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physiology@vnmu.edu.ua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М.І. Пирогова МОЗ України</a:t>
            </a:r>
          </a:p>
          <a:p>
            <a:pPr algn="ctr"/>
            <a:endParaRPr lang="uk-UA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нормальної фізіології</a:t>
            </a:r>
            <a:endParaRPr lang="uk-UA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9403" y="4361789"/>
            <a:ext cx="7860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І3 ПЕДІАТРІЯ</a:t>
            </a:r>
            <a:endParaRPr lang="en-US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ЗНАНЬ: </a:t>
            </a:r>
            <a:r>
              <a:rPr lang="en-GB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uk-UA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ОХОРОНА ЗДОРОВ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’</a:t>
            </a:r>
            <a:r>
              <a:rPr lang="uk-UA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Я і СОЦІАЛЬНЕ ЗАБЕЗПЕЧЕННЯ</a:t>
            </a: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</a:t>
            </a: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ПРОГРАМА:</a:t>
            </a: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«ПЕДІАТРІЯ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uk-UA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83691" y="2430019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.5. </a:t>
            </a:r>
            <a:r>
              <a:rPr lang="uk-UA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Нейрофізіологія</a:t>
            </a:r>
          </a:p>
        </p:txBody>
      </p:sp>
      <p:sp>
        <p:nvSpPr>
          <p:cNvPr id="7170" name="AutoShape 2" descr="data:image/png;base64,iVBORw0KGgoAAAANSUhEUgAABQUAAATICAYAAAClAaPeAAAQAElEQVR4AbS9gZYkOa5cCZv//16pM/ud43svQLozIiOreyQti0YABgNIuntm1cy81f7nr//19/X1v/9n8L/+5+oY+/W/5cFff1/f+INvdHDEX9R8a60Hf/0vco2/Dz2+9Qe+8MX3X/9zndj7/fW/v489Zq+T+2bfr72vVqyeX6eVF5zNc367H7Xf4AtOeOYb977/c5lrLM7aL3sB9e2zl/y3Fr73OOwXfOtWj/HnPvr22ei91pn0N69Ve0JOnNwXe8htfHEO8c1dG/T+FvA7dh9h/IVOv+vp9YVOfPvMuEffsf3nnX3B/0XPv3znq2Z03JHcNz2+6dsW3fjUN/c/11/k/+o63rd58AX3BScv9L+ao+eywz+x+ZP7tj/fr/f1Tl/4X6t2n0+7udHQz/3BN9jcX/h/rdov77Swa//qu1O7Ndi/OP/Of3sWOPv1c+j4eQZf5oDn2XCfEz949Pa7QfxtX9+PFuycZ/GM4suzcp8v9F9aYvMd9704V9u/n59fdHNuOfJH7699z64hx/5f9m58z88QvvXy7vWP8ExAvfim543Vy/fT4Cz2FmrFe3+5H3n69/OgX+c5v3Zq/77+gv+Lew+4B7H58z3YU8xzpGb1/Av7dT6XPuP/XF/26J5HPzh7/IX+hD3nfn9f2q/u+Xf3UP+9en7zXTc6Rns/K/3BF3uI3V//+9atc6G58z4LAafW+zQ44xfnlxN/kRf6Yj8be39xHjnzxsJY/GUfar/Y4xtdg75/Nb77jl/kp998U4//9/UXub92D/wzZ534i+e10Wem9/fei5qvhbtPn+Xv6xve59049dRbo/4TzLlP11vH822Ofq1f59ncF/vpd467aL+WHf/va/px/9Xvm5436OsZv7Di5tEYi33/tndv+q4aNcK8e4lv9wJfx/m+lv6b3hubs3bDevFNfQP916r9Yv8v/H4+8L6zL/d4g/z3qrdXY9V+Ud9xv4vvy/ibXtrBcF/2VAs82+T+vv+dsfP9nHkvd0/7GlNnzTe9B9YukPt+O597bHyRb6wzuIe53oPct7W9D+8Ba/4L/gv93B3emNwX2r/wB9+XfcTXeh6t7zOuGrR+EzeMxe79b6x60Of1DG/45kzfa8/7XJzn5L/Y5x2edXPf9B/wu2f1/4se957kv8A/cX1Pz4NW/eB7vgu42eNv3vuBk7eWs9463n339HeqObTTk+fLObeu70HO8534ol5snXc+0XXs98PSa++z9++YPX3fDZ/P0tm/88Tn/tv/Wlr3/kIjdk5r/EVv+3x7T8+0ddyh98N+LXzTb87Fc1SP1t43jOG/6NlA/wUnrGuOXt3X3NZhzQu1X/YAf8GLL7Wrz9eyf+0+2Om7z8S35HdJ/Tfa7kmfL3towXfn/H3K+0TzBexnn2/e+ReaBry5b/pphboNY7HzPtPOudeuZS814sy3j0771fbvq2u9D/GX9byPb/Ye/N3fc/Pdk/ObRzc9Jt9a8s3Zi7v4DMSX8er9jebGoVE375P+pwb/i72EvcUX+zfgjYV58c1zbJDr94C2rXHvN/3VDr77fmom9j5vHHX3HvTbuv3ctJu778Dz25z5xnoGzdPHPb+bc7/va2vuvdj3S3D2L3X64JtnIr6a/5t/M3An7q129/iUk7N3o9+Jd6Xes3De73esfb7p7fv5Yu8ba+8va7e/7eK+qd96z/V15K0T87z+7ndgXt0LuPc+r7yahntwXnuI6cNzgNOXU2et9oTcX5zlL+/jGcE3dWqaJ6f/vezXPsOyX4v/tm75X2/2L55vg5qv7WO/3FMs/V/k/8L/qzl+h9iTu02/7+sv8u3DeS/RMTW7l+9G7PjOd43PZN7zV/f67mdtn2/vjOaLXt514z3e/GnvvTw3cP/Ju98Cd7HXwH2/51tdvHcT38Q/wLk83/B/95n/4vmJvXfvxx3Ufa27Tb+/2UdwDnp/cT9x1xJ/w4svfPFN/MWeX8T20Dbo/0Xvk+t90X+DPstRI/eC/Wy06Cfn2eZOvSf7Tk94dN0T+90/d94Bnj2+uf9389b6rWCp/SJ3g/zXwvS0Hiyd9/A5tF330u/6VaffHPt9genDGVaPnVfzDvXim94D6jif57buiz3c/8u+QCvkvtXxvLVq/1NrXFfVFYJkbHWwSAypC26xeBCsAT2pK51yhOWAjReCFdUbXrsx+pmTq9q2kOSlLzniRPbA6nswqirhPsU27EcrPCZcpSrpRafCn+qBKu2wjHNRS9AzGc5zNWFdc/LvUCGnFY+vZ1mC51y227FEyFkGkrBWJWkUI8Gv6LGOLTiI1wl3CdiLg+urS6yp6pUlCX5qD7UFI3wGYt5b8UBTyEEIBKa0YfWZC2REPFHK6LaeIx5sgSAAzLJZMa4c7z4QTmw3qSNX1AJmKqzHNLRfQ74JnA8WTZJKBjjMtDY1f0rLubSD6pGk7bkE7RkXceKzEB7Z2wOehVpxobnoL/zuNwquQX5z6pNeZRtX0fdyxTlmq9SCalTJVQ+9jNf74GIvUKj2vm2bY48695jaF6r2WDnCXRF6/glFXiSpPaxtXDyvlS/s1SgGWs/WqP427ue0ONjaI9Q1zj2uyTaPH0GeWUkm2at+yj/F2jAfvLbtVHWueFjEmJ701CYPJyXS58x9dnXXoSNDrkCmp0WiZvhkDHlE/IzBXUvnOVaf4AuyaFS359Iw16C2z9NsTRU9zBUjlGZptIXiQXE+BJhamjnT4uB3H/OEPc0GL3HFcVJfJhrD20svvacioA5TB5ekw2RsnUNuxdk17tG+P58LbMbkPkEN0HjfT+hzoqruUdSANdUXfECtMVzBwHL+jpcdv3q4P9v2+5p3zAp5UXlxD6rx2A6OtXVdyJJMNsFeovh+StkLyEC+zWvil9zieqtJswZUJWOrxwj774mOXSY/mYlTP/8U5zR7I3q96BQlNWO4T3vUs0klo5uaWVNpJ1rzqUpcioFldT695U6YXYBOWGpj+HRcrHjmM345VkySSULOewuZZaWFishTlwRK8ApbhyVXIKDufKpqoXWHb/yOrcVeIBv0S4gWynGxJ/XBz9LxVUo+jPkDhS/UFzWDukd/8x2FPqL4VrF1DPaNtYFruCDv3nDk3aO2RXsJ89hatjniyxK4tvqbq74NTGAWuH8RiX3WzlBvLDrXuloj2AehvrFrdnzYwq89UpW4YItxHxRu+e77jirytZ4L1qmmel9y1mJq6eTrHiTYMxlb2sI3v0wRX/S6ljWul3ELp7Vh90F0gY61OPKCfmVOkJpJvp1tqxJ8kGjrZeTaxf7+Xin7Lvcx1K4gGf/Krl0JzPPzXxX+FGNb3Pt37XDhgQsytOpaLNGa5OiRhcKKVLVXPYxwrBO6fX55AcH0mqZzVLqfX21z3ikI2+Jo7UORGsw8alJlbmNpuAjFzCXM4rUnUFT8c+dldnUIgDk0JXqfmrF6l3l85vCum5MUcLEeWyvWTaIB2+Iu3SGrJNV/7KsEeA8MMxx4kOTRrQYyvedRS1FPc8LA56o1FtvvWgNBT/dtsJNUY/Xud8jLvS3J6Ush+iQwr7BXmTvR/dTVPZKJo468daLwG0uZoDihXixuyWTaRT2/p7sP52R2Py2K2QPHWOBuLvj35N7VXXP0C++mQJqzTpR9brzmsnhYClk91zp7kmKLwdaR75pySGKXKcQB5UBX7acKG0E/7YUv9JNeYbBdw/GXtW7wcKhaK3+1bhjjxuLaR+k+wniUs8oN7C34cq4LpwbUFoDl8Q0feov53qp1u6TIFTJY+ICqJI26R5rnFyEMfqXfU/fYtWT2TFJIpqYYaNw/TU7MShTNwGbNHJx9JnuvQWMw93OL8S61C7YaBEGoANegiDYSOCBFuq/XdRAcuRxhCfE+f1vEzVGrLWJkPa3XkW+Qu2vwazU2t3XaF6hbxFlrzUaxd1X6fhf6a/Wt5quK1Cw4cgsJcc0IIvGfTFzERcfGzRE5d//tXzZaope/VDfHTa25iNt27MvaO4xvP5k74ibb37Y1NlmO7gt6D9QBaM4cITu7bqhRsePqa9PCYzRo07YYHIf1D1NBY2nO1ss3vbLVm9WMq4PeuQlP1s5entRmftgLxmeMKdsdr6V+DtWwbVzEipdL9DrlN1bmLVzsmNc7LOXLA+DRGq9Uv5x1T6nusuJwoeZcRCep76IVaMwd8AwDk3/CUzT6c6Vufwielz3N3r8lSP86bfsxaUKcSWPA9GYPRpMxTSs5weMp4S/2FpQrp+zzEjgt0B4405umat3Qgh3trH2Bhaah2/RSHsEkqGesHE2HN/4jSDL7vti7Ue+5ifNccOS8u+yt/+Agez2DGso1J1q3iV/y0uratlavnX4Off4JezXrGTv4mJyjvadku7YLZ9mx9z0xWddRmDOaZy/XkS2Xg8slmEc8rrV3xe1Mzgte/IKRHt14fXZc+2EQu56Aepv+R7enB8lugv0wW2fznbN1+3bxLoOm1hIPu/w2d01Hs9xcJu5VUhj0zjg7xl1zMrMuah43q6ycVpzdi3Pd3dpxUVVrGC93//4xlBb67MGN8W6ify1BPFPvZWOf1aM3LV53Njo0xzPvTMdP3vaJq50GStRONKvceJyawJ+HpwsZA2DdBmzfCTlFRBf7oMFrXrsh3bom0PGM2z2W3hMR82Bf3dc+bIuY2U9bpXltw23aqZpH8GTdq96G96Ij7KMjWPPhbt3auI3LUj4GpTx4jkIfvxnRpzZeFbjLezVPcfGv+uozWn/ysE52pKuNBIxGbJeznHffeq19zflvRWNB2du0mfhJy1q/M9YL+8rpqxlf1mgwdVsxnIoBFVLcDG/NpeUZmNowaUb7IkdXYOvasvA4+lvFbbnWWm3nYKefDBl62Afvnmkidzz6Cce3VgxHy1dnpezQep1WmJDRQixzp6F6elCdzrsIiGXmGd5B3/c5AzrmZN87D0uaqb9B2A2M8f0WMXu+dCHw3e5bjF11FJzx7VPTj5R8T+NVohHNH8vm7HHQt+vPv9i6TnRfGH9vSehiMTwyOvFcWcuzKK019OW9F0JYKtDePozTvND/CX/XW2En7VLQql9Q95N/8nqDzU9kyaouz9o/v2/vpBjqrHivHl5WoLj3nphSnYYp9c19XHw6YpJJPNIEa+1nYqMVt4nr01lvoxt0Xg3HOO6mRpZT80VOtH1f6/bVvMNz/MzbY2NVsLfaFR0GndM8Z7KXv5/bchpO2qsFcp9gru/XzlNBW2qtWIk/GcVv+fPx2mUw/UfOoakZH2cfAkKtDG6fYaoWczQ2L3vC2s2P7zoKeWE01pyQ+Wc8NXP2rhgSF4fpz875k+XPgu9E6J+76c97tZBbcreJaefNjbULKJbXlR99NRunanOPZY/jGjR7UnOcplCtOd22SMlg8Wev9nkKCFZ29Xg13lW8skTUy08tTfokWnJMHgvrTKTj3GmY2ydFeJfLN1iYzbOMy8rP0HM/Vp4NQQAAEABJREFUYsqd+xxt0bTtOjVClRjf9dTcPrV+B70H/s3Ty+oTu0drj7w16sxrf8PWdV5xw6WZpyPPR/ZFb3bxo55Vnamt7f9LwSZl0fC7trwgr54f56vRqctrsBSj3x4teABEhahqljabnrpdUzS4UF1YfYx9QP8vfVjYl8n5J74dwm5Oj2kOoY9xnjl90TqTjy7wc0/5B7ONugf9ER9nUzNQs2v1AX25FST+2tfnCDHz7nOVZ2iSZp/O0jkX8gV42qWtPeCevTb5Zj0Puuum8eTuGIf8vO862qNb5/+xR6cuSkCt0T3wL9ELzkzP/QmTLfYMKMaF1Q/+ntdytl3hMipD1Qox6gQu5/cZ+/wbfW9zC6nq514OAyymBG7P7VsCoRFJKgnMMU0IKDNinh2E733l/MulwfnIrGmSivnXBmXEXcOTW9afEe9BkhryXX8VQVN+p01B0KkE7odprVmAO48FZ+3TPQi76V0NgVyOE8ESK6Sm94Ux16YXVYPhR28LoUT73KdezztyHhM99h6Lm36uEtXDXmWHcep1PDr5qNNZYAdugqYfxCKzrOb20XAWd36AgDzz6YrMVr4vLoCAKYE5570vu3fxboI1Jz08hN8ahh+6knv+EcJmnKnfAW7XaOsZXbYTaD3T6BES6897OGuoYrrXZkOQDqi7+/EkVg/7iE61jqWlLMzmsbm/8ZXvBD7T/sIzNo3+sQRMZP0YWrOSnt9HZK5hE2HQ1kLAWaUGxnhyDfx7krv99M2TFM7v6LNUj35/ersG/7n3NeeHe+aFKzDdB58zzfOk2/Y7p+YAuX4W2kVzUo4asIhl6ESHZ5W+I+r1eaPQ7M/afV8qVAz6EspA0IqupY91nl34brQC2Uw19sXabepI0QuauRw8WKYxpicV1i2411N/cWfRwrVcy2qu8pXoiaRPp7v4p3eT7K+i++OT7ZWypR+V8XhVPofEtV7GRSQwz0SWsDzM4am+ut9Bjsvd+96XoYvAt5XAnSkP8gu4zb7b6PeKfuesbV8lT6D33jpsx+rx36e0eOff4vQtAxu8FMsNdix3Zvkx51fJbEDVyhMz+8jrbP3tffD7GSLcfWav1Qbefz/0d45vyxrhFtz23vt2VC+4b+Fvq9+gHP3l+8fOHdXBH7NT6M/vcLSPSI1oxhbuhe34T4satfa/G9T9+DtNrp/LBLN1+yxM0rVJz6h2P+9tJ6/MAuzHaU4cScIkfR5Z3Ns37r6e/0DvP4dqiXE7LJ7HbkmI9lRx0feiHT691G14p1u5cjt+tdT2vqvPkXS348eIvUgiazmue6jBvefev2Vr381tkTGH3mHZ2G/WfsXof4OwyZzsWUmteVEidojmejp6pqBY2UmQlxM3j0Nl74R7Tx+zmELo6NEAJRHrrtrcz9if0Xl2o6GFpYNOjDvPAp9nxXrP1vdS6yb2qY8jSzHJ0W1uTjYZz7Q87rC9olp16nXY5yqfw85oxX1mCvQbdNwW+mXa45UwslPoH4MHR5gQgKuzrEzv4D5N7QVZAaZms2Nv0uKh9tp9pH32DTMSp9UX8P3e5om6cmUTN/z3bXHeAfTem7rJbc5e1bI6NLWG1HJ/NWrunxcOEhplq2kP1ZEuqSrOdefrl6FYkO77YZ0+pzte+ea5l1ak5o++MNKKu9bggHyDZ997YP1JO9F5LqOV176DNCkOZj1m/93nVp6j0WelEo17TY2KARmoWYd5X228QA+/wxtU3j653qrLw7pqmrx4SlW8inrG7Olaykns94rLvABz5fC4Kys0W+H8nPYSk0HI+c7y5hcx2Waq97epqGOg7TNjW4M1Fh2/NDnq2HdHtxaC8hJFsY+lc7WHzbY/9sy3P8WTZI8+LmX/AbSsQSurh7xA27FLWqUHSPZB4MZeeNWYxVgMl1AN6krdA/eSO5BAOtumElAL7RfRgYvcBhmitRYjRVA90LR1uVhASCa9VpIqZrXFwSYhBJW6B9z488nRpk5Uaz/pi7F5rSjU2vDzBzrCsgdrJa51f7xuJNPwPgsJzAf4kvsH10LaVKVKYJCXjf3o9/kLMiFZGyo2UNqQqkmPJgThHG2p7V4u6kBC5gMoK2gUztGwAyd9ijOpKp2FBIc5HI7z5ghqhp7HtVuDpeO26edd+9yU9B3IRdQ17eXpnaCH2St0PxTj9l3CIjAXKPRi7lQ93L8d+pUwoCZJBR9THKms3ygy29cWQ62+IF0igWXqV/vBgEqdw1Qf3l1IuV+C0yAzD6Asm7+Ae5dyqC10ydZrqTEpCDWjK6QQS5voV0Ey+dkhHB3Onasqwo0klYBK9dCIDlj0F5ChSiUPKkvTJpWkePGg5tC+EK8noPZEVfEP+tumYA4Yi3pGUCR5iPZsPlwytunlbsow1Jd4Svg7ki+ozwnJ7NfGg1OLKaFfjlQlLMXAbLdqBRIgeeJk+bUH+9VlBcgNH5gZVS8lkTlgDBIX+NtWJT85yHIk5kCB9mH9FjHOy4WUae/cIaRULTLYBoKIFeNW4Q9qRjA3cJi35N6/yv+Q5TfTd2c/Ho2hj6POYbk50XuzaXOIbGeBvdonMXac8RU+oLzCnyLZtviZId0zrAJT5IVHM2zIcZCbQ5sE2T+gwjEBNsEKfFqx5oC7xKUSbIOw7cQp/twxuWOS4bs+CFw5TFF2I8kPP0klP1FrzJ0nv6jbwPb9Ejwwfzfe6Ze+snEp1wVqStTEiVbRtviLS1LJAIe5fTR7cljP4LclKiQWEhym3wFszyAQ1bk0V6UFcu++xRsrd2E3unbnsekcj6gOXONDkUXhPiG6gSMH9TrhX4n5uTk5JIlLVZvwFEA52He+uyoUjWK0r1gfTch0GImq0+9AvtbQB1zV1jX5VP+hMEntsX/lhuxwbDZVlcBuVEinElBAm8I7QClUOUhXEp5F5sGy0XwDhplcYRtWFF71oKzKBSRpP9FWySfjJ9s2zcKEqrfRv1Hk1R85jts3TULbQQUB2L/DEqqJfZaTI4BLUkkQV7nqJqkkEKAKv54htZCaP4UthzXLJuyH79kwM6NJJSmWRhLcV9Qx+lnzzG9q6SlyVkgITBlcK5+kkgzXT6deB6kqztiaVCJgUlXgAtqCFwmEKGpAOTrWOcDPQxIUQPuGIlMMsvNNGQfC+aZNSDD5KTMLCNRzH08BUfN+ecqd0gozD6wXJ9Pych12PFXUQ7ka9RFYklTyO0iWSIJlYlg5aR2jyY5v73aqwp9iaIN12k7rWbQiS6ffbqpahy0QllSxegvtoBjymJ5+Wx4wgWVSUNU+wZQS+3M+qGMkQQr4UBIs2Okkui/o98V3rO0s/du+qKp79l3R7l2TNM/a30zbelaqvIamHJ3xXAKd9xTmRBLNA8KmsMgrwXFik1RQDoKfYilorJcAxeC8fPoV/hCx6kX3RmDvwDIQiCSVBK/KNb3WjGlaSaqYjVmIJYoRmAcQHRdrOazVHkh8Ez5pDrF53O5CLsETPEPTcdlYXIcrkYTd0tResnSypAtBIzgbi2hTiBIyP0D64NRVqvgYKkmjMl8LVyjH3MyViFySSlLlXBg/mEEx2ls6wqr2YbWVKqEPEuKFC3sRmp6TVBUcC3MnAhXiKhxmGrVH6+9gHC60boEWKlXM2uMpuZp/yS2R3IlFt7lYzdVuxHc8P0wknAgCNtfpI55ahDg7p229uiJBWrOfT2+1aFPiUqDzwq+gTVCAVdz6UAD+Q6Yas8zzv2oG9moe5TD/uF4oBOaexuImPjh9tg/8Te0jnI3a7+WWPc4u0AI3UCoe0XikT6fDXoZ91kXa6yEPb+Wb0X+HCTmsZvf5w5n6g0C+5/6gd9z2U30nPizsm/VO+6M6JM9egRWYPfceb/RO/1d29br6HFR+6HlBX+T7TFcH823iKg853Jnk7x80LpVhX1YkR/waHYkf7ovSxuKF/FHS5/Q9iZ0dn8L9zk3YSyt+8839wBLT7jUlLx529l2xerHCn4Zant/9zBG0j+3/FE8tCqMH6A1I9b31Cy7n+5FsgY6yFSwz7FpfuEACJo6FwBu9iDr1c3nVWKXmZK+XM+5NVH3A9cbteNtOEzDb7eUlaOZeVuriWcmtEPfiVP4DA/cfZqgVLeP4oXL7be8lVX53mNrjwqG+6iTrHlfn77AMZ/EVcL5NtF26t1ZuOZmwS8a91yM+XIS3os6AZveZzj3rn0fOPtaKuyy39+6EOqXiye0vCeY1gRruZb4J3sIt9V6iugPPFuve5Vg1wb/fdXMwPBNWMkx81nu2xOgWGPy/Ak3XBnNu+8JpTqDp//CAbVorOniWH5SEeCTLY49P/Bt3vCHqVs2pwe9zkT3n8wip4R3UQ4yMOr7+8feqdPu/2BdJ9xjhyznhfb+pTJI1+vD75w7qdeYMFa74cBdzGJMbB637C20qnEXo/0SgggJzzhAI++JqomocmDWDBdJ4x/zJdLJpCjpg6d9jZecq1gBt9UhVv0d+rtQ16m2geWP+GD4ffZWloo7R51vx6UsZC/0f2Ikj0dTawLMfqcU+DNoAv5fJzfoIDk8dhw842Dc3xALTOn3AlPlXeDkzhetddLuXBuSOOG+CPm4v8xM4PzuZCvjlTfx/uvZZ7bRgX3C2i+dq3VuiOZRNB+dtym+YOn1iQ8znuZPYsL+4hXC+79c4hOA9B1vUl2c1Vy6A+ALFuAyBqdMn9TrVNLMd9uu42AGf92y9fcph0FJy2hPmPwDlwRpZNJS/v8XdX9r0gmqp4jTVd5Phd4BxFSux2poRmFpxoJaLt6es/nx5epvR39jZ2G+RWbZ7epZ26lDU50FhwkI2GYv75zp7C4RRqS+If8wsZue1YN+hn0fHS/ebQfOkqOZdMx8KL9mbEXiuhj7o3JPv32HQdGItlEeOqP40fL4rn9ZmIs8omhsqhz/Mn9d9nnfVf9tn36/79JnaYwlgLoPXs8MXXdMfTz/a5zu/VPl8OzF1JVfPMJXm8pB4fc4LZ099sWPsXSG/Af9z3spJqR1v/0IfC/eiPHXk7unhXoRk1Arc6vu4KhL1MuZdZlTZqdvZxE9rf9GVv+s743PvDhQw++dplmZnMTGeq5HQvx/IBL3eOR3w8nNG3Mdij97fCn4ekjuCCZJgZ07JBffEz/+bgjTq/+A/OdxrPB6+PZPwXySLwnJc0kyrynH6e4dPXOdiBeDArN3DyyWpJFJwvraNtR8NmeSMzWFRv3A0YnJ+cp3oZakwzM63pQeBf7ng0deVOnIE5UkanKmtJPpWwCkT1pvqByPROPcd3/9z/v3jymOlDfvRj5Xz9kobbTf4uUyb0VI3ZxqZVYJk96URCRWGZNBDELDSp0Ms0TP7UDt8kn0/6GT64TLND+jOtqzdlNTbtCwJz3Nh+S0LK3V7D6KeSGqjPxN1ZHIH7Mcln5VkT87kBByK+6Kgf6f2Qs79fqLlU4YWGSvc3oc+1jS5ltT8wQwTjLBYEHZOTn/Dy5nwPue2BtIAABAASURBVOrEzmnVA/+XW2UNecCNWPecwiTFLL8v8xtbxRWK5IN6xtWJHV84B0IoHoP3TPd5ovGWvIMkdE8VlqV8miwzmxt3r6/9rqISsDLVNENdsgjIC9jXd2P9oEmuPVkj8xBKi6ZliyRY0InqMfWs/b6R04J5KFr2fCcvOupIz4pzzN5/xVmW7ofnLoQmu6ddQODl3tEnIkeJUw81LfGcgsTJER7zKr+XsB7kuKGN/TlHXxS2P1V4JhWsPDucEmGJgiq8YrDrhemJb68Fo72vddI+mxsQarr0XmgWAZEHMBwPNedk4nNunO71qc+uXadETTO60LuvQ555Z0n2ZIfuVoiSYAIP2MtNO0+YsJDpSdvOoel8d9Dr7CysqfnTZ0ZrDXRBV5K2xXivNHYLUuXz1Ar7aE8Ehbi5VCV5UPhCDlvYWiNJe7O22zd5vDlJktp/cCbtmqrEpaowquttbM7r79S+28QXpRcuDfBqIVp7l2/SvMA/G5Fz+lzcZxQy4AieEkmUEF2DdYuG+02aTV7riR7uT5oWFp1S99AVECGD6ZmkjrAcSSoBdb51/XXmfjvL5+x4fFKs+FM1KzImvCs52lUSt3iw79HMVZ1VK+QgLMHQxTNIVsnVOS6ChSTlHxhq2N9e5iQATK+lSi0oUfvxjjihS6qY5ZD1/7rdX0OkpBY6g4/tn/NUEuKZnjrJCzcZ9vNsO9AGTszJ7+e6vxPl7EIWHYF36Ry1m8d9JqT5TbSeajnK8ejDimytWwnPmS9R3mBXTn70aiauK/3P0xDeubKmqK4q+tSPsZUmls/zoyuEMaanXatcb9Bv/OvhJbjU3O2iANQepz878HBx4KlpX+n2oQ2Frih2inDvA4VfjL3vtlA9wzqwywZkyWrr8JbP89x9tBy0XsdTa8c+AlTCQrdEOxXzFujg3YaqhDyTVzQMfsJitIyutQ1q23bBVUqSVAIKBDXwSxFETD2Ba5159YASyOuGdzzRefQ8hhIIe0JhOQnnwZmJL58ugkpV0kvtkeLP5rAh0btTq+XpwHyYCptOUQbGWnOftzgPaBn92h5La3ce3phGRacGVM8uNYnDbK56U04XsHq4m8mUf/TItS4E3QACSxOZQVBXo/ZoCd3QeZcknYHmx0GeNs2MlU9SCah05nw3TbBQyUnXys9ze+6xWCQ95cehM3k2ZeqzHzETpxXV27HltfZOE9XDPp7fICyvSP9eehrpsQc6Z9exEcc0MTABui9nxr2n3A70G9Q/3HjNU8vunHRWZXvn/nuE/NZpVe1q/Q1zfc5JFg3rt5GkSlxYgZ/gl4NOHIK1THmWBkESylLFbK7mUQRCFLbW8CdaTEg3CmIPiJygZwm46Ya2Bk2RU89LJ00TySZ0qrZrhvZDWLOBortxJ88DXQUnLoLGioPdME9YPdJrLz7jjVoC965jKA859+tzc5/2D812+2wE82ysmmtGjh61wVkLeN4ieYlC2yDA9lyH0YjOUFdCgYT+Bo2u9kl2rlrqeeqCOHL2E96pn0F1VA4eb0fex7xcE4eThN6ARNd3ET2wrFVhqqmq/5RRvQ6bR6oXnY0u74D6u1JW6QlFO9bfUFtWmizGEDg8ZA7YztuiVGw6u+YkOykhyh0a9f/H2PufvWfb+nXTt5q3sBzeyzaCdydV5YOuNTrx2Tdl/cr+g3F38SaD8oPhTdyJiYtjuEP1eLwOfy70uc9Pdl4r5Hsh8d0fXU9kBd/+Wu7wfhaKVvI0/QDOXwFWphLwojuDz36gU2H9ZS8y90SW1t5MdZi6Ryp1B9v5F62rG80b+SFPMXrBMudB47zNH4XkLfvASwsUzMcrniFEz2aPuEmWVFjP+cSz1awPe2r1J+/vHyPx+FQ5hYkXTN0LdQR/zm4hjc+Ptun0jYK/8aPXDwKxcxWYFlLvUOIGn/LmhPm43MXBE5ib3x223Xk1davqHErAU0Fw5pf/5Kv7fFZVdbIYFDB/PEkyfMRTPavM83aN/gm5N6n23Kdexk/mJf0hyOZ26bbNGywFbrL8zrn8PD8yE7/CX1HvXX4Vn4m3ov69eW6m/8vPf/pp8fjPt6L+7P/J/3HfV9HP25MP2FOfHln7Dx2MwPzD/KHizHI3dOjRhoV5/5sI+g+TRi9n+oP0/0HK3f6rNl6E5/ZvapSq61d/bnT6Cv6EpfV9jru7UtTnMJ4MTH9FRsKMnNAX+q9QuZglcK/FtHmP6+39rLJ6xnvPidUJddvW6jXxrPU++gG+k0ds+7v0dg7BdhUu/5Td9Emi69B/s9wCyHO+80fMmbu838hZs/2LmwdU41gWUT0u1oCP06TYSX2x4z/Z/nZ+F3D8I3k8g+7fy5HfbvoaIfR34KtqRcsgeZmJVS9UBy13OdK6W66vcFv9wTCzDjOrzYSZ8F966FefuxgB7/Pn91/ol3KZ+hejpR68nVWw/T4GwcrjLYHGSOgXew/qw0geXbWyGN3cv2TevsbF3zqkt09utdr3NxRkFC5MJL+ISojEJtrCYUeNc05I90hlWOLtDvG6LtULKWdZkwT6mA5dtj/WLOCMrM9WxGpfMRWv3L+IjrLDfQohmU/sQZ7o8V5EQ/876U9Vt+pl+vx53cKzz/i+q107zI78xF6ZU6vqPZYTUzWrsfB3iHZjn6jjl6CZXs4O7/UtcNm1p1h+g/zHT8E8NaT7m9EuSjPY5ETr542iFf80O0ehbv/i1TmUhmJT+mLHWso175AWm38vk3dL4Z39TS/k+5LtvC4xkVfujn7jEXzaG/qP87VmNX8lX+rD2QLzQA/ibdrizOz0yZ3+zn+y6sSZ87835ChDudl4/T10bsW3OTQ3dzeQGcF/fDn3ZnD9kWPLt6fuTvLDCHfVEJc5AFUJ3AmSMGTXNIfrf/vO35BlLr1CBhzTD+cO6dM3vImyvBxJdoe2gTzBaWGYu4f2FujsHImXTTePXZv7SwZVR7f0dqqSo18xVog3s7V0aB7bnUjh9vM2Xv9pUakcqfUfcK7unwoFTI3AbWr7lwTQCns26pHR3G2ktVkZbcIK6hieI3nls/Lm5oBuBuht30kvFfRoeBv6JntjgpZcfQJpa0213ywC5naH500ouogaLOzrd9WA7kldwtLB54VObEk9sq61L777JcshjYjDrx47vkO6UOez4BiVpPyz0rdJ0n4ytgN7tcOCbz2m6+OKNknhlgNvu5UYyT7wDHfUzTibh7cpiSTlHxbnQI7fHlwBBXNpJ1nbPFZ9reEeuElYnxnVzWWRNMX1/+IRzxM1oFZ+jOe3ZTIZ48n4+C+7grygiBpXKaopnWDWmt8XXNB3XKl7pIPcsY5R/z6kmBJqcZh94NbXsaI2hyk2tr+gaEQ812J0mot5H7F/HqwRqXD29a7cCK2G0p4xjxfBPkyYC1Tp1/u4IASma7AzIentGRp7E+nlv+qp8iGQ63sZIkjCvguFlQeFX51rr7hUw71o0WH3YT8Sx1zEPluLJ92149bsNEGSKlFrEC4Ps/rhdStCphEhHnVJKs14LJ+9FvDOULSO40Ag0oHMXVG3l6QcpNHi66CXHsAxu2CIKi07+B34eE2XC0hc6mXM6YZKyI/7rOxnrzJn2vjJVvhj2M+yz2f0Dnd5w+qT0CG1uhT3pAkzgYTlkUHOhB7H1HgoloNJUszqnzGcJLAz9+4yCavwDDdGR/FylkF6n8Ea6L4r9sf0gS+SMloFQHhw4Bm4YBOzLSRRTwnem4yQ630MNiQFsb021rG6OmHPA8obcB7Gu1COe1VTqdv2z0/f4ao+pz75EjB7ei73bp6c8Uuu72IH+2Dp071bdFXvi09pNchzeISQ1A6XzhH253eRGsGs557VStbUj9F1Lgey9CMOxi8G8zb7jnCWFjUq6228cztOQkU1rG9wmQQe1B5wfXdiMuhdCdb0ngOIbvLYi5e5KQpJOGGCFRhnbwc9+2yH2/HcL5MnbHSpsRIcPhW0MCfIOdtlM3tYK7fR3A6qkgyqKsWgtz39O802DRJt2Qm3dZQh5r2TYJIxnHfm+eVkfE5jXTfssn16cOdu2tSTs1uj8/Bu2uCEcm4CiLpy9oIw4h6ajSSV2I39zAG//1YH1cZyMQr7OzdVvVTRgqWqiJOU/8bZz8qHQNuisEjUHshw9ylxmR7/0UM4R0hpjAYKj1AySUWHBmM7mEVCGHG57WrFnGIlJNDRrgRu1eJ0soLT6qeKK7tW4dS13KJtPzBskq5OFTaAp+JdyoFA8xuotde8z+raWZZfa9gv+OoxTu/X2DlJmoVDhiYP1hnSgl72fh2sZanosAiM/TF0cxWt0mmdUTKNZ+1ULxdVfiP26P0unsvKaOSEvjj9Wj3ly8YgcWmGvbsrr+AinUZnrl5/LP39c5jeA+tJkpTvVL8tIY3gnGm3d0ndI7ADKPdqsNAzGA7W7S7ewUU8+22tBL492BtJ4TZO3x7WWa/fSJXaRIctSI6mT0juKn8+PQOpuofyiwjSHN4/zlReNav+lSRC1rvTm6hn3wOvS7BIah2Z6JmefUfm1e247WrQOvsbewGQpKJo8+RuHfxF/kIhN/9fL1YlAdiqSjHos9+58Seg6kd/6XR9CtO4wjsgi6kTSqtFVf4G3igHQnv1M+vaVBIzr7D5zVgxe90UtT1JeUf72WZAP3jzDYu8q5bn5fOoQtPi+jng+2eFYvsKfsh4VNSo3r31G6EboI61/eqV6OBSM7SiI+6ZBUpKJClmw31FnydVklcncet1zLH6tJMYoiwr1g5ZVPT/j0Z8cMW4VNA0iLgzzMzm26UqlnWwJHCGGGZzF/WX3AYPW5dSHp6e2auSGLzhemLTYjF+QLXjLTMWa2c/j7XJqno3LX4l38+hRLDZ3mYKjJ77D8eO637GPktRq2f7JlZcZWNRpTtecFM9lqErIfs5uz8OzOv8wFkvDqEqIaUVxY7Vw/uA3qMqeYoTfMWiZugKI22X6Uj4DvhYqCrR1LH4LG49jt/DkbZ6hTYEzCa1K2P8hO4iSLovmI0Xt4z7ojjm1bL0Wqx6qV/HTi1rP57YyK8xvi/5Hf2zvQuLA5R/YdljUGOU8JyI/tVs+amUWLHnFVXrEsXo3ku0DOy9t5Robi3GYoUvxv7ibrBfVu9zSInPHvu5JXO2rDPefJdaAZgdsmRjO8TVtVlrVdHTSJQjLOA5J/GaV/kbhuSKx1wYwJlx1iT2bltKLtSKwtYefo8rzuY4j+4dE7RPSyaRE0+dMNxgH/8SMEThCXRrtoBhdq9einE74x/9+mfPfkiY5ClmfZl9fhhSzGc/qJmy4+13vpn0oWbdCq0tt8b4AVrOx3pSj394fhfdA/1NB09gZqoQRNxz3vfhb60SQWrugNPxXQHxOju9qCSVZEVVj1dr/GRqqdyBo93bFiPkEr7DTkB8mEleWWKZUFv4O6nbe3x4c1szNmNcz8txBuulByu55PZf7kqj/q0GRb+3znNlLYAcTcH1AAAQAElEQVTuaR/Rf3fD+4+ztVvn9f12OvjDkoRHkFuRyu3b4w5uhzxTWVwWaNPey8+bDTgbp+eJGuwmj6/nP9IQKBtBk8XV8nCF271wnO1fvScqGNdXGJFg6m0Q9rx6/bSo3Pe48+zX/E0sp8mz1/JP3oez5GPU8O4J9or7TGsFtzMvdnLRRaruYbsVcEwe5UEsfpud6T5N4nXR7NJ54879+4Uuj9hA3Ex37ShJJYIwbyAkyTRhAA6XaCbnS0gwq1yEXjqq96H2nVtxlt3GpyB2/KvlDD++EfZJ7Ch25faX1dyP43bqPrh9f7zBU7f9q9wqldrj8fhZgUdBp50tGJG2xYi41LLgu7W/c3DXvCpRNWF7vRBfgkCL2xvhM/uxaJvejkGL+F1dq85fUOT771bysB5msGLPgwSuV1gmZ0pSTAJmqpj1PvZ97PGSozD5VHGoSHs8j2z9sfshmmP1Ps1SZF9MhywfvyXz6MKpg+aZRuJhrBeeo9n3g/TmbyS91cqKsI/xiYvL9b0uFWcGX0q+LbEvKNg+hKT+T3hOcWYsEyf3+GbAahnOGZPujV003p6LOY1no05Fkkqi+zuOdLfpZcmXv++QIGaubNXpozUUxehjeG54wvkZWH4/NhfESe42SZQChMvde9dSkbGy+NIWtmcGCt0qxTMebM4oZAZGRTSoNTrHWUK80Zv2Fmn9HcN5Rgxqp57Q/x1T81m3dujiJG3nltV7Wzuxnj1E/RiTNXcCme+lL1Ddr3qo0dn7bTt8Ry5C2UccSX6eqjEn/Sg/SH/2dth+n/FPte4lqNII3LuCY599TK2WuJ1EiiXqicscF4eJz9p9eyF+n+SbMr99idM/Yt6l76TOND4TitU2G5advvEH2G+wklySTjuYvkQ53nTpI0qtcfhyMb9SCX8/0bN/gDeHhS5llBYPsidOz//0g8edZKljmbYpBom2vRD/mCTQ8C/eqe28RDvPsijNAzzKH1GOHsNmTK8X2QtvvlUfpcG6T9+S+C7YjlaQu6ddCKRXnW5tH5vwMJHs6XPy2W7N6rDTPHPO04JFLZ82tWvKTSAuUHvgSxvunnSafpJi99IX1JTQB9YJ3JnmxET32ho3E7ISQh94RwytEfTM+JJL59nWE+eDXV4QNFL3U0vh1xoWb2zqLV60xj3M6jdWIL+bLqrTLmynIR3Q7iwZM3ezCjDzosqINGKiaskRByJJ9aCH1jMJ/RvmxE1UJdaJWgOf2YGWvGbKZp2cbHuV9Wc99SH9NsRErJwmKABy3hExK4nf59IqcGdhLR8hjToy9SuSVJLXvGcSN/vk7Tjvw/ZG9aM+SaUYZ4+RzrFMfYA1iSvJP8y9vxKfECfRHVgO3E5ItmVhGjaQtH1dZAFnYJ07vAru6Mzr+5rO/grlhfw+p765GxC58nkvznHrPjiBo9ytBwQB0GuqEISbNxRQzqZ9TwKiY2xLen8ZAbmnvLjjq8/fNZtre7ECZr94op7spTZxbYYlR48QO9dTQ2/UoNcdPrJO9UJPJDwPVvPCBCGk3o0cO0puybZy1Zp6HewxBMqM9776jYqbR5ewQMw6zuPriapEK+rHSM2fJ8EZnoDHzDPb1Lb74t13ifXFCm9DTQhEl90PG/IP01Zdc2ho1S048rAKNkwOW53fvLYKajm1x3vMT31TvRQFYPnF4EBG/heUKCFmQ9fnSkZVSEvt6Ko6GOLxjUWhehoQ7bmSfWP7PuCNNFvduP44klSS1rgmrOLYc3fupgaFxgp9of8OJYC51a3os9nbOqzfrG4nWdw6sYrgX86wg/Dflb+V9B4uAn0Btq97GIibKBQD3gBOBrUH8Xb/D6zViesq5hfpjqSTsH9W8r8w1FWDmrbTY1Y47yhu4uH60Rj2i8ZhptIry+d57HELPnGdvP/F19Fe/Abap86jtc9y8/g99wHfzpRwRma11Wk1y+PriSrXacRfg7WHjN+msfue55AToYCpW92m+DIotK55W/vs2pLEkq77u+yAms3XMzx6ddP0Wo7WswQYgyxgqrpIhjy+Xu3hBRY23xbdBVrWRHs/F1qWeeDz+Cl4ZUaOuIvMLZ+Ez6eZC45YfwOmpkRPVE1cPKgR9+pdoFSI5oidxkK/se/XQd3t+tWchcUWkJ/vh/Buit9aFuZN4+/ZPZAx7bjpsX12M4QaEE4Vwpnzc9E9IEaOCIeVfpBOvwOBP8/06ICbsJD7NJOwoxkr6Upvowbhs8k8kyXudLJrO6zXHGHqbTzEeK5iyeg3W7q6n/y12o7OT6UJQv+HMzEqzg9XnawewQ8ebSvRI/g4zfmsx26J0fZfLIluh33hDU7ughCYKhNiE9sWQ19U/0pYr5IK9dUj0Rcd/lh8bUkqyY/cO+FNH47n1i959q96q7/7kX9LlQO6y/WF+q3TCnmglH8Y8mLbg/k0zYnX3Lx3m4kj16ELYB6ZtY/3k7Xn9X47E+BawHAZo+2NvxtrASSrkirvW8e4E3IINXJcQNP/Dly0P9dCidgn1RdJyj/6OG3+ceFDmPauYip2790v0vTXNA4/IcuUT5ZjcKA7d858R9VnNKyq/6SjWms9YxXtfCeawws4J/Flh+skX30kr4QR/UJdwirkjrjwbelDEf7UpdZAvzzpceV4gSWGKVoAu9Qa11BE/oDZT1zWwjl92UJ/I0nX3fF2sAm5BcK3mSe+8C9CgenZH4K3I9dEVZIBuf5BLIY+Jgf6nvSSgy7cAVp9mkhjsmDYGXTs6W+wyD3w3mQq/GmWXtHppWBxpkUlaciKFIPFX/aU9R4wTMjaIHRSW3C22iiGj4hC3insNClk5bADvy2qY+slgNeQkyqG5xe4PZNUEvwFfdwxqXQm7AmIPD/Ujzk9OVdIiTahIngzyRZE9TlZnT5Tbe/HkqSYvFo7Au7JWhckGaQBP6d9WtebvOXpQcNn26VJwl65xdNjZN3LTNfitCxLn8IZ1NbjMJVjeibo2juXtfkL9XBJaB2aXtgC+DUjlXF6Hf8+M+EFXiTq6FcnjgNaq0SkogHs64qu81cfpTqNBLofZTmMgbnemyTyarBnp25byopuDTU4lbSqXI2FuY3qTFhTxSpfb6O/cQ7A9rRHgePZ8VqpfTBvdq/F/qm0znWQSvwNCJ0FetK8ytil89OlepDoTVha2yQlxO2SbwuF3SxuzydGZ0APvM75QJua6FhVhNN4DvpScyTbTcwLwgygqlyAFAHv1B1qjWGrll2mGKfKZwxVySPYnLynMpMEzTCug4xZq9HZuwskvTyapAO8IpUbtQZMK93/7oPDvPlKVcJSb0Oq4WKOKp+lMFzwPrrzZaCh87mf1Q32aPtWb22VGd5VHaN19nu47isvqNGIordIghncVQh2nWfVv/+xZntARdd1nvPv2v4Z2gG8eT4KGIqqq1irEn1sMfAh6mDwq6QrVaUj6v/l6MY0fGwq/UC97yeUZxBU7UnFdseeeZ7jvrs6MaJZ9x4dmRTlImS1omCx9PbvzXmScPavIlcMvibift5EL72JZ1JJGwsSHKZ+50hZ0z5LYrImPW71w+Gd4vRKiW6V2hv1OjiTz8AWDRb3aSxlkgq+8PyDgsvA/EJh6xgqnjAckVOxZ/fHwlTjrc6aJJMjiFBPud96A46Q47sSMMPfD3VXVQ+efFtplRuSSaQbm99na4tIHsO/ja4GGxpWUduoY8gd4XaTOYU9N/duz1yCnvvKbWz9tR0tujYuwHfT51MEAvwY7EH6ZSZ5YnRMSl1Tzx8kUjDVz5aYGWDcKfy9D26VfRWA2VcVJ8NwpeIjAKzEhcZAV+hziEmyX6ft1wkW/Q1DUMSto7k9MLRwv3co3ghl2UH7yYqnwZ2jy5wHRokopHFhw86TcxLWRpFPVbW+8EyUY/x+ZiaFtGBvZcJQJOh1TqAzNCP0uTTnZO4cdUkqGeBUo2bwePusRr4n94zBgtxyuywJNsXCHEtQPTp0IUJ3ie5uV84E3Ss8xcw0WMjwrbPu53juW1fIFLKx5dj3235vkeo/9i8JgSBgz+UnqSSL3bbq8TypUSoJiY2qwnV7u+MaPiCxuXIourMSQO5AzKdYw++W6Cz4TOaJ0LZf7SQ8W81QzvmYfeMhq5JU6tQRyW285AhIdwHWZ7+Ph7wGqbSMDPNlM/gaEQYVs4Q8SI6A2OkebWk0NzRaOi9rCLYOt4o+lyDPJMxPVFWqGoVWdNy+z2N28wpNkfQpT6ZmmLxIlBiqECfBLDW+sqpUNYoWMByMud4V3Dnp2TnvjOPdbviLgFYdkz/LOkQ/lgw6VubtLD+VbHAWeiYTI6hKlfAJ7H+jFMMbTcoM14DjqL3dZT1x513wyyY1I4FkWinynlPWZ+c82qz+8DCzB/6e3r+6J8LbkiVkRe8uVk6fppeufUXAPin+kNMX0K/TnExYxGPa+w/11ahzzOYy1yrqo6zLyTfuXEdln6bYtN4HL0qq8zqK+6oGs5/rs9/D6zUU0JvZ4cti7ibOYPluvNyRHYE5Se+n/Q1vGye78EPBj5Sf4Oh+pPrSnuctc4af9jIvpu3ryl1MJa47tXxy/fg3/cH6CfY7t0ScGmNxcDv0Fgf9710adC0L7lP3MUgfP4/q9ubcd/gPDh3Yj8/w0flsjEhp3qE8vft7xjgu/xJ2OqRv4ZH51f21ZCe2/djhQ5K7n5+LtxGncn7JnMzH5p/Js/mtcIc7WM7i2vSy+OonL/MJxZjz4Ti5j+bB1fX1stYxrvZ/9paprtI70WTt4c/49NhMR728MDvAkjwa9iPqBZ7sz6m4fzKflNSJJ9PC7kSeeWbaDxcYdHgsVoEsCreb8cOiKyazvS0c9l7XO9gq+VGezPKXVk1j0ep1tc3fi+wK+u+XI170NlM7q9zjERGE54D3OlOwLB/anr9nTj951ccO1KdmbGs0/qzG/S8q6zt4XRK/LbjzGW1/W9LdQ/tHcKAz/xYeJzpVP1uvfV/0nJPJV/JSuoLwNJaLScK65uEu5of5F5Kuefkd0IwLl6QBs89ANJ+zqUYz7f2fL3b/VL17a0XVefX6fzDcWXQr34vo4JfFA4hf0lW7G+dl9gvdthwESl565K5SERdwvo/zZ4XUM2n3BG/ebnTS575H/qTrJbD4Ef7T41Et/nSsetop/de4y3TEh8rZl6R3mOBFdVL6/hNS9Jkoe8QTuNqqLUl9TNXt1H83jgeY2PXP5b8pmj96/bFLX9Rlq05/c682lVdiRfub9D8kLmqMcjFRdfkZ1zF44P3/7MuRH/ftXEMehVUJv89P2enXn4ftWo7TP088P9w/F/2WpbB79YKImPX1d6Oc6ETVdndJfRhb8yH1Qn3S3RzP6OUvHe75UvxLkPuEvwpQZCd/tUH1a/K/SOz/Ev+lJE+U933OB3v6u+TfPIdsMbb9Xgicn5rKP9iKs+rJvn4eD2/VW4XhRgvVCMkmXpbwLPLCGKjXFv/lYRWSOoefiTVivaiG2wAAEABJREFU8/qf+KfTVv5ba8el5ef+/Qwrg1HHLhojD4E95/zMFi22CP35Tk8fSev7L+Cqoh/q+jHgf3AQo6UJ/v3WJMUb3ZJ/uViutFu4N9AX8hsp/xjtCv0Dv9CUORtb/SrNpt+svFh0n4vftSscYyfAvJ/JJGbd5dQOwSrXcCFmZp1uWyhmAPN8h4RO25k9Ie+rNdc+i3nMMyX6rA+lJ619x/zd9qHgRfjkdx+tT6r/LwWzLvfyCzh0ENZ6Qaxh+IEIeuFlPIDQ7/rWIqa8vOlC03ArU26+a66JyDovFmABXk/Cth8XO/ljA6hhpW2W8q0wZ6wGMFtMbVsW7yP6PsROZY2ls1NruF+SSh4Q8K2ltKn95+IX2gUvCguc1CHRa7PVgQlMEryRU8ndHr/P53lEq/6bxW6/6EntR+UdhUpP0vAbEJAde0ZAGczMeQ/48Kw9W9veh6XvYAfQNakEIE2W1Td9P4WqVFWSSs1zwfyYIZuw3hjtnHGt9J1CdOMUZfVxBJZerD2TVCIIA5zEGnG4hr/DZ2D9iftcnpmzovF9CL/8KsW1hn5gHqzEi7GWNsOFvoCiic/Vg4uTe/PtNa/j6hbd6qrxqcWddNXNtaaqklSqFoJNOfz2hD5kFbpagydAv6PrFkLpTgfEXpAgYSGkiIvioGsf15mE9oPimy7zJm6kPWSdunCUNNjjKt4CXIlWzuI527OcHBNJB0273JqLCOQiryWcSTBOUQyqCkkxNEkqyUSeRXBK+/Z7IdMTvn9XECSZGmxVqh9K56sSYuCuGAhnFl8zSAbYzz10EThBbo357m0j6DaKQde1ReHeNYIL0eRI0omwRJEmLG2yg2LgK7WHllz3WDYUNIgRE7k+MPdEjxfcxBVnTZ/pbtAp91s5jXkpYcxr8HLt7jo58yfcJVduSahIUkmKpe7Rd7QSBr+f09JcxTcIR2am/jVuErI10A/HqsG8I4Jjkn4iewDbeXYThBpKvTF9SG6uEyyeDTOTPWvh7m08WVKcHd9uPIaCqHOk+JNiZa8C7MfmeGsS937Yk29uSbqYHlRvZqycmOhl9U7vUJCkknc8ncnUjaW7YOZ43PVCS3Bx2dYtjb0985+gZmPrdtx3vy52qkpSjtbgXCBJ80mIXmeSCpTA9KuGqmK5ijPD9Pu5LXeoIvMTV61B7fJeTKhKWIFaz9hnJw5K0XuFFUD1TMy024vRiSZ7sWs795KEXatSc+5iJN5rYs9glZbUx2n+ToQ6wfO25gVLRLr/vaeVag3O9Lk4z0X0D5NinsJ66uz5UR56FXsJenKm/TyLO6aqBE1qxuqIrs+ELXSTm5Uuhxw9mq2110brVi4JbTINWNVjXuaThabOc25d8mQ3h+ptXvWontR1u2Tt04Zl8Y+3iDbDho4J64IpIlkeeICMYBdCJsGz9jX6aV3UIIdgcjWeG/z9Xzr6LVsGLn72adJ6LVUqMdeExyqTpJIHBMygT7/3ll8oRQdrMd5YlCahThTWs6DxtOYKrnpMP9+FaKqXsArynJqgpxrBxTkX057cuVUszHIr2yepJNQdP4MdVcmWo/M61Zx8w74n6hxXazeTpJJXXMRV4YD1OlbPOT99WjeSoG/IAbIkZIpM9fD5CQn/i+LAcn3ez4XHpI51JskgzES96iepJFXMosx+Dc4mdYK0knJs3+c//tUtRh/OEO5LJ/owLblBprV3szuD02cJ+RCsqSsI7TWg94oxzFSyYHRVpRi9jG1X/kolCxWSThIaodtgYd4Sc31oyQ5meQlXP/rXxqh4zS/CYZfcwOxFjdZYXOX3OncN/sbkeMQ4k8XnwfT7wEI/k7i/C3rf5HV7OCsIrtNwQSMl+mz00Bq/gD06Jt+WRUrg/phuZW6fd+6QSsTIz72HeVsR2EOWqtowvl9Ta+iuUHRynpWu+/NiJLq+2P9G2VGVoNE8xEpSLLUHUYkdt3Uv0YELirsOH8pVlHzhqRf4l7g81sXPEmgNRcwELRO3Z7sXWiIM1+G++t0LRoGA6wnVlj1uS89EkRjWLruFTJehSXJXspmpRmv1bqcqQQs8nY/vfi81o3vi/kdBJwl+zK1aiQn3OnalPpvjQFWpc1gt00DXliUXi8ktPn17oPW8qIwaW/pqXwpXyqrlYnorZYK4J74q0fHbQvqV8TwHs/PWZwce+PYVEyjQvfGDeDK8SP/XpptYDl2W99Mk069/0M70LlpWVfop5lD5y09Ibd7P0vgn3EN0hr7tU5awNDkLKZ/EBGs9FaffR1qaf2Ps/Vm3um6B72v7FphuHGR/GCSh8naQxOdCwj5InESaPyAfcp+4fyvLnKo37mXiD+VSqpPoNhJ90eGzwE+3oXyPHcMPU5VQJ2pGKjitwh7z0LTEWJk4ZOPaY7xe/cF5o5r/ZfnRUqLre+mqZHxT/Tuv2X+zvFUYil16fAebuu1seYfvTvrBvLPE3T84AvMvZ6utBePjUNs+9t9MtULttvqvuPrkSbDCbFyI26xluGpW/6rXQSy9yHbpOaGRmKiaP+LCp/zlXZ7vYpXdBvmptfT+jUagH3veBUWUumvQ+FlCMFNJsJ/mVWY2+i/qa+kkl7vN65EPgTVH0vCu0WH/rcaV4ag/VK/c0W8K1robrfA0u+O25k7fuO/YDstve5Das7e7D12VwNA0lXofvhf/0iD93EX9Fp6+3K/729vf3Yrqw051j97rjl6dHzn3g7Q7B3zEQ3j0h8NL7xy8Z/p79on+nZekknwUc5wiWT08n45W6O+6Hcst2FEYblv1eHUO68XJbZ9DMDv6pfrpus+Detf0g7sDEntu7du+j/S33abBn7OjOdet176A/V9iiia+nnvB+bMxvMFgFLAXscC8T7KUkmS+515ihS/EE7ykfG6c+ck+nt9f8qj1RCsOvuN9Hvmjnz06/w/L7rvblH3EH+p2jdq7Dv1Vz89z4dc9pmLWIfXFRFX/sCWf31Uff56h++8Bm23AVfs6lDmNsWPkx6Nx3XtLiUr/Qf7MjDs3tF4M1+tb2Nxvy71hVbIa/0O9aZGaP3UPfyOLRYSn1A+kUNaHYRdR/AdqUI6JqTT4AJtCI2Pi/HmqoQLRrDh/nhb8WXFn3zt6Vbl5L7fsdubnQAXULX5Ts//o0DiJa78XY2ELef0Nf97UCTglGB4jQnMdsBD6neGtedWtJfEaUb5UH033vX6m7oYfcrf6yG23z04x8zjUXfHT2YVkrMH8nIdmJz9QO7XtP0p+vTuVTPsso7vw6yFXHtPPAHvPswbfvI3FrRnnpjybGHpWY2GkFdvX2le74X/O3f4Py07Wa37k6n51pKtHf+uc3cwyzX9YTL/Td5+dcO/ta9+LuqAXPuBl0fXP1VmL/2QVgPdeUD3386Gm415eqpvhL2Zu+dZkhf5m/PFYdz9bbX86FY0aD42IyY9p+T8uVI+r0n86uBfvKpq4en2WfZc81PakLvrtWHutRfuf+zBGJjbOWB/43j2sD+WWwd/c9ndyWQ+x3JZ2/b3xzmxrk/Hdz9okXCFNmhUd/Lr4aiZpleiIPgWuharJXNqr+LiAU7rhUv2X2Ry8qqj99fzcyV//4mmGR29m+b8ati2HvYH9Gp55g5qyi1ALlI4hg7Pm06+aT1JJyrE/GO1GmVrQlA1Y9F9BgmmfrtHhfkjxUK49CDgsQnK9xwgoQUMyGYt76+7nRw0kWuqXbJmWl7WCCEV3bkude0H3lGvnWFL7z5Gl7pboA5/4zQXPjw5j1UbRqzhHoqA8MguTelZile3xrVy1VEOwelalr7jIVGvV21qMdnLV4/SbmKWLqqwROouq7D8k9GuNhAgYtumFaFtc383LGTh04JNUEryqXj0WULtfjH6jnpEEvUB8C8MzO+FbENCUbiUKaqsSvZrBefYZm1jiZUz1LlXhj6tIOdRoy35SwNd9Az7hZw5e7ZzICiKmXnWOjOdoguX0CZ1RqCPCQt8CSTBAClSl9qBrRzIb+3fVJYFQk6SSVDGLsQxeNTVx8AFn2++kr9B1aaH7yb3C+wM3BEkqATUYLXli/XKQR1oNYsJK1BMws4ApfkAa+3chQZ2jtdT6JXi+nWueoC15Zpn3DFpSPedkxTawvNg5kyo4irq+GORYnzmSin/QPQk9k4O7P3TAPXnO8/Etlv5zR87BSW/d6djSuPez8ybm9qYad2/y+O4gOreWZDHkF0UT98ZAUDmnIK9SXNQ0z2IskM40BwokZID6TtJj7moh5zZHor8zclrCnkloMbCeCkqvCtnEFYeZPD7hmheH5w70pGi4j7pJ3av6O3gcunXQlj5JKhngdK6Xo967iOZdjtw8UEmOibFvv/NMYKzLp1A8JTB8xyZt0Bae2fvY/wZ9yU+Ig8aZpJIFiACzAveZaDqwQTss+P4PjNYk6T6wnqSh/wmUdd53+CPfSXbXhjML1cR9p10An+TeUzqJpkGHti7WCf2NJBUCebXbQlVCRhDg1Yn+dsydQLfn7tW6Re76k6tdf5ldQu7YGq2UzbQCvaHn7NBFyAPdDTueaN6eogOWFrBQy1o/8Mb33nCXoPye9ty4yaokL6g94LdbWZ71y91m3/OMb069fUAyTTzf1v5mE7RiCRLi5fdz3/6y4YBpf7qP3wTLW0SvZlwAk2pkfruaRXgHj79pfiPxkSNwC6CsrvsnvGjb+bbInGoaLEypCn8K9O+DKj2grR60rgvmgW3dXeiDawFdsWGovGEs5LQA+f3Y7OLd2IQmzH3J1QB5Fb7WM26dDfp3iCQ14e5JKhnwly917lQ0LfhBHcO9j3C5wfocJ2sHGcjXyT5l4gSKCXOnrB/M6mE8946CI+4CeuwZHIF5Jvo70Afz/Nq5U+4zgR3ERPfKM/MZ+jw9jzdWJW5NO9NXTevhYCyr6mdAhbbW2H0NSSmc80FQKIXHJGB9nU9WT3gPlcJ4Y9f5lsz1WXTESu7cQT2fheRC/31JjSHGI/dVfS8NSJ8Pnxje67RmX7l90hNb4ekXTJI7Zz82xP18zsT2rdlYnP8ljXU+h0WxASJmH7xJb95OL0a9B3v1xWCtb9AsST++XvBJ90yCpbF1eM4Ejrj7SQhiTcO86GAtK09licW+GfbpC2w76ddoONfp856V7dsqeYWpxfTxiBMWOc7X98G+HHDnW+YC2LK/CaylHtna9l3sgb2s1T+w6+jCNrNemAfzzfizBo3GRoPm2NMeuyUZNGnovwLxKzHfycmFQGCc7VomJAR+82uX9nshSa6/Jw/Eg5jTw6/pmcfdBRN1Gf0mqsOre/znZqnNHXAHNvIVtzKs4H6AhKT7TCoNG2iOFkqansXj4PUlsL44TE/qzDYOv3sRt4Zlu/fLgbvPiH/Ord1cbNYbsHgGEJKBj5bFIzWaC2s16n20KDfrh9mQoX1fHM12uwny4ECz1is8C+JULZ6gm2j3EzZb9zB6x05a5Xl2vK36WjuMrSoPVGasqtM2nw8AABAASURBVDXwmR2Y6jxOa5vdh5rg4JNUkh+8xG6pvYHD9em3ahRumNjYnNb+Qv8X+F0MTsGHPc50+2iYHIjoPhwh3TjLp+eKsPP+QFz1/uPZWZbrDYRMWQz1rr2xDq1mv/KHrpmicxrlsBBcMEIKtxp1YUGdg5jz0/gk20+vzxKaiJuxzp438erQ+cn6XsSWWNvYxGGjbzW2jYsg/m3au+vmkak2FJZ0moBp2OBJcj6UkqJZHdEBy+mvEIoqaonXtJcuKQ5gtnhaNb73xP0x5UF/O9j9Drra2GbAs69mry3UCNiu2XYHxMk0kBIcqOZfYfV5rH6d1BezeZfJTx+9B+xCYEbgrprer3vIDbZi26l1DVXAM4/019Va0f23yn3EjummRvTLMrd769+6w2mxMU6wAtP7HDUXvWtBv0H+qk8jrfRH9tK7fmqSPKSugNnfld+IgOp5+i21XnS2Kmm2eugLArcWuDM5s87JWbkhL9TQdAyreUxphX6tPbaVb8AnqbTow7LOYKbvRfyuTWCEIjvpn2i+zNTLQJOsWu1KJnDL3z93hu6/n7lxqzjPqdFvHoF6zMxbt56YRpjVkvc/7Pg3wdRJrqT/eJmPVALsXFXCbqL2MLexucOyzxGNa72YqGg6qD8Pdi7xSTXbpBKgAEug9wMqGnlS3qAjnHkeVUe6Po3kVZH4NPnpnMO8lND2Jf4RUPvC2UMcZMJ+4uB0Lzj7N6jx/BfSjhF8tuus5It6jXXaJBUcUe3V58FenUDfliW/6dUINKUFnsvQb/hGEyzkt46op+cTK/BBt3svuwbC3gIXHes6a3DviT4J22Qo/aWTSPLkIAI+Tc8kPuU2d7TlPPxUQzDL91Q0ZraUTFsXezY6YOFCzBJETKoMAJ5tqheDekYWyXW2d/d42Y8SY9p1PglMUSNTM6CMGn0BPCY0ump0MRwXLZGkklQx6x4G4iZuZ9h1ku5DShIkLDRya/c5rdKB66rBFPp6Gyp27aTsi4fpHO49WziR78t34t7ebTC5tWJWk94XH+aehmIT9m7QiY11TfnTqaz3awfW/BjWpceDZp2pv/FzexstHSLmXGOo19Xn3IBu64nYk/DXuXS/5k1sjbZjl9e+fUoO53MWo2A1sepIr7Pn5zWRzrxWLhOudb6sa0XLKAGyYtjHmxNOjGzSe/VMYsdv1pQ1/pcgPsWO+Tu2LVpz9z9oiZ+ZSoDEbK33ILggYcGtNi4bFgmTAp/ZD+6woTBJ1UbNbTE4CPdH2QSLOkxPfdHBLElolQl+W9Egmuz2tcM8q23k36GiczoL+5xYTn1fc2VfzP4GbkuNAmNtlc1rBnsbNWxMXGKyrGZMCB4ZjN4G4TOtEzLb6pc92ullzkEH5n0RzyhawWIOc09bbEi29lV0/zz5i0WN8BwgsViCO1CrVgyzViVihZreQT2BbbPvEgh7CjlsEr0G2bbB2bBX+zj+rHASsu8z9Z9yoEy3IKCA9ZgQbLbTnYjt4HmiuFDj4xyTDPMgHtd+O2o/3T43tx1s57Fr8vO+PIzbYv55rs48XI58y/ulmBI3+9nxhezMHOmtyN5bsG1LPGQ7m32z5l+pn4x5ergxxryQ3ejYvMQ6i6bvCEcZ60x90VE7Xd1hLzvsfi1o+lluAdTObwvFTNLvFPdldmWgBObTNCV+5LzQD3II9WKiD2sne/e3ZCfeuNfw87a717avNUZmhP5HmBQfk0P63YUnKYYpovvXWn0cOVh98Wkf3xE41PRWvJizZvlPVkLM74I+0Vuv1QUzOpw/TDUCiUZwmmqw2vvefDlqRJ3DHHjhCZgfVCf1wbcPhcxJjgPbYThb2nuWO26pkXjy2+v05w9rS361XXtkjUVTx3Zy/7yFKop8vucvx27GYlrgOg/XsHgE1WMnsO6JaXoWvg5J9mCnofYqL3b8yZq3ofbM06/EyZ2+NTvGn3JPAJiTuh1CRKwz9cVEdcqa4k7YodWl+iiB/KfZwhEl/1Dwln9Rv+Xs+JKH8Pe/wOUHlXPOQ5iw17XIixW2+dC/+fdFndj86W/u3bIXp3ll/03dWUGP/i88Fme/5HkCyeMvCfJ5bx1b0M7Pxf+QsdmfXXZm2f5HCc08z6L6RwnKWsxmh4aUEyYSCGEg8M0Jw38N6lp7nqOJ/4uFXv4Dcre2E6flP2f98+laZwE9ePB6jf09ml9E6W80V1WJTD3DPkTuvHsQvszOHXUXvtwtWj061gfJ2z4krRG4Pyc1P0kYCvwU7JbyD5zT/oC0UaP9tPssaJ4A74xPn1TXY/uD0jZoqA7ToYvCt/OaTlwVvOK358p1ypLjp4ffJ9a6Qb1+D5/2q1+GWkHaEwnce9pd3ASOGoHLJOtDx3O+nA+CLI/oRU1M4k/TIvLJ1CXpu68Ld72S970oeZnHsabUoq1ov5dhMubn+mj+6d1Mi1n75+0p/dn2XzJ9R1sKalJh5Tr2vrIiqbAIjOx2DRsSooNZ3t+78ZtkhHs9k6e/88vyvkqscAwHtv8EP1ayN8e1qj61lxP1PhZ5NtkSObFj7Y+zSR7oc159BDtfK9WW2kSWdwA/HM4/zH6P/eUewi4+Yt3VW7dhPNt12Ivn69qVaL8zfajZa8U/jOJR9Gr4Q/NOrH3e6R2bFjv+k+37HGJjn4t3OuqS8PxzML+5XgAo7R94/N+km2evX3+W1bC3ZsPW2/+jtU78QfSjl4T4UQPJVVjfMv5rwNdM8swYCjmt0F/od93+dDQ9XpM/F+8hfmaGsYGYqNcklaT9Z0nlCV48y8VDrmiZ4anuntgh6m546ra/bG5RVbupt7GE+9sjzxyNDtiK9/o0MVJXdUJf6POJ8VcAHg6ru5i64e+4zWvvBM78l4KLvTcjvj/aoOqpI/wgIHCTXqq2rXPYhLzH4WA7k8jtCEvOvTb8uWqYEubp4Ucl7r3sQyvrkPVMUsET7I73Nk1I0VPT0AfqP0HNRd/anfGv9q+6x3bps7l24ZMUE6RYuAk/VLik8HmWOMx5gbUG+fHMbA/fppgppJbGfTZsQhG5+3ngo2DLNFhWo36KqwVnoafSDUVXqKQfplCAGpC48C5y/CuwUC1gECcsuD3tu9Axy85Cc18IJ+S1YCguFoGZSdDfBP2TcIKqJHUP8sy+082dzpaeNbdv5SOesz1cP61d/8jwUv0Haf8HSGwfoBuQJpYXz2XhzxkCgUGOzJWg5/bH9jma56lbAxKWzWFVCtyZPjQ9ziTfwLeqgW/6E5Jwv+rX7N67Vpuqzj1rVlw9krR18Xt0m8fO+bsnCd99F3fNqlumNTzUqb2QkWB239bjrRivpO4aCNqzmQ6wD9ATF8tVFFskiH/MbgCLjJUZKtK28HovNPt827qNLffPzlVzDF4wDhE17bfIfgic25U3Fmq1J8yLM2cMwrmSoAZsheNxGu1T4zn159tExzQW7VLnp9O+C9h3VVP2FwT2ErjcrddZ6OGmndMvmkymklSW34aldVhnsrKctZ8TpC0ueC1hT1WDdL/Amm9YS+w8exs3FL06RL4xrmGteWBPEpCsBo1eIF5nl1HT7LacuYBhY4mSQLMfsc+2a86FvGF6YTUWxEm6Nvj2TDIx1liQ4sxXBSdhPQHXE+7CEZgq4kbN8PugsgapBJCKYGFWgzvs90Tq30/q3Lt7rN72ufeV+4S1Q5JKFuACznfdPntAv0z734R5cRNV9qnVV9uoD8O6Bjn0n3Tej6w/ClXduGbgM8d33UJ9MO1SyQCq3+dte9+nKMmkWJPcdcn4j5I2aIxv0MtndcfknXLaEzFQj916NmNmQK4ve/Fto7kn57j95Vi/XF77E2WTh32yxd9JE81aPTyroBEXnJ+ozvd5iLHm5RrEXXicy32FvLZBvi3kaQlnkufiNWBrRN2fh6CtY5DieHMWHCY++Wv30N+Qw7cmYeW8fX7t4jHMcxd88mwNvyfcdpd1v5/sSh7GnxN25mqpwNsaw6S6AyxnS8gKMnvCtLutgfsaC+MTdOpja2+ePfoM2M3t2tbJ4zTn0mBhzoGpUtOdCyrz7cDdz/LNV0pLxL1SUz2uH97V/Cz03fkUe4Bi+EyQsYVtb5DBX+/egBpNqW/n5+J5N9u+TZtgA7pV+fMm6Etu2FnLsTmsoUBJ5UVlNcpB3uMkqWRwwbun3fnCq1Ilmq/SBbvbjhExSfQeZru21rCYZKJocds/KCQrSTX8BZI0nSyLQh7DDEIME290+ghC5LYDVxJrJmQXpLwv8mrUHtZsDJdYV5WEpXp07auMM0l0+tWXsla7Ycx5r+KJ6wty7MC35ZO8iAp/IygBumTsKMjnAS9i9uYd88uHRN0jQXhHb06fhdJFK1UtFnUbT1foax/gzhRnhLSIBgkOs/X1OqBfiU/NVNhDC+jcKvuNr7fO3AQx9+7fJ+iTcB6cnqkjKIfvkAp6rpXa5ugl0xqWJJUA/KowRdW4wQxwqgfaEgS0oj9nvHtfvNMF8mnwDZQewZpJmgmx9+lz4bddvXy/F5wzSSXRfd1PpkXpfIhvwKcCU70m+A1i9rCR+2kbpFtYHwa5JKTzJIkNZIT+C9zjhVgB4sSFGMN6T89jWdZOSQq39ufIlWrenV6nTNcz0BtouhaHqdo6LeHU4Bi7J01LMoFk+ux5q1BpFAfwXOrrHlECsKPqjJE9RRO9yLZTSIuiNrICghiP/fceuNJlTKZ9/zOdhNwQrCbF4f5HEfHPuYTFdq2h06ZsHvn6p0ERU1VcDhibEgf9X7i/VK6nYf+nmVoBcydWDPUy++1NbkvvH8tNqHkpMpikqamueUIS/QDrz2PK3zSQ1gO8ztlbXzTBIvd8iMW+5ydcz9hFXbCDn+nQIU23sL25AvEkhjtXUqMpquvnMF9Vu3xbhdtfEqlXKBCvLNFB/lZ8SCh4netb2eT8IE6jfoI+d+qZW/IHO3WP4D1+Mqdn71clEfsWT9GcP2uepdZoH0nIL+qziTRL99IH298War4bnT+A/c7shPQ+yX86z6k994e333u3bmdCoHGOeygPt/WKPkKh8NfpdBnZ4U966HNd38hv6Zbu5LZN7uXYY1OfbO/zscGrunWv1KdI2e627anzO/r1ZBaIs0BfTuj/AT8lJzP+uffp/6Hta8oLWiheMy+R93wh3gPrxTt/x78nvclkH6/LmuylQ7PtHIs/AvP75iC36922/0/WRkvz0m/zb73us8D7u2WVVhHXH8e6z2qwoq44/SF+ME0nq9jo8G/1PrP5f4G77g/aW7Oc4wR1+v178DjTH1r+q9Turd0o/nH4uimt2HPe2zogVJ/lTZjcXVT8GT5HcaisNjx2MXzQ/Z9Qb9fob1gvdqw949O/c2+9E/9FZfYNx5lf9kb/ElO24/f95DeQ9VM01r/BPs3R9+YOp3NH3E1e4jQVuHdUZ95PNWwx1GNe5iduC+w038dmsJy/t8HtadzO2yLvHcVObd/c5k678u5byzcftRWyAAAQAElEQVT9Iu8k7JEneqb8KthSkx/vqVYo+BPot+vPnl2yCPOiuXv5M9PZXqagW614/92x7ShMXuU6sevl8u/Q0l4+69+eheHL+/9U2pyL2G23v05qo506bPL8LLaSuMSh+SfXncRHnQlBUtN76BBXBzqAPc8Qpl7y9cug7mPGPc6czcW7mO/qncqnjbNU9l3uY3byYf5r7zxrF7PRarvMZv1H7KcTdn4vyVklOzFdDarO/OHf+VrjByFPL2pefy481lXpP2recRWpqlnKoVb7f4X8Us1275lbut75LelEL+8lH2KqmCZeKvy7XfLE0knFe0dvgec3f8+v+L8wL78P/lDnduLexz3Vb6svfB5C/waHt/hdu/KmdN+/AblfkarJ7eqJ2GmcXo+oz3TER1l8nq1/Xw79e+qOc3v/zvnZs5ndZtuzWQv20+mgs3q3/HY69c8L78L6d+G0IePzQnPn8TtHqu2d+LMz/5eCW+N/SljV2Q/djYquoD9GXfy7xI1BgU6R2G2C77x5giQVbE97A//b7qNlp3oh1x+0tgkWiwWuMzmCe6P5i87QM7dFxuy920Jq7fGyh/3EuaeiLT55enjuJMUsVlD8t/2gZlwwF65lArcSlMETmJlzZv3z+SkR8vZxP30hL/Q71w4fIkES9pEorH6qauPw0NY5qJsL0Afe9cczfNqgYPbFWsnfDFhia+7nSkyiqnsHk9svf5mC/gaqVawzPdpV81wuqBuUswuMkwCNXilop5pJgrUetWcQcCVqRth7vGNVR6809axJKAXNz1mR9bZjr3K3QeGPNlm2qhL8AxD1Mq6JMqbOvP/vVBUjFdY/TPqXGnox+3w+3ySVhBTgjjunhakTfbub0DmeobVQ0yqlrWP47u05VMbUtit8NzRJXjXsyNmfTvf39KN2EZxredXb0e6yJ9a43/XRru4hyW7UM/fnX0kqaEThBdQx7H2FJ0X5Re4ywMJw1OtW0qbZxC/DbFWSSlUlGVzoBTEE9166qkrVQvpsNCeJvtnqEdYG9VrCuvBrA8L30rU1tUkq8HW5bjTBogYwS8DsmaSS7HDOYg84ZpWpUAQ6rj1M4HtPjPNagmTlJNnQKGFlTj8dkhp43haqZ60RjakZc9+qhCJmiWJwNIpxmDsHt/WlsPlUIi4sqKpUgVTCuwS1htl9mn5JqdZgqmrWYvQeWB5ary4PV5WEcrrxjFI1MVwxrg1y1ggEsK9TXTPUdY8OWIhZmbKe4FbCzUxSwRX2bxCrvH2SCUs/RDKcx++q8/j7nVJ2z51L0v07gd+WxTymJx2ns71gOtbfkKM2SRXY+6nzHKL7oa89WtpLWePvQzWN8lks2M9YC3B7JtS2dyxw7ikOtt0XDp17mkj5R2/g/uOxv+cVENnQwZ9JV/Jdgx1urcRKRR37dZayKjI/eL5Y6kq+2B/47IR7dJncO6i589aKW8M+vj1+9psiJ9PQB2ff24f3HN3X/hTfNfjqOsZX18ZFLfDMQp20UC/3AyT9ZsyfgL6neXvNeebZdIyi7Tpvn+Xw20XT03O187bIi0W7x3Ifc+Qf8vHuNBv2eSDsI1T5fZ930++zmkSr6efSTpHKoGYEY18Msu0RLTdJhVD0syLWGjeIPQPFfg0DuFXOA8Xb56BPkdM05EH3gdBiaLW+V3IE5X7yVeEPLWtQHaX20Buwp/scmB6pZANNCaoxV7A9DXAwJdd64vax8pgdRpHFqULKUtWOAVqvUHvICUifWZLafwqv1qCs/DdgkirRRM3QH694SoBADcbZ3wX9t2+c0KcJnpv1ndepWply6KeZVFmDRKn71B5NkCBGVangMQ08zVseQSet8DF5HgFJKoNOBAqwb5JK/HuX89JTfSNImN2LfTxXo321QhGgHulM8jpJKjjpFYeZhHXN5forTVfbe5Fu2yTBmobu2O0MxMq16SKWtb93kE/SJfqF3/ZtCbGwpu/oc9igX/Pb0oNdyFLE1MfQOhWcQdq3Dqp9bYM+bbtDcAE9cWbqQ1nkd6mdRNWRopqTsvlV4Q+5OkYOf7n92vEvwRk8m7IbNA+dQr6wF3Gtobax4jZHvmMX+mpOTL9hugcaJr9qPL+nmVzZb0F24Fplj7AKzNzdlUZyqWdY4T430wQRWkr6E2JzLAmnPOmeu5HnkDCH5tETwLGaXT1WBD8k9HLMNMwJ+W3dCzD736amin0TGXtY2Wwvqd/+FJmF15KaEZqJI4kbqgaj4m2U31uSIVw9K9oSxtTcLnHXPEmYqiSDqkoV8HcLKI6Btmv4YZ9cka8eZ9+bJBOCaF2wtKARama/FzlwoatGMRSDC1dgWst9diiVZCrgjc357TQgjDEz0Y7DunzL1AhYetkPQARCYHr+h2w7LwsKN9scdX2/M97+tpS0q5Yn8aI3MbzeYMe7zrPrX+eBJEc+qwK9y+UX9O2XQP+W7eJF0HupqvDrfZxc+6jPfoRTsvru2FBMskr/6qXOseUnp6rj3q+9n8tLzi5Xb6HwYhGYeybT9X6fhmIrXvwV2ESoaQvPNHxwEO7ReLLvnmpx8saiORzmfZfmeukDtHcvH6g7dzq+r8ZBGh/hb27CacQpOGrJkvmHgyj61GP30Qo63XPp7byxH0pwktzSj87OW7wF+pvfHL1+/JDeORxrMM/8ue+WtO10e3fJE3Xy5j85fp9i57qWsoRlk6d9eW6oX+JHONWzeuVk+Up0+aWv+4Beasw9JF7/FeGvtrKPUBIdkCrWWsNopHSDmxinqnsfcTHOs2//TYKKaTeB2/P0m3hZzhb6bt0Cfh8Z6+MWf9PXc9rVUyPI/HFuDQ2ZSGet0s5fsLVHa3vZzKg82Att7Zboi4lDRX8nL/rJkcIJYJIPhCBaM2M17jnRrHLjfVhNiic1Z2CTRZkN+60QE/A2H/lb4gj3+3+hfi/8sMucgvvt3F1N7/FZ8Y8tPrpJKslrjtLn94Y58UiSVHaI3/Jjr35uO/9mW/vG9T+Q3jnjo2eHLgv2aZf9tfd5DBZuzYrb2FMYaIX+L+gea49fz0mtOtEP5ujZHHnn7dtPSH46uPxvsLd4z9tHwC+Dx2Sf5GH07nOQfp/mxckbpw7mJI7etfx+/8cZ/S9B7pxtlk63z6JWQHSMdYtdoy+ga3N1jqPfTb9wVL/EquD2ZoYLsCVW2D8GyjY2r0iduLnT2fute3VKX3Twtmz9G33v2/m1W/sIteLsqQ+WEhHTJhp4380KYZhymHvupH03efqb25ace73jTz8rXUpdCQK3FLgv8+bQ2f8leb+ZV/aMrDnx5GSJ2KA9LNFMif73Ag7PZkjX+XsO1mDhqo4vQqC/UZ7ZgFRte/bTlxdqFgxzF0BmAVMnX89g634aN0PvLuMMN9eE/wLAWQWaO69D6pctzFbZT5RDsXbBkFwyz6n/zdGptcsyTbH4Ly3Mv59v9a8Xpk3n7XqVR4GZyXlKTLTWF0XVDq9iHAHPEWImfqcnmvVH36F7tQ15a0Rz9gDtvy1b48/nj58dk+KtpsOjn7VsWYmbd5Zl+b/Vo/CraPMPSyooBObHhF/7zlbEPzQQJ63vz1pbF/J7TpOOvNf7M0lSSTr/T4v14kV3PLd/e/9dP0dzFZsd+7oPeY6YsEy66nZvp34dlD859UJmW/2BUjHRWtlXpSj8xkrdRt7AYsCsS07IgyQV7PkO5idNtYkNYmaJWXaCejuITT1+79d6CplbIeXzfJRkDASuZ8CsebFHNeocvmfxwp0B/gWO+RYembWxzO8is0CBwPUimo1Nd7wCnnE/X8567FIlXwx41u7U/55asVzDItHB6tk+S/dYyWX+A11lsFEzDPsgvZWcj3lg9AldQ2Je5PpxctOFC4FHEsjKfbevFc2hv0A5tNTpNlqkd5L6wIex8/otg9fuGF+JwO3bte8+EkJfbF/bIhz7bN/DNuVzwVnT9MW2YlGt9K9E8fpcEW7RUt2hjud4gaSYPa+uMR5cGIEhs3pDpKNIt9cOyzA6y/N+hD31e++OZlmyDjp3EvPO2a7Te3lVPOzFSYx2vttJLFzYBotH8ZcA1Ey4cVi7gQuQF9C/TpvtJCW6y+hWeZB6G7vnUftSc8tf2S57pUbZiXFNi4lYX/a/Kvyp5vT+P9reREGS49ayBPi0UCIlUdTCRcvM//9Y95PErVhr1uJzDmDmbu4RWUW+7vGyawAuLmDmS0QWnUkJ6G/oBGaOTHIGK7/65iYSR0RNBPeGOdG5zHp66zPTDPfbH9wj8NJ4j/rJhGTtpL8gqtF+4ouo91HdAvHobA8/I0ltjCOxQr5AvA9LR1AaffaaSdSDTjjyE+Zgx5KTLWu7zVyhKJbcOFmwFsyW07b0/lzrHamNWBzM4nkhXRvNwvb65iZOyTsB9ZlsTlR6+BhDz0ZbMBAG05bOAGwVRJAnOq6CdPX3rpPZY4SM9DywPcgzjmLZZAIMHNS7Y7gjMyMz9/jGmSmvjckZ6xcGoQG2ysxHe5IJwRQ7htPPZ3A/wGVUTelI0D+m73kHR4J7w30LL07ZIVp8150Y2d1Ue9cTsJksBIon5gFmv0RLP+kVVFS4jbpNAr/I60SrKxWLNjMjS7AIXVvAmxO4Hx6j5lHhkp+rZS7d8TOJGbOHOjE2Oemy9STT02tdxJgsFyM8DL3tpV67J+BDDOKU2+8zq7FW3Z+hKzMW6hpnUZmajETVWV/seybF4iLJTLaYO6t3RxbyhygjE0DUObs+MSSMI5kExmFOu8IaAadS4NbY1JsTMO7HfCYzMIauAVP2WJvHXA3oBPMjvutsswG2+qrFpwuFDlj3IQxB/xTEuQyU3tUqLd9e1omLdt8vOf8iX/qrZsRuJzMpycEsZlJaNGbspRXls4b+Dkh/5mZaRHDN70Id8rvZag9WSRGUmZP8Rs8C5CaMtYJ1Jkd4HuSqH3oT9qrYAHQdDkMfE6XRAZZjuP58nmo2Ap4oxmGdNcJYyGmFS5ubOC2AQK2gfYTiiCgtiyfrYPg4un5EJUoY+1Fao+FkJjKeJgqrr7krSGRmRCHuH5dcZiLPs5Y12FxxmRlZnlPip84A+2Hf++d6sKthSxUmleUw6SfWYV7Qpj4LcjOnL7xKtQZB+SUmmMMGYo13f0ks5zXTZZUUaipqTsm+xYwJd3d3Ek9g9q3VWhIjYWwo8GXF3X5qBtSICqlryzx8cwJmH16rIxiep4ar6bwexDKKGX3jtLGxggJROTkRt4e0MMPzEyAzMSlTaM9moqjzJA2835XAL7tO3WQwBmKEoS9mfFjPX5Rk0JkZmdmRVnTUM9fFrJifjd224ufN9LtbX+fpNM68dBHJnxiHfg4/Fj7q6Npyf9JEJ8beZi/HYe0kkdc+8FeqP7zUzMQdjX0ynRGZF7g3Y21DclwJPIblE+wtToj9qBr7L7283v78VDRblE5CDP3MSZ1Bs6G5e77mzgU3UbLflKXV/K7Y4ISXxlwSz/4bNH4u3gAAEABJREFUWvcoiuZnB1SPxIgywxl7sA76PGqBoRuZcwSJhoEzxiKwdX1uRso99kvBnVjUdgG5wbkbgZuZkZl7hTdFmJasDCtpRXHGhQi5A3j0mrXBAdMayN2HKR+Ogeo6BlsicqxFSQS9486RmZHwj4J6HzS7esEK6I0zMxhg2i2S3N1BH6+NF3pDUKEW+PC4hrUTPiQFhOqHTGmhepGzn7lgZWtjOTIzMrOYo1d59Ngqd0R6JaXl1hihBjEGnkqcHq4/sfO9ns9KZlKWwVTI5C8ZBdpHHxn+CWa4bNjKtrEcpErjX7jogg/jdnaNwQVIEO4KnZ1SKnFCk85Tt1v2nZndLk9FHZCLiVAAGJ3suUI+Q/b3/MqaIjH9aTMhza2g1vvez4r3q7FKpl/PKYu0ghk/2VdmX725TtvKkN14MYeWJpvIvh8bNYSBIOZh/+kfloIR6CUFPgfeT2k7C+gQ/WvfuCmcIuR7Iq49dxTjyBbsURBnHEftm9D96eNyEqxKr+bw54ZIZiYdgvNGFgcSv7GR34iOXAVMzeI4RuDVNRRJpTZ2S4+5j7luBGtvheDYJtQNv+43iY0+m5wTftDjBHI1qPU50ffeKa9zX/gkKTDL1TCa4Ey2VtQVo5ZRbcmw34z6A1n7oyxXuDfiKtAW2Mkuwkni0+odJ52Vn9a1nyAxz0VLyBIo2Yf+KOVCB66dBpJYRMBvBQrRda29ROzHtnhoKqIBlVEIjqGZNIzDsCTlyAD2Z5d9DXJZoojMjHlk4ovAev3LH9nFJ6siMvVGXsM63o95bk2xMrx+wRpB4BkIu6yQq71ahzYjUUdktuXCxX7s3GCIp0rGPuJ0q9FEoHKh4KgY63BNLWlNYXIVjOket/SxXKwy9+GS6dqjjX5mEgnMNUc8M5UtLd7aeHLQmRmZAH8fakFCeH8E7hiw6L0+eF1rbFYCSymXfIucf8hnEoEY8HEpIGZQtQyIOnctnzu/ezfSmd0jM6u/zw0eGQZcJtEVpFxzk9dfAWdfIU11TBjve2AfxjsQUbqH0zlfp6he7lHUGhRRGpnMIDMjIxrDDw61E5kZmQDekUyuw2XhGhAoxLhGQb+AkjqKK6pJrefyGBBRxfclzjKqjF6Vg89M2mYwBXN4aAvmIPSrjrW8jlAMGGKc3ns5TvAaoCeCPlvw7Y3e+gIP3WZjdEFeI689nXvlEFJbC1VcHh2w8Nb1ddyqHHWICpzQaERmnnOSA4ndgY6whz7ITGo5D6yJdHJJwAiS4ZE4DVnAkL/B7LPsL6hVvqMuUnKi0cB44ua1IwzKKt8tMzLZZyR8RuZAjIO4PJowuNxbZBG0YC8bfkFfsJDXGOHN81SFsx91x6gOkZmFg4/IOA59dyqTda54kJkZmQ2Yk1/7gMzMCEZDJyLgMjPs2YCKIDbi/OI4XE9lPzvR58b5crol7DPon2HM0Mzk61rEcrBeReTKJvMJBAzYHujoxGm4QlPBDoPD3rUf/Nof10RbenYAvYxuas1ClmuNWeEqIjNrlSxFT1DtsKc6aSL7qReENWpPiDOpLkT1qmlS8kWMXHDYxN7mBFQN/EpVwGQPTO/BTAXHNPLuo/ZHz8MGqyKI6+FV645HZvTWCBJeK0wP+lqRedtPuR2FmkLpKR02M/e9JDQ3GdnGs0UVGvcsXSAO9Cs2E4PLTFIgwPBNF6ydKIIJTQjcelRsVhq2AKfbvImEERhG5vT9nADCTQ4bOzIyEzVDK3Adsme4hhlwLEyAyjoMQW8HZ14X6UxmYAdLBZIekydCFQK3B7mYaIbZ687520zxQJmN84S3v0DMfYqALVAZVMJNj7AKmRhEPcaamVZa0fQ+w8cCS32ORT8fu7KL2VNfGJ2RY4NGYjC7sZ873AGxsR6jlrWXdRu8vnDthBR7oxj7hy/OBuUwWXsYPMaaJ6yxcuxZbts5mjBixuaBq0qv1+LyUnDrmlJFlKkpOHQE7mVsxiygOcENPMabm+Jr22o4k2d7SK+iJaZ39u734sRTIXDfOz6ssZstWnnM7ZnZL7aBmKlhZwefxEHpgj3y+amzyDzUs5WqE3vRqLuH+QVgzh5C/3GwiqJ797GKTOqg0yw4M0RTumiurhKUV5p4ZfUFtMMi7RVKxA0PySja2vXc9OVM6mt/4rWtm+VdW3tbfwdziWsqk2JG87tT4V6zO9CrT7iPye8tJjEVd+J5vlOy1w7iGr+f7ssxNI8bm+ahzaGctkL3CqGp+Jhgj0Dveg5yYqkttyYTYPUJb8bID+MdXiSTjfDWRR1jV0eq2LvTdb+neDYY/VajL2g6DN77h93EXdVo4vdW5wcxzrbrnEUr+gdJx8713TL2X9X6Joa8DRkvVOWOpD9UO3+Z1V2oPaTV7o9Ww+x0OZKigsemKZhW3erz1TyuhZkPYd/abLETwXPSQSaWEeMwjCWOIiJWKgZXdvrxM46lZm7N6vXeGde9LefOdNoQ+aUn0WkoFTtpIIJp3QBhaU4c5Br7LIy10voq6CnbnOa1dJ7PrtsdSqonajkBdWkv0yhtuzVf4yJ7ouPF6fA0u97awxhB3Y/xvO194OdQtiLWDXudRHhYva1Zyf+rWPehX81dHxiv6ByzJKbH1sZ5cQ3rvtFHv1LDN/7p6G8X68W57sid+NP+TplxV87cvei6VrV0/+N+z7xW3OsRaq1Zk0PsP1RUzzV3b3dDZJmonmuNa1Rc2fJOk/VoNI8oTvIPBfa50dB/55bzvac9OHcj9srFOVQLebhjjbW6n4RF4rWkzRb9UxE3cOPYajGx/mTInJxWkL43TjoEGyhOB//OuMlciH01eXHqMbNak2IItq2dWr/dY1ZvNPRqhNSKXTZ0S+6WWZL2slYUneEfr2mFTNf6hDsNejBO1DmggvvN7B1dW59k7+9xko6AjowRYAwE7nXTUKdhHtxbk632Pi0w0P5PMLZylEJcF4Q68ne80iN6dB+cxJ2yxyg/SXQ7p20hZIdNngLDuhCDq/g6zX3VPjuZbR6fZ80dxQdrrzWuKwafaYfzhq/nrGLIMedonvaZXaLqT9npHFxPwF/GUlmZGd9Xl+S9k/W+1Oq/nyxS9yUWqu6dk0XzxCpfRHk9sRvOh7lD5rPCjDizyP7n46aV/W/bKdtOez805iramMWJgGNIYx79zjFn2a4zWNcjZsRK6TdXc9Qxrr19CiOu3J2pNPLlOBk06qWgPwy9ydyX+juY99G0UqEv5ha0E/I3YEPWVU+SJ59FiteS62G39irHBtyTTNXitD10Xhho9mtGD5A2miAsmda+KGr49nRq5FfQkBtIlv2d/Kpk8txo6P5QsdMIqICKeZRvEsIvhBZVECW0d/ThXkpf4Sgqf0w2x/WDqG4FdLV2/+41MyMzpQvyE0VcJpX2tVZM7RbuOpljYPjse2p64eBagRmkfqO2weT5NTPmDUsf5h6zBm2M1YJDOomz/MSLRg4b12PekcEv/TYqRUzO9behm6a4SU5LUh5jraxhXQM5kDH/ECCovK5rJY4Dvi6R/kBd9+FPY1/vQ+49t/o3JVW7oarmOvhz5HS8FVyD0sDJC1zaOTeWctQHt/CPkUmjidZE7y+CjCCbWM6dgRNRCU/AfUUf/Rsrrr6ic0lBYWNmT9m0HSKqaRwH+UpoZc0L4ytWYe2lBRnjD+s1w3Ukz9CxayAB6OidmfBxQv3DGTRsqFWSCcGoZXuixhWij1qg3X22xgbKBqo32tlq0PSiymAYn50JnyHoGjtX0SOTfYSLuAdsGSaGOyrUhI7tsIT3rrdhV0pmus7WdYunwZE715jfgW73XcBgWnz7Cdwamcl6Wb4L2ln054pNkmI21ZrH5ini/lMyVJLtuqbbkJl5lu7kOpNksKcoqLe2r5BR1JHpdyssTc1nrduVqk4YGjmLM7N6J4HnKbgRRGOgN7bvxMhEplUzapu5cPqiUz3Tb+2TmfQJPvO9/xhHYgvkcXtQ617E3H8nmIvwbkVUXQQ2ATZBRPv06N8SH3EEa1cx95V68u7P69BsRBdmdJ2siD7Q6yTTCfCZGf0nsAPFte86cTmSuKBuYnCYGnN17YpAryDDP8HciHHIHuB6w1c9dVvh4EhRb/bgjESQsU9wpNjQkPB8CnCEzIFygP6ZGZmN4FCj3vuZxJnZeXw5zU9B0shPANUhgj5byHQ1YWSSGdigt2TP2H1wvzbydzFEdqQsCjQpS25aO0LzHEGO2RqeKqKt6xBnZmQ2NqTC503UebOXhBcY2qKAw6EOn1qcSp2myS820x1YeWCtmde/OLUsygqBKcSY43SYhUCvJ4hqWFsOUyYZido7BCMzq6NzEtfYHSK1E4TzeujuoMfuq92DdlxSz3ObCGsGvMcVKwL78uQziQoklgEbK0y5jpx+o6PMtsUpKqe5niOUZGQESKCsnpM6H73gkOW+wW1oIHiOiPGNRehvweF9LgcfzXApJYDCqecLdx9qJnYSZ3B17QhT1IZZgz7yxdVubM9+qSHF7Ro+NXyxsrsAGaM8MqJQpdTMuG1GplBDH0RImFmXWSbmUQmYWhSSmNJI3Po+MN4yMkUFZMZAYMcRcQLk6ZOpFpBIsFGP6UGOZpH1J5gbnHDX07PIGActh9fGeGMSMDngNao6CThHFqEnqNG4vpYwsSImRwy9X6EtMjIzmBbgxnFs5DfCgv4A1DIy/BPM6mIcmTk8DRnOqZ+JrZTclbGXTQHAMnAY1OpTQ9BDX3TUs3HpOnSW0l6x2RK4rUZGW24N4mpDsZZMREYfcO0s887lLsuRtt7zFN53P0/mike9AeMCG8jMyORJA6NFGfdbDlMu2PDFzo06ucKeQGjuhIgjrfo498kHhxkxubKcs+ciXyAuS7L+uUpL942NF8a6mQlLU4Z6DJeFu78RCQmBLoQ+KR4OR0Fqhdd2SPhobA0EOYCJ8unPStVjgxSVwK9RIiZG8dpKzAmC85lRWahwnysqwcR6zKRzh3EB/SY27nUMEEdhi2YCSy2zXt0denq+cffYYAXGkU5WLVxTNddSTJlZK7Sq57pIpQpy5NlnAJYPFQUm9+JzkBHoDsQ4zJVLoVpuNhuqwraVZLIBpvJa8NG+EsEHBwvc09g3k1ncE+x1bOpe/hHuUTVLzZKsSzKjxbLmWp+kJnB7oGnnmK1RdzBnz/x6Afcs5869q7A0tS86ETCPKHerkJQGJBgRfQhqZMqXG7H6MQ73L/awe2QudSM3TWbSKmcYBCDOh2kRNY3cY/5IX4zb8mFcq3gaF1XvNdY1FIuZCg8J7QoFYs2t/qrFP6Wsg/s5w5OZ+lMvye7Xs7FYRYtf7ln50z9/s44mDFe5IrmWmRmYeO8xWyE6XOosXM/VZMXmEK/D3Brrl6wmoml1F5+wzll7D2vfUSY13EuFP2oiPOVYj7tiSBvdW5zUWj79ksdt8syco1m728fSxbOCmxezoPi7wSTvWPoUeyqOgMtszs8iYYL0cCQAABAASURBVJ1NM0ZX2EdceP8SLcUX3FYdNqPHUc8Mada+r4QlFwJZsCGG3gkHpz4i82Di3oHsTC/6xT1pVn71TyIae06P5k/i8YRRc6aPyF4j6ifY4D160x/C0vO90qvukWvqqd7d0V2SFR/pc1duc0vGlcI9fjTwjFW8T0Ns/KE19nO7rnqNbXaBtYUL/1i4bKskVXusY3piPaXJlb1zPvVRs42CatzTHrKO/kRl1etAMmKFtOtPifEHwRq7Bn/tp185+PXvQRWSqLVYbGMXG+e3yQ1gAroRfZhvLyoVd4991cpW5IIVXaa9YakuySNsWc+T7SjZR07qZGXFiSSwTuAy/McKzGWYF7NeX8m0k5dbMb+3Jzf1M15t9+i5efx6oDrixKLwWBPuFxXxvqPyNaFCHwJ3fRbKn7y5D+Cx7VSZ91lUwKT/gd5Hv7nRiMOLOm5bJJqs3O104V1ACrgdETSU7totTk/BNlksNcx83w1nvT/r9yH9SjenIZ9h217l+BlC206w/nAwY3k4mtgXA91DX3QUiLrJLKo9jcATFcExa0aqZQbinDTaqjF1JdRObDgqMLqYGkVNooKiw/23d5mnFto9iqUMdhmPJhYNbsnWvnCG4kP7qFr061i5S/0pdapZMxFGE3E63JTEtPr3YX1llIoKxnSNT/eLpMWXvY9KDHnm9w8bvF/RWZ/qrc63p2Zv59t+260oYt2zJSI8dseAZ/9udedu5kvtzI+13tvpkdLT5Z797pN7tpz3LlaKntyb6KjnU0wjRidu574rt/zPY+zy8yrC67XuS9/P+L02N+ej+CK034WKWuRuIvro79v2eVRwqrPrCWJH0uf2DEtp+oQbdvw8yJPqw8H17wlWzB7Tyt2Fe19EH+2bZ3c2FvVDnQuuD00fZoqSk63LQg6yBw3rL39wqCKIYzm6R8bk1RSHvi9rnI/iz9TxmaCaVpXF1W4zJrgpnQRWuUDGssNjr3obtvZ3sZkZScGKujZwp4GuY5Xt9XWlu7lJL5ZMCfuNrlFGJoDNxAK2zXJ0wqlrRu60V+I5pi0d+hlrM1NTMF/OmDrTMxuIgvUiPMwJfPsU8B1uu8DkKPR+TTe2sHqCix/1bzRIouwcPTufxD5hYEPJHhhcg0Q9h1XkZkjFdHPx9/OkgdeYJYJ/lRH7AU/jDrNNKAJeY+sLI6U/3DbWt8fMZplrUF+2ptGYD7oeprdAbfXDcqZR0Ad2MudZlk/h9DMzGMFc3T84JQpRJqsuM4kY1bytrvQO9uE1kxdWZFVHzZlEGXUTaq+IKIGQxAQ7xvU6YqiJyMRTBLrGIloYo49xwOKhjQNZPvQ67FfxtSJhRVCVjcSfQL6eW8yD/HSDqhiHdC7xoEPKLWRwDgS0rbPYIBoyQUbksGon6q7zCG6do5mqAr7sFmqZE0f0CmOG2wfJquG6cz1X2uaZGQya0WskYfASMDQCtxSItSKi9xl1wNRDjBhNUfcmcyumxr0VJhGRmeEfOodHMhXU4XOB2HeUJsaRmZGZI6o0kx3ApKnXzWD/aDctFX1vgigjmBvRxxYHQ32tHetBTfVaueHDD6/3wkJbdZPN8hLXZx/TY8OA4rBE3FvuIXMN9lA5ExfIi9ojukq7B5DpSsUcExrZzNz3Yu1YNjLhBRUJalCjpnwmQ8w+rC1Qp1Vr7YowsHCBZzibbAgK1YN7xYlvJEXA4Z7GJrf0ck1K+pqX0gWT0gXw3RkZfvXGzmEsZmxP4wLr1ZrDFofQLZx0cHPsmlFTPH5mBhsLD+9d6eDKQk4Ol3FoCU5DXZ0zrB9HTNiXCk6wr649gyMzo/5saRQEgQgcI5OcOKjds0+BE3bd8snudvDVE7/3NbMIHfYGmyDe2MRWtqfMjMwMpkYcRya84bAjCq3f42XJex0K+LP3bqk9fHZaRUw1tu5FcWYGIyKjRRuO50R4GiWKkmXmsNFHYsCGMUFaQwRZHpYky7FGFFNOXA40FyYyqYW8k6rL7lZVFNAyUAd1AxFROdWKRfTRPDuhyP4F8m3hqfHJMq4KC8pZpqmHMp2ZkQlG7OdF+BxB9aDmhusM874aG8BXC5sDNGdkAapG9UbHiEjKgM5GsAXxgnBv5Bmw5CxC5L2RW1ECJ/MmtKETkcm3CzEdAq//jhfjsCcNKy2lAyjhtHEY1nltQzK6p1K9RsKCjFCCiaw/QSkNGNwegh4bIlGR6wPjLWHQbjiYoEWcjspX5qBPoQLP0GXZ8QZQKulMVMv2nYMDDS5biszpWAG4LgE1sZGnJdeFMk6oUltWWuZAuoHGQXZsg8HVs4DPSnQjjZ+Z1S/18RKo21hHQPfINs6zPtCGx57DmUmtOQEdalmrbHgoIFGcMRi+mcDPzKg/WoDi0eGe92Q1MMJh1MkagupXlvPfuBcmpyZnAlscExyjn2FC5cL1KKdJssc4QbFPRSY5ERGZ+BGRsRxwe6QvJLRC/w7skZkuU3Afbi3kMjTF+zi513qAFEUfpW03cvmz4fcV2Ub2MH2+8PaZmOla104jL4+rOUPNFWdFRfbHSVDDXsDzEVHPJjuFC1GiMbGXLTOKrgl+b4Q/RqXQVjjXI85cxPimWIkrk5GZJXdNOZFbhn82ZmGusfFsoKABo29BUj6hqBJwSBHTIQZyWFjW3ArtB75ZER7WCn0xfWwST+CyB/dDHwLSzO2Xs04bVQpAuYasG9gV/tcnNGUgnPVoGKvsnPe8Bf0yMxhsIgENXAzTw56AkWBeqs4xw9lmFEIwSsQ54tYwLqcnn2E2w6DYXIEcIXOwC0zPQSQtPsocJCZJiBhHam20aAJNzDg4zAtcVmdspKuS/ePDH/KMrDjL9klC3BlHDW3eI/TLaC9fi/TBRnLDYmoYxxJnjr1U9phKZ0h+1UsV5jlX0FNijjr33YCuM/D2mddyoaR3yO8BTt3QqiJ4ZMwatUJZRv8pn71npu4B4qmdZCuc7ShmZvimxKRPdmjglOSyPhQjQY+NXIgtjsPrKIoZCUvEzg2+4uu02fFKVux5buU51VXXOWNf50wH1ykqd6eucpW8FF1DVweMa2bGa2r1Z16bmZGZ/TBdRHd2Z8kB9eJgImgVdRyJwyPpWuTxDul8Fv3GIld6BfjHkBXBD+kNBMeNCC7o23xm7n5wJLh7osUzKRC4QW3gew02Y6Df9c6ygkQNxNZQhMcMqYOpoS8qCPJ+u9jx6GFEIvogr140waJofZ4xUsPoRrC2UjEvZ3iUHmUlJIDXuUBLQrLMCjJyeNXDxEBmRmaSjbIZSTFQqCYIsQy8MBt9yAgi5ZhK4rs1v6s876Ew23AtYaQV+hOzgD5FmRfVvJia/Jy6hsEsCTUVWAxqI8XWSVRNjMMckqjegytjA2EwrAZ4PjQiQcB8M+wlZgLfmvO6e3I6i7WvcGMLHUusK2YaeZIXmMjMkSExvN2YEztxdjJn7eCvMXR15dpNCxUsGjcHmsmpFTMua15UwHQSXPZB2qGkfy6Xx60Y1uQVthCT51y2OAg+hVHhQcX5MCEGq0uPEbW5xs32vua5TTtz2HoxBW9LwhrT1zaW3aItkZO+0BeKtWJjWnP6AtphWhvuW1TAhG8bQbTsn4pZj6ZyP2GyT4GazIykJpNZ4K8DtvOQq1+f7bk2Occp7/eTZG3RT5lBA6qdMV/jvffS0HtS/Ki5Z1rO7HlgonYe++EuGl5CPPbv2qJEVVeFFTodkZ5PpZaMpr7L6VM+3Bw2FCM23a6k6GjOmSroPVJG5ToRaPpUyqNskDOsJByZdZgWH7pulVcoZgP3VIhHukcdft5FqC2mp8yEyhG02deZ4bAxZBVyT1q3bqYyTFxrZse97KyrFiUaKvsLuA3r9/3eSQmcj2u6EeLMRBnRpn2emBq1xqC4Y6XJSMRRBx6WJsyZaSZqwpcVUYceYMQWxYwFSj6IYXLY3rUlRdSJysEgyWS6VqspzlxVRYU1LVw8cthTeIEAKzGr1dNOzF5aIT+sRlDCCJcuG8vhZ2kJ3+d2bc+lq3PUcxHtzA3r/mfK9Opf47kPNcL8FXM920/fk7ro6jkzf6+P/NDvuhGX2WtwGHfalyw8t+BJ3DXD0ZQCh30yxn2DhKIkwloRdw4L1tzq35EXZY2wfxFMq0/YY5Bqm+itDP++oYY9+PmtPKHlFeMXJzHPEt/rWvyYlIkO9URHPVPUDh/Fw9cTM0USV2aC8O4Yn807OSsjxvrDxHJIZdZcy5XnhKa7doc6x3JHkvwxeC4q18xepxQk6wtMiIzQ9ESwsf6GjUcPkgz7duEjQp/1Avlh3dZeR4+begQMCuY4R/U9TK8LO8W0mxksY0+Qab8XpUWFRuUw5a4hQHAqhwqui0j9Ate57JxGZuiC8OjhWRsBeHNRk0FEWBMcrMu8D7MbucyMhBWYHgaAEUE+yolxsA5e/W8KZia5JOyRRO1d54xAG8tRbdyUGLwPH8oo7a6H2X1TxMFRddWFBxqLZmRI/pRxqPUynbsu8/BrL02HbKbzIBYjyy4WZrjqxQhj+OondbZkhqb6lQ9XoozE1l9esQ7jUAO8fnJCX+gX6nqVt0+ZGf6Z33GVqEXLizA/UB+QOI6SMWVRPZdmX4ekOerto3ugcxl5UHd982KRVf+ur/X2lJyYxPS1Yu1j3DpZcb4G5gWaYfDujyq+pvgAU1fXH1u9sck55lUKF4J8cJzyM8CONIplwO+R10XshM4UaIXcAb86jNyn0H8f7ODtbM2xo8PrzDFfM2tstzU+qvhAE9zm0utExtF+6haregcOoy/7dFAlqIKaciwzr0KRY7pyaK3V7ArKjYW5wefiS9mprq37kABymB51z2ZyWlLlJo7AVN/hmxPSEyM1w9VmkhSTJJxutZ3B1LAnnmDYRbi4JDh55mUP+99z5YT62Y87USElPfJYVq3YtSgS1MBhlOs0/KS6rqmcYL/9XZBGN+hz6S3PpCXt36lxP6IFY5YQI5zmTnmlOJ/MZKdEa9nwzSSp866KYOoMDkMfMIJ+BdjbkeGfg89ufZzokbp4KKk9yEyZIw5jMSl7ikdiq0WlSzdOuohlkq78wumOtfYeciuWmm7BJ2rhwkIxaxZ/tO4MwZ7CIWx+znDVy6mSEq44BMUNvwx597FI+rmsJPfDhBgxxmgi7GcLPi+TWy3y/hcmrIEsfK4bZiasGD664dXaXdPMRrCxXqsJht+xcrxRj8dpOAdrJohwkikk+jiA++jY/+7CepRxPnRgcMpHjeuKnUGAPlw05sE9x3UWuIzDK6kL2FgrUPSgXzs3s7IzMlw6UQoM4/AI9rHFfb5omhz5oRvGBru7O57LZurACGnlWR388KrUSd3p+rXAOp8XbmbXqyuvHOkWyu315Bid3OpUYszBsRWcdbSAQRTKNqfo4+aM3KuYmvJbW3Nt+ExuJETmwWcmHZIH0AwCh/sHpCKcNvPx3qOr0ZVq2gruTupFJcupq9sh5SzQBP62AAAQAElEQVTPlSSBj8M2dBKLBDoCP/rosOszs0mtcO9QjDpHKQU569Nogk4szDyJizUjguoYRw7/zG/F9p4UptOAvqhwc64JZ7BucrgxfSUC1T7MGbDnCAtEjOPw9cRItLG2yGtTLlMrlvlWM1W2EFOs0r9f1JYmudvK7lE7cnp0YYT7Ch05sLhzzTUd6gXS05hti9zCNlkzxAYeGQkvMCzXQs/Fz19xY8rMyMyKMrGMCt43qQGMSP4c0ry4Szx0vQdl7MnANQ0L6gUBaT8veMswJxZqdfdUslpy3iT93GB+0qBk17E+Yw9rL5NQpy+GwusqLQZ1MWYE9KzTCiiHWaF/gtdJnMglsIdYqPC6ipUbvrTo0BVFRM308Vz4oVxxcRHl9wUNjskGvD5FdYGiDj835YxJRSazkMOl0FGQCj3yri2Cw66YMVIFW4BlDJJ493BMCNx9EDP2EMdOAvdmtHTOcye9TLOUlLOxn41gGdl+fVvqcz7NMONL4dVYfYnqNO+xgWCFBOZXbIPzn7fy9Hy7snvedrleZhIDRpTf5zN9kj3IbcDAuukbh7XlMA3NcsshGRTVS0EfAPzITEAiA1tTMMdxqCJCpyf6LxnNMdeYNf7FUb/AxIjMjCxVRCaesJGI5E+f7Ly2wZGZzD9hWARUi6q4V4vGfau5ItSLKh57wT9dI2LrMHVNZ85TkBfmytIrM/l8bg0SCVznfMOKNXOAfcpmOh+0ey8sVEwJNdec96E4c7NGv2ChiGqRzJnMYIt5/j6k7SecOHLwEMipJFlXRCtQucbkpqgsRaOilOhQT6UUvky5TEMPlQOU9GlBbCONkA0xm8TQxFHIEkmCuQe5AtwYthouO8zIzAhGIWzv9YCQLzJDtxCpoPfFHvrZQJ+AOEqEZrWcD21rkIkrqKz9t2WuPsgR0pbnCoceWZXwYxijpvaYT5Lag9uleNToFciVhd+tDnGNrDmqH1o2wTmzDnurc0aLa/MBiNJRyLAuU8cWm2F4SE1MUpWceZuxSrvM2wCGFJGLgqnxK9YcmeM6EDCIgyW2ApsPGoAe1osSbeHpocPG7eH5NutO9ViVPVQtoX0KcGXhkm6ekyCMWKc8gqM3HPV+lk0/DjLs1zpMbQHG1WjAvpiLp5cawshshf6eMzjh0Egbeb1KD9HnRURfcwV9UNeWVHFok89bRuIxhqmNyrkXOUBJVIif6d7B3o8V9buQRmOgG14EdQV1Npu2yKiDLliS5vDCejBLvd69fzTmwbxuuAx5umiIalBvH03YqEgFG88RYM/2NdWQi5JyhuF1lceJ7tGR626QG6SMqHhwmBqZZsrdp6rlHMvCWpeZ9AfwUD3g2jlmFB1Y1N55zhHOPsTu0RA3WISBZ2+wBX6cD//TDFmxZzauRMHrK/YMDgnmGiy0RziE+y1rv2u9tnXdi2Ql9wImTyl3hjVJ2ZcqTSFzkEbDr2tJL630BFQ32ZL7HaBtNQ9SIpm8DopZuAx62Ru43oRJxVjKmKsR1r5jx2ph5r5aF67G1HqX2tSZtJ8IDjlBbP2GfCOeCHwvrmWoGay5a9jD7ntViVFARYGiskzbRGUQjQEN4zxrs+J13mA29Ntu0bpfLzCWFB77wtkEe3a9QB86RY4a/A2+QE4bHLmjmSPuxDZ6biQ2qII+IMU9DwDLqO+7suGi4c4EQdRzT4HbruutBETQKM5H5sLpznj1LTHWuqa2wP1AvxVYGY1rey93uCb5ENYkDcZuW0PRlpxXAHNRR+0djxRqepOqc6lEBWQZs6+uuMSuUXXkqGJmqBGRNCZmBa9d6eivtW6HWuBeVFcRpZYXbLyg6hFSEpVHOzmWijq4DtC4FtIRU3qYqinbCmO2JbOX61SWPvamPDJlGsa7pip7jXJpVjVa6ylRvwX3E0FdC2yPDbNxb8owzYGK2syMzJxkTG/vT4ZluJTo2dBWMT4kM5GDKsZeDJUp4Z4PFXSEvIg+MtUJtXP/+tSxWEa2cJlVzf2xMcRqYNFPfuNmJ7XbwCxPnMyMzAymA8GxHag0Iao6a3bTS22IGPKi1kMHxTyGGl0FWmNBJ8OJvXYv3vo+KdicGqWjnlEdlhR7MgIOBV3CNWHHxMyl4VaH2xHQqPQyMkFkxfK1FqtYB3kz5Bsxq4IWUR1qD9yHYPnqoZ2gyrw5xIyuIbbCGLcHOsrZd9T1mHu3E11I9RwcLTU2C0HX5ohpymMAicPA2Yfnugd0RE1IpTpBVKMblFsTJ5uJgMFSVLo2oCHVxHYiVgw3CKMBVe3qFdCVhd4tXC0z1tkvBLwXpnMZmX31qo7JNG0YW3TG/YgNzpFMDf/eY6/eI3mLMR0HS6qL0+HzcRDk0TMH22ARAnvsAjNci8Fl5J5BufvTcb8lUVYNyZSwCIIetYfinUREpprgGOuxps8Npk6RBKM1GfxRD1JWERY6MtlFgT4kN3xMCCWuLfRF8Wim727Ml5UUI19NKGAFLjH9yU0dNOmOzAjS+0iyBiceub08z7JzHYWLn8SFhaOUPSRdRWC9fXTnWjCTI46A7/xHnlTUMdNZ0T7ZnOI9Xv1JqrnnTw7bG8NxrPqKnYJN9ebi5x739mSPK3+N1VxQ1wOdV8E9n9Lw741PyeVcLnXKbnpL3sP1Wq0ac2Jw031fb89LVAkF9RfDDmp+fJpd92qk+gL3g2Or+3tXxj6a39ow+zRiGJf+fipg7w2rVYtT3sRO3GRHBv56n6yDHoI2e2wSao/x3zeG/CpZyw//8K76c2zTszYfv8pH6X69pTIsOa53fOBAT0ECxyHOwz0nFv5wc9f0yp7JkT17ey7h92B+vra9E9m7Y7vLLuT/gaC+L2x1uqYRmX51j8bDxDx8zjyXGWvRa+7B8qv8nu6ncO5q+cm5l1z7Z/SfG4Gb2cn7zmOSgz88V6kuySwwP2UcHe6o717LUUFuXSY5zzsd/ueU9/ZanQuhP7bSrIFkR4/O7Psn5dDtzyQFq094f1BzPyE796YFblf6CnuQnrSu1L1nbeXUVc3sK8E1LFOJ/9NpNp526Tepaedfj4gZi7DdTHfVflyfm7FnFfUZo1fJmyi5bjkxDokSzXij69aBufbOM3oVLNd8Be3WbEJUcEy7bHfI6WP2YUyt+2cZ9hL8wwLwXCIqjtNBASO2RzeLesnZFKZH81J6BadO9mzS/h3t841sz+Bck1DzJ0W5cafhypH2rxiYYrVVV32dtnEdNmiBuY6iayJjDWYMI2E4FfrnPTazzrPGS9J81j6ygzF35P5r84O9MS48MZOUMmZE7yVCu0S75uSgOcXX4Jo/ToS1WnyVNDtmnkuvUZY6IR8DqRrv7VaKnrI6tn+e7eC1zJ3Wg4V8x37wRmaLd++Mtv5qU2ZGqrrLNzwHRX4v06JCJz9CW2ktbGxtlnk2ntSMD6WemIpp89I7R6K1MxrkI4YzqEwuvTKzOM+nHCZ7is5A7EPW4DbjNTCzolrPkkp03UEZi3vVVfDodPR4VFKJXXfrsOhOlhZi2GmOfO/ylp/M7ef1qPVyL9FeomPfa26Pd0flT4VF4qfq3cEj2kdTt/3vSm9l9xf6qbq1+qZm7EAeZI541FQEP8I2S3y4h9ei2/nE1JfAyjxWP/lp15p+8jrTc/jQxE87Hv1cew1Gu6mx46B0/Sobj+6hyDtrWyOq6DI9xpcsax7TGnTVygwR5j5LgtE55+4AdWe8L5fJ35Cu980Yfm1Va7yv0Sq++Ok19IdC8cm8NNK9sx6ifezfx+rsZcY67fvAUvWbgicNZIyTK5ek1rvvQvbVQtfYhtYgMyNxNuZNS4ypIa8jX3bk5Cfk6wlDtK6RmZEpSnF/8uQnFoVvyJO4YA809hbQPeTwWDZKh78Pc2CNd1/HnNAXrBECrtbG2rew+JkZib54rTmBL18YmquPpC6Tds0Z90fTWcj0F4ae5yy8l9YVx6RS4N4O9qS+FtQvBdXsrU4At/P7maDAVys66nL+MhXUZSYGRJKdA38T7JfyxM8kZsSwUL1Ud6MQIX4t4wT6PORJO6oeZ6GIYtLVmkC7MVnf10iVSLRC/wx16tkxiV7A/xMVCkJUvyS78SUiUYj9IMXuycMgiXD9Al05lz5Z+jJKSIFuVVS+SizDiZvD/R3kqKRObwuajWRd643gBnMfnZsVsGxto0MWyNbYmBs9u8++HsScV5KfQ776QEweVZ3mhlZgggUYKuM4FI4oycZA+RaBzITmumPYLFuhyHMHsR7QhnWtzIlkPet2ZGQeUL9j8Hsc2e7oW2FREPbGtMC5Ejr7/va9NhuZyT+Ysx9q3SMGLUn7GLBXBGdOHskchsqN9SOV09OrrU9SvvsbkJegIBHvYC+EsHOgtQfao1au87XCknOryu2hauZV72uYlAAu1zr2Q1xDEmRSMVGJMbHe8BZjlyXUpVazZ5JocHjHsN8FJfNkxMj5XV/37qh8xHOhTvU149zoMz8P1YOe7utQDn0tjE+eucfkjFbfGGQeXXo9O5NYhswOeu8+Gu8ROyxvt2jsWmBi9F2zEOVpjPXXlPp5nlqvXdJBxJYRoyb2Ay6A64KoZsTqwAZiIwamo/KzGN7aAhw5NZiSuTZsjyLVG2Zkpk7Ba6eTeXAIQmQmJrk8x9WKOmhYi2Fdjftcn1WkjKkwg5/hn42ZRsSMBDVwWKNcJ30o3dZumIEme941HfaMzn3UqviS+x4NZivPRSwxOq/DqCLR+jonXJfLzMhsFM9a3QUB9cwMOwDHDlTkCWtnNEHHoN5npGBGDRxLIHEdNaIr50yGfDQgM3q7uHahnV6EfDJnBPMW9uUxCmOnTDyGRSxLE4Ithk1OcQG0Gs5EuRFAyrzRbMP22CpSW0LOqXlmfK9xVSUxQ7Nh5bUUE5WiyitgUidiCuI9B0LPM+r8MvxT6oyQCixeBE4mQWEjEiNmr1zIYw/VMPqYOewG4zVRi9sbL+cyoW2NFfdltYQXTtTKdlYP4PiJT1N85qPDtu+bneNXsibjcpZp/y6WK0F2zQaRYIxa2T2zj/kv12da6ZbB6eiNAkxdRqfFr3MiRuxcyMzIzGCKDWsXEdfDHDL3XPXsx+80EVVAcq1Bn9lcpWtS0FcuTAmpCXpWb+I6525MxBUm53NZwT7ZQMRo14sgXSqD4jPswy3kMxXUsR/KGOF2M+nHCCEZ4zAuMDEGWyYRV1lGZGaBKTwIY8uxBfoxpCHw2Kh7CVzPmzACbVgUOtEHcWYW477VWdJ1SAwSCzZ0ePRnwKv1RKXFzFVtBeuUkXkLtb1PGq5yQ5FBHeuF4M7VosGyJBmzXjfQikycQlBkRuDXoIcWidodG4SyAhOjcmqBYYH1yxZnLyA30Ptx2aGibfW52pHuc6fZh4bnwxp9L8eaLkZdt859GagwcIm4OWBnH+rpFGHvjAhQLhOuYSH2Q5ZzI6YL1Th3xszZe2LKjHeffXj+wvMq+BC6DHuYugoJNjh704le2AAAEABJREFUuwPcqM3NZMh2NkkIKDznxuR6PTibFPAtBWoyMyxk5jmL5UCwnPWMtJZEFSVzI/ZDhZAP8sFm+0rIEkA4Olq9JMjMyAT4NbxG5TilE5gWd4xiuMZ1XSd36lOKyriy17cCJjMCl0GWPn3d2u8L4zkQ1zXBH27V1RQxDKdI0iHQY5hHnj3FirgclbtwFc4uFcTeIzKO/6OR4HAXFy1s1Anb3GDBfqIL95hr2z3HRVov9s5/0HGDLcps/9TX1OB172LmsdYW8Kf25lxnzj1PkfYay/0cPFYvP9f8Gf3qPB7R95Uy2d7GjQ/QUfz/c3gOYFu7G3h+cmUlDM647sv4vvKoW/OrHzOwScknUcGdaReOHB/YvcmgVkM7xmD0jnq95Drzqa55iMoks2pMBNeJaVnFrFVxPijoTNPTh26CWV/gLuPC3Fx787PbLJNr//Dc0xHV578l75n5y10IaxfZ0abO+/Rd7f4Ecnml++68ViMYBtVPH8leDvWdfY1kDvshc9K5tzobzpVEJtPeYPUlPSuh/wHsfa491rql1/tkM6cVtph2+sbC+AZrQl8son2vcjOnFXDDcIUIHhu76DHBLT+el0qsfhHnablSJIhqz8eaMPMukn98HBWPaypjw3LeU4Gmsu5FoIdi7rH6zVzmUXNhT2GmK4im7Sk6uszLNTxpLK8+Uy/R/sZna9M1P+gPfHuq3qF2BtVnBtPaV3/01t0xuDI17ZmTs81cnd9lFftXfgvdUyGB33dzj8omSEUET/RSZG48RJ3e2sgLo2ldbJbKZSTNUIwaA9eGeWQgpCRmk1VVvASauaHFNRO7pqKfMI0GS51uFZoaTubOzpU5lRYcmRIvU+f9+2F/Ox8pb1llnQpOnU9OQvRC2aRpYWRxJ40KQ1V+pYrY6MQ2my26XHOCoJ6h4RNGFcxYW+fdu9/CQ1LbfTcKhNEGLTCM9qpcF+hjyI1hIEa4mzq/EbkchcrEYA9jnmgYvNtRdTeCJipXk2ew1Jpm3WK0wmBodRsS4hKpt8eRasFpfk9ypGwh1rJO9Sx/zcs1puasKNa/jCDyUps11Ab3M+YhgVgjwnMauUyeCR4eP8uZ+l6/LZI/Q7J4k4nm0PuZKEQUl9FHnqLm5pw4YsOKXpHgzlA3aX0x4/971m/QrXZ8r+c2yLZzB9OO5G5a1eHwSzp8P73TbdHtXPqm3Vl7Pe+laPQxnfjJsxViKdhDOy78zRVRKNBcpVCemqbgs1HOmCwTI/SeT9dz3Ja1LD1JEZ7jjjb4bamL8jsXP/H4kHo79XlMfY8/V57afCCoyrXl6i+1Xrcl7Pc6K/GT/G7uLKrk3g0wURvT8e6dV19SLRhzck/ECCMzg6kfFb+0gl5wN/XIQpC/GYN3B+ImX4QiUcHdKVlA3E0upGuIhcJ9rPLmTNAGK8VxeN7gqjTOXWUkdqKvGdcqxEHf9ewj7ibvkSzF2DPt9yx59IJjGGNI9Yzz4XHdt01OVRJiIUf7+k3BTJKi8mYEXExUoi6UP9C8aVrZTDV6E9QWVdMgszqNoEwy26NBUD9hqcXl0UWvooK7k3UmTqplL3a6h6pZdKEPMjOSZP0bNmwQa0SmGTweLuYecLKFxXdNBfLagnXCQPsYzE/Q0z1sWHt6vtqZLmufco5JjZCZezAWIUE/cxuBqJsqoVP9Ni5/Y78WaE0XSuuERjOwqQG1BNy0MdaDOkat06GuyEykA4EFKvS0V2wS1MSCulbE2uLVgByo5xbf2rqeLCwHdRqV52Q71xEXJWYfUoaAHD3mX9SqCaLMjMys0Glx64eJj3r3GPWKxCo0BijCTkJHSWYGIyLdAgr2UOfTTSXZEruHb0qhiHOuk2Ef+xUiDCMTvaPAGtgNRB3EDMtdV1swL4K/8KJTghmjEuVb0yBUBBjsjVEOvGP4VVnnIiEyMkE0lIqRKda4kW2YMzMYDU7muA8kI50KiZ94IvDFhm1EJE0yMzJBrIj9yN0LFAOlb/90OnXxuF/Yvi6u1LqYB7XTXRpyn/uaWbEhEIlAEPZINPYGWeedpTA5ViVjZex8nI6pok8K7i+Wgb6F+u313N3w10Sdg4Qg51AIPG82QXMHRHVedGoHMjMyAXGK6XNRGXVNqhe5GuTLLtPpu23hdatnNcJjbNQL3CiwPS0m5EWg2RGV8UQaiqMmYnOusmDr3J1MifrabHx3bF3v3ioTkZmNOFKZcMQp9AFujXKtB3UNsFSSW3rj0jROiHnYFd9GQClRj5Gq/cqMePaXr+Wo696Ihl+/6RIWHB0zMzIbKGtsxOU46Qt9kUwCE9jMjMwJdoFvKtKZddgMs0HdsXIem9BWahZUcH+q9vdTzY4ewzT3P5rtIN5fnJywmKrEEZgaOfJ5E00mUACX4joktjNx5yD5yNV8PLO2uXSmiDE6Tm9a6nQxNVa/iPPkvs9MR34O+EbroHrU1PEy+y3IhxDGPLChgBlG78A8FZP6Pn8CRY1qwcTwSyu9ykmGODMjM31ogRwk174/Q+ykw74u8ChqQNOKvJH12OKwJOhlZICLUSJwI1guPJDoJkRmzXhR2MYcHBtwpJNgH/qZzhKgfJTkan2ogOsQ3njAqowMh9o6V86wzoaaEJHcgkYYi8iIiQ1fEG9i+HHnQBlVbm7jerApTGT9CebgSBKYOVpQUWYGI5IoM8viLmNrjtwkFzc6GXVkzXWmRWdmZDZMJVNGMjM2cBkj0yx1ARjELTYvuJxcP+gg6hReDgRW+GkQ+qAbcR0o8BrdQYyjO0X1cS1BVVA8oIHJCNuKwC9EH2TbcS6BTpSkpRu+SOzKD38LlutrOVy30ZCwp0DWQ1JkhLwID3vI6wP4zESSwdQI/IH6mCNn9FrM7edQUBKBv4Hg6Gu8lRdw6Oxf3sYsVg4f1jn2IxcvRzbh7C02/DF0gb/V2ooYeqzrgk1EwANEjOgj4Rodb8QB5LRnxJbcg2jE1g69ceC4ruMZqodxXrihs7R0TJkZmZ5HREYUaBCFIuiNZVQrvzdGmygxiaqmRwDUI00iloOQXYWaQvTBNlmKKkZmkgKRley53J7IhwgzA56MaAUZ+Q70Gsz0r411KsI+0CGsZyP1fYitc5QvjU7cHuZgrcHERiz0MzMyGxEZITauEnuY7QN/ZAJpIW6OjPqTEaWJrD/BQbsQiS8wNWgbE0U4SWiFvlhU9qZxnfbcX/3MVmdyPj/TDlGdu5odOIy9Nbouyf3ZmelkL5kZmSAaUBHEwZEr5MTg7LFvVh5kUjGwDWuvDTpAphOPmptzX9gkIY2hc3XFJnjPoLbWVkJxZlZ5Evt820VAR2bG8aezzh8lYse0+oGUPTGU2CLqyMzIBAG0oBJ3p6POLkqSSWBuxnEus25aLhRJb7B9yhKfGrgPIG2V2POSe0Cv4dc+qNGKQbeZNZnRxJjRD6+Nsehon0/r7+zFsW7FJf1YOHvve35kr5m74raVKWFGK6av5f4G2IB2mrJxPjZC4afKf7DTX0H6GCaOqD3XFuYG6j7z9PXoqMXMnlcBXwHG8iugI9Blmjnue9ThQuXUZLSFOhHDS2xGME9sce0DMcbM8dU6mIixdETQh6GZunudlMQ41A23znLGh3UlKxpJ80xmQWEOYMhEIcaRmZGZRI2MxHdMiz8Xwu0NQMxnTb1SwFBR6C9YXbSaEw4uMyMTVOOTiODQEfTgm1NWDKJN1R+spE+L1u7aAmuxYLnHZJ04mNKohTIj5n2qc6v1THYG7388XEZE2sIpcQFkSu0w4l577dslo4NhZFfh9UiM10Dg7iMzIzMrrhynkFzXQYQZUfE6oYupCwL3Ufmhhkqr6Z2ZlVkn0mG6ELdH7WXQ+qKWYSp/5AjLqxXcgyhmTLV2ZWNxRxIDuQlcR+0LpytwGHKFvTcRo/8CgoNmjpIslO5E7dVApxaoidIisY8PFWJVWC1WTo1YOU6vz30h7/68XPK613OJ62KK7jS3t38BcR9iLbOnWDnb1OfJRAVrFj+545hKOakT+hNrrM/CmTm2vJVNtLkxV35jSfrOmFwNaspyj1BEFcZyFLnEu37h7rkse9NLnbz2isFfl9tl5N169cQvuyenc1Tfk3D28ywpR8t1qXtnuWFlW8U3Dez0Az2XL8DQ4f6MQdGubv/Ry1gbzzA/UaUZxUUdBGXZz7D3zKG6lx0cot5R95p+wKvQJKTg8hwiOQQz3zmvFyQ5Pw/WeB21sP7ViLaVLGutvExwsozQVlw3m+XGPSoujmPWorAkKraBOGSkqaSHeWEqMyMTxAC+fBjjZwRe9EG551Kok2x6nEz4dz0Za0KtgWBNTWZlcElOl2iOzIzMnGEcXuATkcvM9plrH/YWteBWW5Hvq78FJ31ghjAt547AqV1ROTUZkZnhn/BIuhHrQpaZkz8Pph8k7dd9LIr9YDnorRRMbrWgwNNArWsKHe4G8DR+PgUh5FTiojYqjeEJZsRKGgMLdtoAQNMu6kJOPzjvWpR8+U5bycLrATIRM8hEjj/6ja2NczIJNLEjIqyPeZRgBPdqO7Wqqr56XPQtrd2X60XGqVqlFXO3sHVtydWwV6GimqyZKMJp1FUtvlcqFJlbceJq4TXL/ngWq3Cr+SQv5VZzT4uvUJDIxGFUA+JjqF/RGc66HWss0opm61T6lKytkKkFc6mSkmZwDqSZq+8UtLxk5ToJ1wPWVZJJWqwcdI+VxK/rTQaXmVHrWY1P3xB7MvbD71/BNg+O2swMRnPpeYA6+cN2MgImAk3sBTEOyeFiKrLHuo/ynQSi9w0biKhpKPWF4bT6gSqBNiLcG3AVkdm5qCP3uT3C2idKbV0c/DvWe2smwkoRXA6YqsOnpjVw+KvMbFWwlxASA5kJlSPSjPpTD/PisqTygjk/R+SjreXCbiVhcn+LAuYY6kQz9sOb58YeiShVMQGjizkNaqqamkoTazfik+5OkOxdzFSW4wwYFTrZS+h/AK7tzyix/8C51ijyYrmGYB9RiKjfFIzTkRXVxazCCn/GRD0X5WcUnKRUj61B20fg/rTBhq96GvqlQubc4nKBp2bX3fSh0bnDObKfOLP/R1Ht5bqPex3ViDu5+7uebK2wVMmLhXqfS3l96aLBZb4ddsu6o9nJx4Q+oK04z+O8rBZH0kgczNWb2Wox1q3neggHNaJgl1cm6kgy5fykKXfVRl3mEe8JnA18aByaddcfqvoZefbGGAW3+7xlhhRjTnCKDpjHhmch4lZXi3cuOB49y1oIwXvHnT4bhQf9nmpFImqP7UUfBvMBwqfj4AkYHYyZeM9LzTr9Hf4AO6miFq1rEX2Yptf+kdDvzHtmiwbUizvqeY21QolV2oJ1YOemA1d5J8+rYpIM968xtcLv1P0c1sT0qwc/d98rmuJwmehjFHYwZnbQY8QY4qWoXfY+zxvFnXGv91n2YcXQr/d0PUf24Fm7vVLOL9EKejIn1EXt3Oemo8fXf/SH/fAAABAASURBVDwTdZBnbfsKomL1y2HSF7j7uIk5r1nbIiL6tn+eyQzCLsJzaFsJXcAYIZ5FohinU8Dfc7iD+3rtTwWRBWAyuDWOmBX6iurMXPXbio+at3CnDVy1BXjuV70UIa6vmGEtw+07rSMo3UhsZbd4t7074e27d/F2e1vc23dvY8UbYvH23Rv4N/HmbeP1u9dRIH4NHt6+jYc3r8FDvHrz6sBr4nt4A4/u5cPLePnmZbxaNC9fUw8ehuaVPui+1j3UOg+s93rBA/oHej68fVX5V/as/EO8fvs63rJPz8NzKH/Ecm85z3dchxO8TsW/5dq85Z6/a3B1N8DlDC5rI/rwGvNoduC134FjAiRFiSIz8fruWlcB/D5y987OI/y+p1JXx7HLzjTT65WEbOZtM9VTe+giVqlVmc5RR2aSz/Ifm8ye+05lf6+wHQhVvcfSOgkyzeqoyUhcgWFsvFcCeDXqs4R3CMKCzIXQFxGm4nxkjFTRybyB6/BaTc68OOJzJJ+RmgWe+zbZ5pUI2DIbtMDUgFxDrwsUz2azmRVxOTc6RKFmvyhCtbvOKBlxAtkyTFvBGYehp0YQxrT6B1RtlbufH8otSlPreY+IYz+WYHE5Mc4FERs+9zYS5BzU8LWoBwiqyryAWsbBtOcsWmJtex+cR9HjFS3Y6qy3vd3h7VSE5wfikcNON3U3xCPFP4u+NF3D6buZtefkF26lyne61qmX1xaWQLf0TOPZVeLTW7fW4AR0p3gJTAkoTaYzwWnc43xS3cgQ8sz6d8qz0kgMzYfMujZ+RrLIsgb1roFZBpo9uvrWiilY/cm9xyoX7kPYXoySxR3Mh81p/zbgPNeqWm4lHvUt5vLUDd/cXcTsxb0Ij41JYPyuUB1dVlVFOw1kjuSId2O/2Wcndfo7+m7K9A51tXoxh755yWNls0K2azpCwWiW2T1hHOZFq2XAku9zh3N4jgK/2g2f8HYoEHvmFMBeY6hl9J5iXvK71/y85zhCiwXUMTI+kvOD7oPUy1cU85CffmZG5uOoCzMuVFIk7I9Lir4jZ1ygFw3jHjKpnohxzGYj1KDSFCptTUVMELUk3FW3nhfK2PMUUFYX1zet8isqR78NhLBYUMdJ9l+O8EsHr13rpy8vMjMSXWa2xZev/dEniQv6gtgx8/orMjMyc6fs5Q/rAqwZ0+dfIY9I/vi0qN8SDwQHd43TkiWYw1CoAZlJdR5FUzesUpIjwnAezDWyKhNfYBy6K1Y9aylZkZmReWDmet3scDc6jYxkWwKJa1BAFJkJIjKiUNcg+tCnKExkohBxHN4XwUUrWfl7mgV8sqqspj2js2qTBTIzYuD4aqu2cXMgldNkJmWNSPTCJMhMKTwG58xwR6DPrJJJDYzD5wblzRhnwmlat1G2RdBbZCamEfNhIs2I07ET3cNcOi3ozC7cM16rG9bNSha28JrZr2HkeYmNPisI18H+K1Si0w2ChuEhLexUIJj7xFUCpmcx4T422qiuytjg6x4wlW9cis5zgYMvlcg8+lh9aFvn2e0KHRF96IqOLrONTNofMFjrovG6SqnVFkbA/d1Eceep2i5U75u6TXQio/9UjnV82VL+1CCti4RcqnzWI2wXpyVWcRU4gY65Ljgb/QMOWY1kTus3HJAAbxkoGFVD3TaBYvozB3Uz1nbVBgW7Yh6Dk1CDCftlprd3JDGVQDEtFGdS85xyOtj6HKBtixK/nhly+9g5Kllv3//0A14QuyfriiHOxAOZGZkN86xUhp3uy7mHCvb1lCSTQOnFrh5QYyjVJauhrV7DO1qeU2frmg2XpZbEJH+SbdG9atdkE0OAojaIDTK8qNrAfHnly6wCL+XavukXd7wM8yXZ/kLNl2qveKH26lW8fPXywEv8gRcvn8fzly+AVryIF8Yv8J+/iOfPn8cLfPGSWJh/8eJFvATaHeRfiMnri4rpQ6/nFbd/0pbmBWstUCtG7rmWHi/Gfg77ovb5/PmzeCGePav4Bdpn4PkFL9A8l6NP9Sz7PJ5rR+1z133OdfM6ee2wr7iOEw9c14eHh3h4eB1vuO6vwVteor6rF4rvYt4r71tw7/Z76x32sSzr/dW5YOYv9DWc1WXXmnp2VG/9Gd/wAU9SJH+IbkYmGRA7kNiHusTdef2BjXxhiQOuMLnF0oqnmSuBYx1e9Ab1apWooz6v5aFfv8U8g+bdj1sNy1iTlmjJ4UtlJilBb5OkapCf+5N2H2U7yUwNtTg1MjPiEWQmqQbOrnPH/j03MkJsw+5+7VQyjmPfRDt1pkgYnAAy6LQBtbVnYk+FzGnkEqnbi9H7zxXW4HIJWKEcC7Jug5ed9qPEvCCfUAMzb297GXt+BfpNjksTjcQmTegRdWXKd9qWuOpsZuIKGmV2D8/BLkGcmZqIjDo25gb7ppf0BCkY9yBUyei37fngM3O27RTzBqdiG5mU27oHhmgZEp5UWfjy2ZeW0GG958PNqI4VL568mJo6AQsFfegG5SwRVenk32WsOxC1SbYfYou6gtRKj/qtNZK01lQ5bI2+32oVBh0OBIesqCIaqC+f3BxHdTPIkFRVE85cBJnW9ly0GydXG5MQxlp3U3kIRlFONiKX2WSF8nIbXAECN9Bk6hArFLg1Jk+gorGFV3GDq+GHZ6KIYyo9J1sWer+f+DX2JhXVlKkaV7P7BAwW5sbhUOd1xtRladvXrE4NSZViu4Z+LcKZYxDsr5pM2oJZV032RDmmymGyA6ZH9dn4PhmAVSu42Qz2NzQEZLdwqQkiaOfg8ApXZfWDiNj3ooZewaUAjozEDLBGXWeYdSSahBDrtTMu7P0DpWCdSkSEuQnoul7YppJ0AwdtROTYG4JMgh0R5k6oAD37pmW1Dg6q6twn13v2upCcgxpdNdoCa1Utwa1Neg6Qd1h7hlHUrjLRLuAGudEDcRzna55LAncJifZ6z0Z81I0rxSSFGaNv9QjeY9z2T9VWG06s7Aem696jL03cP9jFte9oMMxtGSU7Sa06UddkT9xxxs1/TLe2vVN9S7H2iZz9JznjRZeZdTWmJDMjRDxykI5wEvGe43b3WXXvKXlPqp+LtefqP1aYSyIjM5dY9xrLNfywttdzxTf1nbuZr22Jb3YrAX+qpb/rmJp8+z03N3y0p3Jia1szZu/3SQSP7uZ5U7d/baFhFIV93xg7uSM5MuvyGTm0045wMVY+no29Q5wOq/hOGtxar+8P1JEapvUjKCOjNvYVZOI4Tl4rT9QlsNq/U+x0lTiJnf2AQxdGeM8eU5p/LLfw71/VJmIWTP/9VVN9z84OW6w/Cz7Ub7vXKsLzr9Jz/hzFOEo4/IjkTzx25GOJO535QBxy80f0WJd839oUJTjGVuozd2Qf97qC7SFpH2cfG149/zr643Peyp6hf9rwPgzl3UpJMTRliF16orhlIr1Ex2d4J1lz1dgnuFIrF+PoazCCk7lVy9A6CqXdojj8aWs3fIj92VOoBTYUjeK4ntPuv703flvtLS+U3vBiyd/CEw/+1tvDq3gFXoJXDy/xX46Xe7wIe/U8XvCirF5mzZdcWl5oPcU+e/40nr0A+LuOF18vCs+6Fu0Lerx48ZKY3vi+7HtF/IoXYS+xDfbxsvHw4lU88IJMvObl2OvyeUFWPvZlw9yDuarrl5Nv0Lx59TrEa162vTY/wTkaF/Ctnb7WeL6Uq71R/9I9glfs6VWt8ypewb+ip6ga80Dtq7JosK8812fP4/mOZ3G8RHwWz3l5+Gy8JHyG5plx4Wk89driP8c+x5qr++C15UXrC8H9eYn1haz37oGXtA++SOQF4pu3D/VbjPUbjNz3ehZ4DvyZXOA54sGJ/SHjuannS2sOzGdRGx4+iIvNKo6aMwLrHKdD5h4U9VOr937c003O3lXtZ0FUMCZF5eIw2GBFj01KPP1DZ/eBSvYVKs3exPweXJxRtBbMPe4X9VJC+L6OtznXEGNv1Lt/f8o1K3FG8bMR+2CcBeYEjcrU/qkyEPMcZtVIIUdJcM3DhsnCVrNt4pHD7y9Tj2s20gLDmF7pa1pI3Bo8z7VwBUyetMCtv3/e7NmEmA31fx7mvn5SVS2zVCxu1a/781yKPE/VoqhrcZF3p1ZaKQ5J84/HR+aneNdus+YxnmfZ1NjSfB4eq1I6c22tuGU7dzurbpYFGe2P+RLfdB335eAvBTz7V6aewytZz+LRZaxe0uk/Zm+rHlMO3gJBmPWXMR1QY93Y6pucRfr/N3Dtb+waYvT3+ooR/p+aTNYAroB3XF+4TJmxgn6FKPVV4nZ2d0bIEzSoYZqvuZqUF/aI9x231a1eezTTc/OzqqPO/I9mr7NNxE0DVjG/8qeYa7Dmhr+dznkb7MWc+lxyhh/Kq1nh/bqeA0vXbwpOnX8J2n0+pPqZR9WRp9INTJT20Fl3A0rkjh7Rl8H+IvpQtkNedKq+Af0hnlQ2RqL2EZEjjKUms9mMnNnq00HfoFqPHmXRq/RNq3strsU1Vw6v8ljz+w9LekCtKxnexeyzrmGvba5PlRp7T74s/G7R7j68+kxngjkUFOeV83wH4Dd2OlHyjdrCVtfIf9M1SitdEyltZlJ9weCiMs5BH7CPvXhnDmfsi2fJnXbnzlo14fVo9pjnNTwYvL0g2I2gYw4Lk8L9FuTj/uE9BbUGNqhrRAS1sR7mC5Bzfay1nFZdiyTlgNbsaA2s9bDqGhk5Ygw9uE5qhOsXrCOLYWbMCi3hOur+QqB1TVF7gzoN+0IgI73VHlgcpseGEaFuAu5YMWP9Q6rLKXJNziJi1GWiBMaZ+DEOz7FcithFu/jw9ijKMCMY/W9dcGgRniZEJ9DUc0Nd4NcPeEVdFR7Qmh1JLrNmPHabKIgDJCphL0H2fG5ItygFSsbiEkWlBte1G/UX2FigY1RJjMNzF6Yrwd6orrD6oUsSbDVE5ercN2IykJnDRrI2oKYHPjlIwm0BrtpCjDmiHErG4tFHRiYgqHlt4z4Qk0ajICMcALqWzSRwDGu+EjFnkk3CwFXPcplcDLMO8l2RVZXkJqjeOegadhAVzMm9TB9b9XBcelpw1VnDZ8yfCwEvpPqc6MZAGJu5oJpBmxqmMjMyD0RkhICrGmwmHPD70bXsJ1g9hH7zUYd9daiKoC7mgT97Tmq3I7eFVc4bbenOyfjMCRZjGfNRKkoi03ii+ViO3LI+jgtVfWl0UGiOIA938U7sKVBUVybmi53+bbG3/Z/e8gLI396rF0K+FOJF38N44fWKl1e+qHrx8gUv5K54Dicm/7J+g88XeL6km9YXUfVCj5dcL+eLsfFC7NWwtZ4vowZeY988vImyr9/Em8LbePvmbbwB2ndY+bdvyIvXr+N1gTrtAzEv+OzxevXh3tJf+CLvDfFDvSR8Fdp+efcyXvGy8RX7fcFLSX/7ULx49oIXdC/ixdOGLycLz17GS/SF5/iC2lfPH+IVLwLt68u22gfn9ebhXZ2H+3/jXmunM2UIAAAQAElEQVT/nAfn+fr12zrPPq+3pXvruRbQqH3b/Bt94Hm/5T7a33VecU7z2r7gHr549YJ9vOAl4vOCLxInnvLC8CkvDp8+40XiU4D/HP85L2qfk2t0nc+CmL1fv3lgf+J1vGFPbwUvDtffQtz8UPgITsuzmdF/iv4fTn5uZimfxHKz5jnB8tn0cyTv9492ZiseeTXB53QTcPVZrv3SYxT4CbJeRDAzNDGOqkGeORMEo4d/X+RDzWjOuVKjlgRD1qvV1tTGAu4pNnq6L0mBD0M2CuGaYAvaDGCiNPCZejJAESa01ZcAfys/+S5KmnC2GBwGe9oaXqf9POH2mJVKPqZt9IKuZZw21tCGuZmQlKdubhE3WA2wL0kJ3WYiE4LBRiOGbb2NAFxmksoIZhi2iUInPPA15DR1b0paExSWEearBj3W5y3hMplFBBGXJw4kfmZGZuJRx5493Y2YFnAOPM9bVxAiowlO8VrDtkpoWCYi+eNMPsDoi5IW5DaAwjmwQRwmgwNtDHguMAySiQGmIrL+aGMe7qkAgdyWiAiOAX1QBAm46GwQx9psra77yZsm6Ey0jDqcSVlbYHKTJ6Bz2Hjo+/kcgTmQSS3WYSYzI3MB9Xtd+SoF9zCt0F9QGnLYyRIFnxoQgN7MVjbM4lUvbJyPWvtMBduLlNNpzwjIJswA+Rys27HXCj8nBTThdWd5RgipFWudvtstsMaq08+xgzozFi5L1ySZ5By4jATnoXYycx9tnUEtigpL6/E8wBtgrCWL6cDrTsAgZsRcXH1EZI49aEXQkpzneH5O0VUeGwIhhhGZWYCJZBLWF4hdVsgLKIYeYK1aB8bBabEBhjzXzIa0NyUJcGmWJBI30zMUpKomyCxQO2BaVF3EWUefzITL2A9ifcoj8DMzMvoort2Ds/ngJlm6wW+TnE3UmttiZsJjv27kyjcPvBx1re749fjat3I8AdbSzJArM0rh4ZRhTkNu4/zUr8jM2lvN+FVE77LL9FFmLmG7tRx0JlNT++yJRbWO/fDm3ypN32ftMTfbF8ZI/QVuWFxoL8xOVanriApIYe/sncTtsL9YM9aKK7fG05+16sXk79nH8rOHNfrqxulwJrKccnvSTVxm6ryuspmLanHNFWylpnIGdcfrYas8k2zUfS5R7McMFehPDME2YtMiqkd84Oj1z6Kubk5fdMTFqHHesPntvNrYS1XpV3YjBD60SwP37fUjQ/7+yMxgdBJn1SaswNRY/SJCZnzhNbHPndnDUh7R6i1K1jcjE1a0E324swmZqy8XVGUhxpHDTrO5hoCwA2YfasUk9NWI5g6vb1az+mqTlSfzQbu3SqQCsw7yjMF0fp1HYjelrWlSrZ7ReWst7Mel/anzqV0ZY3NJg9Qp6AFGPW7a4m+nU8rrLm5l1T2ZY0FGVBR1zF35vJHhu6Hoe/1IH4UZJUGfFAjMMfoidKxwCIZp/u68KjJy0bTvfjf4LHQ629yZvc7iTmqpv5Pdbjkpe2n3LOfvcyr3+C5a7WdEdHSZuV6z97T2vUHpLrX1sDTnHkRHY/b6c7YBckA/4N13cOQAJnaf/Iz3JWYBiV1XfkeZWgiGnufS5wBRQxZHU/C5WxTVn4kc49hLedQtIzMjMyMYsR4VuzLg/vjiz5czb96+iQdeFD3w4ublw8tovIp6ScRLvucvXvBS70U8f9EvfJ4TP+MFmL9R1tYcqBdDaND5ctAXX77oKuwv9R7iNS/aHl6xpi/gQL3w4kWWe3n79l2827GFL43qZ8ob/LcbL8HEO2zjzZt38cDLs9cPb+OBF1wPvFh7VS8VX8YLXrg95+Xc06fP4umPz+LHJz/Gjz8MfI/9/of44fvvC99/9300vosfvv0+fvim8f0334Uw/u4/38b34Nt/fxff/vub+PY/4F/fxjf44rt/fRPiW2zhv7+Jbxa/uBlT9x29vvv3t/Hdf1gD//tvfljWZf3vfmBPP7C/J/Hkux8LP7rvH3gh9wRwXv3C7kW84Dy93i85f6+B1/cN10S85RqJupZvg2u68VdGwcPBI+UzXP9V8LsI7bt3G/dgXGfuxVvujffoNfdKPGBfcQ/rReh4wemLXdEvCHkGeBae8bKwnpFnXH9fItZvKD6PZ1qekdLyfL30frFvXyA+0PcNLy99Ft7x0rDuPc/qtOz45w+e+0wmK8tsnrIR8AJg5Kfm5oNDnlHKoWl5zWTGUCCsL7vwciPUZFqrBxZfdsfoMQzCiJIqiIjkj3Nw5EBTRF4zuKrFx61RLzjLi/NcjQc1/M02g+LJaA/OtOi1oF0EMAii6OBAyrxXDh8VCUbF9oEpP6jcIGYuPGYAT1pmuXcBlWEqPEcRrJdM9fPA+yyIqZrrmJZ5DEdeb/0ezkiLqtGGvxlFvUhhvfBQIPRXuDch54aF/grzYnKbjcBYZtLByoWVRxbzoPcaFn3quxZWdkw3VfBqBS7XkKvLuKcjz7ohShd1WXStFlHHvB8VmG5nzus+J1d2rqkVRe7TuetOl6M6I/GPXRDcHasi05pb2Yk1mLiVFmNaZ+1d/j5ttbt6hhUCL8Osk/f7D3offb7bHttg1++sebETP8PpOnuKtbAy+7UxK1bF4psCvd/BVwMeI+6+Lulw//3AxPlQcGYoPEg9MSXt21F0NHPTmhGxnwMZfYHrqDzOvQ7FOQk0t2NJ6Ipb0aOM8rpePAS7X2p3JSpYJlTSYmfhdv9/4LC2z92jleZJbss1I3zP6O9Rbnlp3N2x3cOr5HsntWIV2U1MbuNRSjDjnE7bDTP2jze3pBs+E7t60cT1UGRezJx9h/+ReZuNmGtJlpGRk7qx64ccaW/MBbzIgoqt6pm35AQThrGBGjqigpqMxBoYi+JcZf7waoKZvqzHjL+MWUSu2b6plovmWuS21/Pp3Jj3+kdii02tOn0hfxdjty6/A2f2mjVQdQlnPKz0cOteuXexc14nA5cBmZ67H9O1UsH7kCwtDk0mMTgYPFsKXApYeQYQuiBxBUm8ewMRdGkeF6Ho0erpc17LdWs32Uq2YMw8gtXZ2lvQY+is8i+eIzyZ9dQzkzVO6VOQM9IRM75YV657p2aA1nHTvE5AQdw5Ennyw+aa8kyDXHCQd/jwl42DLw8SeV+/uDlI1fVbE5kZmUASS6BXUG9BnZtOsRE+ieGhXiuu/hJ7L4SyoDo8klMdmrp+S/9at3SITtbCAVJdjlOa5nPxi8maq3v37biI4bbprHsxzqWPfkp6YVtGJCNwGem9xc5xZCZz2LSHgFp1+tKCVA33U9fftT1hYQZxZk1GAL/2rOXa0oTRp2ntEXSSCkf11mFTSqJ6FuF00tpZmJhWX7jPCFkRdSRxlhd4jaij1eXu01aa2vA2SatFVM7TMG96gg2GKJVkRTIN9XzBwkb1iJ99jKYuUGDyXgs7mhb2LY51lRBLezlxe8DHIHSDiTFyeCMnH9Mnax/vkyAcpyRrBLh3zHfH/lklO+vZYV8SWwBWjiuQH8MLL2pl6PKx+6DJ8Gs994PG9Y6Xfq/j4fWr8KWLL2Dqf3fvxbPwN7vmS5tnz57GU17cPOMFzjNeNj3nxU29tOHlny/4XvjiZr7YK/vQL+F8EceLnNe+mOPl0Wtf6GDf8SLKl3v1coeXee/Axou9t/Kv38U7gf9G/au38db/DPflm3j98iFe+b9/x7q1hyfP46kvwnih9+S7J7yw+65eon03Xsz951//if/8+9/x7//+V+Ff//tfUfhf/x3/Bv8C//7f/x3fwn/LS7pvfRlXL+K+4QXfd7yE+yGefAt4AfcE/OjLN9Z7ysvDZz8+jWe8TCw8eRbPf3weL54+j5e87Krf+mOPL8ArXj6+4uXYK/bub/p5DiseeOElXr3g3PytwIGX1Inn9HwmfNknvn8atQ9eVP7AS8kf3O833/ISEvBS8T//9py/if/869/x7/+NL/67/X//r3/Hv/T/G36Cmm+o+YYXj99+y4tNzvMHz9O1OD+vs/t4ePGae/qal7Zv4g338C335533zHvHy8TYPuLxFTyx47FLPne+vOP9Xb1sfOdLxLdv4zX1r/3NRl4g+qLvJc/JS54hfxP0JS8CvW7Px4vB08tDnr+nPH8+h+6rNOh8Bq1/5bP3+oH9vYl6tljYZ70/VBGZ7I0RdbDJ3Y/OxTzIzc/UoJQWnAanWZWmRMSY20Qd+mL0tY4LVqnTVJpm5nbVNvwUt2Az2WR11B3LdvGc0WVmZOZk2vI9UI5WVHB/2mqFkRva2a3WNVVE8s8iUaiSSrrniEiGeygbdeDWJVA212i/0pULarZAySiW2LAXKaZ0pgtzQlduiYcO316NyVk+ldrm9URHQWUW4rFjIyEwx7lLCMkLvI7iQs9nNdj/WulzLFb5eUdJKiNrZqphB1EBuSwwQeTAkYd4fCivwnLKe1w8M2rFjA87Vx1PR10ysz4HM3fcmVjWO7LBYXeB+8jYllolWxRh0cRYfTMuH03cOe7dL+7TqqwWk7CNTQcsl5rpsJYCBqfKmZcABZZol50ccvszYmL0aL2z9SYEvmbgFBmIkbtv3NkVETJxOeTETt8EEKf1kj7Zcnng811olhmSeajqI59NwUbVe8YxDmuHi5lVuMuQFUV5LcuZU9IzCsGRwDHt6i/bkAaoxr0g2Acs/bKwkzxjxag/SFi7AvbluYgkLzDHIM8DQ4yWeR1qBQtWv1vFYOwBXENtYW00fZuJiq0VBBpRhbugIrJsjyT99SurD2A7dyiPxxlh5S26A9JLVQu8/42Ob+e1Y/vVx2mKvQ/sbd/I6qPJRCzwT+OiCzWilzmkpzj9fx/OyOijbgBu7kxEZsY8Zt7YPkJf6JvXZmbUl6kBt95PS2YGZPSBb85NN1Ep2I50AKNi+9pmhdyOUgXL5N7HlwmFCLiN3BbzKFV9EW6Vk7eXNmBiORJfbFg1ZYcvn1lnemyNc1KXmdUp1eJvwhxKe+xJBeSQ7cN6NSLMTaigRz0c2CqF02JqZOTJ2quI60R99ZGvhXDWdQjnyOyexko3wgKEMaeEF5FJIi6H60CZykw0fOYosM4epMbYIvG8mu55AikFZBRvCEY/xZkZmQl5jP4AbsVn8KfyGz0GSopfNlQALRK0m2CNff09m9HHsGh8vpqbc0ZmRjAKwcFShnhRHLHnZH9teAzOmLaaE6pubxLhEnE5TDe4AjRhcHvbr2boexk4/RLD+FNMwHEFSgpbVko/0GbWJFVw/wUjFiudPlivy0bZRNAjMyPR7IPakBP6wF6iNPIgLBIk3G5CFJ2lGtMMPMcVnllQAagPN6R0geoYR58XQvKMqmNbAQNaqT/kmC0ysxBJCDKZcB1kqePJXjh5sTmdkLQQge19q+k9NZdJr5llY4yYh7sTM9ZWvY4gsBcPhxGAYHe1UkbQOjAFIjJ2UxMcZjBj9LoZ1lR98Vu4O92NaQUh/VS2wpzcLcxMdDYzI8BaCRMR0fvsYgAAEABJREFUzAxNIaIM0rLBoW+QidABonycadHNa5K58H2SAbND6Q2uNbV9qspe1Vv1ir1m5Le2VOFk5JjT53XsQ8lGZiNXQx5kJizAl698TUZc85NPgC4xlc2ae4Kv60DO50R0Ys4kdKlRqnsfQ7ffcVRVw/NEYb3046WIL0de86Lk1cOr+t/oe8bLl/mi5cdnP8aTH3+MH5+KJ2WfEvvSxd/Y8sWfv+HlS5dXvrzi5c1rX+a8fhNv/M9TecEzf3tvq5dDGy9jWL9e/uDz8sf136D3N8reUvOaF4Sv2Mur8fKr1uLl01Nesj3lhdeT8Rt633/zfYhvfVnlb9vxMus/vNwr8MLL36z7/j/f8CLwe16SfR/PfviBF3NP4yUvLB9evYw3vIR7y7obe4h3W3z0LuIX+VH88iPwX7+IX/3yF/Hxr34Vv/n1x/Hxb34Tn/z2N/G7T34bv/v00/j9p7+P3//+9/HZH8Rn8cc//nHHn//8p/jTnz+Pz//0efz5L39q/PXP8Zcv/hJ//eKv8cWX4Isv4kvxJfbrL+Krr76KL7/6Mr76+sv4cuCrr7+quO3io/3qq7/GV9R+Ab6k35f2Bfb/y1//wpp/jj//ibXBnz7/U/zpj5/F5+Czzz6LP/zhD/H73/0ufv/Jp/Hpbz+J33JuH3OOv+Zcf/XLX8YvOfdf1LMcEdynd9zPB166vvJl67MXXMNn8YyXrD96H3hB+P2338d39dLxm/iWF5Df8uJU+433hJeJ3/Fi8vtveYHKy9Mfvn8ST6itF8e+HPWlKL0fePn3hvvus1DPC8/lBnxhuHFv/AwQhvGELx3f1PPymhfWr3l2X4XP4XN/E7VeDvJytJ7bp+Ez/OQpa4Mff3wSP/IMi6e+zEZrzXxp+NqX1G9ex5t6dt/yUeR5HZ8hrsgjgw/WmjHkGoaIjMyGkv5U9mw8sa+SfFcMcuN7R6XnP6hI/ujTUrMj8ZJ9Cmv8O4C+6I6sYIL6zAxGpDUb5ATxPhQQbFgU4zrQSS38aSCoPZKz58xlZmRmMEVEXv4ZIAKqkEmuAhpFHzJ6pCqTmYYnHGrojTwEg2AM9jM8rszwFMgDXdlMagWqum7k6rsZAa4nvewdLUXyojcHIT0wDOQxqj0JrxNtWSnomZSvYKloYI5Bcaa6QB8I7ICFY66RmWXtX44hUNn7xDMe6Ea0KvGYyLU3nY09NsMDMBzMTOOWYF6sOqtNtjydZKEC9ycBT6H0wNCyd70DeCmQkcukAwiQqS8vMuRuERGkBEuGCOpicEHrQk9xOtR5wYDPgldok0NkeeiD8uHWkZmRECfYZ3LkA2SiGOjrsQUM2FhuAXUBG2gzMgKQxeDDxTxYY7rT1nMgX0huU9I76QCsneAa2FPM2vVeu78CfXbNrE0qCijMF/jGGfnMjMwGyiCI05FEK06hqw0MTWZWi74viBlDgVenF5GxH+wKklH72iIzC0wRGSQapKNiOTT6mQTC66NgoJ4FeLJk9hbRhyuCoW2u5w0jbdFGscjEKRx91BQUUpPJ9cTv+4nORnAxgeZmzJw2WKNwVnkNTWfan76k2TnzGPAxUPthXfc8MVL1qFSePXal6+Fh7Gf3RgRUeNBqV89YW7AZjjWYMazAJTd7EPWAa2eeA5EiS0Cy4WTlzAzMwNXfwv9DrMzEZmsi60/Mg1wI42n1hXuYMJ5QJ2Z8TyNnvnQZwfioTyX6gEhZoiwwbzjLqIdjiW/cuchM0GK6UQt3dPIHVeaynuWicj9pUi1W8Z2mlW7dOkuX2klIiNN5jcR6Pmqu+FB+1at1DbHwvbeVuGGW5MUd27yw51ANa2dm5MzoiBmv9jF+1ZRvY1HBMi0N7qUX5T13qb6XPnNTvKzjF8XpG6EqFIoK3jPluEZLw2pmnDGSUYeUqHwx/GBse/rMQfG9wbyMqlvi1WWZ2VK3U+8raMWjs6ViFxxBeTyPeTqxXXh21GW0Ens9x1iO6rvE+zf7leOZnFS1rMBqUcGd6X25O/JJsYDfbfV8yO1tSBiLnTOIPte4dyw1S/qGvfSL5XyXMtxDWF5N0OuwuVi53bdA7MThSItidEQ30ovQn4i+rZ0YAaY0WrDn8H/G+Hllua7IKgmWMUOu57VvXipPefR5p838vC2pn+HmsWJ+uOws6Wh/Jt9TXufBZ1CJVQnhX2zKhyxbXOz7IYz1ULPGd/0SWSkujwM5Bh/nd+HLlLfbW97rvI3XvOB4xYuOB17aveTl3bMXz+v/SMLf9KsXf7w8efKUlyf1n5X+WL/1529c+cLv5YuXYc0rXqK99uUNL9Le8CLtrS+Mxgub5IVa1Jcoq+O/g+/f+noXvux54MWP9S950edveflSqF7y8aLvh+9/jB94weTLJfGtL5h4sfSNlhdL9Z/f8uLpx++e8DLqSTx/+ixe8jLpNb3s/Y5z23jhmFzVX3z0i/glL7Y+/tWv4zcffxyffPIJL8B+H5/9wZdin8ef//yX+IKXZl/yQs4XcV/zAu5vf/s6/i7+8ff4O/jHP/4R//jn3+Mf/88/4p/gH//8Z/zz//0n/j8H93es+Fv8/Z//iL+h/fs/8MU//xZf//3r+Jo+X//j6/gSrvDPr+Mr4gJrfQW+QPcV+PLrr+OvvAD8EnwBtOKLv30RX/ztyx1f4hfYszVfUvv131gLa9+vWeNv4GvW/DtruS/P4R//z985r7FP/H+S/wf7+wd7/wf7/bsg/jt84e9/izqHWueLfln5FZZr9te/8MKRF42ff/7Hfsn4h9/zovRTXiz+Nj7++Nf1IvUXvFT0P3/5yGfgDfefZ84XvC94GfvM58v7zQvC7/7zfXzLy8LvuM/f8WL3O+7xt8Bn4HtfNvoC8Ycf61l8zstIe/jC2ReBb99s9YLQZ3x+Rrz/PoP1M4TPoc/+G57TN2/ehHXiFXt5yUvv5z7/L57xkvsp4Pl78iR+ePJD/MCL4+9/eBJPiH0R/rReGD6Pl/6G4XhZ6IvLd7yhfOf5sU5/CscuEgsynfAZeMz3xylnownkfn/Up1uOuAa+NSLwi2OqGDuH8ZKuNq0302HHs6JtZTmncP9QFWNn7LU1fAxzzaqzz1VYfYeqREMgVZik35wjN03lDdTsAQQ+azHjH8O44QyPYXDa1hOPIadbbO3P6IzKnahbZqZnZmOlcaUr5ToipqBYp0mQZXjfJxPuRyi7gnMu6rF8Jbewl6hwnbZ1d0tiFyOY9FyLeE/vDqRDudAvGAzRMEXXZK4cptUnZDRzU0Tm/ePnVfQq7+9IdsrGdf7Ja8w6WtRYruGa2vsNR7Pmq3ZM5oZ7Yypn4djnFBQ1g7KlDN3yFNSzKnPAnLimlBe/rJP1lB21d728y54r72lc8FQ6RPDD6weZWNkwumBXRObinzIE17FoI7pu7asv4nRMpvWVWu65sQqhQuj3X5uMVNxHsofMrGRm2wreM6kSlLbKxdoLv8c7LMVgb41ZcZt5jDmra6u90GMF4/Hqb8sW2UMQXa4fTA2znkMFp8nMibgTTM36M0ZOTPnqT+5iPTn2p/LmFOHD/KVkD/2S3wMcm2BiWF4KGjVysoQ3C8FlDoWLEteA054u0szn8Xmpyz55C0AmAuxp3KFO+XuBNQWnRwSk/AAInwTCqOWdCDTyPLH7y5viru08h7o4FM3cHWFdD7VTs9pFb5eJkhiUw6SPNjPZK4CqpbGOTLgJiASuu2qgjnHRqm9YseIoKc/zME1Qj3I9VBvXqeG9rXXVqdkiqi+T15uQS0sQfSTZxBWYy4Bln7GDND5siK1muA8NxWrGnnTZBHs2ATYYUPsm4TnA7IMU7B5SF6ysCpgMDnvre5K0rAJ9OEZ0UUamiIiMaGRkHghriCEjIuP+sVXGS596G5+twthPJfBnH+wmaAYbSE+A7pGYUWvbFqHm3Orf5pB+bNS1Q7fnKdv9cg4ik4WAe6qU01prLOSE/g5qd3869N7gAXNtvZ7NmS7LmdtrF+CwhxJXngmKGSob9DMWdX51QTJINmIe9IbMHZPHJvcGMBNsPAYNpMTnUbKihqcRG+SEhXPf5Pp/NJxkcZw196/2Os/VUvydU+p5Yet0yM/RlDMMhjIknhsxQ0/0FjIyM4IR45hrUFp1nvPk/C4tf2inqa2wUOWGVVt97U2zPUcRIb1xGJlZspXTJ1XDvVpb/ejdaq4R2crRSb0IOmUcx/Qzk4xnMtFq5xOqf5Q2M8PDNbRNBqYZd1DgXrXS3BV2n2tqrYVjsO3Yj7FWxezhZAnq/C1QN1DX3Bx8d6Upe4F6dMx9tgB9O8FJhYfPoWvN3/p7zQuQhzcP9f/M+/zl8/A3+Z4+X15++PLv2ZP6TamnvAT0pWD9p728KPE/rXxNrS9R/H//3fx/guXlh3sNN18LOkW9kPHlyBteED68ehOveGHof9r57OkLXuI8jx95+fPkh6fxxP/MlJd53/PS7wde8vzASx5zT8k/44Vgvex5/jIeXr6ON/R5y0skXzB+FB/FLz76r/i1L/d+/Zv45Def1Au+3/3u9/HHz/4Yf/r8T/Hnv/45/vrXv8ZXX3wZX/EyrV+Q+XKOl2C+qAN/40XX17wg+xrrSzRfsvkCzt+w+8uXf4n6rTpeEv6Jl12f/+XP8flf/hR//PPnhc8+/zx+/6fP4zNegP3hj5/F7/74h/jdZ7+PT3gR9skfPo3f/v7T+ET87pP4zaeNj3kJ+ZtPfxsff/IbgPW38Aofx8e/+Th+9RtenF3wS2NeqP2y8Kv45ccDv/51/OLXvzrhl8Tmf4X2V7/+dZSl/6/s/dvfxK/Bx79lrU9Z+xPR+/jNp72/32I/+d2n8an7Bp9yLr//7A/x+8//EJ7jHz7/LD4Df+S8/8i1+JPgOnudvF5//eqv8YUvCL/+Ir4EX/nbjX/7Kny5+iUvESuG//rLL+ue+NuMX/rbjP4WI9f4z9y3P372Wb2o/ZS9/IZ7++tf/jp++Ytfxkf5Ed/TPFu8bH7Lc/WaF3j+9ukLnqn5EvmJz9STH3m+fqz/ncf6LVJeGL7kxXU9v9S94UWgL6z9WH7EZ++jjzL+67/+K5L++h999FEEHyw/N9v2Lt69fRNv3r6OB176+ZuGol4a8kLwqb8p+/RJPPnxSfzw4w/hbxf2y8KnfLaexatXL8FDvOaFu5+Hd3xe3rHw9v/x9h/+cRxXujf+nJ4BmEnJ3nB/v7/73t11WCdZVrKCbTlbDuu0zjlba1vOUSIJkgBmpuv9PqeqenoGACX7vZ+3UU+dfCp0AOawAQL5YBwWJjEP7R02WRUKkx1Yk7ecmXxG+N4HM76IL8aZxiJPMRirgAiCK6RO1Y7SaCfk6c/rriJaGad2kCMitU1hQiJicw5Q5zBv2HoeiPDMwcw6pbXV+iKrPFxEKAIoJKg4PBRE+TyHaerM6bHTXvDHw83PSdxUHeAKLIDLZtbICJJFwDVEzHgS+2eyHINkjskEdHh5KN5TWzsAABAASURBVDhyY0tm1jnOSFV3NrWCvFMIOudNWG97n4NlkDb0vhxwV4R7JY2Ap8kQh6kB65klaZ3VMTk2ZSN9DK+1qZKk3nOAoaWudpaMKrm3lPC5CDQJOs8RcWrkm3hseCA6EtJaMM+zmK9ouhpahMluDmsSQe9x5rAK5DUMdWRH6pjjJGOPCEUAeVwUbviYVOCNnPsHrbreR2cmmlmsNtASzbD0tOnaQC/GNDEmE/lzHDvC22ey2bHBoS19aiafznTaHH3a5ADnNDKq7rnna5NR1Z1zkqoReYqB6HBb7FXhvubiScbMW49T+tJ5TYiyZ0VUnpxBzt020zQWt+o/c4xoxrkuvaoiZ+Gxq5h9j/BcUjHv7JtgLTjknJHThbEiQhHslm9WVomUptoVvueVGlgVec6dw2LOhRjzr4fAoQM2o8is8FeIHqDI3MhiTpoOKxCw02eLaLqUajczVwWj2MuuEawRrX06WFjV9P1AkhyhPDwXPxOtIZxsqL1PKCJCEcCqDmSUMiJCeTh3R1OpwNAEIgIS6QojNhxI5q3tc52olfLRNfDOD6ktHDqBE8Yy7Vut5oxA3If1Cc8Pezbml1RpSXYwm5yH2QqpyouiZ04N3ZQEfr/tTH7f+I/JnpLxj0W/TtSU2IuchLNBrNkeW8M50q4qXc/NSC4bbeuwnCc3bfNEcx4viw7yuUpfdOe1fh72fbp+HtNzZt5qMOtzz9VWFe7tZ1qN5uRpyId1pgki88ZygJHK1l0s1xT79ha2Q6rnjmpf6Otu630jWc+kmBTb8bbcfGfITst7ig2xj1HDbahc789qRJTmCRHw2iZB3hGQz7a61Ki5zpq3GlL59OR84beGxkWjEzmj2Fq8zza3PCZG5s6Z2Gj3Sv0QzuvcqjphcxXOVbltn8mqOGMz/VyuHuf1jHte3u5qc86zKxrdS84VjRfOzVxJlbtrp2nLtc00djVs7HTi7TdX2jDDQ0zdK5hd58+nsVXPWCv79uS5seIfRE/r1UwprAS0SWUmrz8zF6Dm2I/aOld7lZNnv5NW1V7/MIvPrM7dvZ2ovkm6+Nj61x9O8iLFvfTYrQPa2qwyqkSPQIOZNSu8FcZMvcuWXENBedF5dLinEumJo5sDTFMXlYPYz6rJzGKcN4sOmw1FjI1O/Su/FCVc/HNx5I4LGHfvUsC4S/Hino78q5FH92Tbgwf3dUzhzzg5OdGa4uGaYkjmo5BB+hzbYyTaW1Cjx8J3RcHEcff9q5nkPLpLodFvVFHsu9OKfXeQ/Z9xHFHse3DEeBT78u2u05XG1UaFcQYWdrBY6vLlK7p29apcGLp56waFvkf0Jopv/rVbF6L+5V//WVlMouj0/6fo5IKTi1EuSv0TBaZ//td/1Zsp5tUi3ptrMY8C1iMUs24++qhuuojnAt7NG7pKEcxFscsUyS61AtqSotry0iUtL4HDQy0uHWhxeKBhuZxhIReQYkFBaRikYaECLUNIUMXAtoUUoWiy+SJff4a/pRR8jNAYIV+L3S7LCsloZIQfJSWwizGELhGhEb+KMvFFPjBAHOf5lWI56niw1gW5ItAxV68jWE9f27BYanFgHMj7sGQvlgcHOmB/DihELi9d0qFx+bIuUYC8zD5e4fxduX5V125c03XO4U3/WrLhIiPn4BZFVZ+fN1NsfbMLgpzTf/GvOruoCFxA9Hn1r03/67/8KwVeirRv/qf8tec3Ef+Ic924qes3blAUvkqB+FC+dgaxBop5LhzmG6gUBOvbp/flQvMR1+YR1+CRKYW9+/cf5LV/uqLwTNFwQ9GRrZLPrbHw2sGSc28shiFtEWwcG7rh+nfBMAuU5LrvNx7J64J6LRLeoUB5V37j1rr7FOH9n+z4V+DXHpN4F9lH5ux7S6pnjGVojrAQVaU8ml/yGKBhH1CAJtSMRbvHvrxr3ZO81qh5umWKt60r9+nWqa9K22mRULtH2XrtGiztuCPQrJ4NYbGiz6n5WOlf/8qxq+BeqesJ7Ato1UbfTbDZ5nL3SwOdZdsNRFoo6M+2rcdZ277GGfA3MXJ/kPfd9uW5S+f7njTfyNlxryCX7gNfW1dEFed9N8115/LnOO7Mwbm7j6ll5azko4rmzsJ5HDKznL129hwm3339vjw5vi7jKRoPdcSBdtalKRvZsZ+n23HYE+zvLdlTXyg+bK/O2pzGI5h2bL3Scs7g+9dU+m3PLonqtae5Y/LVE4eHtH7O5r4z3uYUgxFDdDpzoE7dOXNPfXZ2MlJ4aFe9am/HLaccfi7r9Q7PH58e00Q027avq987eEbnHm79Xo/bnkl7kjUHzc4K0HhMCK1Z1xWdKtep6Wh6u0668xg7cC009/M8+mPPnmVvlHP9Z0rHTOK0NyVVtpmb9qAK2GAmX4vIkG2by3MeDyeF9Os6rfvXmOV5fvu/EWSyoqH7eizn6vJESR5sVIR7wYEZ3ycXEcoD/6R7nS+qjm7KOTRha2MLyTHJOEWQm1YHJwA+IhTRoEDJBRvEGpxl/1y6BReFffGqnjC9kR93gq3YCmSa1J6LrY4NxgoEQ/DFKOZCEaHpYA3eG8dmNRo5IhQ4GJDa0NuHFCmnDT8ZVhpYcj7wViudUFroQHTzWDvj4mz3jhyLmGIQQEoVGwXHXBzLFlLQRmlD01mfscS42cchpFeCcPukzrzqERgr2GL023Sck5kcETUge/OGhU7Ng/SrgTmfnhCTW0QwosfyjkFR2sXzDfiIUERINMNeO3nSGSM+YQeoibcis9lusNCCIST2CpjvgnaPkiLrxaeAAKna63KOIeWQpuIojNqAJKHfAfPAI1XaO+y6oyJP6twBWp07izNffeHaBCohyOsF3qfqI6kxnnOyuLWpIJKD3i2YWcDsxJILlcQAthm2O8Wks9KQj7R4mWKqkvXEVqrp8LmchMZ41xur6l+9/K/35jxupsMYDfLBkLaZTYQUEQntHQW98E/s2XbEtu4SEq2C2M47Pl2cS7lcfKICPxi0D29B8oxI/1DGREsoIcYEtSMiGlf9cl+YjGkzJEkZ14hQRKTOnffJ8DAR7LiBYVqLXS8EBpoMD2+YT5CLJM5Numw2J0OXeuwMZ4nHD1YaDA2GxjLO8D0OA5uMEzmSJ0s2y8nQ1eROg9Ca7UZOuusq9bTNkZXc5kBXwhbHWDacA/T5pK3YiZ1uejgUtUWEIgBizODJ9Ryoa8OvMmf7kL+aPoQkChGSGecZGbsW7CgArk91fHqcfy/t3v37FPvu1cLf0VGld+/qCN5wAXAqgpy0Ioj/Uw4KIS7KeUNCPrxIJAp1IzYXCbPwQcHw+PhE9xnnHoW9oywAHskFRud+QFHwhOLi+uQ0C32ieOgfYBbDIt/2unR4UH9tl4LRDYpFtyjMPfLoLb35zY/Kf2vvXyjk/SsFvf/1//sXin7/S/9KkSj/Dt7/oiAE/Df4XBR80z+/SY/805t0i1i/zXb91nXl23nXr+nytSvyG3cHFKlcvFpccjELUNQZloMCuAiWGxqDxHnI1ULF4f2tYP3eZ+Dzl1DggT57Oosg41NEwKeQKyJEQ9v8A9aAnGlzvXnDTqYz9Hwhf9kBWGmkLlC08ZKjs83AjlSb3YyUGmOCX0QoIiSafJj34pHNeq3ekrCDFfbBXiIZOJ4J/rE195bCqOkwKBbA52Cx5BwsNHAeBgqLxoKi6wHFRZ83v8149TqFxJs3dOPWTXCDIu5NPUIh91EKw8abKCj6Wvjn/pYi9F8oLv4zhd9/4rp4E9eT/R9xPHn89x6vUOg9PDykcMjYzMnX+4Zi9CnX6gnX9PG9B1zXIIt6D/LX5/126zHX/Ipiod969T3n9UeE/ObiMAxacG0vyDfEQj7qtVOysF5/JZn7xW/lUij0fXLEvXgPHPVfQT66K8u+p44p4vs+W3NPbyjKbyi6j61Y6OfM4AEMHuRMQRFRgS4i6M9pnrDRTfYzkK32fGHlaMO8kTaYgq95pYfyqDLXGReCYyJCNGAa6ePOfoY1tuNAEFIBOHhsg4sGPZ402QSs34Gd0BMGZ8cGEyvRkiRbsujYppmMo+dLDppyHKkT9aNOzR4GWof1hIjyQoD9IIihsH4Gy4YNnoPB0HwLy2RSDZSEVzVMI6BRRCR8zolIW6eOCUkdaof3SsQZaSOAVmMZw3dlRGCOjOi5peCLbcIZN/gC0KYvVEK2T+Ck7VFggfchkeI2axu4xuAXEeRRQtMRE1cZz9Jc4AccZ6CKPYh8bCj5caDlePgk7TLUcVbjSENB28YFP18bKL346kgKz8MgRKbRLJCZH1Jt1nVUjeT5yXHEt/Q+RwlGKGxawZ7ADTGnhYlBC1AFNtzgYdIJ6twgwrxN7HshJoORWyiktvRrvmiCPBGhiBCdJCixnltOglzmDaWPJLvo/MMmo8fmDDIH/kwLluzKFEEfEn0ziMMOkG2rHhmUbnV9ng9cqjXNa+vrNAkSEYZf9Q7xhT+9uS1SJ0XYojzqGLkCBZoK+poQA4wHmWzI9swc8LY1+LN+NJuwJ1ocJBsRzFOynyGOdE0D83eu9IBPG144RNpRmEIiQgIRUMd06JxjsjnYeSu1Z8hfomep9LZ4LGsjskcrG+ncwl2FnfdRLbmCxhKLE3OgKZORIoIuBdUDl0llU9VOHpglO2Ar4h5LSEIXEQrVo8AXWCMmrWacLapzgmRrqsrPBTQz0TuHZrflolC1cQPWrYfN5bzWuj9OEaEIAK+gg6ffbSSafg6oFjxpGYCx6qTcccvnJIlwQPM0b8wm0iyKiIqu2KMR1e6xotlC/kLw2MkHwtk2bV76Nbv5Dic130ykUsVF+XTm6OGFkAlzr+7QdaxHRsoETTwK+IhQwAqaMN+R+zdLmGx6d49K7WdYch5TYE8DlpbB0Nqs98PEWyJZ6r3yqJpkp84ZjElhxo6GeSN5dx1WGo40zM9hnTHXdd56w7IpaGlN5HmzXvOG2pE8++GboakgxLJY9wh8X+Fqwcf8PrpP6neE1NAxAi1N2XGvo82W+qZEwSiMCtOa5eptbuvXzBcS0u7azg2tD63q6AijjpY6RJp3LcWps7IJuSXOPUMhojT7RaRwHrptlk6EgqrxitUO85mTOFvNG81cCTZlArXDnrATiR2r4w08cs87bzkVydQu19mVzbGR6vCQ3teVseMSqnOBmvH6tH/MB2ACPls7LhmbnVNMJmsmwUzL4zkYVm1hb2Nfg464/XnN5eRxUxs9oIb2jrDM/D22kaI7kDaot9bf5EUO7R0x05mvENrOKY/I3h0TNwF9PNip2S8i+5oDPtfSPBxtNBFS8IPQCriwkedCmw22J+ZZtnwEcwIuPOddaBOq3Bt3yGyjM+3NB0NqNenF0bW5Bw400LsV5zVjamRkMtYmdvaEZDTPgqlhobC2pkDgN5n8Np5/nddvHLkI5zeR7lD08984M7V8l+KD7X5rz8WO1elKWdCguFfI5TnW6fkq90hx/RWDAAAQAElEQVSSix3GZr3RKQUQj+NfubxPocTj3KP4d48i4AO/CQWOKaSsTk+1WY/yRBcURA4Xh7pCIe4KBb9rN65TzLkp/wcbfsPPhRoXbP45Czf/pH/+13/Sv7iQ47fDKAS6uONf933Tmyn2Uei74UKOf331OsW+axT6rl7WJYo6l9qv0i4p7ixcYDpYyMUmLQYFhZmkA4UoT8oXedvmglzEXNltf2+1iW80SF5/Q25KUQ0p2EaiILSSnHWGFWjMAu8nmmyIGV/zszUoqh0mPejqADDY6dPisc00dBHzmRY5whl1KphVUndb3kmtMdCSfK6pWuaCfrsnXWta4XUYvmoMMuE+y0S87WQioGhENnBi9wrEvtDATEsJHy8n0GERn9ABrZ3P4FwOy4UW+ZbiQgcUDy9duqTL7W3Eq1ev6Pq1q3KB+QbXy02KgI88ciuvuzdTGHwTBcJ8uzT/c5c3680UFX09ZsHQv6bs64zr6+qVK3JevwkYEcpC+Olavn98zfv6v3v3Xr5hew/qe8FFPNtPub983xQK6AOxg+cMFgvmPRiDrPfeuMi3XpOXQqOL65nb9yu4S6HQ9+8d//pzvsl4RJHynh5QgK/jnCrvOZ4FvlfHdi/Lx+Bui9iyW857bQma94D5DnR5Pppse2M5nbZMJNU7+R2bwIcz7T6d3OFIU55XceBX7QXPmhftxNs3fEGAwGBAarO7H6ZJyQLNdI42gyzbVYguGbPtGQ+B00Ngmhr1CMBx2KsFxiry1Fam6ae9j8UoSmg6CGt840oTk1ShzGIK+uJJgRaBhpZjYEWPtNu6rWtnMhGesqYhbKuatl7VY3KESZ+QhzKkkBKqR1U23mnYy56zanN/alQQGVXbSIEaVekehckealbmk/pOU/CgjXGsIcaRxNwmz6pGZ40hqeu0f9gQM3PsOTge0OrgyUw+9o5ZdBqCnvnQz5rjjJnKrFXpbwFYNnbZtstzRxxo+xpUO+1ieygiJJrasWW3XJsKbltdc69kcsDufFUrmTe01XdXcVS+9oj/UAtyGz04dpjzc/va6m5Jfc13pOLv7HKN/crwDBiXfPQ7iSzPx7ZnBD2tRs/c7WzRdtboZrHCAbGrqoYzfU9jQ7jbQ9o9hjHLWOCNuXtwBRqpO5NsrjBvpOdO5/WXHY0F+xp1F87a8cHMllYHxPOav6emD/OcHFFYP/kji7UZdRwSq3rPZVTblnuDmA72n3ZBEZVPEy5SteucIwKbkXPYOqDdCnPOfkaup3k5fu6Devp2nw/W/GlTOQ358MzSUIUqEmXR6Ak7tQ6knwcHM++a177o+SkOz22zn9E1c96B4c7GcNdg3mhiEn6YSZoL90yQ/PO6x8wcBNCUvM4etnVgbRkyW/4Qiq637mZaHWyxZJgHXm8Xk+9Cs0GyYfPFNo3hOWfStNYOHxlIsyxcgcwy14fhDTdien6zGeesUYeIVNBVxnPzDYhi2zwXQ/YxtiYmhTAlbnyTcXWuJmHbazbsr8fjGLgSTj9rKGipcGgydOZLzg1hrxVkA7LT9nVBvLF1imTTzyyot0hqmq3znab6TGer96EaLM05EjO2m7KzrNlhfyNm1mh265U/TKXRoiEOXPzYgSDQzHQg7rSMwUjb0TdhO/emgHTXYOBAnvv4GvIlF2FLvUJwOduaPQ1zHkWQF5It6I2aKSeLplLr+4eP5G2ZXVOF50T1xDBvdp7Ljd/xdR7gqe27R59fBgTRBiRlqBv3dsHPsHgxWqwdirvz4T22p2GPILdhPhHZZ2dfIwU6n5PgAg5iEP+ullOi241F4ZOceOPpHNXPY+W3sQHrvYZss7L/Qmmb9XP0eFNjbjO/H7Pv01I7Pe62GrB7bZ4nAqkDPySWQ5+hpgD9dgFB/hAdrVIYZE0H2sZnkuS3XIp0Wy/JPPA81A5Ej+nzPFJY8K8S1jeMTlULgPflgsHtO7f1WsOdO3fyLcAjign3KdL5badTinQuOPhXeuv3bmbCOMGYcDmYryt//9owzmn+evEJYzyg8PBA9+7d133gIkS+IfXgWM7pgofzLRahg+Wh/B9G+M2r6xT+bj5SC38usuQbXL34YvrPb5bf6HNh5pE33ZKLNbco2Ny4dUOOvXL9qq5eu9Le7Lusg8MDLSjyDctBMYQ0MOWkbfbB6UqWDl4xsm3mAa4s0w0g224dHkQxfXSWuXAibDTQmVif4KZv/p305/DkZgbQtuNYaAFTauScnW2p9ABF/nXFCJQGKjh0dRSfG6VCkMK00SDbFSIfpinD8EhQFrXhCRDedjGbtHZFEQGQCusrgq+y/Q2FGAuQoTKRKmsSQW9ApobsWduf9EpgTIoNVrY3VsG41tnfsJ+pUf2Kqs5ezIq5lizies4Ft6Lgy61eF1K9RkID10gW4igeLrl2XEA8OFjq8NJhFvquUkC8xrXmX0X330q8yfV3i+vW8HXrIqGL175+H330ET1CsfAR2ykw3rhxo/5qMrmWLkIHs+Ua2lAMX1E09H3nX4F3Ad1/a/DB8UkWEq1fTcXCwvyZfQxMfVCEeVRSLZzyfW692WTh/uT0RMfH3I8PHuiIe/uI+/GIAqEL/nf8dwuPjihM3tURRfr7FAuPj4/zHnXR3wVHPz9G7x1zJD2NsQNiQOYNi/KUT0prKtxz06TdvKEpB4wVBrGcoW0aBIbPOCun846veSKJcB/bdE0DISRMzrWlYepICJ+9Q4B5tlYRCNgkU6NOR3kg0+xrc/FNBDOFpI+tLAS/FOnSraA3kJ1xZk5N7aw1tpJj8z5NVbORisWm5nW73cmd435BshwKm+dsOBLq7zNmE5iTZpcBYju0ezSnZu62wgIMn9eus4vR5bO5mtUpDRwDJ4N0SNvm3MI2If2zk9BPnPcntHtYNna1O1IEDsaOtmdFOWORWrOSuJTMw0CsCeaEJDmnwV5rOnDKBfL8UIWvoYrJCQ/7VW1df5W7xzQGijmvzFnjNDsi8AK7WbYOWBECbFv3DXJutZ2z1VBa8+f32TpD/QjsRpdNHWfAt5iAzeeMKUgZ+kZanDPCPM7Xed3Dqt3hmUabQjXSo6JvzUajiTuE/YwdRd33nXjs+zIqZqyEfNihj2EeXUQ0e1MgWRPYzm02ECP8xJEidKd5DOCMRvoQE2HOnp2a34MDjJmLRSM9/XBrY6d8YecI40IHZRqPY2h7OIrpzxTWbMWLuOpV+8lnyj0xmPChKSeg2YEPbaZobDo3vhH88jl4jql5cJE8xOgFGpPzjOlhPl8G8xzSbAOYx0V4Jgbj8TgRzvLRnHDnfuNWsAwiIj0CnwSygP1QZTNvWwrYktJFTFpC4C1D1BAwjJSzYKikhDExMlqRgkVkx6Yc9MaWYCWWTDD0GGDo3XavP8f54Yrd+YEfUNba9wxwSx0ONGYrRYRCSticIE8+TKBsnvLALyldRCgi4GgmDmLGrIwffMsErFVLHuezbBQ6r8OAzZa65mdf2Do0TiF/pVvNx5Vnf9kGqqX2AcFMX5v9ar5CFlUwd5qMPk71kZdAV5t1jZMyMeYC1A4PZH0Tk5DQcbjJSN3U+VxNQk2Efy7U1BNyvglksN4gbFLD2DXj0NeGbzIYk9ZuV6pDpgX3iFAE8B4i57wZq1K80HkRXqYpmmy+Jm2yUHlLhVwGY0QDuRzneIZRDmMbeo+hQgYDglqauoANiV7tsJuRIib/gFmRGgY0xeCBDMbI/YF6/OQxc3HOh4WfsjpB5gnGjSplP+czD1pHeQ1JLTOO9wJ2p0XMos135GYQTZzQRdRrA82ZeN/TOS7GOiYjwcupQQRdj3I+853C27XCPYq9Zi0Z2YtcPkMhofQUnbnOrNnwwkpv2Rajatzvpd4RnctRVm55BrICBAuKCEGqm03Aaw4rQ3kEvJECXQSSAc/kaczE6weOdTIXInzuI6qvoAoCQEQoIhBqIzqZGpvsZN96oSc/gzk9ggl7waZlXLelxbbGzEjNFSIqkV4hRWRnRnBJNdNlfvnw5kAh6Qc7bxGRYQVaguzA9u14liTL7vFIUvAXSMqZ9ngMAae9I3ALyc2wk8450GOWCxeklTHwHT3fZWOf1uuVshBwcqz7D2rxzx/+a9Hvjm5TCLB8797dWrBzoe7kVH6brxcBQqEhFloMSy0WC7lAgkYaQ5vNqFPGcHHPbxv513sf3Hug+xQSzfvXFY8pRKzX63w7yutdDAsdHhzoyuUrunr1mlwYuXXrlh699agefdMjetOb3jTh0Ucf1S0KfS6uuEDoYt91Cin+9c8rV6/q0pVLyv/4wkUVin7Lw6VctBkWzBN4n9kiTQd74jmwJDcuMawltrzPBCoMU8g+Y/MwU1pOkdxJnQNECs3aSOrMw+Qz1jy+6ZrUCmA7yrxfyItGTDM1OTdOdISd0oJesiiLdL4nI+rVRzi2AkQoGa2QUrZH7ocksskHHmTAn77aKT8Ss7UrfUmfTMbbboWd4BlIKXaZbxQRCDRmQWbyw9c9YERi6FNf1A7sDkk9dj9jHJsgH84MY+/0IMi8RJjsY2qkH5ozzTlTWeOcxeKeuhbWcKGRKjPaDV4KCoYlQhEU5LjelhQLl1zb/jXiS1yTly5f0pUrXOfXrspFwxsUum9RNHRh8FGKg77W/abhP735TXozcAHRtls3b+jG9WvyPXLp8FBLcg/iru7FPYqDx/ePs9h+3/cbxb0stFPE81u2p/5Pc/AdKQhO6wrmKzpJqce2Wa3zXj/hnn/wgAI+xcL6JwKOKAwe5T8M+PngNwyPjo507/6RfF+frE7kZ0t/RuQ1QF63OkJhJODzZOUFyLl5wzvSr9A3oN9+j0ZH8gg6PBhAMp9Qng9xWBQuPi9CiEBI2JgjTr5o2jVkzuh2X/ki3JR4GYzBFNLD+VQPVDChiOgOyLQ0ZIceGyq3UsgJvDUOiQj5S1CjReS8vK8JArs+4CPCrlKI3Fhqm63Lhkhz4OKGS9ozX8lVcEuVRMHBeohEbqPrcGUuqGGcy5APHEIhNX/5mPMp0+EiA1ZmWLvwK8DUmD8HxFFnB0NjGPraOj+lyxVVm7TVRoQiKhTSBJ13OKuBrRE4mgMhO23HoVlmfmYNLN7PBHIxUtc7KLqcF2xuMPvbl5MsQyVNP3dKd3OGWB8uPUQ+PI5pohlxk32NCCKzFUGUR6EHNHKV1Ns2Pwd4KCIqPCkrQK5vJgc6A5Kt0KfsDuT8oBHumtFOHagZhGYGO62bCjHmUdHMga2bZB4fgfRlXp6f8rCRWwXe6zJyz60GEUFYhQKnbPbaRard4UOrCS0b5DAxzHY7s2RfrW1gXo1TwamiqMegqmYrKqfwF3JESPsQR8tZzIJsuKavBfgIusbnmPBJJ3WofgkKAkiVV0mqfjgXKA2C4l6t8Mkwp0lXJo5MddsKTlYnReudtoWnowyfO+tMcd1r5KPhSAhMJjLFzQkhbjMWPyTmxFA2JSJCEUAhQY0IeHGkb4+BGWyFPwAAEABJREFUoppatwlf+0MEDc8jnfCn5Vim6LwWSG2OT45AmgAtNZMpJbTZshNDpNYp54iwHaSVrifp+kbnMXjtNscYTJqfNLrNIZXfclXOvo3ZSKrm3U6MJzE3dp5BfZIjZlkmtjLbPFXuoa9LyT3tGs770RFo7IOtt+1YaCyAAOwLF1HVEQUza7bPxGTtZKRAZ34+1pzHPLWu99wm5YzJPMjnjelYx82Bq3xhGuYfiv2kHszw0m0rqtJeEo+7p3ojYpmctpxVvlnmGsuRI4fNCXNzn1SeMw/72DfDcUoeerZdbNn6OhtSkuwQansj0dXzbH821pqa36dyP6Ja9rVVts2o0nl9tcZ5JnTVCtPavtzUviC2sNJTbjDJb7DW72F7LucGR+yNdM65nEdMfPNzhtS1DZvkVLpDQzP3ULT4urjuWbh8HGx03QW0zadb/WzrfKWlkuwbP6Vtctro9sTdOWFXYV6mUkQkNB0BZ0Ae0kL1yy4+N6aJorSoHfZq7DnE37Ij9bU3u+UsiWwVOnOc3aOtC9PYCnBb2ZyBkrblEGbN+mkmEzNzOIc947ZzTr1L9jBaMHvfuFxl570uj290ndKjZC8OZynQ12047vqhyKCunVHm6+KcP6C7OHfMB3u/BXT36C5FP3D7tl67/Zpee+013b5zJ98Euuf/jAA/++eHewoEnuRAkcNFv8WCEsSwUITPtbQeR603FBBOVzrJX02kIEEB0WMdU3B0Hr996F+L5DKV8xwsD3Tp0uV8E+oaBY4bFPNuUvy7eeumXPhwoW8qgjz6iG5S/LuJz/Xr17OA4l/dvEJRxYUVv5VlLP021TCQ32BPgvIcc2SiMiurjK1aivCU5CMUEnKofcHDoqPBW1smb+XhncYkQ4GqA7a3ra1GT3JzsBzRAk1SD0OrLKPA0+fonNJUi/Myokk93aYhr7V0YjxolXliYEfMxzFsU4yVZka0/gGHsXItiFaTBeLeihlg7UqCOoueHImA2vzqlvWpI2CimBFpMG7O70zwJE39PC7nZa39jObrfN2fUHukBX9vafc0b+S68JtTwifRsd4vpbMdK7o4pzUu0pUeGjhXhPwl+szILJkZTe2Ifp1yL/lX0Bf5puFSS+4Lv2l46dIlXaGofZmi4TWu+ZsUC+u9QYGc4rjvDxfJH4G/xf1xi/vG99C1axQLiXH8kpwLT5hxNxTeVy7yucDHPeni3QP+IcBvGOYbf+hrsX/UyP08svfeu9yLNmfr/Zbver3RSb7pe6z7PCeOeF7cvUeREPitYhcJ/Q8Lpvd6oZDnwpqYNfMYuSYyL2PkBoUgkWCj9I8cLHEKC55Tk5BM0Lf73GMyiCXDZ6cCF7d5IsvMKkl2kVKY975CIzUwSQmmkd6KhmgUAmszRHavKayRVAX5SLuZc3Chzeuy0TgnzqpuMjWsq2tvc6iKs71zW8sc7WlY1DZJir2zvaPr/i7q4HnAvjy3wW/NvmJR/F9pXtw285TyHNVkO8M4h5Wdmr8I1cfpKzfzY99n0pbdc3zYxzrnzQd/Xpwp1Tywe2mqnt56zHDbZtnYas7h+vXSTM5jePzdWJ+vXU2ce1HZx4iW8fWJvbdelvZiL9pTB+FOO3cmNjt0b4l5GwURRm4xvIDzqB8xYya+694APRPTFI2cm8GTNeZGXyjGXPcQ3msw0sWMkcLuwLtSOux2fR5nNm/XbUdy0mm8HUsVsNvsK6kqxK6LAwP9Rc0xF9nUMqgfLVUjVdvXYmnHgMK2HV3sZ8SpnNXt7EvBZ9bSNtPN2OoVSc6oU6vdsTw/zY4zbM1V1Wcz8uNzNflCz2/kTTTJ3MQn9aQNGwzzhnmj8R7CsGqOKXcmUy6C1PxLFb0DIEqbGe0c8wvC8zSmfOnpBNJOJLkiQhFAobyr6beNGM+ZHy5tjsAHFFB9C2p09AKRMAdKhedRH4SeYQUL0pkjczatxwSkyPBAvQN853LNSp8xjiKgNe+BNUmxW40ned3XVVhnpB+5WYYmyIdHMwWZA09UBdgvQ+giQhEhOl18ENuN9p14GEKVCEXMwED5r8HMej7jyJBQQLN5biDXagU5BDyiYZVh3jGhQAz6gNZmW+VaT3wE9obIuUTGREADP8OEsacpWmdYkXoy0ywSTIsEnSpCO4fFBobR5MP4maPn6lQ+LJiySxlUeV9/CQLzX1zDfkaznyF14OJBC0bQl+DQsD6BIRVbWn/IDk+gwn7MBY+cQh2fnLjQ40NP8mBdESFaBQF5ztMmdOFOPnx+azKcsLOslsfWCiy4+BoHhFqWYKTsPU7lJFVB8yMiFCgMSGs1SxXKZLfPBOZjXsR3FAe4A6GwVDFjrWYLJMdp7yCOxSifG45JWKl2zPmmmpF0T9l+7Acb5j00uq1S92xl4Acbql8QJYSN9TkDLCrbBQWedwPRwjP1MLUFxID0ZjEiFBFdxTJrdMRZ3eRkxnYQERkfcZZiwLPmgznTfH1FzOLsYRkaRuNhpxaBxbDGqQEaJdBHBKcJpfepEuTwduADJS7H5RzUewUn1AVrwWZAXreRftfH5wylP7SvNxTm+PDt4twDPojfv39fWQC8fUe3KQD+jeLfq+C1125TADzKX9t1UeBktdKGwp6vC5/jiNDQCxfQCH4UYIL+QL9aURQ4PaUAeJpFgQcUBh64CHh8gm6Vv4roX78fiFkuDuQ3o/xGlAt6/ttrftPpEYp8jz7yaP79Nb/xl4XAR27KhT8XN+x79epVXb56WS5wOMfBwaEODhYaFoMG5rRYwEMj2ERJEQGUB1NNGtnnKWjcnITqeag6r3vHkz3lopxUtgeuplN+xjRv2GY4jMQyMGs6mrATb6ODTA2CfQ7quM6KkuJfleGtwidli8g0rigEWhsCjubiiBXAPp4P2myeQ8qDRSZgh0BIWCdFRIIOwTbLA+IgCaTvgByi2wUPtDDIwU3AHjIA8uRnUT48kwpLOGZTrhmN1wrJ9Xa+y9Oqncw5bKhAg9V9k4mdJKZrb8NW6ytfe9mOf52ILHYWirdtwOfJEWh05iAHE0i1WTP2NU2cGyTldmWnPBaLId/AXXCtH7S3DA8PDykYXtaVa1eyQH7jxnX51+JdNLzFPfQIxfVHKBI+ArXupt8spKDuguHVy1d0+fAS99GSsUIjlWQX6ly4P+Z58cBvEzaYP+E+d0HfPqPPCbPyuqW6KvMjRcTNZqMNxUL/WQDH3X9wT0cUBO/krx/z7LkL/I8OR3fyLcN7FCQ9nnM71jmcq6XtWycfdSRz58P2CPecHkdybiIsGz3GGx7yJZgai+fA9q62n9P0LLapT1Aei64ZfW4Lzo719V5/1kGKItT18lV1tq8VhfBs+CTFXj3oCYomwyqiS9UzR2edchLTroY6v9WwIjAREVBJEM/PsCoVdiZH7r/a0WTrMqQ6S6aGOEpatNWRiJZzwhQRql+qBznr9z8pAgtQeCV1xh6rcUyPRPhnLrUD2T7WRYRowDQEQyIoYWnH17RjKzIC+02PqfXIEUGKBklcKdhJKcN+pgjWMkbABl6RVHBKB0z2aCCOgekxzhrj+frIIAJyTWl2tmTSZKnDWlzJ23tTawFzlyHPmml4TIClNmw9T0QoIkQnH57HLJOwgNrLXJur/TgpqPB2brCdN2oJb+Dc4sDua3yOYlvTz2Pxrq143Mpue8azQKythjUdU37vDLkzL9T65NE7vMNxc96yh7Wv4Th2ULkYtYOxZTSxEiLbOCl7YnOg7CIsKfGH8T76erDkcXN6KdA5Hz5nmhOhxGNyr/NE2ZpdEswzwpzk3khfcnt9CWdJg/KI8HVTZ2W7zTakhriUobblHKbY9CA9FLtjuin9rADmxRhpw88yJONCfGGD4Olmq7ai2DpPgACPT5AVmhzsHog9B3zucfoHbh0SQiL3nes6ZfycsxFYJ7RbjzO1XIetVnF0znZDimhUkrmQoBXsEKsgBmVEKCIwWDZgU0bHRNDg6/GK0CTko9BhTyOGiMDWzh3rsRmPsw0/dXSr5TmPHEG+RB27m/fpoGiqTmcje35pnelSPqdzeLo5CJg30hU5KRNKutPh1YNhu8kh3uguT9S+Bgq7G/Ii5rnnvHxUL7tZqmhJdpWYmi/cGVMqZnb7GHOVeU/+zBzsCM7T2x/T2eZkc60vkCb3PBfGNj8TfCMiZ29R5nznONbQ/Ii58P8R/wbGZP4ymNHcO8LS7pXSd80W3M802yNCsWNxDmNHea7g+MngJMakOI/ZRnjbz3qQYOuivYnpzDHzJbKa0Zk3JkUyW02KdHWVBMD3Nnmhnvhu7LQZTIx8eNmWgph2AE0HW9x4kjbuDIldzTZG5NozouGprunYS8tzU3ZRP+bJUrcXkLqLunN8nc+YhezPcGvCQuty7Eysaxu9MKfnEM3JD/LK+punUaVzeuczdkzOJWbR8pkYUuqqVTmIrw8DaadVn4L/jjqFQm/kNZFMV0BnLaINOtOZdcj5Flsvwm7ErnRBzAXjz70zT+92no+eZfVMc7JFETyXrSip2G6BdVU165uSGAJn+hacZnafcUc+pPsDdX4QPzmmQHefIt89in13ddsfwikCvnbntm77w/jdu2k7pnCXH8THDbdKYYjQMCy0GAZoRURQkyly7rU/6FMY8Ad4Fxkd74Kjiwjr9Vou/oljQQ4XLa5cuqyrV662/4Dhhh65eVOP3HpEt1yggL/ZcIMixY0b13Tt2lUKHFd06cqlLP75zT/nWSyZC1gMUIpbTEmuQzFUNsu+xiOlbWd913WaF+3WJTnbDAum7GjuRSja+fHeSM5X4y1HVZiklzAVOrc5hef86BzUfPY3nAjkwqA2st7oiEHJL6Dw9BoiGtgXdEsNWii0QJ88ugGd+SXfTJbYjAXUWEpaMr0F818w5GKUBmRjsRm14HwnKPIMFJgHisWL05WG0xMtQKdL+MTqRMvVOrHgekggL8aVEplnwxijllxzSwpIicI8PBfmfZBzG7Rg3gv4Ab3XuUAecj2h8J7AR4SUGKB7EAdmCT2sW/QuGQZl3fW82AB8jlIHTwv1LwS3oAMZaV94XBwhU09FHEUjaYsiIoGq+YRQ0CIhH0FnmECn2RKLEw1l4ws+bhHWweEcQ+AzJAbuu8VySZHvgPsHXL6UhfSr167q6vXryvvMRcF23z3y6C0K8Y/I9+QjjzwCvakb12/oGgV4/0c9hxQeF+RkpFyP/0bommvAzwzf8773zVu35tyOnE/fhzjP7gWz3Eft+WT/k3w+PVB9S/kon1F3eCbd4TlVf/X4nh6cPJDH8HOl5vUsZgh4A7LTvDeTouS+55yS81yqDm7yqkxPZgrIQy9D8NWn9qnj/PsDp6qQxJnzHNm/Mhlgl45UtG6uM59qx5E799DK/EElLZLzisN2yLbhmDYHV63XvJXqavGSUT0u6Mkzj9vxwiZjruxzcWKj2zIJXeqyw4JMv9NaPs+3naKt+Yz7riU1r6cAABAASURBVKJnravbhu1zRfY05pYyF/4x3imn8/PG8+16BrOL2fjm7WHM1BPrq2wSLmScJa+h8zzanu+YztF5Bnzb2HXbkXYF+1tjapiX8+ZkUspTPNmqatvbz0jN1isUqVHmanzVXNDbJxRzaxOc1ZibzNtsmJ8wG++8GPtVvSMNayp8lowq7fb2PPd6n9zsYUyKHaaOiWpi7ItAQ5t7bDqdf9Zhk5H6C7oI5znfOF3m55vPaD2WccZghZ8ZRvKt2x96X7bbHgpnuKCbz+3iMHvi3Han+5kGeZRQO7qvRZ/FLldae9s6AsaA7LSmmwU4W7o0U/LZxc4Mqip4tG2DzRlp6x0utJSm3Cld3DmHcZ5HvS4vsp6NGFLVZ9DpPH7Os/ldjGFQggQOS32/KMIaDG5NFzHTWQ9sclxOGjlbU6Y3xh1bOrQuHSpvdgfkIJTZev/rtlre8SE0IvKkBfy28cMOgv0hmhzsBAoxJSm5uXLt54jEfFzZjhb/iFBEoGltzhPTtASQjR/CJlkXxGwdktvdI2LIn6t2boAmM80pg9X9yQzCXhQRwHxFFQKhrqOkPVBvgUCeIueT8GsISRFRISnEgSwQmn8JCcQWTDnTOStaKT1UD+Irs9cTlPvgICNjQhFRHdHZbkwPVizdLNnPkJRK84byyB8WWWmdWF2nZHsHAzT7yAcII30lvLqPeZ+Zra99uIzwMScOfAtITaOTOwzrtFYze8BXVK3yqHMkImeVKjrLkGx1JmhyAiF53RAHBHMoqjkwSPCG/16V/0Wx7ofqpAt0rzmNVTYZzjkBg3UG7E4rjJsKJwB9Sqmjs9nz9jksJMiiRWVIjwIft+JAMw2kYgXumTL+9jSaGYKNlmuzHXgMDOQlBsb+Biy5BKKCsRpXZYk0BR4ae5BS76QeQhyBJsTzVPUoSWof8AbkTHM8n8uywGPvjjOOk2LrUc9sYWQbCx3wQIYTo9lvNhkZZKbQGTkJvDNFwWwgzxeJGIE/dN58Pxp9r22zV8dc3ufPk4uVYE6LxwVdJ3hcPLvENBb6CHbGwKGkwR3nnz2hpf80Xyvwy7k3vjhoGshGUFOkG5nURAy9lTyHm81aGz6gr1enOj65X9/EObqrO3eNO/Kv7B3xQft+/g2xB/gcy2/6+IO9M0WEFovQsBg0+PszAxVm7A/gGz7g+00ff4A/pQjkuJOTU52cnPBBfSV/UC9874kILReL/Lt/ly5dkt/mu3H1um5SWLh14ybFP5AFiBu6mYW/G7px47qy+Hf1sq5cuUzx4lIWMZYUMxaLpRbk83yMiEFB0UPMjaadozBbwJTbXrFb3ksQDjC8vwRZTlds9scT7ayln43oQorgvKp6RYTCPGbngK0GCxPQJi/uTCmCeUeli2Ehr8Wo+kFDzDDAa6AIFg2CisJZ0UDhbOA8LyjILSi4Dcf3FffvSZzncudVlVf/ovI38Nc/SX/+g/TH30m/fUX61S81/vJljS//TOPPf6LxZz/S+OMfaPOj72vzw++pfP+7Gr//vYoffE/le+C731VJfFvlO+Bb35S+8Q2NX/+6xq98TeN/f00b6Oa/vwJvVJ31af8q8lfx/drXpK99XcVw7De+Ln2dPN/4psZvfkvlm879LY3f/bY23/mONsxj86MfSD/7seLnP1X84mXFL38hvfJLDb95RcPvfqPhj7/X8Jc/afHqXzWw7iWF7QX7sHhwX0sKTEv2Z8k+1QIjBceQlpy3hUK+fLz3RrDXEYEWcA5kDroYBvmcYEKDdgBS8u1kVz6vAbq8iHz9YfV5D+VhSzIkosE2jQUm0iT0vaGhdUlch6WOtFVNXGX8PDGq5PFBE0qjcg7WFWDw9UdxbwkODg/yTd3Llw/z3rty5Urei9cpGPr+vMW9+sgjt2Q86iIh/K1HbsrF+xv4XL16Je/X5fKA/eIeYe1+XqwpHvtZseZZseaZZL5jQ3HYPjln/DU7LPpZY98TzuODBw/ybxEe3TuSi4PGPc6z/8Ohk+Njnj2nWnOe/YayV505Wz7/jMH2NakRb4gHaeKc2KTsurYJeS7hHQfxw8VvtKWXz2OHFdinOeAf/t5GUvs7jVHk3s6eMXtmlhxRzMyAzBUlr6NrHRk9PhwP8Kv2UWYNu2BWRCgwGjJnI/NSOwp2gYhQoDMgZ5r1xtzgWKfruojg55YqwZFv29vP/rIPLnXVXh3zR/aeGbAo8J7PEd629M5Nwm5HExDwBiTbPm854bFBSQHXHUoimjewcM48Hh61WV855tYZUxsMJzI1rLdbzrYLVijHtQtw/smD9eU1hbczheZf0oAelSYQrwRdxga2ioJT0d93EEmUFBEKKaF2FCa9O1dhD+GaUDvQNA7SjaaFVQK0taELuJC/RK96RCWeuxGxp8Ac9raxIZgbalo0QNzSTudxm8mEx60yrQUD32KFgW+uE1r3FqP1oLmimLWZsvBzT4Ihe6zNFaEgzIC0ZsfKBlZDULWjz8M01YFhDkS3SbVNZ3Vea7blXKzJNc3OQ5NtMhxuKAfTzuE5GFaadlgWe2MUDzaHjX0MU8t76O6+7hM79jobyU8J5s1Cun9g8rM0Y5zbwOg5GIQ4TIKJPejcg4QzfSS/7W1NoPJz2EiXVNLRqgzDXGhMrc459dkRzFxYRkoyLw5CUleDUNRmdeV8KiO9oys67TF2Nroe2n09C8RsZf+ZhjYiFBFws2bZmKnOsIzn81D1Ld4xyUZ9XqkdoZCbfDiQFfu0WqzADoOpbRxCa2nJxMk1LWRfh5zxmLxlSei8AQascg6kiaATXt5A6E6b6Xq+vOBxsswEHYh0Xqt5bbGvYb4j2gScr+oCYkDmrQemia7NN108PyMFOng8YC5omQsPcpitcL/vj09XmQURdE1n1tL2pGNgbPpszpj7nE6oJmoGed6qM1fBXDnjsddxfJUYzeZURhMngr+TeXxj0puZPxGITZF5502MrDwnOveceg6B3cAjm/M7x3QOQ4qICs2P2Apmja6Bb1PuGgmdV+oHm23711nqVI+SE4BHydCKIBix9jDovR9wsqupcjEYJop2CjDj0W1v+qpCoDmJISuRs+GbtHf7ctc3OjM7i8GmY7TBu1oleQyMVSNZ1OzY9+5R1SVwr6h+VbvTY6DV7bUh6EC0SCS4AsxtUWANB+a5L2XHJ7DvIrAbghpbXhwFXNxsBbS6PjNGi5jORaDYReFaiEAHHOF9NMVxp1mXwG/HgOAroQKhzd5cR8YhsAVsh0eos0SVTOoRPBdl/h5hJf44zDQoafiF6hcEhVvIPCaoeaAcQo6H3WnVWlXmjSrV3jGGSGibeSOt6Cb+nPnZP/3odvzwZRNo23XhwiSRk5Ec6xhTtcOy2blOngOg2ZSw3ejCxKtxkPSHekRfm5vNqNV6RXHvJP+Avz8s36E49Jrf/rt9R3eg+Xe7ju7Jf7/v9JQP0HxYd2yQN/gpedEKbhHBWiR/WF/zod0fyu1/6sLf6YlWfLhfrU9lWxYR+SEjImoB0L+uePlyFgCvXbum6xT5bvSCH4WDm/km0g35P0twEeEKhQQXH/zWn3/V8eBgWYuAFAAHijERoUoHRUTCBRrNftwYZrzyiOwlKE15VKb2PhPeORuqxlyCMeS46iJfdPb0KTfPSUeH0Qrg/YM0nSNDEUadr+caYb7O0vfYUDZicyXOV1kdq5w+UHlwT+P9I413b2tz+zWNr/5N6z//WZs//lHr3/1Wq1//SqcUxFY/+6lOf/xjnf7g+zqlWLf69rd1SlHtlKLb6Zf+W6vPf0Grz3xGq099Wqcf/5ROP/oJnX74Y1p94CNavfAhrZ79gFZPP6f1E+/X5vFnwNNaPfakNo89pc17ntDm3U9o/W7kdz6udcP4n4+r4r0a3/aYxreCtzym9X88ps2/P6a18W+m79YG3frfH0f3Xvj34gP/H+AtFZu3oIMf3/o+8lSs3/q4Nsjrt2N72+Namzfe/j6t3/6EVm9/XKdve59O3/GkVu9EftdTWjPf08ef1ep9z2n15AtaPfNB1vaiNh/4qDYvfkKbj35Km099VpvPfF6b//qi1l/+qtYUIjff/LbW3/mu1j+kCPoTCqIvv6zxVxRJf/2Kxt//VuOf/qjxb3/VePtvFFdvq3BOyvEDiaKrKDgFhVgXdyL6Oebccq0qr1X4TrH368XXyMhF4vvJKP7giGx9aX8zryCLgysrw2Bbs0YK+ai8uaZItnZ4dDMsrarP7aujp1jNRcnTBfMfhkUW3xc8DxaszX/T8yCLhodZ9HNx/+q1q/Lf9/T9ffPm9SwMujh469ZN3cp7/Dr3+PV8Dly+fEmXDi5pyb09kN9jjqzbBT8/Q/x88TPF/Nr/4MCzLPep7Yn9E8gjNvv7efSAIuF9ioL+G4VH+avGd3V0716+5Xz//oMsEq64x9act8zHc0qz3S2Z1F3jIBGh/ILKUEimHeJIHtpyEWZhCxSTi4hHrsaYCmVm8udRDJMZXvZXnWXq6SIiR4og3vbAwSh02K1CUwkq86qSfMSMFzkqbDHCXQX763RVaD26fOb1OKs7b2oZOIsBS3o44vzctJzxyLkqTDhUdfa1m8ZNv6aDzyU6JlVFZiNCEYGmo7GQ3KiiarePoXqgTnOXpvmhsA2SzT8uJ0MXCnpmzlyScded547dzzqPCexmOMTweBVIM0MQa0AwhESs+oHYWYcYuQg2JlSvC+sqqtz9Aybwgew2r8Xo2hlf83SDadAZykwRAQ3lYUKAw43UuUNX52ihwq4R7rd76WeeXdPDNhBhHyO12XnPkqHbtaDI5iwl52V7TWFOmngzRQxOg+Z82UN1KLglSwVu21ZgC1aICl1JPuB6i9RUKSAVBW7bLHkdSatDM1qobLXjsVWROSa04atz9iF5XYbaMeebyvtcWY9QOfeMlCnNJ9gUMspgl1J1XrfNt2t1nJFaJ0+mZppEz89oth1iPZh8bUSWYV7ObqRA5+vdgO3NwR1N51Xvo5kgODsl6JeCn8toc2/m2YPxEzgmRSaBOpEPB5qiDGhAMxH8ttlphsAyAYY23+PuiVc2y8m4894AQpBsMWDdPDZ0rkFURCTMG+GOc+/n9I5v06UdH1MDFld2FDu9RTCLRF/XzD9cY2mth2o7+CxG5x38oNTVr+eafl5YMttuvpGelGdhdI+IKu361dF88qsVby8KUi/nZM52XBgy0jJFprTf7VoZz4o2l60vehk2brVnuGluygcYZ0ee5xTlFGg0KSwYuwpLhi05bMY1jedmpJFuziPmmOmPYGrAZnMKI4XenVF0w7nU3sZ2DUj7c9BIrAGh1XOKH/yFjXlWP5jmVOUm5EZEHTbQGRC3wg+xpmfQ5tVdIzpnz8Y3Ys0OttNItUUjhb3uohTp1oLs4wdaLgODLxUDtjU74kVrij1yjuEc1V4QwznvVjtJbyB2GwXX984JDFS9bcUtV20exKiSe3vkw2qu3t08pwUbAAAQAElEQVQIu10Ihxm+r+ZOzrsvV517Y249h28uJkbNnzOdOVfLTLFl9011kvV6TS87GCm087KVq/b1ez8L69x6P4tpY3aNZ1/vwq2hcu4NPH1eDVi3wrkwkncH0tOdgTy1ma91Xo3B4iwmyZ/D8UtF6+xjNDHJGXkvJp9reG796k6get3W12NHxxt9KRFwgN7mM6j62s+nlBon4gxHooZ6rHFca7U6lf/4/z0KF/5QfPfOHd25fZsC4J38lTv/If979+7r+PiY+tNKIwUNZ4gY5A/8w2IhFwEUaBnHH9JXFAFPKfqdUjT0238uBJ4i2+YP1sH3PMceLA/bW0WXde3aFd2gAOji37ZAcEOWb1AUdAHQBcKrVy+rFv+WGbv023/LgTlERTAPmtcHyXOblLmZ7qIqvV+Vm1utCUWgMysYmgma2mxE5+t3Pt5Iwi1GjTz3ncLIQPYuBvaNuQ/LA8VyocHFDssLJ8STwkahiFROHmi8d1fjnVe1+cuftPrj77V65ddavfw/Wv/kZ1r9kOLed3+o1Te/p9OvfUur//6aVl/8ilYUsU5f+qzWn/i0Vh/+pFYf+qjWz7+o9fsp6D31vNaPU9B77GmN735am3c8Q8HuKW3eTiHvbeCtW4xvw6dh/Z/PaP2O92t853Ma3/O8ymMvaHzvBzW+70Man3hRmyc/LD39UcUzH5WeBc9/XALxHPSFTyg+8EnFBz+l+NBLihfBRz6n4eOfB1/U8hNf1OKlL2n50pe1/DT4DDwYPv0ldSw+he6lL2qADp/6goZPwoMFGIgfPvF5LT9GPujw8f/SAn7xUeiHP6PFi+BDn9LQ5hPPfZR5fkzx1IuKJz6keO8Livc8K73r/Sqsc2QvCkXFkWLk+G/v1eZ/Pwbeo/X/Bv/nMa3RrbGt2a+19+9dz2p83wc0Pv2ixuc+RlHxU9p84rPafPbL2nzxa1p/9Vtaf/M7FBP9JuVPtP7Zy1r/8hWKtb/T+Jc/a3yVIiJF95ECVaGAOHLuR+5PBU/GxaDi+8ygsOZrJbhuuAE1Ia/FyMuLq4fHUF6Vef132fUssqHzNYmd65SeGHtA3JzCwMtiPr3DXlufuWQ+/TCbhyB2rmia1iANQzDdQQPrGYZBC657F/lcLHQx/1K+CXyFIuAVioFX5TcHb3Lv3+QfBG7dvEnR8Ab667rKc8JFxcuXr9RnwGKpIJ84/HzxcyaLg6tVPrPM+x8eRq+XTfDscFWBH3merbnX1jwHj/nHinwWUhQ84h9D/A8gfhv67t07uud/CKFIeMK58fPMY+Q9T04p+FLdqlDloXrdo35vKHO/zNcVJHED1pTY+u/EYKwu9M2QaRAxZfNcCU++djY6HwGcXxEAh8l9tSG8fuO8yph7OpfTzHXm0Wfm3YnYUjGPwdfK9O/XogUrm03O03XWG83mVIZVHfuuqUfpNMm7Q5bcGZXTOYdzG9205becMxj2CXIafSnWVT5gDUi2OZ+KWUduWlVMTBXnYfPzYf2eaw2ofduuFOZd9Pk2peXG7hBfQXUdqPeS1WEDg8imvD8qA58tEJ2heqbK3Z5o1RwRkaKv6WToMsTqZkN1TrOXIcbVQ49pKc6JZyNwu83ZbDN2LTpnDHvr7z6cu0bWPhPARgnGiBT3Oz/jAuu+/iJ56xvp4t7wSTM15ukYPv1sN2O7z6T5N4IIR1TPiC2vHAS5DRCmhjjsZ8C6RYQiwuwZpHpucg5j8rRxd8Y2G5MLjPcRcnHzhUJQzWY3c6bANohbHQlHC8bMzeIW9ikKvrY6uFwQ1G2WN/e/WLmPSMX8HmmKrHokP+vSmzGSTvoqjdzgr7sPU4z2Z65+1Gxdgu6swzI4p20fZ2SIoGMIT6iCLSCR98CY4tH5m5rSv2ojiDWqOPVoNaHHzaxha9f7ioxqjGgMYuATEXCtwUdYBp6YYdnAlz1l4vj2vLYbs/xYacTTu+XJxMcuTmFEnLXLBvVja++aiXpsC1DS1ik13morPGYCBc8beucDs3HVx9smqWuTFBEK1cNvrpmPcF91U29dYtLAOCGExrRqTnw8D8t1XlwFbIgzQmTkea8OxJADfnsDFnwqqh/Jpxl23tnMA7MJOsaWfZMqD0ZPOu8iQhGMyLh9jOgOpTFWANxQdKWEage25DqdS/1IbV1bV02UDCSNaBR9RCgiRKdiKg5S5F6hFrAaYpb9UYWkCLSGTKUkZoHIsQuU9k1Cp3p4j3ZdtzZzHS48Vl97i6FCEQ2CMpjtLBxjkX9NmF1GLCAmlILWwB+lkBQRCcv1nDiGNAq6ihwfllBVvo4mXA3vV9iIYJKQM+IXdkJojTSKiB0gKKEgiJhCTCLFaVqkZ/9tb3q7d/SQlOkYw+l6jO8x8xUthzi6HyHT9cQCSIcrfc7DFF8IE1CFJMeqHfjlUu2DysSArZNNRorZF6wVKs4DIrASNM1D7UDfOIYO1TgcxcG43iC0qUaT47FCGWdseBVgvzz/eJkvdIk+Fnk9jxqPxQPgk808fhEwICIUUZF2uoyFzlvMBfPEJHGXYByo98Px58HzSdgPTI35Wl9jpD6WM+Y+tHWKwzrIXiOifUd1Dn9gPl2vahGQD74u+N25ezcLgP7wa/4Ivf8TjxUfkNfrDfsu5Qf4xYIP9Asth0XKEaGRD9X+cOw3aVZ8AD8FawqCG+Ks95wiQks+/PcP/S7s+VcJDRf7buaH/Zu6wQd//6cgptev8cH/Sv3bf1cuX8oP/gcHS/JUeD5DDKLGoMFdW3U0OieTLi9kienIh/fDvJGL5Ecl84btFayAZr6w144xanGBH5X8j5Dsge9Dp3fsggEHmEXHEMwTSBpAAFGEKOyvKDSMt19T+ctfNP7+99pQ7Bt/TrHvRz/W6lvf0elXv67TL3xZq89+XqtPflrrj35Caxf3XviINu//sDZPUZR73wsU555TyWLW0ypZzHpKhWJVedtTGt+O7p3PKN79vEThS49TAHvyRQ3PfkQLCmTDBz6h4cVPavjoZyiyfVbDZz6v4b++rOG/v67FN76pxbe+reV3v6flD36g5Y9/rOVPf6rFL/5Hwy9/pfj1r/NXbxe/+60Wf/iD4o9/kP74RwXrGf76V3UEBa/h9quK1wDrDYrOQQEsju4oQdEzjo80PLgLoMf3FA+MIwXF6uH+XS3SdldhX4OiTRzdVuLubS0M5yT34vZrMjze8OrfFH/7mxaez5//rMHzAwv2e/C8f/MbxSuvKH7Fev6Hdf305xrY/8X3fqjh299jD76l4SvsxZe/qgX7svjMF7T45Oe0/PintaS4uWQPl8+wlxQXFxQFB/Y5KJwOb39Gw1uekf79SQXQvz+hAsb/eFLrtzypzduezmLs+p3v1+qx57V66kNavfAxrT76Euf7i9pQ3B2//V1tmMv48i8Ur/yW/fXe/pV9vK24e6Th2H93caUF19OCa3HB82LJ9ZXgulsMA/crWAxaICP2a5BnLhc2/tvnC9czxWvLRr3OXUJUHnndcg8IhksbXd4RFmU5bENb7yUJt9Ypj5STU51DKH0G+oEEweSGxCLvc9/vfmZcplB45col+U1gw8VA/+NBPj+uX9PN69ezUHj96jXZdvny5fq8oMC+4JklDq9lw/742bTerLVej9yCm4RtCfsZ7ElhP/388jPt5ORED+4f6x7PRT8vj9h3/8qx/2yCdSf8w8cpBUX/Z0iF/SuOn/aChA9p9g3sBqQ29iIZlH6uqMCwRwL1GVPgNB1ptcEaxjbxOejno6er+tpnDGxSHGpGS8WhACpgVUOmxlegGD1ekV+I2bwmgyTOkDrZ30CyzYDNVvBiJPiQaoMye/zVj9INXQF1UAIb4n6LCEWE6JgK1DnE0amifiF7bZnK5kSdVeox9O3FRC4U3dCovTFgxkZvvv5MCRepyK76weJmPkEOUzEbtSM67/k3ne9JMVelLaSkUhL8AiYkekB+8+rHXDCfoKOli2mCjpZJPC+Q9v2u6RmGBSrdHSYfzWY2omtZ4UxvW4UzgO5mJaIJDyjJ8YbqEbF1jAiF1fO8xPragtiSiAhFAO9dAjUO8zA0s4ZRRVyBdcuJKViNgPaGWjhNSJk4eSxgakQQlVDdKxzDULQvQZVH0G8R6EN08rWUwRYSmh3ljCaNjGEaWCPoQ4KoHqUS+lD9qvnd13NlDwMXoVGeD3GQJIIYIMPj2NHQTI8NyQHALR3MvA4KWSTCE+LwuVDA7LWCbECYOFw7qelqkaBCooBC6MUySqKdXBRSNeCFU8SMYvC5YgOaj4SKsWgey0BBhLZHaWxADUhrgYn0SijqF0JgNzDnUJ1aZ2D2gCKgYdLi793JMwSPm7ZHRCgCO/PM+8LUZmiu3zwI0Mc0tUyYlAykBHsWU/KIUEQHdtXDsUaVam/ZsNSp+QQ56qTnljmfXhoqkUL9OOvUF7T1wdcDQLJ13otPxT/QZY42wkQa83rp9tycqqpq7/Atd8767JCoJ3vrm8qps7Xa6Kc08LnTk9t0Mmeah7NO0T3mfNfl2fHohlKau018339vgDhMDdidlgF0+NNnvq3dmq30/4bzbKdtOjfR64/lHOeFRuzGnj8OPrR+/c7znO8/9zA/8zJLLpoN56LbOrXTnLe8A+c0dpT7wkMzVOedHKWez4vCSg0506PfD0GlTDYzzFi97pEJ8OoU9h9t8+tgP92+rOna+LtmO5vaNi657Gbmzl6kx17nVHvE3cZDv+ghwXNv7tG5uP+o2bGlUOgNyKx5NGOK9xzOuFkBcCzewxJ8c5oluYAl4gJLVYeJnQzzr4e9NTvMeL0w2ye/ibF2i5yLO0DDQD/z3bJwbR58m8evNdy9NfPTZ9k/BKwpAK5Wpzo55UMtRZY7d+/oNoWTBMWTO3fuym/A1CLgavqQHBGKWFBwG7QwjSEHcxFwzQdm5z2lAOgPzeY3FAFHPnT7XPqDuP+umH/d7/IVvwF4LQt+N/PXA2/k2z43/KuBN67nh/lrfLC/evVKfug/PLwkFwOM5dJjDwrGXgBTpuUhFOH51V1oW5LzY4eS1o471EaAu6Iqs0fVqCMARnoVCnzqRjy8hwlGNe22WIQiCxiDXMhYLJZaLEMD16ecY7VReXCs8c4drf/8V61++1udUnA6ocBz/J3v6uRrX9PxF76gk5c+rZOPf0InL35Upx94Uatnn9fJ08/p9H3PaPX40xSLntb6Pe/X5r3Panzf8ypPfVB6/4vScx9RfPBjGvzm20de0vDxz2jx0n9p+bkvavHF/6aIRQGLguKCwuLi+9/XgnGHn/xUAwXHgeLX8JtfK377O8Uf/qThLxTKKNrFa3/TwHyHBxSbTu5pODnWsDqR//OP2JxC14oRZPF0o4E9iUHsA/s8cC4GdhDKBSPDNi2UfAnssCXqjyKmJFDxW3By3KiRggq9Rn5y3pg3NGI1ysRVif2daUb4ig0cKGA01pwyF7bhN37LdZ3jiMJQSaDjnrlfQAAAEABJREFUelZZq4wrKXEqrY1jaQW4dwI6nN5nT460YH+WLlJyHy3uvKoF+7b425+0/NPvtfjtr7V85Zc6oGi6/MmPtXAx9Zvf0uIrnI8vfFEDxd3Fpz6r5cc+pcUHP6rh/R/S8PQHNDz+vIZ3v1/DO59WvONJ6T+fVHnH0xrB5l3PaPMY4HrYPPGs1k89p9NnP6DTD31Eq4+9pNVn/ksrzvnmO9/RyDkeKdT6zcPC/Mr9ByoUrQr3atlQ4KP5Rgiu3QWF+mGxlBHBiRQnh932dd7BKdOW5zzh4jMh/GzbwrbIDFsdHGr6M+08deDFZaKKgA7yvTUsBi2Y55L5Hh4e6NLhYRb9arHwShYC6z80XOU5cw3cyDeO/Waxi4SGC4UHBwdakicG/5c3kot+a64Bv9Vsuub55WdYrteTEHNgToJ6viPPBRcVj9lP/8qxC4IuDt7lH1X8VuERxesHD+7rmELtqd+K5h9H8nmSe+UMzlShPKwLkT495CPHNQMw0zDT0/BEeVFr1iQ4z9yY9lbaFdA3X8cBbj10YkzVo5lTwJ7U3TzPnLdtD05h7Km3IsZMnR1q9sCs51I8k4Lu/2XLfOTYT2W5bHcfj9Yc0FgT++2pPDOb9hDnZUsf50jmgs722M9q5QX+Z9UXOKOmnXV/iCawnRuzp7Qfrq1ZMpo4kb2gSV+ZyUqovy8Y1bLf42AV14dJIvmqdz/lSuP5XbDHb+Sc12hnNJp0wbW+9Wh+kABn2/nas36vp3EeY3/ki+Jez29rd9Ztlq1+y22tO98HZoEzlt2u/lO8z5mBOiImO+LUfH62/qjx03menI8wxJE+UOQeG4jGzjzRzVu1zzVvlPe9XqP7eDuRVlZzU+8IVTepJgZ9570LiBe27oeD18664c5tETNfPOaSeU8V9dR25Zlk58mrMuW881JNU39O2GSr4Xg8ZP7+6aQGFE7lzNFbhEplvkAU9aKImpvIAldM57HmZ8hv/MiZE+pvQEFMRIgGoJaBxyviAsDP/oEufdCFUQUV9IkQWiMUEZKITWh2OJPBGtFWDsYtk4gI1cOTg6uZ3CO4NT+vxdqIEC2hwpieL6j7I/ShPNA5BiKUkqw36lzkJGpHqotqjpC/msVDCAUoQEoeViBzqx4ei58sqzDvPQ4IdFu0eaPL5kRGd7CS/B7DrGFzhXexAZ+qY00z3nF1O51QYngQ2n61eBzNYSCBpsN+mFgOSSftWYbtR4lPHQy+toAEScO0TxC+NmsZDr33DIKABcYyXMr2SnjyKBnFUyKrFMhpg/YWaakSuwvDylpO5834QO18UMtBTAJd0i7bDZCBMQtao3qgzpY5ve5A7CjiGgLigKffbU3X3U3TIfWWPPNKU+8OMcKdlMSbbn9TZre7WfhIwjvV4ij45TpKBhGB1OeNvbfAb+LJEAY6673WbnMWeSJKDwk+dapHRCQTCrlV4BEeV+3wOpHrbKa+GZHr9MlQw+kjkAycyEZvn85JESF/WctQeR685AqPZUtBX+TDawqYfch5GhxhpA9dRNgstsXqHeQ45HOLCBOlc/JNlmTO4OYinnnldKwBJKbHJ5Xp7HBDVuUgMDThmw5CQO/1QFRwLpnEnfJARU4lCoJhKSIUASSF2pFJPK+Se9X1BbP5xH4MNjUdi5J5IyIgoekgic9NlREE2nhmqz4zdLbGtxR4yx9o1xQ4XKx7cHyso/v3dPforl577bZeu/2ablMEvE3R597RkY4pWLmg5w/G3p+IULhQACL8LTgyn4t9pyuKiicn9W9rUVzwB2PHiaLNIkKLxaJ+SL98Wdf8N8KuXcti3/QGoAuAwG/2+IO6P6BfoVh46fKhlodLLZcVzjPk+CEfofplXoxDqyx98iHUdFLSCPPeCW0PNrUA2QQKc/Y+idKRPf1B33BAwck1k8L6Y1hooAixoJAwHC5luvQ8F/CMM7DPOrmvkT1d//mPWv36FZ2+/LJOf/RDnXzz2zr+8n/rAcWaBx9/SccU746fe1HHTz+vk/e9X6v3Pq3Txyj2vfsZCn7PaEMxaHzsWZX3vqDy9Isqz35E+uAnpY99VuFfnf3CVxVf/obi699RfOeHih9Q3PvZy4r/eUXxm99S2PuDgsJeFvUo+g73jjScUtTLgh7FLQpaWp+wZBe+KJ1R2HPRrQyowIZ1b1jTuBg0DkAUTWIhUeAr5ktwCQ4N5oNAQBzbqc0YXCsFoB6lTQF044RRZT1qXOOTgN+M2qDbQNcU73w9jezpiLyhoDpiGzO++aYPPLT7jeaNjNswvoFPkwvFWcO5Ey76ZM6NLI+MVRLEoTdv3eh48m6I97Wx4T7slKUpi5bsxgiKEXCJDZeRNWuVcpqIwr6vj1U4Hzq+q7h/R8PRq4rX/qKBQuLQComLX/9Si5d/ruEHP9Lwze9q+NJXpZc+L33k09LzH9P45Ie05vpYv+tZbd71fm3e/pTWb31Cq7e8V6u3vk/rd8BTQFw99pxOn3hBJ898SA+Iu/+xT+oe1+G9L39VD771TR1TID7+2U918utfaPWnP2hz97bK8QOeZxvlvcz5H7jujQXXeyyWimEBuFCwcSmwYs5z9l4u62V/4GjeHZANfbvvELs3PuKqARGKqBBHROUjAmnbIiwzNqrgeowIDcxjWAzy/PKeZJ6HLhZeuqTLl6+oFguvZrHw+vWruj57JvkZdO0qtiv48bzyP14Mi4V85HnnHzfWibXWFPXmhUJOaFtH4RofteY68TP0mGftg/Z3Ce/wbL3LPeg3Cu9yH/pvFdq2opC44b4r7JXhVXlMlmSSiOjaFMVJUT/SkvtZPA35PESkFhcoeWEkbzYMGlU0BVK6u0PlOUDwpOFIw6OGW1/tjNUTVjd6GmN1f6Ta0FVm2zvHJM0CrDe8kKSek4Gz3SB1Ijm252AxkAzzFW07cpsKsy/koCkiKkgUCffEeI4lFcJBaGgoaAjbZtlwWALBgzXi2AgMc2BjgsylKPiSUYL8AkUYVN3R0fw9yWs3vA+OTSoJs+pROfcVkbaeJwLZQBs1IHvnnICG0Rme3k4gIhQBFFhpjcChCWDOIKZOTKl0TIj1GNhyPzk/6PpSbQycAxcDL7jeLAHi+vxyzcgBzFfqLIYz1NiIEA1lUV4FCIFpQot3jgS23oIIo8vFTND5nCY1DzDQCKen9aUnxczgEuMmpLqn2j2KnLDp8I0IRQBU7gs0EZktU6dsPWvoPEFoaPhVJxjyCGLk1Ltzp82mfjLIV0chT2t2nXQWQD0XaBvPBrA2ApAzlwds6ENMlLE6X/CpIJYWyJBs5o0UPC9QEDw2pA9eaSrOdoHKgDBFrjtyJE/nXBDJeyQObKmD4izzFcTZnDBvINAigvAGy+o81DIJwusFmIR7QmEjwD4bCIUwNaOJOBwEyRYtwHPMwO6E1X4W8akzLC0XNpqfHyhU7IfsVugKuaY9RQ47QectQ0IyJT17rl1gQ5M632sWt6icx+hI30yGrVPm4X3fsaVAZxtkpxGasm1eiIWuU6h+n8RQN0PtQIFTjmmNGVRmiZHRRflwclOwo9+XC0kdbILtTOv6c/PVzGmqbA2f+M6YGtXs4Rq3Q6b1ekyQEV7nRQH4dNMU2xWZ2Q4wztFYJNkl6EIcOQhUMCgi6CwayaOnWcyrZOInDYwvnbTCtzZL0zRnCRuXFxZzOWNMm3M6kXHG4+9QeNLGPKTJJoxVLRYq1/s6v7P6bp9TexmTLvdvd+5bu/VG8zZrTGLMdiVS61gjhXO6aqtXQuXnTqGI8IZO9+rWil71HFpnt3T0NZEKdyDd3MHvtN3RIoJs8RAPTD1k7oaO1kfF6aI2D7LPXJ7ztm3hW92YafKbX0YwcD4gu9FKo8lBYLAqt0TTJyE2Kd3O9TJdVxh6CxgDUpuFDmtKprfGkqlhfo56ltHMjez7/OQWzAZEmVQXHZMXp72ccS0XhMXkGelxvl/TMreI6mfnzk3rsDJhi2GBWNp0QZi3Gsw8kC5onLOtxcFGj2zUqu7k82XYZApsNrrLeTSCAOM8Y9dhD/YrkA1Itjnfx8FVuGp72GJIaZMP7lfm5+LGKYU6v+nnN1f6m4Cv3X5VtykG3rlzpKOje7p/71jHx6da84F3QwHE10mIrxgUEU5IUWXUCrs/6J7yIfbUxUCoZRfSCvs5DAuKeAe6dHhZVy/z4ZoC4I389b1rutHe/Lt+/RrFwWu6wofvK3z4vnLlkg4PD+UP4MvlIfFLDXywjxj4Zs/4OXrtQnwxn7DobhA+CIUrpW5BvRxSbrrAntri6Mpht7bCfiNLhmKt92i1BOsJCmDBXBaJhQbHsvbgg74omugvf9H4299o/MX/aPPjH2n81re1/tJXtPn057Wh6De++HGtn31Rq8df0OrdT2n1n49r/bb3anzb4ypve5/0rqe1eO/zWlLwW77wcS0+9GktP/EFLT/3VS2//C0tv/E9Lb77Yy1+8rIWP/+Vlq/8Tss//EmLP/9Ny7+9quH2HS3uUui7V/9X4JzXMcUmzo3faCtrv+G2lihklUJhiuKXXHyD+voYOd8jxS+fwxGf5JE3wLosfuE7ughmit46ah6kHPO6KOgLsZ2OyKPHYj/9Qa5QHTRGdGnDdwO/MTXMG503BVmIYaCMIcdEzZd1jj2at2/Gj9ow9pQXfeczNm322cjjz+cz4lvhNWFH9v5sNmtt2MMN88hcpka3J10pbfDjaubvWOC/R7dCv4Z3njX30Zoca+9l021YR/EaLOc81+wvoFg0rk81cs35fA4UmbhpteDaW7z2qhYUfJe//6OWv+G6+NWvtfzZ/2j5k5/r4Ps/4tr5rpZf/JoWn+Z6+uinNfjvJD7+vPSfT6m8levv3x5T+T/vUfkPqH+d/N1PU3x+liLjB7R+/iPafPjjGl/6L41cz+O3v63xJz9R+eUvVf7wB+m11zQ8uKcFe7PknliAJffmcljKyHvY9zHIuwl74XrgRkvRNGXrQOUFBwqoXtkXYrsmb2eFIiJtXZ+B1hAbwPlDIc9jDhcKDw6WOqCgf3BwKP+dwisUAK/yLHJB8DrPrGtXr+Qz6trV9qziWXYZnyUxziWOkQE3PocuDoJTsAa+/kbulbqenEhep7a5+Hd8eqz77Jv/DMPdozu6e/euXCz024T3uIePuXf9bHVuX48sQREDI25bbFnx2AUepyq9LbbnntmoouBLCfeRW1aUhJ6GSs3eifev+tReZw4HRbpHt+V56sLD6RSDW5DFYKpwSogjIrVws5ZjeE4zXbIzXWcDgwGpbUeoKvp6rmDmbZ5jrje/k6YKdjds7tR8R/Xq0j7dt1a59ltfz3ObGy4v9K192jhJM+0bY+f7SurXD9qdHT9x1BDUZ8O3Gq+hOmp3upxrGZJIoYsO2wxfn5OP5w48CiQv7OSbw5xXG8OmUJhw2dkjWbrOVxuKbF1rwbyR4btuNkuzMXTB4fvT2DE7l9GUZo0m7nKHTsMAABAASURBVJILDV6+dzlnuI2xaGw1jdsqa8raO0tzaKT6FXV7U1sEtKYw2ZU0xRT5cG/Yy5jMNr5RONBo/s5nNPFi0s8NF4r9jeq85ao8S14VtSeuMZX4Hpxc93NUeTITMd0n8D5LENrcA7G3Gs71OTsbk6sZw86dmgfE5bXV5oqI8uJmuzMY53nt6O3cnea8dSlnZ+lcONfcw/K5jnPlPKDrJ12R/0m6qq0EXrzXHrMrK/DIc2+GEM1sJX/4IlDbjU435KlZkQm6JhXKNGbFkXYED46YzXwiJTqPY8D61NpmahF0CyxaXyJzDfPDvwDbDXuYngXzyMmJPhLqR1RmG1sV7gPPacSofkKnM4eNRjPk2uF7sKnBKtBmC/IYKcy7aIJzGE1M4rUaKdSu3kQtyCRjzHS7ciT5QB3hzsIuPL0OApSQD/y3Agp7QXbaXGfe2DoE8YY1fJTlitv+EGfPuvfm6mrM2fcMMOwsP5oH+p1vgk29Q+wzU1TRvTEz5Dma6WC9ZfaANUmYN1hayg/tmKd9jR2/mSL8A6qx4xCkN6py5l4VrbfeaOKFJLAYEPK6V9JwH5KJ4Vwd2j/w6//SYt9E7bJI6Puxns+9QCfsKnIEMb4WumqHtpMcKA0ILYgIqJIGvR5yxEU25/Zc+knd86vz31MiXuCOxckg57RuGWe2iFDMP8QEz7G85qqTYwxrq0bCRT4iQhFhlsu9eqWw39kngcHuM1iN9pwRWz772iGxI6CxjwHrRAHv/SSbPY35vJkkIj6qFqK49zVJqc14Sc6n3cP2/qQ4c2vsulbJAZWT/Q2hCzrPYmSsNYWJ49MT3XtwX3cp+N25c0d+C9DURcGjoyM+lD7Q8cmJ/EG1Xg+OFlkA8ywkHilM2O4C4En+j8AruQCYH1blj8Sh5WKhQz5Y+0P1dYp8N65dp/h3I+G3bhLo/EHbvyrsXxn2h/DDwwP5w/nSbx1RePMH7YFrhqEVEeqHuUlEiCGwY23KRlAo9Slzzjy7vEf9hpYKH8oFCqdrF5gkzlhk4W+hxbBkTUCsjWLMkn1cHt/TcOc16U9/lF75pcYf/1jjt7+l0y99WauXPqf1Rz6p9XMu+j2j03e8VydvfbdO/+2dWv3HezS+ncILRb/hiRfqr4K+8DEtPvLpLNL4ba/Bv777gx9S7Pu5hl/8Sovf/o5i35+Uf9/utb9q8JtjHv/0gbQ6UYwrRQHMTRTFpDWzr3df4XzVs8gafX4oMPkcsmgvXoUChn2qXNiPMeE9IBR+o7H9bORrYqSwQWN/CiFFI05jKbjXOBfBRvwT2FxkK8gCxeMbzME8E9AIbxTsjnERzDRRs2rkfJFdHY4ttrWYEb7sWUef78gRGGOcrCO+CefEZ+M5cm+kjlWtmY/nPAbrxl7AOEWTr49paj37PbLv3WcDv+k6+5B7Q0FvdF7GWm+4X/AxTV/2f419Bd3YH2p5TZxj1si2rbHZvnYO9tu8MbKejWXmWSi0jazZe6GFFMuiYbFhVVwbWmkYTzWsj7U4vafF8V0t776m+MsfFb//tYZXKCz/z891SAH74Dvf1cFXv66Dz39RB5/6rJYvflLL5z6ixRMf1PCeZ6R3PKHNW9+jzVveo/Xb36v1u5/Q6n3P6vTZD+qYguHxS5/R8Re/pJOvf0OrH/xA65+/LP3uNwr/nUaePwPrXTDnwff48kCLBch7fpACcJ+pH/ipg/3mDLBirmjcIteqJocciiUjIyKprcmwP04b0fWppbMcCoKNgT00Fkvu944DeOBnlOF/tHCB8Ab/kOFnmd90vspzznoXCf0PGQvWE0OQnxkw/w3nbeScbij4rjmnG+B7BxPzxwfPglDQ+x9ZjnkO379/n+LgPd2hSHjnzu38Ew5+Tj+gAOzn74ZrqXBdEKrtshiTvbHuoeBZXhi5bgsBhKkD205sJsdISx/HNQfnaKyqTe1ozqypKc4ntgMPYdipRcI6O2fUCqRs3QnBagOWDcSPPJV3j8w9To9AT4PRzhynYEnOa6geua+Zj8CZn12M6kWfAg6dCt7qROVhp0a2iZ8z9jS2ushMsVW8jjzLPGMzqOdwMqPLpvY15o5et2G7Ybth/gxaQl8zRtqbLnlOTaMmF6axscE+xfsJnMlopvksU2WbkULvnKDzSa0wxpRqZ7lyYpzGKfgyX7z+5tKuQtQBajNn1NXhuJcjWh5Fu7dqWPZ5zxGSQus8ntFE7jAcIiRD9UAD4x7k/KBozmtEytixnTfw5OC9cT6jK52hwzrzpt2n064XY5o3NG0Ni0Fww59mTngqj0mBZN7zgJ21ms024HVjK1Ya8G5mE7j08XI/u386RR0VXdqsm6PvNfbt5O0QykCI8piYOlT6p+Hv6DzRrXvJASwXd6BRz8lAk80/fPXxTP38304nXWp3Vlmv45rXfH5frc47fdp2NMrZnc2I3kpDFx+Zrw47OZ0b4nWCC225XhKZTplgesCe3n+ZhhNEgB1ARORCCKkNWakJKanUiTgiQhHBPpGD5AFQP6TFrq1fpYQzkcnmi88qK7w5Tmukjw0G4zK4XRLzsSMYB2SMrRZNgXNDJHRqR0QXWAu6Omb2mvuxUPWjWt1vb4WepeS6umeltnmYBKoqBx9MSqKgM3K8QJg7ImZLnY1IjcA9vBWy0vxs8/55/Yhma5zzAFqVsSSPU/o6vln63CLwoKWMHyGKQEHTHAg9h9PYVdaJPbOQICCplVXvGNxIa0PVI+Q+BXubQE0kbtUnwhJKWsZD3Wyt6OfW2oogunL00QFD83hbkIFxlcDPIhDwukwNh2HdXiaeE4gIRYRNDVveVxBpiIEjGT2+UnrQOcyYhm4+7JR2D0dWjfOxWQgkIFN0kIgm23KPnAtgRqdZyt29cj5nN/CamvVetxEpdJM9K/rY6oPYMbQ9ehy6CLpm8bQaK3/I9JxTxr/OHQmenr1j6gQ0EVUde96jzLb1QbTQgZity6aej4HBogGbLSIUARg3Fe6QTdIv4FI2w/xYd7rSef5GmzhGIuyGf4QZYt26LzweuLtHoHXO3h2o1fXO32E9g0BsLXXeHofAYi0dbYpFlW2r8/VgpFqEJcP0kqYCZcDMUY1kmRzRINK3Fo1Ccj4eY+vQua613NeUPGGWnaXLqJiF+z3Yaa4qjtgqnGf0h8vVSicUsPw2YL55MisE+g/f+0PnyfGJNv7VSz601p8vanJnLPwA4jwuAhp+U+Xk9DR/JXi93uQ5tLf/5tbh4aGuXL6ia3w49gdlvwF448aN/JXga9euofdbgFfkIqA/WC9dADT44L2giBgR8ofxoX2QFodzQ3aadZ5bV4YfJikEewXIk6KlnsvnbIbCWpm8cFEMgyJCi2GhJR/kFzFokLTAZ1idKii+iULc5vevaP3yT7T+3nd0+pUv6/Qzn9Pqo5/Q6fMf1MmT79fpe5/S6buf1PqdT4CntKF4Up54XuWZF1Ve+LjKhz+t8pkvqHzpa1p//dvafO+H2vhvuf3yV/J/sjG89qoG/0cYx/eVv7abhaWNRj7YZoEsi0rIrGNNYcFFhg0nbMN57hgpOrjQYFhnubAOyyMxxUC2rtiX2NST0/k8jq8dY2S8Qv6CzXuVz5/kuftMucNs69hwrZhPX+zmR40W6UeN6EQ+QZFSRwo3KciZmhFzSV/SVYpHwaGipJSFr4Anzh8hSIneOdDJFKC0lHGc35L6SL+MISdeyPbCSOuc84/YHeN5G6SrvozpZ/jo8VPjLA4uOV/H2HdEZZ+RNedeoNywp6PXiW5NYXBEN8KPPheclxFszFsHkkfnczSyIRvOX1LyrK0HG/yNdeOda20d59bU2GBbEWO6YcwNudfIxkYbVrHRSBG0cK2J6y7WJ4rVfcX9e9Krr6r86U8af/NbFQrU449+qvGb39P45a9r/OyXNFLMHl/4hMZnX9T45AsaH3smr/9TCoen73oy/77l6pnndfKBF3X60U9q9ZnPa/WVr2j1ve9yP/1cmz+Ql/ur3L+rcvJAA4WugfmxzYoIBc8Gbk7FwF3JvSmZsrmsozBzOOGoCw+eD95/nxfBb/0CtiIU8L1FHctiSH4mxRAyXfB88D9a+G3Cw4NLOvSvHgMXA10UvHbtSv768bVrV3UVWO9/8Dg8OJT/ocQ5xOH5+P5cUxz1c3TNuSogr6QIeToRXKus0X4rnkMPjh/o/j0XCe8q/yHn9h25QJjP8JPj/IeZNdeUcwcJDO0duQfopn3DL7eEaxl1bYxZmXnvSCNQGhDEdIUitdZs5JX1OCTB6nlNvOUGSGuONRDtCHEOTy217IcM6xvsNgFb8oxZ9zF7ftRCS2shEAsVgW/mRsuDhwDrLQDy5XimiG4R9rZPEWcHKPNPvITONs0Ox9hjpmqsLSIigNfKdDQ/ShOi0TnJqeTm2Mtg+k4yd4L3ubY1wQDb81AtqcfPU5jQGYy0zDp5k8PziQi8DCzoPLqBWhW2kTgkmnwEnCGofOEBolWPSOLx+rlI3r5YImkkpzqAzqMR+NA0O4Jx+nhyUkDTFK961DBbjKrr8wtFVbR+8sjxOL+TojlAIiKjPH5YNtBVJUJvuX9KtfrhfAl3c6V3ucJan0/TN4S+D9vJKAe1LB+BGGZm8PhGU+X88aFph69z8n6xG7LZnSNzWAukSB6j/Yx+Puo5bw7Y7V73zULTExwYclhU85bjoDCF1GZHc97fDsvOAcwGnQFhCjkjKeOs7UBF4gBqR/Nk0ZWzyeciKYuq1M7mKnV8By5tPMdvfezZkfmYd1KU9uogGA0t5wrda/azKoI1WADh/YM6NsQXtohO7b2LsG9TmS3ECJBGCXGUBvJoDoXcdsBa1A6HeR47sM0+HZYfBoaQxxQMTclvAygK5jBbjbk9JznQ+jn2fbDtu02yh/CE8Xn91qM6JcKsAVvn4oRVUXsbKubynK9W1XBtj4hdryqRn9adfflZb9RIGyu326On7eosWWmYn2Fv7JkFdjsawk6zJcJ9U8/5prqInDOL5trzne/hPTCCTTFa0Bkyt835dIzst13K2aUuptxtDhMpWNLlnC7O0VWV51sqK/3dlLwX7SumnBB0mx8O2fp6qVu2og08Y2UnzQ5c8ybvKsudn+hOgkl7lvGqz2r3NbE/BxymYScGZTYrjBR0ZoSo+v2UVV375rFLHra/zbPuZRXmM6ia3s/H2HqldU/supKTdZzB9ygMBZzX7HGRbe5vv5RhaMnOu667OFf3qFG7UtX1vuYouYqqs7dRpXP70rS57xYM60wBzdIbxfw6cKgxTSgFIXpOhuomQ860nM+utoY7rmPXPklcIBkOzXvIdDKacabCPIoFpS8paSm7uLDmQ6YLd8d8gDy6f6R8w+T27fohkoKgi4P+u4CnJ6farNeso+aCySY+jBcKCGtszuNfa1tRWFytV7JuxOYPtoeHh/IbMf4gfN2//gtuXPfbgNfzPwRxUfAahcArVylOj2l2AAAQAElEQVQCXr4k+x8cLOUP1As+WA8LCm98yA+FhlyIpE4lWR8RMFF51SMiJEMSU6FvzXs1X8qGM5prgVJM8Q9VUigYc6D450LDAL/gp4aFiyCnxyr3bqv4V35//xttXv6ZVt//DsWL/9bpp1/S6Yc+rNNnXtDq8Wd08s4ndfr29+nkrcYTOn3HM1q9F9szH9b6Q5/S5qUvaqTwt/nGd7X54U9Vfvkb6U9/ESeBIst9UVFVcJ5GF274EO/ztuFJtBmk/EFrCIm5Mm31JY1wmywIbXLdI8aRNY6pK+jGREFPFk5jUcn1j9Ci8GYha4YRncfGk9iikT3EW463X8bLpa3C6KXq4WSdfRmrME+F52tzoZMKsjlDwsZPluYL1NnqGOIoZCqKwEdFgiQrcjRYB2trQqnAUdsjYyhmkUHVDGcXQ9sDbcshOaYgsQwV77chHwTVlpModsA5AqXNE4IcgdSA3WsL1S9BSa9S+HgEkrcD+mKUIiVV7oH3xvMZOT85ps9Nnlt2C77YK23IMzpyDkbsjhsp8o1cy+bFkXoKTUmJ8bWywXeT192oDbErxvB7hAZi6tYwNBEK8CNvYX8zz7jSyLVbeB6IQlS5c6Tyt9ek3/1R+p9XpB/+TPrG9xVf+mb+Xcvy4c9o89zHtXn8g1q/4znumSd18u+P6eQ/HtPx2x/X6WNP5X11QnF99bnPa/P1r2n9fe6bn/9U429/Lf31z4qj2xooFopxBzbSp2qIhQJIvmmKitfFWjxH8yP7O7II7zI7xm7QLATUjfNlYnSVecOm1GWHBhoRCg8ckp8bc/iZ5jecKw55Ll6Si4HGVZ5/fkZedbEwi4SXsV3SJZ6fLhQuFgsxedpGa6+Bf2hxEXBk8z3/iMjx6BUx4Buy/YTnt4uBd49qgdD/AdRdnu8uGvrZ77cI1+zXSM7CXoh90/yIubC1eouqpXLsbBVnfYgv5lI9ZoaJDeGibVbY3vaCuDuaZcs1xcXE6zHO82C/BHzL2Rw5HvORodbrHzvIWwOdC2Tu7Ko6+z15R9zfzWok0zmRtlW4Twe63Qw9EsOZ1mwONvbP/xn/cu7elH0/K1rqbrKq82do7pkDjDPWM4pc38657dnfWPyZhP+oog/b9i3O3Z03mHzKFbMA80ZXxTkjBMYpeOLPajD9Hc1Zq/uWOyvbZsxHq14P7R3yDzn0cUhAqykmZitaZVRN7bvcU1Tthf2Fbv26y2u2hvfUVZr3NUvtm77HN/HvJ7NsD8vVEts74vwZ+j6aWyKvrmiRpkYTH0o8Snc4P6Z+f537df9Oz4/r2odFyvtwwRp79nNpJg//dKDpODePB2genoi/cZg6vsPmCEtw0IhQRIiOFjOg4oHhzc9vfpnb2RosGxIxBt/0yGNVxuR3K/vaBpRZyNgojtWKoTVGh6P3xBWVJydMDYKJCEUAMZ6z7Sc5R/YPDR2ZyHMjBynISGMuTpVIfWiyicM6SJ7ApO5mcL4MrjqPlb6ZlwmZVtNO2qZqhDGx1qUT45wGeQsUTfOTPB37dV1SxvC4htrhOJE2IiAVzeSsibNyoDIgtDyX0J1mM3OS0Qzpl3oUUIZkTClpylF5hXzM52m5+6XZLqxnu4f2kCIw0MSRa4ZGhMIUWOd9iQjREqhbs65iayDCa7Bz8zpLCstkdYUrB5y1d42NhuVO4YM47zTjeM0GopUV2PGCh6EJBF1iNq8IrvcOpzeCSCMTwqPr25Yq5DllCjj1RiCbFUANsecvZJpJgmnV4KbMtVhDqmjBqWv27o/ZXrLcr8mC4Llm4iLWTyOH4ztscyzLrg5NiAhFeD9QtxbQUNDPWg5Q5cBWITjGEsBeLJFLUM6y0AIaexJBBFBDgdrfCFzmrSB43ttrFg35tzIO2YikCUREu7YYGd+deNsMxwSzgq8sghlvzgTsJCwd5Mo3BBwDPG9BReg0RsZmovM7+3bgUQzyMlO4bXNakbieV1tBIVDbw7HTcNgK/pO1TNwOE/h4rv7wuNqs5Lf3Hjx4kG+O+MPh7dt3dPfOPeT7uo/+5ORE69VaGz50+oNiT2beWFMEXJ2uqFetdLI6oQB4mm8PMlsthkGHy8Ms7LnI54LfDRcBwc2bN1T5a7rGh96rVy7zodi4JP8KnT8wD4uFhuWg4EN19IFnlG2rEozXlGBDvHSDpSJJsRNcBT73ZzHLfhlHDvlYMN5yqQCLg0MNC3iylNMTjffvqbz2qsY//kGbX/ySwt2PtPnGN7X+wpd18nEKgM99SCePv18n//mEjt9C4eI/3qfV25/W+J7ntXnqoyofekn61JdUvvR16Vs/UPzkZcUrv1X8kQLGa7cV944kihiFfRz9wVyb/PIPT+PAfTnIJR7mPaIv2lBw2VC08Yf9FR/iNwZyFjagKTcddUDZ17YNa6UOknl8Dkc2wzoXRQq8iC1A+Bml0c5btsquzmd+DrZL3de7nWDugnGstxkHuyQbwdp8IjIwVcllLQwxc5uirfFF9bkokTLv9UyGQJNtxb4iLzTH0rYXeuVRvcrOWhl1GnAkrYFfyQCSwNBSsp8ZBqVhQ7CO8+IhzKKpDYEsORuSps5prEuhWhyWqGLJ8+3EhEMKtmC9kXyNg8cLBQ3/6pimUpOkng7JmgI71nOPl9du+Dz6fG7YC8tGXj8u7KEboRuKgiN8vrVo6msrsaEwtZHta4pSphuu3415wGiM57HNFXmMkTnn25Da1GLh6jTf9hP3WFCkir/9TfrDn6Rf/lrlxz9X+db3asH8k1/U5gOf0vrJj2j1nhd0+randfKWJ3T81id08randPKu9+v0yQ/q9IMf0+knP6f1l7+m8XvEUqzf/P53Gm+/KlHIH9iN8L29PFBwr8dioTJwkbKdBcIu4cGcLec+sW1JrcOKPvBLmA/0ROAyNWsmYfYxI4bQwFjR6JJnnJ93i8WgJf/wcXh4oMPLh7p85RKFwMvgirJASKHQfzfVbxLmW9P8o0nGxSAfLt6u1yPP4FW+/ef9L1wPEaFgrIhBEdwT6Gzzm+DzZ/8dnv137tyW3wx34fA4f9V4Rb61Rs6zxyCTFNo5SMfmsCdoI0IRAL6wH2mDV+Ayl62bISJEU8x0eZ+QoKD190Hnc5YE3+/S1QH4pC9+bqk/pyvoEvaHd4sIRYTZinSorHtbbPZw3ssJGCeefMmjc4sgyrBgYK/zs8DssRXhU0X6grIStgiGhk+64MalhZ3VT3lCESHRNFFJkxxSTjjD6DBZTl/OvxhP7cgYtWeK8PU40NS7g89xTQ1iaZnCZudE9hwT6KxSdvY3cMgA07ks1dkwJnZbDWsRcy508lHwVEJKkuO4k5h8detjiqNYRUci92h2mnUdOwanJE9hkILBgNSGDbUiQoEGUil8+mWH0IwRMLR0sg34OsGDWbmv8B4kZ1+Y3A32PCmehNF7PUaXcKR5CLkDuf+Y/TPqLICgYItC9iv4FVh1MI6vzUbMynaju5iKg9SagJI2pcHcbH3WDIvSEkQMq2hfQohAArYZ1c99RU4kM3arR3bOandvi0QeI8zZzm7iarv3urCQsF2i32Li+hyImYaT0je7gDekFLNDTt+McVdtVmt2WDaqCr88QVHPBaLn5xnLczDsiL7nZurqUGAExX4Nc17oInAwCqtPEDPLZ58JmPBWymIW6V+YG4INgCyMX1SV2jkwK/JL2YcEncHz6CCFAENoe6DYCskVMnQIXhxTXnKZR+XJJtnpdpNX076OHDLSSjbzoI5J2tTXbojAofI7fT1pTVUaNTGfcLdNlv4X5HJYh6N8fXR5n54/G7wc2NB9LGKpbX8TqnbbE0Sr8k5gVbn3hWC6jxA3G8oLwrDUFpVkP+dTMevygu7yfM9eZ4BuNjV6ijkfMRt5xtp37md5F93agrrYnKa92dM38/8V4tRGTQbXplLlh/S47lqLIhxsVIs5w1Jx9w+DLE7QsZ/H+n2d5Yv0fmKQkgnbqyLnfjbAbtWB3sJZFwy0PX0oUNIa6SKah7cpjwON6h4kiMpm7/s55clfeOgfPzJPdmfyeCzNtdVNeaQxZ6J0aaz64X21j+F97/oduh9UB9jXbuVqz+dfz9OeRdM90/X/F2kfv43+D2QmQw0+ZyewZcbmkPy2s9XYahpnd6OJJrkHud+OMKzdAzG0PGVpKTHx1iulymn/4JymJTAYkP1W+FC3BqerlR5Q4LpHwe/o3n0d3b1LAfBI9+7dkz8Iugjot/s2fKgvVAl8Tp07Ked0pDCQhUDy+K2SFQVD+xeKBDEEH2oP5DcBr127Lr8JeOPWTd28dUv+n4H9H4IYLgL6Q63/187Dw8OpCLjkg/LQEBHKJUuQLa/UWwY6e0QEP8MwY+Zaf7CsPv5QO7Ie63ARU5XH8gfxxcFCCxcGQgqKnHH8QHH3Tv3Vx1/9SuOPfqL1N76l0898XqcvflynT39AJ+9+uhYi/oPi3789rtXbntCagsT41AdUPvhxlU99TqIgUb7/fZWXKf797rfSq3+V7t3RcHq//o22WCsWG8C4A3PmGuG0qxYlikYKMS7CJGXfN8D7vwWlFfadXqlLvsVxrrP44hwUqZxnbbt5YJsx5pXvGEP5w0zfJ+9VwR7eF0yCCiHCzCDznq8QmT2eqgcybcvjH3aqGnp7Q4LhgLDLlC4iFDEoAqpIpwhTWNqWdQ4KeOjcLBkZsqNAmMLNBOWoUuH94DpxTu+Dgbeco7BH/lVg845y7hHfycertUEc6EvYo1iLYjIgE0Gu3CcsrDj7Spk/YRH4G3hXYzAshio07ajJxWOFRJNU0u6RGUkep+C4jZa8Ds/PPj6n9uMmgU0NOUQuePajANtHta+Uza9VrLNsWOIaG0Fel1xnpmu/waq1PbWxzUXBsmYsin++fterdq1uVOxL3Jj+yLEhDl8oN4hiGFUWIE5ZxIm0eqC4f1fh+4j7qfy0FQu/+FWNn/y8xhdf0uaZj1CEf04bioWbf39Cq//9Xq3/D3jrk1o//kJ9I/ezX9bmW9/V+DPiyaNX/6Zy/74GnmnBnBeSlotBy4MldKH6XBJbxq5yrpmkBC3AFEE+ArP5iOD5EmblIyKQxR6jg1ceBTkZulBE4DMklhQo/R+rLCkQuuh3eHAg/9kEPy+v+B9PwBX/JybXrmWx0Lztly4d6OBgoYFnqKc2shY/x9fs+YbzUDhvBUNEHS8iOIuR58nP8Af8g8TR0X2Kgke6TWH2jt8U5/vDPf6x4oTvF6d833AuP2uUm6A3cBQpNDuQZ1JEN+7qZy6wZ22FmWNg++e2OW/rG0efRaeO9O6IcepYbyy3vQwm5hR/NzL2nKj5vM4x/92qPs42b9fUVJaqrfbeh2r5e/oee37Mw62ewTau+u7qqhVLqqFVsdOnaabZl2emyk4OE1P15/aMOV2/5zqkEq+kfQ/PZLYDoOXV1pwvJGfidzydZUcxCRdbJpf/h7U/8ZYlu877wG9H3vvGv/GyTQAAEABJREFUegWQlsRJokz3oiyLoslWa3DbLXtJbS6Jkt1ia6ltU7LYUmv1crf993hZBAmAGGtGYSCAAkCAEGYQM4HCPBQBFGag3nDHHOL49+1zTmRk3vsKBdvxznf23t8ezhCRmTfi5nvvBSq7M6ivj8tSiaP59W9xWcScm2ImZe59IXpbYX0jbgkU4z2Pja3bX4gBGYKrBSHg9yfa/V0SNW+mjTl3uX4xyqPNY/ftue//aH0ay9eu9+bCABfnuw2pvnm/9bmysWUu12r2RZ95QNv6Xki9bfS+ltleo9c6d6ZjTjQ9xy4abEaEIsLq88IXk6OMKdCDGhNhxRF8rFCzNJhN2MVV6g9oz2EH9jFIigyWum4pji7nQ9YaeDwWDtdmCKKliEgUhXwEMiJ7a6YSmZPatotCHMhapfJpBjqgUUOKCPmPOBxm1Feh4A17636IWHF4PL+hOLao+gI+Ch1rULuJy7GhIvAa6Pmh6xjrxly3DYKaiGx2u1zWcn1Yj5O/VYG07p9zgqDUyc18xouwFrkcz5lUhqcILXqcSVDXs9vz06QIqyCH4bLWJENK/0T0INN2avdgPj3CUiSndAc8R69Xs6NXwb1lG+nZJolNS5UFpsx4xhNjqEtJ0f/ETFc9SvdVM/s6J0byxAoUEssKcKMQIiIUAdAJqTuC0vNNBL7Q7I/jJ0ioCimhPGyx5ZxYD11rhCJi8lYtzW2XwZg4HVoRNS92eTW7y+JgjABuRt6YeQ4gCp5EGyRqPccZadpFTNqulyRxtDSzyyBOl3ezOFSmCZlaKOQmDjR6WlFelmpH8tmphRLARrlHsHlonAe/XhwWmOZ9XuSjD0qMTWPy2ZghGMGYUZOa6Vmb9WBkDdducJ6hbjfpbWITcp68k+B2lCGF6hERVUfKSNqDpZJUoBqIrOU1busmq8lfzZ0+Ji/zJ5kl4A9QW9pM1rKC8WmEtvHKVMFKuCu4HBC1Ru/TzA4GSWsKO8AJ8k26b/byGyHc8B3z4O/e8b286Ts6OtYxyH94/vw8v1nim0jvd85rlHwjafgh4JqHhP7G4GrZvjniIObmG9d8CHjjpm49cCsf/r34xTwIfPAWDwVB/oP6N/PbgH4QeHiFh4Dc5B5w47vgQZxvYCOYueEndaiUZR3bxvIno+sZ5pzJUxU/uMmpYXa9UNDfBBqoHxEaQF7H3CyX0zMVboA33/uO1l/+klaf+KRWH/iQlu98Fw8A36LVY6/X+asf1/Llj2j90oe1etmjWr7iCa0eeaNWb3irlm/74/ym4Objn1L54pekZ7+VDy2Gk7uS/zOPDQ8z/NCDB4B5Fnn454c0G/HHD0m4cfdN9shN+2YzyjLt5iv4Cx9MPjcjXD7I8829ecM+22A04FJaTxQu3+Io+eC08rFa7ZGNGrmuNsiCdBvJwWSqhXBAQ6mNp5XhveT6DTP2AddEkGMSUIAtZp9FtPLwfjtgYP1JuGMs18mxbYNC7UKxhG0mZd1x/kHNMuAsWRglCSbOzWNUPi3GxkcyvTDkYz7X5HH4ms9aBHgu3pP0ZS4aryX5wR7jOjb3iFgx15EY10zTHSBDhvfAshBnwrmW/IjBOSAwm1djxSNXmX1NzPXZE0FcsVY4l6VPV6OLOdZJrCXX70FSKRq9x+RRiAgHVhTHUCkLQeXcsAvxCfwpyXUNr7E0vcuR+A3x9peUG8ptNPoaBJUjCn3jB4AdPAi0neB9ZQSFa9uygtcGnP2jc4gfeb1QySOq5LlYq4znKjwo1Pmx4ojX2+0fKr77LenPnpE+93mVj35M47vfq/Wb36H1E2/Shgf5m3/7ai3/51fqHJy95FU6e+XDOnuC1/jb3s7r/v3a8BB/w0P8zbepc/s56fSEMXgoyetzYE+HxYGGxUL94u77wtao8IdN5iywoSgD5wyxbVzANPxbypqjS7KhiDCFFEMM8vvjYjHowN8m5H3z8PCAB3+Hunb1Wv7ypX6D8Abvrzd13d+4vnEjv1nof4/QDxSHYMTC2Wd//T7e3883m5H9k/yaGQZiQFG9xtbsvT8z/E3xYx4I+puDd/glyd279/IXSKcnp/Ivj/x5MHJuPeWIUESFfKBbGN6XwgalZI+sIzIeepLmixP2ENgh/0FBygjWZAlyKGzNDtcxkvIghgONJGvnMWUfJqund3OxikJ95esXL7lNZfAyAU2GMxOt3qTPbciIUAT10J03Bw7YAJJ7Q+1Inbxq2jKqdb/eEUElIyfpwRyMzGmxoACmWBACRyBasxoRVBAowHIX9bxO2TmMVxeSIkL9Tzroerw4cuhAMRC4KVQABiJtVC5U93voSSGGUeA1ELV5gYbJDmyfcyPPO3aXyZHZJSrD19m6t53IwSjI/GjyGkzJnSF8CbVeHI4UNj7UHKONHZXV/Q8SunPKEVlGzXZfYIo4gu1LBEwHPM4AaghPnIhiBCsEl+9zqcmZiOrmeVhOIB+/12XXJCc/StZHOgAxb56lbY8k5iP2MSJYCAzxvV4wZ9NzFIxSHKsabxHMBwh6gvkGdZLy4qCEDJuFzoCm1QL2WevXCgMp9wpHyH9sFjSk6lEQzIK+tmCOYbKaxAaagUgrFBE2Gpo+48wk6AZF/lH2gQDiID6SQ6dFA2LbiNkaUkQotH8wezbCe+/1YnGG92NqFmFsjSMcaS6oV9EzcukZqPRt52+PoXag0zyYKxaiK5r7BYhCTM7b46FPjXUK+P3JMzVvPVCMzEMfbCBb21oRWz0ntz9Ay+hiG81wGB4ArbsniUtcH9W+pGbNw834jkW70KaY5nGc0czLBWPluPcLvJTfH0mK2R8xx4TqMY+e69W77f3DSFoOYl6p73SB1YHampmmVuFcw5YlyIvBtkq+blN9vq7cx3lhsPvEPQ89L2HduG+4T47nYmTQLHpvn9OdnYONNHa6fXayqRUxq72TNTecYcy5pk/pk9IcP6Fw+mVz4TxeViln467jsqDkHCC5vF+Dfv1yOaBWPnXtHo41kiUsnB1pXehcj5DGb7VG/ETiPkNQIzwD5F6L+9g5jea0sD3BBPC+mturnFR2e7XZKK/V7NZNHYhud6l2HrevP4KyTREK/iRF18LRXliLWdhF3W/tnF7HeDjD+gwTlXuAZdn883osmUL4m28S8yBP3sDZ1xtBAC2XiKTZS60q6JVvSHYYOVB1e/amctSclzWDFBe001L3PzwP/xUyf3vPN23+q2HHPAg8OjrK/zU4HwJyQ3eW3/pYar1aabNea8PDqLIpKW0vV0v5W4BVrtpfH6tz8cM8f7vvxrXryr/+y8O/F/kh4ItehP2g/FeE/Vfcrl2/njetjvWNrB8ALg4W8g1ocAOayKWwMPYtApl26zAjsksioul9bzDt8Ky8bsu8QYf0XwMMbtwHbqAHbqaDBxaxXirOThS3f6TxW89q8yU/APyUzt/zfp289e06efwNOn3N63T+qsd1/rJHdMYDwPOXP6bz175Bq9e/VWt/E+lDH1P5zOelr/2Z9J3vSNSK03vS+lSKlbTglcJPEyPrG4eFSgwayyC2V+MYGkvhoV8DD3PSHkf5xhozL4Sigg14/NHXREhaXp/jRtYzOs6AGF1XUkr7SHTstC/Yyv0TP7iBIBgUfkLNHEy3kVGcN1JX+M1ZECaRT6vJVhqKhqwpDsciHGqRCNdiTsI5wCDoPaFRbBX1ChgVPOhxyfr6IMoG+yeR1XVsqwMdrD0KqnmIQDP6ZAgRlFI6wPBCDHTPyw9MXEccEZmtQMfNNEIRwdzErpgE2P6IxiExl9TFkWGsI1AEOB+wNDj63tLdjS49nx7fAgoTsGpk2LwkOm557NH7SoB1Me4UL2ExtmPFgcwhkDggaBA2bY+skMtT9a/zMjpzGh2SwE7pfah6+hjUclRRSoajYQXXIbHUrz781gniUm2xIzHmLQH168NFKmQsHBf9aJ2HcSPvTSMvotE6/AZ7zUOuDTqRcq7/Kr31vKYZZSwrXmtnKjwwHI+e0+b7PPR/5iva/OkneYj/fq3e8g4tH3mDzl/B6/33H9bpv32tjn/3NTp+2Wt19OpHdfTE63X05qd0/J736uwTH9fyS5/X+tvfVLnDg8ezYw08rFxw8SzohoND+f0meN2X8Pq9tsKlCNiR2rNIbzb+qoUiQnSSgj/iiAZEaxGhiMCKlANjLHhv8wO/Qx4S+v31ytUr7ZuE7UHh9Wu6cfO6bvAefB39Gji8elWHzHMYQqKN7J8fEq7Xm3zfH9lTTjuztTs0MKbX4j1e8jlxyi9Pjk+OdffePd3llyh3eEDoXzD52+VnZ+ftM2LMNZOqnYPTumOnUcmLsZXPkOyYrCc86anQmdfk6VmWhvrBNdRVZxhpN77bzjHss+ywbdi2DEY0rHcEioHYbW2MXXIWmYt3ZYMoXDQUmhXDquM6sP93tzac63Q1WJftObovuQvjR9LP37UKDjXuG2ynsRvg180OcyGk1vfUelxlsC7de/j/je3C0L1OjnNfb0blnDzJFtZE+na7+3t2457PytEuCdjWDs61cUnQC6DuV/+y1NghnWkk6X0z0qCzI/eIHBrMJc1Bl9D5rnUZv8e5boM/J/iQF1uherg2sD8J9JR0nUOaNWB/ovbjcnb8jLOdl+aqNK3VQZi0mDiM5211FPcdU5U8F8FYFS7jGMuKyruvtvtwt4uss0ttrV5xP8+20SJR/do3Ll1aG4OwTMiqcGlzDaWdnrpb/hwzVwigsUacSViimESdNz7aq0ldPtQk6oK9SHLlY0Z3yvQcGeJiXpGD+OFFxjxIRHkgS8d0X+r1NKcKTyT9tk08Dlp1uNZQrYhQhCGFvDHe3p5V7XTYib+3mMjolJLyOkCEeUM7hxlXN+zIm5Fcf1pk4rENAuQm24XHs0l10l2tMlM/p6yDiFBETCFW+LmTHwetVTBqVbJ2UxHOMlBp1vYB3Vqo/rFZtbAq6ApdPAKnMSCVEMd2NoF1vxbEG0JqOmLStLdmV/UP29sAydGG99b+Du97RKRfsyNm+r6aPncg6yCnmKFr6WGXkZxfenSPPvcH41aYnWu2xbwSNqhh4fkmMLJmoADrQtIg9pqdRtKTktaF7nncl9ZuBfxqqqq1+xTpa6iBrZ9V9U/guUvVNfNUwgu0hiM0bbR2D5wZF/QVs5KCVD9cId8eAqbBrxesC81T9xvoPL/H5mrJ98rzDKPvFPB5hPB7AGKn7YfaueWysqmGYNXBFEI5Ti7MMR3Cp+lwVDccYb1NxeqE7uuE8wzbeUpQSlaGpVUVhWLFPlRL1N2GvxOEkOZeSHHU3UJprSQfEYoIiSZLWZmttqge0NF8leg9dXkwsOEGdbk6l//61/HpsY7y2x1H8sNA37Sd8iDwnBu3FQ/78tsd3GBvNmttuDFc8lDQN32J5TIfBq6QmzUPuRjfN6C+8bzGQ0D/W1b+K8H+q8APvuiWXvSiB/NBoL+t4htP/xU2xx5wswfhwCkAABAASURBVJoPARf+pksw2aizp15g5Wuai4yGBUlDgWY97Tw3KvMiL9yMSJtAFT5PuQVVEsOgiCH/DcOFJesazk413Lmt+Pa3VL78Fa0/9imt/90HtXrqXVo+8Wadv+YJ+T/+OP+912r1EvDyx+tfPXzzu7V51wc1fviTGp/+gsozX+cB4PcVd+8o/70/Hi6Wkb1hnjHwOT0oP3P8AGPDG/GGeW1yfwv7O/KxbzimaMOC/boYOWeEasQeUSyTp5Jt6yV55VH9EuHAr0TGZYMyjnlUaT/75yC4TGSzCzWVUoxHLhd5jS/ya3xUIQJQDy9pKPSjk5DqEtqlnWtfh2tEBFFBaPCaLfKXAdmW1GHxiaPkz+AsAF4JMbYYPfCaZxYq7OlIsv/zlA2O+rBK2hCTOtWopMKYIhZ6aiOaQRpabZ6zCqMAGtlKiPxiBzWC60d5hJnU3NX4IDSkYFLaHvbJ0UFOYBGSXiQUyynstxT+E5IYR+heX6BnjHigqnqMhTqonr/Let6FeNVAKRgNvUiKIJYAnzvBMxjNHmIQjUoXoY00q3YQxCDuR/afmWKhUTOTsArXsbhOZQ7YLvCjk7BdKN0oviYMOdl+cRBjzuYkybfOhCjr8cToUtZ2PGl5rRMHq1I2qYmBal6yMj8yvzF51wE8MNyANdjA+3U4UtP72efg7JH3ynJ+onL3tsoPeF1//RvSZ7+o+MgnpXd/SJs3voP3gT/UmoeFSx4Wnr/kIZ297GGdvfZxnT72Rp295W1avud92nzsE9p84YvSs9/Q8NwPdcAvHBaMtwjehxaHGoYFc2fP6+AMze7hp1fxpTTgY73u8xyh5GWIhGaNpKBk+p7EzBbUGEjyL1sO+IXL4eGBrlw51NVrV9X/qvF1Pxy8wQNC44Eb8r/tep338iuHV7Tg4aLHHnm/3PB5sN6s5M+E3DtvHHNx/YiFRKD3fM3nxen5uU5PTvLzpT4gvMsvnY6Sq58zfiC7EenyYRmTZQYE62M/6FlrmbzQOAt0gQugBJupehREBa+C1FsZ9ADb5mvGyxBzTzTXgO3IvBeBc7Ven5chjJvZLTyWc+xJUEPaYXLO6kdOCsNxBmohviBzLJRtNhrNrsSko7Tc5N25rtGLpG5HRV5fVRXDqR4MRjzVtlR1ZG+vleD9yCCUtSgP+4w0ps6VJmNX8XyMia3Z7iucG9M8YoprCoTjpglg03C6B7T5/HBkc45RjapFhCIiqRfaOdPo8c72y3Vup55B7oiwEJJmUeeeZE7V8dW1rRQZGLgMxHTh2TbgLmusJwK/yxsZY8XIqz2Z2tk2b1Tmsp5qzCYSmnpxOM9XFOr92s65VmaHNElxuIIr8UJnazwnyHnDSSNHO9DsCDyRtiOtBJ8dJWFL/FLRVuo7u16Zbe98g6lApkZhSwNKDCWfjrS9PkBT2sTSlMc2KE35vKA5riimP0ITR6FCQW4blgsnMbI9RmnRkGG4Q17aCqyBoLZ7Rxuz1bFHtohz6+NZGiTVeJS9FsykY8+FGYCCbVyPkDDduLpex9hTpaipPBxopFE7zIggIkSXyBp8nvu9vJalDm7Nj7aOpOY6tWTYkZJE+w1zE+AFaJ3yz7Bdl4JBtXt4YsnMktJuXUQoAmAH2G279WwZPWbSrRg4mmAnp5GzPp22kPoR8h/l1EOXHI3Mp+N1ZwnyKBXe8A4cVNMEz6BGaToCb2B5qyxRJdav/cPOjn1fL5qSjpZTy3g61wMFhNqfmb5fznbQGVkn6zH7NsmIUESIbkJEKCQh6CSlIe1I1SPCzqpn3+pzkjBtIGhRiLPZEMhwQWTucThIighlqG18AhEYNAGaBec0mmQtXMyEOVQ+rPNOgoovB4JJCRUiV0wPjrwahwnlFhG1LobnFcgOVMKpiUJ2i0NzHUa3B6vF2Gp1TZKTAzt2gknQBohAoRUqI+g1gaK6cGR8j2xe10ZNlyVwbkEmCK/7i0Ws12gwfcI8Z3hiCaOnpRnMw8AOI8m6OKug13CdjlIH2saRSiFNIM+xeWqIDTA5vYDmVzs8dKcsGz2JPvvLfFMQSvpdrAPOKoKGl7GLweS8ro66EK5PFlAaSFBxcou3PUeZGREOhCiwCVFF7YCTwShVNN4CIrZAM0kggsGLYRX01kZK07phg1ALyXMBxShUnMHr5WKgPrw4iKnx1qERbq7pabVpmyKNs+BaWBGhQO63CFgQUWVBZIqH6yDJO52mByHm0mLEZQyTGPmQXHMT54d8/uu//gaH/zdJ/zWvezwQPDk5lr8leM7N22q10pqHVOvVRqs14MHgarnS8nyl8/MlEmA7zjd9EUN+o+Tq1Wu6eeMGD/0eyL8SfOvWzdT9UPAmN5d+EOibz6tXrnAjyg0mN6WLxaABpOw//7KersoHNs0aKMqtsZYbo7Rrt91/NptWEiI5hgXjLLRA+t/7OuSmdnF6JHGTX575mtaf+bTOP/AhnT31Dp098Qadvfpx+X8sPf3dV+n0Ja/R8hWPav3Im7T5w3eqvOdDio99WosvfEXDs89q+NH35b/6G6szJsDDP5+TAZUfrTZlrYqN1jxcWIEN8x7BhocUxkhcggcaG85TfvuKGqN1o/vNWeeHWcdvrBfJ62OlnGWPWeRzQm+vXCMD1A5qsCnEFjACOV0+ChmWEVE5xnbF0Tx50DYdkjDPMmqNwIXh6WQydjpMkOjrlRK8zRdFKpRwTEMVRQMKW4ckjnpiraRLmVM8CL7QYkEgjpEnTt7DdUqx16GVQCy0Xhzo/OBQZ4dXdb64og2ctJAsg1H8pIWSsoxgCAwa6cJMSMQpFI5XkBssqyQiwox8VI1k5uzXrG1HipiB3AgY+whxvBQScCWxv13KR3WJQeRapipClIF35UiqsO5CUKj+EfULUAYSYh0/Gq1AR45md8D4WlAqqqKI+nQEJI3qmrA0GF8TOYDDcJrCZhrkY7feGgnZCiNCU2bLzqa05anlhMIYGYlNaVPATCF2ZMogsN14DWGlf2SckYSR/JFIZpjX/9hjuJZEjF83BVmI8ettTfya94M13JpYHk9pbR/jb6ic4DIoXDp+el204VpZarE+1eLorhY//JEW3+R94Iu8H3ziaem9H1Z5il8UPPGUlq95Uqcvf1jHv/cqHf3+q3T8iod18tiTOnnzUzrjQeHqU3+q8mfPSD/8gYJfzgy8R3uYBdfuwHtV+AVRN08snPV41iyceTE9ehprdshko0S4w+dmlfkHcJwx4B+GQcZisdAB78WHh4e6ku/NV3X16lX5QeC1a9fkX94Y13lv9y95/E3CK/gdPwwLj6CR/Rt5//I3MwufHUyWYUIaQgwihtPIPP2A0H/N+JS1+vPnDr84uXuPB4T37sm/jDo7P5O/ee5z5vVKoTxSZFfpzuP0bnQk7bCO7ujSEwERoYjgLDNT5pVFLakXoDdCiGuWDVSfAbImTQr+0OOPQAfqoKYfJCYkhaSI2ELiWioVUuVVj0Jc05inRwXUk6IOr3rAVj8+GjruKbfG9L6gGDWoGSac2Ejf8xUPATyUkeXcJchLHx3NfpjaXKtq9NVZyCmoWRd/DoVX8AnrcxArw5xjkDZJbTOEoEWEaAr07FAi6jk1xS5Ukc6mtsFdqzGc+rlV2QiKVTWzbUXQ78MxrjmHY+CJzlzUHCPPExsx5+scZ+O7jhOMqY4zTACrRk8h3maC+JSEMaD7HRSp7V9PVs7PO+a55TVqVy+CpKQSUpWToQtTh8lhmVL6Qu2P1+y6hoOMrIM/JUSA1mbqfRk7duOqlWMzrgxTWT8V+YhpLrPJRNMtDAdaJuho3jjvUS7MhsFguWeOTzAO4xWPbaALGaCkLo5SYdvAmjdKurJIUUSknMa0aU7zA7KZ1kKRVqFQGwnbZ5gqjYNgjLYaONu7KK2K2W09W0ZxByJCNJVwbQg7DGyBiFBEg5CEbJsDq5UzwfSchUz4nIQU4U4SIl2WcAHRIR/hbo4LRE6yjlHIJpY69Je37isz9/5e5RDZZZA/XlNxbjCE43NA2JQuFhi9WQcRdJ2znNt7esReLPG5gblrGDutejrl4bu+ldTzRDuR+iwS25YRrKmH1eFgaVWfPE3BQW41rFtDIuqsqo4pPv20c7Q1RjAiUI4bkmUKd/qJjvtleBbGCyt2nypZgFUh6SmFQp+tq/PUrndfBtauuuwwKrfVbNcIa7u8mTm2cfK+yccso52bZJruiPvB1Yy5P3PnxI/VyaC5jl/fl4a3uRCW7i7TyO4iMy3Pfucb1g30CEY0sNFqODym0jCpdlwoP3e2mD2R5/zHh2XWfvnMvTCJ+oZdX1eXFZ5V6WqXbZQpyxvdjDpWBux1Ndl+Y8+5YzrSMNnK5uxtX0AP2HGYNEx2ab1Xtb5FxDZmq239vKunkdn9nCYz7+w1zFka1nt21Xtvr1Ht7Y5sue7Z5ttn2NPldr5R3+JyfiX3y6fFsc+HcokzLuFyFq7tBEvHWLdktLqFXgfgZnfDTeZyda6zs1Nuuo51138tmBuwo3tH2Kc6PTvPh3z+dwRHP7Dihs5/ldgPAc8zz7mAh4X5V4c3mxxpsRjyBtI3jjdv3uQh4C096L8SfOtW/nXgevN4Q9evX88bTN9sHhwecH84aCA3AslNafimMViV1zKtgyHg6C+2ziMjQjR+ECUx87sUfGhYLOR/fH/BE4thfa44vit9/zsav/IlrT/1Ca3f914t3/JWnT3KA8A/eFjnL32t/NeAz1/5pNaPv1kjN/bj+z6s8ZOflr70VcW3vp1/lThOjhSbpcSjA3EjXHiYMIJi3TfH3sdxJe/9hv3aYPsmd8S3YX8tR2JH5jxyjkZe/BW7fVpcPH5oYb2O456hybE2Mu5oPeBAcT3qYtUG5wvS41gWfoIrgsyNIwTVZqEG1tRch7Mi57DB8lHcMZ5FqYZV4CIIGuUzYkQf+dVp8YMY1s1mSJsVWEs8bC48bN7AGy41sE7/UDUwGVcbyE/gHBis64vGe16F66n8+T+v4Zd/WYv/+K9pMH7lP5J+5a+q/PW/qvWv/Yo2f+vXNfydvyH9n/4DLa/e4MFs8HBiYLUL5plVqZgrTemxQ5UPHhYyLZyhwry8tkBiNE6y6Yd+akf6CShUF05XMhciBQgOd25pYV3W8/yh+5SIvOQlXN7FknLkGi5w82bbdY3kURyNIId8Aqynj3EjmA1cOsWacHqEOhnHMxOuH8dnmOdkwzCBTEGHC2uvsQBclUQXyLX0cYRCy1w2k8ZqmQEcy+O81NTeZ5wNToL9TrcplAJGspm1fIwsqscUiKxN3a5bMhIZRSMP/gw/EPT80se6/Roxt8G/ZvA1Bf1ut0l91JqYDXDcCLfB73ELVf0+MOCL9Rm/IDjS8Nxz0rPfVvnK17T5+NNavvdDWvJ+cv66t+j0tU/q9JWP6PhlD4HX6vjV6K97vc7+6J06/8hHtPrSF7T+9rc0Ht1TrNZiG7UYFgq3xt91AAAQAElEQVTez1L6+mR8nzfPX6yT5SslOk2S2rG1vM6Mw5N64EtAUDO4PoZh0IIHkgseEC7yQeEV+QHgVX+TkAeE169fUz4c9APCxHVd819F5mGi/3ryQD3vy4bPnQ3ve4X3v4Tn62FAiGsP2w//zpdLnZyeyN9U7w8Hj46Ok/Pnj2MK58NrzXMdUgSdbFWJSkOH97oS2UG7wVtcDgduPVSZjLnuKIPBZZ5LUr7GHGw9SRszON6YKNbsWU82SmFuUww6VG1NZ6dq6SmoumudGTmpKDlOjcOSXAukLg4vANFbyH+aNQU1exIxaVaCHMui+sf6LkItRPWYFy67LuYmowbSkysDlbbVMAqY+XQf3WFG3Scpw3YKKY8aM0Wxmq1+SXjm7PO2jXS2rte1Oddtb4GHloOanJ23/Xp2X4T33uy8iO2LmN4npsJd6bLndLvLxu+ZlfW4W63Pxsx++DYSL+d63w+704ITFsnUPtXsAg9KADcKW0VM22h6F/aasTSsg0tU18LzwtsswaqRE7Ti+h2uaM7yEqQrzz8JGPRtPRh78RGdQ9LS7QQPbJl1kr20m58nB2RKG832FrV4uC5kXkNIN+dYzuG6xpy7qMdFimK0GV+taONuHeaNLZPT3qOc5y0yaonIF3UPw8oCXSoDkyKuR2HP1BwH6vkaP12RT4T330CtrRnTgJXN3hvmcfoHQep4ugxynRfyHxw0+xA5p35SIkKE7CA/mMivH56qB3ERQagh5HzOzKYVz7rkNlN5YFtuM20BBxmo20atNHAECmPmYJ4UVJt8HRz3heb4CySEeeoVA9MyIhTRABegDuE5AI+ZwJFOvF6LAZWNfIpUVdH+CGns2cRG+KO5T596IQ5k6xmVJbqHyIbuOcAGVSPcC40apHm/63QKHL6QfJNTQQx28WLlA8OiwZbRTILRCsLAkWk5duWYQg2gdyOkjklvuzgPyIkgIhRRYf8cnvdkE5NpEJYIkajpmEgYdE8pr+/U6WQwR+o4jxFlOUFmQrtHwJJDap93lew3CvRuOFY0kMWIxGETio7i5omlRTatqmQxr4hQhM99zXO44bAqq+beNZOzYrhQMCoQKB4Hab0Cg5a6Ew3nuRg6w6oimjRZkSFhPfKS8VD13NhT4VLmd4EPB42JOR9kq3y+d+B0LaMGee1BVMh/zHlHsi7sbis5n4BM0HnZtS5kbwWljYM2NcIlL1r18MgdlXGfUVY0xWY9eWriEk6kj1CXiwjMwE+1Pi4y50XavGWp5svrlVySNUfGaHvMbeekh+EEIkIRkWPneBlM18bwPhvOgZUIjchOPtAsnh8tyGmuteaGbLk81yk3WyfHx/IDQH8jMG+2jk94QHim5XIlfxNw5KZtwwMa6ytuQM3724JnPARcna/kvxLsqQ5DyA/1/I/V37xxMx/81b8S/KBuvag+CPT/Euy/auZvmVw58LdODnWAHLihHYZBQQ1LeZGqR0SbvE30CGw2wutAq5G27TeYTN7Q80CpcBPOGYWlNnmLvGlG90368kzlzm2Vbz+rzRe/oOWH/0Rn73iXTh9/g05e8YhOfv+1On2JHwI+ptVr/1CbN7xT5V0fkj76GcWXnpG+9V0NPDxdsI8Lbm7lmoPEMFxfBWujTT7YQ+YeruWbXzGnkXjva8EvbaBGjWUN6mMJz9/ImhL+UiEWCgo3wQau5OWNgK85StOVlEfRyJiZiaSaPMd0kWOd0dEcIQWaOQR68CjAGZIgaRIrK67DC7fazmN+cMkTsdvsJwvh1559hRprBtiY00JlOFS5clXl+g3pgVvST71Y48/8OcVf/nkNv/hzKg9clyeyYEDPj23GjERICv5UTuIyAkWDY3/qlq79539Lt/71f6ub/8Pv6Nq/+ee6hn7tX/+2rv9r9H/zL3Tj//svdetf/Jau/M1f1eaBB3iwI5UYmKHqgU55cVlJTU+DuStC9Q8u+WB2BIY8m6CQOJD02Zyvku+BaRd6A460Wovw/CxonGDlg7GEjjvr+lw7hzBx4eBRHmOSqJaGE8Bo2M5IBuWBFVGS66ZPlArM0MA8HVoU6ke9RrCSKhLXIBYNve1WISkiREs+6INxUhKGG18o5P2RGFCODVTrFh3mk0un2VHeOMqIXU6IcSPMKI9tfUwbiKzBXLk8bYFQRCDFaSQXlYaN7laHsXPyi2RcLJldQBfjev9H9JS2rfM6J4IhucJZ94b3oHxIiMTUmHMKDQMj0iwGcgYefA0nZ/xC4Q6/WPgOv2D4msZPPK31ez+s1ZvfqbNH3qTTlz/Ge9JrdPoy8OrHdPb6N2n5rndpyUPCNQ8JN9/5tnT3roJfbgzMYBgWCiPY62DHWIDHL0zE58nzJkx54LMevEBD9Y9509UaYM0AJk05DXTDMGixGHTI++ohD+CvGDz88/v7tWtX5G8RXueXPv6lUP4SiIeG5q7ykPDQDxXJFwP3+XhOhX0s7JOhdlgf2UN//pyenuro5J78LUI/JDw6vsfn2CmfV+fytwwL76mOd92WfrkI6PAKDXQ3c5YzsExF4DDg0RT8QaUVeaysEJi01JG1BZGBWllrGKzYvfAB6hYDy1H7kA/7DfT0o6P65WDRgId9a4Yi+mgw6apzxWoNsmmXCqcbOC1CMWlKXdPhSn3ojPLYKIw4xfSU6opuKpU8D2qHq6ESGBaGdVD3iTNLSB8Pdzao6ph21yYsLQPcUUM5oOox+UqyfTxOqpMRJWUEno6aWX3oeHZybUNPbd+2I/cFRzG8kAnVy6BWAAH0zIJzXeo4ngec2/zaiwj8oIhYKoQ4MNiP2sMxjnUcNAJsd8BsGz6MQsXSpFLnfUTUmZArYQSIqTlDRKsdjgE5DhTz1ATboLXQtj6qIsw0ZwrXNiofcITUOJSSgOytX1dOYXzTJZOsgeS7xKBRYqqHIqM4CUSQTMsFWybokg/2fQsRr2h75bq2TUitr5IQ+eiy6tUiTYa5qtgykqGLrBWBBBA1LNAADX8oIipBqq+ZDEKHzDZTmTAWbYpBd05BUkhGRFgk1A6Y1BybCp1TDFTKdc1WhX/O8bYYjWF8NIeaDPQcC4Umg0qwqAGkiNB0dLWdd666fJ12aXeIP+TQK8K9FGJYdM0B55ZTYfGOMcwZMecclOQ2wvtASM7WrDE4hhkhnGGgzpujmm2vi2QFV2p8in07ydo5r2r0LS4UGJe3+3tm8d6YmdnKTkwfs8t0XFZ4J0AKn6iMy05SfQPgdGjn8MUwERTZn8DkewFKH2qvBlVfQPJPGNL3rY1pYexUYQ98geZ5nhyz2cxU78vWvFBpyv5ximvkmFOgGVfvRLVt5Sh9HSa2Llv3xQsMuzT/styJa3PJeZHdJaq4fLR7TFmNtt3RKIQZxOXNTqN5dy5FuOramQUsLanZLtdAHLttfhneJ2Q3oVltG5pF5rxQY7tIyXWmaYP660x50p1KBYzLW/cF+cblURdZ183r2gWMiyE5/kW6B3e5G3E5e59SpAbI1jetyyTdOcLY123voo/do8WeqB1brhLd7jmV3e3tK66Rc3KGsRtz/5XVuFLFj+mpS5PHIcGfLev1Smfnp8q/FszDrPrvNt3T3aN7OuZB4On5GTdWq7yxypszbh7rw8AV/FJ+EJj/thM3sH5AyB2uFtxwXuFhjm/8Hrj5gPwfgvgBoOEHgjdv3ZRvCO33t0nyRvBgoeFg0MDNZAw5SQ3DoD5X7Ryz1xQ8S6GneV0Ir8vYcPGNXHyJoNbiQMFNpxaHGgx8hYeAm+d+qPU3vq7VZz6j0/d/UKf+z0Aee4NO/uBRHgA+pNP/5SEtX/aE1o+8ReOb363xfR9XfOaLiq9/S/Gj5yQeog7+BiA3nmoPAjbcxBrrzUqrkf3jgd8G+MGr5YaHfYZvajfc2PobMgVZiBkT/q4RTyKoI8+zydRZ48g41hPeAIM475wyVvwwCskeaDqwifHeGMJXqDOaIwYTymNS1TUcDs8pV77nmSNedRA8StVhRe7HtOXDpiXIcKSb33XsGjFcN6UGHoGKS6do5KFB4cHf+Mt/WeVX/4rib//HGv7e39HhP/y7uvJbf1/X/tvf1AP/8rd08zf+U5Wf/XNact343wUU59615Xlwqm2zATLnnzEsfTlpCMVP/7QO/9O/ocPf+ge68k/+K137LfBP/yvdBDf+yT/WrX/8D/XAb/yGDv/W31L5uZ+ReDgpKrl00aBxGNgnMdSgiAGJDq82BxgppIQXa2AUCpCJRoo5b7jaQa4MNtpzNVvdLmTLOU4SYQHEiDlSnQu5JUYRJefn+U2LUX3eMrX47ME6CmHOSBVf0yNtOuabkcmbFbVBs0t+nkjy2MpIennbNR05p2axoKyCTCbrSMEfcaRJF+gy13SvxUMl33JTZ34R4Uipr6znwKBOPQrRhVhAjQJhBNKwjipvpm0UWmVtGyRnSDSlemtvB2UZw6+mkWt5I7+uC3s/whYudr8fjLZ5n9jwGt8w5w36mgeAa0uw4T2ggzOSIwU5AkEcb9YK3pvLD36g8vVnNX7ui9p86BNav/29Wj7+Vp3/wRM6+d2HwGt4WPiojh9+vU7e8g7e13iQ+NnPafOtZ1Xu3db0kJD33MWVQ8XBgWJYyAOOLGRkvIIszF0+gq4DHuu+LSJcJuEHyX5PX/A6PUgc6sqVA11tDwmv80DQ/0nJzRs3+Ey4nt8QN3f16jX5cyE/Axhpw28Kcl/Yg5E9yrl5HqW9BpjnyC+plnwOnZ6c8nDwSPfu3c1fbPk/wDK35LNsXK/ZSt5bOR+kUFk5T/XDp9Ow7fop6TqHWltUcaGfdozrR1m7R7oEL29eH2hZO9IvDhj6S1pc5EwlnGT0EOtZ1wTGpNuew9meHjFzeqbXiBnxE6rbylvNJXYtM2BnsIsRuaOO4boi+nmac40aktp99yCrTvtfM2rv98+qXeyzJrSng7g0P2N2xk2GcGcZqP+bW681KzDbl63XmkHcJUNWqvkJcdu1zFxE3bWLfDJZILs097s65j5re+txtmHW2Hps+Zqtcttvo/djtzHWLs68Z+6cKkK3dazNgXOv2btHvQCTLL8RtEispnlGwIRhFlMZC0GzadrwvNOG316IsVUdNEPGzuxUw325b469KtnTOdhAndq+PTkmZXZ5TpyVqayNC+jey+R2TGsXz+yFYo3wK7vXa9T9hAs330xVYTH+7GmuSUTEbA89hoE7wIXWfI0f5gWr7oCSBQcK0PjQUNr5EihqAoUPallwNSCqgz6bCVCkrUmcjQhXlSwiAgkkhe5zOM/wYD3EwR3m/VNa85kW8XU9jUSYD//QjC7GnSB7RG/ZoekIPNVgQVG12tsA0Gm3MffHTR9dlFCEYaMjqgKPkns7yV7XhMMsgVUDdWqFc2FMhBXmk/uAXtAN5xnesgQ+xySsGx7XQA/LCSiep4FPciXD08YnwUTCWkXl1Y64RCaXAzVnE1OmA3LMyNq1b0GIEegtTQAAEABJREFUuARQF5pfgp5pxQX3lmBgT8cwiWkhTp+YgHzkC5+BAyIg/KOgpcewhKJZAzQRVyGOqSK6mwMM6xWcrt1TQkqOX93y+EZdS9WaK0fa6oEdaQaavI8U97VASergCgMrJbobOow1oSZEHw3qB5s0cS0hui+lrQq7KzxfaxmQ3dbyDiZVR6qp8rStpgdlbgcbE/Kf7VnIuNa5tlEX20jiZWQhcps0h6V+JN2MaLIL1zTS9p7mAF5bMs3az6pnrA4dcv0avdsHZq7GAaAAqN1GUAEmm7CasG2kQWfdQN02au5ybTUWM0dXO13t2rtYETq1ZLAPeeEifY2l7iAQ4k9+qFRZw0s+4PM3+o5PjvPh3507d3QXHLe/Gnx+dqbVcq2Nb8A2oza+gUX3XwNeni/xLXkYiFwtlTdZRfnNkOtXr8o3d7du3dKLbj2oFz34oB70fxCCfODmzfxfKq9ev6rDK1e0ODwgZyHfMEaEZ6rBPTpTRyuyGjZArs1nOAoWjfff7uMOnFZYOsDlRyMIDax9sVgwzqAFwcNmreH4SOW739H6i1/U+Uc/qvN3vUdnb3izTl/7mM5e+pCWLwG/94iWr3xCmyefUnnn+zR87FNafOXLWnzvO1rcva2Bh6ihpWKxASOzWmnj/4GUh3+jH/bxIHAD1ugjj7t8E+s9HNnHwg3tCDYgb7zxb+A3xFo6v7A2I69c5k1jOazbisHDBAjlQxlsX5OehTmlr4il5/7VHyZGXI4YRTi62KsUYuOaIgUPcCY/N83WDYKUkr0fgB9ScLlVzso4OiSHkueO7fhBkh+CiamjEo8S1pRUzigGjQZP9taUOeBB3/X/8j/TtX/1W7r6P/x3uvb//x1d+5/+VeLq/+93dP1f/7au/PN/psPf/A2tf/nf1+m1q1pzjmPh0Yq8bmvGglGGCNEAkph86PizP6PyS/++yl/8ecXP/gUtsA9/7md1+DN/QQd/4c9p8dMv1vCiWxq5Vrn8VVYbJl00KpRzFXNGLyDw9DYwnsfyHsj7gsNZYl8JxaIRUBynEUNJR8ZSqQSVkcQoD+sisnCaGI19GsDkJjvICWQhk7KKCIuaja6wWtxRIxQREs1BI5UV+GxL0CG7FZI4j/RKm7i8Vgk1h1NDxgh/KEfMNdiW5PV6ADwRQWyRr+eCLsYL+XDfgZ/rzSlBjgzGigj5iDYXjxv4+tj2GW1o1JwJkjYahWhnuL4JuGyRfXapFolrtmwLVZt1y5MyfEGREAzu10lhTp5eh+NyPx2LL/fL+d4LYF+h/sjrvWAb/X2gwPm1v+b9ae33At47RuTIe26xpF7hgaEhYj2WgmuS95vYnCnOjqXbP1J59pvafPbz2nzwIzwkfLfWj/+hli9/TOf/9rU6/59fq9PffVinr3qdzt/wNi3f9yFtPvcFcr5FLu9pvOf7Py855LV05eBQljGwaM+Z8UfASeT0Ffa0oI4JDHkPMBSs3bq3tLBXJciHjQgNBvXq+/FCi4MDHYDDK1d0jV8gXb2K5PPjhv+Tkpt+QMjnBfr1G9d0jdf4FR5cLnj9DgOjMKeN3z85ZxtQcm6SGCMKozP4yAPC8/MVv+w61REPUf3Lrnt8vvlb7/mAkIeH+Q3CzC8iK6E8GCPlvCtsO2CNc9a6WV9dIz6mRm+2wQ4HJPooVTJdgryXOJ24m4mvNrzNYw3OwvGRSp2X7RbFSSKoNQ+SkCIY11A9Qhf/yPsHL6OVD8lWQrOjueHjAjLMAVaYWzHYa7/OTHUEioGg9QRUt2ZWf+1NV+Ckpq+7RCVrD5/RhIiZqR3mvGVGuhrvfM4C+whhx2yPYLKZToUuWs1IXc1SO4hkfPpmXy7s71BWqNUKuiHPwZQkX42G9o50Ow6+gNb2hD1Gpbc5qUFufRit4auNsbUD+WB9FgZhFgnvYZ7nmT8dvTNv2CaRRu0AApahfnhWrrc9KZXJc8Xr3T7viTOiZYu9cHlDGe6OiiZQ+9xs9rrFF0MNhiIodSm0PeZ6Z4OIoRtNRkr3uwhiO1AzKmUwZB/fQ1dPzsBm4COkh1avHR1mCAgNxBiBFIcDAkn97Fvnz1gD0/uHoBFbQzM3soeet7BBR7PWMTCuRxU5ASyplvPXzkFkfhZsSZ8LBwZUhznDfIWrEUCz1ufc46GzRY6d6rbjJEfgAXZHoG+9aFSk+XrCYDiMQDMQhaSCFHmGRdrmDOr3XJuXgs8q50qtqJSaLV+73RrEsVMc20HyqLJmQO4EYdRWJ49bGW8FeIJ46iXgwAZcoaDvrev4O9WkPR32JqibMmPsTUW7JeGZC73mRwSMAekaiEubfR07Ac6lRHKWttN4AR3zrifMlR2fBazswvQu87zW84V7pI55EV/knbec+6p+kTWzRXspeP2eQIKO5phaQ3lKoHak2tEqpC8pAmmp7nQeA2JeF7M1MmhZJCWd4xHJOakjeTta6r7ocU06vIeYSr2RtrfzbzXta2pe9plweVfz6ysj59lznZ86Cm0n29cPhcMJ85ggal5w34d7vzll4rKu+JkNljp1XSiYsBLjBVA7osm5qBw5nTQxh12G/V3u67Zn4wg9gPaO/Plwj0sz6DtQ3SJCERW258g6sWW6ymeeum5vvlF6j0AEHhBRpWYyIhROmK/P9vNhis3MGkkdgRlT+b0+ggij8RHNRqLJsMtDGNYN64UYAccY1u2r70/1ujQfrDl5jGKkQUeusC3kLgH/Qhp5+f7DD1G+ATo7P+Mm6UR3j+7K/1D7nTt3uWE61unpmZb+a8G+Cd1wVXIjU9DXxmrNQ8BV/vuB5zwQdJ2RJyV+OHG4ONTVa9f0ADdxD/pBIA8AX/TiF+nBFz+oWw/elL8R6G8D+qbu8PCKfCO4GBZaDIOY2oRciolUlDw/b7A57CAtXdkpD6u+Vgrr4mUqJ0SEgrrDYqEFGLhpDNYVt29Lzz6r8bOf0+qDH9TyrW/X+WNP6uwVD/EA8DVa/d5DWv/BYxoffqPGP/wj6T0fkj75GcVXv6b4/ve0OLmnxXiugZvxGDYqw8iQax6YgvWSB6xL9JXWPCBdj0utN0uNPOAbuYnftBv6kYcDvqnuKM3ekeYAy6W+ey+/NJ0TEtgCdhnobr5scFlN2OUsUUtku1UHHjeQdlTFualWM13K3Kb2Ah6oU3DOE7LAV31yovRiVQYBHoNQfK3ZxQ+KI841F/xITNbi4fHVv/3ruv5P/rGu/pP/Wof/4Dd0+Hf/b1r87f9Ei1/7vyj+6q9q/KVfVvm1X5V+/a9rxfW25rz7oeCwWCj4QcwP54ahaDCPHYsDxeFCmxg0/tRP6fBX/ooOfvEvqnBNFt+otnV4/LTNGcfHKrxGxtU5OzKKadbJeyHM19fdmOTQeJPeFZsskDgzXrvZiLxq7WyoZ8pGjUFzAsItwoZhC1CSPluq1JcnQZzzg6s0eRWzDNkkJQorgJCP4o4YB42pSxHMzUWExEeK6lGjnVt4vRX70lmITMUudPG5Jo4CaE0IT6otlHRTsIjOqR45cgYLv50YjIlBWptpo9UOz0cEBCi5H8rDtczZ6HQuDyJPGQZLpm5On2wcrU11GL5Rlwg725yoEo4wlYOlwn5Yur4lYC0j52EkfkxZ+w18ARveM0bet8zaLtgb7I3fR/xezEPD9PuhYeorFa5Txwb1RPzALyeG1YmGez9SfO9ZxZe/qPLxT2p893u1fsNTWr7qCZ3xi4+z/+VVOuGXICePvD7/85Ll+96n5Z9+Uutnvqbxh9+X+MXHgnkueO3k+3YsWCGr9DJma5R1OJzbRpj3lnQvfsujmQ9eh35tLoZBln7teowDXo9XeEh4lYeD/uvE/g+mHrjB5wifLzdvXpe/UWj+yuGhDhYLuVbuEZ9H68SG9952RcTQ/KPWPCA847Pr5PRE947vyX+92DhGPz454bPvXGv2s3gtzF3AtS2Z8gtoJExR1ju8fG9ORe0JtBuRXpOpb7uIUERsiT2tsLFOM3TfMBzUoM+QyH6vUFSbsKrQB7VNzwF9ScvRK9+DTSXcVZfmxRv1gsSshOQB1I653qgufP6MbiN3ymA/X3NlwzkuM0dOgbVEOMJVurQ+g5NtOs4hht9wzE8FCUg/zpS2QcZYdiVyWJid5uu0R+w4bNhhmYjss7NqeC5J0DnW4Jy7CV+0EQO3UkfLmLxaNR3Qdqer6bYn/76SgZ2cJXS1uSJiWyYYs6G5LxEE0OyYD2E94T23cw7GyEFaXjfnnMMjCKCxLcpaJveD4OprxhHMF7tquiRS0+EYw0SXcoYHkw+/ypF8TnV6vhTnMDW7CJo1guyrmEWYmIVVtY5hl1E5ehsGqlvMRwkYEOGu6vS1QVXFPQWwI2KebceEsIZfHbYT5CLTj8xmo8NuIx29q84dmr2wNxQWl2AnuvnhnIdoRIoyr+H5JjvrLuPyqiHmsuELfPMPVjsiQhEh8QEmDsdV1JPVrgc8ElH8kIFEiYhq04d2j7TpaHteM1RvC843Fszd7GY5tKld7FK2jO5Fek4ATQxcl5tj9UHmsuqj/TVSPlzRsF6xa1WO3rRhlTEjMFyrloWdNfM27UtkB2OJyNSmY04tKZxezETOFMaMsL++EaTHNqCpovrT17os23XmRmuWheMBTR1OmII62WLhabMdbHwOjk6u/Q7w+c4f4KBrm9cSw9nW7Jglu0Bi5n4BavEb3AQSKEl/efPwBt5gNohZC3QD0XwuNaFYsw9pHVHPSip2YFrvNSrl3kxwM5VbhpH7pItHMK4x98TcaLpfuSM/4DczxUDxiKCCNHgayQZzypaWtxem6lPfgi1A+pE0TiV9Ej3YhtHsdAfvGQ2MjtacW0EYnq3dNfN9dtaN7qt8ZWKgKtj60OwC3gsmkIT3Ne08P3YCL9o20h+sBE6teSfbStAZCCn3EysDqUwdLGUdFNwyxOH3UUSdNmOlvteRMjFdL8pq24yiuhzVY4pjbE5IJVtPaNPuL5xW81p0E85wbcN6xdZp3kjei8z9H5jtxFK2aL1e6+z8nAeBx3kjdOfu3fxGoP+tQP8bTP7Wn/8qcBkL8eLhFjncfPo/D1muVlqeLfMbgevVRr6kfQN3eHCgq9ev6QY3av5GoP86cIcfAvqbHv52x9VrV3V4eKCDw4XyId1i4FU2yNMNhQYrqodtwSmPoggYULCLb3YHFFrJMwEbkm8kgxvW4WBB/UELJrjgRjbu/Ejlm1/X5nOf1epDH9bZU+/U6RN/qLNXPabl7z+s5Usf1frVT2p83VMq73if9KGPS/lXgZ/V8Bw30mdHvEZ5CMhF49/Ueky/nkf2yPuw5gbTN5D+Fs+avVpzM7n2jTvjb7hB9w1+QuwZJ9iPDbIGc7e+kS9D1oB0TXOokHDhhYX8hy5p0twkW4xBoKqPeOqnDR8Z1bgukK411ARlrPcTbQjJwwnZeZfzXMUxOICaEaFBjmCm1GMoLCeNXBNwxEDI3yC0FA/fm/gAABAASURBVAUjQt475YGekmRLhJlBgyw95sheQ8MUrW8fa73EetG/J73op6Vr16XDK4qBjFgoFofgquLP/3nd+Ju/roO/9h9qybW21FrlkDwe2kaM8kNBTqQ0SONBaHXlUOcverGGX/sVXf3P/rYWv/iXqLPAKQW1tUAfQJAwHPA6Zyd++Jw23/mBxuVSEj56Fk1fcu5t6VWMA3IQl4DkzzwiCJQiJIWoqjyK++lsEUtzfIYxpjfEsG1JfDCnNFXEZajieOuQBekmj4ONU7KUjzqOHI8/vM+Fgg6wbWnT0uFdJicFgxWe1gb8kJw7jwhQXT3fO9SPyvu9PqByzcSJ1Q/AcwvW0ufDyokigLkMQIEpagBrfn146q7nXHMezzIc7MsPsCxKFTNy15dYdXhqZ7z6UbpC3khYSL4GYHN04hVD5eGyZdGikRPMtigiWaY1gqqbM1w9ggCa03J+hBSvC6fXM9phDpsK2mBb+rXAELxKiSZxJMaxG5ixjBm3QeY8/L6T70EbrZGja9gH8hswvA4Ua2lzrHLynMqPvq3y9a9q/elPa/nu9+vc/3nJKx/XCe+LRy95jY5e9rCOH36djt/ylI7fi//pp7V+9us8GP+RtD7TgvkEr5ME+1VYY50fM/fYrG/02IBpK7DZYCQWe0FvM4XJGEKUkLvgtbeg9jAsNCwWOuB93Q//rl65Kv97tDd4H7h54wafOzcT129c11Ve91d4b1gQ6zre1433xGA/bIei1kd6z1b+TFyet8/Ee/I3CP25eO/oSCdnp/LnXn4msh7lUfPlAWwXbM5ZXYgVw45QIBxmiVobhvfIRu5H1iWHvcztqVmSE0VwSm0Ph2LhaUNuCZeInuO8juRIcgt3wOM2dApW4hwUx+dkSlLiWpPtwDQQu63G2WUUYnehrFg7SX1eXWp7uJLP0/QissukpTHTQ2EGWAIaBq0qGTofwzSblDxRlnn64KPXMokv7UiFpTcSs7aS0d1dOcJQ6rpRaF6H68tzwJYGegOx00paQW8gWivyNdK5lHQFr8GrLM8M5oVGWOVYL6ej6tlPHixXR7gYojdfFqnPQ1uMKasZY8WBJi0buhnMPoIe2BXudmAmiIJ0LQNVlZmEyI8ISR0OrHo0zsuUNxsXTUZeQyFliC4eEaEIkK6gD/mP6JVH0AOfMgNrah4A0KDqWa86Zua3vc2ZVH9eIdPGOdpwvGHdsN6wZzZ2K5iaQ1w9a9tjYhrTVwjkjCNF4X2CltcOUnXX0ebY67aQHCJzsx7BSMe4Jhaj2oJsmrnu06S4TI9zREUEGzwN1LlQRDgBuG7lex+KVGu1i/7qLBpZj99zHeHXZPKXdR4LOC5cm7ztC8zsNqme3ZiIiFBEVHtfVpY1oLgmgmD3F4Gft2CplVI/PLzR7Um2wBTZ2TMpNhLO7UjCnSfqUBCMGOYcZDlhS/TrZnJZcQ1Lg8lHZBVbiYigshLykXaggW1p/N3okpDeTFGb66puYuctqWdRkYGohXrUp8eYWkQkE2WitvVcPweY+WZqRMysqrqM9yQllCWijoHSMxyDeUnrEXsuxipAICIQsZ3nFAo36VXxRXkZW73uPcMO28AJM9Rx63D5YsHHFAhsLfdJgiYoe03HnjnxKH3ULnOrMbK28+YwT06nUPO9HDrTwqMHbJsL2tR6zJSQHgejNGdxlUbBbltOpprBGAnnVGrqI2LS7d5alY6WK6T2j4BwEmK/2SXnWGmICJhgr5VHYEkh+aBO34Kw3ZDrw9fMFDa3cAToLwQnG47cBolPCkDrceKY+anQ5uVkA7/3FmzDrJnfIhmvq0FeU3E+6BzSfEQoogKFynXIrKHdI3bNtEiV84wIIjq0PbyH83rWI0JBSIewzScyobA9gBj7LIwIMgwbHbYbIoLwEJ2mg3oBJrspxXIej+7VO9avdVHGIRmHUYDtOVpIepzu17RvfPytv9OzY/V/dH266Tk5kf/Xxk27YXKib7Jt+2HXyg8CV8u8MfI/3u56i1jo4PBA129c003/+4C3buqBBx+QHwg+cOsB+T8J8QPC+u9AXc3YBTd1w2KhYQgF8DgJXXaE7AsLY5Bs52vc1yYYuckskvrNaBCw4OHccHYi/ej7Gr/+jDaffVobHgKeP/UunT/+Rp2/5sn8BuDmFY9r89o3qLzhjzS+64PSRz8tffGr0re+I93hRvnknrQ+Z+v9uI4fJeoduQoyH/KxV+v2LRTba24q19x0GhtivN8puXr9sIAK/FxRgMQ0zVJbSj3Ujq54Vc0dkbcQJMixlRWHYzokwjJE/cDlywtRGZc2iErOOooFlFJmZNNIbhpswb+1hskKNGaUsSEEsUpO7Si8xiOCIBPIHa9t8ZpS9RfJoeKIGJIrbF4oNP7gjpZfflbj3SPi2U3OvdhnIUuCZPLKjVu69uu/qpv/6L9Q+Rt/TWcvflBn8Gti/Y2rDedsU4pWPJRe3ryps5/7BcXf/Tu6+k9/U8P/9W+q/NRPaxgOtGD4IC8iVPJaxbJ+7442f/Z1rZ79tsTrIoYaOLCJA2sVtQt52VAKc5d5OYIaTU8/puCjiCjGcX1sW0bIW4CThpqN8sgQoQxVlK5qwLuFuwZq1gjimaewHeuQmshoGKkXvE4jpgiesRmMJqcUrtzAXUwgsxpxodDgAGQbSj6Czu9ZDi8zX4E3HOt1W/rbxanLVT2us+Us+XA8s7Iqv+bFeDUCCr3PCYs9cS/Z7zk7V8TIR0qfB0HVCHH4lDguFFiMz6QiPKJZ20lnlww+QtLOjEpip7KTUOdW+Rpr3Vphrug0uZ4pKkjBTqsddho2iWdQWxX1Rs99xZh5vDKIYgpsvPfKrLHhNWKM8H5f2iCt5/zwaeQh4fKEh4R3pe99T+XLX1X52J9q9e4PavXGd2r50Bt17r9yzIPCkz94mIeET+rszW/T+fvwf/azKt/ilye8NgY+JxZMdzEsNPCLIl5MrKgtjjFzPJ/sRllE0NOYNbEkzxs5NiNCvk58rQ3DoOFgkP+a8ZX2DcLrV6/J3xi8eeOm/C1Cf5vwOg8Mr169qnxAyOdOUN3j+z1gzXv1yHuB7UJtmiKCcyKteG8/zweEJ7p37578OXmHtR2dHOk0HxAuNbJfmeuTEYOmw3YD1RR2UNfCSNtK9eS5EnoAy8QsXrOjjufiymg5bg7tHoE5R+bDuULCzrS5tto+Y8q04fORcZAp6fZr4PqJW60tRYRCauia6tHnQ0wl3DOB3DHHYttEuLGC9JhKZJ41KaLFa3uE+ANfI7a8bTxS+nwGXdk7oXY4ogOqRHWawqxtx0gqFCnd2buPWkR8ttmjH3N4Tq43x26ety/hSijBPHu0I/fhlTq0wpESW6B6MF6UakPSpBqSMm39mKMF9bS8jkpdNSLPnWtmGEGBEZRkZHz0rMFxULPmiK1pq7iAFeNiwjZ4TwvGMxV0BqK1SE9guVzBYjZYu83+OVMwOnKVbf47cRilocdgkjlrJnJN/QyZcHS3t7HB3Ixes8+TU0cQswnE8zQi2GvXJoj5inrKseFaroUppSKllLoQkWC3+VxvmWixHq2xMzUa9XzC63KKEa2aJqk6BTuNwE64Q581z6tCme2IiEhdeUT2l3X+2SY/LLzZDnOe5X5w7uM+2ezuI7cxO2LQriPHq912jTXDK+2ojHsvztK46KVGI70Yzz0UDm2Y6Z4HcHhzbkUjm5jxRRGhgDEQU7Nt2OmL03rBa+QViL7fIrjgQeUd6cugWlM/+VkbpKMQvKmKoaJB9QgLanICfR4QOXTPsXeLDN6a+1q6nWk0ZxZFty/nlYqYhPpY8uGUHmsnXFIOR7cwUGuz4QBl1zKqa27U3akxzZvC+52puGhsFL0nlN7exbxUI4mDrZ6C1miLoMs1IrOZSCWHqtq8L3Oj6ZWLWWXOTvPNRY1LJuhnJtZeu8zpqt4dfM7fy9g1ewCxONw7E/W+zRkd+0E7vItBRNDNAk3b7HTM9qNv5mUcJ9JpcniE16hGuWIHXLaZHUlQ2iszjw2X3x5AvdDw5RjucDqLZDQ71Fhdevj9yJg7a9ackZi+dvgdoy1L28NuQyRGoIEI5Dbk/hpLzpcfUk4xpmgM85N9Udm6S01nXLIuBJbGXOZrrszvcZ3L/SKpndGkMRXRGSRJtPTlSzkD0pSsqx6utVmP8oPAk/NTHR0f6S43Nrfv3pP/qtRJfxDIQ7TCA5M8rxQuPITxN9/qg8BV5m+4SRK8b8oODw917do13Xzgpm49cIuHfw/oFg8Bb966pZs3bvCQ8LquX78m34z5oaFv3nwTt1hwIyc+5phecBMVCrTaWF5VmITnbZsQrO35z/PGPJmiYqDW4kBDHGgRoYP1Sosjbma5MV199vNafvBPtHzbO3X+GDeyr3xEZy99OP8NrdVr3qD1k2/X5o8/qM1HP6Xyxa9o/Pa38h/YLytuiMcVN9brho3yIRI3f76B3HDjbGn424C+oR7NFeK0IQdgO26EGz173oA931wFC6h6PYd2+/VkwCgGaxXB1phrm0J6UbRaxSS6hUFZfCTYAWjQ2O5TZKfQINE7noL8aOEZ+hECrDcbnyPTTxHrYiKDgsy0lAe+KqtS8iKEyTmZc2yQIw5smyx2QNIYV4oIIA78LdLrrWuEwz+Ukp/lnuEYC63Pllp9+RmNPIwbfD16zhQduRaKb/i5vrx7Inb4hb+kG//g7+uB//6favGP/u9a/dqv6fyX/rLOfuHndfbzP6ezX/xFLf/DX9bmP/k/6/C//i9147d/S4d//79Q/MJflBaHzIsW7JKvN4AmMY78V8Cf/aaWT39R5bvf08FmrQVz4NQp+COugjoH8guIkOli4XyJnaBLUvQ4xGFBrAVWthgQJooVA5sM936/znEwIgNRaCN7xsuUfQuFeZ8TD67AS2NO1gpxphiS8wGJMWC4pn0RjgpYcmjmEJoI+6nteXRuCNzwCNZIT8vKcGpHcK4LCR4eob4bKLRQhhbU3ggs7KnNXAavL+vhjrhhL2HE3+MdYoS4sqgTFAgIryXgUFk7fQD7G4dFM4lww2dhBGM6yZSH7lGWHUyB9ZesxsiklbpMJ2E5jgDOEUZrdpkPsvqZRq1eD2SN+VeOFfYEF4JkBKZFz+Aj+7XBP9oXwlJ9H6MGEVrjWxG3ThR/j5Z3r6INi/MQlNPobxJqpVifanFyV/GD76h89WvafOIzWv+7D2r5+rfzkPANPCR8lPfWh3TCe+zJY0/q9C3v0PIDf6LN578g8b468Hmz6A8JeY0OfHYEr4N8TTM/z4fpMDMpIoAEzVokLA2De+0cYYsuYtAwDArXBYcHC/mzyd8g9GfPNT6DbvALq3w4eMOfSdfzM8kxw2JwFRVe25t8OMh7Ny8cXz8RwWt6UEQk1vyyx/+W7snxifKXaXfv5oPCo5NjnZ2faeO/ss1nRJ7QQVJo7yhJmTbmToaQUSBz75HbZnZrqW+tBzzkAAAQAElEQVRUpyhGU4ejjdy/jEkrtczt+Z22NDyBGuXUpiGId220bXPsBRI3sXUMdFqhkpEnE30uPSQhirhYqDM9hiCHXg4HGwT7NZ3D1K4NVy6me8zEtmREMPWyJXqNGXNB9bhJVsXZRlLZmTfSYB5bvTKONqp1Sa/9jHnMlOkgwEuXyw8lzwORDsBEYy/mBoxNY2edSeCct14AbubesmjsHT0B+40EzwXa/gnEQ923kZW+mK8+oLrDNdFj7sftBr2zInMXEROV18xkVSWybkjMkyY09lXbwy9Sz2HLbLU+AeR07TvWIMqpiG1z8ckiqenWqsua6hzUDqicN5KLtpFVeL7b4Azg3OOzimNeEzbb/PM7w5KlyzmTQcOiWWFVU5Bt6N7S5HWUdhqpkZHSXU11P2ft8TTNi1mKw7qBer92mTvnXBMujlD5iGhjVPv5+ojA7YEA7X6JdhHYmnOaatHn1KW5fdhnXDKAP04UsS2aJ//Sy9wxHdsRzOxOsPqSs7Oasz492F3uBk1T6W4ie8tIL8RopOdbSEo0zsLp9nkpqUM631B2vigg91pzwVoDHsuAufCCgCMiC9Ux6mVhHVdtBNAYMoAmaDoCzUA8X3NRo8d4Tqw7C3Y+y1TDqh/E7s850wlJfyYno1RNqh3oHiIXlxREBqXRylKob3Cl5SmpheaLv/G1TnOYa6or2OzwDlbUDPP+8FEvKo4cBNmaSzXVs6kqMVnHTiM9kVUc4HErwmbCdirkpnQ3kcrcGm3SEEeOglT61Y7Aisi+Mc8jvNEuF45BwabPGec1bLqh8+k0lznZ2UraMWnQBfNAXGgMQWzAG9sMppwZdVXm0TgB9MTW1thqOD21SUnrQkdS1kAysBvj9ByTs4xmZjx0ZGSgbZutFga51TC4cGqm2XwNJDnrSKZRdcahOr4D8/LGxjnGzsvOTUQownBEheNLMC1QGXr2VNh1fo6A6w2+q/lCm41pO1fHGHIB7R6uZHR2rs/LTn4H4IheK/DMgcnw7sG29RDun/IHGO+Fb2SWy6X84M//RlJ+04GbmaPjY52enGm15OEXN0HcF/Ksb+SmsXBzM2q9WuHj4Qs3cms/eGFOi2GQ/2qw/6rWTX8LgweBt3gAeIsHgbdu3eRBoG+46kNAf2vDN10LHthFDPINoIIZ0iYpfnigri8802pHwEfQA+VJsoPAXLT5hRYLwEL9UCjOTqXnfqDxa1/W6mMf0/Ld79HZm9+ik0dfn38l+OzVT2j5yJu4geVG9Z3v0/ixT0lf/prie99VuXtHZXmqkYc8ax7gbdiIjSU3iBse9PibIusN+4HufdiwVxljv28kifc3ARPMb8Q/Mm/f7DJjJcLzd2fLegPxqRGfJywNrskmxT6UhDXhKNRzHeseATm1MmmpZFh2ooSkoQqk0EI+YtIoTAuTSARzC9bGoJLnV1nVo47l62vUyOXPvIh1dnCuHZMpJgZbRoizneUym/pmlaw99ksi0adcHJzeNttRC8aJCG2GA9m/fOYb2vwpDxzuHkuMWRQauSY2oERoACpSHFzXwS/9Fd38zX+kW//md3Tzf/xXOvz//HMt/sX/Swf//T/Twb/8Z7ryO/+Nbvy//zvd/Of/VFf+878r/cwvKOJQfepep3x4zrntdHd+oM3Tn9fyU5/X8NxtXQm1eAZl4HA87ydOkWwFp7ioTUvTUQQXygNdQkcG11FkclBNCfnALWKYgfxZ7rkZETjI42TYDQpRBdnyUdUOq8FruZpeZT1/tl3G0qCihfCm9HzMDew3pLKGCUYKZI1DwVZCsvB4co44MAK9yHHYvaVZWChg38T5tiu3AMrr9ZiGOSjc9DYyV/k3wQM2c6uSFlGMZsJaUnKdpqWIYJ9cKy3chEbL8p4G/JhzwoHOyXQPcmbIQjTCga04FSsHXeAj3BUsN+uGdSlyzUUwUu+JH5KAR1c/zJVuNGmuqRY5K2IKeSM+21xSuQKvY8McU7LmDeya1+8GbsV72hpY94OxTVnzmbDRyPwKdUpQKTbSeKZyzHsn76HjV76q1Sc/reV7PqCzN75NJ695Usd/8LCOXvpa5EM6fuRxnbzlrTr/4Ae0+vzT2vCQsNy7R42NhsUCHKhfS0yZ7eZKYjDrEQxK85pknTmqI+30zDqC2bRhseAzYlB+g5AHkPlw8Oo1Xbt+XX44eMMPB3lQ6H/L9sqVQx0cHqhf1xt+gea/HrzmPd/fIBRHvsaoG8FZZX/Wq7XOzs50dHScDwbv3buro/7tQT5vN84lT0xnCxsmWQGLo6VBxQyxsY2wNQfRnKtc+pxGx0NP89wsGhA/pjnT6GHWmQF1OAmQthGXDWp6mnUa2875BkzJGGqi1zbX2QdI720dz4ZR6ohF9WU21Wrxmh8ENbPkNYrNEK7ZqlQv15NanUrQs58h/sz4CM4GfM/tso5cczzXQO2Qa4iITlhiw2Tfzci4qDTTTOdOZ9JoJHNJbUbZ7qalYS43DMMphtyxH5qGw2mDYG+FrPcYcdhtoCp9koX6kUlTQB+ue5tksKalYB8dGFnIO1nz89zYl0G9az5MRyKcCuADy0BFm9rWtHOiJ2Wf7XYwn5iipIi9c87c+hyYgKbDSd4HY+4gPk+q/QlmllJZm84KyChF/qm6GNsgQ/Njawe0gchmT3FKIqcydxMT4o8dBSNbSIyzpbAx6GVodnjdhqk8T+RdCLIT1PK1b6shlIpQ9ERsW+CZ6rJ3hGydM81xNh1r9Lrz+NQvnVd6nN5Qq9U6jbIIKSI7bY+ea4lPgCbizExx5iZjX5lF5jXR/eaNbv8Yma/b3YGGTNmvYZuB/INZ3SiSaBk7dRAswgtJKnPQLIUPTCq0HGs5B2OkueNzLuwOhz215p9slFbnEg/O1hzjCU1AgXOO0aJ2BBE7dhrkpJx3OwX2s7C98Y5H5RrNLZ2pjSr5oeRQ3jbkkobTdlHIB/fdn3k0FeZxnrvhkDnfRgukYXci6lCeICpeVdgQB9OwDy1bhB1+WVSYNNXDtusK6gRuA5HNUalsO8+10Y400mnOvjToeNOhv6RNGenrlmeXxE/S5ZgkWHpRLma9wect98I8YfMWs9UGjopINrAvbV4fte0vjGf4B4QJTsIvqmQj0Ck5B/OG6hEOqGo9oTNfpwPFQGSJTDFhmEwilft2UQimdr7BM5mUVOsySxCS8kKVTNyymGn0+LlsDlMOM5Kad4xf37+2pOM7tmzTLivCvjfvJDKM2hPxEyke/ccn5Bj7YfMxCfCezkNsG/MRCJuHcCZ8+mFdCzje5yLcZWS0vr5CiFRuQVhLV3Y1qtZa8xDP/+7RydmJjo6PdM/fCDzipgX99OREfki4IaZwI8iQGrnJMfJGiJsd/5tKrjHiHHh4cHhwqPxG4I0b+W1A/9XgBx98QLfAzQdu6jo3Wr7pOrx6JW+uDvKGbCHnKgY3briCeYaCPhdtxcDIlUWkjyF5OcGgFDAyR9/MupYfBAa2lmca/TDv2We1evqzOnvP+3T6prfq5KHX6eQPHtXJyx/T6WveoOWTb9Pyj96v5Uc+rfWXn9H4vR+osP7Cg868geAmzze7G+aw4UGgx9rwsG+93miNHOFzX3yD1/ZohO97l7pt5uS5MnEyOAde44RIjaVUH2aeOVi/NOsNO+vFxiVzqPJmsCUp3SXvAOCxIsIhci1nW0IxBVvOqDCfGgpNPrp0fC0QpqlHridqq1LWqIkgyXvmPRGRAdycn3OT8hwPSOGwDNWjMBCt1oH0/ClHFJ8+PGNQGVKnqwlNIZTNLMrnEEVaUCQi8BaN3/qeVh/6hEbOa3C+ilkulMJ5MoQ+lKj5iyuKv/DzOvgbf1PXfvMf6sZ/889043d+W9f+5W/rxr/ggeD/8/+ha3/v72nxH/116cX/niIWqjVY7bQf1OK6ZpES1974+c/r7N0f1vrpL+nw/EwHuAeuhUGjEtg0sUJ537xmjJwPxRURgOV6cSoooxwbOd6ILQ3EDKmFhE4vHxniFMNEOgpVioI/powYAlGAFDHI9dWOGi1RljmJIxT0orjnOlgH1hHUVvqHrCOOkGMGyvcalh6y54gj0h+ZS2lFtFmE0CUhzXvFPl3VLj59qgfnwAp1aLgzUqIODSmOwrTxQgzMlJLMLeS5QCkXyERcP8LjEw8bUfVakfzOeUIugu21FAVn1Qag2W0OVZRgRNcjgWYuSSt2Iu1FZHNIBD1FXBuN/Jwhfizm2S2IWfOIhilXNKQgm1KsXxK5VFDmFwQGDQXGQcS6GR47KQJ4qZhijWMFjg2vozXIOCpsCFpzfY9E+n3S74u5n1wAAa/lucqdOxqf/S6vya/xy5k/1fKd79Xpk2/V0atfxwPCR3T8Uh4QvvoxHhy+Refve79Wn/2s1n5AeHRPsVnl69vv8+IaY0hGqvP2HGx3ML1UPT4bUPXsg9QQXdKuNSwGDYuFhmGhw8OFrvCA0L+sunrtan5uXecz7SbwXze+dv0qMYfyNw0HPvfEmjesbb1e84uyjQq2JxUR1GfnmYD3wZ+nJyen9XOWh53+5dsxn7X+VqH/iY0N+5h54gjWhMjeC0k0cu+cZZg7xhMjisNn3fthyLnm7Tfwbxs17TOYp8evYBDnIaq9zTC9tZyPNcVZwXabj+Wkjn2f4yjj4etY4dk46ifAbNxZ1paNGbunboPS4cgJnrPZvRhTiTnvpCQv6Rxnv7GzOjsuiYfytiB2m/P30M0MdDmjky7ijYXrS8m41jmsqXmppd5JcupUraRnt8s4dyEPk8gIrnlO5DYrYM0h4Le9tQ5iaGpz7eyO9AAQ/pzcThbCzbmW20FriG0vHPC2pwxLzsEVNqt2sd/3RWSFbeA8wHPPEYih5QTsT7hzWvQIG/dF2NNTrO+hUIUlJRset6QKW+Vun9WgmnRsB2xtzVeN7B2SCp11v6egKmUlconmLoND9vk5F55tn7sdM9T3LbLTHzlO5QjqC0dlMukjErUR3b9l5DKO2YHPJaU9DdVOuTbVIxpXrda3IQhsxP9BgrqetpHv11aMVr4wlzLpbcmd8DrwC8nHrJ3dI7hwJx9omsNRHfZXhIaM0s7hvLpoNAbacfLjQNq4PHrVMRyHkGWSdN1OLhSDgH8cmzKVhxcfoSkXFYMpzGc81+2lhvOIynC1IwdBNzmvCdXru1Lq9punxiSyZloM0GT3p5nZqdWAblsCWnNWMbetT2NWt8RE/dOmodkBPbO26g7fDOe69s48Selj5ZoyAFKM6DxOBlpr8rENs9+QXMJQHq2GhZEcXYaamL+k4Gn1xVh9mDRPVsoUcaTiDnighNRPo3zYoATNFqvcjmPOyIKUyIBLOscY1UVgNu+BUc9k+uCzFkZ0xYtwsgE/NdsRUgKhUASQ1D8Cmaz2jywXsM7vASH5h/XtyjynDKCWErU3BzhZhYcMmh2waoHqxwDhmx4xr+TIc+UKQQeQFJJhoUuOsBPeYhDo5QAAEABJREFU0jWFHeJw3RwYPSUriFQganPcDtIdvUINog8g6qW0DqwbqHXKzN/pRnLZFTkmQb4M85agoBuIbP4BPRU65yCyjfwwP/KDOSJtd/6hf5i9S2a8L2Hi8s3bQcD1jX46oZTzYPyUzFvtyBq2DRJqSLItIis1fSvMdrhmzXBv4HE9RG4/0mao/6EOnB9U+a/59m8v3OXBxd0793SPmxQ/GDS/4eamOJl43+BY32xG+cZltV7KNz/ep6DkYnGgK1evceN0gweBN/OvBT+Q3wq8pRs3b+pa/5bF1cN8ELg4WGiRN1+DghuqiFCEoZTiGLAxpND2gGM6bDnXl19A9sCJGsPhgRZXqD9I/jZg+eEPtPnaV3X+iU/o9I/+nY5f92YdveIx3fv9R3gQ+LiWj71Vq7e/R6sPfkKbp7+i8ux3VHggWnzDymuqLHj1DpF/TW7Fzd5qXGvNw9EVD/027MsIN/JwcEOsb+RsF/TCZ2PeCDdZOLejdVBAXjYSGp0X42uoqSLWra6ZhdtvH6oqqXqE/ICwuaFYdDcyFirgXMz7g1msJxyAj3hrOSb+rVTWTkp1toTmnivzpQgyTUpCUx6MF2nVkZJrXSAHfAHydUR+YQ9db2iSATCLBmJzmMBEj0ABHi7ID5xVKmMHrgPXFA8LB4Kcf0B8WKf2ghrD6V0tP/wZrf74A5znb8oP5IJ9H3hAKGRp68yHbFzjMhZXpAd/SvELv6jhl35Zi/8A/KVfUvzsz8O/SDEsNHI90KlwLRRyim3myMXN5JjJ8R2Nn39ap2/9gJbv/7gOn/uhrnKNHICBMResxWCKGiLEFrLoPhtpZP6E2A0CiLEKQKbVOrsampCnIcaoN08jHyslKe+LyzrOhOWgIYcpakeSsR0/HSHnyUnKymLrFUFw8+ca8MFIuRhJ+MIEUkiaBWB/4NLmHFC9Brc+wh4MCuR5IQPVRNYcMbw/Y2VsKYf0AhM4KBEG43iNqJkrSHZRloKkSVYyThljrnCePC/DOh58jEycXKNuCPTIXo3MQfLrMhVPJuPE3ktyQXOqx+jNQzWtdCqPsE5eydqhtunpg1YEnAAtyd6xhzkuNtPOtFpDypS5E921KK56tF30mHZ0VCf5s8Gssr+jB7EfOar/cUXvbIEp2lBvzbw2xKz9Xtn0/KUKud6OwvvqyIPy9dEdrb//fa2++oxWn/iMzt71QZ2+/h06edXrdPyyh3XPePj1OnrHH+uE9/TlM89o4//Iab3SsBgUfKYIqRg0BmeMeZbcY3RhTGDgWbNHxFcqLUwkHB8rWiwW8jcID3lA6F9m+Zda1/3Nwes38p+8yM+2K1d1eOVKxgbju9bI+8GG9xd/1nqvIkIDBe0v7K8/R09OT+VvD97lc+cuD0n9+XvCL6L814tXPPj054p8hDvDa2GPqSXDlEE9Tqk1Zag7+y2Tdbc1HD4yCUt7DIc7uXLujfRAb3UzCVPUyAvNRO61FY8T5Oj+COXhEmLgiEq4N9LZusmexiq51MwdCDLM9MAWV6Pw27YAbiH/kSKQQBwRTc+iAUNreWi0Wq1wHReuYYjWQkMMWUt51NwI5Awu2+Ew60RYTdg2vJd+JVr3iEW2RH0gIWvWtrfWoXp43Kop2h+bQRfYXD3sVmmwhSPbkH3Qh+a6ODwjkV29KDbkwx6fesO25s7UlYczU6GrujMxemMfxdzNGpKv9app/yAu8Ae8gWgNq6VE+qPxwhIHzvzFGmo29oHzTN+t3BfvypyzM6hgEGATq+4RSto+d86rRu1do+4L406JWaUGRBVTjx2RHVSX5OYcxWdMSZSsBU+UiA+F3MSBRu9mLaADo2JIq+dV2r/oHrMednOhZfPc+1hVJk10DYysR88c8nVQ3VM/5QSUQfzEQc11TFoGIUVkbBGaHVsj+Bxi6IwTvZgwVP28FQf7ZjvPTZ0yZGuZSK1sdWfsCeqElQ7yCnWyRnIQzk3dkdgCtBpjJZ3Z2TLScOfcDtt7EONX6OLh4WB36mHXcVGaf5gIuN7sM7qdcqfS1jtpTYmcVGbQBdhrrpNw13w7m9Y4BOeInhqzUIj7t/04Uqfg++kOcJ5h/TI4t+GysDzpU95+BLbXN/lfiOLBWhzpTZOvHe3srzhmsVhTm+d1ktC8nrpNLajJur/Sil2yjsgaQWp7E84BbEPtN5cxZrwj6wtvRqLuhcHstxbRxL53sj0fDI+TodlBZNsx2kocmc7aOcRotNXq2PZ2Xc7bs42T52KYcoJRT6qZ5wGBtV2M9ubhq8mTQtzleo17If02X5qtY/8amIXNVP0kR1Z317BTx8ZlmA0Q8/nN+FQj++fv9tfUooO6gW7k+2SL83Sgf7KWReYpl1SZXxst1Gkdpnbfa8yAWamZ2hyVqT2UiyF2mjmD9ZovTZoK/4DHukd+oF1zk7LkoZdvPHwDcufOXd0F9+4d6eT0pH4rkAccI/Fl5CObH4BH4BubNQ8JNzwQG/Hj1rBYyH/t1zdJN27c1M2bN+rDQH8b0DdNN67q6rUrunL1MG+qFgtuy4fQANT3SdvD+zIM2J40wm+WNaxozLkUTmFpHimoM1BzYblaSdxUlW89q/Fzn9P5+7mhfOObdfraJ3X68sd08rJH86+pLd/0dq3f92EeAn5Om298QyMPacr5EUMtVYaNtCjULdzM8gCQm1WvF4uHgdg88Bn5IX1kHzczJAdvLnU2h5nCFJAM9SwLkxbHiF3wMSyvcoidddnegpxmFMdGya1L3XyRgj92FcsJ2x8LQozDnMIfxkUZIQ5UeikIwM0c0GVDJACaeQT2FI2JXpujq02/2/gsYTyqyT+4EU4NKfzHhiGOJvs4nMoZKX64C+XhOMNGD6a+uLYHanr9dg10i5AWSHYAWXRA/AG7vfnGszp90x9r+eY/lp55VsNqTWapDwi5gS+cUy405rmpgBPXnYKqnhjwFMqG3ed1NPJ6ENdE4fWRm8ckIkIijgum/qcLH/m4lm98p86fer+GZ7+l69yQHBIzMJbnR2Vhynow5wSEecolY44ltCFC9Q9TNJkRdDSbOT8UWqZbBj43+ywrWANKyQAiaJnA2FRm2YUdqxmFEeW9diw5KkRYN2efOZCpyAHOCCQm/aCB2IggMfKcDt5T6qh6Wb/wAWwvdLAKigdLKeYE7HcdOLuKbes2UoYG/Jlf5FJ0UrfFPAZyBvngGrVoCOKtBn4ZaYd2jyTtpXafHUNUWs0hH6aMqCR9mAZIGgrTsRL4bBnhDjiz1rUW0XlcsxZket6G48iAUULTgYfzlTGomWMfHNthraLZdSivjWA81UahEeI+rw17a1TrQ8nX98HK+aHWSMaowvkbteazo8MPBtdlDb+RH1wX3nuLeO2NK+U/0XDvttbPPqvzT/NQ/d0f4AHhUzp/5et08pKHdPx7j+jeq1+n4ze9TWcf+JBWX/yiCg8U4+xMA6/ZBZMe+DCJgUnROFkq8LzsmE1vo+p6lPvl9Ygj0kKhBVfOQC3LxbDQwWKhxcGBDg6v5L8zeP36NX4Rdp2Hgzd0g8+8a9jX+Mzzt+WHxSCX2rDmFe8Taz47N37vYNOHIRSxkPhFhh8enp+vdMzDwKN7d/kYu6Pb7TP5lIeG/uWdY9SP6MquvIwOxTYoVVbpRRtbz6UakTKqM6hk2NqytpT7I4VYDrjQfsxYzruQk4THMYLakczFzrwhYgBz0exwtpELQamRs4ALKhHE7dBt/nh2aBtzbq7Pffu8fUaRLBIXYtqYOe+M2HYRu9G70931bbPm2uUxnY3cSeJ3C0P4/FayxkRyu13lapSyUtgwVI8a4VpKv2ZH902U8/pedHJv/aadZ1ifkLmTdV8lLszislAXa3w0eZmYhV3mdqphX2EdhbEN2xXdu2/t8r4u6ra07OYO6tXM3peu7MnL+EK2sRcKK6OIk0ZXB8a4rMVE5s8WhHuunSy7BvW6p6rODsaKLT1pAW/DJS2rGamqGrr86DF4p2T0+Vxs7mCbszNn51DDXk6f8mdbbNNOt5p6dZqakDnNmuIyOC08RDgP7f6NWMcYF4LwNY6Pl6YhQvzpCUhfeNCzoUOCF0LT4WIlf1iLwOE2yRoUkWSrU7ep4PKJt0TNkv6Nrt8EiFZE9vVsOyAvJnJJcJ6pfeDlg9q9mI9Rsk7If1zKP8iBgk59ry8iJPziSA07JVxcAsKyBb3nYaC2RmE7qNEIUeISEOT1gMxHMnHi4MktCCrJh1djbPdFU8mCZt8cW69YJMhGQWLbCagM49DQa3YGF5tB5Bx4osFu5kqjVAbD/JhWB8mgnuE1d1AofcGoagjVw/GMTENj0J7Dz2e5XbYd6XjOKtmF894h9AY8yqNGesxgk6NAZoectSC+Y0vHpHpcw0T+QHqfGrmzfd7EeLgt0iumwVqajpMmw7UN+5mOcjGqh/05Pgot49Ou7gy36qqWaoxj5cPnJIGBdO7kg2JCbuy7jS3y9YkZEVTcgiVu413I/o4WSdrUPC/DAzjc+enEoEnOVSAlC3GYd04Fmbih95qvAigHI7Kh03KP0nae63vQDhyme5z3IxdkEt+8dV+6nI/TeQgmVZiuIU5XEQRwq3pEZuVcksEsyaGkdKxhryWY8TVWtbbHJk3pZ92k9Lnl3Es65aPyaOSYHchJQNkO3+0Y2G7mLF1n5KZkuVzp5OQs/8Hz23dvc9NxR3fv3tXx8bHOz8+15iFH8cMNXpgea4Puvxac4IHbmhsa88Mw6JAboutXr3ITdFMP3Hqg4aZu8FDw2rVrPAQE+a2JA/nGaIhBzmPKrJsdZZ28lFDEgcGaCjtqP5b63K17/rgVg+QPYOf5W2ALyOCGST/4vjZf/YqWH/soD17ertNHntDRKx7hIeBDOnnV4zrxfxjy9ndp+Scf1SZvHL+r4fSeYnNOaR4E+nuAvjHlRnSzXvGMZ6n1ZqWR9RobfBseDhZud/0wcF021rRhT233OXoxvvndMC/LypsVHRY8GqvEzH5kfMBi8zTDeQylXbDwkUMmemHfiuwTh88DwoUUQcJkEEMOCcnUjuuqKtmHImV25BagOUcJcWRW6sQXAOfrLUPJYXZiUkDTEeyMZx4ERbJZILU62SJSJR6MBZNMHSmCgy7ko/ZVa3qxJSJEGRuhkevTY8HIjqCOH6xVXdzKFx1iHEhKlAUPCE+0fvqzOnn4TTp/9A9V/vRpDT+6reDaz7lwkRWubw0LCgwJ297vwmur+Nxz3rk45NdKnQkDkBzk+TXoa7J897saP/0ZrZ76I50ylh9CHv7ZV3V9vdThGMyD0szX3xBkFBkL9mRgDOve5yGkwAikqO0g6xGhCEOmcj98yilHAjuCURTodhXJOogw512CR6fB2i/OmkQadsivL/lgPl6jaiBMjQ0CGIWxIxG8X0BlmPefKcuv9whqhTTwJ2JQGOjVhy18xFQbI/1BROXVjqLI+bFtyCJP0K8vaFrIR/a4rB4LR/cAABAASURBVA/uGoJNCUcxDgIrM2XdCNXD0msSIzg0fazfY6WdRHFfYdJJTkfPl0eeMMhiEqDWTfUsbFdZ2GiPVcNqn0UJqc1cSYrSUAXQELmXSLESmGy1ntV0WKlg/D6lJLBrHnHo9DmG6EfmJA/mE5m18RITQad+eNbsH/tSuE4zDNfInuX65VjHGMrX58i1QaWqM0YBIncEjhp5PflzZeMHZjxg36x4b+U9uPAaG4F47y1lpVLOpbN70o94XX31Sxo/8jFeW38s/2dQxy97RHf/7at092Wv0fHjr9f5v3uvVk8/rfGb35R4wLbgvdyv/wWbMbAeLrOcuufF9Jm1tQ4zwEtBDHgR2YYBMlsoIuTPtYODBZ+Fh7rCZ53/KvH169f5xVj9HKzfJLwu/0LscHGoRfDq4D1rzfoMf0uwsA+U0jAwEgqm/Hnrb+n7c/kOv+S6c/uO7ty9wwPDY53525Ssx3nKVYi5AHFEhffVq8FqrcguG/ZZdttXpGHOKO6o69e4mE+Hz6+RbvxV0rsQcRZyZ0DX1qvVmdqaQE7JBGVfuC4MtaM0aeFxO0ReQm0gCweDSC6cIrW4UCiPJlIn1vuAmCZmd0VkhvfE82FaXHuOdmhkulrtarh3paLmhSCeROeTPPGRWuA3ENlK9tlRNwIfoM9o59tHxdx1R7tugjj7duHMXcaxWYfkTCHEMiIUEdvgpoeicU7wuo06A5itD82RFYW3ygpHb0HQrHkurmR/mfFbFS97l4uFnMeEebh5q/46g4knjiqU2PZ9SY4vGISwJUWogPxsdFDiYguAQyLAVdQO60bAJ0KKiAZWFUCGoyiGHQoYNySxAng8jAMrcIfqH6WTzpOEd4sI4WaPEbjCMJFwCQgJP3HCxnR63W9sivqaNnClRRitWo4gGR7KzcmWoI6Fks0VMprwSCRNV1dc5KliTo0oGZWIKug9N0RtpnOgIoo2QNJIVh64UrrrPJynilDGdd6TABEQCeURBBl9oZlLR4OqK8hAOj8TgKyL9QAg54zEDY9Cy5hK0JtAMGYg3PJSsjJDrcNnqZNbisjpIVYNu/YR8h/RG9a35yTXQeeV+BPFEQSG5ocLVnvLWzMqL3JUjxbcROXmgZWp/SX8Tl6Nyt7nOhV3e0EuY9i1g724HV83dhIxaNvF9KCZnNV06Myzq2Zc7JUKYgzEJS32oi8J4SIyG5LPtvqB3VXGpUkzatLToemwaXRirnfuomyFp/FbFvTOC2A/Ef8+dV87Y7PLEGtGGnRtRLQX0Li4t1GzzHnBDNglZpHp3ema0xnGjg8jpg0XWiiPlpN6dhD9om4hpv1CtNyCuK1xQZultmvjQghzUELtmCruJDenzyt7NsWY7nEm8ZlKODYVdwTRrO0j+uiBJ7F9A4K52DwOrLfH4ajbtkdMb5bmDSKD8QLp90oLo5W0+rzIPPLnuU64eF5EVADVI6rY7Rs57dN9ZpH+Htsq9H1utFlnl4y1BeY6ZjbiTRvbyTnTXpyIuvvKz03tHDXOUf6B3rJwh7FerXV2dq6joyPd5gHgnTu381sIx9hnZ2c6Xy3z4VbJTaPnJm7NDdqSPH87wTcom7U/vCR/8+Halavyv6V06+YDuvXgLfk/C7lx40b9q8HXr+jqFW5+DhdaLLh95UZHg2dieLKWHXW+Zr1dabFwjzQyB5qEHdQoMchyiNDAgzqdHGn93W9r9YXP6/xPPqyTp96ho4ef0NEfPKzjVzym04feqLM3vU3n7/mgVp/+nDbPfkPjnR9K61NeZ2v5hnTk5mxkneOmaM0DIcM3poXJmEsfezICPxzdmLfODbD1jSgFSNfIZPv8oWgh0ZvzelDJcl9BuIxqseecp5H6xVvjpHSg0KraFXHe0Wlo3h7lQW6Os5OvjDXFtNUPRkvVJSJCkRZrMYFuu8dgTs1zi7B3oiYl4/F1r1/7Lue9HFoUU2Ss0JBBeGlV7YryGIjq8x2SwW8CYdtQi3G+Mbg4Ma5tf6A7ZKBbELCQNBhMzA+TD9cnGj/zGZ289nU6/f2HtXnLu1Q+8znpu99TnJ4oeBgRXHcxLBTc9Btc/IrDQ8XiUNzdS9QKHljEZsnDimPp3nMq3/82D6e/pNVHP6rzt7xDJ695QqevfkLrP3qPDr/xdR4InusKV8KC8z0YkgbmOCCjAyXgOCPJDEQIm+WjhYYIYYLKoGjngKYpY1QPMqpCb90lUFXqSZVMtAvSuT5vvp4KnONzLgUPcSF2Fx1VESHPPRFCD7Zm0GIY0rcYqr4YBg1DAGQYoZDAoAVZg4QeAGlDHB4OxmxgurFlyfj0MvkUELgIbn2NxWaOUFQPoLoEZxAwcO5gaIEvagnVw1vi4MJ5qgx9q4WWLehZDr0UYYvxJFnTdHifpIhQyEfx6Cg1FsXDyE4iVQ3ZTKRGrjgiegWM3igzOBI5o8wkknOeUY0c3+Gu5nNcaay2PvuMiDojuRJucTjePlPeeyiaGUN1t4jNUlA+V76GEhgp6VDbPEL5Pso1lpLEkffkYqDney76itei9TVxa/SRh4jSSmV5pM3t72v19a/xHv8pnb37fflPQ9x9+cO6/ZJX6Q4PCO888qTuveOdOvvkJ7X55p+p3HlOWp7x0h0VnMAYBgn4Z1+PPTJGXZvPVVEESzQQO21y4CR/AIvFQv724CGff9f4ZZn/Yy0/IOzwNwiv+5dlfH4eHhxQLuTx1jwINfzZI3Ym2rwigqkU+TP45PhEd27f0+3bt3Wbh4T+dv8p71P2lbahIf+h7NQKWgfq1GKrWTXInchUklSnAyUi5MM7I+wK1aP5qiFVs0Z6BjVT26MG6AK/jUjNuYZmkRFkGXr+gyj1MOv3j/YIxixien8w13ytWFp7BZPjmuWEcQbTcmKimE+NznkG6uUNZxsn/XM9id3aRCfrrk95N8IeKfijy46oZNgfVe99PXvVSr35U690W+tlI9aAllKNvd5Z9hs7rtwvvBccO1G8VIjZo7pZU+03Orsva9Q+a3vf49MwX7djEvuBSdI9L8/rmpC+5bYqTHYwb9rMSjWclNq2i616qVbnPSt2IcoVYls52FpiCgwqmltgWVak5U2p5gvundev0xeSVC4JyvWEcj6TH1sc1dcMbGWU7n9MBe4fYk+tW/fF9mXwOTT/fCXnM3MsL6AU5qd9sZHsC+g8mOONS8L9UcIWVK8XUd+MYofb5rmasWW2mvmK+gPSzMMLttY1F5IvDEMc+PJNEemYRNK1Vm4pPqhZs6+aEdSraoa2rjOYjjUaleHZSU3Y6yGqzF4kztBVfA7EzBNjfQ7zHcyL6BoGZx0x2dZFjDwHyyT2OicZph1nOQc+XxQIZR0JURI5kOqRe8o8C2a/8feeGy5r2Jfnn8Qe3/fAF2766WjK8+sk6rn1vGDkCV4TgQxLSFQ04fheG0c2161u90ltO9fqMNv1lBBORuy0OnBSdntMryNBnkepCGYtENo9atY0T2+0QxKhiJhccihmRPCDYyTvPcx6mDJsdIluv+dkOfnh3VyuJBn0FyGzjIWwWmGjKMe2ijZrZUaVGX8fldoedZZUA+GdPUd10AdDe49Qcz8ICs6/WhHcBEByXrzmDkhVIH5sowrN8d67Hp7jUNrXc3KOYa4e2nRy7uBs59i2ZzA/M6vK/M0bIjdhz6R7IBMN8DTCQgEV9IFkyTk1j4u50xzv9WRA9+SA3WiSQNcyCnqiueYiPCZ+gbzWORkRMQ9hqN0BbHluvsE4Xy515JuJe/f0nG8mgG8mTk5O2rcCedyVC5I23HyteTDmB4D+z0Z8s+EavtM74GbH/9Oiv/XgbwHe8rcCH3hADzxwg4eDPAzMG50rOiRu0eCbJLWpNqGdqUOmHczY8KrMtRscoSsGKYLX4ahhvVTcu6Px2We1fPqzOn3v+3TvyT/UvVc/qqOXP6STVzyqs0ffrOVT79H6I3+q9Re/qs2z3+FB4F1pdS5/k0nrouKHgKzVD/w23IxteKI32mYfRm4Ii6SROZQEevNBwxf2iRoYJb8pU7w9EvMfOTfzf5OFaWs6As2Fgc81lrwutQO61sHmVpVeeV6ZElWdLLk31A+MOoYV4hF2FSLrGBC0Auk6AR/oYk8tC5Vt2m8p/OkLvBNg0WkobpwPdRAnKQJJTc2OUuBsl1492CKgMAuqjAgN5A7wAdqU5CPownUoEQ1QNDzYQ9XIiqyNmbroxWG/gRPLuzrKtrEgZsHYh8tz6Stf4+HxH+neSx7W2Usf0vLRN2nDA7zx459SeebPpB/yIPnuPa69exru3pae+5H0Ax4cfufbKn/2jMYv8MD5Ex/X8v3v59p7h84eez3X4iM6fumjOnnlE/mf1pSPfEpXvv89Ha5Xqv+GIY+TfX0xMzGPSFnoDVtGkXvcbEsRP9zx8Ezy/ANmAEGEbYTkwJBk0IXB/tMUPLDIbzqGhAGsiIum0CGmnspOAN56hsDDCFHjaw+FMnDegjGwZLdf77bND4N3eJD1RSy0GA40LJCLAX2hwf4YNDAvIwLd0KBABlIuKo6oqGYo7BNzroQVXjshkZerCXSixDFpTbHL1xIu8rKvlwfqALxe+4eWb1vo5iJcROSFIgKlIhTotNww9i9tOMcg8Oy1nCV1xEqmkYghN12BPoDolVKno4U6GRGo0eqEBtsJcpHCKyQRmh+hkLxXEYoALLL4fEtp00vy1SVs1xL7WxqsK49cLpqnbCgw2Ci/d4q6WFNztvAX/IXxRjwVpdW1Re32mrDFWzGRcBkhbbBG5jkSszF4X974AaG/ve1vza3OVI5ua/z2t7X+/Jd09p4P6eTJp3T0qsd173dfpdu/+0rdedWjOvb/Zvyh+teM9f3vKs74BQD1hlhoWBwouCZLG0tIplr7YAEY3ivE1Eynx10Mcv4whHxd+98f9Ofm1auH7a8WX1f9DK0yv01/5QqxC97vpTWfTf7moD93N94ANm2IUDA3IUfWe3Z+ruOjY93hPen27Tvyt/yPsM2v+WVZnx9ZuuwISANR14US4k+g7DfGNDV3RWDFIFK0fxT7JjKvCmnGhfyn8JoDEpYk/EVtpzm/3givwbCOqzb7qpZ90EcE6UDBWnzWAHH02ATsNUd2yjEOIrwO3iZh22Pb7LGWtg3rrrOFGL3CfkOXHRSudWtEOMYqMG/TML8P8wYlckvm8XPdMYbzLdNnY4IVe9TmHEjAPqLIh3O8N4Ztw5ylHFQi9ys55q602X90cwgZ4ugyy5Nm6RKtAKJHELzfiE8KmXlpkILczyIEVlPpnICDGryWhDfQwR2q9RDZggqB1sdzOua2QXiNnfDSU3fdjiR2O+d4/DkbEXW0qcjc+7/y9ieOti1VmS/4jbn22t1pbkcnAkmTICKQdAKKiiCdIoo0KqCimOrLV+9V/S/VvFf5RAXpQUAaRUVFbEBNARVTRUQR6Zt7T7vbtWbU7xsRc6651tnn3ktWvYoTX4x+xIglv2lyAAAQAElEQVSYczUz9j7nTHjnzQXVWilBETU27JaDeE1Fwq6ey++1CmmEaOSi5z1Us6HDYXBT8pGjPEeouuWk8KlDSUdiPkb4CA+VZ8zuGpJhCIWy209uJKS7ViyyLWGFBGtjnXocq0pjG2QonUiPUkQoJBANWmsRIQyKqFS0vD5szBrls0rpkoPM1zUVs8jWD5BcZxHNeasH+4OGvHXDB18oblgYW58K9mc1LUV1yJyVvWF0nfZP3GAV79RVWYsf+EpXoyswvIx1bUquGdBTTK/qztoa0yxnkgzkTSLppgfx1hs2Ja1lY5ksKw2SP3w0bXh504zmsrIy5yTDlF35DJzzeGXeqYrBsknx3FStZNdhxA3FkJxIbLYYGWTGyOKwp9JDWb8HpvZi+xRWGINuyg+6e0FdB3V3w8xOY6Se+ClFvPfdSew9UPMNzNe4kXQj1xjmXYt0DLpmhTRrIygk+winiQ5JZ7eJUzrY07AwUPMVvjuSm5gigtmCa5yWtSGwrCmmMlP7NRzrDmuSbcY0LB1Q0ke1+dTnUEY9L1KJ+jQ084Mz9OafQT7WGIIq9QeL129Yk7UXOEAqGUg3dOsH3GBsCtvNJiXf9JYfNna99PR0SMIhyTCYN2AzjeOH2IhQBLAFimC3hiFKCk1a+pEFWsDKghev6dxjK0e+rOJLGgiGsd1iA9ErvxQ8NOOEWGsMzn5nc/kqqZVcU4e2iaL5GvXMd8rBw+HRkfygkA8Oly/zAHFJ165f0+HRcf7WwZIHKqpTD/VBYOJ0oRNiFxyUWe+HGv+Pi/63kc6f21MeBJ7zQeA5Hmw4CNzb1XxnW/P5lvzwM5vxYA+UH0Mh/6mv7aL84UW4SKrkAazAyjIDJbOdRV6S3+79G4EdgR0Pg3F6qHLpG1p87t90+jd/o+MPfVgH73yvrnMAeMABztGv/4aO3/FbWnzwj7X8+N+q/OtnVe78uvrDq+oXHPiQowCv1/CHfr/s5Ycu71VxHdj9sFWoi4vGnhTZZl7YpJJ/eviSv6EC5we2DObxlbjiRWDv4Y00Ze4aW9hnc7lk9IM9xDVMORiBNwFjQY+CEZ0ZA1uBOk+BD6yCSiF5zwubZt5OaMz69WpqcaDcNlLGQURz7cjWOwMaeqj+gaUX8kdY492oQJ0+8kVD4Opj8HoCCZYx0qPj+iLQh/xskzNKEcpGDv9bc50CPbGuSUJSNuuF1OHHxaB3FhXR4uWGztG5/lDAd/AhwQtJ4tEbIJPf1yzIt9X1ikt36vSvP6mD935Qh7/6Vh3+v16no//n63Twf7yBAz7kN79Dh29/lw7f9m4dvfVdOnoTB9C/ziEih9GHr32TDjh0OPrffl2H/9sbdPy/v0Unr3+vFr/1h9JffkJbn/93bR9c04wHdvHaKjz4e+4Sklx/Q4g/yUt8mwQh8ULwe7DVmN3F7mAu6liDYRll9kiPSH5gfUV6NGwFY7WZLxQQOGXukU8LdzJ3GaxtRvG9BdKfGOEvqK+5dcrdlWY4G4F9Fp22upmCA40VthQB8A/0RFB+ANE6dV1gUcpoZaFXkQ/bKUeBqeMymxdziPlQ4W+LEMnRdF4fCgV/sMjNdeHB/pEEfQfCBpGRbrmzXAo+hekDCC8xBzr8vJ8IKBiLqk2Sp81cvbJhklBYTxi9IAYQgaByZriWvEYsp3OdIQ0eimyRGDv2J+SG0iQBX5XCrExhfdPli4/1mFoVyhVqaLm/tjeF4+1HwU0DYQrG2nnx9imTJzrmS2/cK7WTt8CoU+GcJgbYai/1kC9Q5Nyhngy2CTdTx1vXY+89Jx5143AgbMF76sJ6cvTpU1hiIbxX9By+H11T+cbXVD7zGX5I9HEdv/8Pdf2N79K1X36Trv7yG+Hfpmvvfb8O/+xPdfqP/6DydQ4Ijw8V5AwOsNX5mig/C/L1OtTn4gCzKdcXCPRAIES+BqIK0QKhQzmbzfMzcj6fa2fyG4T7+7v1sHCPz9PdHfm3B+3vz19/RtUfWi3JxrrINfPrCRRyL05PdXBwyKHgVV26dCnhH/gdHh7JP9TrWQduimgFpsAwlRFXPfBVIodQXbEnk/mS+wub5jpYauAa4NCERpiLNCkU+GQ2Bu/toPJUxjS34430yTngkqYnwhnddtRUfENJcjIDe+3OY4VRNTmipierDNLQKu0rUdparNdopE7ZbImIupfWOCn1mXhXK+xlo0Fi7m1zd4dc25DVyQzSRJvb9mm89YlAa18DdpUCBd2qFZylKsN5KwuHxJoGv6YexDNpIWo0tNgYFROGvVHaz7SOjgXOHgbsTbqtxt2YzzQN667Uc7mss11tbZZ0mshNbZKZ0l4lj6u99/3R6jQx7DBQpzSsG4KSlzKS98DcMrnZ0TBfEXgpIZptBalqUdBLg9CLZlsktQWG7hVA6LZAJn3llcobHchblc5SKovrNG7K11cFDtkds65J9ZmqtKylqtGpb0MEBdBTHGgKNx/CKyBvNBdTo4lcFSTnHRR3R3HV4Btd9SR3ZRiTZ7CPgSr9B95yAh9Tk/HeQuH8EHe+A3sD7MF+mRiUu3rjbd4Qe+Y75jSZs2wic6yUq1zWhQIyADb7WogFz5HQmn8g5To9GJI1AIocErxve9ajdVSbFBEVOqPl3OjXKCtHpmNoPSR6Qme0tTXnOpxjLUNGBRkCLmJVM2J2vxAi7ZELKSictziNwQsblQhNO5ctL4+DU0eYDCsM+DIoCooGExHghwmDbzlKeCLgOQOaUG2kkjwYqi3zJAtnfwpyTKomQ2RgU7AGi2Exw4rFnD4iKo8tBqCDbfqAet8CVUWB20S1eIu4BrZT2+CD2LptxsQPizX2HXKsU0s4uZOT5dLtbcXdI2ISu+Fqi7GhZq1qCOgA3dh8U9jD1OVQm68hxaFVRdP7+oQm7SZ1pfvELW+0VObApkHp6eKEwHtXL6RyTo0NI/NEVKpNSr2r/BJesovMeA5DrVnnewgx713otEfYoWmc1+xUZxlEJoeZ9lBqIStK7CDL/ABtNPQbGsRV4c6BgmVaZ1i6ESvLihu9UpWD5ITjnE2nzYbeftwI/g0B/3uA169frw8JHASOf8Xo4EAnx6da5GEEXzjZN/+WnOXTxVILDir8AOJ7atZ1+fDiB5f98+c4CPRfDb6g8+fBuXPa39/Lh5r5dn3ImfHw1M06udSKSF6dpJBkpYaWdxAqG6idOrjRFDzsBPNiQOQB6PRISw4CT//tX3Ty1x/X0R/yMPcb79G11781/+fJwze8S8fv+V0t/+QvpX/4lLovf0lx9Yr824Di0K7w8Ljsl1rCD7S3zBdtPyjZXtizwkOTHzoL/lST184yRcj3uQ8i5FIN+2S9wmxv9nFgoelnathseiYmxjEfjqijJfHWoUGKnCvSr7hiuS7R2ksEH4EixwTudBFU3ciJgD3kQ1nrpVClELMgY9MXYUiMOV1JmibLngWXZCeDVeH3puhqCLaIUCB3AJZIZPSSaYVS22lsdgwkAz+47BEogA9zUmEbKplSnDNEhDqQavRZj9ysMaTOelQdO9lBI0Ko5ENos93yWPH1r6t86p+1/LO/1PFv/a6O3vgbOvyvb+SQ8Nd08H//FfCrOvx/cFj4v79RB7/yNh294d06fvtv6+S9v6/T3/8zLT/6CZV//LS6L31Bs0t3aev4WB33nvzaW3B3cS17pu2535ezUL8FZlLyXag3sLMs7keuFPeoL6blXvK/eqnCveh65eKbb3h1udcdWpQS1FESDImIZu60oA4jB2GTnA8zfElebrabgoyDFuCeMtc8FOoIpkOZm/cCsbYOzPxbV7OZZludgrV2Myj6Ljp8Z4rknQGgC0OdnA+TIkRjoMPU3lUhxJ+oKlVHaie/KiQbjQ4WIIdtnsOwTFzq4Jk1x7ANWE5Ep+BPrRlvxwC1FhFw4UuUVPiG3DxOwc7RbRH7ZurQolIj7MoFCCR3FiPhEIEmlK0RWS8EujAnxD2hbNaW5HIgZ9LpgEtEZJznlyK7xlbjI4J7sHrYJc3VlCylV5ojOaCerhBHoMYYCRa7Y7EVWK0FW4GRjmNauFtlP1MNMdgtG7AasIRZSvJBGq+wSinEfn1gKQvp5FDlyp1afv5zOv7rv9Phh/5Y13/jfbr6urfpymvfoCuve5OuvOtduv7hD+nkH/9e/de+qjg+kivruBlj1jGDWBb7kbmZNDWTwc6DSM0yLJty3wZ5ZrOZtrZm8uFg/gYhB4F7/HBtfzwc3FP97cEd+bfzHe51LfmBgj+ze45Snc65um6GOXhrWer45FjXrl2TP/PvunwX3wEuy98FTk5OsC+ybpzP7Cxn3MvBIWBCIRs2V7op43pmL45PC3lcdPKFcSojntHxkBwzQUQoJFBcVoXTabM15bgw/K1KuWQ8d7bqi9ayhDJRmGPgBxrBrO7QfEssYl88TKhZsNkJ21RJ5JENE5jlItW8LfVKtsIeQVhIOUKtHqDaAps5VmyiJmq9BeIAJ0A0McyyT2VAc4uAoZ+dz4EG5duHHLUH7uy0Y+Gsq17mVmAqAulmjJVJIjYkGRoaumTtOwINF6cYsGN34ACUERZgJj1iqtuo0KaGCDOTQLOeH+qo3DN4d3saKoxpRGsKGbr9Bz6/45HL181uBpG57ghz9sRqH4yORbJyAgysPxUtxMRI3ZkDMaqZzA0umcYKY1Dix1VirMosa5I8IkQHUBliNOBtkKMZWq+zWsBOyjDL+up9j4COyRBh6GjUEq6oVi3SyBzO0dS5T45FF+gSrRbEjZ7WlkW8PSBnrG5oWEbd6IKSPupvylCLbdW3jhpqcjIv2g7w9JTstYlcG35O572076aP5fbJhWf26uqgFBnsVAuAcxZ0025VTjYNEr4uGkTAE2AfyJm9hhY2dTCXgWGBxFv0i8V5zTcrFmvwsdKYGmy1DM0aoBY3MahNjbSbMVJYDaiCGQcMBqcPBAOy1idVVX06n+WJ2Ta+DDjGYGHcsehTmMaU/EqXaszVKRl5E3OrpKzU44BAo2y88ZK8AKUudFZzfuMs25k6HkhKolnHYDNG0yepc1pbsoZU1qFUMh2L98aw0qGGeQP/qZjLQmfTzYFDvpNNPFCt7WUmsp3saTNvWACoB38kvD1iJ+/qoRqZ3nOTFwA79k71z6iYMs7d4OtkTM1T3rMWfJ3e/A22pkhbOlrhe8AUEEvPq5CURCyhyslnJI7rPX09jOrg9gMZiTLq7tTaJznQ03FYdVsTHlZqDZfcqsHkJVjWJMlg8z4bab+bISIUAVRhV5bKBwo1w9RrFRYq7NBQiDMsDvM6MPeM2PzAthE/E5ny4Ciud/BFX4ZW++8cBTmCt+P0jQyTKi2iBMANxjRIzAGDBp7RveBbYFy3qffA+15qCizk4JDL/1ZgHgZeu67Ll6/kQ4H/B+FrHA4eHR7nbwX6oaLwOvZDhQ8AjeWyl+XC3H7gnfGwsr29LT+gnD9/XhdvuaiLk9veZQAAEABJREFUUP/1YP9Pwnt7e9re2c6HGT+sdF6z15aVrIpimtQMg2uPYG8onHIFYak995U9Qj4syNfW6bF6/7bWv31Wx5/4Kx198A908Lb36Nqvvl3XX/t2HXL4cuSDl498TOWfPiN97RsqRzzokbSwz4X98h75twF7DgO9V0wkyyqey+hR9WwcPHEI8HiyBzASag3vxF4I+ho6+KRDDp1H7CZMrcwVSAQECt8zhRxEstZeEdjIjbn6pk2pKYwBLA21djAl4TiDSHLQM1f999B6eV7r5HjXgxsfOQ6o8MToSKUEWrt1ivwjRtnHxlZTSArLPRUwhVnrTIuItD+KAu3xtN73kGjBfYGHtcKMRgr+oFZEyC0UyvtHNNcm3jcDPnvYmvZAr3C2TkLrrtbCNGNhAil5Dx1u3j2A2GP2eqN4RSgsNPi37Kz1terYv46FmJfvHw6mu6uXNPvKl7X12c9q9k+f1swH0P/4KcWnPy39y2elz/27ype/rHLnXdK1AxUewNkx9bNQ381UWHRPNT37uGT+pWZaoD/u5jra2gV7OppDt8HOjg53TPd0sruvxf45LcFi/7wW5y5ocfGiFrfeouUdt2l5Hp4DN5bGvdWRlTUzFyMrSK2CfWNa+TXBqhX5p94ClgeueC/CMdZSPXtZ7IuOzu2FjtpR4dQDZCfGGMHgawQ65vM1dazXveT95BTdaSed8qPqRRQZS2gfvUpHLu4319FxwzrWVExkfpY5Q4QqcxcpyOcZixjprt2l9Fw7v4e4HC/HOrwV+HtDrOswdupEmNwG2Xyg9xz+rUb7GDNiZ1wr6wdYZ1/DPtaLjEVukbV6PhHreTqJ68MKqwOeUfcTYwRDOksY0EOsw5cdRhCtsDID1u5R8Ct2T5AZwzBKGe49LWJFyFC52QCNLhjxt09yHtBFVmqBigr3jJgX4JcpPAA8014U/MHd1xEf32NIojh1ba7qIHIVYkIM6TIMdkOL3vYec5E3y9fO1xWDCBaGho6UROBmu/0IkNBa9tyimV9ywV1Tfe8vpCE/OlGvOFTT4ogDwivqv/hF9X/39zr9o4/o8J3vzx84Xfuvv85B4Rt1/Z3v0dFH/lSn//xpXt93qjs5YW1SdJ38eSOa5/BrWz11BUBXeK0YljqGoD7UOUYgea/BbBaazWbybwZub29pmx+y7e7t5G/g7/ODt3Pn9vIHcD4g3OFzt5vN5NZ7v/kBg3/I5bX6tWIEM/Sl5G8IHvBDQP+V4kt3XdKlS5c4ILymo6Mj+bcO7VPEJjqZYXYEFvjizc3Px56sdqqXoHKMzJP7bYpYe0iszyDFOMPAY1VYWxlla/4RVqYGHyWc31pD02bfNaVrrrBbzgETEaKbA+6uxBSYBQFrQGRqmDcwm9wUPZYij96bwsocsUKtw3Kz5155BkPMV+/ngLNkL7XmKKOJIwlzDLmupEF0WKuISFhwNaabsL4CS1dR5/E4Bbaxk1cxkcxWX99/zmeNMeUtb8JZjNSzH5klFY60NN2F9KoDa0vGlNdf8m3wFaiRTdGIMzY2SahTRE6mbOYHWJGmHCwBeNsV4x+UE96zGtTMWny/2q4WI/kOCE1boAvq0KS5TkPYNDRe4zIG2dR5w8wEltGX9p5TajkSOgYNraoZR4dq8bxoEZwI0nrVeayoKzHfHCDedwO29pzTbMtld0NNxuT52C24aY+JR6TBYRWOMCd8YoSmLYTegNGq9bw2e16Vg2bdShXshe/flT3kJRjiGgXQRnMlRSGlE7tSyCM3M0VoLCQimh8kFR7yfbWYq4HUQFCVPQ6+djFsNMXPOyHoCPsb6FbzOkED94TN3oJuutBU2seWpNaMjIV7B0Loo2/EVHLV1bTi5OVoaIN3GbVNU5pH0hxQDBR2sxNG39TeKE+dpvzU82b6wcd2Y5ChQ2Wmhtb2IeQ/uN28x6bJWYZLan7TvpIH62aKYNaV15RzREwV67xN1M/3TG5Q++qmmXSTFkQYK3PAGpDsoYhILoc6TbJ3N2TEvfSl+LtLNdr8oqopM7smhpFdZ6q3cKdXU1Pd2zlr0N2MTmxMXMYpJrpk7WdsCIN/0tGeTnXgTaMyjBPergOwSNPrpNpsTy6TJ8fSEWpvCmn0kxQR8h+d2Qhs+hXXFNEoZCzzBieMdLsasP9f9Jq8jjXNlK+aM8YzJrZqPdaaGmuuItgXKVhcvuaQ1mPUWlRqo4GfFdYa/lAoHFr4fy30XxOqvx1wRZevXJb/6tDB9UMeDBYc+PXq+WLvB6MFDxH1IHCpJbx1TuuHEj+M7Ozu5P+UeKH9O4Gm586d064PArd35N9qmG1t5UPMjIeZ4KEm5D9SRMgtFCYrZO0WCx/PRfkZxVNSEJsPMeTR8lj9XXfq9F//Vccf+5gOf++Duvbm9+jKL79D13757Tp60/t08r4PafHnf6P+M59T+cZdeRDY84WpdL4VSx76LfqlFmWR/JL9rV9WSs4rxl6FbataUWaPzpUZAU+I2RFlTVeIlsMk5pWdyVEVEkuSm7chUCbCmhXqVtQ8cg7nt9m8YX+jOtqSYImZ3yaDx9G8f6ynmHoIYU9qogujrJfrIMC1QSwq2He54RgKuMIYct2opCASMOZ6da9b4J+BTpHwMMxtS8ckgbIDAhEhmYJOaEcZPuXZYIGGOmo3RMtID23WDGUBPhQq2AmQUumVAG4863t0RoEW8qXPLNR1gBdkpuS6iIODJSdRS/z6cD1Ffs122Gb4dZ0UxMQWdAthBnhtlK25+vlcw2HYQpLvxQWvVR8I9hEcioVOtvZU7v8t0iMfJT3621W+7dEq3/EY6bGPVTzh8eqe8kR1T3uSZk9/srpngO99irpnPkXxrO9U94Lv0c7zvldb3/FoLff21ZdgGYb3iwlDoudQ7zYk5i0S1TPSvRaxRtsRsay69zDtGIozFXlkgKkZxFYrm1UwEYGP0aUt13/bRS0f/mD1j36o+kc8SP1DHqjlt95Py/vdoXLH7epvvaj+/L4K7zv9fIs921LPIWcxtmbq2V+WRt5OEZH3OaOyMS+qZBUQrgm3ghmAsQrwNgopcOuQAYFdolPELHW2RlQ50HXwHdR8RKjrjBl0pkDfRaf6ZyYsCgrt0ESEYJWNMpxXeGho2F1NFevu45aiaR/JioTSNE40O6CzC+WQJhVoNEK04drYD5FelNPCSSutshXyhCIAbLAGKdCJhqIlg5OBctLP0lhHPN4eY8w1hKEJsbxiC0DA1z2hoZXKNBKNElD1686j1FOvkU6kLnm/ehSvE6jtGHvy9Vwo77exXJ6qv3ZV/Ve+otN/+LQO//QvdPXdv6NLv/ZW3fn/foPuet1bdOV9v6XrH/koB4T/rHLXXYrFqSJCMZslCheF9K0WJgipBENC+CoblqRWpxImiO26TnPu+/ws3pnzubsDdjkU3Nc+r5O9/X0OC/e0s7er7fm2OuL8Ylvymdfz2efPeT/3dV3IUEhLPvuPOMi8xg8L84Dwsg8Hr+iIA8PTk1MV7N5bXO2uzTbUOujtJ88Lkm+GTX4qNxeIsxmw97pPMjFnnXsIxuYNT3GVF21q1oa2yGrzaNgDWgBsHWHoUx4xu2cIBbwBmfQiW6tixVXZ3pu6laVyHu1nene4W5+JcVrPDfnGYkYGl0kwUl3OSjflVrwdbwKnNm5mts3I/axO7TIg1BnSjJR9FCIjIpVt8H3RWF5xIzfwDh39R2bitsneG59JjN2NUdXq8byjrm7oSrwJ599wzAXexF7nCVyM6rTiqnzzkYroU3uMQmSFG+bRus7UqNF3fA2ue2VCq0ZHX5GV4PcqI1iN3UbgQh/FgRn9ompiM+4GufplHWF+PaslaxNeg5HCzYf6uipqlzhTb3rffZospIaUSsZxYlLyOTTzpnNTmwympNMYG1fgY2FlDGaosENGCpWG1jSDuKJeudE0YcqK8wujeRCRWmmgopkHEdgaTOwTYZ3Mym8CfhF4o0dQjG8UCD72NURD0+ZGI4wK/yFfgSawZyw0SD7Yk6ZPmyW4ORsgWJA1wD6NJ0fmtQc5BZzfNEGMe/FgUIvzmcVVhTgjwtpQBFBFrjuYC6CSEYEtxOQlEcwfNhjwWNZ6REiALMzlUbIcYX1RvswLqgacyCsadqwaYXWLd+FSWjQ04sdY8xYimcEjaUyjbE5E2jykCOOZBj6tbU6nxUwfrANF5W5nr838GXBer2RE+uNoCqnXTnwhRUHPcsk3zGK7SzFNm2jYR55rUABapmC2DDSFKYbILRq61WKQaw8SheNxrebAYEDojsr7ilwx+JjHJcIDTnSbSKUpIqq9EbkRmtPYfwTK5NORmNGxUDtALoaHwcdugM66bYRYGO0W0LceMchOUpW+3yunLNt7bHi9pvb0msNWarSeWWTYJnJGBHLtERMelaUIjwh076XjDFltoHcf5rMtp7IS+H3N8Jz52mH30scUx+RNDZJGOGlqKReKnjSt2zZh7ZtAVxcKU7s9DaU9IKCaNsa6Kn/5X/CF/uDgMA8A/WXfuHbtmo6OjvOvAff+DUC+8KfvkoOyxSL1Pgz0+usDyJZ2dnZ0jocNH/5dyN8IPK9zUMvbHARub23lX3PywWFESO7RQYFqi0CZbK3PrK+3H84S3j8r8eODSTPkWJxIHGAuP/uvOv2rj+no9/5Ah295tw5e+zYdgqM3/aZO3v8hLf8bB4Gf/Ry+d0mnB+JJTD4dcN78K8E8zC05cPHMPQdrS65ByQfBPq9JYS5fT9dtylWqenzl5oICCwaINQCBnqFIWInhMNG5rUfHUlDX7OHraWfs8kT4OC1B8svdeQ3RihXYYW0mhxyRUOpDEaBYcP6QZEiVsO+YItBB003K1y6i3FwOXuRHQ8+8djRvBxBOhkw3Rx3mDCzU2AGU1ZO5Ak6+7lB7kZyO1k/UpZP/KHjVAAk98QENW+BnnT1W2BplPLqZfD/aGs7FocssuoxOueUQra7NnoawhDrm7KTq79Gx6JhWpMMJa3g1hTtjCYoWKjqNXkv+9O2BumePjCAwCOy8UHTcXhyuh/q+JC1LDEtJSc0XkUrBay64H4PXmzh0D/zxElYVaurVqYf6N+fKA+6v7ed8n3Zf8zLt/uef0P5rwM+/Qvu/8Cqd+6Wf0v4vvSqx+4uv0N4vvlL7YO9/epV2/8tPae9/+mntvfplmj/jiSoXL8h5xX5SMtMF10XeBbn5tc5WILN+1pJGFZt4GZmGvF6stXObs4y0h0dcSkYLv1LDkb37XWcP9hZZ2SyHvOzl/jaHm4/WzqteqO1ffKm2f+rHNP/JH9HOy35Y2z/6fG394A9o67nP1OxZz1B8z9MV3/UU6amPV/+Ex2j5Hd+m5aMeocUDH6jF+XMq3A8RzFNykqyjU1AL9aDKMW3WsYzkxW53kuPMQX2PiU3qeAfqOM2ddfyAg9wzDiG7bq4uZgpAkDrfkxHogDoiZtqCdqpyF526rpPwCfuYzXcAABAASURBVOcMZOxi7rAMj5Vi6LnvUm6XaI4xwRci50gIBe9LvmYoc50qXlOQJNTJFJb81lvusAs9Fs0yb6TkEU+NjdQBLCcJCfc1F7mhN5GC+dVaJM2R+bycsB04V0Fnh/DQUNKAYAoJfDpVoY4o7ZRQy0Q5GP0alJv3ghhCkXyVMdJ7dCICbxm5X+iTohEL8+eP5QoiPI/1Cu7PAnpeN6aAG95zcuujE7aFlgfXdPrlL+vgH/9R1/7wI7ry9vfqzte+SXf91zfq0uverqvv/YCO//yjWvyLDwjvVHDwFtQVXOSIEF3coKCHlMlelqrLmWBZHN7qgvvHsTMo/IyDxjk/YPDhn38zf5eDwPyPSfis3t/f0z4/qPMh4c7OtuZ8RnvZXmvPnvX+3Id6yZLvkrA5P/+P+M5wme8Jl69c4bvDFR1cv55/5Tg/Q6Mo/CeLd0jHEBQJKjeOMDd0e3kPWDAxpdpNaiGj7DorcENb+UKYnVEMnYQuBUJVYg9LYkw3MKZFLVmlhX2Fy5yl2ixyhSBjQhg6M6d+cDPNCZsrJDuujaZH400GS9VHBgcGdsN1JBCtny6IWevcHm2XPaQca3zyyTK0WKcjdG29aq1mKpkhVSXHmw659yRz6tEpJ2C+pqjckGigNtoSiqhQoAMRARsIdNxdk8FuVAXzwQgnudmzpABHH3SmAzLWF9J28nNhM2K0oysJtqVUpAO6pDhmKDkiQhHAOmTnSiDX0kigQKoI+BUKkiYIKSVJ5Exo1YZ1h/iDPSKkRKFI3Q1WdrhalohNENd6hHUIXgckzalreusShdeOGfS2g4jGF3a3YHOOpAOPwHtCzUmp+BeQe5W+2E1xH3reT+iSUrXXX0hQcDAPQUsufMwnKAMXFWj1QwsvzwUiAjYkekLEy54wY5/IZhvCSfH13E2F5HgChxoGioqdyH0KnJO3d5vXnym4DCW0JGhsh8gWahVtnM+5EyiHbn+QpQ26gXrikYfBr+43PD2GOTyPgc4qMRTkkOBEqxXUsa6kaxaMrbNIrSlToaGtS4N2Qj2bFzdR3VvWoVPfKntss07Y0a+ZRnnKDDbiBnZqHvm7NY5ed884h3H3Xs16LxypuTnfhNyjw0bcvZhzI2JNdLixppwKg/GbrWuaA35IA7t+G04NGDfE6mvlvZzfrgapzupRE6Zpyk/UaZsOgeDXaqa1gFz7mlBVjOkHvcc+hDvAuCGgtLIGxxscUhHNKwUPxcPdgDePm1rv7jUeQ1RhxirUEf1mzs08BR93B9jXFHlQw4qkGlozD+LUJDletIHCnt3XsuOykTXNVVdHXOhTHnHV07+JU/6mKmcyqoNDDMk63qghdLlVvTngdQHbDDQ8qCz5Ur+U/2fBa/yU//K1K/IX+ytXruY/Mn58fMI5RJ/oeSr3h7L/mtDwPwf3XI+I0BYPEDscBO7zcOGDvwsXzuvC+QsytbzPw4ft8+05vjMFDyddhOgVLiY8AFNA1wB/UhY+SL2e4KHZsf4w6pi/Oz7O/7G1/9d/1cnHPqbrH/g9XX+DfxvwLTr4lXfo6G3v0+nvfliLj31S8fl/1+zgkqInxkc4nLqUPMA5Vc/BS1+g/al8MFg4tfHBjvJBq2eveiqoj3g981Jp61TlQpsUWfUoSLzICw9TmjSv22IwGCJzpb3S1vzJjEftqU82FEnrEDGRko1qt96obowtG4S7hBlRtZ5uOTRFZgiJB8mIUESFQupECyo2YIWNlHAosiOV1QwRKFGFAh9xaBSNQ+wqX1YalL7SHZoQA/OZNwKxk9AYs25Ls/wTaDp1vi/gZmF+BtcpzJuDipoch1VdSMGfGbVxeeAsV1Q7sWjtE5Ej36F6+bdilxzOLTi8W/TSgtfEokDLjMPALZ3Od7TYP6/lxYvqb7tN/X3vq+WDvkX9gx6gcuGi1M2kntzElPaQLahhmZsQ+4KDwKW6PABcQAEHjJa7fqFZWfiWotiQxJEIOZesbblzXltPfKy2f+JF2nrly7T9ipdyYPYSzV/2Ys1f8iOa/wgHaS/8QW3/4Au0/QLwvOdp+7nP1c6znqPd73uWtp/GQdqTOBB8+EMUHA5EhILDrKIQy2SuUPGfvDdDsMBWTHS/JgiBY32MBYhYx/T5GlKOzkW03KqPOeGJli5adJJzFaGAKUA0//Zf97hHafaiF6h7+cu19RMv09ZP/bi2fuYntfVzr9TWf36FZr/4Sm1xyDn/X16t+f/1Ndr+X39O8//11Zr9Lz+lrV/4CW294Nkq3/pALbe4FkwU3AzMQvZVrz/EqbKn9spDUoQLg8oRnTr2J7gHt6AzYFlps93oFFGjg+sUxOd9yr06Q56pI3oGoLZljk4RoY5wOLl1gkMndIIWKw3LpgOw2R7ij52A9xtRwlbyfQubaNiCvGJe0QLYR8nIFtChDWgoQjSCcjQNdIE0dPMTmLUJSjeHP8SJUNAV/FFCtACtO32ynl/Nw8rq43tKm81mdPaodl6gFoy8WcVrGCfLBntRkqLPO5Pg7FYmQxQ5mD1i0EHpZEkHz9P79YtnKjyQV9bxmjUtfI7I4ELU95pewWdMObqsxZe+oOO//e+6/gd/rCvveJ8u/8pbdPm/vkFXXv8WXXv/B3T453/BAeFnVK5wQMgPvLwbHUPX6umZr/d8JKYsKlWi66gwfazV2CICeyf/Ex1b3P/bHBDubm9rl8/uvd1d7fE57cPBc+f24fe0u7eTf/V4xue1l+gfXPTLop73AN9LESHfz4Iueb86OjrStevXdPnqZV25ekXX4f3Pjyy9FxJuzN9J3FBSqDW/PsxSswm5TIym8dQWz4TTDH7VYV2qOkar7Qx773sN8OjwjLOQDAN81cMg3ps+etbAFrImNJ2JvQ3zA6qvR2/VpnVzs+yn1WZr1VaR1WdlsWykpjGNpOrMYZWumseAGw2bGgfY3TjLZvs9wsGjEwKJeFmsVm4BO2rGzY7/5sY1l+pfx6qa8lWTo1+HyXyzg+e+ecxNZuO9jJg1493kWfMjbtIdZaxUg3PTDuLKYeTsUXwTjprKWF+5Ot6Y4kZN9VS7Xje3a2jpsjnTYDTdtFnOIBtvQF4+XMrGfbApD4ERN881+Iy0uZJ+VE2ZZvYH0VS9zo9O6+oqOfPdOqhgtlf1ZyrkttmD6pukNZvfzhURWv0RPGDGkNRed3KzbFpDzan6Oh4UA43tAxwzAntwpdLP/BRiUYn6gVLII+zKYA8Y6b6g/vCCXXXnHIC2TGE9svM4S0WwrgqbjJozs1vcQKzkITkJh3XUqGG0byhiA2QIkN05lIOUSvOAWr0/+e6AqElz9rpDyhCHBZwBQQk3zEmsrxskZ6mxog0aWHxlwLp71y1GOI8wTSnWYHag1pypJceARCdIsg+weCNaJdg1NPNrcNTUOPB3Q1msowzKV0RUEBKg7mdR8sgDhWUJTSJmcIgVAxd2W0NedyJZeHac6PgV9mniiahC3qA+rNWCjLMqimoCCD1QGt4lA1HV3drAo3bns31AanG0x4DUcT8lZYjAQq8xddZh9pD/iHGKlc5rSF9yJFWNh6z1QDKq1Z4oWl+XqrK+5io/XiPmkCH2cqg/k4YiKqRgiqII6ACtNyy8xlktOTxPwWwQBLfq1iUc0NQji8GxTIYFQQMQs9sTMEf1oWbqYVaWY187IaXdPDAPiJLhwdfT8XhmnN8DDM9toKTbSvxGzxzoCg8o/l+E65f4q/Ih4NXLV5S/FXhwpBMOAxecfBQebnr/xgN0yWGIY5Z8+feDkB9M5jws+N8lOnfunM6fP5+4cPGCLO/u7+ZvDG7vbGtrPtds1im6UMwAtLAYlqYIAfaCmlx/yH+8QsBrIe8nnEy7bibC1Z2eqNx1pxb/9q86+PjHdPV3/0CX3/puXXntm3XlV9+qAw4Cj37vT3Ty8b/V8nOfU+EhRUsOAqPnqpR8qFnwoLLwbzqyPv8m4CnFmC4l9cB8ehfqMNDhQjwM3bztVpT2kCRqxzv3X63ZL1mYYmcL5oEK64ayPNkGm7HRfBAy4+r6CrkVI7f0rDpEx1eNqwC4CivJnUrFEyHbD6sEH9Ei8K16cXCnsXUl8hlusImYDl+BjtiQeO2oNZS2WyJO8OkHtaVkpk6r5ugqBT4yiBs8rJsFRyIEmw+JDJ22mLfDt5Nl1XuCAqPJRGAN6gp1PEV30SnCPDAlC7dWbgEWS0D4SF1InSSujCJCnRUzXLmHl+fPaXnbLdJ9b1c84P7qHvRAzR7+UG09+pHaevx3aOtpT9T2M5+mned/v+Y/+nzNX8FB3Kt/TLsve4H07Q/j0HDGUXSvnrwFiMbS1LNJU4qajibXxK41ShkKLBXB+hCI5hZWecB91X3Xk9U94XGK+95PcettitvvUHfb7epuuVVx8RbF+YuKcxcazkt756TtfWm2A+Yqc+iO5W3ulyLOL8nuOVg/pKeOEjBZb2FMASO1IvWYBnv6orYOde3ViD8iuZSycwC6fYt1xKmt1GzquWD+K8B54HqfB6q7/f6Kb+UA8z88XPHIRyoe8xjFEx6veMqTFN/1NHXP/G7Nnv19mj3vOdp64fM0f/ELtfvSH9b8mU9Rf8etOmGeJXMUrrbnUNKCxlwgAa6R74UEvFoLvHxfCRoRmnWdgvukBHcN73f9uT31HLKU+UzLWccyvVe+yr0IkX2jYxuIEYjZTIZ5Ragjn0I4FOGW4IKgcG81hi244BhhZ/MV9jLnWU0pAFURrnk9C2w3xDTe2WqWwA00e5RO+frBLyLIMcCZWS+6CHSilSB/48nieQhblY4OL0Z86OansC8fA001OAyU+XBwTjEPtwN50DGGCmMNyzXj5KgCNWzxe6ip7Im+EnsXJ0HMCI3NPphSC+88wz2dAdhSRwBm1kgu6yw39FCvh3M0+fPEsOxaOoI6Pjf8udRfv6TTL31Oh//973TtQx/Rlbf/li796lt06bVv0qU3v0OXP/BBXfvEx3X0hX/X8vpVFT67ivd8xlWD8vHMDjA/82Vt0Kw7tcHamsKEEC6oZjHTjPuum834fN7i8G9b8+1tbXP/+jPdh4P+Id8ePyDwgeEONv/24GwWTFHqZyjfBfLAjxo61GKmJW9G/qvF169fz+8V+W8QX7sqf9dY8p2C4vGSRIxo3kMSZhd7YtlrMzCPPfXYvXcOjQjFaDVjyXcCPH7OZdjftE6Azd03D3tj3ZC3+mAkrxKSs5mVh5q+RTmywgqb5WYf08SakJqcK7k2+H6hVjrTFzmiwmPL31wjrRZCA1vkFohhJlEoKOepSUmCF+asEZpODGjxhFkzZDRKrOxR/S0m+JbLBDV2OupM0GgUkjfeBI86N0yhQkj2MO85jYxhTicumEGxPYE86Y6LCKUJQnIlSiWMSjNyKDCBscBAE1I6QHO+Nq9oxKQrrDseMrQ2DpJaqx5NaMSJmNpSm4MLaymVzMg0bcRerxMmwhCrH2Nh3gpsnsYNYwd8AAAQAElEQVR1o89eGI0kjSEr4qoTE+EBFaTWUMiKfEOv+sAaaaM+iinwvjzWDUBVexoZcEgbA71mQJ3loMgS6qCIUBBtDC6mqNK9pLWt10r8vT9ZO/WYUpktOInvPkXZTLD7dU6IIiKRajI7h+9jy+nfhojqFxFVE5seVldbzmsWpDt0sE7ltQzNEApcAd0sWybX4/WIgJwWihPm0iBohcbGuxHBZZBZc66tyXU6JjFjoPee5DxDNvSON7yJeKdF1hvE2FbgIwJ1RepsY86AYsKmRKd7bKGY+Ez5UU3ikb875m78XGSGTn1GZVrYbxQUEMFQVTmiTXrTgZwZkUPz8sqNJppknhws3QPw88XPlB4aTM6MzJoJwrjyqTKqM/qmjRuoedli5IVZJWtWSM6FgXX7RkFTu4OMlEYmJWUytUZs4ypZ+a64wWelqb4b4w3mfDlqbToN7QbnwaAb/IfpdWO7QeP9MG4wVIVnNdZSrgnVbxh923TON/GpL2Z/ZaxeufWwE5cbliA0ZeogXy1XAjPtTmZYt+FPColaVlGbDphFI941wv2f1l2DcdYEa1VRy5qPZdbgdazpLbSE3VoCG7xXFSk5PpnV0EJXCrjNPRiupSnmVkKLZM5QWD1BkxvhTanZqsJjhEdq87qadSReiNEC/R6SNkLMQ1JsFSRPJui6BgWfDb18oHfKgdrBUf0rwpevXOGn+td0/eBARydHWpyeaskThh9f/eV+sejlf1/Qh2eO9X50PLD6AcEPDuc4DLzgw8AL9SBwn4fhvb1d2b61NW8PHZ2CNQR7E4JPKkEqXKohWgDW6vvcqhIomG8WnbZ4EIorlzgI/DcdfvwTuvbBP9Tlt/+mrvza23T1dW/X9be9V4e/8yGdfuxvtPj3L6i/clliTcGDV64HeupDQPL0rHGJnA9rzNfzpFagS9CzsQnVnTTvWpQFa9LQ1j7qnANVyoXH4+RZwjTUOsNOPT6mXJwkm0O3oVh/V7exvYewT57GmgFV9kwDajZLYj/DRUXzrkoE+wD2XNjZCkh1QiuhUyAT3wlKHOPqqnKAIGxGYA/kwCqacwUUtYoHo5WfuWxDF54bx4Af9F1I5mfofCBo2vF6mYF5hAZs4dgx/4xcQYR5JpPQ+b51Fi41clEXIec0Deyh+sf+Qd4Z1i30XZBtd5vDv4do/weerv2XPE/7L32Bzr3sh7T/yh/R/k+/WPs/91Lt//zLtfual2vn516u+Wt+QvOf/0lt/+xPaPdnXq69H32eusc8XKfbcy0l9bNOPess5pmwT4oeWkJoKihJiQ6Cnm/CVBWKCKkLhcFhvXZ2tPUd/1HzJ32HxMElT+AqR0fSyYkK93zhQb3wAD+Ch/MCxOudF70Kr4nijXG+2RZ5u7wz/RrxPIZrZUaNLQK2F1slcxb9/mA/r8Er8GvADhGdAigdCWOFZi3b37H2s8UoJDDyfseh4F/USbOZfDDoUsW6C69v+TeFTxYS68uiPU+3he+2NN8Bu4r5vmLnovr9C1psbem0l3qSUD0hTODcnpiCAoiCIkJc+bTAJu0kaIcZKBQBuI4wWVd8y/20+11P1M4Pfo+2n/NUzZ/+BM0e/2jNHvUwzR78QHX3v790xx0qt9ym/vwt6s+d15JDlwUHLkvqKs7VzagpyEdu5w8mBV0S12oGBaRTpcPeNYndwohAuCICqOoUGOieh30K5A7RVKws2PcOXUSgrb0zy7Qd/sIu2+0Lta/lBLaCTj21J1Vt7LWvn4ixIn1g6r3SKw/aLKsw0mOo1bJBAtS1W5Ym5eFcdco25VPRZoUniN62KhRWeURpnkRoJp2FR9hSc5pb+YT6oV5CzNsrUepq2Yb0sC4/Z9DnWvncydeaDSDa8gr65emhTq/cpZMvfF7Hf/N3Ovzgh3X1Le/V1V95i65wSHj5be/W1d//kI7++q+1/OLnFdevaYu4LV4XAZTroUryliGxaBRPl1gPl0nmYZOKFhGKiPwNwvnWHLolf4b7M36P+zMPCP3bg/t7+VuF29yvM8/HPP6+4O8GpsyceYKcfn2d8P5ycHig/J5x+ZKu8n3j+gFrRO8YwvGsne2pjEcLhnngfBGhgBfU5GYIhTT1SR6dDK21yRRregth/4y1NMFa0RP9yMbIyTkSOrtNXaceN9Nv+lBLz53Y551WjcF8AWsIXm0NuOrMhqH6Vqv5hPWgahlTKfm+Rspe7/Rk14aYbGyRb/BJIufBO8lqQDN0+wL6oDEtkzValm9kI4W7GZxngN3gMyznlhATUlNoaBMZp0h7NONAEbHVLPD0FKH/433I3TKZ8Bq/Wb61fWHf0310HnKZGqNhg6lRHjcMZ4uBJ+ny1oJtG4jv9E5E3OwOIG66X3axyiblYA1JWYv1lhLYQpHsQFbzVvU4Ep42U0JauUxrRfUq5Dc3ADeNeVcMnx8hphbBoPYwcaoBlkEHNrtdBl3GpTBwK6trlKw36mwrq1LBRxL1wLu7KAN+8KuRuLK2TV1+8KHHvfbBASnZNVtqsNxdr7Otrdk3Y4amjYFXWsoMuUBUTlkJyptMGmxEBCOw/yYChQE5u5M6F2zrhA/nBVYHw4D0ndZiA/ZpH28Y24yp0XzOA2NbQ7D+BOqhV1NQRVSV4ypXx6aO9KhjNTDaN+s0g3xDt94YDFO+6nyNxhcHc6iBUmVoaNGYMUVlIqJF2G5dmBlhzQDhq2Y2MeyY8yCMflbeAFtDhQTee+MGF3LcoFtT2CHIEFXbiFyXBqGazhoLfsbU5ihjqkve16WoZj3TQTQbDNixE+TYJnvFZu0VmQ27FTcgUhP2sYuRGobkPXC1TVDdvEeapmOW0+Lqhzl50qsONk2vR7Vai93BBlcOqfaUGwtpnnD0OjHMqq/sGFPIwSvlGbhU2txdR2n8TUlzINtNXdLA9R7eC1pIqnOOjTU4lyHHpJdgrdkEeoXsFmqtMZmXffJcVhnNA/8q2WfQmVprmC/hSEMa7hvRaqnWD0CZHRlj7wMwHqCPT451lYcIf0G/xBf0K1ev6vr1A/m3AnsODnoekpf4L/qFFvgvlqc6BUvinW4250Fhd0f+7YFzPghMnNM5Hhb2d3e1u7et4WGh25rx/N4pYqieDP5Eg7hTmWwxzBf2hYstf3+0LB5AZ7PQjLn94KOvfFH93/+9jj/8pzp4Jw9Jr3+7rr3+HTrggenkdz6s5cf+VuVzn1NcvaxucSLVoxcub88BwCLhdfTMswSnTOQ5jR5+CXq+eCXPHtDJ4UrwqAJyTyS67FUf1mCny/UP12+gw/pEI8IuIgQJ4iADBSnH/UjjMETN4Hy+/KYJ7KaEwtGdAFK9YdzRWa4+XItRl1pL+RuB0WZ2/i611AYNMPRSbOmoHy15a85qDduoM8iDRwZ7WZYjIp0sCzsXhF7g0BfRGAo8nGONKkX6BHoCGEO+fTryRcBzqOH7I7hH8nXRSbEVwoQ7V9OHXHk9pSUHRGVrW8vtXZ3s7OqU+9V0OdtSRx7l/J38J+BDkkHKZDyHD27mT36Mzv3cS3T+l16t/de8Srs/zaHfK39c85e/VLMX/4i6H/ohdc99ruJ7v1/x1Kere/wTpEd9u+LBD9PSf131jtvk/zBkSfalcpuotXDnGe3eGvQqopSU4KAiStTYEEUsXR1U0WmLA6fdpz9Js0c8LOcgsdzYXRMmg6NHleRkgRBmJHmtlkWuMuNQauZDwSK/H/TYe5V2eFMyNalGGtiYALkowhzehSAhQLpK4IQGAzdDgZOdia3xxKEnCZoiJDCM4r6DRx0cnMnAC62kITlGuQ3UvGGZFXAvqD/V8vC6FpeuqRweq/A+x2pYF7lbmmAnIiKzdowd+2HJvND7HrGuk/AEMZPwOeU+Wtxxu2bfx0EgB8Q7/5ef0c5/+Wnt/NKrtM1B8fZPv0Tzn3yRtl78fHUvfLbi2c9QPOMpKk9+vPrHPVr9Ix+u/sHfqv7+95PznN7KgeH5CyrbO8qDQtEiGEQZlcoE0HM3ZLshN68bi4kh7zLgpuqoPJBJzGiJ1ZQOPlTXVnkJG2sTMYFV5LGlQzYv6yRG8jKqzW0f23EfNzbIb9mXOIQaoQiuIND9XlbZYi0a+2CHcwxEhcEaI/1hfP069PaxDjbjB104aICN8LY1FtJzb6GEkyOTzcGSxsYEPch8fsXCa/SgCmRHwaU6t6jpHMdqNDTnoPRRVX0RawJREOilxbGW1y5p+fl/18nHP6nDD/yRrr/lN3XtV9/KZ9/b+Bx8j44+/GEt/vFT0je+oa3jY22RvPN1AEzvSuW/WWBe2TyJmZK2wq52WYx1UnAfdxHygV8320o65wcZ2zvb8n9E4gNC/xuEprt8F/Dn/RZ+IocPOvu+cDa/JKsk8kQEr68i/1Dx+sF1+a8V+7vHpcuX+e5xjZ9ZnMi/aZjXjtp1RivkWKkjc+cqUs/EGCOghqDI056+VTGOw35kyKCdCDdmGZzugY6TRVYSuBtcXTjv9oqzZAwaHMaeegKzJOc0sAZZDdjs6WcboOfepKENATVsSyOMYyow0s27BvshTro1gM606Ovew8hyfu4OtqQkT6ravMmo6rwwzRYEG4LKLRiA6zBSjYxWvi8M8wnuEZuMlD14kwY4GL7YIZGDvbKMZNpARVVnpunk+BFiWzDS4WonXWCnDEZUoy0Q6KMMP+3eC2SbDVjm9moHyRpA7Yz0qve45mUF1lW3wh5o2hxO4WqsNY1aKQ7u4WEda6qaj4VPfKqDLVbWZ0TrDDSNsCCuF/JGjwhFhBhUG7yTuV7TqhzHUIz8iok1bdjA4DuyQmn3dckikpFSqY2W89aJfW8Z9igTZ1IjRcI2wXl9nsvU8JI0tCJ76OYtMA2AnfRROzLNSM7G5eWwWTlL5XRDqwFnWr3mwd+8Mcimm7J1A2raQWo0d8LboPw89Sb6hksrFWSMqS8EyS37RRleQO5csChAQI1FhPfNZaREXF5M9Df0wTalzclzNRZiyYB1n7DKOqwEA+98Fqd+E77ni6SRNeM7rpmYzFeXZKmBYO8BW1XkTcPBc0EQNSDYnEAwVWs5R8aVppE9JEamZmuYHVNmNQW2Vag26xq8rwEfzFWNHlEwR37pMHViUyN5+wDzdmVuJFuZX3y4AySbKgoexS4VjS1oq0JwIVGD1wejsaFOOecqUtunJAxp1tCwD2yj7IasNeybQDBNF+aUITToBegmTBvWJtK3DXXPnBkXdKM//Fl9sAfGAWMk68prlQZzODkgZ0VJF+ssQMk3e4kUkTZ6BqMbKDMxR10Q6oxyrOufAB+6lPOExoY8eKUOU0QOJEbjIFCvmwhvNvsIF5eBHTZLSBHBFFI79lD9I6hhKW8mbAMNBzlvSOnGMMyr1NuAiRhzNwW+EaHQqo08+lHb+LSZN5pxmDdtzJdqqEtMfhiIWekKcwL8Mm4czLDLpe3XEIs8sBH2qVJEKCKqwBgBb19AJwl9UHGfc8B1bgAAEABJREFUWGf4S38olN0E4Mn28mWcwz3/mz5Xr17T5ctXwGVdzn8v8ED+XwL90/qeAxRTf3E/XSx1yk/xF6cL9T6Qo4b5fM6B367O5W8FXtCFCxd07vw5nUf2w8E2Dw2zPATcUueHillHKaFsxJua1FeBK7YGoCxACUFCMQPcEHF0oP5rX9PpP39Kxx/5iK795m/r6hveqWuve6euv/m9OvqdP9Liv/219G+fky7fJZ0es2QepCLUcx38oLEsSy14D18CrxFrPgj13LG+zgXq3wJMfSiPEQmlEFJRQ0FnKKm9pZFvy3Bsvp/aXzR82XgYdwtyiMQY0ZnI2pxHUoQl1dZ4vw9VBXWMjtbkbFRtXgr+iLbyD2yBhjhsWbslVHRzaEOehnKRo4K1JGdD1eSS7BhBTtvTgfqVDF50bBHIdKGPmCkiFBJfFEIRAD4M+JZUwR/vUVifYAK60KeOwsM8MQWIbLYlKMEPI0vokntludXlX8k94f475rDoZG9Hp+d3tbjtvPr73C49+FvUPfph6v7Tt0lPe5xmz3m6dn7gGZo96uFa7O/Iv8ET5A/mE9cnAs6w7N2EL11I3NPltlsVj328Zk98srrHPkbx7Y9U9x8frnjYwzj4e5DCf3339tvVXbyo2NtT+HXRzdTFlsrWtsSBZJnNVUISeeW70bxyQA+li72wj+/j/K0MdKgk/AL4INC/JTmX1HFLxIVbtfWkx2r+tCdKt99B1uAgdCYfevasSZ6rs3PIfERAuK4hiddrgKJQdvjg8L+wXj/a+7Wy4B5c8rBvh/STkxHvQh0ErI8gB76pRhcRirCvIyuKY60LZWtEvh+Ev5qiYK2vOBT01GMv7GnwAwhxcCmUERipWTegk9dQ8CvcI/32TGUeCg4C4/BQOjxS4f2tp56ePD3rc+mimQbU8Fo8RUTgGZqZYvCqZsR1XdESeXHfO9Q962mavfSF0rOfre6JHAo//Xs0e+5zNH/xD2vrx1+s2Ss5PH71yzX/WQ6Sf/4ntPWaH9f2z75M81e9mAPDH1bnv2L+kueqe9GztM2h4fajv01x663quYfEXKIFtCRlcHEmIUWEQm4laXgslityTcgRIRkFKsGykuiSRgTUUF0ro9cY7G1EpK00GhGSfA+YiusnpEgw0AOFIcm+sLVcM2rN8V3jG7EvrL0aSziSay/QpoRTwjJwlvo5SLAnQkdHyECZ9/ukY5QDevw8Wo5AmQIhrfszwiwWu5jNCO+lFQ5JJYLfItomVBWeqHkt1rvYqQf0eBTut6TmB5DY3gl/ZhnkKcErcXGg5V18Hv7LZ3T4lx/Xtd/5Q116y7t116++WZfe+FZdfc/7dPjRj+oUe3/pkmK5VEeBM64tKXIG540Il1VVaCNCAhEBCQ0tAh50Bq+hGe+tcw7/fAi4y+tvb88/BNzT3jko8jaH11u8b4gww6+nntdXYQ0RoQiuNdfvlLr814iv8gPJy1f4PnLlsq7xg0r/wLLH5vc81znUkTT3JXdXpEiVh5L66m3eOqZRwEwh/Fr0aImYeDTWBAc5wXCtHFp5j8oWOARcjBThjF48RzSDwxMMJA1IOL4EDiB9TZtoPT4yUOOK4cYeGCqkvL/J7c9H1CjYcxLk3qD3HtTdUrbIsQ6exqgSo40N4WRjPXiRa5oH75t0z29TePD0CdeTsJZ0JvbwFuRU1JyOUOttrzJc84fDtQBzrmYd1o5YJZmogv0Cg6Z4hvUclkZzwBn2a+v3GrIA6zHXPhG8oC4UEWKQZ/C96OuUNNUeMJnYj/xI6cryqbEIE/CIxcSARYkfQkGgJjneQHTHAkmjzBso4KNBUCMYgGiOh80oD6gqGZQoiKr3L9Mj2j68lyHSrTFkz3TyXiWUImO9N6Z7HHhjSAfzhlJXOU2aszu20gzxdoHAy4AQG9y3hngfjAQ2Ps8UULtMEE42yAg1v0dxHYComXzWDFBr02wRU6k5UNmqyqrL6ezbUJwfE1NIqVM271syOdSZk2VYtzGv7wMD2932zI//4GR54AfqPMYgm57hx3fRYlNdXy50Ipr1PIZ5kGwOCGrM5kQ2nQUXYJxls24zTyvNpklpiJ4XowlS9iFvy5EmXNI20BQmg/XpOOhWQnI5DLYbaQzrt8m5ptT8TRHNQhC9CSMZVbjR0aNJJgfke+i4rzwGIabVrsz3hgs75WBmzDNkTmUb7DWgqSrx9fG1MdDYB3I3feVx1jw1EJ81I3I13Di2eW1wiD1dkuV7hAMGJ/j1F+5gOJt6HnnHzBiqjTTWViFvbmuaaIIv72PmzgTmqmcREaPUdJWM44Z9w3t0cwXGqGhM+k/2r6krOSsAS8ZA77Zv1HVTX/u1+dems97YCFybG/uaPPE96zo6vzG6bQSXvGoFs2HSKOzYN2JSTx1neOaHU17+dGoDvp4mGBzjL9Y+4DvkwffqtWu6dPkSB4GX5S/iR+hOOfBbcPjng0B/cfdB4MliIf9VHx8G+oGl40F0h0MMHwSev3g+DwLPnzuvcxwG7p/by/+lcHt3W34QmPmhYebHslqP63BJ/viiJEVEfl7wfJDUX4gMnhlS7rB34gP35JgHn2/o9LOf0dFf/ZWuvv8Duvzr79DlX3mbrnIYePVdv6OjP/tznfzzv6jcWQ8CPUd0nrfIh38LDji9fmssL5nE8rAvvR/TfG9kSY62xd4N1GLOWmP4suNrb9m2uv+FTJaqlnSoK+8xWA8KLxOnANZCrEfMaaCD1ntQncMeXGdbDI2ypfzC0BJb1pBI6y3VqIqcL+AEB2woolVdsilVOZ1SZsBIh6HDVI8OF3Mgi4GiUUK0gLMPLDEuNSIQVPXwljrR4BmzJ+vrglc0pIE5IiLvE8sFW88B4HJnTwv/9cs77iM96IGKRzxU+nYOUZ70eG0987u0/UM/oPmPvUDdT3DY8tMv0vw/v0zb//OrdP7/9rO6yGHM7lP/k5b757hnCmkLW2/Akl/Maa7AFxgjTpc6vXRNi6sH+HJXZK1LcaGUJ3PCC13hfhMHT4X7UObR2RQ8UMfujoKHa689RKzEDKIRC1fvMV4HrLeMNYj5VKeR8AK4b6lLnbqZuoc/WPPvfpI678F8m+lCy9lMS2w+UOqHL8HQ/K0z8is6EhmSIhKdIuvTzly9D9Ikqizc54aoo1H0hRqYqNYQKEBTVcHGBHHkRUk8I064pgY2PXpG80ptKCKS7SB1goJOkmvmBxTex459ZAskO0VIfv+B9/oMtbWa72ehfkYdQBw8xNGRysmp/L7QK5g9JHUAPhcG6148CI8A0oyRKdKzI3+AhaT+PvfR3nOeof1X/qjm3/vd0u33lX8jVP63GW+5VXE/DqYf/B/UPfJRmj32sRwqP0lbT/8u7tPv1/z5z9X2i35Q85f+qHZ+6uXafc0rdf7nflK3vfA5OvfIhyp4r80ygokGwFKKO1yRly9WUYHKfpAC1O4j20Jhkgj4rgbi1cl/rEOQ0NvGtsnNO9NFp0AIxgIvU2UqFXgZOVdUJYQuWQ/GbUVZ1FpTDnJndRNwI08TrAeUhc5MBVcLpjA/fg4gn19DwXzVEXMGQbElG9UCSa+cE/P05iQbosdhBhwIrpIU4WjykFOTllp0rshqWJw0+qcgt8HDPPBUrCLzE1T4YZbXQRGE9Op5L0lYv+C+Pbiq469+RUf/9M+6/ud/xYHgB3Tl9XxO/upbdOWt79L13/8DnXzyk1p+9avyPyPQkT+vH3UXH0byvpT5PbXng651+6HwenwfwMrxM95T/NeUt3jtbW/Ptcvnv/+twT1+EOO/XuyDwu2dbdk269jZkHry9/6nC5gzIuT7TAr11OH/xMz/hvEVDgevXK6Hg0fHh/lbhUN9+mYac4l9vNch1GffRszeawRrcFcdtNYCyYBkn/IoNkQ0m7161LHapvxKc6O22rwLN9q4DQbzSHPLRqkyfhmnr4cB1bQaB31SBvpq6y2s5q+cR+uNlgbW2nxugXf8mtzcrGvshDhgIm6wjhmwZmphOedoaMpRbsygTueN12xzWSee0ZqBauPuWOmVbZADv0jN2cNNbEN9RJ8ddy+1Q55xGhi676J6TaqDVYazWmOYT3iPEinlUH29b2ueaauDPYwqeYzNtYS1FetZ1qXq0Zwhvq8hVc14j7wDvFh8z+rrs7Vs68qzwtCVzRWho3u+SZqCatq9a1PZ18I+xqD/pt8jPafB+/CQQ65ukAeqzcasrtWYmpwLmXd6Rnc7TJP4hrB+irQH00bVQvyGk0JLaJ4p83J4I1a8t2EDxKxtBPkjSEpnEiXw8Ul8qhgCZWjIEyr4W07AY+azl5mZOMUcCKAHRgN2oxcsgDVHVI+Ch2tLCo8an2Fe8qsCU+rDjGGmIT2oH9caaL19EhaMahrmMbXWtMKj+C4dbZ5KRasW4s0Y6Fg8IzOHlDWbSoLkkG4eAMslL4xrRAh7FUZUiCIz6RCws9O2onMvqrlDjZEET2yRoypgz+zObT8bR1gxgFQ1XVX4+ue1oI4pzZoopBgkYtVZ7+iTOg/kwUebkCfCRh+vEfyNeVLTXHAgZfbMB0eaINc6hEbZJhFsDBLroFB4sf8hpaepaoOlq6rhcp4VhdPYnGsUBoY5YD0asJJzSFqLVWu2DWiqTRIRijDUaOUVyJJJQjTPacCe3ckzGOyXYB2b1y31zTF5fCwyZc7l+2LkyRkRivBdYa8Gx6DDQI+qtM6wvmq4FoVr0TDocC/wUyDSQ/WPFAEHRh/nVdVFQCUkZX7Gsdti+N6tDs0UlXoveh4eTk5OdP36ga5cuVoPA/myff3adR0fnWi54AGDie3rwzL/RuAJD8fDIaFv2K1Zx5f9XZ274IPA87p48YIunD+vc+f25S/9O3zpn29vacbBTMcX//ADIlSuHZj6QaAtK9dROA1kWtKXCvxKzBSzTh22/tpVnX7u33TwsY/p6gd+X1fe/JscAr5D11//Th2847d19KGP6vQfPqP+q1/T8uBQwVEFm89YtOAAZsG6l2XBS6RP9Bxj9FiVsy3VM4f98yfoFBJ+Q0lb3bthDDJn3fhUnZkBg6aoBHzCNpgw0NGxyqJQeX7TXtWvZ17bLaUN/+wZULWpdyzA3eGsCZtl/CCpqwN6J7Ay5yiKiARBpEJudtSpD+SIgJcY8REtAB29WFwEMogItg2YgsLmQBRc84iql4IeimiQkmegV52KdZ1CqsBXwK88iFm5jXaE5KnFUUyrlHEuPJCW22/X/HHfzqHK09X94DM1e9HzNH/5i7T7My/V/s+/Qnu/9Grt/uKrtfcLP6Odn3mFdl72Em3/8Iu09wPP09Z3fpf6xz5ay4c8SD33tA+FeibombNnElOmVWEuOuvv8x6dHR9rdtdllctX8eQqcv+XjhX43u+25MOn0s0k5D469QQbgbfRbW2r4+F5NseHh3v5IbnZxOoKTkX1cpiiksgTZiLgKyJCEWBW1POnXLhV87e+m9wAABAASURBVCc8VvPvfLxmd9zBQ7ekyE7tknllQwnNkXjrI6gfneeDhZOCB/+yw8HifItDRdX/FEWFP/Jskrl8PcFGIFVEhCLCynTBAO9eZG3NUHlr1bTKZg8zxUOGRtojcxV4LpG8R8FhRLe7p5ht4Ysdm8IUcdIL/EprDo2T8MMQfvqh4HAQF3E2AbEd0nqVQvmH3IGeS60ueu6FohkKLrOWlFDu/wDtvuD7tPeKH9XsaU+Tzl+QuLaFuIKf1+3Xjcgm3x9bc2l7R7zJSufOS7fcJt33/uoe/GBtPeI/avchD+M+uajjO6/o6Itf1/LKNQX5Ml5SAaRlNAdSgKJhSmYpWn3OFbSALnXwQw/hKOVg3pAsdtHJYJAIMQ+R1x84zJjE+dMZvqBLmAe9qBFqX8mRgcY98AyMlfeIgvWUyhJTjYX6U2VzU4UiIpV1lHzXVaOy9UOmdCAHHmajYOZCtPAMcf2j3PzsNujSTpi44/N9NHPbA6WTmnAvhZOPsBJs9OauiEiIXHahJJMqBSz5qo15avfsaff70xK715jg9efPu+XihB9SXNXxF76sg7//lK7+0Ud0+R2/pbv4Qdqdr3ub7nrX+3X1L/5Cx//2WRUO3sQ9HxEKbt4SMeb3vGhbfdRCj7AmGfQCyL4JZtJsFuq4T7Z4L57zetzhhx31twf38nvC7t6erNvGNvM9H+IlUeTDwZ7aRYtASQ7f2v4bC/7OcpnvKpcvXda1q9d0eHQo/6dmPjzE/czu15VRr1F1KSVyz9jCqmAaTVG1SifztkGTFEeBgaZTIX0FDHHYm973CQqiPVqfLIL5orw/mgpBRgQzNTSCOjT8KSKc/MzIiND6ur7wGmkIEVuh1gKNa/PelNUkisDSgJD5EVtUIyiisWvESoCZ0ND0j5A0tNKYgE7guHRDl9/DoCxCqdOkOd7OIAKnAQUeW64JKsvYTKzztRmo+Qr2Mn1rfu9p5epIuHJ+Umctvu4jtGo5SRPTFx6a8bC1oxCTOd60KinDeqMqok1oGlXF6MoaeD/xdHZz/oAJPAxYONY0yR8RogMo1miAMDc5qSf3ZTDgXAw7DLDNfBkYKdofuQ164lAr4RrIzSQuiO0LKQ1QutzYDrudCXwyHXRld4AUgZIuwypT64q08lXOK+tHoPL+UZdD8Bg7O0GoR3ywjwYzTfZUFo2mMltBwtwGUzT2NWClDV3utyYNe5WIcGKDmsOBGAYKS40eQYDWIxBAvp84FuQcqcPW/PJamMducgPwH3SOiuC9EiZztZiIaFXVfaLirCmGwIEO/jj4U35QjzQixkSZYbRsMCSIDdWNIk6Dsk08iEmZa+KRqrUBe8o3TDRRNLbmaQJBVYZZrcbCCs49rakFNDLxW7E3426IwTE8b8Dc3Sam3T5nIGuzg3GWverC8yS48KjWawk0BsQGA3bVbTNWmilni5G6MdYaI7XfxOAY4+YhK+s4mdrSdHab+J3l4D30dZ7YPIejjIn6f5iNGwpczxxj5rO40bhiJuETdmVnPVN9vglgHbNPjegtpo04Gej+z+iep+bN2Sr7/+uR6+l5jEyNnLQNw15YHH0sbGJjH87yHXRezSY2063JQ02NDnnWfAYBY4g/1BMR+QJe8JP4+sX6UFd9GHjpki7x5frg2kE9DORhoCd3zzdw/yag/zqx/x3Bk8UpzwlL+U19Pt/m0G9P53lQvXDhoi5yEHj+/Dl0u9rZ2ZG/4BtbHIZEBBW0gqJRk+QpkLnsEHyK1nkpE11EKHhI8G8uBF/69bWv6vSfPqXDD/+Jrr3jN3X9194GOAx8y/t18Ht/rNNP/qPKV7+qODqQ4lTigcR5l6x3wWFgYV2Fh4z6V4V7HnIqlhy6GD02P6SKll8HsgZq4f21wJsz0obOPB+T8hyiRYNdAyFt6GoPdXZEL1qBNxtQxPr57KCWl61wegmd53PO6qTUFxwC1ijQ4kFIlcEn+OIlDiWENpBFwwl7DxBqh/cDgQW88GUH0FnO+eCrXtgA9WSJSL5euSbXUjrm6thyNPB44tHVeZlWtM4aHuwEVcaEus7agqZL37rPSp6RPRM2ZQs4vFiX/SWXEnJrcmVbbN39xQ4HVo9+lLZf8cPa/59frV0OALdf8yptvfLHNXvpj2n2whdq61nPUscBzewJj9POt32bth/8MM1u5cBsZ1d9zLTY818vvlVlfx9Z8l8h7qNrx8h1OnYt5dzbxUJxzP3Hg3Xw+hInSTGbSQb3sw8DKzr1rL8YLKZQvx/mvQfB64sXk7S7LXW9Og6xQ3kniA1g0iI3j4kS6HJ3UE8oD+ZBrT20n28pHv4Qzb77iZo94uHS9hzfnnSF/AMkMsktnBjGxGB6UaZsz0q4N0TuzLMzV2Ftrn+JY9pN8XGs14RINjo6ZRZRs60Q5PTByZp0sRmgUs9gvcWwb4RkiNYMjjFrtalrEO8/2t5S7r0dbDSqAxMXBSnyXjcFUaToQ5WymtMF73tUgF7EOo1awyu5YIwI9lHcsx2xlZ+FaKEF13h5//to57nfo92f+hHF058i7Z9TcG/Ie4hd7F/y4kpHA9Hel8J7sfhhhpbcWxTQIcflS1p88m91/Z0c7Lzlfbr6l59Uf9dd1NCTgUDGnN6sQU62UQlk54UgeqcKt2mBR2M/iJcLURPTFtRJZfChmetVm6GXOv/poB1cSDP2votOAUSSomh/OgmuyC0YOvJVXZBDvpdFmTgEfr4OrTIk2QMrdsYA5nCVYTHrY4/q+or8/obY7MjJFWUyG+SGbAIyJyIdlyJK9xRY6DYWKD0JQ9rJ6fnCdyqfI+YzEHveW44jBjePqNKgsMI1WEwLw5RHHPqwBwQPqjVqu2GlU7iGBffJEhTXBO25h5Z8Fi6Or+v4rjt18NnPct98Qpfe/0Fd+vXf0J2vfau+8eZ36/Lv/aGO/vbvtPzqV6RDfrDGZ6iX4LUGVYt1itojQhYZobkaro+vpWgFky2h4P0nIjTjPXCL+2LOAeE2h93+rrDLIeEeB4M+KLS8vb2tjkN83waFvVnyub2k7p41kFAiV4/+9HRJaYe6cvWK/5kTXeNA/IjvCf7Pz3r7yi08JCJCESEG1RaKyngp8nyDeCYtm9oxes0waKfuU37NeRDSgUi6VY2YTWzKqTxzyERrlrXY0VxWa1/zPlvIHOz5jdaSe+fX6GhLZ0vYhlmsm8CXwR6J6cY7xEjDdKhKj9Xdyab2e8FncPUzW7nVONUl7ykaPGfqVu73yDn0bKeJZcJW3+EVXCWPg8sN84+KMuyy3SdwpDFR3cDW1+xKbX9jpakXeCrfA78Zfg/ucvXcEEW13dtwX5MacbNxmmnKT/3Ds1dFVHJ341Bj+uC/JqfyjAG/QXu3Nfv1NdkHDZWh09imyUZlXiKt+dk28YWlW3mvMPpu5nSNQ4bGn7kHKNfeE1qM7+7h06GpRN1tOgcJnkkDGmJdTOIgA7F2/Cpz1sgNjd0fHKOVHCNP7oGPCEWsg1Al0Jva1xfNCIQBsCJYY8NfNlrByi2aNaxOoDR1XsO2xFn12cGwg+3mEwzIrofdEd9utNliLIRdw5dpVYEFBlUNCYgFUPeL3NYNUGOSMBArQ/CE5hcRh6CLiNQi1v1jZPYcA9+KwMeQcFfIjQj2KwUrECmH1DXaeq4ojhgY7WLAZm9ezMNuEOh1TOH4ihblNAbREZEmiwOqBmN2tENtdYbU1gFbZTxxIixTg8mAiFBEiEGrhjwIZg2tVlnwN2TqaSY57RqBL3WNa7c9/UiK3veExVpyclINbBRCjohQBJAUYgkNEEWgMRDgGOk5T8uXYuXX7Oin3TaDC8oE1d/21JmZwLoBw/opROYLhnG9Qww62420U5+v/WouOzAt/qk3Bdm9toYI/Igd4wbe+nRmsA7i7lUY5qfIOfCLIN/EYCkiFE3nWMPzOcZopnWSTk1FfGkQVBqyqS4Qoqk/gj388GPTCGIjbCGMh88FD5T+H4OvX7+uS1cv65J/0n71qg4ODvLfBawPD0V5GMjBxvHJiY5Pj6uNL+Y+wNnli/z+uX1duHCu/lbgxQscDLbfCuSQYT6fy1/6Z3zx7/jyLmoPI8yJQiic7rLC+hIolXN6byJCEcB7e3yicuedOvmnT+voT/5E19/9Pl379bfp4PVv1aH/5+Df/SOdfvxv1P+7f7PhTpIcEVvYjaXEIUrh4afolNwLZJ5aY4kNygNN4aHBB4HiQFApM7bXU31NlcyFVr52DNTpg4ECyxzUB4OPFKKlDGUG6/GykLa0Ww9Dd3q7VLsV5gYKz/IZC7Eoh7ywKNEViAGpjjBFlYUi2XWQhWDeMJ+gljGt14xMWDXBEMJYgBRRJdEiQmHaRlleAx/30aEO5Z+QIhjIH+qkZusiFF3XbB36mbqAKBTR4Bh4hWhF/qkn74TJV1/JpsEl+dRYH4rAGwQHefPHf4fmz3+u5s98lraf9J3aecxjNX/4IzT/lgequ+VW+TfJ/NdLI4LrwlzcG8UPodRAImlnT7P73K7u1vPqO/lukf9duHonWTaKejZ1haV6XmeFw/bi/+nWuUUw65YXYGodKjGtzMuHI6IV5pxLt5xTXNhT182YoHDfgGplFNWxxgLlNVQEj7ZSeOcjr2XB99Gpv/12DgS/XVtPeyxruZXATsV1uAbhTEeZWRjIX4A52apqw4l8sob1mgYHrzq3q+LfapRbyT0quCbIUoxgBBE2kM1G84hUTEaYDC+M9pVsFmrCCICRG7ALxHajUAsR1jATrh5toKbgfSlmuUjsG90+VjXqGTxXcC06UDhIKbxvKt9LPOkA0extGdZFlo5xRlSAThEzlVloOd/S8gEP0Pazvkc7r3i+4slPlM5dUHAfFA5J8hrgR5AU4Q5VNm9RMgxhsM6OH87E176ikz//C117+3t4X/yAyif/QbOrd8qHhbh59SYgMl8kJ3hzUPLIDRrh3W/rqGZxsylbk4PigvWIZjqLDg5sbSu2dxNlts1rgHuKoov9FYoIdfh2Cs3Yn1lsKZALPJsjtMDzh9wox0R1AdbZZpV5aFBnslAi0dTeAtNkHyewYN5ATjG9Sy7PcorYfP9AFIGWbr0JS4EtCVdinYtLajUWKSU5dO23mngVOCYnc32jf2U8GiK83rtS8tTretKGwjWs8kqo5BocY1g2jZzDUT1TorGci0Lnn2TwGS7e1wy/v4n6VPiMPbiq5de/pKN/+ntd/8M/1pW3vUff+LW36uuvf7u+8ZscNv/ZR3Xy6U/ngbP/Gr14f5QXa5Dfa2S2rCmCxdClHFRbKKLCcmimGa/HLe79/HcH+c6ww3vIHj+E2c/DwT1+HrLLDxe3tcXhYHQht0L9PiDseU1GhDq/d7E0f685PDiU/7mTK5evcEh4VfWfPTlVca26WaNq7xE5PEMocKwI+IRtgGW6k0+V4kl05blAMQA9oaI8OHbGTEMxVaTe/jWZs7Sc1FKwFzwAix1nAAAQAElEQVQMCFIkzMMokbOqNjsaSM5ktjhPg+dImZi0B2Mwn2sBERYcpUyNJDerI0IRYTERiqQezBmktVhBbm48VAVPQ9AKZcsIOFPvDezQqZeqBqmyBT8QG1nSKXLMwazhGQNfIw0MBbibGuaFj3tFSJUZCVMmb4v3rxUjt2Jjg+0VIW+TYZ/ERIiwnfViKGq0lJqW3co5Bhm1DUTgGUQA4guwq5HX0/4W8Jh2ru5KbD5BpkHp9AW5oDAgnq7Cc0RqGMwYwrvC/gny0nP2dsmJT4tqM2+uUo9BlkAVI5VvFeLoONBTUULZknho8Hubd24ddvWKM9pCBaL3KJfDQGdWgQCmGlsM3MC0BTlrLrDlcr68TlY6IZkCWJe+zoNvDAuAd4xRa7d3sFhWgE8h1rY1ZF4nwq0SCR1Rcgv5j23Fg1VokuQQjBGRuoDHi7H2SC381J4X0V5BPigyI070iR9WFHTsjLU33vVXBSMxjPQxgmtMRnzp6GvvKjlrrIHhGDYasnJqQiMr/cCNk4ulOo83+qbe+GhcNNzYa+Qoimu1EqacU09XNbFZPd0Yu6a5h7MxhXsaXAn+Mqa+3j7b0OWaG4+43lf6moH9wGG8WeF985qs4BijaXwhjFbDYKn58LHC8JoM12Nguje95nECo0ZUXR2jXiWVIedN5wiCDchNes3o1QNc6elZv1hVayqGwap0ykFyDbBEazSJtlmT/VBPe8bYb6qEJ50M2OyRUjQ+CV+eoc45iS/+UuMiMHETM9YYmKwtTc0/+TTX628f5Txaa+lHtF2N4ngDL9sMZRzWKsitskUusQ7Wno2C2oB8c911GEMUfL0nqGXQUbvZlaZy0/mSJ/bu6kwfEhURb194eXEGfAHZseUepbAaIohbiVnVEDPQiVmjN0b6yuT8RFtnTF+rntf3lJ1tW/G9VYlYZU45h/CIN7mXHPD5J+j+0nyJQ4rLly/JvyHow8ATDv7yFiO5fxq/wPf4+FTHR8d5GFh4H9vip/q7u3u6wIPsxYsX62Hg+fPy/yq8y0/55ztz2Sf4ku8v6jHz5L4HQ96iLr/UWxYyOt7WXH3PxD0PJkXYcMzXJw/gJf968Od08PGP6coHfleX3/IbuvL6t+nKm35D19/zO7r+J3+ho3/+tE7v/Jr600OJHGTgWaeX1+p1LKl7uUT2w1Aod9csanhk9sV7ax0sOegF0JMw0NMXFb2MPOlcsfjEE5kSXqLzOVeEPVBDC55DoPfSdizWAjbCAnD9OYNDCwpgGYKfZXOebeXQk8za+rZdvS3jzS2EjGvWVBUeU49alFblHCXP7+zm0q5VG+VMHrxPdfgr3a0KpDxAqaq0z5igA7OQZh0I4cVV55rnlyRq79mYHq3kgwRnKimh5oFvJk/AKpqupKwqsfWWhUvNEE0v5owuJLrgu/vfoa1ve4R0n/sJZ+n0BJxKPGCKh0sj94h6nNGQCPahNvfzjIfS2Xxb89suaH7f27TkEKTH7No5eubOK/J1MJYUblrR519dX/KQ2p8wn2h5oeTsXrEoT8Gf1CDQZXCRpNlcOr8vcSgoNtA1kl5ulAobIFe0QZuehQwxtd6Z4mEP1vy7vlOz//Cwmj+I72YSKMFFoitEZ1Bt5owqrcbAa5DK9rbKPoeCvE9weVNdqCrrdB3wdrfORlRo6mjZiK5TcN0KjiWsAU6AJ1Uq0HllVhVM7l5fyn5Ro6jba2tHSChzcu2C+iJYZ/PDVYqoEK4AiXtKFQgRDD64WnClOdT1azeNWm9F9qMyijZvCL4jvue6nTD/8oHfovmzn6Gdl79Q3ROfqti9IDkv+y7WrY4czjOkJl7IhRxJ4RWsKfA7PVH/pc/r5M/+XIfv/h2dfOBPFZ/5rLYXR5qRJwIf/IvqupJ6kyxDvWeBXenH2qwH7hFhIkG8lxEwTiCh6tQxhseh7t19Dtcfqt2nP1FbT3284tsfoXjoQ6QHPkBxx+3q+OFRcCDakWzGa21LNN6TedFoRu4I8tPzULTDxlyuD04d66ULFWIwM6R1+wR8NCus7NulTAQ9cAgmsi9ijWf9djGx3a8z3EycovkkK9vDzoiOz90k0PmkjJJ/UOF7ourwwt5CZI+BH+iQTwUrXYTUXBaMnGWsx3l9hZy2+mJH6L0u0TJevP+Yr4JfY7iggzMD/Jq0NcEw/DZvj8H3dSGf+CFacA/11/kh3Bf+VYcf+7iu/vYHddcb3qmvve7N+trb3qlv/N4f6Nrf/q2Ov/hF3tuuUSfveGx8YbNI6yygUCoS11x1FzS0QA5xoUMSMcH92s1m3LeA99n59jYHgTva4zvF3t6u8oAQuruzq/nWXLNZp+BPz4f2cDgo8nTOKel0eaqDw+u6csW/OXiXrvCDz4OD67zl85rx+z17EfitdRSkkKBqzSwraBIEhd8K4OgTC3oU9IkOiQ2Q4byjixVT2IBDhBkHNfA6aVySQkwFoqcxYHMCU8e3FDFdhG33AKcyqltADEj2KZ8Khuo9WKqE+oxespbqWUb7wI0rkt2q1r4hL8eyoaGtCYOy0qikjXY0LK4sxewG6p1kpX3BBpvikAoaTmKK66rby+BqYKOvTBPOr2OjqvDiPjQPR6C5SjyFSBcMtnmXbOnT3xpLlUYN+x8YHd+PcT33VwrThFM+jcPgWMNypaXVas0KN0tgfcHNMF+R74us0dq6wsL7CG73sgc1DK75DDEIw9psD5TAcxhI2cvggzKowaKJHKPaovF5ffCzT1rgAyagow552m2vcnNaKaq6jRHRZmkKiCMg2Qdr1jsazBjpwtbB1+JX5ZBXRnOJRgdChDRVEm+doaE13SDeIyXfWjwBeY1bVR3yTbsDpxvtBRsOsI1VmtVa0VKKwWiIFgARd0eVZK26R0w2K32LRw+G+btHzmsXNs2kYjPWXka1ejxTcphhhw3YP1iVMZrsOyCVIVzkVvfQxiqxMWZGlMm6iRrCRrsVxQYuYl7M5Ffm5LxmI4WzBs9vVNtZKaqljvY0qlRHv5EaVRpGexmDfBa1PRQBMFuC0KPCCgOJJXpU5J9k2xBt26pjvmGsLMnhITGHaObTMwcUpgasbZDsm/xUtoPlBHvbwlGvONtQ1G61obxKVQffGMm1EWCXAaKh8ndZOGsha926ovRZ0yO4pgLFaru5Edj4ljiKthtWOCT3zz4oBj1s9k3ZSl/3hAXgHJDWgwoqay5gDUh23//TWCttN8wPGGRTY6qfyoN+WkPEWR7Vc+qXe9LWbetm1JqMX+4TjkmRYbN7Pb4hc1pPYKTljIGkPV/4/R+CHB0d6cr1a7qLg8BLly7xRfmq/B+KLE74Qs8XUD8ULDiI81+5OT4+0eExh4GL03xZzHmg2+Mn9xcuXNCtt1zkMPC8zl/Y17n9feVh4DZf1DkI6HiwDd7pI5iYrvHqwFmH7Acos8Uf99SW+4JefqOhDh0e6PQrX9HB331SVz/0IV1557s5CHyrrvz623X9Xb+l4z/+C53890/xQPIFHkiuSsQE8/bsUc/Dfs/DpuEHHlQ2y1vk+XrmLEh1D0VLybMLNX31+nFsKr2OFLCZJ8rd60g7wqD2uhBrvong+a1XtWhoJeUWzfoj4OmD3bSKeGYNygid2YrkeK23UKAA2DIFNAYdNCKwt26+iWabdo00syPFoIhQSBWN6fyQl/dBEWZ1XOcCcr9QdByodTt70rnz0q23Sg/goO5b7q/+3Dn13EAtDbHmyCGpcqsvsVyNIR3vYaXy9sKRKRQRAHWA+Vzdwx6k7Uc+VP5ttsI9U7hPCg+ICeS8D6F+vRGSsWIdMWMhPLDKlHs87rhNswfcl9r3tMAxK4JSASm4n5KRrB9QDo/UX70i8ZoSLXKNRV4DoYoI5Z+kgrdN3I/QrU6xt6+O11rpZnIrDM4NwQc/K4yUkDFYLGTSBAu/Ps7fqu3/9DhtPZHDm/O3qKAT84qaSswqKyn0TbS8sfDnADX2dhTsU0FH59qgZzfYGZhIDkYRkxkaG9EY1mEuwWB1BQLBEaEwnSDnQxaTDnNZNHJdHDQE90EGWrkJclpVPIzf7kMRoWJwv/Snp7yfcAQcElrQ9po5RWBBYwzXJiLU47votrS83/219X3fqd2XPFcz/5XhW26VyCk3fDQLRUww6KFhYMOhTnh6rPLlL+r4I3+ha+//Ay0+/Feaff7L2qY+1xEKInAtDcjD/tT3QMx2YZ3hAIuW8Q98cyp0aUII+LDeCIk7knJnmnWd/HqaPeI/aOeHvl87v/AK7YKdn3mptl/5Es1f9kLNf/AHNH/G0zR77GO09bCHafaAB6q7/TZ15y9oxntA1/Ha5N6jFIXvRSN6ZiqAibMIU4lSJAV/PErJiBZg2pHpGu1FMm9dRCiirRoqWiNw7uEhYc5wCR2a5KEkkBAcF2Ykuf7GIohmS3ABpIhIqLWigCtAcOZxgxQk4VvgRYNVDy2JelfbjkhHS7ec/ubxNrGcVG2deKvxVc98Et7y0kZaeI/2rSwS+H2w4weDOrqu/qtf1uIfPqWjP/qoLr3jt/T1X3mzvvraN+ob73iPrnz4T3X0qX/S8tI3OI07Vcc8EV6AQX4SZuUWGyICLyWG0UIQ3WHrutBsNtMW3zu2ed3ucBjog0HD30N2838tnss/gBSBS963/dv+/g5A6RJ5vM4F7+8Hh4fy4aD/NoT/evHhwaH8A9Clf1OS2nCm29tVmiKSU9QxSEmDtdjUEPKfJkDC8AB1L9hNjZW6WFQdk81hZU8x7YOPqVEtw4hmrN26krNFjpYFF5q2MhEqv26fmJONzBDJe6gx5ip8f5ib6s17/5PaSA4vxqValyoG7zRkracuX0QT9Wr6qkQOchrOW5VCo0lbn2m8amEXz4KdbilhvsEuZkXGADqjVXs1BMSArHec6kwls5R1a0q5Jw420Aw+Fg1UdGsNr8KUrCZY3Fd+ynlGefDxJGyU9YYmjUxYqqLYz5g4RYQiojoMo/MagzxSK41R0RjrDNdfVVWqfB2tGeD5QmNh1WFTbNqziPOgh9RbCQbRfbXe9Tm8dmM6ie9hxxg1j7kG7wlp6VJLZWpWNFO7WJdouuRtRB67ZaMpIiZC0w0k58sk7KWvVVVgrkxgCyQDkt1r9vehRGoYmCOiejnSQCvC2YJiUtF8HFvEnA2WYbMP7wFTXTVIEaHQGQ39oOVtft2lXghPpwxOaw7IXJWwNuATDJYTGptzeOFGmnALM564praUcFD1bwtkY1MeKA4xhWsAmz5OO/oxj3nC+FJgCxz56iY1y4T4I9peCfxMiaC+AAK5Ei4OPHcj6ZVAM3hoswUKYD9BE3XAcPfd7vYYqOtxBRXsEzXWtcDjaHtE1OxQGehv7Kw00AK2UIbg0YyJhtSmaXMuI53aYNlo4kCcagT2iCDFCqMf+oFfUa9iJZnLaxyUBiwbQUbTisAIR7HTaPMD8FhF4Ie3vI+mNkTgQTePIfNFCumx1iqJ9gAAEABJREFUNgw5674NXuzpaMCd+8PhViEp+YAwT1hQbWHieoxhYnjnriAv/t6DvNbYKhX3tIRpBVG27VClAVk3aaOf7WOVkutrKFBbBuS8Wm+uPyIIi3UDUtV4BHQNGBKaTmPhBaw2SFF7i/NPl6xvYrVNxtwj5PHNEH7ojkne6zYQIkZt7rznnsLzeQfHfPhHBC5cEygp1npLW6+LC01r5Lg59HxRPjk5lQ/+rvIT87s4CLx01yX5f+074nBiebqUv0T3PAgseDj1fx5yxGHg0cmJlnyZ7pjfX8jPn9/XBQ4DL95yQRd4kDt//lz+ZuAOX9b9pdzwF/iuk8J/iKMrG080ARPBeqC5fyXsxbKDh5GQsAXzletX638a8pcf09X3/pYuv+4tuvLaN+n6W96jo9/7sBaf+KSWn/93La/cycPHEXvgDXCOwm3Ts7+9FqzFh4GWUNJ71uh1LpP3/AaTE29dERUom19PMAXYbni/7W9dIXdBYT5tzOjgejgosQw0BUgWusoxb50hFKkprL9UZ9I4W0XNY55w0UohAhfYMDKmmEu975kotoi1ALSur3KBrqAJuUVhNFwB1H62BB5YeITqQORkQc6Ixje7K0djVxBoDdixR+WoWf1C3ECJ5aLXkvn6rW2V8+cV972vZg99iLYe/UjNn/Q47Tzjqdp5wbO099If1PkXfL/ioQ9Sz4GSkzmjMdSaxWHgNmN+krKWCHugpAfa9ElTk+B7DhnKxVu09chHKB74QIkHTdQq3LCGoHKeESRr3X7JYisKqdtSXLyguN/tivN76jsJk9xcZ6GmKXqMBWM5OFDPa088kOKCJogDcEMPmAQxGJEky/KV4UC+2+cQtZtxPwsUoEzlLRct52GgVz3RPViSrw8Xav+Z4iEP1uxpT1b34IeQOojsgfCUuoACteY1NZb7uKyAss5TRwxo6DzIa2dH4hra4hmd3cBKXYX7UoqI5MmI4JHXKe8GvbUsqJRJETKPf8EPqDVrh3mxiJRSx4wwzOJMZLSFgAAcCPqwUh1OllGt9dIkz9H46uaRPP4BCe+n4n21IzNZRFWAuJyTuam7R9NTSDGKtFh2Wly4Xd1Tn6DtFz5L3ZOeKF3k/iHMtRTXA+9ZIjwiUL1Hw69z8d7jF1JYz4Fg//nP6fSj/01Hv/1HWv7Jx9V9/kua8QOdYO7CC26JP7e9vSVy9qyJUuTrCatsVZFsRFC8qBjRPFxEKCzaDy5AB5wUk7awifX6UL97yuPUPf/7VZ75LMXzns9hIAeCr/pxzX7mFYpX/6T06ldq6+depTm6+ct/RPPn/4C2v/fpHE4/VvOHP0zz+9xPW/u8rrZ2eE3NWWonTxVyWRRAh836ramQXeQW1GHfQGO+IAu+MwURHT+YMKKGks97GdD0xUc0PBT8EQjJu4B/pOSxKwUeg0wLjNFD3Qv3djGTVjt6vyMidRSPKmfFblUgk56csk8NtRv2sAN8VebIYK1zwuIjwlKjbLB0WO5V54QT9ylJ0hetKFBCMu8c5qu94GmNM1Aj8b5n/HoU95L8T2ssj6Rrd6l8gc/gv/4bXf/tD+oSP6i78/94k+56PT+0e//v6PDjn9CCw+o4PmS/2RfWFQrm9EyRXKTkoVhOWEr4suNAV0So4w1pxnuKfyg55/W7w3vL/t6u9vkhyXA4uItuzvtNBK9KavUBYc9rVDRSyK+DBZ9Dh/6h6NWrusQPRS9fvqyr167p6PiIjyo+r+wLVr1QcJHjfY8E+1EwZl0wpoj0UP6xI5wSdijy57nVITdk9r3yIf9RGuFa7mK3Bs8XESl5NFLwYH+c6ZreC4X8hl3kABARilgBQQNWvqHNVjX2ADmfZ5OsH5CS1Q0mcoMZfeCtUkaKPaWTj1Jr7eZRu8fgY4E4urkbYL2x5h7kNTAUXsu+Zp4jgd6+wRCDzQZ8B+JJwoNhPQZWbikREY5OMGiAXQ0NLWAakngohZddocAVfN1Q0puO+exK9FrHuibbh1enPH8EUkMEWpyZin1lKkyyzhByswVUaRNzGwjoAmVo1SJWEmaqqzlGj6b0OjynHRxiyEMC7+aX9saHQkp7pVwSGUI0qmklJDdMIq4KipYKiboERkUzopOTJWysEp7EkINRbpiIwCsSqpPbIgUdmCZUm/cw1R6qqpotA6+FtMzASE8X58UrgMwDrhjXoChpOq2GiBgF7/EguHKvYU2268SfhIMZVxshK00zF5Ql+eqBQ2lwLgPRtkgvhKFPbIKPQZ/XqAqhID980w2pC/5o6WEPPl9hN7udN3XpHTdoq2IIaJNVJeOgh13rzW/dvC6t+X8zwrjAM4LWbF6MMZ13yg/xU93AD9Q+U96yc5reParXZqxjsLA/jBa4iZO0i9n4m5G19SkvWQ0UbcgI2yzm/v+PoY5G2xY0cg/ltBjXPwb45XvzsNFtcGFvc1OHVKmfClPeu7eRIcX1OSMck4bM5ikcaaHy5law90q6t9w0aspP46t+VYltSGcVYZP3MelqwLsKXtM0bspXj5uMY4YzsjsEO7lrpVJEKMRujfmxIyu1thjKNlgsTPmVhzJKN2vMdTPTvdVP5xpinHZTb121u9Kinp+AnyxOOH841FW+BN916bIucSBYDwOPtFjUw7CeL9CLxUJHPGQec0h4zANvz+Fg13Xa2d7R+XPndMvFi7rlwi266MPAfR8G7shfzP0lfDbbkn29EVmDh6iVCKW32XdvRNQPPxQh9t+ITsE8hQftxTe+rqN/+gcd/PGf6Oq73ld/I/AN79TR+35Pxx/9K53887/o9BvfUH98IPv7J/wLXlisQvUBoCCRNHvJh5seTYI1FvPM7d0RdYnmulolSLVHjNVVxVmjfeyGzWzNId3IixYKxsFnpChdU6Lx6eahFglXGfvgQh6PqJnIOjhFREWBKlAFY0jWKxQx09BQSZFdboFgmGd7hKix2ZnpK4Gha3QICT4CyjUUrTC/Ug4e6EOL+baWu/sqt3IQ8q3fqq1HPUrzpzxJ+895pvZe/ALt/PgLtfOqF2vvZ1+u/f/8kzr3C6/Sxde8Uude9Bxt/ceHqBAf5I5gjiyOSVoPRXIeDTW7XS0X12pYz7VPd+d60AM1f8yj1N1xmy1yyT64MkrHPvHwKZJEkMUQlJkiTA3JbPCAWvxXIe97m/oL55WHfszja+Jpp+CRWL3YEwKXHLb3d17S8tr1fC2IPEJvf40tUAHkMGw08IudXXESL9fq+97qAQThLTlGboMBSl/VwOb0F27T7ImP09YTHqfY3xdvFpKdiOs8z5AEHe5oMcMnMxmsWq25Smnemqnjod3rCycwcgIntp+o0/wA5ydTb70QsmdEwVPqUA49eODBN3MOuuof+FI+oyqi6n2diZCptrck7i1xP1Sr7rEVe5BL7GLPD0vi6EQd768duk4l57ILLJ36gtkCI3P43jhhXafnL6r7zsdxIPj9mn3nkxW33CFOIsRiFLwHxiwUEciZqQ3IcB4NkiMxH+/V+uLntPjIX+rg/X+oxZ9+QvMvfUUz3tODufJ64ml/v/8R4WnG3AVbqP6BlZjXOrFBEYGcvQ2iWQfgOuwRIcpVZxVr1e6OZt/2CG094ymaPfZxmvnfqrzlFs2+5YG8lh+u7e94jOZP/U7Nn/tszV/8w5q/4mXa+ekfr/ipl2jnJ16k7R97geY/9CxtPeu7tfXUJ2v+6Eer3Oc+/HBgTlmhkFuBVoyLQW2bAUsPfCJpBydqjQjNFOpY3yxm1A2PLqzjGkWYC0kdGjybHEiCl8wBeN/PEeaFty0VRTSGiIChN6LUuVruCd+ztmOjpxNmXBitN2Eue1fUMSJSi6Migrh0TBqKpPY0l+bUoc6OL7TqzQB608LVXohxeQWxmE8q9ST1cdkSY29w0FbETVZOVU6PVK7epcVn/0WHH/moLr/zffrGL78JvFGXfuM3df3PPqLTf/uMCodv/iFR+D6nkAIECnOYGskrFNGgkOB5o5QUMtsxzGYdP8+ZaT7f4jvItvb2dxK7+7va5T1nh9f2fGuujutaeE/2Dzb9fYZQdV3ILwTrDjgIvHLtii5duqv+pyQ+HDw65qXDOyvrLGx2ghC5QV2jr7+pVQMVtoSVA6wbeFPLLaARa0ekjnlXitSM4g2MF7SmnPhP2DWXDcElTVWbsm03pJrWaId7CecO9jTdq6Bhz8KMJzIkJHs2QUOzbEzlgb97Oo0aShCzaLPFSjFhV0pzNhirRDorlaZtrYCpQWuhmVZa6Tb22mkGn5WTzm6j42C2whmqbIkXA0LlYFqvch2b6mbETsbN7OjPNg/aVT243ryPbkPcPbtG2BfQvVcmdb2T2DGvmeph34nHjWxz2zQMameqthU3lQe/gY63UXO3vrGjqcavV28f+660VUrfkR0Z1FMe0d1JTI2Ne82qEd7LabhljNNwxJt0v4ticn5jssGZkqHDvOrO2lAIcLjFIHAFIQ1o2kB2YYZac2BjTXCpcfYxrGyw64CmumdyDwGD2dTJxvkR/CFYUHh9iLXbEdDrdYXJPUgq5U+YREPOuwNKl/P4g22A3z5Dwx/86XEG7O/vb8JX3o8RkhygzWal0crz9QHpZWpYIE/WBe/6ZQGdczrawKRUIdhsSAhyszRAaCOReayWUrZWQ8u5izInOttybQUhe+RYB3a9+Vd5NdrLGDU3CCQk1l8EIqLOF3jDD4LXbKA9u+Mb4aBqphqW5rHK3t2ptPJc2W/kVpqc20GeI4GNmpkEhs4SGJuIkLZGm9b2AXl/pVDktGZdX4ExINkjsNJHp9R6QJm2FYXDLYAqpnZtNNc3qOADPkHMQFHVjj2XYIqm1mcvhGowk3MmMwzNv4qDf5XqiI75MtC+m7ATOu+958RbEaFo+vF+QR50sNkjUpN87jViZCSvZGzON2Ii1wAszGseziSBW1LfSz1fhE/bYeCVK1fzC+/lK1d03V96eaBd8ODY+7dI+NH54nQp/2bgMYeB/t+H/WV5Fp329nbk3wS8cPG8LnIg6N8QPLe/V79072zzhXyuGQ/+0c0UXSgicn7vR247ousrQ63YfUjpn9wX+JgFMVR7dKDFl76go49/Qlff/7u663Xv0OVfeWv+VuDxH/yxjv/+H7X42tfUnxzy9tVryRPvgpz1QVfqObwsRk5KCUyaNaScAnEFCCCnC/tMDrskQR3o8UCFr3kUlImMFrtzViAr6nMKesGrtYiwkXmEHaOTk6FlbDpcMGlo5onL+6Xlsj+qdAx0ga8fZk1hU2O+s5OBhmnUQSOwlDDHfHhbDlWZUbYZ8NGg1iznGps+30+xuUSIuvBIWZXgBYMx1dCu61BgN71wUfNv/w5tP/v7NX/Ji7T7Mz+uvV/8Ke3+l5/Wzi+8Urs/+5PaeeXLtf3SH9X8hT+orWdzGPCUJ0uP5CDgEQ9V3O8BEvdZF12uo5P/kJt5IuuH92xtfS4mGCJ1gqsQ/kbhABSxmskAABAASURBVKfw0OjDxtnDHyZuZBXuf14qysuUES2nKrXe16KlcBosngFQQ7ezp7jtVsn/2Qh1FP8WTQY5AlcInbjwI7QW+CxPT7XktejfGPRe57Skwzu7Wdyq2oK1E9rt7Oj/Q9uf+Nm21FW+6BhzZbv703AO7Tn03RGkVVoVVGxQChABUbGta7269/0/71bdaqySUkEFSrFBBRugpFBsEEUREQSF0+2+y8y14n3HL+Zca2XuPAf0fV5kjIhfH7+I2aw5Y2XuzcUpsREfFa/mxA/lNEssY1SkiJNJtq+a5sOmZk+5R1uvfJGGex8vO77oOcAGteC4RGq5qEwrq5Kci8Y8dMmwyDpVIqxL+mE204x7SPKMnbHvkeKBA7VMkUc/+ZvxbFpjkMpg0cfL6LSElqVhXwy2Qt+aY640FRcWJmlJM8vZFAwmYfwdBpBPN5RshA1BoLGE3WPjgPtlNgVn2BiHwmjXkDW5lnHIBsp8rgM2BDde9o3aedO3a+NlL5PvuEvKWhO2jbAt3IimKnDEaBFxji6AcBlkzqH2xS/oIH+u+b7f0cFHP6nN+x/ULOcf3gt6rCtGS0vTyK3WAh6SmIYia3SGiwwBlOmQQwmEEmVMTbPIwiBL+mTDPRnmiY/lfHqxtr6Zc+r22xAQOCcn111iDBhvsnG4yQb65mPu1MY9T9Ts2c/U7MUv0OarX6H8afH2D3Kf+PG3afff/ajO/Psf1e0/yJcG9z2bLxZ2ld+kHwYpQ2ceyTLHN4uS+KJEZvUf2E55qF5pcR6KL65vEGqgjw09uq4fJOQGSDkGjNCcCNimn0nFGQtL0MxWomeIpATp8qv7uivTauzEKrLb5MIQBXkcMzeG0jIeKhG3g7ZixQo6Bw1DqlQ2tOgrevWiYBs7qNQMk+BLEeNjgQqHSUhAKjJqHMKgy+GMbbCoeycSPnsN7cWB2o0rOvjqP+nmp/5SV37rw7r4X39JD/+Hn9P5/Lu/H/qw9j/zGbWHHuD83RuzzTpbuGfqDKYuZzyGU9ZBlNalUFTSHMjJgzXMZqo/K2YDcHtrSzucX/ltwR3uO9vQkW1ubsoe73tch/M525u56asXLk/lryiuXL2qCxcv1bNSfnPwJhuGc56TWjerdqKrJ8Hq0aSHrTlUP8mqN/MAWkNNzGhXtTjmpdhVkESFQ1Y6UaAVQC5r+AlaWoqTD6gX9NEESTJ90JXCa+QyrgQ/IUeaPCIHuYdoraBRw7pNsoQBdjVCVaciRtBYIV6XOQxipZgGxBWqqtH3DLpReCGroORTcZe9luKSw/bq6hI3FKd7RSi+BDTULixT5V6T9av+mPjJJuKyhliuyxin9OptkjLBl2Bg27h2GJ0CZDbnyBpsowLEyhhBjp9GuZUfTKSiVpyOFB/hx9zIndCli0WFLa43ZYVNxs1xmPTpGVCFnMvAMNmvqHVTL5EJecVh4bOemEaEVFo1ljqj9WJkKwhOvVRAyASbkKQKyM2qZ7xMjh4JgrSs7yoKgsxqCqbS4EqfVr1M8avHlvWoY0DsHg3bUTetk4gwAQ/1wTsFg+dRSaSHQdQSTOmHceISJuNUDuSSNY3YdkxGhJ4wisbOjnxk4g+ZeAV0tmUDZXZjnu49prdWbJdCaEzx1BKJK0rkXQhFRaSGPdNRMETwrwcHcgx6S4xJnlFuUR4ncOV5nGYpI/GJLmtP3FrP4h63bLekUXZrfkX2gMyquFWDN3XFd7viD8lLQnOsEPlYGTsWwXG5ipWILtAxJaPbaVESi7bX0EFxa94hAbU0fcz4m5FU0NcqHg1WQUZBOpSRB2O0IkdVHy/MMcD1sDSCYF0afhlR4xDSilBKWbAuduwjAaEDyEet5XycxVqsqBNrucYRPDo85rgM7/XVgKE+eoT/f2gPD7rMjaEOaxCkPtJ8sxbR/0uxNmBuVGGX44YZ4/VbYZgIg6VVhEtEs2QgjvL6evPEkSoxDFVHCgeutCVO3kVMTRwmcGttvIDt7+8p/7D2xcuXlH8z8CIPupevXNNefkOJB3jMtOBJOP/Gzj4vlzd5wc1mYDbXZsNMuzxMnz59sv9m4LgZeOLkCeVBe3NnU5t8Oz8bBs1mgzJFns1lfpJS7y2hsEzuQHQcywUQD+fCr/FgPr9wUXuf+5yu/MFHdP4X368L/88v6vJ/fo9uvu+DuvGxT6LjpffCBeW3cnj1IG2zsbLgs3ChBQ/1CyRETnSofvdMO+eFuKFvGS9AG7taxaQTTPLpE9cerUTWMdDhgqgBYaf0h7SMSnCXAqIidQM0nfCYAX0XSAnFZFQi3Lx8vdRISbZpUi2z0JYUJJqhhrJ0WNn0gcwPdtC2y0JpoW1LaG0rL78cwXAroI5skIQJjSRkohRPn8EimhC+z8NlOtDagzbvultnX//tOvt//qRO/fuf1O5PvEPbb32zdtgA3H71t2rzhflNoOdo4957Ndx+h7LBJlkK2EAZ2FjwyV3YRq4BJLoZJlSlpK81rvWz8lBqFAOwQ1mGFgevcc779tu18dynK/+WmYaZxMY4J5M4sTIFLAlEDZPzp04TpMuamBUQCXaz7R1t3HG7htvOakG4+Fmtj5m2bLtkgW8DOuCl9PIV6do1YSpFpjLUoTLJ0xeitcz1OeN61MZGuTfEC/wDSCjTjcCvQVLzrC5Y1XxPn9X2i75BOy++T8Opk6SdKDM5a+KyVloCKUSJIFqCKaVWXbaVH1UmaSMnVmsy9wlvb8sb3cK4GeuywA+WcVc+uCCyMOnypio1JOLy40DVaqJDpDEMdhFY5r5kw67XHhgJNuTZcgKxgeCNmXTIdsUkhpdKayoT1bhv5t+EHDh/BoTJKdsO8ctCtxBg0Fyzxb68dVLb3/QCnXjL69gAe7kGro0FGxpthhdrHnvMGYZgjGunh63cG4dsIaYuGzn39/aFz2vvdz6i6+/+kA4+9ufafOgCm1VN3PqU87yfuw2XPmdl3kHFU48jiWhKSGGpKplJfCTnx6JYNoDq15Xgm8icqcZ2Lp88o42XfqO2Xv3NGp50r8RxaEAbWOGbfESp3PiMEhtIGWlAP+Man3Gtbz7pCdp69jO0yybhiVe/Uie+67Xa/a5v0e6znq6B890eZFseGhuTTeXPfNIz6crFjDFhwGqwydNQrn4gxgxMfehZbMAMi/BlCS9GMBB0+iF9YYhIxj5yQaUvoA8vysSb8dSsQuklOGCgKp0ytGWbvgFBq0pJEFGLTxNZGRRBeISWabGiqtYGVjCIaaVl7OKUEioIHT2mChIxL5yTLrIgfCNOg1ng1MwnMWPN2dnjcqgzaT7f097F87r295/TpT/83zr/7l/Xg//5F/Tgf/1FXfzV39I1vgDc/6d/0uI6X/Qlv5wrQeJWzBo9GiWZ/jHNgOjt3oveNp014LvB/XATbG9vapt7ZDYHd/Nbgzs72ubLpegHcz4ygTmfBXM2CHM+EqJi5Jlob/+mrly9Mm4OXtKVa1d4brqp2hxkjqpi2gmQj1gZSLE7YhARoB5SLK1LUc1SH10xySEo5ms1w7EGhyMfa7IULsdFsk7D9mMTYkT0XpuvS15XZ1FpYpPekx2C0EHkx8F2ToYC5qMnsuOMkT2yBiVZJ0aoIPQj2UcXG40jar2slERcV1SaKpfYTMgJHGhVjo4bPuYrizFWCaINinmEJt7BmvoIu6YpcqVufR4IqOhoj55niFB83XUyf+SsYxF8HSExoyr3nFrbpUukS+ZWIuoJaEMezgeOiupwjWEGS7+umWzX+pgdyumIz61X4RGD9fiPQHttAI82h6NM0ihHemmwJLQWRoJZ08COflork0F6zod0Sy180elzjRZDEzqAvLUeM8ZoxMf6ofBdHPsgXAaKCcjpShdpPucK3SwtNx0SaMBMslC0eEjoF1V8AyEvqBc71mt0+EBGSFzaBtnHH9u6sI1FIHp93cXMyVgHSkIB4yWIqyHfxHeMUFYfOoChlhl93MaM1PAhdK1L78mdxImggKgE6BRErwnQqWW7bsEQGWqpCz8xnjR9MMKTSdFYZFxi04VZYoqdh8NuanS9RhcONxUiwIjKMTQyi6bmlwmZ4JaRiZI+6GTEBZxrXUww6HJe7zFPtfEtB61a4gsccoUhkphpN4xfIJVfoohiWzaArrnSh7NpAWyvUy5ElBEBhoBsI0QP8EFVtFLiR98KlU0iSNjpSLHjGZtYd2Uk61T4mFUfsyWQUAVaGUDQ15zGHKY4aGJ2GNjanIcYLUOOtEbLzHdddzRO6RirxhSnGRAx0+V4TvbFp4luEuJXC9NcLrYlavyOIlnWZgL6mMVvea2SRGhFcRTqOWECNdaMC9mwjbwQGiSGbTpj0WvmVlQMhbz0Jakm+mBkqltvHB8EeaC9ubfHQ+w15TcCz7OZduHCJV1lM/BmNgN5Eas//eHBfZ9NiT1earMZmD8tTsozvmnf3d3VaTYIzp49qzO3ndGpU6d04sQJNgl3tLW1yR7EBvt5G9Jg2WZUqVoOZK41jaVkjJO8S47e+OTD0bzQLh56UHuf/itd/s3f1cWffbeu/j+/oGvveq9ufvD3tI/84P5/1uLGVV6nDwAvHARckOScjb4FyPHLMWscqAWvIOlzJGo87ELHJnx6zBBlgQOSxGY63pDKVGIbWmIwiTa2RE6nuIfIqF2PqMJW04x9dNhDRVdcXGBCswRQqU7TrUpvZXyXNI1VP9GBia6+a7gnaqIgrIGfmVld8sgcTB+p24BdxwybyMoWephsQi9hJhor9zEyPhjADCRuxSeq4Wtt1bqtxtIk2xp4W1wwxuKex2rzm1+k7W94jjaffK827r5Tw5nT4qSSZxvlK17QlOPKsRTFAS9yG485p9mJvmGVvMXglitHTOir7Y0jb9ECywayRPKmd2Iz3vDkJ2rjvmfK585K2PQgOW4NMlD1JWE8GIaFg0bLbKMPmhyO68ZsNM7OnZOgcx7lfmFM4ivWoEGvQ1yLLZuCAS+mqBU9A4UkrmT3CDqm5DcFBzbtuSjRYkdlmIpRcWR+xNr2fjA0GCAG1mExbGp4KsfilS+S2YgpY+ZXPXZUVSGYveQQIWCUmKqMM0PWBlnqEkIeIzbd8h+NaDaLJMIOfBO10ZNk6XI+DYwVWRB9rW+I2GGVmrDKZMOUPFbxkOwyVhOlk0rnakvadeHZPOh5YRu+EPpW+Kgo5yr3Wl+7oYFdkAGDXB8DdskGVrM08Lkva2tb2y/+Bu2yITj71lep3f04NTZMs0kc1HTIPRnm/MGtnwpMlgqNJkRsbtzQ/LN/p/lvf0j77/+Q5h//S21cuaD6DUHyauwKNnqcqAvmG+CfoHA5Wn2qrXfk2RI7+pbDEwuE8NUiM5Y5PukHcsg8h8gHS/DzrZk2nvkUbX3rN8tc5+LabcijC2wrpcaZxhIyqqILiLUYBtVG4mzQwCaOTnOfuOfxGp54l4bTpzA1aJoRDHMu7SZDT2B6TECjzCobuIRd48Q0AAAQAElEQVSfcX8c2Hw1vZjADOGGZ5CDBvO5FggaGJtQ0QqapEQ0xhuID2IDBqSRVxbNnMpGL8oARjryspPsyDosY9uAgMMBwwR0qELVmsEKrSimR8VYMNTSI5jOO0iWwWiEpYjdsLUy9OCwHF9yQoM8bfgmoUOrKiNdMTleWCDGhsjTeJxcqSXHRAvOueiC3M7ni6b6pz3mN7V/6YKuf+Efdfnjf6qL7/2gHvpPv6iH/j/v0oVfeJ+u/uFHtP/5v1e7clG5L2a5TaIZrQYgOFUstzIHBuziEHK11aC0rWE2aMa1nc3BrWwOch7t8sXEzs4up+UOl+KWNsffHIx38q3NQQaxTUQr1+zezZu6evWqLvGF6sWLF3UFenqOqvWwhLGmElliEabnB0Gd1Mf2NcfS3EqRSmnSJC5LryB0IYoRtmUDeINUKz/qbelWYyglyQEjnpD4HQjRNfxUqKHjBevq1xus11mZn9QInQZ0m84VDWmnQbms0XQscxp19mhLl9jF0piE8yxXGcYJPvrRrbpEXJfFZ+ITTjAOYjiC6ScScNRHUEcbHX3slYJdunWQX7GHVPgg7G5mVMlOb0mBxtItRqa6Ps8il80hqzAg54ftHjd9g2ZCWR7jiQgdK7bOlJDcyogg8C3AL/FwW1X88lyPFWtgGc0EyF67kmuBmMTAsMurRZYep1JhO/Vu5r7knhx0jR1l7NeBSVgzuiE6PHIIxpqRgpEdO9MHdFTjRaepU5VW7FKHjHRoqRY6y7akQFWib1ABXdVJm3mVKYIGUVNqmIDkt/LFADEmrIMKfQ1Co6OWLo1YJqCRFsXQpq+Y6St+t0u60XUYyxiMiBKyV9OBSUYMBL2SOJrytd17NDFp8JCrQ41t5R4hiI2wsa3e02lVuO2jWPHSEVaUPrEKBbeaWNlOYvyotXhlNDUlnBj6JEJXdZ0uAQ0T4AyuQTJuEYhrhtNY4QsRBMWsmnVRxghWWmmdn/KLTyDJ44+qmHYdsFUnmco6beWo9ZKAwSQbfaqjWcvDRJmslnNeCRTTYE0kWVKEICdCC69VCWvVrfdQaquMQgXdp1tCJ1AAmVpydzsjYDjaHB1Qxwt2WctiyZVXmmCUxkLk1aG1EiNiVradzlqEWhqtM+PYY2ox7Yhx7ALo5NvHRDD6IF7VMugWa8IVeZSKPQ/OEXev9ZYxojgCe5Dd7bpqRdvQgeijHLuQfUIRBF2S1ok35hA+dhk5qOXrQsRIMueJjzKhgpKhjyw2AbJIcISK0ToQTTVGa/Y5airTNJPRii59GYy6mu9I0zX4Vvr4BAin2jqRbkKX9DbWQed6e5xdv6/0THKTDLq1amSNJfJgZLM6RWaMPuVQgJzFHTTKeoDd29e1a+Nm4Pnz9S331SvX+YZ7nwfcZCT6Bd92H2iPTbl9XmgP9g/qnrnNRsaJE7u8f53S2bNndIYNwVNnTin/ePfWTh6geWGazbTBw7ZtURnaCpGcwotS1wJiyD5dFLY18Ibgg7l85Yrm//iPuv7xT+jK+39dF//re3T5v7xbN37l13Xzf31Ci89/XotLD2lxcE0LH0jal+b7atlA4UXXvHQU0JiVKTC15NDgA3mhgiiVCwbpSa7Rk46yvtVjglumkQ4uBnRrFbfSo6G3vK4LTfh0pUgiYZC1ElgZx5GFqFGSdQQgMpRUuX5EO3mGHqUNGluqKgRW5mU2Wq5sZKHWkOszehy6dCaXDC698EI3xEbWAD1DPtDb1gzYsbWEHrJsbGuQVHb0sGgZnvxgi46+01at3YUr2v/i/Wr5bRDOg/xWRpsvVH141qwlUO4nnGMC5jxLr+0dzdgU3DhzUho2xDtmQhfGIaX4SnL9aCxwDtkUtT3TMLPshWac25v3PVUbT7tX2t3GyELRUYvbxIwAFRItxFgTbCTrXCN3MQdrkLluhjtvk9kMEXLLWoAGKh4yUcJHF5t27aoWVy6rjZuCNTw2qS0N8Ai6sboiZsNkdpZNEl52o6h8KkD3NLRRMG3leA0wA/lvgLoez92mzZe/UBtsVOnkCXJYkCa+2NUA2E0kUiKhrnatqTmhpTLcUjH5lQcv59rZFDeP0ncdDjk5kDBMWiAVjUpV+owiLB8auxpEmV2MWtGhLH7Qm5wKEbY0lcWYnhEAbBRbcjP3PoQS4oKOL2M2KKeg9GzO6dp1NuMW4grTBgGyxjNib2A5MI65ZzU2tWcveZ62f/jbtfGdr5Qe9wQttrY0HwYtPORUwLqNoKP28XoLy7Vkolu6fk2Lv/2sDvjyZO9XP6zFn/6FZjceVn7zdNEOmOcc4MfYtLgSN3TQNSI9KK7BaAnZ0EUmwVAzBzpp5JVCGMHb0RgqHICfM9kFm5wbr32xNl7xQvmO21WrztwhJGwKGkvmDNmQL8FatJmlYLCyMRiY+4FOntTAFwk+dwp9VWW9TQxCqHryc3PRiKnQUXYK+YbsDQnMZ5tabGyz9pyXHLWB+8MGEWf0A/rwMw2acc+xZ/gMshNvGGl6uWghDwZZdkfiWJLzg4zUajmKj0ySbUmiVxWnHWUhy2ediGA8TrENyrkIDKeeI1uDxRZx0dEByyXpbUgoaqgCPiyhmjlzQiuDloYwyEay0oxN8dhQcxLnXBfHvLFJLj6zDXINiFuL+GpvaHvyjSuaP/jPuvmXf8kXgh/SBb4QfPj//lmdf9e7dfl3f083/vqvNH/oAWmPzXZysEmwQAo1nhRWiIPQKyCEsa0B5HklvxmYzcHtbAxyvz/Bl575kjP/5uAO9+psDg4Dx5hgC+7lcz6bFuO4jRjZ2MxfV1zmPn3x4oX6s+KrV64qf2qc60ZjyRKYGDatJTpgWavCknUmxp1atgwJfYyiB0KXGn1bxexOUahyGflWkqxXjlm4xv2jRVAaKGVuBSSxolMCJ9+gGASdFmVFTfYrCWolavoMEwt4apdItuuYlFnkoFtBiJJgAWTVUVz0urwEGaOjWA90QQwBFcGhyvBLPqGbzJpNosmhTYIj/fHyyUsEt53uiN/IopPcEx5D1blQdDVaKjGLKYIjNYpudURRbKJkPQ9bRFpqcQKoSg/DYWD+xw40Goy6cB4s2+WeJudaQJCwI7p+bcRR/shd95BcP6LEe4VkOM2nYdOwqBoiQKbkZaSFyaOUCHu18gPtDjsEdNVOl0fJ4am4qFWPht4mNn25rDW55AJhFsQE024RWVH40le8BAY5/rFFPNbOxbdbCytVmcLk+AZlOQqNVVCGNKGjil3y6esXCcpD1WvcSK+ZlX8PIIboWNPraEnikbEYkxmkWuQgI0zyXHihI8OgpxhfkKuY8VA1gCB1RcHBHEoO0aqiXDGHAq/Eh22cLFdKiWR12ES3lqQfrGnCgrow1sSqYASsuPR6hFL6R9AdEd8S5ZDvunadJrkjcVaspywReQRd6tJtSWhJZe2C2I2wLdsTN/ZLj5E/3EUbLKWHmCnWUistRSvDFaVlOU62VB4hliEJbnBEDbsebZ1GVSsyyaY+8hHrotABqrFbUREYltq7tAGCqus0gnGdIw2QVA0dFLNsEhwmHVjpQwXomDcq1aU3xo60ozSdHNuYBCN7a3ery2GbnDuxWUrXmOiOky9lR4k1X0FTxXw0FkN7pI92kQdH5eErTIhHQPyCqNMHoSfkfnBLDOYW+WRz1Cc3yNJhl6kUvWwaM2nFNaha/7UA2VjZ37upa2wuXLx0UQ9nM/DCRV29dqM/tI67KAsezvf390uW/uAgG27S1uZG/RbgqVOndeb0aZ1lI/DUqZPIdrXNS2seqINhtqE8GMhOlaxe6M1dvMFljrlX5x6bvp9X3Jb3b2p+/mHd+Ozf6fJH/pcuve8DuvQ/flmXfv69uvqbv60bf/ZnuvlPX9bNKxe1v8CWdchDef5U52BxoAWbgVmjhrzGYazwec8IaixkqPvyFdEqxejIAHOohlFq9FjmlTgxI8IgZvgwoS6odtng06Jl/l1GPAjEaYUK/6YUwyzjRgDKrYwtlkv1GzbYKQU32/hL6YLKRyVSHhBm0IYyffxnI236AXTeOFjmgLhGEWUomDYxLSu2PONpYKBgRj/DZ7LckNTpVv2Mp5dZZMkTDFY9X9KpF+xgkmcfQ4oNQ8n4OpuBX3pA7eJlFESOkjHj67EplsZsDAQ4RiOxITCcOyOxkTeHrnXlxJqzlqSihk8ZTj3CmaWei2qdw0UdxH72xMdp63nP1vCYuzGYqWVyUWpVCA/jEXRjjWQkWWtqDHkJjsy8bPr2M5px/Yh5RBV5kLOF1OJAbi5krXTjphrXbbt5M2agrMoOpuooKXpqIsvm48BmaTYHcUAVKZ0a8aVMKesfHavOcZdyLM3GqDY3tfGMe7X5svyW4BPVeCnO2ga5fjUVJpHck2uLjIYa6hbEl6Hr3OhKM7Rljpu5l2iWLKLpEQxZx4k+1e5cQ0HFNxUq5ggtx4zWsgMyo486CiTphCm94wwmLT0iFFRoWoXf2pCZe9GRLRFl3BlDsQcGoemoamwg5Pjlz4fNOTAjSGbAGaUN3LPWAxsh4nzYfPE3auct3yu/5rVaPPZJWnA/bazLgrGbMaZWaNY7974aFTrjiL7A+NlEnv/V32j/Nz+kmx/4HR382afkiw9rmB+w7tzRuN/n2oAS6WQCuBIlMRigjpEQQ6PoVOmK7KI4Jh9EvU5MQwPdxFhKEA3Eaez4LE6d0tYLnquN+rPhJ8vMDwtsMKaGrs74g4nO3Ceo7guDbHP50HMNDR6EQIKenTutWTYFoZHKrG3Gty070DHFIsW6Dyx/i3NnV7v3PFE7z3k6Xwzcw5cOd8ps2mpji/kPPRYJznAdiJi0Zhr4seqHscIN6KoWLw1TH6uiXbKMP5NkW1WIXSTnTPGKvMmm51i0CCHjF3oRPgSCBjrbemyYUtGTfGkJoZyHxYdBZySmj0FrpQ03okcofSRhW8OjsXaMSJ6wxRsCKXIMIcqHHg5ZbMXnNT0D1bkWe5BczLmZczvn5oLN68XBTS2un9feP/69rn704zr/C+/Tg//xv+vB//7zOv8bv6krf/qn2vunL/Fl0jWZa631DIgsAMf1UEtWg2dOyabBBdBRmqNEbzb/N3jWyQbgVjYH2Qw8kfOAe3ZtDvLFyhb3xNlsJsxJtymbg42cbWITLhuGN25c16XLl3SBzcFLly/Wc9cBX7AueL7CirEfoSalUUUoKU3WhZmI0tVEgCgxskevrhCkVhFwK/OpL+ZRGq/rCNL50bszS4tRWuMshUvisHGO/FJ1CxHbYKVYt884wUobKpLW5xq2qCIeuWmoAFWc6jDH1bU8lkbxmGxHet0M1SiFWtWYBCWBMDkGou9QFVf7SE2PXG1OgCJGW+juC1GizoWMJAh9GK1G77JGF9B9HTXRg6XpGmOi2l6qikhocs6xDFmysYnlhC46atGluaKDbhubIJL0QezSNzJQQUdL8koAtaOakS/lSK932FOPriSJrgAAEABJREFUcyuP0mV2qnFXMiVBmq9R8afealT5VrTScTur+MXQOByOdXoawZF6VBTe8Sm7OCY98ubYlGjZGCqgS8U0nSbf8GDNAk24QAnaAVk14swlzNpYrWgCRX4cSh/FYRvu2BGKQTWWGkF2+sNjH+XKgZVk2nUTr54jm2QmunyIZbvHpC8/mnzAdUiWCkkvuSYGodTLpO1cYia+GFtjvPJDXd+w0U8etuXw9JMNLBWOCnFsNV5BlDE7BBJMfsmhI1bJit4dHv2jR9LrWg6JFyEfQ1jCEXOab6YlpFYv1Uff2UMtnsWXzZJacRG5YjlkHae+5pMneUdVIBv6XAQFPJJ/n+uaHXJC6ihwFVYj0rVuwrxttBNKqmoZkWkzCvNrindvITUaHOmJE8VohlvNSZQpfHrYHrfaxFWdLrCdib9SEm8SkQcGq7lPcnoGmtYhXgyaLIpcNUZmjJEQHxeIXhN5osqglA17jXk1paQNQouJ2MQrhobEyg0yMXIci0wTp5gW0iBEFvvknXyRPHLNOBh3W6LHN2EOAQY5S4QBoZY0cgXIxpr5BiN7uMtYSGx8AuiEopNGXpQWegL8oYo8PkHJ4W3jDqQSRVcY5SVMwzzTFSYam+IzuVHWO3cx3dIEmwUbZXtstuVPWy5euqTzF/KbgdkMvK789l/rzprzML3PBmD+pPgmD68HvDwm4DYPwfn3AU/VRuAZnRk3A3d5SN7moXmTB+jZxoz3+KHPqcb3SDshgIuXuIoYb5rrIg/i5NhukstX/1nXPvWXuvS7v69Lv/Q/dfldv6Ir7/41Xf/gH+rmn/+V9r/yz5rfuMLpsQ/myoP3grnl2C2IwTM5rXjtRMIALS8oSKJrGRNZxrekvj4lgBHxoKnFCB6/urd1wwgUJyKrSuQEsgzLnLBvLX14RPCpRl9Ap/jIUQL68DUmLLXIyEYb0xeQ2SYHjxKMqcXhlJ4JcG22rsc2uUdu04LB0ozeNi+Iwg6w9rbl9Z6XaBuZOJYyY2InEXsBN4LgmFS8xNyQNAPpg9BZiZmFj0sXepCKR0x0aSCIpZKlFaVxnur++7V44H7GzHyEXqsSh5Fr9IEmi8zj9CkNd5zTfGvGNoCBOAyufjo/EBB76VXelRuxZyiTvziLtH1SfuZTtPncZ8mnz6gRX5mNsYC2rVVJJq1iRRq0UVnnnsIFCFuTt7bl285qYBOzJU6TnLhKiXd6gG1ca2M4m4LnL6rlN86wjzzHHauqEYWY+tAaQw2bW5qdPCFzvUoD82/KsLaVYxUMOAwW2gVomhkBdXHnHdp42fO1yUaO2NBRfJh/bFFTu2FTepDzg7wTE+WyNlQNLutBd6SWRnkhH7jfzLY2iWaggiixSEwTXzV5LXWiGMQmqHUJAUgF63h2L8fL0JWQxXTwpBpQzexDTs9niZVNObMR5FnOcEkx0PEl46lir+nz2518+eK9PTm/GUUAZxzWUYPZ+Bs0P31Wsxc9nw3B12n2+tdKT7pXGXeRDVKSxEw5RmZOyUmU3I8W1auOaY0t5nb1ig4+/de6+Rt8kfKrH1T75Kc0cN/Pb31m/QuKd8eC871TY1uBaqCK6+Qblj5dIGiLsZirbdmutIzMMm1Tcka87BsbvrMns8H86pdq4777JK6Dlgsz9hhS8es1KSRPRhBDdGG1iS3ZLtBQHYFo5Xwe3Xm7Nm4/pxwvc/XPCFZrp1Y2GMv2CnJtBg6jjNugPFizu+7Q6e94mW7/8Tfq5I+8QZvf9xptvuIlGu57Rv8z+nPn5O0d5jfT7GChzbnAgliZu5EPGghmru0hY5OHPciSbBdEGULT2xZC0eJroKIdnzrw8LERZexjCyc7FJh6cTy6Ii2cgGUbIugdLTJJiEiPLFUFtvcsfuhAMVJKSwPaUpKwWnGqQsCcUStaxG/FqmxdLULOneQb66aFsePze8EXfXkuadCNzbTFfE/z63wh+OV/1LWP/2+eEz6gh/Onxf/lXTr/y+/XlY98VPk3h8VGXP7ZEcIQfyCYOugQKLkus4hR5GCQ+ZFsazYbtMG5FGxub2p3d6f+nPjEyR2dOLlb9FbOZ46vTHjmmj9/XpCrEDTWbT5f8F3ADV1mc/AiX8Dm+es6X3zt7/MFJs9bOq7kOLfGepAhfT07E1/EFCWkYwPNqN2u6LWG/AVsK6taGsJhXNdz+qARPzFWKMscDtTkABu3RDF00IjZIOIb9+gDMZJKAYUAEyQuiNKjQVBt5KDusYeDYC8Qa4JoVfCAQYZ9rQn9NJ7wEPEK6rOZWthlxVuJfFiXyMHSrGy6rWRJCS1KfDt6hOSPmNrkQz+Caxh1WLeWfgjRM1r0HWlxw7w0GRhkWTlwWGZ0lFDdUowzwUWjWgbIGLjLjq6pnwtNvZhuwiRbuhKmj1Ua/DGmxp6OaqLR4dApwziJlgNiIiCarBBEESAt47GPCGQtyx1dhrPNlEdgmmzqkBdNk4qNCjDVG6LXiYofg3dh2tilT7D0yTM0OThAFt8AEm0idMBEpEnXmRWHezcZ43WmrCAn7VqfCRPNoFvRLn1jB0/NcSsYZlnDdCS7Lo4PXCbCiCxgF2NmW7Ylag3RG1VBZltUlioxSkoEYqXFtq536J5HwxZ7zAxQo8GVNh6I5PqRErOpl6Z4YxeHLgpTVKu2N+t0l8SsR46rEZpYA/2yRuAltwqxki2VRSSVlVWJVs26IiOuNEtq3WQpDDENOPWRgRU7UemZGLplraDVLEWHiKxmBI9i0tVHDY7ysTqKozbhe46xDJe+wJoc4hF2y6NSFEfrukniAHEwDfQopR2jN/YB3aPUr23BeXvkQBAubgHkem1rzDpd4hLEKSjJ2Bzmcxj76Tyq6cqVXsfMU49UVk7HWEQZHKM6JIrN4fxUOUSuf3nJ8cwEl54m2q1XW6J7adOJo/yjSbturR3HTNxJGvr4mJPF19MnyhG7caySHhoA23VdGfRm3WydFqujY0psJhyjRsRYtDp2vFEXvSzzApETfMFDdDYDr12/psuXLuv8xYu6wMPplWvXlIfSxstYPOe8sIbPn73cvHmzNgqJos2tLe2e2GUf4JTOnjlTm4EneRjOn9TssLmQP7OZzWYaeCgePCipxa/SoMmpkQ+SktNMvLA3aGw65s8h97/0Je198pO6+oEP6tLPsRH4c+/V9fd+UDf+4I9042/+VvvnH1A7uMFlu1B+s+WAF4UFaDxU5z8I6Q/hDEhdYJUxGy+CLfSEDK4F0kVJsj5BHkTmkeRD1CXBSoKMlAdjSeQe9LjYhJdkftIGrWh0CkybvhGDvj74ETVQ1bJByemhI4aiMw6S6ycOloo2rXpBbLvshDQknDgC9QyQqXbaaAelGC2vp/CiWDleOW5CYkk2LY4LNlnnnBdZpQNZc7NZ4ZkWw4bmbIjMNzfpN7XY2FTjGC4krBovwQttMNv6DRvizKAzsqEHQlMrt5lE3/CZ+iZMi8dUbX9fiwcf1vz+rxYdXeRKSZBuHjHHhvVFiQgtLXpn44vNtvy55QG6OZGDBX1bIkNiHC+OgZEXmpTNg2BgHWaPuUOzevm/R97cxjr3NV7tWRNlvZCkrpFhVyAeSa74UDFG7s0tze64Q77znGrjR9YcfRtjG9rIxEyzhnHj7VLt4qX6bZjIS43dVA0R0FFDgXJsMpv24lr29jZugwbaWVk1aBUyu45+LLMG2sD+GU/R7OUv0vDEJ0psjImYnlni+DdowlQ6bSSy6WXWz9xXzLkkjgOVmZTBoze5n2SThftLxnCCTmMQgSNOONoEJFKjh0tK4SYLelhq9J1pMrxpGz1uUCpUa2nGKhhJ6SXOU1GIbsnklWOm9NggotVY8Ihg5KrLACGmfp+je+26fP2mzH3ZZqVZwzYbNB+svROntHjec7T9xu/Q5ne8pjYEtcU1xqaEsMlgeNAx1hgTSo1xF/BUjkE/lrp6SYu/+LQWv/bbOvjAh6RP/ZWGqxdlNisOOMvm3OECZoZPJVlrukAeWa1ZxEECM8ZoSMeo1KgUe/RdTTvRZBm96ev4IQ9/wDzb7ee09ZLna+MVL5XuvIsQiwLLIaUJJPLpTXKZ5he6h2rMpaLjQj/6xKmxCSPuVb7zNs2AuF8Z2SyOzL/yIbTBVK38SPbYi/jkmmOux94pveyFGr7/+7T7jrfp5E/8kE781A9p+4ffpI03s3n72ldqeNHz5Kc8Wb79Tg1buzLjyxus9MAKuSZDy9k108wzcmcsuCEHr0Gnl+TIaDXC9CuIOEKiZTFUkKnZUMQakPUKHwKZ8GrAHhgbeVMVKAXFjI2NBD2VVRD27ZAN2s4n5wwcaCpG584gz/maY9IldWahbzUPWhFc2dwqDUbV4xfdgmMlVk9VGhRAls980ZvV9d4N6aGvav5nf6nrv/H7uvxz79Ol//TzuvwLv6xrv/t7WvzN38jnH9LAF01mbRksVVUYxOo/YsxJlt5pCp2yrY2NDc24h25z/9zm/rS9wwYhm4S7O2ubg7NBhNSCePPkiPsAGms1P5jrWv3m4GWdv3hBF7mPZ3PwgM3BlnukxoL9SFVHmtU7gYuaGk9E9bk2ilhrJospRlQlqybcURxRMO86CZZm6/qJXkVvZdxWmcZ/6Xs8YayDo9p2VDDxrOVEuojRsjPrkqJ7k8xGuy6oTNdcVAJyyTlZJjEvVFOiqDtxaxurW6V9hN5G+y9AAt6yfo8UKfLgXxD/a5omgZXRrdFvlYgFykprrRx3Xq6pj5DHxZxMJt3hvCbtcX0sg0O6aU3bmmaNPGR7DDNlMZ4wx1j8K0UJvI5HCROzQ+pRcOw0jgiPHp/EGd1DArhaoyOOaA7VpRr7Q4qJwSCqAFF1FRdmfe37hceZg5yKF+2j1CMG3HFj3KeVNohkjLsMHFk+/M3gQfijyMla8ZNtjEeDyEqH77JHFzO6w3USTj1a27ItGk3Fhp+Yqc9AS5qZTOMha9jblqHzgRVTLEJGAiLJadl7BIdqa3hGBVoB705gBz0tGFzqJMErbEfsO9XbisOYyPMiHZ/Y22mRY4VJRZ56RL3i0y06e2w7OtmWHah6VXG1o4lQdGhVkk+Xj7IYj6TFT8Wkj8zJBg/yilkOv1kzxy76gmkDOmrs6gDEJ2CmjZi4oO3VMAVLtmWpMLU1qiuSqmATAzIptpqogyhKTxRq2PLPuDEsmzSg9DyCtQCe/CrX2AWIcOPzrgFVqLjEbGIMkTxW0Fi6JPHKviEOMQE/JFVNG8Qj4xWQJe/JP9M3PkGFmoxchr0JDWyTbyt0BS0y2mNqQwbIq655ehzVITFkgYiyXSnV0LGboBSXnkijOlSXp5XQayysd1HEM8RkCXm4Jv4kieFI25btkaNbCxBpkCQyn6wbFuSNUcUrbYmkNRpywWbZ/sH+2kMom4E8hOY3Bfdu7qs/hDYeXhfa58U9/2ZgNgP32JDJeFu8jJ7c3dXp06fZCDxDf1LZDNxFtr2zrW508o0AABAASURBVA1eVIfZTAMvtQNPvbZld5AgNBlZFHJNyzoxmqZjseBB+ODSRe196Yu68ief0KVf+01deNd7deVd79eNX/sd7X38T3Tz85/X3qWHlT8bygN2gZfpBZuBc+bPq2Tln3wbTUdGh2KxaEvaJZLIJ/dzhCIdeHKLTPTEg1Rsaajx7lynOo2iasXJGOXENYfUCUocASImKtLuVzFYn5p/SXGMfdFCbNIL1B2WnAUpVWPZQJaAA3gFvPA4L5vQgxyO1ryAuuiSobNHPr2FTWNssuN8mc/pibGYbUonTki33c4m0BPqPwPYvO9Z2nrR87X90hdp+yUv1vYLv1Gbz3629OR71e6+W/Ozt2m+e1K1acj5IF6OhtmM+CKHRg6Mo9ASQ8taFRfH2KybI2ajWA9fVPvK/cq/h2ZersZFydLWutb6Y199fJDCQlnZFNS5s2q8uB008eooHTgRBqzcYyCnwks2SkloAD1sm2G/uSM95YnafP6zNNzJxoAHlAEG8Rlhw+NpW7YlBepljSxB9AVGZ5Nx4+67tHH3YySup5ZMjTx6YtgWVcYxmdNJNw+04DpesKkvNjpKhktNpJi1ZhlrlA0bHFfmxMYgB6XHZQAuYdGBBqRaBwY1itr0Ze5b3/QCbT3/Ptb2ZJ0vioMwKrBWDSSJvNxyHvGNg3TpqtrVa3KOp1SW8RDFtuwOCCTUHEDimJdvn9iWuc+Icyhh0Y6V7LDLcW/yKIMaSc4i8kPMtYW0jnXMWkSchbblrIssQYtO9ITEDwbayo/GEk9IMz/WI8fJWUdEwi5ApV5GW5iVDIZaPF+2LK5cUzZ2zX1M5LhQ45qxbuye0MFzn8WG4Hdq57tfq9lTniKzmaVhkG0NIxInIFk8yYkhK3cJEcxCrPt56c/+XPu/+tu6+ZsfVvurz2i4eaWM2ZYsvwVtUDwB8ZSqjxQOWpSsZ5eHWsmjhsMilWOCUefRUCNFJNKW4O000mLnhIbnPlNbbKRtPPuZynqSiqqUTWKJ49bHS345pRI7xzx02UZQRJrEtmzD4Mf9whtbmp27Tb7jds5ZNunkWh9jYTuclD6QQtYaW9IAZpFbGra2tXHPY7kHPpN74VO18ZSnK//7+fa3v0Yn3vx9OvUjP6iTP/5W7f7ED2rzh96g2RtfJ7+GTcIXvkDD0zmGj7tb7ewZzbd21NhQykCZ4SBzCVq2OcRDjdk4H+xRJi/1dpeVX2ip7CGhDlfjZ1e7UhiysWCAFqZXY6ug7LVWulXaICYsXg5K2eQ41DFzsaXulGRblgqitJpTouS4NOQuECxaANWqIyQ2tH0sjnxrtRHYtdihy2ZbgFZ5xkkuwXyxp/mFh7X/ub/TtY/9b1345V/Xwz/7i3r4Xb+kS7/1u7rx6U+rPXS/lr85SJ4tmIIbInnQ2x5zRGbJdkczx2SmbA4G21tb2h03BvNvDubPi7NZuJUve7huSXd5HhNCBCn+4OBA2Qy8dJlnsvzHbpcuKF/a7u3vMafMTLeUpBYYjZ0WgmrxA29bCrQqSIqJXxE0LTaBoh2RDl1qVMHkM/XTXGKj8lUvGLf4555avWRDUBUQIJ1jBJ04epRSrthx6DngI1EBupMRha3YEYUJoFHR4lZtb3JudMBj0OOG7kzSgquaMInfmUaq2HSGNlq6qRKoW6Tlyow6iMuIxCrUpMgrg8UmPP6cDNQYT0F7n3wZvDNTG5+JTk+ceI5hKs6SRlfrU4NjlZ4Oo7q0wppcjCygE6yUMZZBkFIRalngLXcWmhl1OrL4po98wqhNF1E87bSjJMJCGmRLHXRijRi143D4U0eVum4SaBRbCWVJQRxjFyiFOWaNw6c3vLG0LTpi5piOQJd1OwQsOOIxXQKRtOKUUnskLHDv8SD8ZJKhJjp5xB/TSUTfRpheYMwHw05FpkyNZtlBGwbgYYDgUI3vJOh02lYi006AJA4t888axarClQH21WMSPWYqpRBQkZEmBHxVjDPhIHz0Ux+6n3wSehtbZBlTxxV0JcZMoiGVQRR61dmtXirhGHS2Wszp03bEJwiHohK2veblSVz9Lc2UzC2K7neLeBIwxkSmP2S9xiS36G/B+rhlxGyrv8XykGAt9DhHj303c+/q2I3kI3eVQ/dYtsmBubXgkT17/DhhpzEDGwGVmejrKrFPpMqje9RJA08YBEmmye4cAgnSpmlaFexzcXcRLWrFJhah0yOmhgKhmqJqcHXS0HdayA3Ui+lQZE50mNJmPMRVYVXWMdSyRFxzmSTrPpPsSG/iOLKpqSARCE1QCoixF2VJTkSckB+prgiinShRDJgS0iKq6TIdkqlK1iCHq1STWZiRnkYuu/JI7JGgiz6A/LrqGLZsJ3rlH0lQ6rFBe8s6xwZQk+pouOxyjNbzXSpin1iAqCU+1q40tzYVF99Js+6beEF0jaRyrdGFHdGknL9BLTjeba4DNvau37iqS5cv6/yFi7p06bLyD11n02/BRkLGnNPv7R1ob29f+7ys7vMttpjL9uZmbf6dPnNa+c9Dzpw6pVMnTyj/wPYWD7tbbF7kgXgYZrINcku2UhK3NWjkeXDvD+05tnwgkmr0+cft5xfP6+bnPqsrH/1Y//cCf+5XdOnn/6eu/Nbv69pf/KX27v+q5jev80JwwOWaOQULzZnbnHkSKsMV1WgzQkNIhUtbEk2/cRVJPvgJVn61KYBD3p/LHwPbqpyTf1mNMYQSNF40g3zuGD4xCEHIrmfWii5c0aVUlYxNeGwXAFE3kNJHoZR4Zkx3MaKEoEOIrOxiA42wVh22HiTS4xVNwQMvjYGrn0nawH/GHBwMks0ssNOwoYENic077tT2Pfdoh82/Ey97sXa/81t0ghfcE2//Hu2+8/t14iffBN6qE//2bTrx02/T7o//gLZ/9E3a+uE3auPtb9DGG75bwytfpvkzn649Yu3xsrQ/MNBs0EzWwGRmladYpiaGVxWL4yxWVNXnGDRs51cua/5PD2jOBljLJhO7AS1AF33DOaAr306ntczGw+y2M7UZkONb7qzEnEFjIbmq4rkuk5Tjqplro6ax0ennsRnw7KdLxFTcwABmUtiCJCFKp4QMkXGCfsBVdrEJlMK4w+amNh7zGG3cdacWbBDmfBSW6ddOQyStA5/G9douXmGz7QahG+OBGjS9DpcSpcmogHnVZu+ZE9JmZtDNBzrOBlrVOAMn1eCZ5hy/vd0T8nOerq2Xv0gbT3iixDo2vkQoEJrDIZzUnHM7Al5q2WDWhUuaf+4f6j8JEtcyoUT6slTQWCY+/SiSs3mSDUHgOHJmTPkxYdkuhGbUcmuc1wGa4tM4DSArcdIp81QKi5t4gaJkEoSsmJAl0uhcaiSRa8CD87nNRiWxoqfrtZhqVP4JGkeQ3Bb7N7W4flXccEkHOzYGcz+7ybmV3xDcfct3aff1r9Pw1KfJ21vEGAhj5Uh1SvDqhdhMg8xgOcHNtZHfhtP5B7X44z/R3vt/Q3sf+F0t/uazmjEuS8iWc+MeGizw48pICqzbHCwwyP0VEWP0+YUm+mgLh7gxFzF2AIt6UGhRLNaHPiZ0GuBxZq5osnZ8frQnPE473/JNmr30pdLpc1Ldg0yP7+iYMQKmRFbSHJs5seZMOCbRqUpDqoKm0g2KG/LPCNzGxuCpM6pxsDRZKSVDpge2yVFoAf6DVFZDk2anTmj73idq4+7HIrXEF2qKfWI/4Qnauu/Z2nn1y3Xi9d+l0+94s0799Nt14t/9iHZ/5u06+Y436NT3v7bmu/m857Cp+ES122/T4uRJLTi+C87zxrpQE1Ibicsog9yP+ZhLjv8MekZWZKAUY8NlGhK4g3whekVExYqrBDlHu+SNYx2CoehQpCV2p+KBPbIsiHPwQHSYIEUCER6mYou2JRhybkhYL0AsAJ/XqiNIXPQDGtMnl7jYyCXZVn5UBW3ZSIiFCxGQQaRFCoUYGzVDSHmWyV86tHag+cGe9i5f4svGL+vqn/y5zv/P39JD/5XNwZ/9BV381d/QjT//U82/+hWp/vkF7rQVovHZL9WADNqITfaqAgELaXEaAhc9zGaa8eVFnoW2tze1s7Ot/FuDJ07s9I3CrV1tcb7PhhnLYtBEKNUYMstrJefaHBz/OZdL9OHzFxs592V3e7qipYqR/CB7ja5TWiNHSbcvJyQ1/hrT7bsUdfeH7fONpANRJ2gziyy7kht8qmW6gG6sh31G4bJb1y6FS6Jr0yZm0FVmnEiDLunzO8pPuqN9/L0UjtTaZNfjLM0mIsoJJcN/4tOX7HCzLm7kXtpGuzYmXB2RrGnjgs76RhYcpiPpSIju1PlVW5oVW2Ny7lW/Ji7yiG2x1ZS2N8yxE0TodOUUs86O2rVukk/9mipu/YhFuG4AvXY+RRvEvsaDWdGhsEdWFTI2QfHLBgWVxEuyRhZfzXQcMjYGiVxy6MlvyRfxdTTLIOu2CXisYt2o04fM4tfFOpSQFHZpWgRN5qHjC9o6ZSZt+IlOHz6Y6PQTkoUz4CSAjm3QRVn9Fddlh9uupWXNfUjVuWpRJ0nbsn3I6hBzRMXndDz7qZVUEqQ7NE22U18XWlfSRgoQGiA4VG3L9lKWG++EpTD6oASxDVpxh5vDMjt23eKwRoom4FODSa1pWbySKWLk4aGrxqHQyr9kY+OSpO0osaW1FDQVxEW2alfN4dtI18Y2aEob26mX1mPfsmaSYhl0oiim1nS0GINgkq/TsS6srUP42Bpi3VaVkKNaYc2PwVnUqNZtoPEjVNetEUWOJ1qn8cWW9tYag/WxYhEZ4UMGayRjRRkpGP2iD5B8zXrIbi3UYcdYBZN0optCTZi0/6J+dB677lrzaJ0+1MaqCw5rw9XVXMpYBWFW0nAjKn6nJzsxE4P0iaZHLGtaY5STp/ygq5awqGWT8UZY6tY5/iDWh+2WHMRKm1ExV4BiWRN2PLU4LZviUdfQJIxlhAF02dMfqqOufwN9UxfZUDl//qIuXLzIZuAVnn9vslE4VzZV8iC6z8bCzZt7yibh3h7fThM0fwacPwk+feZU3ww8fYbNwRPa5SF3i2/ENzc3NeMlxsMg2x0TLS/TyYNNHmhrDtjlVptjaB7WFw+f17XP/I0uffgPdeGXflUX/hvf4v/8r+rqb3+Ub/L/VnsP3k+e17XgmARzNhfqhZUNhwXrkThMQhWzhkRCT8v4TUkjNJQGxh7QUSNWL2giKAZaAQJsuRBVhozdaSJB1yYRJpFls0SsVdnFF/eoMtfoowsffd1DRyZd+NhUvPgqhQB00XcfGEQOAwbY0L2XhqUslBOuW/C2Mpt0zMXwZvKByoy5aKEFssambjtxSmYzanbPvdp83n281L5Mp/7N63T2nW/Suf/j7br9//pJ3f7//mnd9n/8hE7/6Nt14gfYAHzDG7T1vd+rzdd9lza/B3z/92nnLW/SCfRn/u2P6cy//0md/b9+TKd/7K3a+a7XSM94hg5On628xNn/AAAQAElEQVSNpYyrOldEOk02SamXRpfsqmdtFyD0/MZ17T9wP5uCF5gn5y7yrG/Wegl8l3Utpnd3Ndxxm4azp5k17vjm5bvOGxx6nxxGMGAoLOvILGCy8TM87nHafNFztfHEJ8m8BErmp8mGGgB9mHSioMF/4tIb9WEg0BKsyezcWenO29XYeO/+kqwq6QIeeniJVInbwb4am/zKbwoyLyWZpqROs+wUvxKkKWYhs9E3sDY+taM6D5DPgJWfxvmlglkgTNmMsRaPuVtbr3ixtl7wDWyynmJ+Cdjw6H2u9xyPHBuxyZWX/vyW4PzLX9bNP/lT3fjM32p+/brsgTnEr8VRIm/byx5KvTRlrc2m8nByR+aeE7nlPjlbpKcWYbWdKjYmrEnDFjPsW4nToNKUa2jblQ9GErSqxP4wGK00scs5oa0Nacwpirgmn9CrOLEuyaqZc5ZnQ+naDWn/AAOuR7QHJ89qeOHzdeqt36uTbAhuPPkp8uaWKhbBqTJHxa5WA72drEB65juoyflShy9TFh/7I+2993d14zc+xqbs38t7Nzk0jeug1YbgAtsmaV5oxUU2J07NIzGRohYLJBLFnw457aHKCmopXhHYDMhzR8ICud37xmfK1kuex/3mlRoee3dCSzkvbE2FNBiPvEgy5xUd2dBSa+cGAyqy7j7ZTP6jtDrv7Cp//p9/t3M+29SCcagrUygTN6PfAgQerNnp09p6wuO5l5wjJiuVDXE+l0hSKW1g02d3R2azb8aXKlvPf552X/0KjuV3cUzfpNM/9AM698Nv0rl3vlmnf/D1OvG9r9HWK1+ijec+S2KDVFz/8+1ttdxfMiYzsxvrBwZVP8DPSJwqTDQTxQsabGgjK8QAXlgZaFkauXfGvRvbcKOOrozoI9Uhf0mJTR5KiUEQ28g5cSAlZHX9xw6UTCmhUGKQa9CZY8QjpuNp9KNItidy1UeGONGCrEDO4/T53OASq1Mkm9sH8z0dXLui/a/cr+t//mld/MCH9MB/ebfu/4//Q+ffyxeQH/+4Dr7wBbUrVySOp01WxK7B0gfF0IwJ2q687N6j0cA9fGNjUxtsEG5tbWqH+1b+miJ/VXGSe3r4bZ6fhlkdNU4bMjeewM6Yje9JD/pvDrIpeOHCBV3my9ybbFoeHHCfwFTCWMeXpSYE8ewQ6h7Jm7UW4BAphcMCSw5hgLGMzNCpkyZ9EBkOiaAcu+KJG/s+lBOhIAS2y+TWZj1ajxibun6Jp7gBrnzVfQe6ZBKsIQ0hQRQSbZoTialF0URJEzAGXaWDK4rDNTKUmOCbtqtr/E5K6DWVonGiKhjla2RJ4h8UQ5PIAaTK76iDxhKjICw26zEiYja9G9uYBuvydZ+u68aE68RaG/2E6IM1NeRK4ko8I+FBRbmqhpwAmWobD4dcIccYUEt3RLu086h1JDGu8dIEERqL9EcQ26UotsFSsCQiDbgQS+ZqDzfRJ1z65WAYMi2Fz3kXhNbRgt1SVAEmbl2BbC3ApOnmaYNJiu16jQpQVSHQrR/3Y3M6IszcpvlXHGJMtcc6LLVdEYyRbdmGGmuRkz09N5N19WjFNcz5g7r4JBAUI+LpUEnI4JAw9sC2jIKOlgrDxzRtp2nHmsEAPoxMxaQWDFksGmEQ0cJBLG9usKk2QjUcQQQgEkvdR0dK7EcDY2HTriF5LG92YXC3sUm/DmSwvYYOOldtsgmKiW4CAj5OqlVkUKk5oEHXhRq90wWxBbZVfunIrz7IM/8JsR3lFj9lL0GKRQKHa4vCaFqXx1xpgi6q1nL1WZsi1hqPOqIgTaAJhpdsL6GxOD15liV9WCs/oZg/MlpmlRZZGdJjo4KWpVTYl8C0QdlYDK1qIOzwQL3Y0KA40wZ0CZWYkNIo01iiG8lVNwkTK/Yg52kyD2ArjB1qzQ0ykiUgYmK721eLUSqyYg0z0jUGiU7Do5EdA8njj1IiM0T1EFRBcw/ggi8G5ViRRzdyMj8TPfV58OXA1OGuscmh36iKQG6Addgj8Y4Jp5jkvArwOrYmVEdWtJF3IOV6iX/QlGGjh6gaSRGHmlwzQc+5q2yLKsPGK1F6L0WulAjWJp6xM2LilA0NVYmxZlYmxSfGBAwz34ODBRt/N3SZB9wLFy/owvkLugKdB8s5L4uL+YJvpRfa4yHzJi+mN27eVP5UJZuEG7MN7bBRcPr0KZ05c0anz5zWyRMnkG1ri4fcjdlQD762ZVtTCRkuD+N1r0WRqSVmzQV+QOD9fS0efFDXP/1pXfqdD+v8u35FD//n9+jSL/6arv/+x3Xjs3+ngwsP8lx+Q4mzoDloCwW4E6UpYyyQqdDU6BsnDRR0WjIhochwoOJJVQCXxct5jlUdc5xKmnM3PkFsJ30ilmvGGBGH2A/jOIhZj1iBOMYAFIlIgopRoF6QMD509JFPPSKP9vXyB8/7IBsAA/bRAGxpsUqLAXmYF5IhsGQWO7nhwFTmvADPNSfhg41BByd2dXD77Vo85d7agJh926u19W++Wyff+Wad/H+9A/yotn/qh7T5jrdo441v0Ow7XqvZN71UMzYMN5/2TG3d+1RejO/R1uMfp62779bWXSD0vfdo56lP09Yzn63NF75QG699rXbe9iadYWPw9A/+G2294pu1d9djdX1rRwe8FC0Gk3+2MDgiHGelMK8G3dLDL7CYg/0be9q//wHNHzyvxnnbjxlG2KQNmGgqkqlauMrbO/Idd2i4jU1Jb6jZWogxQVUGwxKStmj38EhEjnM1eWtbw1Pv1eZzn6PhFBsC0QXoCRdKtgEkvUyPX60/fFi6CAvFF0UTBbAtnzxJrrdJ2cAkds49JZhFwq0QMhDytjjQ4jIvsleuynkLVgp2jB2bIBJM1YEk42BiBN7eldjon88GCb4q58kMwlkLEFpsOpiX2a1nPUNb3/wSDY97PObxkbghFAhJfvAQue4b9xncJb6UOPjrv9GNj/5vHfzN34ubjUQOYhzSpGuyepl6RQIT/8ZGi3i5rrXhhbtJHL+0gJoYiKg40GolSJRCXdOoa9jYhKDvM2CVMxAy22M+CazytShhYwMp7jcYSZzDjXNZyW/UxUzxIo4otsOtpwSNVew5p32VTcG9uXKOHZw+qeH5z9fJN36Xdl/37Zo95Wmq3xCs8SwlFsjYnKFhhXRE6799K8lsauirbKB/5I/YEPygbvzmR3Tw2X+UG5sKjNu/XGHOIpUJyCPJOjXGCy0iVz8NIsoajYswSa0Vb1CBUkopJGLTyowNyH02DDLn9WJzR3rqk7X7ra+Sn/0cmU0UlU+NiKOVklwSvHo24GZggy+uZnyezS5f0sBnl5NvfFufT/wC2HRdiN5bu8qf5g9sus/5LJszRKsM1duGQJQGxuqIQImS+223y499rMQGozxIyOo88Ewt1xB886D6bUboxYz7zQ73jtvOafbke7X9whdoh/viiR94g07/xDt07mfeqXP/9kd17sffqtM/8H3a+fZv0cYLnidxr2mPuVM6dVptY4v7pTUnpwWLkfiyWdOF8j9U51zI2g2yBlEyV/de2EeXzujdhJ8l6Miqh8BFVaIndtRKE9NpXcIXEjXHKUoTD6cxgOkH4lkpsaFHlvuBpriYV4RuFJIUYSIP8C8hvW3cTJBeQwWdS/xyKPM8EyxyZ8h4YMF1cAAamDeuMb6kOFjs6+DmNb5wfEDX/vozOv8bH9b92Rz8Dz+nh979P3U1m+if/zybg5e4n87lReID4lHJSOQjiSSiiiy0UtZy9eDaGJw2B7c4B7IhuJt/f5nP320+T/LFqjlHGkEKRDfBSka8fT7nrl67rosXL+rChYu6wn3+xo2bWnANsGBY3FrJNBE6iDvZRR6Uh4Ue0IuclcKJ0VezWy1dRyLHdQnsy5V+qpU/rnUuMo8ckNiXvPhYYpAOrKiRQRBbuF7hK/fqiUafVKLMs1tyDT2B9LUEyXliRr/4IiaQVT+Zt/EGVOTQ2NqWbYnaAYG8TwECVpSM3y+LUZAOdBkGY0VUYfoAozAdoRKjx42g46h/pGUX4hASuQtsy+6AUGJMPlPfLddbwwD84mM7XaH8jVocTeQNUNWBLLlnQeljdevcUKDP2EHXN5mfbp/WNCOqo+kDIG/dBWpZEU10wzRQ7Cfh2Mesj9lDFD/ZjzbltyaDVMl0uNhoCGAGg5L50RraGq3GeGsIryoIDRGkC8vauPoIOxgCLUJaItE2ojf6ibu1L2U1Hm2ZOYHDBaVaa3q0CEIB8sg1lmnaeCyBDeqaQxIDMRWjdKzlguLQdSsKcTRB/XyhU0EpU/BVHGFvJ4forfAaOx0pq/EwWNeNbH0GljzjHCaK+1c1TLQWJM5FL4NHssIo5lCsZF8HtZwUi7A0rwkRsHplPcZGVUo85bLuh7Z0ePQewTGVyEtp6KM5d9/eLg2PEkfGXal7xPDLCBHB2DTkFt1RxOSorPPxCXWrBacY0UZ9ugDTsVseNkS9HlFk7YMop+iTSWShg366IukMxNdZx6D2mmPI4JYQMQ5WikNm6zGY9crqUaicI6U+HLdENEvpklgfcaJH5cTi50cY3+i+7lphj3q0I5EP8yvrduswWZ/giGblc0QBG11wTDS0X6NmbR/BMeLga0Q4rB4dkk8plgTcOg27qrlyO3KOllkasOCh98beTTYAL/MQeUkXeJi8wmZBfgMwm4G8O9WGWv685mB+oJu8XOXfGWw83WYzMN9onz59WufOnGJP4rROnTqp3d0TtRk446Vt2JgpD6x54K2DZgatxMaJsD6RNK7CUaKBh96BsXzpiva/+I+69sd/ogu/+ps6/99+WRf/23t07f0f1N7HP1l/Vri4dlHioV3ZgCBZs+ExaF/igT4x86CX6z8fZEGu44ZdaIzIpKls+GBsvBzENoiukVPo5CfRkquwK1JKp5TYdHuVLFO0sS9/ZND9pQcZdB+7yzUWNJ2KfsUoASNq6sXuyowZqvpOVNjBg/IBFxjatrKe1vgDb0MHbEyYTQrbQq0F8ztg3Q7Ie7E5U35Lb/H4x8rPebY2XvUybb/xe3TyR3kR/Xfv1Jn/88d06md+TCd//Id18gfepJ3v+HZt8fK68ZQn9387j5eYRuyF+spkzRsvWo2Xk5ZN5j1G2WOzl/NpARobv7EcTp7Rxj1P1earXq0Tb32zTr/zbdr+7m/XwZPu0f7mrpo3JfPSrJnsmr2ayJ+2kT8VCjnn0Jzz4OCBS2oPPiTxYhQrlKqCr12S8lba8Ih4npE2N+U7b5Mfc4fa5hZnhlYlg4TD0PgFYV0NYxNnMTCbs7dr9sKnavb0eyVkTZTBkIZIbZqocIVWrUqxprRhQAMKlIKMztn8uovNgOTKNYdIQkUVWUA2TtsRCM21265frY3BHA81hFjmBMoahpwwaiaWnvltbbDxcEKNzbZFj05rxnCde6Lkmlo0jlE2gF/xPM2e+1SJzcSGTsl/HQ0pm4EKoM213778U4dDEgAAEABJREFUz5r/8ae0+IvPyGzqen8Rz0wHNFLtiHBKXw5Hk+pB3mUT6Qx5spnDCLLJPcDMcYpQTZjTRhgqaGIyYiAJ+8COXCVKJljApCIfGSs/kt37UVw+gyjkJF7sB/Iyx6lhVzY0Rn20WsYXJWvSdcyZe3W7fkMLNgcXbFy3b3yedt7ybdr8jlfL9z5F4phwIatucVxvRJAYxw5lWZJtWcoVpI3m+t9u/c/3a/GRj2vvfR/SzQ9/Qgf/9EXJjDMXG0utkPsD2dRapSc5BfXCbSSGLW16sMxbNZ6WfBmKNHSojHqLH5QzS+Zad+5TrJc4x7de8QK+KHixfO4sQzMm50rOZ7uM++jEYaVKX//kAPeW4eJltU9/Rgd/+dcymyXlgzsVHy+vb6KoSuLlWmXs/Fugs7seoznrnf/MpUUnMx2nBcbFUjqo1AY9H6T5jPvIXXdoeOxdnP/bEr6uuFZ+81jGqIAD96xF7pmzQQ0syKzZWnD/8alTGvgiZfbMZ2rzm1+u3e/mXvzWt+gM99+zbBCe/akf1qkffotOcI/e+ZZXaeO5z5We8ETNz/Klxs5J4m3UHAknFiZpaGDcAcEga6N6VFTDB1kbWAk7OxJDAyUCgKx1hu8VAXbCP7X6EIhVJRGbcm9YieCZp5eQJl1Che5oYkRAGxJh4oQMkKLrFCrZ1vQDQW2FtrTqVI3L+TJd730+rDyyfF6J54k8X7RcUKH3uCYuP6Sbf/dZXf7wR/TwL7xXD/ynn9f597xflz/yUe39/efYHLwo7x+w4b4QaUju2aWHLD59dBk/mYhiDGxr4DyYcR7kLy+2uHftsjm4y+fpyZMntHvihLa3t5VnLw4g5yAZjwFsK36i7HHOX7l6RRcvXdSlixd4vrvC9yp73BoWaG+tRCHWEXnW4Iio2HE8DlmxpN37o60RrAP2a9Up9FE7prY2zJpV4kcTg3IqwRqVmRVbTTxXFiUam2hCdm3aZciIM0b1X38zRWy1jkvucIBJHOk6HX5CkkFHHU8kFJHRVS1FUctmXT0Jjd1x8uiPyjFdHt7op4GP2imLFOgWTXdbyhMxovSBSlNerI+WJbpgKYAoK/rjamyD6KY+NFhzM6MFSG+pLkmuxCJ6k1BB5hYgDUtHpLSq3sYP6FCJZRDh2KcLIgoOzTkC0BNh3UcC0deqCRms27VHcY8qqORxKnpiCBQ+QDUd8iLTPNr5E32w9A2zBkKvcZ08anuU71ZH2qxbsC5erv/aKIdsJvn6CBPddYNqESahxhJlR24jnVpfly7putC4HQ2BqGqSDIrRcrSYTwfMSJN33TAg1nutlcgnNnSNT+wWNE7IQs+zsqIxDgGdhJ0OFcvwmHHyJRrMei0FcnKaPijXoq8sx7iJZSIWkNlQQAHWFe5IH1UB+bLGEMZgqrZlGDstxFSxJcP+IQYdo5iUDJuIkv4SJYu0CKbluMAcX2ud4zyqbexBOZnVCEpHzNjRsZgoSrjqYY2T6VPT2y6JI4gffeVNnIwLe2vFZykMDeyKsBJD2Sa2Cg06hL2SaSylG+nqsNGEEoxNZIo/GSY/Jpkc4aA8GtG1iWZCVFxqDcp29MNKtgvdP22ZEevWvuxpHBAjB7tuSsQnDD74R14GNBEeBb6paLEfx8CHEPCWUU6AxADNkRg2FvEByaEDWeQAD2KV91oT6chiI2CbzqLRoTLGjcc6NK0pfpN9mcKUXfQQtSbY2FZ+tGw1FoxGar1b8AKeP/vN/yDcv1W+oEuXL+kGL5x7PNC2bBwwYDYGD+D32MDZ50EzbxZ5ID154qTOnjmjc7ycnT17WidPnla+1d7a2uK9dEMDL3F56UhOtqVAlGU6uXex5IjycOsBPpM52Necjcmbn/+iLvzRJ/TQ+z6gB3723brwrl/Wld/4bV370z/Tza9+mef0q6Qy15wcc57Vb7LwEszjPA++BM046BY8zOcxOKxoEJVymU7JGLsrVMuKbIAga2LBqMmMhiNUcg7fz7+MHWFST5+xhHV8NRajcGQYxb4hN6hzKf2IkkEnldDxg8W74d0gQZRQRkK3rAOqGZOa5On5oFve62ZYzvDJS3IQ24G1cTbpWLeGTpvbGs6d0+a999Rvp5zMvwn41u/XyZ/6QZ35P96hMz/xDp16+w9o93u+RzuvfJU27/sG+QlPks7wgs5mh2Ybym+kLMijDTPxhgLIAtrozDkhaKE3x1sDOuji6Wtq5MKia+AFfOOpT9HOt7xSZ9/yfTr12leqPeaxmntDc+Yimd4cld4n/4AElNKIl9+OyL8nOH/wYTU2BWu9HW1H612Ji4xuRt7k6NlmrcXGY9hsO7UjjrZ4VS9YlsuBCJV0GOh0ZTlXY27DPU+s/xDBZ25DijIm5CVyF71NFGpopVdKjNKD0lu2YdZq2MiyhrK8saUZec4eR668MDZWhQOPBh+rerqIyF/KhFv+BDV/Qsx1XQbLeaCOSUAqa+K4Ac5w5lYbkRzP1meGtZXNIQjluB5YbIjsaHj6U7Xxwm/UcMdd+KLtB08Zk/AKcr7kus09J6m3y5e1z+bN/JOf0vDVr8pshIn7ldYK4YuLvwiW493WhVmfbOzuspE85TnpsY+P3QWZY1EhQIue3kZK31cEjwZGXa5jURrXEGIoMz+oqn1V8EaueFQI25pxfLyzJXOO4VByUXCjlezJS5RIw484YO2v39T85kH95u7ivmdq5/tfq61v/Tbp3qdKm1v4TCGb4hVBSwOm0K3mJNmDyvqBB3TwB3+kG+/9oG6wMXjwlS/znUq+WMmcsKjPAnqZS5O54Z8YiVuANzqC1fHsPRoDmLSBSICKhFgTYehS0kDDYQaRmBzQGaSJutjZ1ewbnqXdb32F9MR75GGj4qQhIyxCxXsE/n19icvnl77wJd382B/p+p//RW2Glw4vtLTxzSjpO8y4odLNzp5R7gPz3W3l38gU5z9JKjqNrap0yZwu53N+CTf/UZEfe6d8551YsN7kRVXO9YyYdeSoosMpsTJwMMDPuBcF8M25+5At98csqzmPhjvv0uyZz9buy16uM9//et32I2/VuZ/+kbpXn/rJH9TJt7xeJ7/ztTrxzd+kzWc/W777sWp8gbfgPp/zbyCuuOCSx4xVGKD7ekssvVzzHMSolR8Z1T0Eplcmklw6o2SPY7fu3EjTUbsvPpmzKBm3b+xF25b+0WesDGzsFSAwFvHBNSqyFRJRcgbQwbl36BtUsEAKSc0xqVjEi0fGQVw1dKxRYdI4z/tUwi84/+fcf/KMIa5388UZDyBaXL+og3/8e13hvDr/S7+qB3/2F/TwL71Xl9gcvPG5z2n/wnm1PDNlhKxlMiFBKvkhTPAwIdcgm2oN+Mz4cm6D+1ews72lbBCe4EugE9zXtrjeZ7MNeWBViNXzb/CDhtnABKQ97p311x9sDuY57+qVK9rf31PLHHoWWpU2kvTEIwmqkQFbqx/0cEJWkKWJnnq5jrc1FUdCTgb4J/6IWnvo9CQ2OfSeE5HZIW5kix/uYgzbdC6bnEOxIbCECBV9J2z6eBJfVRJHMZPtFRKasTBVSsj0smRb1q0lshUs2ysjaNusAVDHUuklVUSuoeTv2GVg/ARsS9TMa/psdQSRpx9RMlGYQ+VfvRW1Ta+xZKCRTBdNEDoIXaDJdRew8AxPQGriJb0G0XAosK45bj1/TNF5RKPPageQ6nDvFdsOyKqE6uuVQUpyXGPCGEWQEQQPmKftovWoJTbuFo0ug9JnaXzUm3hYkCQGENEHkFW7VOUVupB4+NlYjqg1nA5M9IEloe9QlVonqIjpqsYsNrbTFaZQJCZjFWikWvqmKumCdSZ8X95QpWHNx753FT6xgxxXJeaIVr0evSQhYKfBlG4MCnO4RmVbtkUDVMWGLypZtJGii3wCbDSBYh6sy7LOATIbJRVyTIXVRhdfKPW7ZbT/QiTAsS4ZbG3QozbrfjFd6dc1a1KSXXLEzUW35EeXfhJHOgpCPhKIMalykJceRVQzqceeLKnj6pUsbBH/kibjrs/lkC8R0WceEcOlW+EWASrsaanJeWXgnOURoTm2HtGFbXUWHWP9iPkeYzuKGn2gW2Imx67RMSXaY8SHRdOcvy7j0RVb6siMHWlQR4buFgNkqUv5RBzyisWIyCebiCYaOTWS43DoXI7Bo9lGfwwe7RAli6Mhj/L9Jn1M4ONF65fBMRYZMTeu3h9j8Kgi+3i/nNJ6BF1P6JZZPeo4Xdl4t55rj4fCazeu6cLFSzp//rwusTlw9do13WSD4IAH4ByjAzaLsjl4k4faPEQueBnZ4CF1d3dHZ3ixOHfuTG0Knjp5Uid2T/Dt9Zbypy0DNrY1AGpNwbasXipr+HCNO7FnNDDt4ECNb7Rv8k37pY9+TA++/wN66Offqwvv/oCu/fYfav/Tf62DB+7nQfya2nxfjXwEGg/pc9AyAnFzbrTE84JlChr9CE/9mE2Msc3RSxdpgTgJp1Ff8TggNlp6gRYaNn4q2jJMQFd1iARB0yDFRhR4gcTsfVEhUVIzJrYlxQ5JfWgjGm3a2GvZq4U2vGsq7tTKD2cP1gBstKB8Bl4eeLnYuPMx2nn603Xi5S/Vqdd/h8684406/dNv1+mffIfO/sg7dOZNP6ATr30dG4Uv0caTnybfdru8tUn8hTw/UB0HAmYjzImZ3w7lRcZLzKTZTLZleqEXx91sjGTzOHaabJ1PKKnWnhexjLWZP4/87m/T8LIXaO/UaR1o0NwzRpzxYjjQx8f44EfNEiKE53hzbs8feEiLK1fRYCNQY9CHRpraYPPiLXQslJLPBhukG499DJuDZ8REldFmBB84jwZJuCglveGSxcC5aF64hlNnNHvu07Xx7GdIsy3O2YXENZW8GmM4joBDR7uqJn7Ws/Sh47BSM0oYixCiBZJZi9mdt2vjcXdpxrUoSjaJTR9I5lilBRmQuO36Htcba3Jjj3XSrQWbw0LWktVukXPsZtwH6rglHobNNIyTNZzPZroxsHn7mLu08aIXaPacZ0ls6uhgLuXPUWtOrpZV0YKYiY5SOjjQ/B//Sfuf/LTa3/2DfO26nM0w1m4cSqSRwVbAX4UuciKzQG2Tc5TzO/2C3DTCtmwgcybRW/GAkxCr/CV69ZKBmWBDkmFMb2MVBotWSGsoauQjOXYM0GRbQ64bvjjJtVI518iq0m1b0WmK4lxTFPhm7Q/2FzrgGA/Pf4523vBd2n7Nt8psCJo1F/dDT4vDdSh8AjsBiEZeidHHZQTO1Xb/V7T3+x/TdTYEb/7hJ6QH2IQlpyE3Z+xVnwc96hx5A3VXRbceK3IiMlzGKooGmvzzQsvoQqmpoIHsLYtTtJWfgVaF6aRdMBffc492vvVlmrHB7N1TZGHlOvVskLo1sh4pY1VuoiTPy1c0//SndfPjn9TBP3xRYpOQw6kVrPhgTT9RDlsYuOeY62vOZ92ce1ar9ZTSxSrQWBYwDfSNQYBX5a0AABAASURBVGlxmnvHPY+Xb+OLAXIRx0jcH4J8aZHPsVZrnAAWd0nNPMiZM8d0oB/YGPIMGfIMmrVuxMlnphdzOef52XPafNK92nn+C3Ty216js29+s+545w/rtp/6EZ35sbep/gOTN79e2/ktwuc9t/7DEp29TcP2rsQ4YuaDlPCMbXoX08zaQIpiW07PPKovDgF1WjWNsuQYutsp4RmBvmq03WOpXxJNDINVA1KJ07Q0FUYppJBOMTBNoBSnUZ06dZ5Kmu4vXZW4jF/xmBv6LhGXRfdoxMOCfNPGxlxVTXMGPcj53HDK+nNPWnC/alcvcV59Qdf+8I914Rd5bvnP79b5d79Xl3/vD3TjM5/R/KGHNOztKesrjmENXdGJk1hJDNhmZHVAh4jE+GzONrTBcd4Cu9zT8puD2Rg8Cb3NZmE9e+GT8z5Zi+LBEufPgut8j/GnzcFLly7pOl/+HuQ6YB6Y9mrWYMoLugtpoakQYw0TjOxxHamUmCWrPs001dCPiMlxNAgbv5G9tYtyAlrXgIeTszs/rQtmzDLtCk1G1rog5iPZBX1dJvr4fnQYxzre5lZphrpVKrLRWjE8MKJgHAruUI1qXWC8lvyY19KVdVrSMVpn1uno/tUYA43dKoxXZFFH+RKuNesBJnrq18xCJlQQeg2xDiJKH+Sohl/1nat2XC9uCsX+/94kqWCKtE4jG9mcoz03ZKmjPGTkQeiONWUXLFsObx39msYjmy2nPtkdij/50VO5PggfoiJDH1PjXybH6L4+0fHeiRscG4PJ5r6nI3mt7Fcxa54oqKoyEnleLr5ixCo+1UPQ2/S5c4PcKrodLgx+9CSxjdp9cbEXPJZVx/GKXjaJAZODT1c1E5pQgrWGyMVFX0SaMUbIOlLTQJEHpTjSYMPn2Zhn1zVyRUyItMjoEEkZtNFQhcAO0cWaCrZS5LVCxFiFjipQSnyTUxD+CGIXVZ+fiQjwMXaRNSQNmi4tgxRXbGwizFrmwXMpjIIYKmABHxuoXhmwPjx6qG6GjW0Zi+iqDx1EHkBPNfHKHXl3koqksa36wYCh6pSZ7DMnJqGUyErJ6nW7OETTYRMlIpR0WMH3yLTqMNGCzknpOXYZJ/F7HxujsZSWeJpKFxEbG2R9nJFetxstap2xW1XLBgh6G4KROdliGyCpmlyKoAkd9JEQjPFDdRzKRIkT1NNeN1AsRrLnQB4Qk+hwn7kEk3SdnmRHeq/zYZZgZOqhBGKbmEHoCWs5xWUSp0+49JVz/ApIqm+KPkBStdFmzVhdqK5piQ8nrKMXpWwmBrPYL3gR2WcD58aN67rIRsnD5y+wKXhR+VPh+jdneDhsjDvnITcPi/s397XPg2ReXETsnZ0tnTp1io3A04X8KcuJEzuKfLYx49lzkGeWeRC16fGxrZTEDUJHFDrpGZts8M0vXdCNv/usrvzhR3XhVz6g8/+dB+r3/Lpu/sH/0vzv/laLCw+o3bymxYKNQ/LMQ+58sc9D+pzTp3FKBAsupQVDNCHg0DBr5oOw23SJUnJ9lypMyTEJjavIKRVv1dpyHleMJB6FKKGbRyf4kvf7oIiR+UWaGMYOS8QosItVxo8+CB2ETk6xDcIH0WU4AjBeI0KkAVYojMROVGXaGqBjm1iiGCT/AwQHMPPNbbUzZzU86fHa/sbn6cRrXqVTb/kenfqpt+rMv/tRnfy379TuO96mre/9Pm294tXafM5zNXvs4zWwETxsbjCaGKdVLkohZnWMG9K8hKisNBak1DANm6hsBKDzlm3RyIMoib1Qzrv8Zkbjhcbnzir/NuHut32T/KynaF9sOMm8qA3ATNdaNNN3d6KRX6fbxatqX75f7dLFLigljQGSVBt6HcR2wCbAjE3BzTt5oUc/I5cZo8xwglUBHlYsCpAWg3XAGizuvlt+3rPkJz4JucWElONAgx+8KBwTWo2cdPMmG3XkyQa9uA7LPsuBXZsQB9AmL+Swmp3hBf+uO+WTO6Wp8yYKgifPkBlbaGul9m5qfulKjdnlqtKq7ZIaEz6yGmYi2EQw135+W6kRL78RtUjPQHOOIVel9jZ31Z7Jpug3vVB+zN1SHVyuCAL1uNBiHHg6cSCr07WrOvjrv9XBn39aOv+QzIu3uBdlI6cbMKFpzRFMXIOuGkGAwGw0a2dbmm3gkVlbtssM9aE+0oauyfxItlWl0Y5Iqv0zKDKEZWMOPTTKzKij65EyLrScRukWyYkXe3OeaNSuelFGW6iqZkEzDqjY2zsa8iek3/4qbb3m2zQ89Rnyds5IRuP8bIsmTAHzDZEg5Jahsu5hRUxzH21f+pIOfucPdfN9v6WDP/qEfOF+1POaj81oiYcvletrwemIDIvEadUn86IgmpJ5t5AM04QYZOzwBIBEgSwx6JbVMrRlu5zM+sxkkaZ0+jZtvPA+bb7sJZxLd0lcXxhLsZ0g3JIofappimUjun3pH9kQ/GPd/NRfSWzQONcWBslPsvpxx1+UEqKkwlUdTpzQcNsZ8mAzkvEaPqoeddlZhmxHYWZwxzltPOlxSgwGGgdhTIwbk2s5v+nFWrvQKpZt2RaNzI8oDjKpQE2jOBRx+/ERPj6xq9ndd2mbe/fOy16p3e9+nU686d/o9A+/rX7b+8yPvk0n3vz92vnWV2v4hvvUHv8ELc7eroOtHR3gz9c8xGxajONkXNG0kjKUKI3zMsICPLXM6TFDWg4hy4EZa/2Y2+ipWXthjZK6KNIJVNOrZumvZWmKe4I3ZI04VJmfViiXahIqRMbu+bewZdX5BGh1zpdNObQIyadpzjEJ4uRI0c8LMNQF11uOY35zUFcu8YXGF3X9o3+sS7/067r4X96ji//jl3Xtdz6kPTal28MPyNx3jU/Fwj9j0lVd0sQPHZtShAC264vX/NZgNgF3siHIsa5Nwt0dvpjdVnQ2q50YWaAEGPn8B3F51rtw+ZIevnBB+cuQ/E/FeeYT8xQ+MV+CMcVKGYhF7qsilqIkkcqGBk2W6AvqBZeR6B2ORdjGzKLpEPlq0kJQbSOFWK/I1tnQThOg8+iRaRhZQFfVhmuMEWVJ0iBLF3C/k9GLswK7iCYgmcgYdCTe6B7zwhjbNpkE3S2UIT1JRztEy2qjtbAAtXB9TUinj1cDoIsFdiXXWOCpimoyXs/ZdleNraZCHnWe0WMiG7sJgp7s6DM83Vg7hxvDQYegq5wO0ZgjX88FSa+M04mptYSsqc+7KQVZBQ29Qn0Gh8WIWhbphb+ETzGkVhpVqcMbeeUHQS0FTdwKoYHGGPGJWRB6QoWNkFhZv6CuHXiNJeqRTDTQRoh+HeSrI4U4kXa47Nshk3CAauQBXdWsNeKiK08oVwQIanQTuj7aLonv0XngsuYdDpi1Jcc+74lGXjWxVD6YrXoYaudZbDvHeQQuiRXUGqOzY61bim3ZXsnJY2LiH5pw6Qq2ZSjb1UP2ih91pCUeNzqd1mkOmzNLlSS6GoAm9FIKL4rdpX1xEYRYjhT+VsS1kg8xqm3L7hhFhzr7Vl0OYICjZPWCnYLO3dJmyECjfTrDBGVs2hgEkEKnqRyNG9tJt+yXjiVZcuU7OaQPYhKLIHRQM6r113hj7Ay6mK2vbXilCdB/jer1uUy2XidGJrkGkyp9xg2gM1pliblNg2xVu7bz63SX3NLGvWJY6WwvTULlPKmxIk249IVDDJJY0x2tR82WeuwnXfpgqZuILuwtsuQWQN5SJyPC1kTq2Ekef3S0sJZGFmACdVwt7eoIj2OM3S0Ofa1uEY8CYiX3YJR8PV3GStxHzjFnZ6wSjSOV+IDRIuhgrkWM8qUuBLLSpQkdWc1YCqujZRmLccs2BoxL11uIqY76PNjXw+D1m7rMJsD5Cxd18eJFXb58VTdu7GmRFxJ8Jrv8b3V7+RPexZwb5aDtre3aDDzNptCZM6ehT2qXjYd8Oz3jBXeYzXhHc0GUIYkXYKgGVSFsGph6p2sH2mej5urnPqeLH/mYHmYz8KGf+xVd/uXf0M2PfUKLz/+9FhceVttno4QH1n3yOZgvNMc/x4TXB1Yqax+wHshTc+o1NKnhM2JQPEobjhobOrl+RNtj1BJXo7FYXck45T/wAqFePNCjT/DJJyxIjsK+fNU0WQqBbVoxIDFDudP5iFTpmiLCQCOh0CWjyQt7koCUbRmtaRs0QymdyW1g1MgXm1sSG2u+515tvfgbdfL1r9WZH36jzvz023TuZ35Up3/6nTr1trdo+3Xfqe0Xv0SbT3m6Nu+8Uxvb2xoG17+NJI5BEwVes0GN494GZgVso0CbNeB8MrtEzsvuEgspdPQB1hY/zqwCfJFFFWoJ4s49aDHb0AabbFsvuk9bL71P89tvU/3yGPo2zJiyQY4oQaoSmLwamO9d0zz/gcLDDysbbc64WM8YjOxld8kgs1qi7RD6bHr5rju0cdft9bK1wRw2kc+ssp1Jsg0yBwB9sDFof/ek2tPu1cbzn6Xh1FmlOJMyFDa0t1bWrD3wsOb/8AXNv/IVzvsDJYe8cPZziQCMHUcoZhA1c46M62J28oSGO+6QzpwiH6tePNENccDa1Uu9b7zD7qldvqLFjRuqMuYVfeKXLM0tDIKBzWE2SvKfiNRvRhE1/ZwYOV7ZgG6336XNl36jhuc8Q+KFNXPI8RDHRNiRmrj5aKjz5UC1EcAGzuLLX9b8T/5Ci8/+g9reDS1y3u0dSPv7EnRSWgfZKDkHkffezBiOLyvM2GIzG07KuIpFR3xVBZ6qJBUhdhEn5/TF1gFE2YiNHVRF6nrLBmGAQfR0vSbv+ERBLm2LTcrQMQpCd8vj26wZ150517cee7dOvvybtP1tr9aMTddsejaRE+OrwDKNURJ2mkOJok8s8mlf+Wft8yXMjff/NhuCf6KBDYsZXxwNXKpl21dQFZMdW8sSYBoSvVIigk6X0DVyQxEB3ZIP3R2hGpFjhBZZ8rMnBxNNGuAHD9CWN7aY59O09dqXy89+psSXGuKzQJw3BKNaGCoFSgPRB5gg17jOc0196lO6+cm/kL5yv/Lv1OrGgQYsawycqJpiVGYRkEM6UYatLTYFz2mDjUEPGxrG3IRTK2ROqtJoM6fGGueU2WC9B76EO2ADdk4ujS/l6t+bY2Nohu+McQZscx0ERl7gfrCao7BUL9gvf2uQ2AI2s6Zv6dH387gy0WxnU9u3n9P2k5+k7ed9g3a/5dU69W/eoLM/9Fad/Ym36/SPvEUn3vp92nzda7Xxkpdodu/TpLN3aLG1y1EftOAYVT6sd82S+BnPtpyM0oOQNSL2QtPoY18ypVi2Q8gagCjufRbKxdJItrEYPdOhsy3O8rpPDNCaSvSAypFHuCSkmHXgG6J0NJYEIuIsFJe0FsscMsoq8041LdT44eLAnQotZK71OWBtDjiGCyRzPiPmNy5r75+/rKuf/FNd/NXf0oP/7d164F3v0YXf+qCuf/pTmnOt6WCPOVrmuC2Pl0VcxqHDuL8LAAAQAElEQVRPfrI1/Qi6IGkYrM3NGdjQFl8w5Flse2dbu3xhsLuzyzPblmZ8PhNMjfOJtHB1oZFrNgHz5fCly5d18dIlXb56Rdf5Qmp6FmSIXpmoEwQsN2LQZL3oREBV4Vgnc6UPEOJaIsheR3lnjrZNPipa59fmHrHtw/Yjn7wadGxaGqxsF5XGNpJQHbGZ0CW0ZRM7wxxTIw4m1Tod2TjP9bgcUTQrQ69nwXgKsKjqtHgkToLAjh3U4dpiGyCOTQB5fI0yMZfaOFoOvz5+eFDmXQuXWpYq0UiuH+BuH/VSqeOKK8BRTfd2iUMXkbMOdLq30QV95KNUP/8mXdd2v1Vrxg9WEqiYAuo4XijkVBfCBzCHatceEq2tcTyCQ3rGV0G3FI46MmKuHw8CUJH3Gps67sTAkslyhZYgVkG3q7YMijrU1K1uMoVpjFdsNd20rflGvORhkoPwsVzGpndRaVZUuGORNSLOsboIowtCHwKxR7kNPekSb6RHtRR9oLUyuaRHl27SDiG6oLdKF0QRZkmXoJqM6+jCOQ3Hg1Mo8p4ILXXSRNvpsY3hSNbJi+/E2pbtzqab6C6pNuIijjQxtVdae0WXacYNiumN1X/opNhbj1CiCEZ1bEfykbrpYWDSW/2H7pYlUQlFWS7co9CoprpuPsmWvSXypFUAoyrIFMBU15VwpBVBEC59EDrIWOP6hczLC9eRzE/UgWkCusO1hPEKDqv6OVAGoyJ0IB58NJb4AWoXhADUztOGDiCZSdUi0yzlRxkU1Ei7w5IpUaab41gMzSHtIQblspJ77hyTfuqX+pFIcEis11YwxgGKsXZ92lFAt24x0Qm3zDUMdoe9EByqa9rYB4f0a8w4SDyCNc3a1dtXcNLFJQg/9XWsj44zKXOuBXFYWxFlLUu21oxJ5PxLzIb90bCVDXa5cc/nB8p/GHLpyhVdqD8VvqBLbAzmT0fyYFgPiHmIxW5/b1/5s+JsCib2JhtCJ9hoOM1GYG0Gnj6p8Hn43NjY1IyH0WGYkYE1kL9t2XxAAauXHJe8VOS5VI3MeHDW4kCLq5d14x/+QZc/xmbgL+c3A39FV9gMvPGxP9H+F76oxZWLamxMKg+w4IAcFwnCZBsxGsFqjMRkqIY8OcOiiVaKnmwQRypKU22mhWqqa6yxxk2xFCXWoLWiaZJwdQSVbdBFLXTX0OJDG68YxD10gDUayUqhjRKuATjZgwgVZcGOtOc/IMmvtEdS48NXbWld+YeqkLJSp/HCGEEDczZuZ094rE685hU6/c436szPvF1nfuodOv2Ot2nn+79Ps1e9WrP77pMf93jlH7MX9vHP2itvEwzQM1Iv5Jj5BxoGpQ+sQbbVS0ZegYNQYhOr6PRIlseNYxs66OdLHzFxOzDmnNt6/JN08iXP09ZznqoDNgsOGG4hJ0sMYGhhyUkFkU+b7yl/PpwNt2wsIVIsrSk/nBDY7nJyM+dc5TnbVDt3Tht3Pkb5s8+BTRO2c1j7hQZLuIhZMxi0rAXCPbC44w7NvuGZmj2VF+wYiZI+gMw8GR6/BjdWXsoOPv957f05L41f/JK0x6YduSSPXKfxWSLO6MKXnmvCW9sazp5VfqPTHBeyIaMen1Q1Ds1gXda43htfDLTr19WPNaqpxiSYePryTyDGNedINiG1s8Um/QAIISubEhxK7W2d0Mazn6btlz5fw113xls5ov1Yxs6yrUFiLVsh9JDfEvyrz7CB85dqDz+khRc6YLwFuS5YDyW4VaVVK3wlglFdUBW0VM82xBuy+jk9iCRKK5FDGGJXp5XKjg7EHzvYLHHMsGIMWpWceFKoNIVog4TVWFw9LcIW6+0tmZd3z2YM2kpbwTFB3fm1NmsmkmiynI2Ax9yh7Wc/QxvPeJrMFzVZ86UNdnLPqyUGY5q+aHoZjs3V9qV/0sEffEw33vfbuvlHn+i/kRldDPFpnE91v8VnwTm/oC/f9MragKKl7tb5uIfXWBitUygIu6QzX0TpkOHbQKg4o7Djac05fLr7sdp6FV9UfPOL5XO3YYVBgk3A1sYeUOt8yH0GicwXSvr853T9f31C889/SUPO9cvX1a5fw85a/TRoQo+1jb0SENp81s34UmWDLyPMfSf6JkujXmNp6WmSWs5VHxxon7W+9Fu/r0vvercu/sr7dfnDv1f/ruH8C1/gHH9YZlN+4PNthhNnhIYKa5lYBeQNwI7rFYr1ytgB13rDqYXGgeGV41U+uV44lrl/5Jlhtr2pjbPntPmEJ2jrG+7TiVe/Wmfe+P06+4636+xPvp3PhR/SyR95s3a/7zu18c3fpOEZbMI+5vGanzqn+eaOFp4BFxpjiXOtOgZNLzK0QyGoGZAruYcLa5pBOT9d11R4IVMKfuEH+Ng3+vAcKKhG5BhJtlXjEDe2UdRcS9qqxUgNu3ChrT6e6C1K1kSJWRYRJCR9tKwesSdtJLiR7wJEGj3AusbFNjaNTdzGejc2rPPbn43rbH79qg7u/6pu/OmndPkDv6MH/+t79OB/f48u/u7v6vrffKa+9Mw5YicCOca/8iI4ldC0PbWeKTaRxB4MHPctvmTY5PzcCri3bPPctrOzo2ALfhgGZUNvwRdHydc207EWjHXA+XmdTeqLPBvmT4qvXL2qm9xnF5yPGWaJDF7JFFEJFRVZUIZIqFFmlYISmxZQGTda+LUa+cSu0yUj1/SH5KMs8gmH9BGOgikHexSUzjmlKpdlNpV353KdxCwIHYReIrGCCNIHodeQde7RVsIply5plYNa59y7Zdttu3KdXhpMRNa+MAl63z07Xe0kSN8YLShFGvh0hdATSlApxm05nzABattregSpcU9/FPEJSu5af0MHyyBLPYoSptfSdp1aTvuQjygRBJBr1UQJuqjBdcq9U66RmmMbBWtdw7oVT4sD00ZSgq/dJNGlFc4TXcdgnRcxwzOGUkL39dUoqnMB2limigZWKemD0I+GW87nyXgtnylO+qDWZbJLMggdvhqRhSidqRZ9zBAua0SHmUOSpeowQbSYAZMfXFfDJ6ficzAiZZ27mBY6okKMRhs0EnRESoGWOjdoLGEDZUAgDMKbPjWwHXGhThx4oyjgk8MWqEYUuUJQwxtW2C8RvoAG3yJpchMJIPGvVuWjlARLL+GllKVtZ2ibbBeiayWhSUUuJ2ykEXRMJ1g0xsCIg9ytygWGiiYKV++QIzJOfDsQUqdj4UNDdcZEKMSoEAewPhhs1o1P3wpr1qiDbAlD7VHwocomYkGyJNuAnvh4ECoegaqY1srRWmkRIaEtM9e4GT9sR9pRXyQ23QOhoUzfa48augxDSORUiIi8KjZ92GQS746miVcKNkwACi0Votc2dvTUMok6EBFStV5itOR7hgm9FJWDq51kPWVP7KH+sDTBQYQTRmsfitiFdc704NLYl11oHS5E7YLoAKcCx8Yd8tqPoDUVljdzVMls7Bx6GU0EANTDi4CAij0BMCFG9PGNLNHSB9ANYIRDpzCDvrXm5WSSNohbwBiRoVrWiSeDOrZLBYQZ17YEbPpYpEuvVVnwYLp3c09Xrl7ThQsXdeH8RTYDLyl/KpIHwTwQZvPlIHY8GN7E9mD/QDzta2trSyfzn4icPqWzZ8/UbwaePHlS+QY6uhkvs4Ft0gA8mEJI1qGSY830lMfnRn7JqbE5eePz/6ALf/BHeujdH9DDP/teXXnPb+r6H/yJDj7/ReVPBxdsUC54KF2wMbNobCBmEzGBEt+sTugaCZq4AqQi2zLymASQY0W69MkVFj9k2Od+ntxUniJUdPSpOeGwIbxEj8eobyq6ZFD0agOvOkNunVK0TerLwnjQk0wUJNghrBcqY92hioMB4xo1lGStCnrbiIzMsk0+AK5yxE/BKCoxcdpsU5tPepxue90rddtb36iT3/3d2nzxS2Q2rIbH3KWBjV+TS47TgpiNlwgFHiReAnW0ZC1Bndv0UTOMWALACwgbRuJFxbykTBC0kNdvF4oVwCHHlwlwuXEEiNNGJJ7NJArhAPbCbzjDCy2bIdvPfZp07ky92BBAUQeiJA4jhOIYWGRUf5LbHnxI7JBLnL+2iaYV4MPY1lQqzszKRsAGGzGzk7uyXceOTp4M0yPI0tf6aabZEx+nnec/RzM2E6OuBDkhbK/5jfPmPC+by5d049NsiP3xn+ngy/lNwTnLw6xYl+jTwWW6yKuKZCCQ8pI7DBv120yzO89q2NhQNjandVCVxtgNKsBtf0+LbApyj+hBjQ751Ha2uDTllWaA25rJJ3ekne36jxfIlCl2By7d+hPP3Ze/QFvPe5a0e0KNF1JlgXBtrEHCQPbKxCyCsg7zL39Je5/4lBaf/QKbJXsyc2JfUI17UwFbVWnMRQU547KWCkQJD4wN5+HAZqk22NwVq4G4gQVQ+EIoMfEIyYM4qarzH1lDV9WyIQppRNZGNhokMOpU0zC80pc2RMD5xA1WSk6eMWa0AQ5VY1RENbYrhsa+ydLWpnTmJOu/K3GcIxL60pXX1EzrMfLY5JyYf+Wr2vuDj+jmez+o+Uc/rtnFh/pva7JJkHO+cS7V+cAE2AYpZ0btouIkVhIYaFWYf5e0ktXojFmMaaGXhy80IiUCtCiGdnp4Q9e9+eTZ+s3mrW97uZz/0IhrS+gCzOis9RKuwLFLju3BB7T3yT/XjU/+lQaur8jm+bfU+ByK3zAbxGWpASb3ifiKwDZUgDzVWGSzffO226TNLeWzM3ZNiVgzrVMmTbimHFrrgLW8ef8DuvYHH9eVd71Pl//j/9CF//tdOv8ff14Xf+49uvr+39SNj/yR9j/zN1p89atasCkjPpOVpDh3c3xzz9RAdslnQgYIzThVRzriOlAsdPLIPT2yIF+gzDlGyT28iT/wGb/1+Mfr9H3P1blXvUrnXv+9uvNH3q67f+bH9dh/907d+ZNv05kffL12v/1Vmn3j89WedK/mZ29T2+LaFzkxjlmDAaQPsgaVUzWuVpxLGRMzhRZGdnSRNhUpCkSkhbGx+g9aCX18cZdkFd2ZsUUUeaNn7Wm7CcQQ37ikX9ogKNtuljUTuoh6wFCAeYpS+okmfoNuxMOizA+Kl3J/mWuhfMbli9nFzeuaP3C/9v7ir3Xp1z/E5uAv17+XfPF3P6wrf/3XOuALEPHcY46zPDCS6jCGaKRo04RhFNuiwllFwAz4bPIFyCbHdIv7Q/5DkhP5s+KdXeVPizf5/B2InXxz/EWxu/+c++4+G5hXOfcuXrqoy1wn19mojqye2RgT80M1rpNgmruUeGPeCF28pfSixKlYlLCpYasv3cRF0sFy1uiTR1kgzDyWsvh282U76SIoW3xCTyh9mgkoQtIdrhkQUFfyxAoiSR+EBhmL7khdRY6+g3Vas5os0tc5Fl3mxcCe1i8yEH+6qjEpNddXIsa3IYhPUEY0XU6LA1UT5MkrPYasNlbVhgsco0K4w1jPpUycOA2jgG6qGXCiq88oERfVBwAAEABJREFUse2YfKsvPU1CsLYGuRj6WCXEqWHayqhVbAaGq9rF2FDxzecIxpoQvmEeKL4jLEsF4RiQY/zHeDGLT1gWCAPq5BIlsC3bS/8iwi+x8umx+hjLeKirZlyEaIsVIUMYIqFQVejMBZECG+0hqGxiW3EMP9XRTvQSn2Hr4yGzjRSQpEFslOLeGG3ihguyJobATepNqXPMogtsxhEpTWMhzLGNtHzl+kmuBey6XshFQYqMlti0+FO7jtgCltSjYD5WXDh9sCzCXbq0bdgDxP2u29W0SBgGgtoAidMac9PfWrvNITkiKiLa453QrdXYBJivSVdkJrDMCUP4dVOT21Idr1GZgxB2wiiGteKisRyyWxmN2rUOt3W/Nc0jiR9BPg0y9euRjtAZs0STbXqE1BL/axvWsFwrTpoACScI7VrNeBM70aPtJE4/qUIfAifsIf5fw4zBD+Vm1tYEC+hSR7OQtwI7asmxC0lXbDURFPEvaKY1pP+a7hisr8Shc+64ITNX4q6rDuWLgpC0x9VoDluvuOjwORIbya113Sb5TBZjiPVrbhJNJlMfeTDx3JGW5JJYJcfNZp3pFuuS0PahiN2INuKVhtXmAS+be9euXtcFHvDyn4hcvHhR165dU3/IGx9U2QgMH8Se51ttbM54gNzW6VMnVb8ZeOoUG4IndOLEjra2NrQ5m8m28nAJIUsaLCESkxAkPZU1zMNw8i55NgSuXWHT7wu68nsf0YWff58e/g/v0aWf/zVeiD6h9oUvytcuqrH5N5/vqwB90Pa1SGIsej44mB18U8bLWI0PqwYTmlGXcosfR6JQwqRHaERpTSmRSTEKREn0tpTUuTqqqmviER8zavH0BE3LO4414IkJok4Xz3gIlDXSOK5SYog92YQrqohRXvSyMfGlyjfxZCkoelCKwxcIYDFkj9wiM/Nil2afh/ybbIz4tjs0nDgtsyFRVsmL4Iu8MATmRS/9bOzRtcgAewYJDogcP861WieSMD7GxrYGdObFtvGSk38IP8ifEk8f8MqCJE/sFsRY0DcRFtxSUTCF/y9t//0mWVbe+aLfd0dEmqos3x5oGu8aJ2EFDCCQNBrNCCE0MEgCRqORRppz733O89z/5P4wM+eMHBJegAAhYYQRkrCN6aa7aZpu2vtymWWy0kTsdT/fd+0dJqu61Zpzzsr1rtebtbaJvVdkZVUlcw5efJorrtLoec/U4IojSt88RzBxzAyAEzGZgQboOGvlzejJiRP1N4SoVQbbYmd0MRDDwmg0OnpES1ceU8P1EOxQkUaNPJYcxZyVrclNAC3t09Jzn6WRf8tm4M0oK7G1nQE2vZl7nhde2ElR+8BDunDjD7V7y23SI8elnV3lSecaC057u2UGB7OOdY0jBzW4/KhyIwznwvytEmdFxYz2AfmYlLObrM0FcdFJ+CPObpMeFHPeDWrWoBmyqiv7FLx0irUsnlegpNaJ5/+C52r5NS9Xc+WVknXI5VoSFxFSJl1WRKghhngp9UvzzndukThWiCWGBr/YGavw4lqdtNgcTAxeRweFNKsSCm+aLS+pcG+D7SYS+BdgT0dcxA+qiCCEaQCzSECBVAnK1qJo4YPgYV/APZU5FGsVgbavbcSmHlCQZUGWpy3BEu8ZsEtNDniA7VuC9UZnbCBJpi7EKw5RMASb97pVWVHLubXzze9J37tRw3NnNOK7oPA9Os9HHOi2tV8CORCJGRhRAAhZRgdnUgaTaOhoCBD2oBZQlTFmtyH6BoVJ12Zbg6g5uDcVFY2DdXr6MzV80ysUL36hNFySXCe+ea5yzkQG7AZy0fFESuBy4YJ2f3KHzn/rB9J9D2nAZ0qgLVvbas+dlcw3QajIrcaGuHjKUAfJtTGCpTjItcW9oOVLs1bi3iNHw8RRTXdAHDq6UEuwlvvg5Ny6Jg8+qN2bf6wL/3iDzn/2y9r40F/rDJuDZ//HB3T2Tz6ms3/517rwpX/Qzo23pK34zAyOCSHINut5TDL6TEYRtWQWoOq7WnBuWQsDKrX4scQqluFeiC/A9cZoSctseu579rN08DWv1tFf+WVd8Vvv1DW/+9u65vfeo6vYIDz2rrfpwC++RUuv+FkNnv1sNUcvk790qvFLrYG4AdWAs4qAKEKSnCCVjYJcq6WBMErwWRfo8exoHxPhWZIv6NNabrbEGK3EdGSeCHIrRWkrms8l8wZ/BqGyGxpiIaRDh8iKwL0o44VEZ6i89c7heLmOXZTC/anN36adIGnV9jyB4Thlxxpz3vpPsoy3z2v82GPa/O4PdfqTn9djf/oRnfiLj+n0F7+izVs57qdPKHyfc2bOTecqxDHOmpC5Qs011IoIBdeDv6wd8ay2xDm6xD1mZXWJ72SWtbqyouWVZXlzMCKokYg4OnYEviH5s3iHz5yz5za7Py9zVts8N/hflEyYn1OGQuJYVFq5xkh0USPmvMzHFsd50QJdem6P3xP59C6Ph6cxLzKomjpepNTjyS+23CspXp2psK5L6fged+wUWW6YCjoCb4sNSCIjVybMV3K2PB2fOvRPpncuytDdrKcyLTbHrZLHs6jaxXHOdo70vWrRrueiq6JOyy4Ga3tseh76unq9cXd6EsucmF61MmfQv7jZyxAZK560vy0Nj+fgmFXH1djVO5OlxuxFISywAqCn3SWHOTv0XO41x0XXGMrH6w5hQG9kYBGUINre/N3i7xVjOesZxOwTWmmaQ13Dj15Pjk5k5CgpN2PoGU+YGVtksJ3xnChjWW5oUtkNvjF2JMgRbdKRcwvoA4c0u+kEEtPltUjTOigiZoBHAAWZIdT/IAyg67WOLrdlc6RZX0xp44SyEoC2DAq1x7Sc0XPx640ZvWUGyL5PYyAo1FcSe4AiB5RE/QnqGioSsbAQ0YEc2CA+MEpCxi42Y8VQQVI9tJABgc8MBFflF9tVXRqEslWbzp76zGdN1pqh9sxv3gA/1Zs3dDJXlIAfvUsTigiJbkiSISIUEXLmjI+Dw0RBBj2fA4kMGM+6fQ2dfY1BdvvaCl0B7NdD5vLKBXbYRARxK1gyhdQXdAb0aYdDMTC4UMi+R1Qb5xNe6lqADaBZ72wjuIETh2hUNK0M2pJq7jlV6nFGYqiDWR5siTu/fkiyhyKxUUQoogfEATj1Xl9s0AjjCppr1u2FeXVHO6xEggKotimFf0QoIsTAQmDd1YAEEaN1nazOCxtWakbbzTJli7APJIhx1i1XKNFUGkn52E/Y/NnkIc5/J+b0xro21s/o3PnN6Wagj4cf/MbY+T8c2R3v8CA40XAw1MrqChuAazro3ww8sAa9T6ur9SFyOBxp0DQKHkibCPIDEtjQ0yFmQS8JEY0GbDzGxhmNf3qXzv/9N7Tx4c9o408/qXMf/7x2vvM96cH71Zw/o2h3FP6NwMm2imleXcL/INEP19BirTjbQMTm3IagQ5Oxy4oFDGtMeUpAbUxgK6rMxnCh/oc5dXQGwKfgFIEeUAk2uKQIeKmGSto8xgLoFCM3Sw2UAWsqZhi/NAVHBDFRKSRoBgU/riZtVJuPafLYWB+IA7vsQdaqTCkDHaGVnTz98RUbreNHT2jrznvzbziKY2koDfambbMAxEYlZCwBceHrpORzqCORh/zP3rTNcTt3TpMTxzW+6y5t//AmbX7r2xzzr+rcV76sc1/6ii584+tsdt2i9tFHFdjzpiS/8JZ+I8dBDaotIhSVZCxJ1/mwSocPa/Cc6zR46pUqg4ajUNKm6osiKjScPwPOo4ZYJX9T46TKWTYDsI6YRc9zC5aOZm8PNQcPsLl1hXTkkMZcKy05pcgfY0MbjQzs7SnYCFt62QvVPOVqL5zkP37I3Ao5i6TcUACbZkFZh4nKxlntsBnoDcHC5kF4U2xrR9YnMEuYJNMP/0gZBL0EAzUMjx5WXHNMsX+ffHzzm+Sp3cxTaojV5iapN+O4EUiuDxAtAPcem55CS2bWoVnb1+UZqJDbv2E6KQPpqmu08vpXafSC54k3UZctxxY2xhmT9aAA5PRAwsZEe9/92vnmD1Tuulsx2VEMWqGRPI535d8UlM8X0TwVICKsJYePPgiVOyoZ+KaDGpbF27CyRiujDvawTbguMSfE5sXayHxdVJECX9ECsAVgMsA5j5rXpBDZPiLwAwSE9SisND9aUrM8UjQoiHipHqgicsBjjwVi4RthoupmlHNVWZZfyVkMrvfmyAE1lx1VWV5SRCOvqafSMgE6VRKtEspVMZ1xmAO0ZVikxH4YKaKXSOGfOT4lPd/hCKwMtlWjoA5DQ322n5RGOnZMw9e+WIPXvRz6ctVGDSbwFVAM1JTnkrFCYm3E+TR56CFtfvsH3I9uV2xtIpfKgPN+Z4eN8PPSLucYsSJCQdgwbYCX44ARi9uIfN8bHtivAZuChQ2WcQmuYwAsNwyd3mCWRZTsD4hN9Lq27L6WLWo5o7L+qNp779b2TTfp/Ff+Qef/8rM6/yd/qfP//QM6zybh1p9/Qjt//UVNvvMD+W9sig3OoBDXSGAlniZTNteYcnMmyF0SmLcxS0qZWZpNekgbIlYdV0Vb7cU9ZHj1NVp68Yu09vNv1JHfeLuu/L336sr//fd1xf/3D3T17/22Dr32VQqeF3xZRpCUPkvgiGRJ1Cn6ms0CQV6VwCg4bAHXAeeDgHRliJAiGCTlsYKmi0olxMEQEdAYSzIp/JEo+LHU98ISgUsgqaBs1poIDwmWsBKUZipFwmkGotncxTCnADhJqA0vfyHGsRLHXZwlMs0XnOK5qxjG22q3z2r3kQe0ecP3tfGpz+k4m4OP/cVf6tTnv6Dz/g9JTrI5yHnaOC41u+65Skhee5Zg0gQ4IhQRargGhv6tQTYGl7jfrPDF7j6Op39rcJXzd+gvSyT5nEmAjoYTRJzT1O+/L3iOz/QzbJ6fPXdeO9s7avkcsy3hse58mb/rCiQRHqWIUKg2Y4MFxYMBfUHNSqliGGSMC925pgKvA8ZGFO3kU5UcU12zAeDjYZjaIjPtmCbThcKmaaG7CCASdZXNKMR974SO1ZlRD0rLHce4gyihiBAD0JvVmaNChk4GdOnDQE8R4ggPUs8rUBpIHODoFbbTXAtoA+Y5X1j3wM8xfC2YT8DGYq9PDzk3+6dBHcK5XHRvjzgipB6cKEES4nlwrXJDbnfnyxyWTaHgUpKrIUMRWbEg9oCmLaAMkkeDaGWBQ0AvFToEkzbGeUSo3d6kVCqSsbGkFIqWQnDtPRfiB5tisCoYDKDsKc8syebQ643RR0AUgzhE5KUeCM03tGRCYlsQZ02O/RARqQ8EBvUc4UxGVKloFoGyRyDvwYo9wKmWqQr1hSGD4YqbSQNiDitzLL0zeiuMgNnx7pwyX4atfoFvSJ1YPvJIqq4fsUmPzKGuEQ+niMBHFaCTqIMuar1/zDSNfabsnKLKIkN5EoYqq6OnW6m5MeboxyMXEtro4kgRBEpxDlmDLVkPzRjtaZPqLbsAABAASURBVPjsUS7WvEcPG9gb9gSasTX9jL+IijmJaUMvsrOh5/fgVOWwR7GXtY2hl8/TvWwPzgON3Xw5zFWG1OmSDY9c4lSaSeKfH3zC/vNWeQrP4l/CoaZ00YaZwSI3k0+D2fFSRpZPzTvGdgavRUI1iDm6Sjp7EL2KLjFOdU+wrnabjx8RkkFds68BdhoPer7bPAK/XphkDr1kuhxTwf8DhK8pH+9pZtdNXT0/X3/S6BbKmOPzvtYpHaYjF1AoFvi0q0N+bs+UhfefVlu5GXhG62wGnlo/LT/IbbP54o3Clif2lodRf+M79m8t8ILtl5TBYEkry6s6wEO9/5nwwQMH2Qzcz2bgqpb4pnk0WmIzcKCIUD4wRiMYgB6SgMLq53wT19t4PvyePaOtu+7Rxj98Uyc/9lmtv/8TOvtXf6vz3/2uth66V5OtDfaFtoEd7bBptcNDc8vDc8scx3wrbezYLQ/VLbENzuO1w0T+AKr5fX2FSbkVYhgsVdKOgiadiiKg3YsHgwXMS6EIQMyhC26pkElBbxQBxo8uh9OehlZ4y2ahUCMxUknGK9CGkKAiASoDFQletEYFyiBwiNWXoESMiCAYHLSKsoV1UMYGWYedw9rEwBKqnDqjnZ/crcnDj2DdKvxSEP4ttoCPjOK1XXiQTsfZ+qWu5cV2Z4uX6nNqH3tMO7ffrrNf/6bWP/1ZnfyLD+vEH71fx//7n+rEf/sTnfof79dpw//xfq3/tz/V+n//Y539wEe0/Y/fYHPwMfmP7TtnLiaFdlVkPcUTMBUeAHds6NJwRYPLr9TgKjYFl0ZUiZRAnronYhev4xDNgDiNBT7nT5yS/9C/OC8cTugMeNstRfMDy5jyIF+w2abLj2l3aVnjZqgJ10LhCBcs/E9nW/AONYyHy4pnX6vBC56rWDsgLk5StKAin9MtCVhBjcndkoBLU4XN8/bBh3ThBzervet+6eS62hOnWWM2MqjVa+HNU2PcyeRReaiTIo4MKhoeOiJdcZkma/uU/8tt1lnSrB9ynViUgj03DukcedhEcYwILxaWuDAdW1C/1EmhOcMnIvlQzeo++X9UDdYjz1N8J/v2afSS52rplS9Tc/kVyk0Y5KKOIKfjBHNPILp568qZs9q56TaNv/cj6cyGYogmGjlxwzmXvz2zw8ZgV6emjUKhiw3tAp3dOSD8m6Va5piMlpV5yAmRo2i4JF2gxcIEx9ShWtZdbhgUCxIsmEGZkq0K51pg63/GV7AtUx3Cng6ksGXI2dlAYIdjrzU3pdVxtmLRWW98JQUv7GWT48Xmtv8mpPUcEfScWcy5j2fSdHpRWAH6OIOrr9bKm14vvfwl2l0+wLk4UFschbpY8/Qlf3TQgDXXLM9YJChATHWhwF8K6qHX5ApiC4jwWYJOPWCZ8kZCVhKooSUqnz2jFz1bK29+peJZz5G8YeE1CwkzzTeLis8LA4oI5nJuQ1u33qLN79+kcvIx0reaDAYqg2BzY4cvB87JX2ZgrsJQGPvrC7Z2LwRQWHPPt+E8ag6tqayusl6qQDETwNdyjSMi2T3sAoOUGCmcSN4nCkSUqBZiHGONt85q98RD2v7JbbrwrW/pwl+zMfT+v9QZ7ptn/88/0/kPfUK7f/dVTe6+V6IW+4qBMHKSxbpTilwLYBtrSudnHgvlurIuMWhkMG+71Pk48LwQk1bBNT48dFgrT3+6Dvzsy3Xsl39Jx/71W7TvWdeqjEbyPa3lGBWFxLyyLrkVDwmlhJoILILaADVS5SSw0Idxgmj4pn0lZRYSEf4cMXhYrDsCJjoA0S23BHM7E981WGposVA0iuBYQReEoYDq+I5GQADnwwDG00NAxw4R7khhGVv5p9q2nI8TryGBvd6+p0y4rxiKMWu7u7OpLY79uRt/oNN/+3md+IuP6sQHP6QTX/i8ztx8s3b4cqiwOUhoiVpJp1kjjxmXjILuWVoiRdANDd+HDLXE9WRY4Rz2pqA3B5eh/ZuFCmqnRkpVbQgg/MXxJpvR3hw0bF44p53ui2Q8ZD/NN2JUz3nhjE5dDp1sruC94s6iQzact+hoizuLRPN8Z5LyueFicSd5Er4Zhjnm3JOplF1rlDpaNaPMzcDy8MKFPOrihuJxNL2t83Eq57E27uVT7BBTpifsVek9U6jCS40zlwWtw3N6TWXJJzejkmUellS6Gx8nZqetC3qR01R7aeKfi4mXQxogpz2oT0ABcjFF+mCgV1Sg3Ctn6omgrmvnY8bwBA7hvJ0+OryAcpEXNV306pl6PHqhyT05573naUwv6lXf3VMWtMhQOg2oasxU6p8ZL2FoURfI5DRAMh465VQxR6QafT93VEl63gb4WcduxkAF6+YABtg9vUlxIDVg6p7QnR2p9wAUkhnyw6Cj80PPdGdPJLqD8UFBoNKBXLFhqoVY8DFfIb2xnc/TPzwrr/4uNjYFqF4FxEFzLR0gIK2jQSEzFeIn4OlYC1YRnUC1eY4GLg06cfGtGlgIJLJvxa4FYd+rsMZ03HlIm2rgbyiK06YehemqIgkEnSSS5T1oT3NdBouNDaYN6b/omKkswi7nB67rqmkauSFfEPSO4AxLYZ4/hWJtCYg+o2CyO5kJawym8erFYHqmyrWo6tlIPqXWVsrW1+3zLgUeZmpzCVmf52FICUPa+XgFUTsgh6m0xyT7vA9zzVzIAmWCfYBCFERS0swrbcHYuk7HNIRCF7WCBLuMDeluH+O9kN7Y21xdrACHaL5IIHw+wS10xFgpAXeVrs6IUMQciDWBl0HUb4AOsCFrdPI9MH/uZHzs3U0bz4NlGQuhsUFipBuTjsRYkSNFokFYngBbOzaV6MailhcE/1Fo/3Ho9Y0NnV5fl/9Y9AU2CL0ZWMQPD5/eCByzKbjrzQce8JtmwGbgsg7wzfHhQwd0cG0tYd++Vd6fl3mAHGkwHKhpQhEGzWFoKXnRSlB+I+VLEQ+5hW+Wt+++W+ts/Dz2cTaKPvgpNgM/r81vshl4P5uBmxtqebAcT3Y0ZjNwwgt/6w1Bnkg9Q5bBVRPPMZGQnxGZRCowc+LYW8bRSxmsULhzyNAQhBG6+lQ/TOaIFs82PYQC4AUlACF3TxW5AyYi1AAhCSTJVCP/9LktUbZQBAsCDaWpX2lkflozgSqPIcUGCJEiAh9l6z2CRY4I5Y8xILipHlrIChARkgB6YrnKRtra1vje+7V79z3QW/J/WBC8IEfDS7iER6jB124JXkPqoqsuEBTn22TjjHZu+5E2v/r3OvvxT+r0n31I63/858CHdebPPq5zbABvffbL2v7SP2r3a9/W5J9uUPtP39H2l7+u85/+ojbe/wlt/NmHtf3Vv2dj8Lii3VUQ2jnl/BAgSAgye6R6zYwgeYkd+I/+X3ZIWl1WX1/6wflbac/K16nxEFnDudYeP672+AlpZxtJ15lnHuuOXUBdwGgG0qGDbHId1WRphQ3BgSZqgOBlOBL7fNr1rwmyKTe6/jkaPPVayecBL4Z5fyMPXZzmeV46Z4uAs1mF63X7xz/R9i23sXl7SsV/8+zkhrzW6SCvAotE11yzNFU9gX7INezfAtORg2oHQ7VNKKgj5vwEU5C5Bm8wTdjA1+5YChQAo2QlEAWOTuhp3YgVzL9xrv3LGuLTYMeeh3TNVVp59c9o9JxnSf5NNCzFOaasIxTRAXP38VG2Cefmvdr2b0Vxjxi2O7iEGlVIO16MvU6F9dRcy7rgw2AGLHIkKBTDkRo2cWJ1BXro0lWv+6kxU+UowGItu3qiphWoiGdZhK/cytcRBwww6UYModyrHh6fykeiwsEvw2BdRtJwiMFid8SUQFBR1prnDsIp5iV9fPsd2v3u91UeYAOZzW6vT0J6YJzZqII1FjThlM35Ab71UVx/vYZvebPKs5+lyXBZLbVGeI7Uh08ADmdsMC1kmIjIUiUkhQQ0BmSVq6PlgdxgqDaNmoDCVpwzgobrrBpCUwPXW3PNU7TyuperednLFKv7lS1CAiLAwhSoFAS9m64Kny+7P72Dz5wbNPnxHRpuX9BQWOJXyNeyZpPz57jutjVdG/z7viBzUAPnXQyGavi8jIOH1BJxTExf96XDreM7SGGwD0BWtJG3L6QUXZL2deXpF+oR840INXwONmwQ6vTDmtxzh7a/d6POf+7L2vjgX+rkRz+hszd8T+15NoRVW1SUY39+qGbLkcFdC81OBoSUxxiKqABBD46Psk4GBaTQF3Dx/Z91kIWcv/5PyTbPntfuLvfThjMWO+vCA2AfeZLQAdMkthbANogZEYpooJxNgpO5iJCSC5kMCcxIt94AmbKQf0ggQRlKxhCOpYPIHJxbqna2Spn1oiHubUsJBO62N83c8CsyDeDj+QTPVrZKQFYgbFlnwmgBfi1yg8NO4A2+BxX8W9a08ExWtjc1eeRhbX7vZp3+9N/p+J99lA3CD+vk5z+vc7fcovGJxyTugYSSzxmHNiTvgbLIKMoAkoEt0FI0oRH34CW+QFtmI9CwuryifdwXjUejkRrObZWiluPbUhekpIAv2t7dyS+ZNzbO6ixf3nijcDxmFkW0LhdU32NOVOSfTpMKlF4Ii8zDmnTuxB5IXoCUJZbSFNvEksI/YSzmSacWh019ykMRgTIUOfaDklfX5qojSBWGLaLSrqMroQoc07o8ARAlDaZXMmQThQWhAkNpsJGANHvkWIdITUjYak9zfWiUQCCnJSi1IinEpzjXWNeqylDSMXZHlM4Zl2jYp61QJkgRGNEhVKANovndyqDUSREh/0BJSZkLXbrN5KYCe4rClBpkgJyTZU2uDXF0AKqdvJWYH21Veasrx5yI4TUyb3lNQT7k9GQtN9h7unbW9EIrgEBWASZDe72ZhekAG6CZDgyEEyQiX3Vh7Dq66OJhUl2sImdErzEWVoRjDIlRFzX7W5h6fG09XT/y1DlhgWEhQgACjA16glb1rh9gIX38i+1zMFEBLREFhOab5YasCUWE9ThT12zSSr9g1N6Gac4l5ZGjh15sbN4QEYoIk9PQMz1y6wB6tUNkfYIHeyKTPET9zPDiGeSGkWkQCRg9Ccs7sJtJYwMWiogEyw2WzRakcpbvhaLYK0q+5NgvZ2V6WbrgRsokq5YRmQVGcPSADfB8dxTDTJ5zZY4RM1lEKCLmHWe03bFncZAlA661mksmh0UuRd1QNSH/dKIOWbO4csKqgjQjbTfLWTnVtsBUkdJRXQupm9slTUXr9FDZ+zUyrgJGnOl1GWDd043wMlgw1VpgSGEt3CQB6NXKBLJENjXAZ5+jI4MHYoCeLFx280kwZCAw3aQBcrF39nXFKYvjOp0jlpZf0g87F53zxc49IiglxKCIimXU09rbZpGdc8b1djg7AKx1BiqsHEytzaNv0ClAt7c7RpWZCtdttsdTuvCAXggPILMtSMrap5zmmy3nYcFqLn5vY1/TC3YWCgldiZPw0pqjJlGTocqhFrpnP2aDzw8xfJfJAAAQAElEQVRn3gQ8dfq0Ntis2dy8oLEf1njx86bgGBvDBJn5pnswXOVl/sDafvk3BA+sraluBo60tDTQaDBQw0NkwxoE1UQwAj5WWURIEd3aSwr/+KGWl6zte+/VmW98W6f/6nM69f5P6fwnv6Dtb31fO/ffo53zpzQZX2DvYUcTNmgmbCCOefmf+J8N+yGU16zWvyEILqxjQRYS0Q0FXFgTAzzIHxxME2QmH7Gh/eiNmQzIqVP2JJ5ojgeil7k1hs1e7JTyBh/Pv7pFylwPFmlpw4CqfGAdFiVu/NGCIuAKoBJyLAOUJEdXxlS2wCrS37YpQuIXZ4EL/mirfVFt4EDXM2GiIKw9YwX6sJwPdlLmP/Mtx09p98771G6sS14bAz5pJwipiuXWSznWPcsLzO6DD+n0l76mE3/yUZ3+o4/owsf/Rrtf+AdNvv096fYfa/DA/RqdeESrG6e1cu6Mls+f0ejchpbOrmt46qTizru09eV/0rm/wu9735fOnZMzuBRjwQUgWkR4TIhOlsjypWV5U2rIOdtwzjTUn8B8HceQPOsyNOzuqpw4pfaRR2cv1sgJTvcVBZrv5PCK9NAcXNPo2BEFL1Mtfi2FjFnYcQzURiPzakPDp14t/7PZ5tgxKuJQYMuJmXTLC1cBgnXkIpC4LvM34KhrzIbg2MdmvK0d9Ftn1jVe35C4toK6gnyUxAjTdwSWy9KQEg2WFORurjim3HgqoUJ9IKulHKMbqe/sObXkby/wYi8a9RZAnrjZYMC6kKs0xDKNPtUryxryYuk/cD+kzjJcZu7P0fIrX6LmsiM44sx8IRQBbQKI6OgWRsTcWNfkh7eo/d4P1Zw+zubIWEM2WJu8B7QYAWzktmyeinua8FHfshCYLiTUQm+GQzVsCPo3GnM9cmI2Nti0DwDNuZOc6zPt/AiYLocQAl+qtSHXYwA+bywpVBQpZ1BEJEzX0QEUVkneAGLNYrSkXtTjEMcjoXREqaqSwipjU6i99XbtfPGrGn/zOwqOXebBxN0xDKYNvS5LsABwuGDTePian9Hg9a/WzpVXyOfxhLqtE1mn9ggcoxHNQnhh5xwh/yDPHjmyRIkjdUHNXh8pAoxvKCSDaWQqyOEDGFjmf6K4vF+Dlz9fw9e8QnH5lZJv9JJQS/gkFi3r6bhoFMMB6tDk0Ue09e3vqv32TVp65CEtsWk15EuxIXHCbju7atfPcB84B9f1jCWOs2Qb0Sit5kTn67Y0jcTnZRw9pDJckk/twj1ggkcLlASfEzj3vThmEWXLMyWCGhL09IDYwfUePtdcH0kbLBuN1exsqpw9pZ0HH9DWg49ocn5LmPWRF3Dg0wvyRS4q52OXTunYUsxEysKLGs8OeeHatbVdCkT6gLNn4aEYhMT8/QwRnMPlwqbOP/CANh94UO2F83Isz9z+1U9UxEyikaCUWLUxx5gDQTdECMD+JUKCCPsZSkiJGaELIFqDLLCDzN4w2lL428R01Yf84/qMBZeAr+da4As+zqkSqABkdXQpREbvY5b2pcgtR68fvOWh1mJZ7lz2tLzFxsA2GjqeVTCgQyuzBP4CCudBm39z8JH8rfEzn/2KTv/5x3XqAx/LP8Gxc/ttannWYxfWoSW8RXOOmo+KieNYUGgCC4A5BSfdIKHRaGmopeUR39ksaZl7+Io3CtkYHPleiY39uwQSEVzohOvHz5sbfPm8vr6uM3yR5H+d0vpc0swa0uZGHZDfFOtntBg7JTl4PZJgiA5A095Nqya6hIHDWyzXayCgfUSDzJrquYDAvRcaw3v9Ar9grdIYugAiMF2BjXvFHg2WVCggAyjdTTtmLXheanoRbGf7xYjVJqaZzQdDLEgQZLd/ve6hPIfOKmAN06LSmqqQq7NRtpiOlRLaSNBcc+jMQ8BadwaCs1GlKzXTzqSBKogpwFJDSHDKRTZtP+rTpZstUmNXwdkvBR46HmQuj3/amatQWRsENVeuauZGxzR0opmVqQ46ZJM50qyrSnzJwca9wgUm9AIwpXmNvQJTU9eCXb3OsaFbZ4CUrAemvOxdwWO/ohVLwY/c5h3MdxCBhQE7KEF2GqJxMvVx7N7TNnB9xgnBCNhGgiDIgi2rTzRrtLfZx1Dl+PZWJquwjv2agKtAvWUSNjckg03eZ7W32cLZCs+dGPVqnx497UJN22wem14Ax+oEQSmGvOHZ0dDpLoUihXXMtUneg5ftYmdLbG2w1RMBay/KyWlw/JJU1xy9IxdQBJENC9I5xgXMFTrPmjbMWS/knJebJpNRgmlDMtPB0QxTQcYLj75aFlUYRQcg60E5+c4uIuyZ0vnBaoNlPY4IyaC+WWPo+Q4jqmuLvQxVPqMqf6kR14vEVVbHqfISweZF0eeNqceUcCTDVNARaZpDJ5iiRes6t6mS5UQ/vV6grcp1MrEIQV2GRWnl+vOvi5DChRtJSrohSDt/zs072WRaD4x1HY9bJwC5z8ltVq/RpGr0Tm9TQ/U3JWaii5o9DamA6OdUgy3eSTyDtGPAlLHr80k6USLXsmCYUuVSp09hL2GsbV6Oz7CZss4Dmv924ObmeTbbxkyt8LzfYjPh3XnMs+NYrV+ueZhfWlqS/8nIGi81/mfCBw4cYDNwfz4ULi0vaci3yA0P+9FIDQ+GESG5g+mKgFFtxZM1T73t5qa2eDnYuOG7OvnXX9TJv/iU1j/xuXwp273vXm2fO6ndyZbGbP5tezMwN/4coU60JZYpQ0sK46qFoqMW4oSOpYgCD5BfPHAjoBdAiggALCnkVoQIIKrtLUooEgZ+wPFRi4CReC0JxJGHLqAQUUKBCpPQ6mxUZdEoDIr8ES0KsuTCXEdF4l6DIntKyW2cAu5hoQG2nWVIDfGFjRQSEPARpkVz9SB6SjzHJBhsQzwp5Jc2nuQ1vvs+TR5+VIWHfMRiZ0OeLNZgd1OGSheQoZdovKvtex/U+Rtu1O6tP5L/bpfOnlUz3tGAY2EYciAHvCwM2PRqdsdqyDXgxXPQinRjxfppbX/vVp3/x2+rPPIYZRQgAPSCDjC1R4To6luE+ZAGIU7VCsga5uz5GbwaPSgb8VwLEGc3NHn4ERWunZI6BnwZFR56IKaAiCr16H86t3TZMTYiVzTGZ4xut+HVPRq1AJeZBqsHtPz8Z2r0XP+W3DIzKZqd32TEL1wHL3/GXqPY2VHx39Jjo0cnTqqU0Ji4O2fOaXzqtLiQKSXEJZmYQYYIqiKkQIIOfFBIbOoPjlInGz1aWqn5QzQPoYASOYKaDeXCBbVs1orrmOTW7oFicyBU1KQuSuE4Atw3mrVVDUecr2xoDC67TPte+TLm/wzlphdztUPmNAGYzns+NaiBmzD/u+7W7re/r3LP3RqygTMgVrScJ/jnZxH58j8Z2WLjMjcFC5FqZ+oiSmW8BhbATWWsR7Oykn/7kEJFaFUHLKiB0MyrihyV2WqxIcWIMcV4Vff0ShFDKNNSbM4NSb+WvV/lsRuM1PAiHryIB8cg5TMjPKcMdNe5rmzndS988TO594HchN9lc7295VbF9gX56LiGBGozn96Eo3xIZhYggwWDRoNrr9LSm16pwc+8WDuHDmqci4MNHTfJwYjFwWa0BLA/nGgme1AvwycUqY3EkGCvC6pqxbqHGqQhBomhQdmQP7iw49nXafTGVyle8AKJjQqXa7BdwbbSojEnmAKlJhTBrPls3LrtNm1/47tq7rpHqztbGnIfGvhcAnyvEOeYvxgpZzakSXo7AmDaAJk9cpxJQnHwgAbcBwrHj3K5voI59eBVgA4h772MqZNIIX4Cgpqx8ktI3jPDx5fafIxt6bUqBA/um8Fn5oDzZPXyy7X2tGvVrPq+UmMwZg/imggPTgfu4zhm3muocgA06GzXOF8CDtRTTINtj4kyJNdTYU0FVjR0A96F6tkY2r37Xu2yWRmsZ4N4IKkB3IMATUKjxr7QUoPKEHBAJ8dCAd0QJDdeha4HylOEMgZY2VKYVHRjqP4wRSTo6RDZw/NC0eBfs6eYoVWdb0AbQNghhDDPPKHcg/jGBoc2WJTrbB9f+yhtZ4CU9fX+X+R/Kt6KfBZi21ITyyg3x4LNe5PxhGekCc9Mu6cf1eYtP9L657+ixz7wcT32kU9q/Wtf09add6hlU058sSoHaRo5hq9Th+9jMl2JISIkAeBmEBo0TX75OxoNtbw8yn814v+QZIVza3m0pCHyCOZOMcWRoUO1jbmW/OXzOl9YbWys6zwbwjs8ExTOYdfgctLSDgaY4tzgutYmFqEzY9mxJKe1U5mZhJJjH6oy8+OiR2c9b5D0olWKmOElrBHZ1lCtQhGRZI45JPsEA0H2aO1mqOJ5fUf3yo6tdggXeKSIGJ90z+PS+ewN5SARKOmm90JETOfOQarqi4JcJMBuJjMVSAyg7PN0CjxYmOeAPSyYgVXJ9apeYEyNqeNoGvcmPZ287Sx4XLCBoTeYp3vZHEbtdc3YU/EiV8/5vbKpcRLz2nnaysozen4G1qYA1u0Fytkr6lZjJs7rGTYUjHs6aS5ymJqg5L6VrF0NSo6hjwo57QsGU+nUknD0lF/SEiU99QtDGs9p5siZXRolm+r59bLAkNqZndlmnp33US5WYSyqF0BRBNZARMUIFPxg0I3FpJIJe3W8avNBnAdbVKj6PBB2yTOMAH0gq/ucpgFrQWlhbN96rAJZ1LCOhdLIeSFrd6xKLYx5oOYWISIUYejMosNGBM0PWcsAzLBFaJ0if0xGhFEHpgNdx3bIXpnbk+hk2mMVmk2p2s8ELtlLZpeIEF2MGS1f9gPb7FMiufnBMa01+ALOufUGDm7o+UyAJb0XQ2ZOm2Q9zo5dhDWWzsASg3PO5l3wLzMjUzYyBqyZB0TZ7d9DCrohIhRRoRMtoN7HeKroJhO9AH+CyJC5Oz5pcTxyogV1JCC6ZI+IqdznYZAnIqoPGIIeUxsTMy7kH8sMNje+CFyL1xxFAH0vEHthXo+a+MwFwrVNbfckso8Bs9qtn4JFnRZksYMyzayomLFJBwVssBLz1E4xzhE8iFmZgHHXXV/LA+DO9q42z2/Km4EbPJSfPXtOO1s7mrDhUgBj/1bgmI0Yf7MbERrwUuy/IZObgbzQHATW1vZphRflZV5shsORGl4QG2wjajXFExANtlBLyaLh6YWXlaxnZ1s7jz6qszfeqJN/80Wd+NCntPHxv9GFb3xHflmYnF9X226rsAEy4YXDIGbcErv1AyRB6fUAqEMInA+WTnJyQ9C9LiD4KvUIH0URHW0WIERahcIc4A5dhKRi1y+ar3UDiiwgTAQKB4GuoYsiENIJzHM3BB2h6gsGehS5frICadpXHGGZsA32siJxg50f44eSBkDTgelhNGgDCR3fgIPqRnIVuA56HRJ6AMIObL0ELZoZwHNi83hyz30a33ufgs2g6CyEDouOsxQgtwURQQypxSb8MnH4kFavOKZlNjYGzVABNDFQ+H0H4NCqAAdmcQAAEABJREFU9fHmfGxbjiYyvwvBagIvXsKDF4vJqVPauvkn2r3vQYJjVNM4pVxPhAUVkqQKcyw1eqn1b/5tbym4LsLnAQqvaT1TPBsc5nqQ2xtgk0dPaOLftmA+Vl9saWmFCDJiZ5tY26/m2FFpjc0TzuFdKmXbSi02k2g0tsvVV2j0oufLf7OtNAORUq0a1d/AIhbdZlXRKs89Nih3fnKHtu+4S+0m8+GMCOK3586rZfNUXMsil2h27wEW6RxHHQKCYzQ8dEiDqy6TllY1oYIW40KNYo0g6fiRw/atNyU3zpF7E3WRZWhV1zFZaKHrAFQFEL53rK5qMGzULo00fMGzNPqZlyjYlGyppcWwJGBLd1xQds4MlQbJxmnt3nSTdm66VYVN20AWajgFbNFScTAD0vPiKTZ8xLmFUBe3gshATCiRXzJNLO5zzeqKgpddDqdqs23BIoAq8dhzBSYiGMntsXe0DLH1JT2LhIyRmpXN9xfzyTD0NG6KAdc3m6kxGs1Nwxry2NCAD9x0nIlaTbY2tcvm8eT+R7Xz3R9q56tfl+69H3Os8oQreV5FkRw1GOjolVBSCm1bPgOWXvw87XvrqzVgI27SjOTr2KteomHdS9Zo/4JLRKU8msxTyHIgu40gPH8Qvch2QRT7IJj2CKRFCv+QS23I/3lHufJyLb3h5Rq99mcUh4+ocD77+mkl1pd6OA6MUxpC8lzQu7cP38cXUt/Tzq0/YePkdM4nNMAML25Ovg+E/9ME7gHtmTMqPq9EIy4j1YhqO0CGF2JGaAgNuP4bNgXH+5Y1ic7OczGkd52XzHf6CAii+pnUHlgoiBeuB/mAwA045dCQNgPwY+LNaFUr11yj4VOvktgkFZ+pXmOWD2ts0gFzOPUs8W0T4OCeW7if8OCghnvMgI31wDkiFE1ICbUCRTgK6wWyL8iMY8nXntBzz52cOK7tO+/S5NRxNjYLK4wh9oxYBAAVksOBFN0PaeVWUJiOiEwfkibYJCBrAURqkDUlGM2FCnI666cqC2HT0ZIioi6EJyjBA0JEbc7X+yNRUSjNOQ4Fm2RCivypFhiZYAk4BwLSDugFzjVBRlVCAyQDxhbHHBEldn6S9DRGUquMi6m7/BlrMBOstf/W7GT7vHYf4znr+zfnl67H3/9RHf/YJ3Xm61/Xzn33iQdC2TYKx494+ZlLLsfvkEm5XtE8fwWrynU15FwacQ9f4l60zD0yf2OQjcGVpWWNkDWDIR7U6FqgIkKBH9PQLp+//rM1p09v6MzGGfV/skZWYpt9SuesU2VRoEyIkH9ga4cvUUnbJYVMPSDwmlu3ABzrmgGD7ASxT9LUDyvAse0HicZUhYhQREj0KWhvI4PNO4MgmM33Wk0naVtszEfSWIJTZEdo63I+PlDwprFSl0JulpFZhfoqdPPB3nqHChwiGIsBaVSIgKCjxgkZesEEoPlmO/isE+weEUYJWQM1uo4UMJieyqklutio6AhkmMVQ6msZGGS3RRIMpit0PmaQu0fErGLkgTAiRyhiInM9FkVvmUxI4IhQiMYcGLOUrhylAiUdsiRwUdId0SAhnAKhZJAdVGpy0wYJcShiBjDYBKDa0AnWjNfPIUgGSyzGXifbmQdijwoRLlVYR0v2gjWFMMyBAPnZU7ABnNcAV+tKWXKKi36UEo+uNZcQe9vJDbrKIOZqtsowtTPTQdbSBevriE5nNJVND5KlyjrCsgRKr4lNaNpcQxcs42BDZc6WYDWBpCRUW2fPXbGjqnjPiK5zgspgvYH5nl7ETt1J5oyysE78ZJBdDU/G9l9qk3G7eaUvAk4ZFjW5Jzfgs7CgUy8rpkwXc4/Mag6S0SLstTPv9TT0lqYNPf//HHb26UFP5uJcoVgU9qXNr++ixQK3x3tB9y9iyOtzLOJ/MSL+81N5vCg221uXZYZebtq19PwCdn2PF3zBsGMcrCOnqPM3MkzlPeEcPf1ksX0MT8K+L2lv7nnetMHhemx6BvUR0nwfz3QCDhEMPiAgk17PMZsomzzMb5zZ0Ck2Cs7wMnOBTR1vAPoh0g+C48mE/YNxgmUND2/e+NvPZsbagTUdPLimNWj/tqAfAJd5MR0OB7JdE01N74TOnRyXMA+Zzu94kPnQ6j96vX38MZ354S06wTfYJz7yGa1/7G+0+ZVvavfOu1XOn9Ok7GjcjsEtl9EEvzHYsy1gRyJBwANMk0TQ3BcikkMp1YpENejkFhL67vNAwiIAKSQDyDqvLmHJgxT7CBTWY1upohSpawhJrfBPIDPT00SxCESNoYjAgF6k8A98X6e61iDTgAd01l9eV4pxXQnELrz6lDJJa6+GeDMIXkqy7hCpCpFbRfoSB2yJFMygAQJKHZjuwTLTqq2AyOf6/NIwgB3sTlQefUzju+5VWT+jDMIDPweIxK4G/5AsjwiQAZY4TEOFWuLQ4fxj84Ojl2sSA44xfuhLQobxjBLGRKjQsGkWpMFWtAB4qZg8cly7Dzyq8Euq10voHQc1Tz0eF8A5yFD71gWNz5yTeMGnVNZFZCvKtSw2YZAbySDzuGDbPnZSLZsq2t2RcIxALxp5GbOnZF6OLpZGGhw9LB0+qF3WwZuCLTaFA9sW6h7yIvW867R8/fPUHGIzg7Vpm6HaZqDWtG2BTKDgB4qXa/HCt8kGxu7DjyEoGrIOI+IFL/GTU6dVXKcPIlr3CHxD1Z/1khsyI88alYZc7w0bt2X/fixwRs8SsKQB2MpgCV5cp2IteauTvHOLKDs+jpU0pj7+BKt50aWcF8fB2pqCDeJy9eXa/+qXa/lZ1yk3vJhDS4A2bSHgxXkun2+ONxgoJrtq771H29+9WWNvDnMPi4bNMnwKwFWgBOwL54uPtbgXEi3TLwwFqXNkkdD4e5ZpQ52iRpEz+Rxs08hmUCmZDuRzGMkag7IFfFV5TJEiOulMVBVzoy0wVMFWg0bi3qvRAIvOyciAZNZjRkIVwbN+Y47Vzlk2s85vq+Wc2foaX8J84/sqbK7K82d9/cWNzZ3OYNpQMg6rkkThWonceFt+9cu08tpXyP9Bje/UXvMxZXpDTgQo+EVCUWIPMl2UAs2ar1FcEBdACYTi+owEu3KKyy24jsJShAUQn09Lr3qJVt/yKg2ufZo0atSyXgk4tXLtXGvMM685sLwhyLpworCpfEY7P7hJ29/4gcr9D6kZt5qUQVbaigQk8W8MDvgyofjaOrUh+bwibnbHq0SOZMveMRITa6ix4T7Qssnsc7to0cS8SIW4duhCBQYfn8TTiyk57IoILdkWaA3icgRPXPPqfi1febWagwdJVlC0hMKXehmJjnHXvf5YYCdFrk1R8EXi1k03a+Mzn9f5z39Vuzfeosl9D6jli0X5t285Z+QCGhKCi2jISgcCG8yTWGIjddv/RPv+B+X71BIOQ3INsWugCUEAiWiqLaCjklDqDArHXgAuKpwLQ+6bS9c8ReXwUU24Zid4+Lfmck6sWWs/7AKQadUIJl26a2NJUhX4Sh4NIksoFwUfiNQYO7c1gWPmQZN8Z2cb87bDhBBwTpgMNPa2SYBNO/C8WLZPA44WfraRbTIHsg7bJHUmANOuacJ9slzY1OQh/4b+TTr9yc/r0T/9mE5+4rM6++0btM1xKNwXMgy5WvviTIeiI8t8nSBZhohQw3U1GI40Gi5pabSkFe6TK5zbfnZc5jNvyMYhZoR2nVJEpE9wL/Vz5wXqOrOxwcbghs5xX9rZ2ZK/kMZBtXVJO1RljDn/Ge5ZaUZpb7OK/ByEvZo9fJcs7auqk8jhuaSUYeb0elKtrkHNP41Y2Sfwn7N8YivX8wQWF6scea9T5es48whFZaaoI6qUOThWzzwx7leht9oTqcs0L42UTTME6ezMQZjKzM/BxXKcrDcymJ6dZF1AhFMd9HwnlwyWcQ0aLYD99iY1b1gwnDG9yq4z6SUoGxiUw9Sgcn0Ui00jpZu7CKjbKoN1tjY2JN0rwP1UvUSwNoFMq6TnBx/PtLehYV7pmqduYa5qLTNUTlNF6Ek1X4O94XyYeiC7IB3q7ZjAlPy/QuwN28fKz5CIqvai9IqIyPlFLwD3tIsv1ht6OQcKcqFHRlgQVca2gG/0PdiUcIoIMcjxnQcONhSSIjzW5fIHnz/AEhCnioFe7ZApwVEMZqqvc1ZK2aKgs0lyc4ODJRuy2mAR1jV06mZDIA1YA4heKfsV63CmKwK5AYtZR9YxVk2B2lwfy0XJHKECUm9rHMlF52vtTIA0A02VCvwTEKFlpDs44HVZBNVQxAiokASpxJJMe7ebqlgfRmLoombrKsxj5fyyLBiDcjsA2SqiI8xgm2ghLnlqNk4BaOs6u722EaGICr0OD5MzsK8BCZYymC1zfqgkeD1eyxrs1RnAR0caeU2NDb08Igh5CcAogLlocJYYINVhDEiTa8AiKiKmwPJgGAC9GkE8Qcf3Iq39LhJWgSMbzIX4wT8iBOmu+YZ0nq20hXkS1kmYrIpuRJyBbEcd3vTb4qH93Nmz2uDb2HUe4s+xWbC9vcuDF0cUGz+oj3mx6f8TkYhGSzzM7WdDwJuAhw4d0NqB/TzsrWiZb4NHo6EGPNBFhBpDExJdNKcHSch5vmc5yaHaCi8C41OntHnbj3X6y1/L3ww8/cHPaPOL/6jxT+7kpfSUynibTckd3h8m8kvbmIfZtgbiUJWU+ZwoRLae8qHMFXUlJHZJzpqyAgXYFopeRHkSyjxXIWIKpJFkfQi6eJBMi2ZWcHXd4TCMEmoss1GKQoirMzop5BbggDAIWjTeg2TSMs/CfhEFES9tmuTPmLfVCbMcYzTxb1SN2PRgU6B00C4tqeWYtINGEwLkPzPCtgivaIklNcgbUSXY0TNpakSLpOrosk0F8mIm1zxYvODFufGmz8nTmvz0Lk3YHCwTVTvqg6Djwxhh/5BR2FeBlI46llcVT32ammufogkvD7x38+JNtehKacgXcyBmH+gtE1nQt0U+JUQt7blz2n3stMRmJdFtAGSgZGHk1EjkRikqLoqNrHLiuCYPnlDZ2WZlhBlWnqPsBd1h+7SUb0lpJ8ybTcGHHpH/Mw/hJcdTKPXCFwfTQp4Yja8xscEXfik/dFAtL1EtM7M+wGp31Rw9ouUXPk/D664Vb1eyv6FwPRoHOBTqW1Lbm9q5/U5tsylYvMHZhBryNuQcXNiSNzAnvNCrb9SGWsqBWnVxs6pZ2Uc9x6TD+9UiKKz5vKVzlxIq6MSGbOE4aJMN1jww85ZS5I+yRY6S3WTGa7J2SJMjBzV43rO19PKXKC47ljl9Ljt+acgjNzALVjhG3LzFRCU2sna/e5PG37tVzcZ6ijBRi3khQQG3ahhD2tlV4YsRbw4WFWS1F8jiAZkRbFXMjcH11XDvi8EQq6ogYpfBfAOtBHXNEtsk6wkDzutcBctIqMcgMDKAcmqZZKGYggrg3iC+iAmu/WDtVOzVydPCGYiJb80DnXIGuo9j4bDfssgAABAASURBVMsg/xPiluOm7W2N+SJm+0tf1+RHP1LZ2pTXW9SKuRx9hs3VYyA0ZK3rzP1ocO212vfzr9HSz16v8cEDmjRSawhbFZ6dAg97GYdUoKk9LKVW0Wwa4L57JnkvtAJhRNiaowm2b8aQGtPc6zRoNHrWc7Ty5p/T4MUvVuxbk+eCWgXfEqqNfLk2xpzXLde0iKXxjsY/vUPn/J8a3XqHWq4fn2qTNvhCQkAwXwwnrZqdsXR6Qy33wsJnqQM7pvEMSpKeR6WkQh1aXlEcOKDg3md5IaqQ13M2XRj6YiEXuj2Io5I/VgWU/TXnUmCKlTlHaXDgoJorLxcf4hJzzpPMOmzSLrFjSlmjhei9Kej7dzlxgo3SG3TiT/9Sj/z//qeO/7c/1/pf/KXOfeYL2vz6t7gH/UTtI49IvtfwLGEfMaeIIDIVcu+CUBE0hP+Tlu0HHtS2N/IvbHN+WNNybAUUiiidZcG6pCyQ9FCK4wQ6sXpF48DmyGU6+rpX66m/+e90xdt+XisvuV7NFVepcB60g4F2OY7eJKwRQy6tYWhCxCcUMRVgg2kMg+hmhQKWOoOlY51g6FVqWyiUIpywYJ7YSNAG6FKgi9w8JrAmEURHZ15YwBGmcnhlLssgpE4PkroMvY04UfP8I5btTdfDjIV1zMObo7t8QTTePKutB+7XmX/6th774Cf1yJ98MDcHz33/Jk34stb3yaYmIY8ziVPGcaiL4IGONOgCkCJCDYvYDEIjvqjw34cdcU9Y5h61vLKsZZ5PRktLGnAMRHNtoPSLCAWr72fP83wZvM7m4AbPqRc2N+Vn0pKTkFQTQtDxEV4WOVaCec0albJC8GkLnuvMJMMt+nceKcS4YzPIlA4UixDkrSAozbXMgjuYmFkjGEHOJUniWm4nl9mDT6eejiB6BwIn4Oc4iUKIIsG85drT/J5ZRbYwuARjg/CtoEs0qr+EFFF0AHLv5+GIvSoUViVYb+gXPphkRCiiggIzgJ6kLK8iRf6YcXRj6jcKoamQ80Zd1/XiqjO33HAySs8kFgbbEUYl84ciOsAq9gLJIkLRyUHi4lWtDpSdaDZIWoqA6UFSdD+ymQFe1qvX9Fhdw8jGHTdFMaWyhEh/MVbwuvueHBEIKkSARWMeVQ/tnnLrQkkqmFIwBloDaK7n+WVxV1quITEXsO1tMwfpZzlgsaflGmFFMmUjpuNYlzwFBUqfPwL7OAmZpg0H6ADc09cMEOFBmFcskNzAEZFsmL8UMJ+pGFsZsijnM1gb3Mn0RK0Pb2zoHfEhQRYry+Hdp+pONuVRZgFgd9MG03MwMzcFEKYAcyZJXiyyxJDqxYEw6mpMUl2bY3z5RWfTabWXzbUTbcEPfq6nKhAYQJyFOV4Uq0r/F8YauI6Sl9APnMrm7AYYjo0vEKhaQidO3s6GZP6ZAbviJGnWBemQRU4zXRcLEmxgSGZxcCxiLgp7DoX1PQv2cannGMxcx3LKhWJK7yUu5SvVJdEev4DPfP2EmNzj+eufaRFRLYhRiW7cy3fiRF4yQzIe5hnThkvIM1UOVnZgW0PHGj1Rbut7eAK7GtG5DFMHFhQNfvRu9eB79R5sTWGtVYhRrATTTfWQYoaWl/NdNuHO8XDl3w48zcPWmTNn+FK/fgvr42Wb8e5Y/nsu/i1BitGIb3X371vV2toBHeTl7uCBNe3bt0/5re/yiAe7hgdAQ8iHKhpVLCWu1w4FeEIY+CbfbO9ocuKULtz2E61/5R914qOf1vqH/koXPv/3am/9ES9Xjyl2LqjxRs1khw+1cUJTJsoH7CAeD7WuzxCiET+xrJMi4OjqGmoJvmpFK7AlMQN0AKaQEd/3gkjWo8GMwRUYvGIGZKgD72DyTF+BKIdMSjzzoAYhz8rm1NiWGgNZBKMVgQq6RQeSaxhrl5eXXfm3JFvmFkvLvNCxWXTlNVp95nO17/qXav+rXqW1n3ut1l7/c+Cf075Xv0orL/sZLb3oxVp61nO19JSna3TsSjUHDkmjJZK0rGeoEQkzF1QMVAxIGwlNAMZSX1qVSwNeKhoVmR95rbYuaHLv/Zrc7396tIlT6FIt54QiMSa4+vAp/OJw9RUaPuvpKmyStRzbkkYNlHgBUZ5GhYoMfi9oiWObxJZjz1RUOGdazuHuyFAlibB1LwxTwL7FT2CMJDbGJz+9V+WBhxS8xDZ2A+ioa7SpLxLXkGcjx9j/dLh96GHpLJtgxCtNI9dGuiwcE/n+l/7onTd51jsOH1QcOawyWmauoQajAZsSoxJaeeZTtfSS58j/yYcajo8kn3kG10eWylMkYRXRKNjk37rldrV336dBu6UBARsWeiCpYZNDp9gw5WVLCjqg2noqAqqDiLCVvNnKjUDNscOKy6nVL3PcT0JeF0NOMzkq4Nxqcz0La8qbXE3g0QsBZoqMytiOkRS1i3xy7CMHVJ59nZZe9RI1z366eIsUGVLNsrCWcFEBBUSO8m9olTt+qt2vf0+6+x4t7W5piaoazlc75ZpTg3FulPNCXLgfCmy9iJmQ4RaYlOSAf2LXyQuuOHddQODo8l2fTJBXCimBGXMMhBwKUXDthEJuXr/CmkFbgJ3XBEkKUgQ160VpbIXcIHjhFhuUMp7L68jJ4mJLg+feTyEL8HHc2pFyI4szesBsts9p++abtPN335L8991wDDbYKE3CPtcKWXbSO45TTDfcUJR9+9W8/EVa/tU3SS98jtrBsgYYBjMvrEMEFL50pMqGKOlgDEssAAc8aG60BCgA0ga7hCbUAAMmHWQbXXW5lt70Eg1e81KuoSskriEGyT4sQs5HwtoDM8i5tWiLgs8dsSGy/Q/f0ZZ/S/Cx48halbaRr/0xuSe4tWCvqYjXsgE2OX1K3mRFtacHvAFEBo+4StQebDAPDq9pxMbgsHAFtXnkVNBZr6lbyCJ1LYwZbF2ShgEnTT10JS3LgaB2UGFDprniCr6EuVrat9J5oJja+QxEbD4TopvDcGwWHVf7Izb+bv6Rtr/7A5353Fd06gN/pVP/5wd0+n+8X+t/9EGd/fCndf4LX9W2N5fuuU/lZF2b8G/vUgvfNCo4b4MvtnZPndDmnT/lS4tHNfJ9y+mzeB8PUYmzgplUI7eQS2qIE2G6AodHLbLm8FVae+Ordei3fkWH3vdOXf4H79NVf/g+XfZb79Tht/4Cn5sv0/DKp0rLa2qbhnVqxamjhqEAQYoBJ8ggGuTR5QKLtaEGrzkUfgVLd2ODsIfHl5FumQEye6U9EgZJUpyEHUYy331uWYNB9ohInDbOAZsCyxG6Lr9c9z6ppkpUmFmblHwSx8TPVYXzGsyXr+3mhnbu+6nO8Ex2/AMf06NsDp76zOd04dZb1HJeN3xp4Oc3n+sJXSijYF2yU0cEXIh1CAXrN+DescQXF0uc58ujEc+Oy1pdWdEKm+Ejnkd8DD3PjJm+oYgQe+3a3tnRBl9gr2+s6wx4i2eNtm1JGUDXcyFLx/RokY+IjNlroyeMp6ZTwlJNlw2u4EAIKDo0wdxhavehSHuHAFySoWrraH+7Vu6JR0JgUK3rCKsZZe5SEHM2EXEpk+m8Lq2s0pq/0v24KDNn6LUX49TmcLHOlRmqZkZVfm60yjAnqhPoAlsHOVt/GHqao8slyCEluPZK89A+SCAUFlQwb6gcKhjbmYfM42z6UmD93DFQ0hSiriWZRlUwR1bBnnE6sXn5Ezh5roZ5cxfc15/y7j5wkZ2yWk0beXzig7KMTh5mch5atLcMCKSBH2563BbzmjlLyw2OAchgdQ/qWtrI2hx8zwtsDJ6ups2GhqngSRD/AvvelNzTwMzddViVn1XzuplRT0VOInrWB8rQ8/1s9h4skkxNiGD/iFBETMXO20MvNJ/0lICzjwGy71Ybej6xbRKSmw7OaOgFPr16yPK7QKHABCBGmE55IHMHL8wJmdfBAPn4PYPI4bhSNW2EqzJLZkxnbWEFapGhcgp+OnIRXeSI2jID5OP12KOweQ97VJX1fAHbVEGd1TxveZ5gU6GzGKypEMzDULnF0XLD9NhkHA+GahugIAZoofuD2tALTRt6PmMyBILo/HuMaNrtY5gKHocI5AbQYu+PGWuVih4nwzDPz6a1ZzGrwnX4fMVr2s1Xbc1eurlMDS5FOKcBXQHkGg3QNQqEe28Ddm6LDKEwYrS3gXKNANeTyvSBml4rKM2y5qiglO+HBFEE8eiaazVO0ZiHvwsXLmiDb1zX109rnQ3BTV6GvUnomvzt64QHPvPbPBz6n2r4QW6FB/b9a/u0tn9Nhw7s1/5uM3DERuGAl+LggS9iljQUmb2vrcAXJDUHD3K8fPufL569/ac6/Q/f1IlP/LVOffSvdPZzf6edm36oyamHVXbPq8XONedGGC/0LTDhQTDnQ4oCn3FZB1aNDO48oneJq84yoJNRCs+cVVNcswE14VDh28VqbG8zdO6pZ2iRMwNEKDM/mAvTnlEwIF6kKBQRlFXEyIOxOEaVlluRGn6E1vNpwAPAD9sRoWATJ9Rq4p+QGjaLRgeOav/TnqnDL3u5jr7pDTr2q7+gw+/iZee9v6Yjv/tOHfnPv6mDv/8eHfovht8G/7YO/9f36PAf/pYO/cG7dfB33qGD//6XtfbWN2j/z7xcK894roZHLlcsraoJqZEU0cp0RLASQf3IFGoAOHARKlnbSGBh08nYbB4//Fj+3cf2zIbUYBGGwIjO2hHUHUaK6OTGLFohenPkiEbPvFbNZUeYeeN3FrWYtXKDKJmOYyi1chUVt6hb4qBOH/GiMeTlWpyjlqGeddcBZ8R7N/UQB19xPNuHHtDOD2/V+JFH2EzbXThmNU7BvkILNaGkCb7eGJhwXY3v59zdWHd0Cbl9nKd4wD55CQqASTF2/u2lwbHDKvuWVR9sQsHG5mDfmpaf90zW5Dpe3PfjKVFtOnvTo1GRz5mBxOoFOoDrfPzAg9q9/S6Jmqz3hmDDitlnwGZjOb2ugo5AEvlFKwYKiiCGAq7rqYBGJzZZdOig4rKjitGS5AU02B6/AgS0AaVa7i/l/HkVNgCIIGWMpBiiAj4CIuA78AZJe/nlGr3keo1eer3i6BG1nE8t55PLYdqzWF1My4uIceq4dn/wQ43ZFA3ucf6tpmmdti1iJbyKgONxz8sNHDaBlYEZsbEpFBIYKnU31YN5NQP5P/fweaYSzp7iOtiyUo5Tp0ZOWY5tWGo9MosAn1lV0isRWgBEBPE7PhAkaV+8zLPJE7xk54aqdZbZjLr6ucCSvSo9GggrcU7wzZD8RY1/65fbj0Yo45Hj2vqnb2r3OzdI62zmYIyYw8gV56BmCBrQXMIiVa5ty7q00cA3ag4f0cprflb7fvE1iqddzfkanEVFjWOFryIKhWZkft18iGteSJQthIlIDBdgEQeoQiGpkH4BDcH13CytaPklz9fgX71Suu46leEoayoFmxZ/zl3XLloAslthPS0HtHlB4x/+SJtHe1QxAAAQAElEQVRsCk7uuFfiHPGp7M3AMfYtcQz+p7gGXDnnt9Se4vrylwN8XmE268Q3U6jQOCKzQoIHIzV8xo7YDB/EAIuWtbQKHWjWqa8IfQCatZSxNGDXEdZAGwnLAohWAKbO/eSAhk97mporrlTwOa7AI0GCIpAxFN2UUgeTuJG2t7Rz/4O6cOd9mpw/yym0rfGZE9q9/y5t/fCHOsum0jqf7cf/7EM6/j//RCf+6M90+iMf08bnv6iz3/i2Nm+9TdsPP6zJ5nmOZavYId5992vzx3dqcuY0siLOhgqeEEB2+EhwgSEpwqNtQ1TFIfT6FA0OHdOR171KV/z6r2j/m96q5rkv1fJLX60jv/qruuJ33q2r/vNv66r/BH7X23X059+ofc9+voaHL1MsLWVMzhR5Q7DJqKIeQYWctzC6u76kGXweGSjAJqiLIn8gp71AUV+Okks3QOGG3BeRcLcZOAAUEgSnWp7+tscyZYizrrSxAUThvLee5TInt8rnSAyCo2xbeGMD52kLFCC4F5TJriYXNrRzzx1a/7sv6dE//7CO/8WHtP6lL+nCT3+q1ue2L4QaSn4uKsTJEpyQzIm6IeUUHtzDB5xrS0tDLbPOy/6tQcD/tHgJPODLFdvWWATHRwCUxtynz7Phvs7n6wZfZJve5Xp0zU7jtWDlTALMzSM1ZSkOYFB0PwKrtrSxMirPSEr1BlmPVQYtthThGhgbBE5wgNBcwygLsRCw3lpIo1ptrd506fVW2qbj+ygFWYL1TwBBPYY0sTNExqeWqRwaMckL1knlYLskGEoHGM2oTljrMIPqUn2qCrSGqQD+Ut02hkvp5mT9cSNcd9lUpV0Bep0Pek/RfBVUMy6ESjiODczZFjqYVCwYWzkHtgMKNoY5TSW7mAs6H0NDWgQjUEB9t4+BmErQEzf7Gqh3amh/w1RggjzEszgBUV5f9p3Wg9C0wSSgjjZpcBSpjgVsMGfo5aIFOsO0rOBMSkilUM9As+Z4BdYAokPhlze4gHU9AFJCE5MR6UKPDF5FEeZ8hzZWp6ne9TxWtgj0gA0iJQzmQdlNTxUpySFFOcAStl9bl7xQGjp/Ljk+lgL3Xi6jTsSjuhacfMqkM7tOlchqJ/OHTT89W5quB5ZoNkjrSw+2rRqqq4SL4ZqovpYaIoJSIi3M7wVrKnjEzGjeSJE/DChJQV1kgMXItIHVsqwgJR0jpqUDUAqsMJ1Qq68m9iQu8n49CrYFJ4PXMgHeXgZM4ewz863rhgbfVIbpDqiREjtxcD6GnafgmBGONQ9TNUHoxI3ArwOoLh667IXRAKKbMnBACETcrKGQu3Rapb/6Zr2LTKhCrwMOStBic34CpzACjl4DTgkp5fB0AWbVtYgQnRCupxN2yGuZpFWuC0jbvraU29WEFJq1iMpZ08epkmpjOgG7xIgjQhHAXhoeBUtY14+RChgd3DoDfrZRSBEh/2jaSvILspgqicUc8PE6R4QiFsGWwVAMrIHnYxpWlkfEDEM7jsAK0aslpxWHr1QeBpXIKgSyqVKQgyw35XPR10LqnDcrRd11VkCFh78dHp7OnTvHhuCGTrMheBZ6h29fWx4gbYqJxmwm2G48nqjhpWSJb3NX9+/TgQNrOnjggNbYGFxZXZUf3obomsFAEVQBRMSUVrg6ooJNQ2UvPGxOzp7R5l0/1clvfUeP8u3zYx/9lNY/83fa/s4P1D7yqAoPfYVax2yIjG0P7mvs17T1PLu6Z9P1lem8RaIWBs23LAV5qP7IGFNCSdAVRIBIKIlKPuwiVZpgHxF5jDJvqGuh8AswnGuUIjuBTAkXIVkAf0jUiqWGn4GkhCaUG5IhNbzQjo5coX3PeZ4Ov/51uuw3fkVX/u67dOX/9js69v/6Tzr8+/9RB9/3Xq395ru1/zf+vfb/6tu09m/+rfb/0r/Rvn/9y0mvITvwDjYD3/UuHfzt39Ta77xHB3kZOvS7/0EH3vvr2v/2X9DKq16u0dVPkf8ZZOM5GkT+kOZrb5i0a/b5NkBX5yBRcmrEYk44t7Z/eo/aE4/hGwrOEQiWoqAmMJbKFjmmriNFwIYN5+Vrn6Lh1VdKS34taxX+CY+CKqy/ps0bgd6Qs1WL1P8UqgwaDa+5WkvPvEZiQ1u0cJHEKNBtRoGgXq+152WsdV5of3gTG9O3KU6e1gB92KwDENWzAgRBBS1e2iM3LwsnzIQNsMlDjzD34yo7uxIvWIbCuVpKP3/lOpiHotdgsW+/Bpcf40X2QM4viIyLBtc+Vd7UaJ56jYKXJvFSFRFqgIjImQSVhGgMDZugurCp7Tvv1c69Dyh2tzRCNcAm54lNUHHhOizrG3J9GgylZoBV1504TOeAZ63dNYfzr+3PTbqSaxvUoAQMZ7gNmW/5EqKc3ZR2W4yQicaUrTPHFNInMQLHF8fPmzfDa67S0it/RkvPfY7E+rTkLoCiEadKgs9F10WFCuRiY2Fy50+19d0fasKGQ8NcIwhMWuc0SqAGKkqRNyzL1rbK9lgse6r7wUvBAevZi3CMhvnPPYP7oUjTHwvIjG2ZN3lJh6+lIPeOdGnVJzANNMzESauDHARJp0ONA91EBbsYWJeG8yM4JuFjaRleGNUR3iEd2jE9J6+dEzi+783+5/La3lXwYdCUViPw8s4FDX58hy584R/YHLtF2t6Uj4+81jWyU2TIJPqBRBFE94HinBw87SlaeeNr1Lz2JWoPrinPO2yDGHX+RRFwIQU/yhbTEVXSgqBXWtbbT2qgA+mAITdy+PwUGwzDa5+m4etfocFLXyqtHZTvDT6PWtc/C4SnVPAtphhybbh+W74cOPft7+nczT9mw+uMxJqIbC3GbWk0wda070ETamgNfK5O/E+I2bgQMcIxkWMKVUfLAhkCRYQYFNzvRkcOaemyw2r4nLVlBDrRQCF+AroqIDStuaTOSkFVkBv+kRJs4fP6aYLTPDTkC5ilZ3FfufyoUl4wwF6dfZISXI0QErSYPYCyPXdG2/c+pG02jlueGRDx2SXumxNpZ1PtudMaP/yAtn58m87+03d06tNf0PE//7hO/PGHdOrPPqxTH/6oTn/qkzr95S9p85abNPnpndq67Ufavud+xfaOBgRsVFtxZngFVCAD6NQCX4oG6AeI04djMzxwVAf4XDv0jrdq+Y2vV3PkmMTzRERocIA1fvZztPz61/P59+906H3v1uW/917gt3ToHb/CBvZrNHz6MxUHjyj4DPapMuQePnRuiUwzULbCCBDbSiNjhJqnzfu68/UWqj8pg8a7ktAdIZOW+/4hCNIrImQ6QQukvDa+FwoT2U60HkO6s1QS+pYAhKwB4FkyzonC3bIob90YFs7dCc9fk7PrHJfbdPJTf6dH/vgjOvGRj2vD/xnJvWySs6Hrc5xwxCWQCQp17Kxbc41aIkIRoYZFHTQNH/FsDnLfWllZ0srqSv7W4PJopAHPDaFQ3wL7BnvH9UbgufPndHrjtPyvXTb5jBmzYZhzFz4YUT5zK4qAp8uQwQoVGlDDF0BWYkdXRCRU/0ijYHGgksaZQ1i9TCcIFQ7O78ied2LkwjGtPQABYE2HcC4MIkIRIR+/6ANqrk1j97KCaakxsHcuGIkQhggTylZ1UgQyOuZpakwEaEY6hI0WgXnbjgnjXxIqL8zNg4kb4gfs+SO5uAciA/NwLCPH8VpY/LhAzF5nn0KYS4NnWTUR4WoSGOQp4Nb1ggg9NuogrOlo2xoskhWAVckXxilUwllZiDQtjAkU6nUonbmPZ7FuGkhwqq1U1I8FGwNp0yYY7e8cNq3QZTUzdYQwb8BHCZprqZjx1NgzMSUivfy5F53MOCIUYaCKAER+hwNgp5amQ/UHC1t1OnVS65RtpicIlo7q88Lg+RpSltZ1sE+V4RNVNj8GWcyjNerAHBBTzypnPjJUDiXRWZP+uFmMiwymU06YiqttyhkCq0jM0HcExQCPm0z7vQpWnblI2gEouy2TYMCZcbG74Hn5PC2c6YsOXQomtlde+aCWStk9IC8RAuk/1+1p2GtHNGpe0MwxaPc6wHfSOTvXplmlEvRUbfMED6ptjqyCfuwUiTwYrOtxpR07yGFuEWwHBFIDaNr38r0i1x4l69CLnhROv5klWZMhUuL/9aGPVM+NGqfKIv5Xonc+Xb2OZJiPW+n5cWZhaRfB5MKqW27wTSGV88O01rSY18xoq6Z2M3E9n1yDDebkT4rc47OHvWQI19CtT+pNGyxPAcMc7cqQdH0+gW+Llc9xOsx7pLDzBWUeMCvLbUs8NchH3r/td57NivX1dZ08fVrrvKhc4AXY8tIWteO2bgbyIjP2N794DYcDrfKAduDAAR3Yv5a/IbjKS8ryyrKGo6EGzYAsUkQoVFtWBi8g6RSXPKR+4Wx5eNx+4H6d//73dfpvv6STH/2szoN3v/sDlYfuV7lwVv7NwEkZs38wlh/yJmWCf8thLGp5KPdNWYlbT60CWqcqiZ3ZFRksrWC/lrrkNUo76w1SXWn8fOcGNXJYiORDdktJ+qaSIVQVoYafAVDkSLZEJ1oxBBp4aLpEsEYSEvWt0q4eIEfBQ6v7tfyUZ2jtta/V0d/4VR373d/S0f/6uzr0B/9Z+977Ho3e9msavenntfSKV2v5hS/U8lOfquHRgxrsW9GAh+sBD9nDFeh9qxqtrWnJL39XXqmlZzxLqy99mVbf8Cat/sq/1b7/8A6tvec3tPbet2vfr/2Sln/2ZWqw02BJbVYZiggxyLMzNKzfQMrTy7wh58aLpk39t/x27rxbu/fdL7G5i6M7C4NVzk9zjdipJYqd0TTLQ42ecpVWrnuamv37OWRUwqI16HMDHBtIj1SirLPlhYHXUHkTeRdlOXJU3khbeu6z5L+z5uOPQ/ZiPWkt8wOQNz8GnFNx4bwmt/5YW9/4nnZu52Vnd1tNDGT7SVc3qMagZmZTc0O3SEshKNdQbgo+zOa2/+4Y15PPffFy5XyYyX7GTEw9WBar+zU4ekyjwwfV8Iorn/ujVQ2Yw/D5z1McOiwNBlLTSNEoIhQSENg7VElayMvpk9q57S61jz6qho3+QbRqeCFuXLGfxP3qd+68yvFT0u6O5ECNB8iibJyN4I6BqrV6pqHYf4Dz7YjEPaGQPQBlkFDfAj4KUTYvaMI9p7A24n5T9Y5rgAuJkhPkGvq5sVG5fNVV2vfiF2rwlGskXhRb7jst+iKcJAXrKtY4cWENBDD33Ztu0fim21X826qYFuwphbWHMW07MAgZPsQobEL4nzj7OFVb5BgwA8baC6iH6l4Uvh9yr2yoLyJSHNj14CiVrqOwqBSRnYgKiiRclQ0m162TY6XksXVtaSNHqBRmSQTnhTcExbWvBj1xUvE4A1ccUQqALTaFl+qWzwVxzXo9B6ztkA2BEfJlPjfKt76rrS9+Ve3ddzOlVkE+byQV+1IbSATLWl2vIQXCHNAK5/ILn6flt75aeuEzVQYj5fWcLBw45QAAEABJREFU6Qt+GJUOZGFwuiCg5xzBThPojAVW1yyLkBpkgazBwViHDmvwypcofu6Viqs4h7h+is8hoLh+O2HvTvjeiyhK0NYW19EdOvP9W7TFZv+Ea6jEgLqUm4GTElxJoTHWPe1TvIx31W5sqPV/uMS5JeehINfdg9yQGUkQ2DSDgYaHDqo5dlTBvdzyXKNpZZwNLhRbnwut3AKtseolWsmUOVclRIZgCO4AUmty0PAlxBE1T3+Kgi/7RMwKaSY3zKoIwqfUgGANCljkxDq9zhcP92nC5oy4X6Giu8YK4ogU4uY9cOucyunjGvOF4O63b9CFv/2yzn74Mzr9Jx/Wif/jT/XYn7xfJ//q09rkPCvHjytYyPRVEJOsjgMleC+BcRBf8J2FXKN1ZfWA9r3seh3+1bdo3xveoMGxy6mcmhwTEPd73BQHljW45kotv+j5WnvjG3TkN35dl/3+f9Jl//U/6ej73sUXa7+gwfXXS5ddqVheFUEAPmlIQkWiJDl3dDzKykuqupCPk2i2M+05hcKmSPselnRMSTrgDKDspg1ZAxYRju0zoAgWAOcBFw1LWMbMw8yRIUCPVw0BbWU+XaHCIGu1bYuuEylPdvh2sqMJx2/z+zfqxMc+q5N//EGtf+JTOn/DDWofeVAN9/fAThRj5Dg1kbJ5jQzWVUGo4YA1gwEf0QM2B0daXh4p/zkx94oV7mNDvkxgmlIGqhU1TaOIhtt+qwvb2/lPif1bg2fPntM29/Ax9ysmosArgrG6wdFhMxTktLsgy6eCeaJ37vBFdsgvks3718rliU/F+NDNXuxaJXXsjDCcUTBd3yur04icd2cyRWV+0jEVJzGLM6+IS8ZJh39m8Dl+KZOYE/a065rlnzNYIHtrhAvGCwzKi/u8ReaaFzDDucgXOdvUPko7LOnKZsKQTDfYuiOxV8K8zLRB2aaUwxhSqvSaY1WbJYAP8PQ4TiNUk/TsyCmyjaEXlDkr4vXieZw55gXQvoZABbh0X4xV1+xiy1jIHpcyuFjWSS7O/QQSqxauN5HZQtXWzceMqzDMaS1+Qri0raM8jlunaqzuFycCKZ3KLK7Q88YoYh6wr4lDgmaUoTD0UAXijoOlDyTgm31EKKKCwvoKvlCxVEQAyLIjofsGmixDsmAbBdiQeuInzpOyzixtPXQHIG3tQw5Q9rTsfeextb0DdD+vDAdvVQ+w0279lOkJx+3qqjX2CnAGYXBN80lQ1e4KF6NOzXBz6ASMbVWtTclLxKDFxlqk1vkAQijBtAFrf3BaZrsEM8jdzRsnYC8gIkAcXXCfPzGF9cfVfpFO3WDGgE2uCdg2FfCGt7qzFgmUjRyWGxw7Zd1gWQSjwf4JwrWTgQRMvyWDNt+DWbnhbzprIYZF8+C8qUNYcE4eO6pWwVd7ATsVBmxyrpDZLSNRhIeUCGoGMBGRfNVeYnSMTmzLgDaAZp0Y6mEmpZTO2Trk5hKo09hxDFzEEkSuG9h0yjRrUayofK5DNWKMBAYlMDhdRPDQVHho2uGb1LM6zYbgKR7gz5/f5J1vV94MpAxebCbaYVNgZ2eslpfAhoe05eVlrbGR1MP+/ft4n1vRaGmkAQ9wfigT8RdASlZzrXBQMs/OtrYfe0TrN92kE5/7kh772F9r41Nf0M43v6PJPfeqnD8jP3Du8iLlTR0/s/uhtOXBvaXIjNPh/uEqMk/JnFkKfMpg6LJdLpkZfK3Lm7ICFUBtIVoUIVLwkMkVpmpjUWpNKPjBqtIBImZEEAeaJBHQBuyCOA20gAIYJyikAhgnKJttG9egVuNmoLLvkJae+RytvfmNOvyed+jYH75XR3/vP+rgu/+9Vt/KJuBLXqzhU67W8MA+NWxGROOYRV6nlvhtF7uATRsjFktAfiEFmkYNx3h09KhG116r0UtfppW3vkX73/WrWvuP79C+t/2C4mUvUHvkoNoB9tTnGp3K65OAzOvlKTpoeHAiY86n3QceYGPtTl6K1x2A3GUKIdlK8626EpGAwWbQ6PJjWn7+dWqu8n8s0WBf5JfjJqBtgzPWqrFKxvb5Oy5sBxw6qpVXv5w1fK2ap16FDmM6VhwCe8B0vY/B24TGd96h81/7pra/caMGJ05qqQyU+dQoIhT26Qf4jIesBXhNVMGiZdNg98QJ7T74sAqbYdEWcXCUB4CDAId17Ukjqxzj8pIGHJPh0SMaNUPOrxb+ci29+LkaPvNpyn8WSt6IUHAwEgIaV/dgyHXketu96x61d9yp4dl1DdpdDcjD2WULqgRxvrXnz2n82Anq3LJAmsYqcguFEaWXBCZBL8JMS2zWDo4elg6scd4G95GCre0BF5Eg1qSo3bqgcva8/Nu/GFlYAcax8MiYEQE2oOAcVbDu+/Yr2CARm9vJK6QIhcT6iEZe5la4d/lzouUlcXznT7V7ww/UPnSfvMkn74BUy+kIQW19GaHiP1rFS63GPpLWViB6GpEC+9JBilgTMIqG87VhA16+Hl2Z527sENSqKY0/AXFB5BnAZERpaoJ46oLac0qlhVxz3aTVN0yIgJMJrxf3aPHFTQy4cG2Eysh+JoNEGSpSCqcEubF5rAsX5GshuPeyKhLrGpzTjVo1x09o+2vf0tbXvy2dPCERKDwZn+PGVMIM5ebwqKWe8PlKTcMjl2nlVT+r0Vtepcm1V2uCXHyF3nC8I2wsCVypooqVra6FWHfLo9OZFrRxhYY6EEir+zRkE3L4lp9T86IXKri+NGgkckaEossZEZpvPRfMqzz0EJtUP9DWD29X/sar/J/JhNoYAI0mrPkEerKAG7WcT5MzfMnlTendMeGDqgzUD+fuPAY5PzUZB5sgg0MH1Fx+RLG2X3K9eDbYhJ06yHXuBAVZRGVSDq/KqoCtNwhhxZI3gvxb6P5t7IbjoJUlZXMcA0yt1kTgKU6hUkHgJqTJrnYfeVS79zyglucKllOoOD6tWDrIAIomMP58KqLl0KpwTyrn+Wx49EGV227X+Bs36MxffU6PffDT2vzG9zXaOMv9t2TeltHzwDt7yTFUyzRX1JDJ+VsOb8uXK8sve7GOvv2XdPAtb9Toqqsljo9oqLHNMlkDY9dILNZ5uLaipauv1L7rX6wDP/9WHf4P79Rl//m9OvY779aBt/+yBq/4GbVXXaMJG1ZyMnIGMaVQBBVEUgzEhBYtj8ccHUlTM93ZU49d9qpEjD8C64o6uiBIX7A7dL0eIPCzumCrnuZ6hJSspk7REDHSkQkmosZGkhZ5jFIWefxaFAbHnXA/SD2W7XhLO48+oDPf+o6Of+wzeuTPP6JTn/2cLtx8syanuC/wHOcUInkR0yGXMaxEfNEiAjLEQA81rP9gOOAWOtSI+6g3B1e4p66uLrNRuKwh14VonrPXRSGFz0Hq2eFLjPN86b3BtWbYvLDJbZxrjrxyw9aoh3zOpqCMhQ1kr1rAQZIIRkCG/iQMzKYAQQxmKS6OGVCX19gQ0FihY6TLkEMScjNlMK3UeZxJ1DXXTLhMVzGr4fwLkwhFRHosiNMhxTnYwmYhV5iihaEgd68QmTNYg0AwA8Fp2gLK4HlDZo9ISWanWnDp5FIEujmwpkJnydxMYZldmKtv1KI530qjJABu8yVMc6Kd6zUy5ug9vVD+TGNaY/OKe53V9VhLSaN2vkwIAUs8j3JQBikkXFhnxHkMhcq2ACQdCzpSOkZEyHjGlgMRQRyDwIa5+gM3QNgosRBcAtCFNDUJqC4b6ebiac6dGm2DKLuvnyS6wV49pChyvGiwjafTg88lcQx7LGqJsHPkWllnKNgY264H0WxqkItLYKAHOtlHzoggeQ8VOkll+rEgTegFzB/ex8owk4oqtdiyCETkdG4D0RDQzYDc+YRAnH2uMGueDOA3F0uXqELZFowsuUiQy2JNH4PQyU6H3oUFmMr+RQQR6ekyjYGgjzuHe7KvJX0sNCTDkDT+kLWbNsClzrgnoOe7zVI1Jea1l6RteUlFFpnBLqmufoFVzOlNG+oJNaeoZL8+/UlUpYzVB+Jxe833OOoF5Xysefpi3wW3Tn2RR18z+t4+bXIOSaGp3Vy1MVVlla90jvhZe5F8Lk/aPd4wZ+cYvmCNLzZH6kRTRceD5kUcKXEtT0XmZ0xnTM0z2SWouZou0na+XaSL1CnIAoJzSQm2NfARIuOC1HeRWW3VVpdo6UM9Y74tPb95XqdPn9Ip4OzZs9rlpdcvz/Y29sPU7s4uD+2t/Hzlv++yjxepg7zor/FCYvC3tt4k9EPZoGlUH8QcQVQVlFQA6IiOF3yBlhq/GG2s69yPb9OpL39NJz7+GW188m+0ycbLjv8mzZl1+beHWmr1byjay8dzzEuoeAglEPNn5synhbcOEhk56AVwL5kNKgB6AdyTxcF8sU2x1FEr7qmwjqhMQcpB2YLRQAVi5gmSJepdJexJIYM1BoRys08o8uXDfHjA0PHkBQfGZaJdFO2+Axo+6zla/aU369B7f12X/cFv69h73q01NuuWXvwija68SoPVVXEIyM1LFbF82uTfsotGLYrWGPALaktdMiAvyIJchsyrkFW5yYZ+uG+fhldcoSVehvb9wlt04Ld/Q0fe83bte9NrFFdersIDe8P6N+QkTPVlvciqABtQ0Yvf7xVsrLTHT2p8+93yP71Dwfqw+Mwdc7MJ4dEycKGgNsgAFjU1hw9p5blP1/K110jLQwUvkf6HxKgUg1B4IyFa1mKs0gKsY/3npldr/5tfqyO//ota5iUuWDOf6z53sOZYUC2lBC+qDbkDif9n3N1bb9HZv/miLnz+a9K992pIvEGQhxmSRE2Hg1oNwlfICJVTauEJqZZhsn5G4wcfUuu/14c8N06MJTxUG3wllLKIUPAy1Bw9rOHRQxoNlySyDp93nUYvei4bY8cUbBpnsggFCxEBTqBC8gpAorJ+Sju3/ljl7rs1unBOw8mE4zKR6zCIOQeBCi/y/h+Ixb0hyJadurxWSWNT8WzM+WLTrK6ooU4d8qbgQESXj5/B55uYVSnhkjTZ3lF77rzk30JzIkNxJE3bPIfbVK7BQLwRVsg5Fw2oKwA/nBbm73p9jJ2sPXVSO9+/STs/+JH4NkQNdiyLOH2h7IWE/AWIcNYkFGx++V7k35aTayNuX0RhLkqoY5GI1UEL5riU5ZE0ojLCpb+N0qdgC1gO7woc2jXhSqRUECQd4N3TSq6xwbizSO9gtEUP0REuWdhqaUmxvCRfQwRFG5I7kIT6FooIiS5aQHjuhc8MH6eW9fBdxlXVOqWGl/1y173a+tI/aefmW+WNoFx3rhVhzyxle9ddc0sRoeC4QaUoBiOtPP0ZWn3z69Wwcd/u99+JZL7YpF+kpdxCIQUgqdaAnRPAZ2fS1vowVlw4z1tciiZDjrP/BMGbX63B61+hOHwUeQOEGAFhWxSSnMIYj6msseDcWW19/0ad//b3VfhSqxENRRuNJuhbjvtkMGBj0zyAbkww69IcqMAAABAASURBVL0p2J49p/b0hnJdsS8GQhRg2rGvBTA3/H2+hzfcjxxRcG0pBtQkoGTNIf/g3QcJdRL85YYAxNLI+YS2moZ8jxJMIIPR4OCaRtddo8FVV0rMQ27BEGGzBLhpz+ssAztIo3ZrU9v+8ueBR9SOLxCVGrnQAhDezmeAhOXs4KTPGMY8G/jcKRzZhnv7El9QDB89Lt11l5pHHtaQe0ZTGi4laqGmktEhEhOOqlwKCAkjqjGfB+PlVS297IU6+hu/qIO/+GaNnvp0xcAbuWRiQQrnWQs4ngKnDgq4zTBFA47D6MB+LT396Vp7zat1+Nfepst+9726/Pffp4PvfJuWXvFylUNHNOE8GBOiGJhkyD/UVmZASBhGZIy1Q9OZeVVNhRARNQYTF+FAtoQMiWUji2R5ErYFTIeLQFEATHPMtS7KZlklWE9k5nP9oC03aiGqjzllbh+/4uOJyPa+LyTPM9qYz5bNe+7Wxt9/XY994BN6xP8c/HNf1NbtP1Z75kzeU/u6CE28GpPiXHKCqJ/QoFDDejZcU0M2AEd8Fi7xBcfy0rJW+JLDz6DL3NsG3GNFa6mpuCCcI0Itn3HbfCF0jvMof2vQ1y7PuxOeRTJxZsMYX+VamQC8EKBOA9V1CzpdJ5H28lIVXUIut5R76MHCObB4jnXKys4o83vMLJqDJ9amodcpiW7YyyN2lMWsixwm9NClpCjqOph4UrAYx7kvctuTqGTmRUsO+yXyLsZ2GMNF8S8p6Cw7pDxPHK/La7khfTtZ0rOhqktX17xNT5eZMVREJ++QenWHXUJHYv0v69WvD2xf6CqEMQEP9X9LdzgC+ZksutlP54L8/2qPJxVgj1W3trW0eV09mxzSOnNVW0fLnzTsdXHAx3HmlWVRExGKANRBcIPExAcdRCdaXqxgVtOFJiCjq9h3CpjTbRkZT4wzUNesM+k4xlMgjoBAkAANSUEzS8dOGUNQQAWYvqcjjDHIPSIUJuxsgI4Oq8PWR4m0C2T0VIVtO0gBOWEv6hG2XBTX2goxa/0FtU/Ogm3BPHlkkNh0Iwh1zjk/NB4nnyMacJTBsZIQzQwQVsC6w2b5pjMuSYoBQWJoyIv6gt8ebblE/BKU3kGqC04GkFKgbAW6QCUwR3+QGrI2eEJgoQRRm+3UtQhrYbBjzD6vT0E3hALKAMo+o00lEM841fOD46NTAgobOVECAz3rRTXfff7Y1JB6x5nCzNLHL0MgShqbXAP4PFhWmpY/AFjXFKaAoVNSm6mEzt8xkrcVMtBCj8jKFmSXqnMag/wCwmBfDnIAWY6xqC2xPYSVFluIb0gnurC1pdPr6/JmoB+Qti5sacJDE2rSF/nvseyyEWeZA/jvBu5j8+QAm4EHDx7QfjYE+98OXFoe5T/taHhQDsD2jhPh0RzQkVkVNl4X/221zfvv0/rXv63jn/hbnfrIZ3Xhi9/Q7q13anKCb5N5gKMoHubGGrOpQ2FMs+VBOR9NoR03co6OayoQsQLqUxvnclhhsN7GBvWCUERIdIFDIcewiamIUIRBFYsGz6jwkJWYiuTDfH+sAwMHAuidHpnl0UhdHAiVpIt4zenErQqzFQ+9w6uu1YE3vl5Xvu8duur32Qx85zt14HVv0OgZ16nheMSAgH1O1YZEwVobpORAYGSKDjeNrI+gasByNPL8GeiBKMD0AbYrKxpcfoWWX/xSHfqVf63L3v12HfzlN6p55tO0ywN622BH/AD7ngsSkYVIDs+EMJAs1/nz2rnzHu3efb/Kdv1NNJ8Xiprd61U6h/qyg8JBCO5NpWBdVq69Vvuffa1Gh1Y14afEBI9WbRRNoCe8BGq4xBod0fC6Z2rtTa/Vsff+qi577zu08gbqvvwY9lTI2jk3CD5LlOuPXTar/L+K3vBdnfmrv9WZT39R5Y471Pg3e5hUi7UBY7m0hiHnplZEFYOyMZmM7QFhu3lBY/+NLa7BOtu0unjAnlmLsBKEX16XLjumpcuOKjdqDxzWyoufo6UXPFdx4KDUBGYdBC441o2tSovjTUjtPvygJj+5U3HylAa8vPmV2NeXa3H9LB9x8JlsqZxcV/7PwMxV862b0x6RIsLLIW/U+Tea8rcFB4MMj0tGKWJ1CoBzAdrdidpzm/Jmk9cdEd0a0FzvzwcyEEGKgGLOhXl5bgqpkQHfgKDbxwAp/01A/7bn+IYb1d7/oGJ3lykP9tSGyMYAUUR4gKi8ZIqXSG/gkFYRTuA5GDDuun0qMHqxQRgrOA/L0lCmM6HdVVuIH9bDXIa1X65UCBUFZZCkA0FEqDawe8+DIwKLqlVS1B7Klmu0vKwAxMt1Cnudme7AR0R6WiRT4RjMk88I/3ar2JAR6+EyWynP9olLhA42kic/uEW7X/mmyr33SRxbsSFoe+WF3BliK+cxcPwacoQaGZrVNa2+8MVa/YXXqVz/HDbwloVKKNVg7wgG8+FB6saKU+biUhpaaMxxDJRDh7X8mus1+nm+2Hja05Wm1CHi09VIcq4mhCigpSoTPKDQ7vETOnvz7drhcyzG27Kt51m8NszVJSRIeTRbjnHLPFsS5IbXuXMqfDFQ+OINk7QxnkGINAoHjlBESNQ42L9PQ+4BI74YGXBtDfA0hKQp2FaCR0JX3zo61w9tYmxL0p2SeFFCw2NHtMT91f9UWdh4FoU4BvMRvT3CvueEueLQjc9taPve+zU5+ZgGrAki7g2lAq50QsI7H/6lB4gJcSbwrWmGwgnW8Ewy4Jo1brhv4ZznnkQkurpm0vcRY4sarCTuMaNV7XvJi3XFO35ZR3/xLVq69hnSMl8l2dDFsc4lGlwQsM6moWRVApq+B3X5nG1W9mn5qqt04KUv0+F//Uu6+n3v1jVv/7dafdYz5A1hXx/Fzr2jQl0Guf4KkNkzmyKMSdCtiwQ/leEBay1quaXKNoBzlYIBwjDGMHJOWEJL6BKUzZzZXpXYGvuDI9KCpGgKxxVZsYNxQUwRBTlsShFZkpAbc5Mdjc+c1oWf3KGNL35Vj/7Fx/XIn39Mp7/6NW2xYVgucN/Hn45PH0UZS12L5AIuFBFqODaDwVDD4ZDHo6X8TcEVNgbz7w3yXODn1SE2XXVyiwgj+bn2wuZm/SfFfCF9YetCPu/2c7BRZ2rSIWRPw9TGk0QbaBICZk93jF4c2JsOjkf0Pr19lHo9sADRrQCS1KLCWugpAz2jKoDo0QHo0r0ziDCxaNLPpWoYHb9gY8A+ApkB0bRj0/tVmY33UubxpXJrExjs5/lFhCIAzKIDwkL13VJobKT0YFV6rNowyff3dCR4lcouEQEGZJ9+tSof2Bmq1H4AMfJe0fuBMZPr9dmeGBuKqG5WGnCdZuj1yLMujO0raqigbFWGY3K1kiTTzuF7HTQxo5OnDTxFJUl4sG1LWgRcdtduSIYhFQUCoNvP8zE2RGBAV2JmA80pKkOV4YpMne80P+L57pjzkDqfvDhazmwQEcSxoNyDJKGQu8FrkxDYqbauLFmfILeADCmVkjpSNEhGOgR9IW2aI4wIRQRG9EwFDa51InOH91xT5nW3DB+6sDaXkGZJzYaIUEQFCEFRh2cGYm6mHDdwmQKBTDcRRmjcexKlWdyzJz2VJbc4zOv64o0NWGZYD84F2NyAatojMKC70Co0A7XXkOnJ0MUWzSYGZQz86IgXehHCXj/VIOvo0mGjgq3BdIXIGyJrWdnpGFBAXwskrsieqO8xKtja3xjS3aQPmhe/0pbO+1mqTGWpTxzjCI/KVslql4KLBusMzgJkDZXfazqLKnKaqxDJhdwiaVMVzAuZwbRBbuHB4BnO8lkcnb21U/BEAFv24Pkaet5Y2Eih+ZZybgjMbip21ilzEbHof7E6MkOkgrEmSO4JB0yfUP+klbNAQSUx7+f5X+oYWm6Ys/U1ZpiK7GcGu4iFqJZ2K+jJ9mCxaWNWF5cpBy3XBs7rhdjTNUfm47bLy5z/rsqpU6e0vr6hs2fP857LxgcP7P6G17+NN5mM2YubyPxwONAyG0H79+/XGptPa2wKekNwdXWfltgEGvqFpBlImddJQhFhlnS5XSI3Ssm5mNbuNi9Tj2rjezfqxCc/pxMf/KTOffYr2r7xVk0ee0QTHtImk13t8AK641p4mPeatQRpqdN0xpkb6nyroKZnVVKIDD9/6GcB+UEkUSGLR08ezuZVKqQ8tEfHhRrbEKP6YyghK6kv0AHVpBIG2qRlYdYGxgZovyCYDGKyQGqJG/gMAMdowIFBYTOruIq1w1q9/qW6/F2/pqv/63t09F2/odXX/ZxG1z1Fyr8nRVDsFY3EQ3CGjZAiXIanQkRY1BaLFrg0NoGednjTqKqfGaDgXXD0y1HhOBfnGDQKNhWapzxVK//q9Tr07nfowK//GzXXv0A7B/Zrd9SoHYSikbwhBaWQ8j4uWssLnt/RCpu+O/c/kH+Pq5w6iUZpVyTWReIdMLGPd1CVYwiMmliF+A0blJdr3/Ofk7/FuDMs2mrG2h5Ju9RXDl+h5unP0+g1r9aBt/2yLv8v79KV/5/36sh73qXln3ut5A1Bzl8iyXMU2Yu6lsmK2jPntHXHPTr//Vu1/eAjGh45qOYFz1d5BhsVV1+j3UOHtbO8qu1mSL1BXQAhXC/T5zyZICtEbisuKM2xqTh+9IRaNhWC9YiwX1gJBBYgxkqFhJ5B7L4z18s0uOpKlSNriqddrdGLXqDmaU+RRkxctlXXoDm/5Jz4F67lAMoOG5J3/kSTO+7OjTirG59reOExG1GU8Y4mJ06qPXVaPhipz5iFsBhgbRZGPp9hk/R5LWoJzoflo0c14EUNAw57qOXEaGUOyBCN2PWX2CRueUH0b1DhKlFzxswEsLYFZpnxVwWburYGgo5UzEgKiXVXGuGqyelT2rnhRo1v/LHKmU2NNdSEegpOBesEnAou7pDp30D4HuINQXFPsk74yPIOUmZHwLYN2ItRuGcFOfKa8Tpg3xdUmBu9c2Vm+NCTt5nj2DYiFJaiLL6ACWweMZQtCnrWsUAb4FSCMcQg2/laFBNxHfI/BYUWttrT8KgSO7k4g4XmuSeXC2ykeqMP3xbLiYFcuYnjzT/ObT34aG4K7n7zBpXTnDvEyLmAF44pvlkcOFyPAVrEa45cptXXvFLLb36tytXXqtVAjQL3ksfEJanYmDmnHOz4iLyuQiY3YqGBwxinCfPYXVpVed5zNXzz6xRcPxoM5PM7/dBHhCIM6rBpwPWlvJFI3nJsJ4cPKl74bDUvfL6GT38qm3XHNFzdr+FwpIb1CDZFYryr4DOtYf0CsK/Y1CrntuTfVi18Kef8XiNmqB5sR1ZySRFQBkkNGyID7kWjo0c04HN4wD1kwNyDesLnR2BEDwUjUZh6EuZZj2JsKEjhGZmNRyF1dkmDEfeZKzS47jrlnyUgR66PfVDP94DpxWkDrzLRmC9UJnc9pPbsOsdurGHWOIEuHMNiK/JRHxRnP2Ol/eSOtAG5AAAQAElEQVTQwpHSy6IJzBhzQ/1cCBkbEGftnjYutVtYKeKHxgMiLi1p9fkv1OV8Vh35lV/S8rOfrWBDkBNK4nPNEBF4FUWE/NMwCto2+VvjpqORbM/nYOrwqD20dPCQ9j/v+dp3/YvyPPB55dUMBSZAARkyjpBaK5qFgq8gWkQkL2bntenXNS0Zeq1x4RgiEi42l0LTFgGDMqKRSc+lV4YCkuilJOU1NCRjWapZfOiCpdnUmwcQcRw9iuvTUMClOzbQ2Ew4Jyd8qbu7ta1NNofP3HizTnzqC3r4jz6kxz78SZ359re1zZdUZfsCgchCEtyYNWzXkSZvLBfHRCKC5R3wkTjQaDjU8vJSB8vyPyte4hlgxGfioGmk9JYCOvD3eVN/a3CTy29DZ9icN+/n36mthKWtQ4ISLYxrEXBznfWf45JcmEMEMgNo2oNoFQSlaYspdRHh3IZOYbKHTvT4yGGBwloYIGe2ZrJGRKZBi91ZpIhIUNeiwxVVm57OzykbpJgBuoihGkjEUtfmpJIZgJ6V1uNRlNjICrjAMCKSYqg9Fx0jsOdYhR6REc3UAuBOXxD1TDg+btELOuy4Faqg11cZDlWco2W+3nqbFF5isF31nFlGQNMvYY6oWkMsdubtfAvCjNPfZxY0U8ZpasQ6ThVPRDgu+v6+BHnp3gVfiOw683jMpOH1BqZBIo/4Hitr+9Wa+VraQ1dWde6EtsyUl4jWmVSUhqKK6EBSBqzr16kzdo1ndXhQtrRNKod6r0xzeLzpwjwhBzMIjbDwnUoiSAQS5H2SDAEvtx7vpc1fEuYd5g3IIcBqQ69CZDKsM5G6HMx1EGADqOs+EXxoOlbpPm/iOam2ebHmDZ3GgIHvqYZUi4ZMU0Zds7CHXmQe2nFsP5cXKUuJIhe2s7MQUY88h47F1lLDVGLGURPkEVU9PTSz35sz7WL6YYnlQkezwOdaZo0L4inTn1hTwRxRY1WBaYO58DAHQU2GFDEH42AwgLLP05inbO+wt1b7BMYRMVsPnLyuef1BzyssxxIPFK6jB1hVqfpmuynt+IZekHje2XQK90SpsoXRgQ0Icz5gd0dwfaYvDZ1TKufpFNTBx9FQuYvHed1eGr5GvXjMQL5AsNGeGeayVBf1zbIEBJ7TmG/YL1y4oNPr6/JvB545c0YXeBFpeWlxSK+DH9zGvPBOeBJveHha9kP06qq8Ebh24IDW1ta0Cr/MS8hoNNSgGWjgJORo/LIE9rH2S0mWg8zXiumGk6HhG/4Jm5Hnb75Fp/72yzr5gU9p/WOf1RYvju3DD2iwc56XqDEhDLxqtrtE5IGUx8wAeNQkSlGN3yrgMMaGTpLKQ6fcGG2pGCo/K0uvq5PulYogQHI4mIalK/wT8gigoztW4J8vCeobRsT2OgpLh1DfUJl33S6ioLeqYWiqQg0P7MMYqmFNGdSOVtQ85ek6+Atv1JV/+E5d/rtsBr7xX2lw7dN5QVsmUw1aiOF5R4SiCakh6hxYrwjiA0IdggbmaEgFg20NkBI+RURG0ULnP6eai+s8wYP44NhlWmLTbY2NwbXffJviFS/V7oFDaoeN0gffgSRvkAQ4Y/o8JrbXYnz6pLZ//BO1Dz6k4s0E5C12LetbQRx5eyJE5nWnKjPyRBrOy+a5z1K84LkqR6+QrrlWSy/5Wa390lu19ltv08E/eLeO/e/v09H/93t14DffoaU3vkGDZ7CGa/tUBoNao9eNvIWolCtId2XDZnjgoFZe9EId/fV/q2P/5Xd0+A/fp7U//C3tf987te/tv6LBa9m0eNazNWHeYx+/EMvTKIhbIkQW5l/yN2UajpyPtfyidHqdTcHjYldeEQEIqBiqo82HJIB44hjkb4Y+jU3Ba6/S8PpnJejIEWUjTsU5Ks9HrnG81ViEfvLII9q9+XaNH3hQYqMiXKEN0EWYkFSCz6+QxhMV7hnFm4K5mYGu6xwO4pvxyhlM45qoXmnNoTUNLz+s4b4RUtuE2mhUmE9B4o5EwUtjOX+BTcpz8maJ0Gtvo5wUTR2jWoXUUDdhBcIkwCHP11DPGUk7u2yE/lSTb9yo9h7ON+bjDcExlm0CqTFrFYwGdZS1JY+h8BH3UtGChNUKhl46AGU37wUK7qfiPGrYxM+/K8gxTF1aScFPPyqKWkklGAwgM4EgIkRHSSdABLwxYDOkIBgOTIBQwwufkBSUgrCJvH/EaEmCRowqdHHbK+t4786wmS/u5fb1vWFMbX7xHzPP3NDl3I6tLbW3c459+R9VfnSbtLsjoc9jkfVRy1zScDAKDtZGrgsbcS0Nr7tO+37pDRq+4dWasEkYk1DDT9qDBRBWTI4IRYRIWkUKfuTWLUZBWQaNxqOh2quv0ujNr9Twda9WHDkmcY0UNunk2rGT6wg7zwHyiFBEyHrf/0ZPuVpH/90v6LLf/21d9r+9V5e97+069u9/WUf+9Rt16NU/qwPPe4FW2dBcXrtMg6UD0mhJ7WCgNkjJlnQ73lbr/4DD/ySbOV+8PhhSQiiYqXx6KOfGZkdzjOvqKcRdXuHeUhI4yupbQ53RMz0mB0sDF0TswSHxxD7nxdwL2Rq++Bs8/WlqrrlaPn+9Rq4v7yk1SI1jP6i+e7kVjVrmtHvvfWrvu1+xe4F8BWi52xRwwRwIcgeDJ0VtcHTkaGU5qhadJS2yHibQBstD1A7RgpUgee6GDMGHTxmtaen65+vou39eB9/2Zg2e+UyOBfckH/fMKymNQ42kkNSxXPfQoixAQtOQz2sECFqiEs6dwrlDGRzVok0WYcvnWgw0IZCPt2h4OwIzUuKe73EVhnBJmyTUN+QKNYApZYsc61Bp+6qECqBkqnZ+tDii2qtDoviISJbyJeiC0GEMsMhEs6FBNmGoa+Nzg6SqHGPBxv5IWq9N2VVhc1xb57T76AM6963vyF8IP/w//0InP/0Znb35ZjaRT6js7IjqCYBjDVFp2P8/a//9ZttV3vmi33euVWFnZQkJJLJFNMYmm2jAYBuHtnE6dp/26b6hf7n3P7n3ufdpt904YEBkg4hCgEAgQJEkIQQoZ2nn2rty1VpznM/3HXOutar23oLu54wa73hzGGOGNedYVXujUIKkhvVvKMrYX04PB0PNsRG/sLjI5uBCbgx6c3CBzcF5nlmbQYMXATufQiA/767zXLy8spy/OWjav0lYXHtgbgBlLxKuQBVGVKyumTPMroFVDsUymNTkAk5Bri4UgRlR5lgnW2UeNdMcP9OasHy3ATKr+siwZ3b7AHQFP0rQpFlmmAhs2DEBNoCmXp6gwcIOZlyYk6uxoveE9iQm7IRAQYeNYIDsu4+HoecT28aQjKb1aFebLaZTRYToHXcmCkS79Z6FAVXXZwObNkyPXmfE/Kus53vsWBWmEpE4IoyUA7S6FsZOYUilBbvAx8GwS1xZZ6tUrahklIx7zip32puzvSFdEEQkB7Wzz5ZRJqoplSJc6VlHxkMdcN5QhkyTcw3Wx6zSjAFZIg899MHR1V7IEgmpiipF0BGaJXfQZupKEmNm7hFhlc7Zyrk0vtsZpCawMUxPdqcCcPZNGLXIo97GMoPlCdgZT/3hkNG5LxGnsioESZk8InTvjlgUR7dAioCmp1nqHcPFgpPXpIX4mfGVaUPGiGpnulKTkUgypMBmgGtISCEDMhHf85oFHOu8qMUzSehouVWBqSm4hoyH0njCi/tzAYxVW+ohsfFJ6XwJnRyxxFDEJdXljQgFfIWANiCgT+ywdRzPEXHOwbiHCHyA5I2B9MXJ87c8PCRUTZIeiG0bA+YUZmEPtq2013wKynnbHnftbuFZ+FimInLMgXDmDMkzIOrGSjkmE3QEiXkYCni2Puc0aKbN1uZIlZ8a2D+hE0WEpj+qNDLR0p8EaW/cy2aw8BD2EY6ibMEYihwFjoDOYGJdIYiV84Pd0S2fFdjPMCvr6Vk5NFF7TYY2j1gGkZ7E6E0YrIXtutfVUrPGPVQfS4taavO/Cbi8uqJjbMh5U3B1dY334xE6HrfR+0XOD0Jjv/CRwg9Yi3sW5d8IPMCmy/59+7R37x7Nzy9ozi8jPHxFRD6UCSya1xqUvfCWVnI2ku8eIu7o9LKWH3hQx7/1nfyHp09+4lqd+taN2n6El/TV0/mw2PKA7pdLx2r9EEmMYkyNdE4rinM3Ixp0AFDkYaSWzIespE1BXlAYAloJWVvaVl7ZOj1ys+kB3WQCOHCg8E3b2Gsv9M4XmUt5TVmHWG4RgUnk4SgFrFAEwLwsJKoRfkWOY6ao1XiBtb76xbro/e/RpbxsHvr9P9Tw+Vcr5vdK+Ct4uI3qERSU3gVvICQZxFoaGuyagsIATccgyBJUYVA6er08D4PpBFQYoTfRI0dvVAhEVBShZs8BLbzoJTr0B+/WoT97jxZ/42UaLBzUgJexxuYq3Y+y+eVtmyrHSMfLy9q670GNHnxYsbpKklbi/OFgK8EeJCol8FCFAJNfaliTPRo+50otvPE1Ovgf3qcL/gsv5v+v/0MX/L//iy74r3+nQ3/zl1r83Xdr+IpXqrmEl1vWsB3MqWXDwb/1qIxT18FkSBwP0aB46Yh9e+UX48XX/CYbim/V/Lt+Rwvv+30tvv9PtOdv/1z7/o+/1qH/21/pwN/+sebf8SaV5z1Xoz37VIaNhH8D1Lgt1SJizkPAv9VTllbUHj6isrGuWgdItaVPCHEOEBJMQgwG+Rs8c1c/nw3Qq9VccYXciofOMYI5lZSwjKx/R3tttx96SNt336f2xFJdY9bWai+7oci+BIMJNsDakydrnWsbCO1SGCBxyvPErIF5mSchHQE1DLh/NOcdEm9paHFjOoX4moAk7MR17n9/rl3mHGAjUm7FAz4V5WhTQnTHCAMEocCoMILdDWnNUIS8gn/bcfNHd2vkua+v1Zd1z7075VrT2DMtGdQ1n8MNeUgi+aWWNUm6caKYxA9mWDlVWQZxwFYRaHg55SaqElw/iANsS46OYEX6DMutRm52j8APJp9HlFby5BFTY/UMySK01ktCYA0CyQwQgGiFmmNxXsF9XJkQoewXEA1WxpLj93XIrYoljk1Z35TYwLdXy9Cibzm7W+L5tsOhlCDaU8va/P7d2vzOrRLneZDHMR0qxE8mAeNvEiTEigipCChsYO7V3Etfpr3veYuGr3yZRsM98nXbcv222PmfCcBQZ7QMwSoUtEAoqFBi+0bjvfs0+I2rtectr5Muf06n0RktAq9ZSIupTFzbg0Pnaf6FL9K+N79FB3//93Tgr/5M+/7j+7kv/Kn2/uf/oL3/5Y914D/+gfb9xbu09/ffwn3qNzXH5tTgqis1uOhSac+ctryBuuY/oXSCafyAJT3jru4TA1FD7sGlFyk3mmPMPAqAwusMYvZQzL8bW/wK8uwQ9NQIrwBEs0wk9efA4NBBDa98tpoLLpSiIVBqFaJVMon+moeho+X+FMOB/IXPxr0PaeuJp1j47Vx/guCP5jJeagAAEABJREFUc54kggaoqyskz2nbyM1mgDivbNJC0/nsUkJBbp0QBpEaIGAafCMYGlYAxl+w7X/Ri3TxH7xLh37vPRo+70VSMyeXUGyYgCH+eEnJdygkAXSQo4sM5pSN1KrFCD3QhFoCj/iSwwkGWM9EllvB3etbcKbjhyBXxxiw0EY2BgoWoBztQ8ikLesBL+4BzBc/2/sLSMt8bNLHhibQm3QMebAR0QJwT/vAgjUwbRM4TAvI8SGhUk4821hjkTWmESvlEMYt2Gtk2iDWp7A+7faaNp56jOfAm/XUhz6rwx/9lE5+80at3v9zbS+dkPzFA7500pHboxkw5cmxnM+5o2nkz9rcGOT8m+cL7YWZ3xyc97MrG4YDdPZNHwj7+P7lfy5ndWVF/rLcG4T+k+KR7/WZz9YVzLoSc5kfgfkKrEBfENh6SrWpvOyGZPoBGxngjQzyQQAqLZojE5djEhEqBvTqDDqE3TP3CALsNsGZjrSOEHJoslXcucxo5dbzxgbLDDFhIJKhdtYndR46QJvHbjqHqZ0oIAAkqG2Z1cgtIoRK2ToShMhjtfOa90CSjNF/dvbyxAQp6RndKLAmrXRUREhARCj0y5vrJinXIrZdEFxlEAGMI0IRU7CxTQOXel/IKDkhL6PlqBwWqDrbFxQJrHHOyRjDIhTgs3f7lx0qc4YdQhjLeohJTM5BdLVb6zKLIrCYBcEDaKgZ2jp4GaizetVais7VrHlmcARXZJjEJL7Xg8SIogL5MzVCR6wZ7T3lrE85LhEehCgA7Wy4RCAHZhXOeQZkvuJD3JmWDveo542L/FnRa6bYuin3DFRUXW/PQlTBucbe0PqOTuShi2WVwazBdA/wtvQyatdiSCh1ZpuV5mLNmDhO7PZzAmwCeMY+Megc0tjCWT6F3WBdR3KQeqriqW5KVQ1nU0/swr2lZ9GrprIzUmDiygyQz9gdxTeCZzT6n1DOVrjbbbYe2xli9zFJp8ixDqYNs95TTaV2jrbeKem4cyo6/f80ck2GszjOXh/nMDmL1/+cyDnOuDbODLFj2tjb7UyrWcm04N53IukFs+bQfhDzRl/+24HLp3TixEmdZgNmY2NTLS9sPse8GTjiBXc0HskbeRGN/C3rXjYBvSG4/8B+7WNTZO/eRd5l5zQ3N2Cjh4cvao4IiZ4gXym1Is+lIEw8LhrxLezq44/p2G236/C1X9LRj12rpS/eoLU771ZhkzJGW9wwW/YNx7xvjuS624znmAA5ChdU66dK5NOOgm4+EQPd7BQKJMJwPZD9w4Hglc0aTTjRwsAQSMP0DDSsj6fNc78aiEgbRtOesG2DAbmA6CHgDBJ+QgpmbGQsDYyjVUHQ7j+oxVe9Upf85R/qwr9+vxZe/yY1F13MCngVikhFjFDwEGxIQUw/EgnForGCRawrwJsU1nLtTQPVNIrEIQlAL9feg2or6PKeXeAN2OUDS7L4qYEydjryDRY0vOoF2v+ud2jPH/+O4uUvUEGGltptF2pBDlUi5N/QGsdQPge3nzyi7fsfkn+LtIzHalpecIGGl4esjUw7O4GYByVKzUALz7lKF7/3vbr8//6fdeH//rfa98fv0/ybf1uDX3uJmksuUjO3gGmokNe/pTNmU7sFCr5qGoXXI0JuQYGmzIZ1bOQMzj+PY3C+mvMPyS/KDdfF4OKL5N9imvutV2vhPe/S/r/6c+3/z3+l+T97r8avfKm29x1QmauxCa8hwSuUjiYRm6Bj/wnx8orkhHLmSpoKeIsjoFxLNFXJhs7wkos194qXaf5lL5H/bbGQsJZkW0Bd8zHLNeSa9/xHx1jru3+u8UOPqdna1IBDJ0rh8IJCrQDz+Hv5uSBV2NBvnzqiwktTYYM/42GNGVbuUC4AX3c5f/JSw/1jcOH5Cv9mpkIqQTc05uwMbpBDstnUrq7LOQJpzSNT2tECc0ATDfk7Oowzf41JJq4Drh02sbYfelhbP7hb46NHZQ9xJCJPSqwQ0Jm/aKYMkkM1WPvLgcYM69hyv5RbqOrBDWC1ofFgEI0wrZGPHcdNiwsqzZCpkVN2ahTooKrMfgbWyTJcJQhmQG0EQxdhgSUGVTk12hAL7WxVQjjiQ3MeaWFOmvPZSJw0BtOVMRA4PqhGh5jpLeuo9Q0VXpjznCFwUUMNDd4dIFMMOHWKNp96WmvfuoPNwbskjm9wn3GqiFDEFKYpvC5wDUBEKbjmztf8a7jO3vFmja+6SiPfN3i5bz0Xr53jdLYiN1HxIg7TpcvNuBCzsFnVvOC52vOO16l5yUskNhmt18y9AOcUnTGQRx0YpT4aBV/ixIFDiosvVVz5Ag1f/irNvemN3BfeqT3v/yPt/09/oUP/j/9N5//Xv9GF/0/gP/+5LvqbP9ah9/++Ft70OrWXX6p2fk7RUHmEModopkHmTXoOHESJc9CyuUOHNLzkAsW+PVI0korw3gGWoaCXDlgXqB3dThZE4Bvp0kDNXXaR5p77HDWHDghWoj5ho5ASHFK19edKcEzCdoi3uc7yvn76pGQ/jhmEJi0IkOcDmNrdQ64vqgmIw4m4ygq6FigWggUU1daAfG4NkA3JlUAtw4VF7XvBC3X+779DB9/3exq+gGNe5sTDBpZFQU3hY49/7SRFU+k6WqJgpMtQCmvUA5/bmBX0hXwaYEAxDc8+zajFDkA/6agRJhvMLD9jMygidERFaouCFEGOoYiQ6B6Kql5VIE2waGjpmpXZD6BrR0u7qaTqGVNe5JTFaoYIJiV0WZ2Fu8Cq1COHxgVC8vNcztEyAno1WBruF+JU5qwpI43WTmn9vnt19PNf1RP/8lEd/vhndPK739HqQ/dr+/QpFd9vCeg4DhpBMAijCjM8596AY+rNwXnut4ZFNggXF+fzNwcX5hY04LM/wj4Vmm5uI47r+uamvDF4iryrbNRv8hnZ+oMwTRnopFZOFZqyNG3mDD6yVWquUv2IUzoz/xSZT+KM4UzfnSap3+G+g9lpDHd2bUZBu6uzFtNDPbWZUp09Ai/lJHZPIHcIW/UiDrjZCWBSU5jYLe1kecwJFDGJIi9fcrYx6BnaDn16ncPYx8zGhmrSU7Nepnt5tXqG0cZnqM8idEDmeIbpRHAWn4luN3EuWyfZbcs5eNa8Z7eVFz6PWMlR2bClJ3mWYUc1HRPESZeYOiTfsbPROxEo8AKdpc/67lTHTnZXhInfLrOYtYtdIf4vZ3cmaBy/L8wnf4I/KDs763qwKCEvDlP2BiAjcvAR5rrDgy7LUGc3PyFg0jwmJoEuxA8+kTTDpGPf09SW+l4Eg6g+dHNy+WDmHEx30LsmRjZzNqUonDdBOTpemnnQzub4KSF/CaZLvTIgdN6MjS4xMgkj1VY6O3OWJiAztkxpO8uZNvQBjc2rNnxlgCvyDSUJFyVZblPANRtQqAJIKBKgISMiuYCttRdTkDWu/Q0stCIiQYFJB/VbQVtUQHPWXrV9bEw6/9lYPR0RkADmPiZQimAMgYFOTpGcc8yM4+X4UCizC1PNNusLDt6cSbAygxMMfwfycTRgRqip3DqbJyBOPfUoAenuZIgcMu2gq52NerBQiAMASwppAqLZ33V63SnGEsJ1s3DdaUAxPcZiNsYZNIKIHLCsHY6cxHQMojsPHMqqiQhFGMiD1KMBkrKg6KYN9jN402+Lh5llNh1OLJ3U0skl+bcDR36hw7DlbW7E5su4A0Qa8pK4d+9e7WNDcP/+fdq3d5/2sCHiByo/YA0GTdZhW0Mw+DgZBEOX4zq/eIgq21vaOn5Yy3fdnX8qfPLjn9PyZ67X5q0/UHv4sIS+8HIzppYxG0AtYN9iX41VzlgPEjqRUQLW2NTpMyYNRocmR6+ll9S1NegRwjIPxtRZ0AP6cPwSqEKN1xy+JBYUco45rCIi195XJ6QSM4pWKxBcyI2wNZ4ZwHwEOmIxSXRUC+0H0rF/4+43f10X/uUf6DxvbL3kpWr27sGMqPaxvwF3mQccz4CYWHTWsxQMmgohfljT4CVem+u8mK/J/7C3/z0/+Zt4joHwSSjUYh5M0hqS1GaJ3M0ZcRgY6FBWAUUxXNDcVS/UvneyMfjet6m88AXaGiyquE4MfUxLCbXw9U+qBqI0jY6f0MZ9D2l8hI2nrW2xU0guXh8KMQE63rVHhCJCDBUkNf6T9he+UPNskjWXX6ZYXMS/SDgW5gaFUcg+EWA10A1sKFRbqEx8Aj8OSSoiQhEhBhFQmlkfpGrYZBgePMDL8/M0/9a3aM9f/IkW/vz3pd/4dZWFA7gVsgUgoGggaUBwY21uaHz0uFquTzUhNY1wUORPkkk5vTzYRoFCGlxyiRZ+85Wau/pqxZ592tGwLZ0gcQ6SN3JGjz2ibTYFW/8vnnwh4GPSYtsSt/WxMQbG0P3+X1mlzqcPa8y9RH5Bw54l8sgSO3hAd73PHQ0rWhS8lDfnHVRceEBqBmpxDOJ31qCQoklJWVllA5INUu5LOkfDnYmgLIAzWECtGSB55XH08YSSUARQTp7UiHvR6Kc/12h9VS33M0UQi0DEKMRoIQW2j0nNtFDIXayZOEd9XikbcjCHVDkLWPuCkNJRZC3OxT3WG3Lh4yyuNdTutjcECQw+JpYL3rR1cgvKtV/BFzqoNaARoUCQNDoLyNf79dhi+Ryan1MMvSk40ZBJiogKOkcjful+q61w77B3EbMrpAdEPTLGHVMV4tl+dM+9Gn3tOxKbsqg4PsJrCsIuoubWrub5W99c8SwN3/xazf32b6kcOE++R1hu85ahcA4p5K7CWEQjZoFuAU7UPPfKoYs0/9pfB16jOP9i4ghV58hxsb1rx5s43YjAdRgwphc7WVnB7g0D/uK8Knx5Vua5Bx06yJcJF6p5NhtrV79Ew9f8lhbe8Rbtfd8faP9f/LkO/se/1j6++Fl865vVXOjfxiMGNWdQMJwEVrbkoLrjC9Vw3cd55yn4kkKePxVzNFQtZ2vEB1bWMJeApjMP0bCGKdYFNOBtruCzf/CsyzR49hXiG0EJeQ8h/yhbvyYO5nORTBK27famRk89qa0HH9X2Gte01wZIvWsQDVzkbMVMB1LIjZmgN1UQTABZwaIgKCgLtIAiGnkjQsFaeIOu5fNoePmzdeAdr9eBP3i3Bi99OfcjPk/JKX/weL2w9zVRoImgYHCskhSMu22MAes5+FCMBa8CaaFtemwZ98kwYBOBgl5D4oOL74OoFNQKWzt+PjaG0s0v3eyvpLCzvyE6SXQy6oFyZ+VyNoTDJgCkGS8g6CjoEEqdpdFR9jWoVAvTEUFw8yWtYFC7hiLTaBOTQjZFWXmqyPOjw54zCnN5LY7J4XtuKWPFmM/9k8e18eOf6ATPiUc++O86xpfIK7ffru0nn5DvI2Fje+NX4zo7AO+4ygJEDaEB12HTDOR/13OOzUHj+YU5zS/Oa5Fzex7ZYNDIrfhcoPAIZkusbZ6TV1bXtLS0pKVTp7TG5uDW1hY1tzZPKKKYPjAAABAASURBVNgZAs7YIMERo6JQhEE01gl7KoWuHYkwAKrU/CzgKTfLjA1no8OKCVSLOk6ESbi+Xm4fg8RoYQLDrhrVNaymlG0Ax6vHeaoS803OuINQSB2dWMwX//TtsfpzCSXdYtCkE2FCmwgFQQAzBkonBDI6Yp8GFgm7MCAo4D5LEc0DsCMXdkpA33VMOmqKoic9r1kahUUG0tEjQYyixQxATnqgN3hNDXVtUJPcvEHQhkLwEujyJgGuDETXUwfd2ddYMNhFhCIqQGgConkhOsjQ0DvzYhMGBmLtiCtkqNxNBXyY6cDxTIblJhKCsQfq8+QS1Fn1OnXNNkKnSSszHOVy8OkFYI4FSHUfBrnDG2EBaaqCxz6o3exnWYEoKBzbUOeMIHugDSkdVNussR1meO8jcHcRHvX5Bx29+nnsmHpHsqAHPCLdesEMjnPQM2L1Be6whaFPzJLOYSJK4iyilM8MoZAyRzcDEJ0F1jM2X4yh+vOMhigdD/RLe2BhAJ2zV/3saFPzBtOcHj3JQax1Vvl0tEEPlpo2ngVXbZiV/Yp0IR65d1ojQ1BHaoSuvZecye3O7rnYKlh3Y8MsbX4WrDPMypIORgNoZz+rcGLiejy1mfQT3S8jzho5z7vOc2LgLJ3MKNmJUrMuVidM1bAdk36wXZ+wnboTT5DF9UZnaiKuxBnHsoqnY40eiqkIaieH4Iy+06LnHG0WRry0rq2va+n0aZ1ks+HU0in5H1DOGxoxWzY1vAk34oG15WGoGQzyIWnf3r3av28vm4F7tXdxT8rm5ufVDAZqeJiPaPDuOsn786uTdPeAopadhO3l01p/+EGduulWHfvMdVr69Je0duMtGj3ykFq/kPMQWPDw68CIzUA/HOYcXBs1WS5yGGznHGbzSujX1w6p6C0sMAi3SNBMs6ZKe3srkdJNCQ9KklsD7ePr8ycQFIhAYDp26apPyHd6RiO5JQ3R4z5N4N9/2Po9ctBgRG/3HNTiq1+pS/7ifTr/fe/V3POer5ibJ14R6dVwDAyYTjtr1a9JgS7WDBpFE+JAqPAytn3kca3/4h6t/OAOrdx8s5a/8x0t3/w9rd52m9Z/cqc2H31Y7ekliYdesRlTEnj45VgU1hpKbRBPFfrRogi4BBI3zl7UNHNaeN6Lted336nBO9+i0ZVXatsbEJh6rdju1ZiHe8LzkE2Z0WhrY11rDz2mrSee5Pxg4zJDMWBHCQTf1Z0TkUOCasfQGzWu2cfLIOyC9VDCQMEaWuYN4gGxG8AvskExiYlhLNZS0LPgXOHBMQzUnTmcnVLtN7d3f/5D9vt//73a+/7fU3nlyzQe7pEfBsiuAf6OERGUFPKLUP4nHseOK3OxwSjHVtdcQ1S6QyIYEJo7/zwtsOk69+zLJV5wRJvYzNARofD8o1FZWdbWz36h0T33KU6dln+bpbShlqBFTcUF3oCMVzXKQs49ZczGbTlxUhqNqVVolZhx2iNUnKcZqPgctNVgqLjgkOYuvlC5WaKiCADcFOX5bdyUVi1fYpQVNhD8gii38LADSCECAKJFkgrISff1DXjtGoTMvSXe6KEHtP39H6s84X9HcSRRJyXIzaaeTIbJAWl0hJUAERFixVq0oy1oime0GbMWExHLRimhnLoEbSAOiohQsCkYC/Pi4Oe5b62NHKmgN02GFFvW08aBMgqZulrMy/PDLwK5XGH1guS4mTZopsGzHuLFWD7XiDVVBqQBNNttY0Dma6vd2FK7tinfK6r1TN4UhCulhBAEHf3pk9q+7Yfa5vNA/vfzGnQcb3HdJXTxNduYU/hasA67ZjDQ8IXP0/zb36Dm5b8mtXMa+F7FmrQ+ltiGWBD85MZUC9lbckUE6wE0ezW4+kVafPMbNHjBixWDOYnPIrkWfCKkiAAQq2ulo10H4DUIY9RhsD257RTkElCQ5fkfjXw9tOjbAdfEkHx86dZceD4bhZdrwJc+e17/Bh34zd/Q4MILZF9FBk0EldgiyjCbECmF5L7aeOPxvP2yb0NdrADaah2YZDdLTUlbaEAWWAqccoZinvMjX2D2H9DwuVeqedZlYmdFVskxEjRpEVHpwjqRXwZk28sr2n6Ee/pTfAHIF1K2skriOMC0JObMEF5JGaOiFwAuikQcTRpOSVfcQhdF/ni9xVpHwkD+92zH3BPjomdp/1vfoIN/9HsavvIVKsMF+fMtAj+f/2AfT4MUygaiqzGDXgaFIiooRA9AtOgA5FkwQccKzqfCfaL4P+PhM8baIKKtla3kKNcLlbnAnVQOHhjTTQITDVk0bZ2BUS9MOofqU6ALEWb1/f23l7Ha8jHP45H2JVWeiygEkVHKZKZSkzHt4IL5g5Q2ITlu0kqKHBX72CHi80bys1+LUYvAWX1v3T78tFZu+34+Oz79ic/p5Ne/ofX77tf49LLKiDOHNXVOg+yEb3Zqi8hBAjdcd4NBo2Yw0BzXyjznxDzPtPOLC5rny6o5+CHnQURw2ta4IX7Mc8/Z2NyU/5R4ieejldUVbflLPJ6bMcaKFIxOHxKUzt2Il0obA1n3rCDpcw+47FD2/s67Q3EWpuxYIBtUiWP+Mv/d+t28o/UT7w99yrph1n6W7tQT5FomDET0QU177QzQfff86yx6yRQHpAG0o/t2MivInJ1hvUY0k1U7WtrukMwwO2pzQMOMHnLW37QB8Vl69bW+zs/UTjNbcLZ2QnMdeVbU+/8yu6lzWjKnxIj7CJC7em+xS5wsXvQkzzj/ptVX/XSMmSMQiA2TMPCmDZDP2O1nOKvRLwng89hQfZ/J2EeozFRcPYRkmruobzvOPxsYeqVxx/efBRYlBAGTmB0c15A6FhS6liNx7AC8TKhv0RNVBxfM0tJQ/8PNGZ8ygRqxXmzkwA4X3/vwFtxOUDYKyQMO7mcMaVHGIUCPLeuDRPQ1kKe3sT9yJRA8ngFQuYfqj+mEyDGHsK4Ek3T33Ix7cJE2I7+RAdPUdvVkOZi5HEKxDsSA93yqDocufs4NXWLEtnfIHqaizogAzgzKlARP7NiGymNLd0z7O5ZZY0NEKCLEoNqgk7AVtdoRPhSMu7uzT22sjbPaOZa1WV5G7L2mGvRZR8WWG9THM2OQeokmDbnPywxsYcYJyVhgoI4WBRxY01YfYlybqzI2xMQg8EggXuKeN57I8PExtxd4svY+OIEu5WBqFT6GCBQdeCXhsIJCVgxwk+MI7V4wSiCHQ7lig3UG1EpAmanBlp8LHH9q4khF3uDz5p8fXk4u8Q0nm4GrfNs59ovTGD0POWNgBO9NwYjgQWlO+/bs0T5eVPYD/k3BBV5a5+bneA8YqGkGiqAy+vQ41fVgKhACirwZQwEqPDRtPf2Elr//Ax3/3PU6xgPd8nXf0MY9P9d4eQk7bwkVtWwEblOLay4EbnnIa83zmFh4oBbBPT/ryJDdfBIMqPGCoBcY21W9x0LNKLru9bRNhCdRhRHQhso6XUeJd3t0kiJ/jIGiSXOsCUMVMWUUEcofaurFiCrJCWBdJiOe67Iua1/cp72/8Qpd8pfv06H3vFPDK54t8SDL4pIBY6KKYyEecmUnIhbWK9OgNi3WkFdQxcaatp94VOtsAi5fd71OffLftfRv1+j4B/5Nx/77v+n4339Qx/8b+B8+pBP/8lGd+tintfyVr2nr7rtVTh5VbG8qOD6FeD4UpOp6gA2ihAIom8sxKFUMRYrBvOavfrn2vvcdGrz2NzQ6cJ7GGKBi+oWjzPUC4/r90jxmo2njsae0ef9DapeXJdtayez7NcAccSgiVBsxIHw8CoUW1kMGNqW9YZE0fLE969aCTTf4DAkxILYjQCqBBHlMLIemUFKbwIFuqmAZEQriiZd/RVQbvygwB78IDthoWHjeC7T/3e/QgT98l+L5L9A4hhKmsj04kQfWeXz0pMqTR6RtbzRJaSOHLYx0rwO2HYcAHWPwkjPwbwhx/dqkQrXyaMg5qEuIz+gp1vjOn2r06BMq5GPZNEY+xsbQgg0FXEqDe8OxGrKcY41P8kJ20puCbKixRrgJM/WNLJLr7EGhXPNmIB1gg+HiixTdb3CiUUPBQZwKEuYqfJkhH//tbWXLoHW+yTMUwN1+xj1vmnAYF87fkjhlHKty6ri2f/wTjX/ycwUvd/2hEwfccRqwbQu1y4VMMGGooVXfinLdNjaV5xdiMrFOGEEw2psyIjHq7MHoPMFLaOxhY4IXUWFVWIPSBrYGJCWw5AwlFpnkDS2UyGY6OnPWC/sIR8YXLIytNoiGWrabAnbcV2JhXgLbzoBp16tlx+xENuR68pcHhfkXzncmTsDs2OLLfCB6QaoDwYDNkfLoU9r61i0cg3uk/vja3kCVdnIKg6cSUeeFu7yR4+t74N/Ife0rtPDW16u58tmKPDCh4BxrmbsMnrTcgvOPqBx/lpjzPFQuu1Rzb3y1hnz5Evv3Y9QCZCzGkPYHFWIE2B1tSiNHS4gJimINRN8jegrLUETDrMhJ/uK1Brd8K+BjmjBAPzdU2bNX4su44JwojmFwpKiDsxjM7QQMiOt5NHxBIDY7bJfu1EZmCi3CCjePlU69JT0BTaGM6SGvhC0HF1+o5gVXKfI3GOs5qS6a3BwSKKYN5KznM5sr8Jts7Gw++LC2T56Qj51Yj9Y26ECkxJMOS4cglnwdGiMxiRGUOjE29IhaZ6EWg+vFQlKDJOS1HbEu/k+n9rzltTr0H35fC695jWLvAerg+aMtErX0a501u6BMhg46kpbyXOd+VDY2qAEdItcV4JLZxKhpK5CA51u2R2q3AHhRm5EBC45L4Nd0ZEgBCDF5uYqgJEsKg1fTNbqmxLY1pC0+BC3wkR6SoBlQiGYlqOu9SrK1QdhhA1LOG9Z0GkoRkQLnJZ3g4Dt7BObNFRPwoqUt2PGUHlROHNtZlvPBtvIiHnqY9APbpvC52K6vafORR3WaLxKOfupLOvbJa7V8yy0aPf4knxPcf/mcLxzLlnuSfdPV4UyAHcdI1BAR3O4GCfNcc/M8384vzGmB+6A3CYd8ljY+J1iD0t0LGq5Xw5g8a2vr9U+K+bLbX7hvs8k9e5w007wUEYwAI9lVAYbOzEUzxdSharlRbeD78wtShEiYzsVZ8UARNlAd+0iUX03Rq4NQoMYPt4IBXRZVKOrMhJVMF6V5xklbC1DQxUWgvoUCEkCfdnA9hkQbFUKJPaprERxzaFyV5w42GJG4E4ICQURACUrosCaB5yDICaCygU0NvTxp6wwOA0R4QGDEQrMq8nskEjmGh4AwyDnktFhlXpiuBzgBOaRE3OQlhX/gBeBJGAcCPNEEEZSOb84FVsEwARMS7gxSrjm1mk8gFCwBJNkUSHmPO32mQlEAVJ1pgDuw3CAhAzpaNEpjlBAxkCoT6sxmg0AM0LPU/sTJdcUv5ZiwEHSKgw4FY+2mDJVTanbzmjRrpueOxQWPCtRpwTlgeizsX+PgqgThy6RtQ5HmLAAqOUMz2UnsAAAQAElEQVR0ggLuOmQQxNBJBOuuiEgaQhK0ppFwUxUlJbdA0JgNc0BET8HMdosNVJtFg93rEUjFrLVKL+rjOckOi8rYbALYcPwoyToYGUyLNB3teAZJEXgCk1wQSNS3UEAaBBUJOlsLhAaQ59Zlgpv2wHvKQYUUwSAv8C4Piw3UX+Pt0uODil61ZifgmOnruFOY6PGqascs6k8tR6rWU8szeXQZ3xEM8MTz2HNBRENBaAAJEWApSNPmm8kEEKd9Hx8cgQ+A6iy9KGK3vpxhZ4nnZqjzsaQ366TR8xVHRMaunMfw0EFo8kOoQApipEOYh8LGo6ETErPjuhUzNwWrDSnxSZyEK3aNxKB3orMi5zWcVXnWjGda9ueC40SEImKnkWswWGpsMJ3gOl2vGfv10cxPwcc7OWKHIh24j+U9uP/tQP9bKCd4cT916pQ2eXHzA5On0PKgM+IlztDyIDXgJWqBb0r37d+n/bwc7eOlZMF/UsGLhR+YBoNGEQEICHIBqq3P6Sm4puR5yds6cVzLP71Hx792o45+8ss6/rmva/X2OzU6woaHH6Jw8Exdy5h6Cq8fBSzDhJZmMsmt8jh7ItZaYEBZLJs55mZFQZYbMBE3MDEVudktwiMcIUP8BLQB54hAUgBk7r6vFVU+aetDbv1RwoUUBVDaJS+WjHkVsJBGhOjKBtGwK8EzaGXnFrX3JVfrkj/7A53/3ndp+KzLFQ0bKWhJiV8jhZSgvhHZ8yaHNycaatfGurYeul+nv3mjTl7zSZ38xw8C/6aTH/iYTn3kWq1+9mva+MqN2rjhu9r4+re1+uVvsGH4JR3910/r8P/4sI7+04e08oWv5v8YqtVl+bfYgofzIIeBGSlrCIoJQLREHkIRgYC6WH+X4z9t2/PqV+nAO9+keMkLtcmG0HbTaMTc/KfDRawgsQtePmbbx49r476H1R45Km8COJpVws49QdPmdEGuaseYAuPOBp3jBud72iXvWZAX20It7HzLkJs1vCiEgRcEv6BrgB2hfL0UfDMGvPA1RIQCPgE6GXjPpxkMNbzyhdrz9jfnbzZtXnSxtnhR9eaEekM7Mv8xG/jjp49Ka2u9hiKJQk7RCrHhoOxggKSnfKJD4EU36iH9fRXg7c75sX3fg2yO3SsdP6FoORYa1M2SUudaEps2UEbGCrWlqD19Wu3xkypbdcOOkNQbCp/LgWF4EDIAMiIUETADxXnna3DJxWoO7BXRNOC8GqpVQ80Gr62xNjdVeAkX9y4fu4J/waNgRwmIShbl43EGr2mzHuMUlM1VjR94SOM77pYefVJDNnDnOPaNzwvikoIMkrHcKDmToCObJVCuOghJJdzrvElQeBlNpYf0MYEngSKqwGMEo69VhWJ+qGbPonx+EQkHMgQ+IJJggZSJBVREpMKqiEpTgCIaZTgcsM6RQHQ4FF4zYV9wQSifc6aLqB9B4TwU936f84iEqTz4Ib6uW6Zl0K5GfL5QKltbeQ4E8w/1PzYtDBWcz9mCHZvgHHfBZXNN43vu1eZ3bld54kkFx4BBCXbANZi754hQbhGRdRTmTCgVrk1/YTL/ttdr8NuvVnveBXIOuzU4YC1KoielpqM8r9i7X/O/+cr8z0Xi0suJS4WO30H1QCyaGYK6niSxKQ2Ua+6gWIZN4TwqrAUXiYwNWCoiFNgWwL8laPDat9z/Km7UorPe88MYH3JPenQUCwNlzgApmQCCWIND+9RccJ5aPrvH8MVyQJNmfwOCTh7RE5Z16wDZAMF8Gu5fc8++RHPPv0rN4h6k7vjQZV8DZ567vAaAsVgHm4zZ3N967DGNH3mcTfg1DSkq8gA6ToVQSJyvokFBUmMfh8BUhUVBjgG8e6aFDTSuFVLi3CgRYDygW+jBoYt1iA3Bi/70vVr4rddI+9kQJHZEKDiOEWmuApYbuqwf7HPFotjc0tb9D+rUHT/S2qOPy5vgNi8ouRJylAMJaRUiExx1wI+5zxQguvM/44uGjlEYunPCEY28crOOooysJLKlWadNet7L1tMESJu0z3o6iemEqrbeVB+bNEqZbSAiakSPBnW8Jg1PusT8lIRqpoIEku57SDJFiogK6lpgjQwVRPaqYDKsQEZssRkjtU3+B0LtSKNTJ7V6zz069qWv6+lrPqOjn79Oq3fzBQ/PC8X3YtbXn0/9cctAXiziuIf4IW9EqOF6G3L/mx8OtcBnff7PxIsL3A4XNM/1MzfHZxV26prtB1xTRGB/eEsrp1d06tSSVvhiaXN9k9PdJ7WNw0OCa3ctTAvea1Xn6pJyzbNAVGbS2LQJcOqgMaYjcNxgBsRAQIeuvFxnYJI+JqKKQqJPQG7YupIq92ihYZZ2jjNllhhKRoSyC/Gg6KUD0K5eqMtQxbarVD9mGJiKg+ghhgra2c70rnqfb9McVaYuSPH66swW6A3qcIjmBIBjJfjgWYEMbdenjKke8rou9mL9sDTl428uIqZZAqUBNOkT3oTBXr3W/Cz08lmbXma7nq44yFwtXWmV1dE8QM1ZexXmWKjXUP0QlRqljvDn6NYTUZir4sCyQnFMuGm3hTn0kLleZgHY6g897dgxlwB6mWmD+WCoEFhUQHRGr5qQP1B8LWi2ObH53RiZ6wPVjruYT0KVMNqpglWyjYdkBJUCCGwsM6hriJIyNsBMP9dwhT9rd0iDj2EexM45V+8sHratYgzplWY0bYDUWfJNVBNCNJh+ElkAInikEH2fZoyZuJHqOibJEL0+YM7aCxZTZcDZrMeme9hxsHohOIACTPoOpkrrVM6i6PJNLwrs08xRd51KKUolRmZAu3smQseaWQXVZTCljtav0GxvcL46c1OzjtZmGhO9wkYGeHvVmxXMTLd5Z8K002p6as3Y9WRa2MGOvdCJZ3n0/X01cpbRWypZnb3NWGFgzgC5q8/Ow0ts6E2sc409n5h6jDtkMmHCT4gUMzhvFXo0INzRbbFDsItJn9nCdunPzuLlhcsjAN0Z7QgD4+W2qvBAtLW9pdWVVS2xGejfEFyB9uZfwa6Mi0a8yPVg2ZAHoj179ij/3cB9+/IfX/bD0Tzfmg6G9aEowrMz5CmhPGaw9iesslGe4/s/Blh7+FEtffdWHf/Ml3X8E19iY+q72nrwwfxzwLaM1cOIF44RfPH8eIHwby6OHRAgPGEJmrlNQtsO0j2yiPScoWxTNVQq2TegiCewaCWJyFHd6LCh2qZ6bseFa9wxCroEWwVeFdIPuQ9RSsJ2ZUaPgBhI5TDGZiNCjYIfASE3y9sYaHD5c3T+e96uQ7/7O2qedYUCWXH9xVaNeJKVAqxpy40q1jIQ+aWjPXZE6zffrOMfY4PvAx/R0Q9/Rktf+LrWbv2hRg8+pDhxRIONVQ3YnB2Mt9X4zx83VtQun9ToySe0fttPdfKzN7Ax+DEtffiT2rr9DunUCTUcqwQmHJksFAE4bwcu0yBqDGRiw0e8DFk2OP9C7Xvdb2nvG16j8WWXaZMH7NHAL8OsM7aNgh9xfrBBtbrOpuBDGj3ymMQ387ImIpESQwtwYKl+FCI3i1QRoWgaMQChbF5H6ilcA+J8C8TBSyHGMrgKr5+211XWV1RWT0tgbW9K3foKHyfzMXEuY9EcOnmC+sU+mFeNbaVkfvCiF2vxd94osem7MZxXboYSL8/idC5q11Y1euKwyilyS5lObp3epM+7xB6QczhkGaQlJhNPhiwOLXMQ9wjXPDp5Qpt3/0Kj+x9VYfNtRKZRhMbgFlzA1T9XBbLDrpe1Gx07oe2nj6jd2CAfQrpdIiAM9iiyqAPkUM1gTkM2b5qLL5Z/q8lRh+NWDTEbIvm39OohwX5rk03BFY7FhoSOQX7takuASyexdAplQkIRItlu/qUtao8d1db3f6LRT36uhs3uAYs3QN6wLo4aRA1kds06MkAdHKZlDmOURJfXsfjPZ1dZA59T1SzH1Juyk8H0BHxehmI4p4YvX5rBAE0h88SL6QaAmG5pMoiC/Jk3UHidiV1SBu9VMU/9LBFSAX3cjEAOz1BdI0gzZHNynlqGGMDjUZWmEeHRj0mmsiACmHNhs6RssjHMZ0vqEfcmLBAiBKwtDmqor6E+r2+L/fbho9q8+QfauuMHKmwyy583DXmZF14ZBi5xP7TovXnWcu/wsSgLezTgepp7+xsUL3+xWjY4FWPSOZuYjSOEIgAH5TwbN/P5p8cLb3mdmpe8WMG1SFn4BA6hyPsG64R9iJZK1GBEsqwHtLWHJZC2IYfvewHt+co8tLApxB4DI4752HOAbgHLSzQyCGxbKRThkdyqLXxgIV2HAXLSI0LN/gPSBedptHePxsOG6xkrYvgskBt1MDMhIig6ywwpMGEI9IXNO6nh2A337tPcVVdpcMWzJJ4XhFuNF8Sgmweg7AyyFgG5fK5ur6xo84GHtf0Qm7/cL/oNwbAJwQp1Q1bffkRgPRl4byvUIwBMPSSAhi+RGIooAQKQlDJQC9nGlmLxoA695rW6+E/ep31veqOa8w6pcL/BQT7OhiIiemipm5p93uYxwy4SpO172RD82jd04qbv5H+Wkzb4JcaXdHAmACj3CKQNq03Nhc/a4j8hRk23egfUtFON1y0iRE87awxhriesxDFYqAg0yEPBZGwUUJF0sE4CjAMbzUDYCp06sL4HoVPXbKcZnrSaNMeLTDW1sMwGu3FX56xKyBzPpp53D+PueHiTz/eLMfeblmeJ7Y01rR15Uie/8309/enP6fDHPqWT3/iWNni2KXyZJtux5vbjiKoHV2jauSdA7obrr/458TA3A/38u8jm4PzcgoZzc+rPEcdzrQkK0ozl3xpcWjqlU8untb6+pjHHOM8J9CSepDHh+RkbTHvOpoXhtC4WMoXGhmTqkE6VrJo6Vkk32qYjJ2iaKEVTr54y5jxNbR3OFqZqPFpbK66elk2haq3xzCpUrTWVOpdUXjd1LRzDAN8hqEl3tCo2NRFDmLfGANt1V2zo2Iqcw1A5RvvYf7ZCxPTdvrYynGmJ8e5eDTU7PZ2z2dhwToOJ4uxWlnoeholppt4psd1U/0spDOxvgDyjBxkMOxQ71rbXOC9AT4lvOEnUoRd7XXeveWBiAJHN47kg0Me5lGeXO7HB2t51UluvsLJCnCNDXm6deVRTyesA04l1ZkPJfcDduuQwbswkIIlgSIalySwibpVhK6QAPB0ie38zrTelFPU5KtONRThl/Hoj8MKnL9als8FiEsa6mq+OtklwXYaJj70mjPg0V5cG2t1exiH/iObdfZAQqG81H1x0AHLPOrNG4qCLCEWEVVNwPQbkU43tDZh1wjzWiDyjXAXT9rMJvlJnCC4JZJ86yX4GpLUifG0X0fvZpGCCBWiymDNqEVc0u0RQBfGxJh5u2PlzOk2gMUPISCxMZZANANzQ4UkNWHQdp9SFZn9S6RgGgkREipRWqs1xDOZsZ7oDHxuDkBvCfpMYdpAPewVNW5oTo/rCRdVlcU5k6QAAEABJREFU7fYHIhAm5HRyyZCQQQl4OWWCupbxkrZlEjsGS4N1SCcC+HxjpYhdiFmwBQLAgCOAnNwphUtnBupGPZkTEixqN22oHCPMTDq7JUSgMGDS94Kh658CGmSisgqimKlf1u1oWS+6VFFnKTzDtlrngfsUmwkneOE/deoUDynrKfek/ECTm4E8nPrhyg9C/jZ0HxuB/lNhbwz6YWiBzcAhLyyGhnojSOJUFcmLQEZCFlllOngAE5uRo+NHtfTDH+vEl76qk//OZuBXvqWtu38qLR1XjDYV7ZYKD3VtGTGLMTFGzK+lRng2nEL5mpc5xBwn8ckdEfIPDh3GLKmQG2pFhALG0EAZU2VHoThbL0p99KN5xzFIKRV0UZihbqrMl7YGPlTQ+aExLFPIa9aoyHVOobJYe1optoWwx10RoRbQ+Rdo3xtepQO/+2YNn3elxEtjtSNXEwrAfKhvhTWUzEcwsrk3fughLX/pKzp2zSd1/FNf1spNt2j74fvZ4DqpZrymhm/b7RTGQDFwTIJjGNTdcGyasq5gg3Dzrns4jl/TqQ/9u7Zvullx5Cj+RQ3nW9qDHUtuzk8lgSyCWiybBeRig3Nw1XO18ObXqXn5S7S1yIsrb4gFP0WolVcuxOmnoKbRY0/my1jhXFYJ1q4otBOEpILl0oQlnhK0o1E9WSIheHmIbTZ0Ti9p9Ogj2rrzTq3feKNWPn+9Vj79Ra38+xe1/IWvavXb39PmPT/T2P/W3zbnrLrmOUGWxEXOF0GdQFFIHC9B5xoVSVxrw1e8RAuv+w2NzztfnPXMWUDDy3tgwPy3tjQ+ekQ6cgy+9kl8WFuB6D72DgrpjoJuKsGaBGqbYGj5Rcv3gIce0eiun6kcPqJg04JolIklNvS6yq49o3VD8mRpRhqfWlLrzcvlVSFRRFTANBIYkUEKSiYTK9Ts2y9dfqmCzQsN4Mk2sLwaCFLB8ZZfsFbXxJsXizROudeiFWyWmkPWbbkBBq3lFTmWgutHjWKL++EvHtDWLT9S++jjGnDu+xB59Zs8Ci3mLY5SUIvPNVGboImIhdRCi8YyypuM/i1Gv4i2HDfEtbOAeR3Y12AejV1TzrUmy/zCyctnDKgNu0k+bPuePma8HhThOZYsCA0xWCi0BYCnVx6WXphEQRbBYB6oOSDI5zF8sbExKW/2WNCDY0NXT4jO3pTJrMMb7GzcygDtOfX5nddlysY4OU4D9nqHWg05h/y/Xbccj80bvqvRz3/O8dnCQoTgGHBOZjxNm3M6Ti/xrJ0n2OiZe9NvaY4N98FVz1EM5nFtFTGQOPYBNEA4OWvt/6l7/k2/rrk3/7p0wUXyM0HWSfBgg6AEBPM30myzwICsbHLfYDPAm5nFv8m6zcYoJ0WoKAJ/4mCWHU4GimJu6Dn+YUAbgYZc1uX6WAYQpvOBwYRRxdhgBkjS/h2Yj3171Vx0SC2bgt7kd5CCbfY0MBXUIVRgCbpAg0PZKqIa5mB6cOFFGr7wSvlPiMX6zR4H1+T0GQDvYrAgCRFb8v8iv3XvQxo99bSa0RhTlLVLycGIZr8wXcGsj8sE28SAmg5Fp4BCDGFUxJUc1E3R42ao8b7ztP+1L9ehP3mbFt70WsVFl0gx8FKriBYYAhFg2NluSX7OIfS9YvmbN2rp69/Q6IGH2SwNBddLxugHjmFEYA3QISgdJXL5XGbe4vMGYaomg33SHltBGBksx8gkCE0kCHlEpb1UpqTIOcktBCfS+I4OxjYPAuQkFjawdQ2qtdkK2BeFDBmf9Q0gjZmLXclWvYoydIOwl0GiQyGaEQJCwsz0XmB9iiGwc8VQKuiNxTXic62AK92Cxgktn9vjteNsNt+n49d/S09/5DM68u+f0+nbbtf46acUG+vYYU/NNVYmEqETzEUEdIWGSQy4F84Ph1qYm9M8z8H1eXhBc/PzGgyGuASHsmVtpcA+mkaEz98aXF1Z1unTp/K3Bre4FxQrQpOWvGUuxhCRuRmUoNpCRWjEIEyA6OgC7kDIJFkvWihyZKCbBs10vGa4LB+PANRBARdVDcjdwQHXXY8LY3RgfZpTLdg26Yu9gAhih0wKlKBs5pLYOXhdrLIfmiTxIh0jAtbEC13zmAdsCwigBCw8Iqf3FNXC1V5jSsGPuhZRuSB/dDLnSRMEqJW0AwIBE8G4C1Qip5++xJpiVTkoe6dzXT2knCEiHB1qZ2eFU2BXUYPB62KhWScwNlhGECXYELA8gQCFOhMCLwOKkkA1EF5fWLwkUY+6ZlklsYOY8jDV2gSUNT2kCFnFESSs5ERGFSmxR09LkT/GBnNTXaVs30NI2Cub6SQ8sEj5uW5hb8wcnTxYh3RCFybM2yb9JJdqeURIAtxN99iyBGUL6IAyeA2nVSKkZ+guN+w5uq2I4DydhY89n2Yddw7kQ2LXiZoYE3qGmNi4EK9Crzub/cQYo6Q9VMM6Kqdsqc7SLO/tzqKeEdlyhv0VSc/5rKZ9uB7byLSLAeiWVEgmh8qfa9xxQKZG1TNYB2TRAeiZus2sn9bvQ1xPF8sr9AVXTs7QO+rcrT+sv4LpziCzDjNzFXlnVZppEWfTnE1mp17uee2eq/Vngi17r6n2TIntpvpKeW1taTh7NmsM1f7c47lsfMwKq3MWzzwIu+STMBNil8EzsXFmnsAeoM9exTumWnhgGvHyvLq2qqWlJZ08eVLLyyv5oOKXVoM3Abd5UBnxEow5L2SD/I3AA/v36QAvEd4Q3LO4qPm5oYbDgRoedkQ1Ec5c03lT0estWv42X1eRNxTEt6RbDzygkzd9Vyc+f52WvnSDVm79oTaffFzt5ioPUiO1bPqN2HAaAy1FjF0LuAD5IUpcme7imk2yQBmop/KuKQWWJNS6IulIlY8bdUMnH30MpY1o1aeFx8iBOZ4N8oY5N/6QgHZPf0wcwmao06fwYmva9gVFaRgb8uLQuyOxBkBuL8cBSIXM0TvwvHkYnX/Rc3Xw3W/R/EtfqhJDeQPVtiJRhKvr7I3wKVa6MHTh4/vgg6z99Tr6yS/q5Ndu1jrHpF1bll9GfB743WTMMObldQSMoUe8zI+JA8vyU9yorfbEH3PMNo4e1ukbbtHpj31Wo+/eJHljDL8Gh8BX+LqcCVAPUZRA3eJBWz6fsHO9MbeghV97sQ687tUaXnapHCJsbQcHYQ3bhhc3NRodP6lNNg1Gh5+W2CQMYgS2PIrL2Oa9m2mOePZKT0fn7UHeEGMTcO3hh7R8x/d18svX68THPqUT/3qNjv/zh3Xin6/RqX/9mJb/9eM6DZz8p4/qxD9do6UPfUIrX/maRvc+oJYXjozu5KyF60p+dvDcqTLCC8KZkC+FrQbnX6SFl1+twVWXa5s1HHOyjLDzq7LYcYqtLbVPH9X4ySdVNjeZLUGZdyWgZzqRU0yIGemUzDnDJiaGzwGRU3xxsH0Pm2P3PqrWG2Vp0w9gBwZlx28yP+TFpyHHs6xvaswmcbtyWsExk1+aAoN0mg4RVebjlXGKFHsW1Vx8gZqLLpDmhsy+qGlauQVcmHBMr1n+ZyPLyt+yYbaeq6dg4BRVzomYqOxVIXkGahcOhVhlEGqPH9P2XXdr/LP7pLUVq7psBVw44yr2ScQRU6nRYAOaquiWjZG3eIjY2hqx4b7OseK4IS+cDwK85qLIAJR14IlcgG2s95+Nhv+Tj/khniJiASquRIBCbh4NxYxcXavWuApUl9kWBuXLOmpNGnbcmiYiTjW5fM0NJTYm1QwnpiYcxSDVUfizENlFC8/Jx2d9S4VNwcK2th/Cc17ohV8BAmD5Gc0p/QcECw5ecH8JPq+2vn+XNr59My/zXOfovD65Ts7BxIrdoOkqM+sZKUBLgsFlz9LiO39bi297jebOu1CcUIA3BUOBXhFEadXs5XPulVdr4a1vkK56nnx/KuE7SpaGTddt38UPRCUhFOCWz7uNm7knfurTWvnMtVr7+g3a+P4PtHHvvXzmPaHx0km1bBoqN4HwIBYjX6a0bESPNce9bA6d/2OUxpg8A6Dh3Gi4IRoHR1fISJeF2d+QfDeUDs+iWNyrZv9+rrEFIrQSuVvW1Li3D58IkhzPZGJsogPRcIPDs2k0uPwSNd5s9W8h2qury2ehfTGn441TMWBTEiidOW0//TSbaY9o+wRfJBRRVwNI1RaMzLFyvtCOSRhiFqJoAljCROWLaORkNNkibaGpWFt80dQOFnTgpS/R+X/0bi2+5c2Kiy/NfJgpuBcE54T9cKk9wiqum1IxY2mk9ugJLd34bR257qta/tnPJO6XQ1+z+Kdj5DgZXFHgS7gqKyDO9fws57MVEkEAXfda2sYOnbiA6Z2BFOGomjYb2EfIZ3SQaZOqjvK6Vt6jOeYESRfuUkcETIiWPDgVtp9ClVYD25IdUcFTHRS52cOBe31KcbDc9wfbOPy0XpQIbZfA4OPooC33CD+HtJwx9blxzGXFxiDXUBlva7S5pq3jh3X6rjv19LXX6ckPf1JHrr9eK7/4hVr/0xOcf/0SE9ZpyRSKCLCr7AEeWTMYqBkM+FiaYzNwTotsCC4A/gJ9gDzCs2ImDhrCtlFwLmxzHa+srWmJjcHT3B/W19c15v5YsDP0WYzxBlENPYvwEKEwNnREqnPoBNYZfNEaM5uqKZ0vHD1V3VA6/IzoVzKaicD5V1087ko4Y8Ykd3A7LadcpepYHWbp3VGqxdlGV9PL6xr3nLG1s3E7muPTa/P+Y6ZbzSQ9dKYmnwlih1/sMO05VzFRwFjOoZ+IlDEs1aSZ81nXrwRuHHmrTRnvBnv0snPZ9HrjWXvz/+uwI9sO5uwx89r4FezO7t2vyLm0s3In6ec5S8/YWG3VjOgZybS10zNapTJNk+qGMwTKI69drZnwduhOVssizpK4k+3QzPqZxjn6VOYdM9RLpgS6vIhEg2ak19MQonb8uBdw3WBJnHowMU5afJiqHiHsnAArTlyPMgtEgmiW4oleE1kyqi0iKtEbmcs8eILNGrIGEwbbGhNRQK+zOOBDYhStUlUuRQQA1rTZt+qti1RglrgOaC02VIHCPxYbAuEOQNhNsD7IokdEh6jL1tMiDrNEiMRzBaUr8XL9wZjItG0DJqQcI0xpR8u5ECdjqmCnndD5WI8ZeSVZ5lDGKYQxnShSrejNIDTTbF8IA3CyJJEvC3yQGftESWy7iVsQzjARQGSAikNyesonHh1fz0teBCsAwqPQDBRSAYhwZ+w6vr1RmRV1dK+TnWxggI4IRewCxwJqLZ2hsMlY5g3JKCn8ZaiiKRmqdOJI2maEphyOTDpr0jxtpGp5ENnkhcwPIf7twKVTp/K3A70J6ITG3jDcZtPQdKOQH2727PVm4D7t37df/s9E/KcSc7ycDwaN/ICTEFJEDpptbRbFvYGXs3Z9TZtPPaal22/X4c99SYc//nmd+uq3tX7Pz7V98pjKaLOrv9W43wTsHu4KBRboAiYRI5N0PlPOAYdFZ9sAABAASURBVPjlhUyZnkqUkAdasukUQiFVQGg6OdMAIaWqVTbHho8E5XkiN2wbcCSEIsgOKBDQqRAy1CAzCNw2vOLu5UXsvAs04KXJL5hMWpE/InaYBSLpHecK/nRWQWouPF8HX/8q7XvNb6o5dL4KD7OuOyRFUIeSEqQKbxZMgZjoJAVrO378Mdb+Rh397PV8W/4jNtSOyH8W7BfMBuMCjEpRSxi/PHkjcISs5WRqFWqZnG2Kk5qX0pZkGp08qpXv3KGlT12nrVtvkU4vSRwH1xK2J459BQ0pN9KIMIoI+XxCJXG+ija86GLt+fVXaPElL5b8W0rUj7j2CCkaeiP/RxMb9z+szUceV7uxUeUSL9fF6RXQ4QEsuKKuTQh41rFdXdHo8Ue1/dO7tXbLd3X6C9fp1Ec/xeYfG3//9HEtf/DftfKxz2v1c1/X2g3f0eb3bs0/ady6/YfauuV2bXz1Jq188ita+vBntfTZL2rEC4c21wleE03mXNmcKkqJ4qqIkZcbLljmu0dzz7tS88+/SuOGF3dU3hgcayAfhxi3GvHyPHrqabWn64auj0GurRgzGU6mM1NhLQxSLkVRtno8krQToKpnPUZHntbmz+/V9pNPSfCF9RbnAYdUsr9Bu1vBv4hBwUaBmE97is06/9knTkFyOv7Y0DURpIsmzUmGc5zjh9RccqFicY+EI91IbgWqsB6EzX9ywP+uYNne6mKXCc45ej2AWTrXq5c5CPPz+bPNpvnmD36q8VNPKDjnwnL0BXB+ApO+KOAdI2OmosoIabEKc2ux8jWj7VGep97ArcpCmArF1ykRJ93rhu+EnxvI/9FIzM9JlpMg0+WASBB0WScIwsoNOyOlPKmZATsBdApBnoTkdTfIQQA6QvH2K/HSK+79ynidvfqWhjCskvP2QJzC9dxusHG9tQ3XMn1s0lLyGmakjAkP09/PG7QNPFe4mvGWCufhxk13aOsHP5KPNcEonbx0eZHJabJ0mERVn4aQxBNfas392ou0wJcq8dqXa3zwoAqbQwPuzw3H2WUEn3HD516phXe8RoPXvkradwAbFxKKAFRbVKQ+Z+ZDholcz+jBB7T81Rt0+uP/rpV/uUYrH/iwlvniYPnfPqpTn/ykTn3+81r+5g1av+M2bf/iHo35cqwsHZf4vGzYLBzweewNwdwIJC7fJ3FPkyZr5swkp5vS7tbX12McqwnrE3NcW3zZNzjAxiAbvY6hLBzrPP42DURFAXkGpACdsbMv7tXgyss1eM4VkjeP7ZM6pb/O1tAXwKqW+/b2I49p9NgTKnxx1TY+6gMie7YC2wqgxgIS2BARRjtByPBAJZ8/4fkiUwcRkWQzWNT+F79Y57/3ndrztrfnP8PRcg4UziUs0qbH6lrySUM5TgPDptLyLbfo2Be/otUf/1iF56vBcKFeL6j780LOj8/k/JRbnZ8py/kGSOJeS3TZXNiLlnMG56HpmLRR8COlGfI6Vwi63ILBYB6IgAE7VwQ065RXo9cIwDq79b4X5LWIvavMtbRL+klJFjToZWyJacmu6pvthE/mQRiBj2wYiAMJ3WyfH7qToui6BYaOxYQIHgXuoWjszxvfT7EtxsR03ha6HW1ptHZKm48+rCW+XHjqms/pSa7NEzd/R1tPPKaWz+qCve/ZRdToGABkzUrdEaGICg3n6JANwDm+IB8Oh1rk/rjAc8oewBuEA3SiOaZBsl+jlhybfJHn5/ElnpFW11fkL+OrjbKVHGUPZesEYcaDAbpDuQYeguMggBRVa4OOt8wQXSx12HktC7KZNqTOeuaKWIaCkXWhs7WpFDOOfyhd6yBKkMMZdnvPyvDCjrVHSIf22Hk4VkdKoWxWA64L47zU6jWg3kKzzV6uz7bhoqzshUEg+GQZoovg2NYYMgE2mqnFdr8ShETPwakzniSHSrAAcL7MA+068+xOR2wlmUzgYLrkBEszCJrEkkXpT7KSjKatEBV/WY5ebjWQLJIbNvb39TMF/CYG0BnDxkLKcRMyqN7eXAUUfe/jdth6qq7aHfGqSMRTzgmHiaGlofwJaANcXbc+e8WObzDnCg3mDZb1wElLILpjAQ5XESOpResQlKyegKgvAjtJHoMxAVkxiGyeWx8AGSYqgdw6QOiytrSDMUZveYJtDMjSzxjetD+GIPuOpid/VWwXF2X7Wdo8QDmsrUeYvqcdzIzYpBcUafZZOgVnDOeycPAzjDtBzZKMySR2Dzv9g9U2zFo5c7oHUkMy0F23qCMT+eAkeJ06ZSFuMe+DlVYeusjFNGA8C50IV01AZ2tOYlCaOYR2tDMlEVRYXdLS5CykMAf7GswYG5R5JJ+UlYc0U2HCJNENU7tCIjryOkLQe/2sDDGZvEqmKhQkM2kQFkBIo4Oe1o5mK0Ok1JQhmXMMkfHOoUxx5PjLhjPz2M9gjeEZInCcrLW18RQ6P6OZc8ofCobeznREPONMHCJX1ITBzsQc8UK2urauE0ungSWd5gF2079l5IckHn63+ZYyNwT90go/x4u4/xziwP79OsALw959+7S4Z0FzvET4ASgi5IchV9On8UOOH6T7GxehKQUtD/fj48e0xibLcV6Ojn7qczrx+a9p5Y4favvwUyp8my4e4ko71thgmpoLgTznwvYHgeq9iHAh1fs2NCbqGy6V5UOtkLyYw6a37+1Qp7988nbCtIG2T0/DZo8I1lxASIzu+WAsW6s2kvs3gsaYtNi3YIcfIU/Aabx3v3Tlldrzht/SBe94oxaf/1y1PERmFBeVkQJLJahrBa5At8QdgcfNnOavfDYbgq/W3BVXqNRiFMaGIEZgaKBGKIkXjATqaU+e1MYdP9Dpr3xTa3feqXZjSdG0mPGNOuvfYotZerLnJG8ItnC2SJx6qrYRXgRnPccKvo1vOHYRY22fPqnlW8nx+a9qmxck8fAr5ioeoNMFXw5RkrNlpoD5pqwybIQsav6Fz9P+V71M8xddpKBG7nhqo+GcCAWxBvg0bNxsP/m0ttgYHLOxF+SKPgb1K6ETGHlRwYlywGK0rdX779Oxz39JJ/7hQ1r+//yzNj7wEY2u+azGX/iq2pu+J919pwaPP6i5Y09pcXlJC7xEzG2va24MjNY0XD+p5umHNPru7Vr9+Je1/vmvSA8/LHFdkU6UqtpISu19jXBZYUFmfZo3A+mC8zXkRbvZt18tcy9qNALGpYGXRseXtP3okyonlyQfsM7fcUz24JgG5zF2ssyNwNhgeQQU3XX6t7r87zRu/+J+iZdcqxpqCjsT2Gb2mYAFUXCt0HCQvYkRatkcXlZ74pSKa5w49ITtQxE7QQp6ozh0UINLLxE3I7Uc1xY5Gok6CmPAezHa5RW1p07LGwqcHArO1WDNBAS15D2Kuq0rXmDogo24P+afH3MfFHZaOqbRj+/W6M57pOVTrHZLqiKvKQMZyUoPKBRkLwrmbV1BaEiVAhECM87FNSLuu7z9qR4r4lrHvMW6ihfI6MHXC/fbWJiXBkPF3LwG3EMaNrQoCK8CuAdZXEUFlsTdihQUxzbY3BgwWQ3qSGmVwNNzrHrHDSQOg6SB92897V2QhtRE1hq7UWKKKgZMhU7GrG1hTYvXmjX2fyIxZv7F5wM2mdd20O7OFBIkI8qmq9U1iVgNx3G4sizd9TNtf+O7ah+4XwW5OCccpjgpfjIQQjTL5TjhOg1WNNL+gxq++uWaf+cbpKuvVLswVMPJamhtcsEFGr7pN7Tw1jcpnvVsQuDjOI4JRgBVe+aADPIWanQZDlG4ZjZ/dJe2vvsDlR/dzb3wR9q6kS8Srr1eGx++Vusf+KRW/v4jWv7//6tO/T3wjx/U6Q+ycfjpz2rj+q/yJcMtGt/9E5UnHlYsHVWzvqrgHArOtWjIMKAm5q4eU1ceC+rINaAmdyyNVGuGo+CiemyDTcHhwYPyOebrAyPKLz4Uqg0aW5HTfDCYNIaUVSKvuG7mLriQe9Vz1Fx8oRwv5dbJreZzNHX1eb0qoMduzJcG2w8/rtGRE/JxbZuBtpnnWCG7+DTy/DIG9oEcz6w1CpwVQIOcI83ZiCwNGLBnFOGMco5NGWjv5Vfqgne9RfvezYbgs5+jwnp6A7swnzYtM3wdXATg2lIVjI7Ll63rP/mJTn6ZDcFbb9WYL8aoWAM2iILNZUrCP0dRGrl1RnMoOZYnyUZwjH02V58pJdmuSiUzlENs1ZYKWyOCtq1trCwY+rzJ+UNbHkGVps309qbtQJWo87DbxFEdz7TXxSAbiBjYBxhEYo8xwcFxsaSgjyKPivDR6Wj1pvhAu7tWY6UonWDBTs5xke8fxgmurKg1Tc0C279AF2iBcU59wT/B1yhfQo9Pn9DGz+7R0hdu0NP/9nEdvfbzWv/JnRqfOCZtb6ngX/BpAbI7TMKERh4UGRFqOFe9KWiY55gvLC7Iz9DznANzwzlFsE4c22LImoKaJP/5cP673ktLPJef1gYb435eJ7RCtXkupgKJ1zDdXUQCWhvboAOLOzJNe3qK8bGmN8TfsXt9pQN2YgDdd+TMpeeeGff+1QpPRTAaEEHJALmju7r+uO1QzDJdjKmo7IhVpooZqmDjjIYZ8YS03ED2ijpN6TCItWKUduV3zQb9Kq2LHXltdIxTAHQfmZ1RbLIrXzWwdaV+ldFhJI8GTVqBqqVYbkCwo5cdXgEXO/Q7mUBvSTAYQOfsU72pcg4763pVR3eIi5SDNeM3Q9rEIOqZEU/X18JZ0LT14pTsYJAQtD8NJiqOD+KdtWBKao8d2BoyDcHZYTqxWcKAkDFOOzx9Esu0lS7CkLTUGE+hTOyTqJEhQ+pouRUPHVieIEX3k6vV2xgbdLYWTF54iVaNfEEYEJy1V6tOFXAZwh7QXaSqRQFvaeV/ldE+2NnJAGmJYceckGfhibvBi2ow2/maNKR4InM0gzU1ij8wDJMcqHNJwdWqt4NzHANkJ4WaCKDFrCtopnmF0t7F2NyYhDMpsA4kILpNQJPe2zmOL3xDKjHsdcl7SAEK0wmzNFXMsmmbRmepe2oYEYpwfVPZGRcyYYqC0b14SLDEkEzOcKrrqe5UqiaTGGZtYZhGMGUQ9ciEwaYTsH3ZqTrDxsYWGqA7BNX1GUHm8dxZO7TFPDi7jyNAr/l6nQU5V1sVBiBl07gRoYiQ6DpbS12o5QFki5ewZTYBTy6d1ElgdXWN998xOm/Ctdoeb2vL357y0tbwQOyHmH179+ogG4L7eGHYt28vDzcL7OkM1Qy47RC7wU5ODi0aFXJI8wzLyn1NFB68WnKtP/KITvGgfJzNkZP/fp1O3XS71h9+NH8TQmzkFD/g4WUfP3wRrnaCFuT9FI1ruqKIkH/Ujd3qmpVbfpuJr9c7AstQPtz6BaRJPjrPQEEH1RjQnYaZyrYVGqTWGaAdQ5qRmS4SkraDMfkVQw0XztOe57xAB974Bl38N3+i5/zXv9FFvIQML7qADY5g3UIRxFRjdxFaSFXYULHHAAAQAElEQVTrCQmB51GaEIdTjTdpX/5S7X3p1Wr27pNfHryRkC+G2AoX0Yx8bZCAUK5Naje2tHXf/Vr+9ve0+pO74ZdlF7lWm3Ce+TgkKfIRp0VnKBwn57euhUaFBSOJGvwGKBseoiMQDFQ3Br93h1a/fKNG9z8ocT5gXbtf5DGrDKPp4gHa3aTjGAYDDS+8UHtecbX2PP9Kcg6laCXWA0asmkiXUE6f0taDD6sc5aFeNNaVUbkGxKKrh5TvGnzObjx1WCvfulnLn/6CNr5+g7Z/8AONH2Lz4djTivVlNbwADtjoGLK5ZSw2EoO5sZ9ALQFQmhdptK7thx7Q2vU3afvm29lcOi25ngid0Vg/r7vr9DIYKDrNBgcOaHjJJRocOk9jJC3KEVnGxCqFDUI2SbYfe0rl2HHOhXG6Ec6hgMLRSxGeNW+mh5zFsOilSGswyohQrC1r9PMH1D74uIajDeVvUanBrsnR11NC54dC2UKQBZuW49KqYXHKCht2J4+rbG5o0lwovpiLdDJOXWE00wmbg4c0vPQixXkH1A5Q0It1mNm04OlzvV1b09i/McmXG2qREr/xsQEK5+ZuaLnnFc7FBI5p4Zj6t5VGDz2o9od3SU89qcbH1/HJ5V6i6c7+YlbO6xWua1fgO0DbAL0ckpLQ8bLZeJO8e/FHqAxIfTLYMKElViu5Ru7RPs/mBo2GvHBG1kMskgfrJ1p0UMDZvT4WImAZJPOqLRSVsC96mUfks8UspGRdAqQxuf2bioO9i4rhQCyDmibABmbqHlIT4WgJOTcnJ2jLfNv1dZX8TcFadR1ROr7twCWcGRlxTBkK0fKew7Fq+MxoThzX6Obva/N7t6k9dlTeyImwY8EccMkGREJuSTFunJFChWLA59mll2rxjb+lxbe+VqPnXKbtKIpoFWy8Dl52tRbf/iYNXvRiqRlSWRAx0IcY5JYlQyBhdOrCkKTKNp+tD3D9f+/7Gv/iATVbXD9s9ASftbF6Sg1fKgw4z+Lun6n93u3a4kuajU9/SWsf+bRW//ljOv0/PqxT/3yNTn/441r95Ge08YUvafvGb2p8x61qf3E3G4WPqJxg7qvL8rlRs+4eqWdGlHWyDi7Sx1pMYHBwv4bnny9xXrG8KhjZC6Qe+hDB+tjX8gatQ0XAIY9oNHfFszT3gudynZ4nNY2ypT6S7IdJfPL394/gIhixGTN65Ak29k9hynUWg7zn2b5FIscyVvBT45sSXA/mg0kMotEA+wG6IdjWTUgDASGkAy1cdrkuePdv68AfvEODFz5fhTXwZ4CopVCbgduIcq0klgsKufAugMgRnNdb992rE1/9uk5/51bp+GENykiDZk4DzqNgY78IX6KAspN+JlaK5HAJPgjci3zd28W+6pppQ9p1sh20Za7PYDqcCcK8yVJEYnFj0bQ5IsCaCWCGqIpyvaAcvxAnoeMdKiJUrEQW4MCjMQQjukhMFGipWoiGlvTwBUAXyKIwnNER0lNvnedAxkqigMZdPifrOVTX2JoIakt7rLsALbKWRC18STo4ytxVuLdunTii5dt+qCOf+pyevuaTWuI623iEz721VfkzwaH8bFrwxZWgXTeTsqCOUMM5bxjyzOIv0P0s7X9qx5uDC/MLGiAXreU+0Po4Q7uP2OjP/4Tk1JL873uvrq5qm88d57S+h3psRC6pG+SaEuSZq7aYRb2XZdiwBh0l2a7jcyrmU1hVyobPjtgY2Th13eAFMnTsboRHF7XXEBN7xpnIkbRltkJtxOlK/T2TEikiFJppOxhHKDv1OyJXv8DCUGCNDZDZLTNhTHaTCb4fWCbyp0BRkUcrgFn72bSokrVpD5aZnokiLo4KGbtqAtqg2YbzdFliVnMGHTP+gdbgOg2wvnASYsYu5SEkBdCkIdIOgc7e0u7sqpQGQQwyDs20WpXPBoO6ta4mHg1SHV120Y6Ggl71qYpKY5QseNoD0gDqum0MHcsx26l3sF6y0w6P/oBYkeABefZZOgUzQx9xVnQWmdUpZiAXo8uZAHdbW9RFQU/xlQ/uEEH+AOfyWllVQjQJMA1oCgeV1KVpyTEHxzAk0w15nKZuLkIRockPiZzf5hFIOxBYCuwNUNiRNi984x1gO7m5GAN0zqXSgX4KqteSJKeICAipMpJgM7Z2N2KlrQ26shA5jW8AtobF1StQKcsS7IJvBAS95sAOM7qST3kOUi9gztaDiEtOnQnKmAGqAIEVdiHIkH8cQ10LcARjIDWYTytk0HgK1j0hGSisuxpMqWvVh5l0uvROGpfOZhb19mfKLOnX0eWZr2AfLvms1bkLoQ3K4yg3OxigI0IRBphSIV0hFQzoZEDnfAZ1cosrjR36nAgH2P4JGNBVPEwAW/zpdfKwmvjC4M9JW8Min8ZhTlb3gB3qaofM8czPQky0NgjJNQgsN2MAWY1sGSU5bg+IHA+U3bQfOMY8rK7zEnZy6ZROnDipU7wsb7EpNOaB0/oRL8D+cwXznpu/zfTDy342Aw37wHv37NHc/JyGw4GawSDjR1BJ5oZ1MiN4UO1+2PFvB/KAv/KTu3hYvkFHP/Nlnfzqt7Ty03u1xQtdy4NYnl/4+Vj54afUabKsaCynKK8riAnX0LadQKdwCSXXK+q5UwSGps5GNHjCVaIfkUGmV4aBwYNH2oCqPdAGpGswboiXLxkwjtt0OBy8i1d4zPRm4NgPh3sOaf65L9TeN71O5/3Je3TR3/25Lv7rP9Pe171eWxecr01vVHitiEOa7BOSXBFBBQQmvmvwMWuRDS+9RPvYFJy79FmUzrFgxEoKqopgrcyVlOKqbJYD41MntHrnnTp9x4/yODRMIlh4z8FABHI6BP44e3PVL0UtQdqqybiw2Z2JjEnjxbFrEzIWD7rt4SNa+87t2rjpZo2PHZGoAQNlI37ifiCQ4+Xxxa4ArWVNUexb0PwLrtQiL+ryCywP1T4bDQ1xXPdAGLPhtP3o4xo98YQKmy8WyWuMTZ/GeBdL6UViok0z1MK+ffJLZLDBFGxAtLUI3MjCJpxKqMW2bdvE5otlpcYQOpGYpZW2N7X1wKNau/VHah9+jBxtBWxznhLLgR9YIMQI6NAWoVTjl4nzL9DwEBtivNKOUZQYyL8pWMyTY/upY2rZCC1cdxw5hxIlqWUN+1C4URVrxGhaic1Lws5U2Nggt6Lx009r62cPcOyOck21uS6NiqIDCCXIrXgQoWS97Ro2uUwzI7Xrq8RhU5AvCiaGJnLSJiq4jqSQO6L5WFhUc/550v498gaQl7ilhjo/W+BB4nZ9U6N8kRsrosp9LiZwvALIl2022kynnDyEEg4KDlq7dEKbP7xTm3f9IjdyI5gBhfg3ZkEckn6FHR9JFLvKHJbKl1RJ5jFm3Yo4c5Ryzqc4eVLx0EMa3/cLbd1zt7bv+pFGP/y+xrfdpu1bb9bWzd/T9ne+ra1vfVMbN96g9Ru+ppXrv6L1r3xN4x/fpWD9XKfX1PHVtQL2OUVCddctEldhsLUtTLtKzwEZJ4mlQlw84GH/JFNmaVtZ+KaM1bA+7dNPaPvoUW0fP6Yxny3l1CklrJxS639/cX1NPvclfFk/uoKXXP8nMMG9P4gYbL6B3OVqDE5fOGd6aPEvCH2IhKU/JxApuLYL1/nWt27V+Cc/yf8oINfCx7cHOwFBvAAr5YUoRW4cNmluUcPnv0h73/FWzb/h1do8b5+2vYlz5WWae8trNPebr5EOHFQbzIRzg+WSQZpUS1riER8TqWmk4ZzDc+08odXv3azNH9zJebSkdoRdO5DaBgg13EsGXL/5TzZsbitW1uSN/fbhx7V9N+fGrT/W1g03a+Par2v1I5/V8j9/VKf/4YM6/d/+Rcv//V+1+i/XaP1Tn9XWdTdw3tyq8hT3F+654uIo1FNBWV/Sgg7A2ICN+Ez3l0zNwYMq1O1ZWazJKilbHr+k6tDzhNOAga5mbo+GV1ym5spnKfhSUWlkTQegUGSACLATGZAE8vHmlrafeFqbTzyp0da6WuR9PUyJFad2Fr9gK6DILTzI4SqEGogGcQhaor5grcECcGo48A26uQsv1aF3vkEH/uS9Gvrf5WUDDzV5gtzBujmfgSpQ0FWInQoVmRTnVvvoQ1r+2td1+vpvafzkE5wCITVD8eAk7dmrmJ9TQ+5QMNZeQBFRJV4DoHiSyAsxC89uhecDsiOZ9oiQAJ/PVCXcJiY9nTXaRhMVlMSM5FYIIQ8uwmAhYDEoe9LE8Hmv4YIWLrlce698AffgCzh9G3lzrRCxAQZ5HkPZCR8jFeVtxBiNGuROKbC6FoossKSiE1pmwN+S6RyLIkJhoYOaAFJvGXQGg46AKUUCM+YaGSOttBkg15uTzGvdslE/ZnN97aFHdOJrN+nwNZ/R0c9+Qcs//iH3OJ5bfO/qfNo8Ts5MRvLQXVHmEy0iOAcaDZpGc3M8TyzM55fq3hRcXFhIWdNkNWq5JxUCRJiXtvjC5DRf8p1cWtLpldPa4HnGNqI5YwXywmfHja7gx0WknvObUs0CkWYeJjITiLuUqCpjMaXAmwLNdEt68LmHhzQNoL5ZFBGoQgwV1NWLKGXwFOYRBVGdFMi4YB8kz4MwEj4RYaS+RfhMxgJbRkJ1YxAOiAhFRDUnPAZV4fPMvFWGqsDOwh5g6RFpALWzR8Q0dqrsl8R0QNRVRIaOQhZYGCCRUxK8LACytMRo3Q3WA5FGEPSJXTd3ylFhKFHjIcaqdkSVyJGAKrOR8vqM3jFtPBQPiggFlEHQs2AXQqFVxkjabj3YCah2lXCegqDYBpE68HNKguVSxgvTaShaVNMwGZUmYcC6+0ww7lYZTUdhQDqrWBgCEi8QGAQ2FONAB0SEIgB1YF1BR8/zERuLhE0NKnWWmjTbw6SLXAepk6+0XQO+rxlSslA0K0BndOut62KnviZIcseAXXdb6cQIqKNjfgmyrZP9ErPdak8tFIgNoN3dxe6W/Qp8ZMyzGfYBo1P2vNlZGr5nZ+fVu50r/sxC27QPQTT6Tu7MtUXPWWI/jDODaaSwjBl75vBbaUCbHd/Es7IUMNjXADntxDyb7dRgQqUZ5pOak7bU0JkliWJ3HkRpYb0hmemwQ4Rt5MzryT/JNzWfUP7gE7a9vX6F5g+JNJs9pimYHQLGIKKLRlGMtVd5pdXpRZu1ge16WufQCXaj3boJf/Z4E/fda2yFfZ9xXjaqYNNKMe6I1eUFpY3jAV5rb/Ytr6zoBC+gJ/K3A1flPw9ueeBsedj0N5PGLfGapuGhZVH+jcCDBw/qIC9B+9gYqf924Jz87WZg4xwRHqmDbpLU3DPred4Su/Cy7ZfCVV56T3zrOzr26S/pxGe+ouXv/kAbjzyplpdF7q+cMC2bGmPVl77CqeNIBIXyiAHHyzIDkknajkfU94nEBWFHV0SokVQrw6IKLSB05TERDDYgj7YxCZi0PnHyJeM1CB23wT4BPgIrAzLFQM2e/Vq87CJinQAAEABJREFU6nk6/y2v18Xvf68u+d//gy76mz/Veb/zNi087wUa8fKxsbqhdm0Lj6JopIhQQxhIgSbg2wQq+FbBhkLDi9ueK5+tvS96vvxvEiofKj2LYC2VILfCYMhgDBy/wgvj5hOPa+XOe7T55FNSGRE3iFuAMbyPQ+QRcN6EQpxIFQQdGicIZDl2g+V4Zq2cU0FdA+PRprYfe0TrN9+mzZ/8VGVjTREYO27nuiMSPha3DK1CrW0bjOcbDZ91iRZf+WsaXPVstRpowHk85AF9gI9/j2fIAg5Yo/app7X90KMac/6LGOK8VNdKhy2WY3d8IU7h3BUHY+GyS+U/z469B+QVGqvRWCG/0xu3LEwBWoKN8XedkBKyQNgAMLAhX1ut/62g+x/W1iOPqGxsoMK6zIA6kZABHhFBMWIXvFg0+/dpyIt2UEchj21a1G00nAKtRlzn4yNHVdbW068NYmLrbgh4ukyLljQ4u5UmClGBIEIQV5ub2nzwEW3d/5CCjbaBQkPsBugboGbAB1lPpy86xw+OUkO8BAs21tUeP6E2j4s9cETPKCPftzoC5TSuZTE/ryGbgg1fVIhzmVKUILdqGwjajW21XgPOP0WDRAAaTIIkgbwx+Fj7RW9rS95IbfmiBLXyz6Xvv0/b379b48d4weflvOFcKyVcBjMTsypgB+xiS+RQtojgbCGfJE7HhAH0gJzeaB6wads+8Ig2vsxm34c+po0PflTr//Ixrf/zNQn+U/X1f/w3rRr+4cNa/8ePaPMfr9Hov31I63//Ea18/hsaP/qUhmyKN2qI7E4tWZHrMm/oZdAh5YO3CrVDI3IvmNBFyWargnlWpo7BzZqZs6lS1GDYHjuh9Ztu0dq1X9D6tdcCX9DaF76oteuu0wYbIxvf/KY2vv1tbdz8XW1+n2v+7ru0xebn6OGH1Dz2pOaOnVKwATYgVkMuHxMnpkQZaoUtyQvVAi4STtThWgtWLbK0XV3R9k9+oc1v3q4x15Y8O9bZ17J8DfKlV/g4G3OvMJ3A/aAhQASDWMMD52nhla/Uwd95m/TKl2ntkgvUvOql2vOG16q59FJnV+Gca4FiR0uoIU+IpBnMg4QNJarwObf107tYhztUHn2M4zVSM5b8W0ct9XgOIwy38fNsqx+1NAOJugK5Nz79p+vlyBEVvlBof/Jzjb73fW1/9dva/Mz13UbhJ3SKjcJT//Yxbdz+Q2l1lSRE9DoQw9dU0bQVcTSZdkFUWAcOAZ8j+9Wcd1Bi8wpPNBjkGFhHUgQFC17yEhh8bjRIvLnpa2r+wAG+BLtCA+7TwfXq2KIlDghsc/T8IFJkTK0+vi2fDRucI5uPH1bwWRWBhQviWBaObcG/YC+wdrRIic1dV4OuQdKAB+BBYmkQSmgIMn/Bhbrgd16vC/70fVr49Zer7NujNpq64UWQQjDMOMRFLJNYSrmUlBEvO3WNnnoif6vs1LXXa/yLezVw3cN5Eg3kzcDYv1f57+DagZhGhvDQwY6YyIrvRdsj+TwmO5Kud05GhYHO7FQBhi43Y4NpLqJENvIczIQZCGPHLw6GrFBfAYcaRVStx8VLLtPl73mrrvpPf6gL3/M2Lbz416T95+U1UUIS66WQIjxwphhBR5iocig1UtoU1WZZT6dkB4Nkhg/VHzkmqgCkOipbNU61SYiqhUmCmZbSeUDbB7nrN9RjG2r5smHr2DEt/+AuHee59chHPq2lb9yotQf5YsyfW5yrhTgGZiqRR8RR15KFb1gTf/YPBo2GfKE+xxcNi3sWtLhnUf6P+hZ5BrTMdq6GkBLOTdNw3Ftt8Fl5ii/zDf5i38/uaSNnLYyznYSwuDP2fbeNVK107tYnmFj0Mc7ieYbtxOksRI1TvNCl0jaaUuamULPVcSLtJjeRzjhnyBl+4nNWwhHOYtyJrD2r268sdATDToczJeid0wA523tR79PzszbWGWZl5zzAfYCJwxmCHWF8hqWgW/OkdwwO1MfQTNqADp2t2bpq6nimjS0Ms5qpbSFy1ZSKcuzo3qxjUzUzWOxTb0b0zKQd0sKBJwyS0lVhOWzfSyUsrWQdJ+uYamT0JLsolWY85zqjy+7IEHmig7M7WCeH9/ws8T12ktc3FnTJ5w3LARKQ2hq0s+8UmjO4XtcYQUK6eTnOjHMvNk59EtUgIhQREt0QYWLC6oxmNRDhAS3IfmdAFpfTy885s56zwfUZT4E47jZKazMdIIseyBnhhDVuZ9GhKremj5t5vBYJUueqHc1uPWCXuahhIkLQH0DUaGoGxzb42FGezgzeR5CK7NMNaQw96UEY22LjXJlBqhJkqgCSmIDdM2dfjA0NciMWyDag2rELTX9gyddZBCbEFOCHWhQzyaZkKORuKB6wFxARoAqiFQMJsj7TgERNUWP5RccUEqTKZp8kiJWYAfMZPRYpYKCj7nqNUjg4WOSqJSYOXQkI7GI6neDz3JgVmk7lmQPmGTc15EkGe89jVhcR5KsA0ZtBhhiUrXcoRUhT5Bm0vARtsPFwenmZDcGl/FOEzY1NjXmA9cvIGP0IGPNi4oddP5jsYbPhAC/b3hDcf2C/9u5d1PzCnAY8zIQfblxPZpAiQiElTI9LkVvhBXrz2FEt/fDHOvHF63X0o9fp5PU3ae1n92m0dEJjXsJbkra8oJUEVo/6+2No7DjGzuH45j2vPJ9gwpnxsc5Zi3nkoi6jwrpGpJXDTNcOZSkeAHeYjIF9+qKLnrbegE2ew9BhfeKiAPPoxouyoHmc5C0jeJhrFvbJfyZ84VverMv/6g91+X96vy59/x/qvHe+XXte8hINDp0vNUONeeAfr66r3VxXsA4hEafGpXSx5HJ80XyTN22bhgfSub17tPjcK9kgu1zyvznGemKW83S5rtO4zq2ub8EgGqKQb+OhB7X28/s4HsusT4jTgimOmUuhBkRE8jLggg5/E4WBwIVcJYPDZ7ei2qQcX4KlpmLHZdv35KpWf/wzrd3KC+0TT0g5yUYSsyJe+oKrDzUkLeXGFibqWvil88Uv1MLVL5AO8rLFpuZAziEFtXndBviWEyfZiHhQo8PHUIjWBUHX55hg14KFZmqPQ+dp/qorFRdfmJuC2+h4n9cY20LNXrOWRTIUY/wt71aCWuAKQvwiWnnTaXT4CBuxh1W4Fmdzee6GKmNMP3zJxZg9IpQbg2wIi/xBXJsV5CWUx2l8Ykmjpw8r/wfFVOagHQ1b8xEQCXCQjET1CPRu6MvJY9q++36NHn5CA65tb2pFKXV++GEiGAXnhmsSdVVAbFkBI7OPKNR/Njw6flxj/5t/xJEb57S4H9mPkMIlwaoevD5lwFYkG6Nl316Nm4G46lB3Hhz7zAHbbnG0iB/rmwrucWIDqqyvS8srEl+OlGNH1D79lMaPParxAw9o+6f3aPNHP9L6bbdr7eZbtfGNm7T5lZu0dcdP1RLHx7jNWl0ZVVak4Md1gSQWIiQ1IS8HRmAp6YbZZG3EQK0BNZV7H9XGtd/Q5oe/pK2PX6etT31VW5+9QZtf/Ia2vnyjtq77lrav/7ZGX7tJ21+7WaNv3aL2ljvyz5nHvJzG6unc3JiuuXY218h6p5C8WScy5/c5ishVpdoxkkefAjRdN8q55LWCkTdUyxPH2ND8HpuVn9bmf/8EG5YfB38M+ITW/+njWvunT2r9A5/Q2v/4uFY+8DGt/sM1Wv6HD+n0Bz6k5Y9/Qdt33qtmjWNDsoaj6PwBdl2ZjDx0UlpSi3L9rUnANEgFgT9vypOHtfW9O7R5y4805iVa0Sio3HNtnAPjBp5bdN7jTHNqYoMysALKAMvzL9Tcr79K869/rdZf8VIN3/gGDV76UomX+b4ex80ayS0LiZuY868Arc9lwlq2/ehD2r7tNrV3/ix/A9CyBh+vobAr0D6vfB5TIp/Pba6CZcXVUZfAwXwa7t2NQg158zrc3NDg1JIGfPkxvvdBbfzwbm3ccqe2732ADXdvCnrtslJX6NRTEHLOjWphRmr27FEc3K8CLtZRH5quuxqgiAqAHkvJNxK4KLjPDfyfZz37ORr4N7ldP/USDoOQm9fPYnMGy1xYgQgMfV/YeOgxbfk3nvsaWFfXWoRHwRBcAGGfYJGBwIHccYxd1wCbQZEMwygaDlrxnZ3mz7tUF779Lbr4L/9Ii695tcQzj0OUCLWstTFumgC+WUMpHLqWkosK9Y3ZEFy56UY2j76htZ/co+HmquaowfeBBuxzR4sL8r3b8Vl5UAB0csk2HVt1xRJiE5/7LUTyNiE195NIHm1iOUZIAoq6Bi0LUhemEuxvwuKk1TUcw2QJ1EXWKyygItaeB0E+b1+kvb/7du3/kz/SZf/bn+qKv3yfLn7bW7TvhVdr/sCF0mCo/KzGsTgA56xxIUwAIqHF8mA6ZY5f5Osy74+WoU970zIVkzmniIAcCsjIY2MTLBQWRoqxlzqtCWUjp683rxtZEZkimCnrHM3Hk83YEXjExu7W2opWH3xYJ75+kw5/6NM68tHP6PT3f6jto0eU/9YgdsXnN/6E8RSJ4rhShIsxNkTyAz6/5uaGWpif18JC3Rw0np+b16AZVF/iya1p4KUtvrDyF/tLS0ta4fNra2szzz+bTIBpePrpAK2Q+1mhVqdnbNWGQI7jeSSwaojqJE3AE6WuaaUxPyMnJtm7JYKuvhCKiAQG9RARlZYEJbeACogeIOnTODnvOiDvuuOYNLaj6Q5yfnY3WAfYjDR1ItghShZyR48IRYREV98cp4NUoTNOG+jMh22+47EQXrMs1z4m8uBhMOk4pbMFaQRhbBDndyhMOolBbhYYoO0OmWE77OvBdTi36xB+EWEEGANTV1fFocbD9SKXQkpQNnNJeIApQKp7TF4HyRp6GfnSxj4dkKGjjDBMmyl2GGuUcg4PquQ9oCwkNphV6hiQyZACeHqSNuroCAj6RG4d8dSDeUNOwHmtsMBQcDMIDBDH4ezr9WXhcMiOCKV2tgI7Cxh1caJi64stILoexk5iML0DOLopt1Wo0WwjzuwiwzqfJpk00zql0Yz0l5KRwexl2GUele9riLStsn48i1evOgeOqXwy8anoV6d2Zk5uJvS541SjOtYDfS5bxzRUvT0MlbPc62KYSkxhg5JR/XKZNiCux0/P1M5iZZFdZtfLAQ2W74KziScyYkVf2MQvKoWuzgeiSs4ydrZn0UxFz+Q/tTqDcugZV5MGed6GMxwQcLFF2NEA7568iR4ySs90eMa+k0xQqrgwZwW7Y8LviIqPb85570oFgs7fVN5cZvhQJJemSTFYRNwICLqPhb9NXF1bk79dXDq5JP/jxds8XDpeUasRG1AjXsD94uEXjQUeWPft3aeDbLYcOHhQ/pPhPcj88DLkQS8i1ACEl1uTBFUYd9Dw4NgQs5w+rY0HHtTJG2/R8c9+RSc/d4PWfvhDjY88zdPNmhryD8pY4oEr7AOwPcbMeMjOM524iVtkpQMlrkhSBUIAABAASURBVFeeZVBFkmtyfuyNIkIh61CagA7roCM1gURJ1bHyyoZP4ulgbQQjPaWm8TYb4AFCi5pmrNFgTuN952vxBS/QRe96qy7/2z/UFX/3p7rkz/9QB97+Zs3/2gvrb2HwUCh8ZUfWq93eZnNwzGdI4QU/EuqfNRWFlOBHRZtHhOjAQHMHD2jhymdpcOH5Eg+PTFOhaSuQBhALwsg5z5OkDCOO0eYDj2r0OMdke1M8YcgtIjg6pvDsg3VkOAEqiw1KvkWCAfRk9AcocWRA6+7UPs+bhrk+/bRWb/6hNu/5mfzbojwJK2PbiIdhn6PVp7AmZEHeJECPsRw3iuGCBs95thZfebUGl11MzQM5nc8jn1+BJJdkY0XbDzyk8ROPqt2m1mGjXCsnMBA3jAFjAySzIRfjgJfj4VXPVnPF5doe7NGYc3UsopOMIyZft1Spfu6mfRZn4Q4ENGiH1DMwcN6X9Q2NV9eoZyTCKedLHZh2nSropKn8ROcsyusnou3UkTaFevwy5uM4PrWs8ZNH1Z5ehi3yy5bXz5sQ4ViG9No5OJJhhxRB2eSLhIcf0ejuezVkI2/IdTvAiFWgBuIzP9OeZ0AjRHtm92nRMP8BNrG5pXJ8qf6PsdyXxHVQ2CQTx9+QM82BOMwtjxkHtBC8IGoO7dfggkNq5xtWtZXnXtSq4QUt2hEWrbS9rsETT6u58y6Nb79FW9/+JhttX9HWpz+nLV7stq75tLb+9RPa/ic2sv5H/S28jb//kDb+2z9r9f/7jzr9//snbX7mK9JDD6vhSwyvXSmeIYvimjyPxFKHFP6JxiNQ5SEpIuQfz93QSMpjsrHGBuVx1oINSr4saU8fUzl9VDp1QnHqpJrlJTWrpzRcP625zWUNt9apZYsNxQ0N2m1iFqpoE7y+WSOxwzAZYHZ05uB5lHqOp4r6CAaJcDKGIrBNvpMXsE9arzNfOA0OH9bggfvU/OynirvvUrmT+/xtN2v87e9o/PVva3z9NzT68tc1uvar2v70dRp/7Mva/NC1Wv/UFzT+0Z2aY/6DcIIiZ3L94fjMCCmyrkbyFgSere2MYbMzlbqWW1xTDz6o0de/q3LjrWrvf1DtY0+oPPGUylO8wB8/KS0tS2vrCl6yg/MufL4RhWlKTSgC4GV98Lzn6NAfvFMX/+2fafFtb1C56Dys6CGlD/PXiHXnczTP2zx3Oec6eVCvaC2bz9s/vFPbbFTGk49z3NaRMgMfLCgJOufq2TFX+zH/Qlwl1JiBzCBj5KbzPMLeG10+l+a4Luf8b32eWlFz5CTn0Qrmjusc4uqo2BK59YQXkDRZxuIin1GH1Bw6qMJaiPg+V6VCpXaq4PJZisoUqfIQ2JXhoobPuwR4lmLfPruiLzv8dzJS8qVDXL/t0aMaPfKYtHwaFQo6ofM4G2dtEroMr9oCPiCBEtAiryGUa4XjPDDw56+P8cWX6MC73qBDf/17bAC/RjrvfBV0Bm8IyvMXjTVQSC3nRwvh+3VwvH2v8bqPnz6iU9+9WSc+9w1tcf4P1pc1iAG1trINKRVsAjV7FhR8uUpEgjESk7HrBRxEFxASo9w41uI89bkgB0LWJLa9AQG2PSVoHzNNGhrXD+/pBOxMdIUF6Hw9NQo1kmwn7mGl4XzhniuwYqjFK67Qee94o/a/8c1afMmrdOit79Dl//Gv9ez/+rfgP9NF736HDvzayzU8dKHSN+uUHLBpAkTlEZJCPh71M0RwBbBc01YqaWlCDlXm0fUa92uSqaJzMmLOnAIiMD0FqnPt6HRItRw641BbSa7In1N+lg0+r7z27WhTI74YW/nxXTzTXqenP/hxHf/S17V+330qy6sKPr/C1z55M5akiBo5IpJmZCkbIDTg/PB/QpIbg5yL/m1BwwKbhJZHw9o7FhCBZ9NozPXtZ/qlU0vyF/3r3H/H5JVtVFupiBGfZAL6f63/Kp6Z4peFp35pJhr1ijYjgZv2HfL0neqSmklayalHzObp6UivOpwRb1ZZTXK0uAbvzhSkHa8uru8DU6XO0iYOO3XnEKuLWzEFYMcoIa/nMgL1raexMGlABYc1RN/PEPQKYyuNd0Ev7mLOan3dGXqTqqvcTnNblZ21VGPGAtBxsxXUtFuFfCrQJEaugX55c4iJk81TYEIp3hVev1KbiXGG/axulsawspF5YbMn15+HgagaQdBnadjd/Vxqyw3VvmQ+7raV9RhBJvp0wYv86YgojTs1oqmFdXLrLljZEsMCJCkZKaJa2pOo9ZowoV2tmqFHabrzM5mWzgPUOHVMOUNEZJ6IkOgJRNIZzcpOSCzfHB2JiSEkb/oYw57RZ+WOw0141sZqA6osA1zrkCJggLo2pkXDuKsBJnvIP2LUpPWSKDGVmTTY0nIgIhQR2ATT6WPDntE7XaAwUINvViAE026VYSKxQQ+TdQrVH6yCuJaDkkTkHhH1Mw+589gEJyWINmOMZSeOxGE1VCQkI0j1LXrC2Hl6MA84Xw+wmdq4QhbEKVAxRBV3o2MbkvW8IbDMGBV3x9+6FDDQ0wDb7K6nEimu6jzjkg8mE+gNBVvXGsQzn4DMGJPaCYC6rieSgn9Gs9CALDt0MQFOY8cBLOqhj+uc/Z8Lnzx5UkunTvEOtM5zpTcgCg8WLfRYrR9gcJ4bDvNPGLwJ6A3B/fv2ay8bIX5Y8cNJMxiIsvJBxrh4phzj0iV0XQbRyuaGNg8f0dKdd+vIV27Q0c9fp6Ubv6v1hx/QiAflwgOW63PulpebnIux5zUDzlE6uY9Kjc+ITQFIhSu8a4Ex5XJySdDTKTVUb4poUaQee0j1LbDqaWPrsJZMGJIRuQwhRcO1KAnSg1FEiK7RcE7zlz9HF7/5TbqCb9Cf/Xd/pUv/9I918Ld/W/PPe76CDbzCWtvP3yr7/AzRtkZsjPGiuLXNg2ghVkFY5Hm7fuMK0gDpgGTB+seg0eDQAQ0uuUjNvr3MDLeogBpLaPfCYOCV0Dnh6EUjNow2H3tK7cnT8KGWudnMYOcWqdfaa5mymgGpO4ks7JXGiAMb5zabvsjyWBKwAM5vvl1fZ0PwXq3d9gONnn7SGtYYDeek/QhjUyMiuONdlGsfFFa8MVgGCv8W3689X/NsjDbeuNa0UaG8Tg0vVOPHn9KIjcGyysM7diiUQAbCMsKqNvOyswkg5uY0vOwyDa+6QrGwR9tlrBHHYIx5wbAkZjhrL3INDue18fH0JFpeAspwXuJBv3fzmmUhhaXohNHhKUKCYfGGGhvJcMq4+BgXBMHLRsuXAf7NyLK0RLo2r4O8D+FrPI03pQpkXXtTMMpglBRqTx3X1s9+ofHDD2uwtcpmVCFuyUIDCxMsiQxJW4a7o5wBfQ284IzZmB4vs0mTLzZYomPMPnG3DMja8ClbG9LqiobMyr/V3ASryjEJjeVaGrXU1nIttWygbWrzrnu1+onPa+0DHwE+ro0PAP/6aTamPqvND39emx/9gjY+/gVtfvLL2uQLjK3Pf02jL96o9is3aezfyrv/PsUm1yd5iExtnKf9yISzLniRPTgAAfb0k0dfaU1aTChRJ4B98AIormc1AxlKDKXCvYadzsbA+S5vhLcS01MDbsjVsAZIMkUhjitDLJ9zQhrih7WzjaCtrxcWK4VhiMZQQJ5HsU3BEx/ESCtdfaQWuYibmM20xn+2bEDuzZEBeMg1PMe9e8gxHW5vqeELh+BzoVnnvFk7rWZlSXMnTgDHNdxYlX08l8AngfhO7Hp6HK4LxvWTopZjAln2jm6oKdiE27r5Nq18+BNa/od/zd9KPP1PH9LqB6/R6jWf0vq1X9L217+l0Xdu1ej7P9Dopz/h3sDn0xNsHp5gM3ZtRWIDwH/yuvCKl+n8d78r799ivQp1OHkUKZh3OB/HwrIE1dbX6d8iGt13vza/dzt57pU2uf8Qx2vokgmDQx2rDDoVRGA9TIoDXji/panOpPNhYqTE1GHMZaDY2JbY/CzLK+hazIlHJneiGMmxDSgzdI+Dz7EBG4LDA97Mi3qGYehj4OmL5vmDZL6RjCZQqHe4Zx/3y+eoedZl8jrKhbFWmUM0rouS6wBN72uCpIdavoTYfvKwtp84rHab6x1p9tJZ4q8uoyVZm9zCA9dVpNZMAxUkjggNQspbLtfb3PkX6eBbX6NDf/57mnvjG5T/Ni1yG5RoJOzVteiwc2XZroPz2xtB4+MntHzH97V03Te0Cm7ZyA/7K/gpCq6HzM9zVMzNK3yNZ7ySo7DSWVp0sjIaq2wBxOk9OhWzUnoXqLRnSDog6MpWiTr6UJf0Cc8BvzSZ4MrZNoF5FGKNOXaDvQd04JWv0PlveJ32XHYpt6vQgOM8/+zn6bw3vVmXvP+Pdenf/aUu/Zs/0cVvf6v2P/fXNLfvAgWbiSJYRIiugcCqrUTFlrtuQ0RgoYQ6RkVIAlA25uD6AcsCmde4TiPSijBMlogFJT3nO0MHMgyUxjjW+43tfSHZECB+8br7/OUa9HVY+FJmdPhxnfrOLTrMF0uHP3mtTt92q7aeelr+T6kK54VjEUkVqzbCVaIbKaDhZBxwXvgZfGF+Tgv+9wYXFrUIzHEdNl5/1wDYK7D3s/MGn/+n+Ow8tcSzPZ/1ft53Lts4TeZmTjm33hc+JheuLQEvEnV4HWxmP4o2q4hQpEkkhpz0HZJ0JOssnlh2hHXkNxcRRuTAB6rjoGrv+aqtsnS1wHGMERsZrLNPUGUgj8T96BkZIjVCp5kWYXkvMJ1nESGNDej6JOBqETWKa0GdHR1Oiqi6SGE37FpzVyNkxnarVkX2OQOIZ33KC5TBiSDdzSZg52vJJZm3LiIUAShgDR1CBiX1WBwK0wkw2bE3b5qAPrd6mElvbQLWMqQO+8SpqYN1s1Clmvg4dvrYV0IeCTkn6jAGuVDAehsaQsLSlLrmNchY5lHbD+QlT1+LJ/qOSb1pBwLy2PTCDhcCGVQQYFOvEwgnREQZREhPJZ32kmmr1bWwADrnDJ50Qs3SZg1hoXMYoJP3QHwlWIiAcyonaCdE7o0sN9VBIIgIgYAAhbIlymHKJsXQJYai1+hTS0T/iz0XoIvtqJV05KAuJeicDY/qkBZe9iQYAsiOiTJKJ4GnS7MyuXV6kzPwf7L231+yZdW9J/qdOyLNyTyuqk55ixNCBiuERyAJEBeEk5BwQrrS7de3x33jjfdnvN96jNd9h1oSIAQIV1CAKGxhhS0VHkFhyvs6Vcemz4zYqz/fufaOiMyTB5BGr1zfNf1cc629Y8eOHXnyOKcxUdXgfUTivadY4DK77OsTBd1+Pc2zBhR5/NBNcpAkeQ+dHoKWEWdCzAA6QkQoIhCm3ZIx1eDYCbNrs9boTEmYor5oUuLU6hPhSK912IZ+l4zOv/0zyY89nU0N5YDXbK8ZPM5qk59Vdsd8VpU+5xl+ud9MLd67GbGmdAbDUk/ZCxY0lWzbAxudy5gx+SZkj4pkOHfr6l1dirzNTGKkAAAQAElEQVRPmEw02/B1Dp9efosytVt/QbKtd/cxGHMDs7m5pdM8CPTfD/S3iVvb22q5qWu5sfG3ikbrb7m5wfDNxzIPAQ8d4obv4EEt83DJf+tkzt9qD7ik4JM1uUiQc/cTQrMe8voPM49On9TK7Xfo+L9+VQ/c8AkeCH5O67d8V+Pjj3JTu423l9+qZU3+bas+l2kPz+V1eH1eW1gBIqMZzFAHnFArwgrRTAGJGNUDAx0JPR3eNUAQItDD1rHpuCpxyJElu0R0OknmIkJN/kC5afONm/gwsXDp5brkpS/Slf+vt+qCt7xJ8y9+oZrHPVbiwd2YB0A7zZz8Tx0L8U7kXI3r4KGV+Ma3+A/u24aRLaJQZbOf1T0amHy9DgcaXHBEw4uPKeYX01edrQr9yCQ921Ffj8frG3zzfZoPqlvyHN7zNCOU4rPNsMZHhBzopAbfAJJvMJsw7SA3FCagyPGO9VKsByUNPAhoFcePa+Mb39XGj27VmIcDxbVjFnFYOU+Iw78AH4+aCR120SyHv1W/4nI+tPMBlHO3cC4GRUUwF5vkahtu5senT2jztjs1PnWSyOgywLYgJ3DeCjSeTiwVWhS8BuYuvljz112juQuO4sRjJ3Lnb40EayxEGBD3fN13OQNFAv86aauYG2h4KfmuuESxuIDHtDuNwSQTZcBFRIZ7beLBWD5M4wGn/QbYB3wQb1h7Q8WNGolzafzoSY1Pn5a4Joh43CDkgY8IiS5TiSgP/cxQ1287a89cD9yn7R//TCN/SGce8UGmdYh9DPi+dyk1VTtftVoXWHI7uAaV1TWJa5V4cMQzMLn0MtpWWV2R/yOa8f33aOe2n2n7B9/R9je/os3Pf0brN35UZz5ygzY/fZNa/wYfD0f9OhJ1mTYhZihqWIP/eWW55x6tf+4r2rjxC9r5wje0c8v3tf3DW7V1K3l/fru27r5T2w89qJ2Tj2q8elqFBzel9YOIHfKMgPM10EZygXAwbFpUILNCVKEIwG4G0jmdevbqfM4bEhG2swYV8yGLPHcSl254jiwbVED6Shzxgo2ZU0dtsHIeTVshidNN1L3AFNYVhrAOv4wqjKxB6H2dlqxQ14pssqvDMwzLhOLbcq61RdTl+u0V3FcEu+azshGSfHwGIR4OFGRl87WkYyRPIho0IBNZlgC9WD+DiOisHHdeH/HwQxp98Wvafv8ntPXPH9fme2/U+vs+rvX3fkxr7/6w1t7xfq2/7Z+1+Y73aesf36fNd39Am9d/SJsf5eHwJ4j5wue08/WvafzDf1d7xx1qeRg+fuABtf5PsXiIXTY3FFy387VOHTl7wNALtfj14cMyevS41r/1HW195wfy/4rMgaROHFkAnR0jwP5wlgVtgfmIUIQ5Awvnho+J9790PrZYbhW55957y9oZSWfX1fqhIK8PcVz8cCqpHQymdncOssMWskgxmFNzeFkDf4kF75zKxqwlmRyCMYiokCIkNUo6d9FFmn/MNWqOHUM3qOlD2SJ6BpE6fI7C4RPEhhQNr8NVbd/3gLx/wbqbGHjrOJcooIRCtSFlXNKJtrPi1wDv4QCVEbxnjufmNDh6TMvPerqO/MkrNf/85ykuuJAdxcnXOxCcpE2EIgzmCkCt3sOGhz5+GBgtXw7xpevZW27RyU98VqtfvUXtQ8fVjIqCs1s0Qhjd2Rge8oiHPuK+ypoJnBshIhQRcLt7YT5f830q2Oo1SUG9olkDHAepyj02vNy9zwahYiOBcu9qDDyM7+X7VE5H1VxHWzXNQEtXX60jz32mln7tCWoGPqYlU4mAOLCkhWuu1eHnPVfHeDh42d+8SZe8+bU6/OLnae4xj1McPCQ1QS8VzIXo0A624aLgRwAapsoWqUmWIabw3GmL6VgwTyU4JTTTIuyvTp8Bciuca2wK1TGipsNHvdbi7dffiOM+5vVUeK9Yv/UnOvmxz+nBf/qQTnzys1r7yU/Vck6oe80VnwBBLrIQroQkpgdRwfk24Lz0Q8B5vixcXJzXIvcFxjznS/+vdFyLaA3+jh9x/VldX9PpM6e1wvvllv85cVe/VHObys4E0/M1pGzVHvChqKOJnVJG5e5Y030ReBrnGp0mwfqT7nVxXnCujWsMvtZDsle+jqnohoBWeLTdQOm9Nulovm6oI1X94BDDckhyLYTX2a1EcDw+XEJQhF2kUNdsr6xjUuptPXU8LrO2iFBEoJUif9S16GhHLBoWTQ38NYGypTq5nCW5erYh0ztFJVPnlG02rDYmymS6wQYD0cTIEpAdC8lu3khhz2C94br2mBBLposcEenm656WGpLHLuBj6sVBsTTxIy57SN32qm9kEe4yTR0MnXxIME5fgVBVchJSabZZ7lH1SHT7WnZ0EQq6ZSOQDfOG+XNq9uTViLcZEEoeosKCEqL1vqXytis9la3KsLZDmqRoY8YJ/e7OBLK9T67/YCM+5+nDLBiWTQ3zHQJqTI4Act+tN2blnt9FZ3O67lkZx/B6qAs2u81GCv0QMJ1Psoi12xM4r4ozJapt91gQI4imw57b7dBp7WLMqJSJrZRmWZ3TPIc9HGzARwQjniFFMKDPNxzR4Blzi3MZCHZRuvkURDHpKCf8eZh0iZnd8ARGTtEFOS+69K0qs0ZKmEiQrFyIzm0T370mFuELearhZ2dNXTfY5Gks9tS8sSv3LuOsBT6T2MFw5F6UrB7PaigmlgzzvwjpPN2GGVdH5xrN4GaSE9m7WDIISFLyHs477r1IFaZpx8LNwA4fBFZ5UHDy9CmdOnVaa2vr+RuBvoEZ+0aGm0s/EPR5498AzAeCB5d16NBBHeSByoEDi/JNyZAblOCOLRrPwNwU5jkdN7mrKFRicHPU8gFp+6EHdOY739XxGz+X/7Ri/Utf1/jOOxQba4TsqKW+rAFaANGstKB3kjpPjhyP/szDIdftuUmC2VxQjUAom/1JEdCSUNr4CC3PoZQEixP7WpARcqw5pWChNZtHUFQb+cw4r2koIB0gxS8y4Bvpwk3z4JKLtPScZ2rhBc9RXHuFCjd2ZdCojYFGzVAjvjEfwbdkye4c7EW7vaPx+qYKNPUeqIHuLUAqzAw4YQiRD0vDvM1wqCEf3IZHDquZH+JHRy+ji0RDL4mQf2DdUeU/Wd7g4QfnBSa0tnv3vUOqKplHjz8jOhhyp1dgRNMRC8B2oVU2f6AsSAWpAm+UDedNs7Gh0U9v0+Yt39P44YcV6L3lLUPLvnjfHUOovCQiOWRozKAogmEPmosu1NzVV2h4wWEVcggbn2QcliwfX6S1VW3ffqdG992X+hwKI/OI+eBqh/e8KTgPKJwfzdGjmr/2Ks0duwhTKB/WYPN0bAe62lHJk1KZDLnBlA4tB8//YcncY6/lQ9TVajhHosFIoH2UyVyYAysiIo95hP0azpVVjfxP686uoG/z42fDOobUPoB6vabtydM8iDipsrOtQmxETGuSW5WLWWJNci/MGygiONK8hlse9u/86DaNz5xSIUuL3udxwadzhaNbgR1OJkQrG05hhjgTtkFDHtY2Z8+ouetutbffrjEP/3a++21tfeXL2uLBzOb1H9b6P/Pw5p/+WRtvB297rzbe9gFtvf16bf/9B3WWhzwb3/qhGj4YDahqwIQ5hydgHh/HhgM12NrGZ10N18PGDx95aNRqLB+LdtCo5cP6mPNoDB3xEMQYQ9vBUIUH+YXXbCH3BIVZQGGeBHMpvCJWm3rzGOksm7H2IEfAOgZWuLLdlgDHLUDDCdXw2hB74/pxyGtkUf3xnuOCjjOF5ETK15+AD5I6p2N6OId9mFY1Q6i1H4ro4HzKwJB9SVUpdtsMWDp2G7HaPX3RJs0BgdyYu+mDOgPR+2HKjAHwcRrDEaatE3Y26wRvT6dNWcGPEsW+5vDxmkTraRAQ7F/wYDn4oiFOPaJ4+H7FfXer3P5zjX/0I4253ux8+Rsa3fRl7fzLTdq+/pPafs/HOK9u0NY/fFAbf/u+/E9cVv7Pd2rlb9+lNc679Xdfr60P3KDND35Umzd+Jh8Yjn7Agz7e48pDD0m85/oaIz6YU46C8yo417Z4aLD+9ZvlP19Q2h0OWrD/EDuxMyaunbJhew4pELPDQz3WY1nYU4McKAs5xtjzmBJj2X7ivaQ9fVaFawQ3ARJ7Is6vACp4EUtY7cik8Y5WmevRgC8JG/9dQdYhzu2C1RBUk8aEPQ8biSLxWmouvVTN1VcpeG9S5qiOuCRTKXWk1A1O4IdNfJIZnTqh7XvvVcu+Bq8Fm4IiHWcq18FU6ppZAxflchACn+jsEXCsqx0MVA4e1vxTflsH//hlWnjhizS45HLJ9rarxw9d8LWqkRT8iOZ56wNBdpv99J9mWP/e93XmUzdpjQfQ5b57NJd/YsDb3Yp0NYpa5HOWh5HBQx45MZZaqBmhCg9KnfY07t3824JV22SqyrsiQlIgPunMYJVfELkh9mN91uFSVRayODTTXlTzNtDAsbDWwaEjWnrab+ng7zxNc0cv5L2aPXAI9qzZ5xVyHFjQ/LVX6+ALeDj4xtfp8r9+ky598+t0GHl41XXS/LJIKz8wb7t9CBRRtKcFBQPbOj/Byw3fwn4W9NWjYKlcn8eSrMWnkZT6AlXhPVM0PLAxMg8G9DD0QhTm4r0qslC8NlhTiNzGfOnW+r5pZ0PbD9yv1a/fouP//C868b6PavUb39TIv3XM+5If5nr/SFdnMEOCPk9Pg9dYcN753nuO88S/MbjAvcECX3rOzc9r4NcU9TqJY+wbEfL9/Dpf7p72bw2CjY311MmOzJOdAHpqTCVWXRm4SGjfFmgNyGzvYicqXOjk6TTU1XGVeM1GlXK0S4SjUsyh2Cdz55D1doYku9aUGscbnaWGpWX/gWPaGxxmIAeVBzSzdDlci5HqyWAvMKnThpLnVr+UYpVhN/J2LARF74S0f8cHg3MYsNmjy5PCZAg4v07taSDS6wpnbSirCLO79+pixqZpGku70LtYad4wP4WDS1Z6Pluxcw5mZtFHBPFRDfYzqpSHpmcndNa+R3nOVqdv3Z1cr6fJi0KX2jy6dJvkqkxEiF4FBdSAZJ/lU8Gwnw41vVYAk53ZfC7BO/8kqmdS2QudE8TXWyLr68OMdUbHz0TI1z4cPW1RRGj2R0hFbABF+GRPHln49fysPrAZadsnBvPuTh45ANAra13v5SNRk1WNbZ1jBIxRLXVMX1hTSHbqMA1ntx5kzej95mW1EYGHYecent98eKhIFj/1sJpcJhFY6QLeUesS2INcgaEHrBLqWrDPZqnPB5CD0hNrdyHwmQDHIFHg4Rt9THB0Mwase62n4KldKDq35TI8gY3UPinEcjXKRJ7U4falDvvlnpq3LZ1UL4DkSdUkSLtaRKQlUuuJYNClEnbSyeN5LNu3h2Wv0ZFGsN/WJXCKCEUYaMjhc8C1BuKkI+BS60UZJKKzGmeux8ey1Dmayg07zjklJjmJ1T2wC6TOXAAAEABJREFUVbZG7+WtTWRdzAN1bV6n6zRNUImL82U9c5DXfhB52hxybkt4maCMLCwjcsi5uPvc5pvJldVVnTp9Wme4Odjc2uLmoGWqIv/2hm8eTCMiH/wtd/+ZyCEeCprPbyW5GRlwAx8RarhBkefLeQvVeiZlM2f4pmibudbuuE2n/vXrevSGT+nUxz+jje/9u8rJRxXcOI39AZybKmfwgx4qmuTyflhvOLFzRnhC1ut9Y373Xm+TefsagTEiBCEnxDxc79NINiUabPTkI0J0McpUbqEJb50hGmUwYmQ8t09niggFN27BA9Y4MK+wM7qWfWybgdSENT4hqNCEVZO8cMM/3tyU/7ln8IGCA+YuH2Zn935lIOF0TdZE7sbH69By/tNheQ7Pip7sChztn8iBLE7InHASdSnCrjINRZe7wAmExJhSgcOXrkmzDiF1uNKRChHq8gR8lQsWr6NOHfVDMYH0/M29ze//WDu33Sn/9k1dPBHpbErwTI+IKpkYfIgcHD6suasu1/CiC+Rb/nrtZAPwDF4bDbmarQ21d96tnZ/cJv/TZWUe5wdyIpxnesE+AcducOCA5q+5SsMr+QC5cIAy/VE8iAzmDCINSGrgg/nJERFoJIhyY4YLmrvmcTrwTD5cPfYaxbD6pYOdgCtS35CnbHC8ikYnTmp07wMqZ05riJGPiTxga8FYA9Y6xK0BLQ/c/Fu64sFvBAp8KTxz1GsNM/GBjwtE6vzhJXn/Bl+n92t89Oij2rn1Zyr33K+Ghy2ZRnXdTJfrJ5PVCevMeA7THtWHOlwLgq9lwRq2vvktrb33A1r5+3do9W3v0vrb3q11HgKuv+uD2nzvh7V1PQ9sPvZpbX/qC9r5/Fc1+totKt/5vvSTn6qhtiG1Nl3OnMs8VZVgkqqQVRHMjVyilcyCAlpQsPVo4RNSPVdJU7oA0wqMfS8kmNh5XaMv5IBkt7+QC262JgombxQ6SrUgs95VXxerTknsymmsigItqRc5JaLsYB7W5zqksxdZ7WOeORWyHBGSmAnimkRriXDWWaQbNlfBjuGBkEpiC1qDPC1JenuBL9Yl8CHEuQ31sejKBHBZBzkFQ5epiDUPImyzH4IJttoRYFwzhI49Y3taRKgaxCYKtGjAER2UHcWIh8Sbq2pWTitOHVc8eJ+C97Hygx+qvfnb2vnC1/OfGG997FPa4EHgxvtv0Po/fUBr76pYecf7dPaf3q+191yvdc7PjRt5sPi5L2jrG1/X1ne/q/Edt2vM+bn51W9q69s/kM6eVIjXOmNbNHMMXT0KdtecaJTL6F7k+s0lOsF+LYqCnBTe1FekVt6rUOv3XV7/5eyqNMJSyFWEVbTSUVg6aWTA1h4D5UPBC7ie8mDCx65gKQqqhIEqIVlRINkpvPBArzmwpME1lyuuu0Y6uCR110IFDoBRbqEwIQcZqM8iZnHjop2Hj2vr7ntV1lc1sBLQux0Ut07F7lDNtKAccpZAbx4TQeH5OQnKoJEWDmj467+uA6/6fc2/+AWKY5fg5N4osDdBrKFgrp4XEijiu6aixg+D+PJ16yc/0Zmbvqgzn/+adu6+S+L9GytnWAABKDFeWmmI5eFOs7io8HsvemWbMCntGiJSLHyxUbgm+3VsBacyJFjrTGxOUv17Pxwk9kLkKTWIfSGUHhEK6N5OmcKkHBo8yNvwBcnSY67T4ef/rpZ//dfUsA7UymZnEN5jqECBb5aXtfjYx+qCFzxPl73+1bqSh4OXvOGPtfy8Z6q54hq1i4dUBkN5LwZME2CgUERIxDOoCN4oyubzXqwn0AUaozMhdVwEVk3ABiCwV5EEPYxo0fmbBe7OHxH4KCFcrBM6pkVE4l7Wr4dW0oiH1fmnRNotbfL6XvnZrXrkxs/q+Hs+ojOfvklbt92m/I+++LJevEfJL3ziFB6oDBoRiujAfjecGwPuaea4l1xgnxd5KOgv6/0F/nBuXoFNQWx3AOxPVdrifv/sylmdPnNGazyM9OeBQq14qj/2njUyGC4Ex6D0YKw9Ah3dkvOyBcRXhWVvW7rkQCwml5J+ZHRcnn9pD0WEGCpUWwQ6AQdVFYmEBh0jE1bZiSVFoO/gGhyWwF464IGjJDMJPHHq7bjVstQ1bDIQ8WSkZxyUHhGkCriuI9vdvpWiz6T2MZCz25pMDpYKJ0/uGxp7VnhEMdOd22JvyViKtN66isi6epv9e3itEdGLlRY86VXoRus6Ngl2x3oe09wo5s2DkA4e9uTdpSKBzZ47qahRNRyTUh+QkOiimVR4ROHOJvlcNSxmgkmtTtQhdearVx0tF65v5Cto2PO6hIKuKOeljoiArUhlMAKlfyiig2qLiGRyysqJhJo2ck+FXVxEjbVyfy/s9jHsBLIMJvNxSKCLCAXUPQLOsJAgM/65V70XqjQxcD+IRIenT5jqrxkZ66/UPXlOOOONTFkzCrPnarK+bsqO4IgfHYZubRXMoZA3RL1gxb6oMfuZ9rXM5pvlncDrM52gz7DXEQfWzdj13fY+qjNWggu98ozRLazX9RTTOX1i25t4Rp74ONrrSJsHQLcdYmsHv+S7U6HT7EscaMOu4F0CVssGbNcjD3h00l4yk9Quvdi77drbXgk9x0/M4gSatIjdsg3naqwFe+ch/7nhjjbEXDpPIxBL9Zpl4P9DnQw11Z4DU5VYM1uVtPtapBrScoO6vrEhPwj0A8FVHgz6fynzB3w/hBtjb7khKdyQBDdbC9xk+CGg/37gQR4ILvlhx/wcX+4P5RuMiFAT3Boyac4PzW2Dqm/cpPpvp2w9/KDOfvs7OsGDwEc+/Cmd/tdvaOfeu1XWVtWORhqDwo2J4d8SdMXmfSb6xqpw25w6XhuWzU/fkEKU0s+IB68gauB9Az490xY5SmGGuWpMwSeUPxQf+ERKYqzoRxzdQWjamAuB6RiVVbZE9rLwJi224D6vJIonpriCLTBmNnQtN3FjbvRwrh8osHmNLbQYuZcbGvMho/jmMecJshDBYWDM+Qt68yaF5DmPf6OT4+mb9PAc6NPnnMEG5ywSNUUEBDQDaW4oERtqJAU/dYwIuTVMFmhLB0G9foPlQqrFa7Kf7UWogfCNCLmx1FwTy2U9If9NvnbQqN3c0vbP79SW/17dmRXZKXwcCQjDioTzGFIEdAbN0rKG/htHl16swoPSNmegCrrI1fCBan6bBwEPHdfoxz/X+NETKo7ndcHBY0476pzWMk36YQlu0odXXKLhE67S3AVH5LgBrylWQD3E4xvBgC8KqQkF+wqRX7gtm9UO5jW46jE68JIXavH5z1JcdJFEqFhnUoUEAvRyz9tFtLK1rvbuu7VzBx9CN9Y1ZI4huYesc8gD5jlTghv0/g3e0fFHVNbWFcHxdZJcc8uUTAxfgAyuE2FqsF/+zRS/hp1jfM892mLfth/2g37i+ITbsnanK/J55WUE1TXMbApbrIOiYTIzYOpbVH2b1Q2NbvmeNt9/o0bv/7jaf/m8yudvVvtvPPT7/o+kn96huPsBBQ8J4tRpNbxOBjzkHG6PNKROzmAqaDjiUsva/bpgdRozLyWgtwYgtFlwUdNKXqt/I69hHXkcWXcDBoki04Z8AUQu0VrgTrZOw1rJy5gufj0rUmLJeGGjS6h6mgIKrDWHa4ILdBxGOE2a8/XwmlpW01JPS4z1e5yJy1mg7ubDDJjlEem+8baWlKRJrqu5UIkSnsN1KlvP9Tl9LIM9L6zdmBDyEeAa4WoUdlTKrHWsWTorexaBht57atIis4Rj0xhpSW3KFnumeDlWdPA5j38xpIAGrkFtjc8/vyZ4gUaEICygVfh1MN6Wv0QIv27OrihOnlS57z75bwOOf3irdr7xLW3c9BWt87638sGPaZUHhatv+2ed/ft36ezfvhP6Dq2+8z1a/9BHtfmlr0v33s85x9Hj4sfpluuhDGqlXmopaJhcblRqgmgPSEqVT7Yb7EcokebYDYTC+lrsLXvl13W7sib/Nltsj1k7BtIUACdc5FajzUlsg9xi0ORDwcHRo9LiAY3JKwX1CkTOWZCL+gbXJWpJEkeOqHns1YorLpOGc8rNRS9idE4jdlKUjSFxjdu+736NHnhI/rMCjWNRB/GBSw9YoVJtrkvUZvQeoZbrYAFj3utGc4vS4x6j5Vf+vg780R8orrq6nvMc88yDXxgkjCAH50dgCOSGMoPXHgGK7W2Nf367Vj//JZ354te1dddd8n6PeZi6g9/IUMM1KDQmj+UxucRDngHv18EcBJD1V+uF63rLQ15vk8+VljBTL5apTBRBlfQiBqOo6vGtmlBjvWqzbrdHqXbyOHe4RvgxR3x49EId/N2n6uAzn6o8J9Cp6TJQFFOp4CtiIoJZCucbgBtyj7n8uMfqot97oS574+t15d+8Wcf+/DU68Lzf5fy4ioeDBzlGAzxDIrZwv+TjlTWoyDV67FiILalRXp9giwK9GEUroO+l6pwaFYSRjGYKLMdzJpsaVO424ZWxLA8WDb6exHPmvSwG8yPOnRHHZswX4CO+ZFg//qBO3nyLjn/gRp3iy4L1m7+l9jhfOvg3iDmOFE0nH2t1GZ5vCmuCeUODwVBD7jnmuTdfWJjXAufNwvyC5rm/GTSulBzUIFqEZV4q3D+u8v54mi8DVrkH3+RB4Zj3M1yk0O5WqsLr323opGpGKJPQ6GJQ7t8nMdW8R9ytLFX8z42/anDvt28lu6b2PsRkpZ0pKu0IQp8PlpNhVrLmV8I0Ge7OYMBOei+bGtWwH1ctnJ6uhXMh9tbfO2C3VzWTKTBw/jH+0m7XqZOl+lojC6/xqUU1uf4fb55yb9KJzlXsNaqrZLdtEqKZZhdjRrWLdRB2v8536X+RwHHY30yizhBdhZ1YpUDa75hM8tkBn/P1SfoZP3T1ytAFORc6Tgef7nB0rkZ0ZBux2NVq03Owt8CM6bzgZ6ZGSU7yOVcCoykGtAgwHisiNyHQVQaumytSgcHBgGm6ejmlkSPwCCkicJrt0/ltiYjMFNFRYn1g04ukiNRV4wMyi0JMIdq+mLLbnkxhBKSodVnsjB1BU2tlhMc5AJzIGcVevKjCujqDVQZmQrDV5PCi4WffGtbpULt6/HJNpqhKTSAT82FmBiwrbVZN+KLMSYqkSFJnjElRZMIvjKhmu0xgP5C1UFcRTqCoppzSbr29DUONqX64d93xsDkBlG4/UsPt3zMC/4hQBHtoZH5yUzjlSSEl1DXsHYc6QC/N0qqP6CimIJlDK+qImok89muEJ0Z7EKgJZynUaD43XrjFFJJCtWV257DGQlXnuecPhv7jwmvr6zpz5qxOnz6jDR4O+iGg96vlJqblhiBvCoj1DYYfAPpBoP+58PLyAfkbyDnfZPBwKR8EMlfkDUYoInI2QqFeF3BOHvSNVle0dtvtOvHFr+iRGz6lkzd+SRvf+5HKiZMSH9YLN0mj0TZ1jllrjfMGFd9MRkmdyEXi7P6AmgVWwvMAABAASURBVIwH5vWcEZ6/7pPVjoqoOhJYNUHIP5LNISXNe1bmMrXO8zc4GBFVExH4Aok3uALgOUCE2V2TViZcTt2LbR4/VybySM0gFHx6CEmTyqNBF4oQN52+8S4KCRTmIJabysKDsbKxJcGL+WVPzP4AqUlDMeEr4+m9HnGTWIJ5UIeVpszgOSuCtRVFhBiUDT640WyWl+QPK9aHgpkNUZsqbz8DW0QwKqGSLslbG/bu7aHUC7njVBsGBaEVLTX7XN3ipnnjxz/VzvGHVdiDYA2GfL7A19h+JIfzgojK+6Ho3MUX8WDwmGKJ9RATPojRElTUIPshj1bPavu2uzS67wH0dPQsQ5SkXY20E13yDMw1uOhCLT7+Gs1dcpGaZk6ljAnjGOLsPIbg3VtCxmAHjJuh2qVDmvu1x+vwa/9Qh/70jxRPeILETb/IW2MCNuTmPAYTICaHrZHl8YlH8m/7je/gQQN71RDSsKMD9moI9cPBgSn64EPB6Pij8t8fJIES6hppvffO6Q+0hZOtcL3gCYB40lPPF3xibUXj2+/Uzs/vUXCtGVhXfPzELD0VqSsPp+DHFAfJfNhXXUNA16YUakatmtNnNXjwIQ156Dgwv76mAR+iBuOiIXMN1GgQQ8ZGTRDTwZkELxgfBVzZBc9V5NbrkmYxnrXgXvKcsE9wHfL++Rxp4INzIin+pE3furKCO5mqUhjwQOf5LcjNnvhUi1xPNeEn9ORmtKOLTGrLrI+VTulM5tPGnI4jnCwh2x3XIllfZXNEBEBvnVn7WaNuZ0L8hDwmSu8oNxsMeAgOMqbXZ+ZwEeoayX0OceowoxK24FV5clQeR78eeb2E6zAPJjYHISfx4GhiXVqKHtJe86QeOycpFusskA3WVbjE4sLJgzZ97FFTlJTTjLKFKeEzALU7usJ5gBoJX+Tg+trgM2gGTDlW7PDQcGNNOvGoyr33aPzTn2n0nR9o56u3aOumr2qLB9sr7/mYVt7/CbW8Lw4214hrQPjlRlVOSnp67q0LA/WaVWSawNMdBb3YO0UE+Fxpl49VkrIYaam2dnNTfjBYeC+WMMqtTDjvY0UoIjAGFMI6/b4wPMrDPR7qFGRH1b1iDQqc3M0zVzEPZQ3yPh27UPNPuE7NxceqgaojiKF3iiQZ5iEPWCFrEYN2eKgxvud+lUdOaNiOeO0XXq+Sj5JnbCRFhEICHsXkHdAIW0l0EdRUhvNqrr1Wh17+Ai2//A80uO7xEteUfM/lBA7x05CZODjJcjAmQqiZP+QvmNqHHtTKzf+mk1/4ujZ+epv8ZV4ZzHFmD/LyOVbAh0YlkBto4ZJKDq73/u1+kYyV6ldtvi63XOvJIrLMhEXyObKHBYi9xklGwJcEouf08UH2Nc5+UZ1UeSGVCvYrIlC3Giwc0MEnPUEXvuB3tXzdY9SwTlIom32IUIcIYgzRki2KCAX3mMOjF5DnN3TRS1+iq976Bl33N2/Rla9/pQ4/95lqrr5W5cCyivef116ugziysG9eAaUgR4RI2MEkUqz1hNwmLii9futgk1RnyZ72U7bCWFLHCxRaUoZRgmC/Rq21vVJxfFuARLIx++473dZ8u6PNlVM6wzXh+Ke/pEc+cINOfv7z2vw55wkP6vxbu7jzuq3rEvkjCJRyOnMRoYhQw37Mcc74QeACDwYXDyyo/9+Jfd/eDBpKKgpJEfDAe7fJl2Zn+DzgvzO4ubmhEffs1pNS01ZgAZ0S4Gvf7VN1jk0uJ0qOEAf2vFdR+dnRHoaIiwhFRJqdz6s3QvzgZFMEfEJoDWQpefUtQgWfEigSRb5WIp2n40RXwgNueQBMwUz3cU6/ThcIhqCaaa67FwOGcjgOSnBg2Zu6H0Fcgvkck+suOk/rDVHtFkGNSUak69DJEM+XE2YRmjRnMdLF2o4pJDFscwgixZYOSlG0fl5Kx4YiO345WQo5ZB6iKq2u9kIl50+oWq33cTPU6TTbcJjMlyGBlyFFhKYNx6mwi8vc+Nq7f/3b26i6UP0R1EAiiFEROWp2RNCkUVy/L7nSYCTxRIc9IjIkHIRsYkSgoafRCgOZXneUPPVYmsE4E5t6O2YOGFNczttx6W1N7JrR6m4Csx0CatRKEM7XXZQxW4Bl/J3VOG8OGw0m8oGBEHX+vp/d4Wz5+YN2rXWaocYR1tdtk4Hq3D7xPte0S+MEkTPujiips2vx0CN6RvVCIVqnCzsCOso6wvzC7tDwTP2aOIllWbQAPhD9sSFlzmH1DErvj66A83YbDTuQm27ul6APsNsMb7ary5Z6PK201FPze9Cvc496X9H5Z/zPl/UcvRdmZNKptb7AU/mLh2kIfiSiiz02MdS1WT5VGZeDcFeZqV1uyMUG80aZDDLrN5eWm1j/NqD/ufDJ06d1+swZ+UZgPBqr5YP9eNxyI8BNC3xE5LeLBw4c0PLysvwbgktLB/jmcV4DPwzkxiOiVpmE/ezfZFt4T+p5fWEqOzvaOXFCZ777Ax3/xE169PpP6uyXvqHtO+/WmIcHI76pHHET3/JQsHBz1/LNaPLUIT4QOl/mclKmLNAqe42AAjyluP0u7EGLyrRAhWxqBDyh7iDkFuiCONPGvB0NeJ93oWnz68M+BNuUr1HLsz69d8n4YAxUvpoRUqAU6vprjUU4KPh2t2mG8IEYavwTEhfmlLlnE4wiAjAjVP4nRzzMLdzI5f8wSKrMGZ5H3HjCSH2pyJ4VMD8HWf47hIXjnsen85McY2jaOM4TwfMizHE+zB27WA3nRt0EJncs66surBO/SbfZQqF2GZ6jR1dTBgZZAP4us1hKPT7Et8gjDDucF/4Atc1D7TX/Jtrd96rlASkudKIKpO+zPLqIkEDu8WBOg8NH858PD5YWONXISm4f58JaWkktB6HwYX7EHKOf3an8p8reE9I4Dy7yHib1wHxpKkXB661Am4UFLV53tRb8T5W5SZdGIm2GU4rs77l2YqzRIPJ/ox4vX6T2MU/S3O//vo789eu19IbXqvmNJykOLCrnc2Am6SY1Ac4VvIZ4QUv24QNA2d7U5q0/0/q3fiw98qgGnA2RoEZJDWdJE63CtSqk7W2N8Bv7N52w8YKXfxNDzUDynF4/iOBYhhT8iNevtjfUnjmt9kEenv7s5xp990ca3XNc4gFey6w+iqG+BVFNLkVwohUgag7yFgWS85uGq8iKqVJsK3GBRwWO1V7gOG4SebGaqpc591gee4cPNufg2aEKfEl/1byY0w/q7uNXYFy7eViJ/Z3oMoMyi2jRg3WoQyiIwWAKCebThDdX2Ht1PtD9esHcFZZ1kDKcA73dvWI8ZJUPkbpmn4Y6mugUEPPe0T6PyFtYk2ODwbYGP8FXZGa7dUzV2tecfQ2XEtIkKpLTpNme+8i5ZjoxwKRsh2AK6kFFT4EdFsceoG8tBY7wjikcXyS0lsSMxHSjJQxJAp26Fh0txZGdBFszwKTdFA0+jKrh5ipE8/uSzyGfSyMGuloGQnKvzNsn50HJYSBNcPRDwTkuN97r/PqMtbM8LDyp9v57Nbr7bhX/piGeYn0tfq4mqRkRj942I/PLdeFoW4hRQuWeDKqkGd5xlAqHG7VZ770tfCMxXtvI9+V2e4d4W0qXD0qiXAcDXT2kqD/zCxocOazBwUMKHp611FlYR2sU5hJnV1LRzFN3WxQxUPg95aor5S+bck3oNZ0A/5luPXWz4U6ahtFDD+dvQjenTmuOe5kB5/QAn+DssbvvT3yeNv3eU5tU6zZt4f0B36+lkNRSU3Pp1Tr8khfp0Cv+SIPHPkHyNZCc4vqXwK/vrAS2KA8+XO3Bazv44vOEVr/xLZ347Ne0+qOfShv+LeyQWGOrln3Gh9C2BFJoTPCYPRtTUwtVNORB2RbhDEMP4iG758NOTKp5IDjmPqHlPS1VNtlAWKCwWKBKKFthNAJqmO/nM++lG34J4pKR9rPsL36aMuJKP9byhRfrgmc/S0ee8TQNDh8hRVEb7GyCCHrGd9T8BOxtgJRzsgE5jmrx156oi/7g93XlW9+k6/6XN+vKP/kvOvysZ2j+0is0N7cgsjNPy96xh8R7Pv+m5Tj3KbLWJkcyezGQAO5RoreQo/IBZ1ueizB+f4SkX8AYxT6Zq6AvHBs01JxTIuJmDxNslfiaYBDAoSucAq38M+ZasLW9qrN33a9HvvJveugD/6LjH/kXrX7nOxqfPCFxn1w4/n09pq6hZq0jU1eGAgZNwz38UIvz8zwUNBagC+jm1XDPKTdqDAqJaLIW/+eCZ/mC7TQPB9f5Ms+/QNAy56R4YiZzwLs7XgpN2l6HiWGGYV5LM1EWd6PzSeUs3881CZ4xWmdk0O7BaqNqzRmWTA3zxixv2WAOq3tY1QPT9CDP7lTvsL9uNsZpJ94WwknRdASuc7ciHawC5iGd1dwvBzkIi4h+JxUBD/rYgDEkj5HXnlpSSKnTrkZGKrBtl3p/YWae3sGRRi+LOZxzsnMWDLlNGAuJ3bGpOv8wM/80035cTbHLMhFgPKlR3aYjpqlQud6NywyKqYP1ER5R/4IeuR9dHIR+fu/u9Wef/a4RsW+kvXtD4VoKH0wqV4zNOY08ID4TQlgDSDnYaKi2gBiQ7KTgJPIoRYRCQlZtGYctlags90DMbjkZD0X1J6uBn6GdXzBDj2olLmaAXd3aKEcRNmLPPsunQjiIChN+Y/CbQQUmDIVc3mxD+7WCk6MhmT2HzrHjHYs5laZGCpMhXIbCsocZpC81yEg7GtvNqxATiRQZAsx2hxUULjMp/F4fVPt3AvJ4EFDYx5JUgq2QONYo5Z2rR4MQqqo8Vilt1qo2s8B7ko6EZ14KtG4CjLhJnky7m/0JkzG12LsDuXjXoyObx8m+RpmJKugNyKRHhCIMKaQEiVgQO+FcALMMSlRtvWdPyUq3zaSHZSMiMh6CyN5VBn5P7wJjH7V2Ke2oTlX4Ynss/7OAM2fP6hQPBFf40OE3fO+t3/RH3EC23Dz6ZsU3zQs8yFhaPqBDh5YTB/i2cX5+Tv7NwYba6HKLYFKmMoFDVZiT+r0n3MS0q2vauPNePcq34ydu+ITOfuLz2vrhj6STj0jjTc6VscS3pOKBIEzKhZujUsZsZZv5uF1J6mMMowjPVMx2vNmoPLaiQBF5iGBEIjShCGBF8WAEFz9Dna3aG4XcAuq1NgiVb9CYkyJCtkUwj6QQzXkNS9CABmr3gEeVN6wlFxLcCFJaSMFDVs0NREKEAEWNNIHrF/EhsT8FTvJDmHZ9Q+36llo+ALWoSkENTR6KmKGWW4wGahW+AfY/72y3tuSbTNWMmjTWFMFsBnEy7YHT8OgRLV5zuRpo0ZA5fITwp+JIeGbRQv7hVSKnEZLIY13gJyIVUmOdHYwQjXgoHV5qsfvDWuGcEB/0HCY2qPCBZ4cHUFt33qkx51l1ZrWEi1x+60odAykkDyB8AyxaM5SWDiouOqo4dKDuLfmDWKzdvANh0OibsKTXAAAQAElEQVTUcW3d+lO1xx+WuNkOkHVodwtESpOpP4QKp+Bb++E1V2ruiY9Rc9ERiYcibdNq1IzkB4Fb8O2wUXvwIunyazV4+u9o7jUv09J//zMd+f+8VUt//mca/taTpcUDLMuLk8Q6EvIMDEzYz8enDKYoCubWeEfj2+7Qxhdv1s4Pf6Jma10NvhnFBmUM1HLD2Tlgj4e8Hlse4pcTj8q/3UQihT8Ms+YM5SF/4TpSHnxQ45/8RKNvfkNbn/yUNt7/Aa2+451a/bt3aPUf36udr3xLA7548HxZC4kKpXquyEQFjUBRbShtMNAKWlR1eUgKXvnayQzyA5mxRNViyS0oAJ4PMb6uJbwHxIVphhfVc0lCDZwfQ9exwlWL49XtTeXFOVE9XFavq96EUW9giMpKyHKbKpA4O5BD/HT2kjSwSWZrrZ6nQn3Dxf+cvEDtZyr4XM/EB4WNNhiImsg4WYa4u25TVsU+dFJHlH4MGSvOuxYURURFBkaOkmnkWEQLIxQRMLVPVtKpImDoRazWvN0s+0BbBrMxlfdILZ2viFXXCpRwxoK2ch5zj9Ci9ChTUicVrQDramZyo6g8I7UgyvuLRclzffBxx8p+VG3y5ElKjLUJ8wmuSQK8rwWvx4b32QZevNYck9e3fJHgY3/75nkntSzC87pGdkqmRkSoAXLDpydVFaqUSOez4HwWcWSWuhZGz28oMNAb7Uh82dSeXVPZ3kIjRYRCUkQopAqYCAZ1zazBQ8G44IiaQ4dVuF6MvV88XGvF9Y1IXprM6pVUufCwvi3kWFzU4IrL1Fx2TOKLjOA9LTcYU/YQccmRxZQgd9YHyVp3+OKmveNuDfmicY6kQwwDtcxcOhAXhUGZw/tHWoQc1WArzbzGXK/LYKjh5Vdo+WXP0cFX/YEGv/lb0oEl8WYrUUmwtmiIAzUjajoaxtojeK1zAranTmv9lu/q1Ce/yBcz31OsrqrhC6kI3luoP/BxBCXXaxoJW3T5WocqyMOeoGZqxgAEzM6FONOrvfClX8sXPHk/hTXkn0ZNUhT0PPZQRXgExJq1zDz1XOd4uQ5MwlZZC7ijMGf3hn1huzVYOqzDT3+Sjvwe72NXXi15nfYL8rBfgqKEOBKwB55H5JZtoIAIK8Sau2sPez44coEOPOk3dcFLXqbL/+qNuuJv3qRLXvNyHX3aU7V08RVqFpdIEaCR8BfzRbBmIOpoI9QImIbgjFAEtYmpBJ+UuqBBbRC65cABCokIPFHT0XjlHZC8b5YCI0CjAhUx5p3Ts02o0Hoe4sZcE9rxmrZOPaIV7pMf/fhn9cA/f1gnb/qctm7/ucrKinxc632bj15R5sr88OSISEERoYY9GA4a1d8aXJB/Y9BY4MvJ4XAufdS1hvd4Qnj2ONbqyqpO+3MC821zHWh5HSs6xxkSnTLL7/QBDRSmBd6AzHQ0rjM19oLxxLA+D4z+tW/ewAMVcWa8XwkLU505w1qc67FKQbXKnCMUYUgK0XKovg4GgWE3MOOJCYsmUNdcX48si7V3pnr7gBAdIBLzKxXO2AO1lOpau9QJTI6PcwI4ZTjxU4rgE8zGDhGRfgrROmUtDlmoA5iCULY8m8wTK6w1Cm03r7qGmOuKCEUA9AE6pVAyE3GMFK++2cdwfFGetXWppXpBMkLklB2rVMN7Yw3OgHTDL3DuoY4vGBNK1y5TINGdA+LeaaZOxCmBdWKEdwbXwHlraRdSZ6PX3KVCdLjR+4YC1uuGdB23juvikKyzJ6wiIqGwVOFzLTfONRleTwe7JZCTOgTeZAJyKoHGTs5haqDyvjW2w0upjCQhWhoCOcQAAhJJlTbt2/BIfU/TF8EXisojpIcU/HisUDZvSsIDdvsElh6w7GAak80hjTO6GdZrJgA3Kw0pggC6Zpo3u8eM+jxsDXY2g4TpV08LWJR5+NONgS6jFoPDtEcEJlACZY+uYvL0IVG9FBH4zRhS8szWdXHW4eaUVYvCHV3IP8oxAh4gyM3nt5FzOhBYNlLH0LuHAzKwcimmXLnJSI4JT7wrjP387BQehDUUEdrbQrFL5dSGlT01P4vdEVic14B1z+NkBgT5DUGVLXLMF+HMBAW7kcbM1fl1JPWToXjJIiQREYoAqEUL4O7XrpHOMDYn8LVdvSNCnqemBnp6mk1RTXj7jXg452/9Tp0+xQPBU1rjpnTEgyHbWj6g+BtK//Nh80MeUM0vLmh56YCWlw9q+eCyFg4s8k3svAaDAalD0YQUQLM7Jz6Q9+dgqyD/mPnWfvxjHf/s53TiY5/WmX/9prZ8476xpsKHIs/puVvfCHHT0aJrqYdMysYeyCewBW8ENIn18HINVuCTLDzdFrmStKekKYsjnRtDAXsXNSgacvr6FAo1kgZJI//5kc/9xnPgblsCf3Ww7FjMymYm4IBZkcuuoqFipNuAsmBjYyVu0BSNnDPQ5Zy4RUhZnxlQQESo5YZ/tLmp0ca2RnyAavH1Y1Q/KLEPqTkemS5pS86Cj2/uio/NyjoP0tYlHgaTDou7PQqe5sV7PPzUqL75b/HNX3GFhhdeqGgG3R5FTtYycVFDDmQCCghLEYLILSJEV3R+9VgVWef1ixbAvTAUcrYw9LoW5FIij/GIb7S3OafGnGtCJxHp7mTQFM3DRIQigKRQ1/xHuA8dVLO0mArPlUBq8fKHCEH9EGz7R7dq5P/YZJsPznKjIp+vhRUAIVprGsEMHM8I6uR1M7joYi39xhO1dMXlinGjEf7juUOKi6/SwpN+Q4sv4MPnq1+ig3/xWh35396kC//7X+nIG/5cB577Qg0uvkLig6pz91NEOD8aU4j3LbxJ1EM1lIAnD9rbu+/S+ue/oM2vfkPNw/drwLH3uYWVz294UofDOXiQwkpbjidnkn/j7757VB49nv/5T3vPXRr/8Ps86PuKtj7xCW188IM8+HuXVv6vt+v0//EPOvM/36mVv32f1t/+Ia2/62Na++gX1N52twacXz5/nZ+dIL8AtU/mxVKUDW0KNgVeLAJ9VHTrtK3lOJsWfArWnpdlFHTy0FvW10JxoMvN1OcoHzPzXLJvf7xt7+e0Xy/bTmq2mHwYmD75tHdDRNilhpvLxDb2q7bCshFKF+dSbWRW6hgKEI2UHjNnzglX0Ag7S/PC0IjGHKREDV84rpBd3VGlmtF7/QXq3vq6a4bXYup8cjCx0/khCZOkFZUaK12zgdYiM1NDSaCiw2eiPnJKzdlUshJH4971AjUg7C2eCL2H9x/RpmrwZjgHSkphbptcCcBmnWyXGGsWXC0gk0IgFZVx/jQgctHDmN0SwLH2ynejr7M+h8a83lomTHBQYNVCEwhtZ885ukq9QEw5SaFeqzkMKZu33bR4XoPiiv2YW/DqGzavLtAZVocH9CbmIzySuo/HVozOwXx6UAC7h7ZotLmlMQ8DyjZf2tnIdUxc5yMQHMv6xHuO3ztYrJNTso97UXCdGhw6pOGhej3FKF9DDYUfGwVyo5aajTEpR8ytg4fUXH2F4ugFEvkL+5Z7QEUROOHvEbH2Uol9RN7xmVP1Xx48wJc22xscxpIQuRtcA0fD7/NMoKqTYiZpoLVs29yxY1p+0e/q0Kv+UHNPfbJcn8ihvjnOmNVhy+PsTTVYZXv2jFa//W2d/uxN2vjOtyTqDGUlRIb632Qbp876IEoak2tUoC5oOK8GBDp2OeNgd3f7ocn5ocKr8AC63dlW4RrcxyqzkxifYE4DNrtzWw4k5ymcM+YRhasKc1inUuOtTM5OTaNxQwbOk0Xe4w6/4FlafsqT1XAPiVZudvPlRQRZ5zQJFKh82LvqQjmXgwzmjQhFhCXBaHD4sA484Um66GUv1eV/+Qbw57r0VS/RRU9+spYuvEzDYM84h3y8G0X9CfkIKyIUcivIBjwFRIlOj0z3HkC680hyzVWmPvzp6R8swr6WhQbRzh3Q0gOkojdC+3yO9Z62fk1Rc+GcHfPF3M76Wa3xHnz6qzfrwQ/cqOMf+7hW/J8R8WVd4WGvry2ly9MSI1phbTnVpFopODYD7kH8T4rn5uY0zwPBfDA4P6/h3BB7tx5yhditRhyLVv7M4F8iWFk5qy1fE7jn7GsW+VkqozWe0VRWMYSykS/pOYPthg2l29+SKRVBDzHoFzW8mXt/j1pJbysiWwo+TnkcClP1IIv9EeHSTRQE1LVZi/lOPSEl8wejMVFntjIVzbE2GeYTkeMer9RNBvvPAoO3NWEeTHvNZ7meF+b2h+c00gpj/75kRJVpqnTxYD07J84Wi+fCDh0CL0Nd7RGxx79z3KO16FoM8wm7JuPZK3K03lA9gh6t71SwcN6oLtYEDd7mOrguw+KuEi2APsAbgiixeqhFJlAFCnIUbCiyo8l5Skp1cH0+/yKD7WHUDPYL4gPXQKDDYaN+74WRCgb7QPI0zUkQrDNgJWpJiHjg7nhj4mOlLBkp7Bq4lCP3tp6i+o/0fhGzMefoXOzEIbIki+HBmAmwuC+cg42atdWwOs7qlTM4e7XVUbQply4z+WYs+P1nuufbG1dymtQWxpn5kHZ3wulVZ19zE4WFKXp1IXsAW4qHXbAG0PMU8dxG+qCkJzsz5DmbZ1s11lHMMOXUt5B8SLSn9Z571LvEUCAbEPcZ1uJeRPrv1noeI8tlMB+7XaT9CtSe5kBjl7rLNNkvjPYxYM/pnsfYZcCZvkvVC6Snp7Rrir3+acSz08PJyECG5HNAoPesbxr8v4mdXV3RiVOndPrMGW1sbCpvPsg55iZkhwcHI+CbEt80HFhY0CEeBB48eFDLS0ua58ZhjhuHwbBRRACJUbATmGnF2RWAB3vjzQ1tPnSfTtxyix78+E06cePntP6972v86CNquWEv3PT7w5TpiJsgRKYv3BCW3UcwJyExfcLmHjCRFegt+nwtso750WVPOxfw1Dep8hARvu1RU90VEUqvEDrbnCl4KKhEg9UPCAeSGmA6CHU2pa6/iAf2wL/2QHJ39kqFIYDcQpVjfg24MeNhrFk2gEW4BgMflBGhiA4SPC483Gl5KNhyc1jYwyKxf5Ewb/iY1L1VTYtPET7c3Pk360Znz6oddQ+4OB8wZy85TmPE3AqUmUxq+OA3d8mlGl5+qfz3BQN95AyBE6DDqA8zE/KPGI2Q4NLOYEk0H30IHU1fBJLwFa1AAxQOeAsNdr9d39TWQw9rdPIUBbeaPa5y7oTMAkeLVvAFcA3ntg4eyL8pmP+BCTpbDM/hD20tHzoLH5BHd9+j7Z/xbT0P1SVWzLr9Rlt6SlAxsEmNIkLRNBJoDh3WwhMep7mnPEmLT3uqDj73ubr4VS/TZX/xp7r0f/xXHfv//ndd+D/+my74r2/VoVe+Uou/83TNXXaZgofFZdTKH8JDynyZU25oooJR4jxIUEThtT3iA8X65z6ntU98Se2Pfqo5/829rBVXwl17/jYKx46yGVHS/UEqeCiw/UMegt70Ba18+MM69c733yrqoAAAEABJREFU6PQ/vFNn/paHf//Xe7T69x/Qxrtu0OaHP6Ptz35N29/4nkbM0d59v3T8UcWZs9LOjoIfFUbATlhKyBMy1/SYI7in3lqQvLg22BBSt1YYwpFlNCrWwxcD3pRligyAeNFwLRB3tif1wtdW74P1u5DOBFmJn8WWqILK/pYdn7nQybBvwjMn44jK2AEfWzIW2TyE9aFhDlkQFaVfEAuTcuVLsIMTP+uQ+xj7Aa+bhLKbQRKLEqlcO9kVgSBDXYuUdmfTRJeMupYL7niTcMYZ5CTUxpJsNsyWTIKzFRM+4EoNTn0/oDPrOkEnWdMhoIBOAi8RdAKWqX+IcDQB6jRpyxpTlYN1RdRc3cglJAQHQxzpY8WrEBt+qpr+fGjZkwT61EHtX/igbjlt+BT0IrNpgfa8qYGLEycKQi2zzue57eNyjHSSuixVEymROdSb0SAUZHpBKtC+V95jUXDtaKhX+LTtSOONVcUWD9e8Yq5f9ZpDLtHwLbzP+xqT1xtkf+DGIr+XDY/yUJCHNqRCVesvcEaL0hip0Yj9HaXM+98lF2nhMVep4QsaoatR5nRuc6K6OSIF5/dYI+4tdu69X2Mewvn92AYfA79fc4VgNqnmLHzpAU+OkNCHGpI0rLFp4Fnv/AUX6dCzn67DL3+RFp72NJUjR5UNv4hQRCDOAnG/zotx+/Rprd5xtzb54qrl+luaPCMU3mtSBHNGuDKQtB66lnwtayzNQA33YH7PjSAA/S/t6cbqeQ8ovNeLuRyaaoJZukgNx5yMkz5x2uWJuSi6H1dXOg1EIqY07DDrKPBzBw/r4FN+S8vPfqbmLrlCRUSip8MhFTlFglOc06eoRZfn+8RU1MsiMMjfo2EeB7S8J/p6ODh8gQ785m/p6CtermN/wYPBN7xGF730hVp60hN5MH1UDfENj1iDO6M8F0JqmCeAaSNzFIC8u6Mn1joTw3wPrD2btJeLGVAI6LMipk/KFgArZG+8DXBsBCNyN2L3NWPMa2y8vaWtE8e18sMf6vjHv6D7P/ARPfLlL2nj3rs1Xl9X4YFvywY6d8m15FTkMiVRRyJCTdPI9/jzfjA4P6cFvvxf4H5/Hn4waOTmCoI8TVgObW9t6ezKqs74swP39f4Fg5bzqdh5FzpNdErmsyZYm9Fpf2ViR6cyzHNCVMLKnDeFyXCuZtZUiJnI8LOyI42pveesNTqZdRDaCZVkbemSXFX2o/WgztXZIWxL73Euxd9zFPa/N9rf6GVT5yxmdoHku+RZwTZjVrc3g2Vj1mc/3j7GL7Kdz+4ajPPZd+e0p7Fba4n4GQOSlTOwxphRmbXKML8XM/lm2KlXKnOY6M5JhZk+c/Rw7Zw6gmJvd8Ssbq/sa8SsvfLplUOVPe6do5d7ah/tOpl2WdLcD371d7ydjE7cS1wESSOC3AB7gH27X0QYnG0Kc5JjgrPfUqLLlwbNNPSpc0Cv7vJa9BuHqbct86RgLhmGWV6kmpULsnWSPI/zgryAQfMiZCo3FwDoSjDQ5Tibjc7X6tTbBgq2HrYZqEiPls42yDpcK0VHV0llvzJHqNo1bek3FdNu0XpTmTEmAgwTRUT6QpRgsgAK5gOMMl9Bguig3c2u4TjDJtzosph5GSJCEQB7YPQ2JVQvbT4PMHUdh47riSN7KNAaduvQHy/PqXRQNrsZFvI8oQaBiF6bq6QKqAvC0aaIwA2Q0LUZ3VR5zFBLIU2gaXMtNqVPzUzyavdqbetRtdXs/JWztihmNsqlFWpSBoYiQgySgh98PU/RNDzZwpf4Y23w0OjU6VM6cfIkb+xn5b8nWLiB8AO5ETcTIx4Gttw4OtMcNwoHlhbzNwOXeBi4eGBRcwtzGubDqiArYO4I7wjTeU607rm/3Cj4IYBvytfzPxP5mk7+y2d09gtf0+btd6rlwWR+a80HiBEPosbM23KjVogr0LzRgGeT6SSnM2Pl6yQ5qXUWE/iwCfikKamPgW1hA0xPlXJUR4hlk/xGhDwNdssB9Y2k7dY1Ut5ENqFKkfPmsqMBJUQN+9KkUBCTseUclNRgh6GrwGrAYBBJgXiU5GCSRoQiAIqIkLhh8weydmNL7da2WvbUHyKKajQiO4ofctVzzDiRWiCcfMx3Tq/wQeqU/I0zyWsgNkLO052vqHCjKm4uhxdfpLlrrtTw4CFp7F0SaeyjbBENH3wka3w6K1soIuA8kSFZivBoHupOQKfKuhCTZu01LHM7wvXvPPyIRidYC+eUdZFZ4UKqbCgCSBPaJwxuhgdzCwrO9YJPG8q984fVsULjEim3o6JtHj5u//jnGh0/zj6ws5Pz1Tx709Um8og8Yp8S0Uhz8xpcd52WXvqHuvC/vVUX/4//TRf8v/9XHfxf/koLr3mN5n/vhZp/8lM0dzUfjI8cURnMycer+GBSgWhO77TiOKYe6vPdKPC4sC9FwWvbv9m38RkeCH70s9r53r9rwIf8Aa99x2beIrYzEEudh2BUyMocw401bX/9uzr1jx/Qyt+9T5v/eIO2PvhpbX/qS9r56s1q+ZBS7rpb8eijalbXNOABoF9LDWunk0TZCrPkTJ0yukn6dViuPF5egwVorgceVupiC8dCtLQldYwZ1iED2WIpuWMldcUa1lUmQFE7fs7FNATiR0+emiPMocDTHCpFwBFjgpp8rXJWdM5Tves89jeIsKv6GMv1eBFrZQ3CtXQ14566gg7enfwUaA54RhzoCLU7D4nTjajwpmKpsnLurK9XQJ3dKQiTc/ufyFq2PiKIMWcoz4dQesmHwBXUNWAnV8pyNE52TL7arE0VJvNyAsER54yo5XjThOeGgbC/9ijYURBTTFKquVGlj6mB1gSv6gmT3blyS1DT0ZXMEjkidt0lGSmaSbiG1OTQ72PhtV+wG23OWmefjLahLzUqR7/uDOsK8eZxYQI0+KeTFT1v9ayMQ/FioAEItHVyfCyrYCGeURHsbPKWsGa+DKwDMk7wRQ1jenmjuMYXf8lyz70qPGwr66vSzraU1yKC+utaQwRzZA5TrqXmG75UHB7hfYF7CokdcU7seflhHl9X25RD47ZIzUBzl14s/4kFzS9K7I3zKHCmM6NYBiAXDKNYtAo5FFRObaOHHtLOPQ9pvLYm5WrUhyf1ayKktLAr0ILesA5aMPLwqJlf1uJvP0kH/+hFWvid35GOXkg9dOx0lYzq5OKY8yPYn6HvpR53rQ48+3e0+LznavDEJ6m98JjG8wtsZ0hsCksiq6sKrgHRzTFI3uvLh4JzwzqR5zSqdO5oW3Fezkru78rOOOcQujQxeD6ZMgSuYrDOhwk12pm0xMlQbyHAskXckHIvfT6rGWruqiu1/OxnyH//r/j4T45lMA1r8ySZS/V4koMtYK2dzDlWXIyBLTu8p0vAK9ACl9FCW76kbC6+WMtPeaoueNUrdclf/JkueeNrdOjFz9fgMY+TFg9LDecJYUzKWBQRoOkqCU8uxoSVLtPXOJzpWIo45UxZg2tIOcNUyIVV2dCLLI7FE4fs8piyOcdD7eO1FqdFZx61Wu+BGXL5wWA74h5v7Yw277pDZ778TT30gY/p4Y98Qmv//u8an/J/0rcjeRPJ4TAjqMFUpuQRLSLYhkYDXqdD9myeh4EHDixogXNxjmM1GAzwpsouT0QIRX5u8N8h9y8VrPL6yj87RI1Sl9j+sHjn9sLKLQg2X5zHCmMvjzxrD/uAiMo5PpMiRwQZgZU5J1eCQr1orQript0S6GKst4/DsuxO8DEw6lrIhzFNBMzSiFAEc5HAxymBb4T1OMd5oOAHmzsJC/VaA0t0nVXpEROibJaZD1uxc+oYunhbkLLb7MqdjajUBXGGoNYb9qtyIBoQlJmfvDJEs8KAxYMRJ9xrKhj7oUp/86hsi4ChmydoV7f7JJcF4D2cODlPr/PcCazonDJzwtR1kgm9Q3r9hKLXLiDQrTMhI8E55kDKLtTc1GTJe1ypXWt08RotAp831nodRp6nnsjo688EoYgKhQOlCBi6jEzC3MRkHis7nXN6HqdMSLYmmy7kcU3mtbdhSxV5k55v6P1m7Lx1Ie2bFf1sx4c+1cwk89qmhv04Ium9JdkcrKlM5HIt74PzLKxG7uM/UdkjOsnUcifOkpm1zKp/Jd5p96l970y9nO7nSdz7+KjP8r37RNcrJvNWS83tl47lwGpMnCtjUwnOQsTZfbUelfsMSw5rqvtermrtzUvIe0haenXbO+5jqJF7HX9V2dGa1Kf/VHMOCqOb25Vil2IqTDm8iWOc1jC7nzYkZiLwL96n1HuYsVnsgZ9ZdhVyro+PMAZ65+gTBviiMuLb4RXevE+cPCH/hqDfyMf+ZpXa/Dd+Rtz0+zcECzdsg2Ygf1u4vLys5YMH5QeCB/xAMG8SGkUDop9Dqgt1Pa6gQtzSFR4K7PDwceWHP9aJT32RB4I3aeXm72v7wQfl/5xh7N9soz7P3+Jv+J8N1Qzk4y6szgKPn0Ch3n791iqbOaJM+rocaGBPtYuEaaJRg09nQouyE5xb2C0GFsP+g4YYZFbNGBo0jQZha0jwRkSjIfygqbahIudxTIMt5OoZ0HvcH9TC+mQf8ojjIObRTLMYQTYDX9ds2M83jn4gKB4Kihs0vFS4MbSdzOye2GVrA+r9gmLwuYck/0/QIx7otGvrOGLASxk1U0DHRjhPJ+RcobmjRzT/mGsU3Iwrhp0xFGoSNVdISJUvyYlWQPYJI2z2NdW0dfZKsLsOiGWvQ8gtH3z8W4LjU6ckzjHrhE9EQIxpun05+w0bNex/C9/iZDomOlGCD67B7oRGa6va/NmdGt19r+R/QsxDyMJ+yMfGgcS6B/sYwdxGHtuQuOEeXnqpjvze83X0da/m4eCLNff031bDg9W48AJpcVEUoczFQ73Ca3OyTmJFroQnYL68UfD8QBz3MLD5dTj66U+09vFPae36T2rn376vWD2tAetoDWV1rpA1KZHzoPF54YdDwmfIh8m49z6Nb/6OGv8twgfuVXPyUcXaiprtzfzfNENSRFA2sOBs1OY1kC6JFIpoEJ2dmUISsCQaLCN6PKxXRyOqJaJS+3desl/lrdWetlfneKNzMwu8C53GM1aWa1BGY8860Nbpi6dEBUURSDU+vGLiC57upiCmfKQvcr8vsKg8AqwhkbLmJpNoroEs7N+EQ0t3DnxCIWWQlJTjSulCC6JDZqj21MCqNtx5lSqhzkYBZC6dVJQNUvMGH4hLBV7V1yd8q4iQ6KIFNqPA7wKCXQzHYp50rzDjPRHxaSCnfXukPQ01mnQp9VTpMJWqrGy5ZZXL0cPUM2dXBDNNHOGzDnvZDrWKQJdoV9iuY4PrzHAz3cp0tg8CxFNAanYL6W5NXVeKM4Mthginz1h6qdhEvoKtwhUjyIbiOewK6MpZ7AZHkF0q0KXd/r5esdDtu+7RmRs/q7Mf/LDWP/Vp7XztK/nnA0b336H29HG+TNpUBnOfEFmeDTkAABAASURBVPPzClNe587TcB8xd+wCBQ8cWtHIz+gpQcjX1xZfsT/Bg7ghDyXmr7y0vpekI1mw2W6RIDorI0+uyXVicApRb7u6qh2uyTv3c6/BA8L8zbUY2ENkggoawFRqQokBWQdqNejoUPNaetzjdeQPX6iF5z5LwfXaEWXczS3hyZCZTCuikjpm3Y0UXPN4Txkeu0iHf/cZOvanr9Wlf/0mXfqWP9EFr3ixlp7+ZM1dfoUGc0uZtLRF+VvbWdyA+GCWUMOXss38QDE/JGXg6x0t2tXCenTdvvBCrX6+58v3Emy4dMWTdyYaExeaVBQ7ZI4ipwyFNWmbDEVoxf6FZA7/+l5UNDx0VAef/hQeCj5TAx58amckudyG/TBIGsRA5DlJJZ8HBmkk7ksDmBa///HeWjAY6lpxcAfzrfeLvSatxHk4d/nlOvSsZ+qS1/yxrnzrn+nSP3mFlp7zTA2vuFaxsKyGOhri6WIRKsiOjYhuhkosJayn0Iiwu10FK7EzqJVCmdknB2FTUmWbsaYsJ+jtSTOTBO9jUMzIMzDAewt32JfxzqZGZ05q9Ye36jjv7w9ef4NOf/XrfFl5v8rWhkp3rJ1DzBFBQndoNCHDeu+B/87g3Nwgf3NwYXFe+c+JF+Y1x8Nn24unZh0RjRQhf15Y5f7n9JnT+QsGm1ub+YsHrjIicOlWSWAILTTPQ9uQpx2DHaaKc7jejGe1kaMy3dg7dOIsqaY6Wj/lLIFzFOj+072ueVLnOXnqZHk8JrYZ7xl2YobJqBwQOP8Z9+l2cAKjmnvOlqqRer636VdojjE4/BxIByA5gWFxgl6BHV2VKt8FTgjm3T3w7l3Tgpz0PzY4aleaDN+rsVcafukwG+mtnz12PW8fo2at476J9563E6dpdN2g3Tl2Sw6yv+kMetUe5z3iTMB+bJ/Eto7vSFMXj8EZEbx4o54UcOiwZg/zHbCosPAMSyvDxEb2NOAFLT498cXD7wfsRYEFuMEIL1WXUESP1GLDXbTMbVoRETCdLbl+IK+jesIJWHBNoJt9k5GCH4+zQEduugpDCeYAUw9J6Bmyi2ZzaPeP0geju2uHFnRGRFhK1HoojDrzQir4Dulmnvj0g3oDC+HFxokrCssgSpAmKBpj+kvR/2Ar+GAhqy9qIRzhrUnW6a2awJZCvAxi5dblJTD9LZp3kI9aIhiNNHgeQHeaiiIKlWOykoLRiRKo6RGhiIpMQ0jGkFeBwy/odt1rjpgGeT891b55nN/BmYSBbrGHs0xAksyF0W5+jZhWsAfoI+wNk0oPrBpCKPsHk4uTIkL9D5Lc+lLMTxCOZ9ccaiW05cbS3+KdPXtW/u3AM2dXtLm5Kev9Wwn+23M7PDjxt48RoSHfFi4uLegg3+wbS4sH8gHhYDBU45sIfCiOTvKuPteb06Eqvmkb76hsbmjrgft1+uZv65EbP6eTN/2r1n78U23yULLF3nKD1xI/xn/EjUtLkraMM69veAqyc7KiJMEOJOPBNRDLSi3BmeAR9vbemjHMUxSx5uzVoyEHtzYp4klgEar6z4jQDhAahRoJXUAbDaJRRPCRpWjUMPvCguYuvETzl16lOHRYxQ9q0DeDRo19JYUEz0AnWiwQTqn3byqoay2roAJ57UYhRwA7ls7HtFjRyUmK0ITU8IHDN4nbfIPMw6lgf/2amK6bevF1bgO2zgVTyGDdzuqadh58RK3/mWfuf43RTGP5MmZUuSQf9wEPkecfd63mHseDweUD3CAW5ggpqE2inFD9gU9OXXMFwq5sUdRZYdiXkJBFQ0ZgRItIzzKh7sXaiDy3RzwAH7GOlnO7C5YpZmgoKcHO5QUkVWCTTAoP1rwmNKxBFQhjjHwe1JjrkvnR5ra27npAO/67gsznXBQAcTUE6NwWEQqOlwLKOdQcu1DNxRcqDi9LC3MqnEOF41d47ba8Porr7ODXiWs1Mp70tjMhHS1+ovaAshNqTz2qnZtv1tnrP6LV62/U1i3fU7tySiEfk4ZzWYlCLUTLrZTwTpJPSVtkz+tNaPhQN+AcG7KvvkmwZ0RIPsZhioZEWRPRQWxNhNIycFbvDkXIIeYN0cjAWLt5sqUQYangb41htXVkKzXacxbmK8U67PCezjKBMooc08UXZaukKCLUWRyWtilDTjS4MNZu3wZFIHp/yABXcDTQMnHWVLWMEu6krPXikbJg7AcxKzESyqjMZZuQChCtJOwNk51KEK0XPqb9DBEY6KljCOyiwcIh2Y5MUSrmDcvANTiPfUthDpgIx2B0N08W15cPjsPKHgjY1aNTF3LIQN/zRfgWHCCMlli3uYpOzWkU2IB90wTvPPC1TkYnxU5Pf0y1B8RgckIYmQKGTs5qKwiOs6Jej9Hj6fV1HDnTI2nlsDAnM6MzP4XtOSXDdH8K6VHg5nMGQiFEk0NYPFeF1cUDUDa8mKPq7A6XemdLW0oesLAWkY/yPcoNbfLpj0BXRCgwek5I9gnvSTJB4WohNfc9rM1PfVmrf/8+rf7/36mV//mPWvu7d2rrbe/W5vs/rM1PfEpbX/maRj/+odoH71a7fkal5SFQSAMeLgwvOKTBoSU5GWcT62rr3MzhWtoQlxhWwrzNkUOau/JyNYcOKZ3wMcVFk0ZQ1trRKS+NTp/S1u13yb8x7nsb/7PklrXW2HAJTqeGhMaA/A2zDyUN0eV7Mw815x7/BB1+9R/oAA8FmyuvUmmGojw8ldQ808MzWiCP62AVVUc+0smThSeS5Ielw4uOaf7XnqCl5z1bR179ch1785/q2Jteo4tf+1IdfMGzNPfYJ2h89ELtDOb837xwjSZ/JipZ84CHN74/QCs5eULnbyV4rlYAx4MvzdQW6mMNRDiHoT6H9wlYV3pdwdeQFOFCHI9CkqVgrFKR15nnNveSC9ddp0Os5wBrlfeOexQi870+QiJMSeVWPCSSYz+D9zL/RmpQc7SYqDt4T8z6od5rL8TU5owTielSIzk591FxcFlL112ri573HF3xJ6/SlW95nY695qVaeuYz1Fx2lTR/AF/OAvsHrBjkRkbXYRZEoLcMQfTUeNqH/bEi7TM81mDv0x03IYtmNoENsWrNd/GcRu6Y8KJbjcB8CDDFa2cvCvvpB4NaXdHOPffq1Oe/qgfe/1Ed/9RntfGzn2uMXuydk3mParTrC3JBPSf5xATRNJBGg8FA/ifFi9yLLHB/Ms+DVX8uGDQNnqGWuWGkUPL+80NnuPc57X9OvLGhMffznks0XBiVc5kpDoIpBsbiedGFkbzggPdYgrdF2fqcKXRDQHvAdt3ZO7YnqOjeBtBFMF9vpkLYUudDH4HPDDy3gVPttlVuZiRmRkqWdST14Jh0KZYqzIJJbtvtV62MqRCFKdtsPuJYjCICKGF5gpDqC00SfDD4XLQ902R8pA2TIqKDakNWwOJX/QsiQE9XQkE6o99B/CfdwZ1QOrtVhtXoCK4G65ADkFKziLBRXbNDBxdlYOk0cLUXEsQuSE5TEQiS96bAKhEWEz4WTptQLa8fI/ADvoYVbO6+1zZNYJusKRPgRU8dDpEIRYDkJXMhGgM9ZSRlMVUBnx0b1LHWqzaznqJKrpTqPDd+qeupBetN0TnO7OTFacH2WVjXwa9+2DqVRyeI8Ig6S2Nygm2zZgIrStGsnKqJwkzIqcJsDwupNNMruzmYJzWmTpaCB5+MhvkpnMGYan4ZZ2+wK/dsDLaJeD4eB9fno+88xqwrZvepCoepYNM5wINsnZMJyBeNDXu8qwoHIti1idUaY6KAsa8BW3vvYOoJEpJFdc280YnTKSbKUESkeZq7yEfH6dLgoTAYSToGL8Su1xyd0BHrAL1TQBxrwM70XS4zensaVWUvo0p7x/NZiuu00Ug+mb3huTflXG2nweKwbq865ZRgozv7VDfLpdHDrDKnJAY93RZf2Macj5s8ADzFG7Z/O3CNByV+QBjBUcHmN2/DF4UBN2wLvPkvLR3QweUlLYMDB5a0wDeGQ38z3YQiwqln4DxV9E1g8YMMHhbsMN/az36mk1/4mh792E0686//pu077lXLt/e+ocvfEPSNAzcXhZsaV9/6gWB/7lJbzerRcwK2zdIU6BC4/DHC02GcKokZh4T8YxU0TK01BcgsCw/JS0OEoUej4KeRGOGQHVVw8geLMpzX4MhFWv6t39Ylr/pDXfamV+jIHzxfuvZqjdg//x26QvCAE38QohVFhJoekjp1pRI0gFy2D4fEnNEMpKqFhNzqaK5HgTHEDRq7sbWlGG2rYS8bYhusjvGWVi9hmUVRW/CIULuxqZ0HHtLoxAlxZ6dg/miwdTkgdMuGyA5gq09Rs7igxeuu0YEnPZb9OcoHmVBLAa1zhB2rv9wsoqNP3vsyIYUWM0WMkYDNmqvGY4X1IdYCQ4dj1QHgCvvgv6/I4iRPQl71reO97F6VNPXOiLSzLe3sUFsBnsP7ZGpEHqPCQXbIzqOPaOfnd6k9eZJAbIzshpw/Iec0lJz65roMa20GQf3hm29QOozx8XnnMLZTDa8b+cNSW1RQGjxOT174BuedVs5o/NNb+aD+WZ19z4e1cf1N2v7ev0vrq2o0YBGRH2ztXwRfUDkXtHII1CNsohVoC0wLc+RDDi++4A0tvPZxwyOAQAGimYIQcpFbUKlLRIVonQGb3XzBV2Ia1UZEgZsoLCCTp3juZJ3NsK3bFyYpVhFnYjdYR5mVOiXZ5VYjzak34WsnPGw0K9aL1ieAc2Hh/Cidf5tW633KI8h8F6asxcpEkTqDbyrDQohG7azJcfIAIjDQZeQAQzhdxXLJMAm/nIN4zTS8q4SdLssJhEAKWz2Qh9kl9OIsgVHwY51hPiQ0mjS79msVlgaFfbS3oRfFBT4yb7spCHgIo5S83Ar7qpS946KlTzoE+goVwReAVzEvpYDB/iEhYkD2uYIgt6o3V8GpUpnewRJOdPn1VDi/eblJVpCL2SReQSXh/IjW257JrOvA8UgVdrZAzuGctb7OB5vcMl5InEsdX/0x2jV1HpDpYSPekbzknEKgyy0iLAKo481RRJ638PYpxM/SqrbWNZQU/T425Ho45Eu9wR13qHz72xp/9kva/tAntPnuG7T19zwY/J9v18b/+Q88LHy7Vt7+Lq1/8HptfBb7t29WufsOLTh+bl4+Rwa87w/Yl4a5w5N78CZBG65Pw0su1PDKK6QDB7CWCgidCO+P6zMVl3h4jk99UMLjXK7d4+MPafsu7jnOnJYDCqvAQh4mQOGxR15T0Q2xDvyuFa1a3uPnHv8YXfCaF2v51S9R/Nrj1fJgszTsHO+LRQ0RBNAL66ACZI85XTeIWSX5GADRPCekdh6+xPJBzV99tQ494xk69oqX6+I3/5ku++s36PK3vFoXv/wFWn7Gb2t49RUqi0tccloF59uAGobzc2qGc4qYyViYFtTke0b2trBHGo0l7tF8H9Z0sX3Vlfb5ukQmRpeueK0gIqaA3hOOAAAQAElEQVRzB0bAaSV/mZl7xPvY3LFjuuA5T9WRZz1DwwuPUT+J0Esh+5oGKtEIV0SogWl4fxtwfgRfPm0/+JDWf3wrx/I+xdqGwveNvPe1+LTwCXjXJSiTiBSS52k4sgZ8mM4PtXD0qI7+xm/ospf8oa5+0+t11V++Xhe/+qVaeupTpIsu0Zj7YE2aiwuF40MKQ6GwrJCb12Ev89HpTOyr3oCx2NHUSGPAueNED4JSjSoCKaRgcwo2wXNkWZqPUHAGQPFhlO+7/cV6y7EtW9saP3JCK9/5gY7f8Ck9cMONWv3u97V94qRa9pIEdEeJ5sQQF2nWQIwINYNGvucf8lB3nvNsYXFBiwcWNM/5b11EZB7KU0QWJ/8ZolW+VPaDwZXVFY04x/KYqNo1oZo2z8kCTUjIEpOb2p2bcGuNqcGSMdWYw9UETDmErs/6ew9m5c5lvxo7U0TN2UdVqTMmmdXM8jbWKO+H0VvNV4uY2VpDtcHWU6Z6sE279ycVuOLH+Av6bgdnM84N6P1mrJ5jIsLYpduHaTx6n0OdIliJ2brDtlkCxEX0VuS9PV05r2b0u70DiwE5p++nrxWc4zpR9DE5MVVXWs29rUp1nOrSM8XkZlZfPcU6K5dOsL1fL6Pa1W03Onuy5o1djlXA7kNThXpazHr2PG6a1qJf3GYTnsez8ZbalonNiKl6AVb9wmeT9fb0twDsa7mn5kEocuwJAmwoIsz+YnhOY8bLUcaMKlnrZsEWpp7KOJhepblUickl2VszbVY2D+jpZjrxJA+dpBPNfoxnrHoHxyRNoDQg0+6rAjnz4jvRBjGBZNTV2E39vuEvVZuymQf0c9Wd0jGT/bRumrdKmSjDZ+WqrWN0Vqeqmj1jZ8gL4WQuz1Pk0iNiJmCWl6aSOaNo2swbmvFT1+pu22rOc3eGJEGEYXsqGAJkR5n7Dk3Zg42u07D8q8DxE8DQxbza27wnxi69J/QeAc8JqkaCRUkyYhjlZhoKs2q5cVpf35DfpE9xY7y2vi7/RqD3YIzNdt9MBP7DwVCLvOH7QWD+dqD/5g03AvN8Gz0cDOS5wndr8pSeBYbO1JzuhRuTVr4hb3kQs/3Qgzr7re/q4Rtu0kMf/rTO3vxdHjQ9rNHmmvwwcLS9Q20j7kvBeEfFNzP9A8FMnQPZ6RO2f7MIlAaEXtTzhTyuDaU7hRVgtofXQLF80CTKNgNjQ44Gyirzn1M2yAOcG/HDmj1z4TZszFQ7MZAOXqCFxz9RR17yQl301tfoyFv/TIfe8npd9Jd/qote83IdeOpTNTx2iTTHt87kaokT+SLMiKwVzut6igfmdy8ejGBgblZEbwHyL+pdbjZW4hhotMM8LSiAQK+VDzpOZLag6nuLh2sck6Pd3OZYPaSd+x+qN5GuAb3r9372cGxhKJ1N0SDRufFeuORiLT3p1zV/7VUKPrRwqqltWG2wqAIlMCKYFVnThpryioIfH0zPJfwU1acj+KhXya0w2GYU/EtaQ/mhgRvhwocLdTrRCnDP/AiOs2wUBLo4UTVeW9dodV0N56frafuNIyZZnOmYGo1WVrT18zs0uv8BYjmnSeaHZgn4nJ44H+pKCqrCWjrYB1ZOyBoi9zNkVQvfsq/FhTFx+INPYix/IPLrzuHhD6rRql05rdFPf6TVz96kM2/7gM6840Pa/OSXNb7zLjXsR0M+J/b6WwI9h8/BCk+CMrv5UMvErYKQ4FUgPjJTNnbHo0QoihbgZzn12OWYglk0p7IxWZTwxa959rb3Txfs7uYDn+SpN2X2RczBFpBZCXXNdpHWNqOqWRECPYvwPOEo/MIOOZgB6Bg5lozo6fasAmPmSI0fBGDFPwLa2RCZowXCKxIWQtPGSwA92lQWOTzzlupjWbm+olw7xnStZkYk26u1k8mHHx2ZXiq8VrNIwj1BNM50DOYjGA2xT6Khb5NHn0HooKjNZKDn6dF7+RzHzR24ckPwoKsXTn4vtbLGTUfnd870kXCpNkphTiXS7gHUau1jE9F0EWX/hvUUeNwYRSsAP7ujNKkHOdWdT+Vlye6ZQwQVavZsFWjswTSWBR/YcUMjN/KbJIrHUu3FvPCvmHVnKtUMOBFfeD2goERkmNxJ9AHvONPcx2qu+W0gu21mC7wSjExgfSCHpAiPnhFe8ORmMkWEQkrU1dmnyM36lKgtuAIMmtAQwxwPZAabGxqcPanm/vuln/xE5eZvaeQHhdffqLW3X6+V//2fdOb/9w6d+d//Tqf+8XqtfutHCu5J/DBwQLEDrgHO2bCoQPa7iOf3w7fmyssVV/Eewn2JqI8pKYOaXHMKiMTYX9RVuAYVaiq84YzWV7R9990a33GPytqm1J2HpTR4SsGPaHXO4BFkK/92oL/E81t82ww1vOoxOvqKP9Tya/6LBk98opR/ymGgluuR3y/FNVnUVbp6TKiO7awVmVffbOz49O9l4p1Dg6GapWUNLrtUC7/56zr8khfpkje/Tlf91zfq6re8VldwX3HRi56nxcc9Tv7nuA1fPMrg/bUo5C5aAe49NV+Bxt3vG+xRjFre1womYnM0NVKoa8BcNTCo3c15z/LEsyIRTG8UNawnotHYjnMLWn7cY3X4uc/U4rXXVc8GvwGwnyJ1Mg966i9IGs61hjrHfMl25uZv6oH3X89Dro9q9eZ/0xYPCX2fKb+v4yfWVI87DzvZV8ezgMxdmKKIiqlJIODVDNTML2rxsst1mAeBl/6Xl+nqv/hzXfUXf6pL/4gHwE/8dcWhI2q57837FmrmtFHhLJHjpcnofCFOLyPMmQFdt8boRHLAUaOZ0rGQ7D4v0he7bVUp9hQOXQvJzmvFvj7L7NeyfrEPo52x/M95d3a2NDp7hgepP9WjN96kB973YZ34/Be1dd99arc2KHasgn8hp+GczpPwwOoiGgUYsAf+jcEFPxicX9ACr8U5+CEPCxvOf7s7B66KCG47d5QPBk+flf/e4DZfAmR9nsSLTrrP4ES9mrooUIV8vWpC7Zd2KfyDTJf9lUxqVUOLOPLK5pjKMBYw7TFhA38LwVAREYoI5NojQlHZXWOgjV5TKueRQ1W1OWUOVfZITeljvkOVPXYKkwzzUHKJ5nK9tu1xrSorjSqJ2pSt12UGNJYN4RFAtN4GO53NQofo6AxJVReX/IzNrE0g2JfoZrE6ER49GObPReyNOddFsy7eJUNdm+WVjiElFS06rvOKVDG4U7RJD469EhMF5x0BdmNtEvws7Cs3n4W2ma/zOGRyDK3uwCkBZ18DdtJ72dT5JgbVa3FmnMwumj0hv1qv4fhOGPiuW2UgNiC7k0dOl+LuwQs3ZrVO4NUlxWAekueYaUh9CKyi/0GZIb2/aHv4WXvygc+enm8KMzr7idy7IfayAFNNG/P5IlfBMS+AwiGMUz5PcJR1LhhbTchUDzuMu/Nhs66H8gSysaILq0KOXlR/4G010BEX4idwmiCsYR1Q3Go9tU68akcv4JpNUxk5IvZV4WCViUFWiz5x7VG3jyB6b6oU51kdQYHBMQasKBuEzCvdI1nnVtf6/bYl0Bm42l3+0GHeOu+KqVwQftnNGzix3bNpFfkjRgPJfgnRApy/z1q9FsP7m7USZnuCfEnRTboVCHXtFBY9UHY2OIlYLDLUNy8CvW12TThR2vFEQSeGEb+IUGCDKIIdIt7f0vnvB546fUpneGDh3xZ03bipxe43atOGd/O5+aEOcIO5fHA5fzvQfz9wcXFR83NzGgwacoobk+CkYm5mVdcsSS3nHuDb58K3hJt33KXTX/qmHr3hszrz2X/V6Nafq5w+KW1vKHgA6Ict4X/KAB/tjsTNyZgcubfkNpWCH4/qWpXF2jrFlISqGiqaawoFXO3mEsT6EEy1Sq/waBvUfETkWhvoIERloRE3QNvz8yqHL9QCN4yHX/pCHXvrq3Xxf3uTLvyT12r5Wc/Wgd98sg69+MW65C/foEv/2xt1wav/SMtPe6qaoxfL/9xI5Ks5Q4OmyTkkU/EgUgqJfZQ4NBwf5byFGK+HbcGobPZLph+ssJOBLlp2kG+Lg29pGwI5G8hdAMYCul7QVBQ0LfMRx7nQcqM9evgR7dxxp8anz4gU2OkuzIB1T9ahMIVcAi3xPseCDzeLv/EkLT3jtzQ4dmGmaCQ8JA/eB7m5dlMjeTKRIyJEB5Hzh+qPoJksJOGQRGLfiJMU/HgeA7OiGYjNtkG1lSTRjwFHz03vdMH8ybJ/45VVPlCuYW6lJiR6N1RWlGd/T7i9pe077+FD6J0SrwNfJ3wsDBLgyNwBcgEi3skCKlqZroHXg2Mdk+Ux5DFkn603xIcAU0/rczQ4ZvL/YHnfvRrxoXztIx/Xytvep9W/e79Wr/+UtnhAPz5xnDl4UMy559xGMJc/fJWsgCG7pWRyYFpo1fnYqrAU1sDZwgiPAx2fAFU7O+LBGqtmlrcmuv1wpEECsdyEUhEQwPQRYTOySe6IGZaBMTnsXT7Pk6p+QO/57FlYs/mayBqcsKecIkPtdX2M1T9wMfDHHhEw9OQLtiIG9w4lKZue1N51mqp3uFdRa0WHwj7ilQgrN9OcG8G2yI0uSCInGnpKdoRXNiLgg/MVggYPx5Uqec6KIAdm5uPsZpVoA9m5IESpwNPxS4OUgi297LmQ6RgxBygdJIXk9auI4yRaoArJeSTBadpwsqKzWR8R8jni93+FhEgq/DyymcU60aCosJtBtmCSoMZOjsBOXKo7nVBZrlnNgdwv6ExPt4yfKieZCS7EQDTJNzMPO4vaVoCfc9lfNPOQ2hE8hW2mBjuHjTjqtdwwNGSDMEreH8LYZvtIMHKMa0s9cSgkC6J1bnDdMZEiQv2PstmpoJMwya0/95zXaMnb+txhnfmAjK8KfB0KHkjExoqa0ycUD9yj8tNb1d7ybW19+ss6+6FPafVfv6Fy4lENiR8Y7Iep12HaFMn7pYNLmn/8tRpcfbnE+++kWHl1gLjCa9l1GeJ9T1wXxQNB0xHvXVu336PRA48oeDAhnuqQmhmpnhOnMItAiPSsI6JRvlfwRd6Yh1nl2mu0/Me/p4OvfaUGv/Wb0oFFYpnX108QAImyChmSI4sSzADDq4rrsmusQOv6DGonMPPJG+y5ea/K37Djfkvca8ShgxrwQHTpWc/Usdf+sa74r2/WVf/rW6Bv1IWve6UWnvNM6erL5L/PKNeSeSglwL4dg0tlf8rOSOKBm8tAm95UB8WBPNYjZGmV4oXeNedeowxcIWLXQBXa4I4DZCCquWMX6/Czn6nlpzxZzcGDhKN0ED5OJ9J2GmsRkTimOCoiFNuj/OewK1+7RSc/8QUdf++H9cA/vV/HP/QxnfnGv3FsH1bwJWbDvWfT72tHXSfVUJvk18yAfKbR7VUJyYiFBc1deokOPe2puuRVr9RVf/VmXcEDwiN/+Puaf+wTFAeP5n/+ss3xaaLlsWDIeTTTikhG/lRBI5DR5T6aTYPQ/e/RnAAAEABJREFUGCjo+TpNB9FChdEOeRyw09GEIgJae3rlxhf01hUGzjO7kCvabYl76/B5x+uw3VzXzn336MwXvqIH3/MhPfyJT2rt1ls1PntWwfH3HpGAjWB0KkiXWE4ZEWrYrwEPBoe8BhcW5jS/MK9F9syYy88HA0UEh8wJQoG/f9FgfX09fxnhjP85MV8c+POGaBEM2e3fIxXTAacCJq7wvTH3pxdy1wpbiRaf4oAe7IfNSRgK9giMRsaXOtoGh0WGtWQjtI4sjG4tTnt66WJtTZAgIkSnJpytDCHnwD5DrVPX0hEdXaDOaIdiMcHk1IJ/UebETW4RoQiAEIDkOXooVhgpEGiqTmGyBxFW2Kn37fhe7XPO/MTPditMO9hmv9yTupLOon5qdS1QRORortNO57alUwoHuQWLChjCJA97wbzqm1OBVEFFrDJ4j0MvzhrTPwcp59C0WZ2SkyUzM9i4H6pLH2HKq0WmU2/vVz2CtiWHQ+A1RUGyXwWCJjDjWqHVK9S3CZf2TpsbU/lSiQhVNhSTmN4vrKzaJp3+00NNcr5wplEWco5bWlRbz5d0LVWZ44SfMKlm8KZBdI5Bmt0YndtcyrlRvaanjpvlLf8KcIhxjuu+ynO89lO43v+Ifj/f/bZpt9/5Ztnt9cskZwmF3JUNPuns+mf4GTbdKHSq6rhfcDz77DV2Zpwx7A7vcs64TmtFidmvDbiq5gVTKmeVzJaZhJjl5piZKa3ahTIjmTdmVBO2ZJJq9WjYaHXyZlD4zXdza4sHgWd18tQpneXBxtbmlgo3zX4Ts71w41UosGkiv/lbOnBAB5eXtMyDwQPwC7zp+w2/4WYgouEaxaUqJ4HtqB8oihzyTdj2jnaYa/VHP9GjN31Rj378M1r5xi3afvB+tVurGvuf8rQj7ld2Em0Zq3DjwpBHtb5i68gM6pZilhXV7mmtN+xgOS2uwYoqiGpV0NFTa6rktKs5j2F/isAWeEXGs1q11NjGWO1wIC0f0uJjH6sLXvxsXfJnr9BlfKN88Z+8Roef9RzNH7tE0QyIbTS3dETLT3ySjv3Ry3TxX75RF7/1z3T0ZS/W4uN/TYOlQ9xQFg04Ifob1GGIuLpMDk/3gSKgwRqEIfJGIIW6EJTn63VH/I15y/Hw/gauhi3e3cqTe0bfr71QiT/ctShGJ09p5/bbNXr4YbWjFm+6CyxQ12GKHwWiEHsFnDwYbGM/5q66XAef9TQtPeFxGvINc/BhZEAOf+jzevA0kdOYZ1vUUEMqrIRPPTOYClk08wnqSJq+SqtXFswRnN8NtQwWF9j3JcWgIS3rcIBqi473vNa47JrEWXDnNdOeWdFofUMtRRe/DkBkQOlc8SVR4XVCdo0eOq6dn9zGh94TaqijyRv0lmPYkpCdpebiyfYgyGZ9wW5T4TXl4+eNbdA1yA038aaBHBE139qqtu+9R9v/dovWb/ykVt97vVbf/h6tv+ODWrvhU9q85RaNj9+nMtpUoe7ieYgv1NYahTTAc1aQtzISc/icMawlTJNGjGWIDOtNi+zJnqAoCUczh70ckDoPWC2D4Fgl8HGkM+BROzU42mlxrTpG+1lfdYE50NZuLqL3QGcFjoVXlUDL69p8y7xUwawe8aMXJAjnZeVsMecU1ou8wYU4Ag05cURVOL6AWLQyRO70n9WhmORyLDZU+BPrIHQFOLWgttm/8sViF5Esaqz4RQQ5Oh3EnuGBOhHp1R74ImSvGsdzTvrURItEzrpviJmT1BKD/Q2Ezie9fXoia3fLuRmYj7GrecrtdlbaXW9g8PprQvvb5nmC64JUK6t6+1Y/CYPsSZnkwp95bbc/Ejb3glsxk7AdZ/jq0VssedtMnRMHzhhL9sgoq8hlUvVZs8VMaD8iuxqsdl2O9Botdx7THPh6LfbpUyQ/dTbnpLgxJ/6Z0zQD1J1/uKQcmTtkGTChecTsiFA0MHTJyWB8foRCtUHRTfkqeK1UwCyFY9+yN5J/I6yi0UgDHg0O0DfUSjTXGPl9frTBFyWrEg8D49SjGvAFSr4HksnXU7yJLKDlYeFYDa8fX7vnuCfRaEeFa3DZGUuulWtwJueaKAPfgBopw4tr5ejEyfw7r9sn16iHfSC2UA9dEuuTcgxqcL4BS2y4zo94vx/zMG6ZL/6Ovu4Vmn/qU+V/3luYBxcV8kR08RwD0ax33hZ+RFbz4joTxIj1Zyx8oTbD8xViHed8anh/AhGNAhT4ljla8wuLai68WAtPeIIOv/D5OvaG1+qKv3mrLnvj63XwqU+jtmVmJRP+akL+cX6UuzvzYWSLqJL9EQ/S5BpDqImXITYKOzvmdEj0wB7oO3tqJNtz71QbHhy3APjxvjfgHnLpiY/nHuAZmr/iKkoqTDeGSjWYCNc0mRc7G1eA3KCjM6e18uOf6MS3v68zd9ymkzxgfuBzX9J97/uIHnjnu3k4+CGt3sx7HF9iKh/8Mjc5w2Cvk5KLbfHWgFAjKdhfw1MX/ExjOM/DwUt15OlP05WveYWu+6s36Oo3vU6XvOj5OnTtdRouHeRecMi9AKsOIG8JNTOlxFomQC8aetxyvcW2dPGAzbJJB58LaaFuetWaAanH3zSvIejqDAUC8M73Ms4vWI7vmFMOILfcc7ejbe2cflSr3/uBHnj/R3X/+2/QmVtu1vZDD8q/bRnss7MUT+CNcP7kVWdlERHB8/IGDDTPPs3z0HphcZHPDgvKzwnsp/AunDfCt0F2Tj8YPMVDwdNnz2htY01j6imeQ3sa89UdhelM+3GdaUo8yVQ6P0dNvTHzWt4Ta9Ho/Xp6js4Ko3PI9czs2cTkiQz8zqvr7LhMO870iWyXujeoLEDcZ316ea9Ovb/rs9MEvcGKnj8n2sZ94GoMmxxrqJuq8pyYOrf1tnMtvf+5Hp2mL60T98uwn25/9z6Zupq1TyOSPmuI3nsaPmuu/C+yVY+ZcY/zOcdoxvWXsIHdgPRbmezs4GvhrJwXpl2K3YL9w6+TVDt7rdfXz1T1+5GC7YYFgiJCESEGSZws8HRVBDRQR9IIU02aL4YT7LlYWF9VxCjqYmtdUuYJiIEyJE0Ag12+yv2KG02EHKJkpKRyXgOljQn9Si2CGM8Nch2Zi1DUjKyFvHSrK7i0pC9W120/EOEBHWSXO6pehs2OSy07Y0IRIdF3oyjVHoqoA9CZXep9taelnuNKoV5LoT4jCAj4SsWNqdM5U0XqPY9qs9Zc1Us2RYQkMFOL+oZathvMI1lRs6R7qbxsV9/sA6xL9HoJbUIzrWbIbC5+aulic70EenqrnKDzrr5pY28wljTWjGlEJ+vkhiN8QRfQQNVj9sXZ6yLM4YSvzANroqADSWGzp8HlF24IWvk3As/wJnzy1Emtra9pxE21b/O8Fj8IMJVC/ubvwOIBLXPjfXB5Wf47gvWB4Dy2gfzGHhGKCLsnmFq1mSsq3PCONja08sCDOn7zt3X/v3xGj/KN7toPbtXOiRNquflvuUH0zYl/c3GE/5iblRE3B21//KACzujcoTABpsF5FfCqWrOGhFwZlyc3EgRas9ZFhCyaeHc8h2hoEXGG77t1DY4RketumlAMhjxQOqSla67TBc/5HV32upfr8re+Xhe//tU6/Pznaf6qaxTcHBXfVLKuADLfDDV/0cU6xM3lBa95lY799Rt04ZtfrYPPe5YG3BxrYU7iYWPTSE2EIIoIMahEoxYUIRdDtVb2By57YeyBhz3RuFvCnf0ufHsubvozrU3Ec5ZKKOxlyM2JNJHgQtEED8LWtXX73fktvW8chSX3jzzKRjbq87lkBDqnMhSWpMHBg1r8rV/X0jOfosGlF8sLbVSqOQigkwU5FPAirkDNR3iUvVGbN4rCP9jCfgywTis/aHVu76U/kg6IHPDhbv7oYc0du0DN3LyTEeXOeQtx3RCRUrUVSIg7Xyjua2tqz65ozAN2sSe29r6BhwGR5wzGiEZjHtJt3n6Xxg89JPl8YL+C890QVNSVQO/zpnBDrr7lYliFKbqQfwqjyA7KSFpf1fjhB7Xzs1u19ZWv6OzHbtTpd79fp9/2Pp39hw9o5Z0f0+rHvqDNb31P7YMPqNlYz/iIyIwt8+e1ANmZC1p370V/TaE0ZRDG5EXF8BCVjIMzJaXLTx183VVs+DpuAqFAHYET1GIEPN2x6nkHYE8RGx2JbgUke6aqllCkanaIXudcho0ZY4azLfmwABDsQ344eQ9EfPK4WDZvHeokOeCPWUIZUTklDdWfkpSEUuUUbK7htYtGJYze1yKMCtHw4WKXfE3HjmIuaGx3PY6LErgVAqSIUDYTQx5CnisheGAfwkyQIqnrM2d9eB+sRcFzEQpDgGdMvhCVfA42FDgDQo+IiQcsvGVD1GpqiOYY8wYiPayCyoHQFM2HUgVJJqmUOtEsez/sX+yPLns1iInlZrtSx8BkYSFYFrxt3lf7zSIi8IqqshNSClaBVFkxYSxUOB/hRETCLllfMKf32YrqiqJjsNEVEUDyugw7oEGW6noIpu7UByoDldzIjZi+PfUxTtNkgMGv10fYE51JzyPWTmLr8Y8w02tD+bpnJtME/HgCKR8S4t5y5bK9YPMDt2G0+dAo8oVQ8BAeIJR0wDUygaVsb2v133+qM5/4tM585jNa/dbN2vzZzzQ+eUJla5stKLklwWTBF07yey+1em0tX0KOHnmILyUf1mhrQ7n/JUMYpFqT0BtUw/VdwyL/c9FyyeVafvFzdPRP/osWeA8XXyzlMWUNEaGIDtQYiS5xzi0FyYNa/Jv62t6UdsCIazc1Bg/jfM0v2F2nWC8VyMhczk0tTaJRDBoxoZiB2uCXFjW47FItP+W3dcELnq/DT/5tDZYPylOL9x+c8bW3aKYGrHswg0Xq8xeH4h5Mk/ml4Ee0zAUlkXyqsTvy+kU8XYEtIqqNfFGC8u0VCuoOtRqgW7r0Ml3w7Gdo+bd/Q8EDtZyzSx4RUgfHO38RrdeRZ8y94+qdd+n0t76rdaj3M9i3nZOPaP3ff6QTn/6y7nvPR3Tvu9+r4zf+i1a+9z2NuOe1T5As4ZTkyrrIzaw5LeqkqGSdyOtjQpjkv6F9zdW68LnP0VV//jpd9zdv0RV/+sc6+qynanjFFSp8ad4SmL5OZDgJOrNyRtavlG0Q+9NjNio0+cG3sOFpDXzpJqjRImCICEUErxOo3FCazMA5LNb3+cKRKPL99ph7kXZzlXu623X845/WPe/5sI7f9Hmt3/FzjdZWFOOxOMiq9+QzeYNsFpk3ItQ0jYbcVy1w3zsPFhcX5H9R5F8i8OeJZsA5KmWdg8Egqf/O4NmVFZ06fVqr3B/575mXPO80bcxBZ60FzGwXHtbYBtt1FwWohwkkWHXNrH0rLGHoCNwkd6oc7/NxFjb0yAAyzdqtS7sHCx2caw9LJPNFQhQZ58NMLC64EtnPKRr2YpAJC6NwIxs6Gaqtfw+3T9V4tGRMee+ndzhQGZHdvNYAABAASURBVOats1eCuUsCBxT2mbyWULn3OtyyHtyS2mZU2SMSzhFRS3Wi9GRGghmRPLoKEDP+Cn6w2c9xBhoZ5JOhUN8iQhEdBLUhGBKupaKOzJUzY3dPJY4F0CsJskgRIcnHsauFOL9WAl0F1qhApWnD376dIqeAtxayp5PAway1VlZH+xqeL1M5ScekvstSiK2YKCpD7V3mKjMWIPQJ+N5u/QTUYR5z7SnYU2oioio9mjXMd9gjpnY/XRp+2cDEPhl3u0WtHdtu/awUs8KU30/NYqcOvwq3X5Lzx53fe7dll7RLqCdDKGYmMW/8wk3IU8VB9jT9VeHfIDlnOgf/4unscX64CGOPh09kQ7smlFLcx1/nNDvNFMbxrJL1nXPHTvT42GLZmGzULqWFvegSTdS7ZUu7wDy97HnM57om8bMMVjuhgmOkE5/+s6851O52Ncz3qHHeTcCbrP+eiP+Wx8lTp3QKrPs/jOBm1A8BWuxj3/iw+IY39rnhnPwA0A8Elw8saYkbncX5Bc0Nh/nGHxH9NJV2sl+frsNU5B6trujsbXfo0S99TY/yQHD1i1/X9m13arRyRv6GcmwfgxvQcbvDTUfLjcqYKqg5x5bRFZKV9ed1v86YW2EWC8RjmegCLtAKmnCsaiuQQO/LuP5vzv7DT7KjyvdFf2tnme6WWt6BAAFCCI/wiMGbEU54SUh4M+ace9/n/S/vmnPPOGZggAFmMIMVIGElkIQ8wsn77lab8plZmbnjfX8rdmZVtRqGc6PiF8uvMDty587I6mqospQZZzEiTOhbjClZxlXUoh6DCd9yNzx8737JC3XKxW/SWR9+v0675H06nsPAxac9VY0fxMlItyrBgxBr6m/3lXkL93DmhH7hzDM5QHyVzvjgB3TmX12uEy99h+Ze9CKVk85Q/pNiPoHjRo7goT80aaD07zxRxIM3AqkKD/JCJjEVxh2rK4iV65gh6zwYyg/hoagmtx6bRVP0TlEjUMK4v4Z+eJTjg8ymBg89osGd93T/hBgHAgr7KMdiZ8JEHoMZw5UEg5YYrH97bv5JZ+v4C1+sXc89T2XPbk2IKyxXRAYrmHxo54+Q6UouQbPFp2QNEF5SQz8NOVk29UKak2Q+GKcfShdOPVkLp5+qmJ/PdXOuCo8Y56xBWzxkOWlKPERPlpfk3zYpfDhJvQ2qxazRIPa4Pg1JG+YyGY3Uf+ARbT74kIr/IDp2OlbxB0LGGvjlhuO1qMRELbZivX0Nrw0H0jkhf4hcX9bkkQc14EPP+g+v0uq/f00rn/m8lv/+sxwEfl7rn/ua+t/8gQbXXq/hnb/V5MgBaTQkE3NiTNk/11WsiSdZGAcW+b5feST6LJ5kNw4T26xScRTpPGF4pVKpJAwzng6wCupXNCzVzlMg4insYQqczkgLbpUnFza31lcdXWG3LHeIXbJlqsSeOuQd+QtbschWmuQdZdRxSE5XWJdCXHomXyMsK4tH3Cj4cRyu2Vukrfp2LIKjbDE16mpkfq6BLc6R/iRyZvP2NPX+qHPHE2XQZ2DAlZaKjlaoXbv+BO0AaYD8VIuv82d89caCRE3RkzdDcrZwl4Mg67C1jNewxmMyVTakUfZiT0Avnd7aQKMOwThCxy5diERfNHKxb8JGxjXrD5lqF8Y54+DFdRVlOkJsxOV6Q+3A6LBTkZ3bOrxQWKqcWyPkH0z42m873ENeu5lNeBcw9aqxIUrpwASi87BKOVc4aus8gR8+bg1f/wRC4FPNMMh2s2zkOGa6zo6cNjvCu4b8Y65D52pSciydHj8PxzOJVLEjzKSSmft10eUtHe+dXSFxLjfDmJgJvtaxheAih+u9ZBTsVHRF4UnigUCvyPC+l/aQYnlFa9f+Skc++w2t/OO/ae2fv6SNf/2K+v/+nxpe9WONb7lN5YEHxWmD/Dd0g86CsdGbNFjX6MGHNXr4gFoO5UqxtiE7MyyA/D7EbFmDlnvkpNeo3wtNTjlTu/7i5TrxXW/V4kteJv8LgZL3aYJ4jw+DWNdQQAAm0W8Denwh1xtvqsf7QLv/gEa33KrRjbdqctf9KoeXVHgWii5f4T1GHjOQ3wNAkMNLEhHKvuhPTU/BAUsDX8QrrAmJA5nmhL0yeGir82I0xWMxRWPeuRBrTQUsfYgvDAvvLR432epMbAeREn7kcGsSoaotoYiQULqr8HjMo2oZX8vwWuYVCzxTnn++jn/5izX/hCdK2CNCEY0ifC3YU5oWZ4Knb4xqeAYV/fhL5bVbb9PaTbdyjY9oF++JCzGneZFnPNR4+YjWf/cHHfjuTzkY/A899Nkv6vA3v6XB7b/WZHVFoh819KeQgHuZ7r0IxoCCqgjsO8DsoslnvIWnnKO9f/EqnXnpe/Xk979bp7/0Reqdcoo2CSzEJFRzKUvlMZEEBX5kr8ysFRHCjlGl8lA0igiFmVwLM+L+hg/KOvaCgord1zbC/ZWM8Yq2XNuiVr4GLftsgl9rwBf6iNGm2gP7tMxz+r5//boO/Mc3tX7TTWoPPaYGG4FyPzR4e4hFtNMq0V+wpt6L/qywsDCvRfaiDwV9ODg/t6CG/aquNL0eciP/QsA6X7Ie4WBweWWFl+uQrlp303n+LxLWYyuiCrXd0soKI1WeRzKzJk3MZ6Y4FnMMu+OMqXtkR1Opo6HUQpLqjxUPy9hhn0aZbjN4LNt9p7zdjG2ufxZLPFvjKFeUx9Ds1Frq4E2YO+WooO1iYXB2/2N+aXPAjLEAjpZRuZIuU/0Rs10qpo5VOna7PckW78j0nzFbttRvv6q+LlV5VFuDj47c4fS4WL+ed3jka2+nxnmN7Vr3Ykx18EfnPlqeupr+MdvRG4Ru/fYjzQLoSLVEBOpIwTeRGbha9sp9gDn59EJQhXWpopnGwT6uRvqzJg6gPyFHWDuFNVsI4Yu9ANhazXtiO4DJOQEVgbhsaxMR9CRFdFQu5rdgTX6oCmLxK+JiJkQLimZl+3hwTzt3emhJpGMa3CDNCEwBqFzNuk/fSafrlpQ1J5FdzEG3YiIq7zeEjE3HqsMxa6AzUii0gCr3h7SthtTlkwt8MdIZRVIarzXijopaxlRJqoxV7Pix2eMsUdc1Oqv1Uzh9ztuMldCAhn0ZT1J4VFmzW3y8bjNMLXlTQ8Ap6PToWJEPa60BsQwiUsgpEcpgs8WhVlsdu4PatM0trwnjShXUviH/SBFQoCB19oJORxVs1rQ8VG5yELTCAd0hvin1r+v3h9M33dK9+Ray8EjJK3qeA5Ldu3fp+D08uHFQ42/7FhcXZH3DG35ETWxieAzuJ8cJU3jAaDdHGi0d1uptv9HBK3+qpW/+UP3rbtLo0Yc1GW7Q5yQxmow0LmO1ZZL9Fx5YChxpqHDM22JA/QrybCsw22ByNBhIjrCjwQAjQhA5NsKZpkYo2rSFeYCrVfY1xV1cerXoJ3PE7uVh+6lP1d43vUqnfPDdOpkHwr1vfIN2nf9M9U46WYWHHkYuNUSznko0Cq+d+SAHa6R86C6aW9yl4849V6e85S0686Mf1Bkfv0x73v4GxXnnabJ4ImvTy1zFsQbx3qeR6Rtaxsz6uE84TYFhi7ez43ggn/T7mgwG8kO/fcXkI8JtTjlE6ZpA67w2+CNTQz/uMTis3ORgefDb32n88ANq+bCDK241IxlmdaqJqcYK+kvi3xZ8/nN13KtequYpT8q/zajsQOrh0yNpivARISW0rWQW+sU207KPFWrwpUJFLsl5mlDyPUF3L2ruyU/QwhOfoJifQ+NcJlDm6TU2CjyVPtA7IS4T/4btQw9qsm+/xMNy2AQwbauFUQi03M5bmEYtg9hcPqTBPQ+oXV2TsHKB3Uq4uD/DryF5j/DadW4x+ohQBODBvl0+rNG9d2p40/Vau/JKLX3x37Xyz1/Q6j9+URuf/Yr6X/m2+rzuRr+6SZN77+KhnnEO1xV04n2Uh8vkJL27Uzbe5IINo151AiT6zI0k62modi1QKaYmaMc7Po0w2DHgBk8lg1zSbCZhyf1B06d6BbERbnGCuk840uFHxWyxOpvDx/OwyTbTQJ+jsgDPhejii10A1BcXRIQigP0Ske208QhxUL7/WImvcCnmk0FAl35Wmjdl4CZ2iwhRzUqhLIXraXtEyIcggdY5QgEHGJvnhaBUiSmjC4SAl4MN88EGSwUW8gkUfK0KrncjVsPjwT+i87FRLoG15s6YtFvfATmCePwLY07nkFr4kn0gYPcaCx/BR6AzDzw3IaYvKWEtbkPAN1gcXeAtV6QyNQ0tdvqrFrcFc0FvPiT3iZ0uVUtxACyUNsdho10tw3tWOCHV1uvfeaODcz44EWPCEhJlrgMu5hxnGnZ0DGPxfnFWWDkuAitIX6j9HV6ImeoqtaXCs45k8YKZzsHhW3wo5fSrTZhYqSKlUCAVqUqbPLxEgU3GlPFTzaGyxbBYaV5H35zI6/FW5E0MJySC7QnHHimaoJ2gs8eEUeS9B6pE7cL+oswo/lhS42uUoD/ehtXji8TCM8bkLu6D19+kje9crZUvf0NL3AdX/uFzWv0M98N/+6rWv3ul+tdeq83f/1ajxx6Tf8NQPAeN77lXowMHVHhP9HXxOAXjvj3GKXyvHPVC4z2naP5FL9QJ73izdr/yQsWJp8iHdco/n1EUvL8rggoY8bQGTIgfXicN7/lzHLjF4SPa5DDw8Fe/rYOf/Tctf+HftfHdH2pww80cVj6oyfpKvj8H8w/eBxpooyJX0kn0Y7jPhrHlcxn9R0M/UDWSwXSUQJxWXzcjUJCRlrRmUDit6Cs4gCyjVn4fChVe0h3wwVvBzzSw7r+UFJHeIgU8ngEUQi0Py1LTzGvPk56kk3nPP/65z1aze4+y2MFA6LYVnCMgrAHtrLabm9q4804t//J6bd5/n+b5Qnmeifo3EHPqTU+lN8flmWjMHln99e/0GM+gD/3jF/TQP/2zDn+H90eeXcrKqjzHTOxBwwTQlPfAjW5dI7CCCKj9oP6n43uf8Qyd/pILdNwTz5B4uPBeYsW8cvLkQxTGR4uYkrLNxlrm6T6BY6tGirCDM0mNguuAzllDBLBD8bdLrrp1oLDPsCoiBTVQOGJrHufPexJK+7bka/EZEzchsIB2bUVrd/xaB77xfe3/0je0+vNrtPnoo5L/hQl7o6Vfw745LXIRJjqlhhr25NxcT/Nz8/LnhkUOBnfxGcKfJRYW5tTrNcJRLhGhhuvuX0rwweASh7lLK0vyPy2e8HqhK+0odFpQeh4MvZqQKyPS4qCdxRoWDCWcfY0MDnRT2IZIhaOV0sL49GeU9O386ppYI3LEDKK4a4/d1yAp4/DrPPccHU91nmPVlVl8hHORJJgNgHt8LdjciS3Jw5gSO81HlzhVvdX5GnYMCHwNOlVCFHSYCGenEVA6CJrABSOV0eOb+T2+KQ/1fDKHbHDAFBgzoJPTCZ2pVbiTdbuHvHY2bQcR6GfTkmU3QX+Ph9BOUeAu/0poAAAQAElEQVSLZpEzlrnCe9wYu4oCbxmeu6mOKrhkTEenY0eUHGOoFo/L/dqnatKrsrS+DvapkEKUbKZ+0OqkNDq37QamHAeLYGq4r4rOXUjE+HrCSvARBE8hCiLtsav90kJn9OPKR0M004tX/lQ0ftPqSZh3HlPA8pPPS7OlrJMQ4/yv82bkNK8ofyTEaoOkOB2rpvVYBsbHAh5l8WgNWzwGm6sMZ8aArbUKs9YLCqY9Tmn1RcImiLyuhg0p0xtrXteHbK5gat5OHR9utilrnBU1jzn7xLQPK7bB8zJSFdmKdxgRDYLsBuy0BgzIfhgnkjy8WY5UWGOmA/7JmRoIgUvHIrk3FOZMDHiTHXnRbY9B7Gr17IQ/Tbzu6eFMgMokU7PVWHlsaWrxcpo3NMvpeVRMo9PeCdv5jJnGmRqdn4lnZOrFnb2ppKJrcCg8eW9yAOhfzz98+LBM/ev6LQ9ZLbY2KY8FXKde02hhfjF/Q3DPnj3axcHg4uIiXzrPq+n1GE6oaULTQvqcCKFyPzz5Q1u1g76GjzyiQ9feqAP/eaWWv3u1Nm7/jUaHDsv/bMd9jjlE2gR4q+Wh3Drvl8KDia/7NHH2ZkVlsutQJC2mZoF5oz6oFFWabtnYZog19L0GkvpsnL9kj5hJhrJ4UTXlpQnshPXonfNkHf+GV+jMj7xXZ378Cp3yznfouBe8UHOnnCb/5htp1EYDggwEUbs0ZK19uA2vY8ODkRcvLaG54/dq77Ofq9Pe8VY94eOX6tQr3qPdb7hQ7VOeoklvl0hKKvdAQBT4BtABz4Zyb4WWfB57MeX6FoB3VxnXaMQHjnUwUD5wEV7IooSkbmFCwcOkZDEkBT/1g0mrhmvUs2FtXcPf3aXhb//AAdeqxHwiQhEhF6/AlFaNqg0/+yJRe1p4whO099Wv1HGvfJl0Ouso1gK4D+/rRsrbDVNOquJszm5qK/PWFuxnqVqDZ/SQvbzkPZTmeSpVwzf6u847V/NnnKkiF4yMPdfO6zcDNl4nXks8ZPvk4AHm/Tu1PCjP8YHEvw2YYyVRw9gDEMUwCmM2UqIJjZZX+EBzlyZ8IJW4eB6wwbqycat/kKXpSR6w/zj4xhIHkA9r+Ptfa+1nP9HKf35DK//yBa38w79o9e/+VRuf+4rWv36lBj/5hTbv+I3GjzyksrqsZjxWj9n7oTvIKYVyskWVQtCgdYuSai590Aqgkp29r1JvB9bGhMXAlhwsnrl+nQo1GjLAoCKE8Mq7tQ111syNpwU/8E3t1Sc6C6MIPKykH29ts2iwY3AHybE30gC1kf2ClXUlPvVShDWalSphzBxFU7mOq3MjTzXbWlHQhb1L9YR0ztv6siYNxVwiwlFRea9K2olBY68gpzNW3i3ofFhovFyrhx/oSWcFmdBZAAWQRjL15g9JwNug8b6yQIQoTQfMavA3vJ8L+x6TbLec7gzFI/XroHARHGMfeS97DzNO+zdQj5VdzB7Ew3GgR/4eQRBGUBLp3+kaaMMgAyidQsE9I0IqCbyRpzYJWUEHtdarXrSlgpchCuszbRmfJVs8F7Lz8kuJvVIS1hvq5lY8P+ciljSeHqT2XawriFTzZvN9yIx1GSe3xFnpkRYym7e+rbb0VfZvLZwqnfpVGhHdFKHwOOEWQOgjYa56W20u5OKhmpuOE2f6Lh3Sw6qEfa0RkjMUqCjRUedIlrXJ+WKrMcyviDUVeQFKROYeCDhRHTuNQcxaMlmy2RS3hJgYhX4Kubwf5zDOcUjRDDbk32Ya3X+v+rfeptWrfqKl//iWjnzuyzr8mS/qyD99Hv7zWv3qv6v/s6s1vPlG9e+8V+PlZeXSuSEXNcfa0p8xoUN/XTme36XFZz1be9/yWi1e+EqJ93tMzIMINmyAlJ0HJiLIG6KR96xgEXjvJGR1nXv0r3Xkqh/p0Pd/pIPf/qEOfOnrOvCPn9ehv/+cDn/+y3zRc5VGv76DOR2Uf3tQzt9jnxsQFlF1YXn/YC1SlhRBRwmckiLLxde2UrePB/OgSlwzXvP+wpAHBNKSX0IruXG2CLfaURoV9isqxhKGnYF7rfPHozDkSVFzwsk67sXP1/GveInmTue9l3sIldcB8U4NMgYxK/kYCMGt5L4Z3+b+R7R6401av/V2Fa5hDz1hsp/fSs0H+8T3HnpWbA7VPnZQazffqn1f/a4e/LvPat8//ouWfvgDvly7V4UvSkVeo0AZqlxMvdeYnsVERDCMDjwXN/McPvIsu/zwQzp0930aHuF9F8/IceeQCA80RcEPDDUk8mBwVS2BCohrUBUZXJKPbFHsoL73e86dkmtQvS3nuM2AGc+amHe2Ak9XWKXWPIJpfRbnXjQaavDgA3rsx9foUQ6vl3lNjR68X+oPxGmrREzxHLl4SZ20m00hl5hfw316nvWZX+BwECwAf6aYn19Qr2lwySAFP72mYSyhQX+olaWV/E9IfDA45pm1dT9YXYsbcjuGMEtTknw3hOTtawiPTFEFbS+kkiGFthe7TiE7GNsd4Gd2+B3VnRkoy/YBIbNwWR+nntpMnRhqYsDO6nZ5O2+H7X2ZN6rereE5GuYrPEyjSp2tI1VXW6uORrXUdjYWnPz6TRmeTYlDUeSPaPXHCwMpWI3tjhGOxtDVndJUGR2jDN2S9CeKvQy7mBrmK4JMRpXchpstMF4ZU43NBvJ07WFn1a8TY6qofGQvVbedt8YrAbb3YTURSZJGZact7t5b1ho7ePt4LYHZhHMbKdStmexUl/ncpJYG3om350DrfhzNcx8OM4WONUQ9rjjEmBrc+TbZrFU2R7h3OGhEKAKoAu2xaxxb/V9rjwrsxBzP0cGMQ8Z2PY45bjfwWyYLxlRTt4vTG1Ptsel2j1D+HNVvzVawPT6D/Xdow5eNCI9xh+GPCzF7hU99SjLhHslDNmRLAa3VHkaV3GfFVK7UHoCaG8rzmvZlXXWqgZanmOkfp8BinTwyZWF8O160qdzWVPeZIiK2YuG3CdWn848q1daCfauUbeeW/DGbqT+0GDg5DYT5sqIedwrKIUS2ogSwCz1QLRBuMkNE9fGb+5CHodXVNR1ZWpL/6XD9ex3k543ch0It1IFzPNzsWtyVfzfwOB8I7lrMw8CF+Xn1+MY1gpygMI4AAiGPwyg8VBT5nwKPVle1yjfwB350jR77z6u0/ONfavPue9Wu8Y3sZKSWB67Wh4DMjygujR+5C5e/OBtwhaeKPkSf7qfyqgXF1Cz4BBbrSAtnJSSreUO4RYLOtihBoa6UsMkTUgRaqkCB97fOu59wls7+y9foGZ+8XE+6/FKd+NJXaPGMs5R/j445iW81/fBSeo1KA4gTCcJIXlkiGgUQPkJf/HDFuvhBPNRo8bQzdNLLX64nXPJenf2xD+qM979Nx73sRSqnnq4RH69b/P2BJfhKpgcPyXG32YrxZ+Uhu5V9mSJKKSQOZUcar6/Lvy1Y3Kf7t8VOwD5CJxgqJDoURgZY4CBPA4LDsOH9j2j9pl9rvI9vkdGJfRR8gLGPRacSGbS9BNEgwl6h2H2cjnvOs3XqG17DAetzVfYeL4eEJLtEhEgpy9pRQl4Hhl21MGHgH3ibb6ANVgO1omcH5uG/kfmCZ2vvi16o3skniY0o/wYdVry7ylzLFLm27FNeL+1woNEDD2jzN3dJBw5pnnVsGAhvhvQmRUiaIuMslnw28oeXwkP18O4HNHzoQYkHXjWtGEAF+6hsDlTWljV6BJ/f3K7+tT/X2jf5gPv5L2rpf/6zVv7vz2j1H/5NG//2TfW/yYfHX96g9g93Kh57TM2wn+kiegpety3rXGI2GKZJX8yp7hnmU+g27UUzr2IdcDVvamNHpyoHJI+tGCgsV54ZpQDFps6m7EuUok4NL1ld1OZqhQKF5AWDg0rJ20lSRGrlUkRrGRVVhpOYGubxQB+KAAgQNWwo0wrGEgVLh4A1IFntJBRUE+tixoTFRKEzZ7DJ1LIQzItimjqHGJ1Ozg9ss0/K2Fg5MrbyHbJlbSZwI17vM7lMNEY3wWt8NLjG9h3i7z93MCbf2DqoDzrG6Lkbcz+R/IVHy/xbchRgakw0kfXWTcK80WqCr9FGm3bzBX7SwfrxNr7Fv0UmUi35J4blzIkWu2NbKC8jfBjTzKfQHzK2EWuUc2HtkuIzArPx4zMh2vNzHvNj1miCD7seC7loJ8B7NPtjHVrkap+ueJHthXxwvGasZ+Fc6du62TViTEodPqbILetcoKlPHYGWIcWyuMrQtKM7uvqeY3fDrmTGhQCCI6BIrmYTJLI20pnclqNxC+SXDjQSzl3M1UA4S6IUdY6qJSrpWroWztmDKIHgFFYkTcaGbhRhHlDTnjIrB6W1t4SBXuXc1okSgQN0Wm2f8sKUMj6+vpYTjYRKPuiOppHf18bcB4d8cbNxz13auOlWrV11rdb+4/ta+ef/0OF/+IIOffV76v/6rjws8j2Z1OTwKIpqbmu88q0m3EcXnvJ07X3r6/mS7rXqnfkEFQ4ixRcu8n2E93sFg5DkqAi3xJokoupp2+FQm9yrD37/Z3rs6uv4cug+jXgP6T/4oFZvuV3LV/5Iy1/8uo783ed1+J++oOWvfUf+z6DGDz+slmc5Ukg0eR39XjFu61jYx8G+C7nQegyMKSLwDpQBhWQ17+vk1ewQaVA6kcvPMmrHiIUpFmg1BVzIpaXZ0st6Xi90p2mxX6AX4ygovWa93oKOO/epOul1r9CuZ50vLSyo0F/a8a1Z7QyOqsXzA+ONda3efkf+R3V66BEtsg4+HPaMfEgWIbZyUUPeADJUVHqBXmr9W2g33ab9//513f0vX9IjP7tWQw4MvW/s636Ef4hCf7SIHqEUkVq5BHvN/8KgqNUah2X7f36djtz+B7XrG/Rtjy04KhQoyEMN+ECqoEXHVkotErQzJrEGB/P0H9WqnEyOr6AxJBiJpqgWrwmDF2EJa82bKqTK4w1fmDOcJuRsmVNh3Qp7wH+j8fD1N+uRL31Th7/1PQ1/9weeT/ybrGOlD3EiXpRZvuRRomh4fczNzckHgwtc70Xg3xj04aD1EaEIoFCvaRTBF6e8ttZ4TvXfPl/f2OAxaURfHp2wA4WOLsG463yVSzPzqGEoWQmU1J3RtnMTiqnWslxYEXIWYOlopB5bdIYMQ+5ESGqg9MsakS15N+Zn1mSyUQ6hY/VfFfeFL7V6WoZzbog7TVIbvDp7lY/VTmdim/nI4VjaYlKiiQ56vElbZeYFQ93mu1PaitjO2WebzL7YJkmWpy5Tqmlhvqx5boRu3p0mHYq8U7YH/TE+3btmy6ekprZmbTHMTzG7DijsacBuq1Uzi4OJoEkPU48Robp1jAXbEF3xp5oD2/RIs7pd3Tk7yxT2SxfWyTrLvNiS7GjSaaoJVnDKb6MkaGZiSLU/GDEZjH7RGJoWdJW1T+Wm9u0LaKtzmVYvcW0dDHLg9oZXLZYqRzsNSr/6urDd3gYea8vKHQAAEABJREFUKOGwm4czqXDsFNZgzHHQRNhgJXDsFIiu03mQXEy/Ql3hhtNxEJLSKp2UJeAjuf+ioc/sxykckCiKiIQUkoFsGuZVS0SVShWrhXx+3WyH80/RuSaJCCgr6Rj4cIYuWWCZzhtTStaxC5QP1oEjiohsFBGJdMSUlCZmyEjRG3szWyzbHLexGLZVZ0AkPx1QkTseLfk8yprPbSpsMI7ys4rOHZBu9p+BNfAakV2GHSxvR32DIrzzTRtJC/1ERN3P2NyHZxvYXKd+5g3rPV2vozsrKIrjEWocVqp9K9BycDHhobU/GGh5ZUWHjhyRfy3ff7ejYGs5xGh5kDL12Hu9nnYtLmr3nt35twMXFxfy74DMcyDY8KRCd4oIQA+M2WOEU8u3vuaL841H2uTgcfnXv9XBK3+sw9++Kv/ez/Ch/RqPNvCdJMYcnNXDyFbFY8h8zlbkXDTUImahfMBjgIE5efOMA1G+8XiNUSnyx1qAvUBI4hZM85qtvP1tdx9cCC6SyCBVnmhyaFsJ+OyPtWjHheflCWiJw4K7mL/zGfYz9dgyP7E76jQ3NIJ4G50j18HjIy+6ZnGPFs85Rye9/tU6+4pL9aRPXa4z3/0W7X7ec/LQzAeCwWFS4XrmuuUMar6ajpZKKpaIvDBuWw6hfCg4XufgydePlWyLR+pYKDEMJZdC5Ewtr9+kGCptsRciWYKVgxrecoeGv/69/BuiavhQhl/xmhiSPM2IgEYKsJVnPWGojeZOPlV7L3yZTv7L12vhvGeo3b0oYQ8gl+KVDTiPsQKBAWTLHCslGUwoaBtaH341jKfHWjU9qUXR8lC6cO4zdMIbXq9dz32uggdW1UERRW5ar+kMzKO0LIz17N/xwYPauON3GvzhHk1W1hUtBh6i3ac5I9PBmNIrWyJXHw15uAabDx/Iw3Itr0ojjjE2VtTue0gjDgEH11yjjW9/V2v/9hWt/OPntPR//IuW/sfntP5P/67Bf/BQ/sOfa3Lr7Wofekixsqxmc8xSBQ/UTJBJtnTqIflwQhQP3TI9S1xrw3OTFQw6ecFQTYygyZUIwRHmFt4hhuijKBSBFzkLEMW5rC/ws4qtzBReByzE0YpoYA6kD/Zwf51MoHOKHLI9aXWgzVjbcSPAmimpfAQ0gZ6KRAy9kiuSE22HTlf7QTDTEY+Il4GC/h0nShi2Q11TNrNNx2ycZQZ31iJNgA+lSAhX2D2pIbrt+Am8ExXs1rVQyfdBc45tG0bF3CZR5H1duPx+mbTs9XHDPQo6Yb9vxlibyJu9sUbNWMMYgUnVoR8YPWQwBPbto+vjW21jDaJVPzGBB5qknPaofN+6RKsBx5UpY9ugvw3kDWZW6ZjYCdjK2Xd/+A7w7TcjDTr0ka0bMIchGHhMpgYxQzBgzEMO+0dgzBp4zobXiBeFck0Yu+WWi9RO14wVrTapxT5Bnr5OKl/QgChq4dqO1qsiNFsQecNNbsSQi/0I8SXm9Y8ve8eMdXYzpkm8h+V4SRGO9x4NhQRo7QwhC3KnE4VO7B5TbUiWp3kjAjnk4hSmO/rH7r5tKzk+bfmrFkcHtuK+rIIpdOA42zwnRCzBXAuQQh5pybbaiUjRDWqq70+WWh8+IBePxXQbYLPaz3DipLVDUjtvp2lZMzvwHiTug8FzTXCBW56DWg6CJhysbf7mTq396Hotg8lDD6vHzTEckymKGIKCHgto4TZ7C4qzn6Q9F71Ox7/tLzX3jPNUFnhvIs4+DICJMga/R7AuU5lw1gEPdLxMLaqMNrV5z/06cjVfmF55jdbvvo9no7HG0eTh/JADw8Eyz2r33auV62/Uka99Twf+/gva//98Voc++29a/+HVGt1zt8pgXQxNnp/3dzDfwnyLKblsE4XeVRC8roIKSVmKpiLDyyHPTBh8XQtf4Bbe68TO93p0KyvffyofClFognSZBBolUh+YBI/KhCwF/US7TzhRJz7v+dpzwQv4Mu7kGlbs3MG8YXE2OAtSw/wmk7HWHnhQR677lfp3/F6xsaZeBMNkVK3oo+S6I8nrHvTsZzGJa0S+CR6Bpceh04jn4rVHHtFoZUMR85IixyOX4ggzUOLkPqqY+e1YOt1kdYUD3Vu1fN2tHPAeYE8xEGLYIvQqMTrca/+o5ZJrDFPSKkXYy6h8o8gfpd5elruxFJkBUIWbzN8p0BQgUOQSkPRy586HbN+Zzk7YCq/D1pRRm/qf807YAy1rPlg+rCO/+7Ue/NKVevQrX9XqTTdq7IPUzc18rm/Z/y0TJpxoKbuxoFoigq3akw8B5+fntLAwL3/O8CGhEdFIIUqo15tT0wRn7uP83LK0vJx0c3Ok+hyWjhIBAUQp9FXgjYgQrGYFscqVKRiMqMocL1cntUGbFQdSpsdMl4bauD9zEVg7RHS8DR3Sj1xdJ51W5MXXHRhcoNxLqLSt5Ge+Tp6OT/bvdJWUuh8t0H9EKCIkakK14MUQrKxy2iymLwy1YDKURuFfexUl0G2HrQkHANuET4WyOHWqaKo9I6qN7Lzakt/RZFDVkJZIPQ6ieF0rnBng7Nf5FIj0QH8wVJat5DrZjqC8jwV21VF4pl5ao9pCEVNIIQFy1KzwxBYgQBBsWhBrJSCC3L622G2ExRkzzsmTJcKO6EwK/vhixt0jEh5SNtiVvma0VexPAHUrBpfq2jEz71DAJ+ww5ckBW+t2vmrIW4edceiCLAF1LV0e8wkMvJKTzcYDS+ZPNkHKnQ7HiksPd7h9kMdwrEuX3lvNjphtQYHLdhtinW4yx2gc66BjmHao7GdFpTsjtknVjGOnS5mNkMuO+s+shXDqn+kt1rt6uztzhraVKnsl7bHNMGWrw585ys55GtvRP6r1Ne58/hTxyI7OETmzOCrsaFl4/fGr7Fnr/2XxmI4VOhvB4/Ya3sfSoXad5pvG5w0MQ8oYt4ciYqHOGHiq5zPigWedb9mWlpd0+PAR+Vfw/eYuVqK+2fOB0clY+7n5nvwHgHfv2cOB4C74Bfm3A+d44+41jSIiwXu06irWDgsPAdxlub/ycYmH7tG+/Vr51S06/L0f8233zzS8/TeaLD+maAcq4wl+Br48YOT/dMY3kCh5PCvyK2CK2gddhdBXqCuo4OyvtFXfAimKCIXUAQ5ZFE8TQi0J9+M1QsiaN2fc/ZryBo8IckS1mQcNUnDIOtz/mPb97Hrd94Vv6NEv/4eWfv4TDfiGeNIfKFig8HrRTcPDUUPHfB4nlyoiFAG0swRiBC2xAvlgjy7f8NDH3r1aeNYzdfLb/1JP+fRH9NS/uUKnXfwW7X7+c6QzT9FoNzPiw3+EcwDTDiVpLg9Tw48xyQ9xfJOdH5SYE+eCaeMxVoVwBknv08pkiPEa5Rqgtkuj4EeaI3+w1zbvvUuDX96gyQMPTTvT9oPSdA5xubt8KBBFuIJ1U6Kn+Sc9SXsveoP2vO2N0tOfLu3eTSeNSi9k54hGkhGqPw0UO63lBruRPLoG755KfmgofGhq50KTxV3SU56s3W95pY573YWK08/Ci7XBv3QQVBFyyevAw7LIY6/SX9fmXXepf8Mt2rz/QTXtsJtXWuXWcfZXFNiSusYfTjgwsb0hl1aXNf7t79XeSp7rbtD6t67U6me/pOW//5yO/M9/0ZH/53Na/ucva+3L39Twqh9pcuPNinvuUu/Ao5pbX1Zv2FePD251lFLLxfNrm8FIHq9B78rrV+hdiRwT4yqMwQ+dpjKfcEBF6lmDaf6q3d7a4tmYli0DMe6zMJ5iHos9sl/4mheG/qwPVscSouyecnG+QO38kK5OtRaTdwBCEtyLgZyJTIUC6jbgjQbnCqkJgVCTtkbeO42UUnRtA/XruCF52jNeamSEGsuCN02IiOjQKCKUBRp+fUNJJQwdJK+NH0TV4NsgQqJHA1+aohY6QfaB1xh+3CsaQTd53RvDaDUwuMIDrvuAxelzQNJvpT5ruUGCdTrl47PWYg4saKUBvUWtzu/R2uIJWt99staOP0Vre0/V2kmna3DymRqeeraGp4MznqLRWU/V5tlP0/DJ4CnnavDU8zV82hb65z5Lg/Oem9g479laP+852gD9xHNlOjgPf2zDZzyb+Gdq4ylP1/oTn6aNs87R+hlP1vppZ2v9lCdo4+Sz1D/hdPX3nKbh7lPUXzxRGwvHqT+3S/0G9ECzCL8A5jlcnOcQcY416HHYGfACrYa5PqM8/Bz1Wo16E43QjQFLorbXqOWaJI1GhfUvplwjZeEamE+kggadAOtKKy4DUszQEN/gH1yDwNtyRGAXl7mAkFKqbUSICqAS+diHCjgpIkAjWgtQCG1EauCQO17TF1BqRSkyS6s/VQpxgYMBIcScUSXbUVqAdNkwVz0yvI1JWBO2mZgkWbGpFnN5H0VMHitPArRix2YmqJArbw7XbTWwVa3jK4fOgjtmDewcZAnGEDybNLwOohVDKeoRHUCUwheRMdxQrC1rjkO6efxt7/neTC6nMkTTgt4pJ+uU175Up7zlNVp4+lOlXbswhWKuB23EjVd5eEafMshHN/I90PCzQEza/OJmcvf9Wr36J1q68icc7t3J/XuoJqRg3CSRNGYUY43bkSbDdQ0P7dMGBzGr379Khz/3JT32f39Gh/7HZ7XyH9/S8Oab1R48oIaY8OEn+5gEzLKYyGtgWDLohDGlqTYeJ/OLiDRVZdfa5rl4rVBFotBXSV9CoB1Pj04caIyCrzqeANhGhQCnbHq7tfvcc3TCqy7Q4lPPUeHLuBKSchGItJMK0YWU7AVk7xs88GGtmedkaUlrN92s9etvUrt/v3hLV5DE17spHPkRE10O04ZUROJDvkAIskFbk+P26KRnnq9TnvdszZ9ykoJxRISotoJaI6IyXesx+fnX2pbn2MH992r5F7/S6A938768oZ7HgDH7z5gixOSmTYFxnjRgpKKRalcBDZYFKiUfohCUNOcnRf6YFuX7B3oWDr7q1BVm3nEBLRKEKvvSUO1REezAYD9OIV5H7WQi8awx2ljVxgN/0IHvXKVHP/9VLf34p9p8+CEVnv85wcO1VT6DkNE1GI/7CTpkaXM+Pa5hj88W8/Pzmh4M1sPBOTXs4TAkNU2VJ7x2+v2+lrju/gWHweYw+wk6MCC1psDcqpTtTilVf7L5c/3zupEpIjuFq/Xx8TvtEcFKRHV2C8vWhYOhrXUbj9FXperFak65ndT9bovaaeyktNPUfI7oDDOCccb/aabm2PKZZvuvMkz9tiK3c4420LFOYqXE68h9bY/bzivL4zWp/rOao2O3y1N+So9OuF3PuBnr0R6Ww/OACTCtyWcz1Qgvv1p0VHEfRznaw2rTYyFtR8Vs13V8ki4++e3jN5/XoHMwSXkrb8ag29LYScxDavTHihMTaZK7GT4I4X7M7kagpn4aTwdbrD2Fd4U3h/7ckh3WLrbioka7z8pVB3yDF55mPW130Kw4ejty3MTOHIgPUGVv48pttcULgXoAABAASURBVIU3JclTjMAzKp8K1YIHaevGKKh848kuLOCv7cBzZmP81eTWgcC1EyMDPV0nsmELEVgDmzFVmw/mADIUme5wEnMIVJG8dXDIelzZqT9Kok+Bx4+GtEyKymXDSnUfNfmWQCjhNSejxKUo/GNDdZ61M/02W13X4s7EhGRTRGhasCRrPwZS/eqg0NMj68KSS13I1F/TYt8p/8do5+M+yEg32eI9zRaKCNFUW6dGIxfTulMsVdjFWUajsdbWNnToyGEdPHRY/tV7Hwjy3q7SFrU87Jk6/eLCvHbv3s1h4G75NwUXFhbyjwLPcVDY2EGhCINlYKWzp3BbVEhYyNUO+hrwDfwRDoUOffdqrfz4Gg3vulubfLvX8iAxmWyq5WFtwsPTBLnNuDHxE+A8deSZlbU1rXPr9OgsQ9Lf1PCIPJQpitfUY5U1jnWmkhKB1OIQK6HTfquY+YiP6o2yKCKgroUGMIeytqrh3ffyTf/P9cgXvqaH/+Xz2v/lL2v1lz/n4ehBFb7p91h75PKN0RkiaIHH9ziQmY6UEAW/5KH0qML1KiIjD8/NiSdpz3Ofo7Pe9Q6d81cf09kfvVzHvfbVGp59tkZcN9wk4kShR9paMx49M84r2Prb1rW+Sn/EdSlqm+AREIq7fVmc5GiohZiS1K8VHyIFGucnJapWc0Tr8EEOyW7kg8otaldWJXISVFMlE7TB8CoUUsarY0xFmZvXrqc/Qye/8y06/m2v0/w5Z2tuflFzvSYfGBVe1dJ5eyRy7yoR8gc400IaIZu06sZPWOEgZTw/r3LWE7Xnda/U3r98o+bpSzyEOq7GBBGAeOcxxLWcouW1Nd63jw8kN2vjpjvUHllK/7YQQ4f2LwqxMOiLRJsP62wwezAMrK165A8edDeuv02HvvBVHf6Hz2vp7/9Ny/5fNL92pTZ+8DNtcAg4vOseyf8kmAP+Hoe5zWSshodkf8iM/GdjzK8teR1L9qbkYUXXDLsAs4wJh9x/jMBTkqmwIWBCQqBOeSI6yZoihoxcawRWUBCNqZFlcLeJCHywVxteWWnQeS1yYLh4TJDqho0RKfyT42L88JkQ2TH2NwJf02pLgdCiCCz40sJLprnuMO4XwuXBTxT8nNO69EHlAMsR2db05g3bE4FbJJdjMJe5/FGzxVYheQe2osNEiVZtBx9MjeD9z2zHfHL1Id8oJhxqtRxylXqYRxd9sm2URglebatghQOxlbk9Wl04UWvHnaJ1DvHWT3uC1s/iYO0pT1P/3Gdq8/xna/N5z9fwhS/S+GUv0ejCCzV+7Wu0+YbXa/jmN2iT/b/51rdofPHbNHn3O7T5nndo+N6Ltfn+d2vzA+/R6NL3avLBD6j94KUSKFdcqnI5uOKDig9dBkyvUPuhKS7X5ArwEeSPfEj60IdUgKmusHwF8hVq8SlXXAYl1+WXQMGHLsncQpb7dN+g/cC7NHnvOxnf2zV+x1s1uugtGr3xDRq95tXavPCVGr70JRpccIEGL2Cez36uhnzA33zaMzR44pO0ccqZHCyepj7rM9x9ooYLezVkzUbzuzTqLXBgOKcRr/38J8mSfA14V9KYazC9JtZNf+OwcP0T7IgADbIBkfcORx9cqUIm9qzf48R1rxLeqsC55sBALVzfjECPqCTozDtnZe0hmbfdfZsXJTKB+9vyEZ62T+H9nZ1LWJQD8Z6teYijCouJY0Sp9qhad4rOgdFReoSjZc8X5jp1STuJqNhd8YHU1gwcMdyySGe+ZXiF4TmSKFfskLQTIZE8pykXYiBF1d9SSX84KIlqHHwU4TXhpcd1cIfIJVjVXk/iuvsePEfukPAp3TVUpSE1IeGthflFzRPjv1e4+cC9Gh/Yr8J7qHNwIydYOwrd1DFMtR4L9+z2kUe1du0vdeQH13DQ93uJQ7+G132O34cufLkmDuEKz1SEaBJSCzTe1Hh1ScMH79Pqdb/QY1/9uvb942e1/+8+o8P/9m9au/pqbd5JvmXei5hnRDCfUF0LsQY5ohRbbNYkzNNR9q+tQqTkMfi31xlXqCVfAcpcQQwXTQ6PzFowRJVDajAYCklcOL//FXIU9AunnqYTX3yB9lzwPPV4niFSBccKJYermAZdlEQnKLhmGo+0wXviyrU3aPMP96gZ9elDuLCPHEg2gupYC/kY62yM2Lwn0LLMrTYRFs5+sk57xUu0ly9dY88uZQlH+MoH44lUFWJJl/zRzWhlScu33q6Vm27X6MhBzZHXa5RwOLJjE4zH653zI6dzYc7xFnzdc6rxE0zacEp9UuFLJuzh0UHthxZvwRbsprAhMRUayUyRS+nszIhY5xev3wKEPIXlfE4vyrVt2Zf+rcGAljHP+wce1qGf/lKPfPnreux7V6rPl6Tt2obEHi7kaYEp4XRa+yqqA4oI9Zoez3RzPNvNyQeD/tyxsLDIa20BWyivtQTf42XWkz+z+GBwZWVZKysrMj/h+Ud11kmm+QmjhhQVEQFboaOKxzidc1Lbg6ZDBAyIgKK2T8bAR3Q68wp+YI5Vt/mxEjs8HGVYWWlMZ2SV/NpRML16oWDIwNrCUItskws+Jgn6iwhFdFCk2s2UI9LiH0WhP3qiD1zcH8h5O4GBulYy4esu4FCF2Rk8mcLGts3AoatVsneGV7GzdSSUeZxDxygZko2HmaPl8kBLBQJROJAnN707ymTYobh1LvjgqdqbajaIKzG2VnRxXSzErhX4po+Twh9dIzwIZQ/m0lcuoQigQNjSImyr9Iu5WmHSF3NVMAfs7reT64AsbNtL9EFErVPeLlWjCOetkZ1K1kTQAipLSID7QShAhmXDQZZxl0KNtpdUEsyKJZs2y8l0zXa58hFb3trOZ4eBKrpYyHa7RW2zIbvWrLWV7VPWvLaXx8dut6rzn4VrWzlqHNVyrHxEU7tU1S3b7b7m7WTYOKW+ULYZ1nfYMqcilwkdezhllr/SaRg0gqZqJfiIKhOmo0uo/hyt//PkY2XcivTNxZhq7G1MZc94i59yAQOoMF3diuJlkbqC3Uhh2nhxjKkMxY3W1Zxhfgtbmatuu0fk2lT9MdtuXY9p65TOb1gMN2AH7YT0IZ9f3p0KT8/WgJ1WjF7T4eZYy6srOrh0UEd4SOwPhvKbuafvN9YxB3OFJxK/KS/yJrybA8Hj9hynPVD/jY85DmUaDmAieFnTr8jrLnIcMO61oE+ZB4QxB3/rd96lx66+Voe+xYHgz2/Q8IEHNemvcrMaa8IhxoQHjjYxUeUn3fb0rDJTyubCHQYdGZCsNqB33ylnY8lOgSXQRNLZ/k8NDdoSUMYc01tV5tO2YoeCJ7TWtHl03othSyijOVfiQXRThW8th7+/S0tXXcvh4Df0wD9/QY/+x9e0cv112tz3sFq+zRRrGD0+gBAv5i8+GPB0Q8qS+d0EjSVfO9gdNsulYRRNo5ZcrWlvTr1TTtMJL32pznr/+3T25Zfr1Ne9Tgunn0l3DT2REV9ah8/W1avlN3pxCNHm36vbUPDBpuDrvIXcGcNGKSWYa5DLI5MiOkiK/BF2gDkkvhUXB1Vj+e9Grl5zvQb33aeWh0N57uSVY0qRH5I1LchMVpi0lb/I69Ms7NLxz3meTn7X27X49tdLzzhH7dwutXIp6jHmIG9pgg9O3dqga8EYtMGak7TB3lieCw3nG4337FXv3GdwGPganfKet+u4F71E8v96iK/zNQ3rRwwh8qAYjbYNU8Hrpl1d1fqtd/Dh7gaN7nsIXYtPI69j+kvKtUYIeEs4KOfO5uRqis+B8rh6vH6G99+nQ9/7kZa/+2MOGm9X/94HNDrwmCbra4rhphp/OCvB3CsmbWjEoMaKnDsfeTWmr5Y5uN8WG2L1ZwDmCzbc5etvH++1qU52wM9DNWuaYjZbmnACGw3nQ3YuiDWkCWXOThF1EbEFELYkClkGTk0ehtsZ0JlDX0QuZXY0nd6+HVvQbq+B/3bYFoEmxLqLtYZK8AVPZQnaJhHVjsIP4O4ZVo33ATmUYD/xIaaAtqnXWkG0Iccbjbx/ml5P0WsU7LkGICJL3YtE4sCp8Bos3gvQaFibZk5lfrcK+7M97mRNTjhVYz48b55xlkZPfqrGHO6VC14ovfxlal/Fwd7rX6v2ojepXPxW6f0XKy55r/Iw7UMc3n3kgyofuwJwCPeJj0if+Kji059Q81ef1Pxff1Jzn/6U5j8N/atPaP6vPqXFv/60FtAt4DP/SXQf/5h6H/0I+LB6H/6Qmg9ervjgZSqXXSJd8n76+4D03verfQ99vutd0jvp/53vVlz8bjXveJca5OZt71Tztnco3lFR3vkOVVws4SfHvftd6r3nPZp73/s1f+klmr/sMi1w4Dh/+Qc19yHw4Ss0B3ofZRwf/6jmPvlRzX/qE5r71Kc0x1wa5tB4bh/7sIJDSH3ocg4cmfvll2ly2Qc0ef971b733Sp8gaK3v1Vx0ZvVvPl1al73agWHic3LXqLmgheoefazFU9/unT2k1S4r7YnnKB2z/Fqd+2WuA9pboFrNyfN9VR6vlZFatibYbSqB7zwvZC42NGEIkJirwR7BYadLCkaWPYOuhafAhU+fs2UUJaIUMAF7xXeh0QgFyARAiJ54eekjarstkEXEUTjz9iETZ0sqwmoxHasaVNX3FuBTw88zSNmjQxPTaAAEZG6sEhjm2GlKSosR1f6sIFY+8jU2OGGD71bZZ+C3bzhe1ZSN/iw4rRcD+T0deP8yNOaMdZbQa6IoFsU3HQiIYVqMfUacolT16D2F3tcdbWHD2npR7/Uvn/+dz32mc9p6etf5f7/Yw3u+q3aI4eUvyXI/vD15yLluFreKwr3bjkb17rgt/qrG3Toqp/y/nGbytoRXNt6W/D19nhEKXKEXGAzlxh3MuOJxJdD5ZGHNbjxFi3/5/f1GF8kPfp//JMO/sNntPL1b6C/XpNHH5QGq4RNQMn7nt+D6EJe09bJgdenrmNB2qqWWsZe/B5uiinXR0WmvkqmXiNMqWtQeJim7HLmhi+KKssvGc0ft1fHP/d87X3Vy7TAFxftdP97fcKZnNEMo2Kws3HSr8fqZ4Nh/muUm9W/8Ta1jx1QwzoLR9xN8HS8cxUa8tC6OnPDSHslcj38XNrbc4JOeN5ztPcFz9XcySfhRgxjFggk767sFz7ED+a6jjC81pv5ebU8367ec48O33CT1nnvjnakJn9EBMBVlACupWrNAmuNAi/GJUqVvcZMBrl0EeiLOr5Sj0UULLSuUw5HxGCuyoiuRU2Vi/Pbu3Srlm5Rktg+BXc4OU1hTYqK8vmCQM97tHRIqzfdqke/9G3t+8q3tHrrzfLnAY02pdw3JdO4TfgioYkIRYQaNsdcb07z83McBs5rl/9k0eKi5vlc0vP68j6qUPr1mp4iQgO+dPeh4DKfOzb6G/IvQBTGpZCrzIqSOjpFjfTH69SOqzzHoz2t36FjDAIR08iptXoerU0r867WlJSR435cAAAQAElEQVRjq+zj2mrrvLtkXJa6Nzp1BsFTmW91sk/KNro/YLbukZkFsSi6n7Rva9y3kapCCyxDGLOj0MHRqZljIP60zolmHvY1UJjM1nOHk2S9oa1id0tJtxqrpJRVS8ZNFZU6u1EdjtXaz/jjs5xGHZ0nIhQRU/PjaWfaGTeVpvTxYWnJxjZfEdMuGWyo/sDOqt2nnqm0IuAMiOvRQz3W/rdfwvHJ0OzYW8g7au2g2aHbFlwHVRgyHvY1clMhu3onQyPSACdFhEJcEDoupshWTPnpwAOlgUvWyqdX7YH4agjhSo0O2lZiGz9lj6Wb5oVSswOPi4wC0UGz4luuZ29nlDmWjkcUsZ5HCYQpMimyK/5UOBsh2MyFQq5ygc0eujW0yrIpJpMtTBUknbJTY8mEO7WBboqpH1cEtszgGVpnDcquRkd3kqBfppA3pOmb7E6PbRLz8QcmY6qNHeMJ1O59Z88o6aLgqQSCh6euqcTjsMEpsLiaNcxPkWPE92i95Yio+e0ML8P8FJaNqbydxpbgNUkIJRshQA6t2AedSYcq1TbN6C1lNzBeKz/E+e/RLHEQePDQES0trWqTA0JcWXfxHl0AT0/UHm+4/ufCx+8+Tns4FNnFG/HC/ILm5+Y0N9cwItaX+Ts2wrxUePji2VVWF7/hj0Ya863oxh136OB3r9Lh71yltRtv5kBjnybDDR6WRprwwDTB1weB/i3BlgSlTHgMKZ4qSZmNK3Bf21FVtQ1GZM60rtNU6iIYIy6uCQ8yfZECl0jqFmFbTY1TeVLpo/rmy+ic0vsgRMGnMH+4tM/x0DeH3OPhp/CBYfP3d2rpez/WI//4JT34d/+ig1/+mtb5ADA68KjKJg9IPPwwdRUOgZxT9FevvTMCZFrUdFQZRmCmohA//cAhxlk8uAWu19lPlP8zkrP4kLvniWep8ICl4PoFowa0kv2BXFB45ctwU2W9r/BvAmAr0cPacD3qtQ50AsE80xISoqt6jIzUyB4r2ZiY52S/cviI1n/5K/V/eZ3K4cOKpqkQqZkj3uSYJqu0oBEowiesg2HPxOJx2v28F+jE971Hu9/7DulFz9PoxBPlQ78JY2jBBPfCh/HiD2QNI2Bfiz69XraN2WnjptXm/LzKaWdp4cUv1d53vVUnc2iw+1WvVnPSSRLXkR6lfAANRYREVZYmW1aF687oOUTdvOc+rf38l9q49bfS2poUc/QS8j/BbgnMeUiMziAmORSurEHmQpeUvoLXkTjELxw2ajzEa6KWeRQg5tSW4NCvANEHfHo09KkcevbHeEld5VTQLwqqGBK9tcAG7ShTTdhphwcWgiMCf3hsdgnYgDF8zQs8bhJ+RRQorUJet5BLIJmmn5lQrqVmpSgicu/DqcAjuOKBc7bYoWmHuhYag4D0rfmrvzCEAo9t1Xm3qXDJuPToBM9JBFe3QoaihjijoCzwRsv0xiyGMYlWI67GqIy5RiON+NJlxOvc2IQOi7QZPW3OLWq4uFf940/S4OQz1D/rydp48nnaeOZz1X/JS9V/9avVf9ObNHz7RRq8+50aXPI+DT98ucYf/4haDsNaDu7Gf/1Xav/mb9T7m/+uub8Ff/236n3yr9V89JPSZR9Ved8Vmlz8AY0vulibb36rBq9/s4avfr0GL/8Lrb/o5Vp9/ou09pwXaPX852j9vGdr/dxnaf2p52nt7Kdq5QlP0toTztbqmU8CT9T6aU/QGq+ZtdPO0OrJpyfWoGsnn6q1E07WKlgx9p6o1b0naPV4YMoH/9UOK8ehM/jwnbztx5+otb0nae3Ek7V20ilaO/k09U89PbFx2pla58uNjdOeqI0zGANjWj/7KVp7yjlaP+dcrZ/7TPXPf7YGz36hhi94kTZf+kqNX/kata9+g9rXvVntmy5S+9Z3Su96n5pLr+BQ8eOa+8Sn1Pv033AwWqG/+mvp03+t9pOf1uTjn9D4Ix/RmC9WRu97n0YXX6zRRX+pzde/QaO/eI2Gr7hQmxe8VJvPeoE2n/osbT7xXG2efrYGJ52pPnPf2HW8+lzXgeY0bEMDrnef698vY23KmLA32BfskfxPUdhDE/ZO24RKNGqRC/AeNEHL9iu576Y8ipRzsxY8gX1VtUKEsyS7wmO10pakgQ4b1WJEwGmmM1ffi6q+YDFnXXEOUYqqFmpOs+JRBraqyNdgmKfxxPAvtiLyosdgf4irnYsUYSMU2a8/iDyRqmUEMNajzGr7VG4RkiePjYjTEZPCSsMW0Y8oyDj1SqsGmqNpi0xzGOhwytc83aZPj+eV4IBtfN89Gl5znda/+j0t//0XdPh/fEZL//KvWvvOd7R5842aPPCAyhrvB60UEQry5g2ZEZW1FQ4Cb9GRK3+stetu5AvF/fQxUqhVMJYcD34NvFInCT4YD7cZeY6sBErJh2C9yUjz/XUtHDwg/eH3Gl39M61+4es68H/+i/b///5Oh/75X7V+1VUa33Un71GrEs9hzh3kJjF5gt4groUGlLRVng7lZxUf/LjvQM2UlPCYkNnCpCqyrcHgjGxtZHQM2vrUYcNRwXvZ4hlnas/LXqSFF71A4vCdNFIT2Azev8MRhbF1oK+8xn4eYD9NNvra+P3vtf6L6zW6+x6+NOsr15i1qhGIJMXVrUjn9AokoyGze2i5poVngvknP0XHXfA87X7a0yTkMp6ILtNLBBfiSlUIpSWotcJMRnyGHPau3HybVm+8XaOlI+oxH6pqsa+xJUkeAbESXEXxgHFLbSnsCfRJ2+zP+twLdRCKCIUE8J3qJPFdBbogJqBK2GyJS5JyCLOVxQz5zQPrDbTUNCat69q1jAlXtVyP1vuFA9DJ+oqGf/iDDn/z+zr4xa9p7efXavLYAZ4tN6UJXnlt6NOxZHTNNTXjeYCGveGDwfmFeS0sLmgRmDY8y0UwKhC9Rg2fTyJCQ55fl1dWtLyypA32hA8GfeGCGRrq1jNHPe3XU3KfHQIa+EOyBq0ByXBTY6az0GGqMzVS7X4MC+7LkJsy66Vg89wrELoaeBgp2smML5jzMRfbInU0HYNahHWwEqT/NIHXXFvlKNuWoXJeqxxuiuRwOuA+OqLsM+1u8JFh3h6mlg14E8M+2Te6bTVIbAhaIUoGQKlmjZk9UNaa6soqIkAnmDBI2w2LCfvA4JktTVbP2eiEJI9rtiUyO8XUL2AMiEwN80fDeiOdvCaJ6uX9ULmdrbeAwZXEsL3nkmmia9XRkDpOlFLREQRskUhV1KxCo6ML6yXjaL1lX8vt1PwUaXN2cd+N0FRvarVh/nFwZ4HWEI1lxGn1AhkRYWuqZ7ncKbC9TqngE+mTDRsi1xofEZ9IA026FcLYBpVgLkAggKmwU0uFAhk4Xc2LHhVmRPLQIs5qBM5Ux/liGr5ZTR1qHDmcsIPnYkx9dvg715YhuXDy5KSITnJHIQlMlyDQIVqVKd3HtP9O0Y1+ps14B9SZ1VbHKvSrGZgPHdUsxDAvaua2TsLo6vEQE4EgYox0LPVNELUPt6zCNXUOfRyIy4p/0u3NsXReEPvYln1HzW0dKB3QwlFRBCSC9ljA5hoRdWgMOFAktulIU9cAu9c77SiT4i98KxCmyu061NNKmGbTwJc6NSVtefPdGAx0mIeSQ0cOa31jjTfuSdrc+MGq5QOL+TneWHfv2qXj9uzRHmP3Li1ywDTHwUo0jXJM2ipcUSWYh6nn0g6HGjy2T8u/ulkHv3O1jnz/59r4zW/zoWjCg0JLX+PJhMcGR4DuwaB1JgZPpQNmBeMp192ASlaYAsxCDiBKAFf7N9FDWzURldqmKd/RTJGGrsE1IhulLxvNrxOhEsXEclKCTRkyFoRZy2hZiyCI1eKb/qJmvKnCA8rwrj9o6ftXa99nvqhH//FzOvzVb2j9xus13vewCg/y4YMe8rg6Y+GDQ+EBawbyUm2u6MYaSMFAkvJwNL1OhQ+WDddwnm+5m12LeEkOkUsmopcMYsymiJyRqR0MNVphj3Ad/QAbbC5MKlz/QBEIQbxzRYQa+k7YIOXrx+nUFa4wHghc99G992n9Bz/T4Lbb5b8zQ2p5fsIm5isCSWnCoIihLyrMURX/3p7jtOu5z9eJ771YJ13+Hi2+6VXS+U/X5ISTNJmbV5AvxiOV8VBlwjWAtlyLCRizrpO5BRUOHOaf/3ztftubtPeKd+uE93PI+JKXqjlhr3xP9EAiwkQ595AiQuH5J1rluPnAMHlknzZ+dp361/Ah8JFH8cOWq+Oro1wDhpS0SuRSqPIlOYSsdCErGtbc6PVC1nm9IoIuQ2P6d1R0fYyLeE3ZBk0eKjEPQK+oMgcqqiUTKNetXqNS7WE9Yyc/XVmQ0HnvO5MoEShMgW3TePNWyUyhDb8KlIV0kuMIxaTtJQIloMUlErZHhIkEcR/ZP3xEMCNRtmgq6C8SOHmxFPzgRg2DuAhiGECx3byBTfaEjwhzcomAn6FReP83UoTEskM9Ku6lfJAUhz2Ffdn6flbQuw8OhdXbpXZxrybHnarJKWdo/ISnaPPc87X5/As0fOUrNXz96zS86CJtvPdd6l96mQYf/YgGn/qkhn/719r83/6bxv/9f9f4v4G/+d80/qv/rvZTf6v46F8pLv+oyvsu0+ZbL1b/9W/R+itfp/UXX6i1579EK+c9XyvnPFPLTzxHR05/opZOPVPLJ53KYd0pWj/+FG1wELfOodXawh5tzO/WRrNL6+2c1jidWh836o8aDTZbbQzG2ticqN+faGN9pMFgpM3+WMM+/Mam+uubGkIHYH19iA/YGKIfan19wHvNlMJPZezrYAOY2m/DtjV8NgD82upAa6tDrcGvrm7A97W2BviQt5rAtjbUqu30u2IerDCu1eFIa6NWq1yWVdZ/dW6X1hZ2a23xOK3u2auVvadoleuwetbZWj77qVp58tO1wgHoEod7K89/qVZecqFWXvFarf7Fm7T6hrdr463vUf89H9Tg0o9p88Of0vgTf6XRJ/4afFqbH/+4Bhwcblx+hTYuuUzr7/uA1i9+j9be8natvfHNWn31a7T+sldo43kv1MbTn6W+r/3JZ2i06wSNe8dp0ixqEvO8nltQ2MK87ngVl2Yi/5YhG4x9FvJeK+E9FwruCREhUf1O18CzJeXXRkSgbhQRyLVGNDYp+KGDqqR1bxC0aYFaEjTkUls2MZqpXHW0mT9quuTtYThrqRG4pUPai6bKnIdtVuTrBFsqtVWm9yRMETi7AoeIpvainJewR2CkKuGGQJvR19SWDStBV53H3k5kaoiYpOlelDwT8WzNB2NOWNf5+r2GF4YKX/Rt8kVo3wdxX/mGDn/m8zr0T5/V0pe/rLXvX6nBrX5v8J8R2WAERZM+e/vXv9ah7/5Iaz+5RrH/Ac2XkfJ/yuU+0mgirp562ZeSl9puTOLe3mKBMo5CRn/5VJhwRKRPj+es3mafce2Xx7X2vR9xKPhvHBD+Q/5W4+p116nd2BDuMegXYgAAEABJREFUs/c0slFZGRJSyU/rWtAhuWrcSqOxCm9oRe7LkCJMg/jKe28ioW/UwHguPpxqyDWH3OM6h0I9vhA47vnP1gmvernmn/IUqTenIKAJIoq2inlAuPz+7PttUg42R/se1ep1v9L6TbdrvLQkP/+05G5Zj2LAu2ayEGwBUHgzQX/B2jY8GyyceJpOfPHzdMIFL9D8qacwnxZHzUpJjpbYuiq0iIVrxsCqdXOoDQ5lVzgs7t91r3qTgZq2sM4Ss+KahpoIdy035hCTVzJ0K0oIkaZAJXgjoDGLjzAvdDhJ0GqHUaeRFHKJqNR8qgoe21TW+7NW2iwAmytKpy5ojSA/c2fdPFpz/pLfu7Ll2rboJ+OBBvse1OGf/VL7vsRr4gc/0uiBh8XpncT+9OeTTEoHzkhiiTGajwj5ujS9nvzZxIeDPhRc5DPJ4uIiuvm6BhHKNcUvItiaYw4F17Tk/5RnfU2bfLlapvMMSYZqsd7jtmS1ITuYIZemUFc8sI6dEfvMhI7pdE7jkARjYCtKVmYDk7UgGepK6WglHp/HacmUNLBBTBIp+wpJIeevnCjOQzTXAkEpubGANGMdDyKIdIUGuQTcH66KQANg5Gud90B3pkCmMij7GvZ/HOxHvEMMi+lDaPJOk6Chuo+dsCOYDRqeBHY1rDasNSKshWNctFm321PhBvtUXyNoiY0clEfQWTuSIW5A6XxgFUGEoZDrdnBVGKlzaVZynTqpQA2IRI6EtoptXEWRuQNc+tkHHi3TqB3Y2b1xzdMFs6ncwMvwBZj5SRFWqhazTmZkHka/3W790aiRIpH+VGFImEu+ViU6CjfqSg6o4x9H4nGaYyoY6J/nud0LnrqVz4LRDcisFyIx9bLNBmOq8/r7Mtm2pbN2p3S0fbt1i9+Z+egsypXb7pN8ps5GtXQ861Jlt3ha7Yto0bznltQKY0vwRt2SbDsGcHA6yDGMf0SFs2O2W71BGN3jJ7vdKXmCk6Z3cn+ymbpNqZ2385YTKKnK1dWxS9d1kmxw27G+yEfXqb2b8DQsHxY6XYbAu3sjbamsjWMSNNSqzDa9k9upR0qTm6gzQjUZj/lgtqEjhw/rkP9+4Nq6xrxBetF9rVseUkwjGi3wRnvccXtk7PZh4K4FviCd5/lsTk0TtU/8pY5n/H4oVBZ31qrlIbf/wH069JOf67FvfV+Hf/wL9e+9VyPemMd+AOChaQwm7MF8eOBDdH0V0ZLPqfxAgmQWryQ05E+p9j1trQ3GYwiq4NEgpGTDjDzVfBBz+jLVoa4VH5J4DSzDyrEZJJdIkawWOjWjYw5Thfexea+FH8o9TP8GZC4Vtz8/nPrhtociVlc0uPN3Ovzt73Mw+EU9+k//qiPf+Kb6N/Fh4dBBvENqerUf+iisWeEh1eObIUdEj0woID2ox9cwt6bXKIACC/qMEXwCZyq3+Cp5svh4vEbOg77GmyO+Yd3QYDRQaceMhYd/UuTa+cAVR+fwg33w0NeQ0w/6ci7b8CVIXvSWntxNSwf+DxH8W2/962/S6nev0uDuu1U4TJPnydp4rHIOdSXzwDsBJCvzmopel1jYpV3nnasT3/ZmnfKhD+iESy7Wroteo4WXvlDz5z5dvdPOULPneGlxt8QhSJx0iuJJT1TznGeq9+qXa+Hdf6njPnqpTvjo5Tr+bW/V4jOfJV4Icu7srxu/+zRE/x5Ww3wa1sYfBo3Ca2vwi+u08cOfavS7u6TRUG0zx0e6UClEgEICKpFeHXOmgJzuy5rSWS1jSUI0LFbWKdeca5RUkT9Y0s+N19CHUi2dmS94GLYFTekAwUJaM4zNNoMwxjv1YjQoLNnWeUuMF3UndhYrOr39cVLwUzqIgjln5z2BmDX3BT5KqBY7wjlend58iFLUabaoXFIfaXNr+PUQtoEGhivBliyJhn3aQ4eJig45gz1C+MKmbqPVOH+g5sGIazDCZ1S4xG1oWHoacqC2OX+8+ns4cDv5LK2e9WQtP+08rTz/BVp5+Su0+vrXavWtb9bKe96u5Uvfp+UPXabVj31Eq5/8pNY+8SnoX2vtY5/W2ofgL/uoVt9zmdbe9h6tvOEiLb/i9TpywUu1fP7ztPyU83TkzKdo+ZQncLB1mlYWT9SR2KVlDvNWOMxbG7Za5RBvbTBUHqb5EA3koRuHbUMO4Yb9oYb9TQ0HE42HYLNoxKHfpJ4oK7iO/mKAqbIcjZoAcBGhpmnghI8k7xnDGmwB7YEGvtcgmQJHRCDb1yC0SeAdTc3vewr3vB7UmEPfA00TwoO+GvYkV4/4MoFy2Ce+6CrcM3j7kMfecuM1nXCQucm8BhwODsEmB5gDDiz765scUg61zkHj+mofOtDaSj+xwhqtoFvFz+u3So41rusah4kru4/TEl8yLJ96hlbOZu2f+kwdOe85WuLLiOUXvoTr8xdafd2btH7R29S/+N0avO8SDT54hYYf+SiHhZ9Qn+va//gntf6xj2ntIx/S+uUf1MoH3q/ld71byxe9ldg3au3lF2rtuS/W+tOepY0zztHgpLM0YC+NFk7QmOvbal6FlShsypY1biVNWNPC+hiWWy9qSCwbTVZFhHz9Cns2BE8WX1+2N9ewoAFc75DwA7YnhE2su/BTFsdgSn2pmq4Nrs1UE45JFHsWKQK7rMIGVUdkpuPDvCiMhTYroXTXtRAqstKTbQAzi9K0WGNYbgko6U3fBcz4wjuWEqjRMj4mZ95xRqEnA4sYfifZYtjiFTdVzj3YK8HebRQc+kzU8HzV8D7f3veAhr+8QWtfv1JL//IVHfyHz+rgP/6zDn/pS1r98VUa/v7X6v/6Zh35wQ905OqfaPLIA5prN+V7e8MI5yQyGh5dmfHu2aBzBqAKJlxgpUaMIM/seEmo5IZAy3vG/GSk3vqq2gce0sr112v/d36oQzfcpPHqqgK/ujcK19zzI1kA11K7gMDQsp/ECy/fu3Et9FkU3Q8BIUUEWgkWBLy9xNyik6U5EeVccwvadc6TtZf34+MueD4HhLxfs7fDB4MeF7mmYxO8KEFc8GwkJul71YT17t92m9Z+dr0G9z3E66ZV28yzio3G+BdAd25nCLgGZMoeEn2K1evxHHzCM87VSa96ifac/wzJX6hixpUlJ9O2feqcFiu4KphxUmF9Bvsf0eqvbtTqDTdrcuSAei0ZQMEZT6nLaRIIOQ4ShlxIBEPFYlmKCNYx5B+Pu4FrJHSC247SyZHUPu6vSMihWqDkozsJapusogmAkhpyiYCmAxIsmwCGCh8kgKQqnzlYcctMURPvSeImrMWkHan/2H4d+dUt2v/v39Jj3/iuhr/7vWJ9XcF1LOzPGk8q+vMayZRuJGekZS/Mz80pDwcX5nlMWwDzmp+fV4NvRKRnr9coInhfGPM+uCH/maSVtTUNOaRt2TdizJoWD3TKpz6q1JEqdK19mU9KppYR7GrA/tnV4bMYC9siZ/pOV3JcCBimfCjkmsgGWX+6bHVDlm7sjrA+yBEWpkDAC8lWyOMqDsTsVFu3U7NTOkYuQrhUW24W0Pka+T6fY9g21i3Hjjs65Tb5cbGZZ8sh7V0akzTTdwSNFZB43BxzZDu0x/Kp4WGyheygitNReJ9PeVvMR2YPd2RVB1s6dgfBb4dsPzBTd/xMrsysnc7VOaw0pvsNXRXJAT+r20SPf5s7LkQ4p4F0dJ2GNjaEr7CZnHAyNRc5RIIkqO1WEai3gGlH9WCyA2KnBuvkhU+gxYEK09WAgpB/pAhomLL+UPt6o8Aq+MGiLIEdxjb7wGbNOXmwKbnBEZJ+O8aQGua7PVqKiBkUohPsVBzhqZnDCmzTSsyMTUcHTjVQYvJGjZ8tFbWduWOTUd3pCKarEYEpRMNSMm7y6aiCFk0RXtBaI0IRHapqZxuSxzW7RpbwhygiNPuBR3BVBNoODIaHlaLtJRAMCFPzqDowZl+bhKL+cJ12yM7rKHxrlP2EL8CmGdSVooDbAXwiQhHMbDvwy3lCXYM+TB8HYhRok5qpl4KhKvWiRKGp1foZUG2LwB3JrvTFaLxcfFs20gpvuoePHNEh0B8M1PLmS6ha/Com8ocw/73APXt2d78duJvnoMV8s/VvCPrDWTR+GdMHPTleUFKwgowZpvAhbcID5ypv9I/52+iv/UCrP7tJw4cf1YQ3Y7/pG/5fj+vasOq8QbdkSJkczo5IQrJ3gufi5VFXcIPD2CnhxFBkMR8MFIrooJAAIiRkGpKCH20rAR+Rrblcu8AnEVITks0ei+A9Rss5blGssxLWlec+CYciacyATS0Ha9igb3iQLSvL2vjdb3TkO1dp3z98Sfv/4fM6/PVvaf2WWzTicLDwzTcXqT4w5UPTRF6/wpqJnO7O3QZMRKgnybkjQtmXKLBSNpCQTbm4qm1AK4qCH7cFpx4HwvPnPFHzz3i64qRTeUxuNOEArESrMOjT3/L7g8tsV7BPm5As1+wkLxXdcFFHxo8P7NPyj6/V6lU/1Xjf/pyOPC+741z8MEkfDkeVHGooKVLhvWMrs3eH84uae+LZPMRfqNM+8D6d/okP65SPX64Tr3i/TvrAxTrhPW/TCRdfpBM5lDnpknfp5A9/QKd8+sM69b99Sqd++lM66b3v0e6XvES908+UeKDMdafDcF80VBlClyPwa4juA61f22XpsDauv07L3/yB1n91u8bryxIPsLaJ0gLcc/yKyBQpOB9IP9Tc4MSM8MYFvRmrC7z15k09DtOmJrEbnK3EIeGOXPnK0Du1apKhn+rv1kNKirPzBtcSB3k8WzGlquwoKWOi0hyPFepKkTo3UiBQI6Ya1ZQQM1VrByldUHB1ESTBG96ThhWBogDhHBGScsQQKLJtXu8WfSvxEaXMUGZyyyUG7Ow2xmpjkijQwv6uEZI/UI85kBk1i/Kh33D3SRqceIbWT38SBzjnau15z9fKyziwe8OrtfwODvAueQ8He5do9WNXaOXTH9HSJz+eOPKJj2n5Yx/V0oc+rKX3X4bvu7T0xrdo6VWv0ZEXv1xLz3q+lp7+TK088Rytnsqh4t5TtLZ4vNZ7i1pvQ+vDonUO8vxPoYYb6xryBcuQDzmb8GO+hJn0+xIHgT6MmOO+0eNePMfraU6Fe7sS87w459jbc9yD/KHJfK9p1LBmDXtVrJfXp0D9vjAhtqXviVHE6z80hh+3goKJNEoUjThQ3Eyg4xP4CEy4x6UdfoxtjGxq30TKnb/z4Oe/ZsF5ijijlL8rcJ7Mgd1yjqeEWsZYuOOV6ClA08yp6c2pl+hprtfT9MNjw5wbz7MJNZ6rpB7wb2LNtfC8WPzbO03byuvWuCO+FGmHA77I6rPWffU5NNxY72udg9VVDlZX+kMtD0daZjGW29DK3LxWdh+v1RNP0ipfQqw+4YlaOeepWnsWh3zPe4HWX/Iyrf/Fa9R/45vVf/s71X/v+9XncHDw0Y9o4+Of4ED4k1r9xCe18rGPaeXDH9byJRdL/p8AABAASURBVBwav/u9WnnrRVp57Wu19KKXaemZL9DyOeflgfPqKWdq/fhTNdh1gobzuzSOOU1YF5ZJE+bRsq9LvoaLKmXCliGuaFlDcyFRLRvmxRopdZjgIxCo1oUbiTYkt53NRCpWJSJsR5ZLwdNUUOuhtjOeIgoq920IPaKCn1m6wMcCJFnisi9k4a9UZjSaUARQSFBBlAWGzqgpVW90dsh8MifnrTZzwC6zvh1tqymuWSvv1vfodC2N/OMFjkmrGGyqHH5Mo7vuVP/n1+nI17+v/f/873r0Hz6nRz/7BR36j29q/apfqL3vPvXGA/WI9/tB5qMP84xEOR2PFXhYBmY1yXhcSOyBOha5e40VQOwJgLnlfZVw9RzDHhf3kIb9HOjlDvBxf8FE7IK4re7UlPFYfkZxz9mnplH2C6QaGpAGKUTL+CJCwSAgcgmaxVNO1kkvu0AnX/hSLZzJezC6YGKGoI2dp8Dm/hginOR4MZb+gw/psA9gf/0bTQZrmP2aUM7fXgVPrgb6jJCQXRtE3ycbCbGoR3vcqWfq1AtfpJNe+iLNnXaaXBxfzOCflEzcOtyiZRUQCvdcvxei1IR7s5+FD//8Rm1yODxPUK+twbT0QhiOU96ULEqDBbmEIoIlCLm4jQhkoTcKNJADKmBqSLzxAir+aBRSQpQIS8qhCm2V3ALXDkVSdTVnIGtbqaoukYUKtyjF5eZ9NmcFnYCxBsuHtXzHb3Xw21fqwFe/pfXrb+H1cUTBzb743uV1VM3AMDQDA/F+iKZRHgrOz3EgOKfF7p8S58EgtohQRKRPM9dTS85Bf6DlpSWtcHA84H1y4v2urRKwRlHQcwGm1hhC2wGR1CnXRlmKW8ZtgkuaTEuns14OlPOmlE3GwQX6KWA1gyh2mqFUU6A3IEqNKAUcVVNlx4rAt6L67Rgfs7bWduG33RaBFqBWR5QlVGWoHgcU6WyqbaXMXAtar7YBW/WsWYCZTA7vI4/H6sTMCEN6x9veTQFlreFAWPfTbXZFxAyYUBM9S8quxTlz2WgEDfD76BRCzr7wJQEOBVUoAghABSXzzE3WGaolIBaTuv/0RJnV+UpyqTbruUCpnWqLq46iC7JlUqi2lc61jsct88RsL+9I09R4HCDwTx08brVu47OLqhWdAm0rBNvXSEcymW7zMNvkLMwBXGipj2ekmU5/XqFjhvBn+P4ZXjMXD8Ig7Q7dTMCwVTvPLQXcVHfsCBwYt1iox9unkdKMw08U+xqw/3VNRzezLI+LsdXIjv6IW0Q17HiReOzO1tnM/q+iZKelC6t9VAEdNWyPqvmTLb5/0v4njQQf3cefmFO6ZvMnk1bjdI0sbectb+ujpqsto7HVM09aXzMlZb9wk0lLydbNFmcJdH0V3vSGm5u8Ca7q8OHDOrK0rMFwmG+QeEELaLkPtPKHxEW+GfV/JGL4cHB+YUFzfPvmN1/RsR/iRG6Pw8PP/dDJJJI4tBrzhnvk5ju0z3/c+ps/0tqtv9Xg0BGNR5s8s7WaFB4K+MBqf79RtzxAFSYZoAXmGVByciH/TOeJ+qaI3v7BmARMDZstV8hpaAIon41IVXV2NOQSswzKSUkhJWrrntTF+ZFRighVDrWTAq9FQsIuSu2g6uBJ6nm0+E4SxAZZDNZjdPiQln9zu/Z9/Qd6+P/6gh79n5/Roa99Ves336zxkUMqfMtKCnndRHy+YbJ2Hh3Doc9I0CghsYYVkm2S7KhawmSb7N9KcM4cIw9VbTOnhbPO0pmve7XOft/bdfqbXqe95z9bCyeeolBPwUNWj+G7h4jI9Qg+gjRM1eMzzPuNRbMSKjwQj5HHXMcJ8x784W4tf+N72vjxTzVhf6o3R0qSkF/MWexhFESgoybP/AW8tuxekZK5NuwtBhRzak44Qbuf/lTtvfAVOuXd79RpH/+gTv3bT+iM//2vdcb/9291+v8HykHgaZ/8uE697FKd8JY3abf/iPjppykW5mtftPInBeYmEJErRrcMgrEVDg2KKWJwDWN5SYNrfqEjX/m+ln9+swZcswmTp8pz8PUjWB5vKCTmbyIaUuhPFaZKaMGTMBw9bxWlLIqvWeqmPHRW8TNvH9NpkMfVTQl1SbWvf+1BnWzKWJHcNtAiyjTQA0M0cf+BHZEU5gxYFAV9gWaYGeRg/oFO8An0KTuZKMieo7CnyrIoU4pzYENT3cwk2GPBbBMooiJ8LRvGw6ac9LgH9VpNDORxT2rZ82MwnJtTf2GX1o8/QUsnn6FDZz1Jh55+vg6/8AIdvvBCHX7D63TEB3/vvVirl3Fg8yEO/z5ymTY+drk2Pny51i+/RBvvf5/WL75Yg7dcpP5r3qD+y1+pjee/SOvnPUerT3661s54ktZPOl0be07Sxvwe9cu8hpPQJqdhQz6sjDb6mnD41K5vqGxsqMch1AKnZLs5kF/kNbHIPXSRWS8ytXnm6f/FcpG5LXJCvwDmmfM8svX528MsYPA68mu8Zd+OOG0b0tdgMJL/6a4PuNbWN7UK/M9vl1Y2dbjDoeWh9i8PtP9wX48e7GvfwQ09+tiGHoZ/EP6Bx9Z1/4F13XdgTfftW9P94F7j0TXd+wjYt6p7wX0g9djuMf/Iqu42Hl6BrujeR1d1L/I9D6/q7k53l6nxyEr1IdZ9GQ/R7yOHGdfSpg4y1iNrm1peH2ltY6z1wViDUavNURHT9NuSOJdRYQMWNYoSauB7TaOmCfV6oTluZnNNIwMRKi3CLGBf5Ja0q0H2uqpojsOHufFIc3yA7Q25m/nAhwPC8fpQY67bcHWgwdqGhmsDDdH1OXDZwLdPvxu9RW3s3qv+CadoeNpZGjzxyeo/7enqn3++hhe8UMMLX6kBe2z0tos0eu+7tHnZB7R5+QfZWx/U2ocv06p/u/SDl2rl/e/V8sXv0Mpb36Ll179eS694pZae90L5t0hXTj9L6yecrMHiHg24nw4Z94gDwlHTahQAOmFeRoG2zC3vofgV1qXyIVMhp04uxY1YQFYhFBJARw2gEjaJmxX6kEvACRRsxT7mBYMsF7PQggyLNZC2aqQmnBJOYqidMVK2UAik0m/VFfJbJ3tgYOujCeEAaNFRsQawyhFQlKW0+FquQEuAa+eLj4MCgwHB33bDMVB83GdFcPv3R5+KlgPkCQf47YEDGv/+bq1dfa0OfuGbOvyl76p/2x3qDdZJSQxZnS37YDIsj7rFrR1IHkYCRXqb2t9xbdtqwlw8hoJ1wpgmeLdggtxiKFzgQuKGg5WGZz31eO/jNaBpIcasc5rugG3GhPViTpkPh1JQUoN+uLXmkBvzILAHfUOoRQ2bpodT4X6m+QUdd+4zdNKrL9SeZ54vcR/mgZEpOVkoIogxINQWmaGTjdnh4m6HS0e0dvutWv7F7Vp95LDG7HW2ugpzpapVJHAng2ugEYjsh+FwGNuq4R47v+t47X3us7X3Va/Qrqedq+j1lCUaySBKFPdLMBwVIRiR30cjQi33641HH9Xh627W0s2/0eagL0VPkwhNJDxpXIsbkTFAAVAm5/HA4RiJIlUb8TAWOoRwV5tu5g2HQHc42j1mGpGQIWtaCklqn+K6hYRndDrzxbJEW0heoOa1o9QeS+rYGe5C3hPm21Lkg7gxz31t2dTmypqO3HmX9n33x9r379/Q6jXXanJgv4L3qML+ne0pZ/OcTYFHBlFEqMd1mWOvzPM5ZcFYXGArzavHQWBE4CM13OOaptGEvIPBQMsrq3wmWtGQL3wmfGYRJSJomZZbxilVmcGr00Kp222IWR2b+pRqpGUDVZcJrqtWEFNXqdOZpB7GFJIVpy5NirNmu89MifOMr8zjNVU/bY+ZZmrMqzcTZkzUGXZW91A6Xp1FlOgA2V6ttuww0ylSnhqnyqMpduqO63G0y0zOhH9Emqk7JpMmvzMKlRXgmNcA8+MrzlbOUnaydWCnhOLo2jnMwrFv5xGp1nSOSH9edcyxPfPq/ZfpOodjp/hf1tbRhLibalvZ6iRmWykkXiyi5I2VKxG4edC+sRgRgUvg0VXsyeGblCYUtFR8k7XoRKhSNjXSzm2MWOd2qnTFZmrZkP2EJgWMWbcJmGyOgDFsN03RDdsYkq8chyXc2LGD/ZMNp+oQVTOzpfi4JvAOtBG0TtvBxH2aFnwE4ijIMdpZIvDqMLVERGVZKzOFxhoDVtH9CLoFZdm6loU3m1TJ6YwqlY74WrBWSHnNoZIzK0vtOiQCIyo1L9icpx26VHKB93W1zTA/A3bMtLVmOlhGYFeVVIQidqJEHZ+guO+s2X/NmnPGmm7Ww4tcJlMUy6BG1Lzpb4cZU5Ss/YyCEdT8RahQSOmjrTLhTbXPAeDS8rIOHjok083hZnZi37a0KgKMzW+qu3ftzn8ufNzu3dq9q/79QL/R9njTdfKGN1ZcswPHe52MTEhfwYek0f7HdIhvwQ/+5/e08oNrtHnnvWpXV6XJSOJBq0BbHgjcr+hfPAwWaDASJ660yP0ETcqmwHbZz50XN1UjBhdhzzAnuUWOQAZOBqeIUAMUkqChkEAYyAJFgkTthj4a4NtGQsFPAaGdJRQBUDJy2lpRwaCZjh1aEjyaQj2uvAasnXmeltRuDjVe2q/VO27RY1/9jvb/n/+qff/XZ3Toq1/X2s03abR/vwqHvA0PMg1x4bUrdCP3H2bkfj1eT8KaCNoOEfDpZWtlIqqOkaIsvD5ZS3Rtr1Fz4ok68cUX6Mz3X6yzPn6pnnj5u3XSG1+tufOfqcmJp2rc9FR6RPLhuQCevug/1JO6tQ448rGOZGa3BaAbxu4PJkSq9Ne0ceNtOvyVr2v9Zz4YXGEMReIBrq4XXohUB7JUyOwDt3SmhOiHMUeEioHs/4Aj9uxWc9opmjvnKVp8zvna/aIXaPeLX6DFFz5H8896huaffLZ6p56sYM977H4QLXzg52leLhGhaHjbCks5AjPyJIJPWcEnjYZr6Q94Gz++RsscCK5f/UsND+3LA6do5jwSBfMNh+PLCAknYQBbTTIrDjjlvATf6bwGTBrJlqJwDmIsIeAJh27K27fgvb3aLDwTCJmTHNUHb4+Fvp0jfTCkyj74Z6gV8Fa5j0QKOOMQgeBKOqZl5TRV8hEYk6NJn1AEQJSgyUPhRYkI+fUakiKiQiEluCYC6C0HuoiQt2Awj4ieoteAUNsUTRKtJtFqk7EO1dOwWdBw7ngNdp+s9RPO1OoTnqLVc5+llRe8WEuverUOv+nNOnLxO3X4kg/oyIc/qNWPfkTrH/8oh38fVf9DH9Lgg5dp8L73a/jWd6r/2jdq42UXqv/8C7Tm3/R7wpO0euqZWjvhVPk3/VY5CFplvGvjohUOrFbWB1rjwGgdurE61AZ0yGHSqD9SOxypcIAkPlD2JEYaisaoUikN27PIvznnAy//os9gs2hjULS+0WplfaKl9bEOLY302JFNDvOG2ndooIceG3Bot6F7H93QHx5e12/vX9Ud9y0Dj5DTAAAQAElEQVTr9nuXdds9S7rl7iXddNcR3XjnYV3/+8P6xW8O6po7Duhntx3QT29+VFfd9LB+eOOD+v6vHtSVN9yvK39xn7577b36zi8A9NvgW/DfvvY+dPfpW7+8V9+y7pp79W1gW/ri8x1iv3XtPfo2+K6B7tsdvkPcd8F3fnFPzW/+OnL+8j59D/q96+j7+gf0w189pKtvfEg/uukh/fjmR/STWx9lrPt0za8P6LrfHtKvfndYNzGXW+8+rF8zv98x398/sKZ7HlnXffv7eujgph4+tKn9R0Z6bGmsQ8sjHV4d68jaRMsbEw5IW632W/WHrPUoNJk07Bz2lK9IzKnHa3uKuWZevd68mt70d40ktppa7tNj7iebHBwOubbrHA6ucZ1XufbL8EscJC71N3UE2zJ+y5JWuaf2uR9tnHSSNs48UxtPerI2znum+i+8QINXvUobb3yj+m+9SIOL363hBy5V/1IOCz8ILvuglpAPv+d9OvLWd2npdW9R/j3E579EK089X2tnPkXDE87QeM+pmszv5R7U04Q9OabPcUiFPWa03O8M8ZqJYL6MJyLUoG+ikeCLgkjRRofKN9giwoLIiE2KCIUobuB933B8YTUNLFnL1G6f1KRC05xBlojAEuYUBIQYj9xToQ0V7AWrinVSy/2qxVJCVsHhA+f7n/s2SCSHKAuBUNtxQ205M6B1DstTqLMXUhSMHQQLPE/371ym47bIgJC6jjvGm+ptrKnZ94jKw/erWV9i2Qt5xfXxWEE3hy4lpFSgz3sd2fAixnpMyO7T8BiUstuK2r8jCtefuRHW837mUDA4XGGpFFxrZyKpK2wkjeSUvLIU5cENh4J04zobt80FzwDKC5AcayU0WIIx0E/bhLzf5s44S8df+GId/7IXqznlFNXRVhKQCFpq09GOKCIUDTl4th3efY/WrrleG3f+QaUdquF1WVQyVWEME+D5E+GMjBWicAOCPFKDtsdre/GJT9Te17yU8bxIzd4TlW4R0Ckk64L8aOiDfkQplVo3WVvVym236TDPxIMHHlCP+FCPayz6ETFE251xkQa5sD6hOUwNvgIRPUUEoyrEhJpokJXIBpvQJc964kDyRgVdKBDdCo7ctCmF8yUnsqVWlDCwmRZJYUtIqJTFSqFIgeEmH4xZII2aFi9DyLoWRwPeSnQRIb8mxLvxZGNVg4fu15Gf/EL7v/ifWrryhxrdc7eCL8PUtsp9TAyMIugLuA84E3SNenxG8WeY+YU5LSzMa3FxMTEPH6xJBN4GvK//kM9Fy3wuWVlZyV+SmB4MKuSqWkryqBg/lbF7LKUaj93iMzUU+kugO1ZczcvuxO7pGbPcZgoeIHIU9G+HwBBSRKj+wKOyKfuAdzp7G2GD4MJNRaZAJoVIkkjegQkRYDiZKdhWIwhGtivElyWRvJujEBGKAOijgztg5sTROpGBD+ZaLYOcExpG0s0EQXVWRApW0zLN7TT2qFTsS3ojl6bFjslPsxbSAPQRIaoUUgbmYilLVUWqVR2kpKIUdYYc53TcU52OKhHkAVYHTZBnO5wkczDu6TztbuCqioB2/eLHYla1VCnOEV4J5i8D3/RD2F5zjs4FOn260WTfhMkZTdFpVvAnv0ABphI6TYsDpjzUsaDgUvCfWn3/wfonKgGenBdlh9c0A0ovFoRq5y0Ct1VtouMtBZxzWA+bFd6qrXxoGbRmcVjxkYHpj9Vjm4nNSVSrW2Oao/L1gk11O6gdtmObcap2D8rBWaNaUlnlZKu2a7nENk1hrXlTgJWlJ8qVdZiuS8SWUwS8gX/ENj7HgZJKODOvLWLWqTSlSn/itVWyfyK3NHCMg0Gl1vZ8kW0LM2ts5SXGCkjWjs/YVGxvdkSlYabp+k3lUU3k2I9SWnSMqQHvXGYTrNX0hWD9FGnrGuv8gb8T/Squ0yVWwPZcCJq6cwIfwxFpFRLWwgeYiTY2+jp85IgeO3iIb8bWNOQTZL4R45rXlvdpnLXIN7Q+BPTfD9zjw8DFBc3zZjrHA2Kv18hJg4YwRUTKhUDnMhUHU+qva+Pe+/To1T/W/q9fqSM/vU6Dhx/hA+467+tjzrvGSdv8A/wtPOBAsHWsmAb5ai541o5WoivBm8j9SpBQaFoqF+HVgIeqsxIGF7P1CwlZXQn4kOzfwXNzn2jlbOpKlYVOmKsXQ4VHpk7tsKlW9UzeY8g5IRWEFurA5C2TrpTaG0shL0W0QQai2k0NDx/S0h13aP+3fqgH//4revifPq+D3/qW1m+9TeMDj7G2m5r6h1xoeeIphh8hC3kMm4D7NWA1peanIFpcbfqX8n1CjNYPlscfzzflT9MJr/oLnfaBd+sJH7tcZ33ovTrxLfVwsHA4KPZK8M1s05tTQ6IesQ1zk7OxxqjoU4yqzrdF7/l6rKJMVpe19oubtfRvX1P/pz9Wy0E2y0NAuwM5bubkpewImVTHS0K/fiJCwcNfidqXO3Y/KVvPAyRPkWqxs1TsxZKY0GFLtmKQvEjuhvCiwsNpO/EVDIk49aBzjQL9+P4Htf6Dq7X0H9/U8k9+rtGhBzGP1VPkw3/NUtuCzhCldIB0tRsvvZKdln5pqxHeYzJQeB0c7/GbRyVMAD/HIEz1ttXea2uPzL/dJ/lqt38diXsQI5aaLmcKcnEWVZHYiNBWidRndKev+fBAGZAEcQwY35Jw7wWba6AxtTxFi8JXQGxOfxg2LUITRDZFE/SbiQkfNcb5P7xucH36XIl+s6iN+RO0ftJp2njCk7V23rO0fMGLtPQXr9TyW16vlXddpLVL3qX+Ry7R+KNXaPyxD2n84StULr1EzbvfrXjLRSqvfrXaF79U4+c8T6OnPl39M87WxomnaX33Xm30dmuj7WmDw7nhcKLNwaYG3H/7HACNNgYag1F/oMmAD6p8edLji5HgRd8w/h6H6nOMm62ppsckeQH5n6dMYDfZcwMOltY5AVza2NRj60PtXxnqIQ787uOg784DG/r9vg397qF13fbAim66d0k33n1E1915SNf87oB++uv9+snt+3X1LfvyUO8HHOx974YH9f3rOViDfu+GBzjge0DfN/2VdffDP6gfcOh3FfIPTW+4T1dBf4R8NfSqG+7Vj9Bd/av79JMb79fPbgI336+f3/ygrrn1IV1z+4P6xW0P6rpbHtIvbwO3P6LrwPVgSm/49SO64Y59uuE3+3T9bx7V9cjX3/4Qfg/BA/jrHUueX5Lzl7c8KOPaWx7QtbfcT5/36Ue/uldXX3+PrrruHv3wl/dwSHk3uEvfuda4m4PIu/Qt+G9fezcUXHOPvnUNFPnbPqzk0PHb4DscMn6X+Xgtrrr5If2McV33u4O68a5DuuWeI7rjwVX9/hEOE1nrhw4OtW95qIPrHCBujLXcH2tts1Wf6zPgYGRzPNGE10phT7YguE80XM857hXcIjXna920aqKVf4Ozx/5suL4N+6FwcDjhoHCTfTNc7WtjdUMbyxtag66tbWp92OYe6/cWOcg+QQP2Xv+0J2jwpHO0ed75GrzgAo3+4tWaXHSR2ne9W5NLL5V/w3Dwocs0uAJ84P3aeNe7tPGXb1afe7kPsPtPfQb7+Enq7z1D/YWTtNns0SR68kHhJq/PkZhPjNmlOSt5X7ItGT8te3Y6T79czaNV6RrTClqvRerNI0CmYnFwCjSF1zL9aqoTcsd3txIUxS99LGYLNPAIKDKt74ktGt//WuSSPDbyFmTbTRGVPgiVtjn2kq2IEkGA6uzB+wustDWQ6kkiUsjFdAcQsj8oFZdQlekFxrpGDXcoaY717Mk9udspFWsf2U+b/RDXUXsYTCLXo5DPPGb6KZoO03KxhqZzEdsu87ZcNOeNaNR4g/p5D18RHBHyj6BWGaQw2QIKtrKihaGjIo811BLTwiuhrVJg7Qc8Kecfe11POJEv7J7LIdwrtPDkc1SIl2NNp5DEMBUhVgyeOJZMIWX/k8cOau1XN2v1htv4Uu6Q2rlQyZUVhY6pMFTrIdQmo+Vlk/N63Jsw5cSTtedlF+iE175SC088W8qOsqfKk7mTkM1JmcB9tKKE2tGmNu5/gC/Jb+Bg8LfIfToKFRafqyhH0RU0gDpENzfVLlNbsm2aBmWjEpkGWuT3vIoWHqjlZ5IognJxWqR83WZnoQggCrR0QFLQGJpdG/qBL8VaUJQ+EAzISIQrSxXRpDVVOFEL6aY6eMGTL/dcQW79LscIR30ND+7X8k236LGvfFtL//lNDX97h8ramsS90QfPLbFEZEtHMiLcMSy012vU4/lznn28MO/DwQUOCI159fzMJwp+VPZ/q83hgM9FK1paWtJGf0MT+mGwOG3V4t7ogiFXpYONKu1srTfQMksPD47a6eB21OoT+MWW3koDzTatMkU2GHbU7V5TQ5fAIqw9DItToGZmU4nLtMWm3vYtFavga9UpfK80OlHOvR0Z68aYOnXUKqMTK/G8jCplax8jhWM0EaGI2GGx/xQYsWFHQYWnwjCNrUuMPJtsXmD8cavVRnPbdZYNdLNE+HX3hlBkOnsk8KEmmyuMq4X0g5+uIazVM+yQw+qa13rDmi2kQydu43Nt8N4aQA6BISpvLMmoK9viOk2arXaKqS6VCNOctiPOauoJmCk6B5O0dQZcrIpwq7zfKXOHsnQkedlAgLaXlLOpk+psXlDnjNiZoTNL1k+hYxRsoSBnl/sYLrJdjy/eA1tXnxcMApl2epNfnabaamtdoJ/2al7bC3Hen7Yb1RRJ3BrW5/y3L/TMA8ZOHelYJKoTm3RgGHDULk90Cs8IbVb3YyYiTLZg0djSsJYIHhzrAbetWmlnA3VHHue2XeEQXDsCR3qEbqgp53A9LsMa5zXMHwPb55Vm8tUuHWSk9k82s/5nfRI35aeRdjKmMrTYx4DPuo0PfMmS00kb8mxoqXCz5RHpGVbOEKmr4oQPGet8y3Zo6bAOcii4Bj9GF8HNxbkNP7iE5G/U/D8LH3/ccdq9e7cWORRc4BvjeiDYU0SoAay+psXr6PHJDxu8kY5XlnTkt7/Tw9+9Svu/8QMeym7R5v79mowGanlwm/DG799aHPPgWGNbIicsPVkYg8zBZn7k7A5q2SRlCwpFMIfk3QRNI7f5mkwO1bSSM9TwWBhpCQkpNEcOz6nhISsRqnb8nQ2xyjDuDXc18HLBxySqh4Qx5EILL0FFwY9a34BS75l7phVe/org0W0KsS5GozZ6mvQaDbGurRzW0q9v14FvXKWH/u7LevgfvqBD37lS6xwYbh4+IP9mW/hpmW7FeheudeHDqR/UPZpgfZWwAxzXv3JHt9XTbQ9TY5AgAg0PVXH8cVp82lN18hteoydcdonO/vTHdMbHPqDj3vIaNec9Q+3eE1QYM8uqHgtm2hAbQbxI1KGYFmTQgoJddDZiv6785Hod/Nevav2nP1O7sswI8ONghCc2Gb4fTaFuHoSqwY1zIQ7hCtdbCjpvej01YCcxCQAAEABJREFU0IhQA3Bxz2okaKMmGkWgBaXpqHnYom2Fh3hxYhhWsr62BHknvK76t9+hlW98S4e/8DWt/PgajQ89Kqeqf6esVbD3HRdBUk3BNSBJ212TsD7t1kdqvVs8PXdps6lh3kieHPZTCThiCdjSt1ak3k04yIzsUftIkcbrCelqSB4LsKfzw6LLKqwJpzFvKrGOVSuX9MdgmkAZETke2vQ0RaF6uCdV2ZReOwFOsoVYr2ljyrpHD4fGKGqbllfISKN2pDGHbGOCJjGv0cLxGvrQ5InnaPCs52j9FS/V8pv+QssX/6VWP/gerX/0Ug0/8WGNPvkhjT9ymdpL36fyzrepfcMbNLnwQk1eeIEm5z5T4yc9Se2pp2ly3F6Negvq87ra6G9qg8Mb/3bfYK2vzfWBJv2hin9lDzTjsRbYM4sltItx7uGw/Hg+pJzAFy3HL8xpN1iY44NK9FTa0IiDxMGw5G+m+Z/s7j881EMHB7r30XUO+5Z1232HdRMHVNffeVDX/m6/fvLrR3Q1B3BX3viAvsdB3bc5EPvPX9ytb3Lg9U0OvP7z53fmgdh34a/EduUv79YPOTz78Y336ac336df3PoAB3KP6Obf79Ptdx3QHXc/pt/ce1B/oJ+7Hzyiex85ogf3reihA2t69OCG9h3e0IHlvg6tjHRkbaxlsLI+0Vq/1RrjXvNvKA6VB6L+rTrOLtXfDA1GYAxG0gA6HPdkDMYNck+bkzlko0HGL32KBl6PTWIcNyraGI610R+rP5hAJ1rmQG6ZQ7Ll1U3GNNTBpb72M8b9B/t65NCGHnpsTfc/usw8lnX3Qyv6wwPL+u19R/Trew4x38d00+8PcBj5iH5x+8P6GYeMPlz84Q33cBB6j67kgPE7rNu3r7mTg8S79K1fgGv/wGHiXRw23q3vIF/5y3v1g+vv09W/ekA/4bDyZ7c+SK6H9Ks7HtGtdx7Qb+85qD/cf0T3PbKsh/avaf+hgY5wkLjOuo1YL24JeY+ab3panJvTceyL4xYXdHxiPuXd6Hdxf5ov0hz3noZ7egzGmnAoPFobqM9BYX9tQ314/7bpWn9TXBL12Vf94/eqf9aZ2uDgeoMD7P7LLtTg9W/W4K3v1OC979HGJZdo7fJLtPqhD2r18su09oH3ae1db9P6m16n9Ze8ROvPOF+Ds56szRNO0Wj+eA4I53mNCbSJwmuuNOK1F0ASr0kxl4Cy5VFQea0GpHAfMGCTE3rzUzC9ZINA+1vgNmYiy3Y3tSJSA4eyxrkNkVjqdNYUBSqDQcKrK9azlNissH2Lus/At94LzWELYG8boTmPUruzxbA/KrMdnPdoSNyNyTDV4+qgDq2pGGvp4dPDt4HSeZjiC0srhR2nQMRLjK2aC6OXLBtRJXuIW0zSMjVDrWvxsU5Qce2i1yi4X4kSQYYpsCOhPUbFR6VVwyQarmHBpU0wV2xVDjQAgeEylqgZg+FGq1jcpV3PeIZO5Lli9wtfKO3ZLXH/lMfCe7ip11nTSPISyqG65BWyW+v34t//Tqu/uEGDu+6Tn4GamMsIhgZlCNMaZrIxk0iJvAxRLeNZPPecPBDc9dznKr/wVChyj4ca80ARSohiHjKrdLp5+IgO3XKbjlzPIeWBg+o5ng1IZSrEkkkypYVQZ5pGUv4JCPL6zxk0XJuG6++/dTvhi3XSK5jfXG+X5heP1/yu47Wwe68WeJ9aOO5Eze85Hv1uzfd4n1GPvA19MrvgEA74OvdYuMagY6x4BX6q20woNS3mGzRGQEllE2MzSUU2XPOjqCzjR8/ytU9ZFPaKbKNHz2WC0e/hw9XDWv7N73Tgm1dp31e+odWbb1S7dETic4b3gPOIEoabpDDB2ECv1+Ny9TQ/z6EgWOSeurCwqEoX1OuFmoZnP+BNMeLg1n9fcHl5Sevra/Jvdefr3GObdqauREePIsHYu8nNLBE4G52mmMdvK6U5ozrYTEQnQCygjIChovGIIJ0AN611vOTCVDpMbQ5ClaKpkULXEOVlSGnG22mKtNBYnnki4+x5x0yXDhio2GjlvuXCvGfr0/F2mcIuR2OnbTZDNh4Wcrg34+i4nTJxvGamOiIry5qWDlVRW7tOoRIMP9LgNiKqHKhABA2sMmnHT3XoGSJTpn94Bp3V5s4TbQZCa62SrUbV1fZouWrd2jKFGJ2ybGnq2FDWwZgB26t9t2SmLOUgp3pTQ9sKsn2scV5T4HWD7Ky4Zj6Z2TKlVCecyiZbKwyEjsC57pS2JoWtM/nGgJTVvOFOKkp2nzwD9kCNgrfhDZw2ZG/oWX5k58krB8/VdJuY+nvBfIkr0qSImMH5jWrZ2VrvuMzPgJyLQCm0o3gMhjBEB3UlwqPPDDTOCLEtaBLYMzc9Mffqgc2MOzRF9LztDrs1zakCZUQV6jhQUM0bthioZp1HBCO1SL/un0W1xmAYSOgdEDRToEWqlXGlnxtrpj6m1gH3bdi8HcG8MDMPkthgYpjfDueaYrv+cXzkXAL9FNP87t/ImVZlzsK6GYhz9xFR89iv00GyRlQbg+bNtySU3qoFewFVmLZcW9jt1w7xcdXdbY7GWltbz8PAI0eWtNHv83zVeth0WdTi5AO6iNDi/KJ2+58M8xCWB4K8gc7xgXWODyR+cxU+7sTziwizmaNOnJyjkTYPH9ThW2/Vvu99X4e+/xNt3PE7jQ8fVusDwfFIY3x8SOl+23asloe9lofIUpMwLrgiZXao1YGUc7WsdEGjRFXh4fFUAYeQsAZyKfAJoQeuyGE7vFfSoRGBJPlQIhRqiG0kOFHQhPLaBJqQSygiJKq64v48XkWjmOqhpEo1iyXE9LbOcjEzBZYJnn5I5FGND1zi7CkA1HogHtqcu0xGGh15TOu//o0Of+N7evjvvqh9n/mijnz3B6z5HZocOaTwp82mp4hQEFfCj8xBL8B9wnkMJoav6xSWjYiQfxqE8LohewwiF1WlR34OkBef+hSd8OpX6bQPvF+nf/wKnXL5e7TrdX+h8rSna/P4EzWMniYEtMF8yFigLfJEjSbI5v0w6PWotDD+MXvnoFZ+dn09GPzB1Wr37WMximQn9o6mcKBh2dQIiW40KxYMKzpbBAwPhMHDoVgj9ZgpOrT2Uq6P+/Lag6IWVUkOo7IDHiQn99+v4Y9+opUv/oeOfPEb6l93vbT8mJrcSM5W2FNAkiWSiG4SmhamRbWpwvpUBDJRtdI3BnjarhZVsaMIHmEEDN6+ppDq63VBsL2yzo2pKHP4dWYubaKgx53+4amZ0Ubg10qugR2yLxyo1QeG2AC4IgT5A/eodKaJ5HDrKDICFT9UrhagEdioLbx/G8J/H2rE7tlkn4+47ptqtNns0uZxJ2vz9Cdp86nnafC8F6r/ildo442v1drbL1L/A+/VxhWXaPChSzW64jJNPvABTd5+scavf5M2X/oy9c9/njbOOVeDM8/Wxkmna2Nxr1bLnFY3W60NRlrj8G+Ng7/++oY2BwPuayPxbQc9T/jAFVqYb0BPiwtzYEG7uIcucMjTm5/XHFR8KNvkBGV9LC1xeHZgrejBQyPdub+v3zy8plvuW9ENdx3WNb9/TD/9zX5dfeuj+v5ND3HY94C+y6HTd6+/X9+57j5wr777y/v0/V/cqx9ed69+zGHgNd1v4v3qN4/olj8c4NDrMf3u3kO66yEOxB5d1UMH1vUoh2SPLQ90eHWkpbWRVjcm9fCO8Qy58Ywm4kA1uOc0rGyw2xuubqO26UlG9FSgjdFr1ECDQ87gPtD0LINeT00P8LpqeE01TTOLjbAdoAvHJm005e1b+V7V0V9jP/JZ30TIcsN7ktApGjXRk3VhP+DxeTy+N7VivNjb3pwmDUCegHHMa8R1HU4aDUcNh7vBOkjrwyL/tt/S2kSHObQ7sLT5/2ftP/wsu6p7X/Q31tpV1VGtVm5lokACjJBEFkIgkZQDQmAb28fhfN59/8v7fN679/pc+9jGB7CxyQgwQUgiSCi1cg6tbrU6x8px7z3f9zfW2ruqulv43DBrjjnymGPONddac89dXc3B4pz8Nwu37ZnSS6+P65ltR/QE8/vw8/t0/zO7dN/jO+XfovzlIzv0c67Jz7gmP3nwNf3kIYADxbs4nPVvJP4U+c85QPzl1h2654lduv+5fXqY6/wk1/tZrvvLu6aV/4z56JIOTvY0ySErZ5/q9quc85oxeA2Njo1obKyjUWANMNKp1KlDIXGf9tXv9dVd7GlpYUnz84scnC5qikPC8bklHV3qa7xf62hnrY6edLLGT9+io+dfqPGL36vJD39EM5/6tOauv57Dwls1+6U7NPMnd3K/ABySz95wg2avuUZzl39Qc2+9SAunnaXFdSer21nHQWGnWS/c7P0o0H31os/aKcrEpIZGD6E+uAwVZB6M0XzBsK0RyKGztbyECI3EDIhAAfIzq0A30rYF0QXzgQHV/fkx3sisjFYHTb/2dyxn6XhJY2xssFU+R4mVPDq6TE8HSj26QbXtUGYChV1AWRsROcAFUZSgLEHrfAag1GGLE5Xu3IpiS6ENQFki24G+wY3MisAOQOxcEhBz23M9PHKph0VhnsX1YFGBAou2BnQCfJKhiIBZXVNCjKLwFKlUYOIVcY2xL0AfMB5AH30XR5anqlPO1MYPXaENH/uIOlvO5hnETJSSnWBC1CQzdkNpKCOsPJil/fs089gTmnvqefWnJ1WTQ12iWT+ECkBZIluz7sLQBA7morCupc7JJ2vDB96n9f7PRU45TSSk7NCdJcAShtqKTSGTZLW4N0t3UbOvb9f4w49p5uVXVPp8a8KYCwaDtTlcn8wTnpKW45C+CmwDfZ7PQNSKtRu05oyztPGid2rzZe/XGVd+SGde/XFt+eyndPZ1n9G5138uYctnPq3TP/Exbbr8Mm245D1awxcEndPOlNaepH6MesrUV1Ehn0I/kX1z3YxDTWGSAj6l0I0QCQ60kmXQxraxINKoDOe9YQvIAMKYXkW3ZloOCRfCn0t6fGZYmpvU9GvbdeTu+3XIB4O/f1j9QwcUfJYQX47kvUY4XDKGm6ZfqWLiqrpWDXQ6dR4OrlkzyvNzjOfniEZHR7GpFJWB+YyQ+53mC5ajE/Q7Pc2ztOuQUuiYMhB4tAYpc8HKmgHAWtFAMisaJ52gJnw6ZZMC77Fa9XBudIKSNoM5aN3pMGNG2wq8kvZviw7Ats5dXL8YAPZiPho510R0EJJloZCAgU5ZGhkucNhj7rxg8ISnNT2EgRJB60lEUwiopgyQiogEUmOOlespiA+lkIvjG7fg2IYBCy62LBDOA2fPbQKiJkZLwNCdrYaAxlOU/Yo4DuO504oSyA0DUc7NgCFSxEAbErTTa8DRtLog8ohAyLGnlQZYlJU0LNW2CZ4k+FXVioGAvjWAVtau3pZrET4eg6GVrEZOwbBS2gyI0eJseYtMSscaa7mg8ng9ybwlluVvTuFxQmXTY9OewGvwj9oAABAASURBVMAKJ0mKjdaChlpuV8pW0lgkmw0MdUg6nyGDYnV9c81qu2FaEI5oyHlzzoZjzFexx3RyDEvEVdbHMI119mcNrGmDHY29ZqwyRFjC5fpPcyJQ4+D2TcCxDMqhDlqiN2Sq2jithQalzUMpT0MdXwa+KzQnEK3QHkO+WVzMsv//U8Fwamv65ihbgXIUastxvbb2rXoFam7fRnCcVyOmdZZLvDSnpmd0mEO58fEJLSws5kMt6Nk3uj88+HrXVaVRPrz6fxhev26tfCA4ygfYET7I1nwQibqSyCci5BIKo2XgQwjBNc9G7MjDj2r/j+/WxL0Pau6V19SbnOSD84KKX958cO+X3HqwCenRtR8DDeSTnoiO3HaTvVS0wUMujPGItHHrETYQ6BAPa7NMK3hrlucrkHjcIFnbYdyVO4ta9dharTnpVI2wSQrkdRTV6KiKqFQlhMxLYFWKMNaqEhFcZI9JghIMMKiBLBAVsGXOrbEVfgWRoQ82mDaY9obRcxTs4CuERMHKoRa1NHlU0889rUN3/UL7v/Zt7f/md3T4F7/SzAvP5/zn5p7rqHRq+0tvNyk0sQzHishNQEQomJuEGrquETMGrr/nvFqzRmvOv0AnX3mlTr3jdp35F3+izV+6VZ2Pf0QLF1yo2bH1WuRa9iLU5QP6EnPaVbD5roFQH14GghUGzCVQFX31JhjfAw/ryDe+o8m7fqruKy+rcLid88GaYhcnsb4CP4MPmpkiIocULUiCasCEKO7L42ltomqvKXyw1irWauWY0CxYuuuJT9w49hX4qbCGD+7T3KNbNfG9uzTxT/+m2e/9WN0XnlLM8kEES/+GYBDH8dztECIyFzl2YDgAyIKsJE9DRbSiRusnRbS0ByvJnCFjwjlOSIoIDX5EYUj0ANHWMMamCROKCEuAAbbGIA0kShuPShJCswFhsOXgPrPSslCVPxFwnvfiua4k6IKfIiTPqTEQVcigYDSsgb76Of/9xH3WS6V+Z4166zape+rZmr/w7Zp97/s0feVHNcUHoKmbrtP0F2/RDId/M3/8FfBXtHDHF7V4/Q1auJoDwMs+oqWL3qvFs9+i+U2na35kvebLiBY5JPJvps3O9zTHicz8QleLCz31OGCpWGsjUfHlSYcPFSMNrOHDBR8s6s6IKp6TJSrxPQwHTD357/gdmFjSGwcX9OqeaT2746iefPWQHnlpv+5/dq/u42DIB0Q/e+Q1/cdDr+o/Hnwl4efQv3j4Vd396Cu67/HteuDpnXro2V3a+sIuPfXqfr2QB31H87ff9hyc0cGJhfyNvem5Xv5W3WIvOEgq3BbN/DKRCp5xUdfyh6OqrhXcvxUfkjqdjmryrswz51XSviwhhqII6FVQxDEb16IAffRFuElcF7GqMOUdUyC5V47lo5f2iNEXBVfRK8g+4h4R91PKWKABn7pMgPDEL4bk8SiiHwA+IpJu1lwRrJImBsMiv5Do1HKPSWaJJdZVjrsT8rijkoI12Kk78rxU0HVdqaoYcdRkKx4DoX6/0hIw31X+BuTMojTBAZ4PEQ9Ozmvv0XntPjyf/5nKy2+M64Udh/XUtoN67MV9eui5XXrgqZ369RM79KtHX+NQd5t+weHhz4Gfcc1/9hD8w6/pVxwc/vqp3ayTfXr05YN6avuR/C1R/wctu4h9cHJJE16j5NAvNXmPqOZ9PTI6Kr/LR/ngOzI6qs4IwHUOVTnsvv9JM2t6ib3A3PySpmYXOXxc0uRS0XSMaHbtBs2cfKpmtpyrmbddpNlLL9fslZ/UzGe+oLlbbtes/1bhH/9J/kbh5M03a5pDwukPfkjTF3OYft75WjzldPXWbFSpxiQOH5WlKD9AVTBeLMw/V4l8IMhLEVwvdApFVNAB00CIH/SBBFJqaZCk0kAUxAZYVxsD9GoOq5JY2DUylJaURk7vaiWWajm21MgbO7kMYyzLGnsrDY2Hc2v6wg4RrZr+rZGEU8oEjx5ENUE26CQwIM8PuCRg65xDTSlSxXwFnAFERUg74I0zHDLXiJRAOr64C5ylQc36HswW1ynqWmLdyyXsZwKATJYmuEciQhEGgQG5OA8gJL/LCvoeufaIZ+iCu1WtHv5d7rcuz6Gubddt1Jr3XqKNV31Ua97xTgVrOrwXGIQkjjuJCEXK6IM5KWaQibj92RnNvfiCph59Qot7/Zv6RR1V8vPb/0S/g1/gHeCVlUgy9K0wEFf1qNayd9n0ocvBb03z0usmVgQ1oA1qaGSiREZyNHTE6Y4f1tTTz2hm69Na8m+6Md6e5wOTQvJs63L+e1r2rIhVVaEABGCqUlWqN27SugvfopMv+4DOuPZTOov33Fl//EWdxX7rzL/8M535l3+hs/76v+jMv/4rnfk3f6WzgHOALX/9l9qC/ow/+7LO5Iux02+9QZuvuUrrOEwcueCtCt6DpV7DBavps1IJcmE+S8WMQTMssiMft8mjh1ZUtGG1nKOJZWzKOmNrGojWY1naUH3UA7CkR8SlflfdpTnNsdc68sAj2vftH2mCL2C7u3epLMyLFx3PDNZwsQcBAsAvEpuWwvNW1/Jz3TDK55sxPvOMjq7RKM/JGl1VM46qGbv3kHPsMcf5/DLNweDSIg95YuoEJcLCtm+TwEpuJY1qWI+Tt4LIflqGeUqHAZtM0zDiHHeaNyI15pmQ3qycIFQTArdmLMue0RonymaFziQ+Rm8GdnGe1keTnMn/GxD4Gho0yNf9IFmuNgGo/0mvtlh2W0VZNYQVPSSZDfcKHi0JdVz12A0aJLrKwo6GVcJjmHJCV6cl0Rb9gYJ+lfZYfll5ojDHWbdGx8mXw6ymWvtl4XGCZZWpVl2Z/sPQWnoCPLHOyJBOYSkXhmn3A2EV2CAk+wistqQN9CAs5IlqBD6Gge/QHrkdhvyQaG4s7CNam7Rr9IHcrMEbVoPpZRjYIbG/ATIrOTPCJN2Em5WAbRDfMBTHkIJw7AEwXUgwl6Fg5w2b83EfBjVCqzUomCXpKA2BpfMCkm+bjLNShuNAZl9Da5oINf3QUjMzfE0G0jQ4plmWN5HCepMArhnCogSUEW6SW92s5GyCXUTI3xw4X562VMaIHaFzSiBXVzq0biiEx4kcVkiJOdSvIKKlbbkMg/6MDYRq7WxvSEn2k5RIGNCKUtRHP7+woPGpKR3iQNDfeC3kSw0fdDk+exCwrms+3K7hIHCd1q3lYIyDHb80DdbVvCglDNX4akCzUaMjiQ/KZX5Ws2+8oQO/e0B7f/rL/PuB09vfUJfNWb+3pH7pJ3SxNd3jJW/sPNAwZUU5B24G80WXEW4kb6bdbUk+ZIRQUkgFkB3hrICMaGQl9aL4NWsQkgBECXnz598gqTZu1vqLL+ab1at1xqc+qpELzlN/lA81vBEjQjUQUvoFfTV0RldEAJJCErRcEg8sLSBNUEkomKUxHLUAVM8FlyYNG7owZ4XehgYKdksV8x79HnYw+HmzoxqiLKl3eL+mH39MB7/3E+39p2/pwL98R5N336OFF17Kb8sjoum7DYmXcvpMAGhTP8StPaiRszGNQGtgkxX2IVY+xLnGhcPBYINYr9ugNW95q0666hM69cu36rT/cqdOvuN6jX78Ci2dfbbm6jEteC0wv4VYfQ3mio0otIAKYGEoSjC8ov7EEc08vFVHvvk9Hf2Xb2vuwQfV27dfwYfbSsJOEnNjH6ispKZCnMwTSc4rkgLtmnzL2MYykU9EyD+YNjEZlzeeGT+wYv32DuzVwiOPaPKHP9b4P/+rJr7xPc3++nfq79mpztKiKmKI3KWS+TtHP2fxllUesXUSAcmBimVkF6ZhcigFfVFjWZIOq5A0ONeMOcLYyn1k/ChIXa1oaLeZEuKhGlrEbTuDJG4b1Mg+CCVsAiiA2lLAEZZCwATINXAM7KLtLBB6/EJWAY1eTjebCoMIGjjU6ldSD7YbXHeU/apWtzOqhXUbNX/qGZp/61s5AHyvpj/CYcRnP63JW6/X+Fdu13j+88c7NPXF2zR1w42avPZaTX/045p9/2UccFysmTPP18zGUzTD+pvmc900hyozc0v5m1Tzc/NamF9Ud7Erzqa4fpWqqiMf9nX48NDh8C84+EOgrir5QGhytqdDk4scAi3ojQNzemXXlJ577aie4uDv0ef36/cc6vzm8Td032Ovy3937+4Ht+kXwK9+v033cPhzH4dCv3tsux566g098dwePfvyfr2y45B27B7XngNTOnB4Tkc5ZJri1GmWA8qFxaIlPj32maACRDBR5FhFR1Vdq66c8wACWSgCkBSsmoQQ2UvNM42LVvpyibxmpbULcB8wby2APhenScDvSUJDlVw6ph1f6qdM9GeFOWPHNy5tfxjBFlC/xUWOYbf0RWO6gEuuo5CoGLfqprdSsKAKZ6psYhumQlVUJtO+QtPomjD2NqSBY9AZS00eVzogs/2Ad/7NFwStP51VOFS8H6u6Vg2E6apWVXccTYUXTJ8JWGIxL3aL5v03ADk8nJzp6sj4vPYdmtHO/VPatmtCL3Lo9/TLhzj43a8Hn9mj3z25R/dt3al7Ht6hXwJ3P/gaeLvueeR1/Zr1dD9r69Hn9ukJfJ5/fUKv7Z5mDc7L/0nK0emeZheCg2EOM+V8RjUyMiYfEI5yH42NjKoDrqKWCnPUk3qLfS3O9zU/29Vsu95mWG/TvUpTHL5P84XZ1FnnaoKDwon3f0CTV12j6Rtu4V67U5Nf+QrwJejbNXHT9Zq45lOa/PCHlf9U+ewLtLjpVC2uWa9ePcrqCIA1E0VMD/d5HxzMO6AgH+aXuZUL1zWQBbRFwayalmXt9VGWQAKBrGADJa8LS40RW5QyQg5p6w0F70DqPiCJgARBXnvyRCXThpIMDcZU5dKEJTite28AB/impk82BBVEOja6YYssAj3VJk08poPkqRADy2YWiEIXNkaOXyhUCTMrwK4RIQEpooEjLIRcwA5sBMsyVV+RUBhUYW2L9YwI7erqOCKuse+LULQGkambqfpKaSkdxeh6aWwdz/Wa+GoAlx4WfdZnj1hLzPMCz+Xq7e/QJg6qNlxxueKkk+QvB3WCUizLRvI1FjmrYgb4crC78w3NPrJVsy+x71mYVVXXzE2fnrpAD1pAoXclaFicfwPen/ZL0cgpp+iky/5IG/7ofepsIh8OBH2F6VQi7wIoNCwmPSd+VjIkWdfj4Gp22yuafMA5bZP6HDBFJccoAiUELqGCA1OXuCDvE7/Hteh1RtTZfBr71Et0ytWf0JYv36zz/+tXdf7/8jfgv9J5f/6n2nL77Tr9C9frtM9cq1OuukqbP/5RbeI+3PSRj+jkT3xCZ37+czr71tt0wVf/WG/5mz/XW/7ffwP8V13413+mc+68Radcc6XWXvIu6Ywz1R1Zw3WqVRhQAnlFkB9zIuhEEhT5k6j5wBBzNcW2Yl/WSvD1/eMxC3tRjBptYewFFRIHAnxNS+HZkLTU5boNBT+IAAAQAElEQVT2Fhc0f+Cgxrc+qT3f+bEO/+yXWty+XZqbkb8ULtj6mvW9D6Q/ohGTjtoarI+qqlWzHvz5ZoTn4NjYiHw4aLpCH8x1hW/Ulfo8vP05asJ/35qDwUX2Bn3HHgygjet+W1LCN0GMjHycQK6HljZvQCsX52gs/CJCAWPZEOyX/TE/4OzLMiAwsj1XYOiVeuwQZLW+gSB2IDOAhtV8pC4GMghSGXDolKAVBZPkIjWR9LAhr6QRO05EKCJSlKmRu3ERMuQRoQiDGux1VDQsAWUAyRhTJaFBQYqPx27w/DYay5kdxxqAnQ2NAS0KqvNJQOLq2cYTcqCEI1zTLzIqStGtUgYfSWhVCbjl66TjLHDTCUs6ojFmvgLPlbDKz8wAcJHHl8Ao8PWcJAgefRhoqEgYF3zOGbZDAfHMruSFQ4QbO5wA7GDACSvZXraXOYPobBAY2roBwA5qlfYD7gQ4gmBUqwhndBy06uPkJxYca30sf2KvzDNNnUWBTaY1Lg0GNdMu9PqDJf5Ti+PdB7GHmhhSWhlupVhZLBmA0tScVhYLyL8RmTA0HFdSzeKP9E2pr0sS/3PNIFqsMB/IGrxSs0ybMqxwG5InlJ9QOHQ5hqDnVfbwWKwSwWdF5RtrqPPih6GmelXzf3Ju0pf4Mphx0AFt/oRggwFggI/Xh3/1fZ5NyMTEhI5wIDjFN11LHAiixshXEnDucJ16RGvGxjT4DcE1HAiOjo7wAaKTL86IUEQD0gDb30BvHE71Zqc0veM17bvvd9r/k3s09RDfhO47oEKfXTZQfT5hYyn/jZCemh9e9QzV0kJUItOHVpSAjtRAUEsLoKz2jKSEVQGMo8Ehii1A7gW+QPaNo5LcF6hfhQrfEq459zydfvXHtOWOm3TGl2/T2X92u8695fNa//73qJx8svrYBzvcGv8anwrewAwI0TIgV5YYyoY2JLD8YojGqrWPaHhMyJacUmvPlshoyjZNMY+I5G1VfC1xrhlb5rg4p7Jvl+YffEjj375LB/7u6zr0D1/T1E9/qsUXX1SfDZQ3Z4SgP7UlWnxiFBGitmAawJRupZCEMiJAoWFO5FOtW5+Hg7khveMWncW306fd+Bmt/cB7pNNOUy/YdHLApujLH0L6XBc/Z0JBHGXrDVXFGLFUmZnR3LMv6MgP/kNHvvYtTf3wLi0+/oR6e/epzM0qv8EnqcqebN5yA2eMf79HH92eSte4r+TZaBagbx24sAksrOnCZhQDJUDnZrKWKtZ6b+dODiQf0sT3f6yjX/828H1N/uQXHLw+q970uFyKquYdC0M6tFzXkLOS517MPKya0liYzlVrBXMpsA/4LFfLm7ZNEUozxElEUxhjAa+sjVVRFMkhBv2SjUxnklBJG2Pk+C2ZPk0MaYDlgl0KUkg0XzQEy74hmyiayFZblxt2cikoI1BSmSrlOMlfzLW4XuHN+ciY+ms3aYlDwIULL9T8By7V3Cc/oZnrr9XUbddpig8xE1+6VRO336qpG6/X1DWf1cyHOAC85P2au/Dtmj/jbM2u38wB9FrNllrzSz0tLCxpYX5e3bkF9btduuuRYlFdVxod4cPB6KhGRg0jqjod8qrw62tydlEH/Z95HJnTtj2TeuH1o3pq22E98vIBPfDMbv3miV26h4OaXz2yXb986FX9/MFX9KuHt+m+R7frtxz6PfjkTj327B49/coBDn8O6dVdR/Nvyx0g3tGpRU1z4OdDo35h3ahSVdWqK57BnRHVHDAZ/CHGuIpaEaGqqsCSChMK8jU2nevA82gxuAAYSaEsaY5/MsYGM6mnKYD5dIB2bYHUGk3y2RC6yGs6w7hBXFQkcII7TDpgAdtYD0QEKYdcIhq6GKeIBhozxiqFx+sIFfKKbj1gSEEnYGg2bBNhA5yKTFofCmSIJFNDmgSUTGmQGq0GhUcC6oGSHOmnD0h9ibktjG8AKbY/MqcZzhnCOdRVpZoPo4aqrhlTpQBHVRMp1OPh1wXmOC+YnutpfHpBB47Ma9fBWQ78JlhzR1g/Bzk03Jv/Wcvvnnhd927drl898prufvRV/fKRbfA79OvHd+j3T+/Uo8/u0pMv7dVLOw5rO2t2z6FZHZlcEmHzt2HFQXLdGVVnZDTX/KjXvdeb8ySn6If8XOwudLUILHAKPsch+iwHh9Os02kO+aZOOV1TF7xVk5f8EYeAH9fMpz6r6etu1BSHE1N3flETd3B/3nyDxq+9RlMf/YhmL7lE8xe8RYunnqne2o3q1yNMcwUU+RnQgKBDhXlsQMyP4DEb1iIF19MgCiRt2oTsWxQRFglCTSkNovX1snyVSZoXGRkwgw5AgOUhQS2DhqWJ17A5BsgCDCvrIV1TQBzzma2tDFpWw1IRYJc2WlGQOekS2Ecjz1iQyIul4fkMUw0UdK7hZgDMd8YeKBt54FERxzMYUSt49vg2a7Qr2rAlPFisFwW0KzyV903Iq7rinTq2abPO4IDvtI9/SJ1zzlYhptgTsrjkuepFD5ZFz9pfe+HbdPrnrtEpn7xKnTPP4qJzj/nqEzQiFBFaWTzv+c72faiS+v70hGafekrTD7EvYB9aR1GlUCUBAQgOWwlsMB0SnKlCH6SiXpE0tlbrLnq7TrriA1pz3oVSp1JEJNCQH0ZUusbYrOcVnFyoselr4fBhHX78aY0/+ZR6M0fViUr+D4U8zwNr92vwiI3FvGYe4GrTJq3nsO6Mz39K53/1i7rwv3xV5375Tm257gs65aMf0knvfIfWnrVFo5tP1sjG9erw5X7Nvt73ds17LepaAa7WrM2DzTWnnqa155yrk971Lp3x8Y/p3Jtv5KDwK3rLX/yJzv/yLTrzsxwOvvfdijNP58vxNQyPTBlOX+AKgloABigXkxG0QGBjsFzwClODSQqlyA1iowBb63kovtbwNnL8PrR1SUMssZ56fKZYHB/X5NMvav/3f6HDd/2H5tnXFg7tCnqvCdw0wO7D8SICFExrqGY+DJ1OnZ91xvjSzzA6OqK6Wr7GEYyX/cgCn2UmORic5LPUIl9C93vOTAopQScqVp5A3ohXthjRD21Whpn42MZye0Vki3olhm2rpYNHgsjOfgadsNh6pWI1v5rDrhW0CMFyTVk2rWwl3YoSvZk8lW7I1jYGs38IMPVYvT4YKhUnavLoWLjpjSjxCRvbrVAcw67QmCxNyEFAd95IrIQ6kTfGvmZpm2armiDrVYI3ZU4U+xhZrHQ+RrdSZXqVesAQgGq1kcF0QjLZJPumaXusrdLWBju4h+Om4DiBLZXPaGWM8GNBWQKBQWDf3L4UfoGEXNwGGiXIJaQIN5JAMq2mFHFjJzg+NHoqEnjsCmYJpgGqEpBHYAmkHj4xjcfivAI6FHLlTahcjCKuDcBoUIVVFgIIBz6QrhkDmZVGhgh8AOuHYAVATZHnJIm0C0hgSMNmDpH9w7W18XY7ALtEq02EgppkNo6DIFZEChQJOEcEGi2DbQ1aWRCohYwHbbzSBDojtfFgPSXpZTpoDKCmL+waQgMEQVy4MFgPTgl0RGhY3HeCsGjAF8m2ymLKYAZsW5MJ0fgQz1SkrGkiQhEAbATYAD2s8KbDzQAGsRFazQpl3PSZIwej9xpBSDU/cGww6iS8Hvt8gpnnQ+/4+ET+k+GpqSktLS2RU+uKse3s4JfiGl6G/u1Aw5o1Y3xA6KjmRVlVbCKiwoxs3CXg3OzrD/aFl3dhY7fEi3L8+Ze0+2e/1sGf3auZJ1/U0sEj6neX1ONDt9isdXmpdkuX0fRkn4KMwNDOqSRGqeBHAF1JYLQNCskslg1OPhtlwSEwCJhIHFCCUha/vvO+ZAD5t45QF3XU2XiqNr/vj3TurdfpvL+4U2fefL02fPhD2nTlJ3T2nbfq/K/cptM/eaXWX3ChqpE1xKIjb4iYGwcPNyTODEFFposRFZq+IFp5a4EMjcWMuaEiGkxk5Njl9bHMYJFxjlxqbZXFHoUl2+cB2gNjgy+B4St1oEfmZ9R/Y7umHrxfB771Q+392/+hvf/+b2ymnlafNSI59oq04cPAZEUEakBComGxxCCkESEqMyCJtZIbz9pjkMQ6FBu0PmuvEK9z0slae9G7tfmaT+rMr9zOwesX+Ub7U1r/noulU05Tjw8K3VLUY8mVmoMRcBAGpIq1Iw7qxAfRYN3F0oK6u3Zr4p7f69DXvqej//CvmvneXZp/+FF139ip/swk07CkqhOqiRVBpCJy8hz1+QDSk1ib5RjwvYMjY6qUYxkdUTVW0/+Cyv7dmt+6VeM/+rkO/uO3tP9//4YO/9O3deSHv9TMY2z0Dx5WYc0XZr+rECudTNXMDXyf7p0CpBJEIS1ajMgLojD+SKMUORUIjJA7UMHRZNJFGV/IhCAjYGrayLFECXTmFbT4JCIIpCwLBS54IxMl/bhesjxBTbEjptSGd+sgQPpgS5TMObH19C1nORiU/807h+ul7nOdi7pVT90aiL4Wq0qLPH8WWCdzW87VNGtl5iMf1Mxnr9I0h8hTt92gaQ7t5267RbPXX6+Zq6/R7Ac/qrmLL9XseW/X7OaztDB2khbrNVrqdzjEkPoLPVVLfdUcBNccPI+SyxrWxNqRWmu4tmuMxzoa6fDMi5rcay30QlMcfByYWNDOA3N6dfeknt1xVI+9dEAPPrtXv316l+594g39cuvr+sWjOziI2aFfPbZT9z3+uu5/co8eeX6/nnz1sJ7fMaFX9sxo56F57Z1Y0qGZnjhT1Hy3Ir9KPgzvVx0F676qanV8GFOPqIavwVF1FMEzmPUk1cwk9wTrX742CSJf5W2mwmTzTC0AFM8CWmS+pClKumAPgSqCBmUBoFo5OmrGorEOD9QIWzvEMqQ/mqzo8kAQhX3SIBU06AiuYN4dK/WWYWu7iLAaQwkSmr4kIQVs0UCVSkvR+TnDnAzChC1xy9iiRMjmAdl4S/YMHPqeDLDlhXcSHVLTmTkz7mdmXq4RbYT2xnX8BmR3YoKIRTUhP5+K42cEbMClUcKEcgzELC3IhesurrE8JuioK2Gouua6c/1hVKJWv9RaYl3OL1Uc6IXGZ/scUHe1+9Ccduyf1ktvjOuZbYf0+Mv79eBzu1mHu1iPO/Wrra/pbg4Mf8nh9N0cVN/76GvoXtcjz+7Ws9sO6NVd43rjwLQOTMxz6N3V3GKf+RDnHtwTrMPRkUqjHIKMcJ+MsScY4x4dVdEYz+IO91WZW9ISsMD9Mkd+s7FGM+s3af70LZq74G0cAL6PQ3oOAq+9VrM33aTZ27+oaf+HJrdCX/d5zXLAP/eByzT3tos0d/qZml63TvMjHS0xD35++l2Q/2lQPjdCnhvPFRdLwZx5Cr2uFKZEZlzDlvE1bKRh84EUowDU8iYj6bS3u7lSaBu5KBFSBA09pEfRsPh6JoMeN+YPJRWHtDa23t72tbChkdouUVFYkQEQuGKUY0MDKcLbAg1cAaAstItJK3O9YWhtKAbi6QBZPwAAEABJREFUxDk+qAJYM+wP3nlZHwMfjPrEEc/K4PpbjAizbBsPOjYXya1oWkGFyNAZ7eikt1+oU79wjc6482ad8YVPa+N7LlGHw+SyZlS9mihc786Gzdrw7kvYg31WZ9z4OY2+9a0qVa3mPiWY82H9ZS640L3JhOK9BhDBqHgHz7+2TZMPPqaFl7cpFmZVI+fpSRAcmSis5M+SCNLfKRvMW+BuRAf9KjR25jna9MErtPH971e9cUOaiHtS7fqTQ9Jgvjw/ZgzIRcAlvqyceeUFTTz8pGa270dUOBAE2B/V5F3JJXhKSj3sC+9DQ5f9dems09pz36JTP/FRnfuVm3Uuh3ZnfvFWbb7qSm145zs1eupp6oyOyou8z3uuv9RV37/Nxr7Ley/z3ucEfRkKcoN1PeycYoyOaeSUU7Xh7W/X6R/7qM7nS7a3/+VX9Ta+HD/rc1fqpIvfrZHNp6vievh+lCp1WYMFnMMnZ2UJJJIiJAU/bjUsjcQepkrqrSw04UQgqFBtyxz6HuCpxDMQiudrnzlZXOpprrugOQ7oJrjGe+66R/u++xPNPPGU+hPjEoeGYl7L4BlP/KxtXqLniGA8lWqetYYOe4CxsRGNcZA6MjKiqq5spfBiCBGur/mFBflQcGpqki8WF3jk93R8wbipqWpGEmK6hqAIBdqw0hgY1IJuSHv8gJCl3E72QZbvXAKgshpAOWAETRDMWMY4UGVA5lpaxlbLEOkVNki9rRqQeWJHBDYAgYshbWna2CWgbYtOWDZAa78BSKkptEWiNdixgZIStcWy7D3H4T4tMbQGGpoXNQVlWAhPVZJBDCAiFBEwaoHrghFVhbn0PeR5lZADxigQ2wcYyGT39IIK9A3v8TczZh2qtgZ4CDk3BZ8WiOmUIrAoGBpArhGBVgkWN+BWbWnpaFlQYJ0QMMNqO2Agg9QA0sYMBP3hDiFQMwfWRHJNK0rOFdij5sKAbAXk2FLRNBkvhLs8N8aiYEn7h2qo0qC01jHw9oVSKzQyJG/C008+9nXnA5/EYakasqXTT5TGt9HBrqzDQeFjM+ssM5hOGCiSaaKmCB+Cum00TW5D1UDY4uEk4WAbg4PBEgUj94kwGq4JhripHjtKGE9RXr5QWoLArU5q6WVelIaDcIcJ9hK2AKSnM5JTU1IQDU27TMG8SXUfhmV1ELGBZZny5hDxI6xTlqBdOT+wK6q1hoHINEAVQAW1PbcoLVfSKWga2zeU28DXGAgDDVXLUmVJWVLZrAy9kh7eML6WabncFMabtq3OIQ3KvmLYmorgCoeXgLFBWRC1dugI5t8QnJtf0NGJSR0+eiT/c5EuG4VYtpJflIG3X4Jr16zRWr5R9G8J+kDQL8MOm/8quCVthF1EQzQPSzrxeuHlLL456x46pPEnntG+u36lIz//jRZefEVlclxVb1Ficxa8wCtsg5e0D1x68PLWh5BewUEshzc4ReMEGPdE98u1hCIi+UYHnTWU+UoKfjQsRLc9EBHq83Lv1aEeGz2NrtXYhRfqtGuu1HlfvU1nf/l2nfzxj2rdBeeoc9IGdTZv5rDqvTrr1ht1/l//qc658xad9KEP8q3pFnXZPPTbDymeJjk2EPTLrJGLFIzLNaBCFJoIGkghS4AdjqOVJY88WalFnilRrG3BNkgSZSPuo76CjVAw3wIqNkTOp8NhSCzMafHQfh19fKsO3fM7zbzwmrqzC8pCyMg1CNEkrbbjRBFtB7YB/GI2pA99pDE2XB4NCiy+zELrKvw8/4UNV3Xa6Vrz3vdo83Wf1Vl/+WWdxWHsKdddo9H3vFuFeU87tsYVc8y+jPkMRVWrw4NuhLGM0AmfVVSzpjQ5rsWXXtLRn9+ng//8HU3893/RtP8J73/crYVHHtPSttfUP3RY4gDUa5AloKquVbHpizE2fhwM1WyoK6A2XXc4AGQe52akfbvVfeF5zd9/v6Z+8gsd+eZ3dejvvqmDf/+vOvzNH2jyF/dp9pln1D24T2UBe8ZY5I8exSs8wfNEusxqO7dJtTTjEXxCNFZuE2yCrAQNArPeGEOKiU2v9ENR4ApmjWnRMg5xBeQSNAYE6WbadoEgItA2tSSCtwyULI1JLoeCjiIqVUAoUhMRighoe0fSVVVJQeVeC2gun0p01UXmfyK2qKIFDOZHOATgw+Ech+7+DaLJD1+h8Wuv1sRtN2riS7dr/Et3aPKLt2vqpls0ec1ndfSyj+nIRe/R0bPfqvFNWzTBIeB0NaoZAvufAc/OzXMYuKgeHxrUY2a4JqIECVTRUSHvfh6w1PLfDJzkcOUQB3a7jyzq1b1zemr7uB5+/oB++9Re3f34bv2Cg7+fPfqGfgH8cusu3cPh32+f2KnfP71bj724n4OVQ/Kh4c6Ds9o/uaQjs11NLUhzfQ42qhGeNaPqd0YU9ajCa45nawCV1xmHPlVVSzk/4AiJqsRcOXAfaHhRrARRLbY8ZxyGKtOouNUYd3JICmA3g4KftBBGDSRbWrkSO1YSUoOIEaKAHZnMYPpAU6vAHwOvdRA+8PQfLIHGQopAgz+dwhSQQVmsMuCi8E9YnI1YcMriWK0IT0yLIkJRNdnYJiJAAFUGuAYXNbgPMs0oeD7Kd6hz4hmW5tDG+VxjTKIXUZr3Xl/DXFp5M4eIzePb2BPffIIoRCSvCAaQYL6hLQtF2gS6UDQhkHguMwRybjlLVBGnqkJh4BkWgFg/vVLxgTXkvyHp3zCcmuvpyPSS9h9d1BuHFvTqnik9t+OInnjlIGt7j37z1Bu69/HtumfrDjX/DPkNPfDUHj383AE99fIRvbhzSjv2zWnv4UUdnS6anQ8OJDvM1qgUI3yIHlU9MqYO63qkM6pO1VFVVSr9UJdDhnlgerGnSYNqTa07SVMcEk689R2auPiPNP6RKzVx7ec1fsMtGr/1Dk3cfoembrlVE5/5vKY++glNvu9STb3tnZrbcp4W1m3mgHCtCn2UCNEFdB8IMSGKCFCVIJcwHaZSF1wOc5Uif0RbhbAPBbYhySDiKAlRSksWaKqDgJQXJAk1H4qsx8moEdOGir0db4gbz4IpBhqso2TTDpFaG7wbCkHSxgB2ucSIWWBdI9wXFIEKNCqYtsJTG8aO2FjvodjL+XMXKG3QhQJbQ4Hqi6vJe7AoWGMx0tEgZzkWewwWHGkWgPuCPO1pUFsKEVTTE8LqpJO04QPv0dorP6qxq67SKV++TWf9zR/rlDtu0MarP6b1H7xUaz92uU666dM6/c9v1Wk8+8cufpe8V+jTX5+YhawEFNEl/bklOohRRCicJ89UBWt13z5N/f4hzW19TOXIQY2w56yJUwE197oxjhnJ93bGgbPM4yYaPUSutWrDJq1/38Xa+NEPaOzcc1XqymZSSAluoJ0XXSsL/eQ8IY8IFQ7j5nbv1uTDWzX/9HOq5qfynumgq4HKMQzYVwQwLHE/LaKLjado42Xv01m3fVbn/OmXdMatt2njhz+ssXPOVbV+nbgZxd3Aq66AccZHx0CyqAbyiIA0VArfDOgK19RpK2pVa9dp9JxztOmyK3TOLTfrLRwOnvPV23Xa1R/XhrdepHr9SSrMo0KuiggAGmyiL3iJVitKgY/km7Ywx57KgmwAkCtqPgNthYOtDX30KWcfWPhcU/ic0Z2d4qB1hw7+x3184f09TTxwvxYP7lfp8hmEQTk6IVSRnzEhRDJyiQjVVaWa9dNhXz/KM22MvaAPBkd5X9e+3thEhCJYHQTzbwxOTU1pEvAvX/RW/MagsmBENRnZ0FKlbCSwxzK4B0XsBLWFnJMyxiWCBsHKFnZYMxbzZOwZTcA45B/RalhsYxgIVtKWOW2D6RPBQFcGUZ1jWWFp3qxzDhMN+JoZSBNBo0iThiTlJkgxH01WgxaHVbWx1CADZUk/GgK4HwPcahsMBzGtg80aaRVJDxpzhibfVpqCll6Fmowa9fG0TRupKVsBywJl92oLqqQG85jMiRoHMKzQ2dewQjSMvWqyMRjYDXAawjikAZPBXEEyDa0Qiifa8HXApVIhtkGOAS2DuKTA8dVxQnG84jhJtUpiP2XTtq22ETW9Dei0GDJpGNF0mVLTySaX+mUXKwyNeNgec0Eaz6Yd2rRBSutubTBUw7INlBUDgG0qAs8mDBQtNQDXxEMpkoYOYstjQZLV4pV5mrciaAyggShThR/URt60A1mDW8dkWtp9QlJTmrGOcTVrSAMTAFUaOukPF/fBWHwjF9NA+h/rlXwTtGlTcHyDM+FIFeJYLaI/6LvK/hhL8lqtRo+MkKvExzGZzDFW+KWddRBEoj2mHuuS6hNa5lh73nzMzukIh4H+T0WmpmbV9Qtr2Be3DjGpqjsd+Z8J+0Bw/bq10KPyS7Hm5VjVtSLoh2pbb8zkAtNnM+DrFEuLmt+3V0ceekj7fvRTHf7177Sw7VUtjY+rz8u4119i48C3aIUtC4c3wZalsDnrmyeWY5TMOhk3CngIFfolU0hbNJToO7AQSk9Z0lgIuZwr9FCWNE0qi3ohDgRD+YFCoZFNp2jz+y7ROTd/Rhf+8a064/Of1bp3XaR63br0CDZIwbxVnRGtOec8vpH9hM7+kzt07p/fqbOuv1Yb3vFO1WMbeDCG6irYbFREDcneJEeFLwkpg1KClMimUpKiFGB1xYCao09sbUn7Zt7g3Yn69OhtktAVuWCOzJ4FbT83iz1rq46iU6nfW5JmFxV8YFN7LeVYBgcAmGLhAjiaQU1hXrzBLcZpT5+tukUZSg7ga1JX+KGpa3kz3YProSvW5eHgGVrzvvdr841f0Jb/8mWd+ye36fTPfUIbLrlIoydtVh010NdIh2tGrNEq1FFh3vsKryny7zDKYL11xw9r/tWXNH7Pb3ToX3+gw//9W8A3deQb39L4D76vyV/+XDMc7s3yQWH+6ac1//LzWty+Td3XdyReePVFzT77pKYfeUCT9/xK4z/8gQ5981s68Hdf077/3z9o7//6zxw6fldHf3qPZrY+oaWdO9WfnFBhPvlMLrGxLB6foYSzZC7AjDWvmZXoska2NAiH8widXs2KMYcBTEEKSqZtBsrE6DNGoxuG5gLGCjmsSEVkJJoGtKLgSB2qknZ8IIBMgibCGvxWxk5930JZzZkb91xRt+prIXqaV09z3E8L0dF8Z73mTjpNU+deoOn3XKLpKz+iqc9/RrP+DcA//qKmv/IlTd16i6Y/i+xjV2rmkj/SjH8L8PRzNLvxVM2OrNUUB4Az88SdX9IipyCLHPhyGsHa6KlTF18KCRysmz4JLbBOphf7OjLX1d7xRW3bP6Pn3pjUE9sn9PArh/W75/br3qf26JeP78pDwF9s5bDk8df1uyff0EPP7tMTLx3Q89uP6LU9k9p9cE4Hx5c0NVs0txRa7HJP0XNVjaqqRlTzXK15bnT4gNrhnqtYF6FKVQBeKIVraZBSFhHMWUjYSSEBqJlpZYkB7zXlObcSjUkQWloYr59c1b0AABAASURBVDE7JYYwNqQBPiWJoPPGPgn88hnA/cxiTYumwYZKaogLgHVpIGyQdGAh7kUYZE3b8jCBrJJooeAdJCRV5GZaqRFBDRiQi/sjILI+WuS0VQsFLAwCceF6Yq7IHyxCiqBhjmibECKMFy6GljV9Sl7/xeMlhmWF91HeJ9g5tQY8ZqAvghgKjasjmUaHPZV4yBuRw6lkXNyQFeeE2hWW0O7dMSyBjgoiiAGNgeMhwJnWDDIlNtHYECTHNzygZ0ZZWThEUhHE47lZVbUC3FfNgV6Vv506s1g0PtNj/S7ojYPNbxc+te2AHn1hr+73P3/nsPBXT7zBPbBDP3/0dd375C799pk9euTlQ3pmx4Re3Tut3UfndWiG9c/9t8ADvc+6rTjk7vBuGRsJrV3T0ZqRWqMMzV/iqNeXf3tpiffN/FJf8+Q0P7aeZwD38lnnau4d79bspR/U7JVXa+ELN2rp9i+pd8edWrztNs1e/3lNf5pnwAfer6nz36Kpk0/XDO/d+RjTokbUZTL6PF8KffV9rXPswfwVRYBlEHwLoJR43g3JR2PleYZ3dSg7hRkgSixfBtsloLCnafIosAYQ1Z6NT6RNDGWY5vVDIJGjNXKBzk5s0MYU/VpvSJFMYUxHVMzdCqnl9AeVEpqCL0guDu3xmB5CQWu3gSDMA2qg8MwmhIJ5qnimCey/FVy6XYn7pwDGrXnmUoKABgU/xAnJ7/2Rc87U2kvfp/ptF6o683SN8YXgJq7tmV/9ss79m7/Q+f+vv9T5/8tf6+y//i869babNPbui+Q/6dInuGMW+m5uxeX7zmk7B4Np0W+wFvv+jbynntLkbx7Swms75L1Bp4Qq51t6mLVA7BrwrJGljA2mqyhco76quqO1F5yvkzgQ3HDxuyW+PM/9D3NXALkwxhXIJCEKQMbUQl7d6Wn2Fs9p+qHHtbhrr+q6pzoqVfh2Mgfc6JMk4KQedA/9ujO36KyrP6LzvnSjzv7iLdr8iU9wWHeeYnRMnvvMhT2/7MjYhY+470tCyH3L8rpCVSlp+GA/RhIyVHUt84Hc9p7zPnPV9/j8Hjtti05+/wfZK9+gC776JZ1723U64wOXa/2pWzQSa+g5JPFUD8ADUkFWBHIVDBVeK4rZBBoqiwdbX1tsQsy98Idnb+fWeoPnvGdL54YugOLDQfZg/YVZzfIl7uH7HtCef/mBxn/zGy1xONxfXJDXiLvBVXYd0PRCdYfBVNRD6PA8G+ML4jHmecQHg8ynKOnHaCC1uLSkqekpTUxNam52Vr28Dmq1ymJ7QzLZDLgBZph0n6q2MRuDRJHFqohazRVbBkGohPTY7Kq2tNqWwwDKrQHyD9ZVNu4COM4h6AF5XqPjlCcQOKghVTgmpjFpcPIexMAm6QEjif7kGUA+kKabhDQAUawJMEBthfDL1RbmrDY2rKTNL4M1BhEqEjQs0VAtcvqGCATURjnojWvUCNoWA2rLrEaWG4bSlYxpYDns0Epk14BWFGxXcAMypdk0koZs2kbifH1l245QFZ5LA11irkPitsFkmEF6WdDqGoSUmkaNYLnNWFYui6plUvKcalCGgVc4WGbwFWjtMuaQbmxt4geJoVV5pEOyIRpb06vtPCGYO7BBjmYrwzLNbWFBC02saG2bCK3KgwrohGx4+GFP7OwXTG8YNK1lFhlymJhmX42rhhcIA1QyNE88em1lNk2ZtcjS33T24n6wHdDozRVyb6DhhnmkXaANKCKlvWMoZUGbtqKEIZvsHtM0zClA3ODAAzCDuWvQNBt0iBPUgqzNilGYUxOjbTUsjQ4j+i3L84yg8R8aJlFoh0CyQ7qVR8YX7TJ4YDle7NUW8y05RBmLMRYD0gEPmXmFCSDlx2J8EJE1rQ3hmfnMA8mwut8u35rNzMzq8JGj8t8QnJ2bI8WiCDyK5Jd8zx+AFBrlZbduzVqt5xCsORAcU8cbAF6GVR2KCIlNQijoo2QL4VdwxuzxEpzYvl177v2tdv3wZzp6/8Na2PWGevMz6rFp7HJg0/WHAZx6zE9CjqIgWa6OnsHdn8UIiu0wK6lohYlQNlUa2BdRQuGWhgpVGh6qA1QGHmYRfY2MrtWm8y/Qlk+y0eIA6pw7bmXD9xHVZ54hJgBLfMnXcSLcytmoZq7WXHSRTuXwIg8Hv3yLTv7oFRo540ypqlXzCY3PRIqIBAKxTYIWUMKsqcSCohfJ2DqALrMfZWnsmWgs6D+VJTVwogvZgquasqRtg9Q6C0vGDPWRsQXmw1OoSwjTIjPPQz22FjJW9Rs4Bz4BzlpwgogIRVQKfzhgvIgk1kdBbguvP4PvXUdMGUa+liFLlP0EMkNJmeVsy0fGFGecobUfuFSn3XyDzvuLr+qcP/+KNl/3aXXe8y71T94s/3Zn1IUuQ0H/VQETI4IY0IW47HsVrLv+1Dgb7+2aenQrB3i/4mDvRzrw9/+m/X/7Te37269r///xP7Tv7/+H9v8D9D9+Q/v+Edrwd1/T3v/GAeDf/rP2/7ev4/MtHfzad3Xo336iI3wDPfXII5rb9rK6hw/K/9NdeHarkIIxqFJPAsKXLcfqs4E+Mk9hYkw9H6Ttas0Qm/AYZELK54IonlPLGyA2escrxoDCMgxFcCMDshjy0Uy85QmFNlZooQMRGYel+JoLN3QUEaoAq2Ss1MglIsSKUAdcG7gAVR2KmtHy4atXuupHpf7IGi1tOEXzW87X3Lsv1gz3zfRnP6mZ267XLIeAC3/CAcCtt2r+2s9p7qNXav69l2rhgrdp7pQztMDhwWKMan6haJaDbB8A9hcXxY5cHa71mPpaR5/rO7XGwCP0FyW01O1rZrarQ+PzeuPQrF7aNaknXj2gB5/bwyHHLt37xE796vEdunvrdt2z9XX9+vE39AAHgFuf263nth1qDv8Ozch/e21qrs8ZetECN1DXpw/RUVWPMM5aVVWr5p6IYNxAFRVzUjWzxPx58hHLYJoLC21bJdagYOAroyqUoFBEAwqMoGkVAUPNdZTXrAhWEQHYokhBT6CmL1HMyGJhpiwDwraBHp62UWVbhMohknPj4RTmNmk3gG1s6HUq6xi/EKQcbLrymBwffQQaICJSK4pXcAQ84DgDPumSBrIxFhLEIIegryKsA+kKWsRJEAogwlgSOBRMDiS4CLIUKLCYUWj3ibippUGNFhpXKvb0aXvAPBpMbNwA3SBq6HwY2Og4IEZjKAICrcFAJiEOJetQcjEBkGdykMZ5+SCwpjvGkTSN6MMIqOpaVV3LayvqSlHV8m/eLRFjlmaSA76jU0vae2Rer++dUv6tzFcP6iHfLxwS3pv3yrb8p8j3PLZdv+Xw8GEOEp9+7aC27T6q/YemNT29oAVOCQv3Sc21HqOPNewp1o/WWlNV6vBA7LBHicUldWfnNT+zoPn5Rb4sKJrFbmbjSZo9e4vm3vlOzV16ueY/dpXmPvt5zd98s2Zuv0UzN1+vqc9fo+mrPqbZyz+ghXdepO6Wc9Xd6PfDiPoRqlhreaDDUGFV0TT3ZAhStFJUAJdMlIi0AWlQIkIYNiAlqRWlpN42zfwyhe1KgC9Aqy/2hDY2KGkCGeMOJSNYNTda0bBYAUM0Wufa6Agv2cF6oJgWxBCshqfai8QQKMmkIbO2a8gyh0hoFEQqgJ/hRbKiqlRz8BLs6+Ri2cDftMjSfIIYSpHFuRKRxZo1WvfOt2rdxe9StWE9BtTRUVWnnqK1F1+sTR+/Uqd85nPa/KlrtPHSyzRy1hZpZFT5+aZiIL5eBR9I358G501oFcuE0gy0OJhZeOUVjf/6fs089by6U1MKfvC2lZpCvg2RrbmAanCRczcwEL6Y3KRNl75XGy+/VCNnnqUgH9tiroFhEdNL/1TuP2gRCYattiBVFhc1u/N1TTz4qOafeUman1JdMadkVEuqgDqkEbD3qxHMHPfopnMu0Hmf+aTOu/NWvij9nNa+62Lm76SmDw7tijtw5/i5hjuLSiVCSYIjQhGGSqLP0HJJmsb2gc56a0ldOHkg7WeGUL8zqjUcUJ76kQ/r7C/drPO+cptOv+YqrXnbWxW8o6MqYmpEONEdAMU4QkVQGS8iKbkUk+hlGbR5kDzncjFjvWmAGZGQFVGygWkFPFbUZS667DkWuwuaZX928KFHtfNfvq/9v/iV5t7Yqf7CvAqG3qMV+w3CgDMFmohgCipVzH1d13wcGMnPSWNjYyzHEQ3f8wy08nxhv8Q9MT09o/GpCc3weavH+is6psQyn3ObrIUNRJtPICckrWtyJt4cMFnuK4gS2LYzbgWdeV5F0Ah0CWqm2DqujatshD0iFTdqCh7wuQxUFPkDkYJinxjYhRw6FTZIJlJZsm2blvG1XIbWqyAxtKb2TnAsQyvHhB4IZGUrMwqF0RDMDdySxqsZDL4ZBNwoFAFBFRAeF2AMa5F8P3rSEBOiydPhDA4lG9JzhImADThXMN3YDsd2oCCLDZjYf2hiHmNUxBBgCnuM6DU1ESFqglxwbj5zSSEBBcBHBrzsa8ApIhTRAGri2aYBFIjQIQ2orEWII0GhtrC+kBOSIREfeXFMtJAyPQDZqSBNYzUdmYfMisq4RRJxaOQykHGrmV0JqLLSpBhMTfKEDUmeUL5CyIA0jGHCAg1FljTZt22jxqDRaEVZJYmBoQ2W84iVk2DVsKdkslkVB4nnUCvDIWsqQmrqjBG2COr4emzcVRarlMdGMW9Y5dEyx8iPYR3W0Bo3KAU2NDSi/7y1bTqe2NTqE2v+r0tz4le6v1knJ5YPH6jHxWliDkfD4jftm7nR/E+0drDZcbGbteZDuOmZGfmfCx8eP6rZ+Xn12TjQFQsZG/xo5ZfZKN+ArVvLRm3dOq3jm8+xsVHVvAQN1ocqZbEPQw3WrMdWiKd+T336GX/p5XzhHvrxzzXz6JNa3H+AA0H65KXY5wXd5wWMq3oZwz0DyB2Xx0rmFBFmWc7ospX6SOwneEhqYwORktQjChsZos0VA7P2Q+2MU+KNZRDVH1LWrd+s095zsc698bM676t36rTrPquxiy+STtogf6Dok6ux6lDxSx+IIBryHD90fcqp2njZ5TqNb7PP/osv6dQbP6M1736XYt1G+gu7quJJVofzqsgjAAGhQW4eSDTJInO1ztoBWJkjRWm64A/Z1sYafUOkLsJMM499k9h6A9RDa+iC8eBB3hMXRVF3pLERqarRhCKUkA20XBg3DiRVzAF9+T+T0dwUbo1f6tGw2OT14Xky6xdpYaBNCPypsH63yuHN9oMNbBUqdB5VJY2tUZx9ttZ88AptvuVmnfGXf6bT/vzLWvf5T0vvepcWTzpZc53RPCAs5K2o5TglA0KxvnxPcfmaDzEL0yrjB9XbuU0LTz+pud/dr+mf362JH/xYE9/+gca/8V0d+dq/6cg/AV/7to584/ua+Pe7NHXXLzXNYffsI49p8ZVXVQ7uVzU3o3qpKzJWTaqRfTKjDNA/aQd4AAAQAElEQVR9GgTNZJFTjlw5UFlCY4YUTSVgG8gsMtg3GkX6NyRxsEuaJrAXkPZaLpYHrAHU1tJaFkG4JoiSuRsPJSWpoB1AQZ8VokkhJDsaJMgAGFtIfTLucRza5dnAWZy61Vqu1SlaOPM8zb7tnXyAv0xzn/6kFm65Xgtful0Ld96h7u23q/vZ67TwkSs1965LNMOH+6n1J2tKY+IsT/Ndyb9ZtLiwpC6HCMyEWCrZZw0xOtpRPTJK37XmWfAT89KBya5eOzCn53ZO6vFth/X7F/brvqf36u7Hd+mXj3EICNz72Bu6/6k9evT5A/mfNbz4+lFt5xDE//nCoYlF+e8Iuu9ur1Lfv+7IuowI+adivdJ10r5/Q4KWfO0S+BIk1wHPPvlZyXr0/WBgijBsaq5XPAmLmAkmEG2jRJ40awwSPeGtQdjYL/Ny/OynyDoRx6Yq5oGhQEr9INrATk2sUEAt18wXW+OyLE6r5r6WIkL+oSt3J8E5WmHsHl8xX5TFKAJrwIKIAW1NUQkhbmgIFXwLRACQGR8rOFp3aP+qxg6eVhilveVAMSALwNMoSoQ5Mmz9095ybCxqwNLGpqEw8BznxQ4UVBtCCj8jZ9DnGhgXViMWWl2IZB+EEYEXBC1SCLclR5Bt4I2tpSgl7HPwGhRrDK2dbT3fREh/sC0JYwQUmTakCvtoJSUEFQrWdHiNez6hC4fePZRLrP+5JSn/af3kot7YP6OXd47r8Zc4WH92j+59fKd++ch2/fzh1/Szh7frnid26X7kj718QM9uP6Jte6e159BCe6heOMMvEjdPXVWqwM29xLNfIX+ZOc99Pud/crzU0wT3/tFqRBPrN2rilDM0ceHbNP3+yzV/9afVvfFGLX3x9nyOzN9xi2Zuul5TPFtmrrhM8xe9Wwtnn6vFTaeqP7aOq1HJ7/QCRTcqns+oEpMNWBKypGmcjcDFjaSQCwITQESIaiEQUmlBYCRMr0wal1ZnXAhR7AiONMAVmpaaRL4Xfa1tprZE4mKPpNxYVpII5A0IyrKQoJrWlAbFSuiM7WTUCDxeAyr8kOEaEdBSxauttoj13/NvQr34kmaeeFwL219Tb3JKhTUfIx1FVWFfMn/LfCjn8E03zGRwn55xmkbe9z6NnH+BVFeMmeBpADkyIq3foIoD4Vi/XiJm4RplTnXdxOf+C8BxE1AWgChcXwjHMvSk7t49mv4t7/nfPqylPbvooJsuXdaAfUpmS152A1yDhiWpmj7cj1MMvkZ1LmvfcqE2fOj9WnvRO6V15BdYk5fAUHhSC0A1IgVvr3gbKnv0nCweParpJ57U9MOPa2nvXtXMaY1hTc75viDDCroiRnox/o0cCJ573bXa8qVbtenKqzRyzjkSX+Q7c6+lPv0XMbf4uF+DMiFTBhQraj7L6cNYLR7QzsF0A0HesglZhXpcX38h2yW5Hh2E/0XR29+uUz73GW350zu05dbrtOE9l6has5E1UNShz9p25BLG8ARCB0FaAXKFBA04pWUjUxbTBWkyDgBRgEHNeehnS65FPfYePdZkH7zUXVT+jfPHntLuf/mB9v/055p9+WX1OCDGUDgMwmTkZtzEYl6siAjVXOMOMMqXjSOs0VE+I41ykN3xF4Dk5VwaCJ5tS3whMiP/h44zfDbyL0VYR0fK0jBJZlOacTdtSkRIpbi1TZQGNOSVvFYUcpSd5IIWM1MtEhKzQAzpgQ4hniu5YaZWtUAEaloNcKsR3sqS2qQ0lC1TuOl/vqyM1Xo5gKFlGzQQnMDeBgO16T8Ax3sfLxm4v1nIE8nfPIqjncjD8hPD8dbHS+zZSJvW/Imu5so139i07Uq34UppdSdAq8aXTDZYgnNNQh5X0a2StfyqvpusjxGJ7xqs4OYkgJX+QD+4YRGtrm1ceTE6GSBiKFQW30xATkjilPKACkUY3B9AZ+4n7dIklluT2KaAJlnwoIZW/iAlVs7tiv6QttVKk/YRnhqWiJAGoKYMrM01swKFGRlDFMYBgi+gpk8IMwDiZRFxSwvDPrCRIn9UeHCQbzMHasKDBtVyg+wDZC68QEVMBVbIBjoNZIgzQexsYrFFK4EucXPfdEkM99FAw/t6BLkFOgwR4o2T+/faUAZGjB4x5mgGdOoKJsVOQFtb1vYZ04mtBAtRDvJovVajjOG+khjqIkIRIRodWyKQI3RrgMzqCEm8SZO2NFQGeqwR3tTFpUVNzkxzIHhUR8bH5T+EW5i3tC6FjVMfsq+KF/wY33qtW79O/u3A9RwMjnFA2OGAyC/ByjsjhZwq7bC/wpwk8NJdmpzWUTaIB351n8Z/8RvNP/uSFg8fVY9vQ/3hiM/F9NXUZg7tCU8etNQiBZVOfF0DJoIWECXIGw6KiimtIgLUrBMIrjOppYjGNuizF/eBiIoPiuiReV9Rj2j9eefr9Kuv1LlfvkXnffEWbf7oh9U5+0z1Gf/gnx3J4w/6CXZAVaUARPGmSYydTy8yrvjme83b3qZTrr1GW/7sSzrzj2/Txis/rPrsc9QbXUOfoYpYEaHhD+mIsRUkQm5cJBUFLbUobxcECGFEAXkOPSceNJkhdEWBm3UpJx5OWUUfQp0IeR/zHmDs6Wl2fFLlzQ2bnahD3ggrMMKeVhGRYNrxE2B6fNt69JlndPA+rvuLzysWOYmpKmGsjNtlvpmnzEsU55EbNzklBaKQGGdRRABSNnUNJo4kz3lwUN0552yt+9AHtfm2W3T6X/2ZTmOe111ztfrvfJtmN2zUfIS6UaR2nitjuRQ1HwSlqCoAHH3V/UVV89OKmQk+6R6WjhyQDuxV7OWDw943pH17FAf3qDp6SNXkUVXTk6oW51T1l+Q5qtgcRptnkUtR8COPjIl1KoZm7MUGqBocyZkuCjNF4IZwy4QgEAUFrWX5fCN22qcMKQytgh9ETYvMtBpOLk0OAbkMZWiHmG4iQlQFrAptMqwwcAE0AOtTzVwiK9CqhLrPsgC43r3oqLd2k7ocAi68/WJNXX6FJq/6pKZuvF6zHADOfflOLd1xh5auu0nzH7tas5dcppmzuY6bTtdsrOUgrmh6ZkkLnAZ2OXgVBwP+cDFSVxrtVKrBhogqP3NOz/V1kAO8nQfn9OIbE3rslUN64Nm9uvfJ3frF1tf1Mx9WPPRa/gbg/U+9oUee26NnXj2oV3aNa/fBGZ6Tc5qaWdTCYl8sWfX7HnetqgYYY0iKCFUAg6QWYcFlKsp13jQSUiFq5hsCx5W0XFgbaeMGvV3kJmmaisjuB1Lg0mJRiIgolD/WIYMRZIJZE4QQUQAlqC1pB21/d2+IMAeABUSEjEUx6T4NsFlzPCSFlZgAyUFom4qlF33DME8QGIb4cbDA2rjlo5LM5pTY1YwBWhTLI0IBnd1Am4ywxCMs8rPKnPUhftDZT2CqES7RwEBgzBjsI1QlCSkiFFILjq22ILW9OWwEjaSxg8g5QWeVWAvOCZYaamSDHopERbFcoyWHGCKdGJ8HAmuXIgiqrDNGl/2Wxt90oW/xbEvacuyoSsgGW/wjQhFhRhDUkH9oFJEU184BgJAQKhO3jmeoqpqewrel5rpFU3M9HeYUfvehab26e0LPvHZYD72wJw8K7966Q798dLvufvQ13ff4jvzN3CdfOaiXd03ojQMz2s99OzVXtNhnMdQdVdUI9/eoat5FqmruxUo9DgUXl4pmF3uaWeprFtvZkXWaO/k0zZ99gebf8W7NfuAKTV35SU187guauuWLmrrzK5r64hc1ecONmr76U5rii7vZt1+kxVPP1NLIBg5pRhkSc8x69bO1z9g8Ti4tY2PcjDjkn5JzYbXcGNBJ1oWUWJRQRCSGwMdkywtMLalHDp/XyGQuiIIEhlxk4NpirogQGQISJA12oaYUNbLWn8GkwOoG7CnZKBRyiYiWkiJMA6EsRiH/wNI/4eGk5lmCjH78gazmAGtx124d+NHd2vu//YMO/vd/1PhdP9Ts44+qu3uX/FtwYo2UqBgKc8cG0GPNCI67YZ3GLrlYGy67TCN8oVrYD0SEYuBTeST4YZs+boKGtRCOGaGIAQgaED62NxDPMQ3+zyWmH3tcE/fer3n2qFqcVaXg2hfAOPAUI0u0qrHGUNNXB01F3NGTNvMF8Pu04dL3qXPaaQreQyJvRVBDompFwUUNMJvk5kvbXVzQLAepkw88Qk6vqb+0QAJkxYbMB6/eW9YE8rwzgepxT6y98C0656bP6Cz/vcUrrlB1ymZxk8h6Ra3S5tAPQgUN/qIM5j0XI/0jajWmmpxMWW9bw5Du9+U5TDebYkiKUnCI7v4M0ayxwnty5IzTtfkjH9Q5t7Of5uDy5Cs+yMHuqRI91qREFeZAJNBQA7WhQQiSiEAmgyTTwXoQxaIWLHG+xTwqRi7v28maOafFj1Y91mve3+rnLylMv/CC9n/7Lu3/3o81/ewzWpoYV+EB43GWY1cCMRw6IkgjVDOQuqo00qk1yvMpDwdHOxrh4LpCrmEJno1d+UDw6OSEpmdn1OstEZ2JpB2aQUQELdUqRfMT8CureYNl4GbMbbaZuJ0B6EaKkW2zr0LMZJJrKM+WqUAXJhLCgc2ugoKxYVkYeKUDTSQUJAXKAGprIDWYHWpMDCDQGEB0QmsFyNXynBtkHpcRcqco4jZAi02EjdUW04aWHaAUESR5GAeynwGZNQNwLs3KRpG14axPNmfSM70CyPFYv4E9vTVutI0sGEHAGezVAqzTMsjxEjAbVgygmxgQruEc7N9iTCJo0Nm9TRUDvFxTiJLq+we0ujaudN/ESyUyKjkLiAbowxSBtVzihGQjLPg1FMFxKw0MEhzkNcA2TbrJA+u05OmDxlyyAxo8rKlsuRUJtRKjVVIGYtlxsMoI7Qp+ZQ9o3rwygDIYdsHMADq2NuKmbXQN7dbQyFYkYIHZFpZtmFPrgIhWaboF0HK1epn7T6nGvGlPZBwRg5G26mhxi45hU2qZieEALDBYaDBtGBogNA9aUZslorb/xjbgDBoWyw1DQTNZiKhDYQwpEUFvUhqrpj2xiWMaGu2JLY+Tsl4ae9oVdNqt4NGy+h3dYA4waYB09ZwYfPjhP3jr/wnr0KEjOjIx0RwIemfiKPj0iO0+Op0RreEwa71/OxBYy4HgKAdiHV54dV2panYl4lK39zDOdIa7vFkQL9KlqXGNP/eCDt59r8bZeM28/KoW+BZ5EZ37aR46ZIaT6cDfFYmKA8NYLkIbW45IwY+ABjeXTiVkKtuMJyyEqPEqcMUsBqiVNO0gbmFTUKpaFR8k1l9xmbb88S268L/+mc6+9cb8ZrPeuFG89aWoJOyMI6BFcTAjAps0KOSqACMGVxrZfKpOev+lOsO/NfhnX9apt35ea953sfqbN6tb1yrsqiNwGICU+zrSVFPQQTTxG7ppEWYtWuYbqnldqYnjQIg9ZiTYwlgmT1NjWaBRuAXgnLwFnY6C6y/nhlgpx6StFiVpORutk/asrwAAEABJREFUpDkEXHz+JR34t+9p19/+vY7e9WN1X3tNmpuTWD+5acbQ66XnDwfeaJJPSSAndIM2oBNocNXAPyquQbRWfDs7suVsbfjgFTrltpt11l99VWf96Ze04VOfUHnr+VrggNv/YUXxtc4+mjF7c+h7w/Pi9JVrqZJjB50lDq95y0IVfSJWB2yoo9WBJSdDDwQqngdjZEhV+HGmxg2IwsxRIVKb2D4G/Ao4ZW4AxwnkAe06wEKm8HgsAaCVBVoGekY2iGdVSXnQhtllKMr1UtAo50I4C1ljRxgJXaosSgF9Q/uDR7+Sehw+9Jlnz2uvdLTYWc+H9DM185a3a+rSyzV59ac1ef0NmrrjNk3eeadmb/+S5q+/SfOf+LRm3vshjZ/3Tk1sOlOTnQ2aXCya4FBudnpRi/NLBC+qS6W6GlGHA/wacJ69bmiOz1CT0z3tOzSv7btn9ML2CT354iE9+NRu/fqx13XPo8DDO3Tfozv0uyfe0Nbn9+l5//Pf3ZPac3CWA8AFDhy7WqTPfs9bDAbDWCNCEYCkKgTN7JQiF1jmp88tAY8sBtfdtArzhhW01zmG1AJQExUsTBc+rCAgWEEyADzpi5a+0ZoAXAMr42UIBUwDq22JRv+hKi0gydV9AphTIajplJxsGNH2gciqYmGCpNQ1CtomnlxsRX+QpYWgw+J7G5xJJy6ECK38ETEDn1BkK3BhkQ24UpRJOh6TJczhLVNDO3ikEXNeAKEnl8ZRNkrSAWWVxxeIGyjI+syRZDl+otB/hnWTzpL7TdCglJTZxEQE/gWdcQqLAjbrgHAsgIrYevor5JTcoDGPAxUJlbhtJKwbHh/PhzV5EdxfBi2tJWbwDhFIILEoFqa5KbVyFHIp8MYRAWogosH2F/qGEwkWoI+kwaX0mHd4rkMF1PhFhPzMVFTq83DwAd7E1KIOHp3Xjr3TemHHkeFvFPqevI+DesNvHntDjzy7R0++dEAvvX5UO3ZPa9+ReU3M9jS/GBzQ886MEVX1qKqqoyC2eC70uW/9XcH8ouS/iTjT62imWqvJNSdp6pSzNH3hOzX1Pg4JP/YpTV5znY7ceKsmbrld47fdqsPXX69xDgnzPy45+0LNrz1Zi9UYcxXKNdzvyYcIhedbiaJgIjoAWoEaYJIqQEVqrg1YggZsYXliPLy+TBuQ2yKRhLujQmCWzq3C0oEo8Is0aZQD2nmRXmpoHAxobBreNJFAJXvCE1qOh7N9PYQwr+VSkndbhkLM29hFlcXT01p88UVN/+I+TXzzezr6t/+so//b32via1/X9M9+ovkXnlVv4rBK6Ss6PJOqKmPZdYQDrY2XvFsb3v5WVew/C/2JvVFg4/1CAedaAnPRlXJsghCMBqqoikiIIHuDhLyfOQbPoRDk/ILmnn9eR/xl9RNPa2FmUj1V4gybg6KQt8QFuy5Q8AYxSwVkAMFZ7AP+UrAaWaN173yHTvr4B7X2He9UsH8u/gYJ0wh6NNgBvqkBV7isfWVOdFh6PS0dPKiJx57QxNanNX/0iPp1R30GV3AyMEzmuKiEtOT33wUX6qxbP6std96mDR/4gIIvQN1VoSmtH6aClTEjF94govkCAwXgYgxl5huRbdqOQU21zNDHHuB+yDWOQxB5GIe5VEWP7JUjQqSizsYN2nTJRTrn5s/rgq9+Uade/UnVZ50jMY46pBp/jy+yI/eRBHlHQsPRLSoEUtAj/VLxZFQQ1CYFUQJbNH0ALYxbnPFDhYFrqM/c93Es6vOxZV4zr27Twbvu1r7v3aXJJ59Qd3xcPGzwp6YdfssBYNrKIIO1WtU1+5Ja/rw0OjqmDgeE/txUeT4kp63gp9vt5sHg+OSk/E+Kl/hyk+x0XAkkBhAZMBrJ96fnXS7HOdnYgMLIAGnTNwObrNQ1fOMU5HqsLlYKWv1q2SqDN2Ga+I0ypDZOw9NabYBU6k7Uw/GywgwZdFw53jbD2i77sd5gwR+GNB+aLHMN5RiGoUESx0t8NVO1gli2GlDGhtYyUcnEI9sUQEVDQC0TLFeY0sQfGCDRspWOLVgPRX4WJLPKNyXZDG2HeksMVoOp2dVQbzngxAyQTV1hYNJghf2NV8JKv4Gee9omvH8GEtg0hAdTeTCcYFm0jpkkLq4RoYgwuRoQUWVYrWg4emLpNfSwxTgimxRBcTGwJCHThgxom4aQTCcoS9okZb8kaKBpsw4MEJk0pJymoT1ulPCuA8o6g2WCoBrJLw8lZYnetFg7ABuZNh5AEMMw4OUxDZgw4cZgGjBpEE3aggfJohY0Eii3BkgLjRJjkBgBT8iCiSUOZ5qJlxwXQCWD2tLMkFusUHhz16pau2gjB3ygMoCymm6gaVOYjfkk3rRZtogIRQDYRoRg5JJjSAKKdUNrbghDHh3ZIy/5gsiEU4ZoZSW02R4vPh8I+m9ZHDx8VJOTU1paWFTwY71vfkNUlTqjI1rLhmzD+vXyoaDpUV5sdR4I1gq/3CIUEZIG0GQjNnp+gS4cPazxJ5/W4Z/fo6P3/F5zL2/X4tSUev5bMyTbzr4ar9JiEa0AxsoSMbgWQu6+hEsBwEjcEi5RRKuHG1BYwjXmAzo5MxgN8ijEWrvlTJ31mY/pwr/6ss7n0G7zxz+isS1nSRw2idgRtSI3OeDw9oXQzWIjZIFpa8ZFz+bAm4Qwz4aPwates05rL3yrTrvmGp3NgdXZX75FJ3/yw6rOP1dLa9ey0SMO9hkJxwKYRiqZHugkhX8CbLnaMqAttyjXhEdZZBViJaRczdoZTCC4WClhgz282CgFO7ZgTfD1p8T6EL7ccjquIM8PTmDrvCnuTExLT72giW//UHv+v3+vff/wDU3d+2t1X39dWljI/nNTzAa6sEkqHA56g8Z2M3t3FoLyKogIRYRoGvC1IJ8IZGxO5Tlm/YU3YmefrbUf/lAeDm75iz/VGXfcrg0f+pD6Z56pxZEx9aNSsR8Qgb/ooRAWEOCNYg+cQynobS9ngp9tkx/QyLEp3GPRx5bkc0wEImpu4nHFi5aYiOUx+n4TfkiZ0tLoVWSC1kHVFDgnQp4FoIdG7HbAGKcuFBH4SuEf6JAU4VZSi4ZYTaEHerYSoDZSwkB79XhjzbBksO0qbJtAQo7Bwgh57Y+prDtZ/S0XaP7d79XUhz6i8c9cowkOaye//CVN3vFFTV1/o+Y++WnNXvphzb7lXZrZvEXTIxs03a81PdfTzOyC5ucW5Q9LLEH5AHYNz6F8FnFvLfEBz3aHJhe188Cs/HfNnnx5vx5+brd+9+RO3eu///fIdt0H/i38w8/syn8C7N9W2nNkTkc5mJhb7KtXailGgFrBmqqJ7Q+eVYQMwRoTJa9vO3EMUy2p5eKZaThfW6YFBhnzwgXGvIDgLTWyHCls1givFs85SpyxVqqRhwmwErARxbRS07TwESGYIcClcURSyMFUekBeMC3IskIri00jyAW7FEIHREQIxDoRBbqEIgKa2iIEUtLElRoSjxSpKRFwCZVyfpMObAHoiBCMRBPR0iDCkHMoRYE2+y/Jy4WLgphnSiPz9BoQyFC8enGOSCtkYO5jByhyCciQqA2wjiECaISSyZBAoQhAAitLRIAbiGD+Mmg0Y3TfJBPyj+R8RPE6STNoodOgBENNHoJYSlrDEi3PkNWSubYyVqgpzE/OGXwETSN14ATSGbi2mhU22JfUhiICfTsX0BHRygJ5tLQYUl/BM1B+BnNvhiimQa7Ju8G/qmqVqHkOhhZ7Ere5xme62nN4Vq/uGtcz2w5yYL9XDzz9hn7z+Hb9ZutrCQ88+boeevp1PfXiHr2687D2HZzRxHSXLwO4uqXDXI+oqjqqia1CzkAhfnehqDfXVXe+m7/xO6das2MbNX3aWXxR8U5Nv7c5JJz6wg2avOVWTXJAOHHddTr6yU9q8v0f0MwFb9P85rO0tGYTh0cjmbfHqWCW6KbyuBikkSEn2NdcBWlbrUigCd4dIF+iCAibtDg0+GmipIrGz9aBxP0RAUuJ7sElIfPB1jIQ5q3cefiCW1jcGEwU/MKMlP2H/CPoiJAUMjIQTAkNk3Rx6yYGhMgn1OH61/Nz6u/fr/mnn9Gk94Ff/zeN/7d/1MTf/YOmfvBDzT+2Vd0De9TvLUg8c6PuqLNmjUY2n6xq7Tpx6RQMNFgr1kV0yIWR1YYaOlqAp3uFFEHjsSoUERbIhQ+LCvYIwRwE+4zFna9r/Ne/1fhvH9Ti3r30FVzXWkt98T4Irhw8tl7OLJ+MKBFPbYF0+FRwEcdOO12bP3yFNl1xuTqnnCLh2wBk2oYiIp1bJOdSk1PFAq24T8r8rOZeeVkTDzyq6e071Y8u0FEvavXV+A4C9Opa9Xnnasv11+g83qkb3vdeVf7nysyXopKhyDjwNCAi2RCF3HzJCryfP2RIheOaFaDZR2FBnMi5rhQ4UtMuGcJ4fJ5TsacX+Xs8DUi2jbxuXCdyrRyLIPWaUa17y/na8vlr9LY/v0Nbrv2URvkit+T7Fy9XgyTMlSUJhDJYEmQOkCKVuWnSGtB92+HDiDAucP3ETDjYtQhhQtoQtsFui/r9Jc3t2akjv/yNDn7nx5rYulUL40fkvamYO7m0IVoSFIoIVcx/zXh9CDjCXmVkdFRjfH7IA0J4/xNjzNI2sC3Mm//TkTwYnJnW0tISYyvodXyJIoUYrCs0pKspi1OHd+IUWNsAS9QauW/bG5KRDc0FVBDY9ADs29BozKyCY2WFCBqC2lLAwNAY2nNosMyARVZUYf+AM4AGNZAnMIAIKGCgK+gKoysWuCF2QBtAbQ2shqSWGS0X+8IZGSCzmjYkc0zT9Evra3OMbkWPWpEuVtFCg5rYbsvQrqCSIn/UlmixUcZDkHaDi2vFADAIvAfsSlLJBAhQWzL/khqv8cIcthpYy0MRMRCdGK9U41+wcmoWG2D/cLWRYWCVNFGIlSLIYQrIUj1QcP3NVxFGKRUZS4JHRlVEyD8aFALiJ7XyCLQAI25vBDXFMkPDZcslx7VpU0ATBuwiTMFQyTPDWWIYdFlsk4ARNeVchGLAicrzyh4os0JTs8c0RjjAQuHqeIhdCcMYoLCJCEWERE0QKuQgFcsQBuBqCCsSWiNo94uX5DhaUdyRZQlS8KNjSkQjDeSQMkBmNZ1yOC+6hBX0QGeMWM7IuRjMRKChZtCkYYwZGBTixsO5m8qLweQmTUDbgBTtj+1sE/jLcYACKLACCmC6EYVJoLSADVTThpRGYA1KZu20ESBPPSQ1FLSuRSZzHlbk6ZyU9o0dVoiaeHIZ6qwHkkcBti3UciVunxf90uKiJiYmdejQEU1yOLe4uJTDt6H777P7iQiNjnQ4EFyrdevW5d8PXDM2ljK/6OqqJq1Q8yMKvVER5DidYel1tXBov45ufVIHfnKvDv/6Ic1v26HFmSn12ACRTo4leBkODkbKwBslNeMWNkpO0LkhoAtvAtyZOYNpgBqwpN5GgclKVIR2K8AAABAASURBVAfjIqYeuxTTDMjS6kAqvMjXn82h4FUf1JlXfVzr+QY21ozlhgMXRVTyxqZS8IMkyA4w43iGfqFPVCBZLorlrVnm5yYca9MmbbzkfTrjxut07ldu1xmf/5TWvotvmDeexCaQDzBBLEAK9YAiPgI4GLSyOCoEyQcd2jSikTFTPE8wpkZEegSmkbYQbaUHp4PeWoyRmxoC9pVjOwabmxgbUVTWKv0wP2EdXDP/rZTe3Iyq6VnpwOH8Ozl7//VH2vnfvpm/PTj9+4e1tHtP+0ed+xJrUKyRxPTg/ATOTug2xxWhiBZS0TbIpJBY64XDwQzF4WC15Ryt+dAV8m8Onv7nf6xTb7tFGz/yIdXnnKc+B7S9YF49t/bHneGyPjUsnpWCLjHxU2+MRR9sKOACL8dp8w1kvi4ONhyHnQPDKCJkgt8BSGSx580mBYH5FGZjzoAilQ0d1rW8acIqItSmAKZnB2xl1qugF2A/wsk0LFVZkvBM446gMaPFufjgLzFxq776CYX12VWvqtQdW6fFk0/XHB+gZ95/qSavulJTX/iMpm+/UbNfvEULN97IIeC1mr/sg5p/27s0d9oWTY2dpDn/Js98X3OzS1rkILDwbOpw542Q9wgfSkZ47tR8YCzkOrvQ1+E8BJzhEHBCW186qPuf2a/7ntitXz2+U3dvfUP3Pb5LDzy7T1tfPqRnXz+qbfuntW9iSZNz/fzbgz3VEgcHVaejmrg18Sv6CtZCBGMvzcBb5EuIQIpAJ6RUuSQu6JPgnmPOmG+qtSk3jYXCkmSwpTqSZV4jvu6NGgVENNaKCLg2pslUN54RoUitG1M8mbi2aWINNJcKZ/RWI4uAsAFgHVyjR6fUoaBK9AEOsIjjtJV6zOGtF6UVqShQRI7f42HglsAX5MUsUJABBUcgAntIMecK6AFwElAUaII2wK5g+sUEGSH7rYyeCUxrAV4FHcmCkBVsDSIPy0UjaF+NIheiwiM2S/CIlKACOy9Tq2TIM7IVjZ/VdIkUmetqBiPmEnkhG5DTbW0dS4oAF8w8PknBj9uSGCqEEnBtbYWt0IchlHqvoYhYHg+6rMiwoN9ihK2xQVYjt2jAGzfgeHLBv2BZoCOC1vaJsvHobGtIgZjfwRyArXcnqXeQfDD3VcCoCSb5vRqe76i560NdhTi/0zhfDOw9PKfX9k7Kf3dwKwf+v3+K+5tD/l89sk33PPSKfsth4YNP7NAzL+3LQ8I93OtHJ+Y1SwBeA6QUxA+NVNJYFRolvxpF4RRyaXY+f/N4gQPDhXpEi+s3afHMc7Twjos0f8UVWrj2Wi3edJMWbr1Vszy7Zj/7Gc187GOafc8fafact2h202laGF2j+aoSuykV31T0IeaJKl+MiDArKRib5Cko0M3Y0XEtm7mJVNKqKQ0V6O1ULKSxNNIfJmUthg7DMmsrAKFlBpN0nKTzgghAloFNI8aqqU28wjCSylipxz6clM2SJvUi3gPGvv4ouJbeUyFm39fVwtSMpl9/Q0ceekwHv/tTHfzbb+jg//7POvKNf9fMz+7R0rPPSQcPqLBPDa8F4uezxF3TRzEPVCQQ8o/7CBX4EtApS8IMnHuGxNfjg8p1YLy0/6DGf/+QDt/zW83yZbX/Bm2PIP7XK36S9DDq4W7sfn19+kRETEsfxKQVjIqv6ih75XdepJM+drlGOaiTKmUhN9sEsZPPJrJ1kxSNzbxvWeQAdWLrU5p4/Hm+QJ9Q4b3EbaIEAkWQURT5XTt62jk69/PX6oI7btWG97xXwT6dZCR8DBGhiAayL8YjhVwiQp5bQvmCAVTG5HtStkHfb//O3tzePZrZsV2TL3NY+eKLmtq2XXPs2ZaOHFV+qcv4m2tCB8QIKb8ErVo6IhTBfHCPVBXXCzOR4yhfzp5y5Ud0wZdu0lmfulprue+iHhXmCmKE2zaGr18gayoU1dfEoQp2mKEiNrQSPB6DDZWl0JacoJbCyTEQ2xAv5hVVF5sen026vUXN79urI/ferwPf/ZHGf/eAFg4eVGF/qdbX/o5JL3LeGQsiIlTXdcIIeJTDwFH2z4aR0Y467D1C/qkk1kqfmPNzc5qcnNTU9JSW2P/QBbpBDQjGR36WN18OkDZS54CGlFolMphGSR9mDb7WjpI0jXmQ0sSKAYjShnJfCY2ItqmomaWmiyBAIA5wVgI7v0gZjYWGDIQn1dIhmB8AQs/niuCya4SjSablMohlGrA2UAY0C1sa2EuK9sfZeq5WgmUNiLIiCbisFkFkuMCy7dcxmjnGADldYLVcY4XAtEEpCzUFPwbZjLWhU27SBGYRbmCM/PywDmB6c4homorecRKcH9KgL9tBClLHlrS1kHhGCSvoQGDIMUK7DsaccgtWgF0NzNBQ2vCwEFQILadCno5nefMcKkNdxs9GTfE8mMKnQax2ZMVgAeCxGiC5m2gjVkZAcGwtCAygrG9Gp3JlEzzuSsJqKVybINRwMKYbaDpoWkua/JJ3rgYWhDXLkFpiNbYpLwO6pPWASwbLtPmfbByhn45NlOzNeRgyRkqgwDk22xkQDWqybkrbu+lGGa2k4WgDOLaeSJY59Y+1bNdWQW4AUT0GED2dMJBVq2DZ0+KBt/DXsAScYSAICANieWqSRtbU1RHbJEFYNbUxo4XNkaGk4mcBctdQyBWFTlhy/k+oOUZInFWSZZ4elX1wp/R5wS3wkhnnIPAIL/IZDmj8P155fO7KLyRjv7BHOBBs/smwDwXXamx0RJ1OzcutAmpFNH24DYVcGhE9OggbuoW9+zT+6GM6/PNfa/L+rVrcuUu9+RkVDnvyAcAOJzH2Fbn5yuBNKFry9RPPD4wmLmJquC/sBcZKw5JMSGkcClGySYUsSLYlAtxq5BI0Bd9ieZF6S2wJqlrV2Fo0aHt9RYSiqhR1iD0NxwkFmaQQxU2R6b7wN5BnsQA6a2ADhGMQIMfLHHiM6oxo9Nzztfmqq7TlK3forDtv0YaPXqH67HOksTVarKv8zcECLmwuijjA4kNzkEVEyAda/jspQX+wtEoQDHXAwNaqopbtlAodVwJJiJ8CwRjUQgWuauRrOoqxjgikgS5xYD+sLeEYkKW7JP+NnMJBsUWFjebC3l06/NsHtOcb39fef/xXjd/1H1p48lmVg0cUfEsabJCCD21Vtyfj/NaaWCK3AkSEIpYhr5955pdpwQyd6SLJ15PD5VizRvVbztOGaz6R/5z43C/frtOu+IBio3/rg+G0d6sUygKyewK0LdLEAgyYkhS1TapEDl67qNvaGsPlNbdTG8sozVnvph3HNsYJaRsKfA0g2T47QlAKjQzWAKXtayiK1DpmoE6/lES2ytZ0yKUcw1sWESllyUqsv4o5rWqyqxy1pz5ruNev1a3Xa27z2Zp920Wa/uCHNP6ZazV+842a+OLtmrr9do1//jpNfORKTV7CIeF579DkpjM0Hmt1dLFocr6nqbklzfs/OeJ6i3H5NwYKF7LPOu/2Ks0uFB2YWNTr+2f1/M4pPfTSId3DAeDPHtmhnz+8g0PA1/Wbx19X/h3AbUf0yp5pvXFkQYem+5paDM2XDvfJiIIP/VVnlM8jHUVUighJFQOS+v4ESN9cDmRUdLAmVLIV9qKYkxodWMwFokAT0CCZtsZ04lKGssJuIu+ZFTLb0F2aR7TeRYoIQFJQgVxb4OJ+UgfjCq3heCR3IRIMO8IKHMxnMFbLQpQIRYRoqKHmR1IrIz3IUFPAyElJhoEsFHJVW+CWKQzNG3K8eBKi0VvYMoloos0/glkEZBCGxi1E2nC9Wj6DccHoSoQXnohKYj9bC+uzRF85bxgQTV7L6V60XIgREegC31CWqKErRUQCjQwRy3xRpEytDARPNWEopgH1VHimkYIy0bxAkAqFxyRwQpHdFOhaIiIZCxRhWg1uSDMJEdHIRQ+MB0YKKvLEosCjVfKWQxiF7UnONKLUJxbFPuibNQc/qMhsM5hzecEQw+q0hU5seUEKtgsUKSBw5d0vA7buBgXqoohIKOAGKmas4jC/aJovDo5ML2nf0UXt2Dul5187pK3P7dYDT2zXfY++onseflm/fvRV/Z4vBx5/fp9e2HZI23dPav/heU3OdrXA86Soo5rnwAgf1Dt8KUD36vLsWVjoanZ+UVPzS5pSrel1GzVz1jmauejdmuFLjNlPcyB4w02auuU2TdxyiyZvuF4zn7pG05d9WDNvw+aULZob2aBFnjd9585iq6pa4rlZwmtJjKtOYDokRf40Y4TGhxZxaFiQYQSLrADwkYKiRAHKiYUfCERpOoCQcBFmSThEMgjsgVDWi4JIZRirFQirNAA7JkZUxfBHUL5yhdvMYNpQ1Mfe674QozhGIOc+WJqd1QKHX7McAk785Jc68vff0oH/z99p3//69zr03R9q7sln1J+YIJ5jhwKf3C+yFxMrISRF0LYQEcr7nf6UBZ1aWa+n5l8f9FpNqHvokCYeekRH/uNeTT/1nHoLM+iKxDvAIaCIJ3oSmavFjil5HNaLPkOBH258qVRtOUvrP3apxt5/scqadRjy3KlrCTtlSa+kLLKnMctMqkNRV+oxL7MvvJC/JTi/8w3V3reQdjCGmv1TpaIl3mELrNlyymk69ZMf0zm33aAN73+/tGatxDxl4u4liMm6Y9llCrB4q6VDwzIYMM9KlVBFjB5zP7vjNY1v3apDd9+jfT/6sfZ8+wfa/a3vave/fk+7/+372gsc+NFPdeTXv9Hsc8+rd+CgYmGJ+MQgZg10VOSc3XcD9AtBm7l6fVSbTuYL2g/qnDtv1amf/aQ6HAyqGsNPCvwj0hpKgOlArqas0KUwWnGDsPecG+wLJifPT67H1DZUPv9a34rPKJXXGfNQmJMl/8bgIT7P/Ob32vut7+jQffdpbs8eFfapGYuYdnUqiUkkVkCNomYddPgMNcpnqdGxEY2NjGoE2s+e4BkREarAno95nj+TE9N5MLi4sEAXRREhUeUCTSX7gQAhAqwgjq9pVY6Xp8TKoc6M56mBob4RJ9s0djA0nNuGGxh6Ti1toVFqmL9WlIHLUGRjw1CQRAycI9mck+OtGt2K7FtB69RyRvY1rKRtFe4nBlLj/3uQod4khPs32MY4zcwkIWei1WVotVq8ghtaDAmU0EG0iIA5prJ2j5H8pyzh0uYE0ZAPtJBZwz0DUr5W1F6dlf2upFnVmLQ1pJU5t/SxPWhFSR3xKstyGaaTA1myDEg0AL84mrRwx5nVhSE0rfMZ2EV6WChFwAHWN4A9vhGNPNREBGVt+kCGTQpoeNbSNnWgbzi3xDMC/EI2yEFbSN+WHsqxzdzpg9qQrU1EpJlNVoKlsVIA7XlzPomTHzRajuEO1JRCMs62gSLlhLQ66CaOtYwfsakBuO/BwkDV1BRmk/2l3g7WppiG8WSOrdx9pBp5ROBnEHgAQecNRIAHIErBO+OEIkKiJqgtqTOdryNGRChavCxU2uJxv53zAAAQAElEQVQzyIdwzL21BttqdUmD1aIIAlCPjdF4k4B9cInACPwHKybUQVqJV9q7jz4vt7m5BY2Pj+vQ4SOa8v90hSznGmNn7i79Uhphk7x2bXMYaDw6NsqZFRvoulIVeatJ5BXB/NAx2SpkeeGmL+Ir93xhHnnkUTYT92r84cc0t3+PeotznOv0hFtjxzYr3ClAmEYGTWUayIjNkLBhciXmPxSJCwGocNggR5g1X+pQZCDZQFLwo0GJlkgDGqolRgalbaXChmDuwGFNbd+jLgeocnE8Q8UcYOfRWmwoTcKQ5GN6AEict8xDu3vnLmIkIEs910FsPMQcVps2a+Mf/ZG23Hq9zvnzL+mM66/Rpve8W2s2nqyanwxFHuEY5OEQTe4FjuuR8xFJB0qDWi7AaksEXFEjgZYLGFETgY4cLZAbamOIqq4Va0cVo2NqckAxrPYYMg1BHBOFD1v9+a66Sz0t0UMPYVFPZW5Kc6++ooM/v1d7vv5dHWSTOcUGc2nbqypT06rYmFV8YDTgwnSRoWMOwMIgMbDXkjPw9fC6dn4R1tmnL+cwuBbiULK3MK2luUktLc0x/V1U2BC3kN8Q4EWMvG5yLFKgLyJifwyNLbWRF2eCHgE1ZYRljePcVkdrwNFEdOPVQNciCoAlVQiKIMBh7KCJ4SwzFCGBT6wscOCC3KAGk2NI0KI0VKiSiNH0aduiLIj7HKz0mNglrscCB3WL9VotbDxN8+dcoLn3vFczV35Mk9d/QeO336bJL31RszffpDk+LM9dernmL3ynZvO3ATdost/R9EKfA8AlLS0sqs8XFRX3+UgdqkfIA9wjh/lu0eGZrl4/NKMXdo3riVcO6ffP7dW9HPz9Iv9Dgh15CPjoc3v03GuH9fq+KR0YX2j+ztiS1Cs1UWuJD2sB1FWtKqq8BgxDwU9eGw1GK0UETMlZhYMWEHn90MA0tchcZKw09lwWTAno9Wewk7EhbeyKTUPjC988syxURrQPURoTCRm6jGm69UGEQi6BzvZJ05BphigYRASSghqAMmf7tKGHAZ/5YS/bI7R1BIR9GpTWFpnNuTODHoVr9mk2Y5NTxgTb3rTB+jREbhwR2aXl7rPBAapaCOUP10wtRGKGFCEupoIPUb4I9g+8VvbvPoM1a3B/5n1l0wbbomh/iNfypmyHQhEBi1VU0JW4xBKiCEcwVJIqRYREdWPkPjxEZSlyftk/RhFYcP8s61FbJLpSwUJKkyIKCoUiwkqHEFTSKJuKXQRSakkteRE8x2AemrD4lsYP5DWAAG06ye5pxgAjLCuiBWhT1nTlNsIyQhUAC8vcFywhs22Ha7qxdX9p407SAV/UyboBrCcAldkzj50/jHMDKzH2yv5CEaEKCO7n4Nr0+6GFfqXJua4OTMxr+75JPb/jsLa+uFcPPL2TQ8LtuvuRV3Xvo9v0myd26MHn9+ipbQe0jefFoakFDhn74nHGHqfS2FitkU6oDjpkH9Dl2bTIIcc8XyrN0McCBz0Lm0/V4rkXqPvui9X/0EdVPvM59W66Sd3bblMXvHjNpzR/2eWau/Btmtt0phZGNmmpGmMotZhOgGskxgmEQi4Nx7zA9xHYDpQ1kDmdQBhI7I2rqzUAfqRboErqBSVKKAJIS3qwUvDMr2MJWtAJ2FgdcoGiCr15Xz9lIQY4ZehwEeFT4jAQJJLtsLHc17bBqLlWpc98I4hwJKm3NK/FiSOa3bFN4488rL3f+7F2/eO/af+/f1/TDzygpd27VDgYcR4VfhXRQ+HuCVigQMjcT4AjGl2BbjQQ+Il+xXqB08KBAxr//aM68uO7Nf3QVvXYFyvsjYdtASp9OBbA3BfAvoXA3q71sS8GhH0EwdpY+753a/0nPqTOlnMkZJJjAhVZYyuK/UEiuGuSvh6BTWHNLe7bo6lHntTMUy+oz0FlhTx4ZgT7JYNYSX3i+m8Gbrr8j3TmTZ/R+ksvldZyINhGzCtFt1GFEgIMyH6JpdYUgkpSwbigOJSc0Sz7r8P336+93/+xXv+nf9G2/+Of9crf/w9t++dvaPs3/03b/+Xftf2f/1Xb/ukbevXvvob+a9h9Xft/9ANNPf6YuocPs3dbUs2wSUEgnguF3qWIoKH7oqYwT3Sv6qSTddKHL2Pve4NO/cgHNbr5NCl4f4v518A+mFYcXVsY5E1UrJoWYji81NvWQmIFJglpgYL5DGivn5w3kjFfWc5nkALuM/+9flfzhw9q8qHHtO/b39fhu+/V3Bs71Z+fl1hbjuQujBOIY94QEaqYiLqu1alqjeaB4KhGR0flz1s1+5OqyllyhoTraWFhXhOTk/lbg/7XXM6PNJWFDhw+x5YCGmS01ACo8Km3oYEcIqPTQmNBxchBA9LVLHgla1FJm5YiaLFBskVKjBO4Obco9KIE2a9odaHviFBEA1KoKdlLQ9I6lgGytbAeYCyeC3sZ8vmFzF3Z1mC5wbS7xws17Qo768M8miZP9IzNnYWbBGQDfWJrQiL3cgwg1QDUFufpLjIsSlxkELRMFBONcSgglsHUqtzp3zxGq6s7ALIvOgpgYJCy9GMcrc1AZ2z9Md0qIo4D264CJ2JYJYShD7pbviTYDNMhrgKbQU0ewQAP5Pg4L0MGshwbLBt36CTAAZGQNIb40matnEgDK6SpOr6J40WrJf95iExFJGJHmxtMG5h+o/8UctBqsing9GvYVb6eZ6FXu4CKVpfVvAP4kZbLfLXhkMOmCdpIVgfA0QJsss/G5P9y61Bv5uwuTqQbyI/xbcTLQs/XSu5EoY6TDRyaYKvUjjcU+NqmDQ7UgdykYcAzWcvkCSjbZpgT6VZeA9myNVpFrmBa9bGoWUfHSFe49Xlhzc3N6+j4UflAcJYDQW/MPESboU7nuurky8r/XHjjhnVav26txvzS4kVW8yKrgAhG4+o73Zg1AiJ7IjGeLv1M7NypA7/7vQ5w0HP04afYgB1k47fEqxUbjJ1vH3+49DPuJ+U0zHlWC5EF4JBt0IoywLaBpRagVSYK88RL3DaBJlLeNKTaEG3rGCXHhlVdaX5ySjM7d2vpyFGpqhR8wyfrcWzWiT1aZyPkfoD522ze6PLmNfhm1/QwU2zCtoCxw2VMiAgkVLFBqvgGeO3Z5+n0qz+lc/70Dp15503a/PErNHb2OapG1sh9BLNZYV8Awsl0aPnHsgGngTygBmkPsPuFjrQRqcKABjUgDBXXyw/ZulOp5pC4Yl0oqhX2tsKXMXoecBMhlcViPlTlByy+hV9E0e1HmlVhv66WJo9o4tnntPdHP9Pur39HB7/3E808/LCW9u5h07VAP7YL+SU+gAzgDujTa8qk589/7yWBhd3I8WPtkq0K98D8E0/p0Pfu0ht/9z/0+jfp6+Gt6o4fIat+hnBc+5G2lPlpRSFvrQRSQzu0be3ND0ADWWCoUESYaMDk0HBZJEX+KEtkKyRysX1LN6GsH4ANAGxSQkNN66ANVM44oKsQLdAEUTFuoUJZVVxrMIuZae2x4motdTZo/tSzNPOWd2jm8ss1de3VmrrtRk1/5TbNfvl2Ld58kxau4kPxe96v+bMv1OJJp2g+xjS31NfCPM8A1gGnsKp7SxpT0fqRSuu5tzqSet2+ZmZ62n94Tts4BHz6lf165Llduv/J13Xf1td0z2Pb9AD0o3yof+7V/dq5d1xHJhc0u1jUZbxFlSpvroGIWhGR4PEagv6CfhBLSYCGDHQKJSGLsIEkI9Y+Cw86tEqs5RKQhfjuB1JCQEoa8CxR2bfZsBWhlnkMsiZtYXI0OCRLU2ClAQG2MUIjA6ZokYuCnFaWD3GqaCw0oIBTjomcG9HAEbGvudTEaJQNrWh+UhYSnKvvFWVhBpwMMT3uRt7Eba01cI2wJJ2kJGksA/oIDBGtDN5GEdzByIqx0HG9AzrCNEBt7t0+iH6di8H5GAM5/1zPZi0U2dVuiZNQlpKtFPy4KvvxmgKYn4hAWakCRwQmoSxGhQaZkIrSkNFyjSACnphwVPfWB1MDcAVjQnw1fvC+XrY0tFLZxnOdasbFFdCwNIawQwJ6UPGwGCRDNiaADApGFoCGwPyLEu4R7Hk1asHhZFv0VKerpjgrtG1+hSeJ+JBtm9LG8PVo6OIIdFDUEoKBLBmPENCI8PP6KiZ5TgWgmvx4zpeqoyUO8PwfixyeWtQuvlTw/x7+1KsH9OCzO/VrniV3P/KK7tm6Tb99fLsee36XXt1xUPsPTml2Zkld3lEjUWsN7+E1xByhj5rnVvAFRm92QYt8ubowv6hFMult2KDu6Weo+9a3q3fpZepfdbX619+gpdtu1vytN2jmc9do5kNXaOat79Asz815/x3CGCUia4d14veqB9ZnzovHADbt1dAnfgAYU021ELCDmjQN1aIWmcQzgCRpAmgrfUQEukAQiggw1ZMJHWp+kKyq3D5KQWQ7bOxmxpghqRDDvMEywRv3ERgXBSsAYK9DVUHuW6HPAX6XL+u67AWmn39Wh+76hfZ983s6etd/aPaJJ9T1Pyn2b2ZVoQBwS9/cyzq5wX6L9774MlHwuUYCS+Y22LP0OXSb5SDn8G/u1+Ef/kxTv/k9cffJe5ug7QdrSE0p5Fkg7Q7K6m4sM/TQ+8urHln0VGvkrC06+WOXa8PFl8j7NPcvO4QUEQklsbLkereefB1PJdSbntbMiy9p8pGntbB3v1QX5XrAjwAyFBXVI7U2vfWtOutTn9BJV1yhasNGlW5XWapKYVAkm7GTkiICAMulsPSKCYlxFw7Alg4d0ARzvecnv9BrX/82h4D/rtd/+BPtv/93OvLUUxp/idy2v6rp17dpcscrOvry8zr45GPac+992vGdH+mVf/xXvfSPX9ee//gpB4vb1OVgqxCbDshaOR2+JuYVtBGiKkRhLqqTNnEgeIXO/sK12vC+S9RftzHHX5ibglUp2BkTzWRJupEJGrFWlpIM0akmB3xgOwDL871gZzoICwBIS9j79Em8D+6xz+hqYXpCk489o/3f+bEO/vJXHGZvV29hjrEVbDDFN9tBoOSliEio6lo1MNrp5KGgP2ONjYxoBL7OvQt2rG/P0+LioiZZE9PTk1rgYLzvGyazKgpRaCJoILPP1CVDY3kM7UgQGTUaS6gT19KKsUsKfkCa9zNYXA/TJwLMTyRWk4iOK03sUBkYIBiEz77wKC2A/h+udLYy4qDjoewY/VD+/wzhSxeM2+NbGTFgjpUhWq42WOaG1JuIh/qVhNeX6FtZ3Nuyt7kUv1mDqW0MyyaruaEc2wFtC8MK0UA1xNYPGRPciCnzZJk/FlYGW0HnP2RatiUE1XwOPIO2AoS+7ojyHiksRdss875hWKA2wjaYtNWAkJp+4GOrYwlf+8hdDgPDQDd+pvEEBTLb5eIP940FMscZgKWpx8W2CdB5ip4KAqUQX+THVsdp1fK8GpKgH0+CvQYR3JdpkYshIox4eRA1FWBktDbFvfUOsy2dztGFJQAAEABJREFUSnjHb+lB/0MWncMVYkWEIgwDLRgeoQmgrZZBuhdQU4lDEg1NmzFpSgm4ULRtJGUmpBVxVsUSOTtRTDxnBrPGBtTUItTgFRWBu8vrUYhRiApkXsb0h0n6DbDFgwiO3fCt1vYDsJGVBtNAECkSN30N+0G2XJscvAmam5/TkaNHE2bn5tT3JsR5MrhB2KqqeUGNaN26ddq4fp3WrlmjNaNj6vCBvWKDUVdsYnlR0bX8AnXO9C6RCKEkNluLHDZOvbZNB3/9Ox3iQHDqsae1eOhwHgja3n0Z++90iGIa1FSCmE/gG1GRmxwcbJn5Au2+vRhNizkSpUWmgCJSsgk0VJFST1MEL4oTAbkWNwZUvPpVGKM3Md3Fec3t2a/FAwdVGJvwT7CtnQxJkwnxMke/sLGtlhZV8TKvmGff3zxNZH26YAtDxU+hiJCYW/drrBBTyQaEZLzRW/ee9+rUG67Tlj+7U2fc/HltuPy9qk89Vc4RS9neTahSFuK5CwxgCZZtKCJkWUQokLl3mSapUCChQtNi57ZhrGk2zJZJUbMO2FxXox1FeGQ6rrj/xhtVMkV95qPHhn4RvoeYqWEdFvbu/bzawRxElw9ce/dq6veP6NC//kgH//nbmvjRT7TIJrXPN/uxuCSRkOeUCSRPeiEeIosRlQQmkMpW3Z2wroMPoL2D+zX72BM69IMfa+8/fEP72Lwe5gBy+vEnuMZsvrlmOIugQFMjHBlJ9uG+GjkS0ZPyfkeERsLWuLnOpvqEMxbmLYZUExJUhIslssiAQ9IWps7CoqGs+CEDF4GikAE6qbnuESFZZ4CkalBMWx0BZWgVBduWbBC6PiaGHrinvhai0vzoWs2dcpbm3vEuLXz0o5r73Ge1cNstmr/jNi3ceosWP/t5LXzw45p7+yWaP22LFtZs0Fy/0txCV/5nMF0+rBSuRZBzzf01wgeamk2xD/KmZnvaP7GobXum9NSrh/XQ8/v0u6fe0L2Pbdd9j2/X7554nYPBPXpm20G9tntC+47O5W8ELXKA6PyrupZjVeQeQdIq7XxzA3HdYeS+WWyQ6NDbyuBBR0QzC+Rm3gyiJAu2SdBEBC0hEkOnPRaJUSUe8PQDjxXhaE2DMhzXMCxFhhWOUoY0D/jBRZSUWV8UyoKuQBgcJyIwDchASh3qo/GAJ9tWjyywoVrcxKAXCKq8ZlG1lZgWKuChaZMFZ6VfGYhsfqjLwMREnvFavt9iOrE5CBucioiNjoo84HjKMDcFiIBn3RWeCYI2BLygS+JKWACMsOBOxRsGIivC0gK8l0HAev05t0aFgPXt1vcx2eAPR40I6KxSlRr6ok/6jqomIoANKhWw0EZgR2AqbMiFkQqxCCm0YD8TWJdWA84FBVnYWpB4EMD2agtmcozEAxmCAW9M4NTg2pDoHSPjIzTNxFMH8dMLW2vIrITCg6naMQuZI1ptWaBPsMAKwBPq2AZY9xURprIfFmfGt5xRi5CN3BcDjXsqpu3fQiNrckwaOzhlWPorvCl8rQr21gf+MZy9NjdSiAgFz4W8VlVHBbpbas0sSkene9rNlw6vvDGhx17Yp9/wfPnFozv0s4de0z3g+5/aqWdePajteyd1aHxRc3zhwKNLFfPD92HKdcZ7vt/vaonn2tz8gqY5LJxGNt0Z1czJmzV7/ls0/773a+GTV2vh+us0d+tNmr3lBk197lpNf+yjmrzkEs2ddb6W1m3SkjrqkXqfcfSjqBtS3yAxX4AisRvMkLpiYGTg2jFN/t7GU26JWbwEDDwC2rzaYh5ATZsySEW0fYUU/rEQoDoRCxNy+iUs1MhBw4oxVZmWCRR5vaIxNV0azxQUJtfxDJhKzHPN9erwpVFv9xuauOd+7f/ad7T/H7+libt+qsWnn1L/0CGV7pICWxriFIlr4TlK4DBwcCAX9OXfDsdIvaOHNPPMkzry01/oyHfv0sxv71f3wC7mrutu6Z44JBIR0AYQ/gU+Afb/T9p/vlt2VWm+4DvW2vuY8FJEyHsv5EEYGQTCCQQSCJLKSltpbuZ97u3+0P9Kf+jndnfVrfQkkKaSTEicMMJLQhLyEjKhCIX3cbzZe83+vWOtvc+JkICsvvPMMYcfc0yzzJ77xAks2i6QDaPSELyKvNmwURtueoc2v/td6m0/R/mlJPuzAKjHdRQ1BfQl643dz2Co5X37dOrxpzT74ksMYUGKOveDuA4xkWiGJVRv266z7niPtr3/bvXOO08NB3piLuVSVQpAESr8iPiQsAHYoIUAtVDUcHi3sucNnfrBD3XgC/+kvV/4Rx397nc1z6Hf8PhRife3tOXQSnVf4gCrcEE0lTSkj9WlBS0dPqCTzz6vA//+sF7773+tN77wJc08+aSGfBHrdaa7tpIPLi3dJqZA4PgW9s7azrju0I6PfECTl12mpvbXhwULr6ItOpyLAQ0OInD5KCIQdDbZTypbAW0EenABR4QCeq2W5N1TsS+KxNCFdTI04icaDednNPv0szr8j/+uo+ynxVd/qTK/oOA+IKCkT1EGbBu5RIQqQxVMYa1+v5efu/yvsfq9vnp1pbpiUkXBrhBrhfde/+33mZkZrfK5pEGW8THJmt1EklFCAS9jS8KNIdos0JEagiJIb42EbFKBtA2ATSSEPYkn4xAlG3BXbY8oTRwDIArKUeu+DO3SWFo8NgNWazU15NXicH8JaxYthZ4+2pwtCYlYAmUP4IxfTChFOV/4+PnR2ikRFmC3WlfMG9ZE9LjGQFk7AtiujiTG9gBybhi7cY4Meiy2XesaZNFSggoaADtcTssfpbIwFuWYsQMXIAK6dADKjUC/NvX4PV/GI3Acuxi3QG4aXYkj3GoiAo06MB0tM84Rwn13Fq1SWRw1CQ+GOOogIhRWGAMmiWLEmKGceMu1/Ii2l+3tzPhQUrFPvYUmQt1VpF9d8KE6LWxGjpCu4w5grHJHBti1uua9JiOX0xjbhFNeL11Ho2PiArAw3IwBX2qX4Fj6KwnbjpSnBWoV8WuysFtk44U3obROGZSnQ29XWoPTNcgCHwvtN6LNj2G0uNHO13iTONWRzsbmjd8COHayiFBEdNzbIKsMZ6h+ZejOLnPCL4Kmk/1GZFsDhvYKBVTJ1hTMumqJwaIRhi5q7bs4oqzTthNmHWC5IR2wy4rcmDBrW8dGQOFB5t8QPH7ipE6cPKklvuG2UQRKnFDTShUPosn+BAeCU9q0cVpT09M8qCZU17UqHlARIV9h7qPtO2TspfOHvsJB2Or8nE698qoOf//HOv6tH2nhuZe1Sr/NcMC9KGc3sR3xTtrSjKl2mL4sfNNuZd6btgx3hUVXrQQsjQ53GoaGIJkOg2LMw2CRLE3LuYVx7chmZMOYBkeOa2XffpWFRVu04EEbWi5b9+FsPQq/rC4dP6aFPXvUHD+hfEnIyWO09lsHYTojaDzGTIP5dh6NF4gPGpMXXKSz7n6/zv+9z+uC3/+8tn/sA5q4+sr2b9bwIljzkhJEiKgUATUCSXDi/UNZIluaECZgakcEpPMP8ROmZEqphhfQ5lap4lvNipdCW7CQnTFaLyCGjBSZeWUp5Fh44W1Wh2qgh2nDjDH+BvCUE15krz6LWvGCOdi9S7Pfe0TH/uafdOxvv6zZhx/W8qsvqeFb2oJPBB5g998h+rIMiFqZH301hw/m/2x4gm+7D/5/OQz8r1/QMV7i5p9/TuXkcdWsc00ssnEaYyBYjsF9kW7KRW4IM096MYm8WD0yh7c4ZyBl65v0scBxsk+1vqkgTuJWlmTRW0qKaKjZl+cvbbEcYRGV8IqITDkiJHmE4pU2FNEChCo2R1SVwpj9FsPCh6Raq/0NWjzrXM1eebUW3vs+Ld3/cS199jNa/K3PaJUPuoMPfUTD296rwWXXaXXrOVrpbdTyoNLK4qoGSysK1ppv6ljPSpPslT57JliXxeWiozMr2n1kXs+/cVyPvbifD+Z79J0nd+u7T76hHzy1S48+t0fPvXZQr+07rgMn5nUq/waY1ETFMNh/5Ot7U4jixecl2VMq8meDIWyUk+MGWYDbLxNQuQaeroBZgaNtYEOyXhRIr2QEBOxatVSiWwmV90jDRyO5YBsIQeagpAhLRCGTSCSBnboJY6+nsoQioqMStTyitEEXEQqr3OAMq1YAginIbWssF3iqqQRMwJ0EJmKNRqEIeKAAUjXm5flX2EQBMij7pzcWoDDPyYv5N3juuQaZKcQNMBSNwjoDMRwsAqIGjEfg/Qgd7Jmoagk+bRWKCJl3fu6T3olLJRfzgWGV90Q0yNq1d9+ADwzKAGNodOL6d07CiaoIWvcZVdJFofC4kbf94Qod2Gid3CO2rQEPRdACzgcPz0zKSG2tRksaYdoyivYHgSnHkyXmO1jPmxbyorZERA7HMkiVaOXGzsU4JcgjaMyARv72SxqdbT1Fsh5IU2OAKsvVFcwZpntoBaw2RKOcewLavoXgngSgTZ1QJk3T1fYdADlV0QqdR0THdMi6iDACwNCCSlsJSuJWoSyVFLmPOGQplVaHoYXloY6eWtbuA6f07GuH9TPuOz944nV9x79F+Ngv9eNfvK4nX9qvV/ee0JGTi5pdHIjvIogTfJjv8wG+pypCHsLqylCLiytaWFjRPN92LE5w/9y6XQsXXqKFG27S4vs/oOWP36/5Bz6t+Qc/rVOf+LhO3X235q+/Scs7LtCgv0ni/hlsy+DG4rBMFKE9h5KiUolQe2BIn9AIVPLHKSDT6cXTZ0ip1YDdQIjQtETul2C2kCB3LCMiR0eXUESIKVRIgsQHazOiQKaQXOBwsgAEbyrBiwKfdqaJWdQGKDgxbDUMrnQyv3fWtp85roUXn9fRr35DB//73+nIX/ytZr76b1p+8kkN9u1VMzujZsXXM0HSl5jMVQBiHv1PO5ePHNbcs7/QqW99Qye/8A86xYHX8o9+pHJ0H2MaqLILfYGgC4kDHR9gR27BFqhh0qJlsag0cd6F+U9fp6++Rpz2yH4RAcb4LZW59Rygly0SS6sc+sy/8KJmH3tay3yJqVqq1CTU3EsremrgC1/SbWZPnf3hD2jyumulfs1WKYoIwoVCa8V0RLYkTr/EYPHWGYSGS4uaf+1VHf/2wzrwxX/Rwa99XXMvPa8yO0vfUuWDwO7akS+ocCZBjEpRcQ2gq+paVV2pLhyRnjqm+aef075//Bft/bsvafbRn6k5dWKcV8GzMB45F2hHiohWz7z4nWbyggu0/f13adt73qV6xw4Ngz6xKfQ/BDdkVvD1iARv2hjRuEYQM+iFmKm3Btoo1wchJvL6l06ONbUIN7IrNpVsJEsA9q3za9CuLs1p9oWXdfgr39TRf/2GFl96gffT2fQvjC9zw27kqq5EBH1WirpWXVXq+/1ooq8+0ONzWA++Zk6D7sLJEWNleVWzc3OaYb8vc4Dr92g6UhbsjCMgqKat67KXLJcljHqsHxNorEskrRObNLUBKUMAABAASURBVGh9yaDZrJO2VutbR7SVYc1wHef5BlofLKBpu2qpoWPfgqxjLMhHEXn9cJfMFAiheVth8n+5Oo4hg79NNOsMdPs22jXRmr7dGa3GnlAjJeyaFiZVhWWJhLUcAs1aXc+Zbmen1Zu2TG0EuZg3jO4FposVhlyLgrUZa4zXQ1ljUm0+ic5nTT2iPCYundP12Y/y3iUX9qmjGMwaCjaObnqUa0tn2zZjA1jsabNW2Y6a9UbIzDohyLep61N4G/VIlEHYcMmbSWJdw7AJRU2ZcQtuU6SckY7tkPwCNIqaelGs/HWAiTPwxoek2hiUdUTbIgVdY97QsiMq6NTQSgUnSgDrKzy1lZjovCGj8xA4VCki2uGkiRuDkANyaXlTY/BCGsaC0wkini4YceNQtjCMFMYNjW/dpMMNWgYkoxpqf+QYQLBBLBnpR9ib0nS4WQ+/Jt/WrPVoWzpohbSthKyyIpA8Z+qKaUPHFvmS7hjkBUjO2GBmhBkMu1DO2Q8NHwieOHFCJ30gyDfaTaFvbNenXvMgn5yc1AYOAzfybefUlA8E+/KDyQ+kioeSobifjN+mXZxXQciHrNVTJ3XqhZd09Ps/0onv/lALL7+iAQ+vBl3DMjifIR++/DA1TYJdJGIRw/lEkBvhXIN9VDI+oynYWAeG8isRvsyJnUQZ64SHLfARJezg9TeGH1d4xmRL9+h8kEjEsWebo9SQ7+rx41ra/aaM1RXbd+Qaci4OYmDASxwm7n/0cR3iW9cV/NWgqCqCDjVkThzDfTuA6ZwPYhR8QYwPW9szD0yfGtao2rJFG95xrc657yO68Hcf0vmf+7g2v+cWxY7taoIXJvY3Q1AVtSJ9Hd29eK7W0UlaXsktmdGfhR1YaJKYNig0RZUaZJmb5T7g4YWGyMrcidDaMYMYeUwl7eHRyePim/xmdRXSGmU8x/Qy5T+1Jn/34g8CdR2qOFEqc7O8aL2sE1//ro787T/p+Jf+SfOP/Fire9/kg8CKFF2yxHcegg2+vQZpeOyoFp9+Usf/x//Qof/2Nzr4l1/Ssa9/S3MvPK/Vk35BLaor/7ZjLRXnKYl4zq4YA43k7BMgWwais5bH775KUijSsrR2IEss8nwkTeMPwvbBRWMQhf5oUyToorRSBL0UNAaQ4zkvRWWSB6qF2KKnVfDTSloqIsgHsNAA79+cKVwDhTkeEmXImg1Z40GfD7Lbz9fs1ddr4a47tfjJT2jpc5/V0m/9lpYfeEAr93xQizfcqqULr1D+LcFqig/WhQ/Cq1pZWlXxgSL911Hzgbnms0pPw1Jrdn6oA0cX9cqeU3zIPqif/GKPHvn5G3rk8V36wRNv6KfPvKFfvLxPr755VPuPntKJuSUtrjTslXA09Xo18Xqqq0pViDEzWHIOACOWvgEKtkUMNmnPeWFsBhTIXYsYfqe3JeAYImhlvZR6IUcEgm8J7wkYFBlR6uwLRpZEBJQQR2K6TnNzBjPGrKZ8j2nXEM/s3y5tJDrAFXlrTDx0Vin4UTv2tBCmRREBzooAnPGKWkeLoG1vORebryusVJw/voGJLQRBr2oxWaJTFrTsNVkRpsmcWDm/YNwIl61cAjvE7RxzlRcNGe8Qmw7gUcJnbxqFFn6V17euxUJL0ApocCSE5A+n3BsUodRDWydKwxjz2goY643rLt8gZ+dibDm2WJEDco+p4/2B0+vs/BVcX4C84RRqIrAKBXwEdOAe2KDLuQALuZCjkXFJOiBDlpGNHM8jXw+po1OyEQssF6eV9jBBBBmYj6DPiIAlB+UiyiXjIXYsq61R8p2W+CPetq3UrUZiRXQOIPedYNq+3J/Nj9YuAoWkCsxtBMo9g7D1fLDoMMjgwxSYCURANY2sQ/RrGQJhSbV/9gVtH/MRHq9tiq1MSMgiwgiaGHKxnhFm8IKwMKVAPiO8B4u8ahUTnLkzn/7PhVZXhzo1t6KDR+f06u6jeubl/frZ02/oEQ4If/Dz1/STp3br6V8e0Kt7jungkTmd5IuNpZWiUvGulB/k+6prIjfScLVoebHR4sKQ+1hooUxofnKz5nZeoIVr3qGFd9+puQ9/VCcffFCz3F/nwUv3fEBL6Ja3n6vViWmmjxUs7XgUUgObe9DjtSABvW0S3CilmCpLuwFb0hp8BZA109raC0qiA+TGUHJpRgT6VFkIEbYdQ+cdyjkuyB0bxDZJag3LJZIXBkUu2DD/pePh5ANRea0MmFRVKDjEH548pvnnntORf/2a8su9/+P/1JG//nud/Peva/5nP9HC889o4ZWXtfj6a1rc9armX3lJs888peM/fASff9GRv/mCDv/lF3XiX76m5aefUjlxVMG7GNHbQZBDleBWUJIYb4L3UmnNikIyMLfelwOeeTG9RRtvu1GbOMDqnX22JDaBfav2/oUga6FNcAPtGow/KvbNcFVL+/Zo5rEnNf/yyyqDRfXot0eOfd5FDVGGRK40dfHF2vHhe7TpXe9U2bSBFSKS75vEiWCOYUd1XVetnf9ZNXGtd9/N8qL89wOPfudh7f/nr+nQj36ipSMHVbjeRf4lKvn1tdiHNQmgIp8KXAMV+VXwNXF9H6jopY6i/mBVq2/u1qF//5b2ffkrmmMtGr7sVUXP+BSATqhkSM4i92JMTOsiQpuvukLb77lT09dfwxfgmxi7eHqEmqhVWAZmWcJOFCMipVzsmZEcFbWwh0piGsmkB2WGcQVg0nKPk9Cw3o0YOjCcaygyX4bHnBTykFZW5jXz6mva/9WHdeBfv8k+fIGD6lmF4xPX8bBs+3QQQhoFOVYJlSruG/26Vn9iAuirz/u1oUYWVaUI+iW55eVlneKgdnZmln5XyKUBuoAO2kHBtiVbKi3IZS2JERWtWde2dq0u6U4umxngLTdAZl1PKw1F6Yyh1lfbGtbL2t4sWfMxZWilQVSDEruVS4wbE2OIzioFQWsAjeqIdR7ePyN4O/1I9qvwKNZ6veO2vLWGlnNrXS4D60maMtgiTKgrNoJct3JoA0lbTRlaTugMlrTgVpQuDJRrpN1orsOiTmLauytFuW88IyNuFGXNwhpL2/zMAR6PEeAaXWzTp4EdR4KciJaxOK+TdbJW07UjeRpqLTr8SMWFwPAQqC3Oj8srWs7tepKEI4JAIZoWukh21LigT/r0wGnT2Y/9iVeANB83+NsV1NpBUAswMhmREVDUsS75wA2A9k3HMPIzdh5jSOX6zmwRUufrtc2UbQKgQSdZD2u1xiWVYy51vklabFjTmDM4wki6RrfbpuNtZpAbgLxGHiORN8GarLVpx8faonCkBAYysg2cDahboyTcpKWJdRDQBhB+aeHGohGgijAD8StqRCgiWi25ePM5nzND2aKFUPtTwG2a6UYEr3f6IvASOmwCujCYAaeNMdBGaFvLx/0To6S+axygI30guLC4qOMcfhwfHQjykHL49T4++JucmtTGDdPa5H8yPD2liYkeH8BrRYS4qAShLPAFMO08EjjoWT52XMeefV6Hv/U9nfjmD7T48msa8uAqvCRIjRpeGJyP/JLBS80QGN12nEthx5V1uUuVu1DQZncmsElBOlgAkUqMIGlTLduZ6cAmBrPen5GTbquCvSVo0oAsCnLAITw2m67OzmueQ72l/Qe0/p+nWM/02zSBKNRIuupPqsfDfX7Xbr351a9r/798RUvPPqeYX1ZUdWsX2BrgRKBRPJGVKE5D0MECRDAftmXY/ps4k+fu5NvTd+ui3/q0LvnDz+ucT35IvWuuUMP6+YODx1hj34KjEA1fZSky6bElRkYmsg8kOBQQESF6lQvp5bgaNAb5JcXfTIMzdxsZMCzg8VrCizjpzNoXXnobwGOVgp+SfTBEBXofDFatMWEbWV7TVHwgaI4d0QIvy8f9TzX+6ss6+c//qvnHH9PKwQMqKxwOEi3zkjQ4cVxzT/5cR//5X3SYw8BD//3v+Sb365p79hkNTx5X8NIZdU9R9/GixyJ2qeg58AYCgEoJZDs33h8APObYpoE0toXUuoKdgAg3eIAcr4XWLjw/nSoibK4IcEhUTIsiTBW5FGi7SJZFlwM4GIMo6JWAK7hBZM8Eu8CLRUXF/PLhgmANL9erU5u1wofVlWuv18rdd2npU/fLvw248FsPaenB+zX44Ie1ctO7tOyDwC07tNSb1uKgaHFxWUtLS/KaOmavrnmZreVvv1e49o/NLud//PHCrqN69Lm9+h4frL/72Kt65MldHAK+qV+8tF8v8+F775FZDgGXOVwcCDeGUKtmfSr2V1WbJmaEPF+VMeChMEopRAmtF3liwlIaKjq3CKgRp9MhfizzJEHLNBDYZoU29lw6rmmhjKCBiCrUkoEqoEOitmBCSlrqEB1RvaesTfDF6OAEighRFWpLBBQQSCJoAUjWz/qiCGQmwZJpw0gOjZwqlxJKi7YNaCgrQ0qGJiJoYUNZIkIRkbQU+WOsrrD7ZHVixpA7kX3lIQUdBnbWV+ACUQqWTQcKRVQK3xPDa+wPepXkdUcGpYQokn99ivi5B2AVksF6s45rQYExeIL4rM6zR+Kxx76KFug/5WDLScWmDiWXIG4LRcYVTSisYv9FS+EbEVIHESNaUhWIQ6I6sJFBWSLFHk6yjEcAs9HKLSyCbgAICdyCsti/aNTdiIhAbhAYkOlIB4d3SjIbEWDAOFCBBUTAABFtJiB8LCOGGZBroUFKK7sxvKKWLyKaPNFeH8uCQdq1vdejttBmjBdDWW+dxaEQwdxiuFbDEvuEFOHciiAB06LAsRZCkkhtibA+5D4kcEKhD2ktx8J6FguAkuONiMSNMKPxlxJHTy1pz6FTev61Q9zD9ujH/k3mJ17Xj5/apcef3aPnXz2oXfuO6/CxeS34S4zSV9Wb4EsMP1uCQFLhXjlYbrS8MOCAsNEip/FL0xu1tOM8LV55rebf/V7NffSjmvv0pzX72U9r5uMf1ex7btfMFVdoYfs5WpncpCFfrMjPLZ6TpCeGlDOZhCh05TkolppG5NHZTm6QMWC1pViS5MiebZt8NsxDF8bLkiJGkTjwDCjPsGV5rSEoyAyW2b3VI6RGBF5KGPVnO0P6uxntFyH1GJFRnQaHQEQmRs2zIDhIWj16lMO+Z3Xsq9/S4b/6og7+H3+pA//vv9CB//7XOvyFL+nwP/6TDn/5H3Xo776kA3/5t9r/3/5aB//b3+nIl/9NMz9+TMt731RZXpIPsDxAfyFGD3KC3jNBxxHkbCADjwUSfZFxO88hF+9h8ayavuJSbbv73ZpmzfyFG25WSzazkzyuQqsUKYt5A0bYrPKePv/0M5p96hmt+MCSm5vvpyByLTIWc1Nv2qzt732Xtt17h+pzz1X4huaoxIgqrdrojCPzowtjQypsCxFgvzstcKB15Fvf0eH/8Q0df+JJDWZOqBcV2loN/RXAc9DmQh7sQ89dTYwqARl92UZgRAxW8qF7n4loDh3U4e9+X/u+9m2giaM6AAAQAElEQVQtvvaKyirva8SXgdxsX/AzOQLHaZDVGzdq+203a8e736WJC85REz32Q4YnMp4BjCrOzsGiFhfG0CotM5PYIvab15FPJ8TJXakKeSAPjKyzvWAKcglhRxfoIhf7FTVEGKwuaW73Hh365vd08Kvf4PD6+fwMFLzQeGyY2CEh8BexzESE8j2HdavZ3/1ezTtUbx301asrBRdo1IFb8IXDQHNzc5rlM9by0kq3Rm1G6kpESFQZqy05ppaU7wU5R7iFTv9BiURtQd8Sb9++VY0ksDW4QyAAOQ8gFCjF8mLH+kJQW1mqsEmcOjlNYQ24tnZtax4wA7gLQ/rCG5unl3RP3JkL7NqZadSlFPkjSrtmIy8EYciGeMidH4taAM8j2qydBVKz2HWUiGzwXETSymJ/A5Mwlra/JJbqceNIaRCtKPmWzB4yxhmUTddgvQdDsG8qaTwBDm6TnDRk1idvW0c3Y9oK2TqhbdQW3Owux4OOcIMKRHtajTZcK8u5bEn7jlQROHYQEQqbuAGcUTvvI2tyw0ZA5oAtZnlNQ/7mamMDYU4ztswguV3rTJTkLIbuUFrB/tqafmdYjPzfTneG6Wl9xHquc+5QuoXb9QLzCRZaG+sjpObtG085GruBTq/rhZ1dbsb1VraJ9YI1mkVLpjMxMm/c7g38khlLTbwVbGMp5ka/CtydYU2PI3Wccuc/tmmTWDP/v0S12/a0EO77NMFoF5JIJoHBaTnAn2F/GnuaLRrMm8FQ8wuLOnHihI4dP8mH9yUNeTj5xuMHWPGnIUx7fpmZmtSmDRs5FNygKeiJiZoX2loRlSrAGFO1FxrBYdz6punf+lo4cljHn3xKh7/+PQ4Ff6K5117VgIfVkMPCIS9w7rfwElE4CCy8XDR+pEdDlHbcTn8cD71pawqKlo60DbVzWcA5TUgDsK14LI+0Qs8jlFZqk8aqqH24gEXJG5JpVGotZbYQh249TUDDw7bSCt+iznIouLB7r4YcgngsKGXIHHGkqvBQLzy45eR4iE9zcLfh7G2a/+Xr2velf9W+v/yCTv3gRxpyYFX1a8yyc7k4zvp4lnk8tiiiJa7jN1WlxvGrWjUvhtNXXaOdH/+YLv2j39Elv/dZbb3jdvV27pCwsz9usntE8FIp1ayBX+bcl9RYpSyF1gA6rSIrLDyIuRArF/I/2yhRE6xW0E87caVDWJaWbvsgGjxtVh8Sl9Uha9GowqNCWqP3S7hpv5B5LgwYaej9wF4N7BzP/wvfypv7dOr7P+Nbf176/+vf6NiX/0mnfvpjDgf3SKeOae7pp3Xwi/+o/f/Hf9eh//oFHfmXr/MBghc05j0GjJncKyYmiFt8WM08OLwyI5FVy53eRrJhVCCZk2D2kg94COfuHOGoFoKwsbnAGhWrWmHXV+BmoQ2MW55pkYhr3JmfllxY2GAi+7SqVoR/jol1QEWqysWv2M8crHhOV4i7wkHg8rkXaemGm7T6gbu1+qn7tPrZB7XyuQe1ev99Wrnz/Vq+9mYtnXOZljeepdVqQiurjZYWV+Q/tO9/Ci766bEXe72eKuZ1eSgdPbmsV/bN6hevHNVPnt6nhx/fpYcf26VHntqjR184oOc4INxzaF5HZ5Y1uzQQn5VVyKeqKtW8FFdREatiVCHRlgSJraAiMGAiotWbVZUtTUFlgHT15CV2I9nFe8swonGg2gcY27unwD7kYg4jk7Kv6DBNSyDzfIOpAgqBiwkDRlR8MHOFoRdZFcTAHJIWHwhXuRQ3gIeVNCaYp96kknLrvkUJJIFJCELy/paS9D5prYrcjVizzEGUkFqdMZC82oKjr1EMWp4JsK3HzzDgikYDK14c4iJMWZgmlnyft477v4CADoycR9RFvmZIFRwK1r8EXQFFQwX3qn7daLI/1ETfuGgKPDXR8KWVNDVhCE1OVppIqNWfqtWb7qs/OaF6sq8euOLLGXFI0/R6asD+ra5SV2oiOqikTKKQ+0AaAuRJAmTaIBtCDriEBtw/V4CBKhmG0I38GzIh7ILc8cCha00Bniz6KgpFAJh5/gMcWCa4P8YbjLviGmXq0RbJvoDtCxghMnuCkhG5dASxxtKxK4SDgYpiZAimV64zCEWYBjIScwGvXAuuQ2SV8CtpKaucR7Luzzl14Byzf/PW2QVDRyYCQ4GxLgFLY+yQ2nINkBfuzZK91Jb1RiO6w7bCJe2cQ8t3ykL2JjFw3vQqjyGSxwVd8YGK+0MWbMCIUA1EVSuqngQ0qrW4Gjo2M9DuQ3N64Y3jevylQ/rRM3v1/Z+/oe89+qp+6ENCvvh4edcR7Tsyn19yLPOsa8jBnVbsMUM+d1aGGi6v8uG+YcVDK1MbtLzjHC1dfY0W77hDy5/4hJY/8xktfuaTHBZ+WLPve6/m+cJmeceFaiY28FzkCuF6KsyfKkZVVyJ1NSFpBEmIUlqqiH0sjCHYrgXEosAjo5oNLA2pi0gdrQrygo0FnkfThhTRmB7JMc6wiN+2RhoTicCZv7EBuWPQlQwej4FUlUBS1hcG3ETFZTrU6qkZLb6+SzOPP6Fj3/yuDn7pq9r3V/+gN//blxL2/vU/6iAHgcc4qJl9koO2ffs1XFwgv9Awag2ljJ05uVN4528yIkBhCQAuHYCETqxnVAP5+p/cuE3b3nmrtr37VvW2bpP3bxE7v0ikPQYCtQITVngNAbGGAw7K5l9/RbM//pnmX3w9x1dVlYKx+rf5vSdF375/bbj0Up11z3s1fe01KuzT7MCJkxddmnIPic0nk1xLKXOvuCWXPMg6/J3v68BXvqUTTz2j4dwsRsEec/4Ne6YkKP2hUyunIhdSSto445pgbMHMNnzmGEI30AtHDmr/tx/Roe99X8sHj6jUtTw+GkKXhHZ9pYZxDMmxYfwe38YLL9C5t9+izVddqnp6UtEMFL5f4qbsXWeUVHSycoZFwJfUZX/kZ24EQmsIKUdsbDBXkKzZwbEncnzEGHIPH64san7PGzr48Pe1/yv/znvns2rm54hoWyD9iVAR3LUNrIhgGqox9Oseh4J99Xu1/G5Vw3uusEjbotAKn698MHiSa2DJX8x6HxHfNUEu4bQ7KBa0QL5JkH/ibNbpHQBdACklTJq4SYGJFkhdpGOPth+9fVkfYkSPQyEY0+mOIPF66XpadDmy0W8snvkgw/TI5u1douuiQ63RaUwrerv2zLDm11zNvZ1XJ8OQKqZbDEwu5o3fDn6d7u3s/6Oy0+KuT/k0RbfM1nvxx7ox8eu7O80H03VuDonkP1BbS7u2VJfTOs+U03AbEXMaHUCTQAT8GJCpDeCNgqEiAgnVPfhiAY82B9K2IrOX0QhaxVob0caJaLE12YeJM6CN4fYMBay9W2hb75RQpGZ9vFYiretO0kiqteLBILYdaE1uqksh0s8CRtnNgToHm4xvnta1Zl1rz8DJgOU6PRKdCemEmcdkOrAIE4b0tdLMGTAyQj3KJS1G8sx1xIgHBiApAln6SIKMCEWERmUUy/OKmdSpRnJ1xeIE+54BTntk39I4pfEIw3Q+vujbbwHcG72yNqawVCYtpnIsMI2NneyPblzpyH2OeRN0YzTk4TC/sKDjx48DJ9vf5LE9er/7Nug9zpqXiUk+OE1PT2vjxilNcSDY7/dU87CO4PFDnxE4KfgREBKtiJWwuqqlQ0d04udP68g3v68Tj/xUy3t2q6HvZrAq8eAuCUOJB6Y4gMmDQTEmubTYw/OQPS+mUctduCsT1tmaIImckj2djW3eTm+57QyOl5i5zhh2wNk3C1Abs2utsk0hX+dQaAY8fOf3H9L8a69xoDcj8aJjuV1s38IokngvCpYyeDncqrOuv1rTmzZpBd+D//oN7eZb66Nf+7pWd+1ScGAaEYQJ7EFeF/qjOgV5DLI+gbcI1iQqMFAMlvOBt965U5vffbsu/J3P6vL/5Xe08xMfVe+qKzWcmtaQE8CCyyhOUcjjro0Bfzhq5yckxwMiOlrgDng1VKOKj8KhVRbJL2x+qQtyapNVlkKbc+OxOA58VtMO5w3IgXXF/DqtHp1XQA04L8sCOifEEwE4XpN7p5EYt8iimT2phV++qlPf+J6O/Ncv6sj/66904q+/rGN/92Ud/P/8BYeBf6vZf/u2Vp57TuXYUdXDlfy7dnVUCucA1ORg8B4zVCQa9G3IcUArGJ0BGpQWNGIKAFvBpcINQEVCLYoIoEjedyEKDRUia4gf1Mm4cVBj5DLYX6NSIcE+lNitrAeMDRGhkBJUscJVKCqp4WBmyDwOoqeV6S1a2nG+5q97hxbuukvzn7xf8599SHP+APqJ+7Vwzwc1+45bNHv+xZrbtE2zMaXZ5dDC4oD7yKoG/jDLh2jCSYVVayY0j/7A8VW9uPeUfvriQX33yTf1rcdekw8Df/jsXj35y0N68c3j2nt8UScXGy2xIYeAMsdalfMk62B/1SJvaHlegAjGACQfagudR4SoHUCjiQ5s6zWMKOgL0pLYeusQwJuznGFgJ8G7OqgoYCrSAtPWCAyS7LB5fFuLUERIVCJ2WBIy64vICJodrFFp84PrfFDLe6V0SSYvCuNtZUXWZ3yTYwPHluiiBaklWXepIRr3X9qqkphqmqLgvlBx3tGrQ1UvVAMVfNUrqmpMTNveNHGqqsF3SNyhVAZcLqtAIxgiGxsKLJh8IdBhS/8+2Ns0XXT2ptDObbXOPauvC7ZP6KId07rknA3asaWvCfqTS4REf5unKl178Sa974Yduuvm7brrph2688YduuPGnYnvuhHZzTt1N3DXTTt1zy3n6J7bzgHO0wduPU/vB+6+7Tzddct5uvPmC3THrRckvvOm83XHTecS91y99x3n6H3v2Kn3Xb9D7wVuv3a7Lj9vWtMcPIp7g59Hvu9snCy68qINuumqrbr+so26+sJpXXHupC4HLt45qbO31Or7gJMjhmDOcgjsC2MGI+NcPxNAMzYaMnc8J8uKiv8Gl8BaxR55tHOX88h8tJj5xSPzEiX7aNLec2Yb7ymlL2uEXwEs9y5Q2gv7br9I0FI2IbU4WGcPwoCQXAs5R0SqRYFUgJkiQnY5seaET3lAxIiHxrStNm0pRiFFhEIuzA72VDOkW4QqaeMWImUVDBX/MtaThJTjlNIIrQKSxrbWFfahyMU8o7dSph0FU2UpgSwYf0get1rsD+PhiwIZF4uG3PeWhpVOLjTaf3xZr+6fyf8c6accEH7vsVf18GOv6JHHX9XPnn5Tz756VK/vn9WRU6t5nxyUvlRP8I7Vp4ueM9WQ+6m/bOEWq4W6r4Ut2zR/4WVavPmdWvrgRzX/wIOaeehzOvnQQzr1sY9r5l3v08Jl12nJf8O12sDzuKcmQn4nEHkWwLyQhdofUZJCJmQMVUw0lJQiaYwt16hYaYAvClq0Uci7JC3rLGbxHNMamceiwcRqP9/xUsHPa5AgWwKdrfdLBsTBIlxxQU/cxhsNzEWipmlkvsHYy8/SkgAAEABJREFUNgZZv7KsMjun5ugRDfft1eruXVrlXdR/b3CILOZmVQ25trjvBQn6nWJIggPiOBaiNiP3AxXIRzWsRGY+3EBXyKJyW7Ock9pw1WXacuc7NXn55VKvp9FcOL+Cben83K/JxPRVyEEoC+83y4cO69RjT2j28ac0PHxAfSt4HjqWmJdShfyFrLZu1eZ33azNt79L9ZatEr7WO24CtmoTBRUgpcpw9CkgAgP6Xtq7V8e+/0Md/tp3OMB6RlqaVQQ6zymHbkUNy9UQALBfEXxpgYDsOuzhJeGFXJQiMwW9/3lxw5qZFp8FFna9rkNfp6+nn+JzwpJUqS3EHs8JdBNSw/w25NIw7uBddusN12nbjTeo2n6WhlWPzCTPDaYZo8X0rUIeBWVxGgk2IBS0rYpkRhTjFCGDbWtp1Zajdx+CLigTTBss7PoK5isYp4Dh8mL+LfGDHIAe/ApfSD/NweDMHIfHeFMJQzVhIFDGkSIioa4r9Xod9PvQPdXsqbpXq2JORIkIibqyMpD/xuCpU7PtL37wpXd7nSkLJrJdiwMy4Fvw5chEwZOHGcQYyKGVtOVS0ozT+ybBdAoxsh90ANZ5nQ3qSsqhiZRekOMaEUlblwTNelqOKZYRT8u9Do7tfZKAHPW4pq6TObJhpFxPj2UEtTzBNJBdOq8EBDk+MFWphLAs9ekpIS+AM/X1YLwGlthO4xLYxpgbEQUCYO97Hq0P6NE4Pba1mNhlDh0G5bDBaY/f2DYnjWjGo5wTiyx0RglFrEHGxMJ9JzgufSDKWhSJ15r1fNFIHRBrgJg4GY8OIGmdrS2UxeM2QQQjvBN1drYFQikH6fSChDEIsL+heouBpQYrugxalhZ/KRtlIZDGPPoxLSWZppZrXLwIY+ZtiHSx3H0b/wYY259pR7feBzkz63XrHFK/Xpc0jmvJp+Q/1ORcMPn/IeOR0bpkRqK3xSUzeltVCovam5V+RXE/hl+hHol9IRCKOpL8T+L/QB+/JqL7Naw3aSP6RrFe2tE29j45Y+47No1af5Mttbb/0pkXzKHm5+d17MQJDgSPa2FpkeeUH+isJSaN48P2COq/ITg9vUHT01OanJgEeurVdT54UGu0SLjltrNr3rB48MXyihYPHNTxR3+uI9/6ro7/9DEt7n+Tb775FpaXlAYoPCiLMfbyCwa8EkqGLupKG5gE4ZMGu2JART66hXTCzAYxU1CwB1nRSSGRyWCJ+zMeg5Rjs57g9ieSRsXi9IWwDhOOoIqWTp7QIi80y0eOSBwKOgjTyItJJIgkqO07Dr6OGXVPGy+9WJt5YfS8Dvbv1Ynv/0Bv/tUXdeBvv6DZR38q/9Zgzo3zs19CQ0zxAliBo02NREwZKgYQfjmoaqkK9KGY3KDJSy7X9o9+RJf84e/owt95SFve807V23cqsK2jUY1tBV3ZI6TE0Ma8KydvGpHTBwr9kweCIdqEUmnAdeWDwUKsiEg7TNaqZQaPxRgNVooIRmmqURC5B1evg1HftvAaFHS4YqkWiNfwIluY/xKN2GwasC4+HDz58A914L/9vd78f/6Fjv7zv2v1hZckdBUvolUQmZxz77MPg7ger/HonlnoqNBL9o1eCbQoimkUkFhJDEP2VZZW4Q/CaZeyItvYjZSFBdICdNVCyBah7VStv/mSPs4tAds2XyEPOXborcVeDFMNTkMFHxYrLfGhYnlqixZ2XpAHgYt335n/NHjBf8Pqoc9o8RMf09L77tTitTdo/pwLNb9hq+aqCc2uNJpfWmWKV1iKAZ05u8LLeAiVZhaH2ndsQS/sOaFHXzqo7z35hr756Ov67uO79RM+HD//2hHt4sPy0VPLml8tGjSVStVTxTURUcvz5fmJQmivqTGkZUY5Pg/UAxrpULSktVDUUCClQtN21QzQ1k4GYsI9ivQwvU5vWTgWMizFoFuUrawhtbESNbQrANPpcUtKFPdkXvIwuHyUJZlIkhSIabLIEvOdgMdfscKhAWiU1KQbjNrojm/P6PwDTeAH2BgplLJLpERRSYa1UGiAja/lYRPc0hqeE4XnR6PVIbA61GB1oFW++FnlCx5/MeLf+m64fqQGb6Jxby0AziIxaqOCDiZ7sy6wv2D7Bt1xw4W67z2X6/73XaH777pCD9x9uX7r3qv02Q9ep3dff662TJO7Y5FfxaHjuZsrffi2i/TH99+oP/vUjfqTj1+n/3LfCK7XH913vf4E/o+BP73/ev3ZJ6/Xn3/yBv2vnwIeuEF/Dv7z+8H3v0N/fv91+vNPoAf+7BMdjf+f4fu/3Het/uSjV+tPP369/vC+GzlwvFBbN9QqPLOGQBmsaMemnj72niv0pw/eqj8m7n/+yDXkfqU+f+8V+uwHrtJ7b7xI2zZPSDzrxF4Ws5BQPPtJScwYQ0ODDCK4JfU5gN00WWvTVE/TE7W4KhT06eeBmlUch0A7p8wOEYoKaybHBQpzXZgzg6Al1mQEXFj2EaXYB9xWpPQvoolS2JjFdF6TbW5lpC/YYiP0QcIhfoq6YqID4qdlh00HVsYgKlzqIKmQbruxQK6rmav7JzReadPaY4Qshwfp6ntIQWBxODeEFQDpCqDBmdZSeDJax0OmvLg/tK62beVtxDFfAluDFBEJYs48f6vD0ALLdXRmVXsOz+uF148q/1TCE2/w5cir+u7PX9OPf7FHT71ySK/uP6XDJ5c1tyLeK1hxPvzXQL8XqiNY+sI114hLTyu9KQ227NDggss0uP5mLb/v/Vr4yEc1++kHNf9p7t0f+qiW3vkeLV90pZamztZqTLP9erw3sH/Jjce9KmKGJCLTFLCQFblYZ8wUpty051PJhVxsaRBxbNcg9Bq1kIzFks3biYN3lCKvDwvY7Ux4eYdaB5H2YHyKEbw1ScPbcgSWmTZOoCm+zrhWCtdcPtcViirUqyv1ODyZqEMTzGnfc4usrmssiIKv7Z0/XObmMXGlJY2a/K0x1SjHgCQkeQ5956wbqca6Rl6r0uTZZ2vze2/UhttuUmzZJh51KmHLUBbGKMIlMoZx/6Px2mbIO/v88y9q9gePa+HV3fS1rMAhGCcuqnjvco4rHtvFF2vre96pqcsulSIUjDsCrHWlxDpmHUlMc54//83rEz99VEc5pDv11NMaLszI8RrmVdy3g3vLqH9Howu1pchzEcTyKL3G5ttZY3IwKgDDZJaKHCOIWQHF/ynHM8/p5I9/rFX/OR5iyHJjwPNiPwO3MOX8I5dCk+eep6233MC4L1HVm0RCVtaBYOT+nYt9C5zFKYOgpkmbJ0r8LKsgIzUQyNIeMmM4iGn0I9J4tG4sDWYltZ4L+7b5Fw1XlrR04E0d/N4j2vc//l0zTz2lYb6PMj8FS8Ch3aVJL5exRmvJZFdVzV7uqd8D2L893p1qsAE1QdrRrA4G8m8Mnjp1is97S0wnfRA8YzuoiVDmqTNL6tcLzxQUeR0YaGtEHAK19K9qy3rFacx6BSHXdGvUaSYw7hCEtWuC2f9pcBzDmmPO+VjkDAzWj7DpEVhmGPFnYKs6yPnq1A5v6NhEo35Pl5sL5bpGmmWzjpTWMetIrS+x3midoktt3fSFWtPSIrkUN9iMdniysgHWRmLTAV1lX+V+z6Qts7/BtMFxjDvAvqP+Y+jX2Vs37lddbh0mBec7Evqzk1yQc39ok0qaoVqe4IAWjrwQBnSA7WFV6XjLEHeVi7AwLWOA6DQjFBGKADqBJ803jIgQCklg+m/7wR/aqSHl4mv5ToRpKKIFrS+Y2UcKCSCr9G3FviE0qFtOlNYKAtuR1Bs35Y6fuxR9p4ywBv602imJPBIH8TQGdSWYIMg0p8nKaBmU5wLEumCCXPQbCSJ/tcI0gM64yjZ0eqGHTh4dRo9fxkdSACUQUkXrS8AYQFnTB99xUtDF4zfYAj510I5kXUQoIpC0NeWQxu5xBLZIwDYiFNi4jrDtS4ErUAYrDR2NRhFuBTZAd7wgRRmx7nPAh7e5+TkdO35MxzkUXFpeJnViMwd+0Bts3+MhMzk1pQ0bprVx4wZNQ/f7fdVVraqqFBEJCqJG6x8BQxzxojBcXtLM3v068KNHdfBrD+vkTx7X0v59albpzw94vwrYLl/YGjjAcmREdFgyb+NCqF18UYrcjQFGcpeiOIdiT+hRHRsh6OwiKslyYDyt1uHvF0E/xGXe4xAlaTC11dNJyty00BBzyIN6hcPV2Tf3a2H/fjV844wL41ICXoQNRQAoAsgK3zt7hzZcc4XqndtVaaj65FEt8oKw/x++ot1/9Xc68o2va+n1V1RWFtPF82toyLFRqCFYxgfnfQQmkIu8IteqggsSKWp4cYytZ2nT7e/U+f/5c7rkT39PO+//SH57XfUn1edFr88dsq4k3pfxK6oiEoigConBtCgNfDPG5JJ8aEgOQ/zEC2rBuMBj9pYagRJp4BcRjIhXSGwL+6DjeLkugOhbWKGUsCty3AZJA9GkLOi3aMA+GtIhX4iKswvmh0gx0GDulBbfeEMLr7yihoPbanVFTIdnnHmRShfH8QibERuIJin0AdiGFBrkAie4MW0ZY5BBGHeYTGVWXWmwJwxcUcPPel0JJMSKCEUENlRwRKxdAvjDSpHVSDWCyjxYZ5SIUAXUVSUHKaxxwWtYT2tl6w4tXnG15t/7Xi188j7Nf+7TWvrcZ7T8yU9q9e57tHzdTcp/Prxhs5bV0+LyUMsLy7zQrqhP7pOEnKxCE8QfMuGzfJLdd2hWL7xxVD97Ya++88Tr+uZjL3MQ+Koee/ZNvcSH4TcPzejE/KqWV70uPXLiw1jUqri3BHl5HZQFLgpUQaqEUjxnRTIXFa1tRCkiBSAkakk/SRYKgaQki1jr0tISMwkNdvW9r2FMCM2Owd4hfjJAiwNtBPkXCMC8o8EJsbIhB2crSgQWVEjJuONzH5hmDo0iULp22DH9oSciRFWoLZgn4fmQc6YvNrDEddMwR1aSlnwduA+mSnJjO41KxX2KDLlemuFQZThQw4cHQyCrq0oTdV9T/QltnJrWWZs365yzN+uC7dt0yU7gnG26cOdWnXfWJnQ8Jzi8qkNqiOPnzND3dudGToV97dwMzJrEJAc6z3kFd/kFZ+lT91yvP37wNv3pp2/Vnzx4i/7okzfpjzik+88fvVbvu/ECbds4wfblymMMNbCp3+ia8zforhvO0d03ng++QO/H7u6bLpDh/TdfIMM94Hs62d03na+7sb0bO+s+cMuF+gD6e2+9QB++9Xx9+Jbz9KFbLtC9t12oe995oT70zguAC6Ev0oduu0B3vONcXXHuJk33GIHHxVjVrGjrdKVbrzxLH33Xhfrkey/VZ++5Qp//4JX67Xuv5FDzKvK/kDmalOck54D5DeaAKGJQADVEcWMQBxaVrmBe7n3XVfrEndfJ+L3vuFTvuuYivfOa83XTVefqonO28EUdkYgnrzs5ZUxRCONpp1MVr8VgyIHuUKus9QB7/11d1T4AABAASURBVPZZg32B9h7JzRXBqoQKWECwB5T7poKt1dIE1hq0tpLCMsk4U2ED4gXbyVWgC+kVRf6IUkSHcFKEpWoLtASPmioVaGRUmTeglnlRWoyUfaEQIYt83eTc4tHqhUwSerkYA8U0TQTjduLmMUJEmwxNKCJEoyymk6BpABuDsFDwAym6HVGS7UMSH9hL1FoaFJ2cW9XB43N6fe8xPf3KPv3o6df0vZ//Ut8BfvT0Lj358n69sueoDh9b1CJfsDjeJOsxDUyxJn3WlJuohosrbMGhGg4Ehps2a3DRRVq56WbN33W3Fj7+CS185tNa+NT9WvgAB4bXXa/FHedoMLlRqvoSuXieghtKBdQKfoq8bi2NSXSAJppCqyyIE7cNXIFKFMy/YcSDs6K0d4SHIoFFaeDsKqH3/JsxKQqYtrMoikCAje97cMjh1cYjNVlu+4amYNuMAEtmKO/9tvN7AWHE1hfJyrKGxv6lBHxoaIx/IZbvo5kn3ZlvShn3BYGFmDNDIRvxPAawqbg/TExNaNt1V+qsO2/X5GWXq0x43ispDCIzZSFiGwq/Ms4FVUgNa73AAdlJDuhmf/GsVnmXaaKPPUoGUDVg6tDX8/RGbbjhHdp88w3qbdnSxq/oi/UVGDOCFjnRoImoFKG2uG8D/a/MzOjks8/o8MOP6MSjT2j11DHZcIjrEHvPsUHQzl1ZCmwDaA2KaRoy8fyStKsKfRSsbJ1gngUJ7lPLx47pxFPPaf413tWWlrEdMgn0Qm6EkWgq6Ar7qlHOPaFUT05p61VXaivz3d+2Je0CRUBFBJQS7K+uBHHMo0YXndSSlowI5FKEcaSizTtJMlEWy0pSyImZY8XcouK9BEGq2BdWTKxpo4YvlPyLE4e/90Pt/cq/68TjP9fKsaMo2a2lsAeFvb0MksNFhCIMlSrWs45KNZ/X/Plswp/RuA/481tV8ZCyXWVbabX7jcGZ2RnuJ0sa+CLQukJ/AYsLbVvdK6mTg/MAGGBB0ADGpePTGkdqktlkMFMmjNeDZTgTmVCpKKYTYK2Cbm/ntgXozHNqQEUy2CGWgY4dp+AwjmN67IO5YwKIk0EFFo+IIAQQ0OoKdtlHNi3Tthh1JoEuWk/aToiR4wfsCCDbaoEpsHM1ibnRGiDIvHKHwKDBnBw17sPSkUyjkoJsRpJubMI30jdEcQNEuOl4kCsS7KIDgQ2RcTzn7lcUzy8oq2mDPKCMGYoIfLBuB5J2vsaQQgf5CMDLJrnBTKgt0SIhUvpDjGSdysj5tHpWARM6RAxhHwNcW5E5H7VBosOtjhY1rSo3pEScTtJmAJ81OWUgLLsOIgLGtfMxa7AIWEcq8ke0RRFwgLriwRjMFjcdlHU2ijaPTGRs5IyZAJQFWG/eWpc2Er6n61pxNwyYzg7qf6aOLra3+tBhJ3y7yM76tPw62zGyu4Ex6S2JO+IIxh5vQziA4W1UTOKvjWC39fCWEEUj9ZoqOpl1ZU08opjsXGPwSNSu3Ijr8HpX2xo6lVHQGNrOoN4yPxicVrExP4oDtgTEEjQa8IFvbm5eR4+d0LETJ7XEwZ1TcK4Gv+jY3g+U6elJbdywURumpzU52Ve/31OvVyt4CEUEKQU9RYsdBCovUh7Sg6UlnXpzHweCP9XBf+dA8LGfa+nQQTUrKyroCy8u/g2LBlxIbgQNtBJI1+tG3KAXc4lGd1tVaFOSDemAW8tWYRqwP5D+xE07MMZtXUePyIjWrxQw1bnZuLSBGSVCBCPeOTf4FB7MAx7ws/sPav6N3RrOLzAUOi8t2Gu8B7CXgTgO29u8RVOXX67+xedp2OOF0fKFBS29/oYOfesR7fqLL2rfF/9Bcz//uQqHuRUf6oK5Cw53BJb7cCAgxA+xaRURopEE5sVArJ0sIyVNTeUL6lkf+4jO++Pf1bm//3ltfN+7FRxQNsxvKGilKiooAZEgl0LTgeengfa9vYXIx5llhZcTcaiANUuAURI0kO1ShuT4YYxJYpSMKQhQMx4DZ5TKDy44YalATuOWobcrgRcvUCX7Jqhw57BPQEkbUSoDMSoC1gSyjz8INOxJEdBjKThajhfxTYkCxp4MU5a6nPORRHjbAMA045iElovHhUWyyCNokHu+kiSWfUjUAbEEYYxY1ge9Yt5W5AwBg1BYMm5slYylQEeDGmbFHxaGBBxGT4NNZ2tw8RUavPOdWv7ovVr+zANafuhBrdz/Ca3e9X4tXXuzFs+5SEvTW7SE/eLSMP9G4GB5VYW5qui5Yt2kWitN6Pj8ULsPzuuZ147pJ88f0Hd/vlvf+tnr+t4Tu/X48/v10mtHte/QnE5itzwgNREB/0gwz6BYc88rHSDwzCCDaofe0qRvCS8UDB/K0hbcIqDmPOIU0FLwI0qrTx2TF5akqMjzm3L69x5TdkIm4IJdVgjbETbt0wYZViRSFFZgb9vKDTTdoHNPynx1RinJoycwNbkCURAJrMSICdjaQqeMxteybcBRhwKsIAsDZqMKixi9BQTJcUIbN4zXUHMPmaiG2sRt5+xNkzrv7M267NxtuvaSnbr5yvN0+3UX6s6bLtYHb7tU/k24B+64Sp+752r91geAe6Dff5UevPNK3f/uS3XvLRfpvdeeq+suPEs7Nk2wOxqV1aEK9yvPmfs1zumiybGKvLkvbZjq6bLzNun6y7frmou362piXH7+Nl3IodeF2yd1ztYeX0zVEmPlEiVMaMgXXBUHcpN1UZ95mJ6otIGDyYSpStOTlaaQTQIT/ZpDtlp9nmEtVJroV5pEPk3fho3gTRv72rKxp83gTYxhy5Ypbdo0pS2bJ2Wd/15hPVyRDz6Hwdi4tgT0e0MOCofaOFG0hTg7tkzqvLM36NyzNmj75p429htFNGr4cC/mvhhyII3EXAStaxFUVJDBWCrdxHx8/kPX6c8fvEn/22du1v/+W7fp//75d+r/8fnb9acP3q47br5Mmzdw2DgUWRQRSvZuuPM1zao29KXLztmgay/crCvO25g5bd88xSHmpKaYqx7f/FTeKPRbgAYoVagga3EtVbUCMB+sVdTwgKANQbauxc0ZYBmXA1KorDTmUlhk5LlIwnK1esgci8LRQ4GgtYVCRosEk7G5Y8G4Ymg9qA0LU8wQG6vWiRgZoGvMpg22orc016gUSzJW2iC23nQDkTGJnQb25+JnBrOfwjpDUBsV7p02w12iw4p5huC5FVrgy5Zjs0t64+BJPffaQf342T18kfIKB4Sv6ZGndumJl/brl2+e1KHjC2nbsHdqYvSByjnAD1ZXtbICFGmpN6llvvxbuOwyzdx4s2Y+8EEtPPiAlh76tJY+8TEtv/s9WrriKi2dtUMrvWmVqJ1KQqj98T7SukLYlqM/GYSEynAZH0SrbelkmQVjckxT+4TVFhpLnj/RnzDwPDbo1dm3MtrkrYUuUkkbwQCjSkhbgIhkIRT9WcbM008AymvEfGDVYIZVyoxbsMZ2a+Dnpn+zvghdEZ6OijM8DESIVwru80UR0FJiBCmf2rFTW+94tzbeeqtqDukcIa8jJjgiOluNS4EqrKdyv5iTBvPzmn3uOZ386c+1+OZeeZ6GpaZ7csGkMCl2GShUn71dm264TpOXXKJS00l3/xV9JYiCD60UIh1igLymI3HhXX3hjV35z4aP/ehnWj56gL6YuWKLFgrOBb+SMsJg4RrIA7klYQGQvI2RR5gzgxbUkLtDNNB5TgXj36Kb27VbMy//ksPIUxKLhZpI6sAxRE9rIJeq0vR552vrtVdq6tztKsFnBRYnwvZEMIqSfr5uyEAFP0RtYGhXy43PBFKViOUwGhUCkDLLDSE0MKas9twYRvRojku3ttYFnxtWDu7X8e/+RAf+iYPBH/9Eq4cPqVplNZkUwtlNEcT2PQNBGz+QVaoYc11VPNt66vd7mpjoq+a9u64rGRQMDQdWT6PfGDyZvzG4qIHjC33OQhJQGNNaiqStniCLW26tJbbjJ4yktlsPyEfsyBwRNXCL07pRKzGSoF1bA0ewJBCF2hJJR8sk3ZFjFBEpDyQGwbWRROn2PZQnmGnNUZtdA3sBrsTCfU01oghIVavzzsG4ZeQy4oy9f9LWCoOZDsJKZI4AypoqN3CdGqqdkSRGzVg5Mm4V5taNshWOW2fU9tbaWWHK2Dpwsh3N7CSL2HVEB2MNC4ARRgT31hojpzNVb1F0hiCqMp7nX6NCT9RWbhlMGppeB5Z5YVFr7J9CJtEYWxC3CFroteppO13mGGtB8GdC3NrHsa03nOZ1GoOlDUFvV30zGMs7uzPdR3rLDSO+xSH/tHTbhpEnAMyjQBUWrrDU8H2VUdgqwFpTibKug0ATiAggdbnJBWE7U+uMLe8AdUf9z6OxL/2d2cdab2vUb+7BtgYsE2UD41o07g82koukaNaq57KssaYC2zAxnsGWs+gM03UWa5o1a3sA7sMIGNW32IwUZ2L7GtbL4bM3cIoJ5vlsDwQXdOz4CZ04eVLL/g1BHrS28fPJEBHq93p8WJjShg0bgClNTU2krOKho65EEJR56FgJvjDahiADDhrnOBA8/KPHdeQb39PMU7/QyvGjfIha8X1XftFp+GBkW/uIYlz88uwbg0Mjy2raYIZBmayiMgeYA62rEeFUOknIz0+54Cux5z0nITItatwfsojgYY4W7NhwiggEsiE0mIoEmpZKACRW+zGr9rrCx9zikaOae/11xnxcHrDNK/qqsPLwpFBEgEL54SqkenJSGy6+WBNXXKzhhi0aVLUaoPCNaXPoqE49+gvt+/uvaO9f/b1Ofv+7Wtn/psrKsireoCpsKuazYmwhaTQ9YUZSIpqIUDAhXkcoUisMo6jetk2bbr9d5/zO53X+n/2Btj5wn3pXXq1B94fKKyn9IvACqu7h4yktRC9imOAGnBBSg12JSr3JCWCSdajlUsiRjmWwH2ZKsNKAr+USkXLOpJ5CFZk6QmUamwArQWhKrmUeMmewSm9bCIyl0i3kHoAif9lhmdfO337LMeibqUUvUm0U+SMYqhcxoKn2ISwUcmySGDUoqIoIBTKDoCVT1khKXhIiSxq5wFA9zQZLEjBArAqfCChqyu0Mnb5gs1ViJNEouCZLU2nQ26jl7edr6YabtXTvB+T/LXj+cw9q6YFPavWD92pww21aPe9SLU9v05Im+MKgaNXf0K+uKJiPmj6rOhRVreUmdHx2qF0cBD792jE+wO7XwxwAfvvxXfrBU7v15MsH9OreE/kBdm5xwIsnaxKsYIQqQ0UcUZpGInZOqfeGeRiuVOTFQ0mQ26Is4TYbfL1CjFHoIlJoLdYtnSKTxCSgULhqdCuLoCf6BaGzYaUIY1EIShsRyCBgIRWQEW4hSCEyNrSTMEro9NCm0hx/WDkAuy6tG5gIcgAg0YVMMj2SglqNoSAszL0QiTLkZd6/6TVYbbSaMMwXft/nh9wTEnNfKMyvO2uKHYmZm6rIch+mXX7+pvzG/jL+AAAQAElEQVQNu49xqPepO6/QZ+++Ur9179X67Q9drd/58JX6w49eqT++70r96f1X6o/Af/DRK/S7H7kcuEK/95Ergav0+x+7Wv/l49fqT+6/HnydPn/PNbr31st05fnbNN1n4GUgLlJ5SOpKRMBWquqa9EL+58iD4UBD9oB/g8F/P211WLQ8KPJ4eoy/V1di63HcJflaXWYsy8Oi1UGjIR98Vz1u/B1jyAU8MCDzs6aBTsy8NaWoMTYkTTwO1YbmG1LNHMkvKhX2bRh7GNgWYKiGPV1UsC/QAdS9Cq9CLkN5LCv0l5j+/axd4Fpahm7Ir+3BHQF4idgGQptTMFax1n4W7+Rw8boLp3Xz5Vt069XbdedN5+oDt12oD7/rIn3gpvN1ybmb1Kt7IhV8icchrwD3U5qBdnAg+cFbLmCdrtd/ue9a/S7r+rm7L9cDd1yie2+7WDdedZ62bd0gRksKtTxe913xobJfT+Szv891X0UQnzEmDuyCUXt+kDNHik7niytCEYE94P2nboBIukQlBut1AFna8jk3+FhiBWQisAzIHbbqGOsKWSB2OEU4p+TcADghg0DnFmDPREReRo4DqarCTpQOlcy3IWYhOrnbKNUNcSK1Sk1pafwa9NwohZOpDvBNi4IKkA2JyzjXbhvIEVdRqWIeG/JbXmk0wwHhvsMzemHXET3KAeH3n3pd33/idb50eVO/eOWgXuP+euTEkuaX6Zm9UnPYXeMfxGm4JgYcMvoaWmxCy1Mb5N8OnLviGs299w4tffyTWvzMQ5p74EHNce+fu/U2LZ5/kVYnN5N/rbopYieQj1QpVHfjF2MWdMjFYy8mJAsMOVZYbCoASgXcWcEyd2NGFBjr7QuWAelatcKc7ZRTW8jBUiKhYC6FDgieA5ZjlXIapHANFHNA2/IQ9gDJ9qYLVABYtzbF0UMiHy5jDZEWtdqSdKtDJKh1EMJFUXcYp970Zm247nptvPM9+SVscA+rmN/AOYJ2PSDDJcfp3kwEtuJwaHH3Hp38yWOafeElrS7PqwTXvEKr+HiIhThD9lXh/X36wou16eor1eNQmBujZLkDZ3fZ4CW8lcUq0Y/vbSIOpPybeicff1wnHvmxFva8Tn/cICvMfdFhEN2c2r4Q0vMiAuFukRDJNB5ZzVc01RlC+wq5x9BADIEBe3hAsMWTJzS3a4+W+cziIIV7CV2gMXcGdHELvhPbztKWyy7RhnPPkbg2IkJRhQjtmpAsonEwj4u9VQB1JW2gU2VbaKX3mJGLczK2ypomGRHa0UriknFby4b5aykMWRsZhqta4SDw+I8f04F//nrO++qhgwqeicIey6zFyUS4KwBsuqrU877iWdrr9dXvG2pwTzXPhjrqvI4jQhHsGf9yCIfMMzMzWlhcYIsM5Wy5SWWW2ZAgFXu3RYFFVghCJB9rN7FU/eamjE0qxxlzHbFOBpl9dJqOtrSVBJKAbCMGHAx1jYL5NbX1s4GptRXLebB4HQR0YQZFLzlku8hlTJhpwcZQXiZQGy6Z023NGdJm3BR6GDOnEWXEOQFfNMBYNvJaE6T1etZ3SkMq3tLYEnDuoDZpG1lgbIBep0uSnR2jvjEJoK2mKkVUa6FahWSV59I6nVkcNQ0kbzKdWdbrrasU/JhapzFLv0hy3lvW99KkItt1DXZwVUSn6ZCYYM/12BEjV6sjIrsNbOzeQlGLW51tx/1bYUEHAY6MAEHNixp8ej3DCWUEXqcBwjPMnEULzAEZmcaK2j7U0jwTW69BPaoBMQJImzq/kfWZPCaMxA5QqVyPoa0aQerJYD0e6TBta9sTVmQ/krQ420Az8kmcDSowcwPhgbNs2NHP+txJVKeBGWyyo9a8I50DArh21kRBZlt8IkIRgAyoRrV1wQsBehnwyRzAJEVuGJkWvtb/KiDEqJ7m3wmjw0ZEzD4j41qyHsjb7EjXGTd8GJmdm+dA8LiO54HgClZt1PYBhSG59XmhmJqa0sYN05oGJjjUsazioYOaUUgRzBLmfoCIkl254cE1WF7U7Jt7dOQHP9PRb3xfM794Tis82Ac82PK5x0M9v3XFj8nJcRRkniuiIiIwFQKLJFC1eUYYV/AiByC9NS4R1sNyndLK8Qq0owRcGxNNQQIEZCuG9w3KtpBUazDv5jKNLMKjU0bEeulaJszT6uys5t7Yo/kDB1T4oBq4krUqJsB0RLaKABvQS6GpC87V9GWXKrZt1Sr58F7PuwA3vQbt/KIWX9mtg1/9nnb/7T/qyNe/oaXXX5aY75refSDoiSEikeRbbubvOVCWkNyXQZQqYEP58Ietp1jvy6/Qtvs+rJ1/+Nva/tsPavr2W1W27dQq0UYHZ7hpLabo2eDRGYca4pNuyoMxVBOT6rGf/CJsC6E3RIQRPUuhURG0OeadN/HwfHmdEDGt6NQVBNSCjkpf9IumYIEnvHsKT4eJBN9GTBTs2g+iraX5Ml73QgSsiuQxiEjuw7hVNCCUxHDrFyJjWOQBQCEojC0BVkgRESkkaAhXcgs4AGWBSh1+Ys4ikCNzziF6L24CiQDjFtgZEmtD08aEKCENDYxg2IQGsUFLW8/VwpXXav5979HcJz6m+c9+Rouf/rTmP/Rhzd7ybi1eeKUWN+3QYkxqYbloaXFVwxUOcYhaZz61ggUYEO/UfKO9hxf1/K6Teuy5A3rkiTf0/Z/t0o+ffENPvXhAu948psPH5jXPQWBDMhX+tV9IqyB3KRoGU4p8mEKDwLzoCZkoDNpzjokUIdMQ6G0DFcqCF7jVpw3yxJZCgxT82JGQZhOCduRbkVNLd0IzQKiSi22TymQsIUfTCeY7wMeiiJD7ch4Gkoe3srNzMrCWpyQkXCxtieyXMYGLaqly74EODJ2u3E/8G2oaDjgsbzRdhzZP9nTWxr52bJnQzk2T2rF5Qmdv7GnrVI1e2A2496wqOCDyLLa5EZb77rapikOmC/UHn7pZf/bpm/Rf7r+WA76r9J/uvVwP3X2xHnjvBbrv9nP1wdt26n3v2K5br9qm6y/dqisv3KzLL9iky8FXXbxZ11+2VTdfvV3vfsd5+tDtl+jT9xLjw9fpU3derZuu3qGN9FN8MChK1QFDE3tDVU8lQqvsjTwA9EAx8Zw2iQvzFHzoqZmSiiE0GrK/VzFYLqFl5qoR8wbfGIjTcPPM51piydcC21dEAiTbeR4K8VMAjghFhERtm4AMVgOMPCIk5izos/g3dOxs8H2KIH0OZYIPoNkveVBlcF8+nFzi4NaHPQ1rWDi0E7EIKDGWsKFj0aOyn0qhSlVdabIP1BLbVVb1kU1wANlDUGugMljNA0qGSqiiQtyG+AUsDoXP2lDrXVdtz7/P+PkPXcuh7bX6009drz9/4B36swdu1H3vuUIX7NgohiAxl3RKX73cV1ddtE3vZF3fcclmXXzutM7dNqFtxNtYF03FUH36r92PnZ0cEUigiyWF5YLFpuQYc6VUmDMy1Uhm3H5gQWo7/JhmWimCKDBFIY3BMUWx1HIwdgRUdH05pjUZpGCavsrWXSSIgs62UFlbmjzSMkUOm2FEH9Y7bpHbECJ0RUmIXEWBJUMI2uwIQcBCdxbERIbIvHMWeQt9hYylVV1VCmAwaDS7sKJ9h+c4IDysnz37ph55cpd+8Is39FPoZ189pDf2zujoiWUO0OkkakX0VPd6yi/wBqHhalF7QFhpnoO/2Z0Xaua6mzVz172a/8QDmn3wczr5iU/p5B13a+bK67Swhed+Pcl1EiIFManEDIXIidFqXDwGgDoS+/qwpbHwsJxhqYkcKaIAZLGU+nXOaovn2CtgK9xshQK/UYtLsRSlo7Z7x5QsBbAtwj0bE0wtNIlEghibUtby7g09nk7MFFtOjtvg7YobDu7D0Nq7tS5jJCFHEGmpBN7c2/rnXqBN73mXpm94h6qNG0Vmsj6bqHCIlhTFigC7ZhKSexucOCF/uX7i8Se1cOSIhnVoSIJDiRwrDVnzgYoG7KF6coM2XnGZpi67WPXUpMqwYZwYoldGU5aIUUfJykbBID33Aw6KZl9+Qcd/+FPNvPg8j5tFNc4Vf1u3niRIXeOV2tQhd/ik6ddjcFyVYCsBWIbjwdNlroXnucGvQdawzwbA8uKilg4f0erMKTXcM5QlJIJjJikU0QKEwpsV6PHOOb3zHE3u2KFef1IMDpAqBbhka1m7fi1fwlmiL9HpK6UGuTUwKtCdUoVISiY0KqW0tNtiA/MQHnsD9hwnjpKelre2TY6vGa5o9cRRnXjiKR34t2/p+A9+rJUDPhhkdoiVvnSWoYwB1wiiMJ8VY6/qmmu/Vr/fA/rq91q+Rm69sufIfzU2Pz+nGf/G4MKihsN2NkQpHYCcMh4h0b95pTKbJNVqNSrWjGhjPLEQ695CyxBOawCZNVKZZBdbrSTHhzYkCyIgqBmByWgzt8Bgk7BZ9imXkCKiBUlQigiIFgp0gUQ4lkEo8kfj4rGNAYKumR/3DhOZzTjvdEJsbJS2qcXQcRGyDaBs0UGrQtYRUBkVw9yD6d/ZGpG3EqSxhwdCbLmkDo1xWljYQpzBt2znaNQmLNk3JAEjMYNmbotFKRclkhtlWZB08wJle+/1UcjUwGTokIxbD4/WWp1WMDmNX2NGXp3EgYCIIGYLI4vE9JnRo7NP1DLVOjrJtmmVTqvl17foWJixxD2MGXRjej1xmlGrsGid+Zi0vLX4Ne3YWsFPDu7XWGOiEWR48g+NSklV6VjLR3QnenvUGQXeLdm2I+M1LkaiM3BncYZ0xI609jaM5L8SjxwwaLoLJsgNlhodgE6rJS38oT7XupymbBlkY2/oLnSrS8ZCs8asBJvNG19sRktPg7eTnWbQMu6vpf7/b3knYEjOqY3h+8OAA8G5+QX5nwv7V8YHfOAfWfhC9YMmIjTBQ2Sah+nGDbxUbNygyYmJfKD4QWLIiNgl9hx0QQq0X/IbXiTmd+3WoUd+poPdHyVePXlcPO2wAJFc04FSQiQ/6DOOm9JO32kTUTByHQnhTYIsNawjzSbYRNmUFpkuba88XtveeYia8By1Ggy68UFJpvGzvbLkSJNCPMamubR4AVe+dDSrqxwIHtbCvgMaLi0rRj/Eo6ZfNsn4JhqwRf2t27Txkks0uX2bGiLxLuep4+VPRACaotUjJ3T0J09pz99+Rfv/8V80+8wv1MzPog9VHo8YyWgvenDwKJUgdIbsFwIcdSWBsyNw/6wd2vqe9+jc335I5/3e57TtYx9QXHmFlnnRXGWQQ2yK2pwL/Xnuitq42Z0ZeEsiQjV7qJqcVNT+oCI8W5BLRPImlRRxkWX6fHB2TmSn0wtrkH1kQ5fwNsAvjFmswjx1UksSnGfQR7QcbYFTgnNtgf7pvDD7hJPB8gjkkoIfV8taSAk5mAtlATFNFqi1hSyARFQIcFsx7AxMCTqAir5MF3nkwHoXtYUUs88G1uox0HHqSl/DybM0uPAKzd92u2Y+E2nYCAAAEABJREFUdK9mPnO/Zj/3oBbu/7jm332H5q64TnNnnaf5/gbND0KLS3xLvbyiMmjoOVSzthGhlaF0am5Vbx6a5wPpcT3+wgEOAnfre4+9lgeBT790QK/vPa6jxxe0uDzkFljJL5/2r4lkLBeSDZKLCHNAEcOV2kZZRqpk1hpck4kKAyqeya81CM04dpI0HW1klcglIiCDHkM0ykJOxoUZ9Sq7CyUtRWAngZXFnMG2hdU0XaGJCAU4a0e0iExNAGxJ1PD4uYVRBAqqgIhQ8EIfIiJYVS0mUsF1owj5cKenoTZOhs47a4OuunSHbr/hIn3w9sv1iTuu1ifvvlqfvvsqPXD3lfrknVdx0HOp7r3tIr3/xnN1+9Vn65JzpjTdZyY5JApyIKCCcfZ7ofPOntYtV50FbNe1l2zTZRz0XXzOJp3HQdH2bVPyP6GdnOir5w8XdSiYpIiQ8GfBqSWhQtbrV/lPbC/cuUnvvu4cPXj3Fbr/zmt19aXb1euLS7pRBGPrIBhn1H0VeB8Kcm4mEdq3pR59VTCEVY2dDzlqZBL9MY4hz5IhN8mTs6vac2RJuw8v6A326RsH58DAwXm9YdmRxdQdOr6oRQ68hZ8oDeBYFf15TeaWV3Xo1JIOHF8GFnXg6BwwqwNHZrXfAH+QGMe4HpYGeODndwivrefEB3V1VTkkkdFTPcfOv8EoDwVXh+0cOIcR+BnImOzoXHBOjqGr16s0OdlTzeQVC1AWwKTx6mCgZZ7nA+Yh+7IncQuHgmK/BAcT01M9bePAePtZkzp72wadx9pceuE2XXf5dt3GYeGV7I0N/cBacq5VVAopD3Kt//373qE/+9Q79HsfuUKfvecy9tbFuvedF+juG3bqliu2sn8mNFHj4ITSU3IcdddWkFOCecOI535VAbZNvST3K/ZnYzvitby6EoqcoIAHogO406rFCEC0DTGBllEEROXA6wArpEIpKWSTtpEUUgu2V5YIC5OUyZYL+UcIwioaltyUIMWQZZ4oKcsmFSGPKSLEp6yEyDmJtBelQlfVNXxwj2109OSSXt8/o6dfOayfPLNHP3hil773+Kv66TNv6Olf7tfufSd0cnZZq+xRX1+9Xk8VP2wFBbLB0pA4RfPR19yWszV38ZVauPXdmvvQfTr14EM68cADOnbvh3X8hlt08rxLtMgh4rA4htqxSAwnVMirBfPdyJDJoFZfYZuV4QmZKJE4oNpqz4KsUUFgACUtpKKUxGMPiMIeKWjSLAly6HAaoxuz5IOLLE8sCpMRxEAly3VawYpaCF4IUkFXNir2OM0wGUywhBwFQxBcgw0QG7do+sZrtfG9t6p/3vnuUQqiVbUiQiGxMgIHIGVfyH0bESUQFA79F3bv1qlHn9D8K7vUDFaw7eXl1ZDgUJUGUWs1pFU09eYt2nD5RZrYuVMVgUhHIqZcsLejx2bW4M8AxsxgizgcWj54QCd//oRmn35Wg5kZvliqVOU7mUQ3GhWHjXb0ikBDta5DJhX8JJEN2UQS6dVAImFexP4GsB2ib8i7Id5wdaCB/7fopSU5b8yFSQsmsJULthEw+MmYPd/ftk1TO85Wn4NYWYVdRa9cXmaJh4AagdJ4BMlG2gSyrLYxJOPGWRsbghUQ9rYujKPVmRNlhN1hakigQt5e70jhacmMK4A5boarGp46oVPMvf8W+7Hv/1jLB/aLk32moGBn5w4cnLyoiohc7wrcYx56/T7Pj1oTEz0+2/VV92vV3EeqKtI2IrTK88h/Tmr0NwaHvP/JBZ1R21kkmc06Uqa5JlI+bnKEyZmySTLrGsuVzp2wFWi9SF3J0aI/Pc6IW6eAtMtIY1rjgJ1So2LeMOJ/BR4FS9PTmM4hFdCt7jTOovWA1W+qNlfm3FI6s6wXe8+s59N2lEEyylBaK17SiNOdTuPsbmgXvXNMQUe36C0+rTjbt1qneF3zmy3WGa8N4TS3jjEyrHf4j9Dp41EY1hy4LESH0QITFRK0IUbXqsYFfSrHAl/C4QagB6p8cYzsrGLRLBK69j5sog0QZwSLVpyx1m7QUkSsgU4vebGMReYMhEBGT3QLT8eOZ14kQzQRELAkJEX+GFsCo7XS+nMXQpRaMJWc0i6kiGwgJEEaGHaXBD6dPiIU0YHzcF5CD7jVGSXW8SH/iNZhAw/zHRBLoxIQ6wEWY7dApH+Ych7mzMBnTbrNpG2RYifAXViWYDtkAluupAME4DKuyCOiZTuc/pbAW5MAjbPGoF9dgjnLtRhhDw7/iMAdWC8fhaHTAR8a5ubn+dB+XD4QXOaDv9VBgzofxhGhPg9RHwhu2DCt6Q1TPEgmeJD08iETebXgEBUN6+C+oFp/WvhVvtE7+frrOvidH+jAv3xXR598QUunjqvJhxx7iTfihpekAuDaDQVfGMsKMZIDCxtSQkNF6FyhGHEoINosIE6raOxrWW5CiFwk8jUJZCVeYiK5zwAHdnYt0JapZVpUsIZPBGl7EiGoJcJDWWpa/7ZehaSQv/8J8cKb+zWcnUeCkhqAa0RReE4jRCUWlbejemJKGy88X1Pn7OTh3WPuxAuGNGTu+KKfD22hUvMgn5vX8edf1p4vPaw3//ofdOJH39fq4X3ctwZSVbkLcicgVIygQDAO2rbScUQobA8UfzBlrQJtPb1BG665Tts/9XGd/ye/rZ2/9SlN3Xqzhlu35TfRA16o/fd1hqXSQFXuIYfHVXIACSkN81rVtXww2B5uVFJECx6/fkXhA3/hRbjhhZCBZKy11IP+ipyu+zTYxnqPuEAkwNC9/G19qIheMSsSa0ODpMh6K9IelbNxesZoZXllgXXEtVw4VB2kmMCtSVEDra6YLHRQsBUGpdCrwXpwyFkhM99BRCTVtpDmO4bXRQQ4CohCW7K/phrI19WAeKsc8C2ffb4Wr7tOC3dx8Hf/R7Xwufu1yDou3X23Fq+/RYvnXKLl6c1aHFRaXBposLSihvmWGlV1pYq9MCTv2cVG+w8tcBB4Qo+9eFDff2qPHn78DT3y5G79/MX9ennPUQ5OFjTHB0zvgahq9mytwD9USeQjisetpBlIAKIUAFnxKFoD5lpAEVvdyqTN2LTkmiGGKfhFBHu94CBVUQHoqIhp2xpGNmEsss+oH1Eq5h4dlCKwREeb8UjJ4tMBW6a81Vtje4AkMUdJFQEKMmpr1xFW2U7Mb4NsNL6wg2PRv8cgVcQKyfMXzB9y+zbgXt3o7M09XXPxFt150wX65B1X6LfvvUa/+9Hr9fsfv06/f9+1+r2PXqPf+0gLv/Phq/SfP3K1fgf4I/R/8LHr9f5bL9aObROKZqDCdV55TunA//R2nj2wurxKmgioJAItDYaNVodFNhW5Fy46H26N5D50WBkU7BgdeusajH2/KuypDROhK8/brHtuvUR33Xq5zj17EyP2hVmpZr9UUUvRU0AXaLrjnteoYm68D6sqpyP5gPEzqs8hWTCXIpfCZM6z/555/Zi+8qPX9OVHXtM//hB45HXwLv3jj3bpn3+yW//ykz36t5/s4vBkt/YcPEG+Q3pgXAyUtMkhNOCLsz0HTuqHv9itr/3ktYSv/uw1ffWnr+trP3td//7YLn39sT3gN/XdX+zVqwdnteK9RV6FaHXd0yQfvnyQqa5U5BnQDIN7uLTEB7BV5l7Zb8OUFrRtbe2KgoQqILDBQP5wN9HvqQY8B6KvtKVfX6/+DLdE47A+67Kb43t+mEzVVWjDhglNTvW1it0Kp67tmhVMgs+Zq1panNcy91qmU8I+6EOUVeak5g7/zqu26jP3XKn/8rFr9b9+8nr9b5+5Qf/7Qzfp//bZm/SfP3w1h8k7tXlDj3SHolFE4M1YjJKSgh/r5MNKA08z51eGAxXvSfZNMTBnBJFDhCjFHLirRUitBAfg8aYMuvVvDQtzOIJWItnNSzayRyLM1Mo0LkVeMSnXQGslIMsYzMFQLauwTokZCPcNInkE1IaOCntWSeNEDXwwSErQFf22cWgzqaLColCFe2uKTQMMODmZXxjqCAeEr+47qSdfOaQfPr1HDz/6ir7z+Cv66S926bmXD+jNAzM6NbOgIfNcMwE91tfgf7XgP00y5MsgX+ODiWkNdp6r1Wtu0NJd9/Dl0f2affDTmv34J3XqPXdq7vLrtLhlp1aqCQ2dm2+IQUrE9HwNyb900EjK8ZI0I5A6uTx4ci9qi0Mk5fsdQvOF2Amp6BpkIoaBLtu5MM9+ccwCHWmjtpguLek2SRx9XTmfsZrc7Z+APgPbGLo4doGJwjVJFJwQY8J1yzgKoki9CSIwrx634yNp7aqe+uefq813vlNTN79DZXJKGuJPoML1q+zf1koyiFFJzFAHAUNfKydPaeaZZzXz5LNaPsaX7NFauftCXkP4Bi+vwRCX/tazNH3BhZrgcLAUyV0pUFCLBWDCkiPZjnkMbUNOg4V5zf7yZc08/pQW3+AwCuOKTdhj/1YAUyLMZHNGTjR8qWv3HzRUFMxdR5gZedAn5q0rsU0XxiH07RwGdwGAThrWYbi6ouFgyDgqLAJQFqZrTEcg90ANgRrc27BRU2dv0+TmjaoQBbGilKQZPBLhH2TQYreGQi6ZkygQBUgjsMduGjLzz64wUxv1jPEW4htCEQYMQ6KqZCBRCnFYh6QK103DbZF74uqqBieO6+QvntOBr3xTR7/1iFb27VPFfdq5F8aCp9pghJCSdOyKvirGX1eVejw3+v0J9TkgNPR6teq6VlSM2wEY3IBDyHk+I546dUqLC4v0P8xYWlcwW8dBuiPQyLBApE1pc2EKhUijMjLXeqGwxakIJ2jXOE2PvK1WpSYCizC75pUsouJY2Cs7V2tPGwmipFIRSEKitpB8QANJWxcSkgJvrHSloSKW169gYlYub7FDQz6MEC20naBk0nIgkEXQJmAZAHIqloEW5Jo+1plR7jFrvYWMM6YoYbCxMUAdiYxh22oTwPOVvtBtZ6EI9kUC8xv0aUij1hWVhMzQIfJBBOM58d60uWOPYGxgZ4Nc3KnBNDCWQ7syCfbPfohttcfr2FYnWACQacuua5N8m4ZQDkma9jJYopTl/WvcAblRtVZaw+SdTRJu1snHzpbbu2Rgc2uw3n5NOqIiWACYAuhtvLWutDYWrFHmWhj1Y9zBejN2r6Wt7W9of4Nhq27bUaTTuZH0N+P1Kf5m6zMt7G1YkzuPGM1jdPKRiXmDxSNsOmFklMy4GUttb0BjWck+OgGyrKylDGxmP3jGMogCrK9jHlvLc/N3tPkz4YyexupRHPuP6FTi4O2+yovgXP6G4HH5hr+6siK2Qgs85Isf8OQ80etpampS09NTfICY5sPNpHp1pYoHR1VVIpzcVJIw16jk4RYvOYO5WZ165VUdfPiHOvjv39Pss8+ozJ7gXjDkrjLkAgToy3nal+sY5AwLD/8GupHzH/WTGIlx9tc6YOeKNOfKfnjBVmlknXg0R4IUcnHbqrFFFgAja6gJHIoAABAASURBVG2sCFK0IXLXlkSYhH2EeMSPcCE7yws6EUuqkVQ8qI09L36gL+zZq1Ve6ESJaK/1trdAQgUVkPDjSSxhU5+7U1OXXKRm4wbeHz0v9MV4GwNzyLIxr0RhLZd2v6lDX/uu3vw/v6Sj/+PftPzyS4qlRYXXDCjhDuiB+LRyQaIWOgk25gW23lJD8OIwccEF2nzHHTr3tz+j837vIW2+5w7F+edr0JvQUtVo1YeDqtRUdQeVAr4KZhjoSarqWlW/p6gqZggBNYDKEFBARIgqhSu98wk3/BuWPsDmcMGz0JTwx0j2iygY2hhTGOKa7xgLAMyV+81i1Elj2ayjMRvXXB3mWMT1fhptuc4dqei78NKGhBgpMFaORC4FukmwogMjKw1h28A1RCNlY1mlCGSiFAC6gqVK+ESEKgAjQQAYhWdFGlTTWtmyXUuXXqH5227TzEc+qNmHHsjfCpz96Ec0c8u7NHfJlZrbeq5mNK2ZFWmBg5SVlSH7q4jIqtRXafqaXSzae2xRL+w+oUdfOKDvP7VX3+Mg8AccCD7xwkG9vPu49h1b0Cn7l1qFdVfUigiJKEyv2KIqRcgqScFeDVWhBFHYirQBULHDBMK1cZNgsQlLvG4ZHsFIDpnVckcKgkREyqRKEQFtawAyWSRtYhKiBGUpSYeTj0LrXoUM2oNh1QPI1Sf5wi60v7BUygvGTdrjDhalSUCDiemkkFFxznzcQKfDGEN0k1VxffWqgbZODXXVhRv0/lsv1KfvuUb/6UPX6T/de5UeeN/F+tAt5+i9156dv61142Vbdd2lhm16x+XbdPNV23X7dTv1nhvO14feeYnee81Obd/Uk/xPeLmmRO6e2xUOimYXBlpYGSAhP2qw58T4yIa20vyqdJiNs+fokl47sKBf7p3VS3tO6sU9p/Tq/hkdOLGgueVGw1IUnv9uDL7Wev1Kl52zUXdcf76uvXQHzxZyYOxV1VNV11LNfQFa3B94WmiYc14UEXIxKmThe2qfWP1eJXaeKrL1P1s9Nbesx57fq3/+zrP68jef0z88/KK+/J0X9KVvv6i/f/gl4AV9+dvP6Yvfelbf+Nkr2rX/lFY4yCSkCKHcEzArK03+jbZ/+9Gr+quvP6u//ubz+ptvvqi//fbL+puHXwG/oi98+5f6u2++pC/Sx6MvHNLMYkWeE6qjVs1Y+tznJpxf7dyBSugbBfELcz7gA10zNK+uFHCzBsmaR0T1fuozP9OTfZ7HNZLK0wSWqgAxOQ0+/ifXDX3A0pd7Qwdf6KvHm+626b42Tk4qolJrU1TJpWiJdT8xN9D8UtPqHBdfa2e5zl/ef1xvHjqqDZPBofJGXXLeZt142Ta965rtuuvmC/Sx2y/WO6/eobO29BTdteEQzt0xxH1KMAWdmPACb5BWmbdV9euhanK0fsDeHPABdchceb6Ej9edwFImTmTGCwMLrfXFCkPDPQhsNf2mBThyTMi5OaXK8VBGmEuChmrWAKnE2SjNWlICM5Vq1wB2xFiehp5dM8pS6NvjsKowB0o+VWplLZ1MJ4gI4keKRCk80CLCrgDjQBbss4jQChfawkqjIyeXtevgjJ5+9bB++NQb+t7PX9Mjj7+inz2zRy++eoQDwjnNzg815ECx5prrVX1V+A6HRSvszUViLPNsXz77HC1eeY0WfBj4kfs08+BDOvngZ3TiAx/WzA23aOGci7U0sZnj4p4artvC/MqpkUtDXgWmGJuPKkdsE0RdxThtWBWTnVTyvI2YSKJJuyShwMQUlOMba11pPZgeZNY7msGSwpxblu7oYTNK5oXCvi3AWI8hVWxNTPEeGVpnKK2d4weRgtwLuDDewsYYFjQbNmnjTddq07tvVe+cc+TrMd/z7Ovg66CoKxDFzxlsKs/t6qoWXvmlZn70qBZf36UYrKhHP87L75thW1wH7pObQXAfmjr7bE3xHllPTYuLAW0Aa7XkiETbyegrqSBn4i0fOqi5p57V/PO/1Kr/FQp5jtaBFcOUJGlJw20GwjPpykLU1OTNtkRqkrRu1GUKbESKKW8F5AaXRqHoMWLurakKt6GKnJKU5HkCSchSHr5PVqonp9Tbulm9TZPoiEdUJ9uOARH2OrO4z1gnhKamp2QqaEOSxxNSxohEtC1GFlJLS4mVJTTqO9lx4xVplGvF/PtzmQ/xm5UlDU8e5fPUszr8b9/UkW88oqU390m8+2dCDMnb0jEdWfTrkBFwgOeiriqeHZX6/VoT/b76vb56zGddkX8IFzeSD13n+aw4MzurxcVl+AFKCQNhAVZb6FN07mkCoUNANd0a/OY246WDHc+wT1Fr0WqgqRYb3Hf7zG615j17I858C6N2TXM6RdCxgMjUloWgnubtSSbf9R6t7UiCAxNiLpiRVte2aPBs6XEbUAC39LHOdki72nJt24lGCKfT5CNmhG2X+ZoALKev7Mg0sH6+YDFyxYhqag3WtJadxo2YzifZbE6bObuNoTMd8y3ROZl5G4PCfBqsNpxuYm4E7jdymLZr90hJ8lc269RMK1f0SABeP0nkoAQ3XFjKglHitcapOI0W1sutCTowiGLfM0GOrvVlZHGmbD1vurVzxqYsaSGIGC3ZtWvcGtWqCrYttb49w8qzZLucg1BECwq5qi0BHZABBnU1wIYCNii1lhhEGWHIddXSCt4Y9NbqYIa1pV9nYy97j0TmTdsBoCrz0BklFchG9iahGS/UGRX528QYSY3PcHgr6w893EDGilH3FlhugM5YziGJM3YZ8sg8uosAHhcJXBRp7A8gc3NzOnb8uE7wDdAKLxdoVPHAzOnDNrCd6PU4EJziMHCDNkxP528I9pHVfLgJCQtDqILyrhMlIhQRqvjQMZyd08mXXtHBb31fh3wg+MJLGi7NYM8nSV5S/ICLfC3koUfHIZeGzwlk6rEC3mqVFdDWouSaLowDwMeyiqZKusvCqpRJdrUuwpRkge0JAN3JJAWdRFSK7qcSxXECSQip5Mai9CWxAJxWoEh7CUqU1sp2QV5VI9UYVoy5B6+FWS3veVOrRw5j0tmy9jzzGRvuWSNbCwp+Pvirt27ThqsuUe/sszSM0r4ntFZtSwzE6hGyrxUNjx7WiUce1Zt/8U/a/zf/oLmfPaZyYkbBQ98OmDk8OZBg153lYhRjXYT8YjXySQf68T8lrac3atM11+qcT3xEF/z+b2nHgx/X5huvVX/DFsyIqWH7waCq5RdiETeACqglVT3ayQmpBiMLZKNq2mC+yNmYAzjMLsvLalYAPiC6l4Jvw4t2A7a9IQJbVSZbYHIdJz+ksOesDewt856CZB6KjEMUxtgAGcaT6hxQU1HKZmnPFoBJDwlpI4nlgpLSV5So5H3QhaB3JW+v4gDo5eLgFmJYwRtAbS1jJVrTnRj7Bsjf0MTGHzgG/U1a3n6+5q67UTN3363ZT35c8w99Souf+JiW33uHVq66Tovbz9V8PZ2HOkvLQw3825eeW9ZMtbOtOAxqdOjEkl7Ze1JPvHxQP3hyj77789f1/Sd36/EX9umlN47owOE5zXBwxPmRisfBWkfNi7ppMbueEFIt5AaSh+vsA33OD0wRAyjWtsBSQZADPk0yrT5jYOcYUsGrlWMMLYD+kItrWZS0B1tkICJutkGIaxDfNm08KecbGdq0S58uVsrcsCcsZ4NL0IX8DALHmHcfBesW+/qFke0CwlL7Cp9Cf7YU2SewjxOTTQVolJwd5dJogsOS87f1dOd1O/TQ+6/Rb3/kej1099Uc8F2sm67ayeHMFp29dVrTU331eOGv60pREa2uudR6CRMTPe7nPW3e2NfWDbUm2OPOy/nI1xW5rawONTO/ooVla4IYobxWJBFOq9zjvTe++bPd+ofvvqIvfeeX+uK3Xkr4+2++wCHcc/r6T36pZzh0OD63ylCKqvQNVeRU1dKGqUpXXbCVQ8ud2uIPaJIiKvpC6bkHvK8GzO3AF5YnKyQjpk5Z4Hs8k/q94IN6o4r8a8azutro8NF5vcHh5G5gD4d+uw+c0p79J7Vn33HtfvOoXt1zRC/uPsKBySnNLq3kstAVuMjduSMfRp6cH+Sh50tvznPYuaxXDizr5X2Lenkv8Cawd04v7Z3nUHRe+4+tcKBWM9aeqqhV17WmOLScBComLkFSzZ2gB6gMtToYqMkOpeBHlOLODSRUWA9EcI0K9l4Hj3eamD3Gbp39gnGbFjGGTNAyazi0bwQigP1k0n2yNbRpup+HsXVVkSvrU0mQ0MoD0hOc+i5yfxCFpaAtasI66Y2DC/rhs0e15/AScmnIfljiC4X822V1pfO3b9T1l24Db+DDZ5FzJnmJ3AghGZNjK2vHVTj42zIVeseV5+qOW67Q7dddqGsv3qELd2zRWZumtHGiFsusSg3eBu+FYF4kBK6yhCbpYOyFPuidboo89oJ1sYGhIzAzhw3enUwKiZ7MGuzL9CBzrVJLKDMJFRNUmcK44Gffjl1nhgY72ZuAIQr2tFmTT2uyZK2SzFho4HHBrtib6WTNLCvOubQytPJgGLPJCoeIUFSVSvS0uCId46DXB4S/ePWQfvTsm/r246/rkad2cU/fy/VwXEdPLGrRvx0cwd6lD+8p9uCAA4dBymsNNm3RyrkXaIVnzOIdd2n+vvs0/+kHEy+++31avuIaLW0+Rys8Ywbs9KFE/5L3jsKzxJoVhMpGhXEIusA20LYroxHZPsLGEtjypmANIMBLEmpqYnXFsYImUBbAYnoFMbe0IpYzyQDQtgnmztcQbraQ9QWZAtYA7elwHEexiEwIEYpopVh2FZmQBRYEKugH8AMOX/oXXqAtt9+kqSsul6pahXfwwhwzEZ3vGYiEMg/boCrwAw7oZh57XLNPPMMB0Qn1ueb6apjthrzZZyQa4f4B8u7XE5raeZYmtp+lqlerQdYQp2Q8cvSkNjCMZpwHetNB3kO+iF147XXN/PwZLe49oMJzKH3RpRuuyeMT0FWCKQhktOQl9i194ZMi8jOHlMyhHEAiN9EtEeCpqRM+CDNGhXOPeZzYsln9TRsldO4JD1mXuHIriT6YAaU+KnCo6k+oNz2tmJiQc/daiuK+hD2kjO1DJtTUyHE0Lq1WSD1liSXyC6mqoM60DnTKUuETlcmiUXeKlneswtoUWK9PeM3NG8i24fnW+F1tdVnN3AnNvvSCDnz1mzr88He1vPtN5cEga1mYI0JkdaxCByW5UESQS8X1XXMY2EuY6PcT93heGaqqtRHFB5Hz8/OamTnFweCiGv92poOFRCVlMwatK9a07Okz0crW2vV+9omMGRgYQMx/1k5uKUBVStSWdWHCYx/zLeHWMDLONU+7NWmrW2uZchjrAW+UjgOtVecB5HoakxOIds3E+zY3PvOu0zWwxH6Lg/5DBU/mvp2bNQeCZT9rktEwbZ/SJNwYUqI2P+l0vKZfo1hNGO+vhPUZIJdL138hFbOGVtW25lsYGQSzEojNhuTuAAAQAElEQVRaCDiYNjLJm48IiyRjg0YFefLgdSKZBSIJFMRxwMzAjXnEb6kpt0G34BjkpQrOGm7doYHgNh2BF9r+OTEmbJtgrxZGtrkBnVHqf03TxXHMX2PV7oJR8M7QKbbgvhGCImgg29o6WBQRigjJFZBXr1WnTOuKxevYJMcyc2/HMA6P+TSVbd1hQjJaI9csA6GhgDUqznVEjzB9jMiAMOQwIIzZukRwFIOgQxGAmL4w2AIsmJSNeBiqpYEuRjS+kOPajq8kb5Uhmd/QvO3arhvLme7uYQQRzmZkQb7mgYjoMm11frEJnAwoWqEKH/4HmuPm7gPBUxwIDlZ5TbFvVbGdI+1qXlImeFhO8W3iBv8NwekNmuSbtT4PjYoXD/E4Cd8B8cvPsPYKzyPgcfAQW56Z1ZEXf6k9X/+uDn3tO1p4+SU1i7MSujTh4VYAX3YNeTmE5QbThlCAAI/DFItqfQQy+M7N1BqkbZChxsXmjA4eZcYU+oAXYxYSLnliK4vlgE3RpMjNiHcC8I6JlSmCgKgjvsUIqKwQfTUcCoqXNfGBJqThipYPHNTS/n3yAZccDFuhGgVLciwT9+mGl5iNmrzkIk1dcJ6GrIU/7BWcWsBGUvAyUJNjzXgm0MXcrOY5jN33D1/Vm3/5BZ36znc0PHRMFX1GVeHgniKnsoje8U0GGq4lsZXBMp6SuX+Nh7zqVz1NnXuRtr//Ll3IweAFv/c5bb/7DmTnM7cVh8MD+W9DVVUoDCG5N3pWPTWhmhcz9WoLVQKlpBaRDbkU9gvbRC7ut/Dh2S+nq7xE+++MNVGpwQFr+pMYvrynpODl0PEAK0WBFHJRcIEq8vURUFJBKiiygyzwUMRkd8Lb3jkjQKNxcV/u0zF8zY2V+IyMrGvpVsiwkh3hgGvzgCBAlJD7cxPhLCwX86g2X8JUyD2vkIwXGz58LW8+W/MXX6GZd92m2Y/dq7mH7tfcg/dr4YMf1NLNt2n5gsu0PLlZS4PQYHmgmvXrs46T9LmBT9qTVahZLZqZXZYPT5555aB+/PQbHAS+qh8+sUtPvLCXg8Cj2nfklE5xWMTnfxXmXxUzE6yhQi7FE6LSclFYE2YJVQRNkafQZlgYIQMhlh2Y7U4uDAFXlKWTQqbcoTwZyduGMGO64xGlrZu0R97aoEkiG6Sj2vJoFRE536JAJl1lDmTCnEUwJvPpUrCXwj+M1/ahrqQtelZJ0C0UOXfMnZpcbM/0IzIV9Mecag0cs6LPqWqoi3dM6/23XaLP3Hu9PnXnlbrj+vN0+fmbtWVDXxNcS75HB2uSgGMFXUel2jQQ9FJUqWlCAw5yhiGyywYNK5B5Fq2yP2YXl7SwtEra5CzJe9YU1lodFL2y+6j+7Qcv6Mvfek7/8v1X9G8/fl1fBb72o9eS/+K3X0D/op5//ShxhiIV0YlKRQQYH2j5APOic7Zq66ZpdIzZObKfIioFNgjlf8K7yrOK7IQnEIC6EtxCKg5La1WW+vqBqhyD+1PUfUW/p7ru86EHgJ6oK/Xrniqg5nlXVXhGjMfHKnt1Exg1OEQQ7KdU9aZV98H1pKLqK+P3JhQ9eKBAq65UhX1qcqs1PdnTRL9WVYUiAEluA97zOWg8MmRVpYIepZRNl4nXxKuEncBVFE34mp2oVdchOYi6AmuK88D8p79DX4/EbDJehYo+kE2Q40YfCk72u1xDqcWfqmU++M0sLGuFecf9tC5KCe4TK3r21cN6/o3jWl5pyKFwMFhYK4Eb9TisvPS8Lbri/K3avKHHlsdGUriTiOxLmVOIcPg3mqqLrr1spz597436g0/eoj+47yb9/kdu0H9ir3/67mt033su1903XaTrLt7Ofp/UuERHgZ1bx6nwYxqxUQueK4O5UrgOYDCIoLGMnIJ1SJbG0mCdFJVQqTJWWyoE4eQJ0UrCEilCLu2XUCjNW2TocrJeyTN0GJuYJyUpGZAwoKZMLswV4YQ8TdAhYW5FEBQYIpLfA9xN6lCNasW4vOdXS6X5laLDM0scdp/Q07/cpx899ZoeeeKX+skvXtOzL+/l8PyYjp9ckH9zvCZoj9g1z19ODKWFRVV8kRQ9jqE2b9XqJZdq8ZbbNMezZu6T92vm4/dp7q67NHftjVrYeaGWJzZrtfSckhTkyb3M+Uc4Q3WFTjrKKLlszIkRM9t2hZIqKTHDBjdAy4cEXQBjoyIK4ggaGHePpM0FgwCSYXwmrUsIx8YBBtKMHEJcf2naMu1wMii2VMyxwCppPDvM7VYDrrsytUGb+XJ3y5WXqLdhujPEiGvb7zgNuLEdnZgXyRVAIpb7BIb+TyBeeF4nHn1SC/v28X7ZqEbPtNIyG9iIUgDPsKE3PcWh4A71/U+HkROelpi07iORm8aNuC4a7oeOoMTLJ05o5rkXNc8X/f5nxCo1hvhHoU9s4M6saFOnrl3D2Hc5itJ2GVonQiohwdAYiBZq5qdmPiaYu+lzz1F/21mSr08J+zaXiICGB3unYN7xyhJVrarXk8D2aPuvWLdIfcnWjWduJINeUzAnTi26uGD6ijBWykQJoJ1nCDNAZRtYV1hsiyoSNA2jYD6tE/f8lIl+EXgPNGToXn1YOOT5PBysaDg/q7mXX9bBrz3MweD3tLj7DTUc4HvvsI3Swz6E0QgiQlGF8n5QVeozFxN8pkiY6KsPXdc9VVGnXURwXx/kZ8fRbwwO6F+ijOYkpIgAJIXakmNpDXybtNAqg+kzobW0FAuqqQTT41hrVmtUWmXjcbdynMjHueR92P6IzKdhNhZIIx/7jcEENl6/MkqedcKaECWhpJ62ANCpHuNQBKBAAqRJNi2fcsjEQRuENoC6QCNrW40gxzJifh0mFEGVoLZ4CpRjsRKZO7CwY6MzbncceqpNQG01Y2i5cRtJuQ0itN45JW2j9iYpoVQENoBCHmgLctCCyIA8qw2SaG2K0OtXlhxWWuCXTMBF2jujloJ132iUGD7rWKtWvo6XVAG/oZIdg23OsIrfwOOFhS9tj9GcPYBMDizDSIcp1Vag31zHhm0Mhwo3v8GztVlrY2TfEW1Y59xSVrcULdV8Qkd3KEVtY9+1MVlvcPjI/MwZWutf19rK8LY2XjXD2yotXOcZ63jPffLrZCZ/FbDu3EFarUMaWi7btVBnKFL71mZs36lO409jOgNQRnYe0K7rzbz5U29Fd6EZeRUGfLs0y8vE8ZMndYpDOx8IVqxBAGIeqDwkah4IE9rAQeDGjRu1YeO0Jjm86fOgqPnAGTxAQiFXuZBHkx3QM3ThW6zl2VM68tJL2vvNb+vIN3lIvfqKytKchI5GwzJkCtNLDQ++Nl+37RXlXM05vL/1k+Nnh5bSj2knSxqVRTa0DDrAeT9QpQob3+/sTmqKCA6KMFIXg+6QEN682oKhLaSq5deeqiJZZCG5AwAKK1sDVJTUQvRALmCEG+iS0Ett0eD4cS2+sUerMzMiLYwrhdriB1RLtW1UaKgVB7UT55+niUsuVOEFb5CP+yICSwRpXywa+aWpYo75fKU+8nq4rJW9e3Tk6w9r/999QUe/+lUt7d4lPrnhFsr4Oc5GLp5/4xEUiHFOZsyzD5qoMgPjevM2bbjhRp39qU/q/D/6bZ336U9oy43Xq+JguawuKzRU1JXESxit6qpSnwPn3uZpVf0+ckslDJWFfrJPXgATw7Np1JjnQND/pGEVwwGDb3BqoJsOs4TYIaC2+wci2A/YupcKOySKUILYg5CqLHA/GpWWsS6/eWS0VaraGcq8mLdQa9e2GPCBS8KyMT2CkKidqXBTW/BaY0QXrVmxsS3QG5G/e/ULgSWeh2HT1yqHfIscys694wbN3sOHsAc+oYWHHtDiffdp8d13aOnya7W49VwtaFr+fxRWVhv5kKAiXr/fU83cN+Q7t9Do4NFFvbz7hB59dh8fDt/QD/wbgc/tzX9etvfgjE7OrfIBUSrOrQoFMZRzVpB1gyW5nA+w014POV+ytjD+ooKvIW2It+bSyOOz3DI4k8ID3BABRGtdRJhBJyQBOD9lKSGmEyvXgjdAou37if0AqldKFf2n02lNZDyL7Gps5xjddMKSNm7D9dZodF9rUNApWTl+G6SRX/YLGQm549ki2CaeEWOJgPCn5eK8EAd+kzHQJTsn9YF3XqIH7rpG77/5Il1+3iZN97gOuS6a3EdFdukTpwcRxBwMi5ZY9wUOghc5yfW7fGHNrRvySXXAqaD3RCGG54f08CJT7teLy8taWlrOPVOY0OKkaajy2Ab4Hz61pDePLmn/iVUdOjXUEW71R+YrHZgJvbR/SY88u1+PvrBfR04tM0Rfh2IKHEjyWKenezpr67SmpyYRMFIHDpu4AUjIh4I+nCKl7JcIWRvC2KJXVer1GDRrU5wcuRJBLhGBTzAv9M2cVPBVVdN3zX2ozkO7uq6FET0RUF1xnE6S82MeKKURG1RizSMBH+StV6VKIfdBN1DKvKYn+5rkUNAyvFWiUql6EtCokteoUYEP2SmQQSkLsQu6plufYNC+v3u4fWLWFbHQl7QLu6fb6mCoZQ70LE8B4UUCDf7CdpIAmzdMaHKCPAIL6wVBZXD4rmqem4YPh83bByu5/4jIP0S/9+AxPffKPh04tiA/y+u6Yk7Jh1h0oR1bp3T1hWdpJzi4Phg2IbKDxOHcKzl7VZxoXHL+Vr3/3Vfp3tsv0T03n6uPves8PXT3JfrdD1+pP/zEO/Qnn7pFv/vxm/X+W6/Qjm0bVPETBvazwHQrDyEjOgFJYcyYK1GYQ+OALKxj2kOnDUxUoRgZkBshJWMT7KkCxowu3KYjTVsLfSQVok91JRibxnym0sjp0biGIgymW3FEQBTkyJxLRihykOIAIias1yN5zFNnO9PGhhwfhp2sMHZ33RCDocjj8j5sGNPcUtHBE4t6cc9x/YR7/nf5Eujhx17TD3+xS8/88pD2HDylmYVV+beDh9xAGvbVcGlFKxwOrnL6vBq1lic3am7H+Tp19bU69e73afbDH9bcfR/R3D3v1+ytt2nh4su1PL2Nw8E+qTMwj5OxiBLgApZlIQU5KdhH+nWlsOdaPUMlpvDTWiFOIY6fmZApzz6wSp55sDCSaWwpT5shuN8WB0VX2SBtG8yLBI84+5MJeLlYNcLQJr0l0gu+EIOafQznl7S4a48WeTduTh1vw/geZCf3y31FrNcY7Oi+bIN8ad+bOv7YEzr1/IsaLszK113g57z93sfsMh7JvzFtmeihNz3d/pYg7/XmM+3/H2n/4WXZcZ15ot+Oe2+a8t4XUPDekCAIEoQhCIAEQG8kkhJlWurpmdXv/Tez1pt5PeqWabUktrzUoidBDzqQIBzhUd7brPSZ98T8vn3uzcwqgFKvmajYEdvHjh1xXGRWVRCYJ6y2ONYW4HvMATTzCxw+HtXFF1/R/PETKPfl+4D/FszKVQokEdHmBjz3GX1BEMSAV3nPyThEmx/0BSEXe0MTuV0OfQAAEABJREFUH5koWMO5mE6cebofX79O43t3a2TDBqU6uvZSh8SQplfYGrCC6QRmSgBmNWQLKrmV1tNemoRpOxj0KQfPkFPRRCiiBRAz5NRaNwkro1sUjCRaEQzgilLQR8qVsiLRJ9eWyoK8Ei9Vvob9SwH9fqNmYV7N1ISmWZvj//QNnfrak5rjYFA8t1FkHGY2HGPg1f4i7F8q3N+8f7o8S0ZGehrxd0avx3dgVx2++SzXQHeRb8ip6Sn5b5rNzs6qv4hvOwMCuLQyKLXluzVYw32ky4FbM5cAk6U5r1zLQOMSGflgcnB/TbVBipYQLWHMmYkrGcMg0p8uKa1+2w4Fl1It11nwurTUyijhLBl4n5tu5V7vnCik90riiJVBeWYINCgr0AEH9bdhDoWX98RAvZTreRuWuEONYb8kuASpjBzEmIB95I72jhVctWVlLh0mYI2yrNHq4cszHRCXdtgo9UOtTjLAV1bLWnoZa+l0negKO5SoypBT9muaMD+bHLqY9MRbeCtljqFdVAZ0AhLgQpInReAwAR5oel6OEuZl1ToJbi6TYRdq/4Cmq6VN5PEMmAw0BpqRen4QIcoKJ/u3b3BymcDzNyvw2I6LjgcGIsKiHKO9eaLtHLRc1Ac0JhAt1zZp5saAOXIqKuij1eLwwVsNEOrKecjxGPC3pM/YVLgBtBpLsvRun3CookRCRRfAkJo38ZaPMKupmlg2VkqEBtzSwAPUMAVGkxPG0Mm46VOBeAVEpJSA8I3MVAStATu4RGyxMRgrKupJXSIZ2AkXLZ9colihzfPYPgCcmpzSOf+0j4OoRf/EdyC3DercIwsfLiMaHx/Nw8DVHDyNjYy2D4dOyXGz4QlvGyJMUoyfNF9sCzyczv3qZR39yrd19pvf1cLBN6SFaULoM6c+zygeYrxwDVvnx7a+qdqPfZo2GB8MgK2x4FqOXCdR/EEgQUu0hnAjJeU2ljBTy/6UxfYlNQLRACxhcOfDaCtub+ZMk/GTK+Nu3JMOo3JgQ9x8Q5GEZ+wqIKCqi6C5eFHTb+zX3Em/YEm81UlhbV1aIpJuWMwoXV7qNmuMQ8FYt45PrJogdIaWhUx1AP9UX+TZBxGWdeui6rlTOv/Dn+jwX/0t6/O15bFzhLbJ0fBnKiIURobJyN4cAwJP1gCZoh57Zfdubbz/Pu36/Ge0+3d/Q5sful+j23erz8FD08zL/x6as9nh5ba3epU6/qsfjCNGwo0IXUsFp7k/6NlAUumoA+7fVggOOXg39AwT2uza0t7tpsI3rfQccqmKCNZAVqCRWr4otqv0racC5ureOST9EraipI1VE2+RBlx8mAberdbATt6ScmVqoRDFCsZw2tKCYvykvYLJldUigh5I66oQoQeHgas2aeaKazV9992a+uDDmvr4E5r96BOaf/9Dmr/lLs1u36fZ3lrN9juaX2Cf8PLmuXR58ev1uuSmaGK2L/+Pqa8cvqCf/uq4vvOLA/r2z9/gUPCgnn/thA4cO6+zF+fU/rtkHUWECusdEQq5NPQGx1UJrCada2WxY65SRCSrih6eKBXIGmDIjYNpgKr1D9cIOs7ewFQWWjeRlIuxh0hRBOOQywoItnWrGwhIlBsAk+Qlmk1EKIpaEHKgJczEZ4Q53MPEIVnDnga454mPtCA4S4fvBA2b04cvnMuoYfDK2DLggyp7b3tQDCvdQAwGg1YDhmMqXOnbN4zofbft1gffvU/vvn6rtq4bFasi/8bsIgd/3nN9+nnW+vz0PAd103r24Fk9xdo++cxhfeMXh/TNXxzWd58/qp++fFIvHTqnY+dmNTHXyB/7XqRgzJDSr5jXDB/+kxwM+VAMdlbHauiUonVrxrWaazi49hvuTw17U6WHg55Kd0xNGdPJiUavHb2gUxNzarhGSimMYldN9j6g7nSKVDqqAcCtYgTWPawGLJDI+flF8t63BI4zmB3a4mBP6nVDxUl1Iir2VKWUlr1gsjasFDrV45jXBDENRrGNhiVynNpIDXlYhkXVZhHmogK+QUlbsQ+ffugixw5iKxof7WrUH1iW4bRaRh485wZ8kY8784IcKIpqEJPB+gnWasAA7APollCvE6LT25UFDmvm5/piO6iJIiw1BJHbsV5H61aPZmwihgjGLFIBF2WWQ+SpmXnNZ2wwXBlX0aBR8RU6OzGvF988oTePneMQscrLGB0rkgpVrRrr6prd63XljvUaHRXFsxT2RR5JjBnMt4O3HZtW6967rtUD77yKw+/VWjfW0cY1Pe3YNKZ9O9bqxn2bde3ejdqwflzTfJxOM7eKF+FDCmVJRmVkI3XIle/hlrer2oAa6Kg2D5IYEegVIKQoCeF+KSPmAzIoS8120MQyX0RgtXZLwSfffpYNNJFiSU3aYisnmLNCUEN2660SFgFtzxyNGOB5nIh2dkNr2BnGsA8FNHYogxEDJMLGc2dvRqfHWhedn+nr0KkpvfDGSf34+UN68mev8kOi1/SzXx3SqwfP6PTErKbZW75nLHINzPMuucBaLPKc8bNitjOi2fWb8hBwyr89+OCDusgzauLhhzTxnns0ec0Nmlu/TYvdcTXktxI3KSYS13CUIJ5LZK8Bx4d7FVZEiJAHXGWJAcXUZLSgE6JkQ48g8w/fcjiKsJBsIWO1oc0FWCtZZNQIKiaLG3Drmt1mT4kGPjJi22ZmLa1q+ONxjQkd29bZGZ375Yva/xf/oAN/9Gc6/S//rJlfPa/+xHlxg0t/1uUBI24+quRYvqdJqsS8cGFCE889r4s/e0Zzx46Siz73awFV3DnS3n0hYI/n2JLmAixrV0tjI3iSuPWpSaxtmFoi7n2ZZ+8Gbn96WtP8EHvm9f1anJxQKYUfsCPI2OiphCYPzjSVZWArMxPAQitKS7T6Azzz16oMOBAV62BuBtFLI9wn1+zcpTXX7FNv7Vr9uuK5r5TFgPBfv204NGv8G3UkwSM0jNIgN9RBb1zwNSjmawUd4Ak5+cIyFeV8WkW5BM0QhmzTXhup5QS9eQY7sDuWD+8YI3Md6uaeahmoNvIPyKsPBqcnNPXKqzrxL9/Q6a9+U/NvviFxcFfz/t2OMzBTRLSgtmdBqUXdble9nqFHb+io8IxBXUGPuhZ5Fk9OT2pyalJz5LCPf2WJbN+uqYioyuV1KIaBYrXTFMqY3raQ1Org6Zk0taZa+kvsX2+CAAzWCkaJ1twezZIilCX9gw3kYGrXhtFRqaYq3NQzAm5bAyiBDZfJVPofaEEPMRxRYfzaGozz64REwjD4okagmYB2DAA+CsRhBB417G+gRycD7KxVKc21cV4MIl/LkCPikt7CwGwIoKo0zgcdrmRT98pBlhVTzToDCMUAc6j4xkd7r1xiZ0wMjAI8HFgu+iE4HCSQLRMvifu697pZ35LUWR7OpOT4DAr+DIcAh0ebvJCyL/p/WBzQ/7yphxuEO+iWbS1rqWWspd++bbXI6bJ44DNySsvsAHWcA3EmcEi7R5x1iFvfjFjhJ8wwgFCN4Se7bIa2SQyaWGG/EtWQyICyWcEa0FpRzApowCjYivpWzgrhMrpSbQk3gtNhPENts53YS0RmWsFM95fBQHy59HL6MqskKxsykf+HzfAiybEGcSzy4eqf7pw9f17nJy5qbm4+18tif7B6qIhQr9vT6NioVvETxbGxMfmnRj0eEp3SsQqZSa9pa4YfmH5XcXoqP9lc5CFxngPBY1/6pk5//Tua3X+An2LN8uLBY4y3jD6KYPKV7j3SwMOphAZNVvv0AL6YjTfE5TgtdG+QFWAYN6h10nYwfEOQC+MJ+3y4tqEraUlJDpJVpKQxBclbiTxG0kgcKwxqqxnwUp4KAR8AH0phUCO1GF6FpkCVkCJCneDFYXFOUwcPa+boYe55TerQaKk4dogKNOCOwXhv4waN79uj8a2bVPGHSDhN8E+Iuyh5tXI8cJzLsdKgFhwQSfPwFx0DBwjmQwqhXBIHwTUtljlAokrZsgCh+XALTIDvfdUOo69br7Hbb9Hmj31Yu3//c9r56Y9o3W23qDO2SnWRg0EtKHo9dVaNq4yN2wlbopFffmu/r4a4Gl42PXQQZ+ngk/21cPoYP6l+TpP+6yu8GAsF7z8DURCf1w53hCPy7D1U3cOybnZugGIdeteCTpI4cT8E59ByHDNXc925N1QFf4RtRSkMNMbRkiOJcCt2dwAoWMh8gh5VdMwL+lCOkWSomiwty9eAMV8HiyOrNb9pl+ZuvFWzDzyoqY88rpmPfFhzjz6iuXe9RzNXXq/ptVs1Vcb5aIv8TR7nssOYPfJdOl3WP3RuYlH7j07qWQ6GnnrmkL779H79gAPBX/zqiN7wR9/5ac3O90WYEnMovAzmR7WvV7jGA5wQlYV4sx80tqvMmOURC0vq4Vin0NuIeARAabmEh0LXHJQKABokIzTA5UJ+6MJAYx9VIECF5zWny9pyaV2DhtgtsJ73l/Nq/QrfPMtEXBL7zeMD1TRQI5Q2bDbSoVV8WG3hcGLv9g264aqtuvOGnXrXTbt09y17dOf1O3TjlZu1d/tabd4wprHRrsK+xIgMVEMKIMeG1qDAAvNcwaxQ3EvB/Xv9WNE7rt+uh955te64erPWreqqEgtVuAYiX9bPcIj70uGL+vazx/U333tdf/rVl/Sfv/Qr/fFXgC+/pD8BjP/5117U33//dX3nl8f0yqELujizyEAem44AizzfqqmZOU1MzbFvvB+GwUZmzPtgfKyj1UCURS1yUFNZ976vYQ4KxDXciaLF2tEkB9Bz7ClmJIzVx5X3h3Pg59M0B35znF41jM3QBOFaFXkAJS0uVvbkovp8gIRCJUQrSk3oFPH8KipJVQ+h6hxCR3IL+kB0JHWJodAbNxiHpDomOg1M1eDeMVb2e8M6iPtQpTeIuZpmISQbWsbhrXWFPkxcVXUIbnSkywdXwS+Bw22r8VDDIM4BQym4RqPTydhrimmoGGJijYZRm8S7RRw4IqTCUOpkHIxM77/+O7/YF6hcvJcbbtKVfHRK0fh4T2tXj7V5sw8DigWZFJrhUND/ttyicx4dyfxQlswwAXL2zIHgBb3CfePc1LwHTmjQ8lr1OkV7t67S9T7M4wBSngK+auAIf5Vxglxt4YD7ntuu1MPvvk7X7dmosZGOGnQW0e1Hkejn2TSvHDmvr//kNX33mf06eX5G7FoxoCruHJNBFRY1wswBQZfrAr9WtACGTlUo+RnbEEcFUJFsCwRjl47nblAWXGFXhHdoU54tqCt+qXI8sghegAxQhwpYv8orWa2MDirwpUAxWYwrSjtGQQbACwAVyQKQYCDrEyo6aoH1FVBTl9GtZwPooG91YWLo36QvHhwcaxWE3q9BvpsmdHFyUYdPTOj5V4/rh7/Yr+/94o38odFLHBgePT2lidlFLXBt9omjAYrw1i+a5yVjVh3NrF6vqR17dfGGW3Xhnnt14ZEP6sLjj+nCAw/owq136OKuK5UyI58AABAASURBVDW3aqPmo0cURBdVhKBMREOeKqiEjCZrZCvRo0hWWiEkqugFpslFpaAVKbcM1+CJSUiUBXn2bVNWkAX/QV7MquAVG/NyzWrIeF5c6Ai5UDQqcOsSDONJsLPXwCa4Ty6eOa2Lz72oE//8NR34P/5MB//TH+vUP/6Tpp9/Vs2Zswqu2+D6SP8NewWwT/9zM9NvvqrzP/6xLr7yinzokzknV8NYlaVm6zn7vZClV3APCt7vxY2jyWexIyvswxbSIBv2jEobM3TF9/zFifzNxtnjx9Tnh7tCjgZzq2AoZY1sYWbvCJwP98nIJlIc4KSJ1tXUcLhAXuU/5hQwj+NBooQKOXF0Y+Ortebaq7T66mtURkaEQMIydHkZcByEgxmQfQ5mF/gWmp+clL9L+gSziKzBR/U9MoYjB/nREtgNl4X6yBtiaTrI6MuqtVq7b5/W7LtCddUq8eMhsdwATpErJxDK9bQTwoRiNCFZZlTuP4GsrQ2dQYzfAJCDaouG+TSq8Kt8OL/IvurPTWry1Vd19EvfyL9KPHfogGK+vS8P9W1rN9lnckUMAHEWoMv9rste6QFdHxDyDdgFOqUjy227yPN90r8xyOHgPP5rk95EOEtAeFaFFfTIk2EckmqyugFvjRLJnLSYwLETZdkMf9DUFSz0YPxP1aEVfpfGVmvPHlAWZNmvaFaYmWsNg/H/GbCuYegmGLECrW1dmlNLt611Wow2gMtqLNlbEG4GULNv20RXNCv1WvZbOS3/X2sv9b1MtZhbvLpb6WRFvpfZ6F0yD11G1RV01VsLPKr5g87oW+AtsrcwBiYOZ4AudfC4XQ4sILxcnsvy5rVqZKARYQJwbwBleW1tOyuZ20JAGkTfQiKpbwtliUBnAMmggUNLDSkiEtqfmnkUICQBQVMNBOx46fJa84PBgAi9SB7Dcn+q4AOwwgDwCB/VNFAWrKCGbYgwFJbQtPqtn6UxkQaQKigbb0FwW13HkCCXUHsTNW6P6AQ4nQCjgUJgPQThF422omM9z9t9QiAyYJd06tAQpPWGYJnVctKYSFC2kQs4HVZWW4JAJ+AnWBeF1p+9QKQgFMG80INDK4W0DMhkEDaDHhSC+RMjC5S4+xB/AmngiX5ZHV5G1aqaCnSVIPlBMTk9rTPnzuv8xAUOChZUMaZqWAoPWx8ajPHCMD48EOQQwQ+E0imSlQP/Hlv0vCQQhXgaOTTxpaaFiQmdf/5XOvblJ3XqG9/W/IE3FQuzEop+XlQQ71nhBxQvDShC5mlWwGwueSCmKVxUGdch8LYn+6g2gG2fOFGC8JVgMnjImVaKmJ4KDgqUISKSFmXgCqytTdtd0obtAkvsUhDEhvsgrqQTD7QMSt8FQQCu7qME8gK0HMc+y4vhzOGjauYXzGyB3MrQUjkQ7pWGjNddvUarr9ijtXt2qHR5GWIRQmJMwD2KAYBKxGvbPjoLPNC1dbs2vv+9uvK3Pq3djzyskW3bNCxhBH13Q7Dt5XjDehFUsgO/A0S1FAmoKvLLEl+cGtmzW+vve492fe7j2vc7n9bOh+/Xqit2q8thYGfNqMqacQUH0ekjG0Zk7v53A+UPUfwFa9o/xwv0L5/WyX/4Ox3+k7/S8a88qbkTx9NCCrUFW3SVcyCWlmmOlCo0jh3/okARqVpRmlblekZtmSjYVUTAD5Vg1sONJ0GHNBgmxB/00OB6qMr9Do0naHOFhpVjSSbkilbmsEQxi07m+wWfywH7rhbG1ml+9xWaecc787cCpz/5hKY/9pim3v+AZn1AuHWPZkfWaKbf0Wz+xsYiLiof+x0OIjg8qkXT/uthZ+b08v5z+unzR/jAO6Cn+Mh7+sVDevnNkzpx+qKmZhfUR1dc8x2glI4KQfmFz/GA+hIEQmIEZakDrCbVZDtsyAVoK1HqRRRVHNWBi0bkBHyoIwoqcKVhL4SBjorUCiCSQW9HJNAjVdYWVdFpqTTCBD25WApQ09ysAZgOD8gg4X1Xuiqdrsz3fb1TF7VmvKudW9fohqu36+7brtTD916njz10o37j0Zv0uQ/eqN/60A36/AeBR2/Qb37gen38wWv16D1X6e5bd2vfng1at3Y0f1usQ8wRRRHB1EJqq1xAFREKWS7aRmOxoGt3rdV9d16pO6/bqo2re+ozSX8IMBWWqyR9gkOSp18+o3/6/hv6i6++qC9+82V9+amD+t5zJ/WTl8/p56+d189fPaOfvnhS33vmiL78ozf11998QU/+9HWdvjAnr3eUkBg9gthwPs1H/0T+u3J9LRVUGB6yarRXtGa0o0701ZCj2m5aRQTQKNDq4nMMndHRIlILp6pykdgHS8feXNSJ87McTPJsyowEe0wtcACHMgcPfQ4FGz5+1JagMxCjfXQ7Rb1e4L/iwSAKCowNonDvwQ1kFYYSoGMADhZ3WioQnk+DR9/3Gs8tfytwUY5JfIQ1TKISYwO/AVcCucoeS+ZJaBpl/p0O8QycF3oDXa7d3Nyc/FsXDYcBi/ON+guNFv3bWID7vnsOW31AN4+Of3MycNDrdlSCtbKjZfeE0Wh4KGiRUA4Vua/gnW5Xa1aPLx0KihLYs0IqpfU3zf1gCmic4FLQcEWJvDBArg/fhjp2dla/2n9aRzgkmue+LfRtw9Rln5vWjbF/N2nbptXKHOCr4d7SME6JRutXdXT7Dbv0gffcoNuv3ap1XGcFneh01NA3XIcz+H3p4Dl9+Yev62s/fE0HjvAu06/4j8FTiL1GaI6wgRMB4ToANCXwBLUlIIJpMYzWjHWJo6ex4R7iGq0G5wwIKwIRMTSWQDF310KtyUtCklWZoiQUGw1Kw25i+6QqDbF63zhfNSWoeRx3tsPUbqudJR2KlBcFcWlQai2CoWIZuk2oLe7hCQgUImBnI3RDBV5BOe/vDGSRH4FEKEQqyejwXKk6cWZKL+0/pR8/f4DDwTf1w2f369lfHWYtzunsuWl0+swgPSpYX+G33w8tcEg421ul2U3bNX3V9br4rnfr/MOP6twTH9HEBx7R5N3v1vTVN2h2wxYtdka8tdhbVSUEtDnSoLTP6JYIuswLSOYvQlRhTByhLJ5TIoIn/EmhQcF1O1c4mR9ix4FzWASOPDURu291lfZmBR6LlLSGBftEUQgkBtPhZgAMpU4p6kDXi5Oaef4Vnf6nr+nIH/03HfujP9PZ//Elzb74gprzHA5ybwn85DXF/WbuzAld4F3owtO/0OLJkxohqE5jR95XAWKotlDhflXUqGRMRbUQca+b11Ql8IZAGuIQvcJ2Bly4gpI6md80VfMXLmjm8GEtXjifvJD/SLhZgjbDMZCEBEaKYFd5fUSJSjOsxBfoEBatmYGuewOKkA6rDBXoTXc6Rat37NL6W2/W+K5d2KBbigKw5Uqo+LiEhvC8FmemNHf2nGY5GFwkR30iMIgeb5L7CCRaAvNEqcictz7x2CbG1mj9zTdp38c/qCs/8ajW33az6oYNWuDG0uDDMdBhKRGlMEvcvEJDlSGZbkKkrclxjclY8hJDJoCcZmsDkV+p3++rAv25aU299oaOfe1JnfjGdzRz6KA0Ny/vIZo0qLQeM8SfAlHct1DIb7fXkQ8C/V1oMN4pHWLvqNPpKCJ4Pi1qcmoqYY6DwYZ7NJ6WKzoouiqGXCMDcF4MTEMJNN4fBtC0sWpr2mKpj98IaCAiUs9zqyxsOy948O00MDbINGDfqYei+QZQtNoaEQrQBCsnwHDFvzulhrKkHlgZQIQ5ENTKJIbgWGBRB/KciLmhRBnH37aWthCMYsBkUJd9SRFBQ60DkAQnwf4MJpLnCQ7AU2jnjzd4ptsAJOsPYWg/pEWJCMgWHDmsFRVnwmcCbJN0GKgF5ikXBFTUcBFmtGA0gYaKEBX8kRffz02nIjEknXy46KIFgtR+6ZKA7z0RTNCo2ZGBGBsAssSCdgigzo992K9dGsoltlYmPHStl92vb1IZsd3QraxLLOsYxDD0VJDhCHrbMtAJK65UWPLp8BEEcEk1f0kJyVBh2MMa1Ms5MRzL5oaB3nIXib6dKIa2qfFvNQMPYb1s3j7PuUvRGaiA/Rt14PdtYhlK/g0HSlPGq96INjLIBaa7XwdvEZsxvCh+nVHL9xCGllrR2sUSacLQMqxvcLzuDZb4ITE5Na2zPPzOnz8vf3h4o9nS14P7Uop6HMyMcyC4anxMY6OjGhnpJvjmL89dg1KZA4b2n988OKu8tMxx2HjuuRf46dTXdfJr39PUwSOqi7MKlBrk/oDlvcLaXKcNj7iGfuUy45ch7Ndc3xyXxs3xiJQeB/K9ANW0zx4m3oy2YAXUTbgrIGZx0i/jqHsIWRZwKpg/TobQZ76VnFQekn6gC1rgothGNI42AoR8pD+YUCv8Cg5QDQEeWll4PRNfglo4d0FT+w9p8dzZJTEmzG3ldYst1Xy/+0Xpanzndq25cq9669aQj36+/Pmv1YoJZliiMOlaGnk+WrVJ47fcrm2/8XHt+1++oB1PPKbVV12lMtJD8dLKUBLrljdGeoJR9eKBOwaDSS/HcO7pIQ0JwLkqnfbFkw/Wzob1WnXLLdr60ce15/c+q52f+rDWvusd6uzeoWZ8VHLAovjFlH2oXk/+LcLoFF6Kz2nql8/oxN/9Iy/Mf6bj/+VveGF+UtOvvKn+7Jxi8MexOC4lXWlFqYDIDyBKANQg6JybxQluELgOUKtGeglzhUnb0waD2YeZAynctiJKxG4MgpE6vPymD5iV3c+3rPpoVjO9Tig19A62BrsZvaaManH9Fs1dda1m3v1uzXzwEc18/HH6hzV117s1edU1mlq/VVNdPrY4U/ZfFfT11mUJOiVkWOxH/mcAh45e0HOvnNRTvzyk7/58v370y4N67tXjOnhyQuenFjg8YEzWofDxHex9qRAZsyQOZR4kIY8Ied41+WCJmJdsGmry6AWfiiMII+ibByVy4Nwkmo0dGtBjjMxLayibwJWIiYYawKDaBNSdh61WNoJ/79lcZ/y4N6Aq713n+dLxkVSAmt4dA+tRgU7pa+Pqohuu2KAH3nGFPvH+G/TbH7pVv/fEzfQ36jceukYfee+VevSuPXrwzl168I4dehj8I+/dp0+//1r9zodu1u8/cat+8+GbdD/2V+5Zr9WrR1RYo8I4pTCo5xYghpyDeY6kEOqitq4f0d037dZd1+/QtvWjCCu3D7LkuTpu+jMXZvXjl07pH777qv7hOy/z4X5C/t9hz001HBaX/GuBC01oDvBvd52bWtSh41N69tVTevXgWQ6EF/HLmHlPo4cSscwu9nnpn9PCPDt2MJZzZ9TJHOVQcNVYT500aYi3r1KqSqeFTixq/Vij3ZtXk8dRFXIaRep2Qx2M/B1x9PSMXj1yQefYi7JQUl4y3HPk375Dyf+eoH9rbWGh0XAtUWN1PXBVF1+jfPB2fAHUgqgD0OPP93MFeuAwJSede5RWQAEvUYSFokSqia4Bq+T7rgAnAAAQAElEQVSMjnEbNTzP2pgW5Wef2GtLwDokr2LluK0LkCKNEFcn8I5OBNcWzjOHOHbc29eP67rd63T9no26avtaXQHs3rpK2zev0paNq7Rx/ZjWrx3VqlU9ntGhsbHgMLarsZFOxqxBiYjE+mz0uflFDmSqQOW5ifHDoA6572rtqjGtXT0mr0W0ZkKsiOADs2qSA+FZwMuQToldEM5/zb5PDqSJyQW9euiU3jh8RhemF1iTmvy0oVlHzFfv2pB/hXikF8p7XQn0GnEuqVs5CHzk3dfp3Tft0tZ1I8QWCuxcg7XyX49/89hFfetn++V/3uDIqQlshU7NfqkhPip8DQpemEsSoGJvW26FCI8vVYg1q0Z06/U79eBdV+vdN+/S9Xs2aNfmca3n8H282/B8XUSxYW+np2zYxtlnU2m95nRZGaSVI6BiDBsEfuKORU2iziVBgFuOGvEs0ZBwadtqc9MJbuwHiAisAh8FyNoauM1rAZ71TQOOLQJ9BrJPYxHkwzpmJJ/csnFoobBH3kRHcwvSmYkFvXGEHzC8dFQ/ePaAvv+LN/TTFw7qpdeP6/Cxc7o4NedtosLadbDr4KHr/dKX5ktXc2vWa2r3FZq67U5NP/B+TT32Qc186EOavvd+TV93q2Y37tB8d0w8vlTb4MQEFUGMknzANIxLxEwm4S7XdgpogCCWnINErNPmqPWECFaLDxVC7Z8BzZiosPbQ0fqMQCPgwhI4QhxVRf5RtsblYhv3ANaE6xZ1tGCRo1DHeT5/QVPP/Uon/v6rOvSf/puO/+e/0Pkvf0UzLzyvxckLcmlmZnThVy/q1A9+rIuvHBA/JVElQZW9FyhUgxv3ZjAal5mYsdzDljLeUMhc0SuLqRRhY0ZkM3TWaI4f+k8fO6mFqRm1elbQwIsUUkKaD8w0KLWVIKpwDKwYMUOkxPm3vWMQ10XizCsGUsu7WPufxAnkvdHVWnvDjVp3+63qrl1rNy3YAXuuJdo2svOYbd5JGPe2vhYmpzV75qxmp2bx6FFbYIumxbBpiMHWQd/AbPBfwe2n4R7f6a3Wpptu1s6PPqJtn3hCOz/9UV3xqce1+e53anTLNta3w/YILAMrIECrwFsoEriZyhIRzBQUnRwDNCv5EJquuqz0sajMotIv8FOayg+QmtlpTb76uo595Vs66b+1xYGuFtuDwVpxThX6g27JYzC/vG7pu92Oer0u0AO66kBbFhGKiLSZ54Zw8eJFTUxM8kOBea5NZ8meETNOq8UoVCVhBNlSHcy3FcK1fACDDubAobF0YuQSsOoljF9LvL3mW7iXDZM5w6ffCZd0BzmA/fZ16AMDo+E5gou1dPf2Rv8TXOzfqrXSY6Q42wE78eSubFphttk4zd5FK3WMB5GHkSW4lFpiD5BfIyVfHsZgxbdqtRzLc4omIahWB8yg+7XVmoZWYRkT8SvL23kwr521sVR7S8P9MxQRS4LQ5X+cPGDlqCu0h+hKsXGuEV/nA3Es9YF/CxyYN1/lhllRDmvYkD6sQ586GjAHNF1Wy4hKVm1xZfFlupL2jcgw9BmptdyEHURLuzPY3mCuRye8FVGYa61Qsa2WSwxo2yxzh5gjG+JKzaK2BB3PU9pBTcbb4FgFMJAQU83bY3r2zvLAIXk56ZDrrcWC5A4RjFYMPuRaJZj4ksgCwCOKUS0XtNwEM/GgophnwNbrCme5WsfAkEOmVQ3pBlmEKRSo4TktKYYiQlrJEzRyHwhOT89wIHhe5zgQnOcnOZgTJZkZxkGMXQ4CRkdHND42pjEOBn0g2O12Nbz5F3x5iILf1jMMauAp/FMpDgQn/DLz5Sd1+lvf14x/Q3CeA8HBGKEq/3S3ot9+SHh8AD6Bp8x7H5dZLUmEJiKQg1Qpv8ugk1GL3COV3bQ5MRW5/zym5QV9NCVZppSZDkkNvFpCDQ+/xU5H/QFU+sVOSdq4ocGPYZjmCl2wt5+gL/hzHAKXS6OWHNLm1XCrQMaTUz0e3sG6zLz+hmYOHkSfSVqDl+elfMBqMGuIXOFRgCqNbNyksauvVG/nVjm3XX6C3ME2mE/thJiSFlBd4IC3cHi48YMPau9/+G3t/fdf0LoHHlRs2cz8K8PgjAoiHImhtFT4EK+sr0Hcj8R6yrFlpDaydqSN81+YXwloD07+Gj6CG14imkJkq1ape8UVWv3Afdr6ud/Qpt/8pHrveacWN24U78Mky/6qSqej4r23MKe5V17SuX/5sk780V/qxH/57zr3j9/SzHMvqc+LXCGuEl1FBLZNhhyK7LMJ+wtlPMk2DVhfLsydzi1cZtTID/si/0kDpG1NHVj+EGG3MB58G3k8+lBqMI9qTkKbK2iPhy0VrYacN0oWm8DrphIK1is4QKmlqomiBV54Z7Zu1+TNN2vi/ffrwkc/rMmPflQX3v+IJm5+pyZ27NP5VRt0vvY0w8vffCM1KgTVY4yeFmuHA57QkZNzeuH10/rJc0f0vZ8f0PeeflM/ef6gXjlwWsfOz2pyvsq/FRilqw73AAKRl7cqpBo5BVWZUokQFb6yBCNWIAkaX9cpxyCgDXRJmV8cnhENJZZKufZGGU8DmTW8fN5uhmQXc61hR5KDc6yNhYgislGgF/CCkUV8tm9SvYGzHDHTgpa8BhGSCNA8KcRk6aCir1WdBe3bOcZhwR595tFb9TuP36Lfevh6ffzePXro9i16x771umbHau3aNKYt68a0ed24tmxYpW2bVmn3trW6ftd6vePqTeju0G+8/2r9/mO36lMPXq+7btiqbRt74n1bwfVROh05hgIOoogi94UEjfek6/es09037tQVW8cV7J1+n/jQgMh5+K/+Pvu6f4vqDX37mUPaf3JG04sd1dJT8SAKxjEUeYxgvOjgmHWv0WMdukI5fdmzwe6du4XFyn6a5/uT04DUQBUF59Y64+zfVWNd/Ir9tKiGQ0CFPz7mVDSvDeNVt+zboHdct107NhA/sRBMHpJ1Wa/TE3P62asn9PzrJzU1x+FLFOJp1LDAtVlU5VDNMM9h4DQHVPMLiylzKIThEBK65G5sZER+nimYK36ikEf3gKIj8wWOFLwo1EkQMusG8ajIFb7k+fvW57FCFIiGuFrow+YT0vHBJygMiB+54LV0w4FSox5+ex0c2wWAoTxAVVu2rl+lR951tf79R+/Qv//Ybfp3H75ZX3jsJn3ugzfpM+y3Tzx0nT583zX60D1X6ZG79+j979ipe2/Zopv2rNH68a4iQqFLS5845rk/LCx6Fu3Ycj48uyjkv6f1q0Y5FBzRMDZxHcbAk+0vzixoBvuKDVMQi8EgjXJ+fBCrLmDS1wJrcujEeb345nGdPDPNR7dnFhLj0Gq019G+7at1896NXCNdsVSKqBrjvnfNjnV6iMO4++/cqz1bVqmbMTKEXSjU5wF4+NSUfvDsYQ6fDnCQfUGN1yuK8l2Ka4SdJwhSTmwyKGnarIFukSNJUjVxXx8ddYlj+8YR3ceB/ecfv11/+JHb9Tvk/jMP7tMj79yhu27aoqvJ87rxIAtNWmYuPA7rXvHWcE027qH9nKiWAd4nVd4jjQhIvk+CpJ/CuBWb4XUUIXzTyMUS4cF0gQFUOjRUzRMYOskrCuZHlUuV5UELnzaSWWkb/A1sGKzlwyYO1CQCiQh3YhrJctPINjVt0ZZYnwC8LpMzizpyZlLP7z+ln754WD/45X796LkDeublI3rt4Bmd5jkzOx+S70PcbwoLH7WwP4rm1NPMyGpNbd2tyRtu08R77tXEBz+kC098RBMPPcKB4Ts1veMKzfbWaIFnmohNUQihA8raK5xZsT0U5MQSMQcx1UAvAtWsYZZknrCzjjnWG+IKJKJV6wKZKNWcmogSZZxERLFt4Bt5hR/BgOACl3FU0qmqkMh5NKvSOL9LA/n64l2QjS7/Nc/FM6c18Ytndfxv/4cO///+TMf+r/+qs1/9quZff0ULb7ymcz98Smd+8owWzp5NF7wKqc8A7DI8N8q9CE1VRGQIRY2INCcX3FOdqw5r4fuv/yOSVt4IBUDYNC1UyDC3cjA5lX8bqPKuGR084DvY9yQfXetZEQBd9gSBHoOTBXCqL9ecPzheEFVA6SOI0zwrx0BuOmD4QHCE+2pBe2zHLq19zzs0ft118g98fM1lMvASyA2Yt7XSGejEwL4GG76FFs6d0/yp02rm5vBeAM+zhQYfrU+BiUIEBR1yprz3QNeqDu9qG268Ubs+8gFte+IRjdxxh0Zvv1O7PvqErvvsJ7XnA+/XmquuVumNC3UV9qDwGBJ4KAI/ood2W6BBMwjTQ7xhT3kKFgdMSBkwVV6Z5MVGld7QZ42ahXn1pyY19corOvnVb3Iw+KRmDxyU5vlhOnkQuXZMOFD6ap25VRCnocM6d7sdrTwY7HZZAQdCHCHHX+XfEpycusgPDyeV/zQVjiMCDaoDpzMV6IdxeGEwDrhCqiKvEAY6InSUxswxhIqUEBGKCIlqiRKH0KAkbe2WTpIRhEri9JakbSJgxJ0LZQXzrJyQxIoG3bSvqANI4MjuYShNUq6WRyf7hBfyH9EqS2TbquXw0PZlry3AcIUZWBla0lLswtDi5htgpabxhJYhX6sI6G0jDfHstbIwGKRbe7Y55FJt6bZdYqaTYG0MepsSA41YIasDnlmxAm9ptwnVbbhBJwCvqyFZgyaVkFnufQm7oOO8g1qa+zwghhWcSjKGDGGvpZIyKO9VPIENalgtIIYA6kTlBgCXB10hM6vKDDCvMt2ltS6R1bYDKi2WRQNu28XQX7R0tuhmHEm0zVB8Cd/MIbRqSncDXoYAjjtdUmDAlnVrIrqsoDDgLGMw0I0IRYRErWQ0X96cC4Ca103ykQ/UFAGhtoQCZAigl1XPzz7zgG4oG6ov9SBUuwo3QBunW8DjDWHoIxcVWdKDfqAT8AzmLgGTcRy41hJIiYoy1AO9rFqygoWf4c70GENJOPFWRU69JDrrGaw7uAQyrx684eEw5QNBHnxnOXianeXB1+CorXmzDRQ7nY5G+JAa41DQB4O9Hh+qva46PAy0oljXzj1XXGAp+WCm4adDF154Wce/+qROfvuHmjpwSLU/y1QWVRmv8cMHg7Av48zAuME3KKcWMVJaJhh0EJdVa1vgHtcDaVKwC9GUFX6NF3QMQ38F5ZJElfFwwxz7KPVLo4YPnD45a3hhWgY++uDnHLANdCMC+6L2j1RMw9eglAAhJlpPT4QGeHUsEMU94Lny0aa5ac2+eVCTL7+i/vQUcipipiMvUpMIvKyBuwALdVet0di+KzWyd6fEQ7tDnB10mZKajvJAsL9+k8bvuE07P/8J7f2Pv6ttn/6YVt10qyq2DV78jw+LOKoHgnbN0JmTEswBjNPh3q0cdiJFyUob/CSPJoIYgWgTJjaTxM25EmfZsFFjt9+uzR9+Qjs+9TGtueudquPjkvXR0dyMFl9/Vee/9CWd+qM/A/hp+b98XXPPVWtenwAAEABJREFUvah65oxiYc6uVBiZ4QkgFBJAFMRQ4cvXjC4tgUYkC40Wgcos0FOTR0OFwi8tLht8ih4qq1GD1dgSrLEp0au1oXPN2GxosYH5Oay855kv9ha9eY0E1dXi6HpNbduti7fdpumHP6DJj31EFx57XJP33q/JG2/V5OY9muys1tRiEd/6rIMdG8QKdjS9UHVqYkGvHZ7UL149rR/yEf29p/frR88e1HNvnNSh4W8FMmifw6BcF/LieEWfU/XEhL90G3AhUiCiNaTATInrG0R1aUMgo4q5mm8IN6yWFIM/kuwPqk2aSa8DfKrNWaEcC8mA02IQLYISNcnI1g1YjosE1ByDr7yBM4ZFljHTUx1CK2O1oCPo8UF6FBwIrucQ4M5rNukTD9ykzz92uz75wHV63607dd3eddq+YURrxjrqccGHKK0RiEcsCs8ZXwU5216rRzvas3lc7715q36TQ8HPfeAm+T8M2bZlXCMdtEtR4XBWWAY2CnxEyPt80+oR3XLVdl2/dwN+ihrm4BSGG/S9Rw+dnNb3nj2mHz9/TKcvLEidEYnDdSFvb7tk1XN0qulJhoQsPA5jByAVZWHcSgyNQooOe82HgguaXVgQQ8MzX+1a0I3ykbCWXIyONOpwCDhSFrVmtNGWNUVXbxvXe27eoSfuvUH33rpLG9cQFzZ40Px8P/8jlO8+d0xf/ekb8n9UIcYs5D7/+QDuacE9WXwwVyYxv9jXDDZzHEA5Bw08ZUBVwq5LHKMjXXVKB5K5MDcZkCnnBi/xkJgflR5eKQrrASGpABE0rnbtngN76yfbeTd48zB+7v9+I+V1QM/VuBIPaEJTj5tzYayq9MI4Fc+sC/L1a0Z1z8079XEO/j79wDX6zEPX63McBv7WIzfoC4/eCNyg3/3gjfrdD92o33v0Jv07Dpd/+5FbdP87r9CWjavx4xoDz+AhDl4a8rWoOW4WjkrMzwpBDGK/jvS6WrNqTKv9W56eXAqxHdQFDit82DzDfcWRes9U8Yc1CYMWsfBRRMMMqs5emM3/mOKN4+c1NduXXRZ8BUhEcGg+qhvZw3u2rmHPi3z4t0fH2RdX6KF3XKlrdq3j8DDwhRF57RQpInTswox+8MIJfYsfbLxy4BTftJ4NQlGYR2sBDxs4yjhzfUzBd0fc7gr+ImwL0Bsf61Xt4RD/1n2biWUbh65X6Dc+cGP7G76P36QvPHGbPvje67Vn2xrmRCYG4xRynG49loEByI4ynmjke71yNsSQe5XetPEEfKmKkGirxFxkn/jJ3gLTiBCaq+RLbWe5UqilYn0D8bQSCGrK3cNPnGZJDt4k3wrDkZBSnUvE7SimjXn+1ke9w72r1qL5RenM5Jz2n7yg5984oR89f0hPPXdQT794RC8dOKPjZ2c1OUdOuDZ7HBD3sOviL7imKz/g6HfHNLdxi2b2XauZu96luUc+qDkOB2cf/pDm77xb8zuv1PzIujwcxIx1KAr2sQ+EFKEgyKrCH2MQWQutAQs/rKFSEf3sTQOtBTpLTHDm10AH8zVUelfrGpwX9+09uKKJoyqraNk9DNhtZe4m8dtqQYA3CCv3ucp7Z+V0z9dVx7H25zV76rjOPf0LHf27L2n///mnOvTHf65TX/qyzj/1U80dPKxY5D6fIzZq2DsNLg10cDNiOUax1zwHg++lzews71F9Ffa/M+YMeS87bsLJmnZgqEjkGVTi/u9/zzC8hwOrkGj5oUdK36ZxJC073GVjxLOmt5gcOB8WBVEPe3mMpBvmYMVgLKSgvbE1Wn3nzVp/793qbt0m2Ufee6XwRAgKNdjOgUFZSIPSLbrzvGvPHj+mmROn0FuQU55Kb9MwKjFEQpsz41JndJU23nCj9n7kUW370CNae90N6qxZo874Gq268hrtfOQR7fvsp7Xn8Ue1/obr1V21lrHEPKSIyF6U8OAhUTOOAmZQloBKREY8L60oDTlqmL9zV7kni70UTNLPJP8zFNVr5sM6vi+O/cvX2n9jkIPBgI8p8Tg/TXrEjVlqGzFcuzs6XLNd3iUMvV43Dwg7nY5KKVZSRKQfHwb6Nwb9vxIbrziMCGVhf2aP8wp+6TyqWq3K2IBt3gKttVPVYv96ixdGwh1qy7jnejkPhctq6lfrMq82sNSIjJKW+GmhaK2M1NokYYjRR0KkluTpLAUUki6DwKcMFgxlGpbBIJDpxz3QVssMl1KOx9yKP7utiM2jk/sKX0tgrLrRygIHsm1BsgY2kdj/fOPxrL3SLnEax4ZLJagtl4yYBIorFVq1Szg5BmoRNAO5VuLmDUR2aTArgbVud4UVkCSdEhrz6KiFzLHGKEAYdye1ChnAQDRg6d8sDOQYh5B2uKOuMA3Y0cbnbGFDXSG/FHUckRZulZhbuQzis47BTs0a+kscvQBcTec8QVInG0ts6R6BuxUwtE07iHYc679Vd4UZqOUGjIgaBtW4oNpe/1ax+ZIOhON1ztJDDNolBQfFeg7pADHQ/dqKz4HMmGFADjpzDAOSEZUwbBkyY1qpIykk7wGtKL55riAxHFLDGN/qY6jRKiMfqiLo83KxdCDIoeAsLwGy3AP7/g9EhLocAI74QHBsVGOj4xqB9o1/eLMvfsDiT9kPVxcGw/mnmvMXLurMiy/p4Je/pWNPfk/Thw+qvzgr/6O9i2yKPg+nfGiBV57INnMYeJDjKTSmDYV43MNSOyc6qlOIORhSOxgAt2seoBX1qtJK+SCNxE13kXQleNJyH+qGFBwCig+a2l+gW1QsVo2wd0ZL0RgPu7FuT6vIxfhIT6P8dLsXoQ4vEh30u7y89QJ9Xvr9GwaOW8hLCR6SojimyDhCoSzuhgCjAbIyZmWCMydP6+JLL2v+5AmmXhEFmQMFM+X5M0T6LEUKoDM6ptV79mjDlXvUG1vFSI38V/ZEnIulJ+3aqy0feEBX/P7nted3fkub7r1Po1t3qkYHlcohVFETAJZVFOJAwKAr1plc5F7gIC74yWpYB2X3fhHhXV595t1EG6/nhVgGQlQHhG9pFeTRMQf3fAQEMYzu3qPN732fNt1zj0Y2blBdmNbs4Td07mtf0bH/8z/r2P/+f+n83/yzZp5+RgsnjkrI/bJchB/8ErGCkQog/Iv8VsB8ix0qmpBJ0TN2tm5QtM2SyIjsIu8RlY+cyjjOBJoeAX5FbgqgyvbsA7kMBg416DUMBChUrId1gItik46bgCDAaCq6HAaOrcu/SjXxznfk/9A4zU+ZZx55VDPvuFsze67RzOoNmlFP/s2dYH27XEsjjDXiCbJ3p6bmdOzUhF7ef0o/e/Gwnvrlm/rhM2/omZcPa//Rc/JvYs0sNKxVR6XL3mDdCZRaAUIgjga/hbAKsRIa2MqaAVsRqfmtnTERi/vUYDpLOEikdq6QvF9gkQ3cOAcmkIc5AZG5rHCcO2hqhAUSodEImdCuakuoFVcRvhxzWIC4opU2pmHmGAIxDaBC61poDKFwTkqRu6iL2ri66O6btutTD9/KoeCNeu9NO7Vny6ql/6W1YY9IzA2Dyn5uwBvvgwh14HXx1SmhiJAUGaNj6nED2rtztR6++0p94sFbdM+tV2jrxlEV65aBP/eiFCV/+8Y1unbvNm3fuCpplh5hJKCimbm+Xj50Tk+/elInL3JP456FUDU/Ehruk4Yq7502kCr78HVMqqSMG0+OIYqC+chQOgpi4WxI03OLmuGgp2JacF7E+EUq2Iz0utq5abVuv2qL3kPOHrhtlx6+60p97P5r9ZsfvEW/+egtSV+xZY2cEwLTJHv2+TdO6ys/3q9//P5r+e8cznDYXfAp7rFqFlBbVNNfzD5I3iKBzBLH3HyjRQ7hmoZgqKK463ak0ZGOOiBV5BI+E6Atcrii1ESCOVMjFMQfHjTQsSzkVpcUeMVc6xmMDxScDw3oKkpjqMo/xNywBpVrxIeC3Q5e8AUp5X6XiheCDznRj42E/Ft/m9b0tGX9iHZsHGfPrdFVO9bpuj0bdPO+Tbr92i2664btuvfmXbrvzit1x3W7tGn9ai0VBxTKiPrkyH/d2v+BC6jk2AdrHVE4gOtq7epRjY91ZVGEsgw6DoEXNTG9qFkOc3LfOM6EnCQhu1c7lSgcQDZ68+j5wX84wj4czBGNzMcIa+P/gfja3Zu0blzaxKH7O6/fpofuvko3XLlRPdbNz5TKuhaCMZybnNXTr5zQk0+/qedePcG+YT9EV8IjDdVZr+QRlIoZ7aB6IobSatcCUToSUAANJj021tOuHRu0g/25ekTqEeeGtWO6Et47b9ylB++4Uu+8fqc2rO4xV95qvICsrUcpbgjBUw3wdnwYyBveFzTMF+8L4qkbjht7L1N1g40GvZfGpHAUNAFhAFVOkHjtn04CYRR34JXlARTgnqslaosDNNtzH8gxZcgVOgO0wSJjGsTTMIdELUeYeBN4CQZhJvDNiwiVTlGQUy5RTXKfOHl+Rq8fPqtfvHREP37ugH7y/H696L9afOKcJidnVFhjtp1WsRwj5KZwSFE4WYwo0pq1Wti1S3O33qa5+x/UHD8Ym3/0g5rlsHB29xVaHF2jShz+51J6EeqIeOgFBPZF+CCZARQCzHcQhbm0yl4uQYONzAVnilyFUMwLUlmMANQk2QD0VoBDBVProrKyUElYxd5IE+M3CvyibDYwrM0QQV6x8zOyBUtaXw33wtkzp3TuJ8/o0Bf/UQe++E+aePZllZk5rLh7oOpjebtKH3BJrUnGZPzE8EXPEGrm57R4cVJ9elhttQA7AcHmKkCwX8iiIooiQuaD4BBfgaaBGWtQcvbMdUAqkAU6IC0LnJq4+SUqopp029iD4AGwiyQDnRqQ6HREKKrdrlbvu0qb77tba66/UWV0FJsKWLOFml3bEgZUQ0eiiK+yp7lYNHvujKYOHNDMybMm27GQ+TnDJPHXKIiRDGffJQYe3byFVXXJbKc7qo1XXas9H3pI2z/0qNbdeIs6fEMVbmD+VojoqLd5mza/6y7t/fiHtfuJD2n97beprF5HLFKHqFxxm2O797jmBU24yR6Eibe0cbRaAgQFpkmVEDmDjSSmIXmujORnQJ/D4/7Fi5p85VUd8y9vPPldzRw8oLowj15Wed8lhu/0hx9cKtgLJaEjfxt2eyPqJXTV6XRS7rENDRtvfm5eE4x1kYPIBb4Z8n4SgTe806VveusnTowppBmwwZbr2/Fsl+A5AnZhvWWrAZYyaw7pQf82nbWGsCROp268m9v4l2RGbOCJDHCTzr+GPA2KXQxQ6dcjS2p2hBrbj0FBTBtSIRuYylFMWWTQW8pbuUOO7QxvMbmEUfN2l3Gs4Fdwg/eYc58Ab1gtM5jOPpslijnBWBp8kNsUewcbGYDXL2epFe3QEB9LA4PnHhvIBp1c0oeRFYD6ErUSN/Ny2jwD/stSeCuUPNYS34TBBivAcsOKqWbodjOEVt1aYCuCtjsDXGUWCCR7kcf0kghNWzL00xIAABAASURBVGMoDOiB84FXJKGIAVT6AaQnjznUpzeZ7tGvQERIVMOSDD1lsaBalCa5MVospcPGcRiGtMdtYcixnyFOb5LBVtqYFTlSDBTo3q7Wt2GuMAn7CHQu293JQhbAShfGCYVZtasYEAY8tDXzE5J7SWAJWlHsY4nEfgkfKFvuubpnoEyNRYlY2QSQP232OCvBcsD2dFnTD1jlI2RmZlbnzp3XGQ4Ep30gCF9EaB1DgPd4uI6OjWhsbCyhN9LLm36nFLmUwXgRzkHloWEu4BzyoTY/gf9fvaRDX/2WTnAgOHPoEC8cM2yHmocXPsDwDbIyuYaHaPvQCTsAisIPOjDXQmM9WYy+q0yQN7NqpXXgEp5oVlQkYlAV9Av8DlDAHbUPpfwg76BUAI/RkJ+GB3eUnkbXbdBaDqe23nCDdtx5u/bcc5f2vO892vvAvdrz4H3aff97teO9d2vLHbdq7TX7NLZtq7qrV6t0Oh6SkaSIRoUcRZGoCQppCAESGpSqzGOlr7zp0KVgkYfo5BsHNH/0mERuc/4YNSCpm1ptk2OBRqerVdt56bjuWo1t3qo+67LAgVt/dK3Gb7hJ2z/1Ue3591/Q1k98XOP8BDNY59qwIsw/sG+IOf/3NHDXBpkhJ8agEaHgoT795hs6/cMf6Pwzz6jh5TSIDxEPiyrH1wIezKRzzXnhrwC5Ht5TBoQeo1lcBAuV8TGNsO/6x4/o3Pe+rWN/+uc6/H/8iU799T9q5ic/U//oEdXZiyStL9IsxxbkxH5LbQa5DiEARKZbsF6LRfLkgr755pS0LPK2sijBRAXzPIJ+WM0zDOgU05hlMDvIvWOwGSIln81QPXoyrQWAV0tZhtoZUbN2k+b2XatJDkYn+Gny5Mce1+zDj2j2trs0tXWPpkbWaL4J+Td2xKFe8NLVKZHRz883On9+XgePTeiF107qx788oB/8Yr9+9vwhvfTmSR09eUET0wta8LwclFwqYRIBufBe8FpAkZYhHzGxWROMCkHMnobBKMqt2C0MuyYkqKoIGBAVSqDuDSaHtNAJ+Y+5VYF+iTABMF6VnM4hR1lgkrfK/JOkGd6Pk8V+1WBOiJQXGfqC376UwsXFpT7hUZ0eOsn7kzXDWOtXd/VODl0+ev9Nevhd+3TtrnVaxYFNw2B9oKlFDesyt1B1kRyfODel/Scu6A0OYA/Snzg3qanZxdTplKIIQ+QwDVN0XBvW9vS+23boE/ddr3feuFNrxzvIq6K4L+DoV3FPLtq+eZ12b1urVWOd5DdCZixCpYQucMD28pHzOnxykh91FNVS1JCPhsEq17v4IVHlujXecOAp+L6OnCK54I6hhDPxpi/3oaIIAF8LzHWag8ep2XlMGhXGFCUMNGs4Sbnzhu367cfu0P/3M+/W//qpd+oPP3YH9K36xP3X695bd2rX5lHsMKAyvE6dm+EQ+zTAQebZKYck7+/KB4yIVRk/B0vEG3mw0lfDfXuWfT/HyUPDOtTq1aoK/gj9LnGN9DrqcLgk86IoC3ly30SV2V7zyvyUIObUgnBYrTDQN6pBCXrcS8hIh2r6hku1dZVLVfunxVt+o+BO2eEh5GsXBYbxXdM6DSp9MTH1WaN57t8G/2afYZ55LjJnz9XaHr+Hn3F+GrBmvKv1q0a0dtWoejlfCcd2D0Jlkrabne9z/+gP+KFSyAnBFpyNjnS1hkPBMfqIIhdEkvMkaY5c+3+WneGwpvGiMQ9xSBHpzZqA+eTeaeiTz1MX5uR/n/LU+Vk15NPjCCHLJfdbNq3mgHOTrtgyout2r9L9d+zVHRx0+jDX+hXfqLMNQ1MzC/rlm2f0rV8c0C9fOabzF+fVlK4qsTc4q4xLRyUOSVHcV/pIUJagZW7MLwCvWxToTlEpHXkua1eNaee2DVq/ZkQLCw2HoH1Nc/0ukP9Op8jvEDPT07o4NZOH0fJ+JE4N5x5VOCL9DRlqVOEX8mSoHG73wRNSity24LYROWKp1BbP3lgoIkQjlwhwGURb0loUZrHUguT6Z29VbApgmuhUjWPgudeBvOKtolDdVyMNTVsrccGGQDBkg1KVfPsSJRn0WatKICgdqMKhctXZSZ5R3BOf5UD3Ry8c0VPPHtLPXz6m14+c07kLs1pg+0eEOsQUjFnJ1SLXP8cVmlu1RlPbdmqCA5eJ972v/XcHH3tUMzwvZ/deqcXxtZKcD4IooQAUISj4pCPboCUmWmOI5f2duAbFhLLBiDVoldKznKyhQ6+zceSpPcDdVfQiAtfYw6BKNA1DVPrMJ7hr8kBgs/xQKGAFR/I10OdiqYBQqMTleQUHOPNHjmnqxdfUP3mG2FI99dluVvWOAuwp6ANebeWBrmPHV39+Vv539JrpKZjDikJtcWcqAhpd+TqBbV5hTQs/KA9ybGkH74VRRM+k0WprNQ0aYS3Afulg4XGAmIASOhGB+RAQpH5hfvAgA5CYC3oLjF02btH6996lze95j0Y2b2Z4DJApi7WhqQ7DOW9RWtKsQbyVZ+LsyeOaen2/Zs6ew7JhBKmwDoaAY0ahsesCXXDYzV4qvLutvXKfdj7yoHb5QPDmm9VZPU7M4gfhodKEXGpHKhvWa93tt2vHRz+knR97TOvveofK2o0ZCdPBJhJCYjSJZCgLIQuJWi5daKlYRqxLuUbgu0qqJh8K9VbeV5+LrOG5WqcmNfniKzr6pW/qxDe/rdmDB+V9xdRc2Ys4puIO3O0yeCt0Oh11Dd2uRkZGgK664AVhAIUJNexb/5bgxcnJPBycn1/AF05DOYa4ThzXEJZHUIYvCqqJu4dsKy6MZJeNKSDnS395hX8569fS1gUiGHElwCN4rRwufVjNCP1QlmbmJQy5SdCgmDMCzTqcfYUbQDKzsZ9E3ISUNA1VkCSxKksSiQ34LT703FJqZWrLwLIlVrR2ZdnltrK1hQYUfAvxNZUJgbZ4CENbs7Wi2NRA4GnWNisULmNc4t9qGHvuHse+DfZlUZrmGsliubTygZFly8z20lrJM26wjmEFjgdzlI4HBNt7gGllaYdcyTEeaQmGOOgMbcAQHsgAeklF1zruzE8bI28H/6qwNbAfL4x9JufX2AzZqZvKtkyLpIZyDeekYUFCNXt5cyzbDrXs93Lu5bTsRJeXZa1lrNUZDNsSbs1wb1iZ25V8ywbgmAaouCfpcv9D2SV97sRLOG9PWA9Y6bPFaR2bIS2hByMbS1Y2lWxUsBY8BR8yZD/QR3hJXTmfJQEvyA0fFrNzczo/MaGz5y9oZmYmxcFuzjAYIiLU4eE+yk19fHRMq3ghHh0dyQ+LvLlLKsFjsPIYRB9S+QQDqY6032hhckIXXnpFx77xPZ35zlNaOHpY6s+q8rBteEPxhe0Y/YJj2r3zjousQWsQsYBSK9BW7y2Pn3K5NUgV3eq4sg9CCqVVDbQMoq/EHuqAJaDbAZqQ5iQtjIwptu7Qqptu0Ib33qMtjz2s7Z/8iHZ+4TPa9Ye/rT3/6x9q33/8D9r3//nfdMV//F+T3vu//K72/uHv6Irf/S3t/swntfVDD2stP/0bveoa1fUbtFh6quTeL7RirATGahTECOLqQIEKzyD6RuIDXhzmFVI3p5nDR+W/ElI5xGW5kAYvdHToZlslP3STzHE6GmX89ddwKHjV3nyBbrbv1toH79fef/c57fmd39SG971XI1u2KiJUeVh7TapYW0lwuEk2JLZJmVy8SUpRRGjxwnld+OlPdfSv/1av////WG/80Z/q5Fe+qZnXX1flge+Xp8J6B3su6IV/u2gU7pagDLBq3+CFw8zCvuNNRfNHDur8t5/U0T/7Sx393/9Yp//0bzT9w5+oOc7h6NyMGj4Q0i1zt32fPAs/9rk0CjLjButUdIwbEDGiliKKJWzIw1O0OJ2Wiy0NzpKwCrJmXWsZ1BarJAaPWslbtTY5NDvSJJTXczjPDftlVHP+HxhvuEUXH3hA5z76uCY++oSmH3hYszfcqdlNuzTTGecwkH3BR6m43johdfBVOSCYnp7XqbPTev3QhH7xq+N66pcH9cNnD+iZV47rTT60TvOhNTNfuTa4AgiAdIE7GqmSTF+PkWSFYWigGrW8BrzlOY8QWZ2FqGgAlTkK7cIcC1lRggRraRyhE0O+ZFLBH1Hw3o4LHhG0VJi+fkyBwmjjyBg8Ae4pbAb4lg5ByQr8BpJhrej7BykRA+6wz+jMA6iY5fVZnSMDDiqcVSNVt167RY/ec63uu3W3dm4ckw+bvBSoyNdmn3jOcRD36tEL+hFr8NUfv6G///aL+utvPa+/Af7hu7/Skz8/qJcPnZf/TTYuNLF8ErFQ5VAIMw8C33PjFj1+z9W68Yr1Gu016FVJBEh+xT14pFu0ZcO4tm4gjk6R52exwSqGC+yJw6cv6iIHGRUPcrEbD0KsNa/PRpkwaDkAevtqmHNjmhwI2zoA2XEQNcC20ywHQzNzi0JdsKwq58KwhsPK6/du1AO37QZ26d03btUd+zboup1rtWPDqFaPFKmyixwTsYHKh3f+zcdbr9qs+27Zqbuv2aRda4u6/QXOnRYJtcHGBsvg63+WHyjMLSzKXA2KcUMhPyMjfKgQu+MKkhQqtHWgHxqWAKWSzwGHXDWeHNfIEtNOB+K2K2231NqDeSFjyTZi8CTNYBqEw9p21OPwzuOanUMhaxivaQJWKAIg3oJBpxR1OysAugNd6AOQPK4uKY0i6WwRm2bZuIW0EwnsIhcPNZRGuz2tWTWSv10JZ6mmNs3M7IIm2VvzfFSyGApiZWHQQ9jYu4QbtQUsuvK9Z//xCzp8/KJmOEhu18EarD8qa8d7unb3Bt1zwzY9eOde3XXjDq1b3ZNdB9665KDLnp9ir71w8Jy+8fND+skLJ+S/El9LV3UYP+uFuh0DAbQ1PGCLClcDzJ11DOBBcgzko4P++jWj2sHB+wZy0eZIyh654zp1flqvHjilExxeL5oh9hPPmcag5dLgviEvI73Q3l2bddM1O3XV7s3auH5cY72uEHP4W1mPJqHBF5nEARKqp5RK4DCzRrRERKSoZltoQyJ2gfk+EcwnpNy6IeToixKKbGnMBaRgbya3akWJ1KzEb7bNWTEcUgNAM/mMmT0KQX5EL+TCpywwwUQqRKBrnQUSM8kB87EzU3qRQ94fvXhM3332oJ568Yh+tf+Mjp2e1jTyBn3J9zjlfvCh+AL+5sfHNb1thyZ5Zk7ce58uPP64Jp54XJPvea8m917Nu8869blX+prCUvm89fhAQ3wGwpdCgwICf0C0HTF7vkvsyMlgQo+6p4c76ACUea7GKuYGOsvdBU21jL51U6V0TJ9KDaE28KBRrqbYSxVZFQwJTk2o4LCTW3AW/iEJayQ4DWC5oRE2zEHwEhf0ALym5nl+lW+C+ZMntcD3gVIfpeztxQC9spqFPCLUGRuVf5BbeCHpsHcL0Eary8qAa9sBmgrgVCJ0C8dyOtcWHfDREHursh+z3KdRAAAQAElEQVQiirrsCTk/vVVac/ut2vLQfVp93fWK3ohcqkIN+olXt3LKWoQsug4IutDC7Jz8SwzTrx9Qf2aad6uQf57A3cUjvQW6knqA/6ZK5f117Ip92v6hh7TzIx/Seg78umtXixCAgm1RELNBjqmEOqtXay3fHDv5we9ufli/4d57JN4Bq2dGXouE3QCIn6oKP+DLBH3b0VI9u+zgD+VLvREM897knLFG1TTvkc3CgnRxgoPBl3XsX76lU9/4juYOHlL44M569jcExredyVDQFUUEUyrqkINut6tud0TdXkfGSyBXSOj4vWKOHPs3Bqc4iJyfn2f5iJjq2B1igt5a8PBW5krO2ymwP9P1Sj3j8AX43dJ9gvkrwLHaduh22K9QAa0y3wCRdZibSwQDhZoabWPW5dBKhi3a6cxa8CDT5wClG5JGE6xpSGLQXE4P2P9mF0vePfBQPUAMdL+mWruFylIaexvFy12wFq3W5YKWq6VY1Bb20lCzHcEtQGVQdIzQUZexgcXSWAhbZSP/KgwsU+ct/vBRLIlhkGFKl95bWtZAo+aDNllMRHC9zgZBV8A8/MrQprEqCdrkQS7zzZQGwyrLZfKwNFKSzZLtCl6g04LAWhAlAMGpCW0UVYLSZaXVHDJ5JjFPRvJ8BmA7Q2rShL2YkYuCrieXELhpIYKeCmNQMeCm5EgCXY8zENDZhyWgb1tXOBqMmWp+ChqSsD1jgFvbY5gDSTW/OmrwZW4Sv6axD3kOyBOnH9YKMrzRpI4VDKKpjOyYGvCkrQxuXwZ4ab/UD+R0l1T8tHTI7weetl8wZ7kRn78woXP+DUF+su3MReAfZXfBA6rb62mch/v42Fj+huAoD9YeN/hOp6OSDzFeytAfDmG/LIkISZWPy0Vu8hOvvKoT3/iuTj/5lGYPH1ZdnCeOKp47QJPqNhi+jBgPuWRERtpEE3hpKdzX9sFIDNYtcApB26KWUC2S09bHezOwSSZ4oAs77cM0utGxfsPBW6M+L5UjV16p9e97j/wbdLv/4Ld15f/277T3D76gPV/4nHZ+5lP8JO+j2vbYh7TlkYe1+QPv19b3P6ht4Dsee1y7P/VJXfk7X9C+/+BDw/9FV/6H39eu3/6Utrz/Aa2+gZeTNevVZ3TPN/MWziFBEFeuJ0xv74b5Ok7zPIc+sS6qo8VmQXMnT2v6zTfVTEzArVajD1kPRIUcuBfjlE5R6YCNrVJ3z26N3HGjVt93r7Z/7lPa+x9/Tzt+8xNac8tNvMSNKTi0Y3FkhzluJKrCWnaAlFvHzjsdBYeSs6+/otNf+ZIO/+mf6/gX/17neHk48c9f1pt//Jc6/Jd/r4s/+on6x46pw8Pe/6NgsT0vIDmO/TBvsXYMJV8LfAnlfYO3B5m3ePqEzv/kKXz/tY78pz/TqT/5K02yn+qb+xXsr8BXJS9+0c+8kYX8LR+sPYccwo03PzKjyh4pA5BuCR8G78bMJvFgnqpDXiSjkJqQlwYEO3xQU5EmoiiWcg9DQkcKXVpM28xj18AfNhWmx7bvhc6YZrfs1PQtt+viBx7R5Mc+ronHP6wL99yv6atu1uz6bZrVuPzbZ/3Fiv9QtxR1WWtPbWqmr2NnpvXS/rP62a+O5WHgT54/pBdeP54f4BMzC+pzgUQUFcYXJfejBwcPRbY0Wc02p5JggxgkBmBcmYxGuabVJtmkF1MJYR5gR0jcFQQBTkccxMIcJHOVHjPRYambgMwMmZEQBEZVZW2HIOKylntDXaIHY3u+dpce2iZ9mA/p6w5N5V6EDuKpgLKU/KBowAsfXFfuWK0H7tir9960Q/7PQ5zLRceCPAofFP1GxziU/ekrJ/U/nnpTX/zmi/ri117Q3z35kv7+O6/pb558VX/19Zf1Z195Xn/9zZf1Yz6Az16cl1MSagsuRNpFQNrAgci9t2zXQ3fu0c5NXZXgxT0zVeX902P9168e1erxbmtMaz+EIuX8Qhc5uDk7MaMF4pTzjWFo8McD+VogZzJkYhqwRpXWFUfK4iQZsXP7sY8gP/Cm5/sc+DTsMWcKBrWgR3jitqGxkY5W9YrGSqMRxnC03ZAwzyYiRJWL7TZz0Hnbtdv08Dv26hP37dNnH7xWT7zrCl23a41GOn1V7okiQutnWMxpsS/5cHKek67Gcw1ruKloVtlvj2A6HXjEJjrbKxET7De1xXuryclXxSA/3h+tp4HftFO2trSHlipaKtWYaUsNhVisLewKI4Q63KxX8YO3kW4vY0wTrh2P1W+KOOPM3yydmF6UD8OmORDzwecCE+6zWRxXoN9lGN8POqXIcyzMMcJjGpQlfScm1qpqfrERbuAUFSKSAZsgnyOs2ZqxEXFeRcxI7MYOgD75nWBfTU7PaZGD2IBu84QQXC6gSn+SHUQwXx7UJ7g+/FuzF5hPKZLdalBGex1du2eDHrn7uvzPRXZvWyMr5HripGCwSMyvHJnQt545pO//8pCOnphib3dUA5CHCjGUSgQgm8slxGBLlCjoQefyQjFlyYbmQVRV5l44cF+t7ZvX529ddkqoAB1cdb2P2MtnJ2bzPze5MDnHdYsV82/8zJNLo8oADaD+osa7VTdcuVUfvv9Wff7xu/QbD79Dj959g+6+aQ+HoZu1bcMqrSHvI1wnndwdTqJByvDpXAccIvR8zSmqxGWdyJ4Aw4AsANfkmwhmGOYklKjs8USz8V4iaCkaDUugXgdEEFeiyUAwIDxcoihXRjBeSgErRhVWqKDkLK2MQw5rJefzC1Vnzvu3Sc/rZy8d1/c5HPzRC4f1/OundJh1nphptFg7Ck/U9v2qhudhH958d5Wm127Vxauu14X33q9zH/qwzj3+EV249wFdvOZGTa3boDnsGt/zyBzDCbIFYhZeYYt0JMjFY6S+iXCDiZlGw+pG0IeH2D5rBV+SWNzqtdlEySygMWoAH66idWwtYml7ke0WYyeZnWBORUeMU723PGbVoOAFnGopPHKEDlx8pQXLCw/JkJc5wcD/nuDc8eOaP31SDfsVFXy4BZBTQaSIpcDVsN/F3uqtW6fels3ipwi8PzbyQZoHvCQ0sU8lbIRf+2j3BqyMqRoxLCEmBmB19pC7Si/umwl4qgqt3ne1tn3o/Vp/990q69Z7ADXE2bAHhTznSlNzPatSgY6KB1N4ps6ePaPJX72si/v5dlHDm2bheK6qwzy70IVcdqScifsO1r6Gmiga2b2HA8EHtfsTT2jT3e9Ub+M6RQlGx8DVsUAre6yNh9QdH9O6a6/Wzg8+pD2/+TFtevB9ih071XBPG+7HYnuDE0pfgaxGGjD3gw6XnhCRZQdX8j2oQeCV956xus2EVgV8T++z5vkbgy+9oqNfflInn/y+Zo4cUT6EPAuCqfhIh24g7MeowSJf8z4INIzwTBvhAdLtdJhyUVgBxYY1mJubkw8GJ6emeA7xXjOYl1WGYN+GNkZfR5bgYGVFgTrggK1UGQ6I7wrYTwuS1QyyzhB0aYlIjWQaG0IyVjSMuoIChTEcjpRxf4BHbe3dQixVlMl/HcASewmxHGJg5nlYF3VXrhtkK6q1DUss1khqjd0WtcV4i/361uO0vlZqm2No7YZYu5ec3ZZji2BcQ6spKC0X1GKZ0qVCvW0pQyXWJcBxkTlolQdUQBno3loHOkNBLhLK2Q+YVjEaRTJoUIb8AbnUDfhoL7ES8UK1qzPQgBvDoJNVFRFwqXShaBFaV69bNfI/Aza9TM/2mR2chAn6VHkb3eSvbIY6K/ohqoxz2GqpBPxYopaR4bDLnCEWl1wYQ677jNfICkC71ceh14sup9eqQIUBKoBBbTcw7VtFAw06ZF4rtPAHAcs1mI/7hFyn8O5eglYTHtWqpqvQJjhqq2e7ISC6pA6VsrfEjtzL7rRcfOPDnQcwc1lNXtZUTl42SlqXFUStOS14n8Odubl5Xbh4UWdXHgjyYEKj3bbE3R0cCK7iATU+Pq78DUFu6J3BDd1j4U7ulYbKkigPzPZA8BUd/8b3deJb39fsgQOq87NqkFUDRtZtyEHlwZrGg6YuTW7AoCMkWtfgAdyCxy8EYFnQy4jIGY4b8NoZVZSeItAPDUrFXjzcJT+DVaQ+SB1brd6eK7Tl/vfqis99Ulf/+9/RVb//27qCQ75djz6iHfykecutt2jDvn1as22rxtavU3f1uLrjo+rRj61Zo7GNG7Vq2zatueIKbbj1Vm153/vyfxa74vO/oat+7/Pa99lPaPv779PYVftUx1eRC6nxH2JowjhArxWF5yWZCqAAIdMz589r4o03NXfipGp+cFQFUl2WR6YtFV42ggG6HfV2bNf2hx7StX/wO9r3u5/loPI+jcKLXpeBuQpqlQzEJDzKhbXSSkDFB3uN/9e7Hz+lE1/8Gx3mAPDUv3xV07w8lIlJNWfP6+zPfq7DX/wHHfzzL+r0l7+hmVdfk3jgEw2eceJxiDc7kx6LvhBvIfDmwnlNPveMTv/9P+gYh4En/+S/a+Kb39Ei8y7TU7l+weJ5+n2cNHhtJPFdwBwkXMilybzgGAI1OX/WCwXWoSzuDPCUQAtNxdcgL0m4IZcDHbTwHmq3q2XKzInBTQ1BFFi0Et4AybLihqAKefA3VxPjmtu4W9M3v0OTDz+qiY99TBc/+Jim7nqvpq64XjNrtmiuGdHiPDNgTQoz6HLdFpwvMsXzfFgfODGpZ187pR89f0Q/5CP5p88f1sv7T+nkuSnNzKHEXgjsojA4leHJiflBTMwN1DxcKoK5QUuRVS6ghNtuEysO5EYtHs4vb9gwcZHztcx49jSETeta5ViCoU15qBoM4gqv0suxIjSbLv3h2qjMG4LQrcmlZaEDpcwtFva/HBuOUbadPADPD0yZU5V5EVCujAtHStzXn7JE7WvdWNEt12zT3Tfu0t4tqwkxyKNy2pjx3tzo0KmL+sGzR/XP33kVeFnf/fkBPmjP6MCJaR05M6dDp/ngPTatp186pS/98HX97TdfYt2O6czUghyC/TB0+q3MxbFs2zCq9968S7fs26jxkUaFHWcdIe8xrfFeR10barlEhDdeMqbnFjQ9M68+F0o4KXhIAfZCTRXKOIvMjOR7NZy0t1tSpRQnc9BgVxk7WNRGRdNzjSZnGy32hcuAoywOA9X0tcD4hJKHh1Ps24nJeV28OKeLk7P5G2czHHb1+w320kgvtHHdqHZuWaMb9m7Q/Xfu1m8+fJM+9r7rdd2etRrtLEoNkKNI/u1PP1d8IDi/sJD5IzykFSACOtMjnER2uyXjq8wXYVbPU+RV8MyvxrnekieMAbyg6xYwa8CDknDgfMgTTi2PBpBvq1Z6rQTyJkOEujxfx8Z6Gh3pwioK7IfVtv5rsi+/eVrfefqAvgl8/9nD+vELR/XzV47L/+7iSwfO6vWjF/Qm94Gjpyd16ty0fAh8kQO7+fkFXFUixZMXESorpA/X5hb6HLLAYVBYEvGI0imNVo8WreGwbkiQAAAAEABJREFUecRxphDBoM5zEHiOdZtgXzWsmfPmvRPkLMih3QxGVYg5wehIiZ+fXtDLR89xeD7DfqlCpCyNmL+0fdMq3XrNdg4HN7HfsapSJfZAqc+B4JsnJvS9Xx7V935xSIeOXtQ8133jaxq5orgF3BtAmb1sDBr2Ax4R+ISRlQHMMw7qLoF5jI5G7sHtG1ZrlIsNNRXGYLlTxfk7dX5aJ85Mam6Ya+4VvilU7CvjeV9WeGtX9XTHDbv18Ydu0yceuE4fvvcqfeqhG/R7j9+m3/vwnfrtD92ujz94gx5411W69bod2rZxXD0GcsxaKtFOJWCwLhGhoK/JLbQFAXMDqyopK8gVIWXcBS75zJxEshOlqTIfMDLAoVod5LBaHLnnZSJCTBWGXBiX+Rqz+pCbNHpDURCHZF28D5QC2jwRaxDhwmLowuSC9h+5oOdePqannjmgH/1yv375ylEdOHZeF7hf9vONoKMI5rkocTIscYi+WMY0vXqTLl55gy6+9z6ep09o4kMf1vn7HtTF62/R9PrNWsC2vc9VBaZZa7Yyw3tXFMuSbQS6rSaIPwn6VDABfwk3rdxjvn86H8KxxYYAb+mQS1Or2h9smoqU2jjzbNYS1HTVaoBjNxRZ15AKyaytH/AK5BgW5qLBgGl9utQLWNFf1PzJU5o7fEyLM9OKgJv7uLFUgtQlBWtiCPbpKAeCq67Zpw7vxItcj0SnBoME7Cp4HdhGwDAOI+BnWO4BWLSBlNyyFwSlKFYB4IMHvBbaHI9v2c2B2vv5Qf37NbprNyYdxhZC4JJq7zDoCFtMDWJQ8Vt5gE3vf0MXn3lBc6dOyYd9PC5UUHEEPujshJLuwOsCTF19bEd37tHuD75fV3zyw9p81zs1smE9UikilkAhCV07CBuy3+U+Qp1ej+8I5vHQA3w3fFxbH75fZfdeLfRGRDo1LHbhOJI2gVN3BvOG9wtcQjJRDSAVGlUmnTL6TJATkTKp4eW6cm+v05Oa5N3+6Fe/lf9B5OyRYxI/5PcewgEVn20Vw2upMB+qfM/xL5N0u11+1t9Vb6Snbq+j0imKYDCgMu7s7CwHgxPyweDCwiJr1gxcWccovQzGB8C47ZQGiC8w+0OMS9q22spQB7KWe2k78JBM6w4hGYPGvAF6WQfpAQfg+XAzNHMJvIOV8dsLQCxJ5sA0aQu/AqLQ+bohwUqAlfqeMOrGUUFmwUqw0JZt3ypYM2ySoEErSgBttX6L/VutNYdg3daHW8+ylTiCS2Wm3gpBLPFW9hInlxSX3ssJzP9f018yTARD9BMdNJfYWmy+c+8+wRoIqCYjPKc2i2YNwTJDBPoGEwPgmvT0DRiudG5rlIJJ07WVGQ7XXCv4ISXlHi8rCDhRWloUyFYRZEUgg6FQWK6RivaGlJq5oTff4IgNtnDfgvUNqWiRvLkH9ypFhCSDsiSZWF3BxZNVDM7HAEwaauq7qUr7tlFoxTwlbgr4SVsIqm2Flgb6y7iWC/l1vMO5tgJbGrTExnPirfytbSiWmaCtvttltlbqaFgqiIGOmpjnAO5bnAE0A8GtCnNh1unJoTso82ErwQyDCRum0IjBhNS29qIsOWZiGsjgUMWNf4GXVf9Exv+G4OTkFB+HfLlpUAZx+gY+NjqqVRwIuh8dGZF5nU5HGUY7YBqF/MeoL5xgzRrNT17U+Vde1vGvfVvHv/p9Tb15SHVhWoWXeL98NWhVwFbuG+bnayKSQaCJCM/KYrJAGYhAhT8RkT99dP4qMlhumWKjiJ7Wb9+tvXdwMHfV1eqOjjGCFDyhCtApku2KQtFbpbFtV3CAd6/2/dZv6Lr/8Pu6+guf055HH9W2O+7Uhr1XaBUP9BHy0bEhH599HpYJkpy9prKcNBWZH6QNLxMil53uiEY3bNS6a6/T1gfv1xW/+Sld94e/ras/+/F8URjdsJWtWtQ0C8QX6kfwHhuqxChw54QhsnqcvrXgz/GCdmH/EU0dOKyGL+tgbBZShY8wvKHfSCHJfhKRIkJjW7dp5333adejD2vtzTeoy2Gm14MAkJfUb6L1IPZKcIDsXsyFodEJNYw99corOvUvX9bhP/0rHfmrf9a5p57R7MnTquQlSkfR4WeoC3O6eOBNHf3Gd/Xmf/1bHf2rf9TET59Wn8PE4KOolBAjMv9GYeelq8JLQ396RlMcIJ792td18k//Qsf/yxd19ktPaob9VCcvoBtiAD5eyRcx9oFFuM4PgvQpx2ufCVpRWKghDzemhH2rEHgR9qGIaFm0jtFgjtkGQVTir/TGlQjKpu3UgCcleHYGocZOD/fWRYn1gpR6q1W3XamFO9+tmUc/pOmPfVjTHArO3vFuze26SnPj6zWPLx+SNFw3tunQBDHML9b8bYrXDk/oZy+f1Pd+eVjf56Pp6RePcjhwTqcnZjWNjl9Ug7VRFAKQGFpEIG8d5SSUtMKOW9xyURiGVirIIrFW3oBbJ/cQuIitAonSOC2WR64HOTBDeKAizhoR5iQ+bEIFXpHcO942sqQLPB64yPEcgMfDf2WvVtYy1FePQ4w1HGBsXDumjWvGNVoK+0zYaFBCgd+qkCyLkvyIoDdIAV8ukBE01qXzGP5Pg/xbS++4bqeu3bVRY7zgcsbFVmpUWJgO+mcuzOQB31d++AoHFgf0xpEJXZhpiK4rBaAus+JjpXY0sxA6fHpG3//lEf3jd17SL145mX9FrhBDJ0Or4tYp//Q+oK/ZtV733LRb2zeMqeBReBK9D296nQxSIi9eHxBqBdo6x8v2IuAXelyJUGVzrFIhexvaJKGR7y/WTYW3aSqbKFUJrjKfqdlFTc7McTDaXpU2qax9rXhBx3v26NlpPfvGWT31q5N6kkOdr//0gL78ozfzNyr/+Uf79Y2nD+n5N8/I/0ttn/0b2BkK94j1a0d101Wb9JF7r9Nj775Ou7eslnJDN+SD0WpVMP8FPmoXFhdgNEBRzjXEdEMFotcr7JUiNRUQpcp2LCS4wJUFE+UezjHQqbCZT/KNMhZdW3EXKtgWiTaIW6WjmgCPNVVCRwGvgAf7wVBVVIhpjEPBEfpOKQp4BKxK7hzz7OyCnn3lhP77N5/XH3/pOf3JV17Un375Rf35V4Gv/0p/8c2X9RdPvqa//M5r+uL3Xtff/OAN/dNTb+jbP9/PHjwjf2wJr56C/WpQ5jkQ9IHxIhuZKIittOKmqhtNHgquXdVR11/FluCAmtYL/JDi3MSMLk7PqkE/4Fbnynom6KNIkXgomFOQvxIdzXKA/Nqx83r54Bmdu7jAPFuvuAFvNNKpWj3W0Sj5KCEspW4neNw1OnJyQt9/9kj+9fuX9l8QqZE8kMSIYhwAOsDs1dCoLTU1WpyBFMyxso6ot8xUxCL3UlXwbF871tX2zWu0ydddtGO0boLrs+a/y3r05AXux5NazHeAvoSeuC/5vtHQi0ls27hW73vnNfrsB9+pJ953rW64Yj1+x7R352rdeeM2PfTuffrUB27UF564U599/C7d/65btHv7Fg7Hu1I6DOUaBc69RwgaTEEvIOAV9pZxkWNBm6dOR6YLdFFR8IdlUERoWGo7IYl5J1gUtRWDr0BTcyCRvN7Mz/5EU3MBMUs/mUw1xvEhZUMXau1DEYBEVFKOYV37s0ZIoOJy1sTkovzXzZ977QSHg/v1/Z+/Kf+vxW8cPKdzE3Ps70akmD1SEjoMXfuh+dLV9Pgmfrh2DT9k4zn7MM/Zx5/QzH0PaPa6mzS/brMWVeT3txzMQTAu5mroqyj54Ak16CUtBLBFjFZPlHkoillJCl2DpzNUd+7RGMjJAc58f8nc21G0oqCn4r22OYFtmq6tlY5c064YLynJxnKxRZVb0Xo+7rWiDKVmeXjvVZsHa7rAD6An3zyghTNnJZgVHgupunJCuqxUaXzzZm2+/VaNXcF7De/OiwSwyKTdNwo1mHiLKPMjOAYMW6ZcgiYsJ5+BRohpgtMNKGOyhorj4Tkxvm6Hdj3yAe362ONac92NCsau3hADiNYERy3i9DEqROCzkudGhTGCa2Ru4rwmnntBky+8plicy78WzBTkJ3cXi5V9hxmxeyRyNL55h3Y/9AFd9ZlPaMvd79bI+g05XpszVPDta1AqCv+p7IiqlnKc+KhA6Y5ozc5d2vHAfbrqNz6hHY89otGrrlUdXYW/QB87YsUFtQL4KJIR27NxJBNqCy6TqtHSKU+8Sb64yLwHK+IhLPJe1XAw2EydJw+/0vH/8TWdfvL7mj12XJUfuMl5T0cY4StaT9mGWY7PPXNuDwV7fEsCIz2ZLp0ix+Wmz9r7YPDixYua5Af/izyT8p6BvQg6/RnHoI1z0LJpEZMTC4cQdjkk2t6TAouwDNAQLjNFJyt6MiRxaeO1tDvDUGLcMKRX9jEgLH8reB6XxZDjDq2kxIaGcoGgCkkAckm6shOXfSXLsiWIxNxG2kXSVf4ztHurVSoNmpXS1tqClrtMmydGuJxjnrK0FokKRSLQUmllbbvEHCJme80HtCNvctYDRnYeN3J75haFpHqYlL61QUrOcx+BKjWrYGm51GXUOik0sszWgCwrWJehAw18eROtFHoirc9o/STRapgTLZqt8UArkvr1jX16HPIl1BP8U3NdXuzIcBnftl4Zwh3ujuX+Mt0l8hJlc5NhBBgOMuxhUVkq2uV6qXSZnxjCdg4gyXi75l+TrYznctuhbGA/INs8ShEDvlxW4AO9YXIsMaSWEYN34hAsWImbNljP/RKYYYAx6MDetl6SQ3Spb6tnpmWekw8EJycndfYcN3j6Pjf8vAiYT+WGXJlvp9Ph5bOn8bFRjY2NaZQDwW63oy43dW/0oshpBz1mibt3PFH7aqamdPHV13Xi69/TqW98T3P731Rnfk6Bf/HQyZcfDDIdbLaWr7aEu2yMJAwp6/th3SlFhQdnQWqgy4djRdEvbxpfpTXXXKsrH3tIt3zhk7r6o49o3Q3Xq46Nyx9mwUdNYF+jq7Jxq9becZt2f+oj2vfvf0tX/O5n+Yncw1p3/U0a3bRRZbTL+0+VD2N8+OSxVNrx3UenKMhXwIsIRUSqOCk+IGv4IO3zQI0o6q1fp9XXXqNN739AV3D4eM2/+y3tevwRrbn6GjnmPhP0T4erClmRhp6WsUaoqDLJPg/LyWMnNHXwgBoOdv2bewiwaRialSa/QzuHlKSk8Fpu2qDOxg28WIyoyd/qQGolciL3osCSX/5q608iGuYxf+K4Lvz4Jzryxb/TwT/9ok5+5UlNvfyyKofAhTkGsfsh7vtIxaayH+bOnNGpp3+hQ3/9Lzr8X/9Op7/+Lc29+bpiZpYXOYkUqjh/s3Pyv1ly7ns/0LG/+Bsd+89/odN//yVd/MXT8l8hrnyUBYvsHPSJzXu3YU8RoejUl/Kx0I4tcugdCZNKRqArmORplsTctDzh1NqFmBUtDxY26Dgnhpbd8lQQGOgGdSBOiUcfsLPzitpFdIrcm6MigX8AABAASURBVNnEiBZWb9LcFddq5l3v0QU+UM598pM698HHdOGOezS5/SpNja7TLOs9y3ovcuBaWI9CriqjXOSA6SgHSS+8eUY/fP6Yvvv0QT6SDur5V4/r8ImLmphZ1HzDyJ0RJt1hipF5aucFHx+N8+lgAOdtGLd1cqIggcw10JWC9ADBbJHJxb2BNXE3tEucMZIOK7YwRC33XLweBIfQklDEco5gDmrQG+gKYxtNaFTZF6pzGun2tW5N0RXbx3XXDVvl/6X0A+++VjddvZ0fbhSJ+NDGAdWD04n4IgIsMkwQWcQIoM5RyH/ES7sSg4qqNeNFV+/eoBuv3KxN60aQVDWsje2C+Oc5wXv10Hl975nDHPCd0GkOO5rOKC/BoyocmJfoKERxToEK3UTRmam+fvTiEX39R6/rtaMTHAJWhRNUlXE1zIFhtH51V+9gXjcQw6penzVZYCaVOTQ4laxnsFEwECEn303lno+CLDMtHEZGMxgELwjli6mmTEiRwXduQm8t7RiWANQZPhYucijoA0hhJytg1tiNQjPzffk/E/jv33pe/+VfntUfc6D1J19/SX/89Vf0J197VX/ylZf1R//jBf3Xr/5K3/3lMR07M6f5xfQk4asq1GFJr969Vh9411W66/qdWreqMK1FRqt5X3H8DeuwSM7kQlzKdTQhlSgcCHbUDalgJRsw30QrvAy2yrLcHcja3PVRZSfhtyEhzroomIiwqEURaSG8UPHANStDdKCBKNIQBF0GgLxbuhrjg2mEZ24nJIITDhUSJiFSp8NnZ/WL18/pJy+d1lMvnNC3nz2mr/3siP7lRwf099/fr7/hUPC/f+MV/YX/ajo5/OMvv6C/++4reunAGQ5qiZ1gK/Olk0tlHnMkeIpTtb6fCRE5nuCLOyszyIM5H7R7GmkXQsdexGFcX+cvTmtyahaTvnLLppIoKNJKzNkCOmFpOnDm4U6cuqBXD5zUyXPT8rWTw4rCGlTybBB4Ax4RoFX+a/k/euGYvvGTA3r29VO6OFOJtCv1QzkE4w/9gIrAtFQs8Hqy2J57hpNKAw1k4pBQzpGvF/XVqYvavLqnnRvXaO044wxV8UFoWmQi5y7O6tCJsxxOTea1W5HZv7dd8IOK0V5o3471evieG/TZR+/Qo3dfpSu3rVavx/oTdWFuhUPv1atGtYVxNq9frW6np8mZhfw3QBcaqUEn481JDoIIenJZS8hib6d2e0HDK0CwmSzzdlPBmJpTpg/iNDhWhaDkTksFHmpEaFkdyAiGPCKCWVMVUoItPOTcs0/RUtNqSuEY5IJn4jMW6QxrEpooyhXcgCsJ1YrSIsgkz79jp6f04v5TeuqXB/S9n7+hn7xwSC+9eVonzs3wQ5XKPumo0+XwgRyKiXsp56KnqXUbdXHPPk3c/i5d4HDwwhMf08X7P6DpG27V7KZtmuNevVBDTRAVEFHUEOMiJGwFcUkIJMaAMNN4BgmyoiJd2nq2qAO7FSpKFkJqemCKijAl6KphaTm0roClcm9QJp54zK2wK1kK+qG1+ct4RCSRa+5RWhJeTUWvZUGnz/vl5CuvaebAATW8h7RzRy310QW9vLJk6qxapQ233aJ1d96qummTZktHC9y050sQaeGK8jCRuanOn2HgKIg6wHMshqgAJAaBhI62siYRHZXsQ/1aeK/dpi388H3H5z6sNXfcoRgbxywkdLS03+zMoOUS6CxT8gLX/oIm33hdE08/o8WjR9TlntCT1CVXXdQLeAfIHtouGvre2s3a9r57tedTH9aGe+5Rd906tKiexHBYKwNUBJJ9hLFkQDlW8Cryw/vCKD/M33Lfvbrq85/Wnk98RKtuvl119UbVQDcNpSCvCvShi8JToNWKUsENdK7EU+gDAJWVW2mVr7fKvbYyZ0PDaXxdmFd/4pwmn39eJ770dZ3+7g81d/yEfGAoDLHCBW0jgUhtI5fCfArxdTqFe11XvZGOelyXPe51Xb6fSnEkwoJ1ZPNMT8/owsSEpmZm+Pbq454BtFyWqFjmLWEWGi5hCB8GBDnZJeGvRdB8W1l1jt9W8vZMh2iw9HKf5hssa2EFdblyq7DcWjUvkAHL9AAdTHZIvU2/Utnif2sw6/y/hWB9l33EMkq47BvTA+bSEg1oi1pYZmTEJg2t8F9tU/9tNIZ8lnUg5RpawgYIEXr3DKlhn0PTpI+loFtpiUAC7i4iFNGCAiZ1MOWB35aZLY6yRx+1HNq9YckmCYZFVwOHUBqWGPCSHggGHf5arAZDewPRr1RHgZsHTKsZcLI8rvkABoGDHN46BvSWa5tEs23b9uYZGBd760bgawjJg0ZgfTpFBCDRukmApaUSYDAiQhEt2NbgUZBeWgPSYAWCrwbTA4gI/EghDcCYWle2AXVFzZ1apYGOXFCiOodphH9z1SpqZVlSg+lDMbq2Oq9gQzmkEga8dFVCEQGnrR7GoCUj85FTUTShRBNbbhb8ocbhzdJvCHLTT0VU7IpOnVLkvyY8tmpcoxwK9no9buA9+VDQD52IUERRISaFqEPLqoK/mJ7W5Gtv6OST39OZb/5AM2/s5yds0yp1QYG84cW68qAREwj6yNcD5UMx54NH19ZzqC2hiGUwL2jyMTLgJ146GtuwSdvfcauu/szjuuLzn9Tmjz6hHZ9+Qld+8gltuPUm9dasydj9sjBy5RXa9ugDuvoPPqsrf/83tfUD79c4h4ndNWulYEV5OPUbqQmiLEXVPXwcyBDkIKSMHVGLYBgRCvQFuDc4S5U5N5avXqNx/+bgEx/UlX/427ryc5/Ulttv18j4anWaUFEDSIpQFiZXQfIshBwGRCG2ubPnNXvosJqzZwkSZlvRlAaWErxBkyghZO/8C1+p6XGAsAS/yWdtrBM1MpbKQe/USy/r5L98TYf+jAO7v/+yLvzsl5o9eULihaFDzOFkYZfr6rdvIBg/8FsXpnXxwGs6/NVv6o3/+jc6+jf/qIs//6makyeli5Nqjp/SxI9/qmN/+dc68p//q05+8e91/gdPaeboQTX9OVLZqPSlPmM0jNHgU8NCjDlHJu3/VbmBX5lPRQ+0rchgKQIEjttwzPaTRIXbSMZpqhMlgWlFQYcaNTInMcShbRapHZLHMOA/42LhIhqxXRS1oxqjWly7STP7rtPUPfdqksPAyY9/VBMfeEjnedmb3LZX02NrOQws8jXrF7JgsFCozyHHRQ6Yjpya1ot84D/13GEOng7qJxwkvbz/tE6emdTMbJ+Ri4L9JxWWMSRemCugqrbACiBpkMxZK0EfJcsMyVtCkKEZyOEXwGgCKi1XRAmhtqQO/gXXkKgEhSQAUTAcopYb4CoiFJm0EEhCiSBkoMDDvMuH9qa1XV175Ubdc/sVeuLe6/TZR27TH3z8Lv3hx9+pj9x3k3ZtW4ctO8aBMpZYL5zLzyrhRi70EcWYIgJw3qzMWMml4dr0vugotGX9iK7duV67Nq3i5RZdxFnxYZ0zE7McVJzVc6+f1JlJxu6Myh8v8hrI+iGhK4rjaF/Agw+lotMTi/mfwTz13EGd4ZABFXm6rTp27M0uXyVXblurW6/apM1rpOjPSxzA+/qY4z4/v8geYKmYpFxqYEc1PtrraKRXVOTSMBsiCM/V0MCs8AS0vX1UiduCZcyF8SGR01pgGPj3EIFkgdMLH2TM06Mli4Uj54bR1G+qjpy8qB88e1jffeaYfvbyWT3zxgU9++aEnj8A7L/IgdcZ/dOPDuq/f+8N/eCVszozxYFfKONOfySl16u6ds963XPLXu3ZvkbBtWbf7YChRa4Xg0OOULLbeUt21COPhuCKYYIS94xqfAABbb7XRz585p5WgYYD+gT8N9xH7R+PChqvUzsWIw0ZHoxDCRFzRcugQV+jA8qe4HoN5I5nbKSrEaBrnvMmSroLLWI3vVg4iOtooelobrGr2fnCoZF0jr125sIC94E5HTkxrQOHJzlsO68X3jyr145e1MRMH2sp76FeTtwKDlOQD3CnORRc9Jw9f5jFE2OtgrHHxnoa6y0fhhEWlpL7WQ4Uz16c0TQ/2ImBPlNJeaASYEEvlfwTEYKFKfGwb4NnyPz8AofFi6xZzfgqcTSOYwjEUvG9wDPgxNkZ/fSlE/ryTw/pZ786oQuTfTXkERO7VQZF61qxk9rJVuYUSVdEAAZEIgJxbYExWkYrF7aVA4IO9/BNa8c4rBvXGPvGfpu0wBV1sV915vy0Dh8/qwt81PoHfA3O/QNtT3f1+Kiu37dNH37fjfrMB27Wvbft0rZNYyokKiLUKUUdPpA7wbouSgdOTumbzxzSXz/5gr7105e1/8Q5zTKGSkeeJNG1PbY1ihrsG8ZLYA4ZH3OlygCLmUgVfSUUCZtQ4AcQhS5YoSiRemGZxHMraABJNsWLPH5yQCLAqMpiBgi02WAaGNGFQpRs8BLEMMDhUhmX1tVrlYPgTqwTQWDQqGEinlvOg1jn5hqdJO8vHzytH3Mo+J1nD+Zvjz772ikdPjXFdbHIvCPfYXudog7+gu3QLz3Nrdmgyd1XaeLOuzTx8KOa+fDHNPv+D2juplu1sGkHh1jj2HYU4SCJjbVxbC1FOBlgoCM57+bLyWYMEVsAqUKTLhRysbgaN7NlwQ5z6F3DDVbZtfyle3TLq+5SjcmYACc7cKFp21rTNtwSl/d+tIK3bSvCisQzCkYP9kczP6+Z1/dr6vkXtXj+nEqXewD71DJU0F5RC+tpSFZobM9ubX7vPVp9043SqrUK1ruyfxcV5KuoousxsZLB/goybuN8MwSYQfSiBCCrqM86NPiRAe4iTjoc5m5++D7t+J2Pa+09d6vDYVxgGcgNNgzo7Jlkpp4mx0OnAG2N7OZPndGFp5/R5C+eV5md0Aj3/VH24Sj3kC5+OthGhIqvlVK0CMTajdry3vdq12c+po333aPO2jWqg/0qSgS+AVqotkIKd0DLJTRCBA8ism9JuFB3/UZtfOeduvI3PqYrPvVxrR/8z8TiuVJwUpxB+iadyRRYHYDoh9DySkhmFnIXEYxZoenpGFFDCDWgjSrPPHEw2Fy8oInnntdxvgXO/OBHWjhxQrGwKBy4Duzoogq3IG01HsypU4p6nR7vID31Rnrq8kzpdDsq8K0jyiK5nuZAcIKxZmZn5Getr//KCGxjxsK3Iv8ojYY4xgFkRZu5JTpskFGHFN5wBVXtwwCuHMAIYNwAOqxpb12DmZYPwTT8S/yZB1SgrcaqYnl0cCU4miraHIQeIl0PeeYboFXxgNzowFhtH3Qh0Roiey0VP48S4Nt8CIIWJQCBxwCMk0mtBCIbSEMCMxjL3BEwKTDrEmA72MzLOODHwNJkaFgcj5AEkH1IaTRwYLkBpobFoiAfBNmqIsgY6DXwI+S2M+iyYh5hDzWXpUMnw94SK7o3GDcYN6QjI8rrTxEBZRA4oBaXywrU5CWAU/vKhCIw7gUApZqiG9RLqZa5pHu50DTgB6gjRrJqAAAQAElEQVQ1LwlhBd+yIQQxexoG85KGZ/xSsIMVHEgZBqwY9LkLlnDhKVpY0g25mDQYfwu0Km9h/1qGgzegYFNDm6OVIyDMaqmRt5Hx5tDmLhQRVmrBqGHlhFsJLRcq7dtWbKiXit7CWCEmpJVi4wbvk2DPSMEft8qCevZLzJAiIi8SHy5cnJyUDwQvcgjjv1ZVkCmKgu0bIXV50I+Ojmp8fFyrAeM9XgB8sy4FrVJkHHVhJBePafCsF3kRvsAh4FEOBE99/buafuM1NfPtDd0fIZWHi3uDeLBmbtOYwds62C4QgwEsNnisEsVdSgqtY+nAK3CDh8q6Ldu19647dcOnHtM1n/qoNr7rXeruvVJrbrtN+z72qK7/xOPa/I5b1Nu2XatvvkFXfuYjuuYPPq89H/+I1t9yq0Y2brYnNfmAG4xKKNXJKSBAZTxLqsc3VPHyUgcpKQpyZBB9MZDT7LHFuTxv8cHu5eut38CD/U7t5SF/zac/qm133qGRNetzvUpURUg2c26TxgGvUWrp0OLUtKYPHtfCyVPKB7YNKkpZI9vKHiXVyj2THBoGt7SgH8VY4NN8Q1VgUKpUOh2Jj6H548d1/kc/1rG//Scd/m//qJOs7eRrr2txdko2xJ36vLXkbzo2DAUwbOZF8HNsxqp8zs6cOaFTP/6ZDvzVP+rgf/trnXvySc1wGHjqn7+sg//lL3SEA8Oz34D32stqZibwX4AR3BTAs5H4DmcnBQAvAIJoEkQJeb08bAPFNGQQepEQcJdryiCX+6EVzEEN8acazFjWLHgmOjMTgpbRaVudpElksJaOvPIiO79qvaau4iPkPffoAofCFx9/TFPvvU9T19+quU07tdgbI5eLKrx8dZs5jXKIPspHc2HPTE3O6fCJCT3/+nH96LkD+tEvD+iXLx/T/iPndX5iRvN8LHueHqcSs9fFQEBEKoUDEutT3Qx6wWRurcJwNvCSjx45c0YMfpGAI7aHamMdqNpYE6Sl3eaYDFZybyFKjWAvF/laoBFi5WiOxYSQo295BZd5YQ17bHvEknkGrJ3/TWtGdO+dV+i3nrhLf/iJd+kPPvpOffbhm/XIu/bpjmu3aN2qjiYvTmlulpdWhUrYn1aUhqlX9hL5sAh5RWqgy2rc9yprVebbQWfT2nHt2bpW61aP4DXVlvo+CTpxdkqvHDmnY+fn1S8jUnQZp0jUIH4D2YAsYnvIfit2lbVoak+H+Jj90bMH9MrhC/mbXZ2CC4Uyp+ACX7O6qxt2bdbODWP4WMx9M8++meIHM9Oz86wTcyPeNn4xQYC6lsOJtWvG8VVzXFwh6wONMhG+eIg2+YEBuOMzBkpXERlEP4QAD5WQPK9FDgNnZhY55MEnEodchXs3QI8JdUd68qHWbDOieQF1hGu7o4V+sJcLsq5OnV/Uj18+qe++cFyHTs8yxyBuRmANcIHnqnVrerr2iq3au2MLB2kjzFsZZkMkCwy/6IMUSRFBI4lOg9LtFvUAMfGGDxFupKAY1SoQifylQ2QVXqVXAgcNHBLapo//PjlDjI0YFQjJucimMPuEQF6WhvcIMtUqSioJhXjGRrsa7XVUPEnrIBF9wU9Iatgn6vTU642o2+2BAt2uOvA6nY6iU4COSulI7L3A9wj8kW5XuFEmSG2xP89tbr6vubkFUkBk7EUlsC/o7WdkZITxuq0RkyVL6YZdpNm5RZ2fnJf/Hcj0z3iKgq5BoB4lWpFlxhA5n6t60nV7N+kGDszWrx5VhOSxK+PKI5iG5XHoNDkzr+ffPKWv/vSAfvjicZ3ihySNmKeFqT/UhFHxsASOGB5rXVlX2CaARpX5gKCcbfY5PvfeAOrigkY6oc0bVmvjunF1iL1xfOkkG83PNxzGTur46QlNz/VF5tJZIf614yO6/qqd+tD7btFH7r9R77x+qzauHcFPqKBQSqEvzD00xQHri1z3//STN/VX33pJ33n6TR08PqG5eSlYzwgchnWLhF0AjqBy/69NVUHe63Q1xnqtXTXKPWpM6+hXc92P9nrIuXNi0IiCrqKjBPxE2KeWS4h7C0AvijsDKDkKZ1ttCwefZlQa59NxwEV+aRsq8Jas5ELYUsBLH21vXr4rsl5pYYblYmjWq3pdPBZ0EPc81+FZfhjz5pGzevqlg/r+M6/zQ4c39MxLh3Xo2BldnJhiby9qpEhj+BzlOu7hJyLUX7VK87v3aOr2OzT74ENaeOwxzT34gGZvvEXzG7dpMUZ4n5G6HktkgJt2ZWxXooVbgVAQh/AHoXADlAFYwwCpJaHaMtStKYBicdiirZBBcixkrbxKxA2biq5JMEzgS+3wrYVckLszrEBx0VJ4SDsYVpFpSzxEn7VyP3fshM4//azmDh9Ap8j7FSSr13poKwaP3Ed4wUl3bFxb3nGHdn7gfVp99V4V7lW8EgkHquy7JiSqBgGozVUd9LqkR4nqeRXMQ50o8rtVI6m7aYu2P3Sv9n7+E9pw//vU3bAVbqhdG1DV9GUsgTizdxM0A4gIRYSauTmde/kVnXnqp5rdv1/B1dwlER2u+Q6+ekAnpEIMWGsRWuNrtYlvjl2f/og2vv9BdTZtVkW/eiHpradS8GWM5NjG6ABwL7VNywk69Gnl+yEPP3VWrdH6m2/W3o98kO+Xj2rzPe9Wb8MWfHbkuEpiNhTeyZXRYg8ez70Zyr1sKiFoGZctDSI8tLoVnqHxdScRQuXRByzOq3/hnCaeeU7Hv/INnf3RTzR75iTXVl85VevigiqcySWIxn1hrNIpPLM6Cb1eN5/ZXZ5L3U5HwXwjJOv1uT6n+MaZuHiR58qs/Fv/rZv0rCXfAQrokjLQSV4rXNmqrpSnUtt4cGPMvdU3sQLgC7hUdim1QjtRj2RIYkVjK8MKVosOmYN+0KXMfgxJZNNm9hIeBhEhamq0TdBZywD6/6La00pz0wbz3BuGuPtlWDn2Cq0KvkIU8h+s4AXdr63Ih7IINA1DxqC/nFXxPRAtdVgu4cv7y3lFQtXlTqzNHlCrbGoAVh6gVcrLbkAudyFR9bYFI19wdK04B/EwcKgeL2ydOA3VPG9IG+QFvMSDA06VTSKwDMl4fsiBU3FOa6Ucywgq6FovAhnVOFxlGdC5Zkt4lX0mz0q48TyMthCtCwinlU527T6HTcRNC5i3iFsTBuOXA05yXDG+AWdUBXoGJaa3L1YwWGqjhGhfdhgvAjwBBXpajwAYW4YI6ylHCpFO2+LL8wy4EbSBgAobBSo6XjOzAx2lTqCxolp5JeTIaZhK1jYkQbOE2wZ6WM3PfTFk0DtbC/wUfmpqSufOX9CEDwQXF2VdxG0P0eGG7L8qvGp8nEPBMY3yQjnCC2S3y4062N4Zty0MeCU8zBQR5LFRMzunCwcP6Mh3vqeTX3tS06+8qjrLSxg3dvEC1udp0QwfjNB4UNgVgCtwKHyBtLM3E5lyow0JGKAFXqAYXHbB06P0RrVmx07tft+7tY+Dv52PPa51N92s3urVqdUZX6VV116r3Y89wk/YPqLtH/ugrvjsJ7Xv85/WRn6q19m6XTHCl4lwniCWrEkQD8Qgz7nHEZMJuYQbdJNGjjIcFGhhMy5IzqfVxKPMjIAmZlEYQSRaY9deo60feUy7PvsJrb/7TnXWrCOnUhdH/ql2B90WKrxg1sjwU+fnNHnkqKaOHCH/8yrw8C6XNpIhZQ7gOPGZsbYKMCXMllk24cFci7QweVFTr/xKp7/yNR3587/W8b/7siZ+8azmz5xS7fOFonbnN/ht1Ba7Ne71NSdY67avKuh3i1RmJjX10qs69j++pcN/9rc69Md/pYN/9pc6+eWvavrlF9W/eJr5L2CGNQ5z70BV7BvW3r770AaG1vC+oKrBaAhNoA8LIgAlx4ip5LsZQKArwP6cjJCIQa1RMsGp5pclTzCoAxfyC67xwE/AN9DxOtnRAoeBs3uv5gDwPbrIPrz42Ac1/Z73afbamzS3abtmyxgHIZUXH+bNT2QL10sXB5X5TkwuaP/Ri/rlqyf14xeO6CfPHdLzrxzXwaMTuji1wEFKqAaJZVwBUMTdyCXXtiGqCsDAHS1iVW9toZ5xC0WGg87WCqrwWiutKJYbhP1Ayk3HoxtaRfMB11YV90iLiaJgJ8jgmNlrGkIUiTELfYEHqsRB3At+ylMW6kRo9451euie6/Sx+67Tg7fv0a1XbdbubWs1zqHKPF/RR0+c1cmzF/ig7mNKQMTqDwlmL4mWPOd9CREMOLT4RQ39gFhZySm55Jao9ZxkbNowzoe3deBbbZDjOR8OnJ/SUQ4Gp+aQFV/JjMYYVda3MmDUAOpaaezCazk9X/TigbN68c0zuuADTfQKctfAhz82RjqhXVvWaPeWtRrhRlG5185ziD/Bi/TUzIL81zAJVyIET6xC2P+61WMcbqwS7+FqsLFd0Hvft8oepXqU/5u1//CS5LjSfMHvukekqCyRpbVCQWtJgABBaEnVJFuxZ7pn3+x7M++cFWff7j+zYmZakM3uJkGtACpoAoTWogCU1pVZqXWE2/4+84jMrCLYPXPes7Rrdu1qu2buHm6RWQWEaFzVLRHQbMiGc6ISLINwEzKb8wlNzcxxODIPTcrriZQlLOnnyupVfVq5so+DplJRFioNJDciWPdKDebXhDbGYfiB48M6dW6a71NSti9KAK4N5NZzWLNl/WrWvZeouAKiIRWNfG1wnm4xbEa+phMjg/dBsyjUbBQKUchBxTMqAGUwzRGTQPZJprkH2DlqM8kWeSCtdeoQX6ze6wWjoLFxQ+0FIrSMQ2SuiQwlUBi5NtDt7SnV0yzlgoiDUNaiSeiyxdT2TdqAECFlGTH7xCAfEHEfaXNwmZiX52S7TXIl9BFxp2wb3xWTmGGfzcwvME3mazvcubIthAti6u9rqMl6JHKT4CuXlOc+w2Hi+NScFhbaStloZkrYlnPg6INBBslhV9hvFEl7tw3q8zfs1U1XbNGmwR6ZhoQypNyCq+MxNMvkD50Z1zuHzurMyJQqPrv4WepYRaxMAHkreh5Jdgkh10U8MWTtpKTc2TriRGgGNAtg1XMlf4kDqIH+hjYMrtLgQJ8sV5lXK9sMe72V/4ORM2NTmiOfwlmB/UEO4K+9dLseueMKPXTrPl2xZ61WrmjINhCRc9sgrzYywv389QPD+skLn+gnz+3X2x+e0gT7X1GoQCayv6QItFkT0YnYymhpZX/B/WBAl+9az6HjZt16xVbdfvUO3Xk9cN0O3XblFl23b732bVujzWt7taq3UBlMmhiFvaIopaIALSSFIMkx0dSdc+tBciOFc+Z4QvBrYt1CoEJFBgRDmU6vDHACH8txhaOQTNOygmISNjLJsVaKHDM9Gt6LODeWwXiL63JieiF/gfbW/pN6ni/Pnn39oF5/75gOHh3WOe7NC9wUmKqKSCqZhz20iGmmb4UmNu/Q6NXXa/yuuzT98AOa5pBp5pLL1FqzQVXRblxVzAAAEABJREFUJBJLS24d7mJ8Sbl06Y6lJmQKqHu6XI0D1jFgKIIxPLcGMiQDpOzLYsbdGyzDRlVmMg+xPpkmigW8Nu4ZZrrtGxifXy1UQ3R0ItXrUSFolfbEuCbeeAt4U63xSclEy5Lr+nqTMk1LJXENJIX6tm7nwO4urbv3dvXs3KlEDhPXlMh7wQz9vKshFKyBocB+hMchFcRiYFzBFwsX4gcboUK927D/0N3a/o2vau0dd6jBl/shSm4k1JTR3HjcQSRFgCcRimcKgm2Imjl1UsMvvqCxV19Xe25ckX8KWmVAUgndqpD4xKaqp1+DV16tnV9+WOs4TG5u3ig5P6J0e+SDoehlA+BG6XJllp1espxFDEKo6MQlSvT1qX/fRdr80P3a8edf0bo7P6ueDZsQa3LYl8iIhWoILf+BRixBJ+gG+0ym1USejxXkerC8RURChzsiy40M75TtsXMaf/kNnfrprzT60ktaGDqj4JlT6xF5MhYifFTdh/LaQQieQ0WD50mjqSbQ02zKB4NlyY5grsEsQqE21+nk5JTGxyfywaD3lP5I4U7e4QS9QYogDi0VUyPcQqsnBVJXU7tgivNi8DrW10XtIXX0u7LuLW8w7pyqu8Ap5B9Z50KAJ5m7BB6LYk/2nW2FZFVledXFhC49z5F5Umtmtw30DGJdVYd0nszyQSAgxXk/yiVolwNDpNxeCEhRlzPj/IHyMHRecRSe7yLRfIMJML1Mhjz/PG+YVFifMqcuyRYtATg/BoFj060BdLFiLuMX0j3ugmUyEEPuYVBrq0ayhaWm8AIuAmKehMNSNhDyTxYPWgyYR5cHxr3xMkCxSKCBmc6oO1GZWi8wzJDqMT7UKZEpnUGnyzScBWMDXa4RHgUakcfdBlGs16Mc2+KoprnNGiR6UdYEg5lYzB3MRVImeB62aDABAdt2x/A82Q4NspVyd15jfp1k+F3Nbg/TPBTA7AEsFBH0da2xuq0pbjvjTtdRxD5WOvYkMw2idHvQZbVLRWuRuqjeoUSEIqK23aEtdssVuf+Kh6t5JmdALwFSvmUshrmIIJT90bc5AJyanuKD0JjGxsbVWmgpIhTCNWCdgpuwfwugzw+b/j75NwQbzYbKghu0ZS1Mb5s+gLHaIuCj4nBq6shRnX7mdzr7qyc189F+Dqkm5d9eS3xwroA2D/A2LwGJDwL2mfXRzVFgmAo5c5FIGU85Skvy5E3MFSGHIugRYEDV6FH/zh3a+vk7tPMrD2vTIw9qxSWXKnp75VIgE37A9K9U/2WXascjD+mSv/mGdnz5C3kczFfE55coLKrkG/YoC+GuEwePQeefDz9+sbJstzfu+XV744kPZo5ey0oCN9BJRShDWUoG5lLxcOzbs1ubv/CgdvzZVzR44w0qB1arxFaDKEol8CQfEjUw4rG/tSxY2+nTpzR1+IhaPDjFXGsoVIFXyCYFLVlOksceBOvq+UGqueQ1VYwgBjH5z55mz5zJH4pOfvdHOvlPP9Twb+rf/GzPTkiFreCDvJA6ohMrW9uv8NKdfwLPkshxg8xzYNbMI1TyUap1lg9ez72gExwGjr/6qlqjp5RiXhEhvvRXG+MVORD61GytEnGGJOi2XxG7+XIPOUzPuIUgdCuTr2wk87rEkH8wRsUapmtOMAaIAwFlEKSMePLwSEIK41IWowmFCnKbl5g4q6Khub41muIwcPLmz2jsoYc08dCDmrv1TrUuukrtNZu0wP5dYLItDnPafNASs8QEc08aHZ/XwRNjem3/Gf3unWP5QPC9A0M6MTTFgUtbpEcp+xWeQ7kwfwWTFZMBT3m+HosUmYac79uZnrBhGoByLStFIKOl4lEo0AfoZX3btwiy2ZTHXTxgYLKmgyNPawlmBxbkrWAnAFE2Fe6jIc8l59QJ6IJlDR67N4AH0GiW2rxhUPt2bNCWwX719zRUYisFVwhyEzPzOj40qXMT85onx3gmdAJToicn5AfUZGaVSBBoCnCj8L1fEAgm4pmDIlARb1J/X5OX8F6VLLave2tgQRHSHAcj53iRn5ieU8V9w3zbQNli8p6tGCQMZh1sSKGIkItpXO06O76g/UfP6ezoHORQkeWUi214uHZNr7blw7Ay253jQ/TIxIzGp5gzcXgKFVmvmGsGCGtW9mrrupVa0dcgD23stXMkjpMBNamOJKMquj/Ex8rVxE5bS+bsZP8VubKyr91JDgUnWYMK34jX8dswMfQ0Cw2uWaE1K/s4aFKOI4gzkC3ZL40uMMmC6KZnZjU5O6vKm55xUk4lWIG7YC5lttXX08w0cR9XUXIoWIg0IB3K+bN/1aWgYwupp1GKqdW2sV+vCyvEXIyLmAKrwV0uiFH0iTmY5zicQUx1aig6mBaxyNqWZXvJYJZ9SlBxZR0weVwSWG9PoaaDU13MV61AnEnzraQKQxUM69mDiFfEagjiDA6LeKsSD32xEbnnSo2iECr2Sm8sFBEctlaamp3Pv/Hn+1CyroHntnUJRyt6G/nwWZlO0OSK5VFVpXwg5rVuLyR2ixSFhOEMgU+HFiogFRJjFZVK7lM7OMD/3I17ded1O7VvU79WNCqkyGiSrFMpsA+IAo1WvRyY+qBt1Ype9ZCjII7wvB0rfWJ2id6yqNNhJYTbAKdip4BRgCLqVqSLHkZVd9k5Q5xTK/Zn0uCqfm1eP8B130SImJh37adSIoYp9vqJcxM6MzajFtdhkKd1HHzfdOUOfeFzV3AguEdX7Fyjfg7jPDdCwI4UEdzv21zvM3rpw9P68e8+0a9f/ESHjpzDTqWiLOViX55bROGh7LNILQ73QhdtWaXPXrNNX7zjEv35PZfp3z1wmf79Q5frrx+if/Ay/ZXh3sv0F/dcqq/eeZEeumWXbrtiky7dtlLrBwo1/W9z5CQUEiug7MO4FCGlHLDIBREYZ75JdSENNZKTGcgD2Mg6gY4FuZ4tVNEYBN12A8RsOjjklAFV8saCIoQiAsv4pRWQWNv8sp8FESKABBCkgqGhsA78aQ66Tw1P6J2PT+vFt4/o+TcO6rX3j+rAsbN8Jp7SAp+hCj5YlQVzZV6Y1jz3jZkVKzW5dafGrrlOY/fco8lHHtbk7Z/TzL7LNZ8PB3vEeXYOE1f0ge/kEIiwyCBhk3hcCaWWZxDkNtwbzABwzUjyvFJeB7JkIQkrQQtkIYSxDoFaKZB1PkTgtbekLAbXY9tDk5GQNVhfuZgeXVv1II+wgFUByGIsuM/EwkL+t8FHnn1BM5/sV/L6GzgEyjgWbULZi5TQS1jIz79mU6suvVw7v/CINj9wj/r3XKSq2S/zfO+oipA/A4t7dmIdEmMBAYixIdO5TwtAWsJvwUHcwL592vbFB7Tzr+oDweb6DYqoI5HLcpzpmFQDMvAIU2xq5Tl4D5k2M6OxN9/S2NO/0/yxwwpnpSiVSKhNZACviK0Fr8VnuFWXXK7tX35IG+6+h0PKrQrnJhuXAjnPAUwuHbIUoZAUEQrVJffZAQ0V88pMbBSAKIm5R2+P+nft0qb779HOv/gTbbjvbjW37cRND/NJiigky9MFOl1gyKiuphnDPW6SCFouKY88RqITLHc4qJXUGbtPfF5dGD6n0Zdf06mfPKGxl15Re/isgs88CFOxQa1tuu0ADh1fg/taybtPgzXtaTZ43gHgZVmoMDh+VOYX5jU5OcGXIxM8n2aVWCciIxaYVIdkAJV7g3HcuKsBhWQCfSYYN2Jhg/H/QchqboJJ2m4XGNpUpzOq4EeLoFzMtzqJymNl/uK0tFQC1ECX3BvUkZa8poZaM1vFZAJ0QQnGBrpPrTXPFj6V/UeIll8CXy220wUR5xKuxVJrOEpDl2y85kBBjR3XmYft1jOEQ4UJp5an5f4nQ5fWMcJW6chaPojFDEifUsM0Nwbs2FttEp28UBboQN4/WbBDoPPQewFU8Os18cCADXfZbkbOb5jC+QRGtkenrk3ji4ADB1iDqUlZ3g2Q7dFnsZpd85OwB4NeLqCZYUEDNJPoPqVmq+fTsRNsyshGuiyInqg7SDYb7oFutaUOuyYhQM14t/fgPJkLCV6UrkC3t8x5sZiAxfP4pmmZFPw86gp1x+qULr07XDY2ajCr21vd40+FeuYWrbd0LeRxjS21NmMQsUUGsCxoG8ol3NJQkfDgQrCCwfSkNg+PqalpjYyMciA4xrf4C1nP+mKh3BfceHt4qPX19sn/hmBvT496Gk01ysIiEkLhh7OWSvYA3X3iw8LM8eM6w4HgqSee1OQH+9WemVb+UMCaWaby/uiomx4YDcaeGSJg8scHVQwMCb5fdjLDcSKc6gEtmSQeXhu00OxR397d2v7gPdr9F1/R+nvvUu+u3cq/9Zf1QhFAUdKXKgYG+ECyS2uvu14rOIRLzNXxJB7gyle/xPYGQijIxYeFJJLrKNUAsTAgUti2QHIPkZ7WFNmu8SUg7lSPIkJUkXpxqqAwwgeivp3btY1v/7Z/9VGtuuYqqW9A9TfZiIVUou4XKfeOgY8pmh8d1dTxYxyojWSbttdxg/QSxsyo9bhuYVMr5u4brzAYrEJrfExTH7zH4e4TOvXt7+vU936evy1tneNhz8twHTSKuSYFfd2izfpRoeDKbVL+IAzH5jNEpifwEoAzP6HWxDml1kwep1TI5zcVllHvGMpKeX8Ienc/2ZZlDMqlwzGDF07TA3kb8V4LZKoI1XQGnQppGQ0pb4IuL+tDYxzgYWVwULfomao8zCyaKjgMXLFGMzv2aPKmz2jyoYc18+gXNH37nZq56AotDG5Rq9Evf3aqOLHw/vM6F2WoxeRHxuZ08NiYXucF8fk3j+plDgQ/PDikM8NTfFvqj6EFDnnxCEnetznplQdAXSMixxTwQYmTwGAZZ6DMlIvlAjs137yMIRgIRc5FWHARUpeGTLIw/SITA5Y2GaOKKikSGHHkNSjgEr73UQoQG/DLPB8wg/tVgZzwK9sMdrqvDctlvc6YKyEi1Nss82+8DXKwVMCHhFqoNF4UGpuc5wB1WmMckEFUviZzPElEIaKiT+w7sMSQGjlYybYS1wNKgkutFB4biLHJAWR/Xw80qL6GgIjaaot5zMy3uN+2s3qmwouILC9agddQSEQQxBuepwJfhaJosNZJh0+O6diZSV5eK5klSsUc6LCdOAxrauPaVfIBiRM9x346MzqlobFZDifRIdYsS+Mp+rBuNYcpezav1sY1vSqYj/cfxjoSlgLNzoiFmtGcUwYBmMA4uUc0AcKSu8T6e3twZqWJmQVNTM+L1JiVIdCxfLNRaHBVr1YO9Ml73/5zqAgX2AhAQL0eaHCxtIG8htmSm3CjiGB5Q82yUFGWjAv6hqIoxeXEAZoWS9HFMCkCbXLN9RIL6XcmcEnOiEHwExQRlLeEjNfuOhaS8tb1WqBiHBVZpIZ6Bo4/TLCAjVrb4yzJAPvKdGvXwDTy3m42SgQ61ToGZOfJw3yrynNTeEZJTCXHo2yiUuU50csAABAASURBVMWBVOK68vXv9a2Is2DNmuTHFtHIbrNJCC3mPDm7wJ5bUAVOg712DeznJkGt7Gvy2aBQwpYBNWrweEx8SbGQDwYJjZk5JiwXBeEhj5RYCzEW+fYXiwX53MYB253XX6R7ORS8bMdqDXDy6Hwp5yor0WAHi8ogSpLj8G/DXbN3owZXsc7kMNDJuiQgMZYBH/UqoNaptpbR5YhzlokJ7QowgR4bxpyLBrH7P/7Yun6l+jlMT/hj2bMbUO7blUYmZnVseDwfyJecGG1dv0Kfu36vvnzX1brv5j26ZPsqDfQVKgIoRCoKNcrI1/bRoRn97r3T+smzH+nplw/o8LHR/OfIJFC52AnBRARDPHMY2M8B6s5NK3THdTv09Xuv0r9/8Bp9477L9Scc+j3y2d26/+YduvvGbfr8dVt1F3Av40c+u0dfveti/fn9V+obD1+lP7vvCt3/md26avdarRso1Yw2t5GUs51dgXmuIpf1mieJDNHAcbs09qjWMSYF80zemFl+2UosCoVySbbRtWpKTQ9yHlHjpkrYYOqLFNQCmijRAWErWLdg79ti994yz5fhQ6PT2n94SK+9d0wvvHFIb7x3VIeOndMI90o/d8tGQ6UKRQvNKtRSU7N9qzW1Zbcmrr1ZE/c+oPGHHtHkbZ/TFM/xGQ4HF6KJZ8lhBtcXmM4vxJznb2onSnfKjYnnAVPKY6etyljd1PRP16klaGGnHEhS8PmHhYSYaiAvDoPZMUNIHiAvuQFSgAEhgdQgFwiYKNjPrclxjbz0ukafeU4t/1vSsH3FwJbznsE0CL6F1PvGElKxYkCDV1+vnX/yRW3/2sMavPF6NTZsUSLnDk3sL/97sM5hRCgCwJZCjlT1XMgI956CVepdt0lrP3MLh4Ff0Y5vfE3rbr1NPevWIYcCVbl0EGwxPWUbHZLt1mgdXx07lNaCpj7er+GnntX4G29J89N8hoWOQhWFkm2Bt8nigpLm+dw+sHeftn/pQW1++AH17d2r4F5Zcc9MgFy6+xgzHW9ShEIUelqJPiJT1JmxPCoYRcZAupX8Gg2//2zbqk1336Wd5GDTo/eq56KLpN4B2EGEhoJeWEiAlHMg1XhOfCiXjIN533D9iPWoOpCFESP7Mp4k3gSSWAqlqqW5c+c09PvXdOLnv9LIq6+pNcK7iDcAcpa1Xp5abiDSR4SoKslVs1mq0SjVbDYyNNgTppcFsQMRoXneM/3PXk1MTWpufl7dcLG2rEYHT9hOHVzgWixJwap15LC7xEhL6CJWI+YY6tEftl1ex+ofCCznf5pMzb+QE0Ramwo6Q5fgzyOeBeS61gaU+cYXAcSJoss8GzHo00pkkS7HKobueHkfDAwik0sA8V+ptfwfETDTYIeGjliNujWcR6wH1qmxf73tqnfk3Rn+QAki9QJyVxmy9wvgewAjnZewjuIyaRURNTUikA25BJjzlmhqgNrRMm85CD1DZgdyQISbpbSbl+1A7sqahnkU6hopM1FyX9MssxzM6QKCqGO1u3kQDPCg95XnG/si1JLZaFLUPyE5TFGyjkzwADDueJJxNwbjAGJkTbKycYn7lfkGSR0aLh2iFguxZQJ8q2bzOLYWs8jiWlRWLojm3jJG3PtGlbjpGbfJ3He0LWMd35CNm+fefhMyBo8tk/BVg7lLkDEHaMEu2FEHT/SG4EFjkGUBqmTDdYM3SZmoXEKR+9ww7+wnD7DWYTm+ipvyNIdzI9ygR8fGNT/PgWC2gxDVKoHvHr7F6+vrVX9/n/p6e7kpN1Xml6RQRIhGuWBeDD2F+mEAlRv17MmTOvv8Szr5+K809e67qqYn5Q+PWQ4Rx4KasilmYxxyXfOA25uFa0rd2hdARUOsknKfWOxKIf/J1kIf8V56iXZ88SHt+bOvaP3tfCjYurWjn2R/uTFiP4ZKSkUpJknfkHjgVLJ/ZR9ttFt4MlRtIieH3vsRSQW8DNDC4Ae+e+wXPMTCgD1hz7kXPCVsAHJJboT1uhd6BKBApyhCHttG/84d2vLQPdr86P3queQStXv7RYQq0feBiWNoYKUEegpGc7OaOXNWc0NnZZ8haFmWxgtFHPmglaEomURMVcaJjx4HCr4xnz99XKPPPasz335Mp7/5mMZ/9ZTmDxxSmuODEb4KDuwcQ/ChocAGURNFBWDEA7pc4XnuhQ3XXDACII+ei7o0ywVSXhNsZzIBZnK256bWcLy27YjNT1HTMSyRvxQSn+NrQCDLQ6t1QhEAcsKJ5YgGWawVxuDBLwBClG2ZKjddwFAAeYic+8xXiJAxi0cU53tXaWrbHo3fcovGH7xP048+rPk7Pq+5Szr/cHlzhTi3UYuXlMTaFOQ1itDcQtLZ0RntPzKiV989oRde92HgcX10aBj6rGb9j6NFqQCSCsnBOFhJhIN/CTNA8CFWnRI5RNLBODJ4PyfVuFDEPfQkQYqgEaYYek506LO+mRyKKBT2mQFBuEiDkEc7AYKR174GDwAMmW5gBCvJ10jBi1tv2dYGXuz3bRuQYe2KUg3se45BcAbZrwo5V0UU8liU/t5Sm9au0IrepoIfWT6ksgzhQMMcrh4fntAkB1OI5+eL5w+TYVJEoIJsZx5ElWPLvShmmcc6Jfa8OpA4cIkI/JSqFOJ8hoMR4TLRSBGh/NkaXSi0rAO5UadEFArPJ7e6oBSdcaH5dnCoOakjp0c1MdeCbmt0VGMVfZMP1OvWrNDqFT1YTBxOJA2NzurkuUlNoeN1JABlQN61B53dW9Zo56bV6mkmYm0rHHDHdXgjhaCFCuZCo1QwBwHOMSAh7B66TO/IiRLwWlWhcQ4Fx6YW5AMsUQJwddwWX8Eh00B/U37hzPklm5lPrnKqCToBBfnv62looL+HW3dD1g0EI6LGQxyQVZrnnty2bpQS95QA2jhbYIFyHtBRuOkAeFkU2CxER44qvAkRcqK6ICLhJwm2bROjY2KUZSHRw82CCDHCpao8AehUBoiDMI+UFcCRS8jUtipEKiV4EUm8H6m3EWqW5NgmAWvkEcZ9L/Chsw9J7dY8zw8L2QZmpewLCjYrrjPhr9ko5Wc7LCUauHk2DDTPTWmS9Zqer2TxiqYLiVfAHg7s+lmrBp8N2tznCEN0RCZcVbLuzFwbnIjIl1QoDIXXq0F+G0rgbAvwtjYN9umz1+zWg7depOsuWpf/N98qCiX5mipZz6TpVlvT3Pe8hoJXg+QYdm5Yqav2rNfWdQMq2LuJ+fi55N4TMC7mbigkBbjzK0pEyHTnDQQKWLASdeIgVWYDSXabkOhn723csEpbOBT0/QYSNcifmLM0M9/W6XNTXHuTOce7tq/Vfbderq/ee43uuXGXdm3qVzOQx5jvTw3WtiylWb48OHBqXL999bh+9MxHev71IzpxdlrtqiQXBbbrWEQgBRASc1nQ6v5CV+zbpEfvukr/7gs36uv3XqnP37BLV160Xju2rNLaNX0cuPeov7ehXqCPa23Vyl5tJF97dqzVdZdu0V037dVX77tS/+7RG/TnD12tuxznlgH1NiWc01A7eSEKSARPS2JgIOJhjUEif6w4VKrx3GVK4XtElg1FAOjk/QqNCk3MKZQLBGsndcYQvW6J3jp0+CKPfoh7gBgmjV0AaHg9WffAVlEUtJHvj+fGZ/XxkVEOB0/oxTeP6PX3j+nQ8XManZhjPYP9VarwRm1J0S7UVlOzKwY1tX2fxm+6TZP3PajJBx7W6G13avyiyzS9cq1aqRSLpULKfroxeS72HxFmyAVMQV5VIzKrYGxZzzWTRWsa4NwHebecTM8gKMrxmh6BPPQCqjFRKri2J18f4MIWZGp04lQutu0lQpUx2skAmqXcA+w9X1vTR47p9BNPaeKll6TpWan0jMWaJKZfyTLZJyoVkABhpyK+WLlKa66/Trv+9Cu6+K//VNu+cL9WX3GVGmvWqbJ9rnc+GKngC8KiPa+oFlSC15BYhYb6V63W4BWXa9ufPKzd/9Nfasuf/YlWXn+jitVrJHxk8FrnCUWm5RiSZ8lQyiIhomN/+L4gl4L1U2iGL9hPP/2kzj75nOZHhphYPT+xj2ynje0M6MwTc//OPdrxyP3a+oWHtWLfJfIvJCTHgVyCjxhW3YreFugJSy62yX3Ltj0M5AM9WT8vhuUdp7mEQmeKunNDP6JU74YN2nD7rdr1F3+irV9+UP2XXS71r1ChAJRLgW0jdm1QZy9gAvcJSbgJHwajMLrrCJUKAzrRgFPh06ris1CqWvJvDA5xMHjyl7/Nv2XZHhtT8AzJ00Av1R5ooxNTkktBU5D7RqPJc7ipBu+jPeANbo5lUah0D4ic+B12kkPBqelpvnBdkPJElEsXjQhRM81IRGTc081rbbeQqMoAPyIynpiTQYwNXkeD8WyEJpZDHtCkJch+GFJlQFymkWRQOzeQOfuCUtdQNqGaZz2DyFQsWlHG8n3DcohiAkO5yqWWDVCDsrz+aMEAdizZhdpSQs8g+gDcL4eQOlRjWlaWj9MyesJPPWSeIDXP0vEHlkyxlKGOR1nGeEgZdy9KMIqgBbQMgr1uEDS4SOKxmyxoUsgl6CPCaAaklpYpU4SE6rIklseWzcjyxkQvJDTP2Xtb6jqwgSygC4pFE2IWOJ+VusM/ZHU55/W2dAFhcegwFu1l6vmjTOo0OVcd/Pwu5J/zafUoXzgZXbIbeUyTSYsjCHVdTlmO19wL21T7vlBwWbBLrFQruzOwAWve8tZbqharMQsaTHNvAO90YP9mzWtfuxDBarE4RkOHEDDDeG5AlvEYLVa7NnQJxpMXElhUBWd6wmQNopgJWD7PzTgPu2ke2OdGRvkWdExzs3MIdip8YwU33B5uwH19HK71A709vCD6plzKPOGr+yBZtIuiHwr2VXGINO0Dwed+p+M//a1G3npf7akxHuhIMMfKD7scrKWzBbSl2n0S5hX+yXdMUUIyUS4pK2DJj+7aSvBxh5jb7leu1Nprr9K+rz2iPXzzuPaGG1SsWa3E20Pem/j31R3IR4TCJg1G+GSZDIxT5kBEpgJvQ2snybFX2YZUkEvNzKh19qymDx7U2Lvv6dzrb2r4tTc0+tY7mvjkY81xKFfN1TmOCKxIifnbTh7QYBYiPBCqxDxEfDnX+C4iFFHIB4MrL9rHh4wHteG+z6uxdbtSUarkG/xCqg8HyUhDweEJYz5IzZ0Z1uzJE2pNTakIZWASSGRPaLkmk4jLfQ2eYrjhQTv94fs68+Of6+Q/fFdnH/u5Jl98Q9XwMB/EpIZK9LCBbMm8/JIuViaRm+wh8khiDqIkQTC4Y1wYp0+Aq8kG4wmbFevhfIOqgFjQBiDy0VGVi9eoMhLLHxn2nYlugKTUMW6pSvaalpmp8WwH6TAnQKgJ6KBg1GV+KnD/WXXiA3abuRuvOFCsjGOj6hlQa+tuzdx0iyZ9GAjM3n6nFi65SgtrN2uh2Su2pxIHFxUfpIpIighexpPODM0M5aIwAAAQAElEQVTog0+G9fJbJ3lJOabX3j+pj44O84I5y0GH50NWnAs5OnBCcw1oBuOLkMCwGwoQKZARpR51EA+QQwwCCK3kbKkuXgjy5j0MOdOylPVYlyIrZoqMZjnykFci60q1NWfZGfIckGe/WKa3IW1Y06t9vJzecsU2PXr7xfrrR67RNx6+VjdduU2Dq5oK9hkhSFiyv3wvygsbsk9/OFrNS+6m9au0sq8BLeTCXYJrVprjQOzUuSmdHB6X/6RWCn5oSV8nRNmOXEI1Tojqlq5QDoJ5+ANuBubCfk3wDco4BtDL+xj5ZlnIh1hlEdluwAsFLQ5waowwGNdtZrkxDyZVoFgqdW5iVieHxvOhi1Mi/KJIl+R7VZNDmjXkYdWKpgortYLD0HkdPT2ukcl5OSZhyTpdKHCwfeMqXX3RZm1Y1auCtQvsFgbbQDAiiCEk758IBVLB/So8luMuZKrAA4MhiqdH54opTc208m9N+VDOtOXg/dHf09AAhxVlwHFuxVs414bAU2qp3VpQe35Oqzko3rdrvXZsWqW+ZuAX+U4tiM3bYnJ6Qf6zaR+YBXEWGUJt1meOAy//JlytEud1DeSaBFAUHbq52Mxdp7F9nedVdfEkM5Yy1xZSZ+yU+7rIQH4TUAHy/HwdGLJQYi0rtKxZYacS54EcCIbKThyynOri9fS/3zcz2xJTq4ndlgAqAIs1paLLm0bYlXoaJQeOJVEQSXaHAHOoiGWOAz3ncJa+7Y1lPdahAoRGX09ooL+R9dskpEqFHFZIanNj85/OWtdmVRRUIAr8hiIaEngixyFpw9o+3Xbtbj382Ut00yUbtG51A3YpRckBTInZQsPj83qbL0TeBcbZRxCFuiTblFb2N3XpzvXavXmw3hPsF99bxQtqEK+IP5hXWDEDqjk4+lxDkXv98T4sUcOaVf3atnG1Nq1bIV9zQTDmWBtXXJ8tDgUnJA4xrty3UY/ecZX+5O6rdfs127V9XY+ayLeJR9gsAOuOTc7p7QND+vkLB/WjZz/Ui28f1xBfZLTJg8ihbRtC/KBDx+zbGuSavfHKnfqT+67X1+69Wp+7bqf2bl2t1SsbWa3Fesy1knwYz5mjFsC5BLTQTvl6EOvXw31jkPvGri2rdfOVW/WFOy/Tnz94rR6+4zJdvHud+voKJSaW8iYjceBySeAysHfoF/eaeV2ILkLvuHPgEKlQ0HLbAZsyn6Hvp3kI7mrc0GFDCnRtJFMlbCeZVmRclAjzM0JDTQDVth2x4KcoyEVoaLylD/kS7qX3Tsj/7uDr+XBwNN+zvFSNspCtBfmrgFn28czAWk3u2qepm27W9H0PaPrBRzR9y+2a3nmx5vpWs39FjGQFHwlfAhyCIfsnFgRclW17vAwK67HKJpnvPkMe2IqynpaVmtolMGKNaB2IEnqVGNFbApY7ibiUCzyZ6R4CXWZBokKgpYIoItSam9TI62/o5Pd/qal331HweYaQ5eutC4s+VK9NhX4Cr9BP/QNaeell2vroQ7r4P3xDF/2HP9WWR+7R6muuVc/2nWoMrlM5sFpl/0o1+1epZ2BQA+u2aM3ui7Thphu0g0Ovi/7nb2jvf/yGNj10v/r27lPR36+Ebce4CB4bTEhualhEjbCnkxcaueB681/DnP3dc7zPPKXxTz5S5hG355NyYxuFPI+Kz+MrN+zQnocf0M4vParVl1yuordXXuMaCmIC0LdWDcEoapTWIeBEEAFyxb0jzc6Q05ZUQBIlC+UVzLZFrFJ0qpmGUHPNoNbfeJP2/tnXtOtPH5X/M5JixSoJ2WBusr2sFlDYn26zLUuIAj3cuaFfVn0LSJCpcrwpRxLs9SpjlfPIPljgHWnohVd08onfaPztd1TxXqEs4Rg7wOdem862MhIK4isbDZUN3j+BJu+lhrKEVpTy/bJAhpA1PzeviYkJTU1Pqb2wYFIGm1qCkAJQXbx0xhyB5BbI/CWZ5fK1LDJGgCWMwadUWzF8CuuPkJZbRJNax7VcPBTLhxfgyy1YcHFspU+DPO8LjFwwtI0u/GE8FwifNwyHcB7F+rbVJab/Dv9d2W4fIAa6Tu1YpMvbiL7DyN35spmk8wLzJta/Ui6wl0PO+0SLZrJId0NpWckMLcpZt9Bi6XAZOxFLN5NUK1wQecpyNJ0atVQeWd9I0AR0g3KQ4ZwDaOcA6ZFxIGkxWx0aRKTFLQeJmua2q2YehpT1rAtEQKWiJIFHBN0SyAUDVGNASFTn3DHXdAhU0yNAqKJ0OjkGhufVHIMpHaFAOYI2JMJiRJ/HEOSoaRZrx2Lu0qKs2Sk3tA4MVUwooovANE6Xq2UMDNCglZCUS7KcwYMu5HFXokvs9B07QibED33mdOl5cEETzAtYojqjS7QEz3FlyPYgOJu2CdE36DlunGPjozo3MsJ5FodV8GBlk7mnKfn2pZeHWH9/n/o5EGw2G2qUhcqiVOFYAVflplAu6IknhP99kdlTp3X2+d/r5M9/qfHXX1ca55shPoyKB4R40Hb3Wx09j0likIFYOxGDKT8ylOeRPdB0NS3F0JVPHdk1Gu0itGLnNl38yN3ayzeNg1ddoRjoU7ad7VsB6Np0DyyzBrOuiVhttw3TB4Ie+0N9wTwKHnIxOa320ROafPUtnf3Fb3XsX36gg3//z/rkv/1jhgN/+20d/uZ3dOL7P9LQU09r5sABHoRTTCcU5Dd7ISbcEDkhZkLQGqS6lRRgBiGDfOKhuOrKK7Tlyw9p7a03qhzkm2jmLSGHpVCwRkkNgm8SZ+vskGaOHMm/ti+Xji2jhqzljeOBgTXM60Rg/rcIR954S0e/8wOd+IfHNPrrZzR/+JCK+TleThv5uiMkAnPFIfr1bmBNwSOydSn3yNBT1S3milV272s4r1OXyVy6aL3qHtXWs0+GdW8aFqiQ0EqqYDiCHBG46bX9UHgAo0OuxzAT+9KsxRgINFkI2UAqAWKvcdYHFllUzruBUeaDR9S8SoXm+wY0u32XJm+6SSMPPaiRRx/VxB13afLiazU5uF1TjQHNVMi1JR9Q2HfC+tRs0vEz03rn47N6gZfB5986pjc+OKVDx8c0wgsx7+ZKRUHmClQCDedA4JLdd+MWxVOIiMxLjHOFGBEoSLTKCJmTRwhlGj1iUIJ1rgcey4VcQalter9As89kGzCCMR7l+42IUpbnwCOBV+CGlPukiMSBRGh9Pghcrc9evVVf+fw+/c0Xr9L/8tXrOBC8Qn92zyX6+l0X6+t3X6rbrt6izWtLNTSvgkOJeuY47AbHXuZWpXWr+5Ab0Iq+EqaYQ6Xw+ig0OT1Pfic0NDIl/2ZxQS4hKxcMhhHbM5hBv0SDySA8b+iMLOGO2TPDJPnF23MPPhoXHGYF8xZcC/mFe+WKBgeDpXzQJmwk86LIdjCtjAiN8AigMuzUgj4QCU3NtnV2dFqTHIxU2IFhS+4yWL2/r6GBXj5QQ+HdVaPIHjw1rhPD05rnS4OwJUyG/QdC2NnAweutl2/RlXs2oBs5dyV0EJFeee8ZRN5SsAdxlBRMBVCSOBxXeFZtpWqeicwzbJGFyly5zM0taGJ6joNvNr8JHYhO7zz1N1k71tgf9udn5rQwN6v23LTUmlGv5rRpVeiWKzbr3ht36ZItA2owj3YV2YfbBuu9sJDyIeiR02Oa4cIJaOYRNS//bc0stLitV7VXQjfS6Xjeib1ZqECnynNEKwoFYzHfDAg75gisAkUGZEQhZ+YhIlB5y3BbpScPIIm5GSp6cT34oMr9hVDT2/I146yWhWPCPhUztHjBSRs7c7MLmuO0p6oZ6MDOzumZJmLQ6ljzWtJ4Pr0cwjYbnbgxhzTrhjTLM0+OJsn/LKdHjgGGKiZTcU2LuPt7Sq3mIK5RhiBnVcuQCrV5Bk0Tkw+hFMSNDLdGUJxQjadCKrWgDStL3XL5Nj1y2z7devkmbVjTlCJc5eLcTsws6O3DI/rZCx/rly8f0Klzc/JUiTTLVcRTFsGB4Cpdun2t1q1sKtrzSu0F9mAb2TYhI42cZQ05VnaNc5vIVWKnumcL2y16UmCT6I2AgxUNJQIvy0Ib1g5o99ZBrV/dm2MQJWHPFVQLXGcNHhxX7Fqvr915pb72+Sv0mcs3a8OqkumnrNPAjvPXblc6PTyl3793Wj989kD+k+E3Ph7S6FRSq2hyzygwaZ1QESEF4wgVxOwvTG6+Yru+dNeVevjWPbp652qt5gAvmEiqkpi8pOAHHTQ4B+QeINUHgrC9F8z1Gokxa89HP/lPnW+9cqu+dvcVevSOS3XpnkH19lRKVZ1TEHLkvEIjr3nenT5hM2ETc5msDh4ReWxeEIujsqyQN4SkZKDJuQRHxS2QOlZAO5hn5JFteL61MpTMCFnXdhIk85y7zEpQgewtxxyycCpC88z/7NiC3j90Ti+9c0zPv344/6b+Ye6fY5PMl11bclBRsAbeL62FSjPR1MTg+nw4OHnDrZp4gGf+g1/Q+E2f1cT23ZrtHch2yZQSQSXr0gt/9pns3k0OVHUBZwlziCYky0PLYVtfdS6zAHTLGLp5sFzQUE1GrCNkQgq0AUiFaKIWKfBBFUyoNTG3yGei6pIY57Sh6ufZ3Ng5nX3qOZ384Y81s3+/Ejmp9cizVbhYnSujqNLBZQ7KwLBsqmfLFg1+5hbt+POv6ZL/6/+sS/8f/0m7/9PfaNM3/lSDHLKtevABrbz/Pq35wsPa+Bdf1fb/5d9p9//9P2rX/+U/atOfflUD112vcv16BbZSYN+TwHS3psWxeVBzR5OS5OsEElhunbcF3pXOvfg7nfnpExp75U2152dUdOQqFarwkegTJtrQe9Zv1E6+tN/55Ue06tpreAdZocT8KgNyGF6si7nIFHJEDIkcYUriPh/BLp1f0OTHn2j4lVc0c/iQwr9kgM+Oinz9yXoQUoeewHMNt6Fi5UqtvvZqDga/or1/+adadfPNarNPW0Upv+PkvVewjwBuVfLnm0KOR3VJGOoaBWek2hVE17xBEYWRVBGTsFERVgK4Vlpzmj91SkPP/k4nf/lrjX/wgarpaWVR66suTAOvzPmCPBXkosm1VjYa8m8MNrgxFWWoID+GIO6KvE3PzMj/Pv7E1JRaHAyKgnnauhJeRnK4HYZ9EmRNV1eCuKFYxACaay2rLGVJ7w85EUBEKCTi7wIjaCaSspqOMfuGI7MEknkY7u6FiBC1BuxlxdygzJhVou3EZ1IGxraRjUPo9qAI5xq0BrqONXTAkkxNkLvgsQFSrqYbqXu3tabnacy9wXgXrG+opc1dgq4t84ybU+PWrinKUXmuttLNh3KyoLrvECMYI+QzotqKdU2QDS+CU5LXmTzBqe2jK4MJXWVwx+H1MMmANSk3dWfUIBcLZHBjgl2CUz0iOjoGHb8M5B2OFESPOl3XgUnq0Oykg2byHzQXMrsCVjR4/MdkzAPM7ooy/KPVcnWMljYsFzU31ezl5PNw6xiY+nl0qtnACQAAEABJREFU0p1MqHnGhKV6XTJDuXBfyX1uEhIZyY33Q0aWN7WBTEm57TbdUbc3vcbr1uMuOCbD8nEHX07ukJZ3ZhtMyz0NVXkjmmhwjAbjGS6IoMtb3DzkyndNZG2LLlfj9UbLw5ybfHPyRnJyMGsZDzMglpBa4CY5OjqeDwR987SbZJ/JAm6kgptus6dHvX296qHv6Wmq0ShVloEFyeIhSi0O4vWFwnoFLw/zZ85o5MWXdeYXv9Ho62+pPTXCR6cF+UEjPj0UOEVa4gZu3PHVc/Fc5aHFFmdtNwkF99mZGFBlYufSMr2CnmMrCvWsXKG+dWtVrugj/7V1Ww4EA36EMShLRuEwhifziNEEu2gzToDjbfCC0+DFVKfOaPrV13X2R7/QkW9+Vwf+4Ts6/C8/1HHGJ3/+G536+a916sdP6MQ//1BH/uu3dPD//fc69K1va/jJpzXHAV2an8cNj9zsP6nCX0VIeYhj0KXWvnngiXwlXi5SqyX19GrNTTdq08N3a+VlFyv19JMOMoBcRK1dkusG0B4Z1fyR42oN+88d8AA/IhRaVhYHiXxVKvBVMNeKb92G3nxbp37znCbffEdpfFSoqohSyW8UmHB2eT1SAZ6w4xuzkrJcMqLgR8sKTNOZMxmXmYnVLoCQ8C/IFU1d7c/0AsGOJhg8D7pMhrkyzmbzADPYNFrRd8Xt2hzTBT33mZkx2ThplEswMAilwgQDPiAbgyosJIUPQRCoooBWqsVh3+z6bZq86npN3HevJvggO3Hn5zVx8dWaHNym6eYqzVZF/i21Fh8iW+jNpuDFr60jJ6f0Di+BL7xzQs+/eUxv7D+pw6cm4M1rvlUpeY8WpYROkvCNY4WEfoQpUh6qxgOWOsV856cmJcSSaFzRBzXTK9mxDSXPT5RaZzkCjjottYt43cDZdxUHFBJvVdkCcdPXi9uRQcu1hL55sE/+H0b/T49eo//1q9frP33lGv3lfZfovpt26pqLN2jThn7t2NzPeLu+ce9luufGHdqxvof7CtcC+9DTJmSJxp56ONzwnw5vGlyhXu5dnhxRkZFC3p9jHAqeHJ7gMG2O2RaoRdZVBGPlwhSsRsgV5AAkzKvgRlaoW2wVPAzGE4cgSfO8Tc5zMBMcmpQcChYFNrJSyvfSwZX9Wr2iV2WJHvOPyEwG2ZC8DLYG4YJqPiSYBZu0xSnf2NQch2vzvj0IMkzXjhyUHpz0cWjjf8fMv8E6R74On57QR8dGNTbdliKYc9DRgzukXpord6+V/z23i3euVV+zwBIxFoWCvRf03oeGyGMUmEMQk8yLkFj/Pua9aaChjQOlmmXFPQN/7PcKmOWAaXxqloO6BdUl6o42sZeb2Bkc6NFGDnXWcrCxbkVTW9b0ac/mVbp6z0Z97tpd+vJdV+jPH7hGd1y5Wes5yGQSxEkWUlL4JwqdGZ3R2wfP6nD+txfbqmdS4aXi8LaV/0RzgfuqsmYSoRnNQOqIu1CJHWFPnqvnZjwKCWsqQhlMI+aMe0OaHjaTaBJrmrAN4MD3Tl8fVdVSAmRgr4iciXsvRHTIlzchkDh8SfDa8NrMDcf25g7ITuQPsG3Wdo5n8AIg9lUt5LkiVg9oQxE1iPlUxsuCR0pDzUYo/4ToAceKf9ubnOH+w5oFeRKQANzl6a7sa2h1/k3BmitKnZ3EdCrWuJ0PnhSlFHCABIgEVwzFNTK4InTDJRv1yGcu0q0c9G5a26Oi5O7AXiAMiYhm51r68MS4nn3ruJ567ZBe/eC0jg1NynvaacnPUdLt+NYMNHXF7nXasXGlGuTC+WMDKueYcUUuxdzULcyZKUk2BM1DurrmAU2EgjUuAMdu6O1paPvGNdq5abVWskeLCCJVBuFHGB0gP1fs3aSHbr9KD916ma6+aL3W9JMLYvXcyrJQWRTcO9o6wrX51Fsn9INnP9YTLx7Wx0eZ31woRYN7EXLoFFjHjQp0opBgaNWKUtdeul2P3n657r5+p3ZtXMF6FuKRgd0kT7UIoiGfvvaGxmd1CF8fHBvRe0fO6aPjo3xRMKMpDs4rZALDuJLvMc7VQH9Tl3NPeJQD20dv3ad9O9aoh2va+SQ6uZfv9zjyOmixYAW/yuBgJcdOKynyDxJSxkJyz7wSvbJgkkso6AyMqVLKFLq655rz/AwyBVE/7+zRv3mv5cV2kwkIIVu3HmOV9fd8E/OABZH7OQdb/ucm9h8d1kvvH9ezbx7Vqx+e1KGT45qcbakoS/U0G9wnpOBQN7Wk+WhqetU6Tey6WBM336bJ+x/S5H0Pa+q6mzW3casWyn6ujcguiijkn4oR7kUUnhb9UnW4rCJyCamaXoAx7TywJYNlTMh4MuYm5Z0YHi4Dj4vu2IZMyJJdovCgupgH2JpFa6JHNQbL21Alh++zZw/r9E9+qdPf/4lmfTDoz6wIBDktsB9ArUXrtWD+cl+UchJ9b/CX373bdmrtbZ/Vtq9/VXv+83/URf/bf9bu/+d/1i76Hf+v/1U7/rf/pB3/t/+ztvxP/07rv/glrbzxMyr91zN8PnZkyTYDm2yKGg8cUitznWVwSFQQqdsn3xvkEmqPjWnkpZd0is/25559UdXEaZWsb55CpbxOibgrfPA4VnPNem3+/N3a9mccCF5/nYpVqyX2c8UeqZBTFNlPnYOlOMLuPLRvA+MIqOynyYOHOEj7lT7mHeLgY9/X+PsfyH99FNhFTGI+zm3Um4eYsI4fsVtkb7aTQtHs1cp9l2rHV7+svX/9F1p/x+2KtRuR596CbMJeRS8oOcqUtdUtgS2D+V0aJKRJBARc5LSIOAJqF8S6O8Y0P6vZEyd0+pnndfJXv9Xkxx8rzc6qfg+spTFT13AXNp+hDKmkafJ+2tNocr011eTQN/h8F8y1yHGzu8jd1My0Rlm3yakptdtcn4Etb1qAKeV9CoUI1cGTIkKhbkld5Ly+S41FyS5lSex8Sso+0qL8ktwfx+KPs+B0uQn8v7v+UeGutT+0dCHHY8MfSv7blE9z/2m2Pk3uj1lfrl/rLVHqcd129c8fQYXANgXpVgherSUzXQY9POhU8LrNSwoZQqemTOoM8iVywY5eZBlhzyf3HfBGATIpNxjDEVVgovjFJQNRJ8CxZoCXe6stg+BqrEHZQkSIugh550dHwfbAa77lOoANmWcISYA1RAGlrSuR18gfay0MBD7qWBl0ZD2nGk02D8Cj1jSQBGb/7q2ccQa5wodtsjuUQetocuiZmNeig9FlfSkiFBKAIdUl57VGF9taRsgB1oHgedBlmroFngzdsXv7oo/wViAOXNmHI4wIxAHzDR7nXgpR3ABUCZ4ovsFbn0myfBgD6biAa6t0skbNM+pRTQUzOQ/A6Rc4iBobG9fQuSFNTE7JLybm+AOcIeG3URZ8A9yjfv/ZcG+fms2mSm66ZVFgPrDSMVoYZ0jNMXHTT9x8Z4fP6cyLr+rUz36psdde0wLfGprul4fE48LzqS3ULep1zUbIG71jIXvUjgxxCe+GDgWe6gIBFfBQgVyBo6njp3XgyRc19BaHWP7T6Aaxw1NRSu61vGCAYVqaDlmGQM0kHra+JoL5BQ+biofM1P6PderxX+rwN/9ZB771Lzr288d19pWXNfXRJ5o/fkLV6VNKZ06rOnlcC4cOaert9zX05HM68k/f14H/+vc68b0fyr89uTB6TjyxmAsP1BxGbvDsmr0TLj0xh8JEZDsyxNJcuVrrbr5J6z5zvXrXrFWKEqlQ4sdtjpv42xNTmj56UgvElFoLisAWdBuMApxxKFSAhwQmSu2n4INuDx+wKl4yF3hx9Z8utRMvGuSjhZ8WYgkNA0rUlGOkzT0i0Kj1ImWaUVyaKFQdJnR1wNFnbcb01FqAyKhIUT27zsB8O2EYYTpq9LVdbMH3nrMIijDJNYOCgaXdQ4SSrAJa64DUH1TMSYwAVJCBbwSwfhdMtZ8qejS9ZoPGL7tMY/fcqclHHtTM5+7SzKXXaH79FrV6+uQXjoJrxS+qBl8fE5NzOnZqXG9/fEa/f+eoXnjrqN7Zf1rHeGmbnGnLZxYVm7Qi94leRCJK4bnSp058oDldYRnTzKB3bKSIiViCznrQ3THFWscsaDbtznST3Nu3TXm+tXBYDNSSKff2YVn3vs/btiGxVzxn8eG2qiyfrSJK9jtxrujr0aV7NnAItVt3Xb9dl+xYp3Wr+rgXlexLspTnXWhwda9uv3qLvv75y3T3DXu0Y8NKNaPNhAA7C4EnDgILbVq/SutW9/PBMUetCl9mO4ah8RmdODetuQWp4ANmgpeiUBQFBgpio6OmVMcb4F2QZw45IFA9wqdysXbFPWiaA5QpwAe+EZFlbBs1RYTWrurPsfX1em6mYoKO2vEdysUEI52+piZsSIVC7VbKB5tTM3PsEe9thBMQNQQy+YN0k3tDESrwHdwnzozO6t3DZ/MhgF/6tbxEPVi7qke3X7tT9958sfZsWaNGQ+K2w1pbIBTkS9gzJHq79b07cXhV8mK4pke6dvegvnTbxfrcVTu0nsO9Ah4GsqFZDk7HJ2c1NTsPydqyKblUVVIPB1SXbh/UPTfs1SOf3aev3Hmpvn7/1fqrh6/Tv//iDfqrL90k/0nj567Zpi1rmvkZmdATGYwIiTrCgenr+8/olQ9PaWhkBj8mkycmEsRS8cXHAoe387z0e93q9U6osqd5XhWSmn7+AQV7IwqM0isKBaAIhbxfAOjGlcchZY5USmCSmxDRcT20DcRQOQb6RG+ooCcOVpJ77z3AuAOvkLO8iEvMsWKuCZrxGpT3gA/O5jm8Q9VqSNqpPdM7ZuKTIeNER18yv96eBtdKIcepFMI8aCU/95yj2dkFLdguVGcn+8RJSU5W9pUaAApw64oSGSIfBs7OL4hUK9h76kB0nsfBCQpnabqC6/++Wy7WbVdu1ebBXkWESEO2IhWaY78c5MuRF987qRfePqbDPsQ6M6GDJ0e4BogTyVyTuNUkNdg/+7YN6pLt67WKA62Uc5wU/OScWjjRAIl5eL55TmFaMA2DZ2owESgKtAsEnLdShKiBFb3avmmNtqwbUKMs5RRkQErYtcxqDrcv271R11+2Vbu3rtFAb2luBt93EvmeYx8e5MDzaQ6cfvLcx3r69WM6fnZaC6khv6wHcRqsFAqeT4WkQvbVV7a1b+c63XPLJfrsdTvr+2JZ5DVM6HVhnhPCobFpvfPJaf36pY/1vSff1T//6i3906/e1mPgP3/hI/3urSMcRI5qbLrl8BXsjxC5EDnlpXzf9tV6kIPbe2/cp60bVyFDfrwP8YNITqFYOPskQDTdGsKNcsC26VzSK0PAA8LgeXkYHV18Y5uKebfq0IWvBF4ZgUeX29ShewzkQIgx84R8ZD5SAgEqFVDNzqJQXJkC00CPuQWxep2cv2HuWR8eOauX3j3Ml3YH9Mb7R3Ts1LBmpmfFllMfOephr/X4Ge9Nhe7C6jWa33uxZj/zWfznqCIAABAASURBVM3d+4Dm7r5fM1dep9nBTfVvfyJXEkCJ4wJIy4Bo6zAhmgeLmuRUgeQainxXcCZMCDd/AMwFObdLUAsFE691sJsk7zNfE4SUfZsPVUK/JtCiQ1W3JPaw5Uvr83lx6tBBHf/+T3XqsR9o5sMPlLgHdGXd22btE1tGyJM8qXxfYKbgbT5zeh3K/gH1btyiVRdfoQ0336pNn/u8NvMl64Zbb9Oqy69U35btanD4ljgkUnIA2JSN4il3uWFgeu5qpBatCdZjAilnsia1xsc1/OprOvGjn2nIX+jzmd73wwI5g40QpkTTwkW5eq02cdC26+tf0uBNn1W5Zh0sGPBFAZPcGFSXnGfWP2GTcJQsSy7c+/4+fviITvzmSZ366c916onH9fE/fVsf/dM/69xrr2ueL+3zfG3Ki88cnFcPDanjp9M5XOwXWrFjm3Y/dJ8u+8afatvdn1Pf5q2KopmfVWxfMUDO4mhSRcmx0btGpkHBn/177HkkL5Zp8BM9EhihdfUcuZaqhXnNHjuuM799TqeffkZTRw6qPTerPH/L4YAOs25RZ1zXUMG9wvfYRqOhJp/bGryfGi/IVwb4lqn4rDk9Pa3xyUlNc+joceRkEJjOL/Zrir1lIG6CMQnnUDyGkDxJYLkF48uhVqpbNNEy/ofYEsX8DmBbhu5QtkwIHSvqjE3JEFjpgD9vM5KyjPWWIKAZsk62Zcka6tYcY8rFsgFmyhJ0MRgdG85bTQ0oSyD8iVLzLWFrNV+ZF7Qh0dZgmVpalMh0kMVa8xeHzlEQM5Bpmc2g24PaRDqvh0munKd8cwPPum7Moo+wAgizydFA9x5mI+LM9BrMq7GavNwUqhCtaAnsUY2Zblv2b5KB57a7zDY/I5nCJvYEMtRNbTRLCEpkULdEF1nqA4l6RDA10mmD3kBHvZAL6VOqF48QFqP8FJF/g8TtfDEiiy5F4NESOLnJN+DzArO2wXLdWIzXYFFDvvHli7WmO2Jj5rnPYL4X2mCCe4PxZXCezjJ63gwX5sH6hq7cMtx2vPC1Xleg7s2rsWVt1u1kxwIG2JlCUwHqZLJmRR6FXJwjg/Hu7Gu85qccuXFDmw/z4xOTOjs0LPcVN+cI57eNUm3dN9Um3yT19/Z1DgWb6ukpVfJBNwIrGRAHpZUKySR798NrbmxUw2++qVOP/1qjL72qhXPD8m+1JR4UjiY/s0KsuDHJyrXnZFQ5YNUl0SFKS/UggxvGrjgOBVhyGGD0+GlAKTj4PPv713XwR09o/J13xJuMipKPWzw4/OFazD1D3h8oUAMLdMSwzAeoM1Qin39zDvm5M0M6/OuntP/b39HRXzyhcx98oNmxERXVgnpC6utAL/F53MMdo6zmVUxPqHXwiIaffF6Hv/WYjn7rOxp95mnNnzqh4ANUweSD+IPsYIJQUo4ogS1WbEZZKMISAA/Z5rbt6r/pRvXs3auq0StMEAsaKBKukFJamNPUybOaO3ZaicNgMR8kFis3J5GaPLbpyIQgIqkcWKmBPXvUv307B1r9+QWPMw+1uONWCFd4aKFpqOhxK1hgVPhBR1IlcLlA6KIFCEOo3h1ZClyqaZIRc2zTeKWMGVVdCrIlkQaGtVbk3aC6FHT44DxJtVJX330tr27pDANBqzl3XZYfIhHBsM4JCJXILEhMCeG2GpofWKepfZdr/M47NPaFhzR1332au/ZGzW3YoblypVoVNsi9510UQdyJl9m2jp+a1rsfDenld47r1XeP6T1e2I6fHtfEzAI6wgOO8B9RiI45V6qYNG6JA74R9pnjzAQ3eWwEPhoZw30CsQ2MysYSixWdnNXrh1BmimKcTt3euPIoki0lcPLAnIQPZiRl3Uo5J2zGihcjpbZ6CqmnGSqJK5GH1PEpgmlHqaGxBb32/nG9wvxPDU1ygOD7EtaSyEHFS77ElOV5rxpo6qbLN+rLd17Cy+kuXbR9hcqiJftKnTh8SLFx7SqtWdknUk08ysX4XKvSKQ7FTvt/lUylotEjlQ2p8GtZyDGJ4gd4VlaRZ5Xp5KseWCAp+AHLlalJnk+qNDE1o1EOHudahdq81FfCD3ZCUpALx7VtwyqtXolvYs6+soEkSTpvLXV+CRtBBzPyIdLkXFtTcy35t8iUg+vYQM2yoVACiQDDeVE0NMMF+8GhYb0PTMwygGdbzrG1Dc0itHvLgO6/5SIO5S7WtRet09qBBju9zZJW5JtsczNok8/EqXXBOveVlTYOSJdt7dfnr96qr999sf7ygct07027tXNjP4dOldASIXFbbvMsmpP/lLvFHkrkLTOIRcxvBTfQay7ZqC/de7m+8cjV+ouHL9efPnCxvnjXRbrvlm265fJ1umhLn1b3JiVewitsiFKyjhGhkal5vcqB4K9fOaj3DpzVNDkSdISJfwEXLVULC1qYm1eb+FNi1vAbzLsoxJ4K9fU05N+Q6m2W8stGqJCirAE5kU+ZZjCeeZYpcBUcEhXq7W3K/6FDP7b6sNPkAC4iJDLBNMUiApUclzgQlOfhXHQgGEfGyTsKJc+AXk4ffC2hpIJ9UxJLUQYWk2aZzwLzqjwfKLnijtnhU1hAzrEWpUS8Ae6YVvQ21Giw11MgI4o1KhWMEid6PhCkg14IdxI2RelpFlrNNbmir6kcRyGFBZxEoMULmg8FW+wV4TMZAqsRSuyZ/p6ky3avkf9ji9uu2qrN63oV6Fu+Yt524/U5PjStlz48q+fePKaPjgyxnpIP9z86PKRzE3M4dbU0c0zgoFs2DOjyPRu1mU1Z+re5nQzVJeDXmFsPgHDwpeReLqYZhKZ78wt5DgrkEFk7uEI7tgxq/WC/SvSYMn1FjioFKol8BsQ+boIDfQ2uAROVeQVoidAMB+P7mZP36k9fPKAX3jmlM9yjqpwrKe8J9nhiLSouUl9FQtdQcnCyeV2fbrtmt26/Zrt2bxpQoxmqUpI/l4nIfT/xoeNRDhmfeeuYvvvrt/SPP39V33niTf34t+/pp09/qB8+9aH+6Zdv65u/eE0/+O1bepX78bmJeQVBFsRPFMJkjv+SbYO6jy8Lbr5ql1bzxUvFHs33MHwlwLLZrxXqAW0owl0hOXdBz/wEFIDsIwpkspCCHwSzmdyrW0KKIBZ6ddj0BZCryXmQZNS0RBM09bhiRIUAqZbJjFTj5NgIoSDUpeEHtQTRU/KfWw+z5z44PKzn3z6ip189mPN1+MSoxqdm1WLfirwl+sT+r1izuWaPpgbXa3zfZRq/7Q5NPXi/pj//OU3vu1RzK9awXqESeVGYndhlDqMeMV//cgIDang5CQjUNdwsh/AM8iqgVssRdGAtECuwXHRwhtQkhuQTUVCqwACZLJdMw0ZeWxvJ1s2JWi9LmsEYsi+1mJ/X9P5PdPyxn+nEP39PM2+9Lc3MKiJUYMv3tMLztRprXwEJngSBPIvP7GGaiMb7i5tPBfhelNBP5NS4aYbE9aFsLxQBlIB79HMFd8+yCwGAGsrF9tSx6akVUFsT4xp59VUd++GPdfaXv+Xz81EV+ChIhvmIYCaAIue7WLFK62+5Sdu/+qgG77hDjY0bJPYAAjJYx1BnSJQljBmKDQBNCuYsA/FMcnh24je/0akf/UhTr7yk4uRJtT76REe/+wN9/Lff1Jlnn9XcmTPosjlFIU8yoBsMJVrHIClADaL3Pm5u2qStd9+pPX/5VW28/241d+xQlL2wiasolYghIvJYLuAMwEwrQJFj1K2REZITiXwQDwRapzNDBTURm9fMe2P2k4P5P6U5+9Szmj5yRBUHg2L9sICl5W0oIiTPgz5Y15K90eA52uxpqoeDYOMF8Zbw6Egfa4Kv6akpjY9PsO3mlVIoVCgHo7p4BpiUYTnD3g1Ri2VWpKQCkIkGeB5W7jtAl9nWtZLtm9YFqxm641pOWUcXlIpAE3AB2Wb/gPSvEWzDkE11HWaPQZuArnaAGD7dRXeeCOVKJrOuNZZDZtJ0aaD/3dU6fyhsqsGcbq/sW52yRO0QcrdETXncbUwHqF2K1zHLeCPkfRLZfrdVHukPSl7fcL5ozO10WTzjzhIM47bt/cfQ/A6HUfYsaJZSLsFIGWTrNP9GjZof6BjolJ8SIdW4zisdl5m1xLBwd2Q8Ty8TIjx2KF3NTD6vMWc5nMdcHISyKW4S529Iay4K1QgkqhRSBtUlOoPMq0l/tLWMIQt4lUGiA3RUj+iyUAdnuIQxcLWuAdydAfRTa9a1AGDcsCgIjTtRPeziToihpl7QOjCDyba0tCamLAdL1RJQsWccrFPNVSdzUsVL2wQ3xyEO6cb5Zsl/YhRR5CXhuUqISQU33J5GU/39ferr61MvN9tmo+TDbalc8LHcan6IwvDNJvHBfmFyQufefV+neXiOvvSy5kbOaqHVUrID5Cr6ihxkPQxRobomRYQRAJzWN9+aQptEnDTQ3WZ9cNkWHKMGP6j9DSWPMvXAi9FRnXn6dzry2I80/fbbqvgW3jMuEM526OuKjxpZatGXoFMtXzI2FNAgqT01rZlzI5qfnlKQnqKnR2XZq4iCSz4y1HNg/dAVN5lCUslDKk1PavK9D3X8x7/kcPB7OvfbJ7Vw4piCw5NAJlcCrHEQqml53gG1xJJ7kXnsFQMr1X/F5eq/+nIl8Bb+4KhNbzCeWJ95DoMnDxxVi0NNf2ggJCdWWFSE2+wl48FeKKLjp9lU39at6t+1U7FyFXalNmtp237Hq1BzbAbQfBsiNGHCQ6A7gSypgGLHYSEG1CyLt8yrQ7GOI8/CuWE69EhTzRXSuadJ4DaXPCn4omQa9NpKhwh9qaaMuu36zLIdUXcJfQEhR+eolUeW9wtQIv8LKjU9MKipPRdr/PY7NfrwQ5p+4EHNX38rh4G7NNdYoQX0vf/5vCOH2ML4+HRLR09P6l0OK15+75hefveo3v/otE6cmdD0TKWub/cVilVKqiOgp4oPWIKeyUgLJLEueR2MA96DyjwRN7OzntdV3UIgcFzNEnHK/MR8IUR4lcJswPqGWjfhWwAUCAi74tNxmlexn81f0Vtq58ZVuv6y7brhip3auHYg2xI+wr6AFE2NTrX00rsn9e1fvqvv/na/3v1kWNPTC/ne5XlV+GrzctVm0zFN+c8Vb7hknb50x14OBnfr4m2r1OBg0P+GTLDf13BIsWntSvmggwCVZxLGpInpeR0fntQIL3VtFqQoChVFCbMjACY05HwYQrkwRWdTmVVj6pYCuY6YEnkYnZzV2dFJzfJlTMUeEUA68SPUQ6sGerRz82oOEgbkQx3r5LXCrmOlQ66W1fISqR65K6QKXz48mScpxhnWfNoCC74O87XKXpXnCq0sS9qGTgzP6OX3juvQqUm1WjaYiJ3rdClQ9XO4cNmuVXrk9ov01buv0H237NZ1F2/QHg4eNq/u1eZVvdq6ple7N/Trsm1rdNulG/XQLXv1l/dfrb9+9Go9cutuXXnRGl0N7Nu2Wiv6pMQTQtNTAAAQAElEQVQhhuc7z3qOTc9pivVocShHyDATsREH8TbL0Nb1/bpy72pdc9GgLt+5Wns4WNw82CMfTg40Qw1irSpnrJCi8FWhWe71J85N6YV3T+nHz36s5986orNjM+Sq4P6U8MEc2SMCvE8X+FJmnmek8xckMCJUiALeIFcrV/Soh2ehTMVHAHDxFZJxOjnRGUeT/SQgRaEWe3u+XWiO/NrH3EKbQ7u25hYKtbkG/JJhEL5S5biITx2AZjoB05ETroECXh8Hdz2NhirWvLWAjkJFWajAZ8Uaz/AyvgAgIOuiTJeYu7skxAEHDRCuxz1lwcFlqR5yjhTV/kTvmphr0gLrZZ9owSASfAXKvRx2rlnZx9o2pAhJNRSBcWqbeflP6dtVUipK+XpP8BJWm0Ul/zn4XTfs1h0caO1kHzXKqEMWEui08TvE+r3x8ZCe5kDwrf2nNTXFXRVbM3xxsv/okI6cGiWnzoUo9k/cTHWAQ7hLdq7lcHtQfb34xp73XhCje4Sp+GMc5E8q8pgh3kFzDdpCEe6x6571Zvo896Ut61dq56ZVWs0+MQthWRKRbGOcQ/dTI9MaAhbm+bKDuCxjiLBk0jjXwZv7T+iXv/9YL71/Wuem2qqiwR7BH/s0sfbJ1rIujSvgRPX3iOtrs26/bpcu3r5avT3M08HhIIuQ/wVfE8PTeob8Pfbbd/Wz5/bzJcxJHT01rrMcPg6PzOnE2Vl9eGhUL7x1Qj98+j19n4PBl949oXPj8wSBMWaV2JNUlRwEX7p7vT533V5dvGujms1Svn6yP+J079ismIglDE6IATsiJnHA4tmH885+yL3x7MocI1jIOapxTGckcFCAOSegCDG4oJpn+ZqfFFaCkLpyjokxDFqodolMArVBzzWL4j/j8DxmC7E27Bno3Do0xMHpOxxMP//2YT3zxgHyekyHT41onC+GWp4jH04RlfXazHOuv19TmzZr4oqrNXHXXZp46EGN3Xa7pnbu01zfKlUiEIKoU5WITaYQEj6J2QSHWINb5eJ8GLGIsgY8akYdgDCBcuYzF7xklkXSMgwRV4QTGu7cW1pZym1axNQpNT8rpq4OyMKspj85oOPf+7lO/ON3NPXaa2pPTkrEkzWcFMREyWPoHnJrlGUyqFPIidg3PlQyiAPCGio7BDpy7rAjZYvQUwdL4KoLaEbo89o6DmybFhGaHx/TuVdf19Hv/0RDTzypuaOHZN8SWWYNnUPEVLBf8a6q0a/VV1+jrV98UOs4EOzZtEUBTxFUg+TnvEgQqXdnV4t9XmXPzwDHzyEf9p159hkOBH+isZdfUjUxxruN1Mv9sDp5Iv/m4MG//QedfPxxzR49Kl9POFO+7rhfYCYP3TNNdxdAqLF+nTbdfrt2/9mfaMtD96p3127m0sselMI/xC9KoSI/PwQNB+qWPBcGDttzsHjOZ9ehGeYDrnnoXPO8FYeA0x98pDM/f1LDzzyf/6y44rnl52BF/Fk2+7PHAvUAlCllKe69pRogzWaD+08TvKEg514TQ0RogXfQSfbbBO+n8/Ozsu3IFhygITAIaFkx2cNOfwHXnEVI2dYfSphiYLkd/KJ8Lc51bIonCCTj/wZYxvm1mHHbde4Npp0HWeA8yh8MHJvhDxgQlqvXPk35NOnlNOMGDOS6HM+E3JhqyINOY+uGyMmpicYN9ajbRgexdAd1Z7ITkXtlK0bVKV281uqOVMsx9LWcF4m1ULdYGF532O1NrnGwLN9Zy+Wy7LtahjbT3Ri6Y3oq9/dQ5DAYdStyNunEG5aRlySR8SD7AV+UM04i8sspO4QQaT21WiKPc2OrCNtIBsYMPZ8aHEGtl9nwkACNDMYN4aYDCY4WIanWrvsaD7gGj2pAKNfwCngygXwOAL57c03qzCI8doOcOwzCQcD05WDdDOKmBR8835R0fkkYSJAWATkM4rxDhC/Aul0ZUWrf5IiYTfc4A2MBpnVB2Sajbg/fMpipq8c1JtMTY4NcUMvxGO8g2U8Hz+ROkxIcqjuDRVJX373l3EP0TXByelrDIyMaHR3jJtlWyW60iLAhmqIo1dPsyYeBfb296unt4QZbyjdY2FQL1mCzfgiKgnmek5UWpiY1/sF+nf3l0xp+/vea5ZurVnuBdCQeLpEB8VytH4EtKwOBdcefmZ0mIlQAVLmEG2QtF5ZnbF6474wLcNccWxG8ghPXqRM6+dundPLpZ7UwNCRZ1na0VGzDpLzuDm6JRfzmQrAzHjZ8AlD/ls3acdfntPXzd6iHb9ZE7hocgJR8QPHLXR1Hsic594mgEw84v9i0eBgmFqytlqZP81B/5kUd/u5PNfT0M5o7dbqzf/HHh5MKAJNdu88IgxwRvVISyYdcqn/bVq244lKVGzdqIQq+pQ61FXgJLeCvgjY/Pq4pDgVn+aYx8aCUbdiY++xAkEwQhd7z9csZuWyuG9SKPbvUwwcI22o7NvTaSBIFMwRhTEsN7NDB8AcbRvW8ILkmx23EAB70oVABRITkHlDGGbk3SDJXlM4QLCkiFGC5GrFN04xDjAj8Z0QJPAvTe594HOH9CT9ZLkfBIDqgrFORv4o8+INqvt+ynlWUmu1fzQf5izRx6x0af/RRjXMgOHXTZzW79SLN9awm94U4/5CSVJBL25iabevkmWl9cGhEr713Qi9zYPHeR+yFM2N8m+lrJiRiokGPKPEFJZMSeMrzy1zVJXF9AdDrcYU7HDJAm1bo2oJyCbgSY/tIoYiQSwRzr1EPFVFLdgZowYTmsWPIPfvZe5BA2Y6VqtRSMOFmKa1b3ad929fq1mt260ufv1p/88Wb9OcP3qQrL9mu3r6mxP4KvuFVUUpBntTQ9Kz03qEJ/fCZT/SPv3pfz79zUmc4DGj5zQu74R0d+GH/Vcx3YEVTV+9br0du26tHgct2reZQo61m0da6Nf3ayAEknxflMHGCm0JtBsPYPM7h68TMPPMqzZIUiqghKRg6H2FMLhEhhCVipZHYsYpujkKiirE70Uzwkn/63IQmObQQdFFCkVuxjit4cfdBwvYNq/KfOueNwrzEvFhN5Kgd8UAvIiDUdZHPyrMt1cveapalIjoy9BGhMFMhH8jMdQ+PyHdB7FE0OKiSXvv4TP7Nq1MjsyrZ02URzDM5jAw8ftXXCO3dtlL3f2aX/uL+K/SNh67Sn957qb78ud3kfYe+dPtOffXze/VX91+qv3n0Kv37h67UVz5/sW65arM2bVjBB/bg0GSAg72NWr+6X5EPOZTXYoJFnyBXLV4SKtYmkZuUcyAiF2sp9RFTr+dI34hCjQhiBaAVQBXiuVZpfKalw2en9PL+If3s94f0vac+1G9fOaBjJyfZA4UiEMSHyJu8mPjxPXmUQ/gjw/P65NgEMKb9R8b04dExvXdwSB8dn9DINPnAL+kRRlSBJ9tKYSuZFoFtA/s65fw2NcXB3/vHp/SbN0/p8VdP6InXTuhXrxzTb145zN4+oUMcxvqgrWBesrpcsGk7yXgH4GUMWgHP50qHhmb0+v5hvbX/LHGOaD/xHjgxroPcW4YmWhyQcS2qUuQ9VUnMlSabqYOuUeE4gF4ulFUDverr61GjCPIrRdSxJCbuwwyWSDZXQIdpAbqUD6FWW7e3zC7yOpLnhCPb9oHv3FyL9/eKzBTyfIN17tG8dq7v1eeu2ak7rtqhi7asVD8HjHLhei+4nxTYGOPw/s0DI/nfcXuNQ+yR0WlslCoV4sxFx8+M6/1DZzQ0Pqf8zMW2PF9iKNkfuzav0sU712lwVS/WMO740VVgPQNR0sORyV2ICCXAxDAfSMwgKSSgwo8PGrdtWq0t6wbUx43PNNw68+gWcs6Ocq954a1DrNdxjU1xwCbSRHwVkIxXynkdm5zjoJ7PUvQVfu3b88lzURIkpKl2T0coirSgbZsG8n32yj3r879pmAggg2UU+cD/7Ni8Xv3wlH7+/Af6/ZuHdGZkRlU01Gg21eCAuShLlQUZhTYzX+rw0IKefO2IfvbsO3qLL6vGfR8jXhGHzTp2/3boVXs36dqLt2qQ+23F5khmdoBpyeA4Re5MDmys6Alt576wZbBX/Y1KwSImdM3P5iOIOo9yE7SQsuuMM+4KBIhtJjz5vmGWoNlO4DjHQxPBWqou1rGIfHPr0ukjAoFQROSeJuNZTDUtkVvbzhvPMUMusN9moYfYlx8ePK2X3zmil1jvd3iunxwa57nWyiqlc5xC0SaWaMoHgJMbd2jsmhs09sD9Gn3wQY3cdJsmt+/VPIeD/tIg2GMFc8shFaQgahDxBKDMUF06eDAySG67gB5RBDTnKRFHzRdZCqiiuAdCeRwBIsmdsVBIQN2KYkyKqHsw1SUcMZ9B7ROo5jRz5LCO//SXOvqtf9boM8+pdfaswj/kpCCnBbnMkBLxCE4HsF0UoVwKEmBAR+4N4FEWiiiySG4sjl5EKKIG08GkUKewaPhcXEfnxvbwPz88pKEXX9DRx36g00/8RtOHD3IJtoGwVDZRYqUAq4AW704DV16prX/yiDbde4/6d+5UYVtd3/QyKPiRgg1lS2RGhno92MH4Ni7yMT98Tmef/x0Hgj/WGLG0ORCsWLP8BR9y/gWI9shZnXnqOX3yzX/RsZ/8RFMHDyr4ci3ICYYV3fkx1ejEo5CrcnFMyPau26BNt9yiPV//irZ+4UH17btEVU8f8/XsUpZPWUEidAlKdyzbEEbJjMAznWEEMyTOCHoxS3Cpg0s8+yvsM+eZaU2996HOPPGUzv3+Zc0OnVXF+wnbXpWdYQtxYUZGI3ILKRRlIV9Tvn/18PwqG2UeF0WpCAGRfczNzWliYlwTHA7OLywQaQLgyUBsoliBMRg8ZpHjRc50ICIUgTyAUZTgWSYEXXlsutfPYFzqMOnUKVYxREDsAjzrBAxD1r0Qz+K5kc0SIXEyZhDsi0y0PagEQ0UCG0QJCznzgGRIzAOe/cCRS7c3Lmwql5SxBG44XwYX0JdqyrJBGxANAq8hqZZ2NDV0x+5rWUSW1VrKrSW64LFt1YJLWM2vqeAwPD3Pr5uOgGa8pot9XHs1GQ0Iua0bWEHs1iFTYJmdzdmGkaznXIbqgmHTDCbV4BY2HSmXkBfFMoYC/IIKmXoesTvGiOmdzmiOJSM0Tg3dp9SugSWWKRfaMW1JwtgfUkz9H4XlVpbj2U43iE7f6TLLzaI8CNUkLZfxAmXiv9Es1/lDUSxTu/TAQ3QH/0f3nQ2waPbC8SKjg3QCYW9lQmcoQpRLd+zwbcpjw3kbw4JdYMdV3FmnZmZ0bmRUI6Oj8g2xsLJlbEgFN9EGH+p71N/Xp/7+Pl7gmmrwoCjKUlGEIkI0cjHq3j4dZ+Kh056d1cSBgzrzq6c18vQLmufQqVUt8FxLiCX6CsAZZrLusqYmJeSkyD/upSIKdUtEgPrSzB1N4oLuACxzCiyAQodNTdZxgHxQa03NaYEXzzQ/B6euvgH7wvbIYr4TdHvTaki5wLC86gAAEABJREFUS8RFQJJtlqFi5UqtueEa7fnql7T5/rvUs2UzfiuVzLlBHD4Y9I3dcdV2kyryVOEgsR5+qFcJDgHPj45o+KXX+bD0K40+//v859ahitAsoFzAcu8GFbq6RQiciu3GqkGtvGSv+vfu1HyjR/MoLajQgsLHKKo4zVrgwTh97KTmAM3OKbofEhLCQHTMahHBtlgHxuWKFRrYtV0rtmyR//FnzwGtHIJ7WQ5x4ylAOjXCg0RWJGNL13DkcZFbaVEA1INsA2O1VCYiGWYxoGfkQeQ+lmjMAzXGVJB6HcCp9m3JhPGU9SBSU6JhHBnAGQddF4R8xcDg9WMJ1W4OaHbLTk3cfLPGOAicfOQRzdz6Oc3svFQzK9ZqLpW8ACcsFir4oGLMh4Gnhqf14aFzevXd47w0HNY7+0/p+KkJTU23VeEgcb2hRF5TBuX8BTgB1IHmyIwm8wDvJQSgJ6C7d4wzRDAZjAJYIm0dnkJLlxl4BBKu8EkWESCRZLJxddipsz9tF2OsfKLjwyMv8P5PJTav7dXVezforlv26mv3XaO/evh6+it1/637dOcNO3T9Zdu0ft0qRaOQ/OENUCpIcym/pM61mzp8Zk6/evmwvvPk+3rmjeM6xkv1/By7mcOkwI9U8SM+WEq9vQ1dumtQD35mt77w2b26cu8arVtVav2qHq0Z6FFRhHKsoTwFHwKdHZ3SyaFJzXBQEfCrSnUBl6U86eUALQHmYQZ7Uh6qUyDaRL0mBaxCk7OVjp8d13A+qJBsTpTajmRX2zas1EVb12hwoCkf1Du3UuIHwUg0nVrQG8JccGrAT+Sj2Uhau6pPq1b0qkEu7QcxeV6eu+89kxx+TkwvqI3JQAamHFBSQ6c5DPz1qwf03FsnNDIxr5LArN8mKRWbq850pb6e0Lb1fbph36AeuHm7vvb5i/SNBy7VXz10qb7x4KX6ywcu0dfu2at74d1w2QYOKlaoURYcTlVcC5VWcyBz6e5N2FipMseech6nZhc0QXxeI88pcG5wfBGhUF0IRW0aH6LNcSo2OT2v0YlZnRye0oETY3rz4yE99dpR/eDZA/qnX7+v7/3qPT37+iGdGp5VOxokrpTQtx8uiQ4utVtJB06N6+cvHda3frNf//DEB/qHxz/Q3/3iff3t4++zBz/Uy++f1jj+IkKJgPJaL0bmpELMY3pkoihUFA2NTrb1zOvH9PePv6P/70/e1v8P+C8/e1v/5Wfv6pu/eEvPv3FYY5MLCp61RaADhB14yoEtbEZnPUwyeBsMcaDz21cO6Vu/fE9//8T7+gdi/ebj7+nbT7ynHz79kd74eJj911YgnHzD8oQ7UFvFksd0eRGUFKxVuyqYZ0vnxqY1MjZLbHPMocX6tOUzoQUOlqt2pSICEICDIvG5odCGwX6t7O8xEWspA+HThxba4lpriy1V84mpwUHBtsGmbrtmm+66cYcu27laK/vKfF1XFuSgqERulmfV+0dGch5ffOeohoYnhHvWj1VALrGmI+Mzev/IkE4MTdf/EVMSfg2JGKX1xHbp7o3asXmNmj34IMeJNRKAhBS+/1heUqhTWOs8gBDgdIleGZCXCW2t7G/I1/G6NX0yi/SonULJ9zQVef8fOD6i3760Xy9wUHTy3IxaCDlu576q6lz19za1dcOg1q9doQY5TXzJqJwNT8ZAWHnNLC85lsS9sL836fJ9W3XtZdv5EqQPIQnzaFoHWXI4wTX2Hl9CPfnqQb394TH53zr1YWDJYaBNeo8YxP0kxE80sN+r4UnpdzyrnnvjgPwfE823Krj4FrbxRNq0Zf0KXbl7g3ZsXK2yDPyGBMN2VYCLPQI434nevy21Z9saPXzn1Xr0zst1/cWbtHVtn1b2FPJ6J9bdGyWxtvakXDwPfNqcAf8JBynjyjGJgkRHJWNIQaRaDHF4xopF+SCexMhUURLAEDlqVggvUW0njFvCUPGZLykcI+tU5TUMBWvua2RoZFofHjzLc/6IXnn3MF8AnuE+O625efS4/zbKhqIqxIcz7k3N/KfDE9v2aPTGWzX64MMau/cBTVx9o6Y4MJxvrKhjCHIQDjDRGIgRTEaXQ55AFjRXeahuCcQTs67HVqsxWuZLRCDK/DhfcdkokDHQuZKXHCCWHZFtGpTpUNh/cn7aC5rh3eD0E0/r+N99W+d+9gvNfXJIic+lJfuktH/ymXOKTjC2F0PtBgybQf6KslRR1hBcw2w8ZX/GEUO1Ew3+VQPdBZUo2WsJcPyBPV9zMyeO6uyTv9Hxbz+ms0/8WvPHDqvgi8hgbdHAhvNnKFg7aYFraMWll2vnV7+grQ89oIG9+1T0ch8kVoRzTSIowyKNMdV+8z4m4MWeHMzzrnbu5Zd18kc/0blnnlc1dk4l+okN305yOlFNUELV5LhGX39DB//lezr+/R9oav9HSnyJWpCLxPXsm0HIsjkUGjvudB1UWOoZXKv1N97Ie81XtPtPHtWaq66UVq5RFQW+BCSdXxI0LcYibOQ5SGBSZroDunjF3CxjkmkV146A9vSEJnww+JunNfbGW5ofHVPlPYPLRG+DeGMWi2YxESaz9AEUavA5u9ks1WQ9yrJQwfy7gBleeebyoeA0h5AtDh2zMXWKBTpot1tO6uLd3jJd3LklKpM+FQKqgS5X47VOHp7XLNk8j/xvD2y0I+UttmzYodZd1349+tei7krUfW3vQu2at7xNi0mtNZbz/i3cGv+2hwutLHk8j2Nj5xHqgcmGenT+/P913zXXuoZafwmrx5021bKd0WJnaW7hec8aN8OPeVJWK0RmmdwNzJMzDwjBpaFFAQFo1BqHl0IB+KKqQch0ITLuC89gE4Yc5zIb2Rai5mEs65jmKLCUa8CsQWC1iDrFm9pgai2z1NpNR8wmu2jdh7AV2aU8h7yDGecea2HtGvwbOVCyvLUMSKpbainBr0Eu2Q5SuYcQQFcwJ4GxaedBKCIkqsHiuqDkBxT6FjE/A+Ocf8t29DOdsXvLgi7Vrvyn9YtS1nJm6ZGrsSCsyBK2mxEa4wZzaqA1AZ6rb6azs/N8uB/TyMiIZjm8Cx6+KsgqoiJm3zSbfFPc29fLB/s+9fb0qKenyU22VIlsKGwqt4uY1w0/FfG1OGibOnKUb6t+r6HfvqjZw0eU8q9/1zsJsazvxvd2QQis5b1posE0bNU8wQ25FMTnvmvJQ3OW9zyuPB3AHNEn8bmUZWnLf0ZbDm7Qxltv0cbrr1dzzaDNwRM+lAuucYsHEMeUwwDPTJruS6rQiAiJXvTlal7kb76Rh+eX+GbwTjW2bFNVFqr4cXqEaIVlznloybdcElypDcW+PEBMCxOjOvfSGzr1w19o/PevqpqeUsEDTkWRY+XpiAGCotrKhZCwV7Bu/Tu2amDPLh7kA/6sqTZxtqOQf3OwMs4LxMyZIc0cO6HW+IQiQoEP28umaSKgCaA3HVRi4Ype9sf2zflgsBhYAYvZ8WEq8I2aslxXh4k5j1ocd9hySZkcRkWbr3cGoLSmKDfJXWQUF9wvQi61Sc9YioDmChRAptILyPmlNy4MWDTjBJbXVMpDi4jiMBJCuEW6Ups5tMF8D0oBRu5KPo0VZZ/a67dr5qrrNXnP3Zp56EHNffZOze25QnOr1muhKNXmA619NtiIVF4E2jrDYeAHB8/plbdPcBh4lBezEzp6YkSTHNTYrzwBIiK8es2Jqa4hwsqgFJgF5Chrbt0mmeo5WDkYhRlJigCjyiXjDKiwTKmBcUQoGEWEIgJMdb8MD/ET0OWSGAF2Cs359kHPVl4Q7715r/79ozfqPzx6A4dEV+ium/foUg4JB9f0aBMvf1fv26Q929dxr2kyk1CUjQwJs1XFjgL875EfH5rV068d0Xd+864e//0hfXx8TNO83FaV2JLIkY+MM+7pKXXxjjW6/8Y9+uLtl+n6Szdry7p+DUD3vTuxJmiowMcsB4FnOAgbGp3WQn5JM1WKAOQmFFw3ISkilkACl5xjWmKnha8IaOCunoQBT3MLoWNDUzo5NKG5zsu0iMOKWYTFXr+qj8OQ9dqxfqWaRZt9zmRg4hVfYYv0krGgrSEhl/CZ5Hmt6Cvl/+Rg/Zp+laWgA8QVdAW9X+SHxqY48JtRi9wqEGJ+JFGpHVpohT48MqofPfeRfvvGCfnQwocK1hfXgUhy5LiTAuIKcrpxVVO7N63QZbvWcAC8TlftWaeLt63WZtZ3ZX8px0F0Wb7BfbEsCvl+3Nvbw0HtgBoIYI1UlJpmDUYmW/kQa3q2LR9ejk7Oa2hsTqc4/PJ/tHDozKT2HxvTOweH9er+s3qBQ7qn3jyhJ146oh89f0Dfeeoj/QOHgH//+Lv6zq/f1a9/f0DvfjLEoRY5LXtUsMcUktgz7oPGU/KeMO3YyTH94rkPOEx8R9998n1976n39QNs/uS5Q3ri94f15v6TmphaUERgxDW5sSqQrUhmmc/90mjBnL3XDp8c1dsfndEbH57Sqx+eBM7o5Q/O6pUPz+pj5jQ9l1QWTRVRKgzcQyIKSaGIUC65w6d7aOfGp/Xa+8f061c+0S+Y609f+Fg/Zv0ee2q/vv/UBxxintAkp3gNBXulYt4dEDbYdxCoKe+fxDjw59y/9cmwfv67T+SDxZ/+7mM9/uIBPfnKQT335hG9feC0hiemVDlxHOgH85MKFcQ7wGHgmoFeNVnXAns98JtACS+YwMx8S1Mc5C6olCA0YkHb1jV1+7U7dD/3h6v3rGVflFgjPp4rqdWWyxx74wDX/TNvHiWGgzpy8hw7krn4voOfKm/UyAeOB4+f0yHWcYrDeOtmwJf7gd6GLuWec/nOjRrkcLogiAi3hUSvQLADiSjyWNBE6dDBFmvNqZCotG5lD4d5K4m/VxE1J6cZab/YTvm3V0+Nyb91+t6BM8xhhD0+jwhzdWW/VMiuIMZdG9doz+bB+r5VtdQ9IJFznsEKNfiaLPkicgvX3LWXbtPerWvU32xgiaV1a3m8tMnlibOT+v3bx/TSu0e5D8xJrFPiWqgStrJsKOg9TGQ4oWuoOAg5Mzqjtz46rk+ODmtyrq3EHJOl6alaPdCjvdsGtXvLWvXxOQEzBFAoyGuQy6LAMrgQ9rN3ZX9T11++Q1/+/JX6q0duyP9h0JfvulKfvX6PLtm9XusH+9TTQIcYKmJP3H+U7BGAFsYN3gPkDknVpai7DgF3eRwd31IowiCBZEjhzo2UaaIkwLbpcMNcQBDJOPrJgExEyD9w64qAY01QCYtnVZtD6imu/dN64e3DevndIxwUntYQzx3fk52LBrkpE1a4L7eiqemVazWx5xJNfOY2TT5wnybvvkfTl1+r2cHNMl9JKuw36rAYKjGuQaqgF8ReCA54BA3xOEBj7jMwQEyGPKbpikaYaYDoCqpMY2Ccrq71IHneNYFlSvZcAyGY7L1dQfEwpQVNnz2p08+8oIN/910O3v5FYy/9XvNnzyhUqWiwhkVt1+jPv1oAABAASURBVLpi7XNOSaj94AAyFvGpZTFljdwoixj1PskDZAM7ttUdJ3xhSKkoFCUH4PhcGB/X2Ltv6+TPH9fhb/1AZ37zFF+gH1fgO7gOLG+f3MEU3Me8flXR0MCeS7X3y1/Qzkce0uq9F6vgGReiRG6NaBGtR7TESZuySGIAMC3ha35sXMOvv64jP/65zjz5rOaHzsIPQg95fS0GQc5pla8HsJlJTbz7ng4/9gMdfey7GnvzTVVzMyoa3A+KQrbrPOKyrg7IUI8k4kiMi5WrtOaaq7T7q1/Uvq9/WZtuvEmNAd6bzJMUhElrcSW36JkYYUSLhZQrs6HndTifzVyIGZrnApbH1fioJl99W8O/ekrjzMX/HFV43VQXxC9AZBdAcDsrgYaavMsaGsy7LEsVzL0sC3glKUia4R14YnJC0zMzygeDWiopLXpQBDiQgEWJZXhaIoIhK8B8IIEu8WFfWJGRYRnd8gZZN0MoAkAmLgCGVKjwRZf9oey1ybmGq8yD6R4ei6UM5gHWocvVbCR1PqTOeIkaVgJy3+EmjHYBNPvwOBvOMjWWcrdkS5lXj91qsVh7CRbJfwQJ7ASOlzSWYYHX8wAj0QE6S9LlimTuIyyQUXlfY54emul0eYw/UTykk8wTU7eR5IbBYrUXA4TMcmOQgp9Cf1BMFixRAnDt9sZxlIe56cjV9Lqt6TV+fps5uTmf7pHJBuOG5bjHhprm4A3EYeKnQC13PiOItNY6n16Pou4+pa05XmKYHQMJW4w6rbE/hATJQHdBtUXDBeT/PUM7MnyqjSVfS9inCv5xohUNSCy5MWaA2KmLoy5inS6wMStupnN8wz7Gg84HgjOz02gGHyjYhuggwg1T3EQb6uvrUX9fv3p6evLYL2zcT+Vik8Xy7KNruru0sKDp4yfynwuP/Pp5zXxyRO3WjPyB3teifeQHeUfBK5v1PAbCdiG4N6R8sdVSWQ8eYlyb6TzwSwfPcHHKnqGBUImu4yzKgFbxAKjUWLtem+68XXu+/iWt/cxNKlat5OGDl5DEhcz9jXFVA/p+QCW5JFnEWA2hiBCNIuqep4yKwUGtvuUm7fjal7X+vvuknTs4gGtwoNQGkloSD+4aEvoJVbzXc+Hhj2OJh7pYq/nhMxp64UUN/ezXmvrwI+iJ9UGBuMx3PurMZBaWbYmuABJAba7lQ/n2LWqsH9QCyeEMS+0oialQKwpiCc2dG9H0oUP1n1J7gYgL1Wy0NoNd3NaxwrEMXZDw3o3r1bd7B/bXYgtp4rb7cIyLkE1JtoEuUkaBBECGTmgZl60k5QI59/ZrU7YrI/BrXuro1CNh2wqmhjnJIzTonStBs0jKfcBQDWHLRGwmPLuAKxalw5fknBgcqAWEfNGrhTXrNXnZ1Rq+934NffELGvncPRq/6FpNr96s+egT77xqd3PCh5HZuUqn82HgsH7/7nH97s3DeotDgaMnRnkpbGG5lIqSvmA6hbwl5AR0Ab+R4yS0BIgSANXhGfVc3ddchOqB8nzEWC41kVkgZjy4DwjrrHXHvjrFXKNd+8aXAHtUodmVswvHUBF8yR7ZvX297r/tUj3yuUt085VbddH2QflPEv0hTRT/Vt9lu9fq2ks25z/vDa7XUKEC3bIoFBFqE5NtttnAw6ML5O6kHnvyPf3g+YN69eNxnZtsc5AlkWrxikpfkT+pp1lqz5bVuvfG3foCMVy1b4tWrmiQigSf64lrLdhzM3xRcvrcJC/HM+gmeS4Gz8UQmSKJWGjULamLQLdMMHacBtBcCR0PCdUCn4XOjM7JvyXkPxmECk1A1ZFNWtlX6rKda3XVRRu0ZmUTZltRIllkkdxYOvuwccD3VtkLB9Wp3dKGwX5dsnO9tqzpU5N8SsEPNpLIrDQ5Pd/5jcWZnFu5hIgjqUptaKHJWXFIdYZDsff1i98d0ifHx/kSaSHLBEnBFLiUc87+bGOjIpbUrrjntzW/0NLs3AIH4C21+eY/wSui4OC3oV5e9HxA9cHhc3pj/2md4pAhpZIYmSQyUxyKfXh8Rr9775yeeeOMfvXqSf30xZP68fNH9YOnD+m7Tx0gro/1rV99qG/+EvBv8j3xvr5J/4+/fF//8psPkNuvxzkce+GdY9rPAefQ+IIW1FQUPUTvtWAWxA2B/QBOUus5gUdJ3G0NjUzq9NkJnTk3rTMj0xoam9UQ+28YWxMzbbXQ8ZyCudfXZcJWUk4M8/WccQZX5CllcsUsW1WheWCuKjXbrmEuNTSfmuS+KfFiKe4DKsgH14EieIaBK1Rh3nmuiD1FAUXZ7nwraZKYhifmdZpDhhPDkzrKwenBU5M6cmZKo+Pz8jXJzJVfrNj7aFIxSJA5VnobM+49NTE5p1feParHfvue/u6Jt/W3v3hTf/+LN/R37h9/Uz999kP5z5MrTOQwS+IBKfmwUDG3Y2en9foHJ7X/0JCOn57U2XMzmmBjnRuf1YnhGY1Ot5h/MIe2tq5p6M4bd+rhz16iG/dt0noO1hrYcrxlqvK+9f30KPfPZ94+qSdf/YQD1NNaWGirXTEN7g3J8RsY+99V9J8Qf3DkrPzv34Ukz4kI5Zf3slFo+8ZVXGcb8wFeswcO+cw5dd7B0ZBkTezr00t0+SQhce00+MJoA4fxm9aukA8eHU6tSXTsCa/BMOtz+OSI/Bu5R9lfHx45k58LeR6p9uU1KJj/5nUDunjrWq1f1a+iYg3zb7QwQXKiLuBbgP03yzaHcau5h6zT+pW9dXTYZAt18KQpvnjaz7X36ofHdYzDwQU1CLMkTO+voC+AgGYcFH3b9r2lqlpc24m9NaZDp0Y0wQFnu6rlcssce5ulNhG3v5hY0d+j4HqKvDdK+XpRUcgQzK/kvrVz8yrdeuU2Xbdvla7dt06P3L5Pf/2Fa/Q3X7xWf/HAFbr/1t266pL12rK+R309FevIfYjDT8eUs+U8eHGJ02PnzmgQusF4krFCRe5h0IfjIDHmGUw1JBq82BSY9eiQVwbWkcykPGdw5isgIphJR0UUaFRYWAOhVbIMh0lTM5WOnp7g2jihF946zOHsEfk/EjvLPYZbplSUKqKhgnXxIdNs0a+JdVs0dsU1mrjjcxp/8CGN3363ZvdertbAWrWRZfvL3lO4DWV/Cn5Mrsf++OI0ZabJCHucpVBgiHzKYCsCy7KOPymXoDXUfLEWQC0k5QzQdWqqBAdF9CsgmdDlZXJbiWdDxVpOj5/T2Vff1CEOsQ79t2/q1A9/qkkOgtqTk/KeKTjUsWrigVOhYz2DGBtM9xg3CvvlerA8C9DpcAjmTPj+l+XR9btJalfMNBTshwipzeHZ9JHDGnrmKR3/p+/o+Lce0/DTL2ph+Kx8P3IebTeYXYnDEu0C2ws9DQ4E92jXow9r2xcf1sorrlAx0E8SlvYJYtQ6FpBc88iO8Z/CHiBj1/Pyl/Vjb7+j4z/6hY4//ltNnTzBekf+/O5nrsWQrqsHBr5ECa5TzUxr8sP9OvbDn+jwP35bo6++qsQ7YNEoiVw59zycs26OIWM0tpHXMikiVKwY0MrLrtTWe+7W1ptvUf+6DUrsOe8X5cL8FPx4UNDXc0gMI6Bnewzg4FXBdR8ME/QAsRxDuWeICPa8xgvzanEAOv7iyzr3q1/zHvSh2jMziCKJrvW9Dhmg5mqDQEEuS55Dhvzbgj1N3mWbKotC5hkigoPANvfDafk/2pydm1OF32wnN/jJfd0UdDk+eqF7PtdEaZGvpWKaoUuxnmE5rctb3me+BTtEptzBzu+y3PmkPCKLudenRqW6LLdvQwZof8xXrfTf12JmUXAplkXS/zASf2QegSUD3WL9tPGFtEVhI2YaCLqee+AtzKkBeo3U7dKQMXshkAY7v8b5w8WRlbMTI1A7nfcx95buCAY1smHfahhQ6zEItSuZaQEhQyiiCwKX6ka5BC1sKSN158W5EGpOIJYyyJdnflp4LEqtkenwPOriQqMG/RvFWuk8GXsMKJkD4ptM0Bgg5wo591kTngcZx28AHmcw0Yk2BJQugLoGsgFiyP6Yh3PjMWSqMec+G2K8VM2pR10MGSomhNkaPM6EjGipWMd2yZhjA3wzM1gmS0PzhjgPzOyALRjt9lnHhA6YbrD73HtiHZ7j8/Nxfn5BYzxgh0dHuAnOqCKXRenbHHGhFGWowbcq/s2N/r4+9fU2ORRsqFGWKrAXNtS1mXvmhA20FQQUfFidP3la5154RUO/flaTH3ADnx1T8psTgTXQYcMjnrIltLMeZKad3CEF21jQYNQdWCYat5RtFAwISf5wb7xUqJSIU3WPJY+zTxU8BEK9q9dp6223aN/XHtK6225WsXGDhHK9DuyIwAAVjHgqwN66AIOaRXBMZSS8SvKgA6FQc3BQg7feqm1//kWtv/8uFVu3cSDXqB+xyLUNUv1gp8cReUjnA/EHD/W54dM68/yLGn7yOc2ePEUeEpCrNZHKHQ1RwxK2GUghqUr5Yd7YtE7NtWvwH6rg238qwLNQqDU3rukjxzR38qT8G51WRbuu7MuU5YSvUEI/MxCiqmdwUP7z5MZWPiSwl5CAnRYB9YxHBPOT6BSqS4SxlMcRAT/ZSc10GwwBo8pSggAYR7TLAjVREXhncCHdSqECvmoQEshGhDHVBZxxxt0DUERQSkhVUUjkTOyuquzTwsr1mr3oMk3ceaeG+fB39t57NHrlDZrYsFNTjQHNtkItPlz4BTCl0Px8S8O8zH58ZEQvv3ciHwa+8eEJHTkxxjU5x+eyCl9RQ5L4rKpcIDEkAmUQ0XQQGff+Z+UhIQjFtNy5QZFp1KTEgFpLgVAzz3LCd+abCNgHYNsGG7BsBNoZpIhQSKKjqXUiQqyALJ+wmbBRRoMX0wFt27Raawf7VJBDX2+RXw4qRRTi3VzbNgzo5iu26aKdg9xzQoog3SVdAFIVkg8Gfa0UCj7rtvX+gRH94KlP9I+/+TD/ltiZsQUOYYmlEp5r8ItIb2+h3ZsGdNvV23XDFdu1ZqBHXldcYAk55u4/Az3FoeD49Jx8bUgYyaClQgyBhvVMxJMYSjQhqZsrLS/YFsxEk2wvSo1PtvTh0WEORSbV4hoNcoKIErgw3uQ+vGcr8V6zQ5ftWifeqZlPwiozDz5sW9iUMK0DHEYk5xQY7C905a71umzHWq0e4MUSebYgGoH5kHPiQ6MDJ9l7HMpU2CTZ9ZQdIzFXvCQZxifn9fK7x/TtX7+r7z31Qf7PDnyoPTtfZTtSUB1XkNKQPAYSYDzoi6LEd8keDw5uKw6uFnTg1JSefeekvvf0x/rxcx/qoyPnxONDpZ81RUNTHEi++sEZffuXH+i//Ow9/befvg+8o7/76Tv6+5+/p29xAPjPHAj+4KmP9TMOhn/10iE9/eoRvfjWMb3+/il98MkZHT5+TiMcQs3MVkqpkONQFMQSIk30dYSidOMlXEaOWmJW6ikL9TVDzYahUKNZqGTsfWx+XgJvFQyQxoyqAAAQAElEQVSGWqh7IPokr4dBzqm9kVfeOPIwpGzfNsooVRQFEBkiCoUEJLkEmIHOFRL0FLLJ7B9UEQruTY2iVG+zoR4DF1azLIi9UIO8lkWBhOUq1so21Okdq7BnWlX3GHem2nzJN8wB1iHuU/uPjOn9gyN686Ozepm1ef6tU3r1g7M6OzynggPdRo47VBb2UWpooqUnXz/KQe07+rvH39M/sl7feXK/Hnv6E/3shUN67aMhZBa4Bqqc511b1+u6y/dq55b1KspCU3yBMj3X1hyHyy0+Qyxw6Hl2ZFYvvHdav3zloN4/cFI+eFYQKfs1nN+8DolceB6hEQ4fPzgylP8DIX85E6UEk71LjBEaXNOry3ev197tg+pb0YRnetHpY1mfMu60R0AXxf46KOnCbFLwMt5L3resW6GNHOI1m8sEkBC688zl1MhUPoybnk98oTGvDw6flQ8wZ2ZbmGJ/ql4GZqE1xHjRtnXcQ1ep5MNP4tBffkBkaCvjnjcgPjNwDqg9Wwe1df1KNZvMBVt1td1APOnM+IzeOXBGH3Mf4tGkyLuxlMilwJkJcahTGPn+wtwS9gM8wP1n+qfOjefrOd+7OhosP3EG954evpwY0MqBPhWlc1uqYH8GYD9FhEQO/SXNVRdv0zWXbtbqVT0qG9Ka1T26fM8gX+Zs19fuukR//eCV+ssHL9fDd+zjHr5Zm9b18mUH2SEW+fryhYAtOQbjBmblKvtRQWfAp8e5C2ghRQG4XwKvM0QqNFHoIgO5yH3gKcGQGCrCY2X3tLL7TEcqIhQmLoPgWhQPtUkOZw+dGtMbHxzXc28f1gvvntB7h4blw8EF+GVZqlGUXF+Y5h4227NSYxu3a/TKazV+9z2a4nBw9ubbNbvjYrX616gtrgV7C5xlvwEFGnNMeSxFRA1y3xmrLkFXyxkLJASEGxEBs6FDn9bD3NUNucj59wjcknTcWbIcKH3CVqp7ZJ0x5wmCfIgnr2V7QlMHDuj0E0/p8N//s478129q6BdPaOZD3iXGxhTWcz6cv04cCZq9LkJlr/jJMdCb72sjjytl1MJMS9gI2yqIhs9rrYlxzRw+xDvMCzr1ve/r+N/9i8784BeaeO0NxfSQinYQg5WlkFTSltgQ+hXXfc+2vdr2pQe1hXeMgauuVPT3IVVXIqkRyxvyyNQkD1Me100oMtKentEE71Enf/FrnXz8SU0dO6Q2116lQhUyFVKJPkMKYkvsFUOlgjwUTDb8n7oc+EQnfv6EDn77nzXy4otqT00qPO9E9slPziu2nCJ3GeDlHvtRhiruOwscyM3NTPIsn4NaZXZE5B5LknEPDaLQZzPQQSHkEX1dIYOYxpoxKDqxlPQCKuaaFua0cOqURp95gffK32j6k09Uzc7W7tBGLbsFpccLhIhQsCZFWajBYbKhyY2l2WhyT2yqAC+Yf1GyghFq8cXS1NSUJnk/nuM9+Q/2lFxCOKBGDTq/RGfITOTYa+ig8FgeGWo6c2Z+tOrqIVJXiF3/CW4GKyJfC3Q16E0zwGCENMhiTRmr24wuNkwZ3JwOYMP6wkIC3BtqPIlZqG6NMexU2zE4vPMEEM7XNo3/sqojjgiMziCyn3pgvAZ1qKF/rQRSXRB4ymCsBi2WAPtj4LkEMRmMI0rN65epDDq1a6EzhAvGxBMAVlcL1diisUWSEXK8uPZduU/piwtpCUIdFAh1OR5MHNIFtdYwcRGzcxMA0zyDWjeg/LFqSbzRWd3waZKwbW6RVY/rdpH4R5AgfsNyNh6xZ/0lqmkeLZcNCIE+Xa5dvCuLEer5drLgH2kCenTsLWn5JleP3C7fzMqyUXdyAcdjvfrGobnLiuDLq+kZ3CxjnLehlvFMNywT7aI2X7tFHplEZ16mw1h8MV2+gOAtbuiT09Ma4UBwcnKKB0ul/FCwcoSKKPiQ1VRvX5/6eZD19vZw82zILxO+eQoZsVszrvoiwp1MFiXxRjdz9qyGXnlNZ3/1tMbefEdzk6N84G/xQaWS46yQc75yyA7YAI3wZDQJux5gNJnOmA6eR2B0fniV8At4SwCPyudlNZApjeOkQLPk00aTx2dP34DWX3Oldj1yrzbedqvK9RsdioQtuaBHRQMygfIsVeJDdwBmS8RmWYCqIF8ROOmClB/I+WbOHHoGB7X+Mzdq55ce1YZ7Pidt2a55EuiDDX+j21bwCikiC0AyDbcSuhl4oAfE4IVo+vhRDT37O42/+aZaPJRlnzzwRMkxo2O/iaBTxjFjHuOyhw/Pq1apb2AAYpIPBPhcA5fYO61f/CbOnNXk8RNqjU9KzNl2chwdmTox2ZuEatB4VPYPqH/nNq3YtklFb6+EYAICzHh0cJ4NEnEXipyn0FIxDTEIQYYCCXWK8cg0QU0ZC8zac9ey6jEkapbyHsnxw7Lfks2HFnKhgg/W9ue9kqALmwW95RxDSNioAQXwJF9TpZkqteD/RGTHHk3cfLMmHr5Pk/cD196o6Q3bNFf0KLFu/s9lmu0F9mJLPumYGJvW4WPn9MaHx/V7Pvi/8cEJHT4xyuEQL8TJXrxTQ4455bEoziI8YmOQvWPaaJajkWO1vJmWrvWhmgiQblgYzFq2BRiHlHn01GwH75jEivWQcT5qex50gE5IB4Aw1doGU0UBx7Bt4ZgaKvkQ1se9xPcRxx/s9jLaKgsAJwVQFuIFsqmrLlqvay7aoDUrGirY3wHdMVgPY/gjfuJjWxNBiFua/BuWv/n9fg6P3tZvOIDwf7Qw7QOrSvJeF6Ugpv5mwQtqr7bysj7Qy2pi1Gvl63CB6+zs6IxODE1pamZBFY7zHNE9r6aoh0yzRsReFsUEgMqAHSXiE/FC6Kj4nsRUTZR/W/TjI6N6//CwJjgEKItQowxFBHx0mfe6Vb26+fJNeuCmPbpkxxr1m++XpmwyFBLg9WrLL+oVL+upPa+BZiX/W16fvW6vdm8ZVG/B3iJu0raYjwkOPv0fZnx0Ylwz86IU2MI1H8AlEkeCk/F8H6g0g9C7HCA89uR7+ocn3tEPOMh74d1TOnBsXEMjMxwKzMuHGT7sWCCvnM/I/gwtxtNzCzrHIcThU6N67cMzeuKlY/qXJz/mYO8j/ejZA3rjkxGNTVcscamC3BdEtMCB0MEjZ/Timwf1+7cO6/V3j+rd/cf1/sEzHGQM6dDJ0fwn2GfwPzQ6q5GJBU1MLRBHW46DJZW41qVCBTkoyDEOlIjHcRk3JHx1a5ZDXl4HBWQD0XDgFR6Tx6zjFKHovSmMOVdBzgKax+KJJ8aWrcEKhiTrJPLKYkj0xv2MKdCt9Wu3KfsDz3MII1kXBE44SgA6/q3n+1o4Pu5RQidVrDsQScqh5Hnjn4BMU0fPveAp7y3WALpjzHRkhc0EKEopsIntCrsLPES4VDTNoVaLwwuYxEVrWWPIj3Hg8eaBYT315in94sXDeuypD+Xf4vz7x9/WP7KPnnz1sE4Nz8gPwooFm5xpa//hUT316iHkD+nXrxzVs2+d0sv7h/UOh5Hvc828/P5J/Ra+/3R7etZXL9ey96zquSkXT1oK4l0gviMcDn98bEjTcy0VEUiGKubc5hCgp1lynazRlbs2aMOqfhUl603sikKedyhIILbouy+smYAVueRlTXAlPyecu9Xcv/KXIKuxF0Eqk5loEGNKHHa2dHxosvObgaF5Yjx8YoTraZjrIF+Q2YVtoawmL7XbNq+RD01X9POMSS34bZbMPQFwrSbWL2lBCXz1yn5t37xWa7mHFITPVPGNSm6l2YW2Dp8a19uHhzQ8PqcoGkBJ/KUS6xsK1aXuHUcNFT7b8mc9f2CZm5nTxMQU97P5bDnQi6CNQlSt6OvR4Mo++l4V9hH44WVcgh+FfE2WxL153SoOg3cwvzVYIE6m1OIAuKqS+vsazGWNbrx8u754+2X6xsPX6y+A267brUEOEFlIJeTQopJn8ptjB42AxCBhNQp80iePjXfWWNAyWBg8dcC0CK+dbbDvVRhRtzgfsKGlTEregx3fuctM5ecDYUjYLTrXhvkZJAVx+Hryb1sePTOuN/Yf1QtvfaLX3j+qA9z/xsam5H8LrqcgF5J6W5VK8pN6V2h+yzZNXXu9pvlCcv7eezXH55DWpp2qmivxG9wJksraudwVtBVxOV2+BxSSZ0Vb1wJ+gAa9AGaf51dZWC5wEr2DNx9bAk+svm3CQT7orAnUKFxw5GBYHLCGRx1wXrBbAkUFrVrQwuiQRt96S8d++DN98v/5Wx38r3+nUz9/XOPvvauFc0PswQVFWapoNjME+8pjg7zpMUOIbvGfOymIIwpFAXBN+TcPA9nEZ7X2xKgmD32soeee1bHHfqCj/+0fdfyb39PQb5/W1KGDrMFcnhsWyG2Sp1bvCjDstf//vP33nyXHeeaJPm+eU1Vd7X2jDdCEBwgQhgAJkjAkQdCL0sxKmhmNZufXe/+iOzs7mpWjJFIUZegtSBAESJDwQANooA3au+ou78/JuN/nzTxV1U2Q0uy9n42KN17/xhuRkZF54lR1E6+z94Cuf/wT2veFL2jzB+5TrF+vwh7jNarALiq5tFNhUhXywN+MtfksqOvso7/Ic+2dozrzoyd15vs/0sTJd1hltfrEwUTc6r4N1ceZ7ROdEphgDQYd7oyL4387ffH0aZ3+3g/0zl/+lS787Cktj1+ROvRK/zUBiwPiWIhn8FopYsTE6M/OcT1e0Ylv/UBnnv6F5i9flMffQZ/94YcbZJHvR98fxYJaDB8ZDNWSBOuTwI/wkCE1BBLJ/6xI8si8T/cW5/PPti8/+XOuyU81d+KE6qXFtGV4jb9zgcrKvCamqapQ1enwLtoCa6bb7aiqqgY6lVyW+AJsmsPSmblZLRK7Zk4sXwWPg1GQ0yC3nN9Vg8wgu26a1DAyxpYkTWTOEFfViFAEOmLTi+AACZFCSpCL78UEM+SSGvs1XVhiTcOZCizCxDXQylrUKAu2StCaUqANoKvqwPVaneUGGxsbVvOx9FpoLH7TxvLIfOJaF2bR82Ro/Jos3BrUetnPoDVllQ+sCmBloXE0Y7UyZbGViUbTtOZzDZDHVcapcNPYNS38gMgLGgioplvnQc82a1Yj+tVqccPZsKFW22iDWBJufgus9XVEQ2P63l6/S1/oszTOv9EOov02vR2sW5uPZe8FjV2jGdgP4osc1JZo6YGNr8vVB3hiUwW0WmKVbKnflGT/3JStQaLIvkJrkQbFF9VAAlgMpL8TF+zdj8D/Vp8M6LwMybjJKBChoG0aiIEYkrS4X2r12OznOEyamJrUFN+G9PygCpbewBHaL54jw8Naz8HOOg4G88+GedBVVUeBPtT8OCypGwHurKj0+loYH9PYiy/pwg9+oqkXXs4HTt3jJdU5A1iRDq2dAXsSEhlhvMmBkkFnMukkIttBEzgFTAK2ZMfDSeJ1FgAj4xnQyELgWlWno003HNSeJx7Rzkcf1vC+/YrgkeanSZFCnCXs/AAAEABJREFUbYGukeUDC7qyhnjOpdjINBApb31AiKRsROERTQwmXsNbd2j7Qw/oun//OW399COq9+zltT14cNfNg5zANq0V+AH0CWFXAIbqjadw7Wbeekfjv/q1Fs6eS13gU+iTqSVKwQxjGCjiOwo8muDB112/QevWjyoisLOuwYG949R4zE9MaP7seV7GJpQvMunuxvZrAJF9CJXx+MSi0X3XaePBG9TZtJlIBXmRQlkqWpNXQygi0EjBjyiREHCxQkGs8I5jHgGo5ehGJVKULXxpOYzaPSBkESNWRZ8GJIoIhaQIWoOaQjghaQDCfl6e0R1Vj2/oZ+65R5NPPKapzz2hmQce0szeG7XAS3i/xrLPlQSG7IfT3Oyizp6b0htHLsr/O+bLb53TsVNXNDm9xD2JffbijGuuKf27cxUTalJqaRGwlRsRGpvGxUSE9aZaMAvYOyXQ9kv6PRrbed04orMyTijkxRU1HV4rA1gJZi97t0EzD3j3Bw0l7yMbN4xq3ciQ/AGlQtdhAAMw7+F1IPbv3KB7b9mt/bs2qutPPsQQkNNCn/7Q7QVck5d7FrECevzyXP7nDH//o1f1o+eO68jZGc3mb4dhYCN8Kz5U8flfw53COnC+HmmjX+IDqP99vQvjU1rkA3PlvYF+Zd/GRE3xiBqKkNYaJbTSlOXCu1ZKPCpm3G2EOUPOz715VsfOz4klo2D8FaAIV8Yf+duNn/3wjXwYvk0fuHm7tm3oqMuBqu9PQ599t7DH8naskc6y9mzp6t6bd+jxD9+ih+7epz1bhzMVv6TTsXzXLONz8uKMXmZNnro4px4HXgq0+QLsvatmivuI+PDPQaNPXoPr7j/RPMmHVv+nBH/9g9f0P7/9mv72R2/pW88ek/830l8eOqPn3z6nV45e0uvvAscu6ZV3LupXb57Xz14+pe9yXf7hZ0f0Nz96W3/xvTf11R+/o5+9ek7vXljUYo9dvBoiCa4JeUSEqFrkMHGWg4eFxUX1nAtrMbiOVTfU5aV+aLirIXB3qAvfVYcD6A581emo4kNiVXUk5pTp1mAO6ISKJFqUiysUqiRauWPBGxtavQJ9hG8FtEVeixHweZ1r5EV+bhTWI5+CNOjPFjZpcGMXjKMwp7YLns3BmG1vWWNXRNr0UQGiWMrzClTgJIiVvpUFCVJa5wtEhCKCvKwuSRdI9yH6E/2jReIWDbxlq1CjG1TGZjMFP5LXaUXsqiI/zzF0Y0kcCG5v2bBPHvPLkf9L86Xpns5eWdC7rPc3jk/mbwm+dXJSkxzkBsZLS30dPj6mf3ryVf35N1/S//zGy/qzb72S6+zPv/eG/vrHR/S1p47pW8+9q1+/eYY9dEG+xp5ur08ylAfrVBxPENEJpr5o7MoMB8mXNM4BGLOYc4tx6jpVyH+ee9f7dsr/zMC6YcYUaAOMDiNChcIix4xQQ0sRpsBycQY1XzrV2rF5hD1sq7ZuWYeNs7JeCn7cTvFc8G8Fjk/PqRCjqKMxvpQ4cmpMlybn2Q9qZSn4AqZ3b9ug227Yod07NsL2VbxuWEcCFw7WxP1RgE6nr13bN2jvzs1az4FazXU15HVvY03NLumdMxM6xkHkYh9hcJ8YnF/mQxcDGrV9C30VTzZvLsbme6yjJT5I93mJwcxOCuZNAUmckeGONowOsfdzb3JPBvdkEVcALOwKuY2u6+iWG3frnluv01b/BjfOjoWKZVryN4v7bJDDbN67mIO7b9qtTz5wsz5010Ft49C1dl5KD3mzC4kIQJgSJRRhMBkS/SKgcn1bGkZVWCcKWKGIgKaCTRl8rSRTQBVCBYS4SnIb4dacocjjaxQCkSPqKKEIwAM0aLUwnfKfdZ+6OKmX+ALxl6+9q1ffPquTXKeZ6QXmg305iobsgi/HYpod3ajx/Qd15f4HNe3fHHz0US3ccZeWtu1RXY04EfkuIF1w2HMNNLzbQNsoAgSQY0FGuvAOU0nMVwQ65DBqivmGsn1DCYuBHEwtastaOkUIqEm2RgyRSwmzNKuls6c0/svndfrv/0XH/o8/17H//mc687Wv6/Izz2j2yDtavnKl+XPSfA7WJAo4nvcm52vM4CMQeoL57FN6S+rPzWjx0nnNHntHU88/p0vf+57O/O3f6wSHgaf/+mu68J0faur119WfGic1cmFE8mQw7wjMqXJL/D5Q7dyl3Y89rN1/8DltuveDqjZxn7q/gT39V+Qh5xTk4iCGljbydfJeZqg5EJw8woHgD3+kU9/6nibefls1h5eFvUL063u6VlFNTr6Fa8vE8EnVXRb4Yp7Ajouz1FtQ/9w5nfvRT3T0L7+s8z/4oZbhg/sLc5UMZC/i4FcDBehxIDj+0ks6983v6uIPn9QMuZT2N/Vq+qjXDAeWrApgijgN+g3eYo/BuUY4AP2C0tNCwL9AUZOY7Xq8t/hgcOHdk7r0g6d0+ac/18LpM+IbFUJFEx9/zF2RuYYiVqHqdOT3gy7vCCvvDJ1Kvi7Bs4LNm/e/ZU1NT2uOMfd6Pfm53AQnHimKvDJH2EGNJKw00XBXj7yokTatrYqbFkx7rzCk4apZY2F+AI3kX2kdUYQKQO9R0FP1W7T6N5YMscbWvGGNaA0Za2iTJXtflRYLrwLrDFcJ34O52tOc4WrDa+NczV9tP9AZG66KlKbZNOI1ZAqu5VPYNqzFlpLW0nJZ7YltYpWxahXeK3ojC/mnWXZeoJYa5+I1E1KEG0kggzfagT5KsOkC2ES02EaA4zjEWmh6GrQhYReAscG0wfQqrEZob1ldWxqLpnX0wMAAyjrIxbK1YFvr0ohmLQ3bVDuQYyTYw3C15aDnxkFpyXTIljQrKInWuEU5ld4gDExn8oFTEEUGNo/0k8wliBLIo8WgrOYbAooEIhrsvlKOT+JWLnDE2lktXM9Cd0AaDpqSL5jzcwuamJzU1NQUeyjfLuNLD9jbLtSpKg3x7cm6kZH8ED/MC9gwG2eHTTQCS6oMDNQb1yAdUWo264XJcV157ZAu/egpTT33opYuXeIZtMTU1ECfuSkAxm0153AoNQifKgsZgvuQaYS2lRn4SjKFWwEHe7ixeDiLRyW8xDwo+WoQGNzdtkvbHn5Qe5/4hNbffJOCsWqlFBFMWTwwIHiYR58HAg/m4MFAiBUT2wVNXkcUEckpwteDWPTuVgp+ioa379COhx7UwX/3Re3mMKnafZ2Wa/Ew99wEr7RibgKQcNBKIYjHDlLNi//i2JgmX3xd82/xcrAwr1KjJU+UEg91z1naEqSuQnXmI0WEOiPD6q7zBxQfnYoSQGGuDCJjqTcxlQ/Z3uXLKsRzVkwFqKStAkRtEVRbo9Lwtu3a8L6D6u7arpp1Yw9rw41H1gTKWMWByMniMA0UMoiACxyMkQVQsd5sl+7woRoDVkGAqBW2BIUKtGINGAJejqiIAMyCBTSBGLdpANlg3oStwdImZpFfRmoi9Tbs1Nytd2vq449q+tOPa+7DD2v+4B1aWL9d87yi93iZKlyLqiNiF83OL+vc2IzePDGmF/gA+8Ibp/X2yTFdmVxUrx8qaQhmPO5/0J8lyhyLskCHCVgq6SXnKUmwKiXYmZYi+zdbTEuKCMID4Aiw1MgkmTMUoqVPwRTCOXnshQ+B/qBZ8aFzXbdo00jIWMhZJMxMyf6Ej4M5VtNF5NypCo3yoW/LxlFtWNeFDUWO3dewSrrCpnCdi8QXEl35T/luP7idD5LhrISK8NY6N8tCCjCiApiu4Gc5XHiVD1Lf/Nkhff8X7+jwqQnNLPSYYfsBkk3VFDs2lIURQX9d7dq8TlvXD6uLV6VilUR3oniOQE0udJxi4xYKWPgV5qZAFxtHtlDGAHLCwndYI7VePHxJv3z9nM6PLzViNIIqtcdX1O1WuumGLfrix27Rv/v4nXrsgzfo9gObdB2Hf9tHK20bqbSLg8IDW0f1gYM79Mn7b9SXPnmXPvmhg7p5zwYOQEM99gnfNd0qRNXl6Xm9/M4FvcgB3tQcHysZe/BBSewx0ebPIFXwE7lA0NZoRKk0M9fT0bMTHPSd1D88dVh//YND+uvvvq6//t7r+jLwle+/rq/88JD+7odv6G9+gBz+rzjU+fIP39I//PSIvverd/X8m+d06sJM/pZZNTQksYcU1ljhwDOYoxCFJnhh73Q6qjodRQvJR5WXxTnmXONjWuAaMCZpghTsgJIk4hWioWGL++XexSJliCDz6hPCSQQYEQr3GmG+pK3wDQMWpTDL0JYVcrCVctYKOdi/uIEGU623nbBFAWpimnUobiBsUyPCu4LJB6lbQqh4HsgnkJkHIWvi2HMAzpsOmnsV4Uq/dBbZGd7Qlhfz0LYX+RPNYfFVglwwV6kkcAArBDdr4OuxocWSzKpKAXjPK9GRKp5BQM1d1hfzjL/7xI310Nf5K3M6fnZab50Y1yuHL+gXr5zUT351VN9+9rC+8fRhPf3icV0Ym1IVkfm4L/vSWVbTBZ0ALLDjXluqdfLCVP52nvfqoU7IB1bD3S7phNZxcHXj3q267cBWDt67cswMBpWYoI5lOgIKUMHK8rA0B6GadeTYu7du0N5dm7R5/RAR0oApwgbSNuMzC5nL7IJ/K7BSMB/NfzxyWafPj2thuafA1gfPjm68eX1Xt5Lfwb3bxFk4l6ePqqhw34p153Xc5z4eGaq0d+dG7dq2Hrsmx0KeCfbg2X55ap5DwXFdnpyTuDZVFfJPyU7Jx9cJmoxlwE32p3EFimqvE2w63KNVJfyVBRG4yL8BPtytyKGjLvMdNuIeRqOgP4zw6WvHtnX6AAeCB/duUidiZZ6gbIJNItXMbc2eVCHZyLNkw2hHIo7zG+SGM8YpEWZAKCIwC2XBPsgjVAlFgsccwTwJm6gUEcIsx820ycW/cFAYb0Fq2v3YQ7IPrf0KErpe8TGBvGBjshC3iIJLscwkMibTUQEEBWA+a1Uclvd0jC8Uf334rH71xkm9eey8znJYOM+aKcQIYmCtPjHmu8Oa3rpDUzfdrsmHHtbU45/U9Ec/opn33aKl0a0q0azDggN3HG3hzpbMC/8KiWtR0HMbmaRNGfweZpwORYqAM1ZIQLSQ+gGt1VIyVtMfpDBh2AVzQ52KkCxOOQru7Tpz6UStWJxS79wpTT7/vC780zd18n/+pU78f/6HTv7Z/6XTX/mqLn3nu7ry86c19eILmnnzkOaPvqPFUye0ePaMls6fVe/MKS0cP6bZt97U9KsvaeK5X3Ko9GOd/8Y3dOav/lbv/ve/0PH/4y908i+/orHv/Uhzh95Qf+qKKvfNenE+HoOzLWoL11bo+sxF4cvw7R/6oPZ84bPa9MCDqrZvIf/WEr2AlmuccxIgB3LWNguceSgKYvoLvxkOvy5weHeRA8FpxlQvz/F5JxS+cgXfrOHUgBYjL1iUMF/SwnnX7g/Wz0g/63uXL+kih2rH/+LL+T8Z+89xOQ1TsPA9RnGfETTzWZqZ1fTrr2X7UwUAABAASURBVOri93/MgeDTmj5yWKU3p4jBSspusrGvQWE2KRXTBkS1gTycT+F+glUQh45MgvAhV9pcB8Z99rbGvqj2Xjc/r4V3jmnsBz/RxNPPavnsOQVfTIi4DmJkCPr0vmks6Iqxea/qsAd1Dez93aGOOtxv1lVVpari2UT//s83p2ZmNDc3x5cSPYclH9K7qpOCbBXkgbozHoiEUHGn9JsicHEUFGGARkT7XhWNY1llJwCJo7GmlKC1ZUVpAmPi07mTlcOsQKsivdRlYxciR4QiAAHpj7EaYIQtZY9GZmoA1pseYNMijoFoUIP2Wt/G0tJcrRDZNb1BSniK0tAQ1ACYdBzdmzUNpH/6WY7adr8DGq+rDYL+BjDQDOwc1fOISaMyY2XD0aEZgwXgHEiDwyLmVgbThgFtO/JOEY1tDRV0W0PNT8uCAvjNSmcImxbiPevVnldz7+nw/4jQk3t1R4UxDyRtlmXAr+JrRWv5lZhrhauuSb2X6r1kaeyMWqUzWonfKFfbvKBmbTXAA3rAG7fBklxDmwfWesCu1kH8FhcWkm0Na6OYt9NAtoJR1Gy8i4uLmuAwcIJDH79QIFYELdV+HTbL4W6Hl+Rh+U+Gh4e6vMR1VXU6aVehr6JKWvgM4otSs2EvT09p8s3DuvSTp/MbvfkL5/kg2mMDl83lUjyGFUcTBEIRAW51JvOG5yaJsByDrNDgcLSAaPXeCGyWGHGgN1SmUQR5Z0/rNmrzXXdpDwdyW++6W92RdVgI6yLMIEKSoWk7kqLXV33hgmZeeUXzb7wl8SByvIjGrhlPaTcDrZSIUESliEBWq+TDtWjd9u3a9aEHddMfflF7Pv2YYvce/8UUI8EGW1/bBLyISkslRFFgF+qDl/lmbvbYSc28cVg9vh0tfkDygm9cuM5iHgtuNfHyzwvABb+IUKc7pM7QkMQHsUJLaF4wlA+YCr8Kuz4PwPkz57R08aJKPmRtaZBDY4E9sWQgc2UhEvzwpk3acvAGbT6wXxoekl+cIxpdmrWNRUTLeE0cbNA1rTTAoqzSzsF3oV8pIm3ymjsYuQtsaQI0rgqaAXhsphEpFaLwZIyIZJsWGVxEKNc6dK1KvaENWtp7o2Yf+pgmnnhCkw8/qrnb79Pi1r1ajBEOd8mkNBEqSctLfY1NLOS/j/bioTN64bWTvMxf0MXxWS3ybhHcU1Un5In3NaM7enIMRA0jFyyQF5PyyA2WpcBNyxjZyhB4BLriONA4ymvBs1assBwcQX/YyTamcfY0yoV5cV+lLKvUy+rwUrxhRLrOH9xu3qWH7rlBt3JgN8JSqvkA6mtpNwOhjQBmIhroEH/j6LC2b1mnDXyo9V4S6Ep0ZRC0opM+fQ5WgyDX84H2g7fu0XU7RhUie2SyAgjsG7AQt7YWrhUBtcgh4JvHLujbTx/Sd3/+ll47ellXpntyqh4jQ5WIY2hQKCSN8HJ4x8Hd+vzH7tJj9x3U/p2jWtcRuiLbeU6ScxAVedy+fsYJlnMPFr/cQxdA3PuObb1j4JSxBnSfi3JubFY/45DjV29d0ASHmo29VBOn1y+JvTffcv0Wfe4j79N/+vT79cdP3KkvPXKznuDg74kHrtenP3yTfv+x2/XHj9+tP3z8/frUAwd1B/brRzpaZn/ok4fYC73PT80v6bXjY3rq5ZN69/S4rLJcOaZaot9gHMbyGCwPuVUWZBUDqBT55dLFyzM6/O6Yfn3oLOM4oR/98qi+++w7+vbPgWfe0fd+eVxPPn9Cv3ztjF59ZywPey5PLXHfSNGpSIvg3sdYZ6K4by6xIkIBr2xDzrPQ0D3JWBOrOdnGl0RNsVb4S1CsrXBANQUJ/hg7EOMsrC+4jFVo7RaBFTU9oItgwBoACiS+hYnFnDkOIMDX3aExIVqjy6Ghs17ZH3IM0taYYNk3HgIsd1dCbj4awqQi4Np7FFeFG7fIjQq8SVWYkwimirCVARl6IZdZK8lHzs39ArLOAG0TeT3YB4cYAPHCcwqWkIIjguAAfhBKcFzA181xvKYTeGcY5Bn05fEKO1/RDnGrqitDrY78GFpkT52eXtDY2KTOnud+Hp/x+bUUDJL+FeEKBLIGAl1EQ4t4y/2Ozl6e0xvHL+vEhVlNzbIG+WYuApuCWxW6jn3nAzfv1g17NqtiXoL1JvKzidIMQwhIuVieNLk3dlxX6HXDHe3euUV7tm3SCIdiaeem9V3s1bo0uaALV2YZXyDtKMixV1cciM7o+JkrmpheVIRU0VRcJxCP1dCBPZt05407tWXjMFPcp9s+qRSmt1ZNrjX30rrhSju3bdT2zevk/ddyVNiTP4T3hAvj83lIOrfQl/uOCOJI4R/TBtNyafzozEwLIV/LdYx1y/pRrQc7z1apCCIBVRXqAAikIAWaUnU8u/BFI+R6074tuodny/YNw3TRjCMi1OmEQIrBmoIhfbn0esv5J8vLbOy+TKgsbiCU8xZ4JljZQlSVwmujUynPtCspyK8EvQBwikCnIFmACkFlDkyTQN7PsggfeChzZGkDSKhGVjlKs0+kihhWAwEZqYWppIhwo/RjDTERqsjVz4CxyXm9feqKXnzrjF5+67SO8+XiZb9PMPYqOqpq1k8d6pfQ/PB6zezcp8nb7tbkRx7W1Cc+rsn7P6jZPfu11F1HfKlSEDsUleTkjBQhKfiRBE0FMQ8hUgloQFKIYiWoYZQoaENShFtlMRUKaAZLq4EOUc0cFQOqnEL0kLRU9IUVglri4hbGJTHGEO/lC7z7XtTsm29wqPcznfn7f9TxP/tzHflv/6eO/bf/oRMcEp75qy/r7N99RWe/+lWd/fuv6txXoP/m73T6y3+jU3/xVzr+f/65jv+3P5N/6/DkX/wth4pf17nv/kDjzz2vhZMnpYUZMUmKaoixd1STA4RCSqgCCihVqMck1uvXa9M992jv731e2z72UQ3v3Ckf6vlebByYYa5lhNeLKCWHBtHUAs8+W/qeFUTcw/Nnz+oCh5znvvMDTb7+muoe+4Fj4FlhF/hEBheSBth9oOkjGr6gb8B8iDu9BTGmvpYnrujSr36to1/5mk7/4z9p+o1D6s8vKMIB8GR9lblZ5K/Jv1F44adPa5IDwd7ibPZDpisVDxX7pSQUiVebsCRaHuyRFtiwHCI84XKBAbktIU97A8hEfF+LPmPvLc5p5s23dfG7P83rtnx5THzbrvbWkfDVmhIRqrheEaEun3W7HAgOdbrQDVTsSVVVqUJvqLkec/Ozmpyelg8I+8wFKonGeYniHEHUQWdIyI2asjVSoUH2f7MSKGOuDWLagG4QdQ05EP0O/NutHTYd39PkPYVp/v9Ls9JnztRqH6vyfz36qte/brtqsbaHVelvpdK86alpr7HkQtnE8J56m3sNGWNr9F7AjiEFP6IUJuXagIGc24PWGhDVdqCsBV/zhoGdfQxpQFMS3EK4klhE8ExYBcLoWgjugAQUIdFqpTjaQDbAK8qriEYbeBvWqn6DJ2isNXgPeu04TUcbNyKktUDuTOdgShrcCuzXCEzRqSh2b1DTWmyAyxrYGlZkQbTGCXGarG3QML9IsPeLL96kF1eD1SwOTIjVZsQYzKNSZEOLzGQxBpCkvWVJ2MGAwDoQG2SfL3+WNTUzrYmJCc1xsOU8mqC2EBtlpS4fiP0nfj4QNAwNddXpdBQRuUlGhESVS/bBuMGFl/ve7Kymjx7R2E+f0ZWnn9P8mbO8nPR4pBdAPIRKpmdXj27ABVJC0DYax7euuB/DmjmxhTdqYVSAiKBVWyyRKiSBxKAVfa266mhk3z7tfOzD2v7AA+ps2KCcAzkboEAMKn2ilHjo1pNTmnn1dZ3/52/r3D/8sxZefVVMoBzfIPqwq4EoOY4mbshjQG0xkRuL4IEzsm2Ldj5wv27kYHD/Zz6uzp7rcn7EPJaoZR+Ps8Ir1PwUsACn5gfTwuUrzPe7Whq7LOdZeAoWKw0quqrANnNKLIJ7jYIUJrBFKv8GGK9+qgTnF+0LY1o8d0Flbn4lFGHQMhz3wcMy0ERKICqoDhHqnrrg0fXrwUOSX6Tch30wG1TH8hzjYYSFiBRSUiAnaATY1vk36cJRA2vbNhgK+8AWJN9smGBRAGWxzoxxA7TOyRdp1aIZfzirkF86/G8DzmzbrakP3KfpJz6piSc+ocn7HtD87vdpcWQjhxoVL2pkV0uFsS71i/xB7vipCb305ln9isPA194+zzf7M5pbLFLVpbeOsmtYj6kT5gN5kfP3dTSYRohtkcdED+QHKZdGZi8DGaAuXMfAvk5arAk4YmLrDnGLwJpaZI0FBgQgoQvGLrD14s7tVrU2rhMflEd1Fwd0n3roJv3Hz3xAf/L5e/XwBw9qx9YRrlgfoE9aAc7d4aRQEC/IulNV2kSgrZvWaWSkKxevtaoKVRVUVHIpNCwtOYY/8L7/pt3y/5y7biQIXVRh76HYrpAn5pKxoUROEymr4sPR8nxfx05e0Xd+/qb+5Sev6bXDZ9kDl8S0SOREqgqoiFBEQIn4jHXHBj3K2P7w8bv0+Idu0g3XbdQoSzl4SY/svM5cBO08YfDlCsCbbmaWDKm2yaRSZ7NCX2B3nrICE1ruFR0+Ma4fPHdMLx2+nP++IEMln1A0U5OhOggP7FynD925U198+Gb9x8/epf/yxbv1X37vHv3nL96jP/7M+/WZh2/SB2/fqf0cpq4bqogv4aYOZMBNzCzq1WOX9cNfn9Dzh89rZqmQIkqPjzWc+Ts3aHmyoD1OQ0TIP5VbaH8Y7bKmu7xYR3RyHHOLfU3O9TTGod/FKwu6xOH45alFZH3NLhf1uE5iP646HYUqpqwAnlM+rnDxg3UXcino+yYSSrZo6DfJtokIOTc/h6CQttciiE2ErLg1/hLm9NfYNH5oGCMadAEoS801woo2ko9BPNGL7VtwvxkHK68PtMxnwQoB3iSX/dXs78r5ZKzMrW3Nl4yDbbEZPSbfYOsMDmNAOjBU8Tw6pxyQ6C8SRLFY1kMTVfYjPBgB8oa3xDxcASAJ2uZeiCWg4N7onAeclFIoxwFCUkRw1TCVoNHRk+0dzzjHyrX1Huk9zz7WKWXMB/2L+SnMj0FgUZqepWABVyxg3//GAR2soSKuMb4FoEsFfMaGUoKkQOJKjFI6unRlUc++ckrf/PkRffcX73KIfVIvcBj/5tGxPCCf4YDsul3btG/3VnU64bDyyLKP5MhqJVfG6r6Rp76lnf+m9V3t2bFFWziUk0I1pqJ4LCD5t8jPXJrR2PicSqkUVQXuJFyZXtK7Z69wODivumaUlRTBICQxDO3aMqJbD+zQvl2bkPfxITgTW2dezo+DNg4it25Yp9F2v83U8M8a0vxynwPSmfyiyl/EpFwo3A8ApYaFcnitFnqgT3j6DMa+aV1XO7du0PrRYUVgj0qgiACF/IXEIl+wLnP/c8nxYKyBkf3JecvGId3xvj26cf82Dj0r1TxHM18TwbSUAAAQAElEQVTGXmNWWA+eh4KQij9C2h4Hqz4sXgJb51z8XhM2skkLKYNmGIpwx57QBiLYhwJaADgSMKbaXvST1THtil2i1EM1RjkfnpfMwQ7oK4WyO/vCi/ulGKALfkWhrBgFhMfgQBFwBRWQ/Uvcl9LCYq1zl2f15rsX9cIbp/QqB4Snzk1ocnYRt1CHvVh1JaaUd5OO5vyfkey+QZN3fVCTj35cEx99RBO3vl/zW3ZhNiz/5l9HkkH05f6dvzIX0XUAou9QBBpyFxBhmtHig7axUagpkVTTpqoRp+2Ax99SYsmxTBt7UkyrMQ7oVREyKgPNfDq+Z/o99acmtHj2tGb50n6cA72LP35KZ7/1PQ64vqGTf/d1nfjyV3XiL/9Ox/78b3X0r7+i43/zNZ382r/oDO/0Z77zQ5178mcae/4lzRw/oWU+H4mYQ+wt8hfn9OffUGOkZCI5nxxBVBLrQEhqcq3XjWj9Xe/Xvt/7rLY/8qiG9+yxSllyAKEIIAVuCGwUGU2Fm8Jzb5F8g+OzcOmSLj7zjM4zlqlXXlZZmlXkjxi/uHYFrsjF06jkPK+GNq6kmn5tVazHkNBkHLmvcFtl3725aV1+7XUd/6d/0Ymvf10TL76o3uQk3kX9xXlNvvWmLv7oh7rw459okkPDmsM4sWocy0/ogqUcP0ESfTrJlJumR4Vom5mERJ1aCUVDNTpRHBckz8mADuzC+TNXAtdg/3Xakj/Xvv6Gzv/wp5p85TX1pqbEhnOVr2MNwPEigmkOdbod5cFgftbtJl2xD1dcgwTsavaWeR+K0o//+ZI+nwtDIhu1BQ47UiKtAFrxioVHZ8AOWUQoIkRDjQQaJgcbkvOYYUQked9ioojZ6CxvoGmRKoGG2tC0RMVXbXEkz60tEEUDLdcwtL+tFuFPvgFehbLGPKCxYQIKIEMjEi4JFhVcEqRWvGrk7FZGFBiisq0gcz7ApgdgkzYIIoxhAhhEHuBG5sjuYRUsacCt5aJEQtMWohV4V8ZGL7Yy2KMBdDYGZbW5wQzzpQHAp1kOCMbVOuM1YFdD44cCpwqUXa90iMAPRNCaiqWc5FqrRt1owmuoEdC6EwPkb6kMszWAavv/LaYr4oAygNrahkjuanotl+p/Q1PkcRvey9gRDWt1FXOylr86u7Wa96bXxos2ViOjDeYaWPG0yDAQoFt7jVeujuWtDeYtZdRYmLoKHGTtwjFtuMqoZXhZYtdrmRbRnzJ3x08GtqjHy9jMzIzGJyblfzi1JmZFX7ZoIORvS0aGR7Ru1B/aRzTEJunNMqrIiGpLYYUI3zqU18iLrb+4qNkT72rsZ7/UFWD+xEn1l/2S0oy6xjL92hirCD3V2aaMuIm9g0CgUlmRiW7pVJLbiACvQuUXhLUS9KIE4E28M7pe2+99v3Y/9qDW7d7DS2ctP4hr5tHrLPviIWOZNyGmSMszc5p687Au/OTnPAyf0YVv/0Bn/uGbmnr5ZfX49kjuwyB6wcHf8AXYLN02yPqEChF2SKOqNLRtm3Y9+IBu+aM/0A2fekSjO3fLM1rh31gVVfhR8ZBWvEnU+S3ykJq9eFFL45MqXF/hJ3QEaSp0hyd+h2+2KsbFa6IEX/d4iVpeJl6dcTs4VVyfDl4VdAep8dL4hBbOXcz/mUxOgpwjAisqcTxPNbGlkP8Eu+Lh2p+e1MTLr+gca2DyyLuKpWV1JFXMceAT0A6RGBpXGXz93edAJ4rjg9paMGu8whSGg/UUWBgG88MgkbgWCTvrDKJ4iiyT6BF1AUeYruUCiaRmSdfq8+Fxft1mzdx4i6Yfe1Szn3tCcx/5iOYO3qr5Tdu11BnivirytcBJPeZihsOWM+cmdeidC3rh0Jk8hDp9fpLDwJoX8K6iYrZLk41zKXTq+8v+nSoUEZYAWqUxSjFYrHHZRG2pGW2gACxOu6gxIS+uaWuFUVFEqJKtlCWipY2TRBsdha8zeUYlPkx2dHDfFj1y/w360iO3608+d4/+9Av36ouP3axH79+vD33ggK7fv1XdLv0xflrmjr5YR8q+AtSRqq463SFtXD+izRtHNNztMm+h4AN3FeCrQIoqMudut9KN9H/Pzbu1a8s6IjavnxFcMzWlQAsItT/QFRBMMEPgkEo6fnZCP/rlIT3zAvcyH6hYjo0zdmohAn8DGrqV/02+h+7apz/8xB36wkdv1Z0Ht2vjSEfB8X3kWq5VMceRwMjpD1dqAaSIoKGCI5xJwwteLsaIGusU8MFuWb9+87y++/PDevHwRc0sLMmHEt2qUgW4iz73cr9fNNoN7d0+otsPbNa9t+zQ/bft1Adu2qqb9m9groa0zrmyLphougx1O6w9rsvFK3N69o1z+tYzR/XTl07rwkRPJYaFkVg68thY/LKf1/ZqfpWkUPHGX0JRdSRZBoQBnhw77ANdrvXI0JBGuM7DQ12eJUMagh4ih2508Ari1yrsRcWfXplDBMRzbzUkYFnBBlFgbsBApKAIBAJSF6ZkkQHnpKtqIAc3CmUJtziCklRJe1iZZ4QSY0SKKJAB+AdjjGhoFFJIhsZORCmSaosEA03lgoUBsqmsE65f8QJELgAJqpJ+sNBUxy5CRtMGK1xLXw/7iGKNsIgBkJsoGSPpkAZYa2jLgIqdOZDbPmOFBEtvRRGRIEpJKC2PHF5Bw3WMqpKwFXSDtVoKJMEzZ+ZlME5PTqm5jxMwYj5yTFxrOrcTJjVQWIsFDG1FhDxtNWuvyP1WSCsFPwJi7fXB1jJRiEArRYRCSjw5u8TB+3n9409e159/60X9j2+8pP9u+NYr+ovvH9I3fv6ODh2f0NxSqGIdKciXsZCMlPnWgiBtsOWWGTwG9ocC7d+s3r5lvfbu3KTR4Q5uRTW2zmeQh/89wZPnJzQ2taA6GAvzWEqogOfp+9SFKZ27NMXhXU3e1hsCOrRheEgHr9uqmzkYHB2uSKdWqYnuytwGGa4b7mrD6DDvdiGcRKssEeoA84s9XRyb1tTUfPYZ9Bvyj2gJJHENRIEOEFK3AoeBGCqFvUXatnm99uzYzB7Z1aDktUcfEVriANL/2czsUl81BrXXMxtOcP8PdWod2L1Jd928X3s4WMScLaiZrz7+y/gu8kWDDwBh8Safpspfws0Ts7dEVByjYi6YQ9KjFmGW9syOfA9hAs8cWwuT8dwwd6SENIQ4gUlVY4mLCjS4Rg9SGpkA6NIsVM5XYVyFYBEhNTWx05JLrikio7OdbKdk0IKhnVKAA4noO1HbeP+fnl3W8XNT8n+y84L/46Uj5/nicTIPmkPc3Z1KwTosvaLlalgzG7Zr8sBNmnzgw5r6xOPgj2pm301aGt0iqdP0RM6+qwJMdlynAjCv9B9pQRuYG0gwWhlqKccAkhRSwtq8cy1IikCLb8Ep5B9RwMjDFPcBKKv3Tg0mDb3QmS2pLdxPAtIrI3VYS8EBVm9yXAvnL3DId0pTbx/RxKHDGn/9rcSTb72TX6bPnjmrxctjvONPq/ifBuKgp2LtBPeA11zPc+f7mVy1AoIsKgrV5KIKmj4r5m/LTbfohi98Rns++Umt23eAVJ2XFDzzqk4HouH1XmUlPpGdA7A8OaGLv3xOZ775PY0/94L60xPiNUtD5NXxWnUWhAyw8npJAS+ACkOuMEQk54aukxe5pxe4YreSI8h7Rz0/o8nDh3XyW9/l4PQruvjUU1o+d07TyE4hO/nNHzGHb6mem/PQVdVShznydSp0XoJYgCjMDK0Zg8mgd2PAlO3BlhaLDOHGXBFqmAJQLTdAOq6lvp/pXj3mouYQd3lqQuMvvqZLP/6ZZg+/Lf+1k5grBgYqat2JQCU4VRGhDtexeWfpamhoWN3uEPtZR1UVjd5YIX+GnuUzlz9HL/O5JicOuYihkLT2GlqA3LNsQPu/VB3uWoeBbIDLtQbvxa8YmQiyCvLE0Czof6Xi2Zj/L/q+t7lnZSViE7dtr5Ze7W3O0JquQe8tXRsrGP0aB8gAXEurcU7mPUVeZQ3dtCWRPQzJXNNwC2acVUslL4plBsjV2q4X3zurwoay7QC8xTRSWqdlcIqwK9VJGVYEawjLE1iQA/Eg+IBPjJFj5wPJBrktpCab1F0jSwUNrjlY4ya3DIDmas5Sx7GioU2tQhDFYEnQGEBZbe+NromYIqy1Ao08rbS2NDHcBrarcLVNQVcQRQtNNBjklsFzwWxhGcJEbqw1mBaKhnbbLKjGBx6CECKSrh2Hrrk25jFfnW30gweoXBzIYPoasF3OceqhjOmeEAKldX+51uzcvCYmJjQ9PZOb20Bncxt1OpWGhoc0MjKSMDw8zObYZWNkc4xKIqA3YHqQfY3dt8dXcyC4ePacrvzieY09+axm3zmqemFewWZd2JTr9qFBFHkjt6+xN9EctwOKQjLJ82QJevFNJrAGJSAwwEwRMCYUighegcC0lcDIK+csych5lqrSyP792v7QB7XhjjukIQ4lyK3wIpB6xxWjwde8L4Y/sM6fPqMLP31GZ37yc00dOaqpo8d1+ts/1Km/+5qmfvUrHtSTeFF5cNBmtX8wBjOEY5gENxNuGijkWXhR6GzfoW0fekA3/TEHg59+QqP7D6gEuTFTFTYV5rxOKCGCB7DkTcTQ7y1rkUPL5YUFcVFJXpQCNBXztO2QRMhyokH3FubUxy94mekg79JXl2uElhks6WO6NzWt+bNnteRvC/GTAxLa48Ot6a+V+9/x6LMGJn/ytE79zT/r7D9/X/PMV9Vb4rvWyJhR7NyCovUHEQPOEjMYuNpYjYzO7OsxixIRxFMCKmpJu5CESlnamAKbb3wL4wsFgoiArqCZGWwiQv5PC+Dyz0AWRjbwwny9Jh74qCY/93nNfOJTmr39fk1vv17z3fXiM4ryZYQPCD3A/wbU+UszevPYJb302lm99tZ5neDb+6n52rOrUnXJk9ft0gwRBC9KiNsE7BqDdMkLnmsiQ+ADC0LO3WMHAgzGJPq3mRiHLY1QQ9JaAXg5pn0qkRMvryMR20SkCCrAvSIgIuTfcPnI/TfpP3/hQf2XL9yj33v4Nt13+3V8AFynzeu7uuvgNt1z8x5t58Cu+IMzH0YL68o9GJjkJnxU3HKVNo4OaRMHg95vGImaEsxBqO9xYR2NkNZU0c7NI7r7pl16395NGuGt2AcKTe6OQC9UCVvyNRKDLRFi0nNKgrHYxL8dd2FiTgt8gAzu1yaGKKFKUrojjwiFBIS2bah0383b9fsP3yL/W3733bpTOzZ2uB97xF+W/Gbo8QLBPAd8TnGgcgTHMjSsJabkfNIEiYB2JKwpaWx8UU+9dkb//NO39MyrZ3SJQ8w++5RccPI89TkUZPvKOQvV5FPUicI4ijzoGttC3GDsAvfwn5hZ0BsnJ/T9X5/QP/zksH78wkmdHVsk4xHmvwLsWkTLvQX2QJxpS9I1uqYVY8rLxQco02mKNs09/xxeF69L6NrQl5xvXTNSci+sEwGl1KTreSNAFQAAEABJREFUDsg453BAm8fWgRFhJAOXR87AYncn3pgsbyAl1zRFpLois69tSxugoAknDRgHcuvoGQ3VBgpFNKBA5gYeF3KCx0eMMZBzCQiPt2XCOTE2VOsMGOT8mi7MR9gXcL+ZA7Z2JRzxm1hEakSMt7mmklPAIOVmiiKFEeCChpgIkMLTOhWi0T1zixcmEnIfAIhSoG0TYXsE1CQthMbFQRtkHrNijJ+RzUgvOdOpcwNTuPgJePvaF193ZCtrALowFwVbEmz6wcZx5YiMxapQpfCaAyuBGUtdSIFO5iHByhItFcTMipRDEm7fCzPLOnx6Ri8dvaxn3rioH3FffPvZo/oa98aXv/+6/umnb+iNoxd4tDJf5Nbk1axX5zkAywe0ccP38iBuz46N2rdzo9bxLUPtMTIfQQZeZ74n/R+JnOTgb3ZhmbuY3Mm2eDyMZbmudJ796sSFCU3O9RQRAM4KCbrTFbFHdduBXdq+aR3dcpMxZxmFfOtSeKfranikq4p9AC81pSj8Q4xFDgX9bwnOLS5zZZi/qHKSMkZprC0IaPvIfgmihPye5TF3ux35PzS5zgegQxUWfRGenHAksuPNzC/p0vgsX3T01A+ikp9y1D1t3tDV7Tfu0h037tSm0SHhIhfHXma/mJhe0MXL05rjSxLL0hUD0z0exv7N5CX2uKrqKLxJGMK9YrQSDB5HakoKfdda5jr16b+jLezrI8N9VdUS/TMf7EfChkFQ+xJzK5xjICN0USgioFBz3UIBHZiBCyQ9FcCUrLMMFdbK0vqatsqQNP2s2Az8BjLycIiaPXaJibw809PbJ8f1/Jtn9KtDp3PNnhublt9J+lFJLJTCXtyrO1oY2qDJ7fs1ftu9mvzYJ3Tl0U9p/K77NLtrnxaHRiXbM3clGEPAFnAmBSOxbxkCnEIyC3l4ASXbyiVSZt6cGtMkRdwBjxXzZHEQr8EStESLUykDU0WEXJAaAc6r8EypAWO6rAFyCAXPwo46nQocuUY7jKlr4Iu0brfiXcT6joIvqqpOV5Xfz/D1Pdmve2r2IonbSF5jXv/GCcQXEEKfp2Kh9Qeu195PPa7rPvtprb/5ZsWw36y1kj8dKMIeOF1bPSjGSkc4mJH8zzD5QPDUP35TV555TsuTl2Vv7xsGv9N3iOOQAzksIUozl2UQinmyAkCU+bAUxGpOeqVbBur9wuP257npI8d1is85x/7673Xmn76lk1//hk598/uaeO2Q6tk5got3DwclKnVlflZEhVxgsmLgjqCh0jfcu2VOHnnyyKz3HKczDFUeeGvWWMAUhDVczTtEAl9I95eXtHjxki4/82uNPfm05o6/K/+ySsbDlozkknwxBRBLlRRRqeJzV5f10B3qyl+gdqoOskpRoetUkkLLi0uanpnWzOxM/uVdbhErsRwssBKlgAtYYMCkQaslAlvAYkNqIlvZyaRBlEBggPw3V493JS5eAfyuar0hL5CvjcECgLriatqwIoBwPwbShKNeY5A6xE1OAw7BmnqNy4pmYO10uIwrXQzkNowVqbkGokH/SrtqNaCauA3X0E2IRrLaNlSjy9Y3AQlGDDQNbtq0kKzzQAxaUyw3rBE1ZMgrj7BNKqHVH0E3kJcMG1ECcMWemkJjiwzuxOAEgOZmwAC6UQdRw2SCLxgC5UFhStys6q0zEMGKqyB9ZY2hUdkzcBiAoAfakIu9Golbg7AxBLgBrSmxhm5Jj88kzuzpMljUWDbxm5Z5Q2h9wcAgfBqI1d4sc7yrIBquRWYiQlST8oYWUBEBTT8EHYRpp1qpQC+DrikrRqvyiCAQUawzbVhVC62a3d8o4CvYkEteZ3IggLxhznNAN8mB4MTUFB+Ilxtbx8OcysOzIx8CDo8MyzDExjjES16HTTEiFNEABFFDLl7/FURwMLV86aLGf/W8xn78c828dZhvaGZEx+RTckFXpU7sh1nFeAp+g2viOJ4/RBKhbQNSFgiq6HTANph8/NAwso8kRQQAlnGVLqUCA31k1egGbf3A7dr64P0a2rJNNTmJ0uQCEYBzSwENtT89q+lDb/GQeU5zR4+p019QVS9q6fxJjfHAPMMDc/Lnz6ieuNLkSF8ykEsKiJfYoRM8aks8Yjq0XVTqbt+mbR/9qG740/9N+z73Ka3bt1cd5r7Ly2dXykO1LrYVdESoAziCKmIMD0kcLpKumhINojUVjD2Cln4CYOCqOezzt2pRehriAjQvGEUdZs0hfThW0b//R7H5s+e1dOGSCt+MBTFzbfEC4ekLXq46OJSpSS28/IrGvv7POv2XX9Plb/9Ay0cOq7s0L7ITV0HO1/7GhGkqgohQkFdEIGsgxA8DighkrmDTIHOGiLAVkByZSxHhyc11F+KHGBW4klSh60A3/YcETzUSQwVbE+p3hrWwY7+m7nlQM7zgzX/xs5q7/2Oa3XOz5ke3ai6GtciHux4vIYW3K//J56Xx+fx3A1/iIPClty7o2OlxXZma1xLf0BeCe6/JeWM9mKYzNb2xHpA5eesNEaGIIL8CVpaUC1nDNVTaVIpAnjEKWtNSxkYGR2j6oOUyS2BzskVrrqhgDVhTUSUfrTxYW7u2btJdt+/VHRzMbdvsD59FfT6oOd5uDgMfuO063Xxgm3gPVs28VIQTa7ckFHqVSEdd1svGDSPauH5InZD8bTyatJqeW9KVyTnN8+FUlAwBdu12Kt2yf7PuvnGHdm7uqlKPmO0AQJ4fxzEQViwAZYEJA6/AQS+bNqzTrh2btWnjsCpPCMqIEFVto05VqUNyVRCNpGtg/Uil267fpM99+Eb9+0du1Ufv3q9d20cyRp+14BHmwUqpVeAVtZ3VPEdJUC6FLghqsgUkLQUquDCnQYwec3juypJ+8vIZfeWHh/UvPz+qQ0cv6fIka2qpJk5HXRKsDCQfESIZ5KGqIv+ooCs5t+m55fxTs1c4+Pj+r0/pq0++rb9/8i09++o5XRxfZlaGVUqocE8LTmI05CLPD3TIpRAvNZIF9FskRXRoRMEfuWVSKCKMgEg6tKZgRA8EM1GEp4I5K4CAmpf8krkUnAp6yeFEMXasxOTnObd/Yc5E7g0vpY3UYIxLMR3wBtOGkHJ8RREhwoERmQAp3FgnRUQCDTUQZBWUXCKggGDeBU6ZG8AsWiiqiYxvAp7EInIEpOK+CkKq5c4NDCdbB7RdS3JSRDQ5SwpRihQBBUCagVdTkCUDjogkbRNoYd2mDAJsqcAGWxkHPHmSgyiREIrEUgRUVhrWhkAMiGr/BtKV61RY2yU/SdWpL1b4eiMr6MPX0TLGjwFtX8ZNTEhqdkcTCCNCXvsV/Qa60soKa1pJK0sQyYRt7CLu0T42tSqWXUfL+cVpXxPTSxw+zbOHT+qNY+d15vwV+dAp8A9yVOZYSKnI18PxRM5Cb6iIG9jYbt26rg7s2QZs0vqRjqpKqnAKEglo/4nyqQszOj02peWehaG6cHeQINHVw+gyB5fHzl7hMG1OBR1DUoKkIex28AXLrdfvzD9zdnznEN7vfDqLTSDMPYE9beAXEaJKIT7Y9jg8WpAPQwJB5k6OdCYxruTdL1wjg7AzuVW2D9FKm9YN6cDurdq9bT37fDA3RS5QEvuEuSvT87pwZUY+wOsL70DLnA5zsHLDno26/9a9umHPJvHqiY89JE/r3EJPx0+P6ciJc3wgXyCNQEEFBb37OTvHoWqvXxSMN+gvWA9YtLWAi8LBDB4fUPH+M1r1ddN1G/XJD96iz3zkVt3Llz47tw5zaIQL81j3a65JuwbtC7Bs3GZuCqIWbC2ENq8QNRQRcsmWxmYCpwz75GFsllOcAq4/0W1XaAwgaqwBnLApXB/uItoQU6RLEwt6491L+vUbJ/XCm6f09ruXNYZswe8hwXx3Kmw78j+HMrV+i67sPSj/L8WXH3tclx/6mKZvuk0LG3ep3x1VvxpSTWL+oqljX3dpQCagGBSWKKLBIqcQ84E0ImipBTygBxhxRCOvGiTctFoKkYiGzrIGFZMJYWOzQDBxBhYFDvixBgrPkQSuXeF5EuAKEPIGcDTtvch/YcMhYNiOtVhx7/rW4cmmiizynsteCQ/2nPSjoYP1sRzDGr7+eu363Me1+0uPa/S22xXrRiTWoSEiJIAe2xTJkZxX4kI3M6amYNvnc9qVX/1aZ7/+LV35ydPqXTqnDvl2bEt+tnduHfJrnEQX9INeFHpoNbYUNJi4ReAW1GLPXSXBNeAQnjvlAdt5nfvZMzr8V1/R8X/+tqYPv61ub1GVjdizK3LxXLWeWincW6Yj3F/RILg5qyLIVU1Jys0AHJuMrfU4WhKWOLSupmoUjWlRx3lw/dTvqV5e0Pzp07r81M91+emfaf7MGRU+ozo8Lk0q9E9doQVDld/7OtwjQ92uukNDygPCTgd1peB6VuhqEvC/Kzg9PZUHg8vERrRSwx1lw7yTaCgk80AEtJqSlAdgaERtiybtwGogEhMM27CV9e8F1mHTLjQSsDUwsLXegChD5oQQ1zzyVde8UtYivbq2psS23Fxja0FDFTXvYWBMVi0KXEGnBLWltLhBq9ZSQwc45OhFGdcLSJasBdMYUQtwbY0Ve0GZCwnKURswryyDMQzkkXaBzgCiBrLCvlaMmSXfy16rBV3xXIObaklDZTvQGRtSOOhJRAOQh9Q8P3F3PpUokWqIlRor1FpiVWqq/IbXiq3VK8yAaIVlwDf4GrYRtu1a3Vq6VTM9A+q9cdPjqucq5YkxZ7jWt/FaK7XVqhSOulbf0GuEJlcdGvXvam3/W/Tl2jgr/KpTIzJvIJCRAfL/H9WhvAib+4NlQ4cDWRPfWqAULfDNxsTkFB+4JzQ3v5j7RS6UxoGNsKNhNsCR4WGt41BwZKjZDL0JRoQiQmuLOZ678sureIj2xsd15eWXdeHHP+VbpNe1NDNJH32g5pFZ5A/+7qqJMaCKHEe0RVx7N40ATgOpBKVrSmNW2rUGxxjTxDGgkaSXsTL3UM2Ta3TXDm39wJ3acPBGxN309waf19MTiX8T1QSgWguXxzV56A3NHznGAZcPBIs6PAyHOSDrnz+rS99/Kn9j8Mozz8j/2QeDFsElBSTRyEdtyY2DsMW6FgTOWnXU3bpN2z78gA7+uy/pwCcf0+i+fbxTVOqSR5dsu0Xi8ZQQwStBSNXIeo3s3KGhjZsUHbQRQqVsghwkRSAbQKdSvbSk+bFxLXAw6BcyvNQhT79g+AUwRCFIAfo88OY4FJw9dUr9eb4dRMXAqCSDc1le1vL5c5p6+mmd+buv6QRw6WdPqXf2pLrLi8Rtrm2f/PGgdQADcwMXCjPZWi8oSxqt2lKQNiRpKh8MDSvZWEpkMvWSKsCXNIF+OubXgHmPV1GLKcE+1OMazG3Yrtmb79TMxx/T1Gc+pdkPf0wLB29Vb+PWjFL45Fb1l9XlBaTwkjnJIdaJ01fkf6fu5TdP6+0TY3x4m80/9eqXCp+g19LcK2KZi8IAABAASURBVFyDQqZeB5ZG0qlWkLjlcFSuGzwE/gLw8kCSKogLnkofE8kFfNrUWikFytAYEagmAjIqGYkAXEf6Ii9xrQuzoCCQsULBfETV5cVnWcdPXdTYpQnGoYTCTePQfeZgeLirWw/u1J037dPGDaNqDsKC2IUu6BMbqcDXGupU8oGg/5yNLlS8kUD4w9yFsWkOVi/m/HGLqQpiSKx+4oS0e9uo7rt5p96XHxoRMN7Cy6AMGb9gTT+moVRaGkwQVQTdsWm99u/Zom2bhyXiRxBHkT8Li31dnl7Q1PyyZAlzIkq64zs8VOng3o36+AcP6vcevUMP33ejDuzcoiFeFlUHiQL2wyewd/8G+xc3yM0bGQJb86nL1Glcefm3e5+Yl6d7+sWbl/S3Pzmsv/nhm/reL47ppbcv6NTFaU3OLHCAusRhQs0H+qI+c+nfqPFvQU7PLuk883n43TH94tXT+tazR/Mg8G9/9Ka+88wRvX6cfW2hUq+ws9Bn0KeYx1IXZT7MIYQ8PUgUTtgycCRHG52U5NBCNk8QesuaOJHrRVnoqFHANXTa0Gc6ojNvGPDGhM7gvu9xzD6DPgKGJWCT1CdRIyR0oE++YWmpyC2jG+yFRWF9AqK0QiP373GnESrHWstnAshtV8CD2sEozLRCz5tjmDWNWgncO6tmjTbcMYE9/9atQMpD/sk9DUXaphyGGoD7acAMMREGXi3HsBsuEGTemNAdLmRmOm0j20ZuQ2BQnTh0RNDilpb2tXMjs19E0Bf6dozWOFX3aUXxGksBYa657umPznNQwB4n0RwMY/pB5hi2Mynn4P6MW0g/tS5g9297yKyDeIX1njFyvVjqvZoZ5l4uYl0H9wX3v1P0wToRqTzFyN/WA0BIHcxDIYsiL3gkrK1ao3yZsHv7+nyvcn9eI/6Cg0c1+1vFAeScjp8Z14WxWXEmmTl6DN5DC9FUOppbqPXumQmdvjjB/d63VB5TQEWERtl/b7huG3vTLvoZQlXQA0TzPdPv9XJvEPbKEhJ+EaGQ1ONAZGm5n3sIIqYYXyfrSIy3AL4WKJDggFPBMyIUERbL49q5daNu2r9H27dsSF48P7DOill+QXb+8qzOXpnT4lIhR3wDNWtlC1/WvP/G63TXjXu0dcMwc2d5kdV+f7wyNac3jp7Tu+euyL8NiPaqukQ8HzT2iJX9sjdJHQXYfaexxwTkWHIkfSz62r9tox6571b98Wc+oP/6ufv0J5+6T5/64M264307tXPLqIb94sXhUd9QiAQUFgahMkriyOEI1MiSamxTRhIFQ5AiLMEeNTPAWFktjglvG0NEyD8+QIbIOQ70zt0ASYAVJ9V+H0Ho1TG/1Nf5K7N68/h5vXj4Xb3+zimdOTOmudl5+RBnuAqNRFG3X/PY6mhp01bN3XCzpj/0Ec1+/BOavfd+Ley+XmVkVM1chkgnoaKPdoAK6AGQDBz5IGU00G2ln/TFKdBFK4aEikQBtVKZI4/fkQzCIgDTBUwYSe6tqIaxLSjnB7EVoJK8dYRjfi0qjc4CXzsDNOnJYzKGdQ9A4ADYxUK4pg/iMpjSQs2nmx73xvrtu3TgE49p/5e+qE0fuF8xOiJ3GhGKCEkG0T8BHQjS1Zyxwbkai/2nPz+r8Vde0tlvfEtjP+Vd+iKHWrxzWu/PXPYzmCcotSi7IXbTU2H8pVGvaT0US9GityJanCEaOg1qsaAkxlY4NF+cuKyxV1/VzNGj6iwtKpi7fu6fGFOzb4JDSiTgscBCJqOmRMtLA3sNSjrSncINoyBDZFTo1oiAVJhGmn2kFr5RkLL9nHtf9dK8Zo6/q0s/eEpXnn1Wixcvyvtgje3KuhlEcwjGBCvnVtF02aCHfDAIdLoddaoKXSXrQpF9zc0taIrPUPPz8+r5YJk4jnEVBEMCrpL9NobcZPgteqsKfXv9vZeJuzGs6q7myARVAdZWbCxy8GvEAzbVAwZsHvQblUi/IVsV/G7tqt3voq6OYc4g5kTXFOfIaliRmrdtrLENtJaXNbJmjlBkjas0Fg1si5k1sMrHGmlDpu7a+W1U2aaeNZfMb2mq3wyrTG5VvkrlIBzVgDhfJtjhzBrUFlQtNUAhzBqwKGgS7AVQowT9GtRi057qBty3KWsbUBZcEw8aexlWeVP2tKUBHuT+Bvd5YsRZI9uVBtMV2qogO62A2rLGKi+IeUOrblFKAgaICEU0oECWSjA1IhQBqAFBFwM6V5sm0FdihBHYBgR1RQZtUUQQAmh53LgWRdHyxpASdglqSgEZcn4gqLKtwddDybm1JLTEtz3euC6PX9Hc3Bx9SJ1o9L4CEaHuUEcjHAauWzei/C3Boa66bIQVG6HQy/Zg96XEUFHYICV/ozVx6HVd+NHPNPHCa1rkgJAdk1QKD20jbDPZYL8rSRXHkxT5YwyEMG6BPqAUgdDueOEtOMS0VIisfji0CqzKgARHA3TG80udzrDWH9inrbfdptFt2/All6ikcGSwjIuyGCGveQmcu3BeM0feVX/iijooKwfzxQJ3eBDUYxd08cfPchj2T5r4+dPqX7ok8eFcHj0PVePCA6dgT4I5B4TJGkGO5BA8gOS5RtrZvFXbPvIh7f/D39PuT39cnb37VftaeL7J0ZlW9iNYAY/s2KHNN75P63btlIb4QFCFxMt4EC8iVEUl3LjuBRRyX/3ZWS1euKhlDoqDHLsSB49czwIBRAhbUcK9aO7SmKZPnNLSxIQKcyIMrKmnJjTDy8J5/2nBl7+ms//yXU2+dEhlckIdxksY1RwaM9MZiyYrXSTOBiZUiY4SYCHtKYp7AQmePk0psfnkFP5JmUwBymI5UWWBaVEioEICycXROzBFHS0Mb9TM3oOafughTX/2CU099rDmbr1TC5t2aUkj4lKrZkzKaynNzvd1noOZN45e1AuHTuuNdy7o7MVZzc711Ocwx9emiB6K8prTjbtkbImESiVzceMZwlAu8JBpD2mJ0lgUFG5R1qwHe8EKNkFacWjItKm59oCwZt3m9QPLpQlHgmbwHQRawVJ0uprnA9fhk5f1CodR/i0aLzERTxSH6OB63c6NuueW63T93q3ca1b05N82LawvembaaoS1RvgAu2nDiNavY9XhXDKXIt8y58fn9Dof/E6cG9cin5CDuBVN8Xwy7+tHurrjhu2688Zd2rxpSMFajOK4BOJDkbjn3JdB5IeUPkvOij9YBvfFVj6w7t6+SRvcP1q6EF1IEP5fHf3nV79445QuXFkgmhhLR52qkotfKDsMdu+u9fro3Qf0B4+9X0989HbdeGC7hoc7jDHkPqKDfeAB5PBMRriLBFhqAM4yEU0BpGivWWE83jO8lqZZU2+9O65v//KY/vr7hxL+/sdvwh/VUy+fzv8k5JWjl/QKa/Glt8/ruUNn9ORL7+qbzx7R1376lv7uyTf11Sff0vd+eTT/DbXzjG2prhhfxdokB/oS8+iM6F6ckyNUliZ/NOQvhSJY01JiDUork1b1g7Wd1zdWwtkE4AplYMa8grmO0LbHXPaAVUTDGYX3MjQRyFzBEaFoZZFUyVY5EBSsgwAZ6BWuwEkRloB9qSDNRkBgEWGsLEnCRkT6gOSxDZSOVhBGRIrcRAS2AkKSQTIKGoMq2kAECFs5SDZFKYL2LAcTEBErMpkO+4WaH2aJcXpcogRgukBE0MDLltBUSGQQEau4mJZkZJBLxoTATHIT2colpGjztzCCTMmzSLAopRUsivMhy6xuMG2kdjAwVl9zoTBOe2jztrfMGCf53vB1zXfcFAjZAMhDggc3aZhR8KO2RIszNvtJeD9n3Ys7QWD3VSN3WsX3xMDeGL1tiC45P/siT54xICS19BQErGmpZu86c2laL7xxRi8fPsuh1oQucmAzM9/T7FJPF8fn5X9PcHJqkbDtYlRTihOODoeFHZ2+MqNjZy5rYnYZO8duARu2Nb4wWa/bbtitHRxiBfmkln3LMZbYJ/3FcM3YInBoqiJMhCp+AltR0g9/ceAhnt1qx108R8h9DSIxxmr8jUZHOnrf/h265X27tJX93aFtIQgqZGh6bkknzk/pHPu8f7NPgZj4w+yp+9lT775ln67fu0VdpsF7rXOxzXI/dObSrI4w/pmFoqozpAiySAOpMEj/Zymziz2yDFVVV8EeHEEg1mrx2ILOqEqgKcSRtG/XRj10z4169IGDuv+27brvth36zEdv1n/+zD36o8fv0ic/dJM+cMtu7d6+TkPk2ezJNZ706zDEbdMgNP3Bq4WIgCRPgTGKCPwK+cJAmQ3naELoyImoMomRXGzpdWm6mZPCGIVJahK7B1EKBzjF14x4NXMyxxo7c3FSr75zjvV3Um8evaBz5ye1sLCoiNAQc9PBr1cXzQ+NaHrHPl2+415dfuRRTXzsI5q+5f1a2LJLy911aW9b3PAY9B0ptwwKOS0qWhmKFVAoqAFQQVSkAQgImgArS3htJUUgY8cIqUVyscZTlYDCvGRPZg+GmtNXCjIYv1sU7Pq6Rm+e2CDsCz1bjw+Cgl+dEmVkWDlGmrvBoDBvI1t2au8jH9WeL35Omx98SNWWTThgQH8CIlpaxCUIbvTlfhrG19Ygik3rhTlNHnpd5779PZ3nQGv29Aluwz5bSiW649oHwDojHlsLdCj98JegE6BClEjOraAM9KoCnVAsieSVxTS5QXusqGFKfjbolCW+COedrq7pE3HGkCJCWVqUg2sjeqxSkDstDFVZMrCsAcA8b6hpJ4ppoSkl6AiQC5ha8DVYQjeJEDfdwvk9r89E1ezfy/NTmjz8ti5898ca/9ULfN6ZwK5WYQyYyvMe9OP+AoHBMSNCHfaPLgeCQ3ym6gId6Ir7RegCbOjTx9z8HAeDU/LBoL80yBgaFHMGePzsq5ZF8m+qDNcpNbni6zArjmYGgDBt4SNCEQaBW0CJRFmYQI+doMxvUSOPVGUDSU1SqTVnKMKhBVBWy4WV1pSAXwXBNX4NZU1D/Wa8UFOsaQYOb+HvgGA8voZYttXeBlijhGxaAWhQEdt/wA5wkHPAoM40ILNaZkGgd20gJOY7QW2BT19y8zwX+IhQoF4LtkHE9EC1trZfkUGgEXe83eDW1GbLstywqrBDw61SDX9Ni3rVs6ValJmuMbfYkCL8Eq9pVnRrZL+LdO4O895+7yW19dqIV/Pv5bHW2rQ9DCsTbGELV/lfxbQG/waUsbFbcR9cUGRX1xWLq8VeWWslAzPHWSt/T9q9G4JLF7mg7AYFjYNVoN7ysqZn5nSZgzpj3g1VsTBRMS02Cja/Dh9ohzUyMgIMa4jNLw8EsaPK4FS9iZg2NlR06H9oduqdI7r0k2c0/dxLWhobU+1f38ahFg8YbJqEaKHdo30hJQeTi6XG2OAnDwKD0mKiWKGUi2Jdg2iFGMM0Ng1k3PSSS+XwvCh11o1qdP9eje7brw5jVdrxoFVHBbooFAHgFAnE4EB1gW+YFs5fkBbJvPx4AAAQAElEQVTn81vW3EDyoVPzkMaL8fbHLurykz/X6b/7uiY5GOxduqiab+cLj8+CrV/UmnGXjExDX0oQL5pRVdDRQCV1t+/Qtkc/pgN//O+18zOfkvYeUA+bihdojyckXtlrVUOj2njwgLbceau6O7bhyGtbBTAOgimgI7D2nAGC9JN38fJlLZ0+qzI9q5XfECxCnU3Ot/OtmbeC3+LMtGbPnNESfuJBKMa2ePa0xn78pE7/1VcTxn70Uy2dOqlOf4kumFfGTWWOMpxEdFGK6AOs5J2QWoNAEkk3NgEvdWgDsJtxYD6opg1CH4AokeBWiojWXxTLQv5h8cMXrmcwryOa3rpL43e8X1Of+IRmPvW4pu6+X7Pb9mmhs54Dwa76tdSn8bvEAgdkly7P663jV/TrN87q5TfP6cTZCU3P9uSDQ6ki1cguCtfLY2EK6U/ImrFHWA9NTQUNIkVYTmdEUIE2iU6BL9jmkMwvUW0L+GFoGWrZLhsEhU5t33jWbd+txMjx06HChL7kgqNlxFV4HOjAdXR1YWJRLx+5oHcvTGmZufBvMKDFOrzKtXHdEId1O3UnHwo3cuCW/bMAjOmAZePBFI0Md7R5wzqtw6Ymx75IxrVIEzPLeuvUmN44cUGTM4siuPwh1DGWiUUq2r97o+6+abd8CFm4C/p1T4U1aRsRz+BRmDQtCuEhizrDQ9q2fbO2b92o4aGugh/UWblUGptc0i9eP6N/fOpNPfXKST6wz2FRq6qwjEg7NxGhnVuH9eE7d+sPPn6bPv+x2+XflBxlDrJfvAQ4JwOdMwVcM4EIE+jCdFFD4WQ7WyRmrIWEvJf6RbOGZ8p1aXyJg7/L+sGv3tVXfvSG/q/vvKo/+/Yr+vNvv6q/hDb8xXdekeGvv/cqB4FvcDD4jp5++aReP3ZJZ8bmtLAkKTpcD3LxA4G5G+TnS2HafaM1mSI3pGgkl4hodBZaAC5ABHJ402JkpJ0+uQfKhVEz5kbPaPFp+mlp+NxfGbutO1ERRQlu7RdBH9iZlgs3ABJsCExv9IDU8UCDin2SNrENPjhIxKIhhVQIAhERsHd8KGRChgaZ2mJ5RLboQtHKB1GwTol5gxl3WbhTBrRxA42FwxsyWBLIcSptvtkdcs+Px9v0URQRgGRZUVNwQ22ugUBsQAhFtY9VkClrlMnRXSNC5jkwsOFwve0QCl8T/Btj92pzdOTmXNM+lcjAiN1ihDZFAY0oO4JM2YCHSQfjOvscxHNPpomSTt4XMOD5gi3u1kXYCkahYI3Ttr1IIbvhTfy0ap9tnk+vz9r3gTf4AWAnr8NcxDX+hWkoBKkT3J+wocIXdNlB0k2nRSSnqel5/fyFt/W3335ef/GNF/S333tF//zUW/rpi6f04tuXdPjMlE6PzeSXIMW9uD8COF+Qq8PIvyn3zsmLfFkxy/5b3DVgjBfGWzd2dcv123TDni0a7uYI8QUzD/OL/cxjcXGZHtT6SUyXKnyH+dC7cd2IhoZgmBe8bATUWksjyEpg5NgKFhSsa/8W9118KXTj3m25xwfrhI4U/ChBujwxy8HmFfaxOfWaiWPeap4HoZv2b9ftN+zS9k3DhC+pL8yF1/IUB6FHTl3WmYtThOpo2Ht3iM4LjVFhX1vSAuPr17wx8LwKxi3ef2QcNjZgnqjQb187NgzrwTuv54udW3T/7bu1bdOIhtd1tGP7et1z2z594eE79B+euEd//MS9+vxHbtcHbt6t3eQ32pU85hxfkUT8omoFR1QKfsTkFtORKiRpDDYfighCtLJAJsaSUNA14HXGVcaubsCzw9z52YkpMrTwDY0/dOEaFtYuj3j16kqev3fPT+ilt8/o+TdP6u0Tl3Tp8jRz1sMt5B8ILTNXM+s2aeL6mzXxwMc08SjvQvd/RLMHbtL86Bb1PRauSYVxAFmL+1zhUjRoLA2iCwiJFsDeNInDw6gpljEbEnMiM6jCBJiqpvQ9elwZMxQ9t3Q0agypyFbYhiBOYV6sqJH44MgRIC0C7AWHjSmDYyOhFywReC4l3onIr7BH1OwXnY3btP3BD2n3F5/Qloc+qmrHNkxCEQ0oHOG3ADHpmG5MSBEh/wXP9OF3dPH7P9al7z+p2eNHxIunRL80uQ8UErGHx1EgDKmHto1RUeQPwS0CzAtZA4NWlDpsVaBcGSsjFpaWNHMmDJAjMO8r0MwfYuycBysTI1fskAnAXLZoMCQ1MjaEK/3m+Bm3GJNtDe5DlsmejmepHQAGmxJ80w6RzViShCrMDz6u2Pm9yf8efD07rdnX39TY93+i2ddeV296Wv5ivO6TeWsr4gUNrETfft+rwJ1OR938PNxNbD58D1Qh2ygk/+nw9OwM+6vvpwUuV5+EiUQOWikYJm257Jagawt9yhrMtLa0sYp1yDNa2sJYZ4D8V2tpLTJAS/8utMZuDXmNxyDo1eKBdIDXat9LZr37+G0665lYX+6GhLrW1v6tMmdqLW+57Q2mDaavtbFceFsnFxMG0/Tp2pAWrnqvUmi5NtZCiVDAVVq5rOjNvBdcc01ZcrZqApWVLCxT9uHWWoMnqgHfcgNAQq8Z1w0Q6UkbUktKSTS2q56iYMTAILLCpaWxVqiBhzGdkaf1A3DeBq0U2yi9tbZYDESEqEBIVJ7a3OjOjSjotVIaxiYDUUosMJhJyEYiaESAAETBXLSBHVyhNQWm+RYaQ8QRgT5MpS0NoyQfJK4Zy8RaaFzXSohxFZtMpgFV6MMu7sXY4Pxy08PIvMGyFXBE/IwI0VTenpyZX5at8qY4OzevKxwITk5PsVn12o3MPRnERtfRCAdk6wDj4e6QfCgYgZ4qY7WjJj6Dl6+LoV5a1Ozpk7r0zC90+Zlfa/bcOfV6funEsXhNYKrIH1EQ4c5IiBkRSEIRDSjoI1UQaQWDhX2sw6wZOjrzTIuEMAJ752W5XcwLmVaLM6kINLRxozYc2K91u3YqIhSYRNCuAbiUo5KJermnpckp9aYmSbBnEUOnI1di+htIP5BQqnflsi499Uud/vo3NP7ss+pd9m8M8gjFwNfSYDvn435EiQhFNAALna0bDW3bpq0PfVgH/uj3tf2Jj6vetYeXtqI6akZbqxfSyHX7eCm5V5vff7uGNmzAHyHxIKixCqJXy435JnLu+HEtnDitMj+bh2Y+GAxeIlensuQD1g//iOBlZVFz585q6fxZ1RNXNHf4DZ38p2/o6F/8nc78y3c0+cqr6iPHSYQBOUeJxy49hsRcefxMm0Q846LIH7lwQammgIJ9g4QtVFaTDeBnopE6dFK2jWh0kRJaeMsbkELEBrzBVoy8N7IlX3inPvKQZj/7hGYf+phm9jX/buCyhhiHfaSKOMuc+I1PzOn46St66fA5vXjolN5592J+WOv1iBtqS2nXCBhZRKz0G1g0OUC4esItTAsTtTAXAeT5irCsJC0X5tEGxfIiBT8kBwEVFdjQ9IBa8hUIpX/hwvhwqfBCa+gbM+kFiAhFFaIBOgBxiB0D4EPW7FKtd/hg9ta7lzQ131cE2pBsWUqwl4RuuG6L7rttvw7s3oSiyUBB/8x5cS7AyEhXGzcOa6TbJS9lsSWfY+Tf9Dh5cVqvHbugc5enRcp4EgCruhQVbrgNo8N8eNyum/dv07qRSjXXpdiQ2I0D0ZIH40cAkZ7w1vp1Q9q7Y4t2bBlVl2+CPWTnJ5o+96n/EfwTF6b13JuX9K1fHNVPXzip05dm2Dv7sm3FmNUW01s3DOnem7fr9x+5Vf/u43fq3tt28wG3SzTGnN2HosIh4EEKCAFUgSN8rZyZmuIxAsqxIPc14kuHApCefD/6f+Acn17U6fPTeuPoZT332hn95NfH9f1fHAHe0Q9/eYQDh3fzwPqt4xf5ID3Nh8JFMU2KyI5VOy6Q85WYZN2vLwIzJaDQYbHMmaUbNsZtDIsJqMamKPjBza0iwiHSpFhoqtAQz/YhfnxRUoQCufAJeM+InRMjD+xQoRlU7CFD/pFvFUVAA6K0CKooaN29n4kZE0FwQSIg0EU0WC2OMF8kUASNBNlgrSkRoQggZWBok0FjMiJSD5s1wqMBGAvRSam0+kBvKBIowjbMWMAzdqqcN03OM2p5wDmH2MPgVmR5kUtRirMH4sAF4GrOFrYlmKIKWR4Rioikiygm4U0XJYNQQpTQ5BTQLdCXdQpliWAMyMw4T/dlOsdRRPo00sC8VRdFEKAozWipZExnSFdkphPctLYh+oOOiNYuFGEghMAtmDMEjfPCpbF3H4ZWngm1fIBtax8PyXzqk8EdPW5tJV/LExpRoe95TuGPn76s5984pR/++oi+9uQhfZkD+7/6zsv66g8P6emXTuosh/V1YaNwR8Ve+BfhLckfXqEWF2sdP8PB2KUp7uWiCnMDFkKtdcOVbrxus246sFOb1g+nrDAPJvxntf4t6On55v2M7yEtboaC8wYOBPfs2CTvrfLewxiCPdRjL+wJpZUVZAIi9UXhQLyPbOIg7c737dYHb98vHw52cm2FoupI2BoWlno6eX5KR86Ma2JmiYj4oxuuau3dNsqB2z5y364RvripCz3UBV9puZbOcWj61vGz+awdRj/UdVxsIk3UJ6e5hWXN84ySKnWqShFA4o5KdCSg8CE/OsglbfPeffs+ffLBm/Xhu67TdTs34BrMreSe16/raj/PsQfu2KfPczj4J5+9T//pM/fq0x+9Xbe/b482jAyxlqWIAMA55kpKHGpwR+EfcsEi42Z0fIy51Ap0Zn3LR4QsNy2ZblsMi70RFei0EQUakSLcSuEfzx1ySDWlyPtfr1frCu8vfoa/+NZJvXb4FM+Qy5qeW5DNO1WXL0nJv0hL1ZCmN+/Q+G13afzhxzT1yCc1+YH7Nb1zr5aGRpyJmH1ALYQEFYDIxbgBZUGUWAEyEGFFBp0JII8ITAogRZgGqyk5fpM5OUUKSdjIZUAbwzMFWgWEVPO29/zhrSKPwDNJZOIU+w0ApiCDpYYGpOfRHs63Gt2oLfd9QHu+9GltffQRdfy5gqgK5jCi8RN9JA17VaUD80aefOjCF+2z7x7TpSef1IXv/EgTb7+twsFjpUo2qYkVQVzAfCnQ+If7U6hqsSgR6IAI+ocvtsPGUxf4hXl0MkBLrR35h2nLwSIm5tm/skS2CuyBGrB7AffRFOytk2xnUDtdpgGMAx2IFh1+zfWwBN6JGgERIRvRyqWxCEXQN3aB0EDKUFIfwltGY8c1xcbvdH3enZanpjX5/Cu69MOfau6dd1QvsOZ57+ljI2UUFVCYDiQJoYp72e+JQ92uukNDag4IO+pUlSIigUZL/uUbPmNPc+C4vLTMmMkCvbLYLomcRzRaC/ZPaEya1hfIVs7PYOlKPBjTlhtg11Z6k+MVbK7qx/ESQlLkj9piu4BOcAOdMpqWRfKvV8yzh4Gl+QE9wI3MrcHRG3A7sDE2n2cxzAVX06I256APaw1MNVyzETtewcZgc+sBukhwFAAAEABJREFU/Ff0ni8g1xw4LwgmOOFQAFcLjB27wdlmHKXpwMI4kETQrgVRHB8k9LqmuKew/hoYjDPF+JSgoRpVdhqkFGuC2slgnW3snHoSslkQICtK0walwhMpmWwbyQx2aotJg+e4iQ/nAABUI25tr0WYXCWyvYgfgNoSLW50LfNbka0jvd0aWua3eLx31PS7xsOWhoHYC+Qqeq1yoBhg64CAN8jzDn1V9eK5StAwto9orgMhGqEvoCnkRlJaXT3X2OQC0qDYpqUHga4R9XlJmmfjG5+Y0PjkpJY53IoYGBlXbHAd+QVr3bphreNQcLjbVYeXrWAjDPKIcKssEabJnbhi5w1eMBYvXdLl557X5ad+obkTJ7W8tMDLGaszWD3MAVQ7jhQQUUAl0cqFcTn9wuuhb066MMInFBG2IJBRS6ORGppMZOXg2tncYBPHjAhFBDZY0Y+qjkY2b9G63bs1tHmzUMpax7FZRdMBIkIRoUHxTdlbWmJsixIPkYxPBzUGNXZ9hZbh+3Wo7tda4GDw/M9+rdNf/RdNcVjau3hF4qE0+IDtfA0iEO5EERGUJXjQKJifoH/m2AcgQ1s2a+uH7teBP/i8tj72MS3t2KlFTBbVkzZu0tYH79XORz+q0esPSLzwOlAVUkWMiCA2yaWQVwvrkflwz/972PyJMyr1kjCSi/Mq5OWx2cu088RIwUNv4ex5Lbx1WFPP/UInvvL3OvHlr+nyT38h/8agxCFg1c3r32ON2DdjMPcNDUffxVDC3SWgVkJygsbapvBpBU1tU7SkBQuJYySw0qLRlZYOsGM34zEnd6Aa+9IZ0bz/VIYX3fHHP6mZj39cs7ferbnNO7UUHb5dJw/MK65J4bpOTi/o9LkpHTp6gcPAM3rzyAWNXZkT0yJh7z7zGstd2BdJtH1a1uZSknZTFBEQVJJsXjbJtMBTfS0aWSNIU8wjaAQYgxiK1K6ZYqxKBUAo+ztOv9+X/70T/9ZwzaG9XzSDV6gOEF7TvHiW/LMj+gqCejzcL6qCGMpSkPf7HZ29NKtDxy7pwpV5+rEeYI4q2+K+mQ+jd9+0U7cf3MWe0lEdwq4w56wPf7hkbYyOdLWRPYftBrma57W4TchldqGnCxNLeuvkhA6fvKKZpb7TkIjDlkIsyEq6YfdG3eX/cIQPkxE91k1/BeR+0lISTgVfplhSrW2bhvPPxbZtHFFEKJx3GCvnyP/JydjUgi5MFb1wdFLfeuaIfvjcuzp2dkr+Hzo7IVX0TzBqANLoUKXbDm7WFz56o/79J+7Uh+7ar630Q2j6YFKEHX3IkB5BdgDiZNOkYXy9hDbXEkkX5ktA8Zj40OAJs6VT8PUVE7zMBjQ739Pk7JL8Ydsf/P2bQcu9mlCVOlxPr+P0ccz2NyvJAH1Rscx9MP8NjYwcUGZ6GEA6SVhQYwPtiq+R5KwwSz+ZaBrr8RH6AOwrinFRTWgrDRb23TQyi9KXMfgaQjtfA0asiRDh6A1DyOwQm8o02HxDok8rc7iAqPTR0Emgt31C+qotRb5kBb3zbYQF1AK2TG27HpA5sAELVySZZ0STNSjjNX26twJvwNqJY1CYE69ZusQMHYRDFq5Pehi7X88JtmGwASFyPWCPoyvm+NseWxj6UsKAHsRUlmJxdu1whTjGpJRaWGoQtxADLTkUa7JJS/QIINFCpEJ4KPNq7c0XaAyIRQvd6Om+bnzsb5vk0MtjSLCkkCMW5pseZVsiJVcgIkgCjJUiFz2MtY5l0jQ4FLRYpbzBzo9MqPDt/QBDH7TYOT5ODZ9xsEs5OHlrW1sbRyjYS6vOsJbqjibnxQHgot46Ma5fvnpa33/mbT39wjGduzyLN7bEwlveow0iByHzJewzPxcuT3HIP6El9sUh3tWGhjrqdCp5KFWEdm9fr9tu2KmdW0dlPtSUBd7/zo3PsrfOq8fzoMO7AOYoixx34+iQDu7dpuu2b1DFc6H4ncXYQP9inXkP8t4q5r4YSKog73AoeMN1m/TgPQc5LNulTcTqeKMkqUH/DnF5Yl5vvjumd89NyoeU1nWIs3m06Jb9W/SB2/bwhQ39k1jG9/wRY56xHj87prdPXNAiB4vr14+oO4Q3/TMARYT6fFk0u9jTArYIFJ0uiHlRRyU60F2pA646uBRtHO3qrlv36YmP3KaP3Hu9dm1br2Asgdb7e5WxefYg8/NqNweG/k+2Pv/I+/WlT96L736N8gwrLDBDENcgokiVSmL69sMnQi6WFfhSpGZ8EGlZ55pOG/rN64ZPwdBgeaQdFC6OZiCKshtsUScrl7Shb9aLnyONDqF1OHrtnOc5/iZfaL5y+IwOHzuvi6wr/xapCNiJrqJXaYnn/ezIek3vPaCpez+oycc+pSsffUzjN96muQ2b5L9cyfyIWbITZWlydX8AVUhtZxJT2TToBzHV0qIISCsSWpq10cRFz1wwaWhtGNgHceip2BYAD/qAQ4cnMgk7wQLy3CuFSPFF5rCCa2KrKRY2brJKLsjsUcip5lmsdRu08e67dN3vf1o7eX9ct/+AIhon28EoQVeX1mSQEMomH9/n86fP6NKPfqIL3/q+/M8x1cuL6Ju1ZCsDAnwbihGqOGCyofyB9qpnGWGHNTytVs3CrDJH6wxwAjNEqNQ0vnCIV2iVVsc9Fa3O+uLgGZWeS6R9oDcUcFZsim24X4QghBm2KYN2NV2wi7AWvYXYDqiBvsmzkZq2PK8fTM5Ji4VvYf/s8x7UX17S0uUxjT/zK43/+GdaPP6uCp9XU881xcUhPMQmML4iD2dSsb92vdcahrrqgjudjqqqo04AwookFpcW5X+ma3puRsvssRlQLgWyAXPXQqFz3CX6o1EmYIEB7tpqsX1W5PY3tILSpEMYW7ZC0T9kSmgwbyUIXe0DCECNL0KMTBvg3rtiLzupcQFl/V0+6ZJWq817yX5bDNsaVr2bvn+b/cDuWp+BfBXbwoDEwQYA2wzROoMFvwPSz01rwzy2lJTXWE3CoEFdjdreYxakrYnGqmouYcNc2zbdNW2jC/lHtKIE8Bt1rTnKwDbAg+yStg1AZcGkMrH55FYIc1cxFlwFjmcYCAd0M66rfa0zNLYN1bSNROTagFaLJ3oQ5mpjbKwAclJh11SkK5xpgwVNXqaYEcduSMY/sEDeyv4tyCl5Y86bdxDvPfLJWNYbzNjJYBpY7R0ma8hhaOFoIxF5SuGfKniNKbw0Lmnc/3sVh4KL8364oLWjmtJhU/NvBg5gmG9BhrpseFGpwi4i0rB4hyFudkAyVDa4vhYnx3X5xdd08clfaPqNo+rPzvJig0sp2T8IhtqEkYgXqhT5o7RFJJe0DVNr4WqB+w37hm1C9o1MCt5K0KCuyBWIGo7hanjzeq3bvk2d0VHkVIJEBBu7VIUECQ6F1EIo2PR5Cqh0eDjbSM06KApel6V+SDWO/kWxHrIeL2KzY5d07unndOor39LEs7/S0pVxnvk182bnooaApuJKSyVORCjcRwQC7DisEfGGt27Tzoc+pPf9b1/SjkcfUrVtm7Rhg7bd90Ed+Pzj2nrvPeps3Ci6pxYgyezH6694noK55223LM1rkoO9Ky8c4gDzgjpFqvjp50Ww5SrIBTmVmLWWz13UuSef1dEvf11nvv59zb76ljQ/rWCO+qyTGnsDIWVc87BFxHCRhCkAkpZqQdOXPN4E85I1BgagiKKGtryoKZYE8oAdAOSgEsvXJHNg7PZyZB9W9njh7a/fqoX33cZL7iOa+MzjmnzgQU3vuUELQ6PyPAR5V3zQCXwXFpZ1/tKM3jp+SS8fPqtD75zn2/UJzc4v+9JI9JWDFdk6FXzcH6yUfDQIeUM0WqYLtjDzmIVwLvBgxutrJnPQeaMkHYoIxAWgmvQ1Ze4jAl01ECpYQxFkj2mffgvj6fAhbSMHYXt3bdbNfGh8/817+RC2T++/abcO7tuizRxi8Tkq81BIikoRENTm+qNCNjnX09v+YHdmQot8IdqhLwwV/IhBDXcqvW/vVt1N/B3b1nPtWfciEaBPHixBPkx1NcoHx4r4xcHtC/hFao55nZ6vdfrSnN48dlGXOHwkCFrJjSOZ2Lppne66YYf8vx2P+rcF+RBLhphgQcww5PyRGXmTmm9jPjRvyN9i3LR+SBHWBfd/Awt84Dw3PqUrs4t8gO9qbKbopWPj+vYzh/X9X76jt06Na45DS7zS12tKiqwjXY97g5548Ab90eN367H7b9Le3Rs01BVp1RJ9GYq4Lrq6RARSzMjZGs9JQxazAJi5ExDiioJr7w1oxOLj4586vDF0OmKMHQ13O/RbqVt15TkWpbCPGLxoc1qQyTH8AYdrY7n7lWkDXdpkBZwjYP2qHVpkEaGIAdjCwOwwiEiTQA9B3IhA6eDo4WEU/BjbInGYamwaVV92W4VoeMwiQqJqgNUUi5JaIYRJJNBQoQWEJPsqFBHQkkAGs5mPmtLwDZ3ZM5GBoUEoqVKI4iZy7iMCUQOCHoC/AZfLQAYdBvhQZLcRYGRra4oQM7VpY1PrEUFG06cGJcTSb+wsCikMakqo/Qk1FFMOKd8rKcE4IkQVgeVAUYVETRAFOiKbFLUkCtei5E0KOrFSppUBrModPw/CUoedlLbNHVPkMqDp0axyfzRjwC8i0gcF1db2A5AjUMglwGEiwSqv6VVJZkLGqTZDur7iJonVirn1WgodfVNF4BU/xzVUUTF9lTrsjVWno6h8x1aa4zD/ynRPY5OLWl6qcQ0FH2Ij70v64T4vvj8Tm+/kb2j7tw7Pc4jY58uq4GJ1iNtlYzVs3TSiWw9s1w3Xbc0vZTJH+mdr4zByUv63WqfmlhUhVZJ8INjrF2y7umXfdt1z83XazrOg+D81IBeP2OD5yYHlIBkvjPdzYbOHL2YevPt9evD9+3XdjlF1u0F8Ax2Ekl5arvliZUIv8vw8OzZLWoV9t2ioqrV7y4ju4jl0y4EdGhpyVqIEfkahieklvX3ikk5fnFbV7cr/9MQIe1wwJR4Hlhx0Fi0s9rXU69tJ4RZlRKgCaKXoyO8To8Md3XnzHn36Y+/XYw/cqAO7NqhSeCgKHNOe2CJL8ymEH+IAdtuWUfkwcJlD1h7XJqqOKh6ckbFDUVUNwCtCVYUseHdUMGO1mlJYT2qBwDmn1hQ1YwoziogEM0GMgEiwnGiwErQQ+pdMBR3iJ7EoFeBaaAKgX7d0wuNA06wD/0nxa0fP6tDbp3X81CVNTc+pZj04b4Pq4EvvKg8Bp69/n2Ye/JBmHntMM3yZOrf9uvyNwp7zp88C0D09tNXdOk/rByJkAzNnZHGDUZhJMO1cC+GAkkJoWzYQa7hGy3y6LzPhRlrbj0XmVUyhk3KutbaQZ67zNHGnBgzg7Rvy9avVGR7Vlvffoes5ENz3xKe14eANEtfZHfq9Q0UKSRG0Bgm6AWXBIPFq43+i6NxPntK5b3xfl194Wb35GVX8hOg1bBdQ4IFrG73BR8oAABAASURBVBeJrAhRUhewVY6NywytFfAMiRJrYJArorQTbSQI8wwoua+QEuf8JYPeWG0J+afQCjBtIJPkaCSaQqwiCjgiiGHaAA0fAW5ZUFMbUdKNLyR2FudzlIEWmAg3Dum1I65Wi7lPe+xTy8sLmjtzRmNPPqPLP3tGS+fOyb+d2ee6e9eQJyNDE8c08ohQRANd9pwh9p8hPit3u0PqdDqKihF2rBf7R9H8/IKmJqfy3+6v6TOIt1KJlzf9igDCA0ooXDPA/SJeqQQIIPlr/AtCA6jJsSHc6qp+0q8RX9U6MLE9dwP5IN4Kj16A5YZMLwkskNNSBwLItkYaNozNDOauxWtlckcJyjKwNRNXyc2FxS2spVvR/wJy9oa1LoOIibNptGvIHOG1fo3VQAr23DfCpoVHqjXDkUvKTADuwwDZ1JapGq5pY02EZpk3baPl+rfp5YVwdCAiZLeIBpu++uK3MVCnThTTMHEVEIz4jAUD+jILb8b9DUD4GOxr3ICyRLb4tn5mS9qbsrzBppxVgTUImwCUpZGYXLWBYnwlbcLuQFHDRiK5YGOUYNoAE4HNAGyN6yDFfDhg09SC1hCwoQiPmr6ZFNsVpIYAJ5iBVjLYYi+DZWsgfYmxRkT+cPa3PRARjSs4CTZALKhFRAa3tRg3Ofk3gvyNxfj4hObYpAqWlV8qiFFVndzMhnnBGR4Z4QVnnUaG2ODY7KpOpQj6W7NQgq01kyq05BpAPT2tiVcP6eL3f6rpF15Rf2YKZc0+5P5NYux0EqDxQZkc2qxmLPZ8B7kV3mqKwuLUF1PkkRIbQovcBM4pACdtO0M6mABSRxj87BIqCn66QyPqciAY3a5gNSgBkXY0pmHbWlQNdTW8ZZN86NYnzx7z0UPLR3P5ILAuSpwPFpjEvZ5mrozp7NMv6tQ3vqvxX72oHteiah8SEU0vTSsl65xFSQZM9QMnlfTb3bFD2x9+SDf80R9ox6MPaxMHWQe++BntfPijGt61S7Y1qGqvYbTR+eBQeMljNrgERQunT2qGfOZfOaL+4qJyXSjEMBiZEkzTvRhOysWHkiC//uS0zj/zvM589ynNHn1XnXpJFT+oVfPNWB+HgS9TL1yIx5ogWG1AaL0lzdoPeg7JchQFBzhl6hARwYMy8BzUUP5guyppqIhoCNqCvmBZkFX5slbEu62WRzZobt/1mvjQh3Xpicd1hbmb4lvv2fXbtVgPabnHPNR+ga/4kFY0dmVBR05McBh4Xq++fUHHTo9rfGZJy8SuGTfDlcfusajQMXL3HWC6VkFZUBgiUopGLeBgYyl5taW0HJngSVuEpAAinmgAc8QzMmfwWEug5nCo5uCoVg//Pvd2pV3bN+jOW3brsQ/dot/nwOpPPn+P/vcv3av/+nv36b/+/gf1J1+4T1989Dbde9tObdscGhLromaUzs8xiVSAoMPFJcl/Xnvo+Jiu8GEtIpQF5Bc0f+jayuHjHTfu5vBtm6yucx5q+SWpEyV/k2TDSEfBj31tY7yw2OODygIf7gpfaPT15ruXdPTkGHtYLy0Do0JOhXhdDuFu3LtFdx3cqa0bh1XqHoMvq4Ct8IrAy4Bq3XBH+3Zv1N6dGzQ63FVNLLS+ZWSTGb48OX95RhNTy1JN5U1xfLbWy0cn9I1nj+jbzx7VoXcva8b/1mHrS1hJzXXqVBUfitfr0Q9cp//0+J363Edu0Y3Xb9fG9ew35FzwEfOoQcE5ZcgTozM22C4xOgFJW5+LrsjLelXe9C8vchZBKR3J6zj9GCH9KOWyS4IbxyzkZVrG4ipjW/DLFMENHdyHSNCJsboqS0kSbRMYWQGEX7TYyHQTBzMLDNiknR1M03cQrSEL/TkXQ41ZwXEAwkoNH2BXVCwrUyn3tUymHRNC+a62ORFlPTOGCY60dJAyUjCHeaH/hoShwlu5Jp6fg45RkBXVMu046RXwmZBzb2jfFwRCXTDrt/GhuVeV/jU6AzImIYhhueOLPhzfIHQFMB34FXSWyfkNgIFW7AOGgi0RiV0wMbgPADkC5E2OhVgwtNgM4qxgNIgjCAzpasrgvlExnqJUF2uLrPMcZQhEKzx0AXCgJkUI49JiKw3InCNAtYB0nbfJwFcJjg9Hf6EqE8CMtR5hqWBCCp6JhAtIUPZjLEoEQrBrzhWdGWOEr3MCuRMM0hJH668FWwV2lqev42Irv9eQT1HFflOhquTHcQ1vmapQsG8URuAYhQ+wgxjGhetbA9bVxJmdl149dlk/fv6Unn35rN44wnvG+WkOc+a1uNQXI9X1e7frtoO7tG3jOuaoxrXIvy1z9tKUDr1zVqfOTfClMW8wxSo3tUhBN+zdqEfvOaj7br1Om0c7qnmP6feW5Wd7cV6Mrwb32Wt7PPtVL2r7xq4euOt6Pf6hW3X79TvYVzuMsRBYOSKRs7+MuDQxpxcPn9OhYxc0PbtkMTZ9jXZrHdy9We+/aa92bx1FJtV+TwrxnhpaWu7r3bPjeoNnwThfSPlL7I2jwxrywWPlPkIR4lCw1jzfUi1jTwQV/7hvwRlz+IiV1g0Vvf/GHfr8x+7UZz58o963ZwNjL+26x7aGBkrOuYgdQMGmUkVH4xyaHT5+TkfPXtbsAuOsugreqbGS6AdjZeH+LcxTzQEvERETA5mYPyYIE/YAehX91OCiokBqYAm2FCELJNX6JrwtkEfV2GNcAKFMDTRVdgsEDVREwIe1mApwQRGq5L90uDy1qDfyn0Q5q0NH+dLzwoTmeBYH4+rYlmfJMvbzQ+s0s2Ovpu74gKY++pimHnpUUzfezoHhVi0zD/6CXNgZakl+HxhgkVDQkBKKrNkkb9vUYeTkoT1exNhARdHALqwvFpeUWY46PVbssYlAU5BAo7RDA8lAJi7EaEC2wxwvNAXK1Ry26CKcfVGfca4/eKP2f/6T2vu5z2rjzbcpeJcQeqqd/lVoo67YLY5d0YWnntb5f/mOLv/6RS3OTbEiKtX0W1gfIJXGScyG3JfWlIKBgUxlM1iF1wcJhZofHNkLoBkaFdMACloC2QHkmnGKVSV1FR17fht/KcJ+wgBshKKApYaXCz6NTLK5UBWaiKBVW5jPAhmA7U2bJJeCXWktrVbSDTW4TpmnKEXtPEGYtT+Y3S0zq9vWe9gy34wszc5p6shxXfrRzzT+3K/V87+R3sOKPcdzm70QQ9mnmkLoqEIVeXX57LgCnW7uUcHmWXGvVOA+9/vMHH1MTnJAOK8+n4tIQYO85UKcDN90hoQOaNUKI0IRLaSqpZGhUBZy9L1gGPDG5g2mDZ4nh0jAP+c20BhARSYMJXNMX2LDqCDmKrVW6GWA/S0Vc6JFgmhFGfh7boWsrIBWSoFqwFamELS1iRYtJ7wb2pZqy1oP04ZGZWrV0lwjV8aJa9ocHka53iW0kpuQQG7laRmYCaGagpPnDFg732ICA6PAaABYwgmpVgvXRQOwNI0DUQNSSECzi+uaYt0a0epwM9fUXG1yNeeFOUgqjWVuYAPNIBr51e0ai6sV/wbuvXzp6Tc830u2Oqq12rX0apjBhWwkg17hmOz0AMP97tq6BRegMUzPhry2/R2qa03N/4Y5C8jyhDV0IIhwCzGodja0vC9TQst7nuxikx4vcjMzsxofH9fM7IwKm12nwwtNFfKhX6fT0TCHgH65WgceGh7SkDHfglTYCAhAFMf0VJTCSquITp59Yk6/eVhj331Sk7/4tfrjl1X1e+qgs4k3FdPBYw2vXGGOYTBPWCWdQ8wGNhQRkgy0RsRTFjNqNAy6MSMXUaxqwRJDsm7c8wBjKiJUnQ4P8CEFWBEKqQEI2KS1tiDsjAxrZM8ODe/brXpolKMWcSgkLdGZH9o+BDT2ZiByTkykwpwsTJ3X+ad/pbPf+oFmnn9RNQeDwQtnoK+IvdIVsdayESFVbAHOE6PiFwN8Ort2attjD2v/f/mPuv5P/4N2fvJhDe29TjyZJPsAGRcsiq+FczIUZMv0P/38C5r++a8UY6c10pdClawT+lohUgGCB63gkDAm+ztvnnDSwgwwjVdPXGI1ur4q7Jr+LCr4FrmUgCd2QW+J14CxsNCgYINVw2FrdgUgqCvW4ewQVCmBAEes4ozNZlCRXBWVCg/u0hnV8sZdmrv1Lk0+8ogmHn9ME/c9oKntBzRXrc9vwus8UOlomTfb8Zm+jp2f1yvvXNLLb5zR28cv6tKV2fzTpD4DqgGmzpmQMz3Sf4RzKEoEWbDBoNFDWI4YfYi0RIsugKb6ugVSj6sKQRGrAKJEoamBQTXf0v6ggd4v4AYx7i434sbRSjfs2agH79irz3zsdv2Hz9yn//0L9+lPP3e3/uhTd+pLj9ys33v4Rv37j9+oP/30Hfp//8G9+n9xUPi5j9yg6/cMa7i7TA59MiejUhGWPhlTXx1dmlzSq0fHdOTspJZJq3L/qKMZmEY48Ltp/w4+mF6nDRtG5BeyUmPAeIY6oa0bh7RpnT9MifhSMF5ey+Q//5qcW+QaFC1wQHvs/KReOXJW55n7ul+ww1DBB8DCKIt2bRvV3Tft1A37Nqk7JGIVsTBbCAlbWRAdlarDFyDD2rdzo3bx4bNLHrkmcQnyLor889vLk/Na4sN18OGtKj366vMBqeitE1McCh7RP//sbb3EupiYXc57xL36/helAGy12rFlWA/cuUt/+PHbORi8Xf4fObv+DRjGH9hEFHnMgmlwQWqQRQnKUhhTEsgwxmRVUmTfyNyx4RqFx8o1CoVkJXyIn6RFwZscBPh6gJSDYKzKngqo4NEADtBuEUcLsBEwrmCPhU8bsiHRMYJELkoERmDPs8kC7Wra9kETCJIHw7ptEdZOEGQb55zKQYOQmraNP4bWmUERjMdk+uV8W1/SvkkSY+xoVWGYJHbWMaXymDweQ3A/WT6AHDO3hLIU2XZF5hiA/QxsjEo/ZLYznf0Rk24lGt+3hoE+Y9meMdi/YGss+lxr51hXgX1aIKyctyHjtnLnZBjIrqIrbmbsgsnIHOi/8OwRpUoZBBWStANomMFcB2zmw3WzTClgfoiTKmJbb132wXjMDyBlzeSnuf3t3TDOtAGHiyC4qwEDkCJC/qkSI0wOCUGiCsHKBQpkoYSpXBrcxrdAjZXXjynrC+PCK7WZM+NJGXLn1CpkV/sIJ25HVMF+hQQ+lYImkO/B2l/a8UFSeTjspwrXwHPuezIxPBH87K3w8xdXb54c19d+fEj/7Z9f0X//l1f1Nz84pG89c1TPvHJGbxyfyL3z4IHrtG87+2JH8j1eQJN8ifPy4TN8wXVOVyYXRNdEJpdsS/5J7QO37dHvP3KHHr53v/bsGBbbtBR9QhTsa/Xqminpa12n1v4do3rk3hv0BQ7YPnj7bu3YPKKKMRby9JSA5NeYqfllvXzkkp599V2dYk/vEyMYc5RlbeULHf/nIrfy5ckQX9pY53cqwuDLnjy9yEHieR09fZlxFa0bXacNo0Pq8m7fbvOpAAAQAElEQVQU7iBIT2KfLu2hYE818QvzWcjbeQTruqrIeaivWw9s4TDwFn2aA8EbrtvAu2/BmyAY9nnGLHFAsAzAIq8AKSLIRTzrap3jWXSYL6rOXpyFF/IQBipVKDAP36v0PVwta/OotGG45om5pMKXbF4rEUVcEG4/sK8vOcqdmUUDkkIyGBEW2hSQHYCtlLhqgB2ASK5Wsz+gbGvgE4GPcRMMTShocZNVfjTPLkqnr8zpVd51Xn77nI6cuqzL4/M8i2sF71B13fES1GI1rKmNOzR28FZdevAjuvLYJzV574Oa2rFXi13esxSsdYK7A1XkU6l23/CBTnKvgMeMWVMLmkgyQJEcbSCyAFSA1dpwbm2SchhqRhf+Brsamj71mwVn6oo8aZq8RK00iOhp8xh61ZCGdh/Qzscf0a7PPq6Nt90hrR9W8SLH3v3LHRrgB5WQkNYaTII9ftbp8sSExp79hS5+/ZuafPZXWp4eJ0TFzIUCU79Xd0qdQ/ArqgaxCRGeV2yaamuDuQaHBj+CMpgXsYKmAYcLtIHE1bgwZqXMHBRGESGqQpKxm9IQkjxLymI9HRCBBGlTCNnIzcHY3gg2oGUYxAI3qpAsXwE4dFRuFywgmBV6gJYLOXhOcSuAJdYU/EvOU63gkD74XFbmZzR16B2N/fBpzb7yimJqipQL0DribCrCbcNU0BVxKq51/rZgt6MuX0x3jTsddaCjE4oIDtqXNTVDH9PTWvKpezgGDToM6EcKkjQIcYIoQQ7mIQcVSTNeBKZB/7erQw+Aics8rsJXRY6VtKRGEYmaNsm2WZW8V4Zcl9buvdF7+Qwsr9ZFm1GzPgc2Db7aspGtbf81fWN7jVUMpggCA18eUFNTFGS06rNKCXkD+m3Fa/W9dGFhNiaugmqFQ78yCfQadLcWrDM4fWNMsBBgK11VwhzJ+OFkci1EoG1q4+tAVxlY0PbAghYQKyAWeQPXyumuWdRJkCU+WMqlQBsGzplXoZ8ELEwGDXmRlNy7kmgWWnHOGpSwBmiwpXiu6RvO9kCgjAhsIdpqztCyjQ4XAtAveaNw/yUgrq2Zr41REFcGyKbiYB7U8G2LLCIwDdGoKfQA60gRgRhA4dYjbgABNQyeG2dH/547fysxy7cU4zxoJmdn1ev1FX68tLGq6OTL1BCfoH0oODw8ItMdNraoQhGVIuiFeBGRg/bzyIRfYHsL85o5fkwXnnxaYz9/TosXLqhmoxWmvEcxVWSOr1NqoHBpi92VDTpGiMoyAEo4F4AQ2JpLSw2KxyX0ymJv621dTCSE9c7X8cKGRRHByFOtplimlEdgRC5ygUSo4MdscWMIN1LFXG3cs1sb3ndAna1beN0TB4OhPjF6+PAeqRqnGnNjh/VLaQXP00GLF89p7Klndf4b39HUSy+qzwMorBsATrjDta0DwEUE0SGoFhXsgtfL4R27tOuRj+rAZz+t9TffpMI1tKdBbSlcNNsXHP1AFLH687OaeO1ljfEN2dTrb6m/NE+0xovQzFwAAgYY2mpicGGpMKYVKBgdNwISedwpNgORfZJHy0IRzwyUr571kPRjocFcC4SmwjQtRGtnSu6ZvsH0Y4sExoZETSlKFr1fjmuY3tB6zV23X5MfvF+Tn3hYUw9+SLN7D2p53QZciMBLQsUHlC4fwpYWl3Th8owOH7+kl946ozfeOa/TFyc1vdDjw5CzD651ScCZXAog1m1hfmqwaUT0ryyB3AT9YBoR5AeoBd+/K7ZCWohRCBAJPmQlAnMAK6VeFCwaARosxeVOvyHibRnp6MY9G/Sxuw/oDx67S//58/frP3/uPv27T9yhRz94g95/0w7t371R/rendm1fr93b1uv66zboA7fs0mc/cov+9LMP6DMfvV17d40q+MCS64h+BtetYo9YWJCOnhrX60cv5G8LVgp+lODcIkK7tm/gwO46Hdi5BXlRzSIrxBkmv60b1uV/+IEZOskvWh7DzNySJqcXeJGqsQ9dmljUa0fO68jp8TwwFONzHoaaF+p1xLr1+h26/eAePtAOKaeSPU4GVnfwsqbwh5IOnXS0af2Irtu+We4/gpklWeckSs2NfJkPzZc48FzipDNIqOYLFlJWzVpfXpLe5RD0e788on/42WH96s0LGp9aVPEeS14eSLDj9OuiBf8ZG99Kr+MLlz30t2PLJg05F/pTWzyGTJikk3ZHA9p20BYFmIqpMy3uhmsPXRI1cvIraAyg9p5kfGboz/6O1WD7NiDGKITuv0C7r7B3K7POYF1BZpppazomboZHbl0xD43SVEJEJG6ahvaH4rTFuZHApR+e4IFLYUwRtkDfBLABXkaWNbo0QT+QWOo8EdlQHQaen9MxaGzbsSP//3L2H25yHNmZN/qerGoD770HCBCGAOi99+RwKI73Gmklre6fdJ/7fffbK2l3tdJqJY1GMxpvOMNxovck6El4295Wxf29J7O6GxxK2mej48TxJ06YzMqMajQC4GNP3lcOHDARRKBvUaAQ05Yi5x0RCuS40QXeJbuQ96IPFAqnLF2gw4ehP4s77NGO+R6GTn3yhXtKlwPzrjrsoZkEaGxmuR/NgKeBWWIZzM/Cd+Ed3zQu8i8izLJ3DaYNXfhOAvl1AfK3rMvehCT3AnQBBpDjgUfnwUXkCCHBrp4T2yARUF/rKDwJkiICEIVYBGdWZPCeoAPk1FTRByTZCJec8lqCklhpz/UTQbxKokUqQcg+hE4+7bjeEqMJgxuwbXCH6tB1Dhy6KGVWwqWpaQMRe3EgVRuK7oobRDUmGNW0yJus7QubvtAeLwbUFErMpXVwIohr6jBN2k3qU4BVYtYDPwzpo5d/MwauzbRHX9ibI9x3Xnv/rJ587j2+qHhDf/2Dl/T/fPs5/d/feUZ/+b3n9INfv56fY23uP963zocp06zvYccv6akX3uXw8BxfdnSa/MImqpio9asX6c5rtutL91+tz955ULddtUVXbl2lbWuWavPKJdqyeqn2bFyhG/Zt1qfuOKQn7j+iW67arDV80aKQOuRXckjFrHzA9hZ9/vyZd7iXn9HEREdVSxh21I/9Jj4nDuzaqA1gWHW4NjwHreC+zX7/6OyIXvXfvOPAyrKlA31a1NdWm1yrUOYs6FkuhrGJaT47ZnNMXFgqxCpiLnli62uFdmxcrbuuvVL333il9mxdqf4+7g7ki7t8/QxzMubPnylidRXyOMhU1odCEzwHfHBqWG+fvKhhPqsUbYU/awpWxBE5S6E+Pjd3blimu67bw6HpDple3G4JsUgp8wvsfb/lvJL1dl/sK6WKCAWADuRAII+IWlZgoAJkkjBwZub9C/sFb0XYihgYRhjXPKTVdmKM+KVe6hJsmC+73j11US+8+ZFeevNDfQQ9NjrJdxIdDXIj7WNNWt2ibrut6dVrNLb/kCZvuUPTN9+q8d37NbFkjWaqfoUqVVXIfYWkAtE1BsyDkLkN5U9vsuEsNRToYgIIgCiZLw1zhgYf2tSkvrg1YIlO9u8ZqCeTpXP+csE2kJoU9hHRkMWsrEKsvpXrtOHeW7T50w9q+cGjqhYNorNGkn2AAohiKWFrf/MIzDt32KyzwyO68PTTvBt8Rxc4EJwaOiu/VxSxVlj0vmyErGsxIjdwYBPgjAnNgJq+0ITtpCYVq4AARAlWRlJIBkIkTmcYKhOFCKLYAHA/1hd3VmpdjgO6FAKBbQOymVyQGsEXIoi+S8YtydGmAeO0v2VFqVdDF/MMoAACImyLSUnHjOvVKfkJj26BJPNUXRwn2K/O12iWD0jfK/yv24aefUUXfvwLTbz1lsS7beG6KRhlDzgWwFFCQcdQ5NBqVTL4twX7uAaMDS32equqFFG5K03ykHyJd71RDgfzYBD3VGRMD64HVkj0MKcucEV1l6LPCGsltz0QpSAxCH1EKJDZy/MyFwy5LtNYm16yKkEUOwM5vWAWrBYiCEA9iCJZL5c6llv3a4nB6sAoYLCmravt5sHaGmwzL69tF8ZTbdCIzNQ2PZ9awR7o5Qiup5n40AEoAT9EpKYcd48mZBiSJypMzxyPeioyoDnVvhJynKgCcq/YBsA9U0KsOo5zI27qkFLrIO5QWeYpsxhgO7eGggeqiAVmC0i7LIRQLGSTdogkmmahxUK6Uc+h1NGv/Q1ziiTQUpP8veaTFb8fQ5ltb9LUlE+ya1QLUMF3vp+AW6C8jPR8XiboMR9TlJ4czJLR6t+JqroQo2dbC2iZM9q56rgGC9gObBA4qvl/D0r2/gkjC7wMINe5+fOOS4F7KTy0TOrS0JAujQxrenpawQ0qKhxdwS2+8Wv39al/ADDu71MfD1itqFQtHEPSxZElfEXpzExp7MSHOvub3+nsk7/R6IfHeYCbUekGWLxKFratMMeBKhdwRgGbnQcE2QcSyHSExJkWwZxTEsgWVssAzIRjItTGUQdIrqZD3Kbl4uwKT2R+cRPYsk+GQAyQXwEiQos4FFy2/wq1N29QlweewgNmp1Vd9gFOKvi5ljoLPlzcd8XBwsxHJ3Tmp7/WiW//QMPPv6gO3yDZfuGNxLy9hXfRgkL/aqCQVpfDhWrZcrXXrlYMDqqwdl0F84+P7UCi73xbhA8eRrvdGQ29/prOfO9HOvfUs5oZuqhWaeHlD7CcGbnPheAwBsusNDaI/R+l66m3OsFyXi8yBzQ2mZPPMSlxEw4nkVtRTRcGBsta6WOlXNbPPMNEYBlRY0gqtrQZEXmJfs0sX6uRfQd08Y6bdfGuWzVy8LDGV2/k2+5BTc9gX4r628TgQXdoaErvHR/iYfi0nn/1hN55/xzX0bRmuo4I2NyZY043ZE7rCxEeFUydncdvZn5WVduqLtHj8KX7WuiWIAFmOdMi0EfQr/ucg3qWLUUlVSFB9DGG1Uta2rt5qe64Zqs+e99hfe1T1+uLDx3RA7fs0dVXrtXG1YPqbykPIvzi5UuAs4fcJp3ZAu5ysNbSNfvW6/HbD+rWw9u0bBk7mEN/rzc7Rd5X9Eg2HNhdHNfLx07rg5OX1FFw6BWkg5a19Bz4tzmu2rVOB3eu12IO77o8jEmV+rnnLF++SIsG2lJGkirGYJ9RXsqGeQGZmelIyPyfZbz14QW9+u4ZnWV95ucrclvZb8vaxTp6xUZt3bhKVbvgRs5cI8H1qWhJ0Aazq5YPatPaZVoy2Cci0LvmyuR0R2c4hDw/PKnpKbJhT4gDY/mfzwEdJmuWvD48OaIf/e4t/eNPX9GvX/pI53lBn53papJDwDPDE3rjo2H98uXT+odfvqP/+v2X8gX9vY/OyQc7EXTnQfj6BDsHJOSCgnkzbaj3jinPkHGhKdiB5io+KakkB4aNCEh4UaBhVBoshbI0KGmakldtSUpzNKxqmQ/XS9KWGSxXRstQNNmFVMvgxf3BMguMIyxED4oIURMUkvMrEJC02Micck8EEtuqKTVtfcGxoBVgDFQA1wxPaggLQK0qRdVSxf06jUADgQAAEABJREFUDIEsQtQaxK4OQsnAKFkTqhKYiy5r3mEsHdbL27fLnihcOF1khb1R0JcyKyGjIVpXreiKy1HtSvIvh/ZXSsz5Q15//eThe85AX4htqIE+ARV0cNhRw+KBimum0pLEyAYAAiwi4CDX0iJgoL/FtRQJpg39xOwnfh/AbV/e80xB4hyzpMJYDN1OUZfx1ADNfY7hIDNdNMskUJVgP8C10BTWSApF1AABWynoLMIy6MSIQ+qtSZKWizwAFSRUKZS+FThqEHTKdXlBWwtCwpRGFLJKHixnV+PsBXlirHy9BesqZBFhhFSCVNBfSDK4cQRCIQg5TUeNVCISpaFtKzc9XnVv/mw3qHFqUK3EJiv7KAU5yYVp6gD01PDizpqQdh1MDV110fteNDoxpXNDY3r/5AW9+NYJ/fzpt/WPP3tZf/PD5/XdX76id09c5L6Dj8fs/YrfEPfY3752Qj995j295f88iXs/YhV+nFOLvbNhzWLdcmSrvvDANfr6Y9fll0pfuu+QPnfPAX32nkPIj+orj1yrz9x7UDce3MgXQIO5XPV10sn8KgZcJB3nS7ZfvfShfvvyhzp/aZIRhTwn/g2opYNt7dq6Rvt2rZE/L5xHnUbI6zHKIdwx7v9vfnheI3zR0sdL+OLBAa6XVuojsAspcJrkIG90aobP9dl6npAF4w56HOC62L5+mW67epceuGmf9tNff39Lsg0xcNXFkSm9f+o8h6lDxOD+H+ijkoBWhKjy3L1z/IJOnhnmmDFU8TydCpRhU2P6XLmkXzce3qnPP3S1vvb4jXr8nqt145Ed2sJh6qKBds6V5zt8vbRCLLqci1jnClYKMlOWgI6gBZSAOGxNoxoKcs/1/Pxhg868QQ2NmSJqn4iQf+QSbjKCKuQ+yD3N5/trH5zV8298pDfePqXT50Y1weeirRgqKYdm1NLU4GKNbNiq4aPXa/TOOzR+3XWa2LhN032L5L7DvRDTfgb3ZECExpQhaIACpDRoARzCGow9X7C1nFYNWCZKRGTugRxShrz+1CtYRkNbCW1kSUSkfaWoY6QpMnihc5xYslTrb79R2z//Ka1kjK0lSyTf923rdQRsq3+reDKwLwboGQ6Lzj//rE5++3s687OnNHbhpGbDzqHgHu0NAGWUoLDOQIegHmvc2y2mUWUl7drPHMycDvcIcxDWETgpZOFNLGYBHIFNrSAOdGNrlGITaBI1zZyVfS2zINfUjKHIosjWPBAANQICYGrgqLC9NYfLvZTYzUL/j/El+fmmNzc9CVe2ZrkXdvmGZOb8WV381dO68Itfa/rECQXvamJMTtlxvO49v4hQRU4VuAW0+YDt4x3a0G611OZe0AKqqiWDl3B8bFw+GBwfH+dRkvtwSL3UM76k3iOL5kpPMyf4BMI2iOfiNTyinL+GLb3OshOUroXGwDih6uo4NTXXpskcN08slC+k5y08gzVX6xe2tdztwi57dJBvWJnQULV7SrwfMu0FslTQLBwi7O/VJlrKazqjJe9whmQ+1vRsU2zGYMYOpg3mG/gYm5ORMhpqbTVHwLKX5jY37CeOz32hq9LPDjAZObFy2qJptaDYzzAnWshAe9JwkyHDIssE5BJugB62EhZEbcxMIeuZQDpWD/JCsu4/BOI4mbRraIIUQE6sB45Pz/XSleR6LnOMiVolWZlNEsriK6QHKWiay/pA5hhA7yYwF8EEYLkBy7piGxGKMNQiGCXoY2VB/7gxImFmv5BkUJaAjqAFBNg2jdGaLkxwgTAguqwWHkR8CDgyNsqh4DDfxk6xZXqxRLhQKyr5RjbQ16fBgX71g823kVdVYC9gvoPsB9YbtszMaPLcWV147rn8I62jx95RmZnEXuryIDML2JQIVKh0hhRxQfXc1XTd2gYF4/QYF964TacNJmLMyhhFc6xUS7IPLKmiBNKIgJIiwFQIaiikvPkWDkrL5JSK3/Cwccw6cFJycf+1A17ZhzSwfIVWHdivJQf2SstWMmbhhiVz5w+ZQp4FJ2eJF9+qFrUJFqWI105V3WnNnDiucz/6pc5867saYx67fEuYc+troTgeDtgTlUjQVMT0g865GnqapDEwpkP3a1skdYWxLJnS0cQHH+jiT36hiz/9FR9+H0qMv4uySzx/eEHy6GwPgplxXDBh6Ny1YNkAOWZS2dT2DB9r2xkcp6hrO6QFyHFCBFHCftD1nkilwnMAWawDu9q99AJbsBDwl0IudWvPGjqsyfTgEk1u2qqha6/VxTtv1/ANN2l06xUa7V+uidmKhwKxHypPg0bHZ3TizJheevecfvfacb369mmd5YGYMyKxeHJxro7ucTAwBglXMomkc0zkbjuQay3HJAiQcmND45fzwzwLsB6kQsOlpPTBtgvInH1YKCMSJ40uuc8qeItftqitnZuW6mYO8Z6495C+8alr9KUHDuue67bryp2rtX7loAb72/I1bmjx0NIG/OASleQxFvroEr/DIcFgv3Ro12rdeXSXdm1aripmVHiIolOFk8NFRZqYnNE7vKy99u55DU2QC/cQ0kfLbKBvw2/dsFxX792kjWuXy/EdY5AXu+WLBjgE8RWCOTlgqs5sV73f1OiwP1shgXTqwiiHjyd4YRvKv5nFxNJ9AfAln6WM/+CutTq4a4MWLe5TlyQi2goPDlqV6VC7VbRmxaDWr17GfPThHxJVTRmZmNYZ+ro0Msn+4MWbg0BxmF4SZpWYcUHo3NlRPfncO/rWL9/gAPCkXnzngn798gl956lj+h8/el3/5V9e1l9+72X9489f01MvfqAPTl3SNIeGdX/k7oUEvO4yJpvExKdCumWkiWiwgUt5kh4XeScNdo0IogCYi44c2/piWumtiPkB19ccuaAjMG0XBG8nIsHQwqOxt5jrGi+ImLZ1zNLoLbJXgSgpc4Dax90X5JY4Vkmi9peMa4lJc7ap5bQIUgtOvbGwcFA2ULDevn4EH9Co5L58nbG11W0OwQp7XCkgS64fFOzrjip11WLEfRwuDnC4zHlFHswt5WBu+aKWViyutHJJn1Yv7df6ZQPavGpQ29Yt0S5e9PdtW61DO9fq8J4NHKpv1g0HNuvmQ1t181XbdNvRHbrzmh266+rtuusa4LodXJu7dO/1u/TADbv1wI279dBNu/TwTcZX6OFbrtCjHOR/CngEeOiWvXrI+ObdehB4ALv7btyl+67fobuJZXDc26/eotuObNPNh7dyILFFNxzcpOsPbNK1+zfpKNfgkSs26CAH9Pt3rNPerWu1Z8tK7dy4QlvXLdNG/8Yw94m1yxdp9bJBxtqvFUzAYg4wBvvaGmhVHGwG8xPMVRFTJb/c+pqu59VzWZhKgJtWhzWmyuCp9rrkmrA2ohSFmHCA/QphvUVi/ku4xQjaWscojV9+TCSNUW2SxhkvDQt8IVStzxa59wGJp644Lore/kdInoVoJG4dVFb2rruyr30sK8hsTwc1woBQqOwPcoUsvT7B3n+I6AMXeFpoIvpwgP4KMQ0L5aZ9rw3bewKx9Z71nBsTwD2J7hOKQjaZmprW0KVRvX/8vF5797ROnx9Jufd1/c0tY6SeODOiH/zuDf34d+9yoDiqGb7UiBJkIyJJbQKvXNavfTvX6PZr9uhTdx7SH9x/RE/cf1ifBT595wHdwf49sGONfD3YXpQC4JoxOuR9+tKEnnrlpH789Ht67xT9lAoLRsdBZIvrzL9deID79pZ1S9Vqheq5IgpBPCdnLozplffP6qNz45rl82Gwv5WHhwPgyGtewpS8gy9lOvm3Z32gVe+/oi7Xd4snm42rF3F4uS2vtcN7Vueftyh44S3S1AXu+a+/f1rH3j2psfFptduVKgIXwDYRVf4HJh9xGPgGB2VnL43j11K02kSp81aEK3NXtGPzal1/aLuu3bdRtx3dqs8wZ1965Ho9yjxexz1h8/plfCnmVSlyrrhmf9knERWSLJTnC8Y0YC5tvC+k2kSyh5KxHAgFwuJWLgUZ1eQ8EG+BAfKSkLZQzmuMQ9n3Tw/z+XaSL0tP6u0PzusiX3z5t5bFnAQwy5pO9g9oePVaDV9xUKO33qbRO27TyJ4rNbZkpTo8a5RCPpll0wfxiyyDoBZAaeO0C5paFxHQltmgpuHMAAFQSy0padnIoGsePbUkoHONwq2gIIEB0RIAgmoaNbqmwhRudl3G2beavX79YS09cFA+IMScy5C2rhK5ysV8A2aVdDaNfdHs+IQuvvyyznz3ezr7w59p/OQH6nABe55y/ktpciRCJuUGuqklcSgS103ARUQyETWmQ6S2NghaFNOGSL5nKoiIyB0nBa7WR85NYRAFWcpVF1JEp5SidoXHCgVVQsP0NfFShUTzRBE88YUIb1gTyBDQmq/jiGvNGVgONMKCTUTQFoRUaFMh0yJ/cNoipeZnFf2I+20X6HDhl5lpTZ48pYs//7VGfveMuhfPS14HdMI3CHFZpQ/RY0RLrVZL7b52Qh+4xXNtC32rFegqVVVFqK5GOfz1L+qMT07wPNt1WICEVJeCT0OBkNMvBtCXVzRkT2u9VeEGHmlW5N47khWsX2I4TALaYDtRssuAoNaWGGGjBgilnq1FxbYNGCmLqRrs3YNU0cyvmHtA8B/UcEe/Z4Mvm8hfTHNByDBHzyWougToMoChOqzHW0M4RI6tWJExilLoflJGn4mRW99MhvttJPXyhLJ4zi0XPimimZ8va2pArCwkknQ2KcET7H5s6j5hsxPL5nj5WorM1XplL0nJk21ILrLNJghtSIbGNpkwgbMvZAEIOy0oaZNRPVfpdZlF0HcCPrV/QzSMY9sLaVbTNSTbNDbuQSOiz56kh3sa8zUNVXeQLENJ3GvCOjPg7NMCXMTEWywlo7pgBJEPWg5kgHe1r3FC4xLREI4BHWE+LT7WhC0+JlvA2g8IRAnQkFlNpiw58luQkzeF80KaWq9OQ1yOCDLLi87w2JguXLykMW4+XtOoiIwuuDkZWvnNRlv9PhDs78/fEGy3KqVdM4LAxcGNfGm4fz6tND08pEuvvKIzP3lKl154TTPjo+nBvVVd9od9nF+HNU0fB0DoGCYdt6aTS99scnA0iGkJYW8Y+xr1AOMk0wgz9EKmpqTONPMXPblt4T0XSlnR7OSkZkd5UOYbZVKtr6+QUq26FDMkHBGKiBRW3PBX7Nyp1Tdco4E9W6VqQOLDwzFKtNRljhVSRIgZVdXgliL74DxCVWeGg8EPdf6HP9PZb31Ho88/L/9ti2i15CksfF3tF9Yil7oNSAOISKqB2CUqyX2mBFvGObevRWmhJ2erp86c1qVf/45+f6GJ195U+D8X6bIauPnBr2DkNSSECq4Fvp4zmKZGhGTQfOnZ9yShaEjjGmxjYaEJ602Ao+EzJE00MiWNkmqZwkQ2JoAKUSgioDOYTOULHkS31afJFWs0sm+/hu64VReAoX2HNLp8gyZiULMdjOxWhaZmxeHfpN54/5qOHZ8AABAASURBVJKefr1+6D1+akiTHHYFLyyY0AcVe89t9gFLBLl7Yynyx9iTZw4Btcg2spBJCDWlpERdZFK9BiYjoEWBgRQqzRd7owf5g6nLSVmUaS3pD+3YsEy3XrVFT9xzlb7KYeDn7juULyG7tizXcg4w+vtCFQ8p7Ta4aqnDRvO9Yrbpx9d/2/qW1GLPeC8Km2WL+3SIg7ZDHHQsGwySZrJKl7S6EgeE4QdlXuxOnBnVS8dO6Tgvmd0i9FLdSBUTuJrDkwO71mvvjo3qG2ij6moph3grlg2qf5B9r6LKuRC7M9PRpdFpDY9N0sWswtcX4EPbY7yIvf7OKZ1Hj4tvjfKaFPz6GdvOjct09b7N2rxuuer5Y0DhFzbjSgXhIl4kN69ZpjXLF6kPsZpC9/TX1RD9njw3oqGRcRFc4oWyMNcyiMF5gN1Z+vY9qqvzl8b0Ww78/uZHr+ovv/uy/uI7L+i/A//045f01DNv6833zug8L1DTnC77gVQUxyuMKYgX8K6ORlAk9IEwP8LIV0jEPDu/tOsRZnqAXRFOc2BFjzddQ6CPoNe5GEUZHuR5TGZOB5d0FxMMkiZOAEjcEg6ErsfDEZ7WtaukPRBYW0XgbIBPpVmFIgBk3iv0CuVakEu+BhWiFOV6QAcgF4gCzW2MqWMGMSnkaegyv75GvH7iQCCACujnJuzfvFvm/be0T6uXD2jjmkXaxgv6ri2rtJ8DjiN7N+g6DtFu5pq64+h23X3tTj1wwy49cvMeferWK/T47Xv0mTv36vP37NOX7t+vrz6wX18HvvHwAf3hwwf1h48c0h8+ekDf/NRB/dGjB/WfPnWV/tNjV+lPgD99/LD+7NMA+D8/fpX+MzLzfw7/539wWH/+B0eAw/oz6D9DZnuDbf/8Meuv0p9/+iqZ/8+fPqQ/f/yQ/l9NnP/8+EH4q+CRPWFsOEwfh/Snjx7Sn5DTf3rkgP74kf3640cN0OT3DfL+6gN79YV79+izd+3WE7fv0mO37tQjN+3Q/ddt1V1HN3F/2cAh5wYOO9fp0O41unL7Ku3ctEJb1y7V+hWDWsVcLmVOF/VXGuir1NduiVuJxLXZ5RrqcL/oznbUYV38pcMs11GHfcNy0WImscyhwoJSkVnblTXmUUJTWXMBLDU2NW99QQaHKkQDKEtEwNYAkbISIOTFQSB71WLSZZtZAZBjREoxKcglc5kTvXufzam1sBSlsSh2+JiRRYXYhXlxLAaNoTJ2cQIkxkwosKEb2VbIlDrmJHFHYi5re65RbLvwvc+UukvyQG66B1Ul7smiaeHe1bEPzumfn3xJ3/vVMR378GL+U+KKe3YrATMcORvTsiX92rxmsXZvWaF921friq0rtW3TMq1bsYiDrbYiQjQ88yjXvh+nLuM7fmFcP3vxpL715Jt64e0zGp/mOo0qbaH4YoYvszavkX+bfMWSAXJCStoh/xSNczj3Jjm+8t5ZDu2mPR0aZG8tG+jXosE+ZaFv52yl77OTPNd5fxXk/qyMMqu1Kxfpun1buI736Oor1msxnzsd8ivMj2NcGpnWC3yG/eb5tzTKZ8C6NSu0fPGAxP0rb/2Sw+dnk/+W4LEPz2l0krVQJfkGFMqM3YrPh9XL+3XtoW26+sAWreOLg2WL+rRn6wrdd8MOffHBw/rSQ9fowdsP6sj+rVq/akkeuIs1ZugK5r4KAmbEUNCFqpBkIlQLQFLmZB9IKjq3ICrKoqgJ7IpkGoBSllQy3zAmI2plZUPG7b2FBG1hSHw2jkzp7Y/Oyb816H/KffzcsMam2IfRUpWfs6EOB6STi5ZpeON2jRy5TqN33aXRo9dodNUmzfT1KyLUAjyvhaxESdbYPB1SFfxY71x7WNZjJ3TCqUQjgRZ0BI0ss1cSZiCozK3nF8pdXyYPO1uPMkOEZBwBIcltqFKwEIXP8ZH3j2vkrXfUHR5WVJXEs7tcuP782R7QQWMQOPvlS/n6GQIlwu7MjIbeeF0nv/cjnf7hzzXywbsq7EemndwKORYbqpBXTTkQoppJ+Vx8xEFMQ04RPoEMI1elnXkDirwmwDVLwKQLdqGwEIiImg4zQNbLmJSkEbbJWG3C2EAy82tnhVSb0pcoBbDAttChYOzIXC03Rp6IMSV2TOieGhYxftSeczgO0lpnImi4o3pycXRInixRV+rAzELNzE5q+J13de7Hv+Sd7DUVDvEK99kuOpznakSIWvNckxHmg3teW+12Da3ELVXsjarVUmA3w5fLIyPDPFcOy1/aONcIhyEBI6AgKEJYYD6hzomTsB1ge0MJ2hrsWs97QSagyP3VreDn7URhZmhtkahuMK6touZ/r7XcMK+IucgxJ/SU5xQuiGetIY2QWz9vh4BqPhiTdYYgtgBUuqwgsF0PerravscZB40B5Mpcy2BavRlIZr4htvtOsCv2ge1Cg8JeNNSyIkzUNAr1CpQVoIyFuDTQ42Hr2rPreSePo+fCFpC8ydhdmMDRusqlFv9eTKsuA9x68Sz3ZjFOx4yRTYo+qXFOc30uMCDsHLcwguMb5pR0FAQwzMtqyn5Rk7/XBj5K0FyxvcEC4+gRYPdpgMxqOvWXxUBix7T4t5rLDRZyeM85RcABC/WCN1hmmDP+PyDsb5hzZfPlHX5O4It43mJ2dlZjY+O6eHFIIyOjfIh3VLXYPtgHN6WK3Nqtltp9ffnbgf4NwX6+2ejjAcs6iQsjw5V8MBP2ohSFO1JnYkzDb72lsz97SkP/+oKmhy6STld+psIDzMMBa40k25K+NK5mMl6vDwsNjm1lkfeoKYJKaWsuFFKCsizkoDGhlQ18YRIFdz+oKYunLAka6zwPtpvl4HT6wgXNMl/2zQHamHiYNrVhnAvgh8fCYVL/qjVae8M1WnP7derfvAFbz3G3zr9JhrMktdC0CN4Ctw2Eq/iQ6aOftn9l/fhHOvvjJ3Xun76r8Rdfkv+WhdwPeufIQDItXOcqswdNIPoposFegOfOL/XWB33YnzCyLiI0wzdfF//1X3Xqez/mA+95xdiwxDfuXRav9+rFCGQocreeLVOhgBekJSZrCItYcxQpQJtkWiMJ/GobGEWEgwrCVb0S8o9oa0hCUgUQkZYaQhw1ECcp+jLOOZJDF3LvkI80M7BY+T8LX3etLt51p4auvUmjW/ZoYmA5B4BV81xGbsQYGZvRByf5BvzYGT376nEd++ACH9p+8QhVfKDLEyviYwuS6J+OFEJGk2KwPOcq8rwrtexBZBGhiFCvYNHYJJW6iAV6AjpGBDIAVoqKB0R4FrT2KgqSWDxQtHX9Yt1w1SZ99r6D+sbj1+jzDxzSHVdv0Y6Ny/JFzQ9/GEs0MxzenR+a1tsnRvTcG2f1u1dO6IU3TunDM8Oamu5iEfKYfShY3w+koNt1Kxdrz+bVWr2sn9x5fCrMM/13efEpjJHvIZizyfxPWN58n/mb4D4QRS64K5iXAQ4lt29cqUN7NvECtFh9MatlvJStWDqoPu5HDI0xloTJ6VldGp7U8MS0fE/jRsZkdzQ7U3Scl5CX3j6p90+NsJb0k46S8/Vh7UoOH6+6YqP2bt9QvzB6ALyk+KG9kFDhoXvZopa2rlvGC1+fSI7silFi/z23C0NTOn1+SBO8GBbuqcFYS46V/vAXY5b75QVA7I8oFffcUT3zwnv64S9f01NPv6NXefk9c35ME7xACJsqKnlu5YJvSegq15N40ZMjMZnxTWNX00wBdumHgf2QpKrOHmEGUV4D8oiK5BAS+wfSS5L+yD0ttXPBvouWXDK+aVg7wstjT7rk2jhG7Sf3IKuUpUDbF5x8l14hnD/INTAuQO2oHhLTI5doYRFQ4HSGznxVEDp2nWOXNSgJXfnQr7AOFTatSvJBxOLBPq1YukhrVy7RhrXLtJV9t2frKh3YtU5H923UDYe26NajO3TvjbvyN+8evW2vPn3nfg7UD+jzXEefv/+QvvzgIX2Vw72vP3RI33jksP7oU0c41DuiP/n0Ef0p19mf/sHV+pMnrtZ/+oNr9c1PX6Ovf+qovvLwIX3h3gN64q59+tTte/Rw/jYf/dwAXL9dd12zTbdfvVW3HdmsW4FbuG5vOrRRNwI3HNyoa/dv1DVXgq/coGuvXAe9Tkf3rtc1C2Efh3IcWF67f4OuB244YP/NuumqzbrlsGGLbj+yNfu585qtuvvabcAO+bcJ779+mx68cacevmmnHuHAz4d+j9+5W0/ceYU+f/cV+oIPOO87oK8+CHBI+HUDB4hf5zDx68zF1+ANX31ov77y4JUchl6pL9y3T0/ctVeP3bZHDxH37uu265aj23KOjzKWQ7s36AoOkLZvXK5Na5Zo7YpFWrZ4IA9k+vukNhsq2GMV95QAvK5eU4MPDr22HU5kCp9T3gUGsXkLEBFSeOVDBaym2KYHjUhFMfdTLIxgvwoZO5I96n0WYHnPA+YL2PcUpVyqwvbCr4vIfuxJdAVASHXkRm4zIAKn7EWKCJFp2tmnEL/gW9i/csHdPMGxs1kdq6Sd+/o41PpezNqv5HVamvli4I5sVcaMIAeA6IqArlpcQ12+uDirf+Jg8Ns/e43PhlM6y0HeDM8Hgbd/k6/FxeXxV+A+DvsG+isO81rq72upQsEwZNuqquCrpCenZ/TeqWH94OkP9A8/fV3PvXpCY+Mdee18cEn2arH+K5YOaO/O9dq+ebnaXPvFwVQk8uPmpFPcR188dlrvHr+oyZmuWpXU3+po6aBzYBPJJTD3XpCmsXHf0543P4h1JrVyaYvriQPBm/bq2n3rtWJJW13myGM0HuJLpufo44e/eU0fnjynDevWatO6FfJYicz81Wvu31I8cW5ML3F/P35unAOFlrwxuu6rKHMLvngYJL99O1bpxsPb+CxennE87iDV5Ryu7t+5RvfesFOfufcqfea+I7rv5r06uGc9X1QNiqmVyE2qFMxnQrSlcF8txpkrLsdjspWlhFCIVlmiEukAzDLzWc+pUp/eGJZww7hAEUhxoIrBynPCZckXdbWP6YKdKFNTXZ25OK7X3jmjF14/If8z6gscFnYwiMrzWmm2UzRd9WtsuX9r8IBGb7tDw7fcqpEdV2hmcJlK1VJFji36nbvGyLbpgl4aygkBDAEtYmjamjZhwJRRmpoDmxm6drQ1TMnRq74+xDDhrcYdiwURCjoUVAhhJXCAAXQz58/r5L/8XO/91d/o/E9+qtlzp8UwJNbKc6fCnKYzfigC5Oh5TSL3Wvj+NvzOOzrzox/r7A9/rJF33tIs97+uWLeCg+8JjW0hRooQkyiVaOikYCxurRUlAFJF15PAYYXYAuI0Fghca642MK+atG32IkpBRn+m0r/2cU6CL8hrCURTzVtucP+Eksds3jp2Gpa0ME1kmyCrK+KaYBwmkseZapaQPS+zRdx+IOa0qUdAzPR0mtCFLVzAtcz6HnRYr1mgy4PszOiYLr30ms7//ClNvvWuNDGp4FpETVx/epWEAAAQAElEQVQpvcmLKoYvVkuWtapKEaF2q6V2u6W+vrZa7PFWq5KharXQVxwGzmh4aESj42OamZklnwyrf7tEquo2SRrGSl8FYY6IZCIjoXJFTmemGsDelOW2w96swSLDx8RWNRCEiob+OArVPx+Xz/MxT/5vUZeNo/EIenE1G26AZkRQH5u/NHBTRzKVRjQLadhPqPMW4Q6AOkrPdF7fkxhjZgR8gp51kgHtwpo+2SzI3+vycduFIRfQ/lhjzVh+O0H1giNpyCY6TqFoZPOotsMmR4ock+IdZZIkIkJUKUTBrsyDfeGQU9FTlWEsXADzsiCMAfuMY2wg0gK+R6KZqwFlAOVM5Y3EhhYCEaEIwP3aKDAD1ICRxfRklGDa8sAIVxkKjUP04htz1yJYUaSXG3saA9jTXlbTjtz8IGmwv+MYTM8ZYzNHEyei3mYFoW0vg0bW83dcA+K64isgIkCBDCgAVOFDZHJqUhcuXdLQ8BAv0LOK5qfCnsHlzamv3eZhrk8DfMvaz8t4VXGzqiqpsak/oEMujpkPB4yhOzOtkeMndPpXv9P5Xzyj6VNn1UJe0b8/eAs3TvfR5YHIY0v/3BSmRHjHLAytQEvzmwjSfddq9FJtgK1lxJg72ICnO7kfu0AobZFbJpfipgdFnm0i9QSJCakZDgWnTp/TzNAQVxQBfNMGcCCHknamRUfUmsfSsYJvO1fs3q3N997JweD16l+zTtEV0FFLUhXCLeQfZpYXn5Cx5daHlHatzoymPvxIp3/wC536u+9o/DkO66YmVLFG+YCBnauzMZieh1BESFSBIwIEqCmsTVIcZsxeOK0Lv/mNTv79d3Xhyd9o9uIFBRPZBTjm4MG2nr0unRi8JxlqCoMggdz7onIf5nsYI8+v+Lhl0tDMV0xEJ+SkpnjmapJwEoEj3BQ5tuMYyzERJ5bgTNW+WLqnhAh7lIzjD2YftnajTzNLV2nyiit5CL1ZY7ffpon9V2ti9UZNVgPiXUGO1sJthgOmC5emdOy9i3rhtZP5gHv60rhmODhTRQLEx1gklzn0WLmgzoyYY8gcunnPm7HHLSsAurKHImAMYidAOo+IJOb0yVqURIoleKpSBBEcQPkhZTGHbPt3rNVjd1+lbz5+vT77wGHdwoHDzg2LtSjfKkrOU6cbGpvscpg2rmdeP6fv/vJd/eV3X9T/9x+f1v8N/OU/P6fvPvmGXnnnXH2ApfmSuTPGRYNtrV+5TMs5aOmtkec8V8Av7Cqa4SXg+OkhvfLWCZ3mpanL3qrwJeUMGMzputWLdHjPJu3bsV5LF7d4MevXSmL2oyOEhDGXkSanZnVpdELjE1PKe0uZVeQhkDQ8Pqs33j+n1987p4ujszn3XSeKL1UD/S3t2bZK/m3BdauXKlqEjUpR1Rm3mZV1HG5u5lBwyaI+uQQdhwmSmJ7t6MLQhM4yBj+0eZ3EGOv7cKG/GhShSJ+00CzzPD45rUsj5M0Bq+ivRS59vEC3KqmyNXlGRHoZRUAzRxZ47wibMCCvseoCXxN1X2JurcdUCZJ6JnQxz1gIRIQkgCqXxFhyYTMaJLRNHjBiisRAIbGhFShdsEdhibwPvP7GltV6VMSxWUWfVAU/9jcvBFEFRoKMy4Dpkku4oT/377Xn9QqyyH218B3oa+WB0pJFba1c2ta6lQPavG6J/BtrftG+mhf+mzn0u4vDKf8NzU/feWUemH+Z6+MrDx3W1zngS+AA76sPHNBX7z+gL99/ZR6IfZbDscdv361Hb9mh+6/fqjuPbuagbaNuPLhe13FId2TvWh3avUb7d67U3m0rtWvTMvlQfiP7ev2KwXyhX7WsT85rBYcOKxa3OfjuB9p5TQ5yzQ60Q/2teeiDbwMeW5vxGSqwocV8VUBEpXZliDls+4RWpVYr1FcB0H1AG3DcfuL291V83ldaNNCnZUsGuIb7tXL5gHw4t3b1Uq1ftVgb1i7lAGS5tm9aybWzhutzLQeoa3XoivV5iHrdgc26+fA2Dhp36M5rt+seDjMeuGmnHr5tlx67fZee4EDxc/dekQeEnsuvPnClvnL/Pn2FA0P/FuUXOWj8/D0H9Jm7r9Sn7rhCD3FYete1O4m5het0gw7uXK3dHAhtW7dU61cu0ioO9hcP9pN3P2NrK6o2WyjEIw5Q1OGC994ocgkpQv6RcUjGhuCqk1JQt6kP6IotC57jayuuAqEQYrAUcinyHg8yMNfDbErkAgouDaRDkRGXQWI1pZaVhrNLTbuvCLR2oA8o/OgFPmk3jRwvuiVLdPX9osi5Fb+xIrOpr73EjikocOnNAzRVEQG0RCOhC7408f3bv/323ade1d98/1n9y6/e1HNvntJJDuRGJ2aZ964q/Fo8L7arSt5j7b5Kfa0WdIt1CrnMcv8cGZ/S+6cv6amXT+nvfn5M//CTV/XMKx9qhHt3IUZEqJJUhTTANeF9598iX718EVKJ5WWcEmpN8qXKuyeG9fI7p3Xuwig6RoNjf1saHGirjxxEYfhimqih6dmuZgA/2xSef5bz5dPRvdv0wM37OUjfqFXs/1KCWDiq0hjje/bYWX3316/pxWMfaMXyZdq1dR2Hjuy7wnxjVjlnrsMxPpve+uiCXn/3rIZHO6qYu0yUia9IOCJgO9rAPeHGQzt11Z6NWsLnTEFKGAUDd0QftK5ZMajDV6zT/Tfv0ecfPApcrTs5tNy7e71Wr1iSc+tolZ3wj4ADRM5KmYOFIgDWJJBHQAOkLQUVEKUADSmhN52QdDBvkuU58XLBgyColXZYBPuscHBlASrGP613Tgzp+deP66VjJ/XR2bH8LdBgblvkUngmmOVzcWJwiYY2bdfodTdo/Pa7NLr/iCY4LOxUfRLjCAeUFKG6RMmPoIap5VYSl6xqMW2RHQwFTnCRIEoAhZwRQDUVYYSbhgdFwONOlwriR+PQw2bDdg2ApO60umdP6iJf6L/3F/9DJ//xnzTBAV/hEFwZDw8mqBh4djDOeYWv9UWjH3ygMz/+qU5+5ycaeeU1aXpabfKo6CDAYVsggljIssLnmGAiQtFgJaW5gkoeevaLzqsbYWubGNfAcG2GEAv6lAVwtTME/cl+NodtEBQVnV3m9NhFYEGVwSaGlGGJrM7dNAwVCoumEk92XCAs9lVTsKfCYGACgFKxD9K6lhqlDpqYEcnU8l6LSMipyndLJh1r5eFgZ0rjF87r7G+f0bmnfq0p3nnldWVHOn/b2dehipg39rkIFOzjimuwalVq97XVbi8A3zPhW+2WCjeJqakpDQ8Pa3RsXJ380llZMq2k5htCy/K5/cOYUmtsgCkGN0FjEBhZRCgiRFODJLiEXGOYkhyEmlLQAA4TEaISDUGjvhyV1H1cGxj1wLqcYwSO5bg40QlGKKNYkYRsZ1aIDKZTJvRUowRcbQKqq5kGalTsnlBqi2zzevCcWVgHn8vDcSPlmIKpEKgz6SSzsdyQjBv0EfRqcBBk1s8B/WW/yOva2Pbs0c+tbW1Qt9YbchT4zGGrw7tOdbHOFD16OdLOPNBTQTISWmxo5bEbz+lz5JY0BiYbqG1oqY2oRgtMF5BaSNeGTWtFr+MFooacR2lXpyshbvh/OzA2rs7PYPpj0BM7VE81P1c9bU/zH2PHuczLi/gfu9UWjW3e4HOBETcyqE+u2LlPK40Npj8RnBjgTTfFjWtoeEQXORSc9N/KS0duWvQXbJR2qyXfqPr7+9Tf35/Q5uZVcZOiSywEpBPTXxRhX68Ns8cL+fhpHsp+94wu/OK3mnz/Q/lvMPipqot1l4eFrk/F6Mu54KEsBX9kPRpTBQxi2qb29Giso1ucXIMP6cYG3ZwP9qYN1oabhYBgrv85P0t6QGxi+DcEJ46f1PSZswikqs0nQ3YedTRsTBlEHFHcZ0bBrr18hdZcfbW2P/qA1t96vfpWrWN4xMCv2J55TYRfiw+UFrgNtBBW2FRdqcVDU8VB7uTxD3Tqez/T8b/9Xxp79hnJB4N8uKiqiEl62Bd8QTAQWVNCNC2AgA6JtoaiWT58zrNuJ//xuxr+yS9UnTmligcVPzCTApkpYVY19vggs1/jvGEx3oqYGRlaqS25Ppb1fNgxmHflSz9zxSdj0BSgV2u69nTbk+OcpPVlzpfoBCxo0tYEOu+zzCOFlWb6F2ty4zaNXHejLt5xpy5efaNGN+/VxMAyTaqtDnNt01J4CeDl5PipEb3w5hk998ZpvQM9ysFZKS1yZxT00QVK9iMV+u412S+DMwahLMyDZ5Lo3FtpGQY52wd/XyM5wck3TTHG0pgguNkSYXCzD2hyoBXFHCZiChQBZ2Out/6BlvZdsUUP3HpQt1+zXXkYyAbzC3OnwxowgA7rfOHSmF5844S+/eSb+q8cBv7X772ob//8Tf302RN68sUz+tGzH+kffvGGfvCbY/L/pph94Vsa6FpAHn3cK/pbdMBQi9/OeTkI8hBQAV1kFzjI8z/tffvD8xqd7OSLYkQwBfV8LOMg58rtq3WEF6UNHEYs42Vp8UAlvyAxkXJXXfodm5rRxZFxTfGgHMQV95/i/rjHzHJo+wGHjy+9dVIn8rdZiM08FiaoC1T0t2HFgK65YoN2bV6lwX76ZwGKglEUtYmxfnm/Nq5YrH5eKGsfyZe/fcfZByc5EDx7aVQdHth8BXYZn4iRCRIla3HrmNGIseThL5ijCGhyydRzvmq7YHXdhyFU+xXi1HsJQgCVCUMbEq1cLDMkXRrpvJ5I5FBk94ho9BgHYKE7gcbCAvZrUeaGwH3jTGXPNLbF48WHirwQr+AHUMU81Ote0OGDbdgQefo5Bnu0i8wPdAxZ3MasFR3XANdlPQ0FnMCXSaFZtViffk7tF7Evli3uyxf49esWa4d/049DqusObNHtR7fLf4Pv0dv26TN37dfn792vLz9wUD7k+9oDB/Iw6st379WX7tytL9y5S5+7fYf+4Nbt+tRNW/TgdZt199GNuu2qDbrpwHpdu2+trt6zVod2rtSV21Zo7+YVXEvLtZWDso1rlmrdqiVauWwRh9j9GhzoU5v7coRnXPUcdpkHJrPbA+4zXaAg7wKJPRemjT124ZtQ4CB6NSAMoF41a+jxLIYStKDkuizgvQaNzJmmP307H2UesgXrR//YkTo8BOOqMLaPcZumv92S/w7p0sE+rVjcrzXLBrVh5aC2MD87NyzXFV6XHat1lMONGw9s0p2HN+u+a7bpwRt36FM379ATt+3kwPUKfeWB/fragwf1jYcO6puPHtAfPXqV/vjRo/rDRw/rqxzWfvGBQ3rinv0cNF6he27cqVuPbtU1+zfrEPeKPdvXaOP6ZVrJdb2Eg9YBrmnSUu4nzyBj6rIPuwxklnF2OAgq0CljL9qOoUm2NSDzGBHU4zZhufeiJcSqbYs5MVFMOfODvBC/5nFChAE6ATDWqS5Mo80SwlrrgC65ZozajNhRU7ibMLK+zrfp350Y8K/lIiKu8La13W8O4gAAEABJREFUCo5qb8erJCwK96AClp1iXiZflI2spJz7FfeuTrfS++fG9eNn39N//8Hz+qvvPqt/+Nmr+uWzH+gV/2Yc991LQxOamJzRDN+wzQL+4mScL2/OD43rvZNDev7Yqfy7gf/zx6/r//edF/W/fvKanudzdnhS6tJnkFPFHLSCDJnPlUv6dGDHOu3fulqL+ltszyLPEY2E/jyOr/IF0DEO4kY5bEw//Puqtgb62zk0NSUi5DX32s+y/rP4D/aV3EOP3b5ft1+1SevYu8G+7uakBZ8xHQ4cz+t7v3pDv3nhXVXEuHLXZr5oWJaxZ2d9Ay98RkX2cvbiGPZndfwMnw+dwKZFngEI2v3PaMlApQN7N+mGq7Zry5rFqujL6xTglqQqaKBVCoeilTavWaJrDmzWg3dcqS8+co0+9+DVuuPGPdq1c5WWMz8tHhYD8D62m9Lf0QDoCNa2SJByyfkzIfdsiNQ5h+IA2KYaujDeYm1RhkdEhaFFJaZQXeZS5GpIHroLBAPpzEpnzk/If3/5udc+1BvvndW5sWlNi5HmZ2FLs6WtSZ7PRtZu0fCBIxq54w4N8Zzm/5Rkqm+QjitVUblHFWKWYjozVZZC/oZkGHNiN87TONzgP+9TS+qWVOUhMktGEm00gJMEbQjNF489OZzdSwJ0bw4KzySdoSFd/O1zevcv/lYn/vp/aeTlV9QdnxCDYT/g0Zu3xF2pCTrOe8epH/1MJ779fV164Xl1ed5nkqUu+fPZoTopueSaEcrYciwsTggFmPlAH9BQNgFCXsy6O5ToHDJMqi5YYCc0UMhplQKPEcrVsrrfwM4SANu0g6z7c0boU44QTHV38z4NFagFXVhL4zofR7HGEns6eo2tcfSaE2WeskdFLIQsCZxVBgRG9oNER4ua2rNGVpieQkdYFWNIMvZzc4fPgM7kpEbf+0hnnnxKF//1GU2fPafClx1dr4/NAXly7YufRKbw3sOGdrR4TmjL79dtHwa2Wmqhb3GPbUP72hkbm9DIyDBfgE/Kh+ckRSUfNSXAhoxPh0n3ZGYWAvKmYkkcM6aMAZMJ+OTcI8tqYRKXNVhlrxYuyMjs/xb0oibOZt7tY+xcP/MW/z6V/tnM2znfHjen8tqYWQg9ozls5RwjlvEymJuqnlkP65PKAqX7/gSTXp4LLH/fqvHt2abBZUxK/Bvc9dI4mCmDGEEA3s41WKLLSj6UM+158aVzYGqwGRhU58CmJpZNLA1oVBIbuSQIP2uBgERmnZHgDbYLE0BgPg8FCYKshdbZF2SGAAMlHNSZAmXOJi0zeUSumFFrH/iP04jq6hAZCYIKidwE3eANk9WSGojkwQAR83Qa0dQ3RoheZdJS1mDThpxFZNED7COaeMiaq5Uk6NU8eqg6PehejcAHJuMYJyCjOv1CUyzDjsq3oh2NjI7q0qWLmpiYpJsiy1Wlkcz4ZtTf18eDVB8Hgn3q46m65RecykZpoia87Ou5FwKPaerCBV189nmd+9kvNPbqMWliTC2eDirG0OYDz1iULmsVONnfftx5ZZoBM8YihWQwwnVeBoOrIsIuaSOXoMENNbZ1lNqA7CxEXfNJpL+tQoEAwNe8kfNBgqYAUmd6SuPHP9L4++9odnQ87a2HwIX4SXxyk9dV1VLfmrVae8sN2vK5R7TmrptVbdgg6yq/4DIgplf19IbaKmqHxDOPKjKoCB1AC6hmpjR96n2d+pcf6cO/+ltdfPIX6ly8IB+GoM7q/eWsirlsRJRQREgKRVwOCuHPN+YjY7r4xtsafu2YYnhILZ5NxPXWwaCDSRNKjp0PyvYzIMm5ZRwyjX1E0OKUFdo80PKIAiEAi7WjwTfB6Y49CZ+1EZq2MT510KKIUCDPLsGu5j1noo+CvopKyVdSsAZdHjynl6zQyBUHdYGHzQt33q5LB67R8KodGq2WarzT0lQn8oVkmgOlCxen5H/i+uxrJ/S6H2B56Zim1w5xi1yCBqC6P4PQi1GFgeS8xh6Q+cQRzVRFbSqlB+bKgo+QRAStsrgv/5ZHREYhDLoSEnyCmh5TBiN0RoB9J6cLB2/TEvZ9/f10FeIs0M+VSRfkfmk7fWZIv3r2Tf3TT17QT373HmO+oLOXJjU+VTTDS+DwZNGbHw7ryWff13N8439pfEbOyA8uBu+7WR6GZgne5ZovYgNx7Tn3Uvck0zQaJSf/5sDLb5/SuUu+popyrZjbrsQ9J+TfBjrKgd2VW1Zo7fI+LRrwi11ROG62ofHJWQ1xwDjtQ0EOiSI6zM8MYzMWB4YTeumt43rjg/Pyb24QWh4v7lKRBvta2r9tpa7Zu0HrlrVU8eYSEbLNIg5T13PYs3bVIvpu4RoKLlKGqNGJrj66OKH3mLNL3BM8dnEtO2iXMYvYJEI3+ETAhgSmyVpUy4zVk6u2scwigygRoYiAWlgLDJBiMDXCDDOde0gKT2i4n1Q2MbApgKT8zEhVqPeDkLRLzacvdo5XjMNNDaJYboD0uDEXjoCNu6rXGjrXq8zxnr/avlvbVuQsJOyZbkJHXQ5rOGlVxQtuX7uwTqElg5VWsw82rl6iXRtX6MDONbruyo267ch23X/jbj1+xz75t8y+fP8BfYODvz965JC++chVeaj0hw8fkv9Zqw8D/U9fH7/jCj148y75P9a5hcOpa/Zv1MHd63TFttXatmm5Nq1dprWrlmglB1tLl/RrcLCPg+G2Wq0gp2Asdb5yvgyoAPMvAsVKKagJoWAtIsALwTKgQmYAaQ4kYa0I2h6oKdFgujFpkNwCrgZ4ULZBq7liLuY4zcW2DHAFKgCVetj0PIT84yARYdQACbHT69VE5L1hETKbee7a7Up9fW31D7a1iIPDpUsHtHL5oFavXqwNa5dpy4YV2snh4T7W4iquyes4ALn16q26+/odeviWK/T4nfv0OQ4Ev8z6fuORg/om6/pHD3Nw+PA+fePBK/SVe/foC3ft0qdv3q77rt2qWw9u0DVXrNHBbSu1a8MSbVzVp9VLWlrKXhrsr9hXbbX8Ycu9o7CWs7zozXIdd6D9GVe4ln25FPS+NmTMeOSxeV8nZsTY+UrzOGsdMuzMh6QIt5KMTBsIHCkQ+yVoDDlhNd+QEYEVEJjQDwyRiZ+0jQyyuIEiXOSS2H54OD85Z2hZBkTQYBg9ATgCDpBBkVpFpYgAauyNMRstDY8Xvfb+sH7A58V///7L+i/ffk5/9S8v6W9/9Lr++ak39YPfvqef8GXSz184qZ88f1zf/9cP9K2n3tHf/fR1/eW/vKq/4DDwb77/kn729Lt6//ioOEMUlxKPMyEufbWY7+ALgD7uEZu5Fx/as55rc4labMzC/BVJXqNpDuQ+4PDtlbdP6vTZIVZQvFx31WK8fdj6ULBiDJhTS4L9Z0rhUGpWA9WMDrLvPn37Qd3GFwkb1wzW+wJLKfJA8PX3L+j7v3lLTz13TEMjo9yD1unQ7o1asXRQuV+IxaqoagXj6PBZeSEPwC6NTqnic4Ppk/cGJCvQVR/j2r5+iW4+tEP+cwWLuCYIIdFfhXFUoYSomG5DyNeQD0S3rFuumw5t1R/cuT8Pyj9/3yHdyX7ftXmxlg0Wnh9n8e1IdBYR+EsRFQ0V5DzqvsxUwkQuESFR5VKaBsOISHEginBrJUA1C2JMJW28HiyKfP8v2ONu1pQXi8ONGX1w8gJftB7XC2+d1ftnxjTCM0Zp9anV5vkk+jUFDC1ZrfO7D+rizXcAt2to935NLVmj0hpQqfrUoeMqCmsc8o/gDRHe6UF/If+QWNKJMyFYauaJhbAP+AQ3ppHV8gABjSwCGkBoieASQ0jIHb6WVXQXqrif+GC74t0nxkc18tJrev9v/oFn9/+ui7/6tWYvnJN4XpJLb6LY1wE/c+aczvzkpzr97e/qEgdOGh/mmbxLTAFdtbhHYSaF5gt0NALjBPKi5tzPGRbVViGx+jXtNpBjDIKrW1EQMR5CQPeq97rpwNL448AwalHUKFv6/T1z6+kgwoQUAaamKTh7NTaQRUQSUGmhLJARga8aMB3JRO77mp7PCV4UzzlIyTIi4iRtOcD2avoptRiui7yg8Od9t0yrTA9r7PW3dP5Hv9DICy+pw7tThY03vREuErmpKfncBe17QtWqOBBs5bNFX7utPBg0tpzrvyL3Ds+kfmcfHh7hPjQlp5rhirKQSspE2+svoKMZrG0NiDAJFZhSM8mriCmmqWuyVmOmiBCNshCcit4yJCA1wMwh+PcqwfGcs0iWhoB5HYJJolE7Grq0N11ryBy9WwOyAk4zbPB3HK8LYmVeUo3ShkQTy44NmAaoRKBFPNfaGN5ugTax5HtagnNzRwBdY4guCUlpi795g+oSEVYB0ROoICO6t0otW2BfCxa0dsNeCwG1x50JqOnT2LboXCs3NY8BTMg/EFkj20wiqboxb6rWmhJetb8yAc2V2rbWuTWkDRb2NygbBNR5EsrGBpL24nlybVusop9iwCcrtHVGBb3phFTSLJRBRwTqQNFU+qE2TA/1JD1cyyM9Q6AEaxeOUxS0qAOA+d+o9necnulCOmULBCYN8zsjLX6vCSQG0CfXuQ1FNCrTjJ0Jtgy6Dt8sTUxO5G8IDg2PanaWBwePiLlDrYjgptQC+tTX38+B4ID6OBysWm1F8yNsHLGIC7KJzuedO1BnbERDb76ps7/4rYafe0UzQxfU5aHON9F8aFI3vYoTc4dg3yAJgzwyBg0sFtYD8xseDTztvB4Xqp9vcuq8T5xVLyaGWSMsJWZybkwXiFBEELLmLXF/NSd13B/60ulo6sQZjb5+TJMnT/LQioV1yOXBm7YzEe0Pypg1Jr6Cn5b612zQ+ltu1E4OBrfed4uWbtysVlWpzQtwm7loS+oLYavan7iwMJIflP0tUcW3UP1TMyonjuvsT36ud/7u73X+6afV4aC3ngQS6eVETGW0JgoqLSgRkdo0g+obHNDSTRvVt36dJgcGNYntDHIeLWUgnaaLQBPpluOFdegamBtrYKzjfio+27AXkUJ0KVlPC5drF9CNV6rMi6bQgOa1xWRBilkxLTmeP4BtZxDF/Zku7D3fYyJCM+0+ja3eoJGjRzR0z+26eO31Gt68W1NLVzK2lvztXpuHLMcaH5/W8ZPDeuHNE3rx2El9cGZEo1NddaLFOjBuJsLd18OgJ2+8FNA5tUd6/DgIC3niih1Qko5SaNqE/UVBUcyng3kJkSpRCiHsbwF6u5CGhSh7OWEkKxElyfVctfK3NV5lHE+/8hEHcH6o4IEVfWG8zss5VkxaVbU1Oj6rMxdGNDw2qZlZYjFmTHlJ6wLSFA/vH5y+pFffOqXzHIr5is4YTZeT7M2RkfH8wqHL9VHYi4X7DpHSwvcCVRVdtnR2aEKvvHNG754Y5iVKFsvrhaECm+XLBrR3+xod2rNJmzkw8KGg56K2KfIB5OjktPxP0PzbKM4jPCldR3DWRTNTs/rg+Fm9fAe8xBoAABAASURBVOy4znGomxNmlQKjogBt4NDvmj3rtHPdUvVVsypcj93ujJYubXNAtEqrli/GtpL/9tSZSxN6+Z3z+vlz7+unv3ubPfIRczWVd7aux+o1KtkLPjWGzX4kOnOHUUGFLSWoGkRhhzh/IOctL3rV1wgyvFUXRyQ2Mlp5HfGErOW2cze1rRSBBNticK9clO7dfAYXBR0BWBdi5L7oEhcaVynE9rA6IeBDkKgFbdeaJwtkhFclitehmAo1KdB7TUPkfur6hYh7mu9rrW5HA1yzS7kJrl0yoK2rl2nvxlU6smu9bjmwRfdes1sP3bBXj926T0/cdSAPAL90/0F9hQOi/Ke99+7X5+/ap8dv26sHb9ql2zlMuumqTbr6yvXyP+Xdw0v/9o3LtGnNYq3hIGolfSxZ1M+Bbx8P5S21eRCvSDTkH/LPsTBTrEPOlZNG/PGKiwxVSIaIUGCUQAOrGjIgGjCtq+XCJsECqzyB7gu6p7KdwSafDBinD5ia8exsWYJqURPbsRLUKzh5IUFpaHH6a44VxaIEmooAVMYcMq6hRxeF7WmoUIIvYtfUmDntJnTUZd0L104XMGbj8dJb1K5C/RzY+RDEv3m4evmANnIgvI0D4b3bV+vwFRt046GtuuO6nXrw5t167Pa9+ty9B/TV+w/pjz91RH/6WA1//OhV+voD+/Wlu/fqs3fs1adv2a2Hb9yp+67eqVuv2qmrub9csXk1B4ZLtGrxIi3u5/mHvRDOlhw73Mf8W2CzfFHk3672NIUqySNhSOx6eVyeZu8T602zcxgKWk8MdjKWpY4sRdR0EXxWbIsoZopQCypDI8xYxgYvow9E8n7XdOi+MbI6fRb6mm7MSI1+C2ZAytyLOzMGEKMMqJAaeYgf37cMHruva0PVx3NSS8MTRe+cGtOvXz+lb//qLf31j1/Sf/nn5/X/+dYz+r/+8Wn93+D/59vP6y/+5UX99Q9e1v/88Wv6LoeGv3rxI719fEijkx2Je37wwRb+vGAvqHAv5l7UYd4H+1vas22t9m5bo2WL2nJaHm9hfboKXRqb0mt8cff6+6c1Nj6pFndkcR8vxGEp2UesF07pUw+az7eiaT8Dd2a0Z/0yffqOI7rvpiu1ef1SchH7shA5NDPT0VsfXtQPf3NMP3n6TX106qJW8iXBgT0btX3TKrVans8ilyoqRYTOj0zppbfP6q2PznMIVlQhcy7uP++5fL4sHqh05c6NOnrlNm1YtVhVRRwHMdgemKTv4YkZTYEr+FYVGb+l0JKBPm3bsFw3HN6mx+8+rK88fJ2euPsq3XRgk7asGhTTpGDvFuZI2IuVF3RhjkHmFBGpIkPoqmciTIQG3uMqbKvuHEDIUjva3bEsEyXHZ2zAKADrWEY5D7Ndgs9y3784PKE33zulF15/n/k9o/PDY/I9oJ8xDqhiDSt12oOaWrdRkzyvTd15lyauukZTqzZL7QFFt1IQq5BpcSJgAaW4Dag6/ZJUSMZGxsWEoaiXs1yKrK1lBMoVAesTir0ttr/z8KQE3oQwCYUWxvocO5PQnZnQyDvv6vi3f6R3//K/6fSPfqTJEx9JrBMbQAm4zVy4oNM/+7lOfOcHuvT0C+qMDTGYIC9plnz8bkLmc32oprChhihuAKqTwQWZ0sp0MYWOKkFHhJh2KPxxKKpLLKCtqRBHWok2ZN5yMZ8px5GqLO4IIgBXY7oxOQ+NTQoax5wvoluWdM+mh+WRoyUgFQ7a9vY3mDZA1/llhpawX+xrL/tIESH/YCqGIFv6GbUL5WprT7q77tHRxdrG3FsK+7jD2k0ND+vCS6/kbwyOHntH3eYXbhzLvnUstw3Qb1VVLDcQFfeQtvr4sqxt4FCwFS2FgQHYf2pqWkMcCo6MjnDfmhEZ1IEgqE4xQfKKGZxtarA1tkaUmkboodaAFDeVsO7jYOXHIMxnY+ITwDHmxeYMciei1IwahKCu5g01V7c9fmFvSacimzS0rIbo9SKmWF4mRZosaCww1MNPG7SJPQdWJczH1wIy6TTGqbHzjMMtqFYsYD9OOjlktgoSbFgJIvSxQt+Whfwzr0OcqSBuBlKjOQtimWYLGf0+BKIa3MIQbi4obE9q7FjWJY1uYa23mrUkwG71RbtQP+8TmatoTRnUFNygepEcy5AiGuEBNCJRApirZgwIHMeg9NDHSh2gbheo7LBQ6ME2aoc1MDUeXCPF2D70kbqUmjJIEZGgpng+DMkGYSCIQFvTGCtBLhjgL5C5OWzGfRpSXxtEhCLC2oSIedqCep/SG9V8D9KKWBOTk82B4FBzICjiKQtfxKpFPH9b0dffx4FgPweDfWq1WqoqIrga0romfOP0/VGwZWZSY++9p3McCF76zXOaOnVKhYeyQFmIyyMF0+o1FxJlCbfkahzkJ+xUM9ZgH4qoIQUKkC8/nKDqFgJLt0JfAFcV7Ioo9lGKsoUlpC4ryLw6uW5JZyNh6DGKQU751/9ffo2Dwdf5gB5lbIyInNNH9q4BUpbNdZ2hyIVYwc1+YOMmrb/tFu383GPa9Nj9Wrx3j6pBHnB4AA65tyI/7FcyllOgkUQcHpHV5QXKL9JdHsj97fgE30KPD42oM80HRWF+yZUESIYMqPYTxTmBmhqKiIY2wg+2tWq11t14vdbeeou0a7smBwc1g7yIBiA8WQnKYJko0fBSRKguxMuxaE5mjdWGKiTzJAkOQJRowAi6KOVQcvG92liNNOUOlrwk6IgwSsg5hPe3z1OLlmto2y5duvUmXbjrdl06eJXG12zkoHCxZnOAnuvQ9EzRuQuTeuf9S3rpzdN68/3zeYjm35Ir0aqndW4GnH0vycj+aSSFIkJsPwygBcArobJaLuHGkARxZKgFaWoSiMCAmlrWHJEcqyBPmejGCyOMAK+zAWk+AAk7qdIJDvL+9aX3dezDSxxuhfzj69orVXhYbbUqrVm9VDu3rddaDuCiLfmBhlc1xt3hmXVW4sDGMDI+oVNnh/I39PySrCyFh5XCfE3og7PD8j8PnvVDE0PuWh9SMcg9Mj9VpZHJrt46flGvvntGQ2MzUuaaRlhJbQ4Etm9YqasP7NS+XZu0dHGfghtVYGJb9z3OIeQYB4Md+kq5KD3C1wKRLvKy8dKx43r/JGOfyWwwEuMzKhrk5ezAjlU6wiHD2mU8jPHC5vvRiuVLtGbVSo1Ph/y3oX79ygn9w8+P6S+++6L+8jvP6B9+9IJeev0jTfJCG75HisRYFKoD0zPjTIrGOQHBWkRgR1VTzDYkyPPDvQVvUwjksKJE4ERwWjhqj0hs65KmZsMXDGBcZ1Hri90ch/gyeO+w/imyznwGsGXJeB5aQKVNSPM4kmYplYX+FFDpEAorLCvIWAvPacVnQot73UDVFWe+WrM4tGVln/ZsXKzDrMEN+9brHg7zHuFQ7/E7duuJu/boC3fv44X3kL7x6BF945Gr9LWHDumL91+pP+CQ50EOeO66bptu5vDv6N4N2r9jjXZvXqFNa5doLQd/yxb1abCvpTb72/NQOHDo8CDfJR8/zHvfdBg/m1w5H7RZIxgKEBKkQHIxNpiu7Qu6ebDM/dinprVAD11EcVNU28D2KoFzlYo9EcLTYhfKH+TmExo65dbCBwoDaL5aAESEqKJVhFuBa1AWZ+1+CWQ+3ADg4j0BQCIotZ/3DtycLOmQo0TSNJ9Q6Vq+D2Ao0zUEtEE11nyhW67TIq+T16zLdV4AhDyvSDyqaOlAO39ba92qxfnbxXvZA4f3btJNHJbcc8NuPcIh8RMcFn75kcP6o8eP6s8+c63+HPizJ47ojx7dr68/eKW+cu8+ff6OK/ToTTt099FNun7fWu3fupx4i7RmWVtL+kP9Lcnj8x2kw/7pvZxDKktFGwYI732gcC1EhCKQCW9oAVERTCGZRheAoBHIJSJgQzSAKAXw+oCYFNQQdcUKhfXePQ1ZC5UozdD7WrQjpIxRmhR9RwSiaCzJU6Fo5Gp0EaEKCLmE/EMqfNJjj7zDwk5OF13gyxffa31ff/bVj/TrF97TL599W79+7h098/IHevnNk3r3ows6PzQpvrORP6Mj2s0lyOcM9wcBhWedAo7Skdd2/+4N8m/I+aBYTpw+C1nMcj1/cHpML7x9Wh+e8bNtR35+Ev4RhZft0AAv20HazhdEDT6vuvnl1Tq+/Hn45gN67M6D3DuWs84VUUMVa1QY00dnR/Wz59/Xj//1mN7+4LQ6szPatnG1Du7coFVL+7Fl3otEOooq0EsfnOAZ4p1T+XmIlnTddhMHeflPU2zdsELXHdrBYecq9jEZz20kx4p8Hnn/1JCeee0jPiPP6iLz2u0U9n2ooh8pwJWWLR7QFVtX5uH4Zx+4Wl979Lr8z5AOcz9cu3JQXB4S10whR9nPE4Gva4LUQ0lYzbQp7bNBDA5DjoBAVNt5VDaERSMxXQD7wRHDFvgaN/fYWoI1REE2MTGVh6wvvXlcL79xXMcZ7ziHoHbvC+aEgDPRr7Hla3Rp70FdvONWDd90g8Y27ZT/E5KOWgrsaBlavW4RBDcILNGCiRNQ5kQhAyltRNJSiGIhBMOUSSR1hQksImgDUYIb6AWWEYEVsp49XJCbVM+Hl9fzWvF8MXniQx3//i/01l/+rU78879o9J1j6kxNqbCXZy+d19knf67j//hPuvir32jmwkkVO2u+0AU9O+68zBQp0JsU9BvhfELzBdqOeApSNBEhqqTIeZCLJwA2RT2MLO2ywcjYYKMeC+6FxlxCH4ombigilEwqIc2CpB5RZBNa7ikC2F1MmPmeTc9SlFDQzldz0ZO5Dwfr8ZhZxDaQRaaTgAmJtgZ5AGpKgTOk1jT5oHeMLnu3i5npDtdWpzOlibPnlH9f8Je/0eSHxyUO8h2bEFhSYag1QUyn5+u4arXUMrTb6ktoqeprqVVVCVWr9prk/X14ZFT++4KzfJFKCGLNRYduam1eM43ayGBh7pqcV3OGhQ6mDYwXlUdsLjxQ+HlprXFMQ6rmGnvUjK3sE3WytTBq5Lbnmzjlbgz2soXmPGup/s0SEWkLmrchsNc60w/EgPU9SAfbsK6yYQowwqEAFifgmtiytEEQOCJMBFvX2hdxzdIiSY9SPBs1FylZoAwpIhLqqM348UkKnXrFtEEhNRhKWeycxHxT9UgbGXq8tJBraDo0FakL+gZ6dGIhkyInQpQCrQRPoK21oMzzNVXQFXkiIBbU3JS1MuN7As1mlx4k7tmlhQkWEAA60gh6Qc14C/gkM0BSDl8D4y3pH1L2EwrNlzJH1pQXUbbAllqTEpICSEqhLisRgRigf9qaRgaRdhnTeQRDD+YGOsQPNo5asLJNYmQB3wPPuWGORydsjIxDAclsGEHZ1uBYUzPTfNNwSRcuXswHIfcRga37B7j/qN2qb0oDPGkP9LfhKz5oo4Z8mLA9oKYQ2HHEN61TZ8/owu+e04Vf/E7jH77Ph9s0AyzyzbMw+4aNlLydAAAQAElEQVTaK51E105NwQ9q17S3TWHujP1Al/FhbBfgujZUISogYkQE+5LYcgmaoghjwsJJwY9gyL+JD5P9uo+CSraHMJ8sdI3phxvyGN8AXfrXZzX5ATf8VHC5VS1TNZALtaYV4B6YhPYcMsf969dr1U03assXPq3NX35Cy27hEG7jNs0sWqTJdkvT2M1i7pcOA2dVmoKfxNd/D6+zaoPa+6/S6vvu0fbHHtHqI1crFi3O+XTKhb4LXSY4IUPDC52yhDxcNxGhxHww9W/dqo3336V1d98lbdtCPn2alWcqcq4gqYybNsRPoHNH8PW8IYC2cVLWAUlbaB3gaJZ5jVk49piIVuRUiCgX2xQTSsukHKIns7QemqmoHyKw8qO3CDTbGtTIyjU6f/CALt51p4Zuvk1D2/drtH+VJku/pjv48Mk+CwyPTfNwOqxX+Xb/xTdO6oPTQ3nY0yU0q8/cYsSDQGSHZGBsHZjqtOi5qahJxikgwNt+UPaFw5bWTs31LxGIfD1uKPQhb9GarqURYStPFbnQAf64o4RODaQ7Nas6vp8jMWNuKw4Cu3rjvdN6/tXjOjvEw6coGBBWookIrVw+qEO8TB/as1ErlvSpy8PrzPQsUYuiTXxe0Loc6hTGM2uYLSKE0JCTNDQ6qdffO6dX3juTL0O8+/Be1lGHb1Kp2IQKN5ouTl0GONNt6eT5ceb8tD46PYytFCJaAZhuSK1csUj792zW3p0bNcg9SViUUjHC4IuNrrxu/k3BLp15rF0e0OhIpVtUEFSMy4e97/AS+sq7pzU0PiMU6qZe5NZVRGjr+qXyPyHetWmp+tsdRRV8I9/WBxdm9NMXT+h//OQN/dfvv6q/+cEr+c/ifvXScb3+wXldGptlfoKQZE7eJKbgR02JxOiRBZAmNKSGBjkEVQRIKMxrQVAaLKKbxhWTrrwBcIcuFoGRYQ8h4ZNAEhaBkHkeupAlac9cQQmnCItMiVIEy14JcKAAkOIozI3Mpa7myZ0ARZWYSpWkkaHsckF1ebkpnVm1gD72zWJuk6sWhTat7NfujUt1ZPca3XJokx68cZc+fdcBfe7+q/SVR47oa49do288dq2++shRfeGBq+TDnIdv36u7r9uhmzj4O7Jvg/btWK3tG1dq0+qlWrtsUMsH+zXIS3+75Ww83o4K+yE/e4rmSkTI65oQqmkwSw2jywvjYBJShkliNw5n6Ol6MmPDQtuImqtba+1Ve9fc77cRoYgaetpcL/K5zDNqLaNl7mnn+LqPOR+ccBXo9wGhdY5ke+OIJpAZK4GIyJwsMtgWV8i6RZ16YwVi1x42bfg3+QUKkwbbN+CYFQ1VCVWAQ6LKhRRyd5Nnfc2LS4R9EEV9rUqDA31avmRQa1ct0Zb1K7Rz8xpduWudDu/bpBvZf3dyAP3wzbv0mXsO6MsPHeZA5bC+/vBVyv8d+v4D+oz/t+Rbdun+67fr5oObdHjXGm1fs1grF/dpEfHbzGrFdVd4SesaOLTJ+SEvslDF/U5Otk5ewfNCICuWQStakmnA9iBXFjHk4parCrIAVPpCSYVnzFoAtkVhI8TsCXT52x/GSFVHVkSlUCX5QMXYoZCUBiJCkABYSrKoV8jGjGNyry1AfQOgZ+QlrYnNuAous1yHUzMzmpya1vjkjKY4BewwR2IOcm7cV8aaVeHzxh8CPhjJuNw3fB0vGZD2bFkp/z3BNSsHVPGSzOjoqcjPD6PEffOjS/mbgqMjkyJDhe8/5MbdiX3Q4kvuPlXsna77KsrSQb+4L7gP7dDDN1+pXZtWqE3q/kKxr91SC/szl8b161eO6ydPv6U3+fJqgr68n/ZtX889CHscHJNtQMwQLnzGTPIZeFZvv39OPuCKIAvug74fOrdud1qcJerA7k06cuVmrVk+oC43UUPGqadd54Ym9NuXP9Tf/eTFhCeffS+/nBoZm2KuikiRL84q8qwU/CziPrh762rdecNeff6R6/TlR67V/bfuo591HJr3s9rMWpd1AjCXaHIqaJgWze9bskRAa5N0KOw7vNNG0KlzsviGKNjLkLKielnTw0qlAMOiBQWGmgf+5y+O5fo998ZHeuODszrLvE9yPTlcMH+z0dLo4BJd3MyXuzferEt33qOhK49qdPk6zVT9ivyp+3ObvTgJQzLuCaJBEcG4sEzeuMgipDVmLNR6SPJoS21PCG4t3GMgkAuIBKU+84U0VgmxrCro6QFMS9BA6C/HNHJBl379jN79r/9TH/6Pv9fQM09r9qMPkP1Cx//+Wzr3819q+jwHgng6ty7PAl1oh3efBYJwtYSkIgLJwgqPES0ZiJxhJNnMMi0oUUdhDLWQcEmH+MEtIpJ3fxGBFDvk1IYuYORRyyvbFGgZIvsudrYskEFTIWBMGOCYGlq6gi/EKER1tW9AIE49pAxFTWkUzLCdUUXiFLvJPauUe2wR6JUmErRlzWLLGkNNJJWkG/fnPpyPF7fLfWa225WxfzFm4vhxnfvFbzT0r89olkPCMuP7WjdD15FEKaJLOncN7hmGSu2qpTbPMa12W+1WpcpQgYPrG+z7w/j4uC4ND2uC91E/VytLERPcgOoSRjTZETjXFzuLAUvce44FXormx5QoAfzb1dp6zzhmL0pNO67BUkewba/7KMmJzhJ66Rlb04vpJRPCCKQGWQNthUFSRCTQmNFccRoNE+Aa5oWmHMIYtYRBRCgCSIU1DQR4Afjz1JDzjSrHpSBGKCLAkkCXjV1NsT4dakfMMkyGt5PN3L9xQpFdImyZgrrBJvcfsfxOeZnWwWyFTW466Aq4vOJB9RohN2WAlLEB2qiAXRfS5rHrDTDZucaGc8x/QBCB+HMec0SdFip6mQ9hfp7rGQc23hjzGgQNEw3+fTSn8SQ1ase33NCI5tC/p0ujOSdbpqRu5uQ1+0ltRG2Unm4Mn2T4H8jm3BhT0gviJt/zr7vT7PSMhrmRnL9wQWOjo+yVbt6IrK6YxIobTosbUR83pP7+Pg309/ONRZ9aFTekVpXRCq27MUByPww+okxJ05cu6tLzL+jMz3+j4WPHNDM97u1aK51j3pDpzc4gusyFj4ABHJsdIsuLbxq+CSJXU4oNMLW+ETXIwoY0SpZI2EfEvLl56xscphOCubAQCfaZlOWwPZTXGPl0+bZ68tw5nX/6OT68n1NnaFhqtcRESumrxp14Cn7gQ4pwUymYSxoElcRc969ZqxVXX60tn3lMO/7z17TuG09o8V23q3Vgv8rmzequXq3uiuXqLlum7vLl0pr1Gth9hZbefLPWfuZRbf3Gl7Trm1/Txvvu1uJtW1UNDjLnToExyVCpV5xRjw6n4yYFgSUEfIBKfiKHll6xR9seeUA77r5DAxs2NIeCUkQAFQAtaMCUYb4PKNaw1oYuL+icJciayB1UFkRprFlw621qbKg1H6cifa0r+FQQhpYqlfYyjW/aoaEbbtAIB5yjR67XyJptGm8v0SyHUV2/mLC4052u/EDqB3h/W/0mB2fnhsbl38Lses2IKfZvzmyI/siXvpgKRaTAQtQlAYmkUEQIAUDt0fQ3L0PuajOAqsqNgYGHQiX9pEQhqWJvq9QfJLCKXrRizqzYqljU8kBvKiIU0dLZi+N65vXjepPDrCkObjy8Cl1lJ3Bfu9KOjSt03f6t2rl5pfr6COucMfTeKJzs9ZHDhpVLtH3Tai1f2i+ypIvCS9+s3j9xUS/yUH/27JDWrFqev02xetkiDfL2Ugkz7y9SDeIJzy6vKcPjXb3x4Vm9xoHdJQ5mlaUwBr+5SP4tr03rV2oDMMC9SYUeyVX4+59UDfOCNDo+rS7jsZilkcF6LLFi7LTnLo3phbdO6RSHkJlGEfcwqaBzu2hRW7u3r9Xureu1bMmAomrr7PCMnnzxQ/39z1/Tt3/xpp585j3yPMvL2qQmZwpdtFVhF1HJvbjjCCigIBGlxsjgC7xrjcNkQsn9lWQ2uINDNWYuGFBtgyd070HAssASC7r2fJnqMi5o7DwuSzDJPVNh7Jg9IJrCQgzSHBzhsRhCVXgGC/EK84Q1vIiBQjKN1IG74C4vvZzSsqIdDbQLB3UtbVw5yMv8Ch3Zt1Y3H9mo+67frk/dfoU+e/9BXliP6Kufulpf/tS1+gKHMU/cd0APcfh3D4eENx3eoiNXrteVO9fwor5Km9Yu5ZC6n7ihFvsxmK/CYUPXD+MsZofk/WJOhnJeESSZkCwN1SJJIFlVQVQQhohQSAmeMzXFspoMdFGTc22P7+E5BbafTM9LoXBrZhXm/7ASIz1z4Aszr+lGnCY2jbnM0DBnqaApDR0RcAuqecMCkUm8WXFTNTTu7EF5O9AoS7i/Of9AVoNbmLo2jM0C+6ilUGogEnudqkBmkJCVBqRKUvpDGJuJCISeh5KfMmyVPHzwWLvsmUDa125zrfdr3apF2sJB9Z7tq3WUL0VuvnqnHrhpr564+6C++OARfZ09+kefvlbffOyovvrgIX327n165JaduvPqzbruwAYdYJ/u3LRc65YNaulAqL/qkFOXuejKfXWZLQO3Ljk3+RrzPZCXwEjM51VE6swXaINUYQ4oFAEQpwLnqDzpBRc1JcDJm8ACPWyuiRBF0GASATYgjAhFhGhqO4XC+RiToygFGiFtEDSwK+ACb2VJWlyLhc/R8CQDBRBz3EVGGhj2amEE+LjNa7gr8SWTeLYSvKE0OMDBGhnWsz5H9m7R7s0rtLi/LRVyIWQhODOni8NTfIac14cnL2lquqNWq8KmmzlW0eJgeED+QilwCxUZ464BDgSv3LFed19/JV80rOXwUOrQb4V/H59Zw3we/e7VE/rxb97Qy29+pNHJKQ2029q2YYUO7t6otXwOiphe44zJvWl2pqsPTgzphWMndPLciDp8cVYYX5e4zld8gd7HE9XOzat0/YFt2rVxuVpVqOP5YjyFxCqCTU7N6A0Ox375/PscSL6rf3jydf3V957X//zhy/rl8x/yWTus8fyCS8JcflHt5CFa0crli3Ro9wb5b3B+5aEj+tx9R3THtbu1bdMqDfIZn3NLf3JnojAGkwZBU+V90EyzFOEqkZ+aUq9kUcAnuHHAnlPPFl8BVDmmbBfZ2Bq2ELfLdikam5jWeyd5hjh2XK++c1IfnmGMkx10wbXUVsU3tLNVny6tWKsLBw/r0t336tL1d+jSxl2a6FtEnJDnLti7ESGXED/QEUF/9IUwAtlcfghcA3dwbQGBDS0+KKimu3CupmtrU6E0DdNSgxJ7jkRxzIIkDEXq+voAez67E6MafuUlvf9339K7f/XXOvWtf9KJf/xnnfrJk5o6f1p5XTGn9hX+yuKxJLFAYt5BpQhbQzNGWknwNWFSMh+aKwHfY2xW89GIQhFAcmBo20ghLYSUWxOKCNXF2GCuxgzFDFBUSwQ2ZZDU+BqF+PFaJp4fsygBeP5QUYtoYJlxyGTkklYmrE6c6+fgSWDMNYsjujJvMp6ZOQAAEABJREFUA5cmxthVDmOwBQpfy13uTYk9x6ynvyRPfmpCo2+/rTNP/kpDr7yi2dER9m6XSKq7IU4EDRJLTQYd+J5TcW22Wi21efButftUcQ+qWm21La8qVcAM99Tx0TENjwxzr5smZpHTahrRS7IBNV+xmWcYEVYLRDmzjCMVC+wuIwmYuYJr+RwBW9MLQs6FqjWYUBfSsJmn8b8FXpo5nZ0B92GIgFmgXMjNieeymJfUlCOIdQH0H5Ta9PeMCtnP9TlHzJv1RGVeBFXwArkWN6xDjWgReA2gsppGJDwSab58Ik+HC6+thdZ8GvbYIJyh7pjLJTdQfjA5KhA2dQNtEodEiS33xDc4SZqIUARQWyoafBlyvAbm+mOFLbJ9ZPamFnhZmewcIdGPbAamwqPrTRZkb83dRw9Shi7dwDUP4QAJyoIEla2SrZuM7Zmq5+xj2toGr4bAiCj2QWDbXvjLaTgrsHGNCEWEaOZBHys9/cfEZunRKLOYoyGKmpippXFeRfkBNDI+pvPnL2iIgyx/qyHHx8Q1uNG0uPH0cRMaGBiQoY8Hn8o3qqoSUW0G5tbBuhV8C1zXDxVoOpPjGvHfEfzpUxp6+RXNjA3lPuuSYUHv2SzYF9POyRjdnN4KZLJNQ7vPUugPWSSImKKERP+0RNCCgmMBGgmp4wDTiHD5mH2ja/RwxHem7tOc3c1LwY9v9lEqzY5Pavj1t3Xxqd9o4rXXVaanMCSI5wKoPRAJWdS+coFGYqnkZICoWupbvkIr9l2pDffcq91f/4p2/dkfass3vqg1f/CIlj14lxbdc5sW3X2bFt97u5Y9cq9Wf+ZhbfraZ7Xp61/U+ice07Krj6pv3TpVA/1yYcrqPpIhG8+JwTwQwMLqnBbyzjz5dr+W796pLdcc1arNm6SomB9/hGlBIX7TW84awbIrkogIyT4CS7RpQQzRRYEHocJUAUYq01LwQ4uwiAJWStyGXCICSfCRHHU8uLQ1Zo0ULU0tXqMLew7qwu08MN56m0Z2HtDEktWaLS1xrpW+LJfGxmbzbwe+fOy0XuYh/sMTl3gwnVFRRWzHJzJVUfeJwinABth6kMAobFaw692HcnYsxNQWBJQKjGW42U6mERECCWramk2PmmMzdzHguYNrmai8XHT9ksFAukCBnwM8uvUiKCKwJ6b7QO6XI94z9PaH53hhOc438ZMqrFEEPVIxUahoxbIBHdy1Tod2rdfqFQPIZjnrmZE49GlH4UVoES/CO3TToZ1ax6FP0L/vBRNT0xoendCSgRYHQLs4+LlGn+WF5EEOeq4+uEmb1i/j3tLKaejyouT5d/9TnaKPzo4p/4fgc8Nk4N+ACFbASRUF41862Keli/rkb089F2Iei6SpmY6GxiY16b/fQsD0YPwFQE0N+itqVW1NTc7oHcb+7vELmibXVot+KkxUNMLB4vsnR/TR+QlNc2Bcqa0g2LB/8/Hds3r1rXO8cI5paGRGs91QRbxWtCQFP2KSGzBHYoWYSJrWFCbOKXUBQzWNDIRBnSdSyR1LNbIeAzxQEZW59tgKO7hAI8zxCZoIKmmPA3wxsGlKZlFkvSiYuAUur+62IOpi7xdMQ+4ld866i3gdXv67jjk7o8LLrV9w27zg+p9Wrl65SFs3LNc+9s0NR7brgdv26vF7D+nzHPh97dFr9PXHrtZXwF986Kg+d+8RPXTrlbr9mp26et8mXbljjbavX671KxbJv4E1yMu695r3Vsk+e6MgQVeSjQgpQaqM5dIbZZj5PbBZApqIwL3UwKQEY0ywrgGQPA8KKAMoa2Hm8aEm66akkakaeuYF1iAbG6wwIKRLvCCw6dWIUEQNPVli+xpgwpCNiQZAONJaIWXb2Iti0gBJ8vU89Xq2rSF1EHSf/pDz2MI0EA/TJUEfK7a3yNhAR9hJ6UrnZQ6QKRQBqAZUTBHrDJHrENh8EojSyKGEu+scqFewMWkUaOlKER53QVySdn51TlgUqVVJfW1xD6u0ivvgxrVL+JJglQ6zR29kT99942596s4D+vLDR/XNP7hef/qZG/QnT1yfe/vzD1ylR7jX3XXdDl17YLP271yt7RuWae3yQS1Z1CZuUaWONDsjH5oxTLqnU4VEXqpCARQFey6QSZBiRlQCXk2pHWG6AFp42oxVmxXkwjUAUcwTEyoiaG2KDDL9UrKgsSrtMPAGFQL3sQBsXXy/RcZgqOTC/aFwbxAyPOm7AGL9i4RtAawrPbu07aa+QBf8augKB3olO2St6Mr/Ac2OLau1kkPXyrklYEYPs7wk+/Do2HtnNDQ87i4A+iQJqqdVAxwk9gHm7YXWKD9THHcHB3RLB9tEUw0YjvFF03NvnNSPfvumnnn1Q10am1HFM9vKpX3av2uD9vIF0mI+k3yYV+ctkbQujU7r5XdO6bW3T2mUzxULu7Oz8n2scN/uzkzlFxxHrtzKFx+btTx/I7+IoSoiVAkPxnSSz6JnXj+pl46d1IWhKZ25MK1fv3xK/g9a/tv3XsovqZ5+5aRO5L9o4PPZ88t6RZA8MVocLqxfvVjX7NvAFzF79SU+iz/N3r1m/wZtXD2oQT7/gucIuWNPiH3xczVrTELUUMCUbMkN+wKfFRoJw67zn5dZKjwCgLYdedUoJKSmQVbK+0MZpavp6RmduzCq1/ly1n8H2J/ZFy9NcNkU5qYfsz7NdPs0smiZLm3foeFbb9eFex7Qmb1HNLRklTpViz0lSsnwkS0s1XREJKXwTEMXQqZNc43M0aGIGopqHY5ZC21BFmADiOzVSJSlZEvDvLoHZsgIu4IdpCcACD7fWjyPjL/zjo7/0/f15n/5bzrxw59zIHg27USLGTtHTYmkHSWsC8TkKWhRkiyOD0NvVuf+RBERaeW2QBlHiXoLgNXIrCtywcIEUBodIQkeKHsAi04JtBarLkk6eZw8/oKY3hrOWiToezoRw/oas47wmZxxAwEu5IonZkHnScnFVISjIcYuAj0KywUvSkQtU4+XbWsLSPZOTZeeHvs6opDgW7p2UOF6y3kttbbLc6yfjwrP5LPDQ7rEu7D/tv7EO+/K/0Nx4R4nSmlyL9BBxAJhiAj5/lLxzt2qKp51W3xmtMFVLY9KgVwU/+b18MiIRkdHNT0zI1JBSiBaV1MGJ1rPp6WGoOmB6N0AHzXYtgbkBECaNo4Dy7r1JMb1uLFMm6A1mBeFZWAuw65wkrsQbIKakkEj7YJ5MdBJ+kRjYpR02irdI1tlCVrn3KhrdyY0EgLLBoivBoqxnL+9CLCgRmD/cSCK7AOkL1h27dnhH8An1wUa+6RR3bf3T7JuiGm1waxhgafZeShY9QCpx5r5QM9XbMyAKuOFgEwek3ql6ckPu07tsmDZUW0YlzlZFm4WQEZewH8SWdtkP1YTgrGbUi88oiTnbPT7xTa5U35fVUtqg5r2gMwbUkIOLF6SvWahrifz2Hv0f4iJ+XEbiwwflzsfy+b6NPN/Dr0wPexIObwFApMRXCqMaXxiIv/J8MVLl3i5n5UfqqoKC3aKb0BtHh76eBIeGOiXob+/T20OCK0L34iIE4E9VQbGWDwm/Mv0tMbf/0Bnn/pXXfjXlzR95ryCO1TFIgfGpQGvnX0KyZbmIw0VXFMdP8nQvNzWurw0IsLPm5nCzchpRZhRsrqs4FyrkNY0LbSFNeU8e47REMVBofkoUJcb+8TFczrz9Is6+6vfaPKD91Xyga/LhwQWjN2Rer4En6sBFcGagAUWc5tzXLU1uGq1Vu0/pC333qudX/i8dn3zG9r5n/5YO//kj7TjT79Zwx9+Tdu/+AVtfOhBreKwbvGWjWoN9itzzhwhFfKHonvpgfVJh9DVoB4ta2kYF4ODoFYciPHt/cSZMxo7eUZlYlItxBljDnuUMFTPj9cDsq7EFh0kStyjLBUFngpBbYhwvIK1gFAQsIIyp8sKuSG3JTPOTioJ5sV8lvZiddds0ei11+vivXfrwrXXaWT9Dk20l/AgyVi5HoIH4Q5rNjQ8xSHRBb30xnG99e5pnefBc4YlLKroMaRgxEUypskqxEJeM7RJgxWKCDqQBGIA0DibVl0iQvXaRAoiwO4KLuVckxHMdMoZJ7iLjmeMjGWbVivU16rUzzeHXLJqVR11y4w6HNj5gLDr3xRgL/ifP5G9mBKJuEUB7c7aOndpXC+/eULvfHRJU51AHcQHsFEEsVvavmmlju7frJ3gwYGu+qoZreblZd+Odbrj2r16+Jb9+bKxlJfdQn+4aZCEdm9dpYdv26+vPny1vnD/AX3lwYP66qeu1pceuUYP3bFfB67YqKVLePmKjvzwxOWibtWnSxzOvvb+OR17/7zGpzpqMcbwPiwit6KKMbSReVz+IE0xqskZDvTGZzQx3ZFzjwi5RARsQAa4SigcGJ8+N6LX3jmjM+fHVTgkvDQ0plfePaPv/O4d/eX3X9Zf/+AFPf3GRxqdmJHnr8PLmf/p8Sy+qlrkRe5VhS4ytqAKezUiFOQYYS9liQiwgSEwR72cISXrUFkGIxeLpMitQwulBcWWC0HyfghRSpFxzRcEgkdChXCtwbwoURQRClWqopU4IqSogFBEkHBRzjMPwF3moHgT0k+b5P0yuXxRSxtXDuRvAV595Sbddf1uffquQ/ryp67TH376Bn3jsetY86P63AOH9PjdB/QgB4R3X79HNx7enr/B4sOSdcsHtIwX8QFeTlvEreg3qpALJHlIycFERNIhiSznAbkA5xoRqn8wamo0+OMootEUNAYQKdCyfo0K5t+t8fHemNeeg0MaejyTOUdmPz1l5hFzunlqTjRPpC0s60BLtbUBsqk11wuOEAErCSHZ3SCKn/2EjgpHnVPgS80cEc/Vnr4nMG9o+DqOHRGk3BLANEjuTJ9c7NXLsWcxN8Se4GM4Qzom8WsagzqQEMFQzYNcbVOhoMrYwErL8txzEMYRkXpYVSSRew3Gtn1VaNmifm1YvZiDwtU6yr6/7ZpdevDmvXqMe9tn7juoLz96VF9//Hr9IeAD8CfuP6SHb9+n26/eoSMcLO7atFzrVg5q+aLQQNWl/1l1ORTo0FeXfEE59eF7DP2RjlwiQhE1YCY+9AQHwIUtpAgTRW7lgr+RBb4+ZEJ1SVN6sm2pRYpoOCNkvp9IoYgwkrDvQeG+4BtV7iM0Nqn3uKMZEFLxTP8aC1pZigfai2fakM8g+JpOlI2Cn8ITiA/G3uWLm7PnxzTD/b5w33WwC3yOv/7Oab334RlNTU2JW1qm6cuRCPCV+vmye7DdUkQ1l6Zz4CNFA3yW+nNFTGrFnLX4gnxyclb+T0K+/7tj+tXLH+gsXwaVVr/a7dA2vvg4vHezNoOrCi8WrlvcU+FzuOjE2VE9/8YJvkS6qGk+l8VnHR92pNqV4Pu43+3YskbXHtyhHeyHPvp3LoFFROQhwJj753Pq6Vc/0knG24k+qT2gmU5LJ85P6zcvndDf/+Rl/c0PXtT3npD7dw0AABAASURBVHpTz792Sqexm53tihBEkoLxSJUGBvu0lX7uuGabvvTgVfrap6/X/bfu15ZNq9VivCJ/jKmBE2DKcgJV0AKrIM8xYiKx9IyXGgq5lAab7kEEOqrHZlm6wwvbAGQ9cU1HBBOpGhTy5+7w8KTe++i8Xj72EV/KHdfJs5c0MTWDUajV6lPhi7tJ9Wt45XIN7T+gkdtu09DhazSybJ1moy11gzwBUQpA3AjzYQZOALRlIFECCShrTfdaoQkaZgR7USIHVJDDFGVf+njBpScyiRmsKUNhL7JeCB2rzeFO5/xZDb32psZPnhYDzJiRPWCU/QVi00qpKNYHGCmyaEANDrlE1Ni00DDtdXxozRXbGHqCmiZL+kRGB1SIpsLYIojRu9YErQXF3SZYZqKOZE7Jmgo3hiagEFAtMYR5E+AwdmOAd7iIgAprBFljFJYkuEFKdFrXohQVNRhClHQOBfeIgM19a4JYkufdU9ZNDhYRMvTpJsm4y7XU4T7W5R1j6txZnf/tMzrHu/HkiVPKf0bsrvBRFghXHEOREnaXWq1K7VZLfe12DTxXV9xoWn0tdC1V2Bf2wuTEFF+CjGhsbFwd3me8BpFxwolKprEVix2mE/TvF9sHJg4Gsq+RgdEayUNoOkj+E5va6BNVc0JsCjm5O8sKjQEkxHOQ+jmFiZRoYbF0IV/TjV2DalmvrT2sqqme/N/DtpyH3nx8soevmp7GPj26wXMiZ9DITHr+G1YN7bXuieawdYZGMBdujrDCAWtBZbYHtajmnGYN9ZLaxRr2TL3QuRGQ9BRIU5dyPC03YOK4RQ0D36ulR6Sq5jJ3GvZx3bFt0FMVQUsVEEFjIwDKIskywHmoV5p8uGNKjaGRsJsDcueOK3foLKw3IJirnuwepHCh/wLaN2xDbUtEkiFFwjMnODp+6hoahY0SUofcshA/xKVFEh8DWKqHlmC6AQIxmqYv3AoxUCGjhc/NSUe1H4QrCTqnmZlZDQ+P6OLFS5riGzgVHMgDT1X8tKoWDzpt9ff1aaB/QH3gNg9Pvgn5hdF2hAJFgmk/AHHvU5cHnEnf+J55Xhee+p3GP/xInZlpnjFIgGQ8Z/LDo53wNnJOxTkk1EKsZTlcnRkCatKEUYEyhH3galvnI0XU2HpUCMR0lQSrcm5QIJEtDfVMQiGkRZvmOFILWuQgGMvNA3AeMxJ1OAgdPva+Tv30SV347W81ffYM4i4WtqudTSGYq+5nnjEXighENRSCF/jW0qVasnVLHvqtv+dObXr4QW1+5CFtfvB+bbzjVq26ar8GN65Vm5cTnOuaXdIEwGhy3sEkJY8/IhRRQ+0ghRYUBus5NUSgmZ7S2Jtv69T3f6EPfvSkRt55X9Gd4bHcPt0Fvu4PGf601CK7S+5VEgxVhZBFl5eCMAzCFixwGqouEYEEwDEaYJOg9MxyiwspUPilxO7dVltTi1dqZOc+nb3lVp2983Zd4JB1dPlGTcUizXZbEiPoEGt8sqOTp0f16pun9OLrJ3h4H9LYVFdd9EXB/lWC8wl4z4tU8HeNJEuyQUpFEZGQ2kBdapCCH9UFGzPpR94WpgjbCpCVoqDzmDq8KBZeJvraRcs4jFu/Zon2bF+jq/Zu0tVXbdPRQ1t1aP8m7dm1Vls3LNPKFX3qb3dUxYzUmVEXf7JQREg85NBIqlRxvU9NFx62L+iVYyd17uIk4w50TgKg2m/54j5dtXONjl6xVtvWDeiKTYt0+9Gt+tw9B/X5ew/o5qs2aOVSHsyx94MQSIMDbW1cs0x7d6zRvq3LdcXGxdq7ebmuvWKdHrppl77MAdFn7z6oa69cr1XLQlFmuYd0JfKamg29d2pYL/MidJ7DWSnkefd8cWmQEj2YEQVS6Hn2ypcE/5bf9HRHQiY2QxBP0MUQ7JXkWwpeJEbGZ/Xyu+f1uzcu6pcvntLf/eSY/q9vv6T/8s8v6n/95BX9/On39O7xIU3ygM7EcDAQRAn6dz6S732+pamI/JALDCitaj6itnX+1jptgyi4ZWtdLcPHQvIuAEpFIIMoiuanEIZ9X4yFzLjrFFJehWVJJmEeTnWxLb5YO3eSTnGXQXif+RoydIN4PMiWXJNpdTrcx7vTzNysFvV3c603r1ui/bvW6pYjW/XQbfv0eV4wv/HYNfqjx64GjuoPHzmkL99/pT57xx49eMMO3XZws47uXqfdG5dr/fJFWsqXTf2ViElOLF7uG49JYkwh5+zWAFPXZOr83TZTg44YtFbX9zuYj9UgqsPXc13b2yQijJiKWla37h0xDoEfFDPGOppmXdy37axLaGLYrgdhwnKDaYBw2Q8hJMuBiLTUwmJJBC3Qy9e452NbtLCRYN75GC+Enk9EpDhU/5ixzmC6loaEXUQoRAHTcl0S2YmbAQpyJDkOWEVEA+YA+LQpnq96HtMeVc1BWABaWOdzmZf2ZD2J3SxLYEUk+u4B/UaEeqW2gbMTyHWeNFXwlOziTO1pWi4wxZhxWwYr0fRoSJlmEposJP8m66K+yN/62sL9+cpta3T9gc2659rteuy2K+T75Fe5Rr7+6GF9/ZHD+trDR/TFh47o8buu1D3X79A1+7k2Ni3TmuUtro2i/jwk5H7IF3Jdnq38GdD1TcifCcbybBbyACoz3pVgMvJ4aq1bKfhxrkZiXTJ3WRe0QlxgFvoj89jR2MLxYDOE0pRGdfE8mzLmNmKSWFQ7wKXcNC5UFFJEE5Vc4GSutmO8adulL6xNi0LgOofgs5vPhhMX9cOnXtE//vAFDsGO8bl9RsdPXNKloUm9d2JIL791gi96LqnDoZiI3qWfAna4NjfEgf6WWjzXisEUuRAdpWnPQulCUYXPzExHb3x4Sd/77Vv62TMf6DiHcLPVIJ7SEg7Yrti+Xgd2rtfyJf1ysW+3U49jYmpWb75/Rq+8dUoXhsbFMCTudeH1gymdKda7nwPB7TqydwOHw22HkMix0IMPJ30g9tHZET392gm98s5ZjU6j5kAyVEnRVlT9Gpuu9PaJMf3kmXf1tz98kQPCF/VTvtjyF14X+NJvhud+H04Y6J7IoSU8M+7buUZ3XbNb1x7YqdUrljLazExivgguIRElwAEu4GLMHoSU6YhQBJByXJ2XFQBTmjaW1uuLkUKWm7LStMcq5kMwzJyRVWA0yKiEKJpiLU6cH5X/RvELbx7Pv9F4aWRSszzIRWkRua1pnv1GB5doeMdujd5wi0auvVWjG3bKf3u7WwVxAJ4DgjwLHiVzRwY932qOK+VyabF9A1Wpx1LZ2mZaWJw73TUiXGCQNTyMuLmqyBTyUni+YN+zQB3mIuer0cr50lcXwIzeRPa1n5KDRuHPcFEcMyIkALFc4IyAsDjBdoTEWUJKb85DyTP5KoJG49bCOqdINqLGsj4DYUFnthElLJ8DQTVGkiKsNY+PQlnwTUwWPalj2Sq3m/Uwls3xdkB2OU+8jC8im1YWVsphE5Aqwi0s/jZIfRKhMG7kSruoETlQFejzOcMMtFNOGXQXP2aR6aNF32U9uxzSdaYmNP7++zrvvy/47IuavnRBhft61/cK/MgEH7c1pIigFWtfVZWqdrs+BKza+V5umVML9BHBbaWr8fFx+TcGp6amlXnQfwZ1sKSJTUwyE8jSeSBGMiio6BmIB5ZC/MC1xFqYrJaYiDnLeW0QQwl1Iwr2oXlWjouMCply78fSy6UnNAYix4AxC+7nVJvNQS12QACmZ2vsyPRrVNzMOTmoZFboC4AztQBKSHcrE5B9rEak09z4P6YmhmMF3iEaLSxIajZj9DhjoO5Ysg6WWtOi9HSQv1fRMT11v1Z6UKRgMmNAVMAn1ohQ/uAQtsA5IpBJIElBBUT8BnKDNfb1AqGg2ip93BiQ9SrmNWm5gbhpX0sXBO8JFmhtDziGoe4fioHPW2OPjRwXVU6IaYlWTak3LerkjQ14Ju8k5ulaZN5Qc3Vr3n6GWtJrrQEW5NXTyLn1YE4IYVsC+QJ1/5cDeleHNJgGMKeVECmLBcQxb/DOLKxj6mCK9UyIu5/lxjQyNqKLQxfl3xZ0f1UrVKEMIlbcXFp93HB4WfOB4IAxfLvVUlVhV0mYNlD4PItaIKntG9/wkIZfekXnf/Zrjb32lsrkmNrqqOW7E+BxhkIiSOZFfpByHjQWS6iTN+6BKAWwscF+sK4WJ2RA1jixyE0Stg6hLFDWgRCnRJq3d25yQe/+i41Mg62b7wMjy0G2Myq8PHcmL+ric6/q5A9+rqFnn1P+fUH6s2l9nRAFnpbs8YKmzZo29KMeVJXUAhR0gQe2hfk1dKG7eNW4+NEy42V+rJEyhoQnc1ASCJKYbQBGR6zUiz5sT8zCoVH+hmPzG0ByQVcmJzXx8qs69Y/f1alvfVcjHtvIRbXwYfbox304o4KHo4LxE5oeIJGLP8xLZmuuB/aR0kUUjC0JhXI4ElTIJSJUJQcPDekqcYDRjZbEh2VV9anbt0QTKzfp0qGjOn/vHTpzyy06v/UKjQ2s1AwP0bN8Y9zBni/fdX5kVm8fH9VLb57Um++e1gUOoKYZTjeqZm4ZJX2FJH8IeS61sNQKyZPL2DBVrwQDiEr4AYr8UQkJSk3p2dMLEjomTj7YgUlRPCUqWkVLBytt40Xz8N51uuu67fki+SX/1t0jB/W1hw7oqw/u11cfAJB98f6D+vTte3XbNdt0xfZVHLi11NcitkjGD87MQcU8EViqmLfo05lLU/n39d768DwHYB1V5C7nGcrSZj9uX79Mt3MA+dit+/SF+6+S/+7bI7fu4aBwlZYva4tpZRq8gC0Vef5wjlBEA/IDb0etEC/ObR3YsUKP3bxTn7ltr666Yo2WLGnhPyvxkNTpVjp7cUYvvnUm/97hJC9XQfpOhq2nDk3X9xQwXdGHeAgqGp+e1cj4lKb9G5L0QzYSYynkUAhQFFJFIKDFfpmZLXr9vXP6u5++ov/3t57TX/3L8/reL17Xc698pA9PDWmUTZKXRFcKXs7FYbiM/dDOdeRr0p9J3tvGogTABDRsuEcgkBbAtYdNA6io2AiwzleJsXlRFtLCRnITNBUQEq2hyHs03DlgbBC0MArm33qxtwr5G3t/WVfQi/uYf8u0W3jr5BBQ3Sn1VTNauqho/aoBDnRX5AHuPdft1ON3XqkvPnBQf/ipQ/rjx6/Wnz5+jf740aP64n0H9RB74ubDm3Vo9xrtWLdUq5cPaOlAS30sfOVcChmxdrR0HYoIlsgghQQtIVJINUBETalXokeAPSbzBk+6MUuOR2kAo6YGEkPD/h4qjaR4XzW0Y5oMcjcQAjYAWxsg0dVy0/8eYI9rfMw4AglwmWcvh0YeVlpmgCYSbVMbm16ujbRGtgfSv5b8b7W2j3D7CebEm5c6E/askYXWAenJXqvXWfWIvdGww1ofL2mP3yeOAeNcE+uhsxInsR0N1hlSqOzPYmWpqbqVPKyIHidZEBEKzZekaTIkOhlQG9US4wy+AAAQAElEQVT7SymqEEQl9m0oRPHebnKrELS5dy5i/69dsUi7N6/UUQ5/7uIaeoxr6EsPHtYffvpq/ac/uJZr6Gp989FD+goH6Y/evEO3H97IIfoq7diwWKs4KFzUR1B/1nHf8QHhDPehwjXt+a2vZW5SlRQRNEh9jbMv/b+zpx6xFRVJRQR25gBoUSIkqswakpBkmVyYiNz/xDQra5ySZEp1QYBdsU06FnQ1pKxglXKwaVCPFZZkjSfjoDWdeRMvMWMtJMbwdebCiJ55+T3985Mv6m++97T+2/ee1bd+/rqefP4jPfv6Kb3BZ7n/qW6LsTpucez8QA2126HFHOb5YJBwcilubJOYBoXnaZab/+scCP7Lr9/W93/7rj44M85nT0sV9zKfKW5as4j13KRdrOsAcTPtjFOpW0JnLo5xIHhCH5zw52pRRKXgmdj3rCr4goU13b9rnW48vE1b1i9Ri7giSOSYme0iXRid0PPHTuuZ1z/i+WRc6rZV8WRdEctmXSbEMzYzG7o4MqWXGPt3fvWa/scPntX3wW9/dF4TfC52u6yAHRro0o8PCYfHJvXh6Qs6ffGivKcYusLzRt+YSOEVagBEVgp+RBYRlaSQgIhwWwN0/RwjCTo1obkSYYZ8UuKOICyzGLIo+BEQyhwkec7EHpjthi5NzOotDoGfe/OEXn37jE6dHdMkX+QqWpJ4BqzaGhtcqrNbtuvs9Tfq4m13amjvEY0tW6fZChvyjghiSrQK+ALfAUSHoaYwV3M0ItMGyHpLQoSC1tUYoJqrwSNRbUEsUXJt6QOyqfU8FLiCZYUub5vgijUL1jd4JqqKmPGCRUjkqwh4aIUgE0RxNCQeBjliHxL1MlBpJDgGmgi3ogRANWpkJVkLIJoa+Jicw9g2IotV0yVRM2y5ODfjHlT4BUwCNCQ18Avwgmp2Tp9DE0bKgpxak9nS0GlEiJrGESFR5/o3r6K6RE2ht03KUp+u7Di8rKsVEjp/FnkK5yIg01wpOe+9z7EKeT4nspbdyVENv/26zv3iVxp97U3Njo2pDu3WgLEvZlBWRBGhVlXV0GqpzY2nZQxUrZaiFVLU4Hf80bFRjYyOaHp6Sh6ZVR5JUdOaSA2CpuK9QMJ4mRGbGYSmBi0o9phnbWeJAVd3xByAULAUENhaaSBeAZDUU1RMNZB61VrTQE8dnnA1JYUoa0uEC2nYRp5msPUcQFA9J/MjRHBZJQ5OVIbhtlb+vj06BzXYpMFI8fv/s/YfDnYc2Zkv+J28VQXvSBgSdAC9Bb1v761aLakltdxo3+7+Sbv73r6ZkUYaeXVLbaT2ktrTN70DQJDwHlVAeXPj/b4TmbdugWC3pHlRceJ4E5F5M/NGFgoW1Cn7PFFbi9yYQwzxZYhOso1TvXHw4hlSCe9uG0PKLRgCyw1UQaqqCFDKwG33OZnkxROLYrE9jC8BBIrwEg7pspB0bIXL9DLFlGxnGLKKCNGRRAUjqOzQ9jfYKAKBgh8laLgNxR0W/yrasTsYtvUMoxUkzoE5WOY6DNCtGKrr75ZY4xPBa216GVrbSxWwbERSDN5zfoW1KGldR0gTAB3mvXrhTVpfUzPTOsON378p2OdhJ3xj4bYihRroptdodGRUq0ZXaWzVqHqjo2oaLjpckJqmrV9SBDQJiy+XYDgtTc/o/L53dOJHT2j8Fy9q4fw55rIEYMAJGtjWmyH+OT/LRVvGpgwI5ZjGycP4gaAQxyC0hXh9846V4FQFibWi4Ym8YCvXiyZpEQytp2PrAp1XprQVD3Ipaa0CLxtU8EZcp7WvpX0evP0B63Pjnj13Rqd++oyO/vN3NfHiC1qcnFIGILbQ53lRA6S4Do5icF2hCIDioiFq4I5v4WaSvsTIODwgdDVnDHwkjIFiGl+nsZ/XPPAnkrS4oHn/E+A392nuyFEVeHs5lm1rDmZGTtEKN6zpp5/Tsa/+s05+8/uaev4ljvMFzokQJSqv+hRQOBaOkTkkqoCigAKV97eiFBhhXk1JnDyqiMhQjIpgNFgJRMDbJgEBAWJAE9a5kbFa1NTjbfA6Te68RuMP3Ktzjz2s8Vtu1/TlO7TUG9OiN4p4M9cwv7mZeZ08Pam9B07ptX3HdPjYBBvlS1qKhohRayRdt3SkdLJEzu+1SiNsrKBMdCH/pNycdUCYZijUmcfHVqXmQI2UCElghC1qjyp86eO7pK7euk4PsRn3mfffrt/9xL36o8/eoz/81B1swNymL37gZn3ufTcC4A/eri985E79zifv0R997gH98ecf0Zc/cb8+/MCN2n315bkx4+26HnOMZlSKUZUyIkHPLoT2HTytF944opNnZ7ImKszClrwI1Ldh3Srdd9tV+q2P368vfuRuPXLX1bp6+1qtHvM1IuTGi3xNzy7Ib+/PTExrYopzzv8Gm4g9FonUHCfl8e5xA7py2xo9du+1enTP7vxSNBaLnJfzWIem2Jvad5QN232nqIkvQxy3JT4D/sxROJ0rgGsDUPHR6GsSp/OTc/KXuVAjtwI2CKzwCiCnkACKNx9Pn9eTL+7XT55/K/+3w1PnptlU5GhxjGRwEG+aG7hukoh1War5SVy4BhQwAilrwVcsmGX4GgW4ipArOcyhUdIFg7TkuthbxESICxzm9NSnzAzxmmgJNKYarFOPzt0y12VQJkFalNYRaPuS31IbxLwacnJGaD3HcwcbGDdeuVn33rBdH7jnOjaZb+Hcu1v/j889yAbGQ/pj/2/An9qjX3v/bfrIA9fp/tuu0PVXbdaOLWu1ec2Y1vDgGv0+YYuWFvssC4mlQRld7VWKIquSXBZWEGg4P+QGabQSEHpOAL1VFeIjN2dkgG5RhoX99/cucOJBlOU43bnBUg600MsJVjADcSgq7cm2pExXqTpRsuQOQzIM0EwSYqh3vtZ1Yug87h1/MUZvkXMZkiZORws6AYXnZoCsvfWtDMuB8iJRVTmY18hQJUNjyD9i1K9ohMeijp77L5tXWrkYA15d93Q6uuIAYW0EFVEJJHCek88lyE4AeXG3i2FYPjCv4Vyu+lwTlpaKlrhvL/E58wu1taONLl8/pmvZNL9t93Y9eMe1+tijt+hLn7hHf/jZB/T/+uJD+n9/4X790afv1u9+9E599pGb9Phd1+muXTt03faN+K7S2tEeL1j41JOUFGxWNeRSAiJF0yiCQrz+INdp1hgFPdSk3NaSSYPa5ut/42sK1wWvuXlPqPC5TnGucfX16I+r/W2bIRCmrRlo+wRZ7GYwbR/Lk29tOn/XGvgaQDZLEIrS74n3RDrBSzz/Z1Hf+flr+sq/vKiv/ssL+sFTb8gvdBZZ8+D51bH7XgNPlmCjvdD61SMaA2dc8pY+gxmgMWC3wHXrwNEJff+p/Wyu7dOBIxc0tzQicd8M4q0daXTzNdt1x+4rtGn9apcl3FiiPnUW+T/u2nf4rF7m+eLsxCTvX4oi1zIUee/pa8fl6/XAHdfrluu2aR01ocEmV1ohaY7NvH1HxvWzlw5r7zunM6bw5SEl49Xjw7nKueV163M/n19sdJx7+CtvnZDrn+HeLjXqsxC2GQDx/fcOX9x3XM+8elDHz0xhE0jFHIpcACOMe1IQxq7PdoFJSIyGEh0tWqUDXYPcXqXgV6DcwSDmiindNQWYBHRrjJgXdp1Y6U+MqPq5+SUdO3dBL711RC++eZBnuNOampqTN9LW4DRKbo2Mambr5Zq88y5NPvY+zd71oOYvv0YLvTWEa7BoWBmMyeP8jYdkK+HRoJrSGgpLSYoCSSSFmGhMFclQx9RzI3xaBQQiDLqAzNEHE7klCR6w4CBI/b58H7Vf8gMdBqxHcC44XoifQEYP6M4MFo6Rwqos5DimSQmNzh0BHQo9o6qX3CzxHNTKzCsblDuwHEjVysGoT26ZaNmCUmAKdlGhKLFXIiRo0VjVNFTyDmHAsQpYzcqbxZMYalt4PaGX9WbSE0KKIEvag0UDEYGInU14iZIXuiTSvknjPBZQg06izj8dceijTBdwfu7AS4uLKnznWhwf17nnn9fpnz2pmYOHVGbnxWVBhKlAzs6XUMgqFxHq9XotjIBHNMo1vtdwDnPiBudCUbAZuCD/XwGTfP9ccE4HJhCzQiup/fwUdfOF+Pd0+xmwrb4UCu0ojp0kg6UGyBXdPsOCLKsTOC5gPwPlOmxqk4fyGoNqZy2W43UWVq2kMZMnPfDFKfOCBzmSxs/nKzRdXbNf8jm0UtMAHg7dCkEWDILDZwLjZYgVHnCBLosED3QEN3sRFOwMK8SZb4WkMthqEE9DzQklny4pDIwMWavz4khXBNIQGNBQc0LDkCiNCsb2t8640xNnQJoY4s36wmKXerSLwj8h2ayotlCk2rZJWGmo6sEHBGIwjWVf2ftdoLbFQGNB5+UsPqUDoUFYVSw3CjYX4dGCIbDoYkAdjuA1gnZ3pgphVqjdVZs1lfKcWupdc+vkKzC1uXpDJK2M69lY5hM6MSn8t1XGJyZ0jgvS/MKCIkLhM6ORGnCv4SFpdExjbASOrQL7nw5zAWp6jXpqFPzoEs25+lzoJo8f16knntbZnz2jheMnuO5wWWQNGHMusn9kNclDWgIdiohU5/yp1TE7GgM7ScLGOmKqveiTRBEBSKYT0kHZUCmgDDKDjhAKfhw/0NUORa/+UkQopARlPlfUraZwJYo7EFh56cN/Y4wH/tmjx3T8+z/Toa99S+Nc+JfG2Rzlxi437JVQ7IXEWIogSkgyMESEIgDV5g3RgDSA0HlsoRMW+AQGFwSbKtOINDur6X37dex739f+v/k7Hfvu9zTz1lvybweq4fiSz1icC+IOtTh+VlPPPK3j3/iOjn7t+5p4iQ3BeTYEFWokRkd3YAO82Zyc10e0gg2oHYtJoGKMB+vK2ra0sA3DEC9aBFIAUjIOZQ09ST34Ebgmeuqv2aLJ62/U2Ucf1MSjD2ly902aW3sZb79HeLbqY0ttbFBNTszoCJuAr/OG+Q3g+OkpzS4WLTU9ZhBEpXODUpIFpoJHGDpU7fJ1ChI/xIzmKam6wgdURKNAHREtNoNXKHmCCBXWrQw5HztdvmmV7r71Cn3Wf5vtU/fwhfEufeqx6/XIXVfqll2Xaee2dbps82pt3rBK/iP42zau0s7L12n3VZt0503b2Wy7Rp95/y1sEt6rX//wHj1w51W6YutqjfK9puGY90bGFCOjEvNeilGdPD+vF948pjcO+rcaJP9GRVsY61eEi7ZuWaMbrt6sa7av54tVjzVtkDdswkmnzs/ptUNn9dMXD+q7T76pb//0Nb6gvann3jyhk+fmtMgXr6YJ9Xjl3fQWM7T5nVvX66HbrtYd123XpnUjHE10fGb6/dCps7P5t5z2HT6Xm40hGsvkBy2DP5WwEoqFRWl6bp6XH3N8AS+KXoMcBcqIZVphWVU5/yJfqPybiLOcG8xSvuZxMDhZRCsq/b4Kn4mLoRqg92ds2UGq4ROjlLxa9gAAEABJREFUle0qhsxeGIvaMlAXeHdblbwMVV1BCDh+xoROrOrLORoRCkkRIf9AKa8XTFcBZ2DNA2iahiqDY8l8mBOURjkW7E1oO+fa9Ts36Z4bt+t9e67Rpx+7Ub/z8Tv1Xz5/v/7L5+7X73/qLn3xw7fqE4/ewAbuTt11w1bt3rFB2zav0WruGfL6ENMbjP28PrOS1ERKJVCHaBEtQSWwLhGEjC50iRT8IKYjUjIhVRygFqzsAKkNIkK1gU23S8ZSyWzqUsWQzNAwMGhlLV/APgSEyqrtmTAYsDcNumS3Y6uIaA3BprIudEGCiFBA27zAJ3S8MTJQ1mCbAY3ctuYH4FjAgB8msNdFughn9qnIOYje8Qx2iwjMY0VeYZNgg4TI8eIBV1njWAlEIQNmnkFBZ4Clp95xobseEdi4LkORmYjQckOGj30tsyaPFwwasuEH7R4RigDM4GNlFHhkKfJwEUQs6wNdB/aFzZ6ft6SWB4c3l/bEaAC6Ot46bxb6GhZ8dsZGpA1spm/bsl43XLtV995+ld5332595n036bc+egebg3vYkL9Lf/SZO/U7H7tNv/b4jfrIfdfp/pu368art2g71+V1qxr1RphvsMJMnsstZfKZ7zWKXg9A2fRUgiqAiGUcAd0A2Rko0KIsGNrHOte4m5ixAV1aJ01SYwuMuQ44RvrZzkyHTVOnL3ZUK8GX9FNthKoEI/KVMcLmAPOKhvuKdHZ8Sq/vP65/eeJ1PfHCWzrP5lB4rsQpwh5aYg3UaIwXFuvXjmrVWKOGvGQQJvKxKF40ZAu8zz5w/IL+5dl39J0n9mnvoXHNLvUUxGl6gXmfNV+tu2++StddvVVjbPJ6yp5DBOEYTp+f1ctszO0/cpr7Uh+hODjGwQZun03AUd2J/wN3XqOdWzdohOMk/IS/iljyorMXZvT8G8f03Kvv6AxzLDxnWh2FAjlvZGCdsXZw3ArAZxW5/+THDddu184dmzVKzcoC+4RfAPqanVvQW0fH9fSrh3g5elyz02yoYReNM1CAI5kEuwsvuT6FIipAII6EED8DuUWNB3XNEZP2cU+CoaVxg3EPacAs01ByM/bnTcwvIsStW+cm57T3yCmeXQ5r34FjOnt2Uou8AG7UEKqnfozowup1OnfNdTp33706f/8Dmrp2t+ZWrVMhhuMOQ9bpRAgjIOgCUg4BKcEY53kJLeQ+lxNruQVr7hBVh2EywjrUkoJCgA5btc1kQWNQ4kwJmdZIjIGCSIIXBuEZy815E3vAxkiDhPilQEoq9SHBya2zMw2kppVFmEPobr8EDxZIEejdwXS5RSAwoVBEJCWB7QZAKVuBQh9hrFyyCGgvhmiQsp/B8uR9vhPEB0QrW6oRNba13mbwLJQjgIoibFWq1LQhOcuTYKh6CKXUNoZWHIG0pcuArgKfH5VyusL52lefB9X5Yyd07qlnNP7MLzR38oT8PayzU84XzrFIGhGK4GxuQr72jIw0PJv3NDraU28E4NreAxrrse3zHDbD973zkxc0De73iaWQEkQhBmTOk6C61qLZDOTlMuTHE1OLlmFIUHytMaC1GECkTGVnxwMsA2nQsEsaYf5GcTKUhryWBGGZUQfmmZ8M0LjKdFXX86COkqw0qG0Y+ViQAQEMk7PtMo94IAvcWyAXXQgGptWbOau2qIgRysYY1FwtD7J/BD6sCWoyORwVMFnbWoaWGKZAF3fs8rwwvpSuk5GjIzvs9B3dRW+qYFhVJZcaL87pIPY0DOwHzIAYqAbEJYob6FqCJYFajrFMOSsqerdgkL+yL3tVU/OG5bjysVFtVWp95T2u5CxJuHhRUvheQ437bq1jF0WEYoVyJTdQvStnGaguRVysHebn5+d1/sJ5nT13TrOzc3lCRnBa8EkNbiNN9DQ61tMYG4EVRjXSXWyankTNWQ72jpsPT5L6QOkvaZ64Ey++rPGfPqW5d95Wf2k+c6QtF6TuGJrHRQopQSI7QyoCwr3gWz8egqrAiE21gKCLAAMeWjTzDbQjwLafoTQ2m9FMVImthbXaBo+CMZPlfNEwdUb3SNuArPMxlabIodOBAAtzmj10UMe/9W86+ndf07mnn9bC6bPy33ULV8DDDE+fOEoRsRIUCDVoRJOwkY9V00hc+MM4iNSBRDhmTH6k8qQLm5PixoBKHAwtnjujiRde0ik2Ao995es6/tWv6/DXvqnj3/uBpg+8Le5UCscGbL9w9IjO/+gnOvF32PzTDzS+91X1F6cV/HDfcQpmktUhySwDPpVwUcWCdFeJSFVpPUrqq5Vp69XayGKDbVAyNSgLDJBd9wW2ELcZ0fzmnRq//S5NvP9RXbj7fk1uu1Zzo+u0iH5pqbAchbfuCzo9Pq29bHq99OZxvXXwtC6wkeXlKmJ9HdfHJzEDibuMPuaeTFGRz/+8i6LPSSGzvoDxSlFHVwauDcQUbQIE06R25geDJ4RL4GG/F0v5W3MfeOAm/dYn2ND74O16/z1X67Zdm3XlZWu0is+mU/Pcq4WFooXFIm+4Mc1MJyKPkGjj2p6uuXKd7r9jp77wodv025+6Rx986EZde+XG/BITnFfB53tJjfrR0+RC6A029V5447hOnpuWRI0hgdTPCqkRnn0k8kCjWOxLZyb48rP/tL739AH97Xdf0p998zn92def0Z994xn9j28+o7/41i/0vacO6J2T01rkKX6kt6SRXl/+Z22u2Q83N1x9mW7ffYUuZ4OzKYuKJb64cHyneIv65jtn9eLeE5nHxyBUvxDlmvclHzJ/mVvkQE5Pz2sK8OnfMD8XH0HRWm5eu8oVnCslbBrAgugXDi+BubaJ42HwdY6dRtRL5DMUsP374igih2eNYPB1THSgmhldmzR5romJU1ZwKVjaBuQYBota3MUX9bEkqjy2JaMIMYylDXQD3ShDt/PPMKy7fzu8B7NqJLSRDYirtm3Qbddv1yNsAn78kZv0Gx++Xb/3qT36w8/cnfg32Yz45GM367E913LubdfV2zdo87oxjZHQa09I9X0Aiel8LjmaUEjCBAg1EIaUyQ0rjBmzRmNLl8GWcCg8VyiiewSQLTPwbbcHqzeksgSl7QWduOVhoQY90HfqGEghqJtxOWbLW4ZLopVD591Fa7UDttMj70jWAW5FH5ivkMJcwhbpf6iviN3GS1k7Nx/T/1DAYePuYLWyiG6SCIZIuLYvC7OGth7hZ95aQ2ss0wYlJRoctssHCNFwt25gO6y4mHY2f3yHMLUQXRliyDwtPBgsbzHmlNEylgPLvkUNfEPABmHTxCBuA4+KHhQgLi99bsV96H76rF07pq2Xrdduro333nqVPvTgDfrCB27R737iTv3hZ+/TH3/+bjYL79bvfPQ2feaRG/icXqM7dm/jhc0G+SXRajaqer2o16NCWAHRKBoADKEK2ESoa4XZYMkI5clBBZAfWOOEPvMgaNJF1hdfiB2k9bGqkn3CFTTEY3Sv9pWqmdHZGCaCwSoHAIrliQnjC3vyGGBXyKyGaCMjKsyJ9zrcC8X9Cn3bI0KBLm2hR8dCa1eP5G+493i8bfAXrVA/VWiRm9qxM5P66UtH9E8/36+XD4xrmg1Bx1fYsK/V3L9279yi22+8Qn5RFk1DTurI2govIvs6eGJCL+09phOnL3Bcfc9akuP7gPi3snduW68H7tilW3ZvlzcpG2ojOjbKNPPzC3qL+/Gzrx3SoaNnteC/a2KN6wRkSOsi08X3Ku6Npcyz4SjdecOVuu/263TFZWvl2C7NVY7wfNHEgsYnZ/TagVNZ45nxC0QqxJGUawym+2MdzgktLASNlQSuIFoA1jJ/5L4tVRuLLau4WmGH0lPteNNqnYLjJFVNGGPrukHK42OG00kpMAEg80u9wyfH9dK+o3pl/xEdYe2neXbos0Y2XWC3/MLqtTq7bafO3slz4iMPa+Km23Rh3RYtapRMoeVm2l4Gpc4Sg2iWBlLI2usEUmKdkgoxU2C5B3LrC1iGIhklSHIYr1aeI54g81IQBRDKCGuVDVKVK2AMisCihbpjZowYGR0i7QO67SYRJ2faoDaKhtqwzZAYkkqp0XooPKHoglLbImmPoUbDzYYG5mcxZBMQYHqdQ/LJZRQvCRY4RPI5nxQ6u+1Sy1D1GNLRUWNY6gHM4xejMkZ1D+gK5h3JsUO0ZNrKiYMhQjp0RMBiCQ0xyGUXx8lzzzoEpjmBeV7iSZrn1DI3p+m9B3Tuxz/XhZde1sLEOXGRsAmuQQIAPwiRRn5WRqIen48eLw9GgFEuXqOjI2z49zTC9afXhHiMxz64lyxpcmqK7/2TfO+ZVwZ2sCEIaANKcsLwGaw89HC/pBCDrj5IKWoM1daqKoMm0LeM0w3IAWEHw0BwaWKFSURrtEKqi1P5EHRCpqjhNvD0h8XhAHo1GRAtCz+wryJm1hLDaFBXJwxKWrk+l3bs7C+NA7EB9Ku7C60Tv6Rte0YrC3O9BnOipS8VVowA2idQccAWkkblgqJGkRe3Qp2s/YfWFStVqMnk5jgVzLUQnCMAHUEd5WCAbRFiAJOEFIENEAEerq+lNdRcGVYpMY5gdDdO6XsMxIoEUmPi7K4lMTwhVKGALwIUDg9advaECo4GkLvJgmHBkE4cKWJAqUDbRl2DxwCum1XArgSU7+r+ojzl/214fJwvy1PUVPLCEr1GTV5IGo2M9njrMKZVq4DVYxoZGVWPC07T49QJKfzj/JIpubk2V7I4PaWJ1/fq1A+f0IVXXtXSzJTCJwJGtiEhVO3mA9LgcwzDyqUAsu251sVCQytMMgfclnEEtHtiE85CVsh6Z4HmWDqmLHM4eCMWWaGkMJIiMKDLDcztBKrGgxAGlF2EKu1rGLiSbH0oJMYSGxqThw/p6Hf+TYe/8nWd/tlPNHv8qMrCPL7YY4OLVjSCeT193rlWA5bCNM0qzdgJUjo8UK0f5vKOFwrj6RnNHXxHZ376Ux35x2/qyD/8kyaeeEbzb7+tiWde0MF//JYO/tO3NbFvH7XNSXMzmnlnn059/191+K+/rqPf+heN73+DWGzS8Iba2bLuMCUFPx4reA1Sq9oCZDCqOLUMTBVjZguNlm59y+f8Kh8BTsDETrDc93i4KDKOaNTnbe/8lddr/MEHdPbxRzRxy12a3rRdCzGWz7YkUmFdJicXdNj/cQUP6S+/eVRHT5xjg3yBY0ZsFZHdhCICkEIS5BBY4miSTBajojzXXZtq83FL1udvwR7b+iYssA0xDAD1gLY8qGbVqHTjtZfrk++7Q7/+kT364L3X6hY2A/132VbxBU9tCNEgxRKIj7EaFE2EeoBx0wtFBA8LwReOEe26aqM+/MAu/fYn7tInH7tR11+zUc5l295IT2p66peeTkzM65k3Dst/oHx2fknWszxy8ylVKNr5QJrgDf0rB07ru0+9pb/4zvP6s28+q3/811f1s+ff0Wv7z2jvofN84Tij76P/+++/qJ/+gnPxgm9X5JwAABAASURBVF9KFAU/7sXBuV5s3jCqG67eoiu2rtdYr0j9RQWbg32O3bFTF9gUPKaDx87xha/vUpTrTEFYSuxSGi/wZW5qdlHTM4vopYhGKBXGrAWMFO4BCsnHSEURoRCNyVFK0oG88IVCBuj6uezDkh876wwEoZeESE9IQqmjsRUtgAJtsMoY1iQO9seAHoEl3euSemhVK9YDqgk4V4cbdVkYESgkDpZkWugIyZMh6r7GWJ8Na0b5crhON15zmfybKR9/9Gb9OpuA/m3AL3/6LjYB79RvfOQ2ferxm/Q+zrm7btquq7at06a1I/Im4gjnk9MtuSjRHN+CaHNpqCbUgle2IpcUEQr4YIxgLDLVQqU9yo3jUtDIUDwWU8JNISkiWtBySxm1gHFXAUuh92rWRFCziYKV5wWYHQY0v7zjow7S0t5JIM6jKI9UVoU5YmOfpIeGYRm1ydCpTQM5LzDBCUnh9gHyfOpswRGB+zLAIG07ugFv2mJiGA3AvKEVkKmljOBChAiF1EIoogW5NGY95I9oRWflkyeSjZfppBiIRUB6wNBbHgqZKrCyaltrNSQhbCdsbRJRk3NWoEaEXjtQ7eSpus65yLWaMy5JMGCHovp4LB4qWOVCjCNsK0UE0GHTodqWcUQoEFIiI51rX59rXMNn3p+/tVywt25Zp+uu2qI9t1yh9913gz79/lv1Wx+/S3/4mXv0x5+7V/7PS7708Tv0mcdv1vvv3aW72PS/js3/zetGtIrr6gj3GNfG6oAomgteBDMjB5xcQISrwAIBXUJYcZUxys2ybu0G2PGJbH3acf3McORJmxo6VSnHMMLCjGaOa5bUiQZrodYGs4A2YCVBJyD3I0pESJb5mq/awjSQuGnYBOrpAi/ATnMvmpldSCPEalgDv1zzhuDPXjyof/7pG3qBl4eTM0vqNgSD+fil1fYNY7qLTbddOy/jZXoj0hOHdfRIDeen5vT6gZN68+2TOj81q2hQ2MrlgTdyPPbcvFP33HK1tm1eJz9qK1DSUUvgs+en9fwbR/XS64d1nhddYSPyi82/AvRNp7HPYyqwP/woa737ysv06D036tZd27RmrFEEAQGsMvbcwpIOnRjX86+9o/3vnKh/R5j47QzkhoeRBIGruhZRBf4slJZWi4vQyfkaCVmRGzJoUxK0aHlgrSVjIgZUPkcCGwNWteOLttKMtvEJhCfIGu7JzHuJt1TnLsxo7zun9NKbh3TgyCmdn5zlmSEkDkBfPV4Uj2n88u06feNtOvfQg7qwZ4+mtu3QwuiYIrBTqGH9KuVRQqSIACBDqidokVuEBV7/5JTXZZMJ6NBXSwTEVRUJsQRN2cIJuKhbZ0hxKCIkutzA9GSDMZBFeIQgWUQowlB5xuyDJU9OCtFSmJQswA3c8hbILRSxDJYY6nEwBZCXkV6JgMJFMsEkIyAMqOnIA1WgEa3SSklLh3JZApm7we5IlTiDmAOgI0KiixZhAkicAg8AvT0GecTQV1yqa64FNvRWgjzycCOSn/U9Z5tFBKKiVCbZ0caiFXWz8+fUPiWlYu+vqM8L56XpCzr/8ms6/dMnNP3WAZXZGXwwIp5tK5PLkKdVRCgiuFY0GuElSI/v6cZjIyNsDI5opNeTNwd9HYsI+T8Xmpqc1NTUtOYXl9KXQcPNeUqoFcPRQ/zgL6AYKN7zzqVDXw8aBIIS1AdgZvMukJBihg2jhIFoaQxOWZG/FzHaVAWbgsq85bmuSK209zBgJsz17pberBW4rVnkjGFjJwk8KTgCIgITADkuNS1iuwTDMAjefQB2MEgDkbrm2C2dJGvluaQooOC9phQL0yZ3LAB1miFN7AHzd9nJgTuwkQF/I3VBRBTLDCg6MVdnOJQsFYTFIcfKgpAjbDsBWirAyxz1wK/stlgpGVi1BQxrcwGGBUkTw7aDRBD0VP3fMhD/V8RZthhOzEkiwyWcXe8lxAORwxgGAoiWr7laBnGuv+NVhSUibYJFBv0nm08iP1DO8kZinA3BC+fPa4kvzcHNUYr8aZpGPS4oY9wQx1at0ujYmMZ8oekh5wShy83njQEnHvmgmILLXiL21Nvv6OyPfqaJJ5/V/JnTTGlJhQfZPgb+AslnUvYTnuJcw1X1XAhYYkmooeVmHHJeg7W2x1A+GuZtNQxVvywpWJoLBkpgrN3xSF9zw7iGgmpgg0wu1oDc+YQBHa72zG87wBcu6yyrQJUE85qLGN4AnD5yRMd/8FMd+puv6dQ/f1czb+xVYdPUH8geF/CMig93CXGXUN9vkPgiYJpC6URmLSFkKEO6ju9khZuM5+S6Y3FBS2fPaPL5X+g4m36H/uYfdfQb39bZF1/R4oUL6i2ReXxC5597QYe++k869I9f1+Szz2j2hWd18hvf0qG//5qO/+uPdP7YO5lXdaJOiWPtwTq34hR4GuaFvIPkWSvRkm6xaa9fmjI4VuZA7+5Yxmp1ISnD4Og5srxaaHqaXbsl3/aeffxhnXr4QU1ce6NmVm3kIbDHWkqFtZubW9S58WkefE/pRd6473vrhCbOz6JnbTORF8ObPRlc2SwnaZFX0xIYkGsIZAaiZ8lEQSOkBZEfTgF/+PJ8Fw05YwAYeVRifw4N4mww5u392EjRzddt06fed5c+9dhtuvembbpiyxo2dRpcyORQDg/H4ZYf7L1xZ1jkpi/qdo3ev/HdzXREqOFzPtprtGXjat3Hl8nPvu8WfeD+q3XtFau0eqSdP7ELD81Tiz29eeicnnn1sI6emso5MjFwGkBSh6SFpaL9R87pG//6gv7iG0/oWz9+TS+8dix9LswWTS81ml/qaZ5459hofGX/CTYFD2jfwQlNzfc45Xsq/YZIAe5rdKSnHZev09aNazTCl9fChqC//ISWNDk9yxesU3qVGBem5pXngOeKe8OGV7Aec3MLOs1xPjU+K/92oZhLcI6QgNo9hgd8E6kS/WQcLwkPxKWnOoibNOcRDmgLEih/GQOCY2zfQoawFpl5yNrtbCpxwZF80KXv8800GJ8MyjkTxEl/TO3G9LIO052N9VYHX2Abjqs4vhwKLhnEWlqU2EwdYU3Wr2q0/bJ1bAJerntvv1offPgmff7Dd8p/s+zLn75XX/7M3fqS/1bZ4zfpA/fskv/zg+uu2KAtG1Zp1WhPDUk9r8xHzaQRKdVQIyqnNZILtB1Ey1dUeVcKhb/jdBqHKPKKISlA9oKki1RaSSJSeGUqjVFLVOQoto5URArraGkHiC00QA46dYXBBSG0NWhF71xc/6X0K4zfi7nYkZzvZXqx3PkNnXyY7mTi4ESEYiBYXnOnTrhUTnzS5b106NM3jYYHZzIMy5Zp+3Sc162jL8Yr7FplJ7OfoRVfhMjtmjvjVnsR60VoNS2yT0tyUqHvmGVMZEUEUGVRUTuGoqXe5bysaM8mDIcKqmd2J7NxBY9Is5M243fYjD/i9q2hCtfNvvKSgePYSKNNG1br6h2bdefNV+qDD1yvL3zwDv3Ox+/WH3zm3oTf4jP+GTYOP3Dfbvnaf8NVm+U/MbFh7ah8nQiC9blu+PlBbXMu32ONLUpMUcYFe0/QtAsJDPJ6Bs41QZ+8r3Gstz+5IBUPdkw51750TCd0xqGIIIQjA629/dPAPGIsMGZF4CtdXUL+8VUr0HfQKKKRHBeRN/aC+8LZ84v62YuH9bUfvqkf8MLqjQOnNH5+hpeEizp2+oJ+6g3BH7+up186JL/48rNK8X8wxXOVuPGOca++ZsdG3X79Dm3fvJZroiiCSqlPLJxvxUdPXtDLbx7RsZPntMBzd9/3EGoQ0Gv6unb7Bj14x3W64ZrLNTbKVRXfXCNww4V2ZnZeb7x9Wk+/elD+e8fe8Gq434jNwEINBRzwhfXusxasiHzPF/fLzetHdO8tO3X/HddQ32o2EULdMhSqnV8a1ZmJBeo7rhd4AXh2fFKEYQ5FhBKjRGwGOWZBWCKgDaJF2sm7sMQrJbBuYBtFr6l6xhoHInvlvLESbQaQ5MRAYd6ehyCK+VSmo5cMO3d7SpFlEA9bSBnsZ4uCzC8GDx4f12v7jmjvgRM6e25Ki4tFhVr9T4nnm1WaXLNZ4zwvnnvwEY0/8KAmd+5iw3AtwbNjaVyIXQhrgGeeLiuQihYRjO7GoawfnWtQ6sLmstZWREm6sFp9z5FaTdfabUEqo9ZXWNs3WaFzALCD4iqhCIXcwpj6AsYAogfSGHIMeAEhMRYgfGIIkwTLpeHRXOVbGxJHWBIKfCNCbhEVJ81QAMkyzjjr8OtklnrOlJsWVichKSLkH89R0KIFkDw46WSIRrdNUIcczIBNXf8kZPsgd61e8AFIInYRAQJSPk7JyQ2RkQo2Jqqmjuatz5D4RUInrZzzExlhAJWCaM8P4nDsl7gO+p8Rz50+o7N8Dzv31LOaO3pcZX5RqOX4Bvs5iiEjZU09PtMNG4M9jfRG1OM7e49nth7fKZsGHbgHdh3TMzPyfzoyN8vm+CLPh11Q6pZjhfwRJx91JY8gbTJbt2xCKrdWmvKO7nTWrwAbDEOntIOh4zO6DatghaqK3j3aPOtcqbrY92K+Wi9LlyllFfoVLS5ldYk6hsP4OFxsknFYb09j2Dbpi40tDAbsGf/9Pe19brcuGbdm5CtCJazi0BslpJSBXk8KCLrkYFkEx95YDCgypmrLizt2ESE6EKnAbPBhssALYhxR9ZX2aLC1NNCYDQ8aNPsbOoFtDR1vfDFvmaMsgxfGYI2tDap5mZQvGivSVrVULVRbF61ydWwNrUoBPL26WQgQOCKqCBvSsdYQ9GhB1mJj9G4IRQCEYmHpITePVQRlvYIfazhmIB/n+fl5TUyc1zk2BOfm/UYUG2ybpsmLSo+LxwgXk7FVY1rlfzo8OpIXmh5f0MWDiUgQEXJgSLMmK8+DyczJUzr95HM6/aMnNXP4MPPyBoNq85WNm191sCjy4oORGaU8RLGODHY3T76wMiwwoE8aDJsXanjMzA0BpDtmnQ6zGj8JKw0tA/IaYS7hAKvgR7QSuOVsSyeRiSLLgdY+ZRzQgbzV98HCZokHN/+txWM/fFIH/vaf2YD7hs498aTmThyVFubVeI3l87Koz0Nj6YCYXqfkOxpcfCMBjHGQbI/cuIGOhUUtsQE8/eZenfrBv+ngV7+pQ//wHR3/4ROafOcdFTZO5Ac5Cg7eqvamJjX9yqs68g/f0jt/8Q86/Le2/55O//wXWpo4p14ZUbsMiVgWZoazx8pA2aTKLDIVzMk9lR4QhjFrYrQCkHm9qz1rAUPHBDp16Qlf5GuOYP1gN7dxm87duUdn3/eIJnjbO7n9Ks2OrWFDEAPWJDj35mcXdOrUBb2x97he9QP68QnNzfscxYYubLzOBJdPzvAs09dKA2JqcM6IAAFgpPQAqAkfKHTQJkTj3HetJfgCB9u5CKuIRhE9SHAD9BqBtIqlvuHqrfroY3foI4/crNt3bdHmdaMKzpFCDp83qeBnAAAQAElEQVQf8wtL+fdzDjKP194+qWffOKGfv3JMT7x6TC/sO6kDx8Y1PjWrBc6RYBFDQR5AUgR5IvKfTd1xwzZ9+pFb9Pieq7TjMr4cBrVL8pempdLTyYlFPc+avbL/lC5MLQo3lBgQqoBYIpV+5BemV/cf0YtvHGVDbl595tXwgBJND58ep2XIG1bqjWqSjcI3D53SvnfOaHKKlebcKpyLUPL1vWGea1iEtavHNMJ1KUpfDfNouM74jefxU+f12htHdOTYOfn895rMs4l+jg1e/xOrn794SN97+i0988phnZueU4yMiSKYE0XLIImJRISR7J8Ecxec2lZajBUUnCeL3jUGkrRtZZXuy3Pw+ZM8ttUMX2L7PLC8MB9jQ1nhjx0+XWxc0r2hTgFVLgU/4hhGQDVBGGZAnNIvavBfxXm0ad2Yrtq6ni+r2/S++3fpMx+4NX+L6Hc+ebd+5+N36YsfvlWffd9N+vB91+qhW3fo5ms36Uo2YjezQTDWNGQI9UXoFoJ8kIpwPlMS1DKYIXcirWyeYweYLCuZLl01CHNA6VG0lDM4ndfBgDh7lMASAHcVYlp1OZqr4Hi1JvNYR8Vp1g0XiTrW2DAwY40FOJ6hk1+MqaxOaViBn32pAKmjtjCQI76oO4dBuQhQLY6Abm1NGVpWpg0dvwK/R66I+KV+EdZHDdWWXRkpIhJEu0iF5N3d50HEsk9gYr9cGwg6krZTr+1bjmNeMldEDHCney9sf8MKPXEHfEsXBLYzQGaPaPPABVC7LStFEdKyIklc8hD7vFM2KM45ezn2MqC0b5sfLntEZBwzEaGmgwY5n0uhjfAZptS1H0uLc32cZwS79WvGtH3LWvk3ru9mk/Dxe67VZ95/s37zY3fpdz95r373U/foN4b+JMAd12/TlZet0/rVY7K/j4cvU77X9H1tJmYAmUgSJSR4PrYNhdxKi3MRqMjYNllxmhSbVWBdbF4sSl1aI4oWWDtiVP/qUi2EXrXhGxESEOInFyQkNRL3IMFHygMeMI0u64G+MLmop18+qL/69jP6r1/9mf7060/rmz95g83Aw/rhs+/on3/yun7OxuD41ByV4OXNwEWe13x1XJrXxjWhW3Zt003XbtWGNSPq6lOQi9znuWe+duC0Xt13TOfPT1cxKoKJaLycG9Pdt12te27xpt1a+T/c8nWcQMLAS6sTZyf1zGuH9cqbxzXFi81e04gvckBfwXNFwwKW0id14dZT5FaQ+bfsd125RffetkvXX7VFq8d62CtBrEGJEc3MBy/0LuipVw7qwOGTPDP11eP+4UOjLLJgHzhJAvWZV597sUE8N4qGSP4njX4p1/SkJgLT4J4vgOOgHnwPeYO1ck5JtEO02DVXsoDqsYfA3rwUYUtoEKOWW6QuAozQY1B7cIwCvMhG7InTU7xMPKHX3jrKc8O4ZmYXJY5PqMGqp9nVGzSx/RqeI+/WhUce0uT1tyLbIrFGYbsILTeyw4aiFRkjgzNVwZmRwdSZBNbMnzjmMaUyPxOaqxAWGnBDib2AqIBfRKWtEy2A5Q5nPbVaFhGii1EVI60HVSyoAjY7uSrNiCEdMTRyCDq0rVHQZVJunF/WmDREhCIqmC9apivvMRiKhB0DyLwEoWzI6UlKwbmsbFCJPYSHDmC8ysmmIwIzpgfg6bY5LWv1tgznMDAXgeXWrRGLHObtap2fNRB0IdLFcmRG8pBKBPTkJUUkQzSOsWlYn+eE5TB4FJ+RIn+eCteVucNHdPbJZ3X+xVe0MDGBUrW5LgNcUeQPQdWE1Ph6AOFnZf+24AjP3SMjIzL0eH6ues5zPreTU1M8q5/X3BzXM0+Cmjy1QtwgKqh26yyEa5FSnfasOrgKJPuLFkDXTWOFEkkaJKfCDxLVWMqW8W1jsMTO4EwBdk/a8gRiIch1dJ02SCjDYVNic6VUSmQBQB9mkxatk0Nmv5hP4WB4d75UuSbgkr7IOfCZb1g/TGcMDxYa26dbN/MdsAYdeUmcftZ0gUx3h4Q1hC1AE3GxgQ9TUYqtykABDyhwIUhRfkDznLSoA3UNgf0SkBkTECnMch/mI0IRQXD0xB+ec7KtCm12WBmS6Qb807bjjZGphQI2WLwM1cNL0oF1VepynAXAN+NYCZsL0Bp5ehJCbBw/AV0pbURj80wKpIKdDEKPgC4DbA2jrhHTmoKWbrKDKJHmKXasUPKCLoAxInkGJTimZojjD84CbwWmpqd5Szau6alp9ZFH2AAARxPqsfk3xpfnsdERja3qaQTc9BqHTcgBP8cTzZjvoMSS5thonHj9dZ358TM6v/dtLS7NUEbhZlu0xMMKjys5DeftQ9U5iJAhqa4JJUNV2jIVdDYMakhNcAG0rPCZAtMhZBO5QTiG8HNt1lGEEEPaOBQBMAcLoeDtaAjJHb2ymZE6tqjyBJJMS3VETDWEg5AUUbHXpUjMHyCf5+2a/BZ+9sI5nXrmZR34yj9p3//8Gx3+yjd17unntHDyuMRNITgWDWvfA4zFcSm9nsSxEBf/Qg7HLqHMB1Lwg4V6PKSVmWktHjuhC88+r2Pf/J72/fnfaf///IoO/9MPdOa5FzV3dkLcG+TmY7HIZkrfAo5TTE5p5tU3dOhr39G+r/yzzr7wspamLnAMBSypj82SHZmxDBTC9JhnXQWPqaZGAXQp0jJxXT+cLJQYUXZGolkFlKpBQGeixciJDNB+EO6xTgujazW5fZfG73tY5x59VJM33KYLm7drIXpiKTLx4lyfzfA5Hngn9MLrx/X622fk31Zb6jt3wyyK+j5g5CwG5hjkKWAZsBA81sQrErYFHopKpIhGEpCCgC72AEueWoRl0ApbSWBDBHKDpIgAeoCw6Wvnto364EM36yMP3qhbr9mk9Wt64tCjk2zk3wY8zAbnc68d17d+uk9/+c8v6L//w5P6/3/lKf0fX3la//0bz+nvv/eKfvzcITYHz7MJtyjPsavM8xPNJa/hi8LdN27Tpx65iS8mV2jTuoZL3TzaJVI14mWl9h0e13OvH9XxM9MqrFtDvZ4kyyDDKOfn9q2btOuaK7Vp8wYF15HorcJ/RGJjsfClEiH8qJoY49j0OAYzOsa56LlENCKpQ4KVbYkdxD7nZiawhg3BsrSIWZ+NxBm9fuSMXj94RmfZCDx96ryee/WI/uln+/QX33lJ/+2bz+rvv/+inn31kKam8en5OAe1OA9Y0f6wIkwgnBHsXKbz+HpxkFfadjD0XLvSxxTgc2N7l2c7EqggK+iTJmbSGEGq1IEoXfA+dZgGrEPDdzxczcMQOID0AwdxDH0+cf4s9vsL8oOkwP6Nyk3rx3TdlRt1961X6iMP31j/LuAn7tTvf+IO/c5Hb9EXP3CjPvXQdXrsjit1167LtXvHOm3dMKY1I6FGkv+pFEVCkZ8xAPdwldRXwOaNXIc8BBLAdUJRe47LGDYiMK2gQJC9yHQEmLmVZJQt50s+DnbyVhkKXLp7sB4/d3GNCAysH4bA3p2jZ5MEYaeLG4adn1WwpC5pGVFnVqwwwMtgGuhqHeiRSY6gFW2F3gyQU1hhxbIRG5USMDDOY2J6CCJCEVG9jYGIlq/S9x6JkzE7C/Mt7fkYAllEDOVoDXy8DC1rWwOG9GpvvgObDdMX8zk/C8nFog9iRNRYYV2uBgTGjgWV3XQCXGJqxqSzRvrLu21JKENEgCqoa8TLdUJn2wQGerWwHgo1Y9tRhklwrUkyb5uIEL0KqNLumJGCMxSGXmktN+uT4xzHRdFEsqF6XpqJMGdKfIYl2Ixj3DCsGm202b9FuG0DL5gu16N3X53X+y9+8DZ9iZcDv/nBW/TrH7w1/5nxhx7Ypbtv3qGrd2zQhrU9jbL7FL7ecC32b7TIF6gQJyo1U5BHmMzn+QYynzs5lzQrbT1YFcmuUHQYOPOUiH8VBbLSR5c9ELY+GdDCCs6VStWWanzNVdpa/JVXtqH4aVF5yEXCTUwv6e0TM3ritVP6xx+/oT/5xi/037/+rL7yvRf11EsHeZE+o6UFrtVLC9LinArP01qag57R1o2juvW6rbqCDdUgFeFUuFcF6yDq8X9c9gIvId85diZ/S1C+kVOTK1s9Grp+51Y9dNdu3XTN5Vo92pPwcQzrx7hvzfIy8w02FZ997YiOnpnSkn2bEWXDMLjfqCxxWPpMeAmouCkLupxjvufWa7Xnlqu1ef0qFWy9bo7tNRfn1Pj5Ob3AS7+XgAtTvu/Xe2URwX0fSx/uM8Rb4j5TmH9okReKocsvW6Orud9cf+1luuX6rbpl97b8cyfXXLFel20a09pV4vF1Ub4/FWos3W/8E9d1F8fOPGTjoAWTArECAszJWrm57gpwlFbX137w7sgK5w0IjtHdACei9ZnrBTZo9x88q5f3HdGBgyd1ZnxG8zxnNE2Pde1pprda57dcqTM37dHEI+/T+T336cKWKzQ/skr9aBSAKKsYRPN1kByi6GIhygKgycJLkfqAsdfbJuatL6yB5d0EHUo2wN+2EU4C2NhAnNSDAxuqQRrLgNzxDJY2qTElrCvGRIJLMANkSimlnkelSvKOxQpDm4cqEh2zoixP8IWBXmysmgfpgEKVdFiPbTEH7eOXPhRgr0DexUwfbMhosgI8JkkHY12vmimssN5gXUJhXNktKU7SicNEUUQo60s2PCr4KabCQ+k4mFBEyNdVBfmL8BWNaskPazEARUeRPaI1bmWeu9eAxVSfk2KRa8YS15el6UlNvbFXZ3/2hGZe36syPaVAz+mScexHVnoN5JG01NOo16swwvO4v8cb95qemqZRNKGIkF+qT14gx/QM9ALpfb0gioM4AzYYSkEKjnZdLxhdoiFeqScOZoNjU1kkxMLWMQ0F2qqSjGR7r8UyhCKiOmEcAFYKfoyLaDmA6aw8lWKOjJ404kF3qIhoDbBgrowDu2E6nWwL4JGsB5eQedI3qfSvvh5tPQykw9EaUO3J2AaWOIwSedQ108MgbM0bp29rmLKWvhgN6SLwR+/aHQJSxhFVXhmpES0iGN+jo0utizBhfJGpxSkyYUjmEkMX6xKqZZETFNe6LHoXVd4lSUG3sMksDy7JMJBgVz9MA8klCOeoXsuUzUrWVjWVF/My9Z+DekK9y7eNSanLKjMGJPYCyXUYTBtMR1F+sDTUPN8+SuOZmRk2BM9pcnJS/aU+J0Go4SLR9Cru+SLCm4VVq0Y1OjbKjXwEaKpN+JQhEF1ZYyhUm3Gf2FNvvaWzP3pKky++zEXsHLWUasC4TMFktyQUGRdBAO6O3dHJF1GiUsRZ3VhvuSUplCkNt0iJ49cPpFnPX/Y1pAor0zhCqYPGVCB0B7cm5lqoQl+4UpAGhYsq4AOAP2XmhSJVNmqPHUYUVGR54eG6PzehqQNv6cS3f6y3/sffat//8T908C+/otP/9kNNv/mmFs+eUX+WBzQemngmV0Msz9+YKmosHkzL/Jz6bAIunTujuUPveQ08MwAAEABJREFUaOqFF3T6u/+qQ3/5Ve3/k7/W/v/xdzr4D9/WiZ89pQsH39bS/JRGeDDr9R2iT1kAtTPKm7fRX1TMTmv2+GHNHH5HhQ3BhruRIcChPu98efCkngIQhfFiCtGKjt7rYETxJRehcI7YCGw0BKGACxXOjwAES69roEJ+sjZrNbtum6Z336qzjz2ms488qolrbtGFdds1rVVaLCHfaGdnl/I/yXj9rdM8CB7TOycmdGGOzc2MRhrisQiSa3ISuZlwXQVmGMiLvSUoarepKXC4VuhOj0g+Zg6NWIlzUEu3uOGoNlj3wByLzWzS3Hfz1frgvTfotl1b8rcPGvzC8cHz7NLtOzKh7zx1SH/9nVf019/6hb72ry/rB0/s18+ee0c/+8Vhff/Jd/R3//Ka/uyfntfXfvi6Xtp/SuM88HM61aROxbHsI+Ds1Tq+/N1z83Z9gi+Ed1y7VqtXLcoP2D3qwUGnzs3qGTbdXtx3ItevoVxlC/nQejPpKjYyH7xjN18KtopLCdHFQ8qImh5fYKKn4BrTjIBHGgWwhOMi53DwJdO/YRAZTwo1eeymZuY0CSzxefH5J0fkHOzx+O4Hm7dOTuqJV0/qR784pq/9eL/+4luv6q++/bL+8Sev66cvHtH+Q1zvZvgSpxFiRoVwdGhwFs7xZAYScY1DkCkT9u2RZA3yJYsku9nCtvYxbTCPGee0fVhRHuLE/FJOvEJ8WLmhleVChoMCR+ft4lhf0riPzkBM22BUWIM+n9/C5miPL2hrxqTtl63SLZwnj+25Sp95/036rU/cpT/49B79wafu1G9+/HZ9+v036/F7d+nOG3fo2is36/LNa+U/ZD/GRoHnk7VQo2kpFA0QEiS9KKANDfIGIiKQBfpQaLllyckWpgI4Jny1YaSnQ4fRudvS2GLjBDOGZOrQ2RXyF2JXaTd22pZP1lYmgOXiWoOKnMKQHHFlSGZoeA/fIYtaje3sbxhWmrbO+D8D/yu+w/mG62ppz92QZixTTiR1lgLObXkaKJcnArncrDCYfm8ojtGqh8hWsoxq1DouS6Gcz2mGnB3TgDb7MJ2C9xocwzCkv0TGgdZpzfhMMh4AMQa6Idp62xoGcSGKGKxMiCGuIGkhIPMAGFewJsWwHRb5vCSIMk4DYV1EqH4+lc2ytHXMysif7ZGxRutWj+qyLWu0++otbBhdoQ8/dEP+TdHf+/Td+qPP3K0/5NrxGx+8UR+67xrdd/M27W7/lMDasSBnX302ePpcv/pclxDIkHMOybSva1wEnJmcrlBStEpQRA5yC/ETUkQAeA3mVxSSIhjpaFRB6q5ZTmC13ExgV0yT0tcJkxgroQ7KGNQu7iPFmHxeJ8daWCg6fW4m/yntj5/ep2deeUenz07K98nG1102xMS1N9ggK2wKrh3ta9cVm3Xj1Vu1cd1YhumXUDSNfCymZxf05uEzenn/UTYWp1SaID8dFNzvt3Mtfuj2a3Uvm3aXbVot3FBKEaEGfVHo8KlpPf3aYb3xzmnNUF/EiEvlTiCm0mdYIm8LbCwUjo2ode1YYaPxMj10+27t2rlZI73gGY+jVIR9qEfs+fm+3jhyLn9L8NjJcRQh1xBeE2qgq+eHxd4iPvMaG1nSzm1rdf8dV+ujj9+qX//o3fJvnf7hZ+7lvLk3/5bl73/qLv32x27XZx+/UY/ffZVu3bVJ2y4bw5dac73BrL08g+SV8/FIaTIWiSMCBCAJwL24LghUsqyC5wSkHEkNos5GQmaIxhnz7yX67xK//vZR7X37mI6fndbUYmFtelIzqtneGp3euE1HecF8+uH36dz9j+jczus0PbZOCxy/QuCIkDFPy2pU5Gf00HALYaJoRQUqSy8WWIo/ssoF/lG5EDjUUCukaoyQfxoYYyVnahmULUQpUF1seGzV+lWuHS1LMhR45BAUB+OVBKn7DGfMFIiGDV3VQdlShxDc53imfxc/DYYH7Mxi2xZrLuFikeOkNQPhMiMnYS0HQdp3njB0IUZiSvLoKZmKMKfaoJNjqOcTRGpCTXqJMYSZQrUlnYyLkSKiggSuM6n1etSgRVKBTSQlcWwgGeXnviIY1qzh89ADc6GReCZeOntaF158QeNPPqW5w0eQzavBVDRS4wVTO7TE6QKEAqLHdWN0dEQjBh7EeyM9+Vric0oRpOhrhu+WF9gLmJmdVZ9N8Qj7hi7ZClJDrryJZVg5W+yGehHx6D6PivGQrq7YCsF7Mhe7ls4yapQBn/V1yoqtM1TuUmMX/ZdbpWd+gKHsMmT+3mvQGQ4Z4147OnrSjsv6Jz00rPDqbIf070leFK/4OJRqPRwm6RykxurBRFpjyy4NIceMMK7AKDdjf6gGgDBpYwPFOXzBN3ErAykiFBAdQHJIB1WZTagSvG0PCLBPKhlKy2ABV3srqszQGDGssYdhyOCXkIM6qNJmg0hDMS8dbWBptwFU6UUerJeqIrN4LdNhOAc2lht8gbSho9QvrVSJ3j4VEQxijg/++PnzGj8/ofkFNppIEo1PgzDFTb/HA8NIbgb6YmLwRUTkpcsfagY+geF0FqtPXLoKD0jTx47p9JNPA2wKnjzGzXUx9f28BWd1+BkTAso9KURFwY+jE7sg5YCGjM2AWxotlLCNCpkcm0BmmqAR1SrSQtmsirAE28ooIlLXIpkzbVwyfzDldi1R0NMmndohSkkb0iqVxbXio7ah9zEiXApQ18PFBbhB13ADKAtzmh8/rYnXX9OR7/6b9v7p32ovm4Nv/cmf6/Df/4NOfO/7Ov3EExp/+WVNslE4uX+/Jg+8ram3Dmjqzb0af+FlneJt0tHvfk/vfPXr2v8//1Zv/ulf6c0//1u99Xff0KFv/ZtOPPOcJg8e0OL0BRU2V3xI+uTu8+BY2BDqU0sBjBdbXHiw5E7hCTFH5bFcSp86v5wLE7dfpcXcqk5eDC+YaAG0vZK2XiFIJshrIGTyHoKFs8+yRyFyH1VRP3qaXb9V52+8U+OPP6rz992n6Suu0tKqdRJzDNfKOl+YnNNh/9Pat07ptYOndJyHffYD8fdjXJ+agb7jithSgc4aimlyUReUCvFcC4RqK5AADKa4lPT3UDCkm0xtIUZgYZlpx1NqgzGkwcgDKcdjFRtku6/cpEfuZhOHN+8b14yp4WkgIhQRWmRebx+b0Hef3q+v/uBlffeJvXr1wGmdvbCg2cXgrXePz3jR+cl5HTk+qadeOqK//e6L+rvvv6jn3jyhc5MLfD5FC+YAUsUFcjNfSh64facevvNqbd9C3v6sxANKoJvnofnNg2f0xIsHdejYBYvxZ41kYC1Yo42rR3TH9Tt0LxuaW9aPKnj5ULwgahQ95tfl4vzq8RB0OZufOy/fqA1rVqmJQCugKBrJvz3o/6XRX8jmFxblFqyjyFMAYTnO8fzJL97Sn337F/or5vf9p/blH2I/cvyCvBlc2AxUjCiC2EWye4CymzdhDKS8eB5FwY9VaV+gEkqVYoOEWPBJVx9BFz5Txgl2ThnnGPXWmlkrZNVfGS+KBo0ycSWeJVGHwvr1OS8La9ZfWFAsLmgN30C2caxuuW6bHttzgz77/j360sfv0+9/+j793ifv1m9++HZ94rGb9ADH8aZrL9cVl63XxrVjfCnrZc5SStbvEhMyVSY0RQ2JsC2KCEVlGaHoONOpkzgF6SV72uXQpsCSuUQLFiIBMWIW4UGKAGtlK5YBEZH6sLq6cX2iDnhY6vYIk920LVvAN8UMlljrdUiMjMCy3NDJOmx1B1mLGeLZNoF1SIw8Y8Kv8IWX7QHjYbDfgMc/u+2TYOh8IN+rRwQhKri+LnfgkNDpzZs2NkDXejmc8F5JQ/VBYAIkcMakLjrrbGEHKFuyxiKCjVqZUUQoogNLMhpxjM0vQ0AOwD4tD6r9othVqIzPYEJuw7VEBKoKEEpQbREh8xGh5R9EErwGzbplJqS0VzY4zsNQJCdwJIgWCR5ZY2of1IUFKjprgByCGNAmhiDCsgqsLF6mbRCiBCAkd+xs62skrEVys7WBxTYLwOX1pE8+WD6Bq0Z72rRhla7atkG3Xb+Ne891+ujDN+k3PnyHfv9T97Dpc4+++KHb9fGHbtR9N+3UdTs2aTMbYPbzFaVwT8rf6i5kJ3wMskO1skKxEfDhnDkoIhJwobywwosE9kwBrpsoqsxGaIK1MkBmJyMm2DIPlgBbiy1t45k14J9S/Atx08PrYJ77rudQSnBvBJbEPbSvyel5TfNSadH3MZ4r/NtueePzi1NeyJSlBfkF3u27t8t/f3VsxBlIRjzKybmdPDull/Yelf9TrAXiBptOwfNLw9zXrgrddPU23X/bdbr2is3qNZHPWqW4OuU9cYJnmJf2HtMzrx3VibPcjzWqaLhBUqtzyANzy9sw8wnPjfpc69ZNq3TPrdfojpt2aBPXf9va1PFZNHvq5MS0nnv1kF576zhzXVQER5TYEVL4RkxNsBpBvmPzej121/X60icf0h9/4TH9P3/tYf3R5+/Xl9lI/tLH9+g3PrZHvwn81sfu0e988n79wWcf0B987iH99sfv1cceuVW3X3+FNq9blecdXxsogWrcqTtrUm0RJPcaoKsSqXREi22PCVPCiDkTTHglH8ys0tU4aWQo6awtLoucs+PnZ/X24VNsDB7WsWOnNDszy+ZcX+x7q6dG8zxPnt9xlSb33KuZhx/mBfSNmlm7ReIYNqxHRGAlIkcuP2EVEfKPsgUj4AWEsl6tNmuHVtcwU/pWQacP+UeMIlF4yPXzfIU0EoSOToIBjwiVx4rQCSqoxTYUTYhQ1wb5TGCLmU1STVnYsm5wpn2dIVvKIoiBDy5oPZasz8cHgTMaEav6mwnsjdVqiUC4wEa0Au0OdmwrAxpbdwwSZXx0EQFPbExK0pVvIxCzoG+9rAcQulO/5Qb8QRFht6wfFjrSN2Ccr1oJPRRzsEzZCqMBF5DnZx0kcmEvFADRHMvTKdACiGQkt+LrBuDvaUt8T/ffFJx46mmd/8UvtHj2rCwnbdZdcAj8QTIqDNYFn9cez9oJTU8jbAiO9Br1gGgaRUTCEh/AqakpTU5OaXZuTn3y6qLmeAVZrbEooA2gOp+inFssGw7kqKpStXnOwzA4APalJgERAYrq4AAGOKNhQJTdMhPpURgB56ixaynWJzgPEIHdCsDOgQAfs7RlwEoG2RZ+uHs9DPVAFNYAS3ILZDBpMF1rQVGIAEDJIQ1F9ZwvqNwDfgA26AC59TKfBANzYazdckPllkfLALoCqaESSSGht8kbSFYix8EQWBcgBcMJEVgHWu5lmbw0NWRwUazOPhe1Y1bgqolO5lCeVccbt0qj6Gq2/JfBxTEu6RdEcEKltlIatJLSlm3nZY9WAipA7Svl7y3LE6uq67gcovIXjY5r6MReLfMxqI0A1BZpULTIk8iFyWmdG5/Q7OxcShsuHHQ1rEmvaTTCRWRsbESjo6PAGBeSUSOZ71oAABAASURBVC4ivdRHxm3UtYDInBANMHfunM68+JJO//BJTe49oL7fpBKTT4r61MH9vn4uGP2hyw8teQmDpA8qmaEVybggzU78xFgK2nnN28Y8IthqbdrxEWQPDBLSGJHNOhp2uOcHeFgAbXNQ/ZzYIKTqjsYEvGhwaVM3ZavAddrFINUPvrKlBiq90EjBl33Nz2rx3CldeGOvjv/rz3Tgr/9Jb/6ff6k3/r//VW/+f/6b9v7//qv2/p9/qv3/7c+0/7//ufb9yf9kA/EvwH+pvX/y13rjv/+N9v6Pv9e+v/ya3v7a93SEGKdffkVTJw6rzFzgQWeJXAWgVB6gfFxE67Ouppd8nOBtwftmHnBcp21L0jw/qc9kHKVfhMxQ8Nbg9A2iGwSWW3gwmOjWABp/RhR1hGg7ihUU8amLDBnRZ2BET4uj6zS7/VpdYCNw/PEHdf7WuzRz2Q4t9FZryQ/vVDW/0Nf4+KwOHp3gYfekDhw5qwuT3qhuFE0vszCdirE37QedaBDlCcp5SXmuKEtATDVYQtBLoASsl0LhD0IoW8C3veWJlUH6Cjb8FFK0oMQBahT5mZG2bFytu2++SvfdulNbt6yWxU4c5DCMX5jVM68c0b8++YZe3nuIm/q0gs+vRkYlz41cvsHnlxwO1tzMot4+eE7f+ukb+sd/e0Uv7D+pC1OLKuiaCPWaRg2AWx7X7Zev1cN3XK09uy/XhtV9lUW+iOQDQ+j0xJyee/2Int97IjcX/XkzMAERSk5/9fYNeujOa3TzdVs12vNxZ+V4MPE/fy8YFDbOelrQ9o2jOc87b7pKm9aPqAmpYYho1O+HzkzM6K0jZ3TizISW2AyzThTpNTc438K853ZCTz2/T6/tO841bkZL+AZ5FP5timDpAPyUjVqga81FEYHU4LMMQIcAgrEAqIwIIkgArrOpAmyR2YDVI5Pk8wddhk65sgV+Bq+7CgZqkIMxZBQICEWvUTSROtdZCl/U+JK3lo3AHZvHdOt1l+mRu67W5953i373E3vYBNyj3/zIbfrCB2/VRx+6nvPmSu2+cqO28CV/FedFE1RF7j7HWy41IzO4k6ZpRF69R8Og1UR0NEFqbzXvRqgRVvtKw2avHEchucFQxcm+S4eUGTCu7BE1fhbP/FZozbf61mqF+j/EEGu5vKL/aDwfQ7W1/Ify/t9hTO3+zPzSUK6tm5SxYdjBevOOZZxQcpQuNtZ/rOGe6zPsVYqG2feicf1fzS5/DLuZ1DzmDJXz6DzGCSsYPvopvPTgKAZrE69YPw3VXoMuj5XSoJk3KH0ylmhJVLlSo19eEGpbJzDUw1rS05+50u9z3YUv0qrRRjsuW6dbeMHz6D3X5T8p/q2P36kvf+Iu/Tb41z94iz724C49cNt23XjNZmzXaN1YqMeLHl//+sw1mhHJ1+H2AtOAI0IRXHAUknG0n+wOi4ZK1hPDyPFcX06O2ixOOQRuaWoXA2qOKVSnsCE0pupaxrIh10MsHR4rCwA/i/F8hIusSFsJsiisY2MwfH13QO5jwXy3bFqra3Zu1QY2u/xZ8zXe/j2mOTff19tHz+qNd47r7MSs+jGqhmfs4F7d9EZ4WbNB9912te68cbvWrR7J55e6dqGG4vwcY/+nX31be985o7kF5CMjiqZRoKcrGzVLfci+CriUBa0ZK7qRDUfHv2rbWjWxJB9jCS/WPogxPbukN94+qedee0cnT59XP3oK6gpyNECPSRj8t2n3cJ/+4ice1h//5gf05c/ep089dj33+Z26bfflunbHRvk/Bbt80xptAbZvXafd12zRfbdfpY95c5lNwj/49IP6bTYKP/DAjbrmyi1aNdZTaeumHNVWFBFiEu5V1I0WAxggKRfprbC4MNAdAyTEESG6GAELJfMKaamEJmcXdOj4Wb22/ygbhCc1fn5KS4t9jWAU6BdiTBc27dD4jbfrwkMPafK22zS14TItUnQjKYJAAsABNihbZI3mKyi1bYVJi9bpIJEJsMRWBvMatG7WpEIWQNej+gW8oUUZoeWZSkqDukPR0uA0grXMNCKTWTy8c3kmVewKAJ//VYBjUdqYV+QPA/LOC7LtATaA6KaAdIZtExLdDCHQtaMFA7ntbYu6oABhJaVYsqaOCKy3wtj+oe4Hk0t022GSmshxeUhdso40DBaGIgIi5B9BF0XyiU2aL1IEDF1u5jsMLbFmXJfoKkt9LUxP6/xbb+vMT5/W5Ktvqj81zQRtWGyZc40I6EY+V01J0MgajnOvN6KRUcOoRvg8j/R66jV8xtGLtsAL5gtTk7z8mNY8L/+LjytyPphtHjMivmhRoYAMKW1l0Ek5romsrCDFtuuWD0MnvwiXAb9MDUSXIByyEw/TnexS+N12Pp6XshySeW7D7IB+d7SqckzP4b301SpHx7ZpMu1wMd+K/8PoPeJcLG6WD35N4ROqHsdqGsFE6FXbypKxkBPXtMUJOVhSwb4p8lBFeZK1pKw3PaxWjavUQXNyZo1gOFsn2MV8yD8pIrSlQqLlhh+KPLEDOgFtGBjoaV9yRHhRb2eIPwr86dB4FaUHlCJCIcSphKCbRwJVDTHhw9qyiFyTY0eEIoYgY6QBxkMdGwxTEIwGECmwxYdRlnmtDChSrZRK/aXC278ZnZsYZ/NgEp4HB5zsE9hEhJqmyQvG2OiYVgOjXESaXpPyCFcrysaPEwSWUQjkS4+WZmY0sX+/zv34SU29+jr8lLw55kcT0mDHSJ0QxChkNFT/AgoP6P0gZECUdsYRgT0UekHZVDkQDZl9QzTTSQgroKULnMk89kW0QAJyJ7YMsqwwOiZgHUkISR117iliCAChIkwVOGMQ9urIlrbWK1a1lbLMcdMUxsfLIB6M+ECq4aGz57/DODmuxWOHdYGN1lP/9rP8m4CH/+YbOvjnX9XBP/2K3mHz79CffVVH/vLrOvbVb+vkt/5V537yJG+TXtTsW/u1ePKYmtwIXFDPyYA+Ofokdz6Qy9IyX49WoXaDlZSntEXm6s0nxnkJMJ03LhtzIBBhb0YsBVFYI/tYLpppIYMEDa9rKBDiwWgK1DpVmT0BVEvRaHpsgy7sullnH35Qpx+6X+O7b9bU+i2aKyPc1CSe5Tjf+zpxakZvvn1arx04Kf+PubNzROM8d7Lih3lq9tFGKj/kh1iDLi9rRRUiJSYlca5F6vEAB+vih6w6pZJ29jHYr4Zv5Ylq/GKnUmMgxjytJb4B9KmBj5127tikPTfv1HVXbNSoN9OwchEN2Bs7/mcvz+87pjf5kjA711czNsraUxEHpPClxfOjIFeInFxQPr9On5nWD58+oO8/sY9N0nHWi6MYBEVfx8jrw9hIw4be5XqEjcGrL1/DeTmnwsNDsC6LS4v4ntVTLx3S28cntMj1RcgTCBLMbd3aEd1xww7dxxwu3+TaFiW+cIqNrShzWj2yqKu3rtFjd1+njz1yi27bdbnGRshd5GkqIjTLZt+BQ2fyQf3M+Hncizj8EhtjnpGo2dcZhdAZINgEDI5xRCAOiVp83Ixh6MTAT9QbiS1qZfBpiyekOtpa0QiJMUSRImrstJNb4Rrfx8frSXUZvy/nCEafC16XsGkHhXCA0Cc4piQOIQO+vhYAa1mXrRtX6aZrt+gRvpx/7kN36Pc+e6/++Nce0u995l597oO36cMP79Z9bCBfe8UmbeKLqY+fw3kOVEPUGIBTmkNAh2ONRA0RnRSMWD5PLZcYAfQ2rTGlFCoNmTdZrDSPnWgRxAFXOxNKO5s4hnFCHapBO7ae6drRSo4YGgJy1goQusMbkSiRfQ2ilogAAWgCqDXYG+aXdfyW1djXXkXkg80ZJDYPZH5jWyUOBXQC8SJCEcCwrKUzTktHh237HtDZG2OevTvX7E8iJai2gR3xUm5cVXXsDCzvAE2uF9jddE5LmcGiAVRddz5UcUQoogNBG0JSDH6GFlFuLqMCsRCYDnCCY1FA5kLmHhGKqGDeEBFGKyAiBnYFOpVtrKTboYvtvLYrwXmHneuEJIaASCjyJx09yiJjwLGBiJAAHxNd1JwDrSoQA2fLbBZIcROI08lrAFgARKAFBjrqwpXsoUFLGT5gFBTUaVrLIVNrOtZh8bIIKOoxerNq62VrdcPVm/XAnTv18cdu1G9+/G793qfvy/+o5Nc+dJs++vD1eviunbr52s3aumFEa0YKl+olKa/7ociLd4tJYh5O8sLCF3Coa6GAjGCk3FyTkkSuhZWWRXR6GxPKJmKAdY9AD3QS+xhskhjCuHC9JrAia+2r1txXIA/uyYa8p8KjJHRfYoPNPoRgo67kvfClfSd1+Mg5zUzz4p0LeURo4sKMXuNefeDg6bQr3KPU1E299at7uvGarcpNu+0b5T+/scRGgO/xokWEzuH/wpvH9IvXjsh/N7eoccpMbYIZJu3lMeG59LnPCti6ea3u4uWif1N87aqe+tRfMCzgtCXAyfGpfMm3l43B2fmChCPeNGrYtAwWOqhj60bu1fferN/9/OP6Esf88Xuv0Q07N2rL+tVa7e8K1NSnVnsX4rv+JeYPqWgarV87pquY37237dSn33+bfvvTD+jzH7qLjdAd2sgaiHUvQIOD75WOQWpRjMtMSJ5aXI8VPqaRBtx3kVderZk5A3w6pGXHyM3aCiWPsOd+8uw0G6TH9fpbx3Q8/87xAqn68tzmmOeF9ZdrfNfNmnzgIU3dtUczm3egGyWnkxSwI+PCPNRyno9otkjaOqAgw7KzkonAyGC5aIGdwdOsUDArqWaUbWtMjBGYt5IwSqUif8Rnq0CpiFbXosBHBLy7saHAFMxMQ0JhxvpbHiYdvgK+WRs2ebw6c9dsS3JahDMWUCFFMMA5WoF27VGQAUVgQ1GND7IkGWxlSBlS2yj4kSx2xUXwAU/86tOALFW2whjYZK1m4DtTyzoRTmhYoxoYD1iUtkkR8zNtqHOr2TGRMKDLeWCUzYpIiqGgK5kioBBkCTlUMdcc4jkHn4e+n+UX57V4/pzOv/yKxp94RrMHD8t/Lkp9vFk358M1QwSiyLjEMN1r1OP7w0jT04ixNwh7PfVaiAj5ejMzM6cLFyY1MzOrPtefOi9dFDOyNguLc+BrRJpE0RHGxQOQQrC7a7WcuTmGRUpPj8uGmCkb8W1e6VqLdQVnr30HMTBSG822xKNbEAEBRIAtkPUMdEtA2YfCYADnOlPTDunf0qBoY0HKqgphtgViJBUDfbIMOYfEQmd91JzMDSK7VrQ2Vk2yQjNgLtaZtzLnYX9gsFjOB1ifgI7eRLRCUARDV1AaDQ1WJYvXAFe6jgjTf2CIwN08MDCybCWE4mLBMp8xl9lhqgtpbFjWreSW5S2VC2TaeQ3iRNclGheFFbVV23q0yOHaDHjCMdZuuqQf9tYX5AZQ7TCWp02VDMaBHN+BcJl4lzTt0bdzWtabcv2Fe21f/nsB4xMTMvitQESo4UYtMEReIEZHR5XA5sIOXVcyAAAQAElEQVTo6Ei9gGATCgm7CLDcCtcL5sC5YlGfNwuTx47l/5I0/szzmj97Rs7sX4bCBFspAgnu9pKCa1lYJa9lnqPoMYKvPRBalFw6BWoAASoFOAMTxWoqqjLkuRStc0SIjhUKEwbIKiC7jQnQVVNj2kDCU1gIwr0FjOmps6/aRtyIqIz1HV0lXbrEWWuaYoikGwsZ+vD50IZfNeGq74e3pQX1Z85r4cJZzZ05rplTRzVz/EiFE0c1d/akls6flWan1PTneYgvgNQ4DnUGuDEuEGDG7MmS0zWRvpUVReBBt6B4SIBCxqiSelaNWEVg9AXwemUs6IKteVVFRS0t+2MTCkYNxsiKVRuqjAVugB4HvkRPMxsu18Qde3Tm8Ud1Zs+9Gr/yOs2s2qD50svNwHluaBNTczp0YlxvvHWcN+undHZ8Gh2rS6BabV8uIYFsjeVmoLMzL1LKUAu3tM/gCRikzjzqRGVbawymPXfXbxCt4sK1pqjJDUmEBCkgJcYL7HxrV4/q2p2X6aZdl2nThlWIivquCZMRNutm55aY34TePjauyZlFKRpFt3Y8SDh3ENgPbAFfeLAQ51Efq+iHTpyZ1I+f3a+fvvCOjrFJiIncfJMVeXAVptrMA//dN1yhO3Zt09pV1ODfFqSaRtL5yTk9/8YhPf/6EZ2DLqyDQXaMEGXqyq3r9NAd1+iO3Vu1jk1Ab3avB1+zaUQP37Jdv/b+2/Wlj+3R4/dcoy0bx3g4KfIXib4E3c85PvnKO3p53xFNTc+r6fWYGtXRI1gMIJzPAF2MgcA/+EKSa2C6FLHwaEDUz2ImrWzo0BfkOX/LHAALQsJVfaVlqSqNPO1ETYCF5o1blVnCoizpExHJOg+k8pB5g9MLGoTxxKllREtaOypt27xat7BZ+ti9V+vzbPz9/ufu03/5wgP6vU/fo19jY/CDD+3SnTdt187tG7R+zZh6uftfmF6fw0hORaZwLsILVpdsqSzpY73rk42R05UNAgvIAtBBdAgU2NaROVShIixBTQ8F4yW6xYZL6Tmf7OFwBtMdpAvrRMGdqGLnNJjrsOlLwHDMYfoSplVEvMzrWqHflTutqkUloW1nxhjW5AAuVb+V2AY5wvR/Bt4rLrE8TwPkr+5DhibrObHsFhGKiGXBv4fqasuAFzk41AAgfmXsejZeFIXDgtx5Lla8F29b19Pp4TuWKjppPbE7BdIkPWAPSzezjOyb119E2Qd2yb3H0MZILfPw1cIiQ8oYLoqz4rhcpOMAKfzjtQx8Bz0UEQNumIgI5U/iqoFU4XrKoB73yrWrR7R1y1rddN3leujOa/XJx27Tb33sbv0u16Uvf+oefenjd+qTj97Itf8q3XjlBm1dP6LVbBAG9yAuTvKGkcgiBwb8UQ+uVE3TKICUK6QA1DbWIBQtUw9HxDJvle+RNojo5GHxAJLAoC5TqWxxrBxMJNi9Xqn72BQgkKviRm2z3MeoL/WXdOz4GX33J8/rz77+c/3d91/Qz54/qENHz2n8/IzeOnpWr+w/xibTtBaCADxr+7fledejnVvXs067dNvuK+R1jSAXvSYJzc/39RabjD9/+aD2HznLc4wUXOd93F3jwFRdK0n4nr+OTcBbr9+h+2+/SleQR+Tus9hp4WPBc8gkm5cv7T+hp185qBNsiPWjJ/82f5/NA/V66rGRcBWbeR979Hb97ifv18ce2K2br96oTdygwskNmbGvBtyQo9c0GsV3FNxgZHldc/Edo8nngkf2XK0vfuRO/fpH79G9t1+nzZvWsr7yGS/hwyCJ4KZBMpZaVGRLz18ZuPKWKW1LRVhVN4R0IS3GCIPazMs0NWccaL/sPnd+VvsOn2Zj8IgOHjvDM9Y8ajv2tNSs0uy6LTq3c5fO3Xufpu67R5Pbr9LcyCoVx5HtqMQICPOh2lpcq5M1DAE2iBZA7cuU+SL/5DNMq6BU/IqVSrkELxIXcDXyGMFYkLsnhida2CosrGAzU4FcCRh7bVFkbmRIVODlZmwB2D4GizGTkIlmNQg2QOY6DNt1i1RkFEWya9IKfpQtPKLDDCq5FkPbAa7rLlnIItDBRIBTWVQpMESdk5RqeLoMolVcoIA0AMNFoCFmNYQ2b6hqLLz8MPSISLOIkAl/XvP6lHyeuXILlE1AdQDZR6Y8l8S1ss8z8ZL6C/OaP3VS5575hSaee14LZ/i+x2e45KKEPfCUSgByASJEIAdCfI4bjY6MaGQUMObz2WvB190lXvRPT09p8sIFzczNcr4XRUSCQvI5ZlyQ1ZyFRECbS12zyLR9jAtzBWSAL+oMkmEQYTtj0UwbIOkR0HRImTTWUIiqqoKOrlwd056h6iCym6uzSLYdQvVHg0QofLxB2U0DkUw3mGOOsCszIlDVebTOYOklYTjusCHOdFzqCHHp7pqJwYF7t946w7s1QxLi0xtLIoLSPanlRUKEzFolDolzgkqdVF2Db0lTgaWhFYEsBbmHhw4sNwzxPmEM2MW74nR2xvYzmOacrGhorLpAYlBOJCkkbbfMZDuXolZfLDSYMJi+VI4q78ZlS2wdE8iIOXRW6HzFGzqb7VeopcKyXaVaZyNDV2NVDkbHEDHShLwXnxAWLSws8kGfzN8SnJurN7fqRxh8fUHocZEY5UFl1diYxsDme02P0A0gOb4vampbn3lkDBLMnjunc8+/qLM/eVIzhw5pkbcapdv2Q29fzPE0FYoIFqNQakYYyDubCM7FToW29lD+oKu8Q2CU8cEWonONeYFFLjwyZtKtTYuErdxavoic8AWItIc3DrUaiQ+A3KKVpC20ZRWCooSk+nZ6x3Nd1hQu4ljl3K2HkFgrY98wLGNlYIv6MC6hzgGz0jA0iuChzfV3gNQx/TCGlg0nOHw7v6YEpRdAahD6NCz4ZHeClqlkUaAoMAXMTOQ0/m0swiAp8AUsIlUwY4mhbwaHPD8cA2HBsohIxfaODg0vqklzD0AkBJpICne5aOc1zPufb1x2pSbuuU9nH3lEZ266U5Nbr9Z8b53m2RfzZtI8m2Vneev99sEzev3NEzrIw/gUm2ZLrF19YCusK4VQY5CJ0hQR5JGLYwBxjDx/M8UGBkx8fDgwNgD1AVsI/yLUWFWc61uUdiKWmMgSuM9be/8WKHs32rCmp1VNwa8PYCopfOIWaOw3rF3Ng/NGNoXWchPvsUGGnBMi0jo0PbugIycmdPLMVM49WEvcSEWAULZCTvHQr6g5mLgKu39Wx2LR4aPj+smzb+l51mliiusCXoUghiCP8UgvdM0Vm9l4ulJbN63mu888wGIzW79dPHLsnJ596W29fXhcC/0ggkHyVAJu7diI/M9cH7ztSu3avko7Lws9dMs2/fqHbtUffv5+/fan7pL/APn2y9biE3zh6fMAVLTAxu7Bk+f1o2cPsHm5T0eOT1B+KIJzhxpF/iB+hEeIlJk2mO8w68HJkxxz9/xZBBWvDZ+7wpoSyg7ISsZP24zXZRFyaMvKMg2ZPoUAWQb6AlChjRMyPnlgqi16kSCalOCJN18o/QVOnB+rRou2bhzTzbsv1+P3XafPf/g2fflz9+iPvnC/fu+z9+jzbAR+4IFduv2Grdpx+VqtHRtVz4tNpL7nR/wIEqhrRWYjLCskBThBzUJ1RolxBVN9p7ALEhkbTKcRNZs2YGuVwazBtGFAO5mZIXAEw5BIEZEwkMWA+qUEJSyv7ZCl3SM8Dglb0j4tycp11C/HEcQyDMy8VsxiOBg6swbItkc7L+wFECOXsdUa2b6gEzrzihxXDAWObNRrCmaoX8J8SAvpuIDtOPycB8gu6tZdJFpmLy4YTUQoIiS62ubz35CyIbnVlwhR68gYGHfYxi0graHePeXq29pdCrkOAyfHu9TD4bocLGzaDeuqwBKvvFNWnLbDE7JJGnuASR04WXDyZt4Nzp81YoMlBnWEoDsfPLq0QfIru21zLbFMTIbsoWQtVjAyH0In0Q7Rym3ny0ogN4DazvmLjy+blnMZ0+qxRpdvXK0brtysB2+7Rh979BZ94cN72CC8T1/mmvXFj92pTzy6m42pHbph5yZt2TCmVb3CbWlJxdc+6g3nDUlOPADqY6GLarPax3PAIxjmTacl/qZRi2qJkFJFWFJpRxZ5C/eB4uszOHmuodbldRt9ysAFEO5dbjkWjMUSWbjHeHPtdTb+/u2pN/R3//KC/vzbv9A//PAN/fC5g3rq5cPay7PINPfdwnNMNCP20sa1je7gpc4Dd1ylK7atU8OiE1ZCm4VT12meZ37x+lE998YRnbswmyoh99qJ9RNF0F12BYl75ZIilnT1to164LZr5f8JeO3qUeQirOstCmL0F5d0+Ph5PcmG4+uHzmh2obAa6JuGKA3PkkVX7dioj7//Lv3WJ+7To3uu4blkjVaPNsTHRNgy936uGzzYf6Zodm5R/t+LL0wtyH+PcXZugWeYvpYo1M9RXs+1q0fyPvfJx2/V5z5yr/bccZ02ch4FFWSVud6FeonLesOSDboAdPOOk/OHN8YM+84HIflsY0m6VQMJXKg7wlHCrsga0mLljm52xmszwcbgUTZlT+rsBBu688Km0WIZ1ezoBk3suFZn99yv8Ycf1flrb9Dc2BopGoeXI2NMPX25JV8IDhGAWoswDqlDomHF6A5lnUkimUQiOQBMBIPcQmGEjVGlxTEWJXj2xhW8HlD0onS3cRJS8KOuFYiwOwTdqvRN2gpZlGtXoKIFl+BpOmuoNvsFehtbp0E+W5Ej+SIFNAYFHhJGCaUqYOjo+wXcGsA6bCdwenxSqYhQWMNATxqW7rwEQVhaaYSZgi+QFlIE5wYRi9AliBZQAVa7vpKw833V1gRQNgsgQpEjgyKwoOBihrjusjp5BuisDN8+yvysIF7y52pxUUuzs5o+8I7OPvmMpt54U/3JKeZe1GdBCr4uqPC5TtqBnQh5w+e5Qi83Bkf5vt8b6anhemOICLKEvFfg/3TEf2NwgXwER04QumrQyjMOeurqrE3WSHL2FixVtqJhuvrYPpUMgUeAs2dNSkkwpivuLI26FiY8AHRzaVYjY5wS4R0JprSiuaKCTgl6z1ZajbFB72nviM6mtlU6Ws6V2cIwECGsMVPSkZ1Lx69QJrM8tGu1LGgpzrWWqqiNVVHJOXRpqoH4HtZSpcVGg2MPE4B1K8CJElC2h6BSdaJBqkCwAgjggxn4VSyfvywGHZ09nTfw1btaIDGAsM2UxKkY+QpZEDckL5IBu2IQeeALADnUi7CW5QXCtiqoAfOptE+CYDFKGqyuVRqXFCTnwQKDaQPeSt80k0V1PQo1Ux/iMgCvyIBpiWoDs6I7joNV3+QG+sLFZHp6OjcEpyan1eeC0eNCEAY1fKHsaYQLhDcER8fGNLZqLP+TkR4XjGoTxDIYgelQ2b1WC1OTmti7V6d//LQuvLxXfXIROgt1PTY3eDZcDl1m+iaBIiBSzjESaxMRrd7SAQnhsGqegQAAEABJREFUCBkWuu3YRtjemdARIxStUlBF+RuHkoKfImyCAXDteZyh6SgKFsFxCImYeY4qBj/KBo8Oo5Zr0CtBbYsIWR9IQzQPQARDssYF6qJusQtiDsLXjxEdeOaGvnW4GtnUkPMQ5cMkjd4cImUdxPVKNhJRUeJc1wQaH5dlXm3zvCtZcC8tWaAh8WXEyxkKJEB8czDIYRzQDIA2R+M+2vp5wgapR/OlViXTfXw9zxqvn5r6241F/Wa1pq/cLf8tl3MPPaTx627Q/PrNWoxentN9Ak7zxvvkqfN6+50z2vf2SZ04cyH/qU6fzW1Fo0Je9wiMIcwHWWRwAVEzy3po0bx2Ms3cLa4W9iyICxYV6toX7qF9TEqrQ41T3VBFxkHw23C/ub/9pp3avGmdhF4ZHz9XCO1jsG7tKl2+Za3WrR2T0kA0lIzuc/NLOsNDqv9X3kLt0TQco2JV5hefc4jsKsgd1PGrhYIP6TwxXuZLzE+e3qu3Dp+T/8n1CPImyEMX2P8T8Mb1bFLt2q7rrt6iXtPnewibgsTzP3O6wJq/uv+4XnzzGF9Y5tXgF5GDKEu9kYYvERt1761X6cMP7tZvfuQO/cEXHtKXPv2A/L9c3nzNRm1Y15N/C9Tndyh4MFnSvkNn9b0n9up7P3uVh/JjHMclKeoxDLkxBgBZjNEJXzHVnDT1cTSYugV1bW3t41lYG2OUStuhLyFpQzzPwzrbwWInGUfYotKOL1i6bMtArxxE250f0mJDDSwuy6RHx5e6VSOhy9gIvIH1feTua/UZ1ujLn75Pf/DZ+/Xbn9yjz77/Fr3v3ut0+/XbdNXla7RhVU8jPt5MtvjYEiacwrVBWAZyaUjdg3NDSjVDiGY/kHtEKH/AA76lzacpOUhnNsH3rSQYrAIpIsRQQW1D5noMrQSTSOh444gwSrBtBykYGjq5cSd2LcveVTrMu74EJmI/Q7V6j6OGHQcHpb06S7MccetakUuOCOZiuwpYtNphhNR+nJO+1tZzChkmHpfrgcOOkaX2SM60MSYPtEfCUB5627aAgGNcFNj481CMW90wbbuM5iDO0tmAcUl/x4gIRVAp8uH67Gu7YcAyWQ8RcAbFJUypGaNBPTbBljKwRUqurM8y7C7umDuqcn7YFAsuMlquVYqIBCIrpAR1rcvV8WDM0yZtPSBTCmEIkudZiylYqVPXULRkR2UKZOY7gBXRFBEVLLBhQCBDKMPySqUiZZZruOE3PN+VKiKQ1HqDTDOAconRJrZP0uhMy+nqkOwK0vWlIBRRwUbhgVr8XOkNws3rVuu6KzflP4f9yMM364sf26Pf+9z9+vKn79EXP3K7Pvrg9br3liu1a8dGbeH+xuUsz11fhrk0Ey0G8aFW8uSVkIJDUkQoJIGASPB8IgKhpETFiENWAGWzesAg9rEVBdi3ZBG+ZxhQ5tpYk64MBHVE33OAAl0csDS8zJLGp+b01tFz+ukLb+srbA7+1bef1Q+4xx46NaXF0tPI6Aj30dCqRrxw25Sbdjdeu1WrRnta5GUYSymHC+4V/lt/bx48rSdeOaBDx85oiS//PnBlaZE1W4R0jUsKLVFXqeDPNi+Y/B953HXLdXrgjt28QNqghngRgY2wD4BaJ+f1wt4jev7Vd3LTqzQ9BcCoEWLu3LpWH33sdn3ho3s4nldqy8ZVbCr01ESjCGKEaEW+d0/PzOvY6Qt66a0T+rfnD+i7T+7Vd558Uz967i02NI/q7WMTmmSTcNFzsC+eo3zPuOaKTfrIwzfqsx/coztuvUYb1q9mXiFljkYStKcG0qBZ4LmDLWfRjMSxqtiGRcVMeDBvLQBfHBMscADGyhZ1RFdYr9n5vo6fmdabB05o/ztHdebshObZ8CwZeETzI2s0vmWHzt3GC+pHHtPUTbdrat0mLVF7BlKpCEw1SjfnQ0wKU+hh6GrBhy9pNIFF8qbtYGzANsDMBgsTFpSkI6rGUusNliQQrKrhkijVLBMia7kOWZKQtpKR55BeZgySbOOhFDRmDKotUBg8/5TgU5CZLoMBAjkHXjIWDRwRMs+o2moUiyvfaVpM/pbytKuJRxJFWANhXsGPCfMG0xWsIUxlBgRsCJ9QRBA7wJybpiWFaB4cCqDXqaQ4OT4zkXY5IoqACgwGOWCQI8numXqtSUYv6vOsuLi0oIWpCzr/6htsDD6r6YMHVebmUp+XLfyJgj9EHlPIFjfR04h/M5DPXA8YSRhRr2foqWkaai6am59X3Riczo38cNXU6kgYJJL5Fop4TiBHy4oLE2YFkNQJQ1ICQyuLCEVElYsGiReRSs6nBoBMCTJM3E1hKoN51BhRQ8ZCmhhRKtsBsSVYtQKQFzfBdAW7QjEFspgBioFsPrd9qIYhCoHpqO22AgKhYTCnVmtZB62oTgGGrMJNbqY7X+fO9aAW6wa0eUMKhwYX2bGmO7CMwGEMOD5oRW/UVZBlSQNWteFfiU7fcu+N7GGwhVN3tPmVUDV1rHlbujWLFEbLGb2bHpbY4j8HQ3lZYHOG4djD9Moc1tgaKcgclM+/RB2Pamg2SH2Q0uI/NzheTVIpOTq1G4lmqW/Us3Pzmjh/PmF+wa+5UGIXGAY3vabXyJuC3W8I+kLR46GgiQYLZ+C0oVa6svEhKGgCvYg3eeiIzv7sGV145nktnDvLY9USUBIKN//Clapw7oSdi4cOQv6xqEBZGgyFRAXsk94Papbh7kKQEgm9qF8KNaqtQJsKcIEYmEA4HmIlwIcuajikjcXoq51ABTBWtohIvtpW2kWV1CovIq439ayRdeY9D7SpNx2i4WRsPTPK6aU9QlTJJ6YeYx9HC30BYjnldQ3WNthZiMRFjTH2KOUaCKUIj0SOonoxLDW5g3GE/AUVAT3Qg+gFymHwSo4hrY0b60wArhu03AOP6ijX25Ktr7NjMPAPKAFFbsFgIELa19jooo9NaGnVek3uul0Tjz2qM/fco/M7rtPC2AYtshNYWJDFhb4unJ/RkWPntfed09p38JTOnZ/TEseh77OEtSkuyEAugmYeD5YbLDZEhCIAMzYAD/TpXyzheBpV2vMVdQh94ZgU1rbAJ/QXWI8Fsd+ua6+8TA/v2aVPP3q7Hrnjem3etFadj4+F7YW/ypLWrBrRlnWrtHp0hES1U1YlGP1berO8fZ9jY89lBnMlpao/dVGLEDhmwQAJY4Mnx8IM61LU44vAgp557bCeffWwzo7PMndVkFSIwdJptBf5z1Nv2LlN61aPamlxQULhMIt8Fzl6clzP8aXiABuLc8i9WUgWkZAo0lp87rrxCv3Gx+7li+EDfCncpVuu3ZC/LRkEKfjYMBguTM/yJeW4vv7j1/W1f3tZz77+Dl8kXJe1ADVhpuCnxodi7pZVnrTwNnP9cMxjSYUHquC4QCAqmAKsj1JWiEYcRsfxOleJUlLjmA4JT4bai+p5gMz5rAsIz4foVYlLIYdjlLKo/tIcMK+RZkmb1o1o99Wb9eCea/VrH75Tf8QX5//t1+7TH3ziTv3a+2/SB+69Vntu2Kqrtq7Tes6HEa7XIn6f9So+T7I6ZXPNCXCZK7EHA4WCNFgXM/8ZKDVjsW9OzERCipIaGmxCvUOS/xzpGIZ/j/e/145YXidQnZMJfCnZ1H8QLu3lNTEMgq1gOp+KST0wk+0MyxKodwmQtd3OBrPGBtO/DBzOMGRj1jAQrYizQiOfawO79yAiArtY1g6RKPxxaXUrY7fCdyPivVv4bknEcKJL6IfnZfpS9nxWpBonx4ttLubVNseDHMyo5REt9853hS6zLNskVWV1TEEd7I/vIEeV5hhZcyR9yaFzGsZJVx/CyuErJyVu9daJ1mDg67bP0wgs0PuzlOBrE9dV26zyyw5eKO26cqPuv/VqfeqxW/Tbn7hLf/iZu/X7n96jX//wbfroQ7u05+YrdNWO9Vq/ptFILKqwoeW/o9Unjk8S309Ecr9c8wXXKS0XjewrahRccG9TGnVaYzyok5FQJUEKfhgdm8m4/nBOwNfXwlwwxMX2RiHZw3EMZuUWSIMIhh5X+5F8NhmfnMu/9/ujXxzQc9xjJyYXpOjJa9Nwj9+0NnTPDdt1/y1X6fJNa7TEhuDCwpL6eW13PvFic1LPvHpEL79xRJOTs0yfWriXFTYFuZFgtKRie2oO7i9B3D46v2S77qrL9fBdu3XrLt+3RxRR61Tb5haL3j46oSdfPqz9h89ofoHYfq7n4BaOwWUbRvX++2/Ub3zkLj1w8zaOT08EUbYQJIOkhcW+zvL89dJbp/TPP9+rP/unZ/W///1P9b9/9Sf6b//wM/3pN57WX337BX3r5/vYMDwl/0crS0vkUiOC8P0jdOX2DfrgAzfqkzwb7b5uG89L6LzGCn4wE1PtA5ZxvFhslfyMWlbSBio7ptmrNJJWZ1FE4ziBC0BIh0KGq5m0qz5V32iJ58yJiVkdOHRKr799REdOnNPkzILqbz32NNtbrfGN23V29y06/9CjmrzrHk1u2qqFZoS4oYZwnq38PEvNhWPlNIjl5GFGNOqht7LKK3VYcOxEg0pJGtmYeIhT5npNszCpDhibZA4rOa6I0tY60yW5OqaThSkzwTp1tP0tgneYcN6CBxDhaMzQNtBhmem0HxqQC3/XkzVim7SEdNnfuhqR+Gg01Bx2qCp1atvLbRCTePDFDuS1vvQhcLC/c6B2AgU2qQfL/ijMex72gFX6QCTPYP1y7UEMK2vODOFYFrXA2QxFb30bG0HbIwHaNRkRzSTGlEfNfhHQJ16f82ZpYVELs7OaOXZCZ559Xmeff0EzZ85w7eA6gHMfexCOdM5n3IgTCREhf9/v9XrqeUOQzcAR0y00POdHhJa4Bk1PzXC9mcwNQsesc83IqrSWWw2f4taC9RJgxbJ5p9PFrRZ5sfSS/KVj1Dx2sN5cIbuYi2UJvzJHSbOcRA6OItVRtQ3Hq5IcV9hcJPGxTdF/YMh4zvVLao7Aqi35PxD6IlNiIFkOA0VvXLQB3UW9OiwLzfujYYzUCHBt+YnoPkEE9Zp6PgmYOn5eQ7CXHQaAccrA2F3cU+ogaYM2MQMdThWllVkp43ISorC0A72rYWCZYxsbWpFJaQUjIiYE8ogcoRB1vU0U5nOQMANQwDOqa8P0L5NV3bJ1vbiZJyDK4bGuLzqEjF5++UgtLS7Kfx9gfGJcs3Oz6RWBkTu4x8XAG4KjY6PchMe0Cjw6MpIXjmhs1EiSMK0gVgKxgODBZP70aZ17+nmd+8lTmjt8SNGfU481bbgw+Te8Gt8E8XFBPv6Ok7ViY3HGsZB4ppevhNYitC5J0+T25FpZhGUAjhGhiBDDMghetdkNb0W0MoqJiOQZBaFsgZVrA1vmNRyA5UCqMI4Im0DZBwSvALuDw0yYkSlFBICtPyeiBTTIHRLEmPFdbQspqld219FwU2iw4UMr38gq3Yc2FHAhaKmYRU+fxIRPXHhAQZ+0RHgG+LYm23BRHHkAABAASURBVFewOLUcklJjikbu1rT6EgcDFHTMWqHEXA2FdYaxlRqFIkLZWuR5+DQr0aigC/HDOWNZ0zRSM6bF9Vs1cft9Ov2hx3Tqzns0cdl1mu6t1wIbWn4be4Hn7JPj03rr4Fke2E7qHd7QX5hZ1CIZre8T16WxKIKUQrSUyHRSTKp+4QhFGBow4EIkaMvAEjQggQugXBvxIC6+ChQtIesjXGI+YL7g9HpL2rpxVHffvFOf/cDt+r1P3q1PPnaTrr16s0ZGmTc+xf6FeEDhGBfw2GhPa1aPaYTPKAEVg8GE1LA+I9zEe6kJhAUgp8D4OwYIWe1I5TWo5uS1IBrxUdXBE+f15CuHtI8vBjPzfTWsh2iBsWM412VsUO7aebm2blkvUSOHiSPQyF8+zs/M68W3jum5Nw7xwD+HV0iso8EPFD0O9I7L1ujOG3fo5msv05b1oxr12hYpbUqjC7N9vcmm4j/zxeEvv/OivvEvL+nF1w7pPAe4xKhCHI+si9hwylZph3GdA3G7BtbKCsDnddIcpywtZcKlJFhne9t57USzHZNVYucGTBtQy1MwXWCCBYmmrwIW81WDJ9DHh7OBpV/QqtG+/EVr985NfFm7Wp/70G36g8/eq//t8/fzJfluff7Dt+p99+/Odbpy2watXzfW/lYGsQT48Cr4gXFiUEMRhoiA63pLG6U8Z6XCT4pasxisgRQR7wZJISV4TTBnmZDQmRAKz9ygbPkZdhy4ahL4Btyle8R76+zhnCSUbGdQbc440FFURkEfAWWoZnUc4u1jqAoRNhIYzIBYJ+LZxjl0UUs5+k4cYX/hp3c1NMtLNNByBAjsEI41EEMEsNwx4lhxxJm+6U5Taa9zJ/ll2NYGghAKin5p+2VF1sHg+pal9kKoUIShDcdE0g6cFqmzHrDgIriktPUdNo1hZkC3UnIMRGVZZioB/cq6lTUzKBv5LtbnHOwHpB3YoTla7VGQutgRoQhAUoh16IC4uc7WtSBwgnXYuTt35kOWNMKCXUfDZo9w9CTlGBEBagFf0eJiwAaRLB8UblvAObNarkdpkEZYgyMiRXDgOusS5iqgrq7I6CmMCGwhXXhIwXVItGQDgXO6CLCvT2NjPV22cbV2X7VFD951tT79vlv0e2wO/jHXvj/+7J36jQ/coPfds1O3Xb9FO7au4d5X7y3y/ZFrtriuZk3BRdXhgSwgMVnJ77QRoUg6qCYUUcGlBBLjnAy0eUPy1JnHLw2IB++VwKyKIdI25VDElUIRjSICMlQSN0mHIjH7ZZqdL5pZQF9CI6hHVPK+uX3bRt1+83Xade12rVo1qnRnIEXSM3OLbCqe1tOvvKPDx8flxwSiqvDszUDnzgLt5wcf3/DNnPVSf17bNq7SPTdfqbtuuVJbNq0WSyJKBQJoEsb9W4L7judv+Z+d6it6Y1lXlAVeWBXdd/tOferx27Xnxq282OsxH9ZFAbZ/KCK0yObeqfEpPfXKYf3td1/Qn/zj0/qH7/5CP33yDT3LZujTL7ytHz37lr7BS76//s4v9NUfPK+nXz6qE+Nz+ezhZwvRRnqNrtq+Xh984Hp9gI1I3/8a7qfifCUNFs7tI1JBeU4UBRqDWFPI7BGhiBBDQjBxgxJzHIR1gDERx8RRCrJgkXIdZQVgIXKsZfnU7KLePjGpl985obeOndO5qUUtlp76vVWa663RxNrLdWLXLTr+4CM6df+DOrNjp2ZG2OxlI7jf9LQEeD4NuRviBgcassuGpO0IG6QRjNRn3Kj+hJZ/BG2wZBmbAlg3150Q5kUr1YP4rsP5VSzGgFqg2m6hZDPRjCNsk9GUCsdHJMBrI1oEDFjGJsERJiSPkWNLh7IVy0wXsxDUEQE2uwLSwNaKGNZHy1tvkJC0hYrm49zJhc4QDPU8ytodz3mlqrcakBuuHTkIuizAImR3CDo0Y/awNc4sMCSiSlu6zLccgmA9bYEhHqYAahI6HytXyyeUs35JWuRLz8y0Zve+nb8teGHvXvWnJsXOoN2HgBhESwFxIkLBOdU0jXp8rxgZ7fEdZEQjI2CgxyZh0+Ocw87/dHhqelqTk5Ns+i9mCCGvxMoxYA11Ns4JZ1tQ+pjG5uJu9bKMGXq+Wa9jAPA+PgOwjnV6dzhsrWuDmcvY+LeiAep01kdEW16oQCs8A5tCyJamV4KlHVhD1ZewHLLoSNfS0TgGyQKczsgdx6xch1KTbOor9e5xyOzdSiSZ08E7QEavbnXUcC4JrnClEQ0fxm5FIDsHyIv6sGaYHjbrwg3LLk07QgeXsiCS1e9SWViXEYt3af9XBY4euTwXR+/4ipfHWE5ZhS3PyTagWgLkk1x58GHavsKtlV1kouqDpRUAlKQ2txlOAmc09Hl7OMOF49zEuCanptXngaFpAuvgoId6TaORXk/++4Fjo2MaGR1Vb3RETa+nCOwMUtJqm+s2cIfU4oXzmnj1tfw7glOv7ePtBTkan0IcFzYNbMPnl3MaHv8AXKJlpg0Slba2pUDDi2YqI6UDlsboFZkAC2srmMECFHhHzs1UwacgUTZqKEmkhCi+ztYAgdzGRkAKzRvM2y/pJNK/3kzh6TnPQYxAHzWEEfpISSADTFsWph28Yq9pgkUG8llD1XAFL9yRFbjaK2W9/SyzxHxHuy5cQGi8xhwJ6xy3gkdlbA1aJB9DvMnkCSPqpst8hEclTXVyi5YztnkCg3lZB13XvpgD0JTUqCcpoi9OUTWcm4UHrfmtV2rq/rt17gMP6/SNN2tmw2VaCs5Rz4cN7+mpOZ06dV773zmlfQdP6jj07PwSN84ASkJdnyJx/ifNotg9SrA2ogWQVYFNG7DvEPM0mcbQXkY8scXGDNDpfV4UBzf0F7SaTaBrrtykx++/Wb/xkXv0Gx+8TY/u2akrtq5nrkVLi0vKt5fU5Lf7hTf94g194U1/EGOEdYjI6ORre8uuHhvRhtWr2DRqmFtfxf+RCLXAqNZg+4KkcK4HIBXHGgLSIu9panop/4nuC28e1alz0zzo9zHGtyQSSKtWjeTb/B1bN3F8wstJnlAJHoo1ohMnL+TfFtx36Iw4BHk8Cwn8ltN/HzA4sGOjPfV6jZi8ml5PI8Acxgd4wP6Xp/brL//5F/qrb/1C3/3Z69rHMZ2dow5HKoFPk/nkRlzHpjpkVEev4loz1mZRmy/MEcz1sLCmqcA/MUMxDTATFduoWKrg7EkSzt0xq8acFGFJCFdoZUu6PWZhhm+EowTZxHHadcVW3XvTbn3skTv1pY/fpz/67EP6/U/dp1//8O360IPX664bt2nn1g3auGZMIzygOXrxOQs4eIgflg6k/JBY2AG5ch5tTRGBxrUZWAZqcEc46J6LYxkbBgqIAZ9x7I8wacetWlNIlzsCOsZVXxXQKazcf2rMvHKp6tr/SsiIS3tbSrXSkL4I6RAfAa9f3apVkd0T1DVrkHesMcdOjmuV+YTKWJXsioNXVLV1TD3+BehodXQK2sGyIZdWOoSKhL4YIHWJ5hAWL9dlbhkGbu9lsGx6CWrgfQnde4nw6YpKE4o3fq/8nW2HbdvBxT4X8WTqLJfxxXEu5jtLyy+K16l+FY5o59QZvleci8x8LDuXZWwjw7LkkpQna0BZ09kHQTJcS1tccyA3YYR9V26HU4y9r2V9rq++YI5yD9i8cY12sUH4wJ6r9LFHb9Vvfvwe/f5n7tXvfOJufe59t+rxe3br1l07tHXzBu49o0Tm4lfqPaCQLwI+ENPNlwG2sELTFkF6ybSNJMgQV0auVdxfUino0t4nmB9iJAMeZe3YFhQd5MdywDhmYBf4uU6AOHAK3xPIGPj6Ra7vDab7S438n4Qd4bnFf6+u3w+NjfS4LwbW0onT5/XMKwf16t4jmp6dzzjqE5T7WIjNAegwcO8PoCBbYsNgFTuPN+T/ZrxL1125hZgNbhTKh9trMtKE5hcW9daRM3rm1UM6eOw89/xG4TVVo5EIXY/fRx+6VffftlNrV41oaYm86Bp0TUg9Bt9z/Lzw8xeP6e+++5K++a8v6NU33ta58Un2Leqzjf1meU47yxxf5SXft374kv7xB8/K/zphnE21kBSOxWKOjTS6/qrL9P77b9Kdt1yldWt6kvNSt8+bZVBtPh5AMkwvMQFNFlYwWkg5Q0RIQCikjAkWZMYIsaxwYHifr1HEsUTPPZjOE0GjOe7pJzkubx44ov0Hjmt8YkplqWiEY6foaX5sraa2XanJu+7W9EMPafqq3ZofXa8mRhRqFBEiLLE8iuAVu5IgYYPItBT8MIawya6IkH/EqKw/KS1H0P9F2394WXJd557gt+PezPIWqIIrAAUPVKFgCh4UDUASoEiJchQp92a9tWb+rVkza72Z7tevjaa71eqR3pP0ZEgCJOG9NwWgUD69z3vm9+0Tce/NrCyQ0nSfPPvsvb9tzj4nIm5Exi1DqxqCvTxjcmcIQFIw4kNHoFvgnMfL9qEfuhNXjJE9wdmofNwLUkD2kTlklxAZCoRuGRXJo+S56+pVGwHGnKN0AkGE5xwMJBrAfO5JmNS5VY0R564e57GPV4NFtaHZx0oaUSwnlTZfURWUDY1UOOdklJAoevI2X6p4sgZGKXXRsDNa7chI+jAYS91yHm8Eus8v24J8njF9yCNOylxfwWonrocBvx8MuM5Xp6c1/epbmvrli1r64ku+C1iTfQfkIKXU1Y/Cr1ZyXrKoiYZnzP6QJiaQeRbv98DhvZ69+CJjaYl3B3NaWlzk+l9XNptMqTCQm81CaLttplY169Tk1GbM5FBz07hsPSkDUsrBy9kEJT4aRllGUmt1cCtWtjHTRq16eHSeoY3aLZu8l7Z/NRUFPyOfMhR9fIdKbmCM1KEERh+q/2cIG/JbCXGPagttmXzypeyhOgULqyQkU9Q9wYV9SpnzW953kzCrbbjI1KobZLuNKAgL3Ma9Ub+y4+uQnJxtRvVFkcRMICLpkFq3vHBcd0ljlp8f/oFuUtsi96LgALWYc1ozhQcTc7XmITNs6gDLrovJO6hyb1hLEcw+RqIedS06oXLnM2TSuJ9cbtHy8oouTc9qZm4u3/Q3PJiYSK+IUK/X0wQvArdt26bJyUn12w+GBhtdIbci36gi+ChnwwoQogbLS5o/dUrnn3tRUy+9oZXZS+wAH97CDx8UFyF/OFl2LsITs9m6yXvRzYeRaEFpkZDkyUQzZNkFoEoAyIzKhiywiPCoYUMvIJ3uD9xAcZWYZFPqOYgS8MZAt6K0c5Ct28Vrcc2iOZf1iMCtjUNCFQy3Ao9KAEjkR5XQNJSRsvvcyD1CS184SSQnBCDbSE7dZyKC7SIdwUVeGbJ1U2II7sh4c0MI9Yjxw0eDf7QkGrAiQELJvT4EK3JW4PY6ETw1hMrr3JabIdbFhvwjidwKqRICXTQigAbUJvWaCa1P7tL89Uc09ehDugBN33hUy9v2ap1fCnpBADfHeb7l/vLMjN778Jwbsy8gAAAQAElEQVQ++vS8Lk4vapWHswGZKI7SCyUPZFVtAwGXIkhCR1A0CGGiCnhRlStHVm2YyAfK+WCXiqJ7XzviUS//lB038h0ToTtvPqRnnzjOC8H79cyjt+muowflP/3V6w1IMch8PsZBXD2fCmk5rqxvdXXAjbjqgPL8oagxADu2T/AL005eDE6wb+RyDlbH1E6Jhzv+aixgCUVUQlCSpLCZ4fML83r1vdP5pwaXmDvPR6LUtj4P7If27eKF5h4+L/pc2yKWYGLV9LWwIr37yVm98PonOkMuVy6a8wxYTxLggM/UAi0ureuzc7P6xVun9T//09v6j//5Zf3VP7+pF984pfMX5vglRSrkjsZzIJOrq1mBYiKf8xchAOUIbl5xpWuNxisNYHDcgBEKxDG1fwAiVlxu2MgQYYN1qJWTGeb8aSDXGRF4F/WoZ+dko8P7d+rYLYf11MO36Q+eOqE/efZ+/eS7J/SH37lX337iVp2857BuPMyLwF0T8gOZ5x7wS16BmCm7KzCRWg1DgLpWmJhMtYUigrqr5iWZfB2YHC/MtrL1ZlXFYNhEyYnXk8d7hZEu560WyY4mC3CbhiSmZ1KHbKaIUETgUfuwftSISNs4Bpw9IpLngBwx0iNGMglkLck45BoEz9h2iLBHVSIC84hQqoGx2yNWpECP8IhAjxjJtgON9VBEoJskjyYlpmxsEVuc1RFeuX2SPKTX0ESoQVP1tdk5zKXgx6OylW6e1iGi2m0MBpPATJ2vsYgwpPBJkLGey0RQ2yMCCY8x2MfMhKF2x0J2MdUIKcKS1wSKHBEKaYxKlVvQOYvw30BGKta6iTTqZHVKdSNy1O0z1OxnpePItidRO+qVu2Og3Dv4BscxPSIopyWcAsp+xfz1evO6068dImqkcS/L1JpUVPfCWNYjjg3G4hCIrjYcdGOPCGwQcATcZBnyKcAJiuTMMLrnD3jXPZMx6xEjS0So/mAJIUNgjHK1AeI4PxcOeInlz7oe9oN7t3NvvFpfP+nPyeO8HLxf/+63T+iPnrpH3+ULk5N3XqOj1+3V/l2TmugHWZwN4v5QGu4PUESID0jKr3VHhGQSDRFv+bOwivjQjbHzLLcocaKNeX15P5YbHsUoA6pHE6JE/iJ7S0KWGgW1WI4ImG3QgBwSOnkKv1xzk/Zn/elz0/rrf3pV/8+/fE7/6W9e1vOvfKgz56e1sjLQxalFvfj2KT33OtjFWSprJHpxIPF5AwYt3PcFmRdy+/nj8FV7dP89R3mxdkQH9m4TC8QjKIBOXaJdmFnSS9zvX//wjGa4F6s3QX0NWzTgvrVdj99/m57kxezh/dtVqJ93EcwmfIJntEY+lS+S4xdvfKG//PtX9M+/eEvnz09JTNPPv23UU9NEUq9p5L9R4PrOspafvvS+/u6nr+v9U+e0vG6fnuRAku7ZOaFjtx7WI8eP8iXkPvFrirrfQViIRiQxFVRkLKJqahG5GRsnbOFNjEYRrX/yuh5ASRwvp5SbBRMyfoV9N/mvDV/i+Lz3yRm988EXOnt2Wsur62RuKKXRam+n5g5eq0t336upJx7R3G235/NraXgyaOfG0zOR2J05KCciFAEpJDiDRFYpJKhwcRe4wMJ54AJTsTUUUQnVkNyAwJEQ6GJ18sELIAQ63vSqC7skO6q2ED/YBUYHtCKFRi2CrK6jRUe2wvlUWkfQTnR1yBExikBX6lFrEhy/AjmBzTmFFagUEDoic9hXRMCNi4YokEqklBsgczhnYGvYP/PWoohOMzKiQMy0wwI8MWQD5HxpRyYJk2GjN84H1n2WIIpiIbqvY9Xmc8G+sgN4ri1Nzkw68lhKwodPEJ6P1zRYW9LKl1/q0vMv6dJLL2vt0gXxS0NG5kBRuItwufRBgpLn6jUNz5x95e/9/Qn5mp3o9bneemp6PWJC64N1+U8Lzs7zYnBlWQM+B6RQbSxQJiVi1MSUiXq+4ol1efP6TD4P03lDBmcZUYTlNoenK5FbOAoJCZ8IuCAKGObWWHMs9oAE5V6mr7IMkTcpJMyQBYLwsUOoKAJsjBwiIM9nst+IRGI6x7OG4EjP4pPbhg95PRoyz/gUJH/uqWs4hFxFVo5bIcEYdX6X8RBhyoZoThSsjiRCtsGESG9iGIGW3c5MDGNMpA4AVWhHFxitvInlblUsyG+qk1fMmUysqgJj4wivUvr4wODjzRX5lC0kAEZJHk1lKFkzVUTZCqMJ1vaq2S/naQ/QxiRYmceepjawMkzpW7XLxmr2eJlpBLA2f2j8Gi+maT2oxWU6xvWYarLWjrK2tp7/UOgU3yQsLi6BSA03pIjgA6HJC98vBP0y0DyJD4IGe0g5l0/ywnGs5Fk43qXwQbSm5QvnNf3aG5r6xSta/PJzDdaXOby8FOShZD2LUzbnslCMQZ1uzGTdmVO2gk89DqlQBxoOxVIRI4No1EGpGJHpBYv3gyLIUECkiOD6Kwq5RfKIaGPMsZHH66weYm8i/VLHNywkVamB0clRKmqFHGKfRCQ7pK7ZZBKu3Rx+YLPdeuBPInpARtUhDgErqYsHkQHk3AP2t+R87HV6eWcLD3xF2fAjsMZhJzNwUYYgZafWAoW9HNZSYOTzi9EdDTzwCXxJpYggNaDNyYpAMncKOOUxwF4KAz3SEEjukZoYQ02Ocm4k0dLaTGhp+x7N3HRUU489pukHT2r62qNaaHZpbdBj/tDqyjovu5f18ekpvfXBGZ06Pa35xTXxPpAsXus6Ny9uf+1ecHKqcHMr7BICOWpxHsMRFqCAcm+NQe7WgS0m+RjIAAv0Wk1CZkLsHBPkjMFn756deuCem/XM43fpiRNH8q/GTPCwXLxe9rKw9pSJzE4xxTWXgjrQ8tKK5heWtc4306J2oxjk+7LPh23berru0B4dvmq7JvtFucbuZRL5RaGk9GzyEEH1nhOyLUHRSFiYc9b//tHHZ/UeL1hnF1YxMKO3sUo81Id275zUQda1bXKC7Bh4sBDHUtHTetPX6UsLeuGNj/XW+19ogWPiP+nY53OlP9FTn5eKwQW0sLKqT76c1vNvntb/+tMP9N/8zWv6H/7+Df30xU/16Rcz8p8OLOQTuYMpXBsse7CQiECuRIVS6mJfUpP9TbIL67IMU20siHMBb/yQWYXdUDA7vlJiIO4pJ8w5y1zWna94gk53KnL1MO7eNqGbrjmgh08c1fe/cUw/euYB/fiZ+/TDp+7Ws1+7XU88cJNuu+EA+7id49YXW8L0RQwiHUQScawEBJFWshnBa8GkCHzoQEOntLWAo02pksPusC26k3SwJ+E8EhgiIwYEL3ZDgmqR/Yaktg64u2PMk8iR/PKhS1trJwVxnbzZ27ipmz3tTmBKhQE5ZyMPGlvq9VjaRPhtQOxvasFujuTgnrc1bWA51wakVQgcnyKPRWdKG4N1O5ksX0ahiBiiETUL5YB55qKKoHa9GiV81bVW9hpKh8Ezcw4ojksjQPrDZcLW9oy3X6uzuekRsdGvM49zxw51cmzQ00AO8mQJOSS4ccCFM4Q5xx0SlIiVG7ntY/HfSq7NtFW8cdNWtnHMPiZjrtZkeVhnKqOhiHWwhgj4CGaLOX9zTYAdR8w+riN7Pkeb0t4NztlRYtXD/gU9ueMtQy5F9lf1S4ZoX5uT0OlsNSixvndaz1x86FA1tvRsB/yQEsexpq9nL7efjODjXru293X44G7dc/PV+vqDN+uH37xLP3n2Xv2EL1F+5+t36PEHbtTd2A4f2KltvUbifudbpqJR3jMoNpCZKjulJWcjlSQmB8l6Mbpe5xjexykzPbDJ99zkUhg0STIziVbNBIHmOjBYM25KzILvuRS6vr6m4pqRPfci98i3Pr6gv/7pu/oPf/2i/u//86/03//nV/Wzlz/Wy+99qV+9+Zne++isFpfWJBeRuQrPtVIOrS4ViXoHgzXt2NHT7Uev0QPHjurodfu5xwQW7O4QJWppZU3vfXZRL3AP/uzcnNbVyLiI3zm5rruPXqUn779Ft15/QBPctwmTmN8+vl+J+WZ5Nnntgy/1tz9/W7946T1NzSxIvFwQ924/nyhrIyKDC+Gh4HcQHye/THzxzU/08lundGl2hWykV8itx03U58Dx267XrUeu1g6ec5yrRLULv0JEYXM9hcZaegAGPkpypYF3Jd+mSyhb8Yhc8HPqCHwK/sTDmHLAqQGhg9KNOqiKhucXV/XBFxf12vuf69PT5zU9v8LLGvs0Wutv1/zeq3XpzuOaffJJzR07obldh7QWfRyYmHFAZUyPVPJwhhoJIExFtIDo1CYwr1tt8/xAigg1kNyIoUuEOZNoPs/yfEf2dI7DjFZwC0WYUG00Cw/Fg4IfViuz7hopqQi4JKUPSQPIvXiDUexf7GLQVLxaAMsQLsTT8acEmYDFYYXZ6tWG6o/gxJKQUW7hAQISRvbP/pATmdJAftUWOBkyJTIUpIiQm6EuvyO9d7IJkLMDFwS6odwuZEC7KlOgO0dEVN1OuT50O/pAqJXRMz8xwt+unHR0zxTkZL+6PTOH7JPnPVe0r7H1tTUNFhe08O77mvr5c5p/9x0N5uel/IxhAtLU3CX3J+Tc4CSKCPX4DJ3o9dTv99RrqY/egDc9ft9So9XVNd4lzPO7yKL8V4pdhliT2kYakVZiYBYJrqJsdTaOSQeARoQiIOTacQ6BVZIbukyWL6Munx1MlzlkaEQoIsaMzNPW4Qxjhlas9vEICW2YA1mjZs1kJOwHOYPgJssm0Tqu1qbx5vymMazWRxQ9wJOQlfWjpYxhvPvEM41jzou7PK95F2fccuvfHSe1rTEPB1mAXJBpDEqUYdRjJHaS5+jkyu1kqlodx72QfXLBqq2OGyJctO0daDndALIzbCw0rZuHkj72rdu6wZ5zlDHIsn1NaiOrrK9sjjNtcsoPgk1YqvY1pUJhuet52MfQ1tgyH8wUt/aI4PCuD5T/2/DUlObn+IaRD4geF3jThJKQ+xMTmpicVPefi/jG32saPgJCpOCDybUwB7X7g8s3U5PRVT50Zt9/Txd+9kvNvf+hBiuLWbv/Ga1avL2AVFuYkYqklmQ9iYkiLFVfz5MODEZb09C/E2yzXGfB2YoZ5By2m3I+hAgG5m/gSHiHIkIM9FCotkCKaJTcIz50jCApRMrDUxbV8wnfYrvPI+SIYARtea4uJD6V5cYRMgP2jlZRRARzKySnoVy2cugpN24RZiwLCYdMiZdBy+aOT84QnYIvHaT2lHNQenCI4faGQtRVifIVEQrUcG3JGeg1PHJJgd6WIeGfMg5RzyYFPzKFaIEUEn64mKknQQ03qG1a3XFQs3fexUPU45q57wHNXHUDLwR3aq00eEkrvOw+d3FB7318Ru98+KXOXJjREjetomjrLnD21XcuNjKPDxyQXuyVhAIv5CxwGEWnL5qPZSnks8wa0mrVQlu3OnsBLDmQsmSEH4ZAtX37dl176KD8V6QO7NmmE3C4hAAAEABJREFUXsPxdHzuZYOLk7ZEviBaBdgdv+n5RZ3j2+iFJV7QtbiZz3u/KJzkYf2m6w7qliNXafeOfj0viI0gkx3hSmpATbCAvCbvp2UffB4wXPMaLx/PnJvWx59f0PTsEs8VJEm7Y6QeuXZM9rRrx6Qm+fyQgp9GwedGBHL0xDOy3uGl4i9f/0hfkMu1RoRYuhb5ReTjLy7pZ6+d0v/yj2/r//3/fUn/6W9f1t8//77e++Ri/mmFAQ/M0Z9QeI/YE8Eb5xf5TSQKMKnVI+RW0IVcUEyWEelouDByfKxaoqr2mHFEZMKS3ecAaVImTMF8CnuYDIOiJ26V86yJgbZNNDq8f7fuveOInv7aMf3h9x7Un37/If0E/rvfOq5vPHRUd996tQ4d3Knt7GGPD8sBn8uDfAIOBblIK38zWLlkjIOqYaP0iETTFowRIdjotLEPpGxDITUPEfgj2JLk45t7AUg3ZpfqBTDebRjXU7Yn5MDUGcbyoVEedgvj1Oayq/e8M1k2dfoGXp0TGmZ0HpPRjtvPekfoEUSYOmyMYx5qeCF7MUHdiPS0G0LuegR20xgeEZ255dZx8B4ngpxHyngC7dDqLWtPVI2ni7ARcgqiklHYcK+Qh+cKMp7Ee8TZ3fEmy19FJHa5EaHY4FevGcwVZY4U8Ev+/+/Q5RlOwC4wR12fQdP4JGPVDWM3+4z7j8n2NxnqeCeP68auRNTWmSJCEdGpV+ZjPhGxISaIMsE2dK/fNATH5k1ss55gOzBHK40YkxjmaA4x5zcNAYSI2FAfkBQcE8hctPHdzj+9BmZznodjxsQ8QIZJTYrIe0KkJFqVXEfhc7HXNNq7a5tuvm6fTh67Qc88ead+/J379RfP3qc/+s5xPfvE7Xr0+A26+dr92suLRO5+PIsUsjlVSMQXxApYMIWHCiGmPQfDQ6HauU67rc16g/ucIJSIUANF66nkAYPUSNaber9wDmf2fhd/1psM+osp5MJ9mNuiLvBi7L3PpvWPL36s/8g98T/89Qv6q398Sy/4pdkcz9dNTw1zUhYHgRk8lUbNqu8dfe4r1x/cqwfvuUXHb79We3ZNpJPtGUgCv0w4c2me3J/pNb5UnfFNm/2yT09ruv7ANj167Ebdd8d12rW9x+EsaprI+V2Cl7e0uq73T13U3z/3jn724ju6NOcXgn3JRlPpacDafAsv6EWevSgG5AIcqKcvL87pDV6mnTs/o/VByPU3TTrye0lPN3Fsb+XZZh/PTqDCQRQhZ8rdDcTsrcAHl/c5/RSKsJc5SaNRQQckPCR3SF1DrrEA9lNqkuVSJIUsRoSyJabElpfX9PnZab3xwRf64NQZXnIuan1dzNNTiW1a3rlHl266RZcefUzz992nxQPX8AXqpBwcEQpJDWODLE+FLMuBwR05FJaSPLWvE+9XhwZ2Vog9E6Ahtj1a3rHqoTEfPJjDQLUFIhQsgYKMlTKoAfYTzUXkflcfESEaIWpFuaWOUNIfwb0ELmGp0lBE8GTM0e7+yA+sOteRFCmEPQKR/A6V9SRJGQOKLRTqWgEv6J6jEhYwRjpIgWWvQkZ6YL0JI9vikIiqMKZpNFTEfkwFXHWl0smqzSo1VpPPWcPUAXN87h2ycEhd4tqyvch/YnVQ1nkROK3ZV1/Xxed/qaXPPpVWV+TSxHmPu1Lh4vJUwVAg0SJCfr7uNQ0v//vq9ftqeo16vR4E50Wh51zyXyOem9PS4pL8pwdFfEQoIiS6yX6V6sip465ha/2sWzTfksgZXcJNDs68CZLsD4kWkHWzLWk8QTrbaxys8tBks6nNbzHzpx7yjxhFC0itrC2aM8cGe+Blgrn7HChFFjtyTD3SHbKR+5Qcy1CNXZ6ssUJ1vMyzwp2/J6sIn0cInjjrJS4iFBHKI2rHDEonoPTkRoGOi5IY7A/DIePyAws94SFHIKBkPhJ3ZyapMq4OwkVdiwhFQDKBhpBMRd4QV2NS2yKtake1rcBbIsi1ZZGgsif5ZVJt9gxEX57miHSjsA19ZJVFchRog8tlCo72MdUgShnLPdwbsE62LxQRrLkkdWkDwQSrnZvu8sqKpqdnNAOt8MJEjjPh0UTDxd/LX+onJyc0MdHXJBd+r2nspmicLRQS81Aa94KC4l9eCw9r/rBZ+uIzXfzFC7r04utanr6Eo/iQCqhIeQwjx9QCmXiYIhDwyI7s88CUJ5PXaoNdIB/TjM9MGGyH6FaYBg8c6MIdsoQJySMOlVknKII67MJiIogwhizsATVcBuY5XRglAz4Fn8CeuMAgoRuzTeSis1fUI9uZpBTZHsQKirCWRlUvYS8MISHliA9GelSEONKwNfi5W1HbQrK7aJjEyohDCghsc7evCUf8ZCbrnbdlUsok5g1L4bWQOZ1QRMNWbEMMeIEXgiNCgiLgqi3kH+XYgFvryKgcLKVd2Nd6E1rYc5Vmjh/XzGOPaeau45rfc0hLZZLHVB6uFFrg2/LPz8zqbb45f/+T87o07RdXqs0PLSTN8wnEW5Ey14NXktTuoY9BwT85vpd1/CiJbJK5oiE80E2SQjIV/JQNwOtpdTTQojXmLszjz5uIUMSIck/IG5C49hSNojsHJWRpam4p/yrvBda5vs4Ezk++UoIbc+F6G+jwVbt1z62Hdbj9Nwo9nyJI0EiC46vUkc2Zw5ApFBJUWJncBo1m55d09sKU/KcA1n3t48jMsktEqNc0UE/RcEyQS8OekKaQR2pw6+vspQW99M4XeuvDc5rhm/PlpeX8T2D+6YVP9Zf/8I7+u//9Nf2P/+V1/f3zH+rtDy9qZmGNOHKGf6mg7qJ2PikikCEFP4i5p6XKxZUXgcpugZTEXhor2G1Ihq2wd1xQljAP6jULNsSRWQ0uNWchsHTzcUL5OBZ8Sv5Ct6Z+rPEytpFfzD56/y36/rfu1Y+efVA/fvakfu+pe/X0w7fq/jsO68ihXdrFS9uJHtVlTv/GQBl0EEa5TNXWIdZcB5wYxtoNQYZKHVhLkaNcO4uSFe9HcnZWbYuwlwwPyeYip/BeItCd1xjisDsyiRwRoYjAxow4dv6ITgROTzv8St21b2GLiDZ3NUZEFTxaNiHnXHAO1mjOzTnHdWS/+Ha2JPQaSxIA56vkEYzuHTExgXJfvVmqLdecrt0e4JV6tXu0msQ1ZF1iIo1aRCjCxCxR45135DGSjJs6xGtJmfghb+U6JzkxRIQCvmXPPegs9mItqF28NsQGKpR7gAc2AAX+EaEIyDKElZEOxlh7zkVNLc+9rxYRrGzDwNSAnTOq4jFjEexn2PlNiRvE1vY0I3ecmdXJ3ruONtSB/4buvAARjkQY71tgEZf7jR+z8fDE2/zGU7cARYzyWDIBD7tXakpgzNe682wgwIhQREsO9Lzm2LwvsA3dJucYB60bN2Zu8jVh3p3eyfmcVOBlgrnnHHZEoQxG9wpYj4gMMWqKCLO8ILjFaOe2vg4d2KU7j16tJx84qt/9xt3yn7z+CS8If/ebd+lrD96ku28+oMP7JsT7QTVlXeHPaK+T8zVZzcg8roa5E4SD59oshqqdz3i1DQiJ6wJ7lVGzhyJCDQVGhFAk4Sc3czBEm3yOlcxJErDCc/SI1lknnc3zl3LT3PPf/ei8/svP39H/+o+v6G1e2vE9qJqe74vE05VJJc/gmYgW4TwTDLRzx6TuvOVaPXDXEV1/aK/63J8H7VrTH8c5XgK+8f4ZPf/apzp9fpY47tv4+L62Y0K67YYD3Ldu0GH2PHNjywkkNcztfGcuzOmnL3+kf/jFezp9dkbB81sEeXi5h5cUkoKB+ZTNcuOvH50SU6Mlvuw8c/YiX3xSA+uyu+CeziH+z1GuP7RPB/bsFNus8E+wD4EVZzMktpcglIJdQ8ppUMMpIRwcqzaeuqq/stU5I6NJmMHGCkOLApckhrSb225a5yBdYE/e++hLvfvxaZ3hhefSEv48Uw14hp2f3K2p627S9MOPav4Bnm+vu1nL/R2K6CminaFIIRqcaduaQawDC2uYQoKpNox4MhOjEm5yrCWK5vrS7qToDq9R1WekWwLDz8eYRx+86ehi34rzlk5nX9lDvI0yt2ewVu2psa50BxKyFIow2Y94hdwseQrXad37al7wtUuXo1hJwkqA7Z7HcQUooubrdCBPpAhmsH91Eho4kaX62288xvbU005QxuJPpH1ZbDJ1utwc5XyhCGTHKJinlUkj61KOwVgguaUvrpZJTgSj5zNWQJFhtaZWZo41x0EDHtTXVla1ePa8LvzyZU29/JrWLl1UgBcOIp0ctZOG7WWkJxJSNCH/KcHG7wF6PU1AfajhM6eJUETDZ8RA/v8J5hbmtLK6WnNo1IbpECL3zbYi32dxTh4FzARzJ7UU2tCMef2OGRpYozBEBCzEwP5o2DxH7g1Ilz4iFOjjNPRxPmxm+WUWvnZ22Y4vZDfHZayPIRlovfW03k7kVM6VPKNbn5TtVGxuybJJrV651+41mfsMMOpIdc3zWU5ecGnJmMmTmyybNsi4g3V7gagIsidZq9RUt6p89cjkX+lAcjZ05GJ/k/ERqlRzGAM7sfW/kjmD7XOlqkt6dNk6fsV0ncMYj8xQxpB/m5gXQYZGjnXYOq8Pku1beRoz2W5yBpPljurFG/nHe2dnZzU1Nc1N1/8LqNRremqaRgH1en1eBE7wTdyktk1MpNzr9dRrmupDwggPkDuyzz3PV3iYWbl4SVOvvqnzP38l/2HTZrDGgcCJXggs3ruUCYbTQTyitz3Cemm1EYswXvUIy52PeUfVbq1KdQxmUZKyFcvOUazamoIVaExGjAiwtlsE86UsciDyIMMS2/O6gCXuGNNQV9vyI63KzoU0PA9SH7Njy04emyKCD89EhKhAjByliJBUKeCV1LYCN8HGupH0IzZafJxXuZBNSaJZK/Bcrg+8nSC6InIUglopuWgNkinM8aMjYcgRNKpc0ItFqEKMPFAuH7y2/lXhxx7V7K13aHHnwfzfhSNCfuCanV/TZ1/O8JD8pT797ILml7kxkUPkq/tLHtHwZxzr9UjmerB5SSYhGwuF3EWLQIZ3PSIUwarggiepwWwKKSBBdDOhd0fX1/M6v5yscs3kTRmfiMClUq8Jccmp4UVREz3wnhiScFMwxRJr/PzslE5fWNDK2oByizKXhCsyuXfvntS9t1+vu2+9Trt3b5dEBeQT13lEH7XNC45Se0hML7cwzgEJFGOrfIkwNzevZb4ZBAb16JyhCAjENZQSSBQJJlmuFGq0tN7ow9NTeoEXg79640v9zXMf6L/929f03/z1K/qf/u4NfpH4SG99ckkzPDQPqFNNTxGNnKHeCKWgmGCDIkB9gGGyLOFS2Ad+meLKTFjBj2RzRM0TatQQL1UbUUhoodqSD5ALeEuJ4VmA6c6HUclLYf/XybqmnRPSdQe26747r9G3n7hbv/+d+/XHvAz8w6eP6dknbtPjx6/RnTfs0QH/D6qX44QAABAASURBVMvtv39F0XJzrog6UWMOpWaeZK9KTKm0VTXl3PZWN3OpFXN9RmqEcRFRuX6z5gnHPIex1DWUx+xVHLN08fhXm8daj6XLqPW/kseV8LEZL0tpYENcO4fxramwS2OWMiZbtL4hocGObOxk8630zcGb9TYmWQ55qrhsf4Y467+ZnMTB48ejkzub7Vck6kn/zTVfMeDfaGCeK9XjqTFz8f0bc/9mYZ4iN/5K7rkPVzL+JvjlPjnn5fBGpJt3q/3pbBsj/nXaWBE+38ZUtmNcI+2mGnxoQPnAzDEHR8TGKyrxHGy00HHLmyjQI0INQkQOckNSv9fknx688dp9evCu6/Wdx27XH3/nhP70+w/qD75zn55+/HY9cPe1fEmzX/u4L07y2dswV2Q9oWSigZVUwFDVyaVdiucFC+4fEY2kUAspm5WOAAKfCPtAtXAhKSJHPNrO/hWeCdhYcQOT/KLQOi8wI+X6Ge7/mGtuYUUXpxbyi9BCfqeVgh6MkVzkNwV2SldDvdceOqD77jmqu245xBdWEyr4RIT805BknXk+/fKSfvbyB/lPfCzyglAO5lkiqGX/7m26i2eJo0eu0uQEL/F4sTDghu840SKClwOreu3dL/RfnntHH/IsVppJ+VnDcwRz4Eb3vkH4S1jMx+7jrpXt0MLiohYWFlWYA+9aSo7SDt7wHubF5IF9O9TnWPr8DMnZxqjqHpUtFBFSkA0qqjyQA9nzWlbgw7ojIkWFhCg383xZgGJZ2LIk/CsvStwKi+jM3qeZuQV98tk5vfPBZ/ri3MX8a99sq0rpa2nbTs0cuk6zJ/jC+9FHNHfjrVoAG/C8VmpCZqQ7oSlFCyYUeqj+NHDU7OE6kqwGA/UxunvP7EqZ6VEMGkjuweccKF0tbtEkN9eVZAUivVWkzKc2pnLnGlQRvEBWCNF4i4i0yCOytmj2CHBnTJcivEHoOXGCqs0YYK4VniYvGGuEjQQj+5cra7i0uayF0sX2jsaASKzGe587UyiqBVNElfP0tggmsCIrdnOkV9LJXPoU0VlLhdM7y8bQEG9YoMG5q7ZlFk+EI26cV+IpuCStLy9p/qNPdeG5FzT3znsaLCzIM3vdhfkK1z6A5Nwtmfma6PUaPl97vA/oqT85wfUGb/rq5buBUBPKdwvz5Fzkel1dXWfurBwukZ5hcydIpopX78tluYgK1zQbHF25NMqi2sZiKvBrRvbrcg9PtCmz8xq+3Pk3RjZlHNubX5/4Mo/Lkl25jMtix129rnYXf5OUvm+OhyMH4QEf9fyQdGJTHrpRCRGBv5KUrR5IeyRxEvtDz7LN1dtS3S/jjqgcHKGUPJ3rTOQvHRV74uMeDPhWJ8tW4FkJxlIpOh0eYIFbBGhIMMI9l8n1VA5ohRMeZ+ZE0MZGcALmkBOhIzG2vVOIt5iEX3JcyNxNg9b14mu4U5IXxkrd2ovaKrEIWdRaNODGvrC4xMPEtGbn5vLtfvgDhQnpapomL/KJ/gQXv6nPB0GAhyIgkaalLAyM0uVvIgrCOi8KZj/4SOd/+ivNvf2B1hbntcYHjanEQK4p2NxCDqGFyMdQwBCzB7hzFY5DAkxUCIiITm2DUI1jLPZBxcBoTWQJSDScPDo+pAiqqJBq65TABhJkMYQfkvDm0BoQMsR8ohXqq3UyX4GwwvLYFNvQBZGO6kSLqhVyYQdwerCUqowpWlXRpNTpDvM2RRtRyBGBBkkNaJP+rqSAmRvI+hECDxhjwExCFq16FiC6ErRgovIIMiBTGqaAChQSo2iWcGOPkEiSNRaWQ1zgE/jYnhy5ARMUSaJyOytbk6OwVBJ3mpX+pBavvVkzjzymCw8+rKkjt2p+cp+WBj0NSqOl5YEuTS3ro08u8KB1Rl/wrfTSGvOrYdrAx3IoG1NZMhXLUMUtgMLqbhAzwGIdRx9nsR7bYFJ1hYcKQDHAfDKhY1ARzTJUEm8UESQ2YWvzer9UQvmDPTCxbDUM/iWn1ziukQJqepJzkbyJ4GXoQKfPzeijL6Y1l//GX4gDAQ1aNlCfMP+7QY+euEn+a8o99HzAJj4Cf/RgH+W86HTmIIUrQokIS4khqPAZMuBbb8qvmEcUdkKUpaXVgeb4ht9/jdumSpHMdv8CQ1U6P72mn75yipeBr+g//PXL+v/8w5v655c+1vunpjS9uM5DTI98HMMBoQTmZwy/GEQEZQQgBM7UVWasMgLRBFtgIW2C1CJjAzmCirt9R7d/BBaShAkARnydpPA5JgPwIH/ROuoAWlMZLEuxqp07err5+r167MSN+p1vHteffe+k/i/8QvpjXgY+8/BNOnnHYd1yeJf24ddjKgKVKZlLzM1M5NGGZjeJsTXaX22LAO/klmfCTnZe5PTKAcV9TI4YKYXknsZkt6RxO4B9YMNebCfOe+a5044+lFtP486b/i0WEfL9gE0GKYTYA5EeEYx054JZi2A0obvb22ZQq0kRaKbUGOwADee3DIyXxilzgZvDht26YzvAem4rQimB6CzVGmEZA2hFGPMCh9PTUuo6nRMR9Cu6HTLIPhacPxQxIjaNPsqJwnbi2/k4FJkgJWnrFlFz2pq1IZCFse0BN8G6nuUxEErqgGwJBhPMHSPVURbZkO0UETAIO+hot1oco5LUtegEWUqyL2jKQ+7jwfLRuzUgZv5uns289c689rWesaxrnHuetINbTmprYHEZnxhOyfEbj+/kiFAENOYXrQzLbl/nTMUDuexjsaOIGOUZlzsHuNcKU3gYI+fvbGNw7tNQt0POW6M9JoENfcaECFvZPdtbKlwfYy6ITgrDtXVH2dRbF9c4soTsHxFAMSajtt1hxQO673E7tvV06MBO3X3L1frGAzfr9795j/7s2fv1o2/fq2f4YuahY9fr6JH92r9vuyZ6BPJ8OuDtTOHznVUo+Iw37yjYndJNwLoigpmqNcIyHqQpRAqyq897ROEut4jq142B0TkDoz8/LauQk2DLvteaxD1X/vum8LKeWaU2lxw8IAayGAmIFpXyuUEasK76pwRv0IP33Kzrr94j79OAe6raGMsXphf1wpuf6fnXPtaZ/M/AeECgnsHaGk8IazrEC7jbjhyS/wYCK9Ya9WQKfBqmXOcl4akvp/XPL3+sV949rYVlwN4Ey7J3TyoQmeT6k8hPjUX4GYcPEAfkS7MHjoXvEyVlUrAPovW4ie7ZtV27tm9TkMN1FHjNxXwFX/IwqthIXHDfDr9kJacU/DQjcizPQnUebMzncBMLkFIwK/mcjxmFnniRWx43BHPH2JTE/F7TgPxzi2vyHr398Zf65Itzmp5fEttIRT0t9nZo6lpeDB47oeVHHtfCTXfysnCX1Ewo2OAmCnN7bYVZzGH0KME6KiGAqGNy8/llIthqtRVyhNUcwCoHVUQro9DtRKgl5kytDl5nERjze71GrbMroNYsST5+qinlFkVtPttDni5JzoVRboUtNwUKGPV6PhRFGENi3qJOti8YtgDzeiMsCQ0KZXOOiEjMs7tuZqUezMwhbEjoxYwaqm+kRgQ+ESHH2KNYjmrckBtjC+MrRaAVRwW5Tc4Vqi0UCKRmPoSqWZCIC+JcJ4okcji3AyxDxgLeiJw48nHAKM72Ik57+XNjwBf6qzNTmn3lLV18/iUtfvG5ytqqA+qckcEMCMyJQG9kMaJRr9dTr4Hg/X5f3e8nTdMoODcL1/4S7xdm52bzDw34mT2LIMuwt6nD9UPdeku3vgI4DMI5A0uLYNtgtzEUERaSOim5fSEfEy8weXoxdDHYbSOJKrEdFNfNmHlE6/wRC3Lm6mLhdALb+qxA9jFpmITgDR1/ckVs4UA8CTd4y37jJMeZcDMOy+5Yk7Exaj2lMUxu9jVZ3oK83mGM7cQ35hvJW8aChqDlaA8cIEGMV+guzTRmdvhXFDXmOSY6qFW72I4D25qzeDCBSVWwzaRNrVoNWuo8LBvr9MIFbX0LGpt/wwElBX2LgBFUEE2wrTt7Wu1kom90ssW0Ee20gr+tK8vLmp6eTlrxTb7XqOGCzgPMRd3jgu9P9DUxOaEJeL/XV48PgAZbsHcROebSEDO981poVla18sVpXfzFS5p68TWtXrqg4EEreBgJbneFItIXbv8uSRRQOs7AwTlkBXHYmTPwTjgHLMUZ4eA5MnQmROFvCgaToY7yIgVnIo9Q65HxkW5emyVTAjnYwZSKCFS2zglTRO5kwt1QZIdghEKKiCQkZYsc5ZULW9YFN9y0vK4yPZTbB95FhUL2E82ySew5sApYQQg1dSSOjiwo5OZ8JT3RMBo1FVThJZp1TEhKxLpoEZ1kxVW2mYDpgLVnfSSsVYhqNMzDax8FH8KKngZQNKFoGokX0ys79mnh6J2aeuIJnT35iKauu0VzE/u0oon8K8MziwN9cWFJ73w6pfc/Pavzl+a0OmCfgqxhbnJdohXmkUK1YWbVBaUkVrxnIAAElCSvZpwcg0HmEWQaUiOmlBqiA4IH67BjMUdXj6HpSUkN/j31kfPGiq3XNKJLIVpgD9nWn+ipwV6iAW/Ae3DsjK7lHGt+86PzOn1hkZfz1A1efE3BIwKXogN7d+iJe2/Skw/cpENXb1fT8MiASdgjGtW6a6wUAk4aIhTWADYKbZ/sa/fO7Zrk88EYkJiEHvKfYJhdXNalmQXlP0sg5sl9hXOMcy95Qukx58pa0TsfndXfP/eunnv1FA/H05rlbe56kA67l1B4eE/iYcOHhqPKZy9V0TmyOCqnd4glSlREqCE+mpB/hE6XInsdkF2LcXPRLPu68bloEhN6DtLIsaIF62madQUkP26VVW3rr+vQwUkdv/UqPfPwLfrxt+/Tn3zvfv3Rd+7Vd5+4Qw8fv1633rBXB/duY88aslA8HUERAQkKeb6kzgaS+hjvjmtC3UAOiw4zRTiXEVMr21Asm8Ctw7bsufGbHMiZCDyizdEF45+2Vh+3DmV8LJvY1taT1YHTU+94Kt3AXPROq3wLx/H5L9sjJzDV6OE4jNlkyxpbr6FPq4u5x+3jcuciGTXpsmZ003RDn8vmGlos2Opoy5toU0J7dh6WTZ3+63j6ssZf58eRwyW94aO+ZajBy11HQZ20aR0d/Btxx5o2O3vucWyzbtuG2lDohv9V5Lm3yr1VEvuZtrI5T4e3ch71Vu5MX8nHfcfmyTxtYETkWdqqQxZDCcEKfna0CFK7sSpJyBEja4TlGLvE2cwKqTYrSMCMhLe6lS1odC3zKU0MnZhNjgaBnCkilLODZWwo76F7d08q//TgPUf0vd+6Rz/57gn96TPH9fvfuEPffOB6nbjtoK7lM3znJIHRftmT96t638oXMej1viBFhGoL5KGE3AikXh65C1STn7v4EOPDQRpF4BVg9Ah84EJH9EcM8V5vW4eDfA+F/Kxsb6+tI25JjnZ4coKlxqI9EUhasPZ6oeuv2a8Hjx/V7Uevzj9lx3uqnM+5hN/yypre/fis/vnyR+uQAAAQAElEQVTFD3ieOq9V7tFi3jJY48XCmno96eoDu3XD4f08A0xK4dmcvaghHlXTM8t66e0v9fyrn8j/WUjT54XgQDSs9vGzBIHRkloeEYgQegOJhfX7ob289Nu9cxv5pbqlXhfEvvTJtZ2Xvz0XlvG4gLN7RA9U+P2DBwaVhtimaAe+N167Xzddd0A7kRvmCXIMiRx0nKkjGmFOQkuxqOaHKQEZkVK2k0atAJZWzf1FztycX+vkXuQt4OmLc3rzk7N8qTul6blVra2RJCa02N+l8weu0dl7jmvqySc1fde9mtl1QMv97VrrTYhDqT75G4iIHJ3bsucMzrkAZcocAyGJoUkZAUtEeASRgppCUuSPNjYnZa1m3tvqE/iAkANByQxZMazgR0lqW5AjItjEFoChjfnYAzM+pMDqbg/zlrBFG2EeERhCETU20IYdLGWSRa4vlD/GOU+YKc2AkrGQZBq3jcsS5lBEKJsZFIpUc0jRE6pFkZ2DGJtcJWI1BjaDeCYmIUl1EA1ja8BTFecIpCLKj4R8fnHIZcUmo56ncO3m8Wb+gb9UgGttRUvnT+vS87/S1Asv83v6lC8RNVwHCnsrWzAmMQS4r++mCfX6PfWT+vAJ+fcT672mR3hwDq9pfmFec/OzWllZUWHOiFD9EVziNGBwd7Umy5dTtURrqFpVKpZjDiO08+p4tVxhpLa0UF/yTcNY6lp362c8IscNEZ7T1IERIVOnd3zoE87RoWKOcd2yScM2jOuQMfPltmo0bupCkue6L0MxXY51SMfV1jw6U2whoQ90d2A5RTuRpJJLMakNlhsxZpeR8wHWHK2CPuq2+ByqvMPT04NpCI4rHRjqfjpEIGrbRpsvo2gtZp3svCYwM2hYDS50DGN9w1px7hzAO7Hz9j52NMRagUgWzkhcGd9Ly06UPAX8alBdATGp2pZC2tf4lmBmdk4XLl3SwtKSvA3BxR6BH7xn6jWa6Ptih/KFYKMG3H7Cj1Iku7dyfvsmGdLa9Iwuvf62zv/8BS2c+owXBKvyXynoqnERhQ8pc1LkB5FPnLo2EJKnLwOiRi0UYWLXbUtDId56Sc15nLco0BlJ4L1IFSQ7WPo5F4A9YbhEpbCmKjNqQyupZYpSHf2AlmA3ANuuNj+fhvQa59owV0/s9knFYAYVWSQAOJCDkIIMY4xEqm7Z6whwdsAikrvtphrjXLbL89lscu1QA5b7A1Y8P2EhEHjBDpxJIsCsgFepKCKMyGNBKkiRVKoWsOytjs3JMr6UPG7+QOlRubldu3tjAyb8C+feys79muOFoP9Xtgsn7tPcVYe1yAOT1+Qb3Ozcsk7zjfT7PMR+8vl5HkaXtMqDll+eFUn5wAsvzue8BYVOCSAIw+7Kirwsf5Ob5zROhXPVckm5KPcTuYY1Cn6Ue0XVBA9a3ZYdPKTu4FrqpTOewSNcoOGnlkcED3fB9RXqN6Ee/sG1pmwl8V7PNjLiK9tMtkcwhiJC3ofX3z+tdz65oMWldfYX07BO4SNNkOfWG/bp24/dpUfvPar9OyfUY4PyRi4RQy6ZvEzvsGiBUlkEe4QqHmj9zbz/c5R9e3apoWZlXAgXrfIZc+bCrL68MKNlfsEgSgO/2Mu9HJCPB3VqGzD3gCf1hRVpan5dC8viFVsPeyAwv2NMvAwsvEQ0yTlawjG7SndcVJuLQIpocv/IhlZdUwAozpEKsWoJnK7wTx5TJEwRwRQI+CMyUtu6FNS0nT294ardevCuG/TMk8d4EfiQ/vy3H9EPn75X33rsDt17x3W6FrtfokY4j9gL4klXXLdqCxhWZkZIHB9Ed8JgBHjE5jgT6sZeHYdYRCgixECHq7aUyMOiZLmjat00tvEdGhEZ0+lD3uZL3TKCKzYhZkyNDFSTmJ41tr6A6DkydFES0yXl4DBoy7XnMdSGhithkdQZnNnxppzQ83uSzsEyZD8ClaTa7JoxqJHkEYE+klDopKihNpgSK2DF0hYElL2kT/jDsF2T5631psNwiAh8Y6iPBGM+m9jjEbi1RA6SbLR5wo2IVFOqa7W+Tqs119lKB1buXCa0TOEB+TfpEaGIkOhJoqUO0HGgf213hd5P82Gs8+Uk5B6BSK3esjz+Xo8Jq3shNgnFOU1DP7ANsvVxch7TZmxcb+WuBKvjsnVRw5B3cgJS+jKH1yya9YhQREstBht1bDiM9DEpgrhOH5MjwCGbWpZncO6HQSjGCDFPGdsjgukiIQ+u1WTEZNl4EmtJztDhHQeSHKCucR3g73u6CU07Jnu69uBO3Xv7tXrqsTv1+0+d0J8884D+6OkT+u4jd/By8Bpdc3CPtvcbhe89xNO7hKSPJM+ZtWMxAhMGRYTcbJOQERhZK7Mj5/kgGkmdAwlbGhCrDyNu3CdzB33PXEcybwlPAOIQHJrzpGBJY0OKEWTEvHvnpI7ddoMeuPuIDu3fUeMlNQ0i90Tfk89OLeoXb3yiX735iaZml0So/KxV1ldVeJmwrS9eCu7KLxn7BBJGhoCU99tV9uzUmSn9ihwfnTqv9TVM0dT7nstXeDKZyckVqsw8wCFVKjzLTfBZ6JeQB/fuzmcl0WyFsUekwneNvGsMPFLwIrCu1XtbANhm4aIBhfahozdcrWe+flLPfuNB3XnLddq1Y5K8LKqBoueENe/AebhHERyQaJmThIVZqhObSnf9Ue2MbQev/p1eCDHIFIXcHEAYz6vSxelFvXfqjN4/dTa/TB3wIrbH/L3S0/LufZq//U4tPfG4Vo/fp/U9h7XWbFNEyD8khSvJsmjOHtRpvfNJOWOUvojKFjkqwgL1CU43y/ox22SIkunFJqiIQWLwfM5vf+s4gWKXW0aiCxdjgWxeySOWFrNUEZydBgonQfX+WQ58DVmHLEK5XnjXU29TEayIcHLMofDo/YHLGn7RcrmlzoBcR8n56vpUm+NNxDVQ7kFIniYUckv/KqrirtcZI/PVggJXMDqLRa49lBklB0qyLmS7KZtz1Qweo8W4FBT+cW1QQYaxBZbE9TjQYG1dg4UlzX3woS4+90stvveBxPuArNcnZZAMSp14mQoj8zdc872mUa/pVeJzss/vag16NI0arnVCtcrLQP9NRP9V4tU1fwg4XsPm6kmJbm/TVmL1yH1BbL1wpFtJCkWEGMSobHXBuceEqWBPnsaxwSA2mcZgiyH/WBJSJTYxZbX+IXWiNre0tWCVPbaA54VcZqj+wCTnDdE8QHSUtlsJRauZkcIMzCgEQE9MzlUlpTyuq212dhGt6vUldbo5aSMY8PU1YMiEyrEWBmuQARjdUknLyAqciHI0biryqbuRgJROEiyS1DpyLwBEoSC6Ijbau+J9cqlt9kiRsOQ52KOSAmADodA5e9yhkoTXb9QLXrmn1KbNhK3rvriSABzjKYf+YF03bkob4FAmd8pg7pnLiZjcB8qice8dkJnS3wMUEbldfhF48dKU/O+BOUevaYQJCvV6jfq9niYnJjSR1Fefl4MNPj76OLnLzfN5R1Mmv6DB6rJmPzulc3z7MP3mOxoszSs4iNyXuSGXnL8OrqVmiCAwk9ShoozgEbYh24TYSiKpfBYNdWsodNmGq6Q6ys0b4lwm65ioQBxoyD0BC3JDM0tK2QMUwZCTSF5Xt8mGVbDJJFrnpBHiGtRWTUBg8XELMJPAhqSQVUxSENPGyg1DBKDlTeQSggCTTZFDjJAAMMHcffw5KhYVEUk+PpEIFpYBjFZyq3CgGFS6Y2HZg4kzxkORgh+PolmO8ChQeMrw1IxBYKgI2TnVODpNXyt7rtLMnXdploehqTuOaQ59pfTl03HATWaOb6M/Pz2t93kheOrzS5qbX82XSiV6LIP6RTGSIoJBQoCUazAkgUuKqBxJbtaogOgaLwC6IgKyBxSSfShWHQWF9Xixt2MidPSaffraA7fokWM36Or927JmD8HNM/iWN5oeCbyWHjCyJNLnYB6qzXKv16iBgtzpZFDBD/XxkMvjNt/MDfTxF+f10luf6vSFefYhSGCSGvsnSbt39PXg3dfp+791HH4DD8QN+zFQ0/TsKJIO1x1qW4NEPIc5r+NtPATccM1+3XLzYR3Yv1M97HiIRISH5hZX9Am1fHn2Eg8ga8yPhRdohVrFSz4hyzJV8ngi57WTuY8a3nQebexb1sk74PwbqCBXspcJNxXs0sD1WYKbqeOiMuQQ60RGlNqY7vqzjpetYpBdXYvl8NoIMpcb12IPw+7tPd14eJ8ePXETLwBPyP+D8J9+76R+5+vH9Mj9R3TbkQM6sHsbn6WN6mcF9RLrFA35zDdTawYOiN4BLLFFyBVDwiN7RCQfHwqxJmMj60gyrlRJbiVlC1tTxJUdunnU+bTcEd5jDlxNmgAi3C4RCKjV7jpMHA0Y5duSJsvjFNHGpcfmwcEt1gW16pARH0GOjoYGcZ6VSpg5Ysxf1LW83omJwAjlOZLnUnp2bsTUNdgUDodyj+DGsOJbcrtIg+xeGIrITDwzZXJrkn0iWlmSpQiP2tAiQhEmiQxQ5epaux9hHT8zJqOcspHSYIh1OQYdjyzdqtdiDqyIkH+U9RoZJ6ICHR/G2oFqfM1tuRrasUuMalsl12IaxVS81dOXoeues5PFhMj2h2WPCEVAnqulypyPeRQSdsGSRKtpEGzvqHKf40lYuxC7JzkxuJzPfDOBF9NmHD3C2RDGekTFutxe15Bam91tN08ybkIxbvJxH8Z1OLUOsVbGlD1jnMOUiFhSW0vr61iNtYgY+gxhsJQzYUp5vTnWVJE6RoRIkBSBrLYh2tfUIrgBtorP/VaEFUX7054KLN33ksKzrrRv1zbdduNBPf7AUX3/G/fqJ8/erx/zgvCZx+/QyXtuyD9ZuHt7n5dGAw2cgHu8xig6mfoi/FlvYsZWpgBFWIdQwmQdXqDakWxA8ZpaEY3e7m0909DdiWcRGvq1QstcZWsDwdfnl4wg7961S0euOaSr9u3SRBPcuxv1uZ/7Hj7R72mFF3pv8zz1s1c/1Oe82Bv4P8DIB/g1jhM7wBu+7fgfIH7Xzm05F9XLrTCH659fWNWHn53Xmx9+poszc4qgjryXE896/Jnomor3SKGIILwRAvl6kizXFZcy0E7eQt547VU6dHAv9QZ24RoKSQ5d58XhwuKq5pZXtOZamSOjzYm37Dx+Tjp8iOeyx47rB0/fpx9++4R++NQDeoDjfGD/pPpOSEwxF41C+UQgvKBUsqlRsBcB5h6KCAtJodjAU2EgLaMUYXtJbrG0hnUmvTS7rPc+Pad3P/5S587PaHl5TZx0GsSkFnbs1vSNRzX38EnN3n+/5q++VosT27ROkkbyjinYvYioHCxMqUuNOQRUe8pFLERuqRJvmVJgMaQgo0whKR0tSGqZ3EhlJsAU7Wd7UiLqmpdc6iQJ2cXCyMsrASFHxMiaolUT5mF3YPEAAosIRYQY3HOJaHLruBBwNSRfSykAAKNbQzGDEoNvhy+QlQAAEABJREFU6ICeQiRCZOfwtyAaa+tEYXdpESC44CiB5SRDrGSNdRAN384HrZ4jxlLJUNneQsqGQrdoVvLctWSSBp4YkZlYbuERfACta3VmWjNvvJV/WnD59GmJ67+QpJAfd0Uw0oFqR44IRRPq9Ro+O3pJvV4PHeLzsOkF9ibnWV5e5veyeS0vLfPovy6XIUXLAhEZBoQsWml9qmhHltIqsM4xiEP13np/TExo9yRMw+70thmICEWERSlZSf/Mozp1RBqqkk5Vp7LWF4mAihLk7pgxihhZRxJx9k0aya7AWnDeuE6vpcMK8xf8K3WoQLWpVQ8bRvONuVCvc48hW4uu24TVGYUcCjRtGEXzEWjgG3p13QC1G9lh4x7jsu05ZU600bJRU3po1DaZvU0jYyeNnCzlTB5MnYs5CzbbWPTWGe3nXOa/luxoah1TzIPSArDNpQBd3of1afMuKJtzpuBhlDHnAypjUV7VyuqKZmZm6l8b5i1+E03eLOR5uMgbLuhev19fCML9grABT7vIynw+Yb1f5qjM4o6Nm/7KpQu69NLLfMC8qJUL53DjQyBv0uucjwMuKKoowG2gWYvmh1a6Oh2EG/4Intes1Yp1ApmxRS2ZpIjK/eHqE9a+uNbIFIqd1HpJKaHZVr0kMBBRJVRH66bOpcrkAgj8YYzW8YfRWa9lpK4msqExBmTbQARVkhBbXEKG0pmB2tg1AGKwhJoc65xeZY2TG+5q5zMaHN/Oz1z+0JFjqnPmRTQS4OH41IWmUQPPtFlLjPBWss05ctFWHO0YalWnw0PtT7SB6UMkXNhcHmcM34L2tbLvsKaP3auZxx/Xpdvv1tzOA1oaTPiepZXVdU3PrOijz6f09oendfrsDJjPJHLJyViZHwapVzSfq57S62shUPtKEbYoWwQY4UZMBiNCYQEyLy7SCLzAnbv47C1ragar2r+nr3tvPyz/SbH/24+e0J//7iN65PgN2ruzTwYpoq9oJlSaPkoPvR7PIiGrbZ6pioHY5xrs96LaC56QXzQVavBZIeb3X22amV7Qi69/qlffO8eLufXq7zROIuKRe8iH9m3Xkw/czC9Bx6j1kHZOksH7hd294Gs+pLDEKrnGC2u8et8OnbjriO6+5VrtIbh+G++o4PgMdPbCrD749LwuXJpVIYaBvqbCLxSFeQbtyz2cpe4FIX4BbuLpQcLPVHhIsU/Br4ANObLtrmxQCv5FERRaUjSskrhF8ChiG6sRH1RxtCU+dLAi28/USFw3TdMo4JmCuQq196hv745J3XbTVXriwdv1w2/frz/57Yf1h9+5T999/E49eMd1uu6qXexnn7nITnAhv2iew/ODisJkvXCuukbKwaN2QqqQHvbC3UhU2eIGMkyCSH8syKRFqN35q+TRRnMooK6Pyx1Gvoisdpgu4nLHYf5x2ybZs5qcumaoY+r42jZat1GTUXOTZZPlShEbc1TUo3F8NyREt6kle1QxFBFV3GocD2vzdd4bTG2sXbbCbQ5t3EtjHV1egrOYOo+WX+5YDVfCq5WRXC4O6TfunX+XmxTDE+GKSWLM4gCrLWaWuSwY30hboxt9rHVZLQ8pQQ+mFnVCX+St+lXMru1VhlvN4bHiQG23nh+5re7rOKnTr8Rz3a3RckctNGTec9MQ+GrBNQ6vP7uOxbrWiFBE2NIScuvj2Bb8tSznaOOGzl3ezTgOEbFxXnTg2sf9W3m8Fss533jMmExmHu+i5to0hvjBt02bVufrji0mMH/qwjiZ7TfgvkKUdm6b0A2Hd+vksRv12791j/7k+yehh/W737w3Xxjecv0B7eHlYBPcxwYQ94QIIrlHBKQx4k4j5f0jFBFMxrVPIZYadHPA2l2Ea4Fcp224cloVYpXE7d0mqAAoORKCZH91rVUi0SbRzq8Yix7PSUUfnjqnX7zyod5+/6wWFpfVw7OHe4NwfmpBz79+Sq+/dxqbnyGC+zbP79z/xL3fNNkL7dmxTdsmCKB+338LOXzc1tFn55f0wWfn8ovBlZVV6uXZbH09udg3++GG7k5+aiuQghcJUfVAHrDwKKu6ev8u3XzDYe3bu9Oz5E4FEq6y98rqmi7y7HNxZoEvR9cTK8zjuThZVLhvD6h/357tevT+O/TUY3fpxG1X6eRdh/V7Tx3Xj777gB7ni7xrr9qu7b01NfjL8czhCgvF5n0c7nzGglkqCakYgocVjbcAHeou2Ep4cAyEmCPYOsLswgp7d16vf/i5Tn15SQu8GBxgKBylhe27dPH6mzT1wEnNn3xYs4du1OLkDhWfa+ThEDJbgaKWyU6xo+hSRKg27Ja9FoEVo/WaSMgqcbnmlMcG4ohwVAuiDeOR01La0TmNta4tS2Q4UWpYCtR2RDoVeEttN9lmHpk7rJraeuypMUu1RyKZKKpHrgnZx9ZzRFjRWCuKCEWLlJZv1g1nLm4GnS2IKlDOx1DsBEVL9pftEqOttiibpQBVkijWe2deqdrACLNMiRhwy1EZRSnMmlbZ4i3GHZnucxnA+gAvB/h8Lr4m19a08vmXmnr+Bc2+8YYGs9OY8aS3j65OBwEEzOlSbBRco6Yev8v0+ADpNY0auLEG2XyN/PNzc7wYnNMqnwWe11lIRabaLZskjyYmUNesKy1qmxGTl9JC4yLpS/qnT+uQcrdxYBGBjz89ULKXHEdDDEVLbN9QZ4IxGXGjEeA36Zm1OubUHN+qjY1pGNO3EO1i2sKksbo8m2krtytjXcTWExhtHBxsZXY2VRZMyBFYkkDx9kXgZSKODlinmMvNgr0sd2Ssyj7RAzHJuZkrIPekUeZ6nBzKRoSpjYPVHp7HDq1KAiDGEValnCEzWydV7m2uByBjouYYHzFljLH0AbCbyZiYaVSkJNajro3LYITyoc5YuzKHfVLAITvG1OHoFjtSRlhjxmrWOr9c+08H+k8JLi4tKppQXsBcvE2Eek2jHi8CJycnNTEJTUyo1+upaSJ/wRXNx0PkzpQ1vQbEqpEGi/Oaeesdnf/ZLzX/0SfsGQ8D9rUzgYHsDeqOgmHR6mVpDfLGgWWPHEVoJcw+FkbDuSyAmbmEiLBYybhV8jk+3a1jbdkYhPMwtsgibuy/x+JBdayREW3FVWWdWMGUumVCLJsAXXNEqDGhwyRnxO5zigSKQMnOIKjV7Sb0CLA2tdoWEaLL1SC1aGURkfOF2oYQEaK3AMlIHq0mBestjEhFwxYRWarMhWwOGzq0gtfRhdmcZF/bOQBBbFJiKSkixCA3iw1qTwzNpFavOqKZB09q6rHHNH3zHVrYtk/LpSceTbW8ti7/GzXvfXIuXwievzDPt8NkITSL9YZ7bamDI3s062qUJ0ywDhGRkEMjQlYKPBTqWkp2gCxHsPMWcOhx093Fi7Uj/FLxtRM36yffe1A//u0TeurRm3hZdJt+/1sndOLOa+ufyuOc5KJS05uQTNGTyMWg4Ee0gLJTsE1chproNeIyAzYIw8k2JGkgbEUD9ubDT8/qZy+8rw8/v8S+hJrGUUFm6mUsIfkl45FDO/WtR47qB984pgd4ON67XeThmmV9uLkDiNOzqPDZUdZWeVhe1eF92/Tw8Zv19Ufu0h03HeQXg4b3atRERNNrtLi0qvc/vaC3PzqjmblF5g/yDMgzwAORvRK/iPl4BIi3Q376YF5XWLAV+6AXSF4cD+kFLEwEFvyDVO4Fn4hQRFhNirDsmlBTloyIWGUrqjAo3TkETwwuhIKf5xFzTjRFB/fu0LHbrtN3Hr9LP3rmAf357zysP3zmPn3r0dvBD+vwgZ25Fz6PRU3O6VSksWoGBakrKaSIqIR/V1porG1QVH27mI7LuzZamdrm+VsRo1cDA7C0kYhnfo6ySNlSKPDNwrGZO58pIi22JlkzpeIB+8b8gGBDH8soEQyY3CNCEYFYKSJaHSh71OJTRqQm19KqySLwSWk0uI7UhoI25HWI122zSW1LjDmYCQSLZZwj6hwg4KMeEZk3IgDrfnbHE0BGKw/kEQ3z29hS8QXayWPcc5paiPRZZXJjEeSFLI8TaJ0Tm+OTCqOpc0T2fpp8rAO9mqKyLUfbTKwCVpw/04YQIXOTkEULiN4ypGEnLOU0OdjzX4Gyts7G6oeBjlNm8BJSilJ1KsStmwWRbktEKCLEoK6Ne3VyRODCcYV3U6a/dVMqDK4Llt14Rwkoc4Rqc+6C3dxYBGNLSNpMjrKvYyybvBf2s9yRj6GpW3OVW2uQwQGuc5xac8ccY+p0h3RycuokE/vsMZGh7DhTReu4IZ5Yo7kOy+N1IOeawLsYc2OOMflPwOTmWBmjCDzpY1CKCeVQa40IRUAKtqgoAs5B9dXU8OHtF13XXrVbD951nZ598k798fdO6t99/xH9wXfu5355m+45epUOHdim7ROOW2cOCDEiMldECIEeUJPEQI/ENWzMzbx2h9Va0laqjHvuY3uvY2vSzYPldGVw3SSX0j+ZXerxIJXzmwr2JhpNzS3z0u8j/Xd//Qv9v/63X+pvfv6e3uFZapZ79cz8il774Ev94tUPdPb8HMl68ktTHiyoaVCJ+3OPXJOTPTUN935gZWMyZqZcTc0u8kLrgqZm5l2WPL/40k/cS0UsiYiwP8wdh/BzEE8xUiiiUTHx8nX3ttA9t1wn/0/H25FzT/D3ui17vpm5JZ0+N6VLU/P8nsNTIl/QFubzDC6v8Ayxa8eEHrj7Zn37yWM6dushvszsa/v2vm69cT8vge/Qj56+T/5fqW/n+O7a0VdE1DIlISlbi5klAZrDsns+5UCogzBGhCJCDJIqj6jcekSITkAN9Li4vKrPeCH41kef66NTZzWzsJTfn4pn4MX+Dk0dvk7Tx+/T7EOPauam2zTLi8F19isk9SB2j7GQN9T9iJMmQAPEMuJwzpS7wqNqwq8IFwiRjsGA9SQ+D1PPAcfK8aqyVYhp8S5kr4QikskNs5ly/QRaL6kYBoA5KiHUAmlIFnCA0YEdLbhqy4ltQa0miUQ+ZzpVtNZDHadQUHcjAR4ScREBq6SuhYWazXV6XxMawlXLusHMq3eLZ40YrJqsM4/92EQxId0GRIOI+fmnyJ+sNSQUdc115BzkSQx7RKiB0j+N1csv8AfMub60oIV3P9TUcy9o4RN+d+flndqW7uQQk+DKiESuiFBEqOk1Sb1eT71+o17TqIF6vco958rKimZ5MTi/uJDXp7HMq7YF3AQbduuQ1+ulG0eVybJzJPdAYeP3CFFXRxFEtIRkbyUnxudCAh7sYy6p4kURkcSgJI014n28TQU4OiIGMcsznsTgnCbXaVIGMNBTziA7Ijg3rHYwC2ZJHDvsFg3ndOTodNdjvCPPZUrccSaMJQMRxruxDdQa2+Rc8QAo5PD5GRTeQIDu4WED4ZobkeDlZmxlFJ5OdSiVjcYOGM/RyS1vWcZYNqXylUPr1eVP3w1KIr9uyIgctvbcypSYp/eGp9LGWm9FdfLQ7oChwqlOEEsAABAASURBVDEYkzPG9lCk3A5dDtTE25ABd86lxSVNz8xoZnaWC3OQFy5u2SOCi7mn+teG++rzcrDPt4C+sCPqqRBF1NDK7ayGOLAqfIgsnDqlCz99XlMvv65VXhD626sBRXCLlj940pcU2cHV5nC8ZZ9cpjSJqfLEq7yKthTObch24iNCdLTx3tpLECwxJvc8EdRfk6HaUrDDi2hwtOpsFR2cCJSKBnZf2FVrR+ckW8EmKEQrUNsxp5SQFQumRBnAnLODGqDanSkUEUwEyWRL52lZighe6MEFl5Cxt2skUBFhVkm0tOFjHDUUjCOzFawwVm7BfnA6GJ34KhNXBUCRBV3kwQ6rHTtZsFXVY/WyVKk4P+IAr/Wmr6VrbtbUg49oyg8819+i+d5urfAwtDqQFpeLzl1c0Fvvn9G7H57mXF6SMp6JOAacHMr8VuWGkPWU9hxEBzbEJSE51hBU5MgitzweFoGKH2QJKC15PaySfBSEzX9yYP/uRvffcVh/8NQx/bvfOanffeoe3X3LVerx9Lx7z4Qef+AmfZ9fMG67cZ8m/I+YM4nXPWB+slB2fWnmKTFt6qFe0xOpJB5uC3OqXau5YzqKCM3x0P/imx/r5y99rDMXefnPuvyQWIgpyGUQ8udBn4S33HBA337idv3w6eN68oEbdOTqCb4p5+UfLwD9ErCsLqusLyvWl7SjP9DR6/bpqceO6Xe//aAeO36DDu6ZdAnUX6it8OBa9Nm5Wb301uf6+NR5rXDQomH2fKlX5M8BnKnC7sSwp9YrkSoPSrXlOgu7g0/hFxGl3PkUlRIQvnSWzehOzmRw7MKAJwi6x8xfFMjDYMtQKeROPlDhlxH/EjPRlw5dtUv3H7tR3//mCf3JDx7Rn/3wYf3+t4/rt07erLt4KXr13m3axl4S5OghhSWSFkgm9j9nSBljrcKCRJ1p03hrC0rI2VLYNOCTeQ1bNu8ybYoZzlt9hmEjoTV0bJSvQzoeMZbbsgnjEN001xBv/XD913fHXqGk3OM2Y3VhRvwZW/RyFuHzB2/6FtYhlEvBtwM2uKexs1Re52SkV+Ty0TlMI0urZUwr20j+Mc3IZeT7coZdZvlXAJvW50tnc7RdTMOzi0mrLiEqmwVTKv/KYTyuS/yVKRxg2sLJcLtxFrfwuOJZb9821OKQtsKGxi2Ey+a90pouc9wiWQtFbHZGvwxrnWGcPoxbdMK2QDdAEWNO4zJeuRdjycevP8zZt8LS4IF8w+zjcmszG6ecrwNQvjI3fhHD7GjuoYiwwEcxCfLomwOxDluq2XcL7jkAk3ymX7V/m47dclDffPhW/dHTD+jP+fz/8bMP6btP3qX77rpG1x3apR2TwTPXqgovocgmBb1hQCgkNSEqIhTqrh6lnGWoYmmjFq+NTyaVvN+5HtsLc9gx6j0UEQd6QSKSOBRk+5qBAzsoTTlb5HQD7v+XZlb01seX9L8/977+H//LL/Xf/u2r+ukrn3LfPqt/efnj/Ourq+uFKOZfW2POdVKtSQPujd0zCPfSAfog62TOoizB6uzCss5cmtPC0goghQCW/Ep3QM4BzrV3v/ATqmI3rFJD55khBvKz1ZFr9unhe2/VzdcdyL/eS0XkHIiU8tr8jPHl+Vl9cOqipmYXwGzjtw4/c5CjrK/JX+rdfvRaPfX4cZ28+4gO79+uiIbnFTFv6Jqr9+hrJ2/Rd792j+6/52a+ANwpqsAmhaWQEJRzIxdRAlrFkA2AMbnHIeFqL9mPw5/crqY04OA1mOSGUJKk1bWBzl6Yyy9X3//krC5NL2qV7RwUnpF7OzR18JBm7jmhmcee1KXb79Hs9t3yi0GnCY4Rpy/TeqaObKFWmBEYPfARFGnIGn0gKsIxV7YClmun6IJNSR6LNrTSeVWUrCkU4i1YrxFVCvKJXAVKUVkGou0o7sUYOpzRSNqHMnhxPOR8BY/C4LV4L1HpBatYT5EscexFs5+sq7aas/pYNtliv8DPlLoHkw3mJsJsh2V9uINaq8w236vRsHuUIkJuTjOstQ1RNeHbAuh0uyfGWV5dMHMpJu71p2CLk1rBLvROTR8CnMtzrq2va51rfOX8eU2/9JqmX35NqxcvqODjo2kf0SzD6ERmsiKX74+6XtOo1+uNUYMtFBgbXg4O8F9YWNDs7KyWVpY18MVLJvesp3CMIRZWhbBlM3WgHXHrzOSWsAWk2kZS1bcaa5atLCNstOYRViVmGJuvYnXMcqr4lWP8WscrVcjcX5n5NzR6/iusITOMT7+FXz2Xiz8dcacmOofBI/qGPo6RlYnzpELMA465y4+olNPG0PrmgbCxy5tOnDq2kyRvJNjSJW0o2clhngbkWrWRIUWkMc8o10VKjVME9iERhprzkat+rpE3a1DWblfhkzSeCDnzK6dirN2uSmdGfKxHhCIgKblnEC25J8UPNXt4tG8SigFkJRcfepBGLU0kWl1d0+z8vKampvhFfUW+UIML1uRYX9ATkxOahCYmJtTv99Q0PQUXe0SoEQ3OKMGLSUwK9wYuXrqkcy+9qnM/+5WWvzzDon0UOWb20ahRihxCpMRACap6wFsSHLKD/TXeSqCRlz0p0ADNM8GUIXILxLCQ3FKSJ+LYJbOVeKWHZylI1orc6miJSCsQkroNRmXZIG2yyLpEoxobMxsq87EZFlShIodEhLofEsktugGbxeKhlVPMCEsmW0siwShTYcw1aazZWmyVU7FzaYuIljfgoUiNSsfiC1iELY6qBJQrEhG2K+1Sx9PbGAI94UhH0ciBzVvlGxo7pby2hAQ+6G3X+pE7NfsEDzknT2rm8A1aim083vDwtj6Q/32Vs2dm9Pb7X+hjvj1dWOQh1WcmsfJk5IlgDmZyjwrKzOcKq1NtkSyicsFdE+GIFXPJwIQUMNy9CPbGVlP6OqhIfa6TGw7v17ceuUs/euY+Pf3YUV1zcKeDtMZDM892upaHzqcevl1PP3p7/hUlLi/JJ3+vlzzIP/BNmHwEZg9Gq4VCGp7w+r2iYDcoqrPABYYnXbS6n6HP2ad//NV7ev71z3VhmhenFBwR+OIUyiy+dvrkvfWG/Xr6sdv0x9+9Xz986jgP4Nfr5iN7de3BHbpm305eFO7R3bce1pMP36XffeYR/ei3T+qph2/UtVdtFylJWPisCGaQzl1a1K9e/0zPvf6xzk0t8JDQV4OF5cnnuW+EXkUhyrp5wT4k9th4NWPtdHidoSgwmuoxlWoNUl6bonkyO0ARkXYY86vKCtUGxxAR1N8oAl3KXzx2TvZ0w9V79ch9R/VDXoD+2e88pp/89kP6/jfu0iPHrtfR6/Zq784exz6IKNCoR4QayBaWpuBHUCmsoHX1ekNudUwpxdbBgcSQxiaowxHbPkIcONKc24tlNhh4gdqYcWZ0g8lA6+C9tWrK4zHm2NkimNfUxgxZ65uxHWg/KGOxmzsvGbzKStgjQvQuSp0SkkwsiE7mNkfmUW2dnH454EoyvNOhhZCRwBGGve4Z/iCdP1O4RJBR5xCOKdUzIrK2GFmUgNpmA+Rr0/h4jjKmkAYzjowap1LnUddaFx9fi+na2ro9aNV/FfMspvF8wznGMkWEIiI3y6UV1lAysCj9U8GOpjFybR3JrXNB9ueC7Etew3JDNjNFhCLGCBBVkTwUUanAUYSWV1DBbgp4hEdrJgD6SEJpe4T9WF6uYwi2wojZqyPnSSImOW5dLYi12wb5pPJ6O7JxPMZxQx3/oUxdlnOPHWSiALqlMbIXZzSxrAK86lW2d0eY6JG7JUYNW0QM5U6IGMMyd7X4mEaEIqgM3Hq1bD0O7fbHpasOUcEwTqh5HL1nSQZaighFjCjhdv7hHIqEa6xnkiLAUowqq/JQbRGW0kEWJ7hH7ufLrzuOHtDXeXH0e089yJdDj3EffEjPfuNePXTiZt10/X7t5n7Q8BIq53K4g5Ma8jRikI8tAqLnQDKjZnaOw+MgMNHAAJT3NGS7VXkgt/QELGIwkLyTE7hsqNYitTWtkOo89+iX3/lc/9s/vaH/9Lev6S//7lU999IHmprmd4Tg2USFn4GC55jCL/ImfqPXOi/aVldXtcZzGeUNlyw3gNW1dS0urmiNhx9PZ9jkGqgAcQAVWTcJp04rYq+gwhdz+3b19dC9t+jBE0e1d/ckW1KIq93PkFLw4nFNH3x2Ue9/ek7zS6tA+FCraIUnnX4z0I3XHdQ3Hjuuxx/089ce9XueQ16K7BrR5F8fn2x6WllZ0zLrGxAvBeunQuyWwzrpxRopGaiAwEIbWrFmB5Pl6qXK2pxVASO4Bigbuc19v+DXNl2YWpT/Vsx7H53W+Uvz1Fe0XhqtNts0v2+/pm6+TXMP8rx8Jy8Gd+7RKrWWzO0sJmsmy1Dm95wQqvA1FGHdZASOzihhF7tQ5EbtONOtGK7cI89dfo713uAuVNAahaAIstG1iQq685mnrQtJvMi4oZLGzOSBuQu8KAJHuv0EtyoLoqGTQQVRiQVjKBsB9k2bhSTS2ujicYvIQYKXLLIo/FMSErCyWVcgFsZIEqNonh+mqmIPMUlR1VVbmygiRAeDK9RuorqWuYCtpx9Dqh6oL+1wJpCwybipw5QWsXQOU3rL44DfPdZ547x46nNNP/+S5t/9QIPFRbxDERxzJPeIMBuS1eB8a3hP0ON3mV6/r+SWWwpswnGNF49zvIOYX5jnc8G/uxV12VxDJjWAr9KSylDSsBlXxVmXNYeYyw3FmQtysQxFhCICpPbuWLIJFfiq0WE+H9gpkihJG5tdRohnrpolU931itWRCOphVOSPGE0FbgItJuQCbtJYI3aoWTYNAQsEsDet5MqHFEFeDAFlR0+eA3H2NDMHG/ohJwwf7/WTdCtLW8C485YyC+1cnaaT7WtdFBgxVkYnd452MhFglp74kBYkNTgdTBrpI0lKeAPgTKot5xnTQYMAE2K7TVWqXp3F2IiqDT3zwekBufsS6+Q8Kcd80o6RzqxoCHSErkfFUbs5Og5EfcPLa5h6nRv6Ihf4pUtT+WLQ0zWN80Seq72mp4leXxNc0PknBJP31NiHfYwIyUT2DIAX7qQDEvFZotWlBc1++K7O/csvNfXex1pbX+KzjKqYt+CDu9zsby6RT8qxMJq8J85d5FGgGraIRsFPApGj5Hog5y+q0bngbrLkRdlaVqGgNpOIEpOxX9gDscYjcTIxYjNoFvhGKgVbCkYMEWudUshblZQNlqpbzCxWwVxzzoUsOyv4UY23D4V6RSEaPoU5Iz1KjgFcyV6uv8X9wZX5lH7DOaQxHZlgesVEKxA9f0mBC0tAorWmqqG4FnE8MNEDcodjo2wUZMbLuu2ANb6ooVY/QHgFg6bR0rbdmjt6ly499qguHjummQOHtaRtPLT18hvTufkVnfr8Ai8ET+nzzy5odZmEnLcDcvoczLxqWHLJWoMyvM8wPFQxCR74iGZeKmd07fZ1TKKZwIaWAG13cPVR+C6nAAAQAElEQVRh3x0ELo5PEz3t2T6hQwd280K9n0ERoYgQl5GaXuiWG6/Sdx+7S0/ee6MO7etzvNc0iEZew/o6+QqkUcvUKiJLS9i4psTDsilSJpprMTD5HMNdAyZcIt+bH5zR3/z0db349heamVtVH59+w0D3GgbEm/vF4E3X7Mk/+fYHvBj8ix8+pj/7wYP6g2fu1Q+/e1w/evZ+/cXvPKp//8OH9aOn79aj9xzSgb3b6nRsfkSox5xzCyt66c3T+tvn3tfbH5/jwbWvaPpiGpelOjVr9Df4xOVedsYi8nmAYfO3lA4q2JNsYn98juKRPQhxjvTD5o1MzDiUsnHkDIe7F/bLMT7/pHUNqGeQf8pjTbu2Bb9A7NdvPXybfvzsA/q//t4j+ovv3a/vP3mbTt59ja6/epd2bOsNj4frCbScJsJpsyTPI/CIUBbL6G7N3I7sBKIrg9EzBzEVGXpiqb3gYBrPJ/xFi6j+NadaVBJ4RLVprNU5KkDaKjBaNiHW3imbc4DTtSEzwHjesY3IXLX2FDcNjoKIt6FlFlkqOJLHzfERoYjAeoWObdw6iiebJ4GqvajyK+TZEi6gRDEHgg9nkuUrEd51SxyKU2V1RGWteFiFpc7g9BFjAFhOZL9h1ditD9djJ8hxJsQr9YhQRLTmlmeuFvoKZrdqrlIU4qvIWujIlFRdthqx51o6W+tchvV0hi34FXyoYKNzO4cZFYnFStroZZtJzmmSZI8Ij7qspe9l6BaA12MaM22ZcTyh/U1jMUPRuAmghjCiM4KMOtBIQbJuQqTbuyUXYxo/CJvXjJ4uRI73iBEasbU87u9rz9Rhlk2dviXv8rbFt1VX185WteFon6GSwghp0ySqsXiLG2ohxL75WYpgmz/nG+5xO3dM6IZrduuhu4/od752XH/+7En96Q8e1u88dUIP339UN92wT3t4kdXwIip8n+beUu8zPvtIzOy+Szhn1STvXvE9SeKZALSdMw8L90L7q20RgX+QjOpwRag9ZWGDLJt4NBANb3zsD+jOXLD8LForvFRblj7+bEb/9fkP9Vf/+Jre+eCs6p8SJJj7b/jGaqIWEgFKyyvrml9czi9q1xMHJik9yxaV5DNeqznOdUREXWPgATHS65OBuhYDlcGytveke269Xl9/+G7deuQqfj9xFpEZzpw+JjCduTivN/ii+POzU1pfowLWFDxXsWIci66+eh/382P6Ni8F7zhyoL1/O0/JZxLPvrKynC8V/4UXoi+89YnOTy/Kz6X2ouDMIxrZGbNwlTxOqHREj5VQ0gNnRIk1J5dbZLpIGxXCxfHABWbdQOR8nDredb5Y9v9MvKx3Pj3Pc9VpnTk/o6XlVa2uNVrsTWh2z17N3HSr5h54UDN3ntDcrgNa5/e5wsIaRXsEyOnpKSTAAtlzwrIHWGHfiqdPpMjrE06RugdytXakrLHaq0cocDIJCccqpmyRjNSChIlgCUsSkzINEFmpQW5g+fsiBu8VxRgdxWPPNM6BUH1IYR0iDH/mYnQPMNyIV0o+d+xtTLSA3AtWc1NhMNlW/QHcmZtKHY4WGVHnQ23rt90Ekj08Opm94dazZvCI4JwARCZ1LrVB7nogeO9yP9p4oFyLozxlzYWngXEjsm1YLJHbDmTjnCuQoAEX0RrPvyvrq1qemtbMa29o+hcvaPnLs9L6urqacmqUYiKbOaEyHnw2Nr2G3wN66nHuNU2jBiwi4JabzLO0vCS/FFxeXtGA31FqNdq6UbTXJiawnzfc3KSukV8mdmOIU5990wWZNMztNQ89ZCztDF4HbNSJ6ZQIexJHT8w2UypXGBzSmjqxC0/YOTtDApsHjPSKDoWRuglicSzXM4wbkD1PjaqjdVPVJMtei0mbGuFGWmZxI43FcGRbGzVs3MwuHEPrchnD5SuswpyUcRQcEVUfFkC0ZVM6sRctbz2HmjIyNN6smcYxThVOJyPktjR0KIqIJFtNaGb2ggfk+UvyqtXRQFG0fmgF6jq1W829Q+7g5Mw35CnX6gpyxqTRc7ZCstGcVmsEPpm7asvc8KZnpvKvDq/zzV6v1yjCFOr1evKLwO5PCU5O9Ln59tRruJCZl+taISkiR9XmvK20uqLFz0/pws9+qZkXX9Ng5hI32lDDw4Qp4HIj3g8J4jbntYT8Y0OlEmr3qwjXlBuEiNYAswiTHSJCISmiUSgIhuRWuceOCnAEmjskywolS5uHSl5Zbh2qwgNkRxMiE9FDEZFaKOBjxzrxAC1qRa5Z5PSSQm6MdKWDdSn4EW2UKdBqr27kGEIWTIVa7INMV5tDw4Y9ZYx0OztX4NeRzV6zuW3JGaIlGMcCzUbYSG9EGmUb2uxgEqZQBKRACSFyXhQFx1/RV2l6Ckj9bVrhIWb+jns1/fXf0pl7Tmhq3zVa6e3goaynpdWiizMr+ogHojff+1xfnJ3jISkkzk8SaNhC1FmpYswVXllJMCIUEWlqmsojKpdPPmQzvOWoYOwe5h2EmXhbnc68pB4RvPyK/Cuzz7/+sV5+8wstLKw6RM7e5/pqej300ORE6N5bDut7j93JLxXXai+/PEQMFNjJJrkAPLM72GTFPILXV0VrPCmuQyVpgLUlTlqWq2ikQQS+jWap45evndJf/dObevndLzW7SF3YcvlF8qW5xl19HWrAD+7ZrruPXqVvnLxJv/etY/oTXob96Q8e0I++d69+8I3b9MSJa3TbdTu0Y1ujdYJNMPIUXZpZ0gu8EPzrn76tF17/VPOLRU1/Uk3TiNTUySIsMK/rZHYVDcAFT1YFHlKqIPkY+HPSlBixamNELjIqfajfsHUnS84k0ZIMitZYIoJYxTroGrROjYVj0dMdNx7gF5Bb9ZPv3qd//4OT+uNnT+ibjx7Vsduu1lX7dnD8GjmUTMR5DEUDhcl6S8E8rhVOTxAXpZwDELXhRS+ZK9doJ0zuEaGIsLgFXY5nPJ4h/yC4Ex/mJmSZLEMd3nGXW6nWg0t+bhkbjzM+InzTYYQQVBWfj1XKsauvVVh3SnAS4NtqhKO3imM6U8otbhYRCgQT7LIeEWm3ITx0NErIXBUc2evcdjFV66YxXXLQcAKNWtaZwa3PyLRBqi6tj5lp3IP6ZRLVJR8Z7WqqCPYURkiq44Mn62gMj6ixrjnhqg7FVHNIqB0uA0a4TS35T7m0hi2Z5zTlQXBtnZdlU6dvxV23aczGmch1tMUetPXY1dZUPRhoyXWYWtU7Lo3lj9gY0GnOl/Wra4kA1WqMVsTSGH3F+mwaxlghzLWZELNXuHp53GzbVC4xtWLHmQCyGzUph4RSjKhARKTuOap14xgRQyBiJA/BMSGi2sdrHZrHihqfa+hLbIfXLBr9Ei0+QqDN3bFJaXC0j0kqnCdiXc5kUjam4LhZtK9k3SQ33IxmPmo1vmNbT9fxBdF9d1yrZ7if/+R7J/Xvf/ch/ejbx7h/HtE9N+/Tgf0TmuwXavW9Zp1MBeKel5/95q49fOtS8OMCnDvSjivuAet6RCgCAogIRinHHFQbMc6aBF5TAVK3sWD1wMS5pgH3blBs/pN9F2YWdO7CnBYWV1RvwzXOL0QchydxRa5vcWVF56bmNbuwTA7WQt5qdxnBM8KE9u3arm0TfvYRMY18r7QPiiT/KglFIkrMcmNxTRPNio7y8vWpk3fnnxSsX0LiEMQUZQueLeaWVvXWh2f08juf8gwyJzUYWfS6QqTStfu26/H7b9N3n7xX/s/fdu+cUIQqSWq4f6/yO9FHX0zpH375nv7xF+/q1Okpraw7uodfKPATY0ByCwYn4XnNoldQOTjTC1sESEuGjCU5BhOebS8KfsQxMBOD9zpEYx3tow3Pc0Wz82v68LOLev2jL/Tpl1Py89widS41k7q4+4BO33y7vnzoYV08fp+m9hzWYn+7BiRqnBNORkUg0C0PGEKRI0P2COtqUeSCDBYgef6HaoMX8FSQIxhQcBeuUNXDim2sBdBbBWLUpFaH5/kjRYTcMo+qLLBWSv+8twAUMdgZu5mpRRTRSVLwo04PSVCnFtHQGTN3lmGjDaY01KFzu0wbNxA7ruanjoFcfxHmIXlCm8xVBQ05QoV8NqhtFRG2SlKKDJlXNAR7+RpFy9SYlcTiMOep5tONarAzcrH7GhcvBtdXl7X0+WlNP/dLzb3yilanZ+TWNKopVFuBdcff8zUk7kWjfg/q93in0FPD73e9XgMPCM7vOX4RODc3r/mFeflPGlMSeRuJUcMWioAEeSLwgNzNTZbTFBJuTgOUSLu+KgNu7Lnwy21GTBlMhOcwIbJHOcLxcHyrXon5UNdY/HGyHC4SeWMPVBMM1w2p0ZUxrV2/pqW/fSKjLF2R2FuZtnLIPLGVZYhVl/a8RPHRGxpTIN75kwC8IXmEcBY2k22Y2FRGO7S4bIBCYUNLMLrd8gCN71Rp/YjBpe3GWnHIPHmlOjI1eSwPXRDygoVnBuc0oQ87Ma4h7S0Y1Gpq1WTOa2KW1D041cgPq3MNDSHZQRtbfugCJcefKLSN3TbXZAr2I+wExx3ICv4ozIAgrfGm3xfhRb4BWFxeVDTBC7+eGq5yU58LeLI/kX9t2P/BiF8QGo8ISgxJUQ+nc6ICyzcqVO6/hQ+NS7rw6is6//Nfaf6Lz/FdhyTfcLLW1FyXydlM3nkTMon8gQTTJle5MWVWYG4dxb11jZRTCYdH6q54NFvJh4NaS2bgIa1axb5F2NuxlYQp7IbNshPW+qgXm01Jlu1jheIzP7nq8cCIbJNjm1ZOnYQb8hNrHdYWIOoTjfkoIAJrGoGI9dg5FubHquENwEYAuiUoFB4L9ZhbsYie9cI5adIHM7NJEZ1TOwv+XpNdsUrCDkaXLNs/FXDRYHQE4jPIxo4GeSycr2ePpq/VnQc0f8cxTT/yqKaP3qGF3Qd58VVfOq2srOrS1ILe/+hLvfPhFzqP7Ic9RX0wzDWEZ+MYFs/npJbZu6Eu5f64FrB0z5WiiAYzFgqUYDS1ubAh0VPATg8pwnNAA0noA3JPzy7rV29+Lr8Ue+3981pZtTHNuBSuGXLgt3f3hE4eu15PP3qn7jp6QDvz3xcsKrmm4NiHsuEeRGLwITKT/zTbgOu5AuRvb+Y+x8JBbCxTUK8VKPq6NLumn71ySn/5X9/Sz1/9jD1cIk/hM0DyedkEfszla9rTbePz4OCebTpyeJdu41v1O288qFuv3atrDmzX7h3+3GDdol7CYFpeW9OnZ6b1Dy98qv/x797Uf/3VBzrPXgTfYBcnLHYMsWWUbcU0EEVAtiGzjsLbRR/Prn6vyfkz0G4YPCsMbcA+rUuOSyd082pU4BGMVY1WgwF4ds9j917TaN/ObbrzyNX65kN36o+++6D+4gcP6w+fOaEnTx7V7Tddpf38YoObg9XFoWzs7DvTbcKqyiWqCNdAuXDPL9TwYAILXCM8ImQfyRGtTO1p6gZ075FrMnVwcsdAjvR8Sfh7zfKco5Z+gQAAEABJREFUqi2CYwlZC/ARgeBvkwntip0MI5udoawngJEZ224A0cXAOICMKPYxoW3ujuhMEaGIEENSngtiT6Fhp+YNsnWIWSrcxVtL2YIpSBsIpoJcCeCy7jDJfhq1CqZuSyWPCeW2UwbnzwhzSEQoIsRQSbWBsLBSKaOFSyikDWSt5vVu4C7IADx9yR1RjxDZQDWKB9emZs+EPbQURAR+JiErmzVTKu3gGUyZJT39uWuiKnxsg7U9IhQRYkiytSO1Lc+jVh5nxpMAu5hQ/alzYdjQo2qds3lFcowIolMcDr62IsChnKvd13QIRvAI1mqyzeQs6BGBFDgJTkVp07AV7JlziLQCfmQkxgVC+AmKqLk4gVpHM2OBuZIRk11Jk67JAX0MIqpfRBhpCdZ2ZsszLetyILhl2Ki3uAHbTBGRNRiLCLOhnsrYEBEbbV0+cAwyRYSGbUyOCMXQwJ5aJj6PE9y1mAybIkIRELa6MFBkehdsQMHobtz7VEpFAkslWzdSHqPCjnH/mehLB/du07GjV+tbj97BF0kP5z3kR989oW89dGvih/Zu16Rr8U12ID76Qn7G9vsr1xwSs5nI7LRdDchZe1qtiNq51smFVFHg4rzcg5yr8ORtst0nQWKulURBvYIKv/wX32+ppfA84WcKP8N4WtIR6oqQ8KkxhWhgejBrw0PD4tKKTp+d0pkLs1pa4V6MrWCD8VxR5BeCN117SAf37FIDGB4Lm1V6rMGIKZAhx5UqlsGaYm1Zh/ZO6MkHbtVvPXKXbji8Rz27KeT1ZK0SX0wWfX52Rs+99qHe+/hMfeYK8rIXwWs0/2ch995xs5558r78j9H8XINVESGvNRqeM9eLzl6c1S9e+Uj/xLPLe5+eYz0kV4+5vEGmyBijSDLVBEYgapdyUERaiRXHWRWuJmQEavPhQMIofNjbBAJ7q3vKxPDy8eoIl/mldX12+hLPw5/r01NntTi7qN7KGr+LhVa379LcDUc099BDWjjxoGb3XKc1Xhj62dIFEa5hQ4lgGAMaoXteeIFcUOdS8LPMzilNDJapnpXbqmxkaC2pyvssmxGC3LbjgBEwdbg129PojACt7Bp8zMXkns+EleWEIgU8yEO4tZzKQsYgRPXCv6TE9qdcZzFWSECH4S472VZyPqto5I8IjVp1jog8ft2kgYPXWHV8iPM17jlVsOLPTHiNdXzGNPJVjVlTcD4ikcOlUfsog5HMjdX5mdGSlPPYWuT98l54moRVVDNgQTQuvAZc676uBthXFxY09+77mnruF1r+6EOV5SXl5wX+cjM34StiCyRaRKhpeur1GqgP9dCbStGgN/I1t8wXCjNzs1pcWtIavz8Uzm/VQuRGZZTIDoAVA6ahYGWMOjwCkEhiCEbuRnhiCUn2gwqkriHXaABk+zhtErHJMQ07WNYLd54i5k2i5tyTgmsBgeXo7Jtl64UBoiOkZ2EsKEkcXL8ATxnM3ZmSXKcB14BDAaQbkTqb2mbd1KrJiMs1pDI2DJO0GLnHlpRia0lmc5PSVwxFo6wjyQHFw2W00QdzuhlNAaDtnWpTC4m5qlpHXbF1wZwgm3zGI0eyJdMm569UR3NQ1shzU5oxL5XNB2oU9ZtJzg3RN/hnWsABDwv+z0UuTU/LLwZ9HvR6PQUXbcONvd9vNDHR08S2viYnJtXv99Xv+WJuZLvXEZyYodpce6mgCJf/x6KpD97XuZ/9UrNvv6cBHx7R9HD2RVJkVw/WfAJ6/qhgjqGNx8N2IBFplpRy2NO+5qZE0260fpIaN7XwkFWsjhWs0b6ArZesxVKS5+qckVm+hg7GwVIfk4ukiAQQ6Ba9GAwRjayGR/skaYvW1RNDWxCTexcVKs6JmCqyU+EC0vY0tHIyA5Ad7Y8zGmOB2Lmi5Ooafq6i4IQJBwQ8Uk4f65LPCYz0kUVuxPvgGXUeQ5YdZW6d13nqs6m93qRWdh3U1D28EHzsEc3yQnB++36tFDw4uZZXVnXu/Kze//C0PuSBb4YXTVJ3bjG1k3UUoiYPonnmSijgHlt/5k2NYvAGLGmPSE0eTenDQgqC9WpGQ7EcEYqG49qe6yJynU07c3GZF3Cf6L8896Y++HxK/gY6eEiXG+EcAkv57w1+7cRNevrkbbrpul3yfzxSWPMg7I1jepmbrDBfSP6TthMTRb1Yl3h4ZsCID7GUoIhQIJswiMufR+Oevry4or/75Uf5j4n/3fPv62Nq84N8w5N2r2EdQRzkz4t1vjVfJ6W3KtgDU15fFG87JlKDkvzS/KJeee+0/upf3tZ/+ptX9A+/eJ+5FjVoJqTo+ZIng6g7FKot49mrSASNPIWHgsI++aGk2BYhz1mIRsKTkV5wp9skJ3eceJhBkYjHUWoQA3LPPKEIyPvCooId4SNP+3dv0+03HtI3Hrpdv//t+/ST792vH37rHj1+/xHdfN1+7doxwRSFXzwGKtSorpYQ+SqpbaH606pfyewp/PWbNi/avqzB7DelwNF7BRt276enjrC1wiOp6luPmzONeTmBaQyqYgua5XxdDrix6jQ2AqbfOAQ2pm4QSbNBH1M2R3G2cvi+IqCNrdNvjm6Nl7GNfhu1kXPiv37qDQGXuXMOJFYLrL7IwMhpgdMrgMByPVo3Wd5MY2FZY9otmVLZMBROnLIBsbLR13YTl4qNG8nXNTk2glfWSslMI4dN6siwSRr6WRivr5ONb4qxyn7Ke2WynpRXTEqjwfGxcSWONQ2dAskE+zW9ZhtzGoYNhTRG+CweYaiJ/7phFLHR80r4Ri/Oo7H9cK1lTN/s+3+ozgKzRvgwr+Ut5nddQ5/NgmM2YFt5l/Z4hsbdgzjroZB7k/cQta3AOSbcG3xf9Lmze/uEbr1+P18o3aYfPn2//vQHD+kPv/OAvvXIbTp+29U6dGCbtk1wg+I+xC1PpWnUQJHUU/LAzmQNPJjWs+SeI3M0RpdW6lmCRIh98hfIwMtB9gwLhWxKwgJaYCbBB9xLId87uS+q8FxBPCDL4b6HN15SFoKBbltEaIUXUV+cuaBPTp/X/MIy/kVsT7r6ueLgvp06dvv1uvPW67Rz56SkRk1vQuFng6ZPZvZOIQBlQ/T8TVnmReKEHr33Fj39xHHdw77t2Bbch30tUre6FpqZX9Gr736mF17/SOem5zUIPzuyGcy1nZv8bTddq6eePK6vnbxd1169XcEcrq2h0B6+gqap3f+m4j+8+KFe/+CMUBU8m3qWyDc6Io5Apo4IZNXWIEMyBVDaQtEwf8A3ER6s2aPXbU5CWB1VbQVbAgw+z2Eg6RWM8kmDsLJWdObcDC9CP9eHn57R9MyS+CYdj0ar23Zq+tA1unjvCc3dd59mD1ynlWaS/KHAo1Igm1ogWdU9UjqIFOwPowiWsSSFGsiyaB0X9UaEGkg051ErswyQrtfjaKy0dkVrA7Ro6uYEku2kVzaMAeDQYaZIy3BwTMFnCCB0Lo4RtiKak8CMVR3FE5tBWZ8N+HXzx5gdF7ozmxDdLXLdVf9gJpPgYh+dDGYxkZrNvqaIwFJ7YE9vMMsVLUJFLFJIJjMfj2IFimhzimYjzB3YDDJoqmJElSNCAyBf9QOkhYuXdOmFV6GXtHL+nLgARfokf844KgBC8keCD78iQk0T6vGOod/vqc/7BctN01MPvenBIZXQwsKiZnkxuMwLQj/3RwR5Cpvjo5FMISXJjT1Vaka1sRE2BMgzlNnUcVOHb86wWU8/YpOPDfYzjUG/RoysmIX9Gj9XGb/GZ9wcqrvUYmOh48tvrRuZHbZYW3VyIlPVNo6ucSNizd6NBRfEcVVdsWiYPBmAmW1JzoMQJtuqJ5KGlC6itSkiIm0gtXcOIUWE6g+yhIzRC0zSqAGPFEvBABkfI5CKk8nymIlNx2QA5m57pVAEZFsSu8H8RSGBm5A4D4yYgCUZEy05fuamApZEDsS215ytIuGvrrV+jhlCndByuwx4WFlbXdXM7KymeSm4urbKB3YePnneJnrq8QKw35/QRPtCsNdw4zZFo4hQkK9w7GCK4ERk0sIv4Yn7HxI+c0aXXnxZMy++qpWLF1TCHytY7aduDXAgQcGAyemwwkoB4QPAY5EimEP2QobnJw0+dDvlnlourqkUe0g5huzg6NJKRpLIKXwioo2nHtECyiosmGQvOY9hI8EcAq2kbH74st1ku/WI9M78PteVMYzGhznQUxYtWg8Ro5zSQESkbDfncX6x1sAYuJm8Pn+Iyr6yhkHBjyrhL9ugfHkXTtn51bVXrSj3i8mMFuGXMkK1IGCxAYk0dhAmyQN4BBngVsM860kBX3qbjyxCg8TtRnx72dPSrqs0xYPLpUcf1tRNt2l2+x4tlUb+0tl/LeLLc3N62y8E+ebWf50lg8nv/TYxdYXA8jwZclEO1bZl2Ob5vReOM+EgN7zMcCmq+YxAxTAcZrHYyDUhyHJRKJClIFYtNdw3G31B3f/ywgf62Ysf6+xFXpAVfIUPNED2/A3X2E3X7tNTvBT82vGbdNU+Hpr9AIqP7bDs4ZGhwA/u3akH7jiiJ3lYvuuWw9q3e5Jvh9e1znXtv8brNdpP1CQaW8/7skGtDezi9LJ+/sop/ce/eVX/0z+8wbfrn+mzL2c1v7Tmnat+JKAjky1qzVVnndGTIOed4cn5nVPn9fe/+lD//d+9of/hP79G7o90fmqBXA2BBEsKmCnXxNpDIYwbKG2JFKwmPJgkJbtjw0BeC0apDTteXDtVp2Ab0SV/BKVZchhu1b8M1tUjy95dE7rtyEF9/eHb+cXthH703Qf0e08f1289cLNuPXJAe/kFJs+VQVG2Mea1RFAU5DlsSl6HOl8GebDVHMJfSdTChcJIJeD0hBkiApf/H23/4W9HdeX7or9Ra29lIQEi5ygUQEKI4ISNDc6po9vd59z77rt/2Dnv9D2nc3Jft93ttrHbAUwUYIIQCCQQKKcdtcOa7/sbs2qFLUHb7/Pu3HPMMcZvhDnmrKpVtWspdETZ2LoeCB0hslxnGPcxPkbk6/Ruj61zJGGFuWBtj3D2VukYUIiftAVoaQmWuGSTl26rRlqxodVD/hFjS9iMmIRcoq6jyx4KjTZrEaGISp0t/Zk815ZKa0E2ltRC3mxgBXoSuWRCrz3RKg7GwCXQTLC2M2UrjbAVoCM4zDJXO4rmmmCDbnulUERIdNfKAVbdFVjb671g/Lg7pDUTUm0aAb1m08AHwboJMbtl06jiMjKPc7WUDCevoaNhjY6olCODt6TzS7ndkIggNUSu6KjFUAc9ItKPQZUGVTItspOqbZZNVokzS/KcKXRDEMsVgC+SkvBPjkuEJVywMwMCIDIj3YgJkd6dt4gXdafxZ0hnqFmr1mXouFHL9okIajIJDoXGGuZWtyFkvaPWkKxitgd6pYqhtt1zemmV8KlCPY8s54nYOrcsAj9kH1cckdgifK13ZDAiqO1jCKdYScQQlLPW2jifyY0bcCgQksg1H+oAABAASURBVPDrroWuBkwupFIqdbB/lRgdNyB0d/K77pwUmyFTRDAf5wljSQIFY1SEbUxlxYHo1gr3i8IXapbX8yX7Ldds1iP33cIXTdv13a/crz/60n36wkN3aMedV+iqzX45SB7mFydSiHsmzxMFEi3Cc5MprJhC9VQOFMmjqeCXSqmYaPaLaOPRbfcak6x7TrG3PIkVnuWZhc7LwGXIOvdJHioqhk9OTIznC9fJXA35RTt68qz8Nzg+PHFWi4vLaqoTUxat5z677Y7reEG6VbfceJV6jX83ILhX1xpNT2K9WQk37X7/gnrLs9pyGS8E77tVX/z0vfK/27h5/Wr5XRglqCAU7zMzLCz19c6Hp/X0Swf11qHjmp9fplrWzRQT1HHdlst4GXi3Hn3obt107Ub1mCsiiIRCano9XVhc0lvvndYvXz6kfa8f0cnTM8ICFZZdREIRUnULSY2C57eIkKKRFIowNfBGkuUejBeUyMInwpgkePFCVFthguJjAVbY++L1WYYEzoLpRayqC0jdMSxfp8/O6S1eCh6ATkzNapHfyfp4z65apzNXXasz23fo7L336/xVN8v/HM+y2voyWzAFhH+EeZHgIX4QmxLYEajF8/ua684tLGlLLuVepYxvgcI5lC6sIpAsu2pnQiVt4INRYs7kOdgHYysnEw2ocyuuC4iMOTrec5oUFXKcay3EmdQa0iflwohzcZZQhAkZ50J+x5qcB6NCEi4M+CCE+AmhQHCgwR7kCskbgQGze+Bv5+RdfhtMrV8guz5C8U4NxJ2M+Hj/Ba+IR6jgDUZKOQLR02BQ6l0+0SwPjOjZCfTvkvyWkEslG+eXlNjSgmYOH9GZp1/U7Btvanlu1oYkz1XYoOJrkRoK0ZEzStGEelxbPd4t9PgSoJe8B96o8XXT0iLX3tTUNC8HZ7Ts/9Qn86g2ZJHTNSchi/xZn2yphDjsNqLFSnIuE7i77aPc8kdRzu3YlkoQDUVULnNsXr9JAm+pwItcJyMdUUCQfWQDhIGOpoHN5iQyOrcp14+7TDamwEB3DTB3IvAkITHWTRHRpoa3Mh74kWvEz74gdKyJwwE9JuUgcpGHUeRSSIL7U0W1FRmTxyrod22lC2jjB3riLWh5RKRqI/8/02iqMqKMz41GFwu+eCIMbBpjmpLjN5IKfFwDyINgfhGR6yJMoYgYwEPJqx9qObe9gAbuBtGXuclM8Tb+9Jkzmp2bI1+j4IKNwBhcoL1GkxMT0CTUk9/k97iYAx+cJfFhJM/nUw3uOk3gWi5ampnS2f37derp5zV76IjEwwRZsZaWCPYHBxQgDRRAY921tHgvanSg1wwlXa2L3Ust/S2Z0nzJIUCDPBFBKL7JKseEpUCSzTjU7PhYTiZaCh5Yv9dtEdi9eIDMI4IbgipZDmTRkPMTFnGsOxdAgXBldBYp+JFbMEDMWoXMYxHQMqLgXZQEzgrkZpD9tui1DDhzElLVHB2DAKs4gnOYZT5s5ja2+fJaSTuZmSeiVeyKb+l0c+xAigj5LAp8GoaIUDQ9Lay/Wqd23KdTDz2oM9ffpuneBr7obLRIDTO8pHr/6Fm9/vYRHX7vlPwPKhNOLzUX9USg4iuTZVMRdlPAIZz8i5n3MeQWApKCKPZDbgD+4DfG/c2ILAtc+JmpDnko+yW4YQ4MChbVNBO4GJOEPn9hmW9wT+rJX7+hZ3/DTXXmAoaA3IuW+0VL/PIwORn57/d96eGtvOy7Tpet7cn/S57CflJEKPMHnHXecNVGPfGJ7frOVx7UHzy+R0/wDfjubdfp+qs3aO0qr6lPbUUhX2k9hevihlwkcOoGPzfb14tvHtPf/Og3+m/fe1Z//aOX9NPn3tFrB4/rg1PndXZ2XrMLS7yY7WeNfWpd5nNkkSfQaV4Efnh6Si/xbfqPnjmgv/63F/WX339W//LkS/rNG0c0hV08jXvPVZapg8fTCK4LKCgCKqwDKbvr8qZW/5J+jf3TivMYF/lCEaFsLQNALZXymFZ5YG5CXrn39fKNq7T19i36HL8k/OEX9/CL2h79wRd26tEHbtUdN2zOPxkYZMqaSNNNRQKjHUvZPlUYjoSMrA7cAGy0h7OswLPsUadWjpZrUIiYdkVw53MJnuf1GH5x7EjqMc+qRF2Pw7IYD6ZqlYby6BrsTqUaNBtNKyfrwmsA7gj4Dc4RZMBag4VLkFOY6nzEp0/LR+dDrn7pkEOM5a8xLYR96E2oxLByP2uEBm1Ur3IdBw6tMIoOZST6+GKHNbShY+aV9dgn4uIY45ekzrVbdHKKAGe8ZMhHg44wfbTHWPEr3XLuleDH6N06V8aN6R+xEOAIhkH6Yd0pjdhSH/iNCljoA8Tzmlogjw320Vla0xjDZaCPypKvPa6EcVBdqyVWo6c1dbbKx2eu/lwlNaS6XGJMM84Rjjdd7BQBDqXvxeaLkDE/F2qyV8ctQ+m3AgMeFs2cqXtApgoVuNWkUTkBQs2d8xI2m9ThHQeMcGYEeicZ6uTMCmC9yKMYQ0BJthfumebrVk3oxmsu00P33qRvfPZe/enX9sr/9uAXP3Fnvhy88rLV4hFc9pWcg3s3z0cRlkPint3EhPwFvqLBLRThc0O8Tgrs7pEYg5AUwZgk2ZPHpeRSoRdk4xIPBQw+x6A+ou1k9XO8kAMoChmw1SgAd3ILaqhnanou/+O3N946ovPIUuR9nMeb/J3ipus36bMPbtWXPrVdd996hdZM8FrKf8OBl185P3J/eUHNwqzWNgvyf3b22Qfu1tc/u0uf2H2rrr5ijURNvp6ohKpQoxBa+MJ1Rk/tO6xfv8KXkeem8cKzSOySNm9cwwvZ2/XEI1t1N18Arp4wWsTjgIJhotdwL+3r6MkpntHe1TP73tYhXjD2vV7PwvOL5GcYEub5IymipQYRIk8PbJLjNdlMqNeAhZ+7TMjg4d+n8IloiG1EBqGKyenkFi1ZAS+tUpBD/lGOSNRFgGorVQw0apieXdBBvjg/8O6HOsGXsrxrkThnLqxZp3NbeDG4badOPbBXZ264VfOT65Qvnoml4+cxmMWiecgtEikWU7IQDIFW75sFCcDd+wOnKsauF4SSPqFS5Vw4olHk9A+2Aqig01XQUdW6yJEeIjAwT2CwmBtgYyrKliI+1d+QHaTEQ7RADvhIR6UnYB7yj9XwgJYMHlCVcwzGmh4BxXJOhIocEekfqF2vMkYXmCByBYV7IlLwIxo2RrVaSAqfX3LDZsB5koMBceEheD9LG2V1xAGxAPW59swR6UOp73xEGllG7nOdLc1Na+q1N3Tm2X268OFR9X1y4eBtJlgRJEWI4Cjj72NqpEHvce5PTk5oYqIny72mUcN10GvgDV70+YV5Tc1Ma37+Aoe0ZL6IkH/EKOQkhbyyIaH+p90xH+NUhrYRcQgidRkGdhY+kLF3vfPr9Ev5dLYBXxl0kSFy1THAO8G77BkutqQHJnqKHkZl6781rQiMYD76peIbl9QZMo6Twbo/uC9eRc1S/ZBJzL4Oj60VkxN0hJvzeJ6CUByDLWVO1pKyByRi7TdMCO5OjBwLmQe8I+tqm7FWHGekrjkNhwiXW8LUMLSVNOFhsyJCkVL1KMgdIQ47dQ8VpBV6RCgCwhQRjMPO5TdUqCXXzySlDP38ULKwsKCz585qamqK+3xfwYUYYZ8gt9RrGvV4aTA5Oan8K8PoDT5N+pCVnKGocyEPBH+o+FuEI0d0+rkXdf61/bowy00541h3sbOpxtaxRss+A8AC5A4xowr2bn5HFLFa5yvWWhkRd8Zht26ym3k4jlzWBecTB+dIytHYQFO6MKq2UFhwcApVyfoQA6tfZFhHZMFSm65OQ715LcDTYKNlyClFqzdWBHoEGQMheyjgrJSRjs25IkDb4IgQXZHmqBy5Nee9oV6SAUrHEBH5INVHrT1BMUrYvAjLRW2MaMZHVMpnfawawSYY8UFEOBwqDoLDsoMnZ6AgH9tlvjma33ydTux+QCf8oHL1zZpp1mup32hhsa+p6QW9e+SkXnvzfR354DTfPi8R7E5uJsy9QM39Q2dyURR1UBejdUvmXY2ugunxI9AG4mwz4HxGS58ocGYhXSv7POehVXyLFfAJvs32t908TuYeF+zKODIV9pfN9Q2X9+U6N7Ogl954Tz95+nW9evCk5hb63BA9E76wZeZaJnbjukntvvs6Pf7gXdp28xXauHaCCl0xfvjgKp9rYq4Naya09ZbL9dkHbtW3Htuu73xtD/SQvv65nXpk18282Nqky9dxAy6Lkr/1L1JIiqBici1T31I/NDsfOnx0Wj9//pD+6of79N/+4Sn9+T8/r3/Mfw/wHT3/2gf6zYGjev3dE3rzEMfi7RN67tUj+vdfv6N/+PGr+ovvv6j/+c/P6e95ofirFw7qw+PntUR+eVM9CbXKusQ+FTG9jwwQBUhyTaqP8KoNH4S87ovkbyDTKXMA1ICEcMveMEbYgH3EwpFjHkbXwDGL/qI2XTape+68Wp//5N36/S/erz/56gP6vc/fq0/sukm3XX8Ze94jW+FQFmJFzVCXWmUku2g2wLruGjvqMHNjcHubEH+rXogbEBHFBAYb9hV6RCgihnZL9jGlLAU/HtlddeR5UOTQareGlbjOZsQ1hAUGn4vpnxdUC5q1lHHEpxmeG9rZ4IVgU06qGDVjXdHxXYF8tEptwt+5Xa9p4AyeMtx4kmsDzDC4ewtZvIjsZ9Dr6yiLdxBkbKDb0cR8ZuxoZd34Uf6ca1kbfiH/iHFIhJEKjxSULedNSYoIuUVUbrmrKSIG9sQZnMaEiBvnvoVLkZ1M1IfjiAcxHd6hqVNmqxdxjKFWTVYYTTBnHJJjXWf6h2Q5KcU6ACPILCIqJ873A+fsSB/ViFFLea5YVkjmJtVmW67VualwuAp8hVZM7frxkWNN+HZxeWywZUTa2tww1xmBBXv6gbmT1qySnQb2VAbTjMbU3bbdYeZl4McMyDlmWfYwOT6JGgrkHMUGyN6w7BGR8RFDbkMwmDIHcnJqRcxuPQUG+8HG+4jvwDCCOd7U2QYydbjOJOQut3kSWC6UXI5J6pLAI2KwHtTawaqgtNVDyLH1h5hJ7I7zwd0RcbFd+ENScrWt2jk/0PvcDy2tXdXT9Vs26IFtN+irn97Bi8G9+qMndulzD92su27ZpMs2TPJ8wKp4GVW4dxWFRF1Nw73JN1CTuOuB2ZbHDDkCP9Fa5hhTcREKfrAhF5j3JZLX9TjUywteYNrfz0DcBG1UlblfU4uI9xpEtmipwF1bKY0OHTmlZ195WwffO6kLC7xIc2IJD8n/Hu+9d12tb3zuXv3eE7v1yO6bdcPVa3TZ6mWt1rzWNIvavLropqvX6+Gdt+qbn9+tb3/hfn1y1y26/sp1rJh99gOVlE8MWWeRzk3N65nXP9CPn9mvA4dO8JzYl2/chf1bu7rRvXdfry/yIvL+e67XOp6pCMHO/kny7ziiurNn/XANAAAQAElEQVQ8a+7bf1S/fOGA3nz3KLUvqd/YB+/+skSuYP117ah51CV162Nf1q/u6dbrr9DtN2/RJl5E9noN5saTKFo5ohGuTiA3r8FKpCI5f+AwwG2wLmGrZFsSNbjLjTLN+iU0xxfRh98/ozcPfqATp6Z4lhaHstH86rWauvo6nd7OF/APfkJnbrtbc/li0H9nwtGVmA4hONSFOV0AKj3QYG0PeBFOUPbUY+BDPIjrc77S4VYsR9iaVHIMH7Ik5zTmNWZmlAwjmcOMFwRgzJwTjkfHbAkKcBg9YYILUFsRNiLR5TrklgpzF5BiAKoYzsjDHp0HiS2bSM/UliAraasxEVEFxiC2qp4DDcaIxbNEco9OITtyQebqkIuCH1wwev1I2SPCwciVV1tBp8N8LlGcO/GRBIxOZnJFgLXzoBJEOhwKnngM/Jx3md995k6c0tnnX9bUK69refo8h6oPdTFFIl/mQVQ252/Ua1ri5WCvpabBJsgc6nNtz8zMaXpmRvlvC3KVdzXgltlcRx7HQf6E2yFarnosXQh+QXCoa5ZMnd5yQ9QuU111jqwMByfBoXb0ilZfZGIwyZRGhlEZddDJRF7UzoG9R2t7B5ITxL5eq1ETUO3M59+LvDeZDEfbgwoiovp4zPVjNLduwl5MllcS+PBgdnHwzs92p08Cz9rhWUR1stZE2KMCOYL6wFk2N1leSV6QyTghpPU43AzjJsebLFdrlcZlNOrwYsesLs0EWOfyHJbg4IONxf6xHd9qJy6FCviApcrBSE4NMlmpLpZaMgCRglGm1jCQMSmVNKZWddG6A9txoNGeIQYyzEMhVUWXlpZ5GTitc+fPaWFpUQ03qB51RoToXLA99fiKcnKV3+RPpNzr9dQ0jcIU8CB5MVkwR0mxaOHceZ19db9OPfeyLhw/4T8gJCLy/OLA4iylK2hpJSEHsqmzKlswtjvLWkveiIHSV4qIJGVDViB1ZNEynO5zNrUcCshIByvkF/kGKFgEg6B0D0vVHJxjSAUufEL+AQgI30BHEiZYSHQ+mXL5KVZDwq0xZdssJLcgteOQy5MS7zM3wp5l4KNsxtizkgpDrLAXSimJDw2RC3JODEru3N4TAKy4OgbFHZwuQLkc8wEJPzY7YxioRG7273y5dfBda+FjXlDILwSnr7pO5/bu0YkHH9CZa27QbKwRz82co8t807ygw4eP6+CBD3Sab3CXeM4T56LzKudrJSZh9lZJSx2oo+DnJbH4tFcZA1rKtiOPduMd1USMnIO4au3q1brmqk266/brtXPbLdqz/Vbdv/1m3XPH1br52svyYX6iWcaVYonxw3Tha5NlbnbHTk/L/wD2k0+/qQPvndLiUuG6C/Uoh65uL6/0/4638zY98fA9uouHy9X8AiHnYp3qSMK9aJLgy9ZO6qYt6/TA3dfoS5+8R3/01b367jce0e9/+QE99om7tfPuq3XNFau1dmJJvXwx1hcf2kliobwXzD33v8fz9vun9csX39E//Xif/uL/fkb/gxeE/+N7T+t/ff95/dUPXtRf/ds+/fW/vaS/+td9+pt/fV5//68v6gc/eYlv1t/Sex+c4WXnsoIvFvKzQ6yKeoPaeQ3pTVS2IlvaQdkKSEA+TgUkQtbkhkhsXwnYCDWAnQ+ilEbR0DBEhCIgIyFNcgw2b1yVx+mxR7bJ/4HIH39xj7756E59cueNHLv12rC2pzxvqbkhtiEOpsLAlMIoRA1beg/VTrKTqdPN0SNIaNnEHPVYWrmY/LlkGrN0MYCuZ2AfzdvJ+I7MpiwcW2IeTHJjDSTD3UqWlMLALnWiryWNtA4fQiRCiRhaUkRNixUTPrWDemLIazFVnMMN1skRJOiUjmcoFbV+qIM67RKtFigR0Woov0V3Hc5HFRd5xwgSEYqIRDyaUhkZMo99TODWTYiDbpOJZEpS20hIb5Uhc7zpUvUNvT5Gysla+6gsZzWJMiKJQV3LfWG/83ogDjEjOrvUxsA12nAMyFAwmGC1Mx23DS57BBDORqILlApL5BjnLCVlBgwr+mhC6pJp1IW5XfsAQu9O9LFQHIY68+W8gO5WzU3I9FFrThnRRre8auGIAa2Ms8F+ppSJpSPaEzbabTCNYCNLySVZl5zNJJo5u0o622D4sadWsLpfam/sZ9soRTjXKLJCxh4RdXZzaNTD85gS8/ymVBjs2xHqyh4RCXUhEawJZJAPebS7/qQ2wLLtzmKy/J+R/Zyf3aquTgLVmYGQGYfdes7niCJKlHN03CdM+KZCRD/9JN/br+Vl1/33XKcvf3qn/vBLD+j3Ht+tRx+8XXfftkWbN67VRK9HHjIV30UbRUA8B0UDbm49CR9yR7QVwitSJAvMmevxBceLv7wmuTcXiJNCvDWSXGSS77fEOSZ1r6laI5wsFMwtUyAHtcGLejo3vax9bx7R0y+9rUMfnNISLxImJxo1PXzItYGXcjt5Mfitz+/Sn/o55UsP6onP7NRnH7lbj0Ffe/RefecrD+tPv/mIvo3PI/der+u2rCU+8rnRe9enftfr56szUxf0whsf6Ec/f0XPv/KuZuYWFOxzw7rWTYa23nylvvDwdj14763asnmNIrzMIlzUUL/57IUlvf7Ocf3s+f3at/99Tc0squELa5FDPLWqfSEoKhB7EqyDLHIqk4XVvUY333ClvvS5XTx7PaIH7r1NV125Uf6dKnBIYnK6/GWanCNzORPEdgfMBJN5+qKY299HoSNjgVdgb1AiqMr5ACKCl5p9vX/0nPa/+yFf1J5GZwL1tDS5SlOXXakzd96ts3v26tydWzW1aoOWYoLVkYN8Ip40MEbOF0eG+CF/mi1bgCLAA6HtqANrwgx0MDtQfXXwNgJgoXsrVDy3SfJ8Ps44tH5GJIfKzTHmeFYLMQi221SzVAmLZNG120E06zD//g+r3XY7Og9UwToWbKbUkDMnPk7juSJCdCkkpYDHqD3l6EzwULbWVwp+PCpbRCRneYrwDCSwUtEcB/WghfixCxw1Pa16fSXjjUJRKaITGgC6nWHciBlR0u41cLxYb8F9iWvBf3hh6cKcpt45xIvBfZp757DKhYWcNTwSF2Tw+Y1oSa6hmkIN15s/zwZ/WrDXU9Nr+D3I1JMIWlhY0PT0tGbyxeCy3EJBMUguDblA7gPCVHupzCO5BLkWoybDH0/2Mim3glN/OC/7oGoibSTpEi0ihBHSSANLrVSTfVL/uKFgNMHcPb+cJ9ra4MYvRdGCnqejFroUs3tHY3bH5pwtSg0DP5dmak0ds72xEhGEVuo2znhHafGZ1QHwcgnHbo7A/tEdL/olwgchNg8UhEvP1XqNTgZk1UTYeB+AOA0sBk0ALUMSmyHVQUoe7Vg1dY1N7kRzn4RhIQmJnuIKv8QGA062w1buiT9YTb7Qzk+dl/8xz6CShgcK+ZiF1Os16k325D8h6L8+3JvoaYKbeK9pcOEDidxdXb7AQXJm5/Un9vLCBZ0/fEinn9+nmQMH1Z+fqyctL0Lyxo13RHjMfGRV8FO4BQEqAi2kBiUUeRF6h5FAClOg0RHcwWwJeybhkcseIrikxdzpwoMazj8kcpCMORGqF2rBJrTRD9paj9oWdU3W8Jf94ZE6ArGeJHUwIzDQFmE+S95Hx0YENmVORkLRAwlStlYorM7JWv8mo8DSR8RjxEcwZbMQeEVqHvpAdIvggnwEAy6ac5kowU5QH3TQ0S23DBFfFLq3D53ezh+IZAG3VbU2CiveK3gD+QNaTWhhco3OXXWzzuzZo5O7dmn6yqt1oVnt00ULfLt8+uy83vafTDt4TGfPz5HTK6fuUnOTCswy9aB0x61w43IdJhzaNboq0ewPc2c/nSrsEQCtKTgnCy/O+i1Zbngo3HTZat1+21V65IE79NXP3su3+rv1Z1/epf/ytd3QHv0x3/J/9TPb9PC9t+iWGzfzgsn1Lmp5eVFLi8tkWNYF+LtHzug/nntdv973jk6c4Tph/l5j30AKr0STvOi7/YbN+uT9d2rHHddp45oJnkn7EC8bKdrXXYFTNUv0+pcV0dcaHoCvumxS22+5Qo/tvUO///gu/enXHtR3v7ZXX/nsNu2552pdv2VSayYWFP1FiTUW6iu8bV3mIdt/PcC553hAPnF6Vvt5SH725cN68qn9+pef/kb/+KOX9Xc/3Kd/4MXgD376in7x3AG99tYRHT09pfkLUjQTmmhWKTjehWu/cOKF95Vay8hDdWGPQ1KjYCysWUh17VYSJy7X6AQcU9kgt4IvWqkktC4L06CRj7kKc5j8Jzk3bZzU1tuv0eOf2qY//tL9+u4Xd+mbn7lHn9hxg269doPWrenJjS2AuQ5Y9iBfiEFuSCl2vMPMK3m01RyKERl1tFN+qyKN+iFHrIjzwlrvjnlviJRGfCNCIdqIf+pA6mzIAwy56w4xWa+8yH4mY8mLJSWutlXIo8lg5Uwnk5GMVR2tp2g1XXNIuBu8tk7ueIQDqhYxeox8HpCDohmrw6VGYsbgUR15mL31Il8rDZh9PIe5aWD4CMG+H2Hium3rHnUgKX2AZDwA5Q2wFGxYWZ91Uzq0A4ERJGjVZOgDBDmPRRouHiJCEXGx4VIIfiH/YAxopGe52ISPVthG3PIKL+lQnSLlzqMgmGBjParm3GP+wN4PE6K7o9PbviaDvxU5cuiYWg5D7KOkwXydQzuvw2Os3ug84J1srxEV0T2C8z9N1W9kiTYLM1RtCeTgAFMqlx4ceGlLoivnSZAhos5VR4D/rH9UopVx5I0YZo0I1jXi1OUx72jEnBcZerfqQO66ZVOnJyd/coaLbGCDTsKBvZPhAztCqB4jw4Huk7vygkVJrq/PPdLKap65r9+yUQ/vuFXf+ty9+jPu23/4pd36zMN36s7brtGmy9byy3Nwb+XpLNfK5wf1Fu6iBS4nKdgtQ8ELRNEKJOMI/lzNUOakOqbnmYKbnuXAUHhKKdxriwrZIPws44hOInwsIykizCpFA0cvMJ5lFnnxdOjolH767H499eKb+vDYeflZoOG5z38SyP/Zmv+k5NabruCLz7v1J1/eo//X731C/+cffEb/79/7tP7Ltx/R73Gf/tzeO7X91it05cYJrWqKmEE8VkBURd0FOscLwede/UD/9JPf6JcvvJH/VrqoBw+eRUK3+N9pfugePfbQnbrx6o1qIsiTK2aV7F4jvoAuvLw8o1+98KaefeUdHefZpzR+JvCcRWIeFiBT8Gwhni3EPkV/WblfYE0sacsVa/Twrlv19Ue36Q8+v12/94Xd6Lfpums28YwxKRHTJ1fJfVTqQ1miNLkxowLBRJGyu7kfhQhCtwcO2Ysi0hMTslhbkTh0VNloYbHRhx9Oa//bx3Tk2BnNzi2LRzUt8/vdzKbNOnfbnTq3+0HN3LlT02s2aLFxrobpyEMuBMnnTzcXPNAB5T1mcAeVvRkcZxaKCElDyrV2euZwFgg5XcnknH0vNgH2SAAAEABJREFUGAp8YaAhtxxZ21DuW8SezN4kq7LHWokhIoljtGJT5ZkcQyJwOpuLFuSC2T7IXlqsD4JsG1RwE8V7rrCcgLhOixrVhttASBmfMCkjVIi3gzGBJ3lIZ2euoL29P8VxhQiIzlqwtDlAHWmGVyQVxgRWDLba2fY+8cV2Bk8byN3MtuX51A+uvWX1l5c1f+K0Tr/8G5175RUtnjwpftGR945TPM895ZzOUiWMKQTnV9M0muj1NMFnXg/e6zVqwDDBg/ii2ZlZnZua0gVeEPaZ3OvOHGobdbr2aNVkFD6mJ9gNDqgZaq4OH+F2MQHlsWiTmUWEp8NyiY4tM6djSq0TQJcPJHOmDo4ux5lkvSMbLkGs7RLoAHL0QEGIzIlAj5ZgH70GG1dS1taClk2tupLlsnKoljz3fcF7s80TxmEgJ8BAdREeWrkg52JxRhS2iDAb2dnAue32tSskw6bWJOI60WbrEaMO1TpW06jdrhC9OrJ9lleScydRi3k62ymFOoTaH3x8odTFDLyFWbn0wEINIxaBQLLLCOGo1uKcyM5rtFIRaYAKFhPMPY3BS4lFnefNu/9nnz43Ml+AkVdgEBfqNY1WTXDjXTWh3iTUa8B7sk9EIIck8ubcvjhMJfFY7uvCseM698KL0D4tnz2tSbwnivhQ9AdjP3kfrEB5YSiQSjty1jivN4S50GRDeEhCBW9FWbRPkVt44AM4FJY85ATVmpADLNijk0f5QLZTsRf7aBnqbEWJyzq1hkIRYNZVm0VT1TwWe1lQRCgsOdYCNSIaUWtQbRgxMHq3q8lKNTKOKfgUMKWfj0gl0dghu5rwymMHakcsqMTVDooTMoJsxyjTGJQ5RlBCWsgg/szcYV0gqFh3fbzoqx+T6vd4udWb1OKqdTp/zU28EHxAp3Y+pOOX36QZ/wlBHmTnF/q8LJvVgUPH9fb7nFezS1oQZ1TD+eg5yEtaqZU1aJxh3JESZg/bwrB6xRSVGGo6wN07mXOPFSiivlxT01c0y2qaJa1bL9168+X6NA+ov//Ebv3Xbzyg//0b9+tPvrRD335sm7726F3QHbyA26Y//fJ9+q+8JPzDL2zn5eB1uv7K1VpDjlVlkcftPtST//Frv2z72bNvaB/fbp+fW1SJYC5JWU8OWr+6pxuu2qDrr9qoNat6WuZGvMjLOxOXnFgRN0+1jeuV4LqG0OREaNO6Cd167UY9yIuvL39qKy8t78uXl9+k5kd236Bbrl+tjasXtTrmNdlcUI8Ltml61GFqFOFs0jwvCM9PzevU2VmdPDWddPrcbP57gReWivr8AiCOaa+3Sj1f6d0+w4PjIVdq2Rxv8VAc6BXvEyGoyHogRdR5Q6IGGWZQKxc8CvIINbjw+RURaqIvcQwbfoGY7BVdvrGXf9riMf+bgU/cp+9AX/3UPXpo5w266ZqNPKg38mw5l4YtokmFlEpCs0+BjxHr6O4ntid5wM/d64wIcoQYcge6eNtEs44Vc1QCG+2ZnxwDbHTOETzCK2EvbMfZeR1rjmrDYH4mokfCHgiBxUWYY6stza29kAfC4PxE5ecl6gi33VM6A7HCK8yhjiPWbsD+QzJiqvaaJ+dijRG2OK+pekSEIiohKElSSIrwqPHWFQtqq8nZOgKu3X5IIf8g0AO6yA8MF60kT21S2xzXirCiiEiSQm7cFmTRnwdFNAaXkFRVRrrdiVVLEQbA6d4nWPYOJU3q3WC9o5B/OsuQR0Qqo/kS8JAFOYOVSvV8BiPO63D0OBVmEhSKgFSpiOMblRDHu40DBCdk19NNXwrnfBmeN6h4tJ051FEL5QmK7EwmRKCR+DYXoHsSldmNVBTT5TOX505TDl2+iE6qkUSlXfhrxCa7sVGGTNVbIy0d0i1Bqyng2Sate1HwKVhMsLazqlaqjKXlehxTkdGxJvcxdC0RoYhKUmjYPEcl5xkl+9hiHhGKqGTdZF/zj6KCf0cEyxSqLaKTrNdZxvLZnmT7CCUWpKqEIFOoNmdyniQg4xGhQM4+3DT2zt7svQ04VK3TAYyPkmNbvZCRtIoIcchbNARQqSDzPN70Gm1YN6lbr9vEy8Eb9a1Ht+u/fmUP960d+tzem7T1lo3axAuyHvc2+V7HJ7G4VZGWVMyCjCCJfNkZimQ1SVIeY8dBWBXBiE/xvZmaOasFAhWI+ykYUXKza0SIbjUpAl0Q98xgDUIu0dP8QtGrfKn4Lz9/VT995oAOHTmrCxf6zIoHOb0PPfyv4EvMrTddpr18YfmJ+67nuel67br7Wt12/SZdwRex/EpCRupgvYXfXQoZ+iyaRyGdPDunp145zAvBffrZr1/TB8d5+RgTWoXv6ollXXv5an3ivlv02MN3605eQK5exepCZAhFBFkajqs0PTuvA+8c0Uuvv63jJ8+xRw12U5HYl2hJvPwrKS9JPNP5WcMUsajN6xvt3XmTvswXj/fetUV33HgZX8zept977F49ev9tPG9t0kaeySZ4eeg/WCFmjwjym6Q6atgMDIg6vGGt7rCwbu9UlPERoYiQyF0UEvtrutAPHTs9ozff/VCHPzilc3N9XSg9zWu1zmy4XB/etlVHH3pIJ7fv1unLrtKFHvtCfJDJ6SICDYXRecM7WMQ+QRKostnLZQXnM4c48YjARkQyD6g2wnLzyTMqFnK3gbKoVERrYzudHJFyYSzY6eEQZyiKQHGHsNSObGtVGNEjGBDHeum0gZD57GpvU7UUWfY6IiJlVgpv8RCyJGxCTvKiOr2TJUXgQNegRWKGpZCSlK1qHgsL9ooKVggo2Jd0AjEvDMASiUKujhDmNV4/94hHCZNsM+FHHroKcXgoKcTZD3EdxOKs5t85rNNPv6Cp/W9qeXqK86GoIQdujG0nMalRQqRSE416vV7SBO8cJtoXgw3P8E3Tw95T4O2/zTjDO4vp6RktLy0pIpIUGNteUEoJRjG3stU1iXqHpPQQzREaaGpbgXeEWDvzKT3ZC5GrlKqBR4QCLEwDGT9qwQ20du9ZSoWxNQRZAjUJzMeLLQJxrxHpzgrIiLdxiHkKRNc4kYmeMeRzhtwDZKKypy0lCVcv5mLSaLOXaQRzPify5CNwJ6Z3DhVpKhuOjnVxQ+TjpJFMAzdjzjIARoSK22MAUui4rrp41RadRuhAxhSQiDUbJxwT6HgqlxwGHiSjy8SO0weWjLM2oIGQphUDGWxvUR+LVmxzo43Y0WTDqJ9oduEFe77Vn5mb1dmzZzU3N0ddgbtJeSE1XIw9Ls4eL2x6XKyT5s2EvC3OIVpAUh1JwOkqObdP6OW5GZ178wAfDvs0d+g9+U8eqdeI+xB+faJqlno+VFlYunzDE9ge1V4vkirbL8giWkDu5r7f1TxGWhrZhKJ+Bbs0zOlvoKxmfvua7EXCsFx8GSpnazzaWTTsOZd9jAORDmjUoZOrMUPSSewztjYWiTiw1mbde5Bg+ijbsBIy0Vv3ZNHVkJ4ZiVR8b0pCoZN5JB/AiM1a3Z90CettvEUTBtflxzgsxCIZwwbz2BKMnnsKZ1ZGUWGBRIOT3+eTuCEsTKzV1JYbNb17r85t262ZjVdpMSbFuyLNzi/o2IlzPKAd0+H3T2pm1i/MGmUiv2AqiEEyOF3CkLVUhRqpFCDr9gnayhjw7Pap8hriXY60hcRx8hrZF+J6AFsuW6fd227X1z6/R3/69Qf13S/dqy8+fLu2336VruFb/c2b1mrzxnW6ctN6XuBtBN+iR/feoj94/F792Vf36olP3KNbb9jMSzrqWlyWeLHXUP/M7LJefP1D/eTXb+i1t4/z4m2ZSya4ISqb6y/U37CpXEpgoen5JR3kwfqNd0/qyPHpujf4YKT+YFHskyDy+6Wh9xNUq1c3uvqK9brvnuvzT8p95yt7ean5EL9o7NZje27RXdfzi8aqoonlRfW4+fYWqMUJ2CBvedMEtfXU9HpCUFBQ06CbcuZGDQ+YyhYgjRxH6SCsuyxzznpPIR7qhc6HkgI50oPS8fAYXLOB3AQWiMNQPVCFYpuYQTRDYTlxogNC7/UaXcYvVnfceKU+++A9+qMvPaDvfnWPvvHYTj107826+frNWr9mFZ5FXqa3kBSKCPmH1GPdNkpy9wQtsTkVSd/0IT4VhoAGHaO9Xf8optZ/zHfg8DFCF9dye0a0WZjLetKonMBw8Pk11KrUpajairFNvwJFXWnIlYKP9pU+Q9twzo/wWZGuqnX8iIhhckvDCaxx7GpsVUbGj9mr6kXcylzVMHZYDV26LuJtbMn7H7HSs9XHXYkYB8Y1zL9rH11rJ6+oJaLW4jo/Kr09RmlQFzmL400fFTxwHnVwNhv4zOiuLX+IjOWxz2jMCpm5pf/ER7V5pir9buMg+0Co8R+bz3Wt8K9R7XhR8EVA69ixoT3T5lBt3i5P122h0dQt/CdUs44kw7/may3jJqy/Q6+JfoeA3901fstjL/w+7txW11zzpWSwgLru3Rl17fCOe/9Lzglix+KPogIi+RQXreYrNvgurg1rJ3TLdRu5Z12vb/Ji6c++tle//4Wd+uR9N+n26zfpMuwNceJG75QdDY57TSjj/pDq7smezyThkL3OWfcD2Qlwtl7Sbs8Wl4ji+mRBJe/Vymar5xCTFREElWYVXxyGXnjzhP7+yVf0Tz97TS8fOK5ZvgSdaEJ+rijM5T85aD7JA9e61T2+qJvU6smeJpzL88AFFdHgfYq6wBeVh46c0Q+fel1/9YPn9NOnXtWxY6fUx4mnD5FKm9et0/1bb9VjD+7Q9tuu44tVnjGXlT5iXq9Pbes1Dc8Eq3XlhrX5ZeoqvlQMPxwsF0W/LwcV9tkkc57jxB6pvyTx3LRuoq+dt1+rL35qp+7fdqPWrV2lPjm2XLFOn95zq37/87vk/1hl+53X6LKNqxXEFvaP7LUC1umaBA8QEyJVWpLqaI8iDTSjUTXDGm9hFbzmkRb5hezkmVm9ffgoLwY5DjP8Lug1crZdWLteUzfcrKk9ezW9fZcubLhSS/wOyFbX/NTqfD7fzNvUsHENoPVnYqr33BUrLV7XkFE2cjzp2Are1Vb9o+oY6diNQiiOHZy/hrAGVKMLiKrm/CkJU8XraLVP/laDBS5K305yPRikFo3kokV4FxDcg1xkknm6F1EiYMFqgmHzcUXqWNpdXre/dT3AdoKcIzGngJwC2DPJcjjYGo6pI/t8rr/fFs6v6l1gQUTAcXGnBtaGwf4wW5iY/SDnQMfTuXhiTxtD+hXOWxLQ+zw7L+vC+XM6/5vXdfa5FzX/wYdcDkucKdXbuUzyIi2QX3BKVsP13+P3iYkB8TsEz+1NA2d7G+wF5/m5eU1NndfchXn5Tycay0IGAwnxq6mRc6ED41DAwfOKvdDHtUvFj2I1yTDDSp1aOiPV1I0YwTrbpXlGtKZOHp1cH1/9uKt+m/afh3R1dNlW6h0+zu3VFDa9g/NbEGaLCEVEByvP1FYN+QdIQoLwCwQ9o0gAABAASURBVKnKUuUDrFRdgtvLe11PD2sxQDVoMZA0Yu3QokGjbqMRgZ+SbC1IBSwRfLgKPOkKKuraSsn6gIjP/YE7QU0bkgWT2tbKBZNjR8+ljG/dCn5evbEkO5ZQYB9+kBThBtLnG7sLOn9+iotrSkvcBCJCDWR/X4Q93tT7jb3/2vCkXwhyofqitM2Eq4RzkatncGci+/SXljXz/vv514bPv/aGlriA05+AQk0FLqiotjIip58Hckcw2KUU8Zkgq0aScii2qmCwZKirxjKwKo/KVZI7qCCnEkomN2SzAVDQSJK+llEd1s2RvI3BLcPym7oRzCGBJSyYWIvPm4FugX2jyznyevAk+KWJGB9PQ45DpddibLe/7Y7HQEnY0pBaO4DVBLhbtkMo0modolvt8ljtiKQ2QUTQK86uWABVFm7hEoStiCCbigdTUUS01GiJF4LTV92g83se0NSOXZrexLeSmtQiD1+zvPQ6etwvBI/ryNGzvCjrk8BnAywqFVjuDXoo0KgNxphyhdDYU68FKd0xZvejhveQzZGoS7SIUDCNSU2jHk+Ua1f3eHl0hT7z0FZ9+4k9+tbn79Wn7rtRt1y7Uf6rprgRKfUpqM+Q04EED4Lr1/Awf+1letQPg48/oC9+crtu5Jv/VZM4cMvMczgmdOLMgn7x4jv6ybNv6dCH57nJFkoKO6Xsf7vDN2aeY7luiz44Ma2fPfem/vKHz+gffvKCfvniQR04dFKnzszlv+NXMpL4EpnHehLbWDgnJrnON21co7tvvYpvzu/QH3/xXv0f33pYf/blPfrCg7dp5x1bdM0Va7R2TZFfRvr8aBp2jCR0NQr1cgyJfJUsW8KDeYVP7q9omFJmc/IhBm7PAXkC50kcZzpRIoXSJ3HygtPBpEDI+4uUcjRwajSfQN6wdlI3X3u5Hr7vNo7ZLv3xl/bo64/u0MP33iT/L4Y+NqxIfR7sOWwEK5vzWjCPsEdR8OMSwoZRst1URkHvMGQceMyEPnYSOqmxEVrpP6pHXFSBIoZYRJVzr9uclp2jiLUwX+oj3G7GzE0RNYfljmxPyuNke+hiN9ZcHBEMngtCcmc6lm3cWiVr9VxAJ84+SMPOBBF4QRHm1cl1pJMDgFK2GQGm8E9IETEgBLkNYq1gN0vKXF2yRIZD6xdBviGqgj4a0eWOCLxaQo6wLEqIJCS52d9kuaNAMMEGPfeo1WqZ3ufhzBGReQMfE0wAcosYIFYrOUmV5CyuwWTI3CSHZSzHEP/E7DBCEaGIaBG4ZZgBs8xthfhk2HPPzAFYBfMz5jlVvTHJsZUCOfCkBkanSc1O6LUbqVJ+Tli0o7nJZvtDEaGIcerqsWsSsV6rq5GUKa1z8iIP0HQllRQatNQH2lBw/BgNTXJMUt0JpmE/kJkML+SsB7HtqClV7npK5vAQQTEmhSJMdi0MQ3IdNTfwR3RCqyUq8xgxVKpYa6Ng0nX57VnVOk/VBz616AQH2UYwilZHPuc7cq4hKZtrMEnOND6/8VHU1ggQk9xCERBiQMoBgVrsi1QXkQLiCm61C5GDySWILuOuOw+hlYqoNoASINEm9WwQagQDThEhbmFyMxJWLFCbr4L1a3rc0zbokV236NuP368/+cZefePzO7mn3Qx+mdaunlDhZsZdmxII7OJJGBGKgBTWhAhnfkb3ehlyXHkusZ7EvANuGSffcwvBEeShV3tdko9T9yxcSrCWRsEPxahET+dn+3p+/wf6u588r7/+t2f10+fe0tt8uen/eG1psdRnHZ7/lqBlr6MUwRLnNi1XW3qNxNwX+H3j+OkpPff6e7xo3Ke/+Jfn9B+/3q/jJ8/nCnp4By8u1vJF6NZbrtVnHtymPTtu0RWXrSVe8jNVrVfqDfapaMO61dp+1w36wifv1Sd336mbrt2stZPBl52eXbTKKUGF/IV5+pD56l5ft99wpR71v1nIc8cVfFHs+vl+VWyHrti8Rg/x7Ph1Xuw+ygvK6666grm9nkaZNUjvxC3LvUTuegQOo4Qhgng1isAmk49FUBtG9IhQhMk6swQc8p+uPH12VgcPHdM7h4/p3NQcL1u8Cml+crXOX32dZnbs0Pnt92r68iu10JtUnzwSwarNqtclC8B0JmdkGjo1IKuSRwBVNTVE8wKvcNqLaDnAaw97JBS5T8XzGTNvKQKvkGCC8VgfyTMAkFOJ2qrdBqfL1YYxBsmw3NpZFAFuMghFBJjEqIiwkIRE6UXmkWNmZuoWwzdEo4iISA80CVnhsooHuRkiGSKGVBDdWzkI4DLM9QlZA1yDVpgnc9gWwKSnGISuUx8+HVxUV1x9kJkADwEPSV2JbUJYAet+L+kvLmnuw2M69cLLOvfafi2dOyfxjkEksR/uynIsyC3QQ/69wtdfr9docnJCfv/gF4TWe02DveEa6WmZa21mdi7/fcGFxUWpL5FBXWM5iAHRPRHWksRKbCzgcDOB2yUiRLeq3C/bWwIAjxbuctToGpQeuWUlkIlLZ4237lhE4JRUc3hMYqihnqPmqbrE7JA5uFoiTSFPSQtg9jIypkhdxqA2WVdH1ghcvepIyirYl8iqMI76WU47eNfRndeUEHXJpEHGhBuPjjcPjGFhJdmBhJzZWKzA7GhC/O37MKBmYXTe0QRAVqunlUJVRQzy5tatVm2OxSQbRXOQCTF7Ljiljx0yRedBjFOYOig5uP0uwtM4YrEfdKmDma62pcDgMJiMQRFkN4H77fqM/24+F+v8/LywyDcdTkUFN0VfhBPNhFbxMtAXZw/egJsiQuG8jN4imARWCqctZNvyzHmdfX2/zj77ii4c/VDyv1PGvPWESUE5l50lEZmHv2ASzXBDTkT8hN0ejoDw8cOIb76+yar1cwyfDWyNJWXDFV71ED+ur/M3twNkMfAkmBEJv5yYGADGgJAokAqqjKpOCilj+QDNOHIOePqUHBNDiiCAXEJOrEgWRQsEm+v6WTe2xhg2wUWLloSeaeRGZXxYWnIZ5pXsLTxFjVBKJM3AajNqIoPkyaWW2Q7RbSMql5mJUCqGUYkQY9kEMOhFHdJtq+N8rJaxLPTWaubqWzX9wMM6y7eRZzZepTmt0nw/NDWzrPc+PMtLrhM6enIq/+c4xxbfBVhreA0mdJ9bhc30jclTh+3oOXf6uI5KdRHFbniYhyKg9oEqwnJdk+uMRrwU6+muW67W45/eoW898YCeePgO3XPjJvnf9avepCPOx62REY4dT6/1RVPID7aipo1re7r3rqv05U/tkP9twC1XrGfWvvwf/hTivCfv+t/d+fVb+tWL7+n46XlqJLc76/A6LZrYIi1xsz3Gw++vnj+gv/nXZ/T/+edf8S35M/rx02/oFR663z96nn28wAN1X76uJ3lLZh7h+qRFHqidE1VrJiZ03VUb9cDOG/StL+zQ//kHD+t/+/aD+tJnd+r2W6/RJLGFNbDdimjXSE2+eMMFWTan4gJZ9LVawEP8EIMI3Ml4VUD2KeSmy7/MUJ0QSF1EGJww+3JyByLvWRlDwVigBnKMzzFRoP9txDW9ohu2XJb/kHj+e4+8DPwmvzh94r6b5b+KtYFfnDKevOai5ggSOWEFgKzAbGM2Kma0jl+LJYDqkAiPKF13eJt/haXzqNxxJnwNOGzUf6Wu1s++KymCSNshpIE5IhQR6M4G+x076TLCKZzFiuVuN6xfiuwz6m991K+rxtzU2TxfRCg6YJS3YOdvbv9Rl6zLhnEwtYg2QWojw0r8P9GLJzW1KaxHhOgtopRdRufWcf0WjdM9lzHmSoIAMMGGHfyS58XHFeNox5lfigaFW7jYIaJWkVZkel6rQU5fj9U6jPP+jNXYOZAg12rd1IakfysP2dAhYiinfYWa2G8zUO9YXcREhAKevRPMTQnWoYYC4l+Ri8dLr2PUj/hOZS86seNObfJcHTYqd9hIFnXF26/UD0Z1zblM6px0qVYUEfLPpayjWEExCW+1jVBFRKtVZh9T1RgLmn1MqL99J27EuYaPzNWK6TUciEDxnEi+sC46Lk5kGvjgaNkETrQBaLxjGge4NxhIf4YV2y+19bkG0XBpI4aIMUx5WvqeaAdjLsWy74HruIfdet0V+syeO/T7j+/SH39lj77y6Dbdv/U6XX3FOk02y9LysgrPIo7xtCZukXIey+a1HrKjeE+QPHV7LePVAuGHIaFDYer8OztYxnMxFxZd0PN3C27shUldR8kHd144zff15run9f3/eE1//s9P669/8LyefOYt+T/2OHVmWhcWlrIGD4XBe9zwwkDR04Wl0LnpZR0+PqMX3zyqH/K885f/9pz+/t9f1L5X39X583Py8xFh4uFHE01f11+5UZ/YdYce3nW7rt2yQRM9UV1pybKyRY4S3wPjt0mf3HO3vvmFPfo8X+TeddtVWsuXw2I93pzwpg6or35/mee5ReI2ELcVukvXMG9xToZoQsp9KVq3dlLXXnmZNm9crwleggQm1SF9OrkQV4hxCpPdBGZZivwxN1T3OiUVchUhB+nkhpys4+ClqI8PZ4jOTM3r7cMn9PZ7x3Ti3LQuLC5rkezzq9bq3JZrdWbrNp3dea/OXbZF8zFJXCYjuiAXODr5ZGJOtOycCvJeqW2tJxpO+EZ0u4hOV+5tNVs1iTraqoU7c7UazOebTylEsaKWOubokRk9X2sqwlbUloZsXW3zJBZtb/HqEWpscx4Ti8vqLbd+ttvXdSkb85PHxyPrw7fCBpX5SMOaEiWLcWJapMtfrR6xwzK/a0G2a6a1Xs05lcgWEa1szURunB2frrbLDT/87VwQTRW1AgoQrT0ibPK0GBDJJ2xmheO3ND+t8wfezj8YNPveeyoLC/gxGx03oWSPCNGrzmilaRqZer0e12ilptdLLKLBKzR/YZ5rfEqzvBz0+4ziibG4R4RZS57QhDpgrdBCnVY0GqfUBgj5O7njYp6BrLaVlpsRYzZKEaMRPrKjAfZcqRszOc5kuSW7XmIOw61HsgjHmVLVQDI+VCTralvKA2MLmrXZ0279I6ira0UKHz2NYhGhiBjL4ilM9ewaM40p9jENQTS648wqTm4XY6oAJ14RaKelPnoCldaSPlZGY7vkXAzVzV6mqtUxg+RlmSTsmcO4cj4Zk/jwaTHRcGMc7ySICEUEOAQvMrcKh3Xdp5Nyng6pvBBTJUZ/0sAyBXiD4JcUc3MXuKDOa3pmRn6J4g8xYefTSU0T6vEScNWqVepxo+pNTHDD6qnXcKGGiTrsC0VQhUkViwj1ufinDh/Sqedf1Pm3DmhxblZSw9q9FaUtOVSi6g1COF650nYkBFzgEfYtcvNyyWAx81mwBRepDsRLCnJDMganK8k6AQ3cN8+wN4Y8H5yc9UUAiNZx6ogAgwjFQG77IoGSN6CqOI/rw1XOj2fWWT0KGJKNRa2MoNB4C5BIyGMEI0QHF/nQ1bauDkMmwwNHKYK9k5JHhEK1haVwdehen3Wvy39dAAAQAElEQVTvBbxAoG33aloRvCCaRC4RHwytiOR8rf8oSIx7eMg5eM3GeVnwWZpcp6nr79SZvY/oFC8Ez/JCcLZM6gLfDp+bvaBDR07qrXeO6sSpKZ5riSOHV5S/cJLDMlD2CGagODOfZLaBuChqKzKeOt7mpjQKyd0O2LJbb0LBOc97MG3esFo777pZX/nMbn3zc7v06V036oYr1mqSp8Z+wY8cpTS5usLDt88DcWN0rsLQYcV+0JrVoW2384LxkW267+4btX6d/7hgnwcrKuIcXFiU9h86rR899Yaee/V9nZ9ZqLl9vAsJ6SxfTYT8v9jtvOc2XX/tFh0/Na1nXn5H//yz3+gvfvCs/tf3n9H3fvqSfrHvbe1/95hO8qDtl4+Oa5oQpYhy88XiAi8H/RDol4y+IV/By8p777lBn9l7t3btuF1brtysHk/RhfUW5hV1Jm8a8rD2cL4gJVRMwKK19WJgceh0u3pBYdl2Dm3K6IV9KwUQSszzkA9EXY6Mt1E0lIhQBEQpfMWtCTbnmis36P4dHLPP3qvv8DLwj57YpcceukN33bRFG9dPigsp97vWQaykhj0JeETIP9UGQA/ICwgsxi3LMnOZmSKwQhptrEOmFouWfxQrxHutK/1W6vbJvOS2zSRik1Ykt820Ah6otpm876YxQ6tUvIykjxWy9Wi9x1lE4BsJRsRAToD6vY6SSh0qZMRUMcKIQw5otONcaxsFL5adyVSPW7VHtMnMTRVWnUjDNmJrI5Q+I7hrMGmkRQRuAQLVyZFrp+wqrBxtwJdeLYTKhOZP1/zsS6CCdcTonrGDSCMSNSSJhlz9Wx8zx2CSDSZkQ56rUt0xr82EedAjaoDTGGxaXYv8AjA7w2/9cwTzSzK4PTuy74C6YHyyhoKXKR0wWkVGYuy6KyN1XoiFsEhiSIf62V/U6RptwBk2io3KuXg7KcNDH9+qp30K/lAbkMtpZVsjRhQDF1FpkY/yM25i3a3rSKltrORpKoX8o8FeatiiEzvBnF0j4fAY10lqLvvjg2IUJpPRAdkA4aWOZCcTTsZgtXjmGcgItplG/YEv7o4ztZZaqyNdewsq5GcvEH+sALooCInJwSybAJzLhLiyhwHbTJZNbZiUVrlZMpHYaiVi7GqqQB19KEz2N/keVC0jI4bcMrjrtSV1Cyrc88WzeCiCFYa4fxfkvjauW6W7b96izz98l/74S/frT776AM8rW3m+uEZXbl4lvxTrLy+JFCJMHkgBK8jkcmGqDSSXYz/7OAbH1lgUEUkVYPR6IQVyR6kUAJNBc1+3Q+7/wMzv/Y6emNZT+97JPzH43//+5/pf3/ulvs9zy9MvHdSrb3+gg++f1KEPTidZfvPQcb24/6h+8sJ7+qefH9Bf/Os+/fUPn9NPfvWq3uE5x3+NmIcAymZd1NEw/ZW8eHuA55hPPrBVt95whVZNhvy7jxcaeJr7i9tlHoj6lFjYD9uDp4QrL1+nvTtv1jcf26WvfHaXdm27SZsvW9sePtbkZ5ZupcibeV7cu/M2PfrgVt1+45VazVw+V02UwjEkK+9qT52b0743PtSvX3lL/s8+lniLyREWDyKibGVjrwVRkszDi4k8jJKi/kSjCMtKQ0Qg0B2ETWp1eDEmIbVYy4ybpmYX9A7P3QcOH9Mxnhf9LLqkCc2uXq+z196gk1vv1RleDE5tvlILDS8GmYutckLVxgSZM4ecx9djtTG2z0t4seVFEaFg/wMTAlKRubIVRaSFvS6JCI8qGDex/wacd2CzL2TzGKbM53oyrReMj+WGIRQSFJDaFoEWSiQi8tihDvSwxFRyI98gT7cpaQuJWGWzLDEqGwIdvUBK8pCrKpJldS11BubJPSMwnwfg6WKOjc1SN12EwbQyWIaMQWSSHUHEGYQsWlFYwy6kQBatQNlxThP72udc9zmdHNzHxjKncR7bC6dP6exLv9H5V17X4tlz8u9Bro3QZBGhiMi0knkoopJ/B5ng940J3kX0eAfR46VgJd5BNCEuS83OzWlqelrzCwtyHbqo4ddiVWIkv2C5HsutPfVW7hhusov5KLZS7mKTe/9NnZMX28oRw0yWTNXkyI4qoowz1ukdJ8r5TR3UcdwT9mBqcU9LFGvxOAStmQoOxUJrklDAZFLbgGpN6B2eGLo78/lc5EBk5YbGiNqsNxHDqIhWdjBWa3kdI7sX7I7DbLUSWBWk9JfL8uUAx5leC2iNBW4MN2rLy6raATApgtGEbj8T4kXdJ5jrSCKDMxEpz9yGZ4zjS0VT92Afc8dShMVabJXGRyczjaIOhJwnN9k2dOdyDak6Bqp6MTSgxLAJGlgQvAa/dvA/zjk1Na2zXKT+H3wiPJPkuB6yL8bJpidfkKsmJ5MHN5ZKIRZTez9ZXtzFd1H2KfiQmD91QqdffElnX3xFF86c4totUJ0j99UZnAbuXoijPIm5k1grHbRCOQsH1j4OiyAXSuHDKlyXEpXbRVImYga45x7sYepSRFB/EaOCXKLhrYhAErySYwlR8OMcRcNmf+vmRoOh6qGIkOiOF2sIyPEaafUGhVOHITo+VWRWK+cuTkS+lAu7Agmdiyxd60CAcc8jZMCIyg3LMguhY6EHKGZG5kAAYkM8VrIBSyGf52XWmgJrUSgikIwmS6GFAFpbxopzoIAV9XHoR0/zq9Zr+uatOvnJT+vE1h06t/YKzZeJ/B/fzp6f16HDx/XuoaM6y4MJX3S320aOUpiXVKr5q8QugRcU73VxzdgrB8XVssAR8XIHpzsxoWYG8TDDALhKfV3DA+FDO27TNz9/v776uR3afffV2rx+Qt53v0TqsYf+Rvs0D3iHPpzSgffP6u33z+iDU7OamV+Srw3X5MSkVOEaYdD6tY3uu+u6/NOCN123WQ3fZC+zUF9Khf2ZnuvrpQNH9eNfvaHX3j6pucW+Ilx9rc15vKbL1q/SAztu1Oc/tUu33nQdN8i+Pjw9q98cPKEfP/+O/v7JV/WXP9inv/3RK/r3X7+tlw/wsHfqPN+0LYhd00Qv4OyM62Lp/RKsWnxLXOR/q/A/nntb//7LV/TaW4c1fYG3lU0jBS8BiQq4o70uQEngLg9JEV6yPJq85kLmlHnwdv12Y2b8CMqx8vRhX8MOWRd4Kjm0niGmwKOftFwWOXWXdOWm1dq1/QZ9+bM79Z2vPKg/4hekxx6+XffceqUu37iGF7nMSLqs2QNJUMlJmuyRo01CZDtS92C54Ok//Wjd5Fgg5kZzEEQYStvJnxJ48k5P5eLBsSbhVxwDddzzdBEReHXUgoGvyarrSgIzdz7jlyLbTRGBWwxcOARDeYWNXeSQshvOTzAMfeBu81BpjRHD3AOjMVPd3IStRgS1pNoO0fIhM9JRh+ZUKN4zyhpsWeeXdoa0wyNCgb/3zf6IYz1tIBGW6rLsl/HgXbfV1Onm6cMc5tYrrfQyGoqohCCFO3tL9XWs8xoVfsJeKa8UjFTEPOraiOx1pbvjwF0L3mTG2QfYOBQkTAop70k4BccEVUn2gTTScBnREG1f7qvPLwPLb76hcvCgNHNB4nNCIy3zoSePIL+JZYAN1uta0W2JYGxJcAUG7LmILMIDRMdCt4PymrRksqmuvc5gWW6Zx1Yr4zRAPadNycmW3AA0cEJuewQ+rawsVtkiQhGjlHAOgzK6fMkDW2QMwqCTIuWOOzYBhpQdi+A1erXAtRu31PHBBhaF8QEVpFBEwDkuVu1LTrOOqtUjlL5wfOnp4g+E7vzLRB7SD8G5kCOIQXXPOPCs29xgR+hD0Z5V63ydxplMOXm6eDAySjXOtbUSYt0lTvcOEotPinCs2uZ87Ic14yZko0nUmPWAdd3Rlexh1Jp5q6PW2Y3V3JmDXAME2VPhCjQcLZlE4dEv3MvFPW6Vtt92lb74qXv0Xe5/f/LlB/T4w3fozpsv10aeW6Is8wXrMhN5/m7movaTRIUZ3Gve1i0qShnYW0+g9LEzxFNBXm/AaHSc6RZUfA+3gft+8Awg9MKzjvisKDj5Rdz03JIOf3hWT/Ei8O+ffEn/1z8/pf/+d7/Q//iHX+p/fu8Z/dW/PKu/+eHz+lteAP7tj3iegf/1D17U3/7wRf2IL0Ffee09neSZa6nfKHiRwMTZnX/dmgnt5MvXzz28U9tvv1Yb+BK2eMXU0WffKEsLPF/5Jd2xUzOa4gvp5WWeKwrrJ4vPYT9n7bzzan3509v1jcfu0yO7btPVW9araXBiVzzP8vKi1q+W7t96sx77xA5t5/luI3Px9lG2M0hMVpj3/NxCvtj8/s9f0TOvvJN/Sm+Z37t8RIprC56lkrzLlRLnWBdI+JiKxOwMYR944uZFhqJaATrJMyAXc2ILJoie5dl9dmZJ731whufYEzrK8/fcQl9LvBi8sHaDpq++Xue23acz9+3W+c1X8WKQBaubu69OLOSvqDMbrpqyWTYO4ec5jVBVWuUkmKLlqUtogKIFRPccJfdCee45jxdR7AZuOxa5OcTEilEtFeX+FFR8u1hzx5nshXXYnThJSlvGIpMofx+AO95k0eeN2paXELF0Sqwr7XL0CSgOwLeQ2SR4QsUV40kHUraUyUEyzOQrzoBj5SUd0yndU7dqrywEmNiISE9ElQBTespgkYQZhLSK9kfySz/79xkqqmz19xyLwedLP6nw5eC0/9ORF/Zp7t131Z/nWYDrzXsrJ8d9IFv3pAr5HUSPa6GBehM99ZomqYFHVLua0OLiYv7zZzMzs1ri84SSNN6cMIDYKzOkrqc6GpCAcr1ijgHJBmgUs0wiZzchZh893l5X2nJI82Ag20Cu6UGcs6WITscNcejT6YD2Qa29ZN15DDHJNlM1MrJ+xloKDtgYQejInEAsvHANFQB6Z2z3p0VJG0l4tD1a3jLnMqE6ZpTUujbYZCWiRdpJ5EYEHck2E+JYb7GWVZMVouhVHwhVbccBmvMNtNYKcz1pQ75kr5s4NJGDPtQ7yfV0cuUDtzTlsMJg1V4jtrpJeWBsNdnDvKPOu+OJs45cRus8ZksHUsJ9yvii7XNDmuHt+plzZ3nL7j/BJy7AnoKLTVxkTa/Hg8WkJiZ7muRinJyc4JfoibwgA58IklGrT/jMzLz+cEiUM3Jpfl7n3z6ok8+/pOn3jqjPN5NBXkL8KCDzGkdgnsZSYv6gytxp7Sx5rrYOGDidghsl80iNMi1pQm6MiYeyRnAniQiJTrD8i7z3IXWwCAYJNdSKCkkRHp1AgxYKKXHJPBRyG/PqlDSV1kOVJyZx1aGHulSiVblIISUJWW4ANkJRDQNLqqHKBnYASaitn/VQyM2jCdnM+51iKCKQ3Dvu3bI+SuwcZflcQxoY6pYTR44qd6aSx7svriPmWkbrU1Ufc59jOMe3jufu2qZzn3xEJ+/YqqnVG3SB/AsLyzrHy7XD7x3Te4eOaWZqnihy1ImJloLzkFFuwdSNB5SIYDYL0FgnsXWz6AQrlcjOdc3fFgAAEABJREFUggvnGjp2upxz9aR0w7Wb+Lb3Hn37Sw/pi4/eo223XaF1q3vq9/FiHUypc9MX9OY7J/STX7+pv/u3F/U/v/+s/uIHz+t7T76s5149ouNn5rTEwskuJpJvbF6CHyb913v2br9JO3mI3LBxNXnZKW6aInFfoRNnZvXMy+/qp0+/oXd50bjIgyom9sSZqIF99b/zt2XzGj1y72369J4duvbqK+Vrcm4xdHpmWQffP6enXzmi7//ygP72317S31DjD3/+Og+kH+iDk+c1N3dBheu0R1b/74Wu69TUnJ569X391Y9+oz//3rP68S9f1QdHz6vPA7f8wO0iqE8jFBGiV4hcPmSh2izXzwzqLj4TvBuFPe9LOPklhH0A2Psi6wHgYxMKZSuOlaIJRTTJmwg1knpa1uZ1E9p213V64rP36o++8pD+8Ik9evyRO7Xt9st1xWWr+Vwjnr2lK+NCivAMJJYbgFlLY1oqOSj4ERQiHwOnN9J/0pln4MG6ZN00AFcIrY30KwzU2tpWGD5a7fw970d7jVk8r8lgxy1fTLaaVlgoMxH4mBU98RxsMaUiWTRptF0EjBrH5ZH1jU0z7nWRlr5tbM5m2XSR56UBx5g6q2Wf65zdHXQRt4+Jy4STiApSqW4+XCbQCoyMI24j6EeIo2sYlQful5phYJRcxMdM6JR+phAt3UhnTAsXtHzwbc3+4meae/7ZfEHoa8Q+wbVvXhhyf4ghnI7mYPQIjCAre5pt/yhDhxelVORrO8U6OEGVhuMIFpZNQ2tKhXFlRSt1XC7R7QXRL2FsIRs9Q6u2zGgrsopOqnzUZqTbriy9TdUym5Os2548kToYs7Qyp0Zm7Xw0aM7SKeORroUjyTnd2cfEIWhHU4dYNq2czLrxzm/AVxzbAT4uBOuIcejSWufE0up0CJf2ZEGFx7gysA4lm1i9ax5YxwVPY6IsDCnBpTqnLm5ObsJi7wiPzIMuhSI6QmtCvrf1GXh0V345dvc1+uqjO/WnX3tIv//FXfrkA7frlhuv0No1E0pncofEeiJzIcmfSaTtRGULRqjD0ST0dqgsjRpv+Hg7/Hmo4F5vqxmfA77XZw38Mi9eVAZYH5qZX+BZ46z2vXFYT/76Nf3Lk/v0jz96Rv/4b8/oez96Vt/792f1z/B/efJF/fzpV/TqGwd14uRZXVggeaxS05uktJ6igaLRql5Pt918jT7DC8EHdtysKy9bo/oej2OFJ1vAC4W+jp2d1vO/eVc/fuoV7dv/nk6dn9MitXk/l6jLa1izuqc7brxcX3jkHvmvE3/u4e3kvlpr1jIvSTdgv49nuS98epce5HnsmsvXyl8aMw3FeWuZLfiehDXuP3hM//6r1/TUiwd4mTnNtjfUbKJuHhCDuiNCjSQYFPKPjCSQls4Idw9FQBqSaEACYg7XELn1SlAGGDp/RB8wPOf5QvuDo+f09uFj+vDkOc0uLPEc22hhcr3OX3WtzvqL/Ht3auqKLbwYnCSirYcU7k7PasFTY6haIMkoNwXLPgqmxHAJUV/6DAdcQaMFzE2S53Bc1dCdV24ViTAnqSJ/GOxuB8RgJ1tcXQsE/OmWUNpeNdeZlHtUMZFJg1aUU3ooQg4ILjcAWMbDpchuZiFTigbsZURYsN5yxGGvWNTgCpPAuWWMGyyqaoqisKK2lXYLMIYhdERZNqVgDLJ5nCpY52nkuDpUL+O+TnyCmZuWps/p/Ouv6+xvXtXCqZMq/A7jLL7Wxe8vGZmfCUgkDLU/fJ41vUY9PsySLEPGguuj1zQESBcuzGt6Zlr+Z9BKv0+0oJKkj2g+nzpTIJhgbS8tH2f2MQ1QavU6B/pHCM42Fjfqx3EJKh1A5IyIgXqxcGnbODqiORfk4zDINWIWtgG+UqC2UcjrGNVHY53yIrudDa7Iw2GVgh+f5C4sfURrHQNRNkIBZj3CHwomTjEwxwhMslW1WQQrSdXPB8gHG0gROHQk5+pmqeHO2VFFhJdoxA2k1iOTtiaY5zEzdd7RxhjrKLFA6+qwnOuhXsNjVDJDAUvCD7H2Vq5RFcpUiPZ1YNpaP2BDZkm5ehy9/xe4c547fz7/6vDS4pIaX1gkiwg1wQUITeYLwQlN+GLs9RQ+ivh4DtLIzbnGiOPX54KcPX5Mp/bt07lX3tDCmam859vfx7YeARIBdLnyRR1103Nbu/y41F7dcz0RrKSEIkyYcUZFQEcOJPei4EdQYUqT5YqpbXlIc9IWgLkmGJ0YxoDcvU5zF1gtIjeU8SDmrD8iwIM5I3lIyeWGGwo2FAz0VM0zHM01kcbT4ORORRg9PxImRnQxj5k9TJZDQe46SWFT0IyAZRchMmYPpeTRiPcUGQe/iCnwgt0WDVrV6uh8xGCz3i+1JtdIgTZSf0mOkMe/8MHvF1ekVuk1mluzSWfu2Klzex/WiVtu18zE6vx3SxY4H8/wEuztd4/q8HvHNTO3SDyz+AWcUzIX0w57YnWqCPxsgQX1C8qa4MJmGUZJBGWheCDmSsgb1Cio8PAXPLyuWRW6/ear9Pgnd+rbX9ytxx66Rbdfs1488ykkNVw3/sduPzw+raf3HdY//PhVXgS+yAu3V/QPP31Df/vk6/q//vUl/TkvB3/x4iGdPHuhzs1cYv4gB4BWTUg3X3u5dtx5o66+fJM8d58H0eIbJ9fTEt9eHzl2Tj9/9nX96oW3dfz0nL9cJ0UhnAUUZyp8hyvdct0mfe7hrXpg5526YtMG7H0edkMLyz1Nzff1/rEZPfv6Uf3gVwf0l9T2Fz94Qf/05Gv6+b5Deuu9MzrLQ/AULwMPvHtcP/rVm6zH9pf10ltHdH56gd1psnLvUWEd3k8KYR4Wg+JzwURV+BXlnuJnB8xKYn8L7gnjlfFwY5ZzNSiZX2gpc6MnoH6GLHNOABIjvrtWf5EH8p5uvflKfeET2/WnX31Q3/3yXn31k3dr99arddXm1XypwYRUX8xaKhlvpXgWCxBo7ieiO9ObjZHt4F6LGBAH5mKJOl17rhk9IhTmkJDNLknEdXjBz7mcJzmGaOu1bjkiSNeRd64l8tjHsYS13Ui1t0CyiC5+yNPA4IikNh+QFPSW1DbMXuoYqVSniCLT2MyYrLPTabOdMjJbyfG3G0L+ESNEgoiwoGwUVc+V1D5yGOwR/p2TMdcxRtitdz7JwcZ4KgxtHRFBbQFwcR9D2SN7+JiamzL1yIQjokTeAam2CDJeggrY2HoyMTGZMAdSBSSo4xq0QBoQuSIi/YDbTg7q94N4ngCgXN4qU+e0+Oarmn/6aS28vE/LRz9U4bMdsw89xPWcildNDnqrJhsbbMu6C3NDrZFKWol0UWkACKBTqLkTL8UL4IDsawK7VI8IRZhWWMGoANCZkGAuOfcewediYB0QgkOShDM2othCZPxrXII5gNqccg7EJ185ZMLW2OYhKd0ZCrWbQv4RoykCDRLkZzGtaKQZIK5roCAUkwd41wdqdAicJL7ekeR5tKINYkbwsbmITxM1ZjzcZw4Lozu6kmNyHvzp2Oq22RoxLMi2wbYbN6mz27ukNo5kBSQsKdQxxfStkhQRSeoaOoCSHOTJOwpJJjltKyBn4eYmw5DTWMVT/sx0/YM02NNG/hQx+JoMnh9W8yx/7eXrtXfHrfqDx+/X//b1B/Xtx+/T3t236eprL+PL/uB+6i/pTGQh1nPBPJUyH0MpwZQIIIEsqIjnATsT5s70Erq9EOitBIaiPi8rfYz6vACsMnMiC/LzTp96RZIev28UYhaWis7NXNAHp87rnfdP6U2eS944eFT73z6a/yHGh8dP8VwyKx6XFM2EenxZ2ahH3VADIfeaRtdff7kefXiHPr33bl131Qb1JoKnAc/dx7fwPFV0fnZBrx44pn/+2cv68+//Wn/5w2f1a14QHud51M+lBNTDQn2rJhrdcM1levSBO/T7X9gt/8/Cd9x6jS7ji8ett12jLz+6W5978G7dwFwNaxHbUEph/X2LWlxc1uEPzurHv35LP31uv94/flYLJVg6++kvXSUFMWLSiV7Rpo2reJ5bp9X8PmavWog05FK6O0cGhiIqUa6QcC1Qv40pYEKG3AOR+uj4WK4k8s3PLcvPnwcOHdd71HyWfVrkOM1PrtX5LbwYvGuHzt+zU+c3XatZjoGiRxgJyVsgRcg/ThzogQarI/mpClM/iVFKf5jcvNoaAQxQZK3xSLEBIstSvvSKIgoPECXJzRjcmWDYpQh8jJODLoNhYUDCR4MWSI5PTs2ehxSgtVtOLOPxIjejYNXBAhSKgV4lrx4JGxuAzULVGRMqzOdEtb7WxW4Wi+MR6D6/YMwQkCA7hYTk2uRmf8iiLZ6gYLee1NmKlGvCaZjXu1TnCwVXvkmAAQkEQuzzALAELZPLf/rX13RZXtTse+/nvy048/Y76vufE+McUr+oD3mOwiKTE5eyamsoJN9LND31eBfRNI16TaWm11PTa3hRXTQzO6PZ2Vl+36m/H5CGjDWH12nFe0g6zhVwamWUC/d8cnMQjp0pIQa2g7H2UdmI9a5u6xFEd2TAOU3IWDxdkmvKOHDngNWOb4dXwFFVyo2mPvsbjQhFVELonAY8kHzszRFrd3CVPn6kjks6MF/OZb7SocUimBGKCA2uG3yjpUbArIM+Ws2orI9oIz6d6KwrvA2F5xjgdo6BZmFcMwKx6IgYRAaQe+XOYTJiMmqyXA9Nlf6TkTku8mDOi7AW8Mmg1h4RnLyD05X9a51aqasuEma0P7KnREOSugOCoOBI+IKdnZ3jheAUb9cXFIBNE0qKyIutabjgej1NTvJSsDehBryjeoIFG8DsDdmxucKISL8yM6Xzb+zX6ede0sIHH6rpL+TLCsf5gTOCWNEALKZGKin4ES0VNWgNGjMwV3bleyEwTPTWP5RyRiGzYQDWIObAKLeciyEAInIEhiPLhNZ135i8h1UnD90uRdxQ2fusKY02SJ0eciuybxK+Rmr1qrix6phARIA3ilyxaOjtGPCLe5GIyfrgapvFkrmJoiccTWXtSKQ90GrFwZzO5VhTrbMNtrNauRol64ZMqq2ABVRQTbBBdz084mBdloLzqJlU01uthXVbNHXnDp3Z8wkdv3G7zkxuFmei5i8s69TpWb3Dy8AjH57S7IW+lqPRctZJioByScyUG6BB83VTvDr7EBMRiqaSnfJUCHSUgKoreZCdKh+yeREYUC+WtWldaPvtW/S1z23n2/X79KndN+qazWs4vQo3naKI0NLSkg4dOc2D3X791b+9ou/9x5t6/vXjOnx8TifOLvPybkEHj0zrZ88f0j8++ZKee+M9nZtdUiG2MC9JpGBB0MYNq3XrdZfzoHk5Lx1d4ZLEjTX67F1/STMLi3r13RP696de03Ovvq8zUwvyPVVuuAc5FCF/+b/j1i164qGtuvfO6/I/QJnE0dfOIg/IvF/U7PyiPjw+q1cOHNePnnpL/+tfXtB//94z+sa63QkAABAASURBVEvW8K9PHdSTz76bLwr/7ofP6yd8i/3W4eOao+6m6anpcUSZz58jnq+onktsDPVWzcehEsXhaxkJTyWJOuVNl/1FK8RybXm9YCgVQ3ZsP7kI6yt6y4oGHuwPLwRXTfTZsw36zJ5b9d2v7NF3v/agvvyZ7dqz7VpdcyUP0at6ooQsjzTKFolUkdEarO1o9FYZsoxBzRPJVQ2rBJWPqXmG4pvcgMlrBbM4IOvGoTFfHAY6NtS2s0cplVxPiiqwjhCzWyeDWeoMliFQRXgE+217VwPxGQLvoNQ/avioaUbwEXEsy8X5mXTMYzRyVB5z+v+/QmGuZGxGMOvGTWzw7zhvRkldEg1btdgAVhWE8R7R2sfhizXqHAed0LEmW1oOXF2tm2yDRkQ0uoFC2VAN4IKwzLW5MKf+hx9oaf8b0rsHVA7uV//dgyozs1LWW+TmDEkdBhziBx3RLmjJ8kzPwYaoGBN2AtygCdE9xRiPN/7/GLmwmtz3oir9FuMw7KOdW5+W4WfJhNh2zxkxXG/C6OadZ1j5Xag7rm2M52jFZF3e8eOAaUUciJS1tPcKjbRRX8um9G19rLfipZjXZBrWUr3G9DGl2j9ujCBjG1M/6YfeLTwEfguJbB/ttXJ9rf6xMa6PjGb2M0dli9HoWTM88vmH+7WLbpR/MvC2667UY3vv0He/tFv/xzf26tuf36H7d16nLb5XThQF91TRCFc0RQBQJJMbkKxFwCC5wdGLn9NsSyiqhD8mIwrunRGcA9znlRdzH4ZDWvutHcUvCaAG/4Y1NE2jpF5PBXnZOViP0BteQvX4HSXgxb9p9Bv1Qmp4kSZ8ml6fta3hZeCdevwT23TnTZu0ZjUGpiGNqIYa+jx7LurA4ZP66bP79dSLb2vfa4f1w5+/rL/4v5/WT595W0dOzIjvp7W0HI5MmmCiLZev1d6dN+nrn92pr356mz5978363N6t+tyDW3XTdZv4MtL+TMEy6/UT4vFLh0/M6j9eOKgnf71f7zLvwmJRv4T6WX9Rj2PRYw3rVhXddv0GPfGpbfra5+/T9q3X5H9M0rAvmdlDSyX3lIlYlXJxNihFz22L2maLXaisRaRwfOnzaDb0zJw4Ly4s6/jJczp4+ITe/fCcTkwtaXaxp5mJ9Tp51U36YPv9+mDX/Tp17c1gk/ymRBC9iYa8CPTChP2q5fMYENpwLhR1bQRtoaxOIoeyFdV4kQsZPMJIARAt0o7AqspA9nojwjBUIPeSdsOdxbItHZVO6HjniD4ioo32IucphnCybFGK/BGtIMHopaWWBTx7h5snkOsRcfmCS10rIK1cWm5GnnoMA3sYgTqOo4vyZ04LgbBFKOCMyFJEQKJhDZh1pYCSLskFnnNRYZNnwHLFCfMXFEszM5p64w2dffklzZ84ocKbfJ8TknPhRBwnH91Zqk5KRYSahut6oqce13xvhJqmh21COGmB35GmmGN2bp7riDONuFBo2Jyz1c2sDo3MXka87TBibMXS8lFmT9NKbFS/tDwadanMl44aQ33sxoBWGcOduyiinS9ZaR1h+PrzAenSHfvIUb7IZyTTwGYspxkg40LjCX2YE7a3JzF3kY6EfMmH8XRyCXaoiuMtdVz2JzYiRLcpKXL0EApYEg4RSCYwd+cxWe4oAh+UOmsZxoNdqtvbOZJQiilPq84boBM73s6RahEfZmKh7AzrzjyojvI+mKPWjr0KHquFKGokSUIVs6h2jhrS2m1ALP2iBf8pwalp+eLxL/ZNr1Fw92yIa3zh9XzxQdxoexMTmoB6vR4+HCGSRlROuqydQV0Lvv2aPfKBTj2/T1Ovv6lFLlBXFnYmVt4kFXKVNoRVGAexXwuiVXvxXFCARInRqZDxoSvxwl4Oc/GpkroKGcnfwALZeyxyJYErG3mTtynxc3xClvGnBNRUhKpsjq8G1FCKuCBlojyGqTPg6/mDWovSQ52/FPgrW8Humu3HLmcZpYi1CJ9ufawGsMZjxJQdLLkH5IggDjvdU7iezG08pAhmgONKbgtKnu4MEa0djgV/jxgU9cfigFqBZJaycE9GSMmbg4hpFM2EFtZu1vTt23Ruz4Oauvk2LUys5Vva4Lxc0okz03r7vRPyC8F5HkKci5RkQkIIiTzKlscSzHOlbC/raa1D4F3JerC+7FYUqIQ4XKwUA3Ng8c3syo09PbjjBr5V36Vv8lJwzz1XacOaSXz7WvDfAcZvEf72+2f146cP6HtPvqFfvvyeDh2b1czihEpMKhquGdZbSk9T08vat/+Ifsk3wm+/f1oX/GaO6bpyi4r8zfMVm9bqmss3as2qCfWX+9TEAxovBQvfolufmV7QS6+9p3//1av6zVvHNT23RE0U0/ZgTXRdwbfKj+y6RY89uE133LRFk/4Hrqk3lgt5mZiH574azV2QTp65oAOHTukXz7+jv/3RC/pv//TrfEH4vSdf0XO/OaQTJ6ZUqLcXDfvERMXkgV3jZWPde2QWU1hHsVcR5x4kqQ+edQUgcvrw4BkR9lS3AJt9jjqfKYg1WUbENyPxRyNPQ47LN0xq99ab9K0n9ujPvv4Ix2qXHrzvJt10zQatnexRjUSJ7RTOBlFG/eWkZI3pREosYhL3Sgayxqg6c2aighvkuNGa04a/TKKZmxDdMwS94wMMIdfo/MgBZW/1yhwFSrzs4IlRx3q65CB/+VJ3Cz0TwB3rgNQtSBFOpmwRMaYbdF3+SMIgMuQSjZtG0lhN4iyAp+eA13jUUM2BmHlxqzkQsBizR82BZHjEFzF7jbFIQpjdCrUjZjeaxEBX5I8YdckWRodJrY2R6zINwNbXcRFR8xrraOAoRWA3iQYHUCC6Z91edyLBWCk3ucs14MKuYTOO5rpMiIMeljwwn+ewqlbOc8KxJgzpBq+qvU0Abbc9EeKlUEQl0RDRpRDNTpCfL4of9PnScfm9Q1p+923FmTNaPvqBFl7/jfrHPhQf9qya45uRkSMZJBIWRS4fBSlkLwZ6aQk21vGhC+8ky+SJQCDE10HF0el2s8mk36G1oW3dBNYNQxh2+8gTDEg0F3ExdcdheOyILi3VKEZW30G+3kljEIgZ6mjdNMxjbZxqWKiuOdJoOQktIrAFUu2haAWOBTYfEOc32RDR2q205Dk6u7l1tX6haL1G2Mr9s27qXFo5oo1t9TQD0cey5nwgBVJHjjWJ5gDYaBrU4fG0AtndVJBNcq48LhpvdoIiSOykkP3R0i8iFGFKlS3kiLc+9ktq9fQwgEAIIx0bo4IhPGKIqMfDrrnHCHaDDfJzxhBxcWf2BH19kkXr16zi5dhVevzhO/VfvvqA/vdvPKRvPLpDO7Zer8s3b9REryFVYeacHY6ao3VsZCvUE34mMJezhmBJRbUVIEeqX1oTAPdt19/nxmxeUvfLg4IrlfKM4jodU/gmsyw33KdDTYFLapivx7x+2WSKCHJjY7KAGnyAFPi4qo3rVumB7bfoiU/s1M47r9LGtT086AHRQ6EFfm/xv2P40xcP6j9efFPvf3hC/muzJ09O6We8tPuf3/+1vvfT1/XGu2d4ZloWj2OcO408TxPSxvWryX2dvvbZ3frTb31GX/7s/br1xsu1mueuCByYp/hgKeQ/PXXs9Ix+/vxB/csvXtMbb3+geT/HsW6MyuTBXhAz0Ug3XrVBX/rUTv3p1x/SH3/5fvk/Obl/203yP4XSI3e62p21UxRRMaA6JbtgO2h25IxBcU2kYH9LEpPTS5JtJucspW8m/42VM2en9c6RE3r/yHGdPzeT2NLkas1eebXO3XOfzu68X/NbbtBSs4YZGlYMy+gykDnKLWJbpVp+4BPMnx1DKJ/VkByDgiSFqt3rCwbrXAT0Okfq+LhbzioKGhSOJqZAINZy7dZNzsyO2ZRk/0iJgXgXPma30dTmwytzmhcvCsFmxyFmDzwKG1/gYaTk6pBSgxeXAXcvWR+LI0UBL+gVR1JEQCXxEsYhDjAI/iHXGkBeW50lEiMANCA8YZ09sJISHA8nRHEOz6+U7YE5oK5TP5MRAOB0kJ/7+Q0mgcL54+u5v7ikufeP6cyzL2nmjTe1PDOtMvgccDgVdnnJUchLJ0cwdXDtN+pxUUzy+dTjnUSv6amH3DSNTMvMM8sXj9PT0/ILQv8pRefQaGNvAt0Eazua15okodU99uQjlLlGdHWyaotwpNfR6rCIUEQlloSRsY1DEkZJucO5hcqGpfOB13kxAKcTmM/7gQrYyXgNO36OTRuDZRvDA7pztKKZRJ1JGmnksFaUURYrFZhtHaHKPuTwNg72BrsjO1LbmpZXllYGgtmhiuVYMXKwxARy8NwptIMXxqmDhmWlM6jIS7c0RngPdGaSaQC0QvUZZJdIVDFd3Dx3h9rJZB0+NPlgX2omqUNxR0FjLkaNNRIVe2Lr8CqGUbYPXjqLKiZaVCogpoALWuLFwNT0jPxXh33RRDSKwMqdLZB9YTVNj5cIk5qc6KnXTKjHxdd0Plx8TKpKLStwBRdR0fx5vkF6fb9OvfCyFo6fBPPNHjvr8E4UXhAh1uNLXPHZQ25/IwjDUc6UJDd8yCwAqGjgU2oFMHIVSNnSXooiNQ+W0ejWkhVVu50BUJUN2dysI+tJA6fUcnB4nvhki3BEwrWwVsSULrZ2LpbTTJ3mZl1675FjkhgcY0KUECJqdIR5kUdly8jch4IeWCoyUk5IEQzqmj0hoPrLEziyk4CiMNIRMi7FsfiQf2xX4iFzRhX0UMgtotEEeq9ptLh2s2buukfnHtij8zfdprnJdVpkA+YvLOoED0rv8rBx9NhpXVjw7cTxrAJ7KCRyuAZUScVqcteOCVktBpeQiVHbEP1wYQ2xtaXUytViZPVko623XauvPXa/vvSZHbr75it5YdfDoajvh1smiyY0x0vLt98/padeOaRX3zmh8/M8LE6uUkzyrVXT47hTO8toxA/61MyyXnz9iF5+4z2daf+NxIZcFICv1PQarVs9qcvWr9Gkc3ih3DDFE2jpk5sbnm96x3ko+8UL+/XTZ17Lb2wXlgq1yWmggESuopuv3aDHHtqqT+++Q9duWcuDflET4lt011VUWEsJdpJwPhY0M7ugIx+c0YuvvqunX3hLb759lJeOiwp/DkAuVTR//hIlsogLvHJyIMjHgszgkjKACWRSbdyQa7xAiwYuorVuZokDZQcIhcT5Y0aU/EvN7Tdfrcc+sV3f+epDvLzdrU/uvkU3XXeZ1vtPBrJ3ffauIUGYuoQoKRZAd/Sa04oQbejIugQI4ZiB8AowDv3UNeY1qvTtQLh1bDKhDrjlFeR40xDuNM9t1NxkGbLZhNh1WyNC/hHcFBjtZkK8ROfIdfVh9XGKCPkHVYhJlj+OAqMJVjsnmdMO5h0INg8V5zdismyqcs3mHNZ97rk2k3VbTZnJgsEkFCeBpcqQPvCLuv0uAj0TILaIkSRAzmNC5JzPK8FipbZQR9jHdZph3TGzAAAQAElEQVT7mBvzJppXCquKGsmYnvJoAsCG1fObDEC2OS/iRb3aqL2to3OIiMwVHbCC273gYdg+JstJhbEDLKdfCmmwxNmDjMR11z91QnMHDmjxA14C8tle+OXxwoG3teT/cOTCvLprOdNkXSI2FAEhea/MIriCWywAyJ57UwcAd4MJINAN1XgUOjshx5rSxuC1wrJ7H02pfMTgNCY+vvjIs4SjmanNXpKD0ymZse2eGCqoHSG2feTcwadLYVEo5ibLqO7dSuV1dZTz4Ti6LhzS1zztGZ1abo99sx4LA0/bpYhQSElCFi0iEAOp9oihbCSi6hEx5ldrtMeIhE9FWsw6lPV0Brh1WO1ZZyvCxmzo0RIsu/UqDCTqSuS3GJy9jTMzjURV1T6AVkzU1yLsr6+GTsOn64ZYZ6fiuGLnsdhuQsxObnonynIwBkiYhzxKjIXPWtEcDgwiqEBoRbQcPK38PLSRZ41tt12jr3xqW74c/A4vnR7de4du45ln/TqeZXgRh6PEvTdaUsM5G1yXCskTqZGnDbBQT1LFc6ZSlC4MvsZM1a7aeKaRSewXvtVeJFIUD+Bm4dwdtXUYS0fhbGqZn0FSRV+3uqd7brtaj/NCcO+Om7V54xr5OSu6HKzF/z7zB7z8+8XL7+jHfNl6gJd0Fy4scZ2Lk7PRuXOzeualg/rrf3tG//jjF/TC6x/o7DTfpvK7jJgoyMHytG7tpLbeepU+/cBW7bjnBq1fu0oRjfy7Ta/pa4IPD1apc8Q+//p7+tdfvKJX3jis2dl5VomFz82IvqLHyvHtSbr28nV6dO82ffWzu7R32/W6745r9MQnt+lbj9+vh++7TVdfuU6TE8EcoQjI6zKHimgdR8RBeCiC0TWDBcS2M7JUAlK2PQ2SGRZ1LYjzi5ap8zM6zLP6oQ9O6PTZWS3yvL7crNLC5Vdp7o57dP6eXZq++jot9FazNkeT3AwKsvp8EfNI1oZkPT1DNM4zRtfE7iDRMQYxSDmGBUtVkMiJi1xzQjlIZhEBDw0aevUFQcYoDTiipOpdvVL2AFXEdhSvsAPkZsxcxGOg2yXC68EGp2OzXdlaF5ddCRRPh3EeWmoBmAimK/LHQMEHCrW8qDZzE5o3ETbsUaMxxxBkbjS6J+YUxEfkBMYvFdFsNyHWXpT1gHXHqVQDIyCje5+D7ut7aX5WU2++pTMvvKL5o8elpWXi7QfhI4UiTBICRA+p4dxu+D2q15tQMzGhXq+nHr+X9HqNGlPTKPhZXFjQDC8bZ+fm+H1tmWB6qLaWd9vRqu0CXbUJ15Yh0cPbAf+YTr0ytS6DvK3escTxc3oTE9NLmz8UnaMl/KwaM1ke0grEyXJRFoZecp4kjTfcugw+Jmls51PmSYTazO1psgzZj3ik7J1YPVqtZenAUIhJQu560y27A5zA1OmVGzGhtUkzLovkwMAHC2jteNaOLRfD5AbSTCoXYr0joLEtst7ZnKLKo6gR6ybLI9TOZcR1ek5z66N0ichRM/LFHl5nEtbxgvEtEHjBUOcraG3HNKK1YD22fgkwxwP52XPnNcWb9OWlpdZOELmCi6rX62mCC25iYhJu4kKLRoLCPiSv+xRyQ21PaCpZWNLU++/rzPMvavbAQS1z8du+3C/i0uTwRP2AIdC4CZGsbX0AYYAJ6PIyIzjuYNZh2f1hhatMOaSQpkzkiMzTQpWBkKvKdqteoKow9WPsxojIWll5ckwCgZC6+VwgakC1WyLvSLE+hqSqZRIXZHD9Bgqy44hwQRaTIsduQCuW4cpqMsp5xfwRMdQt2dfzBynNCXX+9Lc9dQZ6QQ/nKKlI5BIyoXLzNz2yAka3iaS2OKN5parZQ4oggK4B2RrqNz1dWL1J03ds15k9e3Xqxts0NblB8/1GMxeWdfTUtN5+75iOHT+jRb619ab7WBReiEXOjMbDo9dR4IbqjO2cUk4pt1x3tTrWlDCD0WK7BfSuTBHNVkhwbjE84K3RNVdu1jVXrNcqbjhL3Lj8bTKnsrgU8JLWrp7gZdsmXXXlZVq7fpV6vm6aCWw8JOMYlrimRJvguhIPzEdPndfBw0d0lgdNP1O6DJcjfE0N/r1ew7fiovUhrlHWW/pL6nO9+hruL/f5JvuUnnz6VT310rs6ee6C+hQfIfHMNiDejenuWy/X5x+6WzvvuoY1sRPkKTx8ln4hhvzklgsBc3xhY73WC3yjh0veeBtq8p6V9sVkUFVkKANyIb5vYjH2EzkimAtHyhIi175RyIstfWHKSNsaD+CFOFlWa3U+y+bY+9Q+0Wt07VUbtffeW/Wtx3brj7+4V48/fJfuuvkKXcYvMf7m3HWzHEeKRcqT14w5JQM95xnhiEzDaE+IwpmSiirq2qqEC93rrHanx4JCFBY6MqN0iTk00oga0ciDZqyGp0Tp5hg0yI7SyebsM0jnhdh2bHQrEaGI6mfd1NVvuSNjlj1/J1s3RdQcEWF1QPZlk6o+bhouKK0Y2dMUf8uhTkUc/hHmHIWcECAnZdWGTUAtk6fB0iIdajUUsIt65r4ITcD+plQuMdR5MKzIMYgZ1IsPfbCvnX/ygbe6fEZMhMhFD2TJqrK1uR1jSqwbDNhu3mLOYWrVymzHb4Aj5wQDQKgodBdX6y9gpT2+GNyben71ufj68/Naeu+wFl5/TUsnT0pcjIXnjqVDh7Tw5n71z54lab2XFfyDOb0NSRK5lY20A3kopEnDY1z1sZHSxvSBUjMy3QCp69FY+uqlj2gfmfwif69HY5k1bE5japERcSSiDGWKqvnagEswXBLt1pdrQ4noLGnOwbZKqfI5U7nENQZ12qV4RCgixkwRQz0C2YQHEiOdOkYmARj2iIHXAKy1lYGeQufmXFmja3XFaR0MIX4ukTMiBj4fLxQyKEnZiBuJRetQeIFqt+TSzBNBqRWm1g4Dq0ROa16rRlpEyD+2CXnExGJrxrS1hpSj4FqkUG2IFswoAzglIYgksMJlWbTMc42nuGLzOt237QZ97TPb9Z0v7dZX+TJ097YbdQXPPw33f293RCgfLogOUzhTpRDXs6fAMaIaGPHC7otV5qWeAvajKF/34vmjQEIXnwWW8ZIhUhGkzCGaw5S5yZxKmrHQgezvePFw0o9lTTTLuuW6jfJ/BvLpB27XtVduUK9xnTxfkSf8mVUanZ66oBfePKonf/2GXtv/ri74JV004mMr62h6PS3ML+jNt47oB/+xT//0k+f1zG/e1YkzcyqsLUzka6DVvKTwc8iG1ZPqEdc0oYYpJ6Og9/mye0mvHjypHz31hva9dlDT56dUeK5ioPNbkhcONSxm88ZJ7dl+i7746Xu18+7rtGHdpNbxjHP7jVfqC4/cra99fpc+eb+/8N2gyZ7Ymj5U1LUIbwp7ZKiVIwKfUCmAyOmLXJjThKUGdGZslCKiwPG2HtIypZ7n5eZ7R0/pIC8Gj/E8y3fimucl4LnLtuj07dt0Zscunb/iWs3HKgJFDmUjNSkD4kiTr1CHscADEZ9oCWY7uEw42QJEbCgKpK5FFWxMyXpxlDwUdY05EVPHN8J1mIRbQLbAg4OmthlCjJZgdGswKhF1WFLrVzJLa/ccaRT1QmIbwTjVFVF9ijFF2hHpgZNJA6ybIvBzLwwhKaIIZ0j4FnG6yXgdwFwULsUA86ptEQFiKl04lhBJ6rmhtnFeyIS/kdwpQmpa76UVUlBHgYKsgiqKN7F9nEti+BfJF9aFU6d0/sWXNfP6G1qa9jXQF24Y6YM6Hd/GMH+wuKYXapqemu7FINdbr2nUaxqu94ATQ6K5+bn8T0cu+AtJasiU5JDrcA34lAQlIPchr5qGzQHkdXwM0Y+SVroU4jq6VEzJ+epY7ZFIlT9uDPasVBq4gV1S7sDqz652gER96lq3J9ZxNZNGc+riZr+xuDKIKBd7q3PlcI4n7pwL4YXASl2prS8g55kiAhIEV2jQSiszi6WISGvgEMFBhGcF2M2Nk5LTwYZK1qvEaAdYduJlcqwjXIidx8hKeqer3SNIQhcUHqp5MPpEdJTTuvyCP716Wug8LbcUYEno5nZ2DmAJzDm8PtGcV0ovuXVSH8PC0qKmpqZ1notwETki1HAxNRydJhpVudHk5IQm/YKjpaaRcGUXOD7eB5LmOsjJGSlU+R8InjtzSv6fhc689IoWT59OPESw3OpHQwHNI5OxjoQKdlPHgJQT2tMGk40YUvRgUrr5gxGLaqt4yszRkIdOmRW3bMr9wi4RmVy1oSbEahOw3skG0OlSJjFLzYKkKremjIowBplDBbF1y5qiVTBVyYKUckS7friyFQ3E1EmRs7RKyyICQ0GD0xHUMouQbbC2p0aMt6GT05QYx5w5+jaSpRhDVyvDEJ3d5GkzA3BJyqPPh/jimk06zwvBk7vv18kbbtX05HpdKNIsL5KPnTqrQ4c/0IkTvBDkIVXMUY/PspzVah5jn3vMHQFKTx84XRGMdMxZD6kxM7Z4SYNoYMiFl1hUKxFjRLSIrFaL3J/eee+Enn/5gN49clrzC8tESBF2Lgp+DKyeaHTP7Xxz+8g92n3Pjbp8wxpuTFKv52upJ3HheL/SveRsWuBl2/mpWXIuOAWm8H0YmYp4Cp1f6mtu7oIWlxcJ8PopRkvyt82eXtzgQpJfDB44fEw/efo3emn/B5rjm+2GbLKTHZjPx2zNqkb33X2tPrfnLt1y/SZNTDpfH7fCvHVOX7vi+Bbmd2hEUDrZqJ/C8FNtNqZUgJ0DhRh/FghEbW2gSoycAdlkuzFmZe70YOgS9pHpJb2khDn3G8QmFGEq2rR+jbbfeYO+/Jl79Z0vP8hLwXv18L036tot6+VjgbcTCG9FhLLBRkShJkyB6ZvcDh3ZaieInmt33bkG1uKVm+zWJYsIRcQAsuSYJFDznAfZPfUqeKxEfERkHhhYJEVEYihtD+qmAvYqc5oDtUZZDEbC8Kuo5zNVbXR0sKnDIoV6raU4GC4Vz3akPTP42gSo53soIsRQqW6eakH2hvAFoHOcy5CkUIRJ2VxLCu0QEZ0Er7JTkbHOguBSbGGXwDy2M6cjDh0ng/tgbc5tAowgQ0fo7hFgFj6KbIciPt7P8yWRp+OItTt2lIy6XrizmhBZEOuwYBs0wI2ZDGQeK1DKBtXubyRXKJvrSIGhAIbJMehMlqOH8NARil1g6RKO4fOgf+6MFt/ar6V3Dkozs/lJK34LKqdPaWE/vwR88L6CLzjSn9rr3NZIHJWctyDWo4dAbhls7TkhsXkN2DxGjuyAVsbX85g6i3lEkDbEoGz4ZU7zBD5qaPOOmPOzbqD7nB4onIeuuJ2HOXM+1M7DUCfLOEQHClQT8UxJB2vlVolE6uA8JmsRoYiweGnCFL5YxqyAbV7DEegIEZUjjk+ewPjgPba3Q5zKeudh3PIoZt0U0VmtteTjYNyk1j6QQxFDaiOUH9rseMGGA736XOq4VpcQixohRHfDkPcIlnkMu/3GPQAAEABJREFU55qcHyUiLZZUpcL0Bd3UMWSvAzV7K4OmGuHIFBXRydXqfRqjdMNGDsa2CoOOi5w7/YFsD3iX0tw6kLw30d5b7Uc6Xiz1dOPVl+tT99+u33t8l/7oi3v0+Cfu0V23XKX16ybEGU1okePEvbmgyQNJC4QDCAJKBA5oJdDN7ZgiV7Qna+OkyJ88NlE1uxZkPKuNHAUSFBEwV1IJBXfL9q5Jnb7Hp841V67XZx64W59/eKtuu26z1kyG3OxJGvVY//zCot48fFI/e+6t/BsS/g/Wgpd5RfiyhsCnQW56wZfVSzr0/kn9+Fev6G9/+LR+9ux+vXfsnPwFakPCpglVUvKIkKJJKlL+szMHeZ788a9f19P79uvM6fMsm2dLnptKWcK1z0xFPT4rN65utGfrjfrKo7t0Py9nN/EyUDGhhnyr+bb3ZtbzuQfv0tc/t0uP7r1bN127SWvAmwjR5TqkkEbJBnGme4Mw+TxBzT4qJ9DFEROBM2BEKCKQBFe2uZkFHTl6Ru9+eELHzs1odrFofnKNzm25Vid53j+z/T5NX3GNFnuTKg7NzxvvBuGwQr5u7ohQ/gS27DiAcVK7aEVUg5klv4SSBQPpGrIYERkdCuIQsTHWjg005eTei1ZLN9ttSCUN8vlSJUbsIm/Bxy5DAkibrRo2MPuIGCErm31dWrUYAlHaLQwIgS5TDgh0tS3rcgqTscxvxQRgX7D0YxVKGbzrrX2g+tg4FNzMJGQRx4mKGwoL99VmSApVLi+GQamHpODH8QVuzb/9mwiXj1t//oJmDh7SuRde0oUj76u/sCDX6RjRfE5Ydp6IAOl6cG43mmx6+Y6iaRr1eDE4wTXb9BolgS3z1nrW/+nI/AwvsPtyCwbnhA07uYMaC1xwmYdk7jqVsmhEcq7Q1WE26RINz3HUQR2NWZwhMl2Fa6T313owRDAmWenIWCebo8Pcx59BjECOh9WOr3WYkluoFh9jazm/S6mKlJyhQKJ5LRytPOj2A5Jz/X9Z++8/u44jzRN+4twqOBIkCIKgtyAJWtCKEimJzSYlsWVaPWo3Pe/O/G3vT7vvZ+ed3Z2e7mmjbnlHiRS9JwEaAIQ3VShvbu73iTzn3nMLBVLdu1kZGRFPmIzMY+6pc2HgnYooe5ss5/EkLu2A5twZbZokGzL3BFxIVsZIO9kYQEozmRFrR+77IacLA5bqssmIeQLNzSB2AuyUjc6J97NPysEq7BKjYWMC62m1h8S8qcG1WbsUjm/GwUedi7vDfDB88IY8rC8uLmn2wgVeOizhGlxAwbSVmga9aTTFC8GpfBk40GAwkBT03BnOGS5bH1hIbvDCBxgGDXkzf+HgIZ39/Sua/+QTDdf8x+sbTF5nIQt5GAtxBR5JKPTCyUbJIAXN1Xq+IaeGKSE1sIDc7WXZXpZFpKNM1k2i+QNU5Bb2iOg+W9TZI8hQWJPtPRLN9QBl/Zmii3IwcYFPzkd8K+KOEQNjQhEooIIHK7AmWtpRGnDnkFC0oWGrx44aMblKu3k6x4cVasrtx447tXLzCxRwjxXD24KBxNEzVnU/RLPdiRGFjSxm2O1LhW3OrEE0+8O6nl45VMR1WzUNo9Hy9is1t+9enXr0MZ254VZdGOwQ77A0v7iq4yfP6dBHx3Tm9KzW14rKkHNmOKQKMT8Tu66OQAMSzXNYJEIpe22e0DxJcpm2OdxxlnEWK4JxbvlhzL6cXA41qRlotTQ6cmpOP3zhXf3oBR78Ts7jFZoahJrGmcQjZ5GvKf/7NI/ec4O++eU7df+d1/BtbqOGb6qFb4lG3fHh0U/rwzVtmR5o52WXacuWKYmsJn/4BJr/ncFzsws6PXNB/oarq982zKPu9TTNND7reu3tj/Wz372tg4fPa3UtFPYqyvrW1odga9p1xRY9eeA2PXXgdl1z5VaprLJ+VzTEm33AO0xOTKzIYhbUZ8KZY2EUwqdwfEgirx/VogoLzbnhlmWDiRx28N7bnvmqUGfBP9PlBSdaIRTCiqKCcSsvNm+7Za+effJ+/c2fPK6/4BeWZx6/Q3ffsluXb5tS43koONOyad0vcUCyyXnGApoNsFEfOY2Qzxc2xn++d1o3hng/0vBvGCK8wo0BhZ0KjU0h0f/QJZWCs2ob56i6x36dfdm2CSpV67JZ7eRqYbwIkEvVuDmKs6WyMZxSUcQ4gUVTKWn89w/9BH3535/xcyPHK+i5eV4vpgeNxEvhrUMuf4PPpnP0/DOmr/fiHetL0T4+3tbZ+NYbZl/I9lAYgMT9oaBBfJlRjh3T6rvvqpw4IW7q4hJX3ivm5rT24UGtvfe+hrOzAlRel6zfc4m8Ec6ptpUN3LZKrtGSHcxNlk1dVOS9x8j/i9SfiLS9ywetdrt0NVSEEWBiaUDSpOfFdo0aW7RBLhntJRYszgT7g7pzea4uxnJNdonwdNjE1iXa1NSr6lLxjnMOeFcL4uf3zrHjG7z7U026uJ6eM+pG375uT1zMWprUvO82jD+prPVog3taWGu/Jv8CFzFGIloZv/S/1LAhdxuV3htMbZndlTDmacA5InhUCQ4/NnQuZJ5htuaXnd/6mj9vH9UPnjugLx+4Vddfcxlfvolrdh2yM6v3hehkfE67bD/LYCRNyZzBBUJmoNISzxuBHFYrx5mkdBKQ0QZoKEpTyUHCXW6lkA1SIkZNEo8vEukMO8c2Xqrdf+d1+vqX7ual5t78Wx35T/ZxMxpCwXPcOs9Hh0+c169fPaTfvvahTpyZkYKHwRhIJIoIRQQixJwNz4Z8l6FjJ2f161cO6m9/9KJ+8ts39SkvxVb8Zbbc8BXkOKsmnidXhwMdPbWkX7zykX7+4js69tkZrRFTqKXwAqPwLCqeG6OsaMeWoR6881p9hxeCTz50m3bz/OaavS6RNyLUUOZ1ey7Xk4/doe9/42Geje7TbTdcrW2UTpcbVaijvM+yQUMbTKWwX84IByclKLpxJIz0oggmEnueWEIMEiEagAtaWV7VcfbgE75IP31uXks8hy5t2abZq6/X2Xse0NkDj2h29w1aji0OUzbWy2zkYsw5maOkhYyuGtlFIdIl5NYsKRFlAyeJOJxmWBpIamwMD5uTTc5nsszsxNVxXCSxdoC5WzTh6A5UIxFSt62kZMTkfOZKtLDOIqXsYq1bGWcxqmzGUrBDFWTR8a6vsxfAwrmpbEXD3I8GNJIKuAnmMDOlC5LxwmC9sTXlaItAMaZ2DTj5fpVozyV1cgV+pgIXFHKzRk1MQlcEubhPDCGJ303OndP5N97W7NvvaX32vMqQ30mKclYYQo5wciF6v0hBHimmGg2aRtNTAzXNFNRAlqFBIzst8eJx7sK8lv3CkQIyHl5r00QzZuqDG/WxzRaTVEdd1Cj3ImwM2NpGjhh7Y5jVJ2udx3LrmPgY1SYVVM+eD2u+2K96abPm0E3NGOijkE7e1HfkNSl0MaCN46JbgIvsGdkH+YCZ4yu7jQ6+ZFURjobMTeRwDGwUJlrB1qUO9K4bs3+nk5AeSSNM6CjREmwit/Wk1qHAI4IobaCScR49r9wsUKxrMIk4wx0ZGxG2iNCED7FsEhdIJqo2fPBSNsMpSP7MFa2z+YNnlU8z/8cifim4vr7GCw4uooA4Mg18wIU04CXggItsanpa09AArMFe89QJskZWN1obxuHaqpbOnNH5t97RzJvvau38BWUcNvtLCHKrOeSNA3MOFoSErXNBY1kyKbECQ6CPfFt3Q34BgIPSH9w+UuQPA2LRqHlj7GjIXBaUbnILD7UqpR0dnnAO1R90k97Z4MQ0UIYo6k8QYoK5c9sCtyQ4MWqbj3Mr2n1MgZ+gAnmVtc5QbdYi0DI+ZNFe1Sp0MEke06VIKFDgVmT/3Mt2T4pomATltiEgcgpioaf/yDc0xOgahoRxa1fyptHiZVfo/F136ewjD+nszbdpdmobDw1DLfiFoB8kPj6u8+fm+P2QBPKukIC5cgSiW1REKJBMFCxUNApxDS6wXVRE9bAPDulnyKh5d3E0AA1A4yljIH/I2LmAcfJqZb3RoaPn9Y+/fFM/f5kHxnO8SMfWDAayHwMzhwofcHt2bdXXH75Nzz1xl+66bQ8PoI2asEfgio8gHviaZqgbrtmlu+64Ubt3XqZmAE6WtuvCwjLfus7os5PntbK6qkHjPPaRSCGmFxmTvPImBjozu6jfvfqhfv3yQR4659jHIsLwUTaee5Pvu3mX/vjxO/Xg3Tfosu3B9vhPIg6xkcl7ZwKOYAANZ7CcZMB+cIo1hIbCyN7XaxwZm0eHIjJHavgpIXmONGR2dS0QAg/nTZ6bNxSf+9qzZ6cee+hOff+5x/WXzz+mb331Lj3Ey9c9V26R/2e+wpmWaZ0jpMwBH89MGaoUEdgDjY5DoRYYIzrdDz1ZoxOawLJbbslrzV982jRpJy+J5XNnlM/+abz0YN++NSJIs5HGHjk3eR2XtWKyXPG6xhKA2UcCBryIG61N6PbBhSktjci6SQpFVKr5a4xltS2i2iPgLXZJFtUS8o8UUTmSxi1G4rhcz2samVIoLLRcDGMb50C5eO0O6pPrgNLXAzanNVl1to5SxzciFCgXkXEIU3bniAhFtJQoA3PksUAcdWOdX8cxBkQCjxMUgQWKCEXfgl4gQREBg2wnv49dIEcwdoReeyiqUEf8E7CfERtNlr0wjJ7Hd6eE7edfcBcXNDz8idY++kgxP6dBw68b3GYKtuBLkfWTx/JPC9b/cGTN2UZUr0eSO5eptbiUSoVZlaTNWhZiQ1He5zNHC9YE4oSAao8IRbQEFCZ0r8sUERfZyawS6SiZqzaLEZGQfbrj200bEdXRIzJdlYyzchx9fGp9xiA72H8DGY5o7eZCTtrgmJhtFXd+U52jYt3IbbwTFTGOkSRrEVE5XlQrr9EU6BEeETb0OpdBe5qLwzKWtbGxBx0UsUnOxMCdwtQ6R4QiTKwM3PNmKg8jwoa/bfXY4KgAMXU2OLBDvMC8x6Lj1PaeUsMIaE3JALOOUASkHlmH0s1DTmJhTM7u+szH6CZSgJlg7hlDPnPrSejJPeAb4SuVzPSEwCq3ANWuwoOc82zhw3fv1Zfp8Qdu0X947hH9x+9+Rc8//YDuv+s6+UvGhhOmcF3L8xCb1wTrlRol8wamjQmZO1S3Cg1zgQQZrdzPnp63y4exikUS8Qww/OmiRTQKk4IfAxDd7s4zzXPajsu2a3rLtFZ5llr3G0E8A5+G54sh96MTZy7oN69/rJ+99G7++3jiNVczGEjMF00jKSgacodETK6btZ2dmddLbx7SP/3iVb3x3seaW1iR7C+JcOIqjwieUKST55f1mzcO66e/eVsf8SX4Cr+PeXtIJTFVTsfLwWn2df/t1+q7zzyirz96h67dvVWUK+9viB/ywciPTNw1V+3QEw/dzovBR/TtP3qQl7nXacf2aWGSXami5YTk5sBDDJC7i0CPYLAOef/s6sDKhU9CW4YAABAASURBVIi99YmIVpcaiosIrSyv87L0vD45dkqnzl3gRcxQK1M7NLvnBp29+z7NPPCgLlxznZaaaa3jz2mm2krNpZJqKGpt1IWE1uEa3TuMyw0BN3yiUhiUIhDoytYJpZ0hwXYgN71OGNhRnFCOsYwbYgQDVrTqasGQOb4RKBw3CkzETs5WFdtMVcsRtePMImW8JPAU4ZblBlCgiBYsMTLJkuv13PKsDO7hASI5HYGe8XBiCjny4mqNZgVcrU+IH2S67IpK9/6FEyAHhOh5C9xaOostKEoxlA0tuQdnMPnaK0V8X7iqhU+OaObVN7Tw6VENl5dFAo0aiZwmFMqObt7AB02oGQw0NTWlqUGjpunRADn83OHfMxc0Pz/PXHyRoUu3Qk5BRaFit2BAF7opAqAjFw+ln5Qe/f2Um33NIX+OdJTXFoFkyzhvYRWkCFBsmUuTrdSqKti5VU2ocqjVmp8kdNkAaJvFAAjr0ES3gwHWdNHcDrDNZNlk2fW4+E53Digi6ixwmdJ3cohWbYTkOq1XXkdgQ5VGykho8Q16FlRNday5qnzx+PnW1r+bwhsD9IfEdCHy4ts4Ql0drJehZ5NCEaF+63lWuPXPE6kik2MGeIDaVEh5V2jVsT/AkE/vhcUlzczMaGlpqa1P1FEvnsYXUTPQNBfYlqktXGRTGgwGSaGoedsJaulcODwQFNugdX4RmD34kc6//KYWubgLLwmDj6W6jMJ8xZ+nciMbEZba6FLlkqjrUUoqkdznnQvwya46uUJGKqlY8UBNqaDD+T6S0Tg663ctpcvpPGlyJuJKKm3CIL8x4lISo7IV4oXm49KvR71Wo52KHPjaVHJ+KioFpLAztuGTuj06Kp3AtYkcwn9MLEhKBJukiFCIRp5qK63OXMBCs73WKxpaEahoyJaIJQ3zuZ4WznoLKfGxPwwLDjmCYwNXxivx4r3hYIXW5XxDbtKL267Qudvv0cwBXgjeeIsuNFu0PJTmF1d05LNz+ujjEzo/s6ghTwgFIrE8lckFlZKT5ASlsCb0YifDEKqsioe1xAlMDugaqpHwzEoAeOHlXOExrSD7Aa8BDtfMA2EECXAP+zdTWl5t9Pah0/qnn7+lF177VKfO8+DHpI19QmRAoAdrv2HPZXr2sdv13Jf26Zbrdmp64F948Y91KdZUeBG/d9cOPXLvbbpv343atXNbJiCd3FbXhnxTfUEHPz2pE6dmhaoIJrFR5pwz6MUfdnAlNgWb0sfHZ/XTF9/Xi29wDV5YUjMYaIr9t0tI8ofw1m3TPNDfqMceuEt7rr4KVGwxB4N9FZR1sA7Q7F4cW2PmNPlZ7WOQgew3SRHxIJbKlCWhmkdNBubZcXNH9J7jQn4kcjAqp7SdYzLEZ6066Iqd2/XgPbfoz555KP8B9D9/5l49+cD1unnvTl66et2ZhoHgMHM25OwJAMJdEFiEqwTK/AC9jhcaBgsmtEv1iJB/Rnb0kdwXNuCxwRYR5OmDro0aJiHlVm7AOvViG/HuENnSrVzslCamv2h+KUMYAhr3iEl9bLlY6s+XZaQL8VZMyiHR0fAH5HeUaRSzWZ6RkfmQc3RuE/pFfQNu/8k5cqsuCtsUcC7vtal1cL5WnGT2NU2iTLZh9o0+1k0b4/q654dGc/dSjrC+fyvXq6NVvLc5Tw91HpNdSGQzzJ6coyHrDfeCcuq0Vj78kN+Cj2vAL7lN8JmOl+8JESSYndPK+x9o+dAHGi7M2wKxdPJSNrkQ3HGlp82qKTwkYksqvaFax0DV69iiLlITSGv4Q5ljTWP/IJ+pQ/qVVbkoIjpz8r7mNUt9RJs0202bmIBsKXBlniopm2VTKhNDnbdClu3lPBX5t48Rf2j0Br82zvMLOWJsjxjLo4pc7EipQnfP2cSkLkPmr+45Wjelcsmhi+4cNuoVz0+ezSav5s1H1ub5M7bz6OWwbfPZOufP4b08MdoBIYXc0swElGCViw+FjoMq8Qu1aFzPl/GCad/NV+mPea75T88/rr/5k8f0NF8u3nrDLm3f1hC7rsJ1jqDg2SrvGOSi55XqC9rHx3P68g9/4PPYYaOrCQzVHgqmtO6YQAv0yf1RPocw2kXjZk8omJWagzkWV4Z69+Bx/fDnb+hXLx3UkePnNVxd1zQl+z/88H+U8fLbn+hfX3hXb31wTCs8qjVT01IMmLmpFM4pL035pQbPKMFzCwpPjOta4fcckmrAPc6/L8lrYWFezxCZaGw87/LC8JV3j+iHv3xLr71zWIuLy3ZN8rMZrshFU8x3+y3X6k+efkRPP3Gnrt+znd8VShbgfYkoakg6wI9HPOSgTumKHdM6sP8Gff/ZR/Rn3/qSHrj3Zu24bAt1E1s4PuwJE0jU7jwsQ2wRedtuN6hmM1Yyr1TokKHwAMGzXkThVTIR5wv7tro6zL/58/Gnx3XszDktLK9pYWq7Zq6+Qefuuk/z9x3Q3O7rtTjg+U0DyiBZ5hDNMqwUIwh0y0Xy0UCrHay4LjS2A18EOm7IAWFNnwB1t8XLQAfvELwsyieUPTodL+ENhSIC3u9F3fktpM5a5Iix5mmMJQpsma3PqlE5FCDeN1jq/XiwjIcD145MJ11RvyTHKgdM6RmpdudfrqnYQNXJhd2CLSE3LGZJ3s8sEq/okY0F3Tz9y3g+tQVlzXaAPD+sNeGMUkhuH8kZhlofDrUKLZ6b1fk33tXsW+9o9dx5+Z8yckSSA5w/1E1ItJVQ5DUXavg9ZzBolGQZaqJRw4USkL8QmJub0/LykgrzaUNzrcVzgFvuJvLUQGpNFhU5Tg6uMxE7dg7InZi2TYdR5KSV2AS6AlJhmHBvs7c+1dRiLSOi9o16RVlmjerUz+Wb5jDoY7lZ5KVzO8oR5o2FblcjDBkpnINOUDqTQaViH9yKXD9+bECxDgFld0mmVDYO+Ctz9AJ6PhGB2SQ4pPBEGjXHQwW/jnDA7Ipgm3X8WRAW+1CzLwSnJXdFJNKpa5hkUsbhYd4ZWxkUM7lavTOPeIczV002sqRg88rKmmZnL9T/XIQP8IhQBMRFE01TLyi+GZyansoXg1NTAzXgmQA/Cd+QGvhofaFshZcdyydPa+blN3ThzXc0vDCD31DdBxAfFxpQhN0L8VlmIRTyRcjKBCzVoaaX0OwgKecXjQxA1kdQRYUl9yiikW8IEaHAJkaHCN03/+TijKEemHIyCrK51iJ5jaaQZDzCkrL1RGxjPBM5Z04mpcW63Cro/DlfWkuWIyfs/OB0qQYrczJajwgzwUAKJOTABRlmHCY37yeoxaTEc2hRy6xZtraQWcZhc50FzgRtuaHuhwkdVWvPYlFDavwwCElTapppNYMtWtu2S7O37te5Bx7TyRvv1ektV2mJtz5zC6s6cuycPjpyQufnluS/qjuMRv72MDJdYT4EutflDxPPm3W5ouqEVPCo3ZLJfn5wctw4CT4ZE2pY9xRvAbdPF1139Q7dccvV2nvNdm2ZKrivK7gGIqY4l3yOBKfwQAtLRa+++5n+x49e1W9f/0T+R6lx1qBxPieWKF+DqdCt11+mbz1+Cy8Gb9XN12/T9NSqmmZVg8Garr2y0eP33Zz/M92+G3fnv//ieoskf1ad52Xeex+d1HuHPtPMhQVqbRQRrBMHc5OYLxopaaASA5ApHk6ltz86rh+98I7e/PAzvhlfU0SoEf5QwX9uYU2fnZ7jHrCiCOOSeFjsDiOKin9cECaxPqn1gyeccZa4vnmkczwhMhwkcrVdhGg+ZhGBPdDolokrJo5FiJ9GYstVsDVsxBXbpNtv2q1nn9iv//j8I/qr5x/Wc0/crv23Xakrd3Ju4W9fqVFESE3ILSIUFqjD8+ZJWgGjstGVl8S8WtHCcHIGpZ34ai2y6FyB8SLyfBCmcXfAWEspIhQRYtAf0jxf57dRTt1zQK4167TcURfY4xHM3ekpWx9Td73YNMqPv3UT4qjbbuqAcZaKpO6hqlmeN7XWaoOpGo1VKjIa4bHaPHoek3zAoEgq5KxkG8u2a1JEKMKES5h8NqZJqCMSPmSoht5on1Sd1GTF3GQZclxHzgNUOzktdLasDcA6LPsIwzciCIewREv2NaGO+igGxLbUqSdlsIjIPIi121Cl0ej750Z4o57O5ErOEKbULaH0etaAbosJke6MaEsLWvvooNY/eE/N3AVNDSLra/DwZdr4mWK4pPVPD2n1zTe0dvKECs8j4v4U+ARry4sOmatPiSFv1gtWkwKvJLwKlH187K0aLgp+lKT0x4f5cj3wDjOPwBcqHQnfJGcpUsohwTnTKsNXJtXmvF6LvSoizJHkDGiSQuPGHBhcSoehSs6JG13Bj2jREbYINBOYu+NzbrGDKJZNtkWEIiohUJ7nDJbATPimjwcTfvbBmN1QsSsUEWmCVRvhtkcYD4uVnDMpFCAmC+a4gkz2fp2dJcLereZcrUjxzN1ODNbFIoIz4lsx+3QETj6vI+toYVxJ1+0FPuDGkLIXnE1WCFcSiisLRZ0P3aJZ8ZBO5LTZlBiDcZh7RDW4zj7ZloQ9IhSxOaUPw0RsW3gEMbb5PIB3PRCoSrkHyO61XksazyUaOYY8IwympKt3bdcD+6/Xd54+oP/83Sf05984oCcevEnX793Oc866mrJKbEnKz17RCiQGesg/1icJUwVaoeAnKFQbJTgDiBQRGv2EsgHJVA+Co3k2iaJlXgoe/PSU/vkXb+p/+7vf6H/+5DW98+ExvpBe1dziGs9JJ/WTFz7QK28dBltT+IWgGnINpHyugjFzEZm9pyaeT0pZkx/YdmwJ7d93g772+AHdf/dtumw7z432x88vPFxecF9b4kXkux+f1I9/865+/+bHOje3rNJs4XciKfiyOPw/DTdD9nCo22/Zref/6ICee3K/btp7uQY8q3IVKzgGQcKI8JNTfmFckPN+qpCP/2XbBrpn39X69h89oL/41mN8+XuTrt41xT2Y/RiuS7wcDKJNgjO7RKyJklUbkxij7qqzekNWSogpocoVgAko57da0P2fBJ4+M6uDn53RkXMXNLNYNDd1mU5dc4uO3/OQTj34mM5edzPYlIb4FwdCUROqgFFxp7VclQccYkImRQa1GioizABSmjRuBdEkfOwtmnVkdweaQFEZa085CjHOVwCNmCybhC0g5NEGuhL8iQOVFBIUkLup4soWEfBiWHWQRtxCax+D1b/IzbIUEQrR4IJcSrVTB7B7KMwYK/cmdT4ixqjjUkbPSAPIXpHtmcCBYALwOTfGqgScgs/ZagfBP3M4H1azIdfZus/H9aFieVmLHx/WuZdf19zhTzVcXlR98Y5zr0cTiohELDfITTTyNTDgDflgaqBmUPWG54zBwPLAl6oWl5Y0zxeQ637WcAZik+UQCooyWe0TMCr21h9FwVBagmW3bjwJX3NjmxFmReBh8n4mZZrREIHdmgtoqUWMcvo7M2Lnh1j3G0He7TyCVpJKL7hNJ/ViSZh7oPD5AAAQAElEQVR+AnNmUwUY+4rzJDHga/8kBT84jpKP4wp+JhB8GKOrrXAWoI/WT7yqiy7ZcoINVmMTEDOQx+ME3Pm1PKL1aPX0tZyE5nqQzdCoGskxkCM7Erqs4Jt+G4fOnk7ByaYqBRxbBMJoE5hGlYwiTvb0VcbXAV/mpTIytBFWBN4i9XQAyM6lyYeJL4SFhUXNzM7knxJ0rja1IkLdxVX/GO5AvpimBgN1jSlTNPd0ofCEzAg8lNbn53Xhgw91/pXXtXT0KMAq3wHZZ8i5hgNBVMJeDCFLxNEjQhGVUBUawrB7ImcPgUHWyZGTGk8Cl1vREHuaUbkXM9YeQQLWTxEZkRcNenJc8ibQBvTjbTdluHObqIRsRBWkImG0XokRSF1DJqRqCHTmB8SNsIorFAHZCOL5YAqGtiQkuu0mMqCxBeRJAc9O7GzgzpMwuXFm6UXFrgmmQ8VS92DCM+do7TBlJdiMQ86LF2hwDNVrHGMVjlzBJqhhGGh1aqcu3LBPFw48qtmb79Di9OVaHQ40v7Suw8fO8kLwFC+nlogjK/l9DJGUhF44TmGteAhmsIZML2m3AQWLRzFzQObygr1+XMxYsOSZ8qVl0dZB6I4b9+pPvvaI/vr5p/T1R/drz1V+AMPNORxP7JAPLH+LO1Sj8xdW9eKbn+jvf/yKXn7nM83Mr2ode6HOYRJ7AN/KS8V9N+7SN5+4W19/+HbtvXqbpniI3L1joC8/cKue/+oDOnDXXl11+bT8gtLTqUgLK+v66Oh5vcq3yAc/PcG3WmtqGq7BugAKwymd2V94ETywY4ngtXuZ0rnZFb349mH97MUPeel6Xl7GgLUGD5wneDj7+csf6b/98FX95Hdv5V/z4Pm23Zp1OPnpCGSkhxCLYBxv9p89BzWYeEHJ8xTBe1CwF6GAW4Zld3wKDEHN4YwUFpKlmot987eDU6x17+6deuz+u/SDbz6hv/nO4xyj/XqQ/dp95TZNT4tW5yCwyk4EFJmN8qgBFVvXrQVKbw1o6W7YMpS129WUOv44UZIiWkdzE/Z+TyvrrzVVS38PKjI55r0HKGPh7v0YyybjpgnZQEeuB4qIWmdbv80RYVbJMpRIDobtbBoBNQd+acXkZVk22ctkuSNc2PFWc5xJ1SvHHLD3EhXspo37tdkaa3hxgpZgbY8I0VsN5jk2EnB243Y2AUSEJoN97kD2E812WPogdxVkzZ1Py21L3P6bkf1MG219rC/bz7rJ8udQ3bOsoHqxrCrUsVpCgWqCjY/XRYoBCEcu0Ykl9UuJiMznuU2yxkM4H8QqJ45r/d23VA4fVrOyLA0aW/PK53dfXhwUDXzjOHdGq2+9obUP31VZmPPGqwy5Cpkorw24vqgFDlBdIzKd0mQSON3IxHo73z94DtdhyiyjaKcnt3vFvA8dGTV5/q6WTpdzmQxsoA52XE7X2mtetgidHWLsZEQHmRC7HhGKiFRblvLGwR4b7TlX5+i8Jus+Zv2ijCWRhS7IrhlvAZt3xoSIGcmTmQwkEZSc9bQxVp3DPGJst24iS61iE3/bR+TYjphdI2IuKT/Tckk1m9wucgecmI85rQPX7oDMi2rZhNh1r8OUehtICk6BVkmDFBFJokVLsNprQJX74wY8IjJH2KeVLY5mwn9Uiw0mMC+/w80N2eRPv8oZSeJnBWPbpwe68dor5P/x9q+ff0L/5Xtf1ne+9oAeuPN6vrDbrsb3AfwjXIkJRcEPeTwZzKYIMCbznGwIB8V+Q6xFmKCSGF5gHuuZb3/fmziA4Pg4Z7KiAMljSl5EbkehpdXQsdPzeuHNT/W///AV/dd/fU0vvHFUr79/Qr9+7ZPET52dUzRTYmDOzML9quYromU+18ZzktZUhqua4kvkW2+4Rk8/9oC+9sT9fAF8lfx7VLoSkj2CL2fXdfDwaf3rC+/p178/qDNn5il9AIUiTI28HsfetHeXvvnUAX2bl6633Xil2Gp5z4OXJ34OFRqPnDo7s8yz4hmd4Ave1bXCLTaSmpC28mLklut36tmv3M1L28f0+IE7tOuKHWp8XNTU9XGflRdGsRZNoqEC2xDMZACqkoUq2WzNtcPzeBCISm6MdOD8d6xPn72gTz89ptOnzvBSZlUrg22av2qvLtzzgObue0TLu28A28KTebgyKaUhe1OYq6CbYP3eQp7PJCq22RWHBVM1qPi5ktraELWwPRT5g4WulBlxsFqIEc1nnEVjgV670SoZq76WwHCuOjI5PToW2GKWatlYB9i/6iXXrTYumdMW0QI1BVbr+QOMDittzYKzYDp+ljHnhMk9FOGedtdgxeeWLSZjDst6rBgkoHgPLZsSr1GjKoyVNEr8fmWxI7lhzwiSRwTTEpkXqY/zkGt0PWl1Zib/2bGZN97W8rlzKvWGIwKwk5HO4lXIp16LiLzn+A8xDQYDVWo0aBpFEnNGyP8Uk//ptCX/acEuB7ig0Cat88GUc6J3ftYtmzCPuktMBV/7UGyqdeh792Tmr/ZNRttMaXKMKZXPHygkVH86R2udnDxy9JZWoT96TlMfI2dVHWiqWh1t5LiaVUByPG4JsR/dXqSucePuV5VQVCHHvqy0VKQX3kuqbLbZy5QAQ0+2GWTUHd8pLha9591Zxhz7WGklx5lSzdOcdbIRqTM4ZmRH/5xuV0eOy7QUufYuLPpCp5gzRzIfTofh1zIjqkmKcEvZJ+fS0rLOz85qjpd3ftHRYIwImSdx8Qz4MJnmm7IpyBcW5ppDtDqhKmClyDec3IW1VS3yi8DZV9/Q7Psfat1v+aPBjA8L7bxVgvCQ6HJrecuMqKTRY2FvE1JCLkaTraDixehes0Q6ozMvY3ZjlYTVkrK2gCGAKckTNoD+UzPyfNy4vHcU5a5sTIqLbA+F3HLE13IB85/KkPU0VBSYHpXIHcARHl1BJaDsERVPJddRUhwPPTuV2T3IbPt4P6xBDg3lTdWi3ewzSZJr5vBImSzkH7XNUCuOWXRiwZd4qzhGhCJC64PLNXfjrZp56GHN3Han5rddoeX10Nzcio4cPa1PoTm+LR2KW0LhXFEhgwlG76SOR5BXIcEFM26ybKiTZQW7IDr+kowxhdcsreuybaG7b71Oz3zlQX3vuUf0g2cfgB7XUw/t41vV7ZrKB5OSYaHgtBjKH1B+AXjm/IJ++dpH+vufvK5X3zuuCwurqg9rks8Vnt005Jht2dJo/6179PyX79XTB27WfTdfpq/yjfp3+Ab3Kwdu0vW7t+a3tyExgz+w1nX05Kz8b9u8+NbHOnlunh1pFM0Au2gNE0BoETVKyDgp8qSVfM4N2cvjPHT+/JUP9etXPtb5mXktr67p48/O6Ud8I/7/++dX9fd8a/7OoRNaWFpVtkzHUAqqCWYV1vW6d5SAT66zM1ADrgqGwsNDhZ0DwpdNwZZGgrEiKilgoWbQKPgmPHgA8Lfcd926V9/gpenffOdL+vPnHtBT7N2Ne6/QlmmfJ6QYhkSkaF42KGBRJFxAP68XRf6IkTDGTkdUROjzWukb7WvqY53crbvTP4/jO5EX3406kA+z2R9EoZjwi6i6xwiPrbkntsgG5kpMwGbUipTdoQml5oEzBLtxk5EISya0liFd3InbCDq3sc8Ls71Pn+vLHF3OUUzWN9KqgJ+FiF425J5mc6XWtyrtuBHboI/yGDe1Yb5OOjH5JWyjNSBMugCQnJ7has8Bjorc/HFkbsLTzLcLXwSqApH0QpxJbsVDRxg5C53PlKjt/Dbpl2sR2HmG0MKCVg5+oNX331HMnpM/S+2m1mw3T5p/a2B5Wesff6KVN17X8PhRaX2FtHizsAIxnV3BRuwiue+TxhyYDN4fUWs3SG5mydAK/vtHpxtH97K2Yl2vPSY9N0ck79fYkyTUqlFD71c9YcPJ5pwwULpes1W4yrZEBHOFxRE53GRgY2pjm9Nkjv6RqsewqPMoEwlAqWECQskYuHsnR+BroE8UOJkPYwtU71YBrjpjLw8aFvtUyXV3EoaJ7jqYbgJTtyqnUG2Oj/BY9Ymx59cdQnua+n7R5YX7mo2+sV9ET57wsX+vhv60NlWqqMcai1QFzFXo0meq1swntfwRv85nte3bt01rH88433jqAf3n731V/8t3n9CzX75bt960S1u2D+R9y3h/UFswMYO7RROprUKed6wBeAcgSy3uANys+R4UWCNytFMlF9ZucMBNhtZ5LrqwsK63D53S3//8Hf1v//Cy/s8fva4fv/i+PuYL6iH2SKrZSS0/D3ueYkhFvjbFSw/xkDc1GOraPbv02IN36yuP3KPbb9qjLfz+VAjilijP23A/XF8vOnJyRj956X2ev97Pv77sWiKCeouETzT+k3wDXX/NlXr6iQf1racf0p23XqVtWzHHugY8s4b/lF9IayQ/O7uoV9/+VH/341f1w9+8Tf0zfNkuUjVyWv8BkKYUnjF36Jkv3an/8Oxj+vLDd+vq3Ttbn5B8TFgTFVAHL2cCZoL1e0TIP4lVZ6KCY5sIcuW4tQKME9d6IPrfmT97ZkafHjmuY8fPaH5+WSuxRUtXXqPF2+7W4t33a/7qa7U8Na1h1kQQ3bEmRCmThUJKqmPVqilaXNmsVRJ4aNxC9hf1KcaorLBfCZtLivAaC+sbLdog5DuFiQT0lNJX40aOkYIt5fS11OZDLGKO5GQplVCzF2yCalipRpQgN4y6JHW5MaNIskUSeEKitRAJUECJR5Ba3Ax3jic2uRmBm0G5A5jogFL6Mruv7SIcAOjKRm4Q+TpxnOUGw8iOLIMmy4UBo335DUvD9TUtHDmmMy+9pgsHP9ba0lItm6AI9ooDZF8hm7q9aKLRYDBQ0wz4naqS5YZrq6NopCH3rcWlRR5RFvKFNbOTJsSgfmOmPEUq5iLHUmqssyJ1jAhFFUc8/VrMsknsWwtdzMjBQcClem50CDJHB27u0lnJMRbH0ih6DHWSTRC9QzZwW0yGu8k7bky9/dJFrYu8yNAC/PonlqdsEbjTWwUW2AJe1+W9z6ktJMrQydVgILfaqgkg+yh15w/qExk26tY3I59sdnI+VzMictnW6WKSiGBD8MTWxaBlTQGQZJ9Who07js5XT4YKA1WB0XKtryqZC3HzHvKPGMUHk3nG8iGyvr6uufkFzfBScGXZD9552sstuBFHhJpBo6kpPpySBnmRybmSxAHhcmSNzomSJQsbkJYXZjXz3gc6/8obWj5xgv1Y44OMObwACS/RUAJGx6K8cRAMmkg1MYKpgrJfO1GV8cyOj/fNZD2whgXiMCEhMDo+62V9gkL1R+boXoe6RmAEEYQisoYCRbXC6LgXCR8GpU6hlYNgEja6pIrW+tIAYi5anQOh5kuh9a/B4FJEML+ydZE2cBSYFdggheJWtwg914qJYIU5duHgGBmA/MIKV3KAYu9kgHQBcmQSlYLV0X4JWoC4P1fVOR0MAefrtNVmuxauvU0zBx7V2X37dX7rLi2slFodcwAAEABJREFUT+n8/Ko+5hvTTw6f5HxcIoIVEVT8pMnEpEogdawFrNjGTFRrRBH2CgVYBKPjrSEC4eNRigAg3ptT4IXKGq3Kf93jntuu0ze+/qC++dV79dDde3XLjTv1xIPX6/tPP6gvPXAr33Zv1aDwbTDXTcbzYbLGizXnWVuXTvHt7M9fek8/5OXae5+c09LKkA8cZhhK3l9/+FCWLtve6L479ug7T92rv/rWw/rBNx7Wkw/ezMPaVm0Z1Bob6lwjqb/J/s0bn+rnL32og5+e5kUedh6UWAhrYi34CQba09tj4+s9GnBRbtHKmvTB4bP6p9++q5+/fFS/ev2Y/q8fv6P/+sPXyH9QR09c4FszV+iYITFZuIhGNl4qZ98AyWvM1qq5DFMiCIXavDd5vrNXlkmQ5WJW4R5kbiJZhjmTaci++iWs/zHzLx24Q//hG4/qr59/TM89dafu4sH4su1TauxYS8hwq07ieRImcfJuME9iwEZ541oyA+vzCZxENjukB/KoE2g5bRYgZDLWDOxNzt/nuNgu/BAnet93wrDBNyIUfQfyCzIWEYpoqfUpaoU+i7HSzWvEtaVuBbIOqx2FaTzVBNnoGHMmp5OcGhA4BDVobE+v3B9L7LJGNzGJEGLl1nHkLhdidorIfPAspLVHRMZHbOAERUtUM5obaLITR4LEOj/zDkvDhiHzEmc+4efaWl/nMKVPi40YsRfFEWtf08jPQutr3KQcbIBsI877kdcYkO3+DOUgoNUKMoQhIkSXB6T2EOAD6Gu14lIafA2UQKaby40jh7sEzrw+HibRQEC574Dn3AAjGw/15cQRrb31ptY+PqxY8l8B8v3FyeB5dKoc3NenoDh5Sqsvv6y1t99QmT2v4P4R5HZO30vzyyrHgUVEzu1RSKaQkIq6GMdVUpbnPUMad/KkYt6nBNvhUnhrTpY+SOaw2ms1KVtEKFDtltjXXEtFsjbHm0YQgaxTUASyur2uDkaq5HxIGVtl7xXecpgJ60TvYiOq5H3qHAxFBLEhBne1G5jcvh35lDEVMRvzd3j1x51uDCZSSqSUBZPaZqwVO9ZBXWyHm0d0VjTmHOUzDqU1B+x0i0kMPq29N7nf2NyLh6Sx1K9fItDk3BY5bqO6PH8SBux2M+U8xtU15zbJZtWGnpsHb32doto8gpt5PhM+nteoqZp8HtVqO1vi7eD0VEZ0C2xkbSL7dCZfP21GIDtUcn7fZ+xrGWOupXCdmhoMV125TQ/ec4P+9JmH9V++/xX95Tce0mP33qDdu7bJfxPCuXHLOLHYCDQ2i6WhIrvgrBaZaUP8gCFKPNcoQm6hgIUiIHHuEeMcgJTOnqAwcpiJtMxzh2suPMe51kKuldWhjhw7o5/97h39w89e05vvH9Xi4jrZQvncRgwJ8n5CUmYgewg7Wk2LUnTFzh16cP9teurR/dp/+zU8VzZaJ9b3LMfLjRpO86Xsb978RP/ym/f00SentMazWRHPXbwsFFlTJv/VV+7QVx+7V99+5hHtv2Ovtk8H1iF1cN/khWDwgmNI/lleqr3z4Qn946/e1n//yRv6bz96U//0q3f04ZHzWl2XGl6MsD1ZwiCka3fv0Ncf28ez5yP6+uN3a++eHWrCRazjw4LqCqtslRjXxWrVbz6GxryfOFMbO8367BPkMD4iwJSNI69R/9mzF/QJLwYPnzyjs4urmilbdP7Ka3T+tnt0wS8Gr9qb//lIofgsgVhCpVav86NKhmSf6HzgPkddHyKMhVBbRFS/Yh7CQOlFnFpQSV141Dysh2CjymYdgVivRfZDFo20MiESUfOOdVAU55kg6slzAxsetTsUMgRLzDEWjAlwQidHMYjRNaOyHnsLtLA8KHhaNhMNP2HBwAhItQjyXjlebukjsEjyWiOQFYQRQxfN+193JGxRRGB3N1rkfM7bIZaN2WrMsvgdzPldt/ORgfrtAfEsMPR/QDY3qwtvvadzr76hldOnJa5dnByqtvx67JwkZ83ikKSGa6ThxfwA8vuMhgsgIiQoxDUn8XvVqi7MzWuJLyRdS+YGt4+Z0xaOMxVZzTlHPhWRfSNqXsudPQKsFGImKddqXJs0x2yAiU7EvCMDlsUUlr0XWX8q4yGnwSciFBESXdmITiPcwdgijUG9LYFpM7L/KDaTtYNztWLHEqq75/pMnYlZ1JFTmpy28Zxp6Tw34Zm3h2/Ue6YvFj2hZ8bTBcH+4L6Z/6a1eI4/OOvYcZQfwSnywcVm9O5Es3oRbVpE9XJolTxGftAtLC5pdnaGb2nmU8+LhQsoIvJC8kU0zcvA6elpDeCDwZQiIkm08YH1xEV8NnE8A0tofXVFC0ePauaV1zR/8CMNVxfJia12fISvFPlTUramtvmCwaSIUBMSXW6REiN4AHjmyGhLNScwXtwEGS1Xst0RVbPJ9RsJlIjAYJI1jRp4RUGQGbNHBH4pKiIQnB9GtwbjUIFhs96R8UkK+ceVB4ZAgxHrUYoITEWMKEq5KsidYDGpMEI4t6c2O4MOqs4Xm2iTKBp4mfApeNHBGbO3SMoUQjdiB46A66yiLLZO8lGwPGy2av6a23T6wCM6te8endt2pebWGp27sKhPDh/T0aPH+aZmmXOIXE7Lt67Bh4U/RJio5iT/6ExBNm7q5gvx056/Cs+MHiFg2Y+BfXVySxAfOP5l88rLt/IS8FY9/7WH9PxT9+mRe67TlZdvUcMLuit2btGXeGH3/Wce1OP338xD3zQvtoekM5VMXai18ICzxgPdUX/7+7u39KNfvamDR87zYUPFxXPloIaXilNa067LGj28/wbmfJAXgrfo+t3bNT0VCk52f3CtrA31KS/pfvnap/pXHhzfPsj+LBfFYAs0pch1UmCwziRRS6hrhnBivQIX9UIx0BwPur9/95j+V14E/n//+4v6P/7lVb305mGd5zgoQg2UQT6BfEFzDJSNdSRvhyJ5NrvLPmNFEQHZXuCBAIlWpCohcGaK5qy457xBfZaD43L59mkegq9jfx7QX337S/r+Hz+ox+67of6JTdYukcmdJzmfI4i6qHkaQD7L29lQOsk2UwZ6CCzhrFDY8YvJxX6x16QHMZ7W955JQ9VsEz5Vky5ZSc9HmzTHZa6ezYd0I9Yzj8U/2JEQTwQb9UtMMAGjeIrNFzeZcKR9wXpH828iOIcpTc5jSqUOtlFSVTxSnPUIWwxAlk2In9uJ/Vz7ZsaNeTfqm8V0WOfb8cRdd0cJcG5XPjHaxQCL5TKqD9UtBqR87rCATwsj9buNUBq5fhC9/CQObqGmIfeQcu6c1t59S2vvvCedO6P6G3BRwz1TGVO4gyDgTxh1DNUsL2n9ww+1/NJvtX7kU5X1VbvKOV1XoQzPk1Mj1260SlJf7rAN3Ak2QH+w6ljX2wsY1+K5x1rPpYo22aVqvXFTkKUYN/VcnSPVFrduMtbxnskwifLWXuV23OBz8X2pdWjd/z3MW9WPG29bV+jYeqnZLvYcx3yuNJ6sdXMmZqFb2uw0wdT6fjEbpSco82UISvJ22KBWtHqXyoBaoWUAE33TFJ2Hi+hvcid3vPNjsRcf35HxDxacNstk3gIJsh7ixzLkZIXP8empRtdde6WefHgfX+p9Sf/lT5/Qs0/u1+23XKUdOwZ87ksRAQ+51XUigykfYoxCYcxnMBzVPcQPeI2RIqrOqMi1Dj0m5YlPPfmsxvOa//RR+E/aQcKDAK3yZu7M+TkdOzWj+YUVJe7F4s8NSA13KecVzlEizXUoZFjXtm1bdNftN+urj+yXn+32XLGVmIL3kHvaGnxdhfvhzIUl/f6do/rHn72lN+GLy2v5p+GG1Bd+tmnq891VvGD8ykP79e0/ekQP3nU9z4wDTcdQU65HopoBz8uNFpbW9O6hU/rhb97hy94P9MGRc3rt/eP625+8rr/nBeFbB09paWlVg0GjKUjeJ4mXs1up9Rb94NmH9OwT9+iW63ZpK8+gDbbswYhv+icXYoIaN+vWWGcUC0lj0Zj3BxiRzl5VuUFa5zPAf2vl8LFT+uT4WZ2eX9W5ZofO7LlR5/bdr5k779fcrj1a4XdPNcxVu2AQo+tCEoTGaKkjI6J1XGmXjylSRDBK8rE0g8bdlVrzEe9kXImIMFZtYQYlx63jQha+GrUuZgQozWFH9gcWERWS4KGJht162NLK1gtrKcaItZ72Kgg4l1pEY2gAGkSTDYEcYLAcO9mrxN1wkuUI6meujLOcEZhDnNtEVKdE8UwME0aNmnWTP7/TIS0OTIHUhfO56kEmS74mzMV5snr8pC7wUnD+0EdaW1xki4uKzwl8uazQ2zyV5RjYG2gqGs79QVI0A0XTKCIkbA3ykN/dFpaW+B10QaurPGvkpGpbtNysL1vfnP4wr81jE+3m954nUIcOrlo79hg70tOq6HPES60ax6rbqTZZyzpzZx3p/zbBKzeNo6pGZb2JEmNt/brGEVXKPymYIt6EC1aJCzYsddFOTLKucsNJBAe4yZuA6KiWnNGbAWFwCtxrtw5xRtqoQjKTA81N1bEdsctktY3zfBlvrCXP0SfX1VEft8zEdCR6RKjmj3rdgAHQQxKXG/aEcnAYa7NsEkNbU/V2RCdp1FzvKm/aZ3kzfv7CrFa4CCJCwcXSRGiQvEk+NTWtaW7I04MBOj7YI0JdY0aWTl0AVOKCIGn1woxm33lbZ195Q0v+RYCQUvBzALJTWGRJkpVwtAmj2oZDjQlcKqXF/grmqYSbNQm8WFHwg4ASEeB0mLJRA1ZBEcjp5gGk9aFMCbvcbAIIdB8/QyIuwKSQklQbvvUQsA7Pjc17bWMghwW4iLeYjDz2CYUh9tJJQhGVSKOCLAXrxQZT2zqxlE7CpbMBsTq0INIkuHqNXGgeS1rsTd3I1gs294JARyx5PtpD+KhIoi565XILD5jSiJmcOAxjmxb33K5TDz2uk3fu1/ntV2lhdaCZ2UV9+uln+uzoSS3nNzTU77u7qZ3Ye2MiKcZMT94quhbbRmQn4qwzLX7ML9cUsu5o2xznDA3+O7ZO6a5brtOzTz0A3at7bt+jyy/bomiw1mVoDy/snnroVn33q/fpYb7p3rEjNBzywUG8eDQb8jCZ5A8uvpY9eOQM39K+rh+/8B4v9uZ42GRG54KIZB/X8+HuSl5GXr/ncl5AbuXDyjWaBlpYHurgZzP66UuH9A8/f0svv3VEswtrisG0GDhHGqkMWFOgR1aBkryIBiwxsBei5S/mtmIM4k6dWdCvfv8B9b2rDz89q8VV6pNz8hDNg6k/gMUxcGanIIxsQd34AVhHIjMj/hHYApW9QLRAjYUYZQyK3PzyjsJTLQbw9zzGTKFVTfNJcOO1O/W1L92lv/iTJ/RX0LNP3K19/iViOzUOhxpCecp3k5GLssjrrBQCXloCJDU4Dl4PVkWEghh3LLCCXpKXghdinifF66uEER+NCVvmJpfaRhhQ64/dOQBaK6z1jQhFBNd57M8AABAASURBVEDt9utoU3/c7J1EXHJjrYyY3XgKHrCZUQYpszKxMshoj6pD+mQNmCLIZMq9IJYOrJYhkmmsoLPFOTK0oRGhiBgDSNXLgZXSyhAR6QvDyzYYPSKEQRtbBPgIREZ3VFJfZm2J4dtxFprnZESQuhICHrV7D1JqY/u2wNDlsV8nG08iJy4s05aU1I9Xv9nX1GE9OXNb76j1cdbiYwJeFPyoEnpIrSyloLZhSN+CXhig/ByDey8KzsWm4Lw1bwmGRUm2y60TOm6M/IQ6lbXqT26vIawtLWr90HtaefElrX3yibjR47vONbye+2S/Ib/kFseQIX8JQA6ucZ09p+WXX9XKG6+qzJxPf4LdIYpg3QUiLHthPq/ClEAOhdEE8xlMbs9lzRQMSZkHyTypGkAQ6MQxZnc2k/cxIhQBYTHWEcWCRFJEVB84QPb0K1HdkiO3dtvSqRvAI7C3emeP6DAQ6uOqVEUYbTO1a25DRwz3OjcI3owbOzmJdYoR4WJZ7Sxyy9ot9LJkcmOmmqebLMJ+lSxWQq9CumUEOUDrTLaRyjos++gY9vwiIv0jPTYM2DIvcHHNrM0dtfbW2B1T4d9RmgpnFVSdhcmostnVhbumEdr5JjcKjeQgXklyLaFeQ6kJnXICL8LWksM08is9P0TjUDGhdt16xmQdFR1nZDrS0FXkM6naudDQlCTymSKqnR2Rm3OYF4amCZlwwXVs2eG/UnzLNfomz1n/+buP6wfPPciXrDdpz1XbePYZyhnt7biC4FxyQ6Yr8QQDmecAha3UWur9HC33n7W5ruL7RwHEQzyjlCQstiMHzx7VByd+Fyo8u2FSYZgk36fWmWOowjMR5rpRTg0VchXuX/796JYb9+af6nvywO3yc93AZWInMKst1DS/tKK3Pjqpf/rl23rptUOanVvWOs9k67yUoBKxeeQf5v8Y/OUDd+o7zz6mR+69Sbt4VhxIaqjbtYczxpSWltd16Og5/fi37+pfeCn48dHz4v0fz4ureuvD4/ofP31df/ujV/Tq+yc0zxfCg0HUKSRn0K6dW/XlAzfqz3gx+Mccm1tu2J1fThcWmvWwf+yarDvAx4bNEEXSbUGkB+RuP38eEEBvM1RGJoe0MeQ34Lghez97fkGffXZKn506p3M8617YskMz19ykmbsf1My9D+jCVddomZel8okAdXM4h+d1nuQIobAIMXEWbA6BjLt1aoHZOxyDXPB3busRgTsgo3tKiUnJMJMBRW2LrpxqJ8D7MVLsRSCdLbQxAYZQMDpXQQoIlTHMKiHaPiyl6sxkveBVgcLm0mGMQFjtS5znSwy5M0egpJdqBhZNBEqgmzJCJf1CVaujazACqIK3Kd1KtUdEop7ePiYgAeKfTG6erwAmpXMAh5zfNhTOdmnIdVMsLS1o8YNDOvfm21o+e1rF1y3XV33JKHKXPOcyiwcnKGKGRhGhaBreYTTyi/FBd58Ci8AGraysaW5uTou8HFzPegjWJi0qZjYi4iNCgcnkyBE5FzbvZUQoArKf+QbqYrwaXISzRs15kkBax1w7K2fhshxBbgiP7Hn+pVQHdqgKHjnmjkuynuTECMk8QJ5T8CRs7okhOAfMPTykWw7WRhSB1b2Lw2IvyWAwhsSoXmtSthdBNqfeDSMAga42OFqui1pUpGVVuXjM6XqwdYeYRO7KdenmhWKNCEUEUu0jibVU5PPHUhxh6vmhuh5Tb98FnFQH/A3A7AfL3per3xgpiEM+3BYXlzV74YIWFpcypuHFX0TwgQENGjXQ9PSUkrZMa2pqShHgXEyiRYQignO3wCGvASpg6yvLmv/0sM699LrmD36cvwg04D6nii9uwghyJ1Ptoe5HKeUYjCbRSk7lFCM7KLIgnBhxkcwRCjzCuBHzANElW3Fmb060Lt5066kWRhOszZn+qBOdmIqHIgITMWZVYgwFo3uwlyF+QopgUG2OHxE3PFZdDR7TjSHTwo1BVerGyoHpVa7LIKgKLV5tKJv2UCTu0iyZj2ohVWD3RRt4ocrHHdFHV9arPzf4Zpvmr7tF5x9+SCf280Jwx07NrUqz5xd15PBnOnnstFb5prQMBw6HHF0fErv5aq7CjII8o7IlPlILWGF+c8S222zKolosGXtBV8ML8J2XX6Ybr7tK/jfq/PBqe95Mo1HDh0YzGOi6qy/TUw/fxkPt/bpv3/Xavq1R8KEkriV/2PgbK39IDXm4W+Kl3rufnNK//Op1Xr59qCOn57UC7vmKeKyLhnJCg0GjQS5CEth6aeT/fe7VD0/q73/5nv72Z2/rpbeP6jwPSWqmFe01qAh6Q8wAjtwgK9S1KrEPnI/1hl9gpT6I4OQa5+aXeEhc1XAY1CA1nGvBw5n45hxv1b0vyYM1GrMGkDMFgtej1JTuxizk3gFlB6Rcmax3MRGhoO4GMt7wDfiVO7fowL036nvffFR/8/0n9b1nHtDD916vPbv4xYG1lOFQCmULJzIlEIoQxKDaOqmrOdHqlGId8MocI03BkfEaKjI5TuTqTL14NjlRssJDESEGZbOcwsVDBH4Xw5dGev79mlK2zUR0Zs0BJY3wjb21t0wdT7dUGOjWW2ZREWjQ5mmxpdfGocPNTRvtk/rEedSaIjbGcWZucgxadw7l5hV2xyp5P34UiGDchLhpt83UN15UX9/Yk7u4S/l39pZPrCKxCaQmJtfY1NphXDrVvmHEJHk7OwdkOnsGjNG52N10MU9Bac4hIoACJOAlKQ2JMKytqpz8TCuvvarlt99WOXdW+acD14YqJiYo/EKdlxzuPt6l5T4ug/VVrR8+oqXf/o4Xix+qrKwwB3NxPwpifa0G/tk7IRMkkkMhQkmi4UTNCOPe1zH3DIieAfZ5nTpsLh761M/bx3vyZPaLMqTnREmJbBzsYQJvU7Rabmvp1l6wZx9bO8jclOZLDa1DXW6r2NfpWKuZUZPhMdky1r5YIkOdZOSaGZhDphHKmbbBr2eq4ga781RiDiG5Q+lsnuQhkd4wxnyOMnPaJsoZu+S+p4OnSYFhJIdnBnAPD206O7R6RdVzlJ3q+YIfbjFpxH5xDyATbLL3Cidb2vL6HlVeUY99smM/X7iGcGVYnBOyP5otGGys5F+yMfNZfjkvA+/QD775Jf3Hbz+hbzx1D1/47dEOXhpGg28bXCVGgkrioYiOhOz0oWwTrORzTgRge19DkomI6l4V2cX3GfHUKJ5/yoi8GwV4XfL9yfuS5xJYysBwayKXn+Fu2HsVz4f36unH92vfrVdp+9aB2rKZs3gGXtYN9SFfGP/rC+/yXPi+zpxdIMtAxbmjkWJA4qEu59ny0ftu0feefURffug27b1qO79/2e4zAP/8160HWuIe+vGJGf3ot+/pn379lg5+egpMKuQaYltYWudL39P651+9xYvB1/TC64d1iufufIyiOEpXsEdX8MLx3n3X6eF79+naPbvVDGxhdXR1rYVIDuI6AGoXTOEBf/MifqyLoUAGicpuGT+bOjK0zrPn7IVFHT1+WsdOntHMLL9DNts1u5cXg/vu1+yd9+jCzl1aZo+GBDqt8zmWFXtGqxYrB6ndk0n2oxJ1LWVMEYENwhBROYBaiRSBxb2AKUm0ugMFqeutH1BEjPws+PgCKaLFXTxyRqa/JQSzHrGLIkiTzah9SzUFVsinkOBoUpdbdTsKXNhch0XLnE0y2SPtmaDYhAvOjNlLjgwVS9X5UenV34J3Cs7p5JRKA7qrFc3pubywAebM8FGeUBMNJCWEKedRbcNkoYZrcfXUac2+8Y4uHPo4/7Sgj4Pa5rkJlTx4j0VDJrViEGp8zg8aDZqBBvxOl9wY1ECFAv1C0P+k2uoKzy69IiJCEaHa4JZhVWfMBdaAOoJt6H33DaZJ1Y7O36GWTeihYNy8xya2CFDoUhHa1MYKvJn9ICAOMccPwWvtbKiTYguY2S86qzlHi/kmIMNQd7gQa8fJvyVXxSPJ6BSAgpExexX7Y3VJoype5Y2jbVllz2C9qpZMVZscHTlCWNBI7gQwx5o6qLh4UweY42d2MRHJJPRLrwAjPUMjQhGRch3G8liqljrW/HzyoPoSLVpZXdOFC3N8SzUn/7tlEY1EcEPeiFBE8DZ9ig+ilnwB+WKCS/iqNi8xIlBCPKfnOTMEXDp3TjOvv6WZV97W6rnz+YG4zlH37HbChXJCQa4QjRKFHQlMUKIcXLidRaTnQaUTSwDdnsnkFsRJ6cYQkiJ/zEUjB2OYcq4ga+ABQPcxqzcfpsXirtYaWYNo1T915gCwM4wq3KFAc5jzeZq8tsAp2pakCHtRD3ktmWywm2OH3JxMlo2PY/HMGHhn9CSJ4UmCamE0DoSEJwbkkvOq6gmxB+YmjVtEjRK81m8HEz59VoIHsIoV5MKLnUiSQ7XWbOXbvlt09sEHdeLuOzW74/L8K8Pn+Vbw8JETOn7sjJb4dmY4DOUaOQBIMnn/1LXiveIXSbj9bKs+ODCvj1U1kaAKuDmGYlsdgN7q7cnKNvNN66o+PnpKr7z1iT797LxWeJiKILuNpB+S3ymaAS8G9+zUM4/drT95+hHdve96beHhjR0kL/O6k344HGb9y0tDvXPwuP71l6/p5Tc/0ZmZZa2xzjV/K+yHuphizUzAXMH1N8R2nm+Nf//eMf39z97S30Gvvn9Ss0skbbZIMZAENQM1+CtC9aepeXBznThRz8a1DyUeuor/ezpzNixwbAgNDrBfthU+cL2vBJO3yPjQCaGCr20mpsWl5seEhY7gfASRuch7gpB+WGtnPx1vJe12cBDzb9va6Lab9+i5p+7T/+f7X9JffPMRffXAbbrluiu0fQtFEpu1kBl3uQbnMYX4MRDWpIhIEi1agk12fHASh1b2mTSONdeblFBh7JPELoyxdg+6fDkF1tRRzJOQgRURSZYlTcjqGjk7ccQ7jHhX0+FZZ2frQHi0BMve6WNuKU2b1zA2pz1iDKTEnJ67ZqhjRKRvq8Gsw7JHjh4KB8Bk+VLUzx0xjrVkSnvxTnTUZrKKaJY+yJyQdCNWNpBzmIDtb6+OgLJbJwEHPqXEcnBdplQYkF2bCU1sRiVtaO18ad9gupRKajmvyT6uxCQbDGxK6cH56tKRmZexeo4Eje7lyuYZILo6SlzKqYz1YitYyFFJQ+7Xs9xP33lLS6+8rOGRo5L/yg8v9sramsQXKoV7UT4cqNY15DovkF8gDH0/ouKG55S1V17X8m9f0PDUSQV5BwQ1w8IvCUWijojIw6K2Ack4p5dkAXtEWFLXiOzE5NYj7BOpezCWidkv6x3Zw9Tp/x4+jg/qKlDNUiqTqKWjiNClmi0ml1jJmlRHTbZMnoO6lFWbdOtrac/BxwhLTgJvu/OYtOmESjgYTcqGREAExwy8QAl/wRDYTRuPRwHftLvOCUPPk7ltskth/oLu3Cbj5ibLJsxmSZ3sWAOdbllWCpIJNuqdbjtgVbsZqlbU6ThwkvEkAAAQAElEQVTYz9TDetZE+zoR4+440xiZlGwztWjmYTH1czVGuQN7JY8o9JFkf5QC56xQhI+l4BDXbMWRbTcp+GnkLyN9ze/YPq07b71W3/jq/fpP3/2y/uL5x/X4gdt1zZ4rNNgyJT9fmzI3+czzGPHAEuG5TOSX6rMQ2RFr574wnh+oQPQsAzlSLiKNJU4n7lMYi+O4t4j7j2ssef8Zpo/vZcKnT1aH+A55prr6ysv05EP79K0n7+UL4718YTwtt66OgrKyuq4jJ2f1i99/pB//9h0dPXaWr19ZB/N6FvmZjqQ7eBZ6+L6b9P1vPKqvPHy7rtu9Q1umG9bpLKEhz4HrmtY6X6Kf5gXfi298on/lheD7/vemSTRUaG3ZLzRYF3u3yBfuhz6b1Y9eeE///Ue/169f/UQn/TJyrZBTeEur1Hb67Jw+/uy0jp+f5RmYl6FpKerW7LWYABJKrnaMAAtFBEjXwZifDAkkb+2Wk3IgB7yUYJuHmruwoOOfndKnJ47rzOyCZpttmt1zky7ccb/m77hH85f5xaDnacgezEswUp2kL9tHwqNOgNS5JWpXCdSCKZDRQ/hnRwgw2yyGUNRZSq4FDKT26hd2Qizm1cBY6tSlEA4lovSICDA6PK9BfOgASqp7zioclkQuzjuLmRRnuorTIPi5XTYCkDKTpIqNSHQ6MiM9sgY2sZX9rJ0ic2NzDlSUHD10OTMGhcryelXrG3aSZ0LyxMyQ0yFHBBoOli1lTAC0M7R2I7homHnqmPvgdS/Ma+G9D+X/iXjl7Flx0pAJbyZxXAQVWSU2E7fDIH9vGii532U0jQZhCvhAEaZQ/mnBC/P1Twv6GYW8mmjBepXENMziURuaMVNswIV/pQkDNcsk/DtuB8smy1DYDteIayJZoJpETETAAqTtLqelUP1pLRK+eTwvWqsu3exrUox9Uq9qOxX1YXd+UzXlWKxjGs3rgGpRTRlqRPOplLYugCDrFa8js+BZR9u8y67FsicyZbiHQoL0ZkgHcwQCfAGiXbrj44LzZHQu0ybeaW9xMrucqtm/T85XLRSPp/UkQDhIjW0FoKrb3FKuxgb0iNSQ3JGtd2SoozZf3WjxYTLUwtKiZi5c0PLiEnAoItQ0lQcXx2AwyBeC01NTMjWD1k5FedMJL6EmLgq2KQEulCKRe+HjTzTz8pta+PSIeOvIw7vUDB0TzkBECK2lUIRJyRmVhw1M2YIxFO0YSIHMTMwr5oxEQmq5pTa7DzJq5pOwq22FOMQCtWhEtJIqD2VLhs1Krl0EJcgceSzQbYQiQhGQfdCloJvUtiIZyzjjUGvpM1Io3UQbuTCP46x7XcwRdoKb+TyMCMlkP+NqmzFhI4WR3A+rrc5K2MuRYhfZXbT0RXFKe0QQSG6PjsOFmyoWXgaKc6dppjRoBiqDHZq75iadefARfbb/YR2/fK9m10Nnzy3o8GcndfzkaS36hWBp5P9dbJ05gqQNuZ3XsnklzwKF5ymqNnS6zygRR0cTYmGAMg8nXRvjPPYxWU7C5geiw8fO89D0Bi/jXtN7n57jReW6BlwDDdkiiIDWSbl1y0C3XrtTz31pn7739Qe0//Y92ralyN9gDWKoaJyVQbVdWFjRK+8e5pvaN/XS28d1+sKy/AuvhA/O0TTENFLkKjS3uKpDn57Uq+8d1Scn5vjWd6BmMK1B8IHFPnlJuOLfKFSbj0uVpLTZSW4UnMYhRUH+iI11rNxHeeDlgCsffvnFvPAwbAp48JCaD+QZiy8RItYZM79x9k3gtWpbrNX5XJf9gpgmTUWBrxhta7gRRLOOOtSgWdOe3Vv06IFb9Gffekh/853H88H6/tv36qqdW7BLoh5GRTgayazA3Y2lXvJ6riI1u0bbTemDxdx6j0CzstLDJKMaNWu5H4mnhs1cIOZRufP3iRqc1yTLPRLN1ytMEWGWFBETOkriOTgewfkca0KtHVtUKddj0brJcuYhtwAyHrDPjSeNonFou/0sRhCMMDEvekXFEjvPVm5r8rH36YKK97hHhOhJRp3XZLnSOF/V27xWwgN6ZTlm/gwpSrMHJogIRUT6ICQvjEkEdRwoe0TgBqEF5J514csihbGSeq21OVei6JaTLLeUNg/oZqaRD0rKcM9ryvnQ3a2bJldtC0TNjBt69c56O0s7b2n97dEdHx+jzk3VILuFIuGAd2QgAi0smag8c1eg4drX4oLWP/pIqy++pPX33pdmz0krS1rnC8n1fNjmXsQv1N7bIbG+Q/n0K77esYt7VIAP1tekY8e08sIvtfbGyyoLC0wYWQ1CXvfeJ8qRSdHuELGBYizs2FLKBtGpGmfuF8hqMaWDAYgcjJO98wN1fNImfl7XRiJk3J3HxKIzR2vx9BEcFXL24yNsaZ1aFjHGIkIRptYIC8i9iHwIBRr3UESlDvN8nTzixbHeI0dDxBCIOVR5bqEPgTa2CHxakMiR5HlYHoFACFVnDmRHJCE7xtTNg7dS7uX1xF285RHZx6S2ZaIqMxO7XuX0R7PZZLTjrsO6KSJyaimkDRRRsYzzhWQip2gF34hQBIQeJg9pL2i1J1TFHEdrSq1uVStuiOzQyp0nyfNtQunF3ib30Mn4Wq3kDFXi8FdBY2wsgrUOEcgYajrLhIFFWPY6iyzabprmd4o9V10u/4m4Hzz7iP7Ln35Z333aL9Wu1q4rtqhpihpeAsjhmaq+HEBUYtEoIGWzk0mKiKSSsZ6zyA048W4nfZ8pLsS7Cfc54TPd54O5n4Msm5zBdvtnHM9JKtyXtKYrLpvWw/fdnF9oHrjnBu1C7+aKoBYm918NPn76gl7gBd6PXnhHH358Uqtr3P94Zhw2OATEs9CO7dID/psSzz6qrz9+p27cu1NbphrqhpqAD6Tg2VpUGNLy2pAvmxc0O7+gIfdNvNizdTX5unGI11CE8cX3ij7hJeTPX3xff/ujV/I/lTt2YjZfBq6uFn1y9Jx+8tv39bPf+X8sPqPV9YZ5mIA8eYOlTrVUjHF/bw87fuwo+ydagcSsAXnfRItgoEdUwT6tiFfFfAhaSRquaYF7/OFTM/roxDkdn13R2cHlOnXt7Tp1zyM6dcd9OnflHi3x7DyqwflNmYS9QR51JgxmkieBAkNenmARqYFWq8DUaz7eVcWPPOmIDxojFgSnsF+hmAgDPlOw2RnVkoynoFYsilJQRKu8X1MNYyQuwuuxTxAb+FfyiCIh4CK3CBQER+SKHGbdc9kRcq1Arg6GA6PARcvKncKwub0cax1717NWzwVucxteDzlxYaDdj1CDFhJjkuOSwPP6xUYXmHMVuXoDrMCAlMiQa26Nc3y4vqqVUyd4Kfim5g4d0jrvG9LN8RnmDKJZMUmYcgi/DOT3uvzdrhmoQW/gEYGPacCKh1wvi5qbuyD/s2q5X6FsxSOLNzdZJYB1o1FE+sKNJaXD5BComY45iUo3x5lYcZ4XeW5kHjzMicnuQIhQCZ6UgxVHV6JEbdpwi2DAmMcafnFnToOtn0UWmEx9rCKMrT+SM3eEWruBKinjyVEgZbMRSt15TBiSFe5luT0AdGPpl4M1wM06+cZw32/CgEvfJm206hJtMmqDkw+WaQOcG5h1bzRcWt9YT523PxLLXBWpMmPtBtsEFg1GtICVjjD6A21leZkTfk5z8/Na4+F70DQaNI2aaBR8ggxMg4Gmpqc0NcULiUGjAdSl4fNA4uL0JpJSzjnESHnynwBYOnNO5996F3pPK7MXxFlu1wlynDje9UKQxUqI7sFggo26dVMhk6kG+NQ2CRQKeyibJVO1lsQcU3WrRXaveiiATJSFzF6g219owjFtAikMQvOCEVOF4+Kl4kAvYQ+I7PbrnIxYhxNiR3kPDAWAb4cwRXj+GOWTk9vQktNFRMYbcg4Ui+TrpFTrgKuFLr8EwKT1JWfrj662OX9FXb8l+MhWrUa7fJ7ft1OpwSu0Hts0t/t6nb/vgM7ctV+zl+3W/Nq0zpxb5IXgKZ04eZYb7ypb3XAq8ZjB3HUGRmSSUGGYCSfW1M6JjZ6457StVZI1RMlkdyiQ7YdYXTMYDT70yzC42McVHowOfzarf/7lm/q7H7+qDw+f59oo4lJg/qKhz3cFqUPTWxrdfuOV+pMn79F3nn5Id/CN9/SWqZo/fcRzzTrHjjimOjuzrBff+Fj+Kxxvf3hScwurYkEaNXxcRsM1tvPybbrh2t26bs+V2rGFB2PyxZBV4RM4BeeVTDLA7lM7yUapqBCZEV/PUai7sE75AZkQgRc+XAtvOAtYcj+cch/gbSWpXPcQtyGycg3CLxXmLMQLYgaMEuVhsj/JwYUvVQkwTckxKbXIUdTsfb1s20B33XqNvvnVB/SfvvuEfvDsw3ri/pt17dWXa3q6kVtx/QiODPIEMmXI3NSqZp5KLqEqnzMy/yWtTmraxMGwaRPTRZD9KJeacrzI3gG5nygRjkDod7BN0L7HBjnaffGcxdu0wW41GGyHdX2D2sHmXX2WTRN6L85Z0+6hpZ4ZZFID4FhdjBmvNGmztnFuY9WXbe6ErhBWPxI7W8fZVybvtAnez9kZujyb2pzL1DmbdychfGNM5gJXGzPSHfdFZGfTxqQCNGZi3ZNpwtYRFJbauS1ekjLXJlYS0GtO+5Aror3i0b00RxXfU46f0PLvf6+Vl1/VELnw3FH814lXue9j95+w8cvAde5H6+3LwTzGyF5G3rZ8X0KJ5UWt8WJx9Rc/1fCjd+V7mm+DTMnB972qUFOMyTeLLKQwQnQEdTFh5SJqnS7CNwFY80WoF99Ra3RGU6smi2B2U2r/lqEogth/Swi+nxuxSb4NSyADvbTU87fo3HnMZAd8Nut22gzPmM+J68e4qL7el11IX2/lS06b87ZOHdtYBvPR0zqZZ1JLB4bP852M2DgRwRt6BNdTl7C1XRR1EYAjcZwgCF/Q+7mRM5VjHeZiU/bnhxXJo4mHAWUjxrxwMaUrxpJJPBT8A7LHmKoftpCC3zUiWCPXPQ9W2r51SrffvFv+a8T/y3ee0F9/42E9+dCtuum6XdqGTVzeooUafkQZQX4Tl36BrJHPz0c+tAW9SIwSjw/K2jxAzGoXeSgkLq4B3OdwxmMokLKRhQSYO41cWNtnHN+DtvOccmD/jfrWVw/o0ftv065d21UG1OZ6FHIqHrV0dnaBL4eP6ie/eUdvvvcJL71WqC20Psq/rh3T0oN3Xqvv/fHDepZny5uuvaJ9IRg5f7B6fi3IdRnxM9SeK3fokftv1ZOP7tcdN1ylbVOhKW6c/pI6uHeWtTWVtRV+uV7XMl/AH+PF5K9fPaT/8ZPX9YtXDung4XP64JNT+vnvP9SPf/u23jl0VItL3J9dOPtjVlyjiXxq94uNUBhjc+hWpXRmz5BShgfVGomUGXC2DKsuCHQMoHaEAqAw1+L8ko4fP63PPjupcxeWtDC9Q3PX3qT5+x/W3K33aGXbTmZsxFaLaHIQdlmregAAEABJREFU3EpO7mMNSI+K2ozmY81RlONQs9sjkNLGeY1It5cJCzUBMJ9HCCgX3eIgNV/qaXQJuHjSUNghbc5nrMjz53y2QVkvjgXZXrbHqBYJU86fuGg40hFsEXZrJk/dcWRyFAcJuWbIsdNEpGg1AsHdKTnPXUearRsfEQABxeeIReSIYboiZv4IDJyzVWmk1EUzDuV+oCoUBJnqfpQagj0w+xkhcerJ5wTOwcJL8MV3D2rmtTe0dOq0fL4U7IRkbCEZKYluO4r319dMMEQMFL4PmaKRf/caNA1YKCK0ynPK3PycFhcXte75MjFJnN1ytLtnKKcASP45A3Ej989x+0JTO1UocDXBut6foC/b3nOtO2xwM+o5bmbeDGNtnOybWcAoxHbvXZIhMFh2jpX5ZrM2NkzSJm7O5QkyEUtDL3bjQMo0SoCBAvCQ7QVbROBSyboJQKaIioc42OQvJrDOBpy9Zk1Rto1INGI22xjnNHW+njciUMeEIoXUEWZFxIjkFh4qZR2eDzUi5B8ximYb7OKO3xoP3Auc6DOzs1pZWVYEkf4QMyEPBgOZpqem+cUcmqp6xEARkTmLmeVuIh8LarG6trSs2Y8/1emX39Dc0c9U+NZHygBYx0UbstHCYkxCcM+bQ1VaHLS0JM8J2TIihAgGFUnmkqxD9HYOIEX+2CtdVZtvFGHRgwOSA7CeYKFW0bIXAn1eWLFs7pCcJBODRCs4sBoB6SO9UAe6e2HocLhVEOxUNVIwgBhPhjqqgRqN1WlCEUEpDjQ5ouOWsfVY5rC/In/EyHLlllHODWadpLBoCZa96tH6VB5qyFlii+avukbn771PZ/bfq5mduzW3OtDZ8wt8wJ/S6TPntby8xm4O1LVgvkglZ0+pzusRDGPe6OHtlOkTud/Y0TqZ3UMrohQJ/4iAFWpDDdVmDKpKoxhMa3U40EfHZvUPP39Df/eTV/T+p2flfwewaUIRSpIaee+2TA90+01X6VtP3Qc9pJtvuFqDvIakgULR4McK7cvSdPLMvH7z6gf60a/f0nsfndLC0pqawA8S1DThherKHVv06D036bkv3aMH7tirK7c2avhQihKtv9qGv0wFnbPRkwSyIRB3zy1/aKMU4tXWwwIQieHBS2Vd3lfxgSqt21MFLEohe0GnU19BQ5JZphKtQGLwnPjTZTsJ6EU+HoQmZt7w0jMixHO0/CcEHn/gNv2H5x7RXz//GOu9U3eyn5dvn1Ijl0d98IiQfzwNavaIkEyCe1KTaKiGmNwJAGqPCEVAVU2b96ajADfBLup9vGBNAvQepNxhcHdMMlkWc5o8T1eT97W/FvvZbooI3HvkdZlw6uZyHvsmgXc9UrBX1PQWE5Nsi/DI0gVhy3hyJ88I20MRgQc+YLZZMxm0bj4iG8ghc8ihObuxli6KIdgmWHbbOzJQbRSIQkpGZEDvWzBRRIC5g1NjrdRYKCJsSCqiElRDEaGISmlkKCby5tzIOChJxKm2qCzHiFBEiEH95jx9PeXOD05EQjkwn4+fsY4S3zgQ10FdfZ4nw21wsDlkHJbd56SFiKDMlgw40NyErWOB4HgTogiig+ITAZdSj4jkCtWGrqS6+75SQ5G2HLlflfPntPLG61r67W+19snH0sK8hrwIXF8bKh/g8Vnnl8r85h+e6+TZZAgVcll3wsKiSpEa39vOz2jpxRe19Iufaf3EZ5gLnrCuB/VAjJwZPo4odHVepUoR2CD1mt2CuXpQihFpSdkDKTiEHtHSBq9dsg5FOEaUUXieqYSW3esyhReVCIP9O0LN3rcnkOlSigimqtQCAlABTxK+Lakg0AParAf2SVshFeTAUi3slgAradxcommMjKWIICQACgRHR8ju9afwRQMxRMrUd7VuEvY+btmz9cnYiLJYW4nuYkfYyMsrR7EPrN8NTRA7wx4VqO+2mexZx8QVUzpSLsPlRARyqN+8VyafLxF92zjbyH+Us+bmROVEwA985NMTnDfVXl67Et3uAeHYSpI4l5nf6USDY0UI5U8gGkvygE4nVCbE2vHzo44pIhQIJQSXruAL0QfvuVl/+txj+utvf1nPf/1+3X/XDdp95XYNGp4KSBsBpxNBd6BocEERioCoPkCFb5A81wkQ4eMlNQp+Cuuxk1dREKBg5bkBcHJYxEDHlopxEdvGgF22Y6v277tFD9+3T9fv2anpqUZqPfz8I+a8sLAs/4cfP/3tu3w5fFDnzs87OyRayIVs2zLQ/lv26ltffVDPfnm/brv+Sm2bniI8RoTgiZWNvHTt3DEl/yckP/jGY/qTrx3Q3bfu1WXbptVQsnj2a3hRI57tCvdb+6+uFZ5F5/TiWx/pb3/6pv7uZ+/on371gX7y4iG989GJ9rl0oIbjEkkDbZma0q7Lt2v3zu3IA2XhrF0hd/Qi5/aAlGbLEXaA1JEkY5KMiFagUWf/R7IF6l5eWNSpk2d15LMTOs2L1cXBNi3tuVFLd92npZvu1PL2y1WiyXyRowOFFBKjKQK5IzBOCeBAgoyrbV4TYkKB4J6cKhMUMcpmV1AJ3DwiFJIiGAEi4O16kBT+ATNXZ5dAx5QKxjxfVRsh8lxdXCp2tCGqDyF5DMzt249vPXyKtWIXZN4RJsQgbwTXCNw5cp8wubdLsZiEm5w0wv5qW1ROYESQBZW1CsnxRky+ikzAWbdrFv4oyewjNzC6rA/Rncrkv2nl9wrLp07p/Gvv6MKHB7W2sCD57bv9cMqcyOMeKYazkdTnt99zVAruLwPFYKCG3+GaaDQkwdLSkuZ5bln1P3fCMwqhciM9h6GghhQdSWpFJSYJXW6po8B9Hy9gHSGOO3Pmvm/Cic50He+CgoNurBqR6EBsZTsDuTrfjufejxT87AOVmqQdxeEtGjXXbgU/sxGBq0+dYTMMm8uDtd35TVUdS1W3b1PF3mgvKMLmHi508IpYQK9KjiPNpkQmh0vA6bTRNsqV1n/7sFn8Ztgfljm88jzmG/1r3XW0rZPMO/KJvrK6orm5Bc3zpn2dh/RB+4u6M/tCiQhNcXFM8zJwGj6AfJGEkzJ7RCgiUvMQYRniBq71Va2dPauZ19/U+Tff0sqFGfEJzAWkvMg8v2NyAS4qUlPqiIZgdKQ8+XzKo+JgV1Ak6x0ZlewVOZaR3Tehws2pgNtD2axFSnXAvyAZKpYhq8bgrZZSLoJcAWXB5BayXRMLUJQC7ri8+AsSGCZlS90ahMxVR4aAShIZcAtIrc7KimqD02sZWEcLtRWDo5wS0QgezJ2S5ENEJtWGJ04RIAT4JiQgzx0ImHBjDJC0w8EBcwSGe6wIngjo5BtiWYspLV5xjWb236dTd9+r01fs0cz6Vp2ZWdJRvvE75ReCq34hSBj5xXlDJSLcgBJica6rkrNiojOLgh/M+BXVmGoIDnj1Z91tzsI3pqWssc2rmiJomiclbvcE8ItpgfnkhBUfM0iNXwxO6dBnM/r7n72h//Evr+hDvkld5V3ZwA9I6UtgTly0hbdb+27axcPrvfrWU/fqxut38uGCHb8IVkUcpVCrxKWmkycv6Jcvva+f/e49fXxshm+jhvhLXGLpQ+WaIu6GPTv09Udv1fNfuUv33bFbl20NBS/sCiPLkKkUWA7h2RRR+TAxjDgFJDFaRe7vz5AXf2RgXoydnD5DYCohT4FEq5nxQ+66bTmlAUyWTalah8iCWqggmcS31lunQ7ffeI3+6Il79YNvParvPvOAHr33Bl19xXb5eXqd6SmDY6Yk0coGEhlLkkdd3ALIBMPNY66pCl8wli+wp5nhEn59uCtB3cYQJoMmyxuoH8uBGVn7eCdHRKYaOY2E1gP7COrLI3BzoY1mv3p2nwcjQw+3uFnusKEl7BkKbxFYIvDN+iVsju/ljegppNmggtAz1aQf6EW979HP4/CIvvWiUPYJL+/PJqY/GNowxQa1ztElY7qLxSKXWePCl8+ICO7ck5ccO7RGVCgUVZgYfQ37Wjd1SVPuezkpwX6A8+ceDxdaf/89Lb3wa62+87b814bL+prWuf7X+CJiyAP2kAd4mDSkXuL9S6txcR+u+Svu6wCzTM1wVetHj2rxpz/X2m9fkC7MJp6leANS8EAxuRo4+YzUm4mzWOu45T71cWI7U4oMHGeqysyu0aSJeSW8tGkjto97pkv6puPnW9Nl4+A5TB2esmfqgIt5Hl/gi2ZLYBybKn4X987nUh6XwmumiEl7xKRevTYfR565zs19LkZrVB07a6u1LNGe3K3QJ1se83ToDyMPn649wxjvgT2xN0kP3SiOvPrrHIHV2+oXzVY9N4yb7XcmIiN97I1ClzcBMF3gk90OPqPwah28XxZLXoe2S35GMe7Y5Hzmmw95cTU1Fbr5ut16hi9F//Jbj+kH33xETz66Tzddd5W2Tg8IIRvPegh5rQWj7zlJ7VoiArNJsmhy2Tz1AYhj5BytXVJKhbpNdjQh46kkZKw1DlvK8IjQ8sq6Pjp6Rm8fPKrjp+e0ujLkVkN+OsFa4Vn34JHT+ulLH+hXr76v46fO8eXzUOv5bLrOXqxpelB4JrpKzzx5n/74yXt02w1X8izUMB8ZsjiqIJ/3J++Z1MPjKHWHIkI7t03pobuu0w+ee0jfefqA7rrjOm3lZSGFSOypeAgt3HcLc1J2QudnFvXKO4f1P3/+pv7xl2/r1fc/08zcqkrDHicxPy9HFNLuq7brqcfu0rO8sLzjlj2anirAQ4qDqIUSkCVERRbmuyQ6XjaQAlYgS+aQxRaBEcvRcQIXaJtdTOiLC0s6fvyMPjl2Sp/Nrejs1OU6s/dmzd55nxZvuF2r05epxIDZAiqQM4aHVk7RBanwE6ABVKCuVzkUES1kHmwhJFMLw3yudnlIN7LWHJJT9JfC4sgjftsI5U/wSWlnKESzM7J8jUARiRLGLNiCKLyEZgZu5j0OVZODc3nqjxUFGkVGdTd0ETlfBfNaSs8AgEhEz9QuDQTc3VJhbQWlVkf5VaZu75OD7KXMZ82+VcOFykQr8j1hmD544xIQBtaK3uK2c5bILwVNZXFJi+8f0uxrb2rl1EnlOU7SnBfu2UhQmWeiuIjQAGo4Twec54OmUTMYKCLUQINoFE2V13hmmZufr39akN+Rury1Ika6/q0tCMraNgm0bRP4Iqjdm1yYjaQ0G9FGPQ2FHRgFJrLZsJnHZlju67+pXopi/wtUYyUQjZtnmURsazwk2Q7RUVlMKSRwQMCVpLZFVMxqMJgK3AeQSGGWMZNSSQmPzXvE2D6Wxr7Oa81zbMwXEQobTdSci4fbNwl7ackupsQRzIPoShpJISGPSf3mIHSvsztBUmZOz92aJeZ0njUeyhcWFzTLw/Qyb79D/GBruAgiLDcaDBpN8w3V1PQ08kDNYAC3rZJ6MZaTciJmXlzU3EeHdO73r2r56GfcLHgrgr/NWOUaS77cGAoYlZySmBpZoxZISTkQbQ6mYqG9eVVRGUwCvHXzPoUAABAASURBVGSSmwXbLScZKAp+rEYErECSRR/TrM+waMltDxWY7d7PboKQf4r8IioxJyEsezBaNyFKACNZtQFVoV22dRO+ZcLQatwhJ+bq58OlbksmyOh2h5DB6D4dULKnDNbOrAgUgzCZckF2zR1JLSIUEWJoyQwda4ifULaIKa1s363Zfffo7P57dXrXXtUXgou8EPxMZ06f4aFpjQ8A3B3jbzGTF7KYJE+jbAU/Y5FYgEXkiB5JQEJwh4tWqKiS5HOMeB6EtvLQdevNe3Tgvjt03bVXilMc36FCjRQDRTQKE7rXsDqc4qXdrP7+F2/of/7sdX3MS8J1fomNEI2cCkVAzLZ1S6O7br1K3/3afXzDe6/27tklPnWEScFEERwNDtCgaTTkjdfR4+f1sxff0c9ffFdHT87jF/IPA6dYvTpw1a3X7dQ3vrwPukt33bKLB2Jc/YBHPvl6zYDwKEMRQW2Sx24HgjWRVDYZ8wev2hbsj8/r4qdMH38XDKe3HkNCh0wqruPIHFY4FRVSUsYXUICIaDF00Ro4mFwDavBg6j8J8NA9t+m7zz6mv/z243ruK/t1583XaNvWaSmCCmoO0VANWYKDG0DreiCYYDKnDOKVch0jZdebdYp6TCzQeiB31MUat8zCsSrjtVmrTljY1TZfxiAnx+KebgieB9b2yLz95TgsjSOh1pqYB+OmLqjj2CJqPsFRs7dIyh3utRkID0mhgCd5QHb3fiUnXwdHINngGmy8BAUZO+pcuj3o5h/hvVy2dVTtAavkaaskskPUQle/hZ3y6HezYW1F50XL3pcTYIhwdoRLdKeJCEWMqXOdyIcdJwXGiFDEBmpx59tIeI78ESZXQh5COSEcldLoFAvUjlwLZyM2/Nq9jZbjNs5JQAQD9yT/CWGLtsuQBygiFNGSIs2XGiLtQX2Q70try1o//IkWXnhBK6+/qjhzUtz0eSHIL8C+13AP8710iMwtgXrFfRHiVmOlAOIiF1yonzKZgZUhI6hZX9H6oYNa+ulPtPbW69LyEqU1uHP/wKeuOXAN8EyDjT0BEdSdKmlljTIJzRyWczqPpIiQf+QWzpUDmvMJm7JFRMoR1GACDRNycuSJTn6v1VhnjwhFtPHJlXpExSMqd32imXeEOtm7/MSQhMLr/gVeJti4d77skm0RodFPVDevNo9Dq1fUaZ3XWjVEhCIqeX2uj7R2mKCI2Fxv8ZwPjy/insOZIjwSAC99Ym21BjIhUxxO1M2YKtyYo01drSnbBhHJSEwKOaTuIXO3QZZNeGJyhpYI8VzphkB32ZDtuNJLscyxLzinI2DbI2yriqUQP2CMllpq41qWNZCr1pMa89lIHnDG7BGRXB1PrfUb1YHuGFia26GNRMNAt7vThPjgx2hZtIhQmEP2ERpQFSVrigiF4yTuBXkj0FVX7tBD99ys7z3zsP7620/oWzxf3bPv2vz3+9qrXQS5w9k7cnRJI0KjhpjXPACi2AjxQJM8AiSNnMeIXiZMGNPNvAos0EZYtYt5Q8H9bnF5RS+/fUj/69/9TP/tn3+nN947orn5RezKtXx2Yka/fvWQfvH79/UpLw9XeY704eY2R+qhtkxJt1y/S0/zEvSbX3tA+2/bo2182bzOSzyTZ3KyITfFM7OL+ujYOR0/N6+VtSHzS4qQ2/YtA917+x59748f1Hf+6CHdue8GbfVzVVc3D5X29DkRyNx+eQm4pA8/Oan3Pjmhc+TOF2vYgt/5vDb/m47XXHWZvvLQXbycfVx/9a3H9OwT+3X7Dbv5HZFZeVHCKOcVY4SllpAjQhFhk5zP6w7VHx8rS4qQUjGHUo+EOaqY2HSeVZeWl3WCF6ofHzutIxdWdGrrFTp5/Z06c/eDunDtLbwY3Cb/k9ttYBsX5IbI6Sye33YQcFnkGHDs1bY04BkdCZ+A1LZI7rpCgRyKgFJioDub95gChFFuuLBCLE6LwhWifhSQ3ZIiqqVViJOAVFvAIDrZ0iYWRVpwuo+1ME4QOHpAlkyjfMTKiqk1OIXhxBWgEB1Bqcor62b3zJ1RnRmh2j0qc9tPBLJzNTkKKnDRON6gtYgcrbI8ZykSGCNvD4gTxAk85BpZPnlaM6++qXleDg7n2z8tmHPYyRFweigYa/f5P+AcH0w1GkwNNLAMNdHgFQq4MSbXsv+04CLXG+9LfFwjgiQmmDs6XSYBe2qTTUlgyTcOudHj+kZmEhk1CTlJJGn9W1bPW5xSHwWPBe8aTgA4MSpzeP/ZO0MmMZDaJuVckqwD25SkrtnQyp60FUcs4/ExN2ifjoxhcm6LstDOQUVZZrrax7bqJLcmIlElLrdcmgXqI4sjU5Mi8DVpsuFVV22bqTN3ci9HZzInm1lSRNT8qTGgM17UfZKYcFa01mJfk3V46pZNnrsj633Ct6qsgM4iNEoqmuNgX9TDQV0uxzgXnF/xtcIH2MzsBV3g7bcvKDV448uoBrlpxAVSL5RpLpYpXmoMghmdA+aj1xNFaFtmUcPLl1X/KcE33taF99/XkJePjWqwf/mocYXbuzR0YAXk/aE8Z09vC9XE6YIQoCbjEkDnDC6o2hjJGRHpEgGXxaL8hbFUXTA6FvdADTslj0B2fqhASpTRHxCi2Y5LQRQ2uZE3wqAj4JYTz7RIkZ6jko0EA72krxVii9daZSRmB6tqxouxQBHBKJIXpRCIrg/V5yEqMIrAkXC3QD4YMF3AVbcgN+ZKBLlzsEhNRCE5Kwz/ThKy3DwBoMPW/EJwxy7N3L5fZ+65T6d3X6+Zof+E4IKOHDmm0yfPao1vTV1nTtdtijlk3HnM67yS01uumBBDActuI0RHBaXeiBAd3WvCnQcpTmMeunbrj758n/78T76iZ778gPZecyUvHIfyt01SQx+oRH3URFDDWtZ4MfjRsQv6B75J/ZdfvaXDpy5oyAfRoE6gYBYhm+/Y2uieO3gge/oBffXxO3X1VTtEOtnuvAjSUKRu+OZY+vDTs/rRr9/WL1/6UMfPLvqykq89+4vGu0N0vj2++UpenO3T1x69Xdfv2aapZh1fdomOG92CibOGPcxfiJMPZdn7FkGF7A0w/sp44ybxUBdZWEkcz1Fc+jOEsBFpf9vJQPecY/IpCCjh4Ol8zbVR5F3jnlJ0w3VX6uscg7/4zpf1/ece1JceuFnX+98OHDDDkGj2Fme5eS4QixMUEYrAn7psLwrspSWNNLVtbOkAEOJlaqEJucXwSqnjVvqydclza9TS7ryQZdPI2BO8L5eypVuuTYpo87c6gNwiQmFhM8ImW9uYiM6zaCRyPJXNlSCkofND73fbTInhQ0+xN/hYlVY3N42maPHNWMQ4WUSVPZom/G0zJVitXp4pIYZOttUENNGzRjuN8oj9iCS1LVpuxhlmJmOmVL5ocH6T/TpueSO5BtOlfIybiMu9hMv+opIR4LN/kuzW7TueeR0n5sH5TJZbSp82Z6ZP3BNA+DImUmdpRTMCIxhw8L7a7v0y+U8C6+RnWn35d1p66bdaP3JYsbqswrOBf8G1f/0Swk8jRHLd+7J3WtfOtCrtvSr/JA2GjCmcq54P5wa54fll9ZU3tPTjH2n944PyvAFuIgGJcSahy/S9iGrJJK9WyrEiHk1MiTdhaptBI04DZNXk0OKkCKnbxrw5J7JrHcno7vY3WR5R5kBzLCy7ZVMqlx4iupnHPp7XNEaQ+n7IERfH4SUZv4SpXb6yoWwsLyIIjzRvNlRLG0hwREU2+o5qx2ck2wndLKmL7WNpaIfW7hlM3XForaJQGacadc2ysU7v+OZT2Lv1QNzo4+lNrceIlZyAAM6nkhVIEQGp13x+t9YC7OQB7zr+o4A+nnYHGIToMnlwDPb+flq2N/ClOw5OYco9RLdzUL+5KW0WIJfKzUamzO+HAeZuw8YpCArXlQZLNWOqciu2So7ljZmv/y28MfMLs68/drf+/JuP6U+ffUiPPnir9u7eoWlepgX3leCLZX51Ic7Xb5Gb63B2k+VCTteXxaSDB/xdPCFmLjs8WAFz7KR/kTHnI5IE1kFKaObCsl55+7D+///4O/3v//Q7vfzOUZ2dWdCZs/N69Z1P9YvfvasPPzqulZV1nraKfD8sPHtNTxXdfO0uPf3ofn3jqQd0L8+QO3i553tkYQYm5Fk0kmbnl/XSW4f1f/zw9/qnX76jj/iietUvBn1ceIQlK89ZjfbddJW+wwvUP+XF4P47b9S2y6aVv3+xLrq8FZ5fCg25/66uFS2vlJR56AQeYJGmeS67ee8uPUddf/n84/k3V56473p99+n79c2n7tOtN16tKXxU1lQ4Xt4TtkKuO4LjC4mWczojhrAClk7mUEL4euthTkM+s4ATlM7FGbSyuKTTJ87pyInTOrm4qtM7d+vkrXfr3L0P8WLwZq1ObSNjOFgRcLRCfGESlorWdmwR5LfNbibkYR4dwouJAQwpgyJCUSXGQA54tXae1phKBV8bPa9lY9YNJ2YFSh1eyFbgArCvydm9X+ZpUvCjJPvaRwhen2iIiggkegnVH6PoaEoSzetOpjwvEDsvNhzNPbyUGpEiQ5s7560WO8qxBVsEPqkQWpDdTXgVbHWukpHOUUogQyUdJHx8jaZKVq8r98oANrPEJPEYwO9uLV9a1tzBT3T+jbe0euoU4LrqCslNXETlhNUeYzbgxtE0g7xumkHD6R8K8xA5RAut8jvr/NyCFjn3umcYDONeqIriYFRNIOsa76PdMJr1KfDrqI+3MtY6fyZ1vKk1MksnVY7NflUZjyQpzFFqpsSBUjNPoIS3HDGgcS+IHY0sIwEjeWVCzN6XE/j8YcLdE/XcKamnSY21iJB/BM/1ZxDDaOHIGDzav6PohJFfCziPyWpnc7DllnzxGXIOk10nyH49oJ6sjqhgxngOU4U2H53H1FmRM9Y6MqcXK7PS0ngKADzxER5IMgFarZSKxrhqs5/D1tbWlX9KkJeCqyuriggNuChgKUc0mpqa0vT0tKb4xJ2aGmgwGCgioEbZLCN4/TBhUUQgFg0X5rVw6JDOv/qWlk+c4mAOoTRRX8EPGVc6Op24iOCkLFJIJiRWJxqAuwlNNiYVRhOGUlEyqZKqjU+XQhbMIj2SrdaUrTvpIsih4EeySJjcwoMJwXksCjk5Q4RvOeSD0zEVVS7ZIjf7FykCgS63Vk/VB8RYViclJreawWaTunhibU1Kg9dUKTGKt2vW62RWzImj5yxpS0kKftS2xEMjJCKQQ84eSAOkgIRcsBX4kDzrkD9o1/kgXY+BVi/fqQv79unMgXt1du81milbeDBa0tHDx3Xu9Dmtr3Kz5qu8mqs4PZmcNUW55XmFSWlhtDOUkARaRAlQQOh5/oakUESlBu4XbMFD17Zp6Y5b9uqZJx/UN5+8V3/8+O36ztMPyQ+Zu3ddRuVeiXM6dqAg0PEDiXwDrQ2n9eGRGf3Dz17XT3/7nk6cnpOrHfAwFFwvEY4zSTujp0rLAAAQAElEQVR2TOvA3dfpT//4gL78yD5dcUX7gMLeNINpDeF+QTjUQPPLRW99dFo//OXr+tXvP9CpcwsqJTRoL7NSpPX14KFroLtuu5oHxrv05IGbdfWugZrwtSupN7drqgQst2Ao8ph4e34Ex8zEZALCHhB+Jd1x9dkA8ZDHKErCUI8yRuSRI7KIDeohB8koRxGWpaYJhZRfFOzYNqX9d9ygb/zRo/oB3/h/46m7+TZ8t3Zun0qfwiSEyZQTFs/BbOA+HyKCTB1RFfaEQPFSUbV59LqSQN2T0o+BOMZxdxLTGKlS36+VS7VsMuasiUeM5QTawWtwfEctPMG6YzIC23mtO07kzuxwy8aTEsTDuFJRx+SWebAjpzixIVJEGyPJkkm0jst2kzHACIY2h/OZMPkwtGhqE7KRWgFuBHg/IpzHls3JVpPE2PdFJYW6Ztk00lMIR6WU50LPIUAvRZi4JkqSyGA/TbQyoX2h0ps3fb0OUyqbD5zdFxlcR5IH7+zGvP0I20x9DLl4XhOyWJtXYlLbAoxLuNU4TinVatKvF1tFbBkA5xsMPz/F+rp0+pRWXntVi7/+lYYHD6pZ4pt7fnEfDrmHUJe/iBzKMhOQmGjlE75lk034Fa17pRy+ghlC83lTnCcJ+1nmeuEFLf/spxoeO0KeNSgTsBryt91rkxHnFy1kTSInEyR3/ZajhCICzN2cIPtZFTpdtpsn5gEfarZUCb0Kk6PjWsThER4BJmLR/x90ZzRljV0ez2PqdHj6wCWk7AytLLdWtdhR7v+GWiPs2Hn05Q7bhLcxEaEI7ny9nJ5jFAE+sZPoaSPGxyopgTpE1HxVY0RnrH0kR9U/b2QeqppIP6qjFVr2eVnSNvJj/iqXXHMaNw4lz8gWRbF0UbkXAfYaUURM5kd3pol9tTdr3HyBGAManfNFVk1GEyanElU2q6N0dizKe6hxu5kbNnmF1uvcRREBSTkgKzoxyMFRcOIoumrnNj20/yZ995mH9Rff+hLPc/fqtpt2aysPeI0awvAnPqKhROJEQ0dRIHZDRGpGWiq1FBxsYSqk1mSW/sUSuD1SZBmdXKizZAUr3H4OHT2b/5ncf/3n3+snvzuk3715VL/gi9+3PziihSWe23jAiwgFbzW2NNIN11yhrzxyt5792kP57Lhz64DnvnX531oVMzZNI9y1uLSidw6d1I9/867+50/f1P/149f1w1+/q4+OnOeLdu67uU+sGz5opNuuv1Lf4Xn3e888onvvvkWXXb5NDS9Pg+e6XGMRa4ACxrNa46DBQPJ86PlC8Pqr9OxTD+rPvvGovvLwzbpm9zbtumKLHt5/g/7s2Uf1/Ncf1h233qDt27aImUlU4FIOFB3RKCLknwQth7LZM7jXpuKhMGAX3knIHBlEApAZ0yJilpdXdOrseR05fkaneVF67rLdOnv7XZq55z7NXX2dVqamccuK4JQlU6nxyCJfMYdC/kGge74Ix1kCQM5I9hQNT49FCSusKFlrl1uRIkIBFy0iSOF8cMvCkEZzHNqOJuGCs8aEaH8zyOERrg9l1NvcqWcC0oRwS8RDhPUxGeulZTrngEValMEUVFHVhg0owzouAYqWgGWTlC/W7WlcrjcFCblujHUId0pTR3khAgvcLxCpSEIJyOmG7PMwQKGhpHV8zQvPE0tnz+n8m+9p7sNDGvKFobe4IXFEiI53KAWYaIWEEQEUGvC7nN9zTA0GyI0GDTiEkR48f4hrd0nz5F1p/7SgQjJRApk8qm02tGLLjJis5n2YdVjuMMtJxlsKJ6e+xDcd6pweTeniWATPYZJzqLbMV0XGgHqdeTYgPaNFW03I9oWQJns7d4J9OYGLh1HNaaq5PXaUcDs05l6QD5rJel0b7i4GpuQWJI8m0TyRYxE5UB5bokjjSUD2qylCERBYdvsh2A6b7PhNAspY9RvxeWJ32CYxBClpg29I6hP3vlyD98D1mKoDXigbwsWlArV9w7y4c2IXLS+v8o3WvOYXFjTkQT2CXCSNCD4wIi+G/5u6P/+7q7jSfMFn7fO+mmeEkJhniRkxGbCx8Ux6yExnZtWt6r+vu2933U9VZdlpp21sYwZjYxubGYSQAElISGge3vmc6O+zYu8zvHqFye6+P9xQrFhrPWuIFbGHs88+EvhF4DQvA1dNTanXa9RwcQSEm4Zz1DARljUKvfCFYI639GfeeFvn9u1XnzmAsdcV1PUU8Vko+9sWFliI6ws8TSKpcd9YCpiPmWi2VYrUXIt1c4C814RzORlkeXgswGsUEZZtN4Ds+MKcTOU0VgkL8kXKEtx2c7WNuIQIcn0FWyk1t5CBMzYCTG4hRCmAC6uCrNcaBZgG5rTcEklAsdkfDJ3CUneeYPCNz7CY2+RaqifzFmW+gp+yleHI9Cnn/Eg1V5A7lYxDgoNZIEckofilXk5c3QfckAfR09yaDTp73U06u+dOnd21U2ebtTpxbk6HD5/QqVPntMQdPNSIZxIRQjbX47VBKuhSrR89RAMzL6wFzd11FwtQ7h9DZGQjxCSFxLs0ma/jYeXO267V97/+sP7+m3u1d89OXbt9NQ81O/QDHi6f/tJd2nn1enGqy62e59TI+V6ckHqjmdLCUk/vfnhKP33+TT3/6gGdOON/rkZEuw/pyoQN0Mb1q/XInuv1j9/Yq0cfuF0bN6+V80bTwHs88EERGrBn52f6eu39T/SLF1/Xn986xLU5RxaS0L0X7IQGXDBrV0/pvjuuyV9oH7n3Bm1YS3x/gQ3jI5Ea7Isjx4sIb1K7n2wFkjEnNLF7tkOBhQ0nh+3g6P4bOJkLO96Zz+eI1aCyKJH+aWNAA62xloHo1sU6B2rIueOqzfryQ3v0n555XP/y7Yf05AM3cAzWaNUUESRmeXgV4rpuGRuZjUREtUdR3hMKqM0wismRQpUkGv44pomVSUNfSdgcrrZ5renT6snsY6K29EV2XMR4IhnSeBu3Row0z5F+5IsI4gLVRIlgjOg5E5wOZi2plSNaf8zdMTOShGNR3SM/SCWGX4SlNnuBQ4y2JEWEIgK59ogq2801m6eFGnJOlDHRGvEFEhRJSLgW5TwcLwUi5HMIhiJFRJJWaLECdtlx5WzI/Ph6JikUUcmyOEez/jTmoInGIoyuROlHrgKlzJB+joEk9hnu/GpbRLRSrWroDzqU25iMQ8ZU+1gsG1cx5miFERv383Rj+phICs84CrPktXRohgIOj4eBrp7OCT3rxE9g9jVPYjI682QghwYH/FLj87+cO6Wl917XzAsva/6tt6VzZxSLi9wL+ip+kcfNP5JqnHP6NPHO1euQ/SWZ5y8lhTYOj2IPiFC/WFSfb+CL81o6ckizzz+nud+/qMHJE62//XCkk0WEkkBy7dY9rxAih5DgBYpApotmRpZ0LdRSwKzXelHw92gqyIVY1+3JSmE6qNo8TlKEs09iGQfkMFuDJCbjlxF+Ex3fCR0lc7TcOV175dQG7l59QGtv14rduimdqpdY4/KyI2zTWKuzeB+SsJCG8o2T17prhSJqrP2As3eyeRI+EdUvHcYH46YW8zxMxCSFSivoyAhGekUw5yo7rfIC6yhz2B+qnzfU7nrxiUiQJHAw+7pOAKyFecE92g9kvJdWsUf1l5y/ynWOlJ23rdHnWhL5HGcqDM5lUtcMWsbPeK3JQKWIYK6oCmNKYIhM6QhLHUdGLEovxspB26pKjTE8loMrF5e6Dsb0zTrSHcTrghzmfcM5u32AM6dtEcGcUkSIBwhhELcMFQb/uHjrddv1jcfv0n9+5jGe6R7UA3ffqM1becbq4emHCeLoCv4QotwagFofPmQUtlCVSzoIRNkCKYIxhDRJpdR1YJbJyYtwNBV8eaYblJ6O8cPxr3lh9//4ySv678/+RX9+86P8cbzwY7DJcdM8Y+66eoO+dP/t+tbj9+qh3Tu1bQMvs1hDoSZnbfDhfYXm5+a1/6MTeu4P7+nlv36gQ8cvyC8I/9dzr+nHz72pfTybzs4tacAzNlWwV1KvkW7ixeB3n9ij739tr+654watW9Oj0oHalcv3ZK+pu8+wOnFT11Qz0A07N8nPxz94+j6eZ3fxUna1KAd7aO3aVbr7jl08Qz+g73zlXt128w6tXT1NbjIUNkLMAHduEwYjgHTWJlyiIirolo2ZCjY6OGPtBOFMkoIvUNrmZmZ1+rPT7MUxHbswpxPrt+jMTbfr0u17NLf1GvWbVTxjF5YT8opFvLpWjJfMk/Whi5Ml62h9IotBKZA7PunrAw9mVmEUBNtM6gwkiyAL5hB/wk4shTU4tcn+JuEn8ieGW9epENGBMOykwqWO6Y8mBX+MiVYjmAWLZeNhFbKMCx2EGEYg0iaCho+krhaAFLFmT0fnTE2YmcMhSHQ2mpKwOwgrK1di7L4h3+uwtjGY5NYhllvC2ai8T61MmUoMlwJeAPIFIaj/pZdfoC/5P1t24CP5bwvOHz+u4ucR/LvuekyOzT1vDRHBtdJT0zTy+44eLwabaDjXGwVY04NHaJHnmAsXL2h2dkZ9fgRlscpGLZThjUg1PIEl4+yDTMSLZpu3CtGo2ZBXBSu+EXCSpj9yRCgixDBJUguN2SSwqmcJ6loRaCWEiBA9qfMA6UQppEoWqpjHwOszqbYC6yj3ZMxm3dGm9MHmvTfZRmh24OTLB9dnjO+RDrcIWXRGxJW6N20l3GGJt0LLEvqPDFn8FQIixgobl6/gfxl8pRjjY6kvixsCy1c1Crp8k/HlJeAsL+ouXDivxSV+sfI85IoIjj0Uyotiioug+1uCDRdFRAgHiFurZdEMWW7J8/Xn53X+4CGd+tNbWvj0hKZ4mgkCYWocQgnBB56PWeHCFrY8MULZCnaB+cIdXmHoxjTRHGACNHOcyTIXUsYiJ8Tk9RiGIgJTolKKRS7D5DqS459G2U+12dcB1pyj5enBUIYYCr6+WSGphhRYkVsghQVyGzFRUCI5OA8Odf2JMFQvQpHp2BnpIbsr5M4Qsl4plM0MwCx1jUmIrF4J4aMSimhJIdcV8EAKeNXFcaQe9qjwcBPtjbNpelpcvUnnd92sU/c8oGPX3qKTWq9Pzyzq0Cef6eTpc1rsFz4aerysiySmUohckC1Mk5J5MJhgtVuxaw1qMQDjLUWEgjpMBT7FCbdx/bTu4sHl7766V/7nDg/ceY02b5zWFC+jbHvwruv0D99+VA/ff4fW8ZDDFmTuCJiH6CHUXtTo0kLwAu8z/Y9fvamX/ryfXypnxXME65AiQv4giV5PPWj7pjV66r4b9M+8iPzS/Tdp6+ZV6kUfUs7fx7+vKRVesJ4+v6A/vXVYv3jpLb3+/nGdubgkDGpUm89fvxjcuG5Kj9xzvf7+a/fpfmpfz4vBKLwY5Lr2XvpD1x/CJi9B8ggVyWJhh0msrmERZaDaoVoKR8lS2hSqdlwUHiB8Aeni8Le6qswTYwR+UFP62rim0Z23XKPvPHW/8Cdl0gAAEABJREFU/uXvHtUzX71L999xtbZvmuKhU9KgZFbcZRKhpghWY8IlyJlYW7v3onXDqkQtGCsIJtjn9vTlZjP0RaArAgvdwS1Tx42ZIpYjRjXht7KHPrd5fo1noT6NtWofAxBXwoDVpbncbuRK1VXcHurasho6eJLXuA6b1NSVoi/Uxuarecar6eSWVwfSFl12SIY2zMv6hMnzmZb5lE7H5nt5p34ejwjqiM9zGdqcf7nnUGfOoeNQGFpBHA37gt3eGU19EyGdbgfhYR1WhleUjCaJholRQ11uWWsBc9RA5dwF9d99WwsvvqDFv76qOH5CPV7aabCk4AFd3KfEi0F//vMRwsVbyGIStyxzCEPaqcdzOnOA4exbYlbnewBp0J13Uc2lGfX37dPcr36p+b/8SeXCWdV5BsIpiXRMotqc2ITGjIzpkrwbWjNrExTKeJxdCqytV6oGXaFRvZ2XWzPZcnCZnnu7DPv/RXW+lWqZyGkH0xiIGmNqJzrdSMapU1binXPHx3x8LIfqCvbxuS2bhv7LhM+38ZlCfvqyqGWqlzJMVIWVDtdKWJepRlVtXDYyrle5jstteaIb7MiFX2nStLWOlk2t+jeYfP56yXmdqG1j8bZ1z0W2utrErOBn2aJpKNupIxtyMbaaANLmAXlZ54qpiM0QXUmsPSzxwDU9Je3Yuk6P8DLwH7/5kP7LMw/p6cdu143XbdbaNeK5aUHBs5bvG01wDyBWuQg/UUXmN4STwn9QIpAgoQseEnlC+YeyzYFqj8oEjgMKeXkRKCuJca4NQqfOXuS57qBefHWfPvr0jBYH+PFsqGh4/gldtXWDHr7rNn37iXv1yL3XaceWNWQgQUh87eI5sSd/F/M/N/7wyGk9/8r7+tUf3tHHR89poR+6NLOofQdP6F9/87r+2y9f1V/fO6qzvBwb+OYYEsl4FpVu3rFR33zkDj16z23asGENNzv2hH0sJj/v8awm9fHvU9pA072+btq5QV//0h798Kn79DAvK7dvXqNeQ/0xpQIN2B3/twp383z39Sfu4cfv3dq2ZQM5SF/UDfLxzK0Hcj3WLSoosCWkIeTQVIg0j8BKggi4TEZr+uDzZJEXQcdOXtDB46f08aWiwxuu0bHb7tHp23fr7Lbtmlm1RovctDOSoZsfkRnQOIfJlkmD/KYCFiCVvFco2YOYFISruhZhz06r3Iipy13R8bFajZSxeCoypPH8ylZ3xrVVKcF2KLiP8hmseYxbowr2ACcELAXMc2YIw1DGgDw+BwjO7lXKHUCMIA64jghODk5HKeqem6rdUYW9sxVuhpdDzESuko4YkBOrALclMDme0uEBWeJpQymyrsJ5LM7h4EfChfYvJZ3/4KD6s5fSRTRngcmnO4UghiqXIgKS/L1tiuvT1JvqqddA0UtbBDWQZI6X8xfzbwvOt7UVhQR51KiVkThhcR5MaeY8Q/w/ree8y+fwxNXQzptKK/8N1ro6hT1TXZ7fhv8AZY7P8e/majrBB41TaBgS3no2tQPsl+TCxqjgE4E3REg9+NUR2UKXYcQTTf8YgokNNQTPAXOPqH4RoQgIsLR2s0CfIINgn9c9X1L6Orr1Tr2VmSsl8yQ0u3JxCEoxIWdCcAd0bfOLCzrPm+6Lly7yfM4HAPF0PAprEB9EoSkuhqmpKU1DTdOANQp/McdLCmVrWSdzuYhX55o9dVon33xPF/YfUJm7pM6dq8el8TEC1MV6TUU0A6YydGcZVS6RcYGX6zfZ4A97EzCpC8zEoeWEKWHvqLhFrGaGHW+7dcuYnM7MkSTw2RZgBUIFtTGKMSmCvDIOdfWDMRmd2FKNATPscLuh0m0kDkk4VDsxKRi0Hd1BQ8w4zrCcuYpo+JLYawiSJaWOybvsenFxKmDhomzB/BAdFQe6MIadgrnNwax3PhHhjHgpiQzq2Q80IHHTXJraqIs7rte5PffozA036/T0Jh0/t6SPPzmlkyfPaXGprxJNflAMomZ2HjYNVvIYey0qUkS15xRKs8fEKRGZnj6hQJTXihSRmtSes5vWr9GeW2/Qd7/6kJ556h7tueUqrVrVMGVI9oVNTfd01eYN2r51i3qrptvPC4poRMsdl31dS1FoENM6PxP6675P9a/PvaGXX/tQJ8/Oyp9JojG1ek2jiFDTC23fskZPPXiT/okXg4/de6Ou4kVhDzwiFOqJ78rsScOl09OnJ2f10qsH9bMX3tHbB05qdq4vVi/viz9g+7xU9a9hmzas0uO8bPzeV+7hl9odWr2K47a0JP/iqyy0yH/bT8XhHuDurS1xhoC6/OYmz0U2xAERhRoRkSxQMumx5n4DlkrGkfIYJidvTwPWvoFfwHfrR996XD/6zsP68kO36qZdm7RuNftDLYUXgqP55CnqZM4b6Bxs504f/JXNxhTGBjtbhVObJTmwpQjwBMeGDhvmxWaZ9OPeESMtYiR3hbq2TibDZHe+FokYj63gCOJIuG4Tax7Vjh856AjLO4XaYGpNZJFn8bXLIVBVjCiba7W7KQEG1zBOQKOOwSUN10egc3AS0Jl/5ClcxzRN6PYM8QenkJAgy5DaZh+SSmARAYuUi7wqn3MmKskahGAqHvCAtZ3QVmpdDIxTxjuXY3HFVkwtDpJbZ14pMn+uuwKU2ca2+ucy8hJAMe2cY7rjgoHpGXFhdGaTj2FEKKIj28kROIFhQBh1p7WHyS6SR1OVav2ZWepsNUiOsQVh2FNnHrs41roJiOVQB4bobnrI3MSkS7PqH9yv+Zd/p9k//lGDY4fVW5oTNzcVvrx5HlcU7PCIF6qp+Qqz5+mPHZD7SYEVUCJhrsNK4T44vHcsco/0j5v9BTXnzmrxzTfzxeDSm3+lnnM5b6FO3z9JQb4ulzMhw7wmYYkIRYSk4I+yWYoSODpaQ1w0I4W1myvjAN0tExIRwCaDI4oAa1XHTlBri9aejDnUUQJ16OLsmzQW29kyrroPR9c8VIhJ32H+enTsYxr6KYRrkrGIqlue9Euk3S9ntg7hn8HmqF1fHjsWgbvniHSNCAVSZ7ccEYqo1OG41Lm9HpQw4QPLnrrPr6SExobuPBxlq8+YNSrCXMwJqW3GoAhsDoPoK2b3sYi2rjYa5jlh4925OnKyMZvVgi0iFOAm50X8mz0iFDEi5+qCIkIYNWxjeiiAIWNINa4kiprXqbkJr8SDsSPjxUNLrPiy/QlsJhjHj+59chAU0VlQmvTIwWfqen7IvePG7frWE3v0vz3ziPw32u7bvUtb2ucsypD47hIpkLedOcLRlSI666TelWDUkbnPgDxBypT3PFcSDOBUh4sVvFGAmC00M7ugMxdmNbfAvSq8gBCPgNqycY327rlJ3378Pn3pvpu166p16vWKKEdyGoSI0OLiQAd4CfjbPx3Qz3/3tj44dEoLg+C2WigBez/0Ic/Z//bCG/rf//3P+sPrH/FMOiP/Z6LyvscLQt9/B/CFxSX5X+v0uSeWlgSuQm2QsR78+qvW6+uP3Jk/Pj+8Z5e2bVyrqV6joH6ToqfCc26RNCDPEs+f/s8C9Vn0ACqsvMA1zvFNCA7MXtkqhWqzzTQ0kDxshTfho2DCF9nxSLZKfLbMzc/r5GendeTYZzrGc/NnW67SmTt2y/+jw3Mbt2sp/CKTeCYIB5Kz1tcqJBzpIm96UUrh/A50sEK8Rs3+BdXl4Igk/PCtgOScEILyPhKWpJZh8S4pW2Iki4i0Z25qZUp0z4svdjr+hZrQkbIX4VNnU9sy3jL5zGxlQrrjigxXn8AcmQ/jSEZSeDBFim0VuVTLzkkmyclUWxmTLdbZCkbI6zExUd0PrAEenbmo7yCr6ecZULLjR5xFTGnIMOCq832F81CQ/x8GF/cf1Nm/vKG5oyc0WLCNyO77BoF0chAMHGEtFMg95KbpqdeDOL+bpFDT9KBGEaFFfty8ODOjGajPS8i2LNVGTnfI+XBPGFWu09yAbSST92scM96R/Tqb5SHhUCC6wn+YJHknpz70BkXOyckGZ9eF1BJSHoPAqSMRE5WcK4ntCjG0BKu94IdE3rrAgs8ywjzs9rPSccsdOX8n295Ri3EPaD1g1NTCKJbsDGdqxlEf11vPkXEIdMK4N+vwFo0mGsalN7gvoCG4kuCaoPTv7JNTdOgkJ2YSGGk2TeQbmSRq0mXN3qaRwVo0Ibr6XDCX+EX93Hle0iwuyraGPBGRcgR+vYaXglO8PJmC9+rFwQUSgQ8kk2jja6NQ/5O1xcV5nTp8VMff+UCzZ04y55IaXMNEnLl3unKp8lJ5kYRPMYkGl6pHZSVZwrq8RYToTq/AnLIFavOhlYGCQQbNWzKeIkabTI65zC+dJoeM5faY/pOmqpHTgnOaQ74gYWQPSIqoXG5B+W1Iqyryjxg1aukT6kCrBdXcmOfw8bAcEaIrWzBmrQgGCUBiUnAFf8xNGMygERrKc0VdK/KxFVGLzSpd2rZT5++6W2duvV2neCH4KS8EDx89qZOnz/BQ05fwy+MgGjdnTy+GApmDKhgiPKYgi0XodKHQYVEpXereV1zyeW6a6g20deO07tt9nb7/9EN6hpdn9YUgDwa5fnwVusjD2r5DJ/W7v36gtz84rJlZvsAGNki0gCch86lJhJJc8wV+of3Tu5/wYvB1/eGNj3XyPLFFuScZ04QiIPiObev11YdvzX9K/DAvBjdt4GduXprxeYNP0YA3g30ezBYWiw4dPavfvvKOfvnSm/lPQy7O9rnX8mHJnvke5Ae7AQ9BWzev44HyRt13241av2aV+oNF+eHIPiGpJFGQb/jIxjpCVfhPWIJaXvIAFUXEkBTY6UCM2BirbEEZEay6xzobyA+Uq6dCt1x3tb755Qf1T898iZey9+rBPddqx9Y1mnaw1yKROhQByaRMFoEModGjEoyOLB8GvCUPRRkiy+1QWeesK7dun9K1PSeqN1npxmG59xUfjXY3jZBlEoH0BJ0nBYYINBPy8m7YVOPqmD6EJF9pGNrG/MdEH5zOxesdpRg5eR2mauvwLkpsrWWThKKVWxe3slUETniQznOa1DUr3oBOn+AETOj1uA/RieTVMSHyDX0qvOJonwiPNe+kU2aahK6geY9NVzCzC63FU5nGD1CamMv7kDLDuIw64Y6roRXJayE/fXJBGeOr3AKUDm2GvE+AWSXe91GLQ6KWiBoQAUeXeetQZuY0+PCAFl95WXN/fEWDw4cUc7PM3+f+1uc6GlB+NzfxGcd8iAXiTi6YnDLkP/50gWPsfiHGm3wDIsnF/TL/aRB1DHw/4Ucn8XJQp05pgReSs8/+Uovvva1y8aKMBz4UQXxRzhGIZHInBaxAXR+XwfCNYDAMkwl42ElAH6pVWO7Uos5TxcnRuKlDkT2dKSF0mVL5gsPlRX1+YJvflUd4XMndFV3J1vl39o53+Ep80icCHYqAr+C+Miq2ZtyC3Ma7WtFAGOkWTIgrdYeZOFmH5tSH2hcQutTIsbcAABAASURBVElbV6s55fJEGOitVz0fx/U0jMeMy2lsB+Om7nhbNrXmjvneZLLeccvjlHWOA8tlHOgy1YqrQ9WrfKXxsrWl4+dHRlR7RCgiakQ0yGppoGmeN67ZvlmP3XeL/LcG/+nbj+grD9+hG3dt1ZrVPXXN4RFBXABVioC3FIFMkaHA7g5nT33X8loxGcxTI2XMxnmUA08FDkJMmFKToqFeXioEdTdq+EE9tH71tPbcvFPfeeJeffWx23Xdzk181+JVI7c35w7xJ8QLiIEOnbigF1/7SD97+T298eEJLQ6myDktvs5BA+6vRUtLA33y6Tn98ndv6v/+by/ruZff1RGeJed4Qba0VJ8rf/P7t/TyX9/RufOXyM6qePlHsCSez5EL1CuL2rVtLc+rd+p7X31Qfm7bumm1WIIGrGn8vCncU89dmtMb+48y35t6hdwnTp2T78fBLgX+MiG7szPMVTuzI5R8nkMQBckNBMbCGWWwSApnU21pAgQz3lGPz4P+3JxOnTytQ7wY/GRmSac3Xa1Lt96puRtu0cL6jSqOEbFk6r4fIWaKCa5Qg2/ABc8IeERIivxT16WJZgtGlpkR7UwTLmm+HImE6piiIlqtpkowAmxMZ6LEPdT9tATlnsPFvk34t1imsQHBkCu1aEo4iMRgGRaQ96tUVMkAc5qiyZZghXyuFJw5pblERhVSFQ7WC9wdOf82b8HbqyqS1+q6TMggliB8RQNjrB0j5RBY8nxqfC7wHHD+L2/q/JvvaPHCBeJwxSkUCHQz5zBZRY/gOkXv9Ro1LaXchHpNr2JNwzzS3NyC/GJwfn6xngoZX+RGCrNKFapyN3qPcCJEpg5ezh16JfsIt1cb2YHO30LjzOYx75HJ4BViRk5I9oM5D6ztaKylVSaY3U0T4Ocq9jat7MTOSxFMKBMqvvW5FYGubBYKBxwf+0JIGWHzSK5SHYU98uTJo5kpGErIDUkRMSRjwWCq/kWWk1q/gr0jismTxk5O6b32xZGx+CWvIH5EkUMtDf2Gdi4nZN9cPZ/DOyJShbiIUCUsy506COei4Nl4Uee5QC5eupQ37oYTHRcFccGJ30BT/luC01Pq9abV6/XUNI26miNC4QDTUPD+i4uelyyXZnX08Gc6+tlZzfGQ3sO74QMn+PQii3oqkEAl60IfUogWeVwY0wKQvp4/AhSyIdgT2+rMXlmQBg7epE9BV42VFBGZV2FZ2IjkZIoAIMb5VZAxASvCty1ywIEkTD42dpXbUEhFeFrIvJmraowE1g7MnMQ5D4a2B6mhYQJStNnSj/mx4iMIiRqH9QW+bZx9k/B3uGXRClGw6liQTDBCwaQIpNrl1potkqbTOp4w68hQjqqgAk1rbuPVOr/nbp28fbc+XbtVx84XHeKXy89OnpF/mRRzsHRiyYWASrK6H50MoIhQpFCHgp4AnDDAUDRQBHKtI+yAkU7Nkk9X/wJ7/+7r9YNv7NUzT+3Rnlu2aS0PhzzDEBeQdIkXgu9+fFq/enm//tfzb+it9w9pfm5RDRucv2LhnPtIYvMmsw9UeCEnznbMOn1xUS+/dUg/efEt/entozp3YYHc4YogOHVGhJopaefWtXpq78363tP36b47r9G6dVLhASz4MByQc2lxQf2ypPmlRX105KR+/fu39YvfvaMPjpzWPL8Ui+YXhyqheX5xPnL8nN778BgPgif5gPILyb4KR6NwrZHYydG93wTCAuZeQCOqxtIM4Zs9azZgPBquUPyqv+0kwWg8gnjUoBag7CAKXm5uWsfL2D036gfffFT/+O2H9dSjt+r2Gzdrw9op8tc8hCpjyeO5jJosh+tLkiJKJdGQ7aOcCD07ijuBvicUMFRy4wmGqoiohBJQtzcRaC0hqc7rOJyILZBz2gaS3ZgFh5nj0qWDkwFDgdoCwFyRyK1hq/mMm6R0r6DcRmK1Vwy5nYxZZBJjkhMg45Hz+XhZVttGNY8yR5ABJ6dkxXiiMLqP++Omjmwz2dNkWcU5yaUQz2E5PwMp8aCro3RmqO4I7gOGAe5UXAtBb3s3qXkL2cW1mQhq5wi2GmL+wC+YMO1wy8aAsXqsNCxpLHe1CD8imIhOfmWLCEWEuO2AEZ1GXdbqvBUOmAkm8wkiV4CahGyfUcqwWuep0oQcYXtH1cGxnpvK8AVDsAdb4C5ZSYyB7ssoEowx/0ikAgPlNBxb8+A2QBh52FELOSGqeR50cP9Htw9/rMXf/07zv3tRhZeDzQxfPPlFfQCV9p7EkSaQHqKRLCcQx7DUOWvFyHYAa3VLRnw9irpUpPyCOpAKN+IB+Qd9zqWlJTXzc4pjx7Tw4kua/cUv1N//Li8nL0ncm5T1EuzaNd7A5BmMlZRK51OMVZvvR9ZkD0O2dX4UZaguqSg5QEQgdyQau1Bg7h23PE7EjKskGKm2deS5TZ1u3np6r6KVl7OIkWW4zjGs848Y+Yn1VTyyHJsCoCPEZT0UIEk4R4QiQgyQhg0EKJI6MDoBHhFjNs41mWo1rt0k7wH1eTuTOGdFXEeJkavrgRAKxq6PPAI8yfGYndpWYDRVZiAkKy2zqK7lF2gCs7YOhNtXbV5UFeRSWE9pzwnyRqQX5o63awVxPqOmXLN9TdjcCzIpMBXZJ8KjLZPkPJOIFBFJDHK0c1kWjeoY215qPWkLMG4oBW4SXOQxeY6OQvwBp5Pb8eEBIhnxwhARCtJd1nGpQaMqal57sncwbgHytblh/Wqe9XbqO1++V//83Ufgd2v3rTu0Yf20gmcj8dyW93HmEgUHqKAsAS7msr3mxxoyxH7CsTGip4D3yOjKHIMRX+x0tc0VRkTrjye2wLZu1bRuu/5q3bv7Bu3csVGreoDY6HmbIhH3RWluYUkfHzutv7xzSO/wQnBmsacyNY0z1bDwAd+zBjwzFu5tfe6BJ09e0Et/3qf//Wev6Jcvvq39H57Wx5+cy/+J3U+fe1X7PjiiRXJ6nsJLwCT2xc+e0oKu3rxKX3nodn3/63u1957rtXnDGqyhvudiFZ7Yax2AXuBH9HcOfKpfvvSW/MLxwMefamF+Aa9C7V5rkbg3+3JEoFs3WTTvfOBsHojTV2LPlJnwFRQmhg6rooRfEQocD83Pz+vEybM6+Nk5HZwLHdu8Q+duu0MXr7tZs6vXMwu+Hrnm7C9aEO/wsOwBe5qtm2zEB1G5lmIpkCE7QhEZSMqC50hW17D7XMCB7BW0F7DkgfNRAHnftj70kgbkx0nedxkvjGC4C0kM9Mg97/SISDHIi7ujZChrAAj5D2HkYaQH/gVU5BEtFBFwYKJDoexDTLJj8P2lpnDmIrfAscOMEg6SEsnwqd2uqXtdjglwcV7Zn8VKnguy3aY8S5w41LZQIJl8XBwfnKfeQ04EXTx0WCfffV+zZ06Tjgxc3AVHtiR1+5FemURSYDcJ7q8/fvdRqWdIvWhkXRG8hO9rZmZWs9CSn3FUGybKZ66q1tGqyRr1D0XrDoAKZNVU7ANRpIwnoXd4YY1JODtX7gubkLL9WtzxdY1BySEGSBKiqrPsU2VNNjaz+xzDCZsDYDiXTODj6UTGlpHXsoy62rMeanRkR206khiBMYfHIZUqNclQ6tQl42pxNZCaUZELlM5Kn0IxJtEK5F5zIGFLpzakMnvFEA7c3HOjKd5yJVsCv0jVUV5o1j/uZzMUeKZj5FjdqjgaqcfmzDVCRxJ2QV6PfYYG5vPm1gOKBd223BMLUNbvWYmPCPX5JWmWX/Mv8sv50uKiGoWAIfPIk90vAaenVmm6N6UpXgj2er4IQnK3s2hMx8jUFkyyWQs8kH9y6rzeOn5Bb5e1OrFuq/rNGvX6jf+raZriQytK4Fupzo9MXmcxhWjoWTYizojFTEyYlGYcvfdRhC0gc9F8pIsiAplexIUcCsTs6O1Wodo3mUYOYMTiJrfkDm6DsFKD0j3CBmUbSsZSyci01WG53qEt3sZ5GossWkqhZa2c3q2MJbsvXN+clfNSnjnk/UEjFVHo9kFq3ZCMSegIdNutKfMnQKxolmsmFHk+IyHvRk/zG7bpwu67dHL3bh3jheAn5xZ16MgxnfrspBYWFlXwc5zah7LgoEVTEvJUmQ8hgoyQICRVbhaSQhFhlqeBaLk+bo6Icu2FDxPnzheC99ykH3z9IX3r8Tt1+/VbtIoX3XZtagpd4leedz8+pV//YZ9+8dIbem//EV6sLTFHj+vCtUH5YQf3QSG3Jy484CTxEk+sDFWnz8/p929+rH9/6U299t5RnZ9ZJE9w3knhP0waEWp6oZ3b1+mph27R9/xPmW+9WmumGxUe6oJczle/QBfNzS/pg48/069ffkvP/eEdHTl+Vv7gsd8cv0y9//EJ/eS3b+j/+Pff65XX9+nCxRkxjbJxnQ2or7huyk+M/BYLPMJVicokD8bNgeUWgT2QMNAVgWKBaxfFZQpEMg71mp6C/Wl4wLzmqo168pE9+sdnHtf3vv6g9t69S9fwq/OaVU36eH4ERZCBTjlVFgr5DRtL8sC89JzTqmgF3wIX3P7RGUTD4GUjZY9xJZF2cGArjlibyaWQO3H7mVJhwMaYPQLFlFodnMGUGmZzShqv0NCQXJ5J3XyiOQA2Dlm9nDrHuj0Tdkz0y+aNCEVEupqZpKr7fKm1iMaR6pRliRzTURuazBiBk92gqUWdsiPVKNnckdqWU+Lomlpo6Gfd9sqp0+WbDCj4k8IVh2gtRLYSiAuwliKDd87MGOT5KAeJ3vmmOOaE3vX0bxXLrVjZMFFVJ0d7k3NsjrQ7xpTK8sEx4hZoTqzcSu5DMFYJzNcXTGCieYqIUKqwTijGimg5eCeUPnIbpF648TnE11eZndfg0BHNv/IHzfJCcPH9fdKF8+JbpAZ5LyIPzt5vbv3Uyb2AOYIbFjCpsTs1SoQHKwJX22w3CQw7+1CgLITBcqGeAdRnPsuxSE3HjmjupRfynxL3D3wgzc1xoVC/U5mIJRtjVkbuIk+vttmGsdVaVqTEpcqtXBYkVaOyZakMBTJQGXMiFMcbhFAZ2z6hUHYLX8Y8t2nMQIm1bOMdjdmvJHb12T4sa6wOix3ZR16k82vlNsyx3JxJRmDWCzY+f13AyKeT2DVER8DGenEtSS1Y6p7BQEtSa0mDEcAhpFSCMTTZrENlhKYI1CHWk1gDCWSy2VtjUttKq9gmy5BlmJIzRliqARYzr1XnNpeoH7TTzU2dbZx3uBOBT+wv+uWd3XXq3HwEHEbViOsWzDnJR1dtgffIq7CGiksRMSQ/41G4sgUjVCAcqsLoXjwsI6piDo8YmD/vIYgOhynUSIymgK/m7doNu7bqiYfu0D98c69++PT9PIdcr6u2rBNfZ8SjivLe00i4y60gmCLCqlArFdGMmRDplkyUgoZDKoijKhVh0GQcjnPh/lTAg+dK4TvHD70fnzivdw8e0+Gjp3iHsZj14SIRMmDwMyuPjVq/ZlpbN2/Qls3reZadkjBI7rSGAAAQAElEQVQUKMjpH7EFH/CjR+FHZcJ4HpzTn9/5SP/9udf049++qWd/917+65P3P+LHkkXX3GMO9pS6RPN9Wjy/Xb1lvb788G794OmHtfeu67SFF4IRHGNCmA5PqWl4ZkU/f3Fe7xz8TL/503t6/o/v6sPDJ7W4VPJ7Y0OMWGN4s4kqnscExqxKEbx2EPKxhFSDMcKjBSnCMlRCIbdQRCBAY5wUNS+J/L3jJN9FD7C/B+endGjb9frs5rt0bueNmlu1VgPifE6SQdHWJCQZL5IwIKo2FASPEYHJJLhXSO1yCyvCnCRU0mKwAHMnL72FLQE6wAwadodg9h5ZdOLKpYiANNbC5tSRZGPlyoY7nGSMtdd6I1h1CyOmKVUHd0SlPm41gmnSIV09TQp2lTzaaEIjYUrA5iYgEijJOtJEj6j12BbkiwjJRA0+qBx6uYVCAndN9lXbiCZ3EdYkf70s0WimSKcvzXE9zHLJDPAhAMz3ECSls9QxuZFeDYmaXk+9qaZSr1FYx9BrwJqeXXmkmNdFfvycn5vn8iE/qI+by/ZkrhNI3Dwr2RAkN0l1XgdQU65TjlLieCXXSs3xpnFb5imjGOvYC1SzpjA22BL4xxAbHu92g1rm0tKnetZxCHSq6zFhcGaTTaZhAmzZ7WdKxUN6qUKWTcYniTvPJGDNE5lndM2Q6oqDNwUaHhgOyDC+Daj6eAGWTThUI/uJQB4QtRYyWas00GBCT3SF2sgy6YdPly9jlg0RkfM5Lk3oyzc30tAOQ0dKNmQd8oEeUP88v+afu3BBM5cuqfDwzLmtiFBwokcEH0iNpqamoF5Sw4kf8mEImYuR+y1rIKlqI61MvhwucPG9x4uMV45e0l97V+mtbTfrk3VX54vBVbye92UUhAXhJsTsxlLw4GQQ5bAIHJENTxBwTkolFS9Kf4Z6rMlInG8UER5B0UmIe4Hcq48xI0Xo5Av7lWqP4EYA5i5Vu7LhQF4jzp4m4waqM1oqTo9sVvUIc4gUaWDw2TNUMYm9igh2Xnkv8fETjVUIOGdI/xycG6McaF5BL8OayfEFu7Hq5TFAbIWcNOBtt19BLukxZgDzeVTgBVtRTwtrtunirXfp1J67dWz9Vn1yflGfHD6uUyd4QOCLmXO5YNdAGFEeWQmGicxZQ9jVDiqpI5pnlL05Fwuc2Jqv4NBXn4eZAS/BmljStk2r9NC9vBB8+iF954k7ddM1W4hutLDov0UXnOMh//dd3uHX05//bp9+9bu3dPDDT9Tn2pjCM4La/N+r4hdX+bp2bqhwvfT5Nai+tOtjIh96wW8wiPyfjbz02of6+Utv6639n+rirF8whvIak/I4sihFNNq1fb2+9sht+u5Td+nWG7dpenpAviVJRQOevPq8XC9caHO8uNz/4afU+Kae//MBHT95SRcuLerNDz7VT59/Wz957jW9+uaHOnXynAbU7GuisA8lX76Sjny5o94v5AJn95QY60TwlDgWrIjeTjuA2DYwCuY4GA4YyFG8L4ji2NClwYLWrJJuv2WHnuHX5X/+3pP61pN3ac/NW7RlwzR7LnmfMiSPHxKBKcIlJmWCFEWzAAGhSH6Gdg1IVISv3FhFJ7aO6UN9HWyvNIF5b6wPeSqXD8PYFHKoToiU5EplXkEJWJ/b7JBFTHqNl2SLa7er5SERZ8w0xBA4RWRCzL7c7txpsGBKpR3Gi2+hymoW11H1dqSGVvrba8UxguMCHwtDW7njuqIh8YkEVkzVPe2II4TzC32i22jijDFusVZmLXItdbReqt4lNjQuWzcZM1mGIoLxi/VyRTfnMHUOyPSqrTSunClDGHz/8mJ82O1ZWL8v9WEmaqajshvVAXcCGQElG8EHqm3gEw0lAn9yufsacs4iMO6bOnpYi34h+OJvtbTvXeniOZWlRfX7SxoMfBehCgqyv7MSZSZSJnngtggLmfM4orBHeHRUyc/CnNu4qXjguLc8y2QOo34x6HljYV79Q4c189vnNfvLZ9U/yIvB+fkaZN+WPIunKgxOZ93c5HwuhhWkKCsSY7USotoCLKrImNYcUMYKH1Do+DU2ihDxBLgmtQ153N6if5uNirrc1zZTa8n8zONjmpDlKig6ueOJd0NGVmUsXwXGRttMY9DfFHO+wn4oScNWJqTxfeSgDm1DgTzduVYxx5tq7ZgVgWyqDhOjPTvAcxWOXadfzse9L7d6CmYSE+qKLR2qNWJMqRBL/Pw5OrcJ7kW2QAS7ge61tFAyz2TikQN9ID7e4XR8GWWbyfKIRkiVuto6PvLsJFtMVR9Jvpd0l0iEs5mqV44jV87JahuuAZvlHnENxAqpN2R926Z1um/3jfr+1+7Xj771oL78yK26ftdmvttI3JzwU5Lc2iJIJ98HlEJhKywoVXXezFORQSJ1m/BDKHimWV0LLi2jrW4fKIicWVjS6/uP6b89+7p++sJ7OnD4FC8Gl9Q0wTNTI89ROCirV03pthuu0je/tFvf+NKdunHXek01Swqe9XBiRvLnM+qS/JxVuOf6u9vcfF/vHfxUP3vxdf34ub/o9X2HNDvbJ38vY3BTCanvPMRfs3WDvvLw3fr7bzyqR+65UVs2rJKf930/LdQsFtYoBNPs/IL28aP6c698oBde2aePDx2Xn7EjGkoKiP1gzE5sYR0lObg5O1vX59pLzmOdzcqQ0RAqcr5gRHbBLsCfCPCCno++DigFX7IUFBY3PzOv0yfP68NTF/XR0rQOX32Ljt/5gM5cc5Nmp9aoEI+nalTk1KTIeVSsOxEeAbknB4MHx8hQJQAV4gqqqcZGGAfCEknINiO3jCjqBc6RczD3CLSwP2ShJnuG5FwWhWfLQ3hkwQE61vE1YjJa0M1Nw1sYcbY7VSmWRDbRnBNGr6g9ULIj0ysuHwFQ/BkLOGUjuT6UsAgHjAhyh4GWquwxsAg7C4UNxICYqEI0oIIUEFr2yLEwjsgpEmctgW+/N6VLq9fpU76THiir9PHZGV2YWcjzrHCuF+pSt9/elHYBxp21IWHTNBpRIJMZLKLiwmeR72qXLtX/tqD/0kamCS1roegQYkZKBT2fON5Vu/JoP9OVPf6WpUYPa1leiMNbY3rmYLAl6629ReRtFHvuVMtNQx8LXre5abk81EOewi4jIuvQrvacw+qNzoslUKB64OoIoiwIXLTxpCO5NWL3Kow72mpnqVi12ub5bOcMTSYKo0sE2DerR0g/eLhItS0dLWMwa4lQh7daZfYwVa0b8Rzm6LCWd7jn6yiLwU5Y5hriUkTd6KWlvmZmZnT+/Hk+eBYSjzzBCcLHJ38vXwhO8aHZ0xQXVa/Xw6/e5Ed7gsQkdGZtR9jC4lL+baa3DxzTB5+d19FYpfc2Xqu/bLlen6zZqiX0kP8Qz8WIqBKSmNvUIDciEVwm0WyDudd9LphsjOQebUsqOUqOQbYtJK57FCEZ12SLCOyV0hKMUBvhKE4IAGCqZqwyQmvDk+6yDVg0H1I6gvp4IEc4vmAuYmJOLXgGM03Lu922p9y6vSJHhuPnc83kKFTY0FvVh8BWyH0Tdk8FN5xkFxOmmqMoIhQtVpCVpHzFxL05b1sDnPFE7qm/bosu3rZHJ+++S59s3q5PLgx07MhnOnPytJZ4CadBQ4pgnSSlh4KRXqAUiyJCDTfZUCgbrKQgkFBEIHQkCTHtOShbaEk96KpNq/Xofbfo+199UF97iAfAHRs5jyMfevL4sYcXeVB484MT+gUv73710ls6wMPM4tJAvV5DLlbJw0R+sWaFQha88NDU0QCs+GUgHyR1jxoF9Q8U+vTUjF547aB+/uLbeps5Ls0tqZZP0RaYwUAw1/U7N+u7POR968nduumGber1JD/MReCrRj5uhQepS5fm9S7X1LPU+ps/HtDzr36on/32LT374jva9/5RXbg4q0JI49wqnFYQcmGtJLFUybrtEEDbiwjQeCOVlEOBlVYWxYUiWvJ9wxTgg0Vt3rhaDz9wu370d0/oH777mJ7ce7Nu2LFe61aF8lfs9hyWQqRIUjZ0eDVzniisQe4ltYLo9aWCXD1CzkNRLDGPLBaBhYdcoeMwsryUNGwONA2BVmixCW/S2RoRCgs2eh/hqRuDRjKG9AxFRFqKvC7EZd1m0zIYbyki1P2p8SGBCNwUEbCQZJKEzqDawNALiqnaUOhYcj8iAnhEmGrPAHbVa8xdBA4oezVaJTyR8WEcqz6M4+C4c8rY4XaJiLF6ALPX+VJUwEywtgdYREgm0VruqCwfqHZ8EMZHVgiyco+Y9EyvFku5HSKqn8+xFqKUFusAc/utRLZBPntdsxT88VhJNONJLCh5YpHjZfN6DjthDWeyHpIZB70TBIQsVYydAHAYDCzHIU/cCRIuGSJaq0rzcyrHP9Hiq3/U7IvPa+ndd6Rz5xR+Gci9K++VcMoXt0vOqCI5X96skEUjWXADMFwpFIYTK4pASxKy2mYc6jRPUFgLNwqYPJnvpYX7tv+bhuXQIc2/8KLmnvuNlj46oELdoq70a2PbVKJIkUbMKjGv5cwJYG4dg7IZUCgiJLrJkCkBsCpr2CJCETHU8z491FrBNbWimb39ee9cSdgdZ9m4KfUWtx7BfcdEAvt11OVKji07fhRFB7VcQQHQW8y55SwJyxs1Pme1ANONw9Lb8nKyrVKN8vGvOlmZZygjVA+E7NSSXJyL1eLcalsndzxh3JxyAhumaQU7pDPzt3w587ZEtP4YHWJCbDu2tMMV/JGsduTNcA1JkkJSRFSSRlxKmbJlX7XNOoZWg3lyE+KKfdw2LuMcEYyjnrmtJsxAt5rUxXa8gozDKGT3GuTRrpW4uyF4HVzOHDP80FlY3ehO9uZAeNuBZRZISXJzUrhz1EAp+ENIVQsMCkkRHpWNK0Dr10zp1ht28CPlffnfNv7mU/fpjtt3ad26aeoZyLeiDGEIRcZlXnQrLVNyzBEMadAYVlAkYaKra3b12rFSIN3rdXK411q4KZ6/OKfX9n2iH7/whn7x/Dt678CnfE/jhwvuXc4nhh5fjrZvXqtH7tqlH371Hl4O7tENuzZreqoo/DxKHs/l9Yrn1eQ8kzbNdP5nZg5/ekrvfXRMJ89xv45pp6QKvJoeh6Ko0SI/VPNC8NG79P2n9+rhu2/SFn5cL5IG5KZc/IVfiFJ4Ibio/YdP68VXD+jFP+7TBx8d19xCX9ELRYSEt0dmQM8shhK35nwVyF2gBkzU3QpWiIvLCIAOrpBynpqlFVVaIfecffGL3/m5eZ08fV5HTl/UEa3WkZ236uTtd+n8tms0x/4sqeZwXSItqoZctBaLiAqnIzjcSCVhCwYIyRkjLBuKRERzXbC6TOJTYDPqea3qF0Rjo0sVyTF90mYLAt2GCAt4wujKZhcblUImrDZ0BEYVuDJpakp3IbsebK61+qDIKbDZbrIINowBq/fwUlO2NdnFVGoiRUQSgyNIaqupeIAColPXoICZHAPkHoGdmjtO1AAAEABJREFU7nQFmW54SJjy/FRMaabHsd6wTe9u3qE/zTX6y4ef6diJM1rivHDawvlWqKIGF3m+XLONgBFBrlCvadTjPUilRoHemDjXm8ZneNEcPzRe4t3KAj+QDvxcIZqLgbkX5mE1FoWYPMbsCWgSsH9Hw/MEx0kvgLa79s5vKLc2ZW7XaqolOI9JtJwHpUD06m0F23gfQulEFMfJB9x4cRSLsknwYdyYHBGYYmiSqKdQD3vumk1yMvwEFUjj7pLYcsaJTgbr4WGMWrhDrJqUSZc7d17jeHp3hss5eextL1Pn0Mm2ddhQZqEdNslDk/qY1sWQhD5muLJYa7iytzfa5BP2HC8Ez1+4xL2SG7jXZFKoJ3HiN/kycNXUlKanppUnfkhcBpA4cpA7NXIoOf8GYJCKBnyAnTs3o/0Hj2n/h8d08SJzUNg5fo15f8PVenPzNfp03Rb1m9XyQQ3nIS47fgNy0smJwUKygo4RZ88HhDsKgkcTADVIEWh0r7NixKbgyPB5m4SnJHRsIUJJb08ka8k8fY1CxY6BCCUpWyBHGm02JWwBCqypMwdqiuZhyclbu6+nhDodxX7pYtkCgBmp5CWmbBtEATl2Q67dCjFmOZ8FBX8E2WAKuXm05jwlb5BVSpsNUDdf9S2UwfFGKWRbmN6gSzfcptP37tGRq6/R4ZlGR46e45e501rMF4J2hAjpcrpGU85E8jzuNkIV73Y+mCFA7RnISiqieQjj1MMNuA/5nLqaXzkff+BO/fBpXgjuvUXXXrUWp8K5OVCPzTNd9APYu0f1by+8rV++9KYOfnw8H5oi2pdwnMdljPqDJa6VxUpLCyp82RU0gJb6i1paWiT/Up6nJXq8PJ3SkRMX9dyfP9CvXn5P7/NL6rwfltg5nDzCCudi0XQvdPu1W/W9J+/WNx6/Wzt3blWwkIJXNC695D76V9Bz5+f0+tuH9ONfvqr/9m+v6Flq3/fRUV2ancVR5OsRJeTigTnM2Hj2xvtq8s7a4D3HkW5f/MRmEm17IHNYALGVgNuNigCtIYEVvNDIPRV9Xbdzi7755P36L997Ut/76n2677YdumrjtKZ9ghNHJ4nDHAMnWklSI1qBrEdYsOQykxJgsMWUiSyYiPMUFk24Xbk7d0dX9lrZ4jhbmM9snMbnHZc7ny6kS9Hhf4t3cbkZnfNKE6StGuocrZy4FFF1LW95UJaDVR9FjKQJS8I5VHhsTNS5rzTvmO/fEj83hTcoJ2uz4GzVcIusyMbt4/LKzss8mGPo18leaweOy8Y6H8ufQ67bJ3ty1XHZzJdFe6qVfIL4klRDojLGKrkkX9YFhEveY0v1yk6v1pgy1lThfER4rGTQfwv8+FHN/fHPuvTb57X01puKM2ekxQX5v3FV+KGl8AA+yC+VBFC0cyJNTu2MLoq6LY6T/V2zTeYdyUI6FtlnlJB1eD5sMPX73AP50YJv2Vo8+KEuPvdrXfr1s1o8sF8DvxjELzu1iYCg3pows6apG6IaUi2MpdMdOyoANLCO+qQ2wi1N2DKPUZFDK7cxn+pQKltpvMx3Jaf/CEa1Y9NdKb0/a75I1pXjxyb4AkmoKL3Go4ZyO8FQT8+xgWCfRl+sXmchYCy8Ez2N83T6OLctdYensGwYOozhJMuaxmypj7mkiF/yzxvGcqQbesQV1oHDShaX7vmTt+d5lQkYdiNDBcG6CXGid9hopg5ZftIbN43CielqtwE16/Ka0smgiacEMNtEUt9/ek1Pu67eoi/vvVP/iR8tf/TMo9r7wG3avG2jeDiUm58lcEd0DpMUPI8pn1ICpVK1eI76xKS2YUXyyD1o5JQpjRKBHQO1WR74h2Vk/zNHv1TwD7//9sJr+ulvX9db+47o3IUZnuukXtPIaxjwXLphbU8P3rGTZ9wH9O0v36vrd23VNO/4Gn4QF8+q+Tnimk2um5cZ0Zvm1t3T4qDh+XSVWBRukUeyzz3P+7Tj6s36yqN364ffeEiP3H29tm6apu5aayBFNGp6DbUUXv4t6gAvBJ//43795vdv6/0Pj2pmri81U5nb+REyv9fp/FaCKphY3JSBlxSsRx0V4tkLDArVlmpqRloKOERl6WSOmmnt77lMns+6+YB7+tylWZ3+7LwOnT2rQ4NpHd15s87euluXNl2lPueGSBLBZwWfQ4WgzMEMoXBJUOXFOr4A9sKjdqxVKJLPo7CfCzDJjayWicVFjhc+lkM0B8HcqxhYI9dlickwtTmQSMNYe8A66vJZB6YH9RSfCcjV6vyB5m7E3PmC+grrj7B1aCEej1YtcNOAgsyzQMyOAGqloHZEfIWU6apRtRXQgsh6MDqPt95RljNnmouG31Xa+CDK9cPI4VEiBQPdtUuyzxzvMD5ev1Fvb96u/euv1odz03qLl4IHPj6hSxfnNfB5zxerYs5cOa9oyI5HyhktN1xLTfjcr9Q05iFjls2XuJZn+C42C/WRHdzVmQVpWWOeRDxBCl9wyMWOfJeH17RGTVfyq151HPl8UWl53ORMy7Isq3eZtVWXZ1Ru2QitklNZyu+McsuZuUiQi3cc8oXbyfXMtZEwH+GWMgx4omPzBWDK2TEWz2hniAz1mrWAr32A8XJvJVidWzYrGzmAqYxw4jLcBuQ80ZEDb9wEk1uuAUe7DH1wCBvhmCyxvJIhxjsqaVHilpM8iGYnWNf9AZR/S/DCBS0szIkzWhEhufdCvV5PU1M9TXMxTfMpY97rNYoIiZ6LkptX7UkKMLcGLirf1+cWlnT4+Fm9s/+ojh47oz4vQqZ5aTDgyjizep3e4qXgq1ygR1ev12JMS9HTIKkmDzNPgn+QuTvSodoKzD4mV8CGSFYU9Y8dchPF5ksRkdw3FSS5FQtQMIfgSZ4TISIY7QVZhjJB2quEpfaAmWDLOzsGFJQXyR2ZNVglV2lniQAwtV4wOlavAZPdbPZaAyUisNNhBea8Q5ZAwQuU+AEG3KihII36pIZHmzNvkMTl9UCw997Eowg5iwYe8Y1oY5qeFlZt0IXrbtKne/bo46t26sjMlI58ek4nPzvNQ8OS+mz2AH/HOm9DfqqjmCLvf2EvjJNR3KHpBVvbB1LikkgjKx1X1+zQoPBpsrrX164dG/XE3t36/tcf1pMP3KJd29dyihf5Zj0gQXBj998QfO39Y/q3376tX//hHR385IzmeVDq8auSrz2ntJ8a5uXxaVCWeGZZ1Kroa9vGKd24a5N233q17rlzp+66bbtuvm6TtoNP5z/9ZUX9UPAAtqRV+vj4RT3/6gfyf8dlf74YpIpQbREqrok9mZ5utOfGbfrBk7v19cf28GJwI8+oPCBxUVGyuATVp54lNuDUmQv6yxv79fs/v6MDvHifmZ1XCT6g1JN9XbUnIC2iZyioEECwT4CtjgTGyLJbe9YjRhlWDEKUiQL3mNdMX/nfgYzAZ0nrVkt33nyNfvj1h/Sf/+5xffWR23Uzv15vXNMoV4ib8I2w0DiLgj8I2YOR2RWBRE9ZCOgZj13WIZavYp7E9BoRYvbCWIgVFBEK9AhGk9drApN18ysQETKlecw38wM6TWHoyOcxcPaIYSR7q8wzQqQENNkcYkqbBSiCKFOCk/7WIiItYYWdGdZSgUQjRkpEpH+3hnRgqHpJW6ALv8pSs5jrkNUkD+w9609jGgoi539iRRGhADHB2l5aLkVES84TkloqcMhpKhXhmqS2FXMPGPCWyVDHLSdht5spdYYCBss+jifQDsa9l1YjYpg/MRdlQ0vG0h99/BxAzR6MEaGIjlhvmBjABMNluL/+7xslZpsNJs9pQra7yQHm3TVS5cjQOuDs7jwmZDOTcqAGCvd8uYY2P270ki6+3PFCdl4TOOdZrpMvWWVuTuXIES2+8ifN/eZ5Lb7GC8FTJ9X4RSEPxX7eGNgPCp4DiilIL1dN5gGU8xYLGIqCSZOYR/ZFlwk9o6idLvso7YRlJ9Y88w0I8bkIwLNJhg+Qy6KamXMa7N+v2V/9SrO/+ZWWDn6gwi/8/lIexJrwzNRMaVERkVQVpRwR1KykUhmHBMwyeVCoQUnOUwo2YujD+IhQqLact5AJTONUzaPRNmv2NTcRZmZyniQrUJo6346Du77K2CcE+0UEU0Po0RJMgF6CsmGIYAApmc+RbAPMekcRQVhkSM419E3HDLAvQvWZyBcZiydoax5n5Ap0E44pRVgbRViLYDThkd1mgSVJNlnL+lTbaDfSOUH7+NxLfxTzNFw2BDlNUqhtpAmJZTpDxfL4eA3YKoIZoZDYkDnqRK97JUW0mTsuYpEzznJLwzmwEYQTHsw5vlZcMbX5rHRETESkLcBMMHq0WCAXzu2SnIH8jKi+1myV6ii35fPip4I9uQcNvUEzV67XcaqNcmSqGjF29GT2wRAx2l+pyhGhiJBbRCCXfEbatmmtHtx9nf7+6Qf0X7/3mL7+xJ264frNWrM6eIrqi4UJb0UwBuoYR5NbBHNgw0nBH0HBc5jA6WaQz6bCs7No1KyOquqXEQrLAwbJT0fz84t65+PP9NMXX9ePf/Wq3nz3sPwjdiGW26gWlgY8jw60nheD9912tb7/lbv17Sf26ObrN/LdrU/piyRqSDuliJ6C59pwZriaKWzTanhQjIZthhd4RF9XX71eTz58V/7rmkfuvkFXb1unXo81en8l2R9VvQie7fs6cPSMXvjT+/mj+rsfHNPFuSUVO3FcGwg3giSFmKhbN9z5eKZWUCd80OfHI/9gw71Zfqnp3fJxdRyh4z0iFFFJgQVyOqSJXjAaL0apJXeXIXhhujg7o09PX9BH52b0QW+LPrhutz67ebfOr9+ieX+nYQ0DFTIoKc9DKeUAL2I55u0EgcXHRtRlsh4REl3ZEKzjT5csS4r8I5ozwgKie77Or8HXMIwZ67yDFoiwQED2UIQpFSHhHFDV64jufa1WCf90yMlQZS1XkqYKOwaqCngo8IvwiEB3xKCiaMt7kV0LsKnKjhA4OdxNkmASo/1EC+RouRyIbN4YTKdQAx5hoFIjTmb5KPXkfxb+4ZoNemvTdh3YsFOnm026tDilo2fm9M5Hx3X85Nn8XuhqvLzcd+8y54syB5NgcLaIIHOjnv+7gnwZ6zXITU+CNw22plEDLto8zxKXZi5pkevY6USsAoPTVTZ2C2Z25qh+UkRU0qgRluaCDaOSHCM3/C2PEUh1cZSPN3ERoJDQvU6bSgkfcMgrrLNQjZO2hB3J/tUa5K2kjAWlB7JphJGl2KD0Z2COioEqWwC5HiEkYaHLlA4erJS0plaIIS8MNeR7jMabiwjcq8O4xfIIDVQT7LI+jjPXZD2ddzqRD07vUDgYo3tEiC6FpBQoXis020yY2CJGepsmQ6nAhydztH54TPTWfQL7XGVZwOLCAh8wF/nBfIYTc6CGkzmgJhr1GihfCE4rXwjyUrDX66npNZREZd4kF6oclCVyQnj+wrDEr/FnL8xp/6ET2v/RMcMnSmMAABAASURBVJ3nFy7xQN7wRSD4Bai+GFyjdzdepX0bt+n89EaFVrPqnkSyRm7MQ/pwQnjLlF9cZE2MGOyK5JJMPtlJAWJDEVnkLw0FpBgipMoIivwjxqR0QAo5OUMoAkIiXJnfspXkkaOduwumBcYYSekJkMAREVQFVhRC7EzJpSBdScI9VU88kR+XWkLY20uGh8TYdrPqIpoTQWRN3A+JoFVGoBpGOj5MPMTT32kTF3hRQ9bgWDdoATXR01KzVue3XadTe+7R4Z3X6TC/whzmheBnJ07K/81KR2U0iy3EeA5xLpAqtSFXbT4+6ZMqEcTJhO45TRJVU0dESNyM/eHtnL1e6IadW/XVh3br73g59aX7b9KObWtltz7npWj9paLTp2f1p7eO6H8996Z+9co+HT56Tn1eCAbr8XIDv+ytUKh3uicekDbo/juu19ce3q3vP/2g/uW7D+n/9v1HeKD8kv7lmw/qu0/s1kN3Xacbd2zQ+tVk4AtxUU/zZRUPT+f1K35N/eUf9mn/kTP5UEe5arwBRSoukpC1a6b0wO3X6Edfu1dff3S3dmxfTwYceBJsmgYPIlCXuKbO8yLw7MU5zfeLgtojbMeFRaRUkFXEbjHWnQ0etlLCx8vz9WGOShEFYjfNCC342pYnWQlFhJooSQrRA7mvrRtW68F7btY/fOcx/f23HpL/D3V+mFw9Hcq8Iq0F8iISJwXHjWCNGkZ8iiuFu650RBcCVpFFwbySh4qkWZJxo6K1FtyrVEcMyzvzLIdW0ofx9oeG+krOiVGJC0qZwbIJcbyHYqh2OUnf7hl7h9W4CXGy2xEkM7Qy6rK+YuTQx7EmA9WzjFWkKq9Qdzddkbe4y4DSHQyLUKkZkPDL8fOHyakKziZYm7fOO5qvSpGz2NOU3jimPJYwImwaUqel3xAdCYmTZ4R8zhrG/Hx/zViNRy6Xq0etwWc8uYHoysVILUtEE42g8aWgVvO46xCspuGIT8YO6wWgD92HQo3AlDtvnojjkpS3hOAe1MzNqRw+pPk/vKyZ3zyrxTdfU5w5IS3Ma7C0qLLUV+E+OOD+6y+/3EqVjfsJ4XXhBrIwC2rXLpoLCvRS5yuS3SJCBEJw8gQ1IVVdlgr+EBMU2waY4AUm23kOCb589i5d5MXg+7zIfJYXg7/U0v53VMDqlUceYsR9N9qia7wk5rfJurnccKfLZNUX8VBOoFbcjRp5aqI5yDQBViXnq2IdqSOFYRGp1WEsh+MqODl2Lival+W0j2kyg7UuS+UuKaKTK7fXkMahVjYzTU5ppEZFjOSKME46A9Bbt8i9DYDJbsR0OQqyfHGtvrI/qO0mQpf35TDerQtnFgq91WFeWwfA6ZwibQbWmOevfXDt5Ij0AlnW8Z9AOn3cf0xuZ5kIWUm5zG9i+qoE12HeLDIB60RxvbBEcrCrKRUGarGnCW3YC3jJY2jI1kgtrJpKpJ4+xYBSz2ce1RbhuCrnmH4MURQRFeI+sIoHu1uv3aZvP76bZ7nH9A/feED37r5WGzatUeuVvkIb307bAszri6yniAMH1TGQTLYjAha8C6IJ5k7CvPvbEdmQ7xt5n0SZXyg6cOSsfva7d/V//OoveuWND/XZ6Uv8RC1FRNKAe9za1T3dc+t2/cPTd+vvvnKvbr/paq1eu0pSg0+jHs+GfnYM8YdaVRrqweweyOTCJP/rmq/svSv/pyKP3XeTtm1er14TeBX5uS+fyVKTZucW9f7hM3r+Twf17y+/o3cOfqqZ+T7WKVI1lcgdEYoINaotWGcSG1N4vvR6p5hj2+aN2r5lk1atmsYxqK8o+JPnEL6A2UuO7UCuaooKYDRkxTzQLaePXdDpfDaQnheD8zMLOnXyjA6fvaRDqzbq2E136OwNt+ni6s2a07QoW8GfjIEHyQJee8k8QG0vEgGhtqUARiH0BAuFgCCHl10JrcjOwQhuvTBkJwK57gFAJhoIR7l1e2o5GEzDpOjuZFBp60p7DsoUFk2i4ZLrYTo2B2CsV4wR52JyHQ4wdyaD+OOhnA8MN8aqlVbqEhd8XafPA3NlPKtJA14OxgeEEdA6Ch2dDsQoZ3cZPs7eOX+f6mHzi6IehrneKh1cvUmvb9im/Wu26tzUOi3yNnXAM4n/M0wHP/xUH/CO4uLsgvKaYz251+RwbphEbeaFNXjOpgk1TVOpZx6aQu81jXrovaZJ21J/SfnfFpyb5bvlkopoDHQEeicwJ1p2QyYmzZ5gN7CeiGir6MCOu9oaEh1kTrKq19GQqYxnGZqKTZeRM09aWg1WQ+t4WWAH4GfRx3rcM+EcsKYBhY6m8fLkZnxsnwx1G1rPCRIEUaY0MvikgA17wa4kZWMvZXIi+wZoXWxBstYR6rLuSW1VDp3RcaZOH+cx6TpuWkH2WgPcBLu820Dxns2iHZI70EpLuLQSrLV5jV4ziGyPCPV5QL84O6vzFy9oYXERvIEiqdfr5QltPuW/JcjLwR4UnOh4pE9EOB3UVdSkHFw8CORc0qcnTuu9Dw7ryLGTWlxYUhO8aBj0JT7AgofsAb6nV23QO5uu0v4NG3SBi3egKcLJHY0/Klo5HILMHJ7XU6JZNOX6CKkvCwdZH6lZchHXvmSbpIhQcDHLLcKjyChLpgQ8tDYbvJ4GwTcYmxAzby2BKLrsz14XLOmz0jDxhSIU+DjMfDIMhG4HzxERiCYpImTfCLiFJHBZl8yKB9EaKSKSREPUAJ695KioTLZl4rbGhCuIWL3qfqLSvc5eFPauEBsqzWpd3LJDp++8S4evv1kf99fq0InzOn7ilBZm51QnJk8heCBi1FYuGtnYOwQ6PnSZrGUNVbGYkoV0QKOoCHjqBJB/mhvytVdv1RMP3aXvPPWQHr//ZvmFYNMT51BRRGhxcaBjJ8/rpdc+1H//1Wv69R/268iJC1osOHGOk1Z5nvSm4E3GNCxiM2/49tx6vb79JC8Cv/cl/dcffkn/2989qH/+9n08RN6tH33jXv3nZ/aCP6b/+syj+u6X98j/bHbrxmkNOO+XoqcLSz3t++ScfvHKB/rlH97XAWT/2utVyLsSjYRfQx3r109r756dPOTdry8/creu2bFFvg7FzvfSp9arhjq5dpopHmAskyMiJEEsxiIS2Vm/BFqUbdByLNbzMOSQGuX08R1AUv5tQNUWTsYQnqtpNMUn8K6rNurJh+7UP377MT3z1L2667ZrtGn9KjX4hjOE2oZQuyJCYZQyIkIRwT615wOYTRMUwkc0BNvHawWVdePkaR2NVkobxmU2EMIYuR9Vx//A6JytOxnaXYzkA+OUaWaKCIWFNsZyR/kAYpuJRK2LNY5BybjOt4JKTF2bCCCkw+HO7S8MiMMeEYoI9AJ13XqoVt9i0XLQiFBEdMCQ59RtGsvLSaoxdjEpmyWT5JQmrdScrMMtZ0ibD91xJrtwykvVpIlmP4CIkTFiJGPKfjmSMJuZk7YK6lCqgveXMzaP+bhnGS+mVN/JEZA+DLRsB9dmQq41dYaOYyB3tVnuCDtrZcyUHSrnMin4A9pe87iqAo6QUg7VBQJFWEEfz2bMMNdK8Flh0QGDuRktfXhQ8y+/JP/3+RbfekNxmheC/lsf/UX1lwY8EJsk/w15l5DXh7jXeWLmE/epSoXrUYhk93y2uQyr9jVmHQKS7y94y3DDEPjnOWyjcpDARSv5NRqByQe8CGCSnCvKknoz59Xf/77mf/Vrzf/iZ1ra97oGMxdU7CeSsl4iNcqFKCnnUm0+B9sZhYFOnFwdxIYXk3OBdb16dBp+JDBWiBaEKsHFGkYYKL0kptqQ7WMFk6psiT3mHl111UYdLCzlsIxUoA6zmNTahnKnc/wT+wKDy+rcXI1pohaMxsb9gLKUbjrrQxp3XNGh88wVpRIRTBnIoWDMDpYnjzlA4j4xl+VMnFQTsEETcZytHFEckIcdm9MGzwxKssU+eGOwpIKTYROYWVLKwfrTK6Fu8PljOWIUGxGKgGwYp67gjuMzbh6XY1xBjhhDkF2JqaIeIXAmlsk2ZQNPPhpC9Q8rF2IltS1aPsYMmRJy7ZDzm4xVbg+TsxbSFkzo3lMYgGyRa1QL4OH983eEiODFB3sMJtuJY5o8HbZvWa/H7r1F//TtR/Sjb+/VQ/ffqquv2iC+BokwKCQ5Fg4QUeUBmLvcMCkVC5UC3VWqbZZNVbVUiXTpWXyNtfecUKMlnhv9L01+/vt9+n/+7E964Y/7dOLkhVxHRHBfFffYonVrpnT37Tv0g6/dB+3V7bfdoLVrVyn47qWQ8h7Z3qhCUkRAPQ38PIl8NS8An3xgD7EP67H7btbV2zawdp4zQ7xUHEB9NeyuaP5nxifOzOjP73ysX77yvt48eFIXF7DyLKqmR97RvSci1ITAxqmgm6RpNvjGa3foqccf1FOPPaBbb9il1aun1ThIYp2Qaitm5PJ3uwJXkgcbTFX2Ma2SWhc0B8MMpEiC4Nl88dKszpw6qyPnZnRwzRZ9dsvturjrRs1Pr2FvGoggetOQC+748JDkTCZs6LjILTy4CPOWio8p95kOtg9bI5Ndkhus6QxBVjjDjLP3wYdcRCiweC5EmVDbPsCrFWWvkmNF0OkJREZXuIg9boAbBNGKIkL1D/JYRoz4FmEUNypF2As1IIXIAC7IPpGRmLCA0Rv8TYgSsjDiKTdEWa+E1tpTl5IFY8itKJ9t8XF8YaYGWw9TgwOwlmJKx1at1ZsbNuuDtZt1JtbkX8To9+c1WJrXIj9aHjtxVu8d+ITvq2fk/4484SKNCkORl+H9tITS9mCCBrk31ZP/NWWv16jphXrwXtNUjh5S/qWYS5cuJc/rGsw4bNg5DZkP1QIslZxygIbgEwZaHodx6IoXausB8/pNgMMOPPQ36BjvW4IGJmiZN/OzGyMPB3cacpo73RxsIu+4g+WO0pcqrFv2tCbLHTnXUB5XKuhjkbWRhjnHHYLDaKqO3QOP2JmIAKzkUTkApTBUDAxpPHMncz0SEZLzEVYU/NGKJFpESCaNGshIGUpF6YdvRCBCkkJKKjnqslZAijczCcWdeHUE7pq9YRFcoAQM+MBZmF/Q+QsXdeHSDB8mAwUnckQjznVnUNP0NMXLwaRp35wbRUjBH7WNVK3UsoBDA256Fy7O6sDHn8ovBc+evyj5Q8lHi5tigXCRaSF6Orpmo/6y8Sq9t26TzvOBwiO6fBlSrUYNzRPmRcMkncHrozCbSE911Q8YWQr8B1AXkX62pMAsdoTocrzcbOvIIEarDvNN0C4RkarlEQU5OCsDb8QOL108XERhJasdXKs1EQfRrdkfBzR6xkgRwVrgorUYUmLpH9aEn2rLRIj4hgJB+BZIbQNLm1VqLsILTJSCDKNbR6GHrQGUvdY9QO7HKl3ctF2n7tyjT269XR/HBh36bEYnPjujOX4dwSWXUgYk4ag6RdZrlH1iZlywUYshFHpRRAN3r7LN1jqy7lyOsezjsnpkTMWuAAAQAElEQVQ65P9Rx5cfuJMXd/fp0fv8zx7WqOGk9jkp9tBlnLngB5lD+vHzr+mFVz/QsVMXtaRGA9v7hQ1glmD+BgKb7kk37Nikpx7do3/5u8f1X7//iL731B498cD12nPLVbph5ybt2r6BuTfqjpu357zPfHm3/uU7D/JC7z49cs8NumrrGpX+kpY4Fy8thPYdOq2fv/yenuUh7+DRC1pg3l7DvPTCnBKrg2/auJqHs+v1j9/Yq8f27taWLRsVXJuhBt6IQcI3WGPAlY3j441hf70Y77EpbGN5idVNY9uwIA+PieO4Ps2qPyP2TkdzuBTMgd8q9ubGXdv09Jfu1d9/6+H858K3XLdV61dPiZJUnYuCP5mGgRmZ1xYkdFLhhz4m54kahguDCUYfSraZyKsktc0eHdWcdW2YmSgtzJMcKDu4IKeLCEQIQ0CdnznqFbt9Ixjd4REIY96uwdShrNxbmjTmJtsjPI6h1OsNc/yQMNsrghEaxzENewR2NNthEz3TtkhXT6os1v5JBtrziN20lmRbClcYPK1pZbNrilyrNyDrYHBOpmapVGOdYOswyclMurxFRC1t6IwP8Yy1Izt3VSbHcTwimIbzetJlUsOnAzIWnShFCybGfFmQQWiyrLo2r9shtpks45p5khtsyelMQx8cCp6VyEcy2/O+kfXY01Qoo1K3Ksw2QEagakavPYLk9FxHhciB4AlgHByPEPPyZUoXL8n//Hb+xd9q7re/1tI7b6k5fVpamNOAHxv7+Ax4sTYYDPi8J6adD0ZeRvLSyTfZh6cc6/ScMe7k215X52SYvdWaxDIgjwVe8LQM04DbS127cxdqa5b6muIH0rJvn+ae/bXmfvpv6r/xV2nmHHUOoDKkzJL1gHky9t9Zh5QO5GfWDosAhAIsACsVNO+JqabPVNUo3CVk87p+/NKBuIJBNBvNxsgx1bMdqbVAuLBcY0jERZADKqgYPF6RynK/Np8DIshjwRMnHw1jbm3l2FrQURE5AsItQ3QlgS7veV60oOs2tapqEHnEXqpyRJbGmnNOOIBjcj/AfJSAhrXZRgAJkLDb1hFI60cUysgcY7PhPbQFigmWHp0stMlaCKm5SZq1qbZxuSIuzd6dtgLPzWvnGpftat38CuT5TBGhCIh6JvfDc0MtjqQYy2W9jANjNsNJzkuUj2X641PAkpBzPjgQo/AsScrG3sNdY4G7m5dMzN7Yk9oiDKDDWlFCCIWywQrPLz4KESE606IRu56XaHtu2alnvnKf/uW7D+mrT+zWDddfpenphjsHs+Ec4RhqgTufGaEcQzCZjI5ROkgRoa7l+gmiUyh5/XBKhpKAvSpmfQA2GIQ+Oz2j3/55v/7fP/+Tnvv9ezp87KwWFvtZu++xuGnNqmndeQsvBvlx9h+/vlf333WDNm9YrSmmjghq8A2U/MiKRv5P0Xj/tmxcqy/df4e+//Re+M3auW0d3wEbNTzINU1DHLEKubkmSpXnvDSzoDN8x5tbWFKJKRU1UtgPLlURndXIzRZz04BjMMX3zOuv3a6v8Az5Q+r94Tce0FceYc93btPUdE9ygEluXRZzE1uXDtiqmoL3wSGGTMIna1Ztlo1Xv4JVmpuZ1/GT53Xg/LzeX3eVTtx0py5sv06zsZo1hVfFZCXJuRFUKTIeJbtz+35tzhmVWB0GSkf2IkSkJ68AmgQMqCTbkTiuqExZdQSDVGLdJDG2MBJ1WqmSTaKVVvBZ6Xo8rc89e5FdrVnZSo7KWixWJ0sjV/vYIRMlPGYngJOJkRzMaJ+0giB7XqveGxCLrNEJLVYeCivtmGJ+XrO44WSBNaopsS7SPkyDpeE73ZSOT63Rm+s36/21W3S2t04LpcfLuSVeBi7won2Rl4B9neW4v//xcR04dFwXL81Lvg6d0IlMZIuWKBZJyYJrouk1XB891ReDPeSAjFUS106f733+J8QzM7Ma9DkHtFILkmbHmJOzFB8tMKugV+oRkbsREWKjoBrj0r3PomHBBxz5ij3j8Ww5R68GeH4nWxbo6jrKeV0xfhWT2jRyyxQIHWcW7Iw4GcOU3bIJi5KwV26zLeaXU9OdWEOTo6yYmzIdQMpKzelMcmtxi6aq2tqRUZOXZ16pbnDrjWtRI2quxm5kU/KM6XR4RixzTAzbF+lMpc6/444zbj6iyxG184Yi3SJC/e5vCeZ/S3BBNjWc4D2/2Q5OZnx6vZ6m+fVmempavV6jXtOogYKTXG2Llncs2A+RbGFxSZ+ePKu3PziiI8dOaYEHbu4TXGsDtmYA58ODX+2RkIvm+SA5vG6L/rr5Kn2wboPO53+DradCHYVJ+qLBIxjEGpNzymIsloHEvBFgEh/cslcSqoCVflagqnc+Bf9MoO7EbmchpvoMROtAByP7MFvkDMhVizFwy+50plYZigq8xFgpszuJUlIa+JCUG7i3OoKsmQBuGWZzB7WRQ2ahdZF9hrIX4fhEnaGSz+mBbVkZ0QRFdFFSiqnmgB4K0RiamNY8x+0Mv6odveUOfdTbyAvBSzrpfzI8O5sz8RyD80DBLgeSkg9Syj1EMu465LXb5CDqwCQCM0/yLEayr2NEK7bia30rDzUP3n2bvv2Ve/WQX8RtWauIwEtD7l83Z+aXdOLUeR0+eipfjBMucW7jBe8NKci9blVo90079b2nH9Z/+f7j+vuv7dbeO7frmm1rePjqsWvBjb7wYr1wLpOBRa2e7umqLev0wJ3X6AdP3aV/+to9eoJ6dmxZrRgs4hfic0j7Pj6tf+fB7pd/2K9Dx3lxXoJ8ynz+XGqi0VTT08YNq3THTVfrtpuu08aNGxRgJettWFclKRTRksZaU2VMKVClipOztgTgBRJ1BzwM4hwRyj8BgMwoAFESHJAv++vX9HTXrbv0zFMP6Iff3KvH996iG67ZrDWrp6Sct6iJkAgcjWKBkPuAwZsPMX2rSBkiyTHKhgO1yTQCsUwo1X8SwmdZrxMNQbubuhm8D2l0EaZUVh4c54e/YczKbiujnrC1OE+Kru1vzJl+7TCWQnKcSZLzRXhUtoiRnMAKgz18/EV0lT2KlmcH/PLucjt0XO6wz+M1u2ecWMWKIfao/iNz1es4QpHs3BUDt4chLF+8E9cdU8cPA9nHCR3DuN7JOV8qXp+d2EPn9PmLWjsO5GO7ZbKoZc15THneYyOCcYVendIw4TOGp7EbcBqakD2/76nGzDs367JRUj5z+YPC16yoiHtIOXdeS+++q/nnn9Pci8+rv+8dlbOnVBbnuIct5XOGvzTmi0H86/I9oROI+2AlNPme5LkL8wVkzFQYTDDCI+8njXxzCanzazePXZaaUETAivy3m32/amRMasjARBK63FiP68vSCnb0mLuk/qEPNfvCC5r56U/Uf+0viovcm4MAH0N8BPm6z3rBmgjl7Vg0+8E8lTx0urEJ6gzmJgrA35Jp5IrGHCM9s8pLwJLHxVw0Z4DRQUYKeu2u11IEdgvQCm5MsCIqjcWpbV2miE5qDbBuvo4DkTvHHIaztKEtS9twGDoNkYkcQ7Sbf2yvJuYdOv5twVOO1XJ5wNgc0ud6athaNzPTEJ/INURTcB0WxtcxLtu2Ek3kH3fo9qjF7GdK1XWYUmm3eEzv/FyTqXWrbFneBNsA+5qq6hEygFPLkK7U8c3ccO+zmV3H6rIq2zRqPEZxJRVlKJJX49AGF3NDxTIO9Q5dZNzXcYQlaRXPcDfuvEr+bzr/y3cf0zNfe0C7b9+ldeum8R1wveOHb6BFE2RzN4eKhCkJURKYpMYgXOgBuS4Nmz25g/lmBDZ0BS48F5tq/aFz52f0+zc+1P/r31/Rj3/zV33w0Qkt5D/ZlRw+IPeqVVO69car9EN+vP7nbz+k++++SWvX+W8MShHMHj2Enko460BbeMZ85J5b9b2v7dUTe2/Wrqs3aJoc0UTWHeG75xTf2no8wTsm1INdtXmt7r/jWn3pnpt0/faNWt0b5MvHhjmaJhQ8q0Z4LmQRILdggFjX9PSUbtx1tb762P36Ls+RTz5wnb5y3/X6u8fv1pcfvFM7rt6iXg9fsRFEZefDKIAaDwAtk8DGZesGgdU1Z+H2jWoUoqPQByr8eDU3O6cTpy/q/YsDvb/xWn168906v3WXlviuU12dAXeY9fAkgZ69sDcDGSpZb7EoEifmeu1q8o3btdpvdDoXjVp6VdWOlmxGHlmQCGZG5qgOIDmnuVJSbQYcj2YRRoUAnYIW+Rd3BpRWiAyoeskXFGL34oUSmK9ICIzIkkIyFepJAJvcEveApxl4afOpBmiiFfzoGtq8Qz73HKxsA0aOFmOjhvNS5IwIs0pYBgqdnFqrNzZs1rvrt+r01EYtaBXXR+G72pIWF+e1wA+XS0uLWuCluv/l2L6DR3kpfFZL/SyADJWrZaQFC7Mkn9+ev9fr8VJwivO0p6YxBbxSL6idNc21/23BhUXet6BTriJC/qNhCwG00yGra91dip0ltu5xZ2t50/IrMC/B1Jktmzp9nI/P3OHGwsUldegyHsv0lXw9KWvoPLsQ83FKO/vDijWZxgk0ag7CYWL5PmXSA1/bTal3A3iKOUFOkZue8ApY4hnAMKGg2398Ai8OHzrGNjc+1oeETx5EeDoxpM065HSVPGKkp92cXDCW7LHNT0xnDyxJ+BUTemerEaMxccdCCwuLvAy5oEs87PZ5c+0TuyE+SuRF1vNJbpqe1hQfjr2mp6ZhJnwERYS6ZtGayevsc0Fd4G37gY8+1fsHPtH5SzMK/nA15pcE33h9k+xzZy5JHEGKm+9N68jaTVzE2/TRmg2a6/HrjP+bF0yU8fh4BwbByBqA5bQBXixAHcdFeKlQXFKx6nkKXsjZLZcqkaQQVBgSKR4hOFAbQzzeQE6N5D66WDvQ/g0m0jG6I7lTC3dbA0neK+diFj5IPJLfALOx1YxkBLaflTQx0IWnIbjk/UgFDffMzXRwND50Zdw8QSKzDinaNcu4MfxAlY1QeSFp7FZjkPUmK+KjXwvTG3Xhhlv16a136uPVW3T41Iw+O35Cc5cucbjtSDYXLMuFwz5IYnBZNibPNQ597GsYTq+wBTByWXLJ8prQSUL3R4C0enpaO7Zt0XW7tuUvo9XPcbjQfb75g23TOr9k26kH775Z11+zWat4kAlecnnfe1M9zvWG62CgzTwA3n/n9fqHbz2qH33nUT3xwI26bvs6rZkmM3P7HB7AXZPrLDyRcfrzoSIharrX6PpdG/X1h2/Wdx+/Qw/cfrU2retJ/HLUX4p8Mfjuh6f0sxff1HOvvK+jpy5J3nMfG/I2xBceVI59dkFvfPCpDhz+TBf8371o+KDhmBV8Q40iqEfhEpLkBkavOvmUkveJKHTveUdiLkenjp+zASE5kcjckhOCNjwaXrVprR6+5xb98FuP6Pvf2MtL2Ot1zVUbtHpVD/9SpxMNkRBPAS4okrq5RKv/pKcoIsTQUoEPyOPzg+9F4AAAEABJREFUBlmIUPa2fiMRUUMw2Mt5jaNmj7A9Us4iqjQcM8bacr/cAFtthKzD3CNCYcFkuSP0iFBEiEHD5tiWsj7LQyMC/kQQEgrU8b5cty1zWIDGKkSr3di4j9GIyzMZMY3vi+McnzFUE5Dl5WQ8xkCn72gMJtrZRsfQNvuZJ6V5zD62N64lfRjs5vk6AspePEPeq1KVc0cEvFJFGck7zIcdZIVeoahshbGAmWD0iOpZRwB6QgD2Ysq85XO6CshWqPau5LAFZ/u6viRcgBjd8UDxSyhrppKTWIKwMSoCP4RUkRFlJIJxGVUbnp7UCqLZ+BwRxAG6Hp8fdvF3Bq/F96/Cy7+lt9/Q7G9/pdnfvZD/9FbnzqoszKvvfzLMD49+Geh7ZL1Vk8HzdSw5x903B89Dte6IIBgRcswh8n6KATQkajOFQkoaXfHOKJrDqhtSA9HtFUEMcvGzB/XQWR4AMb5nCzzm57T0yRHNvfSSZn/8b1r80x9Uzp1meu5HdsKn7otydkeb5GbBxDSBtRIGzwvlsQt099IJKNhwVxJ4QAWlyFUz0O1tQqSWES78RHwEVpNGzXWajEQEbmGxEnoVxnMpfca8DGjYHANFhKIFx2tsoWQRoYhKCXgIBjDJAvMSnMdAyFDXba1uOAxXW+TnlryoCCqts7nXaGohZXynJE+vlMaHGmNbi3rSliLIkjRZW+sJOIor9hsaOiE4t0zVNX1I6aiclzXIcSaHWG8p7WARgUsg1R4RE3pF65h5Ec1hE92YcyZhSd28ywcnMUjbXUcrBtxxLKZdCADduO8Z6ep4Rf6pftUhIiQo194exyL2BHIsViS7hCIq2bfIUzGSvHoXBRhojnWOknJnd42mBNvBtvRl7rSRL3Mkt1PNytSKCHV/fM/y89c1WzfywusW/egbD+vv+eFz7703aQs/Nss3Q3IQItVBPIrJLcSfYJbCAOAqPbc5KlZsCIQrAL0PMEBGg1D1R88UBb8Bt6a+eKMhHr514eK8Xn37kP712T/px8/+We/wfLi4WNRQS2Fe36amphvdeN1WfeWhO/TwvXdoy+aNKsGzo0wkppOQF4Kr9eg9N+sHTz+orzxws67fsV6rphpXqIhQ00BwBCl6EvEMKgwbeJZ+4M6d+v7X7tM3Hr1D1+3YQGyoF4F7kyS+P9YY54Swibaal463XHuNvvnk/fre03v1yN3XasfWtdrOj+eP3HOdvvfU/XqSF4NXbduohjDxLKyclZlLvdO3qchWu/fNPoGKi0cIBIUoCwr+iD2yb0diw4KNNS3M8GLw1AXtnys6uP16nbjlHl3YvFOLvFQKsoUyExLdAKyYd8WUWhvwRM8ofCathWoGnKIV9ZhEjpyGvPQURWwmNBA+hiwH2fU4RpbBzWWezkq1CF8oEzk3cqQFwUbL8AghRaWwLKHIrYwEVIwF1uayyCIAanc9pmBjan3GLSmzBPXZLk8oanMekgyQ+xyHPC5iDnR3TGZMgeSLs7Ph0qYgCQrmPufnqd5qvblhi97asF0nV23QUjPlQ0z8gB8sF7W0CC0swBfUX1ziPcW8PuD71YdHPtNF/40NF0KunNSbxjpkSoB54C65YfIpTs4Gmprqqddr1LC2UEOFUIOET39pSZf4XnxpdoZLmOtYNCdQwU8jAvOeAbMeVYJFhCJGBDTRo0yohLPX+BOkIWnUAnGSJhOkjfiIIJxc+NfjZQFf6kSqHZ8quFxsqcBdlG2RAEYwKiOhklRbZ64aY8aAMgedY0YocI0OBXISfoHm6tjp6oStdkdaqlFIFiZZoP5HepuBKVeOcj5T52duPb0pNleSygpDV29mdxREX8GzQticfyJnApixMdZu2ThEz+xdjEsSwxIP6zNzs7p4/rz8P4AAUsNAl8/5aCJP7HqC95B7ajjhI4LwUNcsAVUVJYIBbXGpz9v2c3rvwFEd/fQMXxCazFG4kP0gjosveVn2r/TyXvjlHwXPxbQOr92sfbzZ/3T1Os1zIbsoH3TX5v85SU7DyeZr1rmkkDHfIu2nULaWibQdlHhOVwf06uUxYxOxhuBAmBN0YvUp5As1ojkPLNdAWF40WJWkYcOEXONimc35MaqDvZao2YFCMoBTYde85iJaYvCqINQeXT2oRBJaK46IzGhMtI5LloKxQGpbwFsizpYCos4DU8SU+tPrdf76W3Rs9x59tPEqHT67qJMnTmueD9SwL7EDc0kRodrKmDwAKrkyX821UiC7cnwrhk53uGFEJU8gpapzbvlcOn1hRm8fOKLX3z0sv0hb4GYv9s1U2BtH9HrSlo2rdT8PMj94+gF9+4l7dMt1W7R2SppulLSKL5HbN67iQekm/RO/En/v6/fr7tu285JwSp7adfiamOK6mPL10lLTC851qBH7HfILQte1fds6PXbfjfry/Tfr5l2beXnJuvtL0iA0O1v07sET+sWLb+U/Zf7s7EV+aR1o1bT4sFrQ/sMn9ezv9+t/PvuaXnnjA529MMueiToiiUzytSG3rrhQzp+QB8jrh9EjKUcPndbJYzzU/olGTa/hwVTUJl7+bdYTj9yV/0MR/63Mu2/fqW28JPRekE4uI1qhmCeFioyGgv2KgEOynHg64ZMrqorH8KC8xFIqOdaIVlbVhBfEyIakqY1N8P/qg/eqWwPy6Hi2IOd3K30ui1hhU8CcL/dshWhHrGizYQX/hJYFfJ5r+v9/MQyn+CLJWeP4FBGfF4QNOyPn41gUE+Y22zAGWxyHUsaXM9GmSuSrwhcY20mcx6S/FbuCPYLIZuW5sGiY03UC0MG0QrMDsJlz8nBbPjuhpTf+ovnnfqX5372kwcED0sVzKkvz9YGbZwC/DERR5As04tvuq7uKRZ7TZKwY9Lqhwn1R/ngwGW+JW0UrSV5aoEWXJax4YNddpwkoeyaXIkK+CymTK5tNPvf5Tsix5gtDGajwA1HwYnDw6XHNv/x7zfz4f2nxpedVPj0q9esv/aLOJKLEGuUEzhgeWurklvtjzWKhCjnObqUdkiOb2xGxZUhD75Qj41OUf1DhdieH1QHfVKrdY0SYTdJK2KTHF9O6PN6PLxYx5uW6lhU7Zv1cMUM/J9b1dLVlIgeksPJg/3ZfL/ecRCImdSe8DMFn5erGPPFxbEdjloSW6wn+/3NYNv/npY6IPL1gMtl3fH0ptwW3zC6TNOZ0RZ/JiFazN9TFdwW01iHDRaYEhoKMZahoY3AuCGjF3s4REfkD8z237dT3vvogPw4/pscf3a2d12zRFM97vncFE0SvpyZ6isY0xa2hJ0VIMhWlKJpVk8UhiMK9rsC4ehktQXT5XoVNLtb3JshycL7Ozc5rH9+zfv7cX/WTX/9Zb+47rBl+NG7IYHcptLhUdI4XiBdnF/MWlc+kknyLVVnS1o3TeuTem3gh+AAvD2/W9ddsyH8h5qmZAk/JZTbcfM0jQg3Pxz10tevwi8EH79ipH37tXn3t0dvzbxmumm7UaxoF3+EipiQTeyP2SWp4Bp7SDdfv0teeeIAXig/o4T07tHUTD71BbY20ftNqfnS+Tn//jfv11S/dpZ380N+bwlAXxoij3HxeIgfUFhTJS472uIxCxIM6BooIRTRiVIPM8rTAPh4/P6MPBlM6cvXNOnH7XTq/aTsvl6ZV8OGDTQTIrTA4FqaIkOgmnxtpQ6dreev21z7VtswLtakG0rHOkSO6lQJvHVIaedcVjtlL54dAXsYEgjiXDEN3fKNoQgpIjZQESx2ukHuSyIIqPqiCxficAlG2FDDSMQEhdCNixagSoXP193vvWU5FTn+2KSfiM1kD/uBvI2SbaXzOAXhfPZ3rrdK767fwUvAqfbZ6gxabVeqzDmcYcP0UPqsHfP/q8yyztLigJX7EnFtY4jvjWb3/4dH8V45LPMNEuFAqgNOzElmQFN0fdO9X02tk6vV6yZseHo0k24O3E6xzbm6OF4Mz8l/KGlADHpJCShKNnbDqfU0Cyg6e/IsN6U0e+hcLGHpl5FBbWRjzacWV5lkJy3zsR/IrDG3KFay2XDGrfM2qyx0x5pgnEieOuICSyB0SIzdpJ7U0Ij8Mdlpp/QuACaaIUe6ISL2z2U5SJisKFBNs2AvSeP7O11ixswmf7K6bkyBtnDw2dSTmldDA1bWUmQG4g4a8wzBT3BB2iMkn5IXzF3kbPqMBD7Ph3HjZveFm0DNxYk9NTckvBpuGkx0KTmzc6PaEtT3LSzkklEszCzp46DPtO3gsP4wKi/W6BsWXe9GATyXPW3xxsuYBdpjKoMkLd2ZqjQ6t2ax31m7S8VXruaCnwcltJ3lFA1mz5Eoc7hsS6WVKNztAxlVvJWkr6TAgi42+YhHJFtwwHOezRggFTFC6S0j4M1pq4EON9Vo2XogTDSil0srWEUVYJdVmeydFOEukSw3GmgtzNcqXS7K1LcisoEcQg0InLOTmNWct2FLHz7ykHqzU1iKBc6hVZ6ixhWMCkN3uda2Bp70KO1lUoqd+s04z11ynE3ft1ofbr9FHl6QTfiE4O0us/aESDmqpKCKScMhjoSI+S4rCAgsoooWUNaE3qDbZjpp5uExEEUo8A3CiZuNlMNAFXgr+9Z2P9OPfvqaXXv1ARz+7yA24X+fDVdTA2Sz/CnrV5jV6aPcuHjr26rtfuU+3XL9N61Y3mmoG+UvlE/ffon/57iN65st7dNv1m7R2lbIF10HhJfbiQp9raFEXLi1qdm6Jl9+DrL3BXq+ZUESoPyhQP39BfeyeG3TXTVdrI7+u+v96OeAFPV6am5feeP9T/ey3b+iPb3yk8+fmNHtpTu8cOK6fvvCu/uev39Qf3/xIp87xQpB99XqzGA+huj5vmDcK3XBhCGqBpUNENXg/U8yNlgIejpXUIIv8BGRvB/lvZ/j6Xc2D3i3X79C3vuyH40f19GN36lb2bcOaXh5LUhDCzM4RgWyEGYFqkdZNQc4m5/OUdkwXmxSMUFCUCT0iRFdgcfcyHZPUBpopPVovgEA3yS0YoIhQRKAs605qauGCbPL1lATuKBOp2SbWBdbJJFWSqIrYXG/Hwbpu/052LlNirglKuXOApw6OOOyOseL6zJM6H+Y03lHaGCKC8qi5s4Nd1m1rweG8UYEQsVDVGEOpwUTqpIowGhAWzgNSsiGabJm8g/DDN8IczAEtGanrqLhlpIluH++1UyaRp0AapzYiIr2px57CpdXVtm5eYHoLdswxlWxzqohQdGYVZJOBUESl1CwjhMmyyXMRAzTsZSiJeMmD12K846Jlno47F3LngzjsnqLiLJkgy86ZDhgJTRFTcg8V87EmxoAJX+/xgB8T+0c+1OKfXtHcs7/R/B/+oMGhj8SNV4P5eS3y6/ugz+cr92Tfjx3mOKHnHC4A0Nmt+3gW7o/1nj5gN4yGbLerpwaUBsG9tVHhfpD3vkGAiRb4QoEo7hfWvACCmxLWhGijghsNkAC5V8Gog650CDPPD0ceUHE33nQAABAASURBVK9rLrwYXDp+XLO//4PO/4//qdlnf67+xwdUluZIIJzJznIVVGxCBbQq0uBAZ5KhjGr7aE4CMEbEyB+52rEhhOONQSXJSQprMAkO4Zd5dXmLiAQjQhGVFMo4kVtjrSCPk/BPAl+x227DsjyGIoLQSgj0KkdUbh+TQ/M8YOLKEcR+thRR/SMq9x44riPHeB3mjkzcSe2PEiYGVDKGkgegcmDn4G1g2jClmgo2dPeIkez5rEVEm6XdfXSBRLS462AGdQ3ddaaKT3KGaEnj2DI5IjBfToRmz5pTopZ2nnEsTeCu3TWYEmOwX0SbGz1MgPSs3hxIFCDJVtHMoQKhCe70KVoWUe6Qsar6uIoMBiHmZLQpSW5gZklOCI3X6gwm4RcRsmy7KZM4YQ32RqSUuAduHr7KfcshbbXlGIwmB1fibpN3FAz0orVrpngOvIofke/Wf3rmS/m32268Ybv8LyN6hDbU0jQ99aCgqnA0+yDLQSmScJGb5246wbwjG5C9FhMigYXKXXWR1yruTYVnXb68YRvw7LioD46c4Eflv+hff/mKXn/7Y13iObhH1MJCyf9EzW/++L7+9Np+nTh1QYs8cy76b9wNlrRpQ30h+I/86P21h2/RjbwQnJqKmpp4z99QaERobm6BlyXn9NnpC1pYHFBLKCJ4ti08+xZtWj+th/Zcqx88dZ+efPAW7dy+QVPT1UeZhETsTYlGq1at0s037tI3nrxfz3z1fj2w5xptXj/Fjg08pUrm7WvjplV6/IGbeUb/kh578B5t3Lgx7cItLBXJWxZEqm1BfmClHcxcBpArb4gJ7CZAbHSJOYM6g2d7kcPWWV66HueZ+0AzpcPX3qRzt96pmfVb1Mfu483sEsXY13WIRJxiYHQA40jM59GEwxgeQPYPhSX8fKzDaSB8QXMM7Nmt4WOGzTBMQqCLBJKItx0KZLUt7SkHo0nVip+lBq3zocSay0J1VdfSHcWfS3IAgN1kvxSoD7nxHhVqwVeW4V6rcEw3CUltw488LJqODGrV6xmAcLjHfDEGE8DsU5gDEbu10HnOsfdXr9Nb67fqhF8IBlcCJl9PxZyLv8oD3kUsqc8zS5+Xg/3Fvs6en9WBj4/rI66ni5zvrMSpJc8HRVPnjYCbpPwctdhw7vSaRr1epQbfiBCMcPzVqM+LxpmZGc3O+MdTF1NkC0tkv4UclYizhOKuiNQUkiJiSGqb1zNgceawNldrhEVLsGHvMHODEZFr8Z4XgI4QJ3u73wYJUViwszlUdXbOhRiH+7gbj4j0D/zSBPd8ZknYZbJCnFnaLRPgOJPEuMyv0fJmB/yWw6k7YQrjAzOMq8g1vI4iX0QrdzbnGQ+zju2KfSx+uU8ogEwcP3YsU43nzrPELvgYTwd0ug88TJkCvzRrvBGTqi0IqebARdDXLC9uzp4/J/8tQayKwAZFBHKjptdTfSE4pd7UlJqG7Q5hg4SgroUiAgU7J7wQ+7zwO84Hz9v7j+rwp2e0xAUY0fAh09YCG/hDjfX4QieYFUh9Rly5vTZI0rnp9Xpn4w69vmmbjq5Zq4Wef2liHnL1Y0pL8FAQDpGLtFXO6KoV26kPD1CPuNATh5NNEQFxDAqkGPkFOoRbdszYPKaaQ8E/BQ/2LQx0q8spIvCuROYJc0xoVfHelCriXjK2U6t/HTtsyIHLUJEiIglJ2YJ0kDoCHBPRCqYBxEXtcRjPbnnPoX5vtS5cvUtH99yjj66+Vh/NTOn4yYv8AjKnPntQiPGHJkxNOBdpu14QOP4BTiUonr0wE2LbC3aLrkCcEWLnBS9Qe9fCPJCDAt/wiWOOX3AuXODXvdffOaifvPBXvfDXAzp68hK/BBX8Q8G5HBESwb2m0YZ1U7rn9mv4pfJ+PfOVu7X7po26dlujL91znf7xWw/qG4/dlr+cruoVRUTe8Bf48Dh2+qL+uv+Env3TB/r3l9/Ty699pA8OndHZC/Pq+0sxU+BOjLINqHH1tHTLtZt1761X6xp+EQ1ePvqloG96oYaXi0t69Z1P9O8vva+X3zyml1//RD95/l397MV39eb+ozrPr72l9MjZkzgOGed5WLeWtWIdm5kpxmSlnB4yXq+4kvLI104hT+M6VRa1YXXI/0fh732dF4Lf3asvP3hT7s26VfhRg3+1EzxColtECFmvg2oLTBwn198y+ZwReDoURlOyKng0iWQR1bEUuAm/5d0uofAUKvxJuxNApYBAif1HBicd9x/PMS6P+3RyG8v0HUJ1VUyM+KyrQpeNQ9t4nlbunKMTPoc7z9DsOVE8vwmx7hS4ZZP9S+7xStnZRzuNmSZKGsPttpw8pyk3Ysx3TJSGCdNTEw2br/c8yOOGgq/JmLnJ8nIyDnXzea0jF3KMlFbqPFv1Soy6JkzjulMwp2v2DK04dLd5qHye4MBxezuH4yM8co3ZnjK6J7M+pFC0cgwlgOV+6N7jGPAJffGsBvv3aeH532ruFz/XAi8E+x8fli5eVFlaUH9pEY4fXzqL74F8cS2D4ru2sozx9ORtK1SAc6Uy0o1D9jcuzr3AowkxQrYhpW4nCU3cPUPG1GJ5TwvP4CHkP3IjX5E/y2wzYBqAlARyW6k57Je8Ly3wQ8xnJ7T46l80868/1uxPf6Kld16XLpyTvEaC6CQiB6NaJgvVgNRWEHYQ9YgWLUd0D6HXnSisI0PB1LahSH56i1apjswYlooieesyxnyOmyiIXsYs0jC/xpqLMOE9ho7EtI3UK0kr5h46d9bJetLcmVJhfXYxobcMCTzHHIbDKNQS1AV0vPNMHTt7bihVBO9TJ6NeoZfRzngvTCBfLHaU0vN0NEKrFEFtVVxxzLk8r6n1cERHLTTBLrN1c4zlqLvqqmpoJ3V8mAOBzvlTLXWsMXUEybzw9rxEYpfqDNXnCqMTY0rmIOQuMDHr0LiMOuwOqeSR+cxMQw8Egr18l1hKsA4liTbhWor8HHjt9vX6ygO36p++9ZB+8LX7ddcdO7V+fY97SF/h59ogsJGiKejwqED4YUo05mDMZYw4vtwp7WmMSmE+t3hxwX0odbjvp/nZwX1nANmj4DnDM+kHh0/ply+9pf/x7Kv681sf6xjPvf5vVj/3x/367R/e0L6Dh+V/uliCOsuCNm9otPeu6/T9r96rpx7ihWD+s9/G6clYFBHqNQ284UfvBb19kB+of/uWfvz8Wzpw6LTm55ckUTF+uBFXtGH9Kj3AfjzzxG49fv8N2rF9naZ5bgzfnKfIzaPrKl463nrDVl6q7tEPnr6XH+avzheKziFy1b/yo9rQp6entJG8G/lV3j657tznIjG93MgfHIGIev+seAOzg0nZAsRCDIdOAIkGpVJYbiiWYz5/aVYfzizonektOvj/Ye2/Hyw5rjtf8HvyVlVXe7SD9957AqAnaEBPUaI0b/bt+8/2/bC7bzSSRiNKFEkQJEESBD1I2IY3DdsGjfZdvupm7Od7IvPWrepqipq30XHieBORkXHz5m00Lr9JR6+8TrObt/MdNDQk31DBH5GdT5YgBFfW2zxJs/C+5L5WyeJD5UmmY6VWyd6xx52+IgsNcAQxFRHkDvwrKBtKY+o36iFM5CCxZHC2A+gw2aMbqygyrkXhIYGZpDLUrZYwYpagkVElsFQqRKsiCDq0Q6Qe1p1pOIw8VJ1oI0P5ZbIwKgY0RcEfJVhXNKm5mNI709u1f/s+HZy+QEvNtIaaELcOtQ4l7jF/hyx8X/TSFJ5rhsAKLwZXuIcWFof64Ogpvf7Oh/ro5Ix4lFG+/yBLZiO3DETKnjSaaNRAD3h3YpgA28900wwUTcjYdSzy4+n84hzfSX3/iBYSXW7GxQQAHakImLFO4fS838aka8h1HnJIw7iReYMi6JGqoooJnryHwmAAdR0OHxk6iTLDiBkRWHaaPu5ItZbwhCwxNpg+B7oYKXdkiN4W1nsRiRT86bKaknK0NGSjJnl1NeOZxsbIkjYGOlFAuvd4PS1vKgs7e3lhDJYBKXahgGNEeETh3tEpsSFQRZZ00KEa104GDBOBiWtStoNA0o2Vgqm9AXU2gbHzBPNd4uH99Nmzmpn1hh+yURuFN2yE8s0+eMALuAleBhoGjfWNCIG35BtKtLyZEUNmD0bD7PyS/O+evfbuEZ3iJYbEDUHMdO5KNBqBCZRGbajbi6EVbqRTvOV/bdtuXg5eoFNTWxTc8A2/4oRCckzVZl+DECewRtzzGQsS3BWaPtAIfSigyAD2zfkkJ6oJwhiU2JLSX3fBhZBXKMSSm4OklA8+sNfa0KttkmC7rEOiEiyRdrzr6Q8802QC4YCejiE9qlcdC7UCVoZkJDfTxrhi4DA1l4sxKPKPKyWBLYE2oQmp4RPNsQKJIV2gG+ERmzS/c5+O33C93rvkcr2zPM2vh7OaOcN+Ip9t6xwacgiPUMayjoeYyHWEIV6QrIQJADoCxgEUWVZg7+JTxBBA8YWlPstlGllPW08Enilazc7M61l+Mf3+z5+tLwaPz8nhIrCIhioaFZL7kJ7eNNBt117IA8od+qvP3qZvfvIGXgjeqU/yoLR71xaKk4L7oImQ/xbsGzx8Pf6HN/TffvRH/Z/f/YP+X9/9vf7P7/1B3/35fv3plSM6fHJeyysts5AaSRGhwL8w7e1bpnT1xRfowt1bNPBLQX6tbf3J40J42X38zIp+/8J7+u7PXtQ//WS/Hvvt63r1wEeam2+lZkIUruKJcGGZAbcjcuL6mskJQomUjQfKgj5pKsFOYm1VbWKkQ4CckBBpBA41uDTEm+ABbO/OzXrgtqv17S/dr29+/k4eJi/R3gumNYFBIS9mBM0uj8WFAoSAlxJja6bPULHH4uxWdVDAJeeWlzpg13WLupmgKcIY0FjDgu5axoTnJSNCESGGCqL1PGTKe2w5czZ7PogIXEIMFbRaCVK42r12YxcMo4JLJFSLsXFdzkAV4VFr7TuZ1rXMtU42zpYxxraGMVGSNVuS3VDqtuk4KRTRKCKUrUOObUgZA7ce47k9zXtf1OM+BFWCaGM2cLluuY7r1ih1DBkX3Pfkx2172gpDGq7JnhKNz81qoAQ70aAeV9N+HIXDRrYR5QJ9x0uyzqCujZw6vkPjJqTOtTe2uvENa6KDiFB0tFHxGQPRT1XWpjMDXW44WO9rD8l9WxRLS2o/PKrhs89o6fHHtPDTn2j5mafVHjkoLcyq5ZnCLwTFw7UP2cILQUOeLz5jigMzZ59b8I7rXQNJ/E6HDbvGFQEB+NNGqfexkecA9eeZF0LfgWnAC2FkvdyYe+4HfCKtnd8KgCPR80OSnxWOnbXg06B2LKMqbxWc0dEuqzl7SsNXX9Hcoz/W3L/+Ty3/8UmVY4cldIW5FXKpd2Y+XsdMTVzHM2QtPMMkjY31YWYc0rFTWp7+5qVInbJZYpCDAAE4vU2qXKMWESN6PeF59nHTykMGGYsyRq73F3NfI3MuA0K7GSCzj9MpSzxHAAAQAElEQVQRoQiDEosWHYC0SlfKJVluSHo8GMKIqD7G/b0AbaHtq3kdvU79tQp8bWPUaU0qBzsm0VmbN1hmbAdj+CQ7DJLXxbENyf+FQ1C7Ic1dfxJ/4eBaDPYz2M3YsJ4230HWaD/zxoakGTwxUN9tmyJsEncK09YlCxHdokYK6mDaoKwnqVSYynMwLwyRrDcoFBFiQIOcnKJBMfbdemgjQIbKqj8DcE4SsazvQirCxjWzztOqhZU164Dnmj3bp3QfL9T+6gt36du8HLz39qu054LNatAVHyZ2wiXDg4XGUIxDooviVH9IbdfUJvxT77n6TOlwMcZrvFvUFqw5U/wv5bx7+KQe//0r+lde3v38Twf0xJ/e1G+eekWvvvG+Zhbm5ReVg7Ki7Zsb3X3Tpfrm5+7QZ++5Rpfs2aYYhPxftThcRGjQcAZz+C7ML+uF1w/ly8D/69Gn9P/5/u+hX9Br737Ey8Jl8f5DE4OcOS86inZsm9bHbr9CX/3kLfo4+OI90xpMNQq+001id+1le/SlT9yqb/Ay8u6bLtIFOzYJpRryBdBI0EVBPWfI/eJbH+rJP7yop/e/opN8z1hR8Sozct0ihHFdT2ot5vEPNfLayK2MBlVDZctzDzvnNRBQLbaFGggqRaMIqQxX5L9B9s7pRb06uV0fXHO9Zi67SotTW1V4Ji/MS3nNqMdB5EYgIyolBNICWGDOuOqzRkT2FBYRMMY2UZUmiSw9qlo2S971C6EZg0nXAq5+/WgldAMQqx87KSz1uZhVATIqCgT0iHUB4RF3kVQ/l/AvxXbhilhLLEK0gr5NnGq86swsQ5zWxhTnNYfPtEWsnuWyhBgICiCNaLNcaYn3DLPNtN7jheBLvBD8YMteLQw2U0MQI0QAcSHBJcnIBC26wou/Id/XVti7xq2On5nXgfc+1PsHj2l+cZlqRSsJHqOTKCMR1uFZD+8hw2AwUDNoNAAa9tJgYB6ADmCZG3Vubl6LC4saMoH+viZEjWyC2AVwVyMpZcpWcqxrZ9qQIgZKkQFy1Mf1It+qAs04b4WdyYUGU48WgumpMtuB+Y5MFMTysqqrABetbZ2HFQbPFp+Rzflo6lHCyLISo+eODJbLNCo6wskMXKA0r0ayKIGBnqpuCO9Om7kQY+QRGLkbw7vDGmUuXzyb51yQ2s0AudrTYJU15RgG0z14Y+XG7IMZJ1SL1VyrGfoYEaY6GNHVz2OEdUl1EWuMltrm5hZ05swZLS0u5ZwiQhHBglbsDTzBJvavM4OJQW7uhsO2iUZSSAmS8HFUH6LcoSIAN1WrD4+f0csHDumDD09peVhUsGt98WwMpL26Fr5euRIqgjFgX9oGqspPT27TK1v38mJwh05NTkro+QGOh3nJsYtoyCxvucVr/FAgdreqMlVSQPYJhMZeE2PbErEij9FJw4ywrqBsCAnM7JLzgEQNMnVulqWTCZIGYF3vE4EHXcbY5A0Frt1BrKzcKlX5jDEShgKxIeu3qyUWBJYd5DXCrleZNKSZhTANENAFgJRL81Vw3JxbTGhu224dv+4mvXv5VXqn3ayDvGw7ffK0hrwEqw4hLgNrQRRIx3CsFPJhJRbBsgiUqSiMHW0Sjm1KKB961I+98PP62Bc1vWU6LSwA5x5BpczVdDMI/BvNnF3Scy+9r+/97Dk98dRrOvjRWfYoSULobQ+IMIi2bJrQLbwY/Nrn7tXffu0T+tR912svLwQJK4wlNfJL7udfO6J/f+Il/Y/H/qTHf/2Snnv5fe1/44h+9fTb+u4vXtD3f/mCnn7lsI7zANHWzYhvSHTPa3JyoD07t2rX7q3yr86FL5TiS2cpQz7AilqmdIRfeP2fPj/5pzf05nvHNbtYWAWuTu4hDGzEmohWwISGWtcRMi2EEIwj2ixx6rxQENm1NaydZRGhiMgPtAEpp1jLS/buZD1u0be//IAe+fTtuumaC3monFDIa0dkE3BGBmX8UETYAMAQkg5Bx0VmDLDZvTiWw0SEIuq1sbPFEciEDLtiwA5WiE3ZrGLZmvUC2a4T/lkUEefqx2XjNLllONejSqwbhyrNqlxsBLk6KMadfiMUgS2KNfNwbGRVA0GP6Lged7KIIGXAnb9HrOpNRUT6RIBHbl7PVejFLHElqYmey+Jae6jKsUvTC4w7Z9uaNYSHHshPIdznRZYbepXQFRj7Joa2bATmgZHexcE7RoRHGHrvWyQJcQSDCUPSohVzFZDZAmHO1XgEZURBRLVPioFudQ+w2YPRAFpjb5lhZN/VbzuD5XItY2C5IbT6x5vOa3DuFeBaWhl4GECWEA6qFyDhnClzMxq++66WfvtbLTz6qBZ+9jgvxl5WOXFcZXlBbVlWy5emIT9s+Lgr9qHeLgrVEJKOSI6fcjPIQsFIZ0LR0dzhakJcd9Ea+dkDQlanv3XUbjsb+QtBT6OqvmGpqE1dYy5JYcHxKc5MQijLQERPra28Xs5jZ8+FY9Gm2BYFLz2DX/iH77yjhcd/qZl//h+a//mPNXzvbfGEnzGU1h3Zo0wEk4HBvQ2JwxOzaAwC2nmtKoXZFaJ2WMRIPTZ9d92Wme+xU2Bqc2AktUmFkkFzXlWgaodTKDRqmFV6VeY1wpHuzOu18F1sDFw4AiNsO7n9DakYGyLI0QFUaqqLfZPNwTJRYxiwjzClNc1lV8DXi5GwxmSViVXyz1HnmJFXhs7JesP4vDsVZqmpbJ1ApTcarTdYB861Amdcy84Htul0zrYG0K3hqTsiFJ29c9T16gToZJAtWEP8O02H2JcdJezsa9ZxuNqQ9gO5d8oqWR1N9WAzg03HUxHaYq6eNTVy5oDlllACFmt84B0XJNfWQ0RAAgqtb77fUkpcpd5cyPLVdQ9UgIRF0bYtE7r52kv0tc/emf858cMP3qLLLtypCX9BoaBoBhjaHiA3qyi3wNvYEB6AHo9y4U+HzYKwWO2Wm0ufXh0DOd+wDZ5zT+sXf3xd3338Gf3kt/v14uvv68zMkmQb7LdON7rj+kvzf+Lxufuv1eUXbdeAh70hZyM959w0jSJC/ksez73+gX7w5H499uQL8n8B9hLPu//zp8/on376LC8LD2tudkWuJfDxZ0AMpH28ZPS/of3lj9+qB++4Spfs3aydm0M3XrZbj3zyTn394bt11y2Xy38DUOSxr9TwJxQZp+gEL2ee52XkD594QY8+8YxeffMgL2lWch554fmsaViMCEkkDQU45NrlBuv9YbICe5b5mw50xkrCjEHqxxKNJMCYIGVlqLMnz+od1vHNzbt15GpeDF58qZYHU8qQxDH2fsGrblQiWAZKPohT6UKegDSA3E0aTBcG4mEkgYvBMtkgFBGqrcPW9WS/HuoEHc6aOr8GWeMA+AV0ikNQWWa350ryorV1hvAYwXs0IICjJwPuesbDZyS2AMZ7o3Q2eQ8nHUp1kNuQMgZoeu5FuFH3WgRBCsoIBjQBs1wGOjw5rZe27tSBLbs0OzEtBy7BjmZN/JEv7BB28yOf3LwnWrXsJT/D+L/y8t8WfP/wCb317hGdOD2b3xkbcqW7SI5bRDg8FD0AhSIqeP8l8B5lAJgeNI2iCTXRqKUe/9ea87wYHC4PpaAHgwnCl8wBAc6RwesFUjb8UTEBJEmDU7Fu6HVj2FnWWdVQCEvWADHWnXfEWm8YCSgB2tl7u1o7wvN1+68vImVcB3wcC5Q1GRts3oP1Bi6iVRSQXNKcBZUZL6JKUr/GuJOAaujw4q9J26lASp2yRY6EWmPbS3vlmqzrvNfqqseYv9WG8fjJ27LajdgUIfMCmj4H0FnWIYccI81qeWUl/4bg7OycfBN4s1aXUOSmbeQXgYOJCTUDAJltIsJmCa7HbErM8Aao3xBz80vy/7nn9QNHdOrMHDnTiuvHVWJj+mbwzVk4HexqrUFjq+ZY1onmTboUEzo6tV37eRn1yvbtOj2xiYwDcSsRFyOyuHeMBbLfWMh1BwvRmQBHhbKeLACZO+CrXYExqFsW2ohNC0lHIWrIVDVNCuGZI6HlWkrVdGNBiThHD5WXtfYhR0pwri+/JKvUN2y8LpV15SJ/elQz9IJKJOV8TRsILUPSGb9JflxmgWeIp9xMB/FMGxr8Ctdhjl9hjl91nd6+5ga9Ptip904s6cSJM+yrZZWwZQ+uLVgGr5+jF9aaullPr7kydpH/EBoD7OkQ6SNmJ7R4SBzWkZtmiI6rzpfQBvDfXmvEAwIv1IIXaqKF4xKnZDGN/MHuXxqfffV9/fsvnuXF4Os6+NGMCjbe1wOWIoQdfEuO6amBLr90j2647jLt3rFFg5Ca7h44dWZBz/FC8Ae/foVY+/X8Kwd1amZFLb/QOsbSwlBvv39MP//ja3ry6dd14IOTml9CL5GPBIXZglzi9KZJXqptEu/c0dV5+Yt1y5dOzLW8XHipOKdjp+a1sOxVCPK0Ksy1MFc4whR41sNrRe32IxOdJAEHEnODEpZGPVtpIigaxuj4VdRYxD06NdHomsv26vMfv0Pf+uJ9+syDN+jqS3dq02TI+9FQveBNsFZGmdoEkLSvu6swQ+wAUNFNNBICqyAkWaZRSzkDXXlZRxoTtgXwl/1spL553Xr6fxFn3L/Qd52tSzHYOzHXn0rNrgX7Gcal2LLA45J6XZGMYtgG/i/tEaGIWGMeMcY73jhvy/W8ZR3UOY35d/L1KO3GhecIUDo3aLyfL/JIvs5nJB8PYrqzW5+27t3qNT7aRVUAOSKg6QSxXxdSsLJtIPAdYGu2ukXqm20MyWPn6xoRa23gLU9IQ4aRk2S1uuYQHbkGRVBBp+xdR/d9ZxkRHVVRb8fmomONf3Df26rhJZ9OntDKS69o8ec/1+KPfqjF3/5K7dtvKc6ekVYWVXieaA0+o4HC+eWYTkO0Oh0H44wKQArWzADFzVztlKdUnjlo5eYgxoYRHdg1RNCoNVABuBsXAhYsTBsE3xbyARygOUfbtsyTDhlUFdQZxJbSBpSdM9UxCkxec+bX8sVQzLdZmlf74WEt/PaPmvmXf9Hcv/+rhq88J82clL+D4CKCKpykdQQp+GM2uZBg+9mOsNxsZCU2VGbJGnAtawTJjFmmnxxhbVzVhroSY6OXp7BWI1EWOeIqsc5x3GSNb7UejXYzjARjhOdiGBMl2duP52BBU5fLw8yy3N7QGgR9rMTVsLoRCHWuibpRFmi1pc8qO6IiVpOkjXnDyAJiHd97RHRUjzH9c93WBsplhn/O8s/rHGONRb8Wa4R/hhmv18EMNu/iuD6LIj/v2Xud3CYbge2r3F6V8lrmGVHZbrTeAOuYBpOdSCPcEyjHe5fIqIdx9Ua06/AmKQ6Jk9H6xUeMiBGla46AoBfu7Wn/G8uX7NbnH7xZf/vVB/RVXhBed9U+npGIyrNa1owth0GXnjh0MxYTOE08dGKOjsK5ZIseSsrM+ewiskm7ynHtV/oPHq4JZenDj07pjy8c4Dn1XX10el5DRMFrfwAAEABJREFUXpo11L1zy5TuvvEyfYs6P//QTbp83w41POh6qRuKsE0zgCLe2dlFPfvaIX3vyZf049+8rDffPaqV5eD5tNHr7xzXvz7+vL778+flH8rPzixSStHAvsRx3717m+67/Ro98tBt+sxdV+ljN+3jheBN+urn7tAdN16irdRSeH52/Y2kpgmg0bANHeNHdf9TOj984nn9+FfP6o13jmhxpajhR3XK1SaeTffu3Kxd2zZpAj/XL5I6jhcmJOrRassLvMpKPPeHrdm/+BVADXwApoGS5vCWAUt8Jn7EWr56tuiFHRfp4DXXaXbXhVpuJtSGjVuG1WsFQyc+gaLPT6FBbBQ5ckkgg0sKWGI9QlyyfksxoIe1KYNhPwTIVlJmhSRz2si54MUcA6vaGzipQRdVAA81svM84emdOlEQMYI5JCc4da3gL8ABAGwEcCk6PQheCrlhYSQK52O2r7SPi03aFqyBkmaCEVSC9zelQ1cJHlXNuBwTOjJVXwi+uXmXzgymNUTeAhk2vcgFU+93YkALGPF83rdcX99fy23RR6fm9AYvBT84ckJLS3xHExl9bahNpkUM+I5Uzoh4DXsoItQ0Aw0SGnCjJmWNoqEO/BaWljQzN6uFpUUvidwQGxFYrFElCdwRFbleKqkMo2kDZPYsL6nVIfUMdClCoa5ByzBKLPU6Y4OyQdEd25AifEZ0CjRWatXg0mlAHVM1PY/Q+WHdIyLzR2VW45HLovNDeqgZNyjpXtN50Uar3BlFhCKAjjeq1qryAKs2zBT5p/I1HnQqQqiAMaz/uDmXYVQXsQqgDOYxFFHBnErUFfZiAPbtQWtayH/EqLHmmqPjI3UhvwGfX5jX2ZmZ/LcEHa9pGnmTpkkjDQYDTUxMamJyIunBoFFEdJEqygddyMJNpDyOYFQ05GH52MkZvfrWYb1/+LiWeAO+6lrY5G03/dYOHG7E9Twb2KAajIuQwYobx4csUyeyNKSuo5t26vnt+/T61h06PTGllRhgiT3dtoaiRhEN8oIfCsckSB4oSIwRVT05CxRWWVeRKQNCesHPXESoMSEatEnHST28DFUl09a7AtFcDyi7D5skZItKUZIi4EvPm4iUMaIOwQAaNVt4ds7fjqTKOUi2F80aWwpJJJhS16LDQsNVkS+DWLfqITXIG4ERDEyjW57YrBOXXqH3rr9Rb27apfdOD3Xs5BkOtSUs6d4PQABeL2NcrQAEGRpvLG/HWh4iVTcHYcsMOZiZlfqGRIWXYpMx5FfH7brt5it0zRUXagu/1hY/fDkgQYLqiyNQs+cU4Pn5Fe3nF8fv84Dxi6de03tHz7IfsQqsmShIdm+HhQ/NIs+5JT8Wioj8xfKp/e/oe794Xo/97lUdOHxKi2VChRfn4XtIwo4K8T945LSefvGAXnzzkE7PLIjlUD+Pli+WFkzwVDNoeCghaeGLtLiPig2ZRwsu8K28Jl6bgrq+/CzMP/i4E3rZz7bEtG8BexEjQkSW8Le3sZAlcKEjQuELJCEKiToCDwh4zzy4N4u2bBropqsv0SOfvkff+NJ9evCea3Tx3u2amGDBnEgS4cQUICS8KgT6oHaUBYmg5VYwC4aOFmSygdwysP/mdG9uUXEMwHSfqJQCiTPCHHsH/BHRnZuYqYTtO/qIoJzoJYkjKt/HHcfWRHhM0xx6vaUJ6CNMOSe1pRUDdVIonUKgqwXysY5mxFnfQy90LtMR1piqEF08Sw2O00NE5BwjOoxLAO59PNM99DLbGHp5RCh6xpictu2BiXX66DAVrLOxrV0jsOmAVaKX3GO9ztjxevuSAmXckCq2v2rr7exTJYzWdwA36hkLuQWmR74WOHiHOxNzAArvu0Tsp8SUDUZZ6zEBOJ7jej8bJ3gdrAOyRvjxa5ZiEpYOzG8ETmfYSEc1G4s7qetyTR2riI0jUVqWmNoWaybQ8MCqD49o5ZmntfCTn2jR/7nw889IHx1RWVrQcLislvOn5SG6DPkEySBtXtO8pwnjdBEZFc4d2naQvXh0t+R5VOopxHlkdsDQdIaNQg3uyZaOSCYUYZ3BVupagDseMo9G5tWSv/XZqah/kCWLtbvPH9dU7BCWwEEXn7P2NTDvPIdXliT/58Qvv6K5H3xfM//8j1r+3ZO8LDwoDTmv7Y9vAL4OTuWIIpaIkzQ2hfpNkwmxx3plCxVa3nMVW4KTfYCIED0BZ7r9QymwogQyPMlXOhANC0wYbWNA1nek6NQBHF3ZSo7jA+FH7EhLni7pSJf8KpdUxCiwCxzJIpADfbzxutOIxcSikn9mtL+B4FhVSnZM8IB4XXeucVHExnZpg64YkpEiQiElCDpBq9ldwUiPPNfEa2V6PVgOZD3gcbXjWD4ClH3ciFDAu6feRA/r42A7Xn/W09lmDus7XkSN6CKvi2NxRKeT5wtdADrsBt3Rq3jcxFLXPF6HrYpjGaihJCAtRZBOxplTyYgQHRk6jTWEEdatQjUcs0mXHKQghADYrAdf9ULRkDN2PTgHW/mkuXDXNj14xzX6zlce0F8/cr/uuvlybd82gWerkjFwAUeEfJcKjETBH+PMZaIDW/XQifBr5QkX1foiAsodbCFkRKjhDMVSc3OLmptflvMPeOb0v8l3zy1X6q8/f2/++9lXXbwjbYc8t6Y7YQYctP6vRs7MzOu51w/q0V+/qJ/+5iVeCB7jpdxAw5iUomHejd7jOfjRX72sf/35s7wYPKSZmSX5DA1i8Picdnt3b9V9t1yhb3zmDn3nkfv0ZfCt11+kLZsnudSZVdm63D6j/T/Te/qlg/rRr17Uz3/3kt49eEzLfMEbTE5ogti8S9TN116kr3z6Ln36vht0yZ7tKWeihCKQw0aowPUyi8yilSF5E8mZMLCuacTK469o4IKPCDDqiJD/Ys1RXgy+NN/opZ2X6cMrrtfs9r28GBxkKl9br72wlXCSW8j5rDM3JlZE1TG9tevhPS774wmNWbrmgMiqKjNjQGNzhEYCs1SSGWi6t06yFpYRpTWtmnvsxaUjap0dUxdq3AxFsjnAEN9kgpP7LoGhW4lWFdDl92mJ+nptriD6UHcJVFvBpiVS4XuaoENt+C8NTcv/U5HXtu7RmcktsgWLyZq3ElG8DlxBqCK3Eh4rjEjWuPDZ7H9fsLB55xdX9A7vMd5497BOn52XZY5hL0cp2IuIokUQhQ6ZkqZpNGgqNIOBmkEDGIca5MJ+yDPC3Pxc/v8dhvzY6McExHKr+8RjZpJzGZiQ1bJ/2nroICIQV4BQgTeuoFFzRDNYGq2FnNNaUaxlK0fsjGP7HqpGKe9oozX+ZoACWDcOa/yI35tYnkAeY8sNOS8HwNbI0Hg4F+y2Xpoh1gi93LJ4LKANzvEeCWxsiw1gXYxVCztv5Gd5Z2V1+q+TpXpMlvxfOKSbA6+19yacOTurWWDFLxfYnBGhJtiw0E0M+MI/ocmJChODgQK5aBHBIeDAvslYPZPIvVENkFpYWNY773+kV98+pJNnzvKhYVtrOntfVG46sfABiNaCDZBdD8k5w2zDBgssgLbRUkzp0NROvbhtr97eskMzg0k+oGzjreAcwc2jBOGlrnWldhx6dMXzQRIRakuYEmRCkXlE9OBXrEieEYP6hSccJKWY1I5IRVUGriGrsJXNTQt9xaaqPcayXp2u1ysbKRMXAgYWyfQ44EqhfjKYJmAi9JgrfS3ooD8YZd6DDUxnCdGtGzEtB/XXNbBtY5PO7r1Yh6+7RQdY//fPrujk8TNaXFziABY1qPpTT0cQwZ3g9IiQDGrUhK+XaI1Cvn5abWnGsCqBqnNsC7/9sH/2XrBNH7vnRn3na5/Qd776oO65/Spt2zZNDS0rgDn7J5oJ6IEZPjgaihtw+BZeDB7RD5/YryeeekMHPzzLL5JFgf3Ai4M1KzmaD8VJEfkQcOC9j/SL37+kn/3hZb176LSWRXxyDPlSPFxZ5jsgXwJdn8QvqSv64PAJvfn+EZ3ipeDQp32R2rZQExh6iQ+BxeVlrYCVXzLr3EpHF2IpgYrwL8xbQNTqIJEnTTByKpes9MgSdVNKOqom6dHAsqzSITv435tpiLtz6ybdfevV+uYX79PXPn+n7rrlMu29YIv8I4EvsYgXEcoJaayVSqOpRD+yIQMfgQsB/OBoloujdMkheusxbIWhE42RneT/L+i8Yak1E3iuSfyZobfdwGSjmaXZn/GRcxow9JolDz3qnW7E/wdExlhns0b2n4yXc8phXdB17Dkm5whw6HJb1V+LHue8Oz2Wdb+Y+L8LfUwnXR+L5PT1UviijcxRUFfhfgDMjIHtDSnqrzfYshGMuZlcD+K+sW3GOM9gn4hqVccNDDtFOH9CZ4NzMDPf+2WWc/Gt17T0m19q/rEfafGXT2j5jVfzBVjhZeCQZ4cEzr7C2cTBJgPhJOL4lANBEjGID7islEPQEdLrhylZlSA324KDw6vBsCFKgwyRYEGcgBD+T4WWOIPbGCiagZpBA27yx5xGTdaBK7g6F85Ojl9EwdlJGKh+xFpIkVO1J4Ft/ZJCxYgcoSCnK88riKFfhDL3BttYXFD77rtaePxnOvsP/6i5H/9AS2++opYHfoqSmIDjiwJy3SXy6fwtAh2J3Ytp2Oymi1KdfD+sk5deLlnTg7o2pu4k50P2PJ/uL5SzVmssx/i/vI41EVQndW5tvkYR58o1an3GjW0iNpZn3C5GRGcD7qN1qg3RyGZs3hsadsKRfcf3qMta2fWxzK8xYNtXy3NH21pK/UbnwPkK6A3xcyoDd4e8Nr3KroaeH8e5/zM3FnQcuYyWBnjc8lyalDKMNGsYpNEBqO8+WnqxcS/v8YYy14Wj53VOChxcresWtE2FUT7H8PxYb9OibVundPv1l+pbvHT7zlcf0kN3X8tz02ZN+K8PM/+M4SIcA54uQYtmNNL3QuR9z1yZOAfEPW4U1MAgQ8liHA0W5LPRz9xYafv2rbrzpmv16ftv0bVX7JZ/nG45lzIStsGzn3fPWV4IPv/6YT3GC7+f/Wa/3vbf0lsaStQVnHl+Zh1EcByG3j94So/z0vDRJ16Q/xmdmdll5EU+h1lOcjS6cO823XvrVfrMg7fp1usu1bYtk7mUtVZsQ2o4J9tSdIwXbv4bgj/61Uv6NT/gf/Ahz9t8DxPfS70GWyakG67cq289fI/+j289pL/hReOn7r9eF1+4g1xB+cymaZQN5OUgLCw6RhIpwTTzwTqp/EiAYVqVRyegAKIVIAARcJm1OH5yUS/PTerVXVfq6GXXam7zBaweCbGpMeyh6m1Hg2govccoVLYwIDVbeesR2pxUuU6p7wf0Duq1FUSdGxQOAS+3YCBGBkVWq0oBitpHJiZqZmGqvqW4YwK9Yxh3Ikw9CwOSNaEDnYHsFEfHQMhEIwr1RwS0e3Ry6M7QofyCNBWBPHcSu4nF8JwbFA3iALd8/h+d3KyXtl6gV7fu1onJrbwTYINEw2X/XLoAABAASURBVLUgP3aOpxJQPUASU1YYiGNJlsS94Bd0Q16SrwBHT5zVa28f0cGjJ/keyP63kcPgHBGi2zUBLrFCalA07MGNICLke1I0/y3BmflZLfpHWM+fenJFQ8JMG7aRIhQbGpxHmLGrDrISfYQupuOt6qrJOG99lTJ2PlDn6UH0OI+uXhsrxy2cqwfr/kNYU0PI+0LZMgpDt6gRTmOwtuL88LLeImPMRcmiJZk0tmbaTghNV0QAUkiKiASFJNOigU3bNgE+1VatB+tQ0mVAnd17Nn3hLMcMarWnjro9jx6qli2EfHWJq7QGD0VECgoH+cLios6endE8D7G+uQYDbjQgIuQDfmJiwLlbYWpiUgP4QbDM6EvmIAtrU2vpXsAIGQLfRMdPz+rVA4f19gdHycEHA34tef2hE9jVjjGEx8KNhbcKN2IXPjVVF9QuNcQINXzIUKtfDDZT+oDD1/8p8QfTW7XIi8GicBiPCT3j+M4vt+JBxFGqZUvm1onlVg+8KvFIVIuxN1dJB/C1Uvp3HqnGmlqVE4GmZq1rEZbb2IDSLJBrax00yejo6RDOAqCwHhcYj4oI+Y8Z18MS5moitEhibgxqQlqVmenYSso5FMyDuv1FyDTCPFC51GLlVWJCZy7Yp8M33KK391ym984WnfyID+qFBSnjeDBU1hSXXW7eZ+aThiCV0geicXFg88W0pCxbUkSogeGqC4ZONWVZe3Zt0Z28rPr0A7foSw/dpL/64p362y9/TA/ee5128YtkECfUSBpIExOKZqLSyIomNDvX5r+B8qNfvqgn/vAah/1pFb7cRYSaplHfGuI0yMz7bw/6H4ZdWFjixfdS2vsLXuGXnvC6sfhDv8wTF40JFya/yAtyP1gt8vCA2poOipb5Mn16bkGnzvjDYJEthR/+LV+2C7hQTwsmEZeH+wzeMUUu11PgxRXCS4Gg8YAuyzVNDREQ7mDPBTPZrtIoEISYbzSKCECiEAVx9/KL98fuvUnffORBffEzt+mm6/ZpJw9xmMktsFLPKBBVcD25h5B4skQmQ/CLXijNQworRGPTwkLQmU/KCVCQIxl1+xlGAoiIUERASXWUMmwpstiy3DsNFViAOnvBDJsCJN8Nya+T5Vr3sh47FhCOC9RkzlbjduESkUq9vlpoTbPekELHNyTTDeTpqI3ROr1z9DBycEwDgn6OxusBdXbXY6hMkfeZbb3HHdvzcdqENAoFOK8dWOas1GqLsIVk1IPcEBcLoCGV0PFyzR04Pyaj3tXnBa+AJn3B7tYbIkJ0IOT7OiK0UbPYGucxELQzcxSTofxTGBFxa0nptDpr12tf1MpG7QHRQ8HegKh29GkLroLVsfRO+GSezmZcHhGoAidqQJ+5wa4j60fl+NEIOwMCiSPLUqlyqg0/zBRBrOUltR99qJX9z/KC6yeae+wxLT/1B+ngewoeXFvOrRXOKH+mthxqLWeUaUJwdBRiSFlnjZyja8t8HgzCDk2SYEEEhRbT3FO+VgP4AfVEhPzwPBg0GgxE8FbDhjp3XqDJG2/U9K23qFx4oYaTU4oYaBCNBk2jxjEpCkuc6Hx0MNJRMNbeazNzLp0ppqWIUCOaGeolsdLTX+yJxfHOfJXrWXg56C/IDT8MxbFjWv7DU5r7n/+i+X/9rpaefkrtyePKEMQMO3LWZTLCJ3ZS0+gbICK6XAKjDNECWglyY27pm4ERYJYkix9hWwuQZ+/o3scYeUpt2wOyAAqBRoCAkDKMJU8rpSBYB9aRYL7OdaKiIUcfEdBjvcs9ksDbIqGzrXFGFklEhCKi0oyNgj8Q+Hsd7GNAMuoRodF6Qkf0dVIl9eo8LSLWaMrY9eo1EbEmfzpQi21dh2HDumyD8TnpkdseVfbUk0NARMhYbuO0+fNA+ltne/AavpNlvj5vj3ud2AHI+vkQIjuVyFCHFOVQ2NcF+8qoqm04SqzVNi6zTQLXZtViREWEImIN38ClBLmxAdHa3gnHU9mAWTFtRiuAiFgT3zY9oEYnIFQbkjGyyhiRuaYGDJdnwqapRtddvkePfOp2/e1XHtSnPnaDLtq3RRNNy/1CHNaXwHQ7BU9cltl7FTjG0Fc+IqCjMoxe6sKaC1EeUamXIhAoFBFs8iCXuhbJO+08z6WHPjqV/3fVszOc921VCRN/tgVGp8/M6ZlXPtCjPCM//qv9euvtw/lffWVAzv8AGqpWWcGN2ini4JGT+vnvX9Zjv3xOL79xSHNz/v4n9fPwd8ud2zbL/0b31s0TNRSuXYGKCPkzxS9h/rD/XT365H795uk3dOjYLJkGCj/HR2j75kndct0l+tpn79HXP3Or7r3lIl68XqmvQT90z9Ws83Zy+oqEFOAYSArlGSZahCIMjYKLFoiUA/sC7JKKGqShCNYGyjIzXh/TuKXFyuJQH55Z0ktlWm9ceJVO7rtSi5u2qWgAiLoFJkg0YGhIAS0xU5CYvL6gplEGtnKxTp60FTiZhrRp+kO7FwsgIrABk4WRmIymuTRJyYUDtgdVWfqwNiNBFQt5RI2Xo+tJVTXkG4nyOd9KF4M4InJNtKYVQtlIytELCFHUNXxqpYHea54Vp9KSyIghlMI0uQYCiaRQy7U9NrFJL/Iy8MVt+3Rs01atBC+bsaw5qqVcI364yPJAH2YAi12DQbSW9Wx5zhmyx/1O4ywvuN85dExvv/8h707m8/wIotgPczoR6YgoniimHT+kpgmgEQhoNGgA9kZjDKDUkFxzc3OaW5jTkOepEhJl0SsRUBZEQAHJam2LnkUfAUcXuAF6lXGWZqIDqrWZPKSLusYaMFEV/A0RaDuZLeAU/PEViwiL4ASEIoK5SiEliLY+rywwoHOec6CTe6+aTCCuDMmsG3o5SZtQVG2H1jCWAc7tyVuXtCdnpvdNmusJth6Xjuq8qgCZ+zhja8vOA32hG+Ybj9P7byBzDIuNe7O/GK+tz38jaXZmTmdnZ7SyslI3aDRcwEYDnribZqAJXgJOTE6AJ9QMkLNx6WrG1irIX/qTBlynV+SXIO9+cEyvvHVQHx0/q+WVbv24IW1f8uEKZ6JVTa2vv/Al5Xm7YdRwQUxDOkGaRn6QFGqZGUzp7c279OqWPToytUWLjf/WFj4cOoUH9xK4587Dv6MzTIGn18iV8eh6Kq4ae+PWRbAGpwxgDFhjA5M9YEa3RpRIrQUQLcyC1/eSgtJpKR0+gL6XJHJ9TAJ0ZIFHuMQKkDUpKjRKUNV1dMlTERm9xrAaijk5r0HYVqy0dtgmBmrZe3PT23Tk2mv1+sWX6a156djxWS1wkPmaRmHd8RXh7OM46hvxk7QCvWynrvkiQRZkwbWXgc1WHI87W0Fc40aELpJaHii26YG7r9eXP3u3Pn7XNbrioq266pIL9IVP3KL/xzc/oS99+s789wAnJxvcQ64/mEMMJoRALbELLwZn5ofaz6+gP/zlC3ry96/r0NGzHMitIoQPpupaKXkNp6YmdeWle/TgXdfr7hsu4wVZI63M80y0RFlDFQ5zlaHybwxC+4NletNAF/Cr7CbuKSZAbj5K25KB5+cW8997OcyvT4vziynzdfZ6Ok4hlvJ+KTU2c4dQQicPe3W0yR6cwYCx01axBelQWY9eXtuYLgoxVU1yz1956V597uO366+//KA+99ANuuayC7RlUyP/QptGdiCW94p9vGawhCrWAHA9CdcXgbTaQESQLxXMz0Fsl2BHAFkokIwDbNe9Vh2ZyDxeSZ9vSBvink8/ktvGMBL8J4mNfJmvgAjPZ228iFWZ57AGHMuAS8S5dojXdtv2kOvLkmPhuYP+U911bOzgOnrY2MLS81v0kW1hy7VQunn2Vqn1nJLYYOjsU2O7HlJw7uC4q+vR1WDhuaa+ZGukRd63hrqua5Q9M15PL+uw55bQ82DXUoy5oayDpAeZNIKajXslJRpr9hxjO9KW1acTjKPuDLIouqH4C+bMaQ3fel2Lv3pS8z/8geYf/5lWXnhB5ehRlSXOuuGyVpaX1a7Uc6w4jtPjW3w+OVbyUkQAhbOzaFQHJKcI52tIdI1aw05FCR8RqADWooEfhBQcVC18wuQmlT0Xa/Kue7Tj29/U9r/7tiY+dr+WLr5EC5um84Vhy2dGRKgBC1zYDy5VIhhpXHcknQw1UmGxxCAa1xcVRSVNatk8Aj2xRmeg591KLdhfIlpeDha+SGjmjIYvv6KF7/9Qc//wD5r/yaNaeuNVtXMzxCEwcbS+1QLXSMkmypJ6l7C6uBRE1AhbEooKRRY0JXkGbJNmoCPIMIn/swOhRi59rCooyqmMGXh5rFsjT8bSDuBLR/7fQn2y/yDIWHnU23Os2Z/xH1mN24zTzgnf2432hOUd/EdzXK83772a7qxR4rEh9fDGoNqpoRLrRvsbxsT2M2xU65iZNJqUzttKZ2TTfC5IS0srdGqtKcEMwMqrYN+DY8D+2e51Mawx6gNYaBpsVOR7A+gCF8u9Tgkw2fsqkjlnsCsRkNsOlBUbo2EOpgwOGeQLM0BEwCnPhImBdMWFO/TZ+2/S333lAZ5Rb+XZdLemplDY0eC43LtGGxwBFhOV7kkY5YGQBIO4lJF41RC2t4UcdQd3Hurzfwb522df1T89+jv95tkDOnl6wY+cDsZZONSZM/N6+qX39L2fPa/HnnxWb75zSP7PKDGgDwGf/0NsffgNJZ53RQFLy0XvHDqpx3//kn78q+f18oHDmpldUktuT7Vl8DnlmnwtDeLstG9DXUOeZQ8fO6tfPfuuvvfz5/XkH1/XEfghL1EiJjWICW2fntYd112mr3/uPn39s3fp+iv3sJ6N9uyc1sduu0Jf5nvAx+68Wnv28GKQZ1lxNSKhkWSIDoP6Hsi6NasiGDrSyjKapnwoOjrXbJm4HovLrT6YGeql2K53LrpKZ/h8WhrwOUXeArBKfDoWHOkg8yJYQVeqiNERAQdFaNQLA7uIgPVeNDaJkXvHBjZIz+1hkQ3tS3yzI0hlekaOvaLjcFMnr/eCCOA4pZPCdlSgqj1Y5WBvVDv1eu+9nLN9cgVUZLqom5oCPiIqRhvJS00xOB7XL4QeAeOKBvILwZe2XqCXtu/S0cmtWmKftOha0WzmavjOJzDpeyGY3KmHNI6K2apkRsBebJdXNByuaInnnSPHTuv1tw+xH0/zDLSCs+2x85U1SpYaO9oGEQ4aigieRQZAI+/zhn3ZhOlGA965uK7FhUXNzs7K/+VY4Z7AS30LCAOIPkoA/Z/tRKEWtixz7H2RQdYRgl5cEPg/1YnLRKVRoJ5wvQbV5tiGyv2F4zoz5+pFxHL0BFJyBdT0ushqQrIDSLRQ/eMbELZ2gpjoNCbHIEMLtwqiBbC+d2a5ssRLlgu54WK6nt7fscwbOpl9O7KmxSbVYMsrqtM0HRGdHRjaNushEFhlzN0pg2tb9N8SnDnLG2ne6lB80zSqGzQ0GDQaTA40MTExgmYQcotumSsnGlWTwPepuFQQAAAQAElEQVQ5THbfTKfOzulVXgi++d4RzS0uS9gUbi7l2gzVgsVNFKyZsnHUEMpkiD+m824WHECCwg5u4fLDpBR7yyFX2kbzHLz+Pww9t22PDvLrzDwvfobUSiS5pV9TuUBAOUSC6DrvDinHSRF0ysK6KGk8wNYasCA35owtDFr539yAtIeEoKArniO0qDWFovUBPJ+0DkUECiDtTELTKwthvf0MqJ3T8VtUXmuBDVXdyH8iLKTGKrTaFal1UNZR5G69eMQr0O4RXAO8hXUTDSLvNccJNegiBjq7aYc+vPI6Hbj0Or22tEmHj89pZm5BKwoNecEmmj1BSOwr4Yp/UcdJUBGhIIdEjsSF2lLD0Cj4o15HXvEQoGZCEaFBrGj3jk16gJdy3/j8fXr4oVt09aW7NDEYaIq9e/GebTx83aj/5zce0re+cLduun6ftmxhVVjzthkQdlJNxuIlp0Ki7tN8kD/76mH94Jf79bPfva4PjpzR8vIQu0iwWb/ufvC9iByfvP8G/dXDd+njt12qXVsbbq1lPjiWWTcsyeV9usKX54lB0ZWX7dWNV10s/2e4wZVwVtGGXMBjp+b1xrvHdOjDExoukdOb0S8CgbxGftAyzYeS91TeR1w70y17LGPB13uplfUpKyRAjkAlrzt1GVNhg0pgimZ+kq93RMOHbgGWtWVK1LtPj3zmTl4I3q9P3Xu1rrxoi6b51TvSd3x0IoQpYqhdoEyBRmYK+Qpz97owbbmFFUmEcltSWERYshZYT9faCyNCEdGzOT/Psaukynu9zexfpevGolSPSUd8rhUKx1kPiPueeW3bA4pRDGiK81jBNlDWg0bdvCEF5IoYcSnqY1hqqMKxkbiuYyQpI6oS8GV9TDSONQL0EeakiEjQRg2dxcFgAHW9qP4xu1ZjyThQLvc71tQlVVuPEYzjIFrPQ466A8BgXb3HbLwOBtSps02uH7kKG8+6BKpNuQ07cFjMOs6eBthE1gAYeQ9ncFSOkfcectMW2dxgWq4tiY2HiFB0qlUcVVaiu4fI63ph6Z21qo1qK+aIJXBEMErcbrIbFKUFbIBLyhrXWxUS9nLjuaA9dFDDp5/S8o9/pAVeCC7++ldq33pTOnNC7fI8PyIuacgPicXnEuvpl2D+Mlg4a3ybhePkUNQoiW7UCDcNmj6n3EINfKPaAstBqMqQD5pGEaEh3wpWpviSte8iTd11p7Y88kVt+fbfaPDVv1I88nVNf/uvtPmRR1TuukvzF16ixanNGvrzg3M/gMK5TyA669AvjFPmOoepBFYIDO8JeZ3QwyGTjFNvOTEKq8qpK3EWF9ajsA6Fc7+s8NzDi8FYmFf77jtaeuIXmv/vf6/5f/oHLf7+txp+eETF/1wEc1Pf8A3iCOzwEc7WK0OVdfZQMgigJMXoj9yCwbWDChqQelREw089wErj64FF+ls6BoizJmyrVLRq6FAw2U1HWJ4sK1TxaOx1PXZQw8iApRyjW9bCMCYakZSkei8jcjwgIhQRCIhD3NR3uBZjnSFNRoPtRsw40cUa9+jz2sx+5k2P25g3jOusH0EX1zaG3s70+SBzMZfUGwMRjpiSHCrHSE/BRgN+LNyqZn2MNXzkekZE2mcNUK7X0K9pkfUAHXXt9imVHI3oV0UwI8U4sYF8Xc19HXUeJctwXG5VAuFP70tCcE63elyY8chhuaHXOabpHteYnQXz81lmfQL+qgaMBTDXyK3BZd+uLfrEPdfpv371AX3zc3fqxmv3aeuWgZoYMo0WsxafAi7y831RI5Ejw5bGZM6ztYB4oiXi2Q1S4SRYtD6HLIAuPk/UcqS0KUl75K2CH7+Dlxtn9cs/vqJ//umf9Oun39KxYzNaWmp1/NSi/vji+/lC8Ce/ekEH3j2iheGQGJwV4GZIBJ9vPJsWMAmknibJIvoDh47psd+8oEf9QhF//83ElvtZro85gKisdHMnNH2Z59xDR8/oiafe1r/+bL9+RU1Hjs1qqAEVd8CZfsG2ad1645V68N6bdO2VezQ5NSne2RCv0Z5d2/Wpu67SNz51sx66+ypdtGezJhrhL4k1ijBGgKRlw1AKNVA+YqtAPG62RphzPeg2sEdacbYWBwHsy3LSbSTNs3YH54uem96nNy+5Xid27NPiYAo94fDzdW2pwc8QsFSAPINE0gHbd1ZGFOIOltJAtIKV05HfsqwUPgI53eGKFQnYuyOMQEkXq2SRzCcxNqAPNagaRmVzrUn0Q1u6CJE2jda1ssoTLhmLCjXUhUBEDDGPXi+ZCvn7lVQU6lrWCFck63gEUINvwVdloCEv/05ObtHLW/boxa0X6ujUBVpseEYoE2oCJ7kFvj0OiPAWBJOpFFni61uS8BDybZNQxONNqyF7foXnntO8KH/93Q/15nsfanZuqV4b2wCi7gzqwXVn7Bqv4Zr7rKgQiqYBQg1y03W1Gy2TY25+XgsLC+QtihDAoLFGXNVilRobderRGmNzDt3ZGNkvqrdZJYmPgCKBPEI4NhAmgYwJLwN87SXtU4fAngbItZ0gQXyMV+Wja4TIMYECZPymQbhxjyDYxqqRNL1DwWzECJYSB6OybVCmAwdKIGuziYtG5M5UlSLrEYAk+8iUNdq4jcVI0/ShNLC9vHgJ67xTh6zHTt7Txo7lzAbMJOKZjvCo2vrcFhmqlOTMhiA+dP0m+szMWflvMzWDRrkpuQADTs4B/CQ/bU0AUxMT8svBphmweRuX45R9xMp3HPcpOaQlfi15/9BxvfzmQR09dkZDPhxyE1BXy11W8jihkPTjOENeMpLkG57bEY31pbvhbIMoCB+RNzOSLmRgE9ChMxOb9drW3Xpx+wUcDFs1bCb5GOFWC2mAH94Kh2EofR3krvKCxlCRqdyYqbcF8uxUaiV0IY4DdiwSmVVadzqY7JkeymLQOb30ecB05mOTGtljS4CWNcp5e/0cyIa9zEa9i3Wm0Zm0qvCiqeCXNH70tOgSKSJYR1cOhk5lh5tkGi1PTOnYJdfqnStu1mvaocMnljQzs8iDRVGrAdkGcjzf9E36FnicQSghAug6+gIoavRKV30R1zPNGtSNGFTSbqCmafiA366P33Nj/kL46ftv1KX7tmtyEDbDVplz93ZeGt52uf7LV+7Td778Md19y2Xavm0y/UV88VAR0aStv9sOhyG/GHzmtQ/zl8mf/uZVvX3olJZ4SRdBbIUE5PMMw4B8l/LL78MP3ai/+eI9+uSdV2nXjkmJlcAs620hvBZXXrhLn7jrRt1+zUXazts2R/L6E5ZfhHgh+P5xvfjWYR0/fka40Iscxw9PhX3qNU2a2MXFkr84QOratPUVgJBtGejIbZPC8aHIeTFYFboguIjQIIb5wvXuW67W1x++V9/8/F267/bLtXfXdK6xinDFARwKMwAdko4O2nJiJYXQ1xZzWVzg0wgcwSAhTq3cAs54VZLWmTZQRIQiAmq1R8SqbOQI4fmD7JwkQ64brhH2gbAetFEPhBGhMO7A5gldLMfr9ZjUjq4SG4+27zURkfF7XuYB44SRohLObSoijDropXWtqrB42rkdrDUkY6V9xyBiPJYNOhibRwQ2hk5lVNbwmcHihOpaZXimbDRUZVfsqtbWCei9rrbvtYmdrwcr/5fBWaqz40Z4NL8ql3oZFProeFsY1DWfVDGilVYRSDqASpnMa7WN5CKCdUBAy5j5++IZBS5+EHZO8wZEdGu6JbRxAmIbGnUYshrB05NOnAqpRuGTZXFe7fGjGr76olZ+8bjm//17mv/pT7W8/3kVv7xamFXLw2rLy66Wl12tzyHOnzLkSyIf/N1uIz7RKTJ5grv2fPmImKlJZGyQyw1sfX7wcBQrDYoazuUGOhScRw0wkNvygM+Y3bs1edsd2vyFL2vL3/2ttv7v/5s2PfIVxQ23Kq66QdOf+YK2/91/0Y6//S/a8qVHNLjtdmnPXmlimtoGGWtA/ELtjilyFOolnQwYiSsi4xIgei/POTEPjmGJMxiV6rKjIUbyFljn9fG6eH34ohxesxPHtPzCC5r7/r/r7N//fzXz/X/T0v5nNDz2kQpr67zRxelSZ0jTPWRC15CafugERkBQuOMEdN7zHc4YOYg5roLWN/wtSjcTI+tkKMEa5WXTqDnwiEkiopeBoe01DmnEgFagtR37tYKNOV87x9QG9hHnRuZKZSAvs2HEJLHx4BypcbxxSGE3ECztwJ2kos4+gloMVZpj2iclyu/0tgEiospEG4sZsBt1yyM8Vq1je118KS21KsJU1Y/GXkYOaxOQ2TfEH2jbdkgRYRbAgu7tDjPqhJEtbJYYTe5rDF2TrBCaxKlkqB1pJRitjghFdIDsnO5kQJYRaA0gd8S5Py3qwfIe0seMDY3HoNf12CrTxpTDTJiRBTBQ8FLkH24NGQpcgQpAnGdSRLX0uHPrtO655Sr5f7Lx11+8T3ffeqUu2D7N2VSyZjXVnlFSSEAgNCUwrGprQexoYvs+N0IgX3Pj8TPKx10gzOnmAMP5xIhr6OiJOT3xh1f13Z8+rd+88C4vPE7xQvADff+J/Xr8dy/q/YPH1PKM7DOlni3U2g6pdyjxQjAAlZVKgwMowMLysg4ePaED7/Bd8MQZLfFd0PugFXVnfuZgXKgE8AuRD46e1S+feVvfe+IF/e7pAzp+fE6KCYkf71UaifNbTHKZH+1PnJ7XiVOzWoC2rKBv0UUTunjfNn2KF4Lf+NQteuD2q3hRuEUNcgIogtWguxa59WtiHEWoLPVqS8Vky1zB1oPsDqoqrFssiwUtA4s9v7ikA0uhZ7bu0wcXXqGZzRfIP0gFttHbSnDasEUvhci4kaNcb6Vs0FMYwdaxKxe+K64KqLvq7WOwQVWZ8r40Lny4lZGjJdWritDgSrdi1RkumBNXRjmhzkVds30VlVSnuKsnfTraU4Rkjsq19lyDuIGX62tqEfIzw0DsO3TLvPw7ObVVr27do5e37dPRTTu0ok0S+6UJECCICDKxN0wLGVsEpZhDYaBzzSwLK1vLDKjJada1tHyuGxYWl/X+kZN6+YD/tuAZXuJx0W0Owlzy5jBofQv5++sqwGMXTSOqUzBAMv9WC7wUnJ+b1QovyPs1Ec11GALaAMpumUswpMCFwNAry+g4oHP6KM64wTi9ziNi5OEsCXVYZ6hVO2tcSw/me/B17+lVHIoAEASwvkdUqcfVmKHA0HvFMU2zpEjGeqQJggD6qpM2D3SBof7yPuZTMn6RUcRq4EAQckMHCnjQxp3Fr1Y61woF3TtTqw1JlysQGkBrOhbwdfS0SWGETPKm9l9PPTMzo3k2XuFOaHhB0uSNE+o3rF8I+n8wMjExoQEP400zUJeWTSsamUkR4hJw19T7oXCkSGdn5vXq24f1Bm/SZxaWqn3BGK9RIbCtb0RkkC7MkYBeUJIusMrE5HEMwGxRyCcHo9xa+CFwlheDb2zdxQGxQx9NbeKACE14jlQWJGc3GAAAEABJREFU+NKzBMcwtDgbBNMAsPQCuJe0zRvOjuqzoYdv4BubAQXaXXgUeMEEIDfiOoZJ12xsXUTIJr2uwCNRto7oKrCZIhCSV/JaQItm5ITWmeZu8HzatOv01MQlgqnd5oSg2wFZCly5FEzIrIEs4muYvC7LMamzuy/SoSuu02uTO/UuvyLOcp29nwgvlpd4LS91C0Fq3Doq1RlYqw0r7AMxCbUKJTqbBhkdA/xNNGpBW7fwQHXH9fr6Fx/QZx+4WRfv3Z7e3mQNlhGSweu2efOkbrv+Yn3z4bv1d4/cr/vuuIIXd1M8WrBT2HuiRTBL1qplAi3JT51d1nOvHdR3f/asHnvyRb313gnNL6wIK2FqD7UUz+eDgj8X7uEXSV5M/vXn7tb9t16mHdumRBi1bcjrduXFe/XFB+7Q5+67XldfegG/Zg6Eey7K0tKK3uXF459eei9foM8tLKsZMEkJf6nmy8oke1Gnsm5H8FVGTG9dkELeW9aIZoxETRNZh2jmHbNkDI10EYFNgeeF4K6tuu/2m/S1hx/Qlz9zl+64/hJdsHVS/iAu5AlJFchgQoLviE7UcZ08wLbJGUCzkiwQo/qGm1y7LU372skt52uJ0s+julbQGTo2UUSAsUcH4RUzGuFkRgN2ptOFjB1rkUmDMp4lY+DYhjHRRqT9Dakbj2Pa/saGNJBcRg/aqNmng1Hczs7ijkyUegcbcSlJbnywiWFc1tNe2429eouKz7GxwOBVNz6nuJKOjh8562RXhzF722hsjVaNoDp5poAddftbZ+iERdFRkvexuhYKacxOGzZsRnLTgH3YwyMxRAEylnXQWMkAmd1l2cZggXGx7bjRGM2OlAMUznO52aHTm6x3kxVjlJN43dOnhcKyqTY5ct+P33eWlZVFtadOqH37Da38/jea/8H3NfuDf9f8b3+n5QMH1J45rbKypJaH05WVoVrA50DLF8IEcmbMVpTbFShxO0MXQDSQp0o1MkZC0XB0040i/yAUB5E7Z1EAjZpBiKNUS5u2SFddo82f+qy2/vXfaDMv/Sa/9HU1d94v7btQmhwoeFZpduzR4ObbtfnhL2r7t7+j7X/7HU1//mE111wlbZrOz6f8nJAyZzTqmle8KOtjCAXlFMBYytVkji1UyzqyuOlnr0DuJS/orFLOmyyJqZ81ss5nd7s4p5WD78n/WfbMP/2Dzv73/6a5xx/L/xHJite6dTByOj8ZSg0IRSeOKEnUBzfqVVRQAS7EGtsAdMwLgND+oEbEp0NmNxl4B/KCJCEHmHU9ep5Y3fR6yXmxa3C4kQG+I7onbNTT63BEKCLWSaXSx9lA1xtHROe7WkH1q7zHHnof47Tp41sApAzsHjnkaGoEjjViIMyvsaIex7Ec9Zq+xm5cg88aFsYxWAAo+vo6EWXPJAzrA9veMQG0abrR0OtC7I6ewTDCEgj2DFdBgnctWCn53jZgbZPYdGorkSMeriXp8wy93tiA2Vg4R0fiPibN/DnUhB1pK9e5BlJYB0cwVG51tMxgSYZioHKzHSDoqCxojPXS9KomGZTc05s3DXTzdfXZ9G8eeVAP3HWdLty9QxOcYxJ3KAdTA/S+asjYSDyCSUEHMlePVZv3RXQGPjdtz4kii+RGbqM8s0z4vAGXYdFHR0/r18++ru/94nn96MmX9eiTz+sXT73KC5BTamMgDSakEliDcmxV0t8ZhuLDQeIHEIRq+XwovCjcyjP4TddcqjtvukYX79utTRPEsW8No8AuOp/F5RV9cPSMfvXsO1nDUy+8qZNn5iXnzgmwdhJUyMec/323P734th594lk9/dL7Oj1bn58nByGJ2hj37N6mj/OD/Zc/eYvuveVKnv+3eikVmEQwYCNxbnbYosyCqoGJgEDv0SapGycQdNsSabUKBP4vgGZ4MfjmYuiFHft0eO8lmpvapsJc0ir9gipDRaGIwF/wFZJBU7EqRVwMERXlAtgFUjS2hgTv6y83aNvYxSZm5RxmgJD/2LCDAHtvGJukkgLfdgECe8RKhIwQqs9SXrvQ2kY1zkWMFuh1aeULZ1BwHYISiYRtyA26s/dzT2CTMyefySbE53cgCthGwVqemtikV7fs0P5tu3R4ersWB1PyPy0S1O6IYr82qn8UKZHnFDCGlESGTNKpXEUy3RC+WeQ9DhB3yIvtE6dn9dqBw3rr/SOamav/5BPTkH0Ndi0OBpHYykYyGvAdz9/zmoa6DNznYdwBVlrmZbr/XcHFJZ7P8h4rrJXWtZJ8HZMUU6kEo68MM0uqx11JyM7t4769luXryTWxR8IRMV5FJ9wwYKcD5bqA1/Za9SjZeMHj9FqnjhurocvNknc6BA5tSEkXzC6oMl9EiF7VOXooqrdopdX5mUsYORTYgi1LHUBuBUSdHpGUdFI2qBYp0zktArseztGOCVxPIZwx9sVgNdiohxFru16In2sa8sv17Ny8ZmZ4C80Dfr8Zg43ZcNdV7M060ICH7MFgoLp5qVGNgj8OWS9oQHbAp4/zrvDhcvjoKb3CW/RD/p9PcANFYOP8ubm5sei+NkiZDCH6bhvbAo1l5rs5FIzpcvrCG3/TJXjwhnAsL7DNV5pGJya26OWtF+ilbdt1Ymqa23kgBtlGbhhGBKEyS8rNGRrkCeQNbCM8QmCd/i7EtOXQBQjzxHSgYrnNDSE0AYgWAB27pMA1HjJ6hKUWhkyaQlx7GCGhR4S8Ry2BICVCJlevR4GyiAXGwGPLIWYLWDrrhZMjwGQPrmnDOmYtxBattw/oQL+iSZ3mg+1dXgi+sm2P3p4LnT67qKH/rr5ExApy62JkPBHBnfgZE9omSXdeBSa4ZqF6LSpu0EaCPKJXwzXkuu/YvlW33XSt7rvjWl3CL4FW9SlFa0KyDFKlLZqabHTN5bv05U/dqv/tkXv08Xuu1L49m7DhIYaHkVy3kFr25goPJcvcH6dnF/U8Lwb/9WfP8XC0XwfeP65l9nUEhnRRk+v2B7/x3l3b9In7btC3Pnun7rjhIm3ZHBn/qkt26yufvkPf/Nwduu3affk3FcMFEqfeJ2fl/6vaUy+8pUNHjsuxGuZpTEWqwALlVW1hAaSFawoD1bLMVWbnAkdpHmXsJXW5PVhYY0NZKMlrRTkaNNK+XTv04N036Sufu0efffB63XD1Lm2ZHsjrGHbEBhdlbJwsUul2Y1Rx6tQ1ZEkZY5+0B+LgpqyX0SIh8ExN29xY9jEkU4dCUkPlunHkIFxCIfEBWhKLZl4jTrQCuAdS6s8cyIhtqSE8AAUdGii69QbI7KYNyTBgy1i75YZeBnZMg+MloPdcksYrMTLI7F5z2xtS4IE4RvYzNlhkX9OSqbqyyaN0yHF7y/uY1RoJdowa2VUn1kcJotknwiOMu22Me7DKeoNl47xlQL+eESjdAZsanLsH8wbzEWNGCLNmZI4Fu9q7emxtkCvHTrTqA2FZQqUjOktwRKVlvWmAzpLiTWzXwgIJQQegsY6VlA6rFkXeX1UcEYoAFJKBmL5c5sY9rAv0eMrNZrilxNg+hkCZz9fgalOEkdzSLgcpMArOkMZOvQlfxoZnT6t9/12tPPesln7+uOa///38twOXX3xZ5fhHKkvzKrwQHPKA2nLWF77ktZyprtVrkbuMInwcgVQ4QwmvbD1RrDEgzXqCKoKapJAbhwGUx4bDqMHGctMRjVbgF7fvULnjLk1/41ua/rv/qqmvflOD+x9Uc5lf9G0mSKvg3BbPGmqHigl+xNh7sZrb7tTUF76i6b/5jqa+5r81eIPKZuypzZ95pOOckIw9F1JJDP5C0p+dnmedcsgNV+o3xSq0YAtAsto8hKfci31dTFvlHHjxxaZVc/aMyiuvavGxH2v27/+75v7HP2r5V7/Q8J23NDx7lrVcydoyGevKBxSRpYhQSIBHndMCjbv6IoxTYI0Bl9IBaH0PBJH7BSK7r5er7rFpz6QGqfY2NGWd6Q4QReCXi2B75KZBMu4BG0yzSkEbzBsn2H4MHMnXxaKIUEAYQP9Bt6dNOmxEDeEI4KwJtcURATXW0a+TKCIS0grafushUrl2SBvirZHiTzDZPsKjktYYnVLzQERyLLij6TwNHV0GW5DTXhGhMG+AtroHi0yP9Ga6AJha3YEtIuNwhdOC8KmzS0+ngaUh2R+kbJ3BiE9hHXxtEypb55jO66wtG7NJn4zrCnDrdR22tyELscz+BugINAbo9b1GC/lP3SNV4rFwf3G7CKXSPSAhiiByVbo6zEpI62oVDk0/m1512R598eO36q8feUCfeuAmXXLRBZrkmZUQigjlORU+uR0AaIhHTgnCBxc4FBK2RQJBm1BtvlNrGUVt6RRGpqlBgF8ICt5Pk8eOndLv/vSy/u3xP+gXv39J/i++2paYMSAgmNG2wq9+FnCytXgC4jNGGqJagRpqM8+Ot153Gc+T9+vhT92ta6/Yo+mpgXy2N9TdEC6wbIjllyB+IfjLp3khyA/yTz3LC8FTc/JUi7DifPfnC8GpgJz4+pnc/+7gL//0GvU+o+ffOKRZfsCfGDR4SCv+zIK6aO82ffLuq/QVXgzedfOl+cM97sSRIqCKJObPqMIfJCYrWNcLTCMt2Na1rAKHCGS9GSbZ/XF0cqnoRW3RcxdcpCM7L+Sl1WZmPEi9vZ0vMUGMrXAc0yH/ESMc8UWLDpBAeWQtrLM/LAg502EedU4Ff4vsKUUYG5StYaxckUyA7Nr7implgXUSn0klzSrLWJCh95qI5v2aBtSEKl0dK+8RZJjUjmsqwVkDxrZJGhkhq10Gg/RGYM9YFeCiCZ0dTOut6R16acsuHdq0XfODKbXB2jJHwhEiFAEohIuCDbemhAhVWXcVrDTYvoRqA7sbLCCwt/oc++z9w8f1uv8Lr5NnNGR/9vPxfL0e4ThAhB2lXBvu2QaY4HveADDdUFfFjXrcck/MzS1obm6Ox5qhHKMwoxopM0EGQEFZs0nokU2kDyOKSIiIlPXm41ECC3fnMJiWgj/CrMb1GLAGUO0OhqJgafkaKKXaMI4oalAHoUDj3uHOKDnieg1TBJ33l/1sDqQcPN4tc+0VUzZK7ydQ1zNyDgh6DLmmhyJijWTEjDZFJ+ntKLCTSL0rVXgCokX0Qpiuu9CO1MhHY80xDWMib6zKrsYjTRV57OwjVvUWJ3SGqWGIYCCxD/HFpWXNzM5oNv+WYGGjhiIMDbhuygleBk5OTmowqHzToHPg8CB1SKOGgBBS27CJF3XgvQ/l/97+LC9XSreOhU3ujV6orajtXHH0JrbQJFDgA7ABpkbKtUgb1wFgl/kyNowNU9DwwRda0YAXg9v0ytbdem3bDp2c5MVgTFE38yFig63DQTJ/AQHpzA6UJIOwt1zZKlX1uKtJKXwqwNS8GjNkmzTpBvMRAddDUeAjIMKyYlI5JVv1wVKXKrlCVNn94K4uAki2qF9eiONwBqR9j2rUjUgxo6sXRISypbAgLgoMWSoAABAASURBVBpEo2Ez0Kmtu/TOFdfrhV2X6PX5RsdmFvIQLHbwSQ5ucG9cvIUGZEbhlYKoZhjBB3GdzuaCl0JGEZGkWUOxUG5e7YAD49sMBrzsm5Bz4mFTmQlTzmUbIIIVhh9geMmF2/X5B2/Sf/3yvfrsAzfo0ou2aWKiPsCIUz5yfw4hV5hbyz5e4sX2Ef3gyf167Ncv6Y33jmtpuVXDVSCsnEp9Q7B373Z99mM36RufuV333HiRbr1qFw8hd+hbn7uTX0kv1AU72H/cRw0+fpl47NSsnnntkPxA8+o7B+VfSRv0ysBFbpRkJN8ufiAqECX3RSvKqLo0hbfAtIHFjqodjRGrkoiOxs7xBsTdt2e7Hrr7Zn31s/foU/dfp2su26npAdW6CJCyLtaTPE4hWo3CSLywHowajbttwVFLLVaYBqoEHd2xLLIrrKOALAH9h93eBZ9QBGD74mEcAsZAVnSeL4JqjxiR2XMBHUbnyv8zEmra0NzyvI5j2vX8mIrK4SjIflCjjqinrar3UydZE2/MEHUEfA/w7l4Xg+mNIAKfdYpekmuY+lB0NmVEaYxStojeyuw4bX5jiAhFxMbKMem4Renk4269rFMlilj1iggFUgNow85tI8zU2zhmT6dDKpEkPkcrO6bKJqpXFzTW8UHHaFONBgtgUClbd43NO95IlnJLiY2PWYP14R9C5mY1PHRIKy++oIVfPqn5Hz6qucd+oqWnn1Y5fDD/z8J+GdgOlzVcWeFMHMqf3cogrfwc4egJKUuKysjQ5+N+h+RkKRXYnLayDCs6HN1OqCTO6DATUkA34fOjaGXzVg1uv1Obv/F1TX3z2xo89EnFFVcp/HKvwZg8gZ99DAU/jnNyEmfztGLfRfm3CTd9nReKj3xZcf0Naqc344FeEuaSQm4NTKVcJVAZVK6FtYRSQQi0Qo9fAAL6ZQhnpgDfSwUbr5t1LUNLfNFSxyZqWN84dlTD557Twr9/X3N//9+08L1/0fLTv9Pww/elxbn8Eibi65xW1kpLZ9DhLpXSyDKD3IKqjFdhpBqJIqk6Jrlm6OVMYVXeC1clNTXzHhNl7px/L6TQcVfXYr3VlifYBpDBinUxLRrpzHT6CHtbADgwiAX1OILewtgmfe40GPdPwdjw53SdmWN2JOWNcZ3veC5rDRimS9JQxgbI7ON0b5uKcwbP5hzhWgF1jOJ1a5YGyO3d65I2w76PCEUaqcNwNpCSh9M5bUOhrXAknqnzgvWGMQO8xrgNSBt4Pj2MmxDrvOXYDr3ResiQCO1rKDlbBLmjK67X01p458amQDqkpVXfCdDZdYJnq0t5Nv3sx27kxSAvzx66VVdftlvTmyawCAV6n42KkGCiAxiFGsBy1RbQUM7p2AnwFvsxDrLrPr04nTin8lTzZwLGTWP/VsdOntJrb72nD46c0Ao/hjcNT72ej4EIjmfL9IVPjL+x51jKirZsGuimay/VI5+8Ww8/eItuvGqftm7mGTjrT6ccCnNYWB7qvaOneRZ+k5d7T+t3T7+qk2dmidjnXeGjpxUfPPgwO+qgemghb/TR8Rk98cdX9YOfP6P9rx3WyZkl+btQ1sJ57P/q7eJ9O3m+vUqPfOJmfri/RNu2UgsZWEDltOuEVo8HcmQCbLzKSXPgFeIhSra0YfekTVAZ9VBTMnDEYPl0oh3ouYkdem7Xxfpw224txyaiDCQWkg4WPPZyvNDaVnmPEYzETL3NDYjofUmo4GzT6URMd7PVKOQwcjMBcFurZSgKCb5+QjAWjZrXsjLVJmn0EfBggVQHeTZyMmI2cLXbSGlRTYstJEuoN7WpEK5wpgGqkFOwWnltTIdCC82U3ty0Q/u37NWhTRfI/4YgOwTfVg2r6WvadBlKpIbAIVwV4ahFGANdTzZSZ22vc5WUV42wqeuAtC06cWZOb7x7WO8e+khz88tZX6OotiNsFhm+phqGQNcMGhkGPW4GahKQc7+JGpeXljTLs5pxW5hDk85SSEKv8dYVWYRyvW7cLunCypQ6RRAMNLIuRpoQJrH1JowNps+BqqjjOcpVwfq6+hyrFlBVGJ4H3GqPJD0akhkb1sg8j64YL1madbyyBlt3YJQGgrIRYH+4FMPm+rD8sokygFYbxr1NCtcwSND7VLAYjoVmRJYbiYtagMyVAzrHN0Dap2Br/4RO3ptikj3toIzTDvr8He9qmCb+a6/z8wuamZnREhvOwoYNWCFyU+YLQV4KGvttduM6MgaxxJSg6Qr+wLJebCYTTXCwSMc5oF8/cFiHPjylIR866c4NZBNDbm4TAGr8IdZ1xzc0HMKEHdkUx+nXqPNpOXgKSWzvjzqvSaG2lWZSx6a260VeDL6+eafODjZrGHzQFnHzFuEiZsMBEoBqK0goKq8DksLhYoCko2RUyF3KsTBmVmpEAQdBD8ooBCvQYEar5GYzcM0P0SlsJWirM78J0Txf5FDq0YiwE3bFCrDcegydN0SXKMMUhH3v7FpkBpeo4ropO22C2Ydmp7bq8GVX65WLr9Iry5t1/OyKFhb50EUrH7Zd4C6cCFchiWAdCGYlYBEcHTk1h4EiLQ9fhayVQ9E0OmULRizYp2zQ/J/WHPzwuD46MZMPLJ22WpuplByq8YC3970L2bd7qz519zX6u0fu1SMfv0FXXrpdUxNFpV2ReDDKF63+EsyL88I+WF5Y1utvf6gfPvG8fvQkLwbfPaklPuWzFHI1QIg/IZm+hAePL/FQ979/9QH9H9/4uL758J264/oLeQCZVKEW+7Us9rHuheDP/viann75bfkfrm14CS9sOCLEbKmHwukF+8pY2gMKd9jRBx98XgpwANnRJ2bwnvL8DKN4OAwGhRekO/TJ+2/RN75wjz5+77W69MJtrIujsLexwd2l4VbAllsCQBYgbFPgu46IObCunbxe7arkloYIBY6RFEP2IvMmi4cRhCKi48Y162jnSivLsR/5WGhZD+bRw45cqNbSHtBCUrUNvP62RVIc0xfRGJ7CtAZEG9fB9r3G7LlV7BTy0PutqrIqUqd6VexIQdpYFXWUJQ5lH8mcsrnkZoP4qRwbIkIRIQb5Xkvc86KN07DZSZjXPxm2SIejw+vR+eS2s851Gsz34L3bg2Wmxf2ZYEEPrs80NRlxBSmoroZ5Lyi7EsSYNj1ObTcgoxDGjt8YFWGEqgCVUpUQt/cNK0UzRg5Ve/Im8cxugXkAkp41ogKLuB1llBLLapY6qrYSaesxBQQKE8EhCy4Liyp+CfXaK1r87ZOa//GPeBn4qBZ+/aRW3nhT/k+FNVzSSrvM2bqsIb9+9+dP4bz3cxEnApG6boFzeG5g9evfqUcbFzurW99Lnc4kYrjCjAAXSpmNgrO0kdtw0Cguv1zTn/m0ph/+giZuulnNli0K18U5nfvAOQ1s8gK0QGnwJp6fNfyfEmnLVjXX3qypz35e0x9/SOXCvWpZkwbbAbbeJw20azSIeK4t59oQiE6F1ClVOfHT0FLosZ5ieK9byx41X60ySPrnGc8C8J3SlorleV7SHtT8U09p5nvf0+w//nctPPaoll9+VsOTR0nK5xM11QKIRlxlEImodb2o33NgWnIrzmQlTMEx6+A6pRtMwdMgsPpWemIMW5bgocqlBq9Gck0abyH/GUnI19MmDT2feL0/KXyWRCr/zLDe7xzTLsJYQkKvWvX+NutptJUN5gBDjwjJIBp4TQzH7gArDCRjg2jjOGlsI6AARkUwGrDNjl4GMz2G9h7PvLYFkkaeHV5c96RHgy0MVUCWSnjjVqqO+KauzwVvRXqmLLyD2DlILTTAGRVF/kGT3fsrCYYCBOBesDKYrhBEqJTQJfTG5C/SmN6MJeCumxuHTnx+REwZNrKw3PM0oM91Ng1EBG6BdLx3mdGhVGqxtUUL9qOwLB0z87rY3JNy/NRLWIUiGgX3kXUTnDEX7t6mh+66Vt/+wr364sdv09VX7uXF4EA2EUEwV/5NI4XC1zy6tQyNmklKkUa6RtUHkVhbastzybTPEF9hcFB8PkdyJknExW5lyOkHlhMji3D0UKOuwUdg27GYeCokabV5y6Ruvu5yfe0z9+tLn7hdNzOX7dMTadlvQ6Ys4b/AD+1vHT6jnz/1Vr4QfOqZV3Xq1Mwolv/md9sOM65crw8watYY9pz9feBnv31R3//FM9r/1lGdnV3SgJINXvvBoNFlF+3Up3m+/eonbtUtN16s6c2TlMAksWuyINHqnJBSAyM6CBnV/GnCoE4mWV/MFWhWyNe9yloFDwHLFPhRmdAzm3fr2V0X6Rgvs5aD7wTYSo6MI13ZnN8yebbyJSlp5yuEkVUdUl4brkjKEOKf9mFBB6CqQelcMHQzEnVVqCyldkTYEjqwASoF3RNgW2Qe0xU877YWIKHzklZvuzqrLUyra54rJLZ0L1kq7cPO7WYdGghA6BUQUr8QfG96q17ctkvvTu/U/GCTSq6FaG1CMGZnnwT+BWxooFPOULdRUUSoAZSt5FgHYtkPw5yXrKvgz6mFhSW9e+QYLwaPyP85sd93eEnTLAPYFqJDUApRQSNBqGmaEQwa6ACMgQCG7Hv/TcG5uXkV7sfI4FptIb5HqWswHbUWOfkYECMtS117kCqkVL1ljWGuUnUsdU9WZmy0b7WtY68iBwJS9oLEEcH00QWswciypjIFbUEmcAI6dWtWoA0aa9VrTJB+lbdbpbqx5BRhuqpKeueA8C/sFBERozSBmwFEr6VDjPq4pHCXjfO9kf3HYSOb3nY0h5EA624+FsH1szSbQLnU6wxmWXyMfEP4P4+cnZ3T3Nyc/A+EN90mDDZgbtBBo4mECfkQHfBy0G+zHU9EzEQwETW2xwiP4mZueNG4rHcPfqTX3zms02fJgQ/ZUXaHOjcYTNcpKrdYZQPbpJgbXcVxDSlUnl2+A1oVDsoAfLmLfOhy68JD2zawFccH3wyWOHgPb9qp/Tt26XW+GMwOpqQYyH+jrSmyFTwEMR1HNHMKCHeYKNGx4FDSiIV4xPQ2qKveE5DrYBh1e4mc0UkqDlBJ+5BpT9S4KFT4U41LRQEKpAYKcM0NdjbLED2BOVayqo+SvMZbI+tFw5wrgSXxvZaFKltgYWKTjl54hV67+Gq9oa06Nl807y9k6Dy70vmCXLb6eFrTbGVrhMS3TZWQP+NIjSeMek3HaCQO4YZAyheSh44e1+Fjp7XIA4XYw4ize29gSDJsc0GKfJibNLjInds35b/99zefv1OPfOpmXXnFTk1P2n4F15ZaHKoVjpgXLc4v6w1eDD725H5eDO5nbx/XMnmbJkgNhOSZREjRNLriwp360kO36Vufv0d3Xn+Rtm+bTHlg7+1/7PQcLwLf109++7J+9+wbOskLwmBPDoIARb6CWm0WAL3UJFcq59Ib4UbvuCKu4ijIqtxqcyGnoUwFcaYG0tWX7dHnHrydF5j36qE7r9IlezZr0hPKJEU+w1Twh4+IUWz04gU9AAAQAElEQVSx/wrgPUgwG3B7FtlEJVkJ81UHQVZFimHHe0FFT5Fj9jYZj4C+R2yTBvAieEQoIoir1WYe0UgwRkdEtUfZ54KkB1C7qdStJqsKWRPd2InGEfaucVw0TmdM8sswrmAuqVsjW8fYJ6osyZ5GZF6ywFApQq6uSYpzUDbIjeqMQJEGGkULSbWxD5hfpVfHUZwx35E2w+UgoY/oaI21jWRj6j9Hes0M4zaZoY85Xu8aGo/1jt2CeT5pij7kP9jSYdMCEqnHCpZXanW0LLgvRhLTgTRGkoyRLGIOmVSUkdQawH5o7Ao6txdEFJvTTbpecs8Bjbi9M6LpGC6rnDqplbff0uJTv9fiT36k+cd+oIVf/kIrL+9XnPhIWprn+9dyvgxs+YGkELvwMJyBoOsCkIguGKPiDFlAlZRMFpYyreSsQBpS/2XBYgMiYVkAY9GcUz57OCt9lrfT0xpcd62m7rlPg6uuUfDDSRmu5LOLXJvrwk/UUABjswqCOH4xF/I8ysSUBldfp0333K3BZZdrOMmzQKpDTYSiCUkV8JCYo8K8qQxkAoDOvCG/DGg51Lk7FLZHJagkLTff1hgZKnnVBt0yh1ZDed6BfczNaOXAW1yXX2nun/9F8//0P7T4y8e1/NarKjOnyc1zFN4ZEX8c3ZHLWSstJe0aUoBdhD0g5GZsMN2B1YaOdT3KKAjpWt8sA2oUCNtWJi2dzrAqMlWU5zrmdBnS+M8MBZ0BVHuuuzb27XRy64KP+7qeVCG0esSnkMFC0Po+Lo4Y5zpL5wUC6CQb14fS63pOBPsZ0J+3/wd6plQv91iAPo91uQ/SYswA0joD5AYdzZq8fcRV03rPaTRfPKSOW2NdFcqN6hHeSzluk7TzGbBZ0y3DISKtCEMAZF7PcbuITt8J13IIrTeYNHT0eBwi1/joN+62AM4NzvPP+T2sqS6MuK/hYXx+7OLZ9N5brtA3eXb80idv17XXXKQtmzfJZUb4TAuFscDJRnoKWQDjl9gaTGSc8hGBC+cOk4TwyLNuV4+5tE0NQ/qg74SRPMasfSfCiI6ioPM6bpqe1I3XXa2vPPwxffUzvBC8eq+2+IWg68O07xGhhaUVHTh4Ml8Ifu9nz+lPz73By7w5xWCg4Md3+XOIFyPibEwaXODbsiI+rIAV7ICUSx8cOaUf/+YF/fjJ5/XqOx9plmd310nFnNXS5NSErrz0An3mgRv0pY/fqutY32nqzUWKUNMMVMCyIJp6PXGmp0gQ/pjwZ7JBCAprgdik3EwjUh77MA1C27Z8H/1osFlPb7tQ+3fu1cmprVqJCTlfyXyCLukXwWJapoK3AeReKu3RJmkFU2xrgbHtjK0sHhAUoJOVjEkusJ/t/TlbXTFyoeSAwqEozBOiwNmjR56zkFst52CtZCN8bWdSSaeHHD8i5LVQtsLaRsrNOkRBH/gUC6Adz/EjAglQAIUWNdC7vFR9ZvseHdi6U7OTm/gExUR1n0Zg1xrgCWA3b3dC4207AAYLE6syuJwvujoHKqEjdikgMwbiYtOSz3/Z5PjJGV4KfqgPPjzOd9NlXG0j4lYMgT+0E4LqIjQK1mwwaNTwZWwCaCagB40G3vvgJppcwsXFRc3yvmZpmWc4+3t+6hp1mHJoY8kURikHq2+WA14MkLDLMEnbziAagp6EUxqZAKwa5xG5IzbaEPq9lsoNfFPO4JQ9wKrGtMTcecBz7GCN5RpGdbn7EOEFwMAbGJQLrC4dVw7eJZeRRG4uHIgIqQMouRUGAwj3StUxJaPBbiNGoYgKUtB99At/wL2bFBprK9genW8QyyGrHMJ8D0yAOFTQxUAtpW+1QCO3ikMtD+ULiwuamZ3RIm+4pVDD5hOtAQaNN2SjhheBg4mBJgYTqY8GGSchXQ10YBzYQzLWHsTyjXf85Fm99vZhvXPoGAf+ULYXOu4K+eGZ20mUOCrdtHUJDL4iojlXJM8UFUjEWGeCGFq03hp9qsBofN0DnulyWDSaG0zqvekdem7bbn5V2KpF/6rQDISp3FyTt4pp1+P5ms5l7Yy8h1LW8abFB5GSZ0FclB2MpZTW0TVRp3XU5NmIxu0OWRRhveQIhnTvZL7+UtCDtcPctKHonBbpKGtVG0a1j1ivKScxfCgis1WvQERvQ6yXFLwtHSBbbiZ0cuc+vXnZlXp1aoc+nBvyEm5JOZUMRgwWro8lN3IGvnRlCmIJW69xqP6xWTAYENFNAe4Rond1BVa1h0L+YsfAi+cVnWCfHT1+WgvLK2kQjN5/viQtREuRvmam7VMPe9aQ+kSsbVsmdOeNl+nbD9/Nr5l36BoeXKammQ8HfcPmGbAAXDX5lx/XvrA81GvvfKhHn3xBP3riOV4MHmMthmqYWwTZjSUiSw33zu4dm3XRnq3asnmgQDdBvEbSsZPz+v3+D/TDX72qJ//0po58dJY1x4Y9Kj7IgggN9saYU7AUIYk5iTnJK5NzyAGFJTYIsUKybdVE6nKoAl8G9FhFo1ahzTwM3XjtxfrKp+/mIfRe3X/b5dp7wZQGzB8rMtkxsGxI7dXIaAxFNQ8YTgopQRKKItckRfcHpL6hVs87om0JjkNSbE9LYW2EMV3mcupQpiuEbKJ1rUaxEH2iMVyDWboxoE9rJwNGsVgPClPms4EV6E324L1msWjjNOxqx6dnIkL0ZI0DakwNN96tHeedyWBZ1TmGOQkehq6+hWVmEEaYM1jQATIZOjaRizHA5Hy6dJXurxFK9943JDpDjhq1Xo8gIhQxBsjcgyEBHQZKUNdch6FjjSICkxCD+gbXk0o5Nq5X61qIP+giYqTx9PoUVZoS7oG622xY5abWQhCvl9irZ30Ped/k2WMhZ2UNaKsKVdd5I3K9NgtEWZ4Z6JQTA5MawjJ40KjXq1LZCCLQtcKD5OlT8svApT/+TguP/1hzP/yh5n/xuFaee046eEjBA2dpV2RoeXnoX6f788YhfKYmOHnr+Eih87Ywa0BUyzGxumZeU0yp2aMNV6FaVr7hTGoIEEBKghiceTE9pYnLLgMuV0xNiQOZs6tROwCahrgh52j9YY8jbhnBsqJGwiYFgdLW05vVXHqFBhddqrJps4W2UuSZK6V5kBsIAJe0kZmcQpHFKaxJIAvL1YK77sWCtIsBkoD0tK92BaGpHrckIkqO0V2z5Zdf58Xt45r9+3/QzD/+Ay8Kf6bh22+o8Pwm5xhQCVMkFH5EY71EDqssE8kdv9tCwlo5IKdDlgR/MVTf0kiK6Ah1zazBbI8LDMFJyeSEDwI2xZo9PRZnlSSAGdYcL3rHiwbJWDuB/QyUImjPrSrqGIEGICvzzxJS4XtllUvRuYOdkOLOKLGLgBpPYy1jOfeYzGQEthAO0wOsIpD3YAHgGOM2ngdWaKQei2a7/rll3N42BvsZTI+A2kzLOYnhHqp/TCcQjJ5rZP+edj7rI8LIKpZtpE1Z0+kImby1yg1WiFd6sYQdXTWSaFAWYCVqRCBuXJmtfEmRh2APYS1xDye2cAxc56p1VdjOkBx5IkIR0bFg04aUqKbt6ETWGcwYA5mnq9X5zFs9DkReGww/6yPYQeE1EXVISsMOcWuiRdQJRbM9SZi6oruHkWIj7dw2pTt4Nv3W5+7SVz93t265/jJt3bJJ/X0VEQob85IpTJkHLDKb2PMIKHIIXZNJwmQnlEJupcMUySphaiFQ5wLR9QIGHBeq2lUfL4jFhes3vXlKt9x0tb72+Y/pa5++XTdevUebpgZc2gLgSG9IHBH57P7WByf0sz+8oR/88nk989IBnZ1bkvje4Xq9Zo6b+8VnmzcQe681hm/5zGp5aSigrKzILwlXVoZ674Nj+smvnwVe1GvvHtPMwlAtz9by/Ag4OTmhKy7ZpYc/dlP+LcZrr75Ymzbx2eJPgqZRA0Q0Cv4oQeqR0K0yrlCjFqZyYJ3swMUN45aYGqBttAw+NLFNf7zgIr20Y4/OTm7m+X9CYj3s5RUVrbhWcPZgRGlZsR1zkGWIhZ2BrZdcyrExEwUjulgzy81ark6ftGzgCIKqtNCbKmDR6iyLV11CkRQ445I/zagvlcmIlgK0YGzpyOhcfMerPDrmUl2C0PAhmS/IMz98Q2ZQjgua0Pu8TH2G7/Kvbdmls4NN5EBrewBKbkQCFR6/WNEiOaevqLK1cg5lRAsCuyLnZBAMCCeFBJhStsqbbNtW8rqSfYY9+w577sB7R3Ty7Jxa5Hmvdo7pRcJkzTgA65D7jP00MRhoYIAeDEINtj0I2nt6dnZWc/PzGnqOfSAwVVCBJOJimlhuZiwzjV0aGZtP4ySgIqFy1aBKAlGgExASY4U69hKNGutnOhUMhKJU1gghbLpD9t1rbY/o7VygHQCb29E64wqM2NosbGPog42wDSrj+JWSmp6IntgQd84jo47f0PbPCClsXJvhcrDUMQ2mO/CFYnV6E2t7kHWGznSc7+17lfFGMpYNFRGtNIhbAdZyL9KQA3OWLwCzM7Pypm6iUURUYEN6k040A03wUtBgvt+cmEm84DHGizzuoWhCouMuv8l+5+BxvXLgsI6fmhvdci5htFTJaF1DGC3XG4wmgoBgBHLdJi0xWIaQKXE7ZFDmiIHLMDhCcUHIBG7ZEkMO4rlmkz7YfIFe3L6LF4TbtNBMEqpRiYZYTdbaYi+COE/dkFAFtYo1ylZyZPCWTqSqrHVYbVA2KHegshD0pBmIzkgvUFkHdN/H7FrPE5N6WLkeGHy8TFZ1lVCGnVwH+oxTZN/WtCdktekRIKAzvSohWCFuEwOVwZRm+CXmnUuu1ivTe3V4odHsQtGQD7i8Kble1YnRMUDuhWAGijEL9LVAuqcta45BksgSY+b5CLnBsxDNMoPyECYyB+7ycIXDd14fnTijGX4J7PeIVwYXrqUwd60FbIkz+G9YwMN674s6t2xudNs1F+pbn71d33z4Dt163YXatrlFgy3rEL4mQCuqYU0Wlore4NfHR3+9Xz/4xYt69e3jml9YkbJA0bDzaJ75uC5ntr5daXXk2Bn9+tl39G9PvAg+IP8DyUM+5ApAUjxZF/KF/EeMylaKqzUJYQRgib6F6mQB6Q6mo5NsY09XlRA2ELdxq+3TA91y3aX8kstL0c/eoXtuvkS7d0zi4/l3MTE3VbK4gCOai/H8kmOwuBpJ1G5SNEiRCIqewhxgal/LVVlU5CRZf6bF0ClHKoiRHTTqPA4g8ctxbBi3HBOvIyMi84Xl0CU5Mz2kBqYk1PWAXN/HC+11KbNfL+hwyjvaiBSkNrUWNhSuNVFf7xpbB1S29alWFyzVDBvUh3SN3TlBMLBsTU5k63iqQLjafU9kXPuuis+hzlPROXYp6GJt6LOunrRfX9QYP0bm9kv7saHXl27Ne17wRWIUDWnA0fsgZlHQLQSN91GNVed7tQYqFWFLRMaul4rtFoHGxwAiKPHxpQgi8KuyTp/UyjtvaflPvAz8yaOa/8H3tPDjcAbDSwAAEABJREFUR7X81FNq33kn/0cXTcsv25ynLfYt2F+sgrOWzv3UJSJ29m6dnSd5D54YZnRZTuaRn3mbVOi5Us/nFDb4hBq5oSdIkwcHUaBznzCh4Aux/KWNs99nd0HW8pzif+vWU7fMEeSiRzUSgJDyg0lmiZpnMFBs3aZmx041xGyJpQR1rXDJ8MVHCaYBerJabRatckw7GaT0atvNrKlnqsU2Wb0HzAFMouTcyM0c+OghWKtmcU7DDz/U8tPPaf57P9DZ//f/pbP/8E+a/+XPeMn7psrMjPy3aWr5hZSGNnHhC3pdChahEK4yJFvXUTNhDOjYJb3GpBDPAhtWHJ3EXE+WZNSz6lv0RK9ZFYw0JuxvWE+b76HX97xxhhuf24hOjU3E7ZC4H0ZxRradZNWlN81FKdiNqyIq13mpT9DzVas1rddZ6HjG59h1ca37c5D+1DSygeaOoYxQjISUbjoTW9qDhWOA7xi3hvStbYE9jdmdRmvBRmngAcg5ZFJuXzA9HRLnkKyHPnVKc6g1E8Xqc6Cf9/n05zgg6MJC0bM2sHuf3DTgmBEeYf7S3scYdxunHScLyIFbq1vBMZs+RLWwA8Ca+kfrW66/RN/kxdq3Pnen7uEH2907pzXBWRI+QYlBV54V6s6ZMDYQo+ujuBjTU2ocUP16yvFGhijG1iFthNKFcqaIc0rmW+zoAR98FyhlhSO60c3XXaZvPHyfvv7pW3XzlTs1PTWBFR5Fah2DHRoRml9a0ZvvHddPf/eGfvjL/Xr25Xd1dnZZMZjAYqBMgY8/i3K+nIvOXcgnvwRsh1LCCnFbVEPEQ3yL/Hlw4N2j+vGTz+k3f3pNBz86oyXyochaPP/pTQNdffkeffGhW/TFT9yqa6/ep2n/gM9aBAaND1Xyl4b1NNgTHpUp8iQaDb1cXBA80GOMtkC5Q3KVGuoMXgIO9MHUHv1x5yV6fdsFmhlsJiteTsw1bInhpSo4NdB4QXULjiLNVASJvO+2Nl0rqaPUsl69RvjIzjaTLciJMkUOBl2QW5MmDBFrOHIWpMKqYgg5bhCbaNDVvo6dDVIRpwFMVrAHc8DPfGT+Oke2P2tlKXrmL76/N0iWY0IHeSH47LZ9en3rhTo5sT3XMth7hRXMUNgXx0qGiiihgXfMFKF3ZNecPExhjVwa1nBo8DHhChWmeiiyLeGqALsWZnFYdPj4WV5Af6hDH53Kvywi8qBW6QM4TqluCNXAe1slnmB2BgR+/okI9MiSD7Vt0cL8ombn5rXMc5rgcdd460OHg/dM5saSeOO2pm3CbEyOAEtoa0B9h6VXDqLaVNajecQmM5u6UX9pY/1YcVe9zqOP2uN1atjza1D2c8aov641Se4EDMZ7FjEuWEvn5uxFth0DL4ChVxv3fGIKSWxFB+O86SyJQjt1IsstKuRKjNQYNOrmDSkgj4CIAEUVMeLu9WXj1stdNeJdElsF5dLykvxvCfqvo9qwGdTl8kZsvAGBiYmBJsHNIDQAOKMUcvNoMC1FdDRFsX3JKZ08M5t/S/DA+x9pjl9nAucicrOJuUdwci9yG3M3WwFVpCEs9Za8is7Dod/RQTy0HSe4wvwK06nWIqehjZDE/IqP1EYtB8rcxLTe5teF/Vt36MjkFmRTWFB9FDW2B5wpJxMSrECSGkWEAgqUucmoKhC5Abp1Qmg7V2MbY8uE0nzSsgtWljFP2FFHaqVsn5DZUppyVlPZEHm/JE3gVm1HwuBThAE9haMhkDZwrqrFKiRqYAFH3g2iVpt0dtMFOnjxFXrpgsv0zuJmzcxJK76OrEXDQ0Bjb2y93AIr4xCO8GY13opQ44ECUm49No0ykYSB3NBC0skmpPBU2ADBx8CQXwjP8GL76LFTOn12Xj40bVEtmRtLscRLuJNn5nXq7KwWl4YSkdpQ2sLkJeazQJsmQ7dctVvf/tzt+s4X7tQdN12i7Ts2yesQTG4wGGDeqLQAe2lhqdXr753S9598Uf/2sxf0/OtH89fN/BKGpUQS1oYqJLC5ZR5I3jlySr/40zv67hMv6LfPvKmjvCAsaWuLID7WJkWelgngnZ29KeadpinAy3asd4FPElz3QmAGhBTpB5agJSFT1lO0m1+i773pCn39c/fokU/dppt5Mbpty5QzY0Hl3Z6MSCcJ5xEJjZHSZFWoiFBICtYsIilJxqI5JtlxoldfB0GDNCnPBStoUygwXOUtg0Mmnw/Ep3vb2h1junUqqxmZ/+hvwFgH+GyPCEUEDrgiq+sG28mgJKvHeUkRIf+B0p9ro3hjRqTBV0DIzTYFwnJQ16uuY0aInQFta1DfzSYwOIgR0Zl+b1GxdUnVtXPeZJ3KYD3AUrGWRRGhwMDQXSS41d77p74Tlw4ngrGNa7aNocrX5seslkruzGOcht3Q8fZPoC4ZOrVRhDVSHeWLmdDH7vFIj4npCiX9gtFhRvOnKtdfRra2EFZAGoYJlaSV+Vw/s0MGn3JsHKB6WYgdMqg1orVMZ2M7oADYh20iCYnYuX8l7lMphEvmgeh6yviML2dO8dKPl4F//J2WHv+x5n/471p47Eda+v3vNXzrTen0MWlxQWW4zPeqFRW+XJUhZ6TPHf+7NYC6a+C5kQm2iBIS8iGbZF6rTA0teTCYiuSEA12VK8pmAUQATpFT5cyAVcEy83H8tdB+4C6uhTnl33h0fZyFfAwx2oPKHCRJf57BJ00kDvDgOYYwEvHDCYXesnyuYZfyWYVIaVPQCaAg2wZxESHpHKnOvULJ+yVpb54iRWAHtiwCWm4IenKEK4EGA0ZPhlz2y0nB52cJ10R8zjUIm8V5xeHDWv7j05r91+9p5r/xcvB//pMWfvVLrRx4Q0Out/w3ZYi4vjNLuZzRVGHoCv7IBA4B9J2KWAQ6Nfn8ZDkkDGwaEaKjpHd6KPTpxR5Rst4XqEd8IM46EkfGCNO4WV4NLYDLBNB01LksIz2y9OswKHvKRglFfEu0pjlsRKj/s6okS8Chg4I4f69mHpmm821oShR03j8i5gjW22Ljdcq59Xa2MW3cAzwRMePO6HxqBb1Bh6uRMp/6ZkuA3ktsRjBPoBeNaFKp+tuBa6GxliIPlvV4le4llGghUNTLelwFVd7LCpbuxoa+tggsDFZ2gETqZElLMjaIFhGKCKjVntcB1lKDc3jdxzHqUY+w1Yg9h0hfJpn+aB3fHgbYbi2thUsh1w2yk1QKxlKnMtRNLmqX1N2oESH/J7f+n3N85VO36q+/eLcevPNq+b8+meSZVZxvarAX1ynjhZkEf5fDnVqkiltogLMk19c4k3JmcqbS5ca0UHdxiJkUD8kBKH2wB7c4FLBDGA85qyYnim648kJ95dN38aLtJl132Q5NTQ1k14xDgiyZmhcWV/TG+yf049+9qUd//bL2v35Ic7NLagaTWE1I0RAaQ4UiROqat5CXB/jkxfeADN7LSBS8LBRQoFeWlnnGPqkPDn/E99I5LfnzjVAElojZUMyWTRO66cpd+tonb9GXP3Gbrrtir6Ymye+FpYbws38wh45XFiMJf1lPiUlqtZkXh6ZxeMC35XtDActr6i8h6P3PWr0/vVdP7bhE727ZoZXw83dTQ9sP52IHg/2QBXSkBfmQCT4Rn0ElkK3rXrVxUeCb9p0wjPthlM9CRzZetQ58SWMhEL0BNKTNehF0BExqhBd61eb5lIIBbPH+AbvndYW3Jnw9mZdDNFzHYN2KJrSkKR2d3K6Xt+3Tm1v36szkVg2D/WJDCjMqDI7v7BEepQgwvRBTNMgsCBdV2llRmMM2AikQ4dUufVU2SKjlF1vDt4DYkqHTs4vye4+3Dx7ju/KiXIfrcdqSVhIhUy5SiBYQDfuwQTEwDBoNgKZplBDsB2ihW15Zlv/Jt8WFRfm5KOMGQfpOEuc0G+IPfLhYY4QByE5rIIU5BD4dkagfcK9kVDTiYU0bOpUyROYsZLGmx8o2sutsWAzsUrXx4ItUw2TpZtMH/5zrGK4ByMBaCYCqIsYmvTOVC0Ii1BiZOgcs72FcSbIRO06PhB2Br2uOqDlMdxoQMueGGvWMtWpVLRjtPzIaIyzvoRP33utxp15FaVCowJtbGnIo+q+f+q+hrvhvBOSGc24JUg2kN+SAg3Bi0GjQNGoMciseRpAr24kKfgEsLQ/13uETevnAIX144oxaHm5DTeYXYwUf9pLZ4kG1FZCXxtixfOF9uwXBg4PB8jRvVBH5IhhEQ5+XG7LHac8QWCcQR8CQes7wq8wbW3frle0X6NjUtIYaqEHXHf25fQqxDTz5KxrhhRgiIhRhcLIGdaAL1UZCBX+8OtDYpdw4oBApY0Bnx45JBx4EYsoYRKAJS8BdD8nXJlBrpKm+PQ+XpNdMXbOslEiPEM50ZfxqYFuDxcUD4gYYlIEWeGF6ZNclevGCS/Watuj0YqvllaHEB25oBSs6Pg2FNcxJIWcAIMyQBzV8tWPsOhkawBymmJmyB/OX2DLw9lTKCC8HaSgwvcgvrndgODc7p6MfndDxkzNa4gWg+pbuIT94HHj/Q/3h+Tf0xntHNc9Lak54h+uAVYmBgiSbpwe69vLd+uqn79BffelB3X/ntdq3b5smBtjwga5mQi22pYTaZsCvnKHX3z+u7/EL5z8//qyeeeUgDx5L3GOUS35/rhWwS1pcWtKBg8f18z++pX/jheAfnn9Lx0/MMFcWgL0HIeEQnjEPDL2fr00e/gSJkDz/iDDXAQnMwuWHKiykRI1BrAawecP8PMdA6T3u/6z53tuv19cevl9f5EHopqv2adtmPlxV5JzCT12rtWQkJIEmxKDaoHvGiSx0DQbo4jqQ24qiLOkARC7L+xeXllSIjBgwxXEM0O7JQ6QO3PdAYUjeyiTGh7EgFmMvA3REdfAHTFp1PKpRj7CNoYpMGUZc6iuncboTWRaKniN1ZmIFWBXqcG6N6fW/1IhJl0p6m8y4pDU2pGI0oFiT0x4oqYex69iMz2ec7ixkGT6Ob+jFObmOqfIufif7S1B/TYtzjDuYN5B3XGzaWZzPYD7Btj2kgMGGoPW9D8nMU1XWTAQRBlXmAAauIWKlg3lrwfWwVsr/f7z9h7dkR5Xui34zcu/yvqSS9xJICCHkMI0VNNA0dJ/bZ/R59433/rM3xrm3HdA0rgFhJYQQCBAyyHvvpVL57ffOFe/3zVgrd+5dJWjOOONGxYw55zdNzIgVuTJzZamEDUTN03bEvhsnJVrF1aTkzVfZKmNEgCtJ3P9EK1BA2Zmv8uCsO3E0Hwau3Pd7Lf78Z5r/4W1a+MlPtfTb32rtuWfUHW0PA7vxCrecscY8SBpzX+/84I1COu5Dvufk/jFP4zkDQ6vd9Yh6vDVFVMA9yzeOHgIGoxOAzJhyzftX3ouAChSJOBuEj+8FztFxbwehPmlM7o4vkN1xHnL6wZc/t0jqqK1zvRBqdkqHk8jBJjTPk8QQgc33QvJ3/OI+XlhQZe2iylwn/kmuPWIAABAASURBVJY7eM3aCELOXom1QF7vAgwtWD0SXUiOTWIe+wS1IcqtYg+EGObCEBF+2wfNKHkPRQxdvh6VOsed+CFujD5WZe2xPK/61qta/sN9mvvu93TiX/9JJ7/9DS3efaeWub6rx4/Ja6rO6vzmVrw5JAaS5zBMScnktQUilHZEh0zsCDXJqyJccM4bEJ4xWUPTgbIHjhUJX1juL1x2Sq4NDW9bkkif3NjEidotb8AMTNFgi+glc9OUjyaZp3zk1utnqE3OYbKbiVpyPZanyC6mKSjFzIyhQM5lPSK8zLRvnjL9sEQE7oF0ho4NYxocb2LDU8/BdoSMzgElZ2ye6jFfRltMPSQ51iSaXwIYfETQhKgIj2rcslMmVdmSK6vqy6mJoSlfUvY3JaC0WTU1RdnONF8a0jGl/9rAtdrgaN20AZxSnN80BU2LZ7ruaed1au79DAsDsRB602pjEzu6/V0OIstvlkByT28MW/NvtJ3Fg7YP6B8+f4M+ccNVOv/Qfs3Olryi6p1DbDnJigXkyA2XuFmK26XyFkCdNuOmahAzUzDixv2m2mCt5/Y1NcieJms9sQAj2/xw7YqL9eXPfkRf4jP0lRfs19aZwpwh0iZFhPw5dHFpRc+9dkS/uJcHgvc8rieefZ2HHWsqZStJZxRRpFoU8CjkAKVsMM9URcaeKpZ2f/F7AQ7yzajyHaHyY9e+vdv1wfddrCsvu0B79+zQaFT6/RKuwRCiRO3ZMatr+FH8y5/8oG796Ad08QUHeTA4i2+RykgFonApQijgAZGriFZUwoIJVUFuasJDKaOLRqne7trZLxS8r1UOxgprfmHHubp/33l6a9sujWPEd9GqURDTd0J5awCwAOYyKjLdGjN5PjEbPnLrPLDnzaNQX2EfBU+Dg1NgyMMSnIUsGyDIQ77BhxTtTOBjawTrtQ/+yBpyBrpMBASE7B5kM2pyHr+nGWcGs0Y5V6VesS+iOb5mTSPiRxFaY1/emdmhx3bt05O7DujoFh4IsvKR1vCoUJHwA1Kb0yN4yFDmwoCP81YpFWwWRSPW9SFlj6wJu/24TgkOAznbbrRgVLn45ZU1vXn4hJ575S0dPn6S9+1ObSuqs2QNfdrMFKB5XfLaSGVUVDhrBb1wMEelKCDr5mNeSIuLi1pYWtIqPxayEuXi+mxtFkORSA4pVoPpGswZaRCSaGiY04hmEZbqdK0DlkE42QYzvIEqDhXEBMs8AtOfakEN+HhUylkusYkQOfAp0RC+G+fB7g4egUMSALzANnbbQWCMG/sE8yp70zDRaVfRdvxsT2Iyc8MDOV+Vj0wwagOpbxXuA5gcOZ3YgpzP+hTZx+rALYt5k4t5LEMRyIDDIRy2NeNCwswP7avyfzbsB4Ndx4HNG4I4iEWB7MM3Go1kKiN4GSkkiJHDiTBVoufL7ArM/kX5xNyinn7p7XwA4//G3gZ7+QVjH9zyRRIByj56yc6uSQsFsg+7qdlTAhU2W1lZW6SQoNbtVcnbezRQRQRp8HO1rnMVv3e37NJjuw/o4V17dZgHYOPCQ5GKv50cl7wSHkkM5JnuxtEDqlJ+oZFyfa7bsKkonI1RjfDVhoYXfQLZbt1k2ZTGXgCvzgTXe3DvQ/rYLq+e3akIrJsxr2GtTgCB06XeppjRysx2vb3nbD158Dw9MdqvdxdDqzxQVnRyNmUsUcRUGKCqyGWCVYB0MR/Ivr0M02C3TIjZhJwzyFXCu9fDYe754bACW1kZ80vgifxPiH1DlidmCGIDe8dN9K0j87rjt0/mv1fy2PNva3FxNa8HZjoBJRTMg6tmZqQLzt2vv/nEtfofX/qoPvXRq3XBBfs0s6VkVvF66FhHxzkZE7rE/C/wYPBHdz+s79z+R93/+Os6emKJL3AUiF2K/E8W/J/T/5IHgj/kgeB9Dz2nY8dOyXnsUtnXKvxFy3NtGWIeJgX0jtszJGMKRbge48gKWWJQmmXdGoQY4UHy+ZwpVWcf2K2PX/8+/d3nb9Ktf/V+XXbhPm3zr7nVc5gkIhT9HKI5BUxKg1qbgE3N0TnwqRRe7Yyc+DBUBBOs9UHB0fmSbEE3G4jD4tRWI7DRmWJY9kR0tkYe5QqSRDPiHCbUDT3CCYEGI3pEKKIRluxp9gBlPlBzmHDW0CKiiT1rSivXezPo+UKcKE2ICFKZrDs7EWZWpwm/abXJvaMZNTYsGjvDmG7g5rDT+xlCQ5F+7xmT1jMMBOR7HnWZ59qR267YP9avIzjuqWtqnZ55mlqUZExDm/IfoDPx2vuxu60UnJiWURvzoQ21pK9a85yBTZB5UmXEOaREvYCMycQYRNvI1oEWJALlFhGIdu7JzAYobxOZU8JNWllWd+Swuuef1urv7pH/8+C5//ye5n70Iy3f8zutPPmUurfflhYXxFNAdXygHHPf6Xgg2PHUqePbSiMm8Y3QhZPYFTCDhvkigstVU/e65AaULG1BPSbcyMF22IQSjdunSZIhiNsvX4IC7w4SvhC9y/UxC587Kr+Mr732hrrXXlF4Ddh9/zeF601fwE096wYL7vhMJZEryoxieVlrb76hlcNvSatL8oK446oLpodcm1MaCyvqW4UH5M5aJutLvaanzV6NF1ONgw51GEto89AcMXvGwdjAqk4d12rMdapcp4rsf29QcydUX3lZK7+9R/Pf+Y7m/vVfdOrb/57/5uDq04/nw9+6usyCxpnQdaFMznqCnqKfsk4WE2JpUojmAbJfkmUEeqRD4EN3QB8fiasf4fiqb3UddSkNrY15tGgKKx7Ia2bVuPlpVLGYegMhvbTOIrgivZtdEdnrVoJlTdeljS0i0hob4XUtEzqLyV79XHgYgWW3JYU/M0Q0zzY25+o5LPY2iwPVKczzJeGfPG2xqf6QerxxPPHXezS805Ic17ZrCU2Gmru5bolI70Q3p3aKaVJzTd8hYU3Q+1gHSBGR5L1I6i0Bn6a0bZ6UWNyyb9gv/Db7T3IRExE5ZwZODZOqiG+r9g6ADvrUCx6UyBCJlM2ACSUUEnMoG3LyYVjX7e4fp88/e68+edP79N8+f6M+fctVuvjcfdrKg8EYQuARvitC/es6FKDv0Z3YZHPWjoD7AKG1bmyw+0pxH8qyceyQt83O6joevv23L31CX/7cjbrqkrPkf6u6ct/N/W1ZuPdUzS8s66mXj+j23z+rn/76UT35zOtgKxIJK7VPptGm5hp6yLvdiz2jEO6TFZ+O+io17d2zXTdce7m++Kkb+bzLQ9SDu7RlFM0fxnSeEgoVlF3bZ3XN5efoS3z2/8wt79OF5+2RH7riIPG+UfjsH1HIHhJcMNF61qtolEKXAlmtcZJRE23AlDjGbW52px7fc6Hu339IR7Zuk/wexUx29p50Qy54RLQjZ+NERBA0OXcYh420P6ps11SjBjq71rAI4jf5GFGPZToHqLUUc2j69BiOSVskbDHjU2NIQLztYrcsEYHMmlOlFk4wmJdatKqio6NtenLnHj2+c58Ob92pVa7HmPX6essNuZ0LMrRUoOw8Z6HjWQeT0fHA7MRYmA0XOtMZQqL3hfo5QYccEaLbAA295r5VRQJM0fNOx04uyP/Z+qtvHtXi8lgRkZQO/QCSEqbkXmspoKOiAo1MpSg4r6nHSAWy8/LyqvyXulZWVuWPPhFGGehK8qDJ2lyjXxemZsffLhUOtYefCER41MTJWk10GFvWikfVIA/ciLBwGWBM4MImJNzwYD+5CeAlReCj05vRCI+DLRSIDbI0URDozYDwp3vR4AiPCPkAuJgzhlFo+NBMG4kRxDIaityEDeNECUvk2TzHED/wdPMwocECp6/DKEO+Cbc1Z1Ib0XuhZwCtW0/yAOQU/mC5xBPmU3NzWl1dEa8QFR9ESRzFRqORRjMQh7KUohH2AmFcnxN/HxL5ZREoBcK6ujrWG+8c1VMvvam3jpziKXlVFG6inJKqMU4d29NJ+QqqcCkcb8oTW5ou5WGXgj/KQ2khNV4F1YuRFBEqkPWqkLuw+cUsWgFi+oyv+EkFlF6dU1oDO8zN+JHdB/Xonr16d3abVmKkDsIr4xhwrqLqFP0C8o3CxFR2wy7sfdJEkLOYkOtpEBg9ZTKxDGxSRFGhDlX7Kptn68iYPokwYK/CJ30rgMOtwynESIdP5hF7joexnL+3i7nUwN5anTG9eVaE3Mm1rI226F1+iXn04EV6bPtBvbU2kw8EO359E9euMC0JslcSVuevqFCkzQI6Gd0tmYPKXMHqyKOhpQGFPErybqu5Zj7knjNd4oX9EW3Mk7kjJ+f11rvH+fWEMw3m+goL8rXfMjtSmdmmV96e022/flzfvfOPeuiZN/luvCyutAr+fsPosoYR2kg+8+efvVu33nKF/l9/c4u+/OkP6qrLztK2bSPK84opBn8/ZPN6/bds3njjqG7/7eP6/i8e1AOPv6ajxxf47j3WCr+I+oHgnf5F9O5H9NDjL+jEiXmJIotXwhc8eV+zgI5zT2KqCMhbwdWV50BlbjTMk/1W5B/7AauUYjc4zK+5DAwJXtm4Ap171h791c1X66t8qPzEjVfognP28otoYTc7rLgKfxXlUZJbUYQxy1LImeBMSJdARLTRyhqMmURMi8JCgYkpFK6RtSsb2TBUT5Y6Q4QH4apsvYobaigi4Ou94ejGB9KUz8QBn+wGoN43IhQRaflTg/dcrD0vgvngXMmF3uzKXBEtn1mTRGMf0g9xqtseERm3DjuntWF/LK9TxCb/wR2XgFqvshzhUfK+RzRZtDzzvOdVCDV7RuBTk4Bw76t25bl8BAx0r9uE6B5c05wD3k8skSdJJLJsrvVWEZMY6GjTnRjUNkoxNZfcrJucN0mKwBti1FCPaNbzuuHf1gPY983ztjUUkUzZCKYj2rM2OEL+oxq5J4wC0HozYjJSJz5GKo4mVdsggxApUXB1TksTAIXboddf/foirpJDhXsVr6W6xgfDI+9q7akntXL33Vr84Q80/10eEN12m1buuUfds0+pHn1LscI9Z3gQyD2n8oDJe+Jfnjtev5Zzb9gjOX8VxUgRIXZDnERIYHWiew2F6x1YYILJLRhMYi2BdyGHbVESlVCabJ2JzEyIfh25DtHMO7jDxUO88YsvaeWRR3iY97rEGkb4z/A+MqNKRhwnvSJBzomE2aNqcF8beTVVq2+/ruUnH9fqa6+yNwvClD4deyyyBUT5YsHZQ1STewOErRAQFo07JQodpI0iuOAnyvCaMCgyNxIYI3nJyevPqqN8jY1X3h+HGPMhzOn8D4yPWXPH9Qt46cYqC3Oqr78q/xuRSz/4gRa+/jXNf/NrWrzjJ1p9/GHVd9v1r/iL6+E5FKyI9RgLX38KjTRQVs+tr1NVpI+5kIVjhRonFQIdqBmR7c884rqbRZCNbpdGKLhZhrVOooBaDmbESO9VdLzYWo+N7IuUnfzVhLdjErPdlEobKnrt15zIxNnLmVJsJJ/ZaTR/Qhv3AAAQAElEQVSFTyIQSO2XUrqjJjeQMsbK9R70xEqRyBXR9iKicfuIZn8T4nqf8skcWCLCaSxBfWc+SzU8mvDGT9ZNQGaD3fvis4aX+CAicV5s5zIigw75UvQrs8oxDGRqPXI9TV6fp79uCZPRE/a5DJGOFIxTWOJAjffzWNlMns/kdW22WTduu2WTdfM/Ra7DNOUTQd29HoEM9eWxN/ReMcvl2Re3tgeg+BtKHQGEbfVILHrBbnc2Ag3M89tsAkkb3PFnHdijj95whf7+cx/W5z7yfl18/oH8DFf4zBeBJzEOF86NSyohb4M/F5OdaSpWJYkWJoaCUxFnEl1p5Z4pIrwodFwyFgjetTVUyf8DlA9ec4U+efM1uuKC/dqyZYZvfHhTD2Z8iaCY+YUlPf3SYd1x7/P6yd2P6bGnX9XCwory3oy7+tclrgSIuPVrH64r+toybwYIL1EaxDkj0Gdy/96dupkfvr/4qRv0qeuv0OV8zt3j77VqLWsSI/6kkqkw7N4xqw+971x9+ZPX6JMfvkwXnL0zHyQGc4fn9vuuZfYpVGRcNDIJhVIsQeSiGgE0olQgeQ6A7F0GYIBXlnVqyw49tPcCPbb7bJ0abaW6ELAwI0sq6xm9887ne2V+D8Ec0HoPRQQhcFFFQHA2lJE8lEhHpvueBHPHjThLBV7EAPWxeb6QuS90crO39Zq3i1akCAF3cpiyVQV/KB9nKSIkBbWRHy4oAoxun2E9MiZxjoqOlB16Ysc+Pc730sNbd/E9vTDnWJHfncbk9Y506MownwFAmfu7umiUTYnVkpgKHnIFxZOKxnxhGWOHytFgdBYTceC4gFXyoviiAZMUvQmgPAhc1atvH9GzL7+to3zX4ysqMS1H4Fw8qR1BXbVrdF6/7vy5YmYGaVQ0KkXWR/YlBgg9+OizxmtmUUuLS/LnAFLK8UJwftLSqYfr5XVQHLqTVLWx4gn0Z7p9TdNuqVfJ8/VbpdNbFeUqfTGar9cFMNUjsEKM6W/ueplCEaEYfHuh3YZ6Bbug1OCWmzvRXLx834S3xbaatO4k7xdD65mkiTmSIvl7Dp5wszEnI7LnSBs8PIfJ4LRtwIxrWkmnHPJgp70fBrfcWCs9uSxjVh3pw5UhBiZC9NNUraysyA8EF+bn1XEjKMGhwxocPucqXOURJ2/kB4NQQRZYmMKXWXhDoWw5Z0oMYCfmlvTcy+/ohVff0dz8UoLOi5B9qM8X1tsWQVC7YmkfNNsNTD6goIRBgjrkmlUgbOr2cUrn0bSPYwcduUKCahU3l5He3tL+xuCTe/boWP6nxDOEszckC+IqJDdiNMg9z5cXfr5oXdR8S0sTct6wrXgiSXarqgii+XYAy14VyduQ09QmbzT0WLLewblJ3LKRBdkWpp941UzikwJke1UivqJEpFKoy3otMzq1Y4+eOescPbbrLL2xtkUrq2uqfPnIFxGJnSlv3OQSLRl1ZC5yi+wBkVKC217hlkWrkNXq3UqlqvqObR0K7Bw5RVgSXDQcJ3Mgg7gOmOb4UOH/VP0kvOJjLIlwPxTct2eHtm7foZfePK4f3v2EvvWLR3TvY2/o6EluqqTKdTsg5wvma9f+rL3b9bEPXaz/8cWb9dXPXKdrrjik3dtHKl6Y5zHlIe3y5vwGvwz94veP60d3PZwPBt96+6Re4hfRX/7hGf3wrof0wMPP68TcosKvK79TeE95HXodwbrzJoae+5yHgKICyl6oqykRPVfjae7liIaZhetEreSeHVVdfN4+feZjH9BXP3eDPnbDpTr3rJ2aGaUD0SXTsB1qsT0Ok3KQ8T5lg1i/LSbjcksnKbEJ6Kwm/WUtc7VMmbAXnWRKtDqhySwTwSa8Bx3RuXxOTLb+xTTkYv3Tse+dbwjovYc481xjj/e19dqfZ6Sl5y6bywuTcsy0OUgauP7y5pI2RlWdjm30GLQ6CEPAwAd8wpuh5kp6sEEN8T71MDeKfHkM6pl4H3qaKevx4P1IOs1lI0Aiu2+oCw+/rowj0pG4JzJSGp6WIRdpDAflhvW5jPu9QhsaRusZkIO1dfL6DdvNdaPXFe5d776t1Scfzf+D8Kkf/qfmvv89zf3kx1r0vxn43PPSsaMK/Op4jdrG+Z5fuc9W4p0c0SxLspBlu1jPkzwFm2RVtIIQYTzkzwtyKwwmmE3O7ylst66MUWsGCGenep3pWZtjDGCiTkGAKO0DfWHLKg8D39DC/fdr8ZmnVRcXmV8qLMLvFcq8oUjFmUyhxH2K8BOtRFG3uKCFJ5/QwoMPS2+/pcIDRnG/rRAu7FXljmlJIoOkmpg5Qo8B0yO1SEm8MyDQqTci3aO3V5aDYb1PAbnv0Uxhf/uGFNTKqKE5xCZTR01JgJ3r7kDZk+7117R8332a++FtOvm1f9Opf/8XLfzsNq08dJ/Gb7ykbuEkdflTFBNkYuLI5c4mYzNozBwif4KDO9DQm1cbE5v4gFn2HmBAk5DNQ4EseS4kKXVeURg9Ve6FcsYsCVEilkH2N+l/R2O+9Qk2JoycaR2zq7Sun0lKn8AyEOLmnj6bwI3u1nDwRsDeq9srgj3rHSy13Lb04MCcC7IdNqC5QlIoBdHOEHra/uBDx/n0ntfNX5Ix5VzTjtMy9j/VfR/g1Safj3YKNGlpm17ExLJJ+HM+72U3bhrSTctgEX/BQvA/rQ/xTmPCwWvtRTQ6iteJlMu33TKwhmvlNPv5THvTtZfqK5+5Xrd+jAeDF+7X1q2j5tIuBpfPV0LZMr5Z5fgEbW6GVCPWlTLIQNX3FzwirCD4PufYXhT6ahc6cnxe7xw/qcWlVfEkB2vIt6Wavp3muT8988ph3fmH5/SzXz+sx555pf073IHrVPc0WaQFE7ZgDtHSlftihCVTkdDTX4JVHTrID9+3XKuv3voRffrm9+vyC/Zp19YZjXCnS2qj63JprjEx4Cihvbu36qYPXKC/+eQH9LHrLiXfDh7QiBaKMDGnQkJWFPYZWTQnhCXuxOpxY0m9HnATa6qQILvzLq23t+7X/fsu0HO79mupbFOQPzxDZAIJ7vu+uWPMgZSHJQUPaQFzt2yyDNkM0xA41GwXU54dz6gzNrusG6qq/fuctoXz9g7BukQzDut7r0VTvQ1seVMYg3jvbrGB+K7M6uTMNj29c68e4fvoW1v3aHm0hXPF3HKuSgT1eh2ddyH6LMr38A6r2EOZky8iUhJnOiV0ZfOsKUjpL1pRBMy5K1weTJJhfxZoVaTGLauTXSoH6ggPA59/+S299s5RLa+sKfPYzSS3AIv0VzIG5i3Fc4b8DMbPX0aF13TioSgmn7fKb6RLfO+d1wo/Crsil6gNLSaa7RMlBdtMqfwXhsHX3DSEWDZN66fP1qxTfjElNyMjcV4EDIV9GYTU/uzgjEnOcSZv0pUJjpNvsmC+hkw2WDhIiJjBfGnN7AXo3hce4akMQNMy6oZOIkebpvEheuA6LQcWumMc6wdJVKKE8I1IyeYkV20k0iNwBXGgKT2A4FY5923NduO0Li2vyP+DkZWVZYm8xQeOg1aSivIQjkYcyMLDArjtvJA0IUkhmrPD3BEDcG1tTW+/e0JPvfSW3jh8XP7n3SI4wLxA5ELsGww9FeYntNWHHVeMIJaFEx2gdRutJzHgJiivK/se2IvA6RVeqTegyocUzArsvnelvwPVWjBXRVzjQZj/OvITu/fqmV27dHTLFhlzHLuCh3jBQ2rNGFM1ZRCcyITum3ZYtkdyQLr8xcQcnOXLSTsw12i5N0lCcidJ1oxsyFe2cqujbJmaHnmDtN05M5fciozJIOsXjXSMdDDvkRRyeUNMjRmd2rJTz+4/Tw/vPqTXtUWLK2PK5pcY0aiDLvsXYkEYC3rL4zXUzIjFiWGth5gyybFy8bablANuRKZR8tkgKxg72WOBln0iSKUH5heWdeTIcR64Lcl/80UKqbfOjEbyv5936Oz9QLN69Z053X7vs/p3Hgz++oGX9ObhU/zyMtaIfe1XIblY0eA7tox09eWH9N8+e73+/tbrdP0152n/nlmNCnvCl8noqsKxwdXgy/ebbx/Wr+5/XLfd/aj8twN/9run9OO7H9GjT73MhyJed06Lv7+od34oiMwGsgsdlppUyVnBmZ7cJG4dmxQRdof3vkT68gIjqW8F+0hR8OXTmR8IXnbhWfrrT35IX/ncjbrlukt0zsEdmp0lMfM4EwHEogeE5GShsJQUMcjOyVqxNcTRoRJFRVONw+bLPIU4JbXjT3dsoyCTGjGH73+mdBYtTNHsFk34CQrL0OZO+oTMTS2XvQ2bmyyzDs6XX2PWIoK0rK/HBty2CeFT1XwSQ0/eD44xWSVNW68VYiKcnzmt2wiPgWyzD6QkbWhDToOWk9rCJGIZ5P2uKYsWihy1gatvEaGIRj2UOgXzMmaFFdSEjxSSqWc4oKKkTdmihj2aibh2DRFynfD0kiLw20QKbWjD2oYo8yRyJVelTIio9DWOgS6RO0kkBRfNuP0QjSYZs76ZnLUCVvKkj4ekYG2+7sEFhOxjSj/0fi4k8g9+uOIjkFpDET1pipM7IPE+EKJVlPxhABl/QVF4Zfm9GFtdOKW111/VysMPaumOn2ruO9/Uqe9+Sws//YmW7/9D/uekOnVCsbaiyq/opo58nX+EIL7NRV3MxyhuEUyRMzOhZKli8z6QgO77kj1DlJIOVNhkgfe+xhQAXBvziFRkOYmhQIbZHblxywAhkqLSmz1yOFkxg6SOHU04r/Fj5tJLL2r51ddV84O2fTB6XYi5FtRJd6jJSeF5JjF2i/Nae/El1ZdeUSFnmn3PxUdUlEROFq+hpQklmMf1pW4FnS6HuVz1mHet9gUV9Y019FKy3OMMrtyFOwjYunPkBBrSZSndUFNvG9Q0ptIpeE/SwrzqWzww/uNDWvjRz3Tq69/Uqa99Q4u3/UDL9/5G45efV54RzkX4bPV1OYX3wu9pwpak1qq4atRVk3h3hguim0HpIbxaOYTVnpyzMkSwuNbx6wV8kBjpCOsxSC6oPxvVtowPYn0FogX0GAozeJQibFO26hxIA0fEXtU8qtVGFqHwRBgjQhEQ8T43mFgXq0C3jLIe1yTmz9XD8XMsRBIlqW/GetGs1cU8xoN19fk3zGFHsprhIjGknRhEggSB0JFat2xCW39nTm+H448hu52MQ85nlnMZx4167BY+Iw0SLoagdUmghGdk7qHO3Np6SUQne3Pq52DXmu4x7Xj0NkMTMmYyMHAmryYwV+VrNs3Thh2zZG6SEPHqZfXNNXp6Uw9NWAT+aB5TZIiI9TzIUsjNpZm8KUM9xpM2JPfKK1E1TR5aBiSgJjMi+3MWu5K+e3Zu5fPoRfrqZz+kz3/8Gl164UFt5fNqoYZ2zyEGmU4IMumGbnub1UiVfbJWq+lqK2EuHiwiQSSlr9wSitQX5hf1wCNP64c/+71+/+BzOsoDwvY5too3Tp2aX9Ljz7+lO/g8PtYeLQAAEABJREFUnA8E/Xl4YYnYipn7FvO0PUKXFJpqnhugQvI59D1LBXHUUxFJVPhMfu6hvfzwfZ3+jy98TJ+5+X267Px92rpjVnWmqCt+fTpJ5dZWeaAy1omFVc0trWmN98d2y+tYdOUz/g595EOX6EufuEY3XHOR9u7ZQv6Kjbl4L64BpwYQ5lZrpI5gYCML65HfG5HTiGM7V1XpkqAH/MlTumAJRV2M9PL2Q7rvwHl6Y8cuLaPXWpxNLZ6YgOhdpRxiKwmDeqhcfo8Ahnfr/viiJNZiqghxcOZNs/CPahHXzIQNrK8/FM0fF8+Hk/KBIHoaHIuLE1gsTFDSlgjuFZKAWWeVr0SuJ/OjV2yQMdmJdY35Pnp8doee3rVXj+zZpze27tLSiGspJsKHrmpZkmVGclNNFQ0fNSrk8uvGV0zspexsBbNdXYIh1MxnzDJJ+ppD/sMWyWcEJ0zsjQU7s10BYnsGgC1xrl5764heef2wTs4tiaNAFemlYT6HJBlA4BIyj1Q436NSNCoFOaDSywU5JLz8F3UW5hfy4aD/Bz+ieQ2wqR54UgwIu8/I3uTYeE1rgJhgf6pvcPHVa84b4AblWHNcHwIgmC+AfI1RvXtJ3hBvQcPauMEP4xCTM6OTJq91u2dYg3pczCO3qQ1xvv5VZMuZyC5nwt8Dc3IT5layhmn1lzbHr8e0Ojw23NJma9NtN+UuInj9pmbVej0bU8jNfmura5pfWtT8wkL+A5WlhKLwyoiigMqoaDQaqYxGjWPLF1IU4QkJ4pK0u4p8rILRJLD5xWX5P5N89qW3dfzEEhbiMrYgK2NDBd6IyZGJDpOzSbJ/oLO+sBVd1GEZVTWIZTFUISWg9UYcPRP5AIoczdiOgtLYkCZHU7hJkFJLMavXZ3fqmX179ebZZ2tx52513JTsxKwK/lTnSDIaHiBXw2Tg4fpAsqceSmuAMEmF07PGaksFp5txXxGQbHT9YcWGAMqOYhnmF5Ehx/hvJxqy7hdOxluBgv1WkhSujZq8LxXMtfimHuoUTOi9XZjZqpf2HNQDew7p+dilU2uhVdedE+Tg9ArRUkWiO1cDwdHtxJHolejLTYNcQlJvTSNzOKYRhr47IqhPvqOmT2+AOYdyTYUb44oOHzuhEyfneaPvsLZrXiksRtK+3dt1/qED2sU1rZrRm0eXdNcDz+u7tz+kX/z+ab385lHixv30LKxCClXi/SYwOwq9/7Kz9fefuU7/4ws36KN8WDjnwA7Njhxjwt+O7OOYh+OvvfmOfnXfE/r2HQ/oB3c9pIeffFkLPLgczUTeyIRvUCUTyHK1ToqG2QChAIkylA1dQU0oLJuRDha8jiUECDMisgVoDLaND4nXXHae/vazN+qrt96oGz9wsQ7u3SaHVfa1SMJVPhcRodDQLLmCgezS5k9fu+FvlmR3J7UxAW3KpanmnOuqtUou83UUqZ6GAP6Jjr/LsMd0ZHVNGCIYbPwLqJLT7hGONaGZWTeh/vnugHWviI16s6xXnPU2cMPoWta9msmZfFWGlNbtUy3YxQavwYQ+wIgbO34ZB7qZA011zzalpthn7edIiKFHfXDyLEx0bNN9I+7ZsfYMqXX0jX4NPm2kBlyZM0df+Yls30RzQBs44nqfmgW7NRNJ0sUyMCqjFaOIbYE9QA04JCSPtus9Gvs+sfimmbFSBLmg4P1P/HhQTx7T6ovPavHe3/IA8DYtfOc/NP/t72nxpz/X2oN/lF59TXHqpGK8yj2m05gHgl23xu2F+6HzmlwHFMgBzAwy5T0AvDCf69ak4YRc2y4iuYNx36iQfTPEMPFmJuc0NzUZowWTczFhKVaqHG/aOIcjB+K84Rp8LoGprq6qrHbEWYO4d1ZcSxSVQmKBmXrmGhv5Q3yTxD065uc04ksp3yPxZo5OfqcRW6PK4JykdbWJCy/TgBPBPhvxRHAbIHrGKJs1BFhE81Pm0YaWr1V8DE5VOZXHluYwjEM2W0ROSqZ2dhEhbVx/LS+pe/eIVh5/Sgt3/FKnvvldnfyXr/Mg+dta/NUvtfL0kxofPaIu/ykZsnj/XKfPIPvqAjyfVeWg01plbiWpNU9uqqgmy5kTnV4zj0GRnnr7saUApwPh2XfnQDQMS1PFOXWGatDkOczPQG3OaQOB9odtXpcrmvacyFn3RNskOBGQixkIdei2BjUP+mbuOR3mHVm3GW1awEzN3jydrmENbXIFjiRC6CG/LgDo4KHmPLDaC8YRcfLYmDFTIv3AnjlEcGndGBGiJxSieeD1ZJYXDGgyccrrg7/UTTQndyLzCbguOJ9pggzXZOCDwTkG2dx2E/KZUmdOYmwz4fa/1DPPJNKas1UNUtsLa71TVd5DYHJLzpDXDO7Adk+zVagtNoK7T4pVe3Zs1fVXX6K/u/UG/c2nPqSrLj2k7dtnFdxfS9jJ5yjUi0JSRDgZXKc3zwvas7xsdp/oVrCLFGLItwHkMe8177xzTL/63cP6zk/v0e8efFbHT8xLq2Md5wHhA0+8oh/96nH9iM/Dj/J52N8XRXBA5gVeuNMWNin4HJ0bIxq56QjKsxwRzCpFhAdo5AjNzo502UWH9MVP36j//sWP6lM3XqlLztutrVuLYlTUjULj4hiJgPzbjC+9cUwPPP6Snnj+TR0/tawx9zz/eNZxD60ROuvALn38w5frix+/WtdedT7fH7a0YIWijMQAWWYOckeEnDyZRbTsnD1fhZSJbbwf7cfmBnjwXbTTSIuj7Xpi53m6f98hHeM7qf+yRtRQR+KaYaHGU3FkE3qwYy8NdOrSzzAvR00UjFlPIJhsSI6LnYGzI/cwBhDmZzLkjAZwj4SGFIOFUBtVEArrT8UD62gBktMpRJWSr3cgRQSpQmO+uJ3culMv7Nynx3ft1xvb9mhxZhYPyemCwFDJ/C1CUh+Lh2pwTdCD6yKTaNFTz7JW6sONEARwJ3d+57IqOQhPWE0ZVzVyzYj0mtRGRPp4rerdo6f04qvvwE/yMuDbmB3IkfMpFTScRa1mGIL34GLi804ZFY0GAhvFSLabOopcXFqS/6cjY34IDOpTZktB0y2RNt0UvBmwl2kzLrJWqNmq+rX33LotqK27kGnADlh6hjQYewRGB/9f7xnPfjhD9fwWpmiYsUywjEhNrAwaXNSaVSfqaXBvcCgCwjOg0z9cALrjg6OlRn2BTdk0nsk2TGrXIZe5dZMnH6jX0wxWIfWUGPamMjqvGTe55eVlLczNaYkPiv7QGyqEhSKQOHCljDQzmuFBx0ijUlSSQrhpaOvrj/WTUaQ1bqbvHp3X0zwQfPmtY1paGWPHh8Csb1iz6wHz6yFz4WJTylMTDW52xUViqE7UGypAFVNAzmXmm54xliPMwNWsUeVFDRIRzGLChlxZI0zCq+OGvFhmtXDwHI2vfp+6yy/Rys5dvJEUVZw6fChDbkQLSCVK3hcmeFXqoHJ1ua40en4LkH2CoUJ4RYClrrzhSejClh25muR7lVHM6KJhB83u+Sp+rtHhFZtnNMeTDsDYEogam14kHpEFVLTK2t/Yvk9/3Huenp49oBPd1vYlw9NlfUViDucnTM5v2HIWh6F2obCPCYNnGWrwXpgIJA8WG2onBWdFa6RAZgcCkr/QYOsgu4lGBDNYYA72rKKZCufWfyv13eNzOto/FMSMY+t4a8e2GZ171l6dvX9XXrPKG++xYyv6zROv6Vu3P6zbfvWknnrxcH5QcFQpYdZmQKQTV/NXxy987P36x89dr0/dcInOO2sHb0qr8hdV8Rpw6VGKxmtjvcmDwQcef06PP/eq5nggKM6KvC9eUydcq2QZSSZk5whVRVTJCzdRiVXYxk5RXBHZn5DeBhghx1fy7eQD0QevulB/99c36Sv8mvxBPtjs27lFJSggg0JyXQr+qDVqDCSTQfOwANY6WjBrX5uxYL/qlE7xlM8JMZbFsx47Wk+y0hO5ZLKKzZ6ZC9kQiUhnNLWs2nYjlThzW8JDT4M82Aw7xnyajA1kfFq2PpBxy0ynzD2dGENEokgu1cZGQ1waGCLsh21YG5g7yGSZ7JqhRjY0SRGO7RXvAjmmEVsCzImMh0IiximmSTQsmGIDAbv4ZM7RBAkvRTAmSQp6L8MUYUDihe+qCGUF1OG1J4GCYJdk16RAhIiNCAlNfSNUEdGoxzYwbBhl8rpEc8wgo1LKlIYxNcel0YMUkgytUyj/4O995ISjsyVqLcywNaRiC0g5l19vcsNuS7UcDJx958cJJdHkaWrR7E7LKHS/joL7RxIf9DQ/p/Gbr2v5sQe1eNfPNfef39H8f3xTC9/7tpZu/7lWH/qj6ptvKBbmuA+tSdxHxmO+CDiW+1Huv6elLi4MZl733BeUs+KeNvNeMEN1zd4Dh6Fm937YbHL9Bi1nKhwdk7IFHLwnGYONpdE7qiMCm2PXCQC44OEa7W6bzwxLkPjsYtxYRNFoZotGs7MS+yTPhSFMHnre4B4wRn6YhjxiDwoPBuWHrVm0HfD35CacvX71Mmp2PMhRUm4DcXQuc6ppQbeS8dTua2Dd5P0wH8j+Q6xrNrmcKixMFtTp+ExpPY2pWaIWCZgywag1fZnTZ8BfbOWE5BA/Bo+PHNbKU09p8e7f8HDwOzr5f/2TTv3L1zR/24+0+uD9Gr/ysupJP1QeK9jbGI3gLb9ooWC+No/rCubL9Tg/1WC1B57rPSLATFIE3sQgyM21EmaRl4d9INIHSKMqc9TmRqznZLGGIFshOkr2QczciUgRDW1YFYuQkQ1E7mbBTJ/I4KiEGEFyLhOizycGUbwMNapNlgzLzfNIwxiK6ElSSEly81zVAmQZpt5Xap4e7WKyLFrKHqAMgwNnD46RhcQtZB6qrkT3frXHzEDFlPJgWZPWa9UA19EMigj5D2Jeo7bH5E/NaE/rBfQAbCo2ryk+YXigtIv8Oq1FhCIgLJ7TZZn7fIQxE3ZjmRvduAmRAivXB0IZsOTEkFhJ6ht1ZQ74JB/OzRUBt5qEDEgnfwITbjsIu1KFF8SYjvBmoJ6QoYgwgm/If1JhyLkDgZ6sImSv2rV9i65//4X5bwx+hR+uP3DFIe3aMdJotKYRNxjvSzuvGdDq6sUCD2aqPhPIiB6hUKEW2zS0aEJl7mpHYnCxJJWRxnXEj/Nz+s1Dz+p7d9yv3z74kl54+Zjue+gV3fbLR/TTux/R48+8qvnFFRJRkW/wvF/J3JT3ko76OvajSx8GtQkCXqUsOJARRj6La9rO59z3X34uP3zfov/+hVv0sesv1TkHtrP+oqwP9zIqKtzXGDS/sKJnXz6sX/zmcX3zR7/Vj3/5sJ595R0tLPFZnp3nFkpJVeaHztqtT954mb7wV+/XNVecq127RvLn5yIaeaNQA2VJKFIb2aCErA0yAJdCjvO1jCgK6iFaQWhl6MCqCu+T0qnRHj246yI9vPeQDm/dqhW+n9pAmqzLXDTzznMgkIa9QwAfuufCPMHtM9TOKtEAABAASURBVMFYa55t5g7xx44ucgg2NwbV9DVAKjNiDJmphmShn9qqa+rUA4r8o76RriVB8Nm0W7UH+1HIU/kuurJ3v+YvvFhvnXeB3t65X0sz2yXOWIdd+HqfAOjsYBSWwX6SyObAjijBU0ap8pRNsw9TG8ADhpGOFzJ+7tZtjBKAkMGeMZls88Ds8mcdnxXHOG9lAyz7bwi++PphvfLGUb4DtrOVKXJwtGhBvFkwSMXFIZmNWO9oVDTK9+KRXEspoVK81pD/tuD8wqJWVlb4KMNue1Ktt7yUgW6CVey+9l5oUKPrNqm34zLpuOLm1QFZgU26/Y1tJiLYrHTzPKZUPARB9JzLMpjtTiHrA6l3asXiRZ/YkN17W8b3smHZD8E5Mwt6hCWqghVsraM04c+P7+k6NbF9TJ74T2acikk/6wiOhW3ozvVeuG12HuxcS6vrhENADQhupk3yGAy2ddxwF3mqPDc3rxV+aY8YcfiKvF8+YJwzce54KDhKGpVRHjyF6Axy6xiqIkI+KkjcnJAoaGllVf4/7TzHQ8GjxxYSjwiuRJ3EIIhAAU7IF9VuYnCdGLJHOLaI7KkLyVDGpkBe7ydumDiK6KwRQW5oSjcDvNGkm8s39Q4RoUCmfFno+IIwMzuj3WefrZ1XXqrRNVdqfPGFWtm6LddT8C84hhiRlbKssecBgfhhS8CZN5wYv6xFNPC8mSAOWL4gqQ9IpJObw2rG4RUmoxKQJCeRhNJu0oEY6GoNsVPbtQ65+l0kCTOprAMreBAX4FUzyP6CtUUntuzWE3vO01NbD+lk3amxzwDOTCWF1ywagEwWgwydxL4nAhfrxpI9DPoaJYYf3rZ3rLfi26HXlLlZ8itj8CAw7AuXxkhj8jiuymkyH0jrJKcmJY3wLflXtI+eXNAyD6QN+1wTmdVu3zLSOft36twDe7SlEMv8FcvRk2t68Ol39B93PKrv8HDwkWfe6G/eoRF+pUiBu4ex//MC6jr74C59mg8J//3W6/SZm6/URefs5oMXa/Df0GFNhKhQgH91XFpc0urymkJFESTyQtS3KgX5guq9QO+J65WvufPAKaGp6hvxBbEdM/JZdh5Ep7d/cRzxe3dt0U3XXKL/9oWb9PlPfVBX8gvyju0zcsJg5pAUweh40SzDBCQP/MQXcMypMrXcBjfLSZGjwpMj9ipS330JezFZ4GFKpQ0glFWZren/pZFr6LNn3+oBinAmBIr1PhU42qTXaX2QiYno4yaeG4Vm9izQ4DrE4wrK2HqEHUxSuAi1FkDD/OlvAEq5uTCi0aPaGTU7cnIpOJBNI/FU8hqgU/XIbbNuDCK9T9yEgLKTIfd/M7dxOsZ2Y6aaEcqx6vS20TdPd++Ed0D0PPuWe0vpz1GvrjOS2X0dUM4rWvF2wIc+7Zd7NrVXg0/yStLMYg6SLAdxawJQWqfziZYeHqb2uC0BEOeIIC5f2exzRZaAJPvz6dGvdfUThKSCMQJ/7oNanJcOv6nVpx7X8j2/0sL3v6OFr39dc9/8lpZ+9GOt3PMbrT75lNbefkt18RRp1lTJ1Y3hPOiqcN9j/drID9y8/nLnuWkM99yOqkwUxOwVUqsPXFONbW0uYM0LQdQJUS62hoZh1maLxaRmUvoBNLWNoQBp3UhE03NkMNasHmt6A8uXsYyKYuQPyEUyELZoUgtSdqMmpT24v0hEKLBG3jv8/gJRtzgH1XhP3q/A01S5XmwwltZ91io5a6BnQjYYEUiexHDuuygJck9fhI6cQ670B3NRjpEF6/hk2pSnBgdAPistsysWl7mTuP5JrMu1A9C5wq4dLPjRrZiP+TI+d1xrL7+gxT/8TvM/+E+d+qd/1vH/6595UPgfmrvz51p67GGtvcPZWlpgOVWer/BZoM3GSB4mVRJ7R0l9kQE3iRioBPpUJ3TwJSwNwVpj2BzsEgMdGHtAaiIBhk1Gvb+WBR4paFPbqEYQRW+oBQeZckbPmiZbTM5rah5pkpxD681+poZs8GzQ1OhrYkqImnPW9WBZNK3bLU2QrK/NEPhGhhtsWFMdIayexzSU6+mI0OZ2Jsy+9nNerjwiXn2ijs8U+V+WeMNxjMCGR3YHpMDg82EdsxklAboDmPVkrdkt9aAZuc2SPIcplTMMtpnOYDoN6v18djyj5zZN+xk3TWObZccMPpbX7ey6ax/O82AY5kWPcKSjekK1e0w2KfDiemJOV7TqnNhLvp6qjNur3Ws78SLlqHbasXWkay4/R1/Nf+bmeh4Snqd9u7dqNAqNuKFExhNFcBWNRBEoYaN5w4QohjKNowdkXG6Osw4P54VLviebZnTs5LLuefhFffuOh/S9u5/Qj+55Qnff+5ReeOnN/B/vsUJVHgZWzkrH531z5Wdh348hzpqGe5o5c+UUOVBA8BCIeR23a/tIH7jqAv3drTfp7z5/g2689iLt27PNLw/1tz8CKvekgIdOnFzSI8++qZ/95jHd9ssHdMc9j+vHdz+qO377hF54/ZiW+UHf+7O21mkt5aoLztunW2+5Ul/8q6t11SVna8c29owZhnIoD622+ZhFGEIhdxV8LRqDjBU4qJLSJpo1lE52IV/o6Ox+3bf3Qv1x19mam+F7mh8Mch4qVtco8lTvVU9+jYoU4UHrreKfWjDyOYCRXqm3pqdhAIl8GlpFwODvkUjNxGsfCDkUgOEV4Ef3MVSCzNVBBsxNtc9b7O9AbWxhf2wdZ6jGFnV79iuuuELbPvxB7bj8cmnnHlY4Iohgvxf1e0qIarBvqWOrZMr9QU7vkJcbXUiugfo1aVXBn2ocruRSSIpgrJDIJxp6QQ5ToBcPA4naKqBUsfvMWakUt7jS6fW3juUD5yPHF8RxVwRxFQ8TzKqAxBCRgiJCBRqNRmpUkpcSwpK2gt1/Q3BhcaH9bUHOqrx2SFRkWUPzXNEr5qZebQyHyd5MGXsRK2trnoZMTRP1aGKTW+9ckE3pgNxi2ohK72UYHX2qO8eUeprI2v9LWO7Fen1ZTwvsp4RtzhVUHHZiiGBAlynllmxDfZ5kIPWt97U2ZNgQY8NAQ+yZ+ODjfKasA9BJ+4QWBV45sDUxBoMmLs3kumq9VRxXeRA4tzAv/0OvlVPrwyV2yGGmUopKmdFoBt4fRGNSUctZ84wFc1uo5kzhMjvyHedhjH9peem1w1r2Q5CKkXq8g0N8UzHQbVWfQ7SAmIHREZBvfmiD68Aj7CmVUJJzsjwyBdQCrBv3vP1LGtUZTM5tHjj3vQODjOzbvk3nH9yv3fv3afaCczTzvku1eu4hjWe2ip3JgMI4ECK5PYr5yetOATD5gd8wv7KBMonX6WvSIGvMj9Ik8XKu6sgBJCcnSiKuDZXtb1kN5XbgUHEoKAF3jLLVNsJYHjBjKPN7fkR781ZcdGxmh57YfZYe3nWejox2pU9hVF6HwC8yVwScfAKRW8qiJsg65NywdQDFbl5S9V0x3+SphQ8DpXTavW2L9u7YqlHgyFmSc6ezMkfbC9adKk6F9buO4CpwblVGUsxwtld1jBvvwtKYtWpD28K5PrB3u849uFf+W4OVeXgJkb9ocbnTMy8f0fd++ai+/tP79fs/vqB3jsxrda2yLuZzPVBlTsLkh277DuzQTR+6VH//Wf9bLlfryosP8mtl8FrhAw17FhEq1FWoL4pxMRe7QM/ivD7vL3B24ynYbVDCCih1MFIMVSAQa4/wgCoV/oQKc9Kzhr27tummay/T3/31Lbr149fq8gsPattWHgjm5H1aZ5vkCKcXlkZD8uQBJrwjydfXpKk20aNlGEzGs3pq7icgh5K8nya52Q63/+Ane03qE4nJhJ8h+yUH3twpwZHr8JkcyWOH03wNTlFEKCJATDC652aTpR5K5jnsZ9KmhsNGOBQRm5xY3gbECacx/IeYgePv/TMh5pV11GayTYQnH4apHAO0IQ67ddsGblkkqlOkbDXHLMASsWZJyJ56nexrwtozJDJKuCaJlv4METmA9B21l5TOtqtvyPSEfX0mcm+WCKZraMw/3KMHeOBTLpNliYT5WoannTNk/whGciWWrxckbD7HWGSyKiTLJrkRR+cij+X/8cXakbe1+sKzWnngXi3+/CfyvxV4/Btf16nvfleLd9yp1Qf+qPFLL6oeP6ZYWSZ9zfeJjnvqmAeB+Z8LUwddQNjba7r2K8gabEzyQBFmaUCmPo/cVakJqS80WfqJba2NtMGFuQD6zqxIHjOyOfZzBHOY8jWUXgLpXbx3IVqbo9WNHFRUyVfx48M9ogbKYCKme0SILoUkBDPRCF+/47oebubB7Vpwz+WaDDNLdkKyO97kRUakJCpS8Cfj7BUtpMUbwIICbCUJtTlZSwWVfM0n2FcMLCxgcrHwdEOexoAJzHF9wMe+0+QcndcGjU0A/oLWBe+97HVdXdLakbe09OQjOnXHz3T8W/+uE//MA8Kv/Yv8P62Zv+fXWnr2Sa2++47Gi4vM2Sm4FuH3NOoeJvecoUiVMpCQWQfTJTYM7EgTHZCS/VJQRGj9j5DVGrhMTaOGQYB7DTDnDbgJdlqPaJZQtHgXmV6cqZ4n64eJ2Tq15rmwDJFBTmdqAuDQDUL2kQfqC8ezEYht7sGXSdIFf6Wzmh1/40ocLDsIXd5TWVA/KmMyN6JA08pAF1MoGw5+mJfy9JBzBFFTYCATaIYk4dNkQLpolAgMah1CAqXbAAHJmCkFm8gDyx4RiggxyG3aH9TQ6TT4m2+yOmagzInPZj1DqM2v4ZQ9TOln9LePaeJX1U5MNdpoSmxAP/YJIyxIEXCTaIgaaLhKXCNjk6nA89wZ6ENgdAIT88SmBjm14W1bZvjx9xx96VPX6+8/f4tuuOZS7eNzb/CdTuKuZUdzXsP2J3rSiwtIraRrigyBr3qbY6plzmJESMIXqhqppi5FjBTQseNz+t2DT+h7t9+rO+99TC+//g6fqccKbPIbVDdWciflW4j4PiDuUxIz+DtCTyFxb6ySov3hHoSgSvyubSNdd/Ul+ioPBL/8mQ/ruvedJ/87i07pVCGp4G/yPfDdY/O67/GX9cNfPaof3fWwHn36ZR09Oq8XX3lTP7nrQR4MPqYXXj2mJb7Dev87klRq3TIqfIY+Sx+9/gp98IoLtXfnVjJTEz2YLM8FXCYs2SPHHIr8J0UGG9g3MzR5MWLV1skn67zPsQ2q7NXhLWfpyZ3n6a1te7XCdwrXJdV8L+sYO9GIy+9JcDR6xWNQ4ENdcDp2+kSg+l7G06ldAURBCcDRSEiQZVgqzIFqF196k7hm1m0e6nSok4aFIBYHM2ZFEWhld+AJjrS2Y490ycXa+qH3a8/Vl+uci87Vvj07VWyvgb8JfySP69RmkYqiv+ZZh4xLISUxvbzcrNegc6Yi2aEyuPb8bGi7BNILciM/iHObqiGGIYWT+1oAiefeOnpikTP1tl5/+yjfNdcopnKeHdSowir5AnI+uXZecwUKFl245qZRypwr8lu9AAAQAElEQVSjxKlhVDJyZXlFC/OLWl1ZYeoKllM07vsK69Mkt9ZbyCgUrZ4WmiX0orJFjutDbzRsWjdYMmKy3MiaiarEZFDT5BaRUIpI1iLayajWkW1LsmxKheFM8jRW8dnUCzl7qLfCfBgSD0wQxzo3wYNf/Fl4Kjjj8ie7CzBNOTnKROopdEq0/xTZd8q6UeyT9Gzdlovo0ImmI6yX7doTaIOn6nih+m8J+v86vLLKL8Uk9E0yIhQcsOLDxgGbnR1phjePEfIIzBmShdgytjMQREvmiasight9pzcPn9SzL72lt4+c1Nq4SulDjXwArdy4OK1gPZ420aoIh7tXWWGUFErcBzqKsrHm2h/uSAA8naw0xEFVwR9pYsoYCW+wwCClAvNW5RTiEHLj3zob8t8kO2//bm3nph+7dykuuUCjD1yp8XmHtDqzBU9elKFMERG8mGovS6gKKUmgrd5BH3goG6xSQLXiQHPIGCy7S6/YjHWVESJEQO16iyTpeYYhTTlIGdBCPF81DObKK3y+zOqZ7Xv1hz3n642t+7XqX2rAVXF09zUgMIJ9gjtfJ/JRD2YlxIgZdGO33de+4ES0Gjm6Q+60f/c2ffjaK/RXN31AF19wULwH8rmAtbbASTLC5WPUgCCWK4pz8GEkz3KZ0dJK1bt8EDm5sCQup1qLZDMzoQN7tuqcs/do5w5fR76Ij8eU1lG55F8FX33rpH78myf0z7fdqzv87wy+cVxLS7xecp2d/FoIZqY64qQ9rv0Dl/Dr5I368q036H2Xn6utW2bwkCJC2cwt+qAp+CMZUsDVmt+AKovzdiurAUdhWgSJzyXKCdGqybHQ5IM+svNholft3bNDN15/lb7CB6VPf+QqXcqvnNtnRpxVKaJ39mJEs27qRcn2Nt0wv5FBlhv+EYFnoLkiGD3XMeVoXfaDzE2OwDW7ZZMzVEVb+ZQvkJLUN2z2H/aiR9cZdkGet4JWZOtqQeuLmqoRt+x2MeGE7mgYPXPhT5+Y7DdNuDFFZX97ApjYq7BpqtmyUY0AYwJ/uFy3eD9qy8nOWMMrc6WM4jD7I5r1Np3GlS0UMUVg0RPsT/aczzX0NfoomxzkHJjYm2p1nZiLCXvdr1Wo4m23gWwFan4pgPTc8UIe5pxYwqgiem4cWWq6+rauNal9wKt49Q6t6DxKTAGvgwGfJjuGhU3waSGCvKWowps31hCxIVC4WrOx2hCJ+Z+rEHHBe3K3tKC144e18uqLWnzkIS3c9UvN/fD7mvv2t3Xy29/Rwk9+puXf3qvxM89ofPgdaeGU+OTHmeDLlO8X3Zrag8Ca9Xsdvpvl/YLZfXbF/JSI5u4aGnE1qFNKWw7IUtOl5CGabVxs70XeMgxCzJhbQ3qm6EczQlwHBWUOVAn/iGC+UERoujmk5bLklJX19R4VblpnXrXYOtVJng5r6+uYdc9jstwTataG6vdT8SbRQfKGDWk8H+T9qeDph78IDPFK8OTCYaAaWMEH3WrKoYgQA912Sahc+uSWSSm3zgo2M+uyYN3TaL1lOlTDlj1NXmP7J2GE297ISbynpvDXboewFOphckYCmN1/w33+hLpXXtLKffdp8Sc/1clvfFMn//VfdPLf/01zP/6hlu77rdaef1bdkXdVl5aIk4rfU6IwYyEvV7ETMjPnnnIScw5jai3E3FJEyGcJVfKALreUEVIfFPJx1UGzpykl5TlpXh6VbV1KVZoOcCq5Ifi6wShc3gfHmQxFWBI4hBwRioDUNztBLI/1BGAoPIKZq2mMaBln3lDPZymwaqhBQ6tGpYyBSQq15l0GTqUOAlqKOEV4FQYgeoUmfYMi9j6E+8QshYbGSz1Fr80ZU0/n5hOdOdTnREr/HCZ+A4oT3bYBsTxNxk1eU9KU0XgSeZNj83l3SvsK/DTCJ3tvc5z1jEGY5lHYVfymMS4oXpLjktiItOMn+ZwXjKFsGHop1cnAphk3TTDyOLfr13p2KWVlI508TfBh2dyvERtCYcaLR4PkVHILkECwPy9FbmVjzfJZ91I+S3/ur67VV//6Jt38wUt0YN82jSjdOU0tJq8w0VIECBQBl1soL7VCFYoMsi2sadCDPZSRYAwmMKHjoA5+9Nicnn7uVb3qvyyyMs5cuRCtt+A+Szgw9xA85Hus9wvZ02LAuZNf8NxVQPHjvW/3zhnd+MHL+OH7Zn3xkx/Q+y45yA/zMxr7/iPJsflddhRo0mEeCN772Mu67ddP6Oe/fUJPv/CmFhfG+I3UrVU9z/fX2+74g+6853H53xpcWcXGkgprHPND//zimhaXwJCDlLkz8KyPOVOkOuXKq7yO5sf0NnpvDLAvFb0bOLKQOTZysxp2QPE1mB9t0Ws7D+qh3Yf01tYdGscIC/mZq7NEzg5CFGmY3bukDW0wr4PsYa84kwhsiDUqGAJcs1rrS2LWpufoa5WCB8fC+2uH1HoP+/qxKRpS2+g9lELGgu9ywYPPwgPB2euv1uyVl2jH2Qd01lkHdOisfdq+fVaZw/mnioncBE/iPCatN66fk0dEjzUeAe9zWJRCwVqrQkNrcsgpPMWwqxFUTawtiMqG0F7bEqKXCVW5LfId8rU339VLPBQ/fmqB8wnqaaDmgc6amgyImjk4wEFNI3g7x0WNh0alqPS0xvfYxcUFvv8u8/qvcmwEeejKVpX7Zkw01OEiVrGWhOxsEoipanMLoCGFqNd2nxmTbEgCJU0EA2Lr6ZFTeo9MDZemvdgwNYLZYJoSo1YZquSmFCx0ZJkQT+t23gT6WkpnMOhPtMlk/wWfP5vaxZrIlb69jPoX9Iyc+L93fesWXwKTN9ioH3jMc2gW5jmQa2t5mHzSg80pPnCl8DCwqB24EfJIAo8I4ZIXU0MDGkQbfE/w/0DhxVcP64WX35H/8dh8WMGhqTa6gAywwAGsQwJzX6JQhIk3XLuk71C57cjkCnDcOIs4pQJujNqF7vVWFZUoikhAORVyRNMJJkIKFTGkikXOZJc9u7brgrP36eCe7doywjIzI+3fp9n3XaZy7ZWq55ylOruFaObpEzjOX5icrDOW2YZhmlM3XaYcXDFzOIHdWCMsLcOLz672Mu4azSOIwTeYK+1eZGBBAR7ckleAih/W7JaBkLkO4JWVLGlWr3AjfmDveXppx9laDtZMAVwN/PpeG2+xTfZ6Lbm+fLH2NRizKN4kXUTaDTpHJkCAd7ypb9s6o/dfdqH++q+u0z984Wb9Lb/0vf+yc7R9dqRKfEeclyfX6jAn5vqKuhUjNe5rOVLhoeDKGm/8R+d07PhCPqgOPEyuQxH56945B3Zpz44t8n9iZ7xWgvjFkSXnffPI0QX98r7n9O8/vk8//fVjepYz7fNNydREEeSU2D/ESnG7dm7TNVddqJuv4+HbhX4ouEUtrxR+DalI9oeMJ2OI6CurJMqrXpm/ys2jr539vQfmDU+LIlpshgmZ7n2uGmsfZ/eWD13JXt6gT9x0pS48tJcPiRuuplMRxRoskTJLALF6OgVQxdpmaL4JMQh8nTTVWv1Ku/43N1f0X01ZcUx/75kJ/U/1mFTsSNPgPS2DBZTd+5LCew+bQjXMkTlyAIK3rmwcSHqKf2poV7GSsW50IxdgYlNi6pPhtJBKSECakNw45+2sWVmnWBdTsm6yMnDLmSwFDxssBt6b6nuYznQdJ77T+Qd5YuwTDrjVKRuHm27wPcnneipi3S9rIu+QgPuXkOkStgjuA7wf1uVFjU8e1eprPIB5/I+av/tOnfzhDzX33e9o7jvf1dxtt2nhV3dr9bHH1b3+hsp8exAo7lMdNOZeNeZDYD7MEo1iOiapUJsPIC8W59LzIbd7iPJORMSkt7MjRYSy4W/uDKFANMGQB8ma0DXVcuped6ym7c49OT9kwYHKcLGMIqW33Vw/aAK2FCxFNCawXtF9L+xYk7n9U2xDWvFuvcJMZuaZWPjk7ITCvV6+kHrvvBf5Tw0wV7herTeHi0h3ZSPWvBksQf0ExKP0FWWVfElThuZa1FoF6SPSyWE1TdMjABvj2Uxo2cPOxFvBDBusLeMwel22OONwBjKUCJ+ZMeuvJqp1zIhKR6tLCv/NwKee1NI992j++7fp1L/9m0796z9r/j/+XQs//7GW779Xqy89n/+Dkup/n5ocop7g/c75K4Mp60Rmi+UW+JQs2BUZMYUHKvA2uFrzRjniSgplWHr++cEZk/og19KiSIZgG4xetS6j0id6Hwv0nt2+A2nIVKnaoGgDR8xOTnrznLZ5gcQNPuu8OflsJpZDJb5KTqSNzX5tB4U5IGqRCX+6JT5kgEz1QDYpB5TNnUDX18POb8/APwZsyh79ITdEJB5tRKATsbnuP6cTxYvV4/9e2jzvdHYXP+j2M/W6RVbx3iXZaN+BW+5peifywIPbzbTBxt5ioociuKrUk2c4nXIAx6yQu2jedjRFCfm1PeLj8YXn7tNnP3I1Pw7foBuuu5SvMjs04uN9ngMHOoBY+TuU9YHAmRILAn1YrGe2qsgRu2eFKVgOnzFxqLzL1LRjKxTh3FDhB4SC7kifocyJf3KiG3cuQPdarVBqx5EFQKvcnyq+HT9i7N4xq5uuu0Jf+exN+txH36erLjygbbM8EBxX1i+5hMJeRFAb96d3j8/r3sdf0Y9+/bh+ee+TeoWHlKt89NdoVlEK/iX/YsCTz7+pH931R/3q90/qtTeOyP+F3Qo3sNfendOv/vCcfnzXg7r/yRd0dG6BSVwXDzqrqVKZ9SpmZDlVbnndLEANKVJ4FyT1DGdi1ZqdaigCUiQ2hs3NbNcTu87Tw3sO6cjsDvxLb8VIDCWmL6LTpezBVZmr95YbTr6+YQx5CKjMS2IlDF5TsOoViWZeuSYQmnMHnFLZczRgOimQc8Q1eUNxNeCsEyqAzioeCNYte1QvukQzH/6AZq/mO/e+fRptneU7zQ5dcGi/9u/ZIc/l74aVPXeyYX9DQab1bs2zCnxdVrYIIxmd+iB11giyNYIxZTg5co+8P8jDnLKPgj9Kqh5rJV1A7IFFYlZXq945ekrPv/yW3jp8XCs+eGmzG4Jay7wTNcgGheTzWUZFZTTSyFTgnNlRAYO8H0vLy1paWuYMcxaJJEgyn+RT3wI0mnyarcEbR5zoGZGDiG8ErDO13m1iOpNf88Hi/bInotmEwh6mCdKE3j/iDDZ72G7be5iLfSZk54nyHoKTTZscYwIbavZcJqDsliM8brzA6rF0+hNDi9zk4Dk3kL1M9nMlpqZ79IcvI4082s8U8peHlZVlLZya0zIHx9aIoLxGJThYHLjRaEYjHqyMOHQFPaIoIkhiYm1+cTsYZNKx+4Hj4SMn9eyLb+n1d/iys9YRZw+410BcyzA92j4kA+eFUyHS2dAIxR68tCS7iBoAgBEiX6OyIUnZ0oZUB6yiML+7MEaEwhCUJgzmlTuqH0Sdu3+3ztu/V7u2bdXMaKQo0BYeIB08oNE1l6vwslJ6PgAAEABJREFU4Kc7dLY6v5GQaRShQoJWI4LzgUWEeCdTPhy1LGyGJjKKaD1zvE3tptB8sfa9OdnegKoIsKhNReyQOvQOeZizt4pthdivjDHnzVs4cn076MjMTj228xw9s/tcLc5s5W3X2cbOiFeFpBYaKgh09r7hcqvOFZwzK2LZrIb9FC3XQzpzUBAra+r4cju7ZaRLLzpXn/7IB/TpG67QJ2+4VP/9CzfoH7/0Ed3AL5t7du3gOktdvslXZRG+AaogswZkcX2SgutUZuVf8w5z8z18/JSW+JVPlKZJC+3YvkWH9u/Q/t1bNIqxwl/cocoXbfGQMpD9WlqYX9L9/KL47dvv1213PqxHnn1Dx+eW1Hld+HSQ+KAREVqlvndPLumVwyf19ol5LfOFXeARRcEfDTL1BpgU2SXWJFqFmxBtqpbJLa5nHebBt4IRqQhGfCJCUULeDufiCujA3h362Iev0lduvVGfvPFyXXjuHm2dZa/Y9pBbqHK9oikA6Iwk1QSynkRd8FrblUN0SWYTnsoQiR/JG8QYEYMFTYrodbgzJxHj/K7CD9Yx4df7risNkxRabxGhiEYD6lwmDEpSa54rJeZLvI+L6OPBHZfEXqdvDpHjENMUj8Yh4qXgj68AxESZY5IPDGuF1LeA53rNq9hLBvwTR9R0S9A5esKPzjaTAaHNhY1rWk34V2pKIk8lX/PhGqKcJrNWYyR0Eii7RA7TJM90Xmy+x5hEIy1ZWhzTgUi4MzCm71StGvzAJvKfqI3MzrmBnBPAdW8g+1IM2ZCYBx+vC8hsnZjXs6cZuVJtNadckVtwr9tc1gWAPaJxRO75RDixX58AaOT3iEKvxPhvBEYEvmNpeUHd8cM8CHxZK088ooXf3K25n9ymkzwEnP/Wd7X4nz/Q0h13aOXBB9S98KK6o0fyb2NV7pMdNObeNB5z3+ReI+5B3ApyjWIe9a1SnteeKrV10ASr7Ae1wAST8FUvWJSbBagSB5NycARkOf2RdYaGLQInugtzDpEgayCf63It3IZslrBZmM6GGzAJ6I6PQKDbdZock5QBlsTioD/Xe9f3dOvn8rSZ0AVzD/ZZsSnDPSdKkxHsbAWyyTTkTxMuqWOgyylTZ0iTnZCHThq1tSIRMPFPZ6oClhtxmCU4g6Zbutg/HWyxAk8DOeQVmUNglUlgHKuO935fKftWxdqK4tQJdW++odUnntDCL+/Sie99Rye//nXoX3XqW9/Q3M9+pMX7f6eV55/hAeE7nNkF+T1UfHYS73eV+irpNGSuaHl4OQnIrsQkVYX3mlIJkeCNsKYMFw25wk4jgk7D7MccvDBbKvQIEkBDXeaa1vHJPH0cat9bXK8ka35y+tTXB3wrRF6p54NMkHd4msiQbnat6adsRBqCmkQoeD9WMIv408GdhazAcsQAWpYU4f0jAHvIMpikiHAga8DmNWuqTekR+GEK8aeXEUHWeyAG11wYItDoIq2yVaMa4B7KuVNOgwNSU3Nc16twpZ7hvhARCrChpx3FnMXYGa3v+MrUqxNGvvS1zTQxbBLsN4GYwTrMUIoeFO1PSBxj0nIt8KGvb4GETyNNNwc4DqJw/IlyTteU2LozWcnd6z4DiEFWEyLdsZJDRfPL8Lyz9+iTN71fX/nM9brpQ5doP59/yyh4eVYFnx9NyhZyYETIf0pyKqoJMy8CXeAaWvQCWIQVyD1GGvwcgqL1Fso/URKKCAEom9fN/aFC4p7he8kgW5fxbpWHQ1t184eu0N9++sP61M1X6FJ/zuX7RMfuOY9rL5xFU+X98p1jc/r1Qy/rP+96jAd7z+iNN45q3BUF3xkk+FAANa3wAOex517Vz+/+o37zwHN67tVjeubV4/rl757St3/6e93+m4fB3tDi8oq6boX391XNyE8XIR5UBXXLdbAWustRhKBQSLIsWqj9QVREmEEh/1HqkbpqSd6xp8e27tUjey/SE7sP6vjMNo2p3XO1PZY64nJOuPfCeMh/MgWDXJmEPSLgdHP1ONw2swmFs5jwyeRYCM1EhpF9LmVuwryhO/9AGMoUcUr4HhbQSCMeCI4uvFQzN16j2Wuv0OjgQcXMFhWuyS6+t11w1l6dB23fOpLE+wcF+NqKmvxZ1KVgyB4RqpBUKavKL8pUPZiEBVhTcq6BXBEswoRPFGQ4aSSL4MkkIYoDoGYDJV8EnF6zPkmcveDM8glQJ+eX9eJr7+ql1w9rbnGZsglgPrxS7kWJeGUriohcf+Esj0rRaDRFZaQCZsJRq2trWlhc0ArPeEjIksmvqVZJnJCHStkDaSJbauS4UMCCOHPE7OFwA9SmaUqrZJNdGlmDyMEkpAb1QmHWAxwrMVVOVYVLUi+l0YNB19vsPQL4pzpeTmoX5kRT8KdY/0spNgWkTlLDLnWaWzYNuOUzke0mX6wz2f88RnQWMnhuUAYQjh8ja1dE8+nGnRYXFjQ3v8BT5DVbIdui+fQHyw/BZvLXnCIseRhxPK1X9sKUBqZb5On0K6+/q+defpODvyi/HvygzGtNP/yVJ4AI/EmOMHS/uNMKYGOTLWVsIIUxXuQZyMEAoisikppfyXqjnwsvZsSLeMsdRaE5UU/Miy8p8BN5qvbs3KILz96ns/fu1OzMrEJ9zhgptm6TDh1Uef9l0jWXae3gXo3ZtxCNObzWglgyCmGqe/4KLvJZTjHtgVhTchEdWlNYK3DXFNBBKolQdq7GHCMYzqlYRE6WM5G2zwXc8QKsGVDyzcQP0ObKFj2+4yzeZM7XyZk96e8P57mn5GkzImRcWFgnbx5asopAtPehxSYg6www69REnZWb5Iib7QXnnaVP3HStPn3L+3XlxQd06MAOXXPFefrKZ6/X//jbj+vTH71a5x3ax43Pa3C85yiKEQ+5uCbipmgKjSQTeuUN9MjJBb17/KQWllc9NbaqiAKXtvCAzP+58oHdW3kjH6vyAC+oxx8+xBu6/CUfsvcyN+4neRj4o7se0nd/9qD+8PCLevfYqfYawtfrWFkb68U3j+ln9zypH9z1sB579nUt+q8rMl8UslCPgqktw9ytmtgKqxNqWKVmCLSmQ83wlO3Q4zZVZDUrbwBjHdy3Qx+/8X36yudv1F/dcKUuOsQDwZGDqgJW1ZpzZbwHQ9i4QPQqi+w2aIWswdxR0z2h6iudRLG2QmmQPJGmW8PbaHxdsvbeND3HRq8Icpg2wn9eywX8ebd1D+aZKGxAylPYGSBNmTe7p54OQ+D67tnmFdtiamnaaJulRpEZ1iMDc8jbYZJCbh6D17tlGTOgM7RNuOe2e/KJ+yanxI21k2L/pMTXK5vk2LTvgV+LVoalnIO0Dijb6XBw1oVbhczXSZtbAECuEibvTxJw66FAWCdLAEOvCJDRCI9i7prEi0Xih4TKvSJMotkHCu5twT2FX+A0Ps6PZK+8qJWH79fiXXdq7kc/1Klvf0dz//EtzX3v+1r8+e1au+8BxfPPKw4fVizMS2PftzqN/TDQDwJ5IOj5Oh4Imvz6ZTb5BdjVZLkOY95qTz3xSVDY7VgdIqEpW6+3pWWirj8zlXeYjkREpaddnLubxBo2ai5xp2tCP0YEJQ/RBmvqrS5wJ6OasAlKFZ4dc2EPs6AEGAZHxNY7zCY0/BnfszuUctK+wTWoyfPg0LNcXXgM3IP8lhGZjBF/J/IeORE+ZjKGlRXnKO9GIGZvgl3a+yqZphY7JaY3m+SOk0jbYjOdE8iNGmCeN/pNtyzZ17Yqu+Y+GxKtZrrE0VpnYpYvdVSN3CZF7arGvCf6XPu9EKtGnIOSDwiPa/z6a1p56CEt/OIXmvvOf+rUN76uua9/TQvf/ZaW7vw5D7Xv19prL6qeOKpYXea1wh5SRylFpS+4MkdAlddN5TUk8ofwa5XlSEjyNlgzobEWxkk3Ggr0TQaQv7i3jZuEbcza57fPxKMX7NiLm1lehw0geegJ9dzsjClsSEfxSumFXGsw9sZkkcY2prhpaBZfAznS11vkBG71ZRIQOiIdgY6dcdI3L73FNrOvbcTGgNRysI+FSWYDopRGOnNzhC2bogz9P0/9nm2YODGqy3WbY4Ux/vne+/k1WPuNcDqv2dQS8HqulqoiGhoRCiD7VnhEKGUU8zwoCPbBjK2qcHM776w9+vRN7+PB4Id143WX82Bwl0YzoUI2XzvR/FEVRnd0gdPJxUgej42mr3sMdkyUoIhQkFU0n7eS8pCLM4e//YSfeVAbrn03wppzER3OHZI5uON4GBg8hDtrz1Z99Por9VW+J3z2Fh4Inr+Hz/Ujrfme0mcakbcwh/8z4tcPH9evH3hB3739Yd1977N6852T3G1mFMVUiIBy8a4disL35VU9/AwPBu95TD/99dP68Z2P6Ie/eED3Pfqs3iTfmPflQi07ZjtdzAPJyy48oH07Z6mZ79d8N2gbxlqom0W4JylwaZIsNz9ASREBSQplY9VwK6aiSl1r1Hx460E9vPd8vbBjnxbKrDrej5hJ9u88H1GpDInQcWFUItGPmmq2+yyGMScyn1I6MM/h0PUpqtW2BPzTnYntV9FNMC84WQ4DSJIRwIgMxWdk6y6Viy7WzM1Xa8t171M566A0y34Wzjc0Mxs6a9/2/H6+b9c2Be/Nfv/IyclFR6xyDabUKTprqesl2GZiagV5gwjMUoRag3szBI/ikWCyoAotcpOsFE0ak1XOTxRjmW3d5P3AThItr65xdo7phVfe5nvknFZ4LtOmbTGWI5y7hVsM5iwIUUKF/KPRSKPRjMqIXZuBzMELNOZ9239TcGl5SWMeEObrNOdW39o8lCTSNtLG1ntsBFMLZcyGfPozrWXzSPSU70atZuKGtbF3rfA/Nd+0zbKJEGU+teYcTerHqtJLySLalDlOnKsiQoFHErJM6NPdtkGvZ7BzItMcMe2Z0IahovlimXxDTSImIhS2Qe72y5z9QlPPq4m12hPeM6Te0rysm6z5b4+tchhPnVrQPA8GfZOMIBCKCPkwFQ5cO2wjjQo0GoGHMEPmAxV0SaFsmZ/6TpL7uZff0itvvKvV1U5lVLBXPhA2Qmm9Ss7pF4jcJnlsmAIsQhHNIeQ/5OQFWXsMCA86oTJmrpA7EzNFAso2EasqLumDwSKOqrxFbNlSdM7+PbrgrP3avWu7RqPg8IRGUVRKUQQ35dlt+Z8Pz1xzuYKHg2t7dmvNc0MFkkIRAYNEQ47gpoaa8wJJKEmSsDHINTDAqqqxXCcIe5tnABGIUXJ0G0RjYfgwKsNA0g53d65GUoehmhTqbISWWeELW/bqgT3n643t+7SGLieDcBX3XeX8qYQ8h3MQihxmkHkQRhBa+lNTIrUqdawkQuzU8UUgFDp0cI8+ecPV+uInr9M1l5+j7Tu2CFgz7Psl5x/Q5z96jf7ff/sx/e2tN+iqy8/Tzh3+G4zOWvAbKbgmUiGE68K1QVDAq0ILPMw7fmIevpozt2sjWpXlPTu36sDe7dqyJYUvsvEAABAASURBVKiHL+D+YsJj0qA2+Q0dXjuuBTu1vLSi5185rJ//5hH9x49/q7t+/3je2Mc8DPRZf/7Vw/rpbx7XbTw4fPCxFzV3cklFI0WEghlVQhGQZUWOQq+5kb3eUEZXD/liVylqtataC/mP5WCICEUE62v80MHd+vRHrtH/8dc8ELz+Ml1waAd7yRpybcJXffMe9CKMFAr+eCctMyWoQKQ2iBaN0kHUJS4ntcEinSoSc6WMSI+BWIvl9PCAUp0Hu7vvgyTjbHiEKICeeg7EDDoi68XHgSbyRIQiwtqfJM/jeJybn2NM1jyBObprq5V9hQyJ1BHBmk3OAKHXgVBrc0r3HNI21BkJtaHJFWUgZsKRvasg9IhwNjyAGSfzgKdsDFJ6NV9Mat6iTpLQ5RYMGOl4pwIgfCAJDKqR3CEm0QJyb3qVPwi5ziTqzHMJH66P/UP8YaKIxmXuJFD0BMteGSv2CVmH3HMOBMd4TRVhnbBa5xRkDvzyulKLdVRhnhBuQ4mqzMeAS/Oo6eUZ0G3DMuRqQVwTY1NkvE7pvJIU3IeqU4D7b1bVuRNafes1LT/7pBbvv1fzd/5CJ3/wnzrxrW/p5De/xQPB/9T8T36u5d//QeNnnpN4EKi5OVUeBFbuPWMeAHbQmC8dlQ95HQ9MuB1xn+qYwbN3qtybUFpn7TKMFi4k12UgUvIYwb6lk3Ow5sAe5hA4GtHr3SmBE8BNhCuxHmz+NXEpFBFmai2a3vs2rE5YILVczN3DxiKij8MhIHoyDxBdAxEpsQeT64Xv0BPrlT59VpJzkiDIMuDi/ULcn5MiVJCLpDzv6CHJOxeBBEWE6AYzp3IkWyZHQ7TRrCqkJPXNukXOVe9PBECFQhEBRzYTg/UJQ8DqjodZT+t45rIK2ScinKX5hXoZwcYkZAncSkZrunHK5OPENrPVXZLIWTiMdWVR9egxda+8otU/PqLFX/5KCz/4oU59nfP99W9o7lvf1tyPb9Pivb/VytNPaPzWGxqfPCn/T01yP0cjKQrpXIMRkR8SxN64IhOqGq/tnlWNqD+LvSxyZA9FCGLQVCPfhgBN2XuxTmOWHeOZ4QEN2YazVT0RoMMtmld0441QAOmK8Dhcc7zQ00esGxmGM2tKOVBDSlkSIhFwBLVm3SWZGkKshYyxn8lAo9QYIhgaJFlGpauP1rpcJ3LDcKF77TBFRNIgT3hYgobC0Ctq9l7oWV4O59tM03vNJDINMZpungOajnfsQLm/1OmQwcdyRJASQgnIPfOTa9CN4aQk9Y24lPBLvmnIHGCeC9Z6JSP+GzDngezfiHPhcwZt8HMcWWCM7pwVWAQ54VkbckTTIxq3aaAhXyiAxnwWlM4/e68+ddP78//Q+1F+ND54YK8K3/dkH3IEPCLk1jNFhAIgGCMYIdTsEa2uVBgCyj4R0JBxQ+h7KoDkcxdDhUTL9TLk21MF4PO3eP+r8Mrn2BH7dO7Zu/TJW67W333uJn3mpqt06Xl7tX0L9xO7QxlLek+zxnvoy68f0e2/f0bf/fmD+u19T8r/RVvl87lixt6Q70NF4kGLCjMEsuspRSfmVvTHJ17Sj+68X7fdca8e5IHgYb5XrFBTx41x57YZXXvF+fp7avnHL31c1197sbZvHanjYY9r9mvLdeRSGILZ3M2Ny2tFoTOjx4nVgmQnk5xJ3CNDHeUtc/98ZfshPbr3HL21bbfGZVbBH7FPgW8HVeIiQnTVAKD3TLIA2WYSLQwGwuYONpwlu0heSPXYPLEHmqkBtbkxBmQsPCDbYtm+Bb3JaDM7FRdcqBnO5hYe9pazD6qOZpkqeGsePKt2bd+iC3m47QfcW2dn1PFepGxV4nqEmXUvGFnUJRUjUDCjoGDoCa16A1DTHd0qTGpDSyG3SCRHXzegCmJSCSHmbGFBUgTrSoQUFZ2LwhHWsRMLevHVN/X6m+/ym/GajwBeIWkgJGIjrEsyh4pChXlKKTybGGmG8zoqyCrgppDbysqKlhaXeA7D91oD0+Q6qN2Qr6n3i9RkrpCSRKvQdHdm0zRmOf1IEBGKgAADcu5+YULNbl/bQvwJCXd5742rb4OMuW1aj2eulNOS0jqG2q8pk6ISnKO9fVKdd5pKWhnsANPAM9CeRoakdpiWrZ+BModXdQbb/zLUz5u5hySb5shysRlOvx7oGSuJCckg5BuU/0rpibmTWuQJsr9QBDncA+8yKhqVotmZGZXRSIWDFxESRDfj2EnAigKsUCkFuYCF1lbH8i8vz738jo7yQKRTwZkHNVVcNwY17i83SGAGwgOyLxmiOzdacVMThdvq+QwzEYycgBEMpKzUgBv3gZoRsg5grUOuNRQBGavKFq4L2S8E0SoyjA+bVYUvY/4/SV147n6dfWC3tvGAcFSqggdUopBgvbnmmVl123eqO/dcxTXv1/jqK7S8dw8P00bCWRI3AieuSFHQ5OVAkVRdD2gHLLj61vUyXvjZC8k5wAMS60lXcvvh3iCb42YPeTZKNkSOxoa1Kq2RfpGmqrUY6dWte/SHvYf0ys4DWkH3i3nMXCamknNXolqeMXkr5ARkQUwHVPuG/SxD7p3t6YCAAzvD9WalIR04sFOfuOEqffUzH9IN7z+Hm/1ITKvKXjt2NCo656yd+jgPt/7PL9+sf/ybm3XDBy/S/n3bFNGp9m8GBWdSixmQgmsJqyVvtsdPLmp+cUUdhUSA4+X1wbSLB5AH9+3Uzq0zqmvLvImzNnKO/WZOQvsN1BG6DP7aO8f0qz88oW/++Pe6/Z6n9fyrJ/Tsy8d01++e1i/ueVxPPfeylnnoHmUksZfi+ndyhZ48RFq5hSL3EEQRXOveAApe7ZLEKyi563WwfeXXiP1xDsg1jsjRHgh+gA8nH9ZHr7tE5x7Yrhnwan+yVGKGzIggrZdMgmwQf4mk9OTICak1u9rk6+RlRYToSh2XzB8ImzsGVtmjSMzltTcAYxMYkbEh0JEZW7dsaprsY7IK99osRpxpclsaRTT74N/QfrTNhGoviyZUuhGYpmtAt8r8SHndMu96kMJ/pnShZ4ho4GEGyTi6aBFGEYbuAM/reQbiorT9q0TiOAkBxacCUZCjkqwaMzkg3XOwBZqWUd25SjBHVIcg02tPsOzE0bFjYF7P2Sitk8E+gzItZ3GETnOWRgq8ejx8uCxnAvDkDFOivGemCTxltDgQ9kxHrRtSYs9rh92vueA+wE1DSfgC03FirLwPBPemmOE1XoL7zVh1aUHjo/wY9tJzWnroAc3/6k6d+sEPdPLf/0Mnv/Z1nfrGNzT/vR9o4Y5f5P/AoXv2GcU7byl4Py5rSxLvPR00Xlvl110+yPEgsHK/6fgEWf36pZ4KddRSIYH5+lg2BXVl96JQ6ArXacGGjMFI915zSmSI2yJz2wGGzbmsBbI5SVQU/EHzxsHcHS/QCjlRhOOpqBpthChhtw2r3aAwoqG5hmZrsYkbnBBIiJiqiJDnTYqGadIqkgkD0tATMWRK0IgpFW+FIjCyV+JaqkjOz+Au1ybbcbEcESrc04fyQng7nUl4mGNHspbMviwcnY696ch0X0+/tyDiyx60isgqMVVqthNGCo+SDaHWjKxfM2vGgzMpPs9YJi2JXFI0lZyD38Ax5LqVcVmf1pvzm1xr5dx1/BDWcS4pSCJOPLyui/P5Px5Zfv55Lf7hAZ362c914hvf1PH/+U86/v/7nzr5z1/T3He/r/nb79DSffdp+emntPb2mxrP+0H4WMH+Fz57Bl9yIkLWI6jdZXBIg7NvkucF82vUlwuRjiMHtu2eRyBWKWBLSU5GgFecNG2zL052mcTYbsDO8GrCxyps0jfrDmtVY8mNhE+81advXqRUktzAfJEsmlDNTN53c7EPWarzmqzg12bwaEpPOVVhvanZx9cJxblMQGitV+eaAkJ2bkBVf7613movZlg0P0Pe+UbWNpJ9SeWehpzT9ae2cRjyJ0pg801tw2A/0wbwPZSIUESc0WrUhMNGO3PnGR9Q65Y35xl07EM95iY58WB3LJQ4PG3eg8E+MWBM2cHIdO9rO1dt3KzLyRxDLsrgqDSPMJ5zSL5vOXpmFLrg7N269ear9A+f48fjG67QobN2aXZW4m1Nvvpt3SH7K3MUBeepFLXGJGEzGqLUKyFlqEsZrpt5I+5kONtGgNxQzdS+wDW7XK+J90Nxv0nCoaKXWNO51P6pm6/VV2+9me8Pl+nCc3ZrlsKrWkEeR9Q6oqal5VU999Lb+vk9T+q7P/uj7n7geR05wfut+K5R29StBs55+AEh7+nwGl4olDx4iLOop154Vc+8+JqOnuJex/2olE57d23TDddcRi236B8+fyP8Bn3hEx/WlZeeLb4m8rY+bsthPcFaXFubr83dG22F+oJ6U+GeVliDYzAmGuyBSNBB/osoCzM79OT28/TInkN6d+sOrVJ7FyN2y3dIQvBjdEje21VZJ9tsjPTsWK8YkOevOabaD05hL1sppy858v0lbBTQNEd2bmDyMzoQ5m5/E2XIayteXJlRt3W3uosu1ujGazX60DXSoUPioqrNZ6d+DnLPjkLn7Nuhi8/Zx/5vJQ8T9PuSq8bHC/YcWDxtWzvJQqwfMhgMvSsS+cEjQvTcgypkLFkvsjgLji5gInlah4WC2d9ZfNZRsw+y5/F30DH3cMv+r8heefOYnn/pLc7WgjhO+Ds7GSoi8yWzOBGYkRdgQKNSVKZpVDQqjQp8jffkxcXF/LcFx3yWlPORx3PDZNJ0SyAmyCAlnGg7F+s6dSYuMjfynieptwVZBgIbesvRxgHLJKdXNTFvFDbFDkbWzaa0VMY8vXN60dYdNsjoeR3hqhRZcbZd6+H9KrSh5QXFX6Zpi3VTj1Vk+5p6qDHw02KbZcPoWkzDhk4bKTVVz+EifWx8DtM/LZJ9TDpjaxb/LcGTp+Z0au6U1vhQ11xDESHxyiwKzcyMNIJmRkUjXngRAQpFUUSIoZGYHRVFUuSfuYUVvcivMS+9cVSLq2uKMgLHGpBoQwji0P2AI5qXIkAhc5NkRVJTvHSB8OImkaSISFJo0oBkah4eB2PIf4SRLoWUNHVAfO12zBZdwMPAi845oL07t6nYOUYqHLYYFYV5mdEITPC1Hdu5kfFg8LqrVa+4TCu7dqkL/MgfniBCbhXZFBFIRnwV4ZVlgSF5R81Uez0VD8FggonoNFundsLxFw0gDUZ8+xaeyoZFuc9NQA7qDxX7s4ajW3bpj/vP19O7z9fSzHbqx5FOZcJZVdSKb9bFwaNrvVVhFmY5xFxTDStaGxHolrv03bd3hz56w9X6+7/+qG667lLt2TmrOiRhf2M0UinSzExo795tuu6q8/XfP3ed/j9/e4tuveUKPtRs12wZK/ji7IRUKfNKEs8SEVpZ6XT85IJOzC1rdY15nV+sDIdOVdu3zfLQcY/27Z4FXOXlN+Y7R4cH1ooTPoCcOZG6vyliPnFyWfc98apjIvitAAAQAElEQVS+dftD+t4vH9OPf/uU7uLDxtMvvK6FuQWF62d+eb7kRRJEbYFkmvzbF7b3GIxeWxiS/az0Lgo23+u0PpDzzI46nXvWbt3KL2z+92Ju5JfKs/fv1KjYm0TuQzKvCd3xtecw2ZwY6/ZKI4wMFmEPDZB5BLpCbBykKUmtkacJHj0TnPX306Oc3h3Se04ZG+LRlAYcLVdm9et2qKHJUoTr0nu2iFj3IZev8WnO+EywQbbvBLRQGUywqc5lWs8/jcvzirFC5lRO7mFbQjTrsAoJ2TR1FVEjyeb0sRAe1mmDSs3+UGPKdVq3q3PD7RvhsWWzJDHS5cKQLSaGLPua5KpMktCrelmtAQmokd67OWpCnmiKpnOkTJo0V7XXpLnENIlaUGvWMVrpmUVZ9vpNBuDeE3tbbYQTfcAiQhEDScFDiVhZVp2fVz12ROPXXtay/23A3/2aByE/1fFv/YeOf+3fdPzfvq6T3/qO5n/8Iy3+6ldavv9BrT33rOo77ygW5hTjFS6+fyFeU8cHuMrDQP/nwn4QKL48AIqbEUQx/sQ4rsSM0cUyqrgNUYxoFXI3NzWZkqnb8kDYWG+ghsJJIDB0WTdhFy1RXJwDtXV0AmS3JE23NCYQgUxXvggygnrTxGADWGPoyFhzvj6pX8Mmq06VHM+IQKyCJQ35zdPftVfyBc70VNsgsxws2I6fGW5KzhtNjIrCn3m4Zxr0mfSXMsvpZ0cTscyScFiHDPl6ZB22GBiI4BTxQ5TNbQDIBFpv3jPXaMQ266ZMYBBKmcF21FwXPOcGo7s8CcEvX+NOoWyOgywzvQaybgXd07d7hdjamsQlUrbKmAtl8JebMe+TvP92/tJBYHBOY43PfkunVHlAPn75Za0+8rDmf3mXTn7/BzrBw/GT/8RDwv/5f+vYv/yrjn3rWzr5859q4Q+/4yHhE1p94xXV40elpUXxKzNLq8rLwVpcg9dBiazPhVAL3XrYCGQZqHXr1IQzOgo+6YfmpQ7MMQEQBtIfyfOhIzG2DJZNwle24+t8oZBb9NwyU7UglAGPXja3q1NEWAtUCJmuiBADHS63gVs2eS1q9g0mKyZlC0XyYWh712KNVeaJGHwCbyhsgeARXp3Alc2RJk0QJPzYBq6TNIHTKQdNGn6k610qHKA3+nwm9Xqyymjqme1tEgC6o02JuQCw7NNyAn9moChPYxKyvXMuC2cifCJCYRtcAw26OTWcKYddbTZlPEJUJDrixu4cHKIKTQwkqFBelaBiZNscnq/XVNAwCWY1OXJEDKIigveOqplSdWj/Dn3y+sv1D7der0/deIXOP3uXtvB5O+97Iyk01VAikX4M9RoTuh6YslmA6Lgk4mV4LQM1sI3Rx9q27k8wVQoKjXG0tdMI+YJz9urTt3xAX/7Uh3XzBy/WuQd3yt9XufWo+p5UJZaYkXMLq3rM/+zP3Y/pe3c8qAcef4nvAqvqgs/7XSjk1gc4aEJFCm8AxKyhok7cllbGWuF7RFdDu9iny87dr8/ccrX+4Qsf0Zc++UFdednZuujc3frsje/TFz7+QV124VnyXyqpvL9713PCnLTNGSmHIkLimodC2ciffEpPC0UEnw2Cfah1BheyYji1da8e3X2eHtt9QEdnd2pxtEVOEapyauduQsiYwAnuR0sgFR492WIZNc+y5bQPgnhfkEjWKP0j90hMWJEoNX0Cm6N8mZOnnlZ1vO9WPyfYtkeVB4IzN35As9dfK513vsZbtqpy8x/xvlzgoo1KUZSRSgTfF7fq4kP7dP7Bvdo6O1L1AcCHlWiY02pEP2tUcOReF9yIffwdqloQkbgIm1SkIJsJOQJBUoQ5NtbhPfZK5AZuSy+yA8QOCrzlRyAOV611VW8dndfTL76p198+lt9PRyKDHWHK82B/yDrM5vBnFBKUEhqVohH7Y/KzmwJWSsN83RaXlmRa43mP9QgS0UVjpRRY8xqhZmeLmCKgVOGRQqXmFBgqdKbu/AM++Dja1HCj62Sp4WKeCkmivuk8FChpPUOWwb7IzdxkeTM5BKrGB5+mSMyhvvkqtjls9NUUURgrvC16GHHrE9kjkLNQJ4Mq5AtmqsRPunEoYwAjgsxKynjyOCakxIR9oIhADLk550CpYzPPi4hQ1SR7DzKwi8Yi9e79/tXEKzeSZQ7IKR4K+q+UWpcTSMkKQWXkwzTSqECjRqXYqc0nmnfIlMmJrKzJtMoL8t1jc3r2pTf15rvHNfYNl5yVg69KDsucOMcGcYmRT8hUqIJdCLhIYKbEwJkCpHB4Hd2pA7Ov500StoDkpdonkIIY123dKnoIT+RMGMJBRCjflJDM/Z+TXnjOQZ17YJ+2bZlRiZFChT9SFGIgOorAAmwk7dyp0UXna+u1V2l0yYVa3b6D8kaKCKfnkrMw0awiViGgYlAENVap8x6B9RapsB5sASZ5NCHBXL7XLbdUEMDFrEhOK9/kmu71NwrOALNlNuUYOjmznTeTQ3p8z0U6tW2/Kr/S176WwSdTp79aSph7VBeOBBNER2ndM9rZsREeG54jjt7D3Tu36aqLz9VF5x3U1i39etM3vHwoFFHkVhTaunWUb7Jf+sS1+v/+7cf01U9fp/ddtF/bZ5mNN92OvMFVwdXlwEKrq2MdPTGf/27D0hJfVtSaf2XzHm7fOqOz9+/R/n27lB+E/GuTfJsnGVns44jGi9SFRE21zGpxcaxHn3lNP7jzAf30Nw/r0ede1bHj85z9ouDciH0MhQR5hBlCDTm7qv2kVJCRVDxgpCN5ZG3eZyhzNAgbWkDgI/mB4B59gg8nX771w7rp2ot01j7O5Ag7nu4Oa9z5LA3ULG19yOSzxZHGQLI8uXiJ0RZly1XgH2Fs3dNGa+Y+jC0P3vazq6kZMQ+eoYie2DcpJCggc9GiJ5g0+ALS2x6qNc9nKQKLiRqZyBBhkWQfU4LD0PsFekQozDcRau6HY125yZjJmHmSgxEiQhEmwSVuYsrmQObLGDgeijQIFxtFGxCLyMDhFw6qi4jcJykCm1qLmJLtj2N7nXKmuUdb5kpIyKaJt2vAn2QyOU3Ifyr1iO0LqQqhJxhmJTEQrmaE9b1hwkoeEoakCE44snqKAJ2iKnRoMyfSK8kpvGecYqAq4auMRyI0NPypSGBV2QLOd6B8fYURtoNFNR/iMRuVkFWKKu+FmikKyyykrq5oPH9SK+++oZVXntfSo49q/ne/0Ymf/1jHv/ttHf3613TkX/5NR/zQ43vf19ztv9Tivfdp5SkedPDQ0H+DsC7PyQ/9xH14zP77QcqYBygVeTyuGjMPTF6k19juUWL/qY5uXDRfQzbDEhA7QZwgOr5SYIz0RwYsEpgmzXYrdvFeOJ/nw9UwqVrO1POMoWOpZDGRnnmdxdFGbIcIiIQs4+JYMCSi3W0UWZSQTZ635QOqphxwGLpjwMzsOCwMc84Fp2AHJrOKYk9E4tyhAevF9E0Zr+x+XfGZx9c+kOnK/MxLV26s+sZB6pjB8V5Djyar8r6w/rRbJjqdqksATTfF1EUJXOjYKnfy3t4AFARCGbGj9t16LgI9Ai3nyClyMGQh9xefjvc1vz+K+pyIEy63QPf1DyvO0c816D3EVLURr5vag8nwryTOs8s5XuOBeZdzsUOlU0CqaxJnf+3Im1p+/kkt3H+vTt15u0784Ps6/o2v6/g/8YDw//6fOvav/6zj3/mWTt3+Uy3e/3teO09q/Mbr6k4el1aXuAQ8HPD15zWZr8upTfRRYylyLXYJF0c9ojbLDWOR1FvYgKajAJ3Wgb3+CI9Yew6sarmHhVzla2wfsoJH5KCImBBWobRY0aifkR6QbGJQNnY5ebOkmEOE58FqA3ILEiwgc9Eql7xRoGnMNeBhba6fvajWcz/EXpILzPcYuRGACSkyH4myo4EJLDS09tkSM3tcISRMzoeUOio9beiNA2T3OshFT5XBy4E5uJFYQ7tAarHoOHi0HkGwCYzClKSpxpyDlmtHcdwGYu0y4Us2UlAXsn1wz3kHGaOS1FrWYRF/s2mKCAWACZZ9XV6XmKBfq/APCD4VGwE2kIQdPSdmn0VDpmJ2qo2opOxtmDGoEG/e1pEeqOYiH9NL8lE8yI/HH/3Q5fm33D5589U655z9Gm3h+8vESyl5L0nAPE3PDOxBZoS7EhsR5WbdcycNgelsK9G9Y83s1BLglaGqIeZQReu4ViPeN/1/nf3sxz+kv/3cjbrpgxfpnP3bNSq89sjv1Vd8nHZ1rerwsXnd++iL+t4v/gg9pD8++ZrmF7iH8P222ik6ilA2ZoUz0sW+RQSMmzS5i+DRKNB9NHdt36orLzmfB3838kDwY/rUR96vC8/doxmM20ZVV56/R3/z8Wt16y3X6LxD7CfhlTWQlTlZEfmn98oyLtSAuR+9367TZHTgNgffF/zxnukkvpNU8h3fsldP7zpXr+3YryXNqFTPFmKVqg5izUAp4w43agp5/gCxWxKQMZmnc5UZjtNe6WL/CDtWxLwK8jw2GhGDc6dLekheK89U83FrbNkpnX++Zj98jWavu1pxztmq+d07uE8FEUVRAirqi0i2hQeBh/bt1oV8X9+1a7unYcoq38dYKnpNnemJk0q4ClaA0fXB8LU1ch7vZQSymEehUiyLgKKIsJA5cz+tisHhJsv2cFJg+zA5COFg6UI0Gpg1iL64uKKXXntHL7z8pk6c4ocwzgjTUg9u5GkhOKYgalLOVEpBhkamkUajEbrtAS8K7KIt87l1YWFe/k+J2/lRxkdIYohgTyD1zfd2dk22NUKkfu/NehVtFaKFiIfbBssqLYcVbOpzNy+j05ROOTjGgq1DTO5fbzBukgfnnCYHDkStkzjHWk9bKkhOAOu77xy9aGYnc9O0jD5JhPy/qW8s5S9LmrE5OG4icAEi98ioV2DaIA/rYAPHfCCYX1jS3Pyc1vilI4KDA66QIkLFxMGa4aHQiINmihgpIhoxm4Y2TBRqNnyWeeDy6htH5P90+NQcH+AU/BGnp8JNEm6Q8UChA1QpMcYJn8jYC3VSqbIRlkvKAUUQPspXuGV7hQwpmBo1IhQRYnCHSxZA5OZQe1Zunb7JnMOvDhfwprhr5xaNSihGoTIqEhSBDEWE2h8pItQFR2vHTsUlF6h88P3qeEC4umUbN5wi+3nEk2kiGaCUA7o3wCQ3dPAgnxT5x1w0L7l6LsuQsDqswgVuvZGnCYbsQkqyVq1IqQejf016aud+PbDnQr2z5Syt8euZfTy970oh4dVGVTkFA7qdkHzjq2loJiyglkHtb80gspkthkTWjhzHTi7qgcee152/e1RPPve25hb48gA+Yj0RoYhg26HRqJ9FGvFF/dDB3fo4v2r+n1/+qP7xizfpw9ecq93bA/9Vphi3s0wsgNY49+/yoO7w0VOaX1oVnxkUwq1rNc7MjHRg7+58MOh/S7LycDFyNopWl75ORUj24EwItFJnhS8ucbA/wQAAEABJREFULuv5l97QU0+9rHffOSGBlfAveEgZGIpoGUWLCEYp/Ce03pAjPACZY0eiUDUJzDfsVJAjArFqFLyfnr1Pn/jIB5R/Q/CDF+rsAzs0g6FWSfbrqakEqLXhTSI5MEtKQwRKSnK43Bw7KGk2YJq4TgS7y5rNJmVAwjJuWteadKZx3e9M1ilsyJ8LbniuCTFz2A6lDJY1wbNPxaSOX/LNQ+9Xbe/lzS5n0ttcbZy2GzEZG+qyPJCx4dRM1uK5cYgIRQSS4EVuQ670tQ1yrbXiVwcrnpY5+z5YWAxA1hqlMj2QZ1AnWQi0bBpsjo4I6gkgV26OiBMdgY59kM17DwxT3YYJ9QIs1+Xae9eMBVcKPQiz6tkR6TgQ4w/XJvGBKwnM9eIgUZP4AFWggHI3//+k/YeDJVeV5ot+KyLLe6NSlbxBQhZ54RHQDQ3dTJs709PvvfvmD7vTBuE9CCcJI7xACCGQQUIIeWTKZ1X6PGbf37d2xMmTqYLpuXfnXnut9S2zTeyIExEnK2u4Kv9TyOGZU1o9+ppWXvqjVp5+TMsP/1yLD3xPZ7/+dZ3+wud0+jOf0elP81Lji1/R/Lfu09JPf6rBY49p9Pzz+duA/puCWuGzMB/Mh1x7hhpzARqhj3h5MuLlCVchMI+TEcHGjG2ET+EY5ZzlGQkjFVvp9ID7Rk0+vtVMG5LnIwocDaFAfY1qDnKpw/GzFUii6dKpL/aiW1QbK6M9R8WeudZWP7twQpI4R6GDCPw2RAe4oJBoO8IvUpOErJDEwQmEVAPdtXguJgtQdoqOmH3WRrmWvYyP193kFKaIUESjgCTLJglR2S/2kkrIxdOqqudbsaiAzeuoEGvA3a/5FCATzPboOMz+nYWJiKw2wnsQ/140d16B4ZH+VVYtGWovq56x5QQ9LYO4oxtOokFNQ9c4vyPH3pOsnWG8Uqq8b4tGOA9NWEecbwPvdfazYxr2e/jvZa7w8DPHiz7OrdEfn9XKo7/Rwg9/qrlv3qu5z39JZz71aeiTmvvS57Tw7a9r6QcPaIUXiavPPKnhKy9qdPKYxovz8t/tbPwZ7fMWChP3ChHB7QukcLfiBIPGUFEwB4YGXqCpiqsRE+FThg0ic8O1ZkZmY2nN33tBsl1TJUCi031sLUaAUN2fdZPX2Lyn3LO9Ao8ggEo6TUhCDMi8J7Ky9oW1EZMtlpm+XDDVvDUGsyuWgOxtZtlUPD0D6yiyt3VQpxQsXoOpOMYcEcIg0RStFcO9NpFx7bGNPCIUEevg9Rqm3u5jg/qfqn3MBueILnufq9en/Wwz2WayrefG0T3nLhNarcYqsVYVWtfaNgGcjwQbPSc+CD6mBZ/JEXQMCUL8dDJuidCAShE+VvCmaP/e7br9xsv19x+4Re+/4ypdcP4e7iEbjAU/SSElsVsI62Rl8Wdr/Swqqbuxu3kl4yaRIpJIo4hQFkwRyB1FICvyZ4xcuH5sbqXLLzqgv33/rfr7v7pNt197Cfe5O+T795yF1xry6b2yOtQbp+f1i8ee11d/8Bt988dP6Hd/eF1LyyPOCLz9zRs5vVbBwCMH4YaBmNGnkhpYo7zJbhiAQuJc2rVrm264+lJ99K5bobfxJfxFOp977sbPBoyh0UhbN4301ksP6q/ffYPedevVOrB/p8ikdfN2X84JjyC3Cbk/6fKU7YbkY2/iAkaKIMokRR70YF7SSrNZL207qCd3HtSxrTu06jGTM4ggAOegfxKCiYImi+ZSKAIiH61CFPTCfJAkZKcxkQFdUjqpK4nKbvaR86S94jZY9Rp4JRsc/UsYzcw2tYcv0AzPzZtufKvigvM12rKFJQgFmSPcpqBoGkWE2rZytq1279gq/6u+8/fv0cymTeJxT14numeuwh+S4M4TClGykcYdt39EKCJEcFIocKQa60QhR6AwJceMcTYHkQlvpdkHDp9UDKq3GjRxRGDBvcaAd9RHT57VH158XUdPzsq/XOUcSSKO6hSBnBhNRLAlQeAzTWgT6zEDtXz2zUAtcoA32Md8/vqfEC8tL7F1xwJK0n+ixAafaX1azgXb4OtO3NcavD7CeChgLATtX67/GZ8/nyGjs8HHXWa/yNQG2lB7zw1wp/qESOr0czH3MSFWwXLv159P1gsDKQh9Psv2jQhFsEls6wi2vvaJ8FNggsICSZwvgFxt9gHyRdrcmMk+g9WB5ufntbS4xAlX1BAUEWrIE1DbNJppWrVNo5aN1cAxKwJrkC37UhU4GaQ10NfX2bllPfvSMf3pjVNa5aJbOrtnVuwgis/UAqcGdp9QiOSkglMFTA25pE6TfqxBSUujhjEVO1gnJ6r8wqTw7YlQcM2LZUTNEwGHxvJokLvYYkdj2MQYd27bzLcO+3R4/y5tnQlbZFPT0meuRygBgz2JnNFoyMvUwa7d0hWXKbjAjY4cAdssYU9iwFQVNXK3liPIhz06KnD7hsT4C40l5eLQC3GsBMFYAKnMXcT4gyHnYkMSfvREoM3yB18rkTPoPTRDv6OY0Stbd+s3uy7Ua9sPMdYZeQ1rTKj+CG4qcg5pzBjGtGN4EQ1GRsaYUAQyIYUR1UJ/VXDbe0lzfDPiD+5PfeuX+vy9j/Ih/iedmF2WH4x9jEnhgHXkrkw7t2/WdW85rI998Gb9y0fv1PtuvULn792sGf9Wwmgo8eHteP/to1leCh47Oaez86t8aBSNGYLXC6aWl2d7dm7Rof07tW3rJvkialueQ3RUSGI/MYeIicLUEwUO+WFpwMUXhdoy3tLZCzoxIE1lrA82dNeU6CAiFFgqFmYCIgcigRGhQBS+QopAK0jsWf8nLe+6/Vp95L3cnFxzkQ7u2a6WGMxy6bnlnjKcuZn3mOfsDt1FjktFPuYFB/uFQrajwmmtRudJLsfDMBBhAYayvmYiAs0nFvSJ3Akd5BQm4R8RMAiXMJ1Dlw3Y+uox5ZhzPGtjNRYRigjRMB9s+LivCVk3CXNP6I7NGMeCT9cI8vVA55vHtUvq8VTYQO9YedoQbSnkMUflKNCi09ZqA0RVjkMu7tckufV/ANCwH1sewtneappWDdenZoZvj9tWYWpmJK5pikYIUkQlUZAjQoHYV8ueCyvFEhSuJRvII/XkOO84IRTm1tmj1nuKTk975xNTfoG9JzqiFg5AEVstx+MxhP09MA/KfCNNcK61RBEtMZ9cV3hEyNPOXL5W5D8Fntf41HENXnley088pvkHf6yz37lfs/d8VbO8ADzzqU/pLC8A5z73Rc195WtauP9+Lf3kxxrwQmP83B8Vx4+qnZvTzHCFa+yI7iCulIX5jPmiYQwvjHvMnMdwJsa8qMjW+3W1T091SbGU6seoEbISbhwSOnYYtRfwJC8ARipyoHi+kltrlqqtgKWGnwq2gNTZCgK6x4REv1Px+FfPEC4KHNI9JWWbGDnNfQydxz4k4pgWqPZjuyikFKhBSOrz2m4yEOKHZLRI+BCUewKuqVKQJ4SN6m7JC8qY6AiPrnYdYREHUE4cqiVQCmQX0RRijUkhkpGzwC3DstY1qm0CdqveuBFODAIm0tE6HkYNe6EyPUUESK3FGGIoMpfgxkikDjCies2u+wJFeDPNUATkHJD9Sw5CrD8A1VhTikIUOBXBtWDi854sCADkxkhFBkEAwUqLnCCNj7P39Yh9bz5k3/tloV8U+j6DrPQ1VjMeqFnlJeGZkxq//qpWn/mDln/9iOYf+IHOfO0enfn05zR7992a/fjHkTkHv8L5d9+3tfjgT7T82KNaee4ZDV97Of+WZ5k7K/mF43Agr0O0jZq2VUwRgDBSGwU/roqQBFHN6ppqUvJYMLc1c2Hi41y73HfMTVxrg7kGfkL39a0n8QXANFawW+/Juil8YwJZNjmXSeRlgRkP/dJmZTARIWqq2UwUdh5yBHPPa3/LtBs13BdQ1ZKs4ZokyC9qUeXjFRGZhiMJr62hInALycjNHMvEg6UggePtZh4IgR3m1g5wEOoEIwZQXVrEQI7kUigiJIUiKoni3LAcq+U6BiMbiBgC14PGphHrJmPMh6SWJhSWjJtDk/6Isc3U929ufR3Zz+QckH1IM6nrfI3ax4RchJXY7hRlaIU1hLCtqwllU2FEUkiOlUOcx4JlKfjpll0u6WvBRMye3dt4wXWZPnbXzXrPbVfryJG92szbOExEBkkgJOeosdYdDLFHvUYMVr6OpE82RcGeNm4VT8QiOam6kjL7SqGIBjCgbv/R0XbGcO2VR/SxD9yuf/zwHbqFF4L7dm9Xg2+EfRkaKd3NKm9ZXuMlyy8ef4GXgY/pBw8+oRdfekODwTC7H7Pn5WcEzld5zIkSTI+ayldlxgJWIJt97hzYv0O33XRV/gctf/PeG3Xj1Ue0f9cWtRGKgHytabjvIGb7ti1665UX6R23XKNLjxwUp6K8Rtkb88JdjFy+vngYtgEo3JiqIy5jKBXiQ47z6tg/8AtFtmMMC+1W/XHH+Xp89xEd3bxdY56J+/xen2Lf4mhiqARm7vAArBiz3ZsvsZJ294VkD/S18SSQ/rZCVKdg5fALNfTXSHAhmZeUjRVtVTlwWO11b9XM295aXwhu3YajrSJexIRcGiRXMcfgui4fDExbNs3oyP7duuTwfu3cuVUKh3k2DITjIOavRlJwTGwMHMwxWxJ4oE/Pz9HKe7eQWIeqe81ECUWAEC8F1XmFX1EEuEL52ZOQY4yhqLhJKuw7DqQCzcdkdnGgF145phdfO6HFlWHimKiFvQHh6EzVEGo8L7BgXoHcto2SmlZem8YYZC7KyuqqFhcXOQdWc5xA6yqpcnRlCs3+0G2DravTWMa4YQ9MOxX0CWFwPscFTYQbhgLDjaUodWr4CRuwpQlZL2gbyXgErQn7m2ofgKHgExEK5GlqEgHcWO00jUVsRKatOncax3iGmi4eVadHJzt1J6blTTGJ0tgR1lfHmFL3RrNiSmAyJiOmPMqYIvBlEy4uLWt+bk7eIEAKX7zYVU0bdUOht22jdqZV0/DwGKHgxIsIuXSsSxvyxjdu8r9Xf/342XwpeOrsvCE1xHojlEiVHTBOISKIjSrLnPFlVkadzmDUCpGBizcW2TVogrxWQlIELZR2WRb9QFSn8tKGGrl4+cM+KBEhzjYpdeSRtJl1OLRvhy44b49288LJL87SjYaqiIAaKAgLeRgRyApShVxGPHiv7tkl/21B8a3H8Eh92Ta2T08MNpAFIcrjVOYxUokruaZLREhUuXTcsT2Wsm1QL0eEIqJbD7hCLcSrP7BGpzdt05O7DunFHUe0wgeJGkZZ3eqY8FXGO+OYmHGevIWLpdhPAJhDISmikWSpyBcCTQrH1hMkBRXUPrD0Ddaw0YgP8Zf+dELf+dkT+sJ9v9QPH35GLx89K/8twGCRpyNUk8h9j7mazmxudPFF+/Sh916v//Gxt+vv3nOdLr9gt7a03ADwcF748C/cgC/w8vEELwXPLKzm321wbKZigwfRO0MAABAASURBVPg479qxhZeCu+TfDh37Bh5cnrvovRt/RCgiRJMU4TlLMiZK0+mIEwx57PUiDLFWOp6oyOoV92mPKSwiJuYIZNZD2U8BH+n8A7v13juv1Ufuukm3XncJ30ZuV4sPRwt7kA0qrJYBtCa6MYKRbrKcEYE/Dq7YbDCzGm6SQPCz6CUxj7Uoq0n1PKNPkgSICfamGvHnLG9yJRl9b4T79ZrkWe/j7Kb16MYkG/RJrg34/wPV/Zr+UqjHZ/pzPo4P5rnRh7OsnmfYWBzCSx4J+5WlRa2+8pKWn/6dVp/9vYav+jdrjms8f1bj5WUVXoIVn78cqGCvBPsp2lByy1AT6EmNvGOCHuQY+gvOJ5Pg56TOT/hWe1HlbEJiCjSti5eXb8KmfGpfzgE5J8zjCc/YY2yQoMbjhiKpVfB5JvBgAsE39xquKrgmaGlBo9mTGrz2ipaff0aLjz+qhYd+qrkH7tPZb9QXgKc+80md/MQndQo6/elP68wXvqgz3/gmLyoe0NIjj/Di4hmNXn9N4zNnVHihMeZBYxzSuCkaM/8x15DC55aQvdZjxs2wvYqQJZNUjFuc0ERQf44JyH4KX0sJpx8pG7kUO6BHEgg5aSX86UEhKYJY+8HlQs4IY1YqAaVg/0xhAB8lIIUXUl0Bs1msrYSitZIaTRhnj3l8kWa31lAy2DoyNQLZGB0jiUX0aBXEKyWcXFmUxNKJzm032Tbtl/q5muzEV2SMliWnSmIMXpG1/JqUXH9r9sE5goZIZyhwm95MpYMK9welyo5DzHyWoVyRxKpL35a0ocHrGuCJPM55EpCmyN4D2TkLAmcZ2loNPFriZGMYJ5ZapV7ouP1sWEcZlEPozfbuKV0xcOiyC+tpo6FKnc3nwDi/LCYVzmPO8ZG5xOHG093kOTOQ/JKec2v8xuta/cMfeEn4K83/8Ic68+1va/bLX9Hpz36W8/NuHfv4f+jEpz+pU1/6vGa/dY/OPvAdLfziJ1rinF557vcavu6XhcdVFs5yni7T0YDhFEXD9cHXibZRk3KAhZpAD8sNfnD1JCSI8XLS1uNpmTloigrnfX89Kz3eXQMK17n1vhwpfOr1rcq2W+9J3OOYAnPtlzEwkgjGxVgLXHBFYKgUXPOYiMK7nGue//Oj8cKcxmdPq5w4qhEvUIfPPauVp57Q8IXnxNMivqwJ4VLRdIm0rCHWq09Uht1WNGW/6JXbnKjNbyZMaz2tSRNH7BO5EyIq6H3eQf955mNl7y6Hxf8lpS99rhter4D3Cexnch+mHu+5bb18Lm77VJwzh4+Dsb474qZEtA2VoAga4IjKEWvtAoNjk0DQ9tSJwmaIja3du7fplusu1d/d9Ta997areDG4XzO8eMk95b0VDe72NnWifLxp+pomOqZ6ODAsCcKLjHk/e5qhAOvjmTmq9/WYfnyta3G+7KLz9bcffKf+4UN36rqrjmjXjs1qZkIR+HMOlcwQvPQY6vXj83r4yZf07R8+rp889Du9+uoxleEQjzGdDBU+R6HgvMwxeBBYSeaqEijkTaWpcw2OxebNoYsv3Kf3v+N6/be/ebs++p7rde0V52mvXwi2oXaGawfrE8GYmhmNmk1aHoUWeMkz9M1B08o5x/68Ip9cOL/DXJ6BKZXa4JOfRdgmFgvk9+WAyeDHZ0Lai4KfhsHTu87M7NDTOw5DhzS7eRseDdaCf1fJUePxBqbi09noV7YzTouJRrbCuwq0GWMH/DCAkNEgUgA08BZqQmydkPWkaNVwbJtmi9o952vmrVdr5uZrFBcf0XCrf0NQWTwE0ThlRMhyeH4kzG6jUdOGZtD38TLwUl4K+hckvFe9KvYnSHQmGgWt08CQo5LzGWhoAqJGIFDdh7xHwASGKxNMhSaAGlITmIZGZhzO9Cn44yC8pGA0JqVJng+ifGzzWhZSvsg+cUYvvHxMp88uii0trzXZJedSKKIRLbpqAfdnl9dATUtt1baN2qZRA7VNq6ZtFU0jv5/x3xVcXl7l44ndU5zdVFP1Y6pa31b7tM1y9GYrvdyDuWhinHpzsX/vN7EanCj/zwT6/LNZJv1NhK6PLgLWJGJ7TwlgyWlU0G3C/6sm8JwiZ+mpD8WjF+uOSM0onkwmVTdTMhYjSb4YmYyZEsyxKltnEoVtl5uNY41G7Zxt98Yb8OJlkYehed4Wj73j2ChBhiYaNWye1sQGmvFvkjSNopH8UOUNlYnlEm7WyH2YQOaXVvTCK8f10usntMxFkNSEefPhwNwciWRYHo/HWxWC88QLRVQSk6g+LBlBVGzI2DPOIcgGrZsiulhZg9AlMMjxDEFZIlu8yGdxoo+0Y/smXXhor87ft0ub+MDxydxwwZFz4RdBY91rg5g4OTjfSUYvriZeDI727tX4rZervO1qrZ5/noas69jx+PdzQ1SmcYsQQQNoO0wNuI+94MYmc2D0LJEK/sU2MV+o+mlS0p/GWXtq8Q+18rdJz+w8qGf2XKh5f2g0ymI/4aNSgenLgscglyJ7MGdBKLAah0BlWLSuUf2C8UFGKjlrIEJstIhWTdPI/xvYQ795Xvfc/4ju/fFT+t3zx3VmfiX3S2Nvrz2cKSXmni37Q+EQ396949Yr9C9/d6f+8UM36aZrjmjPzlaj4bJGPLAvryxr9vRZzc0vaGU4qvEkoCoitGPbZp23f5f27N7BWEqupnNjTNlc8rhp8aclhygtawDDZkfnSwPBzA4IBNlOSDgWe6LSh/F0KlXHiiCnN2w1AqlAgqJReA0s8vB06OBOvefOa/S3779Zt+Z/KuIXgs7gfHCYc0wfN+sMCtbNxbssSGhfGIas2SWShwjLKcljUM3buzoMSP7NDyzyOeNYU0TvBSxldN3PmpSIUERMdI91I/VG491AEnLfiQnJKcgTEZmPduKTMeAYEPFNixRSklw6u3pu7D9BEaHJz0TuAwu2epxpAUsuEYOAF2xA1EKcSXAFgLmF5OiWPUdEz9eEmLW4dZNEw74YnT6pM7/8pV7lRdbRz35Gp7/yFR6Yv6Ez37tfcz/9oeZ++ZAWn/ytlp99RoOXX9Lo6BsanTqp0dlZ+eGxrCyp+GGSh9jiB8uu74hQhKlRfm6EeSBXCvSIao8wX08CM0Xgz/nuc35CYEF807Zq2vUUfDZFS18m9n8QW0nKXcwNfhkONOZFwoixj5bmNZqb1eDEMQ1ef0UrLz6n5T88pSXmvPjIQ1r42Y80/937NPv1r+r05z6nU5/6pE79x8d18j/u1qlPfkqzX/iS5r59n5Z/+hOt/uZRjf/4rMQLQJ2eVT5A01dIYsg0PpSFQ1q4zoyhopJ3hsZNHBNJ9ve5lBqCL4c+jiZReh2RUwgvfGxzKjI6kaxjQSZbZ682yWOxre4jUdJSfeVVshW4qxFgBbJuU5dP9kWmB7nYRMcWkxXsjjIliO6aBBDRR1qh+8qUcLGOPTky/YyFbkLGlYqOnRa0yC+ShKSuGE/Rgsk2/MmW8F9s7AdRcXewKbUa1ouTsQDjQnUvKITRlomWSgURfZoU85ysFMEqEZyYEIQruYsdkb2gqLBqy7Y625pU7Y4IMpCvi+3dvCcwpC/duYOUa9N5pUEycxapUUhJTufs9jRmXrDbmrlFSjvhHVDp90xgoNqnODGBgV2QMSYllwLu8HNhttvP54vtydnwln2P6nGpMOcyUFlZUeFLDf8HPcMXX9Lq409o8ScPav6+7+rMl7+m05/hPP7Ep5X/ccmnPqXTn/qkTnPtm/3iF/JF/9z37tXSz36opUcfzpdhqy88K38pMDx+VL5e+to34sXZiC9Uyuqqiv+Jc96XjhWNIGbn607AASIqb9pWwfWpaVs13MeEyTq+DSRTNApTykGyUEQlhPV6+jQSPMgT5m1IUPjaF00NEYXrXnicg2WNlhc1Yn1Gp09pcOyoBq+8wMvUp7X02KOaf+jnOvvjB3T2/ns1+41v6PSXv6STrM1R1mn2ew9o8PobCtadjBxsDhgHjaoi1h4wIpBs4ojYgFYtGK2bEMPkBl4gwhzkQyxCUiapJsVOXazSubOkXHuICEzRGaZYH9dB3jOmTv3LjJwkVU85DNXintaRFQ86+8OTmhMyDmUqQhFp12q6ralVcg5T1WiJIoF9UdwLa2RpAzmmIyJk6j0sm2qwFMG64UtV+AcdlBpycZtQ3ylgXbcKhGNItnfXVt127SX6yHtv0DtvuVLnn79HmzZ574UaJ2AfCg6SyyGKcXpHYp/QejK4YCd3SFQgbKhU9SXlbNIj/Tnt5YCiVmpntGPXTh0+ckjnn7dPWzdvxhQSyUMhQQENua9/9dhZPfTYC/reT57Ug796Wq+/fjL7ZNAqfu7l/ghB4XPbi8RccaDNAchyqJE475RlTOYBzweN3nr5IX30rlv0z3/zDn3wjqt0+cW7tX3bjBhGerYIuQbwkULzKyM9/coJfffBJ/Wdn/5az/2J85IvRfwySL6vYiyshrz+PaHI5NEEWU0wRSAZtOJxd7Lj7G9Ysg8kXkgyh9Nbduv3uy7QczsO8ry3BWuwmgUu+hDcvgXBpCweDwbWA7WH6dtdGldtJDLRZLUNV/mYBXaTOqBBNwWeDbQpdSlajuGeg2pueItmbr9WccmFGm/dxqo0eGAXhRzOnbmsokcTigjJFR6BPzdPW7fM6IKDe+QXg7vZu8HxK2ok4WjO4Kio6AiZV11JJRQRAKwAelEonBvEe7quM5jQbC9SRNBIbCbIS4reD1aStWC8uNsoJaJJGXHNLd6HY3GfI52eW9ILfzqmN46fyV9cic6fHjMmslWihaQN/UcYDTFdqFHTQk2rtm3VADZNq4AYrlaWV7TE/bH/RZvj+7yisISZF5FqC+Qg+skpBf3Uir2r6FNBEj4JZQzBG7nWCqvcKY7oxI55bESn1vOJ4pwekLkpDV3jVIzB40jq4HVyjyWv2ZuU3Vg3IRc5GwLVOWG1WumpIsoT0IMxdViBm2DnrvY19dY/J/f2nq8Nq993naV0I64ObgMksAZcG4k5rHKj4/9gZIWbK6G3TaM2GjVtqEFu2kYtL67atlXDRdg8wtlCaoKQ0LrCHKgScBmHTp6e1x9eekNvnDzLgxEwsYVNj5S1SLjiLAkT66hKFVLHAKnTO7SxbmvgU+TY7BfYinVFTeW9ElZCtAE1ioCTLyIAQ/0PSsrmnJP5gXdo325dfP5BXiZt1Yz95UKEZQhJEbTRwhu2QrEDcjIGUdRYxGe8iQvzvr1qr75cM1z4xvv3a0xcUagJe1nCH1+qjIQ0Oc4FpUiKCKhyhbIUCwUxF8ICcl/ThxMafWJh/paj62UQm/Tytv16fM8lOrbtPBWOO92QNZLkzuWInBKYsqRPSOHxo1CVJJdSZYCIQA56a5JHoCuUxcz6hPBpWhV/s1ak07wE/M0zr+pr3/+NvvidX+vB376g10+wp3hBwTZU20Zm6qfeMJaIOt8dO7bouqsv0D8SNJfNAAAQAElEQVT89S36l4+9Q++942odPm+noilaZv+fOnNGs2fmtbo6VN2bHlFRhLRz26b8rbtDe3ezF2bkC5PkvKGIQLQsobAy6JKCAQViBI0ij10jyWqIUkxFVR6zmOMqA0/qGAmHvEjChYdZmJMoCoh5Txwb/x2Ow4d26wPvuEEf++Atuo0Xgufv3aYmf51AXSEDMVYiQqSDmAMLF4EuMd7K5YIYdrItZEl9ISTFHCMSWWg3VMZJZY7GSdBnyHxEkMR2E4uLHxJ1IjsMighFBNJarcei6hmCaA7LSmoVr6NBEyjLxHGy0AGIrhHkdoCVcxBWmWxyvyY5xmRwiiLw7NP7QLnH5NUpFAiRLYIm3YbkUJ2jhPyDISBXeN/FJN44FBGiIhWxwnApRmONZ09p6alndOp7P9DxL39Vxz//Bb3xiU/p9X/7uF7/n/+qN0z/9h86+olP6ugXPq8TX/uaTt37bc0+8H2d+dlPdeZXD2vO/1voH57W0gvPa+lPvFg7+rpWT57QYJaXbTx8DhbnNeQBeri8rCEv3Id8roxMnGfD1YFGvDgb8e38iAfXETfjPY1ZI9MIPpLEPTJUlHb8B4NVDVfJSd7B0pLcz2B+ToO5M1r13/fj5eUKL/uWj72h5Vdf0fJLL2jh2d9r/nePa+7RX+nsLx7U7I9+oFPfuU8nv3GPTnzpSzrxmc/qBPM/9u9369j//A8dY+4n7/6Eznz+S5r/xre08L3va+knP9PKI49q8LunNXzpZZUTxxV8gRbMIxhr8BkpPiP5qNOIzTaGCvPKPzWAnQ1NLZWYVx4rVJsiFUCU3E8WkZ2XS0gXY2cMHUOqNcxoqNXks9DU4Wo49tXofCSzIanvy+dCAjSJ4Y5InNsakbnZTGnHsjbktFRHj7k3JMw4fN6ZUneuItIkYc242n8RFxx5jO7epL9U7EAIXXLeVMGx60MqnpjHZUplrXEaUyI5MDEGKM9TD5wxO41cPGIIPeqgAYkmLiJExRko+8GJwRlLCX9zIHxSQqzcgZYinANSkGTjbNDtZBu5IjluZHHbM3OPLe1WMHo4hNAvCpVMtJkMzPNBDimCRhSzTo5IBbCrdu1JZCI5NXuKCBBxGOFdh0DoUhpEsXPADcADbqhDYCQnW20Z3gSRxsZDnF+FhySI+8fRaJi/5TDkfMsXhXDxJZ//059YXlLDZ7qOHtPohZc15Nxd/hUvwX70oM7e933NfvWbvPz6gk7c/Smd+Nf/gP5Np/71X3n5/+86xfnvLwRm7/maztx3n+YeeEDzP/2pFn71kBZ++6gWf/c7Lf3hmXr9e+VlLb/xqlaOv6EVrj+DM6e5Hp3VYGGe69OiRlyvRgNf84byeEfcq+T1jLH6fBozj7GvFVwLfb3IayI+Y+Y2MnHNG3HdHPlLDb/cg4ZcXwcL9OEvN85wzfVvNnPdW2Ecy/4t8OefY3y/18KTj2v+0Uc0//AvdPanP9bs976jU9/8hk5+6cs6yYvSE5/8jEzH7v6MjvKFx1GuhUe/+GUd47p39P7v6dSvf6PVY8dUGFsEiz85WMgcm4jKOYyKqLKPHYqC44WLEJTFBihTVFdFBJTWrrEDYjohY5cmmZTFtiT2BHwMJU4T4XwhwTVVIkJhvfdFl8m6ybaerHM8ZEJ2XF6jkXsXc0ZXZ5gORio5raqlAo4zVS3bDSHKsRDonOp8i3Mg21eU5NlY6QXkrhpxvKmDJiwa0UUoJEWEplc0wjoEd6wJB8lN0IIHMkwRIRe3+/mC/LbrLtdH3vM2veuWt+j8Q3s0s8nPPpF+ESEEqrkkmMlwztG655jcK1YUEQoJoqUiWEmymjqfaaJEhHx/73uEP/Gi5Je/+YN+9/xR+e8CNmq51yHC64ff6mCoF187qZ/8+llewD2qXzzytE4ePylfnEq07ly4ySWiSHmv7Os/MjUUSidzxPD1jdy+pz6wd4tuv+Fi/eNf36F/+tDteufNl+nwwe1qZ1pxatepZvIiM8J0dm5Fj/3hdX39B7/VV7/zsB76zbM6xTNyoZc8Nuw9c1PtV6JbZSEBT5fqgbAAFpKlbCyLEolESl5qoUdpFMx5lef4N7bu1VO7ztfRrfs0ajaznvhSFUW5DnIBKFLkj7pigNF5QkaiNl4WdX4BV5agDTSIjRhoDXGBbN6gtwofMVpBMzxw7VV77RWaufNaxZUXa7Rtu4ZYwtRki6M5zDr5mo4HeVvuxRTYwAW1rXRgzw5dfuSgjuzfo808fwu/aFoFPwq3oSxmUxQRXo5qshxS5A8cnZWQ0EXxORsREmTcO0gUX+dhwqJsMBYWy3iDb0RapDRyxLHTKvNJoC37eph/eu3l105ofnFFaSeMNKoDLOrTOKf6AhgR2Fo1zHeGxWg5/k3boIfaJuSyyv21//79kM+qAhDRKKLatJ5ldx2Ep6rZA8lAdIxUbSw2mzbi1u1vm8l6Uiq2sNcAUoX31ZaU+3GmQmPdhPimWshi2mjAv0BrcM3erAEbJE4SrwTp0tBzOYkJtKbwoUL5M9U+pjQ7zpQKjQdqQnSd+FmZ0KRnEMudVzJvoaIUvZ0QCoRjrSkH9hCN+jLiBmSRB6yzc/Na5SGnYUwtFE0oT7S2UX0h2CjaUIvewCPIw3hpVWddOt4h2Iws8ZLl5ddO63necp+dX8wLJcMjBCs3RnnVNMAaFzgoeWxGI0cqbpBBbLCWnpETidQBXJVzdhL7JxeHDgG3wphDzAOuvkRLloDIjlupUh0Wsrfjru1bdMmR/Vzsd/NN1IwyvEyGgkCykKgdhdqgHzSGIZgrfs6GFwnK5s0aH9yv5uq3qLn2LRoe2KchHyS+UDggGKfoI4hkaZiDFJFayozW5pRDSi5KKGhrJRzBfWbXEznw8Y1Ob2/pqwFbbTbppe179dt9F+rlnYe0Gpvpo5nEFXyiBN6FhJBgEE62dIoBxJy45ernPoWXKQIt04ZkrJP7OYkSrJ/wK7JPSxehEdjplaKnXjipex/8nb507yP6wUPP6PlXTvJNx0C1y8IeK/iTxJUcZmM+aLdsbnTFxQf0oXddo3/52zv1t3fdqKuuOKTNm6XZ2dM6cWpWi4urGvFp7uPQENvQ/ebNMzqPl8LnHdjNB4rXRJk/IhQRTp+8sDbFWmKseyoG8C9rChYlAbkfk3VzU0b0/vnJUvAXVOTCMiAjRVHXFft1jFxyj97VvxC87hId3LNVLS8+8c4xS3W86krGI9d+GUXXb4T9CpbpGoqICdC5ph4BnoB5QrXpMbSN2YDWqv1Ma8hEIqNME2CDUMe+AezVzPkXe+49K5/Mo6qT1vhEmRLI77FFuJ3GO3kjbN3UmeWZ9cMDp8qFrSST5TXCkSpTbTpTH9WpHTNqYnOAcE7wwDziBdro6GsSL/JGr72mledf0NKTT/HA+4jO/uTnOvP9BzT7zXt18qtf04nPf1FHP/MZHeOB8Rgvzo7e/Ukd54H5GC8Mj4Md/zQPlZ/7ok58mYfMr31VJ3ngPHXvfTr9ve/p9A9/oFkepM/8nJy/fEhnf/Urnf31rzX3299o7rHHtfDEk1rg4Xrh6ae18PtntPCMiQfZZ0zIvwd/mnH97gnN8xJy7rFHdfaRX+kMuc48+DPN/uRHOv2DB3Tq+9/Vqfvu1YlvfVMnvn6PTnzlKzrxRcb0+c/rxKc/pxOf+oz8T31PMu6Td9+tkx//pE7yImD205/V7Gc/r9kvfUln7rlHZ7/9bZ39/vd5+P+5Fh/9rVaf+YOGL7+sEQ/FY9asrCxwEg8lzqVouGDl8Y681gz5DB36AZ5rDFV+Ieg9GRxbtocsE2wt5apzSLoa5jj2HNEIIT7QHDdrgI6DkUPkkhiFaonqi9E+KAmDJgdOzuWCWPIZgJDQbaqeEZW7V6M24oYIjtCZDWcXoLkLa59A+PRy5Aizh/QhCQ5ZM972SLBi2dJxj5mz1Okr5+psxukm8ehw6/bxg0z4pDGAvygxIUsoU9Uupgoh2cWE6NQeuOdj1cc0eALNz00+H4RDdgUfszD2CZqpruVizDwJu7lXRQ4mttcTQ4mIimaikrLHIHCvkf0KfqYgR3qj2N1y+mKvtfRhdGcrVLCYkllwxpo5AruMYUSmVbiBnB+G4zgZArVUe0kRGW9kO+TYkEHyWCVGYz36PtBdC5G5hml004+pWgusJ0TyFY35gqO+gC8aDUcaQP5toAEPN6Mykm0sj3yShB/yR6v5nwOVs2c0PnVCw9de1eCFF7Ty9O8537km/eznmv3u93X669/Sqa98Sac/93md/uSnNct1bnaKG/NvDJ/61Kd1ipdopz73OV6yfUmnuP7Nfusbmr3/Xq6h39fZH/9IZx98UPO/fFjzXPcWuO4tPfYY1z2Il3VLXPvy5eJTv+NLmich+NPw3z3JS8cntMA1b+E3j2rhN7/W/CPkeOghzZNv7mc/IfePdYYXlWe4zp65736d+fa9mv361zXLte/0F77IC7/P6iTX6/zzBh//lE5zvTv9iU8wl09q9tOf4guPL2r2nns0f//9Wvzhj7RM7pXfPqZlrrkrzz+vVdbGLwNX/ZLz7JwK1zYWvR7kbiNEhDhsAoRoO9x+a3uQo0btD3dBiABw7f2JnviDb9wbmEmebdfg1ElrDIx8Ts2oKpzjm2gV61t8PU5N+/RY7zPN7Sdy0Y3hZG5MBpJCEYFkgrk6J3O2+J+ijMeTuEkWZBID1lrwWdct8Dpf+4O5pt+a0dBkLb3mU65S+tEQRIsfApXuhAJRCbDNsT6vDu7drnfceJk+9j5eDN7Ki8GDOzUzI0xjf0wy80KQ5BwZIwo5Mh+cmqKPhe39C17LgWsGwkPeFewe0jlXlCAO4nO4YDt28qx+8uundd9Pn9AzL57kWWAEGooIvuQf6Y+vnNADv/yD7v3xY/r5o8/qDb8QpPOGkQb5Rb5Q/aEXFWNB6+dTvo4QPMw1UuHaUsqKNs+MdMGhnXrvbW/Vf/3wnfov77tBN111SP7nwo3HxWWSLvCXGIak4AuMcf6Px48+9aq++cBv9Z0fPaZnX3hVy0vcV2CPCPlzxg9zHgeKRJKg/wJZBlAWhpcD7XgyfBOzgwFz8goqzNFczNk8eDk4v3mr/rj9fD2953yd2LpTo2jVqih4wBiLsUDZZ9Rei7piAaJiCLzwtZJ9AJGjetomTwcw5BJ4t8yzRYHlL9hsQpjhQavwonK0c4/K1ZdLt10jXX6R8oVgEE7+Aon4ZDQRgQYFqGWoIU9EMMtGEQFJbSPt2DajSw7t5cXgfu3ZyQtQsCLGjY9YC+dO0vpis2nNFjiUjiybPD6OWM4/yFp1r509A+/obF6awKOwn4qT2gbVyniwub/0ITjDwPh407HTC3rhlWM6MbsgbjlZ1+Iuaqhb/M1Mveg8EaGWBW+bRk3bQnCwhrVqWnRkvwda5st2/4LY2HtNlEwSCNSOefzMDqAwKonQqurNpQ/JmPJmuzTx0Fo51OplywAAEABJREFUpyMpmGu2eNqlWzs0+i+ZKeVOysweHBTFlkQsJCWElCg+iF0F6XXEpkPfzJyBo4OPREBEqP6gMrgQ4zIhw7IaM+VRy3hgA8TKhOo6MYFFBKZKBTltzjkhKdQVjAWl4FcRFKzALJ0RS4wL2FJN4YUVmwlKvOTfWZibn9PCwoIKN7veKBGh8IZpWrXQDC+rWjaP5RYcqyKcg01MYkQU1dIpaVdobm5Jz7GRXzt6OvuKBrf0YWyMtI4ImUHWGOxZq1OEeeeFT5poItw3An24LeYl3MpNEQUfWqXOOOlOEaFaas7UaAqXkYjAXiAp2qApXPyl8w/s1KW8FNy3yy9YgG3yOjAX3+SEdRpqjUUXZF00iDBaqh90Yhz01mi4ZasG55+ncv1V0NUa7NvLNzah1jH4ikIXtCjGLFVRMPmiMmZSBTwrPlW2tZJ14PT3gS9IJgGGgrBKJVqd3LxLv9l9qZ7ddakWZnap4CMumMLP9rpGRBcj4XSVsDMY2oJusl3rSl1toMAe5iZmlzK8gRiD2CDZF1ypt+RtFOHjXbQ6Ci0NpFdfn+dG4AV94f7HdM8PntQjT7+m47NLXCzJT2pXr0/xU3qM1XjhVTTTSOft3663v+0S/fcP36r/30fu0LtuulRbZoY6dvyEzswvyy8FIyL7jAj2wAzfNO3U+Qf3aseObeBkb1qVaGQl2AsKUQrkvcxs2W+EqkNku8cTxuViS6nrlSoy3szSCeRYEwpWkheYQrnfnMPrmP3SF3GbWumC8/fqg3y79nfvv1k3XXeRDuzbLoYpBdXJ4JouxjBGhCJCogoeYUGUntdRZMs4QoFtrUZ0Ojz/qbBV/Lwn7AqsnvqoCDt1muWeOij7StnzW9MMRQT5Klk3eW3Nk7DjQPc11nLiblg7DJaUOL4RNVdISkLvfVKX8jgl5nhJEZEkSvYNHlGxiJCoSaLkWjAHfDhUFbYPJutmQg8FIjsAGWFdtaUL77yi49UtKlOCmioZxACck3NhvLCY/wy45btX/32VlsAZzg12s2Z4adisLKmZOy0dO6rRiy9q8Pvfa4mXeEu//KUWf/ZTzfMgOvetb/EA+lWd5qXhKV4anuJl4Yn/+LhO/M9/04n/6191POnf0f0bONC//4eO//vH5X+Ce+LjH9epj9+tE/mC7hM6xcPq6U9+ggfwT8h5Kt2NbP0T6XfibsdYv1snP/4JnaSvk/+O/O+f0Ol/u1unyH3Kv+FHP6f/424egsF5kD/9WV78ffFLOnvP1zXHi8OFBx7QEnNY/fWvNOBl4+j5P6q89orKiWOKuVm1K4uaGa1wrEeKMPmKx9r5Jol1zGsJD8iFFxL+kkGsJxcLtoV9OhqPUp/sCeLyGCcv4uh6I3CASpIPi3dpBAfCjrAU00qDkp7GUUkuTn3yoJATGEHoSPiSXLJmVS5EI1uqtiqla4r0Tp4q4ku1DOrRWJwiEtnXDDRdrSO7lmkcIAIAokVzJWLK34htuDBiydc2j7FibvFnFLmWcLkYTo5ATdFuFpJQ3IfJupMr+JFS1LnLtM2yw8mkPF4O8bHm2PqYF/bDCAdulxhV0Rg5XYLWRGAHqV4PATCRzC0MJ2oqKnJ/KfvA8rCQx1ihiAAuqutaJFS7TD5D0Is7glfX6lMYWMIJaq3gJ2Mm0JB/EOycbEwrUAgs1JcurzqOrYr2KOrSARUCGC92jzkNuKQdbj3ETwK4MhkfcxOaIsIsyevueZKULUFe54QSS5CxorP4SuKYFB8jY35iGg80NvFF9zhphN+Yc2dcOccyTJzPDfbguqe5syqnT2jElyWrL/xRy089qaVHH9ECX2zM/+hHmvvudzR377c1xwu4uS9/RWe5/p357Od09lO8aON6M/uJT+os18Izd9+tM3wJceaTn9SZT3wC7O7kZ7jOnQU7+wlw7LOmT3C9wucMtjO8gEy6+5OahU7zBYYp/bjuGZsFO2O6+9Pk/ZTO8vLvLC/9zvLlx9xnPqd5XgoufOWrWuILmiW+oFnhi47VH/5Ig5//QoNHH9WYl6DjF55Xef0NjU+fVlmYk+fu364srINYD7FuhX04zt9KXJT8ROqjwtr6CJmsmveHrEGIiDyG0RkjUrLmLa3gR0m0IbCShKYs+HOkU1Tnp6nivc4QMsYyKTovJMfCHA/jOJdKxKeOPSLSv4CZYGsVm0xGzE21M/pjrODe02+KA++rx1QJfxyLosaSp+A0IesQ0Loa1tyvOfZ1/uARUeeEzS499X7CntQb4HY1IeZZU13IEyCcfxwBBFcDItw8FJLsK0qENYTMUBSN9cIzjLgv3qY7b7hU/5B/Y/AKHTlvu2Y2BbH4+eYiGuQguOMRnQ7v8ikwZ2U0DLaqwVyliKApkCTEXNBQlcU6Yx/xZc3rx2b1w4ef0vd+8ZSef/00zwgjLfCy7dmXj+uBh36v+3/yuH79+PM6dXIuU/jePXi2CZKSglZQgSpXEcWNn7D4TOd8kKkMtGNL0ZWX7NeH33Gd/umvb9Ndb79al120X1u3zNTcDnMCEvt5uYGvDkZ66eiZfGb56vcf1QM/f0qvvHaKLzNCDW9Sm4a3qcxdTUj4s3MkcgTXNXOZQ4FPvc55XBAYjrhkpw4VGRQRHUkhCrqgIjLDG6DVZouOb9mnx3Yd1tO7DmpxE88LsUnCPoY4GspY+qSDKkvCJJfghHA+wSPwpCJK5qolUAKxhTfkcb9Vl1p+mphRw0NK/muwHXs1futlmrnjeumqKzTcuVsj1sPnFKPOpVEhWVdD/IQUQSMKLCLQGwV7r4Fa3l0E7y42bWp47tuhKy/ybwvu0lZszhnByCwHcYLMIfWk6BMnL+gRFevl1II+jZd0k8WIUP6YRzVEBA5rlSWZTKn/HExr51+8oI5hnHMLy3rx1RN6lb2+sOI9GWLoslmkdQ+iFARUJBlWRCQ18KQmiGvVNsydcTdtK5eV1RUt8WLQLwh97BVGp2iiRzWFd0V6phMqeNUZQs6LLtM23dgmGwjw9NRzGwyYExCBgWp7ZWFR2aSNIwi3e+21mtQXL4RHER5nBRGrkLYqynJHzuP9VnNKTeeSfVY5khWQKqXaNYWeILRsnRTZNXUL56S/bHXIRg/rb+7fnutpnY+DvCAdpWp3xpkyDaJWlla4F5rX6mAVKyCtV6L1xmkazbBhGjZPC5/hTT7HgNUQxAFxArEM7sOhHgDcixoR8uZ6/fisnn3pqE6ePivfPBciiw88cT4Y3vvpn7oMWRLhkPtYw9KQjTsK7AWtuHdkKUSpEJhjrciXcgwSU8oPGoyKiCT3XRTYIWpBUo4PhcHt2LZJFx7ar8O8ENq+ZZOtSh8kUqi4ycRSRMg/yhISjr6IW/AoA7/Aw6cgYkrjLVsUR87Xlmveoi1XXqZmz16VaPimrajFgyHQkqgUeCbOptDWsZe6rvRt3QuYNuyuQWM9194CQDGBBxl5HyD3dJYPhBd3n6fndx7W6ZntvDJonAobo3eciZgEE7UiMohSjR4rCgHZwiuOQBiy55CdBw7Mjv2lhtcRYDzHMA888RmjDJME1nD88Bn79CSGHnHRsLQ6NTfSr3//hr743cf0mW89oh/98lm9/PopLa8Osz+vh0l8u+cLrtecjkk61q4dm3XtW47ob95/k/7pw+/RTddcAT7QwuIifRaxnBPyMHfu2KpD+3Zrz67t7KMWWysF44qGvrzXUMW8GFz2mWtUhBFSR+g93nGPyz6l0/FEsh8SuYKUSLgUZ4dqX0LKfvDxS53D5+/Re++8Th95/y265dqLuVnbrtYTLnQNkZSILplqsVZzVN2t+/NYHGLZccZ7so2MqTreQuawkNShHUvoXM2kg3MYHWuadG7nc/j9OYg1YcHWWf83M0ie/Dny6C8V+/8lOzZPy24mr2OuJ30Zx7yhVrS2vambSbI1S6q9S8d7zNznZuHhbjC/qOUz0OpYK5xjyzxIm1YZ0Co3mAPGMmBP8+5dPuUKZ1/wsjBGq2pWF9Usz6mZn1WcOSGdfF3jo69o+KcXNHjhWa388WktP/2Elh7/rRYe/ZXmHn5QZx/sfrPlRz/Q7A++pzPf+65mv3O/ZnlJN/vtb+r0N76u0/fc09FX8zduTn/ta6mf+jr8G/h869v436cz3/2ezv7gB/Jvyyz8/EEtPPxQ9uO/jbXCS77VZ57S6nPPaPDicxr86SUN3/iTRsdf18gP+mdnNV7gM2h5XuMVXvzzeTfipcCIxRkx5zE04jo0ZO18rRzy4i+J9RklFa1/ESSxfHhzDMjB8rHlCgTk2mEip8G0g5vDDMHquexjg0IN+QehqyE70sKzYrep9lM6TcVYpYioKBgVEJ1OqekWiZCLcVU7ANXnsH3SCYFKHnvb154eK9z5bcwYbOiCsMhc0wW8y4CjPUKBnUxVxy4TmGQLsKYKEDUBRyfRGAvGkGN2HEDK2Ap7OOeQUW4AzfCxq8VzEm526W3TcmLsgcJ+Efui0PeITkbEmKx7z6QfTcmOcpaKCAVYXudTsCKwoloMVsnH2rnkc478guxFCpnSC/eUGUP6oieOI5UUtGwow7iQIa3c97BnELHKNhMqPdECOpf90eg2gbVYd9gZseAy1bKPai7y41Mtoj+n6dbAPWKoftXmT3OGKRfjfrjpO7Te24pqXvuZfM7RDfNUnn9ed1OP9VyMq5crLxpzDIe89Brx0nDEcazn9ZhDCqE7j/N7uNmBOMq8KCsD7gl83fD148xJjU8e1ejYaxq+/rKGr9Rr3+qzT2v5qSfyPyZafORhLT70cy385Mea++EDOss17+z99+sMLxTP3vstneVLlSRe3J355jfRv6kzYKb8jeV779VZrpHzxM0/8H3N/+CHmv/xjzXPFxqLXPeWHv6Flh/5pVZ++6hWnnxMq1xzh88+o9HLz2v82svS8dcUsyfyy53geh2rC4rhKsdk7GXhQbvRiAVfZaFXOC5LTHqJjbw0KFpiHZaR/WdUVueXNFxaYN1GuSRef1NEpE4oy1Rl4xPCLjxsh8nFUOooGWEFCnSpKCKSpJCStKGUDfo51HqgyXYOWwcV+hHkXjqoMsdWadLat/bq1iQ5zrQm6C8X+kqH6fyJkWUaS6euwZ69Tdun5c6Nxe+l/xT32VhYHVOOH7mrpCoJ+TqAIiuM0IcGtSiFSYvAGNMHp317tuv26y/Tf7nrFr3r1rfq4MFdCl7ChJ9g7OeXb/B+Cs6mvliBfL6bDKNmn/1YijuC6MrDnaKCu2fVypf9P712Qt976An96Nd/zN8YfPyZV/WdB5/UfbwQ/O3TL+qs/5NLxhGNX8BlqEpxVhM66VKCu5McT8qsmDsYDbR7W6PrrrpQH73rZv3jh27VO2+5XBeet5vn5IbzpIhTiefeQl4xYmVZWh7oD7yc/M7Pn9GXv/sozylP69Wjs/kMw0Lh62eJ4H699YopSEI2tfTpzzkcWH4GwnNMgQSea4Ofudxa60UAABAASURBVEmlyOMtYJoUr02lYDR4SNzbiV6KZtRIipBObN2rJ3Yf0avb93DPt1mbWJO0SRpjL3Bm5CXpKOQfYKotyWrDOIRVWbClbqUk6ji/HOSIaTPwZgZtrGzbKV15sdpbr5Wuukzas0fiOHluJtGzU1VZimBexCJhClioiTbxiFA0jZqeItQ2jXZt26xLzt+ny44c0I7tW4QzWbuZ4hMRCrm4jU4mPVBAAjEvAsOXlsoc0ftqLcdoJ7JHOKISI05/Hyuxxib7mhzv+ZkbD+yNSGLQhGFleazXeCH40qvHNTu3TJrCiDBQC5RdwXMMcNdo3XdKshwRaqJRtBBr0sKbtpXAhsNhvhQcDOrzs7I4M4KZCdGdFppi2dR3gVzAYetqNZd1mDWTwZ5bTsqAbFKtzXrd2pvi0rEwgpJSNlNi6n+hcc51ZmKbCWCriYPiA+kTMxeag+MDiO/EFageaCORQZbWyFBPDkyicaCJKUycN8TjVU3GIarSnXwTm1wApg0Y2VOMCxsCqoWOlJ6ijLk5Wlxa1AIf/ENumFo2R8NG8aZpolXThIy1bZM8IsAaNpX7kyIqR2Cl3EuxiEGysLC8qudfOZG/8jq/xE1JtHJE4aJWB+fVlQwWgbAeEUURkQTU1YCbClyyRIfKkoobiGoPU+AV0eVnDSI6mfwZZ6c+CXZhd0wTjaKBcJph3of279SlRw5q725esszggQ0HKnKEWtaogTcSKejD+cOyJLiwSY2i+2kbKVNEQ2yjaFr5xWA5fJ5mrr9ScfUlGu3ZqQLeSERBrEteIERsRboWICXWLsVQqjBFyD801JBLQaocf+xjSNFqtd2q13eep2f2HNbxrbu1AlbEDaSdoYgany1yYewiV0QikmWo1oIKSVZFT1MXL3DmkgaHRqliU7S5LdqxtWWdt+kAa76fG42dvLjbtNmOIz6spGhCDeSgwrEb8QG4sDDUH9lj3/n50/rMN3+ef2/wsd//SafPLmnAza27E8X+hTkhUsmJYevmGV16wX69546r9bcfvEM3XnOJtm2bwV6Uax+hiErb+UA5tHen9nNsZja19I5bmCLnJ8ErKs+ZBlwiPJuiWswLfVvzXq++oGDGTU47wZ0Tm/MUZDzJWT2MccrqyKE9etftvBB870265bqLdXDvdrU20kkEvh05N9CbKy4GI6rgthMlK2I0jAGGCuDzxQMBQANDYGx4qVOUxcYUOueUa+O5eMXcj0ldoD3dVY7V8Wm0oEmJWK/bEHFuLKLitWWENXn2ZiyCFsz9Zd8k6zni+orfegANzJ8PSHLSjKXJfNiSi34h2UHq2roCcv9aKyV1jwmM+MwNzwy2mbzWnDuJWU7CnxoK2r4ykCmbeLm3yrV+aXlJKzwcr3DNX+EcWU4ayS8Hl/lMWM4HwzE+I60iD8AGfqEIDdFHxPkB21SQc46ci2NemozGA41HKxr7D9yvLGlEXyP6HC/OaTh/Vv7ny8OzpzWcPaWB//D9qRManDyuwYmjWj1+VIPjb0BHtWoONjxxTCPsw9MnNSJmfOa0xnNn5XyFz65Cfg0GEjfsdMySjFmBskYsR0SgYyoQ61G4DnjM/TwK8x8z/hGfS2PW2gTjBn8MFSICItbx5BqxvI63ZdzJMM53HCIlmirTght0DjjxESEqPqo8lMnNQv5Bh7v1OMx7yv0RuDMi50BUcjd2glMt2Um218YjsWayGZ1qiQG6JlU922zsbXIyj6UPUddJaPpHigi59H6pWqkwJgTrVRKaImipCcMFebVwUcro5l7vgpwkCoL9PC40xk8GMPtaZ4lgBFCVYF7V1RfDptQ9BoTUSaNOB6qVfc7bIxX4mP3CKSFYkvuvxGjo3+FV96oR7lwQVc7r677lNR6GFarFNtIw/CLLxteIVXByrPSWD4K2dT1VlkEh/2RGXyugSIWmsyPxOUeWzhCBDFgggsmFRKUrI4roHNXzhGnW9JTsl4KDU8iIbtgSdqPurXJlXxNZSPiA1trJGd/J6rgx91JENrBer+dlps3hFzIl0dTzu66jz3vrIwKTOL6+Fx7Dx3mtG8kyTR57H3+f+8I/8DEu/MQDlVZXVZaXNea6NF6Y14gvT4ZcrwZcuwZ8MTE4dVyrJ49BcK5tg1PHNIQGYMMTx5XUXevGXBvHZ2Y19j935mWkluYkrqNleVGFLzViuCLxRQ0XWvYAk+KaJq5fhReZY14ceMyex4BxDRjfKtfuFeRlrpXLXPuX2MC+zpsvYFvCZ5n45eFYxlfJt8I8VufnVcDE+ipLQSoSa81RMpOL96sAIkIRIVGTREEnAsHHwwaL8A6PQAbiiNB2tcOq5uhQxHqqtrXWXmsaEseomBCzOh4hOsz+PYVxU++D3Nf0AbdezKHev99c2U+X137SxAMxqpsTVUmTQkzvGRHTUenivCm4wddsQvgL8pgydWeIjidzDGS7KbGuiQiHK9BN1Y4EnsMEZ3O5hSoeAa+aIqrcwPft2abbr79cH3v/zXrPzZfrvP3buAfFUaFoQjApG+QCySUUASFGwDtil4BQo5MYGCKAZJ5EjrDG3IJ9W5AHg5GeeeF13ctLwG//9El96ydP6P6fPanHn3lZ83NLEs9UhT5EMfd+8zVYzgGWJnIJCs6jwjmQ5xNyaMi9/2bdesNl+ugHbtNH33ejbrrmAvnP8wR9Ey7SyE3Dx0xAQ+4pTs2t6NfPvKF7fvS0vvr9x/SrJ17Qidlljfwbebz0Es9awbjCMrxhrXbxDHLZhefpLZcdlp87ScrhKO4CsdCFZa5wdJjjx5rGECOhoZVLJ0YgdFQ6Lg+QF4MlZrTSbNML287Tb3afp6Nbt2vM2Bpy0AOZ6c/hzkd/7hkGDphY4JlCbpUIdJwCKNLC3i/RaZGIc7dq+JFwV9m2Q7rsEm257Vptvu4tin37+dJipholhQS5lRAUER016OS3LmPKEhFqoPAcoaZt1bSt8s9A8Wx5BWt7+MAubfJvEYYoIf/QSMQpS51EUaDRh+dQEKmT+eNbOvv0cQg1UuKiFCgUAVmCS8jmpnTNRn3JdXcYfYbB2iEfM0UnZ+f00p+O69SZBQ24LtvNLkFOJdE6r6QIo6EmWOsGGd6yDk3bYmuS2qZRY8J3zP37Mp9fS8sr9OVRSDhpfel7BGV8gjw8BVsTks1TZFHkjsA4RUFQkoIfcnVtL4UFkpmvI3JEgJjSh8ayyTkYj5IYDyb3T1dI6J1AdOqcSMmtmzTtnBap6XhlJI4q1dYBVaL1icJGQcozwYPJQRnYSOuybDDaNpW4G/Q6p3V57d9Zp0SmC+g8JkRqmrvYYHwRtEkYu7qyOtDcwoK8EYILWG6eqJsk2pA3UNs2mvEmYlN5hSJqHmXpZLqNCIbhNSn0xvpww3Ti5Lyee/mo3jh+hg3sRymC7OZ5mjgK+aFXwKGg78K6k4jjBQC8Vq0TLKgUWvqwbxEyEXBgZ0wCkbAEOT30tOFTsTrO4nhRfMOMrZgU+eNx7djS6qLD+3Xh+Xt5YbVZEdjIJ6jUxRAgKji7x1mbQFZIUNgHappQREhURQtvFMgRoWhajdsZDXZyMb7kiOKGqzW+8hINd27j4oyd2eAtSz6JEBQhipvI7Ueb0/X4MaRsX1YINVKXgh8Q5ihKQAVkudmkY7v26el9F+j5bQe02GyhX7+CxBefrCRm1Hg7KuCCmC3r5xzWilzAsDBkWiMQsWETIgdVGOQBSSMVLkIz7UgHdm/RW644pLffcqX+6t036CN33ai/fs91evetV+g68MMHtmrbZvYPN7sEZYrCB7fQi8YaD4tOnFrUw4+/pC/f+yt99psP6UcPP5O/nr+0MtRwFHx7R488xY3Z5wwgc3BYtI0PhsMHd+im6y/VHTe/VYfP26dNm1oFRo87wq3kD5ADvGw7j5eVmze3KvTtPIWb6YhAH0OepFEhj1Ng+siF/grLUsAgp6yGtOFdcTzWyezLgh/pE7ZMAF7ONebYj3WQF5V33nS1Pvyut+VNyv5dW9U0oj9lobdOtpRQ1cmbGmNx3giEBGgs2t6HwCMA4T0cNQvDASSktgiu4eYcNO007QPOCnYZHQcAK+wvmKYM+l+ViFBEvMnNGU29IeVz+PX25LabUumakpGdsoF5vGnOZoNRevOotK5klPOnsM6E8pejPczY0EMQ5XQcJCRxngy1PDevxfk5rQ4HfFNdeAAcaZXzcCVpLL8otG5a4cFxhQQrnGvGVzh3ljjX/BC5yPV9GVpKGuULxVXsA8h+K+QbYsvfPuQcHZJnxM4dMqhBUhGnpUacZ0M+a4bRIEN81gz5zBmzicd5bWy4PrYaYx+DjUzEj5jwGG4aOq/z0/eIsbpfv/Az9/k+Anf/Y3wQueFhLfDzunjvl5RZIuxr2NpBKOAmPMQlBJcyRWN6V+oR7GLCqCqMDZRaFBGQFKIgg1iQAVLjg2hjQQQoDi61D8Mkt6tcgK2mXjyZlPDCEJYzhyzJN6pkEZCyIFDRI9VsDSj4UZJVUjEQqhXGKxNyRACKElx7pAadKq+rDVyuYDj2PZDIS0sAuFtGY0zBDzoy7aTWfJF6ceIqqjqbVWASRof9cUmMrh0HYwTKUu3EZT7zhDVRe8hBQkmyT1SJxM6Ra816l+FIIx4+vQ84FXI/cCWWidk5MI9Pny6MZGNBcr+0kgya1BVkjBHsobQp2+yXZAxDLl7r7Ad3d+SxGZe98WuJ9+TTHx8qa+/WefFCzHiJCBQJborKyWEtmWqpfRDvSRd4UrUFLO0EBBkiaJE9Bkz0TW/oBVvqQZuDkyJCIZciWeZ4ek4EqZIU+VM1XBDwBbMlKbRWurz26NeJ3klJi83jhGUO+1S9sH8TonGqIq+5rx2+loy5htmPj3n8StKIJL6e9Mffy1Ipch+MGSh3K1zfGhXkwjVr3GCDj7iO+Zo34jN6yDxG0LjHmMuIIWR+FV5DjLlGjzXgJPJ1dJWxVHmkek2G+xo9HsrX22XkVQa6zMPi4mCoJb8ANPfLQF4ELkMr3Les4rfMPl5xPq7TA8i4c6yInPTt6/gyLzZX+LwQcQUs14zxFoihMlJqmSxbCqjJVfBIxTwFnKV6TaouooSiKmsuMqS+GGcNe/UvcvwKZB+H9bI4Xupw29bJCXSN/Uyd+p9l7ksKRUDqSsBNsDU7igALJFAzYoz+vyGnyfhzjd35Tb0NZ6seRsag1wOgCVTXC9QxHmYGqCsETPQ0Vhxs755tvBi8JF8Mvv2mK7Rv33a1M+wc9q+cnVCnxFXnLjhgCPvCyZ5DYSRw5wEMKCtWJ0P2+YmDgnNslS8Jf/eHF/TNBx7Wd3/2mH7/3Kta5RkguK8QefvwBlmUjPWxgIrHSc5AFnIpAx4xVtWMV3Te3q16+81X6e/uulUfvOOtuvrigzwTbuJ64NFJiqBCjCEieOYY6+ipef3siZf1pQce07d+9ISeevY1zS+NVdrNXCcaPjtCY54HTSME1VveAAAQAElEQVQ1kkJ7d23Xzbxc/cePvEv//F/ep1vedqV27dgmTcZV8CrKjhlnAa82wVgjMAS3SYxItYTEuEQp8CJ0E7LvpZY3bdfTuy7QE7wYnN3Es2fhGch2xmXfEXJ+xpUgr8l9OYcTFhrXyPsCWpRIcpszw8VykCciyCpLGs/sVFxyidrbr9PMdVcp9h+Q2i1iYaTsKdLP03SeJtwGpgBXJfLJ5D7gEdi41oakxsejZS7wpg3t3LFFlx7ZC+3Xzm2bWSrPLDIf7nAJLZvCXC17jc1Jy4gwoVCJVRbLaWBWEdaKfJ0LBfkYrxkOpMM/FBFw+4RCjE1rJVJkbUvhEJfaB7LH4M+0s/PLeunVE3rtjZNaXFpV4RoeReShkUvNEFE5oYoIBWNro1EzAzWN2ibUgjfG4G0bjFXyPyFe5ounIZ8b7pNha7oUMomk3gGJE5a80JpgG6thU+9q+3o6l8URvde03GGMoZPWWJ8GXte6NxX2JdSr5sxZUEE2wSTiBCZKinCOHm1XJ5NG59Bk68VAyMWbyCKcajyQI0Iy5aDpjqo/W6aM9k/COXkhDblQJTjVTF2xmmMoHUBMHkTUtMEndQqIQIH8oLTIBfTs3JwGbICGjRIRalo2DC9K2raVaabjlk0RNT4iRJWLOZrFujYAq9w4v3r0tJ5/+ZhmF5YYKgMNLojclESwuqgeL2LGBZsUiJyBboJRp6WIqPboDA7Io58CoBTdjygRaJCMwSPoV11B7qTKAmYsScxdOsALoEvOPwDfoc2b6noEJ0/DWjVwpW90DM4caKuulNQYi0bRNmraVhGSsQY9ItRAbdNI7YyGO3ZpfMmFangxOLzsIq1u8ws6iR0tjzyiUXQ/gFnlQg5gV87hMFIJnG2hAqdKbtJcVOSMrRa27dYL+y/Q73cd1KlmpwbRapRXmXSUD2gvmUeEgnEoueXAR1bJKbsjV8xKSnzAureUxR6AIkbavWOTrr78sN739uv0f3zoTv2ff/8u/Y+/f4f+/x97u/7Pj92h/89HbtN/++ub9Tfvul7XX3lYe3a0arhVDvZQk72Rixviwk2t6GNpcahnXzqh+/mW8PPf+IXu+9Hj3BS8obnFFS6wjI1ot2IgESGvvZd+C/t9Hy/Tzj+4m28Dt+exjghFeNTKWP9dzX17d+jgvh3auolvsbgYu095HIxHfWHBc/lSZ52tRyobGmwgaSoIfcW/5qwgQ5DPE+GYsvujA89/Py8p77z5Lfrw9G8Iel92zgGPqHNw+ogwS4pAdl+QRTS6LUSkuTaAk77TEoqoVNKjl4sidRry0WoNEIUxFAiJTrL1NKqwoXV8MVYzWg2SRdB2ZGtPERW3HhEwrysJkCOCSCWxiHQNLgo4bdXdgRXzjWR8mhxnst8U3mUFsWRCpHrtTIhZ0xKIPSGKfFYtrlF6rqmWNvRpyGTPNFnogJB/rISbutSIhYfDVX8JtLCoAQ+GA6x+2PQD5iovPJJIttqR7X4xuMyDpv+ZWdrx88PkMvHLnHcrnAd+yExOXHJsg5RHGnB+uq9VfAfkWfUYoAG6sV5f4cHTfqZV4m2zz4CYAX0MmYUf1C0PGMOI/H7J6BulMef+mLmMTKzDGJsf2mG+0nD+FqI53NiNJbFGqGyLNZvACFfnCa81PThOaSOYmgbrPr6pY0+QdRZ5lDpKA1GNRYQinSXbQ10Br1L2lGO1nnb83Yd1BsvQ6JVzybrDiq89+ESkt/IsQ8y/ZWcnZ8MuLHROCuIlNDsVIEgu6ORwX8VqEuNxLEBEEFMgQcjWIadPhh/eElZTkYsRJByISItRCwUsOYD7jMDDhB4Rbm1WitYsGE7ZDUsBs4N7sTYWs89xwDtZU3F2l4I5h1wiQhEhmkoMVS5gVGBs1k3Oy77zl0C+EUdlX9FPidxjBZ5uLIjT1DEpc2SuBjn3AlbSRoTyB66uRBiRIkJSpQhzUYijWjVSkKmy7vVLOfNHfq75I9pjKDgEuO3qCwpVIpF9NFUiwjDLGVMo4ljgAZlLwo9GawVbhyHJdqv14Sh7AxOFHvn8SgSHCLyjUWBRCaFaon8YChVBwiK5DVHIQRsRIAhUI4QjUTM53NULBU97J4s4i0Uh15RpiujWHELkXEFH4LAjkwGHXh7j4+sNy8LDvTTEwN2IjNUXhAV8LL84HHJ9Gvoa5hj86jXONlPhBULhS5oRX86MIfOhVrhG1mviUAO+wMnrJNfMFa6Hq7z0W+al3jLXSV9v1+TClzxjvqAZqWKWIfx631XiB4yF1x2MbaSBx8YOzjEyviHzHarww5xWVjTkxeB41Z8E8lJBLEJaVQtLWIWpNjH7gZGzk1DW1wgcTWR1nVgnAb19YlFEJK0hHCP3AQWgCbZW8Scgj98ExHedjN53aW5KO7h5iJ9OJpE7NDyhQHI3sKwRQQRiFxOIQLRK3HJEospiGZr0m2Bt7HXOPvGPSGs6RnTydJ9p2dBkJ8E4QupjJMQ1vYBnGjgGuWBFDAVKcPwjLKG4Ilr1ub6XZ6bbb7hcH7vrJt1582Xat3+HxLNO7TYUEURACSCSy60SKoqISoqEWezkHk9EgJrsZxhOPDBKERdksZ01P7egF15+Qy+/dkIrK5yR0RLXSDhGEO/rTfJIzLivoSIXHw5Kzjnh54qZGOuCQ3t11x3X6WPvv1Xvue0qXXnRPvkXRgqdeVwEEEL/Fji3FpZX9OJrs/rhI3/UV7/zaz3w0yf0wkvHtDoYk5XV61zFw4fX2mGbZ0IX8vzx7tuu0T995B36Pz58m/7LB3j2ee+Nuuaqi7TDLwYZH8OWGLamitd9bdwYcAqcTGhU+gQrJZBZB2yyjlo8FvhYodnNu/TEriN6bts+LbRbNY4ZUIy0diuON5HFcmKYC3YliRIitWjPSS3GFksD18xWxQUXaeaW67Tp+qtVDpwnvzANsjT4iL4sRwSfaSDwiFA0UtOEqhCKgBToPVlEblsRmL5t0yrYB5t4djuwbxcvBQ/oAM9PPPpJvmoHjP5ELllGVamH1ZCxgp6yFYxhDuCwEo0igiiIWhSyfx4XCzgFPkpbUc9REUMONdnVU1OIUggfk8ccAlxaHeu1Y6f14ivHNXt2ic+Ygh99YWO0co6IDE5ciPZoSRpQg61pQ6ZoQhHIUEQjr5X/CfHi0hLnzap8PmFSREhUk5kozinWoCfrpXfoneznCcH7alNPPfZmXoAqFeKp6F21YurUNdZlNQM0C8aTVFOBMlrHmlLrmpxfpOI2wi0qjFVBmCTwQpMEqFY86KTKa+26/HaxyTnsy0aw6gcBk+EkgpLjT7Wn3ZRCYPGgTKolRwKcx6BCDIxI+8ASQrZosmtiNClnUxUvMsHciAw1P78AzWvEA1mwKbxRmqZRRKjlhErirGnbRjPoM9iaaJWFjjJXl9syUG5g2/1HMV/403G99PoJLa2wwfAr3BAV7pgKNyYsAb6MhDUK+i5w0S9u3TSZNZj1iMAUpPXNCgRYIGCwPkd0PglNZI8L1wp27UQPA27cV4+Gxtx8bdvU6MJD+/hA2K/tWzapzROoVdO08gs+OpBPoiCF+4BRnQOiyoZGsFBE4EqcQq5uAiEyZ0jIpjG5R7t2q1x6iQoXydXLLtTKtm0aBYnSx3MvXCii08DJnQvGWokSUFbjNhhgsQrgGDIfya/WGi1t3qbX9xzWM7vO09F2u1box99gez4mH6Dk5KHnGk0C0oGgTtWSI5LcbckPy8KBodo5vdH5gC3jgVqt6tD+7Xr7LVfov/7Nnfof/8C3Yn9zqz7yrmv0nlsv0zvedoneffPl+ut3vlX/9Fc36//7d3fAb9Ot11/Ei8EZ5s8tLTfNOT6OlY+X+/SNuuFjJxf18BMv6Z7vP6p7f/iYHnv6VZ06uyy2n5o2mL0YZyh/olHDcfD+3rJ5Ey8EZzjWjTyPiKALZp5zkPbu3Kbz9u3Ujs0tE+PWmZvtUHfRhgMyU+Ypl8hYUiSviDG8vD4GyOtxg+AzguoRKuDGAJJ1DREhJo861L49W3X72y7XR953s2677lId2rtNfAkkjIQxBqpwB6BaMCH+2VpUx4pDgawkIw6dmnbnpwPkgHBgxhFhISklO1tLPJH0jbBsshEnz9PENQ/NoDpHTRevxzTZFtHnsaYM89icjiEhkjEV1WL/nipS3To5gnzTZLyP73FjJnSyswxuDUwTecjs8RrFFWY/cCsWTaACMnszndvgzxCWSj7VnYKdqXU5HAbZZrzn1alotLoi/3OwAR/6Y/aux+hzxuSXbPlgyE3tkBPFNOBabT5CH+C/yoNofVFXeFAdJw3Bhhkz5jNlJPtmPrBRR0NeDA55eWUagY3Z/45xTvPE6GPIeps8rpF1yL7WxxnHjPARZQwv2EGURGM/TKm7KSzCBCvrtwThHD971wXr/bzGRnF3CnyKIjhvAe2Dt0yWnQM4dXM8kbFSM9jcBhNyMQhnJEip2QIhF6NptEC/MDoAJmeVhRQRogJQscslkMlosRJRrrbDMQPXPlIGp4J5XhA+KPRZfRCoHWjDhCL7zv7dH0ksk2HKo2hNtz9UMAfExg2sgWhSykWNkzifJIuOrw86eLkCwtLDXBSntDNDYKzi6usopWxsnD72hoi3bxI4XgJNyc3E3AQ4FIm6kTBOzjkS+7i7k9x7DIJKOtaN0RV5DEGbYXKxxfEVlfhkUUNO29KROMuGCkIBDIikaEIKuQRSzy03KOYF7prrRa5e9xgTp0ksEKhMITN5n+dcwGpNry5DkccjeT6SUDwPv2g292cQkDzGUgW7qAgrHZTsq2B3RcGHioIsCAdahmh/YMdASGBuoRqQun3dF2jq5h5ZHX8oAjJIl1RLCtpMiS39egO4K7AZ8zUr+JOx0EvxyoIh2+gcJhyyb8s24YF5rBHXsoKUOsa8LsHtA8POdRclZa5XIws4m9Vr3JiXc2PuTYqG2Idc50YmHEbofoHna+KQfvLay/3O0DbreU0eahXua+kKfIXr8YD76wE+q/j6paFlxwzJt0pu62PkEbLHY9lrxDBzjphyPAPu24eLi8qXghipafd0058+zA2am3rZPibHMF2LZjZ7KRXBEbIRspgOyOnkZkoOdT9TjinaLwNTOGfjNCYbPb4kKxtpai7sArIWuQ+TAucUlKIopSPYm2r2Qb43GQx0eSz2Odb8jdgiRdDpRlJXwO3puA6pDNyCcdstn5M8NsjXANsdhuppK/hh8obRyeJqY1gtmEw+VzDYq2O96HvpA3x5/s63XaG/fd+NuvnaS7Vn93Y13DKTQZz6coaSnRohF8Eec0L0RTXCZaZ4NHbqOJEYjcI6zK6FhmoQcVwi929Vu/OZ8QcREa0iQgrwCOSW8agWYr1Bi88Lnok3tdLlFx/Sh95zqz72wdv1jpuu1KWH92gLz4Z0wbgYD+dYgcbQgJfnp84s6qnnjurbP3pSX7jvYf30l0/pqP9+IDkzvTlEx2r4RqkOGQAAEABJREFU1GrLQDu2hN562UH93Qdu0n//2zv1/juv1hUX7tLF52/L/wTxLvRLLzmgTTyHek4eI53DxrlGXjtTeBY07seifS0X5mndfZbObtxYgx4GUYaa0atb9sq/Lfjqtt1a5kmtaHotxYhxpPYpc/HIATRVgyhVwjECPawX5lwsaNRu1vDIBdIt1ypuuErl4Hkab9pCOhxx4egwN1HQyRQ5UGRswbhEzgZqOZ5ycQA8xE+DElLThBp8QlI0oYgG3mgXz3EXX3BAF52/V9u3zIiFlEt+vrFodIFq/yJ/rtIyLiEL30h3z0RhvSQWgUI1Vtxgch0X1TWjf0Ri3Yp8doZnfwXc3pLTcGmv+sRmO6TQmHvyk2cX9eKrx3Xi9Bz34CN8x04kF+8Dk2WTj20QJxJHIEFel4iQqAQqImSsgY/57FhaWs5/PTpEZgiMVRQ7Q1QC0Lua0wGkdkiyVGmoqbux6zQZs31CCAyB+WDxnoRC9Wc6LmWaYGSBa6WCZ85mCsVIJY2SPBnrkGNgiuglNMsmxAK5NuoltCkRravEBwZYBehkIlektnaqktbbCaaq67hzOTebCnRIdeqkZNkkPJHI661jkKFNppMYQL9ZvFFX+MCfm5/nhd2S3btN4ZMmOJFatVzFZ2Zm1LYm6w04tiYUkFyCxmTW8TaCl4xjHTs1p2dfPqpj/g9G2MieM0PggHs0jJg1iiAIQpMQlcUCBN5dFXIeIIqgpRbRpK+UkBupk0Wx3YQnzObaa0lbEdupIFLrZkHAydDYp3BTtG/3Nl1y5KDO2787XxRFhNq2URszaph/NI2aCEVAaqRQjtNCNKEGvAEzLpoUwYI42yNCEc7hWFOoUSsFH1K7dqq5/CI111+p4cVHtMqLwSG+RSFB466nJqpezC1iEyU6jpi10I7BSlId5zA2a3bPQT174JBenNmhpfEMM2eVfJDwr14iImpvJVAgYel8CjIOSgLrrJouxkxydj44Z2bGuviCvXr/O67XP/ON2D/91a16702X6soL9uRvDm5qQi3rv4VP5APcXFx+8X7ddsPF+uh7bsw/ZHzjVRdqxzbGVIYa54erR1G4WNaLY/Fo2VtnFlf15PNv6D6+pfvqdx7Vg79+Tq8e8z9jH6vhODa5ZiHBg2PSdGQ5IoC5HDAnHCZ7dicfJocO7NGuHVvECCTxLST9BYSTkpDzwwUu8kjkgsyVJUeIr5XiBk841Xn8IZTgpCmKIAeEoGik/XzDdQc3XR/lm8s7b7xcRw7u0KYZ/FhjktXIqMxtWDahRARpAsnVMVJqRevGhLZW06Ezg3oMhiJCEYGhmxO2SXW+iXIugbgJjEx1CEzBz8SE4OuWCXFDjdQ9BAvVx1msMazK1lo7mtaQlPqImi0hyX4mUXIfwHvdIuTax/bcLm92D9IVLmeFkJCo6koVa9tBHTsXZlMhPCBBlcsl3FTyGKpUKgPglNBoZUWrC4sa8nLQe3XE3QdnjcXcNl6/abLdD7kTIpsfLEdMcETqfNBMmeMPt19hD/Y5cFfFCn2YfOUqFcO/0Ktz9T7JwUd8QDkHQdUXv2pzRhOd4+d44/bLo808bU2d9cgcrJIgVP2lEk0ow2kiqkwXqiDMSkgyMZ7KRQGgIigxZKpqsQR58StQWyCPjVlI9OXUmpQwlFpRwE2wAlGtrSPi6zWjCFENTSjw3FDXd8IMvHqdj22Qx1QRX4lY0dJpXbqIUESIjQyXhKiuGLbojwmlgWDmHchpQxVChJHqgQiEnn6SgmqQa5xZpTCMgYpfKmE5Usz+7Eh+j38U6q7KjF8QOJNFomKTfREn1brJgHkTCjWyqJBrbcaqybw3kVmuTGsOhLGaUyBORGYOrRXDEYEFzF+Q+VwhC1BiOb3AxpgDJCJQwhKE2FfwREM+FDTKkkc0k0gRAakrRWhQVb1O9i2oJq1ZmIQ0URmbKPZnSdDwDikiFJIiaIHUF8sd5HVJEgBU284Rxa6V+pG4ayOdTwZX3S0hnNaWOjujcQSpFWFrKHoTPNA4ir0LCOIkPCTHwESJQKhVMNY0274HJShKt7ZIVCeDGKdnQPbq3+m+Lpm8dr7qmSwXNouveb7uGrNP6sSNuB5bNznnRrtxk/1G9ifXkJgJ8VJwCO5rdBLDS90YI7aMyDVVED1gB5bnNz1jLOxMziNejAyXFvNzIwi0Tx/Sc3XFS9iJ4kBNRAtBB2EBikCqVcAQvZGbVmsFh1xNI11PXvtONPqfJWey77lCjZlsPxcVBli68b7Jzpg9z4LBBFtX3a9pDURzLgOIZuuJLM5pm2m9cU3rc9h3DV2TpuxkZAaYLMA83mS5thU8Z1fVhKutRRHRh4JRs2/bhE21gOHGsZcvFXzpv0fvvOlqfeS9N+nm6y7V7t071ATPNwrJjrDkqsWQpeQ+1igR6YRE7cSC2NeUOzw7tpxz85nDjmJMxp0mxE8KIU14HU8oEiswTikyjLVjx1bd8NZL9bEP3gndqtuuv4T77O3cZ4cc7r7r+TzmeXfES5RVvX78jH75+Iv62ncf1Vfvf0iP+H87PrusQfhZgjWUMjYixAOLNvGcc/6+bXo7zzf/7cN36J8/eqfec9uVuujwLp45W83MtLrswgO66/ar9a5b3qLDh/aIx/Ecn2hDXWEwKWcDBgeS4F0jWZnooQgIp5BkEpMfgy22W/SHHQf15I4DOrVlpwa8KBzjgVn+bDUXxTGhLkGvA5LCqIoF8AZKEVtDHlSNmhkNzjuk8e03qNx+ncaHz9eIF4IE4RGQIDiB4c9jk2VTyhIOisBHoTYa9hbU0kMTEnjD81wgR8/Ben0zL1cPn7dHl11wUPt5Yd02rGbuFWJFYVq0EmqhgYlwWS6iAPh66JMiworjKy5UpFotJ+VKEU90p9vBov1BzQxVssFgj6IXiF7Svsiz7Z/eOJX/Wc3S8lARARXVXvDKuaRrNhFYQoKpoTFFhJq2VSSFWvPg3YNCQ//ZiWX27XDImPUXSx0XLgWijwywTB6QSbVpovxFoWyI7J0Lggm2rk5j0/I6p6rEOUZBSI+WtcFXf1q2Bm1XWcZOEq5dGAmoBqCU8Ok54qQ62jjkAwQjCTF2sNJxbB5IEgMuXg64mT0mVAi1Lzw4CunCkKjpaj7x7YT0QfYDw0b7iJczy0tLml9Y4ILGKc9msL83S4vcNo1azpQ1atU0ZLETFIFMzxHmdNJVz0Ngq4OhXnnjtJ5/5bjmFlZUomECOPmKi12EMR0ACyZEasUQqL7gyo6aLvYNOQVLoUrouLjNeNYHlfN1DHEc0Gsu0Awo3PQVFGqyQLBfkV/mjMYDbdscXJj3Qwe1e/sWbWItQlFPqBbetKxPq4ArsLSeXqhFD6+TKAGpkXUTIq6AEWoCHB4KCd5ArVrEFh2a2ayyd5/KFZdqeO2Vmjt0ns6CDZqGmzklFQW8yCVgJqmABlQQC/MMuNADS4qKCAUX5cVd+/TigQv0zJY9mh1v4httiQVT+EWbbwlL1b2mGYxqzipJofQ1TztChEFgTK7WCjesci5orJGCF4IXHtmnu3gh+PcfvFnvveUKvnnbyTdvkXMpJOOo0Y2jieSbijHJtvKC8JLDu/Sem6/U+267iuOyW03LbTXHSuQtJsZNuDjcUmmICi2vjPXHV07p+w89pa/wYvD+nz6d/7x4cWmgiNAM69nUruifsIwKlsGTd89w5uBxFfZuM9Nq547t2rZlK87j9CvYUVImJRlqjQgFosckJDLJZDnQHWM5CUME/Qo0ZQumkp4kp7J+rOOeXVt123WXc7N1MzddV+hwvhCsvrUv5K72evKiLlftoyRoLORSGJ1JjCPJoMm6Oh9iSMNYurFiB5LNUQ3YMgvZDIci1khTJVKubTqjR6BDNQNAVyMi83Rq7SM7dqfMB0OVAgkdW84PngCNLf4gN6Gur+QvEJ1Qo9J6DyetiP0s9bmtm8A8BvcbUXNIIUGockm7BTAlqeb14tlpQkVVZJ0RnDPJ7ib6pnbrALCh5voVQMh+EeQZjzTkej8w+aUgi5452ebmfsFubvKDp8myHyTzN0tI5AfRinvY9AJGzXPHOGiOKWUMY84NvMCwoFORQRCce5rGfw5jGmljvGShr5JU0Cfx+LgyS1yYNPOlI0N4qfpP5U8Qt4y3wmGayOgpY/dnp/MQKuHjvWObKKhyN10DQk1Hc8l2ZWGk5HIeH2a7mDoTsI32hixinPSRuvBR5nP/qeCDtyLcCgfxmRLq5x9ANkUgUXEHkRxv2cQ0M47LWhXpK4qdgZEbsgUksPSXrMmlS6sGxX3aL5AbDNF5mUdeh2s+zF3/rAc+ARD0Y5K5dcg1sCfv8kUYqWRc2CNCgjf04fGxjUnDaMYQ+YyZlKX6yjGdaDgiFAhJnYyqBJl3CjYC+JiYRPGYTcKnYAuopIyxQFmr0GBTl7sJsQaQpIZx8kyYa4gqewdC5jUXGiAtmmsYSfIewIQMFsqcxjIWQ44THowpcTyzAwlfDFTr3g/mBZ3KgcJOvtQTQJGL1zQBFB8/ZExUMiMbrQw9ah8BSO0Y3fQS3L5QQB5f9oev5RyTZSjIloPCgZpaxYxWKfDL+VrIdS7pBywGglzUl3RJxVjBhgKYM3IHjFJcs6qhYJRIKZt87TN3X7aY27231/2XFvzJiLN9kFIfc6JZH5N/3NumeM2PtzF5fpBlOiC05rCOzfH+4sQciHu3kr9l6BymIX2Y/F187bPgo7wOOmaM3Ti9icSVyNtXjjYwMYNVDXlO8JdJ9hf3SyyXp50xOVuaIiK81xircxQ3kFWTdRNB5PVKIXngScg1IxF9rd62iNxycX54hmDO8WyMsxGf6Zp+4B73NG65x0iXmQqDNSn7DNrCFoKQrIUYEbkyJ76CIgIWNjA3VhQ7QubDXVgqsdktG5MR4tSVzJdy9SjIJhh1vWRfE4auVnuN7CDnNtkEWYzAw2Sd/j1Me5ubLJswy26egPuxbt7bzJOYT3I3JKBamhCPQrxE26UP3HE1X+b7P+W4mBeDW8W7B7FbWFfGI5dAB3FHVuFOHb0Mj7AGYWOhWV6vMxK6x2byeHHtQCSfNDCcXZGI7/PwrCXkKCF6FoPh3BjL55T4smb/vh264+areUn3bvk/TnnbWw7r4O4tarmAE6biZw3yUznvQgtLPO++NqufPvIHfeXeX+rrDzyip59/TSu8sBmzMPYfFz+vjInlPn68qm08C13MM837336N/uVj79Tff/Amve0th7Rv5+Z8LokI0Z22bml17ZVH9Fd3Xqfbrr88/3yRMid5eB4Q53J/nyJwz0iUkD95QvIMWSdzMV+5ABd8MTnECBSsQaMhcbMzO/X0rkN6bsd+nd68jaerxj3JadbIEmHOkxbLpqLGYwJnCvIcWuBWDZePRoNmk87uP6jFm9+q8a3XaHzBBRrSx5ixEaLo0o7hARaOi0ZisAEPhTxoskmWUYNOIkLmxhrwiDUE164AABAASURBVJDggkc0jLBBBaOTBmzPzu28FDygC3g5uGUTdo6PuhJ440k32VaU8VRBjLHihkyiOEZya1slVkICE4Vuuzj7qEORbYCcB0bPYn4SQ0y5qObqFAzS6mCkN06d1Uuvn9SZuRWOmzKm/4xBY+y0RYoISBwTyNfv1EMtJ6LXoUVvm1YNa9S0oWgi/8XPEtf91ZXVfD+Ue0W14NEJIScO8RNF3oP52R2qxViRrCLKA0p7TtIGLAExsdITtsIxL0QVEdIRrCrgKbshtOBUyRmqCyuKFwb79IRvLybPfqu/I3N+mQgroVQE11BDNq3RdKY1N1GmtWkZU9Y+cr1tvSY66v1YkzpCTZWN7r0pV7hXqpNbk/MEeXtr8jQEIsRiWB0NB/lC0AfeMQ0boWlbNS2E3LI5ZtpGM207oWgaVQp6CDVReQQ8lCVzR6MziwM996cTeu3YGTbwOH3dT+GA27EUtz58cMeSQ86aXFkiQhE9+dCxRMQBKfCICDgEhioUyQ04npJlUWzvCTVhr2Gg9L6pMz8uZpv4UDhv7zZdedH5uvDgPi7KmxTMvfW/zYQH82uaVk0T4FDbKCLUwBFckcHBUgnbuYTBFVIfJ8ezzmHeEzERrcbjRuNms1b3cVG+4IhePHRAL+3cpdP+lWtRQvLf/RtH4WLN5NBBqeFlhjoO7iXn+QNbUSH/OLZoZfs+Hb/gEj2z53wdHW3jg21G42hU+LBsg28euEB2GTKONOr1QEoKTES4TRFc5JcViN5k1ceiaKw2RrzA2q138mH7V++8UTdfc6EO7t2KZawBnwC8/0OWIn/gDmZdfKEb8SHcttKF5+3UndddzIfnEe3aMSPxETb2nS9Sk2tZVJiHWMMQAciDsfTGiQX9/LEXdA/f4H3jB4/p0af+pJNnl3ydko+H96MvDOaiRNCoMPQRwogRFfmfTh47uaA/vXFGc1wwlWs0wk6f9iXGOWD4GyYe5lz2IBmaa2APyQbBoYhGUvDTyHCQLy+yIQkKnh6bZqzdO7fotqsv0YfefaPu5AXpBXygbWJfZgwNtfrLhf6JpZVxkwRA7slYAAukvtjcy+a93vGIIEPYIgStlRCmTo2Or2dem/VIr1V/tnICf94vzeduPElTWkMB7wnxf7/2G8HcdI4MuW5M2v2cw/xmqB/fnw3oHRy6wYl+jOaGTeF/0ZCq7jn8iA2uTWU00mhhXqPFBRW+CcQFoyueG+ZoW0/ZJ3afZj42hdUthE2IA9fLnMbp7v1FVrxqJTwF72kLDMnMbmSrYgbiSE2geAmgPjdi4hk0LWEozgLv4I4BUJ3XYymg5jDOAEsgtgMg0daac8xBgFI71GmIs9aBTIIKUPWIEBU/clswdRE4gdPaFQrEUNBOz8YqRjMordkUPBHIR4ulqyh5nUCNCHyUxJ2nnDViDUMEq9UxVbIXYy3jOspS0YBx2aVV5rOuLFVyfGCJoA0pwg288bUr5B+0jtNH5g29uRiDqCJHRMCgzrFJXfKlMZpQkyS1EeknVR7goUZCL0nSmM1jGsGncW0sZSMgMijXw6bQxlLoCbJhahzjjAqWntUBF3rg2QTjCtUCHsaBlLxV20D4RGCBxFwwYQ6pCoyFYyTG5AF1WM+AqfhSZdA5LEM5dVGQic48aFL6BKzpSBQnr2OvkrCJUhS0DsG7ytbJ5pxMWAYj7IU4xdM/9aL0zRjhXiC4bYQlo0EUDINwLzTnrvZJX9Faybz4U6cjvGqGch1wtS3CQqJWM9KNT/cJ2tC9QTzS24ZOB5KcwwHwCHtUSFmqnmLf2BfyePIFAbl8jYG5o7XrQvrbK2FwOs78JbvMBt0eJhxqikIgRBep+2y2PQlwnDaOrbnjGSIi91q0lqG1fafsRmC+Vpcy0Gh5WaOlebpjl4Pbpq6k6sZ6x8mKCwrVsNDqjEQJRdSxKFKloVqGufZiz+mYcLIaMNmpI6aXZsOmDs7Uvfy/w53D9OYY9+8VfbOlR/DoRYk5aqp4D1Z7badMnUivjoHlQfxzbp33n2MOn7Y5pTaAiaVTNUTn4C6LhGZJcHUlkieaTapTDSAuzuvj4cDgOuY9volb8AsP7tQHbr9a//CBG3XrdRdq3y5ernE/4ntaca4pA0QJSIqIJKSsClEKzOvP7qYTSz1hXKtF+AVUknJzsKDsOLGJICr5xfgUjSKkHAf3MGPOiM1+UXdkj97/zrfpv3/0Hfqrd1+rqy47T3t2bVbT2lka8+Wq52ZaHYVm54f6/YvHdf/Pn9aX739YP3joCb322gkNRg3OkkYDLpMjNb6Hp4+ZZqS9O1tdf+Uhfew9N+if/+Z2ffAdb9VlF+7VDAvm8zUiGBvxcATt5Fnn5msv1offdaPe9taLtYfnAE/Ba6CQ7OYmoiqhVmGHCOBQ05BLlE4P1hCR5QkVhIJJCimFomG0Orl1rx7fdVgvbd+v5ZmtacJbuKv0riryUyOqanCR5Ra8Za6BZprBazM51W7R7LYdeuOC8zV37VUaHj6s8cyMRoXwrjI0ohtFNBLjjghFhBooopONN8i4RIRwwDXwadS0jaIRUCh/QsKgBn+TjYUJbN40o/xtwYv2y8e3ZQ/U+TGYEGtDHDyCZErBLalCEdgUqlzwkBpWglAGn3pETLjCPuQUhb4xyZjd1ReUAjm+h6a5j7VJxNvvzNyiXmSf+V9kDvyHa/ukTpxEtDH6RlIw/4hQA2/bVi28aRoF1EQoItRGC7EKdLDCO6Jlrv3+M0NY1ZccQ69s5AFAbM7Uc0GttSq1rUjfrsecoLescfd5Tss5wbW4lDb6ME9D6/vNEeNuiwmRap8GXiuaT/qqSHbzwEypsIFEclFsg2VNu6VcGAuQfYXFjiYgVC4UCPRjGUnqbBlqXAwUxeNgH6jaOWACt0L/BU5mA1BKmS5TFdU+8NFUGfH2ZWl5RXM8IK6urrL5iyICaiB422hmplVuHG8eKBpwfJpolAUZ54kohVwC+2jIW+xjs3ru5WM6fWaBcWErMI8sxtmffXNe3fymdXs6vTFxYclJEE8WJU6MhQivBQbyFhO4EfGQU2Ol7MM2YcGOCJi1a/Bkcfvc9t/MtwaHDx7QpRccyl8t3kQ/EaGIVi1rEy1yrgcXoMRDSk5KH2tk6zLcYrKAv8AjWgWkidwgRkeS0s8XWin4WRmGXlmRfle26nfbd+nVzVu12tSLaOFFWc5HYp5jt0QUlqsgSxFhg5h576ZGLd/K7NDcwQv03L7Dej62aXkU+UEnPuxCQ4lU/tAgaebqZa9NTVQyp1yKFEE/gjoe9BLoIRccfDzGA+3bvVW3XXeZPvCOG3TTVRfo4J7tkmNw8QehSB4KeQlEATbEMDi6KFRt3tzososO6Ma3XKLD+3aKQ6dCTGFePY8KEttIrHXaYkZn5wb63fNv6Bs/fFyfv+8R/fDhP+r5V0/Jv35NDzlXOqOisVcKgxoxdlh+W3L0xFk99Ogf9ZNfPa1XXj8m3+DjTD9jqIimErHGc72MWGeUynGqKwGHXCNETd0czeFVp02FY7Nz2ybd8JYL9dfvfpveectV+fcwNvNCsHfxCCIcXUdiPNzQf47FDowjIhTgEQEPpDSooAtEXYkI1kRrhI7GcKq/YJk3lB3SDYJFDCnRdGL6oU7XzpSQ5aQ+SaJrTUQoItYAJOc0IXZ1vd2gc5pPiPx9jL2TyJscW+/nuCRsyScGtM4vY8B7jriuJk48A2dRUlPKopCGhQRHdkXPtG5MxnrqdecyZh3/DC7OaxDqsJwfst0k2yFiy2io1fklDRcW86VgYLOvKXPJpe79QDRuss08aV0MTqmb40WHdItCi4xQKyrdM13nliPsjC7JBlnFZm7qY4mTou4/eGGuHoP3XQ2WgOWSafBPO8Aar7ljYguAdKBxXdNxIS3jKClV2S6Q85kQczzmHkdhAGEK0hJX0kCD7OuD9YyzQIAxrFmN40Z0F2slNdFHNw4wz83EgMggO7tBxgcDtcOAQd1OMMZl2Q/4xnHM6vUQ6ymPC5+ee0z28zU/faxADUkinRygHKXDIkJcZdXCrYuCqKZTqjfjJNZyzt9zgqybMBHl2gUhOl92gtyQsMEEU3B/kRzctSjkj0HLQi6SP768VJm214HRSWLAZMAEZJYEzrBS9Ny9ZmOiXA1ihhHAYIK+IrWSx4rnPbS1vh1jewEt+KobdL/ksgO2iodaBT/qSnS8Mq9eTgi1dCQn6mV4HS/CVA05spCXfEVqkAQVYkOUwijA1evCv0CYsiIn75yjm7dDDDk/IYqwJrgotpaUDacPaF+9vwpKKGrnKBEeWSjC3pWkwE7NMSBLwiwX57Biz9Rp7JH2iX9R2tHTv0gMH08qjgHr19SidRM9AuPsiUE1Fp08tiN1dqLAqOhY0kA0AJXI3s56YnOeCXlkOI3z3sJ2CHcSuWasfSuEjfgKghAHgl+2lWMHRpZ8r0LalH3/4jy2jWks257khGCJk9aqWRK4Y71+I5yHK0vq/watWDtxvJyLbgnDK/cPa+DgBC2bDJhKDbMIkT71zJGKOIfW/EkHIKWTjPck0SFNraVzjMBuAo6IjBA8qcesb5BR19WIqDrMIgzdLVQQTbDMawfL56Bpk4doSjfiS0epT03G15pUba9G5soxJoDaI5UbMGWAxOggfNEJR+4xUTg+IMZNAOwNMJQcJ5xKX1jI6VypoyodQBKAg9XWQOGYAbjPAocIJ6TmRgUkLWDLiXfBod16/+3X6O/ed5NuvPoi7di5TW07g08LEaOaWfDcF5LcvT+HGLCre3JC0UwoRCyd0Q2YK0rAYQQwRgQbk4zbCHFQglg1ZAuPodGOrZv0lkuP6KN33aH/+tF36647rtElh/fKv6nXMIf0Jw+Vz5jQKm+yTswu6TdPvaR7vv9rfeHeh/QLng9On1mi60a+3yo896Ag80kyGKotQ+3fuUk3X3uJ/u4Dt+kfPnS77nzbZTp//3a1HouHaGLYMEV4fgXeaN/e7fk3xP/qnTfp2rdcpG1btnjwquMiGAlPwkCIE3p4gnB15M+JXExRChQQvLAeBS64/AsppdGyNum17Qf13N7DOrltN/BmRXQBhMmiCDInOKAGyvzALQ4t9hlzx0Wr2c3b9NTOPfrtlm16ebRZy+MZPJyM/ZuxliW7uwnxExJMERYkcf2JQKaP8Pxy6o2iaeQSEfgih9S0If+gCVhuQiwbfVnfu2u7/CfCDh/co0285/B1r7AGJvt5vbwfI1IjEk6/VDmX8BWlCBwueESwBAUxhFhlVK0r+HQ6Xgwoq8IYvqxGjbMOAdHiUyzZKi0uDeT/yNX/jHhhaRVjusDxIVEEDZDHD4JEnwgRjSICatQ2bVKoQQfzerHXHTPg3dDSyrJW/U+I3S+xmioR+IeI04YSYPSFPZcnedUxyBRSnpteXzlvT2mQNM3TQRJ5elhd6YdVsLFgde69jbhCgFO7H0T1lC6OSYHGTpAgfpxRAAAQAElEQVTtaJPKqFkZVC9IXXaUqeoAU4U6yYlNFWRQVI8UvfOoEj6p0zEAtfaQqg0m0I01IhQB9QbPLoPcj7BBCjeQeWeUjMoF1EykST4ajbS0tKz5+QUN+RajYRNE06jBoYG3bJRg47RctOvfFGyx2d4oIuSfTEQTEW4hyWI0ocWVgV7iDbb/EObCCi+ZwETJdV0bnvpIc9twSUy0Va/OxTrJ6wEumDlUrLF9IpBJACqXkr6NxQ2EBV92orcKi1fNhErGlZJE6O4d23jhckCH9u/V1s2tGuwRjaLxGoRmmlADRYSi4wiSGjWsXdrQ1NmsNxHCqGhCEaa245YDV7igEC2ED61Oz6/qj8fn9fQyLwY379LjO3fr5S1btRIzaiR8eSHFjOTiWBNy3mQYR1fmKjIft5u1vPc8vXboIj0zs1NnVhu+pfFexO67SaeTC4GsMa2VpIhes7+cnZQd1jEA9RThY4OBumPnVl1/9SW8ELxet/ON10E+4JwADzX44SLeVWswKHzDJuWDHv37GCsdGR+8wXHfnm264pLzdPjAPrVcyMfBB7CcCSMxiKqFGGrwyFVYr3G0Wlga8yLwtL73y2f06W89rK898Jgee+YNneGFYfE4WFT36ZvlER/6ZRycI6Hjs4v61eMv6bsPPqHf/fFFLsgralqcRaGPekFCZghr/QvYRvAOtNliXcGKW06v3ggcEaJKdNFwzm/nhuWaKy7WX73rJr3ztqt06YX7tdXfKnJ7gvukZp6JxpqwHiF+nCykiIAql0sIPRvRTo23jr3m8wirTksALXnl4qCeWyZ/JjKWRGzvm/r6xvlNTHG9YYPmY2LqYcsRoYjoIWlKdE6TKOYmRAn/iFCoK8gp9WM0h9IOZ0Gk3kf/m4UkzJ6grnd0FC8erMM6aU2Terfs22PQVPFYkozhSbWUlHJM4gMw8+IfyP7Gb8AXQaNFblr5DABSRCRZZmBZQTouXy5TVhb2U/LaeGg+DqlZsQDv+7QqkY0+REHiDJZGyPYxbCzJCr6CIkKTQj6hGwlHI1s3OYdKteRaERRhHYHKbTitcM1ISdXmOJMok/Ej+6bW3Qm/IG8lTc2/k/s+cA6ul5nVMuYcT9rdA0cfFuTLJMjCBspwrZgI6hjSuhpouNO6rjkZSxswlwdaNGrmTc1K58+4gLKCJhdCzVEUEVxiAq5a0KXQdImI3AfRgQ16g+LrEveQ8mXQ37L3hBnPfjSIFcg5F8tQAa434PZT12NhLBB20mtG0gwCFTu4Ksn2RjIOJILkvJnTqO0eGHID2bOUkIZjiZccEp5UUXz8O1F2SXdw84KBKIl8DF6eX9OoFgwRNGjR0hi3mjzIFfXK7BzguV6dm10aAP/miD+nAyBSlxpyNiH6Et0WhYoa2ohg2KyVByUKahTlcfHYMgY/DyXXTZJlE4GKCBACyJfi/03af39ZllV3vuj3u09ERvqM9OWL8r6ggKqCEiAQSCBRSCCEpL5t5Ft9/6E3xhvjjffLG2+8vn2lq+6WbssiDwJhJChcYQoo79K7yIyIs97nO9feJyKzCqS+d8Waa875nWbNtfY+e5+zT2RkDUDoHVXlihdQetVfeyLJg6QY4WEVkyFFSHJAbTUq3VImaapdrKr8LRuZPDYyfoberNvdUqwGvEZuWYq8yC91HVxSjTU05JbtkJAMZe9Es82YHh6K/CZEeNA5Q8RpnS25prCR970bldgbQfCcc5FCie9+ZRRm6htlTa3nCFqUYTLBKwc8PaYiBnotLzy2TngHCJF2ey1lH/eQw9xV3ohtXFnXOveMTd6gNc7GVntFcPfQpLpZ9eMydJlRI2VK0ezu0EeAzIliZ0Df3hdB28EulzshXWMMAPtRvVwzFw52aUhv1mMLbbPFPxQoOUKRJ6LOREwuE1wvJGx1IEqJJccAijjStekKJmHyhUqfBoBKWXrPE72n73qZasBSyUnGcTBUnRzqQsZJLK40cxrCyw2e3ECqi4R66zNZ3SfcimLDRQuHco7NuEnceGxV73/sXn3kvQ/p/tuOa9cuPsMMAyHWgJ89xmlbA7KNDxhLsS0iBCKb0Ro5gq5u9jWYUzFJWEyZGJqs3McO7tmhR3hQ94mfeZc+/jOP67EHb9axQ7u0Y2mGvedpba60xsXw0vpcL75+QZ//6vf1B3/+ef3Rpz+vp7/zrPILBnOuvLxslH/hlIjGlbRpQ8vDho4f3qUn+EL/yZ96J/vwoO6/45j271nms0+8LNuZQoI1cQxy7Apr1NF0/eE9euLRu/X+x9+qt9x2vXbsXJFin4j9FNRKH8pmk0wqN0WMPlJUZgFmtsxFrUpDnWM8P1vWd/Ye1XdWj+nUzj2sIp+1Gjs4h+DkaUTbFl0mdsiIQK9/strvQUs6O9utp/bs1Wf3r+ofN3fq669e0In801cmGogjIaWQjUTWoDonBpNtGAkZ2wBpJDsYvoNVGBxIhufzmW0NvBewR3smGeXGWneuzHTj8UO6+fqj2rt3RfnzYVZ+BgkesrlHqVEbeGSo8NiRQZFaf4lzjolmm5EYRtuyTXyU0Ogr84NOj9nw9BaB0GDRK3GODVjKKMJwhfczr584q2dffE2nzl7U5qYrX0vg5ItfUMPT7UG2iwbOk1n2KbSUPYSwZd8GbBs8DMy/JL28tqbNxrt2kyF5YYuOntK6HgeIzgoFgzJ2a8ZoocidSNCFa8bJCzs1KXSNR9R4hfrmBoEoiCgEOnLtH2L1hUHqcdoKXQAq26TyoLtHZczCJtKi+aoAg4dq4ioAgKOWuEhXU3leDZFtO5rTb6vK7pr9CHXt2pFojIyjASl1VA0jBAMdS2w85NjQeT4cXrp0sTBzAuQkECeHI5NvloshJ4ptzWYzDcNMNtVV7mQTbVzlqGbP5jxIOX3mor733Kt66bXTurKRkykOsRJCj9QWeZJTikeKKVjsQIQQMkspe2ImKP6hsQLsaC25KrvaVCtcWNOLMuAyvnaVzwj5MGgnds6F2zp++IDy7cH+xX8mkQuyZUMaJA+yJE8DwmwYNBvAkcswSGynqs0koww2gqQwKDyKjTPk2SDXz6CB/V5j6146vabnT17SmfWZTizt0dd3reqf9hzQKzwYXNeMezS1sSkzCVlchNFZHKshU1NNyc3MHjT3si7tP6yXj9+qb+0+pBevLGud4zPXXCoyOZqEf8hid8mNkT7K5MZDLT6xYxGTBJPcO7qZTwOpiF9envEQ7zq997EHuNneruOH9mh5NsjGX9YaN9hXT13Qd559XV/73sv61jMv6/mXTunshcva4MLHNEkkBiXn8vKSDh7Yq/3QEns+44K1i0+PB7moHzu4h4eF+3QEfmDvDh6cmRDWxxvaHOtNHg5e3rBeOcEN/Ws/1O//xZf1e3/6Jf3DPz2jl18/rw1qydrygTX+c0LPnL+sL33jRf3pP3xd//zNH+jc+Usy67Ot1NRYIwK9sX8g6MHKioxh7NgF2qJmd/HN4oAKIV83DaijnQKWOLh33nxc73v8Af3E2+/UrTccqofVicaRY1FRETuRJ0KvgeTRcXHmznxVU0NrpIDivCDmBaIvkIYnk3S9wUIwgmt842BMOPW+kN/oB5JaIM6u8kvNoG/owUMxTDxyyLZsKMq/RPjFhdLUIjP31tpAo+OAxEiPD+wNPX7X0uRkUY+ubmBXA1vatabF3FsuW9L2eq4KREk9IhqRzVSdjG4qWYy81jfOndfmhYsyJ3fc8sa1CWnMOzK86Q1Khzs+yc0cqJGwIKUHg6Z9BBrtIqpB4T1DGRq1FArPdaQmtdIi5lzAJcZAxfOQXmUsS8e3jVso5y945Rhr6raeH1OVkFzTeRTf4CGLeAIaPPrkE5xLXyCWSURyk6lRf6gMDCkRBywo+JANNf7o9Pg2cETWxYiMFUHjjKpW5yZSzRmfJiV38mls3RYlGSD8usbYUnFT3dsaupxB5rolkQXMBiPGtmwrzQ4nl8JB8GOs9QxgeeA0AMzwmw0WTDIdGvAiM3Ny0UQunf0R1zDlfCNXzrtWOj7Yqj5s3d6IDc07l+AQ/uUncS3vlDxsLEhjH6kXn+h9/iajD5V/U8Nm6Iq0CfFGl9KI+/G9bTcbBWKWlKl8cGh1v9xk6dRK/VVf9rIIrHhT4bGHwIYi8sF7vcJHtQa3odbXjyuxCok5IPwpAV+wOTo0xQ8chMRkLm6H5DB+kISsimcCqSSTtREKCbQxBIHTAdCZq2SrImpATgRTFRi5cKWVt2LDrTgpa45YEchLRBw6UJBwZqow7HTSGM3lgx7/KDjRk7LHxY5vWKjWTpyghIhW/qVYtklWHUs6tcDqdViOKNXxK44v+WNiIxVCZW5GXBJXpN4qG86NYyzsOFJr0CjxIQ57ScU5Brw+QfEDBZsjRU9sckROus7niy9ScCUg9bVyZYRnVJ2RpEFHJrBljuJb9qoRJ+A6l8XeZC25vobKs2ENZSaKyD8fXr/IZwVeRxpSu0Rq4YUQJyjKuNywPOwGlaKoN6ZS15mF/AmpYsmUY6jtLcYQtq393+7wY+SaSH2qURat0sEzZ8mjzbbskDrPnEXWVY2ag9gZsaAzjntARmC6zE/hiwFbya5xMUxwAeO+XoNNEeGhcmWw0fBtORDoiCoxQ9u2v4taRgxHItmCSYeryQ4KEWtTCzmnjqpCsBXWahzXjYweHyQwlBKIQKyQ0bjE58mbjh/UT73rPn3kPffzmeCIduyYKWZmhmckReIJzHkJKyCWkLI+7IMs20gqPoolJ060cEpAGnspGfqaG6+Y5aHpuoO79O633alf5IHgz3/wET141/Va3bci85PIgXPeEZhkDnYxv/Ty8mn91Re+rd//s8/r05/5il568YQanzE0UC73njkkpgrf3NzQEq/gm47v1/sfu19Pfuid8Lt1200HtXMFy6aUz83xZwrZ2btWn80uXdnURvIyP6mVz1K33HhQ73vsHj3xjvt0/PhhDQMW5pLhKUBGnKmZPMRd1R0tzk3TT6B4hqsxTpsOX8f9xGxF39l/VM8eOKKLO3aJ9Jpe38nRY8ecvJCZVmRRmpHmrP78bJe+uXefvrDvkL6/84he29yr759Y03OvndOlK3Nc8bTkrCE1KA1AUBJGhZz1FYRUx6XhASDlMiET3xb+VIbJrkGc9NpqVM76ZpgOr+7RW246rqNHDiifJ4Hl+sHbY1iTkqZsYDa5JSEyZPQo428tWs7BrpBATTbGUGSIKjAbnGNnYtGAM2rOtTfxrTRsoxAsPrmWn+az6Q9fOKFXXjujy+sbeDo7pLS4kzJiUWovYRxmw6BhFnLN7+wntQ2mFrE+5r+8dlmXL69pk88ONa9TRzL3JJOU3GWPUCYc6aQpTeS1A3Q1+hQ7ItewybotZpuHmSe0gBp+dEEViZ1KF+aSRyz2UIxOQBcydnJnk092oxDObU4yL2iKTfLJ2eU5DWhZNExxxomuasFLYIi80yT5kQAAEABJREFUIPSxJ4zDgGaiDRcciq+mFhyiB3F5RKKq0c+ooZw0CwJLD54TaY0Dff78RV1Zz0teyokx4+RYgsIHnkLUbwhy0syGmWwXDZw0IWaTk7DGrBICsM0FrPFw5Zyeee51nT57UakBU3lnwBOMEV/GmGXHY6KYsQSDGgfb7jsjdZ+GWWCT3jlxPRsjfnHCB6lcLUshYh2OTdUKUMuvfKhp3+4VHroc1U3XH9HunTvwbLKJmIg9sEd9lLMn9iDbygvKJXfdow8m2YnrOCcWvujDIMkSzLYG/GcQnw907tI630ad06kzl7XJodpgL84s7dY39hzmweB+vbpjhVvNjEeDbSTBfRXlQ8iSB83MTWL3fp07fqueOXij6le36wGYxtYogbWyB9nJIvYwO18vvlHOhTU6pY5x5SnbEr0G5lPp1hKfIq8/tsq3Y/fpPe+8h709yI1tCXOczQ1hU999/qT+5kvf0+/9+Zf1//nDz+r/C/3hX35JX+ahXR4WbvKgmen7RJLMz2yQ9u1c0tEDO3THjQf0xFtv05M/+VZ96mcf1S//3OP6pY88qo+870E99vCtuvmGA9q7Z6j1iQtd45up3LMvckH91vdf1f/426/q//d/fk5//Hff0De//5rOXVir8zhvks+vreur33lJn/7s1/WFrz6j10+e5VuTJg1Wb+HoKJFgvaPkgp9tKIAFmLpLZqgLKFyFYYlj0bjMMf8y67ztpiN63+P36X2P3qM7bj2mPbuW6yjNlWYlBenVG3oJlm2pd9kI6q0pRxU5WKiCG4CwiIYcDFYTRd4KV5zsEYhNYxux0aKc47UagOyFxmYDjLIibyN7m2302dorsm2fb7TnnAyl3Ama+HYs8pQrs4Qyf+EELPg0x/ZaIofwS7dNaCcEFWlsJMo8ob5/4GBUr3HnCzZwSKDhIU2NGhISCl6UObHblg0JCoeA6YbSOydFpgxQtMn1fv08DwXr72GKt8SB45tZlGzUFV3wTqLZVE0y4yFkoLG7uLkuWUYOwUiHe88BhFqyxljLlTw+gRovxviAchgniTwxwtJtaiALDDU+UuRQ7bMs25paoyYJnd7tokVRUKXZLrnGpESf8PCQnXkpt+wqf1UDLyxnNhQ5eJsEFGIZFz0W26VXTch0khfE6sLjFQ7hGs226PihGRxPZpQmeZzTdkEWbRrA0CrWLrDUiKnB7uvItU7IZRQYArPJtowMUwRzXcq1N/epyJvLM60v7yjahG9ywZ/z/mHO+4ZND5oPgxpym3H/QY4+R99EXhAJN7HPZ0taJ35jeVmhdfj6EvIOvrwCX48d2sB3kw+Tc+aeVyxzwOua7FQNsSfZo3mb1znFKcYHrw1kPoGJxjrEoqz8sD3sKUYEoojFQ8LeZCkE2+ScusJ9dC3r3LGDtbEmfDQRORvyfBttImedG1kv+7HO2teRN+ChK2BXyLk+LGkdbB35CvwKeOT4BA/fBA+tM886eYNF3iDfOnuyzh5tkOcKfH15SQ0/3Lj3S9xGxjKt/Ig2LTPnAavODkgE0GU0SyoZwQ1ZW80GjAorEV75SpHMj5CTV5aKJNlRVK015NLhhWTWEmrInJRRMgembidWfqSEpW6lGWubCkQBy5j4+CVH6WKkY05A4BLzATe5Mns3kwuLbSImkuzII488kaxq6MkzRhfERCNHwmB8DYIrgNAkRcGmtMjFGXBMPo18Pq6xMMwJCYmYmDjVa02xlx4jNlzV6n0PR6N0EgqKHB8csFBPA7Vsg6Sbt0tNm5evaOPSmubz8bUTc4sdigwjiNEyY3rNTzXh0ReGUrYGOxGOJ+CUFHF7L7hpdC1uG76N8DfUQkyaPRA8mG0ZPFR25NiKIo+EOxA7gVPj3ESiLrYFe/IBL3SgLregaDVHZggFg7AlDuvYO8Yk6Mg9Q8k5ByfqM6pqjpdo4SExD2r1zJSdE7XWuR4HQNu4QeWVwZWSUWLYXpNt2VbayCiPRHQMCostcvGrBuLiMAaiKTS5FBwA6nLjvf+gW/hS+6eeuF8ffPd9uuWmQ9qxwnW0Ii27E0KlQVW98Kmk5PFdi2hZM2zsieM+QD1IkmvJSkMMIwNGOgLGLhw7vJf31g/pF3/uCX34vQ/qjpsPac/OgSkb182mJW9qaBviUlo58osKT//wdX36H76pP/izz+mzX/ymTpw8r8Z1e65BvMx6hVyH50xsXpT7di/pgTtv0JPvf1Sf+OnHeAB5m24+vk8rvLnPa7qpVe4cF04ZbfLwPf95xPdePKVvPPOiXnyNzxyb0kARSzNrN/t1921H9P5H79bbH7hNqwf3q3nguFmCd0JmE0yMbLqxQRLyNtLYOIeaOJvwLQ48D1HQFWwvLu/Rtw4c1wv7D2lttoP9w5eV9owiMmR2wCUPUsmDZro8rOg7u/fpH/cf1A92rqLvYp+sU+cu6ocvn9QJ+JyowYkSkotE80hKXcMgsx4ns5FteQYFgwTZEhbcM3ZZstKGxCPHx3Yk4MZ+7tCt1x3Urdcf1p49rI11cQKwp6yRtbvmYn/xFnEYVMfMggfs1EYbsFSDtjUA7Gwnx6nDkVWOlQ3JskPqzWFWfiIVtRpHzLp06Ypeeu2knn/5hM5fuAyuqyjnlKpZk8G2ai/Yr2E2lDwgm/cXRWbvBtZLyDqfGS6tXVK4xgZc0lbuUit9lzJSKH3aIGexoZhGsskUGvXtLDDWyjnxKV3mbQVatsUgRiljGSQFV0dTQ6ZuwULqrfJgtI1npxz3bt0ahy3xWskAIRg9BcJ6z4xbpo69YfwRDoGvSrYVWIsoNU4WtZcmWWlt21Uxmx40qUIq50iccNTXN0Da4N3xJT4UXrhwkQcfcw2cALNhwN0aZjPNoCXIYLOh6xY/zGVbV7eGBaSJN9xzBOsiD1F++MJJPcs3J2trm7I5ucb5caBTDyPHQv3V0bhAzBFJErwMEQwmZcrUvoCVsMTAkS0zbsm5sS4CMU1ZJycbEIWSGE008yDly5gZ3xrl24Lbbr5Ohw/sFe+rlWPQLJkXzWB8kQlS9IjBeFnhIGkYJLvIii8j+pAE6OnxB5KNL/6prwFEt13775l56r+pV0+d18uvndYaL/zaA7NO6HS+ddl3WF/bt6pTyzslDWI2zYi3jWwQwZtmjJE2du7Rmetu0bPX3awfLO/W6UuNYyYNjseA10ByPC1aVdV5NoobW/a0iZ/oWHrvfpm76wnu1MI411b37dIjD76FB4L36u6bj2llZVnOuln/Zb4h+t5zJ/XXn/+O/vun/1l/+Jdf0f/466f0X+H/5U++oP/2F1+ov9dx6uxapu9TMGVLPdRy6MCKnnjr7TwAfKf+w8d/Qr/1qSf0G598l37zk4/pt37p3frtT71Xv/7xJ+oPHL/j/pt17NBu7VgiwTwfDsXDvbmuXN7Q86+c0t988Wn9lz/+vP73P/uSPvfPP9DLr57m4eBlffuHr+kvPvN1/cOXntZLr57kdtGo39STvegl2VksOjU19icaDmi1pQxNbPCoI4uGEx1B43UIDZM5HiJf4w34kuc8RF3V+9/9APSg7r39eu3du9wDmCdzKY24MIkcUGPzu+Qx9+RAjSVmYA2iRYSNxSkBVtpo72LGIg+WHRu5QGwzjn17LmD6aHgzdrX1ak1a6G1Kqn+5/QjfH5kB/7JlDciLCaIvlC4s6nkTW/f4l8aa6V9y+tfb35BuAnqlk9aPEmlZ3/zKmq5cuKD5xcscZiw4MWLMKYrENb4Uhp4lQj/W9gKpY2MHJw6tlTzpxIydKfMyqFMrUMNX4joTZaTNlhzMzbUib6jFFSum7bG44MTYe8xFjXxbrwFyNNzKItlWGlAYFDuEFMtEkvnJSOyWMwC+5GhWNcRaR/TIfbUxxQGiJzyUbUQlIfYAsMSImaLGZmeMi0FDyCw6diQwhakLGmUjpBuYCnCmSmRt21UrqW3HsSh7ZMU/3kLq6QjneobMvN2OXKvUG5ptDZClis/7jcbDJx05Kt11t9r9D6o98KB838PyPQ/I996n4b77Ndz7gIoj+370+++T74OQ/cADKnrwIRnSg8RC7YGHNYfPiz+kzQceUmzbydgGYoYHH9TwwP2aPXCfZuRchpbuv7fkpfse0NK992qZuoa77pIOHZH4sFYnpTkPWU8tRrRsBuyqHswgQwZp4Eu4jetu0Pr9D8nveKdmDz+i5YfeBj2sJWqcgRchD9Q0sL5Z6qNOP/Sw9NBbpQehcOrXSMZf9z+g7E/2zffcyx7eN1Lkie4BQ747/B7pHoh9Fmv0feDQHL3dc5900y3a3LtPeWhqlpClwjjA/RzI0lBqKwq/ZjAbM0AKdedICSluSclpuQuSoudcQ6qe5D2Uc09W2dVljS3+c+Ty4zyM3vDBm7kaFsMFouKMneM7JCFA/2ANHPd4wmMKYVagIsWHfPD0bqce/KOHZf68BMrGHMFEsIsS30m07GRqR+w9/gQ0fAOQOamKUiORgUuP4MEwqEn2oDTEsoNGLbnPEYt4rwxhiVa1Rq55QcK5iHYcfWEjGyqjkhARCxqJI8NyqGIqSq3BcdIga14PBS+pfhOKOYIDF8sQyIlEyPUx2ETZo2CYau5yw1j7C39Dr4mpLYbFhTTK/zXKXvSUY85/VZr/GV8SvsH9DQBO2r5lWrQ3d1Xfn6p84Rphyz1aaEImnh0PPlKlYFiYkWPqE3Dcu38dn+AhlHIPxy8R2ccqKgo+TeWhsNhw1Rvb6BPDlAd5x44l3c5ngZ/hwWAebN1w3apmSzMsb9Yb501qhGoSdE4iPjHyWsiZO8aQP5KdMxGKWwAo9bFQJDolRW+838BLB1f3660P3a13PnSbrju6T7PZIEw4NtlzWRvQvB7UnThzSU9992X98d98XX/06X/U17/2jM7zQEvMOeeVMoc3JWtyzHkns6l8Rnn8oTv1yY88Ub8h+Lb7btKx1V3Ky73hy0Sq2qiLrs31Db3OQ8Z/+taL+sO/ekr/2//4gj73pe/ptVMXynVm12+zre7bqYfvuUHve+xu3XPnjVpeWdE8SUdKbg8DMakHIg6lZmwIIVjpmb/0DLXH+GNpkKHGNeVC26Ef7jyk76xerxO7V3XFMx6WYsV/4HgkYiChIVSirIHx0mxF3951QP+w75C+u/uALsx2KrvaGC+uXdbzL7+u5185rYt8DhP+ojUSNLjQGzRXb1lCbEytLFNcPx2hifezli1a6zxyB5T1DaNsxyBlzOVFrG1pkI6s7tVtNx4pzuOPqqBJGt2TAkViorIhwEmt3uJbQKml9RhlpgLHIbZQj52sOSfjmvlcwuhOkVlzTxZpiu18Y2NdJ0+e0/MvndDJsxd5pgPunjtj8iV3yMmbtAEjw21Q9nDgXLEjW4IPg2UN2uRzaH6JrP7viTwk4XgLe69H1zSXnjGU+QtgoKqt7UH/l3vPUH6Zs4QMyRSeMy58pLhPphFasNhCC+BqYRG28OnIpG6HkqoAABAASURBVHJ6XB0waf1wZARJkVA2usLZpCSYCA/VxumNrXziH8IcPTlIx6ZFCwiPvUDmhNdcOGJRCK/a88JLWaCllRGIEIlcouXFnX8nfvHiJeXpb2LNxdi2clIMHpSL4hJYHgzOeHU4Jwe7YpNMvVnuwjXjBp/wTp69oB+88KpePXFOm9j7yRX/EEDFckCzpqgj5QEnK2UPArh7OfKPp8TEo1wZGpG2MwKncFh1MHCF0A1Ne2Tjx4OmXTuXdfP1R3TTdUe0e+cS5rmc9WcfbHlgf6Ds02Br5kEDPHs386xkGz9I0Cx2/D0DGyBB4MMwk6NbmsFDbo5VsovOXbis5189pdfZz032akieuaiJTszJ5T36+t7DenrvAZ3hIZ+GHTV/xQ8S6UQmJd3m0oouHL5RL910p763+5BeWpMubdROkdD4DGJEpjchqydAzjnSLwClYGtFwYxbCFbdtuxBbYjPXPmG7MG7b9T7H39QD8PztzOGwQpxLdZzr57R337xe/qLzz5Vv4X37Isn9frpC3r15AV984ev8qDuW/rbz39d33vutXpIKpFf0sB+7tq5Qw/cfZM+zjdvn/yZR/WhJ+7W2+67Tvfedphv+w7yAO2Q3vngDfrgE/fol3/uHfrURx7TT77zTt16/QHtqi+DNsjEMnkHsLGxqdOnz9U/Df7Dv/ii/rc//Jz+/HPf1Oe//qw+/fmn9fdf/IZ++MJr2tiYVwX2QKw7sWaNIoBy09CiNSaABNFrz0ZfO4J66EA+dMNtcGhp1qj1oN7/7of1ofe8jbXerP17OcZsHB7JKDuvIwkhXb21LpetKYpt4ak0RFh0F2eQApaKv2jI3b8xz4gBb++4dHW72U3Bp3StPAqRHV5ADVFty2ghWHXbhZWSIfo1JPSYsp9FpTAED5VoXeWnsfFayjmd2kIVD1a+xC6w0d3ueSoGv7IHG+3FcFGolBxy9q07jghsYccQuYghuWAqHgHfdOaKFrrKBl4140Mmjk+EpvLrGmMDpI6MXYyk+ZUr2jx/QfnnYByqcuB0Il1TpieQ3qSeTMGy7vCQaGXKkDrCQ+CsmFhSEi6NIEjctpNo5uLk+E0ENvVEOvYSglq2xQCJ1mXb/aUGl1x9Ps5XiqZm2UYJwRQeSsXRKSL2gpADbaMW/9EeF6ZgkaMDeCuxLCOODO7ExYaskEAMkIDSkaeOnj2KuSDWX/OUApqYyHGKjL9tMgqyqoGPEuoo4YMie9Qnn1IZwHN8p+kwMy2vfK7RBCkUm+LaL1EasA1LALxH0O7d2sXDrEMf/0Wt/tpvav+v/Ufod7T/N35Xq//ht7X6739LB/7Db4H9lg78+m9p9dd/Wwd+4z9q9TdD+Pzmf9KB0G/9LpzY3/wd7ft14n8NIn5/6Nd+Wweih2KDVn/jdyrHgd/8Xa3+1n/Swd/+T3Dk3ybvb/2ODv3O7+rIf/xPOvw7/yu2/1WHfxf61X+nvW97uwZqzjrF2kWLXHuAUNvLEJ0XhcQy+4CAfenAIR1493t07N//mg6zxiPUcfC3f4c5flcHmXP1P8JDvw2HVlnXfta0OtIB1j1RbAewZy+CRS/5t/6jDuJ/kLUcjBz6rd9mfewf/OB2+s3f1KFf+w0d/LVf18Ff/3X29zfw+00d/w//Toc/9EENN96s/BbnnGOWddgc26J+qrIkzd00Fw086w2mUc4LjIiuBsMtWADbyk8gtizsGqpMwk3TOdQdghMZA3N3rI9lCY4auQc3NRkEoufYFIGkA8nOKDjrSjHRM2nkJlrsIUSySZYNyapWsiYNwV22SFhdDR+03oMjVXqGuu6MmD0K4LhUnlFUlKxGaaNbuTN0tY8xK86iYVPk8DJnQRE6NWxNYwPqcyGA98onW7Auu2zIyQnTtgSTOPH4bq5d0cbFi3I+FFbsZE2wlDQTUocUJXGi2WYce8Ry6HpMuKoSoJQsWl8EQgVIYWI1ONSxX3B2MzK2qcfVxIcm7Mdx27J9jQtJtzaFS0HmuYauiVBShMDxpFgEQHsEo4667UidGnL07YSFJVCBKyrVlJABQ0ejhLDWnjbZVn5GlHiksqlwG+tEkuyus0BkSiY3I4YalZb9dgR8K2G4Cik1pk4NFlJZy03SgGAbSbLhUKbZtbKs+26/UR9570N676P36frjq5rxJVMTN5oQfsKdKKV1seev/c3sBS6sCAFCES3bCL1XJEPj/b7yyZQiGp9Xz5y7oFdeOakLl/JFaffNiJkHIk24aO3Khp5/7aw+99Sz+m9/+U/607/5kr757ee0xuuimc87WqKafKZb0jBbZl6J5enm6w7qgz/xNj5//IR++j0P6b47jurgvh1lt8y2sxImoiw13ojl4ctzL5/WZ77yQ/3h335Ff8hcf/Q339CffPbreurpF3SWz4RiTXSZbcqfYXrnA7fqXY/cpZtuOKzZLLVYZcShGVmW7TqgYShKAxEVqH/uxpwiYoBaWZhAMy73AxoPh9pMp9ouPbP7mH5w6Aad3bmqTS/jnSwwvDKG7J79Mp9Jv7l7n/5+9bC+vXdV52e7Vcd3c1MD691cb3r91Dk99/Kryn9IugmmgdiKJ9MoOhhk6hlm1BQ7NEC2lfckHkwFyB4kOko6ZBkbO81ahK6tZktFc+3mQ+GtfPa/5brD2sUDVg4LpqGTrORgjFSkNmq2Fg1xUvO66XiDjYYyRqeazjQyfPoxyLxMUDqzT6JUsaIRW1GI8PifOb+mF14+qfwrtss8VHbVFjuUCRJbJNK40xA5ZC0tDZw71oBP0TBoKLKyjjwQzLm+wXETzSNRMZ0JKCIYChbGghIbudeLpvhgompwPCPD3ryTM/aJFk4A9IUawWQ2AuUjSbZlSXZGXdWuje3GoJ2aUun2+iy2Sm/e2pvAb5zzjU6LwnqCGlnwwrEAtIUfcvp2n+gjdfc+jhArQJ9qQVzgESac/Dk8Vy5f0oWLF7SRf4+KPSeB2Ah70GywloaZZrzwlrhAD5wYtmXPxMgJomrJE2HCUqqJX1/fVP4nnO/zUPDshTW1uXHLhQrGqbBVWpMdWy9d4kDgmxOwo8GbFJwTPFy02EMCz02/yxKqektMqGvJ5TZ0hTF1V0zmDsUVym9l5bcEDx/Yq1uO823B/t3aQXD5EjfEd5zEcNsS5MGwTkP0kQYPGoaZzOmEVQoupJRiSehD9jZ2ZNvyzMSwD2paYx9fOXNBz588owtrGyDksrgk8qCSG9AmsWveoZdWDujL+47qm/tWdWbHLm3ikSmWWdMOSctm4MJ84cBxvXTjPfr+6i16fn2Xzl/a0NwzNQ9xUF2oqUWysuYQRwCcRIyRMcDYQQ527Hiiz8XQKXMhkQKoaefOme667bjen7+D97Y7dMOR3axxEKeWbOu11y/oi197Tn/9+W/qq08/r5NnLmqdC1pujsl/hT144fWz+tK3fqCnv/+izmcfmKNBM+o+fnS/3vXWO/XE2+/Qnbce0YF9K2qUc3l9rivQBg89U/1+HqTde/t1+sh77tW/+cg79FOP3cXDtv1aWWIt6+sSbxJy/DPvJR6W//DZl3kY+U393p98EfqS/vwzT+mZH76sKxsbfSdYvyjCdq0jS27oLZONlFzBtQCFGGO4ZKlTcgzsJCY7qGiNI7GpG48eVP4G44d4M/HgHdfrwN5lYuZM3TSPP5qKK5J6AygBXnOXwqTpyd/JDseGGyO1MbKG5FsQ0Oi1HcK3dcKOgG1Mgu6FiA/6/2yf5pvirtXfgGcdodFwrf+1ernFP7R9f8rQB5vjEUK1xww/wje72gnnsefcjWiPsVG2HaFSf8zwf820fS4y1HGwUkLEIs7zef5g8PmLml++LOVbcA5YbHEsLiFa1UY2JAlA7BFz3eWgp4twls+xzgmZPYISFl9EoqLBqlvsLEQI0fEJnCtQ+ZI8dvEi9hBflS+iphY0euatmHiMieY41d5jmH7TxTZo5utkOxHM3vUazVgx5arG/CBwdHL3uVgjPoyYGMFRkUU+EggRDLYQohqrQlFGso0PPbpoJJozZ15+wjfzYa0alRa/xESGPPoQJtsg8bay/ikotlBfBD7JAZC9i7dkRc6xHJBFS3y5TXLCkj80qLycCRLIB5/5jmXNV3ZqdsNN2vG+D2jXk7+onU9+Avq4dn0U/guf0s6fhz72CWyf0M5g+OwK/fwntetjUOTE/OzHtfKRX9DKh39eOz8C/ezH4NCHn9TOYFBsKx/+mFZ+5knt+Bn4h38Bn19grj7fbnKFdj75SeYKUc9HyfVzH9dOaPdPfVgrd9+jYddOtqVpnvWxqsa+hPq+ZAdULVJIrL+FQGd79mr/Qw/p0Ed+Wvs/zty/8AnWQf4nkT/2ce1hrbtH2sW6dn0UnLlXfvbntYt6d7GeXR/5KGsK/RwY9LNPatfPfQzC58mPq+I/8Unt+Tj0iV/Snk98Cvpl6Feg8E9p7y/+MvQp7ftEeOhXtO8XfxXsfwH7N9r90Y9rx6OPS8eu08YO1uuZBo4bS2YVWSlH0rwvA2u8ZwjNGxhUDuPQorMJdU6Gg1v5QUCnIwhENOIzZq8a+wuVgRwGF3w+BsSzixbuMvZ+DCJA9KbuIRzopY0IVtZA/jkkJTpjeAgZRzoxXUcgQIs2oqUnd14HSp4EwbPeSk3N5Que+riEqhJlIXPFk2ugi9ccSMUrGE/iONmUOWR00eD0rsQOFJ9JTHyfH4Qe3+hKAsgaahynEJcOCSRUWAKSBCJcU+uy8XSHyrmjGYvA6r1LV6rGzLbJ/WLz0iW1zQ3VWmLvWfoYPYQ2MiTJ/FAGeySNooRg0XBkOgQ6QvY3vmhv0ongWFRBb7CSKFgVFgGKHEKsTn6FSvmXh4SGuueYvys/cqTCsm0/b1lqYW82JGuobAuhtG3bMBrCQt3c7VlPipwmhtce4oPYp45PdIBu25YEPHvScXYW3y7jHNs2mqLCccPSyN+KJyYRobIFxjL1UjNA8enF9/n27tmht959sz72vof1nnfepePH9mk2ENk2pbzYeI11fyKJ77KYe4u61AqLXDVkXyTcG2M68WFB4hDSnCk29OqJk/r7L/yTPsPnkJdeOSdOcbysOZ8b1+cznb4w17efO62//sL39Ad/+mX9xd9+Vd/94au6fEXa4LWotsTcM3lYUuOammn27l7WfXfeoJ//0GP6tx/7CX3g8bt1x00H688dmVKGgUU2zhTWmNfbxsZcp85e0je++5r+5DPf0u//2T/zueMb+vb3X9Vrpy/pi996Xn/1hW/p6WdP6BIPKMWM2fclvpi77Xo+Jzxyp/Jw8OD+FRY9x8okKpGarBYkE+c11DCkh08UDy4yVBQpVnFrSFTpjQeCc+4Ta6z1lWG/vr3vRr3Eg8FLK7v5NDpoWQM/0kD+SINnuri0U1/fs19/t/+IvrXnoM4v7WZPLQauB0152pq1n7+4pudefE0vvHpSFy7zeYwcjZlhghXZlinIM7j1V1OyAAAQAElEQVQl2UJVGtuIahnFnikGa+DHsmisS0hBRFBTb7FxFEpJHTv4ovP4of264+brdGR1r/KfgGWPG7FiPsv4joReag0ds11a6mlzi43Dv0ESJoGARXdedkJR8HAUlb0HsUWt9OxBl/BoUNmNLTnmFdpwyr698NppPf/KCZ1jP1M3HgmA4i9icG+VhPkbOjgF2OGD7EGz2UjDjK0aZLCEXOFkzy+RrfMZWFPzKIRDLSo8jANcTNFDpS2E0qYhcW9mCV4+KYAaFzqyQmWcBqz00qZkEy+QYbIj/sg++li+ymWYtLJzQtWTdHjqsHEOERR7g8e/ZdhGeHVL+WLIwsKg9PIfsXKc/MJDOCUHrA4gA0cULTEE09EZowP3jo5Q4QSPWhCIDjbnIpT/dfjipYuKnN8GtK2Bi1TR0lDyEvqMF9AA70QwflVrDejqJXihW+f4tuUHL7yu5146xUWTNxDkyAla53L5JUiyra3G6cuJ7dpj8NhK7vm7H7hGwm5kQspkhOhATGOwQbYhyZIQIRdJA4BUJ63ZIeoTlIvhrpUl3XzdId1y/KD27lwKXC8S20ob8BuQo4UPTi60YZAHd3LntWcepJllbKXPBuRZ1WErXENsBgcYQgN7ge00D1Rf4oFYfl39yqY08CK18BtEw4eLdMP38myHntu9qi/sP6iv792rE1ykN4Yd5J5pBze9FfPgb9d+nbz+Dj137DY9N9+nUxc2VN/IMB+OJLeKj3oTumg5t6BRC8C2xdqQuSCx2xwh5DZGwFOfN8U9UXfcdEjve+e9+slH79VbblzVbHlgBfh40Glq+KfvvaRPf+7r+udvP6szF9a1mTXFY87R4OKTcq5cWdfLr5zSS6+d0lo2otV0yr4dPbBbt1x/SEdWd2sHuTkNqCh706siTb1sslZQHT20W4+99Vb9/Psf0mMP365jB3dxeDhH2Sc+HhHERrd5PSw/ceqMvvzU9/SXf/dP+iYPJS9eXK/cYpLWBtbrqsF2yTDZVjX2jI1i7rkyb9CCIqgp5zmTFU9I0UAkdnNMBw+66eheveeRu/VT73pA9995ow7s36kZNkPCTwS1hCDbDMjpduRY0CKGEAvBZptQg9DDijJQEaxhFzwUccGTIERYXs8TodIJGG3xB6CPGDgdvXfbsrMrzIch+wJjV7q9xoDxGYmAgsNtd5nR3pJjKyLWoW0225hMxNW95sX3arRr8Q5dvc5u48DSEx09XuHROzHdYr5Y7Yz4xAyT0CNDNf3IYYt9wAO3GvUj248xO3NUNqvEDPNNtVz3L3Lt5yZfZm1rKaDcW7zLgKpJ6ctopQcP9RxgJYB0pwqx0UsSDTlu6K18gZANRc05Hx6VSwD7y2uH+AGKZ6jF6Egho5mTKDKUa3lTYTCl1bGLUOSy2RaCeiAySkIBhLigxGrResYaGVL/wp4U8eNATmKm6HaQKFkYYhupzy3ZvA4qnyRsdNkZ1Rs2ycr1IvlKldXjm+La0LY6+aIUWAPa5B8xslU/RkcahkG5pjAGkO1OpTGYK+Mw0+awpHk9CNyp+Y5d0vJOeVhmZYPW26D5rr0a9u6H9sj798kHkA8c0HBw9SqaHVxV0erIDx7QDN/Z/r0aiNuiPRr2QcHC92GfCP8hFFto3z7N9vX5TN7h4EENqwfl1f3ywdAB+dAhZLDduyXWw9lF7dkvjibHTmih2ufoIZafbobFech+aedONeb16j6ljhnrnK0eUBF1ZS2z/XuoaW9fWzBq9L7dMmsx9+khBDaE9u7pa8U27EHev1/D/lUNrGG2ukreVS0hLx88pKVDh7V0+MiCZkeOaHb0qGZHjmo4hMx+LlGPjl+vDbArvB/IcTMfeOZDU//bgwNfHkpz7nW80JRdGFhj1inuwYOXZM/UPMiAIYnzySGDQTIR6eEQpnLBOWKZgcsDLLbKgaHbYyxJ9iiTn6OhvE4SJ1EZNhs7XTSDlYovavW5WlDZ+DfBRSMTxxC1rJkbhOW2bq/4ht/2Hg9L9CLRSs6ALfkiYhwZaS0bKldL9BCQqmUKlBEuCFXxUVoUfMKiIiq2cKajdm2bgyzZHJwdp6IcI7TguAqbjAAlh0pHoYOqlR5pi3LOdzP7F5hAOntlObpY+/rlundogychnDfBE1fmDAB4EZPIDgBFkI3Ue94WsZ7qZLXqp+wl4W8ofeRTukBEFINn7lDXGbNZMJErIaGS0cPHbETGaaTRVloPkHAMLFpPGQMgBtuyQ4JDsrQg1oRrj9FVjRDZLmrGLyQGvPqIsOhBQh1IvlC555wtBRtziZzZg6b4Qw285PBONngXFTEuoRGCGdzwsSPGbiMUlKOKEBAqeDLJim7MrKp6iQBjVNmz6eXH0NgAmMoQv9a0uneH3n7fTbwvf1DvefvtuuHYHvGsC5+GW1PeD6DQLamTbSRLGWGoErJorStI6TEOEhhTpZSIxaeT8eKldR7GvaA/+qsv6G+/9LReP3WBzwDSOh8HTpy9rC9/6xXlt/V+/08+r7/7/FN65ZXT2pxbcy9rrhXNuC8OOwaZa+wK/NiR3Xr3I3foU0/+hD75s4/xsO5mXc/Dzl07Z/LMcu4h6s2wKzwQfOnEef3j15/Tf/3Lp/R7PHj82y88redf5DPPBvNwf3399EX9w1e/q8/+83f1wuvnqC93sKHWsW/Pkh687Yje87bbdNctR7Rzid3nvV5ym4EdZJatHt1yAdmTHLhoOZcKZDB2h3PONc8033bPvMgjwGd3HNLTh96iZ/dfr0uzXRr44a6h/BLKzEtam+3U0/tW9dmDh/XMvkO6yAPBTc2odyArPUXU5E2XNzb18smz+gEPBk+eucC9yRpmg2wqgGyys2cDhCpFt2UbGRogZIMbOXwIL0oeSFLZJAFDluh5tmNbNjRI+Zx1281HdcsNh7Sb5wGNa53MDjl7Pch2Ucq3I6uabXgIlo5oM2iigFDUMGzDYMHQVDy1IFVXtThbRrYZ6SotszfZAENqkziF2cPz+sFLJ3TizEVtbs5xTc34xE+92a5rNKhy/ofbltmU7G/2vXjpVuRmaZ3nRmtrl3Rl/QrvGzK3aBgYp9418gM0ghp8q2OlK7QFUjxeDbJlWwyU1YootNv1xoZntyV2JM56zi/guCeXyqvGhRTf2EcKHoraMkCTPvHgbEdXKy8pPZLgohmKaEdKSIBeTLTtNC1swqInKqSK77FXjSkcWsSMxixaCeSFGqbEh0Z77cgkKx6hBaA8DV9f39CFi5eUX1NuzOHZoBk5htlMM2jwTMNsJg+hQcMwyB4PNOkskzCVsd7ORJpSNjhxXj95Qc88f0KvnsyFCwdOjjhkrvgVp9BwEpHNkDSAKRIh8Y/aEouQdce/YbMdL1DRBgldixYb5JSDs6gbeyQhh2xr8IAWJ8EVZ2X+g7wpf8uNx3T8yAHt4OFoGfG38S1FspGJF7VZ23+GGIuCCr/GmTTAaw9VqFDlAdmiUVk45KLoTetcJHMTeOG1czp7kTdhVJdArMpe4IpqDbzuRcsfI89vDD6194i+t+eAznFBFt/oWDOJD25r+4/q9eO36MXl3Tp5/rwu8+Kek3PeRKNuWelRG4KNns2GjK6xmRilNQZsjePN5tF5W56LJ7fIlu/OOD8PH9rDzfBOvfexh3Tvbddp58oyfsSRm+XxkO8sD92+zw33Bzp57jLrsqap5lzQ5putLgxmn9vmphpBpmCm5fRo5bs0G7SyPNMMPgyDljhvV3YsKRSZbdbAfPk2DaY8BN/D08r777lJ73n0bt35FuriRq35BrXNFR+cJA3UM2jt8obyH+VMfxfTfVq5fnCD11iBSNgZ6e41kiUdRflgj2HRHYm1hcWnp2gcsbmO8LDy0Yfv0Qd+4iE9dN8tOnxgj7K+eg2wB5aptyJJjdxFiSTxUVpqCYlaomPDOVONxJlUm4kRP5s84ZCqLnRiDQmyxMi0xExyuGgTR8wUqhQZKgKUGMbqU309Jk6hMm0NqQWt+yBM8fApHnSr458ssRXHEtm2bKO9ebexQfENoSn05t597fGb7DVXDSATR+w9ADEoFZPEoYIZImNLRwuDujSZJo5hq3cXvXmhWxH9DYYogAD2DUmNr8DzT8A2z1/UBg8FG6/ZOecTHprjE16UoR/FGnNQk9mjj8bJG7rSOF9ij5iANtoTF5+GPTLFwHLelSdekZsQMDVxKOBkanpDAy17w0aXACp3JhQN0ICTPRy05ouLozD0mCgQMUoMZJtRY7MmhQoTXmpe/6qGvRAUciSnoiOLNs3N5HQyBIcSBZCOF0sdHW1zrQPCh45gSAJWWsciEQNr6vZKRA46htYJe3XU2FNb7IkIlY0hOAHVUaXBWoJmXHvNB39vrlNTYybLK1x/jhzTcNsdmt3zgNr1N2q+sku8e5fX1+thQbtwQXU/yGTEoqjl/AoxwRzqvTEnxHknbMo9JDFA3R5z9sxqbEDi5lQx2YonNlRxBC64qmZtt0VW92kmd3LCkzJMY5tSjGoiuoiB6C0dtIEJCg9FVtYCplDmJKhxT8rrsFPWw33Fg+bUUP/5CLzLA1tpZZ3RK2f2BWqVK8myJ52r5pqr1hk7foJyj8w/h1NqwKde07zmRfY5i53v3K3h+HUacvwOHVTbtVvNMzWOeeMeK3LltyOyNxg0MF3O+aQTYGTSkJ5aREOhIyjuwkVbDUttOLaArNU4GNlwWHVnZJ5icGPL+hFFiCzmqgKwuLwygJZStTCAEYFfYpCwS5FHL6UUodhkxAFX9cY+RsBWLDx2FFwZqX90tp0UhQm5C9SH0GRG9bGJhg4vN7gg2xrigSyabc5X8oM1qHzAw1v4SJGrBAaDwThXEBKDc/T4GN2BoyBHxJxeVBDOOS9CVTl6/LLntY+JJUnpREUtO1/Ozvnc0ODRQ66EkUKjpyNnTWSf5O1zjBipVeHoMYei9/dJ5CpANPJEDsUBRHCbQDFP4fiPcq8bhU4knioSrbziH0Lv6y1U3Qk5HRKtT9Hn6TJgFR4OYQoeQhs7sxI/TTGCkpDA+2vISkzkKR0mROP0xm5b+RGjkJXmDEK1LFoSYKOj0NGrBjiJAcZeemocCWP59SyMhrbtK/6OQ4p1zxHW8AosuGgtLzAMdl5fDWTKIQHVVouGS8l1XVO0gNaBfTt5MHirPvreh/Wut96hY0f4YoQng43rpZJ78u3ujHTCbYZMB9EBVZ6tFGzRIkO20axq6Kkhfo38587z8O8b3+fB4Jf05W/8sB4M/vDlM/rMl76jP/jzz+u/Ql/kodzpcxfVyMKgfP5aGmbyzBqoc8/OJeUXIT78xIP6X558nz72gUd03+3HtX/vitgNHtRkz9kfgus8dWTr3KUNPfX0i/o//+qr+uO/e0pf/c4LOk09m/Ml9mqm+XzQxsaSnnvprD73T0/rG995UfnXY0tLg5Z5EGnqObi6Ww/eeYPuv+MGre7fyXRc17ieK9RQG3MzgRLWdQAAEABJREFUL5JCmT9ktBzamGyTqRNwIBhXLNYmPplIS+hL4laji8iv7Dys11Zv0cXlVa5jMzwG9mFZl4cVfWvPfn3uwGE+j67q4myFOxCz5rc/21Zdjpx7DzWeu3hZP+SBVn7bbY1rDKVoYH353JP9FYBtmfcoA2RTCgOdOZFTbbBw1hrEyo9kw6HsAJIkU4wgeGRstiNpx/JM1x/er9t5DnCQ5wFMxTEwvhIuDCWWnP3LVIVnXsg2Nkg5tqoGRBCzcxy0DU9sKN7JJc5D0RZYycSNHLbVyRW/nMNigjl7eebsRT3/0km9euIMDwk3VDYiegaEdOLCijIfsbbZQ2vGYnMe21RkaRgGeebijYO+xmeGi5fWOBfJvT2P0qzUIZqVHzFq0RwpMaHIExkLlPWHxKLiEppctstvhsUemmzFyZNckWMLRb66qD534duHbbETPEyCrsqgaqQpvhiYrXIsgKsFzArVEMerzRIborQkRg6LWhR/KPEhaZs1vqXWsM3SPfUmLX+X7tLami7wBv4Kb+ZtXsQc+GE2U06AUC5ys2FJka3R7kFMp8xUJxhKZqE0pfVzy1pfn+v5V8/omede07lzlzD1OBEZ38aJa2TCGUUzpJJtZJxsOEhLUtVriRHOBo4QOj7xqyIs23EosrtsGT96wynYqHcRDJOisP6IK1zQb7j+sG658Sg3qF2a8WIIbllDvVgsxV8u3diNbLNH4LYl5NJzo0AeQiUbk6WB/RDMlpFLN0CuynCbAfXi2rpePX1O+U9G1q40mRwyNqiJHGZOWYbn3eGcjTk/LOv7O/fqqb0H9IPdu3Web6+ucHG+uHOfTh27Ti8dOKaX1qzTF65oY54LlpkpvWWALLsTCn2Qkl9pwQfsk+wIUGJzRnSuXPq58O/fvaSH7rqZm/udeuCu49rHN4Etx0EmxrxW8acvzwbt2bmsnctDji42ui3lZrBj0Bx5wOfwoX267uhB7eSBH2H4ihz4Zg/xWd+Y6+Lahs6vXdEVZDHPjGO2lDzwAZ+BPUwN+QZl354deujuW/XIA7fp6KG9UupmJEwmp5HNMEC2ZVsMnURDLR2xcys/UUMcDpgpEkJKX6Sg+gnNzhEo20WUq8Ore/XYQ3fqQ+95WI88eCv17dGMG39yFOGbrYTJAXLuFGdgc9xRlKk3xTcbhsTswVuGTu4so2UJZ7qQ8M3okjU1I2ROOF3xzb6CyuMPgaisjkIzU/kAgoCzLeCMJdcQPVTKNcM2PPOErvIguQG8zQ/1X90TK3IkILWGCguwjYJP6nb5qnXgkFQhRPo2z6qPzNk7LNs7qEITlqiJJqx4wAg1ARHJGWJvA3fyqGHvQOVOSJs3zflCIH9PcPNKvmzo1W+lYAIUxp4DoXVJNvmgAQJWznFETXYchMeCMnX8wq+lHMPYQr0CKbkGWQNJ6HCjdauNDHUt47hG9jLz9zwjpjSrgqlOtNhDiQwvSj7cEt99caTbgHAFnERtNQcv6ljWUpIZqYeRaTJDSbzsulxp2duE2jinj4QTzpbtiu01IdMBqtuW8aoeAb0yj7Jt0StV4eWIxJwuWbxxh0QDzm7FXxhta5AQm2xzvVnW8t692nH9Ddp57/3a9fij2vXTP6P9v/orWv2VX9SOt79V8917ZB4kmYdO+e1T8WUT7xYl3uSLL3Tqk4NoHNDGNTVfkCky+cWcoWm78JIKxzDyBg8lxsQt7GI7cBPUkLd3IFTLJC6KZqFD1GCzSvLalm29WQtcFCN7h2MkJuXOi8Ge4poihZT3NfGFcj44PlBsjTmLWEP2YU4drWSr8wEO4d8IaMWxwVGZg7NhzCt4J0pq0PbOm3blYWyOB7EicuBYDODO694ztSNHte+JJ3TkYx/Tvg99SLve8Yh23HmnljnO+e3Oxv017xE3s54Z66XOGblm5LItsxZGWRIqFCmFNEXKNZjKkZvS4oMSkf2D4VQYr8ssRV1hSVmjZH5EM7TocSyg9fMXufYYh4F4VMHImCnwCdAwBgzDEkhy/ehNWvLhVnZjD8F6Z34bBGIULK5FpTi1z2sNpcuy3WMnHg3Z4sfKWBQJIZ3iLRuSkdUJEYnOHDV2GLF60Cy1NqYQJRpKoIuTsszRROsxjKxLeDQoi2naapG3kxtHdZ0PgpfX1K5cpgisjn8junUdtSA4CCMwIzORnpH5UgsQerd12eSADJZAyCCxlSOCocjhnmxgNhoUGwcAhM48WzL62EnbJfwj1zHvyJuOSROD7bBtdK3eTUFD0cJDkd9I2ywRQ290elNkeyn2VqDHPRk4Tp4iETzigbrMmLhQgZYiw9h9RMu6pgF0F4Ta6PAQfrDaRxxsy1wfQN+0YwZn5y3ZGdRbYlAFHdy/W+988C362fe9VY/BDx3YrdlM8mAIbjiEVJWI5pFUOMqic84ynQTHqUTk6FcRBsx1ypzhQdwXvvaM/vRvvqK/+9Iz+vPPfoMHgv+oT//dP+l7z7yotStzzTVA2S1p4A27odnMWuVB3IN3HNeT739Ev/LRd+kD775bt16/X7tXZpovTibikN0kUa8l2KBNrtGvnzyv7z77mp579azW54O8vCItLeMww2emuZd04eKmvvnMy/rWMy/oDJ/jhmHQMJCFPsyk64/v1/2336Abjqxqmev3nOs4M8q1W23Bg/GKLFRjoxzshqTcOxkQBlinwXAmMVyeaW1uveYdenXfMZ3dd1hXZjupcaaLw7Ke3rNHn1s9oKd3HdTZ2V6t87gw50lLPdDWfUISOiOf25pePnlGP3z5NeXBayoZMt8waCgCKU4dloys4hkk2TJ7YVvxh4mtVuGSBmjmAdUaMHqwNEjhgw0+FM2GQav7d+n2m4/qxusPaufKEjW2OKp5UJMlKLmbMHEw51GQY4GNPVZEcjOKEG2JljW2gCi2ZYekXs9ol7uALRlbzTUdUeaPNQb8Ll1e10uvn9ILr5zSBR40i7UsPEnTY4UnCqPISYe5KPuWuWcDe1FkzYbsvyX6Os+M1i5d0vrGBvugao6hqNSSKmdXu14yRdIXgYV521jiv3rIupJONYN6S7rsT6gjV4+xT/4UGbVyjPLVzlta/IYMJtjgtpG0IF3TjJ4Cc6Ij9k5MhDoIFBifnqCkmLYIexTOLW7elDjqwZQ8kG3EUFAzQPjRkYkZx8xXWpKBVQ9Q1LTBQc0DwXM8FJxzIVrKASf3AEWeDZwAXOSGwZxPVi52ouUCYrnOQMbiObiE1QWvkStTnL14pf7H4RdfPanLvInwEFeiKTQXmvijkZFeSlOYSJoXVuS+hhEnDs9Fxy3T9hc7qAk0PG7hocQriaCSsacKeV5ST4AndhtOcGrav2+X3nLTUd1w9IB2L5sXJjXgnBxNNFxznPOtPxopC9Ag8zNILHYG5eKJgspe2hJWgSeHkfPCs5FCIg1zAKuTtc4HqpM8UH3p9XM6w37OudE3fDU2D0YKJRYiMZ3jIF3ggvyDnfv1FBfp7+w9pOf2HtEL192k54/frOe9g3xrWt9Yl8iRNScu05Nw7C5uW7ZLnuyTf+DIMdr4sH/iwt5CnAcr7N0dNx/VE2+7Q2+770YdObBTDR+6eu1SHgbeePxA/dPYj3/gnXrHfTfr0P4Vvnmba3Njk9TklZUHeLmp3v2WG3X3bTdqz66ZZpzbQzxsXeYB4LOvndc/fusl/eUXn9GnP/9dfeYrP9C3vv+aTrGH2UtctcnkdfQ9sE9zMlvHDu/RvXfcqJuOH6YeUeMcV+bFFwGgxj6Ataxv2gzQ7F1RbOANDkwHRSaTKJG86NRcdnLg0DGE+BCqhkDnYfROvfX+t+hDfNP4jgdu1vHDe5UHmwTQyUPM1d0iNRA2utXqhwGs99RQEoIR6jqVCYXWOyhx1DwmQ08mGImwIODImD5ZskFMuair5PgnTxyTH+7iGaGaF5C+cFsIgPTKA5b9CgEtuk0OaAJs9CjxD4eujQGS7bBO+FJ0YXbHsydd6i6LcfRNTbHbrrjYa57WBKAiWdpGdnTREg1Lr3zBQwAjQ6Jv80vstZRY9rcfI3zpYj6Hxn0NtHV9UjXX2Ic5Dwzm3NQ3L6xpvs7rrAI4wpV7myd61jemFVNkZlUjZsvTmsqczofu03idgZAngdnfEomtvY9TgDKiBIcRUaPtEgMjISPRc65HD094UzRCUFoxxoptmQbadrbiM8dMsngyc1Ne8bVObOFKPmQ7eYmdNoC4soMjxgtX7F1SNeJISvom3ODpXY5nxcvj4Ws9JGPiLNkM6q3E4KV6y4bBwQjP/VJCS4340pneQZi4sfZQeSiNEIl40VIPzvhJlmSu25sA+dtz5gHRjrc9ol0/9dPa9/Ff1J5f+VXt+1/+nfb+m3+vlY9/Sksf+JBmd96ttnOn5jx0mvNwefMcH2TOnJbWr5Alad33VshMnDmGmklXjZhGXYsWbKGMQrBQ1B/FY2M22OSBmIlDiP+6HuerqfaVlLbHPW3U7KIc05BtCWqSkPTm7WpLNI/eJiAEK2SSky8U/MfR5H+VD/f5ts4Xs/AZD28b9enQQS2//VHt/ugntP8Xf1UHPv7L2pe/f/jhj2jX+35Syw+8VTp2Q/0W6KYG1ivqsQZi8xougIK268ZDaWwUJg5BjSD9/CsNW97/VXydIVLXcZeQXXPEXvspshITWdvnNv7gQBHijtmyaOARcotNfWUEVpyhqh99dEOiU1xrlhFdYwCVFP+GKmKV1hWq7552zgfKkGMVKlP2NRdAbEKauh0jsVjG+UYF1u1kw4X4ICSjoyc/1FRZKh+yqi0EHIQ9euKRSUlHEA2JHqfaTxCmkF1gzREoQuzJEB6sMmZAaTxwbmtr/aEgF1KP6/Box0VA5FWRSJ9cotmWzQrjgH5VZ1HlV3lKUone5hUAPSxko2wzk7xr5Cp5mz1rCXWHPtqWI8YfHnsIkW1ihgWOSjW2Rd+ichwHDLZH5VpGLuIXuXHLCqN3Ij8u9ApkhwqIrQAGmyB4+liWqhBd3eLVc4MnYSgHJwYxRI+JJMkftfioY+IUIAOukVXzdqWpKiuYArOikru1j7hgiqdlG7lces5xDthCjzXzA5AvmpTPnYd4EPjoQ2/RR97/sN5+/406wOcCdzPjloRSPTmomvlap0W2pnhnzgkqXy4QnRPFedyic/+rZOinTp3T33/xm/q9//EZ/dGf/4M+/09P69XXzoiPGqRJzKbm4z/NbVxX8xv1q3uW9ci9N+sXfuZxfeyn36l3PHiLjh7czWcV4dvrSP7ZMPCZeiYWqtkwwBxY+3at6M7brtddt1+vA8QNM+6WhlhBGxdgXjsN73MXL+nU2fO6cmXrwUzwuO3bvaJbbjisG647pJ1LM7X5BhFYMeYI9lwdYjFklzBF7BSFY9cg27KJgkQtRbJE3bG3Zp1tg55b2aPnjtykl/cf00s7D+qb+w8qf8rq27sO6ezSrnogOCf7nHcEDd6y33DDeQNBxqZSdpwAABAASURBVAb1Os5duqLnXz6hV14/o3XeW+Q6PgyWbHlgP5x6pOii5bO2bUrKXg5Kw1OyaJaNfytRFS9rgGxGm+Mz08DDVqn7MlYhu3iQe8Oxg7qd5wEH9+3EJ0lULVJrGY0ORUQK61SrZIWA6eUbS1I3GZ2psZhZYXgCyUY3sVGAG5Se+yRovDhWoE6eOXKnOefuJnuZmjbYs9c5f597+aROnbvI8568w5UISZCYoudh1KLF2rAZGjSbwdnzGTSM+7Q0W2KvzOfxTa3xxdCVy5eZv1WGsVwZzYwtxLkRDoSftggAE+PU2yR0ngLfhGxvS0JMJoUVHBNCg8Tcmlp8Ik8cmRBGybYsWmwTjVj5BMO81ZuGikhUaMtShVXQduwaeXsI88jejlzj/H9DfUMdVwFbc/YTiomA1nnTnoeCVziwqBpmM814Gj+bDcjmAUR0ToAlo880DLOq3463pGIMbBovN/ajQ8awycOsE6fP6wcvvq7TZy7UiZD4nFiYccSLPLYlgJzEsPKrDzh5QYgWcwyILXKItQ0Vh0DHNHaU4BDSdNnptgCJJW9NkpzI2Q+VP0Z45GXWe92hfXyzc1iHeDjIc1HWlgSSB8uSbCkt8sQHWx4GbBY7BUeOzr52G/ZZMGuYzaBB2Q/jI4tYaUA2ii3BtMbD1PyG4Kt8c5RvpuRBwtAgeyYyyMY5xHHgKsPysqrGwy/p3LCiF1aP6Tu3vEXfvf0Off8tt+uH+w7plQsbusibuviLndJ0YSCVaJYZt3qLGGiIAAXIfMTl2McE2vtoGwYeth3ar3c8fJcee/ud3KBWZVtXeAAx54aLqKUZK+A4HNy7rIfuvk6/8MFH9G8/+oR++vH7deuNB/lmxqyx1c10hRvbXbfeoHc/cp9uv5EbHQ8cmUJmyN+u/Oq3X9QffPqr+n/9/mf1//jPf6//53/5e/2/f/8f9F/++MvczH/ItybntbZBLk6kTWpPmZaVte9cWdJ1h/fxEPiQlpaX2UPRsJkFGx4/ZENCtycMHizJRqpzmej0knGJHKqwCOxb5p2oRccvqVhO/RODh+++SR944j698+Fbdfzofi2zflwqWqMQ1nNGwtQVhN4LZZjyF0qdQCUqiUYlbPJLGrZIqa8wpKlv1xvxrQxEcxxVehC8kgAYSGLwkL1UUjL8+J6w2rsf7/bjrZn/x3v8T1uzsjcETfNk0yZjFhCa9OITcE2Wa9StDZr8K5gd7HwxTubt8cGggnI8IoQIAubl3iCRC413tvNcA7j+t7yRAGoSNlWblrWoB6Nt7AZCoaMISOanghZcCi4aLzdeT5wPstJFQ9Ikd55kgawpru4DolGIYSGYioMJyRDFqKinQDaEQqLkyMwASh0TnzDhY00/kp2rWWUr/zbqWjQjkZuRRWWE0KseVTwhqgxxRZq61X9KL3/ijAa16KgiGBUwSouK3HsL68ZKHzVYxUYRRrrIUWqMyGFcbtVUxqti42dbMy46A9SGQVd2rmh+w/Xa9a5368Av/KIO/vtf04Hf+G3t/be/rj2/+Cnt/OBPa+Wht2q44Sa1w4elffvVlnZImYQvGufnz6udPceDZr5w4oI2J2f/Vl1VAVeB4qUxtyDbMAN1atreLKMuaDQWG+PsftxwU5xR4ZYdGuCDJEshsBxX29EWpKuar9IaamgLbLJdJHfUtmyjpBZ45JHQwKVUETJaiEdtC+xq2eCWRWOwGRB/ZMduW7Yl9hxByr5Lsmg8DBQfIIe1yxr4Zt8c69nuffJ1N2gpv/352BPa/eEntfcTn9LeT/6q9n3qV3XwU7+kA09+VDsff1yb+F1e2akN3reQjdokV2JJtTGWEVHq+hKx5ZoSIZTzW7zqwnFswbbppV4z2JZt0O69TQQPHDz2zIqOSC/BRsI8MjA6EKPCQnn9xj5hnRs75GgQ11CqplLkbd2OAxPQVbIURGkILetErtj4II9uSHR8GMk7GdFGsRIxb/EMY2CF4GOXRAAdcZorriAqc3CUksOZyTISCRj7jnV5wGnAFisinuVQPMuIV8PeOM6Zqw3WBveOzfyWOV8q5aEI5sVxT55kmHhsIlt0o4RQkYLiWWtlp1pD0RYuWgoKIcZQLo6iqEWiTS5CsLuDbRnbv6rjW341QUkMvR5tz1JQhmQOZQ3hIUXJ0jSFFMqQiKtS60c33Kfwcopewo8Y2DlO5Yw4MFFJUxA66NgDWllq4DqWEUbrxHyVgAMAXbmqiVGLFlR13CPhqeTOBkRXDaD0wrXVgBZK1Qsw4FQhk4XzYpkPX0f5DPH4w3fqw088pPvuul579+5Qrl+V30RA9kBUrxChOpbiWScu0gQojQnJz1h7F6QOXoSA4Vw/N3mw8sJLr+kfv/x1PfWN7+rUyTwQbHximks8gBGLtZN4rmVv6PqDK3ovn3V+6WffpZ/7wCN68K7rtHfXsvLbf7k9NvyTesZ11LbOXriil06c0zl4zg+m1K6dM91/53H9zLvv19vuuUm7dy/LtobZTLMdWTufT5jSg7V/9y4d3LtHy7NZSlFa8mSuJfbu8OpuHT2wTyvLS6yTmrkmC8pOWbRxraRnDvSAUSKSn5e8zI+CeVC47c5TLGSoMf+GrFe9Q99aPa6v33SXvnHTHfrWdbfoOfRzS3u04ZnmnrMDoabpvVmjnlCviYLoJtcmzxBeO31OL7x+UmcvrsnUs7Q002yYlaxBki2Bx2ZbwzAAQfCSY5NlhwTHZuKjY9Mg5QTe+hyOX+Uf5MphzWaDDq3u0e03H9ONxw9qhc+KTXNy4atBzRaKGKWM6I2DQGeNHJYI2mqNGOFnKD2+SiMubChuRMs2nA1RkwfEsVdKTA08JGQV2JhwjgoKdu7CZT33yut6mQfZlzc2lXVWCmzFa+hK5o00Gwb8rGEIzZAH2WDDoNkw0zAMGpaWlHaZB4JrVy5zPxgfSidBDBAVME6duiJus2u7HNtIibN/hHH0mdiWV5dyDsVW2jhl9DdQ9iqEodxGGXXRC0ebOOKi5CFgEcN0ABE5HLiRrDB4DkrWYls2hLl6bCVsDUYswm/KlTxXycRNOu6Vk4HuLcJgSI0R/9TQ8xBJboltCq5sNZjSGk9558r/IHORG/sV3iRyJvWDPXDAQx44AaDZoCVOgPzmoG3ZnTS2zDWKzICEvcnK/4j04iun69+0X7y0GQMoDC9cJIaWmpXWMmBJFdvlwFZetKneRpYSyjLxoysNOHXkpdAzxHs0sA6clRwMMVd8n4xAcrbKgyxe4Fzo93ARv5FvV64/ckC7V3JBTljslaGHSjL7ZI843DWXlBde5CbLYAM2Fc0IMjTI/KRrZg3kKR/R8LNNDisPrk7zon7p9fM6fZan8XOiPCgFlL8RocqjtAYwV2MNXHulORjHrh08orWbb9OpW+7US6s36rn1HTpz/mKdA/0QJG4kQtKzn+EhLLL7RJFDiopxa++sxEy24LMhF9N9uvHGozp0cI928LC1HxlGHJLCtjyY9Up7VgbdftMB/eTjd+uXPvyonnz/2/QAbwL2755pZdjULdcd1E8++qAeffB2HTqwImUjoIt8o/S1b7+q//7nT+n/+JMv6a/+/ml98avP6Ytfe4lv+b6vP/yrr+q//cUX9Y///H29duoS3/L1+VvunDZ5xLlu7eK479uzizqXWUtg9rrsrK0WDGeBtjGGYIVPlcCxUxICtqwR3+7ZhChFCS5aww2ZalCQCWQG7d450z13Xqf382D08Yfu4EZ0oG7qccoeh6dAwkskjOBWqZM+ejipsUeybCOXm4TY52wC4aXRgBoyBsb0Pg9eJIkcSt7Ywisd7ryvGiF8xywFTEPSQuUPFz62MxZFT76sp8gg2DWResv8oa710TZuWxR7UczUHeYMI022lBG8aMxRcxOzHbNd+RPuDJBtGZ5uW/YWBQs1cRR5YZGOtFtybHiHQQ3a3s2hgLIZYeQlGAw/EuUbxdITAiTmuJpw1RYxa/eoXFLSiZY9CISoOdf9jQuXtHlljdRcNwArNRxA8WNqKkLCwAiWMQ4hwLARtbHRA9kIBOesmObMuQIktkZTZCu/RGxRsMSVKQFlIiLyyAJlTzpkzuEgrD92sgfPGkKN+sraMhonjQizgNFLt7FFCg9hSO0hUhIX/1D8Sq0hc9lOpDSOxTGQIiUIcxHRWjTsMSa/AXPMah7kqff4jFK3k4E4RjWu84ltCcal5PAxiU1E6XFQNVQ1cJFNtK4joM890/q+vfL9D+rAxz6uo7/269r3b/+ddnzkY1p69HH57rvk40fFpxSJa3ve8bZhWdq5S222IyoPAjc0P3dB89On1HgAlcyhOXM25mgoOW6G996l4MJH6rpoWY9YqzA6BNZ5rR5t7IkLobYxvkUnVQNTySYNwCgLsZtGAcW26NDEARtxENI1PTh1UF/maD1QBGuSbUsKcZog0xUSLWjtA8G1pgVvnMsj4Ve9ER9CgZEfnUSTPCWNXnIlZ8AnevaxrV/R5vkLahcvynw4mOXN/Qr30F0767c8h727NbvuiJbuukO73vEO7f7JD2j3z31MB3/5V3T4U7+sfR/4oAa+VFznweBc5odicv/M+mti9AYORc2cBsrxiyxqiQ4DYt9ig2xQAuhxKYpMGgkTuywh2GZfkCyhKi1+Cx67kndChVucxWY12a54JgcAqjFDy0CkZEm41cCyZH7iHw/bhccxeq1JUuCOxa7e4iD0rmGmrnLUNhQ7k/DWR220lbE+IOOfHNiDZa4WQaqx68iJi4/Ski88a5t2DRk72cY5miqB4OotKYI1wjvSx1ZgZAwY+5y5R0SX5vMNbfDZYYOHgryRjDfOFQW/uhMh2/ICbgspWGgBUFvm6hgj9QtssoOUmAx9XVhRyo056nih2JMn7tvk5A6BLno8Q4pfaGGZhGmCUUdl1lKYqnPGglPrBJK0Y6rUjJTXj01qCCVPraNi8M7FgBwTFi4aqRRCrD7hXemWPpKDXMmNpMW/FMAx9hAiPVaY4KN/xCATAVMvWrkwY4LH+kCrx6cKiw0EV0Wv+TGGmxjELLUoMtAot7gXxVe0cYeQ4tLEcyBdd2S/nnjH3frgY/fp9luO8l59SXWo+lB1JpO9VUhLBiYLktyIIKyDUWKW7iAbD4ylClk0zvm+H4M2uM5d4KHU2toVznteA9x3EehzMdT7qFnjgeCxffrgTzyof/Pz79EH332vbr9+n3bwAs/DrUYOpuBzjjXMBsLmeoXPIp/5p2f0X//8i/r8V5/RqbOXlFJmDAd2LentD96sD73rXt15yxHt3DGrWLdBUlPm24fPg3fcrHtvv0X79qyIFcUEsUbmG5h7964dCkUWmLi+KB8MUwx5BNWKWXwgpgZCqVlUOc2oNDOMFNa9kDzgkTVZlzatF5b36XvHbtJLd9yri2+5Rzp4neazZS4Tc0qgNiaas4dIynFhIB4NPHKRBuoY6p+9vvDaWb1++oI2OCY8BVo5AAAQAElEQVRmLm5dGih0NgzyzLItBtXWlMgg2ojb0Y3LoGGAYyIVu8AKsA0mj5nODR9VbsmyR5K1Z/cO3XT9Yd18/SHt3bMDpPW1sH+iZR0NbpsxEiy2iEwWeyxmroKzVoCYJQS6aKklavxb4sDiY8CG0JIforNNAaTIlVO9Jbb0uZU/PZYHgi+8clLnL14mRnUfrFwSscksyawf0NSXfFtkzdizGcAA2WZ/so9LMj/rfAm8tramcNFsM5IrI+WlDtyKtW7SxONSNOIlU4MSh7KAkxOKfhWBCbJB6VfFVY6G2UUMZGysv1EcZAExiJY5wyAcMsLwKSlDvbIiLGgoqQK7Yx8LfcPQ9MYEk9O2FBNU6xhLK2wh10IXmhRd21tDgSaXcHxAyhWx2xkXPUaU2PLNxaU85b3EB0JeoB5YJoZhsGazmZZ5mDTLr4kiD8NMw4wTYWa4tWhjvkzYNOJNss0JuK4fvvS6XnrtpK5sbsqzGQeDvcGuqVVIhlAH7S5b04+QoAnfziObtNlFOKVHkj0qHmR+hGE6Ee0gJqGkQbLNICFA0ow1Hj60T2+56ZiOrO5Hj5M04OeB+kduW2mWsQ2ysQkNn/jZwS2Mip59HWzZg4YBf+ZxuJG345JQFdsV3ry/duq8Xjl5ThevzDEQK6vnsYRsSGlWlzjJUknjJpWdWeED254Dq8r/Xnhp13693lb0+vk1rXHsW+O4cKPgWjgGKyGdIpJLyWqSS5EkxlGNqKubsaqTxUXTOnn2ir76zWf1RR7IPfPCGS4e89pTTileeFLOw0zTJCXvjOEoD/weuf9GPfmBt+nnf+pxvevhO/TwHdfrg+96WO9/4kHdcv0BHlQPSrt0eUPPPH9Kf/2F7+rTn31a3/rOqzp/gZsPF8RNblDnL17Rcy+e1Ge+/G399T98Rd+tvwWyXhfGxIdsK/POOBY5NlUImM0iFBrkIVxC4ByLbNnW1GzLKDDZLmIQEiRN8ZZkBjoCHcHix8jMsYub/123HtMHHntA73rkHt16/ap2gg0cpMThpd4IYNOyd6WX2tjTJhslILzBbSs/YuwksQiVqi7Gj2i03gkZBckmGlJaHOVIC4oWYvIR85ZYEzFHFVrBow+sguDpC5lY9HguIHQ7GrbKA0DPza9olGG9b/PpwLYxttA2qMTkD5XyJsObxbyJW4dSfShaeCjyRH0tk7bgPwJe2CchfuO+ThA7jDjNAy8fII7VQkTdks2b2XVtXLygxo3dYz4iR2lCVK+V2poE1z7gFTmEmGPANOnlq3ImDm5b/Sc6pDQQq3w5rZXm0csowVy6RDiDejMMI1P2GqOXBBKZ2sKUiz0QKgGqeUSzy4pER7a36TI/UiC7y31PwZRGwrCQsYxqEwr+BSNGVQbklIFnqUqjIGC1yBFCyAkfRbRYo4WiRocTFSkkAiYuefyRstA6FjE6M0dQNRsAaYGge4zk6iah59PXztvu1PEnP6bDv/xvtPze92u44w75wAEpf8+I+nt+stSHCynfGOe3FzTjQwE52sZcLQ+fTp6UL5yX8htqY9w8dlMXJJo9CsjpyZ1rENmjqmpSb4XVQLzMT8fdWY0GdUlbg212LjES4kJGk9S97c6VBlZ1VM2Jy6ShMvYBd8xb1zjMQGVDLJ4hcj8HRFaNLZ6h5O68jBG3UWLHgJFtQ0pkiD/BSKMPOSkse4hUmLFHnufb/AtnJR7k8BKSh0HmC8/NpRy3RJgPSYQYWp5p4Mux2XXXa3bfA9r53g/o0M//glbf/RNavv46tR3LmuNnW7YJ6D1rDTm7vAWX0eLHQ0ZIRX3o1acmjW0rpaUoMJbVZfXWVLN0BXkUFPest3TiFrwSlMZxy3qRR3tqRtPEIydRi0BCuztmjJiHuTEpgPCC03n5MaKWbRxAyq14htE/ZjuAVQzAoQzwAmOg7qRMxROPOWlynpacAb8w23IExviXWANaN0yacNFir5Iw9oliJBcOV3Wy4Mne895xgw+D+Xu0883Nq3y2K29MkZX0WZOrfLcJ8bdThFKBlBG7Ry4aKuPYs25LtmWpSLTtPsGFPbOG2YXg1Xt8Q0FDHc14tRakaIIzdwEMkUOI6RFDkSdaTJvJJjB80se8kxqTxF4rlXdCrD66vkHGXaEte48PmLwhbW9xDBX2BquSqx8xVQEL16hZ4AhMkdtfx7iox6u3+EK1DzUIM4BoMDpC+pZUeVGXuU7dfN0hfeDxB6D7dBufz3bkt+ZyTeHDRF3PkhOyCaBzokqTrO0tK2ry+FMW/GwQS3YNcn4iw8U8cpDYG3sBZQJeB3t2Wvfcdlw/91OP6peefJ8ef/sdOnZwd11n5twnbSdI+WxpW5f5zPL9F07q05/7pv73P/6s/vMffV5/8rdf0dPff0WX814smwgd2b+i9z16lz7y7od0/+1HdGDPknbvaNq/U7rp0C69+8G36IOx3X2T9u8FlPjM1UnUZmqeDYM2kfn0KC5QYnpZaa145CIMBjEmRCTFXdKgUvrAaFUr5tJrbEKWNniWcG5z0MmVPTp34Ig2V49r78HD2rd7j5ZI7A0c2ROl5fyhtoidLHkmU/dgy8OSLnNpee3k2fr7gpfW1jWwnhlPiYfZ0GV37sEaTIygARk/20prwULoQewag8jusuQeT6zAKv84h9mCnH/HD+3XrZx3hw7u1dKS2WLe68AIlDJfYoWosSbyyAB0I6SOLLfgDE3sMRbDJdkI6q3EqNyULBdouJFCyYNIdxcB6ejSWAb1Nc35fP/66XN67uXXderMeeU3vEmTXlQBDN5OTG73NQwky154iG4ZPTSDC9rcnPOWYk1XOG+37kf4ka93FolgT1i4g0DX9DoftrAeiR48hLjo5JvkhV+AKKG+KzWWiq0p8yJU7Cijprcaaowke7u9430ss4bFYoOmuImwB4JV/1EyR4feZH4Q6K38rx28HaAoOwhEJ6hbCV3UEwS90kYOVUyEieJAdGcF5kTJk91Lly4qT3mjDx5IY9mhnACdZrNBs5k1wAdOAsnVa7dFQ812BFYfeNDT9DoPs/IfjJyA58SJrSUI53xrwhUzHWSrMFJRqGiRXNkqBqk4sQTQjZ/rBdX3AhmfJDTRcXN0LqyodOMv2XDlRWTZWe+QEEnorK1xsVrhAcz1xw7q5uuOchFe4bxnZkpMqI2f8YYTorQSMwAM4RDuMcm23CXZM5k5Z1C40YfI2KteHC1+EgPOa1nneKD14olzeu30Ja1zMZ1zgShf/AThrd5crMWIRMW1ruXlZW4We7V75x61YVmX2pJOXdrQufobYhviqxv2hdsF6+YkJyOVk6OyIZKKjgDGKKU20eBSvCzbNVfstiWhS7KtORf0F189rb//wrf0+3/6Jf3RXz+lf376ReW3HmOrOudNc/LDOK6Jk4ZB2scN8O5bD+lD+a3Bn323fvUXflIf/eAjuvfWo6xnibobF7hNvfz6Of3jU8/rr774HX3/lbO6PJ9xE3TlalywxJ5tkP/E6Yv62ref1Xe+/5wuXLhS8UqjcIfLunJ5XWv52xzEyBThWDpvC6ycZWMLVuqYBMhmUJ+/RDXZlvErQhYaqNKCUQx7YG6ag/Ibqu99x336yXfepTtuWtWulRlujT0OIRLQYFPPMY/eMgAmfeTGHKiye0AwNxCExCBRGTkLRIsNpCqPPK2t5MkumR/RAhueb4Fh1T3aotjRyIbjNF9wFkIHjAJzeAg54Vf5JgcONgM+nSUndccfrDprKs6Q+O0mILYXZJtPYbbUE5a6GIJNFHCK246JetDLRGrbII53UdWAsTgILox0MBaPL3J1YugFxCn2CS++NcS8pbGkCtpCFvbkWChWHR9Pfuwbxzgu7CKvz3WtXzyvOV8QAJdTnQ6L+ILGgSSF10ABIycQCzodyOInEyCrZIlXUKRyyLzmekNYOtvRsOmqxnaWHottrvNRzQA1CUgk4zWDQhZnPhBhDottgia9OGBcHMeEwo3B8OxMrkGohGN0ScyNTFxpTGyzAnRQNeTCGUpvBMUGKTkDSuQQOasztFjgYNWjl7AYct5EaRnwDos8piU2WlDmC0NtqQUeNZRr6qTGK7Gh2LaTk7/1NXllSbtvvlW7Hn1Mw513iq/EpVyMJyIwx5KDVjVk352jO1uRlgduJ+xi7lMXLmjj9ROanz0n88WWxD1G2K46uaiOguhYVClFi76lACw6NVIrUSNitFEMGEI1VH3UK1dkEmdfU0KIGZUEziDJtt7YKhAYTnwqQKnQPgQvhGmQEStLRChyxSCgjlYUpOqITeWx2IOGIQQj5zgLQGqnhMCdwAgnWpxf7G2MOYHhfX0iGBzGC0Vz3uvNz/JQ8PKVihHrtbmP8sWvlEwkDK9jbc09SLznywNAHz2i5Qce0r53PaE9t9zOQ8EV5SUsciRK1cx8dOYvFd5nN26OQVmDZNkQK8YFLAhk4QNVJ2uMYEiFEJIISBU/OTd8RHMWjZwwVDqzo9BrDoCK7fkaOcjQoDI09IZETHlFHGUmtkkMtL0HqtwyP6pjMGZbMKXhaOPTnYN0/5qHOa3SB7jSOkS+KGMqYrO87B9iBzkA0csrIHExFFa5ev0F4xR8kmtCMCMUlnj0sOih5BJ1A2/rZi9HK+daflNwk/Mq77M6migki1AXNVlTawghGD1SCHHsxjc1wBRKzUyYpLBtvnEKaWzb5dQMJVdZkctcg4FCsDfr+Aqyt/mUHN1i9RCBKSWEaCiHMrxcowcoKmUc4iF1HzIlHqqypBGHa3vrMduR2pMxd+XChTSCdbcoUAMpe6HMl5hMBrVgCQhF3k7YyzVDqJxxCL5gBKLb8GCZC56es46DJdtFhY056n6xkCVLRZmmiBjR+udDDjtzoCYd5qYVvqy46+bj+sh7Htb7H71HN123qmWwmpNkdIIGfLNeNPqYImkgPAOkhnA8ASs/rr0WxpgNV66BKC0y5Nzr4FwcJXi+qD+0ukuPvfUO/cqTT9R/KPLIvdfz0G7QnIdjm5ut7omiDbZyTz53fk3f/N7L+tO//bp+/8/+UX//5Wf0vWdP6XNP/UBf+toP9MqJi+KlrVzPkv/WYwf0kZ+4Rx//wMN8JrhVj99/TD/x8I366E8+oE9++J1636N365bj+7RjSZV/zuuSqYg3eTZ1kc+Q+V9o89BG1N+oRbLSWiZiD9gVif0gIgyT8eiEAjbKXGxxIyKeYMaahCEi0Oq6tba5ofPrTRfmvCfgHrJj5y4d2L9Pu3bwPoFoPqDJ8w2ID4hjDSK3yeFKknFAG9T4PHfmwrpeeOW0Tpy5pDnfRg0cl9lgZZ0D9yujDyjhgrOYZIHiAyFViXBD6eGZoYm1JGaw7JGQY4Mpc4XEwvfs2qFbbzyqm48frHOxzXlf0yRLIlTVEFoIXDI/GUVryHMovFRk7PiiaUQjFt4iMafhsLIHayhF4G5lXSw3dhxTKliTbZ7FSGfOrenZF1+rf0J8cblVdwAAEABJREFUZT17TvDUySfSJGe4SBBIxMZlYBMssw+MYDPIYKINHjgePBTky6H8M+I5XwgTLjeyQLj0jmyk7URKEBXLdYEICW3yqRr0Ji2G0Ggi9ShtZ29EG7nLg/qLXzuMOe1UgHHUkWSPWJSRhpGPDIc4jWSboNEEa1B1cMnqDR4dppHnIJRvdJxi6kdTilwbRWGcsn2/4oxeCg4Rpxwx2YBSxfax6xrbpIU3LhxX+CB48eLFesJrW7aVEyA046APw6DZzNCwsNmRJYvGQEiVg5ZzQTEM+FzmwcrzL5/WD186qQs83ReYY5RqtAhbXAyiQNUbeZqMQ0jF2YGmiDXEQ7S8HiLb7rZsCHKL5uRvDPTIkhQbUHhRZKVZ/Ufy0HSQr2FuveGI8vflchNiK8AHif2wLYcDDjYQOlw0O7IEE5I8MJJvcPig6MMsshUMpF48OCs3AMl0YxsUv3UeaJ04e0n5D0byH7ZsYvfgyqOpua8PEwgK9kkelpa1Z8+euhjv2LlDV7Sss2tzneGmlP9gRpqrGYJLjXkhuEkTPXxgiDqR0gpznyZ6KBikoHB7QIQ4xpnr1ddO6/Nfe1Z/8Bf/rP/Cw8G/+cJ39NxLZ7TGN2ZNyRVqmZY4ZHIsDdaeXUu65YZVvfuRO/Sh9zykh+66Qav7dyjp55wAr5++rC9963n9yee+pm898woP9ObEZ95NbV5Z5+W0QU6wNoj7Mw8jz+u1E2d0efxnbTl/mJUYaQOH85fWdYYHptzPmGMJfCYNEB+eXNxS6nV4U45biaLl/IOxhYyxxQcRh5qnRYa6A7FSPMw67Zl2M93Nx/bpibfdofdyo7/t5iPazU2I003xE3mEQJfNmF7EIIFJ4wCvjjraZNmeZhaapuYSUhyUDuGgkI2VrrGVyBU/cKC4tjhyLBTCwbZsx/wvUhs9ujcjOWz4iE/7lutchxq5Q4Z3xJ3V2P2MzWIoso1oVRuP0agVhLHz2EZKnk6cPurerXuNIxq+pFbM5Ssw4Q8Ok+1OUTDFR8YOBSq2GCzcIbgc8xvoWnRLJzlzb+mRQj1FY08xd2XbaOZpvHnb4B4wv7KGNu/Xo9E5WQVqSaktx0KTUj4ocYIVDha/yOEhVqvworLHWRIs+UI2ira3rgcOlQWIXvXZTniHkUsxMzWKoZeBISaYJjseiIaApnMYf3vEJCEqfjJj8qEJEFUTdciyHbF4pCKGwCEydFsU8Kw1mJB7IEjNMQGtTNFCWHFDoiNUT6oIrYTx9RwZn6SacLY6bjVd65IWydVbzsfYJoqz27K8a6e0Z6+0tKI2LEFc/3IR2k7MaTMpqRrXr7Zz0PpsiWvsXDPeKA+XePN+koeC58+q9W9/5ODQ9L6m6s2QYkeemrKqygw2yZmqy22xjOhKLDV03pBCsOrI5IjYfSOFwBNXrIaAUGQY3bbskOBatJ4ufqER9pac+oVT5gtFR6W8pugI9MiJhWMMnhRF1JX9KcKl2/ALjk4w6SedM4T4xj22wTHg1fACR0qOwIlRjsHlNfGVvviUCoQPx01LM3lpSUOtNeu1cg612Uxz8E2OeeQ2kHZ1Vcv33a/lW26RVnJukMYQJhEfVjRitpUfhoKvHVKbA+I3+UQMpCwjRpwcowuNVJT1BrJdeq/CI4PjTihjIJLhF6VbRgk4kipDLC5J1WJsWzrJksJlk2ykBpf5USZRBCCl2SMepQiLIzTZCKGoiGFX0wiGNSyQZQQxwukcvdoi0ShNSr6cQPiKlv2ByfyEp8C45BxJYPDSExMHZ4hXz1xpCiupG8dcicv7HvG+MfeN/E3avMY5c5TcwJrSJrDSRLiGbMuuKMnaasipP1Qgetmv4ijEln0c4h+KilU9piT1whhrs1DptmUb6U36Nr/asyysFjX6w1oIfJqTZCQCpC9kEMmyQ6JlPzvZFgZ6501wqAWHY2Tqpmub3f3scJUnK6MSLZpt0bu+ELq6NbqLEwsffXMWxBgovGi0dYy6Rl0yP6pmRpsRmnIoVvSwhikkWmM/Q3WygMcOXD3uERzQks0gyVyHVnbOdG9+K+99D+n9j92tG8cHYh5PPPPEieokJcY1XrU56s3FqLKOdY8oqAZrqrMmTRYTQQHWTLPZAEmrB/bo7Q/fo08++T595KfeobtuO6JdO4mda6sRxyxa54HJ6ycv6kvfeFb//dNP6f/486/oS1/5vk6fvqQ1PqY8y+ehv/3yd/TVb77Ig7y1uiYvcf3dsWTddcshffQ99+rXPvaofuOTj+vXPvFufern3qn3PnaH3nLTAa3sGOpcqaVQ5kDcMtfvK3xB98LrZ/TCa6d0iS+DVLVYrupYM0Jqi4pJ3dA6w9YF4MhSqWacqBCrWqtRGjgOm/Omc+sbOsdzgMvsxbBjme8X92ovDwaXeDBYc3LfkojCl+KV+QcLbmiGAA0zmfcgl67MWcPZonP51UFmMWsM4YwP7qUndjuBu3TcBsgBitscJ2gYyeJnlIOhyjne42d2RB5AD7rh8H7dcfNRHT64W5RXS5DIzVIsiRQis8KVBh5mGYYl5z2YjU4HpCPQEapjxtuyLdGLpGJ2APU2iWCJKXDCOIHznCdbvMaePf/qaT378gnlWYLwHzCUK3K/hlEbSRq6bQ0YBxY4sK+zpYG1QsjDbNAM44CcPITUb7fmX52u83kieiNW29o1almChbpi1Y/RmLtBACjbek7u0AjVPKP85oz1JN/CmAiUbTkW5mA15wLB8eoeSyhZQsPVZo31xkVj63IfRygsAEQfYwKGQFJExG2UyfoB2gaOYtmQiWS8pmOky35Ta3fGRC+5tU1durTGxeciT3p53IQhoaHZMCgHfKgD78ppZBNZFCfk6pk0QgzI87zAsec33J596YRefvWMrlwhPz4tF4FsPnLcYZp4A48MA0MiVzChFTa+kBq6qjWuI1xt4ooDvaMIQNxnsIPk5Grh2wiRLOWleePEQRM183lFSx50NL8ifP1Rre7dJXOBYyJhTpgisBXjhcBRtxEzlWPHlYZuWzmBrCnMxFiiFxEm5hWtILterhd5Ib/82jm9euKcrqzPqZX4+OKXHt9wsQZVItFAkwtaWdmlAwcO8mBtL9ZBF7lAnzp/WecvXtJmPiSoyeE5LshiA4jGV0UDdWhswUdxwdpC6oKNV4jVNigpRR0iW/TzFy7r2z94VX/6mW/qP//x5/U//u6reurbL+skNeUbtfiZFKKFhWZs3K6dSzp0cI+OHt7HjWWH4jPDwPNNfeeFU/rLzz9d37Cdu7imtsm5xjdQjYuTOHbmPN9Yv0zGTTXWavFDAlddwCyin2fShUtX9NJrZ/TqqXPa4GbqGU/p4ueZDHfWBNnW1AgXp1ypyVPUFw6GtTrnIk79qBLL8WJUBZYgsRwdPrBXjz50l97/rrfqvtuv0/5dKxrc0zB2f/JFDjws6miKnmmN1HAokxFQeOl0gRpIgpyRmpDKho+Ii3tIBBdXb5YR4tRjUEjQCi35qsELPFK7ylZhKZOlk6vOu9Fh25yeoJH/OObMRuzCx9JVahSo6oArLfswyZMePlGcQ9GzQeSspOHBfgzl+Hfzv8K5O/74cazzDdmm+mo3r0mRmgOVTw2jV5e7gkzStrGp9VwPuDYEnzM0YUh8KHsFDyu0RYHwKT0DWK27akWpHPggxozE8c4oOYlEw8YoO6+KRoS08I0WO6+TiEVlbcK9TqImIVsWDYWOkN5zRSoqBwYCGfHvnlUGYmafijPWqg+85gyvJEyJbRRHhnfldNeRBdU+jHGxhKSahVFJxHSjA6zsFJM3b44HWHLUKsATAKSYYrdoAGVCJFnGKndhA2nUIoKSa5EDr4UPCXpVmSkkiRhzD+Cblfq7gE14cN1rA28fIYXwaaKNvCLJlQdIbXlJm0ywyevafNkzP3VaG2fPqpEz+2rwgQ9GnpOBnrrIpNQYKp34mEKxoVKFoCbbsra3aBDzL+LL3HoqGEveyo+fIQB6q3OR6IqogDaKAUOlRgiVUkO0UCkZEjfm3Z4/NUUPjWbm1GIN08tUV7VkDl0FdmVMsj1f1if2M3OFWFg6y+HI4B/fmoe9n1+5pDwUHLgnDkwxcH+b8wHN0JBjm1nMDRd5rvCZ2mxZOZcauPlgoJ35+4O7wLGXPwPHhdnUELM4R2hMkBwBwFNb4HKilugiDpM4y8KgxBid8tHKF+4iRrrKqtHBtZ9ZcFKxXEKsvh/4AGZOGwxjZNApQ8SSsSKzAnwQpKqPK2E3lM5AJ0N8RqbsiXFCr7iavVXO0jE5GjFZb6hwdFylbbFNPT1jJFUcI0qNVIdoiI5zT9H1nqZ7YCIFIx1PVXAm607qDd/JDi8TqRBHc+wQWmqOFFuoUoHjruxz/qfxDR42570VMD1eiUDc1jsqZa6QtrUc/9i3QfL4U9g1xqjGEIK9Se9Q/EJd6+OPjZkKy+bGPTwUeQysfMjFa0BJHCxuoYhFwVlHsH+Jyv9HOY01xGdysbdroKOa44Wm8JAW81exOXyqNuYseTGQpLvJdn9tLWyT4C7ED5rSIDJnTN0+jZO9jHFSLBFC8YcQg6a4hT+wAoSwl0ps47oS390rS7r/zuv10Z98K1+i36mjh/ZpaeB6hSOXwwptxNFFmBYA+XK+hQAXPdfJqnFE7MzSqY2yx+uZuT6KuYZhWXt279Gdt92sB++7nYeTB7Q8G3hZ9OzzFJD5SJN/fZS/i/e5r/xA+Y8Q/+jvvqKvffdFnT2/yWcxPme0Ja2tNX3jOy/r7//5O/rhy6c03+RTExfqTL9zZVa/HPH4Q7fqfW+/S+965C164M5jOra6W/nMOmfRdOZmxQQsEZd1v3LijL7y7ef1Az6L5y2esFEOS20K19gi53wJZa/CJ4qNj1KBWU0PKKyLNTZGUlfOLDuxl3kPcPbcJV3kYSSXVOU/59i/bw+fR3fxeYc96gUTOXWyJDGJbMuGZMmD1nljceL0BT336imdJidvKa46P40PjnJ+kK3x/oQumo3FCOh2BAg+sE82MqZixIpYg3fbVBMOrD5ZV/fu1O03H9Mt1x3SytJMbCa1cM3DVeTHDcxQaRpIjKZq8WmO15aKVDAbl32LnJxkLAtw+bNjPTWjsZQe44BGB1Ice1ymb3U+ZJvXeX7w+snzPBQ8qdfPXuDz7VxpNVcEauyxglm2EQwPM2sYlP2Y8YB0wOZhkAfskGS+Z9zkrcUazynWKZ3ci8SqxpKLUzo8xoYYkhY2Gxt6jW8yjPaFJWkWyjahp1E3Z5e25ewgzo2qYenZw/BrqF2jX6vW0gvMhBTXtlIWvH2IS+mZrKgX1QrcGhZ6fCaY3ILq5ACffJJzosqGrXPQ0akubOQhnPHH9/wW2traJS5EPDAh10BQaGYOfuQc/Drw6PDZwEkATpfzg0AXoqZmWwN+G5yFJ86c5wQ8oVP5g+OpD9t4lJRWkIaIlcLm4AHaVoCcLnawJpjSrPwgmb0aTdcAABAASURBVJVTMyqKFHv/5lI0YhiJAreMnF58cfaBNKhAeHoladq7c1k3Hz+km3jB79q1HIvkvgdD3QgIog+2hgEBLmZx5CwHaIYc2OgDgm0NQ88xG+DodseM7gF51AdjR2/UeubcZb3IQ8HT59e4cbAj+DCVemOi6AC2M0rEGmoalL+1cWD/fu3fv6qllZX6uwxnzl/R6QsXtc6DAJyVncob+HB2VEWtgUu2qo1MBYygPaJhyIkw61j4gHWZDZBlW2k5py9fWddLfGPxma88o9/7sy/ybdkX9dkvfZdz5YzWLnNBwTHutomTGDWzuOG7brhsjYYazDdfm/r+iyf19e8+p1NnznEB3FR981h3sLlyTjQ+AE1c5Nm/uk/Hjh3m27xljWl6PoyvnjirHzz3ml7hm7XNucBnFDDIHuDsEjUhKOttohkae9ZW+zfqkYOVXw0YiGd7ZXuLhoH1Wat7d+ttD96uD7z7QT183w06yM0eE0Ecd8Z0mzhmn+TiDLal9HCloQSICGV6TicJu+0wpTlDaBTiE99A2+kqLCfMdiPyVfbtOnnpzJeRHcniUz+cMvAMvhXdpT6y29iR8UXY1l35ejw5k6+ou2DtwjWj0YsSCNWxITczqEXHnp0unDUCqfxxWFxXg8SA79TLnzzRI4fbFj3igqLb7jqshdAqJvFQ5GspcyesMYSuTkxxyVHUd4y0cn4MGIIlJ4weICQ8xObNefhzRfmnw/mbggHNEP+tzLjh2rs7U8PLsqHWIRsZ0R55yao3S7xL0KKVHR/4IDgGRImh1kdupTmDAjNQQ/YHHySlxRwqvYQMIaz4MhJrOQLU18QeAUQGUow55uGaWuaAcCuYU4HyWSRAr6874lJCri0lMCyO1bSGYOXYyEWCyDDgXvY23aa2GGJHjrigWg8GeokYEHtdkRsDM4i4hiFrKggYiLmiQdjoykzhIEJRtSyUC07WoIsXpAvnlVjXPY8jFQVH2+CDNF08SdLw8a7dygMjLS3hJXm+rnbpovJPC+d8UZOanHfyIzU+JeRhYUjBorO40uEsTmmJYwGIht6k40sJGPBEThwSIYzojGVjqB7fUJS+V7hGEfnTQ8iOsfA+2JbdScoOJq5n6qOqRQ6VwhA5FG/UOjOurSn4G8nbIDKwlsoBn/ZO2TP2Lnrk7GPtXzDegyl1ckzzQE/U3vhSbM4XZoYDi09p4g2Chj350yJWjj1uahk4vrY1wOu9y4xjjt64f+eeKpk+ksaGGolqFTOlShGUNhph3Y4QGHvpJTNswSjCKtVAMpeg3gwDK6hk9HD13VUZGKlZtGIMtTa4ym7ZZlubGJXWGIoA6IXHBZjMHPcokyEgZAdIGjgyXqBkoVcCNNuyLQZItBiFalmqvS9Bkh1EJISm3t2FUdVwocv8iH3wCNqRQgVs5SC+xTf2mN3KZrAi1JhQk24M3mKNORaGOEKEKPeO/E1B8bBfCbZoNcBrih4W5+SIT1GZa2gN/9hLY9gm29jooKqwyCNtc2OOLS21hgD7vm6ZyJFgXdWCFDXOndBotS17JHlESUbnZCh9m1geuJeJNEy/Ze16QpLHsh3lzSlho8XGj06yEelsyjfxbm9vmjfhoR45jZylCY7apLJHj8Cc2T9g0jZsofjEmD3S2JowpneKWb1h6cL2cbQ3vP//jP35k2TXdecJfr/PIyJ3ILET+0JSBEkRbFKkuGkpLVOq6unqGetpaxubmV/GrP+fsbFuq+rSvlZLalVJpZIoiit2kiAgkBRIgiCx75lA7rFH+O3P99z3PDwTgEo37rnnnO9Z7rn3PX/P/XlEZlHmg8hYe5azhakXETYBoSAlWguV8/f4kTV97Gdu1X/7Sx/XZz52l647eYzbEtep+Be1Gis5YsXCAzpDCL1kBsQgmiaxAUMaObI9yAPkmYy8vrHLZ4Y39NIrb/J5ZE8DGN41pdJsbe/u8Tnugh558qf6T197XF/99tN68fXz4DjM1hgSIeVj2elzG/qHH76g7//4lcVvdNW+4DVwLV5bW9Hxo6s6cXhNKzPX8cn+YcatMb+VB4JNVv65pMd/8KK+/Y8v6PTb68pv/Q+zGa7MR13CR7z2bHT1Zlt2qEkWrQbxQsIVTGPDJxIVlNv0PigevZ65Gh+i8p9cXNjYYa37mvE+4cSRI7r6xHEd4ssls1cc/qQZKXNZdmjQMAxyyH2Wi5v79dkxv7SxzfVmmMUeX0gQfoJsa+K2EYfSh8iI8lCYFxyfwRJzybgiD2Z+W4Zb0oA8UD9Mh3kgnT8fvue2m1jLUaysGgO9y4weCcZxkcyPygHJUmSilGZbfYVoyIoBXmiOzxCcNIang6kiJMUPfxeGj6BsavTiGEmY1/OljS299uYZnT57sY6Hx7URoqSOZ4SEirwh2zBoZg3sjyEE+qDIhWGb835je2db29vb3ArIZI0NORK1pIZoE5FYcfMITPa4hwKHlw9CuMy4IEDWxooR4h3q4ihp2leiMNARbIMbpUfaRteCDmIPMOFTpIM2HIhSJurppnBd3tiAy4F3au8RebljCllCpphGBQdwW4gljXNfEbrwmUJ3dna0vrnJA6I9Liyqg5wDPNFsGDSbDVxgZtgsEWh3nrVHjCZa5H5s5vhKyZ0HP6/xbcfGxrY4XwjBu8F4I5sJ0chIcI19R0UiXDA3RLBxLXWyNHwTFAzZdq5TgCiMi84ZVv4LQMJTqhHJqQEauYOTq6Uu7+vaa47orttu0PU8lFmxaOSHu/yIi8qrxqa+wgblxQEshCC1FcHsQRKRA2Qk+GCDIMMZZXxmw4rsQbY18AJj5AHZXKfObOp1Hgqub+yTM6goINSU2cUoYuRB/Y1/5yt8MDt27LhOnrxGR48eL9s639qcW9/SxuaOWg5I7WNTElYuPkiIh2kNwkHC3iBZsstDiEqbcIFLoJwrDR7ScsMkfJImlJwx5xuwizzwfOqnp/TFh57SX3zpcf39w0/ph8++rnPnN/nWocWN0L4npODB2bzTIPAkllZWhnp4dnf+1PuGq7UGvM+Fab7LGjme8/09HqbuM+2+9na2OJelO26+UXfdcUvdWAf8Zwyr7NfG5p6ee+m0nn3xTZ3hxty0wkRDzdXUdFmrxbif12WY135J5ie+6BWDTB0YZVuSZXdCkJnb5DpyaFUfvuc2/cpnf1af5JvA63lzM7MrQ8Wot4M6kKZj6G4bWSmEZkooKDUEDYuKTLQichqrC6LFAUYvG3y5t3JcRki/wJJxtLGeWKLVeYIwcTuZJZu1NbzwtQ9kjS3+mEqzXHwxjOpkDx55hKOSGEZ+Ro79KDBP9HdQgkOXGZayJS50mf2dSmq2LdvvNC4htuXoS3OmwlDgd6Ul40KsJH2pl8WM+JWWBYzzlCNHrX7TIw9vdnepa/QaWUoMESKM4/moallv4oPHPVQOJI88wNn8gqJzlEuu4Ax5ibAXEWOIvWoORkDyJ/eYRoGD5bQX9uRObNXHiRwoujBG5jagamOCYNHLvxSqR7FLiSllFC0UhISXRwR0lX8hlAtIL4hciFVWrCGJVQF2OUIkgzqmHh8NFUUhvOAC5drDmIK6OfWqtzgxX1cSpXjGVYqUgrDTwahBYyMuexiXHkXOeDABlyJgBPT5hYtq585IOScCJbySkSAyPsK7U5NnM61efVIz7jdaWdXAh4E8ADTXvoFPOiXj75ATRQwH0uTMv2M7SCpqnduSXYM8zCTI3GNUFB1vhyyB2cZ/KJJ10ErOAA3A+MY/lHz2IBtbEXYhF7E7EUc5lssIm82+Ui/L6CZ0LeV/p5y6icFvulfzBkvZu/ekcd12YgfJThcjxOTsHxmRMaFaKlm0yMJfHBu+TZO4x804Ntlz7e9S3iAdv0orN96o1ZMncR04d3lRsqCB11PuP/m9m5BtebZSWeeXzmv/wlkN821igNKNHaIcchTABkpWtcIwd4XRWPL6DCGWL3CJdWpFYj3Bwi47Z0kULLZyy6RRLNScz5LwEa2bMKjTCKtFCCT8u5Nsy8Sk24PMT2SBS5agEvXONtVTdpSGb/dqrA2KAqOjRyFf9UICVEQdm9KknovjgctYIvu4VK/SMLKGSFZ+kCZnxIM3KI6mytmlGgWcDPPEYAwLCVnizEIxXLT4KThUxyMA9v3tHeWhYOPB/7g4vHuPy1geQGl9DRMIRAps0sE8rFHJFI6DUZiTEZ+Mnaa4aHiFEbSQur4Ym2wShSZskknUwEKwf7Jb+bnCJYGhwM4ATTriQQ8YOkD+KWlK1X0sux+Prmd8r1wdJyJOB3tCvEFC8QjVYWD9wHVcVEYsIxa8qMUQCVvYMuGbI8VEI7rkM4o5X+wxB1he96NGzCiBo1QdpIy4IHv0qYKBUVsw+NXHD+uTH71D//qX7tN/c+/tuur4IdnjXiUnyTK/8G2NARsj85Bn0VkBvphAYg0bMkBjL6Nlk1uWcq33jM9Te/r+j17UNx7+nn763Jvazv0Oe+YMJXoP7LVT5/WdJ5/RY99/Vqf5XDfXTB64pnK9VT578fqZ82XNPvzl18/oBz95WafPbpYpM7b4tKY599YSics+Jn/sKWdlZabZbKhD8db5DX3rqef15W8/o6eefU1bO/saPFCZJZtuSRZi+WeI3MY9buotD/uyjoUeGMdgsGjsJVHUFix5AIol1e7uvi7xufPS1i7PGvhUxX3kxPFjHKcTWl1blaylFmWQkjjiyPthG7Sz3/hMfFGvs5eX8m/Cc3m0BtyzA6JVUKZVI9a2XKhl3uAUBmJbggZIiCiyLUvJVrzWEgwCXvSmpuz1tVcd1d08J7iJz518DJV4ryN82QYlNn59zzKGxPOKpqq0CX8hq1r8bSND2Gw4WvWIYEyL6ooxUuYxWvIlPgnjxuSgaG2fgY5jY9/Eyra253r97fN649Q5nv3sqK775DKUHu5Ek4hOvaCWpnIGFm6z34NlWzP4MBs0DHmXIG1tbWtza4u3F3uZWJZkG9JSIzNdspZbQUvAsr4sL7mM4uV5Ak7+2Zu+b0HfnRId/5wb7+4ByhrYRtaEnJ4g+ADVMkY9aie8c1Bg6g6WDUlsKtOVAb5UXUHSgX0CRCOWUSTRooFV0fAJywXBKIH64qc5OB0RU1NsihN+QIySbR6UzPsBzJ+NcZHJQV3QbKZhBnGgZ6FZDnonDUPF2y7OkK7e+gytWZd48PTKG2f0xltnld9IHOJfTk0uztAgFEzqIIoub7ZFL9CuVUpOd5jscANAohVjCA7Llk/7lBeLAALjGVGUCrXKw67pyKFB+bcE33/7Tbrq6CENOOdCGhJyaMgeQI0kTCPbRcFDnlkVKMs2W8beeZCIsQc5PCQhWwOTDO4+M1szz2R+Llza6f+w6oX1Ol5WlcxIx6/hg8Ro2Z0QlPyHDh3W1VdfreMnrtZsdZVvBaTz69scl61+IbBJRobWSU0JLSz71HKBA8wNIToG7OP+y7K7bCMPEByfraNZAAAQAElEQVSQCClc7kxjK3PkxXxMSN/Z3tWrb5znG7Rn9R+//Lj+6svf0be++6xePXVWG9hwkW0NRdIwSJY6gR3nG7NPfOg2/d9+9dP6179wnz70/pt19MjAY809HizuKb81aCdiXysE33rjSX38ox/U+2+7XodWZ0obhtil1zhf//FHL+inL73Otx07MjdYu9vszuOf80RUwFIYwZuyPbLN6xmZjsgYA8yS+RGqbZROHgYNHqhjRR+8+3361c//rD5939163/XHtbbKQnXQbJOhk5CTK5M6LuSNHBYSID2WTjnJI01gODTBWUdLzgQ2DPBWINngkzy5xKPPT1LskQubXmgoBWcol6bEAqMJuUu2S678xDZNreOlVT0l1WAbzrk3OvdjESUkdato0Zes1BJEFY/5PTsZln0iE5vXQNWJnA9utuWlHGUrvWYp6d0GwkZ4isafnNnD0TCyCYePyIKVPzi8UUUyhbr9QBI2ja1QJreRiGNkyuxjq4flO3w5tL/DQ8EY4lNxjdMKQu5jFxYyGbJu0kkVE4sOWnKhjQxJihyvxOXF0t/ogle8lhpeOSeSnHPATq2jGZmplWSVByGQaMkPE5AKI942slmLaOQVchHq2IOknjjFo2DmL16ARZpSazAjuRmlUY7dNirE6zqG1FfhkjCRfq5qKFN6d0ALHltRGfqA3h3GbN25bA1bnelgxsnOiAnOyKlLzCijCBcYWDbR6g1um+uR2IY5DwTPae/Vl9U2LsVdypj1QlmTaITIZhwg1rty8nqt3Xab5lddpTl4iFuZVrbX5UuXxKcn8emg00X0SxeR4euhdWl9A5/QJvN2Eudl29qU8ueJkPjCR3zhI85V8cCyqGTehEaPnL+R4kFF4xvrtrmlNsXxhrXn2pF248+bZj6AcaNgzdkP1jGtq3j0TiyHtQoypEULXgrhjS+gvLUjZ57MHx7a3FbVwZvlhi5s4gvZlnXs7UpF1LM30YjFnn/2gnWI2OxF9rBtbKit89D24gW1/HuN+fNsSOg6f54bfeis5ufOav/8Oc3x0da6vLmugXln1LnPB4a9w4c0u/lmrd15l2ZXX8PZ0NgHVmPJmmsAyV0oD23tgBAfWttbb2rvrdMy9Q05iVv8RUMgBoHzvMY+AJuMKmJ0yLI7cTIG0EEjAMWOHSEdOSyJG+9N4pHzfsIWnPPTKCEYc2TsZFv1A0+Zec0kD6A0YuHmXF4m0VqzFB9NresFIaYuFZ/s8EqOpY0CDpNLkJIrQTT8S5bssrAtDRk9xUrIhtQbPvayPsKd9YjFvIANkikmHEJkrN5Gv3xAzJ4oflBc7IwV3GEdpMjJEss+5+98e5OHFZy3AUI5L3oVREw9uSLD44OY+Vx+ASA6MH0h1D4wiJLKsw+ixYcMqR/RJi9U6ykMMBzP9+qXmaOERmei1ZIvBFZ6cSrGj9nQlLKEi7IzmTuEovLHr2qH00uMLdRjIhGJkZWgEIU8OdYcNWBa9HhC5cqQmYp1R6v/BHJzj0rOktBrYuNVQB9iNyI8IUXJa7IED0estcUHG2oClM8I5aKMQPTuh0AvGU4IHlZNH72IvZw4eeschBckszHKaRapZNEGEhgkFNC2brjmuD573z36v3zhI/ro+9/HF/5rsq2DlnkMJlm00RY5VFMWhpaeawCeDk04ssBlUDijBM997iwP4L7z/Z/qgW/9SPl3AfcrIWYxL/Lq6go1HdZRPpfNclNUKp9hTRZLhnLNZZ8bD/vO85nvpVdP6Qx8jyeApCCgcYvc1iunzigPGC9u7vK5EFihzAPhu8n977nXzukbjz+jv/76d/XoP/xE5y9saT4w32Cm6iQTGCoBOZyJyMKh4uhSU5kRYyoPMEGUqbIFHGMIAotzJ3OdFrRPTRtbe8pvqW3l/ozXkcNHdNVVV+vYsas044sqUpBpkNnPIu4+hiTzA84odFLp4saWXnnjbR6YXtAOb6dm1JO5yyWyaNaoEsvnLLPuAdtsGFSf0WNHl6PPwrr/4C6beFu2EaQe45JtOBMeXlvR7e+7VnfefK2OHFlTnedZetnZxchKwx8sakioQUseFXvyN3NZtiVBcDucYwwTrcch0Pu+IWDL/P24RAHDkatEF6g3Pcfi7bPrevX1t3Xu4gbX7H0lvQhhBmlS4JbR6ZGh7MEwGzQL1T6aWtENgZm92+f9wRbvVXZ5b8D0CqZFAyFlqRMHKj1DFjNS1sKGUgEOI1YuDM3sVQgrTCFpSlirkNDtjmVcEJiNtkTMoDRQgtEyHwBStkw1H3pCcFD2NL5mjgEcIDBS90Do3Z0xHkgoYw82UYcSHqRrIr3e2SguPqEY2QpYStXoP1moKWIIM10gECM5qmi0MmPMhu/ypnidN+F5qtt4pQ0cUNuyocgDB3qYaTYMhQ3IgwdeliZT78nTpXHENBA/J9+Zc+tcHM/o7fPrec+NA8bUgpSejQ2ltsBYNTDQVUSe+IUoGSwoUpzRWFlCYy4yuB2fqPjBen01C+dXq6jsYcMmfIszWFbvc13Dt0533X6DbrrxpFZnvC1mLaaw2ZB9GPALxd8agmlsBTGQyHZGmbgiW4IGmR8mFA1d0ADR5UEaBmuQ+ZF2duc6fe6SXjl9VvlfghNVxDr7ilStsJIsGZK0srKi48eP6+TVJ7lYHeXGMegiH1Yubmxrm29tmmZ4DRD+YwxK9eSLEDj717hBZT6mZcu7tWw4GWFE0CSyCaj2OnhRBo5U5YIrjWR1vEpm4MZx/uKmfvTMa/ryg0/pL//+O/r6o0/rp8+f4jPkVuVLXrM/tmsOG07oKtjN1x3T5z55p/77X/m4/rtfvk+fvO9OHT+xhnWXix7EhQpBN1x7VJ/7xL36zH3v1/XXHMGuekCaEt8+e0lPPv2KnvjRK3rtzQvsmfo8qTn1qresI1JiFNuCgkK5KsMKnnh3VhKSSpLp/Uxc4VDcc8cN+pXP36cv/PzP6PZbrtFawDFmZOyBlDBNjfUL6vkAcey1IXRVzAKhTzWBJ1FiYotax4E8pWeYKMaRAolMfb19JOtiiUprxsORikiJXiIDa8XeQBpa+sQjFxVQQ1cRky3nXoDI4bXGLCBKCD96JOqJd7RQQRR7uZz4JWR0glXB0yxdb8GYK/4hUOYgZYRQ7OGQbdmOBEkHkv6JFq9uTuiBFgytQHjUELXk+EVcUJkzQPSauA8Ll4Uwxsct+5D0eX3v86Bif31TezyEt92jWfAoMSXKXOJSyPqR00cC6OnJTUfuhshIEvl0WWvibCgkPhFKHxUHiNwQWmkRIMkeZIPFpoMWqNeBDbiP6hA6C+gKjhY/LpDBsl22pnAoaAOiBhialA89SQYkLPRuacKfDqiITTExgsU3ZDumXgImXND7eTqqgUgfrPuiLPyD2OwQznQJWbTItT2W6DVwqRYV0GMN69xO/IGMBb+xU2TiQ+I6jCf50C5c1N5Pn9U+DwaDAxJGDk6CXDPGaIncDGoUM/AF1KEP3CPfdrPa0SNq+DYeXu0/+4x2vvNNbX3zAW0/8oB2HrpfOw/fr114aOehEUPfgbZDDz9QvtuPPKgdaOvRB4l/SNvfgh57mHyPaPvxRzs98U1tk3/7sUe189gj2vnmQ9rBb4eYzLdN/q0H79fmQ9/Q1kP3d3rgfm0j7z7wVe1951HW+YrqQSFLVGMISbW8WqLYkyKxDyopSHy5BUk7W9r96U+18ejDylzbmevBb2j7G1/XNnNsPfAVbX3jq9p64Ovawhb7Nnuw9fA3tMVat9iXqvXRrJvaHgke39DXiPmqth/8irbv/7K2v/73nb72JW1/5e+09TXoqxDydjDk7a9ii/z1L2nr/i9p8/4vav0hYr//pPbPnpVmM82vOanZ3ffo8D13izcKmpoR7IwslYeHuVYA9c6Dx52Xntfum6fUeA9pW/RsA4Qs45dzOZR49jInNFR54lw+2OKJ2TYI/sh00NgmCZvFg4HRHhjKecqEZMVGNC4EZTSakMsJIb0VlvlDictrOp7mmiK5/JvSkMMqcwk1UCI+EY035Mgj1EUiqHGUY7ZrFAFKi3U8rUYI+whkPVVbYqqQpogSPumQxpbzrW7pjfl53cVk/BJfD1Xwa7yWMQszy40EmE5ShwPR1a8ZAcgFa8kjKk1dcWzBU12UyACxh/CJpfEwe58PgnMeNpOCDIxJjOtBFAoxWMrujEALjhxbKFgo8kQ2SC2mI5m3S33E3AVGe8mKDPTufaw/xlzTjFBlgCNWLxzddiourC9jeY4OXzkawI5fKIqEqrTO4xFtpEweGtWwUmvI3gfplOM/Zu0GUlVO9ohye4m4jqFI9BhiAcQdgL4QkNNJUhA+UTsFgZiUsaCJS5FCEi9SSNVIw0z9PLKNl8G7XqmjgvTig4QKWAyt6kWNL/Iw5lngmaHC5rLnupEv03/hk+/Xr33mQ7r79uu0tjaoasJPyaErZlvCVLm7XRoNQkds0eHCB4hsKNN1Q5Fn2msreuXUuh558hk9/v0Xdebcdiz4NuXz8Az/O3h49NlPfUQf/5k7dPzITG1vzscS7Byz+LS8ZvmssssXQbvcT3Z4gDbf28dH5GiZWvmc9OQPntdXv/mUHvzu8/r+c6f1whtn9eqbZ/m8fVZPPXdK33jief3ZV76vP/ni4/r6t57R6dMbXANmSg0IKiJbo8IQIp2ziT1uSLmGxMfoqMKttpGVAjdoLpLAI0OlCTeiE8M6Yi8CYhN4BrDPA80tvtPa5TNok3mecOzoMR4MntThw0c1zFbBBtku0jAoZFMXZKNLsq3NnX299tZ51nyuHhDupxxJFq1JxteyqpWOTEcEQsAuaBgsmyox2JaHQYwAA36D8vkeQLbRpYyuEReJW+ig668+pntuu57Pk8dBKKTWj5hFFyM5GKMq1Ill0KCkrd1DKLukWHBnb6VSFP9OiAuhxRhnaOFfDrgANHIqRB1tziwtuDgO4nnCDufqWb3Fw8FtnjPEnvNPGpOpN0JkDyiDzPEaQracfYOG7JdjtmxrgJJniy9ht3Z3OGfnfR1KI5uXeWSoMDidcGnUw0JKiwCRIVpfCGtEWOSvWIIbJBR6910IXV0eGzlCCww9sUULECF4CDE2y0ghaWiIU08yo4RgY1/2GKEUtewUvZKO9n+CleuSPdl7qkgYuEgzXtYbuVszp0KIbWsx1xBBydlQt/nGeJ1v4bf5VkGyhjrAOfidos9mvDBCw6wOuG3ZnUghFE0NGB9B1g45Xzt1Ti+/+TYXgu1ymTaP0kq38hMxmSA61QaADEnJWaQ0TuywAMVV9oSFSpFgxHoQI9RH0Sqs1AwA7BAOKmLIC2ONtd58I0/+b7lRVx07otlgObkgDdLAHs2GQbZlSbY1zNgj/CQQ9PjJg2azFQ3ZN/yDucyWPeDqIsemNHSZH2k2DLKti5vbepVvhN48c047vOmS8auFdp5j2FUM5GzlYKWeI4cP6+qrr9KxSj4pdwAAEABJREFU4yfQV7TF1yn5U936s2H8GvlDQi5ynzOywWxLcNGcc4zJxrOp0AYufMJhUtwllSzLdj+UOERUWuWQsMg2FLkVx6Ts/yY3wZffOK+H+WbrP33pMf31157QE//4fP0nK3tc+QcJf2KzR+y5jSxpBfmGq4/qk/ferN/4hXv1//iXn9Gvf+Fndcft1+jQatNMu7qWi/enPn6vfu0LH9O9d12jtZmV1zAV8OBxp/6zk0ee+Il+9NxrWt/ekzzjRthUCzFjiuScMTIgvVELLB0wMBnVCX/wkrN/kXEwVtsSxKjVFevOW6/Xr37uZ/VLP/9R3X3bdTpyeMDcVBlwGvBFoQcTNkiuH8pBsYQWq23ZJrSJUdVKqOEAwzB5NOSp+zKPCYVbqvNAUwOYxCoiSlPQUDSjGSEEq57SQg3NXrZQcjCIsIxFbVkByX7CqjfGkJ08sYQD0oOrYkcMgK7MUse8K+iS7U4am+EQfTz+UmTR8iYpcoiTJ+kk4jW1yCH0TBFC7D1Boa4tjSaFF7p9IAdcaFfgsb2DasIaFqauLbIUnj0ogaHxJnRvZ1v729vKbzoJVzPYxirZLuqLVWeV1ChSxlAg2+hQuEWzECEjq3iX4q1qsWNQcDOG6pQ6cFF86uVHROyGi6FliLECAko2BrpoDQKQ0Me7R8Q6rkBatFLw6AHAJcDTu5zfOK59Q4175D5VNPzAGaWAogG3EGKdK5GnRSxh8U+uLCEpQtnk8bIRT9SOWi6ZSjvOaIPRERUxuUJ5Y28bzMRI/TpiAUgaOXYVBWklKm1g2FrX3k+e1c6T39X8rVMiQsK3aakB2gxcjwXTkaM6ctfdWvvQB7V77TViUu29/qYuPfywLv3pf9DGH/y+1v/oD3UJuvhHf6yLf/hH0B/o4h/8ni7+/u/o4u/+ti7+zm/rEvzS7/6WLv0eMvilP/gdrY906Q9+t8t/+Lva+MPf1sYfwf8o/LdUOn4bf4BO7Mbv/ZbWf+83tf47/07rv/XvtPGboX+rjX//v2rr3/8v2vz3/3+d/7f/P53/kz/U1lNPKf+DKicHr4N9DllWCpn1ssYwJAk560JQNja4WX9+o3Lj8cd08Y//d138zf9NF5njwm/+W53/7f9N5+EXmP/Cb/87FVHPhd/797pAbRep8+Lv/5Yu/f5v6uIf/GbnkWP7/d8G63SJNa2zF+usbx35ErZLv/+7uvh7v8M+/a4uZQ//8Pf7fv4x/I9+X5f+5I906T/8Mfv9x7rwB3+ks+z7mf/yX7Tz459qxuteN1yvtQ9+QKu33i7zfqXW5qyIpdFZvTSP0DBZ5v68/dOntf5D9urt07whnue0Va6+A1JOG+OunPhdUJ2rJWOA0xF6z3ka14ZaLw2MkVGrl72kzFACxwWnLh6M1Jx4O7aQVKLSrPyISggOoNiC2YyW6EIswSSKrmpUjy4FCYk0lm0EKaPNSI9iO2w0aGxgvL/qSl+dUdw9KclopM3YxdESLOsmZspLLcbaKQGdGtjyXmWpsTQGQoQZYi0Y4qepxQG5syuycgHisyQRODA/Y/WIjkRQuEneeL+/zwfBfR4S1+kS+7sRMT3hFUZ3PeaSokMmtyDb2QxCFx7oYJrasjxh8MTBFA7V2mtDAMNDiFNfyk5+tCU7mho5yjfTQXSFCmOIe0iXoV2LX0i0KU1yol7e4zRSz0UpeMQ3R7CntmzODWMoyoCsiUdWabhpuU05C4s7iQuLTEQxsOLl1Ic+gtJLhh/kRiG2NefyiSQIWUvNrAOaEKZQ1mM8JwyP0mwDNYU1pN6DqTCVOFoiQzm2K7NBt958nX75Mx/h/fSHdMv7rtXa6gru/cpk44hGlt4nVWPDbgckd4Milj/2wkc+vp6NjaPAiC/3gPx57o+eP6X7H/2Bvv/j13Rpcz8BI0knjx/Sz334Vv36Zz+qe+9+H+/1Z+xBVk08n0dIxEObPWhXx44e0q03Xaerjh/RYFLQGw4rq6s8GNzWA0/8WH/4N4/qd/76cf2HL31ff85DwD/7ynf1J3/7uP7kr7+l//R3j+mb//Cc3j67pfyGoKi/p+ljZiXl2LMKRHwyB9JBb5L5EbYe02SlNQaIfYoemuzh5sYRioyj8n5ka3dfFza2+Ty6j26trq3pxFXHddXVJ3Xo0GGZfW187tJsxpqHIoHZPXs+g9iuX9h46/y6Xnz9tN4+c4H9muOry9oggxHH5tmRB80G0EE0ayjZsi8nAGHUMBvkMdY2MEQMAh3ZUtTjJ47wGe5G3c4D3yOH1pQDOuAvS9OLoY26bWDyMpaNvWsiJBzBtmJCJE1GVQOF97Hi4gQy9fJkoHcoeSIlJHKIjIakQVtbe3rj9Hm9dvqcNrZ2Ci0XjlnCLiMMtmWPxKIHaDawjpGy3pDRWQrPf3a1zeeJ/NYgq7sindEnkiKJ1hAO6gdY6pgWfoHjl9d7eOkImTdyKP7h70a4vgPOPZ8b8TvwAt4tAEPmh2nIsEzxDx1gS+WwibEtk+1aHKxzAm1L0GV+rBBUkuuAiZYiuE+X3ka8BUcW8VIirIhFGOMfudtUzYz5FdLtrW1t1p8O5wGIZZZnDupgXjyeaeCBlovQZ9grkZVWtXSBMRPB6JkPpvya8CtvnNPrb17QDhcCm3UQmrgsgOXVMWjM2nI2EJQbRGsI6fGFH7wp6aeW8Td45UFW0TgmeIxnth4gWuFkD0etPvqllqIUzjfix4+u6Y5brtfNN16jwytcsImhdHUa4Jl9YG9CM1JFhy11y8KTEYlAugZ3RGkBILvbh+w5ZFuCjLy733iKv6EX2cMzF7e03wYuokOVKhqrqZGhMMIIJR7g0MqqThznQnviKm6Ih+qXH/Kn3Bc3tpS8jUdkpp4KVI+pMXtS60VDRpRI3Dg+Njs6YZoaQIndP2ILxNCPTyH9OICRApnKkXPw4xOxvIiLLg316+Cn+ZbtyR+9qv/yje/qL/7ucd3/zR/r+Zfe1sbGbtw1I1kuQpKloozW0SNr+tDt1+s3PvtB/b//r5/V//AvP61P3neH7rnjOv3cx+7Wv/ylj+vjPDg8fnSVqMZs0i5vZJ976S099NiP9dj3n9fpty+x16rW5nOl1qLasIP6M3NB8WQhqb9TQhrX7vhGlsx+N/YRrVLN257MBfiW666uNzC/9vmf1Yfvvr6+PRxIyvKUZryKA9iOWPFkhjdpxESzux1RwVuLHU9Y5hWtMHh5xo5tOQzTQY8BsvHGj7J6GuS6iAKriIGeQEzl1mU0cMaosl22TBsgeFtgpY12akYqJM4RxoDWxoRgecmGcGWvVaSyW/VjCUG2IVE7eROH2CuRLFoL3inrmnJmr3DXRGy4RK5J75yReE0tcgg9uS8jXCs3NmmyqNplcyWeeWzLplIIofzMOBFi7/gnPvXhzTrpI9bx7lY5qKEwctpkgtr+vuZ8OdR4czBHBq2A1Ip7rT9A5MzRZTTmkDJjKBKRhfX5KzCQ0CE7CnHhxIXZYMjd1xzDfhwUTDTcGWvammXMHywxjoBPG/1z/MoZY2xDhhYnlUflEG2cN2a03vEre+bgPCobGL1nQxgqjvUgdzv1Jho9LHuW+ZOi6xh6ryCbqOiQHbnHo8a91l/x0TBnPTle3c44JWY1mGVT8QhbrjkqFNzRUTBL6AyyxoZOL30ApEslWPZc5oFR29vW3ksvaOOBb2j7mw+rnX1L4t4kHh4lZ+qSmF9izNSsBfvKzTfryL0fVrvxRtmDhvPntP/DH2vnkW9q+4GHtfnQQ1p/8CFdevBBXXzoQTgy2CVo/eGHtPHoQ9p8+EFtYduGdpB3wkfaffAB7UC7D3xduw/cr537vw59QzvUGdp+8H5tP/SAtvPbd8RskbdTz7mBvv7IA1p/5CFtUNN6auLB5/7pUxJfPIlj39fWZIXG9bFhttWPMRj7lGOVY2Sx/v0d+bVXtffNb2nja1/T+kP3a506LxY9qPXM+9DD2qCmDda+8cAD2iy6X5v3d9q6/wGFtsG38en0AOt5iP14hH15hJof1cY3v631bz2mS6HHvqOL335MF5E7fVsXH0V/NPxbuvQI/qxz65FvaQds/4nvaf76q9IK/abbtHrPPRquPslaWUQWMhihsSCOJ+dbm80kjmtbv6S9H31XG/d/Q1tPfl+z9fNawW6884GvEqBk79gm4lEAbXYx6fBjO8G7Un5gWNnGJtu1t9lP0haGWWaIr7AjdlagFBaK3UYi0HWA+jTJlfwaGx4VgxsOgAiJRaI0rOglhxdJds/Q1Fu0KcYmpsPlV+IBVOryYOVnmpqM9KSoqTjvKELiTW/0khFMgswXstHAInN0xCaxZ0jB8EtvrT+oVXxxt6mYeZpQcMiIe0JrCiA6PozVY0RoEBMoYS0YgY5SpDIxolnzvV3t8Vmi8eVSJY5hpIRGdIaJRtA+QLP8yTxxVqa4ZP7IwRMR6v6RXD6TLTxkO0wL4zin0pbknpvl4G8b98sp+xCqdS3FJc0yTSZSLMNdzjnpiK78kcq/hmgTmWPiSREHV1QGawrqjFk4canbyCGC4kaJDX/E0R4fNN5pitOKHYzZutzPgIUxEI3G2LvdsWjBizIAMAWJEOipGnZZ73MfQAv/StlqTd2KjBC7XUbqk+wuF2uqNuW0XHNPemJD+5z7h1YH3cMX7b/x+Y/qlz/1M7rh+hPcsqzKQxaHGMzeNSHANRmxJU8LH7EwO36AgsOmMX4CY1qF8jnt3MUdfecHL+rLD/2jfvLcae3tNc2GIV71ueXG647pU/fdrV/+9Id0V34J4Ai7x2fPvb09Pp/taW++q+PHVvXRD9yhT37sg7rx2mNM0WcSdRw5fEjHjh2rz4cP8pnlP3/tCf0ZDwD/7G+/rT+H/vIrj+trjz7F3K9oiwdwTVTb2C7ubY1ri5ba8v51GN905omevRBycXLkPHPxnEsIdDJXVzklCkLOfsBGW7BB+UXiza195fPo1g45PNPhw8d04sTVOsqaBj672gNvRQYCBqYbZHUSUvLNOV7zucmxp5ffPKtX889M8d41tloP9YuGm1y5OmAZFGI9HI6u4WRbQ977BGE9qEhtcX4SIdtFFAQu5CyL4ybr8OqKbrnxpD5w+406edUhSXuaz+eqF11TQvAinrFqxINpR4PRereNb6cgsWQ9E2V/K57g7kXyOC7TCNV9D+eooXJBmM8Z6Ls8kzl15qJeYf8uru8kNevieGCjjHKfhsxv9xnFGmxrgOozuCTbI03HTZzze9riM8UuXxaRUmmUA3PNhSCkomxEvnCfDMZ4JQGNPdla1Vo+Pelo6yx5uyTydxI1NmUmhvfouCh+WrTMgDIyJBKQhTmzJ9HDhwjvIJyC4Q7rIwIHOGPoAIsWKqSqYJ4Aoehjrqih8kOYOOIVvVcce8LV1e4TeQGWUnh88wR3c2dLW7tb1Nl4UQzyjIM6QOHQbBg0GwatDDPsM9mWB0v0BSnNpXKkxHkuAakAABAASURBVPmqXSZ4m6f4L715Rmfge/viJBr6QrH1g4agxg/xhuiFIDd3DyApMobaFmQApaUO4Iq3CaJLVkSlxdivXpLpTA+jxIYKocQMk41R0mxm3XjdVbr71ht1/TUntLJiJZ/ZgwEya4+OqOgTSWO9SYODTVx8Q5E90+BB5W842AzbACES7W6fWbMZF8JhpvXtuV5+6wJP8i/Ur0oLzGaeJlojpsH7lqKwD9Gb8k3ZkSNHdPVVV+v40eOyV3SJbwXO8mBxY2cfvwEslBrDJSSNmWSb1ya5LGQBt84RFYyaS4wcAWpQbGFMUGyhl1AeHS8HjjsHdEL7japrjSvpPp7cv7TJhev5V8/rq99+Rn/6xSf0l199So8/9ZrOnt3QPg9NKUGUK42CbdnWobVBN1xzWJ/+yM36H3/tE/r//t+/oP/Xv/m0/rtfu08///FbOcZH1ffekqxXXj+nhx//qR78zg/18mtvkXtOlamnU+MDsqY7HHWzKeofPLpdwUKJCi9StT5DRnypTcrxb1od5rrp2kP6zMfv1r/47L360PvfxzeCq5rVr9OaWMvDUFwemSMgTx21IHh8bMOM1XAJtUpTNdeYIReyUOSO9jF6Yw3Sga6xXYmwmtGyxC6fsAy5B2W/ekqi6GWYhuxV5OUJkgcstcR9op4DQ3xDiNUneeIBp7yRJ1q2j/KUO2pocn0nx/OfdnhHCBHvwP5JYLnmZZmgRa7sTQjsyh6f0ISn3NC0bznmrYDJI1z1gW6+uaX57g7KvsazroyT+1TO8tS2p9T4TrJVDwhAyjgFomf+wpCFYA+yiYMQlFMv9Tc5ZtnhnAXkoMcMHn0Od7c3jc0jTxpAOg6FuSJdalIWyGAo3p1QAoQyWWKSAzg9onPtw04PNBLZOcljl5DVW81TIN50FWC5m2V3yYZnPriNHHvxLh8cLys/Mae04iCd9zH7Gx+bfZU1cP2wrWphE2GbxJhLZnBwgMYZMGu7mu1typfOavf739XFv/lrHuZ9XfMzp2W7UirXRK7XAKUHddZy1Ukd/dCHtHbPHdrhA4y5Vg88YNTOpho8f2rYyK/9bfQdzr+d4m1/l5R86QPnZJT5cDTwoG3Ge5TZ7oZWtje0tnVJa5uXdGjjolY3Lml1/aLWeFi1Cl+Br2CbbV7UkH/DcGtT5j2OdzMPuflEkjlMznoQznW9MYeppe1tSXwoM5tr1uWsI6SsqpZ3IAHRVUvH1NiPOtT7KMyl/XWJmpOvMWf9e4Hw/Kmt9naw7Wrg4cmM2mpN1HyIeg9tretQ1lfypg7tbOgw6z5EzjXqW4GyHyaXiuZiw6T6AMI9K+sBn0O5Z7XgWRNvzIftTc3Yr0MXL+rwxjmtMPf+0eu0+qG7tXLHHRIfzMR6zSptsxAp8bZlW7p0sf48+/xf/ketf+1rWn3lBR3a3tWMObCqiIEuT68TlMG534VUPhpbY48j2jgh5IyF9T5iIiIir3iOCvWot2AVNXS9RkDKFyFaNDABlG9lsMxrQtWmrMKjyz0+ZwBHE4UxRqU5w0htWSmsPJFMrpDgohmSDOseCFEkISktuTJ75CKA+OYaSgm16IknqPYtwaEEFE9ESHGRbWUVlmRnbHAtWkPKnOGI1e34QYC25aDUEnZAlg0BZHQ4PuE5z+vPh3d4/XJOYFr02CVGcisNMWotbtI7EE0LEX87zqpmG5NLzlBSDdEOaBmyTQwzsYmkO3BalvBZVv95ciNvdpHcCWhCh6yxAdQ5FzVyuDVNRTkBriCX3scS/4kBrzFt5USNc6CqqvSSxO2JImOB4VTnFvZwVHn6cbQrqMImQyk4oNMRRGgnCXGyq08EyxZUfcidGz9BzlC8R1mTPULk4E2uXFlJSMsNU8zlEDxBAPE7cmRF995zs/7VL35En//EPbr+2qNamVl53x63kFxBlIjQJLtzwYRsWSpSb2BdyEhAbgDYGxREOahN2ufDy2unL/K55Wl95ZF/1IuvX5CIXVmZwVt9rrz79mv0a5/9Gf2rL3xAP/sz1+nkNSs6tLqvI6s7uu3GI9T8Af3rX75P9334Dj4XrGmYPqxKWl2b8dnuiGarq1q/tKG33jitl557ST/+8Yt65iev6LVX39KlS7yf86rUBoii6nrLPaJq5r7BqlNuVlh1I9gM5D/oVn66To4SQPCjY1PRwGjyadHwpTNxdWEvCkbgLvuzvrmjje197XP9mK2u6Fh+iYXPrIcPH5G5Rjdimk0YmbmHRBdcmlFuUxLv8QX262cu6YXXz+jshY3CU0vWRbhsS+lFlg1xbzJ5bGSoGZciy4aYm1GDDprBJo1QOTk0yCFLs1nT9SeP6v133qhbb7pGq+jWPn6pU7QBGruNwJpiKlka4LbBA8IQ7QzISz3rMrMuQaOYOMghoDjCKgVQ1AWBN45VXvvnL23qpTfP6e3zm5rzkNUayE5tjL1bQsiY+86AUDkZBpTswzAbNDhkzQZ4CPs+x2Zre1vbvM/J+wgxJ6n0no06Y2OKsHLvAuNoQ+r9Sr2jSyNZ8GHMrEt4F4N3qY8HetbeMS2KPbCKRlpGXWZlK1QtxsZOh8QmhGzLZR0H7KN0wIItEzEKHXiwIRw2fDJH4OScqPTJEGUisMYZ7hBY/N91R7Cl5h1u3pt5kru7V27mYNqmFCsHGYmL6Eyz2UwDB94GYfUwpdlsYGNSFERGCQ8Ga2trW2+cvlAPWy6ub7MeOnWVt1vNJ1rp8ABjKhwDdEq+vDlPvY3sghIdOSSaocSGRCHFG+DUcbAZZNnuKHZXPQd6Ttyjh9d0+/uu1+233KATR3Mhjjs+iYPoMvsUNGS7ctpW9mxWXIUxhdJyE6pFGQ3yzGVHI8YasqcjNpgXFXu9N5/rNA9TX+ah6lsXN8Q1lAse+62QxuaRMxOLpktuqn/M9tgxHT9+QrOVNW3tznV+fUsXuUns73EzoEYcKclks8SY2JCuaNn3gjBGjnd4jkFwZg4jA+niEy1O4RgXIjY8WMNBZKTKNdpyDogbV6n1LiYRA2s3F60dPfH0y/qrb3xPf/blx3U/DwlfeOUMF5y9zMT8hhCtkVvZ1+NHDyn/Vt8v/fyH9W9+7dP6xU99SLfeeDX7PiiNEnXq7AV9+/sv6Gvf+qGefu4N9ouc2aPUwIcsQbXrVdtcqTnnZOplu/t8KRqKDQdSJzO+cRq1IJQnTjvZc508cVSf+OgH9euf/7g+9sHbdfXxQ3j2Ht+SSmCgJ7Dyj4ZJnnhgSpCYJHUpMTpoZSvVsl2SFA5hZMyGF5WMrfOCDtIlFrKNR8+gsdUxHeXOUgREz74wjSpItBFDohNZRsT0Uc4MtpWYQAmxndM86cAtxXhQXWlB4xuK3H0yGrulGs2IROI6npoaUWA1wWU8dmeQqKFodH2Hr8Y2+Y0q7lVpT3vFmvEte4yjf8+rWm/kHOsF6eC4pKoQ0BU9GYGK1UAQ8wKlN+Ysvrvbf1OQhwd5s1BnLnUsPJHNSZU5kiU8FL/EJ0302FIfk9CJDiD3+uNYZEbLrlcV+2GhKC3uvSYk5mQEtpwxQ7AOjvkBySNoOoZlZsCCD4F02+qzORokasJJvbG0LgD1+lEzF9XBKk+PL1GkUzJhTi85OismUOho5BLN7nLVhxzYeFQgSuWP3yj39QuPZANEEs3Qco9eHrhELmJAxY1xlJHGDMBjz1owo2Xs5MmLGgeKy/1QXPNmPCienXtbO48/rot/+Zfa+fYjahfOSfiJlvoNlxgzWYDVQ1q59Tat3XWn9o8e0z44tzTVJRV7zps6z5r5iGJmc+foDep+7DVxOR4twL6UBJQ0coyVlHta8daPKSoJ8cG/SW2kYF029TAfb4L3yZtb4l7N6bhINQGx79FJ1/1Ge+obRbXsSWrZa8o9u3JTD9OQl04wvQsBszFQrY+4Fkog1GWOMHaBqzg6cZmz1sLE82Y+fgyaM3fjGMw9qIn7JvI+fA4v3znHhz30vOfY58PVyg3X8eD2g5pde7NUcVIzfqEKaqrG/HsvPKuLX/t7Xfr619Re+KlWecM/8Ma/6sLNzKPEqEWqMDO2kTyhow9wIVmLmhWlXiNK61E5IuWO0TZjbNQI80gwuuvYG6nhlRjDp9d1dDWB9FhVLqMA0mOLT65xqWeEhEctKbrS4hQOsYuMSRGrmR91yY5Gjy0+EZHd5cb8aMoEyTNvWSkEOJc0hwcXhc2h1NQLwYC9xgzkQ1UjX3LFJ3B48DIv14RMV/fRFIJ7eaJjQczcSEpa0RYywVULWLrFD0ajzDk/53wAnHMvSd3BgKvjgqdkj+iUB0Plgyst5pAYgoXhW6aKTWXsUMmgLQ5wdBsZMfkSilg9EaFSGMo+5kR9z54cLTmhnnl0TWyMqXGEOgOsE86yO0nWf7VVPioMx/kgwrIhjRR5nALGMYuzGegFdJ4SyIY9IHa6iA1lPfUbOeUaO56wcerxHMaYnkQQZ2UOZ9Hkp+QsH4aAUN/XrqMiiHw4Mnf0kKqNc0Zm7kqMHLGROHnUmLUFNMjkASdJ7BPhUXbFFwUzeo9lWh6crfLe+hb961/8mH7uo3fznvuIZlznktXMESKswlsConQNyZC0gEXLPKESu8Bqaq+bOC/bPjIXWez5TazX3jijr3zzB/UXSG+c3QAdO4UePTzjoeVN+le/8FH9D//i4/r1n/8Zfea/uVNf+MQH9N//yqf1P/23X9Avf+bDuu19JzUbBoly7AyI8ENrKzp06JDWVmc8ZJxpmK3IK6vFh9mq7BWJ6zYFdV7ynGPSgDqxUyVrbKCS6eRnpEcRPpIKkwQkWkOwLXo5JDb56hrecKCzTGx09Mh4o1i5VmzxXnOdL6I3t/Y0b9ba2qqOnzih/LbgbGWljkJPbjLRM1HyIKbXvZv7bD7XvvzaGb3x1nlt8pAx3u7Rcav1Rki4h6YBh5CNQB+K9wgbIM4QJSnPUwtiXiDKiT0UTXKOi4hlcTket/NA8K5brteJY0fYM3YEXMafeDpVIYstQILVWHiGALJyD6o9RG8yY+855ysVOWOPHiq5u4xjg080zkUMBamNPBPP503rm7t649Q5vX76vPKfwIgJLCeIEU6m+BZFBk1X/DxoGMy52Sl7YXTbipzadrZ3tL21xXejeV2o8gZHGruLp1op8hVk9ImwN8ghMBtppKztgFTzcFQou6FM3RL+Rbq8lVdsgeFNPTojUbItxzZR9rHkVuMgHCItnEY92ILwjT20wN5TwPk9bf8VwztCORHZikS9wxQQslkqi9rmgG3yoszT9sH9AA9DOEvk4M5myKFhpmE2Uw60Pci28kMq2UiOdDCb8cnfqOfXUl/lhNvioaPAUlkduLgXWTYU2dOAwNzRQomZRwCmR6oYRWHKsAIzkKvyh4fAjOOgAYluCF3YCGWXmtgJMUjjxeKaq47qzttv0s03nORbGy6qeLElGojRSB6sIXuCTi94KMzIzBYbUwaz6vyUIkBAEKPYAAAQAElEQVS2ZZt88cPJ6rIH0eWZpWHQ1vae3uQi98qps1rf2iEGu61kK8bQSmOo3jVClW9acnE9wjcuTdYFHgie51uUHY5D04A3eRIPCXvRKDf1ZuODaLs8CjfA2IHZalB6wZxPo4kdQwK0a6h4G7kkbHTCGC/v8QjiGBcKCHubNzIb7MlPX35LX/7Wj/RHf/Mt/dVX/0FP/uhlnTnfvyGyvZjBNtuYPbYOrw66/uqjuoML9vuuPaH8m5E2vh54WLqt7/7oVX3920/ryadf1MWNHTVwYc9et/qAOEfMRS08xYVUrWXdI3VZsmhxCSGmJ91ELEfHjqzx7eCd+pXP3adPfOwuXce3TDn08U1Y5YiiaBE6YrI7anglROkANQo0NAJhhC/comts4Ip38YaEsRWCTCrWBLKYHUS9Be3Su47JkQkXRusKlVQ4kR+hvMwYkvoomiPjhjh2EHcx+9wq6Qikysk3PDBET5YeFJ9RKhZjhPiHo0fs5Cu94/HPp6rtn+++7GlTSIDanwihXlWkfw4lQ6j7ItGnjaj0DHSJwTbMmu/tac51pvEhv6bOlDpouJVixkGMALZ5w9WPIlJQrJOOaKiSwWNNTmJaiwG/6DGx23VMG0BMsMC4llMgm7Hs8OQKRSS2fDNABi+q1/AAkg5iYVFv5EdVgMwboaUm3iTlflM6DoEavhShoihQXZ8ITkm2kTAbGmsRmCY9nBxhNiPxihGRLkWWGK2YRUNSCFG2w0ZOoq4JQGllzRAKUNRXkZoDW/yQx0u2ygQAXGgNAakvl7x5Fk/cfG6ZB1QrfNhfffuUdr/3PW0+9m3tvv46VqJm3CPZ69pHAt03RwLzyRt44PQz8g03aNfmfsHjDYsPAI3nSHN06mS+bFumnnigeQE4wxu1wPKRCzIkHoKNhIFnEeQjLxXNy5c4ZEzlG05BIMG736Q77/oTQ5LGWud45WElxcVF72hJFloYkjM0Alkna2/cZ1v8oLxpl1grucsLLDampT4X7WNjm5HF2ry0HnT893Ge41PrQ27IlYv5xA3FNshEZUEfILMUV97EzpWHhYN24HMe1q7deZcO3XmPzBeIee3jLM3nJLBEzqY0q62va+fHP9buE/+glZde1BG+TJ6xCLzUJr8oIUJ6HAKdaMasP2gjLUiLYwhTdfDiwt4kutJGF2v6kZiu2xEm1EpjpCfWHIMgIdzCVHy0B7CtAVIweOSIqmZgj5LqOocLmFQD9dnY6RpbqaVnrYABYLgy9p6XR7mgNuyxtQaCDKTKXQuQFCwkWvHsW186iBqYNf2oakRVPJIXgd46hGSo99YZ8ak0eGgEE94JILjJYORFRxkzCNOiDrW58kBwvrPDKZTMWjRCDuQoIZBFHuRMOsKIWFDoTJFRcNEMN3bE6vjB+2sMIZ11qcPRuu+oj4wc3bQY22S5zB2lryN7vfAtofs3MlENY4H4d946O8AXUs8Xc+IWAQDROcJIUzRiegzwpRIrWy0zIO50sNERX975yiCIvccByVD1BJfAAFjzJhcyiHI97yEjEBDylLMbC1mIaMvrKdWqCNuic1jiDVndNSBiWGoICVt2yUbARjEZixyjCaVWshSmYEVdioiL0gaEfKb75Efu0m/wYPBjH7pNVx0/rCEflGIc8Mo8+NGlkq3+I9WLapyos4wQ87MYVeO8V66w8AaJB4Oh3At3eED+4xff0JceflLf+e7zOndpt0KYoK49J46u6SPvf59+nQeD/59/81n9z//jL+l//n/+qv6nf/M5ff6T9+jOW67W0UMz6jX+g2RI+dLH2uXetc1DsdYskbCNlKt3LuFuTVVj1RS0lccIKrwxAmaESoOnk9MHZCPHEUavtPHqRFwubJmvLOjwjF6KSYpgigDt7zdd4vNW/kmrnd25Bt5LHDlyTFeduLo+w8p9neLzdHPWPc7GeuZQ6g/t7O3r9TPn9fIbfFYmX/LPbOXwWngg5zgW06CBXANGmEKa+QAjIMctuBmwyA4ouFTDMMgQA7qqNcYV8lx38pjuuf1G3cTzg9nKoPiYPHJyQKLhbBvIKFb9GJEOTMHV67QPbDwwyXYYHBYRGiHldYM6Bh7Y23hMyjbCMGU/RNvj/f7b5y7otVNndJFnQUBKzlDk0CQPCHQNrCdyp3E/wWYD8oJSkbTL+b9F3vxZfHKFkiM8xFbALDMu9+ChZSzylX7B3kmJbGo10VLEkjjFxDPyZJr0vpFYCmCgox3UWblHhOABkp1RcEi9BQkFrC3hgCwflLxIQ8kfPHJFdkCJDRWWIXOQo86O6EWVWQlJfNcwTH4jT/6+MDYH83KPyz7vQLd4grsJzZFtKxdKO1wyq5zNcpCtYQah25YNiQZPEaMmDEozw5wr0rkLm3r59XN66+wF7fKiVQwEVF0pIIRvYNuYITgCZRvLu/TEsPBWTlLcm3CXZUNa7MaEgoARV9aGnBqwCkv2NfUUzRsPi6Qbrzmh22++TievPqKBB4Wi2YNc62+yK5OiN14ArexgxgcawOoFZ/PisUQfkMOVFjl8EJBlWzgW5YFgfLlW6vzGpl7hgerps5d4yp4LuiRLYo6wrDpzq1qXsrrV2Vr9WxPHj5/AdaZLfBNwPn82vLkjlti9cad3uScd5bBkCUVmFvYuvjazIkxnE6IChWr/8MMDLJbJq8cLQ8MxFqHgmq0XVuUCHB5q8Ysxx4hiK0vprD83HWh/vq+3z1zSd37wiv7iK0/oz7/4mB5+7BnOtfNcgOJHkt7JPbC1Lpox/8ps0AzKHttWHpI+88IpfeM7z+ix7/1UZ86u84GMSjJnbjqQITFnfmujF80csYtWnFVNnLqzc7aZeyQWNZlNCNm1gnDXbTfqFz51rz5931266drjWhkSyYrLOV7kJV/UUA8NFpsqP0MpZg5cNbUcDzFHxVFL5xJikbApimgmZ/VxbpwTH5flnGIO3IQXQb1H7xIjcX1/KhKg90kL7zRGMT9dwZIzaPQexbICoKQWGJ39Aatp0KoTPNmDF8awkJNwjDEzZaliHbgwQfK5xGlY1mwToU6GQ6pGwvBMEkJemPC2zahOo6w0ZIUiQ6l7ItTLuu2uj/m7cjBOceELNDEQXUp4SGkRIMpuWTuEhiGjZRtZ9WEu/0h8PtRNx0PElHEUbJe/beVYt7Jbxim1hDCozIVhKYWMcS5Z3U5soEqNULGjXYThlSm6iL0rrktr5AlS2qjYjia788AROdIJEQbFYjNClKBqo1CshqBEldxrT31dzThiuJGJnA2K4s6ZmC4xR60vA3KweFjsUoPgKcwyUuazbJcBs8S1PqGiJVYyP4y20trIkyN6GRE63GtMslxj0XoqEjMTXgiM6faYryBkJstrhUsw94ymfe7n5gulGR/2V86c0vy5n0ivv6a2vZ3wotof4pIidc0TfOSoVu+4Wys336K9Yaa855j8qub4ECOusQ6nQiNr+oCV6y6YoDn2uHdOTWD7YLlXckUmolHrHDTeUmzxz3zCL0Xmi6VwVtjPozhUBDH45Bofmvzj+05qbHMoMVjZqOwvUvXG2MiZSiKjdn/yOwSQtxWpIUsFom5RPzVj460YcoPQSbAPlvUhsiapJTCkIBhJ4Pmc7zTnzKOiAYy3F6xxLlUmfOmpKUjm2NWgvRMntXLnBzg+t0sra0zIbHxIIGjRnfsShc7PnNHOsz9Re+N1rfKA2Byb7PEensnZmJlp1ctqoKGobYQ6twdskp1FuLa6JIJzrGw0QhkT3Ek07IzkwhI7foEaG2I5JtlTPvQ2zRdZYmSu0Y6fQUhDvtgae6WxmZ1RWZOhqTeHRYkAtyNAzI8zdcY7LBwH/HOudgmFmYzjgW6cpXnFR06c8IqvZIOJepWGTGD3MKgDQh0BSNdiwNfuPmwD6waIkOwdrolApR5ULPtfGD4Jh1EfSARYpUCOn6plfgzktamV68T+9q7yUFDI5TINiYMOposyGkk8ZRIO3dJHTOrF4tEVdMt2cYZFP6grEd0/IcE7Vx3nhGbbW4SRbMsSdtYzOWts6NNrl80cwQPWiAyJHEUxtQxkXMaEHiJfauoewZDKDz52drMkXFlMfKy4zMkbSnyonMwIHt0yivqYAAnZWr5GcbjI2fGMpau35IjRqJYZ0cY8pSwGJkTudfYR9bLtiUfqD2WO5A6JfOEt6eMkhOLMhXNsB7k4jihcZvHCD3nRuS7FN0RKgkdL5eq+sc1m1g3XHNfP3/d+/crnP6IP3n2jjh5dUcXUkDj86bUAsIiVkFxVAXWVLa4jxSf5Q7H1ewdX2aqLaykPBxvyJl+2fu/pl/TF+5+s/3hkc3su81P5yZW/Trvrlmv1qZ+9Q7/86Xv12U9+sP4pofw7godWBw1cg839Ux5kaBgGbe3s89n6os6euySm0UCe1LCgfJLhGi3mTw0t94GSmxprMZQQFJkflomYMagzyO5cgtNTr201SLQwsukgCom8jHFNFLZ4xBmoDMhlcV0i8hns0sZ2/eILS9Js/DPi/CnxrH5b0OToMbnX556T+ieKJe81zp7f1Euvv61T7EeWPcueVWQTIpPXAsT2qU9vcMuG8AtuW6IPBAwFaGyWbeQQjJ6l2FZ+GECkvMZOHF3VnTdfq9tvua5+8aPqlGNkfymjB6raFI89cGEI9BKJ6jGpD19BtmGW6GTTRKXGL8SLJTk4FBL+QOQpRNVigGLa25vr3PktvfrmGZ29sK49Li7xTL6JCCbNqGEcJZmf7JPZq2FmDeo0I/EQDH2P9xObvG/czS8dTPcEcqQmi5YhhG86SPVAodFVOecmEvmL8Jzs8Q0BvaPbWEJlIYK1Z00LCh77RNEhosQNQWk5izN/zRu/gOHdibUHWFChpTGdQoUQUEliCahCozFPK62V9i4DsQrFFB6KXDRGsbBIoX5iMB5MUZ41gNFLzFAysXs8qMsDwW0OWONiYZsprbwgPAw8PIdmM80GaDYsbAMvGBRZkp2ReXXQbGufE+00D1hefvNc/ckq56jMRcnsTiIOao4UZCkez2jLKCk7OgmEuRCEOIdG0XY0CE7PwUTh+EcanYoxxBefAZ7ajh09pFt5Qd/CU/6ja6saCLQtG5LVT3RQq1ourIkdhkG22bvOLX6apfCysZexF4HCbYutZX8H8lqo0CDhv727rzd58PXq6XM8vd8Fn0EDpKKGc5Ml9pOBsSHONZsN3OyO6AQPBNfW1rTDu/+zFzf4dmpDe8i2ZTshIxkdsbDIRqEXq0HlsGS3gzelcRqxr0hANgNiWRDpaKrwYNFDopVrlFCMYCq5KbYWGSwshMj6GGvCOfJcG1vb+snLb+mLD/9Af/w3j+qLDzypHzz7hi5usF+ybIgQyUqzLdu117OBo92kF988r0ee+Kke+c6P9eobZ7RvydjEuSp2tROYJExQ47Xb5b5wdMWrMUo2XlDXJACIDmZ324wXQ/5B2s9/4mf0uZ/7oG7nfFtbGZitVQ4HhQAAEABJREFUR8VN1fCXFT2UWUopWx8Ms30AG2DsOdsjZssmHixUOjMKf2cooEtjFSCG6B3AuwsjiqH3oCEbC0TvhnEsWw4o5j6VZUPYY8u62JKwBcJkqo2WZE2tlWxbNscvMIuzHamwLjACNVjDHo44dgyVXPh3SmlN5IsAd5F6S+5QbJB9mXX0gTnEQEeiI+DbF9XQ2fXUAqHQG7PArug2cRM2yRUTPBSjKta2bOvKVpkbaAjWa0AoX8ClkIIYqE7zvV3tb24q/9Yb3u/ac5wsl82G03OcEt9BZmOKLmOkl7w02B0s1sWyOnnHWIN0O8cFma2vo5b5UeOp2OMXPZTQkEaw7JEL7B45HwovNYY4hFJ3150EESHbioq15lc1sOJ9aLlWFEQAx8q2bKjMcGSAbFMhcs/WyFiEHsPoFlELZ1KaACsNJSyOzBMx16CgCzu43bWyI9Ycub8zX2bO9c227JDgoiULZDzIgaQ80Mgb8FwTueKKjziVQXlzd+qUdl98TvsXzosQ4ulj3D7I3INCbbai1Ztu1epd7xdf//NQi2qSnCC6KKFoQBiPNImksjFbXIkYpbE2wBzHxpvX1MhHMLahUW/sgs+LAImTRO5Q5WxGDKm32MhXCnJLRN64ZsGsR9HLeDC0+EGFGA/i44qoUOEMkUPDJKPkQwMRIAc9c07rCUo6cbiYuSxK7sIiFJoMQeIt5mxiu2Vb2UOY7MjYDIlGbM3RpHyAykPeuVc1u/4Wrd11t1auvY4YyfyIljwwaeB9B8cwr7tdHgJvPvtTtQsX6r0hpVBb05wY0kYtmlfgNGCxRDkMdOQ42RGkOs8R8UJ295PgVlrfL6k0hqyBSWVHWcIp0LIEGdKiGcmyR+qakoOB3lIOKN0Q+8QoAvRuLfO3ZswuM9MueJDYA1gOGwmZ+btSKy2x73Hrnq2pBFyVNvLOXKZpr7oSJy3ErIIM0ojYPcZ2h8KgUrqjWDw9kYjxW+xEx1JSHcvYxhibJKPc91DjjFIXiN3d0RziROuQersirIOTB3ldsqkpJgsoQlFiQ6VMQwocZU98Eka9symyadrzLNVo7g7vPWYOyMYzhKenOKOMPedpzz0CYdjZDbapsSYoWNEkH0TYOJcNPspMW0iGKU+w0Qxs2SMJHkLHILvnjn9my3kZTiFZunDQZc2xdCoc/R0+ZRiHnmxULCN5Gpkbtdad+TvsQEU2tREPw4QQtNjkE25sgjDQe9Gq5hoZEFr3mBRVTnAAepOQPThMq3wTf9tNJ/WLn/yQfpEHb3fccr0OHVqRjZ3PXDbc/Wpt0dCneS1L6Iy1SbUuReTIjEr2OEj3Ye7CG2GNl8Jc+Rz2ze/9RF/8xhP68fOntbOHTfFu7NVcA3UeObSmq44d0lVH1nRsjXtnff4eZA/lIxpl1H301Jl1/eSlN3T6rXOlx0eyUkMnxCwgN5PizBM+Ea4cCdkI1MrY5YRBdhC9A8O10pe1adFKTEwoTlc41P4EYy09qBTlAd4WXyRcWN/U5k6+Yhp06PAh5S/djh49qmFm1X2enHT2IdOzlihZSziTb+3s6tXTZ/Xqm2d5wLhXdduGCzJ5Bg1D9lICrc+BtosHF6hG3cYjxDHxkPmk2IxiY5MEzGAkyfwIPKWsra7ofTdcpbtvu0HXXHVM+XcgMeHkA1Ka5c4UIXL8uL1IAIYys7NGDMkdsUjidmAJn+C5TrMFqGD0liQAdkVL+NkY4EpDxsxeZh+t9e2d+qvE02cuaJsnswN2LXyRSle1ZFF0yINl9nQ2y97ONPA5dogMzYahbDnuuxyb/FVqY1LblScDKutAigCrjr1BJS8PCYYMUXi34JdsoQ4cjMspD1Ck9zIkL+Z39HfxX8yXmLI3vpRdRI7mGEIjHjE0qsUu0xMG0XPcy56DXT4MhXdUdQB0RUsxcQotmaISnlRFB6YRTRxgXmQ73Lg3Nje0Uw8FW01jWwMHczbMVAd34GDPoBx8kru4lR8tNZuTj9zJmwOaP3d97dQFvX7qrLY44TDj3cSru3N8c7KgcHznRSRFNdQQc7I2LRaBaFCM1SsfOTRizK4DZyn20DQHEyj26GRWPxMtybKtNC67uubqY7r79ht1w3VX84CtZx2wsw344YWco2+ZdJwIgzVgtOFQz62ODbioN0xEDLLJCclKlxhtM2JjjJQ9vLSxpfw34afevqhdHrB6NsOV2DnULOErGtvCFvUxa1rlm5X8huCRY8c0nw+6mD8bvrShTY5BPghk/b0qcjBv0rQM5EoHVdTiZFZaV9CaRAyjJMAuCEgSdeEBU1q9WY49BND1UUFPJ0M/LCiJrhd7cqDHEHtqTc0Vz4e1VrQPPIea9tmPN89s6ZHvvaQ//bvv6C/+/nE9/tQreuvcdn2I7bVN81rROVwaEN4+v6HHvv+iHnj8aT370uvay9dQMrNzFPnAmXlDqSV8QVVjckI5B0NEuWKNNHbmKFMdLzAWYb7Su+bEYX3qvg/oVz73Eb3/9ht0eC1nXtO8zVX+yUPMlMmeJHIwN7PKZsdwTk1AGJZ8EAkHu7ITSe/oQmBOZPLRK5VNApwqN1xdjTSKAYgp74L7QJwdW1cXI3VysA7UuBQlx2Rp5G6TsvCNYOOMiULT8YmCpfLCq1txK5EhtRdFtsrW9YPYnEuiWVZ6KNaQsoEImaJITBuaMOR3dNIkxwLHd5KTY5IVPARwZQiQbNBQV8p9nD3IuxP+SRl6N4cJt8m9VEzHO5bf7tjb2lT+jFhAydPtkUYCb1WRudyEwMvJnL8NmirFNiXBRZkXbiju2V5ECaB+e2uyo2uURXPNhaAY4Eu1L0wkbKVE4DWEXHp8Q4RVx2zyBIrdjhZLNAmV4rssmosIosdYOjKdGTDW2LWcWzk5cxVfwAnATI9zUa47sS+wmpRp41seyPDUWBJCKop/XEJAWuwfvtUxcHmhTHYMB3rBUw47Dua6NwinIhtM8Uh26UDrM3KFVSzJlYeDe/gXxrVx7/Rb2vnJT7R/+g3xDWCSQGOcB+1xkd0TEKRrrtGhez4gX38j12SzTck6aGDG7MeAT+YODWDhQNXxLv85RWSPQ5Epoc61XqBKxgXeRuqY4pDpyFbnGXruM/WbekxEx0KPD0mTv+FTccCqjV54BSlaRpblMtZAwhggOqtSp8BQKRpbChcgjjU/YvaZWx1oqoFGrBGYh3pTCJtTSQg94GVEzQkBa1D14Fkjiff355ofPqqVW+/Q7LY71NYOs2RmTSKOc4sf/nYATFtbPAR+QTsvvqC2vdXrwkZElzPin/pTEyJTNqoVxxkRu/CPFGoM2VrDQzDFXji+4VxglLawFyjcOCtGWbQcT0LSFd8QsMR5aOOLpbtbqDKPMVkRPfva0Euk7EaMSkFCSI+EH2LWCjvwn5TkZ8F97cJucqgakvqcDW4ZNJS1N+R0c99fBJAncmwl4mCE0hMYHVp0bOUfh0yEobtZDd3MaLD0hhzu4tiLg5AjK2yI6VlHEfHRk38urOjBO+ZihHYeO1Ls+XJpzvvNOk8H/OiYOJzkoEdNXMg2VThmqWRJo1oC/qLFVxgaJFoL4UcHYaSL+LGMieH1Xj0Bo404+wp9NFXOZduEL/N6nbGDSRHClpASUyj6QX8H0M87FmgZt5Bkuwhjtr+TDpptFOYcV5p9V4dAmIN8OKjcENpoQyQX9hIQw7HFPWj5oQcORQxVHWQOVn4RisoqhYU0tiREzPytjA3toOfs6+kOgrKGVgVovGaM9REW/1ptq7EyJt72wikWXHupGGvGyodP/MDWeMB0163X6Zd+/l599hP38PDmuNZ4kIGHzPUCFym+BOcaiKLYkrQOs3qLS6TUzImNmVdIvY4phxpTr9Ab7/e5IVWOfW6Ib5y+qK9/6yn9/YNP6rmX3q4Hg7grefJ6maM0anYiqCF88Ax78opUgBR5aWNbTz/3pv7xmVd17vx6SoFyhcJOcUZLUMNXIWoJd3hrZMeCzIhnE4BiZyAMnZjUpDJ4HDW2Vjpp8ArU7VEaauIogXQ9ezljHLV4QGPHkc5biLnWN3Z0ic+9W/m8y/OHPBA8duy4VoZV1d5w32rkqVVmIhIXnnVQzB4PWd86e0kvvnlGZy5uaC/7SHJzXG1LCxqQpegNzKMdUTZHDn2ucFyUZpnrmLuYESuM9ziMki2X7JJnw6CTJ47ozluu1ftuvFqHVnP8cn5U0X1fqBdvZB00M2c03LqtSYoE4R/n7C0HKCI0h+KMPXH4xq3BoxoePVzkDhZqNTDWPZ4U7OkOD2XzQPCN0+c5Bjs1BXA846DKgZZ8GnPZVmTbsE6DB82GQQNYnovMBvZaUv6EeHt7W3s5hpUEMBMs5JoG0BB9Ce/FgI2dyru07NORy8Yx02XYZUriiy5D/1lKHYeFJxXR+0oRpqUs2xfyKJRbyZFSKge/QQqRASgW1PKaBmDZlgHs0Rd5KmhaT2IXRF7haxtmvDtlRFn05Nje2tYGL8L9PKrHwXYdTBvOwVzhQdRsNmgGH4aOWfxYwqUPyJoaoGUe1Mx17sK6Xnn9jHKi7fEG1MaSInMiLIjALAJGGMc+Dpzo0fEhRMuUN/WTLuwyY0IiQBFDRlb2AcV2ZVPxyBA2ix9Ppn44jx5Z1e03X8+L+UZdc/wQFyPhBRFrTnbNPO4P/nQPNUhll4Ruz2QPsq36Yd8MCV3wsKKS8VhwacZeD+jZrzPs36u8QN++tMVb2BUNs1XCx7xmrnQS2VFyqWwahkFHjhzV0SPHtLqyqq29fZ2/uFkPBvsx7udQhaopWqJDhSVXKArUceMHgduJSJzUvxkNt9IyYu7HsI5pAx4pLHfUkeKHsXriIthIEJ3KEgAKxHhFj21cL56uuaQNvt14mm/f/vob39Off/Hb+tq3ntbzr5zlYegetVpmX211GeESH3Ke+OHLuv+bP9RTT7+krZ25zANVXJRVhos2cYFqbLUM5PLDgdMJjY4BVaSX+UmlgivAEEQ6xjn2sY+8X7/2hfv04Q/cqquOrvKeIp5N3UO0JhSl2Q5DtWx3ubNR98gxWciqhggnD3vUd4vXSiHBEHDIMSwUOTzXBMsYpZqqxKZikmykIuSmhPTjjVg9xyJUyjiMevZoDBnXix2QjAj0ymvlh5KFQP4poqs2Vqu3MW9XGNn7eFccavXRN2xyzxpD3c4RxJC4RiBinxOh9oz5FIoz3CZTCB2JsY1k3CBUygCjuxOpxj3CCFQdm+2KaaIGqPClIee10UPCtyGHoheBLfgo4/LOTgGJo4haW9ZVTuAAiGVV42Y9393WPjfu+S6vGQ5C5ccjHKaJd5m4ESiGqtEjelYlWmRYdcokaxyhmh8YXj5AFYOuom4jAIFKY0+CUOzwOn8j4+Rx7mLBIBvUEowEhkOSLEEZw0NdjoQBXyZTGpxud7sNT09uzI4zdqYnBgDdYSPlXDioETBGYpHK03a9FgwQ4uUgBZNgIMlNkpU4RcUAABAASURBVJyvCYvaJ2oyP6rWalSCiY1SzFJxWbaVZhtZqn0WZ0JyWxJ47q1JUXOJWUi7kKPL4j0kUSj0+cXz2uMB0f7LL2u+sRmkglLnHI1wccNCgvHwafWuu7Ry5x3S4UNgFlMuaEChoy/jkSGFxEj6jDimrv7hCYyJMmcn1jTpwjbSnHXylhzNqpocsQbl+JASoPuLu23OPzIVploxGhPQYwKKDsMjWWDSQhAtOwALSPIBG28d+tSlm+MOYTduhgvis40EVxqT9XUyz7QmDhCwFi6WRD67hIjo9KhVt8GsQZIl2RnJR3lz5OHE1Tp8191au/kW5Tc6M3/jPQSOurLtv31GWz95RvM336z/aTi+/QNZ9qLVuVHHZBFI0ZGZZzmfZbF4UUUkabTb4JKcH4vWagUa9YLwsUvS1IxdkI0EZc9Q04tEs82YGZMzJI0QvNtULTIUY220ym6WElK12CMApsL4QQmRXD8aW2kxYB8hCZ3OFjRZKhLNkRrC1JdkDjsoQIQe3HVGjXGB8UA1JDEBPQgEpDQ4GlIfURONzt50SBOQfP1k19jiLcwTV7XyQzIWGK+eVl8q7e/uKCeFA440TaHsWwLLCMrmljjhyQV8ML9lu7L0MWLTQi7BuLdkiLFstmVfTgAKActSJ45PzpumqqxyREbtdoSyxw+5g4aFxD4TlwDsFaxJFz4YCodL6ImhVqRCasBfUqovy4QVt6ZWNWcgtrBJTn7cEp/reMw5VcpnaYg99eEaF6gVsXGaroOxxacTEeTO2hVD5gvvRvU5eo7F+5X4ZM7woijkgVVt8PQei9SgyjlyZLsGgHQcOD9UmIqpWkN27b1tkAaxj8VqkAIXMcQHyjqPHlrRvXffol/93Mf0yY/crWtPHtXKbOjuXP9sjgIkyLLSEJVVVOYOBVbw7F8KKTv7lTmopNszUn9C4rvHA68X3zinLz/8Pf3d/U/qRzzYW9/aJzdzKl4JSKbwA7KtGRSPCzw8e+rZU3r4H57R08++qt29phmfXZRWPlWlKh1zJxtwqSUzW6+vFdZnbkrLsbYtelQInDUhEIUnqmRNLRJoqQ6O3XbpGUoa48uMvfDRp+wYGpQ/I85/GLLOA08eGWh1bU3Hjh3V4aNHZI5LS2CGUMkIdApDy8qkS1s7evWNt/TG2+frgeswzDRwAy6yZUPDIM2Gkgd0WSrmQRKKpAEf25IHGVJOWKOrU+rpEi7gkYfBWB2Az+CHdNtN1+nOW67XcZ4liCsjFmyS4kdMUgoOUswRChSnVNZTCGiT+WlICicmx6nBFcJgW2k2vEHwsGAHFLxryZ5Y22KF2t/fV/50+LVTZ3Xu4jqX7hazmmiEKRRx5AKwrSE0WLPZsKDswzAMCgUPT/56KMhnC9HsRaI+B1gJOVeghTVCCIxNycYUpa4i8OKJT85QZCg4bOzRIPxHQIpvkS5v8QktoUR27Qq8g30cOvuvj7X57+W2mKk7ZO1d6uMV5g5eOU5O4xmQF+iVeRISN8uIEAvb54FR/oORLb71zZ/6umySbc1ykEM8DJzNVji4WM1BxgastExnhJDGgeuPbCv5Tr11QS+/8bbyIm/jp4lizJ2Dm5CQ+pkARIV5pznqpB57k8efhanF5ApluihligBKLkyZhzilUHgbKfbEtODQwMnbCMyL7MTxI/UPhN520zU83R/IM8dCTwBkctg18mKYycTKVqjJsq1h2iBks3+Dc6pA6DhInmkwvrIQJHjTUhusTR5wvX76kl45dR6ZGryCg6XkMpwYwbuUM4wM9JWVQzp67IQO8SFsvj/o0qVtneeh4s7Onto8Z4aqNXzpJS8PwUKW2UB6lDhMHBkLI0CS4JdjrpKBo8O6z1I8mAgJK95YUwkg4zqQqifVIh4kqyMTU8yhMUmcEOtDSJ1Uc5m92Z0Peu2tS/r6Y8/oz//ucX3xG9/X955+XefYh4TYPfMmN46nwL/+rR/p8X98Tvm3LzWsyI6dfWKvmJppmZ15IscSThGw4KNBsYwy51NJxZHoZFPeMIg1r60O+vD7b9Nv/OJ9+rkP365rTqxxCpCLvUh9oiUbamUV9eS8jI6JFE3mh8JUOKChZIDJRmNujKgN6h20C8sjZvoCqb1EuzJ82Qdz9eSb8MgFjsOEl7qsLMsx1oI7eGWO0jHZZk1Dltu3AKzWRmzWb/KEygG5O0UYKf6I8YVd1mNa4GO+wiavKHVuRWCWMAhJocxVPP68CHIMMEcbKVpoVJfYFBdrnR9JtmSvNS7rk8x+JGZSr+Q915UoOutj7L0SjBVEDpWlaZ/rxHxzW/nzYWtgnQd+o1SlDUpjxeSlpChXrqBj2JfSg01ZEOkH+y/mIp/GI0lcSWOwsQ7jRAU5jnNqQUOm497wKgmjkAM1Ta3CR9VYs1fOPJBxqjUhIwqz0uIeYqIOVRIpjEOeCZRYMw7ueFaByO6pN3JOczUevCbfpMdPxHYu8o0Ey5xhip0J6bytVJFNBHlVDTkcltwRQ1kPkGxDgpiVmNSnsaEeTENwTnel8roI4AQ2+RSfS/v7ZOAd+3x9g4eCL2vvJ8+qnT+HAWM5ETSdDSU2mTf3Kzx4Wrvzbun4iUo8S11IllU9DNLYIhqDbZCJ1OttQFDOn2nKBSdGoSymQIl3uEGIHc8ZIMKV1MmMKkXIQSUmzAWoVhJfYOSS1NskT9zk7/7GIR8MzUlhW3Qh5g8M1I9LkzmSdf7h23v8TA72d0oJb6yD06bjCFkzhaRXWD9UOEbrRUZS5lymzF8GMQfCnPvdcP1NWrvjbg1XXUf+4BBBDcJFZj6Oqhp855WXtPn0M2oXLip1z7mfzTkXBKWmRp3FqWGshpmcNAKCGz37E2uXDfpuvfxxc0UQgxwx83oMCKda9gFjlDigUdzoAR591Mpl1G20mEdbYBAFjjxRsJIx0FV6Yigwc6eexj4UTr7i2FvsCQCreLDYQqU3k8t9YfjYg9Dw6h2o9MyRXOMGFlbxXWKp8YQIrnMWcWGPTLrEUw4ROEUAb11jxGHqZcu510Diq26PigRCGdgjZG1KQ8FecyAGEefK/u4u95IdzVt/2CHidVkzCIFgmRa21MHpSwDiAcDWoYt4VYul6J2Jyv7PHfwejo28yb9snnR2g+3O2K3BQ11bHpPdl9VszKE8KGMKzgUAgktGJHHGBU1bjouSqLhoCHSE3pOzYieQhMEmSmx5xg6Y9fXJC/0nBpzfw5pUjcRM1c8RBDoImSNMBbWeoKBYkzIUPLybyTHFCa9uyC4bTWnGHj7lhRubRyxrSkpgUMAoIbSam/PyxJEVffyDt+vXPv9R3fv+m3X82Gp35PWceJTqDV3E5TqoaiRKklDpwqoqKPOHYgpFTg3ipG0BCNUwaHe36ZkX3tYX7/8H/e3Xn9R3n35VZ85tse44mHwmYXp4SGDSHg8U3zpzSd/5x5f1t3y2eeDxH+uts3whR07jYVtpmSv7RUKJlMYWPBQZCBMjHYGOd+rDwTYjYdhKLBx7RxkxjGPZMwEQvdDCUCosCjKG3pED5VqVGp26wAQPy5dMm5s7On9xQ+ubu2Q2n2WP6MjRY1pd5fiYuoIWFy1RndV83F13tvf1+lvn9NIbZ3ThEl9MkDuf8cXEtjV4QDQE56ZoR7YEnmxGjH+LAGZbloR3Ju8ycUCy3QnFRlYIhRrzkPn6k8d1Fw8Frz15QrOKaVyz8Wnx6dQs2QwIWQNSPx5Cok87X5MrDYR4Oko5wOkBQogJpQTy9KjkDVw4Q7kxX2GlGF+zX5t6hQeqp3igul0P72KE0hdJyFlyr0PUbhsWyi6NPOckazYUdM57xvwS2s42ny8qvmYXgUpjijC5RuYY+UKaDBM+BUz6P4cvxUzpliCJdVym6z1a6sf3wNqz8cRohJIlFBUbva8DLLGSZTtM1RBVxEBXKeoNvysh0nTb0hgsZFv2REKW+qBqmOSSGBIACyaGvb09bW5uaDcHiTPItvKCGepgzjTjgdbKykwrK4OGHFjstgm10mrMACYhVH7LNhe9uV4/fVGvvnlOW9u7xA+qxgU2bqHoXgwg9KgT2WWtfEKM2SbPhONoY1AIhW5PcpON3ADTka3+I2QJ2RKvUEis22KpuunaY7rnjht04zVHtJK/LxK2Wnuf17ZsK3uEIEsVKzB7EEwZBs/AB0R3PTkg26q9HGbwAXun5LOxQSn5/PqOXj51QafPbvOeG58U50EaBjkk1w+DQoOkGQ9vDx8+oiNHuACtrmljZ5eL66a2eACWP/1qNl7LPTMtUcxFGZb9umwmshkd3bIH5YNPTnY7umo7NbZc9EusF0HmkfASrhGUZoa8sYZxUUomyfxkVBphDuf8TD4uQ/gBomeyLjHmvJrvgzblxnL2/Lq+84Pn9X985Qn9KQ8HH3jsWb3w8lltc8PIbwTmhvzlh36oRx57uv4dhaaBWVwzp4qqsZCmvsZSGOhlbAjpzpAQ/HJhRW1wQXBGeUb2Ya61lTkPnK/Wr3/+Xn3mE3fpxus5x7AleMxCMJ39MkDWy4IUOT4hOxmZm25b+SGieItzVwSAu6UIxRjwFw2Jcezk6VIELPTS4ZSf6KLCxgHTKI0sADVzYOjkQb68FhzoWHoAiVsRJYYzQ2ytOOtLnZBNEFgFIdOFuxpACLbojl9ALyDZvoz6m+8mUNkZVbwpdTDSK3kNXVmsY8Q6ij8xvSfPAQVrOIXGEEmgVbgRxs78TN4VZHvJVsHMASdVpYk1LnkzlbiGUkSGnCcTqVkGKz94dXyLk694hnJimGzBYt/b1R73gznfGta/g6JW+TLgHS8lpCGFNIHowbsOSGcFoHglL1L0qhO5oBrUQ0SrGHh6JYsQcvkYsSgDMpnH6tztBgRJjzhRUDtajyg9w0i2e/yoKxpY6tXYEmm7a+GhTNQRxthCEcMTgTytEf86l2ICTgdiCvzKBwNi8EwfHrtt2Z0KyyBeI4mxkERDKIkZJpyYgiZrdOrtLBOFMMa/WNfN+YNaPceqhOlhD0q8gs+JM+fI3uk3tPv8T7R/6pQaemOC+OBaHVWFca8YbrhRqx/4gHzTjdJslSuuNcxm4rZYpdpWF6TiIhMYoxaNeaM3HFhtXW/yMKrbg7ClKKlRxIqUC7nyYQQLfjk1yXON0SOHpWNSY8+RmZ45ERQQDqtZmcvIINWDRTWLK2JOXDRROWUADysDQmrtcyTD0pzYOAyiDOZvyv43ZQbJCRCJ6MWYxLbsEHYK8wBfkCVkHT2i1Tvu0Mrtt0mH1kRS5buw7ELPrz4D99b5ubPaf+ZpzV96XrPtTVnYmH6u8Yeg1N4rjg0j8+OGwriQwVHTbbJQWxxKjFo61iwUEAiFjjAtM/5sgqoIcNGM4uISYdTNPAFEI7BEBrsGQDqybRmx+kIorQ+k6UIfs77+fsCy3cFxtNFTPwwjNWCIjmT1H0Qk8KlP+YvjEx6KV/LhNzIFmoglyXZh5S4aeq/Dtu1KAAAQAElEQVRtOjPAlnqOT+YXYUWxRYaHDcQj9h5g4dSh7HvgWhKQbdEjqYSxkMyef36i/k1Bzh1rbN1ZAsjhHd3V4UQ1YSrSu7SsLb7xibkx1JpSUBT0K3v5Z8BgMkfslCOZFUGJzYYuCAz/FsfEhMoH8IqenAWV3WMgCj17nfoiJlWfEZ/kq6BxKIfI2JAZE1pkW3YnyUrLPnSeEQocQkxvo5wdjX45jcaAS2JSR02N4TFPRElVy8Sj2HhBTuCyYQoqngpiZFvY29oLjlXehyUsLsC8lA/87MqIiTjD0omJvw1Aj1xwhiqmBE24pkZyu68IVuZoo6C8v7nm6jV96sN36V/8/L26/ZZruAziwTlLxUpMuJgztQuhQZoaDpg6ErlIgoksChcO4TlmiaUkUjYJw9buvn70/Fv62/u/q7/428f0wLef1tPPvaVTPORb58HYzs5c27tz5fPzuYubevG1s3rsBy/pbx76gf6Pv39CX37kB3r51TPa44C3Nig/NZck25eRrGrA8MzfJgg9HR2jbdmW0sPVW+usRqZT7ErDL6zlOMSJYxW5jvHkNPmUPd5sQbHRwDwxqTjPDvb2tb6xpQvrW/UbkKtrh3goeFSHDx/SbGZlb1uOUW1mdFe25Gjk2GcnzlzY0guvva3T5y+xP4PsmcxNsD5nD5ZtDZDBnM/TkKIP4JMcfUGSnG7Z1tRsl27iZKWry1bSnDh2SLe/71rdduM11M9DTUmDLbpkOoIjKC0r6BxYoWiSqze4Qxjosq1qsC4uBGB2qcARgyVeQlBvHtw1S6m1WbrIs5qX3zyj106f1TrPDYyH416DZI+CxmOIapv40HAFH7HYZwNnyFzbOzucz9t8sbyvZLBJgDT10jiunEYqOQZ8jBaKiiiB1XmGr96tYQ/cYxoiVL5wtEWPXwjAEBcjylrySUwotiUqD/BGbCimRoIhwrtRBYwGYoTvpDHhKF7GliPew+Uy/yiW7QhX0BUYqendB//IoQC7HKCNzc06QBWFwTlR8Bvgs9lMs8WLaabYmFRFSp0clmwM5CQI8SYx7NLWLk/rL+itM+va4eKHOwHdP/bkqBd2jj7zxl45Iox6I6/Eya2ENi3s6HZl4URraCrbCKkaCrOVPbwOduaqMCs/5YeEk+Z8u3loxbrlupO67QZewIdWgPNON16DeCVHgCwbKknI2ESjVsOkQc7PQM2Zj/IG/LOf9lDWcgPzMMi2GJir88jb3AxOn13nhXlR2cd5m8kaJEalJWaIfykM2aOBb1LWdPzoVTp86AjH1Lq4scOFdYMX4p76NZRiGrsBaWpAEcPIOM1APdQfQ8BozEkkIGOcYxspL4aCDgb1YyflZqjKERmSUKk3viFyh4WUhkAnXuVXoQCLkiMUSZp3Q2Nx+RAjjiELB59rDrbOTeXHz7+hv33w+/rdv/qm/uNXv6fHn3pJP3jmVX31mz/U1771Az338int7OzJHBsRnw+YOWyirk7MU525wNiGhTYJjXrsviabikNsykBO5zjJGqjnfded0L/49Ef1C5/6MOfYSR1ezTHtsyQ7kayb/RUYpx6MjqV3ZHDmoox0FCD0mo78aGDEg4k50wE0NSrs0DhOeOdW8khWb0byQTg1oJUJsc9f2uQyWS8DS+kWRnoBl0UHScaJI/e+8EJlX8Z5UOhSiq18pWHvXO/Wsh+YzTFJmCoOR5QcO4JRBNyKMvEYIlwwZ081tkYhEFrGEOLoM2rJDzWCQ7FfSTUvoI0jfLknS2gZKzmgmxIRKuzKYTQ0eBttiFLmCWlsk7FUK+cGq1T9hsfWtuZ8SxiXUFzMENl4slh6NEVTtSk3sAPA24GVLU32GMRDDNGaRAxd5a+0UcLEJgNYNoRUPQelC+RDiM0iX89t5UcagiMnDSKSaGiGhYhOxEG6aOOM2LMX/UGLKrZ00UjBwrsjqkhOjwTFKLl+JFjNIlowFNmDSo4CngjDk2NxPqD3OUZrGNe5ZXvq6T5xluoam5z4JleJLA5VvVjWh9LEbA2ITkrN8dGINXhItFwDYdUzb9zC5wR1LnGphJr2L17QzvPPa//lF9U4b8SHE5Er1CTZLhJFzY6f0Oqdd2nl1tvUVg9hHDQMsWvBbeMv1YCc+VCIllJvcjYmb1zv6GwDa8M6B6M8Iaoh0IvHR2ksgs65Qv5KAhgAlm4GKz8I9J4VwZ3KteIYUOhqGTIhcQt/zAkJjNjfDbEOOl6Wx/VykgpAKdiMJMsIofHiTWqWpPn4lK6Nv403576QtYngWht65IpPEHh10jhEIYOkATA0Q875kr30iau0esedmr3vJs1577PfeJ9AxTUldc6JxV1mwv0339TOj56RX39DK3xxkAfAi3+fmIU24hr+rWoHQM4chCYFywSr7tIzxj9K6sQBcUKaUmOwBtrtCPTojWHCmsxPDMTGEI0aslbQ6iwlaNKVnr3KsWtoCQnJiccFMLnrNRZ7lESDs6R0nKTUV3HK/FbagS72W6QkiJ75LFpkWPqUP3KnzI8DjvSKDVfNL1i0ELKEThm49znRhU51TeZHRU1jSw4UulpkYEPlFI5QOrJLzohSHZkYIzdsgqiUyTKGVI3tY5kNGUqf73EP2VHbn4twKQmUFgEHhaKPNKojw32SJl5T9jlYdI4fSA+eXGqiDk0jrj0GoFeb+aEYwFLG8rHAAtpq/pIzLBPWK7vxti2YbBf12pqqFWMwKC/a1F7TAxUvp4MhGK4KlS8mXA/GUlhNHLMALCpv9RY7wXZWFqXDGYmiiEghbHTcokAoixGB3hGEpV450JmCMf1AiragwGOCxRzoHmtNdcY5BKvj1NeLUwEpNbPh0SCwLDmEyMqx4cqopGzZW9BEqRozxBmfgkkREabyB+RZhW66/rg+94kP6Bc/+UHdcsMJBcOk3EeKE1RzJFeABLOg5MEEgpT6SsmckkY7FlXD5sRDydtfL4PyF2E/eeWMvvro9/W//5dH9ad/80196cEf6uEnXtDjPAD8hx+8oMe+95zyTxz956/9g/78S4/pL778uO7/ztN69Y0z9dBM3HNN/qpRmXGimnkxBBXzB3D5aRxFM5ROFny6VkkBjZ/h6IxGg4mLFOnwV5oZkMsFOfsRhFwFIbMl/dAEKOVAxUwuRuJyz9ja3tOl9XVd2tzSPnD9ssvho1rxSgW11OA8aIo6Vx5CMlXPgf8mzx+yP6/ygGuDXB5myucxESNTHz525xIceSgaJjWo0iywIsmDZRtt0DAEl0CKkt/YtdQOr63o5utP6Pabr9WJY0fK0lIoEYJKFPtWJFpkw3vuhlTEviBW7/Gsm+CFTK5uZEwADA8tw9HjH7PNeSphdlHeV4g59nb29dbbFzm33q6/MCxf0ZiLkf0FGeWccxVtLB5kW8NsEA+NZPam9sNWZLvPt7O3o+3tLeUX0kQqjc0jL4avLgMKrSGmEgguGb+sqWMHI7BUDrqileVybFzP5WDXbPxDXX3neEUsq+8+lruQcWmhUY0tFLloaQIXwAAWOVThEfqOi3C9a4vPaLAt2xK9BuSIoSs3LFgof9+9wcHZym+F8Co0weaEtgcZms1mXBwHDRzkotg40DnAGltiRrGfLCi26+3h2+fW9erpC/VQanERjB3ieCpvNHGtuHA72ZpgeDSo99TPtX7ENfK8cDrZxFk0q/9IQJkCQdJQLwX0Bm4IjI6mrhg+yExy7VVHdded79MNvIhXZuCyBtZMF6Js/EhuW46scEvFseGISQN7JSYeNCvZNh6DBg+ykYuIKm7wYBJGNbB1viV69dQ5vXHmkvI8dRhmkky3PCRHJ5TCspbZbIUv/o/p6LFjGpA3eMp/4dK6NvOPPbO2Zr2zFWiOgZJd2ami6URPTJFlC6pB0sgBxxRCVGJty0gaR43NBm1ROG6VHz1qURmQwru9jjtIchZj6Fh8QCsHcnjRnHVw+2id2hyupt29Pb3Jtx6PPvmM/vzvH9Of/PW39B+/9IS+8vA/6pmX3tQ2G9w83VxqEqXUVBcSAx3GiIERJzoyozCkMxNiMIgucw50GpRvJK87eVSf+7l79Stf+Jjef+cNOnZ4RSaZzSCVLJplRtZXGUtkXW1Eu57RI9KijMSRHKXOsl8lxQkyykSZYTFFbNOBxEdjbqURcHkenIPDGrU37JUnPBRbaEnGNUhNGSF6JyrGrw4fQOaBkY6RXmUwhxFgCcUmTbIsaVTiHipIlg1JslRUk6PEhzNMtiFp4DhpbEBgRnPnJooA2+jAY5/q7aphEH4IvS/kCE1YRQpsrSesVURMJcLmTpIs2vIEyzKmMTQSRD5GMtW4PLCz6nOCRoAqd1Tosh4DdnEfyG937HNfmPNtbflMU2C3k3UEkGPvoRmljBNpavELGD1rgfdVI1THmB4/dESVyDQLmXth3vQJgI6XFB9gmZ+xKy26EYrihNEQUG1ThxpLbZdvJVpstsu1nEepWGDqrzmREYERkjsgWnpHKL53tTGf8TMOE6EyxULDstSTnLi8HnBS923FbGKaJHhWEBItRwYmrDBQhKRpI1J5sKj0GEWbohCDt+hN3AzrmpN4FCU293DAdMVVtHlolzd4r72u3RdfVLt4SUSDDpDKjZm4/lm2NfBN/8ptt2ntnns0nDyuNhtxD7Ikm3EiZdZl6rXVnvTCqpZGzbgiM3PuczAOrvL+IiI7ETPUNYSlHiyrkJhZgyQbqUi02GHVJzl1BIjes0ciSqFeMfaAML4NUtIN1Bl7EdccmzwjJQYRVlbKJy/xjMnQ9zT6nBi4hB+vVSPTNUdWNcvuhCCD2ZZtMSVcyvWOLNLKTCs33KhDd/NQ8NqT0kzYM2PTfvaxZuW+SGzji+O9l1/R7rM/lc+f06zhx8OenBNN5v2eaB6pjdx1TPBUHg4CVo9Xpc4QV+INpddrPDhzRk9ARKFYtAzEkBmFTh2MiYCVAS7ZONKVFl7UwAN0igsFjgpb37oofOscgzubNsJiszmEOAJgY1x0ewTwCRhtuUY7SCZoSV8Uv1DLUBQJotuu45X6EmlbNiQaXLIOmg80YguPD3vjKMg2En1yLDED9laLQsCHHkG2Nf0IGbDW7RIYMg9K9qlNMjAQY1yb5vt7aru7anzajEsZlocCa1hGtciBQMfGSM/+J3M51D732Iyh2MptqpfI9F5j9yg9Z0sV3bXEKUmJi1cIMUg3BdA7W45vd1D5mrEo+0l+u7TRxRL2A+pwpcZkG6u7WWnIICVFjGMoADxQlhFu/AhXKOZ3EP5yn6+PVI7e9xPvyDgYErU3SMQ09Ib5sh6gZThAHf9SzRg6sNfeg6ZXGOaqExfEwJmq+EIvx4KU+AmvuA4zsgZyaKnGhKWUgsHtRKLRUXGNHpImPa/vOde6Q2vW+2+9Vr/ymXv12U98UNddc7y//tR3DFa9VbWWbeyWtExo4IyywTOviEcuEQiV3kT1rG1ONu492He2d/Uan/e++b1nPF5TjQAAEABJREFU9Vdf+Q6fUR7Qn/znh3hI+G39+Rcf05//Lfxvvl22Lz/8lJ586kWd5sHNLg8DVZ8NG3lFXjGh4JbdCUFpzgBln7rcuikKhDvWCoc3aOoYEbP2Ce2+XcvYKR6J7/4KcywJhqN3D3RkxoOOuRR4jjkbwz2oaYMHexcubfIQaU+rqyv12fYQ7yFsl3sNxKh0wwYxSh60z70yv1jz0utv6Rw5GpZhNpONmWEY8IXbAKLBPGGyJliKbA3cCxKjtCbF3gn7DB17QDQNGEKirfBl23W817n71ht4+HxSa6txxoCPrHSlkVKlgNMXskrRUsOTuOxTTNOXUzmu5cSe53UQGbel8NJUACmEaobuC5AEJOS7R11kv147dVZnzuX5w1weLOGravjmACHbVvbFHhQ+zNjTYdBs6DRMHD8bX2i+v6/tnR3tjr90AKRk12UNZDKEX+GBVQUTUzKcFxQnX2qL0ik2ZQgMtVK6TUkQyrpH6N1yTCbJ/PTR0iiPvI0cdNDYFid76dHwKpk6awMb7lpQ09TaApuQiZeloRUxLBcPnMJgyroyS8mycpLkohM9ZDsMmjgiPU9q1/PQiG/3c2G0zck8EG/NZgMHefZ/svanP7YlWXYntta5/saYp4wxI4diVlVWVpHVRdaUFMliN6n/VhDQnxoQAX1TCxIECWhJgCiCzRxinl4Mb3Z3028ts3P9+ovIagpou7Zt77322tuGc+7g198gc1G3iC1zYzCqYktYotmWbSxWsdb45OmlPv3iO334yT199+AxsXUmvACzE87+klNBFh8CWDipoVmvd+us2/L4R/oE4Gk2AtlzKzS2w6BMaBsuNjBU4QmINQCYD76AZ+zvrTde1s9+/CO99MIdYqMfZm1LcACaY3haLfYgYFsbIpq9MUoZbUuIbW2YeSM2Rs5UCsCIH8x2kYtL6fNvHuk3H93TV98+0AX71nZQmrHLQgu2zZ4QcY1u3LilO3ef181bd/gibOjbBw/5TctDbD6ciZYfHNgny8VJ52Bw8uISD5NrwPnjGKF8ICw85sg+cSaGX7v1iFPqqs5IqkLZGGzLIc/MztFhFFxDGAHYz44ApWanSCiSGHsf3EepMdjTgFDhwycXDJiVYo8IvOgs4PGjR/rPv/1Y/8P/6X/Sf/9//L/pf/qPv1N+myTnSrHvfIkIH2vWoG6my7L3qXfb5FiWjCgZu8ZZ3QaL8CXlc7c2/eUvf6J/9+s/15/+0Vv8xih/SoY8Cg/2YLHv2OiZHsQQ6Gsd7Irph1Iy0j0nFhra3mtIQElUGiFUkIEGDq8WdipOGGTMvFAjjTHrLNAzgQSH4IiFNGbZTjEEDZzunVNn4h3BQ58yFGzakm1Zs3GZqUfvHAMQoUPBDgsnpCjWCpPOenn+MHa9hGYk9CYO2a5QhO4lqPb4Ip5Sg0GKgzXrsZac+wwMOY+hurXx8WZfeBcwEdlcI2zKMNLxjaI4NZIQBwGHrGsiKLtQIHu8qt0qROEkFsFDldI1xwltr0382Ill9sH9f8Eb9kXeE/ihLvHi1wyc1ECleOMZ4lfmHq35KIStXCv0WHNp1UjqkLPwKSQMZPbsEgHo/ZTc2PBNPZu8EtGz40GAl5DRc75gShZzqNL4NFkaydi9Duh4nmw8eshVlmJTDktpmCjLHfE6Jw49WCYDVaT1kx82QEzUjEGmQwFJALSKgRNQU1p7xaMCJkk0eLuJl7caAcWkUhUYSXiUUbi9UjgDzyMcBrrwoUlowqzJWLCJxecli9/ex2F3vGGdf/65nv6n/6SLzz6ReR3lHVUbpHx5tEFTFhI5O9PZa6/rxs9+pgNfSInX0cR5+5I1W67XnHv6JjKxoayxdrEZz8hty0Lo3BON28BIFjuCZwBa8XB6pkBXHc7ukKrUYH1SHEnoMK7yFt458llmzhOXlyDODHYc5kxuPgCkJGXUlhhG6k1+6uFxboJENjVSM8LZg4lmdFIHWshlHKU5Azmjeh8mOr0Nx+SMLOTOXd145z3kXfnuXQgrj/dNI2Idg4M11/Py3ld68v/9jzrPnwblFwbjYijzXjD3ZbjJXumivmiEaqUGO2gH7voyfeg2qzFoBJXrbscZmNHsO0RiI9WGGDMER4uWiVBqHtPsPtiqwJw4wlucpQIi1KGb+BSgdLCZiOEADNRuLppOhiojTqxQY1cSG7KTJ5o1HyOLRMT9PLgtgoo2tbE6L7TYeQ0rxFCfk2lyqlHbvkJrkZf1DOKqwM56sPP84eSUVmgIlEG0pVIjU9RNAsRpG65TDDK9oJTpM5/SCEdpWJfnl/1T58o9pATyOSsaBvFCmBTU6KOOmA5oEAbN/JFRCFY44FG7EIsZlchxLQER27KNtTpEemsFTSjLCQZRApxrwMQWbYRAwEcJaBZlJT/DoECFyqDdBxAeNAL0YjI+QgXZVh6NBUhCNHvOPuImRgZododlpCDRo0448RMhlhpEWAPcjma+UcElNKagoE+oI4AJsT6dClB6oJ3WGaFnrimsL8GVH27w5sFLSMSaF4NA4rvgck5EWVBzAfIcwAXHWd2mCHbG5GLSTUUzxcwX3hS1hedYXQcDRfOaOLhH7/JL+l/+/C39+1//Sn/1q5/qxRdurWwyOpdl3g+c/AoWOH16NSzb+MiumQOva2dVxDgfXjMv87pa4b0D9FLW/cfn+v0nX+v/8f/+rf7D//j/1H//H/4v+t/9D/9n/e//w/9V/4f/8f+l/zt4fqbuH2TIPUmd+TejLlIUYU/ZPXNSsnNG2zkTwnESR2oyZG2RpGR9sSN7cr5PYGl0y7ZE32OiFQqG2AypnWLorKZ84NpxsEmjRGa7EujAsJJbuewXR99990Df5t8uvpRu3b6tO7xvHfgcIa5ZrltKhq4Y2lsm2fTdwyf67UdfKf+b7hNej2zLdklj6TjmJrA4IwqxAmEKU7a1EcvJ2TAqG6/Z87UMRG68FnxJhIqZerjpz+WvEL/zit5762XduXVGuUu5D8hoDYfWOWtkyAKU1URIwR5g9RgoD5/zww691wkDCmM6MVT8cK/iJGQ6VKpCaZ0sgzf1Qvf5kvqTz7/WJ5/fmz8jZ30pxBrKZ0jN5uw2Ov3AeXjbFNli27Kt2puY4lKP+Fm8fxiNLwhXSR0b3Cyte8WYeu0FUpYBrO/lEUtP7FR4KQ08hQC9qXlNmaBkqe/F2lsmWfbOzxEUCrnGDw1DbPl6IEtPkeRFR8LYdexI4tGRxCKxuzoMYxh92sM5WesKBd3NK3u3prbsiMQoZcR/8uScb+If8aXR00Ayu9k2bvgDEh3BNvqA3rzJlnCVFjt6F8foAk3dJ/qAb5o//fIeT+wnzctTJBdYPJl7Rbs4N5a0XRqjlndZE4Vug/bq1FuMqYaIRQYVENuii1E2I5K7IUqGQ5piFBBfBN7Wz95/Q+++9bJu88TNtZQ3KFtY2ti4yctN5k0SMojY1sbZ2Tk3bCFgPliK9kHNhbM5nF1mHJKwBFX5pv3xk4v+tesPeFI+4E3Chg8hNbZNXXi54NZ8nB3OdOf2Xd29+5y8nfHm8kT9DQu/qVUbPGMMhEMwEov0qYh1v3guaCzJRs9eu+mi5WKhrDzEOEULD28j115xdKdMQN2CAkmshOsZ27bSMtaEO22rPgVsQxkyj/Ssecol+OpdQziDiQaXafCEv1RSn3IeX3z1DW+8X+o7vqwGpWryBsOSlQ/Q7QStDdMYVh5S6tmsX/hWW+9vLNuyEXJu3bD+4k/e07//N/+N/tmvfqJXX7irgyW6WCBCDSYxiPEwsTDiLDWog0kPGJEoz6DZ6mCiZ3RWBpF5ROuoRVsVT/iAs7OAfR+pgjtnhxu7ZQw1glOF+4d64z1TGHEiMZfGlKitkzZd1rjysp4IFxIWqyDXcm089OzNm3CB5ERUrmgJok46s8ibK6WZoJFne7BdiNlcN04m+c0Dw82ICnq1snj7zWRb9PIyhLVL/IgznEj8cE6gXBrquHIN/8ecVWQpamCtM07a4EPmxePHypeCo3+C1oErMKt3JDr7uErPeVCS3Zco8xCXzBJWuKiYUgwScy6V2mrb/VKCMLFNDXqwzJApbOMSrBNiJL5kuzQmVxrlUWCMs1t9WGi12dPJ/dIq8Ykc1wPTdkZQCVMWLcWbwBA768E0URPu+wW6CyLpWJ9474nwscNFya4l8xB256+mgpHWEiGc9gxWHgqPuUWzi2Dt3WpcqxHvcpe70vC4jglAx+nqrmnwSwC+M+ryLfj37+tp/grxB7+RnjxSPoAedKkz3uuJynnjOhyEoe3Fl3TjJz/T2bvvSjduKi0f0OxYU7qWDvGHEorE0/LiJycy9P3G28oJ2FXgX2eGM1pvEEuPRlI0a+Z1QbGV2cBDqT2vQ5Ap1OfMYmOVkevMEaj/TGHziKYM9mUOD51u2Js3dRpO+6gJJtbrT23cNelQ5tj9rcYMxZz5WANZjmMi4R7Y07YddHjlVd36Jz/X2XtvS7dvaixuv8zli16fX7D2S0WPzz7Tk//Pf9TlJ59o45oS0fx3rOZKrrZj1ib1nk89pIilCUohZGk6aXN7ljkHydI10dxckhpiSAK1icxYDQZwM/lgjXgSHCDtjcxAuLWwo3HT4dqWsc2Y6XL2xs+NPihEmPkSsbY6aptm8LhkwY1n9mNb9AQ0TwvTqm1bm4QdMRoxU2gKgCrUE23EGRjREfLpquxwtMyjxslAolXcHUUD06lYMzSx7DkrAZVthHC00vAVkWx25jAlVXMG/FKpf1KQH/y6fHCdNC6TRF5Fp41chRyZeFajYOFHV9SW683stbuVaf0vjLPiHHVSTWsTqDV9p0xhyPRYkAjOgMYlsxPIqskito81j7Wh1DbjFln5hrYx0AWstp3MbLkGcSsM8cvJQFLONhihIFdCbNa7HhkTlDr/kaRjO0LjCNXY3eYF2YEr204yPotqlCFrWyi7OT0by1DToTWm5ANaVrpoWIzCXSyA0AA0G3iBeFyLKARU4dgkiHlZk31iJ7iTYnNDvvLiXf3lL9/Xv//7X+pP/uhd3b59Q7a1Iea5LJGPNlJbaRbhuX7c2I7WvpZ4APhCcp/kTFiRxOctbiA1h5rue86mp/zSJT/7fcPPKJH7fEnzlPUrr9u8j7YiXyiOPMcGr8bEOhtatNiZw5oPILoReiYLvlxl5StP4FrNdr2EDGYzDoNZDGrDjE5oy9rx7Q6pKhsbQsZK/VgLFDYYHYDOZHk+571i8KYyOJ/H7P3bbx/owcPHOvBz7l1+gZV/W9BbVs4FbA51SFcLWX2wnifU+OiLr/VfPvpC33KWBLRtRLctpgS/Z67rjZLlZU92+Ai6fLQP+JHUid+aYLGXNJfrNWTdvHGmt15/WT//8et69eXnWju4bdE7OZZcKwNRnDFNxlqc6SinOUPYrqjNHY8D8R+0m5yzW5LNHrEkWefnQ5/f+075dwW/5kvZ/AIwlFDLiJGicawAABAASURBVBNZE8TMfiP2psMB4Uw2zmc76oO27dCMJ0+f8MXgQ+Y5V+7TgKmr4xbqBb4uJ3DMI32x6meRy4/K8y36WLvxZIPGzuIxtevYkcSiT2Q8y9ljnXg6+SV3L5QCIrZlWwzpCJOn+C6iJY5qB4ddU5pWRmAOS9TW91rip/IsMbnXk1jDdYBfLlzoER/eH+avhfCmbZsLtsnrAuaJctg2HbiIh9z8tujatk2SlealY0cySzjR9755oA8++UqfffWtnjw9V6jBu1axLxa5XyzMIAon+aIV8+QlJzhuIpwJH1Qh27z0QaSDz2jG1iUGSAfBHvCF2PjoodmM35tyXOo1nqw/fe8N9PMwLpl2yM4crEPJI2dIQJLAkfkCtmyOxuqg3jwQD5xnRNiStXlTHvZuS1Ck+kaZ34o80e8+5Oy+/Fb8ckND1B9aDU4SnDUBkYeps7MbuvPcc7px4zbnfdF/pPUhP9zPHz6SP/ezsqiJ1YMbyh56BtSiYvfdM6yjvD7DBxlqCxevtkwdotNZhPowUh+hE56x/PWg5AOsPigxamdcS+gaCEycAnTZmWygA8/6gUCziIDN2+tXJ5E3hvzQ2TdgWCMyOBOR2fgl+SNeNQN91mesTWE0fZDM/oIntXPUJ5YQEspgYYOfCA++0C/4ovm/+5d/qb/5p/9Eb776ojauH0tSXmjVWZOh1VhTLPI1TDTrDDDFVUOnGXMNV/OTNONdIAnRqDBmXkYqRSWGmXDdGKfCOuwQIqcBbBJ21FkrTqi2ZS+Bdtoz3ZU/ZJzcfzlf2/gOgtAHkr6SbBNXJfycguHsJ2SbIF75RKtFm9g8J3BOJ6H4EQhBKEmMQDCUlHqi4TANHOrrRAISdrF5urm/gYrs6QaIhB6hEOQgBKidezP7CN54svdkKMceDH7Wd8TwY9urXpxdZrHdq+YyVXc+Jtwp7Bycc+JDWH+Qe/JU+UCWpZRD+XCmHaeWMj0emmicCVOLLbZ+opqvIcR2SvaAS55CZEABBCeN10Ty1mLt2KFEIyxqQswZO5LCUJJih0M91EgMPFBqD2zh2ASxhywbiU2NgU63OQuMgU50q2Y+OJhrfcxBQuJQs2yFL4FAgsr+sPG1WtYAyHmQCJbRhmNqwYsPjBUfoQgh/Bkxlr2vbWcKFK6moNqTMYjYxo8QH5j0QF0LsMMRAeYiRB+ymWOE34Elj75ehZK8SFO4XyS4fHA/5wuj8w9/r8v783+m7X0t9axsy0bwD/zy6uzNt3T48bvaeM8yL4aJMFNKwkgfy3acSuPDyqPzYwk/azKMUb8GA30gwZDc75GBPQJXyCKfXSqzBR+scYpkW3noWitrIjGxMn8E81rP/vMcCi2vC+FUYBkJblu2xQ2hrMPGZjV8ipB5dJ8jFlGSkxMRGBdFc90zbiqkQyMEKwCKMhJ16QpEJV3ePNP2xhu6+bOf6oDW4aDhDeFawnIk15ZrMx4/0sUHv9P5f/4vuvj6G2qrf0qUEO9wqWYwVpK5mJyuNgy6bKoR614I2GZUcWBysYUFmV4/SM5PbdRPfKYRh0uNPW5bebQ+tuKhLdaWgtiYcapEXLQZx8APZd4foSUSHOGcWwIzrwGxx+LDBKWHHsE87YG6poImizNadreTSfEHkmjfBz2romSz78wvPDobhwkbnA6KTaGMBOjwGXf/OPcCTAZ0umHRs5kqCMvOHFd5rJeQkifazsG8mn+ud6dVExc5F3ypnH+Kov8MRQ5X19tIkR2KvbGuFkCD7+sY1OrzozWypiXhVCZ/jgDscM+NZ1t2JF5krEUPyhrgVOJO3zIO1FGVqtPBz1FkDkzwCYfFyvCDJheJSR3boms43MnCUq5Y65QHgh5BIXcObNUmJ0AmQcYuJ5gALROJoI7dRzTPmcwpEOuHG2UImLMRrLEE20uYaOjZRhCIVTKyj4xZGzCdDFFvUEs/2Oyw1LhzSLg2g2atnBFm49GRGY11JVdYLGQQQzG2p07E5hRYH4oJINFDMK9ob7z6vP7mn/1M//C3v9BP33uFL3RMaBLcFRgfIdlG4w3wWHEpq4ExsaI8raIzFScEYb4fjGZmPZe81kbzJksl8Z4pXpI33cg/8XB2prPDDbCtsb6n8DO7+JlV1FJz588wzLD3amUKxTTjlKSISmPgEx8RzZb7Y+aY0nOtWNjUgDjt4Dt/arWe2ig3SxSLB8x52HM+gQvb4mFRmJ61NAuAlMGbCxSCUv7E8YMHD/XNt/eVPzBz8/Zt3eaLwQNfEGZhrKa8DDb5kdbeSLa+/PqhfpP/cOSr73TOl60woDJJePDmtKD4tkVHtkrqG7Z5bxSBvETldZps3EQI4ljGmN3GXmLwrm+TXn7hjn7y9ut6642XdHaD99tcP1JIV7YfLfJyH3DUmXo9ZxpZTBUPB6C9dvLwMhfmtBxlGZWemmRjwloloxonOLiPcv1NRv4GwJf37uvDj7/k/O5zbtxf4CR3TF5tS5mPdKW2Ze5TIejDJtuVbZv2xvdJG3b+lurDR4/4roKfM5RqS6Lqqy17OxUORBSUZGmJ0TYjol1ao8WgeYrQ2tuV3frAYVeoYVs2Am7ktHevxMapQGguestBoP//6kl+NmFOTIQ+Y0ejbuIRdSjE1HDoy7tSp5wdzU4iiSEX/JbhId+8P3r8pHXMTZ8vrM74cHjGRTtsmw7Yh8MmE5Ms21HyeuikdRnEDfeCJ95XuaE+/UrfffeoN7HhOqQOcSIBItjt2HTboq91admaLXuIFY2EFyFNshSxHaW9GSOCai8XKxhU5Ua7fdN66/UX9eN3XteLz91SCzQoxbYte4pWywvElnMC33Bs4tGHnBn27oNt26btcJDRPiRGkeA7hmt8Xgv1Zb5Q/eyevnvwVFZqbRKW7Cqh5GA5ooF50K2bd3T71l0NH/qnBO/ny95zvoyFbFu2ddVGzVOkNufZQIYCIk9S7Q5qi9l6eYuQ7KmHCLAHEAkbT7z8YDEOXbUE4jFfzQ6Cx37IEM1eIPbeodfcI3bmjYhc0EUAplDmZNJgEQlOZFTPQbShaaMl2dShqy3YFKqxsoynX67OWKidYpBIvrk2iWx8wMifOv2HX/+Ffv3P/1Sxb93YZMNLkq7r5GQGNY7X8FBV+INtRT8jNmfAAgg3glltJxM0itUXPBkCRzJnlj4ngr+4sSbdaimc6p1sgPQrYrzvS5O+D0usW+xp5R/XwfyjcwgGQr69TxYd0bGt9Onj2NRFBzhlmmoj+C4hgKmy6QcbtYTMN8vJMApIiiEaOmvHYjOMnQQNgVAMdlR1NazAUsf49FONRdL74klWzMSicZnnaF3ZITT4hwezpkTX8U7PQRjoWfrIL3GePpV4MbIBE0amxdpCmpmgJ724dJKi0/UTUdtaeuksJHV3kbAoYDRKtlsjCkuSeajNHRkwKLPOEAcoPVYkCdGOkUBlLaL2HDLHKlJm3qpMKHcGdxSWZAfRbLFxryrhCAkOI8qOr6C61oJzALYbM0HMjAhb7kKuKiusSVBazPlhJhxWR63gTWsxaizM5G5I4+j4p3ZrkTh/UCGPYGqjVqc+VjCuPpaoorZMUcE7//Y7nX/0sS6++YYil0rdPG8k0y3zupj7wbznnf3oTd18/z1tr72kcdhEgmQpkjydtgIEu9WsBZve9YA5SfCNtMfIorIngLgoLZo6F7HoVAO46tRLqDkZIlfRH7RCqbC/fan1YWf/+zpzdl0WuCDalrHN6L7PW2m2ZSMsxAARiZGutqOhwNmHaEEjmIWdvXSQKCfnwftz/hkqPizo7P13+9e4z17gGvC5RFyXgZjrkXVbUvIuvv1WT/7Lb3T50UdyftFIzUvts6KPm+oOiVz15GcZopjNwJ6mn5PHWrkjhKaNjqdDkeaCxsHOmYocI9Gi2WYxGGAtC9cGA8pswNx+rLHBRSUWXBlCbYxEKR8Lg1bwlBZKgDI67KhlI7hDVnoKMFvnzGxdM6HYoiW227h0JwVB514KYoZ2i/K1roZxZcbyHOZrYWKZYUpDnL3Fg1DW4tDZb/QugY42PDueyDqRQh3UBq/7iK64fH6S1CXvI6M//E5slgupmdeHwJMw85e9kxwDTnXsCOtnW/RTNHYkhCshdTkzNkegqwAOfflLdS1dyjEBTnr8BnB4TpSI2d4YVl7aYmMeOz69bufAmddMajn8lBMNk1ETF21PwGxPAqSqDIC4Mg/M2R3VIQZyZR+tZeRu8Z5rqN/rLIDucNZ8odTs0DshUGXfRx0GUhlP+0RSz854Gruq5R1eRi/7TN0jypKehUTNHcNU225QqzG0eV2ULPM6eMbPZ++99Zr+9V/9qX79V3+sN19/SWfgRGUzIuUuLW8CBcqrjNGaDVPOgEv9zoU5BJYLHh0Z4jkv2lC+cBI/N8znTK4GMP3Kwtk7h2C47t0/QCMoyjOKYtImopiy2kLZ1xSgMENw6kXNjGklbSw+rGRck31dpILPnO/zQGZIai18WTaiKaLtlGjbx2UM9vj06YXuf/dA9/lyUGzq7p3ndPvObW1cFw1OYCZRxceKG9bmTQ8fn+v3fLmVf7MxXyoabKP+FnZu0M1SfMTUc+OajRjlBWNKOInXmxTDAVYk67GNjRDeGmMmity5c0vvvf1qv2N4DjvXOMuG1j4zghifPQmbWhRTEDFWZ826asXyGpuLUCexGAidtABKqRiFGOhxpzBVjNE5GfG/ffBIH33Cl4L3vtMTfsGT/NyfU8M+KbCbe/zQfVvbYdO2bcyNjd7Aty1fiEqPnzyhbv6kYD5NSOYhGlMzfr9n3u+jfwjxDwcC/6FCPb8QZurpOo5oODO8VrucE9U/KXjiy/aUI4iPbWQQy0T5wBU9hYvPRAOB0r7bXJr6HcilsFKnPsPM57kTA7+9dcKK6BpfaYkjj5+cK/+zTy5M0vPkidhWnhiHbV5InF7UjYupVAvZorE66ihYJHh8W4+5gT798jt98vk3evDo8XzBG3OfSc3+onP/xRYt6fFTKjpnREY/UA2A2BGoa8NBMUlIrp2KYUwReLpoiWeeanzbsuEBZMmD33vfvXtDb//oZb3x8ou6eXYm8cUm05YHGxMyo20qaOLYRXs2mo1w5rKtDYFIv7IlCIht2chmeOKMo62HD5/qw8++1idffKfHTy+ZcZMsGvvlh3TF4Sw5GGX3wj87u8kL5F1t/DYp1/XB+rL3MnvQVWM6HFZMn/lxqYvPCIQRiFmzB8xig/myhEgwM6fBMr9t2JINiixHaa1BySz7WL95iSIGjQxIuO3LJEL5OLXWOuJP2CGTl/skc4bV+XBqoydlehSIu6vaVJo+dWqgZ92Eh6Y981P7KNTe7TJHxl3MWxgAX7q/+vJdPlT8Uv/mb3/Fbxxf1Z0bhzlNqalObeasy0AWo9a8iautlD1YR+UEMlbWYtGIxcaSbVYJGl28aOeXrLx4K80MFOIycBxZT9XiTRuGnIeXj6Y9ZH77AAAQAElEQVQ4cAyETrj+iMGcQo42kb3bIU9vX+v0GMcSWaFFQH6wZ70RVizvjORjLwXOGeR+AzBeN4WtYPCik591GN/e2CAGnPhY7bFty3g2I2Jb9hSOlwipnlInsRpg1VkLNmTbykPMg8uyMIKACz2QxKJUTG1dJ77t+iROnTGFBE5XdAQeXbaniBYe0udNXGKSNdvIAvlBjl8U9a+lXBIBI5hzIoi1OimUmVAoOEDwicdHdX3g+ROxqHKjIwl3jzWSWYP82JwVru353oHdTl2gpu01ygRP3AyRuiHGR+9YuJGcYzmJpxBOOClsx4IVDHMDnHuXtrW6phDf90cZuqcQvMRKWItPiVJzv0aUOeBF5TpgSvLcK07WF1/cp6BqLYZwRbNZH7odPPxBfv0Mg6MmN2aSGwdzsNYnDt8hgCeu+NhaDVpIa02AxMqPSRCXPXVkCk6I2pf37+vJRx/q/PNPNfiFlE0G72+Ulm2kycrqz156Wdu77/Kl4GsaByn/iy0MYpnWECPYmSvTLMSxwVymGAOIBtI5nCTWJmLSBhdAwkvuJhopgc2atXDtzRgROFjf6wlFEji+hqYGwikAJ2rOBJNJNt78Ij6pB0zcZETg4WUUiFabtaQcX6QwNVLZKQAw4Mc0tmoPpZ3OFTvxRMynVVNscE567q5u/uQnuvHeu8oXhDYscyH4wC7sOb+5/kMX977Sw//0P+vJp59Ll9zdFLtkX5k7kjmzhdrE4ueeihmdNScePEL5KCBXZ0juLgR6/bpOglcsyX2ksjSMSJrXAUfmIcA9buzpB8laFjDrE7LhoBvXHHGJ5wTcepNCjJ5YzjTUQcAA04+FQwfOSA3N/LUxG05s0TA1MiDUzWyg7SDVIjt2RLRRvkA1t7Hq9XwDDQpp9JrhSnscnC7JPHRswYxnZ5wlcTEGItmetUIEUhr2nG8C816cdsIVOJJ1yXtIvhRU/lSTaNRjXJ2cxRNcls1oTKN1rc3z7ZKIkQfZYTQfo07iywh0ZeLRZxqGqCF1AJv3BLnUSoobSBiL8waOw7UsWbbrCzUNRmwHgGJjIa27J+MrjThLj1UVt048uLalCHbuBxtfEdEs22g6iZYxJNvKA6hr7LxaDTCxlHcgBuixKpkj0vMNgmFDSgJi9m+qY/Y+MPUEFih0xbdkM4iGz9IxBN/KQ6s5uoPAddImmHWb2jMfjFonJBGq2/gc1n4Dw0c5ORHs2Q0Hq/xoy45wvXHTZ8gxGxtMlD8xdfvGpj/+6Zv6d3/7Z/rnv/qpXnrxdl+Lc79nnmQM5oLeXJKnZiyeGEY++ySW/RGik0lMEa31gWZF4ZRPzN556MXLXJSce2oOWXAZwbiSCQZH2ybrqn5qNxS8OfEik2c7DjlVlKRezHCRRINQOujJfPscRFngQLRqlahkTqux3Q8Pe1A70bKw5zpTM/UKsBbxtpN/h+6x7uczxpOnys+8d24/p8PZDY6y2cJIKYn5yZyut/5tu0+/+k6/+fBzff3to/KawWBblrhfgZed7zrM+6TSKLTByHsM4SCqThIx23JRyd4k4QVDiQZF9nRubJveeOVF5T8ceeWlu0TzXopgcaCsN3ue3EC5zyTPBzXiWzSKxiaBNHIKCh6BjguQZGNz1lYeahv4wg9btBEjA0JX7sEB5/Gjp/r0y2/02Zff8r3EORmzRq5RyjI52Vedq1YnrMgGKdqcy7ZZV5Jzkp7yC6N8/5Q/RDayBv0jzVcxymqXPS16F8GdceuoSfcSlGJHVzJ5pM4aSLRhRRZ0pThzDj/zzdeD0Xqwq9lqzBM6xUdciiXSg8JWBDwY6gd78iLH4DUHlNq5EIEjSrFdCB97edMLLzK9OeaiP+Fb2ocPHvDLvKc6bJv6je4BHZtdbdtB29EGd0SyM6GEQTdSUxs5Nr6sBw+f6KPPv9aX39zXZT5EHgyJJ10OMovBFc1w7ZwQYNZsQExGqbhlqdIhjmjEVEBthZNfjwEgl43pcOjUTEpmIsRCAOB721rlJh+W33r1Of3k3df18kvPyRs5tjYMw6jgC180J89FharMgdIrvnEeQhw/gjG5o1RTi7CAJQI+bBpgX/Gi9fuP7yn6UgeZ65B1i+aShxS95EDenVu3dfs2LzI+cPa8cD58xOewS+plPfA1WyybxNkBg6A0dUK5vwjLzkgMTRdAxbbyYJDNynKOoqUENlZKRDUeA1pfdI1DRhal2MrIi090UiNemIurLTmtYVJDYr2ZDu8qDpbUAgSh4mKAZxQeJmMimo05pjfAVel9I9VO/caHVlsGyjDM9ZKwzOhL5YcufgrVhv3iC2f6qz//mf67v/8z/eInP9ILd29q632llO1AmtwBF02fPq7ioJmK8aQfcQz6vt4wcPe0uErtYJIVWzTbjOlWHsoZBDMYmq6jyLJNIEtmpixm+ZqwemF11QqHh5Sa6xW5ovxXWhTYmZipa2dcYMyI8Klv49Cv1hVHKjzNOrZlzcbWWb4rE5FsfHOhquPrBxunoUhu9n5ggOUlFMFKNIK5um1C3M3shyUvFKcW+ghiF/tHBmo1eszBi93UDEh8mcAf6onBOw3zej2ePpH4UocXb/ZoBAI0OjdCR4DVKdFdZj2Vhc+sNQYjz0M9K3ISKB07HzLCEHYlQYDgA20TqIGzYkceIRbVPrFwEPh2ghi4TtAY6dWW7XgIO8hZ4Wa3WaO4BVI02ZYxEZi93ujgEUwlXMnaSqOerlJsiw5CN1JeDIQOE4Sc2okv46iWoalhJgXi7mMeO6tak7n8sK/kihZseUkJN3leGDawhFabMXsowtoReX+unF1oPLmv848/qoyHD+F4yVouXqz80JX/2OLw/ns6e/ct6dZzynvfPlW0bfXhJGWtXQ3OECG01FCdKyz1TSTwULyIa9XnOsfLey9gglX70OuvoeSHpw579LqGVSA5p4WSEsm9kudQY8yrvOBokBPh/Rk7FgAU9hjOdDpqLaKKgjaD1myLu+Grwph4CoYmgQ7Z08l+vR0Ayeczw+GVl3Xj/Xd19tprYIculRdC+LiSkpVUXzzV4Evepx98oKf3v9ElhUbeyDI/QrVytVq3yL6OYIoQG5U5YmqPT37cxNCdWLMFOvVTa+OoEo1dnQHhtYXlZOYKyLHbKXJ0lzFYwsS9rGidcGvOQcUt7dqOw1qimBur3bbmI9RY0ZLARbPNKHVkoKuJGbOBANTLue44IS4N6yVmMwRYYuOP5VTht/rUjh1OYwzX7Om7ymEiQ6V0DdKGsxlCT3XEmPcKlmWJuJWHVuM+xiJd44J7/Ok5+mJtZe6K8FVPyQhIlNHtNYLgpRgqfTCXKpKYu6LVmrPsnGUknAVJp4SsxSDW3sYy7CtsN3ed96SrKAkkZceRcPZY/PzJ6/iVPRiHtO918NSOsChVcubgSq5Ww99dGycwyuKBb7Mv1pSLBNJzdziphU4IVbyaYT4HEyEXvz0uRo5QqVlRzOZmndljysZW2pxIVR1KTWTJBFfphS1FKPVMNlNNsJPHTMa+Nge4LkD0YjsrTt7Hd3+PB4/sc+xazCucvLShMIeev3PQX/zxO/rf/vqX+otfvK0X7/L6yeuPec+LJMfaH9PLSmMBazZWcNyHd0hikuw3WsAzTz2w2McUoJyxSrLsiFYrs+HWikUijFUn8XgIeRI6gm1jI8Fy/cusr9mMCohKsdavz8Achdewp7FTxS53xXIfJl+pF9lxbCpJScC+4uCc1M+9le8rovO3Gx/ws+39B3yxR97tO3d0i599twM5eY0Ao6DaaktEeO20vr3/WP/zh1/wvcQ3yl8h3jauZTmWeYHr9x9he5MNhmzcDIftyrcnLlr3Sh4vkOVv2ITjaiMuwd22jFJGSwm8+Pxt/ey9V/Xjt17SnZt5370U4YolzKHUUVoMziJ7R8nMIbkP2THlPLBtLGe+wsKtJFeWKkMSAbrSLB5g9Nw5wkXwuCFs6xyd7yE++eJr5U8NXkAYiGhZD2r2MZWIWRKplZzfFCv6cNiqt5wLcs4vi/I91Dk/c+i0Heudgid24ksyXyK5/NEVYl0fem6s6BqGkjOyyIX8Y2oQjKCal9zYrdtJ6mne59iQNxRkqDglBig5ANz4PyThIGFFKNL02vB7MdE/2Mkr+XvBPXsFunHWttxdXfBmnb/PnX9zbvAbX9s6bLlgnhfNB3Rs67BN2zbYgWXm6aDZjqVjWDZfbBH56usH/fcE7/VLQYCxcsx5rLVHEQFgZNl2g8u59rLS876khojaltGkzCOg0KlNCP5JPvE5CSPEuiEhtkXX3Vs39O6br+n9d36k5+/e4kMM+ZdDRGcSMznPaEk2KKI0S1vsIXBk89QmDRHCkSgNikK1jbZ4pao2hF2enl8qv9HIl4LfPXjSWanEfhi7cM6RdeVPClNBafmNye3bz+ksf0qQD2APHj/Vkyfnyr8JkDhFyGf25KNwKCbZewXRCCSO1SCamRilshKrTD+pR1xkEMv9isp0TMEL3cLDi+Be9RDxmJVx9uRPKyMReqxI5os+gZiDaxQwM+ZAjsGRo2VRCY4Mxz1MTydxTV4CWdOSZ9dbPzHoTDzrxUaM5+hcx9is5faZ9Wc/e0f/9td/ofwHI6+8cIdIpmKi1hn1SbvW930WLC859Y6DkwmRjuXic6wJpsp+nkOSzdVcz58cV/kEAu12cAWQFIwMXZ0wFvxGlg4HwuJ+f51Kg0uP9YOSGpEZjBWZ3nEMhKTOvifcOWHArICzz1oUu6LVYNLF/hUN2hT0dPFiRHreQ7Zl4oPryK6xTnsi8UeGJaf2gqo4QUKDuvQiszBm8Cj0XDcOvW7Iu4D9oZ6V2Bn/EOMZPMWfgbqeYlfBcXkh8ZtYnT9laVd4aFmWmDOzRorBAtLuB4sPnB4XSZ2hfrjDy3NoJuxZQ3kfSkLOywkyWeydHi3wwT1qCUsn94BkgzLNQPYPCLGHwOkhD9HgJb5hKoTG4oQxxTZZZaNNMDZrjEUMBY4fuP7ioAaR7COVsn5Y0Acye3xoahrEa5HjekBrcw+FPFNZLnj8xI6YFIhgukYKJ47AVtsysp76AiDeNcZeOYNKhdGJhZtrFntSBpAbzWgbX/WFfck9c/7ZZzr/3W81vstfIZaCR8Ls/Eww8iGQzxWH19/S9s474k1XWTehUBVuJUOmJJBr1nytFjxxDdk1WOZocHm1CU58horZYUQCRoCjkKB4at7RUVvSIgKPRhUnjVUosNJ2n4npePTg0iXPAaz4yOh7eQwEmKvNGNua9YcMkuK5X4Pl/hkBI5zLII7SJKrNOF5WVGwXYwbO/nLb5Dfe0OHtt7XdfV4bE5jXu41CZk25kWyTuuny/kM9/f1vdf7px8p/QHQJPqhFCuNQdGUO5DAHYzslYLDreKyc+vHjhZ4f2mufDGNWZZRsCmi2mqxx3gMTt6fuPTqkfWbb2GJtAY1x1VlCticoaOJXIYXpjpJtUQCZvzWC2gAAEABJREFUPV6hunj0PZ4q7I4IYybACtfLphjI7ENJjKgWGRjLT5JSFX/2tcYBqvJzbrEIh0hcszHXjok6W1CwqJmDRZmeH/FwUYApE6/mHPZAEhPCpxPLaimysHgx1UFVRJWWazsu+EKQ14R504OGtxPixs8cyLNLJZyFVWUINa8BmWRkCHgUoiyQ8ZmI8VnlmESjIgIVT6J8bODm18C3zZgph9LIUoDBsK8NysQCDNEYWFTONHy8eT0wTDS9eJwIOJNREYf5hdUZF9461CbaiDphWCGApiNKW7HUq4A1v05mpTK1gIuo88WLUK91OkAEI558toMffH82JYY80y2Xl5xIN858W9dFbPHjMttx+j0SbLcVp5J1I9RZ6agEpNxPapvxzolvUyWUCP5Vn7zd72tEJ2LZ17jss/5eB62JpfQrL97WX//Tn+rf/90v9fP339DtGzcomQTLDg9JXSD6/NkCRqEA7IUOAg//aAcxA69pPTvM5FhmgXS4OrEdW7TixDHDr5pFW2Y/l0AmGIkdwaWzjtYiQgeYnb0IuYKsMFM0NTutQ+VcmRiqIlnJ1NIMw6Tbrm/Nts8/st8JUZpaK0BK0fBjVxhgMEWMIfHe9ZTPpvkrxI/4GTc/+965fUeHs7OsqPnhr5JgpLIK23ykvdCHn3yl367/cCScLbHNGafACya0eI/sl1fYhhPMhmvFRIxgZxbwkRcSgUmMiEVjILf5xPG4f870zhuv6OfvvaEXX7jNAi9lewqLsmiXwNky5gCLgPS8bBh0QnTPPLk2KbKN4OLseXvuDNQrIXFoAIw88a/ODovXg8vLTd/xZeonn32tr76+r/wVbhJZByn9nIBHKmwMsIzMr+zVnCR2zrBSf1PtdSaXXM/HT54o/74gZXKSqfCHJaRGj0a9JD6DsJjvIZOr3tXX4l6RH1KNsY+BXItzXSgCxDy1MVfP9pYZCoTdGy2Ht2tMFpSxp1pDRXZGdEQ026JjzX7tAhbKXK41h/hYLHCiuVRgXGzQaz1/Vefh48d6jCSwZRdMdtgOfAm46XDYuHhG48cm5k1zPRSnK6I0YlG5MDHzLfxnX3ynDz69p/sPHivHYOrndMILZ09mdYrtDNIcs94GJIVsSbvUkBRcgHTFhm/Nx3621moxECgKNbIi9bO0l1+8q5++9yO99aNXdPvWmfLKbm+yfSWS8DIozbYUofAWvcSbVTEa0bZJYFvEm8x52iYVOz52fkvhbdP9/NXhT7/Wx199o0dP+eFc8Lie+56Uj9ee0+aD1oH8W7du6RYvjJcc9INHT/SILwUvWZMdokQJhCdC/Dpqy/0keJUiDPihkdkpo0G1p9Vf6wkvgXzwLS7JtixVtAqzrGkloNXgMdVOARwCwueeTf0g8Ad6BnCwM0aOBSHQicyeWydCISipJZmH2swYNjhRnPZ4MWYEKwuhSHwfc8FjAyYcM3PstjeYONE3uL75E6f/6m/+TP/iz3+qH732gm6c5VqTTLcnV2hp2tZJg5PaRTiLxjKUD4rda4dZajUWHVMD3jFOvphDNGBGevJRiw5fMAAZ93kTi8Tfz6dhzdb6k9D7ZKEK91SSk8qJ7/dJ/F2CR+wgsSKzsH2KBf8hcaaYAdK4bLXdca0ePOvNUWASYYUQazPgsW7JtixyIAazjW8AQBQORhIi02TUft6gca+JbdmRCRvlLYPyEqP4Ik4RSfEiqxKmwWzr2WafYKf294hz+d2/sit89neS3XXMi8i8w7o8P9flk8ca/BZPzK9jS1bkCGCQw/hs3+cLPhnk0eOzDKXsdFlTCXj05KmtoGzA+gzLrgJmG4IgybIRqVqrHWu1lCW60vAdBx1X2Gw7CkuzJRbZEepPc0zlSbPN0S1ngEVQ7cuOGjNLnSdB8qKmkB9/CBa2VisGCDoRbMLZF5YS5mqiAYUA5E+mlIttg81Dko09A6yXrFVgKOuPP3hnGcT4NAoW6mCxdA2csecfy3ixpIQiG0PQy6/5TfyHv+9fOaWyxPuarNVSbZnedHjlVW3vvafx2iu6OByYa4O6lZCUSByDRkdSwTFgp9fMMBIR93OiJiOiLkF4ouXsNNhz7RXCVlIjjhNZRrBIoKOYasZDMidxtg52Uo9oe+J78RztmHtLrCEMqnDuGXHSWV9U02IkxOsVG8MbnSfQHueqqWAHy7aOreaQoiNMf4m+uHVbB76MvfHOu/LNWxp8OAcW4VKTcMn1iXP+zdd6/Jvf6/yLz1nChfL5Za7d+KKxAgBmUfjCjmGbAxlwkATiA4lWClrg9roeaNzmdG/lDvx2ymJrtkmF0ELgAIxKvg0uGspmoNgg4OxHcy47uBWVeyJSJ0BS4dY0c3P2A914YojiM3c5+JyAigUXOcyJmiNY4wFIwFW4mAqz/sAEqE2wOljheBEcKu4WdEFVapRaQIq6xlFakEhspGu35kM6fuFizZY4Vmpx8EwxtIfsWK5vG9bep81xAWTHfKHMB9H+acELbv4B/GzvwU6wpU44bHUGTsYZZh76IMG27Ih6n3WtkizJNtKlq1edPSUe1domRkTDGbW3eL0fFuAmhItkAYiJUb550zbzG0ICU2wTN056zoNEkHrUTKTrArMt+0rCjISrGKxRxquNTk8NcDuBAIJi1oEuZgy1YVGGZDqGBvFlapA1YI2Qgkfjp9fMBY0EYM5rZwNmmwqWolGiYeIuhxlUk4FA5oLCOmNF4nF01Bbx6c2xkNyH1ghTaTuaaypiWi3rG2Peb+E0lELE99kyzYQMKtnRQ+ah1by5Fm9Leuv1F/Trf/7H+t/89S/0zpsvzc/z2Rf8mcqVnAWlAviabUzVcVbELMgweys1ndzcKTDoCeJx9jaZdImBXm4HTmNp7Y34/AI0AA7xpItcR6xjcy+6ZFsWDS6zYlz13W88K42BQC3JZq+QgIhiMMZGNS7iUhB4otVH753QrIVRnhRKPNFsLMRGUzTvVY/5OffB/Ud4Vv+04O1b2rhenFYykPTwI4N6zD2kz795oP/8waf67Ktv8+Nzc/qe19rG32TqWNjOKG3ozeA+yLa8EUPyPmhjOzHlQjTOoIomvkly7Y31StvBeu3l5/XzH/N9w+sv6XADnAMwLDlsqabVmsKx44iGNhvBEhhdAtLeCuyOGmp4pWi10ALN88KiJkvgqYSdVUahw3vw8LE+/eIeXwp+q8dP979CPJSYUhyxM6iusDfEtjb2k+uybZu2w0HVsRE712Qof1LwKV8M5rpSRc8225RE5BnKPTsw54K75u6DPeDQCSYGhS1kXOc4zYyp5FUPtgZzCLEnakgjNSLY7c/Y4XhkD4giXYVSb2PG5vzwkNQ9cmrvWHTKRP8huR6/5p0ulIV1Rc+WOSZgpJOTb2YfPnjIN79Py7a5aBzItlmHbdMB/9CLeODCWjYibl5J1myUwcCjJgZ9KDfBY77J/+QLvtj6/GvlS6qsqUfGBwTY8NbYmrgcrFKVgnZikQEyJaNo5oU+xx7BFYQe/RCtKbFmNC5oKXa8SOmBWdKQN1bVOYdee+U5vf/O63rt5eeUXeZD0oyHvsmOzBpBdqGCZHCEvkx8CdtXciCfc3VEVzYE1jK5Q9K9bx7q9x99pS948coLu8eF8mSZu2JkvUJGfoSzlN+Q3Lh5R9pu6NH5pe4/ejr/4U5qSe4jGkNt5GbCwTBOznOEwAboKV9xEuAPRImLRk6DmJRgHEiYCD0nHEQUOqYVyBBChJTVoU3raMQNd2qbE6ZQ1itSs5ZEe8tAIZwppRqiJYpKxySF5WLQFQc8NVCrJzBLTAsYgyknPQZQO/nHaQJwT4wuhAT8mOaHq9deel5/95f/RH//3/xC77/5sm6cZQ+XrUcJmPTdQI+kI5gaPEdKZACS1oSWlRY3669HYnUCKx4zcYUYRzAoBJXL1VMEBcBLCKc9yDyFus8MiUZgpFBykcveC5flFq7FMKkY/3V9rLVONZOnvfInVMdmP/TMZ1t5nsbm6SBZWaDybm+cXYStckEsxWb5Uob4WLWrA2RCJNciUvz7Q5iRGYlFznT+l8cuGhrryjK00qNcxwRPengnbs0fwhpYA3Gn1j5X4FO7foYpeYNz4ucXfCn4VIPXE+7cGVwjJRVKrll2Gz+hYt0IHoH4ytzSGjnh0dUIa9YICa5B0jGjJh8ntRtjIJUcwDKoEDME2ISJga1YrMvUjg9vjwuu2ubzgFC9Z4fJTzRWqsUOy7MCrhFlfqtqbh1H5ocdreYkY5vbcyD49dCsjy6lBgYdm/cF/NYWqQGXZLoIKBE6vNyatluigyXnESKS1Pii4TIaSZ/e6KEqGXP5gStjnmfo+IaBYv2iGWEVI4iIqC0ob6c64Pn+fV1++KH67wpenEuskYGa4+psSKBru/O8tnfek998S5c3bypfWDH7SomVzDDV1lLMTccHx8h55TVvTIQRixDG7CFgpZplLNbP4cGqneFZO0ejcidff6itMMvoGS73OpviWYJLwklHQiqfYX8dG8yJS2ggkm3OzK2d9Nax2ADxaKQYbs4Al2A6QHIxt6VJ4hpI57xv6aWXdOPd93Tj9R/JZ2fg8OFK1rZtYuBaoJn04t6XevLBB7r86kuu7yUMuOBqc8piBcPkXHEwOO3FsU1OIULUZMxaUbOT6ljopKCUhOjyEiRA7zl0SBBjKei1JCy1xTcMFcmsQZS1IK0LUA0LqGdw9bpBUJkYwWQkzh6C4TjvfUrDQdnRc76yWGxrgWPCoIdCLSyqnJwPADSwZlbHYlmJIJoYpNaijjHo2huhSZ9M1romWv6ujnyA5JdFvX7uSIWAkEwcRZ2MqheuvcmeUXvq4gy5D1NCbTNmvgzMf1qVLwYLy6gIanXKqHAGQnQd2zXniH7fWOv+fuAKYYk4KYjM3mMGVKbOvRBOtG3Ru/8Rw5rc6IgYMmcTYhNPr7mubfKCIYbvYawkLBUXPGdWk9CeEh3JFLDpBJezFFiWFBwTlTpYEomTEzCcJbj00jKf4yjtaCxisCspN25pRw+kAK9PmOm4mZfdc244waAHi1lZcO0Muw+PZbO2HSB4YuIduw1Z87l2RZlW50qYuCpsaYZ0vVkpk7UWPybuCPWbZ8LWGV/c/PS91/Rv/uZP9df/7H29+vJtfoob7H0Q3zvcoztEhU7e0lDyHBvo2Qe5sUYGeIIvND4dCz9riUNdejzUPFuKTpvXY4x9ru4pKcQpRieroLQU+bFJgkdUbdjVpwM1CidRk88FgmE8xJjc09DwmYrgsR6hIFHHGuUHiUE0iWSOVSORLK78OGMoU4/aaygwdH7+VA8fPtIjvhzcDme6fesO31scUpQSl8KgJ3PJer1+8PCpfvvhl/r9p/f08Mm5zKMMngy8tJEn2aAI26FbyvthfFESkUzflGZjx0Bsvjmg2P66n9AxihE/9wAL1HN3bin/kc17b72qO3zuEUu2TJWhESJ2XocA6GCchcBE4/8tC7kAABAASURBVEdMRq44cw2wMbBBNBjG5KJEqAuuLdXN3Ckfqmg2uRDocC/nPZkggJOB/ejxhT7hu5yPP/taOb+uyxKp5Axh6tgK4m2WPSWfJ7bDpm1h27YR23TwRr70lO+Lnjx9qvxBNVZPsmTpKPqhRm2VodmSgDWQf7Szr2M8OdSJOmInxjX8NO9oX2OQeeVvpwu5guHsPYQKAwUZpSzmVKRekORXElMaXhLIywWtANumxBKh4YQi8AqcnnhBgr1jAC1+Zh56/OQxT6iHvRC2mzIvFvZmbQf3SXbA9qlYEsJzSLNRu3PggTPq/oNHfLP89fpvrIlTv9OveDhOkRjohLN5OzcoYFJQImm/SaAp0htSsxm1C6YS12qUWK7R1kZt2xJeYtHL1Z3bZ3r7jZf17tuv8WS9CVe0DaZlR4SOYG+IkOLX9cbNHhHNnjGoimymHnGUfCCWOkZXStHTp5f6/N59ffD5N/ruwRPAxMUxXCJz1Xh0bF7kKKGzs5s6u3FL53z4us83+nlyzTOCA1NMblMnWjTsgXC0UrRm81TcXuThJDTrEJgOxrwaMLCzpCHnkTiIbeFqb3FjJyu3SOoNgM4PEXY85dp3PZot3FhX8XhrPm681oXUH6QagjkQ7I6dRCpPJ40zowo4rHI6HAk2+PIsTysKfCA2Dl1oO4ZizgGXu1fPP3dT/+zPfqx//be/1C9+9paev3tj3k/lGz4iGlPbsS3AClvCpAox0WzLS+cMMTkmkBWvIgkkIQ2MYvVErhG1JR+qKJkj4DqjAiQhIgZD5Xx7nXCrgwPPPprftAwBU3C3qwdoZkPRZw0MeiODGLzaYC2ILg+8S8DPtMFingqU3i77tPEbT2IOgICNcwxIeM3Ramwx5SsLQoWFArWxI3GRrBVFX2undtdWDlwimWQwFI9/IrZlu8joKPwlErbVh3Vs0+ReYD3rYh1jMTJPBSc1I2KO5B2FdTYXzrHDCS9+c1L/yomly4t8KfhE+ZOC4ez1GmSwWRe16WQnCtgee55R3X0IHPuojwZL2e1JmB41qCzhMZfSMhnu3M9IhBs4gaPCYV2M6XvaJIIk90qRNPDSE7iy3YQ5dgmEHBqCKVG4rzsLtK3Oyk3VuGYLGst2FPff1Ipfk4GeYG5bLTu+4NgLqE7lAWxkQ9CcR0MmA4POnrDTwXKCMYVdzTCQ9hoz0LyaDHEqs5STvPyJkG0kB4Pey9iWbQKWD5t0/lgXn3+m808+0nj8SCZyrdsyb4Rd443bOrz9nrZ339a4e4fKQ97J7LHzApCyUCt2ckdfz4E5+3lfYLe7aRms/XFVN7mhOQMyjvNMZIDV6hAPoH3amZ+yIPEhBUBsX18GDKKTih12BHP1FV0g6cVzP8wIY2Lsz8amtxjY7nJgEg6QEo4WzXZ9zFKibdaHN85u6Oytt3X7Zz/X2UuvErri4sw8Cnk76Jzf4D/lOl5++IH4iUC5vBt16JNHveSo3lDwnO8u2htn7KMteEO5Pkm3Z2TmANcnTg5EaNjAtWXZjsdZg9MB4Kiqxiyq2SBAn3+CFnuCcDkLzjWuDSFG8qoZiA3ur7mE0/is0RF4TIJ88sBsJZs5SqReemxnhcedhprIUUg5sSHjOSxjzKoxFCiVOATZBKnNqNmGdjvLm1jGkQFJdLepElL3C0b3yo427NlH0fiVDASautv41zr44CfYcX7OMi+7+qs4QSqOKwDvxPmeOfkTHryejiycujnLiXZkQUSOc8UuzpAKYef1m2Q4Q/PoQMmDonCCxR55IsIKN2oARlD0aXXk7Pac8EwVO6NkoxHRcq+EHyHA2qk8BqaJGo0aEpbEGGmq4WkJ/IRSqwWCg4UXwT1227IjE8Kchlzd7WEZP2fC3YqXBVxJOIO4ImYNzNW540trRKc4cSwwy7bahmQeSiGlATyrFqQ9hzhXhFFAlhSZox3bshGlsWpqj4is9NjGsDvGKq7vtRnvfuCyu3mkWY9FntQhMbDb/Jz4y5+/o3/7t3+qv/jle3ru+VvSZp22AS9+UJNsHFZIaQI4mSsCLMLgrrKtNFiaklHEjIg20Eavvkx7GQtOcpEOlAev2WHg7T0nHLny5+bJgUZfARJxcn/wpFsYCixzYZHQ8Tg0xEFUF6VGdQZ3HzYaaTJcwASPJetkSIxCtvEQrvPOfcLrygO+GORHX928eVs3b92S+VwBcXbo0+gsMo/z89F/U/A3H36hb797JFHX+blcRGOfCtfWiFYjJBte+OgtMRNEbD738DqQM9o2bOB027IRHJRMDtvRzZtneudHr+gn77yuF1+4o+TJEgQpBrVsy7autSQrd9TEzfmUUjxDril6hgVVjWueQY6PFByDG1RHrTZyQ0Bynw6Z74gG3+U80CdffKlv7z/k+yPJzhokjF4z3Jg6bZs3bey34o14/GhrIyHn5G3ju4sLPX78RBfnF0qbq4p1XYJXOBt1VuLUoTAukWxO5gGeMTF43cdxP1AJj8gJZvz2o1FvDvCmMXOVuhXQ8COYp307db5vZ/rr6A/UUCfSVUtWZEdiR3b/B/X3Cls+Ie57G/w29yFPpgcPuMCXF7KtPEK1sbiAvWAHa8M+bNEWJCkDC8mtB7WnZBPj8EULfu/bBzzxvtY3POkumcvk5MI4cb7fQsGGSR1CtfOCFHcW7AgOE7C3H3ljXfQGxp5PVexgUKNYs1JWx5Y4jhfa5TpzMJDxwnO39WO+EMz/CnTz7ABCLDmEzd5nmlGRFEKniJcNx46DT9+40TfYQmxr2lotHjvKYotY4Q+4391/og8/+0affvmdnvLitRbCYtQ2+iE1+x4SH7Y2PrTfvHmLmPWQJ1Wu6QU/0APMnj1Mi+MlhzmWK/tqvcEG3AgBZd7aBE6zoEgrLXF7OSTUhEDfKcc6qaFjw4O0v8ngldcBhy5RLPXZadedFz4MKEGiRihqGxkzINSlExsIOM7KYIWXlBgk08H3F2GQELXvBOfYExsrsseNv7E+oZVmric+V1S3zqQ//fnb+rd//+f68z9+X6+8eFuEmHvO2T0xNz2Zld7SscyAzPVirz7QySOERV/JwfBaOzrxyLSx4I39fgkLyGaVFKQLF+ocMU66iUXCUm0dG/m1hyi1rKHpDFm0gaQzf9QuO7z7uy7+DFdUun4OsBYncwzios01WLbxnukn0CA39aoH1+IZal04ea3KUcVPup39urcKN484TplghYGUFsMEVWMZMo/+YGMlJLIMpsrYEssm1rxZcY4zXvh/pSF158yz9nHWBJgjf7LjIv8EQV5LuEGzn8kPIWcCaXW2ggVOx1D92BF2lfMIXk1w1gli2bPWkAHccWBBY2RtGJ07YJD41Nxd0plvel5xwjLPSclKXDS2IKPbC+LRmaGQiDpCLNWYBsja48Fiz9XGIkQ3OV0fGrdjucZD7JkxMcvGx6FDoDPRfvazarxjdPKhSaYjhOhKM3u0vKehR7yEOBNhE+PDU35rzTTEhfAaiBLrqGJIVuKw8WYfqEXBOlkT9eKJ9zcCs0wSwdeThNAmcd9cfnVP5x99qMtvvw01l4X5ye5kJO010IfX39DZu+9pe/4F5TkmPjOI97ecbUorOVQhi3Hv42p+INsyevahrMcgWHNubECxCGT1q+CE+YxRMvNn7gmGlEBynGFfjlpSqkpkF9F2O/deKrReQCaIr2Sxr+CDte9+3+vEzCPkMDkz/Ew6kWCxDDSU1NQIhdLF4lMaaEih5o8hEMRT/p3hy1u3dePdH+vmez/Wdvc5tXEdokPPPRN7w/HDB7r4/e+4lh9rW3/qMyvKvKwAWqpGDaYCGbGTiGCHm3qYxFWZg9gkQt/jmErdBIbIj7CRsQJUD9KdpG7gAN3vTCzUgbzUSZWYERKBWg0Kmm5TFU1PKeFCG9rXdMwnQ3HQ5Zr7HMMB0dwyROiZKNduFgKg+3RayEBKXvDOhqG9JR6ZWMcMQHku5JrszGinDjGhY7MbpWUJg9pZRv2sK0YEuymxWTgu9w3ODgbATa7R7RSMHaEsGwIlN5z4eyrLiEtQmKzmYuiCH97zC6aZJBHQsVGw01E/GG7zUy8SbJdQbBgnATzKBogVgd2CwJinPazdr301KGUjvZfAo/MZNVhzVul9cVBqCjzTRWpDjt04Rl/PpiNRzDaKc0kMES1zTcGh73TM2QNgGSE5IwovtfBQvX6rXDdOlMiz3TIQs8+1Y1/1GVGKKTaRztth8jvBmNHaixdqfTWW+05pI8OJLP8qS+XrpHkhDtYhxpRM0ecl991E5tgl12Rm5tj9nGnK1T/BSz0ZEi8XDp1I6iBYpz2cl164rb/8kx/rH/76j/XHf/S67tw9MAVZWWsFOwslEUtKcV21nP2EVv3kqMMkxYzUw6AvZq9BbBuQnB+qn3hSw4gW3Kw73CHzkHJfByPEvTLEgFx1x2QPiSSWNeN2fiUYB84ez3tt6gFd78vLfMtEscI+KaicApFVMyYEApfcz/CYMWPCgBNj7sEiBsT88vrhoyd6+OixzPvXjRu3qgf1kyfe94yQCDvI6Ov6N9890O8//kKff31fT/g5e7O1kU9Z2XM2tcWO1GHYyut79FoHS8z2VS3i5n0B5vc7KybHYkWsL2fyyovPKd87vPrSc9os8ZEnZUiFC08VxqwJGeTjgUJe9mC+sbIUjqRNXmuyBMag2fAV0Rozz5WkTuYYrK82Cwr7gufbN3wZ+NHn32j+u4LnypRdgq7ayAs0lb0EJRsP2djghrbdBG9WxZwH8zx+9IjvPPjl0fqoNQYriJR9Mni3lwFnXt+JL7RO3i9r/FcOyW25E35OJ25i0T8k1+eZGdt14mn6JKhQbASbMWeqwYFU9gL4u6mQlrObnoUWuivXSJ1pxb2y4kWCRFLrnC8C8wXS49N/TzAXifm9bTocDjpsB+ULwe1sk40Qj29TJZKiyIkJ33ry5Fyffv6tPuYGevAwf9qN3EXKhe7dRF72F3hiAHFQWV84U1+fa+ZMrHHM3BCxBzZdqwyV6HEKYpOcCz5dK49Lbn6+A9Sbb7yon773Jl/i3C1u9ruxf8nKWlomJmJb27YpITNs8REDCS0TQufJalv2AWAT1pRi7lkBKC8O3nhisIl73+TF6p7ufZv/tVHaxOw8IWWl42g21g1dZ/zG/3B2U0/4VUl+Y/I0H77YJFPMFwWySCVvyHZOoPm262/RIEYgaepYADgDld5rhG9To6Blx44TIYd5w2WSqgyJTHg9wQMkUNJyqjoUbbgDGMnGjuQ6Ty3mVlvXhVX8WvZECGlas1YcrMBI1o8CPHLiIrsfzTYlBtvqw5tcsXIf2JYQnjL6o/ff0D/8+lf663/6R3r7jRd0YxNtEHaFIdtY2Dwz45HOSI8jBjoe3IEasq08er2wAaVozue4bVNPDBWdtOQLlNhQ2/4iFh2IqyMIKYDAU5plOwY6CjsdzMYQctTEcfMcVDCEzvopNyfAgLOIGd7mAAAQAElEQVR3uLtZUh2I6ZUMgKgmnvKBp8vYCcWURtTWlFjOsGTZ2W+RnJsAs8ho6uAp7jEfYuxgIjgWRwswftbWsxME+OnGtnNvJTsIMrAjmO1mhCO4RJQ6Njn4savmUDdD5mmJJMRAcv9HKNB+avdcF6fTwbAt22LQscE53kMFR/+k4MXTp9WDYKdsLAP5Ud1/DOSk5ozOUVVUSIHQInAHuXaDIJq0KxfAxSx2Pmayi2iOgSzamD7W3gvjtHydK05d9kNYCgGA1Qml2cZUO7A4STGsPP9iy5tiG7abMmTjTQcKthD8XlVidNgDyZ4QwqEUwDACymXLiiQbxGjRYqOEDyG0eEsCLjMqU8APt0e3wrMqhILodsjx4cw/SVVQNoCsvDfJazp0okuJA1BijRqTHDqwtXEC49tvdPHhR7r4+iuWfKnEypUE/TjEPnshf5WVL6hee1XjwG9WsiYJXqLRmg2XXjv1KswVLHbe9LJPdiVuMcXf56SYwrFdrZBENDoi481+ZU0/4cj0Mo6ynZF6OgoxI/SxROIOAOuWAI0fEc2RDASzbqUOGAcmBY9vklgsVZ7B4oa04lGiUYuRjADEo7giSq3E8Lc7d/gS9m2dvfWWthv84ioJUG2r8/AhnZMhi1U9+E769CPp3j3lPyHZDnlTo8ieg26OMei2ZSPYstIptfhKGxNbI0H6SEA2CbUYJoSxOmu3DWf5Ufgkx5IzNoc1Z/fYdFAiMSJ46XmdHNwgNrEAu1zzV6zqJJnaoY9CCWLg5AwGn8tEDTt4RLiJSxg6NqCWiS4NozoMbNTuRkeAWiLzROJPgc/8uSrl4RZHW3mI8Up6bynNPTrbjSvnAdza1KvGT6/tWBEKKyKRqh2u3Xt14QScKGcyznkv6WdTKZDaqAHftTVhoJQG1t4WtLtHHTzOrmOvDa1aY+oE5uLwM9sIgl3VwWaH7L9zhxKjkjAA8SSYwbZQasOMXndcTDUWnGnoCr2l4ki8JA0lHNyuJRXRsQWNw2VADZEkmzVqNWxBshkW1L1nokBI1pQQ2crWbIse6LqUwJCO5Owjwg4xa1jmhAwaQWXO1Fb9xYqNOUhElTWHeFlVCJbNfq6SBVIp11QmDqDKnFmg9FWH16hYNnWIhDcyxD7qOMzJWmoNPRPRakyIRVg29uxrLgL0AW5ZG4fz5hsv6+//6k/0r/7mT/Xeu6/qxq0zIpYyRumq2ZYdkSzJdoUhzhLRrGCMnddiX3CPa8JXGlgVg21GyY6OiJYMTWyHogNHdlvX2/F65azYY6PwQ2dBdWuvOKe6w9WjQc15uV67r2OjWG009TNfUxjojURH4iROGZnHnCAoYqQ9hnXOz775AzFPzi95L7vJz8Q3iXJ2vO40NQPULDuCqcdPLpS/CvvRZ/f0+Cl5fOawDROJ3iwutGwjlMPftk2HA74Q7MT7WortiCXbsjYEzWdEI0qzZHfAkDbsIenW7Zt6581X+VnxJd3JPcS52BZkpbELTFc2q1roKTGknJECkNszw07tCKY0h6pgkWYe+ZqNw3G4IWB3b3yhOnKOMB49PtdnX3yrz+99p8d8xxOqwa/69JwAYmMt2dARG4yE3a7m7C6Z7zE/bzx98oRpL2EYWZ3YsuZWl5P7r0vFp6zyWXVqYRshmj1awqkM9USpM7NHag/NM6w9eKkdAAuCH2cimt6axE6tnRfGaLzTSbnGRtGXwpqdxBiFY9cYgabsC5neM+POG8fJuoTWaaHy8+QbtfaBGD1e1B6rDsCR5I9q3uc3wE95oxYFzM1rbdr4IqwXijnMxTps3ODk2ES9qfMzAjHuPd5QjmiDky8Cf/fxl3wp+HVvnmyxcyj55EDvxcCcOheIyiEOyQ4BEQ2fUUOWqe2NWUa4Qb0bst2LOesBEwbCmGRGbraACD08mxzsO7du6D2emPm7/Xd5Yg6eCMCtGS2FZ1FMmLKzhlR0be2Nc9xkPjhvpXJ0suFI6mg0vmgjO2IvOS9cupUn3cdffKfff/K1vn3IN+Y66JKaPZZLMjAY2cclIm3bmQ5nt3ShjXN+ipzDD4PpWd7IXKZ0+zTmSJz5J7NB6pHAKnMuEdtglu1JYBxj2vbU4QErf+o09kgJhjw5p88M8Zkrv1lJFlVJCZE1EBPidd7JIUhPXl4YMNPhJGangliTSKaDY8nUT50oUIUWfnybnDkdVJjYINgwyY+dtRXIEAyQFcSTalcpLeXs1BmyCQbM+vmA8gZfLP/Lf/FL/Us+LLz/5ku6eWAOFkFJljfKzLCnBY+fte4CXa0aOmK7/uCFeV9TNKFQk048CHMFLILf4paSz32mtMQDYa9LGWsJ+VjppEjwKpot5YIHHnEmTNKYtGBDPAd10qzkQDpitrE5P8a928HioemxKrEjYqB2MebJ/OywZxqd8JwDXk8lKNKcDnNdmKBQMaBmWhRl4xPBYayfOfJGFT92JKuG2XmTm3mjIxSNS+71nrwKcHJRdCYqO8hQ8m2qszclxJCcLDoQCczJOBD21zVh1kU3ZSfiB4+ImpHGwfee2pHdD+doY6T+5QU/xPEmnd/EJt56jTGwhoxXQjTzo4pl3mlwLMwOfgXhE5u3JAHsiWCvGrZlcDHmPo3N6XAGcMBEg0Jt+k5gTad7ij3gpiT0ECvBoWrPrx3CkWjNR8EM+ENbE1pCNgz49BWXLFoB13Zcig+0QOb6L1sgduJqi2UYhI78BMZ8LacA0xHHAO764WH2POpnXoTeSPk4dNmbZvVkMPMsw2Rj5gdGXMko+GocNgadQn1Nb3V8u3EGnNVX3bmey9a4/PZ+vxQ8/+hj5U+eKijvY63bqRxE4kP9dvOubrz1jm68+a586w4f9HVS/lj8iLlrmXtoFcOnR3X/GHweZI8YxSeX6fHolAwPS9GRPN8EPXmaAGEAeT1wV7e9LDWty9EfaFfUuf7cs5wpi2tCzORn3tprtn2Pgm8wZc7dbiaDKcleNkwsSuLQMbqueT0IpnA2jz6Qc3bnOR1ef1OHV16T8NWGkTlEAXji3rnky5yLLz/W5Ue/l7+5L19KhpZ/LydaacuwHK9SizJmvSlXkAEoy6y4zg5KfR8uZmxEe/Pk42Y/XRpzglI6CZbtRKWoDhh00cIQcTvAPFVgXVlSQxBnfQxpYgSCoZRFcBcxJ2b75M2RaBZGNPycf4XEIeZFMzYrQ22GAa7GO3YYg4DSBkNmjBphMQmduPEMLPQYGZVAJSVzttskTIxw7xG4gtBQEsHTLfMap7bCbhq7QRe1kg9cgBJk6Nh2fAdMNGuIP/hslOd//gqx+BwT7LpkUSmbvU4h/TpleUZ3fRBi4570WacAC7RPr3BRcWMhK7OFZk5mzWscZbtn27KtNhQ9C5Rq6MomPWVsE3Jx5/pEFpb7IfXJ6vSCGaINv7OBYNoM5KVecuJG4otWDO3kBwwXP51lyLYYFF5EtMybWKapBgunEiB1CFJK/aWQASPhLaGqIkoIrHY0Bp0YAYKZPvtiAUT3nhUEDecKCzLlkve5S7Jn/Grd4YLRr9fLjGQGDwXZc8LLFZ8MAqt3i8tOLKnNIdDXnD3GBuwwAlApxJhoqEzaznqlM15E89c+/9u//jP97T/7mV59hddTPu8r9zevkSJhrNfbaupQJjAWc+CYk8tRQwVLH9wfg0lGIgBoguGhmht+jPgQMEcUuqq5yzqq7HWxqItFcq43Dnn4Jm2xcx4gXA8pR5HnRK7gECT6kdkCQ/GP9acbCNzJQM+ekE6RAhmmpEbmY0HamzGCJYappNtGcW3ENJYuI+znyeMLPXj0lHVvOrt5S9shF0Oa9ZiDThA/mJW/EfTFvW/0wSdf6psHD/MRRPYmzx/aJZu+BGwjJmQoGOHoCNhmA1jGttKGFEyz2VYe01Pt+uNCBy7o66+8qPffflXP37mlwWul2M9xrbC12qjt6Y2oZcdEkhZK0cYDRuKA9pqJe4xjgExXWs43ItY5dfiJLAmR3Md8kfrZl9/qk/xbjA/z5d2KLxWaZJaffObTVbMt29o267Bt1bjForPvJ3wh+Bi55PPgXIckSwpBe0vtZR/NkBZ2PLhxtGqscEpVyOXoNTNxTkmLO1ViWGxuWTm8KyE0O5VSuE5saYOlNQP6mK42yAOpHVLCkQn842N4kR9iGTB1WbDQcUE0diPOD0ieEPlfhx/wpeAlN6a5UJa19WJtOvCEOhw2fOvQPyVIlB32boKnZ5sDZNh4km7Kn3L77Udf9lvliwuR4atU69hYsioggWNfESXziD8vrwMozcYm1mPJgBRhsOdNyRgqMrMx6BCFhMeeBZct67WX7uin776uN155QTe6X6hwck03eNDEN31ybELBbSddstqiNrA4PX9sY2whYAdXbInRlViibdvGE0n69sGTfiH4yVff6ukF6yQ2+9xNd5I3nV7vTYcbt6SzG3r89EKPeEG8TIwEIyMctJgpEixbX27NzHBZ3pANY6gNi/UMRRdYw1zFdLKWpuIOJPdU3kAwm5szCic5KW2qOUGHjZBcf19J/BDrC7ZoRlsM2pvtoxvLDVBvzyNeKAPB/RzMtSgEFn0lg3ojy63M9KHqDlo2Wlo28U0SteY9camXXripv/vVT/Wv/+aX+sX7r+v5uzfVln1h5BxQSdHJoNkGc4/C7qg5empKyMaRdMk1HmjbMlroqgxIXMtYp335S+2R1Dml7uFcNzUAYqs1M2i2mMmN2MQD4xiNYnymJxBo17HX9YgZsU+CMSMJLLF3AE3PmXQu7ElZxlLBbLN2JA5iJN22+ojehYArjGDH5XUSAvSYtmVzNdcCqjI0HgYSPyKDRlDxCWG1m1ikTocZNDblFZm3NLiHgqsghJNefPczx26f6pO8/flwLYxjU2lgpFNnXPALhqdP+icF9+d1Qlevx3hJSU6Exfa+AVOEcOAI5rGPBDPX4hwDy0ioZozFiVnsOCQwphdzWtIi7nscPFd0bFndzLEtg3MVVUO0AOwBS4QrsRUMgK5QbC99jKqAZjMqIuUnA5wEAebM08cVZXBAMSxPG1fY9vT3FRcWjevCKCXOPVEcannowKLt+O7bJsXihXlqOMKNCneZcQsHixOdKUnPZUdOmJiGPUII2SnfDOUDXr402vLvCn7yqc4//L0uH88/+R7qSQpJnBMfhJ3PHG/+SId339O4+5zy/Asvl9DM4ySiSWC8RJiLnrWxsHwA0wbJRKyto4iLFiy1ABUOUHtyI7sTXu4Jb0UUvg2KNNFA1ESpLUYkzq6JJy/QlRBMDdTEQppW1xi3MR9T85xzKF24ipsx67eEZaVkLYyBaG/YQ9kJpzWQTiI5ycO63G7r5ttv6ub7fAF753mlDaeeYyZBuDowjEeP9eR3v9Plxx9pPPmOz4aX6q29qEuVn+tAyjVbzM0SpBK5U7OfAiK0Gw1q53Brq3U020g4ErcpHeKpcAdcNDMwo2TjaLbkNyMYsO0Zd5aQ3azwmAAAEABJREFUCAZUk5kfilF4KqcR+HiqfVx/8sgvmQgcGx0WutG4ieMb3BKjaJ2pdjAljuT8UjFmMIhXveBymxR7N9B0RTIfhm1GIazEEoZsIzXLUpoZ2BMhYj4KqOSsRtIMojUbeAtET0SqzVzSNEvADg58eX7BD94XYirNBhhjqTnT0bniJT88JNc2gUIMY81EqH10/IEBLn2uKHuBUm5A/NqpFTsY8bgV7ECVDPhKoHYGx9O1xg1MKSAq7xs2O0RKjl43pR2HGFQS5Lz2BIqQu7++Jmyw6JwDplpL5BKwi+DtHb8YOkk7fKJzF04XTou5Y7HsAcPIsQejpllk8L1s9NBVtZEEeNplnrzCSF7CPyTZFyTYI4qNhTUyIMlEUpOojQ2avp+RwJVGbM+Km3hrUzn+8R6qo2a1Guet1ZJDGdmNoFcAZRv/UnduDD7rv6F/9zd/on/6x2/pxedv6MAbX/YpQ5wDs2Y1ox5Hl4DsErCHFJP7wY6h7juWCdgGSLfsVj7G931k2ZGwIAG75nGIyzSKjhBYSsH2XBuUrrTwoyOn+O5HR7gnQo3ErbSGZU+RLFW02vTtaDLpCXcdgTixEJ33q/jwBqIKEXDzM7OUoGhW/kmMJ0/P9SR/WvBwkx+L+fkLXmrmWoqatmVHpAtv+ubRhX736df65At+eckXuAc+g7QunI14fi73AT51SJQsBctaBtjmA75lLwEzIoc6BFwRzTa2sehRSNZl3kxfefE23z+8oR+99rxuHAZLvZRZL8zVwfBJAdcUnLxXUVaR7FPaJFl/qE1OoqnnxcTeA5iJVswYWVjmOOfLnC+//k4ffPaV7t1/1LergzfqQFy87EmQ5/NNmK5gVW/EvAXbtJnc+AhBXVD/6dOnyt9iTXHbkiI6Nsdnrn3Jx0ANdwxlGvu48N2NPkJHI+iVnE5Q2yyJia8YXBGcQgzGpo9MXtv5yohrOWk6bTmkCM/UZ6KDhCWnCRwEaLm96Fi2ZZ8IfNsZEalWF05J0bAzZ+qwE4DZdyyH/+jRQz16+FjzyxzLtrZerNhcsO2gPAFsV0vcpi2YgUvOHLbVBkSXbZ3z5v8J3yb/7uOv9PU3D8RzrUsY3Pw5A8tNsfd6cWO3Ag5xaoc22PuIgeRDctc/oCROjCyJOiJF+IETFq02w/TnKLhAWYbMIz+8nLHnt15/iW/qX9OLz91S5hHNyEYMBWYZI/PHsDdRSsGYVoqjtDlP8Fy7rEk4sUOxcUJDbFafxVAg8/DluL6497BfCn717aOuUeHATdVI68HPuXjLNbrBE0l6/PipnnLug8OutG4SycKmkyUxY0t0HwWJHyND2XtWeIwnlp/Kqge5zIzfOFj4sUeuLf4lP9xNW7ShzldrqDcBbyDQqCPaYI/gtRgyMcEokznl2TiprJtOQjrxOo6j43rA7Ik1wMBsHRnWvENd36AmYOykZD/CsB21R0oCQruY7cbH5Xn/HcFf/ZN39W/+7s/1pz9/iy8I74jL03kGbPk4xMAFoMfpfDGWxG8OftYUn6lWrRVBDa4DlPa8ScWYvFiSvSbQbFYeg3EUMGME1V57hvDrwcXkLBnn/LU5yeglA02XPXPCjWUZM6JaSqN+uDFnJBZHCpg6vmLOAKPtjNwZ8LCYnbVgLCR502sk5opgrrpMK9sV0MaNkeflLAZjxe1EJO8PfBtvifaGP5w1JXeBE8DhyhGnawpE0LCrOpCHTnzuweVOm0DWnueLYyNoOhwfBYPA7I5KseglmeFUFvwDqtnqc5TTGdxb+VKwf334Mj/IJR5RW2rOvQyWMCRCjFHAXIesnTr72SYWUduKA8zl4oeLUAYGAca9T2x5dXY+TvvOxykNvyY6PmvJOqKYIghuaqjrzRGLlvhMI4azsmUHBYODc7U/CFxl0EsEh+JhUhwLmsyDED1R1OxMuPthuGjqTyv35Mj8IVWI1UfDnSzqE5vzT5xQ5+1y41QggZZBjcbQCY19dfgjAGLv1XHah/qaij2I0RVG1gfEVhOPlfWMGmyP9/wBD+Heufzyc1385rcaX34F6VKDAsknWhtQI+8brOPw8qs6e5cvql55SbhS3hTLL0tZC24c5rLy9mwNBdj3iCNBCioWjFmGbW5vKy3z48ZknjIpgWZSe3IaZACFg7Ff5mMYo5shlhnIjUWhqdbY/NTsYskJd8WqAiE5t0wUaiTlkkso20io9GBZf0GZx0Aa0m40LlaSIswXdclng8hAm18mHn70liLbrdsKBv2qJwHJOi4f3tf5b36jpx9/pvGUQzjMOane6Wx8xxM+hmjk0jFmt93YcaWe/AE+GYwndswB1DhcOrsQnzJylRPBZoLEE4swQTmkqfnEa4hoUqKChYAEipRLZuxdgkHRTicVO3MHlY5xArFzX4oaotnmPkslHM270zGRHcUUITIs6KSuCMqioRmlOlL0XAtAEnB2CkVUSJRB2nn9jpf7gAzNVQRpdA4EbLNWCaW0Y804ckc2Pq3MuROwC+4+zECiUO7jZu4xnJxc3k/EZ9RnVkEmSJNjQqarQoHowJgKOE6BoZy7bTRRi5aZqFeLXTfm7jFnkb10KnAoHJ2jlpBL0OKR+FAs2W7BmR9sirIW+EpbHJhHfuYSNRJWArGR1KkQzJ/MY1YoBDi44tRk5cUGde0ka5ZYsbxHXGIPrvNAZ65oqujYSCtWkIE+YwSmwQpi4NNTYwrOiLDtqMwf6TxgpKTUCIZE2xZdHTBsfJ223fcCdy1Spj3XymlkHs1mJ8ZpMCGRCWYMHB0hZgOg43ZT1MgZBYrseOzI9KkIL/PGP9WxqchxTM6MZ4wkgowtjp67faa/+MW7+m//9k/08x+/1r9GPJxYBAoT2vAxr/pelyAgl55zwMClS6GzNtGWWlCjsiEQiBfJVQkUTWXiEqfW9YuWs2gccvZGEGocgnWipbFqUl15bqUWrMXFIq5BNFr4TcMXgksHZWY4mS+0CAW6lswdiT/jmYEipAeLnMZJar2UNzVTaxx12EgmpUTy8t3D06d8XsXXdsaYaxBCJ8APf/rWpod8KfjhJ/f0wadf6uHjc6bxFN6rBwu0lw/a70KCZ0XgG1i6sEWLb3Q72Dg6RcjKvIJ+EgiEe/fWTb37xit6+0ev6saNA5+f+Jykudbsa8CL5DxAURPINaIwfYhT1/TnmWacuViDYnSmUgRzdl4/SMbe0SGWjr86k5JdymBDfEzTt/cf6+NP7+nzrx4of3BpQI00cdQC+X5PXdsyZ2hb29Ig2uIjF0zw5MlTnZ+fq59JWo+aVlsVbhzonbIaIPBca09CDSoZCF0nLa5JqGZ3tmVbDNcl80cakxqXBFNp1R3wqMdIzypQ1N1ysdDxlDo1fmD4XowJ97rC/l7KD2GQjmvAlmaF65jaTuezOTCAfOP7KP+o49MnXXYuUG96bzockLND9RnfnG/bQTb1ERutJdidL243PuRtUy7qJ599rY8/v9cnmmxRVrLKUpodV7bxIqpNhUkKxDqVNjJEAlrGnMeeQDzJnhpDaYlc4+zxBEKINGXozp0bevvt1/Tum6/q7u0bnX8jlr1IMXRsKWNbtsGQdMiWlR7hhPkQMjCHWox9EMU3ItlmmKsTuThgm/KlXr5M/YDfXNx/+FQ+8KLGeaqNWqSJJ+ZAJMu86F360D8lmN+Q5EnUFwHBRbIOoedME9ttizbAItTCAiiKFgiCmxqo6SsNJl19MYkxMZeB78wYTEXUBo7OOOfXtVg+3FwhYU3P1Apx5iyH/ei0lZ6YZE8tlM2g1TCPtNjsOWHMSdiN6iHb8ozMMQ45E8RJj3Dtcl+fcZl+9v6P9A9/9yv981/9VD965XmdbSs1HOrVI2fWqHc07Rkw19q2bKT7nDuXFz84IiSQlceKoQaSTjiKaNW8IHuwkDsOVOBIgGqw2FGRJFcTjI7k0nd5EN1ZrCgoaMvsWavl/lkmqgw03UtQ1/viLKVjYdGShGqHYMu2GKYoq51i5TFtYHrOkhwWvpFjkH+sm/zGzRhBzQpzxNUVJYS105jKvGMP463OvLVyL9XIMBhIIlaYi4KpPI+FYTnF4NBDRZ12oqdu2Nf8o9Pis5R9PcuO/0xxfva/4AuZywhfIqTOZIQrNWWaJw4AXcjkSrH1vZZoJAHI9Fj6YXLRtXxeVydrT4nuWWnuDUUPGlFzM3Q2Fm1bdLXtRetkyLWdOiO3ClzXlKIjarN3ezRSMFbgSJILOijrHtNLXs01lwPHLhjnWmbCNiNheuMtiBPYnrGoGczoUmIdi8Hn1jq6jWUwA8n54TRJXUkxznNpGHTLdnXqqCZDsIpkWxaNAVORvAzm3xV8+tvf6uKTz5TfYNmTwC3Gh9/MGJ88vkDcnntBN/lS8OyN1zXywso1cu8/NgAlHXZrW3lkBjQ1w9jXRlqoMIouvXgrGDXfe+Dg0AXx+2ekNDgrcmUF/yHx90CWJ3muVXsLLYK/FFZ6PMtGZAmdqTNvziy22oJgEKcLZhzFiM8V1GyJ5JzVL9Xy48b2/F2dvfeuzl57A4plPozzoqNBokFaGWOAX3z9tS4+/kQXX39HRNryeXCzbNe3T/Q0pWrmzKFi05VmY0XiIIY4RVhiCa7R+ZU2ravneOLWRMPHSr1I5koVbNBy9jyylB8CRCxVmSjJmESKzbUmjw0qPNtR2htuaxaMI+J7sJpsYyC2ZW8y7obNZOQSnx0Ug7GEZWat3QLgTEnAspGY4SOOZABLDu7s+FICUlTubVKVFjRfDMROLOsJduXX+oHBnJuhj5l2ZHANBvDyYVzF4wTfdWw2lntp8H6iK6aut6sEl+PrYeYrALyb9f/gAIt5/2D4GFg8FKW5NbgXEovDVYvZ5cxhIQNvSD1gNPPYnEkEBooRnFGtIx21TloocXdO+MgRXsZGfJlhK7Uyh2i7TjwiAJuExBRdFG/qOeKmhxcKc8YV/GtxpQWJYJ9yA0WAl1LK4UrwYqOUFh3OLomFk1jEtmzHvC5JCLJC68rABQy2JGrejTD2HCjpidkZJfeBxj/SnMwhG0NXbWAW6aDG7d2ZPpddfGzX6y/e1d/9xR/pX/2LX+jdt17SjZv8zMxF62f6aPJsXg+wyZw9pTKJzKOQ0uzpB2Q3QIPn4GCRl2jJ5j4TDY2DIZQFAbHyiH3MBVW4LLbv8/h93TBGOnhNNLMEeUaC7pJQbHRfUNH0lF+rmncSBReLaN5x4u0CRO8a0Nc7HNYxMWwMSnXcveihiSo6kyuNFQzrnNeYJ+eXEl/amp+Pw51nISXLuQ7kbOjzi6HPv/xWH3z0hb7uv+FvHQ5cJ+IHyHRFctmMtYkHMbp2UdtQ/1iYBT4UfmResAFm5cEAQcdm1iAK3bx10JtvvKSfvPOGXn7hrtiJ2ogdj6NAdjJqtTZWuSGZLS8NPDtYDFMxes9R/dRqttK8hlRPmbixe0EBBp8eguU/dfnsy6/16Zf39Ogp31OwUeRLd/IAABAASURBVJapSu1WwkfTWZW2hduWN86w4okT2zyxzPXk/KnyfcYlnz06v50SSos/IHGZ414JFOArHyJdCq7vt8a+D38fydzPoD+cm4mIcE6x9rVs+E0/6kRwcvOj8EgKI1lMVhUfSeQokI8xeISl6B2MLXF9OR64rb+qh8K7GodINWI6tkbq5UAfczEfPnqsc35zZydmORcHOWxb/9pIL1SeIGBbsY18I9RmVMzoZezufermPxj5/Itvdc4TlPS1HsHMmtW2qhztLrfDotvwJZSsYAM9sC7jYGOy73lbX9UFSgAhEnqAatKCUiw1c25mS6+89Jx+zDf0r6Nv8G0OlfhhRa0fnmsNOWQkealkNhYsH7aYSbZJsiY+1GajPGOsw/Uki4kZDW2Dk597vuEb+A8/u6dPvvpOj8+zisUmbpvrnVkl0uTtIB9u9A9S5Bry/GHNFBMtZ4hknZF5P1yiqLnjScCGTdFByVE9cnPgBc/amFW2Vyz5icBlL6kdsYkH1tKDON8cwQbFZmRy+rLJpWD9HQlll1RJbmNrPcGSNupPZuYWc9PVOPCohTeogABlKoUTe4eYHHwADfXaUZwM4Sjc1lYoI0Mx3PmyGAJTEOCaXPSPfP/6r3+pv//LX+idH72kWze2WW1NZocckcxDtL1+Q7CjgyUltp1VMQPTQ4eBTe5A6hAX9pAYZ0xgQ46j2Szb09zHuPPCTh6+7clDtzbcrGUSGFkUvUcmzt+efNsikY5WRDTWDUf4Q8nNgOx+aJEGwXeNKewBTytfsUWNpTEl5hyioRkV205BPLQ97eBDWcsgcNUH8VMk+0qRHEl0/Ow9Ej9SLEbKUJ4SWNwtBAZ+P2hhh5LaYxLgrI5vm9VIttUWPgnlo1kpMWpiJ3SNRgpd7kOMknaCTtrCfAJlH5UTLKZtOQYy15BzxqJrJIJxcaGB8MICiw5EVwTvqGuQQsmaiWc/PDmgxZPyGudsLMLMJhKZNxVOOsBkG4YqomX9qR1u4rvUb72QEGYPN/F4LeBa04SbGAo/FnuOQx6W7K46ZUkaSurAuuq5PnjwSmourPjPwvEbJyc6HPRej6zWT52sGTomr9FZC8HQ9zUlBgR/joPrMy3WO6gYMiq8SKDo3tMYYwxKQUgApfAj8UWNckJZa8XHUyiaEyl21snUjcYPJxI8YK7voitavAfkXU4PH+j8g9/r4pOPpP7j1Ft2mZRqZkUP5UOgzm7o7O13dCP/+cXNWxr5cB9mJs7au2bN+mTlHrPZA7HMiVIoQOpvzSW0pxAYzcGXZKUld1lJAgVJ4Cit2dgRqlG8Vk4hNSKxlWVRadlaLeEIbl8zwkgRfFE/IZvZs04c28CLYGG7dYNsxudMUJ1kxIYvmmUwJPbCkpOtDz5o8HOQxgsvaXv7PfnFVxTski9kRSxZ5TaX68TnhMt7X+ny00817j9QPtsMw1oke643UzKp9nuh59wacGdQNvYYYlRrxMcZ8BQbY6rUDIiApeaAhweNmJAQAboeNDQJzNQXrb6GktZ8sPTdZ6txiY8su3YGOwygpdlQ4EpKzyhxkFBOfSA6O4c4COb+Q4GtDt4LSNJAEtufo2WwFJsAOj4W9OlkjJ/1xI5kFcEibFW2xcmQygjBWMHDw5WIi+ekug7XhSmLxoKyltq4CjcO3JizjroeIEkEKcqY8rOkRFz1GcOoHU5qixtv5D5jDcHCiVAGdYU4mZY6r/YGkEWgJl/CVFr2kFBsFYUxF6m2Ze/3xuTDaZAlxtyLxQ7eHJjxl63WZsTPPSUW2H1JmNcLJM12cRQajjS1d238KRhqg5zc2LbVA+1807QN9boQJmidtr2GgEmZod1IQgiRq4ODakRIA0TYf70rPaP41JgskBpg4dZWG5Tq3hzgqe6JdBzhs6ZRbw62ZRsnIs0x14jnFSvSasfa+Pt1xWSqVIMLodcIDUgfsvdqs174CvT/I+1PGCRLkiM9UORFHnVkVWbdd/V9TDfQQJ9oAIPGcJbDGWJ3Z2bnWpJ/fcklBn1W112VVZVHhBs/EbPn7pldjQFJC1NTVVFRteM9fx7hkUc4dU5DoYFPjkvCpge3TQEEP6HMc3FhvfXKc/oFPwf8xQ++qheee0IXPKRty+Y5Si0bW0g174y85loiRTFShxC1+T4ALD4L5xbIfiZGEGjI5rwRadbTaoEidTHopCQfcVFRUGkjQ8+UWOY7+qSAD2pPaARYgg1IBgwr9Y3fHodwfMqxzlikgeGo3rJnnCrTKGmP57mZegk1CYPd6mTD5OyA1UbNow1w4DOHy4eXOvQhDxesI6ScaV6zmCxp8DvKoY8+/Uy//M27eu/DT3TJ+124kc7XXGNaDMoWbWyxZAqxA3F1i7e2D9hGhCwtYUfwtYQatgHnfbBh3+GD5bdef1EvPP+scj8xg9oyDwuGjcvIfqGzflyuwryegOEkwByJqBq+aNRIgsGMe6yN3bNNHeyq1MEYnF+kMOWTL/Iv+Z4s//vwu+99rLt37yuc89dglmDPWcK3p21b3qzNyIYd7Q1/kx1sE4Yu+Wzq/v37XJsrtbGe6jXY5CqrjsydZHkNHw087DLh47UDkdBR2vFdixD2WIIrM9ieGjsx4UdiDwPSo2zL2LMzBz3brJ+AVxh8YhYIg4QWjdsJdy8KMPtjBzDBszEF/xscm8KVPS/+tAPnIt5/8FBf3Lun/HHNLR/4XVzIuUDY28WmLbri2jY1ZEXZ1qktm93Lm3jf1yd37+l33DAf800k9xU54QxlFGNf9N1DkHlhgWUbkWS1VYHVWcPgZk1vbGinquVEW4btxmy0JdTkLNvsTbQbfAiYvzr8lddf0DNPPynCso0QzESorHdjf8DKaqcNJzEQERP3M268JZvMeTBq24hYsi3DrRhftOiLTTmnDz7+XL/+3Uf65LN7ki/kJLJHKQUilpVm2dcwLpTrd8Wh91wMRLdjkLjOAoidTN/Kl1SKNRuaKLZPuPMCQUDnwcVYEjJiWw7EPJiKMBEalF5bMVadcPFtMHrd1IlBjfBFfHXtLfTdPtf2XgRN7xmkCLUoW+quCcu2+mVCkZMiazFRebgT4prgxAiX3JgV/HkNB/fMDf3sB1/XL372XX3j7Rf7v0fNfHeu8FmOkm47LmJ8o1kxQTs2bnoe3qympsxXLMm20hK23AMNhBVYsXudRt0OVO8eLNefQ+yIQM37iTXbwG/Z6TKytJa0LTpI7n44A5PeOHr2CWbO+FNPTN5zMBI8Cn4KowrtGieZESU5eESz2SfHPtmJZk3RzIgass/isU+E7g2SBGXo1GyLLkZARku2p8hSBD9qznMa8+Z4vEZ6rDH3vDc0UyXZ1EP2+THBRAMXQlc1Bl1f1k5JvXP2WqEmJRL7EWEtR3+3kxjyfNQo7xP9kx38EKesQXvLfQARPr1zNnLuEC5GXpYXO9o2iBBrPzXxJmjHB6JnOS0VQ0P2jNnR3FnFIdIHIoEnNh215SLECBaJDU3khmrXUVITth2zojYzDvyBPu/LDz+UhIDsHFociZASsjkn5iPMVjMi+GoLA792wtiBImCmAulYa7/TCRGMvnw7TIVNTFM4M6z2RG3XznBmyn4UZwU5ntA0I2NpV5fO+pcHb1TMmD69uYQDvz7JvZ4cHy519f47uvztr3Xgmz3lfS3COp17K0KB8PPXrvzcC7r2+hvyU091PebN0Zk3E8BLr7lPDLDxviomy2VHsQgYva8I0lNbO5+QbdF5/klWGiM9loI0KE3Tsl1bZw1EkUANx0ltABS70zEeK+GIzlsSw0pCbYLrVjpgDvagxCtSVGjFs9mRRCSFsavE9pndySUETBoRen5QOlxck198URdvvK7t6Vuc8SBOEjkjxb0p10EXFzrwDfrl79/ReO99GZvfRVJ8SOu8m5gcDNAUEXcsHMm20uaIlYWg9m55N7uG3XEKJRd+a0Gjy7YM6Sj4TCZFK1OSmGBAcu06miNxsAM/9EGl79yJC9akg4sGt1ZACpzuH8MkToeSmbD27hr21HX2gWK2yXURY02jO5xm4zU5j6mBskAcCnQ2+GcT84SZMYcWjpQc29WgSsNDzXjH1JDB0osobhFytdrRbIBqaHqjG8HcqllDhQCQbE+Ble+djSaTPV1p8KFgpl4zNjLjNaU4uQFKOrFSpzGlhZSKsb9MZvzIiBuBupROtTBZL6N2fjgOgeltS7weevSabb5GwHGhMJ66ybM7nlJCipxojR2hGJEVt8lHQvJYtgkiZzSA2UPN2m3L5krk7GZojcGn6anOxh3Z9T5DNEL3LiurvswXgWBmqMlAjzs54KuzjVqEqzvEQcKvfzbk3tKagTteacaPVvZHXl+TAczug2F7s2xj6aih4qjNNriOojSwqL2ecQphNJfBxtnxaARY5kuJIU88cU3f+dor+pf8LPD9b76qW0/xnOUgbGvbeKYq60yGsWa3+CLePQGNPp8GqI6i1Vw9UgT61EktzGAfGVJsKBjaz17xI6IE6+q5opM1ZQYnDikJgQhGRVK3cQGGEp250Inb4LODhODqjhASLpDQUWbFTNf4jtexwu/lJV/F1GYTk2VPkay9hZp9m3OPFE84gsO2OYTRjPv8ovKdDz7ROx98rC/4XIRy2hisTd5I2KAaD1O0qA3ctkxMF9GbgomctRuYor7BIVk05rNlI9plCFOm3tNP3dRrr9zWay/d0ZNP3iguw9u2qF7z3qNgOasQhni9I2ozC8UYSDpueKHHFbycY2vESFB7Y9Xce4wFZomMCNw5CwUpln+78eO7Xyj/a/NHn36u+DaxZopZjEQjjljZX2SzdZTsa8Pn/DbEhseaLq+udP8BHwqyHiDZ1uONVZ1Bj3pnAc6DGOs/YrHP632ZHU6EJLIZT73fh7LGIuEswlJisZptrnmLY1npSltMGyw+UvPkgjy27k60EhNNQiQ2MJ0EnPBQ7YD03azuFHlV1GOA4CwMfeCwH9y/p3v37nOjSXlgbd50sW1csCW5WIhtMMu20rzXjEutYJEsx7Ye8gn9+x98yg3zofJXYIdChDGybAYONNwIZrpEHgP26HoaU9rKjYnUS4nyAcg4jiTlxt0LhDsFlDXnhZC0YAN/zjn0FA/yN195Xvm7/E8+cZ30ofnXLnI5I4JqRGcti4jrDOpIcduig1kxYkdU15zjJhtHqrat/evhw4Pe++Cu3nn3Uz6svZK5Hso6ZeXkGNo7M3j2cMU3WFf8ViRxdokapMAgJXEsgXRPsVMg5zBw6HGV8sFEIw2XkeDAAlq5rR63czDIdn+ggoDLLC1KluPil41TDY6uFx72nBMcMPbMwM+K4cQf/WFxwKYvhTU788eImtw1b3KRxCbOj1bMwc+VEMS6VS1ZyRVtwMeTsed+oIDtthPp/FjHpINuXJO+9+3X9bd/8Sf63tfe4APCm0o41NSUUydFI3GQmEsyhSGFG+k3vsSCRzCVetGRXIVNiRuvAAAQAElEQVS5p8wQhPqOJDL9WHtuWHaRGcwISOeUl4PlAKIQ9kQLUFjijkUbOIIqh1VAoTSx2JHEEPCeG2b6I24TWA8gPeEle23KUb8xIHOflwBg1mccO2MNhvBRbDjnFwkSTQoZxOi2ZZtQUID0Zdpe93FAidUJImLhIBDpLKswdEVEM3gkMdgg6ZajlhgvbyRdE4n1iZFKmmtlzlrsYz87TpS4ZCfSqfVIS4FHgMc4Z7VCm1ViIYlFIft8R60w3WfggddfpHTgTNl1BYjT/AzMjZ891ks8dbh+G4CxCXc/MNFUMYG9Yycu+IU4VBjLJahG1yjZYMxB1yMN3MoXfLpiB7Pasj7cLAE/YESypx7y/MIPN/5xjqE2Z2SY68OIjyQ8kh1o3wd4eqADhRpfuxgEgKYXg1wh4UYwJYaEvHRygpmswQMtMdFqo4EZR9g1B/tQZABbmAw6a8SCbGgNLKQmhYfwlxQjbSDpu46t5cw1kFN/NPNAkJLQhq4+/kgPf/VfdfXRx/iS7fm64/HMbcb9Ni9Lzt23bunaG29oe/55aWO3fL8yNOOUrBUfAxfLWChGuV+xECPp7MfgMXOfM3WLjbk42US552bMAlCaxRcxlCpz0CPNks2gSGzNttYTJ5FQ1nRaVO0t91LsxAdED8+zGcdIwqRZIs6mlcbR6RBf4OEyJ53cAcK5QQKe9uiWOWdq3rip7VU+EHzpFRm7zNRJGc6aBI0LfogFO/RPef6DLn//+/mhIN8jut+bUJD66XnfynWTWklp9m5bmIFyvNUZzJAKQ7HW2sC4rRnBWDidqNmPZFthsXrFigDQlwWZrpxJdOjRA4aWk9rxs1abPJyD1joh4/Zo87wmmkxp8aKhNA7IUrISJEmCXS3aJhsfZqBINm4HIw1GrAgUAMvBiFNNXHphVoAVDJLC2eePnVhkEHGEYPKELVrsxMayc4ixI10PeLTO+LVJtGgdmBmfsSymIIVAehxoqWd7xeMBpscEVwTf+M69xS+wUw/osU4NS3TmgMzO04+itEZXussNqlidxzo1B0WoRaeoBKcmRS1aB8l8ZdRqXeuyRaxbdS2GGIi+rOVqIUyy/0lgTGY7cUfqsQ66+rohmvux6zvRlBnMmPthBGegs/eOQbCN0IEG3ICtNY2MSCIDrdwCme0kbJQKOrXF6+KkqjOCxVcoVltUpA5V0yN9L8ihVSTbslgn0h4HY6mk4EnQGNTGKZLAmBpF9mHHhsxXkuee8b04FLJ5XZ/nYoc3RbJ38smeEPUpeowOCXKRI6bZwg87cWlGn336Cf3Zd9/W3/7sO/rKWy/o5o1N4qlUHlb0gWqYsh21PMy1RuWi41pmFLdGF1FbmE2Da5DuB91ODBgKedSw1xmAg6RQK+IebcjpxVujXsNrCJrsZq1ofJFDfUFD0u3p1yYanf0q7xfLnwWSP+sle7DW6ClkmTji5EAb0cDthkUs3xc4dbFnnECKD8n5Qg9EtEH9AU/gGlljVkVwDMpY+RH6w48/02/f+VAff3qP90iLtzn1BUOOtXWErpShhMjWbEZFBDa1zXsnqCA7NmRTY6MokNqg0mVnBIGTP6D08vO39NZrz/X/NqAgcamMDBUGuIM8E+n1Xws7t1eWoHH/rLVZGOw9fMz0xKMrPA9C3uswzeRnIRVplrA+/+JS775/V+9/+Fn/2bPJTTznqzY7bEqQZVv0ikwYx5yNOZMNvdUH39w/IfiAD2cf5t8VPFsr0dmTP60sd0lWkIBlYllFBHP2hKmV2AQYmbPkDLGBWiz6yyQ1gqMpFetRSY1dEmEythMrGdFnAnT0sM8L7nZqlRMjUochhCWkAqQva+HqBVsY4d3qoewOeHrc/HXTL/hAMP/LC+uWc1Eu+DCQC3TBb4c3dOTiAoy10BUBlpIwB812dpNBetBP3T/WO+99rPt8QLhxKl3HWiPsptkUoscx9ayNUafm7CqrlWxXRLPNqPr2siV8JYFBYjtqS7gyiGPQJ47BC8Db0J1nn9Sbr72gl3gx3rh+IYj0xGtOW2nGljZnNxHVl5kWzDF22TyD6IHgyF6YoqUqzG1j3yz47hcP9Lv3P9X7n3yhy3zjBBaOaNDUBxRGyohh6EqHq4fy4VIeCL5588k3tOK+gBKaSFGaYwHSFbOXo05ca295INQeGcHhBBvDTZkwNkauJXDxzLkyWp7jjUsMYpG6ipl6MWzqj8R1bNOl/gnhgI8ORvjJw0yxqOrR0Yz2eT7pLTpESGl2WFhAWYtjwokdTvYlOMC7QrvCDaDIxSZ9jTf9X/zF9/Xn3/sq98/Tuga2n0Ny93qzFJNxGk4AmTG8dAg2hiIEY2NG4dFxGHUCpB1qWQbW74JeMctGlGaG7AqJiddOXPi5hvVxcDHniKvGdpeLak9nKYUTO6LVymBJitSRbMvSmeDRlYa2GbAzTmGkA9EpxP6ajGe7ph192pMTixTHWD1nHVnuVDs5XviR2EuoyqXMvAA7F51lREDpAKzERi+JAlK0ZTiphNp7IIJ2jNybSxIPFqnNMCkYs6dSZPeiTz7eyj3f62MlIDEfIzvr6rTngM2eCBZq8Bu7yr5higGvlFjwmh87gt+LzhzJgb/Iiim4ZeFkjQNfPOdwSUgu4ngRKWPkEYt4MXQJkmKezuFkraWojSSbAScq89smFwFLd4YltmVs29VZ4F7ZxRnScaAQHosHkIkBB3E7vhQViZEfBnloY1pWmtEjEE7slBvYkm2l5Yk2rcRAlpN9qDZ8tHGwIOx9KCWCB6nN6zh29wOQmM2ISLvWasw8mDPesASHPl8bmv6+hrz3QCUmEogdzHtUEPzPP9flr36lKz5c6nfhswg84tgH3icPfO9xwPaTT+naa2/o2quv6XDtOvXyzTs1KGkzTDOnXKsIA11Zkmi2l2kJWygm0zSzc+aV8BtQmmVU8IEVe7rLEmAlfoWBrrTUja4EjNTZh1Fjjmop0UKzGenZUBQwfRw5eSn15iBIVwMYuYyobGuKaAMzYARX1AbCsvYf1rdnntH1t97S9RdfkrYLpp0MDJIPyvU01zr8yw8+0OUvfyl/8kn/yaRNphad60VpDFJI320TnyIsKQNhpe2c2BFnQBrPJiNJKAYKgVE6S7Ssx9sRicG6VU4ctWU/ueKslD5kr9jSVYE6PymxOYyogUuCYkfiPiKAqZ8atstL3HbUlN1G2zueynNVKja0R2LUZhizgqJw+dYjV8CyHWhKTHzLy4/29MA1Le3Nds05xox1NhMuPQHuBY6M/ESPR5tICayfM2MUFGkOamsci0Qbh55ig98ADHI4XoKnHkq8hKoZSGVMZ4Y4e7DJARLL+k621xpSb2BPIR9q50ULXDQjio2RZ7IdQwokGh6jFDgVhmgMOx5sf10S6aqis6JqiJZrklbNq7B6LLzRTIAYzGZESvJkuY7WVHhjtzG0Ws/mzIe2r+OIFuvQJDNfDGc4kuJEgkawWY8de5Ji1WXIPdGpoT3Sd1I089gWXYbEtlhaTo96Kzl4DrCxEOGFHDMUu4ygsr1ESzsGQm9MswEzg4QWuKpxoyXZRtSGWS1LtVkIJo7aJmYdvwBqV5ciYfPjHD8LPKuf/9k39Zc//KZee+WOLnhWEiS8oRAZjUgiRRyGNF30vENsgPYMSA5HNPCch1aCl84+c6JKmwQyggZAMEnlJTjWfRRsMKxutZIZp0iYyvUVzQY1xuq404JgiLanH92yGSIThqIp8Nb6lEZ+1HGiOGCwOJaVv1TyZyrfDyjgmHsJyHMl338IrXGlUb3ey6hpkgea0ozxBKLVNt39/H7/INOHn3zGz98HYuF4xVHZV4SIohF7kw2HjiFz8UekdEDixasB2w2EyJIRSflQDKXtYtPzt2/prddf0AvPPavr1zc5AXjGsh1PmOJwOIGhQDb4AELFJCDMCigdjzMaEe7rBBY9ZYjTAQhPg7E9AKmxY877CyLAPT7b+eCju/rgo0/5nGeeV+pWIHcudNdCDRPYeB1M2bRt7G35RtvxETZw4NrlrxDnD5gd8ps85pMzTEnZaanwKZS17QJKLR1b8NN2H4WJpWjkGDgZRLMNgPMTCAp03pMfOcO2R6ckiXXNOPY0VvHJ3PPP1267G130L1GnWo8EudvPI9M2FKxMFMHLAnLY9+/dUz4cFPP1AsnKTVnhgm0XF71ZE9vgpJLNSO/qKSuayUMBcWBcwM+/uKffvfuJ3v0oL65J6tQuq0PK1GAxsXMDUSDehBmbg9775JyKpPJIMoSiAfBtHqrYdOoRZDRrrD8MYEHRgd9ask1efE/rDR7c+aO74maEQHzLcjC9BEUfojZihLLpijl91xbFLb42S9ERMKVNSDb1FbFyvleSPuLDwN+8+7E++uwePzNNYpczCK7OCWNZWQU/bUmHh9J4wIPxobx/QMiHhEKcDwopYGTjQZCcSMtlyJqi15lkMwcOvRCDDRsNxBxMCyHXYGT2AUSArikAk6JjDfysd8DHXCPWmLlJnPXUmBUcQTMVe8IoFyyT4GJJrIuu8EUbWf8IEQfUJkIvN1AkcXTng4rJ9FldrJLJjH3KMjl2zoB45ijD7M/kHvTy80/r5z/8tv76R9/RWy/f1o2LFI5Qh1xGePjpSPxKbQZqn3xT3bjIwg3SMqHmQNBZPyQR6kKBElGaGeKjGo4WVmqsknj6Iy2ZnAfkWKl1JAfYs2LDOXen3Yya+1zND5ycRhjO7ax8+dyeM7jzo0G6SXi7ezb1PNtwcm2oE07ikdgR4DD+T8jMOI1YKfR4BWAWILPw437h7NSEpenFjrVL4SYF0Zc3QoZootkPavYUw1oK67H+CPkUS516iUfqzNNd5lEdwzwfD/lQEG3knJ35swV7r3ymcz1WtaDcVSpUp5mUwiHX7DHIQK+Uo2UnymvNk84ooNLCty3HQw90bWU2nGwiUp8onBknRlZCeS1VgOJDxTp1UpbDGigRx+RGx+XS12sNgPJbiJXWEXFyNZun6jSjkYmMhUdNROXUJkhPqDKrBTEVgDIfrjHTE+8JcOA7NsI8rmdnGbQRbmMyUiehijt2EYO9EKPHmDhj/LIwsn+lPnNCLw+Y52Tq8k053xP4YJlfQl795td6+Mv/qsNnn5XH5HLqkT/4fmNc8Bt2875486a2l1/Rtdff0HjqliitEKFpNsetwKaWaltprGIacSpuVIzTgoGNb6mGhLJaP8GDWlOxYy5df7fBH+nFrRbJgltMp5Z4pAg8ma8AkYL40ZxbJ8JOiPfvLgbbQLnvcr6R0jAIScxnWTt3ZA3xB/UQAoS4HpzvtTsv6nr+JOazd4oJTM7dI5kv5fXOweYXAg/e+70e/OrXGp/e5TuWIdsiSRlrdhFA7aPjxAXHvI+D0W0rbY5YYIxwYiArLvbbe4pI43tCKAtjRwonkrXs2zPxY5kkI0ZmvBYMMgDotbPr2JSHKdabuGjhC04iEbXl+4I5vSt7LAAAEABJREFUr8t10eRMK6PJCuwOmYH4vjDOK9UGnEE8cOoNfFyIjAMhmQ6aET89ZhZbLWKRkKMDoqdSCsWM9LxAYm+ZEPu8p8JotTFhVKaZTiqJXzfjgc/9i/Of/pai4KP328QaHAUB0iHh5r4aubdiAyVyLkk5+e6Kpm/VQXF8OrbUiewAdpfxZXtMbOdVz+uS9/DWJJ7yEUzNOhDjoCbOSeYFKMAJcBAE6SCMAVHpAbIhIJsh2HETcUKI3mOxpyQSmd4cUyLlcq9k0uhyAFMBleOd5DgNTrdj/EjWXoAh/i7gMUEpf7RwUx0I64/2SdFxe1msaOB0jNSLtQv1AhEpsmzc9nllarIqqeWyJ0nhZ+BKNKYEIzrVzNloERPydGDoaJ2mtMhEHu2ZLpxEI5msGpo9rT2eWGrsa8q/S//V11/S3/zku8ofGLj97JPKz2B5XeT1w6M1dNKSQUEKZT6tulHxK0wVX5pGMKXhKlik+anFyWEnlDOY3IkBi7di5sVKAMUC8KmCPSHLNhhAlNKwoyoW1RAcYLpCb51CZpx91sPGyFqwqEs2/rSTHWsoWX0dTpeRvczF1nafPoP8A8/cK20HfmLme1OhzfPEfAgoft4dV5cSP/uOy4ca/Dx8qH+gxupdbGbDRzHLWrr12b0H+s3vP9I7/Ax+/x51Mh00JQeuYG7Y1vrCblgbSAScnDwesKS8p0rEEAexBFdFdNZMZd6X2aNBbz35BD9PvqBXX7qja9euKc/LVBd5+9Epjbmy/phaAYczAZYbws7AZhbARjOYIWkRJ88A7cZTRaudrh916GE8fHDQB59+oXc//FSff/GQJRDgWmS9M425UzzzVoualjJyHttmbWjbsqfUl1nm0IOHD/TwwX3l34bM/KD6g7bqBnfyYlTc8b85nOX/U7jssGv7Mm5mbPyRoLVpb2HUxmDDisTPIiLYFl/gtvFmj5UDSPGjwC+GdoQ8JedxSYkmMcCbLnaMJamTv//98PKB7t1/wIU8aNvyqa2rL7bYmy4uEGxvE7c3bfiiZY12Rpz2oXiB8sdwP/r0gX773qf9b6sH8by5VuLADG+aQ3Yyo7mBcvPAtw2OsfxYLLTKjFa+JNtcoKVl2Yhm81SMWOBCCU2XsKPNizD/IcSrLz6rV1++o6eevNGYVrMtOpL1uegc8VnbRtBaX9jaDMc7UlvgNhgSW5ZsV8I3OeZc8w935kPU3/avDj+UwLs55pl6jlbaPKusv8ID0TwQN19q0wNtfEg45VLmAenE+6cIrzTtg5rH/sV9kodxJJUhAA1BYGa0VmPNAsn8kaD2tHJPhR8sK6umbvE6DOFGFtG2ck8I36ZORKslACRiKo5DV5vlaobG0Omxd4mP2JOZ0fYxD5PoaW/GO+/zNbYQaOXzpLdhetON7cBvc67rh997S//8J/9MX3vzRe6d60o4+ydFdSSUlXObgimiQHRNAUsiKoANyv5tzqcY+mhLNvF0NJ2yQ7ho0WpJCVQETnzBeLMP5TIrDZPrzRzMySUL1HSd5RCaOKN9CiQXSPaOTR18/tUZpg9Blu1aQWId3ZzHitRMMn45BaTYouVsk485O0Vyj3V92AGrSGiZOkERNhcuVrupGhG6eBNWdRetEzgimm3ZxqIvNcTZxQW3sZfYEOiE06k1KozsKgGSsDqerc1hk1vewnFlO1RhaG8L0a6LL54N+pjYZ1jJDMFQ6TZxjDlisL7BA33wzVfOPniFYUu40pUqi7AtOnaw2NZ5C1of2LbyxVCogxkjKBEwkq7ztoqQPkMYPotPexDzkj8IFhiMpDJicc6QVYktYVrKGNLChB1UNK60Bj4XFY+eQHjo3E8oQDpGaWhFxHyR2sRjIzlfhchzhhckgRCQ5R/jpIMq0unIcT1rw64pqabR1J7P9iFctSVxYIVEPHuYr1dA5gs8RthTBjAdJj5xMukguIzY6Tgo77OQNPim/pA6IeHnm/UrPmC6/N//V1198qHMN5CkUJcxk/JsVWSzxHuiXnhBfusr8nN3dACbZxCuZItm5QtDKmC1YddiwGwoyxB+ZZKkBPXHWq+wRE62HE//d1vOAMm0ldSjfufIJJzE8TpwZnQYjGfk3Fs9ByKz40HJNZy+ZFuWlOs+940H1ly4280ndf21V3Xx+msaTz+dWTUSV1rqQdLg+wj0g3s6/O63Gr9/R354T76gVr5vIM4EGnFtTCe5GvdoK3AAhGpHPHCcnmvOJA4E26KLVQTBdnWHBDCC1KwB0J5kKZC+pJWfeUKIwAnWeXYc3QIrTkXVZzWixbdnsGOBBGKgC06ds07aaIEBqFpmzDRaLf4yp6J+r9tMLtYzqiWyEYvLTU3uGegqKFpwVDvhlEgs9YIZx84oLEnYsqTzOsFEeWTv+X5ot6ubEwujfDSFYtoWXbLasozd7nr4IV6RFS9pDT2zZSs31p6cgvANZrC6+Fl3rh9QH5nRWXnOK+ER4lm9YHbGCWY+d3EGIDuxXUBORYkJoZdOrNdw95MOlvVE5poSDPioHGMUmGlZbTjhL2kMG8JAEo3wWXmnzxLjV+AWnHQ1VszTlqFFUOmYBgvP9S2bNbhObQZFAln50mzUZZracx857bqczh6RbHIsYagN22aAlbEYQ2xm1vHMUj8i2qkcZSwD2RkzM/PCM6htIjsZO35imAQU18ahxw8whFNs6piNZSjEUI4yysani3bMxU4PPJZhW8auMDz15HV97+uv6m9/9i1979uvzn9fkJ/DNm7ivCad5yg5ImuvwdJlk6yIVAU4ciOAD4go2cSDCU2PUjGpWrM5HHI4MW5njPgiIYUqiqe9EZm8GiLmKZ526th11JaSXNdclbyeMHcYkyBj6YbBfIyqD4sqlBsynNwDTEwfRA5gS7jpzZk5P8M+IpfSeCgf+DDqcF/j8EC6eiDzs29FxBInB5CaqYtirp59FoGb9bAsyZseXlrvfvCpfpX/hfize7okhW87xK8pZRYbEfkCtK1+oTHoBraEb7v2JvdL+KI5whDXdmFU9YYBAmPoiScu9MpLz+rN1+7omVs3VYIsLbEt27gDLZZkGRWoRgbOO/uGEaXG4EDu2GEHSc45oKQOOjbbGvs9c0QxxuCqDH3y+T39njO7iz4McPJHcnJOFDMixMZCzm3bymdKmzfOi9PaJse20q74uSP/ruAlOn5LzoE1ZTIk3KPA2m3Mdij0lVVE9qw/vcdGyIlWHufFjySF/UdVwMKvfY4DUE7s7BjuQuJFiEtrsB9HZuDL0Rk7jis3kx2xozHEJTx6vQHOiy77wCHf41Px+/fva/CN+UZNc2G8Wba1obcLLhT64uICfytuW7NNbbnuYMwNYfxcyPc/vqvfvfcJnx7fZwlGhvrAII6DTUIPj9Um+SijN3C4A4pNLppszjJInKVTixploMMheurJBZ9xZh21kjXnOICx91tPXdfrLz+nF24/revs9zT3UErAOta08gUOMkeBiOaK8YyV3ulwbIYAiG1tiM2+wyXkjUcO5M8+f6jf8YHgux9+pvv3rzptWGKN4sGYdUEvHr8xTiW2eHMxsusN+4KXrHkobutDQueByYOzWD8ozEP1Shc+cB4HtQ7z9FkiGmenSOZAMj+KQPqAn44GtFkZZuhmX0AhyTakIQcgSFcgyzOueV8p/hDNWAiLCDeQg2YgEh9Xg5ttj8dPzWjBEW2/FyY/ySdxOCSzVSzDppfYVYKpwsKVVkbjQVKZh/bNTd/96uv6xU//RH/y7Td0+6knCBILb5ckR+JHR2ozT+aPj9idYc6ZOLEgPW/i7cUzReY4wA0DP0FMUgSoYwOg1yUjp3+UgKwgahZI7bMo5cALoqEFSDEgurKuakJNQ8dH0Ze1+ACt0S0mFBywNeLHbhFWSaxQB9KWn+mhdV51k6w+sfDQSouNXgrrrDN55hO68gekCbCCJmW+lK0UkYKpbXJrdiBS4sxOFKT82JHSHh/IyZq+NJ4C4X9pMIHIIkWFFwn8f1lS6PFkitLzA9yB37YOPhzk5CEBzr6unJSjrSOu225QElo9Ow4e+55kiHTQJKi6TMDVg+1nFJsboAyqTH5qRY78sOYK7dgzcM5PvR2dzOl1ESEi9Fmf2VIlflgtyXzxgwebYtmmxLwHgsUFiUmVIfcLCshAavFcT0akkEGpf6iTgQhkIJyh1IShMY1iDBzLkMila2+xIyKUGCRSqQeQMbwtBOJjxAiSCFJsKNMk1DODQg+JCik1ah/yHK61MJIGocgkEmRDg0J5Zot76PDhR7r8+/9NV3zINC7zPkcCZ2EeyNsYvCNIuTaR7ZnbunjzDW0vv6TDxm/Mocqbjo33idhZm8ll9ZLjqS1WUrqWOSh/iv1ANPVRs5Nbn4Tyg+7TEOMNMgiSaATzyzr5nAQdTtaWXHiF0b0OXceOwKMHWlRy6cEWGDNsK1/EqLNjbKYlDdZOkZ4Bjr3QYElA6HxnIPnpW5zr2/Lrr+tw/QYYu4c+yBnMk6JGD0mHu5/p6re/0eHD96X17/sEj+znYlvQZU8tlNKYOyqyQ7HnGl3aGaV+4sJKqV6CThREtJlJOF0bJNuKsyI5NaWB7suLG0r5wso9bZiD+y62UoOFRAFn+0orB5wOloWsWVI8BMiNyUruzudlQaQENDmkwmgNPMlqWwpc2vNFS83UEtlTpHAjiUW02rTdeAsFZ77dTnwQNfisOSuez2cnGlZX11mDpEbzicePUIo41pCAWyz7BcEGTIJomIztPWOyUj1nLl7r+1pK+NKBArPoqruTCoJJ5kt7c4zMEB0ZREeMJdhd8HJRNkmsd64PAAquInidIzZwsWiN5DT6yADKfECQjBXBk+0o8gnUOh9mrBOdw0ebOPNlV/NZmxoIXZHFm2tcAE4tBkxKk40xqBP6vleLL9bW5+YYeBKuLNpAjp38o63GHwmLKZBHeglUQlOavcPByNyRFskARdH6x1tzQikfg1oxKZ/CAHScYJ0sGwH6gx4CvOBLla6eDcEdhJASztqcKdYZYK8E1BkZfjrLQnFnE0oGP9rpuWef1J9/92398598V1996yXl34zLW0POPeUUbl5AmQub2egxhvrh1SyKrSM+YiJZIwpcsvh5ndGbGQNFW2nH88tkSNaWGpOFtc8BOdwItLnHFYs/+SEtQbFbieeoIDQvmv1QtVFxtrPEXAvgI735IfBMEO9EG+LY/OLA+UBvXAIj1Xzox8+wWuL1AeCGVuLl53uKyOAcpqj117RDdRnRAw7rIk7Htz786HP9+nfv6YNP7irfnmT9BGZy92JydCbxrbTUMBHjjCVcjkyFR88FSwBz9jAjeOC10Hnfe5775g0+l7j9zNP8jE6E4uaGiog5oKFgDkSZAs36YBJV3/sGFqgyrYakBHVqgepRu9cOHcrI+TdA3WABKTCwtYoMdNy7n9/vPxP3wUecVw9MSSJKEh0DoNDxGAXoCAuzrY1DspydkZ0AABAASURBVNGIJaEQ64rvFx88eMh1uORbx3zXJhqMTIySOuif3GbhE/1xP5HHS4YT/MtkTPDxlIkyNjCUayCtQpa1t1gRHWNEsG0DIbjpPfhsGidzRjAf6cXII1EVzRaoVgzXYjga08a94kWcDwQfPuBFFhT+tvFQQWxzkaa9XVzo4mJjClckSxXRYgtv10Pm4t7nxsgnx7/74BPde3Ale4MEhz3tD6MhmsG40VRhLBhcsq39S8dmSPSqVQle7n5KwyJAVjoORMbEUYn3QdwgPPCc8wXmS3du6a3XXtLtZ56SDYDYaEUke2rRdisQWwWZfQugRNkENmMDtmVbDJWNszAiMLqcL4ys5VN+M/Hb9z7WR3e/6G8ougFenHljyG6nf6zMqYHGJd926+dVt5sgVB8czwF9JfEhoXhoOtLfolxqy4OU37QI7TyE80BeIubOnGam1Jq2qRWJh/AQEhM6B8wMmIx0RxgG+qzbYEKqN9meEg625HbtDVfBz6Ql4y/OyYQcZ8kQPutjlJ0xCVN3udNUFTdHMfgCmXYs0ai0DQGn6xqvkTdefUF/9ePv6sc/+IZevvOMgDgMehOpSOfYlGabPBOMtxSugiNB4w7sKUGGgrXGwK+DxjaReU1wIBiY1IwShg2S3j2Fo9UG4WRmDVMnAFVTMi6EGtxdamCgCNUXjRhjQ3MQKtFIau8am1yCmg0nudQKFlbEDgBjqcQqQO2kUakmW5INkV4M28oXYc7etoTYaNHInTmwiSuyQrXx6VKwJeNcS4QCaLVp21MTlGJHUigi5kL2zhJqDjix81qPcOmKh51qdkY8aiSes4mEtOswdik+8NLJRekoux+NjF2ShG1b9pRCDDY+On2fL3rwXMifFFSfB074MQFjY6SDYzBSPKNESASKxtbecOi7J/ZcG2712VBaCwCWl1VhrwNM/CjErfXVWrHhJp/YSgGY3fZuaDdPxgwlp7HUOEFY5tkqMSKazVMVqE0SPX5VC/HaqwM3ayLoCn67pfKiQpQEpLTlxuROoU8g90uw0oDyfpT3jSwwmCngEDIfssrLtsqV+6XVer/EplZsERVcpYHtdrIKBcM48H1F1zLWHqNl8TMCl9gwpKvP7+rhP/xSl7/5rcbDB1LrUoCe95GK4OJvTz6p66+/0T/RpiducCkAE4tAUVp0aiAOfhSCoUcSi0ZsWIgquZcKqr5oXgKsZXNkrB/gQOyx3tjCYseMjsRm0ek1a1BmOoxZQyZBz6ks2xJd1UZZkmWbd2aSUxglGpDkeRvsts4b5+8QwJrCYD5cvfbcHV3/6lu69tKLGt4Qa8CDzj6zySGlINfz8uOP9PBXv5Y+/ljMBK9KRonRiNIsJcXGkGprmiiMhQs9mIh+JMVXgNCYWrT5vRIAtuU1WqRjS+ZN17Zy/4pmm3F2yxgR1KAg3bboMpA7qqOloxYtfgHsvfeeTgCZdwwGxehnVDDm2XNiRtThFEut0SywRbaxx3JmAg4Y43QtO9cIAI0TQ2YUo5eojRVmz+HteM/WwqUcE2GqcUmxtVox4ri9CxLLGyhZQNq5KR87zAOx6IhodpIke2nitSDktX3gYXDgvgJWcT3W4AVJbO4YAIeulIxW9hMSUn/p2BFckYVML6NtmYAzYivCRsIz+B/2ffZ5nrluto/3W14LU9RSGSinxxvZrCOzrEhISOdE84JbAWmfca879Z47xHfMspsJGR07IhUHQfOz2xGjwm5rtg3SguBOLPPaxvcCQDjjLI/FK2hug+g41V0WAz0cwW8yfvYc23boMY/bnDFI1jE2LQCQszJ4wTTbmSnqSs7bm4QW5XTWsu5BIRuOTwGHGxdcscMRZ4QkZjMiuPRpM2KfdQ4ie+iUBkdmSgzJtjbEyhkedOPCeuPl2/o5Pyv85Aff1Ksv3RaPLglOxPa0dVqHgFJ/xFjxQbydWPUxNvN2bIYzMv8EZU/fytesNKrC2XdTgIypM9rwHWiQqaMobTAgyU4g9aBPkFGcrQIkX8wD1+hA4YayMRBhvJL5PnPLz6a7HC41DveVDwAHHwJGYoufV52fVxdPaEpTeVTE9bGZyZLto+BJsoQAK2uwpy9a1mFbn997oN+9+1H/A42HfCi1XbBKcMqKVHFxlWZbdiReJLZjID7G5jzC12yUk6dpW/ajkvM04VtP3tQbrzyn1156VjduXue9HxAuCRhCWdYmG23RhlRt2dmNNDeJXt3oSgZskRKVM5u648qfQXsnC1zHFjhrvX//gd778GO998HHuvfwKiuS+Zrd5dtT10kgUsyyp2wbWgj+htjsgcPLP3MXOa4VLHV6PWL8UyQ5kTOuzVz4ea5npxWwatYx9ahlT67hR1DtwMRzzDmJQlJApQ0C0eJzlqn/YIRy2hfR+LloWRTusTvWKlwbv1z0eefIcB+PkNEOTldemLAkQNE4mMGb8hW/8b13757yKayYa9vmzbV540PAC8XftgtdbFa/vMkI6VkyhehxyMWSbTEQ2/TZ51/0k+P3+FDw/sNL8HbBqCgNJ/tOiS4zRq8yAeLFlBGnnd3GzTzxY6MP7CWpmFyAXJjIqUZxZm1aYMiZV9y6JOj6tQu98tILev2VF/XUEzeZkXzOzOTM3Dkm35j5qz3mHNx8yXYly8HE3iSBcZ4bMrApJ+cczR46AwzsxLXa5dXQe/mfj979WJ/cvacDD8iwMTRi52z4oXyunTVSRymc/MFOEEUyXzT7xCSKYxROVP7YuvJ4oZb5kNDjocQDt8JvW4wdLLLpkpv5kufFVWUjzwgLUtZhJozgiPJiSxLYCAcr85GIBZr1sJTkVeCBtpdQcglgg5LYcExe+ehJAadL9SZXKGTOj3EWD5ZjSg2RQ+VZuwHyqEsHYyecCQj2QW1MkVIzJxFQOM/xG5wffv9ryj8i/MYrt/ubP5JYLfHOEb0kBTAzv80cZaWiYVKzcUvEdGzhTen5EVak8SasKlrwDGbMPGojH6odtABcbDbLOIGOkFptooZVpINZYEnZXo3Uz5+0UepGqJdA6NG7WOvLqtVC2NWQVxoxFWL8wx4+xJwWSiXn5cV6HYf5rZkejsHCyxojhGAyGaOI2TCQcIMCBUaOCMxGlAZbtiW6ji3xXY7go0YWsZCkRpKxoJMiQKc8Y+Y5RabVG5dYvNjRS071TtYKcSBgWUNTsdlV+tlFxAw+M7hTxCL05W3ocHWFHNTr3kIUZr2pUGGuQYHRmGQTVxp6SK0PR90DmL6sBffxdg8j9Wyyk4sOFgUrJmKEnjjzsCnmUmvk+gfmMDQbBJLtlTNBwkO2yck8gJboGqKBpw6RlAYQMSNqa32nxMC3bONoaiULGx3rkB+CV3wWA+15wGGy1sK3TYZorgSPlQXFBmStOZlMZUEPdBJqbYCoYu4oMRsi3rWsxkNoQQy0RcPM20zsPHczJ2jzMlvOIn6FHHrNyWVN2WNA5MBzEkWJ0fvmgBMZ7PEq33f89re6+uUvpc8/X/Uza8pZtmMIQ9v167r+6iu6+fZburj1jCgmM89iKO3cjt/zZS9Sdp0RRn1sTLpYmPZmeLFH9fQMkGXkPHZusTEeyYU2e+DEFrm5GVKzRXYaRDhzZatUCiccfu2RrKMkFGbO30UnktG28kjcrFAqMZmix3Ckd23Wge+XdHHBh4Ev6fqbnOkz/IDKD1UmPYKSjTWkLHtcXSp/3fvwK67VZ5+BDQ1q9Fpq8qBmus4dW7SUUOIILDXIiKvsI1oMWRYVYyqcPZac2KkXOxNET7G2OYHSguUMwolMe1A9UVWHw8Tp9bcClr2JUdmTaOb+tK2JsqIhif2Gk9oRA0W69sSXL4LLBcGCkD3gzHMjHpsJqY9FkREnEi6Qalu2yx5SbdFi41ALZ/UhT2tk9mkmkXQUYCAo9JUXKyCnnjBEp0Zs9L7eaBghIkZmZ5lKDGqOBWkiwVF7EAhHaK1mbI/pRA2+nxU/bJ+teAb30dMol+sx9vyF46ZrDqJ5mnBx2ucaaj4yDLzByRjNRrC0cnVcTmIRENlYS2zsgEeJHyGVwnPO6bcwWKjZeyR28dSJFCB36amSHwFPwVUjMZt7glAgG6PF4mmuU7TAqKChDM4kz2ebAJ0QWdSBYE+t4LU5mYGUFEKEdSQebGkoeDOmJIOTrv4SiupKA8t9UsGPRjVqr3kpQQ88hZzepGfgyWRdOJnbLrG1Ru2ZnjFxiTgGs7B4kqQgFQDZ7jS5JlYQhtXLZrBchDLVtkFGZU6826PxYMZyGIGMkz5iDD1545q+/tZL+uc/+Zb+9Htv687tm8oiBnxRG0eSZZ5Hwh/NYweD9SGpP+9XMEXAAXOuCYs2ljGaC0A8Y4TTI2ESOo6hXK/B+7QcRsKw4gMEyvm0xBAIQ2IVbN6DlZ/zlk85OFL5qOZnwG7HpmOSS88OzPvOQMTzYEObD/rE+03+CvD+82j0+YeBgqf83JqJWCClNDivTDxYRGzPlciOZZUjS5xtbWPnT9dF69RIx7EeXFq/++CufsMHg599caVskQzlZ38I89kdIwkRatsWXV0Dk5i5HCa22swSI3UYsEngxLEJMR6pGIOzvXH9ml59/lk+m7ijp566oewk0xGWkosxxECp4ErDnWvAwIc2n8s7oToJSolKmENg9JQrRWmDITKV4STW+hCjWSbnddAHfHbx7nsf6/Mv7hOR8v5q0rIzG4syJj9Q3KOUaCmALNvkRm+S2DETPnzwsJ9TXeXnkP1i6LFGXhCmiXpUqHEEzuysP3KMxTjGV6WoSoYQEDiZzjbOH/Yjuqegs5syzaZqAPak6nz5EMoxwmTGiaD2KjGXhN3b4eiTokguQsAwrHzhsQnGLiH4Af/Bw4e6d/8+78184EPixsU5yaaNDwTzJ6LyIeGOpwZURVIn/pTMgxDIqj7lQ63f/v4jfcSNkkm5tBIPEcLNTU4vhpUwLyQQbIsvTzuR8FNPw3l+yqYSa5dMR5YexEWsIloWh0/HCQ9Fz0MwnKFNpYA98/QTeuu1F/rbmyduXIDQcwVJO8+3LYPb6Iooha0ljo9Iutg2XUA29sbgxzjAnT/D1lrW5/cv9c77n+qdfJDKiyAx5QWQV10TsmJRiRMZ2Nmz0pyjwkAT1ZJD9hgO6xCSPRvduC3bOrWBeUByLyB8ULj1TxI+4EPB++oHhevDQuXBzUN5Y10bi9ywjW3siNAUog/mUEWZKtLYUDlRWMqDPfvBLiU+vNjHesTjJ8+2zPlCn92gxJVJ7IyyDVhkDRKg9rZPLWiZP+Tcj0kTe4nNKS962BDTmeepm9f0na+/rr/60bf1za+9pGeevLF4UUOzhgRVSg5A6sVuTTDRprJs401+rLnnQqpPnH4k2JaNyJN0roFsKowZ6r2FaRNAd/7yp38yp2+jEduyI6pWmxkjOsNiI1wv0UhhlMyX0iwsBkn21KLNdYyJLdziC9s2jC/pwDbDWejcM/kc0lkUc6ioaLaLd2KaAAAQAElEQVRVJwqbXr8vkeXs69JqtmUbL4Ki97qiJbDEIpoNJGidc7vAGljSsqaqXzIDtRhnDQKxJ+tkTZ8xC4lgpkOPqsTOXnrfFckQNPrL5Evqz1UoPyznQ8H8Nc/YA/wR9pj1Mp8Syx52Atpm0Fk7ujNjpUNwstF0I3SDlEWNanyJhzCxdnDbCpx4BXf/5i33Q+oHFzyboBRT05IEttt2LF4/uZ8xk6u9Hc+awI5hlhNNfMjy+bMJfzj1wNFeefa0RvzYPPPmWosoUEL1zpxmMU+4tUOqEWZkAla+zmxCQWzGDSGU90J7twGyZ2oHWcsBTCKSGJ6I9yzjYwfKWuLGDhQ58CHKESOQCvPdRX23yH159eH7uvyvf6/Dx5/AoErOjfVMh1VgGye52/PP68ZXvqKLF56XeA/bmMROFDd6mrJ3Izg1kxwowoIStqy02EB4lqlpR08pntwQd4kfSXDH0IHmmTCf/FhUoqysxxpJAzQidDkhIbsdndgU0WbtgaUE4eYcOQpcK19iVGKazajwI7bnWx3Y9sQTuvbGG7r2+uvyzRva+N7sgkL5haGJR8QwkMMXn+vy17/W4Xe/k+/fo0aqiXdJhJx6GWJXKBA/BTCPnVqj389Ip9fIfnIEpXl2njbuqYPlft1LbvFx1h/exxJi5clgz/zyu0oWMyFuX2zNZjIuFjczx2T5ApZtHVvA5ZoDsfhCJ2eKBVQplVwQzbbmA1hW9+gkWIwM2ttkpIaoIblf0Z3OkoKHFrtEsQQDW6LjqK0HUUvF4SZsG9eckzVbisUyeHTEq8yYGDkLnedHrQaiG5j3Zc0GyMcZSHq82PsecsUHHwKM/HCfACSjw9sFqB1YLanz1goLSMYyUceVPAJTBT/zY8Gis6dUwWo3k9iuzSan3kfw3G/nR5pce/F3XnVmiNQ5DoP6imQRaCP19Y+0cEfiDPR545DJvIx1lTrxjcUhZl2himYDRiMK7xiQ4lYkFDy4e1irpdYyJeKCprajgXdu49JT5/T+y63EfTIQ26IjhjUlXJzZA9WKEcGp2ll1ANOtfuW5HfdMOge+bcbZDVvxHZ+h64md9UVbrppzjXgjgJQ0NTjtmLnPck80RjAYCkK7WJbSTMDuQPigZ5++qT/91hv6m5/mZ4fX9OTNa/JGNW/oyAW8TTiyrXzhSFiiOTxwTLoR1q/oJai17Bljn7kWuZWatu6R3Dy2m5kh14cHOznrqvOcZlWERiWzEGwPtyzzjp76cIOFD5nSo3TK48YelB48cw74B2ID4YO2q4cah8h9qX8a8CE6/gOJnz8ruiQn/IFWZY5GIUEyEToM21iWGMVZVdcOJk1zYy35yXViQ0xny46oesj68NN7+jUfCn786edim7q42ECJS7LDZcdOLiIdMdvq1JwEG9fG9zWbyXVwQ6RzQbBiNC/nl0mgTGwTzcxpPX/7Kb318h300zK18j24Zc3mabFAGxsZXI/UGhBAsgqs1QNiQmcUuZNh0fYYph3EMusW9rzec5+y0rM1TYQo3+99wnn9/v1P9NlnXD8YNucDQ+jyyIM5XXDb2Na2NI4i3qztgmuEtq20h3wY+ODBAz285H5YWPBdyto3FfDcjo+EE8FkOWuzdR4dkjo6BF+8pYJoTGdo3x9o1nQuQKceptRLuoMmebcfvUILzQJiLj2wzwW33ba0i7ArOrbkxCkFIwx2z5R75KTziWv+lOAX/Mb+wDeE9rwIGzeduRiiSO1diwMg3Z5VKZ/S1EaBE64tjCvqffjJZ3rnvU/1+Wf3uT9D4HbgZh0IwDGpW2ZoVWh0tYFFD148KZz4oPYYI3DzqVg7sSxrxmY8fvIiiYfo5ru5jQMO1nPnmSf4JP453b71pLYGqJEeIYeM46hYO4eAnUECTldaoGjSJRyew52zvjhHRMEFvBaYbX1y9wv98ncf6L2PPtUlv0U1d9FIAM5gnZFmtFAGTgAViu2+SAcOEJVnnzYPwJyjkx2x8hVG4hE7SASUGrjUO8A7kMALMf8mIR8Sig8GI85DfPDiHzzQ+ZDQiA6XcK+QA3mjImrRsUU9S9NiR2pjB1CGxBvMyB75Jj4YRcAPCB5hrZZay5SdemEGiR0u5IXbYPSZk3MnfpyZPAKjMm2ozBdbii1aHsAoKRcR7gWBN/kAOR8I/tl33tSdW08RS87QgbhWgyabMecOVpO4bfULDcxqWG8MLKOzHkymG/BGTIo3oKSE4y0jcOoNYqsnPs2h7DabSb0xQVws+nQxsqfOkHrxZ83GcatbaTCGs8djD8K7YNLNemAIso46FOZIBgsAJ1KeZLPKxBErNgYdOh4IcUbZjBFNTii46g99qYVYqxGMfS6EG1ynmfJZBFgQEoqgex4rRDS955cQBTOn0MGTkuzYgRKLdI9MSMqjhUJcYlv2lAU1rcOeSwAKowRTe8t6aneCWnOekCNADVHH2Ca7PjZmxkcEGvnt4Ecm9qkHHTzT8z5RPvMM5MR41BpMNEZm9l4YgmVHMNvNaJnx2Hv+AzfokihYQUcG/KhBLSFJqZ+BTK24YhCPqsxBbeChR1R78NQhgs1IT2QV6qRrG0AEV7eMlflz3UZuiDh5hpFOn/HgiB02dag3iIzkou3c02J+4tj29KHBGDBSOSLZcKiFIWnax5GYHU/i4QEruTGnziODys3KesPMcsV61cmGou1E1BazHqEC0QHQTUm1ZaPIL6vaDhETYp6LjcM/8M0jEAFW8+mnuvqv/6DD738v8U2fiYdXsdTnXBdubc88o2tvva3t9Vel6zdZ6lBe/4an1ezdifY8AzZpTRs1mZZsy5LsjhipZ3yWljMxujGtBoCfKzHYAxds4VMxDcYgaeT4sWcnq8aBcSDp0ZU1jyCNYdkRSoQkM1r7Hm1L6Wio7C08qoBlwpxx5iCsFVH4kVI0G98JaBtDF08/retvvamLl1+WDAqmszaSuPyrTz7R1S+5Tu+/K/FN+QH+Pt+Ak2fS1Dj0zBcfs90GQQ54Oz6nAwdwdjMBGHSwuKiuAhZgOhagTQY6SAQ0qmIy5vtQXOcoguBgZyS3IDaBzKxAloMo55343FMmGWAJZc4hQUssWgNHNNRxvbXDi6HSUl9AdaSquMnJXKL1vipRspmLhHBEw91p6KARAmIOVOLNr23FJz3etKcjOekrtyQAzbbnl8rCyjrnQC026bz+qJU4eKBB8Qp+zmdMcPKwKTlLx8Y6cO+PSH2G8566y7cpGHup1knxSHC0mTsiNK7auDY2aDSgAU28Ulz1NuyI9mYJiHWTRMdlozkdqYEERSPGNgoppOPCiMU/l0DLT3oEiLQUwSL3eM8mGAGGIMUujSE1MimSD3oUPxJfaTh0FlxkUJcs5fmw39cNi9YATDiMc7/A6ckDkH1kQ+EMysXkYddQh2TojDtzOi6+aPHPXIqoOSece55rpdWOpdc6A9tujhSuJHytxuokSwoW0d4CYqdOZfp2agQgxmllQfEGa7D4GnhwjJ2wQ0MGcZRsECiSFTP5HAsKECPXs+coa7apL/g55yU+5Pnpn3xVf/Wjb/Y/kbh+AYPXgrRJFMsUVFm2A4nCWUYFB2ziNjroIMOTlXlzHoOadkEC82cpDPpB7L6aoXb8QY3kiTzFRg9EebOrP7CGcu+NWMGiEcEb8dGplZyBHdz9NeD8EFD9+fGextUXEjKu+PnxKj9H5sNAhA8BCQgC2zygUfS8RtmJBqu1Y1lMh08QLGMk8SM+SI/MAKNlTwmHCgJARIMok9COL+XfyfvN7z/S+x9+qkt+Hhdx26Jrb3iKbJ55rQsBV3nNWZ5U1CAYsXG4R/q6JBpMYDYrCgfMmnaqPvP0Tb3xyh299Pyt/q3GYMk5wK0NP6tHcSZYqUO+AcJTbqjaYSNQGEEYqTFWPHwRs2s1Hr818KaGgJ0+CI648AfX+vN7D/T7Dz/hw9TP9ZDzSkjEwo2EH32UHFriiG2oS/gMCodubYtzxfeH+afuog/8LKLHWudamJfmMLLBeoP6FFTEhhHRaknuRmqEgoSTOLqx2EuSG1muBEerhYuk0kJQM56t4Jy6zxMX7OpTevyT1+CXDuE1sIzkjFV/JNAhBrI4WO27m8P94t59PbjPC5LIxqcd+RAwF+Fi23SxIZDNTmyrOjbz1LaFqdlOE9rW/QdX/Yc6P+DDrQcPLqHBZeQKQc+tMflBASRytJylpB2YVOVBJJpt0ZUXVOoNY8p8SRm4HoGVNnmxpqxSdRrT0DX2/dydp/Xqy88pLz7lAUehzZs2SK0cvdWSYjuKQRGpKmZjMdSGO+9LDCc/IQSX2lJ0RVI+SH3/o8/5UPBDfXKXByUB23DWqnmIxBrZsExGBEWHxk5iSPbCozEzb/KErbZN9oYVAKmNH50cWbaJ06NrZogMmfPZnGsa4Tc7+290onVfg9/8mAfEuWzkUE0pl8G2NpkvTY1vPI6IURWxIyMUlMjPA1bxjXtkDIncwtFKMFno+qLFRoUUBU6WFlVpYxTBHMC7xB0ZkNmzvhd5MP/oz76ln//wm3yQfEc3rlE/PyRCsbHR7Zj0mvuwEQ9mZ5zoNDNP/Knn2N0C4oUO0azONlj6UMwR8yjLW0pQ82qblYbCP1JFsM7SBMtd7jHM2dA5vQF7yDaCKWdYsmxUuJ0PewXJDTJ2d+oVr+owRGnlWnQdsCwzPtqDbEDlDYwAqPTkP5oyg8VDCD+aFY0Q81oaANVwY+Omp370lEdXlHpJETXIUltyIzhLYf2f7cmMnPLsNQMHm1VkXdXsYUUmmbiRPXvG5hjCYK2KnCCdt8DjHKg9kbyiuDBcxPgjVY7RLG+KZU8J12VkmKuNJU3UR70j0oI022AuLOoxzp4Dr9/VTCxJYLMeY+xIorsOJ34ELOeX4hyVhC/akKXYqMTUNjp+6QBv1sFYBCtfUsqI558ea49Um5MrZIt2HE57a/09KfxyJPdLq1m4861QNCanY9Ax6IpMwpA3KzNEsk87PCzeW/oISzwYMMSMR8kS4pzCyxqgS6KCti4wtyjFMRJA6JJ59doy31+M+/d09dtf6/DrX2l8wXteCBFLc37Du5DJ8c0ndJG/6vr2V6Xbz2hcpA40L5H5UptdJdsIPBaPJVlSXBbWu9ISFKQeaH5wOuBbVloWEx2JPThKuL2+I2Cl3A5S6uVW3aOwlWtp5UursQgsI7FMLJ1lwpVsrlAFO9ekfxxuFM/7YD7Ug6HH2+AHzkPeK4fgno5eliLJMWvnOHXxwp3+ycvt9vOTyHx0frFVlgbOAeLhcKWrDz/QQz4UvPrwI7jEE9NsTKVIfkCJFhNlzxDZy8DTbGzOeLbrhxMRWAuAQ8ElThdtRMBDwVS0OQ+lmSgSv0JOqQwOMRJKfcVbw1QWK8yEMZYArT44hwPLagGJGmwGxd5XTvdLns0QTHvzIzzbe4AJlxk+QnXmCBYrGgmfFDpO8F1Ix8y9RIDl4GCEV5kuCPbHSwAAEABJREFUCB07ZchQY0AxmFLRwSigNNuBoCZJwpWlvEzQVo7bohFmFKD2FtwABrA7UicOCj4dJ50YPX7WEBH3IYdMcFABdd4HTuuhH+tcgUeQvB6YTYP6MxAjgpeJYrZWDLDcM6kvhnREWcEehtta+NENi5ZaqEd6OAGOpDgRAqkZM4I7mC/XLtTYWXNCuwzmrb3Ps3xSpd0mFj81tDcwStcLnp9bbK+UIJGGFzbtjjz0Ydbsc8ji+YaIRg3GditfNTu44xxi2xmnfxw77cQT3l+jiQcthmNb9vlVNeh5x6crUtjck67b82T/narIxAVmWxOy7G0/omoQzfM3WrJdEc22lJ4bX7PZAAHjYvZagfmMk1CvK/HUHmibIQHExkay0/xltDf5efOvf/wd/fgHX9NLLz7Nz9tEoIj3RXmTkSHzleQpto5+7QxDbTFjQBGpmATisGMq48/O0ahFeB2obUx350GY/APRod4QxBZJabbrZr+D17F5zxEf/GlcQb9i+1foS80PAO8r/ybgoR8AfqHD1efQ+EAwHw6OS3hwU595hTYT2JbtWDuy7HkuBBVhdZLCEw2dnICYABrUjBsRvMJxkFDVQYreYiO5bkrDfng59N77d5U//XaPzzRsa+P6GNFm0vB3DG0JTLSxdJBRv3uDsyEAdMsdlVIVLz8aU7aV9dy8eUOvvXxHr714R08+mV+INtp4rHPZZ/NGbgLUiIqcTGY4OQlleehkox7pZxhpiswBlqfFc4Sj1sMHD5W/QvzhR3f1IOdFdL/NzqpogIv5t1RA29bGeiMX0fU35U8LettksHwQ+ODygR5e8pmDRLozTNE/0gzvHwk39E+g6I9x/kj9L6Pn2zg235fNUXcBGQZDTrGCnY6dm5g7mQsE4dxPHLEte15sGPDEiyriaUvCUlriU4JEgiKAuVD5UDCfvOavEIMqbyYVLsCG5OLYBrdsRNhIutIsTFfYYOfP2rPjL/gG/50PPtX7H32mB1dDtokPhB7F3kTLfokAxkHowVIP2sRxYg/BpHcO8uns3Qg0NjTIdQQ7YOKkxoRADyEAnHYIBx5iT9y80Csv8Cn8C7d188Y19RsVYllybkYxr5ERMTeoaAPZu3dDso1IHaw2oGrx6g4U38ZaNbBkvu7dv9Jv3/1Iv/79x/qMT9wHa8hem4xt8gVPSiKnjD+Q5E5cEnUTRU2ajEaEIhA+1rGsiBvc6MQiwdYUVRlsK41ZFdNjyHkj4PzcB/tDzvmh8iZgHvYeD/AjPPDLuSKGrDeQ5ORtulWDweHdgqnmG5GxZo+/ZmZOTVA5m0HeIDTA7VbCizZrw6RzPIxeglqR0L3s1HBCCKU6hYmlLhPhwyAw+O3Ek0/c0Pe/87Z+8ZPv6ZtvvaCnbmyNl0t+lhdV3bShzBWMElGVnW+7fobEB0aQXJOdAzQ7hIlxFbBTOPwZ3Eeyic2yRLElMM3m2AT3OkXhGKNYU1L/wPWrwxGM2o3DI50RLJuMk2RkImYGhIMfFWqFR0ZUONG2OTf6GCJBaVjMpbruuOKKjpSBN3vO6CiWUlI0TOxwcVbPNJG4WdGR0wJBp9gm9yRd0DFxr8ndyd66j8SQnM0epQCdGilJvahzMU4lscjuU5BSTJmoqBHZ7axaOQSpEENyEduyEaU5gzqCxem6GLJVilMj6EmKd25ICz5ZZ8AjIM5cLATOgzGFOy92pu6ZhINP+YwIeSUNzR/mkiVsYQyJWI5WadiAGhSznVAlJZ14BIfOtobsuY4xiGIDNje0iE18YEXL8LHpQ+4XJo/+/Zw1sTGyBM2GTS4BsKGYGjV1rMDcSSkfI2cQ2wzMHnoFt4mJQ+P1JWrMuQc1RHOQx+uDi4ntROsoljH5Fqp1MkH8PKNr4+SbEe/vXXBtK1+JH8UsidhIZI/jtw/QSJwhGILMesFwsdldjMos5O4DG2rnqIZAjlKf+Ha41OVv3tGDv//fdfj0U4lnbK6b+SYzmTYjAlXaLnT91dd1/dvflV99RePa9VSUtbFvS53Eso2tqZPIlOb7mf1+U9sQK0aSNYrk/ShzFzR7CzpLaWJq6/JZX7lFUgMhMCupdNHqZ4jgnzoA/NSISsJc9ojZnVBRwQ5445gYi0WlE7SyC5iB4bBsHEvESJM07bCw4kl8yOcbN3Xtra/o2te/Id26xTs5DOcE0CxolZONzwe3l7/7jS5/xQe3n33GkkcvU49AwkcOUzIn6TjMRhGL/HLiGDwOiuuStRqd14DgORSlwcPHjTPr15pDP4wjGNbG+uhcf00hT7TEcv/btViWVZPYwItDiSiQrEeyhAQVgLFVyfq6pxSoIeIIvbsLRszx9/RgzJM1JJ+Q5v03CYN9F8swJpaiqTGhiTU/gI4RvGkbjGnxk7n4zJnzIRSQMwFf9Xu+Ll3lYG5IDnhfY22w0QImv87yVN1yTGzRRqdhVjfmCTGmE0RljGA+0vn2jem+LDJrhmynolv7DMUPZmFIHbC7sLBWTSA6exgnEW1MTs4Dr/24fxKOdutyt1CXfuLFiRQ5DbZlI0DeJX5EZg0uiouXNSyh1ghI9PEenOU+CsPn4Ehea0v0LP+cb1t0rg+kGCiy5GjqRGO2nIhbVrqwmUBpdu9yTGIUT/6ICV4edrinc5MKiYYx73ts+p6CyZxUYg2xoc0c/NhHDCf5qMbNaIIsg5EOn0JMP2RbXhAmew6miYkWMArJWgebKEQSK4FPoH1Qjz0Tr3sWN9UiwQe2ENt6tFFtgERQXR967D45mf8pfu78ztsv61/85J/pn33rDT1766byTzeUn5qrbNKae/SDsMS1vsCmJlPQiZE7+ZawGbW3zFsfQmyq0LPeKZnbvDDzs86I5lSihc0NTJn5M9zInwLL+wi4effQVT7cQ/K3x67uSXzwt8u45APASP9E4H35Kj8nPpT5ENH8EivzmXkoDpZxCWuP1dcp26LLZvUIy18ZYSAEg2kOqOxHcOCDjaOA1UYnDZuHIQ78+GRIycloXR2sDz/5XL9550N9epd9MI+JW+rozYqozZIjKNHgMu5QTOUM95m2PHyhi2blBBIZsuMBtoMP6dq1C73IL0Jfe/G2nnri+oxYKacsGVMSXIkRjxrZmlbL/sX9MogGsuHEjwRb5IGfePkxxJpGjZ5prfgDPA42Jqw41oOHB3348Wd654OPdJfPgA7rm4RwwlDmUhqJqIwba6Hjmfvfynna6HPRpmz04cOHfPD4QIf1fWIwAo91qjKhQSOodhtvCYxi50NDAGaNtS2sJQDJeVyUxlwcDktJNMBjQi5dYsguIOofbX+kzDGHdR3t3ThdsB2JHpq3RGzk8cT4LEqRDSb6wAs6hzyurrRxhxo8EnuKtWvoEvFIbT3abJ8Abqz8D7r5Bzo/vvs5eNaG2vuYRm6rU1q8/bhYXyjhnZUNFAksuV8MMXtNdrsATmqHy3KAamm22Lk81gVPnNvPPKG3X3tBL955Rvn3E0VL9bAiDhVJvSmbbE9WzkSWHdkk07E3hK4plrclRlckWbOZb8bBPvvigX7DB4Lv5VP2y5wF9fJy4zrZLj2IbeVpYNZux9ZsqcOCbbCyJzxHsOLUhcNI5ZwzONyE6uHG1hyEq5qziMxXXgMqGE+Y5rZI0YMsYUdfYl9q08MlV9o2xJec+QM98+Smb7z9ov7026/p6289r+fv3NQTT1rXLg5UeIBcSuMha8Skkjpf5kA4D+WNiOgja4YaWgQWUQBZcjTiLUMQ2SccS+og5Vxj9zVGkY15zLrFPm5cP+jrbz+nv/npt/Rn331Nz926Bp31ciB2CkREQ9NTx1z33NkRO6C4Vw8JwTv1ztdwdgQeG75tbYjSwOwVxz8wr6hkE1Dao7owg9m2bdmW2odiimbNrxxWLQK7HsTTbUuIbZR13uJFjliSAiDQT/yuFdauMW2f4vhyBs5nqkdGqPjsfb6Ys1wEH7SdeXPGycaMWuXqlcLFUsA1jY4tlIC8npp4DGBk4sQy29KgSh2tlvSYDcf4b0j4FYZMecoz13qT7YpovS/Q6fbEGePKHc8HziMgvEdRlZvzMdaUYFisYd8zXs2zS4RvpF2z4VODm7hu0rvGGEUYVoG5jBmY9qzTcIAZImF2O7UXGJMzn5GsHDyHNQEpXCC6WvUR/oQYCSUXC/7kAqnkgAg9boT5oBWwDYsMS33OSnK/yAfGTAfEMVhENLSIREX0x9oe7GGQD68mA1PjzX604TOTcvtnRz1zght4mM77N7ZtbYD21Nsm/E3bxYWugV9sm65hX2xgiLyly7awuhDM+tEbQ+Ri6V73LiTUrERtgSTr1LBnh2jZCEEbzbwj3yzW33S4+4Eu////m67e+b2U70U0eKnyjOQsoEhZo02doe3Oc7r5wx/q5ve/r+2Z52TdkDeLrgs88bweiAxfQg1pExXRjs/AITqgzlr5G3wrX8oIVvt431kCzxnkm9JB1VmZ2jq1oxcjklBSo5FAuX4RcQ5mn24tgsyZKeLvKbsOnrmTZxwv+gWGN8kcgm2h1Bacug7XmzaIRvonLF95Sdf//Ae6/rVvaPAB4YG8A9flyskccr7pRjZEd+/qwIe24ze/0vbwQSuy7Cyd5QyOgJNgDzNzcPoDDh41GVenMNTpYGPYZmVC2C32yMKR0A6ibGzwA+d/gDWwtST72C42Gc4Wwd4uLnSxbVAQ9EUwdPLCk6w0o7pCtIKxdlYw95JgsOhIFqOzFixxJOmRRFmilFgA6mlv8bGnMhRmWnE8NklQziB76jrHwcrX0cVLVwZ3ZMDQbLk3Yh2XnRDSKdF09jkZOYOdH2SXYiFWZqWO8SEdlxljYcDzmjMGFuuzT8E5l7rfoF3PHABXPwZE9kDUtpdpuMgcRgDMsQRFj4d6pIe4ZIXjicLRFYa5RgjFnTBiKb0XuKbSYEVVDMG1TkPikSOynMd562IcaY8bj/NTJhLeru3HWD3XMHaxbE8HbXMPxgMa2DWXftQ2eUEka7Xy8DI5Qp+BoxGXk4SicrED4T9CCXYucG2T4nO09wu3FFhwJNchCgSyNl77pGECTiK2+mwKRQKfPZbKlaYGFzlRFc6NckrrqgtmEHwjkqw2Y6RWneMA6g3PU6JiUdSOs04gNhgl+CDwCf3Zd97SP//xt/SVN+/o5s1cG3hwbMtG4KJSafqW6JqY1Ae+2QliWwayjbayGsW22jDRqS9lpnxvQ6bEU9uI+KBuRHwlbQfwS23RyDU+wHvyhpWfe164fYOf4azreiDnn4868L7Ah34jfw0Y3f8kBNvgGz/HbfzybxtXYiuyjbYsTekiBxi+NxGu4NE3BOYORotWbXjGoVfNfan2wrAHgqemcL0VP7LoYorEufxKOHZl25T3pLuffaFf/v5DvcvP5Ve88W0XFzIxU8O27IjQcw9b/MQj2ETUNWAbwxJcpsqEwbYgYFJxIpIsQkfZcJ699YRee/kZ3Xn2piitfE7ZoQgAABAASURBVA/lDR5SvtKsJolWkyEm+ShKm3A27Lo4YJjEOQ6MU8/Pl1mijtRllDLt5OQeinAj6AEJH/Lh6e/e+1gfffKFDpxX8PBEIaZRRWeNUraVPdnRu2zavMGfvmRdXR76JwUPfAaQ9ylS9YcNlDqZMyI9xmCNjyHLJY850gt8aXIjxyEZR+dLjMdLbFl0eAnkITPMiEhBEkFSFRndhGcEX/hWvsR4kr2m0rK5SOzH5AifTXVOOfDN3oP7D3X/AS9mArZ7AbYzbYNtltBGo2KyxlPRk8WumJSuXLD3eQH96jfv8+n65/BbIgTtLbwEsp8IszSe44kfCTe80aAUFXx0IWobgzNDZqwlpMQVO6vjzJkoeRMOn+B0xMteL9y+pTdff0l3nnmKQPioFCQPi3JxjFYlVbGw91qSvEkyk7YrDU/uILS1xYmfAkhclNIOvHg++Phz/fqdj/Tppw+U53N+WMgLP3tcS2kdZpX5UkW0TbalMapRMeV8jcAZFE94SLoxB1jsmrInlrnGhDue6tUtL+cZKVIya5D71ckJbJZyvtlHsGjzYr7gA7ZXnn9Kf/3Db+rf/csf6e9+8ef673/+ff3lD76h7331Vb398m3d4QH4xM1N+Zu5zmFkUco6uT5dUBwDoOldAm5otXcsmvtDXB9ndSzKNqgUZcdGoqucEpU8zDLBYM1mDS8//6x+/uff0U//9Bt65c5TuoA/WAtdmMgc1Rab7ATjp/6sijdjGCHkaDQaFzUGAizaog3MdDeCFSCCmT6CJ9/kjSAnCSywfRldbwC4TTtRZVv52iFOWgCajQjx1Jk1JsqMqbY7SxvtuS/mNkWGFxNNEMRHiR+BGlXp3KnMhPQkF1fWUMuKzRiWQmBGdHqyU20o8QykJRAaOqiBlxBMrhOJjYEShIoxLBoLGVHMaOxg8feNxn5EWoSEP9pZZx54FKLL7rg0SRxakFm/ljLajEjmgqWAsSPlim1CqY+dznIBY005+tSxQ44kwyk3SYw5F1S7GfPmn/cxlQWfQoycCOVZL2ND8x4ZsDylMULwlRadeXc7eklgTkYzJTUIwE9NDWwzS3w0FtDgPWcKUaDBMSCJwFs0Qp5rwWq3lLlyLdXmvuR5ROAxEUFjRVBSDODG0ZlBtJ4J82R9wCCJzJNLCgDrYVktINkzFlbQwfNlkK+9pUg4yBECo6v14MZOLNp2122AbQkUfst9UN5XDpdDV/wG9+rBlQ6R++gI9ri8Et+rI1TiPeiCWpE8tzfsjRlzi0ZvUPimhiWzcibAxWbCGPjdJO7eB7kDhzKMsaRZU0SwhRAcX3yhB//w97r6zT9I9+93Lxtn4tQsE2J0/ItruvHN7+jJv/i5rr/9FW18oGVdUCgrVpt3bvhBqDUXigOW6xUJLThLyJ2CCIjscBB9SXMwvncSH16K84q7yyC7aQME2a8yHh0vwQhe5tXOZ+YdTv2I0nLwxKKKUXNksYmBcxVUl2A1OG9z8mYxG2IxVDabczVLHrp8+ild+2ff0RN//iPpxZc0zGr4jvwKzkFc6UFK9nd1kK4upQ/e50PBv9d4932Nh/gCZu+5t/r9CXbWn3s4mrAo0dth18xwxBLYIDEt4+zdI9MlZph7nCVp28Jkt8Qz54Hzv7y81OWDS+Wevnp4xTIPOlyJd+ncB3BJGdk8BZKOy0RDwlecSmYCYz4d7xHLtrRvRObcSCuHutATjoiGC0OqH0dWWn2MlLEnhpsqso1kChJqx3fClVok0lWiaHHgqkEpJqMGBl1prA61CJSma4g9DilngNNtGVaMXC81uQgQFeDGi2RKKZayWAY6fNs7SkkTA8dKF7F42uFdF1wDc8SKyv2jkLUa/GW1XG0WUi68hGszj/FVUVvxWueDl8PeqBjOAvCm1QhzFKBuONxqdWPbpxrNWNzEcobJn8sIb0rvZyoktujTI9C8FpJsT5Fk0fAVwUwPd9ejhHhT4toZp7+PmW+3j9GAlT0ippnRWRcb40TBp8dXGjYJsSpHPAuMgHKncS8sRyRAGnvNwj0NmOlDNpyaY+aNcYY1kKESZmXUVV6UmY+U5uR5nveLMU9ZiYmW64NS+PvsKZGpk6O2IEPBwu88wSkeXwqyj9EuMkc90kY9Ii1WhxV5GmCJR7RsPl/Syy/c0s++/1X95E++gv00r9UwWG0UPAoo/FQJpBjSUnEQePZ8ag5tckU0YnjJi8WLHGxMJPfi/tzrXg8aeYgWO+gC/QQfBt7i57CXnn1CX3/9Of3gW6/rb378bf2rv/6+fvDt13UrH2LyiyIdHoqHsMSHfxhS/vYYHy6Kujidb84vbM2W2EhUshONYGft7MW2rFOLPa8HGPEEU0IY0dBzmTtlbLUNoq7sueHW9pw7diQep44aEgWGzNemz+9f6jfvfoB8pC/4nskGNxSi4v6ulfXE16lBU6DUNIaVNqQViG8W07lxbAYxPSJhx0eN2JKeuHFdrzz/rF66c0s3LqwD74MDPJ0yKCtztR5eD4IAJfDOx8wxZIOtOAqOwJQgA32Bez3YK1aL8iMkdFRsKbfP3bv39bt3P+5fI74EsPIFJx2a7VhTlm1bdiRwtLXhi5a72Wjbmn+79aHy15QpBUpnnY0rI/4f6/DmYiHs9rkGTj9CcSrHmeq1Rkic9smeofqsU5EdQqdCZMOmY7YA5h90NpGbCuH1KbyK1liV4hE91ihbhNhuatnn0x1jJZ+G3FD3eTFfImLibdt6EczNbVvGv+CJ5c3ajGxTLMnOqLaTVVfhH1jA+x/e1Tvvf6zPv8g3+awixF3kfjE0KV6MaJiYWLZO8aMp27LSGGNHxd0FbJoEpjH5Cx9cyJh5+YhvIZ+4fqGXnrutV1+8o1tP3pB4ELJ82UY2OTUAcLHNQ8cgZKO61gQErw4DvmGmC1uKF1GbwzX8FdvQ22Y+/b7Sux98ot++9xEPIR6w2yYRi9hWG9o20IZcILGnKDVXjm0R1AE1lm3jyHJ4R9tKsy16TPTcGwh2oTmYoxEDwnHkFMHhDrAmb1I1PDSopIyW2d/GQ6wC7eb1a3r7tef1Y94Ef/GTb+r/+bd/qv/0P/xM/yXyb36qf/8vf6h/81ffI/51vfbSHV2H79RyR8qiY1sStVWbwrEj8TmLDS1vhI2gi22a2MXSxMAZJ0exCKFl9rfhUyMfGP/4T7+pv/2L7+lrb7ygm9cdEhRX6kjYEWs241sMcr6oY2MhohlRbXNfxeHsUNxFjBKoZguSO3fGg41Ec/ZxuBpR5/z5IHdgQVWnyYULVEerpdIyl7JDEjlTKyoPKEkNzaGzDs12XjpzR2xPPhQsbGM92ueuJt4xA2K5xL1+XNuiI27sfAhvSsYVCXmZOblknUWlAPrDlr1E9g1mjXtejwGHPhNL1Cy1bO3tcX/Hv0Sn3uP0YuGyzuOljs/CgGQzRjQ1d2ss7qWBqLb2BqXm6CgbgD69gY8FVojB4isLAsMUrxoI9PgsZmBGUGc9J+X6HSGEHkmNGWiEHXBFiAffSmhUNnHmZVxAFMQdQNMDTgl/B5ZmeaKQJIDE9Vjb60+itDi5Z0WKVmNWKbEKplRXtEAS5GnEwsVPbRS7m3tc8UlQW+eplSsW5kkEMR+6htMy5NsGnaLVHJ250LGh6ILhYrNsa+N9Lf+RxMWzT+vac8/r2ssv6+KN17S9+bou3nxN1157BexFXTx3R9tTT+ni+nVtXGTnwyA+cBGfFF5Y1By6Dh47q6W8eHJyfw05XxYt1x3FvNl01o7HpkZVBpfrmLLNXFu1vCntwe/f7QeDh08/bu0dTyzSTBYx4F977gXd/MlPdf2nf67D83d06MLFPTqoqeZbmrbSjO0Y0lJZZx0vYODVZDjDRANh1EqFyLnn+6fB9wraG7DB2TRIziOCSc8HHzt3lCPWKM2CJNLnHMmJLI/7c0REVTiomYcBrOQHtsO3qiRZkrlQtmVHpi9LV9eu6eLtt/Xkz3+u69/9nnTjycCCdhS1DZlDGvfu6fK3v9H9X/5aDz+9C2IdmHyUM9fVPY2FREWIR03YqmbA0sZkueo5L5YkLqsuADaca1zLa40POT9Q8IOPOecLVmPWrps3lb/u7Oee1/YK9zT38cXr3M9vvKprr7yka8+/0D9NqlvPSvwQJept1GM5EtpmEm0yX2xGirak4BGxJwK2lWe9bTUm2pmJN/uADwc1fXIVHp5rGGv2WA4WToS8Gcl4qhBPiSFH1KCcX9MwZ5/ROU4kY6jRwZNiTyRql9S3Jy4UXTYjPbm5YDVTpAD7jJ2C0WCJR9QhwAzYC0AFiYt5pBVjyH2TclQmmQ7GeOr45ZyQWqmVnLxSIgXPhxDIPUHT8XEFyVa9RCxaBhaa+Y57Bz71Ejh+ZoyZQJKXzj6IzDhjZyA+76HdCHkJNejLKbtZptCO72sJKZhZsc2IaJcE/0CYD8zI452XbrZH+opWMdCPXNLjOmTFSmTXsSXbstIgR1VAwJUIcNOleLKJaQpblGozgtuWPSUnYWNv1nnLWVQCpkDqY0PtuUnwcRjVhh1+7QzwgWJp6jAtF5HsaVlWWlxSFB0/Er/aWHtgaZs8xDY5Dq3atlxP1bGNFdl4NmHq5o1NX3vzRf3VD7+p73/jDR5vN4AzR3LQEr40hyiycz6pXdl4zPFM84UwIFhKnPqj2qpvqTWidWq5b4MHzpoiT9+8obdfe04/+t5X9C/+4jv6H//2z/Tv/9WP9R/+h5/q3/2rH+rf//c/4WehP9VrL9/RNc5jUMDMZ28SYlOtGl/TFpiNLc+v2solZwAzioiQmpK8atiWfSYSz2cz8I4yorCFvXOwi9SXIAsTTcewrXwxqM0dGTCIHXH2dMmN/N4Hd/Xr37+vT7+4J9vaWBcGPXwJA5GEK+IV1ZEXV3FzPaSaFKkRWCvH2vqlgpLJtawc0vUb1/TyC7f1Bmf+5JM3RSjb6us5lFxHY9iGPztH09dHEBNLQl4XbngoVLZXb2I1O9gg9DoMedlNl5lwEgZuH4yWJcDP7z9U/mOWDz7+tH+d2LYsVTKEGy1aceL1cWzLnNGG2FJ17G2TveUYdJm/Qsz3qIPvDSghM7TmcafQJkDkH++hRcKKjsQ+Cvs82q1/YnDbSyzSzgp0bHmG56KcmMcQ17Y2CY8lSWCa7WRNX2cxnbfzxe32quvkLLvrXnl/sKgC84Je8s1//ufhBxxu6Bc5eEspY1u56e1oZMVEsy2jj3130C1P4D6frH/w8Rd8UnxXD/ht7iCjFzDrjrBIynDlJJtE/MKYdDAdmw0yjm4NG0w8AMhLT6Hc6I/Yk5lrI76nLFuMyVTzyeKmeurJ63r1pWf1/J2nle85U6ccZTwT1tA1gq90CVtxCIxMHrpUyM76mENS4IjAKkojTs3iuJ/y4emv3/1E7/Dwuc9vvoFm5+xTe6xcpgKfWc6LBJyuhcxY8CJBjWXw2e3dzuSsYcKMC0fRySEFB+x8AAAQAElEQVQOOkfjGy/7AemrAQ1iB0+d+PyWfs09yMha81srCRxfiJHbt57St95+RV999bZeee6mXn/xKX39Dd6A/tlb+tsff0d/94sf6j/+65/pX6O//pVXdOupJ/gQ7jq/Kbmhmzexr13XtYtrcueSxHUc+RMNl1c4mdmyLfEm6TxMtgtZm+JnPU6eLRcDx1Iw/MRjmzwF57revHGhb3/tTf3iZz/Qd7/5hp596iaRIUISlptrtQ00oRlblAb2gfjR5Nw4JBciCbsZ1VhL7/Tcm7BwreTU7gCEnvcJebjp9anhOGcLmj4gORJr0Gzhx4q2jyzFjBc8KfEVoANGQBKjmA7Lsqlbx/jKe9FcGCRCSmtY57xwLduEMxtqddLYQUYA4mFEFgJI+eVUwZm6obOh6MlPkd3DnmuaQM/7DJiZQ9AqY9JqL/O0iCPwxw3b5Gb/pGEdmSmMZOpIcK8ht1fMSGLQOBe8OFFLtHzcU2+RL3FThCoJsyTZsQqekV2c8YQty0tL5mvmZbSyrylqTQC6bbmagb5zg+XMgYgbOeYGkp2z4r4gwXYxzG4VFM2Yfc+QVE3ONCgWtrS7KbHPR7K2AqEtnrARkdBSqa1TKx1sEE9PjUSBohbEmuoJfyit8Wn21AcRLRlizgzovV5MUDq1kpyJAe2uqribjwmuJ27q5re+pVv/3S90+//1b3X7P/0HPfdf/oue+5/+Fz33v/zPuvM//X915z//R93+t/9v3f67f6Nn/x9/qyf/8me68b3v84HhW9JzL2g8eUtXF9f5Xb91eRj9Da3NWfYGtC6YL39yML95ypLETg680R4UC5kg3uxZH9nKn87IOV9Y2FLfdPnl49WHH+rh//r/0+Gd36m/bmYuOyQ4KEUYCvH8v/jqN3XjL/9a2/e/r8un82/ibRLP4b41hSfaOkeTSwcFY537NQ8m0MGewgmeD2SBYEl5aBnHjWO5EJflMGWylJapIoViIK03uGZGCAzOh0T2RxBfTErJTLPEylc5saCZ4pQIG2vvQQVjCrSjPSPgOYtVfyOaGldi3bdv64kf/VBP/+xnunj5NdlWrssmcU2lLcSu08q7tj7/jA9r/0Ff/ObX/WY8P2TmOosVDbgRTLXhR5uKxbIw7KiBVs4xmvsp98417AvmV0Ssgvyrh5f9Xx5HZucDywvuxZtvfkXPfP9PdOcvfqrn/uW/0PN/93d68T/8f/T8f/pPeu4//2fd+Y//QXf+3b/XM8gT/+7f6in8Z/67fyG/+YauOAemVadgcbkStrEsM6Z3bfBUfARSR/yRs4AYH6XIvD6aNkBiLF3QhcvRBDE2gpkYSmlOvRrEovGzpj1eKAPFTCKnEg8xImrCBmeMw1Kw8LWaYQgB7TqSP87igGpzxzkQH5kPL/cBim6qoNLX4rKeHkz9Gd+syWs+TmNiGlZAXRCcR3swonDo7H+PNrUDCPWIYqQHRKg3Jwt2ktSKKMHmZQatRh7WSAyd58+McjLUm7aIYsVH4XCuOrUhpWxEewsvNrFdLTPuH4jFFwQeBeu1/geURwCoj/h1soAIjk09BPPYk3N+resfo/tpDuUMwmO7Kzqm9lQZE4/O9Y2O7JiVryCqleyIjuvBs5gwA7odDB0kgjk7B5JrNwUotLUw+4wZnDBF1ziBOU502isHZ8trGj3Lcb2TmTB1gXsrZ812QaLo2ATp8nHz8ZiDQlknxJkbI+LUJleRAF8upBN4lOPmDD3z9BP6k2+9pb/+8bf0jTee181rgwjPa5JSHaW9JSKiMq9WxIh8DSj+NeAL7At0bDBZQozKMz3P+LyWcVWMga7t4kIX2zVd530//8vtX/7oW/rP/+PP9D//3c/1H/lA8F//9ff0Nz/6pv7s22/pO199WT/4zpv65lde01P8fDbrX6CQsaGvcWBonuNyZhU+YmT1sXRU7Owxe1XepwJokblHwjkKMSdmF/I2sxRMUuD9OilXaufL60tt4RwROPHni5Ms/JDMwI+X+ujTL/q3+D765HNd8f6VOWGJgrLDkjAkLVs0cNsgJxGewPK81TAljLvJomVOYorEbhycntfeNX7mff65W3qDD2tvP/sUKOka0Nl/FpkDBA0XGCvdIcXIqYqlK3tc1EnDOU7JnLaVL5211sQfEQYox7oGM3kpRik94D38g4/v9oPBe/ceEhX1SFIaaw0JM3kp0lr4gpVztS17ysa1ta0tspEr6SH1I3vFaoZZFgNO6lb9E4dmzQKnjPo++rVKPEI1dmjXc+6Td07a6jCkmLW+wvURlNisbVQEV5KlygAP/VwaA6/W3mBkA5EzyMBQd6TaVDbWFR8G3n/wQFd8kLJBsq1t2zh85ALZLMfnA5UN38ZfovPGHJQsYsbcPHc/v6/3Pvq0/9CkCG7kjdGoZuPlN4aA646MCVcbHJHxuAkaxEzHdnEM7sDYsXoRUsxqNCYz9I3dIN6og1YawWBxN/C8uN54/UW9cOeWNmomKXxomgIbw546dWcZLq8lusKvwR77RhQHW1QUraaNRc+CdxtX2ByFPr57T7/87Yf6gIdO6tmbvH/BwYQNEhsr/rFusCU2HII2GhEykGj7dA6Y2a2CR+LbXkeJji3J7GGZmo0a7MFE7I5Ykm2lWXxl7fEroGhv7Ad9/Zr1xivP6RtffY0zf1pAyg+B3g66ft269fQNvfLSbb35xit66c5tXeOT2pv8kPvUU7d0C3mGHwCffvppPfnkE7p585qeIfbC7ad1+xYfGPIbt7zZjcGHgzlUdrhJzGFtXGsMZR0Misxz2TARb5JMR8e2Ze776xcXeuu1F/XXP/sT/ehPv6qXmOtaKYZrOVxF7yLhysaXpWHGKaIBy7YYiOUgOU9FazUTiiy3yowGlyxah6GUwaNOxzl035gNhpj6+O3LZ02KKH4DKn3s9soBtMNB0LbLy2s8DE96sXyjee4nZO9IvCl2MLK7Tiak26bGEmipD4ylhUdHrLbm1joOgxqQ8Y2yRNfCpgKYXectpTJXJHj2ER2xTQljLhlZN8fdpKGicPS4kLH37gV+dDDb0KfE34XKNc0YQcFThVFt1IkeGTSIjSxmChjetOHVhgMsiJJSFaGLZi8DW8vOByLJ61oXlnCFmnk2Smd5erTtewja9EeoQ0cstUJ6RCY571nStPOsnZZo0+qY4azGIKoUr9TJoNA6xCBmxwg7+v9g7b//Jbuu6150jF0ndjgd0BEgIgGQBMEMJjCAOWcRzCCpcO3nH95f9T73+trXshwkk5JMUZJtZQfJMkmZIimKJEiERujcJ9R63zHX3nWqu0E6fO6qNdecc8yw5lp7195V+5zTnWojZ8uYqWwVJkUOabkRA5aITG1beQ2M+9tsCVw0Gxl+XZ+gLDIyZDPIsqHR2bZE53Rjyxsf5JpaMNFGPrK4yTYk9UsR69rY0MFXvEJHP/OoDv3aP9SBX/tH2vyV/4/Wv/wrWv/Cr2jjS7+qjS//Ax346j/Uwa/8Qx1A3/zCl3iY8lltfvxTWn//B7X2yDu08tAb5Psf0O7ps9o9dES7fFmYD1kx80n5bAnx+MaRGdicnDswSegam5EHybZyf8x7LLUO3Auc6zKfMXz1sna+/z3t/ugHasg2AczFBtQcSiNeIQ7AcPiw1l71Gq2+6S3ae9Ht2uVBYebN1hIp52UxdhqICxnEZo9Ea+bgw+mkFLBAmLKpy6WJokuXcQwVwwe+3JODI6WiKJOxIUw0iczdkpB8qabP140trOKx4Bc3oKqry/EAGYNIIdtLJOQGidINSbK0t3lAKw88oINvfatWX/KAhK4xLntWhJ/NIIgvGvPnntH2D76nnSeekPKnYTkmErVIAz6GUEvXktzLt6q1GpX970Rkji/+fa/Ix7nlreOa3XG3Vl/2oNZf/0Year9Lhz7wQR362Ce1+Uuf0YHPPKZDn/9VHfrir+rg539ZBz73ZW1+JvQVbX72y1r/4lc5p39VxzjPj/Ew/MCdd2jOPG5jHZRh78uKzZZtia40ZI9KzuVAxcEFXrKolwVOafOZA1NQ9iGLNecAPgYKwdITW1YwujixIfySS7QCNabCs/QaKp9ooFJqiRCKJfGQja8DsqthqFpqtgl1R7BbeUV1BmU9wHWccC1sMcQQt5CihLDWvCKTaGDMPwdD6hgym4Lt5p79WE5VHpU/UjKEZ3/gCzXCMol5EmR4Y0sh3dwM1CBlkXhGF4tkp0A5XjGiS7FYEVNfSKYG9WajhLIu1hpb1lfnQLCRKq6H7AeXM/GFw8nTRkIra8qo2OQpv6UBLLbJJ/JkLRm7bdnuMHpqCzUFM/uDqam0UpAFVbzUcUm2lZYUsUcOYhtbtGUyyriHSL2TFCEWmMKzXUFDpFGocpcQj3GrSp+iguUoJWofk7q/aDZyCDmeaLJrLB4puFokaEyFlK0hSuWnqVWsFLtubKMt8JgmYvnGZI9RsEksB4bSg5fsislgWysz6dQtW3rDK+7Rm199j06fOFR/vsuuCjMR6cRw/TXUhIXrlwZL6IoTfAjxnSX6nAfu8z0eLHLdNvIMn821FW1AK3yJGdBn+K6urmh9le9P0NramlbQV1ZWdebkcT1w7216+T2ndfetR3X2+CEdPbSu/AcpG8SfveWI7r/ndp06eZTvbquSVph2KJIsQbYZtd84BkBShhaGPbLSWBMMmFGyaCjF8UGU7SJFwWybUR1DtvMtvskGr15DuduRQ7G3BEGSAoWkiEpDHWUre3ple1c/zb8r+OyF+iFp9s6evDo3ETZjCFlZK9y2VJS9MYdsKFLgDJQims36eZPkXLUtOqiEJNvUIb7nHtAdfB89dWJLsxlrnfP+yJsUO07qzRI988ckbJVTikiAlPd+veeZG7N6c9njGyfbYXJeyMFxF2J3H8c+R5QmVlA/1Hv+0mWdO39RF69e05wnkbbjcB01tdIzDoNZn2Xvczs6e4XNQ9+71Ly7u6NQ/aKZXrjZliaiwMQtk8aGF24uYqiK4tcXboneGEjBtcKyOyGIw6umsYGPUmcxhLomoiBpGPV9Vk5GLwEeGVZ9xJahwsfhxkkDp1L4GIn0An3ZSO4ciFwsdngouH11m83drSAbI5I5AAOycxCgYTCLgTzIziFPBhzpmX5Kn43ERRx/PctT4p+ee06XLl1Fb8RJidzfQdEa+06uJLGwdxItUAEl4DNhxdEJRRzToZezRHkcuEqrtHz5ELlLZog9DolIvTPWdvzIId166rgOH96MSXvMGb/QOAGRvScuuKMu/MwU1sDis1eqNkjRbYoZCa9FPuqny3bRDhfup565rJ88xZ5d2aGOWeFMgWxJg8wLJV2NOEBykyU9FAAuiI7mkWD0YKmfIDSLawm5QJkke9HI32JhT2C9M0+PWagC0sBg1hcqC7qalVe3GXif8idf0sDU8/qfk+647QQ/7TipDR7omTwaLNvE4MI416DnL+3oBz95Wk8/e1GNX9L29QAAEABJREFUm83a+oZWoNW1dR4GrnPjWtXm+qruvO0Wvf2NL9d73/5afsr2Ej1w/1ndeeaIjm+t6cCaycQK5nuch6yYtYrWZKnmoyY8BKXGFmyZmPnYkQN66MEX6+GHXqLbzxzT2ioXYqdOa5gRj6yQemudERkfFGyZlipQwCaH0jDGszDLhgpnADPs+g5SyZrMq2yukaFV8oEcmmxabjjScSoQ7+J9MOeCZbvUljdxHKBMJ3Vc1QDh07hvidTwbAsrQvWsvcUcLebwzFUUhaoyETY6isjjIk1tKQHVsmvxDMUBnviIC/JCUuYpDWwhFzAOxCPdlALs+t79CnvBPGX5nx4qG4OV11BjHswh3JQDt8L4zDCaswsubDEsnEAwTSqaUi4QopUXG5iOnu3OEUIkYJQAkQyWDt5PCQSi7NEQFXsxoH6IEEasMZOKRL4lAjNEqoyysxbmw6U6B6IhmPelZKVFL8KXkzWhRbHZ8Vkiii1fhgmNX68PCZxOfKySDWdOwqKQnlpwoPe6BUOhIwh/GP54KS3VkywiBmEvRDVfUqtgVTzjABaEFFikYYgWsghWWmzdXwXVNZo68VBaQ57spSdAlm2e3expmx/4tZNntPLSl2vl/pdquOtOrfDwbOX22zW78y7N7r1XKy9/uVZf9xAPAN+pAx/4qA4++qgOfenLOvTlX9ahx77Kg5fP68Cjn9LBD31Ia+94uwZ8dd/92j1xUntrG2o8NNLenrxHJcwrWVmFqKXqZa1BPHF86AplD4wfV1M+3Eozcu3+5HFd++9/o/bcOfVDb/KlNzLAEwhL/gGHlVNndODhN2jjjW/S7i2ntMN9IpsZt4E73EBUJ+UzsNKmjJGLqKFzqmQZjZPADZkksKoVEZcYG7O2zFL5DIRh7FFCtQPKPKHReD1jznwGa0kcipXQyT/cZGjGECoBGSzZAzkyMRNKxSCtaGBMbdnfmfHwXHvcq4a779LhRx7R5mteLx87KZvdyfzDTK4DUs6yB8lkvLat+Y//Xte++13tnXs22y4pPn3ERcuktMbA+iyLQyAOQST2DZ3eCGjMtcscO9zP57fcUufi2pveqAPveY8Of+ITOvqlx3T0H/xDHf1H/19t/R//iHPxl7X56c9o/UMf5jx8h9Ze/5BWH3xQqy95qVY4H0Oz+16i1Rffq4177tXs9K2as97dnasy51UVQFm2S2xVlEFSnsEcIeg+sQY6OjY8s5c5pxEXPfaumPWRImtnXUpDjj+M/E09PgbytfAayK9uR4q/xpbjF7HmoG6Vl6TKTw5zfNTnTCbHjkBPJrHFGHGg41rHrtsA6ENAeI4HoZHKR+CTX9lkCSzUGrJoMDrzZAqkBJQ2yi1A7XKhpTHQCe49cqc+dnR5JNeollQDQNxhvU+gtC+JhtP1QGGBsGhaBiBxQaUsUWML0qsXOFoFZa0Qco6NxQtZIe23Bl6aa+zDlDxYKCi8hf+/QNN5Y5N0KZ99vR5To74WAco6ODEFpLRa8wvE2OTJMQ3HMaIiQ1Mu4EVv2WAMRLE9EcZzNR6oCxZBeLURLH3c48gTDGeqIAsiKpESBswVVPVruWHBccJxXfgBd8eF0JKq6o2/jaGJ95FlPEN5z4SrEF3fuoH4fbgfF5KwvtHcjcmNp20yZW8g3Na5WN956y16y2vu06te+iJtHV7FzkM94hGIxS8CHxi8siLPct1eEYIEbh78zXkA2PZ20Pa0wXeVo4c2dIYHSPe86Jhecd+teuOr79MrX3KHjm5tahisFa79qytr9VBvdXVVKzwMnPEDmvOXt/WTJ87pwsUrXBf2NMvJAtWamEdc3A8fXNN9d53SnbeeqAeN81xrNaMU7h9UIFMv6+rlW9VQ6ORsmGMPbuUl9qSVk2usuTIn1thIh0ckCLycCukSKEKTnfmlZMmxbKKhVL7yR8GaEcvYo1FP2YlAnfzRtLMz11PnzuunPzuny+xN4xy3BqUmyTe/ukGLRhKjGM+GjIiUkaoNIQY3qG00IUERIXrtWX4R5uyJLZ2+5TDHbKa97Pm43sSH4ouzkrVSMR+9VtaHMjGIOdghjHSVr9LIgNLXH51McZB5IXeIMbEQSbuvy9j4DHXp0rae4QHqhYvXqHFv37fOHfaZfHRweoquzGJ0J9Y0QJZkWxYNHmF3d0/bOzvknWvOXHZZFdsoabkt5lkCX8gv5sL3h0AjkQWccdRvZphHEGmqCQSNsfehs/0xxk4ZgzNFRAiJrc2eRgoX1+uWdS5ItDZSgch18LOpCwKMDEtdXjgC0EtnI/N32ds722zqXDboMGgoQkaPvDIbZDDbygEa4KKFLZMcEELIyXHu2ef1xNPP6sq1XJww0jHJjhA/dbnUrEhSZN7ocQklj6phGF2yK41dWhDrbHEm2MYPfxteVAoDnXhQhIydkn9jbaYz/DTk1MljWl9dFWlk1isNEorNmEG92ZzM4JkfEUmQZYeQHTJ6eJOlcU/JFx9y9z3sNg+Wwba353ry3EU99czFOtGH4E2ysUNIkkzvxMhWGCR5ERVCj28IHaMiduo2Ozy+OFR+4QOm3hZS+XkC2XHEwgY5L8NLRxuGGGUjQwh0i4HuTrIy6zA0nTh2UHffcVYnuKitsf+2uRGtaDYMGkLc7La50P3oiWf17b/7qZ49v838K8JIjmSBiBmgwwc29dJ7b9f7H3m1vvixh/WVT71NX4B/7L2v1bsefple9+CdevGdJznGh3T4IDe8mcnB0SN/XZvQgoj67EE5FjIIMtujzY01PXDfnXrrGx7U/Xed0dbmqgYL6rX2OBNixH5uVDgDHRxY5iWKhsbOaYtkSNgsuxMCgNWbUSEUQ1O33XH4AKGNJkt00Qa4UYwcEnKfM6sqjWuLxtY9utLtkYMWMUfX0WJucPIJHnWxsK6oTJJsF8VuO0zVRtF22W1PMJwkvVDk3u3YjW9T7XAjFT6GkAQoMdj4qDfbmMqRyyPHGxiNkY5QeQQ+5SBeRaJZCa8BwTbY2Jdk0nQw2Ei2CevUjSljmifyAq26GCSrGl6KbIYqSxLpZPU28cxbvtSfdXRrcndUCVK8ociwmieBOAcqc2QocmElxzlEvugxMk+JGZIjhAtdFRchtqJlBZmuELZcbxMqgIpTWowhgaq3qKGuMe4riV/kqSSWvU8o+FO7izFMApHcW7IPSFLg5U0eZVL11cYeCedgPY79zTlfNtHQ8Wl8OE5NAHFT5c5c2IwSsR+nNtotgYuW3KDgTIQeONYuIjGf4iTk4llbZHhqRowp/kVg5sLma9d09W/+u67917/U/MJ5ifu9sYnrnvgBSXH0PJzR6kzD5qZmR49p5bYXaf3++3Xgda/Vwbe9XQff/wEd+sSntfX5x3T0sV+GHtORT39ah97/3now47vv0d7Ro9pZXdHc+Rwhzaizrj8sHFEaqCxk+EgDhhIHi85DtqYVAF94Tjvf+Za2//6H4lO4emNv6NlDT4tlHY0famp1Xas8DDryznfowOtfr91jx7SnQaSXSTxQQyepx8NtpWXsxy2SlIfxjf1u8RziESKKPFhB3cm59pt60R2fiVDok6aax3WddcAMwULoTm05Vjk22ApuGMY+V86MzByiDvCYe40oY7esgeAQrGSNx4LbqTBzbFjQbbdp613v0hYPd2e33ymvrpXNNhzCMedISYMVeP48n+H+5tva/v73NVy9KrJUVbY5ziofWRJ6KPVp1EdINoAt0fKnvHvr/PD15CmtvvQlOvCWh3X0wx/W0c99Xke++BUd+sKXefj3OW1+9OPafPd7tP6mN2j1wZdr5d57NKP+2Ynj0qEDcv5dwZWZWhZIrWKK7NbAXAPnxc6P/k7P/cmf6+r3f6whfzXA3MIWn9RoE5CVGC1U9gwQUIOQCMEP2XJUInIsOvURI5ZKVxy/QAGmvOBCDzzxkjX6xl4UtFcYKeaaELfiVVTOgwChCipTaTUkXrJR0ocMkCB6zvdKE137zU5e9PIJt2wj0EeGBJZVA2CrGgGnZYJqzCIEVeuTlVjDFITSRcbe99eBrXcMXbhhzExiCkPhurlVaMPexKDeFtVlESrciJCqRbBsjxocOXuGl4SqahEgetRi+MVuOyzwgpdy4+DKCEp9tXI4sYug7FsIj+WeWkLL2AvJpK9UZN03T2AhXYl9okUAQFmpx7ZsV8Q05Azr1BE79lB0LIlHDczlVIi12OK1VtRS8B114dW1JtuQaJbootkRQlIXI3fqY1Oa5TDZ4Q3OXOM+FoQ1llBDTrf7eRE9e2ubOMckwTqGOOIw7bdEocFwRaBnPhR6wgGkxNiGh7qupTZgi+rBXN7W9TK+0+Q/87jvztPaXF8hTopt4JpnHuLJK5LM4ixuH2o8CMx9fYUL9KGNFZ08fkD3873n9a+4S+9808v0wXe8Up98/xv4bvRmfeVTb9eH3v1avoOd1Drfb4bZimbQMJtp8KCZLTPHlWt7+u7fPa3v/+ScLl7ZUX7u1xybNczwHVy/4HHni07o3jvOKH9xN4CJumxLcL1AY6vGo959bMsO4VzcEboPevxh+AxikIQ9HZCutPB9Mh6QR39LsSkNOSyAsduWvU8omL2gSDn+bHTt87PnL+snTz6r5y9cAmrq65XiB1DcjtbJtnI6hOyOiRaxE1iEHimzf7ZlQ8iCbMMswNqTVb4fHzt6SGdOHNaBA+tSTJLsLoRpakD7omWU7GdIaDZISEJTtbwPJ8W2bNYgY7Nsi0Ev2JKUzzPihhDx6vaOnnn+kvIbgzu7c0KChhBrJRLZ2B+wCJLy/d/DIDtk2UvEXgyjvsc8+fPhPBy0TSR9ZA1uWemiIUmjTxu50pBjsy2jh1TSNKoa1RUXfl3gSI9yU4+acAUPLYBlj1boUOPS0MjRTRKiquWMySYtkuUglEVaYKq2iCmNASAuMJSpZ4aONHXOzrMS7A2i7+3Ntc1PgfPnw4HqYOA7DJZthSMqC4hsp6amfFC1rZtarYEpSLa9vadnnrukp585r6s8FCShOIaaosKTorHmMSznkSI3vMLJxBQNogMYPITYpZg4z4KRBiciwGJXPJDFZnddAlJBAOEW/uzBxvqaTp84qluOHBLXOcAmu6x40EtWx4DpKgKna7mRutbQsdbZNBIU/9rFkoeqB7Hy5c+tf3bueZ17/rLmc2s2YCdFLkhFeIervMcoEtqRB9lWXqlBNIfGeEQ6CjkQ6K7ja+YwUUojPowN6GvAveYjIe/xMk28VYwLazVGZmWldE4YFmR8W44Dc8/nc9YlnT11i+580SltHdykDil1NPzMCTdA8b94dVc/+PGT+vETz4jTCSdycfebT8SxG/jic/LYIW6gZ/Wa+0/roZed1tsfukcfefuD+sz7H9JjH3uTHvv4m/X5D79BH3/Xq/TON9yn1738dt17+wmdPnlIhw6uaGXW6kvDnJ+s7RVxhrfGF0u+pPJl+e7bz+qRN79Cr3vF3f2XV20AABAASURBVJwjGxqGKkVpdsZ9yn7li14LVEOEkfC90b82ukBn9dn6gph+DCLJvoIPMBAjssPwb8iS3XWx11q01qXRFhZk9FS96UQDjC1U0zF0GQNmJlF+8pP1RQ0lB0ckosorw3iCEN7xEprMazl2Icc+EREtFB1+Y8++1kRxwmhoWmrVEQBs6os59oFJgufKA6P3sD6i0pdl1MxHTdeh2ZzQaIb9z/UkyR6Rr9ZCVE+zX0/qDuVkiHv8UoKI6bjYzVCtWsst/j3fPhosOTpSmUjFfF1UkpWPptYNGSc88uRng0KMElxj422hwrq+PxKcukMTCNRLIp5e9cyzvtEhdo3ZprjGwU7+PLRQNTQcGYlnt5ADZ1ciNuJ7bNYKxdgkOxHxj4Le4CFwm+jI2m/xDtSwRa7zEDOXIUbVWyh2G2sEbnSZl0ud0iKH14KZCq9MXjVPcmxN0aiTxEmjFl2g8EaIhKxqyQmEjD/O0edCBql9BBv4Yd/ej36kS9/4pq7+2R+rnX9G3FjwEnOP60ySiTIv8YQqD1q8sqo8KFw5covWb7tdGw8+qINvfRsPAz+sw49+Xltf+RUd/epXdOTzn9WhD7xf6696tdrp02rrK8zRqBVK6eY+BletB0wQOhXItgaZLyFg4HwP0Wx3W7vf+56u/eV/1vzc00oraza0oRHLqEbsRDqwpdVXvEpbH/qA1l79al09eEi7uZnPBon5bYKIrTlZYM4hEFVDwMSeoDWUMIjtYJQS6nIQtTZZUs6B4LmZNc/YUNAm1cmgtFIiFEXL0bFcegbbaCa2yfygjDLFnUhzSk4ZoKSj4nm5YGvipiRRWI43yxAg9y6Vn0wu+kDwtL7KSb5dcJ29TVvvfI+23vN+ze59QD5wsOKTI+ZQNsHkrznEujgW85/+UFe+9R1tP3FOKxSwKjNf5lRvlOWSGNNTBzoinhK3c7TG50amO7Cu2a13aOM1D+nw+96nrc88qsNfekybPHBe+/hntP6e92n9ja/X2v33aXbmtHT4sBoPLtuMc4q8WXfVmMWPZLIHa3wecGak/r2f/kxX//0f6cof/6nak0+yR7ssk0KJqWNJDBoYwtjr/YM9uUYIZkhi6oJj7ojGZvUXa8OYnApidHVCLKFqjw08vZE071Ug7I38oVhUEGCvjwQ5nsmdmNFYTsFEqz0mX3TbuETCQPdIsEUPlvwBIld+6jeR2R9SUA8eizQRQkTAHAZX/DU2dFKUEruxRXGGZRoB3MtjP8al14CR3agaFqFGAmdU+TBEnUg3NXOemkXsG+K7r2EKsF8AgIhR5+QXG0EGmPuxiD9mYMaxl8MoK0rk7thGvQGFYIs+6cYnlAlyjkzlLBxvEGy8oRvgF1SnOW40+jpg0vCmL5umelJT5NjC6xxByXkDG/sUbO2Xhzxaa1MnFxab2ORFxCOGJiO5RgR65iqfJQx4DGkRS47fKBRmxsIQch7BeoYKqQEPdUy9xadqLJUoJq4c6IlA5XyMpIrrZ0R0ImGM2EWKVvaqB1Vshm2Y0botUpztkhAzX4XWkN/IO8n3mje+4j696dX36dZTR/mewn2UDHt7e5rzQ72Wh4B81lhbaTq8OejsiYN66d0n9aZX3qX3v+VlevTdr9FjH3qdvvKR1+urH3tIX/no6/U5vhN95B0v11tfd7ceevAO3XfXWb4DbUqUUWvdm1aVuSIP9e/bf/dHT+uZi9uaNxy5L8y4t5r7nuErPKA6dWxL9/FQ8PTxrfofcU1dff3x19jI11iewMZ1x1D7ipBrIWak+ISiEVMIMcUzWAk3YtUMt6MhJASW6LCOWnlF77hLzDlcQg0dSy1RTUTkym+QrIf7sFj/5avbeuKp5/X08xd1bWevjh0e7E2yUy+1VBkVFykUjxByEkccqatmxk6BzRCC3dDJP+dcgfJv2p89saWjhzaU76SNOyzZ8W/KCwFOTYB9HSUEvo4yf8hmRoTE2sh4JW6iQEEX+miHKZ+HwkM5jjWxrGvbu8o/hfYsDwavIjf2T+AaW/JFtA1qCd4oUzREOS+EgRtc5AEZSDYfajge+aW23b1dzflsOMURWj3r6HWwB4UwJB52XV/GkOn75rGWfaBLNtXcOGE3/cKxlo8H1TPSk78KRZYZOrBfcekZsP28nkJCN9h7VJJOFAdQih+lMAiMncqB3ePEuspDwd3d/CafZJsPcIYPxXMA6mCwgsGSGYo04IMOJppHLpkbqpUFXdne1tPPXeRp+hU15hmGQZhj6hQ39ZZ4l7HrNRq3pXXaAPRUr/h2QYGjDwiYlXW1aefVW3CyoSx2X/GPNgzW0a1NnTm5pa1Dm8pvKuBYebPWKc42GCTWIStxg7tsW91Psq2s1XbJDJKlIkm25SFxkYWvGKxd1vPMhSv66dPndYWHYeaCi6NsS/QQLpISa9mQILjgAzz1DEZDZqSXImEP2RY9IjyyNQOwuyyaoVYTRUKpHtkazNz4lh0ugYPZHVcwCuC9KgmsyMihJi5nnB97OswXg9tvPcGN7pgO8BMtY4lrhbM3A18A5gBPP3tZ3/vxU3ru+asyeXOjNBc+rgDkbJrz0/91Dtht3DDvu+OkTnNT3FxtOrQmnTm2wU+uTuh1D9ypd7355fql971Wj33sYf3Kp96mX/ulh/WVT7xRj77vlXr/m+/V6x84o3tetKWzt2zqKA8J19Z4GDjMtTGb6/bTh/W2h+7Xw6+7D/mINnhIaDM9Nacme9CkN95XMTXM/YbTFD2k2HC0DeZ4QJJtWZLNSFcI3+Ij1nR9K7iGjickv+GyuDAH6AkUt+7Vx6pxen/gZzNgCg7b7x2u+MYBD2UN1znEB6IX3Os01YOQl5H4jsZhAAPAjhZ5kRe9enyhChSuEVQNtKYvzuZmCU1LdvLRpRpULTWHSqmhrzJYK7/UigGZrmQzo+2ARV1qyL1H79L1Y3Jej1yvOXmhoM5Q1EAa6wJpUO0MOrZoLLOuZzhUF3VZeXU1nl0TaCfho6kh2+7OI8aWjzkD9P2IlKljW44nMnCZpWhQdZem5BbNED31wKp32TJaZgkp2hRD5vhMpLHFvwougSiKSgiSwke3fZZNIleP6dkyLhwIip74wtCL11CTlBSfSbCDg+SYRI5aRoboMDZxrKefQ5ZBI8Px2T8f0KkvOhnLC8f9HhDNxg+Zrjil3i6D04OVIX6lM1BfwxDfPbEDDQoH4zMSJVrzy5d15S//Shf+9W/o6n/5M7XLF2Q+yDu/bRA+szxAthokaB5i3/Phbs69e84H4tjMQ0Jvbmh27JhWb79D6zzY2Xz/R3X481/WsV/7P3T8K7+sox/9uNZf+5CGM2el1Q2u9zNSDpJXZBgdHVUNbnG5LzLCwLEc2q5WID3zVD0U3P7b70jXrpCHRzbUlH1kYSJYCWzEpbYkNw8vV9/wZm198lNaffhN2j5+i3aZd5hRwzATXbPBmknkG0nWAFnZu4yQXYgbe4KUjpluyTPNZoMGQ8NMLrLmtuiVV9UGufj+4EIYcbQtUYuGPOzCZ4Cos4E7fg19DoUbno4eVWV3RshKnlz7HS11zbyocT4M2t5c1/yeu3Xwve/W4Y98ULMHXyEdOpIjINWYrC6p9pb7KgbWwp4/e07bf/1fde1vvqOVqxe1Qo2kFGXKcUoo3PAcP4Mah2G2oiH7RC3Zm/nmQa3ccbc2H367jn764zr65S9oKw8D829XPvIurbzqNRruvEONc0vU69WZmsU9vhVJTEBPfcDMkkkts/8MUSQbN2p+7hld/fM/1aU//EPtff+7Gva2sWHKeSxa/MhX51LJYOnk5xRDIo9Ckm1ZtAwQLkRKwKqGYI+GApYGkmEZgZbSuwxYxwt7EoVRXbfJ9RoVoaha5kAw1HvyQSjZJ2GPzXbEonwmiGB3DNfqtsXBVVrWs5g7hQCUOUZWikrdGQsQkSXUzPh3CygnQMd6tuTIKe2KcMXUsCSWzhw9oms19qQjTFZ0pipTpevSTSOe1DrC0zxV14gRnLr2tUgkD4MmaeJVABPblm086GFxCEUGqh45VMr+sAwty/seP0di3m4hquRMCIJqW3mhyUaCrpPjHwo4UqJDWVPe6XI3TFgdhkDBQwDdFrBLdhmm0Bhkd2x/4wtmAJ9saBK6+uwqvKoACVZsMcQca/EeJuflfkYphvI2I7WxVosIRDsScLrJDaa8QYKHgkO2ZRuJHk4OJJlXuhJnkNjCoMLDiyzbJTELMmKpCUSuPsr42RjT4XQ5L4tRhDcFQ4Jb5r6Q68P6qnTnbcf1tte/RK982Yt07OiaNletQ3xnuuXwqu46u6VX3HeKB3x36aPveECf++Dr9MufepP+j8+8Rb/26Fv02CffqE++/3V691tfqje+6m69/L6zuvPWIzq+taGD5L7t5GE98OJb+R52RKt8j5LmzE8VHupwUolm3J8uXd2r3xR8/Jkr2m4r6td1OJ8hhtlM5hp/8OCm7rnzrO65/ZQOHFgTR4NEqm0UWnrIg3ozzPFCKN4UOx83Ksa27NhFs1CKmpCXyOwVBtkkxl8hdZ8uWnYIu8IthQs9MciC20aCRt5EM0Q1dZ8IgI5ZfD3Xz/hu+vgT53X5ynYyEYsv15rYFQ2BjmjZ1gDRJdMRbGsYLPtmGhRMgsmOnH1IAQ1dyrXbnusg+3zr6SN87z2kNc4LgeE+brrV28hhDSD3hFD8bEA6MHmZI+8BdMuBarS7rIljsfqLrZFtyYAKD9UsMYEM4vl1PRR88twFXWKvOMNwbthUpGqJY9UexCgPjLZsa8gehSbZk02SpV0m2NnZ4XxtpWtqqJP4P82Zo3zZB1KTPiOJ0AsfBzv4uM2F4VP8f34YJlezVZUuOSA6SKyRwq+n+IZYcfnFayJTaNkYGuULakqhdWuUUjg2LVqsCwXHxobu6Oq1a8p/MhKLbeUNbkt1MBBsa4AkyzbyAK9wSVZa3jQlUZN4Y2DVpUvX6s9gL47/nmCw8iEg+wCrbnIkLDmmCiNnzWK+clqsHi35oZzYTQ5QY2KSB0COPR8AYw5Q8VTQSqkhYmJWuaCdOHZYZ04c1eYmH9Cx9jxGErmsvDS2lGT3FWSnYwvhpJBtMRMzxlpiH5K0T4q5sY/xMyFGHnTt2p6eyL9VkIeCPFEXLQ9TEya8xmwRiwo3qRRK4vCQlRJCQUO28aJHEXJ40ZQVDHN64PB9xLJDoAsjelRnPoR0bJaRJkKkp04OB5amPb6p5ovDyWNbuv3sSR09eFBsP4eaOrgbeOCiMFjmRnONn/r/+Inn9OOfPaftnUY8NypGS6rjSy5OXB3eWNWdZ4/r1pNHNOPGVv9DJj9Fy1zxW+GLyZGDa3Xje+ndZ/TmV9+j977lQX3yva/Vlz7ysB77+Fv0pY++SZ/9wEP62Ltepfc9/IDe8qp79JI7T+juU1t63f236q0P3ae7bzup9bWZsuJWI4OoJko4R9zhFm+BgCEtmo0BKPvewq2AAAAQAElEQVRRbqg2w+hh4tkItCbbMlLvSPTIOV9bBKhkkoWjMieVjUYnepRb5FDDC3/xASmiCrOmZlNBNxRUrgwTZHdfjlTZmW3kMEx02RmljCHRSMGyFllGG9YYsKcv1oDVtuxO182hG2du+EFJABlKZxVh11HydwJuIs6y9ltKCYl5haH7Mh9g5H3PLtk4haLiwwIjwRKDyBwolB8BPZ2Q5Bb7XwS2ZEVL79VPKckWsFKVkCF5SFSMXMkRiimUDI6d+hwAWrZjAtnv8Y+dVBIxmSy6pjZiCkhhllU9b+oCxTqhdEyKP3jEQISM9iCsCCCpYgtlf0ORc0/rNssBIJsKO0hpxIM1MLrqpMezQaKRuh4gTPnGibEs9dbRxJO5lPInOBwz1TOiV3548NGx14C5Mk62RrVJCG4jY3TVxAxguIGIdGP9ElaTsvExXDTkjDBjSceoXL8yd6Oi9GClk7NkwORumR+syaxfUKu8LTm5TrZnntHVP/kzXfxX/1K7/+0vpauXxA0eMhmgOMYXYoFVZ5axT/jgOW9N3FbH3BYXXA1bW1rJA8JXP6QD7/ugjn7uizrx2Fd05OMf0cZrX6XZqVMaVtY0o8aB/ANJDYepqGTL4VAmMA8FZ1cva+c7f6Nrf/rHmv/scWqaY6UOam0U0VILSCNyDjVzf1hZlW45rY23vU1HPvuoNt/5iGY8aPKBQ/KAjS84qbkNMxn/mrNJpFoQt6GS58YaYg62UNFNnDTTfG70mXZmPGxbWZfJa5NHDPhn7MQYQ7EaJHQbechuSOKL1d76pvbWDsipkbVpLtYrWlP2PLr2GnWFmGesWewpoPI5QWBDSOSG5tDuyqDtg4c0vPRlOvLRj+jwJz6h4cHXSIeOSY6fqhGmxrwmSVLO2Zs2oF27Wv8T9NX//J80f/wnWqGQGT55n+a+PRCdLCHE3slrDaQvT+3O1uT8huKb36zj+Z+uOTc2H/2C1t/7Qc1e/TrNeFDoo9Szti6xJ20+F5/zWbdohsbei1SQxgELUaEoXIkpHWM7/7yu/cf/rIu//we68td/rfmlC6O9XBW/7Glrlu0CG7lDmclO1lC0mJsaGEMBNjFQExwknsnZutpRkgULFD4XORrO1SOHYhXHOTLUI0sXLe7lkVyjTjVI4xgHtPiEECXqYoHpkkDjU/E9v20NEOWQBLto2BkXvcwsJrDJkWMdY6VCyHpUTij0Wj8Jm4xG574Qn8SjgWbufQoWig9FRITGWKSbersJKSBwiKl7GhRTd0pjUnysyE2WEMKbcM0wBvUasCuEkZ5K8WIPkfCNJX4hGw0MNzJEmChIbBBiRpPTyFMvmU1JnomChSYfEaOpZa7QNFOmig1e8W6y96PtfRmDQvFjIfSmRUOkDJbY4tJJY2xbeDFrl9mFLoCUvKRFLIyES6HlGRtCsQxlT43jVH1KF3McJooPcoNX/cg2HnREKTLJmHJMbyDOQjDbrIuODIhgWbQMYIkRiFv377pubthFLiuv0YwucNsj0FlUm3xigg4xsiskX3gix9rIh3HsrXjWaC88ZVsuCyNxm3zneOCeW/XIG+7XK+87owfuOs13mHv1gbe8Qh9/5yv12ffxPeaDD+nLH3mDvvCh1+kT73ql3vnG+/W6B+7QfXee1tn8ssvBDa3w3YgTQXvc4PIgZY/chw8e0P333MbDvDP8HGZN+QFgXfdZJ26yzfWCqz73ux8/cUF/+5NndYEHhOI+aA+a8T0ND0mRzVzHdO/dt+rYkUP9Osa1PHNmjUxXO9TILbFf8OyAbY6ToGDw6sjwhl86InY6MdFbiwxasZaNP5jk6pO94d8KH/1jp1Yb/5JFIwaf+MFSLpgW1ip6Lhp+bIpZ9y778eSzF/XDx5/mgdcV5X6ClUnoUxIS0sVUxNJxsBkQ8+wCVnPFXeq4phY1BohefsanVbzx6rSxtsZzi2Ps+9E6ftzCsQlPVSGchSXbhpMpBSHVmnBZdONeIPvSUGKIOxxGhCF8iI9eFNk4VB8FsCoWh4jZl3wfP3/+sp4893w9FJzu1TXdGGub8wWFOEY+YTlHiTktxSbLHklS7mG2Jfpe/pkQHgru8p2/5tYNLYWMkE0Ach8R6JkyhJgFdiplHBITmtTwpZxRr8uHLef7dbVM8dj6upuGBBZNG94tBf0vDUn6PxWwXKayd9I45kSJyHmtbTb02jYPBXkAY1t0ZcND5gPaMJI9U8lxgGxLCmnRamkjlDKfP39F+c8hrlzdwWeQKka9Ra4jMQZ0VF2LAUKhg1lxH12EJtuTKkU0/uJ4Zl9L7npMwCofSbZl9RaPxrtoY32mMyeP6uSJo9pcWyHJXOVUDqpGGLwpX9K6LJmXaNnPUPTsGwlApS4jOjTINnvo4qLZkYWOjX2+fG1bjz/5nJ585oJ2dqlBrlQ2HNmhyFZvcK5RnHtNAs+eowhYU4ts16gY8Ow5o7BXpYu2tGdoMvWofIg1FwrRIg4M4AMYDFCywaDE2IOGEPEeOo4HM9W0vPHnOrC+ohedOa7bbzuhA5urlJzda8KbWEFW2vMXr3HRfYZzKF9gV2V3PLaB3PN8QeFb0Mnjh3XPHSd18pZDxA6ac642SEZmU3Jh6sSekmKVY7x1cF1nTxzRfXed0Rteea/e/8hr9OiHH9ZXP/l2/eqj79CvfuoRfeljD+uXPvB6vfftr9IrX3K7jhxaF+F1A0gNNlorKQOEzlh9SSwXwA41JQx17OhIC6w7gaj8LF4YGdnDVqDt4pjg6i3YdQAwboz0hdBl9mQ8oujplu0I6mOJfQA3qG1pJMvqRxNWPboKVVrrOgVH6xRooo6Mo2UbOQSrbvWXZFtpGesUjRJiKyZWYhwCXEexxADRJ9OSOEI3I6PhhdlUE/tYDqNecg3Mm5Q34WVkTXAWg5fihta3Kgp4MYaEh2JXeQJqaomODE8dsHIJVEKAUAEgy7FgUffNAGNPLsSYYdUneeIT2A9zkoRi9WKeRuHNOUtik8x70bKWm40+zrfAA/XdAEKhJ0sPTS6IjpHuDsffUTPAl3qmiFohKK6I0hKl62t0XJWrUQn4c3EqvUeAcnxi73r3B1U+5AVLvujKPMTT1Vv3bQDx61qtTHFNTtEwqwh5iFD7kwiAMai0UVZ4CLPiD48994W5zLXQ1GaZD+e7TzypS//uj3Xh67+t7f/+bTUe+AifsQpYQ2sj7xYlJ9QG9GGQocaxVHHR8Cd39sl8QB1OndTKy1+p9fd8QFtfeExHvvoVHfjgu7R6/z3y1qaG1ZlmM2vFnQYyDKI+eEabMcQCZrt7ak8/qcv//o909T/9meYXLijz4q6GvS0ekjXNid8jbm+FLzCra9KJM9p48yM6/BkePn3sI9KrX6H5yVu0t7nJQyru8asrGngYNzOzE6eJ1NTYc1IrWBusrDk04DvMLJ5uqq2tauXOu7T+yldq9Y7bNWysy1L5aiCnoAK039Bty7bKB78YVw4d1oEHX6kDb3qDfNuLNPdMYk+5tcXc/dnmKGYIUaU4sqpUALNh0Ixaqzx8GoZd1pr/jXnjrQ/zMO5RHfwYDwRf/lr5yDF5kPKwx8SY2CQijcT6FX02Q5b2Hv9x/Xbptf/2ba1euiR2VoSKMIWboFA5IwweOLYzrZSD5aPHtfHKV+n4Rz+mI1/8kjY+9VmtPvIuze59SdWhPMQVjT3PvqvtUUqTE28Lhe6aK6XZLp1BRYljrzhoSu3z53kgmN+K/cY3dOGP/0y7Tz0BnrMjnwXigSozhGBtJFh18guijyp+9Oy34LbDiroDIzUsMmOfasGSkmEcKXyaS2S4sbeeb3LAD3eOTwTDNdrbKGiarnCjVmduPDSBlQNMUGSlIUtEhENIqoYcbueoRhoJB9saIMuqVqyVZpeyX8+oj2i517AE5DiHCq/B5HLluB4vozDq5ob/CEYKjWrl0QsF1SY0xSH+XMrLq2TQ9Mjh+5Qj38qvY11vXalDXfLNgaPH/4ClplDcKhHDL8h13f7gmrBlsn9B8LIjcsKXCWhpnWikih1pv9c5uq9O0nV+tZ7rgwsanbEszXNdJB6xZo8RR9PIlCDbYaqGwSVItouQ6KOMXZYUG7KNUiQF09gwcUo0IOwKSQs3SUFsyzYKJBqswUJWXpJtBkmw4AuusU0gfiWOMKo6WR48ocWjm7fk0cMbfE95sT71njfoix9/i776S2/TVz/9duXfTf/Ee17HQ8CX6VUvvUN3veikThw7pIMba3UNzn1yl+/2e9xLd3dbfa/c4+HJdDxWZ9btfBd74MUv0qlbjmq2OtQ5nYKG3AeUeqyZ1/TshW19/4dP66lnr2qvzRS7bdkQdduDtg4f0L133arbz57Q2gb3Yiaqo+naYgYE/AXZhlmSZeYy8dIgh4eQZdO5fopQhRvJAtY4wCzJsiEZR4geccLDi27IK2KUhn+OSRMCPoYEWZYMsb7wJlp0anvmucv64U/O1V9D7vKBYQCnx02EiqgiGQnyEC5UFynNQg41ZXVKA6u3WfaEeXKdGsBt44NAH9yP04zPO7ccOaxbTx7T4UMHZHDcJFnXN4MMcuxC7k7dBdkGq0klG1mCpya4rDQOJcyyDaffyIHSG0PReF/Og+aLl67omefO94eCsmxWaw4VvoKHtbpbJlLCDFkDe7ZPMzDWACZi4iPaHvPkP8vNtbFHAy53fCc1PkvqBN/Ek2eim4wT0Ddk0lhMIvbVSBPyQnOyjBGG2TUoC1tQhGTIRJBHyiImUtoidswRLHHhIeCoIaoMUlR6zq7SxiGbubOt7e0d5ULRURJQiwc2n7nCcwLalm1cLDOmR01tXQal5pIZ8j/0PMfT4fzm25XLO7Itg9cVB6GfAADETDnQ6FWp7HLCHR1RqkGBs64pJg/pSMHptGQnpMm88IzRotUAz8xQ8DHqABfQ0yeO6BYupiuzAR8R2/1rPoYmyeZERqi5Y4bomprd7RavyBhsM/Zux04CVBsZE0xDBuDzF67yUPA8b55L2uWhoDkGjYeWjVptk5ULAbGojMRTPwIduYMla4wpiLjEE9xtjOnsQEUna+nMr+7EaFWD2QxlYy+x8F0MU+YDR1cIe+YKRVVinH2cSRpQ4y/NqYsl6RhfDu+87SQXsqNaW7Xme3vKhUMWpTeZ2Fxkn3z6on7002d1+Wo+1K/IXsHBcKvmIt/m+qrufNEJ5bf4tg6tCUvZGvOKyVwUVJpz0Zs31d7uIOySJPuwtjrT0cMHlQeVL3nxrXrtg3fpnW9+mT79oTfp8598h9758Ct18vgh0uFNTG0ceehKCyRmth2GVEw2uqQ+SlUYrPNEh4BJ2HNItmWlYaOPCh6WPcSQgM7lSmV3jio7frhMCeN5nSxZtOSGpef8CBGlGFml0mw88aNHZa6mQAIO0B+EtIgQNcRQapPtIgofOfaqI9kb/q3jOGRu3JGADSHte6Fz3eLQKaTYi2qQEgg1jMkzUa1Fh1bW1QAAEABJREFUErMq14jyxs9GouvG1jqwH4/eACdCTQepfWCIqkoVH7SKhaeXDB4++QZPADAQkfRW9VipMbknn/C+BxZGCCv7oJ/T8OoWhDYRSOYSoQITczUIWFH70GdRa8CRYRgSVz5RX4CsQbaVlxiFHGqyBGXsa1dvrTONtoUdXWlMGH/YhLBHBNFtvGNAVqyouT/uH2NQ7HQJuyGqY1Q1MyYFrLYinOSEZ72VVHa8ylLDsmbxwo1eYXEwQ+Zr2BBrrPqjQLbBOPsaPDK07JtCEm+bOiQb3y4iS7knVD5wuizcGkM6gY17N4x6AOnCI/o8g/BFj5zrasyNa6XzZeCnP9WF3/2mLvzWv9HOd/5a7cplnMlOHJdEtQyJJwhIReji2tOM32B5ZsmmQ1Ln6ErjequNDQ0nT2r2kge1/q7369DnvqQjn/mM1t74Ju2dOq29lTXWN+PZmjVIPPRo8lzVar5GSXyREWtc4cHl7ne/rUu/83Xt/vVfSVcuyawlNm4c4oMLNeY4iodpUjNEjXMeDPr4Kc1e9Qatf+JRrT76Wfk979X8gQe1c/qsdjc2xed40hAbgTkFtSSgEtKogfOMSm2XnOzLnHrmmklbx7Xyilfo8Ic+pGM8aNt8+avk9Q2i6KzftkwNjDKQGWzLthggSYiKLml2+IgOvOFhbX2aB3fk9IOv0s6xW7TN/S73wT2+0AnKscnScxmoB4aNulIjdTX2a1730TkPLNc1P3tWw0Ov1dYnPqGjPJzdeN9HNNzzcpm5NLAGmZlJwLrYwNLCGxAGKbU9c07bf/WfdPXP/kzt8ce1srfDMWv9mCktOaD4TjTu3+5spX478MDbH9GRRz+tA7/0qGaPvFvDffdrOLKl+tPgnI/U3Kg/2epc4CCQsabvA5YUBWWKBg+lVuM7p/7SCWpXLurat7+l89/8PV36D/9Bu4//UNq7Ko0+8SM8oRALRQnGDJxTknllbLWGaMZPYppOERM2+uU4xNZSGJgX9ggC0SLOaB5VUhROdvJz/mETOegKL3sSh1o0Iour4iKCoNAx02VecQeBufzszoPZyAhZb/cvhcGyjX/rHEQyL0YHTn1SARIMkLFqqDjRrIhGSn4KQKLjRGeNkSWPr327mECgqmbGUIOHYPsdA71CK+dkCbhMEx4n5JvygPUkY1AKD7aoopRxYO0kaA3fhjCiGn37WoPHrmpJh1ZyfT5CiV+oNiJ5oOhFeCYDkDJNxQcAX3RA27I7VVwCcJjkiQOVX3goqUJGsV02u3MUzvvWyUJlEGcluRf5cpJ3GAf6kk4agOwROUQjrtaImBBSpfdjjLMdlPygrWRpZOoNO/krDQCZJSDRSl7iibNHI3h61HyOijxReSRhCap0UZuWWinUFUPBcV4iEmc/yqReSUsmcJs4DN3ekOiE2gyIU59Sx3uSyxs/GxTFdj8WmWN0AmZLueZywb/t5FG+i7xCH3zna/TW171Yr3rpbbr39hM6c2JLW4c2+fnKquZMuMP1dIf7xS48D0zmuTckETZSK/cQUX8+H0h7OnZoQy+967TuIdc6PyzraxHNiswtTeYHaLs7qodgf//4M7qyvaeB+4jxGmaM5M/OrPBQ8fZbb9G9d5/VoYPrxHM/iq1ZTCkxtMjwyCGbeUbdjqxqtgttxNsujIRK/W3SQTErPohZnoTNzt0k35cTNxJ4OaA2MQ+64apmRsvEDeBSZMMsgyFwHjeY4TDES1d3+L7+XP11X/5dwQrLBLiEdUd8Oaf7edkUn5irYPD4ZI+beqOqLgQIocW/MUSFgfSe/U784YMbuvXUlo4fOaiVFdbM/U44xp7ck7eYPPsUilyEMXOWHzGo1TNXy6TRWjIhEG9PTvCS4XFWslANcnJdT9JVnjHlPxvJw8Gd3YZ34sLJ2xLXwJDpWNie6AYbqY6BlGOTaR0LAl17e7s8w9rWnHPeNhlu7C+ELfmwPiaks07k1E5FzDD5uGRP6sgbPFgnxsxNPIkIx4oMihc9NtjUsSpn6KT/Ah7XX2D+H5p6fM1PNaM2RnUtq3MG1Cx+e5sN5cFgIA9YCB7gwzBoMAS3rQHME6GLlviKG3XboAIaOFB7yj8see65i9rhomRQi5ZhsVkchP7uKasdYwi/dESbgVrjZiOD28ZfgtX+a2oAsQyyBtGIi27ExAu7xMmb+XlDBh9w3OKieOrEER2B9x+QY/Eg29DEiZMTrmrJQVLbcvkOBaNK7JMQbMOs2kv1NgTrogynROVLVn6Ve3qImv/m3Fgbl/jGzaAxD9MxarxpcM6JxpvWtnCVMoxyK97xHCMbWTQmq/ltvDuBVjI79YOFu1CGLlQ4Q2oQXMCkoh4ElMgCz7yRQ9Elyw6R2zWNVrlp3Hr6uF58x1n2e1PZ1fInW/I783NQLl3d1Q8fP6efPvUct61B2UOlmVzDTJxS7IV04thh3X/XWd16Ng8Y8WOenLe2lVfJJUVLgj6bEefjTTM3zl0ShuZ8UcmfN29uruqWowd12+mjOnH0kChbHA6i6OQmperkG2U7GQ1sMSgtx83Dvh4cLaaiXgliYmMIX4Dg6dmUcOwlxmeSwYfo8M4wIKfb+3L0UFLXzSm2UEDcUmcRDuFAsjOqeCRMKNpv2C3v65HKKULfGmG3B7lepSk3dEsiXGnh9vJZEHSZlpIuw5FJRGeyKD+P8EiKBv95LrH/PBv4FPlCbi+EEbLfp+AJqYDG+tuEFI8WV8ul90VN8gj9LzP3bO7ZMkdSsN1hN1HZMf7crSJPBcFtc5njiz/vVVShQpFUjcurnJdLVb1Z6wQWDbAmQ6THF1dVjuiyIiP2ji+I3DV4AaO2zJoSZ3fPjMkddcAtOmzsrXi3u+IKmIaYQ5y/kqtziZKQDYmWvDBpFCwppKmhjCaQpn05BqD0JnB0jQ0RCIVxEQAIEhUUiRGo8WbKlqIVlvcughpg5OD5klB6glmAebDTfvJDXf6d39XFf/EvtPfX/4UHbRdFEUrjGVO81PCfK+/LoEbqpEgktiSbMfsDt126bQ1qkDTwYG52yymtveohbX74E9r6/Be18ci71G57kXaxicbtTYbXdYkPs/S6zO6B5ktN46mcLz6va//pL3Tp67+p3TzIvHxJuQE0rtWKnX0w13KzblLJtgaS2vCDhzW7+2XaeOeHdeDzX9HGZ76o1fd9UO21r9funfdo58gJ7fJAL+ve4wGVd/jmA4Ubnc2UZpw9Bw7xkOtW+cFXaPXd79HmJx/Vxsc/rbU3vV3D6TPKfjVZHoYiRC1INzb8MDpwauZ+Nrv1Nq289a1a/9SndYAHmBvv+5D8mter3X6P5keOa28tX7CsxgffeT6v5RsaH4Yba89vbrbNTW6GJ9Tuu1ftDez3Rz6kPAw8/KnPav2Nb9PszO0aWGemDLUMrgpYIhp1NGqCKXx+6aK2v/VXuvzv/kDb3/4bzXauasaxboSElFhkhZJrYBhQ6Ls89PVd9+jgB96vrc88qo0PfqT+DcPh2FGZLy14ckFilgFn8rRQgZJtWeqEYFt0SaxdhIVYM0Wr5aCJidk/8XB791t/rYv/lvP6m9/U9g+/p9neNc3iD+W8UiMXeVB7oggsmC71SUbckiB6WGQ7imgNSu/cDh4aQxUcnR6vMiPYrlS53igSes2r/QaEwju3Uozr9ZTXicK+3x2RgR7pevsCHAUmm7NvZC/fZO0WkMxX0SWwAjjGRgxMqQtRQoksWh06uA0Ir07+4nEMYSN7QQNyPEMxFVhKScKsDE1LoGhLKocvZQOmtwwLul4DXopDG/s+WLn2VfVpO5BaQqKF53o25W8EBqvrFXb1QAnecMqe6X+rVXBOa/b/fytBBb3Q/H1VZb5+YMrrAbQbneMTwtS7WWmXFqMjNfV9iQw1qWBJtmWpUwSNDVxBwwsnSGNjMwNHi2mSo3eygoW6njMthGYoHZ6MNgL6dXtD/iSwLXPNrkgbrxfoJLHzfmwJ6YRbeZMnHPN4bjY4CIBt9fPexFgYOL7Ykcy1NIQIJtnkr4tU/HRd6xFNqyvWscMbOn54XZtrg8ydcs49Kn8KvLs7V+Q598E5ebLWUOZ0siUJtZbOXCI61JDX+XJz+5mjesk9Z3T0CPe5wdREALaBvYmfNUhcTc89c1l/+6Mn9OyFq3WezvDFTaGeu+kWHk695K4zOs136rxPWq4LNXc8yEsmyVJRsE6qJBMermpmryTLhphPVgWgIqRbkccphAbICFjlo6V7HBYVFCDZXbDdZTgC63OMkBS9qCZpiOYZh/TchUs69+xFXeYBIWjh7B7+aGO4bmyFM4BnLP/MxrxmfYPMK8Yph1Gm7m7Dv85Z+MHNFR4MH9bJE3xP5bzgTJCSi2Nm4++ozELtHqRhkNQsw+yMKlm0rjYkejchSLZl7TfU0m1QKBEupFfVPYOGxF41PX/hivI86Oq1nX5+dSfG7oOw1K36zhBGftuyoewPi7CtAQIh957ybwrmfdA491XNNdZwQ/pS2Yuy1bDkGxGiLyxWRZR+8zB5jhZqGqViPy/SsjgUglliLEeCbaMFkUpQb4ViU6hDWpZtPKDkCYmWwg3XOBTDeN3aY4cIZRQ/fJ7r2rVr2uWDJkdJtjXMBg18yBp4N81myGC2y6YXaFgIZaKyWXn/R9zemSv/48z5i1e4WPElYcBWm9vIxTk5Fpb4+IcaA+eqRgec0htRZVFLTEg0YwO2EehliydYj8eOW3WwuGEGbDIvMVFOoHxGzRP2U7dsaWNjFXtFxEO2S8loZyQ2HNFy+YJIwdSbDd5F4MghAPaTUS0DZHc8q0PVNZ6kP80D1KfOXayn6p5hj3OIqMaXnyKcs9Z8uLTZU+wWr5KTDYzTrWV92IQtrGUon9hBkVWtxzIFmqXCLZPDqiVi4mMR+WxiyTNH1iijqr6UqHt3PX5I8QGfk8cc/2Q7sL6q28+e0ovOnKj/sGPOCTOnOLxlW/Hb4cP+k89e0vfyv109f03mZtSoR+728idudTbTbaeO6647TuvokQPKlolmaHA/dxGrE1o8exchPHvYZcbUAO3Nm4p4T+R9sQfPl0VMyu6mTrw5F0U5WWfnuqHFz04lo2EhYkGu+TE1ocCrM0krAQwhPp0A2XN7xFEjiljc1KKEVJoi5maMt7LnlWO0daOK1UWXOa28Rkw0EvS1Jl9lAGx4wdKxh4US2RBIw4gvSpfJ0IXaqzIy2M5ILquLluhCoSsiWYjp8T1FR8vOYLxgGSVGjS2+RcGoY4RfgHkfSwB70/MpkeqtlexxbB3sIzG1p/CqleA2+rl7ME71c45EK1+EqTcTAcG1oBhbUkYY96DEpYG8aI1oQUwdRgoTx1zJFbxIqmOsJoz0htqQ6bjT1UgQEhwUO2NcSo8QHT7pCcp7kfeeQyqA3Apa2vS+MqGq0JKilV/tXddKT9DkYXeJsMDllRVHj9KtjPgx9ngM8SkdOXOWPwA9SNFQMVjqWOs0oI8AABAASURBVHSL7ZqnoPJiQMFLwsZBSDrIqoaBXmKG7tLyy0hRi2LPGqOER4+cDDYjvTUGWbZrDU2uV/xyfcsPiRqzTvEtBshQ5MYQQiW+9fkLi9wou5SycTnlmqbySb48GNz9+x/o/O/8jp77V/9c2//1L9QuPU+qHpO5Q2hg6eQLS63hUOqAyYMh7g85F6DB6DFAiBq47802Dmjlzru08bZ3aIuHXpvvfrfmZ8/Un/HWNjBR7sVZD2LVuoch1D/o7Wn+5BO69Pu/r6tf+03Nv/ddaecaC5pLfBkSD8fM/cAkGCBn7pEG9nDGA8iVE6e1zsPJAx/4mA599ks6+Pkvae0Tn9Lsve/R8KY3y698pYb77uMB4l1aveturd57r9Zf9lJtvOIVWnvD67X+zrfrwEc/xoPFL2j9s5/Tav49vJe/Rj5xSnkfiHmKzOyQbdFHskYBZuUFoPKn3oTaoEePaeU1r9aBD39Uh77wRR358mPaevRRHXjf+7VGjcOD1PiS+zW8+MXyi+/V7KUv0fqrX6m1N79Z6+9+lzY+9Skd+MpXdegf/AMd4gHogXd/UCv3PqD8dmDzjHMiM3rkyOxx9hsJDMmSOV55wDb/m/+my3/4DV3+T38uP39OREv1BLfJFq1B6SOHzVnIztqqBvbvyAc/oMOf/pRWH36rhttuk1ZX1fgCq4kS6kHKfCQknGhx/bHSMlqOCFEzYs5dFMptfKbcQ2zyYM0vntf2f/lzXfza13TxG/9WO9//W+naVTWTH2rlSRichTIGQYdl+8084Y39wFiGzIW5VMyENe3rXW42eNyxIMfBRIQig6JJdiFAnSOkF1l5qVrmdCT82yI4QJ+PjyaZjD3ivE80frGKHPFPiJGHwlNbkFgJk2T2ImGN90osIdHwlNx9RENkXVgrD3iSAzY4aFzxAmeMS95jsSkKGMEZM1VxKcEQvEGGdGMj1rZeyKTg6m1J7ABjg6bedyoIq4JVXfBUS3YVZSAgcI6hSFpxrE8NI4aIwW10fKceNTljt2OLc7LDcbLB6AqhVy+MegAbFGwy91wt0M8l27I7xcl2mFJzEcUkT4EMy7LRp56okGqQxjSqRo46buExQPboWA59yHyRypKyQ0LD1zZSSMrnTwqUZPVGJLnpskeMWHuUtb8/tmWjY5csjZRYsqBiyIeMmCSsoBiX1w2oasmDQIRsciKnI+agUWJPYmMjh7oaF+zJC8Or703k+MHji1fywsae4JCW0lg2pN5sS3QyK61FQajasbWSJcTMWvdsVevzznnot8cPw3bzSwx8N9mB5/PCPO9pgkmd4iiXGaiRXnmSP7JUHoV5vB7MuEwe39rU/TzIu+PsMXEbV+7/ShHCKGLw9WyFh19zff/vn9bjT/KDuj3mmM1kxy5qbZpzkdrYWNPtt53UHdB6HlLNd5mPuwO1C4kyqS9SiHVJlaNwWbaVVjVrkoPEF50eTbxXW9knQGjx6dzueEa74zgozQZtzA+HCaYMkcNDJQs/KHYbGcrVF2cJ/PzlXT3xzAU9P/6/CbMh+yUJv4rvmy4ii2rhogWApTfWEdWDZRNPrIwlCcIhugI35YUtnTi2W6srKzp59JDyDGOTvY8pFH8764aSKyC8KdkaiwdondsWHbIYVA0bXQ1DZg0Jc3hRjDiGASMt9QKZtyDXbf+5C5f11DPndfEy9+bYRZYsID4pA4wOatkGDcGqNzAEINuco+yTBMYcTTwU3NU2P8zN+8DGCUy/qMVnYV92JlbQaKfCOmQ5F+OOJUzCbjN3AHjpkqKKNnHE3msK0PIVaxTvLHdbmO1FsJC7hTEylELQekcvn+wWiE0h8KlIxJpAsgRl1Ngid+8RwB4pqRKfhx55wpqLzEBeD9ZsmGmAD8MgOwTGG7/rlg0pJNlWmt15Csl8qT//I8+55y8pv2I7X7JLeLBBNjEhSXZk9RZbpGDhwgYHTnr1ExQgHZ/gYkCEkTtC2RgITS1I1VFV6RDsDNIaH2JPnjimU9DG6gpHqyezjavxH0lSHjQ1UGVf2CPb0ToZhxCaQ9gaEKJsI7XihEpR1ZvdlUtcVH725HN6hgeDu0u/XpszMi65yYZXVIQeJps1AzbIBowQkuVpshbZeNCL9RjJcvn042yb9Ys2SIhCtyOgFh+AXNSn6LIWzVLlk3BSGlNrkmcz6/jxLW4Wp5Xf8FvhJ18am8XLloi/fHVPf//TZ/Sjnz2j7ewFmJW5B8n4JCns8MF1bj4ndObUMR1YH/BoysriYuMQAiGIdaG3SHjwBsj5D1g9e6ypVQxK8fjGhdgpDybCGbvNnmzSkojsBdV7R/hryiWZ95ccH71gs2MbCQ9URhECJktQsCItN+ZhncKuapYNCYLzJim0rx8RzI5tiEcRqGwwGbHVGAml+rKcvajPZwETA7cZyrMxNl137oKkN4ZQdiQ0RQDTr9cAqsc/8+U9XbwPZZvWZVsOUhyJLuTMEbhTMoEkPkB8wkMLmX1UqGaLZZ8q36j2VMJVZISmbtkW3+CUZiNHmGhSJ14LIBm9u7jHo+RYGR5amNGnyiyjMXtYCO06vyihwuMwkcZIYmPnfRUmWlYOe+E+SJ7NIATuFxrbFDslLd2ZK5JlQ7XOMUDoRh6PQ0QqAaAT0rAjdWj0iV5+rcNx6fvjiGw3hpqDFUR0IkLudkTKYJTsjolmaNHBpREpRqLMHzkne8mWbaVltGusmcfKuKwQFwf8I4UAR3NpWOGE0qUMXZVQCFNa1gc85g7S1xaswBLGtJijVgz5OKRSaoss4uCpwbs72nv8R7rwjW/q/G/8C+3+xZ/Izz3D/s018KWDpy4lO0U0VRtZyS80lJ25bMvuhCBxmojzZTh2i9Ze+5AO89Br4+2PaOfMaW3PBs2d2vvZnA91cxbF9w2+mEh7GOd7INvb2v7Jj3Xh976pq7/722p/930NO9vU2Eaa15+2zogNDXJ/VR3kt5RzdvWWW7TxwIM69M5388Dt89r6yq/o8Fd/VQe/9BUd/Ozn6zf11j/2CW187JPa+MSntfno57T5+cd08HNf1uYvfU7r7/2Q1l/zeq3cyoOu9XVmS+5GcklmEr1wiyVU1hKIkWW7oGgR8tt86zxE23zda3Xo/e/XFg8gt778VR368ld08LHHqOULWv/cF7QBbUIbX3xMm499RQe+/Gs69MVf0YFPflYbj7xPKy99UDpyXFpZqTlsX8+Z0ExYxxdePcf60nnNv/NXuvyN39alP/wDDY//WGvjQ9d8GWrkUQUSUdwKVH8qyZfG1Tvv1JH3v09bH/yw1h7gIebWFo705I4jom1VENxGllAtizYOlMdpmnOC/QWODkOJZJnPBLHunntCl//jH+nCb/2mLn3j99S+/z3NeGA8cF5JVh4dapyDhByvxKtal4zcJWFFYeR8E6sNPMba8cMaHhyxOrBtUqcaMqCXBC/70jDtNd44jknix96EWf01G2PMGoNozE9QtziMgTjBCs91CRhXRhVsY8SHUQNy5i+OTMHdSVOjHnp8TbTtySBUpsCotKaYLEchTa1WdtdrZAja8LCNbdIkq7fO+7jv54W9BHffjKQpSIz2kkH7LbOUqQYpzB59W3hmEi3yxIhijzjoAOndpzyCByoFoUw1oIxg8iPSwfo2JSwkBQ1pbIkN4TcitmUbzcVLRFvuuZb3iB67sEUNjUD3G5WJJSFke0K0LwEFDyGmJ13soeg2UijKSPFh16TgEB5aNBSbQRC91x1rKRHqnDH2civEfYTRS85g805hsusOHQYgRpNBsp1BaUhhiyltkDjDYqiaEewAJladJLj7e0RClmTSQNxcJJRKQ1xB6HZqa7LhSsNCL2nBEejBcKQPiNb0QkFmJIdCiNWRydzFGsfB8NDE8EOs/WwRIJ4NMsYphEjv5yKCgnUy1xYRb1sezPenFd3FQ7z77rxVhw5uYBrX5dhnMt9X7EH5d3sff+p5/d2Pn9bzl6/xtjGJod4l+Arf606dOKp77jyro0cOylZvJUSB6B0U9q7YlqkFhG5J+2QvyeA2OsSoapE9VD02aCh+Ys/B42N0cTK5dEuTT+n4iVYYx77EvgetsNit/pJsJOKuXtvVU89e0LM88NrlQ0vKt61hJBzpFkORbVkqik8EINkzjmMs2GAWrxjUm+0qilERzdwVr6bZbKZjR7fqF2S2Dh2QB7yq3NRv2RBp+oiQEwJMrpQSciAKoHMm0ZUGHltEphHuZTeSAWNeXHOiBMMW37DilatpzgQXecbx9LM8FLxylTzChSzElUvE1K20Rmgr+4A96wkNg1XEvd1GNouEmlS/2La7s0veaADpEUNki1pEXPEMkSGmjnYdJSzUQ0sqe0nElMJQsayNidF6t0FDXR3HRELlG6iJ6hHwZayOuc8XjQT2kjHYC9DCI4lvtCc+Dkl8ow3dtcXq1zipDlIeCG5vX+Pz/548zDR4hkUyG20TAc044ewuD+ADsqpZfSOYkJ7FtEYe4D1+en/uuUv1t/Z5OBjznJiEYkZKR4oBMSdWyLZskzcgVHJOEKDIwgYcpE1y9gK4gacjphQoklVhaHGTRTcEH0RrOnBgTbfyUOnE0cN8fs5FJZlCzIlHPmuFRFRQm3goutgPQ0qDR05tspnRlSCxWVswNhhPcOwIdSyyn3lYnj8d/skTz+p5Li7x7785wa7FHWcrtamaZXgIRre7nPpQF73WjK9NPQtjfFFaeHKmYnT8GiQolim2tUF2EPXGOkcB1vNO1jb6JbY152M1PnTk/Pbd6vqqbj19oh4KHmLfuQzK40vwGfFzfJ89f0Xf46dRTz5ziX1c4TTrnq3l/JxV3hmWUye2dM8dp3Ti6AHN2OjMOJhMkNJaBgiePUUiVxSksCKGUqd9iL6fgJIWVoR+TBEabo1aKQOsUb3JHYNkJz40yeGQLNsIg3pz16O0zC9ZkmuPB5ljLkalYQ8LxSd8ghKZ9aUKiomJWpqmUE0NqEQ4HdELF6N1rAvJN+WKDXS/LxwDjUoYZE/elu04UAuZsKmrbFlVjC2gCo5pdFdvQbq0GMu9hp5wFEmIC8pSAifrkh51eU1dJsxQengo8oLIOcoxhUZVInesocUCr3NQb+XQxYy2CeVcQYkpxGJk9PToOa0mAHdE/DE0DO5aXIWYrjRnKMKxeLKyz6VipZdzeAOkl87m8dapCGYp3vGIcQ6fqOsZ8151nafdxkxMmKRdF070UZHyYFi0xoKCh7JviwhqigzDa+wLpRHfsQmqmlvHapwMUcArP3LBDEzLdJPBlS/nAAheKX2S1N91LpgY+BjPVuEoYjGCaWxo4NkBiDSTacoPiicjhjn2npQQEpaOtTR+kh4zMGqkZA5JNRJPRzYkfOiTG4aIocrv2Eorx6qFTct8e9ync68eeNA2/xEP2n7n9/TsP/mnuvoH35CefFyz+Y5WqMX5rS545SM/iW7uNUWjnoatrxFBOc5t4HrXyGNNAAAQAElEQVQ9DBQCwsSUpNnWEa29+rU6/LGPa+2Rd2jn9BkeDM60w7nERzrt8hAwv6VQRMyceXf3BA5tX9GV7/29Lvz27+rKv/2a5j/8gZQHg8yeBx6mVpYYjQnpHPRG3lQmbPnzqsaabMuHtrR6xx084HutNt/xTh3mQeWhX/qMtj73RR36/Jd08DNf4CHgo9r4OA8I3/N+rb3pLVq9/2VaOXlKw8YGyenkrHmZUUV9qTWf0pyhKNhEARZyagFInhyj/Eg9e+fNTQ0nT2i49x6tvf4hHXrve3Tk4x/Tsc98Xse+8CUd/fwXdfjRL+jARz6lzXd/QOtvfFgr971Ew4nT8tpmMiprbXmgymTOjTGEJVU6d1Ee/rK9HF6OkTh2F57V7l/+R138+m/p/O/9nvZ+8Hda3b6qlTwUZN9wSdf0BrEtQY1cu5JWTp3W1tse0eEPvE/D/S+V1jaU9ajhl8+RIyWGMBg4cTVSI+J1vamDrTsrfqbggXPKmfOnP9HF//AHuvAv/6Uu/97vV73D9q5mrLN+qXGML0aq7C9sUns+ZmwtmRHojWNa+xNH4CmmYwFxIhIT46QHEzpebapaURhgnMdscsnhyZl1JEd0sb7IlF0+jXpmYGUTFqZhVKA42EYGzErCLNGLlAZWemtLGHJAsLjYLltUG7lJfX4EHIw176VoIVYBgiFKCDE9788WS8MDErlCxhhK/qZIAFFgvYO1SAx08TlTHiRblop0Y4thxGzX9ky7nT3NdmiKxO6SrRtbpqsP3zGUEkELSNW6IWNLHtJkrizBtujlFe5IDP0e16K9MJUzdWO1TQ4j9Y7aBcbIN+bKvCHMN/f9NNfZak9GpKqKXwgsc2iUURW5fHRzi1tyhcqaQjhHS2ZwgknYwtGXTGg5L9g5YuzyXMKMDNE1xuqm1pKgH9rYUF2+CNFHy8C5YxvfAuFdDjS6lAG0uMhho1GXaEiMS31Kjx/JMHDcguHPajj3muz9qIaHtK+LNmnxXzYZxaM9HJG+L6H0/AiFJnkRWjj4yMovxyXU34tUW9cbnJgneBFq6oiMOHbjYQn/1ZWZTh07rPvuulVnThzn+xTvRb5+DlxrpZlUBxUM/vz5q/reD36qJ5++wMMYKmFPxHXTNn5d3zpwQC8m162njmuFMDFHGAUzZ6bHF3+bfUUlSkJmoGNT8HBSCsJWPjWQiTqMj4qwo8eEmxTMUpgAU14ru2XOk26wpIH3PPPEBy3dDKhSJTJs0EBs8tjoXCRtY6fDt3f2dO7c8zr3zPn6az/LyUpBkrDbRmbnG1npmlpwyDJIamhCRS531ZQxFbI8WHlRuJhI+c3MLOno1kGO2xEdPbxZ9788HG5J6DEWuZU4AqmHTILqnECn5/BQAAdeqVm0RIVSI7ERcaR3XzxIjRwDoejpsU9aa1YemF68co1nQhd0/sI15fNd/MQ84a46kAzSei4bhUX29zbHis+T9gwnqTDOTdvo5mNG0zYPBfPsqfFwVoGxvGBPTOgFjbo+9IXyjPUpbVlGT+UhRClzxB4SbWFAoA9A1dnqvoE45oMBCh0UHb/aIrtXEj1S0YjhXHlqIKZ4HBKZgAKWhzLGugCD5APjNj9RvcYXg5wUA/lnkDnDYBoGy7NBNjxyeNGIOemsvBjUyXAOEBeIc889ryeefk5Xru2AVVdvTaRBbBCdEEawUQgcBw+BhaEo1sCqFi0CzpOIGnsIcQpD7A4TDoCtY4Pn9Z9evOjM8fr37YbsEimlbq+YPijNNhZryIissdnBu2Lz5kkeVNvCVZ1Z9UIxb5IYwmac6HF/5vwl/ZSLbH5LzsZzEC3FhBDpoLKN1Lvt0h0VWbKcYxUy8kii2ZaKpM4N26dpFtvYRYPLiiqZPpJoAUOImjgyHowqaB8GddPAeo5xwbr7jtO69fTx+tNh26JUyMRY4g1/dafpx0+e1w9+/KwuX9krLDgZ8CEJPTucf/Pvrttu0d23n9CRw+vkT3wn2/jukyyFcp6r2rRaycaYDrddOgwemyRXVzBxoDoHCw4JCsY7OKJsAFnFRKW8R/u8wQbZ4YnvXDSgjiNLVuYphmgzgNieIEVAVVpWsmShwqCdmFrdFw8C7M4XmGhg0XMuhk9kTIqCfbIFC9UNSb3Zlg0JcjDLdoTraYTyGyWa5NEjayjKMGJJ0Wl0Dh4gfEHsehYZF2xhkwkLIglHsNWkUUKS7SIkpSVNSLKm1iYB30lc5rZlexlayEGLsNuRtO/LRNO1v7hoYNO1vXvXWYBhuVNRjGM+5cAA5fwKJRdvNZVLhUUqoWP4x96V5Ce4m8cRf3qUhlNDmAiRHg2W+bk3KBzqKIF0rOp7n/xoWRdM4r0gMUoiRje2xI6+EYsy4GePAnKyZq2Zo2AmDw9l/+JpuTynwY7e9tFsAnMFLR/k4lRevPwjjTHo8S3yEIOSLB/ClTbaI+a9YccTbWKTDpTOYYBlBW2fTzXAyz7GoOJDoi4gswPIiVR8JhM8xuyNRrl0hvjO8W0kzkOP+tDEAyE+Scn5oeBPH9flP/hDPfd//Z+68jtfV/v7v9ewu8OH4bnqQRv70s+tVqntpQlKzBBiMmwN0kRAJYcXmQdyR7T62tfr4Cc+pZW382Dw5BntaYVyrDnHpvEFovEZonZoTlCDwMSDg7Z7SVe/+x1d+Ppv6/K//V3t/d0P1K5dVX5IZNxMrXUetAQBwKp28NhFnjkPuPJDqj1uSm11VTrIT9ePH9fszFnNbr9TK3ffo9mdd2l2223yiRPykaPip4ear/IDqiQhd+WE05X12YY5B6cT86kaGHLGiTrs7h+F2GIMDlVSKb+VsceXtbaxTg1bGm45oeHsGc3O3gbdqtkZ5BMn5aNH1Q5sas5Dt3n2jfWZdZp5pbnMi7Q1BnOUEAJd3tnmYfCT2vuLP9fF3/pNXfid360/0V65epXzYK58VlQ9GNyVqa3xHvDMcq4B8J2VVenW23Tgkbfp4Pt5IPiyB6RDBzJDDgWHLQfBkpl9JBQtGhh9oYq68WauEWLOBYbjnON97Qff06V/9+905be+pp0//Pea/+RHMg+NpT3mJNpNjEU5jxbxpMx7JDZEZmJEabD49AAA5unGMpCz86y/pNhxK5nBCTRCeFgoOrWHKf5gJYej50piGW3sFBENU58PJbUKH7PnnQNqbBEhplC95wJHUV+xkgh74FDEUE+OD75xwV3lq7TywGUqBgw/qeM1JgiKbLtbjAeUPezuXuCamss6aXDmiBc5GjazRstVTiwhnBK0TwX0wTAnEEcTFwLqvYpooCHBVTm61mUWCR6kUz6bZL8T2shr94ytEYqu6BDRAIyGYUMSYtiCAocWwJJgX+9ts2Ym2Z87ebtPx5LpejIzTiRkkUNOXD+uiVNawsIhpsiSI0HG3fDeY4u0j0j2vjZJyZuUzKKpLeTRaWSTufJYvl4fcydfDnjUiRaOCIma8DwojR5/JV8KCcchhyeYbdkhtHBp1IMZRVKYK1h2FFWLKNQomWsAoMs2pKIMqGFit/t+Atj4UJhBJ+prYx4AesXghgcYo22wiTTKqmZzTpSUwVJ6kWV3Es2hUYdpisoxqfmxp0+ybdEDFbe7PrAfhw6u6cV3nNBdLzrJz3O4ozpuM8kzfFGKz3j41fSDx5/WD3/yNN/R8v1+KHvmNm45lzY2ZrrnRSd03923KnntOXlcfk0uWco3bistceGKEJJlGygEo9vuWEORM0CWbTHQ4VoiTooWm2jA5voiuDKAu7gk5JAXdqCGFdyiMdgMXZTx6yWYh13z+t+Hn+DB4JVt9mKw4trJEl1jI6VUBtHaeH+zplc/maTya+q4sSZGUlhINFA5nIGuQ5trPBTc0vFjB5QHvElu6jR7LBrpZMdTxS0rLZCRWwlIBkXu/sLiTkYuqkFptstGxVGVmAjOgNKwhmI3cn6r8unnLuq5C1fZt6aBvQIWaYhtiSqy8Q4N0sBnDOMX32EYNCDbluGD4aFhUP7adWd3Vzv8BLlZogvTSJalouxx7uFFUsdwtF2yNbZFOSDYYpyg8LyfinBf6MjV418CQ2QoPvs5yIkpZ3/2BnG/xzG0j1wv9dDrsYWWd96olN9NiZaA+ELTIjQWee3aNj9o50TG1SbLYLG/mK28ZmAGg8kGgfoiuOSQL3JyamyBbOsaB+epZy/p3LMXtIvM51IZH6JUgoiMM7wOEmDyhBCDQhSF0seoRE8xpXY9eXuOAhEbUV3uNmSQyFz3kCRnkeSaScq/J3jm1BEd4CI2fRFx98JqKH0/JxOkQy2GkfCzZVsMYoRiD1k2JMmidUjmhHcQ6rjGxeTpZy/rafbsKj95KGP8ys6lFplOMH0SjDz2ZuMJwYVUZGkSG4JHCmgNsq1qxS2jhFq9PZEKB6Q3SPFAqGMkGnUz4s2xxGYoSuwNOebCcAq2yo+Lzt5yVPfcfka3HDtYv5Up5rCt2QzimOw26zl+ivC9H5/T409d0PbewHc4jhI+kiXOxYZPLngnyHHf3Wd025ljWl+fybGZvYJUJMn0kThgSqWtRgbw2ENm2CehdaqxjRHhRWQJV1q3ZQQFQKIj0A11xY6Mmg0a2YQUlDWBdzeOQIXBMWZMQdlDXK7vOaFByh2Z1aMtdSZJXHKEUmPjR0jASdkds5ZQ1+ICVUYQeNn2I0CoKjrmdIC4wGqLJ7lMUSKE4gCvyMglAPyc3ip2yYnNWdKWol4YjUNSxBqKToqwF6B4pCiIvnAgoEHRA4ci/28ReSqeosJDmfV/JRcpcupXiJ3oflQLeIGBUwL0Rj9mpnMQsU19AlqdF4mYLJFDkx5uc/3ghxme9fdd7FWOIuHR4A2eSRBLYt3dR3h10Dayrmu5Wfdj32FcujCOOcdr1e7Aws58BcG7RZXbLpRzWhJyafFBsBmoK6oQl8pVmgGNkH3ETYp/OVEFQbGJloeDWXLMA3o6ZplXJu7riQY51qBdiF/s4fUGihml5ouc+aB5ZPD41Pord/JApIopNhsFW3JWSB4SJRlUdcIb14B5foOMB4ORNd/R7rlzuvTn/1HP/JN/oou/8eva+9ZfyZcukmnOOdfgELGsPGmVaezMVeovGPCJXyhe5GA58sEtbbzytdr68Me18fBbpeMnNPdMbc4MrZPmEtEsUJCVB11D1sPDn6v//bu68LWv6fLX/7X28p+PXLqkPgVHID6QeDim+q3IRgLic97mnA0hNwL4sRMfKFsnaisd712Lx0vWnHp221z5yfYc/2SSrMb9JvcjIDXi6PBYrGC6qfXICTZCj+t4xlAFcy8Mt3gFJHnjp98R5zzsy3HcRakHm2zmVPOcNYlYU1ujiJZ4eAqrzzZzNnSk2IRv272m+eN/p+0//qbO/+av6/lvfkO73/++ZhcvaZb/lCbnSJ0rKXhOxiZ2WHaN2uHe3XiYeviRR3TkIx/VjGOqQ4epikOWOthrif0SOpTuDDdQi55aR8reHICSYgAAEABJREFUVARrd1EcmuYXL2rnW9/SlW98Q5e/9nVt/+mfSD/7qerBJokbx6pTRcskDiXaLgeqiY1c5O0KTji0Frtkdx7UcpzZwtbXJClm0ZqwwT1yEb9vw9AgukNtVCKPTi0cI12xzrGVWx9qXiYOWmS7zxTnkoxPKyl+qbCNseGNqPTIcYopWI4G2xRTUbAIDScyIrZOCeB8MziAxPwhi4bNtoy43IHBiE/H2M8SFJxiq4WWDIYdUTlINgrni65rYKOO9yj9j9i+Z6TQzREvjJbfNGU4bnSltNgChdd+ZiF1wDgEgLU2+L4vkb2D/vxu52iM9l/EyBVzaghFfkGK8Ua6zjGJ4hC+ZACiLwFZ1/U+N9qvdx59f64T9mmTRt5d+5hcgUORM3vRZI6BFCq9wVq5BS4/tI4g5NiEjdx42wbpZHQU3jK8YxIEVR64Y4A8+oQbfdGXlMRU2oVxWSBZVBw85sp5E2LiCVEX4jtSWOomuUUrHb7Ug4eG5J4Ngi2scZ/0PhemMVdiOnmMiXdDtniba3XGz3ZOHNKL7zyhY0cOEWjtco43rvXzuuoPVDbjXmj9jO9n3/3Bk3r6+Sva455iO8sil0QUuZpOHtvS/S9+kU4eP6I0k8fcc3BFNSTywQCauo5W4JImYbestJahi2NsB2zmx6dB6UGz/lBkBSSu2xtzcOyjEyfISnzgSBYSFG7ZltIhpREe0ayHWyPfWa/oiacv6MJl7qXZ64Fc+DBDvIvKv6QMkz1yZsIZB0b2sHE5bGVI7RMVIJwmwsXNssnFwVvjPnvy6CGdOHJAmxsrwkKeHpXRDK0+ULW+bxlTK56YaoxP5JCDYM/80UO2w4ps5NjJA1PcNTZKKzX37TqxSpN2dnbZq8t69vxl5PzwrlWNfQ7qauxFJeuJutiIHjSw10Ftazae82afqQI7cdSxs7OjPX54mc9IuqE19FD8EV+4xxgnrBFhSx1ktC2BXbwBx1OiTv2ihtPQ7UTT92WUrBzqG9Mti4TgI8KSs/BOnDnAxg1Cis6W4sOYmKQFb+KEMUIIttzzwTKbuMsm4qasIW4DwmzIQTCYORjhQ8mYtNyMYmdEoEdsnKhXru7oHE+En7+YC4bIESMkZyiyIzfkcFj6KAaNK6sBHcHyR72ux2bZY31CXrI3dEG2JfjYhXdt5Bo/hT/BT9lvOXaEB0uronRwy3a5i4ZUejiChGCTuXxKAbPskaR9OdgQfSiMIR1A1bLXtnXpyo7yp7LPXby6uMCWg3rOLi+PI05sgzT5Lcl296FSzO6En8BRJI1Ys2xLHHNZY7NsS/RFvGjoCqixxad0zrNArbxHRIq5U9PBzXXdwU+g7rj1pA5vroqtV62fefOGH2Yz5R/N/dkz5/W3f/+Unjl/RXPPSKJqySP01swNZ9AdZ27hp1BndWzrgLhGqE82gw1Ks4XsItHsLsPANJKVZhs9pOKi2fu6vS/nnETFj7VyHuCqXNk65i4rNkRAG0y92ZYj1qCEKc02uPM2jioUpQGHFdnufDKimb0IMV00iB63+EINNb2uLS2VN9lxEFyqITpUVnwUM7qNEAJookUOoWOp0RnBXGbLNlJTxk4ZgdInkZqjpuaCWmnXDVVvZemw7dKCGygkMMSkCSuyDZx9TNJOicnaQMsngxnsjAiLHj1eietgR5CXfCtf9gl46rbVX0GIX7J3PKPqeGNVmjMsEzkUArvZ53pkOubJ4ZhCxL1gjwOOYQqHlHngKbMogdEhLoBoTdkJhEUvU+KwCJ4HguGKITqCoQQ4w88jjHU8KganFFDMPdqpoIFItmX1ZiRHxOSFjEKvtcUWcoaGhyBDTckock0ni0EsM0qBQzmu6hDHqZU4qkqzRw0WX9uyHZMIIHVTtcKQY4LoBUtIZdNNLVuQnFqy460ihtgTRFauEYz06MIjIYnN/Xx6a6kaR3AMzH7HJ/uQUJ4vaQ/nOfHRQ+Lh2R4PAa/+t2/p2V//5zr/T/5vXfuTf6/5Uz9T4wd7zgf/5IvzxLNq5J47k5qM4XEKl1KfbdX9RTT8xYMm8VRiOMSDwVe/Toc/+lGtvv0t2j11i3bjCzl+uOfYGj7IGvaaPHdRu3pZ177zbV3417+li7/+G9r+iz9Re/oJtb3tLLMT9YnWJjICZFse3BXyoqh56MT9qEGO3fhwX1KoMKrwTNy4iB0kh0wGqxqs/7YR0zNp9iXLaOx1W+gcjdYUf5uACNicLNGZR5ChAb3TIDNv3nPFwemyiXKvWzLdShxDySJH5F7TnC3niFOILYmNnT//rHa+/V91+Rtf03P//J/p/De/qfmPf6iVa1fZ6132kg/u7DnfOfhsP9XdZJOH+N0ZiU6e1cG3vlVbH/yQVl7zBvnYMXJTkzj/MlHRoJtbK4gMncevJBGpRXPOE5yGnW0eXj6ua3/2J7r0m/9Gl//117T9538qPf2k6t/AJIoK+cyAsyL1/FMix87axTwOOJpzjKIWlgF79BBLDINwjg1p0ZMLsgw02iOWzvGvGjAFC00i+Ue1PM1oZ8SBfKjqZKVlDEXuhEZnxkyCK0oMAULkUqFmVDXb5RtzhEwTDprTQDZSN1J1hYCFu7gRQzEWR0gIMHaLIx1R2cvCnexjQuTRWGwayo9IFUlyzpHQGFesBmZTEhbPHF1pFZn0ZphodKpayq8A4ifekBdE4JQlCTBVrwOfc2jfbkcua0VUikAhYN7ijPQYprnC2exeM7ax25bdqSB8ijPEd5+6j20RwHLgyR9KjagKJb5I+OyTMe7nSlAIF1i5Z8A9PenCQ2Yowq84enXqsC0bAsBc+7xIg9BqI7DHZyJ801HlCNCNPHUC997ITNeYS0TZZhTFmyGdsw4skvDN0YrDxHNixxwiqNwSaWcEIUaRUSNq5C3CiGvisuyRyITEKFljo97U31AnElbbjEjhIdHwTW0hoG4HTk/tiU+UbSCoOGI8I0O2ZVvqXbY7SbKytmRpAkYT3J3UOUw2sqxFQ8zl/NjWpu6944TuuPW4Vtf5Id3APoe4/zScG8fEXtHFy3v6/o+e1E+efE7bu5Lt62hm6dCBNd19+1m96Owpra+uyeNL5BP+yReMaFnUPZKwieuBZcmQoPDrSDRjgYJHC4caqEJmRBdE2QqBSCqDmpgTm911VGmSw/GwsSkUb/wVihxMsq38E2lPnzuv/KeqTdbA+jy9oZpk+zoSzbZyDuSY28iSMtpmVlWzg5Qoe5Dt60jGBpZ1zVYGHTm0rjPHD2vr0KaGYVDZM+CTqo0c0thsBy4tohgsS3DBklclG2btt1GeWHhjoVSeceFXynycwzywky5cuqpnL1zUVZ4RxS/pSU6kwiAXiWYjK9SECLnWZYMtE/ud9189z9rNj0iZ01q0Wsekpc6RGlgINvbsPUcEO6OSIjQaq8bMMxEXP4Xie10e4oNPcQueZKkbwGTnCCGlO0PIsqGIv4gywbI9OnHyPtgmpXWsGENcpnMzLvthjQM052ntjvbYxCxSONhEQITKvKsHNts2B0K0hgcMnVGCN2VPMnYOFESXL2/r6Wcv8LDrGnuDvQxNZEfvvn1O3LPVGGxjdwB4fEpkyJajIwmfFg7ZjoqUjs9kIF/PbYLa6NPiBIGZD6x8ym182MyDqpPHt3Tk8KZWWO9ir8rTYywKPSeW4ZbJG0JZ7pkCcuxFGKlRCQRXZCDJY3yT2V9K4WJyVT/jJw3P81Awh1e0FqHhGo7eu2VDYr2c92XKUH54wDET1GUpvn3EnShVw63k6zhKw18eZJOiQUIIRYaEPNmEkKnjkVqLUJoYlNh9mrHOY0cP687bTuv0icNa4wIm/JhKM/J44OaDfunarn70s2f1o58+o6vXUjG5GnkiYs8cc47boY1Vct2i288e1aHNFQ3qDe8SSFmcSDgJstrRGGZyqaip+zb15mJ25woLdTRZFKy8a0DFbjMoszXMyPQ60cGqtxqJ57ghLszE2VyI2MicJkJWjPikA4cBLYFkKS05I0B0/MiNQEfu3Ykkp20JsqypJXySw102I95gAbIZJgtijgPqfi97j+til5Myuk3Q6F3rjGGisu3b42a7rJEXxGZ4oYwCfqN0E8P9JmwCUt1Na5iMyRmadPhN84Ld1ONUibEsx1taLCY+S7bJXTe0uAWK/TqeRSV+cogxcijyjcQFjZ7PHhJxnGmSbnYOEhItU0w0YRUSJQXFmFy8Z8372mUkkPMy4zIN2BZ28/4gPuHxyf5zxi6iSIlMhfjEnvdP95FsgkU8hJIR8+RY6jjgV3CGiay8SE4Phka+xb5gxSDb4wQ9lSk083cNE3rknkHsaSRVs3gRn3O7UOTEJ69iK8pqRcO3RjzTIdTq03y20WOA6NGSK/eKRi6MKQhGzgYbe+KL4lzUDcEIqD3rMhrr2SMhTA0uBA6nfPWKdn7wfZ3/ra/r+f/zH+vq17+m+d9+R7pyeUzGxZgHhMkzxVV9WPd5l/rY50r+lLog5ovsw1tafc1DOvjxT2n9kXdq9+Qp7bKRZp0zSEyXf9PHzJn6cqcYmGu2O9dqavred3X1t/+NLv7j/0tXvvab2vvOf1W79Iw0kH22KnmQbUkQ66y6mVvcR5KzqHT88Wuc1/kz3PA2IwYaBnKEyIELI9kwEdF3mZMpXwKAWKxuaPG6AYo6wWMQR7Lnig0KHJohDxA3SrEtalFSC3WKYrKenGvxDRf7pKyHmNjm6HPWrexDHm6Kz36XLmjn++zbH/2+Lv7L/0fnf+PXdeVP/1R+8mnN+IZnHtq2vbn2ivAnH88GlTRziphzx93mYOydPK1DD79Vx3gguPbaPBA8LlFbsyXslLDoXkjTFo1IfEdbkFoD84V3wnjhgvTdb2v39/6tLv6zX69/83DnW38pP3dO4oG1OJa1VuLwVvalz9JYbdRkDle1No6OdYoJh2JLLhGS6JLxR1Uw0eID6yqG6LBAIkXxDH1pNYu6HM9YpMm/16lq9oR63z5iYdmP8idN5J65QsvfdpmzrIjxiTwR1l4fRhuNPCoegTwUP623YhgsYxCj65DGs6HhWrmamDI54DYVAdCFCwZ2EMeuu6CMlmRblgTDzzLni41YzpKQNbYSa9AyTHX4a6kx15J2g0hty9HJF8IrU4b2zTFA9OxHCLdab/jkhxmVSARPIIgiA+vntClfEi7kF/DNftwIJ23oRvyF9Btz/7y44M09w8hKaayjIYV0YzHRF/tdHnimc8w5Mtcj4PgHC6Gx9FEKC2mceSEv6WCZqsUncOVqpAnlHCiw6xGRFF+oeyhODLAkQrIXjngB3ODYCm3dsO+K3hWXHZV8ht3Yx8gO41PHgjntnIfUgaV8sAkMtYPj3sW2wGNnksoRO8aSR54U0VGxVqaeKwBxIyJNMnhiRLMDmvd26mraXF/RPbcd10vuOqUjPFxKwpabDn6539uWPNP2nvVjvqf98EdP6cKVbdwGzYZBxjwbBh28VwQAABAASURBVIkb99raTLedPqY7bz+tQzywkjDWfQs7op0haDhY7BK5DCF4wrCXzYzd1pAE8fGAc4mYnMAtiKo1bPYMufsj4OTOFKzLGXPGzrMhqQePFkJuIZTYW2Li0ySbKGSLF3Nc45751HMX9MzzfHbazkMp0cx8YXBlHUO8ZVvmWoeFupEjCG5LEOlh1oAsmu3Sew2xBhRYCJtc8+T4H9zc0G2njurEscPKHI17v2ixyfiF0JEUnSUowTb7MaYWRjp4+ijhmBypIXZxbMOB4zRSfEPlxfGDN3TyNn7gjMQPopsuXbmmc+zVBZ4RLeLxMQkpg1HsCwBZaxwQyuDr9iT7U/BgiaisNQ8FQ8lbJHJBP68n8jpbgiaAyemTdhNfjt2Xf1EEKa4zN7G0jiRBCJfqHRXL0n6bisuqg0afKPoNtMg3CSbrJOMbMYSoaaL8muU2J/Men/Zsyw4NI7cG78tYlEbWsjPIAHZGhHRkg+7Om/Ibgueev6grV7cFXKScIPFTsgjMqjY6OPPJilp41lsCBzayRwVuGz9IEGtNxmVynSij/8g4RZWfmPNtToQrw9Ejh3hItVW/uTazqtmjoGQEQk0sEiFeEAL9Rl1gYu+kEqRiWfpiCdRmW71Z+WL2LBeT/JsEl69cLX+bN2k5UANdir9rVBr2sJDtsCI7MhTuASwyPDrRDZ46GnCLDJY+x7NPg694aApomxEd3pAEl1KXYRCyaLlYaNorMEMqEi25pLXVVZ05eVS333pCxw4f1Kz2QLLxtjSg8x1P+bXi73OTOffsReU3N9TInIKl8uXU4rtR05lbDurFd53UyWMHtcGNhzQyL7xqLB5QaSQpBrdku5MkS0V9wM6EtkUvg40sGnwBasQCl9x1Gw41Y2CwI0QmL2LOPSQRwiyw0V7Lw16g0izbEYRAR6ajlNxUSh+b9lvkULcUnjS2ZUOC4LCyNWos4abBHcE3EqxCwrtB6FhqLmQMdNlg4yKm94uqBS+hhpxBHFXkJOgULOEhafQfmdJa/CLcTD2m4zkXQ3YPvjkseagOQ/xCPVKy3UniEtFkaUHcpXRjuy4WY/mPOVDVkBWKEmoZQpOQiOhQ/CZCpTxGaclDFYVP5mUFGIOwc3EKKQ0hPojxiYcqixmjWb1FDnWtj7HdSPuWLjGOYeaC6aFfH6q4ERcz2ZZtLTfLCzVryDnQOXD5evSYOCtgI+g4pLduj68lm0HJwiDXK5LAbXSjFTGglydi1SrLNg5SxojFS8OTSZld1TDaFh21YYRxz+Ek4bTIlVPYsGu/9XV5AdiRIfIuwBLIB7fM+AIdsx0bxxl54bEk97li6RXPcY85JGKLxxxi/jlEV8vFFKzk8ktgS4jyoGzvqad0+T/8kZ7/p/+PLv/Gb2jnP/+55s+cU+PzgvJhM3+aG06O2hQStZL7QLYSlusL0GQ+UprDEA80rv2zI0e1+arXaesjn9DBt71LO6du1Y55/NckzjCe7zW4IcnMI8ice05s263fELz2Z3+k8//sn+jC//3/09VvfF173/u22uXzBJABX6alTBLyQ1CedqkoD5SyDih5m6U553Xj4dl8hfnd71+xkYUUxFO52C/RgudUGFGQ/Z51dxLlcmzilNgisJFblshHF1IM3R97nmsmvzC2UIpgzQSoGpht9mSugTVoj73gmDTkUI4TW0U4geDzC89p94ff09U/+w+6+Fv/Uuf/6T/Wld/8Lc3/27e0dumSVi3RE6Z5M3VI9WfTOeZJhLVJuqpB2yfOaPPht+kwDwTXX/8mzXiY6xnzUI+osdWeu0dUrJD3SWPLHhk5BGPOVuuxQViHnnpCe//xL3T5N/+VLvyLf6Er//73Nf/h3/KQ+gJ+fAHzXHvsVYMs5meWykm4wEKxAUsZWpB9crDRL1PGwtKrjlYPG+dKi58jQKSoCCWg1hZLCGNZrIHz1x4xWGJUnGqCh8pXmVK2IYlRNmNR9IpUNU6Gxnx0VFcchQpJNiMGRqkGSWB2V8IIV7QFAVa+1AEYuRwkYWINgHS06rqxYWNKUOM/kYQESSLJVL0NCgXDULXbYIIMEjmksREIjMJIR8Dz/8/am/9Lll3VnWvdeC/nObMG1aAJMAbbGLCx22MbsIFuQJjRYLo9fPwvdf/Q/Wlja57nGSE0IyQEkgAJYY0llWqurMw3j3H6u/a5NyJeZpVQfz594uyz9157OPuce+PGjRuvKiss1UIjGANa9qEcMpCn4BMDCeN3J0aauNfe4BK5ZgGv/Vjka+o2rI0k2BWKyCa4cmecwJFjjx9HnRITGCA5gnQ5Y+YiDeJKHNqJjikZWhIWtW4G78Ldo/GbKCVmjtBJz4ZXkJX6oyag+OrgVaXLQL3+1nXGaa8Qe8dHAYsHisAe1MZHh/LGw8eOTbi7SDTbjHSmoFNZrzX31aMFo7kmwGQ2uHoUfIsxEMniUytKvIoiFzEHHvhTFwKuBfeBnAh9RKDbFr2Oq9HTO2eMARZsQZXQxFgMqobfoh5kGxsGu/PJL6Ed6rjdOcUqkp1RK7JlQxK8k1aaR9k2dmvgem1bMy6h99+4rB95+f160b2X5Vn2GdAhSzDJEsKzfG/9xiNP6Gm+r/Hxgu9MQz30s8xnAB+junrlgvKvEF+/dkmz2SB5Bk18JtvozMF+o9DRBY24kW38ZSkE7uJgo5wrdE4doVcaCZGcooGVfx5soi568MqbCJX/Yi9FAzZMDNl71LpvEQCQ0sIH1nlIAc/e3tGTz2xoK38Bh7PLr4+quYgwRHeKLcyYlnuAQg+W2o0nHdbEEJGYiDb2EAUPATgW86b6r/EevO+6rl+7rIG9DkYYb4TEuzxtOBQ8jDDskm2lcear3kToNhhdUPDyFQ0856xZu40R6GRv3D+Q1o0K4QSOkvYODnVz8V+RNlITTw46KSJLNlw04hlLt61pPtvSOPeENRyPuP85PDrQcU5GdMmqFmMJ1DLyu1gOcsDkHsNSfK87hmWSMpefmcEYragIfYK4Jt8qYQwMS9owDTUuBpc0OZXyQkNmC72QHTxzL2bCN9lDygD1eTiR8E2P/+Hhcf2lYMupnhhoGGk2EJQeHRkm2xDRJLON0LttOWJwpGNu5G5t7Og53iT7+4dcMM05hrEKbHioKDWI5pFwVAyFM9hYmnpDBqoMipPY+wDFRz/0nKjCXhzYkYlKGhsNofGGpGvGEbl25Xw9FDxzZp3p2QnsNn6iNZSRjGpywXq3lL8MoApNDahEophRil7nNDmy8+Wf3DjAZA+yrfyLOU9xUX3imQ3lT2qd4tQbZnxGubPK3WS5jssAOshGh5iKdVBVWxIOxFg4AVYlkuD4iNaYL6TER8dVwi7ciYQt+hhSeva4XKMRa48arOFIeVhaZbp07pQevv+aHrr/ui6cXa+9j8W2so585zjgqeDjT2/q24/d1FZ+RTBfyCzlrxxMFkFtfqxTs1Z/Jfjyh+/RxXOnWW/D5JFEM57UDyykxvqU5gxiRa1iGEfe8Yx24mKJhm/rctYaIp1sEk2EWzzKRmYi+rmOS2HE41KWxZC6oJNxiSxQhCZEtmWkygNHZew9aVuAOAARydiVyR+gevRQkiVOLX6hHhUnx4iQlLCxp0Lqmvzh8fMUZqn8SVr51Q2o4DFKgvUsiMgaW8VF7iE9cpQDh3rOSJ1iDla8Q99ztDNhjiduU9DEKcy2bGPsvXKn+K72Eb3wrtWYiFCUpAtXgBDKAptiR85O0rHSy5XBtmwTtexRC8FPo1BYhsktthC6OS4KYQ8rmDlVQiXAqx+FQF0CoscaEhPFphdoC1ucIfPe9MDNzDAsIhrzR6nrXJ9cCpZaRJA0jhobGHY6eqpilg6hc9xWvHMM1B2FC3a2skajE8d8GYVPEMkS5CLhjDU2GFB/36/IePTugKklKtHEkDoKzHArEAI5MkKsL/XBmIeO0LPEBom1AMQnWvhEJI2VXDhgNJQee3jNRb4ud2vUeBdFwVgymUYP0oKg5AEgMHpqYF3x506xcdOER4od5+62+GfuOpY8bJlv3dbel/5St3lwtPm2t2j/Ux/V8eOPirsuKcc+RJGNSRLHxZq5ekEtLPOFg5YYEN1QdWIF5VyaXbmicz/+E7ryilfo0s//G80feFBHOJnYoZkHg1L+f4KWCBkUnCFda9Q6UGv72l9r7w/+QJuvfb02X/dq7X/o3Tr68p9p/szjyn9uLB7yqD6YWC/7kHrzADR48hVRaM7heuAnkd8aJA3gfCKhoyAzUhlbWKNRiR5xFHrHEBb9hHmBdiG22kOERCYtVXZjjY25h6qFLVOvcc7nDcTxFPddZk1mjbaVVzDtbmn+xKM6/tKf6uBjH9TWO9/Ig9PX8qD3bTr89Gfkx5/QjHvBTNGIz7yTTCpRTlFMOT8OmnR04z6d/+c/o6u/9Aqd+al/otn1e+V8ebTVIPXZVbuDf+eshmSlYqmk6Ia6igW59DnI5qba1/9aBx/leL79rdp87/u1+8U/U7v5tMTNf2PNczVVXbjPmZMMlRaV7qKUY0dOFUDpzBNmYsJDDXmx/5OdONsxK+uKj9A70vM1rEDSCNoWXcGbIkOafC3FiLWJFhmio6R7NLfySD3lh1YdhY4PY2q0kBlKZVBv/TLWdawKxT2I7dI1jqnMYozDZMMxKjAG4QmgtIasItHiYwqrY4aenlzRY4suvA3lwDSlZYSYqydHBi6f+BUBVHeNTFG8e5bIsKrFbyJM9GiwsY++AbM5cPpyptEclrpjy5xVYvyjxJhscBNpKGoIKMuDSgpUZOMZAk4aF3r3kOPcURwzV1eedySd8t5PTGoNt3hhsO/mOZNqn8mLWZ0yzzI9Ud0FnwiT1XY5TXop5dOlabR44Wt7gkiTqMwODwwrY3FrckXCtyyStWg2Z9boq8iZd7Tn/GKzicOh4UdUsJLwxSDFtzaoi6JFtctAOLHJGYat/OFG6KSSMqpaQy9BSRFqqE14ozRkQ6jK8Uk9U/ocIyaMVRqdipXSaiy9UTkkWsUkARQbUyxScNEH7Y52rBVQeZDwa0oNyRECoDdMEyESZjMgis/EWBSVE/XShbP6Ab5fveSh6zp9asY1NsfRMn75DIhv00w7e3N949Gn9e3Hb2r7gKtxDPjYJms+q5ounj2tlz10nx5+4F5yrYHj5HyiWrbRZ5BGOUfQJTNSM/uBLxGaWo6hwKIHbzaisyX4B+k5AKsHaTIyayC4IfUefY7Y/TEpbrGHRAsWQqSQxhzEsD9sPlvGGjDSmXemjY09PfHUhja299gvaSxLaV2mhlZpEi7zUpFUDFsZREtSFNsoUlhJhSdHd7ZB6RRGDU35z72v8xD22qVzOnV6DYxYWbYJqk7W8CYQTa2h5DxhdQW1aWQ+TBVjI2EoP/jCBWFS8SBvHxGYKJaGSOZ8UOObv6q8eXtbtzZ3ePbBOYM1RwAT9TZi6Mwb3bExrxfnlNl3Swt8QILiA83/MB6WAAAQAElEQVS5Bzo64pkT9wapk0xabT1yBWGe/j5lXuIVKvOiop4Cv2xCzCElUWGJIyB6gQj0Llp2JwR5dKv5kInUAF/pgVbUUUwpCR7V75tVTA1jyFRMqX2ujB5LO+YA5R8AyZPV3FwN+M94SmZbg2cycrBhGCMMPrAEeKUQbZSnA1aqBx0dNd3kgeBzHPRjDk7wzJ1NJYqeVUrBx6E2Pr/49AOpRZt8DFIyfOrRKy9A5EqSN2zpluGcisVdIwCOtjVn/etra7rn+uWiM6d5A1FgLqR4cXI67AQRppBiKjJiSApepOjugKTCGCxe7I3tCZTZT4Pt7R3rqZtbepYHqfnL42arv7Iij/7qDZtiHTmiqpFH4isLeANMjpDQQ8Vk2cbdrG/oMnoDUeDwUGRwTRQsVHpqChmzxUC36oXdTm60cM6j5OZU0hUevr704Xv55emK1teZe2YN+NiWqH0+tzZ2D/TIY8/qsSdv6RC93nMcE9Fy6ci54Xak65dP6wdfep9edN8Vnea41QVRg5JHTr6R1JuNrk52eOpPZdhH3dgHjgeIEGWDFGnZLNGVukSLLHwQJZTgMNkZM4ekLqoauAFqZhciVFYIQnAgXNDHWPVmxwKGW5Cu9VGVwLJDaHDR6rw3wmonvsx34vgw/ZhjNBbL4MJxoTeZsQ8RQhxvWPLm+MRWMkIDn3rqiRxbeGghn3SM6S5auBBU89zhESx0ByzcC1rEo0WecNS7euwTuCoXlo0qYRriAdEn5CSPIQRK7FRjkImwVI9eQgY2OjXmcoYY5C4i3XguNtVRCFBeTQBQj8zeg0gF6nla91sYooYAehzCondD1TbL58RMiiIVi2hZKhKNDIBBVBhSINEQ6Qi9TzLusg2pU70j1JtHVjlGRROPDUP5B+tUe45Il50RH1gLJQQCYXTZXRJD9aYhAHJYwuuYEGzx6oG8OXGIXqTFqAQo5hwFhOrI07FyARLcZkDIWEtALjcAOlq5MRAfh5rbhauapcohCTFmG0FpjZ/+UkdolHGgY2xq/CqTfYo+L4QrbkJZfDs40P53vq3Nj31Um298U/0nuodf/Yrm+/sS18w69xKTYrkpE0RGJko2GLaUGxZyhlBqc67bIMhtmGm4ck1nf+LHdfUXf1FX/vW/0fAgDwYxNx9LPPhT2iCOSRNMM+ozNGOCfIKfOtzX2rPPqH35L3XwwQ9o6zWv0/ZrX6W997xDh3/ySc2/9T80f+4ZzXe2pSPqb8fjwz6Rfq7heK4ZD5xmhwfIR2DMczwXNwzs0bHm/HDV8Mlf4YX6G7DprjZBVg5FUd8JgFHTnS37F+JINWpoR0c1Z/bT+etG5lY4Njfqm1Mf9ZsndwP7l/+nUO3HnGO3u635U9/V0Vf/Uvuf+QTH7B3aev1r9dyrX6Nbb3iz9j7yEbWvfk2zjS2ZOW2LWyLxsUtVY/GUymmuOfXOsXOK6FDs9IterCv/6ud0/RdfodP/8B9pduMeifOg4SeOofA1WWq9LQJDOvPkHMueoWJmTK0TXq5gOX+efVJHn/8T7b733dp82zu0Tb371Dvf3qy45MGTrWlVd6PQBjBnL5qOU0L5JaVENTFKkYRBlAiZswYtCrF4oahw23CpDyMjhyWFNDXihG/UiJJlQ5J69kpZ89iDzFlrY4dQ1IpPngpEAJm4yGSNWmlNebmQSHW/TATeYH3EBXnqoy91l5W5WodGh0JlT6CXsnGB5sRygkjIqadHlKo0YNmM9NhCwVMfEGtRt6u3rDQUrXgFlKc8uGiq0XFapfKVzEvP18x0BMNWrD7h7RVLRNw5HVNtNGicA4l+QlElGiHbqJYYNbbsD8lGrbOlR6RgE49MvbAxJVJ67KHI2DHmEHQtI0DYC5Bt2X4B6x3wHW7JPFE8I0/nU1yzvsJi/Bso/uVCAKcyC0ELiI6E3gXb1AvikWASCrgg+opqWbQa1GWNLVioH9AOMkWLV5JgK5YBq23lu17trQNAix4AZWSSeWUUrUG9N1B3UUo+TQ20TTKcSTALtAhk7EEiwntX+ZWcBKHYQ03AJwmg3jME2ZbtOBbZkUNROb/Hg1AwBzV8SfEjP4Bt5X15Zs3KXwn+4Ivv1ZVLZzXPZ685bNgJp+PPtWzeZnr86Q19/VtP8JBnl2uxVTXxXh74jieb73szPXj/Nb6zPUCuc4pdnim2ZJElmYEuWlhURGA0OoKKhDIajWxbCoeEnHxNknmpmhmzImpHEj6WIxXZkQ0CGR+CGyQQjW100cQDs6O81fmk4fMGAZvrLwSffG5TG1t7ymelneu9ZQJSQXiU5MkUDcUO2iliCHcJoT7L4ShyXsh2JJDiyHBMSsu1esYxuXT+jG5cPa9zZ06pzAx0yRpbK541RPBoCBosPHio4gC6Tx+D15rHuMiFrQxGDk0uqKpcso74AXKTPcofju0fHmFigsW42CnhKttFojk0DrY1ZH+LW7NhKL9co464R8pzLdEsM34fnTzP55XKQt9vmu/bj3dQ+pBJM0GddCWAhKfuFAWPLQsrGs1xCWGuOYvjmJu5+CU5rtXLhjReA5B6x70LjIkJHXDje8SNp8k6sKlik4tTqTVoGGaysY4kGhqjOA9SESK2KTdhyg3Efv48lCfBG5u74v5ZFTM6hWVuHMmR0UnGEsiXXg5AgiLDay3w3uM0xz92EHymfbDd58IKXPnxoAeHEYqJdXHizY+VX0BuXL2k61cu6lT+U6HcFZMhnyukkk3cRCKGeDqJph6tKR8uVMN8TVl/6SlAy3hExYdBpJQRsl95E27tHir/6vDm9gEuWMyN91ykMn7My4hG6cgUFxQlnTnBSNjwCZVtlBMjbOGNuNhD9iCbuBGT48GgNHjwMAwNKIRIbekYUDJWToyNXIJa5IaFjsgHRFYnnVpf0/03ruilD9zQ5QtnNOSA4pcvMQNxQs558sxzW/rmo0/xQHmbdTEXSVodE7EX0hG/AJgb/gfuu6SXvfie+gdG+OxS4lXNsgaJsc6x5NbdzcYPisXuMow5mdCSzaCpddniRZ1BLfwQMmbNNjbsQOSgnAiQ3T3jF2k6T+OR+kK49Y5vF8aRxLFP1KdkP5MsLrWH0aHowUORqSUVkSJTyUaDyiTDoPQJqzgGOkbZVl4Vj5waFgvDJzbbcQVu+JaoEZIwRQ5p0QCRG9R7dKic4EsD5q7Y4Ggne0v6kxCbE1f7+fwl20UMUWQtm73Uap0Se9ZWHaQVn8i2YZBU5yWjprYS2aEC3GXiCOxyxmzwCQKM/0hlGiGRIteVnEcUOKJxRIwRhgtSgyIJDpEkmktThQIVZ9ukqkmSRUtsg/deJlR6+VdcmSwPVj4fBq5VaIpDrw2R7pFgi57zv/ww2u5TltWBoczE+RwWHN54zzU88WAEbN3NNnuPAtQNEhBG1XVHLC7Hk2ySHBVCa8SQ05BoUVWBUuovHcmQaKUTYuTRLZnReseEEKsqInN2SbRuRaBWFfGGoQ71hjn5bWsGTfvDBLLJiREXQpBFQ7dHGVV3iAsTgkdjlpkc9oigtLI1MvT9SM1IzMPITS7T1B6idcy4zg909NST2v7cp7Xxhrdp681v1MEff0zHTz+u5kF2nPALL5H8STSRyIbMWDnxlPCr+ohvFWeZB82zK1d1+u/+mK780i/q0v/y8/LLXqrDU2s6NtEzKIEQYexlE6di5RqofcaDsjUeNK0d7ErPPKXDv/gL7Xzg97Xx2jdo87+/UluvfY123/0OHXzy49i+wEPCr2vOGrR1W3lIaH50mvEFaDZIM4YZ9Qz8eDgMM9kzVWMdCrEmCiix9hCMHkjNkkOiwTWR2Beg9EAJzooSrwowHlhqcaNXqdbAPdqMOgbuVQzXbABr8tGe2uZzOnriu9r/5ld18MXPs76P8iDw3dp8yxu08bpX6/Yb4O9+n/b+6E/UvvWovLEpc3Ne8/MZmwedOf9Yuqqx13Q5L+rid17tz05pePhv6dq/+UVd/pVf1fpP/kOZh7i4EJJVpHZ1VarznVDZ4JYUEtuTTWrwyNCiY89fcx6xhr0//LA23/o2bb7zfdr93J/qmHOvcQ4Spnzhymyp3U4QGWJg55DozMeaEOh4Ml+Z0RITphQDSDRSBGLws0FQeyqPa3AvVjR8GBc97vEtmDg8mYI544GOQkfnhKhjDB7fxqzxDU06JubBFyEYgZGKNSSNMapmagthoQsbwTUmoM+FgUSMqoacYxwbIr7Em6hyMDpeGOwu1/F3MHxgEYNFS46874Jl/Z1IRHy+nKpnq7HHjEhc1BuuEnOlXnZfHoYiQE1t3I1STaLMl4eh4TYjXapopUViiogjkSFA/IpqwHYnj5NkW3k1RjRKa5pa1nxCxkRJQB4JttpHGDclnRn6GkCyeCjHw5JsjxQ5hK5QZI2NuJLMaNkhwbVs5KTopY6Em8oJgQgVlayTzaiQzYCYzu6FFQVNvZWfeU7sR3ksh6o0PpwYlSPBmG2LjpQer05G7Xsp7EQkNqS0USdXtPJNEsg2/kGTJ1zo5hSF0iGU6qLZ7nZkyVq2yC4k55BjmFJSR6YeGSL1xB5KvvAQspKh4ioD8zbZZGyI8Nizh7FO+xdZuT6oN7wlQJtBLaKmZsfaRhU7og0fvWzLhuTyQVSINHBiJ3/M2W87Aq4jH/KmjkrA1Qtn9UN8z7r/xgXlM3HO5ypwuvJ5wYpkPodub+7p6488oSeevqUDvshZvI89CGPNOQxN169e1A+89AHdd+81rfOZykc1NnzE/EqDV21dzl7LYILABW8jubg0V5ol9k74tnC5Xg3TpCP2jk+sBOAjKNpQ19FojbpFC5pjk6McWSQLb0QkZ/Yt9uPsx5xsjSBs+X/gP31zSzdv8dyDD0y2RnWtYl4EJV88W/mLCN3VYoq7nWPlqij3huUMZluC6EqLf/ik58nI+XOndC/7fencWY4beTLz5Iic3t/DqT0GKEVlYUnWHWLEDRt61gujo9Nt8hKDSAQjHQF7xpF6qaMCw18co2M+wPMPsuSvBff2jtSEY4sdQmSUbY5LJAlJdd0MpmhgVjWOnmxD0pBzjjzH/Gh6zHOtqpns5TgOmAtpxCwI24RXIvR0M9gGciQh1J4kwYgoPLGaWilB2R+sUe8kNnX0bvwgPYphcQz//4Omk80UMeU7kR/FMeSgwFF1xMYdsHHH/CprLgS2RdckA5U+DLnxHFSKwyxrpZHMAaDaZA3a2Tuov3rLfwI65+ZsmJKthLG7qrhgxIaFOtbkvLqiMNsJQXZRbayFLAmewY7grqrcZRspMpyuoqaccefOrHOxOq/Ll85pxoWq2yw7hEvxyEahw1RUg6pFRDB7iztlcTRGeWDbFDB2jY7I1VFt80v3XLe3d/Q0D1H39o80gIUEz5ctThuZl0ZayNgLm3jskT2TbQ2yBBdSk0suPsoAsi1jt2YSMoOCWIJrbKOGPcc3bwhhbRobuEa9hePODgRSTOZbrU28oAAAEABJREFUxuWLZ/QDL75XL+bXotPrliV5kHJumU3yYO3yBSV/IfjId29q7+CYL6ViL+FceJtVHwBtfqjLZ5p+6OHreukD13X+9LpUny7ksysvUnHbwggxcjwiFBQBsi3bkTpHLFUIQWH00mzLtkRXWuTiUsSm3ix3oW9SyQaLTykMNshE2ATVHkiysUmdIyvNKl1wTY2LNx0NED86cqpAx9G2bINBdAQ2QR3DbYI0NQCbAd0yY+82MnvH2IGMk0KeqKEcn66aaAeCOoJQfUxVdRSwOowhdd6Axxe27ACjS49HXxojxRqK/H3QGP+8Eaz3+8hwwqXyMJxYcfKExrmmANxKDA+VMg75GOniZJkyTnq3Bk3qrrElASYFHrUiIqBXrxOmA2Ur8I4h5tAqjDO9zuhaCvYcp7ouzfImtnL+Vgg2UVhY6XcN3WLwEIy+XDUnT+nyaA0LiQEs80YMVSYw27mUS3CNzSZn1UFEOcbgDKoxQwibHSEmYsJYKbC6o6rNGQuDZ312fINAhDPKRog9BBDNcrRO2OldBrexpUNCXxCxohUMn3rBiaE+428zGmsRw6RP9tEHDwkbg6T46UTLjVNuJNkpInMusbb66zMQrr35gt/gWCRu+I82N7X3tS9p+13v0uYrX6ndt79VR1/6gtrOtobZTIaUCwI3ftmr5O+8T8thKaHWUwM1BeFzQCFbnq1pdvWq1v/+j+vir/+GLv7qr2n9R35Ew9lz0pxzTk0DNCMZHx1ZFUScrQZZRzKfFWtHB1rf29Ls6Sc1/8qXtf+Rj2nzTW/Rxv/9e9r4P/4vbf2f/1Xbv/cq7b7xzTp473t19LGP6Phzn9X8S3+h+Te+pvbtR9SeekzzW89ovrcj8cDRmXBtJvGgUMyVtZn9adxHZZ+yXm55VEvLuiai1noLEhObV3DxA6WmzzFw28o+DuvrGtaZC0wHe/LmbR5gPqE5dR199a919Odf1P5nPq1d6t754Ae08653aOdNb9YmDz43Xv0qHgS+URvvfI+2P/oJHXzpy5o/9YRmrCP7ZvHDI1XOmXtO/aF86Bo99zLKDg+D1MxnL3Thsk792I/pyr99hc7/yr/V+o//uHz1Mm7mYW0n0Xqskeg2W2QEKaNrlMRe9DU32YOcefjBrz3+mI4+9yecU+/mofNbtfvRj+rw619VywNbHcvZQGJTIyylyWokTJ94ZKZwLMEgd6xYDaOOT5f6aJ8wkgQciAzsAXJ6dCaHyc4Ya0iKprEFYet6dTGEyta6X4sCWDxyp8R0yfh1QgCyOochVuJwpfUkjoOjh7qQ87EkXGzLhgTBgUjT0OIfQja8QXTb3WaU9PAQqI2QYmGoscIMCbLE2InrCLMoLTExRb6DTK4Bu23Ry5rIEhaDkSgOXymy+jGCneijaXJRCRPYNY3NpCsz+jRfINTqjpHjnXPWtqJqtQUCr1i4QrGDS5yDVavuamW+C10BpiL+Rsc4hMRsqjaFljLtfVeWI05Z1gTkPImrF1kmywtzr5pWk63ikVccmTbTaDFNAEnZNttwSKEJ07LNl4d7DFvaiNHKXpPqpM09tscxjg62RT/pizYtZ7IRMfoZ68lujxhOtvFzOdhWzmmlIQetEpEVXwXpddWIWucRuO2Msi3RVRwhHSK8hyBravFRByLalm0x0A2VyFB9HBp4bJ0Cmu+QqfPs2TW97IErevnDN3TuzKA5n3+pzzJujWtiYxnW3rH0je8+o28+epPv/seF2a612+HSpfOn9bKH79VLH75H586ewkb5XPulQeKzSJXTUniIOCojlyRkVcOOHFzEmfgG3gojD1yDQXjfKcQcxYNhv2MeK1i5l1d/j4ORxyAhrL03wyE6QvWIed/kHknUcsg9z9PPbeuJm9t8n6UyYgbypOfhYAUxmMAZA12hfPwN4Ok2RoheNqGSRl1HQRggi5eJqAsYc5UsYVL+QvC+G5d0/eoFzXKvwsls6svRwkNplpWuxEP5bAXpUAT1ZnclY9ZqPEK1s7ExteD0HpDRGUIcg9hDUWXZVv4fxZs7u6p/c2L/oCwyDLItOgodwTBxFtSao4806XG2rbyGgfksHdZfCnIeci+TWFDslagP+HdhHFf0RakxreBRV4ktVSVlvsyhE23KMvETRlaz1KfjPiIJaORt6JUZvtqfB0uRJ0iKmqGfdOSiKy1VQ/0mLUCnHNic/EfZOB4KznMHK8vuFK+hZBWmtNK7nZRBNAi9pGwJ2z7O28i3s7On527xxuCAN87oFhvUT0r8I0PZndQTManMYPIKsmgYJp6abdc5jAUPLWQkDYN64iSNlUmz9uTHMnbDx1qxX7pwWvlXes6fOa0BExB2JVpTAy7RoEzPHEJSteghyiw9NZbgjJmnBCUgPvYgOxgUzqQHHIen2aun+IVh7+AI34E02EVLUBE6+0iwhChaix4F+wk562eeJuaChF/sDV9DglqTlPmxh0UtTKlZ1RpxEWywwsNBSq9tUOK0sMVuCV3ENnhr0hoH5p5rl+t/NHvj2gUNY/zAA4WGj2gNn82dfX3rsef05DNbPLBuQfnecMwH0Vw5b4750mS+7N1z5Zx+4CX36t7rF7W+5rrA4KwhA7lxRqKOngJ5IbCvqCvdtujgzBA3FProYbixQ0hT7xojji4wgYkPV03fWL/dreUiZDCFxyOukO1CKKCb0MsNW9yEHt7Q6YhWWhM8NpCKjUMMEBbGXkd3aQulu1ErcR5zON5x6UbSocQG5b3T7cEEInIRHzWGUCAoPXCcbMsOSZYgxjJqbOiThEjvPmBkpzqJcMhFoiXccNtyOPQ9+7ie+NiWPRKAoalnjZNsj5YXisVujz4E2a68iOwbY4qEdUVlsyTzytjwbyWzjeoU3zbJ8KB9D3g/lYGBXpvSjEeoM5PLiMsLITFggZZkMa0coOIjZJa7yd2rOzBmWlh1TyM3EBEr52wmh3jzzQHjH8p1F7W6CaQzWVblxQzx06hN/g3dEsvBt44BWhMNnVHYsw9ZZfZNtMTajoU5JNvwChKS0nKMOxJNhff0o0eMUGHw5EyMpjYaigUbhZa50MMIq3lzfUt9cakcJeCUwmG2RccXhSA0OSJ+WWXkUMXiGHlaK+4lBuvzuGJtkyEpm2yr5nf0gmto6Bik2CMrXlq0OQ4tGnV4jg3OxVWaUxUGnhMu5p4d7uj4ie9o548+pVtveoNuv/a/a+cjH9Dxo9+S+LFRXM/FevOgrIKSa6LgzENKJFGFJGoqGiisaCYNPBC7yIOoH/l7uvQrv6Yrv/GbOvMPfkJrly4Lq1zRQm517R8qoZkWoub8oxsDD5r6Xw4eae1wX97e0PyJx3Xw11/W7qc/pe0PvE8bPES7/crX6uZ/fZVu/T//XRu/90ptvPo12nz9G7T99rdo933v1OEffkCHn/pDHX7uj3T05S/o6Nvf1Pzm08pftYkHao3PpnDxYFDMXaWw3gZRkDpRMeukOs7vjkx+fLsqwBwD4RPKQ9bjJx/X8Ve/oqMvfFYHn/yI9j70Xm2/5x3afMubtPm61+v2q16jjVe9VpvUu/W612nrTW/S1jvepp0Pvl97n/oUD2u/LD/2uGY8yPXhYdLKvFcbBzP3fblXQ1TKb3yhmfPQN/VnLy1etuanT0svekjn/qd/pnt+/bd04ZdfodmP/qh0/jyujUd1VXpfAutdrlnJUEaLRq6sFwkMKXvVFc1v32Zf/1L7H/qAtt7yZm2+513a/8Kf9b8OPD5QtiV5U6fYbzFPKNg8ssgXDhOzqtp43gbDxvTxgqoaaqguYaCraz0GBZVAXAnleCEDRu7zoUyd4nCTyZx6QkIzIfEXycM73tOm9oW/pGU8dqUZzAjcC44SaTJDEQZQRuZmpL6MiaX+iITmSx7OslEogBELRcm8EDGmpsZ7vTR8wlObOJoVho8Q6HIZBdKlZJqjVY7ExgmfNnni1quJ0BJYhFQc194DhNBsy3n/I9/VHSSO7jNEhKLZsY1pI6ceiA5YgESt5VUgErG9vi5X0riONOXESg5G/JMi6y2g9AylyU6gitvImBjRVc0ynKPOMWvIMEbLhsqSwQJQGnCJIAoFU0krGmL8ApNZqaTqyxobagqG2RZdRlZGlAZpbBWDbHcPxEUvW+Vrsr0gBIXsJdZEBaNvzqNmgPQYwqFep1QmfPO9NXMgUm3ruCTSKi02DBHBEpUMlkHsjAj0pZQaAPCwV9AWLLQQhEu6xBjPUOZLLTULQMmLPAFEwzotDgc6GVQk2jRD5UK3LZsYZMnSgkSxI8VegdjpWTMQnlEsuxPedEN0WObOPGiVq85pfKdUTZY9yGb+1AxXuFwhGSIZ3Taq5YHrTpNmXMTuvXpeP/ry+3Tj8lk8ePrHhJkPxu0B388QjttMTzy9qa9+63HlfxuWS7Q1aLCVNsBOrQ164J4ryv9b8MqlsxqYQy11DZIG2YbyQ9UgBE6fXgNlqInaIeFTMlzGruCjv1h+MHLOHXykBg4mbLio2TBimJNJ0hdkE8N6iMAHvzbpqKpEda1Fqhgxv2j1OYpvPj7zv0x74tlNbW4fksaajT6kljKQNiw5AIAyB64SsmhYUgMMhVkjhNASCJVWeXzyL80EKOn06VO659ol6ILW+VExxyszlJX7E5LiRWeek/e6ydxqjfFx8uGD59g5u6KbbA0ImXJQ0gGB0vt8SOUTW+LQ6TUfNezwff/mxnb9J9e5F7ETD5FTk4z/smOTZZ8kgHTcrBKY85h70MM82+JzDFVTw2MSOydXF1ZG5o/fnbTwqJjRyjHXgpiJWMFCtQcrctcB6FWneg7eGxEW6VeEeK6oJT4fVoaVoefjtCpsEVFCbJ1sy4bwMhTzEZt2yI1iirVddgY6clVqDeFlU+GD82ZSteQogSEHGlY+x1wRNncOdHtzRwc85CJbTEWTbCNBPQcjvRzGwbbUuxRBUqDMHm78w3O6YVFajkc4YbCm4jWg0uMf1Wa3OClnJMuT9Bs8sDpzaj3HEcKDjruSwMZXYxtxuwthHvejkA7I9goJWbSOpd7sN4BAZFv568DHnrqtp25u6uiIupMTXOGy8g6tGJvLmEEsIdu9tibaKEuuV/YCSNUssE4lSLKtehkZKWMnRjBGpdnMUcnQkDX6tvC8GcCaaHAFg8c9smOXlL196IF79OKH7tH5c6c1wydTmPUhapit8WRfeopfWL712E1tcLHgFOLev+mY4ySc5wBHx4eacdAeeNFVveSh++ofGOGAMQMHMk5JhjYyTFUZiLCSRJLduWhLKYpP2ka/kcUB6p3LG745kp2CuoaMDZuhABKSqjXJdgZJK1w0VEZ6BBzLTm5Uo9oOAhmfsYPTpdgg0WxHlUwPaWzIwUoj4XhYan84ugVnsOMYCcpBDC0gBCakK7lWXXN+jp+QSsu5Wn4oSQGrnn0rYXWoROQG63VFdqYAWXYj2hkR6MkfQqyeOUtgWHqhPE9PXM0jkPUAABAASURBVCg1F7/TJ/OE7sRX9RV7coRWzSWv+GRBkxpuO1CnUV7EoJdcm2cpOscNgWPGecEIqrTaMxQ6aGxBVygGqClHGmHFBKQi0dpIYXe4xQT8vN3DoCKbVFA4VOdEVUTYlACcLnv0w5TuDCEEumpN6JZrQYyRkKdEGFfEGEvNQG7Bbcs2jtTHWCIGTGoo4cDkzIgfWCSCYNkrGN3KS5rMPcAFWC7Vxck4Hq/ludjPeCwqxxLiHZJsSwqJFmMIMTgwvcJAVG6Vv6nMZVQ1i1dDNIScMWxahW3RydWd0Molg2vIOETKW0LxitLmhCSwqMuTTR5U+bdu84Dtr7T5/g/o1itfrdtvfqN2P/fHmt96hgC8OT9UiZBTf5G4VatokURpqaATI7ll0y0h+/RZrb30B3X2F16hC//ud3TqX/wTze+/T0dra2qz+FjJVkR+z5uYgEk8EseBz5Gy23yGSDMcfLyv+c6Gjp9+Uoff+roOvvhFbX/q09r6/T/Q5jve3f+i8HVv0CYP3TZe+Rr4a+o/Pd58/eu0/bY3a/dD79Phn/CQ8BtfUbv1rHTAQ0c+p9z4YY8nbbknypy1oQ3JorEPAQynA0jUpOwT91qNB5fzm8/oMA8tP/Vx7bzv3Tzoo4ZXv5qHf69ij1+pW696tW7lgeCb36rNd2L/wIe0+/FP6uBzf6b5X31F+s4jmpFjbWdH6zwUXWdPZswx80yeD+qHI8W0+oydpx72R/CguFZJHijt0iWd+uG/rSs//3O6/u9+S2f/9S/IP/CDPBA8oznO88lZEqqmVkvD1siZvMGzH+GL98dgzff3dPjIN3iA+THtvO1t2nwz+/qHH9bxt74m725pziPHRp45ycMbs/C1tLKKdSVXQyuOnvxFjZHzl5FOMHEIKx2MTiiWCKFeafIBqog8TK80tiMM6r7xzrzlB4orIygBJcMFxdt2xLLLkw9eyAFTOppa9Azxj2FBVtUVpwmLb8kI+JNVya1qYOErLMczUFHw5AoPAY6MeZAqn3o6ihuQUoFoWBnTk6BmjQJ1HUG4q1umKFQCT6xh4T4K2G0TOoghXba1aNQhreiI9A6RInKoz6uVNhpBkgIN6WRPXN6SJv+qPdNPx9g2QQ0P1tQQCcihynwgAMIm1Bi1IjfkxEoInZQGRo+k5A5Vga2gPpZYw+RaCkPcYXkbMGf1LgeMsQIyhAAXCRHoI4qhd/tOpOOrI2GcH6vISXnKEL+yLAS0Fbn80Om9cBVScva7zhNC0u3sbsOj+2QMBenFRIsntBAXAiC9QeRhXPR4hCbA7lqYjRzKrMVHrxyfUcRjlMKoeGWOChkdSsalqyZjLVMlKM0ZOiHSuwNCUnYD46jYlj0RuKHq1MCG2BPQ+ULFZyHHNJKNkF7kyi1TAhR+8cIZ/fBL7tFLHriiUzPwfMZx7iMp1/T6kYQ3wtbesb7x7af02BPP6eBwLs8sO5SJhSxdvXxeL33wXt1347LWeEhoCTzv90h8Nsmyc7yZCG5b0pIa83R9jIm9LmxdN752xkF2uHEPiTZuIJIEBgWZSLSgMJZm2UbECmdElsyrhVJH4ak11ERQdl9b2wd68uaGbu/s8vkFzOccIdgGFCFaYqzOPia6y9LEK2R0KxCDWecEMbWmlpkjW3l1aY0f6q9dOl//CfE5HhDmzFDaFGgUyK6ByOijDJacdvTg0Nhty6bihkc4VKaJR8EkWdWCh0rvVZSZ+42Dw2OeEe0qfwx0xIe6bbzKCpdQi5aIqtn4ZS+4ZxrgA3occ76Fy9IRT2cPeLY154fOHlQjx6Dz5x2zJgyEM/4NHadMe9IL8CQwai0lFRWAG73EDHVWeGF2FTmPZYWMHNLds2JZ6XEKBRq5ZaXzblVO0pKR7uy58B7zkOVw/4Abw1RA4cw3g4YpRQQS2JbtStEYh8IRqnqpW8R0HHTeLEcciI2t/Trg+VdmgDBOXsmAOvYch1CpCGVlrngXIeeTLrKUi0Z5jO6R2cPEQQGDpCxHKVpKyZN128TgdGp9TdevXta1qxd0qq52FV1R8ev+UZMjaxv3Cci2Big+ZgciatGMFGqxlJwZ2SDkdGwEMJJj0M7eUf2PWm/yUIxzWRr6OpkRGf8GjZlKjEx88tmWQjFAiQnFtlxDwwU/0Zq6HB4SnuzdVB8iO9O1ShtArpfqQGIjjrDeS3aX8eqCZePXFV26eE4v5oHgfTf4UFkfNMysGRctEWtJHqwdHh5/+4lbCu0dHLOtg455QCouHo3z6Xh+rDlfmM6ememlD92rF917Ret8qGBWs/t8VauEIlLLokVoJckeucyrrxuP6vXGDBrfihGacRrXgaiVlqmWUCRryhGbiOazs+qIPqZUb/GXTECOVY6TzTwLx0LJkChRA5Qee3gPlz0KzJJcec9XZMKg5A1JSz/d0XpK7PT4hlZd8hcjpJeNA73bFkJX1fWKZd4CSVw6St41c76JTjpQddsVmZBWErDVpabnb8SsGlprnCt3O5Nm1e155USlptDkYFs2FACOkuUXBTpBscsnoEkx72G722oeDGzJeCxB6BpjI4a69+giGvF0hMkaniPMuTLGYuy1ERzf+uuQEcx8tbYIwUZKhojcj6xMFgQij1Zya2yZeRRh5VTcw5q8BtUJWFBFm9GoHJyMQlWvL1MuKtBCGyyj2Yx5D4ajJx4kbmXvi+3VdByZHlfhkZvUctbUMFYuY+1YtgO0K4439QSMHwa6hExnuoaIk6AGHB4UOSIoCVDowKqGnH0PpX6yY+ojzsh49eQI5Ry3pJNNRnoTxxgeFadFByq51Si8VC3ZB7QBLT7TsY2cCWt5oy2TGV9HHydIvB0EkD6fApAbvg2+6Fx05ySFyVzkTh3safbEYzwg+6y23vZW3X71q7T1vndp/tUvy7s7UvLy/jfXcOGffalrAudMk3kxMl+OnSXFvQbOCUEtwPop+UUPae1f/Gud++3f1pmf+znNf+gHdXDunI7IE/9ae1O2OEtc0JwnSllP6m3UwVRqicl5G1qfaeAzadCRZqxl2NnS2q2bWnvyMc2+9U35Kzz0+/yf6ehTf6T9D31Yu/nPcV/Pg7r/9t+0+Xv/Vfs8CD3++Eekr31Fuv2czI+tQz0UPKIGdio1URZHVOal6KEIKSbrOz5We/YZHf/VX2j/D/+Ah45v0fZb3qitt75J2+98h3Y/+EEdfOITmv/Zn0lf+bL8yLc0UN9w82nNNm5pjX1e5/Nxjbvr9flcM/ZtxprMiZA1m8UPzJU7i/qmgjxNXyJDo0ZRS/Z7PpupXb9Hp//BP9TlX/4VXfzVX+dh7L+UHn5I81OnKsWca1wLJY7gHD8WnLQcA84ocsYUbDru8fEASo15+Hn051/Q7gfezzrfou33v5cHs1+Qnn5KPjroOah/nmPWsxLY5Bql45X8rWQs4dwvrLiXPyFVRjheYeQPa3AoYoh4tgBf6o9ehIxLI9PAvg5xAMeVkb4UUIRXU29WllprLqjP3EdJ5Elo1Q7YVMMCP9aylU/eNCNUeskBU19D6/GkRW6yLSOFNHDkm2RHG/0R2V7BlObBXTYavqkt+2iGPp+7vQz4VMcRe0QOUxg+wSJO/pEH8HAVt3oLdyE9xraUOtztGV32LtVU3RU0lQUfacSFZUnqrZnj7G6JH+RYwJfLAQEPjHPv6HbHswe2RS8XTJSTsVT8J5m6OCxNBhPXSEhp4MGgNs2bZKGY7yKOEzNUkuJLhymktWAZ8IXR8WTewKE4hjDQsQUM4R82kr0SM2JZbyjqyVgQ3O0aZLsItLrt4s8XE0PVHGOUuBalnk61Xpzo8VhQWRMHVV0rDpYrTOGKGG84x8FgVRJxxpZzHgt7gQ/HAYgeucm2rEG9uTPGmi8cq+2MUAEMLjKIbSmk3myOeUMOybLRUZGYP7KV6VxTtohYx05tVIVfUzxTMwqyO5FLXVJaY7DxZF9Sb8UCohIaDRYfaOqViZjwYOXrSCFywU6fWtND913RD/Fg8MI5fojjsy3ZivhcEW/8yMfH1ncef07f+M5TPOjJ9ZtgEjqLow6x8edOJ9dV8l3T+TPrqqmw2ZkLrfigbpiwfu0ilarhE97YH7FjjfisVz1IvRk2xiNl5bghgUdIEJqIMXlCDZ6/+BtSL3hy2kYaKfaKVW/I8RE+kjMFo7XL9/mnb24q/4hGHnwpdnzjgJfSwlllxCJWCMeJjiCmUkTbhDsQ4SAeqSPK/LjgE3ODs+am4vnHRu69dkHnz55SGjCMXFxfESp/uGSZzweSRQLvnqIlv0BlfFySFq01QkIdiW9RVGxhOMCaCIXTC09M0yEPBTd5TrS5uaND7luYGAfL7mtA6eEIRJTsrB9HXEDxZRNTum0NguAwnh0c82D6UMfcZ1hp5ExcxJEXXvUU2Ifn04M1Ja2WraJRw102R6v549yYJRwQa2yRhL3kcbBN3eLg4a6AkG3ZBgwp7xsGZDBGFTHQSxaNqZKhNqnXmwVbtrGmj3xkmnhMUaITmANxcHDA/dqxEmpbM94QwzCT2ekBso1tSb1AVbMzb4k1pC4WosPjYx4I7uj21o6OOPAp1vHAweJFnL3kQo55waM4Q7LBYw81EqD2E28eqRzi2s3djqG65eLTsLCO8IWzp3Xv9cu6yhP12Yy3Zd6JxDiUhKEUX6SgUkZnVDUbpUuyPZJk9VYpI5YNAQPbir3JRoG2dw/19M1tbe9yIZU1xAGuoibBB1xFw11iyB7A5OnlgmVbeYmGqD6/0QQOAUYLyfnCkvzg0mhXNbs8kF04gqY3ZE736HKNsl3EoCZL6Bo4hxDXZoPuuXFJL3nwHl25dLa+rFhWmm0Z+zE38be39vTNR5/V089uidMnZo5try9fCvKXggMXhHuvnNNLecB49TK5Zt3t5OhS7fBcJqSItjW9EJRmO2xUXdwrSPa4Ra8BAaNt2SF03kOSqVNQnELIY8dtlCQbP7rSkOmRCre7wQ7v5By4UKkMsY1M4eMJUXCGnk22oVLgyDK1jXpnzzsaP9t32bIiu+O2Zbt8cg6ESmGwjS1TJQJgpecqgRW7FyjuOOPLHtaXppw5gJYleBNRLS7Mgk8di5ELu8YW0TaQRwQ2irblUU384oIJlm5bdqfoC2KeyIkJVX3BoOirJDdyxPsklQ9QS354zZ01QlETx8omTZUE3/JjHtHYAUZhSo2iBXE2BazPm/dk0IRMhIc0DmFNCWE2HFoA5ikOXmo4QnKl7qy36gD/np085n0+QHZ/M5LmREjpGVKEEOAOxyv/2RBMIk/fCFMoqsKQ4d1EEHLvrKMLyzFO0TgWSlgoOhQxtMgPluylTwbSNwKz9pjtGDplzF60biC0pGhFqaYjlu3CMnSsS2x7TaeFmaiA6BUCJ7GEYlt5ibbgwUIDIJmIjiDbUu8SAqJsFzHQrSE6MaIZylrCOgSSOgCQKKGpT5EZVlcwl7oDYbGZewYp/+jHvHCNaryVAAAQAElEQVRpxheDYXdTx9/+prY/+hHdft3rdet1r9PeJz6s40cfEXdoEs7mJi3BTfN6Zc8bWZVGrZnHtmyLoch8HnqwzIOq2Y17dfqn/rnO/+rv6MK//Q0NP/5TOrh6j45mpzX3oPIVvikfasyZ/PnuEmrYimz8rTYbJH5camvIazOZHweH/HCFjqr1mbTOw8K1433N9rY1bN7S7NmnpEe+qaMvfF67f/gRbb35rdp+zWt18M53av65T6s98V15f1/mc02ZNA9DG3uo52nsf9va1PwbX9fBpz6m7Xe9nQdkb9JO/vPZT35c8y9/SXrsOxp4SJn518mVW3xK1FpqpN41aMYazFoMJvarMdWcfW2s1zYa1BRNXbWOY++w6r1IrXnQdrS2Lr3oYZ37lz/Dw8Df0JlfeoVmf/8n5Ws32Ix1ecZeedBqS3yOZbDF9SNrKwoqmZeoQaz3+Otf1d7HP6Htt78Derv2PvkJHX8n58muGqnjdiz2LIJojTmR6Sh0BFuczhzdyMkNXPkNUIJk46SprcrEBg6Ef2pPFAFBYZZLAqUMjXniF9g2kDWMHC9Jri4asKJSHXzE2Qs7smVDguAKiYZdhk+1I7JsRqlcaqDu0a9qGTGNzU6CVv5txARUvpM+5k+agkrAmy7i2f6CF0PwhYKQ/SJHweVfEyQUY6HwZccFJbjxGUkGSw8eUt9Lzl0POdaOkcV2psk/cEgxJQ5f5K5FL2UxjK4LvYSAI40s4Zh6fGFsfB27rLP2R7KxxAWyeOHDyDlI+Oij+FhSaPRTMEmpNLBo4aEclxDQshNXSUckKmVkkhHpYuEci9hOTJ/EeNpmThVltIScVYXUk8BWe3xKHxPalr2ksjHEXHUjhIeAF90eY4KsyB51RQiNAmliQSuwZAqE1yplg5dI7YgAKpK4lcJAtzEkEczObktCDtQQ7GAAInPLANFLzICJ7MJVuOpEC1C0ihJAT6jgnMDdmAm7lEMjLeLwxGbjnOMG09QwRYV19/KJMWivN5KJqxrJbBvfkEZupVm8jLRCnKoChpZ7oDRyhIVsi05mqrCQ8eXzM9fza5fO6IdffI/uvXZe5rqc72MIOEniMx132YNubuzpa99+qv6rrzzn4aNCgyzbIrFmAPfeuKSXPnBD1y6fAy9YEZgVF/zwtXhZ1YKX4ADGItlmUDWLl8UomuEQ+4SicmOwg1mid0JIp2ZhO0GiEY8Zgeqx29ZyD1XuigO4xpbPQNs8/5jrudu7evbmlg4OeLYSO750JMu2GNQEV19/A7Mtu5Na+GRU4bLKOQw3FMkuTZJlG3uyzpGls+dO1fG6nO/K3B/kvIkLXuotSPy7VmNjrLnjFQWdHk3KGEJaSYR7Xa5isTM22eGSRpaZVK3VGPMxX/S3d/d4eLqt/YP8p9YN90auhs9EiGNPjPGwGSFBdpeHE3xQnhkc5S8Fue9q2MYUIrs8KXDbpXuUhZ5r2YLAeyWJRKHb8e56jnmLGiy8O3McrLxwV0wZ7AkpVLKqDT1Vyd/fMAYunDPpqERc5EOhj5ZVdgdKPq5LbFrjSe2hDo4OkXMSWQM28aE8jGTzhgC0Y5DChgwSMm+SJKptZg/gNYLt7x/o5q0tbWxu86R2fFOAW8SoN9slhNnIIRCkOimyrl75HBSNeMKxodJdCkLNy8zdeSHEnah4xQmvaDgxT9m4Ab5w/qxu8CT9wtlTAuZSh2uMsHQzBIdhtzwYkTXgk5OGydDJyYiDirRs3Ru9XNAMlRrucj+mjtvbe3r2Nm8MHqBm70mvAb8QhStKpYiCUHM7s/daGPEGUAjxju4667L+yU4ScuWNE4olpKrPxVJDq7OdeeJOzhYeQi4nDzLnimSczIezETvFN3Tm9LoevO+aHrz3quqXIfYwKQw3rlnv4dFcTz6zqW899gy/MO1TGSvizaxBdf5kvcdHR+JHJr34Rdf04geuKb84MSm+DdZUH1KamquW5BcDHvhhcygDIYjBYd2GEL2VFgmg+jwpSjoxZHEiF7zHmPPHRDcx5QlXG78JidiYH5qg78nHYxAfmw1BsMw4dsTMqglL3pBoI6/pkemA9AgjeYoDTh/GOWIuk6mVD8gqAzk+ZYtwF+FAz/FamNgfNkWVS2PDZ5S+B3vhWZKy1lTRq8ks26ATIaYXFuFvoPgl+d/gtmqeqsyMq3jJyRUqZTkkJrREkOIHTfiULyVh5SDUeJLHOTSaXohNuSb7nfqET/x5U54Al0oeQpgbDoVIUJbxfKlzhvc5MMclY3+nRFospBaYqNAC7QK2Jo+vDiWDe4I6rYRP9P4eiA9awyF7CSHxmQFATT0giIRXnKGS0PERLfV2CPcuzIEj5bxuzIcBhEq4dotI0dBGuOeJPzB9kuCY4kdB4FN3ZbANUA5wgcUTXVJMoZogbqLB44EkIafscJVjQUrLFthW/kos5faMoiU6RDBa5YZPdrvv6KTX2pMMIFtZUQ0f9HzCz2PD4EMeht16Rodf+kttvOc9upW/pnvDa7X/2U+q3XxSooh8sTEP2lT/me2RgmV+UqnV9SfXOWYAoCuUdZnPGs9m8uWrOvX3/r4u/NKv6tJv/bZO/cy/0sFLX6K9sxd05Jniy8iDSqmCmbM4NbbjYE1kF0s8QQM/kgkyhJcaDnMcw+PorA89n6esXEO+DO3u6uDb39bWH39aWzzg2nnjm3T44Q9J3/y6tLdLupw97DO+tU5uhJPbtkw94mHf0Ze/oO0/eK9uve0t2nzfu3X4uc/IPFydPfecZgc8jBT1coDzPpvPBuVBpuGuvWKJbST8kjLHKnOZ4vnoVxGTkkKpm6kXHJhOfQRma+YXLmr9R/+uLr3iV3Txt35Hp3/65zT7gR/ScP68lEAxV45DyOprIJap0+vUzvxFrNl8jttxZOa9Hc2/w8PPT3+Sh59v08ab36itD75PB1/+C7XbN0l8rGN8j3HP+VSHbVyb0jIPHEjCpyYsIQr5YyB+dJMdnLRattjiVkjMKIX1gZTsRRmJA8MsEi3XqcwDii3hoqEpU016KQ0NH8zsCR7IdmLJGzAEHJazHSfCJjuxdIWoqPN4NtmA6eS3EcgbC4ZiGfBaTNIA4lLHg1y5T2oijh6nhj1nqMCy8u6r3jDSNWee4AGjhyIXodCJLo0ZpPmkjUHJ262SzcQjIWXZmpptDbNZkaTKldxjGpDn6+VRBsLJN80WvGCGmgnesaboqGNvcLaTcewBmL28IpPYLk0KD4kWKPYQqtCzzxGL8GuhGKC+jsl5Lk4qTa3icCDFBJ3kk2EKX7Uyh23RR7SNchv1sFU5eqegoa6dHG2fBEp7Ie8y3j3clWICJr4MWSCLeYOE8GHaBcw+gSx7GXAIHrnEGup8mBxBSmTni2cYs0dcUvLgnFQhxIVt1b/OtIVxtCQ23gs8Sj+XJcu2Fhq+vOOVa/Xk3q1BI0ExQDYykVNvUYnnNE2X0Ad8bMsD5EE2XLT4wbojyUqIzSoxNkQ2Cwk7fcK72JR/GOTh+y/pwXsvi7eo5vw41bi+JyY8RLB294/1zUef0SOPPae9/UMN/GCcSSiFlE1Z2eWLZ/Tyh+/R/fdc0qlZEHayEU0N9T6IZ2Q4ARjotSap8jDEXWm1tq6RBYTRUIfQp05ChcSYOVNVCEfg2s/k9cD1Kxg+zNk9kg+sInFWWrhBkKmh141sKZ9bt7f29Mxzm9rd4/tsPgPLc8BB2TIo+UIFlRULK25cFqyBWlDA0clJAOYmBsSpHtTqcShBBKgRm3rO8IvmPVcv6h6ecZw6tU4o8Y11US9K5VEg9On4JU40oJhk9gM17kXdTo4CLdvgJOne5CwDGhgmqQattilHnn1sbe3yrIh94lxRcpVjj4nfRB02LgNkiT4MDImhRiMXeWDvOIbseR46Hh/PqYlaRAuDsja0Za8c05qAScv4gp0Ud9juRMYEIyvnVbkAZQlKGzKskjEVUZjL0IvLNEUMWUSrbe4jq6wDYQyc/8gVWBx3PKObzHDydiwjOt02J25/KJiNY/9kNtO8gW3ioAEKNgtecsclV1/J1vURyEHc3dvTcxub2tnZVRrhMOKoLGOo3GOA7CCjyyi2aR50zmNFFc22bCMN8BBy9JFsMwv7xMbY2PA80cHYNgnTpQtndf3KBZ09w0NBpc2FWcJmM0SA7DvkUpt6s+y7CVBFVINVnVIvBMY7X7a1v3+kp57d0E0eCh7wcGzIfpM6NbKK8ok7EMxcsHKYY4HjRApwVYtse5QNbuUlRk2NmIjZ0+RU+ZckY7BrjFTUgoI1NCHbllOjOpdYT2GOOZpsZOZh1BV+YXoxvwrdd/2yTvHgIBgO8jBIQiPXLg9DH33ylh5/6pbygFBDal9ZHx8+bX6kC+dO66UP36f7+WDKh4nmToaexlZaxlDkIpTRNKkVY0bbHYOPOyobDKr1IgrKOQ2TnVHqIxzBtuiiWg5pQ44e0oqMromC9/PMBlslSajQCi6hh6y02DPXkrpUNgbb+DtS5+iSZUMaKTIUXKvNyTWtYdUQOTvUKV5B6jpUwnIwc0TLnk12A5ygRgbOj56NMTo+iQlhRZt67J0m5IV590sOpLvcmIb3hKrCqoc9sC17JN3RqHFaQ1nwk0tiGLOFoS3xKEua3DtPVQQs8iKPrt3elUnOdEHKPQIULITIlC7qcsZOPWvGELtJAndTjR0FoYtkYWVQJDOOVHENXcJtHEQz1Lt5H9cDCnhWx2zdUGP367EFqCOjvFAs24QyV5tsk9D1Gqse/KJwfdcojp6lBrIzxqlTtFCvz/i5G1bHKUmdIVJSxGsuGracU0jdinGaPj5FGagv11VFjg8kaAbV1Q68iQE9uVgwrKlDLYz8uYkJNVXDvUtNtmX1mx5rbMEgDB2gBhtrOlQ4GNGyrXqh19ytxnEgPHgIP7STPTjVFegaydU5aZR9atwNmy8L5lo929+Vn3hc+5/5rLbe8GZt/t5/0+673675l78ob97WgN+MJ3SeH0u5vld+rvtsYMRpf5NbqQeyjWjlW8nswnmtv+xlOv8zP6srPBg8/8u/Iv34j+vwxnUdrc0050lYg7go8xYmSxKmflelCj6ATQ/6+MgRp7DCbUt1wLI1OWua8pAq50A+h+bUTkZ8ZmrcMyWwcc9z+I1vavcjH9f2W96uXR6IHv/Vl6TtnUwFEZEbLfWGJj13U4ef/5w23/tu3X7XO7T/x5/S8Oh3NNvZ0ow9WaOO/GVlQ27Uzvaylql+yaJlyJrcRh3PxEUrGzh8wGcgBxEqEwsdoPxV3nwmzc+e0fDwS3Thn/1TXfvN39C5X/tNrf3jfyzfd5+0viYOi2wSFQ3yANlg5FeTIDMqa6ReQam9Toz9PbWnHtfhF/5Uu+97b/0jKRvveJv2P/MpzZ98VD7iQTLHKsdsTvwxxEc7KXM+wMhbex8OpbPKsE4pjhIop+svNJK3TPhSuFgBaqo2agg1NtjUvRDcSD/74gAAEABJREFUfXJyyhNKcQTQJ8DYOgmpk1YL4zipGkGRyZe1lQ+yY4OHTYSnYrexYhtM5YiaGjhdAqtc+AgAVWk5Y8I5RAouWlxgdLL3LhGQfUVVWngjjzBEVloz2gxy7Z9tKcT5oGro4QlATL4+b8C+XRIG0YizI4cIQDZPHPK/o4hLrQW3ZY/fUltKK3hEFmdbdBmniZihSqEK+KRNHMfqVTH2UhhcORCqd6tkBw8l20iksq3ejI+KtGjGsdW1wEZe4HcIo4llKJRiwlvccs4ECC3AWELlwJw9QZkZ6FKgohpEIWNu4soBaOpAkxhuW3Q5ygtQHas785TvMqqRJH9Zk7k7lUMNNn6Qs74xT9/r1WIsGxJUvEJZRzwtLbBVWRKqsCkNuUS4QtlHqM+SEaKG1FlrIsa2bCPRJx4RWvSqmTpGt8LxpfdYhOQUdtuyLdEX+8C0HXDBkzlcNUiyqtUeITX0kDHYFky2lVfyWkKGFhgyyIQrDaWmDo6fwiEh5/MmPPuwzne3+65f0EseuKqL52Zc3o/ZNa4sfK4IymeUbSXmsWc29K1Hn9bGNtd9vHJpsC22VZb4vr2uh190rej8+dPCVMdQilW0cKqKAcx2RgleJBpy0OgNucmA9LAm2b6LRLOt+GOkWwxqsuxQqSUjSTIdauwm9qghGwzBhtMFtxHwG5m2WfszN7e0tXNAsDRgoONqSZa9SuWiNGDq4TzK+RQlhGyMtmV4DcglwulSDTAt26k8FLx2Xvddv6gzp9dULQnwpVSOR5TMjdZFCU5XmjUorQHmB8N8LrcAkMFCFCvSFUKZcKHHYkkhIsK6k6pFR8hDwc2dPd3e2NZe/lIQTBVDTYRN8uiupOCjD+6ivqddtu/gsvJsqz8U1Ng88hVWRTNZ8QnHj3xapckUPvq2LD46FJks0mooiiHREhL7ggCmmL7LdyTTpJvoEOxkT6qTyEnt+ezBpmSRF7PUG3DOL9b5b7rn3LyJwm3L7PgwWGm2VTLctmxL8sqLnFa1YjVIybfDgb7FQ669vfxJKC7E4l2rZC9qfoauY85FpzYIJzpIOkicmbEcM5QuQnljR8cNL0bFC0r0hKhaLsQpzVgDZK5j8qzNBl25dE5XL/NQ8NQaVmLpZv2TL2DNAkxoxuQOj0dqoBYs1clZfFxrydMwSMBKS2R4Eht8iwenjz35nJ67vcNJ3GTml+OBHBZHuA3YEKCqIlffqDWvCQFFzvpsY+kdd/YLGSEobKmbArqJEWuDkOJDQmYuCQ5It2M3pgHycvG40eNBbmtOHj4ulKVc46FrHgpev3xObDlx0ow87bjJtnJhuLW5p0e+e7MejDZiM6E1SPXNQPiQjU+U+65f0ssfuqErF86Qy8zV14xJJ1pDM5REDYUeNZT9QY2x4u3kkWKzM3ZZJaOXM1yhUpJVdvTua7kERlXLnAhU18fSExsCGntqKTEwZJtMkCVECIFt0NSSB79JLV46figRkzNcVNnnx0CyYGWLAJQOHPb900rsCwbhk2pCz+OzgE7aCVpYEFBXa4scwlI9craiFNbZ+fcY45ygVZc79cm2ik9y4kOTzwpfdVmBuxhjqGuMWXUIsfpSZsm1kiCTnClD5boYYo0Sz3BpksJDOfZatMlfCz+lFdy9o060QCah/CbrKu8ONpwHI228ltQiKgZ81b2wDuS8tE09IcGpuOzuikY9iwfn3a8QViwq/4x53xeGT/SiMUbkz/Wn7AxxgfXEUSS5XhqbsSEyUd4npeQhwuiLBW9xI0X1mUNjQ27MNWrlk5BQx/Af7cba385Lq831B0fSMIr8qgaMN2IMEB2FqhahZIsTaOpt3RstPo0BEZYfDlmSYh4YLNo4hMWO2/Kw4cOFsfTYI0epWByXGErtD+ujuLrmB4I875h56Nd2d3TIg67tj31Ct171em28+pXa/+D71f7HVzRsbWggNvnFfUhqGSonFcOzLqots3J+DYMUymcDdZrzbrh2Q6d/8h/p0q/9li7/u9/Wqf/5Z3T8sh/U/vlLOsB+RMgxX2jy12fHxBRx4syZlyqTHlSyLcmqcwZ7qRKIai9xV8u65hwvSABzagzl+Nv9kdvRxoZ2/vyL2njne7Xzznfr6EufV9vZkJI+QybIGm7d1P5nP62Nd7xTWx/4kPIPhKxtbmrgvmzerCP244iHj8d8Ts7nVDpSbQZ7zPTKvQ3LG2uWkh6T0vKwLyeTAalYYkF08bxUs3wQzyzN2I31QcONF+nsT/5jXf3VX9Plf/+fdPrnf1nDD/2wfPY8cVLWqqzPlql9QE4+yZIGRuODSL2mbrMvxXOj//STOvqLz2v3g+/R5htfp423vkU7H/mE2jcf4eHnpmYspNn1/maJWtRPukbavoYRRcedctA5ReLMoWL+Pj0hCK30yNP5Qxh4EGMb7SSiyw6GrYW6XEeyGwHv7GbFcSZlfCQ5hRRkVSucYxYFvKOMo4wUywqRITHUEnBgyLpg1eMf85gxE2fGsqlisODQ18skWFDLL7FsGAg9SgwhVCmAaxStYMKTJ/fIMVQdZah0GqdThCYrLWNilnpTN8WCSFBSgKpaBChW4+gCMyDxANoz7seJUU4AIFxifEGKi+JfHi6x1wNg6ERfApRQliChpoxmbIVnTFqXNg4573Kiij0vCo4n3VNkZPf9Sh3Z/+JxXRBOCxmBiVoIceqkKPEOz8IymPlCtbfl5MBFwUqoIcbYQgUwRA6OSJ6MEzVM7Q6MpY5mjKN0glH7Cf0OpWFPZM6n8DvMK+rS6qohY6pp+ISkXH50R7M7UB7IeQ8J0EbBtNj/cgCQecFHO0cL5Y5u0NEfUXZ/n47QYktiaxkSPhmx4g0SQ9Mkr9YRCw4ircyrexkIarDqyMUzINNHKYwCYSOmFFFxLZdNNa7FWMnM2ATHkRPDXarYyKNFuCjN+YxCsKmanMc554m7eumCfuCha7rv2jkNPiY/VFdukwunJPCgja1DPcJDwWee3a7vtLNhYEZB5GOWNfLfc+UiDxhv6PLFs6rrLe+p7I2xadHISw0LlQw1RQDqiRyKSgGdMRLF2HvsIaYFiKWTx1yxLaewFMUDDFk9a3wQxxTg8QGgBMZ0MIXwZ7+EvM0zkKdubmhrN38pqN5wSSjb0fUajTdkYtErJzIinWvMBCQQRHgrc4xFZc8iJsSukf0kF3Ez1nHl4nndyL+ZwHWVj+UYxABZcbQt211nTE++cEVYpbhhyJywngahVT2NPC2ayl6+0YFkXuGLkPKJ3+7+gW5v72p396DOlTpDWlOVRIihKMVb4hkw2oVgMhSnJcWU3MecuMf5b9hZOFGSRWOIQy0Olc50jCu9nFf0iBWjSkEGTe35XLtt8nphj15Cy2FICAHxPVFNgCwae3AoC+sEzsa3lJTiRrIt22JQWnzZ7ThH7dRguHSfKE3Z+DxFPcp/OsyFYxgs+/kosdYw2iRXVzXk4gxNGmC2ubefa3P7QLc2d3WQA0KMY+s7gIQzY+qsixbzUzBeEuF48UZgVBqAxWvkQlYanyxAYkskhPxyAlMa1xY5AsO8Llhkn4zdogaef1jkOm+Wq5fPa50b4x5CUBdkdzks+YU6Vi4bZSL8g9uWkdNty3bEkeLRwFILtEDNBXSv/lIwFw8pMSEk1lh71CITw/kQMyqKZVsIELxACUlTs60hQGyQPSlERZx0ZHPxUHQo04hW5xJc2AVuI4xkG2iAwh0vqVgGI1rMotOnZ7r/xmU9eP81XTh3SjN2PhaMfGg1zSjw8OBYTzyzqW/zUDD/epWGNczGU2IaJc98fqSzp6wXP3iVX5cuIw+FM8i8Opdsq1oxFl1KH+wCUZpKygBN6xV7YFu28TF755INPgyDbEsKqbfoITTbMn6OH7rQW3gRtnCwSEZ2fBFshskRUaqBtTcoK5+MQplnULkEpnA6pwhKCd2k5NTUer5okWwvzHZkxySFQZk1NL1vlAYeRgE11+K8YFpXYLeOBasgciskS1ArWctGrBq2kVp8WEPPnQoa0zVN7zsJXy1b9+s6YYu6Sg5cAnnCo0PJYLsyNfTkWNCdOn4NMrjNONGUryDLdjyYPxxxpduW0WuOSOio1Rt6KHabcSS7yza8PPuQaZOHTSnAxk5vUAHkW/IFCNoW8Cihj1LcemLqBysZ89hz+YlLKFB4iKRS5hcxos1m0hrvWd7LPUXeu5YxhWDiclusBsDV8MJqiCECxw1mo8Or11TovG+iR0VTXPpsqmrmGQF7hnjhjWPfO+T06PGThStIkxn7EAFiIXkQIxwGVDYoY1H5NimfMzAJIHvVOBg2igQUDqVDYr7yHS2ixdXG2LpFkUeywTUAuRP+6Y2bG+dXefJFN0NR+TNLUk35ZNnGQ8XJprRAJrfUbUpLDGQHSxKNVmQWVzCI2f94MJM6heFDRwLCyj40WeYBUa9XSvx8a0sHX/5r7bznA9r4b6/S7uvfpPnHP6nh0Uc1Ozjgs0Gq/xyX+wHzMLEetrFOSxXfuZEhjY2a8+NSO3dBs5f/oM7+/C/qwu/+R53jAaF+6p/q4P6HdHjqrI54IjjnQR6lCaa6kmZdJZDLED11dgKInflZFP6cURzwlvkgTMBNAjMUPif5nCdubW3Q8f6e9r/1dW1/6EM8GHxn/b8HtbUtipd4n3jjlo4++xntvufdOvjUJzV77FGdOjzkAVmlpN451Irm1DCnzpyPbd4UUmoAFw2EUaTOO4GawE2BFo25NMDpM4A17nMG6mOj1VLr5Xt06u/8HV3+hZ/X1d/533T+N35La//0X0oPPCydOiVxvoUIJQOdzbHNXJIl2e4kaaCmgfqKWMvw7LNqX/oLHX74g9p+45t0+3Vv0vbvf0jHf/0VzW7f1DrH2MOMyKY8RKz1kYPymbcVzdl5BDq6ca2OHI4vvdxxoLMT7NNoLT1uilO82JPSaxi9yDlKtQ7Jsq2pRbINFi/IEm8BVSMvSIlMVh0za+lQzpWa1paBcnRKYABiBEwvpWfKGN+lMQ4TYaVPWl+Xumvw5FFaMrAXHDu2I4ByGgRNPQWg0EusAYekaD1bQRrz5cFzxJASxLrFNajmR7cZiKjY2uOm8pOKDYzdo4+1UTmupVp2J9FaTtL1dZkf6TFU3cCLzqoIN3pI6iOQaEzbeA8i0d1twdAKzjzIDoHXXoSjpy9FJJxwD4xbdJMvRzAyVbhMYHBkOwN1sH4kxVDHn2hQdOKQW/YNh2iAuKEQaxtZuHYLEt6owSFhbZBGOfoYwWEoiyZdtOU+oNzVfRfCTAusIcWjpkKu3oIuvbrdskfCaYBkhvhCWX8IpHcwij0pgyVklbpDH2tWfBoHsORyZP8xR4T1Th2xh2xXGanWWO2MGjEtWoc5pi1R0qQjSeoxSouIT58VAL37IqejTyzrpdSo6hwjsZwWhTnyGNwAk9O2bEu1gSrZNlzVzGjxAkOMJI8XIVA5IDRxxMU2B3N5MKSp8UEAABAASURBVLosaCUo6WzLwANcJUkqOSyWUCtozodQ/jdbL3/wOg/zrujMaXz4XpaF4oGSvQybaf+o6dEnb+nRJ29rb38us7hk8lCjbOvihXPkua57rl/U2jo4+yGYMmC3B3l6lb7QpODBJNngI4nWIDGP7UjKGNKYP/YBGx0blgiRwlG1kFGCRc/3usiQHRyv4qwZO5pscHnx2ts/0NM3t3Rra0/8ric7No2toUtBLMnTWlEsXvEdLDVVQw0qGywdbiOUtQ/R7IzRUxfB6BfOndb1K+d09swa8XNSNplX0ttICB7nlxMbsmwre5ZzVLQBfVA/Jqjc8sy5is8515JP+GvZCJ3ihDwZbMs2quEw+uHRkTZ29rWzd1APBXmLLGwyDvgXQ1zthTHYFh0KD+HVAc25Bz0m/zHnLmjv7qzGTDYROxPTeJrI08tCGmn0zfuchbM9GMFKV28trObP4SstCAoyvgjENajDZNDgmgLAks2g3nCjrC5P42QNj2v4ZFvlEz7x2BrDdGCcKxSA3T3m3LwdHh7osB4KlkHmxB/sqml6CIKqYAxkoxvCnVFCth2mtKzX2I7m4o2wq1ubeSg4lwezD3NcUg0OSFlobWSCSl/iyREoRCSxSDGXL0J4GHAOTBFyYNiinswRvfM+t7GyTHIe6/T6TNcvX9A1nqSvAVb8UBHY4cwh/IuFZw/hMm+4gJAlVBeh9qlEI1lmROq2hd44GVpgZY8b31CyT0/d3Fb+xSLcmBt7OiQrfVwiSrBxltq/ssaH2bAxigT0KGgwqlW+JJR/6ZbLCzvcpSFgy0SdZZTsWE0+0chUMDw1VLGYguGn7A9kW/EQ+KXzZ/QQDwTvv3qx/t8RbnPyiDcrHL+G5/beob7DA8HHnrkt3r+calx6OB6OJz5hIu7y+dN6yYPXdA8Pctf5YlPT45RVtDghh4Wy1tiDJ4W9NNorMvOLQu2Oxb+gIVKIbKMNadEdp9Gs0W6sBa3owUiPpffYm7I7DaCs8NXOap4HBu1pyF3mDMipPdHJ1rnJjhSg7JFRshmIU7epIRgm2z1NZKh8Jo5ijilMbeQ2/gFGFrEoeqiUJFihlhUsplFSrSIJC1XoOFR0DQEihN9NtmW7DGEllVCSEhliARRQUvl+z4F6Kzp57nSsFFSPD72sd7pVLJachzA6/qlkNJjAUBsDA4dwjFfRpAdbpTvxlBOSuiUzadGChQJ0r0hsRGd3jBU7ukdORChu4aEUN7oElnmvDnyJG2YzyVjolb+ctdI6kJHlF177U4CUsOitJDKMTmG2C21K63LqWJBVdtFSN6x6A01OzElYWMUg8Q4YxbKCNOHOaQKn2x1HlN1lwRrERVx1TSVD6hNYXOJbSSRNemE4lY5CF+5VDzCO6YX0uTU1VoIDvYCcLxFK7wP+QSD0rAdJYqJkg1GdaOaBjWjMjB9jzV3BUaDJvzA8o0fmKj3mkJI/RDAyOnHxERsy+UdnCnG3iEj93GfU/gMO3AcM7VDHzzyjvc9/Ubff/i49+6pXa/Ntb9TB5z6l+VOPS4f7Etf6xIiYJalaxyXzOe1MmiGcm74G6ItXtf6TP6Vz//bXdenf/a4u/MIvae1H/p7apWsV5IO51rhBmVF7LvEwTZRFkUK2ZSmHWNVwMBQ5JXXesLsoa/W4B7GHbGs42tfxdx/R1sc/qu33vVtHf/4n0sbNouM//1PtfOiD2v/MZzU8/SQPyOY1Z25e5/y6nXU29m7Ot4k5+pz1Cb1wJiiOXseDuWyrN1eeOlfwy+Lq/bm+JvH+PKLOg9maDq5e0/DDP6pzP/sL9ZeBF//9f9CZn/3X8g/+LenCebXZkGUVJUeOg5kgFLmlHvQ2UjAOiYbjY4kHfu1rX9Xhpz6u7Xe+Xbfe9Bbdfv8HtfvFv1B7+lmZB8BsHLn7F4qUmTlMbeHJ1THOHwSWWXDHM2OfNFItG4EOKOU9Gefoi1qVXUIDLH9xikE1kl8539CzpxVfMkM6dsIEi1aZqCpTCCV9acsUOMbeHRp2tJaZGCSW3UasKc1o5cvabeOIf1iMGBBHqRjeHUmthWQ+CAOx6ozUgZSGPC+lx5VTeWVPcADGhTVkRIfRFZccT42tsMjkmodDVEq6GtUIqIw40rGSmLHqRGzYefszVggWQMYArXiNEuedTq3XQ0HbsRAQ1uUaHd/QaMIcaKqEbQNJd9JHKOoRJdZgxlDwUM/WJVWkZUOy0vIQx8itCG9sDYotFJsjUADbVFL0SSaMIHqLKUNIdU5obHYiumK7QqIhKhS5U2JZ8ZQ8RneLtBCUVscAITyE+P+599kIq/mYF5GV1LjkYmbmpotmW7aREg17gR7rRHGJHC4RmwNbOdTb0phd7hgjnosxawyJ+JTbZfUWgMiu1BnbxYyVu4bRI1mhKaZM82SNtxCg2PX8rWFbtVQ8QHhyhqOmd9GyHZUtBaF3ReCqtmqWVuqPb2isXNUs84G2hNHlsmRo1Jd8ZQ8QE0BYsFa+jGCMfPw0rfND0ovuuaKXPXRDl8+fEidvzRh7SOU76Gg+6Mlnt/UNvtfd2t6v2GFYXlHy+XT69JqS6+H7r+ossqoN4nLM+unUl3yBU6u0sl6NLcWOYphtvEwwvbVAETphCWAnz3gO45pTLHh3B4iCb4OsQWYPRS1WNOproiWHQHSixZTMtnV01HRzY0fPbuzqgHuOAYw++hseCuu5RDYz3zAYSRLJbGQITQFbQHCNze52qoxFda57NJZf07nT67px5bwuXzit+nzrCy3fPjOOwYhLPFolyFyBo4cIqDmEnzIEDAWNo1ZacPZMC78AWVLnSdFig47Ym62tXW1us0+HRxKYxuZRbuiNtQoaOB6FI9slAcORJUuQoUFS7pvqGdfxXKkfCM6YhEuGRA8WQlTlinCSYg6touXqIEtL7V32JfBI5VIyUgUt/VOrPL46bFxDaHSUE70CVpB4Tuqqe+E12WQtZFFaaRXg2qwDfs09PDhir5psd8oJOcnFZ8pJilGyNANTSJKlIo2tzgts+QvEW7wZbm3t6DB3dNg5JNwEIqTjMwWuiFiSMcyy3Q8eqkpsy3gwu0DFFso9ajwaq029Dog8JWkaJSPQ59jP8Ev4lUsXdPH8WdY4lIPBMVefu6CSE29bNiRL8JBtmHVni7+ay1ayjGrVDZqlgbhcJI+4iX729k79IyMHh8eyLZ9IZvV4CZNSEZUid6+MIQy9M6eUmLaIUwLUWyPJikX20thINC+3ccYARZKdnKLhxJge3xBGVHB8pM4bPA9ar/EA78UvuqFr/FIx41fSpqygKRcnD9YhX3qe4+Hxtx57lgvonprXsA2yeMBA4fagHHie3+r+a5f0kgeu6/LF09w7zjhvtWxW6f0cBEYHQUi3ppeqxmBCBEWnI4tGXRlJUh8UGIweUg2CuUhjW2jus9kWXbJWGnkLlGzLorFxLe+Nhky3LXvaY3KBUwYWegR02yjP30+aXLlETMj2iSAbHZvljpesSet8NIl28nzphowhzN0/wgqNJWf6ohXT3ygm9k6nxiyhJMsH1532rk8VdW0xPl/ChfH7Ee7Im3wcP1GTaA1Kt7tfHzmGdVGarOXBMFkR6XWe4ULn/GWnkxu8Oq70O2fBFBQ29sR2kfhsUCkmzmLQyda9sQDHH/Z8vQqLoXuymigL1pVx5D06cC01Dx0yvZk0NF46uhPv9RLMSAnGB4k1Z5T61rGpRtaygUhgdczhpeDcAJuUS4Pm6Ij0poWIYK4fiwnU27TiAXsheQ8iJPVEqOSxHAGyu2TDG0COUWTEkz1GENwY6eh0VaYJrBXpZOMaF6DyIuC6DEMBOtmtTB9SNhyj7RJtOHp3kJzXUGPZlUYJyX/nnsYrZhHTiRHHBW5VO7Gn2AsMD6E0zvuQmAeVeRNo2Zb4UjHnB53jowPtP/mYNj/9ad1845t18/d+r/7hiYMvf0HHt55V43OxxT/HB9kjiW8MbUrMeUdS5XN0yESZNzd/w5ry/8Y78y9/Whd+89/r0m//rs7/m5/V2stfrtnZs1on12l+EF0j1zCzTLAt1dV3XAMqekYAWIPyBShMOU5FYm1NPVZwrOlNnHkNHWx+pPnjj2s7/7DGhz+o+Zc/r/bXf67tj/2htv/4M2pPPaGBX7NFLbmBhXGPQCXZu8zBWht7wEencrwi55A3hmleypfkevGVJWUiSyxN+Qw2WtIdrp/iYeA90o/8HZ3/+f9Vl//Df9al//xfdO4Xf1VrP/YT0o175LU1MjdmpYaBbGzOsVlmJlNaq2PDT/oS+21qtHGgt50tHX/nWzr+zB9r513vrOP67Hver9uf+7wOnnyyPwwkBctRPfwkls66SMUGZ31MXnpx6o6dR4dRiRSIFs3OpG2hLwTgBDS8HUoSyPbCRSVHb2AQ9gWG2mVMScQ6I5V3ig8BmKNsBxXugyLlvkbEtOxgbAGRs6hSS49/vNRbsBDzxidgymFLyBRNlVurLf5lTVAMLh/bKE02nK6cOOGg6ZZhLeVI+GQe0VqoFM4UXJy1ycJF1RDiU4Cluo+VBayeDC8UMoNx7qBWd8wNTEVocEC6QkojqsUi1Xv59CmZc1XkyzyYaqWSpSItW4zAYUsQKQA4Uk88Ziidod2ZB2zqDWEilR+JApSs3qittisacthE5YpCFGPvk2/fmZMe0ULdU7JXI9VbsFDXGM0xGJempb9t0bGvZsRvKiCWFRl17K7DWO/BEQlLrlBksnR2YuR8OaFHGcSBjNCpSqmh699jrLfWWN/zRRRWQ0/CmYPQas2DpWEqduRhxiOLC48e1cp6W8QljUYsYEtbpBAh4Cd7hbhjxmHwIFbfgYxZixEgY0dSsQRCttEhqcOiMVl2te5rRjtQltDP4ii4iYiKzADNIa20uIUCJ00PlkoWDUPZw7nf6zIKDjZ8CsAQzc7ONF25fE4ve/Ae3XvjkmZr5uo2V+wZslwhmH24vX3EQ8Fn9dTNLR3xPc+zQbYhziT42sy658oFveTBG7p6+byGwawxdksyL9Es4Usfq+l6MAySLBuSVjhnhUWrQYKxBKXZKPTIikG9dTuGCLCchy0X4PjHJRxqY0w+pxU7uiFm5P2IhI/QbZe+uXOgZ29t11/BsWosUg1WbxNvbdTNHuBJbtuyIVlzjs+8JsXNsTNjfLAZAmU0DEou/EUsgNbX13Xj6iXlweAax6CRx+rz5aMtRCrmJaeILxv2OfOUHkxCLa3MQPZA+hIk5muZV5INJtrIkARY+StWvdkGtuZs9tbOnja2tpVnUrLoDFKPgU/dBodsy55IyDOo6wj0Lif34TH3YLXIJmtqTUw7KhapRnlk41pKazW+4GAs2QkpknrLZjHBCiINgwx1h4zOwCKlIVJjd0KRC0VPj1712BJkWw3SSptqxGOJ4jPhCzBAUYY+y2QLkv+fYD1FVZPzckqzhuKS4QNvVNsaBKFzlEjUxIDICqrYkSP9DDvvAAAQAElEQVRzbtQ/Lf3cxrY2ePI75wacUJFCJqo6fuHBwpPN5J7sxfEpO0Z6zZU55+DZ78SpHDNATOwC2C+MpEMzUqKSISK2xEPRLpw/xQXujM6eXZdtTnrWwV7EFnLJiXXZg3VqGjKf0SpXK7sNQE+YlRdzl10q0yiLljeQKXJ3/0hP39zQrc0dLpw8FIytaM5IPMmMZFNN4sOhYMMwSMgM3avsWjQiJBwDCz9zLDU1dJmb/gZgPEOIUWH0CQMZbUwCjs7Yu5XX6q6RkmNF3Ux65tRML7p+SQ+/6JousddkVDXeLHWOWfyCcqwnntnQo0/d1u7ukZwE43we1zfnIpZfkl784FU9dN8VnT+zJhGbX26zj6KhMkq5KW9V6FgndVANCHqc0JEkoUSArIGaW5C4Kq200bfmIUPwBVGjPa0onHwYU09i3aK754wfuWB49B7ZnuwdS2yXVsYWGT98I4UKGgUsso0WgqUvHISNJY365DHNk33K2nJBV4yQnYG4HqNqQOExhYdiDlUsQHfpY+Fgq30V615Yk3BBeGDoKvvJ/jUIr+ogcHw4DjaOaFO3o1s59gtsIVgY+iY0VjwSB7xjGhv4KC3w7BMRqjKYIzxY+aEXz5DYELK9Mh96zR0e6uULD9kuqvxqbCOEj23GqbNq1H6MwJApDu+M6EiJjxbeAilOEPWkVhheGMhrJx821PRIociJDZVMEF2t/MkejiH50JBO9tzszU6dlrn5SI6KLZfSRokKyaNA46QRFQyw5zbvxNEoWtmkQpCTF9ZLIDgxZEWvUcLT4CaLkCd/IzOFBLfEqJMtjiCTbahJAPAMFknByo8JNKLBkMNSi5AphlMrPtQEGz1VjXg7CLYAkVGXseI80LIlPjEUjyjFXzRixBoxodARktE2Cn3kwBJQ9iR1iZY88c2c5RYAXHEs2ZGYUTRLcapEoqHHByxQREA6GQHofe0RkgGHPMTKXIFQlS8u88Svz5R9Xtvb0fzr39D+hz+qjVe/Rhu/99+1+4F3a/6Vv1TbeI7cfCbmM0Gcu5CQqUJTXhc22urGj8/N3HMwWbt0SbO//SM683O/qAu/87/rwm/9jk7/9L/S7AdeLp2/Qi08AOPLytCsGTQQExIpVK0lO8ekoYX6LhotfZ5FIXS923NfoErSKi7iGj++tu88qp1Pfkp7H/p9HX70I9r7k8/q+Lvflng46nasRu2Nzzl2suLysK2RW9QlhJoLXhDzRmzsRdNQRaWGHOfs6WwYQMHn0vHhXAee6eDSdR3/8N/R6Z/7eV383f+gS7/7n3gY+Cs6/RP/ULP77pVPr6v/PwjJNCN2gDO3YWiZVi3zZuLSMlhmLvOAtT3xuI4+/6faef97deuNb9Stt79DW3/0aR19+zvSTv+HVkhXN+K5US86FnpWrMqdjKOGyETMh4CRHhkISWKvxKZUPRyhXPezX8Y5biSTo+ADVKNleM8ujPEHwIyFwmwjkzUJutjNMi/VMREtbkXIKSfEFiRQikFWb5lvkuCByT1WgD8YPfGlYEMtcVF/NxacIekTb+YIlTkgxtoLR5CGYGXs6bKQ2LH2ji3V9SlREAwr78QmIOS4u2ZLTYGCFHdJBY8ScpONoYGQMwwwCozKA2Cv4wVqmbH3SFUjPywN66c1zDgfsXNoukNNKhEu81KaM0yU5KyAeSek+IpP1lzYNFQyHOhJSYWTheONSMqkC57P4NQHpISxoFUHeXylzL6X1FIeTeVvFHqLEhLVtO6DGAspmYkJM48AbcseSTRsjItud5u8gF5QsP9mJyrqqWqe+Id6yh6OXgK8YBYw8UBQXx9g5YBPPa5gWVsReCDYid7TkwiBPh4H9oWNTW6726YgtC6Smw1kQxvnf4dQEHosQqlxc61yZfYxZ46bm/GbiKgEwHqfd1Zj4kOlqFKqtykkaVUGdjaubuqYmENiFlbVbUZLpbUGSXYQ3BqEV8YidFkldjjxITB6zLDe44c0YaRES58MzEixZWcICrLIHT3ehSHkuM35AevMqTU9dP8VveRFV3Sa73ji+5wq+fhJgWwN2j9s9Z8PP/rULe3xOSRZw0DWzJW9QL586axezgPG+69f0WwgHlv/XMPP+V6WclxLJVwidxO2EDKA0oKxFAVuonEcwzvhj29kLH2LR70RgCtwfJgreEOlZ9asuYGhEocPlTRiSkfO53J8Ao1uMUGubdnaOeSh6La2eDiYbcIQ16LIKqmpWtKTkypAwVgQXShKq/wBMEWPX+YOJazzhXFy0To/wl67fF738V38bL47k6NNSZXGES5MhZqxicaEhrFweiHF8Q7KlE0cIrxTSSC8GzK5bIOj4CVkAuOAsTootnTo+Ghe/yjLxsaO9g6OcADs3suRHHT0bqt5LVIbGmRJA+DAORUqX4Y59wrHh0c6POIeC5/ek8OyjWpqYUpNPPJEWWl8cbur99getSrjz/p7BvCoxMKYJ/lQat5waOzDyE+wyrNAkqIrC2lK1OE+EsS0JS/8Srt76PYUhURQLm/5/wke5oaVs9UWm+oiGz5wY5kNRma/wAXrW9AsGnkYc7Ajxa02Atv+/qHyj4xsj382bA5W2eIfwqcYuMXL0eIxV88DQC80nJvljgcxPsa5ybzY6VHG1tTvxyMix4y47GANkOUqv1JcvXK+/vPh01zkSMJSWvnWXEZEtU0EMh2RcezYau5SXWNyjAIsDnO4iI+samzpwi35tnf39eSzG7rNQ8HUpSFuxJHStujqg7Tg6ik4/Eh0Q9XH44OcC2v3Z+7JjqjIHNs5BzGqAJInZFumwLk9fi/ifHGfS2ngghLXKBQRIxo95qKAIZQLF07pxQ9c14P3XtWpfNEoP5MCwm5y7Owf67uP39ITT2+I72eLDwbJUmoRjV+7r1w4zYfHdd1/7bxOrbNJOScwTb3X3zWHpQaEsNiSLhfNKiF2Dh6rKymD41AUDSpHd2Ehs1wQrfjFo9TRx1HmpUSSGKkW5jEYW4pSoeIwKC21GN/InVY0d2Q5ApCmdMTiia28mYZs2B2sqHssRuPDh/JkwhUTIGPvkUOtXCKV0I3fY2xlK/+SGE4o6GN/AXi0SllKSItmueQ+lshgT3qfm5WB3t3tye8OW50cGnOL8DHPiCvqJC+9cHyevvB7HhuQSRZCPNHvrGzSOYqjn5nZyGN0jh1aSoNhE+QiBmWp1rJFDi38I0w0usUeMTwUeUlxRsNQElwhoOpMOJw6JQ0z1Hg0zI29RK2OPEeAGdbPfAS8utzX1bfPoCpiu8QlQGlmsPErpzFZMDyBmYvk0T1UDJ4qXNMMyYBDOuLiWoAsaKGj2ADxCyFHC9UM6Fw+8YpRitwlRkPpHJ95ig+BcWuLP9HEZh6hKbJ6Q6T+yDgLimtUCJFRQfl8koQzncyxGNWqhpqtiRYqrATOIq6VQsZFiY3NBmBvLCt7nP8fnGhD4QjgmuSJn0gwlpxKuN7FlChUDOw+hyg3ZKmpF54doRYcks444yUP1ho07O7o+Otf094Hf1/beTj4Gh4O/sF7wP5K2t8SHwzy2kwmrmVM4jz8m483key5ORgT4cYXyibx8FHXr2ntx35SZ1/x6zr3H/+Lzvz2f9Daz/ys9Ld+WMeXrnHzzo9MB8cauDmdUXceEJoHVkXo2b7xA5GZU0Gn1M8MLC9jsDgjRzQDNYnPrgE6xYMzP/KI9j7yUe1++CPS17+udR6IzpI8a+HmNTUXkYKJ0qlNNTVbXJ+PzKBGbouziri4Dqw7N8Q2qGf4D8p3sP22psML19V+6G9r/ad/Wud//Td18bd/V+d+4Ze19vd+QsP1G/JsEAtQSpUtJxfvY1Axg0xd9QCNvc65m/k0W5P5AUB8QZw/+4yO/+ovtf/RD2vj7W/TxtveqZ0/+iMeBn5bM47pjMSzwcwxV86H/heCqM2aBxaNdQg/oasmYEA2NDAMGBA1x0g5EpjGViK5ukocQmHw9HxpU4KJ1eTX3TAj0DUG1DoXvrXT+NCx2zHEGV3IqZeKWEkACXvtDy62NeCiyLJsdI0NbJRGtgQSn1kla7XZox7XkhGA7IHpEaKmHvZxTk3J00YuDTIvQZiV8wgxpUn4jELJZkwsTHkIFt+mJA8C4ZAcMLImr9S3FB+F8ElyWMp0MAQ7EcmU1eFHx+VErzy4eW1N9VnC+9ZsIhB+PSAZUNSnwBIYNgJaNgw1Z0cillsPBGxIDZ4+ceQVkZWNwFgzWvIQiKSJZYVFotXe1UJQCl0mzPxLLfaJTK7QpE/8pHflnkzfg8cvVLUmBQes5CnGks2gO1ucR7zsTXX8GO/0vEtvdyDMuUDutC0MXYh5nLUD32N8Ib8qN8aJyMGpIzsASjpizbXALAdfodgntWwZQoAjq5hJFtrinFRvfe+NJbozdEJc5J+E7FNOr+5RY04fDyXWUOXGH8G2bINb9TJiejj4EDQyGCqaICuyxrYqJ23BCJb7KU89yzV1jJGPCJyEBFubWfdev6CX8d3uysXTypfuLMUUXkRS23Wteermjr7x6E3d5llA44ICLGOvdSKcPXNKD913lYeM13X2zLrqcwAPu8eL5uhccUx+yVIIe3hDnkPpoTl+gmyLLslSKArxc7HMyPDAYnD8i4tRNGIafkgwxshgucYmNlRocCgmcqiiUYpLYTs8C3ny5qby/xXMZ5GNPZuF0UWiIYE7UjYG3jsIPcdjGPPjViZg1Y8rEYKEQzaDIPKUyHVo4DP98qXzyv/b//y5M4pZ1fCjl3jH4KWTSuzJVM0Z2ZniyGVDoZcvUPUVF8qhkqY590LinscAcWf3lHuC/HsKtzd366FgjlHFM9jxCsUTIicw01j2RJz51kIfFjggs+YZ1zH3iUyJEx27YlJvJdYx6XqNBZa0HCaf2EJlWQilLQfXFGO5HY6ymqOjiiM/HscqVkiPU8joBofTUe7uueCEFH8Ib5Y8+qGP0oIlz0QVM1qSI/95Tm1W/nObMbZ8a8MscyINgyVbI0uxElBy8f6uuVNDhHDjGL53cKgNDvAub4gKyLq00uJE3tSRfOEtJwpKo5aQ+dm65SjiazMpXfBhIE9rKhMcSIqt/KTIiS+eQeojvk3zknGt/5/gtcsXdPXyRR4ycSNd84u1OstjrcQlOXEgXKua8iqDGMEbMclVAdHnGLIx8YxexviC05MOE5KowxLjFhfLp25uaWNrT3NiB/bQ4Ba35CY2nFyZI9vYxV6JaI2NaC06lL0BUyYCIx3TkQQsF6TpJhxTuWCUullDxTAf+axBdlataov8aImF0ZkvI344V6ostxEfzr2dblw9r5c+fK/uuXZRA8VXRIzMaVtzfJ+7vatHeCiYP7Gea9CMX4pJKw8Dduohc6D7+BB6yQPXdI1fPNawVU3zJvOKf7HWSqxhFBtz2E4iMqncSlBvlafhnA4VGk5I94ugHifBW6eKaUpLDpczOn3CwkNZ9xABn54tTiHAKQ9qNEYWwgAAEABJREFU8oBUT8kRzGx3Up0LI67ikqYAWWlRM2/kYbBsS+nhojFfbQpi8FDDVnCwkZIjJY7qgv2/rL2Hm2XbVd07xjoVujpUhxv6JiERRBBZFiIKMPBMEAKECEJXQob3fe9/et8zQaCALlkyWBgDJmMDJtgEw0OA4pVu7FzxrPcbc+196lR3X6Hnz6vWXHPOMcOaa+1wdu2q6q5aMdBX2L8oxBm6e4574+Ix07o1CzjRbfRS8UW0zTJCqVrIUGFjpXgpbeaRNdkjm8FmDAm+5jivV7GFJl/bMnJci7K+UPAQtthtRnov4mwJx3aqxwdgnotLJod6EP55CMhkpGdBmU2oGBhFy6qjId7bM3H5xWONas7oU0glH3LmH4S9pjMZPIzxgwoG5ceRMhdq9MTEyZNr5LiEx06YYuO0VIRgXBpKy9pLRzH36+gij82QwFCAsoPBxdoMZuT4z/HctINgtvg4KVnkSYr4AtTeFs8g/EQ03Y4HQuHZ7q5AHT1zCHOOxyznGqtk4PHBLS5hg+Zg7DGYwfawMWdnrfVSohDHCqGkWBguGoAoRiUmfJjxtxQwc/cIomGc61tWArC1XvMR1yds5ENDoIP2iso4EyDzs0+4xcgtWDUdOtNJpQgfiF7zxwB1Pi/HTR1n3u6Qpfy6FxIfGAsSOv8Bx1//lW5/4D/q5jvfrZvvfhcvnP6jlh/+O/WD21IKC5EvL6XyjQbZZL4UvDWl1drw6cyj7O2ZbbVHH9PWV3y1zrzx+3Tu7f9W57//B3TmX3+9+ud9rg4uXlb+q5NDfqrc80zEZ7mTGJ58dWzzUysUTwSTyR3OKagilM68KUU1FMCp2LXY29MRLwYP/+7vtXjhRW30Y3COTOYhaeaz2GmeEImKVCmcxABxyxaSvsoJ3mRyMJaxa38p3d7c1sEjj0pf/uXa/o5v1/k3/5B23/KkLrz+O7X15f9K7eojyosX86JPx0cSSZOTLNJUc4PXVmLIs6LgNnNB4jgsn/mYjv/6v2nvNz+gGz//VP2Pwnu/9dtafvAf1O7sqS3IxjElIaEUl3hq8xCZUxBrBWcHUNIxwjJmD3EYmmHpMTB/Zz+6LJvd6uQwRmRGMPQIE8U0cgmbSNkZ0q18KXHkYLMV2aLhYlvZA9EQpTLAUDJDBwiU86zCM0jCzByq1jJOeMSQTVTHBcpeFJahCgDEn5E9C4gvDEiRzNhQYheytdYK7KDkrlyTrQ8+70G0PmHz/LH1inSNYmQaaTq3q5jUDWIIs2oKsFpjMAgVvCv2EV/eYJLKmOOlanhVilImW+S2WKhtbapx7jTC6YRmjHXEJ/eMjCTJFrsmX/wwxC+WzvkiqKPQ1YW95pQ0c0nmCyPXEyV3MUAAdbwTjBww+xWeY589DI+n7bDyimDy2cwF75ANAgm5w0OiJXUI8VQf8zDTZIwemp3skc/2DK14hQQuWwTJtvJVx1Ofunkyd3hyhRBP9WBFZF0ZAkxKas3LZTHvpyT8M18RvrblNQxRdpBIg6INGmPv4XWksmGnlmjHRlzDBMuaYPSBz2Y7xyo+4cMmWbYlheYEyJmPRIbblm2lWQ6DvJJyQuBaWAc1UmbpEx96KashzxbxEddgpe54x9Hh0FRKbIgKgUpGwq9knbRpZ1IKe4PVlu2VQ9LPisX6AXp9uM/o4ERW/OXzO3rF41f0yEMXtGDKnpc9jk8NCHBquXbrWB/80PN6+rmbOuKzuK4V/EmiXGgbBF+5cl4v4wXj7nleWIlGKGP1nlogtUbtTbaLOvsem42O59CbcIJSP6BiM8KgjqT4I3RICi4JTNxsuomXU1alwSChK82krTmjQOjC35BEbdhkfGpIcgjbHX7Y+MwLN/X89ds64rkiMyg+ouVYMhNhBHKECInJySeg2DDarAcZCDAZLBvKnAUyEAuCMHpkDxHfprM7W8p/qno+e4yB2SS47tNsDPT4kBYP4zqkjHVds4EpfyUnBs/YbVNnVxhQycUZsKzG5JfMI2HXnb0DXb+1pz34kuesrtFmXnGzgmmIhYoUMnstmm3RIatxzoiWf6LtmL2vcw591UnilTKEbGlnYVUbaxwxOLL/ncS2OT8gdAR1Z3l4l6+BoPgYHKqsI7zEDHUNKMYQfoDNHkpwjwFYSFa1iZW8NgQOZY41WOt6HaSVcd0CiJr4JRfnMQ+E+Z+BI2ORjQWyrfqCa0iyOemjQ8MmCVlpcLocmfGYG8mdvUPduL2v/Bt5TAkaqzX8Zl4B1I6HkUNhcDo4yjRGMrsf3LhXooAqpKQSh1Ri3KLa+KwRS1HUne1NXgie08Xds1osNnDFr0ExFmMAVVhRDStV5WdYSLJGKz4Ntgs3plBnDT1YFLCcp9duHehZbhrZM3XXSVW1G4cIkI1C59RTEtrGTzRDODAKrJjMlyBnkJBCaBptTUpMhc/YzCfP2Ct+6HWB1AHQOqo02+qgLAF1qe3thR59+DI3+wd17uwmFr4jwJJLYFEHoSm/Uv7x/K/DH3te+Y3BXMT5IGrkUrPCzIfiDrkef+SyHrt6Wef4yVKliVEuUSUn81DH2AebXKKsxEkYjJGe6GJZBfkiOzKBkWMfNAEBoTomgRID5YYicDpoauiy0dg3RrCpn1ImTHeB62rkEK62RZdcnaEpHxUCpMMwiBYGdcT0mbMs+lx5LFnZyjqAUyM2+gydjkzsoBP7LMHX4tBW/W74bj2O/X5gDGuU+51kvrTW7tbXTJP4qVJ78vmULBsdB4r8VLkUv1B89WlkJl+8QhWSoRRmoTs5DEhOI+POscz+YwSelEhYixW0UoDqGjVCCBbbFF2+2dNhmtE4QZlsGPBDoIa6J3CtLvIfGWwscOKzgpHTnVFJLTEaKl+lOcNpIhf9NDZrKXhVyoi1LTOvyFsm61SzA4QmOE5RwydorqfuTOU/DCcvKdhX1jzsyDFPevYoqk3SytmpBKRDSA3cPJRgZa/q6sRQxikR6tT5yNR0Q1eMhIoUmluisgWlo9ARyUwtFYcoAuZZtNaGaNwgk50YGN5YEFADqoBSRBszIIxeau6G4m7ceYgT7gRLxbvmmTtrjY+EQQJP6BIlP5Sa9yzrzXpiK843FEsy46YFqTaOD7Xx7LPqf/FX2v/VD+jWu9+jW0/9jPZ+/7d0/PSH5MM95SWiN7eYokm1YWJu5ue5Zj6usrR003Fb6BifZQPYOaP2+GPaes1rdf47v0sX3/wW7f7g9+vMt/4b+Yu+SAcPPqQ9Xkgc8qJsmVzLYzWel/IyJuHWUtKxTM3OyztSMoWELmSWjCwaq6v9hFOZyNfJU//Jxt4dddYY94pJbCIA4o2ojqwydi25mJboS3W+NBqORkvO46MjHSIfnDuro5c9oc2v+HJdeMN36NIPv027P/ykzvMyMH8mvPHIY2rb22QlOLXl/GRfCJWjF7E+6hRyjhfTSvjVpHduavnhf9T+n/6Rbn3g/brx3nfpxs+8W7f+w6/q+C//QhsvPKNN9qblf5LkVtBZV2pnwkyhzgYyM+dP15KvAYq5VY0t0krRekuU1aiVoy0l0DD6YLEPJXoITTZSg+A9BAhjjD+EqfLBBYFk2VI5Aaix9PLIjBOutRafqIkMD3V8oUAxQ9nH3hGSt8eAHyqjJhZRttWgFGFZtU5GsVcVFQjdsZEnmB0tZ4LLImwuaowhovFFoS5B1CY4wT0giG2QqUeMf6koyJwRpSn+QKJlOakTUbahhhguWaMBa0LBDIFbrAY+dQ+0tM6YHyzlt1DbYhONXidFx2t4Gmju6/KMrXiXMv/sg6r1NuMDO61J6PQw0SLC2CnGVaI1FHGGEQmzMreM/3162RIQuo99Haqj9RJ51v3+ZXlK8lJzTubKM/kU4/gXdt8hQRC9zASsxCnOL7UJFaB/wapqtovfd5hMcek5KakhbE5su0TbnIuW4HauF43jKbBYzJkKrpBogSsRcnrpCLMd8Z4eH9LkmM2hdkBxW5u5pmbVl4dK2bItR+1o9MgeiDDFAnki2N0dU1YW39CoIyOOAbBLNYy1I9oWHXjy09xcwoxafOHoCT27s63PePRBvezRB3T2zKJQYQ+Zz9sAZk/3j5b654+/oI88/YL2D47qlhG32MUm5aMl/6b/E49e1gOXL2hzgw1UrUJuRrIYpBqQNVokO+PQ18eBTpWjtMojnbizuaLBVhgySPUSy2BiPDDArsihQKNOgRkSbdhV97c84wQ+Yv35/xVeuHZLh4ddIi9dc+ulgMtKV1rqBbfBoscMt4eOWXbkQTacPj5netlsw6nRIWmbH7RcuXROl3Z3tFiAdWEXzRPB0qMKI3KJ8Bw0y6pOXq3a+GTAAkIM5+1KLiGDZVtNloqQqMlZROlBzd4cK78teJt3R8c8f9icA6ScSpFOhJKwChfISqpZtsc8DU5P6fzs+Fh53yWaHTvCWu8T1DUEw71mVzmsIRH77LASZuB/ibdE2R5TO1obMmKp0bLBEBCaoHnyeNSWqIPqVJsQXDr5O7aZhI5KTEYp//hifiq+5OxtjfmJGRZpHDDRrNZimKhk0ZqIgE/dsUfuPPAtlT+JvXHnQLkggq4oxcQ1PGszAt0dEJ4jaHm48zBgsLh1agxYD66Yi2PLiZL6x6KyJx2xDBInVhGBuVgIGzVjpmvn7Bld3j2nC+fOaMG6Mg/BNXvT1AjKSjUiGSccZkjlLVqTyVF71ZBNFBwQWzxDiOkedTb8j46OlRtGfktu/5BvPtoiJeBFhRTEOOkqniy1J3goeXDADQ0LAiMye4CcLVUNxOInahI8Pk4SPCfGtne2CiM91QEQRE8eKHPhXqxi8OuqTIyDxy607HXo7M6Z+pXwqw9e0tYCHwKTO+u20fG9xTnykadf1Md4MZg/dzI1xqK5NfaSoi9dOFP/GO1Dl3e1WLQqr+GDmbGnULiU2MxNiKphipwllI4SqOSpBqYsNVvFLpRMQsVsjlHkgMldFAOAbdUXHJXMGQWm0VIgkm3GzApHHvX1yT845ilqaPgFmihYEUOtgxzDNPxKjaF3zs/hNCxdDeN8rYx5s5olc+NHEk/zAsQAURe54otUMG5THzFjBDLuIcS7O/CAVs73VQe4NpY7AyUw98hScg7Omt8sps5ZVq0lZxh1icbaFUIkJePAZznALIeHhj/zEpdjH4rf3WRbXgfR19WVXDg7ySLowMxCzwnM5VA55jw9vsOJtY9aCSifcCH1OOOTUyui0kpIUuEhWod3KflimwhEaZk381MVKmg6dGpSERRs4qf3OQbsdBLEQ9mntrkl82LQKa6SYcXVdvlkTttjYawht+e6r3NvB8UZE/6MdKqLTy04x7TXg5YSX564wHHhHNeAie34wzD2TFc86zWTgUjKTPHoYlqqjC7a4H0NWVYMKbCm98SSP3Jyhg9sSLgTHVlq8Q3Fnw1J2T0mBMNh1MdsgEOvUb2tjGVHk42t40iPnorqmh6KpvdSkyY1C3t8Ab8AABAASURBVGyJW5enrxy/lLJyKiHzxwdfi/3oyosnZRUdhxDxSBJrmEuoYxZFeM4+2Uz06pO8ZDFkBmrkVlGniJi7uxA1h+PEN01485kvXioJvqkDbR/cUfvk0zr487/Qzff/qm688526+dS7tfcHv6PlRz6knn+Pb7GQbWWNyk/ZeJHXobyEXMpa8iFx1Ba8GGwQOpMt47+zw8vBl2n7NV+pC7wcvPTWJ7X71rfo3Hd8m9qXfakOr17V3taWDjiwR7wYrBg2d9TMhrUlmcQMyGMlyKLhEagw1hmE9S4V/6VyLmYzsg/HsZUfwqpXsGp/OB+WqGRUcepeQok7Yq2HvAw8Iu7wwkUdfdYrtfG1r9OFN71Jl9/2dl50Pqmz/+ZbtfUlX6bF1Udk1sImKXuT+ZVqydXZn5K1LFvstZeSzL4pn7e8DDz68Ae194e/q1vv/zleBL5L197zs7r+K7+u5X/7Y2199KPa3rutDY5d61S3pKreZVsbC8vkyEvcjrxkTVlb1p9j1FF65/wIIBpy6hR8GRVuuBkQAysl5yUtkMQxMXbVIPU4oofZA2RKDETTMVW3Y+P4cGwawRbGFBIc0WAEUUpHGh7DxUzZuMYUM/bBhy3QiKw05FvtpSc/WLxaAkJdogTZ0xz4JTamIs6/4iKqp8qGIOFWcUyhauTJXDDZsYJipGvSAkD0gFPSPvnayY1t8q4YkvXonSlzMGLuZl4ocgi9GDlJobhbUo4RbMziSYoDuaIVRU4cPC6pwFzPbXNT3lgwKR3bSFIRNWS/SpiG3JNIM45FYV3zM26p89DvEpg0EEyuLzEyp9KChLPfaqwZz2kPnDWjxmrPfmiGWgY4MZ1sqWtk5Fzr4EXGoqJh10u3+E9W2yXVcSZw5gFty3bEe8gGp8d/1IIL8WPDMGhQpgpFLY7b3BN7N822Oj5TQHyStzJmXpxsy55I8GAhMIWQq1NT4osAkrJPdqPPvXCUcNjUh9aFZ4dmdMoZJHnbhBebcgcvfR5w5mixLMaeHQNIXvxzCiyjYuWkUMjMEQqUXHYcCAwA2dFFosFjiXRyjoIYiss0j+FzWGRxPtnGY/TMN9aSuI53557Uh3EaZ297ligBW6/A4TtMwz5kfMqUtSOkQ4TREeIEW3CdXn3gol7x+IO6dGFHyn2KKsyFX3tQc1hLPqc++cIN/fNHntONWwdiO2Tu9XZT7v8k5YXVhh556JIev3pFZ3h5VT7kkaiL64kRyRDhzE0v03yeDUUYrUbcWJ/KXzQOj1R1E4nS5YQqrTOEYNVLJkfDn15+Hf/MXjrFkQJfQyqLGnLW20UNECqjArFUXb+1r+ev3dadg8PAE8WpKccxp2tqbkTYjRwkijmeTGZbLbgkMxdWVcO1OEP2HCbbyhcD3ZUrti2ezfOXkQ9cPK/NRWMV8Z4TkBFXj4haczlUYR00vlJ5d5XO2cHx02hguQeXQr10xPLW5EwdiXdxShxcmnJ25Xkm/9nIrTt7Ojo6VqvrIbPM5EpFyOAkyd5lJYjikA3CobFHhodgyrP88fRMSKmBmD9Sck9qnKHkrLUzCyojrlWLZAdRtUQPP9QTGGX0sg9RKruLWeSDlBMjPITzVHI04Rg3CQEa8hhVbRRJFF0pCqONaeY5AjMBx8fKF0r5I8MdFRK2nCT59wSP+Wl1tiUnnN1kvmIPLaiyNU3NHKRBIpemFn/b0ypdPsfcBK7d2tPN2/vKwUhuCR/NjYVEDQVKPDwsUGpDJQKtDsZSKEqrczRHAmd6IIh8SqHWCSZkM1Ba9gZRaeE4LeC7Z7f1AG/Od85sCRVrlz0kZS8Qc5FiACcPekcx3DbYRMFSkyY9NuQGb3AYHulWa/jgy/c8slv95OTZF2/q2o098QMFuTVJHpOF42soS1AWb2zghlQtFeFeMoMnglVHHx5kGQLOHPFZxr5KhYCFGwLG2vfKIGClWakNSg2Jo6iwsiMQpXLBzjJ1ZfeMnnj0iq5c2qlvDETDpLZofPsh5Ycmz17f0z/xE6QXOF+W3BU7yTpOHHHBoM5PjqSrD+7qM594SJcv7mjeIozJqBXXp26919LlyS36UHqxwmtQ6bqr9Y4xRYHbyPA4Rmqz3gEBbGOC4CDsKXMjZH9h1Z0Ru41EJ0ARA0ewrXzxqVFQDWDhtoVRNlyhKT/zB4IpfKBxDSIprhHDh4NGCzCk1RgI316EAq+F4GASrcgAd3d8Axcxj23ZFkNRrvG7ybIUwo8eSfaEiYQaraAhrsaTXEBxCCHe3SsbNtuV2/ZplyyWueZ88/7F6QQDxS96cBLpriwTPFBcS88wr2JYgkw01xEOnbrn41KX41pw51wc83fm7niMPkuDZzR2UzAUlx6sg6H0iVjvZAUYnRLEFEOpMR4mzie5wOcUbbFQ4z6ab+bqJUIuYOzVa04kQhnv6oA1GfDKz8yDfp8eF3vdngo0+VtptVeFxAZGjxTbTEDlET1yQwgXuYXA3VKKLMsOicbVa6EPbytfEkzVXCPDSljbw1FBjeTD6aSj1/2DMJPMJ5bTEgvLMa/jEqf6EJldKjPzxTAwe00OhEv2TxOOGlRDR4s7LHrEkGipbZZRpSjUks92rbUlDzkpSXFIHmW/2En8U3PnwyE805sXRz4+knl5tOB5YUFhC0kL4uobBmLLrx2BHarduqb+sQ/p6I/+SHee+lnd/PEf062feZf2fu+3dfyRD0v7+3I+GDgPScM5SiK+SekhcisUA3Bv5kXhQseG2kL97Fn50ce0+aWv1tnveIMuPvlW6C06+4bvlF/zFdp/4mXa2zmvg97EsypZOP6ZSwvmtPg4ky2RVsonmyW6qiGYtWRfer6TzB6hL6GOb/dSS4I7EU5a/Ct1kiEHDzX07JEpwLwIXPKS8nh7S/2Bh7XxBa/SmW/5Rl34ge/XxbfyMvD73qydb/o2bbzqi5X/TVhb2xLJkyffhHHomA1IS41m2aIiKkXoZl3ZR+Zc3ryhg3/4n7rzB/9Zt973i7r+nnfr+s/+rG79p9/Q4V/+pdrTT2vB3m+Qq0GiLnNsG9kW5FpUXinnxnHqhmpObKImqdXcBkxdIi69dDCxX2GDOgyKEWnuibNNJq0aasnzYc8kc1jHc7Zbxg8iCZllIyOEYahyJDDN7UTGTcMERh/OhYIXoNGQ6bO9J3n0ybUYWKDK1w0zoUu2AmvZDAZE7wMd6dBXBnDbJzh6zGvAUAnAq+TkKiFx+BcDsI2XikSz0Y1AOYwqw7y5wTU3HOi2xZYOELkE8PAwlxBpqi4A1EncFgs1fsDUNjgPy0+gGDVapu1DPBnLHHSmYSrfQEM9GeMPxc6y04uUWiG6uBrKHzf4SBI5BHBPT0zA3KPDB424zBMKxuGd5kKbkpVtuAKOnjyh0u6yFbY+VIJ1AHnCagrkeT1Ypk0vqYb45HjlJdVYx5hwyOXCfkjRiyQlZixE1RIRKiVDHMNnogZBOefiVxQ9NPkEi1i5I0wUPDSpnFtDs8eqopEGc6ST5WUuwOqrvYyGM6GsYfgXxDB8ptljmkRMJz14aM0WNURhSt7I4aE50LaM0uEwlaKpYaAPZRYmbiOkQ8MhIxS9DpoUF6UFC4ci5hZrRxI+hmYe2SjTXkWc/ERbicHRh1dWJQEVtb7URV4G5t8VvPrgRS02h5eHVeI+m/PD6DduH+iDH3tOn3j+lo7Z+3FcyFeytLXZ9MiDF/QZj18h57by79BmaZoLyUJkckJgLhl16qRRID6yOMXIi3LKx1prszLxuMeKOuqKMlOMoaHX+RGVGgbCSFzW2ZkTbeoTCJZr6uadfT1z7Y5u3TmgPinh8Rg7hi7zhVaLloRDzTXrGu1EzSesCZAYFSHcZqRnHR00eDEK3OTD+PLuWT145by2t/OXkUtNwRqNQHrkSlNyL5fKx/EOVz7ncYo51JCrR0HokD2UyGLu0JBjREOhD4Wx437IZ/1N9ufG7b36C9MpBdZ0Vx2RZirEaJCx2oxFUitu0KbWTMVd9fzBi0HxTEjUWh+VBHDVGqlzKWe1jrKinGcdLQSrvpIn1+ihMs4DwEnuGYTPCRFX+4j8aXVy3uM31XAXfi96CkGhsy9dhzxgHvKQlrrEJhalMigb2Vo2FIUAxNU8qMoCs2UzGKxk8hwcHuna9Tu6yU8F8hDawOa9zjoyX074xJtMzKC4jPga5TCG+CtGgnpOSgBEzqo4oCRxFdfLLahEoE63IJ3AImIWzbp4fltXeGu+c2YbhGq6OIFSTWLNkAsPNs2PUxRo9pFiYqyeopK/rvo4M18w0RrziZRMAXOdtJ0r4fadQz3LT1FuctMQlj4SchKrQuebAKFYgUYCjKM7eaucYeC6GtNjTi2sCkkaaeNDDkmVr8cKRreTBEFpyN11UWR+B8J3JCYGt+QOPJbZVT5MEjy0vdF09co5PfbwZV08t62sv6vJjT1NLlu3D5Z6+tkb+sgnXuRmeUS6BnVlDUlohiUX8PZW08seuQxd0bmdLZk121lHzkJC5k7ejmxjpCOKFIOU1kuNlLqLZ+gZBlmpYS1v2eZkzIlOVzWEPiVianIDTHrZpyGoUhNOdJUcXdKceebMoGoJCqHkGMBWvpFD89zzlHmRNCpP4DIu45AlOTRNCW5yeVqpJQyMYRrcsiFZo838Ptq6CdmrmOF79+i7gbv0E3uOwzBSyhDmhaKdYCineq8KTvKcMkr3C8xBCUl13dX5h/z/v5/Mag8518IqD/evcXKvkBI6YwhWK5zlkQF0BhDLITzGUGQo062pIHSuYUYlJracH9GTLlQGgFo6wMyBxnmDYHFGJXnJDHd1l97lfCPHT3gdWmwoD0I5P7P+jk/lFrmiRCeQLqDa8wnWXJNsuuscVVoSZP8iQ+UfLDK84y+jcLFEzrxZdxGwsPNpNtIjRxf+9FhXFD25OwJ9hZewAljZLONMl8i5BmluY8/xL6eB5sqcz7GKwcYSWCsa8mrzZzkc02otpJmh+KZWIMWFHQbCSj0I9MwdXQoUH0ClWVYLqKnhVlKKcaSuXIVmgqiNYeixDYrrksUwywDImR4a6WJZihSDCFjyMnDJw1nZedHWeSlonkWSuzHJgmCeXymTCbn/mxdN+XPirf072nzxBbV/+qAO//D3dfOXfkEv/tQ7dO2979Ht3/1NHf7T/6t+65bUFlLOQSoy8Y3nkcZ8jTwG625abmzoGFridxw9Kz1zVn7wEW184Zfp7P/xbbr4g2/W5bc8qfPf/T3a/Kqv0vLlL9fRxUs62tjR0vkc2tRGa1qwhxvkyE+2aw2sMd8wAfMZyoRLkd1QuFidRmMDsreCl5EAutiCooWlFkXUy2el9o+UdWj7jDYfe0LnvuJfafc7X68LP/Skdp98my688U3a/trXqX3WZ8sXdpU9aMR2ZlySeGmqawvm7lqyH53jJq6pnKPxUa5h9sS81Dt+/lnt/83/0K3f+nXd/PmndOu9T+nGL/+2tCD+AAAQAElEQVQy+/x74H+v5TPPapHf4tSxlhzDw96Vfy+qs5hupqDuyIcLXqSev6jFI49o65FH1XYvqfPdY6cueyGHE1u1iLYUe0aCSiKskMdl20VjHYp/KejUP6xjbNhzDZRWfkvmiB/E+kmFKcHsxbBgkJY1Yo0pa2D+uocU3lljDF5FLDmvYur4UnBKEiGB8ClUFZF6XLDKPstAscOEC/lFjoHk3okmTb7SaLH2qdLMuSwHnFjnEhc3ZHh6V76QJqhiM1QMOL6ZF6mmKj4NwVeuxNPJNoyxhWKf15N9ClXdMdQcmZ89xinxNQlCz77Fh5rDxHqST/MM7mqLherfFIRXqrIN76qCPOGkCBu0Zo5YlKFicSkZTv6Eh1IhyOhJhk/WMYCM85nUKYMIN9UJaWzJE0JM7xmgwRNHds5NXIjFcFfPmj1ZIsecWCOEOBmQ7u1zfbZlQ7gYesmedc3GTDDLp3gMM60ZpsR2BGjmmuTSE7cWk/mChwLDbfwj/wu0/BT2U7NMyv2yDhMjG197hTjKdRgzdM3Xbu0xdoOWnHMz8kSNumMryrrwjal0zquhonGOV3LE2Hv02IdDIKjXFDHFzY1zpA+s9PJ1peEsK15QSYTPHdAlEwtHXV06qHQT0SHE6skWwRmgJpYl5wvBIOkjWyRhISXnLiOnOx7pUHxqT0XL/nLt7mxt6GVXL+kzHr2snTP8aIg9XOJb65sOqN20f9D1zx97QR/62Iu6k88x5haf+4tGLubKC6sruzt6+aMP6KFL57VgfySrxU+jZX6gUjpjn5R8jKFWZ0vhFDDNjVLdHI86AJgChK1So+QzMOuN22zPWisfdrHWJXXGVtSFKwO2JU5LNFxqitiBqzo8Cttjzc/wff6LN27zg8Vj1tWIwBrHlk1I1CBQkmdM1Tiwf6mlrBQdOfdaLAXhPHjSTCBuwEulto6SmNasixfO6uFLF3T2DG9wiTJE+dRSEjy7HJlwDEwtEa+pdTY7uUKWp3VIiAkQg2zqpvz4AGi1bWCpJ5jIXZwBmNHsS9dtXgrml8kO83wig0sNTsZViIMyR1gbBUaELNtSI8KSWW+RiOa8zG8K5hfWUldI6416jJ9WpLua79KHWrXXsKZHXMOizjTDla2G2SK1bP06KYeDwlJsAtdpDgs2yzM3QpEZIUbZPkUoeM3dJTBVvY3Nr2kWkIG4sAZvLX6WW1ODbJGGQTTYqAUBldIZXXbuFdrbP9Q1Tv7bedFVd4jYcJEzKLkUcSQpLIM7B68wjPTsj+1ydRyQbCR6HoqyBoE1SXaBnDjRajeRu5yv2LoAM4RLGzz87p4/q0u757W9tagllJWkdlNCjOtMwMRL07YoDrYLG8Nce0zgUu4R5E1WdDqQANKVPc1969rN23rmuRu6vXckeUHaOCYmqw9Z+ZKN3coXgmwkq5plpRdlDyNgVxqpsEZSIKMLH4t6gyJLLdKKyi/DjBDjyDUgsBllJlmvVdayckgwxmmpnZ0NPXb1sh59aFc7eVEA3Ng8OzdD5m6NG8C+PvrMi/rEs9d1eNiFSUtuOuIugruYBuo6zw3sMx69oocfuKAtXjZ2Ziln4WUI/fRNEoBuDxsinaioYEjoTnQVbiaeCUN128W7Bhc6vbAMVVsJSdE1LT5ukkYMqEK6q82YjR/UIUG2YSGJsWKHbzSNlolLwpIenePgwsYQSOTKvWSqrnIN68lI+IlSHmQhbg1ciRyxlRwBT62IGHrpma/wDHH8FFQx+IWvu0UfhHHKakeO10nVK6jgEzxS1r4i7Ik+RQSv67hUL4z9zDpCyREesi3b5TcPmWvIHVvIcAP1OncRTvpdsThqRZISFSJQ8zkRsAN2KWJRpOhFDFUjXDRc1fEalKqpI2AI+6pzktQyC+hcxbkb8RARCVvg+sCd4uxJIHeJHY/QxMzLhsXWGS22t7Tg3trxS8fMcnpYihk8Y6BKiTDNJwJSUx7QQFUtACtSTSrVnWrlXx6xyogh2EmvGNZGMpeHKt6ThwvrxHfuO1k/huTGX7FZtF71BzJYroPIGKTKL9ZlBgh92LpWDz9YmEDOF3ZHzz0uOkQwyIiKX/ILfCCMBHQMBgu1KYdtZTFWGn5hUVI/8oQQhULvaxLpQOIMo0cy9uxtMwC90pSc2ZfsQUAoPXNzUtrlgK2LZy4s6HS8OYuGmvsiENnRQbPLy/PndO5zPluXv/I12v2q12j7Cz9f/ZGHdbS5WbkaRfCAxPKmqinGTNB4mbjoR9rk5d7GnZtafvSftffHf6jrv/iUXvyJf6drP/0O3f71/6DDv/0r9ec/Ke3vyex14/NkcXwo86BpZNJRCTvPfb83Vs18gi+pcsma+saWfOlBbb7yVdr5xm/RxTe9uf4c98IPfr+2vvnrtfyiz9WSesUDtqi5LZoWrWlzsdDGwqSyTNocS3P+Jr0lITKIiVkXRThgl5prZmZHTi4+4zbCcViw7tRd81y5ojOf90pd/IbX6fL3fZ8uv/XtOv+DT+rMt3+nNl79lWpPvFw6d15i8s5a2UxkF3Uwecg5N5fZB/bGHMfC2ZHl7Vs6/NhHtPdnf6xbH/j3uvGed9Z/8nLnfb+ivd/7Lzr6u3+QXnxRi3wzRxxLUH7rI39afXTMOcBamIxuHWHMv2+44AXlpa//Gj30/W/Uoz/yFl194+t19os/X969oJ568KOMKnWJDKg0KpWSLz4BIIuvYMiIZY7q6IkNhyIuu1kRytTLJzL5bGwE0iXkmryUTNmBVt7M0TF3rbeezMQVyjyx2cQgW45KorLeJRtrCBhzT0wIlQDmMnMtSxN4PDmtZJCOFaZSkAkfcoyi4a9u2eZ8UtIxkI8RmHHq1pq9IUMy/p3RRcPTME5iEISyZ19nmUIR8TmVHIie870vsSFTTsUiwqtXxg4weSCddGNti4XaxqbU8qwY22r1KOY6snAbpNEcgMmSN4enbkgUXDouJxmMNvXZqFmAkyNVdo8IJ+/kPjMjhGBS+ava+Bwmxypf4OjCzUVKC1S1RQggbMjOzGJAhqGCZ0SZuu17sMk04shrgKLJN9lCwCexw0EAdJTJ15q+0EUj3cjLmoweuCgyVD1OUNafeUKFMyQGxuky9rNs+ALQwZArDs5EuI6I8kNLjx1nzKDlJ9mT36QrDcx22RiDzFXDozpD2SOUVoPk+Yt4xHTd0yxwahAtfpz7mb6QDOgKlZ/wVZ2KJSgtTnDsjMAI9MgdbXApckeJKRxxsgY50ZQagCyucxzptU1C19wCGiUES/Ywewba8Mav9rmMGSQbn9GVhqhQcjiSVd+PXeX7ss9+4kFdzuch143Edcs+mKA5Z0f/5HM39cEPf1Iv3tjDYjJ0NTfkXvLZM1t64pF8n3dR2xsLcflnKniTHX9pjJLQRVt2BmQ69wXmNTo7iCKmVMxBFEXmq0nlzJ6JFllGYCqcbcv2UAqV0JJOgTW1fK5HJEQxWvnqWvfpk2Jb+4dHeu75G3ruxZs65PMz3nEOpyJEJPwYtWro0kBK7F1ptsOgjpVrCElgNpngmswRZzn71NjQ82d3dOXiBZ3f3mbv15ZJTBetI4RFKbEGfJtsF2Gu7hp1CkPRSTupTcK7zo3M2WVbFm21JmnZl7p1e183b97hfcBxADErTnd1YhsQTGKw+OJDx4ZbaiWXSUBKyzRHPD8es/eSpa6XbFjjMeypmSROgsTMPFYcMQ3f2rcAOCVmbQLQ4bOGJbxoMoa1shMfg6eQyCvK5CtF9/NQteRIZaV8GgP+SX3Mw+b4n4ePyA3ImI1uOQxTvtpcUo76YhVeWmvTQQdJhnmn8x9mvHj9Tr304VkRK93KtaPRUNYzURC9tiRwyRmoY76pCJleU6TG5LHyFWlZ+DQAdCyCrFUjmC7OF+bp2uTB+9KFc7w53+FBfoFbh04yRKnVUUfVUKnGjSRiKD7JGRo+lo0PMbHJjOjFSd8Q6iaI3W5cBOIGeVvPvHCrfnqS4hJClDTFhWmt1bk36aQcHwIR1AZKgsRUPQMZiyqfAJZhS2qAjb5mG8A0NnLi7ERMPvlJwaxWCuM7JoygiAm7xE998qfDDz94gb2Ok7DB6WLt+WbixZt7yj8++9y1W/yUgGMoGvMYn9R/zDd/+Ybp8u5ZPX71AY4VLx02YhR714VUqw7noBKswnR3q0IDcmyKEUHvkaHMpYoElGQPvznMHnj8J1GnGobhkTF0ynqiEGyv7Cs8CClKD+85yAEn36gxxqbgWWyUyKECETi5e2KgmBOzTvfHQHud6euuJc/o2I2C7h0Ivxc8jYz9PY1R4gRQN9IY15MNefgNq2qdog0bwtTnSmf1bvuEvxTLJKGXsn8KfOzNmH991t7nmk8H2x6rgMcyxzjKXRRb6DS85jkZB3JvDeOGG+tw7NOcQUKFduIQcoyQuJ+gZEIcokfkLhBWBCz1Gksv7+hc9HkhuMEPABY80OVp2KzU5TWG8h2iplLUZdkeKLVI2VF05FGTptbV8OskxoqXZEeCCx5/pZlld2myIalahFCUJcMsI1JExpO1R8tTVDh+hp/6nJ+wpAkpDmC4neqBOnU4Dp5M4cGKg5UTnN5TCDZEOho+PbFoMUUEqn1orHdgDiw7+9Yla9Uyt8ALwJR7N0wzVrKmlnzlS4KZKzmxx8a+UxFTEkUHrY63bBdly/JCkGc7FeHXO2cP9qSoH/g8cEU7r32tdt/0fdp9+49Ab9fum9+sc9/+bWpf8sXav3xJ+7wUWLb8tulCiU9sSH3UkzrM88smL/q2b1zTxj9/UMd/9Ae6/fM/p2s/9u90/Sd+XHfe90s6/pM/lnjJ1fbuqC278qLR/VgLPldCzosz5NpLalxyDh+3Rf27g8fRN7ekyw9q8cov0JnX/Wtq/kFdeuuP6OJbn9TZ13+bFq9+tY5f8Rnav7Krw7Nb9duHS2rnDaHaYqHG14JdSv5OvakbVbKwFFPjxFpY2mC+BYJz7VBDfPOM1je3tfHYEzr7FV+m3dd/q3affFIX/u3/qZ0feFKLb/xW+VVfLD/8qPgpnLJHmYcPR7mZacjCGrNXqLKlHAPLaswhYd+/o6NnntYeL1Jv/fZv6MYvPKVr7/lp3fyZd2vv/f++/lxb//iP8osvaOPwQBsc0yYi4cm15AGPLRxzc3yOoD3y7125osVrXq3d73q9dr//+3Tme96knRzzt/yQrrzxu3X21V/Gi9dLOjbHWI14ju0yiUduJLIgp0bmaqUN1HYEKRzCrLTcL5Y58cCiS/iZ3MVLU1r8kjk0Yi3bmLqcjULiVBA3Eo1mGWHEIRitw+fOmimzfALlONgmnP0dyrBxDsYutCYxUgF5OhLuAF1pJ/OgdTzLKLzETrm41hs147VCRpZ7/eyBxY5IfVOIJZsBA6cjRVkcDaUBZWnognqdP8FEq2+UHAHCqlDl6ZEqf9Zix0nVmqm01BoKqy1iZWIfI7eNDbV6KTj5cF5UXeXNGKNK6wAAEABJREFUADzrHXVMFiFEjZwDSxKFuG1piT4s5a1OQGcum0QxhCJCtSZ0RMYOCW92o0eGRpdAQ6icu2LPNCHhfcgkYRrm0z2t34MoO1DoadukpdZQeZwMsYZOkHslA4Vgn16fnafEE/v0Yu/2Yt9yDqxg9JV8l1DHdJp7YiuPdX3ehn+pLpsoevkx0MkHkCMSFgKpzmlZB4D6IgY7qTuOUBKEEGOfGCJg5kJKHzgjPfpMceFMYvYOgXLdmklzjtQJQxpVi0BwWOkZ0IlyOUq5jlKnxWhNqBSh6l7FRsCBWN2nxSqC7PhEUjWbStmLylVIBnzoI0Zq5XOsS+fP6jMff1BXH7qo1ojjM8G4T6vk2kDC99qt/XopmD8hzq1wsci9WcSwBj6Xt7Y29PADu5Xn7NlNMqRblFfUk1sqf8MHEYvc++B1DqGf9MwRmhCKH56THgYm6os4LmZKRqn8DDELDjSziIMwmgPIqqUpB9BKzly2dXS41PMv3io6ODzGXl1p5Y/ALtU452qymubWcivjXjZ7z/jgFYNp+JMpx45424yTD/KZ7YUuXTij8+e2tXDwzn5q8kk0SYi1zf2brEt00QylB4cihphJObWKO/HEYIiLPQeVS9ywjB7/orhkPmBOAd28fUfXb96ul6hAmgqDWXM6i3zEwEbPtEOqMXZTi7N7UVrjsHYdHS11zPNQlmTOJVWLA1TJWWvlhZftUwz3c1nHSLlacGRSDfNqBBm9zMzP8+kwVmDEiXIRdsCownGdomJiR0iW4qHyQ62OQ4ciVx7s7Ab+J16ztOQhtV4KHh3jMp8YVm2WyQDZVr4El0pSNZJEM7zqmUF4ar+zd6D8+XB+Y7DzgWybGjDi3JJnFdeVOpYx4ZLTqeMjTv+UDqQ5NLpk2XhVvFUNA1MgAtI5kyVMvTOMrqREBGd2NwmHM3zzemmXl4Lnd5SHcbZDAic9+7GEkqxCE46liXNLo5ENxw4JS8gGE/69g0R2cZs4bLal6UQ0frbrBM1PTZ7npdjBwZGasNAFj2y4aPVDV/wF2ZboS+ahK2oBEvKYS7QZt4w2upmh1DpwYl1NKoBd76JZtuHRC5ATo/iOwTZYZDPMNOzjvmxtcbN/+PJ5PfHwZV3m5WDtW1wTgc22Dg67nuEm+eGnX9ANXg4yo+obGnzEDL1znDkPtjasxx6+qMceuqSzO1vUbOWi7qM8Jh6CPU2gk9Ynp9kUj5nEHJoMwURLDa5iowQNIdMtS/hnNiQxMaRAij5NpTTcYEFDiOUxyypNtBFDxgghMLHulQO6TRzUA8LLDs4Zyjh1XLL3CZ0Qystq0BIDW+8dJXsTQhydHENYH82sLqCTJyS4qDWxlQcrqlbyJI3ZiY1/fEI4Vhxcwqa5IU9+FE56okkY3+gx2RadAGMHJcdsB9Rk1H0bvsFJOVWHBnZKB0rPHLYjThQ5JKbokKSo+NgIPbVoDOREYA5AoLu7jf8ExqPqT8xE0YPbw8+2bIshXUhQPDpca23sSW0MKBr2XlLqQRg98wxJSl6JK4yBnrmXubCQ7cyEkBQwoQYKRe3owfoMAFrce/JbU5C5huqbq4q3bKva+vwByi72K8qgCRqKLHvQuHViRZcnczEUugImPy5zXVFFS4hqpfNV0/HOOcYnT8cBrQ0nFJIVRsS0H8IuqiQiTKPhlA+eVRw6PrHZ1kk+KeFklZ2RfWJ/REu+VVRyFZYpgqII/zVxqA5ThklCbqqGb63ZirmoPic0cmKW+DxStdJO3UuDhGxrKlGnGsaUmZzB5/Mlcijrqc9R4kvHP1xqNY+uPKRzX/laXXrj92v7u79f/sZ/o/b1/4c2vvUNOvs9P6Dd7/tBLb7q67T/4FVeDG5wxFiXoc4ZHao8TcesjCNXf0q7wU9/t3ia3LpzWxsf/7iO/vzPdJOXWdd+6qd0/Sd/Qrd/8Wd1+Ee/q/7hf5Ju3VDjeScv6fIbeAtiFzwkpriUuqTuYxaePylWWzA/85q94yWFdi+pveyztPmar9H573ijLrz57Tr/1rfXi67FN32z+hd/qfYeeVx753lBeOaMjrkOeLBQM/VnE8hD2UyVyrvczEM5BN/AsBDzdOkQeX+xrcOLD6i98nO18w3foEtv+l5desvbdB46813fK3/163T8ma/U0eXLOt7eFFtTjz3j+je5W1GdCxmgfOSnlgWfv+ItXudl6vJj/6y9P/9j3fr1X9HNn32Pbr37nbr11FPa/4+/ruM//wstPvYxbd68US8Dt9iNBQe/PqPJl7nMxH3JHlF3p+5j1rDXpf0HHqo/Y774vd/Hy97vVnvt10mf8/k6euwVOv7cL9HON3+bLud/Q/7iL9Ph7kUdJg9xWch8bol8Cpbt0mg2vLFPCFaLRxHhVBdnVYtkW3Q5CEOPEjlJkYHUub57Z4IosYGHdfScy5Fti46YrKDu7HUwCHQYI0PDUUgUiW/sULZrmhZNKjfOs2CiGQrYwsV+wnsFYaGjqsU/whTUSNJiox6VL3WhJ66XHyXgC6SGr23qxkJPCCa8qJFYIGZFxTDfIdHUczFnf6IQHzYcS1obrOCMmVTZPzmZpr1lAuPQLM1rjGywkE61rrbY0ILrp9ZMfcPsyl0y+cIpV6TQScMwuSFxrXUodUQbXl0nciH42yaNS421o3UWYY9jsZq4l8tKLQ0/4a9TjVz0gsoukUonjSr6oNPJpJqxnI2stdZLt60SdP/WgVeEb4eAqheeeUsTacilk1Z2UEG4adWiQHVuzXzex+QPETP7r2dNzuCrWJSqiRjbRE2EjAldRVprXpcnvznvmqlE27Jdcg3UK2j4Z+xlHx6cjfg6J6M8fRGFP6MwhRWP7GgI4e4ZNdmQuySYbRnZUnFmkLplQ7LSYg/HTQIXV8WQx9nQxVlADR2buwGja2pYgWr7OxCUvUUiSkVab+u+hRNQfAxeu3M25guakPBBrqmEzSzGypfkBjelYc2fDT/+8MX65512tjfUebuBG9tu2fFZituB8ie0H/7E8/rosy9qj5dkNgmJj49lbaBevnhOj129rPPnzyi/jRcXtoIkVjV8ik9DYpU9il4uDAR5ReixKfyEjJ7Pw5iyI3wUCEiRs5+2NTeTv3OMTE4Fx5SaYKVKkShRkLvsoZs4FC3EHnbpBi9FX7h2p154JRVbSMRax4euEUaOdBwNKfIUkPrmqPjHJoZpWhkQd4rRoNgici/f5IeOu+xtaEG+bKeTH3vFwDUJWaNIyp2K+ygGZA4qggKry7LNGbRUGiI6kkM1iCnAOgDEPI3Psdp3koOAS5Mnqbtu7+2zT+wR70PyLBCbphY5c0xqseihUmrIiiTbck3eqMHUKi35PMtLwZP9s+5tYJ4JK0XSlWMiRQKLGZaOKNWg0coxQCj+M8UcDM7aGUe2gkZ9VXnch3GWok2UwibxhCVDfEMDHemG/FJjvDslhLKAbErnwfDo6Ej5abQAHUpVjtZUGyopB9G2moRHRlUb6zJYZSU7MGDy5VdAX7hxS3t3DgCpELw21KjpEy84emhWUmz0UMkMnMwVj8iZg4U5JzkMQBSi8mHUUJRW9sxHfjpQx9p5wbStK9yAzp09o5w7I5a8eMQ9FE+xdjsaBpmv2TP6LHsSuoRv/vRgAKhAwYpqlwDwMVt5wDckL16/rfyp9REnrNIwi3QRhVDnmKRcICHEyhJeVP4ZVHhJDJ3YpMmxLr8MXbKDijZz4krsKoalQ9XHhpF3IJNapkozBdQcWRDFRt7eXOjqAxeUD4pzZ7ZUvpLMRhsfqWnv4Fgf/+Q1feLZa8hHGjcKauFY02VJjXP04rlt5X+3euSh89reZNNSijOIPckDH45rPZbQDBmhM2c44kkHMCsrwCiRwwqQAs3qnC96SLTwUGwhIDKM86f0GANqJQiHQYVnWPMfanlXXT1ZQiosQzKxhSNHFI12VxbsIy4xw+Oucdq/Uyh7lGMXmvF5iinbDJ/wqnFS4xSa1FrrlMCehNl2iq8H3es3plj3ORU8KT5Z6vpcI7h8/qUM5bQ2jDReR1aymc2TNueNHiq4wBpKFcnsYQ0ayn0sSGg4jXHWw8sPODLsJfvsF4d138ihHIvVccU558usR17ysT7ryfGpqO5t7CtpVm41Rz7sN7fUtrd5F8J1WiCn4sprCJmH8Cw/ZeFApgAxr+1R9qzO9eBFdVXgX8pqmEIKJ5PqiWjOJxp1ZI2c3hJyJi4/rbXgqG2VDGXCkKqfxGCgR4dNKZkBJdOeTuGVvZIwGFrVUElA6CWWjaGSmKV05cGYAZDeIYv7nkiBQAepnrlLIDZuOMSpoNWAbWz6CjkRsOW2YLmw5MiOl8YQPQZExSXHUbR8JkUOoVbPI2L882I41I9Azl/UuX/1al369jfo3Nd9gzZe8VlaXHlA7YEHtXjZy7Xx5f9KO9/ybbr4PW/Sxld9tQ4vXa4XZJkvx8VMmgf35CUby+taAuTFRYjyxbsEbRzvSy98Qnt/89e6/lu/oWvv/Rld+4mf1M2fe4/2f/s3tPzbv5af+6QaLxHz24KcqWOf2cDGB09jg7LuxnyLBQ+UnNf53GJCiUm8fUZ64GEtPv+Ltc3LrfM/8DZdfPv/xQu7t2v7Dd+j9jVfp+XnvkpHDz2i47PnlN8c7MSl7uQwL9HULclagi/hB+h7iy3t715Wf8Vna+O1r9W5179eF3/4R3TxR/8vnXvzD2n7W75dG1/6Gumxl0nk1SI5OtEtqdRFIx9dYujCvljIGxtSW0haSgd3tGRvDv/+f2jv939Tt97/87rx3nfqxnverdu//D7t//7v6/jv/l79mefkvQPVuddM7q7sMVskkyndnqUuHJTzYJ9nmP1LF7VJ/bsc5/Nf9y3a+Nwv0OKBB7Vxbkf5d+K8c06Lz/gs7XzN1+v813+jFq/gRWF+K4w0c8rMg0paM1+opsi0J8SyVQE+waKHkgA0OYSZjpYchUxysZi1fu5GrhXjameSxEEkSeoRxYjeC4jjpMMkomOLDFf5EK9SWFMM7GdqxGYHJ0fg8imhhtSSSAosPUPCVDHRBq1nKKSckjOWUKEnwwT1iWeOHD8uJ2mFrYSCkq0zbytNNOzoqQ0JPVmkhmQo/nF1jwYwd9T4zGr5sM/ln93BvtjcGOcKeOxcoEzTleniInxWhBAVRspIVvmhZRuyrs7Clpyb4bkM5n2dOa4nfQ72WE+N/cQccZ1wU1GGyS32SbwvS133M8xxSRUStVgerrMRzTOGfE9P8tCaIaGhNeh/i5icnjMh0EdlMYDbQRA+3R7/KVbILxUdl5ey3T1V/EKq4W7rfXTmTX6u0DVjEFRylFTnNBK6VolRggMXFC5aOCYkFY5cUAZozFMCp9oaF43jCIKgChX5S2egqxfalZaxly5GJklnLUPruruNc39GsTNXNKSwItuiawyiPohuPhNh1W1rwWfEg5fO6RWPX+F76jMyLwVz3eXy7Xymcgi9MvUAABAASURBVPFKXHjBPvH8TX3o6Rd07dYB9beKjb0Rs/BSF85u6XFeCj54+Zw2eUuYemo+izKazJemlr1LflsKKQ05bBD3YgRr8ORiCzNdEabRHZahCVdpDNSnqRFJj5I5hd2QskDRLHwZGNFG554TIWHG1Nnf23uHev76Pi++jqf5MeBUI45OzhVhuKvHzlbL9spiD5n0YCQpAQycDib8wUWNsEVrunBhR5d22d/8QBF/urRaC3vAJqXecd/VaDgRLpJpbkao/XCkUphEmrQ1QdXyLFhCBmKchORVLapCdYeXgTdu79c7gePjOEi46qStsheUcFF7Y12tuNSSD6ttNZkvQdaS9wn5t5SVc3L9WCktc1k46qShR4kJPjGkqQcIRY1rKHKw0CyHQ+vm9enLlYU0fEbHMxs7k23qCkk2HNLUEuxJXmfBo8cWWteHPMb41NbjdMQGHfGT8nHwJacicEO1wWxnuNlgulrskI2DpIz1DWIEnbRcC7d4oMyvgO4dHGAYc8ct1HNzAK064HaT62sgQ2bkjOkcPPaqrJl2xPZpP/lW1pVASoGIilM4UxoMNvmKWYdhCXOTLvC2/MqlC9rhwrANKjViJNNxcAgRG4hgSi2hZDO1FTDNsISvzxd/0VJtEYGxx6+SqWl//1gv3rijmzf3OGG7zPxZs8hVxI3S+GFQmm3lxmpbbo00jXWBybh35cEn9vLtGYUFm9Lg9EhSU2MuOmrHR7LNrFRHnWiyRqt6OnIBsS+ZM4A04oeNw4WQvmRPN3T1wYt6+IFdbuzkxZ1q+QBotWU5BvmpyUefflHPP39L+RMkJlcm7Ty8ib3NvPnTqof4cHjFEw/qAV7gbrQmMXvmiiRuXgDVe9Vd4mqwvZLXhaAVHxAfypPgTVimPF3jS1OLpthwDisYd9wkYos0WuCiDAPCjUABxBfuIozZjFlGFZ7pEed62EGxc5iSo8s2+shg0fpMCFNxOTYNODd23KVy1NROKQNbg7KXISakFHLiEXMIUZULJZZpOq233ANiW8dwl6oQVct+3i9WimcIj8khLPWEizZzRHp8JduDdLoZNQQ73fGfgZF7VHwim3yzx+A951vcQgNaGzlK4D2LB/VE60mSGzjbeg8RqsSw4cMWoa4DLB2qwAzxCs1YZHBztNfWBEKPj0detLmTtsRcalxOin5PaHlMQ9IgrsowytQ9Z+fadH67g5eCbWOj0MrpsZxKUcAUWB4ntmHHlhMXNizCq0NDIxVAV+5xXXPryr4us1/lINmzoNHK2Vnq0LF3WWYu2yQnx7CAYmEro9oWvfLLTeaqS1c1K1iJNeBbPOlO8lFsKqu5UyfW4dVFvpMYsX/JZwlcp1qbNRsbgeg1TgdkPueEnWJritxWQokYxD2fuHrRUxUFFSFW2kg1y9Q/gJhkviZBJTJ5Z65eCtP1EIMkp9iKJcpS/SYe821/5it08Ru+UTuv/Wr5oYfVLWVvwjY4bxbnL6g98TLtfO3X8eLwO7T5qi/U0ZkzOs7JWak7s3WC6Fxj9NrT46gk4TF7+PLhwA/DeWcGcvO69v/hg7rzO7+nW0/9gm7+xDt0493v1J1ffb+Wf/pf5A99UO36C2q8SMxvwW2oK791WDVnXjbQtvIclH01z0zmB6n94BCVM26Hmh97uba+/Ct17tter0tvfoseeOu/1YPf+yZdfO1XafHwVR3xwos0UlVvdfLl/D1gj/ax7V24qP3HX6bll7xa2//mW3XhB39Ql37kR3Xhh39UZ7/rTdr8mtepvfLzpYceknbOSLzgyy6Y+IUk0il6US7omswS55MhWdL+TR0//SEd/Pc/0Z3f/IBu/+LP6dbP/AwvBH+evfh1Hf7Jn+vonz6s4xeuS6yvJYjER2zyMZSUITIJWFw2iF3mCLRI+BweHWt/e0dnvvCLdPlff7N2Xv1atYcfkXm+yue4sp/4tgVR/PDAjz42/qOUL/oitQsXlM8ppX6ydnFqkLNTe8+EoWAYOnnG/ADpKWDm+EeMO2ewamMChNivylUyq8HXTjACtjw7dbgdXQob8Ua2JAh/w2OL72wHYicozkxJythtFDXZlinYxgaJxjTCoD7pJQNSFTjdjYFPfIKAlZb5mEGuryCQNTT8IsUuGrAwpKtakoTih7H84LHVKTLJwh5xdY9Ajw+V0ytKwoGutKQMD3HZhSl2xRUnZx2iTXm6XCaSicPLnkXCsVyy5shNLS8FOUfE/imTdByIzB7UeRJ1IqKQTOaQyjwkVatw4hNb50ShGQAnlutxtqXUorINnxyXSCExk6qhGYFn9JQpgkCoEow+z6v4QLMejirci3BV6VNwWC2ChQ3Zsi2Gyp34CLaBrLnVfpYxexoiOnpodlrjWEmTMb6hsQOd6yvXwpqrmKiovBlGypO5dZ82W8PvRxWSNeTagEpnID11pR4UesVmQE7vmTyEEjiEuOr5LCyfFYKAE12uL/SaYeLkGv5L0LEHtmPkHE01J7UUyEUbNCTyiWZb9KJkGLSczm8c6PFfZgYE2yBSjejAyB3SOJUEx8fwAiOEogPkfISpiMG2nGvNolnOfhrxnh6QEysshL2zHphkr9arU81VE1FyvvBTmjNwjwqGuHt+R6947Ioeeegi3+d1EIibAiPLW5J7qe5WLwP/+aPP6dlrd/i8JknyzaSuM1sLPfrwReiyzp7Zko2PQqRc6zbYTOARYdVzPDsTh5OysLIToimX7bq1mNW1ELqxRbc45pVAykcSqUCQg0UKECeSmzVZBoXIIfaz5kWVcCRB6Yj7+0d64fodXef7/aPj5YgCJ1gJLZKnL8mmRvaQnUsm0nWZWm3rVOvRuuoeEDF2yHhHJZB4nOgLflC4e/6sHriyqx2e1as2xwsjPVJRYZE6WSaF9Q9/y6ybUiRLjbladKVZLtlRao8Jk/ARUMkarVNVsGiYxNbpgOeIW3cO6uXgkgV14vrk0HEquXSU8Epg2VALNeSmemYDa4WByzpmz5c8w9W8xI7PuQjQ1A1fzYE8+ozEGpKChJZxiBBeFGWmAoZzieB0UVdY9pIlYomm7KNl1Jfq9ok1IaHa4eCQjR3KRiVH2WdhfedT/soYBwh9yeYfHebhto86uuBsZsYmNtVyNlTS2GBsNtrUIxKTqQKHd2KPj4/rH4u8cWtPRxyEeLc4YOtRQnzwlGxuKiUAlg986is4C5xtmTOUNRVnv3F05XZFGjkduPQMY+MlNy4yDDmBz589w081zteNJ+mw0k0oDvRgDS1cq5ZToNdnduG24kIVcGTR2AgXaJSp94mvsWP88j/t5KXgbW4WWpqohocrHQKdejMSbwdHQF91oBlOZYWTNydbzpXi+BQ+DYVNcpiZNRdJ4SSzQaZpJhY3louX10oD7Rwbq7EfGETrHU3aPb/NTZ2fGl06rw32nGDZOdaW4flG41l+YvThp5+vG6Tyt6+ychMgC5N05GM+XMzLwLPKB01yMh228khKESKNQbYRIUljxJV6RItpfS1AbE/Hz5CKlDb5RxwTRMKv9wgF9ZIYkrSYGee+Jk+OJwgSnYkp7MTfzO6otTiEKQ5p8gNYq2slApfPfQY7GddJzKKTdip2Vma+5jZByTSKCRAKAtU8+KcoKOcQDOB0n92IUORQbSZu9/MPFsL8Et1s46CXcCjYzoyIM0dM9TDiZynaoNQ/pJMxGVZEUfHpFD+4WI9l0dbSlQ40DAhTHNKpPkIyhmZT5JBOwkUbUGbmUAwl8xSxvnDBO4T36OWWaqPC6wFlWWvPtdZzH6a2ipX5ih9EnLsRMhVxSLgx0rFNyKzApca8jW/kFjxoiAcPCi3cNRI0cWcWowSqpAjFweho8UCSltRXeWIPMUcZ1obApZIzseUfAAOQho6EHrknRzmq5omIVXGMjEBHwm/gqOlAFRA5hD35hmjugWQAyzQOGIoCLx157BsAgZy9EepYxB7KFCIHZkVXjZM04R0sSNSlmBNK75V/1vGIAwZgxrt6xw8SubTWOmGBYWVJztncAqLM9tRIFpDJgFQ9DiUwkND9UBtnz+n8532edr7kS3lR9LD6omnZBnU+DxRiMY2XZIuHHtHZ13yFzr3mK2VeKu23DR1RTYfSyVpTd4RB5jwx32B01TnNh/285r5QheQ/0Dj4pw/p1h/9ia6/71f0wk++Uy+84x26+d6f0f5v/JqWf/WX0ic/rsXBbV4mLjl9+UyjPnmsLaPRu1RzR85LOeWHnvv70sGe8gPSjZ1tbV2+ULTBg3fb2gJvkKq+QxIctIUOzl7U0dXH5c97lba+9ut17o1v0u6TP6wLb/lhnfvuN+nM13+zNl/1ZWqPPC6dPVv7xdRii7RMMeoiq9rySILMmk1uUW8ds+NDKf8Ry7Of0PHf/ZUO/vA/a+9Xf1G3n3qPbr/3Ke39+1/VwR/8V2wflJ59UeYlp3MMKp6U/IQ+P1HPD+u4ZaiTP/MrGxtCaZCoxdTifqwl+ubjT2j3K79a57/8Ndp86KrMC5OeXKmtKvbqT7/79hltvOwJnXvV5+vM1ataLkhGjpQBow8dgRkyQjV38M711gG4l2G1TfaqSEpRIczxFDHZE1SlLdHDa7+IVXzLUWsNgIAeO2KY4ieViGmlRV75Yc98mqxz6DQlaHZLEvWKlnMoscmBSkc7UZisy3xp8peIN7CEFEKhoqwv0phbEv6lYxOtQ+lzHYEjW+SLAW6jlaMnRKCqVr6T/cSlJOzkiEMkoNQifFvneKAjnpSFTxTgSEWRuU2sZA6szH0gnyVu1BKHWBHDUntylFzD7FDKfYbsaYh94zw+zrnK50ruFeWc8JkKwA8+LYmpYgTI/CyG1aKc9PiRvcqa0WAzUOdZpcgwUXJNzrMYS8nM0TXPUsjk2eEh2D09eAgD8Qoh3tNT2EvRXc51HGWdSuWxN+uu06xjudg1E04jB8L/n574+FPnnDvq3XTf3MSUXwInCgtWxyFCaD7hIk80h967QtWSNLXaj9SIcFJDgCkSMblWU8x6gVMS5FVdtXNdpFPPgL/NEFf4uEeM+1yuDcUEdex3z+8yYqCXHV6dPMUZIsYvhLrq8Y+SnLlHznqwUOmONBPXd67PSd3e3tITVy/riUcu6ww/CKpa86GAPTmzOwm/c3Csj3ziBT393A3tHR5Tsbl3x9KQpQ0+Bx7ihdWjD1/WubPbhdXceFWeoXBdiimIy15Cmtq6j/Cdj3uvTCZmdgx3BnJxBScHRC8sQ88Q6vjNSmSwqCFEJXX2teZDMZQ8K7uk2A+OlspfUD6ffy7s8Eg8UkiyTjei0qHg69ZOEiqtemPLWkORdU8eVSMEfpKlccwunD+nBy5d0LkzWxIOqTW1Ky1K3JnfRqAHvj91ma+KrTgrqu5qoOx7Bw1xLuObdQDgjjU6JqPl3/27dWdfd/YPdZSHD5KfrDERgzyY3CQeM9CM7OIIahgaNheUpyXxfLjkndSRcn7jeLoz/wwKhDFeAAAQAElEQVQkJGpowkQZQ4wxUniSFwGwBg6MVDrGda65gZeYzKEo4SGJcgESWMyav1BP+jxRkMjwEY6w6l5Jo/JOrgFlM43mqD2DZJtNWeqQl3eH/FT4OBsPhkWSZXbSthq8wW0LeJBOWtJhkbD32jHuAAAHPGDeuL2nO3s8mFJzE0uNMz64SjJfjChYEDCayosZm1WtG7kkIuFu6CFkJEHGR2nMEyYwVfMYYUyjwMXFPGRbNGt3Z0uXds9ONzAM9NyAbYLwiWfEvE3O+kLJw7aExTsrQ8Z/dMW/MdgBLOPcIBuZiNGRrToG1/iJwXP85OCAm4UWTQI3c8OmUeJqktAYarTxYL05tnVyI8du9icXAmaJBGznxFN5aFlzqhp6xZUSd9lWvgYSOxL7a1sKTQmtJvOlImnUVxWQX9zUm64+cEEvf/SKLuxs44U3tQnKNxeN/djng+Fjn3xRH3n6Be3zwSCzJlaXkmxLgjgvz21aj1w5r4cuntfW5kICs63ssfBpkNLAwgYRW0JXwVFDYCBgTQy6p/Gg2ANOvpL5yqi1BpakXoNW4gAzkqpQJwP+9EhgXTaoxWpDCHQM1a3py6Xiw3FA7qgh23hEQXPi4ag2SlngJcc2iCR1rwrHdeojrpRZXPFZKGtlHdK9I7Npmu6UsfAJiSwx0vVptDF7V/KGEhIekkaSyCGl5aSZ+STbnjwxIDOedHz6iVaSGUMweqQQYrLcHR94JnKd7OuUdfYvbi6PnixFc1gpliaX4qg63XJNDDRj59turuC7XLDQCyzeOehQEofKMIZce7lf5JuhTtG5fwzLGEufY5ILKmyYGRMFS2eKMNKIBSrnO+7a2NzWgm/2tVhQ7ag/OYx/NKVx+VEkEiBjctiJBg2UPZ3wmQUeHiDck3L9516dWMmyoSir2C6L1iFsjKd6bC1D2RmQZzc0CpGqTKKS0vAsMmvJNCZ77POaHDs0OCPJKj+YSjARKCTnU1J8b4oiOECkMDYx+WPX8BZplBZzuKz0adBocQIvA47mPlsQhRfMAKw6Thi4hWYJYnblXECQbSgSnoajM04dAN1qavDJUbX26GQzmpuVxrQgJYlDxUughTauPKSdz3qlNh59XPltUvEZ0NuGOudJR641m/OLn+KKEsTLwJ0ve7UWn/XZOtw+y0tBdruZpBjxU82LqoGxdVmOEhu51sgmOwXgsiS26HBfh598Xrf/5n/q+m/+jp772V/Q8z/x03oRuvPzv6DD3/0d9X/8B/nW9ZSo+nPXzU11XuR5c0P1G0zLQ+zX1D/5UfW//2sd/ckf6M5/+lXd/Lmn9OI7f5KXjT+u5576WV37gz/Q0cc/LvNwe9g3dbB9TkcP8PLrcz5Pm1/ztTr/hu/SxTc/qYtPvk0Xvv/NOvOtr9fml71WfvTl8s55OXvDQjrPaSxBMjvuPNyWxoPwsYy9sc7G1dZ4Ebi4c0vtuU9ombr+6+9q7wPv082feY9uveuduvNzv6Cj//Sb0p/9hdpHP6KN2ze06WPWlL1tIjvEyAHs5O3k1dSAOFfELOz/hKWKUKn48yClc6/8XJ3/El5mXn1UZs9FDo6qKh7HpZq6odZ4CdjUdy9q+5Wfo51XPKHE98SYrEWqOHUCQ7DAsKQNwwE22ZTqJznzoQai5uFWsWVAZ36lFRiB9SMzM7m7lgg9CcA65iKw3D9zSok1KDnApDp7460UbKSaxgS6q+5TWYQBVgZskYGQCOvxgEfTlHHIGTOviKdHhQiclKQBkHLilzANHY4bhiGUvFTuMcNUwDAHwCtK8vXe0EKw6pNvGA61YuSpBAk5sYNKUVoOZ/jAI42JTEBii1htp/a8VAcWp0hdd42XDFo4QSuyJ31iyTsyZv/WqSqc4oZzZ54l8yw5V/M9T+KWrCVO5VGDtFxioQdXFcSIjV7aXSZVCzjlGqyXr2ssD0VM+aH4hDg9pBgk2Wagd2mcDAI7UbCqqAZcSNAh0SYmO0Ypo2vUp9WMl/F3ODlsTxpAJMMhujChjPlLmIeUOsnxm9Xw0Bw3uRSrayPFQ4kpsBY/pIyJxRwROvFCKc/YI6/TaS8sccpmh0oNgHBXUWM/WRuZk+PkCjDrHkTU6HNRpBr3SuzIHlaSmJiVMguSMWm0zjyRgJAyoq3VNCEjgNxYq6/wEmIIYYoO1ToK6pmu4ht5Gza8Ru/CZgUreF6PTjfChGNR6s39z7bosqRwUmlro+nhK+f4vu+yLl44oyXXWvw9byLORjnm5vrx527qw594UTf3DyTuo8mhNAu1179D/9jDF3Vxd1v1/TfXbMySq4sWPCqiuMlyXxPrxA5TElKU5WiTTXFjnyWZz57YhlkOZ+iKUFUT0wQENY2W55+GPrSxXePzkokBjc0SfRDCSAAWuengeKnnr93m53A3le+BySZKwY6E4OFW4arWGS2suqfFGZAQNfawcSCbqREeU071PlZbXiYLi6rcF86d0QNXLmhnZ6v01Voq0IXZVlpyBshxH36glJXb5BIQkbTMNPljLV2ZmxSmnsQHD6RZqVs0DhqNTybOGel42ZW/NL29t6cD3k9l7bOXma+mWQGS7aLWkCU19JBl5JYRjtaoiNxHPE/V9YGfqrGCWphnrXgNK3zYSAaMP2N60FDk/x1EiSONmcmId9PYQAzrfbWQdfBErjWUSuH0iBwu2Hp2VHp+S/CQt9V8VrJbAOXCkN1Vq6qc0dimPqWUqMO2uvGLHUNYaJ+c12/tKf+oKA5ys6zRcBtC5Y/Y1Yz1pPCARaDFOQ8GTzDgiWsAqcKluuAFVAccbkjVLKrUaCRgwfnPK3bPbtW/X7CRl02BNTXikpMgTm62JkrZO3Ox5hRkMrYClZFLUbZlgmx8JKRBgLIts69WI2HnWYeb0lLKbwm+8MJt7R8ulYsPL1UjP470LgPkgSnH0SY3G0AHTQ8qkbX8cqOsPPiJ+sIUi5MKXwJzs84+iZYHoNLj04cPsPoIDBq1yKkJnyhdJESY3FQqRXQ+CLb55umxh67o8YcvaXtroXxgNmrpohHQCb1x+0AfevpFPfPcLXHdy41gzCJRx6Hj3BguXdjSE49e1pVL59Vi46LW1EgpIM2NkBJJD581OHlYkJQ5jCkUVgnYE86H1A0kvLMJ8C5Pfh0DJTFKE4SAhEPZlGahQhwfVDRGeuaGjd5lhF6UEYFeEganHniex2dszEvOJF/5RqdM9PTyjTATOWZxcDyqMwxAtlckWWljjCTZXhFCgDEhKehab0axMwpXFyEpzRmKuiJPbiCWfULKPoWwjIlKuGcgpOJmQ/SSV7FoyD0MesmOz0va7jas+fZMGDrlw2wGKMowVgBa59Hg2OmxnhDHUZAbFoi8PTqkFYnWJ4LRc8aWOQOmPFgnJ5ONeyA+kVeM+0znoSqXTpZShBJefgj0uHMYSIiUOZZcF4hgjLMDYrqnuSOH6vphHfnNqMXOGeU3voIP8mCMkZIbUbmnZadYtsasoMxz4mPZxmWyIlYx4bjOPWo8CFVkAjAFUemrz4EYQ+WInS5aoBGDMq85In6xcYSYNlVD3N86eJlTNQ6xJ74j46iUHHuILaljEizThQcXvqWXkuhBUTFNVSDFKWAIGQSJOhjT3fgcSR1JOIwpIaZCS8hAzYSDZQSY2MmsJ9KURkqx0z2JwJVDzjfNuGgJgJLSyhcYvXQnbFMblx/QxmO8ENzdlRYbWraF+OmROvUrZBFJBOflcnmEbVOLlz2mzVe8TD57TktnnVLTfRrnt8RAbD1VZq2QOkcGuHPu92TPPLxo04aV8nXnjo4//rT2//IvdevXfk3X3vNevfDj79D1n+YF2q+8T0d/+l/VP/Zh9b07Ei8Tjz7xcR3+7V/p8L/+kfZ/7Vd4yfYe3f6pH9etH/9/dPvH/5323/ETOnjve3X4gQ/o6L/9iY6e/pgOOqEPPaqjz/vC+rcGz/AicDcvAt/yVu3+wA/p3Hd8l7a++uvUPufz1a48IG/xkE7tPX/BAYnaJY4330wsI2Mza2Fliq3xErXt3Zaf/aT6P/ydjv/4D3Twa+/XraferRvv+kndfC81fuA/6OCP/1T6h3/S5gsvaPNgTwv2q7mrwdV5uUjenDgWbQmVDs+cUG0tvmWvYak8a5ACJ6kvrcXWWZ159FFtPPSwtLkVUEvy9ARLyARm43McOLc6pJ0dLR7nOD/xuHTuLF73drYQkD2IkBj2A4BqVBJZxTQlUxRgh3W4mDOeQtdoxDvzx5xAuIiMGKdSS0EKr8RrMvFJRDVhK1q5BqlNWVITXoRWfhwqlcxXcAzkYmT2BEFxgOFASCySnSONDBcNSYaHYDWHClHtR8REKFlnJzhdaR0hOWZ75Co3QhywhxWB0UtMztz3qLz0eQiWXKswhCo1a0GmwHINltheBWKglyF1DoE0HWkJNa6DTbXtbeVYBQVcdU+xNXeMoVhnPskpgaTRVhSXEde15JvDZa6rOM45V573FxIvCrCngLghFh45uViTDRgKBm8QSLSiyKERN8bUWhK+cbIcqLZwSjvpHaw847aSbfwLYUC2LXuNCh46BrSTboOj2mZc72OuzB+LXSPh4fEbddSesm4peM4W0WKD6DGFAUrJEQWix6TRuiqyDy1jxFBkjEpoDUOY1j55wGyrciRrTmxLNoMGGljRAynbSRA83Z7AKHFEz/mXY6eYJlfg8sgQW0zGIXsULBQ9NEIiSTY8pIlbo4Ep9yS4PYPCSymQQciGVG1aSekuREPOeqk7x2LMq4qPnns1JoCpl8McPbChmVwzDTzxkZzhPmQ3qVkN2j23rfwJ8YO8HDTwkpoq3qp78fgosJ6/fkcf+vjzun7rUMfU4taEu8wXaXTuzIbyJ8SXL53Lz5er9HyWiIY7owqrPc9ExNU8oKstNG4TZc8oBYAeDEbISFJCq3ECYp2oFTf1aYi4RLDmeVIDH5Gci+VaQ2qM3aUREo5yyP0mLwWfeeEG3/MfyeS1MUx2TWsRU5iNsD3mQW/IRcQ0KCEKD6FgLl/XTd4g0hhVzS27MGrZObPFi9dzfORuqYHHYeWb4gNAY08Rpj775DjOtvp8x5B9CMYdg71gDDDFFaNAp6LKXwPF4Eey7F98En/MHuUvKG/cuqP9vDTmmGqKw1tzW8lJtciQ7JAlppLZM4uvxrmF0qB8uhweHmvJnIno2DU3TwJ106u2CSlW5hh6qacGk2eQkCbyxDW3BELgWnlFChBSDrtOJsYX7Z5+CrZP2ye1fGoY5hJzYtRmggGUOvmDcNCWvIw5Klr2bBVOGNp0ghRf8zeLaPP8M8f/pFsCz57dvnOk/M38nf0j5pGEKat1hDGN0uIbPlNuXJ2aQ3G1PZuiQlhWQSMRyMqn12MRayFsnP6YhhuCZE4KpbEZZ7Y2lH8D4SwXx6J5fOMWW/kkyJRsza1RixtnWYDAIeR4dmya9PDeDTPWdDzSe6+VBU2WnKA5+a9dv80NBWxxfQAAEABJREFU8hZvxJeyFwnADy+6QhmIL0PpJZ0emD+1Zf9WBmIyD8mEWc6XV1YEHGKsPUttnIrR130iG1tciUg3eVheRCFKDB3AakhYe9e5nc26oV/Ji7xFq3MAWJmhsYf5ScDzN+7oI/yk6PrtQypoCt7JgVOq4IMCjW/erlze1WOPPKDz/GQjtiVDcoUQ1/qpIiecswCYLoqr7E1UkeACUQxNPVD2MFwJoBKWptEGSnTQggYyJ4gWigmMHim0EiPkYDC/SVwq2cLjF2K3YXMexE/VyTObczNNbbNe5U+J19wKXvnMwuQ3q0qNK+U+wv3KyyTrcZWzBlZ4d46B342WTh5P+Sc2w/C1uFNzreF4VSdP8QzrcnRoRGSGmQDv16fYeMU84iKt0Qq0DByC0ecoRPppDSB9cuZ0GPs060OrfHFLrNFC0YWsarEgFGNgX2wDnPTc3/kMBMjVE4qfFLfMq3LvsBJUrTOGYKuO88oDwUSUrfYoeaW2saGNM9tq25ucji5zGwx5EpJ3orBaauUQGScf0UocVwSGcrNd13Gd78hKS2woTlDCkjcUM4UorqrIGQmKnJON2LInAOKugWGy16ylrgY7HjjKA0OkE0Ct2AaIOtsBsDCme1VFxUwpVM1TRCyd+6KKYgqSHaZUjWMJmrliQBwsdzcUah566hT330SCB4Tm49EzWxTjg9me46N3kPXexeEH6MIdTi//HkEZx4CKR/lQX3AvrLazo3bponzmjPqiKaG2ZQ9SAKl0GU7Jx8G2tuTN/KYeIAY3j/1DbVJ9bte8+HcKhCkPmGbi1WMNuGg5Zzo4aZjORRsk2eyH2rxzXf3D/6jDP/4j3f7lX9KNn3iHrvGi78ZT79HBb/5HHf/Bb2n/P7xPN9/1U7r5jh/X7Xf+tPaeeq8OfuX9Ovqd35b+4r9LH/mIOg+xvnhZG5/5Wdr68i/XmW/6Jp190xt18e1v0+Uf+T918S1v04U3fDcvAl8n8SKwP3RV2jkvecGmU1yKD4lWxXbW2Cdbl3kJ6ONDNV5otheelz/6j+r//U+0/1u/ptu/+JRuveundfPd79LeL/NS8z//vvw3f6uNZz6pTV5sbvDyj09j2eQW5wb5cy6VGijUVfvbsEdVcUDOROukJYdj81L5zFRrWvCi1xyfY6dca0l+1UFAB0t0xTFENcel8YK47V7SxpXLapwbMjOTI76SZUOyqsFyDCM38HDhL+yYxCzMyTgU9HTLHrwzX4morpNGrIq1BTS8Qzh78stcIFLsk7/SsmnxjYzRjkN5SiVLCqS0k+sms63wlZ31FhgAoieqIASiFTlw6lFazbFkrUs0LHSE033CpqqUHKIFtl3HuHJnXegKl3BrajiN/Un+VQZVm1Rn/ZM88FkhEhspKmUnY9mTP2BoAFLm7eVWomh1unAe1Q+Xcu1rAXrScS+FKQZnnDHEVT+NDa1ihsikrB4ge7pk0vomcbru5hLxoOpObTMiZEij5TzBYSgI5Y+rzVBoZ7TMiFnlHzkUcKJ4BZo5xUnkiN41OanQpEGa+lR/NDt+kbQWodPtxOU0Ho1cWstR0OnZRgExTGTPCXshK7W0gZVYedDpp/TgmTccWpk15x3eGU9sJ1LwokCV554Sy1xDUsZvym14qTWUxxhqEXeDwls0jjCmTJVrpJUvsAdx5rMKauD+UQHBkeOv2RfX9W7HaSAriTmChIXcsNAF0WOKWFzkL2E2nFjUMIRg1aleOd/jGmrrxnhQS/BKUULWkgrgsYfwCQutxMk3WL6ffuLhS3rswYvjF0JIFr9Q7DV/b7p951Af+8Tzev7aHe5jUmONhuJjhu2NpqsP7Orq5Qs6s7UpcW0GV/JVSWhZu0uRYGP/EfBhoUqrNUdIAXxWda51Itf2JhrhhC2Zo4+DRURXQhDow6fyd3xBhnF9A+PTVfcSirEcLyT8K6Yr+TpvQK/fus26byt/Ri2Tw/h2ibFI1aKV8JJDwoge9igV3TV+2A6c/WwN9N5cmxsL7Z7b0e7ZHW1s4pP48iWOCMphCzOisyd0UORVqhMbKIuMYcYKGQOB857Gg5sgePzQRkdP75W/IS75fL3Dc9SNm3d0cHAopTYNu4ghpeaGikUyP5SMW7YTjW7ZVlpYCEDiGB/ln83LbyL1WNcpQGgNq0CpMtUg2olPoFAVgUXlOdvLok/VTjxGTBubpdp8DiWxMdwlpSjImQwueFhoxHcQcmjQ6dGgIHGuqjs6+dn042zO8ZGO+WkZHhK7aUg2D3dN5gRp6HQVN7noWDS3zB9YwkD+jJHv1H8ycqA9DugSvGlqOFtolNG5OEVDrPXbueQA6PbINNdFClB64YlALrDLnPi5CPp0pvSYJhoYudZBVLrO72zxpvysds5wwyFXuZjacpMxHvTMvyZGrczBaskR4sfc7GrZMgQOzyPVMrZprUyjkzjzIvBY+Z+HX+DF4CHHwYt5D6iGuOGsauYG2LJ3aLbVWLdozaDI8/y9JpBsCusSAnUj0G0rcTB1L7VMXbgpxONxePZsWXMTIAWV6g/2MwMYWwQc1zBygBkxRBzf79XL1qsPX9TuhTOjYmx4SQyN+Lypf/rZG/r4c/lpyTE1LbDNTpPI+bnJB8PDfLg8+tAlndleMFd2dN4j/MjHzEkr3DmPohXJbiKjHA6VkfroCt5ZWWf9SRHdoB6hsg2Rf9LlSSC4Q7NaE9cwEExDQ01ekSeUmBhGRZI5XrUx7uKwAuBN8DL1RNRJa7aKJFIZSl04iYYtucmiIKQoniF4PEO4SRatBtmnOQYBJkxzsw00aMZqjigmK5ONOSYZHFghxOpZW2rDo/TixJFaoQm8Z16RpOwkwH12q0MYJXXkLMAt6iACgs+Ub1pCw8i4lghX1RwZJurwUBmU1ikXQhwjwtQzr82YDk1wsdm35uY+m5+izVg5TEOv+SROAQlZrNWQppa0tb9rdcdNTarzR13VnJ2g1OgErfYbuc4nLowlOXrOLerhtCcMYyVDpHdkG6yjpM88MhQTDK8YDHdUIehUY57WNrQ4s62NfENHYCunxFEjDBdCOmX0VCzhA6xkDJWApWRqxkFqicXLcKX1ya1LxDPULQq3aT+DSMKfu5zGtqIIf9FaZHgYkI0Qjr3NMjoeIBmlwA23hpAdb/KYC7/clZS91V0NLOut+fGLNSx6xVvsAyg5BVmW4PFBkpi9O/sEQhfeWY/KSBVJjpfZIDu66hpBUuopt4pTtZyTmZe0ahgJKXw14GtXtOIz8FYsNffMj0/Hp+zI+fwhVZVk55UToQCRYRK+zk0/60gqPiAatKCADam+5Q8cksbchpNFx4dHOuBZ4jgvwphw+MTLykyzn6q5xpwylEWlYxyoxrESjSQtNfH5Z5wzo6k7WF6abe/f0tYnn5b+599q//d+Tzd/4ed1/Sd+TNd/7Md052d/Tge/9gEd/PZv6+C//ZkO/vGfdXDtug5YxcGlB3T4Oa+Uv+ortf1t36Gz3/dD2n3y7br0tn+ryz/0pC5953fp3Ne+Tluf/wXqD1/V8txZdV5+5IB1PvtZrHgYG1THlcpjp9b4tOMDtdvX1J55Wu0f/lb9j39fBx/497r1nnfpxjvewYvA9+j2L72fmv9Q/W//TpvPPKttftK+tX+oLfJv8KzXoWMeiDkt2U32QsyxouwXxL7UZmGi5zDkVIozMb2owIqTUp6a4daSe83+zZs64oWleAEp2rwUROU0aLKahGx2TVISJH5zAdbkhk1W+VqjgRnM0SgxLDU0GzQSiOFlq0HLDoA9eVQzSqg4aTQjpjj4kpCIQs5ezw5RbbNmCJ/gnTWGE62sd8jRkBKAt0hkKF3ER697hPHjnAuWdLkvD3cMosHKHTFrwxsJkDF1lS2BFBtWsSVYZqENKtcMKzJS6u+K1JQvoObSkbhWmMmR7qUB92Fg3tQRZUJkDw8JHjA+Sj50eGA0Cb8msMkumuMPRC8XSgLtHPumxTbPjlvbQgE73SuFwSDSKpRUQgdd9Xzm1eImJOZQ7VthY1/yjXqO5RJDHd9yKoe7U7J8vHIMq4he9rgPMrprLRlSV6jjO185TBHT8KsRf3iuOXvIuAcZBdw19pWejEOxEzfJsPhkToqdpsOXpJ2sffJNhG0QAtY7fifqtD8T1ieDTVyRZFuSVUwsDafhbrSpxwh1kS/U8QuHBC4NXDRM6uuhYKXWkDjhfUJNtNggOtuYDGDVg+jEn7nm3OteWms5Bz1HeMwX31DBdUJxDiQGe9igeAximlVgyQTGUn7E0Eu8eygfNo+jxaErTYQih52OquOrufFpyIs2rpyatz6TDca1LrjN/ibdnII5kjfRmMKKylwbWiq5EhQGp4t8baJ4JE14Ckw9zKJt7uNXr5zXZzx6RefPnsHMapikVx2oyIIODrs+9sw1fYLvAQ+PFYhBmYKha2PR9ODl83rs6iXybCvHpY5dJqWWMZ9kvlTNEnMwKK1xLwRRzEYgRGmIWRDiEuqVF4Eej7JiR1U2Ap2eHGONwSE+I3vuARGZs+aKH3r5hkOsvEYGmQ8ZY4TpNs80L9y4o1t7h8r/K+CsScxPzzwmIDXDolY9JlZFpYJ3NEuMo9J5tmASsFYtewH1AGxkjhNM+RPi3d1z2trYVP7tXyXIxNOrJPTE5HMKiDmZG8C2GglgUg2qNp93jb0be5IoyzlwxPWRVDI9FHyKRyU515VxZC/yG4I3bt7mpeAR7pbHIsklWtYaP0SslEKEiUcHdhMocjpxxqSWqszV23nMWmrJMxFBJ37xTSyIi7oSZ/D6oSfOHVkDoI6OmDpW0+Ix5LgN6oO9xJhUsylyiHJnCB5kJtR0M60jhFZCFOi+862Btbn4VQ+eBJZtDm425UgHPHQf5yzFp4G3ZrXilGbRjI6sKJ2NkIRq2Kr3SDWwI8kt5TcEb97Z0yEPoLEq8fMJoamdSoJSKSzbwwFW0NDY8JF7UtGZTjhNgJFNccU52Tq6iqSZ5eROYOMl13nekj9w6YJ2tvKtyciVk7binRAOODyLDt6pyySym5x5uqo5MkjyKlzJldjJAb26M9YgkSvbsX9wVL9ReYMbxCF3RmDFI6S0StELixqyV1ZwZHrwUM9AIckNo8dILcE5H2IPBS0oGZIvFIAIRcYhOeIrZAWLPfLMweITVYohx2epTV7kPfrQrh57+JLOnllIuQy5geKuuGUvb3MzzL8n+MwLt7k4pdxA5lxuVpWhY53dWuiRBy/owSvntM1hGj7Y00MqV8a5V8VqTIZZgg8EUbQCQUYiAHrJGOhoXBuM5cKAuOo9DqGBnEhDl04jK63yxxokpGp1VDIFdnqWXPhYUQyTeheruBlbd0uSGZ/5un3G2JNZDLct2xH/lyjHswL/xRxzMffOdX/kXjR7U/OxVvqYtsb/DcM03b3L6OLMhqY54hBCnUI4dsMjnsAv2Wd/rbKBkItRq9ZX0srrBFmXMufsnDHeD6kAABAASURBVAwTAXG5cR4jLKXp9l6B2bM+Z+3CBxjOAoZMCm4T5REeHI/RsZVhaATPwilR5vrPb3lsbPKgMbuwxhHL2Uue1BFT4JIjgI9MKQhr9BBi1YHcIqP0JEMvlaEuzWCVjDkih9CHDSd6IyYPLoijxz6kMWKP0DNEXtmdbFCDPMqMT9VSwslADB58bKSO0DDZrvvSKjhOmQhctKgEkRGFWTThAdaP4bC2sKJaX/KUxgEnIKOUjGP+XrKkKWcXDTkeSEQwosS7bFGxw6aOMdJkrGsw+ohkjD3nY4GrISms1GrlP/pY3nhRy/yE1k3BzQuWEAlULQdopJIIbrwU8LkLWp7ZGi7Z26qh10tgTa2gkk+kEcBuA9El8iZ9vlUSn0lNEqeqFuCijmMumvynJJ15cxwW/Uibt26pfeQjOvzTP9Pt3/8v2vvvf6PDjz+r/A+CeztntffY4zr8wi+WX8fLvje8Xud+8M26+OTb6s+CL7zhjdr5pm/V5mu+Uu2zXik9+LDyH4aIF32pJ9dXHsQ78yp/Ls2Lz9RRF2JqaBTIS7x++6b07Me0/Lv/oeM/+h0dvP8XdfsneQn4f//fuvHjP6YbT/2i7vzG7+r4L/5a7eOf1OL2HnvT5UWT8xsAjQXyANx5FvPxkqRdypyQ7To6bGu2R3EVDQ92CIGec0L4DQIgnUKI2aeGrUVnI4+55g/5oYDADLgUxx05+eI+qBMWCxoHALOWN67p8NoLEuvNE0Mewq2mtKQOL+qSbRlb71Za74AIGYNgZn0AUWAnPUBWE8+gjTyGooeCTWRSBKpkYJljllGFHEj44amSh4IVkINb5SECrOxJGbclYMXEHt8YyBkVkxDH6QsQOZjcio3zt0T8cBieBUQrgcEyo6ZRWgkDVppnsIppsg2cPWJVU00A1aNGiIeU0TVOi1NakKRwlFCEyq3hq6kFr7rnrDplbxsbajtn6odL07LLO2Eh0cJ9KgowvTY+9Z/kruDYZv8UiV/nxprvCZZcC8fcA+jluqTm7ELcNAYV92Cixd5jA2M2kHTmJHboMZh8YDFNZIPT41MMDy4IRnzLNUPkrtiR4gqh9RCJ+iC08kGr7lNaQaeHqu00pNQTKPwueyDHdoruRU6ZJ2VOlRwTJCW0iIFeuj69Fvf7elpTGjzok6KXanF5SdupYu/jxaJsi87xqD5kD98cngFI5iujaOW/0g1y0qMN+wl2SooDQA65KwfK1A23LbpkTQXB5w6WuKi2cYHCoWDrZFsKSUIqihRZ1awyGwWiI4xe+BDVWqt/T/Dlj13WA5fOcqdWfawNM/eYFMRng2Q9+8ItffQTL+jmnUPOf2yV1Eo+0ujS+R2+j7yiS7vkWXDny41TwpchPY7kc2QIkVhDKPS8iGxVgZTriMMnMfcUNuVZli2YGGzqkPlKjKoltoRCh5TRdljRLFkjPveHaQKVGw6ZP3i+77/G9/w3bu+P/0gDWz7zUn9oBGi0OTgafgpFhpIPJsWnAmtgg2YnK1+amuHxWMLZhnopeOXiBZ3hh/hA9Fhh86d/1FCg+5DJHti2JhGGnOQaDU2AoigovRAEEiNmP1DoSCkMAtYh70Zu5p+gg2OkNygW6WS6+ciAY7ZdNq21luMJ3oQtdVla8my35J6PtOa5LlIb/gOJLNW1HQCVFJFOE3NUSBlrOG3/NDRSixKnYJjJ2Ce6X3ydAGNgUZoP28q1IfGuS+oIIdhQxGeOdbpZR0dLKH/eu1TjCqSnIC2SCGcLgS5qimh41q00S5FthJpQo+G/5IP2Di99bu8fKH8ea3v4ylI+dVeVc0C7Vs8UnAvUOdIA440/Ix7K/LV0zL0wMTaIHMznHDHmUVq4I0CtohG0mnVJDY2dz58OX7l8Qdt8w7Ek/iS/qqZek5KoSzZctDD0WnIjuQIEN3sYEjyEjK3CmMvOrSmkOTn1dN25c6AXb9zWrTv74Nhk+DLCijJdFBtbJqZQm3XPBngebpzYOKKTRPkNkxla8dhC+KWaVmtAqZ6cI4ujT0MuKiVB1hHOviRW5DHrUmrRaJ3azp3b1me87AE99tCuNhfkZL9j7fCGb74vyU9J8h+MXLt5h33IRBCdlNPeS3lxe+niGT4UdnXp/Bl0PhSYND41f5Jaohe1ZpGe6rL6UDxDQoHHiGhTkxE45qRDQGdMxysMOFKcSiUeHhWy8YfHA5SOwrjqHL663wBkzfFjW5TpdJcrLgXNcHhRgmKElgSHAmV/FQE8PeLsn7ORLah8sWlNip/mRr7Kgx4+U2082NxnPDwYYWGDajFDFPtRhJp5inCuOBRELGwhMR0SBfdT+FAYa2mxVQBDY1Gnz1FAenxh5R9eta8HBhzBkcpvjimAs8QmObWk/GCIcjYwShHHGb6KKweAtd4VnxiGhCo7OusNh2zLU0yfeFgwTBGpr+PTkXPywEdHR2CsbuqNFy4EFJSh9jlCCFvydhzqmxz2JPZcc1x+8SgKVsKnGpIodMonQLKv13XiUCh76K0tNUhVc6HDyYmP2FjJLEdnv0CGxIgpUb38Iwkrez2tT7RCY8/FlnUSs4QwVU+VEWaoc6dRn7RlRWNGrxzo4cwiRAzFJjGqVGsRDdTUEinhcBsdQhXLZzHDBxMdmXHubfKjZCBnRvjow7MX1oFCMAXoqYj6c+8bx29Y83m2ZG3hSvM0wFfLBBreKY1NRM84Y7hiACRP7ll1PUUtWpZqivBqD4QnGQyvE6uj4zwWJWCqnbI3cIDl9es6+uiH1W9ek9gDHNTzgpAXQc4xxEe0jm0pFK7fjYtXdPbzvkBbn/15Wu7uaonNLKplno5PceZJR16CLckxiGOSPOh4ZjqeL7ryKVKE/wJ0A76Bw0Yz3tYxcxzgdbiUct+VN6SNbfWz57W8elX9VZ+vxeu+Tme+67t04ckndeVHf1RXfuRHdfmH3qqLb/henf26b9LmF3yx2qOPSxd2lT99tk1GMb+qNdZGycpe9/xGndEsqsGcl4N7t6VPfEz627/U8e//Z+2/75d0+6ffrVs/9tO6+VPv0Y33/aru/NlfaXntprbOntPmAw+qPfSgjtmjQ16kHlDzgRY6YNb8CXZnXzLFInUwVeOYNdYXjCLwAmTqFDAwlN6jTkWh022KZJdyDjbEBVj2ruU3J86e0eYrXq6zn/u52uQF6HKxqSXrPOYlaLiQcRcPhWJjES0vyHDMN0Yf/SftffijWt65XW6trAxUlp5CqkIHm4j6Vud8HFhPLHUq4Tc/C0cXvmWjdlF4cuUaMrKC4R8WXEw+rVxJGRLNUw7bmU2Ci7asIITqLnhyBTHUVREBOyraqIeJkEd+xtgM1qEUEVfsGrOVpuCekPgGRS9kyh8151fCPPvgZ1UVTJ3rude52MHTzRCaddS1HouJBsqap+PYgkQHXnVHahI+jpiawvGt44BcIeCZi9MSZOoJgOoa5+XygufyBinHCP/JazD8hlArL7GgJEUb1xVKep3QgPQcVyAknTq27D77AsbBzDmVv55aUnCmLf9KXmEMp5TKEz8MynpCLDdq5YxD5SjkZCiMVOWfoQBNoVRUegaclIbMWmr/CqohhqLSMsRHfcpTJqFOAizFJkkINd0crx5hoqSZRNWxLF8DQTjm2gkt2a/wuybA765OWAqaWMQVrXumtNA6VjJzrq+B3cm2am3bKl98Z9fw6DkIkWcqjGGuBfGk45T5YQqNATNK1tlXs1jZErZ6GGvsjIam3UAsH3E9yHyVSZxWI20mQkpUn6zGJbLRzTFREmSR4djmbgQ7I8JdPfHL5O7SuOLDRw1SODTFLvkcyLq01sx8hA7EE4s/cnxjCwmMPhxk2W0cE5CdM5t64sHzunrlvDYWHhvCfW3ESbZlPhdu3D7QR55+Xs9dv83Lsa5c6mwJ/hZV6uz2hh55YFcPXj6njY2mns2zJfamwzn9RDKtWtZdyrzyUlaDiZMsiezdzNOpuVdegzMDNqqMOYVYoMkVklCkGizbGi3x0Ik64BqtfJGRbB1ZyhoPefeS/3Mh/8Ra/pTV1BVrp5py6gSzFsMyc5VKBgoFUbnYsUq5kccdIaKqTaaSyaMcZ4gFV0+efEacO3dGD1zZ1c7OFriHe/yWqjlEM5KdKqSG3JCBR3fYmD1jz1xAQxbeqtZTO76d2NiEJa496x2AquGDC2LTAd+03OKl6R4vBes4g1bHR1QySGRSssM9FBIYrTVGSNVaThkBK62+NyIpy0Q9KSBSJ1t4+UborB1SARotOPMIzFKN4TrVgoQGmJCZBnJ6HLWoVjYl9GmPSasC2b2x2Uk5GdZZCp5NKfRUqighMc8g1qy0I356nBMyNwZVKdk4S4bbMzK7S61JhpiLLlXGcUBEC2b4ESfVnYND5bfBsvmqTBjo8empN7EoNiDD+vqGTF7sjNP8cSyAgKCwQJNVyYfcIdF6XLHThyUAmKNZ2uBkucCLpou757W9tUnEnNN44BjE89Bku1YRKNSVUQJWRTozD0yaOMzsV4PMfEoDCxN8yUl5k5P+Oi/GDg6PJZLFt0rtqJI4HQWszlD7Ai5iNTfmrflnPcGiFvwVR+w2AcT9f6T9h7utW1Xmi77vN2YOK+0MiFpIEAFRSQIWoCCIoEhGENOp89zn/j/3OfdUlYVINouFYLpGlCOKmIhaiCBhb3ZYeaYx+v29rX/fmGOuvTdV5zl99tZba28LvfX+hTHGN+aaq0ylYy8buIjGphY5NAJgxmcYY1V69gHCJbqwizZA6QsucKNcurCnb33M7XxLtKdhYAVMnDTMFDdu/tK9fEP05fsuc46cCKdKxxRKyoZzcuXF5I5L+7rn7kv9piUaNjIqfhlsa2qRsn8KxpyFk3R6Mx+oqAwPH3AFTJaJJI8/MJ1truXYFksUyy4So22ljbsccaQgfZYA3StSpzP6GaXbbx2zljPYOO8ZjOlu9QM643KrUufZrSD6mZJWlBURr7N9Kmm1hjPy6J5jvtzjMwnPKHhnD2Er/X+6nhXfSZzqOj3xJgv81imBlnNEyAJC4DkJcj5OIVxelTKmJYYyyYhjzzoSSYbkIi99Gdudun2SO8+YbNiIM5tmO2BRsi64/4bywSg8lGMaumWCHkOeEhji00hXlNxgqz01LnWUhDp+EdArvwcNPJgYNjdUH/qXAS4pe+Qu5r2JujwGRwk1qbtkND5mo+ixCTkTIWe9UYNUMpQG3uVMh6VB8WeKvFnOvsSi+EqM6g17lhEgKRIihETHATN3uIxoWUR3UHyUhmMTQxG1gjl7IfODgn8LW6XkH8HOBnyNB1oVgzgisCgj1cqpp6uJ6FLiQ5mfHMlfhBWnHN+eB1vld1cxjxElEcIW9jkKYCYiujiNAJUvenLxhh0oWtHAyFlK2qZ6Hbh2VUef+7zmX/pX+eRY4saZL65aHR/jjat5Ww4pBDJc4A3r936vzv3Af9TaE75DJ1tbasQ5duYjgl3NLI0qFoA9AAAQAElEQVQKVSQlV6jreS2JNZQ/eh7zjOJmpi6i8+VTdJOv8Z5oPqxpvrOn+aVLWjzmHg1PebLWX/B87b7qVTr35jfrws/+rG773/4TDwJ/Xhff9Fbt/cirtfm8H9Dak75LvvNuaXtHXlsTGyjlt/N4nTfzpIs5TGlM3d/As/YhQCo/5EHgfV/T/LOf0vGf/7EOPvgbuv7ud+vGf36HbvzCu3XzNz6kg4/9rY6/+qCG87dp53nP0/5rX6+9t75N+296o7Z/9JXaeOELNHvGd8vs1fzOu3S4f16H6xs6HobMwPM43mfwENKDFaoi2AvlCZoXlBjKUQwttKDeBtpQ6ehatgozy4Tma+tau+dxuvj85+vcc56n2R3sAw/8FhrUDLHpixCJGvuRJOZDYSP/8Ve+qJv/8Ekdf+FfNTs6FKXJ5ExtlI1rlM4SmjwNtSVXhJIZ6EAag1WN0NEFdZIA0TJHIQj1vgFMZXKx/BankjCEbQGPP4cMrfcWxV2extR1KrM/lU3jiJ4kNadQRoJFaWUrpfyjN+awjR5jvAZkFTWgFqmJ1jjGCPiiLLuRijAh1pLCVyn2ZI6xjfHOSTrGmDnquIxBDs+QAvAfILpwU1pMnSwbCiiSpUMSGLhotoUq1YAsqX5TkNeQfLmEBqKyVqhOW3uknKkbF0PxDy2DS2GlqZvY+PByKU5DvOmcYHM+jC4A8roZ0uiLFZErmRwWxyDndWzoLRMkWXiRMgkET2/jAD89P8hFDYo/sXSkrAgJv5z/okWEnel44AtUexcNOb2cyVs4QEypseYpIyAdbEUra1yxPGKfbEmbCh/uNHq0kZMxvvFjqlrKZAn2v0LL+kZhyreMHfHoEUORV+dJrRMe2yqlrqVOcjuRq96J7h6Flp1DSmAsHYsen6aYkyGaEBpCCHZLJxrDcqvKClBcCVW1EcIbtSur507mE97BKIlCJAXsrshAyJSiahFCKOUPT0+IvWIYxbJlUAf6CFDBVEVuZREYGjwqVnrTxvqa7ji/rcfetq+drTXFhos8xLlclHvu4dFcX73vQd33wFUd8aAsfrZlu5zW12a6/cKu7uTh4lb+RV9gTS3e1IHa4o8tjIs0XSQRUM2NQs81G0TV7FEmTSuxlf8EB2qtXPsAQEdeBRfo7DP3nKCnhEQiOnZqJBGdWsBB5rDrN490+epNHfLQawDjqpV6gMgIjR3fviCpz48VITCbqLQ6ByIs4yXbcr0iML96ayADuCA6x2ZDly7uaXd7E6jhhC+syciWHUKkeMOqN8ZSzHpUPpm/K6oZU2+5SB1OjEaEXMBLnClQM285TV465lvZazcP2J9jzbkvJ7p7ZLcIqQ7aE3StZD5/DPHp3Mi2ZaMLnCQL7vG5zys3/4pcHYwSgqVPInFVNFhEWPXIE2nyjWVVjv4wStTDQA1eyfLILg8Pqg1nYw1NReaumzfYOQSukDFbFKhe4AvvQ96YLXjDenKc3xTEl71i7yQ2T9Us9lCyNKRKW8ZHUyMk00/qKj/hjfXNgyMdQgsudGOMb504UaDoNgK2jLYzlbIO0QxlLeqoUq/d0YwRWz/9cAkilStivZDrbIt/z0fhKGvcbPZ2trWXb7fXWBjwci+5Q9gmXROsqNvwkyVAOumaGKLK/MQn6wpFxthZd0ONYIng7Omcvbly/aYuXztQfmvTmiUdZsuije5I6FEi4UJ9fY39hhTU5gItFyLphTGYSBgjUnxQ4jaApLjUOgQPGDIO0WFTZzq8h1GNEzXEb4JiTQwXbtaVm8xj77qgPHSNWyjHT/ilH/AA9Gv3X9e991/jgs8aBhLSF/GEZwou1m1eBB57xwXdfcd5bW0MCVXGzCEaUzL2bvfYaAm3V3TEYGSOGYZGr4QrfipAZ1rcQq6ZSVQ+cECXLJqlymNZvUV1tAhAI5tOb5BeRgnx68LK6O7AAcp1HhLyKnHE8W85jPC4n8oBcr1RZsRHoVutxDMHMz+yP4asI8RsCg9NzpFD0W1jN2KDq0i3tIaeddmWIzMiIvVuB2UmaupIZCT0xE17UXJ8Q5irj3L2oPQaMmMJDH2tQUIAvSd3l8YxNYQyNzGgS398a/MDTBQAPKqowSa2SEJSWmxt0loQTZoUKTfayTk6VGrlbUq6TBPfaX3huSeE8gIanc81ynXXJPV41iDxOphrrnNSgpQVTkekl3+4ViSldVCZf7kbmSC2kTxYw8YGtKlhGMpXq+10AbKnhOIKi9OUzCju14sR0+F08sUHqRePBZmOoJFJ5LUsnBnjL7iUoVYfk8bGfatL3a+PimvCO4mWDYUtckOECw/eC6ocqKVSMvT8pnYy0YVf9qu4xP4XqMCKgVo1No+cdCWxe+rm0QLL9LbJr05ypRFY0ulMG+cSPsHjE3lU4+9x50Vz2YwklavS0Ok5txaL5EMJrM6DlDoO5vgrwRQfMb9FVvcqHnod/fM/6/rHPqbjf/sC3tawsSWt86EBx5aFkSxZQw1ZPNCaPf7btPvCH9DeC1+o9i3fosOtLc3xFxSX7HfKmhMfvpi4xDsEa2EeSs0s8/IqeF5mFgM2HoSd8CDsCPyAGo72zmue3+57whO1/r3fo+0f/EHt/tiPa5cHbufe9lad5+Hb+Te+SfuveLW2nv8ftf7UZ2h4zOPV9i+oUWeTSbrgmlsof6+m8RomNrjZjCEKohahm9rz0Gk4vsk3ZPeqffozOvnon+vgt3+LB4Hv1dX/+k5dfce7dPXXPqhrH/24Dr5yn9rentaf8XTtvOrl2n/7W7XLw8mtt7xV62/8SW385Nu181M/q/2f/0+68HPwN75Buz/yCm298PkanvZdmj/+8Tq6eElHW7s6nK3rUNYR5/MxJ/CcvZjDF9S1oK4F+gLO40PNWdIJeviiUX91wDo40oL9POa9lC7ert3ve7b2XsS+POkpMu+tlGufPBVCbN8PtLV1tbU1gk80/8q/6sZf/IWu/8XH5a9/RZsczNnAhEwRpto5YtAZl70e2rAGzKq6qD3q5FDlVUxTvfctWSqGsXi0BoaeeaKilajkk3KKyfDMU6x8Deao8LDIIeTRjkSehh1qaM6aOAfiFgKKq/FIVwaLtmCqBBCOlnEsRXFpYoMEGhA3s78JQ1TyYSJe7AkIhuxTsCKOcbiNAcIjqqisuCoScUqEGIyqxTRo7nwKHP1P40WLEaKjqGoe89nJNBooQTQgxo4FCmUhAwd/2NzUGtcV4jgTrmPvfigVGi2Enh7MVBUIcmPo2xbrw3IVaIK4XqfXzcW88QB9odzvct5yqZRb1mOTj94qkwMpN2IysF0ZWx2lRdm7npVrbGMEGjY6QeQooSKiA2DvPbE1ZTYiQhktITMqJFoyNDKM2w1ytpc9A3AxHMND2XPgZS9s0vCLmDp6bcxIL4watKyge4hW5mUcQPpK0hUxliXZlm2mwYP4HA8UZX8ZJMUWwl5rzYo1ti4TVno8jL/t0jNMUmzJ27nwUm+TA1pOiexLakiKMmWIMgaG2QEJSB9Fn2YkRbxCcZBsqzd4zk0UJMapd9/azSwmxg4R2326GgM6+ehlC5Jr1Y7UbYzZqTCIyCxsaeY6UUjEAxLXd1FsD9I0v7AB2RZdjGjYGSMHQ5QicEOeUcSlc9t6/F37uri3Ccy8EnyArLSZWCEvLPfls+A3rip/kkNgs4HXa9zpIo0u7G0pDwX3tjc0KGVhYY5kyXRAp72ue7xixA1vbCWQGS3rAWFDGMHHBMa64Krth4O6MAmMiH4PkNDANTWXMKUTVg60erpWp2v3SAYp6xhitCRqzH3lOg8FH+Kh4MHhidJm4JYVewIGZIOJ/QBVqA/qzYUgG/dBomc2i1YDnIClG3ajp8eSPdjeWteF/R3t7mxqMNHsK9OV+XRoXazFRg4B4c+47MvdqZslN9ylHf+cc0xYPuC5plClKq5p2TIH7tFPTk5048ahsj95PxXsViLVGcjixx2q1IgsO1vI4lBGW5S8NnLLH0EMBNhwkPTU2M+HaGdp8hpLxYgESKcC1OpgxfsQW5f6aJKvYpM8VAa0fnl150caz6bHI8VDhKKcWlslBKrerdkA5gdpI4nTf6GT+YmO53xjDzpA1ckZGYY61IkycJbQ0VXHMULP3LgOmmwOdZM6Jp3wsPEGDwQPDo95wttPDlxOHSoLAUojiuJsuPrNQOiLOjms8qohvtP8qVBceMQkLoRno4JGrKbWen3AhdQaKnShDR447e1saYeLIutLZrJpIFfPA9IIIwepESxMJQauN5qgkqUQfmO1WrY4glMFcYy4FoRD5jxZzJX/ZCQPBbkWNZAHd6y9ZykGUwQCl/OvOHXRFZCacOOYVKbCBNAS311YFFWu6t2LkfpwrgsBTjGy8cUiEWzsLRRZ1QzukoSkhGhjzbr94o7u5Bui7c115qOAsuAzCN26fuNIX/3GZT1w9YDzA4yekpKEKbQYbyrndjf1OB4u5hun9Rmh1JU1RqoHQYkjvROILHjicdOysYZTe0WqgS3tJbjGhw1LeCl0F+aMUGlGOfpEU22T/uh83N9b0j+6/4qlJn94YI5fvCYeuegR6ix8HLJvIbGHqtyiWflBUKBQ5KJb8p2xlYMqRiut5x+BKCGPOqzn6ECXc76NE+Hb12QZ3/TwUORbKXj3v8WCIblJtzREHmcBy5xSfEJabeVUQ06kVctSHq1LPUKwUJLaFBCwiHujmoI09PAyI3hEDZ5OVcq5Hz2yEMoXY66XRZtz3Tfu6720Ba92i9LiAGWRsG5lvEVXEhZp2Wq+mseyR1paJRCIXKwh1xQuUub0oFl+S3BjQ57NuJ6zOpWvxlbTmwyWbBchiVQQ/tbYWodGvRGYXYuRWxJ3ltEgy4bijU/svECAlcRglTLZREsC/JMv1GSRgvnpzThI4xWKV1NaR9nZrgIh0JVAePmTF1GFJZI5S1fyIpGEMUq5lEw8HY/kBolSBESOjCKuCAUPRqOaPOlGBmL/G/fP2I0a4sSIQ/0yGK+woJMVkdxZuxKd+dRbq/U7KB6EE+Ju4nhGcNnKiNpzSPUai+7Bymuc4Oa+Pxvm8smRTr7yJV37kz/V1Y98WMef+5TawYHKr+a20vJPg0PZyyDe2NTsCU/S9kt/ROs8jDu46x4d5rf7ecpnqsgZkgdaKXlh8SCrKVzJiU71mp803peEFkLU4dqGDs+d18ljHqP5k56s4dnP1vpLX6btn3idzr35J3XuLW/TPg/bdl/7Bm2//FXaeO4LNDz1u6THPV4LHq4tqEnJvVio8ea1HR/LvJ4bXSG+GM28oga2ThpmGnjwWJS/H3j5frV/+ZzmH8uDwN/W9Xe9V9d+4Zfg79f13/iQbubvF37xyzph/9ae9ARtv+Jl2v2pt2r///Xz2v/ff07bb3itZi94gRq1t8c9Vo2HfsN3PV3rz32+1l/2cu289o3az0NMaP8tb9HuT/yENl72Mg3PfZ4WT3mqjh/7+ilFuwAAEABJREFULZrfdofazj5zbIi3bDrhy7oFm8MyNOeb9LwnaanfA/tpRWboy+JADTwQPOH6np8/r/WnP0M7L3mRZk97hnT+nHLdEyaiNKhBCwhucR4ca/7A/Tr81N/r5h/8rm783h9q8Y+fqf8UZZ1rZxhULSyyExOkSTZKa2RUNaDiGRYZMIvzP6JkkY5RtFNPo6U38pzKws+jf8/fmqWgmVNpA2tw+UQTNmHLHKItZ2hjPNiyY6THHXLB0YVohsipPzzGhRYijWyjkg8ltq5hA40/jB4LjA13VahqhSYALWslhTidNEKgk5SjhFoBjfU1FA4z64+HnbFjqmjq4QgUEhNyFRsgJGLBGr6ZExEkGAz/1FD+qMJHtBxrJkZqCpTzZ9jcknkoKGGtRGVS2qji6qhw8gNmnQGC5r4yVO1BRoqBKUQE7lXa5BJ9kX2Hcu4vGOZcy3UtwBfQVHelmAZy1jlQumgISZbE2ADGjkJn6nGpRoRGdxh+6DVmzRAeWlIkKy2+ociPSGWMbyge4aEYQuxX4IlS7yQ/Au8RGJZCcqGnZ53hIWB6JOhUSlhIWpmXOafjhfOj9zENp2P3iR5Cc+0Nwv9C9+hTdTD3NwstXwY6UX1EqB4tVMo4OMkqsXK2LheZaXK1LIHRP+dmTr4xJGIyjFYhY6mTSoRGhseLvTYibDoVpSgFSv3EiqJlI7rkXkuJ4xC/UFcnv0wTZKmjZApY72cUvOgUqWQKLUiQO8o+D5oee+cF3XlxT/n8ltd0TPjNeC8yUOpA2KAHrxzoa/dd1dUbx6xpUNLbyQRR9N7Ohu4mx/lzWxoGMvPA3jKxIoeRrN4GKXEhYSa2SsNMVJBMP/IFV3l8RAhxcQypYxIRxJFCQq7AsgPWER6PKiclt4keNM5LNiLwI7hConlQN1tmDcmXPxlWDwWPeSjoQWNaWYIYhwGugnO+DPgYLa9CkZNmEPb4oURWRbi8lGYzEoFPxQwNm9i3XtkmB+b8/lY9FJzNTDREDOmUluuzscb8wllWXFHYDWYcQo0NAELLNpQHeSIvWGYbZcluGSQlyrLZY6AGiWaDwUmtzH/Ce5CbB8c6ODrWCe9LzPrJGg9o6gRPCYBSL0xJwJJLnIasIfEOQNiC51+LOgsCSIVrbFGohwXQcS6488Bx7loZ+hAg1LVMNUkP49mKgKvu0TMth4itXi4Kl8iQIa4Q+mgf9R7o1FSkVBiSKSI0eYgDr7GBj9IqO+bN7BzKAYiHbdmW2M2chCV6AJOsQWLU2Kh0qaW0EaaGpiPeYd7IweShYGwuYyIQOIHYZSU3K4so4VB+8CijZ7cpzbI5gUq0RK8BzCgWDZmxul1IyTVMCcvXtS8bfGA9v7+tne0NcS0IE9TnSHhRwC4ojIOh00YeQAMUISNWr71jD21XnG2JrqlRT6Bjbga5IV67fsTDMRwC4pO9aAlobOdCkRh6baLV8SrfHBOAlU6W7s9I+LiHQckFYI6noBwGAds9rw1H76kGTF0BRgZNUZECc9UaOVB46qm9sbSztdb/BsSFPW2uD0zaLzvb7HurS/DKtcPli4A1U8VTKS4iQPlQld8uuXh+W4+967zO8U3TjJqNtTrrYPoSC5uusCAkKSxyKL5wYCnDZIyss215QwG2LYczIgqmqbXUCqXnRpd9SGxwFahyjy2xS0ot3Rm3Vj6iJVZLJ2aNXHm6bBszhK8NhxAl05HtEqIorfIh2JY9kji+zN1tDWsIdqbH9xQg9FQ5I8XPIJ2yzuTtBLzS7e4j5mfRnCbsEnWIFosKZ+yKlu2RyivjimGMacwRsSgyVK7jUHWxn2UPtpIi6sOI8+nhLmM0hro3ky9xQcOLVpQVsc770b3c+kAiesc97kK3OIwabCSowQIVJYZ7Qq2JfQyfPqvk4WDjhbQBYFJdbARx5GvfSdWnA1vtwZeUSiYlMo6NRJknwS0D2GhCorjUNFGQYabZ5qaGPBjMbwSBxQxbCfOpHEPlxcul1ICmU6esAuMgifq6DV1SjTWILJZt9TZxKVLVjmAzFBKusXWZrdXSFAjfvv/MH1m04LC6s5XsHsI9H3jZ63hwHKd5q+bJygFyyUEzK16IdV8u/NYBY80CzvHlgHJUsl706sSH96SRbiHiqX8VtHGmi0xYMaGADbBMVcecHc1cGCVsig2s+6saS+xw2WpQDlPizJ4MWM0cM881u3FNi899Wlc/9N91+f3v1sEf/67m//wpLXhIpvmhci9x7vXMlUwh8ZDH2zuaPfXp2n/5K7X5nOfo5OJtOsZvoYHyZ1KDR2a+lqp4X9OOj7TgQeRifqTGA0Rt7cu336nZdzxRG9/7LG295Ie0y0O/iz/9c7r4v/2/deHn/pPyMHD3Na/V1g++TGvf833ytz1Buv0OXth21GYz1Z7kgR/HoK61yJkPyrw5V8wGerYmzdYlzv9hNpNPDrV48D6dfOGfdfyJv9Lh7/6ODt7/Pl39xV/S5fe+V1d+67d188/+XMef/Zx0eE1rj71D2897tvZe82qd+5m36fzPvl07r3+D1l/0Yvkp30lNd6ptbMqsV+yPpvNpbcaDvl3prrvlJ3+X1niYufXyH9Xe69+ovbe9XXs/83YeFv6k9l77E9p+2Uu18eznaO1JT9Jwz+Pk8xfJua0mHuOdLGQeEg4HJwrNkM3JaY0/w0xzFntCDevf8WTtvfjF2nzWsyUeNHrcC8EHss2KS7PDA7Uv/7sO/vZvdPD7H9GNX/0V3fzgb2vxt5/QxpUHtM69y9lE/O0MUPWAoVLIqKpCaeXI4V9EUd46dIGxjhX200ixTWjsFRIeGdGZy2YIngIQcSx7JisYO4dVgotWucMh4U8WJITRnjixj0Ue58FDcdbYgif5qPYYd9YTdnmyl0ZQdI7FlDWumbYsNcShk8/MZ0DyF2OgA6x0gDHZsqwkXvGoEtDxZNRqdlW71R8wUParb20ivYzLa6nxWe3GOtTfFNzSsL4hJYEerTWxIowNWu3RyWSpjlsNwteQaLHD6HXnjGqUsQfLFue1NA8D6+Eg13zkUM4POwHMzma1MWvtTyMJNhdmCVlp+HVWDhGhzATDTVB3RQiUDYP3jh/x9Ljl0EPkSUCoO4FFSHwo8ilRaY89hf7nUiYcidlqebV2lMywSkkWXakHoqv0GCqSoJHnuEcr0zjENxTVXkpRR0pEJ5PZtmB0OGMpkuzop1y0EarZUz8Qe9X9SsYyLrOrNcZu8pVyZuDWV7oZUxGs/KKfCkGhAuFjtwEIsgcJUWno9FJtQHr0DowOYFU79obBBoAYceijwKtPatNpy/m0usj4jNTIk7g42wGR4E6NiGxPRsWS84jNG+UgMXXep+Nc5eLZ2d7UY24/p8feeU6ba7wS5HUKt+5DDPlF/us3j/UVHgo+dIXPwXOsdNsiRc2xu7Wux9xxXvlTUmu8lmIWb6pVjXypzXgSwiiFS9PewmVlfc3YCM4WALEEFI0NmxKDU+KLMBusZOEO9c76sAmKrXOT0jhBSOmYyz0IESVnC8pG4PWbR7p89YYODnnxKmdqjXM80RMTihoCUmKLlIYzeSJ1GnVYfGyHCdbNNVoFBEQcZjPt8fD23N6W1vm8zvJZA3VM6y4/ZqbblnXagPCNHrTvcWn4Cc+gGpsdLdSBUiMGWioBoBwgkuc+m98SvHk413G+qcSUvQ57JEoac58vXo6D7EHKHJKCKzK04OSavuxpOShg+iaN1U2h5UV5rJ2RWhkLAygevY34kmMJDiNPn6z2uuoMekpUfKpM9h6ygiNOWPEMWSE0TYQLPRpER1npTVl3hxOMCSUPpU54gKfaOGsYhpwKxUVDLRNilXZaLDncyYaXVcTGUzrmDWQeCh7moSAvpEHZo2nPUD0SrGIpJmIoYm5eycaE8WQXY1HncYCY1461cX+ApOJDxao39/WUgixyOgpxW3xo3d/b1dYWbzo4kcQRatiqTkWSElL+onTy4qLBFl3djwJlrCEY3V6R2cBhQCfQI+GiCkE/PFrooSs3dZWbA+eoRLrGh6fMXsRAF7OPZNlG7j1S1DrxcGzknLBTj2Tk4yt2gisV02DmNGeBBQsZRPA6B5IEQ/IGswH4UJWljAsXUynJYkIQ7kRLF8/vKP90+MLeDuZWOAcmLsqpkL83eT83wq/nnw7fnOND7rIy5CSFJWiNxLfxYPHO2/e1vckHLHAzg2si6g2Po7mhYlv2wpcaEQB0IYmWNQzkRhwRpIYD/RQAS88iTYnYG7X11eDYN5DZkeOHZIJDUZd+YNN+BS9yxgyhFo8ASwoaChAeinwr2VhCSwM6sn2WA/Xe4ZJZzsPKynka0lhRd1+wsr6/jaDQmF5pkUORlxS/UUEcpUdgCQytmJKf3S6kMbbUMvnA7V5Vw5besLcRU3gohkeiNoITj2+RCLWsqbnLFN/rmXC4oW6ViJ1SRS6S+VFv2LswjjjnA0blRFYzhhArjo7GlOLyl+pcA6DHZJu8gxoxrTuoccNYcEEt4A0+hy/gjdg8jCKJCFLk5NCyWcHLLonU6i1eEOf2hC0as0HdPo64jJJafqJbIms00loeBs02tzTb2tRsfa3msDFNuZCZptIUVAP2QhiwM1ZvGuRQzRNDdFVbMC6SOESO1CO8NbbGnjT2TKO97h0yP5KjVE7yUa+V+QMgpLeebUKGOASH2wysVrBW+TEUFj7Ut+BI1VsjA37JLmTb2E2oJUYOl6pVrQ3EEEgLNY4fPEjp0gK/rDsomurbT3LSOxTf5XqkhMXgDMzfsLuoBRGieuNax64CTCD2dMhgoZgbspisUTilKK0xsGqO0kCcZKUtikeOzVhFW+Mc3bx6WcPnPqMbH/ldPfjed+nBD7xXN//0D9S+8Fnp5lW15M+Gh+OvvCFsJzIfMrae/t06/9KXa+1pz9Dx+fOa89DNvI4NjdcEPlAsjlkH72kaZLDZ9q427n6Mdp/6ZJ17/nN0/pUv1/k3v0mX3v4zuvQzP68LP8lDste8Udsv+WEeFD6XB4ZP7n8XcG9f+SfBEiughnyIZfMVYpUaqC3HUyy+9NlM4kFggzTMZL5pXBzd1PyBb+joi/+im5/8uK7xIOzKB96nK+/8JV1/93t0/Tc+qBt/+lEdfurTmn/tq1qwL16Xdp7yBF18xQ/r4lvepPNvfKO2XvYy+RnPUONB32J9S42XTbE+8UCy8fDTY30NHhL71WKLPtuU9i9Kj/t2rT39+7T1gpdo55U/rv03vEV7b3mbdn/yJ7X/pjfoHA8fd1/2Q9p67rO0yV6tP/5xml28pNnGttb44m7tpGmoOReyZ2zLTPNhTWv33KO9579A29//H6XHPl5sDFu0qH0ye7NmEd00XLum+Wc/wx78ga584Jd1/Zffr6Pf/bD0d3+n9Qe/oVkWRUDdczS2nHBZQ040cgXltIMZGnvhXW/x44As1PWMDX30hC0ggcQSkeASM3TPTNk4b4Y0QZ8AABAASURBVAphstQTzyLAeC3AM0XLvRiZLDK2UOSGgJqtqLAYzUkSrOEQKgOx4Y2KwnFJcZCJHRKGTIAGSUQjxjdhaEHU18y5r7jiQE2xD1gHsKQOagpITJ/bGiPiERd0lyzmin8UQsq2ICjzMhlwk224Vj1Lr6FvscyPiAsWlpBQEkYPboTCSpHqmkqcpWFjXcPWtmY8HAxUNKRqs1CVmvyk0NSwILaRYJw7mY/Eyl5kPRXYHVU6bhOWyPKPAHE6ci5rvNQWXFYQORc8vG7wlvONAlwJGmOXhDRANqWSpCkNhd7wj9aQ8xpUtsiArsmJQa6OMf5jSEGxdh0jSB/FbKJFayWTEn3sq8oQrAOePCnUvGbEcob6RKdQdKjX2cBDMPaCsbKFT0KdMwUwGBp7xIrMvNAIL1nsUWyLHrGIrSw92JIUH0sBJCEpzZ4ktFGsOVEfqbMs4PHkRVr61n4BjD14eeUAjlhPH0sHSkpCasi2uqpyN4JFKB8getTxyJeoFh9OTlecGNnxBIScM0DLhsrHKwx0Qf18WXBpoJTXyHGkk6vAs0lGqNsZCTHzS4OaY6xB5kfYiiJPJkfI0WZncvNBbdyH1tZmuuPibj3Q291eV0KcQX36pDJzHBw1ff0bV3X/5Rs65suo4ErLHjLZ5saa7rn9fNEm94WkyDrFPoWzO/HulOAQ2sAauGWwPygyA+thFHJjXsNJUXuVqSKLFrlxToeTAsSd2IzG+ho12RO2IEv2WzXPEhYNJV5ZbeNeQUqV06Kz/Hm1K1dv8lDwhN0yFYk2Fo9EYRmxqahRUOYuEJkyRhEUfYqsOZdKtJDKvVFtD2IkZkDf5X3V/u6WNtY3RMkS7uGOIGlAyV4iVQeqTnjlxDyWaikbBmuilczRMQDqgv0bHdGaAseS1wEATKwDIVjWytuY+iflB3wxecL7j2BE4UGfJkfsiRJlMVsQyJBU158HDYOVtYpmqHEc57xHWnBQFosWpNbSB9T0KjDeoQLEBEuXHiU2FmmsB6nricV0tidPCJfREP/QqFbuoSVZkFULesvsUFKEgGRP0mnSIKHYi1D61qIhM546qwN2tq7phDeUczYlJQxg8fXABuIWtU6EyBiii8HuAGMtABPdMmPv1tHxifIU/PDopPskBo/Mo5LxJMDiMMGbKBGeYxNZOXnALOo0QjpxEfPCEPUMYROBYeFlQ4k/KWRbBgwJaWCNO7kQeHC1tcmbDw9aYKRTkVYaCL0Dlu0uCj5YUe1wKBbyFhh5SYNkaaJJDHB4NNflawe1V00LkWosn8WMEjuAhf0BmtaOqORZGYSHEi9hicPES9Zpw1xKd5aKW5aKtNoAe7hluyyWpYgczEAtdaLnwymvAbrz0jk95s6L9e3DgnNLOGHmzVXWN3ADnOu+B67pGw9d1yEPj3Oom/CgK428jRVvbsx01237uu3iHjermfobUxzGfEi39DbqLRVlOzqBTqkRb+nOzLdgXc11mdqWSTpcY6JCCY4fJSlyyJKiT9VobCyLujoae/zKtBRKWxm6oUeswKO4ituuOUeTZK20M8oKzspWk6xYKoIhNa/Ao2gx3Sh3tupXKVeB7vKoY3KFHtGBPMZgZ0Sg212uedD/V3oiQqQr98RGP0uWsSZ9KwnlTDcoZPYNpzbZkCeRAyxFh8qeCaGSy6gzDbdyJ+MK3r2Nf53J40UflKnLdcELWhE3zNy/6zpjnlxuizETKr6J6oBNNGrydkQ1N2hxpaFYRgrBpk5cxNTjskcTksUkUB+jiWvXw0z9NwU35dlQdo/epSB3zmiodARD41wTGh5q+GCN2GlFmdasxI/71Z362DrD7HpPxruPETllk08QtlWyxmbZluhZCYwjg4rggOot8bkXlOYax6ErsZe0FEZzcnCjCazMgyzhyToK02lb5gdarhm5d/e1oRjqsZFCUqUF771bQVGx0xGWPeeOUwMUHu9QZMdrZfLyTd3gZYOL81ME2KamJhiELIiTdI03Yxs3r2vta1/R0Sf/Tlc/8nu68qu/qusf/rBOPvWP0vXLZLGU11Mo627EcGqpXbyore95jvZf/BJtPu07NezvkxV3amqzdQ08zFu/6y7tPPlJ2n/Ws3T+xT+oCz/2Gl1481t04W1v1/m3/JTO/fjrtPvSV2j72d+v9Sc8Wbp0m7S9JeUFjMIzV5ufSNRKZjpnPmtyqDQpNQ2c2wMPJbWWDzyWF7zfYV0n931NB5/7lA4+/he6/nsf0tVf5kHgu3gQ+B4efv76b+rwD/5QJ5/8e+kr/67Z9WtaY2GzDUszkvO+YmAds7xB31pT2yJ3PgixD2Iub2yo1YPHQS7fQbLlHIgQ76Rde8WG5CHe8bHq4WGTFjzMa1vs1213afjWJ2r9Gc/W1otepr0fe53OveWtOs/+XHj723XxbW/VxTeA/ejLtfei52v3e56ujSd8m2Z33anGfrf1dTXmnt12SXvPfZ62f+DF0hOeKG1usi/Mmzq4BwzUbPbQD9yn+d//ja595EO6+tu/ocM/ZP1/+0m1L39Z5mHhjDp5I8zOS7LIod6omd7lGIrEWoWTOhcNJzrCLZ196UlHHCcHMEKg2MmZY5mShW5TALbyaMj0ksEyKapCnBFRC41ewjQk2ZjHnqwTxykJoTJN8FLxmXXZHF9CJEuhxIm29KcMsCyrzJExT72i4lt4NJG/FAI1NnalTDUUbkcOdZfcExOVLQniTIYwbaVGvYJxpEtLTLSBEhMVQu0OCKOOFaUizHkzW9/U2ta2PJsBe4UQic0WI1VHZdqMoYIY6gjBx55tNHnoI9IZupm1RzauEVJhCQbjXGzQQnmNzYfIOQ8t5pyvy98y4fyu2AzQtD8EsSKAJInkEmqwo2ALKxkYVcs61NtkIz5VcZTwiKkVt5MglhawU0HRqRskUqBy7QOoZAfVo7eVDY7nKk1B5VLDhKzwBCxVq35W5ozo0R65RIqll2giSlgdvKp8M7lniXtyh+d49J3qtkRPtrLXHgddtXuswjF0ynpD0eC5d/S8AEkI63NpGTvBAZIpMXkgHHny0thOZ0/WETzDnDRKfHxDKJIlLSdStYdBOTkDlpWhgjlP4IFZDuBp5xZfSmyVGz96LS/nYoyxhZQhxoAouV+YBPnXeHfffk6Xzu+qLmV87FyMOCKLmo/5Mu8bD13Tvfdf1Q2eHUx1xC17NZsNuu38nvK/EO9s8+CqjhUTJl5wctRuERj/FJj6sKgaAr1c7JJK1iSXEwPxKnMlDsBMTeVWN7rW47Cc6RUDgg+7yfTxa5rghkmjhktJtnkAOtfV6zd18/BE85p7jIjMzLZlW33SVrJldDEaapgaXL3ha7vkvv5WcoaSGLoVBIG3M+JWy1ufDZ3b3y5e4THgUt0ZGcoQeZCNjthHSpD50ZK00owcquOCrHjV+kSjIEaR79QeQDI/+YxzwDOkg8Oj+kWzPFjNbFppYwa8T0HSaQAJD5o1Cl0AthEhAue8x8t9XcsGyL5HxSNM4aFSGOIBG8volj4W+uhDAkfHnCOnjiNYQJeHkleHqejYl2TZLq/kDnHm0UsqPCdbCYFwzfVf+jgA1UKm47Hgqj3hoeCCFzUSyeycbU6S8tSArKkNXs4fyAwtJw7UKmEmFT6iNR1yIK/fONDR0bFwKawmR+o9/hCJmswP6JTHg+wRA5bQQw2lFjUgQPhnbovTP/J4MBu6HRQ3cEYVa0hsEm9ZtcZa82T83N621uuDALY4sU6FLNnJO1aNPmTu5JCEWqRlw4A/VWmIBdnwpMQSCVo6I+NlKQ9Pr9040s2Do149cWKeAdcqg6EFQydIOZmy5shFJG+NRJk1rMWDmhODDYkY42oNYIOSmXWVrHpzaMVLsq36LcvkINbGEk7+mjPnicDo0WFo5MKnIYm2uTnT3XyjkweDm+uzESU/OUU+c3O/ynq/8vUreohvhRZ8gMFKjY1o9zdkJG5trvN7m3rM3Rd16dyOZpwT4nxdkCeewicUuaU+otP76iMla7jJjXPvCalzIfXHmniBDpwPhvIQHFel2UiNjDhFNDWUPUo5SHgoLfnwZK44Z24s+KGxptRQXhlq/niw+cKlMLyLZ0hMiGTpgYoXRkB4qBJRnz1Ft5V8wYzuip+GuK7ShHfeYI2YJi3DIoRECw8h0m3WhSsloKXHZg3gkao+Ks/eaGxmDzuVx4iusuAhKWOo50Gf8kqyy4KJAtRb5pmozpNlYfjEPYRrfGAcAvDcnGAoHSJv0+hYfJIlTAw602z2ACQ5i7Je9OrM38+J0qSkCokGJxSh90nOG73yC9yEaIjqyNVnQuYG1rgWpoeBjQcAi/lCdR8XjThxTYQIAyCGsfZEGC1lvpzz4nYQV9Fy3HJ+xyVxeIKe7YQCnFqyPgVMAJb0iMNs0GyLD3WbGxpmM44TNRDmIc7Kqc+ATCFDEsBFA5HNiC9qdXOMap5oSQ7Z+Mgqhl4TeMhyVFNYomtAqX2LT3eWtMgSCcEj85B/EQzVZogvXm3cmILQF8k4KRUXXwxhjQohJTP5iuM7DNREDXj1jq+HBC/whEeHJv+IZCrfSlcS1ijki5qcGmWb3SNNo/4cXzyVHOL8CB8I4CWPMR2EuOyHy4vR6scCvbFeVFKQUL3h3vUGFgrM60DlwB9jENYSCR8SmFoClhmLbQ3kVxr1NvR8gTRgW18cafPqFa1/5cs6+cTf6PJv/3dd+eAHdfDXH1d76EEJ33yScB6CEbsQbZjJd/DQ73ufXf+xhe6+Wyc7e1p/zGO0993P0IWXvEgXf/RVOv/6N+rcT/20zkP524A7P/oabb74pdp85rO19vhv13DhgryxLlNHHlyJdeXhWclMIyx2rJLYzxZ79oBjmodyeTCmPAyc4XN4Q4t7v6qDz/6Tbvzln+jq7/ymHnr/u/XQu96pa+95t27+yi/r5CMfkf7mrzX74he0ztpmJ0caOBdm684SlTaszbQ4OtSNz35Wl3/nw7r2rvfp4D3v0/HvfEjzv/0b6atfkm9eK39v8RBzY1OarcnDTM2DZEuiHg5F1Ssa518TP3mt5dxs8E6cg2vE7p6T7/oWzZ74NG0+6/na+cGXa/dVP6H91/8kDwp5gPr2n9be296mnTe8Xjs/+kptv+AF9c+N2933aP1J36nt575Qsyd/l7y7xzXFxExp8oq1ZLvaN+7TCbVf+/Dv6Nrv/a7mn/ykhq9/VcONGzL7KmoOy4ciKhJJlFVUbAQ0uwRsUhebgmQ0knPOERAZDw1govVrgrCsOwSW7vJVeZ1eHxpbg0ONbExmtHR2MKeBFCxU9szUPYhI6Yo2xK7MG8LCfHSOgpX5jIQZf+IxM1ZcS5yx4BR/oaON3uQSRo6zh56BUA1OdKTY8e4uxFBx4kOlYY8bdrzoEUy8k1XVXONSX61BGiTmIhWJ1FvzyJN4hOMWNAc1Zlu5Z7Gk0UE0/MEF1Rwgp/ZW/ms8/M4XS+aWTOybAAAQAElEQVR6w9x7ObOusYhGfDf01AuUuEyU6YHOdIsfSwm1+k/8k5KqVA1hwfWe1/TSGTh9BKQTXm9PWNsJr7lzCBG8zlxSEEgnrZoJoiCXgCwMTGrn2DXZ4eZ8QJ58WvyETZIljLLNfkhRVa11nXMgqokJtXhUnuTt+8EJhtBwS7TjAcENVD02iA1glJhLY4uLbSCL4Qw19TkAsyq1Ma5pbKNgE4tvoUsMrXD4mT4dV0oOnlB4D4vCnO2Usu+UrYoqoXtmnIjw3gN0qY+ZP0R0zZYN7JbaslEcmRVXLzWp5NUYpVFbGGQ8bEbq8qgP0cEzgQ2ammJHDByGa/Xcn+JXtRUi2XhAhFTVqlZJlNfTnCuBcCnf3BcQ1EkrLXmiZudWZ5DMT0e1NJg9B6bHwnzGNvVJHjmXfllSQwkMezubuueOfd1z2742ZvEYz18yivt23g/lOnuQz4Nfue+KLtef0mqyrUFW2gyWz4P5z0b2d/NQMCigBw3cHxqqR1/EZc/9P7lrz3IBM1/k+OZoTTYbBEqepDEZSKvIKnAhldBkW4NTWXiTIoeEB2q5IScHNwY1TlSDRw9hqj4M5u1G09Ubx7p67UgnR5lDMj+iZV1CJpT5QK2xWbYlumi2FV8bDonmYVDsiVUWTFExgar0MojWhe3NdT5n72p3e1PdZ3Qj1iSC1ek1kCRriU5w78GMCK/zEHFpH4XsMzCdcyhY/KP16TkqKHQzF4xqMTg18CyJh8TXbhzyTOmocMcnZg9iStw9ktBzVKMPKDjp4Y0zZvRr7P8CmksJ0dhK7rF1HY7wGdbNyvw2AaFxz8svOutM/ESsBlMCQ4jxGZlNDuTqyFRfIgvuPGPCTt0sB7yV4nQrdosel4qtYTI2NV7d5rw5rL8pyIsc+1tGszBqkk0AXSGGsEBxmnjkiYxP5Jw0Qj44ONb164f1q5+q5j52VrLwS33TwrvJoJIyCcS+yjrbgDuWoqNgDguV/xhQuSOX0A9JXXbcHGbDoL2dbe3XQ8GBk3Ih2zK54tm50BvkIgb11lRXiOKJXAuAZ3JY/IwtPB4KHh1iCgVnek7Gpht8Q5CbwvEx87cBU0hSrQ2ZRAYNKc0ZQqZm18zRcEEe1JLYkxPHeRLJZ0iTXkEUi2+/YJFTJyymejhRMjUAGJku7m/MA5BeuZr6MWelGHNzuev2c7q0v5XPBPGCylFm/oWsy1cP9O9ffwh+XdlHj//8N2/CkrxxfNaY8Ha+GcpDwXO7W7WFiVW1VFLCmWFC+2wxgUxK1hZoInR2Bw0fxvS4FrEnWVOXYxnp1LWAW1Q2oOAsoQs14kW/BSzLmSGTAYwMaezU+aixyTu6LSdf6qvCGcdVw4qMD30FeMRpT+s7lVZjljJ7WPItOQt7tGHF92HZsw+Jm/Ii25PXFDhxjEtxKQA+co9Hp4zdZ8rM6dqBGmMPqWDXKFrHEHpPraGuMcbe8E4EZCFr2dpSWhVwmrxGh6RccI3ljU54/p7Zgnt38MZAX0lAENeQ2KMmcrXRNMDBhgGsumVDwMuOLplTiiuEpMmttClH5JHwKik8d6PJxVzrAw8s8mDQPBzoTpMVLQGwqZda8zJtwBW5R6WWRSwq3+XZ2bVa1tLq0acARclyRcta6j2uUaqTN7xPEmmkVWCUYfSy54U+uUqZQO7IOTZRw8s2DqYIj3JWGB+gJSLWm8OVG50RKncK1WlUlmx3PesNJUHlYogFRoqsCYkee+bL+rt/6xnjnHniEDlby7GOSoJMVeJZmUzcm1ssxITDVAkrFqS4VNiYpeaNI0XwEoctZwoA5zKfsLV2fKyN4wOtX7smffGfdfX/9wd64Nd/nYdrfybd/3VeIhbyMMizgViNr0HEn7+ktf/wRK097enaeeELdf7HfkyX3vwmXXjjG7T/2tdq+1Wv0QYPuNae8/1ae8pT5MfcI+/vS+uDyKL8s9sFbzgb15B5P+Rl7ZatIlYkRCnz8+BNrEH5Z8zHN+UrD2n+5X/T8ac+qaO/+CNd//Bv6dqvvE/X3stDwF/+gI5++7d18sd/rPbJv9PwpS9pLQ8CeeCXf0475JqYUQX5crTEvmZXev6mkwce1NFnPq2bf/SnuvGr7MUvvlM3/+t/0cG73qGjD/2mTv76LzX/wufVLvPg9PhIaSaXU2ceyM3WZPN+oAxW/2nwAE1irTUv69YivxE5l9gWb27UHvnOu+Vvf4Jm3/29WvuBF2vjR16l7de9SftveSv7+xbtveKVWnv+CzV71vM0PPGp0v4FNTbNtqYPTHy1rwUPe/P3E6/9we/r6p/8mY4//y88DLymNb70m3G9NB6qwFRtwZhzAladMovfOoAzzVk02Ih45AIL1bU0glnzcgr2PPuQTbFHB4opf3JMiHBYmpHHtEjdo/TlIFoUGJ1tZopTnUsOlDg6Qu9T8mZyAsXJHCLeFyUehJ7KT/MAqIfhWEoGqFwmDI6e9Vae5GVDgFTBgD2HaIXCmTdjGU4xcS6ZdGWSVbLRoOTPoWvZTyCJEwluiMWreOSR4l+ZbzWM9rIhzzgXh81NifMatedh4hbJIFCDsW2sCiF4AZFDOIRBhDEqHkobyDkA2pYdkliiJNcGZD1aaZWW9eUhYE7ZfCE3575xghIKvuBayn0/9VRogsjHNnMPE5KWzWaeaDGGj5SjPFpAkuBUU8VED2E+011znIG+qcLd5pa5c6zOhNR8Z5CHKbXWR/NL+WciAGpOj2jnCS84aIcicUzxL+nRBnbrEVzaMlkdynEYc+Bfl8GoFluZs3Q9DOjwrWNf/IiuxiDTuwEh9TAvC6pabNcMfZy83IUaOTbFVX56xIY/OUlVPq6R9JyjwGcionuJoNFVtY8g9ZU9+AQJhfvPqJ4yHNl1iYmbUEQr1hDo4EPh5rLFwDWxsTHTnZf29Zi7Lmhne0OqvE0esOu0XeN5wb/f95AevHyz/iOwFpPJZivviba21nXXbbu67cK21taGLBbc8ZKTy5aHQQOEARwfxuqsMXxkkgmHNLZ+zjTZicFgCFvGiBXXAMrcNOEg1VuNArdsRyjqeB+ZUaltwG5b1lDvZa7fONJDV2/w0IuHU0xkWzhKeGgwomXDPcC1bMmaz/u2CxtGHiWIhT+kapZzzF1KDRETMqBtbq7pwv6u9ne3lRpzH5vOwtzXcNGZydVbciTecgGGN87BnD4jwG2lgUq21VsyjzLYIs7TurtDjXWeycozqms3buqA904LXp9ZSNmnYRhTRW8Mp+og0kNBDBdkBmkow8Dbz7nyW985Nra12vr8K0jMoRXoVvGbmSt9Crw1aEWPT3IMK9hZEY84mA2LIflCJYNV0eEhNrZ0JSJLjFeXI51SMjhbq+P5SdFkYzo2q2u5ruSBnosseczBlXLCMDKbZGOHhsEoosGR84KaX4e9xtPdE144m8E1YA/BSocnC7VbPXfDJ3JZKJMekXkb9TY1Syb/mdXFCVzEkkrVwNpScUEu1pbn04w35Ts8bNrb3VRuMN0dO7UMkBqzBKw4Ukw64rLHBmGK+5IoOMHoWLDHv1EAGiIAHaH+M5Yr1w90hZthfn1aHiqU4JiLpYSUIxPUP1Fh6/uFIAGXo862ci9jOZSU+dlFxZZzakFICFa92wfknr/JspGdqCZZvSHmjb8atkKMCeJmsMeN+/YL3Fz4diiHCleJdQ2eFT86afV3I772jcu6zvnBgdVQThl6NVnzxsy6gxeSu6CdrZliVbU+Zz++1BXnqT7shso3AnL2Ji8olFramaEcJceXPMlZVLONuaXRLhoB+CGc7UlQdBYujZDUQDZVIvzsTJh1dMIg14/OtNSc8IodLdFHkSq7VjUjdo6AQ6bIujM3avWzpRvMsg2fOjPh1POAkcrKjxg7idZKQ6juGrWCNa222EMTFmto0k95UNuyDZi9ofrUgxYbjDVnPCU7vtEnj8hSocSqmmUbCQoPofUIy8in1LhHNCbWKY6/3T0aaItcpN5aZ488Jg5LGOcp4ZMCT+BIZUMuPwY6R4M3DRkh1rKYN+UFOjTnw8iCT1dccmrwnpey8eubxP6RrsvgzNa7ldK7fDo6FyuGhFeMV2wiF2ArGnON9kxRnsQWzxDZg2Z5KLjNmwweUkx+yW+Tr4AayKqaIXeeICFViwThX05gaEqOULYsXMwl7v+Yy5btiGyn1kREU82hamXoxxlRWETr90T8E4iOA9Om1mH0aFqw4blL4aXJLXIpJSQQSt74glWNQL2aVjVGLReMIJhwZLbkAZJiFDCUXnOBjV5SgOhxBhzYg14l9aq35E2tyrEtCEdiEhvbBDXeuIsbcUxjOqXIug+UU9RE9HiTDylpJA9abfGyLQPmvh6OSG+FiXkaBMBqmzKPS0cGNHvW7rtXNz76UT30a7+qm3/yR/UbeEqNPJTzON/i6EhzrgffeY/OveBFuvj612vnx1+j9Zf8oPx9z5Wf+nQN3/7t8p23iW//tFhbZ768vjJPFslcYi5FJnfWKuoO1fWdudY25HUerg2W58dq169o8bUv6+TT/6DDv/hT3fzIb+n6r75X1975i7ryjnfo+nvfo+MP/pYaD7/0j5/S+le/ps0bN7RO/tlsJq9vSMOM1bIDzE0lynx1jJjbNjVKsuImzRDnh5o/dL8OP/tZ9uJPdePXfl03f+mduvGO/6ab732XDvNPcT/6Jzr+p7/XyVe+pMWVB9WODpTfvvDGmoaNzLlGohlpLTZNOd6UVHsv1p+1hyIv0BcYF9SnfPDa2tTi3L7aHXdq+A9P0NpTn6GNp323Np75TG0/53na+O5nSnfzsJVrXDQPnA/51yc8rJz/2xd0+Im/0tU//ANd43gu/vULGqhNfBndeCiYeVJL9qFlPlZvdifHOudB/tWCKdngqa14ZOZprCaiqbeFPMi2jC09WDhHPEwDP8La7ew/wU0SIWIjSqv8AUHKkBsMFhFUMM4DcmpRwNiZW+CihcWMSFSDuiTA1sztJBiZiMs9CkmJaQj0knvuxEEByTLZQZQaG3u1IF90sV+L0UdwBySAHol0SRIy80M1YTypxbjguIAaOD2AcCSTqmU+kpQ8DY24ZJz0ZJt8hiTBSCdHo168qLdljojw8seSY5e4hGCiWzl9OmbNOHdDIyhCtNp6qtYhGGWVzMo0+QJLpWBlIkb1+aW6Z1rKtZK6XX7oIxet6maitmjsNIChXB/oc+iEzzf511Zz+LxekxecvguWwMzx5VhP8xGJOOLZHfLaOEF9HvWZwaPjUv45BkCVE2+lTToOUbsrc9kmhzvMVGXAI/k6lcIg2fjFIcnUW/kgFgefUjR8QwRhfeQe34dZAOnUvlLSCGT2UMWUwBBbAZL5Ec3Q1CljEkdrI3eCVilzrUZNIcEmGv2jYmapjOnW6hxBVvdiymwMIdiZziHIjkK9rvzmVJ8JHTTHkoLpoCSwzeUGWiqyQqREpyNwX2N0kcuaEbWyCUTkjiFSRwAAEABJREFUSI0ApZKcznxZVJGWDVfknjlxpmCDqAap7KOcfGQBw5+OVWUqWWMrJNtSVCaSZNo45LVtNpvp4rlt3XPnBe3vbwlzUmNuJVOCIhzwBd2937iq+x66oYOThXJfiq8HUpNwjS/z7ri0x4PBfW1tzgQKZe96DakVoHpiihgaSFP8xAglXyrAlsjMobQIAVoUsrUoEHMHEXY0jldpZIijRWZKacIsWb0R26AowVsETa9GpdQwxyfPSR66cp2HXvlyz8p9KWmoYJlOY7NHSyMjcmmRqaZckIFLI7UiD9xUWaqiS0QARi85uqR1noecP7ejvd0dDTN8cs8GP+1UQ+4ck2CkCJM8dKpyEodAzgFRtJyXEZ0BfUCg137FMxTTwMAMCuFGhgJKP+b9xI2DAx1yfnBiY8OjzFM0Cp6glVca8GlQEGcYaVDAlCz2BE15IBhKnUqr4iJALemoiHXTawYgQGzVSyuphjiVcDrEY6JKUCZqWpnHtuxOMTMjK4gEGXq0XkWPk2aS8iOgiaGUPjRYCPbwHtdQLPB8yJzn4uPFzZThHBlJzm7ZMoIdDmUTkUUzNGCDPUIftCBf/pOR6weHOuEhkMldqaswoourNhcN3uT6AaM7lCHrDaH3HhCpWJOYx8SpiJH6QJd7b40NfAIjBl1bn2lvZ0u7u9uK3H2tsmfIeqvobIaU5QKVfbAlmZ+MGpslcLokbhMRVosRLRhM2ENHnOT5T0au8GDwmDcUI5zzXmk5OUThyy1gipYre8qT/AkqHaWFEtmpw60rZcMe/8jkUnLlrt09pCwyuGhGyN2amwOaKkzSYEHsCaniohhcVWptZl06v6M7Lu5rl4eCwDI5LUtQbk43D+f6+v3c+B+4qryJIpPMcVwuOt8i8aFha2Ndd/ICcBv5cnxEG8gBy2SdUUMJy4F9j08vDJR5Jx84HUx4gOPjkqxqIysZx9oifCY9PC6YmL/GQIoUPBQg3DaZo4VW5eidEtellZE4hVagRxfJ4FUr+qr6KHLWFVo1Z0qbvTuTb9XjkeWaMTGhW11qEgz0RzLV/exWQ/lW1trXW82lV96SVgbLaGY0vPqKsBTL8ChDnEIr5qqkhhVwKcYQWgJdIIdt2e56jatyP32myFUeOVQhDItce6w399MFH0Tm6CfcJ3LdNOQzm7QSON03KKJcMnvKcV2LJM51L8vuhABITw7DQ0QOyk8pgPRJnDhQ75w7EcZ8SUOoBq7h2daWZny4M3O6DFl/U1KE0BLJbDDWGp/CkYWXQ5NM/jg2pfU5jZgYGL1bEOJWFHmVbJORWQ06QNHG/BXN0EY91lBcw88kJI8SG2OIGGd/wZsChETLDbbBx15it+UQFloYUmDyaIqf9LKz3rKhEMhbZqXFpZYRBYps44tcaSg6PupKDkvdas3xwARKPqXhRRw7I8FtdJVW/smbe7/dcbPW6ewIUnAGqGckAjkZ6nyMUz5WY8wHkZYnhjyrasNCx+1EhydHuskH6wOvqXG+6ORYN7/wr7r8iU/q6F8+r8W1KylXpgiz/jkPBSlPa7fdqc3vfJpmPKgSD60Wt9/FQ6wLaju7WszyAE7Mai0MEbAgS2PtrjosYGVofGmVb93Fi7xHaseHavlbeP/6eR397cd1+Ee/p4Pf/DVdf8+7deUX36Er73wnDwV/hYeDH9HJR/9Swz99Wutf+arWblzXGvXPmMTUy3Sac/2etKbMP+f1bmHqYnIg5hdV9fPEtgiReS0V9bfNdYUvFida3Lyudu/XdfyZT/NQ8qO68eEP6eoH3q+r73wH9Au6/v73gH1QB+NDwvlXvyRduyzP+bBhZiZxrdGW6IvUQV0NnnM+OoWoYe9EXayBrdKcPWnDGq/Zcx0cXNfR2prWH/st2nj8t4o3Ukpe47i4fl2HX/6yDj//GR19+lM6/PRndPiv/6Z240Ba35SIO1bTAV9IH0JzguZswiJzpr4Upt4aNVKBCipZvRGT935dYWTemI2jUc90c5YmN9s7YDA+6Yh09/TExwZAt0yMqVGWEBWn2FERW2DlHMSgKCWXMVEtkarGeerCo3U8evY6SKjLLSK0UOxZXpJY/JRpwbyY6Qv2CkZf1HUZPzEPQPWl2ahRKiFyemFSIEalVfqlEAepj33Kfgyk0/1ORAgsPSIBdNmM6LVXiApVgZNjjIDxG3E0jOA4GxJkiWvAWtvc1GxrW/YMJN0ZlLGWhhaZU1uZE7VsnEY9exkZ6H0GPJBr+ngmCGfbggkGdYccdxtZ6rng6TleycWFXNvO5VPXdj5HneTvDIa4jy0wxDcZKk0OaoruSSqpHSsiCS1jgSYfNCw1ZjB2I3DUqYcAZIGJViEMsaNW2FIOMLlHXlIHl37EK7S03yJMtlWOnPic2T3b2ZjYziKTNnmPfGST9Zvxcl1JPG7hmZCHYQGIWcYiTwEsYWXZpwbbsvv1PPmy8bW3S30C8DvFInG9hhX1PBHLzUnRyB2kZZDAlFZq5kThfitOwoJwaFAiT4ttOBVSVciWQeqUhk891y8mfGId0Yg5H0ELiQPCyMhjDZk/pD4HIFNnTiNS4/iagRk8oxlCyqWBrJ6dDbat/d0t3XVpl4eDO+TGDK4UF5GI1J1nBffzQDB/V/D6wbFEXOPeFptoM14Tbzu/q8fceYGXnE2ppqOm+NWWAySv0pBhGQeTAR9VALUrbShNI14+1EM2KUEZ4NFbfEJdwW5uhyh0pcFxZcEZR5oYcY1cMMHwacXzmbcwSdcPjvTg1fxdQV4ZEzcArvYWMDSGj4Ee1xpLI3krPdpqsCT8LX7gWjZLmcdi96X12Uzn9ngoyOf22WyYDo1a/PEJmyhYSJUANIqFb4RBHvfbMuCAwy2dY1qlYI7FRoDscBBYP6nIRz/hfnrz8FhHRyfAMYbww8ZYvRD0zJY0A+fu8p5OHbZF18AwyBqUxp2LPZvzBaXArKlNUnhoxOs4jPLImJI11lhISeQs5ZYhNjNPepnMSD2Myz6F9vqWsCom/uyAqq0E9gPfykdjkWENx1AZCO7XPEjNAsc+dbaChUiL+oA57yc4Rlew2DB3DdaL89KCQaPSuVWtSqxJxYPAhW7cPIKOdTJvyjkSp5pXTct1Afb1INCXskmK28gSgbX3LKdRQEMNwXo6QiKfOruLBPS8TTZO2SwcN/jWITeqvZ0NzYYZiGrdraQmF1dx23BLjEpDHyJPv7mHHjjUGPLtEItEIoYe1wEtRDndhH58PNdlHghevn6TN9sL5YSNu8hXNXcFz9ZjYCjVcSk+DY11NSWgFRTdju4l2i0xszejYtRWsrsfSqmiWgQ6+9uPXN9QAujBRUSiCKlzaGNj4MZ/Tnfddl7bm+u9ZtHiABMnQh4Wf/XeK7r/oevEED0M3JRa/bbgYPFmG9Jc53Y3dNft+/V3BR08k1OSqgEwd0TDk95RRiqZAsMTW/YIo/1WFnvSx8U2GS3BRRtP6a4CV4HgdXzg1eMLWZbgGhvaUo08wplqEpeccpfyJHCUJrEfAwrNvJ0wEdRljk/JmSXE1uPL2J1qxkYtDf2b9NFcoUu3DtY8YNH6DCjkTY2Woyxp8r0FLntsva5Sa0jO0GmWaCHMK/vZY8FWeswhZUgCaCkioJZ3ExK6INuwTghq6A2vIhbPbrLfAPTCRp6680IcWsXtngsmxzdGuG3ZIRT1nTqVRqcAWpERs87GhwouDC148zXnHjof79VzXiDn2ChzjCLAVAZL3FR47MDi8pJtaIAkc5EF00ozcvyz7jEpCQFjgBUOn3rBzBfdctiSSksy7h/DGvfW7W3VPyFmXtmgUvmIRo5cX9mZqh1ogKY1RJyIUERX7IBSU8AB6SRK4WEWPhE0NqMjEkBnXaymBMRuwajxsram1hBPsyQm/qr7lHEqm1OtiS0NtPeUlfUs0ZovGr64GEq5yRg51KEuOZuCe8I6gie6qTfP0uKbeKASgcuh9JocGL6MjwAkMLEwlxxviJ43UDYoctjp/pu1uY6ZZAnJ8E6oFpqU48GgNNuwIdOIdJAVKCU05Uibc9rKB4Cj44WOqOeQD/9H58+r3fMYDd/xRK0/83u1++L/qP0Xv1Dr3/ZtWuCzuHqNh2I8WOL8b4dH0tGxhtlM3t3R4sJFLXb2tVjnNWc2KPNRRPXMaarImsKHyFxYwTVbk9bWZeKG/FYcD6kaD/Tm99+r48/zQOtjf6wbv/NBXf/Ae3XlF39RV/7bO3Tl3e/V9Q/+tg7/+E90/Im/0+Jf/kX+xr2a8cBuRm2Ze2DmzLVAX/Atd13LYDkncj0jKnyR6zj19M2JJPGGWZNuKQ+BFnnTyoHPbzRpfiwf35SuPKjFV7+s+Wf+SYcf+0sd/MHv6eZv/JpuvPs9usYDy2vv/CXdeN8HdPO//3cd/fmfav6pv1f7Sv5TjyvEn4jUff/Yr9STe1qfd84xX0A55xsmc2gHDdw0Fnxbf/SNB3TwIHNr0NrFC/3vMnKd22Q8PtLxV76im//yzzrmwaBuXtPahXPae+YzdO4Hf1A7L3mx1p71ffITn6x2591a7J/TCbEnmmneZuLtkPJwcMFcecjYt8Hi8CuVLGqUwrLHSF2u62WsN44ETnbE8iEL7tTIOLD6UGxxB6JHsmwj06MqsmusAYyO8bQ3kgQbS2AuQ90eHDN60zJtAar9VTWXLfXFFCqgbIRmsU2yaGVUl9UbJgWY8qsa3viWDT21gXB42SP03pGzsQTGVjMlwIMEuYNSkistxnApthAZVClkDQGUhl9imb9rUawBHxeJEcKtJVg0ZMPYlIxKXnEO5IHgWh4KIquiRIvnRFTd4k0CLP1YoEcFB1r27EG3TxB+zESGmtaDNRQJHrKyJItGru5NYnpwUEJRYluo3r9Pr9F13XNt5/oOZd74480xiETWMclkU0GZJXahIhNAF+kDQDjptFXstIfJ17BRD8ESuo0/XWnBJ0LvYrIbV4P0npxBAdWIjz4W3dfb3ZZjt6P2hAi9Txm7PRmzHpMKS1eRu2/GHB8sTGs5AFSx8N5Pg2KnNOCSZHcuhata8pWwHLCVH8tYYhHAV+IKGf0iK9NGmDi+2RcYppXYcf1Vc3yjx4xX1KRAZM1owWNHTDW5xwcSSQuCd11CTJiqdaOCjYMSX5R8aGpEUr8dDlAxyIjVYy9M/byPLiEDkmNZv9Sn0dmGC2s4xcqf9I63gzPgxBhFSh1q2t5a0x0Xd3TbhW0NMynXhQdh6ZQxufLPaL9674O6euOw5uGMUTV8k/P87pYed+d5XdjfJIRXhLxe9itEsceXM43YGjWBsaUUVkmcVTJ1lp5CFMzY6I3J0HtwMKMNUKoZyG0tW+VAZx+TayIQ9jT+eA7QGJ15s+j4BRV4/iONh66NDwXRg4lmJwv1EJBMZg7g6jHZ5r6KHU5Rmu5fuCutorFR4gQFLurzV1YSqH5TcC+/JAUNs4HacSOWkTmSCd8kChCiltnNKuQAABAASURBVJhdiWqoPNxC+wrYQyMZ34ZvwyX+OcaIlJtRKkyExgFumRG9xs7n88YXkcc6ODzRguNdkTVgJ65yjvoYLnuQSG7x44gWqoYMstIaPOfhYsG5Qp5g3bIiATTUEIwJGcEIlSpXh1IDi0JZeqphn2jyFbH0ig0PLWOlmIuGGPRNWk3DBArh1w+ElLj6ABGpO0WCYtGylWmpIQAseNE64Q1rXsBYiQiSbYjNlGvzqrDCwEWzsHRKjNGstIxGE3HiDf+cB4KHunlwyD4twK2cZQO5xNwACe8iB69hDompY65NAhMtMRFtyzbI1JEHcztocjItSNkkg2lseIwSbFLgJmJzY137exs8vFrjLSl2CuDUoARLhpQ2SKOYmkI2QIh5hpiRbcseZFtDSJIlIcrjj0qxeoxkhBNOxsvc/K7dPFSOhwYrzWGDZH5aFHwRAyiq0hrWURnPZ8k6baPsAn2KI7WKA8uJBAOis3nZRzFxYqLGL/YQk0TFsXrkuLT4euDwNm2tc+PngeDtF/e1gRyffn5KZg0LcuQB6FfzT4d5aNwaiYmVw5Op4dh4SCvdfmFH93Dz3+NFAKumNuBLL9UVKwWTzE9GjmIjj8bGHNagNI8DHpFku1M0c/6EE0qIck7leAfCLWwkHEcA18LiF2ITageDh2KsuQghYdQzlDIrbkQn2ZMzSYwtBOuduW3LdtfH0TbYqIyM+6dCo1oMt/Kb5grY64j0yEQZj2BoctDGwCQlI6abYz1AkVdpmtO2bJ+aKgfqKkf9X+o5WDg+WmjH+1wZQ7iPPdYVcUXN2RDf0OhxhllGD8HG3lJLCL2dyaWcGkV1gui0JYPJlQ/l+Y2H2Bv3hcVIeQC44F6dF8Y8EIwt0VP6RmwL4AypuvOM2WJzjQyDNXAJlK40y7YYlJb4UvERcLABoJ+7BnJPHMcYJ468IqLRicObGOQ17q2721rjwWADL1+4beyVHSc6hgEESWEepOLZDMjGf/SxrbRaD0JpDA3S4ISBnnafit22AuT2l4XZAZlg8l3q4PRF4diRVTZp4KfgDGPBOeZW7hyAHgkWV6IzlUR85DJnEA0OHDeVvRwy9D2KLVnDxRo1tbhM8rhnmSR+5T/ZyN8zYUXOibgMHfMVnIGYxDeu6fg49lBszGE7JcrxC4220rHVcUAxvkK3qYREjXP4+KTpcG4dzDZ0tMcDobvvUXvSk7T+nOdq9+U/qouve4MuvfmndOntP1t0+5vfpgs/9MNa/9ZvV2NzF1cva3GZh1o8uBt47zLnKdKcnG0tD/dmWhwean71qtq1G9LBkQbmnKVGYocQcnovjaKOjtSuXtHJfV/V8T9/Rgcf/5iu/96Hlf8p+PK7eAD4S7+ka+99j278xm/o8A9+X4f/18d18tnP8zDuazIPKX18KJ/MZa7VWh8P7o/R59SW91X50jV4ahc+IWaFNS3QG7SgRhhnOZUhsHUcJM446q3zE44FjL6Y49dtAw8K14+PtX5wU+vXLmvtvq/L//ovWvzD3+rkLz6qg9/9sK7/yq/o6jvfycPMX9BVHmpe/8D7lN8uPPrLj+rkn/5Biy/9m3z//Rpu3lD205mwDtzAoTOn2iAkiXl9dMhesf/s7xoP8tbPndNid0+NazsPVZ3z5fo1nTz4gOY3bsjbO5o99lu1/ezna+9VP6Fzb3qTLv7UT+nCT/+0Lr4V/prX8uD3xfXPj2c8CG533qOTvYs6Wt+sB8Vz9jL7ozQ2rZ9X2Z0m8yPOK2OrciNHQW/sUBfjB9VNVXGXqNHqP6IZSk+Mgk+AJBuladl6LQDBg8Y8HhsbJXtXczehxUP2KIU1KWwaNbbuwjUy6nHCVfboHQ4FkyzbMEgsJ/OVeBofM6aVzvlSPmQIp84qO2p0OEnpXckYSgLbwj2iZDFhOSOczkcJ6JgY4xK/7Gc8gRS9k0U6HKknQeN9Y/LLe8MF539qi4d5cpCHgjPOI89mqkaCfh6ock2xohHKSAfkUYGMeLZjAFiuB5kPD9SDJ3mjIinvWwZqMxlsC0AeuArsILJZO6myxtS54JxaUPQCntdqvgfg80+DFkXTmrJkguVBYbJoxDHKpUSCSmECxFND5mx1z7D6z2RulVigesQW70bOtuLRVjyXMj4ayaOdUjXJgUqOTylok4yOxti73bVl7g6LbS0a1WLZglv9yrA6rDhV5v9pwGowh5h4+lmwNGssFc3Qac89O3SKIMUlhNgUoZWkR06Orfd41jwRgNw4nvD0KbQln1uKjQRXXXvuWh85D1slwqaxcRLmFudRjSNZJk2juzz+xGZH4+jCo4uLhzRqJmwixHTbHDPLHokwQTa6LN3CQZRrSAgDNhU1bW2s6U4eCt51+542N9eUeevcjV00/AVd4/PwV+69rIeu3uTybLIB6XgobHtrQ4+5Y5+Hizta47ZA6TEpbiWwR8XHYcFMLTLBE6/XOTDHl8CqA7kh25axqUbL7qQ0fGQEMEELDt6UU4Vz2LgPAEvYlS/yNMiQ0sBSb8Wgt2blNxSPTxa6cv2mrvOZeB4HIlQkEkLkzvEJ2R4tnEMeJPTBYQzqzbbcxT5GCaG51tAVMoD0amazQfs7G9qF1pFJUTmSO0L0gdhEhgaOjkI5ZwOQZogTGcNCiKpYCYZTFiAaImP1RtykPux6I0okyp4c8CXwIcTbJXFI0yt+dcAV1YQYruIeDB8ga0BGUKdgSbXQdI+mFJ1pjtYUdrpXDbAjCGVTnzhqp1Ef0E49o0SD00tKqmwAesTV+0hiFaeQkGpzRmc9Sivfafif+D48ReN93kIn8xPN2eWaL07jYho1qIiROehKq43Bp5WCxryNEztqA6Qjmm9858qvxOY/G1nwlBcwu19M5F36JrYHKc3YumPAxh45sOzOo9jIMaPgwdh7ZNtyV2sc3WQHhQJAAzu+xUPB3c1Nba7PZHTgfqLlJI+Cu6FKtDLElP0qPuKEjxIsQSHEWguOSVlqDVZ+Ih7zoSY3gps52bmZBHMGNsh4ZZ6ozgCRqmrseDSOAXjv6MSJOKUh0xUVi840DDZZ2f/kQuql4pi1xNQBRjDclTyZHJXjklG9TSJB2+znpQu7Or+fGza1xZY5CMye5+b3wEM39PUHrurm0VzKxmNLV1p8+TCwvmbddcc53XnpnHa21mLB1VXCcrALVwfGMRNOiKoVElf8W3lZiFBWWi4MhuiN9cKonDUipDBMWT+mAEuyuyH7twRHJyzkBy0BPvbKM/pE7rMxdqW8er6mhGoc9X+jJW6i07Agp9okTXNNevhpKS1qdgDeZYSxr+qncmYJjU5nWJ9Lsh/Ng33QaYtX6BRZkTDYVn6CnlagjnEeRVrijqax5U4x0QitsgSFVrGl3BNVejA05qNu/Jf7BtjfdDAHICN7WKDKmaFRe5GIhXrnrMN/wfm/4EN47svF53PNwRr3aRIpcSKHak4G0WDT/qJVzwt4qBSGXH/OiyLysjNfl0nQhRqp9gzPdAUwZJ6z3qNWrK9BrC8r82zQwIe62c6WIveLCp/kgXjPxNi7mZTOsiqRyisAlDkBSDnHjn+cA1B/925oDQMuGbETFgniCGCyg5zKo1b5MEujvThA7BOkUnDRaf7CmF8tRgz0+DNDObkcAMfukSdkFIv5VqCjPUcFkXHpg1x2KXcvlxyMgtWpjxgQpsMdj14OYO984GiyxwwN/3TmoZMJANMUH5M4gTJnChtYc2Qg5TjhqhnDGmDxmZS79lpe0+bHOuEh2TzJds9puOcerT31Sdp+IQ+LXv1q7b/pbTr3kz+jC2/+aZ37iTdr70d+TFvPf4k2nvF9mj3hKZo97lu1dul2tfV1Hvod6PjyZZ3w8GlxeKAFr5sneX8xW2fCmeZ8uXZyPw+uHniQh3Y8PLzOw64bNzXkAeHJsXxyKF2/qvm9X9XJ//icDv/u47r5J7+v67/167r6/vfqCg8Cr73rF3mY9ss6+NDv6PDP/1zzf/wntS99WWbe2eJYA3vmYaYGz77kDWUeAs55Y58PCXlPnwcDkWPP++Zcu3UOA2R/F+zLQi0mLQDoagRWSnh0XNlqjgNd2eXwxm5D9c9tuSfktxDFZAP3hoF7RmjGGoebV9UeuFcnX/6Cjj79Dzr42F/o+kc+rCvv/wAPCN+hy//5/6sr/+W/6Oq73qXrv/mbOviTP9Lx339C7V+/wEPC+7TGQ8bZjWsarjyk/Eai2TMd3tAanz7X+UC3vrer2cXz0v6+2saWKKnv/ZVratS1fu68Znc/TrNvf5L8pKfKT36a9NRnaPie52rrB16q/Ve+Wufe+Gade9vbde6n3qbdN75O2696hbZf9HwN3/l0NWLnu/s6ma1x7rBTnD8z1jhj3wYpu1E0cM6Vzt4galATp17Z8p5rQJrwhk3VcC7ZWFXXgWhB2fAVCbujtjpOZUf38uCgYM5YxxaHyMK+AG/ZFHgdUzhmaVQaSkOO/2k+nTYccJH5WYJgjgKP7dSUc6JXrgJjDQmw89TXpY61cf2pFSdYq/PQZgb2GABHV7bYUZbdkZIMMh4JYRO1/Ncx1FfxZYizZFOjkqnJ8PSWQX2MpWJKByOHubnUQ8GtLTyH7oK02nuuKTcW5nFmIL7WDAfCUOGxICe/4WCdMXWDArl8mE0DgcNgbntDkR0bc5GTrmoRSCf2rESu3bofcA2c8OVAKO95T9DnsdX6yAFHVSYjrSpWNJScD9GF0UozErVGHKmmrEGysRt7gpCVhrwUS88ALUGC8QGpjlb8zDD5wkl/xsSkS922PGq2u0zuR8xZfrda0PEv0ziAjFJf11IvwWWrkMwHFTAN8QlFj1MoMnueHrFn6KOo2LboksLNpDptyRUCcexFKHQ/AgF9054YzjZlvvBMFiwnQUq1fCY+53H3jWc3pZzQWc9T2xJPQhxLzw0Rl+Sa9iFmoN7x0zQ3hpylolUs/LQbLy/VkoilS0ke0mmb7Bt8zs6flrr79n3t724oD8zymid334bQmnXz8ET3fuOyHrh8Q1xC2Za+8BZmJc/tF/Z126W9krtDT2J3Xlj8oVora4/IFDVZKyX5SgV2v8eDNw+A45GZ8hVy6o/ae3wz5ZgwxyoGD8SPGMkr0HaVUnYGpmJMH3TCe4erVw9OHwomJ5QU5ZchxDoSsaTCcCR3zVMDOg4xteDIuadkcrvXEI9Q8lcIxtkw8Fl7U3vbG9pYmwlXmfufwUlx2j2K4ZkkaiVCoUclHWuOAtELY1iKCDYJ4PHt4VEIwy+YRjNM+Ux0yHkRymehciGIXY5YZPe19SyBIpk0kAUP5di65EhBSMMzsBM13l/UvIRZKp9wtRq12oKEJixyKHp4KHIRdQmyXGoLR4/SGEJKEVDkiaq+ScHv4X1MEkNPPW5eAChYKPOhnunJewZAycHOhp7whnKezQArPwo7k4N5bcsODfABT8HVmzur2C4qch525YFg/mZe5ukBcW7qh07Cb8awAAAQAElEQVSyDfV1ICnUfSWZt3dN1RZYItgOK7JHGR87GUcda+MgAilU1UYAr46beWMb49bWpna3N+vf0ksYJA0jT4jRc5EbzGYcCbj3RrXj/Cpbg1FL62tCwc8SPeQMEGY561uoboDXDo6V3y4ox4W0yIVPPmUd6lE5RIlT2ihgFm+Xy8M2Foi8CGf66I5fhylbNnUKywCGDKAibgJKGobAeEglA8Izn9KihkPlR4EDsfv7G7pwbot9XdeMG2Nmid3U1WQd8CDwGw9e0zcevKHj44UGPlzVBUGe6snLG6ztjZnuuu287ri0ww3KWpA/pvLJgEKP9MiEMfO2DFCLFwNwJKhLpmaU7ARkKkTL/uM7HkUAuiF6wfD0SR5NgSD3HEhT74hHtYlySjZ7bxsdktmGVniGScIsZYBs/CAc6Tn3Ji+dbfEpxJpiVc2oRlolVkmanOedXD62Rz+M7AyKFEi95RwqKjWGUCkSsSuaquEczM5YCG6ncuYe0ZqtZiUm/NSre2TsGNYIIcActhCiGliISYTIZxZ8ycfGpbNovICEtZiENBI12pbNMVF3NTwEo0fCNuabEoIQk2w5NkJ2Jwqxkgc8fCoSWTHAK4p8eUCwaPN8zueFaqETzvs5HyjyophrIH7TfIRVX3C9NDXZlkFsaxgG2dEED0W2LCnwkqPYVn6aqDEDucIa9QBVb/UJpkThLDxHEqpVehiSV66pgQ/1a7s7Gra35NmAtTITo6I+SOEL7mZ179Npy1aF5Owuq6w52ng8Jz9wxRAK1igHisha0mMuhDwdLk225QJOh8xEgg6UWw2kudWTG3h5Zf4SCOu+5RkxlBk4B8oDQ/LDJOYmabp6K7TEbOGkZdeEkhSZsXFOKECRaJYdLyOnl5fs6JaBnGB4nwz7si5A5PjUKhDorMPEpVLE8Twwrgoafzfl7+WtSVpHXh+k0BpOOcx5E7rgnGkcf/FwZz1/e+5pz9Tui1+icz/+Gp17/Zt5GPhW7b/+rTr36tdp50U/rHUeAg7f9h80u+02eXtTjUQL1rCAt7V1hfrDMK4PPi3kn5cO+OXcik3MNeBHCRp4EOmrD2nx5S/q5NOf0smn/l7zf/qkFn/7cR1/9I9148Mf1JVffi8PyX5J19//bh39yvt1/Fu/Jv3RH2r4xCc0+/zntfa1r2j9ymWtnxzxvqBp4KBQDivmTOUY5Dhka3KdcIly9roTez1no+dZf/yISK/rlIDsS/Rcx4mNvAiOEF7HATkPWUglMW98gXp+jsECA58jdEJcEQXUvYL56NKiyQgz9mHGw1OzDt33demLX9DJ3/+dDv/sz3Xjd36HB6Ef0EPv+EU9+J//qy7/l1/QtXe8Uzd/+X06+OBv6vAjH9LB7/6ujv7q4/V3DJ3fqhwGDVzPPndOw/mLPKy9qNnutmyrHR9rwev7sLWjjbvv0cZjHyfnWPIFofig0ba2xadBDRcuSvc8Rn7Sd2rj2c/X9g/9iHZ/7HXaf8ObtffGt2j/jW/U7mt+Qlsv/iGtP/OZGvI3CxOzxjmxYBf4Itu8bx3c2JrGeSitWZphylZRigbkcFnCTdVajejGbrjEYVL5MHQ/q7c4cyTYX0xATZUPabXbk39PVbaCGiKUzrHIPN11Aa6eK7kxcCgJbjI/WEpWWuwUZXfLAM85UW6xEWiz7+QwfgSq7MS2UAbsiIQ4rKiNWG1AYIguged8TFgo+ZRWxggDLlFCUh9ZD7WUP0MLGMKae8AgIYlUGFNjbCGg2GFjt5heGfDEH5FzbcY5M+OhswerQMaS4sS8CgeTzI96q3lcco1Ln4IYCq10cZ2uLQwr3RooaBisfMlRxOBhUNVCiuyVxpZSSrS59BokzfmyYp7rknvVMQ+1j5EXI9bvARRGr7gshJy9KMt2EMmq1tBKBA8Q2R59sAUTzvFLylB0G08o1wpMaTZYBGh1DajVp+NSXvhOPMbkTUy4sAUrioxj8IkKzwCuIuplo+hBpYrBMHHV6perQeXQkA27PfopObpf7KBhsruEd+lCrWsCHrmDQlx6aGq1nirK6mmmXWQe8IqwsDGIFgbRBahGUHyKIwcr0mmbMsYvNpt1KBkmkoAgdHr376MNIAjOKLtGVaO+8OStdUSBosNWepP50UhVa8Va1ZKTc1stWjDqKzl6yERC8YsamuTRjwh8VNR4T6qpjX62uf1v6q7b9nR+b1sDr2ZZYZ8TZ+oxbM69/f6HruqBh67p6HiuIXXh1Lm0NpvpwrltPhue1/bWes2XOByJppNHzFW5US0z9m5kM7OdasUBlmwzCLl1mXjuagD0Boy94YIRQLABIh5bYJDSRbN9KsvSwtxmm+pcxD40iVsKkpUfBCHU5/8rNw505eaR8r6hwJoUyaqlDQQ6zqKN81RecgrcsRc+qPYKWbQyD9QMlcxeAo99gA+FzLi/bW2t8dl9Q5vs6zCLTVyDlipX1tzk/BgcrtUGtiAT26eYxvI1hmKRlopwVm9lx5rMHWmK2Qy9Mom3MvWfjOQ/Gun709TjXL7jpkpCLxItMmzs3V/laluTW6PgBedcuMbWijPS8ZTtMyTqjYszjISrcFLDV7SyIYf3e2p5iF0kfDo7cUzHL4zNLpYh50r4SI3AUVxhSb6inoosSsuITNbErNBpD7LURiUsF+CCCzhy7K31WapGxGEUbLOZg2BFSmtE0Wuu4gElwuqBzwHfzh8dnXBAMcZX1BZRkh2vikSRlheh0mrbELpPNqqHJ54EWPqoytMPZpP5ia+YB4uq3TJPfJLLXCA725va29nis8Ssh5mIUIOnw2v9QxQouUKIUydNTVc14B8eF4sLk3qGwYxWGtXDygkunfBm8drBofLr0icnwV2V92LQu6aGXwWMx4bUEpPEQ1lMCZIyTVEGVHxSXMo3xriFB06dGpvhsSV9ZFTCqBYwsSwBHRRdOGFBAcrcJSFzBNdmTZcu7Oi287va4qFeTAkRc+cGsyD22s2j+i3B/E9LecPU52PdUy6Ko2tva0N38k3Q+b0t1fzk7zWTMb4hSfHN7HrE1rNPpib0HlDb1nGwErC2EriJ94y2ZVNbh8+M0x74DBplTBLxFnp0C45jor5GdPrkP5pA/u/0h0exlFsSTDOcwg/3eXieU2+kpFhxiToRVq2YpJXk9hmLpFt19TYd566djpmktKVQWk9zC9YtChoa1f9HLNU+bAljxj5HPAKEc7awjv4BBCwO6HUSRgbKh4QTXpjmvPrNF403BovxQ0VT44PEAn/gCsmQ8yShWInu3WYuaBiG8U0BeKB+ARHW6twGwkBv0MP6dL53Y+bNXHGruWoR0SYqFGWZFTl9xIeZZtvb0JbsQWIRlBgHCSGzVCTri6ypoUfsmDVVJWKModcUa0gicx1fTDJDiAUjTb3Xc+vrTFnjzLrKg/xJFBbbhNX81LQajypuaaoJ1XKHgtRbL2tFTgYoQUEnHnmkhCzzT/aA1McRZY1mKuMdGhkLz+EtJL7AlIJfFyZIAZOzHFX27GHsBcUWpSzSkA1gcYGF3GRxaiaLnPPLVnyYng/NyDi2fOiN3/qW5hdukx//7Vp7+vdo+yUv1/5r36xzb/k57bzl7dpG3n7l67Txwpdp7anfrYEHhsP58/LmhkhLqSfyYi7x8EdcE2LihsHrm/LGtrwJj7y5rdnOnoadXeXhY5ttaLZ/TmvnyMV5127c1PG/fVlXP/onuvobH9DN97xTB7/0C7rxTuh979HBb/66jn7v99U+9n9p9ql/1OaXvqjNB76hrYPr2pwfaYP3RWuiDh7SUwynE0cn65Tk2glKbZ2CLPCfCFTiXK+HmBKxbUlodALBTaakMnI6IVGh0b8MzBsONc6wyolj+Lw5FY6EjGveV+QeIvYtDwbNXuY37PLgbI3Ma6xtjTXOHnpQ7atf1tHnPq2bf/VXuvrhj+jy+96nK//nf9PV/8//oav/x/+pqx/4FR389SfV7r/MfUhq3pD22OPbb9dw6ZLEQxtxPph9GahtjQeE67ffprU779TaxfPK637mF7UIe/ykJs8GeYNqdnbkS7dr9rhv41x4pja//8XafsWrtfuGN2nvp35W+2/7Oe3yADkPDmc8NG6P+w+an79N880dLdpMLE2ak4/Nm7GXM1uDtCSc0MyMwiqaoQZJ9YHKXU5NeXDSr4mmeHHANLWhI6hlgZ/2VmIrj4Yc6l4cLc6JVpZuaA1+S5+whq/Yo7gkPhRbdLGuHhY01LUaRzUs/pwC6rVXJC5Y6AgdluunNgUwMSJ/HRsDIJOA3sql7BMMn7Km3tg4BZXYKQwXKXmUFqFHRErCxMTSInRTVCgeJhcitoFreG1rS8PGJgB99O3sdEweY06PHEvXI7EMDNHtfh6coti6wpyjAPOyeHMeceRzfg/IxCNqYCgfEy+IWkUMobW/2f9AoTnnZn5b8ISHGyfHJwrNeZqf1/u2WHB6LohpRIuW/W7FGcR0YUrVZsze4VzYNNhYCclciBTTLZGDRXOGxENdLmA5EL6Uz+SfEmA944Mev+SyMwYIISfmYc6xfXMispY3eSVFjmX02MKLziiFnBnKXMMZ+FTBZjOcIkupz5eZJ2iUV92XchdGjyngLGeennMFXglIBlzKaJdWch+iR8rx7UETEpRDma4+xA6dcRDnAhgsvQ7LqEZe3ezAoQpPHZNSwJk0KGTDTu9yfELA6bXemgBthRdOsVub67qNB3oX97mu+by4wIcuMW98cgXkpeLytQPde/+V+s25puwBk7hfi1yKfG7f0J0X9+Gbyn08PnhwWjal9TFSyiRrblKomSu2xpUtiGkrJnPbxgP/OCF1v8RG6jbgsUdPXfEXd21g4gdqDKkNAFPHl4eDXOziRqM0smqSsfI2Z6Er12/oKg8Gj9mA3E+Vg0ROVYtXSOqjlu00F/UExaERB+u+CFlBTAGcoRSJW1lJrlHaWB+0u7vJw9ZNbEPtzVRnyhndwJEqqWtZEfu2kYme/UxdDXmBa3VqKs4QMTE2DiRu1GRHxjj2yufso3mJbzwUPNYhX7As2B/cpSQvX6NarWQhCxtUPShEL3X0Wk5lXPNeKu9dkxe5+4FXDAM+E7bkwGOqDqXYVb/I0ySx4ZUQ2GkPEJ/4Bi05CgZ6Vh54pBhGEYa9Kgw/Yzmj4IhOZ1Myolf3Uk/8CClncTa3v0AtZOMH5U3cEM7BGIaO2Z3LRIdgigIeVrKmxsHhYB1z8A4Oj3k4OO8nUDkmOFWET/7CvsjAHi/wMiR5eXDir2oNS6bMyYazUJU2RmipdydyWqstKXNtCvvabNDe7lZdALPZTME0NcLoQBkl54cYG+kWihUznXUbbWmXhMwAc1HkTpIsTvRF3fSu3zjUPCcki6oQjPX+UCwBDEZvApZt5QdNioTO2wr2MAiWnIAh8GL4iMYhSTJN3yQLHO8ahW/pOC3nDTYRuMYWSEyVi15eBaVNbih3XDqnO247coHrPAAAEABJREFUr/W1QTm/NDqlloWkK9du6uvfuFI3P9KA9NG2WginvDm/cH6bPHva2dnEZ+rdd9ImPpWx1AtgSC9iwEj6vk/Nsg1CP5MSJXgRNqHD4mlnRJk6pn7jBsAWa6iJdQBlf7Lm0JgGi2Uba++n0qiPtsR2hEMWDLLxpge3XXlso4bCRo5YPepEBTA08kFI1SfzxAscBzvoqIwxlgGi1BWInB5sXHNUKPsSQqxeHuQLL4AhawwhVsdc/MwwgvHLrIm3LbpkagDM/saePUZlgfQIGFKD1VugksDDg4ciLymJH4UyR4gTaJwgUasZqAcoPtmNpMlUjQtqOTfuwXGrNZSMU+Paz7Wy4Aa1iMwHifB8oMhvFuCSkFOqwJSRzJaHoUiyhsi20ga4bdBo8SXGkWuIUFRaBlxSb4HTUFjWFiKe67NRZ6Mo+ujV+hxcVxEavDFva5hng4btHQ270PoagHExvHc7u4UMREegLwXk6klUAgWENxHGIW9RNLlPvKNl6v6cK12LBYpjEiRDimwAwPFBkspWEmLngPRRLruqjQjzTAmCQPTskchtW443cxkpnsCcSuwpNoUKzBBHyFD1YCj0+LGbMI43NtLJ/KgofmMZyaexsXZmYS6Vl2g9pvuj0i0lBkrOkgUG2RyfpWvHlAbO4zKdAJ0M65rv7Ut336PhSU/R5nNeqL0f/TFdeMvbdOGnf1b7b/9Z7bz+Ldp6xSu08dznaf1JT9baXXdpnQdIw0B+nuzkgWKm4fTiAZd5PYyWiRb1OpIPDwPnz9ruroYtaHNLs4HzCbcZRc+waW0m5Uu+Sxfk8xfVdqiJc8+86C++8nUdfOLvdf3PPqrjv/qYhk9/Rhv//u/avP9+rd+4rjUePs7Mvg6DGm+OGg8CG9di1UX+VFIfPiIzJ8tWNjXHuLFPjagWpxoQ4HQEOjENhUNRMQyAyi1sEsmALilzMERQY4+TX2nIYSJP5sreS9m7BR8omrgkRbmYwcB5j4tubIIvwJsaToyEDRpyXUIzFrLGWmfH1+VrD0r336uTL35Rx5/7HA9Uv6QkWL90if28XUMeuF44p7U8wN3bU47HQLz4YlMP3i8d3tSMY7p2x+2a8UCwJXnufxTW2NO41vElaDGbae6ZFqwrvx3cZpS1Pmh2fk/r99yjje94srae9TztvPQV2nstDwg5l/be+jbtvO712vjhl2v2nOdJT3yK2t2P0QkPhk84FxaZQNJAztkwwJHRs+9ulooA6NO+2q7jwFj2AZuh1Mk20tESFz8IJ9mW8QnBgBp612rEXvg0dFCNnwkKt8uAGEuDV6rifehYlxmX/sj0qLWOuHkgu6kDQ3qMUOwxqyzYwXAcVTMhIhinKMKAF5jGBq4YAkVOIDJ9dJACOxNEkNRtjBVnZeuCdnMcJaFkxcKtSJLtTpIGKIUNszXNtrfljY0RIZ6uUCEMzGMbofeSatKagfLjPMpjYPYkxzdU11tCyVGxkSHb1BNBxQfOJ9uaQcNgDbNBHiBLgjJDzUQ94jpjYi3gC879ORfjCfeX4/y2IA8H86+o5mB5z59rMr5KSyxJ6FRKUhJHLhNDluXAyFPPvJHZ6TDZLpLCEw0lr0Gg+IeUNvoCR+u0ghFJaYxgCnWP5YilZPtMBmpnhsyJFAc79lCOaqfVfDa2iRIAZT22cTPaLX0VYp4cz9Cp1+gAIwU5tCQk9YaxC32No3wrsy2PIKsq38wVErai2COHh1Zkm5WMNY7bgUcyQthQxt4qlR1cS3lUlZb5s3s1d4CJCIlIhrBTqmCMdIXGAuxS8KM2RmG0wVokCVVpLUKL1CnzTjUkVZlqOLVXfaORjMlQJMamudbXZrrIQ8HbL2zX50Xx+pCpVc2yjTTTjZvHfE68rAeu8MUeD9FzrSUtl5xC23yBeMdt+9rf30ZPTCOOXvFSECHTlcYlK+cngKVicC0be0EtWaOd67ob47d0GaeIT8i2bEuD4KKRgzF11j5w3ItbWhSInRyJjTqaiTXvd3gWcP1AV6HcH0SMkjv5oFVfyfXDEFHlRl5xg7CttJojMmQZKEeuIUWWbBeJhigUXgetde65+c9Xd7Y3gVhYw6Red1+nlZbRZiyScAusqBGip+ZQrKVjCIfhT6zIi0TZmuIsYw7BsKWXRqLsy2H9uZhFecWjbAgcOsax49sdMls8IHqsdhdsy4YAszN1n+ZenVqBlj21LRX8k7F0ZDYMMUgouYxOj03IwDkOMJbBSF35TIrH2MGwCF+8GXWm5Zwdge6YMcDEI4eiJ0Hkh1Gt4FGt5Z4iU0dtRF6Y8m08SRNluwobuOqKSrOGVOe+Xe3WOZaxWrYFl8DR8Ynqv5Dm4SBpyYQjR87uJ0I5IxfPkPxxaU28llIiSnAiU4vgorXMj6lC4UB0ghPRAMoAxPmckORSBNFiLtb4/DBol28hd6C1Ic4Y8LOTa1xroEcg4zdwhYRP5sb8A7jtCTrlgcBtoiBBzp7icePgWNdvHioPZ2Pvx4dCsZUMj28IsfYma6qUAFmyhEYXSrZHjqLeIkNBKgcOPXvWOEqwKgeeoKZ4axzjh9whlbaUo7Hymrdpe3tdd/JA8OKFfc1mHOcmMTVD95nzsOOhKzfqZn/z4ETDMEuCIlzxJYZ9zD87vnRxR7dz09/Z3gBJPG9648RcK9Or2hmAHKzRtvIjRhJkZJ4k0GkrtYZuJybGjuAeZZVGeyDbYdLE1Vup1Ni1Pk75unY61j3oVC3J7nmnY1/gOFgepVX2aNlHfGSJiPhIGfSIebVsievKKI0sWPLdWuvSnH0Y1xPfJR7lDK1YknAlRivyilcOKRlWEdSVnjSl4kIvsQau9aWtgG8+xDf0MK+s7UxiyzhZVispYwORbFAoISncosXEhbwAnHMfXox0wv0yOpcKrnGaSKo4cV4CNb6JtC26Bg/QjGsuNBRmxwbhTyIZDsRIfI3jwPykOwuCJSZgjm0n/MG5EhHSkxGPCoafQpHG8CbPZprxYGaohzmb3dZEPT0+9yzRGgir0ACvYNZkbkqe3PBJr1rwaaVk4HqHRY9rCLVS4IZ4ahnYs8rfDdhUUnLKzA5VYEIk2T2bZVUDT3z8EWXqK3wcBngothCLUf5uzoKk0W2zUSVNy67MbKu4ZREt3mfgDbBQWlOFiF0HCyJSZA55kJEx0RuvuLG2mhIgSqcGg5alkqfhsABLgqTAQ5NMWqXhprLhlx2OnPmC5zfRjnBccEx9z2O09p1P1dYLX6j9H/8JnX/7z+nSz//vugg/96Y3a+dHXqXN5z5Xa0/8D5rddVs9NBpm1M57gcYH5cZNcMFMC5IveD2Yh8zDIopoFNmwlx++qWE2W9eM+OHgQH7wPrV/+xct/v3f5IPrGtbIi222u63ZHbdr+JbHa+OpT9f+i16q/ZdSx3c/S4uLt+uYJ1B5ULjBnJszaZanGubQhKgr12QRu9rwUWMH2IesvbuygyhABKVQJLrxQysMlVWJ46nSBZDzJgrZ+ut4mRaKI2blCzvnQHkAg6R+PKkhscyKDxmYG5PYGlEugLTghhG9CFkkXNT+xTOvncwKFpx0AaG5ZgBrzDnjodqQhy/r6zrmA9fxHXdp/fuerf1XvlLbL3qR1r798Rr2duWtDXltjVh68vEgcP7Fz+rwb/9a8//xP6T8U+XZTHbmpC7cWKGYhnqb5kx+4pmOsS/w02xNbZix08bFUo4zD084jBo217R+8aI2vv3btPmsZ2v35T/Cg+Y367af/hld+Jmf0f7b3qrtV79aa9//fLUnPknHt9+hw+1dHVPfnHmbLA/WkK3MnrFZeVNeexk9dgk7Dq4S0QQqFHa7ibqqelEcoDgeXsoFkGdmsMkBkZWXKcPggXOARFHIjBkJnY5QvTB0UuERqDFvqMv9IEfWaFc1Dm/xxCdWsWY+OOmUFptRas2pEcfVcsWK4rckfEsup5LIBmfvFKnsTW2pO2jtCanLBaNOWyt7drGNYI6BkV0WhKnjUBhrENfSsLauYWdHdV5ST/LjoiVF4PhO4biMYuqTcg2nzkbggnpbUYJwA+sPBI3Se1kGkb+kAslElY1jKJm6zHyzYdBsNmgNPkC2iSGOA0JapYU3hCZTh3JaK/8a6CgPBTm/j/l8dMLDjlyjeTiY+noSgsaeHGIfWvQoJZzWGzhaSMyjW1rdC7LxwYltlQNvZFFz4EejuEy2xBE1qY/IV+2n8q1S08C8oSmJfeozYZ1zILrwTcfVOuOYJYZLj5aX41ROPTJr05m2Grcqn3Eq5eGxBT9sZvvWPNPc8bdiTkkhceWrm7XkSwcgbE5Yd44EgZQP4thBRqmzU50zeiV22uVaC06kZ5Iek/lLD861I/gptRLjmfvLMqgFkbgsFAdmSxoAPLDlurm4t6W7Lu1qb2tTrgKMcUB23TqMeng41733PqR777+qA66Z8mMiTIq8sbGmSxd2ecC4q7U1//9J+xM32bKrvBN+3xM537FKJcRkBpsGA90MNjZ2M5gPGwzt/hoMGNsPtLv/q+/5HjeDAElIQhMggYUQFhoYjBkkGRASgwQSmqrqjpk3MyNi9+9de5+IyHtvCdq9c6+91nrXsNfeZ4gTJ7NusWuZSaOVF9N75Ov6MBar9aYyapImsMRbMqTeumgZNf5xDaHudGOHuE4zWa7jyjTvMUkSi5Py+a4IRWLNdPyMKC7Ws/ML5T8hvuDekFxUj+d2xuTtlABhIxIzKTS3yI1jhQU7KHaFEKvHoQR1uwTPTKo93FtMunF8pBN+ueoJHH+6hJcq0UjGurreLVN0aFtfKsCjB6sadYX3DBlDQWbfddVAFL31GYmnl37JeXB+sawXqInq1GNxKP/SOJzFPcmciLZlh6YKqVqRHAKHac0ka45BDmP0WmocStkZhn9H2J8ScKSXOA/ky150mLWQ2EYL4dMgoWYeX9mXGCbFbYoYH8sRt5RoqDFJFt4NxqtT6c6IU2ZAjBpC7P2K0qGMa35Df7m8VDajipgseyY8SoZXd41PDIFDMj8SIeKzUfkfZ5zyG+T858mpTKNlHUYO1sZm2JbBVGOXSoyTRuOG0GoPoseniTA5P9gE12h20KGENQbIMOOXPIu9hY554XQCTYtxcI3D6KQoqSEELprnL0VkUlG/gCXhq9Fso3ponQFJQPQwTu6m0/MlLwUvtOSELFAcZWptsxOgi6SKV29NxlEZFbwJFchrhNELx5D1Rrb4iTDbi1sKhp8QUZRmo9AD1xMRYEEMTnFwIPWYNS7rupG8/LlbunnjSDbBTjREnzi3ckE/f+ehPvPiA+UfX7YXavhhVrVGjFr9p8fPPXOdm/51HXLzXxcuxSpawwe27ZsEW2gjYWMK2S6a5I0J6EqmjeUxgRQc4tYjEzQy2C7M0ZEVijxTzpdB8QltTCWwkthL1ibcNrJVbbY3NGTbWxvQpmPbyPOqElMyQuxQnQtw42y7cvWHY8natvjNWk/94h0AABAASURBVOGkUI5DOIbC4KyAcXTyslGciMNpwGKeoqEn90w4F1ouSLkSk9vOCJC+K2vOPdtnPY6ddi1VX+Ih23Jc4A0SZGqeqWoif2JKxpbsocSFYkuKogDkSB5FZohv2ZA7n1eIhm/syZ17bn0Z4ItB/q2hfOBd1gvBphX3xfhkLwlRT8UEpahaxAXXVP9iIk2TFEw021224AxKc8mYorDKYn3IOkNBq8ANDJIV74Dd9PSRHDHEO3sa2dNCeSm4zwukfLmrdcVA5nSKkixNohmih4UQe0eh10ZW/ZmAINuM2pDSqMG2FFLnNWdiooLBtnZJtvPuTldbvIwt07IHxNu+4gK00W3jazHUWlBlfvR4i6EvXNrITZZUqtJaJlUHsKCK1tbUkVgcc52oYRNY7CGh03GlWzYUCS6551QYcmGRpSEOoTIjYxtuNhj7uuZ5ofFZOd28rf0v/wodf/O36Ob/+r/p9o/8qG7/6P+pW//uf9fN7/shnXznd+rg675Be3/nSzU9+4wmHjK1mHguMEReiYe/QcyR87yKmM971iThywuixprNyVHn98WFdO+O/Im/VPuj9+v8Pb+mB2/9RT381Xdo9ecfkVeXMteEbHl/oenmNU1f/IVafMM3av+7vkfX/v2P6Nr3/Ru1r/k6nfGyAW81fGWJXVSbGJHXULZzreCdEPGZ5VjFZ17nqkZQ8WAQXUkcYu+yxkxVGdDL2ziVINpWDhRfGym0M3PiQcNISb3kJxIPZPKu2S9YtyGA9j1vRJFrDcU/CRDlhWRM08R+k+XRhOULv0DXvvM7dOvf/ICOv+tfyv/DV6jxRU74cXOSOHrZ53bJLzM//Mc6Y/9POQ759weXv/Ferf74D7X+1KfUTh+pcU8jrTi00Fq5FvMATmnkoZIS4GjpkVIjy1DWUvdCasvLob2Xv1yHX/GVuvaP/4lufff36vYP/pCe+dEf1bP/5/+hm//2h3X03d+jxT/kxe8Xf6mWN27X/6QkLwdzHKv21E8xmTLzhBQDQplqULWNiE3EhHK4ZmP2NSZ746mkYoESgh08hBaZSYemtC4/JsUvFDgUuSgKM5JD6NvYJvOjEDZLkRiCp2JJ+BNJWa0D6F3ImAjR4HScJLgZnPMl3MKRWFi6HQBpl0WG7MzUbbZr10SO9KGUKmyWkS3EIiZBr1F9bJoO9uuzw7yo7vHbOnCSXF3VkK/wKJxEa56rQ5xM4rStNMlim+vX8ZI9yfyUwmCn9r4W24opWonTpCmEsuCl9mLq+mIqN6WtGTKH2MNWJLa2UULj5eCaZ9+VLi8voaXO84KQZ4AVlDpzfZgJUwFpkLQh0VolRlCrnI38ohY5mGR7Q5rbJqYDu6q99be7vGvvEX20u13q3Opt9p/1oMYnvCg1IuxiNhoEPNbRiIDA7Ngk27rSWstGQqBDzn7tUjdiZ38yhuIaHopveGiW7cfmETqYbdmOa1H8ZyqAIVbb5WfDwVjQRo+6JepPXcWavDFYttFyTIU82zqPRTQ7EgS3+xnS4Jie7OXGoFDfle7a8G2F2tggRhUwNsoOEgKGFRy+qR1cNK53RtAWBmcesAonoaEyuMayTxhvXDvS5z97Q7dvHNc1WPnxHW6yXd+HP/PCPX3qs3eU/+LQMtdd1hzJ4y8Oryn/s5H9vUlcXBI+IcJlO2JxyxtZ4GgwcjWk6LDuMFEPEjqwJPOjaqUbsS9Vw6DgrjxifY34pmr4xjY0mR/FbwbKKUqoFO4HKz08vdCjR0uStUR0QyQjhpqUvBoyGj0K5BghpcHpoKKocmfFyNo2Etnl0THEBTeyaxyf67wXiUwKaeODg2jFsGw4Aj704YpNM+FPz3UD49IILvwMqZpr1NCx9xNCabGF1jxAXHDPvDi/5Jcra/IEjYfk+tGmOVINwgJNlr0lkK2ujq/5rFhBO1Nr04wUijHlEQNTDqfIK2ydDUFcx4RUHzEc0K4y9rgIIjSZtG09Ebr5HhFFNPLiibDbR2CyDbGsJTPQS2eoAw9vmyStNIZC7EwQTVrxgXl5yZvX/LUgVu+Q8LNBoKwrEYiBWXI0iNR4cIAQQOetyIN8/j3BM36bf5kH+ySIi1y+JQYjRfUCpCkTABgSvtVR+gmFIFr5NnH8yDXyJVcIc3rjBIo9cq6TRm2Rk68ODr57OfmP93XCb6MzbwMTDp2r3DKjwemlN03Fk27rVwURgHfEEFpO4lB8i8ColhGHJIRd8hv9h48udXp2wcPCitkxk6YmiQ9qlxk59g2KeSZlv0L4TXL9kFbZ/+IMmdNmbBNe8BQDjjMSMa1FRMZMz4OdwAKwjUys3FOAGqTSAyRbfExNcbetGycHetkz13RydMBOsVtgsSXQhJ5ys/v0Cw905+4jLVcg2PtxqmyVO9Lx4UL5v1TdvHagPXySoxGvqpS4DRcx3YKAsu1rgnKMzBe9sqGXlXBSFlT6PICzQjTyDV+gLBGs9zXXi0Jd3YxEXPGLYYNlslBAuJ2s6itAtruuartyAfhxzKgntVVO5CeL775XxjjPVSHTy1wz7MwZPKRgofISajxDEkonPa0Nn5gSH4q8S6k5tItt5MSHBpBihq+9g++YI3ZLxlAQyfxotKQZ4kuyp/oEDM1RqSU0dO/aCgsQQnHIVGEOUY4YejrxORdzHeSLyXq15vxf8eWgf0FYLVd1L879uJ+3BBGTwxcmMpKQ8CbbPBxNkOWp02JCt5UWFor/TOaiCm3zxXO2whs6E6XGIhyLg2GpHp0ChnNBNWTWTkmyNTcFZWTixdGRFteuaxr/NhRnNKliI0VTeYqiG/OuNTckbNGSKZybSjFmoQ/jQACITga8YwoNG4hCWQNZkQ1FGv7lh5z1Ugfbib1A0hqSbKomJ12uH+BSrLQ+IoHZ7h7IDYntZ2zdyFhWJ545sSBGqT1pxOIiDi0YnTDjw+ICA9C5MTeo4ObCM+JKDmmkKLkJS9OmtaHnPK7loofHuTie5pjZxCGn8wim9YJz7OZNHf0Pf1c3/9l36Nkf+iE9+7//B934kf+gk+//IR3+s3+hxdf+T/IrXi4+VJWXTVld5TV7R841G9si82W6Ia/A+AjEpUl8OVZe6q2XMs8jbv3z0OC+f1/6xCd0+cEP6Oyd79TZL/y8Tt/0Rj14I/S2X9SDt/+iHr2LF4Mf+bB4sq6talkM15nMcT7ek7/wFZr+0Tfr+g/8sJ799/9B0z/+p3r4zLM6WxxoNeWv1aYelwVvJCtpso7wwCWXT3ZFmncJT3Fk8A8SQiOorueyRO+UIHMA4uUo2MOAiGeG1MyNIjnRYhXbVrbUYCeqKZ9t+euDWite4fFvJae+aJlz5hiSIMzk4BjYVs5PMV/+79DTK75At7/j2/XMD3y/9r7929R4qco3MIm9rLVY0rRQjtf6Lz7Cvv+azn7lV3Tx3vfo7O1v1f2ffqUe/NQr6/hcvvvXtfrwn6g9/7z06EwTH/YTe7LHZ+jeOM4tz4eQwRrn9Ir0K09aU9ua82QFrZmvWVTOmohvewtNN060/4VfqBNePt/4ru/W7R/+d/Vy8Jkf/RHd/P5/rf1v+Ratv/zv6uL6TV16TysSrLWov1S0LTNPnu1Iut3XBkgvhk9mdF2IgNXHPiYIPTmCkHqTrzBqJKkqBX5zb+BsQdICWWYEYucjdSW6sEwE59ElessEFBUseRFlW5a0Zs/WrZVcNnRURU6ZbGsYnr03gKohKr44IrVipOxhlSBw9huTJxRmA88aUDhnrPI3dgCYzE8lQMe1fATWqL8ywHeLyfmuYFyijRISm/whq2nB58Xe0YnM9alqrrGG8mduuG1mccFCSsrkCGWtjYFlq2jFEVuLQDqxij98Da8MyInTaJGrtilAwytcyrHgFNU0WQto4hyd+IWJsigC6CyHuSIQFdZzrXnWX+ti2ep/onBxseSWBfEMsKwXg6LOxuqVKKU1FlQzm120yNtJeIiWvLCuNWIHsS3KfQYkZpmfCDOPvJOs1BoSGIE8ZUfOHDnPQswO3GBkHj5ovebEFhE0Ol5lS+zsN0yPMT+mS/YOFjlU2Zhef3NLefHKsZ/l6KkjfCd71FpX1vo4HmOwmaJ/TtqdDMfEKUMRs8OzL1lF55LtooSGLKwI2TfEKMp1kfrIIJR0bVuhpRJWayGodBR6tyfvbmA/rQrFnWq6m6aJ8y2OmBrnoKGerNwY0IwzdiRRvsyPiqQwmxy4JB7GvU66xvfDz3/ZTT1z84TrKPM1TTmmufnHCVox1wv3TvXpz97VQ74jx0ymzRoWXHPPXD9U/l3Bk3yHj0Mj0CmLQZL5EY0ZAiJpIFa11I6QMFFnoQPT8CzbkPN5gRsm5sFgAnIsYgaREAwFa/Doqdl2nx9W/1QGsR1QZ+iY6vvAw7PL+kOhVbDE4RInsx9FydsAsbesOYQMErdO5ZOMoI4zPD6IQTdpgROQPLa5dTUtuIddPznU9ZMj7eVl68hv9lvJGyKPaCNlUqCNHhuGxmcLDBCAbht5IjqcEDBF84Sioha9IacnODLUkPl9tHKvPDs71+XFSpUuteGLizowcq9JB1gasUrrAbhZzlpcoATHlXvuuhP+dJGhOkLncXpMydYSnhRlYQORGxRUcEk23UprGYrQUXItlyp0hD4i1Loa10TkDboRNPy1aTsmzpMNHIH5wyplCQzMzYWkK2lsy+YyZPW7f8lnB8e3eGQrzbbokKOqj5JtCF43D1UDYb51/afD+WvB1SoVZF859ZhPRs4JU7eHhICHYYinbdlb2l0MqLLxSYOguZVeMUHIl0SIOZnij0ly+jCQ9IAT/sa1Yx0fHbL5GGMKxVE0oIh2BGqGRbQRhjm5ExJkwFge6xhjg5Vh5onLQ0D+0+GzRxfKdtjdGuZMDuXEY0XsaSKSwhmkcuqyDQ9JHZZTmmx3QEJWNctKZwskTqAWHzWFhUQLb3DJijwGbVpAqBkkJOuAm0n+LPyZG9d0fLivXHdYlYcSBq1xfsBvQT71/Knuw5u4JIhtOGGqWhgkr3WN31I8d/uarh3ti2mEJ1RWdZ1AdT3xiF1hHcqGhYfKrQYlML51riAkD0xl3Q6aW0GzssMTM6slJxH0uH90O+Pw3pUHtMvs7mt3HpuNTI/cqWbMyrq6Iw2gs+52Rd6m2Upbty1mW7YrtlgNUke2Edq0JhtraIN1oYXVhkeAIocQn+jlPA5jjE/4Nc3nQcxPpwZMLYx/U49XaNcvemgXe1JOFTt14rCZNTVHAdvtdR/iWDWeTFd8ui3h+UvZ/guZfBg1AfWkycFKezzJxr6mrmlaKGo+uBd7Rram3HsDWuiiISiESLhK7nqp2raqa820zLnG2DJgRt3cb1rqhoDjKNuQoAapNw82eDRr/HjSxJe7xXUeALnXMl3PZtJ1R8a+pwj0zIitIXbPCGJaEbKRo6T+uNmzJebEN/X7TnQIc708QSSzGvcYNRRwhVDWcHpXM3IfSX62LadTAAAQAElEQVS8ZMeCBMYooWYWjWYD0EuFJ3Vk23FVhrrHidkt5cFQzGmjgCl8iMCos4IxNhggPTjZc4DAGp+jCoScnofW8E6pEN8olQPH4gE6PiU4Ygg4e9aGj7ElX46XblzX4d/7ct3kZdHtH/p3uv1//Khu/vAP6+Sff7cO/sev1+IVvHDjs7RC818eXK7U6oQm6Tg/K28coOx19CLmyS9b8nLIPCtMXB9TXhidnUovPK/VR/5E5+95jx685U2689rX6M5roDe+Qfd/7Z28JPygpk9+XObl1Nm73qlH7/hlrf7sT6TLc7aXRWV/+LItXjopb1j4JWBjHcf/y7/S7R/8t9I3/AOd3bip1V4+ZxbKtmbXxEEgmuIb1TX43Lscn4YlH3KtTH0s0TXWsEGDhchbhsRCBQUooQYBU0fjJRbR7JUdfFCYaJhUOHJyFl5DgIqPS68zI9uBX7By4DxO+ExZx3LC8nnP6da3fYtu/st/qekbvl569mUSL+CkNT9iSsscTy8vtP6LP9XpO9+hBzkOH/6Q1p/5pJYf/TOd/eZv6P4b36R7P/lK3f+J/0sPf/bVevQrb9fl+39P60/8paZ797Tg5W9eDC540bjg2ITEcRfHKzXm/FjbEnMVIbc8UES3aNwviG38QnutST65roMv/hKdfNM369b3cGz/3b/V7R/5EV3//h/QwT/9p7zY/DtqR9fVpn3WsVcpF5VFahz0hpzzPDyESm+sl9zKhCEg6iiVwQajg6JJ9lCaaNQXHkIbTCoXtPiWrN6AWnRwesfiHGxowoDbrG3qLiB+RTnW3aspQMMMJTnxKJsOqrjExBYgFxJIaf2IIyUupqQLcR6VkycpNtHCiwRUTkqrsAxRinYV9qgwjkE4pvmWkXoax7V+mXRyLPO5FyxunRrzqJN6a27SmDriWuJYMwAnllNL9XKllKZ1PutYfHidA/wSIjFEkMadHK2TQVREQkk2CDTx3LtYTFwmE1+oF1pwnuY0zexr9qrnbhwv1kton76J015LzuFL7pUXF2tdwC+5V4WCr7kXzr6iMRWjxKzqzUKRmINBZQdSCICpsGREAUyuLmUcNJujzg6RoUpTSVFeou+G77rYFb0Lsf6X8hbVdepredLPfko+vVTb9d2Vn5K3Zk4ebFl/KOp/Lz0RT96XzNX67CkRaviFYNWz5F29Ug8A99oq9wzlX4MLLnEeElKUhNgFN+coDBcswZDCgtmOixhB545m5Jki7sioIkBptkUvin6VjGodHuzrZc9ch/jFzv5E0b2OXMM9Nrp17/RSn3z+fv07e1wOmpPmhVmega+f7OsVz16v/zJNSS3J3gic/x66Je1QREl2F2zLEtRkI3EDyX5b/Fi9ca9wdLTi8WuSnesagY4CQDckCVaDkez4qVpcNfJxZ1DpmrTinvSAl4J5Mbji3lDOxNkusYYhNnJWR4+5YQwpILmVhk3oLEeCp5cPg6MoDckqDViTp3oheP36sXJf4+B0o6627I+IcsiiEU1H2PTUFdOGl8VERDBDSCo7oqnbRhBEFy37EzWpLy4ueUF8zi9Ultv7CX4Jmf0I2elEjdOrwDhCtmVbouPBZ4GgdVEORkyaWxxmeea72K6MvauN1CRHT28MIVjvffOQ4xNCrD5knOmi9AAhkVDbtkkA1M1Sqkamyzs/GCR0bVqsUTJF+A5ZtbHrfBJzMpo4l3k72siQbdnu1vBQtIJqkGA1C7ZcwOf8Buz8fCVmianmipxNB+wia6N3FaE+QEtjIFnp5EOrHHnh07qE2MjRP8aZGhkvTirSIHh4IZbU9YbcgHICHezv6frxsY7y7+iY8B6oTGcZL4h8CHSD9Is6bgapPNhttBBYZ+jBK8LUOWEJEQ+WNdkGc/1mIP+23vn5khOSjODJL/zS2bTarh6j3iqUIe4dYURhnAhqzE1HAgBuIbTkaHkyAjA61jGy9pIcaEvxcwVTBhxLVBhrYi1AfT7ieaA64OZ+++aJbvLlMC9ck7KRQ6wpMbnh3b1/pk+/cF8Pzi+l/uSEiUTUZT6oclzIrNs3jvXc7eu8XDyQrGp4MRG9BAFjGHKmUbVgENap9Ph3p+RGA43UKXPhyh7HJ9Q9cHpqty3bG5vd5T5u4KcK2YuZ4mCbXJKlotkWrtEip9KhwuKt8lc1y7YYxKi5ZSVFORFiGT6CJ1/ZZmd4dFj1mpMNnTkHX5vcxCtUnleHvECIX9HwiZzcReSsCGw2llAB8wCGmLH8kVODAPKyotwzYEyqlrWh25bdqcHn9Zn4x4lQloNH64Qi3Dj+L3Hc8Ys9VLEIeXCBVU99s0vsBZKtY1Z+mEn5MpIP+Tzs56H/YrnUKsQH/4r7b8+DZzOFhEY2xKqRdeX6yCUzZWCOmCauGWGreeE2KJPThwfpUBrXF6zcMJAyc0EgqS3UcKBXrVu9ca3j1KD05A8PpdZwpkzOiMkRNXKoXAAm7rF7+XcF4f2OLQGL6qB0JsjksA2eudApNg6d0PPQ0kZ0XOKfeTWw2b9l8tZR2JgqEuuGtQRLrA+lJ0ERLXYw8gXO2pIfFERFsUaayBGf6HyEKq3uKQ1vqGrB2IiKWvY4tpRDZEAIlWmMl0TKGLuOYpXKuO1NQUPYiBd6Ew0o81e9AYrWlDHXo75ejUYsllJ6TKt3ZwtqNC9cvNjT/ue/Qje+6Zv07L/+3/QsL1pu/MAP6fCbv1WLL/m78vVrxJKBc5gTB5m+4M47Qak9BNTvDeSODIkHhHppyIsgE9vtkqOfnqr99Sd0+YH36+wdvHTiBdOd171WL77hDbr39v+ks9/7L7r8sz/X+vkXNHENHTDH3vmFVn/+F3r4rl/V2a//Ki+fPiqbzaD+bIHScg0wl4D18ud07du/TTe/+1+qfdnf1cX+QTxYO8bGDhJEZ3OBI0DZHyU4eeG5HvFGCkoMRww3ZS1sOB2NHp/EsktKc0UMg6W6t2lu7JuSK3p4oiA+eCmr14MpcnIyJd7A2U+OpcugjjEFUNXRr2f8BIGrPNQVT1pN1iUvfo+/7ut185//Cy2+8RvVbjyjhi3uIUqVOa75y831xz6qR+96lx786q/p4g//23jRt5R5IdwePdTq+U/rnJe5D977Pt19y1t051Wv0v1X/YzO3vwGXbzv3Vp+5CNa88LXF+dyXtAneYrl+JjjFMr5kXMj/xOZvitS3PJFJXVoWohvLYU1ztdWsdbi1m1eYH+Vbn7rP9NzP/CDeu5H/r1u/3//Fx1+w/+o6WW3NR0QV1FkZWEsve8DckoQPLQrW71t9nwAcfWQuwcjQKBQ5QgE9W5mdomxNbSJyfI/VoPxEotjjSEeMLGsqq10lGBzcNWCYhbASuo4d3u8MSQh+SlHMOykEg0g/kgA+BIEhJrzDVZxDVs6noizJdaQweiI1kQwWXr+nH/qLZ+TVWM5cw8CZgmMdIJZKTERoHnO4tjTOdf2To60OD6SF5mBeuKKze46omptI67MzFdlRIFSQxE+/TpgZtYcbMVza6OofAfitFNk3BQbXnBVM5MEi0IojMRxRJqwTZO1WExahE+TJiglZt8SV/Pm6BJMJ9JiNeLjv2i5WuniYqXz8XJwyQvC/nwwf3/KfIQQmXyVm3X2Ai2bmUgcWyi5y1ZhluhFiiWKSiWMjME6iZZ4kwuxfBSnKGDBQ1FfijJlyO7zxC85w+0tFn2m+Iek2EOiIBDm7OtosgeOKd12YXbnwTo1WCgpwo3u8u3pGinBo2BJd04Y8uAUtQgvePczUhE+tnGDBoZHJuoElp71Bs8UBihKnEpSQy67mCUCPmWCzypFovU+ouI9KDie9EgzmSRGybwVj5DjxdnRP5ewY970+FJ4dRzIHZGakGokPs7JoYZ3aM5Rc2cwiOO2oQZS/uFqhccjJC60/b2Fns3/bOSZG3zH22NSZuM6nMzdEPc1cUY+P1/reb4vvnjvVEtemGdfJ/YuOSay5o9PPu+5m7qdfyakJ5f5KR/s6Q29c6ahlloCmB1PsA7g0iD0GsV9rcsN3wGpRPxtiy5ENdEsOT8oaxE3DKgpFSAghLeVyjkiZs0aJiOQcLVsenh2URS54JiSG7sdpACZeNKpMVfTwOGtdbviGxlqGnZ8u9THHt9GQCNXU+5dJ8eHusZ9d5/7GEb6NArtPmuOIWD5g3ReE5OruGQTkwk0WnDiUjdefRciBBf1IKdkUWOPAIsQOzYm4X3JUo8uLoqvwW32EVvOi+66Fqp6isSHJNyUBXgyMjFoj/fkW3OObaw9qLsxV+bfkDucsYmIRvaiDKAwYOrANueZOeaEhyofevXYCyythuxgCS89PBYxO6aAWf4cfN44lX+GRk1N9YGImppiq1k2g2V3kuCQokswqzeCs2lCjw1ac4HnpeAlLwbLFBvOXUYo3bIt0dlSbRoPd1UrJ73tMveReXByqAaiwkufhCvlN7ghQDTbCEa3ZBe3+s/h4YFO+C3kwSE3JZOrqbd+RnHSWrbBem4UuiEpJ9fECTbZkiy7U5cZHXLhMrIUJtwQDA+JN94r5a8EL3gDnr1JCRsfqfw0mp0YPOgGQ63jhyj3aoWgaSrG6lmTaHGetZIZmMzOCYs9Mqw6uYvPAzq9NNyV/DbxksI6cSNZSEdHB3oZL/Ju3jjUAj2zx06RSrtYrvU8N/dPv/CANV8Sb80/mSPbnkt6n5eLz/Fh8dwzN3V0uD98JNsMqkbJ8CYQeB8VezS4DQYxgvQeOaQaNLPamQxNqZjhv6M/Ecvcu2nGlLtQlxOINBjSk93ZmE21W/vuFJW/hq19Iz0N7xu4cYnwuWqI/QrtTh7DU/IF1uN+O/oTZT0BVAYOSsvhQekOu3XuIrs4zk/vj9WZmKaeZROwU+MGG8LGM3naAJ/Kes25j+U3/mvuaZd84OSvAkJLroUlX+TzQhAmbpeqMjLBTGuxdssTZIgLOx/YE3oenkSAbeEEwTf1IINUz7lDrXStmaQIhV6XZb4EpdJ8IKbWLhNJrpq+RGemIjEfJlC6IWUI9SpmFTeFCsU88XJmcXKi6fAoQXU8bcvRvMkYrUKEJbZYagkCjkIMYt3tpvLBix4s5MLEKHwavBGIDhOxtiV5/CCBF1Sc+2E2Rldb9mRGWpw9tJKJGapK70pcQtGKb/KWRm3wbDAONvJsj1y7g2H0HBfhErXXgkKnZCCrQvjCiVK9cGvgaMg9TpsGVPuCVSXPcwaoWtZaHB3p6Cu+XLf/+T/Tsz/4r3Xj+35A+9/8LVp80Rdr4l6v1aUaL4HqREpmCjE3fk978mJSfQjYEsQpq3wkTFwHedEz8XAYeQFftKUW+cu+ey/o8i/+VOe//Zt68Etv072f+znde+1rde8Xfl4P3/dePfrQh3T5qU+r8dIwD5YTc2RdbUU8LxOn0we6/NM/1ek7f1UXv/letTsvZGp5wcxZExfaxJ5PoqbG8l/+cl37n79VR//om7S8dau+nIMqFPfsUm9yNgAAEABJREFU+7pZq0IYEgdzjKRAVK295CQEgTGymxGaPNsAS8wQQseJsStZR30pQyVKMlU65xYAHaCmUjYyOPu4iV+XQ68FELN66zhLLjXrCXWFsUF0lqgLnoWmL/9ynXzrt2nvH3yT9NwrJF6UNupoI6GniTkIeP4zOv/d/6K77/51Xgh+UPv3XtTB8pwXtKssAQfmTZ3rSy3v39P5x/5KZ7/zuzp969v18FU/qwc/8RN6+OpX6dHbf1mXf/B7Wn38E9LDhzIvRtysOkYcqwVrnNjrnC8LUu5Rh6lHsmyI459ja+ay+2Ia59OaF8W15hu3tPcVX6nr3/r/0e0f/De69W++X8f/8z+RP/8LtDw4JM2kRfIQaonaEZQlopHA1NKYv44NuOUaGZTLbaP1sH58yqc8GDw0I6eHQ8ypYVFa6QiYOHxq6EwPwMj8qMjbDqqa8jGDTQKIEefygKeb2aKHhCz1QdTcEI2gTmFDtS06iODIojWpJAv/hgzP2MI7bUWc6PXZginPdqqEOa8BhmPtL7LFD3bbWlta8PJ279o17R0fK8eYCfEoR4K3HaQrG8H4qZNFM/sVQmQ/6aw72aQ1MWvOsyIMa4B8JqfmNbgSiU9qNBkRGU2ikJAhWxNkm1veLi3QJ00L0YgkPyMZUemRlQwInPrK80CeES74znTOL2Tmvxxc8eaw6iFezbKtuUUMzfoVHrcQYFgIUeGuMatTlyyJRDnf9ViL6TFoqxKTuC0wJGplWUPpzN7JhDzbZ969PsdIzq11J9cW3EhXXDeoHis1OV5idkz0Ok/0N7T6PPgbfHbNLL1vvDLDsFBGtNhCMQHBDA0fDF1zATbceI3ztEDU4gycKoyjF47/UFU6ygwVr4E1c7aPDbTd54dX0ZZsD9KmzXMlLJT8NUUN3vgRSpp1/VXtzRsnyv+U8sb1Y3HzlTRBhtIbcyz4fiy9cOehnn/xAS/MVxi6PXPknn/C59bLn72hZ2/d0AH3Cwl7TRLJss18EgIkaTJipwIoHEhpZrCt+QdBqKBNMh3KvKqGAmg7YxEDy8aXXjLHJtetopgy0Cf8RbMtm/UWR6YOIa/IcProQg8e8dlZx1WyaNhspHQ+h22DQ+G7FFfSwnrHFmEwEcQMVrWwUCkZolierAO+d1873ucRYCFbovcBwWYQ60mmiGNTIgKDSvaswemaG3LuMTApA3tSTJJtWTst+xgCCm5bK54L6v7IZ3zyYKLjFIeaGbU4AF3ENEWQ7PCmNDuyC2OES7nfr3iOzOdrfIqGX8nzUJhk0YaMtOkdV1WxAXcEOx4ue6p5nLpVlX/qadrGWWlJECqXADMl1RzxJJ8TVxjxthHdHZMi4VA2NpsRyJ5k40NPEebkCD4FixAatoihxIcXcXLMN8gVn3Ln9eHGFwfw2MuXeKYlPWPksiHjwLnOuC1RYuNix0wnJkgIjS6a8TE8vUM9pubSFFib8suhe0+edLC/pxNO/HCilBuTldZ6DIG2SwaJQTIdjFHqiuxEh0DKDpdIZ9UPJ36OalNvhhHCQpvy0jQ3gQseArgbxwLDo5wnZCC6TX72onHzsGOPXgaGSlW+reKwFzrJRiYmxjIJfd7JAD0AhApnGZ7966FNbJW8E1apa6CGcIzZzxvXjvTMreu6cXKovYmAzCtag/A5O7/Up7m5v3D3tH4rCirFDbtNLh7IUufRwZ7y259nbl3T/t4CKA6sRWn4oUZq5G9DtkkEGDWEyJoYo0D00gkBlLo7a5Y4TrGqWrIUdYfCrgzgtomHYkgBUJ338OxbiKKFk9KcIYS98MjQdtYoaNgTOxNo9VTJlKQzVFClwR3dHagxe9PzxCF5ODPKcmUgGV64kJkk8Uv9u5li38TgM8tX8Bkk3yxueLDQBkB4XC9od9YCxKK0bWPG+cDFkDxQHgpYBMeVdYMn00yoLH3ElsLwmLrxLYGBnPPcaCoCK054OIy87raaWV1ObojO+QTGnuWFW+6DK14G5jf/oXohyL1xzUvBxgccKcgn5eGhjoNGI1H+0mLiOlpMU325WCwWmhaWwKZBTJMtIIgAkiUHR7XrGNdtpUyT/EVcYxuO3PAJEUoeIitNhp4iuBG3PbYgnQgvU9D4FhXCgIvruFnT3p7q/wjLbx89LWrPslFsb5hUgZUF2dgN3+ljotSa/3QkaYviQlj3Tv1R3HMiVlp8bGtSb/Yk231K5dwxo9ETMPsMHT9P8ZfsYLjJ/KhaL6vrJjx6G9aSW/xViBUZYOTJzEBacxxs4zPqb1Ng1oAvSWyrI6JZOCoNKYwl4rcrUa/ilFgi27xRbeTHhlhxG5MECpGqcW6uD441fdVX6uR7/oWuf9/36ejbvlPTl36lfP2GRH7ccLaUKJKlvmjBmSVo1Z/jhZlzK9as2LInmRx56aPTh1p98q91/sE/0Ol//hU9eOPrdec1r9Ld17+eF4O/zMuk39LFn/1J/VXZxAvIA14ELaZJojflNQPEiyDxMDetl5pO72n5Jx/S6a++Uxe//ztqF+f44szniBLHqnMUKIjSF9r/or+ja//4H0tf+mW64MX1Ov/OrVInXiym144sCKUR30y+XoBsxyLBbAbRiGMMFEaEh+zSS4nICRPWAhBreGZGROquXXAmB2gQYo0ZWu0xVtlGBmvYBzlqHeBIUo0MmFl+rUSE8dKzacVxPfza/0mHeSH4ii+U9vYl9jpRTYZNEPzsIfv7Rzp93/u0/OD7tXf3Be2z7+YLTAuxR1Sg5BXuE8KC42Ti8p8Xn3/oj/Xw3e/R/Te9Ufd++qf1AHqUvx5877u04qXv+jOfVv3bg+RZ5H7HMTPE5BIJSVm1M8g2lNk6qVqrcTOwBt+8pf2v/Brd+K5/pWe+7wd1/du+Q/rCL9GSl55L9ofLj2NEDkLppM7e5EhEU+1rl5qCitag6iUYEap6OlfJgqErrfPt6LLlczcpWC4FSJPxjQIYtlHRSYkPAl3CEgfR0OkIdLAuc7xQK4bVBSNC0RtDffHB12ZFGJssRCL6FHZ0l1KZGibIBlNiwmPOXilHWGwcTnT8Wut2tN4TB14ovJGjGxjxtcuCIk3YWpMWnIP7165pOj6W6ppL1RhiFM1MCUtPFaHILFdSSd3Blr0lMuCCd/JASJTeVJ+L6PniueKk6LcVrg3O69yj87mDY/nVfU0ek2QaKyXa1sT5ureYuIQWrAFCX9SBxY/8iU0+igiQlBK5MCn4kpeAeTl4znND+AXPC6E1dTSKanymE6hNI5BOOo7LFkzGobFiEwEB4teKFEU0ao4JEEUdJSFRBYXrJVriQiLHxoXYkmeOYpcXknA11xRZsTco1wBgDJv5guNRujaNOGSHGOgKoVaPXMRcNntBgsa5VcYdTxsviK6CUcMHU+GiNRJUBeHo9IaxCLk6eng8iohJ7VZ+Wq2z4bCh8jdI763tyB3ajHHNkRKCPfz4zIhDtMzTSEzn4ErBNiMKXWm2ZVuiqxpZydPjEx0iRZKVfTsEijWhdsatrSSMhbKO+BbGAMxYFvjVHj/b9Z+oft6z13Xr+hHXDMcrNeE6YUNk76Ql1+Hz9x7qs3ce6OxyqYZO9cpabOuQF4Ev43ti/h37fb7Pz2tqceC6G45q1CfIwZuqteIuGQf49vt2bC2+QT1t7kmo1WueSE2iDMikmKTyjEyV83zue2sZO0RyRkDU6qVhnbTmYf3s9JHy7+ZFTm4xdA8hWtZohbv0jB7zlRzboFSl1InnxgdbsGSyTS0Na7TGCqRDnpeu8W7k6GBfE+tncRyPZMKXwGky/q64RAHBsm7JBhfN5Cw5eAswCEbPHsJ6Z08iDEZe+kax8iPGQBeXKy25N9b9UJJtnFXNRkYaDEnqiHqjjOhFcZoJa+qpnJkkDmDVI8evlJ1hg5EUuNzm2QIlTzg24Wsb5mjQMICh9F7+wUOBrOx49l7V4kBAzJWGgV6meYhtsxszOHhsSdEP1gAfY9mEFR9AK05Ekdwc/BxslawwUcJj5NI1GtqQZpaZxRvdtfIS6OLikg+6NcamKclGQXOcsdgmpyPBBbn2gc8/BeXyIip5o4U0msueIT7RQn1P4i9M1tOaJ+vocE8nR/s65OHTdneDecGhQE/Odc3chNrt89iYJYQdiQtmXZbERC+FR6XGIspC3o7FavJZbL1Ozy70AMqHv9TxzGVbIneYHRm1+pCLMVCDDce3m/ve2RY9KeQYGOiRpBhKaQprxLY6WeJusEl28mCHa27IsZZqxhZ/iAXmxnHrxjW9nN/aXD861GL44iI2R9zL9fDsUp954aHuPThjRmBlDgkm1WClHXNcXnb7mm7dOOKlYLAm0sXUaVdBjkcStm5lrBXBsdAF0cM22OwbHLBs9XAS5XMR+zTHxm1XFrUE2xC+keMTmu0lx7BLiQ3tYkO25yrZa278Ay62myvHcOspPS5f0ZMzJF3x02hXfKep0MfnKpBh17cuXLCr/YpHzXcVGd5jgsEK7Fu49W5ERwvFIXqO/awHCz2u97paTEVP2Atlf+E159gb1KSHEjHO14CxhyJTkyAXqa7rfKlY8zC/4gXLJb/VuuSBZom84qIvG6XQK2/jHoFA9JhfNLZ8sbCy9RNDfckAy5QL7l2KoG1rVTTnPTwfbFuSIq+4x6+ZZ8UXizUX40y4961JAXIltC16kQw0lNRLKABScKQwNCSp3BQkspEgiwKazEvB+quPk2PkBTZpYjRm20OaqgogXTnNm0TP3bQ4ztTc18oYd4kcSoPHN/FbWwydbCPEQ4QYgovGA4wslVk0Nsa2jFg0ZA5JYWIMTiHqrTTE8DFzcqZicgl/7bTUpym+AfHnuMTN8XMwKDyEqODkMhQ/jRY909iWDXGuGJvFjyfB0mVbUqjvZYldBY5gypm4bzf54FD7f+8rdP17v0s3vvdfaf8beGn28s9X29/XivyraaF6MZb6k7fmSQ5Vq/to1sP5z8mnEFnlxUILHtyd11D372j5sT/T+X/5DT142y/o/s++pv6K7PSNb+bl4Lt09sH/potPflLt/JHshabFJKbmo4QPG85jkUNqNd+aqZcR1yvtXV5ocfeulh/4gE7f9av1l4epx9NCOQfzPzdpiac+rZbS0bGOv/Lv6/BrvkqXvBi7JONK5lzr1NAbeqsDxoytE7CAhSZNMFvRw6LbgCi4F64Ju3rjaFO55fJRmfDuxoyNqDqoTY4ONShy1pI5TawdZBhmh2SODNxkxcWRm1iTVF+qyN/keLKL1pKNXTz3eTr+2q/T/pf9vXoJYxMFjWXLRs+D+Cf+Sme/+Zt69Nu/rX1e5h7WMW7i9tLz41a5mYNpWVvThDwxhw72tIZfPjrVxV9/Ume/9/t6+Cu8CH79a/XglT+lhz/7Kp3/8tt0+V95mfvxj0oP7yeFzBcUEVd5cwNizgYptJaYErJsiOM8LTjWEIDEApomTYcHmj7/i3T8rd+qZ77/+3Tz279D7Yp4xSsAABAASURBVIv/ji4mahJ70XAVjVoZEwYzFBy7ctSQOySmAnHxcmKwLdGVHOTTrCsNAJ0xihQ/0cAY6ZZtJpAYFbGGKEpjfvIyKtXE0bboMRY17CUw1DwYg5UczAzp8QNka9AQCodHiy1cBcoO7zNKkbVpw6ScU6lHAJlPwo8uWpijkz486RHLXeDBzLEVsTIIJOTMOHFs8pmx4DNDE4YE67EGXAhJrfygGUIWeeRJpQLZlh0qhWF093JSe2jNkV1zf8hnZafGl/WV8ou8fJ7HhlmN+wjT1nlPWpkfiXONWqfFQntF5hkWeW/SYmHFL8tofaCAZICNPsP5vM5zwwXPDRcXK13yRfgSeck5v+IZouYnJtGb40iwwdKbsoNdawCb+bh+UoMyxAzvNmkTQZ7E6G/R4tfjI10NSPqriGSDkl80JIUQi0cOsbGBnqQYQ2VpHKV+3Eqdh+Qfsr1xBmmyt/pWwrTbY2gAIVjUmgh500f9pUfeyVvYZiD6cVvOmcQMnytm5iwT3DIe1jQcao+VFvzquu2F7By92AkOC9WJMfxnuCbAuGPr62uVA0tx57ohNL94J3XgIhuQM76F5lxlaYxWfhA2PHIoYXOFtgMp/2zXc7dP9OzNEz4aJq2TL7ZQMkz4LSbdO73gpeBDPTg91yrnb2wQW8k1Zt26fqh8Xzzmu3wSt9i4p6yjkMJ230dkylZay6LRw0O4BCayWB9aZzUOB5sggJQaGiqIFNmOPcR9B9mOrGpJF4qSe2bmreMK2GTZ1pr1PXh0znfl83ohagfP8S5vYYZaUnQyLATrHVsK64rKxECakifwEJAm9ncqVLKDwKWS9/nMzbuRk+MDLZDJqniEpERZtuMsKZwaZ6dwCRRco+E74IHPts5j25QdKIRnoglVRNvKvtU9kfth9opZCwtXWhKFQ0kREnG2YZ0QFLK7brv0zB/KqaGntfLDMM8RZ8gmHni3zy6pK9ZQ2fFXqJTtsLEDbcwk4dmJscCcAAiP9zwoPo6JjWIVIxJrpBBi9V25gM0QSy6yzNbIky4WaA56OGlhKdfFbetKS/WPQRWD05Kn9HNeCOYA5mKP2+Ph8W34VhqMdYGI9QCWP7bZpzYSx9kHN/YbRwRgwQQgvjVIpSRDX1nGiicZ2RmbzAVxeLivIx4WF3xgOzFNtBqiIdMrOZwowyq+uyg3TKCeGmNspWcYxwqYsqoCKUrFMthacVd7mD8VfnjGm29uYWBxmUnMqdE2ZYBVNpxwl82spKOXpRfTg+IXyp5Y7iBeydvzYe2C5Akqi9L6PiNVYgbP8fgQQycTeFxQ2E7dyr8D+Mx1HR3tZUplyqniJp7f18rLz/yV4OmjS8oc+YhVWj6kgPDU9eN9PXPzGi9sD5TwXkufK3rchW8hxBdHpyCKK2sNdXwSgK0VR8CSQxO14ggK73NgnDt5FafQjM08ttCsz3wHS77QbOozo5FvI6M+Pod9xRoPKBXCqu/KADtzaic0YggP9qQf50QGCwUPD0UORQ4pNYQA7ULYJZTRd9cVKHnDi4Y/B7jUCkyK4FDEbpA2Mni0NoDBlGZf0dS1PmObM+SAxvkxasS2x7CoPQcSdoUQ2STGVuft1g66UZDZ6x0V/7m3ErIv+aBa83Li8nKtCx7iQ5d8mb7kYX4J5V7IZT+2Z1y7CSf3uiW7NS2kBcPkSdNioQUPRraVWm24aMQQgtB75l7xzXzNt4UVXxqWzBkevRXetIbHr6gOTJIQD5Mn0ruIoddnS/T4q1ocEWCZG6bYcVFvXTLgxl6LlabFvhb5qw++4E08ZMR/csaZUOjRsg2ZM/ntAcZA3mJJXvWjxSkMrEQ4KvU3PNjfER9bi1xCbBrPhwUkRLbVf0qtgQxS/WUGqqHygGeeEOde9yFPxcdGSGfUgACOlZpU51cJ6j4wzfsw4WczSfL2yJiZkXqBFVshyRah82mKER17pNo76uIThfmazA9WNQvJYNpM3iLWfEZiJfnrnC/7Ut36ru/Ure/5Xh189ddrunlbbVpAEzlC+DHXmmwNLqjyVAYGep3nAvUkTmCF5a/2Vi98SssPfVCPfv0devDmn+svA1/3Oj36xV/WxXt/S8uP/Jnanbsy57F5idT4TbX4fCaT2jr70CqXG0ugbhAekpENcd6La868GGwvvqBH7/+Azn7/d7U+fUBFvdtxROYabbysT/17L3+FTr7yK6XnXqalJq2Zh67WWCeutZ8tMzEH8wJhGzoKGRXKkPR2adLg0Syji2aZvDHBskNg9ACw6mbMPBAdhY69kaNFZIgLIj01trKYUYNKpuaua9MaUuB5TWv2ec3L3v0v/AIdfNmXa7r1jFRzZa0NkUycX7Uf9+4p/37g6X/5Ha3/4qPauzjjhR8vS0i4YiVNxEDppJAjQCVzGrRpUuPaN/PFuF5e6vIFjtOH/kRn73mfTn/xrTp93Wv16DWv1qM3v0mX734358OHtMZH+CaPuBeKc1EoTDtmZRJ65g8u9Zmjh3DFzzL3Uj/3nA7/4T/QM//r9+o6Lwj1ea/Qypzba1E8r4N6UuQc34qOAQJibMlthBBM0SXZM+CSozbRInhwqkAanfzYds+BmhrMcvcBoDMxmRDomwzDA1uOPwxjHdMeSQZikPs4BBTcUCSmUTWE5AolXgh0WN8LQmpOG5Te9aaoyRVidmGqa0IxRElyOJ4SPD6sGB9Vi1v0UjZD1hJquDfleC2unWhxfCybJA3HPiF5UOig+KrsyZfzVLTIMJUdYUF8MiOCGSI4SmgWyZ09CK34rFwWrevZdcm9Zcn9Yrn5XF1pDbaCGp9xuTet8Tf5bJNfRXucr6FFOPexxcRnOteCaHWPrDlR5u4u9HzidtaUf2/84nyp84slzxSXWvIcEaprl/OWFMp/VZAJWxRS9DSbhbFHyNia8iNcZy6JerEqbY6PzCbDut/GXgjD3GdDdPInxrYcPYSs0JB33QM9ric++C61xEPxDYnkxVkLC6OjZW58MMW8DQ+w1WQ/BgwbGdQwhZNQda5sgeEFyzyw3d5jdpGXkmfPppQRkiw7pKst87SrUGnBIGN3AQwITQxQQ50XYgcLAKerjFldsC014raaZVui51wIKQ09LNGtC7Kt/FBKcYN3WySBqTfA+Kj8A+WcavWy/Oa1Iz1760QH+7ko1rjEho8hmU/jhR4+WuqzL97X3Qd8T+YCJ51IJY0nuGtHh+S4pusnfF+cenx85nOp5MontgB7gKIayJWjHUInMSPYBDEFPXsQsvFhIZGTKSkjkxEv4Z/IBrf6T7wg4gSVb+IFRiVuktXljIi8E1D9odDDs/O67wQjJEzlrLREqdQuidbQQ5LdUapV8nZU4FKGpqAMwq86w1DDQnvcq054IXhyfKSJe9amdq6JpN/UlBwEdL2VNu8HMIeghW0pKgnKJxy9kbM7oFBKzcX+5J4GQo5RL7a8M7lYrpX7cPm18tiEN+KixBYeIiwMMvW5J0sYyKajJ2aOH2k2ZlFrV4iPsebtSOLKPnxI1Q2PjS+Fb9ySE8oMHWvi0aurFiekuizanGzmQPSt3cO37Aw52WrlCPN+x2fUTGxZa7Prg4kLLaAzjFw2GmR0g+8SanWmqhyso/TtYK142KwPMT5Es4ciV4OkZFK1UpGCrKuGSADplnh6Vgv02ASZF2P1OiDkdDmqmm3Z2cNS2U24t5SYxcL1QvD4iDfhnPRY6ZZt1aLCEemlR0VQnzunTpfKvhkQAkNNXJIENcg2GunTnUGyrez96emZHpw+Uh461Fw4QxxgLp5cQtTcmlAt20olMjqyHUESvCWXhIgP/g2ysYN3Oatx2Rll0coH3F2wgyJjch0fZkswOl70Jhsf+mIh5T8fvn3zug7399QmybWvliVucE33HjzSi3fP9IgHHKAc3rCi+DQerpLn1o0jPXPrREd8KbRjMTmgkqWwXgb1qMrgkKUWFHYEJAJkKN19LoLyYRqkZZDxNu5d62MZwDuvMROW8JSBnIkL7Vptk30HQd9oxESuWoYcfSabWGjW49IyzED44zoYUVLidsgGnUmjoQ9pw7yRpMhF+GWHr8zNvLNNcwPL+p+gwgeKzEGqj/EuJrPEFMpRYEgXB2MQbOco2MxaqYiDb2oC1ojUS7RGLCGVreaKBDa7G6ObOUcMVErnjK7cRmol9aFXCZglidOW+12DVlzHK13yRSG/1b/gt1kX3P+WfIgBqa87Uao0jTqS2WiNeiY+ASbuS9O00DRNmhYLLZBtK802nmbysQoS5r6ZvWjcb9dMsuKLCWLNFXnFdbtmnvJpEim0aSipQaTEBdglOhIDHd3CDYRgRkMVQ4A7RD1NwWvSOKPQC2/M39gg7+1p/+Sa6i8/eNHTV6CKK98amqqxrs5JUUIGD1+4J4BkiGzk3h0PI4/4kQ1ASlmiVe34tPKJBwp4H4cQZQTU3qFXXEPAJVXF3GTu4eKcbkKkr+GRIfZH1UYMkB0Zoit2sHIh0mNN0ctNjkfUTtRbYRjDY63wKN2D8xchfsFyEpChSuZABcqukVadkgEaSUirNefe4uWfV//32dvf/d3a/4qvlo6vaT3tab230DpOojFHQ26cr9kX89LUmY9cdMWW421eMJqcOn+o1cf/Que/+9s6fdvbdP/1r9VDXgQ+ePNbdPpr79bFB/9Iy898SquLRxL+5oHUTGNe3Im5sldMpVDVrsyCg9jvIQdpGFsCY+LF4PKTf63zP/yAln/9CVKk0rCGNSR5YkcI8DG/yPqiL9YBL4yyxhW/0OSUFadun17EMU+VwhzR5mmKky4PsLjgOTp7Hsk42Az4lB2xUsRIQqNkzqrOgKEty1QQwfgiVMdMDwarpPCKa8pU9csw/APlM6Y4LuUKXk7RNbG+pvwV3f4XfL72XvEKef+AOdacSw2rcTWeEC8iVp/+lM7e/0Gdf/jDms5PwcX9rtU+RWEryYfE2nsdIh5aSJrM0JR9KlsdZwzAjXNndfZAF5/4K52+//168M536v4b36wHP/tqnXKunL3jP2n5gd/X6tN/LV2cywuOG/cTcU6KY9iSmRzcgNWoMzqQSC3jKnzMvTScAuTrt3XwdV+nZ77rX+ja13+D1rx4yiJMhAmkSsbek6uBdw1rY3uy0IGhygaHLHc3xp4jIx4zjE+5zLqwFUBAYdFHTI4TtkKwZcpY+gbjP3qw3MviN6DOiOnCdtxAQ0g5iQsx1VXHgPFLHeGpNXL48DRBtiUo7kKsekRDZhQnEiVjRWcUu1cZ4odSct97JVxpuIZpWiz4vLiu6eREYg4Sda7RnGzIcMbRmSV1hpE989jdwfKOTxeDhBRb+XHCEJvM2dd8hi7rM7zVub7iPFvV5+wafc1z7Uy8JOSGkWd6XJSWdLZlzv29rIXzdf9gwWm70CLnP05VKkOj1sxZawRPOYHyC70l53T+jcFznifOL1a8GFzzjnylS37xuMK2zn0yk5JHBFYGFgYWAAAQAElEQVT5BNsmJRpdcwOK2KE+DoiIrrfEzUS+2EMCsw1zUgzqMZu6g1YdTI0cT6Pv8kTMFBw3wlunKI9RfHIscKikpFOwuEUOV+oqoQ+z3ayqI9vRdtwHWV1oQiqSJgmpmenwbYIPso1FRakptqpLWx9EZmU9CA1/hZAlS0XatI2p8GQjbl4U99HM0TOPEFLk/h5PJhkgLImwTYMLXj5iB7pQ7g0fvOnMA9Kwo9QSghAWFRQLvvTSaxiKsYZmLDE571sBDENIvtRePE6YqkfmA5bbsm4cH+rZm8c6OlwosNYuF8mEWovJyjP0Z+885KXgOddcEyuSGHtvxO7puWeu6+b1I66tHDsRC5GwwaKstS7JJn/vshFk5dKJMWr222DhISErBm1bVNsAPbtl5JBUsNT5rGyOZ3wSAyEyprSiPhciz1Ln5+c65Z1A1l0+SkuAZcS+wkiD4gTl2IZwKb/G/C0uAUAaFDFQqHEMWoANgRITtz3uTydHRzo5PtTEMagTJJxzJsc6IVdju5bRSYBDm9eNPPfU0+pYWEyv7trIagkl8apmtBLGgE7winvsZd2PV1qTIOWW4zaw/G0X3w5bvUxbtbuU3rTmZHhq3awlU4TsciYuGqwKgA8fpL+54/s0p8pM2saOwOpORPqCn/CvQtmUjQE34z3rRgjBRo/mHY8OZz1FUdnUfKg0eG7cincqoSDRDPU+SzFCLKhB3daUfCVvMCkH7hG/2cq/oxW4FhmhO47Ryk9y7VLd9PClc5VItpXWMkQuAROcjhBDqPtFKsKXLhJI2tpSyx5ftk94IXhytK/FXrfFt+bUaJUcOWYMswpSvesmMyc4yKwLRDQPgm16sGxveD7w7z881wMoJ/sIq/VURgpi2hFbSJfHh0X2TLtBIpQiCmcCrh+FhA8qRlXrcuOEw7lsINuJNj6VJy5Q5KKy9gFYCQt+uL/QLX7rk38fYn9vgYNlUzNOsWd9d+6d1T8ae8FvXDFmG3pNw6dxQe5x43nZrWPd5sXgIS8Fywl7cbJe6cHLUELVIlkq0mOt+wSMxBZG/FtRMoq1POHM4ssGf8IWYMSUT/Rd2o1BfqrPrj9y9vGpfmMeXDY9awxtgFl4iu9seirfTUKd5fP/Kkc/5JWHYzen50zpEGPH+oi6s/VbLPhT6QmXp+7Yk6GzW/gTOTrQUm/E4ZPjEVrzUJ776JKH9IuLtS657+X+d8l5voTWvKgjtM7PeQuTK0D0pFxMU334LqaJB6GFFovwSc4P+21bXB58CSGSoD7vmhStsBVzrLnYQ7FtCKxBOPY1r2GZsIhcUSOnwKIN0EPKBpZujh1zlwieObpTIbJxQCwXxHymzD7mut67dl37N25o7/Coh5ED9yE3EYLaa5pLKePIG6yVBwPegaNHK8rEAXoidXvyAQSPHccwEIViVSSco2cO8Tmb+0NsCSt7BD4nr2AKKBqREQeFAZIVnLElH/nLPVAcoB0x7pgBkWrEaGIB0yNl8yEcRp+SE0sjwMEiwGvP4VMiwejxGiT4IOJqfyUe06x2dKyjr/r7uv7t3669r8oLwRPJZOGczAvAzJFjmpjMUXuRPeFLcvS8ALAtG+Ka0KNTXf7lR3T+vnfp7Bd4yfP6n9X91/2cHr7t7Xr02/9Vq499TH54V56WEl+WG/f7lamDnBMPxwtJE8XnWBgZE1PMJ3DnNS8+tVQRi1+pfFnW3bu6/PM/p4aPiosEC72MTbZl1qUELvY05X9KcfMW2kLrvBRsWB4jyUprHM+IqashhAiUY4Zak1w/qpYas1f2jMLJYazBEyv8NVrwiOEhYStO3kZcg+tKAwD08EMToqpFgcwkOXblU/eDsoI2Tby83WP90/Ub0oQnuWKlXDYBiTl5E6Hlpz6p84/8qdbPPy82qWLXNXYfDptQO1GA7aRD0iBrEi35U1O4pXpht7en/CXhenWp5Z3nefH4ET143/t0/xd/Qfdf82rdf9Wr9egtP6/lb/2GVn/1UTn/WblUeWWSkKvlnOMm2Tj2Dd4LwYa9zaSgTM6xPvi6r9etb/kWHXzxl6oxvxq+yvrhyMYNjYj0YMIKFy22UIkIzJ/M2WM00AlfFSkAYXT0jAMQERW3yyND2HKdlTfujchALKPStSgZdqjEOd8aB+TEVwDxqIwdZ6yeeiNULELWXP5MlNhQ6sDUexxxyDldyZK0hJiNZIrHiY7UZUzlVgMQ8UCb3gSGP514YITE5gX1dO2apqND2RyJxIdwsfHAD7F6weiglMtVFSBUVvLDMSPUiEbHnnU0EYXsccw35YGRTLlc1sjxzXPssr6UrtX5ikuj05LzbgWtCcjpR0jCk10LrqvFYqF9no33eFZewBcLzhFTBxM2Lp7un3WCUUvqavDk6vPybMEzxvn5Sv3l4Ioaltza4NyDV62JG6RYJBkZS2cC9goLGDLVNKSQA+JdPb7R8S2dwY4/wtN6TKGyEbiRC9gOybvVUpSUvCF97mYb1+wH+a+4pnqAGcYP7cm+M7exxr1TRoDRYwsNVSqlBlV7qfxl7ENlHPOV3OFab8/Ux4J3811xLqsyf1bYkq/Ctk7BAovGqRFX5kCpXs4lbf2IBa4YOIe+YhKr1BEsYKJwrRM2esk9dWoJtKH4PoUyZ3yKl9DjbSZJAcmpyODIOf9Ojhd81zvU8eGe1pzojScRxZ/8+QWSeP4A1p37j3SP78mXXHvN5Ej++MAPDia97NaJ8l+X7XFNZSop541qoqqH+RRMYhRt2JFw6iM+Sd24FjsWH8BYmTJ5bYQ5A7UJuWEIRe7Uo4OVOz6iJVIld6lRe9S87+j34cwnXVxc6OHpOXzZDwdODd++H6qWvI00wTGrSKOBR8/+EqbIu/cFVRvrQk4OO0HqrpJs87J1wXE5QJ60zp4QQu+LE22z7kKpFU7H0n1KJm94KGLFxCMAM3OvZKRMxrIzKESKuOBKSCnZz5wLF5fLer8UPZ5xI7py4D560CHusC0aqTHTTDXFWEMj4nEC2u3sjypavVWRAtHVVn5XoY2WKZ6mZFEDn8K7Xx+jbyiOoQFkQ7IRQx0MB3pOFnaIVdKTCqIXNByV6vMhsh4fYrETqqzBjiRFsZHp+lu05EhM6rrg4j0/5wFvue4bncdB8pSPEOgYqGm2Z4KA1BwRqnV0CE2JwkgGzvbMYVt2SLTg6rrS0MOgrYRiiAOYD+e8EDzkZjRN2XoyYrNNju5jmG3lR4yqRjbmL9UAu4SamkOIasQKsi0HgIhWKQD5oH9wdq4H3ADYJmBA0WCUyFqlidi6oB2cmwZz2yhwKlaJsmyoXODI2VtUyVKowTO3jaDRclNDzc2mwyiY+tiFlmDEBqWX33AoWU2e1rp+cqjnbl1T9jS7acfJClvwMJSb+Yv3T/X83VOt+NK1wJBzmHA1bgyVm0Uf7+cGf43f+hxrf39PQOToeeIrWZuG2FBCIp/Qi8DSk7/1oKglxTduBcxDYiPPHDk+FU8B4Skk2EzRFf+Z8COsum25pD5kzlDXGLEzkqJXF1soWD4cEhvS8As+08YPW/nMhuhPoeRo4Ikros6sJ7G7NKcJj32m6Bsij20ZACbVoKvtadiOR8yhHus6tWdznxONQm1sRV1nsxAe66yl9gveY8d+Epc128lBTOVTTRm8ietoJ6YuNM6OZqQGhQteBAAHIkpQo+amtDUB63XTkgfyJS//LqDLZe55K7CVcn0zTTLHvYiZ4T0eQSTTtHDRYjEVnyb01K60Vh/Iaz4Ni/hwXnHPDkUP719G1vg1tmlQQlN0+KCoNTP3jjyIDFgsqpN6sw0Uyh4kAjkYNEHGjVmU2jUacEmx2Yw9TBEpCj5p7+RYe7duanFyjT2xrJ12RUn2JICu4PgDJR8SvRRxGJBxpKdiBY6czcdSnULsgGZeA800xMGMFVFbZlULC5EzLGsPv7ofQYTJsq3eGnJVJQERrobNjqJuQM6Ky64GaERji4w6GBK9KzZ2tIx2xihk4fzI/tgDCzyLA2vRI4cm7tbw9WQtPu85XfuH/0D7X/t1Ei9NgMViqKVpwbScpuMlXQNeixOcGukjnzlH26Oz+ouuiw/+vs7e8TY9et3rdPqa1+rhm96sR+98py7/2/ulT35Ci0cPtecVX5aTq5GEfHwh4PGT3EyrtIYcWlMDxItCsz8hVoqED3OXnI1FFotz/HhBZF4c6VOf0vITn9AaOWbFrxFHDyvMkxqfUd7bA12ocT03ZmxoXN4VInTttKQJlD2qa6kSsQyCgpVrsBCK4wxPt62uGhYiTnPL6gaRSyFMjXUp3u5AgyUNUA+2xGYV9WhEfFNb+cVfKhelAWbfkj+nwOJgX17sSzY+OGcCmG3xEKL1Jfe1zz6vy/ofgZyqsb/rbI6k8FDmVRIOytyYR29JjWyZccGxNnNEbpyza84dcSpyGtZfe+z5QtPpfa3/6i918Xu/q9Nf+iU9fPWr9eCVP6mz179W5+/+z1r+6Ue0fvhA5r5LStmVjRJYGbkbJChoanPmTG34tWkhPfucjv7RP9LJN36D2jO3tcK2ktWw05F6ZMbk31BjCpQWAxRfIDGrgtkWHXK8IPxxoCP3EaRkc4y6jC8dUMkTToLONAzFGEhhJrKR8bDhkG3Z1M+agZ/otgvrY4lSlBA5lRY5fEMxjIpiCyUIXvsLj6oaUOIOE20914FeGeCcXFiixRGR1XaMXcB/i+LML+0XN/NS8EiidhDNJBpQ6YiKrBhLYXAyNQXv1I1253hgixxqqOwbYyqDUUyN+KhItFov9cZ7xTm75Bdx9dnLd5381wD1ZfVy1T/76zOaz2TOa+5cSpIFJ/eC8+5gb08H/AJkP7S/0IIb65Sk5BT3LtFKrf1ohFIjx5tU5G5aMl+eNS64Ji/yl4PQilrW3LfCCSNDOnFVb4sCwelAtb4S44zQ2JcQTtXtvh+lzAN+s1g5UDKDNX6IsYmDMIHWNOWavUt4yBhnQuy96sAa3hEuXfQhb1jZRzTzRNrYEBJRVH4AVUW4Sop/qDXqLKLGCoje5ao1TuQXLWZY761rfexQxu5u2Z0QAneqmJ2IiDO5u1wdYwQp25BR022T2hGVMdY6Z5nDUPQYbYteex99Jg/B8pB6hNFtSyHREKUMIdHix0yojNqY0KPYESB6rufaQ2YvWMIdA32OpVTFdnK0p2dvH/P9MS+fuAM7Vwtz1fWbOD6btdA9viPfffBIF1xXpNG0mCqek0R7XFfP3jrRc89c0yHXE0cRWxNHVMokkD0hqzd0JckgG88UhDWXIIweo2SHU3WThJh1JX8pUiBtWnKEqvYeUCp6tDWOtmVDkaG5cypKVqXO9X12fqGziyWfrYkKbLbVEZTv6xGomoBI1KfMUCpSZIh5O8KIWvmDkUbUUITJDqCh9lyBjg73Vf8lJfened2WFMqsovXPr47YnbfhYbskG84xwl02cqiUDJ0c1oRd1aLb8woLYojerew1QgAAEABJREFUdFH3v7XW3PNY7FwKdsRseEnJUIIi2YZDcEG2u/Hxkfi+v48bXlpPVZtsrKE8A4TIl3O0qAy7A87D3oRzagrtuHDWRmsZniAT5KBJEr5LZQDIAYfNPYdXxGmnJXymFR8iSy6yfHjXQU+eQXMVM99JUWLcSmBIPhjdzMYWEXRxcalHvBS85IGtgXK4xDMZPg2iD1YHdWxEG1fknG9eTvRkJqrvbWJD1siMssnRVy1aSyC8d3wiwALv8Zu6k6N9HXETsamZm4brylSfw/D4P0EYCiMRvM/Wqo66QJK8cIE19YZXhTHPQG1ryaf8/dNHevjonIsf35wBFY9siM3JGtwmogwJIgcmumxLJcDgzCIkIKTYQl0Dxxe99YMggvs6a75EYce3enJBOKnQ7AuxoqUeWHU7tTRN8FvXj+ofez064GE7SfCoFBU76RFvPfNC8A4vBvllp8x+N/xC3O00n4P5v0nd4kHw2vEhN3s+EEhCxzM1dmmUzAyS+cm4W1dfmHpLSKKp0R3pI3oXxvg36cOtWAp43L8M26Gm3apd2o2Z5eTq1ifGK/U+Ye2A7bEDXX/q+FJz7OJ+auTnAF3zXnGgll39v1f2buBTN7I7XPHrkJ4sSrqCPS3fJtEwhoVEmzni3HOurbhvhi75gApd8AGe/2Q4H+hL7qt1PnPeVTj5s9WznDxAyheEBQ83i2nSBC0maxINx8a9ITnW5FhlLuYpjjz/+4RLPhQz3xosfvFPbXX+r3ueXDWlswmpAbaB6trDLUBs0ZmaGQtUfE1N82HNLclO5TEZsxOqtJo3QohkySU8lEbShE37h9q/eUN5OVgL3YbjhZIxjvCEElb5kztyqAOMmaMDLC+zhUZgGDZ6JAhb/JF6jyWEVmzHThlmBzKnKcK4VC8/gYiGQhe1dntD7BJGZMZGjTBcGFEYe0emls3hAcxcMNaRGOxj/khBOsVDyizJmZjYo1egeottihfGxr3XNrdXlJhbi6UoaojDKxuf/T0dfsmX6Ojrv1HTF3yB5IXycWzOwz1o4hwTlL2pv94Ds6SQVjy83rujyz//iE5/4926/+Y36e7PvEb3XvVaPXjzz+v8ve/W6kN/pOmzn9bBxan2+OI7JZ7z17xYqvNKNOoVJ4YR2QKW3esVdXcSa1HHm5AZYqMKE5Q9wSjSq/GLJ/Olub14t/6yrT16pGrxD/UA0nLsuV5XfJlvrMMEJ09j8XFrGRLIVGFFKRhhhmzLtpS+gIXXAkQ5KDCKlW3lR+RMbCimomBZf0Dk+BRuUkQYvPUMQboLJ5KDkTu2UBkzP/nKhoy5w8jVidtMg6x6LmgSMQrDm50hc4M46uzR+sF96T6UfW0SWyw+1quO5OKQEk/g3AMiG0rPNLWfxGaOHoglOiwvmWPPfSx2cwz21kvtcc4sXuTl7kf+SKfv+3XdedPP6fmf+nHdfdUr9fBtnF9/8F95Ef0JtbMzNeqkYIkFO/OTo3Heqoi7JNhcjzjn97/sS3Xjn3yTDr78y7Q6yF8wN03E4kYOVYt/KErhCKWn7iLLKRg5Ut8EFFBBlhhVLWiE8OTq1LC3HobRTkRUsNKFXTRmSQBSjk3tE3I8sZSUwbboEVNV8fgkZmRERUNpMvZWFCkB4aFM1Uai0rde49D1HFHq2XcObqkmNoiYbk+GKJ1c81JGV4lMDeiwRIW8f6D8Asn7+xJ1YMIhYqKtaoBdauq8UNmW+UyVLBXpidZmBCEV9+SACYGlZw/CbcAQvqVTcfxzDPLLvxXn3YqL4RK64F5ykb9m4ZngYvO5vVZdH6RZ7Fn7fP842NvT4cG+DpD3FpNy3iV3yzkLlczQayCQdTSUJffMvIS8ZJ5z6II5L3kxGH1Z8zXmamx7KAmklJ4Moln9ZywBpIGoSGk4Mw3La9E6daDL8xizZ2XLNxB5tuiOlFyhGdqVZ2zwrHeTL9jTco74lBMXFl6shsdtgK1W2kpieHofcRvjjp7ImuNptWwCtkL5b1WkJxHATW9cP1EcjitdVbLm1pSpszdVx4BLH/KWcWY3tGzizFF7B6Bb7upmRAfnBMDS+OhCL5uRS+hDg4Vg6akpvKgNQ9gsxxAZbDAdHR7qWb7v3eD7I++eJM5tztp4Qk3JaU06Pb3Ui3dPdXGxrtPWUq+FRAucbl070rO3ruvk6FBxIA2sr91yYbVXEZuqESbVENYNfW5kbVvjOAQJiSF6EtZ+oysgFL1Ic1vjRsZiY9IyRTYRMSPTHRwu0FzbZ48u9Ih3KCuekZTWyBNyObG2gMJbvQFn7lIil6CtXb3VPF0s267e4b5nuRcdHx7o5PhAiykY8zNrxgQyRXevscneZmrcu1rhfWjU3aWro8WPgyU/e0H+zTEKTBKXD3a4mIPU/FKkKffXFffcOfc8he1EXiUgOuEZt6a42sEsA2eWlgnmZMyfklRWXWnxz14UZ9i4EoDaIwLuRNXzyI6+EauGjXZF4JdFPUsmC81WO9N0LR4tRUPlA6+NxBwbjN79M4aCF2XAmh6xPtB4WKp8ASHbsq0JkkXDMzx6B1QilsCw6GHFbbaWkEs+FHNSLzlwwhFY4WNQmgHsfIUpSXZimxxjUasxQJsfWocRV2Ds6DYDByOnVQ9Ayr6g4FEWxE1vIPkgzg3kgA/lXGc5YHbyiLzqDbWBhQSnS2C2YSExUXUykpXJMGFTkXZa5sA8EMOtJXufPxPOv7HXgGzWj0VkExnib1t0WZLNSBfNGj/BcMxyQ5i6xVI9qMERUMiKjKsyl0ZrxAeL2pT5m2ASgyFh94QELww+zxO9yfXy7taNa3r2WW7KhzzAqe9FEw3/dbPOzlf1V4KnvCieiGngWPFkRG65GBGPib95/VB5YTstRj3g85zFDbBDJZIDtPI1gFaOQaAUEsLHxhgC3vRd39hCGyNC7FDlDA+0Q2SUbRksNF+PqNtOXGx2xgEjp6wQR4fOvg3TzGxX3lmfecVgq7nIndqKcCgbvDq24hkihyKHEj9TbRpgguMD7VZjUwckqEEUy9RxJmbuxPTrSLjhL0szEWNk62pLhpkwCzcJp8bQKTNdJcxY1RtzUkjphUfvFoJaUWrSxkPVsMAzQnQUfIVXZVG1wjP0nWhY1+umNU/3K+5r+WC64JcenVbKh/mSD/HcV1OG8bdNKogbwDTk8MVioWkx8eUgtOAassosGtdC/6Kx0oqH/PznjEvmvGSuS/TMvco81NLiHkqwtckRXHOLLVcG9rAZ7rx7xsU28SEsyFLkQaIVJtnWpiF2NdcqW5iFY7Si99x5eiuJL3d7169pL/+G17RgH4WXNTfb6JJtBlVriABJDNGTKHOEC2Pxpvx2r8SKBa/oq0O3g8UHlutFkctAbvW4oeIhEA8SzRA9DtTAIWVpDeoYkLSTT2kFIhDaYIILn8zd1xYQAmOkiDjgSfJI8S1eRobZLyKEJ6d/jbgamiA4trganl68JpScH0JyHkZm9+Rbt3X0tV+j/a/6KunoWG1yHMnd+YS+8J7McbMtcz769IHaZz6pyz/+bzr/tXfowRter7s/8yrde/0b9PDt79Cj3/ptLf/0TzXdeUH7lxea1iuZzzzxokec47UH1EG2vm5kbVoUo4VgO72QDCE12U3zNbfOv0nUJCCZa0QPeVH0gDqXl0rDJCWuBElrnti5lnVxIVFj9M25FEfWKniYTWAIPVs5pyg7WOeiNcWOoLjbxCkkzTFdyxhS1aucK+XQMREXqNaiq608ahLjlmvtqr1rDZsgfFq4hDJqAJAlKC/N2vkjNfaIygMFpVi04Waev9rluRqf37w3pVQQbNk6bkNYyx08nLwUTtfcQGIQicWyJIEgkAIRWaMBJC45iyNMTJKXyFPmv/uiln/x53r0vt/QvTf8nF78iR/Xiz/547r/pjfo7H3v1vLPPsxL4Bc1nZ8rL6+5Gioxp1vVlsWvS+lfLsUvKQ6+5mt1+DVfLT17Q+s8c6ScqZerUWfiKK3UQJoba7AJgMw1kkNiW7bxICKAIkdFh1XP4hByDcCk8g+zLFoN+IfHFg7csO6mFDbbYZDx2PY2xOI7Jo7qsEiB6/yKwCK7byllUxr5U2fZ0BuWdoWzV2DaEHocSFPLJB6xrBqyRkOVYhQxUA5S45g3wHxOLK5flxfcd9CHG9eKZRtvw4sxqOTAoCpCyX0rx8UG4fjYcEgh0WrxcNY+KkAx1Hvc7OhUFMZ5EWbxA24BIGMlA9cEtS/5jF7y/ecinBeDl3y5v+TlXX2Wc79Z45NpJ861xTRpf3+v/+Xg/kILngmqDjZuzf2y77vJDQpGL3mJkGeNJddG5stzQeYLD614UZhniMRrbp4FUbHUB1WLKaRak9RnVDWm0nzOlZyhLAwNIkZzROSZtNOC7agRU1sRim3ZEHLOgaLIgzz4zGzLKLY7T00zgbUQdsHDrlD8ZiAylDpqTuTZxI6X6BoZsGW55Yc6d9tMAwWY5XB0Q+VP7JYXGgtQZZynKoxQCZdcp2VtKKKFhRDTyy8CVPVjK46eblv0TgFU2Rjd5+tqWQSEYYPH1Gk2xC2IylWpKcmjWbI9SL1ZXKfdXzTMAkLqPWuLnnM/fwRy+8aJ9urc7/YaK8iyJ+U7cv6o5OGjlVp9xjfFnILNxXT95EAve+a6rl07EO6BsSc2JGRIoxnuGqhR2CJLCJA2LS6hAhBaFyTc533OYbUB6IXDu1+VoMgh0YxWceydjSMBhoTcCouTtea5JX9QdXp2oRX3C9DqlYeBjp4d7HMkBynA0LsRAXWWEe14beGYmiwVDtdoQ5y4V+avBE9OjjQtFqlc8WXQSzZie1Xdo7XOFRzFtmx3EE4v3XbnsZhhE4dC7yrCMC15hqx7XPaGY6/kxpbefSNBCQmV2AWmqrkYCmXoYoSsklz00nYH2/IGyCqZCSwnUPCZGhiWlIR/K9rN18gRgmGTbMvShvRY4zB0JE5denKMLRRL9iN8phmf9ZkXPlcyg/CcoI0PqHBRnOT6YW8QrautJ4jbvMjw7tXH8i+xqb4w88G4ilMlLCv5O39irLiBEpOaMmN47TCm6Dmtc0hQB9w1QmIKDO+epSDu7lPqN/UcHOzp5ORQh3uTclNJllDFPDZ46KTSLBcEEL3yt5KAw2F4NigS0xXbDFWsdMEH99mjS76LrJSnavOAYU+1rl5LKhXhXRPNsqYsooGTp/ZHNIoILOxKiy0cMlQdTNjDEpes4UzAnCREsLt33xMenBtfmlIcNtESkwsBsWIa9tzLb9041DO3TnS4v9CCHMmGQ9y04sHl/sNHev7eWf2f1OyFahYKYblZCH5NrFw3ruU3R8e8FDwAi4kZ8UMqvQciFhYOjV5QBia3a4ZhSfScB6h8cEL8W/XkCuH8t4vqc8e3ZS7igkQOoW667bEkSxtZ2zbit8CONGyZZwctseYZ9gIykD9zRHwqUYKKGOL7tMQE9rMS4W/qI012P+cCR96cp9cAABAASURBVGBzFm1CMw+T4so4o9GeJoPFP4RYPXK57xaLXGsvQ7nNNcyTXF1D/LtbaoxvjwTvMGPjA3qlJR9I+e38Ofe2/HXgOQ/95zzwB19yL10zb8u9AGo1WTKZL6iTUupishYLiPvOYs8yuqy6wpY8DFzyRSJ/CVjES8DcRyPnS0bsK3zypSLHt5N6Y+6sqaExtUxOjd0G6r1hhWIqQrWNr7s9Y4kGk6YJAJ/MIyOPXiIDpkKKc/8phXyld4URR8ZgE2veu3ZN+bcFVyTvnw3bKrP3rSYytxhL5MoSKLnL6r7lgznnVHyityx6Y0eIvWpqErLtsJ5ANPQcByQ1ZMXaqACKWCRiQ2A28fAgQlbarA/ZgzeVxBoaSJdTa99OjhJxQUOI5VN7HCkg8Q4ZIH3MFzUZQ5hZCxIJ7FhwRGVUQ7U9XAI6sICKCyhy0PC8AFw896xO/v5Xa/Hyz5P29vDlHr23r4kXuV7sydydlZd5Dx9q/ZlPafmhP9aj9/y6Hr7x9br/yp/QnZ/+Sd1/4xv06D+/U8sP/oH8iY9pcXpf0+qS92xNSx7glpzb+TKb496vE/ZbWQYFwZEYwYaa+hqfL3YkTPQdsbtT2Ypzn23QnHPNAht4/mqs8bKvnfHCi+uV8IqJLwenqygNW3twX42Xh85fC8aSKaEJGSY7o9RHeBPXtBE4nqKVOGrHlw6IU4QQkY25UkCODxYNGD86ip0k8UBPL/8IYARgVQgxpxMGpJzj+E1lAWLtGeOXWwuRqE2eJAOm2mmWSwfhBdr6hRcl1q+8iJA3PxVPwS04L01b/kqQ/eaJRRxSZc95jFGOATA6EU205IicPYGoK/UYS3VqziKYHYYdPWGNN45oYkoVB18i9fNmLTPpHsdo/+E9+ZMf1/L3flcP3/o23fmZV+vOj/+E7r3mNTr7T7+ki9/9Ha0+9lGt796ReSmTefrcGXnSYBNMQfm3BBdf+EW69tV/T/svf1bNC8rDJ8Ugif3NcUs92T/KCVo1Rxd+dNmZoUzYxrpR8xyFhqTy0dzwj2gzF5Q5bOSebA6JCxRQwqq4iNaERq/Jord5IBS58gGlx03425HYVRaBi7qKVAIemNkSloSPyIMOY4qul9rwDxgiD86R8CnGEN8Q8cO13CJnnih4YWUERE+tSB0KGgzf6eSaFteuy4vxpRSbTRWhyFDFwW1wdQoWMrptZU12OAhKjjuqOlmiN64J0VLLzmL68qgHF6zK6RD3wo1kMxZxTsF7vPg8N9fEWrnnXfI5fs45eM595oLnhbwgvLxca81zcSPTRE3T/oLbLsRaFxPnoFUt+TZUCEMWB9X1xrBcNl1yES7JecGzyCXznMOX0Irnlbp28edUVp2P5EYVU0vI2mn9LKaqHZxl4RbAitzdK8MQ8a9kqOwVY/UdD+baapFC5TQPiQvN+i5n0if8H7NvCsM3JjPYGRHSIyd/KDpU+wrvHd/4hDog8zNEKXhINPiVesi5yTVkvLYd/4oPgkyv3Zpz9NhZi9MgDx5v8rKJCmRnjM2yHQEKh2YdMXkxVC+5MHEOj+OFrsdbsFDhlsMzFGXY1hmtO6Qycm5NAVJ1opWSan7sdj/DpEn5DNnfW+gW3/meuXnMi3GuIT7vK5jIHsM9n2vzEef083ce1L8rmM8a23hgGBfuydGBnuWl4I2TYy2Ak4NLo2qoPHj3QqREBqstrTySimPhRh/c7nV2mWwINnbNBKZBrEuJG7ZcZ5jo+NLZcOThG13ZKyho6REg8kTN89Ep7wXyXxDm2R8LwRgjhFELKdBQEoAk5rYtuuaGtdw8gOhDHAwkuUbBaOXPZOSZ6q+Yjw8PtOCeVIb4ImTvPDKgdik2EnQcITp5kbCbfOxnV0rOPTYuyYVD79ijj50hNRJYN/YxMSueI3OPy7MCmcWp1HPiUoce3sOM1IlMyB3N3JQ2YrodIzBePF80zsHMg4OKRCtghytx6Bse+XGafca8uwcnro/rwa5Qy9L0OafQbiMhfRe5IqecUIERsgulbIf+QnBdQHLZ5SjbMqjNSEesXiqD3cHByiaUpo7nYrzMBxQHjz2WsDFIip2Tg8M9RKXF3Mam27EHhRpEB5I9yfygysZn+EvmHB6OiogMhPg5urW3v6drx0c62Nsrv8ZFnbJKSc4SzPVMPgytM1AzCYRUEMPWBki33TMkZyQD0sPi24KhX1ysdHa+1JIv+qiyXTR5wRwgFjokFc8eNfVmG8xdYXT2pwiMY41ZSNTPOIJcCM6jB46fGCJ3bqxcHKyZq0RCzbyi1QNFHMGCp0izoP3c2G+eKH8tuMfDTWxxSRypWd9K+c+GX7x3isz5FjBOyQn1bi14aXCT3xg9e/t6/VsGmZ/0qpaE1FQsHIGzQJUGWbTOLNto9MGQNj3lbxW0zQQbdCPY3uYKik4Es6MkLoS46dgJkKxqYaGso4AMj8XYeISwIW1GBMIyW6SXIHJlj59m7bkes2Se0AxfkWfw/znfVom0mRj5KalSL2VvLHEPdSBHNNS1Pu7kwZHe4XmTS5vR+IYAC0IOh5BUlyOmHgoYGWoADf5498DzEJKH+yUP3hc8aJ/zgJKHlAse9oOtwbOmImIqj2tkTssOSeYWn2t7mhayg1mSteYmuSLHkgf45L+oLw7L/qAfnHspLnU+1D2bmMRp05KHq5EFpgYbnb4x7wrgtVa4+TICq2wTMSGj2dY0IcHpmhjQsEgZmEZAsmg1wKMhF15DMKhkDGrKl7v8peB0/VhtYdYjrWOCGq69t2SSbRmgKANy78SVzbIt0sr89E8HD5fObXjvsi2XddzbSvGTa1NajBC9NGLDewLmb6Up+nw+2zhn82cb3Lb6PRMlhUrcj5ssybYsyTYUDinNDBAdQYMJN9XAHIU1qXSxBciWlZ56lIYa2QHH3CUOWxjFFAt+cOOajo4W0t0XtH7+01q/+FmtX/islvlLwPy7bh/+I53/we/o0a+/Qw9/4Y26+5qf1ou8DHzxZ35G997yZp299zd0+ZGPSHfuaOLlkXmBaM7nnNuXfPld8lDQmGjNZx3PXHXsqyzW06qKplpjQAvZkOr4oCG7qIn1miGdgKxRyjHhuGKkkwGdEU9JS2l1LlEPCh2PxOdjiBddEdv5mdaf/bTa3Xv4NpG2aMIYOfs0n/MiL7DikL8oREUGHeso/yYAyxNnpRHjVNyRMI5OTN8IjIHCIDp+GSF8+hrjAKEzbnpNNbSqF9mEwVIi1BS1EzKCccwjRvzMdchvcLX81Ke1euEz4jd4CaXoBocyn+FU1HI8OZb50tLvR90t9YXW+NKJkzjcfWnEZf8KzNyZtDCpRKWRHxtHMBbikEiQXFi05iZRLwU5ZuvgPFe29VqEaMFL5+nui1p9+E90+r731Ln4Ii+o89eD917zM3r4S7+gR7/1Pi3/+A+1/KuPaf3pT2n9wvNqd4i5e5cXwfd4cf1IJ8/c1OGtm8o9igJSVCeKoJohS7meGydwsNTW1xYtNsvqrQ2pjXjbIJC7Pcy2bKipeHwlchEjd2yjB5OEu5wfdxmRckmgeDIQP0sRcQPsIwIdX9SeR7JRyA2qFlkSyBgKHbKqdZfglp3z2zvTUbtC5ToGfOf88AFuYrq+zWFbDTXH4eB6/wWS+LwsP2x0CbtoZGYUqmVbc4tYGoJtbKlT8MidpsKRZU0TvHRpEs1biih85rlm2WCqFgmyOkIehcQ6WMhaEpcMtNYF5+15nh/4wn/OLyvOefbP5/0l90ROZ1GIpsWkBZT1e6Iak0CZvdN27HjOmeTP9ZHnhzyPXPK8kC/NF3mOYM4lDutcu9l/aipGTsQkEaVqbsnHCdVP65q7W7zjVMtLIeSoA0nCukXgWjB8t3so4aGh/q3Y5/RPIaGnZdrFka/kod5a44irmnccbMt2t84czR7YLI88qGwDWaKXMob4h4YqmR892RIHGUuIZBsJofcYNgcsUIBOJqvtgBpMjftkATU0cCs/USuNI9WA0CA6aq7ekJIo+nxgMVcHC485XOqAKyl56B1Rb1HASvFGkI0BdYLfODlU/k3A48N9zihAGZ6IqkT2xPdG6YW7p7rz4IxfMOLDfjVii2QdHe/rOb433rxxpMVkrSsDfvCMlQ3BZt4ooVksrCu2RRfp8TDUuz3LJJlzRgwMVaVwyxVQ8c0ytYc6KIEQrd4MwydARLTqic1fCj7kPpFrlyBpZ/6+jR41qlribcZQIU8bsDNfrvGqF5csAUYJSJk4CjSR5+hgX8fHh8r3ciC6obnPMpxQEghpNqrfQGCApJKwdi5O7wRQP6KCSyobvo360LRpwUpJDKFMtOR+mV+0rOAxWVb1JAlJUbVtWW2nYHjDjA+EP12h7EuebfJ9T7JUpN5QkyFKG7iLO9DnIJfXkw5+EmpALQO8usUnQBYtmklkeO8pNtKue/e0bIsBApkdkhhYUMyiGcXwK53fyq55MCaSbjxibbIdAQxZXXZxDmTrJg2fTDXXRwDG+DQ+AJd8qV1pzQMUxxGcQJyzsZULFbA6MBwLwjYXkMlYGPLods+PBaTH2DiWxqDYLdtRirZTYVOo1Z8qH/Hbhb39CQS3uM8xyC0nZxuRsEQJeyDUOUDBbMMGyb20YKIlIBg6Gr1FUx5u81BwxoNBfhvQsBA5YqOgVWyXWSkCHWxzv0eugH6XwEgPRu0NUmZKGg5A9rVytCYbELLhYmUzprRhjxg7toiNIaJtrnfXtEJG4TcKC93ki/51biB7e3vMhrPwgWXe/GfkuaG/eP9MeQAaFtnMncUANM6TPV4u5v8gdYsvqIf75GEN9GSBhL+Yt2VKBHoTMkMKy6zkIaXmtrstM5Y7KRGwjKAJCCGmB23kmwnHwEXBUoQ9TwSPL9ZNHPKVPnwrFt/Ez/aYWBA90TAMOUbRQmQHoRMXuZNloLyMhZUcPtNsS3ynVj4zXpyJW4i8jcDQPC8qPV6wp/T4ZquLamj9GJS8jSM10Q262m1XPfO+bvYF162MQtjm+DkKBByfIuarNWBrRZxL5BaEqlDhPYwa1QlLbLiV5BqxKc0ZirIf+YBY80C94kH+ghf4F3nI5oXgkofuvMRb86G0ZqGUxXJGLDqlVY4+lLWgzMl0HGjX9X/JC7/+AL/S5eUltNIyD/FcE/lgCiX/muismUkqnCeenro05mUKRiV/KL4pw7byvUKy7E4L86UD0HDbmiJDU2SIrlDiQ5GZnpq1bcyXOWpDt6hcch8jzrFB6lh60nR0LEP5h/6Tv3GQ8sWJlDVN4hpS5Y+SJC1WlMiw2LInPS42IpgkkqnC+Gj4WvwMWXAbXY6H2Ga16JU/mMuSPF2whF20zNmELkZY4pgVS3pTzpWOsVXka8BFzbKNxjEHR6GbLPiB03NYu50RFHsEfGKEbGSg1ICIlE7O5ENE6mspnVnh3Zc45JoMPywjNwo9ccm3QNa9ezr93f+q+7/8i7r/1jfr/i9HW8UFAAAQAElEQVS+gRcsr9O9N7yGF4Cv1J2f/nHd+Yn/qBd/8sd051U/pfs//yadvvs9uvzjD2n9meel83MlX+MY55xd8S035/KqNplVMXnk1BWKT6jvYUZo1Jp7W3yiprTUqMrOSJ6cS7F1H2ZFAa59JAs8IziB8RWfLcKnNokvx841DV9SY6O+du9FLT/+cS3v3VX9H1X4HBItL4A6idmTk1ks1Xk/54wOLJrxEsd7ZqyaaZtybQVLHCXhmQDyGTGk6MjFwBHTS4od6msFJUHcMk04JgExD7bqTRx1FUZeix9jqI2Qgm/WBL6YGHgGXH6al4Kf+DjH8ZG0WKiBN/ZH7FULtaxmpbwIbWIG9jPPMGyfmrClIHh6r7XVbSo2YbONiTjG6sQ3xdoU09YSPyyxQ5kj+eKauVbUlPMmupAVkJBFW2o6vS994mNafuADOvvVX9O9171ed3/ix3TnP/7/dOfH/qPu/8xP6SHn86Of/zmd/QLn71vfoodve4vOfuVtOv/DP5RPH1LaWiKfaFRR06S+EoI1BhzsVIwHOmWyAeAIqMiNQ91t4nqw8Y1t5B2MgLg2CXs/gFgiiwZMCDAYqk0OeGMv1aGyMQvotrdhzJ7FtbVhg5dMngpH6bEYcEn2OQaVPqz4MxFZ0XGlY0tHh3WdjMkXwhN4dLKmiGCx4dxKl2wrP41RaWaAYobxRXRP9e/PXuPzgj1sDTs9zDWg4GhnmPcRLB07aMA5u+KmAlXMjmKRWrY18WMU12fhxCXQycbHEl0k5DTo6845mP3q2DxKdvcUbUKekhOS2AvO1TXn7DL3Hp4jzvnMz3eA8/NLXfB8cclzxRqfZDMbYWLMWjLPltY5HBuKe9l4FiGtVvB6rlg2voOtdE7OC55fLnmuWHEdhypYIruqZW+ZhrVJttVbU6SoIU5o4CCwbkGIPpM2aN+hrovWIDt+COUVDgV7CtkWHYfsBJQC0QZDerLPcxiTbXnmyFlv7RFY/BQshB4/WK09PFS+TBaeWNuEOKYNH0qx8ouEX9hLU9+ZqmHXKXEhsG7rc0nw4KEyEF8cyzBpNFTZjJw3gZAoPc6t44CpM7jiA+XcsowFYr0EcJiRgzVlVBqiQhyJ6lGGOzqW6u2Kf+LskWvmeFQNwC0OJJkm14unZ25f07WTg3hQBlZ8jJa5jC+nNS8FH+rOvTNdcKK32MAbuUmjvb1Jt68f6ea1Q65dIhrGdIzGN/NSbOWOHCzrjxychcd7h0hAbAB2nTK2ejDbIm2FVg5U0bovwuhE1ZzdHScAGx4iASqe6JEb3AtlrY/4rvHo0QXfB/g8wkYBzIV34qDMQyBYRu4t5dNYBgTUQqkfKhm992iRmCsMwoVoy4bQ03PL2t/f09HhnvamRc1jSeYnY61ZwAmGBw7mkkc9yDF3omKmjg+M5TDGUFJs6PhTAmO6ZTvCFcpj15L72CX3txU3v0S18Ajkyn05AZmHjUeMwZp/AKTkzcHX3CzRQ4mre3B0zS05GmbL9gxm8VDUx7BA2sHmGNYbNMSKqbaHN/xDHDxp9lW8pKkMenp7mu1pWM30RIornhvrCud8SGQjqhaLUhgYVS2y0OD0FM26iNKm5QGzloaBPnArH0LL5bKOS+WuEhi2TuSV7CQGh9O123pdnGC4ZBPLhmu41X8iz+QhzHlmPmARUhS/vf1F3Yz2eQBWtaCdMgWzKvGRc60qpviFDxosqGwrP4KLG50MHBpsiEMTH94r5cLPf36Yk3trx4U9im4zImcTTUJjgsk7+W3QKjI3jwg4zYzY7CFI7+iKP5pt1U/4TMGhuKlbJXgo+28T4WgQsmg2N/XD/XopeHS8p9zkBdZJPLO7HnhevH+qB6eP0Js8TVlSolV+Smv1cvH2zXw4HGmfm3zmnJwJoRYfCJFRlSByKAAHaRajvhSVT1+gtnNLkW2ss029zdPWfEB4MPYe99J3Y5DppCtLd5zHBAx5FuM7oL6mjTKEKw4DewlWM17xn6ufOYGzfeZAtbbhMljQl6TZp883u5VW94bZ3i1N5qfLY9wsfuhPYQ6WIRQZ2hF7xib4LqonGz5VVFniGwAlLCri1R7QXJ9cozxI52H9oh7gl7qoh+umJZ/a+XDKFtZny1iPU01ka7OliJzz6ExCmFbjS0Huj/ltfmjJB9ySD7Z1kuJXwRSdWJNzMiBEr+tr6pNKYy7FANG7CB5ZNNtaLCx7cJLZyNAE2VZ4yI6f8JVkqSjDJIXZhkEWLUMIsdDOs1LcZGNjj/P5wKXJaiRP1nR0JB8fqS326j8fEW7atK70MVc/lE2+6iTjgIVtYiyZBPghlq04kJUfMYqyKAZmm3Hb80ChYIGTAznLrYOGnMKBCbCcMUN4wCwMWfGLI3KZnbkgugrAgL89K5YNydQlIdZaSpEEqquNRPT4FY4cX1LWrKUiRdduNAabbCFpawGalQVBCz46Lv/qL/XZX3q7Pv1TP63P/Pgr9dkf/yl99ideqRd/+lW687M/q7tveosevO3tOnvPb2n5wT9U+/inND18KHst7y20XkzKX6useMG0Jienc38pRA0573NqAxdWehRJKUU0l2TNrNaXNQkpvkUo9IiY2DOU6sRVIJPFgGq4mbRxjJoWysvKWMmmxjWYz8XGvqz5Yr7+xF9p9Ze8TLrzQGsw8zA8wXMemLzJlTgzVyixwBI+amQtkrSG4gB1E7ZxLgDVdSaB4Vax8ITCCu2WeA4EMVgo+UKJT13hoTk+ti5Pcv1IU9KYoYhhgujCma48z5nnfXZHuvNC/Vt96zt3JPZLMYiVs4eZxxxfPpTVTFYbH1Am5ApE7rrwF61jjGUnx2zGtumFsTK4zUBsxrK3LhG+2d48qGffg+UF/ArHnGNkILIpZU2sj9mkS15s3rujNS96zzlXH/76e3T3rW/T3de+Tndf+TO6w/l998d/XPf+L14Y/v9/TJ/5sZ/SZ976n3T2Zx/VtLxU9oWk2rbUw3rEPIDG6PDGHsB7x57iwGSs0ASVLMs2zhjp3T/jrMBj/78p+7df27bsvA/7vj7mnOu+1r6curBEKqIUGAjglySqqlNVLFIiq+rURRGcJ/Napy6k/6AgQQzkJYIRG7AjJIadPBgB8iDDQhwEDiUyMm3INAPZsmyTVXVue++15pzdv6/1Meaca+9dxXJfvfXW2tcuvfU+LnPMsdY+JxBkWelKQxS2rD2qojNPGDClRpJsyxLH3HDImY6awABUVPUbEbLikEHmHI06kaPJ/ADTbeOTXrsKQp10BMWp93yDABhuUoGqltAINsZQbACUzgg26zGFGhBdnI7Yu6bNSmc3N2oXV9I0KT4YRrfk/AS0qtkIlFIKQ0QbLH7otpEkWFFW1Vr04NZEASHbasgNbiNPUMNnamqeIIlNV+Kzu5lHRsWXrlDFE5Pv0i1xyHaTAdhqjoLqVpFzessLjjwDPHAfKuI705ZfFu7B93hWftKPjsYG5lzI3BLHhWsFSNzSlOthhx55m2eKEM8s9/VicF/PL5kv85JaRXrckktmQSEcmPGxg7AFmVnsTInnSBc95oXiFio9QlGGQn7GEJ9jtpKyeXNE6bP8P5Ylc0i1Rqlkjfphb/Ts9yNwjitskRde4M8YaoMf2/+y+R97v2XlJwkiFlGPbdZmwgfZnC8SuoTIoGMLAFV2BsRhQx7Ca2OOxUirHH/NcnFcE28DVjwcbIinNVhcGnwPX+vZ3RUv9M41TfiSu+5JiRdR8HwMffDRy3ox+IoX6KBKa7muCOHqIv5MT67PdL6JtqeULhtjHCEbmS7VoEPrqks65tfPghwu4x+CybakEONgsk28VY3aK0ewJnCSa15zbHGDbAbRwqB44SaBd1mveCn4gl8W5FrFrNGGlLHhYzUJXvOJRqxC8myJp9F0IGG3Byaabca5I9tDt631uulsvdaK56HE5VBI1jLfuC64E2VdoDY2qOGDBJLeGUKwkQABnW7Ha6aSMdHtYAgnHfeKDt9xb3zIPZIb3qghjtQRYw4YalLUeYmcblu21SDRDHFwwCROIXgrIfl6TjbyjKOWpGPFyTc0nTQQfE+AWQR3zTLrJ2zxx+WIRnnNH5Wqji4lxa+IoRKx8DLgrdAotiCGQmpAST+G4YgSbKYsuLOpecDKbtsExgWGs2xDB+dAyl55horhI3bKctlzbiDVF98ctAc+lJKySq+AZQhaIeqz0XD6rLNOFJsq44ocv9CSYeGZL7iNb+o4UDywgjNGITeMfEBaT5Muzs64CfFITH6BVyguJaN0KGrWFZdU7KwX6pBI1HEoyoCcuYx8ILB0oJo/9uTZsfcvXt3zYvABnPVWLrw6RAEghSfW4icwChLhKOU3RAdnyD5UHJNHFjlty7GHZhlx5MYw/EYeYS8dB0xHn9Kzv0c/oLLnpL26PNMdv6U5W7WkAMePNeSGnXz5j8T++MMXyn84NefcnEk9Ty9ZSjj+55uVntxecFxWUgoQDXuJh8GyLQYld7YBLarSrPxEepN8CiXHrNsmCiXJYOnJzQQRB8UHGoqGv2gLdhKb1WOR7bAillFcsk5gLb4I6jGESuFIkrMbjwUDB1VyFR4dGy4KCbls4LmeLH7ABBdtsdXa0NMjL3j0QUEk2zo0asl+jLwLatUPfp6h8IVGoRgAbMuGhjpko9CrhuRHDhRCfNQHlrq6hix4Z3NCILUhCx9wza80cOYmgI4cX6RhR0fuIWrIB05+mbE9vBDc6f5+ry0P1ls+iLZct7iRlLjKCe+SnbO6s0VRJAGjKB/q8S/Oeb7nt1zb4vjOufZxIEypqzVNrWnlSdNktRYKFn2qtLbhFQBXfdDZHjIxE/JEXOJtcGiaGrmabItBxm4jS8pY2agjcuoORQbSaNGG1Csie9wZBva2MXMovrgln9SkzZl8fqnOg8byxT5fZOKiuS2yZ/3A5mJyvmh2CsROzi5IBfTMWpSBbZZYK7dFyuiqFhZfEkXEEJdaT/LX3Byn2EIVw5CQ2BGlOJE3ekTNH5CRjdF25WOKaDooSFjUyz/nDQC94QWLe0muMVGzxOQdio84V2xjJH4u0B562YiN7zCxLwlCoRMjrEeaqKN99Il2/39ejv3Jf6qHf/THevijf6yHf/JP9PCf/Wfa/dmfqf83/1z+yY81vXqpiWmm3OtXfHaSKedv5mJB6RDzUSddOyaMPc8Z8ekcjOLgg5uzgoSSUr5OGis70RArBj73RAGJ2ZgzYBCimJjtqS/enWInHmwbL6EVcwLguY/lf2ChH/25Hv74/6f7P/nPlf+77j5FQLY1vph0eGTycwL1MGwwOjMzF8KjPtbViQPuEH0JCbfJR9VUKmOrA5I8oeADxGLZhtPDsdOjVAhC2bvI1NEwIpEBmW4bSwmyjaDiWVfc81DcNfD+4Yd6lX9i+0/+WP0v/kLiJYW4Vxm7JUY8c+xaXlVYbk2iW0oa7JEoixpSwPhKJoBB2ZPg2XcQu+BJLAAAEABJREFUeoc84hBtIQ8SjZ0lFkM6OekcY1BqEMT7qKSbiVXHrzTL1JWiurbqD6+0++hDbf/bf6FX/+V/qU/+yZ/owz/8I334n/yhPvr//iN9/If/WJ/80X+qe14I7tkDThc1W4kvhli1S4GoSaPlBKNiTolRVwosCzUi00vDCCcJ49IrH/Wm3GFJ/TMQVqCV+RNTuVDo1NDBHfhEHvGxV4HDLEn4gvRBpWRSDd0ejqmn6ygL3HI5MeIdcUiY0McaETDQUyCG8uhBkdgfxihjC0qycCOAjp+NDu4ii1Ww99io0eszrW7vNF3mpWAOaJycAWt8EOmpHfaok3roJTAQtvghls22bEgQHCbb9ZkLGzIn0jRNYE0TcuMzdGrorak1U6sphPwabYmzTbygmctqnFgTMdM0aQW1NsmtKS0Z9twod1xvW74zbSOzp6k5tvKJECqFYS/lmSKbG7/cX/murLxMTB4ukVy+Sr6HejG4U36pec9zzAP6lmeZxOfevKQl66EzPbKVzY69dFQ65x0mQLMuQeF2jbNGGAGpq4PjmjQpFULDljhhs43IkYd3wUUsUIeELlryEMi8BYIISxee9HChq1q0+IcCvM6DibnCK1vkUGp6G8VxpuQKVS1giS8ivviCoacO1Mc9OPQYRAOzkwH5p/SRDx96XEapQTv70oFmwkBPiZpd2SPM9HgYdExlkEE2nA3vZbNsjkPHDBmWe5ywS6XJhkfHnrmUFlnBJRuukcMeXHDF5zQggFQvnp7dXvId8oLnXqvhYyWuM4r1mTVYH31yrx/95CPlr2tzHEIiL48v+HRdna/JccZLwQn/DolGLPNYcz5gJPanF2VtlQcc50MPFjJIOKzyRc7nJ9MSL9lko17RLONj2U1GZwZGCRdJ8dNozDXyWDb4QOcRHftLPn8/fvGgLfeEGEauzjrRHLIctlAWgjx6H2xxQAsSsi37SJiEJjsj5QcQMs4r7lGbsxX3K9bj2cZaO8cec3mKOLZX9S8IqCHrEr5l7FRdhAYXQcXg8YlvRKyVvAdMvhmIvcQMc2Cwh9wf+X42b40S1kUKfOxlcnhAcCQFtiNJp6NoBrFrTIkcV+ouCSO2jGLNxctPA2W+TNHRupgfspNHIBoNXaGhjTF6aGjH0YhFGZBl8ZGxKHqjlYWZjeMbxtcAe5xY/S/xZU21AcLfJjP0SNbAPOe3kULgKpK06PCxb2PufOhs+ZTKQRRhShsOzInC5MZQRKyQRbMtQTZcVlhIaWbj5ziJeYQuVgmepJyTGr4dS2ywISJIccOdjTY3opXOz9aa6ovNcCo7CeiqFriUsswJsaAWHBHBlTnOIUB6pJDK5hELE81g+TB+Of8FEksCFag0BmnhFq0WFo6W+SC0LEXlV3r2I6RqgfAus1DosNhB0wOMAqmty3yF6txdnRtabMlS3CoWPXRQwGWtOGvzz33veJmXv+7LQ7/j1xnwzTo/evFKeSmYfyaR4yTisiRV2xdkVnN9tdGzJ5e64OYeMHkoR7inH0hzi/0xWAjWhSOe9JQUEnWdwENcDkK0RZ793p4tjjPh15UVzDqskyOEyMo6bMlyKgMTlzG0eEQ+0gl6IpJUYl4d2qkR8FQ9lTEtfalv0Rf+KO0CvoVnJbmkw2N+2zSLLfafSsuE7Fn5LPpQaoypy/VTwMmQna8QD7APdhxnnBM9pxU5FlMMfACQvHOv2vEpE7rnwfmea/OeD54HHqAfwLd8EPEcXfEVTajJVFSTg4aHUoDRl578YNlv2EDLXoMaSCNX40vCRHwLrTy+iODSmhWy4ROE7oWDEappamqQbeQJQm9N9qCWGGyGtyYJORQm5lioagS0Aw43Rh3ajIsAe/go7SAOIevs+HRshbAHwn91fq52fSWdbZQvLrFzBPDi6KDQS64YJEIYl+6kkEzHQI8IASR/BTOgKm2+ycSP7BpPVF3R7cUJS4dQuziTwrF1gc0k9FCmAKLjV6OEO0ONcGLKybKttDFGUk1v8ePhN1y6GkLjoNgYirAjVgD+oqUencg5jqKVe3yxhYWASdAVW07YKkmpuYPHGt5J30tPzMSFvCZg5UkXq53OvNcZnwkb+Lp1rSepTV32bhw3PivES9Pc75Mk2SMbvM4hpuHOzm0qR3emPjwBUxYeIp8k06GFU4ZsgCKCNLc6nrOOORJsGCOE0FKL8neo1O7Uvnuh9t//19r/83+mh/8K4iXn9p/+U23/+I+0+w//ge7/o/9QD//0T+X7lxyLvZImU0c48CjQUWei9Dgv/LX6Cp6vtdSqsjvLhxII0eNHahXhmP2LHFOOnV2SOESyhxwWyka6nAiMSaNZmSeEjolR5W+k6MTE6v1O5qfzJWT7p/+FXv0//wM9/D/+fb36h/9AD//4P9H9P/0Tbf/0P1f7s/9Cm5/8iC9sW9U/sXaTbeWHgaTH3gP06M5wQgXGWtQwk0ILCT1nSBGuWe/Ys5MUEbGJ80ysofYKHthJkD0ufUtop17IUmOyxrNeWzVN3FtbWxWGKmBN06SpNeFGlj3pLFFYV3ZJow0IOeczDFuN+KlkHIpLYV1Lm/3Lb2Bliw7FOnRsqT+MVCaJZxlGR8MfQacxgWxsGAZLNss2CD05Z1FCoGuxSYgByFj71pVnthIVHLukuFvWaC4pY/AojgHFNqqjSchKI1mXDz8K7hiEaPbccME1OKub+OXR+u5W+R9T2eMYwOSmufU6TSwXD2hEuooz0AMPijKTjRfEOPviEn2muhdzIhhqYK1NmnJ+TJwfnCwr5BXytBCJ+DhWay6aiLFNbkgLJj7PpcYJN805psmVt5HHrUnEjMWwNtFg1viBsSvZB8jxwsj9ecf1G9rzfLLnTfkunNN3H3x5boE/8PDyiuea+m8a3u+UfwGRZ5sdLyH33Mf78mFMbmaunhlS0gItXAHxKDs8nUMcJpWTZQ/KNWpJC2lurKKwqLGxOMRkHKwwxKUPPfbQQCPVPWKob4ydouwR+YbxLcDP8kyut4S8HWLetxt0WLNOWnKH9DNqrdpqOAmcxezDLNY2vplmeOQ2oMpRQ4UMX/TqDIWq3CqqHI64Fj1QSNLMclKeKFa5imaoKhNYlK4xipiuNdfD3c2FnkAb7s3GWuQy4ySuq0k5f3/0wQt99GLLPcpa8pvrLsrl+UZPn17p8mKjNomrg9AOyUrXa+0QD15uDMbR6CEYVQMi5Pj02OagHGKbsxjB4DkPO362GUc3oG2s0bEi53ooKgis4qOIuVS+QLrne8fLfCZzPQ/LMloqL520YCfqLAYNzeqBMWvNFR5w8E5ZSOkUQFfjnnS2nrRZr7hPkckYRYNnKTqtA1P2SLTi0ROCI7ukxRVIdlO4sKkac1NRYbMeORT1Eedzf5fvZVDNo1g9xkO+RKkwpTlDCCE+EB3Asg2XnJ/ILHzk1WisYwiMyIYtHXUR3+Tkij30pnFGTpPhP6MnrKtFM8WFj2QZO4ilBMH0eusALIQ9fbsL9jLDl9OKCIlc48O/DFIAsJEnAshg42TJ/PGRVKIwctJrbkb3rGe+ew5avkz3wuq0wHOZC26q6XAmLIbeSGzyAMl2+dtwcjAmAGz0ikwgQj7QIuJQtQIlxXBMYIyASRWwNfNScNL5mpeCuXsIJ+OAEanG0hKAQMfDRZlDqScEomFUxJKZq04qeMJVrSuykev0Z678Zu8VH86v7vfa84E8bJVdcTanQ0uQ2LsevCMJgQzkRiqZgWmDqew1t2iJ7Vhn3441NrIB0gsvNErtG4mQiY0v8bZ5sEaf14qGJTpkXLlAp6nVzTw39DVypY25uda15WEkf/b9ow8+4aa+Iwjj7GQmzLEDEe66vTqvPyM/50bEioA7pJrTjrekcKtarLMolRAkJBr+hSG+1m3LPhKLP3ocajtCONNnf2BDhz4rpNMsyl4klpt8lHRElkiQ4LC4264428MhPDQ0aYbJqKKDLil+0ZNP0hBZv/AEU5D46NhyLgwt3gvFOSTF3bYsFZX/vJZ4hBR7kSQcO3LvzBuKDAlK7IFEAwsesi0XZNlGovfKjkCPTD4JW+zQYj3lR7nH80DCfxzfzmaIxpmVnJHgeYje5aGZD9/8k97x0LxVPTRzfT5w/j5g47mZNCM2900uWc5eUpIjAtmjDKLUYAoPMdexd2Bu9tTV+FKQe1FrEp+Tss0XBxe3VLxhtIxCx+7oqA05NLXGl9qmyLY1NatyhXvouKgaum3EUId32ZER6TlGMK75Xus4WqRH8hzTg5bcddp6cIDKRyC7VntnWy1/nX1xIW82tUW1fV067qdOmpdMA3NY9g5esmVDxIM86oG6PGNUwESMQ+9hDMRGGozzNsocg1XCkAwh0eo0VDSsMMZag00stJ99EJFGx60iFE8M0dkMIUpRILpsxtEFK/fh0IeuGeoqPXvbEyMpLDTW15V4lptpmLXjIBrWGEDqJRIOWAaOjMBxFy9RWAU99+Wekz7E9bGH7zlI+dxK4syfGHVXXHj0kZtaycmMuDISh4rsGOBh4AnAULkwVSK4bdGL4mKP/R31ghCjg4KefsAwWCJCDSc/vNLLP/kTffzv/Xv64N/8P+mDf+vfrP+23Ad/7+/pw/8j9O/823r5H//H0o9/gn8FEsUG8BltR4dEQ6YjqMoULZYQk6GxplKk+ksCsoAgG+pFSqu86Njt2ACt2T72xLby07O3yNmw3jXaLNgeehg09hAn5BjqN/eoih9zJnPUUOxx6+SnDGWvnGP8L/475Z/a/ujf+Hv60b/+v9Nf/O//t9D/Rn/xf/jX9cH/+d/Ry3/0R+ofv5DISWe/xP1K4lYDlMwh0To6jN6h0SP1wmt/ksCxDCx7VXTAeowpTwWhdSA625ERbwB6+RSvAXz23WPJ+Zq9CfH0oR3F7rgh7iZWzX13jy70/DcUdZgJKZOmRkk2vqIFgx37qCO6HZ8QGn6ZL4RGFfgFiwRXaBiCIHVlT3pJDKAsUpr9SD1kdJtBwgSnZ8k2QmKUtSeLZFuWZJvjY7iqdfQoYeWJUBxr6o1cPInJGRlTQiQnP4OEGB6KrEPrgchpI5CMTpZhLhk4ms1eHWSRT2o1Sjmp1lcXWt890XRxOVCDk7xDEUdSzuqerNQFKxEjvYCqnXmIlF1oxApdNHtIlpUudLoagxtQYOSpmbJmmpqmaTohcM6nKT5Nyi8iJjiQGpjtpJXBLCnUkFe2VtgnDBPOgyZNrRW1hic9ARE1t17306597skseo++61vt+MXmtihyR+/1l0YPD10PvGSo55v7rV6G+KVn/gXPPfIW25brv/M8L3KRcp6JY7Ts64ycspTWcQ6xFPa1c9pCOBHGOHrk+HBQuHf2LKcMvcZlmDXyBZlZRPwzU0SXTFUoHRl20muOBIZmvDBk24wnPXpohk6tkYuwF599iiU3tOQN1hkWQqyeuAWLbFv2kcopA7nCQmawa0Sa+2wPzG08W1h7XFa9KnAAABAASURBVAIuSx3hofiFv25PVtwXuESLnaTITGEQNMbhAjzkCEmKr4piH97RPWOixa1zfSJW78TSD3JcqzbA+OZZAbGugZuLM75HXursbMUEe84T4d4kxvhYTQ/3XT/58CUvBV8qL8I54dKFi9gUnW/WenZzrevLs7pWO9dHYuOQea24cX5SWOYPhgZKBxvJZiQOBQ89vkQzTXQzJbuVGHxQMPViCOVTitHwqdiOIzJjTZMsWEePDQPujCLU2vKy/p5rM/+/AS5JLW1sbzwhamTEX0VK5ppjRmc2G2eWyaD4hZRGNUCRKkfyQBP5N6u1NrwUNDe0rGPMH/85IAy/io08k22O4ckegRunEIzsFi7Cg/0S3KqWmvCll7qc8/l8rNqwbzmuuZft+G5WGNmUZBXxeLBcLh17H6+Jg+BkAcElpAzFSU89zE7X3KqGzIFe9nCIgIywLpss0JiHKcuxRxj5yhPVg6z5hxhjC9UUhKAeeq4A8IGWk4wRiY5QaRhUFDeoE6G5ob6mYUhsUazoc+89INHAttWY3bboqhbhhCIGdwaNsVgMRRgCI+dLc07qHSc26dkFbPSaEu4EzoZiCwaPs22kLjtcxW3PXNXMaNeIlCjWgmp7+MmFlyUiuIIhr6apTvTNZlU3JNGAGem9MwjPA4Ksk2b0+EB0Y8lJ42Vx0ZnLjiUKFeDXyx4sxNeVvZSXgjm5MZPTasSERIuXzQh5WGcURh8x4sITEwiPmfAvqccjpLKfnBizrwcerWLwM/6hsOBAKXuYDWIQCCBuSFqvJ93yG57Qes1JxESZOjaclQeO/PcEf/ThCz1wPrhxG4gDRJfIlfNlNVl3t5d69uRa52drmZ+5Ky03pHCusLluYbYOjWSUzewLgkZftEcc34N+KgekHoUiz5S5Q7P6l7LTlKmw0mXD5siUNaisoOwJlWeOEMCjHi/MrDtRMQUJRZ6pJl3sMzaz5CxLFRKws0TPJPggRknWWxuxRFFGP5iPnqn/qJXD0a3UZSivqhUkPISYnpCFWCxQF9Mq2RnSwfSIdy0tEpQJDuSD73GaZIMA6mGaF355YL7nwTj/LKE+iJFzXeYBO//MP+ccl2tNRBgq95oI86c1GuUyN6d/40ZqPFN3Y/aGzCkvYAnFtmwI3CEG29ib4odY9iZryDrhxsfjCwPGiYBpRdwERYYaE2GSJdkeJMkN8im5bKIZSncEiJVELUItnvtACRmyds4ENgJteNe4OGPLORd7V0Amh7tNWm3Otbq8gG+IZdssZd4uGoNlhOAzn7FZk+KsYyucwWYAtvIj7osdEolCYLGzCDsyGN2h6OEhZMJluwjo0OsYy0oX9ghdNOTiiBL2mYJFE3Yh2AySbDhkuWrLbQEVeUR4xpUWKBwylG4vkuIJobMutlxC6wc7uKSoQ0IWUgELZ1rEPlPO8bw4ybSF4b+fqQN05K7Go1Wun5DmRoKSwkOlMAy5I4362MVSAkDInXroZBZkNZREwZR24PgKj7BBGTUaYmJYzdBRgNQ56fuLe330h3+sP/+3/75+/G/8W/oI/uHf/3f14f/139UH/7f/uz76h/8v3f/z/4ZzZS/hLwIJl07msi06p7N1aBEDQhG1DOgqxTLXog7NSCfk7F8nJzD+vY9rBFHCFgpTGnUtck+KYJ1Cw0PIA7bqJ86Y8yBt7B5ojahZohQfZcdSh1g/tXzyiV796Z/p4//PH+rDf/Af6Sf5n3X8+/+BfvL3/y/679mzH//D/3f90+KVVOFuZA6Ry0aGYrAtybINI78yDwNqSfBDbcjBwuKeDYmcIvOlMZylBCYBPYrIGR4Cik9YiK1IOiB84hcicYfKnqEmKDf8WHcwyI5hkB0uzQw+9DHlkHVoQy/fMUgDmutGqcI0JsU43MhGd3QIq4QBCB7XSEYwx6cg8nVcrDR3I0eSkJQWrM3aAcPgLtkDSSkhEPLppLFn+BVgpo1MDIFAAIzVZyxs6NJidaQkX2KrxkI1miUCY2bzS2YQqDiVijSt1K6utXn6TO3iXGmOh5GSm3gkuhUxuXI+ydQMypRSk2I7zqFq9blUoLBbabaRJUYIXjpaOEguYxsdwTyn2tYEX62sPLeupgaftFqFGrapqE2TcJWbIAaJ49hlCeoSo22RSrYpuRU3G9HQbWMLDXxqliUwCRNE/iyWPaHzPq8rL8G3+86z9l55fqlnHPRtnnPyhxr114JbvXj5oE9ePejF/QMvCXf473SPPX6JSb5HJ4dVLVWH7AHYpg5jA6UjjDUmARRLYQyojJxjjOmR6ngMAwdvThCjiCT3IioyUOkiMutGcWT4aSTq/+he8TWHpYVrbtFn8dSWmNBiep3n/hUqfF5j1hsq7KcMJ9PhQT0nkwwbmEKSfeT2kAHp2aOuGdFpC+bZEr6EnfoI+7BZb7ZeUMZe15LxLqiGvmhGrXV3hNc7xkyMKezyfK0nd5f1n47KL7Q4iSQMNn6ice7vOOb5A5MPPnrF+bqPuc4ZyziI7/TWE76L3lxuNDXJtqy0Dh9SNBu5S7ZlkQIqAaXKRTHUYs81H3sRQeARKUXCHkpMRNEiy8mJ76IAOIRT4rCg4ZzRErBgShvcXLu9/jBht8N7gJiNn1VbDhw+s4jYj6aR88QXa/kymCLKjhmYnIyRA6Kl7NDUzJ5OOuM9yYSNMwrrcY469oVXsOxwHRuqzSDzcwr3ofeB2R5CRsQBk50iGEFB6KooK38Vfc8vNbb7HcgcUHa90RYYL2UaG6korgazVN0KHP/O/VJzC1YGeSAzKyXOJbw5xO2UDq4RQnXESqhglgqy6AsXv6QHLo+TwbPsKsqzNtjYsONBKnTOF89QsIXPpkBKuhSS6GXh8SuZOiLHyTjajpvCaqjAOVsxKgGLPZSb3o4DtuO3VpFFuH5aSxw2GJ9BJMO35zdW1ICGZfSSsS1a5hEnd3KXbRjGSLKyR8PoOEUusto0abVe1Qstc+JncYTAcNbMHAF6vccxbvBR53BgB9SZJ0SGAc7jqGV4BErqfPC+fLnlxeB2dg8aq8gS6mM/yJobZM3Vg8cPIfOLUMS4zEEA2Of9U/YHQy9f8sW/aAQFiaQazHyERyZFYZETD2ksQjGFhBTzigehm6tz3eQ3u1NTWtmZs5Fky4NG/o9RP/noXg/8xlLEiZYXgZkfkXm7psn1l4J31xd1EyKcYsjEvJknfqSj98qApaAMp3J0AstnyI/Hg28mCD02V1z5MC+Fkao/9gheXsDlKLT4hPRmm33KgJxwGDGFHIe/LDy1lk+i57BKhh7bDFXN7FLx13COsN6cmHgdW1KWVnMxlLkGvRmrangVH8NjbWBvGU9qS0SovJiKPvZ9AQHoZR5DtFrNUGvE+SRnQYch/uKhOdThPDzzYbvlATkvBPPXgXkZeJ+XgSHO2Qd+C7Xjw6GuHfJ2fjsFm7eVubDVORyQecypbx7rs3+5pYRK5qGiQQaoKkysRJ69krOwbCxw/GHRNAYYYGKn1tSSY9En9GkSkCaGxvVjOBFSgkk8dqiLkNxCMqnmcktmoPecLcIdnxplh8fU9agFJgFdQq4vYrMLKgFS8OzZYSLsnXx0bNa0Weuca3x9fvJlr4JGOLsyhyYwpLn1eOHUIZV8WB+aJfbCjJgp0EYOn21ZpB0MwmuMXYGIUPTKR0wVEKCCDs74dJRjtysC94EPLdn6wTdpFmrx70t8Z78h1M65VLHct8fREDZIIo8OLXlKocb4m7jMFnlwrD2SiOtiOpkf0WzrNGlU0TJfx1QP4lnvgnWE4MxFrzUOTv7YMFfsHINavUzERSk2A0Puo5quKkVpSRoO1TqwxSn+jYGOpavqjW9nfpCaFrl4dIThix2cruyPd1u1D36i/s//mfb/1Z9q91//mXb/4p9p9xf/QrsP/lz7+0+U9W+ZbM+1GTmxWVulJWnknNM531NH7LGl3pDwoXP+KSJkxY9N06FRe/kCOIROpUjzCGjXoCW/qGdYqwIlHo+yLz6pK7Jt7PFGo6s00bowyUjp4aHEBT8YqMc8r3l/L+/upfuPpY8/1P7Dn2j34x9r++f/nXY/+pH4EGedXY1kjcG26AcCEgjW0VNzqgJcgBOR2grtqrWmBqWN9YKiRIax6kgLVU7gQ37kBRsinuQrrLiYtx+o8Wq7kTP1lg+y5ma7pDDbskNAXbLSDsLQk3+GDi8BhkWEEoCRMedD1VtqZ8nQYV6pxTm54L38M5wQ4PAJZikdLHMSQr6CpBiCY2/wmiIOEaJrXnHmQhb+PSe+hKTHrRNQvYZhQ0yqKExR8yawZAy1Roy5/lpA5NiLJTYCPKbUXvuCQpeo06uVpusbTbd38mqt05bPuJy7C5byxmoqeojkDg4bbgh0qVxKUlp8MnfyhSp4NhdjcK7B4ajIlCdz0tiWmzXxuTutmkJ5OThNbbwg9MTLOyv61JqapIa/IM7MTFv5avOMseYQ2CCmlvNjRoPNckNvzDG1NnIzd5sm0ja54Uhg1tI5v/d8nux2e+U5Jn+k8cDz9z33w3uecep5hxeCr6CXoVdbvXq140XEVtvtVst3t2XNHFZq7jJThLpGK5naM2dknOjDCpwwtrUXt8eZQQr0jJZHmvJZxPDhOaSMCyVzaAQeohfzkdfk5XnECLJ/RsyJ50Fc/MNDiwE5aw4tUHFwhTJ/AcfhUTWxh47m16TUablQ9i/BKG+EZC6ILhsH/DOmLhupeoL7wY5L7TemEjlgg9eIH0enxMWhl/bIjYoKtOOEw8LgOXYgZT/6MWUhY6j6SsSTRW02TfknxJfnZ9TZeUbHmFzkzyUIA5DyxyV//uOPOE93pR+HXtdD/rXZ1fmKa5DrgaCetdQUDDjbVBcRbjmIbDh9Tx2Cp9LE9cLxxyu99zLGzF4kCSjMCeKXelxuXM5oYGNaYks2jsjlJ9no4NkDNEmzTbTYYFuu25dcp1s+k7MZxsfgNXn5RCNJYWMYmvEsr5QwDK+PBshaEtAzmJiQVKmV1mXubZv1mheDK62cT8vk7RniUDTWIFk0TBGyd3Gyg4awUU18YyvOvOFKgI4NGAUvctGR55568e3Qjr3Zci/b8R0ux8xmDgIZmbbPAYgHCaHseBQXWZC1NKMP/9SUnLhhNHTSMw9q0BBixYUvlM+zxbZgC09lscVnwdiW9BM1XgdV7SBW5NDiMmiMA80Coi8aAfQFyYL6XG6tA9tQIxxj2Po6ubMRsdg14hAuQqxAFi3DTPYQxjxk6cIvmKp1vkDnL20e+HBJpQUuS8cNd7SMkvkpn/nKT86k7zkJ+vApu9IsYbS5iDDBlGYbeBDVSCYiseWDIgUSbkqzzYk+FSEqbXhFUvklXDTb6KcUsGZBYJ5aSSZCZQ24R4CCzYR22uOzZ4/yPxq5v9+SQeKaK06E0hZe8qzMjBOlKZ//FYCDS6EWHNwkqkVxBI6vDi3HOVRx8bW5ic1ma8TBs/Z8ScwhsM3ekIttAAAQAElEQVRcLpttaUiyh3y2XtXLvOuLM03UMcNKi5wHkJ/wm50PPrlXfosZLEVxBOMCUQgFrXkQvLs809XZmhuQZSzDVyUrLSDuWQNMsVuOhfUG0aLpp7YsbjYmIpR6ZkidpI8w9INNZVE2rTNtUi216LRho1ctZiwij+OTFCNQeeAKdErJt+jxH+7jfOtzjuC2ZRxD5YOc2JIzYFcI/NDBOUWVmCN12S6SOCp9bCVs3hYDR9No+A7h7aNt0aEu4/I6Ab3Wh1/AiiuBGojOqmtNPXppHAE4STskAugqESB8LjpZIHyJyPFCoXcedjsPvXvlvHzFb5te8UB8zwPxPfKWF4Hbbdeely3jEFXGSmkjDzDFVK6aGCncXHiN81/xg2wjOlYJRpddI/EsKKIiIs81svvjWmsY8E2+hjyV3Or6aszh1tSCFbXKa/GDTtcgk2TuAyicGVkPc87mMuFW+5w6kKtjsKkoawawEzCoRFJI0XXSOrlP1XIqr56RQPNScH11o03+u4ITtbPXyYLpENiRMm24ytA1fBYuNXwmq754xeUxGatkDy6abbk4Q0mSHaSrGuJybQg5W2F7iLi4nGr3SrJdNqM5EgWHG/0Qi8KOSPENYWBHZdEqJw5gaHTLGcmTTcQdbfTgkcJHjeaUNhBJ8M+xc0VrHqUIwSzJNgQXXJJtBnoYMkzVZoGUpS6lZQ3BBqEhZM6yjxKyMRVjJ4mZAxU/RjkD5IOEe/kBEi/wsa5IHQ1yZAg/NxRJtiEdGhqJ8AUx13/qKQw98l7Z7SgSoUU5cfpEWHJCXdJ4GYivUehIjG/vWdLIZfLNhKttRiljRCNZYswMOrRgOb5BbYuOLVpoEZGZKGvCg6VET1XGQcpoxlAjAV3CSwi2JXqR5kau6LbDCrTJR1qxbx00LqEyqsO4wrjPuMhSOC8g1IjDSohCxs22bGMaHBFd0KJbTUfZPpUl20v5QtJoSCmjiIEualVx3MPjGCxRKT4YPOcmLFYcB8ueRyJrvCMq0y569jqgHQQJZnv4GJ2OKiHbDpPt0rW0zF8yAgXEXAWgBrYcBgHQhYNtGcTOKDW4YwO1zSiu9Q4f8uvrwEW2axrbQ2aTbGSZYEklw7JXI/nBH9eStbTyJa6LMBfFocJiY13RZexSWA35ojPODAKVBscnUtaUeUpNInJEti07JFmSm2XDecm1urnU6uYKHUBLixxadMnzT/IrzVUdksvCgEwtzBkfe8ZBERlHt4MjU1/On7Ee9JEAgRyMhlp8oXFONz6DoGbZ5vgNufHhNK2sNZ9x9bJwNfH5DeEztSZPEgH4W6k4z4KhyAAxcajney2AbTCo5tGQwRr6tMyBPjFvI7eNr/NFfs7BG4sO5a9s8mV6y+fuA886D/c8C0Gv+B4Syj8tDl+eh+Kbl4qaW2cfQ0udqIdamEmyFIpPrScOkuwYBu8aco5H18hkMJsxBHboHA8grAMxbBBnG7kzD9DoZbBsi0Fpp/bUE32h2BeyiYkSDi11Lb7L+WDPfvhGCiEeevmjdfwOOaJDyQEbHXtqtC2DhDjgdHaRdQEV3stQQ6AiQoqXQzaxKFAvKN52xmDs0yKi2kcl00QNJUV0JUOvsQ4M21+KbdnWaF3mp+TOSJGGkObu4jGVkOQIQU2c7dJO7Ruuj7vrS91cnSvnNG74SDb1S3J+3PTBxy/05z/5SC95t9DB0rPnKXbFuX91udEt3yM3a64x5nUcdGzxJSXu+wF6MFxVeIQi8C4Zt8VFS1sA7AOaj1kSxFY8gsgJb6pm/Bs2EGEQF/8yU6miGZKseinINZk/WqCEQEoztrEjJEMOFikU2Rmg8BBi9VP57UChNSRXzoXUut5M2mxWaituKgFD0jwznMSsfqwDeQiCgeIbiCVLiYgCty26lhbZdqk1poCjVpLYvHJh6NzHtttdfZfLTOVA4CGsgNMBI13KwO4NJjsCaFizrNGovOpfch/ysh4u0OHEaC8R5ER/1Bfft3HikrMo6yIwmUwFIdTqZmx2GNLP2/GviBoIyiywpQ91jAPLcpelgiwFI9okgZzC4ED0ERuM4lQwEB0bveIlS0WqZu05aONDZTf2MA4JghIyKnDZUhFwRQYHLTxyKCdAfMphBHPAoiUKmrFMkcDBiSycyOL4l6Gya+L8XvMyaz1xsoN3fPDEae6kjYQpiZhvBpCWhWYvQvEL5gzQ8GR0WYinkz9afSiUbOXFw8tXD/WXggURGx9pn2VI8012j7HEmmyfa2O48ZsJ23Jz+TOjkiIvZIdsciBx0gUXog4NmyEMh9yxBytAWFykap5HF9bxy37BdH620fXNhc7gAojNtphc0fPi5Scfv9QnL7bitChs2ERLlky81wU3nuvrM63XxNIxllsGewFAT+Su4B0QrxKHXABDINixs5dH5adIpz4nc6nmSsZ5jplpaa/rM/6IzT4ze2R6m/LI71Etb/P+2Vgqf+xxkv2w5hOsnBM1YxELW4YT4BC/2MKxE/p2EzZ6vAb12t0hn45Hp0gH6sMn+pCW0eTheuCBt4cyORR5t99pWy/9tnXN1W/HHx50P3/wbvmtU15ady4UQqR5v0sW59ciGIVrTq3xmW7cwpsMvBDeZGGkztxbMFUvmTx0cZlL8xx5WG080NgeOck9NXK6ca+CmA+TGg//za18EgscpjGZqln8xDlaeCgTQnSs0gLl1oCm1BIb5eq0HXSEUbuItST2uDDV1KKN+NhQ5o6LcB0UgYnNPXd1c6M1NK3X3M+6mmg4L3ufuUa+5MeAuTrixIwTSmayLbpqH8AkdEiA3cRCTBBYackPikgixsiZR/hlzkCIFRI5FE9Wi4glSggt/hHHHiIxJzCpOoTUBxHFNMzMRHRA+kGIXB74RIboHhlqNLrwL46caUKIdFDmYURGoEcOAdABGEtHDA+xhTWfbdmDJGs0HIeADzK9/As7roOSsBMT++yARpZeFKgTEyz1R8YAQi8QDkhGzBmHzlgdk+JPecr5wWmvyAltCCEKUPT6XGXCyDCwHDGIJJ3PyX1xvOFMJgE4H0ZjERotRhGrapUrUvkgzICbZUOCiktAytdvVBXhPrqlOhGTOwS65CsRDD3rQ1V2wehERaVUkOjkcFHBNYfiBC3zIXLejnwlM6QuWAUZEztSYdxaVHExhsojAwrzUIiQBtX8feQuFywJxmp80WR7kJjBcZKAGLokq1GIbdlvIYFJ7J+REOieCZZS2MPq86Dyi4/m5kwzyxEpeWglgMDjv1CMnrNgPeQNzo6HlbUEBi9E/YLoYRKGxEcXLfcEWOXDxPFDwyHyscZoSqiWFqQI3yw48uEv/HCygyDMnV0+iR82e/CkcFmzkmgJCoeMXKwr7qkpEKgGZ+wq2Yyxpx5VM+tKzlJekwdG6BBqHFpqxVmZLzz5yKTC4wJFDx7KDCt+Qbzil0bTxYVEIC6qhmPsgpe+DNFDcQyB51jk2TkHYYYQI+FIx2XWI1EZ5wgdQZXenp2k0pVWDuCkYVQMcbONaLWZ28jNmhpXtpsMTa1pmqw1L9ZXRZPC2yTwCWrCRbYlsTuZq0mIqqKyORCXHCM+8aMOjIpo5rOTY9KqrbSaJl5WWismmLA1qOM4h7B2sjJHXvjteC56eNjrvmin+/tBeXa/f9jx5Xuv/F+N8xyVfaUAgqsfhlNc3Smr5ogQjakO+oIlOLboOgilMRioQ4gdohv66X12OnVgvadqanisd9mPs0artZw6LvLrCYK/Fh/o0UIDvC0u+M8gzoCjNUUxT+qyZ0uwo4c6cghWcvigoDjTs98DU62bVPh2COPowyUGjZbo1yUJZ2kedWgVNgfY+MzysnyQ8o2eWaPwUaycLut105Obc91CK85ZEUsPUyZKbO5HH3/yoB/95BO9eMW7BSmm2m7bdf1dXax1e32us/VKNlFJLjhy5hVtz2f/HmW/39d6EUFHj9zjHxW/zsNxH1UEEWngVn4Q6LF2OJ3gSDAUPOJsxOplQToA5EBdcmMecWDIW1563d+P9wN7NukYNexH3eTpkIo0tz5zzzxskYdtjCJqkUTLOVYbimxsG/ax/vnwlCeceHZQtq3rwA9LAMtulI488iCMjj8ZTRz7Yu5VgwAUAg8/bIKjKa1yIhTnmOzzXW631Z7jF/eqefEmN67VXeMYjJ0yBKN4HZptBWOEZ8QrSRE7hq6fo+FLf+yYvJIeg2in+BtB2E965ua2LdnDMxuwUDY3DqGxokiLn2jRYfQhjRGV4zP8LKOGYNXxGV1iTtswI6uaxY9LFCbIyg/DANk4G8SoEKnqoswta89J/JAPmt2e+bEfgiKHCJhZ4mzLHoRAd6wHsvjBkc5WsCsR8B97gRu1MMrGD4os1zgPCUAEywk0cYKfbdZar6cCObfIWyIDHb+kORBQMhyIuxNVsDaQ+MYOxpOzEtMZsICOjqr6y7uhyhzpfBjnxcT9w5a5SaJQVtQkR2YGktiR2VVkIe751cWeCyOyPeMSKrJwwkfgSgsHKhiZrphVY6SuYKLZTvml2w6C7CIUISjrkhG7Uqhs65LfytxeXeqM3yhYBodGV+c8ePFqq7wUzFqF3ZBonokAkUbXl+d6ym+GN9yErKxF1ZyR42swFUlKgNJSSDJIw46Mb9Ai69jAo3Q8w0Mxh3TIF3SmE8x2uXg2DdZhUKfWMB2tJREjqC8k/EYEI3Uy9l6eSMduv4npFIscSkjm7QyRQ+DRQlFDyRYKlnO/SNTC3EOO19spcWWp4JJke6acn5A6ujh34KllIdEs0RkYiRPUQ5rXDxxMxfsAsakAnTTmIS+9fPAcvADcyMlYHU8qwowt96G87NvudnrgQza/Bc/5mJfxL1+OD9x7Lv48XtReECNy2ZbJZlt2SGKUGBv6Qra550kwyEqLLMTKV/eE7PWoZ7G33Ha4BxnHiS8KUx7iCZzAGrQCa5byIG9bbk3N8FA7csIVssHAI/daPTCYlhY5hEOHBNnUBSnNAgkhKI0s7EXWEK3cuvAZdqxKW+yY1MuERJxgRXNETHaNaptzbW5vdXF7q/XFhViY8rgRikvliWD2LJOUbNkhHfi83NIjNwZc5OLxdZyL7KxVwvlANphouEkM6DqQJKAsQwsmGrKNAVEzE7rdZJMPQqBjpJ+uJSEY6BjK77g+OxgeYYuMWvEqUGFKK7tlWwwy6w3vGrrs9CKlOYNKt1HSOS9tBKlwIUbtmht6SQEjQx257Mjx7/A9eTp49FAHCw8UPogo/CIPu2UPkiWbIScLrEcuklS6pOis0Qag6yCjzFhHXEiRNfZ2j32Hvitu7ZD3UEcfxJmMXjEzttgVnbp62XNsJd4vihsdJstNkunUEy50o5d8wvO5v2DMph6nkEaLHnI5gc02dg1f5jQEnHnLJXaIrujxsy3bpStspg4vnRqrXnXZVv1YEvK4XHvJpQdnLWMfmBs5awt18uR/1NG5P0VO/k4OEWOzi3BUwgAAEABJREFUR/jalvGT4SbtATuRy2ZcDEiHKZQhHLuKVC37RiXKXlKpQrUfWIOl1vh3YmMLlphOji5AevkXl2wEuhaixsi9dAZ69IoR7aCfyoDp5Epcx6TIxRmQhb0XRygOTrcXnT1DVPYLPP62ZR8JRSHbcHah+JAFqxoPGEDJ0rBJ4TZ4BNEiQ3R14I5gIyyES1yjKgNkx84KYcFswyzRQYtHtgGKgIpjBWrIDW5b+QUYDB4ZP0lItQXWaG016ezuVi2fDziTRY8aJ20dXzEaK/piR2OTopWER+QQ+jIBIj2glvUzjShkkF5rGG3LhjDZlkZXWo8MCdC27JlkTSw8n02Nc6zkqWlaWSv4inWuppVW66b1Igfn+iqdoLbkgpNOaay6nq3FC4uhZ4TaPC++dDX0QU1T5W1atQY+oU+ym9LyOb5nD/NL0wdeAr4K8cvSPCOFXiHf8/yU56j8pWH8EydiqhY203ZBGYIparADdUVMbEzxC4HCgsyEUy8CnnuHJ+cgqXTmBp57EJHfEHbr0OwosZ9QxMUDOR4LZU0HU+ZY6Ahq8bU9ZLikxaN4frlTwjKQZ1m7wWzLthjGekTd+JzOP65tDEvHPznwBKFw/OkjBLVwrgfcJFIX6aSB0QvOXsbi0oakCowsxF6UnJaQResqIYBOWvSKjRB84ZFFyFE/SqLNGmnrLwWvLvSkvgNO2ERcngpFs1Do1sND14cfv1Ke4bMXmZZTOmXK/OSPVPKfoLq42Mjm/qo0Y2eSMKg2vOCufb5LFxBDQKmkbGwJoiGks7dxJa2KsJCV/ceIXGB4CMPiY2NPkTAKwc1FcfM8dAR6NKjXv6rLdffAe5SUIoxJk/h8vpWOZ3QNQ2m4KZQ6KUFRypwBMkDOzdg6ercEpNGCzhJio+bNeuK7/bruF4ojMYONQBsekjQYuga5eFUo2zjQ4bUeCsxngZbGfB1MccMnW72YHDC2mfYk2PGdbsd3N0SVWW9vBg6RfpZGPUMHojsJMic0rIDpzhCK90w1YTAo/vEJthDw6PFHKh+cFg70qCcuAC46+EQJKI079JDfGA0SkjKGmHRJiCiasRn+03psC8UnF1Vo3muig0o2XnQkmZ/wTMU7Ho1N64oLytw988E6B2vHB0s+ZPLF/LF1+GSsuRHCF0Kld+k0KJNrbsh1qePSFyd8c0LlZMlaUJcyR1BHpfgOIdUJnpeCOeGXFMORSHp8ohMWVvT6CTxAET57hUFZB3eJSkGpGq2SDpEx9WdvXry8r/+4L2Ggow9PVrOA8GC131zBtQYS77mZ7dnn4KHMa+yiolz0ohHKOHrs2ZtZg/FbEgLjk/wpOLKIF21gCNXRMCZHbWHFdfZRuuJlXv47Dmc81GRdofiZB5LdruujT+7r/xj1on6zQx6TKJS8qJ11NH4tfsNvd57fXip5WD1byMg68R5lE8O0iXpEsR+AciDpiDjAJcQWwpaYUOE/x9BTB/TYNfOEJNuQfr6WicllvEOwn9Kx0n+KMYdrXsljD5ug0AmcKdnQgSw23AqglrKXsgwnyEHsWkJq8rgegWhFnXEhxJ+zJxFE/8sCkvvUpy9VLesqY+fDvtdfBj7w0j3/l70XL7b8dvFBr/jt2z0Pufmw3W27OP3EFhSJ6ydypciQeiAzx8RzSgiR7toC3IWSjt7FUF2IuZk3HPBUSsv1MHFNTG3SikRraLVqXEMhw1fgTW7Cv6lNEP5oErxBubaKXKhGQ4lA4Vwiiracr5QRy4HGPYw1Y4hPDHviKDMitcdAhgOQ2YBjDcyXkD5vWCcuMNnCat6jEJRcFVOoMrdtrc54KXj3ROunT9XOz3nu7cINp8TAUDpsr2xEHgoB0DO6MMsOCQ6x2WgKNXDRUnX2Yio0mpAGLUKXEC0xHuVlrcElzfliz5YMwlZ4w9zwkQQk2mCZLxEqONtUpJF7WFCwuo34UyzyQjkpsyulZyAmLPlGhuTMfMKiQyufaFUnwigM51jQZ+8Be9akuIeUZtzDhVCEjrGHwJOpg3fM+5kD19HoESBMYySGaLykEjWaPXuYfQAqdQxyfiIbw9xti84czGDN8sgMAo4MvsgBIu8RQqm1k2CQJPa/Q3mp1C0tvMdHjfycQSVLjg4JqeNLV2PADIQAnhFFQmZKFUWeyXZJqUnIochFlmTOd3M8QypAgseePVYaBz96Bx/5Aw5qMDvxCH2msDmmYaODpJM/eBhg1h7qkTH3wkc9e7CarjCxT4akDm4DQj2MOJag+AKxP4akgywd9GCocoZHZB1LX6zBZpnAzNWJ7BUXm7RH7mAwRnzxiyx4P5A0ZCy4MCr2UHAbkC6oa24lo8GDxKVrzCkcOzjWiCqutKMdc+EHWxJAiRueHrXHkXzBQsO/F9IBQkIrN43m3gqpewTHMjZreArLEEEWaPYRrS8FRI4vNSFK8C5XTZpbnvm6OBfAhT10CEfv+C2EqMVuG9Ho6dYkacUJkvOwcYPm3ZdazCfBeybzeqP6S/KLSyJwwM6IPDrqEDKi0LlVZhcAejhXe0DUdCC2IhmMH+dAQJAwygAjZvaPHvz08w1roJni2JVsBRCQ5+34s1yF4h+KYltu8YfX2puQWLf5vLfqOcAg06RpNQ19tSp5YoNWYKHsUyMSSDkSyZ91UTy9tPosFUeuF3XhXkR62VYL8VwxNQ8dLiUbUez7nu8T291eD/d73RfteF7a6tWrB17CbMG2euB73Y4XFVteEu6JybpFq1pkJI2R6TW3IbL36PFITGf/O/UAiQVEgyIO78LnYbglEmBMhHDaYwslHvxRikcKxvRT7FSO7TXK5KEZfsP71JbaQrPv21jiQ2+zDYx1HByQB5gtgmZDWI/NtdeOD+eh0HqR5tYl6st+6y0tx4Adw4IfdZcfyejMhQU4Mg4oIpVl0cAZwSKEEDl6Ix8WcjHS4w0Nl5EzKJBHJnFJELzXqk26vT5TXgqu1yswHOmLH6JkXgrynfLDj+/1yYsH7TlXa9nMl7n31HC+mVQvBc83I0dsPLNmuxC5RshYk3I+pq4DkQHZDo4gwhMEJ0IhRCFgEA0/lOCEMDPQCAMVlHwzwMSua0XjygTOXsNwtJaNIUIoIlh7rsVX97u63uJr46e5ERisZ9bA6BFjTclRKw9gJ1kotlNKWOmdMXRkSOld5v6wWa10tp604j6UnKAYDR177n9MBWD2VzWjaH0mAJaYatmz7IUx0GsN6MWTANnljHEcWITRMZFjyNmbB/Yn71A6x3aEZjYPh9fGsjAwe1lsZ5aSl8EIIQ5QzRM5BHzs5IgSFoqcuYu/PsSBeV6HH+nxeQScKPPkfHQcQZ+WfUjuo8PrUiaYzQf3VBw8hH/MIcQcXxbPgcpuByDIthonAkzKABldBOEpVKWhSjVICohsM6jSckJ3bfc75Z/spQRg8dkjWYc28lm2C+tzHbNauG3lh4E0LIJuN/wNpcPxkTjc2ETbc5IsuVGroDk1KhaU9TTp7Gyt+nCszHOwpEqn5B1yXWSoaFpaeRcGEs4JTAUo6Z3oHmGmcgCzKreBWcPDdssH7b3ycmIP1GdjMcLz24BObdbxJ7riQDwuSgzL0cCDSPFWfKLGaNFKqeONQo/O1sSOhlRjwiIUZ4i5i5UlRyjGXDVFXaup1Q349uZMa377SYhMbRYxXfVS5oNPXunHH73SPQ8TwJVh1JtV76kJiHPs+uqMD4VznW1WUjmadVFZilA4A922yqzXGnAhCx/RKvcDFg+UOWe0AwWDsCo0hoO1BJYEjzWEmD6LYbZlp+6sECIflcfrSFb5qNrIWGPwwjIMhRFfFakUHVv0ozakGSuWuSE6tppBojallQNC9BBiPBZYMj+qFjykBSFh9JB+VsOvzGbEOWoIbfQewxAPY7AiKWWF9FMbSWMj6SzVEeezos67Bx5a7/NCkBeAeSmYvxKMnuttmxgo4VLqgJiMI6Z66R4MXWlwc37aTYYaBKTWJKJqzgyFAQxuTVwb0wQHmNrEtTLTavA19tVqwg991eCWWys/mJiSOYJJjZlsZ5xJQmVQtWxZCRRS99F5QzzAk3FBcKgEmBaeCcuMLbCsYTKakOEAwxo9tGg6abWLVHICERqNcE08ZLTbO01Pn2k6P1O+KS7rnYhqOS44OvXI9ZAhuMDix5ZqQi6S8n/nUlwnhsnSRDy3Yx10ufwbMSZBk7TIAmty2d0kNxcBFbctG9xNtgdJFZ/8tgd24PhhtweOKDM09PiH5ytYA4xe9cYGtYXwX3ATnYeCVhhafNjyZlFDyMUn6puwTfjnAS3+Db1Z2IdPYQx0sF5rbvhnv4sLX8i2GoH24IKHLBFnGT4gq0mlN4CQ4LE3huSYWlMDm+SabyIgLwPaYoevUFJ7w8+2cFHkyQ0OSeNYkmtqVuzFLeGuFiyEYgOyP7kDIyn33qwv50T2fQLBlVrG+qNPfJZNOMee3IO6GrmKNGk1TWrToKk1raC2mqhrkps1TU0ryBCdWGkKbmkSZGuaCaYmCTPUIGNrkJEl14+IR46TVHjiRXD4BFbkpklW8uVlS+oY87ri22Q1ckytwZsMt8GgSdIUDhkZppBQwvk4xy5NAFPsUDsh2yKpergl2/KqqU1NU9GkqSEXWQdsslqD3LQqLjVZRnZDgjdbuKlJRZGLmkXXgjf8GrGThL8Lj9yEHsJecfDyDcc4zkFXzBTMjfqs1lxYS07wye2Qc7LkZtnWiNeQZU0Nv+BNyBZMuEKWjU1g2O3oEuxgs82cUiOHCSqysEPBsAMPveQm89MMx2ATz8vBCW5jgVqR1JrVBOeaaEsMuvdg8MnUBuV+iSrbRcIfEYbA2FBCU7MasiU1yLaaJbrcyAXYACaAlV3Hd4JPpJmCYcsxX0Vm3im2EBkauqCcTz670ubuifJLo/o04btEvgjalg2RL9f2IB0b9/7yx27QEEzL/SA64YHALNvKB4xlqehxxjyDz7CqLW7hGGyrwQUXaxM4UytqSOiVPwrE8lTEYFuGt4kc3EtW8NC0nngx2AYhb1bIbaov5fmLwjwzHIiYaWpakSt1wGQdW+0Fx684hrIzMO0oNzK4iMpzw5792/PyYsd3qHo5yMu/PDO94hnq1autXsBf5pmKZ/k8X23z1zq8mNkRQ6hGIyF5RU7R7EXXQFCXXY5YFB+lsXvIOV7DB2tHA45VZIiYWlmWlmZb9qkflhQUZ0QXWS7OkB57+BuUICh2cr7NjHVMP9urHhztzICQWFi0EOLP2WfvyoN8mCjhUcauRAvZHmtytJlO5IpILQdsFuqC7xU7ojqsi3Tw0Re5D7XGORq/WcLJtlzWeYgSKrWXzZ6BYr0sgWzn8ih94vq54nnw5uZcm7NJebAb+2rsObaJM+8UrI94IfgxtOcFobTDXme4xFrz/fHpzYWuLtZqpIkFB2wS09VgG7muGFk0UscvcubEPI4vJtuiI6U7A4Q3McFPSTED2BGEapUxk0oAABAASURBVErCkbpQVI3zufjJgAfaPA7GOsV35i3vB7aVw5WAfHie9uF+Og5rL/8sm1oHVGOV5hIx9lkYzMQECQVpOK9X1mbTNMGFHjwsJEcbVHqt03JrKpthZogCr73Vaw1zKoxN5YOd8xNRwiZa7LC5W9xu6j9pkPvUniNVW1q+S+Wz68xOcxUUX0B6qWMoENFkhD3q2E5So43Sst7FL/LiE3nBwzPRQtGhPKdzYDkG1WsY4WPEhW6xkyojI/7DaKeEIKGBRRJl2Za90BzqI9cii0YoHWH0bHTo9R2wCUrgcJvNlk15jxNI1mgneCCeOXgp2Dmx98TXLKyHuma/gRAanQ2sEyJq5Bzx1IBt4HgjEx0P8pSCnI6cDkXDiNvsT67CMkTGh3MNl14n+IYP3NY4AcDp8YJGbKbHkY6FziLIi3nudlYJLbw2wo9HS3aGhCaJqs1QXewv+A1c3naP/Jl7JsIKS0SKRsHyKJ+VnziQm45L1Zs9KwqAeV460uixzRIZCMSBjjd7UQZmKpghehh0jBt+ex4cJh5Kbm8vdH15planhxMx18FNbfugn3z0Qh99/KouYrabOcsFHzhXc+aePOmK3+xcXWy05iEomPDMXumkpYYQxc4ohb0uBQoRX34lx2nUFlhJzCTJdSBJcQWusDEkLhQLvIzsD2J6MubiDo/+iAgJPqhrcBXvyjmx0NAcC3XZkToflszT8SnKIDABQD+lm/183TSOliXyam4m3SweGWsLjKdCZXir48E6XGo8DrEudLq3o/DOGkJS/eVYBz0lNp1V16ilVd1LxgXsWpDwfErkOtryov3+/kEvQ1xbeRmYh9lg24c952AX3y/EqavOXvWe+fcMdJjIamfHMFBFckcDiknhDbAh2ObLnOuLT5uaFiwvDHIOT61pAl+vpjqn16uV1usVD/eNa6XJXDsT53rIttLcXHMwojJa5G2SqY96KFmRKD4dEQN4dRZDxw4MkL0vhaFkjMXRE5UE0XP+Ri4qAw74MiaR5tIw9yIGOjIOXUsAromBkhPTiQWtxz64SLjOXwveXGnFfjTu9403uYc60Osg8VKXAyZhK+ILCB8octk5WME5kOaljuHiwPZgfONtkKMHR1Z4CEzUqFk2stkrQSY21PCpetAXue0f1Ji/7be8dNyp4ePouy3yHgLrIXRyJ174Gsw8tBpMxKhv5cgh4sUcg3YS/qGWGHxdubeKnnwGa/g0YhuyiXd84A3cRdR5aif/iGW/wJW9Y80sV4oeOYcFniMaEnLI8742eM1JUPiEvSi5kVvRXo4OZX2Ri7OWxDvHgDyduoWPwE290Rcy9YSEn8nZo8d3qQ+9g3OJsCe95qt5WL+57s354uLsMV9efX8v378qavDp1StN8DW0wra6f4kOPTxoghqxjc+rcPNFV+xt8ot1H/YjtXE5UoAMPl4a5BrIzvVUGlc5900o9RbAOnJuhnI8GmtJbrMf0c1ejGO51ZRzDSr94V4TdUysse2oE9nEDMqe7+TURC2Ch0zuxn4bzMu87FvmfoNqnTvC9hJf9lXrZ87Myx5N7NGK/Vojr7inTsHL56GuB1FX5WTp2QsYs7INXOMUpg7vbE8PF3vEnuwxlF5yMBywL/ukOkf3VZNznrCerKP2ifnGdbhTyz5wzBwCN/Xn2Al87NeOvVtoz76eEPuRc1hwM5/hNS9yHTNqFfPWuRmOXjhy8Npb9tu5ntlrgbt0nnepmeLH+Yns+NQ9YKuSC9sh79RiK30vZw0c32V9Zh2ODq+1M4eQhX+ruXZME9qz4ZmXvSw7enxrTcicA6Z+B2OO5GjkMLjma2Y5H3M8RY7oih1/h4OJc1ScL0Z24snX0FPbxFwTuVqI8zT4RGywKWvAd4Lia/Ks8M8cxkfk79g6ufbQjhdRe15yrs4v1dZrqfecMWLQHjnURcvQc+4gv9HZC3w7lPhyRY6OJalGRAzRkgYa4DKWEauLCgUaWnaU0goUdghb8quaaxweyNRZpzieHYrcGLAIVa25niMMb+CN54IVX8JXPD/kGSLyet20Wa3Gy0KeKc6gzWY9nin4HF2hr4sauZqmBiU++bhnNc4BVeuMJ4SYurMve87/UF7y7Tgueaa6f+i6v9/XXwzmeerFywd98uJeL19slX9a/JJ755ZrcMcLmjo27HP2nGmzNEQmyNweuxHNRkkVUeDpxruo4l3Ooy6ssz+SbCs/kX8mOdbOdRZeCkK4Zc8EsvSO0Kkz08OEk6y5IcQezdy3UIctzhjsILFCkVGrduzhKgwwHJfqs63sA6gxQ86uqqUKCTLINqksBogtSg5USpBkfkQzNDqlVgZz/ikEHN8eT9wyBxAdhTE90qjJsh1oEGLw1MbMQi3qw1pyxEWPHJ/wosVwmlOjgjI16/xsrfoOyHlb55KYKcaikS3n50cfv9THfKfccv/onLNliQ/51lw7T24u6zsp4Yo9XOwV5kqYdSAMOGMliLCQlTJDQSq1HJE0o+Y6sZKzcMueCa/AaEwxIjs2yhROGrhoxk7HGQk9vl24IktZZ17Ih7gUpTiFdNJKn+sBLhXeofR+GtRBoKO3DtYlTrVBouE4j/luk+8uLYVRq7hXG3PEuI/zAeeTPvY3AJnxjZTcaAlR7BWfCiJANlZ49jUhEeNcvmxeni8qTxnFR1WvPeKjMKmHCVvFoS0ckfkyDjczZ+p3QWOMSKji0ZnUFXy0RbIte1D8Q4kpKv8ZiYwfzgEGBRvSo9E+5kueFFquGQYg7tseQQWIvLOu04aRIPKdgkPGNIR5nPVOmlDQLpQIUDZ8z64azLZ0Qja6RrMtRzzlixwc6pDAeoj6dhzIXX1QYMAIhJBtHySRkY5JdgRIsy0gcrSII3ax57CBDhUvZEbLjHRyzZIQAegRAkJZcz5sN+uV8iGM9dhJhctRP5Eyqw9GHHPyxI5IVz/YVPMONRbRhhaDPeT7+139c8YtV3xqygkhLriSeZYrX04JySP3CJPQlRylj/ydyUOBgyRHjyApbp7HaPHJvqpaLJYAbbgGLbGqlkQhbNX78MJpw0PI09srbuRnhSk5ipiBtbziy9lPPnqpDz+5rwu4EV8p56HPfMWN/Opqo8vztRoPM12sWdlxyUbu+qktXsNMcnxtuKABjrjIQCrbgB7JMzQYzvQhZ1yUwWtk7UkXq3SUNDeDeZYfs6ChxyhLfQ1Y1MwWGnpJbwkfVvZ8TlR+Cwh/W8jbMFwrw+vxwQe9GXXqeyoP/3nMXXgWxd6k0ppIKk1pBCc7RxuNo4pORz72YdchJuf5ji8SDzwcPPBg+uLltl4I5p+7vMqDLC8CH+Z7ELcjph3ZxfFDUTWunSFnNohJcpos1BAaWGjFsMrDOrReNa04/1fTBG+a0Nfoax7eC8dnBTatsU+xW40XgY0cDdsE1shtW+ahPXTQHcxKS8WLNPioNrZBM5oExIndcSgyy1n2OUvuKMknmmfKHiJiyQiaYwU74AQucjxE7kE6tGEfkxFaHgfjQejcA/gSi765uND62TPt755oe36ufnamfn4hQ9PVhVZXl2rXV9CFdH2hfn2pPbQNYd+B7ZB3+AXfo3f0zm+IB79Uv7tR597UefkYvo98e6091G+x3d2qP4FDRveTW/nJtYzd+DbiDPF0KZPf/AY7PPWIucSDZw9dn6sw5IFRL3WI2D1r2KdGat6HLi+0g++uzrXDvzDi9+QvKtuF9uxPR+6X59pD/ZL9KX6hYJ08FYvPPvHY9hf4QruLM22hHVjJxGaPQw/8Jj62Lb+AeWCOe/zv2fNXkcl5f3mpB+rdXl1pe3UNXVHvJXShQz5+cbMNkX97uWGujR5KZ95g1LRl3btr4uFb9mpbOS/IdwmdQ8iseQs9lP+iY48/+IhBp6btgS70EJl8O2rcFb/Ujvq3WduGGtbUw5fl7YbaoB1yaL9eSVyfe667/coafCq+a5P6tNKe2B05dpyPW87LB/Zny77U/MxVNdX8V9pe32h7wxqhB9YZ2sJDqfEhccRkPx+yLxyT1JicO+RxvM60o+49x6OwWebbkcT8Ym/MucIHo0S+IrDgAs85skcP7Ypfac95t80ecn7tOJd3nNvbyNgfyLGllgfmH8SxQN6zR3s+e/eblTqyqCdkuMFVtJL40hban230QK1Zyz0579mTe47HQ4jjnr0IZX8eZj32+8srDX45OLbor7JP2LbEb8lXBBZ9x3p21L+l/tCO+nP+7zg2O3x36JG36EXs2z1yagttc27gswXbIgcrInbLHA8h5IfYil/qITz1UN/25kYPHOMttEfew3dQ+J57SPZ3z71m8Fvtb0M32nNfib2IYxC8YwsJfkrBOjlEvn53rT3HrTNHDy+d48ox7exDh++LLjjWl9pxrexyD4DHv+qKnf0qP/KE76JzX6p49jS8z3xPfIeM3fh1cplz2cyvzAne63w7G/cf9lKQiensrQ/E/Zq9E/ccgankSxleRI5wYXOIOUStqaP2lP0W19XE/jR4W63rw46PID6yu/rps/LhUyafOHyoLD0fQ8hhC6Ee+vDOCNEPhteExHqZw1I+TkXrcn1WHvROiTPFgCtedBzsoYXZJlKy4a1FgOiWls/91qyGqeHTEEIrniHWXHrrqXH7stY8X2y4Ts/OVtrwbLHBGDov3rTGVnb42WqN/0qr1UTspKmeP6QmUQdFW4qCpNpjFpCXMXkhke9vW57hdxjyDPWw7fPLwV39c+KPX93rY14OvvjkQctz18PDVrv5GI1nAslSkU5a5gvIMmfUUXXUuzxbBut6BJwYjyI+eq1hDLrQSY5HjrHjCjaOrY6FgEnDhpchpS38KNt40YPoGKG3tbidZiifAvqI7IXUEHHZywJOBxKVjWMUOL6cjRFHHiRcGOkHATk9ztQcFtUNB3rJ4OGhNuMxBa75YggQDi05EOd5PfMgg+xgHgpj51wbZVt5No/l/HzFrWFd/1oMFA8cOVnLF9EGxfljvk9+9OKVHnj2B67ujBSybk233K+uuTetuFYSO/akPOI1aEx+qNMHaXgLnemkcEinjXnqgjEgecKMT/xDiCrSsQVvDGY9ClciYq9kstGhIJLFpaf7h93xnw9LQSG90TwjI1PGGagdHPoYwSNAlI3yel8yMT+maFNrdf9I7b3ySaJO22GShm/yASkkB20whHlUfc9StV5ybKVKBNV5tUDUp7llztAhHl/J9VJwyy+h+uI78yVFuWluMzgzQJMBRretodQsSr4hqRrW4j99mCdeHJJvkU94XjQ+zvUWjVSHW8wc2yTQIsk+BtlDLisDfbhKGhZVW+RaWDnpkV1va/GbK7E5wOiVJ0nwt6PNYMQ5I8hcKU6v9R0X7hbKh0s5VVycEiUyGGIJqPaYMwCq0uoEQeiAkfHgYJ0cqp5YdGqk47XoBNGxMB47U+BAr5NRnOQr5YNzxQl/4oXoQeRHmHuUUKoAwsW27EVHTt6/jmFbAAAQAElEQVSQLIEzKM32UGsTQEgzLi7x8mLLh+tWtUcxYctaqBJvFFl5ax5y5LwoDBynEF4if4nIiJJMeJwizTyGkCQbu+YWM8Fjf8GQYw0sXhR37kodDMvcY4lHk+d9W/GgcssD5DVfDo0paxO15MEiQS/vH+q/J/gxN/DO+TBOsy5cY4a64nvGQ8sTHg4v+VBIHjE3xoNffjvXyZt6HtPRaym1A1UO/BGrB0tdNe8wHvAe/Q0q82FInOdqDBqCVe8oyV/EUHUyNyJjZl3o1KLKRmhx0YY1vokEqL54hBcwhiwWCmpb9qBhlKy0MSZbKFooltpDhNJrQCEfY/UFOigBmCPnYtFiqMWP66CXPY5lrCFaSD0jlEJiiW/4Qpkb81CHUGP8Q2UYO5TzZc+DZz4QHvhQuH944Dp64MH0QfmPD798uUXvur/fK/8EZs9512t+9nbOFZY9ACFzaWpMOFHXBOedgVaRV+ZecaQJfeKcX63ajMPXEMFrsDXncYud62M1TZpaG3nhE/lskkMNsi0bkuCDUlOqkUVpJSljP4xIxCg0DOrwEBF4cSxiC9WajSskx8yhw774F2coi2YPMS89CQlJPSQFHFh0KmBORkKjY8EeHYpUOMHJiJz4MEwVx6D8B+QvfvmX9fQr7+rT731dn/rGe/rse9/QL3z7W/rst76tT3/72/rMd76lT8GLvvUtvRP65jf1HHr63jf15JS+8U3dfePruoXuyHWH7ZZ8t++9p9tvvqc7Yp5881u6I/cT6I5cT75FDDzyHfPeod9C18jX+Az+TV0H++a3dfPet3RDjmvkK/gV+kLXyNff+JaumPsSuvjae7r4jW/o8je+rsuvwb8W/nVdwM+hi9jBz+NL3MVM56zjDOyM2jff+IY2yAf6+jd0xvo2B/oG9q9D39SG9R6oYsDItZnpDOws8dCaeUOr3/gNrb72taLNb3xNZ7/+NZ1T7+aE1vhuQgtG7ZtHRA3kjM+a+A35Kh6f9de/rnV40ddUNuyFf515Yyd2TW2Dvon/e0UT+5O5V+G/Afbr39D6179etPrbX9O00N/6mtrf+g21v81aZm7kYP5bv67w0IQcar/2txU+/e1f1+rXiYHW1LdJHV9/jxq/oQ3zhdbMvYI2X6Mujs/6a9+itm9p9fVvwb+pCbyBpdYJLHh46dhin9j/dei9b2udHJyPa+ZZf/2bWrHu0BpsleMHto4vfhvOpw34Bn0VqvpYP3s2sQ9FHJPGObai3hV1rsi7AluxnuipY1Vx36De95R56ziV/WuaOF4Txz17uUJesX/r7CvYKsRxX4XIMfK8VznWzLWmjnV8DvR1rahrlTzQlDqg4uSYsh/s0cQaJ2qeUnM4x3WCr05ozXxjH5iPfYm8Yj/WyNmP8OxJeGxT9oe9TNyqanuPY8T+Mtcqe/KN99j7b2qTfcV3A75GXiOvF05tZ8hFzHX2jW/rPBzKNXnB8Tsv+lbh5+Bn1HNO/lzDRRyvC+q4AL/gfnMOD37AYgtxbV/EFzqD4nvJPeaKe84V96PL8G9/R5ff+Y6u4Ffcj66Qr0PcD6/xuYIu6x70nnIvyj3plvtS7lG33O+umT9+N/hdf/ubuv7Ot3UD3aHfkv8mef7Ot8G5p8FvmefuW99RbLfY7oq+xf3yW2DfLH7HfHfkDdW9FP2WfbgLp8Y77td38CfM84ScT/5X39HTv/sdPYOe/92/o+foz//OdxR6Fs563sE39Bz+KbBPUcNnmOP5V76s81/6RfEmi48LPlf4PBqfNXyK8GFCR5g7tlk6Mj77iHoUu8THPfFFDKUz0InncyufnSUhw9Ndn2WMs03owx/pgA2ZlEpzBj78wvnUrVpEXHQUpbl0R8RTQyu1K2mnZjjE80N0mKbJWkPheemx4fkjtNq0eiF4tp50jhy+XpsXh02b1YqXg5PWPL+sVk0rYlZ5ViGpJYWYUSqJT3QWl/2CKc9Pe5639jxH5Xvdw8Ne9QvXV7t65vr45b0+/uSVPoHyV4T391vluSy/rN0Rlzy13iTT0pixLzKcLwZRQ2iHjhcV9XpuEZLtjI8oeDavixa7JZhgEqNtxkhZF6QTwtax2jlCGOi2GUe3LXqVH2EswRiHf0cqwjDWCbD0BCLHDqtuWy6JgZgkrjhUxQZx6rIcomZ7fBZb3N5OZCUkNiSFEi7yBetkDC8WI0rXLCDbyDUxHD29Z4A6fkErXw0B+9jExKFWxxa/IgY8ZCMMI2MQHbHMp9EIpTTz+6aVrvgl1SW/hOI0ZY49yyeOPjwDdX3y8kEfffzAeZYvxVK+E5AYly5zkVxfnvO7jHOe4QPhkwki9gxiLnYk5xx4QXAs4Bkla7R+UmOQHmesnh0Ox64M5MQeMeayHR0VMVgnZ+TkK5pjSq4KunJ27fkO/LDd6x7a9z7Mr40LTEr1k6SZf5DJJahDmptnHnYqRz8hkifliv1ccb+pl5lijbjsqS1rQeT4qHLHl5DSRYuMOzoxXYpdtOCRKx6czgHpypqDhVDmuI5NqFgTKBq8M/92u9W27i8c38DQoRNWgQARD6uMwHGPrfDo+Bw7tVJ0rznicbS8VcKvcBZ0uv+FMSRDiMWg0fGP/jphGf2NeqQ2LIyG5m6jkGxWDyzlLwoei1g8esJKYSgdftqTMi9qFmz4dw5AF0NRy4eSlgZOL9sCVWLLhsDGyJaTPP8UYA+XRWdgFH6iWR4jelyiZj22ZYfIwcFJx1Hd0SNZ+WFQSgkJ/+KYDcVgOVIdC8wlCyF+mW81rXV+dqbGyR7/IuMWgmU+2Fv67HBiSc5FzRoyabCuE1/mVqgmkvaczPf8FuCeD9g9H7aJP3gzuZWfgXL+q46To4cQ6JFy8uIqO6dOQKhFjhWqOcWHKoRsWYJsOL1LshFEgw0xqISq0zZsIJwTigKt1003VxtdnG00/BsOrvkQePG5U/5S8CW/VVQ2Pusf6WMuMi8gL4m/4+Xi1fmm/kmmKpvjTVgCyFmYqtU+l3TE4137UbhkW1JQnbQOcqIixgv2c/U3fZOvj9jXjK+pw+dknKMGUrVGHOgYo79G5featfb16GfPM4eVHEFjL0tffMcu1j3yCC1S8ddSF3Yc5jpG+gMcdKEFzLRxszPO6CxmDnsoiYvVHvoYQeKEse+6trwIfOA30vdQ/jnLJy939ZCQf4r/6n6nV1xT9/wGMb/hTlgWXpw0S746hRlsy7Ya1880Na14Ehm00oqH681q0tAnHqgn5FDjwRxqyJPVuN5W08SD+koTOafWZLiNLYSupprHGj9oSsMsMbA0pSFqnLELElRgUBmtQzsRFyxQ6FRf1m8vFji9jj6YjTJmGGGlMjwuYdiWsWKGw2FvC1scwod9nHnRJZvVQdP5hZ79S/8z/Y2/+6/oX3r/B/rr3/99/Y0f/IF++Xs/1F/73g/0y9/9vn75976nvw798u99X3/t997XL/8u/He/p7+K/ld/7wf6q9+F3v+hfum7oR/oF3/vh/ql3/2hfvF3kX/n+/rF3/4e9L5+8bcG/6Xffl+/9Jvf1V/5re+CDf5X0D+H/tkQ8mdn+sxvf1efCfY77+uz0Gd+9319hvk/DYV/hhoGfU+foZZPQ4Uz72d++/v6NDGf/h1yMGdyffq33tenqefTZfuBPoXfQu+U/AO98ztHeob8PMRankPPQsxRfJafoz9nzc9Zc/Dn6M+o6x2wZ9/9fb3DvjyHD/qhnr//+4r8TmE/LPs7xLzDmp7P9Ox3vqfn1PMUHor+lLqfMudT5nlauf9AT98P/VDP2P9nzPOs8N9X+ZTvD5TYZ+R9iv6M2Ge/+/sanDj0p6zvQL/9Az35re/rCftzBw/dRg5RzxPojjx3xN0x16Af6I7676Jju2Xtd9Qdug2n7lv2/xZ+l3j8btmDO2q/e/9f0933/kBPvvev6Qly6I513JLnBt9Qasm8t+i31HFLjbfUfAO//p0f6gY88u1v/1B30M1C2K6hm9CChVN7+YBfQfEJld/v/L5ufu9IR/sPxjzl/wNdM/81NYbic8P+Xs/6zSJT3w31hq5/8/u6+c3v6YZz+fo339f1b31PV+zvFT5X1H/NPoWuuK6uEs9+3rBP19Rynf1AvoXu0ENP4E/Qn1LPU+KfUc8zcj1Hfs6cz2Z6Cn8C/hQ+/L7P+bDQDxTsCTFPmP8pxyd7HewpNTwl55MQ8zzhGg89pa6nnGtFnL9PDsfxh4r9DnvoCTXfVVxwCL+nYKE6T4l9zvH+1Hf/gGvhD/QpfN8p+oGec3wGDfkZNWRN77CG5+zbO9QZ/pxr+Tl7GXrG/eL5v/pdhd6Bv4MeHj0U/fm/+nvYIWzPi97XM+JDyRU+6Lt6xnEKPT3lxDz7zd8rW/yfU0dq+RT792noMxy7z7Bvny7+Pe4z31fwhT6DfxG+n2aNn8F3oc+yb59FLx6ZNX+W9f4C9FnifoH73i9g/xyxv4j9F9mrX4T/FfjnoOLs7y+EOD6f4/79OeTPse+/gP5Z7u2f5Rh+DorPZ7GFPof9c9zv/8oPfl+/RMz/BN+/9t339dfe/67++vvv66/+r/8VXf1P/4Y6L7P2PAAvnySqNrQ86y1U8DLw0aVQ3OAuhZHPncXlTe4B4VMSvAByjOcjhACw2PNXH1FVuRnxt2NB1mipLZ+9p59/w7KM+M8xIo8dnQkkRRzSkPNL8cYzRRFGOj5WQwhNPIesWtM6NMGnieeVps3yUnANtoLWq3rxsoaveLbJ8/tCm7ww5DllRfyKPJNRdGx7PujzXWXP8dgi54XFK77D5D/Pkmevj/Ny8ON7XhDe68WLrV7Vy8Gu/GJ2x3ccQiqZGUMSzwKiDQWBnYoTa7IXcOGYlw2ZxZ7NPcGinnhL5Hika7RgB0o8SuUa5reMJpUpLiZ42F9Ci5e9SH9JwGxOObNYLLptubS3DzZWeqx2hLGvJQYkOmgtAIE+o7BMEFb7Lh1jNNoMdFkRBze2EIwe/KgBpCdfDgiyPawdWREjgNlRqirZo+bNeqX8Dydvb66U5+/O9+SksfHlHLKs9JevHvQBL6Hv+S6g2HRsDZfL8zPdXJ5pPa3GBBr5YaRLAfF3hqKkyPUaxHEqdAzxzvkRLhxtYzCi1bhOZKYIkTkmG0U0eMfY4OVX3+ulXMtEaNDwrZE9oxccPfXsWH/+GjIyAXTWgbEjVUdmWmIiFPJzDlZ+froz8+AR+6qZe8mKe01jHs2olVb1lkhFKDYKHZGy9sq9In5AYcRGSu6uuNa+clzLmKFnYBruMYyl2MTQKWO8C0BO/uTesz9jb7qAFdcRxNiXDDOPAzCFHf2iv0EELlgmWuTXedmSNDSMPQUUPvQaX9cDFtZ1jAw402vg2HVsBzyToC/9iEv20A6bkokKqkFLizY+2BZk3qSoMRziADqUDtbm/CKBzYAwTug4DHKwIcrOwUbp5mRQ/Rl5DhpHMqDqTRF5RRs1U8dr+vAFx+f04SgVWwAAEABJREFU4MXNNigFwjpzlF0mJKcWpkPHB7nG+EYuBSGdPK1ZKx44crEeTD0SAdizLTCFMtiGdZYQMgUOMnWMBwTwFCTqgXBgJuoiJ70QImQzBoDy3+t44LcAiOXLQuDHTjRQL6D2Ky/EoxJgGRwqndlyEaEWXHVgjoJvxWJDxNJlUyN1R49X7LaVn5IDQh2qfhAsnKDEi9a5WUiXF2ttNlOZUrOQ3BrHv/ObxO38UnCrNM+54seUgcRJXzlur891wUtBc2zKLdMh2AhLsYlADWMaHUzzeiyXiTCVyIR1zsK1tDIOxR7+0WzkmWxXeOElOSL7x14jJUXWgCjhq2FW5ppFcDoKXdVYAzunUOmHwWB6g1iSbGxFEkpNThpVSxEljCHHLj6BbQ8w44nICRVE8VO1eEvlQkxqy/kcNDQbpAiZOOCBS4FFM4LDY4ejSuRTgWQlJvsVCjbcwCXZ4eWoaui10aUwJJYPjvzmOdfLAy/9XvBb6k9OXgbmv23z6hW/VcO248Vhxz9E9KEnbc6tFQ/QU2ucuye0Psr5C+IN+mbVuEc0bVZT+eZhuU1NjdhGsmaVPCF4pjbbNDfc5Fmu41MLYxdYU+DsQ/Y7PgUFQIgvXnF5g0bORKhyj91LoKoZ1JEYOrIqAK8uuX7gyIhKi7jIdYIFpM7j/HjQVU6WiuMJRqlCghjRS8Al4qktl1/WVHYM5t57+ZnP6p3/+f9C7/zKV/Xs135Nz7/6q3r+la/qnS//it750pf1zrtfmund4s+/hB78y1/BJ4Qfvs+hZ1D487J9Wc/xexZ698t6Sp4nX/iS7r7wru6++EU9+cIXdfd5+Oe/AP+87v7mF/QEugW/xecJ9DT0xS/hG/py8dvooeQL/+K74O9WzjvkW/Bb5rtj3idf+oqefPmruvvqr+gJ67r71V9F/lXkX9HTrwy6o9bbEP43X/6yIj/5ylcU/AnrCV/olnx3UPiRiAn25S9V7E1kKLnukvPdr+im+Jd1TV0HCobf9ULUcANdM+cg4tCDha6pt3D4DWu6gd/iG7qBx7bwyNfEXjPHFfNfzXNEvv7Sr+gK/6vwd5G/+BVdfvHLuuLYXBa9q0v2/ZK9vGJ/r7BdsqdX5LokZ+gKXjngl+R6TF/VJfVdcQ5df+VXdfUrv6ob+DX7f/XVX9PVr/6armde+lf/li5/5dd0if8F+S7IV/SVL+uC43HOvOfMf05N55wr55wf55w3F59/VxfIF+CXMx/4F3WJ/Ujvsp4v6gLsgviLv/klXbCmiy+QP/T5wc8jQ+ELnaFvTonjt2HfQmfs6RnrPKfec7Bz9HPqP3/3qzpnXwd9hbkgcpyzt2cLsa/n7O/557+kZa5zcl8Qd0nOC+iSnFdFX9EluRe6Yj8umSfH+Ipz4Ir5r9ifa+iSvKeUY3rF3lxyvQ2cvYlMHZfMfznH5DhfEps8l+TPHKFrrvXYrtjjK/Yvua6oubCT2CtyFYFdsY7kuSFPaso5GB7s6t13dfXuF6F3uRa+WHSDfg1+/e4XdP3F0OfhEMfq+vOD35SM7Qtf0NXf/LyuvxCK/nldlQ+54sNar6HUec06b6grdE3914sMv2atg6gjeuzE3UCJj3/kx/SubvALxR5K7iLWfVM539V18oXAch+6ZR8OFAzbLeu9hd+R7wnn8RP29hb5lvlvS/6ibqk/9AS/JxyvpyHi75jnLpx9fsrxWWjcZ7/EffbLg5j3aXxCnO9P0W+5nqqWcCjH6Bb7DflCtxyLrO/mf/k3dQfd/sv/sjaf+qzUVuLjXHkWEh8qy2dIeD6fwvNMM7j4ZDIfRHQ+Y1AQ0KUhJklyRAsPLZ+NwZATJrhoM2Pa8dnJwz8yKRnzKB57qGLwTyclVqRFCBfxUCqJP9a5s4IKjgUocvkjp6NnXYMs20GhcKuhh2DYpMaD9NTyfIJtavULylX94rLV80s900yTVjzXRD7LXxNuVsqLmM16gofWWq9XB4ptzfPPxDNTC1nV8my15xlrBz1wgPKXgy9fbZWXgx+9eNBHn9zzcvBBnyC/AM8z247vOrttV+KypuzkSNdzCNk3Fg/AspFrGgawjIMl5MQWdYmVCCXPUa88gEuoaHnWGnOj0PEmCR501EO3CZy1+CdXkFD0mCKHhwqLUyjACdknnvM8Mysv+8ReCANYfN5iwXjsuLFuFwVd6ggi0GWzkkvVkOh5HiuVISUvcWwgCD2JiS8cNXniZ3MuJx6uEHJwWFwIRwJY4uZLDptV/mK7IYB0JHDG6sS5WdcXZ7q9PteKc3jJI1rnO25XXXnKi+gPP/i4/mVQzic7dTG3LNs6P1vr+vKM85iLwgQz26Njj2v2wC4jdccHooZeRJ34RI4REaMqt6oFGbGWlV5UsV2dvLaB8IOrGrggfEp1RuywjHtwrGijo9YL9bxU33ONlTvx4ZUSgVWLSdJze9LbGm7YDQnqWmJFy3wLoZ50/Gatcb+YoMax6Z7BE9bruLBfJO4pGrJPHDs2/HuCwekFxDc0dKroXRUFZ5lEWGWLhFDWTiiUveLWo9yH4m58gBWZTOWU3MD0WGAyexQZiiOTHHyA4lGE3FlTJQOIa2c4UDAonbLIKshaGuGEVhUDKqejvcAFI2/Oy4N1wYvH0+IMZj0aBENIcqaJUwGSbeVHJ43cLBEgAlLHByYcdWikKdlSzKKVO7pUQzEj25bCJUZVsy3bJb9tyKYNMzVzxHIi10GrQjJ5aI4kDV4SPGQGS7I5zZeiDnJwzS32IXpslw6NBJUTYOGIo2MbgsS5rZzgrTVOkgbcmVeyBHUdWxCB6bV26sMhwhokhFj9KI8cBWaICrE99eGYD9UsF0h5ofR6tuC1fcTmP7SZddmgmQCKiEkEq1owBGeRuCFK8IojEaIEkDgbDbKtXGSEStgek1TQGCiPGAqufGxdXuJd8VuZzYRCnjjnPEDTnrf4H/Pbww8/fll/5l01UYNoZGEkHXqj1ouzTd3EN+tExtprxjqPRavckm1Zkl0j0ZIiItklKO0oBjMuzmSD8I3P65S6uZrxYXWsMXaiwt5KJquKdGwdETJsdKTooQEw+iTKVQ0zgp90q3wIq3riNG4ehURVx0dLm+vFGYRssx7vWhdo+mmIaoYjUtJh4xKpSpcKY3P5g83d8IUU95qzl5cZjT1ah1cnt51sIPTEGL/YghrBzogw9z0XSq6RLR+K+TP6V/nrQH4D/ZKXgi952HzJi8BXUOx7zrcqgZy2ZYeknHd5qJ1a4zeHTSs+4NbrSevVePjd8EI7VBj4inN54jwMraapHk6m1tSgiXO1aELHZgvckMTNBFI126IAlgiXED1TZEi07AHMxiZL8DqmQ1S12acYi8uDTOHxQSh/+Jvdyg8DNczWQ34ruDOIBs5IZxZ6BYRjLwafOz70gCHEOkGKS4c0kixp6JHiNQJqrMHytNLqkt8IX11p4h7SoNWBzrW6uMB+qTV8fXGJfKHpEsIn/tPZRm2zViuOnL/8PjuXoVbyGbZzTejTObzoDB2qHOQ/D6GfnWl1Nmjkxv9spoqjnvBgG/w3G02hxLymT/Gj5umCePKXHqzoQg08ax3zkIf6J9YRapUTjF+OTOQuotYVD8oTcQeqXMlPLeWXGORTnLiKT30HnJiz8+O+IE9Qmyly6Lh/5DyD5lype/FdeOYIHr5Q25wxx0aN9RSRw8heb7RQ4cGK1io7cktscY4t3OvwELHsU/7nA8nRsIWm7F/qy/5cXo5zBL6CppxbM60416KHr4JxTmU/G8eq4dvQi84uqeVc/KZLol4xf9FqJW4e1D/VueupwRcKNtOKtRDj0EEetRfGGrxQfKDKf8KXvRj8jHqgNcTemGNVOLU5xD54Rf7MBQlydPLFT4lZn6mOKbI2F8jnmjgmg5A5P1acq+uiSxVnH1bsySB82Kf4m7hQo452diGz/2Y9gmp9mXe9Yp/mfWDfvJrlGW8zT1yO4SB8kiNEjrYQ6yv72VrF0SfmzPW3oobUvaKOFfVFnmot51qdnT2iCX2a41LzyLVW8oRKZz8b8y+U+kJVC/OWD9ybeT/JV/sKT85QK3m2cx035jXUOEeLIs80wUMt+cjbis4ONU0HPRhU/pvDPgz/TflHdvlv1KghsRNrORC1TMGpY6r7CfmQVyH01SX7dXWh1SV7l/ss+lR0zv0ZAp/Y2wn/hv+U6y0cfQW+PjtX0ebIV2Ar9BXn34o1lhydOlcc34n9npCLzjZ17fryWh3an11o11Z8jjgfIMpnHZLSwheKHuKpR6HIIcthYMvTRdIMLIaS+Cwaz0clAJMhn7NIx46tcln2QAcjL6ZgMOaRBq5DS81kHHoch6SIj3yTYLYlUWqyjZ8HCkseIDC9RuY7TeMZhHtRixxS6Y1nlgY2haam1aopz+rryfVcs1lPOuP55+xsxYsU6BziZeE5erCz9UqhzXqtzWql9WrSqjVeOIr8EAVZVlq+Rz/w0u8Vz2X5Z8T1YvDjV/rkk4fxLznuH/ge8KDtdqv9bq/6zsFe00UayKofJxsUECYJfBZgMRdhp4Nk83q2DXnugSLOvFgNATkPmPREXcDBGWv/4fk+kLmIqPyJGTpGJreHZsMXwhQ/2Bs9VT6yJeYNrwHYc86hHsbUFiqgkmXoinvq7RhCMHpyCBtcoawEQrQNEhr2EeMotVbNLXOlbuFfPgsveyEl2caFawKOQEevTPGB6FFd3gwcA6GYISTiGvAV95S72wut12imVoJ6Ti7kaLhpy/nzwScv9PHLV5xHe5WJMVMIh5zT1xebOqfrezVz5Vocfkxy0m0TYjEoPpobiJQhJFr5CahmUWrJfiPw6G8IyVB6uTAQU+d5MORiDJRToWNfAXiwj7llEHFAyf/Ai/SH7Q4EjNz0shwHEExH/U0p5sxTtLgHfMP1FOQ4Yse9rvdc982NtYPAU6cdWbLhMj/IkmwrzeInsqNBC0dcuj2DYVDecdiWHRpeiNkK6LS+qJ1jP+ocnhmPPrYDnFAnr6A5hoNtWWm2RY8oWdU6Y4iZVFjwgxNoycMD7cTFsiH9HA0/yvgZjl1tmYKzgD5rMxvTuBJYLl5DEpcwhtkdJdLwiwSghAUhRIeGMdii25btUi02EHsWPc5ig4dgb+k9Zzs438+VF4J7vtSHF77HkI5P9EFkRs90rrmYLAqs7GAJcQb82BSFlcoQ2caKf2xCjiiB6XErvAZxopsPNny4GFUNubgq0l70sf7MExrG4aNDm33DyJdQc6TjP0+nJa5qRMnaHrix1V81KY15wkLJE0cSJL5HLizGhUDLPhuQx8YkopVTJKWYaNRzkOd8sVsn85KDrLGCOlFQeCjHCZXOIWWqvTLLFQ+EV9x8Jx44lLlwDUuenAMfv3ilD1+80I61xl/Yi8hDkkramnVxttYVDyITcnDjRDmMKh9G2Q6D4B2GQ/YRBxRG9AjlFnuUIvzhY0SgRw4hHnpyzZZ/lqQAABAASURBVCmSrPBHaUASsxAFFbL4BAeonjxdY287yEICUxpF2th9tCi2RQ0vvdfxiJr6StGxFY4anvmd4xwlWHgKQc6eFkWeySaCXiGRZ1wHmQTYB4zM5GMcyBtjfBdajAk4yKyFeqz8LGB4nBxBuVcIn6x1xwm05QMx/1Q4LwPzz1Fe8sD5kheCr3jAvH/YKfb4dhZhW9M0qDUeXJFX8DXn1LQyDxmhpnzAbdaNh1wIvubBeF28aUVMgyZiVsQ2uMjb+CC0LUuyPZOEULuyrKAvgiOEJFlz6yV6HjnJkNiTGhsjbksC1oOmetIorGs0/A82F9SpJ0QhSVnY44EYjPH2mAVz8nU0kE5YzQGcjo47EjY8oqIAIdFLLj7ylgjomWBECQqClZ5jqjTkTJXjXMdtxwMPx7mHQ/v9/8DZn79JchxXuvCxzKruBkhq5n7P8/3/v90hegP13G20SxSpZeZqxNFCkSLQC8CdlESQWHqr8vu+5h6RWd0NLePtx83s2OLuEZGRUVHdwFWutedsjKxt7W9QcQffJYMb0V6DosO8BUR8jjytcDC7lp851yWoDRvqhjlaRp6YOXOMcI4MeOaAoFtLDyp9WihbN+4MM39GOU6bYAx6BNZZdy7gmsBYawpysI62l9xtfGnOdZHbdmbTHAMHyL+O6XU06QzUDmtJ5LKacQJu8xuzoWPxtVwpN8Tme12eBXkiweD7gy+RBOl55iJJo0PJ5/OZxqYveeBzBV8g/Vk+JIUvQCnfcrORHYc0hussHjuutZ6P63NwTxr8YDtaXqUl1+52DY9xlc4xL6836r4+33/E7jVxzF3XVprj49q2+T1OU7/OfqzIG4K5qrY1nB8LdPwRm387Dm3jV3I89+OoX2zHMGxbsB6v8Qa/zJlrOTtOHkPOo2vuy5Gc2VlXziF7br+mu54NvQ782Ns+g74j+Bpzjf0XTvoGwYEcznMTb6E6oFN2JzW3Obo2NnKADu4B7o2YdvwbA3ldR/lvhOIeC4i9T878ynAN1kMO5YL6hsCNeHy2eM55xGZTi/yIwGXdT83h8+H39TUH6Jrr/prPw7Xnmc/INZ+VDQN9gxxf4Akxw+uBOrE2GFxT186NzGDegVOJiDoxqqJq+TFckUANy0BUy6mbOPhK3SJw6xgJFbI1MnqKzZ6SIHoHEqzq9V2FIQhC67lM7hkkFt8h5zYF6Hjpu1KzvDbopSHNdU3WTUdkteJkVaomFhmsxm5zDAlpswovn5UDn+NDy/A8dJgvCi8PvAA85I4vCXcdjpeEt7Fv7c9Jx0z9SK44tDweDz0vlwAv/677f5DwjOc1XxCKZ8+uov3iJT6uD38muOa8D64dMfeXvXl82f48prJtqEy0Xw5z6psBQdcSXReFHhaYvXGASwO5T3KmG9/n0RiL6Gt9Dcuuogrd2orlvSGqKlUFJxD2tlXeAsParzL9vZ5tzqZkWunlb5bHggsDbjBnUvyxp5tX0mhtiyutSak1mnPPWDOOimtuKI1Gp8Eb37pr1iAImgrVU/fYATpAe5BylXQaCb7A+wovpn+LX0Bccr1dew/h+4SIns/HasL5ihv5zafP4/9w5JoXZ4OLrg6HWZWAW1yvX33nkmv5Ikeuf/Mrsw3mUVMK9V4ASqUY06NLm1pyYIGH0MxFr+I4ops/+DIRMWsmJXBhNROMxrKP6nuYuX7vDCLUSaKTxDljrIlrPhfXfE5e8XOOn5VYn3kVjZw3ChQ4p/6X9FMNl2EJf/a5dTymjpNx7CiGciHsqQx0j9gINgwxSfaITu/ltTOpqlRo2IVWxQhgghkL9LFlDr9P1CHbVSrwHhN9PQF2dS2c6Izdja2q0C3J8eUa2fwsyDPQgT0YV611zakli8pZk7LmLDXH3a1D7MTrSmfnvC6H8GRv5ZY81I3InBobdlfbxs8307qLWLBGbZnk7ROeyOVdsy5L0SE9JFUqhUw3o0UbZ8NNrpbnOvOEnby+Bd5O7graa2t3pHO65j4rNf1yBixM02gxyckllaTKMXs7iwpPBOFeE284lxf8FjJ8KPNm62O609Sjm+s5EFvNTW6hRb2pj9b26gNWwLq8wU1se4gavV/8NzqViO/8TsAmN8C1kZKqYikEJVMPphx0Uqmq2A6pvqkVsooRhIuiqgJFr1QVerWs0HoIdmhnczAxHysmCi9QDvnaV27nnXeOOR4O6ZQZSk7xrHfNb3Je8FvCq75FxjnaYxDohHA+qPPV23n3K7dCGSKmb4ZPHZIPNLoKqCrKTcgKCDynzlITHMqRPpKaXWessFoSkoiEstkbibsfhzk3gF87Kf6kG4c1IjuTs3a2Blhzi+BCLw0l81QdUgW7OGguvc2YEu+M0Qm0ESEwW5OrqhmHRGlXMVY5JrX/SQJndZG9ebVhLLJQK8XYh9bDlnY1xcB+JPqa5vi4475nUZveefrVq4ifDKPzAHJe8YPkKx8c+TL0xd9z/zuBL171f6PGB0r/2T3flcw9YokDd80LfgN+wRfX5cWxrycfCm5dHnl4PfDb8WNuX1zyG/HL3OKBt4HvkofdS/MOh75+j9QRF0oK0/ncBFRCh04VSpLyTwVfzlpluVnbGd3q2MfBAfDhh9PccX2s4Nh6qNBxDsUws5ayG5s9CeMEyTjQmnbYEC4LzgSuFA8jzAWT2VyNcdv51EY31jhkFQPFi3OrZl5TKjNVzejGHJrah0H+Zmw1BhseFBoSyIAqjH8LFJo5KHbix5LWmICgVOLA3pEDVGmzv0wEeyx9qAvsZOVgBwzSRss3+dCsYVzO47b4M1lFABgIQWp380XnM+hru71zrW2Tl85HQda8KDnkrAs7Ne8dnU9IwNQ3PxJyLGTJzT7JOSduaqNTR12cYrZa0+887Sd209sO/oVAjEwbNamtBkno2kE9xeCHHwtZUls9xIY2kL5ISPv5huIzPV4HxyY7R12OnTFy5r0JClP3TR6SeeQH8g2E2qSe7yHEbRikiyA3DPwiyLeDgsYjpl8FyL0lx1pixhpErF21wUDeCGv1OODreI5P5OWUDc5Xy5mTOiQdh6xKxyM7H9l2yBG4tf8t9DrCWrZ88oZYNaZ+8hPa12Vej3dJrF2+c/APYR1BzYABAr9hm3+zCe36Q2XFDeToPPbW+mk948xunbwR/DdA3s5vOkTnLpv6nd8c+btcfsJ3f+vw5qi/BszZqaGy3fn90hoQ2uoN1tk2/Dy3zA3XcyGlzTlHmq9UFeoJVSfd2tXXyomrPj8Jien6K36vvezyXCaG5QBHhWmgp4Ob6e/Q2JpTuYkZxXE6o92dpqWUfgcrOxayZSqojYSMogbfWc49eQgNuKURxiJqRD9GEjzTSNALxAanLjR7EwNtzHmqpqeg7AM+KxdXBKtBjmwxSrER6jMu3dQnqkOOGMfDIYdDxRd6F0deoFwccvQZCtw6HnhuOuaW+i0kz0u3b13wC/xj/JuEE5foPFddXuQWuORlzKXPVuRUWOEYueZlyBUvbvrnHXVeBLbOQ9z87z4Ptj9BSlhWQnIVQ5IqJD2gf4bkmBOdbnDyVShgnsfhxPG5k8IdDUE4WbiqKlUTkEFLFSNASYMsc6cY1Eomn+wyNPZnTHl+hDWgu+tr5TTUSd01uQ0bWSPhSsh5OffTcZIiRqRbm2ooVUZpCAohilhE901XDnniq7QqmrGxdiy1VKHRUdruY4w9sBDQjhpTVvhT2PQpHI32+AP4EBPq0tMNhY468pV3b+e3vnYnt7gWt+ispu1hfskLs9988SKffv4sL7mmZu4McrYjPwu8+86tvPvORcq/aiU53U6L5nqCPh3uqWrqVVOGplYpNDqiigF1j9emlOfLsKGNv4pzA89hTBU5HaADwEt5LXuNVekPcRPzekJP+B3oANfpdynY3ck3pvU1SGVU5p/tan9ThoictULfgErXQqQrqsTlHbgXHA/zhqynUnH9IyP6Z6Djsnu/QyL94alEuRi2beZYuWMuNME2MGdN34ydJDbK4Px7X7lGZkvZFrJsIwVLJCNpN+tqmeo/sOk2yVaDZyK02lHwpUWsdT23mJTnWKhs0CGIi9j4XXb2vuekPDSx+RlvhyEQBTjqjOfd4me2seeUdvpiOAt6Xe2gE6nZNVQ8qCcXGhuUZ6FBejqiHhvEfL2jAfBaSGCFODcRDoQX8TUf1sHLr9jOUsmSSceuXIU254wLpt1zIE8e0Tar62OmMVwLCYPkseYZ6K5bP8tQdLz0NNJfgrf4ArzFl9iBL8TJn2bQpmyvQ9Y5S7JXrCaa2Ieqau9gcpG2Kjeb1fRSkQVd8aX4ii9I1FTB5RTfkXIo7WFBxs2QGWelEFMhAiehXFyM6IGbCK2i2fEo7UYuMlX4M1vFP+iUqSqUpKpAZquEzrEZ/SDx1Xdv5c7FkYe27K3rk+MLnE8/fxF/Syh3gGMbexyHCn3kknz/JyNffedODhfFDTC9D+cJzVzEzc76dmLpfe4lselqC1hvKQK7/EuwvqUl6JtfKfLWNrKt84Z7kYqquhFTBroeMM+JBBjASHi1Nhk8ZgipRs0D13qoraJfqP97YXxPpULSEmhnXRLQz2c9BbgZnRuDfW5uNBcMKk7GIJy3964Ox60i174M5PPw6tVVXoj1UvAlD5Ry+v0ysNbhUP1S2mtngy8B1f1c3+bBdNo8rPIge8nD6sXhwAvDYy6RB/J3HBMPY1Uha17Llb21yqa8vvrYs3h1D4hSv4Dec1TkvPkYY6zcBsq5jWVimYwwzj12DuuZAVTiHi83UvwZ0AJxo9cNaze2UOToOnjG6PkxQ8HszRKA3pRSGEyGy3NL7Usnh3QjgLYIIdQ3BzVMq0ASo4aQE23WIXU4NhhSPIBMW/6EFEd/Qf0cVdPX3OGQbCj0M4xUqioMjRHWuvwj1BDaK7/Qa+lRFvVc61mNwBsz4PrF1LLlhb5GmXuIeogRu16H4OAYIfEVc7S9ePWGvmL9XL/B53zna1SX01fEbnrQhba8aBt+08Ocm77JLT7EqQv1cxgrnFO/axDaQp845RyjbqzHTL39Nfce5mobuemb7Us89WKt+qwvp0xx/sxRAu0TqF28LNz5aevvNWy8+aJtYtQ91kq4fV5tUCBn0BbpnEq5zqIO2PeLjiPayoni/LP+mtJ13YRrB2dzBd36Is6DHdDHA/m63nZRA1jbfZdx2siihmsSkattLa4fnRhrn/DaevWTN6gT9DfheV84IkVZ+5Da4rGdv5AN+Jba6AT2ceuYtllXicN+/NxXzjj1sc5H69QKudaYqDi/MFeoixlX1J71p33Stxj5WdtYj8uKqYI+7EgdqFVACVgHTvoB12Hx5hszpevBmWGs6BoHqMOMz3ZOl42/AAHt976mLjeMHdaesfquM+epLSfYoqaMEt8wdyHIwLUvlbCuA9i4w/GICsp5qvXD8YA8sCbtw9KRxBRwLSK0AziCqqT4E5Ws9WS2puAbNx04AAAQAElEQVSmtcaBBH5XonFz73EO8CoK4feTX1MdVHrO0LZR25zqfAN2wpL8zNEmaXqt02n7miaLm1480yLsRSQwjEoR0VicIjSlSPumRrDL7mdk92iussnQWFBzK3zGX093L8cBcPCqysoTfD4O2AfOw4FzezhUP9+XEvjs1C8Jea7yWeoWPzvd4bnqzp0jv2y94MXgMXd4cXjn9mVuA/23bl3yS9iLXFwcUsdi08n1dcUfOX2We8Xz3kue8V69GnkF6QvCa6Rw3aFVFao7wkBLrzZvbczwBk96c+y4s7MIRcfrIKL1JT2eHMYVD7n6FrPMM7GKyJypmv9ROIfovNdr6XDh7fyPDK8XIndRrx9d9z4vlvT+na6R4g+cB2alF/K8b7Y1hHnTv52/dI2cNXMaDJ1DxDu3b+W33rmd25cXORQL7TmvO6tVNK+RT794nl9/9jz+i7vk4OLIxkk/cr29e+cWL7Bv5cBCzBtIXPTa4ZwCgm07B/OtKkZB0gcgQleDoZ1wdusW92AmkS7yu6ZhjcFnv4i0jnOAgcm17vb6QGNmECOvLtD9WaBfoBOLmbehqphxJSiW1erZsEWdUf+6WtNdVbk8HnM8QLgA6rODXosRTaEMeATHyn326SAGdiSQ9lCKkNGocPVxzHR4vFRJwNzykdfMNMMnbyaB19x7/ZuCw79Jig29ulWX2sJklBbM5wSYrqPT4KdEgd97JVUFkEkq/4uti/9ruXNedsoBez1uznqQLpdQSZVDCCali1MAKgJVyjeLmkTtXVukA5NN5I1G3Te4M2IW6flli0KVXmK21kuszUJKIK65iBvo6zyoTbB2lfkZGFTFsoa5oKrgRFJVSQDBm8qCcqPxyaoixokQ2648PlI3YyuHw2WOfrkdDzl0Xmju6+BMpOwV4FcfSGDNBvMYbLp/68c14SaIzloZ6TuDfrMPkvlOjMfIekwKY8wqjNqaA3rHEFEbDqy1gsVakaFVoWzQFlC9NgpUtQFL55gxkn/GYdlDXB0mXzWlsdzZojUw/BBf8lDwla++wxf/MVV+4HC4EeZSe8HLnN98/jz+x4evPSYm41gCbfZbnIuvfeWd/g3RkXm7EkGU7IAqDDTn5M6AdtZdzDKrOrOtmdHqmwNxG2m6sVWOYR8gp6Z/t4ipqtRG4Nx1uN42nIeg19k6QzuIpBOWWAOgoEISoincI2an45l+lCqHdBtBRzPWwKpK1URPlcI7MccEdw8DZUBuuZ5Tr4/QvJcgghtUQ3v6RwtGtoePOlVILa4l63ElYhkxs1zb0qaYi0Nfkdhe/1fXo38b9oovgPmgeJ0XvDB/8fI62tfc+HFRbqSqeMg8xmtm4pBbtw/xvyFyi4dSudu38V8c+SI7ELvA5+V4POTA9XXggeGopBa9a6Yb9VOtOVbVsppi4PoaWRxKkipiQLpNbo5NhIzGWEeGLXMcjRAzl5EYRuqMqaXKzAQ2NvOVJCMGAoZiRhWMQIQEoD/EpE8vpbLdo1hGOnaSK6aZzLZ0hCHNUW6T0JkFkl3q3xBbRzmVRqpqoq05FELgiCjOh8jB+5oo6BMwZtxWC3masnZfxyUIuIjQKlULWBj0Suih4UoYlomqVvFP4EUV1hk2jkTUQlTLqikx7EmKPlHuMbQVU8XZA0VMFeMZ8pqu3Ugluy+0aW/clEFMvqparzpJCAMQcgkKXb12HYJeDQb61KvelDhv5G22chCvFFW1x1UV1EQqCbaoamO35TZUFWrd8Fm/6owLDbvqjDvX8yX8FqOfEtnslut65NqUL2SjDmmbmKpCrbZR6IdUDumGL1hTEINuF4PBPUTnwrl9rlcVYUWpN1FVKdZFAB29ToDYc6omL1fF9ZcEJlWFUi2rqnWMlq5RvaoQZ8jU8zrf9gH65MegT7vqJCF7DmXV23l9E4YaM+Xk5h5SSVZ+0KsqVdXcaNFD2zjotQMlY8VW1R4jX3WyqwrqJiBmfGjLP6aa3QefSoKsqvQfpcAK8nVU1Sn+TDeuqhTtZ6BrV0sdVVOvKkyhq5JUqiY2HSIwmHUDWKmqBo6gparHJEUHyBKFGZp+cX4dqoPi3pfimkAWUE8VvcKQPmZJsBLGqmJMDgly9PdYaIUVoOTrr7+/QmsdWeDUyePZhPBQrpEYUbNeYQEp/cpGaANA8i3bVJWBcHTnqsIuVwdB9yqESeDpih3GixBgvdBQGZMqNObaeNQ+FrHpE5BEzVgVbIN0JRJzdA2hyQjUuNEixtgJLJTKbFWVqtqPY1WlOD8bDktXHo88P4HLi4tcXh4at3lZ4MtAn7nEnVvHfhZTb/Bsf8mz2PFALoeriqk4GD7X+UP9K35GePnyVV76rIcu5/Ogz4X9TElsug3WGTCyN8/tbkzF+q2hVDFZRDNnmvbiFeLMW9WEQR7mXZ5mPvOzPjpx0+uo93VYRN/AUVWpApKg96kEW+9YDH2I1aulY1XNGsixAJFGVqspuxaL1KzUJB09fphVXDnoiAhdApcCrkCrp8GiBFfViWttzFho196Ar1TssTFXix4qlih0lpig+Cz/7juX8eVylWsLDQcjV0+P1wR//vmL+POl145kkTxUwJHr0peCX3v3drz+zCv4UG+KQq2E3qBejUpVxdhEKawoQkNCMfqxSjo2s8FPhVHdINSoA0MPDuhMw88y09l/i5Grpwicx+o8kZX4s9HVddxvmSIM2aBNvmJYA2XeSwYaHVELuCHsEJ2jtOo59J9gxAH3BS/2PaZVfIh1w4WN6Hc+pZQuUYUFKhV7uhlFtMcaGi1VKHTdS7DppHXiVLgCEKPRxwheec2LwevW80YbG8MaN9XCVV25qY45mc39R4eifpegrvXEOrlM19YsyTqb3+RkGcnuMCTWzd4OvgPf8EEwocGDw6KEiWrLk5KtjaXMNKJcyOJarIApGOlEUYnD37GcLg54x04H6lQIJS5g2ummroLXfEVfzNThRS9HBydksFddT6oHqaikp4wglw6jBUE3TrgXfUJ9y6Uk8VyoFiFeW7GBGVEHMQEjtkN/sR1yvKh0LckG/hp84Cux40R0yZEva5uHSFVhKKaik1txkJwwzN+WXfFmcK5Rv0cKy00S4KHjMO4lWI4BEx3O+XKhxFbLmVv4Opa9hIt2tI806hIRzYzQsIiBhiqA3TwuelUxzq6qRcRMxfCm/TVfCl5ekEscudZipgwW/oIv+8++eJEvXrxMn0OiCCGfZPQqJMQFDw39Nw55mXOAg6IYVShWVUS2mSr3Kz9t3NQaKUyBaOdo5d8/bPFdYxnqb8NelcnnaiaD2euY1jZ6tKauVh1RTRR6oZkX9+V5Yu624bfucdv0SiXEcjDZN2pmu5Gjf9IhemkIap+vt8NWwGiDGOSiMFa/QVBE+pyTEvJKod4r7NPRlotpF4MPfMIHQv97GS95INzQ/2yYF4J+Lq55Ezi4X4xRORyKF3zH9MPorePppaD6EZ5ryC//C768jD364o/POT3+trHIL24TriOrsd20PUaLYvQ8ZbWeG33g3/nBnoiD5jRgrH1WmY2PWH3BbhmP+vTNl65UKj0O6Fv8KmUa2zWAYvTlryJeECeFmDE9TmvONPWmHUgLaxCqwgihXu3LbJJrPz0H9r539BnE2PrYM9nFJLmXoMzOWodaDyonWLMtYqqq1W24aW3slFU156zNzrRdswtWLgyuHU5QZmMR+oFrHX1NcXfFttRADjiO9qyHrd5AH2CVneX2ccz43X5dqbDknbTO2K2p1BSvjUaJSd+Mge/1TOk573W6wObnvubeiZGfZb5kPK/+74m3zJfHnVcz8nV7X6vOhRkz0ntxDzs/lvblwlzPae+XXO0Nc66Za+0Nk3F8W/03OfOMfgNMVMXwhmMjrAVYV69FKTwn0Aqzb3xsSJVD0Mc8JmjG7tBe6Guqay7iX1uPcRu28Jajx17j0nqupW8lnWs7zi1zI2NGu3jR1q605XkSndvrCPsLzflfB/Rbu3GbQ31krm9AbnBdzqSdFH+yNaja9CW15znGCaeN2Pu0p28nVXoP8ErthRmvgU9xfjC1TwFaLpZDsq3XnNdg/RvwM04qYZZ6HU7X50qlQSx9/8VQcyQj/U6SV7II1gLPXK4m3hPRIcmWR5jTFyw2+vTJT1S5mqnPcZwf/Um9xvRax6yEIMZRoPYc09elpUGvT7dgjZ4/uWvildJZ8+hLt7m2HntockZRs60l/Q7udTXJ/MxBaWIrVbXYat35Oq15NWCBVMc5eozbgOtSnELrDZ6T24+z58NZVali1ejQ6I4bKhJVSOdgKjQWyM7R9ZnWtWIrKfwFsI0RS80MDrPhZyfLVzCEpKpy5MHpUOmGGZ+vdvAz1JGHrAvBM9jF5TG3eWF463iMuIC/RL+kQKXCJEw54rOdz38vX17l+YvrvOBnBKHtvwrRd8XLkH5ByBrdzzXHCrWrUMhSCBd8BlWnWZ6qStUE1MpBUMjQjRuejDbmUFVTySaX+WWiizmItwe9XunLI2e+8WJap/H1PGMEB9aNnQLPtKo+w+zylD16b53ZmseYw3KWleZJovRYtVc89ULbjhveGTMz1kgAcYVlbeugQs7eOU1SuuVo9wXP7u/eOead2xd9rRXhwrm85FvnWvj82ct8+tnzvPC/U2q+jhV7YN6vvHMr/+kr658hE7/traqckMgwHz8UWDRSzDACJ9RHSLMy7wRG789rMDZqUCVVjuR28aljBQdQo2BmU6uUZCgYU01TxnstM+HFTyT3WI+Z1/9L3hE4L2xsxpxDXuib0KsmK9TFuc40UDcZCLrZArV7HSrHy2OOfI5z7mC9oU1qHh/3UgXDxhg7wjnwxlz3FPyDY15lhOtA0jOIAlXzWq2q+GcwdnJo+BkJvc7g/uD50RbDoWdMZ8RW1F85mrqNk8JFHSwURnRjFyhsjDn6lI0Vi2hzG163N/6tkn3d4LdkpbjhTA5tV1LFkLN2w674R28xCLaCxvLp28YhiMvE4vVlNfM2Oh0Vmiyiu97gKZBuU6ulK6p9Lk9s6/CvgntBexFwqgm0lpq4jrEFa+f6n2kY8v5b9arpNStTTVUBguzoiXZ1bhUSe+cCvZ1VdCzGGXMg9ni8yAUXeRWckyCCPrhYg14OZHxZry9zyON0l5bNXkdLLAb1JReefzvKY5TVSE0VoxgEpeafIqBtOHRz0FJVDQYCZpcXcS+Tin4is7daWgdOvcu3Wuk/q3ZVNdsDqmUHEbdv38pXeSnoy8HQTvkYGXn+8iU37Wd84V8RnUa21nUq3nD8213ewO/wgqdqfgQMqypFglxaZhvcrAcf4jHNNRojmLqZSmX1bA1mU1tSpWUIHMwTcKp6it45FDrh+IgNre0lYXMO6G05qCOmVOZND2J1GBxVykVxMAdqVTmmBdre8avrnde2Vvyuycmmgh1ANu3M2+fNXNEL7BgGCSYbLZPiT7YGP1XipnI2yp1juaqnH1UXRAAAEABJREFU3c/XFS9rXnEzf8HDoHiO9EFQXfmKF4L9Bchno6riZ/WSB8uLi2MuL4/xofOSh4YjL//kbsFfoB/lwIHL53CoFDigl6jKXAXr47gxJs3Br41WoWdrU69Upw1kAb2DOK+ZoaGO0p9F9qWssSKZxxTcqeqjbkZSdGJ0d3EO/rUPBPD6QqsyHoUu7XyFs2ry1sTM/EEDL/UoYydjVu0LofDBOHaOEXApSPo4rzcDNlemskhFaCtvijnCzlCVDctVhSKar1SBAKQUmuINeBzXLpZvkCUSU81TZmt9MKffLXJjIH3gHSlGgTj1sdwbgz2PrAQGRW7kQPUUuJvXgIvVIeZ6Mxv2VBw7KDfWSm1m726EOJ2fSc965FJry0XFCWdCA911WK+lJBxi1ps6Jn3E/XUNrK0PFIG40d/GGSC/gcVAjcz1jdYdUVjRXIF6A4dLdF9KAkgf6fUMI3poWgsnXa4j+nQ6WHX6kzlvZjMUbV7aIzMryALKEVsxNDBb4lU6MZRigkX2Wom3YyrOwEog6ZNzMaCqumLBCkT3rrUHr5nOhEGuXbnouQ6qjcGZG8wHo8+Yt8E55J23qkJvyIlZQQ1QrwRqlbFAXVROeVtMaE6OzTI4N9pUbFsHNp2VhnQAx4YonSoZnHvHd6ZTpS1LzcKapxg1Y9xfgwV07HQY3NhmqfgnjBvG0iu2qikHhvUQ3Z3jND8Uk5z8es2Ap88KKFB6Zh4GFNvu+VC5BQ/0oerl29hiu4YuwZ4MOj9++k+2XsCa5NCoxczY6hNdqFUumSmXf255+tU3OG3rRPtdMoGhQ3T+YA/Z0UpW0z/QBcI1szC02efxa7a3PcOWPUOcpTV2Q8zo8kYMWPfREl3OYPcvWmf+5vF3ovIMuw+uc0hS+vPFVpeTFHOrtmg9Ta2BZZEXWtWMKRNcHNyMTqYLq3lnCc1dwbXGQO84KJbeh6qqYGdXEx43Qqg567ROSIU/xFcpm0hVhSH9z+NRQ5NCrFWjOZkWjhUCmahbu+EA44wieyOKHnw5a4d+vqq05LnryDPaRKWlz2Tg9Gx2yJEXiIcDD2RJfMa74mXH1avrvHz5Kj7/Pe//dvRVXrR8mRfwL9fz4UueGX12vOY567r3E3fUoBzHckzsDCz7ZUxVpVQAKuPsfZzZN5mTWOMeq60fok+rtoDraZRdGYUYXTcxjyTeU3hrN6P0s3g21Np03lzoTd+MWONZzmJuCOpUsbgVtsQM8ThC0LErVYWkL4FGPxkzLh0nO3fH0taeqmRDK2IOAIllr6qE7lCFMntm9qwsDdHX1J1bl/G/Cehzvd6Bs6q6hPN6zrxePv3iBdfJFYfPqLRfn5fZV24f85++eif+jVU/51WVGGEoaqFXMS5gzp1Uot7IanKtkkzfVY9hGw6bo1JVEnHc2eYqVfPYuM4OWkMhjRWo3a/52eCKn4kGUn+TbwzT4zhhhanFOZeaoTKTZ0SlMF2HQH2zE1hVueCA0m/64asrFHwFc54HjkkV9mQ9xWlnaPAJviXVc9bwUCOZ7opNXU1oN1gX03RscPTW5HAiGCPtac/eOijwNVHpny8rwc5Zo4JkOCpOggdNa87XGiR9lZx7xO7uglvJa3VzsxE3QJM9H8MAZinakRyWZHIWthmvybnApIqPR7EeQxf0xYZNZ/kaxBBLQho5awbtUQnlCE43XdrKJjD8Qm2doapmPLp9bAeQBG/gr66v+p8FWtCLW38ZeAY5i5DSbK8fQ4kIU8BrIVYfqWx8L72YYUxn8+hdd1I9QmWuHY2jfDgeczwcVh1CoKmyKbk5Y8IUN5AbTe850cWaOGlt7gPfbXnJl9+LF6/6C7IdN4JHqiqc4b4WsOL1Mggc3CAQLLcSXp6oN68C1Wv3XCy97dYNAAQP/HTqBxCxGRlJsAVcx7UOS15s8Fi5OB7y1Tt3cufyQhYwCaPdtfZN+7MXec4erWiOvo6ilr8lZXP8ZvEyX3v3Vvxr4/23ugwCPU3LmY16o1unqGMNHR0lqcGunK/92P4QxDbQkqo9KMWf0Lw2Smk9FIV7UEJzc0HrBY2VIbthbMqZpAjWHFHona50IZuB7fqtIKbZO2FOrRO2ZVdVqrwyTr6uQU0zC1ognCnnOiHN9VwM2h4n8wYbHkSPEeZeWepwMNkbnDkTO4tizkLHEMGFfu0D3cvrvOjr/Qr5Ks+fA66L53DPkS9eXeUVcaLnZ39Hri9fAl7w4u8SvW0lD5tHHkQPgofT1g8JKTkwuILBLr12021bTBssCi+T0JsgxcMHTyaG0foaRHik5VDpZxpqFTkBfNEHcAi7Fgz1kqrWYhu7PiI7BpVHln7deZjIHtMF8FYRx4XsflBhcNFnfmGf4tmZHmq0wIek+wPfwBKYaIxjODCNEpWuVkimc+Qo4naUhOmOTl/qprUZ12d48hoP6fr9nCl191p7DcyBvOZeJlDDZQPGQpBCO+xtAOVCppy5y7dxFLs+g3O7R9xhuq6jPta5mD6O9xj4JyY3iB3NaQ/203WvmZsCXReHt2ZSO3aT27qMn5w5VMDovJU//fBtE4N/59ChIenorp2pWU8WRktcYWnMn92W63iUnu/fIc/nfXtO5hwUptyayzWM5ic34AfL4cAw9vqRG9NzaOPe5mhOm2B1Ybx7teaMS+YxRUIS3nPOGM8dyZC4mh+cW6axL1BxnBDZM5tUGXKNwQvhfA3i2PLul5trGnGtE2mdNGqwltVJxXZ9AG76T3lbHSWB9ME8IuigLSSJs9boeZxT27U0MFyjsJYgtWs0x4dviBHyJ0gxhJgBWNzqxls/7U24S6ERg5909HS8+ftnFkfbDOYiVgx5+ORm3VMu2o0Y1zyBhxz6aS401+H53upc9zmu3o/zXZMgpj7nJY051BfcAwHOM33ONagB9IFtrYSRqz/407pr2HjzJQcKUxNgn+uxxuTHKZfE0bFjcj3XjB/sxbVf7xJnF6Um3ECnk609kAJdrZ3Tztk57niGa7BCYtMWk3P+les8e/5YaxzM4DyAhKGfIkMwuM8GBb0OCck1F8W1NobPe61z4jzmxipJpcLqxHkcmYE+Pds3iXIyid9nkfCLSpnZNr/WXC0apPpZWGbuPgVTGgSyOFRLYxJaqaoZA+GaU8YR5HoxWmi2n0E/wgPm3EoyYNrC9OoBJJKGrVefVlGR0LMuq5dFEIgmgb/XQvYpQ0fhsROHb1CtqhjlXsPAFnpZC+FriibbeZojPBfCrwNjxarK1qpqf/7iR6v4XHb0eW0D5OEw46nSPxv6vCde+PKPF4Q+F37x7FWePb/Ks2cveU4EvBz02fHli+u85DnyJXHm9PXDteQ1ldWqqG9xbfajKjTdIgeP/Y3GzpFjTMMcQEC72TBp1ZiEo5FLeizI15qoEBwbHyHFxKpZ7TRfTFeP1hBtfMlgjTdc9QbT54vY9iDdyzZbcytj6niM2TjWUKwRESF95oab8T2Hzkb1eD7s/g7neOOsFOOp43qN8ewkznunXwre7p8xXX8VucC6VvOwP+dnh8/650tfCoZkKyqmvHP7Il/7Ci8FqeV1bR2i0tcNm7qGtJ6cqMw/uPiek0mq5KwZWgH0lec6JM5r4ILSM9cQUyzYLAMB895VoXSj11XW1Z/FpZv3zCteCu7XuGWJjTACW9VaXqtd5YzTlw6eGtMTUjAVlEa1Veiz3xilQVWlinsgTsozzt477f2htZy8e4LBGOQpxjYdUh3vjXjoVb+2cP1yhsuB7vIb3JB6OxiIdW607sySULBpZGieL3nTmleB3zukMbvtHCcDrSyJzC5JyRvNtW8kehobgXReIY/pul0XRwJ1VnTsW6aKMRNagH5zbWdEWWYi53oXMA6y9TUsU4+LUOopkwut4bDpSy5hDuobfdubjnkx87Fj03SphIDiB2cRmvNizm05nVh852iLVKoKDx1ZxcXpHVcKzBNoNUAi4ymelHlkZNvoL65LXiz4sqGKAr0C/Oqg94epFFXGiJnvyDSdpf42GL1BP+VWPBrJVzwsveDL7iUY/CRprHENQqpq7gHJgpuGOXHEcOUkB1zeIRE4m3KiOuAg1+MbVMNTBrmjtjCQzaEiq2qGYA7WaOROWBS+BAM9l/zm7913L3iZd8EU1CKGMxPKxPP/7PnLfPrseV5evSJrpH3EoNjhkqrq3wj9lr/RuXWUSEL1EU4bK2AdaHuvKrxCqhxSpRxxnMQgt7U5rBodNplU7dGTIUVlrlHtLVh1Nk+nbGU2GRVh1CbVQZudhTGX2BRWH2/q662arDqu7rgiqqZPssrVpmc0X09hDTGsX9la58J7+DfIbf4pSdLJ9cSRt0BMaWRr1mReQmc+kVJnQa7F6/slD3ovgF/eEy/jNfHFF6/yBS8Fn4Hn2wvB9VJwfmEnVZUD1/Dx4piL/qwecsHdURz0NRIuvI5F685qkCPFH8eBNftJmxuTHamqMNCVqoWeOIxsDQ51s03BXB0fRNWSssUMYKlRxc13NhXo8h7mKfF6L+sonaI9DPjoVEOnoxdxVYWxdXRtxMZscquka9cx6FvILG3+YnbfroQZc2ryYmduGJOFoqPPsQu0yiq4aHo6JREwXNecNWyvG+E18DrOeUJnzpaP5GeDftjj589+oBtMSlUOs+Pc5lhxShEW4qG/AWL0jbjgDad81zEBN4DxSOedPPOxQDprxI/v39JZJFXO+llO18UFxb7GwlyX3AZrqHscxlr7vzXv5u85xmmt1hKb/3W5+czbcB6j/xznvv+o/rY659fGXm8/Ruxj6Yi9s72b5wPPnovzy/VBHmAhPRK4n+cv44yx/luwTg2ebZ1ddVYyD2DYO6BN10eGunvf5vfYyzXI6EoYm39KypDfsdYAXiMbcJEZriuAQfrZfgluIh2Du5WmNBbmPD07cUgCdk59soydfibPYp1KUJMU1kBs68bo2Owvl+7R4uYrxab3eizTNVUAXX9DXeA3D5WJGLH1y1nj/PjLCecVxikbM1X3G/DYU7b5XYcwf0M7N45aM676PEHDzK6+5bSElkNsJeaxhHiDX5z84MIc5za3mBv3RexrwNmgLiM6Kblezwqdy9BrYPBYCY/XNc+36kJ9gsNr/NmcsyQkM/SilcufvldXCnv2qRldzRZ0oVVLBnTmQGG1raOuPmNKlrppmb0Vmmt9ozYOa+Gm6xWodlVAiJYVG230gJPulg4EVVWqCpOKRYBAGILY+6KnrZNjO3e1KAK83poOBjQVE2pnmugrQxvoymwpFjMIHNr1mlOOFbZg2N0d3AOZWajoT2FTs6pSVTmg+2LwcDxEbHrBW+GK4YoN+LcGX/EM+IJfDL/kJYjPjc946fOM58Nn/ZLwVVrf/pkxvH+pwljz+XEqSaUbgt6WR9hriWnadT5UVcecc4EzdsPZ9lMEiulzDJxMZiMXAh1OHe1f79YQZ1HmiXlCzxwnleonY2lWkd+w6HsLxwgAABAASURBVF1M3nGnUMiCoqOf9+EhWwQxHgSEy2qShE1HnVtuxxw2n0VIS3YiiQmh6Wi9oCay4rxm7ty+la+8eysX/OK/P4seD3I6pLieue+84jr57NmLPH/5kmc/ar7Wb11e8FLwdu7c4udTErnMOsKXctfsaWSOAz2hqFAgSxQsiE3JnKq4WpwP+xqNO3OsZfcM0ixDwQYUB4f2Gadxnq7OlnPFh8Sfp2/68dLnWozSu7Dzy96FcSIzLTfb29KaYziw8KrqvP14WUpYRgkIiUEzRmJo8mPazPWaqLB9NqxEnd3EocqwjnPVjGiBSkqyGbGN9OcbFTfj1qc11yA3bbUT8FpQQGKtUW2gzxxHMU8StP3k1jpDR57ZqK5XoM5OjHOKSXAwUKyJcB6vJdUN8yrZLAO3b2ajxXmxLQ5ZVaGn1BcQdJk0n7MmK5pyHhWIqkoVyITTlT7sFq4BpQ8dTjdw0uf+SF+/BbqKf0uI8De6eU26P2u6BjD5ET+427xVnHrn6gSHkegkFy2zsYoVQ3hT1UFzTVHXD+QvDsccDwfZpMfqQEak46qsEFC1xTlBpZuuDU2sQa7VFdd6DxDk+/b/xatXecWNjSVlK20e2+Kzw344LoXDz0hVZbbBy4WSTZXHZQKVdeMjqNgXou3FYFJvTVRF/sKksGOdQRySceuejwZ+OZ7vWBvx5N+6OOadO7dzm5uvPibEd51DJf5mw5c+/jcF3at7YDvpMiNRWtfz/LV3b+c/fe2d3KZeqJutUadzepGh9raHEFZxpZWztuJkiFR0TisMTrsBM1WV/rOkXGBCq8IDUHsJFFJtWEOlHDDO/xYiq4RtMpwoEFpHtukSXRsRzIQGwUjMaHvmJ3Pq6cnWKOMxS1CAulpWoxRrtQ4EB9xjGwoNkHC0CKiqVC2kmK4YNxglsCvdaqCAqiJOajAIRJGO8AtLeM79bwK+4GHuBb/p9YWfL//8ze8X/Na3pS8EeRH+Uqzf+F4pd7jnkariOqoclVxQB1BV8AHKCTbMqRmZbcrBerXLAX2k1rEfLNj6HAsTy4CmQkjDYzoIC61qBmjPLEj6ckf3Fj/l9HQW8xrQueqRLcaiAvMjGDPPEdTqXce1hQA4Kw50eTZKZyUUpWcr2zoxhLMZxgHotTjN1gvNYHx7L1KgOxQ9rYTWBpLuRhHtIt+1sAoZcNIwWF8Ic2cj7s3UrkReaNpbhnU6AT4EHQ5Jo8K9+Sbk+bmiefWqMqXRpUdyzQE56XMWaHh0HIwzvsctX1k5wB2oKVCzASo7kpNeyaFyAx0XWoG39PbrE/o3ufQb/uVbwgjmLuYTQc8NPTU5a6iLc137dWzr3+KUlOmwvKV1PPwWd0BvjqRzCd0d+ktrdcBbhs5hcI4+z0xSQm7JngtdfwNfS+pBM87uuf8yRAdhpDKm12lu10FpidN1IGK8Hx+l4HLqS/dtMjbrC3TFDhRzrltyRbak/JJd2xxs52UpnOfcQK+pkl4jAcoiZ+vWF9ZqDmdVeo+oIeWGrr0hq5kvlskC0daa0LKtoUhsWBj/PuemI63zJnRYaUL/lmupySbqTLFL9RsgwP1v6LUQAJ19jRphC2tKTbHNhwsnI37GSS9du2NVgLp1o4Jt1xZyyoYO0Dqxyr5u0ZXG4m4B9aaE3HO2/ZCw5+rHRjDSdwX9rG+0x3fbknU3WE+0Td4B5XCoHA4HgNQG9EADOFZbwJqVcH8VAznhfX30URypqs4Jgajo1C0Bz76YJhuCbVwjZ83ENqlKHf1oUYbGbT+bHprrQvQK+kNK/sbJ+7zmZ3lg1EocFBnoAnr2EWowkw+9atin+KSqYnOsFKoYaINE86DI6zVIqQvCDh5M3EV0r2UQoN010dumhs4KUQCZ9hfPMzOmYiOOunPEljQPjoVAzG5JIW2IrOfK72nXqI+q0qRRDYKOPXpaYzFirlCffjSIzY+VXiZKVaFXDkgRWlU5Nsy5pkg/O16FFyDXefVq5CUvCF++vOaFz1VeKHme9FmyXxDyktBnSZ8vfc58ie/Ven68Wi9QrDvBNHanRA7AgujlYchwLaCKAPp0V/s3XSnMFRx8/ByizBr6isHryuOoZ0pIO/vb7BtrIj+gyux0az/aiUmqakdorqHjqLvJrT7uPVaf9gbzNp2SITA2eWNPSCrsQgeySgtFmznx0DHUEXoNMR8HS4Ek3H46Qnq0AG7jgxwODaLbRuK8c/sY/0chF0er6wCozkEFTsHgWhnx5wp/zry+5uIhhGzmd0z8+fTddy5yeXmEG+zJAqxj1JnOCvgyHoJ1WB+m4zedYJPgqMvaCEMniv3TIRPpKlYGQU8lwYytCmuggZEZIyWMDRwTRGgT3fpmyzEb3NZnxGYpZYT622D+aMeM0t5N7xWiN9ZsDzMyvTrvVwcI11IcPw5AZqMS90dG4gjgt1ceNzRsIpxUqJp8Juf+lhNeOxyUEbObYBor41m5LnF6GGsw6J/goshMlVdddaYZm2ujWndjd9em7BKFHoM2sLZ0Yz59lt8B0TrDFueahTkbp74BH9FY5DJ2n8Q2Y8uD7snPsQMdNDcYJNcpkm0wnOuY9LkWNnF2NMuTep5rmiDeXlWhA2UFxQ4q80+6zapznEeZhVW7MvjVzTUfVJikix0QONWTqWdmJfBBJ7jQCz0tpxbaSkObvT0M8ySTC11VqSq01XeVDyLUyCQOxBz7pWAFdR6ZIkAg+uIKxsBYwiD/6Zs07OoGoHJyI1B3/3JJTZVCu5P18uF5xUvBq/5AJVUcn1T/6VosTItInfAtkLCHJDsqITaIHBjQqydkwIzneqFKwnAkPbQyB0k04zxOKKkqoCbQFcB4pz4eDnnn9mW+cudWLm9dxqug15rZrviNn1/ifnnz/R7XZkwfpjLGYeTITf+rvBT8rXcvc7ygsgvRBSoV+2AtsWEq5HoueQFZkKZ6PZzmwPGWPo/PclRXCumZzSqQGGqI7r2Gfa6mXhvOozcXxxPatOoJqh09P+qQQ0ouIaMJYOgos1sE79CSB1XU14avqtDbcsBCFKB3Ug8Y9op/PCfnOdmNEf1VZTA6og8qcnVNH+T8Le0VD2IveSjz4cwHNfEFv8n9/PmrPOMl4OfPX0b72cur9G92iX3Fl/D2MKi8oqByg2elp3cJS6lqIz7EcvkhWUxTDN0ZoM67KVxVUNXxA42LNVgNpg0K1AA5a0aCguoTphRNxLpmEAE5Rz0Y/fHNZmzSkKWb5/6kQqBShFbYAjWo9nk7ihkMq1cZVZNENG0RdYzqTJTVN9eomSKNOvesch6PbfxGnfTtejN7gVg1Y4Q57q+qUlW6Gidfm8xr1FxL+5quzvEH0qpD6l9FkVH8rreoVUsGCSjoeb1ms2KkOmbjBpniekkE/oAZF+I3DPQNcT+sKaDOoJ1iPRtypm/ckmPJKHMWh77Pg+78I65pA7Hw4y0InJi+U/y03ZPczDduw/RnNeMA67qxRuwsyDcy49L8IVNSH1v/ZquLad+Mm1wS0kLeOcxphHly4LwAY9omYenB1+BcdKFinyD6N+T1RsDmQzqP8UqR4F+Yx4c1EBfQfqT665ixzB9AjLGNkL9wjbwe4eVJ2FOQBdL3C2i4NXcLBupkoapQvxzORQCz1wJ10WbdpVPDuGtkMuMGUm5D9H0pqNNpPVBiSc+DOT5LiE33vDSIk9uQ1+yNX3K8luPasnw3pdcUCPUWej/o5uw6ds7y24f9ZdLYc5/2OazL5vt8qX8ZjDnHeVzzrOG8rnoVe7kB93fA5WcABP/CtsbciE/SIQzwxmRvcDjP13Guh/hGZlyQm/9cvw7XwcKrMa/h7bpWXsFdXVca/KzO771zjX0NP3Mrg7kOnOcSXj8b6pjIcR0h0EPzu2IgZ9cKS2ymKvTpKATw+cB7fYLRSLIHdVYS5AxCP3Uzkko5eaVbsZY5Z6XLVKZMWmK2HCqZjeoojPQ0jzL75BmrcCxUoW8PNajmEN7L1NQm5dSJH6KDTnRrcqKNxONBaGZzJyI51R2pQ2iD+QCah0cYU+UoiVtyqqdxuRVVjHbRNTPnyWyceYqsOZqSWeB80LlueOFzPfLq+jpXr5A+L175T4ev8owXhF/wEtAXQTt41vSZ8wXPl/1y8Gp0DdLDj1ex5lw2i2I1jkFmNZesWQxVjAA15fkgpioRLDyiUsiKnFssLPu+q6VsvL7X4ZrMf51v+191dsTbBwuK5b0xfz/Dnha2NCJPUXL+/ATZfXrmKDE8iKu+sQk+ukJXy9gqhlUVRqUcWyeLXiUDST9pOLA9WXL+RZN+KcgLPR+Al5cIrhVvItTgNOcLfrbwb5AOrpc+NyR7LVcVLwMv8pV3buf27Yu4iF4/n2X1qoLz7CXaQe29O1HDSUa7iIztQM6mtxywnKsqLIFZVakqlwIq/oGOVKkIFuhcwwu0D5xzhZgCrrILJ8EGTOFhiU2P8u0oaI4PQeZg/Ct9xp4HmEMq65bVjyrB4g+H4hBVtnsJVJgp3TBKpYfAq4BRqSqIPTJ7g3a+tp1DBU6x8U2b30qoldU4Rn09F8/7NY8NcyWrgDmZrUputIfIlnGEpkd3lRp7zamdl0vw03PWNPuXAGfcl6puSLweQJGxcTd0V3pycGlOg5hUMdKb2bMTqT4mydQz2+SrucnMjXaqAwv7so0UCZ5wxDzIKqB55OxaNzWX6HVN6elwHgksXxp48bcJT6e2I87u6CYqNruDs/aggwuAGLR0UwF0NjdStQ4gEoOQ0dBESfHnAJhYs0HF+L8CPxzaZJg5KDd7TbOUwiuFtXStlpBw+huEwzhbqpZmafitV1UKY3A5e3z6viCz4sa+f4mBp4BbHWTN3scUdaSCaH9Yh3qmFZv+QhEIivSIHACdtbgNb7oSzr3VnmUqVWJ6yUgxkJ0DN4l3eBn4zq2LXF4c4fUEGdrIK54Ev3j2gpv2q3jz6+vVxIYzEUa/IONdfpvjC8Yjc+mGXn3gRWWRdPQ5h2tcnlTBCcKq0FOp4poYrjmt57Xm7BM4KOxnwppBJ41EvCrYRKQcgFSojdp9y0mI0AnosZnafgx1BOU3rxYgzVQFVvROML9EzwVDgLVElXuD0w/U+tTDR8gZ39USorPonBr1idE2X7ljEURQAYO41tnE4It3cMFe8YD2ije9229w58PZy3zRfxvwZT73N7lfvMR+lS/8G4E8rPnS8IoHPF8iUoJj0Yf5JPle9PPgHpl48ddhenTWwQJZAqOdXS2jjFCfITqz3cc0ymH5lsAvOef32Hj+nROm5zqtgQxqn+oNPioT0Cn+kLCloo4uXIxe71oC89RxVlXogH20hygK0lPYAkFXM0Y/pmImulQw/b0AfNGX6j9eEwONrB4LZUi2hQGhv7BdKwyduQoxAstAD63LwqCe9cG0YBiExDpzxnCPY5UFMZcMrQrONHRfAn/y6Rf5+Cf/nI9/+i/58c9+DT7Jj3+vNpWcAAAQAElEQVT+m/zk55+CX5/hk/zwZ5/kox//S5786J/z+McA+Uj8EH3hEfLRD/8pj374S6D853zY3D+3/bh98gKO/MeNf8oTaj5hLU9+whzO85Nf5enCk5/+Kk82Han+uOW/5DHxDfbQucrGr2LeU3Kt8xGywT6e/vTX+MQnXdd6G7oWNR+xnkes4xHyQ9boXnut2HKP8YlHu/xVHv8YmNv4VR79+NcAyVof/+TXefyTTxbUf5PHP/0N61j4GRI8BU9+9mlu4Kfa+I3H/3jHp9n0J3BPOXcfce5u4jf56Bef5mOBr+UvPsvHP/8M/rNM+1N0gN/cp8ht/ses5THz9zzM75onPj2tkXhzxEer9se//CwN5/3lp8zzm/yQuI9Zo/gI6V4bm/6L3+QpMR8R3yD3I4H/I3wN9Kc/+ywTn8b19lrZT0t8TwR1et2uXbCPJw3nEJ/lCWv9iLyPiX3KPE9//nmv+em29l9+no8anyGB8YL4j4DH/CPW8xF1n7K+pz//hHX9Ok/26+s36J5nzvd27DhP5j0xHzyl3lPnZs9PwUdr7nM51/B5r+2jjvk0H3XeZ3mK/Ih88RT5lPyP/om1go//iZyWn5H7aT5G/yH+yX8+94TdOds+OR5Pz/AE/YnHkz1O+Xk2rs+BewAeg4/Y20cchw1PXY/A/5Tj9OTnHBvwFDxp+1NqCY6TNnM8JravOfRHYNNbeh5/4vH8TR5xPB/95NN82PgNEq4/Y7/OI2L0icc/+YzPHJ8T4h6DJ4I6T6gtniKfsu65nt9w/jZ8Es/TY+6LT7h3PKH2Ez6/4inn9ynzm7dLakz713n6008A9591r3lK/BM4c59wL/A+5b3De03r3q+4Z7TOPbB9677yBCkec995jP7oh//CvfSf8+jjf+57q/fXD9XBBx//Mh9+9It88NHPGz9Y+g+eYoMffPQz/D/P4x/9U55yT3O+pz/+JD9kbb/81Wd5wUsgvz/4eoiyiu8Lul9fY33PVFWqKrb+ClJpHxEbgfRrRhiJpyMMxcV3OV+hGCN6w8j3H6M+A6smb15oWgOp7xyDHDuPxDvNw0DX32cwub0UGKIHYpD0ooDPIQJv9+qRAX/wx/UsSOlvM2cNh9+7rrnCn9LXAwpOuPNlOJ+sL88I6N75/VCghx0g6O1rWm0npl9KOFOVxxGLGJ+dXIs1PSb7sWVCOe0Jglnbpvtc4HOiuOLtzxXPnFdKrg2fJb1Gnr24zrMXV/lC+Avohef9kvCK6+iqfw65WrnOx6p6+8ORdbJ6lsXcTtxcM6zEncAT0y4SZRBEwaNUwQj0WXuQZ+UFEj1eVSsOm9CzXqkSZ9S5im9gDySBaYltdz6hfo6Oh2hpHrp9pBQ3MKAGjIj+qcQ2sPW3PhwX3IOOro0De1uHe51R8lPrsKn2qG08EW07UCLa7eOEs6xcXl7knTu3cgupU58yNn5uN96fF77gnH/x8iUvga/xyIbPFGAxlxcX8S+t3OLFovk9DyHF3jjpxA208oRjLj2YXJv7XCTREwvk1EarI+tKx6IOvfNIoFsIfrRkDL8X6Xl6/wTIxQoozbEFVOIDLIbINTkCzj5ptUYPJjUckiqDuAadY6E4Z1XwBS9i7QlU5pi5Z4x0yACVqgrDdK+arjm0SvUInRiHsvnCvMyYBr6ehXD9/iUr+S5KDslpnfUlBIlOwDJXXZlT6/sXue1yaDhQaYpUWcucTaoD+EqhrL7il/WlopfHjgwwRahbSXAwNf+dMFskLCe1/cGQFVzuebPVoowAHOeIyUKgbCHUzGQg39L17Sei/WVK54zWcmMMi4ttJP0B0G5gV7ot0ceiTzYs4eEdAjBrdK4Hc48lJqsOn84Y1eYWoB9oTlSqKqGP0By0UasKeiJoselXAvdbpR+tL6DRL7Wq5EJGJYyh7WlQBSeguxPe8jQYLU7M1GoJ5vPInoXIUFZ2Ha/SDK/hO6e0mIhlclVDedDa0CQb23M/iCvc3VHwGBBSobBGAt0DKhKLnvOGo8obDgrRRWHzq8yXW8HMX7UlI4m7OBxy585F/09GLo6H6B7xLKbX8ZKXRl88f5HnvBTiPh/9egURKW52xVHwbwe+e/uyb/7lU5XOBmtADmA3f8pKVaHiQTBiB1T6T/umna3Jid1WKQdW0Msld8omGVwbovtcSaungYm7wqpbhTV7ulhslSqASjgjfVM4pn0BpCC3vjm10YmpYiVImaqpV80cP2tqQn2L0e4QFUl3qS7aZrAmOKd6PYuwnrji5F3xQRb+5vYFD2XPecn3nAcx/6PQvhD8gt/Wfc4Lwc9fvIxf0s95KDPulQ9jxPtQ5hf4YB3D/e5zsI6lS6cH9hgaa2NkSZ2R6RpT5mYrnALvctSSS2ByybbhccEkI4AM5qmqHEDBVBLUGF9V6JUE0AdyhOsEHdG9qibLZ6aqmusYNRToEDCxKx4J6iQxpVJLkReYiWzeaNSkRydZMT9b0yGw9YVhmT1ZFYQk/je7kcNb8XQNxZjRA53jFCWqXVPZJVWM1H8+BU6pIA2pzD9dp5Kqykse9J/8+Bf5vW/9Te7/zv+bB7//nTwE7//+X+fh7/0PdOTvI9V/D/13/kce/C5xv/vf8/B3xH/Lw/8q/jIPfwf5O3+ZB/914v7/8xcRD5DN4X9A3gPyppx1nPde1/wrap/wsOf9K9bA/H/w13l/WxdrewDuC9Z0f8Pv/o/c/92/TtvIB/AT38n93/+fefAHf5MHvy/+Fvvvcv8P/hZ74Y+QG/7wb/MQvI/9/h/9XR4iH/whEjzAvg+UD//o7/Og8XfE/H0e/vHf533wANyHn/hu7ms3Nl258CdL/vF38+BP/mEC/f4fq8t9Dw58U3w/D775j+D7uf8n38s9uHt//L3cJfYuUv3+knL3jKHm/R3fy73mlP+Qu+rUuI//Xtel9p/+Yx6CB+Dhn/4gD7/1g9z/0w/y4E8/zP1vfYD+IfN+kLvf/CDvbfiTH7R+95sf5i5xDXwtse+Rfw95f+Eede/B3SXmPXK+Dv/1b32Y95B3v/WIGgB5708fRdxHFw++/TgPviUeIcG3P8x9cE+Q/+Dbj3IfOfFB7rJe69+FE/eQ96zF3NtaWjZPLWo/ZI6HyPsLd7/1JPfQxX10cQ+p/XXW97+zh//Cuv8L+3iPuu7pLvLrzX8Qfb2/P32c96hzl/nvMod479tP4Z7k3refsNbH4Enufetpo+chTp+4T4x48GdPc//PF8i/92dPcn+hdeIekHefecQD5AOOz0OOzfvw7//Z44iH6A/xGXMfXXkP+x57Er1O9PfO0Byxrr114u9y7N5b8h7yPvPcJ6bnxXcfPFh4iE+4vgesSTxEvo4H3/6A88t119cekmvx/p9+P/e5Ru998/tcE+hcQ/fRJ/c9fOIf+Vzg+5Pvx7i7XNd+Dt7jM/Een5Epv5f3uO7f++Pv5+vw/+WPvpevN/4hxtz9o3/IPXD3j76L/Hsw5f0//i61+Ux+8x/ycOEBn92Hf/L3Ee9/8+/zDfRvfPO7yO/mfXTRvj/+O+y/y0Pkwz/5u9b1NbZ4ZNvUfB9844+pR/w3/vhv8w3uP+//4f9M4w+W/KPvYIu/zvvcG/te+QfeKyce/D730d//f7m/LfzeX3EfBcR+o2v9Dfl/k9+m9v/BXP/HN/8u/+effCf/7Tvfzz/96lO+IiqVhK8IUBNJSwYVxOIrNL5p+FLymQUjTZFMbx0vdKHzfKFRfCXqhEWLqnSb7Rs8e7SluxWYqeNvglVGnS95piZ+TBNnlc/Eh/25AirOofTZQqOKtZhvnYbeM+gjxtgkZw5UeUWj0n/g6Klqa1UsIs77SJpC5mw7cgJu65TZVCTx+iHRVu0TjUY3AGEAwu5xUe4wBBiCCOXmIgjw+IouzkEa4fg0H36ODC9+Jngk5WXfSP+tQJ4vX7685ueM6zzjZw2fR/ufGPOyqHWkz6Ovrq7Sz6M8k/azqAsT1D/vwxdCEK6jmL/Qe41ITMdEAgzyR1YjkJ70kFM7t8k5OdDI772+kYSPbn1EuLDo+0xNWbbKsc1U1SxlzUndGE+Rllu1WgxyDV2SOlpErT4wAQWqesCefYQ5oabFuHTFwLzRIaqIZ31VRebywi+NParhq/Dz4DH+XOjfGCScvREIvyXy6YrXwQvPOT+LcBn0en1JlMOsc3FxyDvvXM7/piAcH8mZXoQKwxYw0ZiDmcKEg59vi2swmZ45plstLsTlMC121s/OXjdWmYHVIktYuontGJi/kwTVykRlhYRi24nfarSrc3AQMbuzz4xp3xxrS+68zWe+WHmupfQx0LPlqIPieIRjOPdnHjCHuCkqHl/Y9GGDHyCr4cVirNqZwGS3Qxu9mC0imPqr2N9+DIZUwmTlmspogN+1xQY3WjoswJ2K6zWnmS0gMEt/XRh/4vZ5ThQa2azBi9joDTgS5xZ5WyMvgATT54ow9lDeVW26B9bJCTdlo1+Tp+QuiEnfY9StsRNvUayfNUPXCMtqcsCiDAlA75sULwhQ3XufMzlD5MiEm5bzGqrUN2trAQyjzGUS3amq+AdX206g37gmdGDQ2yS8ZVCqCp0Lh9E1iNE3d6NH9LYLjdkT4r2gDshszmHWBAGxtRu/lYXc20HQKnTSVqSEKvU5OGo7rtEGB0kX6upY7LXTuEn4G7OwkKpmZgn0Xg9xJo0ljTP+Wr/h8FSD1ph7c//GyIcXc4RM/368wqHXSyTOrk09J7bKXG/l4vKYd3kpeHlROeogplIJ8jqVF7w4+pyXgi94OWg1HAl8aNakdM9zyY373TuXfAkcUnzQE2pkazNzs3LDl9XmOjWsS1G6eaKPkq4bKOrUDUaDeHp/qWCihq0sDUE3p9eNHo0ZwKFpI1XbfNU6JmvheBp/DotjFyA5URGxuR/lRO9pqvsoJ6pIAuq7U2Ut0r1UVaoAfAGqMyVjx7CQTcLi5ot25Go9OPkQ9Yrz9xI854v3mf9s49mr+H+F828FKn0x+NyXgJxvz/lLvp1f+TcCVw2vNS5xSjM7NzXXuk8J23qWjzXs/tY5dgYQ54GsIg6dVTPSVcSkF0EOuZZsbcuH63RiBzrBdDT885qmELp5aKaCDp7RTUKRNYlN0VGpqoSulbN2017zdSDBK86YTmcgAlaGufhMDhDj2ydHBG6Xeo1v+GRkqUYPLG+7DgcPKnCDvNCQ3FJQ9JdVGxDIaQ8Kiz7eOJiNeiSiW0VNaJYDhjGtO2BLC02lqCrmUKNKx1QC58vmX/zTZ/n2X/1j7v/ff5Gv/19/mfd4yffe//3fchf7Hnjv//yLvPd//UW+jpS7q+//+e+591//e+6DfsHnSz1f9vFi8aEv/rAf/u5f5X0lP5C+z0vF93nJN6U/yH4nv80Pp7/9h3/DD72AF27v89LufeyHyIf88PuAl4APeJl3//e+k/u/+53c46XfhrtL9wXgPV7+3SPmHrH3yLnHHnfkjAAAEABJREFUi7/7vPC7//t/mwdKgX7v9/4mdwX+e8xxH3kfqW6OOHF/m3t/8He8OBR/3/LeH/x97v3+hu/CCX3fzYM/POEhLxUegIe8bHjIy4iHvIR4yIuKh7yEeND4Pi/6/hF8Pw//5B/BD3jRAHi59j54+M0P8uCb2h/wAuEHQPkhUv0HxH4AsL8pPsj7yIc7HuV9XuS8/63HyA/zDfUG9jdPvoffesILv8fgSR7wUunhtx/ngYB/8G19T9v30Dqg5Z/Kk0Oc8eJ9dfP/jPiFB8gHf/5RHi7c//OPcw+8R+0Gdd4DX6fu11lbv3j65mNeCj4BS7KGr1PnvT/7KO9R5y54j5dh7zGXuPfnT6j5mBdij1n/ozz4c/Bnj/KQF08PwD2gfP/PHvdLsJN8ROyTxsO/YD9/8TgPqfnwLz7Ow//2cR4gH/wl8i9/mAd/+ePc/8sf5d5fTNxF3v2LH+Yuvq8T996fo//5j1jfD3N3yffk/+xHUd411pg/+2Hu/tnHCx/l7ref5j1t9nQP3P32x7mHPfFR7n37I2IB/F11Yt77848jvv4tcv/0ab4uOJ5fB31M5b/1ES8Zn+64C3ePue4r8d0l9i7H/b1+QfkkX4e/23jSa7pL7F2Ou7jH8b3P8X7wOjhWDzimDzhuD/78ce6Dlpyre/h8celLyrvod53vDPfQ7zH/Pea/y/meeJR7vFS9x3UgfEnbLxGxH/KSUbyPnNf0o3wDXch9g2vvG5zn31aypqkTA/e+4HrouD/9IA8X3v/WD/hcfJD3eWH8PvM2+Oy8z3zvsy4/Rw/4DN5fUH/oZ5SXiA/++B/zgM/0A/T74AGf5fuCz/r9P/wHXiD+Q5T3tRcewD805w+/Ry73iD/Y8Pd5wD3jIfe9h3+Izr3mIfeXh9yrxAN+KfGgfX+Xh63/Lfeb/9l48AffiffHh9w/v8F9ct5H/2fUv4Hvt7kHfoNfmMxfonwn39CG/wax6u+376/5pc93uK/+dR5w73zAL1Hex//fv/tRPvn8eRK/Hw4Jkq+J+KxeBZekSul3WGiDr6qFthj2PohNij98iTEWXz7YCMZsTZOvPfxpULDj5MwT23diO8JIEtV1YWGjDbSOQ8p0sX6mbSJx3eRlazMhTaGzC6osZ5M9LOKGl+/10Xm9RrL8RT4icY7QWnKMBvrWLSfaRsE3eCZLqv90fmYrBO7gsAMYiOvBOpA6UBGVKtAcu+56QZlzD218hEAmRAYn0hHga4PJPXYDm04MvZVCoetAhGCfJ3n0ifIVv1Rs8GLwxYvr/rnjGc+iz3gZ6DOq8DlVvICbz6hX/YLw1XpGHRRqOAdz9jrC2lwTQJ2XBL5ifiljwqaU0KiV0NVDQ93H5oiNWOz0Y1CMI6pyAy7lBoFhjkDNVisQVQyhvTUJH/5tjg6B6t21QR69ivNlMXSFaxaa57mm7DwPk62Ta1yRWCjGKNkalppgRhxVzINsH7LzidLGDCUShlsXF3nn9kXuXFzmcCCHcxTa4HrymKfrhBfB1/G8T/eQZiL6GPE/TeW/ZLtzecnPqId4zYSlmM/S42fG65mykRPq8iF4YIjEpHRDQw4ZpJ21IbbrZ6gzdwdgqEKddY8mwNd7xlMEW8XYwpZXCLnem/ESr0Fa3KQ3hmp0bhbTvWipSThiyQvWYZfd4PyCqFmGODpvDjjGvdC5l6qOWGm9G3R8xNQqWjD2wTlUeg4yiMHBiErl1le+un5Q1CiTFrgkOL8Hrg2+I5xbJ+nLvYum9MtgUAqN+ih9vjfJOnEwi+PbQHLHIJ3rLFJTvC0r+9zu0GOWGDvhmBuN5dywNdghAo8HzHosoZcCm0iIrHZDZ0LnMAH3aQnyOiDP+gpbtbGYk0jsTTcHfc/RZnk9J7xm+3YFa+p4LTVPchvT1SoXRFWlmirkBGYwEgf8A2Q1T565vSeUM9e8UDsOB6sP+WNUgmxTOtFKN3wFuJz6grLWOIsxs+MY5BvqC4juxok21lA9CxdcTzzJQjjHcmH1oZny+qQb1yTDHs86q1Y9FlIUabjeWrnyxFStOGKcHlphNRBZsBKJ5eQkMAVCk5oHc8ZU4SkdwL7pSuxb3Gi/8s5tXg5yTWA7GSlUM6D6xdJzXiS95Mt6yEobZCyoaiKXF0d+m3OLl4IXsGFZA6lvQ8heKH3pVs2mR/W+NkI+qCpHkFSpZzYPClpfT+oC276pY8Wfsirzj1HitIbdcl2FtVzWEm5XuqqokVRVXm/9BbSTm38W0qqqzquqjqqaUkOtAUfvY+feSKDjgWyb4KppJ8icmjN57PxSu+YFk/9jIF8KvuTBSvQ/z3j2cn8R6EOWeM6LwP4bgx13nVe8DPQFj1+yg42PNc9JznMT1jHW9JvUNIc01caI6xzoSsWSqGzUrhbDag7olaBXKUNDolsFg449KlV8Vor16EAP+jZ3H68+eZD0gbNAGmMKdfOUoKpi6zQUoub6VHAp2oeC2R8zU9QDR8rey3qsUaJjSo0gCpS+wkZ3nbC97JIHPWnhP+seV+N233atGrNinacLNdfRSfm5JkAT0DsEJrZCOXHl7KBwgbX+EFRVKVj7QKuqVIFUn4Dj4cCX+0U+e36dj3/6q/zj05/l+09+nu89+Vm++/gn+e6jn+Qfnvy08T2kMGb+07Rf5MMf/jIffvzPefSjCf9p2+Mf/ypPRP8TuV/n6U8+AXJn8sef5PHCE+QT4rUf/fBXefyjT6i3gC03/7ncrzL1KT9cvsc//GTlwHfur/Lhj8QnLR+hC+Mn/iUf/PCf88GPlP9CDKBW+zr/k31tj3/66wj/CeFT/6mg+NmneeI/PUR/svAY+fgnvyF2Qv7xz35D3AK6/4y18zofvrlZv3N/8us86n9qPOWH6B9ybB4Bpdj9xjJf//NJ52Y91vCfTH4o/+Pf5NFPPs2H4sdI7A/ltZHq+j4gryX8BxuMX7o+8QjbuZ789DP29Dn4LE/Rn/5M+Tn653nys8/z+HX89Is8/ik8sU9+hr77P2v+CflP4J78nHzweMcXefLzZ3nyC4B8LH72LI+o0ei61viUOkjW94S9POHYPgZPN/z8s3z0i8/zVFD76c+/QJ94gt745bM8Rm+g95y/eJ7Hv/iC+Vkza3h8hiesw7V1PGt3f4/YR4N9PkZ/wjp7Luo+pU4D3fmaJ+8JeNxg/eaBR4L8xy0/Z7+f50OOn3iEfET8h/iVHxDz4YK6udMmj1jj5H+A/sFPPov4QcvPo/wB14H4gGP3Acfuw4VHyEfEPYIXj7H9J7dKfY+Zc8MTaj8+w4foj/A/Qn7oWtE/3PEpe/k0+h/jf+w+qO0cH7KWD7lGP+Ca/+BHv47yQ/QPt+vctWzXOTmP0R8hH7Xk89Jxv+Z6n3iE/Ziaj3/6CfP9Oo/b/gQ58Yh706O+5/wqyv3+wL3iQz9v3Aec/4Nd/6Tj9H1gDPiAmA+4b4gffPwvEd9H/iNoTt+Ks/4j4h9RryV7nPIT7j+/yiPiPgQfAOUjYpUNcj7kWDzi+LivR+h9XODnPv4lfd/lftb/WYcf/lMeLzz6+JfoC+iPPv5FPvzol+AXfZ///tNfcK//ad/nn/70X/KMXyheXFykqvjKGvG5pIrvCr5Aqqr5qsIagK+QHmvy6AXi92N/W+lvpv1SZgk9wl+cmjKjpqdqWi0c+M5URFqFMCjTFsZ0YVUZhEJn9T2eGEx6273GpPj+G3ElY6+houV3fO+FWNfec6LLD3LsRbHBAI052SpIE0BZDOkMRURhVxUaHbGpWHQIR0U7OAfYpDDO2mkek94qE7eHnCqHdEirmiAiSdVUanu2CI1N9X66CDa9bWRWvOoNHWJQiql7Z9e8NfHZ84oXhP5S2udWf5H9gmfT5y9f5QueVf1P2nz+BTq/1Pa/c+7fJnwBb4zPrr4gvFovCbsoxenM5JHLnN71MG9VYXNsDKgkIrReVDAlAD1bM1Zgu1XVltg937lUX2THGCy3pGWFlGF9vJZPTlsp9nwVCRPVgaqU8FplW6marGL72aTqnAsxHhMKxDZ9QTivy1jhmYeDOM8xMBorVQSDKmSEnqSKY8q59Jq/vDj0S8Hbdy5z2K4X/EQkqVRVrit5wc+XL/g585qfXWJjAlwJviNvjm5fXub2bWrwObNuaLh6HC6QdY1ch7SY0xiHVG1RlQrNuDEoQaSEmJ6bHDHS7SbNLuUEcq0TYHmq4YbVAC4RIrgBfCsca5JmLHpuNqNkWZVT7DBKn1B/HRvPtlJVjRsxdbJUGwYzQ2X+CVJUlUvIeYPBHKmq9B8kij1VMCCVVFX6jxKM0Nhv0NFmL4RAOFFV9TVxPBziv1jkNKfdDsL82LraPD+aQDdixqPMCJTV23bYwH5Vl3sKrxt4jXVIWNYpyjkarLMl6zl5yYKPQJ3dqKTHHnKjHbYvKWbpfsO7G5WqmtYmp9XjdgElM6YXntfb9DkJa+4tunB1je0DfsrS29G57g8unkmh0NGtyMepZ+38/qDy5gt3d2NeW6+1oDlx1FaxiJJFKKyTrpi9uUZBCHns1sDlnfEY1jFgbd54Kaf3IuJ6IohOrtzNKSBxsSJG9c5Ef7PrObHGnqzXtXPbSFbO+q+ZevSLgjf8W/HBStARqaqG+0FJA8N94+HDAuW+E1ww/sYDpKhBAYRqqtTgjIUnOrNV+yipB6rA6v1hIId6t3iZ95V3b+fW8SiRGGZN4L5e8gXriyO/pKFCUNdzKkMhOuXW5SHv3r6Vy8sLqNpjMNq/xWq7JuUJesnRITqbmdA9Hqe4f0MjviMsh+IaEd0X1fq2oI3b4rS3EukgjgBE+3W6rpZJuzc9b2snZ+cT0ntZhnpVhU7V0VIdo3XCuaY8BmgjqczGclrpWDWIfoHHZ/mqH6au+K2beJX9t6z+dwEXPn/+Ev5lnr94yRfxVcOHKR/G/Ax3Leaju5SEiUbW7OrMNzKbe2DafZ3X3Ceaw02YIz6jD0tHWBWnFUUzKHQ8xsqEGWXCAQB2ciimtgl0YkxhXZIdAjuoFCpMUIKYFRIseuEFpYkT0X0roAE97+FU6zhI/V0b3S6vBISHoi6j68cHoL5nkX+dzONKVM0kj5M3i2nCoVzzeZx8ZoNuhbT0vK0wBzVbHUy56UYMwoViJbPmyWDTjcLbXXP62qSWzKYHW8ARRNdIN6iwXnquuQCYItxG8rWvvJP/9LWv5c7t28nhmEOO4VOdQyHBoQ6Zf3CT3Dbckdjj8YJfTIALwAPgEVwcL3NxAY63cnF5K8cLAHc8XORwuMyRnGr9goKg5Ddc5oB9xN8wj3hz2l78BXUu8V0s3wX8BdyFXM99mWP7ltTPvfLCdYr2HXPBfW/PkztcZJvngC60L9CP+Lt+z2OctQV7x6f/yJ6P7b/MxcaZC072MUfsY23ykOPhkD6uB7g65AgO61gH/Vg1Y4g7GgMOdczBOg31iSP88XCI/mO5zmOOxi8cO/7EuwFa0AQAABAASURBVDcxeWLJORC75RwPB/IPkTugH9p3gT1R2OLQddk3x//IeTju+4fjmBzhLs5wif8S+7Klx5C50Y07UsvrwJoHYuQKqX6gVh2PSc/LGuoY1xRs/9lRWGPQQ42suAN6Ubs43wcl18DBdV7eJoT1oR+4dnO4lXC9mmvOJtUP1Gx5POaIfiGOF/0dfHmoXNQhR3E45GLDEQ79eJjygpzjjslpH3aO2tQ/UPfY8hjnNOZ4JB7uqO9wjMftYumz7uY/puPrGK+Banlo/chxaB/5M+eYIzXVL5Zsf8EfJg51EfMOnXsZpVyjOf3EFiBH/ojeNfFPOX1H5uj6B+yOIZc9uI/+bHJuj8fLeD1u6PmI3/ZSdUxpHw6shTrMccTe5pl5R2roW5J5neOwYuf6DjkePFfGTf1InSMx1tr0A9zERZRH/BPmiQvqXDCf0D7mUNZTHlN1TEDXaznjj+y1Ghf4L8gxXnmRKiS+w8KR6/LY95ZbOVzcTttcpxfHO5m4lUuu3wuu40v4S+QtAXd5cZFL1qz0GFx6LNiT+vFwyBH7eCy+B97N//9/+8/5yju3mJ9vHL8jklzzRVFVkaxC8qXCGL7QQG40vzpxnzhyz4w31I5l4Nswfq+ixtbTdO7GJMWf/jrVid4vTXCP9VycrRWKaJ+VNcAYZOGzY5rv93YdKsVx0CuwiBtGvRX1NrZgxeYjvU0OyHB9gqquf+BT3UKVm7tzJIA66X2MRyeUhwhPUy176IJyRJWy2ZmBfbICJ+ExSTf3rzWwON19rtUt2T4VsnCzdCJ51mnToEkywuP1OvF/WPeKQi95pn0FXrwcec7Lwf7lNi8BP//8ZRq+IFzwheFzXiz5s4rPwlf87NLPJ9RxOl9MuxZXzmSrrwV44FQFnvOYTd8k7tf6StrZ1+30Vju/j0P29mYkLkjXiXbqKw/X4pbmyW1m2Qpi51w4tBF71yHOiY4Z/THk8E8PMU1Pq8dz2+e6JnsguOUaMAfr4rE3FxfH3L51kduXxxz9fITryvXh95qcNat/DnnOi1/PWXG0mh9qyQH71q0jdS5ThyT+p7L4WSO04Yl10Z1QSQF1zrlqVjOOHRq5GHZAHH2msCYdClHhD87OKTwUGzi8NuUOfM4PzSVVFf+ws9gIU2AWmGofXB3UXMy/S1DhLXEndjBzGq6K6UZutmUv0b5TNqYO18WRcX/CPe7rJaS6PrWJwcQ15/K+JyuXFbPFdijHheAOqdg45jicMpzIwfkNeQdwPBRjZWuDIDq5jHTrtFdHoYlN35KUxLoH413lCTpfh8Ebh76p59J5tJ1L+R/A6xUPEhtu1FmTsC0OAktmMjfRuBEY/NXIW1s1O0dVtTUjNTmaHP6QnzhU4Reh+WmErILDvNGhrILbEhzbucabMQRBFEGiA8uxM/Gc+iBGq4oA+qZvpnLjmAyVIC+WzTGguC2kkTRdYTIdKhX/BIfHsDeN+63dlAZDEfE6oPd8j6Hr2AmDybG/ETecXk9CmB+WqlY0G7FJIRGMAwTftHrvS92mrPZWuiEs2XtUETo2OcvJNKpIaM1BnQBFm5xTaqteXlY/vN26vOglyHVY51f/zbFnfAm/4gu2OB5VeGePJXxx4n4vuenfuXOZS74E5LY9xGbOkj0z+SFAURQpljb3ZRAe4unZMNmzEYc5veA+TyPOCZ1OymoSgnUTwYzUxmVKIeOgH6WFHFGucdZOJg9jkj4k5WLqSJD4Fo9IYCYYZ3K2ptnR1KiywvRUnd8s5SpVQr0zZmny3IHHqsEXny/zPDcv/KfBwN+m+htUf5v6OS8CfVDyvxPoP7t4znn0nwm/6AenkSsetvxuvWZDlh7MmbgWxhIMSaoqB74Eq7DpEWy+SiXdej2sUtnHDt1uxNwBGl0u5FUqB6So0NCr0KyLD4YReyoZqLhmaTnQcykbBCgJci8ep1AhtumK1+lmTmpkStmJMQX81KpmhPNDLu8UBVlnZJFSNY+fCx34xgxFIxJfX6dwVdg6rVEQdKhwIZO6CDbSIeEI6mykm7OsKGrP3QbN+NAMDXZUJLfgJOZmtcLK69jiK6tJsAbjqFeFYwdzs87j4Zjf+urt/P/+07s8AF6EnwrYB4+FXGDjBq5yvdnjihjq8mDnuRzX6oFjWqaks/O5WqaAxMca5DV2qXNh7LWuqUO9ronET58cVQeGsKLyHG/jxqo7fYwrfyApml77Xneujlmz+4lTb864G1hrZUM+kM0YOGJ63HLXGvr4LX342/H2E7lJ8oZ+JWC1jBQ3Vq3jsI15K5bP+I6ltjrbwtPjkN9qIXuO5ohVis4ZfQz2+C0WOZZ/y6UwfbSnR2pAYBuhBrj0GLvPmDNfs3MwtedEGc6jBH182QSduoO1Ed8G+lIRdCcSqEQ6Cj6uidd+uC6VjUNHjCALhGaqdY1Tgm09M3gep14A66r9M0EuAa6mQR1SCcMijpEAct1Tx6nD6vNcbjw2SfTpQ+nooR/fIDZCtu2h1vCIjtc47cgR0X6kGee6MWKPW/HGNU8OizcFrVlC3R0swhhhQEvzG/jJaH6TzV/jILFH6sltn3fjsLecvZ78Bv2ATMIcqbVsLcgZCccUs7dOHB5rDo8nenpezgXHdAjOZ5TED4HdUh0+u2QPrQ+os/zmsKl9I2+zkdc9NyP1RoN1dR61mO96cQN9NH/NHPhmGNtDp87sU8dFTLuQWmxbwf6Mw0OHoHaoS1ByfQXYBzFcrvmtd2/lf/vP78T/nEx5/VMiM7m16pHhTKmqVNUilaPtKvWJgbdXqaku4ZcuuvX1TdWAaY1UugT7dwlV1SFVU7YRdLoi8o32UNY6gs871FjAMbWuC8s6GOHoXYuc9iWaxncFDZF/q1ltkEvWMDvoU66ybTNty+mZMbM8SbHNfINkSqUmX9yrqjBAVYXuIdLZKEa5qOCpQqFDR65VBwsvtFgLHNwstWMzV0liCezCrqpUiUyZymysG8Xr1heEDS6zl694Ofjien9B6PPtp7wg/OzzF/2S8AteED774irPfMZ9eZ0r/+ULP7tcgesx2AVF9+7qKkyfVGZrw6M555/k66N5xsB7AjSp3Z8F9VUDb87UtHFOnOtbfmishZ7iD9bNvsU5z/KcykAWpNh3CkeXEtJKQaSPmz1LOdbcE6dNV4PUlg64CRhEDk22y/FE9X804RoKj8Cx+4+HQ+7ws6UvBQ/NpudMJ1Tm878vBT2nr+LPM1RNKjFQQQl+rjzkFi8XL45WGe1mMdlaVcEJmJoYiLAZXBHGt0tDRX9QOhAJP7CHvOcVu6rizw0iUc+pta+wK/oL7a29C07PmQphhkClU446SfWfwRiaVtAr3VhXH5+Bxd4Y8WEsN4bUWzF08pkPskBLJvUchGbdwXcKapY7RXwjCaGxVZFdHE2vRWRVpXAgMlpWqoC6qEwbiZataTYY6lBcC4O4JNiiHHLeRhveE5w6zMEqkuqebujKjuxBQsieA478ITbaomKzl6/ng7McWU6H9SWdnGwg5JRT8crNebPYua1ugvJ/Dads17DXWHSFPwWLs8obnA4g56lDxdvHtOUadAtDmuIgDR8AzuPleCAYyhVojugch44ffK4B80uJYl2dMpKqytYo1ao1e1H4mzBmC1OKdpwNcHTqwakgukZLB0mhbuGlq0qBVheNmWz62JVedmxSgL6H8TyEB4Z499L7oGgZgQy8ur5eG3brFSIM4BxdF8dr2ubLxmZgx1encl/gvjvAtDuEoXOMbf0a/6qwuGB2DDPaxeXxmHdu3+K3xFyynOf2G28sz3kv/e3c81d5yZfq8FyQxKxB0Flzghz9txzu3L7IJTftQQCrY60UyXnb7JEqgparY5eOI3pcQlqrHl37tOfoHJWz1kZ1bEn3oLJhbMouh9Ej8Ybe86HHtsmzGqodg3/uOpFLt6l1GkHTascc2Os8rppj5hGnFSxVwQlLNw2w5Xh8fKDxC9MXAj7geF78JxMv+kXfy3z+7EU++wz4IvCLF/kC6f8sxL8t+Pz5VZ7zkPSChyT/VqC/geXjy+3fnWyrRR+cMhYgw/S9HJaeKpkgQYprdHA6APEoxKkL8uHMzd4KUkDgi/mhQYW6VRX/bHvFk9EfJoItVDIAk0AUOjw9G5hAEoSQkSqThLpcZghCtg2SKxW7hXr+zOaLO7Uq/ChLGOZ2YcbEdHe5VgnU0wQRZwmT0mkgoBPB6IcZzcIsqVPCmWkFty7B2VG8FZZtx1Ks07aDnHWUvVnJid5z88tGcBbjQ97m04aemRTew9HlhbF8p/ffFP7PX7vDb3SPbOEVuMrwB0Ze/kWoC3XuNekas2K1TjVNP9zKOSvk7FIir/EJLPUGuObCFq57oA/qTnAzQ4+N8JlDlBygQ2FbyxhhnA4wvCaxrUUgXYMgBOOyySe29yUv2pn+zMjrdgrrEE1e9mZ4g4FOOBEkGItBLDbr0D5hprs+QtOSmLRhFfybjhwco4HMLonR7mN1nQEfMRfZc0b/GVrFP1DIZgLD0LDTc3ushRw1vZ473jghT5pC6AN4IOnWAXMv1KHmvD7YP/FErM6FTQ+fO4mqSql0DIP72MB1N664HkGu57Xpvsa+b9ZJrPfZa+RoMB/rolL6mrKG/OJG8Z3Jo15frs4NegEk7Otg7e5ruB9yKZSeU14b3r3pd+nmjevieilMQC2mQ+8qGcN1sq7me8DBMepjjMQf0PcLaqun5aDmxOi5R6IUqK5hizNcvaijnAhbI1AnKBEakpHajLhdq2lKmOa9xRXZylmLQLrzl0HWaGDAuz7rj+YkhL6RYotu1VrnuW33Xjg2SGsMF9I1Ev09N75d9iKpSYzHyzkjh90xmwxtiMEuptRvvHAf5llDvTlzmUuubeuCId8lrDVImzDOmoTQ4Rh7f8QS1GPb5Le3BzzM4V4JT7iWg+IcO+DUw7HodSAHMC7Uaq6rr4Lkt8lQVey30JKq6mPI2Kl9PINKrcHnqbinF9LP1js8B36NF4M+C7ovKydFR7Mzb2xIzOgKbdcJTX+2IFeXYrZpdWDic1tWm34Nzr8XiCp7ca8y5hrPlLDtZKAQiYy6AZoBeDoIU/V1VLmrGa6v65M3WRjzxE2VkmsybxhBx29foc1Ya1CL4Cj0V3uYr7QmzlRCtwpIkmYNI8SMh25FOZifTh4UKVReeq2Z5NuBa8nlKVxbH7q8/mY2sXia5EjoUwfuZ4IQbKJSVSkUf4VCdOvaVZWqwpPsY9ciCum1fsUvs3056PPsC55rfQH4jGdcfxn+GS8FP+XZ9/PPXuZzJfZzf37h55grnn+veanoi0LriD7I1D3fQmjOLXRhbm5VoCen9eWsTdckeh/nxKS/dOz45W19zn5eQbpZFVfg8YQo9cbMl+ZonzFamTbxoRWYbCv4Rros5gBf1vV5Pqcfa06WzILJUvCkqvpnwlvHygF9cD8q3/LFYMEVQKA/X/rfirxEK8KdAAAQAElEQVTGf009PR70wVDEXvBz6q2LQ47UqNC4Ac01kEw8YZDshvsRI6bXC18WK86Q9EVPtilEF3XTurOQhU75VJkLUpCAMs6Fht091173FgVmkxrXrQx5LmPjNxnq0vPlzRnEWyJm4ekgRFNIKIX6vJ6xWFfbbnAqjCPuyh24VqVu94aTTmEiHIOcCPvimSNZpQcaHVFFJHLLf9uU81wTz0T6yUgVI8cvCKrGW/2h9R4Mni7O3VSaooLRTNimUmQPOWXHwI5H615EFVq1dMTYe01tiWms0UUv9Vy8LZTSp5C5tGmv4P6bgs3g3A7a8p1ynRDQOeBcOq10FjFbtDZFFDe2GWJyoxlFlZ0vtToLKY0JvyAtZ7zrE9Pu4zmTCN14WcykazATJ8xcuaqCrnRDyG+fPxxNJ9V/QuuayPNeGBs8DJipklEDrVZqqUMNf5XMgLWru9KJGANkX0dskK5ly5YS06506XVQRkrXl6AyL+pkhhlbU01ywClQM2v60aRiJXRmYDxtuq8FhnC7xD/j3BFRCUw/nSWZtfAMdbwQqEmoPxWcmQ17m6IJ7APxd/jtS//zYX6bMz/61CHf0fiXfAH7pevfRjOvSk8RgcU10Gs5VC7Jvw2O3Lhde4ioWnEWQpcLTZNNo7FOxu7Ukvd8aHc4QS3LbXBVKZswQq6YBR3OXLQEvcEFeKrOZvNagyopB3TVRheCkJdAVvUQ61ahB9CZIrMRvwy0qFYVURWGbA0L03EyJ23ac2oq6NBA9ebtz7E+CHkOnvNw85wXgc940PG/Cfj5s5fphyAfgHgxKOf5Mu7FyxEfnl5xDucLRY4hKwgYoESFNuJ5ZMkRc4Bqn3Kk/Pk3yTymZTg6doUTMZJSAfQIKLeAI1vze0AfroT4KgNDGyn+ZKAqC7l0Vay9bynbdaKjY3A058GHlKtytV2oS8/1JIEnpNddzFdttNlxUJllKlWFV0wxTWwUj2ZXx1Ru9ask8EIOClVhk54oWRN8uhVM9cQzBB2+ihik+5kMBpGOQfa9O7Stzhb0mqQM+yCIrr59Lgf21KkRjaRqS85sM6j1FRGCskUZLs8uM1vxy4WL/OevvoM85jBecY3wq33r8KAX4AOhe2r0vFTAP3dLFUzG1Sc7mFEgOqOdTD5EGxw+JfcPNWsr3Z9razCHIYNhqWjUpwZKhpsC+sNEA9hDMx+BSTzJ+oZ5ABMebytEUgMrwZe9QY7dYGkaQnXmaI0VZqnOh5DvTBXQPmRzPYywKgu15Z6XMkWPIwQ10DqEWdN6j6GdmA5gLZ2Dp6U2ulHpvU3CGq2hKPX38e+FkmD9Xcc26BxQXCSOkW6FnHl9U5Qn6yHgpi/p6UMjofjekagqhICnY6aPi3nkF9diwPClBS8vAhekduWKWJ76eds0+mXCNVmjMdfGOuS5vvpluR70OiS9zkpyOKQOxwzWY3RS648WtT0GPeesO5h7rmHkGt8A1Qi0OaCoyTVQgmpM60gAvtiQBcgLMH8YBGVg64RVuZZIAVj97KePD7pzU7R7c6FZD9Ed3bK9V4nq0FAsW4NqtWXHU7iZKauqwxHNzmFk2kgmKEjhXlCZRF4NdoRTMYIWHPSpa2/Y84igXAyu2nY0sEFObbdYbxFcJ1drpLZ0qOWvKs0u3woD6Yx2j+3ICpGY+kAFMxOdAHMQGqdaxEBgUydEG4CQg5RBnfsxdOBvCWvv8ygHSY8JztN8K6HpGbjWNUlhUprvuNY4vMjoAM4Tr8ViMV7fiIFf3pV63Kuv7SsSX+VQV3nnncv+J8QX/ILYT1NVZf45mAkIZW7I1qsq6nN36eYcTTPghYOhmzY/h1AmKcQMUmNJVHLPbeEwjzoxXl342YkNg66LSAmnaOmwldF3XsIgOWM2aRntDfKshNIjVVj00RgJMouzVs8DxyFu2qH12EZq+0NOQfX56iQNgN+xxVCrVtUmtEFl8SihnR8HFwI1BSunjusNGVXlmK31ue/AghKbQO91EdESng7LOFJVE1gH75va6FWT98pAJQZy6xLoVZXQQ7P0NQ+UPNrGZ+MXvPDzmff8ufgzn4n5BbkvB+dz8av+5fhLYoV5wjpcNF3a8sP6ay5tfVC928BXFQJA1jnkNxsdlVSrJXX2Z6AP/CNBW8CuZLdDq6q2UffuvtsgGXcMQI2tbQmM4WqLowlZpRI8shvwEaMLb/uUspx5BHH7ZOQSqL+IJA1/Vttmj541ZPo5P4V6wc+F/kuy4q3I4LtnOiuUxJsUF/oVP+Q8f/UqL5GxVdpfqVYu+bny1u1jLi5LhhJr3kokCinUp2ekCjKENqaOyjlhHNibXx2q9+3met/44TqbuBoH6iXNjqSVlg7X1BypKr6nyCC/S45oMNjL4TUYAEUeyShn/cwlO7IIjTNYtapSzRkztWlqo0ERstYyog6Fg64CUXXg3l2Zn8kk8FUeEeORI92qCtdIVbXdA6rrq6rJIydfJyG3AbZKH3UOWXOiFI7U+jN1R4iIkdl6rqn2aKlq7WyAoJvWmB6ZqTlWVehJcWiycK7/f6T9+ZtlWXbehb/r3IjIrMysubt6rO6qHjSPrW5J3Zpa8oA8SvIk8/2CgQd+468CMyOD+YGH4TGeJMRgMAKMMdgakVqWLNmy5O7KjIh7N5/P2uecuJFVLQnYsddea73rXWsP59x7T9zIruY6AhtWvVuMK1vk3OZ6Uaojrlthh3OSRhkEFUzojopp1ZPOUex3kbofm/U8ohV3UYAifmic62Z0XMK8yHIa3wdj0/Gwms5qrTNRxpVijFcCwNoBqrYFrppXBnATDFlHqZrxnp96Teh5OLNO2MEZOhuNKEJWsRS3My6eAQRr+kmoSGXHc4FEh5RYYLOzNgq4zl4fdhC6qmUv2PRaMXSl7WKsON9W2PO+swmlSgYc9qtVvDGuELEFIQeiWVCwJpeRYzejLewxuZC29bYO+WCd6ILHtOaIQwk+k3P14CKPHl7xpd6BjMQ1KFY/8bB3fXuM/y9gx+MpxY+l0q0YnSOpqlxeHOIXjBcWjTHmWOevwl9doZY4A8PaCcd31Cq4ma0tyHM/YNhseF9CUxmah4ZhWMUKuiKTqJvR+D6sfP2Nsc9zFisqyXHSaoOBddCp3b0HTqKZcrTnQoZbIo4m7bzLaw6Fet4xo4Mqgw9T/+cSt3xA3mxfAvJFoA82PuB8ef2fS3z5K9f5MvY7/DXUv5L2l4HXp/jAc8vT0hGhFB/DrmhJCqE+Ro/Oe3L+9BJ7OeE1mxHihWQ2fUQcOgqnqpOsUaU9qQRnHVzh6cBfffMx99y2mWnW0YM7u6UAttrFWdb0Lay5Fhuu2Y2CD7KG+S0OToUGr/IcTKQMcwZ/rm/DRrQG4VotbVzmDohoZWta5WRE0pJu7iXUrioVMwNjsxKmsyKrRM1ftDEIG5OidH5jNUdBLD13MNivWQowqau1KicckRnGxMUzY2YbU1GzqlJV+ER5rTOaik9vHL12s2SeEaJfjKODIw+uLvll8GFeQIcvPk7+y6r+MvDIvk9zncyDs9ohO9jdsQeCTx9IIXLVg0it4nyKaxledxw6VFhFEo57cQu6IMSYA7xthtW0BAHOagBS31FyccYzSAzQcFXBwCJ5XiNmwSZMSlEHSyUFs3vHqdH1CAAKuWxM8qxB6gylanKnazEkCmzAttC9tlWr9I0pMHWpjWUQcc4JTKx9zMY2B145F9oC1XEG1j6Q2mJC+MEfK7c1l7jCXhQAz0iZczRIkITZQ7o9ti6HYb5zbzkFl2/Osl3nUBcaXSbCeXURPj+DUQUWW3nbIxTgsAefX/F+PN5ya95kcF+GWmrXiEmSZz+XSEr/T5mktUA49SKreSfmSng/5cvA5JD0e+sCurR9CnVcfGkgW/f+x3bOE6+R6LPEURCRqkoV65CTYsRmbgwK9sjxDCIzlramXUMNTX7b+CMAiB0MpDNO4CcqNQyfuzCDOINQRwacwA6tbX1l9RszfoZ1IvGuQz22ggmBiRmNTMHpfHTnoAdAUa+0J4u142ATikfV3PZZMaBR84BmBygsa4T41JTpCxKqY4tbCG4j+PR0AzN/sPbR7Hn+gyAzMqbRdFy7Vh/bzU4vVeblrsFPisl7dGne1rG5/nV5uCWrea4hTgyiUoLdGBeQ3ubwYAarQyy87Vk73cgkJs2EQeLMYZqemDi8OWIwh7YS7NBG6yIB0R4N4q8GxY/8Ul+nmzx5eJknj1/I4XAgvvJMcw3mAvU6SK3ynDDEsFXvKX1+W6SLUWLN01pNpthIvX2qpwo++SNoumrjbZoSGfIUKrSNriropdVSegMTPRAtElHFXtdrMD1GO/jK2yw1ZIIDoXPB+lkA1/UsvK8szDsgUlECQgZBfWixpHqATUevE9JtNSmTqkLIj9mV0NMNn0m6BOn0PjNDsy4IvTMhwaYCUes17nsdPjEDrRjogHYnUqhwB/b0VeIUQWl6nWB1rBcBnxBF4GAb6zXhZrIStPcytzOvpdFfDvqPGK5vR3wWfufZMV95qtz2vxr0S8Iv80d0/5D+ladgiF8i+ox95E2+n4V7LmZG02MbLlCD+Yi09XsNc6292KZ6du5Bca9FcXUHz4eeq5hpgncVpm/YaOl2sC2OjBnaN4BI3Kvoz5kjJo/5M1yBktnwxZRZ1ZwZmuNE50iMGsN6LfqwBrL2NpfK1eWSy8tD+ldDc5AYdL7OXcLHcvwXnbe3viGttUxwH8hyqP7P0lzyBWNoQJ3JhceDT0HPvKxJbU6jcYeqCh0GPOcuURjYdB0E35FcFJ118J7GiG0nTszy1uoSwJ0PPosDEKwq5uNci/k6gNF6I8I778Ayqhix9xA2Pc7ZGI575GIHJhBrwmAUcrLGGN7VSc0mIZu0ZNXTHngiW5mBgcQ2iI3ps2E6oH5SRfa+wNxvEpsmJ2EMRRC6DvECPSwLnxULVhF2Nygoc1Ng2khb1CuY/VpF43ILzJzmUxMqBYgUlutTMO93gyDSECyqMX61vRB6V7euQmCtNuftNUxkjhDoC9KTrPPhunA8Ok5foIKhoIR+b3mPBXc5FqFW9iK1zQdKF4em2qerqvYdqrQRun42lrlgHU7ih1el0m0DdVYoxArJ79aKINLbQePNvi6wqrpCvwDKUA8anBsvNqJQsjAstYTeMeAoLjndPAMNEUX7TiZibQRnnf6O8B4WtPdAi2lr4irOnt9G2t/4VZUqpNE5zPlWrJ0BZ8YaLe6x6WIMLGTDqMVhgJ11Yu0Ro1PLs/IM0B0jXwJBLf8q4L/ue7h+KUhCip9eChw/bG94k/Zfph39papMXoV44M5e/YXA1eVVrGntrpH77Tx9i7i6zS6Lrc60Wbe+BdGtesB5rlfBredA3Dv688G7CLTuzaDOdPA2W8Bruh84MTFlLbMqEa7VVBp9D58dhpld1kFH6hrfXbBbzttz378I9H8azBeAfgn4Zf/6ycONDz3Pr0IRiQAAEABJREFU/Ksn18iHIb5DXN8XOQteXK7J0opHOxi0W5jDsx/ou37fC/xtTem2xVeUPaxWoKYbAHCbvRi+kvQcdowzhDLjjFWVKmQpvSn4GN29B5PqH/UmIoE3zze0chqqt5qa5brXcBYtsIwCx9fntn/D6UaNdDRio+uTAVRV4VRh4WDpBa0XBsKxeZtUwaz20jU0EWgUow+DcASQYu9V5ZKoWDAROxLiiiYBkhl7U4Gb6U8rvjeD3Osje2Z2U+hcQsOn7xSQWXu0dYe7zjsvbZqIccUfBl58/DCPXrjkvTnk82Ug13/wcNX3Anot1y4MshyDNuIV4THMQ3SPQF06NH1UHxIHsuPYdgtyjLMOwSoG8k1R8IhpMYe1BHSR9XJ0vBgV4GDGMrGVwyzYZrv6J6ZXp7kzNv3sDd+AIpv597qEBr6y0+FU+GFh1aBrTrYcsU2IxGasSlRvE4pTy9HzqTJOBvM1o3VHY6QYpShxaIFZq6CCbUZVaSJ6CH1eG0hd91xjb724LTZbjU8RrUy9vi5C4z5gtb0D9cwcYWqCsy84VQVWyQKmVPCnhDaQcB+2FPeXNveiXxKG6uEXwhawA/4l815SQ32xnHJBzQvmuAD3NVZV1F/i/xnJqFUvYMshaSnilRQxFJdx+tQGjHMO5mq3F8dA369RkQQrqOFaJbY9QUyQAb2glOUIoM1D4cQ5Lakd8O2StB9JFeBQpSG555yhI6EII5r79TXLBEJ2zSlUKy1RhDy9zsWgJ2AtSaqqhcGKqdiogVc1vaBXi/3OWLO2Yq5TANGETkpl+wGm2ppXeKxPDgScZNoG0q1KW2mXgYnI6QqYAPQZr1TsxqpKMyikYvMa4CS4ckIzPn0cumu27IxDNIiIBz0l6zVGS0HNuFlkiyFY6RR3DAEIFxSbMbOZMy1oGEbA4DiJnppAhotFqmalUC3auPKU2MjVPvKlu98DvvTiwzx59JCXY6U/v8mhZ4RE+QqmGBd1R4HIyeqPZLVCGwbR9jMTVx7rT6ifWFMJrTVDpWJ3GBQapoRdrhoLj776sHFAyc0mIJX5g9m9qpJ+jaOztZHSVYRwqnSUZI653wQV0RHObH6mlGzeV9ydr0fLlJzeaXoccsQMottfbVx6parQ9FW7/0YGGL1SPaZ19iZvcF5Z8ZWerW1Z+q7PL+i8nvohZ2HtcuK8Ss7b/Wrt8TrLTFiJ7aw2qkno3vmM7RCJm+0XBjw+55Y/it9g9L8gvD7GP5z7R/Xf4Y/p/0z58jOwmzy7vsnt7THzXwzmrpJrVkKb02H8f+zbIt3DwLHuJsw8q694+wRZA+P90PT2kYy+IZq3OWql62Qdk1AvNEMuQb81WOe7ttT6A0j3HkTNXijlTmHRwbxdmotNATtfCF7k4YOr/uKnASc2HhprWRDvnZub2/j7pp/QhksyMfUlbywv8HvqA/7gXAufq9Sgp5aiyNqrUlVZ1h/vxUpS/oDTcap35xq9Z8VaQrOgosmBdBy7e/W4fwR2ziK5rJ4q6yJAVWJJJalipJaqJbPBnAYjjL52zhccSvQatacBiS4ewEJCUxd665vNdBPaAPiaAx0ukLam64lDLa3c3Cmjc4U1mpt1XMFVRV3xJ6mq9CYY7VXVmOe8+eqk0q0XqV3xO4PDsq4h2RgZ1MjeChwB63PacWbtJc+ZNO/+JXlmTmaT0XFd32vUmxCgwwdgbfNL+0w/2XXOG2uJco6d2aNWx8KYS9VEVGJKpWLP2lwkW/JaRLzqLj5j+T0bGXDKdLTVyGRTdF4TznqHNYHh5APpngGgLbW0EZJPyHb4ZRy4EGDGpEqP2iswwm2urcRWqZqiZy08sJkzBBX4ZIZV63VcQ590yKu3JnSNrGPd3Uiy7gl1KcrZUmnN7WIFa5VVxXmmQBSEYsfjDLWyc/JVmlzn2yUUsijA6PM2kbWgqtix64PimrZ4FTh8MdM1J4XqxKrwyGsWGjQBG9gY0I2HdCJ0rO7zBj8DNBWiV/wV5+HVod+wq6hMCWBq0Knrh+X19W38S9oWSrQsoFR8UfuFwAPrXBxCZjMwulOmdQ+mYKjmacheAdTWjSlsqqHeI4XEFC9MY0S7FkMxK1sAsbMXMCCdNM5QJQvIGPWsX7hb124h5rk5xxTXaQTmqrDShanZOjaDzK0Z7HuxWWPwbrHVlFYFD8MlhRxfe34J65eCX14fXv6ZXwi+c8NDzG2ePjvl+vrEg8zIkQcfnns4jkrVkqScJFubNYEwnFNc7Ryuw/37gaxW2paEyBNTxAc1gLsba8FTo6QxUXjNqQY+CXSMpH87SLfmg5drFaHwZhe+545iT5CIyUdRhpoYu9+2peGZgHiUnU8Md/ZZNBToGY3PMAE6E01cAtemSpDUJll7sHz1xP1ioBOgtOYDxui0BYO5cqnZVtfivrA2/F5MaPok957gqq3fOYT7MFfcmL4phkgjEuaa4lhFptJonmtmJIatpfTeASqVe431At9B+D2Zug1CXa7IrHBAWQ7V/6dFj1/w/8mygE4sV9JgmhMJdNw572aj7dSlYxU5iXOT1TPJr9hAyA+O2ESy1h458eXOrAGmTXbzzNFepSfYbIp4P3hJpClb/WqjRwtmUDNMMGs2kyqEMIs6hAzHtWvIa4HlHChh4oUmaXYyE/MB6aNt86hMylCtWLpNLiahMtITQ0MDpapRCGA9pjHC1CNG3IjcEdYS2kCIygkYC5GStN1jbNKqjQEFaTsc6UBCDpqcbb+UnLz+DIQ/QjTdMAl3tekzufuuWjEIZBDDgGkMJ8mIlCp4LbzvrXrwC0EKP8SUcn8jvt/5GXbiDyg4uWCuF/iseuWFq3zg5Ud5630v5us+9Eq++a3X8+2feiPf+bUfyHd9/YfyXV/3YewPIh/IZ7/mA/n2t9/IN33stXzyA0/ygZce5KWHhzw8jBzYX41b9q8MVpucKhmuZQmNNfPeAsL0xlkX74nuaRAVVw0wCO4C6JS5BQuNxrASQYStxUpDIzQKFXhkYoMQp0zbzMee6VHKIFLwO8xQ+MZcEyY8QAEcMQUTvMjCItYYNMDGCnh2rMaZn4jrlEMKaqSKOMTNB6SfkDVGwNrb69KNVPgZJiWmGw+tIfjssPM3nJBpKPJmAoup9g1oyVUA11woBI1Zr/EeRvTdh3zLNdN5ddAUAIKhvdaQq2u9u7gFpcKFN3QZ5MxSOGCd2xpua/gUE2cx++stOMCQyKN7r4cGmykBsDE67v3lPPqDe3bqJnS8fV1qNg97YKNYKRSMnguskLH5gKfjbf9rnldefCH+n4wQIuE0Wd7XzAfNKcCKmB3tpiEbO6mRvY9pwZqGI0RTfI/B7Ho94NBlxHgb5A9BdHN6F1zJYcVzGQFlQeOemGu6taZNHKZlPEtjVRWfgauWWHHyMpsEUryPFfN6HeDytM1JZzJOJ74HGGsO9atYHXU6P7ZKlYJdiJ2agbBfd/Dd7jiDNVRwqyq12rhMR7ANqqiNQ3ANuhAIdAKzENBcLxiZ6WKxFWZpTOnkzRxs7YQMyq1iCLo059IdXB/vY/WgeN8+BIzrz4UkVSRmtqppV6oBuScSb5EbnpOvee/f/gXhl3mWVvxXg/5h/QhHvnVnfUswsUrB5AoQxoAwuQaAmHcohib01UeWBq3PrzUD5TgLU6bDSNHV56bRV0hNFaMdwZEUdRUA/XxdWRunjEUwCibdenMSLHqIyVPSTVBpp6nGnGZFUnVXL8GG7hlhxaYGiv8rshceXOaSL/bEXaMxbXWRe+TZ6ll/OXubE3Z4LXkuHFR8ozsclrzw4IIvFy/D90dwRqqYbSTmVzm6wgbSC2acfcMLeFAO6SyjozEtqoHiOynUKhDes7hbDXfMSlwSfGIgUFZ7ZHtuJ2VeT2oQTNTIgrSd82bFKRs6K2/epqtTC3cwTBl4Aa+W3XJRHarca2Anfln0fWviAB4yQu81+57aWYQsU1XUDsKqJFW6eQ0D6spRnGFoM1g1NSXA6Oah7EYUbfOkei6K+MxxLMNNixYQPbYqYogLdh0FqEbRYZ3NZyrg79mrCmqtPDT+6iRn9t08Yc93c2G1TyaBdEqlct6Wds6weo7QcYYuhi7kvXof+hrwRljNM1VUrvbnqHln6Xl4m763KcAim91gnfdaHVc3snAoBU8Pc40l2lXeLLkrUZojKMCEMFIt6aa9UBNJxT73Rc48tdiqiGnwAp1rHu016mB8k74JZrxJ7bfFUJGGQS/k+W6eco5PnnnKeeS9bLMVltphcyp3Py6n3+jECLqfgql4Wph0KkD0DQcK/tZPlB1kZgrBeV7hDDcs3apHBg1lYNu11as4v6EF/MHlod9oL/mFvo/fgDzWcuoP0iNfQPk/tzLQDKO7cPXD+3Wu+EKwvxS0KNEqI+vumCerr64CsJwCl3fpZIXy+2ydSp3W5GAy2ilksc1Unwv7Ond7haZs4LviW+Bcb7PeYeclNlSWuLJhPR/O6DXeRe6sMSko/yn9NV/IvvP0yF8zuQ63I/xBsz8QeYbhvphUS235hVPrZaJE+lwclJ7XnNG5SeEg6L4nOgGIM9DP8824WGvzVq7VyBGpYqRPmvfAdExpS4OgK1AwE3PAO57ZtKsqwa3Sg2BnHqDum1mp9nuA03odTDXa4vAuvCKnYQz6NKlDd4NT+oVJaCXM8xkpoO6DUUHt3aAvVvHOG/AVAytLU1ldjzInHDbnHAOTJMaRKolKMsckjeVem7HR2LTbZCjotepEKzR1y3O1nJ/N7zxtZV43x5oxzubEon3pP370IC+99DBXlwde1qyBfbinqspsg5zK7goOhzRWuWttE2ttEWqZ1z7DiacvwvGNkNBM1OiHStfX0a67BlMY1SOGutRTCr80qeE8Vpj7ZbRUB5sQ41rh+k5YQiZOPhl87E4sKHpsVZNd5WsjKX4WpBLGKSRiz9nNxenAxgnNB1Bxp6oiQp9zYBB3/k2VxOZoVcPnQyMM5leVbKQS7NCqtDUSrB78a2xo+soMBFXIQLALSdp2Pdv9pD0l727k7DzuK9w4fRPb0SqwCgPC6flbwnKRLIfEXzzQJRZmOR1Tx2P8l38vXl3kjZce5dMffjWf+5oP5oe+5c38sc9+PH/qe97On/3+T+bP/+Cn8v//wU/nX/yBT+UvfPGT+ZdaPpF/+YufwH87f+H7386/8H0fy49/54fyZz7zgfypb38jf+ybX88Xv+blfO7jT/I177/MR54kL1/c5EFusngfDhaRJSmErsu24tUfxTiUea2NZW2eQcFaxkxa4NI7WuToTweWgUqqGKJoZ7Yuav0pDXrTIAW3qljdEuthgiQ9VGjkoF0LDvBcK5DuPTF3IVDNSvR5A8DgGjBXbA32gjI4m8Hrl2jGFk/J2qXpvgBIqapUnQmsQjqVoUpSIgaNrJFT42IFjhCA5ZQJyICVvXUEhDffNnuAO9gGuc3TRkp4NBJrYlYBIpgTZ/VcfzUAABAASURBVG42FlBkopzeGgsYYjBJVbVkb7VarNA6ugqrY+YEm75qqvIwwCjMlGNquNu5WsI8qoWpMCdHe8a6FHholfmTGI+tGHSU4HAvV6kTFbcjs037yaOHeYXXmL/AO1+4zvN1MGb9dcJtba57s0PJLpSkqiPtkolmNK5kNuedVlL9k7NWbbsGMsmf029oe9Np3vnQS6R4UbMTCfYaO0CmBcEMs0ytlioy6sBrydcTUCnsQ41JJuVOfY1cF5FGAQ2F9JQ/Bbw0lMYYKkVdx1UqZ80FjUBLw2OGXHNLox3pgFYVY+9nJfciCIP32tBCMwqX0KQTFcTBEkW2biA9W9Y2Efay8dfXqTivNKZYq3DeIXMg3M7goXFC5g1MBBOctdChZROX2naSthN0xR8sJq9Y88ig3PLFiP8i7ZqH6eubY255rj4RYwrqhzatwiK5x/8ng9kz9y7reX9GRGVPr0cgeps9GEaK3aAamkNNBb4aU61wq/WsDcxT1kLOCsnTVYisXVTRvR8RMVLbvH3gBfxuHmAWTvTqYslj/vh29eCSLLjk7Ovhovre7X3qP4LwmngteJGYjsAn68Dn+qNHV3n48CoLHzSUIJa0hkJvW3/wLDqYV8BVaRu3pnFlSWadVHiDj626Lj5OiasrWGVqbOZab3C/VN+z3iHOArEJDKU/KAtmApDzFcPqsjpig4CC2rqusvlMPk3o0zgfnwfPfCfaC7ni8Bo45cjz0JH35L2Kaz1LC3lVAErQew0ywEqszYomo4r9ZD+jbI1r2yZ5Xl+57Tvg0OO13KQLGcMgBQvGNLo+QGuhqgo9JYi4zJ4Og74iqHt9Y7/HWs950GYNQRzVmYxexR3Q3B7usPvWrMHtFRY8nTmmW4FqzBqOSIkkVasRGziTV85+hAy9h3htobNbgvJW8WKAcMHOt2LQt2Tp2jIQT7Xdwaz4dtZUVVotUqr0kdHQOuCAM66+Sm+K63AF5hthQdknAayq9PqLumFdYJ2DxhNBtAZpo+1tuO9t6NTnsVl54hRJeq6JOlb8Ce08C5fuMhTM7jujWJMv9kYZDPSbBQY91Mza9v04L3LixWnNAWeQM+AN8IHf56M/mACs/TFA6K09TebGbhRacwh7js5lmSoDglNmFnmQinU/eHCRh1dXORwuQNLNFGsOHtr7XwrywclSOxaLnol3US1L/G9GXPDmb25YMz3WyNoG66y6W4tmC3HRljVhVS6SqCsGgVxVzIzgErjfqe+EvH2DS0DoYgDdq8d3D6Y2Sv2htMOwB7DXbklNaxWridI5zqy47Mmqwi98NbyxS2gjuAiEaaRKO908Lz7b4rmf+ABSuxyyiMMb1AaQh0qEMOZp4SSpksP8JDUv2jKIb/mNiWuoIWN2x6RkHyFmYhqAFbTTrTDnPN5/8pSAduIcEv3Mtq1FT1uKepMzKpRCZmc7qcKfE7StyVYo0RZYkEolfCinm5GQ1+sGwUzxgxmV+aEVYpevbL6cxRcLe+897gkwLEYSJyANi77CKBwrca4dBZGPIpCGOszKwBjBALBDa4XrtFV6OODpRP1QGExTwe2OXc0xTHwFZwl8C67xquqow2b1dRBYZfqsjjyyKUrH8GGurINNKMWn3pPHD/PKS0/y8MEVR0VOJVJCg5aUAPlRiPMeM5TVJ2mjgKRt86yPFx/G0o6oSCzEMPtey/DKG2hmasJmewldylwNIQw5M05JcpxHX10FIV5lCmMzkpRgxiZdRvMBRvTa4N5c621k4K2vLFwthEIDrzvnAkIyHuBuU3Gs9XtFAwoCqw3XMLY4Sdu+MKGMGKoqVUtoTNt25+LAYtuOlOz5INmLgXjJ5qFDvgzIKPisGQNXe3JxhObrkVwiBBoixOoAZh2wjgM0I2GZPfv2JSROKvAQY+1geO8pC8BCDf/l3uOLygdfvMrXfvjFfNfXvj9/6DNv5se+9+38OF/u/fkvfjz/vx9S3s6f/4G382e+/6386Oc/nj/+uTfzw5/9aP7gZz6SP/DtH8kfVLD/uc98FPwj+aOf/Uh+5PNv5s99/8fzL1LjX/mht/Kv/cFPRP0vfN/H82Of+3B+6Btfy7d97FHeevUyr16NXI5jBl9MnnwT902dDbjDwVkNffYyWHMLG1QX+1CmPfc7wNwf2+XciqxVVMQGgSGqxqDjkbvVBrDeFHEFkDkliofcdoGrFgjdw0cQKwWUCGG0JE5tCm6vqapCx5bh3QmnZg2zW1xPVgx75xsMOWABVLkm0ilvvaT6ByJdL7RCNi5mz82QKms1kkDaUlrH+e/inc8s9nhdAJyxqkg1A+5qmUl6UwOvcFyn0jHzZ5QwuXZ4qA77vilX31xIqbK+hRByt7geLhRXQzp1GIGmb9wawop+566OdvPxtWeWM8NsxbDHwOjyQtExGFgXEPNZxTVOzNCApBT6CGlkyZPHL+QlPgOuLg4kMBt/WB58CeMNNAYk+6a1z6TjNQHXUNS1T6kZ2EZruIj2WRfJo4lOy7z6SIfVm7ATK+2CQXbTHHpe3tfaZnD7Re7APuGoqU4V5nG+CXB98OExwmQEH8RHe/jMo61Qpt8LpRecIJXZ5pbwMKpqRiA6ZzOqRwomVYVsetsFV6GSniDpePqVO6bdMbhdEx0BeVMDx+Y5hF2q97kJnJCJEZVM2gCzF7VYUry/iXImRshWda3JGmFecmedaZ94zfgeA9x5HcOhk1SroNZuvM1JsCLuQOjSxdEirADQ7lysDLDz0SzLwFT67c2hOW0asApCXXFKd+R8IHrnchBVd6xZgTDYHYrfgcHlGtOhPitsW1Muq26fodc51t1SKp61nD1G0vZZibmfZccFNEiYuTgYXYN7nlsuA38Qj0I4GuS555act5VE7oaOzdh1xX948ogvBK8u+B1zTQl17/ZVOZ1Gbq5v+7+Hbg0lNLVSPFs+uLyg1kUWbNcyz4mC2/qoSUr3quq9t8MgH6Qx65nb12tdO3QhmJWqBS1LBlnUTwFB0sRq1wQZalgoPAjOJee02Z0bcqyr5H7rqWYuReCtCWeW+Ewi1hcIj/qM97qQEmueRcjKiffhm9tbvhg8pV9rxuV1gg4sfDozMyM4q+ozw5sYhQfnoANbxbuLuSPCbZFXVfilSyoxrO1cBnZHHBCvZx36BIPbAmV2yaNCOdaxQfjOMd0eq0dXi0HMNDElPWRT6QYmJxZWGmQAZ+zOtGlJM7OHptucXhTzscncEYILacM7f/DpCN42mjDje3QXo7xHaEL7Mqa7FVy9OzUPY85zl6Pf4tDkyUuvXt4W0M7aNgyXE6mq1MKNXGigqmJMWjHsbG0dJbbN4GJvpnDLXEefGX7VrBkUPWplSyscZbsA/YthnwV1KELnIuSs1Zl9F4J9h1u8E4Xks05qvptj/E5kspxsS05ArEVubLq80Qxx7IYgF29kQvqbzHPlbLNk4YyrSBhEEfqsCLaYSCjYgpXKgs002ZovuAGWTbaAGqyqErr5m3FYKn4h+MAvBZdD13Te2OD6pnbLLzP+ZW3inpHB+7JQx//WwyVfLBqRS3pPp98iwOQuo/1taJzBpBXDm9a6wd0Xbadm7f36GVC4emIKbiHv6oBOpWwxoM3surv/rsVO2lq+HbkuU9132nlh99sVoUKgY2x99SymqWyh1gCca9WSuA7c0FaFZddTmJl5p5WoqxxD2zSmHZfeHN2+b1yDjoGOaNy/1hNJLKswY9te+6pKsdYG2HNopXAwLCtDh20AdW+srTlw1dpoDbfCT1VjKvlV+IooJpQozr9NbVhubDi1zokpgpBIj4mhtY12gSvJ/CJeVQSSqgqvztiqKv5ot0hWcFS9fuzzbmlj/d5FdhB9ZbODY92qAlJQCUxEFxlnMedRgCFwJbx+1JgJEaDkaDfmAdkr/OgrAFXFuHbssZoq7wv1ncCFw9iQcYWn2dRhoXL6nF588iivvfpSHj96mL4usinsEgtbkdwa3z4EkEJS3HdDNJq5a+IEiu2tYFWlsFs2Gw3UJPE2OA174w4shltTq6VKJkJ3Pw32MLKFEoPJpjSqKvQklbQwApDVXhX4ApakCnugY5t2n8+6EBACXlVIWK63SrRS+siMOIqoAZ/rosoG37dHuuQgilRZJ3HUBGJa1gDAGDHPj+Pq27fjOh2o9E/JmOLZDX2IKOIjUltiGw4tXYbZ5JltxDm1A2iddGLFn8WxSEXkFX4iujToMR4o+uhwyhuPF74IfJLv+oY38sPf+Wb+NF8E/rnve5sv8t7On/mej+VPfP4j+UPf8cF89ze8nm9665W8/YEX8+FXH+X1Fx/mxUdXefTgkBeuLvLwEs0vIo8eXPT/HPLJC1d55aWHeePVJ/nI+1/KJz/6Wr7lkx/Id3/9B/kC8aPU/ThfLr6df/4HP5Uf/4FP5E9+14fyfd/4er7xzRfzoVeu8ugiKZ/GeTgPf7HnjmYH7vwU912MLQy+tpSF7fUxdIxAOxUVUHcr7MC9gCdlVGkqA3Y5G8J5MYIxYlfNQFVRjomjrizth+aK4WLZgVXIrAkde/YqcjELSQempVkLNr1xeKNBAHpsYqxHM9jqCj/YQ0cphxGgpO0kOtwIulWMAyiVKta91YttO5cQy12D3w58NZmqpNgzolGlMaXH9olnaxSZAe7upAqHjhVbz+xawOhCcMgXI5XeWIOpmJ6akGP7cnF2eDe6euSXw15sxVnR4MsXZssUVPdJrKr2ikvfU+iKCbQA9LXjPAOpMfUhwV74HHjxxcd5+aXH/S/FrXoiZZDTr2eArptka0BxqenGOiG4xoEWKoKlsftJNZBuVauz6ko1fm8wJqysAeedc2CtOFaqdCoFj1vJMa5dWAwgHUwy4+9xkqy1qppWOW+c1YYSj2IYknOQppfgt+SrtHtxncnTqnIMV6eyYDOmqpAkZWdIUlVIevFVhZEUPw1ktj4PzELmWWHYBdQKuVWVWlapJVXYFTSSCm6STadbVbV2cB7nHdyb/s4hpuznoYNU3eVUFRWTxXkr2JWqyt4wuZvAghSSe61qxUrYFYxoKm0Iw1HtMrRgPI8LPydSx/MbgPNeGPBX6VaZoTtLf/VUihDiqzK9eNbYOt2q9Ns8G8QUIGtwAxY5hTvraOCteyhiQVrXopn3ah2Xt81ZydXVZV544UEu+UPB0viAsWaPqf1S8Fn/NwWP/YXVRLex+l6+uryk1kW6RGVtawF9zAo/EtpeKahCgEI4fa8B9NYASxBNgD7wBvNh2odDMzSImY0ULrECKc9juoxnvd8gIAm5piKvJ8363mFMCY0gPWGgq0LzHlYwE2rs7PV6RUCJbTd03iXW8V8Jeg9W5k+omZrUVgy9bCBDqNnBWT12QS9M7hL24ox4qWKkQ5g2RqU4x0o6VqmFnNAq2EvKn6r4uXEofOwg1lSyNzx6agWwT5goRvudpZedmIR6DLG5f0u0mNLrx6Abf2+ZwTnCsJ64S4TyAAAQAElEQVSCaR+bbVGB54QpJkIB/9XsdBjP+V4QL+Q51gvfisO3V/zRCtaUrI36WIU81w0owC6mxYfQ9jmSjqFZgCMw/a6O4XMhyEVdclgqVYWroLpPe44ATkbd9rUtBLx1961wN/ELhrMjK09c2biU2c3Eikq6WbaFu8IcvyCk0l1KB6XOnDkyqzh7UK3Tsg54DRDH7I7fdalo3Z4eDNfe0rznBik7NLj5maTzBV3ERsCe9Z1TcJxNQXD1SIdQ4aWS2YxprXwIQxfZ5xEAnxsjvW0I66p9sVdVzxDWuPBCvOKN+uJQocdWDKapqZDj7cjtrYed1LIknT2jbSa54P54yBu2b/prBDSpOvdYpYUzW6US4hV/ElRws7VqY45txs1Na76jcsYxDm7dVTxb968m0gnMvOpWqSKPrqfaePoEc19y186Iml23DYae/46qNThjz9CV6k+pLq/tGlMwBvkAq8KigzPmbKm6LeY5d2uSdt1RhsbUCrXb7wwmE0OJ8d7Qrx8oPoz1P2QxjE8Y627lQH0FXJZ/OfeMIexdvAkSQVUjFdeP2/SBoQhaw3UDdXd1SdGR3G/WMO6aqu7iVZUqpCcmBzup7qE1H7/nmQ4oe4dvPZ2GO0+8UsWeBeFUFRTEFw4YHRQeBp3Y2ntTDPJkGMQNqSsDpQNIrPq+mHUIQCtkIIVbaBR1tjUWruI+FG1WyZkOIvQJTL+hokb1w1W7eHav8VaTLOIDYR04LCs+mDWHG8F5zFUI06c1KDTw7MM1krjgyA/Goxce5jV+MXz88AFMahOvKhnI7NURxwJYYlgLKv7s+tMaaXsPtgeGBut5IQ7WjKJPvNa1QZnnsvkwuhMwF9Vu+IWETGxH5lThyZmmmJaSuObQBtfSuRTcjOF4Jh2v+CPacYbmo2d9ThJ7S/a1MeNmhLc7ss/i5nCy0M0zlm5SplGEt4VgCxoEUulCoANMhzmw6WFj1nd+tRBEWKPvj2Stx3mWNvvD1GI9MDuBgYkGgTGwY5u62hzM52eKDHPwV+4wTrVCNCkTzQqtHRi1Cn+jPnHdTuOYq8MxH3j5kG96+8X84Ld+ID/6+Tfzz3/vW/lxvhD8kc+/nT/8HW/mu7/ujXzdm6/kzddfyGtPDnl8FT67BuUR3guLekW9Yi2ttZmrYhsMWOx3sA56Tm2HL0Au8/KjB/nQa0/y9R97X773Gz6SP/bZj+XPfuGt/PkvvJkf4cvBL37z+/Mtn3g5H33/A750pNS4zfF4w1/tbziLIy+dE/rEYRCj+wC5oJ2nZx4L6wToXj3OYSFnITfEJ978BD/E8FhndaEBJqfQCZd6vWYj3VBekZHCHS2FPZBihRXamCWxyMUBtDRHxhrIxhnw9SHYW+TPNZCvg3jOZBAfeCGrvZmatRlioVV3E53EEJBZbLW3+lUdocAMMGLP3tdumsy3GlhmLOSpRatYHXvRHp4fBsi+NsIgTD9cczL9OVNVpZJYD0Wv9tkoNpw1bj2AFQbXQTYLWsf0rcCt2D4UJmZkbg33pO5gY0VwdnO385LTXMEOaygrn9xtzl4wIfkDsKpSPC8mrpr7re15lxqHmgueAV988VFe4f1/PguCDvnF1IinxxwqvbxHO/E+fmLBPe+mKbNRG8efp540dwuiT9ZnjZipchZk03EtcXrDLdIHa2yHgdLzGGFt/+KqyCNE7+hZAf10dK4Lf7Ay5sOiDrY+DiomlqMDnCKTEDMVKAImTyzE4rpwGmPA5B2KKhi4XZ8huCjH3DVqVRVVxrwPsTtYPSarr5prT2KMMu2HxiRtg+HdnwOuuawmWUanen+WRL0O6o2JtA+bmgJcWhXX7wRIh2bIGndzTlC/ybjqVg6U32IeFVUIExDvU8Fd9eRt1wMNDjMuS6/y7nujTD8XAUVs09ouHKk6A/ENcWh0ZnCyFgY603c45mwiDmrqyFprOqJngtkFhgbbRu+8bJmxVbEvYjB0v6r0bE2aayWlZzChbQY58xxBVy6TdwcJU6X40d6SxR7wh7UXri7j75kdgyPeNhe8MKx765eCyOibY0QOq4/ie+kVv39eHhZ8MobTslZzFXwUZ82IXQUHpkD1zaGfVBUS7jtIiWFGNAu2GuHGRip2Hed3fSM0CERgY9O1jWPS9VCdiO55Fww6oc7HvOuAG3cHWQVnTXdRLeYNeSOOd5+zklZxfUYLRmVt8HuhaiA5/mvBPl9J4IO/2liCMFQADURMcQFsmRigBnnWCfMMZWhltrabYFqqsFPz/SdAxBlBxAHohXfBNfWLwerPFEC73F5AG8w/UuItJy4L57TeJzutY6NHEtBFjj5SuM/1IirkZVJWF2hgDvTs8/rqD/CJ3RsrE0ePzNZn1AvTHx1fehJ9pQ9H41zG7ligBYS6XYArP/cFJlPBjEE5Hm6ebwVrBolgWwFfCyDmptuO4J3buGsnLf6zYi/W4WJJLSD0tDDQV2qr8ypbqLUBjapUTUnQSarKIcmm060KH6wU7Wr4bnCf7o2bwoeAEw8S3CIzDnemOPGEpIrpdaoGYahau+jLqypnTlXdO2a8nUv6bk/8DAEwdZurUomAFKSK28wbhpukCpsFev1hNa0KqyUJZrBJi60K/laYPBdYax2pG0etbOdi/hTGQggeuKZXF5VLvhHcry+4vap440xujid+eeGDOxWgXVKyErHD4RD/exGXl0t+1yZZgrmK9iqVasuxyjET0cbtJbPsTbvvdDNYGfAUoQEU/FYA6pDLO4md1JHiZxBTUB0OOdqSvB5KAhOcMahUaBqo2akgKNYi2kB8DWdr0Oh4jPSmQvM2sOiciwAMO6F4TTYR26SKqF29geiZPXovcwR8vptDbnPRe7iBPhryZ/YcxdZgR/BJqqpUKWkdWlWwkSSYLdlabzQhJVytaYRa4HPvZoRYMgeUkJKkqpDQxtRFLuvZahEmlhlLQjhVjvJhYTMVATDs0Jy3Ch872TQW5shaHzsdayOiWtUYrr2Sqkr/lHayXfsSrWT6bcQaDLNvELz+JaRvcELUC5g9bWdvvbZ5k89SAO7F/fl+OG1AMnwAOPE+qe449on3yxN642m3QFAfz2LNsU5cKAZn3iPcaXKXYDfvdOx/XfXaK0/y8osvZDnwfkDacP2lrQDYWyoL70ELcXqUnLW5AwEs+BKmcgQzhOncQbNsX7qp4nobW4UQ1spfFQBnpzPXv/lmkt5uSKxiwBOXXYBVBUK6o9dLV8Ev4+qV06oHswnYa+ZuCCsAnWOZX7gcrnP2Fx3YIlUgJKF0pzA/0GqbWFSYrrieEpNKnKFtaq2uSqmq+DOvRwnho9ocqWoDgI7ZKwaTD9Jx4BQ/AU+qu7vFilDFH+BKN/d3nr/UkuYxFPa8P6DKX4itsiwn/pB1m5cubvP2K0u+85Ov5I9/5sP58e/hi7gvfjo/8oVP5Ae+7SP55k+8P2++8WJeffKw//UfjzJx58taUvuwDH5hGdSj5qLgiy2VhbNnKcSWLBhVYKxhQaoqVVbok8jWDkvllccP8skPv5zPf8MH88c/+2Z+/Asf4wvCj7LGD+Z7vu7VfOrDj/ki8UDNY2553XgPD+bs9wmuaWv8omhxDlnaSLQLFKmzNQQ7DReq4CFJFnnoUhicZ5bCaaxSNSWVVFUqs2Gy+7E6qkoxT1VFksp6VZWqmlgSrDlgNLzrSlV5O0yNGZt6lapKgVU5JlUVf3iLCSbryV0TQKoqHURXYYeGKje6ZlTVSlFXdIBiw9PN1JWqYo0DrRpQFBQw49onVlXwamKoKga87dynhus1Ba+q9I9aAbNjgjMf6y0A7yrfzMSBQOgE6NNokPuO0gB0IpCLTWMFM+n9B7uQ0NSFZh4PlBqrN+M42/VsEr4BVaxbhbu0hPtAKXQthwDmwdUhr/Gl4KsvP+p/FdRTxLkY6JsP4tZAkkoQRrpx5bg+cx75nDoej3xxfpqy2cT9nDoRd71+tp1481fM3zXOYI/7ZLExkeqeeIjiiKYx9hpWZv78XMYj3HBslapiKzCYp+IPeCHdR6pqimsAGy1FTl/dBLOKIUCKBMEWgPWeaRde75W5pJlVxSgHLJDEWY1mrLjbxJ2x6fDVxiGtvSK281NruLAKDhGKy9GrqomrFT31AXyp4NIrQNjoVGylLktTjDNxDCSqEy7MSujp1tGM1e+9Z2JeT6/JzJM8SBsawYgzVFWqCluZMY4Bn944eu0y2tyN9s4GA32C2wpcQtvvWfOs/pzZUq52elobop6FtJiHDVdKZ0qb5NHlqdSKc7dMZo+usg2Gs2VwJGYqoXqtgk2Bim3E3/etq7cLQetUaof6GXPzhgY7QlMKZ0wm9NICvLg85MHDyxwOvE+EBjZQe6+5vJvb0/wHKCzCOaFhTZZru7ws3leWeIv5+VhVoSOV0KmCvqssVLWeCHCVCKwz2zreW+Hcl44bRBJCFSG9EeyctUGdQoBcJypyq6p1+wy47Re2nTTVu4TpwYo5k4ptZHILTNnm2tDAq4QxTFKlTUylhKZWMGevfh/1+vE2kBhbULVgVqqQVGyY0SyH2MphCua+Ooh1lh9iLZPZZkMMUEErVYWmswhSefaqlg0mQp8zeLYKwF1nm+1QZo9pNzgHa1VVz4VqsHq8P4ht0hHWFIC+HhZv6Uj6gmxzr9BUJJjUMpF3jVCWBjGyraiBbVgrn0+4hVZtaK5iHdeUXtjKsfxqoiTMF4BWQpQi7tF3sKoSiU2rNO6JCMJpFExrDPTF4gU78EIs2MqCTiiNdj6xwESP0BiYy1VjhUDf1EtjoIBVcA30ZkaqKpUZG2gScNpwmAJnknD5dlvCib+bncaR7R0BOxNNp1hVhU4M327YRQtWOpa9DaYceAQY37Ofh6QqK3HevqujMqZo9x4TTyq2rjPwg5DpmuC4rJHZTlMRZ5eAsGJcGBc2uE5LEUP2OrUHzWNjzRrGCelYQ1K/IC+Wzl+ISZG3rJP5UHZ740OZGZXtJ1gjS4IO7XBY+suAi6WyQijsnLdKl+3B2ZPKWdMhNhodBATS3t0orqTbZLS5DzN6FtGk7pxxp311w0M4i5re7m7ozVm01gVigt3jAJ11Q/s9IA5d1bLOKeT5N8YwczDOuhznNNbXl7thakjU8Q1/8Lqwzhgnou7cLIQOa3YKDPg6U7M64vOBevC6IZf4jFGjbbUZJKvApjqhSO7ZMFsPljlIwEfdGe1sYMOWOZ+HIB1eBzCpZG/pgfkJ+94283DoLLpndtA1czQfi1pk9Xx4UlDueaATHzoMWm8Epu+DI+/dCPcttUZL/mp3PnN1KtqaawiWKGcLUJsASUNNKoYMryOUcCn5cn60NI/Ba7TLcfSX9v5r3v4Fil+Ytl+q/Ktg/4eF/WXq9pgTurHm6Fv31PmTd+Kh7Jjbjg+Ok8WwiG2t08uOY3UP95kHemItB34xeJkvYPwXIwt/IWa5Kd5olHBoVWu11olesLt2i2yIYgAAEABJREFUO1gkeY5BOwFIbB3WQDZMjrYiV/Hspg+RhbETRu04lSkc68pgjrH9ctn7GOtbJjrBHpac+XBDA5k+tkH9ZK6OrcTW68eYczNuAWjGFMKshddO1x1dgfBdbXHWNJDJhQOhYe5PMQrAH5i15+OAOZbLm3bPX2lFATNScHa72uUVkSrHoEMbKcbyGqIHfOdUdnsSiFaqZu7MAoLfPMzZTymMgbi4ft3BEVOs269rWFXlCJPPGudvP31NHtQpH3rpMp/55Ov5o599K3/u+z+VP8OXgT/8uY/ns59+Xz7+vsd56eFFP2z6seQhVJKlaxyYeunah6X4wu8EfswFXwgqB+6ORVmO8cvHpZMHdiKfElG81y+435fQ2MOJ+8jPTMXX0IkvKh5eHPKhVx/l2z7xev7At72ZH/38J/Njn/8UXxS+le/jC8NPffDlvMyXKQtfDAa+5zFP0JpIirWii1UgYeIqMO2o45hu4CD4J3IGEJVQjNgYrFF7cD9NAV77IAaDvA3AFADH4rJQkxBTpIpZ+v5DgxGkS9ZXuN/JG8EeELA9QhUeZ82IQ7d0X08K0OET6k6wzCdx8IwHiStCxHqr0ixsKM1UTyHSvaOkDkRipaqYHx1PIozVa2A65g9t4LPXhrEp6P3YQVy/xO5ME2BPfPKrSJIPPs+ThDNeFXGgzpeDuDB9aX7Rwe0IyvlRByrlB2vEl0CkO9ePgLfLZFm3AxXNga0k+gis0Kq0MVb/RE0qs1/Y2EbKAVsNqrdKM1NVLUnRl1QdUnwxOLgfH15d5dUXn+TVl57E1waFU1WpbM2K1lFvGFqX+8nXy/bZ5XNnC59bt7e3ub1B2p6fT7c8l962f8rU4O0f+Tw77ljX83XZn2knYqc4zyZ9nZh/cKaDfWP2er3O7YvxuvTIMKPJlnrRJ0CWjW3fM3G0V7WaXi/PY8qMWU+hDGGJqwi2yB6sZ2AgpGHQB3zVYD3cPYZWflxQ+5DRI/NnTcADXy/IjAzqgxkZaoUI9dx/77FxMWOBbwFAet6jGWV1TLkR0NZjDizwmWR9qk6HmAY0lBXmvvQVwM6bfKoIKlIJWss5u4y4hjFEd3Dh5JDZtLALZXBepT06kne32qG2oNEn1gbDvCEaqyqrtf27Dr6pkNqbcq07GbB00KjB+lBnnXM58+ZmOmGtgk2q9+89Gs4Al+Q5zHkBz3rHSW+o18dpm+OOwM3TVcu503quBD4TyBFRD9Z/ebjIw/6Xgkts4ty4sezAcUfW6td0P6MagsvrluOcFeFdHg58KXiRqnKydKO+uooqK9yr4PUcfSeggrZKbnSI7UWYys9d12CsjHeejIqtR9Yw4Yrv031EFJ1LkMHMk5D7rcLyWqw4YxQjd9rxY4AQ+UEh3aFYTtS1scNQaRUYLqCCn7XhmKCHqfI6b5DveTe8R544144xbDS1wpSZ+0nXbR/AWM6aa2qXjfXaIPQ915PhBAbzMHKprQIbVVVn/ojnfuC6HsDpiakJ57Eaoa2BLo07kLNozHEeT87YJuIt+d1aPUep9yZTlE6McVsI3t57jbu3G7NacRoJt5n4exQocApUL6XSKmu7Nxkxg1x4S85Ni02uFtWn0yOIADW8SJO/HRMEcRVy1wczkNeANsbmtlk5XBx4IfrBX4ls1n6nszZjSZW60Ekqe5trGbuvYbgkdQ7rJFxVhryPU1Wp9u4GtpAGtwA53uAn3/Bz1sDlokKZbPRdc5P3VSKl4wTkznMD/P10E74Kb6tpuM5mr8LrudHYW4mqkop4UoOMSlXhK6hwBwy0mIIfdFWhigD9no3PBo0M5hvmCq0yZxnxF5zLiyW+wUXyGtc258gv+de8iajFmCJqZdIdizpLLvlr0NKFEuMtme1uevliaCfANNZyN4ByP0jpCduN9Yb+uWRrkCXgVmlj6Le9+WLhzcaJqP/c/LGtmGbfhBpim+gjvCStjkUdRiu6Nq4S+NglYyIBCW0gM6ONfehlZuxr2wMaBD1WlF7LYFRQZIXqzmPliQ6Q2Nz6uljzvT5CwVFXOULctNWA3G6CkVlzoKsqVXeSFB0hWIXO1gAwB/ET0udIwaozzm7OO9GQQhqdvcDHcDWxhPTiLFs7EGl+OUtogPSN27oJgxhzWM84nt3XeWuwpumQVAWgLd85OHihKZWqVVKygptpZdfZGlPT2+v5qMlKOA7Qtg2xV9SGA3ecz1J0cgRQfH9TjjwwHfuXm5Ej73m3+C3+hRXcLwbb16bILfqkYM/80/pL0Sn6t+BHXuPHTa9cfX9hBPYG4CRYZI+DdbF+XYTlTRSIDpIcDkteevGFvPLykzx8cJUsS6oQdDywVIJuPjq4FM1mbnZP3NWzNjOm9HmCsppmzFzmYJ5ZyKKIAXiz47dhDYxVYdHvYrP2SPFjcW67aDpUbKOXVhMUWGXk/nTb6ma4VA4eGnYVzmoP/O5AvAlQfyKOVunYVxnkxDzirRyUXrggDDovlUlzTucmBJysdmyQdPsM5CnglisOowWOa2oOmOsdPIB3DK69qvayPYcg0g+N5iClj/Z6W8OHw8Z6GGlFnXDfFLLwWlwOyWUd89qj5OvefDk/9G0fyY994eP5kS+8mS9+6wfyTW++lPc9eZAruBwiMyQLNaoqVUrwlxQ/6fNZmuPgnnxNKNodHkSQbW149GE2mhl4DTZ/YIv0HLU6Asmpz+aYq8PIa08u8rUffTHf900f4IvMj+XHvvut+H9s8j3f8IF84oNP8ugBuaFYWBcPyr33Q6W0mbUW7IVYLanCXgWHySqdipVUqio2Ve9Fh+vptZriPAiYibLvZKTtkakprO91Ghu/AeJOoK0k8aygR1cJTYpzKN4D4lU1OSUBoQMxBpyJI7uvRFx/z+vczReHQJc54zh242qEW5VaSZXgiKPmuZ7giLMZiyZe35fYBUG8VmzalfIaBK2UQSqwvsLHaqAcWUS/NkykuFjJoTauDGQ6hdXztmboemi6McXa7t4vEC1TJUq+CjHW0Joz5yCwgeBZ7QorY44J4VmmEsOY6FKQJJWcS3kvSmzxflzy5PGDvP7q4zx54SqL92knkCYnSZVF0s3ruU7dfu+bSf3M8XPrXPyMap9ga55Jb/3s43PPX3KVa740VN/wBaK2csMXh2pF/Ia8G3K2LxGPfN75mXmklrYywPz8Uwav3cEilRNzq11naw6WS+vlYF/JtjO3qKQbG4LXpgPu5GHs+J2tVVSqqqB2RmhCzu2cCw59zm2S5BaIZpHua7VFXLJiGOkwgxAKhN510Pc60RWvwt5jgPpAq4pzzXPBBD+5jsTZU1UtoWGl0HunVFZk5jfQe8veJsbd2syqCh1Bw3GsqoSuaIZmvRbWslUAjpzszQiJW9KOYxhCnfe5BgOIF4PULV61Otwz51hVpWoKBquhCulJdQ+t38NwhV0zJmhC2hw0BCWod6EWFYVz1s79yvw5CwfI2wldd9JgpQoJokZy1lzbmTtrwN2wbd4CULwvLvgO4cGDS35HvMjSoMHqLFePxw7S/6u0fj3yumusGD1LDqeqcsHvmFcX1ljgG1yziRXVlvA+hMZNGPa1lreT74xzdWb15xCcqoo/DDlvVaAlMnOMazXUw6wZAoW0JyFYaqVw6KqqyoKkufkqTWYmw3x2GVq5f3S7UHDb7AGeRzRt97jOL1+BD6LFtRr9/O9725wEmHzGbL700um1JpotPVRsW0pDTg7cZ40OYKvQMNYVsTyy8DFgEOtenMkh3h918Nplb+5xd1ajny20y6rUc259TOtqFsO8vol8/dA2jXnWSaRGrx3zrkbl/Cd48TzOhbycN31rnGPP2UsJ/G4kYs4hbRNzgNvVbmMdKrVam6rnkOqAa+Pqcx94cOGhNOx1oAcw1e3ISSJ6P5DOTlwTcBLq0S94ID3wQqxaGmp+7hqU3TFXmRwjI36YSvB1LrLFR6+KmViH/CouJW5z0TOOR5yx1w4lVZUSQKBlrL/U+pcgoLNOdL+zKlXVsaLeVrtqYjADId3aaYsVenbTvjeaxnGILdygVWcA+UzBeo2az2wAwBPwzoAPlOIniHZozSkMBUUoLWcEOQWoJC6isjVjmx04U0aYDrk73/DLjCtbWMvBFyNlRmyOd3I6zb+4+ibiuW0MdRXzsnfthV9cLnnjX5a9kPAuMJ+zmeMM3EzQtM11UytiezKGvjhmmizQVyr3GyRDyv3Ac55nq5zDz/trzFrK6j6niNDvgxNwZEuEWFQv2tPHtQut2ObKP+GomymnRWS9nzB93aDYvWNSvkYDEZcxwVYvXKsqrRkwj1Bs/csF+6Wq7jodXKi+ZikORhQ/JBWSs0aEe52RGhDvRUKBTgMd3nM40toWw0fd64VXzCFPHYxeby+EGfChzE4+XRARKocWVtR6H5o4vaJ+dgmN4Fq38Fr6vHDW7hqUdiVgmHJiXc7l+6nxwYWeEl5mIyf2Pdby7lteC7ivK38ROfkexi8j85eVU27xb9f/ludt/xIDdn2Mv+Qo8q79BYdfevT9ZUfstmsM8k+Z/pGHgBEuQ6+DMF8mprEj87u2TZ8I6vO7D/zR/N6P+2MD9Chs+35nbw2s+nBY8uKTF/L6K0/y+NELWbgnCxmcS2vtVKp1Zs0KBn2MVOGomRcUkBFfY7CREzLtQSDwec8JOfCrtaMCC8oAU/CisO34oKoM6tJhTCiuEU+sY5lNuzLamTaVIFUVWFmKrALEhSdMWAcBZ+yNChKkg1BPYxMQOVJCNcqkG+ek7nnhzrjICYo1tJ162kNUku/N6N4vWPrfWRGlxsxgJAVKhHqVA5aAQs6qWBZ5FIIOat5qQRh9PSY28LG6n5ntR55gp/Luhj/5o88vxnqN0iuFEhpqHWZ+kGM++trDfPfXv5E/9t0fz5/87rfyA9/yoXzjx17J63whMbfsuZBEhapO1OI+1J5X8ZQlx3HI7bFyPCFj+sdcsIIpI4dp1yEDKa6DFTiJ+drgPHztHE/JcLoeEjnLUinEiDNWndjjbep0S9XR/4Lx0x9+MV9gH3/isx/Ln/rCW/kjn3szn/v0+/MhvlS54g91nWeNhfkX7vHlIsU6UpVkFVWYpfVJi2N0hWAeHivzNDzniU4ORLoLFlXgz8NLl3awpqIN1Rphz7JxqUxOaK4HKXiF67RVWgiOpvzeD1mD634Chxpj6gQuPd0G525tsxRtZbMHe4wZgGDUYqRyuo3VJ0gf8NbC62QzLo4Ygg8pVTjYjF3HoW0wum68HD3RSIyxkjaG3sCkxqyPnbtWtaSqwhgM1g95K6SZ4ie9XsZpY2zPXE3FH5wdyamSrwDe66yIer6Py1ODzHTe2zRG5pXYsov8KsahMZcw4FStGJunEwhozhpxPXjeVQfe9197+XFeRx5cHowglWLvibryu7VBcHDl3aPr5lbzdnMbmT5RPhe1fd3dYt/y4ts/H/mc9LPwms/JFj4bn13f5t6DQG0AABAASURBVPrZbZ5ton99k8aJX6/yDG2u/1JpYrf7Z23j1D6f55a5TwqL3NbjH+88pMEH6AD3rNlSr9+h/E8BLCAcA0cWBW/vwFHGltieYa8XlT2gNWlwQegGLb0GJWRmbcE818h3DlF1wTZrzom33iMBx+u6U2Oyp8psPT/r7Fzmms+QiW8h4R71THZuyF2FFMJk2RH9MJf1KB/1LqFtHOdAoAJST7sdCQnbQpxRIR6FXbGWgeCmePEW4T5N8uk9n7GuwkBY9z7eyNmwkc6gNjfcwgDTpSj2V++u0ShsqYouYhlQrPNecf11DmFPf47uHCgQszdCXRo9sfba1HIunT3cydMzNjmsFVLVho9Mc4DOGEaKH7WoZuEcOPsr3hMuL5cs2GJV7ESSDhwOnc/jU3yW9f6x4gLnxOup62AfliV8HYE7EJJGUkUBFxkapm71Oy1OaKhB3Hreb4P7gTRNgluHlFUMrjBpqaqUPk4VloLt/RptK+HH1w68SjEyWyuKOR9xdhv30ykh3qz9at15nTJ4LSGgnssgX/P3knFGMEVfvcEnFn19c8Pz/3Ffwd1KVta2btzOR/eW9gyBmQWUezHPgPxtvfvcbtoYBTXNaw7OxWHJ5cVFLhYSw3nAudtzUb4Ag0atsbAP80ej4iPdVJswSWVJFcLc+1qyNspGWd1Nmd62xnvEO7YN7yq6Bc60dVZ3cWOrjXkXKVaiDA5korXRpgZ0LlSgpPiZATa/GWgvixxMeiFbJ0IBY4pZHiCL0IREnA9fDI5tGydTT6mqnhXFi/CQCy7a4VCN9VCwmKNtTLtc51GqilD1fJjoEbWxwYuEO77nHtbAmjGrDIddfCHFMvI6hGNUxcUW8kZX3JVcyq1blQSZ4nQMlsE4INUoR3hjgniETN3FgPPvuRtVIlJIdwgLa6kCaRGFbKVt3YaAJzrSNIbK+lPOBgE/LUmIB5xFWilVOsDUrKr4E1sFO7RKVaHXvpvsYlCfPMYOjszgAt+HuV7/ijXBAYoPe9c8/ByRIXZPIHCOQta4vDxkWeZcYs8L7H0GbTd1XlNM6TyM81hjZ4MxKNt29kgxQxWjIrruue8NfYWYZzofuEeqJt/QLmAEqE8mNQYBpdBKx+BUFeYqKaL3e20YNZyTghCsNEKqR5ACaUOrnWhN0ZeIpsfGiqBvo4hSqSqNlD/aCkgVSCUoBINs7THmaipFENs1JqnCz52f6HNdMzF/oZPqa7dfdzprzarKsgoqVYUkqWQToLY7DbyqQkemdmehVVVCj61ASei3DnBhJRI0lNDYU1WlqnBYryOmq1dEDLWkfBtKFRqR6jXSrKrNBVrndn7q83nEZ9LgywTlFM/gyIOL59K/KPiLyipHtLEWf7HgddQY+O2Z+IvHzc0p13CU9m+P/GJyarnml5br421u4XTsRvvYD1Fbna7L4k4c0sn1YPvLSV8n1n5CtNmQ/V2ybRhamz2w32SeRSdwnWO7R+JUeR8orpFU3wNeevxC3v/6K3w5+Ij3hCVZDilkSEBqAatKkKFkXp1ghzacZ6SvT2gdZc7G8e+tRR+pkkXSam+1KvMH2KqBpnlfChepYsDcOlNiFjnWZp96cgiIzPOsQIhRYBXLG0CVCvtkDDIqCbmtEs3YKvyAo3p9QxBpDU6UEGOtoBpmx4GqowlU5h5pH6dim6OWaxsYIr73uX7ctYOSE6RSYIgLxo++ds9JBboQkzXCEJuwuoXJ+n7AKXJrJqzUsXtFfPaJ6buu1gx1qHirXNTIiw+XfO2br+QPfceb+bEvfCJ/9DNv5js+/b586LVHOSxLvw655XNivpGkqhD1FC9FVbnsvj4j2IAnvhC8PS25Qa5PlXf4ovCdY/LObeUZ/i3xI3KST/5CTtUSzFghvSuqAUw/tCI2siyVBXwZ2BWwJLw23eMlXxK8+vgyn/7oy/meb/xw/vjn3sqf/fxb+SPf9uF868dfzhtPLvNgCfnp/S08PNeypHgdFeeSpYLD7DXrFlVH8M9lvmKA063IDwK3irwCRc8MbHpD6HCONSvH/KpKFJ3MVgWGX/HHKjgzFENKv0ZWTEYqqXKtd1wnqBSBZvRQpQ8vIVKpKoyZo9mkrCPn2xiUpFKFBKk13jZO7hopBEegpjiT2HCGGqSqUlUJPbRqo7ASYW6i1tapVBZAdVWPCTq04syDXVVpnaCwkzgW4y5wqiq2HrE9PxTQXFl0MKuqTQJJ5V7TdV1ssPHaCNVue5RoHUa5g3qxoZsmyOtuQpWq0mypWm10cT9ayy8C3+A9/433vZwrfvnva2ocKj1hKIaqYllIaCQ6jXuUr+3nlJRNQo5SrUmFROf4K3JbTiMn5Hgc/bl8i719iXfDZ+oNn5vXyI2fo+jr61OeYT/jC0S1XyI+xX5HjM9W8ad8efjULxP5IlH9tPVNnj47Rv413NZ8Tl8jt0c+j5nr1jW0nPrz2c9+YNaX9FpZPG8B2KFxAOs4LRx6nwe6qtgnxiiG2avAMIcHBkzHS/PKMyIeJXitCa+6amJV6gSVvm81QivEzhpVVRtQcAuoUoz2qVk1nAJFBRVbMRROVWG5NlZLTdj4g71PK3DcBiFIctkbIX2Uodi0px5gI1VyRQp7YuZU6YtPqdKvhJ6tgU1zTLWNjU9imbCFLbxxVl3oFgfsrXvdTJviOCOWVqbnOJwhYkrWOoOQ0r5YBwHPu3j7u9GeQxWYgjP2Ihxt7wHEGJR0jBG7VptoRse9Bp5paIWsndiZR5a8pGqi52No03fuNOfiYsnl1UVqqfYrQWc2HOc/8rq5PZ72+8PXSwYU1l9wLg7Jwc9BHbC9gL5EualUFUlZdaVCG6y3DfTK83qZ1nBj8Mi1tFJVnVuFRnQok2DTY6t18MQqhWchNWZ3Pm/BFxL4+MbiTBqfA3AbzudarGMFnhjAK1WFBm0CuWg62NwHEWzGCWLP3q6FptsjrPiPBY68P1K4MSquGtVzqUG7QKA5P37O28Q2eoKP49n0meI6dYFXlqR1gooNKubSz/fL4cCXgocsHg6o+eYGu2Ibmc+SaF0PCT1jJxY28O769EbKHyZS9x8t6j5n7K6nolBKrAOSFQFEk1pRcLuf2wLmKdrnYu7qLwkXLbR3EV2AoEJ83eRunRXZGMbWJZ+xJ7qNvUZyZ3VGLqq/FBqfB201cIDqC4UNJ883aY0NWJXDsvT/EcXCfrK2rstc22La3GqxkH0+7Kx5YqFVUck5Vv7gThr6FGu6HATX3h92umESeYoB3I7d8ktw3+TUEZfXd1s7FO7OtUBXB7vaepzgusRUzt+i09xqy+HO0ktHQytPaamYtxaN2nVaViEKtnYAY+2RVLWuAQCT0V4OlIEMWAWHJK5YnMiz3G/0xpOQIp61lUDFMeetazRQXNvKxWHJQv3QKNVnikkv3pwrvkn3+d6rVJwua4MVcg/7C3tOyBjF8BS5yDqBauKM94nUTYsLOd9P9oozgWpp5nT3KOD9LhGh3+GseTpr8nTujR3ZefdCv3/HIvc2e5bKgspVo8+vSZyzkuIntELa5AF9cK9vbmu4Vc3Q7eOQS0nO0HHCjnqDtaj9sFXvOOy2ATsGb/ojPmwrnQs+4CpO5tRV1ffPYVm4nxDuJx8AWrCX5ZAp6zqZo1hkZTZrUZbLjdWGlbGdR18aOSIdaWxmM/VaCR+nCg3XFE2FMnTuV5yCPfchY+jF9zLF2qL9wM4wOGvlyENKvwbQRx/8+WXAf1Fw5BeBG572/UXjhl80WvCvwf3gVWbsyBd7CPm3a/yaGsbUylN8fzkRu+GXE7V1bqil3JrLFxX+soPZv/icWOOJD3dlWzsbnWaxE/Y7UC19Zjh0/bDzpiSBFu10q9XmvKg9LEjCTCfW77EAcieohYiRo0IePrzI6688zktPHvY9EaoW90F6MniZy0wqezNGTc9cjDKoAWOgZ59sVzXAp5ftD1zkTlYyVrtg4aQVQ/uhDQTfUSXfqu0zaEtxSR5BC8TpG2UOeI79wMJ88oU23Tm1IcNs6ANAQYl0XFspkLTMNRd8OvfhBEMb+0dbASrNbZsw3S/8yNKK612w2sfhLQRzpANeyyQVmutHsGY5jKplnQs+m3EMaynPG65+FdkIrhmI5dfzkUAe4caDQVeBJmQGNv2UQd1Ngh3m8FwPOeZBHfOBx0u+89Ov509+/pP5E5//RL7n6z+Yt954kod8+TDnphS9yqqskHvXf7ljrJhNWdAHDqCWCuH4BcBvfvkmX/rNp/n7X/rt/MzP/Wb+m7/7D/M3/udfyV/9H385f+Vv/1L+q//p/8pfw/+v/7cv5W///X+Yv/cr/yS/8o+/kt9+57o/Fw98OXfJLzuHhbOaUyesYTDxuZzCnMhACq7/64IDezssJx6Ik1dfvMrXf/zV/MC3fIQvPD+eP/u9b+UPffuH8w1vPsn7Hi19BgfWX1VdP7WgPaWEkunGnAGe/mjIwfuBLLLT0nG5BIf3AFTjHcSY62bFnJU2tE5RQ00KUmYbDXC9pwFIzDi+uSP4ovgoptCvGNNSuyqvNVXAYY2kfXJmHAZ2aIRiHgjeOgJUMRgkWrXZxgskCNW5rxgBnR9FzUHEqBPLBDLQaPZGpIBZ/RCj/rau1VURbcUAmbFrblwK05tTNeNz5IJNIxFve9yZCbbrHbGNaE/LNVjTlXVhHDoM42ld3icxZzRgPDRzUZ2mbvF8msawEzvCVji5FavqRc4Ate1E8/DqkA++/5W88dpL3NMH4qeuT7Wkc1gHqe2H5r0nA8D1nPg8G4hQC9yZl7SZoKsl3UhctfO3VwIOzIUp5mt9kyNf8h9PiZ+jt7cDfcotn8k3CgE/a5/xWe5n8VP0Uz6Xn/IF4lM+k9/hC8KvIO/wpeE7z27yztPbvOMXh09v8uwdfP6SIOcZXD/Tz+WW5wZr31BT8dnAZwg/5/1sPzL3CWnNYgfSPucxOIzR1wZLfL0OqhP+/D2APXPGbA12OKMpoVUV7+MjVYU3djF/OID0PcTrXS1N0VYmx7wmzvpNGF1zwT4slcNhuS9g9ChQ4FKN+eixWddnTWXz2Sb32sZjv5DldZyZcTELCzUQ+uA+0nQOMkHCXJXKWYOw18E2ch43t2oiPfYga6s47TnxOj8zjLVWR+/ZOPTGSWre7ic91dkcc5aRrTKMZPVGZhS19pnYNVZEzrlPKknz/DDSNNL6DCQDaLsuNW6n9OGzXn3tLdaQ5MnqMDfV7lVRfKJQmWBzNYktyAWfe/6ueVgOkwmn+v0Jl3hV9XOtv2t6X4NmnHjopWIQ6DksFetoB356TTC9B5iLHUNl5HUDSpYgkuIHZOVXFTxfLWCwrCMEiic/k4+Xs9bnYY1JmRxsX6/mSsVVdUyb1USnDksWZDgRAXpXt6bSJIil1PxcEFdmjCU7t/HMVlWA3QOMwWxwZg52gFZB8dwzcrO+z+i7lipq4AyUeXNdjoAWpV4v1GFf2ZUBAAAQAElEQVSzCVdxt6KFVyaTAdDTxUQVAPM0qddzkIvZyIFrejgcuLaHCAtWsRiMuQMMO2VUCTHjChg9Cm+FrdNtcqqmjutZcbma/XanQb1C2tyGXu/KrBUUU1a3lfXbYJCnYO6d+FqlocWxOT3oGWabUwkEr6WdbTDetoaMdu4G6hm5A7gWOMz//NZAZ6wNBvNIb6tgV1XSkgQza9tNjAsffA9LDghu3FhxISd1xPRpz5tknpvMweRK4FQqSVX5XjK1NpJuAwxjJJUgjns6wPRBYoPm6xh35MRfF7zRxEkEw5KAsmsOTrmnwrFSC0CRUFXSel1tMFRVqpCUXoIdTHr2Ri1tsYV4FftnHucakHENY6mMycQmQM8mQ4hTXWpJMxg6ZgCkqlJVCV3Zzlc3tjXWZwBYVakqIyl+ok2taoRhfYHoe00vDhdZloUAXS6Bij/JiTfXfhPhFUcJCZxToQMj3fQuluJBcMmBMu60Aw4G0b3mWSAc0Zpb1DKI1LnoNI1rzGmS3Aj5RWZBfc/egcnvszgjkXrmTfM+RjJ7FxtqRBYoao4YZx0m3b2cgcma13q1zVbYDJsiif2k27QZ2zsfKvxUUtXD1Ak6swEvnLlhgSoAF4Pa9o7ZfE7ESIofu/yp15lRxqoq4uYD5by130OgVJiaa10t/lJ8cbHk4uKQq6tDHvDXwKvLQ64uL3KJXBBbliVV1ZJu02Zsr9fIucy59RqGjy6OrXcwbc3JKOIFSF9r6yldh/VS8u7YeQbwAZRbuu9rH8CPOP1QruYev+Xh/ZYHkVt9PjyvfYj3izl+ObhGt2iDP/O/XXR92//i4AbML/Ou+YXhGvu69W2u2z6iT4h6xajlLwnzX/6d+KA+thyZk7czvhJhz6zf9Q42PPejBc52E3dZYdtTUrFNv1J1JykitTgEGCkkiPpMEjDEixuaZNbg3IXbHaOKoR0GD5j1JXeY1sPLi7z28uP+fyC+wC7nR2o5pKhfVamqmYZiGq4T+8MOzTm3nYKCJMVPaIUEW3x/r2EdXaPXgjVJ8cuFYFuvMKoYCZuPhao4j7UwAgUZKPHQxiqZmO4WSsCyt67RTxptNb59IVMwTQ3zp5gRkdCuNusvAlVLxBwKgrbi+qGIIHTAij9JVaUbE8z9YtBFW4iXdSW5PkHi7TqcifPEODnCmzkmCCSCOu8jqZp453MN1Pt6ZygJBjzoQYVT4P1/BLSFGwD/FGML98gF8uiy8tb7H+SL/rcDv+/T+cPf8eF808deyiuPLxMSb3mxHHndhqTDMs/Oe4JQBq9hP79CqwIdye88O+ZX/8lX8nd/+Z/mp//3X+eLvy/lL/93v5S/9NO/kJ/4yZ/Lf/g3fy4/gfyHP4X+qZ/PT/zkz+cv6Ss/CeenfjZ/+b/9efJ+Kf/93/u1/OyX/mn+yT97lqO/zTpPmJl5+nU7nHPeCyMLr+kl4TqwrbDUFr+kbCHk++j7X3mYb/3Ea/nDn/koXwx+Kn/6ez+V7/vmD+STH3qS9z+5ymPeVx8clhyqUnVIVVFTSbKqrG3OnFQVElpNQRWLQDVOuPEqENasUjqf+0W7qtI/6pLugLabQ7SvN3vvCEMVgz6qigFuVcFEiqtP7eiBodIN/rQhNJB2va+9pwqv6ZVgtrSfpKpSyZQ2GMCytp4Ou79EQWeNWVd7m7qqUsYVjKoeEnUqKkU+IP7EYhOsgCle/8wG5jyViZlftaR1QDVkepbYhV1VRrAoyuIZ8dOyjdYU5zR51cXWUkWu9fGWtgvrvM919DVrmKvN3JrWw9M8ExADZ4gLoXQjzvH4hau8ny8EX3/lxX4WGBCcVcGEd1ajwQFmH7zu5w58KTd3SRbXX8myVAoRr8JGllXw4FVLFR6yLEs2qdKecetteWqoTpqteRbO72u3NQNvIfE95pbP5V38TOfz+ymf/34J+JQvCv3S8Gl/UXjDl4XX+YpfEuI/5UtDvyR8yheIG699nxv48tBngP7Xhtg+K9zwXLF9WWjslueIFubrLxJ5PvEZwfe1U69v8D6HsHhG7gHGsW2rpkGsqlLbRnc9Aow3dRUMepCqCr1jDKll8/WmVJYcFuSwcL0v+nnvAZ/1Pv89eHDAP/D8h1wsuYSzUOOAeB0qs7HasLwWkcEwwr2JFjQW/Ja+P8kc7TFgr7FSV87aJFVjZbRlr9eBiZtUhc1rrEnY0WjdVrp1MnXp7XPakYcIKTlr+mNbM7i+e1LaBrMXQ1ED1b16/N2GSlXdIzzndmzDRipVSKrxu4FzHl6BDYG5U0aDRn2PMbXK4MT1V6tPQXJVCWveSWGu4vW/6N81AeAG6ePhPlooBro/l5/WqmMSKDIJB54fLw5LvB8BY42qQhlHhz1lve3Rwbe7D8+9ilxEvKois2Oaqzd5ON4PrkOeArR3+HRcsgdzYwUATytNx49CDfHDsqT3T9BtGVLyrnaOrvaqQsHdDG2dGotl41A7cOwtzJ2zxuNS/x5yq9HcEVXxumyazjTAC2knqaxtrLqAkFpdPC3dKq4BNFR8Y+/7J2vrs4JF75QlWTiXw2G+j1RVqmolb4pimn09NBIZLXDp2ZpM5YyQKphK0Btx0/uFuB/zenlvbLSpraxMr0frbqna7zWHcYUY29VSgjv1vEYWZto+oLNY4hlma6532vLNL+pkSiVt5LwB0neE+rqDDw/ntQp3Toet7cXqfcBr8Gwwth1KccMcVmk+vL4+FCwW0fXBzjuhnkoNBZv9rslY7bsmpdbEbRn35ibW8S2Ib04Li/AD/Mgv8X5QNmZcIclfyDR7HyzED9Ftblzo7c21QBQrFqu4hhZwiM1pX9IqHqthUtJbK7w1pplUqrwNfJGMvrYVmnsZ6uTUv0ycAoNpXE9h41FcShW2hsKbZ7xwpAJHSNEwE5g5Vr7OKhwTNafjmdQ0GUcOF4dcIgsvTOsA0ot1UZF1Hnnz8C+p/UsPvvNCmPV6LYVb/XDgmzW3yV2ZpHlVlarCQUK7r9IuG6E850wcw7PGohfxarzwcq86gHVR3clrvQ53NUKN3LU1p6oaR6XF2iWNxajSTmYs0TMyhTVtB+u85xLa8z5QVaVqyqxxtpsNgLd3MZxCuq+5+orYSuF8BteMes5LwOvsdjyD5oJri0GW2NJYE9oltFeEutmJFKbPwgXmduHDrXI4LPPBj4c+vwB8eHVIPxReqg/9r3guDwX3ENJSVbGpOD3MWb/iD669HJAZYj3TLjhB2AajVoUVE1+JvF5OPLgfeYpXTty3R/y+d9Gb3Q/d/qsAHr79Is8H9Gse8tX93x3y4XyVp3yBcN0P9bd5ykP8Ux/+wZ7J94GfB/1nPLSb74P9M/BrajvnzS1/keNB/qbllH6g117X0uvRZkMnxLcBVF9DNubWWqqK/SLoRVkWrsGSqlrPdPMDDrZMqaATONXiL9WkgFZaM1RpIwkYmtpFPvD0WZD3B6rPWRvDnuebOamJDu4c31NefelxXnnyOFfcJ70Zw7UwSpx3AA4d374WGXeFqDQ6XgUBa3Zt8Nn39YiSYJ/TsXA6PkTGcMjuYey1wCX0fJ2djrfPTMT8bEM1zpAqeKQ5AZZVgRsQapFvwB2uEYsRGzEng3EA0eUqIB2XMIg7DYVhAAtiyXF9mBMZs4j8yeXkgQYiVwxTZQqF9IwoiXOIbDVjawCjNQPUkeLHEZy+8Wuzp8E8I6HoiECbsbkeIVaX0YBLwaLzgaWDOkLxV4ETr4FjBp/pl4dj/59v/OHPvZ0f/d5P5nu+7n156/UX8oD3Gwt5bcJ8dGrYmYHJen0soapyQj/ltf7rv/VOfubnf5Mv834lf4kv+v7dv/az+beRv/jX/37+g5/8B/lP/ptfzH/xt345f/VnfjV/4+/8w/zk//br+Zt/59fa/mv4f+Vnfi3/6f/wpfxH/+2v5N/7qV/Mv/nXfyH/BvLv/fVfzH/+3/9y/vb/8Zv51X/8Tv+B4MR9FtfBe5FrxNR1gS67pVLhhZnBGqOdMI74On14teTDrz7Mt3/ilfzRz3wkf+57386Pfv6j+cFvfV8+++mX8/YHX8grD5Zc5Rj/Z8l+DJmtcAKxDYdVtBWnUkYqStBzYZltJMYzKgmiH5bNBugRCq1tYgGAFRjZ5p2+CBbEWQ9/5TufXEJc88oWT7CVCmQ6/NLHpbhdqwPmKgLlgEBnpBPw+qOcijnA6PqhXmxNnplyA95Q7pp+VZHPWZHcPECgrjvIafboJTW2Dih3SB4E+SiwkAFGLTLwKzbrUmLfn3wpYsblhsyBZG0D0sBWqqhDAp21pkXbmF9+tmagd6kq10CO9VBV+DFUwcTCtgBOrw17akPsS9/72hV30Ymb7L8K9w9BL734MAufJUZaqsd1IIkaHMCdjwUK1CN7GLw0akpmsqssbW/2StpEH/i8WlhrLZVF0QbHbN/4YVn6GeTisPQzy4HgYcE+k6WWOZ/5FK+q9rM3ig7F80k4gv7HCCeeO/wF+4bP/RaeAZ7x/PCMz/qnPCs8fXpMf1nYzw63efr0hi8Nlds0/s4tXyBeY9+Cg3V8s/E77yZPfdag3g21t2cN55vPGqfcMq9/YDyyDp8tjjx/qF3fPO7hFWM37IG9edLlPhX8oEOrqkj0muN29z2JiyPcvoNxrwlH2ed0caj+PcIvAx88uMiDywN/HF5aLi8qF8ph4TosXIN0TiWZTwOsjUVa81xOYswqNm0SWDg9HLtLQm+5LJtAsY+CRhojFteMse1BDGP2MZVjb7n9glFCEauadgMW1G1pcs/PrIRHPAtt1wqQkFtVqtxrYA2yrombqQS4HKbEVhPTRPbarEVbAX7vPoRnfmm2H+r1KtMj54uBSZBOWWy6dgfCaxEJbeO2CYEuX9X1wbvj0O+KuF9IvmwP3CyXhwNr4KpLoqa4lOgz+Lq65bmYEOV5H4B64vPUvRZxf+c4LAtWz9baz1jIrJVzPD9X5u06aOMqs7pWJcVrPvAr5s1oFR5injFY1B0tIzQDSrjvFGzogcD9MFJFfmhjHkFhpudI3/uXPLssnEOIG/L1udmu611CUCrTYFGT8R4HP0wiJxiuiiXk+QalId8vrvldxt+RAl+xtmVCm3VCxDNRps3mGlu9OIfr6NdhWBdF9BNyKNbvGW2LRAIltur4JMp3Xd4XF4cly5JUiVCDepp62Rrp5lCeWl1Ss+3mEQ9nHTTpjW+p7QgCyFUw43WT3/Ek4lMcncNi6VZES2utM/B1o3axoTUBbV+xMt4Sntd6NqIDWXutelO1kvVrHzQQ8sZZHCTPuzlrrqGKkx2ACsredTXEIM2DHakyUrvuvRZEpENt8sLEv+Bm3m7oKoDZYWTNRw9kw7vY9GMzR91nAnG3NfRnotYZkoUXkKlEhVeRxe2Pci8nPgD7xUV04/lms94foOvFxSKlV4D5++rWD0WrGDpjVuC2zQb5AnCdC0cv5rxNTaUKSW1usvlAvC5YLACSSAAAEABJREFUWLqxm2mDC0CLN6zHWAWohIauPpPK/BEbUPGIBTTPNWGlYYxFgVdV/Re8y8tDDgv5EkYC3BLakQX43xT0zbrwzw+vqlJgqCzkdw0dcuZmCDYjqZJ5h4bm2e5U5t1emITu+kyb/m5DXuvNwP2xaifeD+i9V6wvGDWJ32VOH+iuvyvXu+Au/P/aYqo5Lwbdc/BsTh52H1BSFF+Yv8LPUnjMvcaAZILR2UsBVFVQdDRjO/H8nSCNpBv++qGrW1VZzmUJ90b4QCse7JaWy4sDXwb64HfRD4JXV9iI2nvpgvvpCs7FYcmBh4BlSd8foZVCfTUmnfl1xBYNIG3M3h5hOvubY+8As8/nlBx5EfkQcctf0NX+q9ZrHox9YL7hfWHKKTd8MSB+jX7GA/QufEA+7QfvW774O07RB7/mC7+n16c8ux7xYfyGvF14cDn6xSNznLR5gZwQH1BOrGlKBSjnmOt2XwrbZLOzl2fEnoszE/coPLfdNga4+/ALn871Sg7LkgWpqtCx605q4fotORyWFAmLwkN8a+1NGluyLEsOYKVUUpx+1sbRByDnDQruaLgK9ki8B155+VHe9/rjPHx4SewU63n9UmXfRaNqSSprq1RNSdA5b7N+xCuzHAo6Y1JV8Ycl6CR4UxLNxkOrTt2NpfNw1y5PiThcVHiTjdcPAxjw7Fysdo7IN19MCY2Vd35fe3xz5LTpAHHW10E4EuMVfixYYJtgAjNWq8KSq0REQHEy16m2RmiSiG1zVeEAd2+Tgb7tt005GpKwLTFLlrPFAZgtGUmiU7hZRTLrGAhQCKHg0j2XxS+4lDpxPx/zwsUxX/PRF/PPfe5j+eHveDPf/LFX89pj7yPqDYTs8j6l0MK9A8RrjbHnCXbyDr9A//JvfDk//Xf/Uf79n/yl/MW/8nP5d/7qz+YnfvIX8p/9rV/KT/2vv5q/87O/kZ/95d/Kl/7R7+TXf/ud/NZXnuV3+ML/yzc3eYf3kS/z+v/td075x+9c59d+5zq/9BtP8/d++Sv5Wz/7T/NX/pffyE/8rV/NX/ybv5R/46/+XP7yT/9C/of/4zfy67/1NLe8NwzOoIU1Fe+xc58jVVjIaRw4DYT14zZeRYy94fT/HPPDfAn6XZ9+X/70d38s/+oPvZV//Yc/mb/wxY/n2z/1Yh49HFmKL1N52BnkjLtBzxIJ59OwBrYq3XDoYT4WEUVzCyUEAYa6JZzpSPP0idHjs0+ghlaFsd2z2ggI4QomjEG6NUZAUuWYVJKFsV+DYqsApaqSpWDQVYj37cC1G970jjdYKQPMaI8YUuEH3SHsYFurz06weovAGFEEEUi9V8zZK1WKHkEVfiqpYkgyR/W03H1sa9yZqmas7cXgJhOvqlQhQTyHmvGqShWCWzV1CoeOy0jvZTkrBj0EVK2xw32nra4yebv3XAg+3XV5rlTLdK2A9IGh+3CTh4eR97/yQt549VHft5NfqVLwuEdTCS4ZW94J2xlyv7FPX9N+XrXgV1UW9LIsq6507LBMDX6BNAbvsMkBXtvJYUnfSgv+gn2BVg577cn1d52JbbVn3gH+YVmoUUhS+JW75km7oxNnczx7JjjyPtK/jPPscYOtXGM/Rd7hOeMp8pWn13zxd5Ov8KXgl1fxXxt+5Ss3eccvDvlS0P+58lda+yXhkeeSY/+rn2e8zyn+sn/NM4ric5DvQUfeh1p8TvG5hKPnragPHZPFF9dkSgrXXpWq+5IygKDpGJSAE2Q5VA7IBV/8XV4u2YU/El/hX11exOfBB9gP+IOH9iVc+RfmIZ5t1V6Zz8kwwRTvP460sfuaHdhX8WbCJCmZ16ZYXuEkQaUbRpPQm78HDSgdsNw0GAtOFcbedZQdgHFn37dmzfvs0fuZm5zsyZq2o/M9j53z5UxZWR7OBM5GZjWMEpwmr3MNgKoKHcteDAqK7rkbrCrUnRDaz6YKHKCQu37fE6+qLLx2Li54/eyvm3PeXFO/drYbNDTymFwDVTks5HO/pFPXTcTWQKQn1EpSBUbHoleK3NCqaj/GxbXoB+xMhFoGONOcyHPTeBH3qIHTTuKjUnhLifFIaEOGBhp1YO/+jnRgTmvtYnEogdOSra0AqkuuWo50RVs2oRQLqNISeU5W+Pb2Nte3N/17U+3Jld5A0gheZusZ2qyOhBGLOSrBzmw6bkaNlBE43OFaO2fz59WZcOAdDksuLw5ZlsN+XcRjI15FxdKZYh1XNrKCm0LTm9TXh4Gepm0B15m17dic9szdCe+FrUHUQJ7rQu9OgmQgfY/gJOwpFZp4O3jomiiB2Q274bnEQVTGmMEez+xq4N5QVamqe5iHUqnGSg2wVekXPZHpj9xLxXEtg/hyOHDRlnhTF77vZl7Ymb+x0vl+9k8cP7AskLU5Nz6KEhriaHgwGbXXepI6PMAzZaSPZlXt+Au3/1LQX8w72CgDvdeK3u6DzqOu65uzMG4+Oj3LWqXJ6WZI4UiiNNjFJeEBHnijWtB4FAAnrttzndlsHArz8gENnK1ghZ9K55KddHK6OTcZDVUKTveOJSdKkgE8Aexp9Chsvk5Vha6ZVLhBKxfL0l8MVlXEVOfn5ZcbRx5wWG625rXS3jVTsv35ht0FZjS7rQ9JhWgpmGFW1q+VTPqMiFtfSS/IE5gxx46TUFWppCW/RytYBcfzsMYugNqEuuO23mbcY52Id66b+fscWGs2WVO8PzTHPXxbgRGFOVVKh3rQ42iI0dtRryHrThPQ9XKGjeF64Nok81kAQHxOP7KQdGDwflYueHi75MPskjfty8sDfwG+4K+/F7nCvuSh7wHiQ54f9heHJRfcCBfkL8gBf1kSSsamLjymyyiRVQBcjyKi9ss+tQ8JvraP28Mt+pb78Ya/xLfwEHyDXPNg7MNwa+xnK2bMB+anYvyl/SkP4P0loFoMntxnPKCbL9+H9hseopUjc534Zs/7n2VydNwVGKM34Ca4Q7GrsJHB/oKuqvSP+j3kwPlUweAN0zNasJelsoQKleC2ALVuP8nmLwCK12hZltRSWXZZ4BV5YFW8LqddNe3mYW+6iji5VUWNkKtgV7pGnm9j7EhVk8KYaMc2MCsvPXnML4ov5eGDC/zB7YakVi0PG58jAJt+VYUeRgE0ijTvBRROwAb3bdYcNN04amLr+hqrND9nrXH8gdidT2zALETMEnf2ds0pb4BrNPkwdx/bjl+rVu0Cbn197hgV91LmPqyXuzbX41x3WFjXzDd7XU9jIzDDLajC7tm7tpHAMdDrZQ2hkU2csak9RK6SlR+afkvnwdNxcc2B0DbVic/6YHRtFDXJ0UCgMOdqEJEjJugXZkTog/M45RE3xNd99JX8ke/6VP7At38sn/7QS3n8kHtcxkj6tegaukCsZgQJn4aVd3hN/+Kv/3Z+6n//1fzHP/2L+bf+xj/IT/zUz+c//9u/nP/u//xH+Qdf+p38o996li/zfnDjPyWsQ8JeqphjWbj/0VkSDrWKPfDaSA5w+AJvuchYDrk+XeSf3VR+9Z88y//6C/80/9X/8g/zH/zUL+Qv/o2fzX/5M1/Kz/3al/MV3l+O1He9/T6GMVLUpY/Qiu0vKedFQFPrT4dhLMjjh4d8lC/Xv/mt1/P93/BGfuRzH853fvq1vMyZDN6bzAt68MvUCD+cS5E30LPOoCp4Y4VdWp02sNoAav4EWNc0KGHFlqauQxEmBa9SpViFObYzM5GoNY1QEM9eDggFVg4OYXMVvaRZUELTrolQCsv5wHHICxHPcZKJglFnXfEdCpv56NxjsgJgL4yEkmTop9tctz4VSOr4NOFWChZuNKoqdMlJqrXnY1xpoKsThQgD1l0ktCr3gEGkSobxVdb5Z4mCkRY2GlsxKO23AUCO8/Y+zuxBpuUVWF2ywHa770MyO4c1GVDwuxYZ6uG9hjjnOB3ziD8Kvv+VF+O/FPTZwJRdmIy+u07HbUKlO2ispryFYTksqaow0CsLr8uqaruqcjgQX/CRhZjPHAfsFp5BWleywF2WmrqCDjV8zhmtCVM7IQWpmCdffUHwgCyHO3zRX/QXuCEX+4CNLMSqirqrpBJlxbSZlX2vOIfAsfILesLfNOMXeTd8aehziM8x71zfxC8NfR95xvOK/1Nl/5uGX+F9S9svCf0XhG3zh0y1zzb9v3jA1/Z5x1rW7Wcb3hu1jzxHnZAj7xvaw4WMed17daw5SBUeUlW6gcH6IWL1te+80THPbalwLpX5PFjYC79fFM+LS8vlBf7lwnPkAbnI5SVycWj+wXNWloXrVNSsdHPuNgZTngurYX7X3sL7KwTWR94wgYE4gE6KnzaeH6A1By29w/83Z3/6bGtynXdiz8p373NrLhQKE0kNpFpsSy21e1CEh1b0B4e/+K90tN1hd4daYYUk92TJTWqgKDVJiRInkSJBgCBIEABBAiBQ955hp3+/le+7z76FAunuPLlyrfWsIVfmO+w8+9wCkM2l3CKCvKqQJOZGSudU36nt6bYjy6MVhzalasnX+YCrwKqCGCTZlascmHKTBd2S4E1C/X0PVSHppx1iBxmTqmKJatjDeo5YfBWrwBWwIeHQHY2+473vqHay3TiAEF+7H1o/X6dt454o3sFMUqD4MHZX5Hbsf4E7vZagF94x2/BUjEKvKu6NUDtTkeJI33Wg0LmUJl52FHwr/uAem74UwNrxwTKhNLEXJKBr2O2TM8VEn2HqJL1K2GxMp84XVKmDkTG7986/Q/27kff/qKEnoZNs+BYqvdR4JyDufcIlmB3RXDA1aJJeIofabvBfiKM+d/E97+XpkgfeDRf3txfEerBP7K6jiUh5m9sGsPdqvua0XH30TQvUMbVB8HZlIEWvFbG5ujLesMmzv0En7gv2hTzmKy2HY2MAgq64c7fSYFE7iZHtBGE3h0Roih8ta74l3Y5Ui7riED7Wa+mYl8BoUtgP9KsPMfpIOl3xcO8eIIaeeNcLvftVaO0ThiPbD3MEP3LuIoy1M1tvzHPKum7MMxZi8bwBFI854W52qi/WnS9vHuhBTOfChshcwaORdKukiiEScm7aggB24YZ1CBecW9TnNYZrnggsBYtTzdjEJWURP9guvE28z3fHEJbV8ChoKel5HI4E4FUFXnHiG8/YQHNQDgng8PPGc0/OpxM39uZFx6ua9K+hHIovBhhjx9ZIaavCF7kCT5DglThqUwxtBQU4wCQS8AvBxJdMxR/MBbEJ1oUYm3sa7ItGuhFuntNW2TjQKPsiBiY65E9HXNh897eB2PSQgzjBTry3yVOpGmFs2r1eY0s5xlrCzn5Qec3AhN2X2/+K0Xud5RD5vAYUks6ud7ayho/NvPZkmV4fO+HHvV93ac0NbuEThttwZYgedzJU5hTq+SHNdbVJJwmlSkFieeh2oUWV5oDFPTgkgBP3wZlD24lDm9wv/F7w3Pu/Eyi9OG98Ibhxn4+mO32J2byHzDGSQZ6qyhyoarIAABAASURBVJqgYNCASsgh3VyT+y353KrzCPu7LTQ5KE8OyRIfYhxeH6Q+MF/SX+Ldw/ml+9VOx0H6/uHCX8+fSd974/gwvPevZPuh2L/cP4F5GF/zsouXMHf6WltPF7qv5bpPrMX92gYHV6jXzvoHfj5HrYMPCfy0jX4uBvJAPoGLFXwbxYF55ASXWj+ht29lGyPbtpMyfuOgE3Z8t4FdjPmHhC5HZO+T4po0sfWkyhgFDt3wxpJUAtWiQq5C9gplbQqsoE/s+DbefHm99dZdPvz0u/nUO2/E94zvoRszuTsiS9jnyXObbSAXPS3n2joPWpu8YhNF6ne9wkzVslYq4yqDh+VMB6ggeuHTdPjJoYXpUAx0GHcKwt7RW4J7zxASSQxIxnnFyVpcA4b2DYLI1VwgJRKEXFtDlapK6MbO4sKqSOLy7A2ftI5Aj619XPf0Y04EquxwqrXAsauExmd8QIKTnyfyw9R4uKIzifY8W7K3vhS73Gb85DIqUWyr01RV/9Lw9nnkr/74p/N/+d/95fznf+1H8+OffTNvgpm9qlJjpKpifO+DA5rXV/Fb33mZX/iNr+fv/c+/k//qp7+Yv/2Pv5h/9K++mn/7O9/KN7/9Mq94j1x4vua2JYMv+cjl/BNOYjJVUs4xEuaaKacCW8wXhNd/bFhYoPI9998ff/SUf/f738s//OWv5b/+Z7+d//cv/G5+9Xe+k+98/4F3WXKZxS8Xxb2Q9KGd2NgG+eGOoyp0qHLIhBFLDIsjGlvywZun/MSn3+RLwVPGfErxEpu8xCa/QOW2mQy9qhJ65kiVwq5mbzuG0U6NM8GNKVNVuf4gh1YFUtaEgjUHNY4hq00SkCkBDzA9VJDr2mJzVXLyNZu6oux8aR1jbFWF3p5JxTYdkAsKRjksBS61gGxvXUFC6V9a4eZoctiDV/2VGqV3qgpqMV73qqJOdFilusbQqiqosSHJoEpVwVdfOSsiUpAKSjeLQMC/pUpbqsd0a7ylYoTwTQ1k+m7cWaqqKYHnaIfVJShj6/t92asKw2RNA0JeMPcGMKvvse+3C+Kl//DzhQ/fy4fvv5XR+7ViTGOoMzB9pKplC7zx7E1FSgVTHKqQx0CEK0MDfdHWcw3mGxt18lxvUuuVAbbtulw/+aZdIpdyk34SOKxjC8GY0xh93jF2gLU/fuLbGDn0bcNPAtPm5/xAbtrwgw5868/uyrZt0MggH2NYKLvLM8E+XHZ6QnjgRcDfKa9noj7vPD7EP4AcZyD5S85FLznjvHz1EMkvCOVNLx9zzxcC9w+PeeW5Cb976GH/A6t/bL0wl2d+ad3/FBGaz7KE+FrXvBNVU77XKX3PjBprbVvBizPAaPLceMeXyH2ePG/9v0P9Brq/YzadwNgfz6An5I34IXG9qmrNEZsTyxexRX1/Lg2/VIuOtbsqC5KmreqTHVdZLoysk5tat9eJCdp0RfG9yn+awCy6GuzEu2sVuBPvejN9EJa7I8pr3ZgduIoI9Bz5CFPtVMfCryFaduVg+D/vAQr7UfW630IdV1AVdvrS1tjzLTGrluTgunuPe98Xz8EEMFzK3qrUuItm9WeecKVkixC9F7axgY5Ef7DY4Eu1xokJgHVE5oCxCkXCf0ItUvSxRbf3u3b3pJ8Dfc0Bb0Z9KwYP4qdgJ9MBmhFhYL6sVjzfp9OJL8ZP/SykPbDvcYTEtlQ1CQQXxr6vpzGtTyFIRULcu2tw2Uvd/XSRUP2d55HzgutyDcLL15E9dQ78uo6D44SoJQ4sObfPx8AZF7DqqdkV5NW7HoyTwILs7VSJs3Er9DvhzHM+RmGeK5CxqgKQoznvBJAOTD4ZpjgOzjfRV68McowxsOamPXsIFlbpdXSt8OOY/leqq7QEdWlpZN0FF9yJJuc1lcOJ4m5cOqBNLMQrvhbDdhrcvoXPQYJSkUL+zJCCY2xugKF6kEnoSurOcS1Jp6v14wLeN/axjdxx0bxwxWTOIRl1uMmbeghebqrKknuNjaabeVpw8O6U7/bOTag3rvDkIezaUaiMkY6dsfsTB/1HD8WtrcxTuyQm7zlWtPnNJ7UZ55YvanvdpbxuciWpfRCKOgt+9EI/sUdSagAbJyFSe7B3CfCKrZDggrAq5kSmjAQFFSBRBo66tKpPN2uZ5C7mW7KehE28IGcXX/sObgIiG4N3B9u6bl+yxDV4DGYIL+dL+qDAYaE9yH3hJmq5uf4zPHdQZRskzccapR3zEh7CcvVCoAu9FlRV7bPGZZpgS7oZSUj6jr9ysCoioWdPrWoHR74R0ejVtSF0Xzug0+QX6YlNwkR+9xVpdcLiXActNK9hH4/JalUGLzkt9pCIH2KohKl7kS2r4IIc21KVFhmr7YpP6o9Iqqqv04Cvaz9y8gB2HrmDzuetuYc2n3mxu8bAeQd0DP6nbawXLnlGBTmp2JhLhnJd8nTruGMA+l6Sgz1yTz367PLlnF/SPXI49a/afrH34GEVap0DbHP+Qi7vAy1/OX8l6eMXgX7xBz1Aj+aTeCd4oPb9cGGenvuSvp8p4fVLyDqqqvemWMlArlIf3NOD9Y302retP8Rg8Mo2wIccwn/j8MrWhC3KSXmnEz7qA30gn0/E4UgIOYgF28ZgHuUBBmHfxqCmkU1ZQlc+FRhy7TTkJKskVXWldKsM8qfSt1BVIVZsXAb2wXFp6zlVX9TPnK6SLk1LqXrmVUXONGVvrveD997KB++/3V9+MtEqAPueHcmuBu+LAqeLkBLJkFoc+6oPFVmLORW5uxB5M6F0LEP/wr/rsTIwN0BmrPnNh0tWIwtK4auPNkRCCvdGmEOODqqEOxI6ivnMY1zVwpTFkvAM4hRTTdJOhT0fYHcww2CZCHohOwfi8kWp0tYBzwO4ivO1uLuoh2A//o79CI03CvOzX2ECfOl4IdPbVx9BuDnYmYTnFbV7VeGvSCZjFMmlbylTxORLg5bVmyYxFR7LhPjgz6a0WMgvTjN/+cfez//5b/yl/M2//qP5C595M3cj+PPQsh+G6Nc50a2JaTKp6yXvgN/++p/k//tvfi//zT/7Uv7Oz345/+SX/iBf/Nr38t1XM5dxSrYTs5CPukBifelWifmmChMiq4MKIGJgoqJw93AQT1FpAp8QFcZf3L/9vcf86y/+Uf4OX0r+3Z/73fzrL/1JvvO9p1zIOaGLqS5kRjY5kixy16dSXIAlizrNTL8rCSa83yufee+cz75/ypllPXHID18OpuuanWtOMkFmUJ6g7l1m7FBlMMkAD61KTzx0Rp94tOeuV1WqFmlqe+nYUqbrMfd06EiMyXLBRzvxSIDOU6mSgxDTZz04SycXObDhsOSQDwgWImSJ9qzm/idaIHIgJmvYGXPkuenfbuTsNHB1ParMwXzEAzMqS4V5t+FcNVZtwJ3PTUGmNz5T/TOJkqrQIdQETgp4umk3R4p5vIaiLc9UIaBP9w9unw5N2tba5g7KZ6gT6pL2+KAr9jwY9GM2JQhJY2wTha6D2FI19LqwNH/Ow/yXp7zz5jmf40vBT737Zt9X+lVRH52pU1VNSdErVZWjmWuybqZatTA6vTn0UdZGkD0OreOHkqNVVQoFlqqKn3lSjYrkZ+So0fU1B9cubdvoz1igjDHaZ0NZn+eVJY+csEmY2sfPuIEieSY6IXfMNmLO/pw/Lfl0hktbxbjTecvpBOF7hm/QaSx9M2aMrmUb8KpeU8K15V7gVRBeR9AlfcYB4OiTJ4YH3oWvJM5N/uvB7/NFoPygV3w5+IovDe/B13nqMfecpe7x93+XsM9enMUeea94LnvyLNU0e74LE1+4XhfmlLw+Fwbfw9wcfdkmemgFjb12WLYxsrHek3vAGu/OI54zz6fKG7zspRdw/89K/EP0s33khP+J2I1E5hzkqqqEPYmNm2JyTzh3E7Lwwbo2AEO0I3avI761fSBX+7sOSHW3PDMTPWstFb63ccoNYTVHwasqVYUUeK5Nv6uyC9apZ9MRg62yfhC7m7sFhoKOvnJivQGLWO3aqtBKzcvG7gFWAcBFa/dd6yAPeFVpMmDnK24p+4jrjUP8nN9Gcd+Pfm46LXkmpDxNKXGx+l5qThh29cCZOsXPIA8qUm6mWDU4bQkvZyT7xLeaXEcV8iQUCujkXl5Uya7rh0ea2m+JjCG8zZWKXZ/JfO3mgBzbzl1b4Xjm/vX3q21saMmRZ3frnIa3IRWbNlYW/5AoT+PL5ryhGdPz40zfYbw1pAe3v6VHn2PeDZPfhzoV8c99+ZrAfPLDp4r3Do6NOz2uLZsVndly+AqtxcxUtbGv+YwZ0e0ofV0zeB9sGdvI4Lri0rWaw1A5rgkxzbNazw3QHMj5lZsbBGavIm8nUnP+nci3kKvQqjm6djQtEmJ3ptszg5KzvLBu+EFaldub4VZG1TyaYzAZaVTFr9wFtHIMOh7ya3yPlr3msxSmSLAVG1BjhHpjW9a1CdeJMejv3L0B6LtHSwmJIHPo4wZtY+R05gC6bRkYSjsUCFUWWzFUMZaRzE4P+pqn1sUOvHTcZ1VGbVe43ei2YluxHLlb1irpPc3Uy7rwUPtLv7Uu65S1zaHzLShVJmpzih8lIfnym12n86ofPsrtw+Ydsrr5q4obm5uPfUrnrBxNXwmXlNen3MPR5tnjetjSDh40WTlzhBTG7S5J2wHpxhVzlflSKXllb5Ua5qykdkrxk2urwg5VVTauqYeTgeyaK2lf5wjNUp54gfQHPrrrPUibJFxjy+ia0EwCW706X48kLcEeEODGr3WuEfSm44BWBYcY0fbegSTc1VvWftoBCWP8Ib0dl81M/YGuqiLtlUduoqYkzW+Cc9Oc91AP+eDiypLyLZmu5+zh2QLuu6cKYUdbRF2elfWzG5stC4bWBsIYxbUeUPHBXDlzGOsPqdPGX2pPHMj8K9YWD2EvzlteaIdO2PU7bdWx20gGBdAj+WEVmlfPZUk8rf0otsxwPbRyYO0PJe6nPmzy4XTP4dO/VHsglTyQ3u8H1HsOqS+bOLRygPVLwJeHjdgH80l+0JHzwlzewzAq4jli3HcihVxV3KOB5KN5VWWTBnyrxjYWuXFI3dBP4K79hD7QxTbsJ2jJxX6ObCdoS3Br+YRu3Eb8Nkau+pGj8WJPR885NnlCKamRbAO9KmP3a47PJg1s8JG6/qRb9XisvxU8ek+4KLwm9+syOdxDOK5D/SGzZ2IQnXDz7TuoCLUGj3n7RZDnRr3AkZEp1vrBp97KZz98n3vszNwdnW5rAsQdMyc0ydkIMsbuV/FGaB+szXvImrdlHOnmyt7cg12ktJniJ1BzCp4BZm62iTqDJd06jlqreGfqtNAejWgBvA6hub7OftDu2U4464Pczw4819nww1xVobdSWa3rQMQMniy8NerdOfWnG/NSszHLD1ChyQGdDD2Hor7AnQUebCtVK7G173BqvFoRXdQqrlhi6IpFO84BSaqqiWL7nm4fMJQUeV+0EjoyAAAQAElEQVScK//ej34q/6e/8RP5m//hj+bHP/t23uILL3YyCVdlPhLyhExeJL84G7Wsf/zRQ/7lF7+Vv8eXcH/7Z76cf/ivfj+/8bt/ku/eX/gycEt4XtyL7F+cUVZ/xldVrj81UvilKk3KAUvhO7Iac9NdQ/gihIeI0qiNX54jUWfheM876re++kf5H3/xK/m7P/87+YUvfzvf5RdxbZi7F7kHc5pZ3LRhrty0LgWsbsjntary4Xtv58c+827evCvK2PfFJFzLro88BaVjHRPEptoF7hJ20qAKQnpoEYwPnaoKPWvIc2MDsbSOG3y2i5j+jSEU6wsch6Q6e6pqladOrTM0MAxZJMOYwx/efnjiN6NNwmHvVUv3nmhxYpBg1f4I9CrmhgtVVeS6SaGVwE5M2QgDCJZSSjqMdXk/Ve1gqBHqzx94O8GPvIcOhEjMbnCO2xj1Kuw6solVe70BoxumT9QhzEsMrZWkCkcplapKAsmlJDLz5KaJ4QUy255WesiS061qx1rj7uliZsaYefftF/nMB+/l7bfewErdE0YvEhT86Kbg9mlVXFLR3T0lazxrXvhMb/ILqKbJfc7zzBdRCPhcor/PQ0PUsmT9uB7odFOn5xyVgrat+vN6wDc+o+WDZ70KO961ywNf8W0MPse2jG3khOzn+Ma76nzaciZ+E4eLeyZoftWL2Gq/MweDEznP0mnkJCFv1HHGJj8pnwf+1XGey8/nDd8tG74DOnXcaL2qWJuUpLpfH2PX7r31yLnokb3sLwn5A6pnKL8cfNnnqqf4nxj3vyZ8+ZT7h8e85N2lj++we3zuOZ+JP/R56ymLX+L5zbz+bvBE/ovzcCE86/V1QHb+vq452iqSslNVcb2nbfR6z71uZPjdeeO8MPos+sbd1v91il8Q6nNy7/E543NiPzaJfXNvaqTzxsbE7oEid0OzqsKeVJIqRqiqUrlt697l8UsbduNxz6bbAtco8CypHUQJ63rs44H/UP7JaTraXMa1CzUrH+tSPuprk04QK4lrOGJz0/STDqiKgI85gsT40GYLIhIAvWqXDw7WbnJpXocuVbdtjMi1GD0UgtS+xSdo4n3TcA/YsK8x8RqTIlXV+xIbMgBdr04kmvJnVyfe636otoUYeszS1xp06ZWqSugOVZUBZW++c6QqHardFNc0lajErGHGBLEFaz6fNv44vkVZ/66nkvaJDbRBQsCtGan7SqYPhFuD+PASJHymp8V0xZE1w1ZHMbXP7YPvU5UALiujsoQobkJpJlWVSppiA1u1qTBj51py4VVVgeVox/7VDtZhQNf1vA3eASNVWMgdWBNyi3v+KrVkZ2wJVWBjjA13sIo/DNGvCm1UWgk8NrjOikQ0Y6iqVFUYcm3qKFd3ZFZMX8gaE6LA0q2oyety2Brch+HNs8s3UxOLt3EL7HTL7UZcwD7iv6Sr8KyaCCrKGiy+qrBJMCZww6xDvgo1h6QduhHRbvrK4QNjXl/Up9MW0698Qa74E5o4LABZbUZM3xZ8a1VCtwwIe9yLrgxcC8SEEzwg6TZjHpbSHA9EYhSUWHt/KHGjo3bEGvDB1vNP5gGEIfSI1gngRxc3RhdkYrWAkBYdxQiJ4hsT1e5hlM+ljN2ncQZtzt8xDLNfeTh198UxyXOBBHBoiUBELapV+LUefjlB5sM2NCBGvQ5/bIr6s4dVI/q4jFLC1rVgvxDJKkErY9uyQTVGgg23JBXtxrqt7m/HCljUQe1MDcRtNTpPzNM4KfbeKj6qVeZGaqaF+M676sfSXUuX0VpS1QG5NmOkK/AJwmG/hpp1ptUeiCFvVbG3E+X1zjYm2PJDWoFLsD+l/2Dedr7mJQO9t7QNDNYtIdor7I2CJG5hkvoNFXJh50qG9+xOle00cpIA/WDysHl3PvHFH3QHccA6c9DyGfevtif8DtpGpaRKaqd1b6zr5n3xxE3iodDD4BP3p3+tfuQw+cgvyv0hxGHUw+R986c8cPC85wB6//iI/MRB9CkeRCUPpbeHVr8kfOBAes+Xf1IfRJmDZfoYLspq7rTbUmxAVXW9lJ7BIG1jcBD1Ph1gycBn03dDHpWNh/jU+4SsLoGNnU7opIi6vi0TLzfP1vaRrbHKwKDfJs5cBVfesHPD9fwDvAtNUscPC5neENjExqhIqKkxkEd7prDqy2a49xevQ+/NJRf4LR37JvbEAf6ir4d5uNfsguy1JFVspE0qtAqp4B/veNAP9EYEqvgF5KlGPnj3nXz+M+/nzRfnXPwihXfghfvC9Xn4O+ZzucrWQIIsWamLUKCc0fxCcufTR4BtkEG7LwbzwLxVIWZrBVGvI4AkVSsGj55zH2Aiz/7mC76VAiRQ3oTc9eCPSPq2O92hkgxY+0LIsKCOx8TizS8RDLD76ogmtmwoK8WNsIBlZ9+ZWFnCicyMYjLrh5yWGa42TNQj4oQrx4HJq8AQ9OjZjnxgmBjpGGolJq+eYHvvaGKYpJGurVgV9zVjTnyp8Bc+93b+8//kx/M3/7d/MT/x+ffy5p2uFx6Tp0V5Sn8Rt3+xxyT9L2S+8Z1X+We/8c38nZ/9nf5/EP653/jDfPN7j3msU2qc0iVxfXpuXw57nR5HzKEDUFajKIQi6Go3Bkzfxrl/J/cvk2de+KISKu9r62r8MYP5Ju+23/uD7+Qf/dLv5X/4hd/Nr3zlO/mI91hVmc106X1oqaFdX7Jj2ymk3zfe+pAYj2reeetFPs8X7m+dWSM5Js8xGxS/aL641/EaLDIXatJrYX46SibrnLvxQs2KRsj3MvEJXunm3MvuFV2RuXHUtqMpfrhwHZf2wUpd2pF6rcpVeO6k80wl6IFZ48UYSNn5xWfQxPSR0EE6JwNaezRXKoJKbY+paq3Xph1zhLou/JTbA386qWstpRXWDtfHehDbfptsYWQuktF3RmnM0EZC4MYX78gED/R0M39EEkfSpNsSqvBtnQF54gNjnGGAll0MhbLQW8Ee5lVGrAJHL+avMKf3Nfq1DCJRG8W9NapvXhoanLlw3w0+k95/78186v23+QKH+5Ekrk23NU0pMsviKs+S2rzuDaG5cC9euMmfJM4Rfl5ceMZaF4MunAeeJOSFz/gZJxm76Inv6i/kZg7qHbxvStpGNkh9UagNh7A/MgnZXlWpqowaWb6V0xg5nQb64ie+1PO8ZE5J+bRV++jXMvrG3AOSn+DKJ57pMciD3TwDfIPuMNx13upfmD2fncHOY2RjizsvsrVsGxjy9axB/KBmOrWH5vVda/OzXPJfHj+wd56pXrGP0ku+GHzJF4Ev+WPKy1cXvjB8ithHr+Ce2bC9gkv9hSH6vee441xHHnH/n5DXNWH/vX7cI5NJvSe8tnIrqr0ya91G5dinE+s+nwbn08Haq78cfHHemt81X/KxJ71+928bXKdKhcZAR6C7ETC791fw0FZwL7WkHBp3YoDzWis0CdZdWUoSctOjKrV9H8wr7epr7JNw46scX3N9VrBNSKDrRFjeZEOgc69jcZGSvnL8jo61n+HWDUCoWkLV4n19kOWYyemYVB32JIjaSyE0bdDzdHNZ5rrvglaFN/epskVgSq9HAXvgPPr9/JsHNbZB3LNOjhrCqy5szLD0HutQsZMBVdhaARRh7AImFVkxd1GXMpagQqDkrphOCwJ9UuC0GGQtwbmt7Ug0ylR2MaGh60eqvr/Pp63/EYL3f+ch19UdXzJ0UGNIfPwTjqHzLStTZpKQUDw0g+uCBgyAgBOowpWc74FzyQPPrb+XXQ2H4KR70jK+cxb5yASu2oRc2IPCdrS9U4A3Z1AseNcPX30a1eLsMf25uvFCO59OGYNdYQEdFxvzOskSO7ZKq1NeuI4XLGTi/YKy5FUQDvQuArsxhCHhg8BoX7rSn0HEV8+++/3QwNleEzcJZhHNHIphQJ/YmSNS9GqqVEGpT/QX1HJQ79N11jxHFS/FMUKq2LwJpCVTHwncJympVHERYiuH18jLcQA+MGduZmmQn0A7VIt2R9JxkVdhtWNX1vCRdRJ3tbQwGa11Elip7D1VyIHooekHe+4AfgA9ciBHjK7ZW4fu8pXt4Fq5EdS0NoRQJlEG1g0NLKmqptAwMdIR/AKmEBP3vMI9jV9SofE0yKvWTF6zKhHn0w7ZzbMiMrVDlhBwzVJpFwesKiEuZlKFTG//IKjnuU2wKnHd4ehaaxbXqRJsG0Wfti0DTvok4LlpJL/sZL4by2tiEb8N7j9yskJses/mplRCoe9Ss2OuxasWx4mCycK8uh1UVaZqCrKkTf++d/DvlwNcvKmH4EosMVVcjwr5Ibu+kKKku3zR7ii7EgI5qhYP7DnZilrjnmlnYopNxBaCoVSzwlV0+kTCWbx9elBj6lpEvrHTOiCN9HXlmV1/Yd1yPm/89fXEwerU/yrQ/zzjjTdOefFiA8OOrwfNjQMZlzGkg6opNCtwm3z/Sn6R5AHcD5dHvmR6gFrmYPjAQXDJT3lEvufQeO9hkgOkf5m+pVf+C0APnfj41+x74p/I9cSB9dIHSbaHyZ2bMlIMVSNVlUGhY8B3eRsb615r3/ZD4mkb/WG8wTcOmocuP5+x3WBDn6bKibynMbKRZ0PeBrK0EYM+IHOaZ0Ouqq7pWc56H6RSVWFI8ZO9ef1/4J5lkQdW+JE2Y0uqilwQAB05YFDYGxJ1DHt14cJMyF+Ijv0TW5Rcdp+LPk1zx+DM7XPezw95B3NWFfNIAP1yUC4ULggjRjp6+wncEHXVqPifD3/hs5/O22+/gfEpFz60jbbmNdeENYJdLtu5Ys+LwBxhKqTI9ZCqFljFk7SAq70FzMKhHRxxdWNaOiyVqvoY0mrjy4Kuj0qHIdDZvuCUbujyCj+HL0CVegupUoZQeRk7HiuFk7iS4seebjfr0wOXhhl6L3HsGtCPfrhM5lpYLdYj8oSIa1V+BADciNFUDE3mktqhEvBbqqpUVRLqhWJThRd6FSMUbuzKiM/LFz54M//7//Av5v/4H/94/r0fez9vvRhYLtn4SqIg7tyE+0ZyrdzGuef98JVvfT//5Je+lr/3z76Uf/iLX8m/++p38v0nsm535B3MlkWFXKHNVCGwUROtqtCVSF8Q+wqQtJwEu1bu0DjvdGIAzHhyKOUZ8gwQW+fECOfWjz4+h7/3h9/Nz/zK7+WnfuGr+eLvf7e/pCisRYb1BV45sRmayIAOhsb0yAjkZERmTmRrefPFKT/y6Xd4vt7ItmEixFjrGTijMqZvLeWqYlb0ZHH1QibIfILNuScGCqbYqpRwol7FwsZsaZY0a8xFx4aGIx2l0g7ZG6CZWsP0mo386rhgvnohJwszINdWxQ62W6VAUXMIVZWqRVy4WG8xVlX8QXQ2TCa4RbRI5RCcIWR6qhLeZx1RuTZF0u6uaom6g77yptCWGWE2VLWAAS/u0WTpVYtnb0srrAVSaXOxqpnA0q3BhbXOwKWM8LNP0nIPSTCyi/Cpx5V35QAAEABJREFUSHCurWp3Mgnooe4oyExQfJ/fnU/54P138+n33so2Bu94nxjM2BnTsT205hBbmxUgZTL2NeEWzxODn2FPPGPNORf4PElPyI3xDvCzbMlP/Ww9cXZ4BG/iefWedo2DCaoqA+GgqqI2CKzGiE3/J9415pWeyCW2iC2iSNKyxqzYVAZEKnIHQiffIN+okQ3Dhr5tI6cTBN+2inRWx3ZGbxtnr/O5lh+2M2eyO+gMfod+dx453w3sW7Sd77Zs4CdynrGdmFN5oItv2ynbhg+6+AYfzDeoaXTN5ciikguL8ovCdW675IE9vuePGJ7JXvWXhE95Prc9Zf0nyQ/5iPNb457vkB+u572nPHCmM9/t9Xri+nhNL1xfKbZKqirWZo1b70dR+9qLM2uU7s7bOqueR87KrF/s3Pop596rkRP8NAb5oGKl5K5UbGvcpWcFYO4eiNeuQ4FD8wq2AJIqx/S7pEGGqgqGpqpCrJZz21g7N/qOfCwxaBUxcLv3nbyJOO/lY0Yjp7PjTgcWac8wcVYzQq9FuuOY/bFOCNSSm+b0YlUYd/xZSg64SnTNWaWc19sV0mcSV02HUyH4eWU9yukBjeIuwR+K4J67kBW9f8P1rRxtSdX2CsyeKtduvoYYXNWEFzZw8+PTSgIrBvHQjIWAAlFSn0Sy+5upqlChQCstEqHIQcIsY5ZpubnjvjxzL9cgrz46SKHVIhkBFDHJsGOAujVh7HvCewEcR5wS/2GSNCNidUrt0IiScT6Tfqn/yB9ZCKJjoUfCs3pfj/oEILuTy5m/andGv4pOh96zU1tIWIUf5wKrEQeKTVcsrRbvpDPP8vnMu6rnxlOjjlAtr6RzVT6pmY+oNim7zuP5GuQcxBoJI40e7doh7burVXjdUFVxfsK/1wPf/VYgirhwk0NbMHy8P9sGKT9u/bN1CjkW9LpzoUqway8WWWGIzZutsl/QVQepuCR8yHW5LkJHyM3wg6CQV9+l9iGY3jh8o6YXXLQ7CLFh7g1yd9alM+IqTAULV1fplApNc41TnxnzWcukxkmOTiCXNIb1KF95kKh1dzbuiS8En/YP7xxtTYqv8wReUGgGSoV803nqDRF1WmW92kNBasUBL/RJRkn/DYgL3ogzFlKkSrfJ6Ifgpdd54UP4ohserI/J6NyAQAr49stS+SA+tLHyYvJ6Qvj4S4rmvhDqKBcIMdqaMzj3XsYVB+5eNfrDd7CI5YM3D3JVhc7lYC5yUrbTE1OL44aCvPQZOAFVlarCNKGPdWBSEbPjrRT+6AX9ab19l4OZpaXtY8+55Lbd+C/0ZmyHG/0TRQtajkqf6NIg1uXW2p85XOv804O09rVkHRPKQfsEzNr7NkZlg07cgH7gnLeRE/LpPDgkLbpDvuPF28RByr+6Sid8PYB5EDNPlVkTEzvdxQM5dPEgB3nAe3ycfNE3OfBxcOTQ6OHxkQOkHzYv+dLvFdRfAnIg9DD5ir9KSS89NHK4vMfXv0ob90Auv0y8cG8zTWB9b7h2irAMqLJqS8t+aA0+WK15Y93btrF+7uEhFTLk+rHhlk1Z4mB92pIBiZ3R5e6BpIwbc8wM9qGqkNP1jEo2nokBJlVVxlhUVakxUsGVwp9YhM/eZEEX3kkXedPMBVvTE77I7XPY2F/fYRd0917ymjNtRlWqpKTy3MiICyMxFx5Q34MPvgvVyW++R2p46txPXLen6y9OC7vEGie+PZ+pazAyC/PldrZLVmONvBSStifBNbSOB6srEN5nM2++eCOf+fS7/Z+XFTVO6imcJzWyC9TPSE6glonq9Lm2uXQcVgyGflfPMN16HyKgLT/N0Kpj5mIc+m2fh0I9+6SNkKb5TFJJU2ikYLRP5jAaK4yxi0fU2OvF4SblBNOEp8khEF3SyffEM7TdpZ91jYDT+pZ3CO37gAl3hFqwT3JUEdwpCIIffaGHtvsT/bqXGZeno/nwBJxRN5opUlXxh3ChVLXWa9U+QY3FkBQdGllNexWfc6idGxkxHmLff+tF/qOf/LH8Z//RT+Qn/9wHefvNLWNcskEjT+ErBogo71HoAr3k3fLbX/8oP/Wvvpa/+y++nH/6q9/I7//RY57qnFE84JPskwKyaM0MtnfNita7aktfp6E/9/m8rDgXt+7V7I06egPIQOBaBth8Al0YWi7e29RZk2T8Zf7rfjH4b7+an/21r+UP/uij9H1MPDcv8uwvQPBcc5DmQrZoRz7AVSvZwZ/I778i+tz7b+Sz773IeaNeMMZ2x4twgukNOCAf9WIEASCXCz/iANkBdwvC3Dh5uRk0XcmwuL/4tIxlEgnDdcZnTsoEgSbCvLFP4OeOlSSNOSjvZJ1dA7FVIyURuLCkub7padELQmHcUyGpY4cVZM7JtSEMrbA7v/ZCD9tBpL03a2GorEC5MrI3QBE1r03IlG7kg0/j8UFkyoUpN4HP9q8eG2MoaEoOxK93P7WtYkNx+M9U6YlKVbFNrlcgOKMIFn2km3gt5BK1ZvkOUSMavXUGZmmsoUkOMLtxt/un5a0Xp3z4/ju8499IjYr3vz76a3/mJFoKI5mrqBqR3hZqoxPCfnGNvIf8fPJ+v6g3XaL+xOeI5NlD/uRnHPYn6JEkfsF14d41L+raD2qrGqmqMNBrUSpM2jSJeSL3A+cUv8y68Muzc/g5eiW++HqE9Fs0WfOkrkWE8Lk6mXOSuVJV4a2UdV7J4pwZWodTVqSl4+vZBED9xLMteT45bYNnfeQFXxyed/zcZ7uxn/mKL8Qg/E7EG+c5x3PhSYyYDW6u5s6NH+VRY1L8OPZ+zYSthFzTJY/si2c36RXnvpec616+uvSXgv0Fof/KkD/ufv+jx3z/5UM+gl6itx++r3hn37NnD8Q+Psw8yrlmbHMuTOS1ZspUVQZ1Vckr1jq67n1dp9Hn2hN7dFLmS9IX7kHrlfN5yxlc22kbHb+xRglG/qS4MoEurGnyjpau8weLG4AXYveJr1RoByGCOh60sh7aD/AOZOjcWdmVXXT+jHbrcytfw8xL3WZtO7XATS/ke6SLBSsA6RoKdsiKbDvPPYgKzN4YCaYJi3muNgT0tmvDGZWRDog1sFAN0UlVcZ/vHvpDa1/FZsoffCprDsxKogCIZKmqVC1KauEThrO5usbsDZyQ4L4DOwPXb/K+7MVOIiXN2CqlhEkcGUx/81QNbACM3LZMHF/LWQ1fuveZXs7dhHEj+Hza+GLwlMH9Teb8qY08IUZq1s7uJAIXVLM1rUooA4ElYLTPaFdqmj3Ge9zf0+75He2BZ3G6fpMvM+OKEu4ExDlH9JlHxfpgYGHDhRK1+sKuXrg5H2Hs4/JQ0C6JmNt9cl9O7M1wHgyEMtqV9jWj6s9K6cy1+y5sQc5FWblwYcQrxf223gHiB+2hIQr6hE56UZmk/KfT4VU/6NaTiS8f10tZAEu/BoCAL/VWXsjNqBHVvyibounAwG+7WzdqpEalard0ALJctnPEvR+XR1Xj0t3Q5w2bvbEvzhsfRqds5O+nwEmOeaIAkaIKntWUuH8jZObOizIhPSq1ptlZX1Tk3axLdAltxSMAzKYVyu/XOT6svQkx2ffrT1TnYzAUy4RfabJrKMe8mNOU52b9nQwIV8ajk9NAyHrHCHuTKDtUFawoEkKmEp6JlUE5wE1JMyoJzhCdnA0iHt1foIT1qSIYZWVDVm/HGxnR/a6qVK3sy6USOkvvZXk5vW/kzoEpwaFrzGrmca5lW9jzqCUd4R5U6XVQgiFCUmw3JlWpqrJ+0AqiO3/PyzpRu6tH352SCmJsxVDFeEtg1+6Cg71pR8190A5V4dME4NKaGOi9Ybt/13LIhLTZAfl5CgFX4lVLqioVGnHLgkwX6/sM+baL62f0ypKQIoOLtQ1fdlLlzKHozPN56oPRyB3yHQejs4dHbOo+v41tI1tTdZ5BwspqrskX6vE89WGYU5tfNPkh8qDMh8n6ULnEL/de8UXfSw998FdXeso9suQB8oFD9iMvap9PWE8246yVqkXbqFXPVnt9z3V6MDyxnqZtrAPw7neCn9tWxEm3cWP3XXxjjiZitoEfNMCarCOVAYVWteqCqaVqpP30B9RvyEclcNfj/j1x0Hxs4uDLYltm/U/7l3X9S8Ruf8Lufl9av/QvFYjhnBqydl4F0qcpFXkquVK8O9IfhGt/Z245t9rSnQvlArfOgwjntp6wnbgRneMgDHtnUuKDdzCiyXbbYgeGWa+mFy9GPvz0O/nwg3e4FiNhge1nSE85s2oRCDLcZ1VSjN7gyIqUT96ZquOdph15pjHGJGB0oNhKXYFIWTG0DUHusqpQrriytM8Lbte3auFFzhYdqFUGtM+QtJ4V376pXYMpmwxv117GAzfE/dS8GAmxNtyMgM3m2ceZlR9Dej78I4FXLUEfVF2izXxSuh3WYMKfHpuxyIcVkYnUZjStZO3I0Fau20wQXY9CFQpdzM+V8A2YfIpzG4zBF8Z3lZ/8sU/lP/trfy5/7cc/zKfe8V/4VaoqYZJmSF7zSypPs/LwNPM73/g+Xwj+bv4+Xwj+3G98M9/6zj1exfM5UjVCaOJ8jIm5ah+zTFmNuwZhcpzB3pPBQQqyc2eSZSo26V9snmvUnZnIi90A8PjgtudgHkD6uZ7y6vKYf/eN7+af/Nof5Je/9K3+pbn6OpORRMqDTCVVJyDeWpfiM+u/XuopGJz/RPznP/Vm/vxn3s3bb5wImiFVc4aEUPebGWJr2wzwTMs52u7B3raBuLbgxFQJOhEJQhVKkipiZmgVJAqd8KSqGNL6lKGutIUNwE7dKjNiFdii0FBbR5xQd7AqBnfkKEindhB3upmqakqh66twJEDGDOoVhVBqx9oFSyEUmB0Pk6SqEnpscHqWzqpVsM/Q5DyvHYdchRGD1xVGdnwMdDMQZ9srMoflUwk9NgzHUuVVdTUp9Dy7X7A956uoByZhQk+iIKWX1fWoeh8BXbu6tSSsbwmx7ekUYxwPTMu6VCrvvfNWPvfBu3wp+CJeXp/XdmBof3hmJSqw2K684o+QVAzm1d16LuoA9LgXBzmHn3P6NEYW+cLDc5tMsDQxMnc/Y04A0VNVkDY9q2OeSPLI5/Ujn9fSg19gtXzh94yn+GXgI++gJ2jJYPpzNnrauWeltoFdqMJ5x+D8UMnGnNtAZqNqJIjZlEO9zM2YkQLfCf9RIycc9fMsNLbKtp/1PPts2+DLwEEeCPmMbTuJVU5XvsvGfoxOxEiDOqSeA5lpw/RJKmmiupneJ/fZL18f+MPuPV/wec7z/PeSc59fBn7EF4LSq1ePebWfDz0PujfSPXvzAPU+9b5N/mC5yPedWzG9CZjXGqoqXRt1HevttVG7e3B3HuvcC3/BH779L2TuzlvOp0X6nt0L/M1DupAqn9S0LbxSBaVQiyuZJhSEyWMwnzmWKvykdlgDSKp6BJh4EYKk0Ci25mKfQNo6gqnkZvCeX64NIpAehA0AABAASURBVIouT5S9q0uoziEFnS4Le2seI+UsJrikM7aPA7GpiFftHAjRUtq3qkBWN9eSXh/NqVeN7LlE8lqr8FNJVXFdKpXVJq5Vh5bGB3noS2lTO6WLYhSqckShYyWudtKLSgtDEwMdrXuVCnZXh1yFTidYZPdxdkB6fzfDu197VcEqDGF7EwUw+Wnb8ubdOf4XWoMFTG3JPma1Dq3XsNJiDkh5ESM9YG3uQSBxrHLMtamKTB7ae/5I+er+MY88c9Z+dfoEYYoRLJ/wkL2qUrUotCrkFBL7iqMSEDoKY1DEFBfiCIFrcy/u7k7sy5bBeyk4l4MBEJ6MBWWhC8if1bynneLEXm9jizIVrjBvquyJsnJrMKY/ZK420Z2MOUjIsCshrAmw7PJVB9o7loxdzs28t2LXaGlSXmuGL+DZpiQtvD24GUX2WziDQtzkrh03cSdpHwfsbWOg48GLDqE3A43f1xiPKCNR6WMUF80Ld+oPtXBzAbdD13EocHP1VKxUGYg+0ZIqvGe6VXlwJoX6BE+lqtpGSTunllZwoi8zghcN1yoGVG/wB252b3oQrIBmkEnKB93q7N8tbGziWKmCQn0Sfr2WI9aaCgNEhe27jRE6IB0/OvdXjySZwTWkXNhMWo/NDFK78W6ebespdHI1KBPX0QSoYjJEovSAkioAbDNc10awGtvXCxt48Gn7xJ9fYlBTJsaMa0chEog9NPzEzRgMdFnbWQyd2nWACksR0kmQ05T27f1DPDppk8KbvuSk9QCE1mBStetJnqWQUweIjvZaf83vsNyAN2Jifil/VmOdP9TlyHhTzAEdMcyh9eP7cJjlzyFI7Sy65uUR5NBXV/KAc7eNvODQ44FH8hB0dx45Q34BeIdNOuM3SCBRRmzHgfrC4dbD7NNx8N0Paj5P9/sXgB7s7vtg95iXfKBIfrDcc/BrnL8Y3/OX4AdiH/iweeB+kzw0HvM4p+T8VXVdx8YHgbVvHNiaqPVErRtkvVeu306waDshSMqbObeVd5TPYmVsEHkwpfjRr6kSVPtOk4MuG8497DvkStzIVZXi+SBNqjospQJVAQRiva7zEf7I+o8vU5Wf3F/w5uxPc3yeeNk+7fgjPhcw6Qn8IllLQnaePGUot41yKY9X8eQZvEBzlwMnhsgJMQU6GLGm8P5bBECfkL2KdeAf3sVVyqJJVUEBnlk/QUEy8EoK4DfdOVzHqJEP3n0rn//wvbz5xkYsf8bZ3fUh0x71LKUWNFtgLRYONK0NLjzl4cKgmMeQCbiyMKJUVYr5mTRBZkjlaPqozcZwZ327DQUre4o+ISxACmANiPS+CnZqhPYhpXrHizWt66PdWq1H7rXB3LnMSijv/0Boq3dt7c89kWvDqAwzRvui4L8jTIY5Nudikt1l4kN12IO0+h6jkqz5QwOuYkAkolP0sH8edt4GJh4rvZKpD2qDebl2E+psc/b/7t6PfOpF/tO/8vn8xz/5+Xzhvbu84CksN+VC1Bx8CfhMj5eRl08jX/7mR/mffvGr+R9+7kv5pd/8er79J68Sa3Ti/ic6jynycKHoJOIzDiGruvTauobYlCRk46mL4OBECLGhYS7XSJ61BxMXiLVMzCikxqnlxS0nbTCSe5S1fPTRJb/xu9/Oz//mH/Kl5vfiL8MbJn5/50w1UkUsVAWPcaSlHrcjYs6HAnS97z54+0X+4mffyftv3y0XjNXPRFgC1RET9EqZjFWwAmH8WGC6oRf2QuGyMr7eJ7aFGDtb1HfgbJWdShShrQza/fJ0zaEX0zO7y4B1RtHLvh799Pd+IlwXfJiPvJM1iDXYOtqc6Vw7WGU2/MHpeCUioU3ILi6F/XA+0gofGSxw16u5Y9ezJ1iyc+g6yb94C3uWSaQECyU5jWITkQlJ5xpisx4/N5TNxnbs4mzuKKk4/z4NrkUWVojRHIUDGqO9sHE/Mbb/zUKnGKSHnpLxi0/ZTsqLet4CRpUhMX/6/po8E/4L+g/eeyOf+/DdvPHinDbuIyFIK8r9sJ6FAe9dvUtsgWgKmgATXQpyqNnP5NDEmpCvtpYd1lwh1leAF2DqTPyS92daO+6ampQNQvEa+Kr1c5rvuuLn8ePTpZ/X/lzns7p1zkv3fJ4/+qWhnLPSI2ckz0H3yPfEmMNccf4kVdQnpVJVGVCKNQdybpyfmHTFzbhm7w/XgBkn+ySkOnYQW4WMMOCepfp8M0Y8F514wRyYfMN/G5VtG6FDyLs+MJ54GfVZDKP+J/JsA1/wDb/RNNbcY91jVSSFZsJezSaOgv0/7+BeHF8W9lnx1dP6ghDee8RZss+P7NsDe3aQ+3vsQXOPDG6A5HViysGclJBFlW0b/a8oz/ATa+kz8N3oLwrP56356bTldBrsDUSgMdIY1WsydU/BDofGFIx0hYLvva8Hsms+CJWLo9YS8uIH4vuNV+YCGddtfZMU7If2ff7ZdR0xc3dHV4Q1oG8LyY2Ybvh07WuRDfUA3vxmeIa4D7vYGyOiU8Ky8iklHdPDkhXbHraDOQsP/1CFKtCsqppjar5rXA/VmapiDtwDF9IBTPFKu84UXsJFKFS+XJSNW1qqiveXih6SMqSflEKpHhHIVxRQe4yIVGBzUXtSX8cCtY4PLoz0mW2MvOGXgucTsoabefWnJhyjKOkhhUbafQ9Q6MxKTdGtB3V9O4VKqMEgvdAn7ywQzg2Xfo/5jzn87DUGV03N1iQznQekaveYKBL5+noiT+Umwnc3Wd/j2Cv8GI9MdKfGvfcQC0EaoEruTmee3VOqUMI+GgBv1oOzLVur2Hw3Wou6nEyK+zz6t5ratlSNVvTRIq8cP236xKE+EaX0T8DNKZH2aq26zbDkVQku1Z6FtHejJVU5F7CZu4bc7tjEYPS1Ua3/wAMKSg9BxeKlUIwbFZrpXl+G24LhmEsRes3/mo+akbmf+VLw3DRUAk5M1eKI3XElq9iqV7djNuW2MFTtdqImMkxzFDGr9sW1JikRlfKxRh4+xT1gP/KloB/g1qCTXDLUvGKSmHvSBNA6nMITHZ1Gmg5JYNbQ36oj62eMe9o4ivCJD6LTiRuQDxhj/BCIDbsxvgwXJfLYCHQaXczXBBapB9anA3JDxiAvVrHcFBrUsiJyAKushS9eO3mlf3CSx1YMOwH31CDdDdHUyu2g4aAr7hUG9G4naDKTyI2Zaym6Iz0ZMr6Mez+USR3P0VU7Dq9iLyQi8HJLd1ILs0LYq4iBaiEJvELjgi9PZHpj+CGurizdOi0LI97i5GAxXWNzLK913H5QB6QTxAtxUk3geW7OKTVS2Kslh8kwQAb31rYNDjNbztxjdxxyzueR/muofxXloHMngYmfOMQNaCNucD9WVWyW7yHzqQ+sl3j48qDrYcwD3L2HtIfHKK/D3FMf4vwLr18CvsIm1/7gQdhnD+qcJLde56mq0PuDfSBYwzYqrkE6bSMbuty1nKjTWl2D2MZaTtKGH6RdvDHXNUJ8MuCDPMYOcgzmosc2U7Bb4grMRZy944eidcvZjvD7TWNPrkdyPRdSEDNqpAZU5KOTJWsuFD4FfUQ7FzHGP/IhzO8MHJADzUXYSJuDUFv2XyYwBb/DTO5npNWjneyJc6alHG2qC0kH2LxStajVjw0XZsBhR+cP8Cpix4KrkCHXupCbUbx2XQ7Rd0BWzsQaZu/Tu3wp+IXPfzrvvfN2gqMz++6MjYXuK39tKn3abCbnI7CKYOmQ4foIeQ1aZqhaflXVHlVF7tky5q4raEydwO35eJsLILKFVhlKZwKv9VdSxRAIzpgoS+ihEbZf34iGYlxVgn2GCHq6XYW2F7a1N2ukcEI7AnF2BEJ8oVCSjIh00yq1QjZlfXL1qKwGp4dadpYg6N8CsomXzvSBVPCPjkmqqq9zZefouhzXJOipdKuBwMP23hun/JW/+Nn8H/6DH81PfOHtvBgzxYO48YAMnC9Ng33b8pQtD3yx9vt/dJ+f/jdfy3/3c1/Ov/7iN/Odl49hYgq6QE9sxROlTuRn6p3bn9FQx6yRVHd2BSGreT0lgskzcammuIg9ntIy270YJ3ZYRkiLUMQlxU8Emgb+BbjoG999mZ//rW81ffkPPsof/cl9vs879YkXUrvjlr1dmJdVsf70e0J44jTJ6IFY1/ff3PKXPv9O/txn382Jz4GpE6QNtrqKhLazkALtuVcVJVcDjlW1dK9Vdhmr90/BMUeKCnp3ZRzEqypVUuCSMvuTxSuvtyqQ1fc91A5ww3rd6EzhuAiXqjIrOsviOilUAtt3A3vwkOq49nBhc3W0ShGfvSG31CmeFd/xQpXCvEg9e3wi9pxHrcAqYTxwInYAKVUqh21x18qNnKPpF9wmg3TgIRYY1YgJD1ClkqbYUKocVJIq5BxNmevSoeY48OAH6H7qwkbhBaaSBFbcGz4vp9OWD957J5//zLt548WpF1BVqYKympKkVg4H4aNI+r4lmRFVDyUJ1a6Ir2wGO3KVXGOBVIJeVekfOQSYgKTb7NpavA5gpdKDwpWw4D/72fOM4LW/0mXGPwDyuuK9NLP+EBrkrDMVhj5jsTB6P8Oxjsk8JC72FanXLK7PEzmfHvdc/C7zSA7PZo+cJaQnDhSLLul68LceY1ciMx5k1spgD7Y+P3GOGhXPVZ6VTsin08iVdh/1bUsk5Tt9sJ2hu9OGvzSe84BvOA/ORhs5t23E+0IK62WprN09nL1f7tmja+R9d88XgVfiW0T/8CzdewbF9gD2yBnzCXpkL3o/4a59Eu+9d6y7qlIFUcOArOO8FeflwRkZ2s/Fx78glL94scWz53lf14Z/jVwb6a7yVSgkDM0Qe34vgKQOdV3w6CSX3Ag5JCyFPHMnYHqj8B/sWqTDMifaTc4D54ZtsapSLS2n2rWGqkeGmapKIbkONKVn0iCBHPdr1Q6IQR03FaSrkNz4xdamApbcZIDCAKlhSO0/kROv3nJs+DsZIqa+r6MAzZ3Uiwu44tZOVPsz6jNnZ6j4k1TBKzQHCH3CnAkw5Q8YnWQlFCA+n8hDrn4/A08cqhBCg2FtH32bGi6+9Bq8H898h3KXbfSqsZCasb9bgFeRgD47sAVyYZjQ3vv+cv4dK3wLW+NwVGJ2I7r1iIXBZ8ff3XyuTFHsl3iOZiJqWDaVpPixL6lkvY8tLEPSvFJVLTLmSrzrsreBvaqWrVg7ZRZ7cT6fcj5v2ajHufcJ9qjFcF8C0a6pdqf2Bwu0ZK2hzVRVBoFVDIF0mGFiaO8TWFFYLglJylfqHEururEqQyJVjCaSdHU+oIirw0cEUFaZy9NRvYvBqX3gfonk/u0hRNF1htkLR+m1FWmAdCNFfLENBYsBXDeKAk5s4tKVF1nHktZoaCFKzrPSzFQVN/O5aRsDj2T5wLHVrlUVYbMJKdcGxPTXm9WXOk6YJ5ETvnrXdw0Ev8qJqc0RG6aW4Rd+wXh8esgjHyIXPiw0G9bUQcyEHyMmBDoC/SroGZUVAAAQAElEQVQga2U3gHrNciZQvjiEbFww68Nr+eOj4BRjFHs/+NAcfRNOatLvoM5OfGj6w6690zBM5lm0TPoBxamVKccO4Uw5bCZpEVTNDV/zVdo/mMFUNKOBMJK07do0VEKPmPcgEwQvdFFEOzE9H8Y1RwdrafKOqOw/1RDDjY/JQa5999HjiiE4DYxMSdXulOIne1sRPicC5QAdvGskifu41jDjB1ragWG3TWKk9kdeXWTR8xqzQkO71rPLNzqZ268YmaLTXrnupD1qRg1u6VY99lB1ozSSVFXGGHygbPFQduZwc8dfP5tzYOv/PJgvydRP8I37kJ7OxJwXD44cKi8cpp54Nvzyrwn9nr9Iv+Lw9Yq/0N5+Aais7R5b8/0Q54HuiXyk5S5wd0OrVFXXOKhzMLkHsu3g2+hnorFtYx2jaeMAdtLGejZ8TxzM7lhPy9rAOpec/Ju0VbRvLY+Wq4r502RRXnfX/MRaL9ATa3+i5kWXPLHuJjFt+4HTD0kPnx7uPYAe3By49vU0f8q5Cla9Ab0XPEM87vE9ccGZaSP1nNwEE+8mfsNvO5i5ZMaQcc9vTiivN9e0HJiSoEmwH4iIcd4gTELEYXtXWySgRDTvJiJ3f/ErmYA6O1fLVwvCimFa5NtOrex/WH+T8ZrF5ORhqgj7/5T6uc+8nw/ef4ez1CUXfsGJdjaqfZB9PphJd0tdPKthRmDE2fR1tV5SVdggzNwuyITvfpMNcu0TfTcw7SRa/wkE2SGi6Aj4Hv7WA4Lf8mdEviLkCesJcWFvg46NeIRUFTg6M4aGtnyR7VUg+mrXTdB6wXr+K0+KH8eJXXFiM9z6QkN1zLJd8vE2NQAaA8tUKCQ5zHhzLrJsjRjC7mGcU53ZJjpYjJtppojUfbSiLypypRSMyFQfxRfkT7wvkh/97Nv5T37yC/mrf/7TeeeOLxNCIz8RITU0djKm8i2+QPsX/+7r+e9/4Sv5pd/65v6f4CaTZ3o+PcYzRXk/8RViy0THfBKp7a6PiPCYxnqOC7LwhBLTsR3DWuUWlNGulA8Xv6RrxJ4m9gakCmcMQqmRRBxMjv7yKfmtb3wv/+BXvpm/+/O/n3/wi1/LP/6Vr+cXfuPr+Y2vfCtf+8Pv5rvff8kfZR4yL0+5sLbjvWTNnW+Sk5STX7ffOFf+3Idv9r8WfPPFXVh+XN+kFgRmZaSYY30No4Pq1lRFMgDKjgG35tA0a5sa23USB6nv9sNnh+J8Rw3KuDG1wcYRLgCxEpTlOQ0mER1fYOx2fcyhXa5lYrDOMqa9kyo09ubqr1OS1nef2AyEywgh3e6IJ/AageiJDjjSWZMqc8SGtYK5MtrHNJUKDWfvIWt1ZfN4ZjGZRHe5NgOm/tiMPSg4TdaSiJg7tCW7lCpXFe5FbADmQMtqZl5UVZ1hUi59Ny9pjUKHVCRThuhtkRPcjFxiB00zc1Oe+ez+9Dtv5dPvv8sZZQSoXarIh2RtB6G+1g98ukesQ+NkPvenVVL0Sppb3ozTNqZfwNoR4ej4HuLrvAhl3444UrUdvkOdSVkK+z+JaB+HyQAW+KqRuXGcLBgWuZ/5F/Qm/ZRZmzZUEtArvUf6HLmMe+Q8cs955J7zmH+E9ez1gP6I/gCp36M/cR575POzbcRckJ94TzxCT7wAnsTgF+b1BhnM57lpbCODV9K2FbzimWwoc50ax3GD+ly2Db5QS8YWflmvnD2b8a65axroYPhsnN9OnDv77IY+yLftfJC0qQa7WKmqJFLYq8T1W6t1P3AWlXqN/B53zxeDryD5PWt/AGti/Y/7ep927jvywpqf3Gvous/MRQmRrNEzsuflO87Pi7bcnSH+mHLetgxqH9RIj62vsQJkzqoiowSwd6BUgUH6LLgWuxmPL336vt1xvSTV2fFYuZGc11zamrDpw0RpShZrXI9kAcnBycStxWiipGVYdyMMla5AC8tZXB+iG10Dzw2CtR1zoCJW/FEOUo7GOlqEl8JKbSFqOxdcs7RPW2aef19Lih+duyYGq6gkiLHN2Vq6LgEJaMol5akmmcn5oMbQO15H5eWjtvItP117PnNpTKWqCEDhD5UjVNVO6OCFLrHpAkGNzhv3V99vPDO4xXdCjjg89Ol5KaPUtcH1XTlQSKptEfWhdwyAfoZIekptM1gj5DN3z+91j7wrJu8IfZa5YItI2fCKZQ4StqWAyRE8Q2s7tWLO5LkDipi6MsoNmx1FtpX+Js9WI29w/ntxPuUKO1dHr6HVa+L4Wlt5Zrr1vK4Hn5bhh0NVR7dfciu74yDkoMdmbHOGxhxuQqoqVYU1WSOcuVoWb9kgCHnqNcNEDrKZgRrx7K0nxfkW64S7/RPZyveJpnSiuo79Eh7oFuiu7LFejL5IflAk7Z8f2lb88UuaKQpfb+gXd+fUnr8AJUwxYdUIUKoYoRUnhh7bbFvvAdDkUCtaVeATccLXxjGmnCcVGGOEkqq83sjCmvyl/oEPDP/VjctuP3wr6+eImQrlECxZTX339dIskOlQrLXNgM17QPlY37bRHzAvtlNOfAoZ13Ph1++dSpgiiS+QdFPXp/cZe4MMVSqQRnT7NR+weq8RQTw9AUpWQIe3PFNV6Z/CDrU/4oQwJFc7xtCum438WseOr9Akt3lmwATgygVvlxmkrIa8BMf24IEGpIuwy806DqkKn0pgTdmbc7YvcZgTBn1CQ7QiJIyMKI6LdqgVHVvoTDwOGgXlu+FjrOfARQ8pDSwn4CX8/zUaLd04m+CADr6bNTnV4Hp4b51PW6S78+gv1e44iJ08qGHv5wTnyrq3uG35ZXLyBdjsv1rfc3jqL/44ZL3iA8G/xr569bT+BSCHrVeQHxQeynyGDt6HLJIdpVVVrGfR6EPlxvybdWyD+qSt7/8TuvXJt7HwO7BtEEfMGVn7hjzABrzGWPmZp2V4aLLSzvrGNnregX4lHHzLBO5nU395yYfeU9MT+3B5jfxAlLQ/cJh8bLr0X/uNPeiJDxnfJ32vH5tAPUmlqmTcSBi6T+5r9x8KsDehD/ZEpihzhBA07jtG5KkPvgQ6ZpCz1ylvws94rsGK1Y0o9M4HxwOwMO9EXNAkkV3MatXujK2SelWAQMfmuFthpnceKZ0otErVTktjfO5YjuUAFrT6Wy/u8oVPvx//dwU3DkeTd795JSbGybmlJa5IdQls7zUSbe5yUaCyGyofDq4I7r0hnr2ZZWJbh3McxAHN0/MfufTZZW3WJ9fHnM5vaFVRh0QSAFQiEehFISWXELSNGhlGoEcOhaYNdo0NQNcpuFOVQVIwU431LbXj1uu/lg1kVYRvkoqVMyCZRtvag4hEq2uUo3TXpwUGa7kwH85odBPuSlWFnjXIisEuL2BojMSVs/6kEvYmfGn3/jun/PWf+Gz+0//N5/PhOy8yedbCPEN7ZTVjIP9l3/d4X/3yl/4oP/WvvpJ/85tfy/c+ujcbZV+gJ0Iv6HzjxvrD81ZyzgXXm5FFFRvV9Sq3sKYhsIUqJ4bksGAYyIW/6UItDef1NrmXL8xV5NcyCy98CU+Ux5aMkcG7q8Y5f/T9p/wcX2r+7X/+O/kvfvqL+S9+6rfzf/3p38p/+Y9/M//Nz34x/+O//Er++b/9Wv9LyF/+yh/lV7/67fzW7383X/3WR/n2R095JGfVYM2mnfns+y/yl3/kvXzu/bcymOfCPlZsjHQ2CMVFwOgNwe1VS3u2gnLJpgsGrFTsseFbxc4CYer5qypVpTVrZDbmn4eCRXHdY0kVWk04crK4WGgHVwx+5KlivglAR4x0XNMqfKhTsxQmbchBSkVGmqSSZyJnJmkEE/FrfSphDVB3g3FzP6oKK1RaCjlNsVUydm2iV1XoSPQKt+QMjOtTzTPkhTHRb0lLjm0mB9ZSKz1Ef+ttjb0MawlNXVtfGPTu1t/CMbiSRfofscta1OcqsNCvoSZFz9FaB6BbzDtvvej3+vvw4bqoqapSh39zFtR1MreiWE+A0o7rmqClA8FIwTXK3rRA4NbcbLfod8SQfaGCV1rQ3PXCmUwL3MeSA9as7G5JpRtw8+sAXkW9t/WDXVif1+WIi7lUSEB/viy7Yq2KFxL7zF54B/ZZhC/9PJc8PMzcczbpMxlfjN1zjvNLwXtlbA+cbx74Mu1ewvYAKT/xBxLPNqRLLkUFvHu4Lido1NbX2DPbYA2jRuhUUFBSVYsGfBC3VQaytMG3bWTj7Hk+jfgl253n0SttuTttaZtcHL/NGPJskHma9nlSiXsQmvzCu/uB3+Pue41P8Vx67/n0IPH7SzyzepZtmxj0KLEnj9AT+/ZELjqZV2fKDGrwTLpqHLk7b/F/z+wEP1FncKqqVI42qY/K+lrvGGrhUbt6yyb484q0zHgTf9wX9Ho/tO02f2jq1IH0Wtf3B2DBWy91J7jFPiabo0rHZ0MZc5AmZcxVKgrSkqsqVQXw8X6DuYZbc+fjuekdRdEu6WMY+aoUkjXi00Wxoz5L3H9V3K/RelC6FfgSeuxhT4U8ozcC3PmRMPrM+bxq8ywJ2nZMGYM5u05RqJ3geuiAWDgNakJMFQ7U6HIUi/gE7CCAbWzxX6ieT6cMdNLHdngpP9OMoaRst8OnBDT0JKBO2B7ZG1hL8kpVJfamyvF8PfGMMUOqytszCbziosmmxfs+2Cq4NCbP3pSxcA/rm/ZBscfmvmqZnIs6qSBZkkokEkwo0Ngqb5xPueNdMdDLwDw3I/TDlBwwSqV27TnAqmfvyTIVPrgyLn2NBZNyxVszDufnbFSOwXpgOdqtfGC9cOOvwLPwnG9JfWs8m5H2See1HCYWviFE+gxXhG2Ex1YdUYqv0WFP2wdjDcaehy2iUHpPIl8knsaC/y4gkl0HZ4WbWXLB8rMv+rstvtzTrcI0sc7sTb8q8F1/Zm1hKjmoTEI88hfy8wUtYBwE00NIm5aAcX2t+wHghySfi1dcX1bqanpeltQ2XwBkB0/n008KrXHy09PGdGj7inUOBfBrR68qPgw3PmC2DD9cwOixOd+qw1wHumTn8y8jz+jC3YdpURKTVlWqSuMiEpsTJBIu1FjIZESh47Hkvj5MINZ5l4AvLnRMjKRlPHIiPvdClHA0lImygvVOBy4cB4yiSlhe7+Ro3HUg3xpX/IFQd09QqaqETlrmUci1dcxVWzErfzok3UDoLd4MXpPO5hN/461L77sxBwlahxyqqhUBnzsBf0IvMAnW3RpZhvIOV+0C2Jw3Mrpd8xiVEy9OD2GnbWtZTFtVkXDysr/EZ8C/mHoo8llYB6tLH6xevXqM/+PPL+8f8tIvBuF9oOJA+eAhlNMTnxOB9VaHvFUjA9oGfGw89yMb/DRGfzG5cZ9v/OV42+trHXnbKk3IY5eH+UZl7FRVqXqmnnTOfub7HqWQ5mLIHnBxJyYrB0pVZYMGVFVhI1Y8/k8cDB9YkIfoh17jJeruizY/FB85OPoh2cS1JmzFOyekbl2IV1wdeFUcBAAAEABJREFUxd6UeE2tO+wdSXCeXMeJaM1BjrWhiym3ijJDzSizfZIgM3TPa405ZpiPecDnITcHF4NiOninCcbWGRqTLyzLISKYuiuvvKi4TRZfJSqB0ececfXDrqxHVWEtvG66qjjcz45PvfdWPv3+Wzmft1x6c5IqjKFNKMhyGYkVJVQtOkDsBWP3jq2rTd8JVhqJz27xPsq1tbX3UnPH4Fsoy6/aE8gdTBU6VAXHIl5FDR52eHfMLPx6FbS132S0a5eQYRN/XFCODogoVtjMH3iFjNNBSa7CvNjQqM17AYxAPSTr73gwHHQ7WG4gcL3Jj7X9QRB7T8iohrryH/bOLdoOk4+UiR8+OkBW1j7AoFkziCIx+cxIDa47vpz98pe+8G7+xr//I/mJz7+Xuw0/cOOTS/zfqvOZZoJwG/KLcfLb3/hefuZXfj8//2u/l+9871Vq40sx67msLwLJsOrnviquzfT/DZicBVEsqSYUfKwHWRwqKq3JWIURF0wFFjCcG1hfok7SuLKkqpIw49xD4CJAhChJwahPRXfG5DLiT+ZgDU/57a//SX7xS9/Oz/z6H+Z/+jdfz9/7F1/N3/qnv5v/xz/6Uv7Ln/pi/u98Ufh/+6nfhP9m/ut/+sX8t//iy/mZX/tafv2rf5Jvfu+RP/jMXNigd16c8u/zpeBPfPbNvMn72GfXvWT2hNqoZHV8KRAIsNe+zGjp+go3ilVHos/2xRWZrqBRQsWVUZ+s+ND00cD+KVrH7s7+aZecCE6f+sHLDDjSKdGcSOQxvgorhIGODRMhdGTG1QEn+mJkS/aQJYTdOOyh4bdWz6hcYsSz4gtiFf7ImiTNqHR9EswdaH2kRaZ73+GBNd0MbCHp+OCD/YA7UyvL6ti5FPYI81cVGvVgrIKTB4Cxg+GVgHd2fNjS2EATBqB4xlz2JGChicOuveE9pXKVo1G6KDu3PKmqVBKf00+993Y+/+H7eeuNu8bCWLGxQiZxDUjr2gkvI17pe8L7tWfpwi1AwglmXGido3VxCMyYq33XD8tRaTFLEae53wXs/4WaYEI7FVyCadj915xLOUKWhq/rh4xgYXZnitDsdeDDu+zCPaHPqodqp0Tl+pCs1+5zidOMMSEK7xkqmf18+4dJXXi15UJ8n/MAnji/HP8YwjOOXwg+8MXYA7g+e1GxJq9T05a+ZoP5PIsxE26VlTvwNadlu36KwDMrB0Gj0vEnhBPv4DP8zPv75BeFvHvOpxHpBJf6HIi9v4TEV915B7FjjHWWA68q5ngmlhnX6h9oPbfd91luZq3zKX4h6H/R0rzPs2D84ejQ79mHJ86AxznviT0xp/cCU/W8faa2buo7n59ryd4KvvaAi/FxGaOXkKKxoDCuvnxFriTk5Gymcx/U/ldbawwCMLpzz91ZtHXy0LGuPsm5pKxSsrdeKFFyAoxN+4LhAsR1R3itUzH9gKpQcDcW1v4tE6x++H0iv3HAvV2sdXJj9T0PqN5FMw29xXakzuHcKJVCk2YGcjXGQO94eHfyySdcXD9EaqYQFHEYLuiOGuFi2tznqtYanVM5zJhu+lBI68qTNMvj2FU1SXc5tPpyQD7fbXnjxTl+Ad2JwJzGfMuJpCRWhzWES7tiYXpXpuQcbUaoVFUrHYMXIPqtL/ZU3FOfg342eOC5FLH1+Yb7pOPh/VLGYNS1PowXY8gvHgxHJeqYM5nDUth0oikB5FiLXLDt4he0uXy2UXFvztvWoLkQQrpcG765Acwnhaa/si7KQMywclcV695SZZX5hHbsk9HJ4bW0dJvESoFLLbeF4ZgQ8Yg91r/0lclR3RQD3+6V2nlShYwXPUd7vbSFtl3fpe4L3ZUrI9chIxYbPKAjzLy9PTfFK65NxKpyxCt3oIkO0Oik+NnOG990n7Kd2GRXpu+sBJsiTJE9IS/ValnRrASHpSf6gcAXolyCUGU1M1TrlRCbbsg6t+yAAqTkB+f6MLww88wOY1pSl4nW9TTEQD+g5od+8A5SkdqD4VZ+VosZ/WC5Y4+8yVHtOEyIDnPPe34qBKELFlC1r2M1yuq9Fu2HD1ZHoaqRKr2S4seRBLEtXQm6+iAf3QTKxdAJ4XZkzhhIzrtnw7fr1bfnwXztglKwELPX2RJxe4Z0a7ce2kus8ypARQYYnSIYuXnwm41Odah2gnU/8Fb2QZ9dJP6QbrhB0g3Ukxw6CTRLhaHAJdjzcvY9bex/0bCyfjzkOT/SJ+SuKl5oO/FMD3R6Qn2hmdXrdmHwEOhfil/xrbiHw3v+svrAl2HrL62XHFhz/tJ6z1+aH/ky0Fj3vMhp/jG2jDH4Um/w5ePoL7lfcE/7Fy7v7TsOT2f0Ux8AC59F/vXYd/ri1XVXQtZaZOFNofkhz7ayAA9+1iC5hmd+4UvOSx9SfbbDUZnAa66ulXxjFPVKuc7p/cV5cP3SzGHwCaVzOx8fRny2ueR4o0yHpqxGzqoKfenHSGy7XTmCHWocP6KyAgXVWKcfsknDY8gr3ZgAlc/fwlZAta8Q8eikwQ17l7pQsCU4vqYAkMcAJThampCBErmU56b9WWMenl/3L6ljWfmhDV9t/ZpUgNxPiUxkSJzOOQbX6d1338iHH7ybt95+I2YvsOiQ6p/YyoF1NUdGTFsB8HXKqiWHpogZaXUsSzjGa7wA1qNYAs0VgqvAEyXLRkCnB7yqUgnUiWJb+4NrQxObqKQnfCZVrBCO1HJorcI/3qsq/iy70vIAjtTaVWhtHw5f5uqrVeDSYitfUvzEBqDsLVnoBV5V/dwgpqqSQPAqOHJVOYbVMoNXliRo3XsDJ/aJKsFKYiAOKVUFjRTvlckLogA/fOecv/7jn8lf/0ufzftv3fEsXlZuTqn+4u5qnK9qSX/4nfv8y9/6Zv45X4h9448+irm2bay8BU/xQ+Kuh1zmIaM5QD/GrLPSAQVHLRRFWJon8NlkymO/jtXP0ApijrZTQ7iXp8GNMyC3PqxPqhQ+VUVgkdu1VZ5m5f4x+fZHM1//zlO++Acv8wtf/HZ+6pe/kf/uF76av//zX8l/+wtfzn//c1/O3/+ffzt/55/9dv7+v/hSfvqXvpZf/sp387U/vs8jXzb+6Gfezl//C5/K5967I/8kf9jX2QSAwshC+heAqVwOCaxLShRjA0orCvomu0o+1xyaNmSktq0JnjX1zttDdh/RPWFo5KBjK5S9Y54ggdpGfO0yTDhHm4cAL4iXaVckvoiR+GWqVLnnrS25Ej46gxID3RtXGHB5FQIdBzoCPTRjyGxI72/DAi3gQK9CoZsrDlx7mW7RlkpVtcl7KLS2wcM9oUmxCh8FqIZl6iUmoRNcVSnsa1DIVcTcSnNCq/A0vx6KcGDGZO0fH5BJqgraeZJKAsRAp5CCjPOXuQ/5QvBHPvcBXwqeKQh7KlWVRFpjITeUmybgvmDznSq1X1gobuZXR+yuexqshPkXeU0rVaH1kB71k0B31qFeO6Dnzl6sovGilml0J0jMORhUK4UbFBibaa1CGWISBnplpHjm21bg0AwNjkYwvQEwOnC7ciNFeTBIVXjrB8PtuYMxfZ8VEA3re7jPNCzO8xOsce0uulM4QNsYGaNSEJVoJv6SC39ceXy6xDOkZ6UnEl6aJraDiOiklFPkqFBzZSBLm3xUtjFy3unEe/q8VZ8Tt9PI1vLIgG/Ytm0DUx9wZOIG+JDXCBNQI9eYeS8sbNVInZxd7znjrn8xeInn3P5C0C8Gmx77j+Bi95x3jfMc6B/NzeMehkbJ2brmgo8MZLHQZljgTocETJ+QXVR+6MrSgSsv0qPJYUHp1Kwuf1o7Cv1hPrf5SFh1zC2XngOX6+vYs/VW+mSfusnv/T/32g/+nKGCa56bM0OspeOaY+XZwzNc5Rz+6qXCOqqQvB7MU6H1IN8FUuoKkuAX/Ft2qCwVTnhsR50VfvAtQBhjQA4SnRGvVGzTYZdbfG2YqaqUGEMVgzJrVGoVoapydz7nzTde5Oz3J+hEEkdVfC4bsuqsBFtoE/qBjjmQ+6j/7tpuwM15Sne+2DpTgeLwxHP+8PDYz3RVhR5GCF/rAKgaqQKFQIPiVOnGupoz4BEJEZ4c7i2gTK7vkkMr6Ae7qM/7i/OJLwZPaf/ba6mDFOqH7OyYrGvqPZo94rBz5u4QBv94PIbrGR3z+rD7h/eLBvxvmOKfSUeG5bgnaOXZIiqFeUJ7rgSUWoFW7zJYzHFxY4AOEjKm2LxOcla8GOPtdJ0H7OjFBR1jS8hj7iuFDASatzG2VO6nx4HhspywVarVHnQAO5P3xd0pJza5cQZS4rn76gc9XzStUjxvkCEJdSlUirkgORhhsU31GUZtuGDoOrNkGLY05ab5su+XPh8c5r+a3EBSyciw6iA/XRU3jGTT7sPTIHP2vgAeB0VrECbgY32/AqTZxsgdD/zW6zl24cadBM4rHTV23nYRlVB21j7IpOu6sVgWVIo7MY8qRHowhHDbEdfxII33gELXQxJqAmt3hrUaBSVy64DdGkAjb0IxByYwFPye1yIq6VHYDxleUIqfNPV+h0YK5WatTtY8hdYyCpDrESdHtAvJD2pdu3SAafSaQ62Jgd5W3Ts1L7Fq5BrccVRBHT0m7ZykgLB6z0i99n0PNFZV6Duxl4U/FCk0fBmfu+kpQiYdbjocsiEeaC59WEu/2B/9CyqHOQ9Ix8GoZb8QhB748q+JQ9Qj5HNireaVqiqD+1bati2nbfSH1ll+3nJ3pZHTaWCTKuetgprTFvDiQBWocn2fs5awP5Nf0PuLPxbVnOdz1T/jwdNnVrqwBuk4vMkfqF9+efI+NFu6kSrFRAMSqKpEio29DoTT7LlmYDwzxLOB9Jb1nNQnD/5EpFPgQGiSyshzY4b2ntohsmG8ZHItEPAWIbJtyIoa5I0xwyEzUREh3DWI68sM3IIt9VB7HuzqsispABo/2WNCcW4gMb8UIDgMiGQIfVl2DPXaTdf1MNAX3oKWpfqvTRpaao+siklaZNh9YVPHNWUO8Z03X+QLn/0g7771IjzcKw6jbtd1dywm8M6R1VAB0+toOdU/oakThoSLClLrDpW43BmE0GQTP8Tu7e8uommDrvPi18Vj2t0IxBelTb3pQPBJ/oIQU1VELHLEXbhxTYcuqB1nxIo/LU9zFiK7izMdOyAQsyNj2r2tdZFYQCE2c7aEHHMZhUDXF9bdWkipA3pL8NU7XsjJ4VMYGRF/84lMLiMy+MTuvSUhru4EPEXTWob/si+8I5If/cy7+Wt8KfjnP/s27xHTzeWv3766o86X/EL3G1/94/zzf/t1vjD7bh7nyBgnvMxXxEkw+pLMBVETmbl8kxrTmVFiW7nxnll48GTPCk0bu05+RuxYtBLaCuq+XlS6EWC4IPXImun4t9ZzdykNVi68jC68M8RYSQZxVUiuqc55ypaXT1u+82rmW9+/5Ft/8phvfvs+X/7G9/Nvfufb+Ue/+rX8nZ/7ndC3TXUAABAASURBVPw//+kX81/9k9/O/+df/n5+HXwj03/wFz/MT/7IW3nzLvGVkFR8Zlup0KrrqSocWIerdBES8gz48kKrTPakoTnxt2NH9Bq7T4h4h5xI9NiWMVX4Rgrj4u3CYCwTkJ+c+KkvCkDwhzEnrrrhpxTARYWHyLQ+ICrFj/UAmocAukphpSvCLsTBegRC1C5dU2MrCBN9+WTXmaUB7JVc2OBWk55LeTqgs6SFWR+kToF2nOm7486i3VApYR48ex0t7/7MOdHTzbVCyuBMpnSw9tI6G2VgoiMf2t6dx+Dgr+w8WQ1/SnjOZ4FYpmvBGzFVxMyZF6dTPssfej7/4Tv8AXFgclYJsdP3gEL+FD+IxDEyBVUiW9uF50J+nXRPgbljjFQ2jkB7i+LrHt8DGn19oNT27/xI8iu1Tm2ET2pA6hJ6LrDbTKwYmzUvdO6VrRhxCFNBt13dM6LpZxscJSyyA2PSSU7QWHMPYJrF5VUFXIhUw/VAidoEmS2hTSsCsC+1AUSRw6uxS5+7Jl8GQnxZcM8XbdID/IHz18P+L+4uvLP6nAZ3nw66sCgehahjYjez8jMZr/x4RuRY2e/9E+e1jXPl4Ox4Rj6dCntlA+vzJPjpNHIm8MTBcoAP5MGaJVjSA6WzL09PM55pHz0DU+s9Nd+zhlf8leWV/3rw1cP6YvDVY169ukBP/AHmiZhLPFc+uXbrJxflkjvdqtCkpQWtJdx6fWzvMwc89MNP5wObXCMpneXWIy7imoericeE9Jkaob1P9SVf71sw5YWu8dCrijxZtIeKVJjylrCRJlLbGIB2j6z3evaYwwndjmsbnLN6JtFnWli1DyNzzLVW87DnYpKgkLJkKsqP5LUnMDXcnck7d68ORoo1GXI7h2jkqpHiBzFsveFNXUgaJQ7OpFXkRcR9x/QSgGNXktDaZeWdISxlRBehBK0Oap8OECAiqWKMv0v5n8meuM/N6d6FIvsjMzi2+0SaobIm/Zom6aQrq5jT3DuMhd7AQkpVUpCQvedf3T/E5zZgxSBhSlX1VBSgClt5EJ5xoUub2VdqJcYpCW4fzU2AmPBhJawxpDaq16xA0iVPnv/kjRdb7k6nVO2O+VgD9h3KjG24GI9kjmM+ORBz7l47UNtIiM8PtAWucRn3kFaUF5GP9fRccqwLR7ipFy8A+hXTi21xAjE5hVANTvSVEOHaC/MiBPvVYqprjh2tnf8gOyxwAqsq2xgZPBxSrs2SoV4UjnT29Wq9CqRZxeiQXZzN/avgG2+c+UZ3MEeFqT5GRYCUblXIWTQbWUNVhR5ulwaKUZ3qkJIqkTw3VUnEJ0gZoov0MjykPfCp9NQPasMMzEpvB5wrBVapkpKKbQY1QZkIM3tDp/NiRG8BTqKjRrUQpCk0+Ymb78Ude3MaWMjEXmNCTpNjzeqc68vG0MwI4Z6ev8AKseA3HRXzFagCoJ7AyoF4D0fT/OhVoLXcdxbgVFUq3KiQfRJHvwFED9JTSgjjnko3EfVWehhph3BFO1lWuxn17zgxBXwPUVUK2OLZGxp9KQpS8MonttupJxPe6j8YQK2diZxXRwQ3hH1FYiSqdTjdlxJvnMa1A/2Q7vXUg9yveey6TLra9JUW0O+KJfao5UIdF+9vDjIPkP8E/L4PQo/9V9L7PhBd+j+veAB/4AvARw5N/is7Y03ElqSqMnw/QB7GtrHxLI/9y76RE/fuWTqfcj6rV7Yt2fhgPkFjp22r9vWeF/eDThojfZ9UuKW65tkfQE977X4oPVK/B7knapQeOXh6+HzgcPfYtV+i3bqfeJ57P9gEc1YqQ6qEpUAISRzVW8hzE6uqHa748E1YaMCOXM89uRrgMs/rX+NZSXy2Fo4TfdU0IyZNMPvBSROpMSY88ETv0BbieKGC4270/sLYXtomtvSpW02LfBFpBa7UvjVzzKswsB4zytuH66KsHXP31lvahykXlZQXuQ9L2sfDvPsfqtznRe7+WYdfBv7o5z7ofy24CbC2quWxxj0nuJImyXi51LLGnbwOike8Pl0KYDGHujFS1fJadkcIiO3Am51BMN/uFkxxj8VwiAARsWkrAZWdyBBjSdOIcgupxdqwZyDxsz14iO90Y6gilt4exBeeVZXAQ2vxyolvEzwzhw3R2z7lT7kT0CRIkoHBdJPtNDuGkHYuhKrabZ/AJphmaLkVEVwAXgjDdwwXg1dGPnhry1/5c+/nJ3/sg7z74txz4MUzPfF3B/myjy/+AuLz/wd/7L+c+8P82pe/lY/uQc9nBiMqIWcTkek2qVWhQCDUUmVlXkNlnzOMjfYAiFuLzq6NbV55CqMWHKqKWmvhO0baBNy4jglmBPWqSqEfnRS4r7GxfqYv5HxK8W68oF+IvXBfhMiSyLHVluTEu2jwC+0l3/3efX7/69/Jv/71r+Uf/PyX8rd+5ov5Wz/75fzsr30zrx4qn//0u3n3DWKKMOJDniZyx9YYApyOYLWhNkR6tX961F5JqhzhCXKSpTZr0UFKGgv+1+mCgR6ae68orVmXdJ3dICF8DQuDqpfZ69c6uQ//zueW4nddQJ5bbyWqIT0fvqUvWJqjDbMkqsU9l71hAWIkmA460WG8X0OdVYetogE1VQWNVJ5by11IgUPtU7tDNaZylczvYkp0J+WJzLyMWFkN8iQ6EnbUVFUq7A5K79dEea0voGpf81JjUFXJEkdkP5NaVmfG0Na7fwXhEv8z/7feOOULn3kvH77/Zrbey2XHvSP1UzjQg5cOKJRK9jXbklf9jN2N1VVetepm9dhmqgpKGBl6TFXFVlXIWZTKtc0lyZxvac+juN6LmE8nCZcLdPTr/mK7GNQGotD7/lBH7anhKxZHry+65iZlqLjJqyrucZVcCvpwgMuKgY6drQ4hKAkXIgOgqtKO7Ki9KQloqhglwKpaeiqBeP3kwlnxkfPYg39E5jx2z1nsgTOlZ7IH9OY4PrJYz5/+i0L5U2MX/sA7oQt5IN5lrmOjdM+JG0KfE/kAkJ/VTyMn9Z0vv8qmft6yzqBj51tOYBtx2xi91rGvl6WEm6HJ9+ej6+B8eU/t95wlX/El4cv+kvAxr+AvXz2tLwr5Y5P/+fEjvheJS8PWkOfoAsoHRy7o2sWlK/Ac7jXeYeuTdrXZfPZsfdW/i7dsT78z3CZXK02hVVWqCum59335Wv7DvmZVW+R4E4f4fF5LtM7QEJxCWrmTqkolqaqmVGh43977IBTM6LzYkI4u0jHGHdRAUlWpvrYDOTS8yUtPodlBfMTWKqvAC3juHLGlgVDBnFRoDAUGIaXKETjFz+LmLUQJRjdnll2Q61qt1QKvOXJtWBLwYg1RQfZ3fVj/V5ZvvOD3Ku77qkpV4UuHV2ptV24akIt07ZqbZpoRkmsDo+PqKGqgPKFk/Jfu6P1+z/PMY8xrQySJyaSgW7eEXuqSMhSoineiFJqc4pz1oPbBlEoCxyVVKsShJ8rp5jtC9I7n+o27O/6odMq4sbfTdeDqGMp8XnzFtWHOfDjhc4jsRshVVYxIckilWWVvV+GarjPqtHvEoNw0a3jNfmO7iuaFVr+iTjJutCWaEML3OlW1VMvu+DHxRtX6ybQ7eT23wYtzL3rBvUz28rITm0cNJvJB96881TWIlMO+pYi7n+YTL2z/peD5xDe6zFGAVYWTvVJVXNQEKVWO6bZS1C4ftSzuTdE1tDVZXrk20rCPe70aV9izHb24w5+envLAX4f80qHnA5ebu537YNYSezCbWms/hkOR+ySxA07H5DxY2OltcjgIB2HnETpvW17wi87GQz/5YGQWw8nUbA0E0HPb3IOw8oXP9JoTeMWfyQTmgkVbFREzaSW2mYJpD78+6I/a88rxlqWqoDRejRg3ASZf3HBsQUywNA/4IsIyynsqWvN6e/afZN63LsYE02u+glDVMtSNg7HLtxY7Rha16r8tahlvLikzgxl6uKGGeVSlqywmYdfdRbpfTWD6SojPnRpUFu4oidyQPtKq5MawZqn4E0boJvy67upK4kh5ZNGyHK3Nw5eHsCYPPBxw7vmLj4efB/QHDkCPHOSeOBRxxrne31WVwUuhiZfvVoPD++BANjhwbdDIyb/YbtX8zDPucw7jmhf1VrpRCr1FkSLPSRqjc51GhRQ5Od9+E1x4Li9d01Oe+CB6okbrXPSUPmyCPeLzwIH0UTKGWxEWHiG3I8qJszKSu5gre2v0Zt/dK8nAKq3Scp7s6q201jOj200KQiekJ/yIURSK+SQVOH1SaN+jJtnJuXjb4lRZ+UGOGxYfOjY7iWtNNwErJRgPEkEP5gk2QbULiQVs8XSb1LAEcrF/LTO0P3xlRehOtgYO3mAP1iphaf2ThmlSCePOYjmhXfVddhoxVs9fA8/53Gc+lc988G5O3DdUSpgeONuZVF/XVVjSlMSCSm/ocIBbR6ViWzJ2dWwFd05SBjGm0AdT2msJbDEeJbK89Vvz71j74QP3c5Lga+9rftWIx8d7XqjnIhGRqDNMgWZOJDv3Me6N4dDdGIE+nGsU1fcaLXDQbMERFxIj0RtkGCzEFBLqspO89TX02tecq3bM9sYpjxg6OZe7PugmY0I6yo7h4AEPreNDvVV47Kef4lp76/N1X370w7fyV//8h/nzn3mn3zfOr2uvmbiJI7+X5gL4Jy+f8utf/XZ+6UvfzDf++CPqGqntnGRLCrmOK1DUQqfWIodk3i5mUpUvEDnPCC44EofOBzsuFYBFYkiksGtWS5gHx+hXIZZ8k1zqkxhmoDYeOpJP6p+Xge/eiZ3XmMm7bGKAzHF5Ig7s8pj5+JhceGNIT8i49JxPySB1kWNk/bA5fdb5Fnvyq1/6Vv7BL341/6+f/VJ++hd/L7/3zVfk3BLmZaDXosB3MrXmVXu6LeskVkqvvSae9OyNlQcHtNmZrG/lmGCJ90C6qUN2cugjLCc7YRoaIR2yxYAuhk4foSJigfHRNyBEg00k789V36Sm0PDXuWmph53tA5hE7fETVXeIdElPfCihIR8jvu2D3hOhVFVKHTnISWtrBKOnG/eIX1RwqZdKruAlcy+MahksezO2uM4ug2pjWz6zvYzTZ1d6b17TCTzirLf9wbpMuPkWI5+bKDDT6XpEphsKKZnNSvNaM6/h77/zgi+i38u78DAJx/CuyaHrIkVzoxXQnd94fdb+MAe2nkU7vjPebRNp7z5X+BizI9S3SwRWOeyQMqYqMLhzLQk7OegKWGRrbn3M7Zq0O7O8a6UW6yx42wWR9T/e96G+lZCRYDrJd3lPxEyEMLaOLe1FplLBH71v1kpVLaxZDxmwAU4PDkGNshwAuXhuyUEnWRbBCnKunnfta7uAuW7pwnvnwo3qOn39XDyLcZb0XHbQk5hntf3M9rjLD4+X3IPJn8Au5GKh4bUPjZy2Lacz/CRVPF/6Bd8YlRqh7nSrSgb6xkHydKo+m/qH6fNZWdo69oSTPhvx2xjED+KwutrXAAAQAElEQVSK/SlkVs214NHLI/U/UrN13XNG9kvAV/yO+PLVYz6CXr585IvCp/gF58UA9qOyWtUhkW9BPd7AaY8GlHZqHVdV2Oq3Sq24Y67CA/J6NPUgUOlU6u0yU/Dn/rrWeF/f6da3+jws3zUeKPleB9ITTBkGOYwyY0Ntc8soE02zevvMlnrwfmoBn+bYlq/3XsV/qACU9AITeZee1SrFtQytmsw3uM4BN256fedap+947RELVvB0WzJja2Eus7k5E1mw44iRT67/gs1r1KJ55INX+KmOTHRWBg85AKIam7bWQLhHl7n6uwG/FBxi+l2p8K7WHN2lCSLxQDfusGxKkl7Ba5Hrcp4Vk+dGLV0intq811/xu6O/TxaYjmuN5Jtq2dG1KnYjSwp4MUBOlANNmILpCW4TPHtjYqGrp4676WBuxXk75cXdmWf7lEnAdU5SVQEEgYBVJ4L9mpvsyIzdKURr+qwOPtBGefJEoJsNtjqKmaV9il4L8MqFl7L3WPND3/lyZt/Qb3vns26C6NdclNNu1tRCD8u7xeDdKpqbICGurkFCE5dWZsFJKMGrpzfK2ST8QzE+QAOuOveh/ZCXbkboGoPhE3r77nkqxcv9lDfO57w486Ugun3NUznaBKyqVFUY6NUUGtKSZ5pXVWw9Uot8h4KDPbaqij+9ByVCAhmEKdKFLx3uHx7yxAebH9zt1vZdEkTPoSo0Zq59LxTBZJTDfYJkcogeyX2UTMXmd0khJ545nbe8yZeC5zGACkpT9mZ8B+BcYBJip0k4DaCMUWm/wsEObx2bKkXBZvtU1g8A8JSBJB7Opy+5pOXQqio4MdcEaxF08QsfnmxbLiwaK/jyNQ8KffCSLuIk1ILiIClL7CFJPBAgCfwgkZ8CmHRebVW3OXa4zeD0RtSbHATh5FJaZSDR9ZX5EDtPc0EJ/wNrHzGJVLLO04JDtVqITdTYvPXCJuX2fY1Si7DmY22CTTAJtjpvv0Pv/aI+br3ddljWC0e71+iBXxwf+MvnPQcvDzoP/Pb8wKHHw89+Dut4yo3vgBpct522MXIaW9+jfdA6jT50efg6bYV/parCxYHWSEl9T5j70td2tp5UBr41ipzFl4yLBphUNUjAi5hlPHIfPlLvLT2oc8/xyMYDAqK3ZlNobE1iKU3Vc5Gwe5V6Xm/67Qhm/JOqgnJt5qwSW5TChN4c0U65sq5D2fXHQFB+XWdMDOkLr9A5kgYNaGxds3TTQYMkcHBxdFjFH+Q2VTp3prcqMl0oq+3pU1XQwhzRUmHPGYPNjZoUP6m9qnK0SiHOHpVuTM6YABxWxMaoJEebk8wOBJMaOxbkSIgHx23ZwJa7SHLatnz4qXfz+Q/fy9tv3WnNNc8eXFWp/x9p/7okSZJkaWLnqLlHZFbWraurLzPoxRIIhPd/BTwCACL8AQ0wIGCAmV3sdE/vdFVmhLub4PtYVM09MquxWEBcWJj58EVYRMVU1S0iIysljAzNx/aurbRqHd7jfd9bsYQxLaOUq51xYBvpZoytcolRSZpAe8zY0OGtGHuRs536aGPiXp71cBhIXQfgraOcH/h2IzM6XIRL2CBCkEoJDUPqT3O2ve7xObFid/LqwTDp4WtwhAH0WHqc9C7jEc/hXHsvYJS03ycDKudT7MxBwBoLQs6GKAZLmI+eH757yn/797/N/+a/+UP+8NvvwyXTBDVev7b4Tuc+k/ynf/6S//2//8f8u//wz/mJXzrLfWqFdkD28ec+QxjbJLKJmsdEoX4O3KFNcVkZmRi6C8jVlhYSFW5fxHuJioPPQnPufKV20ffwFp15RRQJTds0Z0PeErMvvRhwWvvmih+zLb4B5AtCNjfi/mGn8+60xJW1bs90Nu/IV/4E6L//xz/lf/fv/vv8b/8P/4EvUP9z/uUncvcWimSGJr0oyYgMeW/fasnDXQPU8NNMa6s2FLIP+NCocQMxR66YSzhtuXTKjA3eE5NPLHh75sOOOrONfW8IOoZigb3Xgk4XNiWX8+cmrHaDVpgi5Ydk0XedprZK0ZSrDTQDCJzueUBJi7IFx5SfR74KNbqMP5O0zRzG7AaUWdZW8e2QeBh64XDlprG7OMyZBiQvhioYCC867NE5aSfSjEAtSwHeFgmCR0ozbeSRconH7chf/e633M9/M/+e4NrmD6MzbdR1nxL2LSFYfnz1bRq7tK2OYLHJF6amrcDmW0RHWLC/0N3TMc2AA670kMCeBI2ec69ytfG3fiwjy5elIhAAduVejxyYyLPIUTHkjTSxbim7KbYFbkKPTe69zZsOsZjHJFwlgdOv8IIVDsuY9sQJYGfoyMLeuZdYrracAcqsaQGvy87819nVi1c/7scr8wfO3qLuCa+iebzHzfvcHQzifsYrX0JB7cEzv5t8//SdkzNz496FmvKzSO675ZwPNtRYsdBI4S0Mam63I9e76o08TyR4fr7lCfn5+Ri7Psdxy0H+QiHBSuZz5e+F1vuV58hXXjz9YuQn3qW/8Dvjfn/WE2c6YYxJQ6MmMiDQMTy8HkLwU1nD/Z2jbF6X+I5c7HJLNjpOiQM+sg3tUdz7vfeFEmPhV5i2jIIvnB6bHEQxY4+aM75TbDqOLYz6hLYi3BZedIi+I60AhT51YLV7nd5XJXISOaLvqMYuJAlGX6fR7fR6u7yH+8JBhRwLakcB3L0ln4EEtdpWdg4CUQfCtpCdZimPf1D7oNAuX9egPPsNjpNRMPwxMOqSbV/w6jXU8LMQoZkTkeAAx+a1H85Aqoh7Jr//7hPfD3zK7Th27kQT8lScn7eewORgPfSZxmGuA/PHDBpCGkh1GEE9lQIUWXfP/09frv982H0t1rMjFr+4KJ1PWNY2miKuHJryyTbUtAWhY1vIMBQ6MD1xgMoWhFaEz3yOv/v0nOfbLS1GgyTsnj3nvFQhqcVPQULULqnO3igQ2LkfHMGFVJfH3qtz28am/duU+OJgLiQykVAdNh2ZhCTSupm+Y2NgZ4lhXBD6+MqhA5pep+6ISDruZBv5+fjRdgbhsiXG6TOAvnfr9KZ0cOgKjQXQbLCp63H8AGYRGMmEbQvAhImwUCQ7FhaYubl/8ksvLuDBTbfd64CxJvx3MLm23JqnY6uJJJPJLzp9juHGJW3TbHmxqVEbINPWhxxLG/TCNwtfuMm/8IB6DzFoQh6Day7+Ah/zMBsQu7NgdErYEPI3vVszzyNegbjnpxsf+s982eKXpqcf/phGMSbM3bJvPFh9AGJOwCTgvXexYTkDTY82XlQ4Pnp4URboGiUxPjR1/cdRBcy+52dZJKSC6CPmFzN3H+bjuwYffwfucAeO+3oLQAsCc76lN7K1vLGgN//2Aw96YWbCkXENewwP1bgHegmn9WQXevFHyEPYljKhxGwDdMaAfkuxsX7ZRa5D/yEG9+ay/UVubRJGmYT4y45hT4Uw1oujzDzwqVB+0g54oEa4nV73O4Ln3DP+4peBXDMgAklGRNv42fdaSU/HMQ+gJ87lpiNPzxD67XYE99ic0nOwzPegxYP3PuQL1euJK3OZZ5tb5uVwyNrmgEDGZj7rJSzW7IvXK8XuL56zX0RZ3IoRELGRjsKaZF+FqS27iXrOFnl0DcqCtjVE5NEm2mDtK9/YHop2bPRcbUNEI3D0gZkBWR/XhAhmJZ004gAZJR+ajtS5kcLIyfixz31KgCSP9RCHKury5iMcjAfU8CP/SGDjTLFVmGDmgi8u1CJfLp8E6UgYSeGYDxciYa/EfSll1UlIAjp9RFA5OWcu/C+b8MgO2OlKeBCDdOcgUFV+88On/Nu/+X1++5vvmIao0/FkeII5yliTG+Bco4JPfTojuDbYXgcj5p0TYZ06Iil2DcrmoijE4lHObFx22r0v5kyBVtI2/iCRgxHd2I3lvVmP/nrDTxXXUwFfkAGTYpEfpZKy5wQefMRio56ij+fYBmRAqSjDJAPSD//IMWu1BlW8qEOkqjFEYKUJpJ9U5N1XbOtxOI1l/5aEzHVEyppEem7CnIkvPsGDs6cU6nJPF/pf/eZp/rPh/9Xf/T7ff3oaszEK5V513Eyxwnd/fAn4mv/zf/qX/B//b/+U/9c//Tned7TOhbgjlYli2/UqmcdztijmTg1SOeBLergtppSIX41pGPFuQvcUoJgqLQB95owQcejCCx2HoCrhsrI0oC3WykHcGLV0vEqCglEVexiu+dJGIiyDiyHA3rKomVTIMzKsmBZDCMudeLZhy4A/vbzlH//rT/kvf3oJv/emJeuSDIWHuaG2jlNLuDaEIuNDNy+Mvk64yPSHYeuO1h4yUX4sdSHH+eCFshKLa4swYup8QdcGlxWOFVfmfMxDCLJ2pEcHepedgNzWsSwAy9jPIOVlPR90tgwvOvcV40zBxHR2slaBza681pgfw+TxdLCPyhAuxCIQYz6yIO2+o5t2k6j27c1cBNNTDBII0u7mCpaPduMu3JpYwg7BMPE4b/vi6K1odKTakY0JOUNrJyKBN41N34y89ZxNrYMLKEl8Oc1h/MQvc3/7V7/OH3/36zw/+3neq95zI581TV1MUFNMIdruXDXA0TEgen0ImT29YjSPvF0Yk3ZnyjRkYifu3GDfD7aOgaT+TnTlaJqzx2aqAizOCq55W9YGMfGZTjeWxE6STgUJXR804nBF7yZygZ5rAEJxju2D8k0/E4rNBe0VvePBtwfj2OEmokYcxjpVnPr+AuPM0Uwu2HDDQnMfuHQURq4tjGyK8RG+/OAxWiObMYxh3uHg9LmGk9O4k8KeuOfOPe8tCD2ag41oN8/4rn0fY+O9n71xX7wPgfP73CXv/BNAjuTpaJ6eoBsy/PnpyDPvtE8SD4/bceTAp9DBfC0FsA4yzPV95d35hd8TX7hRKvPnKkkOqHhtsj6AxFgC6WnOdgpiXofhp+n/EysZejk8hA04zQUNPwdzS9vrL4040r+1bMDrM/hWP4iLSkb9V4Yd4CjF4h7J5rjsuAe2th689ZUpX1T3NqPdOXN3f0ckhA6IswIsNM/NgfsO8ZPWFMWzkMnd88zc2XoDCbI3oZ+XbeOPc6MhSdtt1wyNPf3mZ6HFthxYK2yWyRmd4FEEw302OJBTXz6fd2LvQtD0MvJZCGfriS+8fvX5Od/x3vNEHVjoBpKCxAsi3JF1BRHbzNX8pSYqbZtS03bUGWdAJY0zSO7hV74E//HLF77gf8PfjdaB2ZnrmxBCjWF1KT+YQfCjwiLZz+l0Uz1pR4SYMZC+vSJAT7lj3/qnz5/ymX3xsxpaW0Y78+2JJ9XAp2muHbljHvgHtzwauDnL+RkMnc4KRtvDBVx5sQppPCFF5j9RJlKStmGPrjoTgGW4OLIMUrpgdh3kX+scJP8zsb3AvQEG6+5ZWsyyVCD5Qkecvhgl2IdODnwOPlWFNLCGOWSsCpUIOusebIvE6GTFADLtOH/TvSC348h3HOzPfCl4u7m0xWxE0MdZJ5BLNq1yv0xuIwAAEABJREFU27QQimPLCKEGKSOeziM/CmhCd38G2sa0gEk6P5nGKuKBf+VPgUylS8fyPuij5p4TiogHjgvp6sUgDYZNvAWBlKeOERi6dxVphCf2xD8NeH7iBUmQJG3JqAIhj0KBIxZMH8BW5dS5+KN5PvAN9k0452yXiL36n/GzRmyjkgSRAI7sFpApVRmbPiX3nRx3HsbGigHhdzrlSI/mgNozdhxQ4MBpyS8RYq7H9Qr+kN3cw/ExcmSGlUuDrwEY7ERQl9Ic1hEcwGHOofmdwFWw2XcqR7V3EvmGqDtTA/PTY2M/ZUNjR5JL+C74RW3T/pJS1t4l4+FRCHmxT0u8JKQjf7s2sKvrAtHjHm8YbXLAB+jO38z1ua7RcRzxLD49dV6ebiS4+bIEHdYa296vxcPuPnTP9VL29vaWV96UpHl5ent96IuXKffeDCHXRU2BynhRkFkra/SySKGhMiaGsimZ1hkHa84fHNoGlSTZBPtF1wW/9kgectNKQIU0ja4CJWO3FgmNzrXhw70gLlvqT/MX5x07Ni7FLAGRKHw/dNfrPsmF9ZH2fBupCRQh/Vo9VMLsyQwnNMs7mlYKrTnSBD0yh+xynRfxvZO82FvGnhU4t2Jxk2BGGyuN+mEYd/1P7N3HHdMgnUby+QuKFqY9wYTp8+sfPuff/O3v88ff/WbOpnM2/DSJDlDbESk7tg+ZVbONssY283gFULdv021g3Ii5BgNxznEfoGm7IZzcZxgY0ITOkPIzoQzON6hx6MHWVgbB1U+CMdV4I3LGTA4Sm7DuWBSHHNAH1ke6rtkJzt7rJ51YiTFt8V/K0kL52DWKW+uFD7YVxbZpO0ALpwNEalGkwENDbosGlf0CmtquQqwb6rG4H93zd7/9lP/1v/19/v4PP0yMvkUK96slh8oZh+W//MuX/J/+wz/l3//Hf8qPPNPbMsFiBvvFk7bQgc293Xoa9AybkcMrRCknlrGPwvUw22XHMr0tn+2O7PsCbrg3bcNAL/bsPLDwaUwRTrv+rm+Nzgx0rBNDpYgA9AHcL2X48m8LGjzJMuaW9YXkdIEid7Ak7FfbHOzxcVvpuDa2wsreZoTAAAKh4zm1t+qLx9CK7b225VRDWLddV/zXdgTL2E3pWkPDZfAAtmSbtaAhs7xMw8mcxWd0ExYJnyVHFDLRqSJeEmWPSG78rr6nadoCTXSimLMNjgx21YpGshnJT8xMjgOFojFiUx1iADRN+z53C44npnEeLgReCmgdMdGV2iYfKZZgFHigEd/zY45waC125pK5f0ZuT4NwoG+PrSsDfegfEJJ80NJure2W4Qh0dVPAUwSI7h76rvt3f/27/OF33+WZd4t9DXD5RbceKsaB/m5FMY9WfsVnOfiwvnEQHMEBHF8c0jYVgto+ZG1A+zoimHd+QW/C6w0IHf8FtYB0kLQdYkg6fSqY6RKhXK3FQWS568jworfo3Fx2ycVdaZOahFskXMNHNn+x6QhVx3FYI5UA44RarcxHla4RFqBZt7qyEwyvEdCCPsjsJv5gBrNQTZIfZm1aAtAyqMhHxIq/UMDaxp/IG1maI9YbeNCmt2nfKcUChflN98YFeuP3j1e+CHz1vZP7vb/HvfKuKX4Hu/NOOu+pBLhOQkNK/tC78d3Wd125v5du+cgT+3ZInM3hpbYwMT02OUnapr1Ig1SHOLYdPgCSWjtjYOk2vI+chXdlS5Rtyew7145zsz5QkMfLRCRcZJRg9kQMkksPMbS1GAq8CWV34CrpPDxRB941JOiN5k3NNw11UgMiMnq1hjF8OAdo7eWBQv9WA7AL4nfnOt+53osvBxt/dt7qIyFwmXI7jhxcO3ZLFFp4B1oxfs7FFEhALht2VeYJbcThSsyzQnwz5obWlHEPSVsou3EN2xIEBaKW/fkA2h57NOf4oVoPrvrFGPD2iM0vrL/nuxO/PzkOMQLpXIyEmDqouxbiRgyNnCODYRp3IEXkNRRsxdUuH//HMAImfe/58vKar1/33xRs8fbswQuZ1Nx7hSudH2tNNIdWaPu8C2NbyTe2UZIBk83GMbuZFp/jdvCF4Of5Xul2bLB4tI4Ij84EdGt8QCjrLObdnXXiMCMpDnIeXrtdAUsjiTEQ/fQcb7JlvAjL1ZSlMMGC5NrE5myaRNIWUazqTKOmz+bgZ3eVFGLH6wTfJQFD5D+jh9NDwEFZQvyLvWmb2Qh4Ho1FE8bn0ELmIKGOVe4aRnHouCgFcfjsFo7H09P8p8N+KXiQv3j0KAGQOoyZ3mPOQEIH07ezI3g5qf5wL6w+Q6OTEs5Iv/+iXpO1BNMpIW3DfSYvPDy+8gXGfWKTe43VO1PJHtBxXtycCJvcIA/TeFKIqUfW+IHEhwgejm2F+clwO4585/+I5fkAwQDGBAqbFhmtjdjggSoLKG7sif4knf2gRm9+ymPHNv5440zXf157RE49ZJUW+7EGC21dF/7M3RabWTeRGn9kJrA8dUSAkG/xeC83aYLpAPmGTqXdxj2V0eo5Gzp9K9Q1EwDcQZgQCYE+IQwPAExf2YOjPOwPAfCXvVPbt3hHdZRGmcwL1WxDH2VcBjs5bPZlB432F4eSsAbqSL7M/mxXdl90aCN71L3FmS4yjGGl/HCm+PC0yE3a5uCzd8Dbogcq2DHXqhWTAm7J7Lt7Dd05+5IP1lfkeRHjpcuXsCE+R6+jn18O8ierg8M5ltTN54oxNGaYkeVmfnnml9MV7c6JafrK/BSFugJf1IHGObzHWtT93I4f3toehP/ECFzy+qA8xOo2JBTnSkd0MLdaLVb8tJtqylGHRpf3SOCxAdKRyFKIANiYBz8HLFQ/CjavNPvAfrq+hNkxuU6csthM0kQKDRVnBDpujB87scYPpBx2eRQG53HmkBZOQudbrHORiD5zXBgBsQZJOWdefbcjeUbJz9o5L59bzTtfdjSAes6GuiUn31Jc73fPT/m7v/l9/sgvk595SdJc9lmeSe9amP+KOfmYkN/z7nXuNRCtAWq35/JGhAhkFKm3P57odC7e2sZgzJ6RudkzlGgigv1U00okXU1bCTL+hIR1GrIEbYJjdyDowkKsE5xwJmhGkG7NvTrdsEQRA/bApiqrQ8HSGsRFkUEbddR3c12UjNryziX28BI662QnmEXvMMOmGXcwmBMZMGgmB/cShBFJkzsHWo/FtfjhU/P3v/+c/+Vf/xBfjvXrYY6RGJhx9v7gDyBW/p//+GP+3f/jn/I//POf41447TIpuSgM/90HchLUUhVs5i/Ctq0YK+hqFviOv8d8o4s9iEgCFvPon5R3fKgxxZAi1QZDwhraI5VTP8cqPX9iY0/ukPniF34V3DRfnLtHXDpr2n6ZtBRH39W5jtBK3kgtdUDKzLnkUKHkMNW7PbRCYwOGL9S2OXokp64lrpnJ3O8tu0cSEdiiDcq0hhRI7oQ7pZ+Er5tAFevyhW8Z21/AWcJMb37p8i3Zd0RmrktHo6NpjPP3HK0DcBeW3bSfEsvVI9e6ratMTYgeiDA8Tt1aNmlZqWw8GFjHqSKpqy0FdOVsf+eAcrYRcWs6E++1XjViOP2c95qPhHoDWRsE4Kire7dzqE3K5BGYae9ZlYiUPSwquxYhtaRpoey6Fhw1M1eYA50s+c2vPsX/6/Dvf/19yvkH1hj9cfvQmxTKbmsz1oO7n435DJARg2dviCwg+AjuADO4VpAB3MtLNv/4Y5HD+Bwh6WCgNAECSf0p84OZ81opEQHddNooxU4tWAinXGSE7bVlPsPmQcGJbNuMx+5Mlb0F2AIBtAyPOZT1hWMPtuaAoU+uPuRRZ0hAZ0rcVZg7j9Z2ZF3LPDp6DQf8MLhmfbRfCUrmWfTpN2tD3ikfESDJxuAhis++c4nNkTDxRdmt7RbAF/eVu18G8m75Bl3vma8jr7zyxaD0hs8b71F39Luci+CSpl7yWLv/45unW/J0a25PB3zTjUJutyO+L98OOUQN7ZG2UKahDp+hM/5sWPklvJE9/sz95+r6FjBGGtQLo10aYFY2l0AfSZiTM5jyFKPhivk5Z23jN4ORIzDoeOqKzL33EtN0wUz6hUEabeS8N+dG23br5VzgA6SyGTVc2bBymVbuXMtxG1sDmzWNX5PjvEZjIIv5y2dBbpzPyVe+OL57BibStRCNkc7cyKGRuO3ojOGGMHJo+g2GYF6gyTTyYLquKeEgh++ZwPgs1nDP/K4zb+B88LOSoynEiSLVfgbrjzL9hu3z8y3fQQfyhI6FgRRkJctKUXd3TdSgYiKpxV6QhQFCQ6Eeo4Xg+mFyHYpjZ1j4ul9f/VLwy1u8x7bOYQwFzOxrPMmEhkjMyGeiNfogMX+IpwOshLLcI5RcrT0QmeOMP5OC4eW1I+x28J3J56d8en7OwedW4yIppgROJ2yF9HvOZL9XrqBL1A/mFNY05DMFwJiD/JIybrs/lB27wWt8GJn3wjLz52zvHt24RZ62tZGtLdgHG9r0fToUcaBOJISZrsjlnKqHVHWAZ5q52E50cMZAa8iNgLIJ9m3H3c09PHgzz3rY9xag03F7JFgqFifH+2RIdjUvbvJ0HHyr+zz/l5jb7cDYoYO5jh5UBwmBojCiuBCkwJlWKQGWrGd/uJJgz6OdnjxgNmTAKek36oqszBuEfeDf+Cb8bf7G09J9L4zDs9jn5BGaD43YQHRARp3YtwLO9O7LRXgAZyjvzevEJHniQfSr75/z+TP7cJz2nvxkW52VxzwzXYLYoTnUzCcPTRQ2traKQaHC9zWpx7auAYGuNkTYzAjWohAtjjrS/V4+aCDM+271eODBHh4HD1Hpmmhy6Akht8VScjV81oeTzQTDgjVn257FR8D8cBjj7oVBdARSYKOPjMY2q0nkoDZK3rlGED9dqWlJp5qpgRi5yYcY8BnbQh4K7coDNv5yMXbRQyHh5S911iTtzNuHIrEiGyZZIaqphrA+fLCNC1hLllFmAFnjDpxjPmNN2y2rf6By3jD5bMIntAXRYZ4lHwJ+Ru73e+5cpDcezH4Z+MbD1Qfsqy9h2F6xvWLT7n9KMzd695ZUdtJRelnySMxVCFXjSYV745PvmpDoRriOttk8E4vKLrC3OJxbyxwoSQgb2hrzIKxBMq3IrWOUEsaLRD27bWMrtlnKB70VbQLPXP9TDnNlJajRlt1WuEaQWoefY0XeaSE6ly/IwU95Hr1jILc8u43I4NphG5yxOYh1euPl7ftEipe2UNhBvPOh7WwddMsjfvC4RMJHnLPiutGc0ygJNTu2mfYwOqvEmohbp1nftjJQIpp5D3riD5b+5o9/lb//2z/k++8+pwe2W9IRcKKH1p4C8sfenjjMWnfyywNwRCpGHDt6U8af9+1jOq1tQ4/5XNoIH0K0uTaish0zrTOew6nMbiD7bIMlM1wZTyXvrf05xiwcBuvXtK1ghsB6JbRYMXlHYECgj4scJKOc85sQ/9ZzTDIWixit1g2yvY3VhnFJvsUAABAASURBVOXq2pabsAOAcaLPw3WtCFuzucwuD7/0lSv/2++O/MNf/zp//N2vcuhoNLxHQ6gVDR1gf/76lv/rf/cv+ff/6Z/i/znSewVG0t3xXURKqPg6n3UDJtYS2sUJwgXH7Y/llE99JlZeLAHCeeFkzoyMhk/bzI/8QGrSlnUc8fj6HAACS1xPRsmHRh72IBoQ28YYislurMB9Yi4WSNUJuwLhMVhyTEyTQeFH0x5p5dKB6ZakOaBqPxrMkPYEYXKvNNNg9Ox3N5HFsC4r8rnf1IZiMZS3RpxEDJ5xSxyQMyuXzR5qwF3merSF8+OcJAqrTtv4MzYCxfQPKBPSSYAnAlBztclPrPfUwZAnZBQGdePOkFGFx4lZnASb2TMYSpgFQBNShCmXLCstduqLbTGMDqaY8pMIpTmbgo6TiWHL7/aV7c/OrETv0BDxRdCIMrjzUhRVY3g3j4SP4GULcU2BpPFApo+qFwLdMKlVWZFtQldI0zYMD2rf9Rvn649/9ev83R9/N18OHjkbLl7bREHKe1OVQNZJvG7Ed4ytO2KY3vMzmTjtwQCS5r0Bpe0m4EIfVpwMQE4vooo6BDLXNNNOjf0FxAuHwXcmraqD4uO588zd8Rx8sO3r6A5L2n5JZKFeQ5GcblyUt8BZQJg5qVlXcwIRohcEWLUefG4bxGSGMnZEj0vRYiNZ4bDHfKgjr/HpHit6kQrEXCKuOcpQW0SJyvZEugx2w+Z1WnAA8Eb+UBNVqEOr5MgmGMeGnVvos6fIHA7nfoO/8kXgK18ISv7XK2/ob+h33lvvvLdKJDDN5H46Or+PPT2VPyQ/crv11I/5Pfa4be4XiN6Lh0KjJkaLgHVypSOSHoHa3LxZ+ilvO9dOM4R3Zm3KJ01+goaHRUJz7wR75+ZoWiibAncaJqcm+g41GsqjDUyughCezCArYvOx6fuunzYnwXBqGT7DnhNTQk56dtMocZ1C3TpIGL1mrgkY7ey40uOjxC8FuWTR3hKb3bSzhDnXPvMf9xTN+IVNdTavvefB+4YmyTinnxyTWHRTOQvGaQt5XGqLBpEyQQxNBpQ+Jj5SlZaa2Ic4QxIcZ41JSu7QgLhfNW2gD34xLrnh9/nzU54/7S+/3B9rSrFTvL+ftSiQuBSMbdM2iZTIzL4UBlohQ6xnlwcIpG4OSTtOfC+y5vuRLy9vyHegxtRFevRRGn9IQ0oknMxHmehkcwM/BvTCjNiGxr0reRLCJy5nE708/Rx+/vw5nz4/5ziumJ6esqawyx/x1F3ZhcrVsSLSEZKSz5zH7ZZHq9nQ4C0ytKAp8ArEPB18bHAnHUZIFMaB4aOMurtOW5pRH8j0K80R2lkuKoojDvujsAAqAt8ywqkrsdmbzVjGai3CrEL+Ts5T7LcecTO8dl7M5SdxK/vwEOsh1H+Jc9N1djFMdLTdx18/hLmZfuab7s9P5C/zekqYr2WZ5gFaaVgeEr3Q1bUv1gMlGORSdrOOip80+zN20G6fPQ6IiAf4mrWRlzV8/fqaL1+/xgcEJnx2P6dmCcQYToF1nodBvzJohGFf2kYkBn5akPBbEiJdXELME4fvVxzw7zjg3vzF4jzZjbQJg/5t01D3OQ8SfSwJttDc3muq5VU5fU8Wbd4Yte2QkVinwaQLOs5mBdlpVaDxh7tOc7hn3ia2E97YXLk3L315puZAaPhpGDOtIzE27PuC9i8SxkYbeUIdoVEK4+64j7BO2yg/G8aHOSPFjIPgtbnwkDmEJKyPfk5oCc7jfpEGMwg23YdmAGbDd75k+Ec9OF0JCJ81DQ8NG/YF5fRZoEwxbhHXJTQM4pcabECyWCNDdtNDCh6Fwv5LTdscx0lcmBb5pND4KEyauaYoH7kvVT5QfbDeeal65QvAuf4URZ+zM/WQZ5KwnpWilbGzHs9M0EJu7xnGYTltiSZjVgYK3zlHrNS8ES2Z1hpZzbO+scyAJ4ndE+fjUoz/LlCHZoIoErdkK5mmCRr542AY+vgrQ+Z+6KftHSMJPjMnYtvQqVPOPY+5qZKoPeo6yjmob3IV+LBf7rXzsa25hzM9yrbfJw7MvCd+n4V3LL5IDTwaMSSnj9aEbCf1SFto66G1l95oKNeirSLUJOWHUSxnm8n2DIq7LOflM45LodkbXJSl0cE72UYYyXj39ca8f/z9b/Jv//av8sOvPm+bB4R5g2Zce8TWqilBJChs8iMzZTBD1MO+ArHByCOMiPfK7OaJtUXHhiUjYcVGP9OuXNZgb65GXkS8QTMUWh/Strs/vBlOimIfnZSuGybCPFu65hRcPsMQjFkaCJQv8CF17TpAukhAzMW1QKFvrxGolGkUx2cspdqiUqs2pKvrB4S68MGuv+C4oy+mwTIdTBMQ/nQEdaRZ23wJDuA9Jx7Y+1tyf8mvv7vl7//w6/z6+yddh7x3KHBZJpZUzJz8l3/5mn/3n/45//Eff8wLv/QlB9u6nH44zplYrrvxYT75YliX/OCZnKM6DInpTYAd0c+jeea5XexgmhBRkE59JxM9AOUwbItPMwxfxpljTb1YqTnQ6WsC7HSnQ1tZ7hOAz1oS4LsSomckzJowRyr4Jjy7KTR9Zw1s5sKHxBjtOl1nZAGsyc+smXsRsWdipDV2dffR+QDMBrTwP/NYLxNo108fHIinc78Soww8sODEaUSgk14cr91RgE6DzFq3yRxrZkZf2LjWninxu58L4Du5sSBZ25r5Qozw9kuMCZZljAZka2UmYfaCCGq2xjV29GByTrjuB3Uak9ngMENwoOPTrQVxyGH8EdZpK+6K5le20k0a8BJEXNDuWK2XHHtedOSaBAfKZdzd0qpI7eanKkIWnqJSZo3aVmj4kQq3Bc6qV2KOgZEzbQt7LPaC+sd8vPcfcK7/J34H+Lu/+V3+DfT9Zz7TJPCzjxVf0xMNNooD6sz7Qb5zTa1r8I/28Vnp0Zm7/Us82KAkrCK4QKdfNtci7d1j5AG7mPNO/WwvZwNsUeuJW8tHyjSysw46ZSoDorjW8UUFnT0HPvnOG88L+XGhIsfkqnPbMJb5c7adAAA8izuKmbnPELTQST6OIyOtMz8pIi3Crprkd9Z6uuB9dnwy3qGpSIpwk2BzVucwhzmxXlNbhSo6/nYoE5P4GA+NcgOUdQkqSdoOTd6sNDbHjwSGn9aFeCcpy8g8RhD4LpAvNFb8QnDeZX2HhVzrnesoNz8FEr1CqvBr2fw7tTe28uB9+cbZvQEeyEn5yTTjXK9rH6AzMihIp0jt+izU6QubyklLfbKWEVLXNs4MTawrHxpQds0n6IccGj+Mhjsn4jjUnEiDX+CJAUdIUpa+lU9NJuGwGdnoMyfY7tsytS2MG2SkGvSNrEzMDCwDqx2zDFtz/cwXvFzHNZb3ofXUEdvkxuf+djvi5995j2Lz4naRJ3lFfn19i5/lcM3jRJLX5eRFrumNBYORnI4svK+1wSFnhwihE8k+tmC9/FeyPWYEDmZIKdO8n5iTpU05weRUd2pd0I2z9j3fC3z36Sktd0lTQvrU+eK8556e+Df5mGUxifmoijpP34nDaGdOJyccFEDhItQ36vjpp6/5lz9/yVf3D2w6PlMH8YsFKA/OLHLMMjQkjLiN7lxTC3UtrNOxi0lLGefF+rTtoLE4jNqj+fz5U/xeyT1abiyW1v3YbswKkrRizDQ51zy/QrPmyb+wQda15y7fyRx89gmg4xpZHfUD6Ekhd4K2Mm0pj/QXhjN2LKe8UIieKDnqh65VElqZ/5hO8SP1tP8y+KMX8uk3M6G+98vwjjwkkh48uKX23EQKZ7tOFyXiLQLcDRwDkFwrKTJznpiyItePi/fMRXzmg3vwqr7dJodB5JSJtlsKbURUc2SUwJoDuWkCtXIkeIsshTZioyqB7N7NzGnNflj8q7E/zX8vf0/nZ/u8x+nJQZuDb2Twytm0sV+jbZvI4sAP9GEYnFO43D84GRlXno7m++8+5VeQcuaOZSDVFC7BPkxKXKCdMRaqD+SHZcHdW5lhl2cAtGu7cG2GTybsG096QEkOaoMxFyOyfq7WJbyyxrdrT5qI+4tIznaQw78FedwQsM/uwAvNLzLwoLgf3rDv5DtDE23ZbYuOEP4ZwqYKs0/uAKhI+nzUxf4VMsr4a99+4aZRUK4zu+E+uAeIbuFsqbouukqjAxjiy6CYBCSDzCLbyKkBTEpybnyAx1BW1dHazcf7Esfi0Ghu4Vw3WArcNu1FSUM0g3NLd4q+c03feBD4X63d4a+8Ud25NndsfBeYN2ImEN42rZQ0SduTtoyCsOcIbVaED4sDRKMDI8+I+4KQm9DTHpGHmHYkxMafg3UdB/YTB8zHtlQum/I4rBlH/WYo2knEeCYBvulavwHm4l/IOgW5O7l5nI3AtkhSEtbEsHuH5Wqo+CW9BOaYz1UABkyOJG2HkHKwD6mSw0kcZq8Xl4ytvvNCfM/osVEbHU9ydeLNYZqjR9zTg0kK3XC6HWJNh2/5wPmdwG44F5+cjfz7obuY/yJsc47urAr50Y3rQ9vC1vcYl5ff/vpz/u3f/yG//+13PEeatkkgeC02SR+8aRJMmcPFMyYA9LSOwGdXk6hykFZtxG+GpugQa0OYNRjTgtkh8bahZ4YtIE+PrcWeInZGB1O2HYytjVhoG0k0eS0VlF3TilZG1rYxUKGLlnEq2U1RR3ABaz/FmMozL6ZMplxNn2tuF92SiC6uDyLw1lo1iK5NqgkvXFmqM3iy9ZCYmbMxv8Xx/FvrNV7K3//qU/7u9z/Mfzq8sE8duBPOmHg/Sjtn+7/755/yf/mP/2P+6V9esvqMfXs1uzbZICQZHiwKUNl0vRa55ATTMTBaKa6ZZ1ZWcIEWlvuYMm7qEHLroIk14XX1ttu1Sdv4k9Vsz47uyAeGF8CV4zhS6vKZ2uI2XQFiDQRkyGmBlB8wZ4K330wbG4MYAFLaDqUADG3DVIHFNnD2aH2DX2qY8KSOz5Ho0NCwyUdXAJruXkAUiMcgM+g3AgPueCDgMbIzZ1KLg6Ic6BiDjYJ5VFEJunlg+gyhD9cPunN2iECiz55z7RWHCMQfkZOHFzUyCXnNkFye8tNNEDy7XeFwgWJpz1/gUiGSwgyWxOBmd11Bb/UT2a7vWNM2V9PD8pLyk2md0UwS8Thdd9i24weLxKLw7jsBtujEbIagVQU+/uxXi88o5l9R0xykMWW3tmk/0r5e9Sxz/n7g8/wPf/u7/N0ff5vn55vJOKZruOceac/yEM686oiLxS+uJSxppjFdNjXzmekRuV8QbN483Y55ZtyOAxt+BBzK8LbYxKWSa9PB+Vrxql/lrfg+dOfQ+Wy76kCdcxMaqXIwHE1ahgMuKUL0SHsIvsklN7lEhCLvuZuMLF+hFjQ5jH4fZLFrm1DpTl2siOHyydB2Pv0G+GboaOYdcgBpm7YJ3ZkzjQUJgG1T05q7Y11zcRQ7eNLY7idu6skgTJw2a3S/24aj2S4TAAAQAElEQVSeNAlC4w9iEtRMQ6DP3h0IbTNGWIYY6KGZdzE452Lw3dXr5XNDfWG76sI9v9gb80DXFDcKbxt60kwjLfzbUe00Y2PnAOgj78GZNm399NZpMdCJGlNnoo48AzXnQYNs10fciWWSTPSWLhw+8aB0M6/xAocrm0rtX6VxWME900zyrZK2Q2PX9aOeJuihITHmUjPttCmvcLa4aF4ndyzYFhQClw5w+nyubwefYWzicw655+gn+bl9OfO4YS5BP7eJEDMNtWTDKIuBUAuWsyHS0zLSzdGFUA4HLrtGZtAAtdjAk6bj0ySsKbvhwq2PkU4UFnBc/M/aP3+68Qein/j+5JYWME0L4aL7SpGuXE1bdDr1M9Kt5iRq3NYVbrqZD1BDc4DoJLC7JUNm9l7355++5E8//hh/F8xeZsJaWjzMC6fH1jR5V+KamBGo2Z/XAIEYn2a7ogs7a3e9abJteTR16fn2lF99z758es6Us8ONTpqdHxYUTS11Yu3o5D/3Z86I8klNYo0H5wgBb4BCZ+9GTu1kZTpyn9oH5synav5TfLiKSRcup85IOH2I1kI5TDQSvG06CgMXINBDB+JEOX5DYyfr8NOiLAX8hN4ZxfV25PEFDrobtvhSYPO9kfPBxHYFarvkUOU2McFMFNrKcTSf+Kbbf1Pwxm+ZCz8Mj7J3jMimtnh4Ed3sjemsnxSsrqH50NYHGfvYxhnptCHhpAJh4+zxkF95eXnNy9fXvHHDIDRDuITm+kacYdczmDq0uBa4jUH5si2SPOSFeTHgKBNHdEkQ+8OefP/dU/zbggfXIOQsRJRuJ635HGeB3rPl2OrgbHCukQ5CkpOhE4KtYVtHWwgtOuha7PPC4yI82mKhw4SZcWLDy1gEij9+b/xJ2+vrazwTuBJgR9KMeGNdT7dbbj0COgRMpGNGN5036zdyXfsyi8NAd+qHv/Yz9cRqvH5RU2YleTSDp86Mr+JVg8vbBLKFyDINDO4oIY5NufFHBKIQY4p4kTWgTr1OP+vYmjDRstOb+DENJJaxl3HT1nO2wiXYI8z9UCnXUK5t0+npHAIXP+Urzno1qV/87heAfA4W9MZn32ujHZVLz/nCsdQ46yPfyPCAhYaZsdDPugZhuPku6yW7l+ZcZx5dJWvUxuRXCCJ1uGADTnT76K0NvrbB/Fs025auMM/L8kzrWmzIfnkrCTERnXwELOiO3WmlWif7Lo5JaMg4ImRQIfMmUx9zaNu0a5z47Ka3fgdDiwa1TY/yQMjkaDtCW3ToyDSkAMS2czrvitePy7jXwUX0umpn9hTnEt/jiHQ4zxE+r0Evvyh1eJtou/F5lh/wd//9zGg7PoFnGvPDnetbEoToeszeMegD9E1vO+lg7O19/v2Qv//Db/M3v/8tz5Pn8V0pnF/AGVvlhXR1ZHK71nCt2ITxDrAebfdHFGUghioTg4i0+8fa5mzgNHb8EEm70ioVPrMRiBwIn+WECxy5WK58ygRjiJ6xeSblUkEJ2S7E68gR2joOMyVcHxhdJ8gOEU4IsytjLTTB8KlhAjHC6aKbUECp2tg7ITxwtIDvnKRFv7q+GQO4PtKpt65ISqI8zuhejyRTU85GHJbEf98XeuZX7d//8Cl/+O33eX66zVn2ntQSZR7I/WDW/Mjz+//+n/+U//CPP+anl6THLTE7Piwg+hAFW6Lo3XwhUsuCWDB2dPra1pGCvGJb+7ws9kUVKkHu5UJGJB7baR8MEEQrEuaRjJJU9Frxi79U/b6ZI3nmvC1xYrVfGJCwc3d8r3wY6NpgWh41hzUWcOhyyDE+U2M7MjPhNcjoD9S5QyDceZHY2oWPRAi9Pb1Pn9FOGTPRi/SSDA4413CLu1YwrJNb0bkITEu2DpLyoyQD1jwUFP2l+zUvvJfzKcPwL+4dy9YREVr2Ep5goy5zSaFtDkj0uCDiPbWOTggKHQP+0zGowVxWSP+w604qcPZbp5QfVMDx3wke/giZszL2CcDj4iVQ2VwQFtzyYVODx9BexzZteceRILZr7ranPygyY2Rm16cCClDDTsCFgtMKepOW+/OcveZ3fCn493/9Gz7T/MHO+GTacsTX9VmPdNUyMHYx0y9yKet7+WAOj6+0zXEcud2kW/xDaZ9bm8Sw46OO2/g/4SuJlSQ79kjS2KzNs+Sz9I1nqPIbD1VelYIablPQCmlzkPQgx3CekzfAoduBHcJWCbw9qLlpTzpO++gJy2R69pDR9a6FEAd2H0XMu4WIlk1oawUz27NC5kk0+naYcTEaL15k6UxNDMDVxzHfYrNgayB1dvMzfOXoeGs/azexeXB1TlXEM3iF5UZP91XQeOtSxjCuM+DYdsSPg5Do5B7D2iNMjEpGb0u6jjwDOi6IzM6E+lqb/COJsZn4kQk/69r2ncu1jw8epGTcfecOc66It/hflID1QWloCwriKMlIl6xNuaBaNi20JoyhNW0pT1rwBOkqLdOwV7RoyhYv4UXEY/Qes9coiq/dGDkQHV+VmI3tcW8yzTgFfSyCabKd8t7cR+lE2is5wEdx8MXv5vehNR8KPie6aduToC0+S4n/VNkBLi0rxF4nJ87fMV9f7vFzbF2Zc0yofeGI//ZdRrAmDAtqkBVWSJ36w2fXEAmVSGbj9wM8JkAcJExLbDJxDOKwkPHqcKJ07IjYwi37PjHf8aXXr77/nE+8/8RGAvcXpgYxi8pS3LJi4pne+bYe2mlnLqbSA+zsAojf5t7x/oWdP//4NT/++IU/s33Dq/G+954XKGp3RuYYVR2iNkaRTehkHflgbPfELfy0mcE6ZuOoErfpLT7oC3piP/yLVJ+en3Jw3xwHhxWs1wz6oxMHDGjdSM4zjJmQve843yb8yXfwpWNrvERozsZnReQjaWlFwtyTmAB54HTmQKKLQbrqPyQMBpuuL0QnkI4w7hjZL0WkR/9W/5Bme3wETtdh4MP14jBw1ZRC9dC27DF8qJrbcRsT5cRGOCFsHgr1zXVap8coWIutF3bKhbMI0uCN8unTke+++5RnLqJ7EQdw3EYcnj5+EOgVjq4ZcWW4THCwZDDkqRKcnmlHc8kd4H0YnIFUeXl9y9evbxx4tXefvT50YOPbGQHkMLoQ52TWqT+ucZsxgYUPN5RQR4ceAJvZrDThUDff8+H/4YdPfPifQFaWicMOLtTMoAAhO2ER7eOnAGH66LrwYRrqaHTTjNfI8qTTHVrkJCfLe7ui5FZMujEubgwr/vtx3AtPBGYCyGwHZ+np+cb6rhjRTSs7V+D+qZ03HmtttefR1imta2E40RP82u2rzymOl3pobhMMbEc7bhKFTkeZBELf0h5R6TPfBcilMPdwHD52MYlZ7R9NynvV46C6N+aD+gvAySWm+0tTajKRZvmmM+EJnprHE2IHABYXDRZzPvbuTCZ+T+aRqRwc6CBVhAeu7GpWGpoDTrJ3AJy+IEyMZy+/JOh4knYpOzCPhr1gBWgZ7XL06cjrrDn42fOLRmb62IjPCMnFPgiIrAcf3UN752vcy8juBTb7GC/wyi+afppaJEg/X0Ss1XKHiDL0bjJk3cq+3I4jB/etA+D56Lzk3I4jx9ORp9vB/bljbzvyDZ8D+TiYS0JGcsrsLwDfsrzW94BRPZM6f/Dz/tD2kWfy3zr5zSuZd1PGb8vH+NT5jpCqEW87cqZ1xm8GIKbP/iL/g0Xwg/pRJGWYhjUs1p/87R9/m7/72z/k1z98z5xHyj0madoj08jVulQEeqIiKcEDeN0YQkMG0WuISEC64LBTQDY6Jj/lWhjgcDHkZIbk5O51Tzkf2ntWQTzOvLo+YqqNiuDbn/Np/Rv+C2MJbxjyaKhkeIdYr/rYsc208MHgxXPPNR65nlf6DX2Yv8W7mTbsQ+Cswf0Za8g6Hmldw6bEa9Y8muIQ9vtbPP+//dWnSE83vhQkKR33lXQqDunI0vzpTy98Ifjn/Od/eclbbulx5h6/xh+GTGsQVyqHQlskXgCtQOMPcDJ69mTD1t6BlW269vPSQyvu6AnC7AE83zbNUiZ/U8ysmpGOoo2SchpIiAh4uicYcEtbRWrCSIB/u2CcUZtiU4CSzI6QgJ44QJbX0GbYfsAAyUAodOQVfZkIGdsYN9ceG+Fuh3up2vEUzEihDVYEErX9gGfkFgxSa5tHO0VZy04hkDktQqDhpzfqXCWxIfDO6tNitEOJgxQaOdW1q8Evi7mcS9LFz4T3VtwyepK2EFyn5psmJLBnUJOC/+nIpp1IdtvaHk+fdH4O5hmfbeRSKxQIUkSajp/q+70WjfMxNvceAZeQNCQBYVzkQENixF8HIQnEXgO6JcXt2y0Cb6lIZ1eE2ub5duQPv/s+f/NXP+TX3z1nLgluqyW+SO+d2aemyY99W9xBpW2dc/YhrEdzYw7p4PMvKT893XKMrXk6jvE5rucc/Am6aYe23Twl5ki7J/AXR8k5fZb7S/HoVLlw0e3WI0+3g99xjjw9Fxnyuf1U1g6BPaNLn/B7Qr5Bn54P/pDrFvEnZLGDXOY0t6t1LslLaA1MyzMxbM9KYfofCMbIJVQswa7PCs7IMINZgLnUviETDImSgX4GpUUhzV+O0z/4bArNL5amSGJQpzfd95EmiGkVEGH0SNa560e7Yk+/wEFhHUqJ3c6IKDnbFEmwHJiwMfhZxtEdoDTsgzrjO53Q9kExRk9Toe44FNLGvB9J+0W4kNRIEb3lf5ku68Uvrz23OT5YFCHR8aMAOrVsZPZ9DEwPxxUbAn1qgouxkFkj6v9vnel2vp75qRbsYzJVSezibVWH5iyP5LDxpipTm66e+5f7a7znLm2CkvJijRRBT9v01iBsCr9nBD22lVecXt7e5vdWwsZSzFL2MHMGTJJ5/7TGtqmfydRkmxTBA8bKY1MtehQEmFPZ+a488UOtrQ4QvMdKzx+fL6wqBzk+f36evxH3/PwU1DiP4VL+ldYTX3DpCPexlB8Ax5Idw1IGmpxkRpxxfRSY1H8yyn+j+Qvfk9yxlbgOV1unBoDkGNeM0OIF0SMx6+RPmq0rQQ+lSSAWV/f62Pf7tmmhQMWD5+Un7pN+Kfj82Jf8q21haQmc2Re/1y5KPAnM6zKEnzW2zY3788H8TBmb0fIImDD/00036eH5jbLRku8vwNtIbacw7HBsDXFjWIAO6BnKsDQJeosP8rfJd8w1utjgI8kybUfsMTkOjs/tSEs+5nOj2L34YQwXevHLpdxcC12OK5nMsGn0AtnlwLJPz8/5/rvPmYvIPMY3JQXk2cJ/ap28KGfHSiVb6fjrRdhAIE7IHHSs1E28csA5OzguxOItJT1/rqSu7eX1np++fJ0vuNoSk2mLkYxEINBJncusDMR2WA+e9gdIDo2wuakw2fZaAdICKUmLfS978yn+pxU3XiC8CZI43tz5fMRtJ0Xcs2uKpGmP2AZXqMNiYDYclYRcA+pjXTiQDh9GQfdp7CxOvpwQYZ30rb8Z5fyKXwAAEABJREFUiYK5d/7py+JPTVcAJGMIUD/4UN24SRcOtDtzRBrNmMSXrDdeUuiDOiyHD0Taj9rP9iJbP9eDIoB2rfEMvZKSjI4dXOwjAV1deMtKF22ECRB+jgH9ouvzC/ADoP2iD3DcmzJ2gz93OXWts5Y5KLiKE4V0bcM8Y/TZGHuC4hm7rq9cWyaO04J9MJKbThkojzYKeWYHx4O55HtXUMZ1x92R8TVGF3Jqb50H03QM2IHOBAPuAX/PBQzbjGk3N79O8gcN4ACRdkpkWJxpphhwwrEtBWhwdIyUdtaqIoE/Ph/q0JoAhFDH7kjNQS7POiwt6wslE6/7Yv67nxM5wOhwShvfG/7+QuHD6Il7wEO+Nc8HBH+6df+iccq348jTccvT7ZYbPrfjyAGRiokT922mmBpcFzUhhyZrO3Mf8KEjs4bj6PC2Y4cFiVKNyrS28KaVsnloTNg6j/NtIvDc12RRFC5COKOPhB98aRh0D4VJsGi7lV8qf/+b/MPf/zF/9dsfgorpPnNrn3AClAvHSFZH6ZwD8VqFfivvjuNBkkHguFrgMIexI2i/8qPuORaukoA5iaendS+wgS8CcUnnh2w4rJGxIyNOLu3WthW1TbpIpJquD1niB3xxrpgKuQmJWvgyb6YtA4dGTYs90tbxpJttneg6DR194kE2ugYjACSZVOam4J0Be7EuKNn2nG2cA8a+BLs6F3KlaQtAh5GKPyDjufjpiV+YeblnfXEDsc1U+NIT9az8859/yn/6xz/nf/zxFeyWhMOM0bwo013DPI9NIA1aJsSLZPM5J6YFo6/T7rQjDoCB+Xw2cyjpK9t9nXlkC2yT+xFCFglm/pPv1asUMxr1aA8aouOQMtOFrCchARKRtmDojsgtKLZRHU7ZeHfDc0LBIRDKo62j524F01Qcs5Jt+K4LhHxMgY/wytjB6BpHH98NMNXSEWomDsnsUqqChO/2YkQGpS/MK9aLBzxnuweDywkTxpx4oa/UnwKjOUrW5/UOjl4vdfHFIKmbf0UpaSfBZFCctcQGbm0Sqkx7OJP6LLDpGkZwEN3ZH+cHeFCHOWxrz7kwTFeQmA/dcedHmgldNQZdYPZLPM3bwQkxEDX6LkuNerbCvJhOeRSS6dHsvUCNc+fUze/fWiUD+6OXFnKEVjgO4w8HwYcR2SkohWfRyqfnI3/z17+J/6OR56fb5NeOZyw5zLXpGjNt8iLN3AR8fIZcMua0zTy7PM88Iw8JObTBqdODfvgLOHLb8YcNf7odPEtzPks7XBtTxtZUBsk3aWubm8/giT/IceRZmS/8nqjhdsrP6hexF+7H8/Mtz08niZHniZhK5A2b5/qdZ/H+cOf5KYlpCz5ljeUDfhxHntBvEF3TSYVDkTLjYgytBTvphECD2Niu98SADG14rt0pUsaa6wuYRX1TWzgTFP0uC0CTR54PEr7J6PUgrJztIeCwsJdbwnq3daXlvDLPgNVtxTkfdYNpG/2UL/eFQVz6GKP8IHz0Vyc7ue+QkRjO3tn/Zv9s8PLf2vvYd/H/e4npzCcxOWUMQDyc3RfTdtW5uWbtuL+LSrjvPUIZo7EKcumSL76x8Z5BXRqFwVmW1w352xgtA86c39rQ1kd72D+IDaK62BBdXd74A8LX1xWOP0FaIGOhcu4XXtJxO+azd3gmcjXn8Iwkry9v8xeA7uS7rBSGyEy67QrQmQZ9kXfbUZSxiLUduKyZSGSeS9hiPJgs07Ru3yW4ix3LcrR+8rb4jD1BZPLEM9k2/rt53333xLrK2Q9zUQHBjU0ZBdHrIeFAB5vcGOynvMhHhhi7GMcf7joog770hsjLGGyAce9/+vKWlxfWiYtxm8hG7qVTtszkSrCNtiXL8cAQphM2PkSdHBhfxrSVkbXII84wGbEV7enpll/xB0ufPt3wEQGkj0SNiO8dfc2zmtlGXuwvn2M8rnvp2gWFZPH83I4DfksyGfPzdvmT7lvTlUf+sJgDovZI4hdXlvA350UsnmKT8pOzHT2FNVYUgIeMuosBRLZfErknWX4+qU4X6WwC6QN2EONmH2yI006usTPzuzIX0dC1OMyeE5Xxu4Zvgabz38T/6vMzLwbPaIGaqy3mLcjopfxFPH10BiBGOkIPh4w3YQlSewTUkvPLRo2PfHqdHoj0UfzPh3/6+sLhf5scO2/IqQdERxGIzZejy0d9p6dg/DqO3+6XPpOYvcoqC+x4iRv71Nv8LcoffvUdvwCxPyRfGLWx2fFuQMYAQ8wTWxlWHOu4UOky4zp70oQgsTCgkWrxgViTViy2I7pFe842pRpDPAWfqAxQT9bh3xL0b1n6hd4Ve1rTNjeulS88B7UEB205WwWKgp/xLy8rc9MXOx1PhtO/1vGgf1MfOn2W5j4oyC9MXXpgGJTFhq6pwN2k60Oqz0DYhzPw/qPLhK0ZMT648iZcB7246M5L5YCT+wPXfhHwiJdPBaRBib84DvSpZwYVbLpKbitq2kIZytkqx384Mi4p1w4Rv41+XJ+/aF16ix1ijGRM0McuIAECMVoJLH4m5e/1RwfN8pSfQBe//HTIh1bkn9G4OFjBStsUr8cFQF7QdAVJBSfF4k0IyFJKC3IRaJq0PeldvoF53p/YtwP54B7aNrbF4Nn2Qe919yXHP31TDi6348jTE3Q7Sfmp8/kZXP2GLh3yI/6icajfgix2yw2bU5Z85nXehcClneX7ANw1sJ+A9POorNisRxKUvxNWnC/dZDvCPNjoYxsuhpWOOn1s6IsPzEMmn8aWs1ClXxIhlkLCsAr8kvz2h1/lv/2HP+aPfDl4zHoJpmNKyMVAP4GTTR5lKTTm9nTk1HeYXthQ3CNulMwNht6ejpinmOFgmBV9HgwOpC5xe8zO37QnBQ7pSwnYm6CPb0DJV3T7EJh6hzPQWzWED91cLftDPEWfoSg/cwWZqAsefoIjf7yw45kzFxwHr11syFSLN7vo5Bc2eNKeQnY7p3jHNePTIvTAqfHMrjZ3CMeof+ffnv/uU56OI9XLYSQU+tHOmaeQ/POfvuZ/+K8/5ccvvOyB58BZUoauGvSNDfOUruGsIfgFPMObMq9m3VPGOmRE95nVbzk0TPqa88Cvp6WY3KtT3eIGgQrpsIZ3xC1fwGCPoglfOoHS0VB6uSLng1wUyFjZkYS6hpLUn0u/coaMyCVGEypeyUNuEomhHSG7TRBbAicW85mIawGkZ9vQNxkEniJA17ma5wobSI82uTE5W0tlxqkT51SKER8FEFlsmGoYsBk2+TF63WBZmsaejH9oCPRZi8fCON3EogBQBHMgEpC0zTSZlAUGMnJSfkIzBpZRVyJ3jSNcOQQTxuZqvbSCGIeORB8FjgHRFC3yNT+WR2ci+qmyj0inK9kazywCkUuWMGr32nTkAkHIsWl8cHGUw7wLIWk3Nozhvt7y6x8+5b/5N3/M3/3x9/O8WxS0vfNouKb82AW1P4gL5r35jV/w5BOPUT6+k49dhnMB6Yt3yjVcH2PuH2NZLUY74ZMIpMhnJw8dDJuQDDKX6jdE4Qf3ixvP5IN9kJQveuJ5/ixhf5J8pkPPH+l2yw396emWp9uR4wjbwISP52b5XN3BQkOmHz1yg56P5hP5n56fcruVeIhct+MIpQ0hDs/EZa752MzWnDrz0Vk0KB2Z/lDbppV2XhScKAuPxd6y23s/DRoLg5sIa41DOPtKT+lkqEtxXnJHyOUyOHPkQ8P9g0YNM8/KfXjSNv6E1paRDm9PGRUHsi5IhRww55IQMSPh/h7SKLc996sEnRSbsvwjnRippjR4Isa8AOukcL4RZ/90wRq567l8fs5DE9s+lEIAx2XiEMlFFpLq8w0RZ9/YjlOXcD/j1DaJPZICUT3j1ZkD455vY5d8cdEt43sma5vWe8a2YmFeZQgfevDgS8Hk7W3lDW3hn4twS0rxDR8Bzv2RG5+DtrGt8FlBVnOdr6/3+VLQOoB1oWrCmajkKUhBUNOiSen+YQLVtngl7eZEpx9+EPcamKQtjtltVVMcFnOMoJIjgTdmklbaJvpj+v7TU77//CnHDSVJ5ye/bMTQJ7NG55BGLiNkhhZBVQbpw1TJ4Gp3cjQNjWHBvvLdiN+PvL1h4zNulUNuFPri3u7+xqjJk92w07fsOrHRJ/QE4+8Eyu2erG3oKaAUJGsw/xpDc/Tge5Kn+YtUn7nf4TJ5nEvf0NoyXp11jcEBoo/FAATViwJ2zBm6YdkdSJh92brzteSXTkh25WibtkL/f9D6RQ6v33sRH6Q4FxMWAZa2j4nbLa8HsoUVj7q2tYEPo5u91aZs9tPtKS3+urIb9LmI44eyOARTDvIdme2e8IWucPFUzVA8kJ940M1/Pgw3vgXU5WR4EXIq4idZximm1S6ZF8I40wIh4rbS+VFcQYTgoRWirw0izRbPxX59fcuXr1/nhoGBfjrDWgaQ3deedLBTHgOyHDbrh6u6zuHn4BolVV30nfo5hJ+fb/nhu8/57vk5UyI3tPHVEWCqQB7/JJZwYUHgik1tgzvoePlr90ELRscvEEaYNVoHLg9M3Y3ZaaYKbDrH35Xjzunvvz/n37J8I+kSCI209LCkHMfBy8mR3o6sXg6x3BkuxC8rvs6/TXjP/1Qztz7W+CCegpd8t5YP9AsdX+cbf+SLD6Z+0Ycc+nzMM76nXVz9fzYR//MYb5AzlzVgV5b0kz/oZ3bxO986Xfx+2U/ufrnpcwnYdDlMiOvK9Z1N5QQxJ0CCg8dFH89BbPgsPu+KGcNI20xc+w6ScYwLPMRlArRDYoKDb0vOtiGjt2Qt5iCKecQkUQNE4ZMPTC4BTcdVD6H1mJ/cAHQr4OXx/iCXpv/8jZJyZllPiYOlLecZ4lA/YbvBh27lfG+6PW/+dNxyu93wT1LqYqZF8pnzXl5wdg13cM8Ou562OY5bbr7UQzfzk+MJOpAr6SMh+58IwmYOpiA+Q6E5z52zYO6F8sbcQ5yFO7I2v4S/j75Y/6YHRuwrNnX/UeE3X8Yg5cAXJHZ/TUgX57jO7cjMeedPYq/8Ys4vl97IP/GL+JMom/pdidKJsz8k3wAjrqj3fPf5KX//17/LH37/fZ7Z80WtzfGI1y9hV9krebvztnLw0EaG00Up2dm2poK02TITthWE2MZfRAc/JHIMeFB4thtYkRohLArIrfMvolWoWR9s7gteaOAIhCP01L0nEgNY0J3xdBJDFB6GziaRX39RCQs4I6FrcmLVMLIVTYw+EE4T37GigS28YYx0lKkXjiPAu495CvLBtDWCZ0443mnxuggPgKQHdNvE9fTcf8cL8a+/f55fdkPjUhNOdsKdC4jQxrP2z39+yX/5r1/5g73Xs6zCddzPHmvW3zgtUwoegznoCtE3Wr3Q6MyoxxAqKVzNRtX9UnjnXynPbRziF1DzsHQiKYv4hX3tNaCNXRz7zri2XQwyN85gjtujgyuLBZsx2Y2ABTk/5W9syfCXYyBB5SwAABAASURBVCs3DlgCJzjWoC8emdjgaD2S8kWe9XoW7/EeuWfHV7u+fK4nh/pJ157oq6xd2frkE03szA8fnf1zjcubS3M2LMiM6OcIo6Mn+jPkqt98ebTtZT4la9C+5V2FupIhTDPljZ1hUc+itgF1CKAkQ59Y7SMbnbSbxzbyirUt5KWJWHo8z1j0YnoQbWhNGT908lsDDJDVIoz+8NtZ1qm3Z/zCfTp2YtqGDrLg5EkzfYX57UtVYYDFOB03wmcNOqCyHeQ0GbT9RMc7+mAdn1Gix50/0Pmc/8Uf/yp//fsfOH6dX/S1m1uXycAGkTKBx7AhsrFZfs7f+MX09XXxOX+b+Ddw6YVf+F95Nmm79Bf/ZpD/Xji2F2Je4NqlS34xhhzy+Z8QoL9J+L4w1xvkvD4TX8TxHV0ZUr6zgAenXtSo72vkCjMNU8ptznubHz8e77wrNDfeIwaDP90O3imOwNiD6WzD2vlGaigBKWkbf263W/z96sbvVs+8P/hcfPILQfLdoGcx6MakTx/0J7CZF/wwFxSJ7FP79ZmmcNc4GDIzp7Exulj87XeghWX7rbn+azCG6cVN2usSmvARstdFypAjV8OBTKMhwscBvv2tS2XPGfKrbbrmbt9jYu5v9JwNH87cGhJChy38P1ZsaMWK8ey+g6yVeM3/55Dn9O4ZuogLa/wb++65u0jsfmKvnEfp7fJFV7aGN31OXB31L9a0MKzTz7z3U957uIi5Q/K1ryGLe/f/gIk/6P7u+8DwJfeVdzmvtuH3uJezhWDhyl1+iBtmZFvjNX51j8i1r4WbvyVcuJckap51PwM529sbXyPqSkJzv/Be+pXf9X20AI2XjzUKp1MroH6GyFHTFuJDOzUGudnNyoiRAeCW8rNjQk0FtV8cR5wWpJv1agWducXUJ14Q4ca0339+5p33U575POtjGcVRvlbTXpnYwXt8nAeJnDD6pHrw7U8QSNLsps+1XqYFFMnk8pr5heCff/T7EV/6tbluKM5ElgUG7b0Uw2AisMVme/30plRQfAnRa2GPIO7KW8TzZzgIcTold86O7x/ffbrlV/yBsX/Tesdhp5M9V858mMf8ppVyNo7T7NPYwC5+HNx/uU8CfdtJ/jF+5z9dMPgeeGqbWdjQVjMBFCWWX7aOfeNtT0Gm3BzMn6k4D4ZE1yDph6rPJaq2aJAbqS55bKRwiMLEI2e3Fn9Ex7IRT0+3HLcjwk7D7E4BIyMLpwdpY8Q9uglQmjLSdzBCQBaHel/ET89PKZuuudW3aZvkqqppN4WGtEcwY5g8gxXYDvdiAtI7FEa7+GLNbfPz5mzVCcMrN4+fvrxGfi1s5sK2eZHoW0Gwnxhi27QnBT7EllGsNcBQ1qDFH2XGdmseJj/0v/r+Uz5x0A+sawX/fGhUvN03jn2MYpcs4HrxaDH4KYWKrmk+5QhAg1R5iNzkMMT1F2vrGKWhTJsrz3J0TnxR8ibrg217J+2WmuR2NE9c79vtSPkJNmDiz7FwsFdq/spL2J0HXDJgvm3MR9S1l5uvvHGDf5mXvrf5Qtd/RPaFPEMvdzDo5NqkF3VeFl/5EnLHvuK3418m3xmDj74TMznf8jr8jv99y/pMzFv0m7+eLvYgcj/kt7wo46/fkDVI4tJp2/V/yMm8zr1p5Y272Rt7JW3szs1yURMxnOXXoZW5GbN19NlOtjrSVjJy636Hhhdi2xTNQd7OmBbO9QysDEe5pmLFWYJFPZ2fd7WKHiuu4HXyhZhPNrR9RiSazA9fvXjWbRO2MYyGhQ8J4+Q+p9ZjEykHew/YUcQYMGdoIzPqO8QaD2i+3ONBfLtxhnl5foaeoPnijvM8L+/og/Hl1PPtNve4m/6QOQ4Slmru0KIOicsWnmuzEWcplIMF5aCSxWdBGgc+qIsFWutH8rreOQPSGw5zHtDfeHFSfoW/vq68MNnrnB3PBrrY0FvmjI2NM3Pyj5hn9dXzeNIbucbO2XqD7m+veRu65xXbG3O+kecN28gs8u3E79o+EraFPmtkX1j27IFcYtvYsSYjwFO8IPbC/f0jv1T+zV/9mj8p5FnCL+265Wxt8c6mkRuvQwZhBMu07Sdc9CrA7SM3aRnyoaF6HQZBpqgEziVIEFoUeIZnmiJlj8wisz06fA8r7anjtSD7hWAybHzEnZNjgYiHxiJeXRnsyqGvptEtcmyjAV8ckT4a8Ysg3C4kPQDR2k4NsJOfOrbpk38kLutKEbli8IUEnfa2aSFQc2/i5IsdR263W3CgH/xp8Kf8+odf5btPn5Jmmmm8BpIbI/wC+M+8tP7Lj1+4N9653gtfCUbXpz0y9aBcFqYMYNpC2PFBSKljeJPNEVrEPvSGnyY+U9fDxtLBFm9v1S6dtiZpk7KfbdNkE0JbZClBSIvcAxmes1n0ajAONfsn+Eptk0iJ7NofpsuBraxpOPJCzrTmYJ7jaFooSS+56FKSJkNh/kMMADbY8NGbFsqmIMc2h9XiUWQS4nSuWzoSrFDSloEOR8qQQ4LctFACPyDkoypbTjYfqGkS3MNVgasFnvdGLWO3DtHtkpN5vJAbfXA1zcjFty1718wPMsL2bxTTIkSayB2LXsieqxVBgi32F4bvxxiQ0z7MAWo7adri8N7bj/opm+6BNy2fBLASJs0Zzkr5CTZ1TNSRNBnKtCJ3SzA6emKI942VD+1UmIl0K5+PxP9hkPftX/OOG4KXAyGFtz0lmLpsaHuZJ/6CybPDZ8wrz7FXnjWv5/NpZHTf4b4+3glfec69DX31/eojEbd93/L16+vQC3FfRn7JcHVI+wv49r/n6/kOaU7lzcnD8+8F29eZR7+VVzEJXPmN557P7TtreWMtMJcVP6/vxNavNRguIQQ54RHv026uFOaEPTt4B7ndmqen27x/PPHO8jRy5w9TPj0feX6+5Qb+PDK69k9wdeLFn5B9t5l7AZ8pZmfelTcmveq6M+lKqEUrAr0tZVx0e8hJE8jxODmR2U0UzXwkpM+aBkUBxognAirCe3+f+QOGnxqlyNI2PUYceaSCSSiVlCHE8dniQg7UNEnbNDbHjlxUYMarxDW/B734Hu+Z4ry8wF/lEvKL/C/SG783vPJ7waavLy+crS0b85WYoa/gnj/s4pteMmcSnxdw/Ta+47eOj/Nbm37wqYvzOJxz6pl8GU4t43vn87KgO2f3LS+eW0nb6fcGnxhyvpoT287D3CO/5U2O3+vw150LefaGQ+1nYDbRK++mbiUtCl1V5ud+zef6NXf44h7J8Uwwjit8JWk7X6Y/324jk3ZfoOzmGf7KOlzPwrjPB5HEE5DFH3gtPl3KASPdDrxGsGBYhMilERPQ0HDgWVeKa5U3xJi2EV8hgt54OJvQpVYhtDGGJUbfp+OYL778YvD25D+3wJJ2AYYNETTc7xBMs6iBLGnJicCoCzpMGxgSHYGelB/H0JQl5qECy9TlK9fxR/95Nd7nhTueiVOM3AMZifxeLyT0JAqx8RvQQ9ZDLDHemWJ72Lfi9ZIu+OJaD/b4+0/P8fuS5yd/B8iZCx7biv6UozJ0zfU+e/BZTC9lc5j9OG7zHrpjRL4lItwG7oMhR6YtnaXRzmEcGeiDTFFI6hLix+41b5u2H2BkugB/vP0XorScNNYZNnDGjTLyB9uAMwByqOgzcdsH13zj4nr4bgfT72WzcEuFCJ0PMsGLB4X+hMuS5tuGr4CwF1bVh9OvvnuOf9ODz+2Hi4CVrr9Uh5PaU5Ppw9yazDnlMfhhINn0sfHBnrBlUCnt4zEILyg524rfOB9NXJe/8HoDI+W2r832uBVcP6pxiqllo3vEid1i31AJa5ifuukAv+zupTmeeWi7P94A2mYnSNpSczPNJBdx4km//cCWxei0RN9p9gdsIzsPKfVkClFE7IyxbrleExclEOwjne4gYZu58d/jC9OrN2uiB58Y1oxyMNEzF9szFeSQ5GRYz07ON956Xrhhv3rTGRiQHnMSMxADZTgCr33NmNd/APXHH1/y408v+enLS75IPEB9qfvCF71ffKDCf4JL6tp+wv8r+NefXlnDC/Q6L4LbTh78lY35Sj59jflC3BfmmLnAvxCv/uNgr9n8Bf4V2vqP3FA3veQna0U319Rsvg9zuZ6r7p++fs1P2L5CX6Cv3Jy/8iD+yrxDyC9DbxG/5Bf8fPh6pt/mAXxnz9g6utvpNUB89EuvF+iBPkJA5mJgLXJT7hMiEgDnKJkXRi6QuTzP8dqlm4GLSSD4L6w7eo+4IWjz3CEC0InDWQGiqzsh959LnBg+C5s37UVHUKDQnO89/s6b+BoSC2475sbL9e12yxOfxdvtyNNRZHUI/aZtfMpDA9txgx95Ar+BH/hfvEdJTncxkF/e+SU607KklVfOvPcdz/5w1vQCtliY9OaL2/zigy/85WXNC5rX9GX0N3TJzyD861u+eN1P8nzMOeBz9SKdL2RzLk6fsc8893kJ1PaK/gK94v/K5/FbeqPuTS98IfjK5096gz+Idbyxjjf+VPaNHPtFbs2a72L4buwOFjboA4U9Q/3YB3FgX9xDbb//9ff5t3/8XX7zq8+8t7C52OhEc99RwKlosN05E+7pYLhz+MYqdhUxsgYiqJa8RTq7OVmXZsNFPafyra/Jpy4xHWn5zKEsyLhho+y8VMramQlMRHKaTCasKJjI00He61OXjJWIYEI+AuQLhO18FhhDGkA6PiRTgMIzhewY12RvbKgw54bZgcVg+Gc8YxOEiw+oQAEz3yzWuhYemy/2jqzUtjEEbHRrKi+7UE5auaXzubrl+ek5v/ruc56fb7GZ39g79zS5ecVeOc//8uNr/sS9+E5tq+XxtLgn3QljTnqRdkfBp9RprHlmDRp1Ou9tqiFP1Icw0ge/BlMpy8lJSrVJeQ6JMVARJH3eXQkUyG6DC5VolFkfdj4p4+D7ChYQRyB9YdORuQRjQARazIhakkGMYO7jAVcrdncBVUkfSA11M2oYwd3kxlUUIQlxuy2khWU4Mn1EnEApYHHsIM4AEDodB68T0vRZ0DhTD7ZM5oNxQOLhg4eGTJ30tE1FPnKAcXUzoH2NcWISspOLWnSgGFxn/lON+709HTO5M63IEu7E6S985R4dPBBdhrkQnSO4zmjKIQHY2cdjAUGZNSCQgBDACMW257HuseTgPIq7nnMyVUgfciA1/iCoTm7kszPF5GdLho+Oj7mcaxGra1sZ8MpAOCJN2AYIFxNMtkuSO9caNvcM+dv9Nc98+fR3f/xt/uYPv0HmHBJjemdoO76zP2bBFrE0TsYU1JDJ++YzieeTGI+SvM2zZg1/BX/VDjbya/jCBuJ5Obh2nkna3h7ya76C+ez8wnvVF96npJ/g/kWBx3se74pj1+cjne99Y8Pnx1Pf73Ev8R1vYy/5cj6jvxD/wvP89euKz2np1Rqhrzyrv/JFy1fqG5k6vn69z/N5r2HxDF58WXdnPzL74na5VQd7dhwwU8AHAAAQAElEQVRHjqPQkdtNCrznO8pt3md8R7ndtuy99ekJWR06jltCHnMuNt/PxJ09vbOns9fUJaYttEIH/rfjyO0IZ7PQQYrm+vH2gJJpXrih0faAPueOSc3tora+dtjCTaIe+x3V+8flIwfSJAvlmII6OrqD0j5fkyjlZ+NlE6dnIGrJL9q12sTcoXE7jDX47Hnh+fMVmnd6rz/v9D9yFn7iefQj7/v+LauffvrKWZBe8pN2yN8lPF9zRtB/HJ+X/MgfcP2SxKHxg5P33Ued3BP3QTbf+IFR14/K8Jmf+r7wO4X0VQ7+I7mt6SvyV87oF0j+E3bP81e+fPxyytp+xO46r/P9FV2azw3yF86ufpLr1PYC9grta7avBdvJvvakpPlwPZDf+KC/MO8Le7wvsh6QB4sU5kKbs/305Dks1x8DsQgkW9wf7nzO73yOXoGw0THQF/NBXNgilRiPgIQ4dgZELTAMziehTV+MwIx4XgK5BpgBD7q1n1kUx3LMSNzJN9vONz6Xfh/w3adbbtS3g9aufxT8nE/agR9GbGjOJ+myawbn/uz5ReK+u4Zw3Z159N3pF9i+R3l23rgPzLJwMCe7PHarJww5kWvb8ejJ/hwSQ0e7Uz+fYB1T9KatKcBdGzLBu1bhlQOvCEvIun/HO+GvPj/xBx+3MQFHXE74yawf0TjEXS85KcT8sJmTgc7cBOraHrnNvVBt5ZGXVLsvmASj6wXbXeVhQqBvA6MTwh79g+2D+DAnJsvZ2AedJOrEdBoFJvGaC7lwHwKToz76GUFsoD5otF+uMra2eXp6SlvVc6MQSU5H2Bs6goWNsH2bJsS1zf7JtFYt8yLw/a+e8933n/YBH+s5dHNckxlkGxz1XF97YkmU2vMyw1sQuzxJ26F0y0HfFJoHgLUg2T3sLzyIX3nwuU5fvs2sPIcHp5HhIR+bP3szKvqyvg+0fQqrLidt2TwnMOwq6/nW/PD9c37FHt2QFy/iNQMOrVKm4MLsTIdVCfJpp4Gb5DCM1l30ELu8VmDamhKwq2iRwYUUc/q7Ppx2x0X70EYY2R0CXrlJ/MTN/4WXqnGbYcwMK74k+GXwMzfqHhgf+TVbg5S5YX/hhu+XIi5SVMILleqtMSIQXdwXT1+kfCj9iYfZn/70kj/9+ZUHqvSSP/MA/DO45MPuRx/QQy88nKXXfGsT+0jaX2P+iedBKX+PeXnE//nM+yfmc57tQ+yp+3Kw6SXmUP4zMfPw5OH8kV8PWOf9iP/05S0//cz3XX/hy9DX/MQe+uCdvUT2+rzxQPVFa83+sXNcBsZH5zLOpW2bFsLSlnF3z1FUxaSB90UYeHSG0zb+qJmgfNN02ZHvcC+/cqmBl07ImzUtBN7Ki5QHFtS2OaSjc1954rPz/HTjJbg5wI5b0pbPa/hEBU4FdNDde0z8jcN66y3Dlclz49w+jXyk5DzIU/2P5jgSPydHjzQ0cr6vfc+jLr3xEOYy8CK/wivJvNT7kv3K/eYV2wu/DLzyGXrF6YWX7hd+MfjCLw2+TL3wAvWVa/kVu//3L6+t11h9CJufP23yiyYftuHkNfdDZo5XPrvSGzW8U/gsrk2sx+9e/CLONfgCjGsujLIzLxb3gC3oHn2kxVnzI0uKc88jArFP7Ja28TOJkMTe6qW4qWkbhnciIUh+/evP+Yd/c/5naDcQCmHMYmhLSHO1+ZNTJhQhHLhjt0aUbAyppwQr6nRyydvG3PesiW3xoE+9K4Nl9ETufukynEBlQtNup3ZzQsFCoxqUFhwOQN+CkE7D0wwv5o9dV7CWQfxkK1toO9LCJkUNTNllN2cDU3roo6z4PMz1J+mzkIAlIVhbsc1eDOdAzFV/4zywY16bvmF+y/LfnsG2oBxAoTFn+TzxwUv4ULUYestx3Oad4dkXYq8xrruTnzwh7x2+uLZfOZh/4v7oZ2O534uaqZPUjCuZuqwBGcSZF3xRx5KzDsKQsBR3KNAigRGwSMqep+AvTWxo6IVGx0lfMpFvkOH6i0n6cqLA0ZhHm+sgU1RBIyYX19eY0EgfbVsnP2vVT2yd61GvezrJVqYehsWMUluwkicJbB2J14Nx9yaT3zWxz05BCOBKmCPsp3ZzScHvooXd6xzmkpbxysSI3+eacS3w0x747Kk+TsQM08m5qGOF1cNh2TpWirnWNxi+Uz9+C7O+0go/2BZzOI9nJswf7sKhHvU1cy48CRzfyYBCd19gdqaMOXM2pkpb4vCnD3zGL3D1y2dzEOwhAonYbEpzuufRJt8M75B16njCiilm6Z1FbDlI2NoiQXIIJaaKtXRX01aY2Mbm2HawDjBjBGansCnvaOGmbaaRfES4uuiNPwz63Q/P+Ye//X3+9q9/m9vtoAaqHMczC/LSWTLwIvBEsNxPVnxuhrbTNws7mRK5lMRn1D3YpJXQmW/z+2ruBPP4g2cTyivPyJfh93k++2x8Abu4NvWvYF/x8znr89fnrs/nL37hx7vwl6G3b9/VfkIfej3xt/ie5zue9BOxvhdKfnni++HIvD8qT07eA77g5/vAyzzXV155jr9A8iEW/kZtvm8gRuLjx44kfl65vcbW8s7D/eEYOnKD+zvHft9JDvax7ezZ3qvFvr8NvZF0vxMkuMS4p9stT3zp+4n3pWfu1U+Q/BnsdhyTz5xSW+KgSOSYi5PdlJEWtoXfEPruK3MhR0GGfxxRiUoI224KTSLlbMriqsht0wMqJAa1Zdy9begocM6McosM3Rvek+58yXSPz52feP78CG3+ynV+i9fO3wfkf+J933d+r6vyj7zLyyXlP/P7xbZ/5feK179ALzHXR9L/5/QjXwT+mXOziTxfdr4rzlr22TPfy9T4E7Vof7e9bpyafySX+HyROPortb0Madv0OrVZy+Qh30/uBf7DlT+QZ5btZF+/7Wzpt8A4lXO82ONX9trnxkq5wt6+FtwzYhCXZL4geuYsHirEmq/jnXn39nPj59Z7fokNtun469c202TILYIEiKRrZgCbeeGjJ5vhJDR1JWBH1HO2kfFZ6ihNY5+DPWAyOrD8+fmY7wO++/w0n6HxO20524QxuCbnLYFtEyk09iFBj+3iyhBx0U9YArKPuDd4pvzKvecnzpX3FlaUjEPGpmiKmVsFeLoypG3rKkpN6+4zObyt4GDZ4iOvhgqOz0hq8X716btbPn/3zO95R6JdynubZTPFICcXu/ZJaGRAa1f3SLSd/G2TSPnLzQBi/7LxA/rzFBNjMD7aThHt2z7zUxn+jJTWsNL8oo3fL9B/LesHx8uFIuhMgM3JTkJLSH5wA3/iQ+VDWyc37eK7MK6XuU4iPB/b5Ab0Je/yNy9ROW5Hvv/8OZ8/PaXMo90vdoyfeQg2rb5BnicSxgvbkNpKq7aNbXOk/ASCo2caM1DL5GmwSStX6wfk7e5N521uOtYyYTq+u1PWqcigmQaub/FV96j78HXPlH3x0p4xrviAJQRvu9KiPClxz3/4/lN++O7THPT5TBpMbUyeNNN2VEwNfGnq9wBkjd/C3h1CDqfHuHv1atqOvhhxmTraC4MrbwMedOQWHLHZP94kvvDQ8WZrHkwkX9EN99yOcr1v+fz8NF/YNInEZFmhMdyR/GLEG48vNpkFjBe5puO4u3lNYG6v075udx5QvmRBvDT5gP3mwcTDyD/R8uHkS5UvYD7ElaUfidH207zMveYndW+C8He/13zRzsvYcG3QV0ifr+LQcPzEh07sIeP/1S93wH04vfBC91VC/wruPkrKkwt88mP7BkMX/0K+4aff6NiuHPtLoHt8ibvzMue+hz3fu/lhZGNnx91Y4eE6QhjKpveBc02wz/mGC2urMu7XHF6fISbUpB/iMIeSU9/ts5FQxymNyPGB4yne5IA3HX5DfjoayRcB71tPT8d8keB/BrPlA99bgm9K3XyWHttgUdIUhTG0IxlX1I7Mgujj4scr5ED33N3J5Zetd17C73wpoS55hl/nS76V+YWC6/sCKb/xZd8r1+qFmBd83qBXMa7Zqz7IXvev6pzBV/gXz9Mpq39D/IJiXsnP4ht1bAovrNKCQ9TK72W81GcT65570bkWwrwUQ7hmPoLp6IG79AVYSL1gEuH4aA38ojXyu1++bdVPHyhkILyTL2mb94Yds7po27EvsO94jvybv/1D/u6vf5dPNy4Uv+hXPs51NPNwi/GMMSudyUgwOnlOB1xUiMMWWJhrlrodsCtgAE/guC85JGQ+Q2NTWEwFMRKLQNekLh9/hSHXuWIenEHu1L7gzBNIEVrKqBjGviZgA+YTlwZej5mMIi1zYCxa4fY18tZ2fHlmZNAV4+uw/x0TADpox9794UhmMrGDz9mmVj00I9hvqqWApPTThhhbeQ+IVP+2IOdNfrthatojt+PI063x/xaaaeRkfw9ocfb9/HnevyJ7337l8+Rci/Pgmq5fiGdh1iGRYhbmF0XUk4uYK9xPmCw5bkPtkUNcn3DOCsnTqWYYtcRcIG1zQBlDz3Frq/CjmRSxIRfSy5qaoA7lakxXYpJt1H4gH6F9iEELcPxyT58W/ySl9na8UYK971ibnPammcZcbUerAEMJH3LvwNqOnWxRaDtc+SKuJGau/VwACuV6ZPYIbPjCdcWURcrVyNWCQHFS6gvUXkXALz2XX5NCgeRz7fjS6UMMlsxkjMVv6HHd+LyNzGfEkk4ZV49ScIdjCxnGFqFcrQriErK66/f8RU8BFmoG0scST4i8SVSMlcIckD76Tg7txMsqiLx8iOGXCc40829hxXdQ9SVgIDHD1AHND3TOjwXsNMkCQiFnBpxdz+mMHSv+lgtDtyPRlXCH7dgZeaAcecsffvN9/u3f/nX+8Ptfz+c6fCBcT52N2FkrkTOPScCCbewJ784Z0+R08owDHhiVVSWQlihlCV2PdyLD4CByCfHqqlImrkzK6vkGyCl9ht55WEo8wuNluLOOwTnao2N/wyj5XL7oBeyF+9RXn/HzXH/LF57rPt/3++fbvHt+8Z1u6J6feFf4Ao19vmC5E/MGvcb73Y+8G2ifd4Yz1wv8ZeJf8wX7C/Gb7tHvhfeMO7X4rnK9x9xdHHvoO1zbHN4H0O1De9jj+CZtU/yebkeen2+849/4YvCGfGx6QuZe/swXg8/cw5/1vagNYo40u21+ZwbTW891Hi6+/c7RC/SRgBf3mkUwnWsmALt8UOfwyD8QZYzWdleCP/2BTcwAKy3nYJmTYXvwbpW8cL3dU/dW8npIX7kO84Wx15o9//r1unZv8fcBfb54nbg+yl89F8jyF2K+Sqf+lefaC/SVub6S6wWSf+U6yh86+MjEvRhP/hfplL/CnfMr9q+cja/WODI1aUPW/gXbF+I8Y1+U+R1KPudQfehtztcX/P4SfQV3LV/JKX+Z9d0jf2MdflbmWs1e7n11Z8XkHIWxlNHfX9zLFz4/6zR4rTFxiUAIOLg+/p75zJkzBmg8gXFb8zvQDft7CgAAEABJREFU5GCPdixenBlGcuhiBHUg7vsSwnQ9uPbI47ETRhSI3rRN6HtQ6FYJcD0terOTg6HySoIgtNn4T12j4wz/9PyUH77/zGfrKe2uodxvmi3jQoadtkjShQ0KsCbuRC1GAg85QuO2xT4B6AK74jBFlzu4v1P/1x+/xM9ljmNcZsBmOmlCM2j8/gfRcPZ2Xx91lGFjYCi0gT2WfPH9gJrbvt8fwPVtbGveCb///JzvoON2e6TFTYd8TGtts6/RetaCuFiY6xnam5BMYHPcbjyjzLv9zZEPbY3fB+CjuJLVC3gIAb7Ak2/k3feE/xIb18V+YHxPmSlDG2Uyq1IebWGdwheQRAnsKSg6SYQuuzIQHtjOLqZ4YzOebk85jpsq89AJHDsD4uCIxFMJAONgTubmO+8G3kfxJ3J/5iJ6MW/HewWLXZHevUuqnqozJS06PbZTHsbQVDSIEB8W8iUbo/oR57AJ6ZT3Jl5837ghfuVPN164gTljcZFbNyJp1JAI8MAPsQN8sjMpDcCcB3/sSvQhQSSqg32wGWCC5UG/5YfvPsebwNMz+08uTboQPAd/9FEYsE9VDIgAiS+D48geiA0xNPuHyanagOqMihwaKuN7Jz7E2LeHDlJoR0IhbXko8qDjAfHqzZo1bA9WSTxqjtuNG9rzfDF4eM3Zv5zNFxB3Qsj/nNAHywsPPrFQpTRzm+iMudieBw8c+GyHZ2N8yPjlIvf80Td2B1+j75egoJ9k7B15+HrHSWiuO8Omj7b79psYYq94dMskZLb/zvqV7+BDFH4XC3ujPLzc/lxJWW2jnWdU7ryA3s17d17IHKf+hmGIxb1hl155wL6i+8B8g7+pa4O/od+R78QxLbM6bmqZm/4RLJUEYkrgpv05EdsMHlqL8oFfsUBnx24ycp4ADMy4wVHduEtGbTv5y3nxzDzBn25HniH/NHrIl8xnsKfbvIA+PW35E1z5iXP3hE1+HMfkW9TgNH6mfRAos63xheMN2x3SJmm/z76tvPLG7xdx3iNeOVxv3Cte4b7c+IWeL1/eN155wZJL18vHC35fx/9tXoa8Tve5Lskbed/43HiNNi0+T9J9vkx8Zf43fGG5c3a4lPEyDiWcHYgFWO/CnjS7nVx27eVpQx2pjJL+bWHL1cPP7uaAeA20Bn+7pHsLSg+tLWfeeJSra7vIoA94i+EI2aFFHCrj5ZEWIOSEHiCCsCTsdf3jH36Xf/M3f8X98lPEvI+0VyzQyM6RaevaIxzds0yQ/knwVWqrSBBQsm/d2Q1LbmHsmJXSoqTnD37LjWM1xUcRyHvyng+FvrxyU0OIy9kIQDrTncHN1kmEvxtWfPI+oGFjnM76NO0YkaZlH3vKsLbxJ4xD6HuRJzp6aIWSFn4SEnXdKYMVcKN6uy/O8CY/KxzVSJiCyVXmaoscHFVis22UzW1ufJaJOQ/lnaO9JdDqEfXjdsuNz/9RnOgYM8195oumBb1Bflb85eyVAkiNC6M+E0O94NfnHPGsgb0JpA/526a9pW0Y6Af8gG4ngUfKrMP0ktpiEcwY24QjyMddA9RRMNBRJ4eYRHgu87stZ2tyJmv8ybQWuQkMapqk7YOO874HkGSv84ArZ/xuOdznIeIowmPWfNsu3bpcKx/2B3t46iThZI4EhTlQMw31vrZ2jdcZ8bqIeT42dc7F3fiTwlruPRKJ3HdoQYPxqRRfXDupOVL8PDMtEye5w53Pud44oNaifse2oOkK486A/1wgDSd+fYabig61RYOKihy14UgnD21E8hT75D33otokBbhzbBFn9HHHtwhlTUKS+YAV0xlPf8ENZAyn3HamDa3tNg0vCB02GRgQAegjGCfYtI1JGDEiAmf2utiEVgp7p4XGZy/3PPMs/sNvfpW/+avfcL9+Hr/QekkdhfTEKLsOoOnM2wo6J/m8cKqQ91ZNXmtTbTmRt92cXE1GDq3hBxviN73dePtLfhwnRkRbRupktM95Fxt4ZUTkdoYMQLwc69x7vAcNcQDfVrlvch/lAX+XxO7N/aS5z3JmMfF+8JavvGd85Z3b9+WL5ssavrj5Cm35JfM3Dvli5kdo/qbXF7G3/V+UEP/T+fuO7y/X+80be7VyNeo/xY01/mTWlZQ13W4HXwQeXN/mxjV+4v3La/3p+ZbnoeZZzHc1SVlShp78whB6ujWki7n3XAlLjp8HQDg6BjpnRKS4NjYxrODFD42Oogldpt+myYddTQvizjNAt4yhLaMdPp0BdY8I05kPzpZxrRaUTST1iN65jvSMrB80Mtcbl2jfvCNrW0EeP2dq2ndCyVD0KUvs1vG5g6EkcHOEZl2wmFcSX54pQG3O/wvC4LN80z13HOjwa31iH+VzzfcPfP1cplbspJ7rsWtJKBtiDdmtxQ+n6xptNGG7+Hw0L/xu+Mr7sp+3HUXScVpZ3GPaxt+bb5ynbIcEjHJi82x/JYfvCUyDaaX8EBzvIylzLTwl4pA+dIw6gBTeMkrogX8kLJE0LZOj5SJ86Vsr82VTQJxWvikB+n9z9ifutixneSf4vpG51t5nPnfSgK6urq6EwG0kWRKzy2Ywg0ES3f304xrQAO4/rZ96HreLtstFu9tV5S5jDC7bgMFlGwNCIAQSICQ03HumvfdaK/r3fpG59jpHl8ZdseONb/4iMjIyMzL3Pvfy0Wur27duKNdS4pRCXGxhRzSRpatGqy3HKEpojSMMLnjXqFa/nJTotHawUpS2mXvpIfeOB4+e1HtJIydq2mcq/qrMXXQD0msfTlGEJTCkc1Jtzjf6yMJbS7F9LRklsk4QVebj5o1znW95lsRGv2RTbERUve599NAHwTYsaRGIXEaNPTrbmth3Nu5JqoKh6NLQCXUIYZI4LkXDDFPasa5wImfkUzAFJWJVzEXRJEOBfKGotNrqHhlFECU+Y/QoOlnWABESe6C1dKYIB+oxZrUXjYEcWhGZWNtqbdLkpiZyiHA6zoV6jVVXRoQD64rpxA8NPO2SD446bK01Pg5t6j8On4eHyU9w2em22KJo1pqUuQkI3/jbaXHF0NGtYxKlB+jHS058UOCTsx6/0NIkBxC2DrWt3dWVHvMl/IKX+Ny0REm/NnNQOYfCkOsaKeiVevSvOv6KXRzjsbBFItcHsQQskckw0dfN8w2bpq02PDgRlRK3Mf54RSOVrR9UudLgZMN0o7MaPKrKrhSOoWSadWzJ2fFTEL3GsRr/oOylR0E87cgXYwSQDcuTJ1fcsFkDB44dXUbZuUk3/Caa2iBwkS3d4DEqqekxfOdms9Pj/MUhH1DS7+hIi10UvJcxZIJ7OXTsfEylD/YfXMhtfDiaWvFzKGtuasj4NB4WEzQPjYYumJjnqWGfFkQOJiu2FhtxDV0wTbPmedJc+gYPphUT5y2YoQaN8UyaOfYBw1stYyB/I+8MPQJ9dAX08SswcbZln0IUZJlzLRDaFhp+wLaEj6CWYS1YrQWpTlrWY3SdJtPMSmCakahGV06Zc4KzfsJKwxK+zplS0BFTMpQkUYJkXLLQQezXwHyiiyfdKPefueZ2Yh7N3LXCdkbetJrfOhflYzHNoGliHsO3JpGE+YYmPxd21ms+IBTNBoHrfQfd7w7ahee3mfnQVzxr8YINeD7yBRfcI65O5Ct+gVAf/6DhL6EF4nbhdztdsonZ7zub+QPY84CFZxy1+d9L2eg//YJqBuu6hRmu1xwPrmaPY7It21gNbSAUMSciJIgdOPyC8LZP/BfDEueInFxc8BGwjC1gOeppvWo40cFhiy+cAyNLlgZg4geR0IS603JODsxFpw/UMem04HEqLi5Wck0M6P6dG3rHW5/Tvbs3lDFmPQlOx9KXMbo0iSsGdfjqlzGIGIM4J0dUa77ykRT/ow4HKwUrfDiVgsSrgD4xEUvrtAcuh1AyDVIyrks4+RIAEotX2REzNGWDEY+MMXaMmblC+XDPTdogwwmSW8x1+Q8ndcUSoStrr2OPVOh99IUQr84zBo0Sn2vxxnbWrfNZ+R8F3M5ftd84183zc52B7WbLNblVmzZqbVbzTJaZ/qYFLUNGV11oaA+aGffEh72p79AdiOvyNIEmElEbOis/CTaNick9q37byxrKNbZj7LmuO9ToTE4BetWce4InuSDZBk2zmyYF1sSxTuQNbbwJtcQCM67wJq/Q4yIdmpR56xBoTJ0Xrg5/gB5OaHQF9OVTlLgD8w9qvPg7emgnZ/rApPCxKwKo+8bhIKo6zaHQuY8cADl30oEch+TivqMDD+VDV/LkX3BnXhrCwF45rtYPmvCZJGbiwL2nAw2QJ8dJCDms4gXpaSKHJ/8h1Opawaz3xmEEzOqRtw6Mj56HL4kPxBz6iEcZBpjz0o8wholxekGr83JQ4xcrPkHk2Cb86LXiaxW2zrmWNgyZx27xM9dkbOXLOBp9GCpKzTm+DAQtiqWasQ42nBe2yawja/wcA3rMNKmgJA6U2Tq6lI4+qcxvnIY1nGN8CsMWVew1NgIz1pJpWNaYmS30iQ9gK3f80nFRxqogDkqmMNaIj1xKkQkGmdwjrsRqbPxH8qTFFzVy/AIkdIyZ85M/BHjp+dt6/t4Zz/JJnXlQfBPpeNJBCFhjYUUCVaEvMumQ8x5/ZBsmFcRvEXHvyr3yGkJeIPMjpYl/zvngrYYiVttKCZloah+BoqE2DSrZEVB25gaSFo0K2BqwLduiEa0SK8NRlUJspmFFbB07agkfqlSMuRZzJlzX+IFrcg92+4P27F3WvwS7Yv9ywf5lfCg88PEQ8EHw4vihcD8+CPIxMB8En+TD4JNd6ca+5cAeaE/OfdHsk/J8CDhVykeV8AUG3VFakt2Yu6ax77Km6RrzNPFMAFPTDPIyX+8D7OFmJja6eR62Cd9JUo60Hw4sj64jpa/0F3BTEWJBS4mcpRR6ipgTcw00OGSOgxEDR8VS1bTlD001IwotuNql6eJ0Aas1awJzHZfrWNvCT8t8NG48Od7IxWOf0G0KbcwTc5F3vxndQNOg5MQ25gyenHOQPoPwQeKKTpVvnqFT0DSV3uSb1KbkbZoaFP2U3NCMbw6PfmrDPpE/45xij20iJnSeNZN/Lj66CXnEHHXxJb7hU+c3MnkmdLb1bInKzgq4tnC61HmWZY+9Z1+tnLQy4xdj+C7Og+rekmPAoiD9iFLnkzV7lb05GH/UQ/9UHCvlSEUi8pf/UBAd89BHiC2LLzTaa95cp/HQSInRRgfiGz9VwUBuKirWOCJdppOyJjjrPvTW+Vb3bp1ru5nL1+WRmARFiAaQLH1gqTyx2tFLIckfXaAU/EOEy7ATGV0cViQI5Hp//PhSDx891n6/U2Kqr/ifxouuiY2awRKJYqm4wa1GJQUuvSAK3OBrMMMbNbq0A8nbE4nPhvm4dfOGzrdbZV3GNryWtkv2dZ5wB4nnh2pcB9ZCYtbjKBoLccK5EWtbtok6qauY4KjjD834VxOijnzsq++iLb7L0n0AABAASURBVFWcwNEvtmNf8cC41GsfqUVnmuEbxwVDgUWkioeq+ClpHDyqHCoksbgZlGaRIwbRL6pcVLmART81WRxUaBZHzlJo5AKxXVx++MBe1+S7loozfmdns87P2RhwUkmvFKKxSHY8RGGKyZe8toVBUqieLvFBnSuRiAxNccuRRx68nimWKifTS2zY+OXl/eGTC+UD14EbkKOsSEZhGPqqaQtfNpi+6CHXFX3sIQmAdrDaw6ZPOxwjJQc1ntyopRvMzy0+DJ5tJtnDJ7GZ61D2seiJQ8iQKjAJMISgxs6MHo1oGACVIDyoOKB8ptJVzZlgghBcMoTcQKNCpFr2NfIy9oSNR/2VWg2mXOjLMNKE75YH1YbdOGzpZAg4lXdscJ5cXtRmhP38yJSxDlfywVCP87DE54ZwRu5z5u3GWeMm0ZjDSednK2b4WTe2s86Z07NtU+b2bDvsKy1/dCVDz/GP3zn8GWt1xTZyQP7Yt8kJkrsQG3L5L3z08Q1W//BnPFC3m6bNEa6HanSF2HmYbjm+zYKZuRyYtFn4DX4b+txuZnQDW+RNMDU2KK7zcLzRcQJsqwpzbGQh19xC7awfrFBazkWPWWksQVwQBYsQlJL4ILyND0xam3aBuK1laeamXJtM7tSRe27SQR+nOmOdOfbch+aJeZmmOo7wU+R54mEQGNrUmsksSpdpAwbOPaErfWWDu+O6zse+bJ6Dy6xbcMnm+Ag++l0G6Mbmej/+iQSbkUtwEbCpyObikk34LpvygPV7BfYFKfcQ3l/U2byP+yWDYmQ5TjEw27KNsgPBB4Z2MfuywwOOC3bI4WWOVWooJ3PczEVrUGRLsg1CV1zLDX97laFS+YrSLHgvUOUfOvQwhC06D5/oghiAPfQNOrVr3l74RTchN2C9WekoO7MzaO7rBbSE0Iq+xfQRjcvtW+d6+W339eILd7ThGkokRmHFaakR8K348GS/dsCAm0sxeMSSQsXCHOsZjyRwaRd7eiNm1WG3PWyo2zLXQiehDwWJsiTbsjJaGiohGVlx0WNWz1ecvAGhHfOweNW9/qBIZUoTJAht4iNm/NVJFLGBxESMfhzbMgaU1AoLDSoex7xcn3GvedtzN/S+l+/rO159UR98z1v04fe+TR/51rfqI+97m77zfW/XR779W/RhaPChb/0WfeC9b9f73wOgH4B+4LW36wOvvU0fePdb9KH3vKQPvftFfeTdz+nDr97Th951V9/+LXf04t2NWM6yDfh4wIMrY5ZV68+2UqILouc0cdQSt4+ard4PqAEfI27OXe948Za+/ZUX9Vfe9aK+7V3P69teeQH5Bf3VV57XX33nfb3/lefAfX3gXff1wVfu6f2M5YOv3tX733lHHzjiLvxdfTA+r+L37uA5ffDV5/UB8MFXXyiaHO/HZ8UHkvtdz5EzuK/vwBbEb8UHX7mv+H3g1efI/5yiT/wHGFvwfugR+H4HiPwd77zHGO/r/cgfWPHu5yvHXyNX8nxHxZ4cyys5prv6wMuht/VB6F975S7n4L4+XOfiPuflOX2Y+A9xnB+C/jWO70Mc34fIPfAiPumHvhlD+q554diK4v9BjjnH8wHm+/3I72fNfIDz/f53v6APvvaiPhAK/hr8h8lbeI1+3wPe+7w+/J6M574+8to9fZi5/shrd/WR99yFv6sPwQcffvc9fYi182HG+WH6+xB+H06O157XGOcL+DLW115ifb3EuXpJH+A43s9Y/irj+j9wbv4q8/a+t9/VS/fOeaG0spDM6hnQdWEd2hYmpYQN1apQY9022fhoAdepKFmnnfhc+7mOe48GQ1X4ipGKJBR7kQwmQMBLKeUThnwhGXBsXuVQYFvGoQDfoysNygRAUJcmNHlCA9FY+cEpNf4BuogFfAZNJFzshoIeHuQ48yxr2uv+nXPu1c/r+fs3NbXEHDTS4agUAiGjhclxg8gtDbxydcPb1oxyAqEN2tAVmtWKlyAD0+Cjn6amNpmPwq49ke3yd2tyg4c2Q4FtRWcjNyvJGrTgpobetiwBy7baNEHJ5aZGXxPIGN1iF7ZQIMmSbMtSQZSVL0qTvuwm4Zf1k3sxao3SdeDjGb935GW9i62Hdgh7mD17nQJ7lCs+FF5lj3LV+VC4Lxz3NvXBcKcn0Hw8jD77+cuTPc4Vscd9DnzJ5IouHyWz1zlw82Uo9cg4nlEG2jJ0kHmYpklT5mNu7HPNM3saYC+3yV4V/cRzxrZSOvfx5N5zH89ekUN6Oj9OtpmaBYssWQpY81k2nQUZMESVLAi6SgYfGnvYRIZGF5C+RNuyDe+FSrW20XFI2jD2cQw5rqYN+5Etx1IU/izAp2h4sGVPX+8GeU8I0J0xD4XtzIegqXC2mcc7S8WvukG3+AdnxI6+hv4senLm/SXvRpFHX0uuNSd+m0JjzNPoB/ks/ROf96Ft+NJhj+5sVt6DtrxLVd+8C4VusYWerTIxyZ0c6b94dFv63kAb16EoBqk9J4dZtS1qVAMsqB2L64I9+Y5ftOe8xIA6ZEHnepa2rKWZeWqVwDomOkh71u4l+/cr1nZi4xKae3L8IotSuhoLHJXVctTCVK31whqiBwVpBrXWPKG4MNw+dEcFKZysQ19qVB2g1oA5HuvWjS0fBc/qvIgSHy0eoiQ2gL2u7uVRh2DUDMK2qHTaJVOBuL6E7SloKdjxVGI695PHT57UH03tub8IW6Fc8SJH/EqkibnHoYvWsq1jgT9Ki13LdYojbosVP8zSIioCxxUibipnm41u3zzX9mzGZXEqo8YxQk5rTIsXhzskhs39k1UH0/NsqU466Rv3qUl2k52oIDGnGNktK8Mf0nW7ro8TjXAFVpUiNMf8pZUiVzdpEPV0aRFjCso5AUEMwcJb/IRn0qJGVGBbGgwEnppcHX2H17Nl0bXmmhSeekrJS21u+sxdTWhX14EFNXS9dPFDXcReEqXvoamWtFy0Tfn6nRuVjV+Sxlo0uSKsiAwqMTQ+CSmzZYM6EJfm2HCQtocdCkP1tRm7ZNlmAQFZV9woHvFR8OHjJ9rxUYDecKGNb/oVBdfBoiwGirpa5FoIOQcBORVgNGM0vOGVAsVd6T6IikmUYXIzvnU+s0HN6ad/dKl2rICa2Pgz+CLxis40mNHRQYIK4eOBQA4bD/yQqr/QjDseWFRm5jtRxccXgYo23vSKwCHhax24WV8yX9koxBUr99iOTTqg4Lqqcz7zgLTTg455Bodvl3KzyU3/glyJ4yBO/Ew+i4YKVYqLn3mwbHkInPOAqocPD6Yz+POik0KDLbqzRbeFbiPzYFp1R3qi2+JXenRbHrrbheYBt428tbYBD/c85KI7mydu4E3hg7NncpwljjxnjDn2DbTAzmJL7FNgjBlDdGerjdjIW+KOOOomxrMA/82yCZvI3VqTzIxzTnKudVLq/KO3y4Gp54QMZ84BPBWmzmvRxEYXGgWxxSaeFEUW2rjoJxShASNgXdASU5tWdmp54GfDlw1gPpphkonLmKfJ3IusNmnQ6C1G17VukDP+A3kSlxw7Hlw7NsMrLrm2r1hXl9kQLLjIx0D440aYTfEluovowOqbHPnYF5CWTXcHKuSvknYMfB/QP5fC8dgYHYNkzrs4WCAGzVylVfFSiG3ZAxyaUhBlhKCRosEXLA3qQTM3hheIzzRxy4a3NCEHhlJL74a+5lFKnmmJZykhS5FnnOfooYmfp1b6dqpbbBPUtkLXfKGol/4sIxTWMS5y8tnYQSYoazJTpZScyMwVCkcGpYKKPOWPIh/u3/7Sfb3jLfd1frZh7vcS9qwHCBmWrNx4STXWdRISGx/HSWTjWVZ2eNu06GijEz5OpsRIKjO8UuIQwCdf2KB86BO1ki1y2THaZCN+yL3sx97iTNBqU6zoIotCGK24DlUhtmUbITV5B2W4YSRM1JA69q5RMivFLcakSB9lj1AJkGKn0zxXbmy63vuO+/qx732v/s4Pfpv+6x98j/5L8F/90Hv0X/+t9+q/+eH36qf/1rfqkz/6vsKnfuzb9Okf/Xb9zI+BH/l2fepH3qdPFr5Vn/jhb9VP/+B79d/8ADHQT5DnZ3/02/Rf/s1vVT4a3eaeyoCVZ0xeBnds5jlFHDNjYuBpxzHAMb7cM8RRNtb3ek8wX+Qn8NyNpu/iw+Xf+Ruv6RM/9G598gde06d+6Fv1acb8M2DQ9+jTP/zagnfrZ34IHt9P/SD+P/iqPgk+8UMLhf/kD76rdJ/8wdf0SXw/BT5RvvjDxz/4BL6f+Jvv0if+5iuFn15oyeT4BIjfT+P3qQWfJE/4Tx5l+v0BkP4LrzH+9BPda9X/J7F/KkhsKBhjZJw/EOB7HAfj+Rvv1Cf+xsuM6Z3KmD7JuD5Zfq/oUz/wbn36B6DoPkWeTzHGT2EbeFWfZlzBp+jrZ5ijn2HeikYGP8vx/yz6I3743SodfoO+V3/3b72m/yv4WWw/A0J/9odfVfB3kf9u8cTBf5o5/hmO+2foN31+Cv7T9PMpxvkp+vkUeT8dJB/n82d+5L0qhGc9fpq19um/9T7m6X2c/2/VT3Puf5r19l/9zdf0d/7Ge/R/+uuv6Qc+9Kpeffv9+sVhZx2xpMRiU6c1skPTwJeNa2S9XuITHpeEQHDEDqPOAu7EhOfqhEs7pEreR0huFUThj0yMEo/Nwj9y8bGx6uHjiAXFyDX8YhiqhCd/xtWHWnYiAmIMcCh7WICZtMlfRhIRiPIYjw/KaiXzgz05tJbE4oHaHv0ktnPhcsvX/Xs39fLbX9T9u7dlY8ePugajk6xRcg2vAlmHcmmbm/JMmudJeV5NU2SjG4hunsKjn63IiGWfGMjUpJkbxRQeQz5CRa6Y6NEVPxMPn/i5eGT2sGWb4LHN5JijCyKviAwqFl1R5HkSY5boBlgtNklMx4Ase4UkVw2B6ap5EXOnUY77Dc5D9j8HXt7xqtfb7KFXO1sTFX9QfTjEDco+hg97V+yTrvLREGTvkz1QcJH//h37ofBBbFfsi0Kzd8q/kLjgI80T9lVB5Cs+2OzIsyNnPsAc2Bft6LzGwhiXpczgGSVz99Q8NDE3VkOfB1xn8Yx91aF+wZq9VnRB8oliu/wnaJBY28yQwKCi2KZdKnlZ6EPoWa+sMGh0yR0zQz3Glw5F6AhaY7oaXq2pxl3neDIf1pqO+/L5mj+Dz7vAdtN4P5gWH0Ph0W0309DDb/A95kDegrPYeZfY8q5xmucMfexbaPTpp94Zynca7wOrbdHFr/zRh1ZfxTdV38VPy3gmlQ9jCN1Ay4fFvA0Yz8z1ENsWPjT24cd8sO4njie6LXyupc1m0kxsYwaVwvmxzWwGKDgJLSTzDmXG6/38ycWlLlhvmEvr2BFyboJcTzn2qU1yEsQLu8jMWWbPvlfW7GXl4KRbwpRTr5QeASZqCBUuN2e4mNIHXR79M65V5xxLV1RxgaFGztVYOchVYykXcnTZHsAVFn6xIWe8jYMy5vr+AAAQAElEQVTIHwndvrlR5joOI0XHY6lhozRyAMkAalyDkRZ93MKv8xZ1IEr6j63iyEmVjedBNfcPHz7hFweXY9zxVyIzSsYMG384LM9UDMkJwRDHEYMgm/wZVOYHXrlBxAASI8VflTbxSAiKtv7F6c3zzEtT7ovHrMmnUUaOhS+CF/bcK2MLTfLOzTFyIFmNe9A0TYLU8eqpYm5PgPHaFu5SmuIjn0AU+qNNN2D0f5SLoSEkKeBGXXMh5bhXCKYB1KOGj++QaJMIUslWPvKb4M3Nz2gruWUHU120E3wmqnNj53BqgjIOGA4wHaHloMtehugWkyzCUYS6qCC5Idw6P6u/FmwN9ZvVYy4YYpTAUBLSnVJsowWhR2BJiKdhoxW2AiaZBnsmF46BsiiLMQ/NrkePL/XoyaUu8yeyONmuEEHlcqSBSQ44EtAuAuq4ofjPq/ivjmHruEiQv6S8eeNM280suyxSSDXpC6H0UDEC7+t0DAkF4047EP9wWHPB1cUXWZVN5OEMqkrsuQrQSZZtSVaHdmh4wVsebFeVjPsimwc+vCSXsQ/TaCPPPATOcjzJn6hhCoe3AJFsHi/YZFxmQ5GLVCnoIWnXECOLcRRhATWQC3jDRTyDzTxpnhofVScecJMm+GkyuiFvJmihYYv9GjP6eb6WR67IJn5gg8+05iP3hgfe2sc0xXfCt5Hb0PBe+NAG30o/ETuDDQg/EP/kMH5B+IGZ3IV59SEXfc9gYjwrNuSbwciXHPgxX1Sl5K8+M5e5riOzggahvdZJnHmlOE2QIOgqJ19h1SFMC9pCN/PEfaQVMp7WLAOSc70J9NqccroHpY+sJ4jWQkSx0ZUNJptClpt2fCy4ggl2rJvLhc8/p8laKuRjX8CG9rJw4Dflh/rv+5U/O+SrbGQXWhtRvi0hLmNi9XVmAxwy8IJoOwiVugLT+vjAkOEtHiyGneRhldxku5D5mGuOJk3MS0Nf8tQ0N2ueViCv/NxULzLImwUzujkbLuTBT9exbNQ2M3LsG3FNNIAcX7DBPpd90SVX+o//FF0jVzD4Cd2EfWqTJuiM/0R8+NaiAwtt5C9wLKHT1NTCg/B2k23RMG8QjYJG5meVPJilzWwz39wvpjbprS/c1zt52bx9+yY5cq5iB7VYdMxSJ0mJoyntSdaMAbVLD7NUe6rzV6KrHQ180lvjJ7npse7DqFSIIgYtJX145RkHNkZbChMQoEoV4qCiJA/37fXaLD8czNgGL9lWiuUkJjZBQrJs61iGetEZmuNrUAErJa3NeifL4Ak6SPn4fcVHthfv39b3fMcr+tHvfk0/+l3v0o9+5BX92Ede1o991zv0t7/zW0Doy/qJ73pZH/2ed+qj3/tOfazwij7+va/AvwJ9lz72fa/qo+Anvu/d+snvfbc++r2v6oc+9E6971vu6NaZmHfpwDV3yTV+wfWZ6zLzNeah13gZpuRU429t57n+AsiMnSXGb9oP6Jre9457jPEd+j9/3yv6v3w/+C/AX3+VD0Lgv3j3oN//bv0UY/n497+mnwIf/7736ON8MPqp73+P/o8B8k/99feU7WPIH8M348+4a/wcyyqv9GMc08fQn+Kj3/curfYR+wrH/4p+grn5298N/Z6Xkd+lj33vu4rG5+Pf/6o+/n2AfB9H/3HoT0UO4GOrPrB97Hte0UehP/nd71IQ/qPf8y50r5IPRI/PT4KfgE+fP/adL+tHPvIO/ciHB370wy8ruh9HH/xt6IrIP/6d79Df5vwm9icZ80+SJ/nST2gQ/mP0+/EV+H08oN+PQn9yBXl+4rteYb2A7xz4SehHS/eucQzf86o++t3v1sfBx77r3foo6+4nY8fvJz7yTv04OX6cNfjjHMOPf+hb9OMf/hb9BGMMfvK7X9ZHmdOPf987lbn7KP2n74+x5n7sO1/Vd7z2Fj4GWhdXl9rlQZT11CQbRoIG8MhdFCitYoic+8Dge17/0FeV84OvJdmWsyBFSZAsOasUonQmCVUwCC21XGkcA2u6iCTbNFSoZVWB4FpsNchF08SAjLtWd1HGtaShwseDU7oKW8cmacR1WVL4QMfSpRhEGCxkhONkN/jOXqzpeT4GvvUtL+jOzRvcJzuIP5SAhI2+LMLQSBaFxjbzigf3QJNv4vkz5zrnmbMBM8+UoWuaF3mzmbXZTPQ7lW74wfM8mkE9P3luzRVLXH3omBS/DfrNHL6pcmwWPvriJ22h2aefbTc6w/ec/s7PZp1Bt+Q6wz5o04a4LXJ0lQ95wxg2PHc3PGOnWfiYcQ5M2IK5NQUTxz+v0KTItiVqgzYoRDaMAqnBr7BUWhsO2JZtlECcA0iXa6+Te+wVG58Ce6Ur7ruXhb3yy9N8HFxxwZ7/CPZXFxc7fHZ6wnUUnwvi86Fwx54se7Md9/Gr4vfawx/Yr+WlPHu5LIbOWFKzDjrj6Qid1cN3xRpb59rc81vZxGCSbTlzNI15m5nXAvI0rzpoZEObNQEDglMHJKjTKCV9htpDt14j0dXYaI46XBp+U8BYpqlpmibNhbbQyOGvbfG5hjWxhgqJrzyc58ms31aY4CeOb4p9wbzQ6MLP04Rv4lqNYTrK0fmom5e4DXTGZwold9ZpMC26KX1OiQ1cx3K0teRri66RO/AiG3lFW3hBg0XfJFKIDduYe41iWyiUkvOPpCD8Fevl8eUVe/cr9gXRaKHw1KyhiWPZbGfGIdFFxVZK1lHO6461/eSS9/sdOQ4EWRkCiLdGScCIlI2DBrj9yA4/3KqNHORgWBdh008XfgimX8EbZHxFrNKGh6VvPMJEC2XLU64H5Jl7RP5SMN9LtpuN7IyTHrpIwqYMHziJvgoigU5KDRoZf4YHo/LoaYlJX4NNnGEBepKPcaHpyE/4iPr6w8e6YP4rTxcuaQxzXaOJtFIbOzW6gJGHPAV7OKQNYqw+6Dt8SFxiM4JRRj4/2+jmjXNtZ26g6HuPRaMsrNEPBW3vrJdl2CVm/jLLCKmshw7w0NQ2rCHy0hEV6zgiw61THvYvxQgm5Yh/1r/yPaUcKyaqb7ZFq1rXgzttvQj0k9/g5wZVYLSodDo3i6dKfzpBq+GUMmlD7Jq4IcxMduMGFV0nQ/rIag09RW7SJS8TGn9mAUIUHa/zIvo32E5Nt25tdeN8i1t8wAFWwmqdll4aKzmOw8MBDUMhjnHFhooEhmRSQTlDNXRpk0sl05aCePxoRXDly28iHj6+0NVhr2PeWHs8AnJWTHgMS63jjx4sKka2ZsYXfXykdEwOpZA0pBAdMvVsM+v2ja2y0WBQCS5UPIMqSj6USrqRUSWOHl0XdClQj9qV+xaDImWX7VInVziLH3SdxRMdYlwLWBRZFNsSsEz6QPXAvrjiZs0NIw/7jAGX6kcpuG3nSTfOtpoqTmmJ1yhdjJcobtiX5Ljgw2B+w4iGHMIPB8haTyVSy25qHJxBaMOxedGFL33kssgtvNVCSdAML8u2OpCs0llq4VtkYhzJQqWGH+FKDgsbQmuWm4QIhi6+stUAjeI/YE2tyWqS8Q2QW7MKhhZIFYpewKAlKrS1yrHma9FNktsaE4qstdSMMp/IyyTmXHf4AewwpdPg8Xz6HOBrS7ZFN8CMwWr0O9P/BOapaeZ8b+amCX4zTdxg0U1Wa61i1V036Pz2NxvRHTu/AveQHWD/Vx8hcm/Zsy722INsDC7ZHFzuDnzU27FB2PGgCva64MF1sW5U2ZBewgcX4UFid2wqq5/kW/pJXxyWBrWkFXAcpwBVKUXT4EKV82PJtjj0gj2OMbJtGYZDL1uDmSeJqQHWXPJCl43sJjocNpHDT415FBs+a7tp2kY/T9oUGnPd4I29YRvYED/jt4HmfjtDw284FxP5ZrBFt50nxtBGDnTxa5yj2IOJ/uM/TRNjCJpiby28j7ppin7oGsfbGrKxGxoe3dSabKtsxcdmVeEEdHmstSjwQ5RtGbkDG44KW36cvrC6f/eWXn77S7p3l4+CaMyJLDfWchZ7SNY0JiqZooCzy0u9ekCR2hMRxOZxX0Lf49OVtvoenCideAxwwrqk1FrIQDJ80mfcoMexwHPE5IthjYBP5fogscYmhRSLOfkTj8uiGdxo8YOJXYxFa6EfIWcs1ii4yTbHl5iShFRIfIA5RnxiF78lPugzf/hV/dNf/Yx+9be/oG88vNJtnuH3bp5BN7rDb23v3ph19+as+7c2Rzx/+0zP3znTi3fP9VLhhl68D3/vXC8gP3/7XPdu39BNcuEmQsUyz+ErL4wXvJQ+fHylvGBmXIEYaRwyTYY3vz7dsFZvb2euganG3DmAIM+SmV+cPXdj0ot3tnqBfl8Ez9P3c3fOdY8vkHc4hjs3t3ywADx774C7yPdvnSv/7PH+nRt67u4NPmzcIP6mXrwH7t/iOG7qpfs39Zb7N57Gc+iewm295blbIPqVhr+pl8gVvHjvBnlX3Cx+zRvbS9hfop8jIgelu3kcR9nRv+UUz2V89MdYX8T/BegLGf+9W/Rzs47peeYi8/Escu6euzvOYfGcz+dOwbw8R1/P3SUP/PPM1fOh6F54Fsz5C8RmTaw053/Nt/L3syaY+3ucl7ucizsrOCf32DveJ8dz+Dx3e6v7wc3NWG9Ze4WN7qG7h//9wkbPEfPiva3eyvG/lfm4dbbRV15/ol/5nT/RL/2HP9Rn//hreszHjVpXXDNctaws1TWQKyAwYipmBeHXa3jIRMHEtwAfn6D3RFu2Ix7js56JGnKvKIYQzfCLe3wkZMy0+GKvfKrx0T5V41+p0BafjIsi8ajRpAXoqbKHJf5oF/tB0a66RYh5QS8VAyr/+Jahp+3KdZl72M3thnV2m+vnFs8qPhTS4QEXCO2oNtHUIXFYK1OZkbuqr4bfdPI8mtrEM8WaWivMZYOfgkmbkhefRTcVvbbPJZtnofFv0AYdsVts2zwrN5OKz19bbRv3GcCNahu+dJPOoefbWae6/FXWKfJPOM/PJp3NgPjieflPH5vlmZ1n9Rb7BszRcW+bGUd97Cpemps1w6PmFyHi2JHnBl2AYSq7eb4D+OFvfJBrHs2+ZIVqfvkCm9NZyP4r2GcPxnO1PhbCF+UDX/ZUl+ytguyzChcHnhXsx9h/5a8Nnyx/cfikPhru2bNhW2ISt2M/t+Mj4Q6a94c816tPmOwFa48Iv689m+p9owZn1XHkXM7zxDE25qNpu5lUc1fH22q9zczLzHzM6KbMG7AtKoCytvRMyZoPJI/Fh8+QdSy1ftEvS1TJ12IlxG5q9NMa1GgBokqGaTgHtnleqUArO/7hRowUGZ5+bKviV9oiB/jA2wtf1BK6VvywMxTiSy3Uyi2ktRGjKk1uwmboiJmQ4yOriuPQUCIlPjIppMXeEOwIIBW+AVFCWukQ3qzWhC4GjldJSlDm/Yr19oR3w1CWA+cEa5j4gfjk/Ob9OVQUQpOhfJN6T45LcuxYmyLGZbWKSLLhRYHYNLCplP0MQQAAEABJREFUYXFPiITatuxgQnYtRxTDLgqdZTwdH6TqPzQ5IriENS7CAhzyTQdL7X2ybm+zP7l5Y8v6pq/FLWntykKfBNFf4moRDXWGk66wF1FsiwlFYgSlpx4tcj4g4h0Ji/LHI0Ux5ZvIg4cXuuD9nIFJOOX4ILA40D/JlIIUgh7NIjhSfEDXUVl+MRku+cLjIrs0lcAyVstmrEaF1Nqk87MzsNVms5HrBwPV9nCCR01Lf1XTAPpPH0dwXxk8I4PJ86pNTdM8y1nrIl+BtOSmkvOkXptPlCdsAoJVRR85VwnLwslxD5B/9YmRGNvVs9EHEC5plGFWkO8kctX+59NMyZr8L4qKT0Yyb+ZlYq4jYmPqMq2F3LzrwEqK5dr3On+ikGJi4c2bSVnoN86ZdO4QicKq9BnUIcdXQrS0KGwWhVKG0VgjVTwTgzkiWvoz04SuFDRohIFRSitN3AFNTghEh4N5mO308NETXfEg6xo3PjLpulSmo9hJFkRBlyGZjqLCppSeZiBscDQhUJULlkZmPrbMz91bZzo/3yBj7QeG0GVDM1AJfgEXtHsreVzEjKKrirX8GApyvBDZLntkEsNbdFtQymIPi7PoApI+Rlzp00QE+edduVkH+wMzmv6D5MHe8N3yUL7J+Z6hMXVhEG3O0YIDsZe8AF5w49mxQchEZowDjBQ/KtkSK9leMPgcQ60Q61hsKz90RQIJUSmVp4cDp0LxuK42Y5f5CZUSb2EP8Km1A18VOf3EnrFHZ5cUdcQjLYFmMcONmhSDG3HSSkVhJjI+VLZPzpfKyzYUQJVJR6pq7AGCAdJT4xh9JreqpIs4RD+Oryspg0aTHBM053Jmw5oH8Gae2Ig1HlwDG87zNE2aJ2sqTJoaIE7iLHVxvak2eOtHutArNocDe2UNXOYhDi7qg99OR8qD/YIHe5CN5SXrJb5X0NqwsnFNfPg9GweWVvU3LqWuDMM2QzH8QGtWYJuxBq1sE3IDdSzNmhdMc1M26Tm+2DbLXMyzNGObF5nnS/nlvrfqYt/yQlAy/ht8t/PEHE7XsaVrPPSazjZz2Tb4zNME37TdTNgm/Cdt6C+YoTMdbibXS80MPWKeNBM7oZvwGXzTNEUfChrA3opO2CzDN455Aq21mqOpfCwIQCd4hAkfOzEuP9vYAXE2+iMkWBCdKH0B5M0qzvHAG6vBqJ0TeoP75Dveek8vPX9bG16uet5qsoBxIYyWyDAV5uoT5airPhRNJw5vuKUaygURYqddrJASMVfF1GAgIkVd/nZJokMNjiClIMG6tFYRjWJbthFwoA3b0z+iZTTUKGF7HadKy2NVKdHlfq3SikIgFXfZtFQBp8EaYjucwtfgS6xGSh/Fdu24pr76tYf6N//+8/pv/6d/r//uFz+j3/jcN/T1xwfteHZymYrLVHx3F5cckQk0c8EAOAaSKXMz0Ovaz7EdgQPe2rDuszbDd87vxcWl3nh0wQebnQ5JjF9nsAc1ck9IRuriPVv3eW7e4jlj1iEGumq6IOYBHxWfMDhYcuiIvo4rzm+GLvro1yBB52ZyCJiPfHAMnzydsR6BPX4F+hh68pzqKxe6NQ4bHdEhNTb6jupQfFc+kB7wPcXIeyCsFw7VV/gD/kGHAnIcltjrmNUOpaMDyH87qOz492Ourn6UD+rk6fENTnnkPbi2J05CpZ54IHIW4HsZOEh0iYljxpgcGcuKjr1icK1TBO3EH2r+9+q14NgbhYLIB2g+IiS2008heVgzhOqPv/pYv/xbf6p/8Mu/q3/8r35Pv/VHX9cD1vGelWSP9VR9WayhcHQaghwygICvArl+RCtKvAOVDQU17Ckqcy5ckKHF37Zy/YZXGmRCJauKj4xLTtNXH4RiMSU0+YsiJ6xs+IwapVBbNpAl4MCJFMWyx3gQqF4NnA4yU9Ggg8G61ujMMUWOpXEt5oPxy2+9r+f4GM9jgphYRX5R4rUAkrlAOepINngmBDMxVmNcU9AmtWnItpXnzzS1stsu29S86EPb4NG1JuU5Fv+pXesn4uYJXxA64ztNE76Ne9PEM7Rpxn/mPpV7VZ7DW/h6fm8mbTatns1n86RVt40O+WyelQ+EW/xCz7YzL7YTuqEfOmTseZZteZ5FNycebOamgYnnvgfKN3LTvPjHZ8Z3ZlwbPlRmHCWTY1t6fDmmTY1p0hb95piHXFMThwhcc9mYg8a8WOJVhZYTkfN0hKRcV1xqPAuk7LsueSBkP3/JPu0JuOCdKvu14An7tyd8gA9f4CPhFXv/xFwRtysctNsJdO2zL+Tl/RDkUqd/uhxrobU6NxNjHpg0c2xTHac1c4w5zikyPnMo8zI1j2PLcVnkGmiLrJPSu2v1YSptp//cW1CWLOIHk7YvYuc6USGKEYtjj49kwysQZaWwJ3VxLY39tE9sQRlPG9zcROYOdFLW8XR08Ovg8UehNf0i1sDjVW6EWI4bx4OQCSAgmvLBFh4VceWm4gcrYbRpJIXYhg7o2ZLc0TlNlyBRXe0OfFDe1b6B8GgZGmOBE74HpJzb8+2mzr9wijWxwo6ZtdmVdXZgsdqWmSg3S/CBbUig64Iugm1hlAQNzCRL4RTTOg9aStbH2ndsGYvFD+/rXER4ddmsq6wtYBtdaqcBPFvPNhO/ZN3q1tmsie6SE+NfXAlLlmOqhcn9OHq64fxJrh9dlyVO+MMqNPOVk9mZq0ePL/T6w0f1n1UTO7tKUg7xtqSBtFEX1VqQ6nmAb1h87WIkKFxCwkJ7UUUpCnYhoJWgDtBtuL5v3TjTrfMz7p1bmXu1jRV0jdKTrU6AwqWpYS+qocM1/pnXA4asi3xHmZnseTOJdPjhlBohNHCa/504zXOSwrZYDUPDoBjOdd9DKxzURLHjLNbR4hlX2EFgKhqqby452BXKyaygfsxlYoOarQrvios9abPh4ppn0T2WmmLcYocnLnnjXBS14xU9CUqHnINEBbdU/LZM9u0b5/WXY9zPK2euk+HRlTxB5KInCWqs5I8t6DTVF45FkVPDM0qGR1vxOJA5x1IXBjkSG23MPGfQSBcXV3rj9M9kSVZ+cYQPOQKGijYVDsda+4jJSc/kHC0q0b3SP56SMjOiEDSc4TPcrs086Ta/GbjFb8kbE5TFWmMuv67kGMcnJVfJ9DQEcoTXKLFHTOjQiHOvOKHuMKqwcPGpXDCRY4GVjh6ExRCIUsnFTXqv/Fn34yeXPMCZyRFElMe5xXXDRXy+3Wqap9ItofDCr7OhGLhkM/D4yZWushvAQo+qsuT8Jh5FcgWwT9WaI+JCh6HT30Dk9TDCB6d+o9+MH44cysTom3uJiaRxIsXIuOaJLXzAZFOxoxxyxkEYUU9ljb08sWNLG/8VIyJtLDgwprHmRhYbSo0lXoMdvmkZQQ1XxNFVXArFCzYO9J+4U+RGNPHw5DTywLXmbKoQNpzPYJ6aJuRB4Vm3VNlkqQHSO7nTz4Gd4/6wZ60ANnlXPOyv2BReFnb14L/m90c5m8dsMONbYK3kQ8WOHPu8ILL0kvvAQ4zn6clRcGBU6/oHsaSJB/vUrGDmwTLDh2bssHWc86RBOea5ELmhC8x8NK7ZQXP82Zhs5+gmbfHfkmDDZn2DLve+sfluKhob8za1pmlq5JzqY94G/lRO3kb8hO9mnuhzUltiopvaVPHRBdPUsFtTaxp8K7lxjA1dc5M4QLep7BO09OSfgKemFOMXLqcwazC6RlzogIvYVn4UfxfH/HPCXWYW1qARMSOEk8JbLjttOF0Xrr8SPPRZPMiJITPruHPfUM3XW164o3e8dF83+UCovh/5DImjKMQWSzDq63woG9Kxp8Vex5oYQDQVR/hevhJuSsl9WSSk1vF2lLajqvFFxoAWjvjwRkrFLUTpH2d4fBIZP6TSRRW+0BNeXGxxKw3MOl4Rb8CRj5p4q0r5lA0RXeQ1fuQrqeLSdK4rZZDJQYhkcenyS7Mr/aff/7J+/pc/o5/jw+Av//ZX9eXXuZYPHAnnXxxRB6FGbi1rD5ssZe0E6JNvn2uV/BmLObqs8/PtzPpuyhh2PAceX17qaw8u+DC441kjZYMb/70m7dk4pK+JHFxiyl+F3eG5OU2NbGbHYz3ZSV9740IPHl0lWKb/xBOSw+aYuuoZu8xj2Z7iMxJAAJW8QqAaGqiaoVgdVorLdY0SKSQLp+gqQ9c8YYPYQ5f0YVU+KGILlIIcEjkIH0TtapCgsQEOrY47dDAMnaOq486FjvfTlVhqdb0aIq986IlMF2hQUBOzDmHQKDFXtaILOCWSRRnRaQs049ycjDFjxXP4ayE4KqWzvwGltXhEsEbEOojN7FN2+swXv67/+d99Qf+PX/59/S+/8cf6/J891uWBfe4EsuzIH+/MTc1JRyp0VGG0ZJfi2jmXdg0ee6mg+PXhD4cjFTnWIogVgjFy+iGIiqKyxwFvjKQfmvAFbFDTebxXVD5MRKn4MST4hSGGERHlo65k9DJRJBpyJVFydGEIwwkqG6a4M9AlIFrVnLcyDLUoGZ94EPO9SS/dv6N3vv0F3b21FbcDxqBkFt5A8OTpXTBKWVKFPQFjIXJdonbkmE1OEDkQBWoPe0cUiQ30bKGj6I2+YS/KsTZiC+jNgBuGALUmmNxfptY0qIvOU2gwcf8CM8Bn5nl6jVa27AlqL8AzfYM9L/9bPt5tmKxtAB95u23a4LNF3swT+4mmTXSbSdvNDD9DG7QpPsm7Yc+xKfvEC/OkTfKBM3KcJQe29Jf/GURoxUWHffBNybOdyU+umeOa56mOcSpqjsGaWlNjQgLby+xZghMlz4oDzR4cuM/v+VC/A7V3ywfA2u8dlD1doeT9M3L2g3t+GXwYHwZ3nXeDA9d1157nU/Lmo0WuH9tyAxZUqnMzMcYpvBhzK2yYz9jmHFt4YlrAuG3rqcL6SO7oso4QFXmA1YuieGKLrjKUpUpYRRHD1QBbPhhiRrnYyVO6XqrywTdaoson4tAPH5SjMt6yDanaOoLqIOJqTdzKkzk3FcZcHqip1TeWogknAr5z7+wZXfGxJ0b0i6L0keNRlMDkUg0imgXH/sYRKfELclzJVcA98Ssk80Ov5M074QUfk7OOYkersRfYM47s+TrrttV1MHE+WbaVMr5BniM71swVaygfl60m80OwbCslY7EM28Co0R2K9RqRkAXJjH/FQ5XCMTLecMrswefwyyU8kZBhpq0oml79ougBDU5nm1n3bvKthGuTrBi0HBN2YqgoUONbzHJzDAnoinszFtxzjpKjYjAkxNyfA8w4LXnKoTSMyMr1+/DhE/Zfj5X9WE9M+YixxK/jt8RCcpwdWsfMecAL6brGXjqcwmdckRGHU3IzODuMam8WQ4+OnqLllqmbNza6xXek7XZmHJLwTw7c4DVKTYKwxxJVziQ94kQtffKi0SH3qeXdobXGvWIiJb1VKFQrtJQYwEg0dCuPeihoGZcCJR55ravvImccxR5jYclRJmoAABAASURBVKjR2cQG5KiVGefYepRBedHgR3tS44V4orcte0CyUpInEPrQIHxsBfRTazxoNpp5CCRrxsAMZikxw1TmNsckSiY0gCVNvKXRk65LnAMMG87obb7y3uDDV6tFc+2misRJkg0dVVnMWoqNEj59DnbIQigOKoUjKkSjRN2j70M+bXv0KC4ur/Tg4YUe83GwZ/Gjy3GHcPCp6uQslFJLJHNCBx1g1ijG5sFq7SFjWnTdwh0Yn4AcPDxzM7vF3Nxijuap0X0mO/YA16oLnwSncvpBR2q4MtBkpjo0MYAau2ksK1UUwopFA00r2eZGmFiNEnWAtGZlmnTFvD2+uFR+Q1je1eAk8yMe0BMblFmzWdJZB8voXNbRdvRXbBYeMfdX7ObpmhuaJXyO6cQcgbXa2IFt2cFqOY1A58D46BoSfHRPQ0thOHAG9HmSjm5Kl8bGHiDYJp8K8qCoislcLYcsG6MoEKpQqKiWctoXKhtrKtS2qKKVTetykKB2mmJVBfE6FVwqB5V5HliPCwO+I4fUyGNbjVM108xcr7kPzGyg5nnSvGl1PicWajZXBfyosokTa5yUeQgXeBDXX+1xTi+vdsqm8DIbQOQ85C+hJUd3xEFXfCzcISd2z0e/PJz2XB8H0Fm7oi9RHKRZaI2/WQbrGGfGfs1bc44jm0KOYYNt5jorLLoZukGfzfEG303x8/iLvc2kbNyHDp4H9gbdhhwbNuxb+Jn4eVI9WMqGEN0mPtg35Mt4NtPEXDbGY3wNvwI9E3o9t+gbOuIbx9Va4/A5RjfBypOQm6YGOCbjY2NHtvFddHhRDahlD21p5PhJwjqAXSkrDQ+ydiBUzjNtnONSQA4dumRCkbqyC42PvQixg86aocJRVyYuAXLIuIa6EtppsilsHNsL927rlXe8qLt3bhHsspdv1+DjK8mipAG2RcUNJ6ptjGsND9DZUNS4cD9SxXDlECcIthhgqxafBmAqXTwRJfMjYrqSsncjMIcIPVBkVEvtiNz5JWxBVwpKyOBhFNmKi6zUIwZDftFlxgCNDje4yhyxLLk/BUZjG3uXHQqr0BU8jzwp1+3nv/hV/X9+9ff0c7/wn/Q///rn9Xt/+oYeXpKXdZT12aCJHkj8ylm2AbJF/+kZ9M51MNVG7/x8W/YdvzzI8+BrD57owcVOe0KUiQkFjBKRY2SsE7h7a1b+iWuuK9G/PetyZ/356xd64/EVz1LV/a2S05+6irUyDoBc6qId80AFIuGB56iJKaTBf2ifad9MH/9THEMW51Nb+NUePogcGoRfETlY5ZW+mW61LbRc0ixDUPjF9jSJIUC7ELiqT4trojI9nc6WuT81AIfNOAUQpLRHLOoDc1/PEk5OaJ0V+PitPbl8WQsoY7q+T0l5GfyTrz3Wr/7uV/SPf+2P9P/8N3+kX/ntL+vPXmdNtTOpPghyH1z6r1wmEdVeGMaAOCo6anmHljJuIH1rWDQKSpgs2xrrEPFwAZNsh0AlLz+nay1a1EV0UnKMRg4gS/VYrkh2jqnJaqJRSvkykKJLv5lP5QUWB9urq+zwIIPHFr9AlvIXFaQp7ZBhhSa2moSM46BznnVvfemuvuWtz+tWrmt8cJFt5SdRgpfJWXFoIkNSq78wBXLiV+zSHF3RH/nYGErIwNNZGALqETC6hI/mJEE0tjMsYLXwQGvxwqCzEYBt/ARCrWkCLWiaQpGz7qeGPAWTpmlgg7wFMz4b6Io5PP7ZM2QvMSHP7C+yz8j+ZOxlJm2Z500Bnj1JPvBtZngwL3JiNuzftqA+Eq56aMn4nvGSXTy67WbmPXDShrylx77dTNynZ/ojd/EZf0MHOJaZ42wFMW8DSjEN5yTzXUA88CK+Zz9XyB4P5B0iOO4JL/d8KDzUMyfPneCqdHv2iDtd8aEx1/eO2ENAzrpHkDfXx3qunTExtxOY58YxTZqZy4m5nBdM8QGcRhVkKYwoNfZe19Y6flSVHm3RaqLEncgKDWVlD34IWHGCp8JTEWnF6g4BHR6yVNPh0ZdOOvrIBRrbsgcwUeGPLQzVRgckay0lIhid7cGF0EdEO4JjlW3sggIJGtkaP3qqGCnutmVbSl0QAVa2gVQNfFFJlmRb9WNRXB9snvD8f8J75q7OKzPKJNT5Zaz5MEyINpuJddnq+lNKlGRi+ri7SXmXuOR9I+tNsQWqTmgt28mmtLbJYBWBk9MAFFTELnsokx8LlZVQAnoqDiqixoDDQZYeRCzeFXNcVNiiR0ntunE26+7dm8rHexQJxmzlp+Q0JouLYX8K08stmVAiLJxyD48o/BcqMg2MGFUp41CQLtfUg8cX9f9b2HNtrS6YxCEs4hJT0trgUXMRGV6un0hBpNABQywbwK0VUShTi8oQiXuNdfP8TPmGNE3jD41QUzMOQEWIO6Sr8oRb5qDWTecQGV94CNbIEl2Me3JrxetYCGDuIl5zkbT4RSspnZGEqpTkr/O7KqIsRBGUcGyy9iIMy8g5WrQo+eXbUUSj6k9uui54HQXL8KwRyXCBni5+Kvbahve1wAyZG+Nm2nDTnGQzTHQ5uCD/XJRlxXH2+m1N5in63IhRMrOqmOIlJXfsK6Y26SZfeW+eJz9WcieHlpIjdqJKj+TVcJCNEH0CVjbmxQ0SafiFQ2HjCF9h0GPFdsgiUeyu9pKbzhuPHukRH7gO9DFCx/FXHP6Z3wDzUNEmegVp0VBhqGoksY0CULly4UfNmIKSYDJHcc1fS9ziw2AeXqqRddmcd4y4KcViXAyiD6GmO7Zs1owO17JWzshIdmJMpGRbo3jwBF/7xlKZE1XnNE2OG7cYEbHniyAeeSA/udwpH/NKpfRz7ZaH7dlmVpt4qSRB9UM4SRh3x5sx4J48j57slA3BcXjoYyUMLtVp6JXoayUC6r4AMhQww50+OtA1Fv2qSH+lCqOUThNA6pFygGHl02f8nkKEGhEuJCxxkYun8aonXksflb2axJ0gPoDK/KA/9SmeBiMtvdAaH7hyRiyqUhabc5I5PyI3d+ITZZs1Kk3QmfMzs2Eam6RJE5vHeTOpsNim1kQV7koZOcWDO+jakXufjRof9S55kF9c7mpDd8n6CPJPgHN+L7Ox4wF9iV82dvXhjw+I+8Kh7i3s8XTgeGqoUMlUy7aaQLOm1hg7gM7TpDH+pk0dxzVd9aGrbeb4pvhtEmfud62w4ViHj7XB52wzF82GeMNmObrtFl9s8Yu8iUwuhkEOF9rUa64m8k2MjeEy6i7jNE1WC1BOrXEc1qRRDGnoOtTYw+e/zzROZrSSnWus56yrmqiPaGrYkwdPbjkNnyElR0WtIsHc1tLqurjyH2UPLud6cKO1MwZSp99SwSy+ETGHPIU6l2hCu67jMwbUJKt20A4fQITvUA4ux5cck6R7t27onW97QS8+f1czG/x1nOk/PrhUXfURxjBJvjpAVztTLzNlTEpcB8E1Am7cDYgumZmERqc6gMgoFsfkK8mu0Wf8kaOPS5DYvlpZ7GSIumCP+TkgmQEZmhxWfhA6qOrRDpJTvHqUXkipMWSYHYHUiF3JFx2M0vcYT2lVm+0YQHkuxq7GBrvrS19+Xb/y7z+n//6f/0f9/L/4bf3GZ7+sP39wSbA18bCg6sAxZW+Q3Mvw6F0Fngb4YiFv577RmnXn1ka32R/kyBP3iPvG119/rNcf8Usn7hcEENsHSNglPhZandi7Nzd66d6Zbp5NcZNaK9vXHlzoq4wrexfbRFBDF5ZkKhE5FOt1pQOGx9xcq0RfFbCqiOMoygf3pykK6uoJxZk64mHosAdYOiJkqRGewZKoxlM8duoxlyIQDjG8YUfN6JiS60CswzLaa88hj7a6qKMZdntQVXT4QCRm/hcWqSJO13h0TyPOwE2qnPAcfPrrIpdOSic9406+QPABavohDtfBj2PckzMfj6OL9dHFXr/3pYf6xf/0Jf1DPgb+/K98Uf/b517X159Y+7ZRp//kjb/gc27ThZRo6bqv8APlXwGRw4y+kWSPuGgleJKFh+i0lIwvHtWHHa5xry5vpY1/PbthVjlu6T/Xhu30gDXVNIGEOsMmR6IyttAmKXZkH7ANSZTONarY4gY6bulDlJVWAIPGRG6cYitlDR+JOoxlp5c6lls3t3oL9+X8NyzPeV7iJS5LmeGY68hOEFpSJoZsQ6CtGj39ZhyQUsUn/Bq6KOkXSwzElA5KrVEeaewxrgovzLPJMh/BOrzEBcxV5quiIpNr8PR95HMk0aJIfFCsWV4RsBHLFChI140mz/mpNe6dUsmGn5rGPqGxRxiYSwcPnadJc2IC5AnMCyb2FzN7kuxnSr9p9ZdU2btsoj/KkyJHX0AfebOZyj90g24budCGnr1Q6ZKL5+6c/kD6rY9t8DNjmZo5JsabMQJEibm1HcL5Yb7gD1l4B429Hxcx28jisz+sPSO/JC7K3vECPOGXUBeg9pLIF1cHfgl04NkU2rWrvaTGM+jQlWumL/2aQTTGN02Mq2DmF5TOYphyfMYQJeI4ZbXGlIJAZexSrQeEWqPRhC8aR8nkKBt6gXzkG7IIzogGxXQtJx41obSoqx3NqosU3uXbEYOQnm7QLjKqtcZ/5as/vNbsGWdsgw7PwUcrjsOyBHoha3eN1bF0uABSuUNHlIhiSpUSTehTSGfBUWlF3PEi8Ih388e8T+w4p+M8dmVvkWPIXJobZfbpWz5qT3QSHwjzMMaSf/lwcXWli6tLZR8gWQogiRdlpWIdJm/MomkMIjJLk71fjrgrWaOrGAQqfWmUyhk/yyykOj+mNWaC4PBNhHWIHnUqppDKbYR8I7l3h4+CZ9trfXE0CYdUTd6ghOumM/YgJpO1l8loBUwTKAOtJsfCowEbIv5ibEy3HrL3egTybmaPTPEtL8a5JOCY4EYnilfsCle6oQlrdKLkuhG8JWWO02XS2fiGwdaMkYpqyd/rXwfl+8g535DKju86HlxJk144R+gjizyLRlkX8e2sl6yJjk/GEUqgbGuaJsFwMINIOfPwOilJeCImVstYT9Wn/F9iXlzxYkyqhItqJfQ5rrlVUdT020EJJ2HRD11a02RRFQ2/oGYVvmp1XJyeTWg3TfOkeZ7Llim5dh+TnckdAx9y+IMk5lRVYDLSHgFexoMkjbN4g6+8t26c8SAa+Y0xiOs1LNQEpZIlOYpYYWlVxUJmEcmyLSmghbcHr7UQv7KhZUVX0RzzFS8dbzx8rEdPLnXYLx61acCTXFSJpgN2PPCSMOVDXORBUaGLnHNQi02jFE9/izRInUWU5KSVbd26ecbL0ZgfRPwMUi1DAsiIXIVydLpVOSnztiLnaPBGf12vpfQdvT10RXLsZYiuZkmlj2O38iNavuvogpe3zB/qqCT0wy7lJj1u1rwG5mJkHYiS1EFymvnfcfPPPx++vNpxbBZ3CrxGtT2YtU0gfENPhUsdPmltiwpCV+hN5OgC06iK7fIrIc2pbBQLbOPnwFkBAAAQAElEQVQnMKiqMDCrdLRVG8dml1KuH9SRRTE41qcEtORiJgiBHzWawaWN5FNz3fRiybVe6y2C1yaMZQNUNpSxTW3iWgcT1z3IRjKY4KfJai24vh3l9PEOz4btUBuvbNpy7uuvAFkHWQs5h5fZxGXTFhqwUK7YuO24zurjIRu1TqLkC2RR0gzYRgWgGcMEndw0T2a8IONjQ5qxbotO6Bu/LZxq05oN6wb9EWxs4ztnAxv9hhzwm1kVF/2m5ORo9BNM3KcasKYJv/QNM4EZTMhHZHzINdaiIqbXMkaUmyWba3ScN1FaZBkuUHFKwaU0aYCx2LRB1gRw+XW4jlUFUXChHdc7namuSaxD73BlH43L0WhX2TDHtQOvow3XLkqXHS/YVNiMIqy6ymajlGVbVYpgjLCQ3F5W8dQc3YrkXVG6cTCV1+Z+gvKczcHLb3tOL7/teZ2fcTLRtdZoK6tGi1jVyBYNB6NjyZBs9GjGsXdFrHVJn/Ziwz44mKX20GeU0eUvGRNW+bBHl05XGj7AFKI8P9Jf/O3SarTpIC6JHJr4RRtNYA99vMJmzkoTAcfIkJhHzgpCg91oIAqyXiQrpWSYMR6YKICNPdPLIF5/47F+87N/pn/yr39P//AXf0e/8Ouf1+//8df1kA18pcE1nYbYaTOSdB6QMxsu2D33ggl7/ruAd29txfumzL3hkvvJVx881ldfv1Be+lSLJs+iNSvB6Gzr3s0zvevFO9CNEEHWR9PX2dB+6euP+aXVgQ4ZA+cz0Zlv21p/MC6VnMWFDrjk0eS5XhhitaTRgKEnwBpfiNCqfBDWI4DlkNKHjlSUsXY6/gvU0Y5aeeQhcCzhVv9S45pzFuQ5EMfyCRNw3nAp12oQTJ5h6oQMpMse/YndTqZ4XiOaAk3MAwi42Jb9zUCJNdVpFNmyqtBf+nZomD7Gsx5PKCrGmbM4YiLvie9qWVG64FnzJ994ot/4g6/pn/zGF/SP/vUf6H/59S/os3/8hh7vWLzTrBxaJaHTZGGYZJBsy6Kk/xpEMRJ6xbDAdolKsWTTiAKhqoBupUKTcSYb7Nq17HioStng0m20Oa853hrs6ofBpsEvM1DkTRrLi5bVlo4XSat+6cwefkXSMXobHTFEMk4Ukmx0VFEwyfzAUq/PD5zifeAsTM167v4tve2l+7p350wNGWfZDilqD77OBdqiQ4U0avoKSrpmSqzOirMMDWoMGURpMkPRBuEBNmOz0xKUWjqh1VJQwB098EVUHIrlfmVba8l5IjOVONRUXA3EdQ3gbOQToMKADqbaxdaLYpKwSK3k5O2aWkNusi03IwfI6KfWas+S+ygmHfclCDkXkedp+NQeqngTA9gPxbaZJvZCgWvPs0Ve91EzN+UNv/zMXxJu2UttiSmKfruZ2HM1rfZ8oJnRzfGZJ3I18oL0iTwzpmZzLAOyVKCxLapSOGrmlFUIw5SLRwJ7zoPGnvOgS/aTl8sHwavsMcODS/h8MLyAhr/Cb7fr2nFfyHtGPnAk37qcbGtqTdN0QovPWAIxJivFDg2QSEBljFTGiGbUVZnraVmkpRpWcXnALQFHwypjSl319JfebB/HEDOzUrLtiAWLHxc7mthWYFN4XTvY8NThLNnW+IGXBo9OSwkbYFAWth1vjYLS9sIvx4J0vDbghc/UrLhZKqowerqUHb2blPP15OJKTziX+RBo5rOucRZDeglvu/41WtZm8uOiILZk3uObvzS8vLhU3jnSpxmHiKPimkyS8+NQSRhsBCmswkW0w6HTUpZznAwdU/UJTXot57Dz3ksnsjEsYSGRgsRGlpAQbNdfVt+/c4Pj2moUbOhpNeZU8vKjKqYN6tDhO1ZItdFn5rCRY4wTPkxM5YNv8VDkCb98QH3w+FIPn1xw7XXJk0bpHBpyCSOo2pqLKNNXAG8sVU3Woav5WH1jr8nBl1pTZhjq2gMsg6VFf8ZH0vyroJtQcyExEgzDTAeqdKU5aUjUSZzvVkVZD4fEoosskViS3ZR3uwbVMdGwZYhKIVc0hDIH9FtzGE0QhxPEKSKUsHDqybu6RlmgKZ+umGBJXJU+OEIUtNwvy5w8cYNiUIcea4TFVrqFj1/Jf3mTiGSJZ2hCbWvmBlkfBTMGlBlQJm8FI6V2ZZIrFh+EsMsQnciS0wzJHJR1YzvXgt/yMLFd/r1aUcIxEhdbjZOpG55JwtTVZHtAiXfZ0lxzkQaMTxApwyRFWKEulEy+fNh48PCJHj2+0rj5iA4BNRv7jCzDrB4rqOe+WGlwKZp13iOAI4XpLMCKix4ZMmp4QPc1n415v33zXHdun3Mz2FTONJ2Oe24sXsO67FWw8hNLp1khFnbxadArT8HkWWCLODJnUiKIw4XPVHcsuGlRMzYVjxk1Vg6U8Dr+PQ/bC14CL/mYt3ShHGt8G97T1DRPExcbEVGCrJsuycYTiLHmQf2Im/YlN//MNxYRcYJIjFEpiYaHkI5e4KMGPYpQ8FS1RV1gFaNREoOGlRWZpBDL1V4nR8YUXwi20WfkEsoRXYyg+iIHrDKnkdNByccxMv8jWLFbRgogcQzBl1rnIE36CxQ7WG1DRz5Owjq/mBkQSXBO1kB0ZNbZxFNrnsx5ybkBc+M8NeSmhr3hJwr3T+2Tc6/xIZCPele7na5COVc5X2NjttfVsiGLLg/zHb/uLUqSPTiwhjNe0sr5sZRu3KT0xzKhfwFrQjfV+LyMK3TRM74N483GNL/FHnBtPovHFrrdNIXGd0PCzfLRL/LUmubm6memr+iGT1PWbPiZ/jM2L36Imhp3IAsaWITK+cGHqpQcYyN/+HECOh5S7DneocfSAUL8YXVti7QaOmcP/v9HXc99soUP4l5ZkrwEy6FBFmRJ8VhRBlJEDh8Mfo1bNyMjP7bU5IfGuxAeOPmhNXho3EjOEu6xoB7HZVssiwodTYcEkJM6NJ3YylxzKZJOrdVfo7zy9hf4hcoN8qaXJhs/UGPtKjmWoHTY8IhYIBUURzJ01vsYXRejo5tIXVWeJtjRVjCe2Cp3qUw+iW6gGBAjhFxngyOWll7j1vW0nXgsuW60lOS36Qu5A6JqfMVW9ODCJlfspEiNCnH0ZiTj6lC34miosUPUeGpBXSESfQYMVxJKaofyuNQfffmRfvHffVH/4Bc/o//hf/1d/drvfEl/xkeZ+OXebzNeAqncQ7oO3AuUv+PLie97HfiVNKex/krw3q2tznn5FLbcP776xoW+/I3Hyl997Vi3XZTrBkEive7e3OjVt95R/u+y6VM5pjbr64/3Nb6vP7wUR1LgtkR615ygONZKe5Q4wJV/2rBqdeJx1D3F4JDQHHfoU7YS+nEMb24vJyV+cOMI/sKO/4IkWTNvZuIxrsrFOPVsiQ5QVT568zKOIF6nkOzIOpb4ZRylWA7oKJdSSkSdFc59Z12oKJEMPiF5SeHSVOKuobFO8YntG493+u0/eaBf+I9/pp//N5/XP+aD4K/+zp+xHnmx0SQx4528AsnppVfU2FzoMcCFBKutr77QHjs3dMM3UH7ohm+YgfgJY3JyJOkeMdxBYo5iD5TiYxNmSRVr/ANxVaa3mCM7TOWjKT5B8aioNEOL+RAT/a9KKHXJUF6IUPIyXhzLHwldpAHbSsx6PMNOJDHRxcYFXv/s7S0v3NM7+GXNLT7YL9GMg3TlPiKRqCholw6lJEFFSqWU5ypEgT3nOmxi0m8SE0KoZZdFrp/Bx6YYatGTkXxdxuhqEZOKYXZ0IfFR2bIf1VJi9cKvJP0H5YwyuSAkqVbV7WClp4KTDaCjNw4BXoSRoGRGVHnR4bLYO2tAoFeq5J4aMozxSw1FhY/UWKMNoZV9xE7N6IeteKvkPN/jO7MhmmFiC+apaUPMJrq5KfbaL22aQrPPCvJPHbebiXPfeH8BZ1N9KMzHwg36Gf+J+CmUzdTY3zX2Ui60RUc3miYB9Oga/U/0zyEwI5mfoLPMDnw06tplL8oHvytwyQfA7EcHdrqoPelOl/yCKcge9Yp96473lT1x+/2BeZXyMtPc1Ohnmlr13Voo48j8oW9AlDGOziAQcq4WZE0GiJXzgLCiM/IDhn10CQWx5Z6Wc4w4YmCoJCY9/qUs6bpJ/+LsX5stIcc3Oh1LegVLQjhGkXZxQE9FhxymuGJQUJPsRCwz6qU3uhu5bIuKZamJIbaOq+iiJ8ESgYIY/OpyRKoaGcZBGll5f8gfi+QdM/MlOgrFlf4FWNOtaXs2s+ZmGb585GQBqveX/LVb/iUaw1HOM4HlITsVhFpsMYRDlkPFjsaD0KZfCOE5EkBCE5RrByVx8SUP+vgG8Q9QxaX6iszoSxZOiRpy571E9YdBd27fUK6Z4ZuccIxXGt6irDmjYhhJFbaA+Zl6HVeGiEsCO0K0C0Xe77rqm8ijizFOTHVOk50xxztyaFTHzksxHIadQOpQoyd3uq2kMNQyjaaTqlWqNB1lgfcuWPaGG929c1M3zjeEM/9RJneSxJHooUIZGXSe9Tgzvfjjhwpx8CiLx5vTbk2tcQ9oSun4Jl1siYnulI8ce9GTZvj2NzOVV692bZ6Wok0fGVeOP3IQXY3Kb5Y2AwWO5zeBhYOuusGHo12kMQF5uBU4Kcf4csZtqUbOTXGeJuWluNToKteaE0pG5SZX9jTWM7IZPbDq2Cov/DYfBW9udePsrE4CKvxUUAqKnpMIjZKuxHA1Gh2L1VAFOA4H5aKQLDvQU8VIlhkMcxR7+AW2uXHs9fDxk/pvCnItKCa8JY6dqpQcc6hiVExoGGBfgXOOs+JoajxQweBSU0hXKhBfNHb4VPPQyb+Vv3/7TDdvzGrTJPMjHPOXDdVPHI+wRK3xQUWJj6IUhTgFsoqgUjnDZECK3ghLDVt6xSJVayU2eZk5IQEsDqzcoJ/wwL3gITsOcO3ggINYQ1LOeTYSynmt/ItPcpDNtnY8LB/zG6FLHtRaim3ZRgqk0Wo5BC8UmXQZRx6weejueclcu8q4GYnSbVHhD1LLRmzHueOwIuv6mpdIJ4YH+oLoVr6LfYXynpsxJDb+pKs+Kw8jjRxbyfRZ+Wio+HXAuNAzFBWK7+S9Rj5WVB8cSPkQXMdKcmr57hnMngFgUvrKcYo5tK3G+pqgU2t188t1zhJDLzX0zaL0istY95Vrrx3nZLd+CIQfHwQPumIDVkC3Y0O2S790XGPL+MlGWnJrgenL9G3WRdCgUyGby2wcC/l4t5m0ZfMYfdZO8SVP2mCf2Vxu5vBNg7c22OeywZe9acMBzlPDx/TTNE0uzBzstKCFWqWfGj7IkBqzJQXiGhbHFDQOqnSS7HCLAd72osOmJiQYKyX3BqHhTFfLRFOZb8w2jdZyyqNL+oqI3nBGKdlWfsjAi3E5KblRFkGp4tOxpfCEqA4l7oFwRdEXHPDr0QfYrMGgRqJGTD7Y2IKoOvFKB9LSSmHS36AjQ8kaZWgUs67Lou0c1YoY6QRxGQ0KEqESvyeGMAAAEABJREFURPf5JUr+WvC5+7fVOL/RlWG4SaRMbDHwRZMpx4Ecf4iEo4FSWMfMjCJaKQ6LKr0iQyrOkm1ZFCjtqMkN57KkNRLh1aq0SuFiyXUKkT18xEnIvJY5A1/ULBZ8yBEdxtUdNkejcsN2TbviY+VneKWvcCtskxCkhg/w5xaDiweiA7ZlW6LW9DRrcuPebX3ljSv9+ue+ykeYz+m/+4Xf0T/9tc/rtz7/tfqnv1kaNkHU3FdyD+vcW2osGNMXJt1kY//87a1u8TLZmpXn8NcfXOhP//yBQnNvV/KI0gHVtvKTvxJ4x4u39K633NGd5dnZ51mE6w/+5A198csPuD8eZLvmilBlPoueNH2xL+nLwkocvsxtxgwhNB5dJ9nQDbcKWhqb0YFFLJL4Yoi2DbsCllr20ZCzRwNG7nr5KCnNqe2Uj+8qd9nkBzk2wWJlDnJUPUkQB8VFR+CRvSLGGkMdd3Q42L7280iR1jb6gcinQFu2p3RW6WzLSmFMDKXrQJ+Ah2r1y1yMdSOFRjcoMYltTQ95Fn2ej9O/+tmv6X/89T/Wz/Mx8J/9xh/q9774DT267HKb1FhTie3k5VBkOh3nrycRSO2lXzh4AzEe9ApvQTRKeECytMKQnBA0dRSwPWqleEiCFDgs2WhNfqXAQFDRjnrkD5GxUxXQFIka0AtjhIkyQDFiYVCnpj/Cwj7lu/olLMbIa1R43nSjBqsH7FJXTeaVgy5t1s0d9vjveNsLevmt93WLPX+OcORMhBkGGIriK7AaV6vqmKgMevGLoVcnUcDFFiW6MT1LrFYqJc3A0FlGqVGIRxp82qSNc/RlYA2SW+hsQxa0VnxCGCE8HHbaiJIh5Mic2AhCBmFtyzbSqLblsOk7dOkvbFSkCQs6foGW01FR6JDJ0UCPCtg0WgrPodgaqsCGoQ8T6XJJzg4XGK2AuVaasj9qBIUONM3Ej/0U/NS0mQ0mZe+15Zc5ofmQsd1O7PuHfhN+Ex7MTRsQe+hA9FPt0bI/28wTPkEr3Rb/Gd08TZrgJ57xjXHYVhWGnrnOc+XAtb0L+M1P9qRX7Etrj8qHwHwMrI+CvK8Uz7517HE5z5WDbORsrcluas2aJmgAH9m2qEpT7xucoD37Xrpjn9yVPTBdQlWgWyh6HmZXAb7lAz3a4HfYos8zLnTHA7byJD9jq77QUevaRc29UIXsHToG0iD3gcgo8q/ecq9M3ozxgD5ygJlfyJED3bB3lY7+Mp/VJzxmMaVliz19D/QaS+xDVsmDj+2AHLoidivl2DKZg0cLQ3cwEqxScu4e8pvHJ3zcPWSBF/BaHHLsWQ83thudnfHOzHmSGqFekPPAu/2TKz3hvB8IbawfO3bJhrrJ/Ihim5YKreNAHw1iBo+ELS3XVXExxKEEGviYOOLyR6O465mC27iOw2ALCcSzL+86+SB468ZZvbPkkOOcrnClxhPUADkgNEx0WilOBSkxWkqpCKGiGS23AXgqIlWiWbKFZd3u9ZAPgk+Yu5x/24QEguqbij0SjBzw8QrB05UxjGkk24XyZcJqvvRM8SJD42db53wMvMvH0rPtFuNiOPaDFzUixqqd+VShxDJ12qyD0EDIItW4t0yiGy2NUCslukodRYQoTxF95HKioUbMs/B4bqJYEX+OW8kFOgjfS++wyky7/ElGzSotcW3QrexfQPEYGa7tJ3L6xEMKo2dKGRYdA22tabPZqLVJozB1ywLMzWJFbCsfc+SBxR9h6JHJKy7Ys81Gt26c81Fwq6nxRTgOjGkMgQEPhnkkBt5maqDpRyn4h8caKaezzmnJ+OF+jI1D9KjxIQ/esdMLnJapMNeOuTl2PWLx58PUfr8bOWT8Kpp4VaF7dIilNroAUvWULwUNjjn2teNEo8JAklSEJC191xkbqLu85N4632pmfqJmGKnFMlhCOSqu0iy4gMEmEfqlJh9ps4iCaBEr3mQi+uQyERpJGZ8sgQxXa4lq5bElSR5Aoek0D5f8eXf+G3KdO/Qxdombpqk+7szciOPfMzZRjgMyWc0N6KBHjy/5jd4eWSAjt54tlb/GSgJypf8dT7tLnqCXPDhCr3jYr9ihDyKHDuzrL912eRDju8PnEhpcwe8W/hKauNBLPnpeYrsKeJpfFg7kOegCPoju6oLcyJfQkq86H886PgcoSDz9XgVl2+si/8w2Y0/cikW+Wnwu0eefRV3x8hOkvyCbmwv6KsQH/5oHdOkjD3ZxsjJljfXUuAbDM8FMLXNIG/uhd/GeLqYSHJQ52KFYMf7Jxl6rvNJsJuoGS6o+kir5bWuamqYG3Orj3IYN3YZ1sGUjWdi0WhtnbCa3wWaq3zJvF302mFt0QcWij65A7g25NgudoaTnmrFm9BPH2dJ3k1rkqUGbptDoVjDOBiQzDUApvS4pobM9LjlR4IVurOHlaFmDUQeiOEjTSQcPgSFf8RiiAISh4f4SplBupaML6JBjikAIZzF5BkqHMZJN3iiADc+TxSSxaQmsayY2dAL0SotBlCJpVqCrikwNSxqRsuYk/Ql9zUEMZIrPSo4UJ2PAlXat0aT3rgrFJ0k75sqX4wmQJY8fHOsep7V09J3JocYX5LeG+Sj41hfuss6snLCME5OEt6oQAx26MImHLjX+dLVIlg2Qrv3xIEXmIWM2ttAaN3woSwquLBkCfGIIgsuhxj9sEP/SDXctJKbBE0a0lHHAV+yJU2axdLFJ1V/lVI6rK/bIAUKU5U46PKgcGBU9/LJAbJerHWoMMYeSrQ68yVxTMjqq0OVlPL0dZD286Pq9Lz3RP/+Pf6qf+xef1d//hc/qn//GF/kw8wYfB/fcX/B0I6+Vl4sd8buuehZlnDe5B7x4a6s7vETmv0sY3RtsSv/0y9/QV77+qP6bUbnfE6KUDKHRb2NMPGb0lvs39N6339OLd8/UcOie+LA46/NffqjPfOHresjzBVc1Aql4pJKtJiI8QKQla9prLGoUJ5FRXovYujI1MFAXwv9lSExw6tcXwTZcADnW1ao6p5mnYXrWL9qhG23kb0avPr5ZrwSt+CZzDN+k/M9S2JYd5CwtIQ6tZjkmaTxX6iooHUE44cMamlqTwROenV/480f6tc/+uf7fv/4F/cN/+fv6J7/yOf3GZ8dfB16RxM76JR/Ps8wV2xTyiJwjdwSyoqAytV1NQmHTwHQQLrF4ECcKmo7E2qEiR4g8gKJqbIHIMeIXO+6MqoSy06z2+Ipip494mWgffXHFWmJRxQ+zlCb+gxN9FNAbiJLYALZq+lzl8HbijS0Yfaz2uk0gxA9L3XNwDLtmZ272iuHurXO9/Jbn9JbnbyvPXMKwdZG+oKWMXoTOA6J0kEpQ+iogr2erzt+Jj2StZVVHE6z6DDLyao8cW3Je69DSZ+mh8V/5GgOOqy56L/32bgKp2KkwsYKhRo4W9AD9WktkBFAbZ2qZ8EOlugA4gYi0w5hzUK4oQ2sI6Z/AhmAAe6zxJ3iR26AEUjlNHe/Rf3xy5sdxdnGyyrci6AtHcdmpcfOk8ssga4IZEPpWmFtj/3WN2quxMQutfdym8W45sIX/Zky1Jxz+DX669uf5sJka+SdNtafzQpsmxkJVQWK4ORrVcXTelfIxbM9DZ8cGd927Fs9+PPv/7Hf33B+yn93jV/OQ8GQiqUGz1ZoldJkfbi3a8QC7Ikf24hfs2QvsvZ+c8LU3X+WFPsGnfJEfr3zt3/e8DyyIXLZdvRdd5X0kOmISm71/9vrp+zJ6cMX7wcWCS+hVdOSIX/GM9ZJ75gXvCWuO6C/JfRl/bPGNT3JlXtZ+Q3eJjy8IH/sufZS81y454K/wiz05rrBfoost5yJzK+ZSmUqthTVXbNZjeMC6S+yDh5d6dLFjiVo2iB82WMninKg+Ft3YbuFb6aJXCmmSI8/+i4srNC6gzikskJgaDcsFqwhmFEqJd5xqzChCS4ePASpqYiOx5hhXLsdIGPDoYMlrDR6fY054ouhfVTrtTT4G3r9zs35J2jjIjIVQLEue4kYTfSAyhyZXJcsg0B0jkrgM8SxBVcgvfHNcDIWIDojqYr+1Z94v+Zh6KS4h3NMDJI4gMcI7FHcdC7Ycn7AphkApS3z0IGpDjz6OT0PsyrAiFRhfNolu1s3zrW7dPK/7Qlv+ejDdEVSuKkfRfWYNYKQOeTDqXLg1ZmjuC8Vja23SNE+C5d6oZ8agKjXEcE8NsBRpFsSrzkTJkcKEruhRvCnikfFjPPYxdA2VFD7Qm5UYkjpY7Dmaha3Y4uNXjEQn8e66LmPoi3ZxbVPjRrzh5jvL/CRtPGpDjnDgDEAYuQrhM7FGPK39qae3yGRt2PDfZuN/6+ZWMw8LnZRn4+0TDSynOD0ra0TYMp4Kjy1KdKsce4mxoTyAkqHHSkzpaPbwT7hpPOC3ErnJ9hwUT9TqM/x1EFxmg8RwqTEHxVdjjR8EXGODIOhar5q60dC/sHTma8PD7t7tM+W/rTTz8SQ6MzZ5LAlVcbVrY0SbhhxcN6jT2zXqrwsWez01YzrxEjY78dJox7Ai2UYHiorSZWfVZBVI+Y3WYx5STy6vlAdqhopTXVS5umbW0nYzacu5JkwW8SA9ZG6VwrHtues85KNsHqadJA1PY/NCYanEWmpwyZUcex7kickHxUecu3zYfcR5fIon7+MnOz0u+06P4AuPd4o+D5xH8Kuu+PgGTy6Ju+SD5RVxILoTPCz+sl44Hzy6UtZPHmJvPLpU6APowzzUQrHH/yEvp48KV+TdgSviT7FDHhh+8TnF03HVJ+N4UMdwSb4dY95xM9/Vh0imiBl7uvbeudH3+gC433c2Nwflw98umybORc5HcIAvdGa70HNaB0iZ82Bb2SxNrN2Z8z1zY92EIm/Z+J1xzZ+xodtupvrt8RnyFn1wjv5s4bcbK7oz/Das/Q1rZsDcKwD5ZvJWbhZ6+ptao2+QMRiKPIVagpWb1YClWjdtobZku9AWKnOMrE0OM6yqINgYgNFCaJc5wNeOtqEDJiJIDBqkpyrqmjcdcIqA1fGDP1QuciwyJjRLa/oTHlwX8UeMQbaLprHhA1l2rjLVNWgP2eLYaEgRTmXUKDb+sSGyLIiHQaalhgEJhEhpughRim1l/pqW0qFxgRSLPSKEGD8FXCRLwXKEEoKBTgvBsQccxTIvmQ8k1mfWzNtfuqt3veN5fuG0YV3vZXtkgFr8QEe8pfAQBRoFVeXtHKc9DMVjzrWyaOhQinncU3OEohzQkT0nBkcqOlwxJ7ZzXz/kn0NGiy6LgBmPhFMj1sc1Kln2QHisi6xRLHwlSyBtqChJDKEOLQy1ePrHORVNMkJiAIf816UjwvdKYc6nCso4lJFaKTF3ZJvrDAj7HhwwdiBZl4emP3+w13/4/Ov6J7/2R/pv/9ln9Pf+2e/qF379j/Tbf/BVfeVrT+ovt/baaK/GqhZzIOVZnv9JyFvunSt/LbjNtW7p4e5KX/jq1/UnX+4//bcAABAASURBVH2de9pVpo4AKv2aMdhWa9IkEbfRX3n5Ob364k3d2HRxO9EFxi8+uNRv/tHX9cdffVTxuW+IOELqnMtKVcqiDnuCXny1+EZgmShBY870/1dZUlRM+rNNKpf8Zg1mBRwKdPXLaFhzDID6VFj8glNlxRNKPaoTlyzRWUYPoghqZsgfWjLmlcKO9Q9zWmMv0FRy6NFu2UZyUfuayqiXmojO5B5QHqA77pX5ZdgTXlYfXxz08Mle33i405e+dsGH3jf0v/7Wl/Xz//qL+oe/9AfKPxX+F//+C/r9P35dD3gR3rMqepAHIPeJXn82c6AnjutAT9QcXqFWYhfDUmTbgzfuSsMig5AmCpWK671rKWHWawmjQQOhQbxshyQ9dPAwx7pqMjTha/EDFXAbPCPHn2uy+quhIksNnzrnlqgaljhJmIDVRBkqJR9SXQ+hGZSdvDhQbVcMDWZ4WnF8mCSn0ojCOSJKYi5sy/hsm/XC/VvKXwlmHytLY95gJNleIMrCCwpQVO0E9M7RLlAGiB2xOCzlJ3IV42qrWceoRRdi0y4oexnhqtIkEpcQ4Rd20SIaYOEYM6aMxRFp7GoUBxtesdIUb477oNzbkuuQkS8HYPGDzxBjVTRCFa9ChLI4ti5IGM5ZeCNbqrYrvSZ2hdBfow+J8ccefRelBGMzQmqHDx0Yxzr4eBCOffgktNE0NAbNUsD2TI179wQTZL82szBndDM36bGfa9rgnHeCsc8z74WuXwifbVrtAWPbbiadb6eSh37S2dlUe8jtol/phuTxn9kzBrnHT5M0sY9s9C3G2pVZWoCQ62zPs3HPfSEfCq92B+35gJWPSJH37IX33DswCzeil2po8pEg/7fkJ5fst3nnyD9zfcwe/CF78afA+0fker/g3eNhZPAIvyBxj5Af512j6BV7+CveAS6LxucReQeG7RHvD3m3KBp+yfVgoY8W+hD6EPujgPyPkB8FvI88Qhfbw8iF3bG/ysNYHqF/TN+Pc3yhyI+gQd6dnnA8j/GLT3SPSt7zXrUnF0AuHXH1jsh8MntvXnMxYOms/oXV5X7H/f4x7zKXaDFSM/3r2gw/c35vnG11frbh47BkfsqZcyzK5W6n1x8+0WM+LNZ9Cp3oIP3UarDE6SRkBAy9JPSi5ImhCJijqr5z3yMosiiwtJKNJrnLrirlT3YsyGTHfmDt5L5g9CiprieQ3XT7zi09/9wtZe07F90YAD6Sy5+BQEerpUSCLUIfdFYsqjpG/KsD+o4Ks+gqrEhaKH/s1Sf0otb1pS65LmQiOCZVgdc6EqKw0dZ9rszVxKcYZc5zrPExcbYl6IAkZDs6UbpWLqogCtvKc+UOH0xv81HwbDOjNhAYVCmdBtRQoTlsDoXTzZxgSs3cZ05Ce84DzxqRpc0T37wm2ePY9BcUoy+kga+avoSC2JKfaeoPGzKQRY+nzAmw4agKVZjFYeVXFfZWpiQJSlibeLlCjCrI4WZMQeQg/ECsOUgfY0QHMsHUHmbhi2BrbdLMpDdu5um+FjUMdUwuEwnDvJI7ypr5Soa6w4h1MOgwpf8G2zUz8bdvbHX75pmmaRymlmJbVBnZJoYU9KAoagzDgBgbRmUIeGQMsUUGLo/YEOLGHd1cEXFDS+14YHOxEn3B8RuaHTfiK+W3OFnEDJjjMMeENcGBCFJKpwmEZtWpCiNKQPEYU0vOMSSiV3+Ynwojivz5Ddn9uzeUvxaceHCiwpEoqpOpG3mpMSIafRZd0kYVK6Nm3OQ0XWO4tnd5XYw9ntihGdsiDUJL6DDCkEI6oUKBWB8C8xHuITf/LAtRSEebEUiNYzjfzvUgb5xuRkROzHECXZZt5QJ9fHHJ3O9Uebz4QBQe2DSrIJJh2+N8yQMr/5ekNx5f6GE+vAU8qMI/eHhVugfo3uDB9AYf6KIrlHzFx7srPYR/iO8b+MW35NJd6iEP0JKxDxu62EDyJOYNbEXxvaaXeuPhxYLwCxaf5Bq41KBX0Dfh14d3xpY+QR7WNSb4jC/xD2MHDzn2RyDr+IobeuYo6znnOPw+Oh7Oez4Gxn69CTrowA3ywJzWOupMMPOdaXdogNCgjfOa9Tkhz5O5mVobNmBbNnJbNnabbWMzNw0s/DkbueAMnwIbuKz3TSjYJg85ZvjN1DS3Jogm9A2m0ecpLAmVWlGrMZbwopgx5nlqLuJa+6WjWY5JXEfDnuVoDNTYAmJV0LHEV7ERJy29IBvZqxd8zVsUwNi5CFPJhgK/UhWFoxoLIoPo+JVCHAYyWkRa9GkDFNRwhfDGNR1BSzcGCUs++LggUOEyuGBItKNmXUgkoGObGYtrZBD3ADUSPqK/9ThjCNBh1BHEq8rwF8Fxg0iobBpJtmVRyn/0izRqGWAJHOODpyKm5cgg+OQop9b04nN39NrLb9Hz92+T88CcdbklZ8eRMVc7mmO+9TiI6IAgWjLSCVUmfyKLjNBFh9Al18/iLwpBWWtoSNWxomOka3+DDn2PCZuhZhyw+BvQI3moY5XBJK5jMb7xiyzkomUnRqOUDhZ1WrDUPmjZObCIyWeY6CA4jLb6QIo9fAE5fhwYXGodZXWce8vQd0YV26THl50PeY+U/57bP/qXv6v/2z/9Tf29X/ht/dN/+wf6jc9+RZ/70iN9/WHXFR99KogBn82T3v78LeUv/vJ/K83mdMd96k++9kCf/9I39LVHF9yfuqrgb8574xxTS3VO/Hvedkd/5eW7eu7mJJyV/yPt60+6fuuP3gDfUF5kGsfPg50hk4sNN616dJXlzZqaiTJkDnLkBCBf68VB2Ku8UrTobMvOWhxAoA4dHjWOyqnTMnw5TOw6YngYEkCWGr/BRj9g+6SfJcdwojWgVmB6B/CZC7TX/XWTI5oVi0f0AX2sFnqAXezRB2hSV3aldIV6+IYPUFAb/TXt9tLrvHx+kQ+5v/WFb+jffe6r+resm1/5zJf1S7/5p/off/0L+gf/6g/093/5c/pH//oP9Qv/4U/025//Oi+Qe+07e80+cfqt9YW+swdkC8gQOU6ecT2g0w5ysCGSsTstKhdKJ4pBWUJxI4BaQnLkSIJS0MQWPSx5sEQRQX3Jwjh6KZJsYegTrrrCNkIsjqZyoJKIHnkjAZyGP7HhUZFw8beUUrowUrMKlYOTQcX9xAE3g9hJR28C2CPA4ZxLR2uJbwGXUDquv3B5+S339Y63PqdzPuKIX4gkX9nJUamYh8oxlMWmsYciPolZ3SLHXqCv6I/2GNGFlB1j+GDIo03mSg/D0kXJnFXLUUUXHgdSqUPFWAtJVEpVqX6LEx4G0PhIsp2GhDm/CYIViL1jCy9sRSXXz2rHn2pHi04U+MwpIcIV0iEePDmbJNMYVfnFAz1OOi1jzHECsfeRPyyacg0fZn0mhE9c2TGOUUcbkIC+REexN+wGouQPeMIPqNYbQ9SKicG21jSxGLPHmyfXR8La92Xvx/5wCzaFxh6yabMZ2G4nndV+skHh0UdXwD9x2+iCedJmasp75kQfQaNfupVt5UeUznnhdsC9Yn/8xXj2xOtfuYXf8xwKsjeumetdee7lr+HyRyTZbz/iHWjQKz6IXSn78yHv9JSNvXnpeW95xIeqAWIWfZ5RD8Ozl38AzS/7kyt7/CDvFysNv+773+C94kGQd5zELhj6q3rPif0h7xMPeJZGv+IhvqXnw2H6fJj3Cvouin/GW3x0oGRojRP6ZnJ0p8hHph3vHLaZ9ZO6yLWimNdYsu4y1xeXe73+4BHvhVdMO3HDCR6v8JAN5/TGlnfMzUY5v5zYWpmYqibHGw+ecE4u6xLhdEM7buSjjfPSbekTFMvQdynjg6TTHuUR0WiUJcEgOPPLkRhyHKG5h5M8LEEji2V4Ku51Ux3BusO3kRf4pcqNsxmP1SdOAfesxU8ZVzCyjjYyIKrkLvxXEJeej+jpGyl6+IwvazqBnCZ+AXepB6yDqzyMc8xJGj/4/OfM4k/quCdRsaTCmj475jgnKIgbOqyZk3gMDW3cCmmQU8OC+EYMttPM3Jzr1vmG+8FMflWfa3ZSS6WhzUlmHg7IpClTctXxMcisrfArcONeMdf6sZORsSZQS4lqYRVnpfjIMQEoeskVbim0p1lQvIYnBKYvQGJMcYOrsYp4rPAwETCwhqKCO9Zr41G1Ms+6rvpTevQxXSyCVwfLdgmWa2I280bzNEnZSTHgTN46qaFiuIPiQjoqnmmHrCWfjHxSc4O+eeOsTu52ZtGXn4eb49hkN5gIXWkL+BmpYQu1q8Vv1EQIu20JqqUY3nZJ1XbJNoAqpSsLNPF5CDzipviYm/UhTwksqUGPKzBIJYWiVwpPQe5LcKsX7F9UmctazbGHL5rZJDPhM4nu3b6pe7dvMP/oxO4YYlt2QAB+sMqNxB0d50IuUSk2QjE02GOGoxJIa5wLpl9ULH80ko0ikPj9upFhBH0KmSnzgO9qPF2zuX746DEPwMfa505ykA58VMq7HqmJVH0QPD/b8HAWhx6tKCuFjRfz/YQH5PG3ScYXxCQaG4EKi2jZgP4hojtd8lu9y8sDv1HaKb8RCuo3ePy2Y6WrLg/h8AXsoen7MfwFCL3WHXjBPdQH49gqF+OMPYhcuNrporAveslvHON/wUOt7OQNjXwJfwUu8b/E75KPdJfceAe6iuZ4omdOr6DBZXzwvwoFV7v4HvAP3UMB9uS/5LdjV4ljM5Nlltk+8GKUc7Njwuha2dDssOdDYfSDiokH1MxtIM62xQ/znetvmlxrcztP2oDQ7WZi84a8adxcJ/iZ3/xC5wYPxb5ZMMdnwbzkmqfG+rAQlT6ztoKpNTUUEwi1Mry0wg+ag5MEp9MSOXh27cfHeNsWZDFndqTItkMWva6LYReM+55l586R2C5j7kuUS5LscAOiuEsWhfNQixY2R8NFMQjxHVsOiVA1vG0igI3U4kYvqCqUxuKn7KGSnTFJsiT4kEQJhqrieWlWsse+gNRoMKeahrFSlbhCNTEEqnLNlWd5XBssUpd42jjCcFfxyPELb2fsHB/zgLrq4lpTVIo0KHsmCd6Vxbp364ZefcdL+pa3Pq8NG0SRCzO3SEMCcXw5SkSZn/BQ/EhX04IU4xEZyToUo10BK9tymDgkQVAyDfdAL1bcZEdqC62ucPKCBAZSNEo5MhE09MNFpyVuQXRWw8+iq4woKiEVFZwoSVF25s7MhpYSHQ9vJIM+2IpBpjKJ6KnFSwfu1Yf0kgWNd+Jz5sR9RdjwwEoe+nl0sdcXv/JAv/KZL+l/+Fe/x4fB39Tf/4X/pP/Xv/qc/uV//DP99h9+Q3/6tSdsQHnO0eeLz93Wyy/d0W02fs6zy5O+9uBSn/vi1+oj4yX3Q9Gh7RC15nEkltyktz13U+9/5SW94/mbyn3KKK/6rM995VL578194c8fKqXJNdTc87jkkARIwsi1lEgLeyTRBcIva5BDrLVpW/aKo/szTM5AJ/JanRwAVbz3AAAQAElEQVTX0n8eRzeLoxf6l5OM89SrRkG4TaNgtXYdjs4n+vgF5ZbjKKaOfQ2PNhiW6/Yky7WSWchSWfvqyz0p8/ENXmz/4E/fYM18Wf/Tv/0j/feslZ/75c/q7//SZ/X3fvEz+r+Dn/sXn9HPs55+6X/7AmvoK/ry6xe6YNPhaSO3efSzHEfGFLbTZwacjxU5fwe+GKa/2AkaMRlsgGQOLIAksjRZb4ZL9WLIMg2EbFvJPZA22QHqjMGGoeroG05V8IpWwie8KKFBdJbFcldKdJk/Lb51bPIYZwaDPn4rcpyYNdREwzhEZIWP37Pjw6QgZhs/CRFqVbEtLq/BY1HuBSR57t4tvfbOt+ptL9ypvYDKJsnWWuhakaMJEKgrZ1niWJbjgU+tGBoqtm+2x6cMMJmP4bdwjKuSYksd+eEypgC2KgafOiYh9jGlVpkgobZlB6gXKktNkm1ZOiJpMp4DGtuyjdEyJ9RWlQNtAKG6fOxBD5ysXCtdVmqOXti6UtIOHM8zaju+AD41tkCoOueq1wIKl14TjwHH4hILryNFiBnYLnX86uMAY8Na1bQB5LrG8Vpi6F0cNho8U0HkRt6pNfaWgH3jZmrcwxc+8oIte8f6pfJmqr1l8fWxcKoPhdtFv9nMmudJ23nWFt0GfiZnow+60ii8ag+GGRH3PoktsbIvrv3z1aH+tU323JHz7IsTQ1aQvzTc1V78wP77FPuSR9xeoZf4rYgcJLb24WUb8eMdIfxe9X7Au0LeHeq9BD7vHcEF/LP69T0m+hWXvBetvtc6cvNuUu8K0FUfGt9L3h/yPvMkNKCv0oWC+MReWOTKxYtF6aCXhT3zt1dsOc7OrNmZuWCZ+FPSlUulcDh04vZ6+PAJdIcXRiwHYDstOvEOYt28sdU5ayBrSPSR+7xSuHAvOb7XyfHwyRNOXReh6mmWIRSbBv9SdZi1om/w6a3HWDaTo9NFCTJ2pUXEXbaVVVXXmlIwQI5+Glzy8chS9lctOtSNj4m3bmz0/L3bunF+Rh8ahZzJMnLiOLRKmLANRk+VE6/Sp7/k4OCRYz1Ar2tsgdx0xfvnGw95r+fjca4FG/8y4g9LW9UcqWR+RLHC0Oq6ME8RUCbFwoaoDg59YjIHw752MlyMcX1ebzm/d26dc543PFcyY5ZGkCT4gp4qRheItJm7cc9L1yjiCalHA3nmeaPGsSsbQvRlhlLDPgMPOcZgSM+0pvehWl2epcM62oxPjKMwVEs7otoiFXG1HMhCQ3IgFUwS2zLKmrwYkuNZYD/WshGRVXJUXjMTE7PZzFxscylrsMQMykmmjzygBI0uqNHhUwE0eEmMi0Ypje7inwO7dWOru3fOWfTbmKKWuFGTruQRJ4i1lv8vZ3/+pFl23ndi3+e+mVlrbwBILAS4aCSPQp6RPLZmIibCEfLYE7YibId/8x8nWSRFSdSYlERJHo24EwRIEAQBgiRAggTQ6G7saKAbvVR1VeVyjz+f59z7ZlajOdvJ85xnX8655y7vfbOyqqQ5NTWCpLfeg7iEU/CYGxucjix0hZ8yMxh6bhAUdCUg+tInwgNOgkd848M5kapCnlT/RLcGJcb3Xmg28bixlq7HXJ9MJ1BPcvSqbDGyRQ1tQGs64g3L36J89plbOT01+qqiwbgDa40JBaW+JdCzL9S821n35tg59SnNIHab1iM7RtmIiRyBG/ZwbT2YL6kyuHA/fPiEbxSexGeM1pNkQNDDhHL71glv9084kQ/t6wXAOcCQXqsR1+vJ+Xm/0LvCuVBW9Qg1e1WlSoCvQC9ZDofUYUnPu1gP6hoN6Zs75U3MMlqfN3w/CDYM8mIAip81B37a9DWBssYNWNUB17KRuYYVf8y/sId7P1JH1ZJqQNuYGhfpm6BNUbsYwL9KPTQ+17EOKfgqdUmV+GlYWve0rDjqiDOb9SbOz5e3VxAXgDfeq3Ugd7KV9ByhcRqZPMKUL75hKbEf1HzAOuXh7AwQH+GwsG8BHuBOgJYj82HsBGfhsCxZkC1i4LBUlsRs2eccWpGvhdDW4No3yTAEBGLIPhZiQTflHh/95nUxx1BTjkajiMfmPwWOVUYRrvVlBJStwq8AO2W0f6EXZnxioizArgxX7IiHYNIrvNS06jrRTQuIFld6bTCTLdaqqlIF3KSTIEk3dGkOp4ym+hoVGsd3j7/X3bXJqAYPcLYYI72LlECRoZpkUA7a+jHGULAZGWuDDidtPRYD1kdr63G1rnkkm23roZH0WmnHqrVY2Ub0Q/9Hfvy5/NRHPpD7d+/M/UzFYY1wjGvY8a0PGKxD1T6HEUgr0vT68jQSFVXMB5px6kPmgQCcjpxUgh/xEGseGiSjmdWOtsnN8RgjBmTY+khbWS9kbP7WnHxVoeN+R7UQCedPNUEIZKNpxpIHht7X0B/iZLfcVRoCyBQdzWHM13wPIfKcX/QxFzahuW+1dXEGF8+V60rAQz2hr3jh84gPJt99/VH+9Gs/yG/+8Sv5t7/35fzSx7+Uf/OJr+TX//CVfO7L38/XX32Q4uenfuz5fPD5u/3hMOR6+GTNS997I6989w1eHl5mQVbOu6I6tViXEI79Sf72T70vf+djL+S5O8UxucrA9rVHaz734g/J/3oevHOBH5Oq9AfB2KwVvKGIsUBixxA0Rwh60wyV+YPoPXsVeuApJcFdG+Ep+Xsw2uygGteuTVqomvGrShYYHJlg43rsMsRb3/3L/U/tipWJJ1SqClIAdd9oDXtRNh5dVaV/xBsEjKp7FXUEaF+dJzi2QQ9E4DR5dH7RL5A/+5XX8t9/7lv5l5/8Wv7lJ17Mv/30S/mPf/SN/MYffyO/8/lv5lN//q38yVe/n1e+82Zef/CE57ZkYQ8sy3ZemMu4JHE19vXbsSoWqNFcrGLBJus4em2g8Gc8dqZydMMDeqRKChjQ42i6yQ1rBeIEK3xCk5oy3OCZvNrJwM8+6+XBpVmDD616ri1617BHHcilPS8he4rBU5kpxP5m16xgju2DYubUOiiQtsOSqkohEkBHWnXklmCfHKB/7H3P5ic//IH4H+b1EcHIY+PkITGc3VzBPtt6V2Yja0K+NBHibpp9KRSpI5gxQIbmXG9huPRggRuEuus46lEZDqhigLVX1UyJiUdMv5vg+dJ20a4kGzBvTDbSyLV3rEtFYwNNBm8JrNu0h4TcRztEPguHZpb9GMLOTqzBvNS5tpxZqe1nM5jrQEw6IusBdddyy42PotHxoCrsK3El7TgCld4nzVeWxqERk2MGQZcG0Rc9Ot7oJDO2egEDujFBvT5dO/YsHHzpjWo0XqCWpajpaTggOyxLTnm23J8vG8P3s+bpDR2ys9ND2+72C75VRX3pa781huaar2RmafvZwVvYynOxz8orHxqu+IJ9RbgiA1HySIwjJCFiQ2w3GKyYW54CnK957FkdRVB0HHppjSEhr5h1slbzN4anlOs48Mr97CSesOXVn+qGMJDJWzc5hrKNJ8SMV1aE3RCgxdqIb8KqHjDGLt9l8vg4MWshZKqK45lARK/WSZGYjggnhMXE9GHZ48tHf1FnZf0pd9q0MY7dB89+J7l3x8/Lh6QwIUZopAsnQx7zUvBtXgr6NwWZTWyYiVK1U80yzBpMUVVxj7aEfVdoC0mBB8emqpobGAiFfIehfuMtZ2AT7K2uqjJ/0jjYOl/hwOesu3wh+uz9e7l9+1a0H1qV5GBAAjKeojTtrACFO6g4QruFMJkNJ3XkFRGR4z6mWn+MrnhJ/fbbj/KAF4OeA0Hbz44kHZmtOJdwxF0JVyNRw0hVNUzLBK5NYxu6MGDT+SEbY9XqrYYpw1YhcOf2WZ5/5k7/fxQLx6M1uy16w2WLoc5zuUIjfptt2HPd2K43q0ZdIws/h8Mhy2GbB27X3V3QkXQjNF4EpMcl3FMSPmgATHCePDSFVVWqAOQF2LUlOVtUSyUTvOZrs4NSLRaJhm2wLMJvHMizDPRUN8pTgncxRu6SNZQZkboJehyWhW9YTnI4OckCPUJmhrmIk/bixOM2F1A+ork62FQV8SoMudmQbGyx9NUn8PPP3mXTn6Zq14oBunkCpkc1qePLJzJPvvOpzbFVsWRt2EudaYINXbGGxqKABFn21solVdXfaLzFSfDw8TnzGsgC3DTOsdV8xQ9/U3+TRrV3ilFT5TiFY6Ib4y4pXqKd5rn7vDS9ddr51VThK8BUCj8BxPH0WPT6tEiDStXcMYVJlSMEHW0iKyRRtTBUTcEcXemwBum2+0yTkaMN8+L6nXf89fFHF3E/ZKl4ggWrAhb4O1zc7t+71Rdv5SNBUwxCAhPjeANw7c/7BoAuNBExZm747pWq6pdTJ4elfxPx7PSE+IeNPrB/hSUnB/GEA7bCCQ8LJ9ANfnv4PwKn6N4LTja5eW+dnebW6Sm5T/qbyskf4IFTgG84zsCnZyfItDvNqTwPMGcNh8kT86xtNh/9lGHT9tR9tvk1j1z+CG17klP89ppPmP/B9UslrFm4Ug5g5cmGHgFWcbp5cIJtX+3C7mrpkViWhVonnFDPrOPAC9+FtQaQKT+QcwEOy9LHaYFeDpVlSVpHjir4SgKmg1AmaZFj15JuQ14KpTsbJId0o6x3tGgbYFrlUKkq5JX+KaajGhkdOR1Z0IZWBUOHPPbJjlRVih1etVVRga8GBplUyacbHqzhaLqHYkSfTH/LhsxANppIN29cQjjHWsAj7DjSU7KPhtxdvfq5isKu/xGsw2ANVEjvQPwiUA1qQw+pRaOqgh5HullFSDOIhW/QVl0L1yC/AZBaYL7Z7Lb4T0tHZzBB+wbs6BFwblEPnZP7D2vjvvrA8/fz0x/5sbyfb1mXGuy1BR9zCe2RQNITfPZYVUq6iDSJdu+EmaQm6aF5qa5SN5imCXjTH/HRVnmXi6RqaqrEAkL6Ub/n4TgQEg2dPFXT1lxVHCP2oXsCFdtkxSjtWT2GpgZ0o8/5GIF12xISKlW1WbFmgaa3gBBVlaWWHGsJpLVphx6OvsKt8YJSXlTWq6ZXvl2z0kJrjPOLkdffepSvfvP7+fQXX8p//PSX869+9y/yyx//i/y7T/5lPssLnycXa567ezu3DuGBiTC8avjum4/z5W++3v/hiGUfDpXZwNQX4hdwwnXmJ3/sXv7+3/pAfubHTnN7mS8An6xLXvr+4/z+l14lzpu55FugBVuvRbixfuah/ticlCB9DbtELJSOhV4A7d1j0gEVWKwgvcG7zDfpX4f+l1l3lHfla9mN4RjRSQAenxvqHyE7HEP79VpvJjfpTbQjVVXtgcj9xvqSq7+AYu1bw3BYlqzcgH7IB5C/+Oab+Y0//W7+9R+8kl/5g5fziS9+J3+J7DuvP85rvPzzn4+/xXOGv316wQPDwHc5LFmWQ6oI5jnN3vPeRkjyIuOQUjo0ybcNbDXF/l3Cnk6lXQsTu2bgKgR0yBR2i3xuNO2O+mAjs2aQP8em0c5AuhYWiQAAEABJREFUa4LlLulytrgLOkFd7x+VyOSF0q+OVBb8mL4CNc17smiCquUOVUqSiaQF5i0CqCqmCvQkdlsWLrZWSKSqgCaPuImWL5CVO3zh/xM//kI+/GPP5e6t0w6tR5GoIAQQXWruPFSJbPbWEhjWkwh9vDAgDTL6phbtgPTYp13pEYbYqio7nWMbUXxkg801A+UaDPDshb4gi70jnuu16yt+JhjsS0oOppnNOVablkLMV23cqxi4XeSr0AIaNioMDVQYgQvfPuYlD+wY0q51VfU+UHUNUkbNNhSRBHji6hf8Eo4fokUgd4sqoaMJUNCVpZbGlUQKRK8EOQowveQBBMaf4Jhjq1IPC656mnb/79ZqijhYZqk0HCDoWRikBemTw5KTZTk+n56eTvoEfDgc2r6qeh38rDJY/BXoa5KHmuMCmx36EGGuanDMWz5GV1NVqaocBPPy7O1z74lYnnzHZ3BlJwufSZYoaxtkN+lddtJ2B2w3wO5kA+2FnT/RtnMtce5P6ch/gt9TMu2RKT9In97MsczPDXx2UL/D0X+L13JpYYt1cpPeZe/Gp4ecAgfkqXQbPXI4WFM6nBIA/eBYXPJi6tGTi/g3C69cfOT6FseiajILgju3znLv7q2cMacpdSRc95Hzi6u88+QyxqjCAwgm9La4OXQdKKoYOD+y4zbCd4FQ1XJoepUCCLp1C5DHXlUzzC4p5mic1C7JwAZpzk5P4n/S9MzdM+g2mlYqsdZDmEIEf13XXtj0TR4ntwkz4pfNIDCyAdCNf8HaP+BF6oN3HrNuKKhPeVLzhzVsSjnAUYxImTbZWlVxzlbSvUDVtANUqhjtxEs3mMZzUC211CH3793J+55/Jnd5OTjl1pWnG+6VQlaMg6ldcRpzH+m5UyUuCNFLgJqpLIfiHDrkwPmUGTyppCGz7ezuOaV/zbjlU6sfmenXnsqK4B53kD0xL37XVnmqLTc5jYQpkxLIgUDqGgrJlEsdgU3owR8I2tbEECCWBKK9bgwUdzj44uI0h8VSWNz5lJW+YOMovuLEhSQhMeaVs4NUKiEGiuwNSfsW4e7y4PDc/TvzpSC8NvuJZFyitW3Lo6cU0AqwHbptwSGXtOLVgvZanZ0882cGqPcxumQ2AwS+4kXozbce5uGjJ+k4u39s3NyJZZ5Z64yFCbWiR8cYeafE/apjsERsyjkHPaQEbdmqmjckxg9t9Iul55+5nWd5K+5FuXNi1W+Q27mycFyqzFSpqoQ+yIRZlM5ZMaoLZVGfcWax0TxTpTXO0QYQC64h4vaBN+6RhhnqkYv9Jsa/N3HBVzsV5oGc8rBK1+LfALnPRe6UmwIq+nVO6+HwgEZ/o/MWLxgvuIhjRB+ZNUKmUrWDfLKwyN7wb3EhvX37JHduH3pP3bp1Ev8g8S1ucMIZDwUN8KfQDdvfJdnlbYdMPOEkt7GXFt/mZZ34FnjCgRzk0Yd53Tan9mI+zZr/NnL9b4mR3aZO83V+ZBMv3CwXXirehEPz2p4RX3yLuoWbPjut/Ix4Z9gIrodrcEatp9wovdC5X/pb32zHeExicFEY0hytfkDiuPaeReY+V7ciEKSXPgZLjHlymPiwVA7mWZY+Jgs2y1JN9waoQIfjNwD2x8ixGXMwtKiHWd9xVAdQHr64QdMh9o4TPRV2v8Q11m7oyHZT07S8xmDzglJV8WePWBBCVEI3Jphr0Ow+TKP0HMlRVcRJQHgugBnNPOdsviOko2Ijxs74cF53WG6uHcrT2LxYcI4E4KrBMRqCD0pcd3FFTp5JNK091nQobI3r8UTQ+rBafIppeuCHd/yeQ0xpKYebgKJKabXOsZj4gGv/kZAmjEBCWVHOkAYnhQazzDAsGLxd26TSTQbwmtD8jwxEsF5AFSubsA4LQf2nBT/54fflQx94lnP3JCwnJuShEzLBRhkRRNTY0rZTVqnYWLFIGlOl81Cv3HyTh+s5cTw6Wo6tbWeoDGobc2HQt4aQ+MLZLUksDCoylPdq+RliZGxz1Rsm+gzOW2vRLvpNAnVbNZ7+aZoomx96uubqOzb8AJwvX1RHeW6M6rSrlhFJQWj4WO/UwbMe3qPCfAcvBQVfEBa8EPw4FP3bJyv6d7jPfucHb+ZLr3w/v/dn/vbgX+W/+50v5Lc+97V857UHGaxd8EkteePxyJe/9UZefvWtPOalYVVlQR7WgbSZ1xvmmuQe94L//Gfel//iZ57LB+6OLOQa1P7Go8t8/muv5VN/8b1897XH+Fe8dmUkxqDMmA9WEeTYILSaQF5CpUoeEb1q0q6DgCgYxDbQjUy9fKSR5d1NE2GTG6enjqyqUuXRnvVsJo2qpq7qGmOccALt+yg3WlVt3Ig2wlC0QxLJHFtlj9N2u3yLU6W+glGKH4jkiHNcTxfU32LxmZHXxVhU3AvugZe/+zYva7+ff/eZb+Zff/qVfPwL38mL332QB+fUuPAl18kGB/Hh+PBeVcRPwj7Z94prhoTjtgKsl4mBKWcNJbRnfYLcfaM9xo0crEtMkY1co8DoGlofG3zJjttAg5A+AGOKBptp8s05YJu2RQWNtgMkxje26zs8l7u2dNMEYzr2SNqOoeVGg5jLoB4GmSOm4aRoNPWzskljazK1xBrMZYBXZRg0rw46AjrZGYGwylKINjjyI889eycf/cj78oEX7nGcWMn2HcyK44HH6FxGgqIMJtZSxOC9q5v2yqs4bqg6FLhTiwHr3mFtntgaGtvyNqyNsTBxuUXZ4xA+e6uqVAlpHJq+hpm1lgma7DQMrcdAzETRWT+Ar8k2quUM+NOf8iNmF0cQfaD1MZ5AOfHarJWw79laKoK2KR2nfy0LrFJ5gE5I+ojPAWSnK0yq2pGyxhFCM2/XvmCqJziYKscSISNzSFTIDmLjCN+R3UuyMtgV9PSF2HoZcKMX5kIa+yYZ1MMewFe/PiWgxYJGjYm/EEf3QmicZVlygkA4LEt/YX04WbjWL1mYLy7hlpB1HUB46bHGdfHatHJyDuQk91AmxA4+MbhYZ+glIVZyciie3w982b/DwsucQ3zuv80z//Gzgp8NGtA3xqb1YPgzQJ8dS/sZojG6+dkDW30EZP3cD/aZ/+z00HVobwzhFrIGbJQfAXnHA9+Uta0y4Kw/Sxx6LmfyxDg7mbx2M/4JekAdnzWUnd06Ye7CaeMza70FDZydnuSE47H0YrqQawbX4thY93B89w0geX5+mbffebK90MMeYWm7hK0JzwbwWN+9c5r7d0/7OIeGJqYoBn/L7cnFRR6dX8VUVTinkoakhSBCOwKFpsAjVZVqisGLC8VpV0iNMusdjbDI2soBWVr2/hnECPYJnwfQy1Zo0NEKczoCuHHVn1/f99xdnmFO8do0OA2dACVOofPjj1f3Mh7guXIsaEaFpXgmX0TUeNpITSD8ZgkqZCQ5Z738W47v8FLQ0yEkHczBEK55STRgj5ulkD6aNCCoUjH11basC7FHTwYdNCMdOfYQ9JGqaqznGIncwoPp/bu388Kz93P7zlnL1KWpbE1LvSY72FNXvJMYTGBg7PnO0WoDWNYFDoKp8fn1kBP250LxS7XJDHJzpJZZ5k6IbxpM2lxPacgx/YgLrU6Y1o4kFKETPQUYVlXPcgnEU8obTEFzPjC+d1f/tEaJ8LR055wEK7TXHXOf8Pb/lIexAzi4snyxzQWek9NH8GQYnAKDg9A2RMIFco4Q3asmf5sLhB/gbvvG1yOgtlWsgMnwV7Q6ACxG3IiQm4b85JOfIfWTG3hXw6LCzVfKJ4xGc2yyo8mv+CQXF5d58OBhPBGu+DZbmyoDCEkVWHP82GcZnGgDGmkSRnWgaBeJRLQ/VGevR5WAsgCNKmkqtFunh7z/+XvAM1x0T+NUh9otrjkx617KoRoPCDa1YzLS5iNcrJDA0JUe+bRtoZy9aoUYUVJVE/eI+EZ37qjxroQ5+Rt+Dx497m9khsUCaPAc7XWLPXT/3ll8UbUsFX3DSd7KfcDUv1nxgJvAI24GvZcwRDwtaqLj2Hzl5LDMm+GtE27Mp6zXkr7RnS7Qh5zyMPA/BSfc7H7EBv8T4BQQnxDnBLuTxkvOoIVT858covwM3XUcZKcAMnUTrFdYum5lB/wP23+uIf/XwbRbcjAePifAYYOlceUpX2S7DUvOmg+gwhBbVUGWZCA4YhzKpPfGyr5eOZdB7HGOKNvCY+41a2BTVX0+dn6CL0vglcVQR0CV8qfSrdgrTTBUlZoG2O796+lQtYMEtN3bRmL2BFeGdFNi2IFO83UvctdiPFKpmjCQD2xgWyaPKKmkIe/VyI4DnSwsBrbSoIitq6pS7YrtMWgL8EmqqiE01QJkXPheZxjKkm2A5cEn+A6OCUBa9e+GtY/Tmj0GZtllPuTOD+KJ+hhtS1xFPSQBdV0lLUhgFzA96hEj2RxhpKwDsvvcG8y7BnZkQalvKxm0B7UOLeSIekFiz4Ei8iO0Tdg2mydSuhIBsjs0XfIO9xX/CfFHP/S+3L17FmNVqSxI6svMvo8FL8yqpRCQqwq6i9gtlT8NTDGatbRt65pvoQOKAmPIYYKwd7YUP3IhkBKPW5QVOXGLDVoU/FOcZDLIWs1aNwuvvnY9QuOBtm7k9tj4iYqrd7oN9tsNvfFS/bMU2LSFIbQbUoTSjtA+4w/WzfMqRnOyArR8pIE+AqSqzbuqEi4e/tbXW+9c5BuvPsjnv/JqPvXFV/LSd17vv8l0IEVR68Xlkld+8DB/+Y3X84O3HndI6+nsxAzNcILhP/y+u/kv/+aP5299+F7unqzxzx9cEOebP3yST/759/KHX/5+/61C3LqPrjXMAnYFOC6MWzfBDiF85b1a1ZRXTayNc77BIhqZodFAzDVrcSeXF5DQzQk69kpVHbm/jtCiUqgFEL3qmo60gHz2G7opeNdYuACpd8n/enblotDXoW2Oc04jVZWFMI/PL/Lt197OZ776ev7tZ7+V/+73Xs5/+Ow38sWvv8kLYF4bnpxw7z7lPnmSQ/ABCrALY170U1UJvQ/cmOS2wIg4kOpC0w7Utk1jLD/AQKEQFEU98eUneGjWFqv3PoUX8eEK6K6ksCmM15YcB0RNNx4p9poplNV2HuNEL3Q7BDqz1USu4cBXjpKxT5ZrK8XXYIKRv04bnb0nYAId7Cq65NhKE7jdYrKVQhZGMA7mX2rptVg4sP5N0J/8yPvzwnN3AsuhwJ+1TDfoHTfZQwiG/wAS6dCcKyjGFx/BtEcmoYQgim33mfQ6c8u8G3RCVnhOEgqiqpDOXlUp5jWhujarNUffU/mw2fdXDrXruDJcArBpPfvfjxCg9lW+g3GUYz6TMTaPgk7dCCDmikCkEIQjTx3U1QzDrq+qaVEIBdBoicwOCOmYzvgQ5fxSgQSIjd6YQlXBJcWPfTqNzIZtTeo9RyfqrNmkhfMWSgrzkebRwdDhGUtgoLdejCji6nHnxPh0kKSqMpu4ml+QLcuSZdqyMW0AABAASURBVCkg/TLw0LJCP9INZAlC2J+jIXOabRBsK0nx45huQ25JquoY+/Sw5IzPCX5WEM5uLf0ZRPr09MDnkgU4weaQU+z688mZtLAgO+Ts5MDz+yGn4FOe8YX9ef4UmfTpJj8DP5WPmLvuJj7hc4X5TvEX9JPX94y6dnrHT+ewloWalq5JnZ+DTsl9iq+fUU87L3anXKuRnXaeaW/8hpNr3Ql6lo21CwtNH2C6SFjDvtoAcf/nIv622uMnF7IZ6JpgaHqEY1C5d+d27vAuweOtyeBZA5Punpf+S7YnfLZfvZpQwBijdT0WdVxzQY1gBDH5UIxAV1oeWzF4hrRi2iDBCRtk5JDVSjCVUj2UN+2wMc44GvbAXO7e6s/9d2+fshfXeF3QvE302Qhlk630PaSS4ic0trLjBqBKqhhC2x25mnTxO68T67ZZ8cXrZd58+3FcO+0W/QVCJFhJg266h+Y8hSqU2iGrDTeqFqQKgg7XvQrGLp6SBF6wtKrq3xB85v7dnJ2yNiqQxSZuiNI5sPDup9IZ2uNjXWJW1dnHpspjcFgO7POTxDipvGdTLLyHcl8H1+rdJup2uKlTdjPUTd1N+U5z2YF8yooQcwYobnbkzYoFmR1LvwcQ1wVqqx5cKuw2GjUn28IFgQeyw4ElctkSTzBPqMHmGdbCCvjgF9qMN9oGNmPfzTKA5gN7Y986Pcn9e7dy99YZF2xiE48x2jj0gcQHc5IGhBblsizUAg+t+gjU3cdyE1Rt9iZDZi1dr3Zr+CwBcSNG65JccZf239B7IfIGby1ko2NPFZiE0CI4ZU1CY8K4z0+NdLb8qHJcDpSmdo7LdJ9myuHVnR5O8vwz94D7fQysT1t1mGFflMZEJhMEpgC3FbqBSJuw+aXTbdy4YBkTwyzWuAWelgrafIsZzJjNZgOTqmubQJ5zwX2Hl3mPzy97nj2wlnjS13gDeZaL3Z1bp+yrWVd0nBmCUcPlxRUvZJ/k0eNz0oyWTZPR1lUkQ2qvliQLPyeHhQ8PAJM5cY9UsmBbVZ2vquKFE4Q8GxQy9AjpTVcpC/QOha0yIUf5UhudbPGDjhpL/DQsNXnn4RLGBjHXX2YCK4zJgNlAJAfGvNdDjAg6uT4XN0/s1Kk09hEQakHwhPrSjWMANt7iZKRRGmL3W9mw0p7fYkwM3WGkharq+S+14J2ndKEV0gLbjQ3bMarIb3JhV2JQGsgDsG27YLvA26e+SOSMAEjlCCY6jiMrsb0fdBDoVhm0CQZo53UMgcgJDIaV69Ha+1fhBO2EWeJKWAJgO7WMWw6lcOinTfMMqieQAWIQ3xwsc9d6BeEXEYJ/w0a4vLriG+116vmEccUHEf/Z4xX0ZdNrrsDCJbb+yv/VpbKRS2yujoCs8w3qCtc/ZkJNFVdWyNaQS7HmbSgtYCtyXQZrM6wfbP1zCTY/jFbmIQzwMQb+ss1Lrxwx6mHE3ZoQ4ktYeIhtNKqyjQUpUR/mkG7Ts1ijlZv6kh9/37P5qZ/gQ+mz99J7mwDlPDWE1lGyiNYdpgRrQg9JmT1m3WqctsjozsP5tyyzVdXcFvoDhbjwhUQOhx8j03WuQRZo++D6PGmvT4OCfOGgRpCfxslqMJhG1Do/hhOYXi2HaLzFE7VxE2FScT7XoqftscrKMRULvSbECyfRAi6E+o7BFReI7gqQd6emaYMCubQ5ew4aTLEiOLTELeLGWOJyRgtfLI288+gyT/im2nLIxtFb8Dnk9bcv8xdffz0vffet1hcxe076YxEsreuKc8J7zv/2pz6Q/+pvfSgffd9ZTnOZWipvX1S+8M2381uf/3b+lBdSDx55r1m7rkFCSicSkzFQA2wBdHUcVqjZ64Z8SpJlWVJVzVaJAR1bksA1hNhVkxs39K1UnKTVuW6Uf81AtRm+05/FQHazKxd2WZUewlECUSlGyrEkqME+uBlr0o4CBk93hJSAL34EcQ9dsUj9YuQqEXucFor33uw/J3/1hw/zuRe/n//wuW/lX/z+y/nlT38jn/qr1/Kt15/kfD1kOTlL1Ql5qIxDMcYhCJLAc4wHIF1VZASogQJiG0gmO9q6DyzU0sopG03rMeL+wQUzpURetCQPveUMzq+IAZmqwlsb0NZdY8VqtO1IEOXZzZ7Sz2yBX8OibO41FeTeAolwpkuhHRtgSTwYbHeZVhMcza2TtWiqLV4ixBV/cGa++OOwAijoaLbi9Q0eU+UIrJhwrvb1HCe8sUBmRORSA6yZX/J/5MdfyMc++L48c+cMldZELEj6IBwdanbTTovJY9mxSWOpANabbyMGJFPeweQ2X0nAORxhC9S1b2YTDW8DpBuT7aySOy8twJOTqcKM3steW664r/qvYi4vr3IErjnu9Qv2/uXlQD5y1fqRm/di/QRjrNTnueJnDW7fuYYBzcq0XnqFn+VSEbsoDb21WPh9KQbnhYAba2TJWKvsOdQ+DRXMeDTAIN90MgJuoqW2jSqD9crcDGzI4NVmFOF6hyZuG2xhtz6wNE5NfoQQDLBWUGhV6FuTwEDiaahqbUce+Ow1aDWeGoiKkq40XHbiwfZcMELh29VUuu15G7OPyzmTqwoDAusX5JtxFM/FR0n3vu0lQ/mBZIdD9WdayCg/cOk6oDwQrvUIiwLUH8AHiAMYk65VXFXkqeZRQwdavqA3QHFYls51IOBhkV6wm1AL9kARG4RfgEK/+ZPjsCwtO2BQArIqbYwhnoAoeGXBZlnwARf4sCxb/mSf34IxPYL0hGy+6eZas3RNsxnCRWnSjO7d1SHFs8BF3n74OP23AFeU9NUDq3PB0K3n7p1bvDA6pRYE6kXaL5UrYvli6/Hjy7BViYoj3ZyiNndf60NcawvFQyb4JsPtIzpCi7G3uz+GgbFLOmJqSVLSyeJm2fXKRroNErNToQubYIWCeu/evZMXnr+f23xWDjZC/xag82EfKuo1qCSdKDSqwN14VSiwsxxtk+JnkW0Io7lX8JyYEkHvzFbpz+Bv9L+aPJ/LgKaIFKqdcfExZwMDelQIC+hu6SlqNJ8WYs1a0UGwRdAlt8HkEWWnqqDQLcTxxe8djrWf97XJ0WpMamQ2sMuVKe10Tjc2Dp4zHRzzFbAMn08OnKiH5RD3E+5YMtIhjv1d7Ca/llLpJiuWAq5VoR0JaLpJQd1V3YQWMjjvBuiteLaHB5rAyHoxdYSOB7wni05ZAwO9dcdA24HBp1XgqBMDkgLke/aq6hdSBxZLg15EJwN0PRlZe4HNM9L7fh4JaDOm01FlrhtzgvGgPnP3LPfuneWEmSIyCAg/8qadClTI7FPOCDNSpbzAsNRB9h7lvEiHGqUbBmMB3SHwdQm3UluKcwzmfB49fpIH7zzOOTf00Aw1P6jhGwD/CNlpjCAZoyi0PonFAvlHK3YjhMeOjD7ghcLOuRwOS569ezvP+Z+NnCxIWZ42wILcY8GqcKJbn2QVa4uN/0uZDsoHhLo0LkaoSppg0iM3GvJCQZgINzRNVlVCbwj1SFCH1CUvIh48uuCbncvj0veFixyuxW2+FfMl512/zek4BCI5I5EYpWtJx+Hl4jv9QQ0VcsZjTGmsRUeoqizLkgUc2nQZ8yIr34KVvQrDRYCRkkfcz66RdUqv6MTK3N/DvQ3T+sbEIGqg1Stf2fQr/AoGqSJ2Z8ByhR/xQXEl1hXxG3x4BFZ44d2yK3QNm14bXxCJtRXfhKv1irmtDeoF9TtGsdXkygnJtlSZXGgjypxDWrjtJQSUngZOGKymGg/N9Nkxou7KJJSLbwLhsuuVDwdA2W4vjSg3DT1fq6bFhub9rANupigGoN8eN2P6BMQRj/JpwvwUIk8L0q31Tc2hqg1gxCwjfKWueShLCDKWJysLNdgLoKavIK44jsIl+NJj27LwkL9G3g8IYvf+Tl9wPkk3SF+saRkfNia+2vhdLlYmSK99/fIlofbGd09ZXy9CQsXpxpRSVRsklQAjiNi/zNmJZTZKjzAIsgowK/MaLILAVsxT5w2+qNu59W2PN3jnWa7WkynKCJuWYaPCOpJZlTbZm6KdbmzNI88/eyc//eH358MfeJZvFOfDkOrhMINlbp7QkHYyI0MjKXIJkFuvIEo3nx4EGcRMW2pTuyKwyBmdhmgDYisX2lqCxUGsQZU8lIg9q5hVQhCsl9iKiDNfpc0xgkozKI56lFOeY0N0pJPKbARoYuepB90u3VdEbfuTo80dFIJbjo9LYv5w1Qt1TsDAznxaBF3Yghi5XnPNrlo4FEo9TpUYEPlyckhf01NRVFVc35ecX1Ve/N6D/OlLr+d7bzxmL1Z/GEGNXSUkWtk3XnOrKh964U7+67/9wfzv/+b784H7S04G10peML328Cqf/epr+Y3PvZIvvfxaHp9f4Yk3SzDYsKtzBehBSudo9ML0gCxbvtpwulVVY4eqjcaFrmjaIndJWsAAy2gKc4zU/oNCbrR2DrMeLCpB3cNRfyRyo2EI53klhAA+H4EgZz7lAmbd1UlM2QyKpQVeAwZTs4ng927GIyzFcTtkUKxr/J3XHubzX/1BfvWz38wv//4r+aVPfT2/82ffySvffZB3/GWQ5TSpQzgEEyhmdDCy0dOtBdkWoAtw7ymdNadbKYCq+INZRo6ygcLOXhGpNUbT6iptO5/7Mhvy9hcjqcIIzEJiixB69LWETQS9q9NmU9+2LahUVUIfzFEShLpX2nKottWYtFECZW88iSZ7Clv4dspsxrxhNoU3xkJZxVgKewgsNchP6LAKYacFhMI+KNBx1RYJjnN4Xr2dj33ohXzo/fdzi3OYkzvZ/HWbE2OOTpZinXtojbcEgwn18e+1HPFcnL4Y2ller7RDf0Bb3tHNKw+G8l4DTCFITyA7vobVxlBC55YgVqNtsGwhW12KjXNBfft9+QmfEc75Ivuc+7NwAb6QV859+xz+HP7ifL8fr9y3ByAGeB7w/ix4j76G0c8G8yXhtLui8BW4YrINzoX5wsbnC+fhfBsoFlWcp7BPTZnr1nPqyWHI/CQLYVUhCFQSaO3j4YVOt6lnJY/7xHyqtN3NWKLOrXyXGSa6CypwqNoZBDu5Y4yrjgwGSVU1QCWRphLihFY1ecitb4rm3KdNBLcJmQ2341xah7iqEiHgJJKDPS9XqdhYfhEF0Ae5gCEw+d7DHKvBwRkc43lsWHn1AgfFYznAU2c09Su1CNBEV4eABMpA+jaolBdjS3qo7qg3POWUkc4FgYRwjNi7lwUEoYwG8w3qXwkCQoUhdPQVKyS6JCgTE88AMPorXNueOSELZ6ar33/jmYXk9q5JAp2tTZI48pOR4vPkVd7k8+ATziXtfUrwmrISU4OVje3rifu8R7h7+zSHpXdZMg8RpoPz6CoP+Uz/6MllVurhMKYLII/1lsaVrZUcaua9SaSsTBy00qHJE44KkqpKUvwwSqtMIsmYSoCFeqQSmBzbfHhq0ekSvkw55Tp6J/4CzfSfwbruo9N0CLInAAAQAElEQVQNQqMO6wBgrgiEUXXcScNS7ax/UAv8YCkKvHdpnD3MvgN57Y0HecRncY5kBnLNNsQayREgo3MUoxAMqjhSoxLoERqkawWV6p/rvFWlGMBSEqhiWBCBMIcI76Iq9++exn8qfuI7EZ4tWoeN5kRMt2aIJeM+3NZXyWCfrtQ7mOBQR1Hi4HNycpIDm+lgXH13wNH9u8eHxbwmBIzAFL0gxNOWcHH67YOM3mSwHfgYeiCkSypuUFVIhF1/xFiwqmif6pia7SmZDHKRERs77DLpa2jpMUZzaTdlDZMNbeEEOzlloVgsWObsdhrzxBpJX1Ao1M5ai/pUHVJbaGlBf/NM8Yix79+9lWfv387J6YENOtpXm2xtEevQhEwySETqZiwXidman8OIC80Y9S7olBd8JXR1oUHqDpVoW6nmHz85z9sPHuXx44ueowf5ZpI9P8uT2fDTF6bArSegdRz9ECIiPtmhlUNlf+i8rhMTVmJhYz5z71aeu3/Wv4auVEAcFivdiOMG77jeuU04dydrgJI41YYMvrw7MvD0olY/IKycHJDpeowhs+uRmrdIrB4xvYAbnVRXXLQfPXrCh6vzzWOk61qxg/Dvanis7/FS8EAsIyzIQ92WXJiFs8iHorcePsk7j6+6euXOUfVfCxh1KAycy8oeWTnpG7ghrxvvGq/Mb+ev6ZXjvMGuF7Muvd/wb4xsGBcMCupAAqwMxIx71Q9ovsRrW3yVXz+0jZjXWgYBVgINfCdYw4h+k4fedRnMbvbW7bxiADMk2nu0cp0DF3WJi5S2CU0ZkriXZjx12Ro7npjBZwgDHeChhIptrnfhjoKoIWChEEB4OQLIGVW3TD1VXvMK9Fd7k8ZJ1jzaB72YLZKuYUE7e7NB32HmkG6UhgnkHFu1kToZu/DDjBEKgfucLRnPv2WZFx6RoBxDah/sTQDHfjjnwe+KfTYf4MPLvtEP/ZfIL32JxwcDH/ovNnyujA8NF0f9VXad9ufo/LDhb0oJfpgWP+HDhXC+Y15kXBDznA8c6v0AIu9/0vAEmfSUEb/rG3G/re47Z8B8mQLrc6P38dqlgyVbme+K3wQYOnJq9wWg8ebc2ffkWBFeoRNWsPqVc+AKnftsJb5wpPf9z+bSnuCs30rekf4QhK/HynVH2OSsdq+R49aCYqw2uXP7kI9+8Ln8JB9O79w5DZs0OjJdEbS2kNch8INBzMyOCkpNFUI80KaPP3QBYWg9dN+oWVNIxaCRVV5f7NbNsGNgoVh67uXs5alJGDVPN5zBrhUo0ZFKvV6G1jHAiBwz9Wvai0F9Vc34La3YEIlSxXpRZ0s7aMXTigVIQyvWBDxIMiBKoMCuCX+V7ZrZlNckOZS7xyZo+3BucV6RaLAARTx7NnpoWuizAXYLUMir5Sd59Y2L/MmL34//KYX/o/FyWEKP4dsf2wXG43KbZ4u//bHn8w/+s4/k7/70c3nu9sjCi8HLtfLtHz7KJ7/w7fzHz7ySv3jl9Tx+cmUZXfdgX9JZhj2ieCVyyCOdp5qlVeopWTNDW6G54/Buy6p3S46m8/j9SIhp32JJoOkern2ZwE0m1+pr6ikDGEtpgG4H58Bi+OUeO6ZFDiuyK4E9NBpGr0AtHA8OyAngb8v6mx5f/c6b+dSXvpt//0dfzy9+8mv5pd9/Ob/5x9/On7/8et58+yKD42G6kGvlQrpy3hvTPMpuzmO0ocPgKiZm8iJAn4FvhOYH7ngMjp0IGQLCbvLNFRUylSGmtkrkp8EckbfV2sdE7aDetGyQclW0sfqP1lTvbVRta6TCXz2mokJ37ApGr6N1GqDd0HtMQGk8pPBvJAPQQ/XBSRtrG8fcGq5oxEmnZJgVhtbOpEQIpyGHFkpenQBt4F2KiA63xP1/slQ+8Nw9rr0v5IVnbodtQLzMXPnRNqbzUWG9K0kHx2rt+8jKvWD0uronvIfs4L3iivvLhBU77z83YSAD2AfGFK7YV5cb9L4lFyG2/LOYYorWvTCXqagwuzSLiTUb65L72ZPLy/5tZe/JwmPux8I515Hz7R4t3wC/Y3Xel9sHufzFhr33X/TzweAZYuQJ9fqccEWhlzwXXF6uzOsaLqjjqmHw8mONNs07N+Vi6r5iHQYQG3NMHxUUma2pJakqjhtXzgVwsqGJBUi7u1y2fRzwUe6eSQwuJE2qZw+m2wgpJpSUdoJKMLaDwKAOJVaTDpSnWnFAhKCrwhes02gsH9pg/w32z4COmsw29dfSyS8dZ2x2m8wykViXvqNtks5d1Web93f3hGu8ssYra34NK/nfDSPjR2zGDbuN5vgZ5wpbYSX2FbA2fzNmsvY5M2VwWbHr9QBLD/CEkZZjPyDUES5DXhvXX4Bu3RFjjXwVkIE6x7QZ2eXNq0ynYX0GWSaNKGwrYAHCqgIuM+uYH2kqEl/kvfngSXymbbMF+aj27ajUwm0m9++c5s7ZfClYaC2BmRK1eLa+in+a5OGTi2DO/isgsxm0JBe8ki18qoo1sfYZJanUknDhTqBjWx12/U5PvkeGQSH0tDN8bFVd+sJiLCRUP2Lw5PbJkmfvnuVZPvv7izSaq48+MkABC3yloGafNtLWvFL7mmiDiTWA0knbEJJuOVor1wZRtBOuuO54337jrXdY+8ujXNsJV5iTg7F7Lw4UQRetwaSfppjteUodZmllQGisCVDnM0b2RoyE4+AOWsIX/Kesy53cu3Mrp4dDx64EizlCxLC6CRqIB/tFzKIoMhokebO1obbSLwQPXPdS/ASYOP+Trf4aC+N2yvfQbz611SELTI+b5izeDXYxnEuiDPtQZWaDY/YDoKcBBdIIzrEBmf2pRCi0eRrktHwaFsSnvBB0sbK4WFREjfQm3EgrV5SVU//oySSPtMQx+ejacKQX3+7z1vfenbzw3DO5yxv+HBt5qDE9qcr+02pyVRVkparAhBogQYQedKNvCiSbNRQymKoiBiy9qhwBdIxPzi/z9sNHvJg6z3hXTOfcuyrTxxGXKbpB9BrBG9HpQGIjt9UMp0zomBCDYL1FcGZvxpeC/hrxHV6kLRwMy8SEAOESslDBgtfs+hVk7xfTwIimcWEbYE2VkNlK5ABoDEB1ZcNiZDqpBLaiDUYg6G2MypvVo0cXeYev+7meRDfE4FnjybLkWV4C3793u0++oUEtKX66xsIauOTh5wHfDD3ihewYyJj3ze3lWilG83Q3nhKcek9ixH0ux5sVvLWijvpmj0OlqvTWpCGZfG40JVWFxrpvKDbS2ma+EbeNuZQZUK/gK1RVxAz0gtwgYMAuVMG7RgLrV+AlSYGLHRChkpI/2lYKeRV4gyDJU62a6+lLTZa9vsKNWHf02eQhTkNoyPSDCmlFDZVKquiCVYZWQdDxoNINogYDB5VM6AYmBSSVhBCZrbkEpEyQjk2GIgtBVSFh14+kSfDgwKNGEBpZYOiZN/R5tXKmve+wp4jszRjlxICqCr1V7Z+aNKMPF+6jfgDn4e2SB/lLHtgv2fz7Q/05/AUv7QRf3J3zoeEcXvoJL+180BGUiaffVdoPX7HfkLYt9sa5UL7FUP+jED5MrA2Xe034XALW67yHG9K5OB2B+WyoqX3O7mE3suu5MmHB83ziZOI1yq5YgyPeaXyUaTdh9FK7livBUVOJstGxWsbxWFEYD9T2mIJRlBAqH7HGqmocjlWObfDAsOSD73smP/2RD+R5PqR6CWnDtqu2NFTIPkFRpUSAX9T0LtkFGUi3rqydBwIYOsSNjpyeY7TQWgBO6mivDAaB+UbXEs7c0DxKlYJzZHenGy6L9tgOF5H5VBUqvadVs4hWbEKE7A1fxPGfYLCY0a5DqHc+6CWPgLHrfuTVC5tAl06hDEZkTeW5TfncZubSqth9wFUEpkPSIeAZqafHVLx2OJclY59f8QAIHWwHer64zl9988185q9ezbe+/5DpVPxxPu6ZYLdUUgyjivvOaf7+33x//tu/95H8nY/ey52Tq7hij/2tw+8/yq9+/lv5d59+OV946Qd5m3uYJXcsCNdgdcAjW1PX5JGAw5aRWoiMnA59vQRVRVmlSYNr1cSNQa1wQ5TJGxwwaCulJar1jkLIofRGqUdRy1sx6zuadkzibbpZsdblcAPww2Y3d39Jc7tGmiwEXPoexbHjhc5jDtKrrz/IF1/+QX77z76Vf/X7L+Wfffxr+ZeffCW/9vnv5k9feSPfe/MJHzjGXCcOnC9+hIE/F4Q0UMHK9XwlmTlX+L33YdmYFWYlBmZImE8N3DfrItSUxmLRwiWIZ26FMswhx4Y/wRQJcFphP72bp66pS6wvWHQYIotxJxoUHSJV1bcgVigprDEoCGEQy5iEQBHarH3PthQilIX9pNQIaclAt3JPlfMMmkEqtmk14wXrKdUCDTXFtgt3jKywBdEn1aa6HOWtCocdSfGh/Cwf+sCz+dgHX8gzfLD1A94YlbRjNRopE2c2qx5NViFvavDSS1jBG3BcPbZ9T+DestPyl/BiwXucIH3FfbgB38mvvDADsL8ElO0Y02DGsbWASlVJNK5U0w5VBVdhq0XfS+6v8/47+p7tfVx4zP153rMv84QXeQ3c+58IvjAE+ywwba7SWJ8Nzn1ByP36ifGRzRzc06H7OeFicH8H4H0e8MVgAz6XwE266+R82u/DrnbPopiRDIhJRVBUEFWOiCq00bsKYh63sTmhc8+u7Dt7VYW+rWGaLhWZbqBsQtACFPtGn0pqAdJtFPyo1jMe46Va3RGHNrCbCCpRNBAMhq1CfKWE0HYMab+Rs1l9jQ7OBsbcdS1yaIHDBG1I2XtikMJ9NIF1Y6PQe/28PqDuxTBM4VQI9Gng9Gzcss2XQCsB6Gm88QPDm764WnkIma49iXV1Hoiqgt9h0ylLWk5KiaYhcmwmgRnYjoKwY0x61pYjDzEyen5Rj50mVRWOaIsCfQQuYtcsFjJtmRxtwhIRF0TkwRd1F3nTfz7MvvZ5IG1fCcevwg5jTU55keaLoju3TnM4FLoYBKBGSM+vt/2FFc4rjwNuSVUqSRUxUgHJkDO0Ap7upNsENW03zlIF/QXXyeNDcmKRn/XaTJNSGoZKVUFARlw9Kjjjxebzz9zl+nkrJyeH9HMUigLC8fBZUfIYFsL8HUCarCDGIJJKt8E6DTcS0hI6f1OGbRuriTrggrV6i5exb/FZ3GtKet0HGqxMqD9Az8LiVIKugGAQsHRBD2phh44kGiNCGNsiL4FFlAsS2NKliB3qG/2+6O6dszzjf07LcV5OMKZni9FkaBLE28RJ8yGlEcH2dbLccjmvYJDVUuydQ5bDkqOPvhvc8M5sm4JEfcxlp4LsxN/ooJdstUMDgx0dSPU1IDsyJt1hE1LdRqGgbwzoRyIhe6/+P9fupi8+5vJQVlVOTk9zCizx5GGyKOnx5NLGjeYFC01fKOaKEGSLKcVeTl852ExVxEFwOFTu3b2TF57nIZ2XXoix8SQynawY/QAAEABJREFUeuHd0cF0/BhDCeQYoti0aAbzeSImVQWkm24FJeDYpcGm+BErqKqI1ScLfeGbhcu89eBRHr7zmA+8o02DXeebXK59Jqk/M0OMlYmF3RbpZhXjhOb5ac0N8IRnHCl+BtRSC2/Eb/PS9H78D1kWLnwdEsPBLhwaVVJFVunQoDOWaxn6CBoLmMw+0qYwu3hA2wlNqWPqW2kAALpSmkzYyAEnXPHp4CEXXl/oXfHQVdriM9HIwkn3zN3bPZeTwwEvegHIIxDEOfuh4CEXond4KXhJTENgxfKyri6aTAPzbjwHZp0UHySZvz5Ys+rThtDMia7CgoQWJimLgKGbf6nKYVmyUFPz4KrCTNkOhX6nzax+QnoByRUBWaZdEWchzh6z4y/qKgTHqjrvYVG2Q6GqTD/pJOirKrVUFqHMn1SuG6Koq5q6oOx9dpx/UsiyNXUscBS1CfJtGmFZnMgE5GmrSlWlmxhyt2+ZA7IbTkqanfE76pSlDW/Qk1+WRNgUjQrb0hWolsyhEPaR9io/E7QCM6e1zYEdgUD14AbJBSxetwYXJsTYjAkYSHWxHQUKGWPfnCSF+ZsKKx9cBh8QeEBnr17wAeCchxdvqBc8sJ8DPsT7cP+EB/kn8n4g4IbbOugn0voA0tpcXiaX/YGAuPj0Qz7n1DkxjNsfBNBfwJvvHN0F+fW5JM4FOs+dlikHnKsw+hyaq8eysaJzkq6BUg9nlMK4L/TxfPa39q6Is8PKGu6wf+BYqeMS2OUTj17nlbxX6I5AQu8hVy1PQBwrbLGZeVf4xFKyNdc9HKUpo8CW17Rr2vM/7Jslzz97Nz/5kfflQ+9/hpeEB9wGdiStZM5RDJPZJjUiHlPEqA91KDTvpthQjGOtGM5OgfSmdWkaY+10V6ZSH2k/NCtXNm0w1kklQrIn0Pu5Bdnz4ILQ8t13tLMiLeYaZG+ENAaOdJnRrDVoou9Mqe80MZyyaDmQN1NwI1gkGAwgN5vnnny1hVQgwQNcqSpoOqjDQQba457iZK/tOIJVDYcG5XJiBJDrWnn1zct87svfz2e/wou8h+co6NQwGkaKmGOQYHDvQfXh52/nH/ydD+f//Hc/mp/50N3cOlxR6JrHa/I1Xiz+6ue/kV/51FeJ+b3+T0wuyTHwR80VIlkhxghLTkziSSNiT8koD3YYwM4uLWzcRm7Ty4wydcdRoXAUsANI1K5PyTHYebGwizYaduuVqoLuKODMmqU2kXN7T0gxp2LO+GA/rGXzKXQH7j+nwAGLC659b79znm+9xovAV36YT3zp1fy7P/pm/sWnvp5/9ntfz7/5zLfz8b/4Qb70rQd59cEl675k9QJPbSvJve8P8OAFRvoYurorJEBuUmxFzHp631ADJWXVHptZ2sB0ULfcSNeMBDX+k5cuBg6vIzC7MoyICk9djLDGaWobjEFt0/ha32abEDRj44Kc3hWIcUDIOBmIZqkT3DIG/WFBjImlOE9553N0moL8SENOlPbTN64PsqT4STf1MgXHjKjPMdzjsjU1kCbejcGbFEVSHPtsbbDizz97Ox/7yAv52Ieey91bJ2iqL1Wx4ThMKP0ucE6dZjAziCve0k1Y+/4Km0vvPeyP/f7hvWaFF67AV2yIK/D8Ex1XaQx/hZ//3PcSfQO8sS4u11xwr7kCjGENsyyKkPDmKJ6XJipfAPYe82Cx2HPpzwbGcO8/2eJdcL8+554uf47svPn1+NLwQp33feCC+/QF93Dv++fYee+//sLwis8hwohyX2w8aXuuWReXefLkMr5YNIcxBPWTX3NBbufZAO08r1jbnivzmrOsVM15QTmtZPEYJBUam5glRFDMd3CEAR3ZT2i7y654ilvQg9wI6ZqTgGv6KGvOLNM2ZqQWQqWbYogqbSA2Hoo9CmM3GEBX3KB1EeT6eLaYOWwYZC2CtiqkCYfGPqXFbOXUiS3PPFOL1+bQqAdkGjbNQJdtaLoM0WwPxbhd/8pFjw2hayDZPsQEmzd4Q7qUDUxxKkPDoKqIUlgJyUJs4bAsORyWLID4sEADh2XiBXxYoAsAHyqpqlTyVLxqSXpVXNuuRdkkEvaKZFXhOVJcGxYBzlNJ6cLeMl/0y8hsI6VyMil+JF13rrJ5yD73X465v0NFqos47a5jJbdOT3KfLyFun51kISfFRBUbJd5THj25yEO+7LvgnBsEt35tICPdtjDqQLq1fAZRMq2t6WhDAb6gI32EaTXH5q8Np5BjNPq8cVYCYmRG3msO+ju3T/jMfyfP3L2Vk2XBiL7H2jN1gvQ5yYjBFg9q71X6VrYUYIJsftnwhnApRNO25FjDJ1xj3vQdCJ/puUQqDVOmV4rYjMjsC7JWJZUIvU4e9NAsA2RXLQ5GrnnXlkSaMa3f/XLdBgbuG9+DPPvMnXic+9n5mJm5Na3PmHHkSdDhWFc1rtKKvI/DoGbkA5sVWJjzCS9hl1o2f/Q4Ycb4v7b3jIg38XtGGYX+ac3TOesp5TLLekr2lOhpc+0Ip9CVAAbphIDTbeAPcKV3MaCmlEWP0JzD1BQLdXp60i8Fq9g07ceygnuBudFqzY6LN5sVnp5QA+ucKohctxl18styyJ07tzgB7vJy8HZgpwLH9jIBDhsyhYczxU+Ia/069Aacl6osyJVdAwEKDoBK8QM3u4KwxHLF0HywqL4Zv/H2w3hSeNOvBTttWhvWEKCacEAH4D+RYXWQY7TF6bpGj5pF8cBfz0aaDlwASAg0xIqpWsDF7uw0Lzx7J88Bp2xYg/T6QvT8iY9XjCfv5pZONwIRrATtgLF90ME93chtYqtMr2HafS5jK6cpvqGJhFDnLJGRrpO533l8ngcPH+XCpzjl+ERlRpalON5n8cQ+PT20tBiFpZZUA1WQdl7En+ScG0Lwzc3WBUwBW3wSjpUcFuOU3HSDpLMCyCM1VYsIlpLiXBuCgNwFLvTGFg/n2rXJAdhg0vvxJsalexU2Kva6SUaIVBUQakkqmRhdVWURlkoVNLKFeQiweXfDLO41AeJd6pHpM27IC/omH2wmP2Nla8g0NYCY+t1rlUqQMXadoemXKGEE0eOLuWxNfiPjvpAWrxLAIFWiVaXqGlIcNnRVlaqKbQGX6y+DTlSFDpmsaxt5FFyWGJPiJzYM+OjPTIgLPyhAG/EVk5uAAgtMJaZnMwMp17qWJluK2IzhtU7/S+6YlwjEPog/8aHfB/zzSx7a1/iwf47snA/NFzyc+9Auf4FMXpiylQ8+wsjFZmvMSz4IXPJB5socwIU8cS7NK2y8H5JgOwZmfGBJw2X7jihj+nPfhhVyQs5zg3mTdXZAzfWC4qqg78jVltM8K8EaOJB0YmIDsbqwrNoQ4OnkXYEBTOw8hPbvOOoGta5Aru2YzLRJqqohNutNSaVq4mZS4bRxTJDf5d7y0Q+9kI9+8H1cd06pkdkjz9Zq2X0rhWwwU9DsmkqRiy6FvwiFdghnKHlqhlcrGEusQ23rkbGQQ81AjHGT4GmYKgT0uG6A1v1kWtjDJ0qq7QqfpQGq1sw1T+Z8tE8wTOETGpd8bIwMg8vwhCmJighpmqhsTWJJ8bMvkbPsagsTnBq1YO35rKOZVFXzaQNs6VUwdMgoH6xJs+3CADNUAAWYS4BMGDhNu/hrmyS15Pyq8rVX3+n/RfjPX3mdc4Y36Qn5HYDurAe1sc1SVfnJD9zNf/t3fyL/l7/74fzMj93KmS8GkT9hTV5+9e382p98K7/8+y/md7/wvbzy6kM+kFyxdkWkhaNeDYTrI9I1jiAbACbQjK3bSNkboFS4IZJU1EElsvkTnXVqBpsqawDosN2ntaRCQXqDd7FKKyXqBKZzTcjSMtfYY3gNSb9AIMnUabYkdYjbakV4yfXA+/0P3nqUF7/3MJ998fX8xp9+J//6D7+RX/jEy/m5T3ytXwj+//74O/n0iz/MS689yVtPRq6oY97vw7qtrO/KMVsbx6KYtB/kEMIOEFXSSZ5OzohJUhV/AjOgsrWqUpRQ4xSNECSK0SAaTSOEzkZnNg0EuZEcSRasmHjVlFQVuoptoIvHSpkigKqjWH2YZXpe4ZTeg4ITYiTDc7j1BV+bED17MsTcz0E0GKPua0K6KRPMV1WZzwxyoU1NzA9HoihJph5z6kGyFeoUNNOoHGAKWyHE6HlWC5GKZRKPpebFPD74/nv533zsx/Nhvog5LEs6RyUL5ntXFibVONXiOXqQ17ivLthbF9xD570rLUMU7xuXHNdL1qv3J7R1O4VrGFGn7RV6wf2KC4cBHfeVS4GAl9w7fVm2otS/qkLn2LH+ge7qJg2bgbJaxjAq5sY1F9xjL41H3HOefS8QNk/8S+chqAfOoc/Bc45XueBefw7/BGgZuH+zELl82/uvBIh1zgvEc/0B7fU755zyheE5NpetH2maOF0DNa3UR0ldr/MUmAH7pRqytarj7OKshTBxfZlWei0RNs8Amb31tcNDqAAFaqkJW1xtIk0aTMISJtCKxKEtEAuCAo9ohZBeVYx2ZJCDPSk3YeXYrsyPAvbJocCMKHG7wSXuYWFjEogC9l5VoTcok05Jja5k7DktoeXopDWS7wlFLmEsILTaIGF2fV5UVFVVnOuygJdl0gkq7NAl4AQ+mcMSW8EMK6pATegRH3qKWKjA6eN7IH7LlAMLXrXBUtU2U5Z4Ph+KWrRrXa4bfF1zG1XRN7QqtAAdbu/IdtL1geXMsXoPCFWoLDDAWsrt4B56+Pgyftl0ybmMBXZoTVBguOLZ6u6t034peIvPlYti4pjDv5jl8X6HF1sPeCl4zjnF5VML9kv6aBYx2Bj2BL/ePoWJgKBYh5BvcLJbTxu1JzZ2AwKrenhIxjXT3RHg2rje8KmiOhKRru2wCKKw7Ll/5ywfeP5+fCm4oFiJZh/YU06n108o9C3DgBStSxC2ImHJmJeZRxbmsWRJVaWSCdJAjo26WpM8Pr/Im289zCPW3zgLdoWubtgqk62qVFXnWznGkM33Hk3N3LUk6uDV93wyUoVv15VwQ0KSbsU4NgDlsCx57v6dPM9LwVtnB0XZl5QQxJmiPcA8DpsM1LE8gII8x8slZYHgkuVwyOnJSWNjTF2riF0NDFPQY0eEEoO2fuQgrEGYqpqIUaqy/yDoPvm9ntzQqwmtWL8FgKRXMEkslpFOxmsGno7NNILeu2bQqkDdFQnNMNykYY85qqbXyXKSExYr8B7IhhWzlUMOBjGPkXUS0GxCFrxjMYwYB8CfEUeFlarKrbPTPPfM3Tz7zO0cDguKtLwPSIpYIwSe2B0Ai5iZSyQQR6jCHpGy4dAwBc1v+vbsBEhL/QboSQRT/RDy5oPHeQO44KZqzhCvfTefKgg6Dol09tZWO6PbpHdb1INY9qrCtdALgU7bW542Lol/W+CF5+7GXytmZSmRAJi7N1h++HbBcevTOQs2vaKYG3iQS0vEGDJu8hlABjFFeXxBMtEvWxvB56gw0tg0EygSI3AAABAASURBVK3oH/MS762Hj3POtwxtjYnlpKikBm/4D1zszpgLJzWiluPXESxYuyzxgeeth+cxnrqVvIRiNK/A6nRgtQLZq2KIBmIv8kkWLiYTJn1QruywpMRAWQP1meOKB6gLHsAugQvoS+Ac2GnlPnxpt2MfQteb9RiI3K7lLq+uHmElJSzgZNLwgc/WZIVswpXz6Yp92KfYuhmBjM9KQP1on+WMtA/1jNKmBxew8ypBBU11qPQBtT5pqrdHl27RSZba1XgqAyHeOoxBQH26Nm0N10Vbc7bYeY9W76Grtis0gDnljS1GakznKes13wfY/UF48iNXHEMfahukrzIfcsHajD0A8YtAAqh7lVyxDGInN6ATr3m6+cByyfFx31z4wM4LP7/d3x/gz3lgv+AhXbjcsHvqkjomrF2LdV8R53KDKwq7BJQh6jmou8JvwpoVhXX0HsSWjh3xkOvfOpbfOudkFmqfc2DpWvSew7a+In2Na6wG3OlHN1elqlJV1zLonevjQw1i13kl2ATXUNjq7ZpD/VfAlK0m36IS8qkcm7hl++mzsEHNcXp2kg/+2HP9vxA///zd1DJSzDyCkxI3pEWM4IFksxuwCKuYBXTwDs169jgdBo+w2Sed9Hm2M7riC8r+wGO45oMtsIWVat8qord/TdXuj8UUq4eho2KMoSPduZPmszcVGz2ILelxKNcJpgB7m8G0CUxjFTtwDcou7EIwah2YXqnmgg0Vct0Yki3rVR3bfJG0OxUjkpv1yhhCHCMA0xAbFOwDLtHEJQ61aPbWozV/9vJr+cSffSuvfO8RESt+d0YJ2JkVW2NhvBLrwJz/1ofv5x/+Fx/Lf/Offzgf+7HbOWFfhDenl+sh33z9UX7rz76TX/69r+Y//tHX82cv/TDff+Nx/6ZOiLMQ2P1Vy5KqalAGCa1Fjo2U1EN+CFJTT7heTJDndIgG4iNgm42ZyDmwDkTVJ6Pap2nWw+PIUqRBmx2MA23Xtu0gxO7fxjuPrVlgO3ZCDvqyVFwvnpUbey15dH6VH7x13i9jP8fa/PYXX82//+y384u/90p+/ndfzs/+zov55594Kf/+j76RT6L74itv5TtvXOTR+UjHJ27n9vy/YobMYZ9TrIOJDHQRC9KxrOmPiWZUyPrLoIuL33QPMX6l1DQtUanARHFVxYgFU1ARtyxPtRZRtPFU7Di1JIUn6ZZUqiq2OVJnV6iELNgQopnaCESzFHnn31oHNDOIzFOg2PxGbwW+vStw6ZMHg2JvgI7ZpbXFtGvceWWR0RemEUMpBA/iSHZ89JHJbF3DwEgWJN8kx+kuH9R+4sefzd/4ifflufu3e47qy/ViLy0YFtAd38ZW2zQzI673v0uGC+6f53yA9153wT4RX3JfveCll/qr7f7HFukwHoKqSsFVVap2CHS6sdvMFpfcc2Cl5r53ou0SUlD2DSO0fiWUhu8IYWWPoJwwWQlqTZc8M3qecIvn/jUmkFgb9YK2zeNzyTwuAP2c3yWO8hesgfw56+Cz8CVxL1gH1+QcunnwOfb9AhE7bf3NwQvXjQTGviKH1z1Wt2seHFtmwVwq/VPu0REYe46tkNkBQvVvXZr/gpyNjctzk/NpkGeeTCU+h4hxZQ/MzNIkJTwJGeUFSLoyAIHrS4ltOqwB7fEYQO99Rt1qx3rge61Tnm0+xM3kGaGue2sc3JtsTrfptZaA6hCI4KBml+46JRCpN5mYUPG6uSwL18xE3s8bh0VeyJSTbymGrfAijrx+hXzBsQHFctCvUtrgsixLzB8FLhbyIHBNJjBTauNw9Pp7/C89PhwUj5X7QpB2L16xr67UaYOTxw/SqPg3CilNEVNWFTyQZBGKYYc+FlbB1YMaxhYI8hgrM0resxHb4y1UVa7Yb/6G3zt8rnQeJqwiqwEpykwh953bp/1S8PQEHYFxzWDjouL5+KpfKvrPhy85N3RVH2q1668Mt2M3vzr9FW6HCZKMMNoLzDKwmqKjy4BC0MGNXP9tGysCWpLOLdl2zXWMA4Xdv3s7H3jhmdy7e4ZijfPADB+7WQHXFdQSfMQhtzmlq/eFBoB5BDIMQP2Omr4xtBk826D/c5E33n4n/oJOr8emJKKpsFIgQL67U1P7IIckHV70tgYzMTRJVUsy215dxR9lxdCAj4fWPz323LP3eH9wEoxYYXyYd7phSbwq8A1eNe7hIh0LZ0Uh17ifrFFsrNPDSb/nqtr9O8j/oqEKX6AK/C5PJTtQyNR2YZO8HrHa/Pswwl7r0qdALDjHZhRhCo5UE4VQALWT9IAaCAY4ADITNuTp5uodJdhBFyfgYVlyenqS5ZBuHAYOMtPipFOwgumSDd6oBxcZmdXNC9GTA8cpgQsgQk54s/8MDxDP8WLwjIeKWFem9iaqI1O9ETy4XQRx1AkeYOUD2XXH3h1OAYWwamoV8TkgPlApuTl17bxoPnjnPG8/fJJzbrwL+QVrxim1ZDbiGdONZYx5IzMCagNX4QmQf4FaEHcMdNX0NsgIPSkI/Ho+kPe5OLz/uXu5zYWPMCEMVigYrT82kyuCdl4CZPfhipFPxlqPPthbz0KuhaC1TQoxpo5L1Elt7glMFYO5ZZItnLLiw9MVF+BHecxDCprNwtVm1tR4eljy7N1b/TckF/MRqxZ9sYZOLRnsN9f8bf8JMTcD99MWKLNhP0MyM05uNh+hSZA2K9QHhpPDIacnADlPDpVT8ClXltPTJQfwTf0BnXO85Ab55PKSeVzmES82H/My5wkfhPynGuLH55fMDQCfo7/E9pL8V5fJyqJb1krB/u/P7n1jWhsiVqwSKmR6PBgUsOSEvAdqO1DvAljHYaG+Q0X5ckiC3BjGW9eVOIoWxEuWpcACMuilkGEvBqViGynkyZIoTDoGKKlEMH7QV2gD2OyqKlWV0I8Qm0ZiQD3KjrGJBxMeLUD/Hn1QwbV6sHZA+5KIboXrdu0IsVcgttahRbfCG2NA8wxNjITDNwFC2SXn7hUg7gda6AuBdewHZoKYB7YzGN7pCITvFWHVJBOExRrnRrPkBoZL6rgk0CXXPvMJ5hJP2Yj4ytrMiw9k9ocw3HOF/xXE6l7SBnB+1njFA5L20hPCnItL3gAS56t8bGvfa+OQ4seii2GfjbSASASsmxWScHgaSaCCrlBWw34NKkIVg3vw0PuYvbcc2LfCksOyZBEOS2IQwHKs0fjidV0zAPGEEfFcg7XpcJYPHXGqIkhmY/nQOyaKi2NThb7SgqrK+567n5/52AfyoQ88l7PTQ0gW61+T9tV78BWrgIhMjArxFcFtHY7QrsEmMFSTiCMQ8ZpHgEeGydTWgFaNgl0VleRoifRgoNeuS+Z1FX89WP1EJ+JA0Fc4HJiI+lg561jmQtu8GJOQp68Hx9g4qSOCqBj2FxaJHE6siXMdxoUu9lRoakHtiVUklC3kUF74c7SRo60p6YkzP2N5rD2Wg3hdBUMxR9wwHoRrp51FJl/Ig4yY1FPAMSYfTL/7xnk+9eev5g/+4tV8/+3zLEsByUpOlgS/wFevp3vL6+p/+tHn8g//y5/Of/P3Ppqf/vH7uXVAj+W6LnntrSf5o698L7/yBy/mX//+S/n1P/luvvjS6/nuDx5wb3vC80Bf7HNSg7jJwtyFgIXKbFYrJT4CxKAuz3kQNYapOG/xBC4fuWJN1DcQxHl4PHa4Ik7DGmzXCSg9bxpwbD12dHIYmz0jQzzCJxQ6S64snKO1LOGy07Eu+fDkf7L2xtuP8t3XHubL334zn/va6/ndL34v/8PnvpV//emX84u/+2J+4bdfzL/gReC/+YOXWadv5TNf+QG2b+fVty7Cd3rEInaW/om1cu31GAyO6KAIATKzURy9i1U4YKhxZV5Tz6gMZO3CYAJldDG2sUF7sD0mpZGyjtdEDxy6xjcH3dyfLSvWy4LBzTO0fssvGnuQLhNDhIM5mgpzugyAqsrBmIilt7pwRVipqiyVrbFezaM1JoARNlPtcqBOsO91TCQZ4LCtWlJAaERI2jhJ2yfZeKyzz6GqwuFPN+x2jDiBr6rQLSPJpPtZMoEDmPjzPMd/7IPP54Pvu5cD+2ll0zL72IqhyjHTnrXr2mJbs9MrcS7Ye+c8V12wVy654V3fP9e0bJOvLMQIc6Vw8y2HMIcl7uWTw4FnqwN1ACgO1HNggavKhGyxApwOmTnnyzjo4FqertIVwoY8jLPfmFNoR3sIln6ez8QLJ9IY5hBwbf1Gk2vIk2MAhMRvNPS5y4m7XhX38zXOXRlTjmvhs4P4kpqc/xUKbea6XPW1SX5/FliZEz1VSyKR2SSFQY1J9Y/Y9V8tKFsbifwlzx6X5PLY+ML2ghe0582v5Fxzif4CuCSxLzMvncOqb2L9xoDttaV0YqaP+TC+oLLMyUCnoMQCdzo07JJN0HWHVjFednnjGXvK2im7BIJeWCE3PhSClOsT5MjoiuDwYj82w6B8Ya+1Ar4nIAbUucdOTw7bZw7w6U1Ycto8GJsD+7MIRBWxVRV7NezZwm6JcQ7YnfA55bAs6JDhc3pYsFmyIBOq6lhG5brN83rEQ3nZ59Doc+ecz2VP+OzypM+xq5xzHJ/wGccvrX35fAF/wXG9xHHthR2d63BYuoYdL+RvGiy9cG4ttfTx9ZgOfMVWNLLGfTVYS8oN006wryZY4zzdqmoTFPVd5eHj8zzhM1g45lSx6UKIgq4ciHX3zlnu3T7rdeu8LOwg/kB3wV58yOf4B4BrEdsI2mQJ+XGoqlQJA4ywezEC6L2fwCSw6SYhNIP4mqbMDH8UCdBBWDesDLmQ3XXrCBYCcViW/kLlfXzev8N8Qk0DeXeumQUBSmNolpQJ0FnvNdNSXVDQN7tq3NrCFkXXhz9cj9cDx1vrtfKIdX+T+//j84tWm3cSCWXF5jwmJiIM5WdhzSHbpoqEGoBYgq1CKqWYqjnpgXHvjxVD5EpVVeFErIhRHfjc/uy9O3numXvxN/oQJZiEhlsIAzV7qahJt47YdHZi4r4WYjWuBY5VxXnFS0FeDD4VqG2IgM2UQ2MbYYb/kXFL23JWxQhN/+hgRVqoIS6WzRGAnvSgPLQNcxBYHzUCcgqhR+gCtaNYOuF6ikeMdff2xKGqqZa952CQ91DotnBhOjs9zclyaAsLH1w0rGEFe1B1n5ii6JVi8Z10u3RxyvQNutA4Hv3HI31J5Elw++wM6dYLF4IWJ04sgphJ9fzmIG00FPa2xYlFC4ceKjbECf6Nk+kKVpbsVkk2m7ZDzLTyDi8F33z78fxtNXLobNYZxdyTCvZ5qmFMoB8Ra4Nc1HG61oH7BOWB647z4ET3gvfCM3fzwRfu8U3IaSjTZW8z60m3G+vcPAN5PNGEAWu+TkcAVB1HWTwIyMLJ13acjQNI4fSuPkXthaa4TuohJGzUdvHi/faDJ3zL8ITjjxnHwn3hPpE7JY8vge/euYXP9A35azECcdCH/BfctPyNQ790kqDYAAAQAElEQVSlcA5qiwDWbjw9B7WPleOA0OMlb6zDYeFGseQEfMreFc7EpwcuJsihz06X3ALOTg7IDlk6/9LfiHqj9H+8evTkKo94KelvR/gbi9LvIBMegQX/qag30ituvJTBclrP3BfWGITzYjjlpjksswbr8qZ/cpi8GDLK1Akn2LokoRGKMS4P9VYOh4r6w7JAL02fni7MZ2n6BLnGooFzZWsWBkNFLagUePSoPQzHNpMPcxkOwI2uR1ZGdPTeitUehQNdofbgwQIUOmtQVFUiACVjHzuwnDYTENDVrYNKORfo4f7Ow3ImZtt7k/ch5grFJQ8z58AFx0I45wFVXrjggfWCPXWuvmHwkHTVfybgCvtBIvOSkkrn2FValGzD6Hlms2CWqcIKG7Zi73fCgAf7SFjBa+ZD8UAeYIRS3RYZTig2YoDMP1irpDpP0/DiCcEntIqurgsMdGVQg+e3WAgxZhB0EEM+WxtprvNbMMUjis0aDCbuqlQALDVRjEUNY8G0svBzYHN6vi1sMrF7V3xYlhwwK8E1IiNhqHUYPnNNEq8LV9QgrExqpZYGElqDsisWTDznZZTQqG4joSZ/HCHog1j+4emPfej9+akPv59vXm+RDyd6mI092DQNo31mkqzg+WDdgRi0oqimEuuRLOxwtTPDTPeOr3YSTn+jrm0QKttWdPptLi1HL9uBIZSB2n+1ZgWCBtQg2evAGlJF2hC7guAQtAiSPgDUlQTbBd89uftHmSHTA/O9oedQYzr9DWLthiFSmzd9w149Dh1paLTpRPqPJlTojsUMgMoPF9XXoPT+RxfANQHpMbDyGFwxx0fnyYvfe5CP/8nX89m/ejVv+DZKI4Dd1iODEXp6V8z79umS/+wnn8//gxeD//Dvfyz/6U88k7uHlZxEZtM+eHyVL33zjfh3Bn/xky/lX3zia/m3vPj6+Be+nT/92mt5+Xtv59U33umXhE94aL7iWlPBnyxVlQU4AI0XeAGe0KmCB6qYI/ISoJNKBA+YEIclVZW2wS6A9HIDL1X9HHVYwO8J4VysLAuxEqrkGsQ5d0nNj/li6wEP/z988Cjf+eGDvPzqW/nLb/4wn2eOn2Itf+1Pvp1f/oNX8nMffzH/H14A/uxvfzX/HPqXWZNf/dw38+m/fDV//o038o0fPMobD67y5HIhw0LNhxT5kiLh2r+tMcjJ8sCPuC+aloRwL7gdYFENILMpkGIfYCaFr2izQa+vaRLyQhRqY2lfMPMcxR5a597nKgFFAi5wjnDsD+02gUJYEm0CttxGKV7Ro6NDzC4tTK73lA67iAyp6hELcVL8ZKt/yWzaF6TQ84G2VyFhPVoGWfpi7DqAjmsnbd7SCUL9RqYKKR1xyp9yLgnbh3qZUwdHhkMB3QnYbuDmGeSTK/ZX8sH3P5uf/sj784Hn7hJxcK5hSJ9RMKbvczNvXEh2I2JMRqzP39y74MXFJffqS+7LoDTmnt1YGfdyz2FDFwHdZsIJg/cfn6Ma82x3BvgcJZwcivkB2BUVdg3i2MqBOiaScAms6YhRray7fj76sEqasV6glhtjA3nsr7vykI2Cgz0QOGOHNqSF0UxYvOyny1gH9Mo9EzFJ5Z2/1z9UrVsx3l/kXEF7jzCUtSbklBEqZJkQGmzzA0PnCkI6u+akI77PSmt81hXOeXF0E3z+fYLsCdcSXzBJ+2LwgmN2wb3b48alhue2AawAmMKVrehXaHpWFmO9UYD509Uxb3TWB7q2wEDZbpOttQydrPbiKme6CRVs4H5fWhdXKRsJrt6P02zA71RSSet2W9j2df+5z85ODzk7W/pLyLOzQ07hhTM+d5yenPTz/WHhmNAJZO+Yh2Vp3dlJ5RTbM+D05ECc5QinLau2WyrpzSfObPt85dgGvaacMpxDV8fj52e0/fOMuHlfFPpZh2PosfXYuZ/cxguJnFsD+U8OS44gL2BDT5zJcH2E0cfK4+ueRYwwvVasbtM5Nm21AGoKRY/Oz7d77CWRKwuLXlD2Do75KfXcv3vav2hyWKrjOvds7YKLiJ8lfTF4xWIQYtNgO3v7bMJGVRV60w5wmw0JTSxCMVKxu+4F0T6TkePYjtbDpHXz5gNd6aZ6WVLxmWdwXIuXXnfz/LN3c3Zykr25OpPGYRIztrT5xCSomnE9booInAYH7Dw31O1REBEnW5tZvKZ6vB7yYOX7D38hpmrG1Vhq+s0oxjTAlDvKuVyTVl+df8V9ZU8GrjTIjzRC0lu8p3S5rekW6/HM/bt55u4d1ulArKRSqXI3Wbue4nTr6wkXlsF9RnAfrmwM2PZd0WnTDK4H4p8cDllM1hEQggvY+3b4dnZizLQRIC234XqCSuF+1CBRJoTmooJmPfqMViu6JhJ2CqIRZAWEVhuA6HIgOkZbKTBbR8aCbcwRXftMylE4GkgcC0wWNu0pLwVPT84S4s1F5eAmWVlkEB2eO4jsioEQFh3F7AUC6LNK40xR/xt6XwreuWV8awai5WYAffMDWsGjmR1TtwHhOu5oXU2d45HUCsEIFsXCpqGdEmShVUOhGcz/nSfnPOg+6hdDTC1egJlabKhF0V+6Sl9EnHFVtcULkdK036paAenTrRhlBEjjiCaM9pF27f2nGB96//08d/9WP3yFBynd1fcmlREUAC0Dz17E8qSpQLDfwBINyaBW6w+tH57B152KW1lZtAttxGXIzYYoQZ9a4kOBv13w8NETHhXXtK7HQYzk7PSQ5565nXv3biUL+ZlLbPi2AGwuL+T+uvc7Ty7auzSuSiUB5d2t/G0WlGzVHA6Vgzcq8Mlhuf4NQWSngjJw33RPKyfQp9guCwHo3jjOuXn0Qw4PqI8FHnAec+P0JvqYF4KPuYHKP+Fbtkuebq7Y654LPV9ixI0CXkNDx5h94cxjTsEb2gTrqJyeLrOe0wN1H3JCrYetrqRSVXwAXOI8XEvx6fYQMWl0xDhlXofDkgO+xZom1d19HRoc43WvupbUwoHRXnBCqAq6rs2Toz0G7hFQttbkpm96k1cqmk62Gu1rptwlc6m8hrD8PAQPYI0v+64QXvIAKd1/r2ejud9HufvFBxnhnGN1E+tzScBLfK42uGx+3R5QVy5Vo/dZqNEaQJDU29KRqoo/PYERWgFbR9ciLMT6N3DwxZ5j03Lm0EYI9tlaQROmOdzg0hAbiqrKtWA0iYTqjAmobylmfbxz3TCkZ2EvaCLd88BbI9c+Lj4wEJgfdOzN96AIb3oIVGyTpYF9dgBg3HML+CaEZnnm2eO7Lqx6VogrgJ4VA3mBGekV0sQ9i2qjOSYGSULqmCe1aIZkdtUdg5rVf/B9z+Q/+dj7877n72bhOuEyTI81Cy593RsQN3vVkTuqIMjuRQvdpgcda0Uarmc9Lwo2BEtBbTgySqfXfHowsfZQi3rTrKkiaGsCPVL8hEpLPEKjCm0qWcRIwhq0umYGoiCFoXdgMB0TxgJGpaqwmfZNYEhkxnAskGw3Eq06T+fuIW2kv0pM5/3ZeQ1WALVm5IBCm2xm7RbaQKe7Co974IcMuuvu0dm5PQIRV2RcD6BYwpGxXuWNJyOff/kH+c3PvpQ/+cqr8bf8T5biWumMwnx0Ssw5I43c5YPb3/nos/m//x8+mv/nf/VT+d/9jffnmTvkHIN1PTCPJT9483G+8LVX899/9uv5hU+8lJ//za/mn/7Wi/mXn3w5//YPv5Hf+Py388k//17+6Mvfzxdefj1f/dab+cb33sp3fvAgr77+MN/nxeEPgNeA1996lDfefpI3eWn5AHjIl47vPL7Mo8drnnBPOec+I1zwAfsC2mvYBRe4Cz6oXZ5f5VLZBlfIj4DsHHjC/ekJ98tHjy9i7LcePM4Pqf/7bzzKt197hxd+D/Plb7+VL77yRv7kxdfyh3/1/a79N//0W/kPn/l6/s2nXsr/93e/ln/2O1/Nz/7WhJ//nRd5IcpcP/3N/Obnv5M/+Ksf5M++/mZe4iXgqw8u8/ZlchHWjP23NFT8Wbm+rtwXh8CxKoHrS7GqIwlLnMEPJL0Au5pVomNILBwwQVpt0ASZ14siX1WlssWbBsSeMdhS0AgxYEyoAUFCHeZPe6KkdykYES7deOtTzMtTgNm1pT6ahjkYizCxKSsDbP7ykUdpvMnDUFAZifK8pkl6TTD+Zh7tfU4gFA4FXPfOj8GUzjEB0wkdVLoCK1PsJC0bFAqHKYadaEZHkPKnMssVw8NtvWLMZnApF4MinOt+zcQixr976yQ//eEX8jd+4v3xeXVJERNIcoyR2SqVrYsA+GBOkZe88PPe7H165SCvHDPhCnzlnlJGDaDE488Cuu8Oy/X9p5+ZDst8dmpcOUG/bKBfypxLEjB9v35BhkrmKpEH5rp3UrXXIpYlhgit9/MM0KKiPsTpVMirHJQkxY/XvfYJzUDMPy1f4780GdDhwOqWbnh1TOoesw79u0x5bAcwTRFU3MGZ/tXifRiohT1K4NVV+OkccmiZ86XAeez16Jzn3XOerxq4Tp0L8lyfpJ9wHWqdsg08psou4fvYcixXYq4cz8umyUMxXMY9rW7ACGYNVjO0wV7BkKbmqlJF+dhibNwWMEx66mFv9IH90/Ji3vbW1DStqrhnNjbRINdNW0UcjSwH9hjgM/jZ6dLP59LC2ckS4QTs873P+35GWSo0BnrIdTgs/eyv3YnP9PCn+pwc8D90zKlb0v7s56pKN1AferC8p6qYZcrKmnnuuPYen8fcTx5zr3g3eP+44PhdXF7yTL3y7E2EWrJQqPnMTUk5wM9zLFF+OCQLc9fOcnpfk5jDEy49gUzLqIOITLVAXkUGxwFy71PsZoik4nceXfS93H0XgheLLYCywCdrbt065Nn7d3gpeJZFBfKBXH8TOK83Hz7KO3z55cuuBaMqDbUw04K1HoNa5ZXvIA8wmaqJAxKwbqOC6Wsj3OAL8yole3yE9ALshAnqNN9DoJFCDw7grdPT+K8Cn3/mXu8FCsqxYUYPDtcQGr5V1WI4pwyCL1A7gKUFyJCnamcUrHEu05QR3dU6+l9J/pBnCPdMuV649CVqmuDIMYSGSPBpyHVzD7rewe9aKjUFupBYASbI6M30cB178MwejH0/9Nwzd+I/qz4sGNMjtH1SyjJbz4fa6HPvmWggZV4rR1uY15DR+iKO59rh5CR7nEIWB2GGNUr6mBBrE01ZMzjQm/yfNdwwvpFDV+s2cGMFN4CdNdQ9Bdf63WXiERYS5QBm4UEyITTlwtRB0SfNPNFbYrUHDL0PKHih4LPTE779OM1h6ZK6Hi82EmLPdytdEfRiI5jhlUqRQ0QsQm59ZCHe3TuneeH5exzsW8hHV7BUUsV8evGRSRO7H0Zy3aowhB1u9NbPPCsHPykekPAdQAXFigRsHw6ZPDQ9hJgCGeK+w4ufH779KA94Y37FDc0QQecFLrSxX/EQDnIMfOjkQSkhYE/HAhk2nbADFaSgHKCrvnk8BI/ChAAAEABJREFUMECa3Ll1kg+8cC8vcEKccJNoIUrDS3d8nMWIyQVVSRVDXEPpHFtV9YngamCJ/ZpwvDRwHp7MO41SMuIq4g1hekV+ardxyTk3nNfffNC/8n3VNWGLi7ZQOT09yb07t3L/7hl7qfAbKX4isBfEBfaf4z5i3fs3BXl4GNnaXhwn9lG2qyrsJ6EaH9hEDYclB25aJ8AB+uSQ5g/geXMr+IUPkKGKcqrcEMcGKy+O1uwPNN5YfTi6oKaL7QHWveae6Hr2OYcG3cFQuK5IujO9HJYl5p6w1aOM46vsQK1iYWGdl/DDqbdoc1h4YbhMf+xPAe1OeJA4abr6hnJCDMyDe8OgGOlUuhVEQQmg2WWoFxW8ROKf3Jr8URRCRdm0CI3oR6bgt45Mrq8lrgeO7Lbe5m45njV7fX1oES55aSf0+vLA6bpLn/uw0rDmgnPxAt0OfiutnQ+YVwT1YVM8pMnZaw+2jp6/pVEXIuqgbnhY5lTxOMJSJaxEO0ljQZfVY/rCIdPsqbXYZSiqsAEPDKqKfblALbHBkgeNwRQAw2uK1y5B+Qj25AfHxg1SsSQXt7QyacTzCEQxp0yHTj3QFXkDDrso2wCm89mX8brXRo7rJFuaQUw6aDMhD/OoJfRUVUPv1QV6warS+RZmaUfS3dgrAg4PZ7Exrfk6cKdGudemZrguKOgdowcSV6pJ0bSDde1ExADFf9b2Mx99fz7848/m7BTJFssSyd7zQ/p0N9gmKYNDUyVzbiJMF0LvQGOB/Uil2+iRYeMx3nO1iWIm0qgFoQacrEth9oYMcmjrSQPdCHGbgRElnOQ1iYRcsamDFiVq2bXEyd4UQatvctfhs80KLRp6iiO46YtYnlfTBhO6sgJvJhxZmH0kwXBeHBMqUNFQOAxjycmIh4OrHDQYhNbXe2juOx2mdwyrYLK2H0hGuBzkB7yh+sMvfTe/+pmX8+e8oHvMdWJhL4ZoXqNDACJlT7fyKdTvIf/WR+7n/8qLwf/X//Fv5r/+Ox/OB5+/ldO6ygmGp1xruRHkhw/O89XvPsynv/x6fvWPv5tf/r2v559//OX8nC/PfuPL+cfAP/r1L+ef/NZX8k9/52u8NHwp/+pTr+TfffrrvFD8Zv7jH38rv8YLxF//k+/kN//0O/ntL3w3v/vn3+Wl3Hfz+1/6fj79lz/oF4t/9JUf9D/B/aOvvJ7PfuW1hj+G/tyLr0f446+9ns9v8MfIPsvLvc9+9bV85suv5ff/8vv53b/4fn7nC6/mN8jzHz73rfzKZ76RX/rU1/MvPvlS/unHX8rP/fZL+dnfeSn/+Ldeyj/6ja/lH/36i/knv/Fifv63vpZfRP5L2P3KH7ySX+Ul6O/ysvBz1PPVbz/g5eZ5/PuNj3gJeJlD6nCSw8lJlsWdzTEb7IhxxRJfZfW8Y60hEHqsgN4PYHVJ8ABQh4Zv5BqnW2swb8ZjjX9x8AZ4mpm3rTJU4I86vddwkg47AzJtTwxlg31o2Cq54BV82oJzMDIM6BThA7PJgu2UM8bmHMRDO4R02WAYWx2JiuRe8WBtkOS6dbKZH6GcsX3WlRa075JhRueDUNizkzC6XpRLDCUCVjF3ujWX5omhh/SMN8XtXWr0zmyb22QYVbWMgTge5/fzRa8vBD/ywed5xjvFiK7ddv5JIqHvFL4mb0AMXjk2PgOsPANAdildG2rTSCtfsc0gDiHoKXK4Dxcx4uarUlVZgCrpNF9VsfXYA5xBQN253pgrN2Wp7SccIxT03lpi4lUViiQuGyjyS0nFulIoJkvYuYMd24DBeYESbDp3zePYC5A5VtUxvFOPbWWgBlSpqoY2WsgHsYQ4Czb2YhBA5pv5R3zecU17PuiCT/ZmMezVlap9nrrkmdfjc+Xxwcnn+wb4K/ipJyb8hbwAfc512Gc2v2g/hz8+txHvUr7xymV2xM9ZVzwUXiHb98MVNsYXVupRv6IPtHNJ18lCUOcsfSCSZ+1at+Gbc8NQCwFy9o3pmEiqWDBlHj992RuKUEU2tF5eBo/zclhyEHgGbyzNsdhpn813eun9UU8tu7IDCQ4LcYRD5UQMdOw9LvxhWbIAwZ4yjr3Dblz1erAW4JV1WLn2XgGXrF0/K2+4aY7VrrtCPtc3YQUYKuZfqOewLDkw3wnS6JAt1tHG5gsLTicnBwLmumuGhs7CqifvblPs2TQwEtOa3+ELrrf5As09E6pZNr3ImgiUe9zEn+ez8V3eIyz4Md1UVWarPPJz/IPtpSDC/fypYoW2MvThZDAcFhOhanrWB0d3nhX9YNAW0L4Q28yRNAOmWnK0HnPvPZ0DTcscMBXFncD+unf7NB947l78zzgPS7U5rmTUaYKnvWsTHfU3h6rGCrLZFxbyQlvHNjkoAnkIoLaOpmMk53zp+OaDJxEuOH8HEcdmNed5zQVdtjbdb+qCljoUoVw4PvTY+jxDFg6mamVCOVD5EaFUdu/u7bzAy1/fh8wYKEJDWcXQLBhRd8meoBUD6gXOAc+FXkP04mKtT3ie8XN0+/ZQ1D7XTTehWg6Fn/WDWpK2zDQGzY61ndp8aczhbTHeCTKGJMWPo3BN9567Do6ysjdOP0nDCNJ73mujKX03P6UdXLKLkNj9pWdMlkvmabhhXxwBF+yUt9ge1LiBOZldlBV65eIshMVu2CL1nEzB5rt5jCNDuYRIVfHS61b8TcH7925lgR+etdvMg12DcYwLb73mroJBNkeI7hoKMBt6yh+x+Y1hGWklEmq8joMW33NecL318DFvzB/3S6FYV1AM9eDgJ0wSana0TRhvsD5pUIQEXynDdGpEkdlibGiKYNy8pyeH/h+IX3j2bk5PTvqQthsBBpCuq6P2UFVIXcCCH4GJrWq7SGWXoaceRiXERd4U6ZGHOFFJ/QOihEIHVDEYVBkguSC6cM14kepvKvCZSzHARcGRNfaku3f7pH879PT0gJR47b9w7JfmKwu1JP0bD9wUvIkVNRC+5e41y7PU4QA0n8QaFmoTDAsZpt2QqrCVAXMFduKlEpjUJKBDayH5yDyosQGaObj33LudE3mlsKeLBGSUhC8yCFkpBQs5ChtBegJ1MHVUmFVaJ1VpWl6QqapMn2tcBQ0clmW7YS/YCAFXKjaqoEtNQEpvJdg5EaLZaTbHlqFnBZhJWp9uU99kayZ1HFHTb9gboQMlLN7lEdZ4fH1wFHy5d84NyRd98nyhGWUXvICd/FXO+Vb6Cfts8pfR33g+oFrKXnNVheeY+DDjA8ThsKSBhV5QLOirKlWVFHsuNxrH2VhKRtCPwDIoAAYciHHqvOAXpKD5wrAsCDDywx1sBCXKBdc8W/OBofeTBkS9kZ7EA1cyDkjszQHpdmrB0gIkBNAdSyJg+K6ufIp2SuspmQ5FzC0OMQk3lZghnSaMHLqWW3/bbErMWi6e4KiyxQzGB9kRF7OqlBx5y23BWd4sQzG3gWyN18CVpNxmkI9QGrjVDAmWCePE6abNkOLA3L11mo9+6P35mZ/48fnFE4Fcsyo82ogwTKTng08R67gbtCmEzHsgl2pWfsAJjSCIUVkS7IwfGlJG+2CO4tosQiMSBqaAwSsNo1cBRWZdjFBzHSDCJ1NEqxXESz9R8Jv2AckvDEMmNOidRI1v2t75qgqt8VaIqGeBcXW1CQ4N+khrMyeEJ73jg3EhPiO01+m154JIA4tNdE83zILMXFooG2rxNS2qNM+ovmMNqWnZFMeyMaKrqyXfffMyv/3F7+Tfby8GH/KBgMNi1C4XdywDv2bhxd9CfbdOl3zsx+7l//T3fiL/73/wt/N/+/s/lf/kw8/k7mllobjl9CS3b93K6elZLus0b58n33nrMl/5zjv5k5feyqf+6vX81he/n/+Bl4W/8plv9Us4/+ONf/a7L+UXeEH48744/M2v5Gd9afjrf5l/3PCl/KNfm/Q/+Y0v8WLuL/Ozv/FXvJz7q/zCb38l//x3vpp/Jv74i/kF/3bf734NDHz8a7zcezE/+9u8zPst8G9+DRogz8/9zsv5eV9UQvvi72d50fdz5P653/pKfgH8ix//an7p97+WX/mDl/If/ugb+U1eUn7iL76Xz/Dy8YuvvJmvfu9hvvnDJ3ntwUXefjzy6PKQqxxSC8BLwAW81BJ/wgqGA+Tyz2vXGnE4T8NzYF/zwAPofcDDgNhj5W8NZgSSqxzYfQpKhySmOsPERoLWSe/gAYXuvdh06Zo5hFZA+jSpLVi1snKz+aBOEd3DPgi2hV21kbUJVqegmHdSrSxwwYS2VycPTSdM65EYUhY7us7qWwHv3ATI2VeWDgP65CUEOH1Bg+sZwaFmr2KGmBiyl6LFcMjbDl2sXIyBSJOqEh2h5T0ku4bIwSWzsQ6bXiQoH6zbCd8afvD9z+SnfuID/Zw65SNegxYZYc9ncOfgcZZGt8e6ZC0uL6/6fu71HhWdKjYDkdALim/TWNhv0vLXgIauj3tykIOSUSsE0ZuynuPMFQ44kjDCzd5zQEZXIHKOTcPsdM+5F26omhGIPyxiiua6YqNsinZqbZ9gX8XciYvZlDGOZjYP1hGzTA4lfSHbIsaPDuUWnNQcW9TnxqQcyW2sLfbw5NvKaMTgsgmq2gw357tQYxWRuxfZzZeJKcx6ecfUx/T8+Ay39kuHc142XHC8zxvW+WUvsnO+4bkAq+v9cHnZun7OQy72WW/12gJka11GkZ+8XcAml93IpxEKzJFtIwEWHAvwOhdwbjbsZUVzDQp2A4SuxbJUezWuhJAbVEpdJRFiw4lAq4sqC9SmmxiGvttXVTruFgc2tsKgIBYgG529Eb+Q7WxtGwZxnwbigWxQimV4vMTC7rZALCRbKn1OQyKBRlBVTc9rKVmIwzhju2/g+xCBq7hzLEbT4hpG6sgQkhzYIbGmB48u4m+8X1xdZkGmZY1Aw1XAyV1epD3PlxLihXpWs4Pdx5TQvzX/w7ce83nyfF5fybcanHjsFsaBpMDClAT/qmv+aK7VYEjxI9ae88dEsNVf2k9mc2+7dkG/FAMn0rBGSNlogcsB5pl7t/K+5+/n7q2TnttTJ7dMF7JF21BsN5KV8VqW7OJwjIXWFTXLByI0aQHSlS/kT/xXkm+9kwe8//AlccwlYGPvMhQWnElaJyOfVHHtCg2sGRlh9q4doG4TSQ5qqEKurONJANAnh0OefeZenn/2Xs7ODgjDNWyzzWzDRJsIFzglUuG4A9u6995GvO8PvRf25unJWXzG2UIo/h+F97TbhcRP0z1scaxnI3d0U73LbuD3UnO7NTpWjRw2aGuG7pwgVFBHwJ7FrSqIrQ/9Ji0lyA180hBuVMMhx1bEJcSC/sDLqBNeTlVxsIm1ssAYbwsPxZm/NoQDwA43CL4cZymABdEHIMvmB4XNKR/annv2Tu77z2MPxG8tCrs1kB9vNgFhoFGnCiUsERgLXouogg98aNTBFcQLHUywEjFPUXFajqzMZXJEgqK7ROwAABAASURBVB7UJ28kb0jvcFK8/fBR38SmI1G23G2Hm7gYCt+Oh55QmG9KkQJsmgTPM15iBzQdBB5MCOqlCvyKK4l/h++F5+7mFhcLpPRxnCtM97D+Q3uc6QQa0bd6DWBv9CI6Ysf2rUICGHQwD02LwSyEDIaoBriycGHP1rSZJBT9ijPu4TtP8uCd834QqOmYqsoYIwfwHeZwj291bnFyu2dqSRbmmBS4mbiOj59cxF8f9+EA74T5ZWtUQj1rGOxTqrBjwBbQmrEdh0KThnSrHh2khFY2kW2vhWbQKRy9EJ1ykweXqVsO1B0bleoiCUyXa8G0ZqSjDgEy2yboOc6aZz59hZkXTZsr0UPcguNAHayxumKTiadnunU96K/PS+zRLAvYXzUTphPSIkJijbgc6dxomlY5TmHHZ7DOlvYQjmulzSh4f6Dz4e6chzzhggfG/z9rf/5k25Ld92Hftc+puvO7b36vGz3PEAmIoAhzFkEAJiIkU2LYYliGKP9k+6+y7JBCDlm0SVGOsEyBIAlSaEAUCJAwKMxTA2gM3eg33vlW7dTns3LvU3VfA/xBoaxcudb6riFX5s6zzzm77vBc2Q+EkB8ML/gNsZzv9XwoHNCap5vNmGd8mHxuDHvmebECvrdmOVSOh6X/tOSB364el0PO5HzJP7LOozJ82aiqem1VlQq7xbHi0NjR6NTMiIHO+fZY+drx+qjqrt1Y8T7KbOc8RAQDcCrIh4yjcvVMlZBgNSF4M/efavRc8ZGHuoKrLqUdUHUBl/cXRefTgb0vZQl9IVf7INu9LiFeWSoSj6ZQn4hUDlmtDRpoAx88OtQc1uz6GxuO7ZTBtRjeP8BA8Nc7qapUZqPEDAfUjWXuVWYiYpn2JOujv5gyXthw2rMrYjzZ2iHx+no9znjf+thr9/PFT72d1165l+JddRZTeHI1jEey6y/HiZ2bmzhXAIof3sxNv3oBZT97ZTrcFjiuPQVir3UFdw0oSmljsjG8DIZ6DQZjOc2b9HtV6+wvKitnJEyh86IO911AGa458JXo+dfROjGZQS1Iv56QVTE3qAiEThwC5Y72r5p7ISY1SsycQ0RCIx/wHi3YOVpgKOw9D+twlutZXR8Z9Nrik9ZHWEGuGnorrHeYj1zhoRO3kDzmweDvvPM8/+Bffj3/1U/8Wn7219/JgycX5CGIZLoO4nwgeDysOXgWyHHGRfvYyzfz5/+Nt/If/OUv5W/8pS/lT3/pjbx+/zxnh+BX3EPOcsYvRs9vnOcIH4fzPM95Hq3nefj8LO89PeSbH4787nvP85vfeMJDw4f5hd/+ID/3G+/mZ3/1D/Mzv/yN/PNf+P381M//bn7yX/1uvvpzX8+P/+zX809/9rfzY9A//Je/lX/wM1/LP/jp34T/Zn70XyL/7G/lR+A/8i++lr//07+Vv/9TX+OBHvQ/oP/z3+4/ffjf/uzv5Uf//7+ff/Jzvx//KvNP/uI381M86HPtP/+1d/Krv/1evvYH7+d3v/lhvvnOh3nn/Ud80Xqch3zwf8ovWLzPXnp9F76IHM9yPLuRs/Nz6CwHHgaGCzrmhqdf3+y1HCU7uac7VW/yJaY1hW+a1gS84zpXtmsMfl0vlYFtxDPb1sbw5zpVodDRkuaVfs2WSKVYh2eqYmOkcEaVpuKe3zq5MGXAp665JbA1UzJn8uKUlUqasrUqT3JilDl345SXqaI4V/Ct4M8ZNJzpw2LprBcfLMArNajoWejtAhbWWkSHVlnIle0+1Lljw17ySYpzKjLra1poWh0rVdUTcAsF0G86dG0gbdx4W3TUqELy2/yS9zvefjmf/NgruXvjrD2TSi0lS7vFhi6TFM2BXyBTrrzf+7cCVs8JQWvCkVkhhN0XvjLnalZy0HtfBgl6D4gzYOATCHc8x0bksYOvuz96mQTSF0eQ7KyFgaFrweIWwmY3BqL8dI4U1yTEjOaNMReAIKRELeTDFb1gFY5kbFXo7hmzLx7qCnYIrkBkcImqmTYh3QQl7meyHeNq4samdL5pcZTCYgprMLc/g/sC4ywnbFGbdkxcKmo8QMfD4epzFos4HJZIC7ZlSST9w3q5tJm/3F35LiVd8lnuIn6+m78Avkz/dVZ+2etnvP6lL78RfubfDuEz3nMfDGJ7zue/S87HypPGlbzuydp7XEzFpIxVcvWkanIkyri20GxNSGp1CmU8opFsUa7WD7LhlUpvDnrzjmdQl1EbrE3WqGyAcpsYWAK5RadVyXBMO8B1WJElrBjp6LObiyrSpVw3xDaBci2oC3xxLwjYsWRJVUE42A1hwbJWEbCmVKDCPzZwXxOKVzS9ME2IkvWBse89kmeE6RJcR8LaGOiojNc6QHF4Ljk073/4tN+rLtmsjr3mFna3qviF3Vn/ybqbN45Yzcypd0on4qw8fPQk7z14kid8DugYXYhdsREQ3aSFOeWh8TJinJ1yNmGwFnIz53ICp6lHLhx9iqxucC4HCdnShBgGZq1dpJQBiYY2+Jyx5OV7t/Mq3/Nvnh0yqG/wkLGwTqoU8iIhVDEg26ksPTcpdeo5BSBtehqn7076VGkB2RgSNSYPHz/Nt95/wPf4J6xkTX9mZj26sQO6JTW12BAHc13HKnPGNTYdiMSn/YAsdcpIdDx6bsR0HoGNbpwf8/L9u70/58djujF/lQ6tdciUtpFEIzVfY8OtHlmdfzP3hrHHVcV965AD3xPKM0BM/phGGqyVqmqPOlU8kLQ2zHBdRg3+xEx/de0Q9QQbEvG5ah4wCdsVqFRZ0s0QF9VKDyI7NXBtqKKAXb8uX8fAjReSS8ovzGIaTo7syGYduRiHhZIEpvN057B4cT3E4QidTCxYPCwXseHTPAhVbBEG8750+0bu37mZM76wd3rsobUs3wTcQxgIWVWUeMPbRVUssJnghBMkMkIiZBy6eyk9tAPNWqvtYeMrK++KD7yh+J+N8AZlmMtnOXgzyyk5WZDNAUpXMusU1TqAQHPUVBKUaRORQtu5YsUfz8bd2+d54+Xb8e/TA5opk5uh0KkhAZpybMX8bQk4Mutxja1RL0hso61KEkGwHvUZSRUa13j3D63CjzgyLj0WbzyD8/L4yfN8yL75hp9UmJaxqCRx/27xperenRv9Gx4fWG5pIq9a2HtmQvFDgnn84tJzVDhdIysvZCVcOmdobYd3vDnw1T6vAoat67dj1jUA6NOqcso4od1XbbA2uXlDfmWL7fgeWOPO2zhObt6ADJn7j5FcA7Z35f2GNVDoVDIMa7LWFghYsZhYH0VtYsarNzmZhP+L/Rq4icUiioQVWg9B4zrsC+2JNkP2tukbm2g7tshLsrlDp1GgMNevl/vqhzvf7P2g5wdG6RkfAp/1h0A+OPIB8DkP/jxHTf57NmBX8gUPCi9jDte+MJFv7AfuIf3g71iRn50tfV85HhZu/JWFQyjhHhaavbkUKda5gX3UNpmrgWUq1t/E5nvfc027sUi6VBgTebbWcpEdZ6+x/qjhfX96gLtv01YdD0SAvTpXBZmB45PoDNHTjQWJW+euZ1EiwA6pWbfJcVfdSGPP1rrXiZla7jo1o508SFK1n3cM9JOtZasYTgPN4ImcsvJaXvcjPcFBIH2yOYbo0NhmfNcwJRxgpuy4FbW9dywKlSrrG83v372Vz3/i9Xz646/3L1Y8L4TltD8oBdm7zjGlMHG5qTiSLcGpTWwKIvOj0dugETzd2tpSD/oAUVKrunnvM2Tu9YQdS1DBGPhH7cN7cWXzmqtv1xMW6oLo8ywh2NuupyTwImFuwPy7fJWoTfEMl+FQ+8DnWtCQX1xfqBE8exYckO1X0jwD6lX6KukRYkNDb3hMfQBxcvaMhVwUYM1jXHK5KpfrIb/3ztP8/Z/5rfzdn/x1HpB9M+88fBrfN6RLrqlpTCv5BXzhW8AB5f7NJd/16Zfz7/35z+eHf+A78+9+76fzJz/1Ul69fch5XebIfL6kio2ow5LBF2NuKslyTEk8RKvlLKP4UA+twQdaqX5NMs8W4wj3rdFfiv2PrB73f1ay5lgV68A9A9nrN0YF93QrpDFywZck/xTk+4+f5/3HF/kQ/oD33YfQYz6r+KX6OQ/jmCmeM+s9HitnfPA9l/iF3PnZIcoH1rAwF44pai1+8cAUvV9W7OzFjdA97hcfRrFwDov90CfsafPWV0zUGRq+aUJmAwoWfAY0ZQF86c67abKmqs2rWQ+Np3GuBPsx4s8GB5+2TT3qCSUwAdyOhyyUkKqpVSqkAb/y24BmzsBlaNlhbGsq4wxUJ7pVeNvhBc2uJJGf3hIJq5Dopmi/XRZvIDMl+U8QsjW0BdmQ0EjLSD8J0yu+wYAZP31ZDXEBmDoxdnSZdMKJU58kWl2qsO4+5H/t/p18hvvqm6/ezbJgN3f0nVE9EqB/yy0AqOBG7+tz4V8b5cz2UdLGTGxRwjXm6OTUCO0p4CfsjxF6qs3W14SYzrlhV4w9cT6BTs460N1B6xOW9KLY7MvTVhxDgeK1k6a80DqmkepxDhSCan1FMnO0zLBA+ri3mCKZo6rSjf0Q6/IE1FFq2exdj5Wn3XaJGfFynMgcp95rim3m6M80Xgg3vvNjw2QJTrMsSw4IOx0Py+kBoZ+5Dpt+wMcZLnnAc8E9pD/jXax93/MXutKzTX/mZz0/43H/es7nQB8Qe59rwkf9uWeEXKu1mXhboXWlG0XK28YKm2+Yvoo6b3hfanalQ65h7jfR8R6Rk79eUPvBr/Uqzgu4Z8sp0gMO7h/4yr2S5Sc67DA4Pc4xNvusJ305VgwrQMcR070Dpj27jHDle6q83XuwFoieKkaoagmXEJqHBQhX36tgW6/UJsGcCxpgLkmiZGbGRvdyUFUwN7b2WOnrBDiSVFUqgZiTdfUiG9CabsKNo3kGfJj34UMeTPF+167gkzuicL5u3TrwUPA8N84O5AazU5zrc+8ePHqWD3n/f+5vDanB+4lMt52qZr6qJUvL1ERPwNGrai9LhKW2MWlNn8wmjG/DIIoxJzKrJg4BY0Epcha6BuQbZ8f+9wRfvX8r57w/eyXn/uFj1xe/eIacJwxuGExRF2k0ZrQk4rQ4dbx6hZmbdA1SFRivc0rl89Mav3d/6/2HefTkacLFrdjIIfsIlfHQhPUpRIiOcLIoT8JA7w2FW4NR7agynVALmsqNszMelt7JS/du58j3O1HX6Qo7tgGGk7LJHlTEuEHk9jw4r/uqSdLsM6jj2TFeCnXdm/8Rg1NcJ13U5cYVQlWdake96uLs8w6c4vSuHd05AF1TI8oIy8YRCac7aRPI7uzGuGjfRLzYmv51ZE5p+mxJ2TB1NfkkNYiFLMdjzrgwhwPbZjCwF2Vll1cOzcqL0A1e0a2lOTk315kOhY5MMGPIG+LOePXevX0z91+6nZvnZ1pS/MQTSo4GWlcydlJVezldEJNKt6opjAaQ1UebQAa0y4VcxI8GqpRRW0tW3nwecEP9I0pXAAAQAElEQVT64INHecKb1NC+2WRF9PACz3Agdn8Ut/IJ9FjBK1tDaTBgyJlNSJrai6N44X3v1nneePUOD05vZGG/3OvrnsVlOZ1ojF6PtpsAfZ6RRtjyectW8xqWBwo/fTxwCwOqqC4nEmNXiNczMVas4/FyK4oinjxd8/6Hj+NDvT4OGPyQUUncwps3jnnp7s3cYU0HAZPE5iIS1zfI85jf7LzPb3ge80WH9wQdmHSd3LFFgukWW1WgKmEecnEtYtvgaQFAMHRwpeQcX+57aon1ciRZmzKO5FB3x4qUppKWVNim2MSHTiiWIGUWFN+AGLqTLSEu19qcn7mNZ3I6NYjiRICSFO2+FiRM1rCTtjaDOy9hJ6l6vmq9h03cGNDmLeM6Ge/aXMNgDVKnwLO7flIrDMhbSSh2AJl0TVSNiRZnCGscL1B/YGTxF7zm+oMjvxV+6odEPwzyIfGphP4cegbJLzgUF1y8FYqNRR2WJUfI+9TxsPRv3/gOnOVQWbhgC/O7tmxtbMVbqiRcRSIFzodsxYfSEMsVgA52JpOuNh47GQomyZiPSTumCrD2D13I5DTDAAsepmk+s4JEcw/ORgQyI920KDEFMyIW/tIW4oHh3Hr22l642FtR2GjT2RLiRyxxWkhg8hBIH4Cq8u2IgPxRXQ9wWBmLmI27htjahgDvNfOFde0dLUDrx6C4Udfk5FwAOmvG3jl10N8wsTTq9mnpe9KEiVlzgw9Zn/rYq/nSZ96Kv42NzeS9T+7ARoWh46jKCXdVTH90+xQB9RdomjqjW98Ik8MHtUnT2eUAbn00F1OqwoduXBWChvYIOZJODOw6Y1OWE6y473OVGoaNheiCsrWTmWUP9n/CNZkj+WT6rX2hQrR2AngRKVna5pb9SiC0iNfmnyybfxuqPWJeJU4a7CoLSop6/CzTa9xM5jN+r3V/3YpNSseFB4Pql5eVr//hk/zov/id/L9//Dfy4z//jXzjvSfcc9Ltcl14sEYx5D8ua86WyyzMe2Ctt84qn3njVr7/uz+eH/6+r+SH/+pX8gPf87F8+Ttu5dXbI8c8Ty4vYrKiSB8qFrEhNmzKrI2Voc96V2ob7MPIgfvQ4XDIgRfxUc5cxvufnnzlU6/nB/+tz+ev/7kv8zDyi/lrf/pz+cE/9dn8wL/56fzgd386f+17Pp0f+tOfyg9+zyfz3Z99I/dv38jB+Zn7yOvoyIvzAJlvUoKZoVhbug0qiRrnnvLS5wmnrpnaCSdmQOkGtMlryteDQZDv52FenWSFIGYeotVS+iHNvk7mqEOTg4DR8GZLUksKWqwzoToGerX9upA0tASnwXxwgAH7I7uLoQzt0vS5kkjSvYok26xXkt5cTdakdJ1I2SrPlWc9ztMIwy6biM1tVRnPZrjYF+akc3ysZ1oG72uD+Ya1TChcthAavYbJCGr7RNILYMwLuMBWJXk6h5DxxDVTh8xZVaAodNwZr3WBpUwPOHLOef74W6/m8596M/4VPuNXzwnWTtKFqlAZclVNJXCu8VRGfxH1ff+S93TcMk34TIce2YrmHYrkXHPtKFXAFYbYqoVSfIHMLVHNho+sbIC5BFomVp+deh1cCy7OVZjOTXqtW0QDcX/N0xp7tXD/W6jP12QtlaqaeXretedvX3XmmbXgEwgsTqGM00BpFdkkpR25MYba/GQtg2HWFRrCre7DFk7WZL9uO3blXLiPjWD0qop/ekhieeFWlgOvwwPrOx6WSIipSnxhDi6et8z+zHax5uIiTc/6l7yXec7DwItno/8zpWfaOQf+8obtyE6to8zjReJaTJ2lJ9nrG1wmZMy51k5r2jFi2oVhBVvJGy6cvImAOU+Ci6aQdRKAsoadp1trLRXGQY4Y0RMAtw6/1n2Nr0xEb5RbRHPPT7sbC6JcZVYVyLwwy95jV5TBPq8CHVfsHTUZjP8wvilZlkpqYa+SZVnCGEqelKtGtLf3zrMqMQep2sEa41yt9Uq3YQK6tmQSkjvP4rwNBiS0NsLtyF0raRD9/vge370fPnrKzGPz1w8qaITaq/+gzEsv3cqZH/Qtbt9EXC6p78PHPBTkwaBnj4hUud7i3MjTk5FKIVVJBbx98pEmnrju9sd5UC+MmGSuL+wpVnqD8FM5rL1I8UJS4i0Zt9y8cZY3Xrnbz0GOx81xFPnISdDmqvuJgFsOk+GZ6Qm73vssCFR7Xfk4K68XMrgO8+t1yfcr/8q2e//02aUQIfrK5ORh0YVlgVug8VUgmiVspGW8wpwJIBRhSNwLrKophbzYdn9NPiR95aU7eenezbjPu23OMeNc5sQZWczgtRBPDmdg5X4CS8D69QEeiVqrKuc82zo7noXkM9k2YkZyhOgos1+XQfo+zJyI13rFnzDqLmVrVHgqXTmtFVaIekJM/pi2TBzHzel64s7TDqJSKxkWZ2LoCp2262PVnre27FrLYRLB9PgaOSwLT6+PPKU9ciNe+oXh5jqXvMl5iVSG0QuavZZN3liY0djBoV+w3eIBkX9f/PbN8+i71JLCt+fP3LKgF75iQ6Xxqy1Fjb8Vl2vHHR1tEI9SxYCK1viuCSl3PW6q/qn4AeUhv2F4/0MeCvKAaoDvKRANwytGJLuhNV+eZgR286DBOvU07jRPkuLHLilXaO0EB5y+yY0b53nj1Xv9m4QzbxjcaaoWMidzzcoLyjbLlqPzUZPzu1Pe0CKIXb1KJd1ekMDpje81qBAGM3IlK+LeMdCTZemHge99+CQPnzzjZTeosfDSusLDb3SOeYmHwHdvn6XwF/SFLq8sqTpwxir+A7Ef8HDxEXkGr2jrWJJwBFwk848U+t6tqgC2lHHLS4+BR0H0oQznReIYYySVwbuYMixMt5EIQfSe1ALI2ekopLnBUJENRh/UeGWxpsTAwkaWFUYhXEIU8iNzr2KvwDtHzblVLabnVoGQrzLNfKB0kpKHEdmczTob0uyzkCk7ukHwlZmJmL7kpyjkFsJSVWMz94aCnSRNG13VM63qOyVOb+2999RKbzG0CmsmyDfxi8vL+VdMeBD/jIeDfkh87gdFiZv7pcS+wOI1IzzmqlriOTos8Nqp4r2ES5XK3piIFbaG6LlqlQJXSLwAmEIxbE+c4HSNiFGPDvi36ub0BD3MOGZ0XsqJ1KB7rgsXv0qB1G0ophmddqLgJsZWtSGw6g2syAqlUvEXE7pKKCCiIUE2v4C1Gn0qNIQuRQWiA87uXk5pjmV011AdT+jkCrqwlpld5YrqJO6O8pGVfev7EPaeS5iMw3nAZMa6xrkhFULSceyztp4S35blCJ2LPHstwws20l84iwvx+iv38vlPvs199H7ODgQw0XCHsC3Vs5Fp6zPZVFoeMzOb1vfbxjR7zqozCQ3sorOGGdN6MVLLgKoqdJaGAlxQuPqyoYPCBHtOVUqURXhhtIbOznxVBYI207VfiFStTVs2HtfJYZQVSZ2ucNrzdQyAnIxxCzETvZKRrFNJ8KnwAw/NPJQSeUNcIONxwUqvSeadIiM9OsPpxHYEjnQTsSf698Tka44JmELo+NA7bj6wCu8bq4bM85L8wbee5J/+3NfzX/2TX8k//pmv52vf/JD3p8t4f78cPlJLFh6oKR0qWdiThZp8i3359iHf+amX8u9876d4MPjl/M1/+/P5q9/9sXzlO+7mtdtLbvgv7q2Xce5KsnSBroEa0AcPKHeKRbOZ1kvBdmikl0Uxt88P+a7PvJG//he/lB/+/i/nb33/l/If/dUv5f/wfV/M/176K1/ID/+Vz+c/Bvvf/oXP5bs//WruEhMXyo2wyB3ynEi9ceagllkap2BAKZCFtVpxUQcqay5wqx9TRUtcm2dykE8K8w3ncSE4DrlrmxPkqg1QHDagiuwsVnfRApfPSVAoa5ADt67L+zgbCoJNUEIczYmGe2bTCRjRQ1udoDF8iDZnz4MtrXOOG2Dgus/6MVLbjEA2B0oVAzEghrJPXlczihCPbWWVau2KYL62mAN7y10PUmOkUsRXWH/copy99bQ4aUDewpgfrDugATCrgXUkW9h8AHReNNyZEIBuuiZiVTFPVUFyot2ArtjxLaPREWdfODucCX+5++nveDOf+Pir/Tc/9OeIcEyUdJXvRCnOqKppI3fV93S/tBs7YSajh/M6ekHVO619rBjMAWNTcB+pUkGMfO6E0BhiHyEweoe+YG9w89Ww6bINjenLAbDzhzVZXyHUSHGmkOLZDXqqtfT/1kZZVcUOjA0kFqn0g+s/38tLDdKvOoUPnLWHeAzdq6p5mKy4Hp1ty1Xxp5HNZ4AoOn8pUEcz9mGcHMdYwbkie25dNUPT21FQDiFe1Z8YtjQ2ZcTOTdp437jkAkr+Mrc/03GPuvBzHaTuZz3PgX8qcOUXO7GZpJZUloQxcicKbVvvaBzdXkGrFDHeR06uFWphGHC6rx0vc3rA1HwaFUfwlQbOctlOmpBnbvc0qQLEdwTdBJnNeaY052gTZ2YA7oTYXT3E53oj7QlSbts2R29sOBqFi5RupOc6IhZE7znh9sU68XY3qUiofasKVNJC/rY4UJUJICSBDttOSr/WMYEVNM1VyGaFuX4zekTLYbr0WMyY9m11DkUaEvr98V2+/z188jwuM1zPdsAe7HjxPCK5f+9W7t29lQMPBRvOVjvFep4+5KHiQx4MXlyO8K6XpfOYhGywKoYZaErAjQFraoChZXIiJiiuy5nkww2PjSBZ4I2t4eK4E02giTbjxwisVddz6+ZZXuUz6kusxW0avFbaHtouDGVo694vfP3NOnZQ7kyg+NMFen4FLYO56apNymJO42vPP1kpPffpPR6u8ZRg06/y7tLct5U79coFY+Wbp7g+lQKhKsZruqCqFE+KAC56U5B7cYsHpi9xne/eupEjAFsTzaHpbe3OgupWyppbx+Dziva1OVVRm7prNuawLDkez3PwNxsmCyhcn07SdRXTDQjjRzs17lBtwoBfkdJuwWAWoVmAwEaA3s9OOLqWjSlKS5GglBjoSn1tLNgLJcclJwptc9xzNWci4Z3w6t7rEWztjx/q+sbh5mavXJmVjZY4B3HzldnzWNdAGMxrbV0DkzUnvvuugN++eTM+Cb5792YO1DP6A3XSLyjypBuG5h4chD0ecW6KAheUuigAxR1KSB+btXQIg2WJVSrLR24S+hnvWh4/eZL3P3iYh4+fzC+XIT/xsBAam/nNJ1WZUTS7uUtTMcxrHto+B9nQZje+8anOkRvLYD1nZ8f4pdbfJNw8P7bNfGG+pK6niQ0EbLAMvPBRN782CRS7ksyXKYhzTSgVBPSqSlWhJMVPwOheFrXM1pZEP9I84bd/73Azf8DN2D0MWGgclTjTGTfvl+6c8yHSF6Lz67CkqvBSn/T02fO83/9r1AV736Zt0D8pfvKRVgUK+WFggc9MH3VSrxdMbLFg5jke197oJlw9V6EU5yUJuZfQhGDLsgnIVVPmYzNuypX202ir3QAAEABJREFUTTLcBDgGx2htoYfrGmukCzdKzuKclvMgz/Ul2qTsjZh5xkbb4oJ0IEa2u32Ur/trbHca4RpXk4lWNwjs285naOBe4+GA2r0YLUSOGJNktrmEysKmLNTlWmAxfGW4YI8u+sPiZXyDukSn9xmQe44H+eThMK4Qqj22Te186pL+zceEZ+wIqvCJPJ967PiL6wXlPSWnmaJr53ghE+t2Pb10Jir8Jbzjb9b1HWDRNkhBwTAEPWTlkMU8Qm1EQGeMoSl8euapdgB+DYubO66G2ZCFsjUj9VsUiGlYoIUQxYVpHSM9to1vTOQamci5qIK4AfU2kUn/AU8T9kzKpl/xKdWOV7qZayip+4WLtYy1kc1zyjPrnFWzZNjO9bp9+0Y+94m38qmPvx4/gImFWve9qapUWHtsC3J1WsagJB6+fKR1knSKaqfNXmDaoNrxyi7FxnSyjtUwttfgcI1Y5LBUzb1dvGDIYh3UuZlHgNwtgTUXa6qOb/GFoVqrFNz8cGIZOZYjPc1I1ENDJC37S204gNA1YmjfllG2CCU8Nk1JqqkXqaBMLYEP9IJXsBGs7lTO5YdeYPqIRwAPlj/y0esB0j6r1wnynPiw4ZvvPco/+4Xfy9/58V/Kf/M//Gr+x6+9k/cfPiecdTPRJQ8ZVq77WBbuSQdoSVU1nS3JG3fP8qc++2r++p/9LA/rvpL/8K98MT/0p78j/+Zn7uVj95fcrIssfHgel+wP88bquJZkz04Li5kyPtyTa9N7fcx9djjmtZdu5ksfu50/+em70L18z2fv5898/uV8r/TFl1v+M194JX/ik3fz6t2Fz0nkIg/Thekg7p7MP6Bw8D0/bUZmY1JVUFKsaalKN9afFD+hDYhe0LVe1rvlEG6zE27ziKkWWaoV7jnIYQ6lWAT4zE7N5Gt8v59hMw53pKs+/Su1Qy2A0hVhLJ3RlPj4BQl25a+yUefuQYAY2U6o5kvXg9K4yCZ3/dsk5PDaMXF7ObCdsvRWKhmGn2LgM1OvGEhjhGOrwkofbuAE0tdvl+GY09cTGaHHqsrMhIpQKYRirOyGQrsuuz+44jdHBHyVqc01lgh5hRRP1IZNU3bFI7xc8sZr9/LZT7yet169w5c1bS8Gm1bagpnvJFkdRMyarHxh79ct5j6bpCmtBUBHzbw+uWoN9jAx9mQKV+MWfgWcpN1SzpL0xRtTxmdDkcA8F4WIdYHsiyrkZzzlk4sYvgtOBckzALsX86DAMKWpB/fcaxAaRjpCqiq1KBkDBR3VB4RTSqqKu0dSoSEznjp3g1RpMYn8ZOIVeCUrjRcuUtLeTNnHshcnstHGQqvpmf0ezSpYLhcUG2CyFBJELtG+ZSB4xnf5knvL6TMf8sp9VFusibjKEjJkX8ppTxIwLLMjt3NQY2t/BeKXvY7daO62EWNEM41SQCaPzUTala9R1ZXPsuNADcNDltBah2fTQ7ueTtfCVuCWKVUViABEr6YtSkUdH1j2vZ9qsdrNgTW2pAGBno82TWGz+56GcZuBa8hRRe++gaRr1aHlDVefBMAk9FarkITkUFVl2WgEG3JoSIx0XoN0hPBZf82Dh8/y7geP4j+tMRrdBhTzDA7nDd6gX71/N/du38xhuwh9HzEp+tPnl/nwwdM8evIsq0Vvc5rJs6qbskdcPviAMfrVwSTUOHontLAfxiMu4VWv3C5MIgf3vA7wKrJ2QgyIoc6Ah7wyIYn0kWZM+m/OvfLynfjg66Ahs5nOOPfGevQnMykZ6e3VCVtiwIsA/WL9XUu2jNhC09/EiJGjbyyXl5f54MGTfPDgWcsVf3TcJ0PmNRzW415XYYd6Pl0gOk6MdEzIYddgKECBxdJAWIdjgUlJZW9IOPvavcNndx/+3rp5zHIA7/l3v3TMtszYupYp9DRsR8I5p8dzoK4s9yydH4+8fx22GtP5YpFN6NTRerZGCa1rF4JXCarsZJA09SvrFdZ1buqVffqfxo8YFg9CT67HtUmrKv4wYKlJzWpCrlbCcurqEkBBe78u79gLnAtQVTxNPUDHaeqHdisXlBXRVw7+yhv7JbRyY3exjYEboC7vK/SCMLJUcuPGWV65f6ef+Ptb+rFdYVL3enCJsQNNeTPzOaFA0pQ+pOlWOisNB4g6FF1+vyxaBylsEL+QTBZe7GSy1rUdR57wYOrdDx/lPR5y+UfdhZ2nZliqkCBGZEB6y3D7oKZwozFmL8nahXxjDGBVEVu4Uw/jqTOZ61g5vUd8XuNJ+Zuv3M2tW8cU9QcyYnBIqownEqAKGUIkb4LGoCaRUf8kVcpgXZCVICf9osmYsmOlsvCzQQmyVFVYUO3K5A38GW/q3sw/fORNRSNZtKVUcuRGfu/Ozb4JHrnYK+sI9uq86eY1eP78Ih88fMoDWfOsqSrWPSa1F8MKjaQS8HQr8iy51ogLPiKeNWXtSzEyr3qogWPba+96vG7TQJjZQ9aC0q16TM+7bGM4P02x4VGLQlt7uNrAxmdJRU53N7HM0Fw7LMF/dA3BB6L4hTmkwmFpvaIuVYkSFhrJjYWhJG0h3+aSbujOsU2BSAQB9Fz30639t0F7O2ho5dqc6PTN8xqbBWyONddTrPuAobtRc/6Va+I1WMnP0eeaEIYcGzHpaBVerxZKaMWzLAahM7Is8iH0uGGop15InY6h2MueiPM0mH/oL+Gzd/PM+9I1g46SyRomQQecAOqgftSF4+A0Ar7kdDdnuwtOAefEZVkTYcgDSv9hg3IufEdoBdEH9UYK2QYkhhzONCpap4zuUrs6QQvT1vl6Xy2yQ9pfqTOSy3y7N7uN3SiIrl9AzJ+tNeywgV0LulNLm1unnDaMgNV1bUHoLmX6Mysu7jBMyySCh/WhNd6hXXUjmBMO0hn3mk+8/Uq+/Om34j/mvCwrFRNBX/FMrz+pqpwaovHzXp1QQW/DQFLzA/mIDcfuaASMFQ4MxIiMsKcd2NPxS2bba61GGyNEvuzItie7hylKB9fN2k5637fWHp2vffAzXcvtz3YIEKSP+yu1HV+75p4bELdI4iG+6wew6sFM+mrTf0HAlJC4ag/edrdGQJwqV21ciQbvGm/I+vIKT0yIm+lQZry6vuzzsCZl/JR5wpCxXkLMy+cU9Xf5UvAvf/Ob+f/85K/l73711/PPfumb+YN3n+TZ5ZLLcZ6LcSSDMxanAOLFWlbLPH5pvUFtH7t/nu/53Cv533zvJ/K3/srn8h993+fy7/+Zj+UvfoEHI68vuXf+PFmf5Pmzx7m4eMoHavXnZLlIfMOvBCXzUpLY/WiqeP8+HEf8fZ9/AJCj2vLt84Rnkrlzltw8G7klHUbOcpmVtXmli2tQ7EFoPYX7wNKdaCiDpycerC0QcxMTGMvCgrBCYhK5+rpunInwIQ6Xvh7tMwgHYAxzRJ4/ovVFK1zw1Q/WrvIVfzhbgEDXF+V6zX2/xEQCOs7k0K19UDVJ/XpjYwtlUPdMjYazawTuvpBwaYD6t3iqI7fmCuYQwnK0E5+kXC91BYP20AyVFrDgpgyMiKLQVJ0vxlN3tjbnR8G1w82Naq9rfubcTcra597N1YX1ilFpmshHAcxZsOo1KS1o+kmg0eC58f1VTB2wxepx5j/NCTaoq5yvRmoBYMabHNJPvP0yDwVfySsc0iK4rs1lzolFESIvHe2FvnK9LvnMyG0s1a/7ZWYZu5vCmBjQYD+NWamJDkLqXZgaYwFCs6PPPmBSGOhoV33XCbkCW+nhClNaGAjQ0nuKOnulloqvZ8l5UmCsy9fRSMU2GKRgG+5rqn8WwP0XCADt5VQI8RYyr5XaXF4Ka1HBIFCYX3A4p9dLVSoGvICR8A3XkOhO1WFZUlVNlI7W1qTSbfq0+G0DYRtGDcyw9n0k8X1R2wDbCbHnjI1ytbeIbJjkXPKmnp/PiNj1hXVtewyTKE7qNU1xjnpPyVglc8tdXdMGOE2lpolR/44mZ/PGRs+9IC/4SogJ+79kNn2rtjwqwm1cgpvaJF3ILVuq4jlZUJpzc6Cn9SKu58pV0w/q+kELZ1IEN7e3KTTSRyyeLWpZYgRCoF734DgqY+g+uDboyKMnR6C3a8+H0n33m/shtDDRogC1q2k6EMAOyFLi+kpHCUzTsHj9M99ZwvldkS95jvDhwyc8FHzc/yHN0Dkri0ByccYzx82zI88NbuXerfP4Hdl0LISKDFjy5OlF/CeoHjx+xscA4q+tX19S4M6awH3N7LrpgZiv+xwwNm7qLqPapapSvDj3+9HwRobdIEXPsiGzfAz4anMbTOC8/gGA+3du9C8Gb944xNdof9eobG1NmWzTZJX5Q0bToIlCdUWUloWB7pTthxXfalKWvO/U4BqMiv9s17f4RarPPPzss5Qe0JbEetHYN8dJ7iAJW1nizwwiXazPaw/ccjqPrr4LyaHpjoC3soT34L3heDjEPyX48t1bOefZQbmR2OyV6nVlz8k1spaBz8BhUMAg5crewbJyMRCpXW3Ea1a8hs7Pz3io3FeEGj7amWODjErQ9/lCQ426hHq9a5r6oBoki5lJUPYOIK6qKG+6im4Vm/yPrPJF1xc1d2jkChtOBg2z/c8lgi3k7HjM8XgW1z56c7mo7PCAVkg+uIigUd+nE1cmzdyYVgZ5Cp1aR8i7xH/r6ZW7t3PGhw2uWopcCXYmxCXdTgIr7XWtwG74NQPI3p3BmkxDwgmTsnVmn0Cm2jp52s5A94+0++J494MHefbsIpTSznglwSF7E5GuYdTXKXXRBOeMOm7EGsgxqx+pqqZh3B5Yug4d8xIP0t589V7fAL2JaJJ0NWTPY7yHnWQE40E4wlR1RHFfTFpVmT8JItu+OYdWkCo0uGtoDxg9cuB000DeXhvy5cWaD/jtzIc80FsBB5i1wWJdZ8dD7nED9E8LHs8OWddTJtKVqZv8U2Lm+JBcz59fUq5ZcNG6hQxloYEZvkDO0/CmFLWpF7YgNO9BjThiQ7OOPk3o10vS9ZRzV7xTAi7QECO+pyMWMUyT2TRatwZIf+vZJgChAD3nFfFaqjX55tcCw0IeJljgBXmTXchVB27AS2UpeFNyNXe2ts+/qTAR2KlXkb+1rqglXy+tMVRph5pTshvVXmCuZ5flQFUOFLzpMolUc4mY1a11egHQG9sGfVs0f9tK9zgoVbbGPvV6NsCpO1bdWBRFvbUpy8NQqdhnUayrlbzYcGlADply9xcH6qiijinX1DW2NHpUVVqY172tKqF0HDK99UUYGmpuDrKVJQj00Cabo7YpOZZecTB+IAwOaOeubG0TZG2YsKK0aTAdYPSx0QkBoF/fBmbCyX7NUKDF/NxYtEx/7a1Vj8EntOuwdQzxMbJw78HcKdbOsKpCezwifUDuxaRWYorYzIP7K/dv5Uufeisff/PlnB8BtLnH1IhLZxe6nmPmBa2ThHLVzSIZ/G0ebbjyZZpUXQOvi5tctaSqmlLEQqisf1t3TwKIqUX4vGr58mwAABAASURBVHugAXv/T793qhszOk1cIL6DD0wwOs4W3dJghICqKktoyIwzVgHCIzvgfRVXtmr1OE+cPfL8bqGNdUy2hmEhQRWCfeGDKDxgTeBVFXrqWqLyg7SJKt3mehVXB1aB0XuqhJZev7Y1xXoHG//o6Zpf+fqD/Lc//dv52z/+6/mRf/G7+cWvP8z7T0lRh3gPLfNLQARmkLY5Od1X3q7yxktn+a7P3M9f+57vyN/8y5/LD//VL+Rv/PlP5d/+E2/m3/jEvbx9/5h7PLw78NDuks9Fl9R0SfxKTvMVCfn8Hb7/JKw/tfT+HTTik6qUHHL6oCOyzz32UOTr4lhnseetO4GER8eTT17F2ImSzqUsmSMEIOPRNXRO4tsEJzUjHR/eqBHwZ7QLDeYPOZy/ds58nQ+nBUJNAOiypsZjI4sGRUix/a0dU/AWg6WbxsbVFKCtyI3N0q1Lk27GkMDjpPpt1BNkrj8hfga6r2qE0ivWfNKJKTzTbWDPKb4V5z/ZsSVtrzbmWpv7WVWkHo1XmVkZAhaU+XoL8aBcphHcoIJyrc18ExjZJo2tHHbCNMUpVFWcNdSNiJymnFpFoBim/TIv8xnucx9/LZ98+35u3Ti2fXDdFhwqeyM/F0Yc07YjI7gkmxMvkVw6aN2wKqsZMS4fbfoMwKZdQX+ha3wBeEHR+gKZZi/oBU8U6qcchBnRrmgTU4PsG2FyJU3KXjdWgo7DvgkGQyCBQUp4yxpA1jcA6k5tBmXIfHiAjHB7UcwutOtEenQnQ0wVuURwmJJjYRqQvLBKCbekdJsquVvLfp4KXAoVxDYYJBmcjmngPkDo7CEjGJ1rff2UNh4TTolbNQI6o7CktiiYzn1ZNEIWgbG0QSVETcLMhDa7IY0Zj300YWMybYTirlEC3+tFHNzXYNh7nIMTIclqYbT3BID0qgpdKakQ67ARUyyAhvXtH9gc+je1TTDxPYkh4qnYQ7JUobTEEGWSsiY1v2OpRVxTaKxzMyfEViq26ZdczV9ZQsN/ejBbO1WqOEktY69J7eteoVcxAJ+6G9vQ6NjDsqTXg0PD8uGwa8yFar/glwQ+zPO791O+d7fFfF4L7lFzLfySjPvOS3du5Nb5MQv5dSm4OXxd+CcE3/XfpX98wT1GVHrx9FUxP13LvN+4zkHNSfETWj+gg9s9D1X4UISvbWtzXm3zPUNpp5HoW+m2sZYdMBG+8ll0yWv37+T1+7dzzoMvojSfqJDEnEeOSlz3aJvVNNr3THVx/fUyRorXFaFxeLoA4nBekL2UDx49yx+884CHqQ/js5v+rEKA7njSR/xJqn/MD9ByVQlDlaqCJ+bNqY1YmyopCR0BgNuRY9s5cqX/2brX7t/NS3dv5Hjg8yJm4A7DY+sjVaKoQ2LgAHg9/V4PksnBUbgFpefnPB2XQ87OzrIcDlgK2vo1MZvcUyDTG5IHyaw7hTZxhI90fYJ/tkRVeNLzRza8LRK2mxX5OsT2Y3BxUicjUVWlFqh2dzaVCFyvgE0C9pplFJcDEhaTR+EjQQ1hlJO1JcOOPBA8Px6z8KJjv3uT/Ssz3oRWdnllg6c8kDqM4Vrf59m5Jup3XWeHIxf9Vv8jm+f8qtwXm/NjJpeSlLACSh5NXRswHVxbcQATlVF9u4rNHAT0n7Rhy2bYEMWHWgaLsX5Piai+TVn4bf/Ihw8e5t33PszjZ8/SYSZlUroh6XsUgaRy6oiTkrpxBG/ADUS1m0Of7N7eoxpgXSTZQ9AyiNO8hhvgrRt587W7PDy9mYWFdM06YxsUQWgGgwS0rTPpaUiCSwQLwby4otOdu+0IzGdKbe7Lvt8hSdWS6h/8XJ1O6M415GCV9Ll49OhpHnJzuXQj2g8Djiv6kdpfun3OOm7n5vkxVZWVuxEl6NRrCHt/cZl4g/qA3xj5j866rpUaBrY1RbYK6oxhrApoD1FeEjwZKieeSor5Y2NOPrX0fJQlEpTmuOmaamE0hrG5mPBUEuX9zaCrEqC62JD7OroHyHuOFZuvFefz2qqHYbQPXvrv0265qjDOnl4Q61jAfD0uLHbSErEuijkK6vA9l3NsuQdOEin0ilyK5wNaNwpJDNHJLZNTIQwD41Un21LMTw0UQ89pr7uI3d8dIcMIA0RXzL74DKbEdwSezac2GXCDlKynqkDoe5HyDQpR+kkpNilQ8y1twn2BerYYr+OkSlVhveoVfjrRFWa6JuMbLkacujBE1sKWMNlKtITNC60JW7MexCuLc1IiAfSJOYbm9gyyINLHtONPb33BZnxVcawXsILw2+ZREpFCveo4EFVZYpuIOXZtVbhOukD0mVXhmt3X6K4yRUItoU23JT23+gQsIzt4spG5ZYZaGHAwF1dprnmLBU60L9naZtiYYDF4DoOPr807N8/y2U+8Br2Vu7dvMRPOpVFPnEnqXEykEu+BVzKSxnb1VTuyelHwHGSCbX1kW/ZE9Sdu5kqsI56BxhMAyhuJ3nsgmn1s+p5/58KkTBTME5qcNDJWlMHrF7VdzG2uqVeswVwrkp3ojHIMZwevlkdMH2RfE/oX+40a8zE0UzdfWFP7Yxh8Huj5u8iQguiR2XYnVp2dyDuNS/p+ls0Z3zapkst1zbmCBzkJKii9Vq9JmCuzrfgQhymUlrDA5xfJ77/zKF/9H383/+WP/woPB+d/QvL1bz3Mc95wPCsSYVzbmZ9pI62Avn/5nlYUcv/uWT7/iZfzF/7kd+Rv/IXP918t/o+//zvzH/yFL+YHvuuT+Z7PvJlPvfUyn2tu55zPTgvzW8u68sZGbWHtg4eR4UNpWGfI79oW5MNhCT3FSg6L8pKCJ4cgQJVTI87YzEV2TADMNU0DDCLEdYyqVEEksB7YqVcWfrCNcA7IAg9tJXDuRrBLa/pPLoiv+Dm3vhL+fHTHT8Ma61jAuiswd7g/LhV8QIkpWJErQynRRddgC634ZuIXSsLQcmXPbLU76y8BO2+2BZoPiD6NFX+mKjLtKwtpDa5t6sOahAc7wLnWaO2lC/npSmQckOJgSMsD/+pVLplzEE1aY0M+zBkcrIEc9pAZMqPTURGvZGHCjq90m2x6VtXMTSG677ncY0zkm34GKkmFIuk/g7OzEJA5jMaGGs4zb1FXxQfYb79xL5/75Bt5/eU7WTysHah3upl7sHdSAz2wws2lUnH9PgC4RPC11aYKlrzQBgZJsMgZPHpt+GKK8qw51xoW9prtnSZUSySkfUodqdeF347PeTDSMWcmr3AJEp2k0OQbLcsCcK1zLQJ1XSQcylzfooAFUG9Dg83ilKWrDBVz6mcZy1IpFeJnyODyjqQXR/GzY0Voh3SpobHj4Pgy/5yvQNPrqWoR++QGOU9lSVVBSSXQ6PmmrJ5uTlVYVeSlALm32gbyAukyACYJJPPcw72eOnbpCPAuCDHGUMfQh7BBIudY4EQGE2jgWJaBICXRKYGxevY+W9v9gyXd8IeP9tF30gLmGqr3jJnY54E8KEwCmRnGjA/aHpO9MdksY0aghsuYnff1BfDaTtnAGZFUJp5rDRvTnabUgkJ3myypr5Ew4a1TbqpKNmFS7M7W2yA1BHzBb2lwdJ3W1PZ9YO4W8ZU3c9ho/4Mq5gq52p3BfVzwWQ5hTUlXAx5a7wyyHDbr5FpfXFzk3Q+fxO9+/qnBPuc4FDHm0z9cs1u3znLv9o2cnVM4HRfys3QE37M+fPw07/ff8uON39jNBzHuG2WmqlgvhuyN4BYnd85WEXpeFDlh1IvUiYznXY8QetbtfqaPlqRSbq4KDnSRJs/ezZvneeu1e3nlpVs50w+HwT50kc6iDucC9+LGYF51uWcTOwbcW4AnHFcG/PDRNc7dCAMdC+PsK4y32A55wHf3b7z7Id/fn4CGGvfAmTtbq41Phrabm/dALDgOrRUy3dpXZmpMG/VZC6zrbm5B+BYH5/aN87z28r34B4kOBwLA+dIWkuOvY+L69nyeL45G+v7S1+EyA8BrMjo5nq3DCV84mMfjMQtzkYlc4C1sA3WPjcKk5idhTm3PyXU4YQiWGeKqkCDGqKeF5MQVsMcmlzqnwEaWtMVxyjZwYxu+af9LMGf7SB6hLgqBPq3FU9pDbpyfZ+EBXihcF194bjbXeHshsMtcCDdNuxcroeptw5DSjXh2nzPuBIMPwEv8zyde4YnwzfOzGNIuud70ReeCRiL5cOKriTRCs2/eTMOsKnvCneO2NjkidB9pM3cez4hr++DB47zjQ8Enz/BYsHNZnLMJiF7hh8BBTYX+YgfRF0Yx3YO/HXf6iO3kQp624U/XBK25cXbgA9jdvPrSHb5kHMBMhUe1yDDzhOA+uGRGTHrQNskxPRlecH8LYt3p1taOUG3NKRD6BYVsWsI0x+vfAvvlpWgZh8dPn/Iw9XGePV/JZVDhixVxgd25dSMvcwO8fes8i+v1fJB0cF1xwSP9m52H/IbH3xg9eXIRj1WyMA0ZjGmv60OFyeKLe5qnXiUvIiubOHlebIO67Y1Wj//awVw67NzaYxx7lRZCawXOtRoaETfmXCxXwyRW1tdlCxl7YvzpnVG+sHwConkBWBAWwAUZccMLXkx21VfEXmNzhmv9ynN69OXY7MottjDiH9qZOuOAnFQG/dFdp2mpFIIEcwNg1rUjqLMD0Hs7Yn5SzMqm2fW31E6JTGywh7i2vnDFW8hVq5qeaYOeENAOW8u05dtaGTPdsRX0Yh+jYh5pt0yZIAGZhOxDFuvVLilPwmjnGpcXVLkYlOHGYQK43mvbyZl8wCgFh0r/MIGYL1FApsGhBYbaqfANNG2O44WseaF1fpxmFCZk59hCAGYHRmCsj1ZN9g7YyincpCsWl4zKGdBQWaguNK8R0eDkRbe/IOku2P5TcYcGZ+N4XPKxN1/Olz7zdl5/9aUsTNIe7JEhs6SZbcrpLBNpT5a4QpkNqF8WaO6JezxTEdEKBjoaY06vHcLIO6CCsjWq7EnHpk82GptyyRw2bPccXVH1HlUtbGq6lUW19OKwx3UYJlMuYTQvzATNsJ36dUC5F4rgfLKTo1cIZZuk3VBrVhcb7hFv3tdgAa4gppvqXhxAhZ9CANOnqhUA9qxHhm0+JPogArZfHOJ8/xhArs1/ePwXf/ud/P/++dfyn//jX83f/upv5r//pW/wwPBJLi5GDuQ/LksWJkMkl/PNuUx5eZn4bO8M+8t3jvnc23fy5778av7d7/1E/sPv+0L+1g98JX/rf/2V/M2/9IX80Pd8Mn/2K2/luz77Wr788Xv55Ku3cu/WsT/zMKSOhxQfTKuSpcKcI8pVS2pZqHwkqSx1SKriT2iYGOmaYQVRFeMGENm6KnGyNIYL3UsNo3uesZpA0iDvmVgzJsTEHMpbjiVJ9Q8gXa3J+MxWk/W0hOOdzLikiFlA9i+Tba8dTzDFwOIMa0MhttJ7FFqDi0ITblQ2Om8NIMhSBm+y0srrH4iUjpPm6wZf+owP8dO2BlerOyZSAAAQAElEQVSIpI6QSGZZ2ZqumzgNazOr2qKxjnSprG1iK9hHO5W0XRx/GSTEFUAC6yRwtGAYc3FqH6G17424bPiI/jk1LTNrXjCA0+M+sWd5oV3lGBz8G/zi/tOfeD2f+eTr8a+9tSvL8trE2K4N1DDJvE0owPuervhe8mLytRlqWTzz8MFalc03RgcmcsMhzJkNBf80ZWv6T5FdbYHSct3zyqPNPfR+tjT3T7FKz8pk8EhhlAZcvWJrHwVuECJ+TvKLafDK1qq0oIzBeiD00o4okwqzBOt+XdaNwMY7RUsnpD8jTx8MCIP9jUl79UmLJCz3sjGcGnSnlEPDgfGqT3yOu01tELnprAMlMtMOi0OpVKepjbfiwB6xy31U9Bcap2ETKikPQJJCDq05g8sSsmrU7A5iofkLBuVeJjovasdvJ524UJ4P65kOSNTXMkUV1Dusr+tqwzaAvQCht0Xeca0l6pnNJVVVvH9XyaWgT64vsCy2UiolqLmDyYeW9F63ZJXYDMa1O+qJi7shFFD6V5gzSlkYF+yTwJaKrapSVSQeqsgJWtMc1GsTSyWnZhyQRr+fHMhZy24lH12zyM6VpSfPLnko+Dj+E1S4kUIPSSt8OwD37vFe2n+tlPdGTOWmwr13XHIN33/wNO8/fJxnF1xh6wkFdBFmlXDeelWlarsvwhuuHomqtk0tyGyJB9fDUejIsARPhhRD9ch87Hmh732Y+zT1FPw+7L/Pep+18FGAOzD1ngKcC4Uk9M6KlpgnSUXCMlNx1Cv+rNR0dTZ5pWivbMngyEI4o6TZJTfiDx89yXsfPMrT58/BCsKGY0twtO4cPGdI8LCUUaR2QjgGldisA0URT9hul0tAV4ZNIWEBcmTi3rz6yt3c4eHv8bAE05a+iyFg4zs78ZHBepx7bR7uj6OJoM0WHigf+9lWARq6k5NUVQp870NQBwBfd/tyUbvrq1kKsQ3q1ELSdnB5/rh2zf9FlxnFnkyhqlJVJ59ZEFPTGzSRhOINEdbdiJ0aYNhD4gIxVtXMDU+FPiA5SmjiI1k4rec3bvBA6sjBAyceOL6xu1m8BhM230PgRWjcFy9+gbouAwgtaO+uhYXm7p2befX+vdy+fTO1EFEQTkU1+iBmdL6Wvk1eKcAtKMw9F5xp6XPSF+w4DZ0l5HZFpituNHLJfA8ePOGh4MM8fvy8C6K0zT4D+zZioK9jSNH1tJ+vFNxKopIORHYDZ1Ug6rC9ixdrlsxVxQyAB34T9sq9m3njlZdyi98sVFW4eyTOQfDuK9wQQikQS7q4p0TgSWevIiFGOw5F0e5Jw+3YBj1wUR54naZj6oGNK19Qe6xtD+OTp5d9U3/89HksgRXE5s0ac27eOMvL3ADv+FCQeckqLMNtsD2jZePfee9JHrL3l71AzFsvIrg8aEhV8Nl9X1gYJsTMpNIi078JpfkatoH61aEFx4VAs8GyIEjKiMwYaoOyNWJa2nifsQYcRvtmRiVhHmTn1e9FWsNLB5KvnG3c+0LAiXF+vx5aw0QchwM08BhwunukKKEGyyQAbbnWuG5qE6Y2ClunAlwdiUDZxO61IIrtVs+LelMxEk+meDPuEPSrRKRig40RZjvsgESQd2V+bSGg7S7anMFlem5j8Kj4gEy/jiG+jTsPrSB6pRJzaePUhiBFzyVih4XWeTZOBLheAiEcZFODaLqFYUEpqc9bxUqDnk6ebhyxBF/De41RaiicTjR0Q5HSbYADcH1cI6HoyYJNOQy+VhtgAdZdMROzs4e4KUBIYyOYwJVKhErjWhQqIffoHNMIEltVxR/lLpNFFYpekjIqPlQpgFJlTVxb0GlHxkaolwCPq14sZkDpRhx++zxCpJJldb28UAa8AZx0ze4AyLYlTChUlJOtEca8I/4y4oufejOfeOuV/kVLm6/lUx9eP3KbgyA2aJByaEIOMhO06iCFxvqIQegRD/zA2oxGN9jXfbDoNPODbvMh5Xrb12mKsQ9w46RwrfQBIpSROfRDcoaMts+MvidiBtMa7AVRXwhF6nqUfeF2PWG/uRfxmjFnYTOHruUA2DWAD/VK5x7o4lV1uqLZ7OmGBxemwJbFERDIezZS5wi2SviFMAY7hBrgZA65isVIr6TnoywkekHdt/OEPNpYqaqsF8k3eW/56V/5Zv7OT3wt/8k//PX8v+D+e4O//60Hec6HYt9z/SB6OBiTjquwTshtumTwXHnMbp8d8uZLZ/ni27fzv/rSK/nBP/V2/nd/7lP5P37/F/N//qHvzP/ph76S/wv8h7/vy/m3vvAmDwbPybewjmMWHgyyFTmQaEnxvsGCmGOB9l6bQOnRN8Fa1uI1mv66uEavkwgeenlpcawYx8eIbY9D0wvW3WTzPIQaYjOB/Br1FqpTiH+135xEggyipBaZY0M5g0wOGK6nhM9QLQZe9chO4+t2IblyPH/gTEHOdpspZsiUgVUlwjYNFgJhjjWjOcfZaIUPTjQ6Pm0meHAd45xg7t8KV68qpBmDGzLd9UiIdk4Sa12bWjcEQX/Fge9A8ZwAb1NSHf26XZu0OCf+xqRl0ZA/rYagEYIz2zAxamVJ1ZJTA+sc7TtYt5YRwhtR8/0lvRuD/BC5vMdqQwNbo48xSaXTj8u8xi90P8899ONv3M85h9Ya5lz5SOssL2I11bHty9jXSv1aCjtdEbq2HrTuGjsmvE6KqljBCK2gtB6aM8PoE0fovvY4ss9TNe0DfLAXpEaiLxP3tYTGXjBq1BGxN1EXSVxsJ3xGNAiM6Ds4Xx4zE4FgqM1jYIawLyAL9dCxj1RVx/qesa6VgY9QFXgqVdX2WPdcWEiWwUSDDPa5v8BXgDBELCOWFD+KAx9Ck3WdCHrnw6gI674yqnfu6Qlir/RlrDQT0c8cllpVQqobZ93UvnoWQIa5pksUYxvBv5oCOPAfaIgaYrOO1sm/LAmMIeGAQJnNvBLaxuJ6JaBNJjPz8WpmBkenGOQjYiSMTe1MHValh7SSyOsEi/u/socrm8nSpo4BNdfbXqt5mZA0TKIDvuaQ0nK4JAOK6on3uvVvqtQCWSFphgnlxMdzg09V+ro474KvdFgW3ncqsABByJU5EWzva68HeLv4rqVTIzR3rjhAcFMYW1U8dFnIv6SqILgGqRz0J69JUF2T/wbgH37wOI/8/oi5LA5fbV7TQS1n/IL3lZfu5KW7N3kmcRDOssUrPOeXDf4pwQc8GLzkvb5qCSmacEuohTLZT3bKixTaVgNg+nrioFsMxFzW0cpglJaYtc+BPlBVZcGvlrAoiO49tBWuAymJVRucIHLg6H+U8ur92zwAO+tfSOqjR/AcSUiZhORd31CixJGBoanxnNpUR9qRCmNDJSKwEJbiJ6OwlFIW6rjg4en7HzzNhzzzuHzuhcbce2PUJMcQIZ+RVOqEUpS3uJanFyL1bjjMrfGsibtXzm1NYTBCLJUUNd3yDxDx8NdnBX4O054etOOUxLGvQdLXzXMy3F1rYr61zyiIXOr4wblf+A5wljM+f+lKOL0gOrUwhsI5W2OjRl4YsEx9C2vlWuwAOL2HIHfHXlWpmoSQpqsiwsR0oxH9cCSDllRSxZBvb5s7gVe29twSt3xl+og0oyv1EfwjKnOvQlzB5VA5OzvPmX8V5lqYmXwBcTXCaxVas3KQVhRfvJIp5oXUG80aEUkf7aTvB12vvcKL/M6tvlh4cVAZ8WOMF1oubRAXSq0rRJDvFlT6cFJq9U/Doc69apceGir3oF8cC3pxlHCjdpSoPHr6NO99+DD+UeTLyzXWvDjsubdUGyMMiZ4UXWHFk0oUxSAsYUH0sWuxnbS1zUIIdHSVl+7eyNtv3Oun5gQTC9rJkoUf94iZwOdasAaF+StRgOb5Ug+JI5KqwmdktsH1Q9YFQmq/IHcZ8N4unZ1GLgCuGBz9dyDeeZ8947cO1hTaskyHqso5X6B8KHiPh4LHY7HNPQteTLXt/SCPDxff4bcW/sZo5cVMKD6FpXDM5JmtCoweUbglXZLrgmvmvw0ptdz6iP9modjlJevFrwwgR3EjOi5LjtR7WJY+i+reqBawZUlgqVACA6FcigEJbORGDWS9qFvjIL9r8H9a67mZ9xm1SNYhdgF2AaZ+gYxoKImK6wOR85J8FxL2jqGACxwnjVw0PqIf7sRRp3WwNqokV9QiupPlAuxqcEVlcZHS18dcQZ885N2ldDOHiKS8e7juYk8zU+HLOhj146AhpfOTsOWBocImU0QVQXRjgWPTLm/ShjCxwo04RqAtXSluxOpJQkd3xGZ+tFlv+n4yIe05NfMTneLCEwWOXZBZmoHYB3WvfHgHjtQ2rruxW1m6YSML+FQcq3NbQJHaWKkwLeWI0Ab3ToeQbsMz20RJbSCKc8I4P0gUsuomIIeuiQYZdULNXMwAwPiCpxBYM4bNVoll7ktCjW3JlKhgzrG5a9upCh9xiN71gsB3j8m7fvLx1oINrfcjIOncjFsfXIVNlJkMxNy+/s7Pj/nUd7ySz3/6jdx/6SaxWhITdSmtjihvm5LqE7qigqNRQLoNxs5fXroYw0sTkI6NbUdIKjT1FqYcnHtfULuzeVU1UxsoYShqZ+LYVgcJv2uMNagl66oHEzmPIvCgoE5FDBYQrwrzIDFlOvc0gNgJJsDVqknlpreQYI1BpGvOEMHh0EYH5tBhUU40xVZLAjGmNpOy99RsrarYyzG1kilLytTdYg8Aw92BZ+YDNh/a3EdypRuJkIu5jXA57otOT59e5OvffJyv/sK38l/8d7+V/9s/+tX8na/+en7y538vv/3NB/2Pleu3EC9VkYucgyRu98r+7vdj/7O1A7bb55XX7x7z6bdu5k999uX85T/xZv+Pxf/eX/xc/v2/+MX8mS9/PC/zQXdZjqnlkMNBvvQXAudYlgordZtTxXx0lkZmessMiPb9n97gkqFOfOW8trTFhlr9E3lpp8H+Jp0/tkKGD6Zrfyz4eTaBMqHCAXuPyH1wVKa8pLLkxebLkzQTJFERU1WpkpYslRQ/QQ+toDhIyhzMRaAIRhbqfG1nAPYawPAaG+HVJnQ44Fyy8Ss2aQdHlLK3QXKgUCYLVZqW1tlPLrMjhBlTp2eYdoA9hDxo6do3bLD/MwpgW2/AJq53uCaVqspskw8OWJVypaZhjp1mXqcG0CO14t4uLe3Y2jV5RYVH56peCVWNSStz7R56pWOwqTi5RM3nxyWf+vhr+fwn38ir3D95SeFKEvwMqarQk0ok5ZlXnxJKY6grn1vc10oaS7eKP4q4pKoU42d4defoPe9zYX2NxrEKX7oBzdTbMv368reut6TnRu2blD8uKlsrY5E3d9cyLKLxNaPI2rIOEHm6viCTK01LZhvsunhAJ1cKrfQnDwcnIUdM4jwRlKb/aHy6hCbqHm5VgsxujTNKDwnc2GaDa4bQueHO58S9p9iArvKZpfCkQtM0FWZIv9YVgGCmqMJGR81uGhDYVQAAEABJREFUHgh0oQ3Dgb6VBI4VPc5EfMFBVLdayQ9gHkxgeriv1T45NXVqZRakiZIvBolt4MZi65wIXMm4l9Yk5+rGMKaFE9F50OihGeduyf0e4efx588v05/fecAi90+pyX3gcsl5973C1+OWgiyua/B5fY229sHPXMYYK+2yXJ+VAp23irrMsjHFFwmDHb+F7Tpw4z0sC99vJh0O3C/4br+AS1XlkuNxsMbBPNbFck41tkyN9P6+ccG9o+txAyunRqos25wLc5xMGAq88+Mth3VfyfXhwyf51nsP8+TZBbWUpcQHax2P8wVP+W7dOMtrL9/uh4KHwyHFRJhik/sd1D/x9uDhs76mLC/pBDm1wXnYFV8vypQVr79yk5uMULUFbyx7MnEWs+eq0kHCo+8Nbkq4yFBGdnMVPiM5Y/9ffulWXrl/KzfPj+EWG24SOuONg35qiNeY4hXpI+lTiad/oSYp3SqaSZhUurms3hM14+BP+Cz07vuP8oCHgl6Hqs0Z2wtd/81mHm1T1YBm2AT26QDD2rRjxMaY5QVruwTTFFI5Hir37pznPg9+b/NwsFiTa5AvXO/NcTILgbwOKxvoTINk6jq4Hipoy+omV+K5OfPfE9xzGaQzVFDIJ5MUNUuNkzvtpPUa7ZgBwK1+RO4c2FzLSUY/yfqfFAzX+rLLnXhX5B3EcuXqFFg1vTqXOFRVqaowsB9YwBBiqxJHg2ERCmKqCkL17g6zcFlxQc7Ojjm7cZbyNJGrX0gEr5s82HI33z134zCBMIcJoKpivKa3BgZ+g7yvvnSHL2p3+mLN6bGlODzphhvcrAH16A+nacrWrGl6jOhPaVcTshgiTv5V5B8EwhSR8NWjWYDzjJv8+/77Bg8e5zm/fUij2M1F8iq9IPqQog1Sxk7v+cy6u4YcBcXWDgqJdsvRlwxxm70Zrmyo/ndv3cxbr9+L/z13eToqNCMQ6CiEsS9C5N3zBBuqFTfhBE+qMNDTbUn5U61kaGvRLJIKnNy6LF3AIjhpw0nRe/YeN5f3ubn4kKod8Mcl2s/4YHn/3o3c5yGnshvU85k4Nj2XPGXv333vUd7/8FF8s11GpcuqbQXw1lMxojfMcOiSh2PGP3l2mce8uTyB5I+58T3mN1BysWfYn/FbkQve/Nwj7w9H6pP8AHx+PPAg/BD58bBwNpcsOC1cnAp1EOQDuLXjR1be1FaqGdYk1j4B50Ek76aepydPqQmSS4+frbwBXvIFFEL2f4B6bF2QHwIuyNnEu7C1PsXnSdNFx+nb5NpY51NIPz9MrNRACd/exzWINQzqnciADVYA+0jXIrSnLPZAvUnjvBg5pQrNTYJFEJ9d5VLOOcCmEJpW5oaV/o1wbfXZ9OA8uKvwklBMnLNgC2cRvjFsY5q0J8GU2ZAGEmvmmxh+yPTaPIQ1F1j3TajaBVDElTp8XcZaOogoeuvYWpyuCYvVxRTV84z0D8BSAdm9DSgGdBl2XxsyQMQRZU3qQVC3jrEDCObWxsSN9gAur2lIMzEps1ljE+qEC4ksU0lVQUAFBmPHI21mQCRsmKaMUJnXb7BPgGphyNK5KmLaiERUB9q7Pu7UXhS4fqorAx3ELhrThpDYmJV8SflT6aaX8/pXNb70mbfy1mv3+4MHLuxtu7efOcw9mFvAOLkk1jo5q4pQSdQZ2Y3Sy1x6DewDxdMiT/bXjO9TW/rpE9xwYWxYsWomKzyizDlK4WFx+CfMB2/ThhV6Lwa+QYYAdcbUDEmffSwLAVbupLt/18Zn2cIuHprYtLNWXnyM08Qb9R4f6il8zelsUt8rzQNun9Nr2TJMYNZnsE5QlVkrVRXzVWgW0PNd34PEP0Xd9eGScpB2gfs1OUoD01abiADzT58DZWVfHz0b+Y1vPsmP/fy38v/8id/J//0f/0b+9ld/K//kX/1Bfvl33s+7vP8/u3ge3495e+B9oJCpY+5Cj7zl5JJc0prqh3y8ffDesfBLz2Pu3jnLq/fOeN878jmKB4HHYxYoizVCLjSzWZc71IkbWucIu0SCzT3TEafBvsw90GokxH4xhqVSqI6cQ7CF+L3XJrjbpLFvCAzfbA4yCbT79Ccn87aPvk1tZhgNh1FfY9s8RLLVA9/60kVOpf8EokUaQLxiP9SkOsIDFBJAdHzo7IU7MtcHipmVa0CxRHNkBjazprlfZtwI/+vvl34hrj2Gue2xtTsD/cqOgXigzKUoUQawfWKbvinGVlmZpBd2cqQ2jmA91hliNFlDFdW3gl9wJnRwf20/5Ot9VpEQElvrbgjKMBncLM1Sqa6nWq2CE1C8wpYFOZe5z5e0L3zmzXzy46/m1o0DFhy2MbqEBtRTwOlX6Z2vASD4yueadUVwHm0EuSxeQmjgjGSjK8PsCwMOuMZ7mFMK5dREJAHjdtp01EGhA9X1D2oIe+cvPpwbE5bA9HCfEw5XukTWiTa75o3MI+isLYsDDO+TyG7dQoJKkQuD62qxvUXT244J9xQ2RL0S5F0PTXs2YHTBgHTcIl2DuK9hcK/agkzGjldE1r+q2gqjtoLa2LGNoYIyXkXq1Fo77GuoLDpK2RoyfSpepL24jpswZaRq8zrZsTnBTjpBcyYTSfjY9Qnx8o25L51yywccXYq9CK1tcEOGBuSKOaWwPCLomobqlse8qLOTxHSafIDnw7+nfF73e8VjPts/3uQnfCZ/gvwETPszPrfPz+VrPHorw4Wf6/lu8JTP7R2HzxPiHqvDn8CfkOOpxHci4/1e0J+BfP3Mijimg5NsxfPctt0C2TtXtlDzYVl471r43DPpgOGwIEPLRrGRxtqcy7X5fcLvU0+fX/C9DKLGZ9T1jJqe8/1JP5bC3hkMMe++X8tSOfT+Uld2FzaYORivIxmsxwd5fn98Tv4itiPwxTFTvczd2zfy8ku3c/vWWRYN2Ht+1hgunP/01LsfPo5/6nAlZ2g+o2MrsKJQHyOph1BjVbOaBkAKH9K2Ww/oBEQmrrtcMlJd+0qCIh6mir9zjLR9AJFgoLg/N3gQ+Nord3nAeSfn3E99F9M7qZzaUL4iUrTV+kh+5caEfc1FyC+TxKQiSmJ64aBSjDMGnjx69Cx/+M4H8Z9M40gmxeekXG8dnb7vUoSfObyiVYRvSatqps1srpFDicPUSdlCuxciQvsQ5/mrIqO5ofOzJS/fu82D31u5eeM82nE/5SI6Vfgj4M5Ix4He22Je91K+cjjcg5V7sjTQD3w4O+OhYDhBC4eoCO/A6/wkO8NOib5NNVJVTQyphO1x1lmmc49MGdZ255i4lrS/WGwWL9eTvC0qg5uVMkmGsl027DMJgm6yXAn4hrYl2j13jmXrRUi13DYHCWRjSC929i8LeY98gL1xdkS2NKqitr6zwd3o3nhhAoDmOknqBjDpKWnVnD+AtSiP/mOcr9y/k5fv345/moOwuSCn4ooVlK3NCDwUyNGwOaVWxkR5MS1ZUlUpcNjM2RqAvQ0Kw6Fp6TEphJWb9QO+ELz/weN4A6z2331RAEbnwzk05mSc3QTYSkJeVy6rG8OLFyjp2GQVq4AOBghpHnVdMGQ2/179W6/ey2vs0RnfTMiGQbvSIN0SNZKArxw22MiGTc6UZAfsUR7amL4EW8oM2HJiNQb39IsbPTqMHhNl4npmMHXfJN57/2HeY88uvCF3gkRXD8XxUHnpzq34G5IbZwdgAk8TV/Z2wRvgex88Is+jPOVNCMfdlJmSuFz5a6xC3/b6KW8qT3gA+OTJZR7x5vro8UV8IPjoCXwn3uR807vsu2CyUNvxWDmjriblY3IGPwc7Z9+Vzzi3CxQ2xhvMPPvWYxWga7btqqxrxQeHz1lPv9k/eZ5Hj5/loWQdfGB4vNfYOvVRr7U/u7jkgeiaC/izi4v4pvwYm3+d/THrefT4Obk2evIsj8it3Xmcz3mtjyLYqdqKk5WXQgFaIDpmj29fCuoH6V417YO15gVKyh/2vLcCG2KqKhGAVzFPZqvJIude2tq+Y9VzVKqKKSZahYzXkiVTShpq84iZxWtZYqtqDbGwwegDKsgu7zfStqKx2EEMkuYmVLhIpQpKZUtPXd1ZZQIcm/mblzY2Dd42YhPrKtTCCLWuiIydkVBG5GsXI6r9AByr3eshBdc4OClUypnN/fSlBhzh9g+toL0rS+j6w7qffA2shbGotOChFdRZ4S/2iTpKiXWzutiqiGuYPXHHkE9QvHJ6XSf91InDbj+RsDmgzkGuwWJX9BfeWwxt3zm0iq+aZ8ja+EzAB8qb+fwn38xnP/5abt8+y1jn3J4N8+u/zz0tC1A1FMaqMlW2IQMVGD0wlXTbpa0EsIlwO9hCp2WOmO0q5vfQISuSVEvia6ql6hEzpik30M5Jsw3e5SK25cxW4ccEqhh2kc0QwQrzYFTS9apmcBuZOzLY/2DHjKXav5TKvUocl0YFk6pKZbbeL8QFCjllhmlf9HLtgOpVlUKvqgRizN76FFFDKEmcJbZJWUoqhCa1JApSLSkohwWsCJ00UvFh3vtPRn7pG8/yY7/4Xv72T3w9/9d/9Ov5T3/s1/L3fuI3+z8o+ZXfeSf+1abHfBnaHyoSmtnIxeLWldzhA3UVW1RZwYa0sn+X/vu4l40P6lgOB8KXFPKhF1CkkmBb94z7/kKiXHJW+wshufzHwQcPajJWdhGC+7ou+crDQXiw1BgwNomYhRWnvx2tKWx2ZxvU6gNPS1haDnYt8gQlCyqmUKphsQHByM94XU5NzXrSAVc+gzW0Zn3UNj2TGpUlNhGoKrWrcFRGlrLNrt72TTedDmKrgpNAVSD0rh+8zFoI3XGQo48tT9ijsSdjz+q6/+ZuSPvv9VdmtHNpRDdsQa/qnQYVhBETsCbyKQbTAEeNPH1WAXG3s2WwTe/FJVWbLpOo2yo6R5DEUCqFkm1vMXQv0SzVSoqNr5OSVE3DZIPMI5b09psv5YufeTtvv3aPh92HzqvPUkuKn9C4jGmx8mKjFgGWGc9zrwlsFYQQwyFIJ2WcfVo7O/kKJ6ZKF17Tw3GKGFWgGYWAwfoka2oPBmuYFwyfU/c6lW4gky9I0hCtpKqgJEVXdrEDWS6I/GLeUyU4VZZtj3v+hIjRS0nHq5MYmdTBOXMvRqpqipnXYmAB7O1yT1SvE96tTl4pNAlGr1RVQs8LbQHaQXmlFhyYoCqzzpYr+zrS9mytsugYSqVARf3ECkwdOHIJCBmEjhCCWR0o608qe9slY5owyGHdtRf+hSZlN9aS1snfvDWuMfmBKJIAetWVNZucLFqg2fs1WVNuHxJ4DVdy+d3h6f7Zns/mfgb3c/ljPss/evac7xx8nue7iJ/Lpad83r/gQdq6Du7niQ8Vn4Bpe9yf32eM31Me8v3FXJL59HtK7HO+l/r6oQzW0eNWXELaaGu+o9Rey5LDoXJgaZMjoxyWSm04W8byinhq4zvRM753PGVNfhd50vwyyn6Pkp6wrmes/Tl+vnCN8EoAABAASURBVDc5r7fOweSuzwtaM2mq0k02cJQ3wOB7jw7G+DfD3n/4JBf4LNm91rRIkoV8d3woyAOj2+dnYcXUi53JfK/z+7Tfrd55/1H8K8iUknCd9kzp7SpeOzVFMpjb6xlym7/EsiQ1pdCqrsnofSYIck4TuSbUngtzmLJJOc45nE8BBEfrvHPrRvxO/yrPPs6OBw3QNk8nIB1IgIyEKYpsBtiWS3cN+sz5sLGHYtIQJInLcL/9k9qEhiXHWh4+fppv8lDww4ePdM/CuVAgJD1pJ1acQgE6p9csNpL1HMrFANGZ1QxI5frBt33FPaQIcLBmNvZcgc8oN2+e5WUemN67c7MfYu/+mklKzFVUSOIsu82avD4r6x8eSAzKKzIQWnI4HHI4HrMcCh2iI0R2yiUAQvpNgukAs7/oB7ID8i4YbA9GtJ/CEfrsAOq+y+2ODThpJae2jD0pES3D52acfE6CppOyCaeYTZftc5mnSbCFLQM3/ejUxYx4eDha7XV2dszZ2VmWZYkba35LlK+88vyQzCcabCuM4wGmrReLY8vklZtwMEg4c4Gqnwi/2v/ZyDGWQAaOT3vgSSc2bUkm0yvUU7G1JyK9S971Xp4OM4ibQStM2x74MlOLY/fAAYzxOYfIf3zz3fcf5OGTp6dUzlHFIR84bVEsUWX6gOvTwElojQEAZ/dBuioonYm0seFCjUqUyHXxH3h+89W7efPVO7lxvmDjRkiqdBQ+zOzT+5aYf4NVYxvuJrj5Deu5nQSjqx0EVC0p/Jgu3XQEGSj6wJjFlCJqmeXj13bg+TDvYd7hweAz3sDwoFZmJ7eRB242d7mpv8Jvem7dOJKP8+KBio0EdHY2l5cj73Gjeuf9x3nCm2XXi7ddz+tU1LjjpMc0OIcjz3nzfMYb1nPeuORP+TLnm9hTsGeXl9gvmeeS+tZYng/7znnwd+NsyRkPAo+QuvLZMWALH4aXHPE5MtFSlaXSbW4lCvWPLsZVaELD6Hr8QvecB5FP+bDwlDdU30yfU9vzi0Et0mX8E6nP8XnG3mm/5Auer6+V/fDhoLFPtvhnrOc58a5pp47hDf3C1x+0UgIlMV7r1KM2uKtTsbvnpYFOGnuihzow6zGHuSa6JOSegSK5Ll7Jw6ikk20i2uzo9CzbBu67tRsN1T6TIVmK4HQ4jcLS9DvBc07qFiFaBrVn2/o8YSgCB35sBSMu13upFB6lQByMGMZT75JOGH4m2qzul9ukuf3ItJlmrla0qrIDLZIDvOvjfCHGsGIwxyk9vqOVanv2BkYmvTcEO1qa8pFGElctO3FcDFFHtPMK5RKySy6ofdOXf2Wu6YZtCrgT3D4MdGEQGRUggY0mBpA5BrvSDC9wJgTcMGBjenogbsvJds8oa9C+EYxcBZPSaUxXDIOvt2d8+PrkWy/ny59/O6+8fBt0je9z7vdKTvl8zyIFmVKxk4eJka2DrFPXjrUg+7RVooLNXMqF7qWc9sxGOpIg81piLCh1JbdOXFifsmS8pGvHAqpXlZ4NZ5OAYnOaybmK7YwG94zAor2A7Mpippi1i0pY2sDKqUckTgBsxUvLKBhGyKau3DGV9mEYsWGXSQLg9BjWlNmWpdGpMPKO5+RIBHkAJK6n1zTwoPd16xWNnhPnWK4zVievNMNaCMUc2rm1Tpz9v8ySD54lv/GHT/PPfvmd/Nf//Ov5z/7xr+U/+ZFfzn/2o7+c//onfz3/3c/9bv7Vb76T3/rDB/nmB0/yPr+g8U98PyfRJQmp0Owp8ruOw7LksCypqkRjMt83g96EztzptjkoFzJ7yLHkuK+8V0EoF4QNEq28NwwfDK7PM8Yz7BfBMVWXWZaLLOMigbzWVQSR0+taVfigmH+B74R46pVoDo0qEnUoe6MuJiW/Vuik46AMs0+xOteURXcijnUMrt2OdM4rpaXh5OxrqTVHGigk7BqVUZUHGCnpgu6SvMgAsW4MekIBo3yBFR/iinMEAzFubf5iPfi3K0OU4bOnivwE07FUAHJqE2y160OSOwvi1RTX/MSrarMxCYCjMZWJV8HFpwFfrJ2jKC54ZWvoaI67OcRqFJNPMtEm6chejzAHn5Vu8ZnI/1zks9/hfzBynoXAseXoiMEIlf5wNCRHqPVCSFby+gDhEq7MJtuTMe3AM06BiCpwOmKmIbTR52mHCQazDwZoj0V7oROAtSG5qc3Zsq+BsH8nK+ju0NicZRAwqPWFI4t9QFVMAA+KYu05OZjsIhYMjPbifuC9gXRxMVvkVkE1HFs5ZOqGS2rwAYUmkzZXkMT5zTtXpKVSsemZlouxNYbpH5ooawVLFjyAXhjVoQUCZ2mz5kI3RlJeHcA2hhTS9RltmSj5rE8JYkH9uoAXezxdTChhP/U6SdMHVZeGp9Ci9SkAmQ6vUwe6Jm8ajE6NmBQ63gTsB3JDmEIySuQsr/1g75LXxzPJ7xUb+Tncz/vPNr2/cyBf4OfZH5nZLmF+5m8/PvP7Of75/n0A3QeOT/k+8NTP+cbzncYY55+VUZAKjNtXBu8PnVtMAvcc+nrlyOXAQxBlMcSItY5fX1L44HBbp2t4xpyu7Tnzqj+ntmlbM7nfoUaYNoP5mlwb8kLihaSeLVQys4+bMPBh6Y05uJZnfG9578GTPHz0jFyggu47+11woql3yZ1b5/Fvmt08O+AkmjgHY9ybB3xvfPeDRzyQfZ5u1aMvh7TIxPQJggzyB56Ptt1Jfo0GMj1Vne0jK9neN4INp5JDorCEPRnsb3Gx7t05z8f92393bwrPPGURBMp22QmRxzafpt4/cRRMc23YjTR/27HZtQ98r2PiTEhJfLIiyL+2/Yfv+k+mbHsGVmVk6dbuhXcrhYqdlAj0FgSRYXSE7bq0tA0Di53YiZBbGay94cV58W8G3Ll1I6/zvMP/b4It43wNZseIj+sw3jXJpZX3cDrnBiv7q23lUMrHplv70Il1+YfcpOVAThIQFeCWqKrL0T/MB7ixtjQ8BBnorTOxyEaiiDMhwvU+bVvaF2InNsf8EbFd6QyfY3LduXYt//rGUvuCbV7IZpM2JHuiWUMlDWweMAupqhyWAw+jbuRwFGHPyOWbuhse25q+cIRsXAkDsVNiQ1twjvQsRY6wLV4X/8HN11651y94v6S1wxwYB0RMhxaypF6xzVGJbBy89gZcOQyNbjVUUUONhnrg0DSnhi6FzPaJhY/b1f+e4Lfe/zCPuNGsHKiqClMwUYLYpFLFhHaoH86ZEGzVGbmqUtGTa4KkXHJfBZRU2FAzHJrY0A1bqfN4OPQfM/4Yv6W9e+sMy4CMgrY5AOLdZVl4oTNfIDpQtSnOFeqfGnNZD4rmrjEpZYaKftIVFlpBmDKoKcQEZZW3Ibnki4q/7fmWN2UefA3s+sRG3gW6deMsr/pQ8OZZ5mnCuA4G++SXVPfh42f51geP42/M3APPC+Ep1mGelg3puStVlaXCWV1yZA9QU0mqKqcf9qquU4J/5YxAHwDeODvw4K9yfjbpjAeDZ2cLDwTVF/BJjeHrXk+q7I1UYcqILAgLwsKAmKpqWuSZ8gF5YU21LCCQMlhVZVmkJQtyuTXskydIqiRV1ZT+oyOVpNi5dPONyJDg42lSZult07OvfgsOzNuWq0H/eY3Tbzq7HJshOMjM35TWsFaqCm7HCeb8sDTqAC2QGN9eMw1JPhLnOrM3bHRcWCOC4VIcOIO9NuXdf+NCXYUCu9Oyg3spb/ya86aTcoLq16nRYlopoZS82AqVxPTeY7QAzc/JhVgiczst2gRC1wmvQQHeC4UpG6TDTlytbQj6ZWE2CJW+WxLTWwrLRUkayGzTtl0d5vOW2X7TTEIEzJgoYfBRBkgFeO/mnvKcc7QnfoBcqQSYnm4Iu93XtNiqAwImIokj4QAb7g34qQ9tKzWsCKAwRjwZ9WUxuKDYNwlM58V9YQI699G7+c7PfiyfePuV+Doe3LOMOJFOKIYYG3IUh7XiD4ZKgPr6IaKMyJce022MZvN1g7ipnc5zMEzABVuwtbjxMofBhasXo3cEeeMtYcc8EQViP9o9OxMbvB9vG0XE2C7u6Dhw7+M6ktOpFVcx7ANemz8qpmqXhYILbfYplQvhynR9zNM2/Wpk2pKlEt2q2pog9PnAv68PXFOVY64aOU4KNS3bPCwMeGWPB3zEep2/Xwv8thkAfCWraJyuB9NX1aYnqdDIQ17rO6BjzlOeqX3j/Yv8/O89yj/9hW/l7/33v5P//B/+av7TH/mF/Bf/6Bfz9776G/mRn/l6vvoL38zP/Ob7+eU/eJSvv/c07zy8yIOnI08vWR0bXVX9fnQ4HrMsx3R+qnLLe27na4Ey6KiMiXtf2xlYE6ob8UuPca51IcdLN475OA+333jpVu7wflps8mDO0Y5rz7UwvxR4VcGgBSqS0s3T4hhoI5ggZEGoqgdss6NFCvPHmD4jA2zdaBCfGNbXVWfI6yKGiL2gnJo2lbYhtJ8DstNkOwPahdq0KUsqVZXQ041akCeEILYzQEUpBox0m3qLmfAKH0yNg2JsyCAhxxUDo2sVP+VxXzZ8upNLDIV0iY7Q2td3U6tX0tsaG/G4RN+hn/GZZtK0sKC3D3zv2iTj2mlzGAJtCNJwaOocqM1D2+ZB6st75OS99cqdfOlTb+aTb72UG3wHGPiY1suC6HY0nQby9TpNIuEM1C9ZXsKZ626kS3Qil6hrqM7DUexHtmbZUuc3jHy5Tq1szn8cI84cTe1TRJVTxVY9rKxWYRIh+DCy0I7TCbmtyCdMAB3npDeyQHj9M9r9TkCWTP9KCUoACxSpdbZju3dV4cVrudesrUkMnw00Z8MOmJoZp5DKLrZfNcjehzVutbXBQcKBHon8ItkTdKiG7Ryr68BaqyqFPuBBKijdcKC3WGm0XcidbhuofnXx2zKdp+joluOtOElFmlraP4l7WfCQc/Jro2JTparwkmB7fwGr1IZXFfK2EAoZXh9tDbEfyMB9i2quv0RUFbGVtvUZV26qYArblwqNz+9VleLMV1V/JzkgH5ZDCp5KAl5LZZHQqwqoctW6oOwIbptvNT8A+N5zYNIDsnnkB/Rlpy1Y5utaXqM6ZxW8aUH3/FSCnp3Jl3Qz32FZeh3aG3TARzZptKl6TB4+ec73vSf9J/yqQJuSqiUL9VrPGfee+3dv8FDwVs7PD6mq2FbegwbyyoerDx48y/sPnubZ00vsYY+5Rp6vGrpCo/GKP2Gcemh4pqqQsvEph1eM1y+q1FJVInFOxFRhoEBZQr6xxyfB1LhYEt/rfPD1Mut4i+/zd3jI6byuwVjCcQpthNDE4AGDsjUhRT8H6FPFqF3eBoaWAfe6cAHtZcidyy254LOCD2Pf//BxfJBdxUXs2KSqskCnIAPIZ70VftCZIVXIqQyvQy8gNCwF617BBQksC3Ihp3lLw1Hb6DNz786NvP7yvfhcyPOZvekS5jnNoaHBZF2ZfxU4caArX6MmAAAQAElEQVRQUnu7v4OrZh1nZ2d89j/gu0BX3UyTBjE7URtB4mFuDDk19oLJGtIu5dr+tV8R3wIDDq3B0WbXvpHwUNbSuUVQYF1pB6N/tE/cEc8u58pDVLpCriS9P+LexnKhGiwChOvcSByrx/iidCOPx7PY/FAwiWtB3OBF529AVmRpwAcYPXGR5IlNDrndqgO/pHLr9ln8k4L37t1hLj6mgtNzal381K7jDZOPHvHWdVORY2ixBwFpMOOswPml7OvnTBGSKsbBjYqHge/wUPDBw6fxgC0caF3bnwM2WCCeJn2BBuDoOa/Pw2Emp0gtdZqjCry2cGKMgwHgzGQeam/m926f5+1X7+Tle7difC/YOC9Yip+lKdTYELWZgUTg6TemzttgsQQEAHoK1XwgOC5JAFCq4Mgioc3aBggKfWUPYPTR+fhFWB4+fh7/XYgHj572lxhWR+pBjLmSG2dn8U8K+icGF/I7PwkSFzqCHwPgEx4KvvPBwzzgN0eX/KZKS68rtNoqWgr/hDSxLcuSs+NhPryDKx/BjoclR95QmpShM/SmTT4/OxBb0JIzMejIxgNP7Bh45XiGHfDIA0PzHZYlS1PBK0VN9CwMyxL4Qpx0gG9E/PlxyjOfdklMDh2WHKEzanCuhWTHw8JNcyPqP2y6dbStliz4VRV7UuH4ZDZPHYebfVWXYe3roo9ywqiheYg1Rg7hVOIQVychPw6xFUMTQ6WvNqaRqoKrw/EhhWPUpFaYjy1CnGPjxoEQ3GMKW7+gVJFxojfMAjqfFmU5M8s474MU2xpA+uzCAekTF+tcjQsTs8mTqUvV80zfannajQl6BWkSa6KfZOsyA4Ai5Nz6i0jV8VVFCkksp/rD2jVhnJ1kvlROrwV0vDvHwqjsDGkcCb77ckvo+fOR5j5MCGeKV5+0oWIkbAyoeh5yg9mBurZtQCVPG7j+1D/wH6LmQTAP6nRHr1YYPKKwLfRkn/7Mh6+20fnUB96FButejOA95gW81Jj/5o2zfObjr+ULn3wz/iZy8FBw5k8392hOjEp6OkIBjfR1cD1QGmIuL8aYLmwufVfEsDPnVX5s6FjCbTpc5MxWpMPG/bQAdHEuiYQBBqVrgHVHnr7GhfiCcq2B4xM2TDZrAGudumq6ig8nwuQHVlExubHel/EmNw7ENk5Cbm+YtUi8Z5ODjplrjrAgnTpzLQQAk2ei2v2r8hGMDhV9og61HBpzWQ9ZU24E+12+GStzsYYyVNTWD9HEICLn9hLfMtHFplctKSg0JBDWhX9tefs7nxA1jDpkrbM8vjjmGw8v84u/9zBf/aVv5L/5qa/lv/yxX8r/4x/+QpPy3/3qr+b/+1O/lR/92d/Pj//CH+anf+2d/Kvfei+/8vUP8hu//2F+791nefBkzcVlckF+pqOChJWHjYTsSyYwWM0K4Uj9jFyGgrCjFL+yvHUc+eLbL+UHvucL+Xf+7Ffyl/7kJ/OVT76ej/Fh+tU7t3Lv5nm/3xwIKXIsy/beEFul0Kv3oQSSvj6VFJRK1STCM1uFqxyqSNgvybzqpZ5gGyFNcIBmL1ZRilu+nlId77IuZXiyBpdEmTVuTOsOZbug0ye0/caGmFSstec3OLYRc3p+1KSuBWFiQ4n8ciwyLoxpvQJMFOvH6arro6sc1PnMNf0BiN913EwxCZM424FO1i0emPmBFCAsKHs2MvRa4PvGtY5jJ7ripR23ngN4Tw908lSuMANG0xR+PfnuISjWVPF+cOPskE99x+v5/Cff4ovaHR40V3i5EUaS9mPYxGaFbjfXNXlwRlYC/X6wskcskhw9wjvSKCoZ2cOqasoDkwQrCCd6S2jyzbhrqE5hCRITZCbKbOTFpeFg8BzCNj2zGWhqSbkDMMnBhOYcAqyjGQYSKUpBNunAuWra3FOlvNB2byyI9LhPLHLzEsGG1icDUUQCok+pqjqknHdDp4WRnsY7Q/tZF6XFtsvO2654yLlNYJ55Ebr7+mAq5IL2teOtKmvO0MkByOU+6Ow8liGq/gJ1Yi2SFnLArHhH0sHgAKOZwkahmQOm25xzs+217Nya9IPMr+/gjI6272vCaCdFMzk08FNn+ixsRN9bD0v8PH6ES8qHBQxSP/I5/rAsWSBtCzpiDsvSn/Onz8I9WzryHeaIfNj48coH/+XAnY7Jq4p81UtdKshQBV6d9wB4OCw5gxZkSd255AcwZaltpG25lhyxLQv8KB26ljPks8Mhp+8b2qGZa66tbfqdHXJwje6zeypRKdsnMgmlwl5zX/jgw0f51vsP8vjJBXs6cwX/oo6qA5en2ItD/E8379+9xZoOITJhD0jTon8K2X8X74P+K8iNgpcuzDfieUkBbabQGouAhA2ZlIzI1ExUywFc4k9tb0PTP2CkOfURXyuFLofR65rPylrP+O74+st3+xfUN/g+OZwHWlfjMtuYTESyjolYl7Q57GBXCUadg9cAHaekymiJDMwxQfBMrP/q8LsPeJD6JJc8ICyuJ1l6v7M3clhjiNFW5drIhy7WOTt3WiQ4mvSNbU4FjEAX2mkPKwKUD8vS/8TYKy/dze0bN7OA2/XvfKXENDorAloNCDtATeDWCtz3UNSNj+ZLLfHfc/RZFsswQ5P+YaKCcmp1kq4EPOlX+ovSCxHXJ2i3K+v4Nls7zOGF/FPxZdDGeqHAhnqo0zgl1fnGhu5kG1W9qJvODXMDOwZzYygW6fQDYKDDHNno5LAsOePL1Pn5eUy5clM0z8q74squr7G56ZMDcQAGsZ0JsIir5gxTRtXqBb15fsyrvEju88Dr7HhI8dN+DDX0MBcKfdoKiY6Nz5I9F1p3Pc1rCuvoteLuR+yqSlXhVxtXVIZvfYwpVFWePuMB1wcP8sGDR3Gtqdh7OOVmlfscsfXkChA5IoVA1ChDxlrnRAlwHdirCpdJqFsfcY9vsUf+ZsE/UXnkhquxSl9eNs2RBUlnPab0GrVaINUSHjVvar7ceIEUSMJIjtB0K/SqImggCVZUU8inPq96YwMQ22Av/Kux733wJB/wINX5FwIxJUu109lZ5eW7t/vB4JE3j8FZwkCk0629VvWnz9a888HjfPjwceZvMEBJQclxzqqSxbZNn2KO46G2N7BDlI+HhTcQ6bBx5QXbgn6Ib2j6+QZ2RQt4QXDO/rQjk8t8+okdubkfDglwz73gu1CDdJCXOWrOdXagriVnvAmcHZHVkY+HhTdZfNgL98N6FtawgB8g0oQ0pzmAcsCu7YoKbMmBHAs2/SVjQ6uN0kKlqsIQm3vnNfBMJuD5o5q4hM0DAvN8tfu1XOoLNnlf0C1ESKznQhkq8NkrM0VN1RGgauHILBFFTRjosGoKbUD2qontunyAybXvXFlqvQe1jdAL0X1ATFAGirJ3oF6PihSbpx3CRw13mKPEWUbbXd0ySbQxXBbqk6qKdSZVgOmZ0n6b7ou1Yxi8D/Srrl0Lb1wprCZDH50LIcalG4G7Dzq3bNND4NTeseAAqaoZn6110fipNrvyFkqWZpXKokg8YiYVvLJD2Vrrc6AqQfeQ2Ts/eoUYsGyNGpX2a6Hbut0zqnDWCFX4qaSqThRaVTHO7j1c9Y3XXsqXP/uxfOyNV/p1U6UP1Dwdz0BnUcAgyF6bgu/nsrK3rnavCdAaYafents6nGITeevCgjNj+zbX4bQzwOgLurMvONABk+In1xp3zu19cKRK72ksrlFrlQQaiQxCYXkI9lSh5yMNTH8KpQKlcbo/J/h3fClx/QtoSVHkUpWqSaGpwwJIZ/84LFVLws2skIPcHHnZMeWlMFWWglNBhbadSdf0P5H25022Zed5J/Y8a5+TmTfvPNadap5QmAkQEzFSRLdkt0gCJEiClDqs/mxth939jx222xHdYbMVUoSaihZbEilOEkgCIEgMVbeq7jxlnuXf8669T+YtgKQVXrne9c7DWnvt4eyTN29B3uIB+bDNLlIwkfHBVpY9AEIiptoEDmBlQMYwMKM5vnI8Effo47daaYPvo0Pr7XtP9Jdv39G//8u39a/++Pv6//z+d/Q//C9/pv/rv/gj/ff/83/Q/+Wf87Lwd/9U/+3v/pn+23/+Hf0f/+Vf6v/BC8M//cFt3Xu8Ub7jqpeZy0YgD9mVVGPo2jZ0OWc33TkMApVqd9ro5qWT+uLHb+gbX3xNv/XVN/Xtr76hX/nCy/rFTz6vT79xRa9eP6sLp3d5CLayh5S1mCY15uOpyY2Y0BD0JoUOYGNwoGS2hFrY204YgJisVWsdOtcdsNLA2OAuFCr/+CFogAuMCh/kuU7VMbNoXSJP+AIk8nYIUYAVh7rPqk3hmNkZkQdhac8ENA7YbaA6ZLBkD32Q1RUugAabSII2bIUOgbSUfdjhZJdAzRTdY4ItcTS3yjJMShKyXFi3CMLHq+hNWYeUYoSyJxa0bVmSbUDDBRpKVpNtpVlWutKox1tGx6jQVlriYxaSTF22B3Bc6riyP8+e3tOrL1zWC9fPa39vJQw0CgDNveMnWc+28JZtxKwl09swxwACQY4wfUEQUQDRbTncs7wByhLTlazRKvYgRxToWbaYIGFux7glcOyAYqOeiYUsNs7AcVrb5KpmeBeV1WSSyRYBsVEpa+MUjw1bX3aUMCA6+kFrnN3o4dNJWrsJo8SQN2IVFXdEEkNo/ayGLnoRY1GHDJQPBIdWCgOkctF61QChEcBesDS2rFUijeaBpBDEVBr0QkZuhoZTwLbqXLFkewYJgt4BSGWWEkijWUe0qnXGflxILETVjdx20X2go2WoSZfqaFhsjyTHqDnAbBNuyRtRa+YW1jRN4Ck4EDrQeO5X6bhtqJVN+BnwjX+bhA5oEiHwaXwusdZ8tljhswoG1ijzWSG5Gsmn1lhLq7VnIfph1yrWajVpkS3y8NNEPuJPMwydy3bic8k0TeU/Vd5Jaz5brEpmJWZgjS76iRgr6BW1hN5Zx568remZxvobwfgCrkvwjNwPe72UevfOAz15mpeCZm4CzNFUNabM9Weqz42n809uyYk715GcF1YM8zcP3yPGnXuPdMjBN/nzgqyHjoFomJJYQ57s2W8ApGPjaLGj22Yc3T6iO7RjGx/oWNgGGSlgyPTIAkVLIQ8PN8oX089dPstLwZOsMcadQJKoQmLUYFVtEwYbnENFZpbVNpZ44NvnZ5X4dXiXEdZFaJy7YfFRQBoIOr+888Of3Nb7vOPIS1Ubp270Azo0DA6sS68gHLYuS4BlGyIFBSxGpRk/y0ofg9Gh7aJZZhI2WIanz2jN3jlzel9nz57UTv5VZGywjVkQVWC89AqmzhptEIULnTJzD0GkTTHRwEE39sR6Z5d9zr0sIuDZHluKIe8ix20ht9gxC6SwrTREl+0BOOa9XEdcYIjjfbaLKPpg4dM5kOEDceEos3alPT5EfZz/z6MT+MjjWS4FDN2S4xgukoFjuV6ttLu7Vha1swmz2ME1CUw6kwm9yQGCptfUNL5H0gAAEABJREFUNtiKmw0mejazB4/hDhvh3Nl95Y9u7s2/TmubsniUrdVnWbBDUD2xiqgMoVyxKJPFa7ItVCg69EzCRXYsjNwkLFO2YpW1WOaBipdRh8p/NHKbEyZ/1yG6BXCoHj6EKxKUnVDF8bxcNFI6tVAAWvKRiUJ61oX1iYvKQ9WeidnFxt7URfnS+ZO6cum0dnfWSmvMlpB4JmokARwiBJU0eQCNJBh0tCihImpZBNiYoKjaUCm0CFDLX4IGm4wcC5Sx5zml7BKxCOyePN3ofb71qV9HzpmKLJ1Q8eJkbDrHRf1iTnpedGauiYVSLEVdwJIzLwLfv/uIi9VDPXo6/tYBZSYUsFA9bvD0TAbUplY5OPdFwYrYNisFoIve3LxSD2KVXdOwg7HDwEuK3rZc3uDQlkBAm0HV4IQKyFgimTx0sNQgkjs3UU/wkzUVQFvyB0DhRQMzHs0TRdkiDG5N8gLY0osfx6Oznh2yx6tmgamqdaHDmsWn6whQaDS0g6ixKx/UQi6r3mGKxtCBpUoUJS8eBh0j1vSZmBEWocZGwezIAGr06LuGbkgypt4SFtEjYj5Bg2bSpd5OjEzpys2KYvNQEIfhPvuAsrsFzr5UImAQOvPZAnouc0ojFCnQIIOg8ygfOkr8BznGiGJfOdApQPzUkXpFs4c24vJiaepGV7asAgpG8sQjFE7IOLgQozu2Baqx4mRSM1Q81qGXVqPNeUtkYidmR4Udo4Q+e6cJpdJcVENuG4GLt1N/AFHlcwg1UEOXwrOeJSR+pWHYABUgMpR1M0UGm2JwC5V1BqdTF2p0GMexmNAAuRif6cmZ32bP3E/t7+qNF5/jw+4lHtB2ys6cSBWixTmzbCVv5ImElPBQdIg5b6gh6NRgD5pioyg0JL34GojXyCWwENO5vs/zwj912qxfFDiUf4bwOdGRbTsyk7cSQatoUVtnS3UI5mAQcqsdjcRPbiFTWk0cApeoDBn9ECOESV0BgqNNvWxMKBNVcSKWqS9zmxq5AjOPGR1L7KIPOPo2KTi8NEme1PGBUO4FSwayqSPYAMGd++aG4gIgdF15oO0wgcjzHEIwSawlsAFqJgy96KZDqQC3ihEcvzy4b3iq7AcH2gTyn4QcHCp7R/imZlNnbPI3Xm/fv68f3bqt7/7wXf3J93+i3/+zv9a//MPv63f/3ff1P/7+9+uF4P/w+z/Qv/vu+7r9IHHEMnaAqgytGiAiQxzEXBM/NQUoR4VjRW7hs8fWfe7MSm9c29Nn37igf/SZm/rml17Tt77yhr7FS8J/zMvCX/jYdb1y/YzOnpi007pqe0+stZo2icNx6IDgCyKbYUOOOh7hoQX0QAXJUQC6JWTq1K1AeIjIArYSI7BJjtm+o9tgFtzB45ht1JloVySJhYJubA3O/CPN8wFhlWONmN6x6IUFFfcjeyUr5wOemBAeP1VLTkRFd9Ybi7ii70TpYaFLzTB4VWLJ/Ii5dEA0A+GDCjAfzmjovUeQkMwROvfSyAISMpxi0ataGHp40Oj4hOjJG4KJlC+xw0p9IPSzKemHbGuCxZCEgKJDDVfoDQyIcfRVk67xvPnai1d09cIp8biyjTnSJXJg2Nc4Byhp0UUpy5t6A/GNKlA+8xDdqB0NRI/TrAvKNvSyPsNk1C7JKEcmaOoO37HFTCUPobkRu2TI6Oocw2CI9IoZvnd2YogRoeQVIbJAMbOYGGEXMbseNhUYb1OJVS12GOX+Fj57ufKEmYG0wkE4jnqyYEoeHIMxyD9BtMnCXCOlUjQbIZp9YD/Y8RtL2jkfOloAmVITnGBTT2KEPQKrISRb/bWXJnhtSyQWTDqxMpciM2BXiCH+rbCQNnG4lMsOlJqI5YwWStlkohbBKi00gJRF6EJdUPUufsK4Yxw4QrUWJWJIbQvEN3Qw5tUblRClfOxQiPFjpIc3WbrG/WooYtbcNFF+wLFkYqFLXoIaogFGty3bg6EIN6sBJo4nydDTZIHqvJuQVUz0i6xBb+2wnYCGMnjCuACbD/LJOrWmqTXit8LDhnyxPx4jNpERbzVJFdPW1JqKRt7UlDoasgGTJi4ehmdLsJ7sToixYqKFAsZm1AEvyvJZ7727D/WU+61tNVkKsDexlJt0+tSuLp8/pVMndqNR2rhfbHiGku4/eKJ3bt+vX0jZ8IDemIfxZ9PEdKDwjWCJAM4eCMi1u7BJ3iZTgRj7FrpQ0jc1H8QKMDM5xSl+qhYZhiWJtOKHS+7NoU7z/Jnr6nm+sMu6R99Sa8OLNCwVceIJovesE9d7SlTCiDjJURBjfATQhxqCPtOhcGsE12jj2lPeuvvgkX5y633du/8wIYYBVIXF1aYOcE80SCZfNrY1jjXCrmqOzRYk26oW/UIjKGlkgJ26WHtooTixs6NzZ07qLC8G814oMlzohjQLBDn3Xuswi+IP9M68AqxX7Y3Qx2BiE69Xa/au1eaacMuMCRRfaRbrZzdqWBTHyEVUmHyFjw8lS6bjQuiSgz/Yy7SG0rTksqzqqRCyrrxbG6NaoMwYWFiNZnsQjFtqlm15dEu4qmteYBFZS8OYjsQs4qQdDtjEy8HYb1h0zjttGDahC3f4TUGHzwESLXkSp+YQngDhTWTYin3u1AldvniabwN21CLHKQ9OtmOCZODO4RsbEx6bKKFAjLEFwcg2kOM8jFzCQUdhW/mpmhw7DFAjTgY1jgLTUv43pHdvP9DDx08wsGyD0zEOWtjQwJYNAdCJV1WTBC5uIEzha1RPItYEQ9WaHddjH9lqmpQXaVcvnVH+d5480GqxM/FjlwBA51gqSmrtQOiYFilaiAjwgZNtGSIQIvlgIdlTxKYoaMkuC0muH9FckFGyraeH87c+rNmT+QIv1Jli8Ko1nTq5q4u84NyvF8CbVEwK5iDFRLZ5TJbuPnqqd+880gMwBiUfFvPSYSdiizZqthqy1hDSCZyutB4eYmSBgJ+nTwgYREsfU6aGDXkw6kACLVhzsPC9aFMekbl499gSMbGKnOnwC2l/IB88ETBJDFAZdtagkwpb9FCVI9rEDU91sOGwKYqCwS5/iHRLZj1AqmaLDmkgviCFDiYiZKQ2RMGQ1xhFER8YxqQV82iCA6EL4heb4EUA3eX6iajsDfUMdGGwhdi4BDpqhsRMgdCww4QVhR8+QmTZATFJwMDSI19oRdEZ+1j/olDmOHdwJSqC4wE/SIj4gap3dCiykRBDDR4d7BhDzFBLw/WSioneyYgJVM7xDulZQplQFoUhHcdaSIQCKYiRXtc0jRZ/Eas4dPRyz3Qi6yGGUVjAqh8XKRgdtcUwyhG1I6IzP85jmHEeSnZTp67UYmPfA5JA9OE8E/EXjdMn49AtQm0JcqCmR7Lh4aoEFUMJO4PBHgL9dKNK7axXunn1gt565ZouXTxFvj58GMsD9+BCqR3G4q4UQRWZtYdhTl20DLELhrVzJIuQoBkkef7RttmGDoDQJrQdPoGMJPKUB42c5UVgILKgQYcaED8J0xqiLYhgqLQ02zk02IKhibioCg/R7MQ+NtIByAYxJBjas6BljSYpeAa5Fa+Z99QQNbVpqtxTa2pcn3aatLa0w/FekW8CGhMOmB1r1hq1skYBa/xQjbRpoxaY0oFt9FZ9iJ0kTfAT8olYUz/UxP5Z9wMFJnABL/9WyHd5VbiD3a43OtEGnOSF2qmVdIZgZ9eTzu6udPHEuuDc3lr766Z8UM+z0FNudvlXBnfuPdQ779/nheF9/dXb9/Xje0/0mPNc1C6wN6IZmDv1ceUQpSrSQJ1PrMOGdRnmkWIfI6zW7trfsc6dXOna+V29efO0fv71i/rax67plz/3gr711df1jz73kj726kXuuXta8fwmswpAsK2qO/8xyaSnWm0OtGIdJhZyTd41eEVdU9YfTBlK3X1jjkVASo2YUo1EOUAHpEnPQtYHD+w26LvEOgU6uHNMOmue9et8SIwsuvoAU0EJRvLkEnjABkQc9PmSZ4N/rMSkugwJdEzgFRA8UkEjDlUwYmKXSQB27I4B8WPYk3erl8oCXe/UIcmOBIyNljYniqqnPvjQCWUP+zKH7CWMI0xQIPbgmMZuaMoy1kQcNCZ1HCKMrWIIxCd0yTCq9SwhTDrHlRRSDLZyHAl0an9HL924oFduXNS5UzvKWbZh32JcXXMb1qwfRBfDIk9M6E7cnkrBsBzWHlTQYz+79JJkyC4JHmBsAgLreCNefDpzyBHolc9VSORhbXj64lZ2CxMcQ+aarorfIYEOSFTNUBIxQhMgLj0xQxeTIYzGvtZodoxUURW6nHqRkW7Y9wFr/IiGVnZ4icsiNHWklo5SrAvYtgRkz0OFVLBoWWvQsY5DcWDihGTLBpWPawzboSwRN2AbBCgggYQI7AECK436WJmFi6ToDMBxHzsCaUaSBq9ZMCOilWZecEmYDaaIsc812jwlGHQE6FC91hk+jsgQVUzB21YrLNmsZ2ms/DAoDXHQgGI800EtA6azrLgM4S0bCFtxQyx8aKm4KlJjSguKDPqoDwHhFFjk8bc9WLBlaMt24QYO1Rggt3JY9OlGFixBKTbaNiSLwEMYtk1HjA2dDgwLxoUG29ZE8gmfWilkOt569suYei4lUT96fFCf896//ZBrg3gewNOALM145dzjTujy+dPKv5rrnJnbvc5ScSrVy8Bb797Xw4dP0Go0Nrud4wwLtp2oso8wDEqCMNrI8eFE5gj2oUJe3TVq0elYsz1sy3fk6+h7RYGg17luKS8Dr/D5Ny83J3Zj1gE1ligZx+rEGyrxogQy34rHGrr2OMJ0cgdxYhRKlNCYzTUhIZxtGYtyhRi/ePNAb/OM8uDRE9kI0Y/F6/BhBEZeOhdtW0vrIYoNFZCKLZuepRqCLlrXLIYWdFnK7BfRbOtk3g1cOK0z+3taTVOtBqrqfRRWdAbMM01sOrizdzq0tGHinXty1jvPER0+dHzWq3U9/1sOewR9JhMU8gNakaAg6uhqDYlhAPNtX8KU/SIlf8gP2ka2hTgudqFLkX00gMfPSLYaGAMNGH1oMgaGLGOslKrDzBCLwMyCjnEhmZ1l5OIAIhikloaExRAPk5N2d3cKR1aLzW7OggdyIAI1L4ZNDgo4uhypzgEtOowSsovURU1NOnN6V5fOndZJvgVofMuAK7oPFIMk3dSbWB0cOgeAaFqgohOgxxgwkB6+lmfWJQZOzHtoc5MNZQxN7ANecN3h24tb793VAy40iRt95cOmaOwGngXErhwIIROe015llfoSI/FF64vhvDZVD/LoB52YeLHOMT17Zl/5J8SneJmWGjZJgCJIxEgyrJVPQoiJVKSKxijRwhhNgMcYXEqKJB0pbM5RKKEcEFX8gfiELeC4Sdm0GePh+rsEt+8+1tu37tXLPMIpcTYMoRP7JA+bF86d1D7fmETZqb2jz4GI3ViwpnsPn9YFKy9ko888EiOguSXrTG5RPmRGnjUMsHwsVyepGrQAABAASURBVNcGYvC9+NBMCXp2DUMdI/4Ys8bDbqMjevY/Fm/Dfo/7kiM+CTxw4ideQKyYaHMMqKxBoe2AHf04q/JirZNk1hUZeiYyZ6XB23D0qCMqgC9cw6Kx7ECEi4zaWIelriMpNmxOzFEhJc/WbKY9TNBDzLKsAxymxEWGp4QhsymZw0CJ1jj4rn2FlSU7AwIQEqwyattqfZEm1pxn5EYW/sg6VKAsc4pUjEiGaVG4LBg1tZIWIj5H8lAsg6Ib+TEhSOQDxij2hIgRyBcczAIrKVMaRXYlRvQ5L1SNNQpmb7Hhyj6S5AlskPTogfgGRhAE6DIGki95yjeCAI4pJ+dZcg5zhBgmNqjEMQ2d2PGvWjHrJOooI0uc+OQ3tA4PD7XhqSyQ37LCZHSMy45EsV2ur4RR1YfcNvRijoOy1oArayyAoc9YcQia61CWCBIxfthDYEt1ESIKPyCM2VmiNR5apYvnTujNl6/qhesXuaeNfGbj9W5tOjGIJLnWo4NFG7mpq8OgjxVIYg5IIaMYPiknEHn0MYm/aMHhS4eXjQ/y8BvWkvSDgxi2R/rYRLa8YAmf+HGIXCTFLQgR9cBEXhFCI9WsLV9Mak+hGzyzCg0Qal6z4ZH9S7mY4aRjjfrNTby1JgMdEBA6WG0qeZsGjjy2K+7zOyvp8pk9vX7jnD760nm99eIFvfn8Bb3xwgW9fvO8XgVeuXlJr9y8AICfD1zWy8hevnEJ2WW98jxwc4bnr8Bfwe+yXrt5Ua89f1GvE+/Nm+f05s2zBW/dOK23bpzSW9dOAvv68PWT8Cf14edP6uMvntGnXj6nz756Xp/n5doXP3RZX/zQFf3CW8+Br+qLH74GfU1f+NBNfT7w5k196tWbeuPGFV0+va8Tq0nnub+9ev2C8jf+blw6pVO7Tc2H7CV2LSe6+cBU52AuIqzzsprPYFvGVhyrIR/HJXRH3m1VI9YEP7WmifXd3Zl4huJl5ekdvXJ5X59947K+/nMv6HNvXdfNy6d1Ir9eiK3apAZeAWf2mm6eX+uVKzt69cquXr26r9evntQbrM/r109zbM4C5/Qac3ql4KJe5UXRq6x/8EvXL+kl+JfRvXrjvF7jWL128xz4LHBer3MMA2+AI3/1+nn8n4VXkA04p1eundUrV0/rxsU9ndyzJtapSawhAGYlWMusBFuRDZn9HXB02EbTZ4esU/HRASzV1reWkPVnidFYtmtNCKm05iaksHX2IAJjn1wbru3BARTVQxuq4wVSyxDvXgSD0SQG5NwNbrHEhtLZFhD4IMaWEYPEJa0ojwkz+5gIReyiACPFuCvXVQh69IYvF+aMKHapGxxO8uigLhqYURQRjc6d2dNrL1zR9ctntLOKcoM8lgHRggOQ6ZBVY+gZUnt+Q/uQl74bag1PRVUPLBinzpoQOS6NALZnDjlGY254YcpYfcPFv4AXyLkHbcAb7kGJv4kOv+AOnema4OUeIjT6ZZ4hR0IyYZQYlQS74PCpvYBg4QvQ4yHKF26qGDnoFVCjhc+BjcWx3PE3DgEWYdjiF/PkjLny4r0Co3akrH/FCn1MQRyxZpIVFAitalRIXDohvUigI595lJ1JlF/vWRYNjRSZDQdY+RHJewblvhEJpwnxEFlYoJYKww655hYBpPGMImuQSGUcghpUEAbDIKAj6xh1RKBarvgqjJDSQ/ZgzQ2arQ4zJ805lsWN0SwKiQEdY+Jkv8AwAdYG/mfFHLLYl2UNqSWxAhWaxKEJxLMEJos5wmFL/JmuNOizT6MLP08QhAL36pD0IhO3aIbkC0TBISr36DdVw8gT3eCjwSmTwBIt4wZ1ZKClU1sssxFybBfxwMN2g83wh689CSZaapgmZ7W1bUuB6MuKgY/WtTY5Pe/ce6CfvHtP+We/4VszlnjjZ+jUsuL6c/bMiaPfICNGbJWEbvXbhnf43Hnr/QfKS8ZyGyG2sSQC4jcEqtbwx10KRh1djkPmpvDSgjgeqaRlWUJsobPWxbBP458vXuIaeWedSidpw/Up19FL5/Z16cJJndhdKcGqpBo0t66s74a48Y8qiqITj+CdRLZls1bIYmM7ZkoZrklJkXfOt8U3fIws1z/VvnX7gW7xMvbRkwPESInR8QIxX85wamDEWs8eU6xHTAjsO3YCOrVEkjUokjraEGCVeqg3PBDbQHIF8jx49vQJXT53Rqf29jTNNiDFruLBhBYOhRMVRegPQtYva77IbWvN89m0Yt0TB0g3gxtjq0rhRkcyiIz4JmdIoXAGmKwVaNu9pY4IE9f+WZojm6zMHFJKGT6mg0Y0Dh30rPFsb/gAKCYByG2fE2cRtrItMRtjwxqylGM6sZ01ZVmHbE5Rglk58RC5s7Or9Xq9FSfChjMz0NnwmwDBN8g6G4QjSY8VLnMcEsMcde57EjWd3N/TZb4FOHvmpFZTQ8YyoezscNuYWGljHMHsSIAhhKD3ocvJRnIER91idtFzEUt9RSKLRftgjjnM+7wU/PG7d3T3/mNlXs0qj8ZoQGnOEIcuuxjVWAO64ADkM50COjBkXVUzCwRV/sEhclKKuKd4ifbchVM6x4nTUkjWOPboRKuV/mCe8BwP1CyoFDZDxVRaSWQbkBglRsLSO5RVbV4zhEKoNG8Jw1p2qzXKi9S3b93W3Xt8Y8PxQykzZKqk0f7uWhc4zmdO7SnTUOYRA2yyBrExsfKNz9vv3ebl4JNKG3WtV4ea7W3LsKqxy/YWRMsx25B4C6xF6I6uIENoMH3kMQLiMNJZVfyjUzAEnXmiGtaIc2MVl94hS42xGcDI2kUTc0Jgn5gloVZFrCLIOx7qDQvIpZyXEJtiNRq66AEyPBNjLGqssKl5BC+8FFGgCD3bsNyKEzfaYQvFPJxiUNixRJYJgcJl3ikENYV2uX4g0W+7t9QgOshdtgtk0S17gAxfwKA0MD3ycJkr3kVmKFUGGHsQhQaJVPog3zW3EMyn5oHIMqMUe6tJgg9TWKMVX45IO6AtEKqOtY1fpKAiJQXnWLMTismyZqUMUTdUza0jHdsLQRgAyuZalsV2r1hNc3B4QSMlt2ixI0YPMOCDJXJ46EiKIV7heejEqL4Yz7ij7zmHcq0v6JwLm/q7MPXhLLL6gBZLjGc/Tmc1cqTOws2DR29btsVAzT2XADC8jlrWcuE614ucwxtwZw7xKx1G82yLHUNZDJIcpIXudQ3Ki6UPvXyDL6ROkJO8KTIgcmOLoWZEPRshlZ0xmsFrYTsy6CCCwdBzLMqeGlJb6TsuncXfYCBFnfk8Uzfr2/kQrWo4BeNSiDgtRM1bmrWFEytiza146NhQAdSzvfQoU+YIMPQlh9zihcYQcyV/9uji0yAaxlNrasDEs0JwKzwN2TTx0qoVrHgom6amNQ9oF3h59fO8uPqVL72i3/za6/qNX3xN3/oa8NXX9etffU2/9pVX9S103/oq+CtD/i3wrwPB3/ryq/p14FuxA34DGPQr+tZXBvzGl1/Rb3z5Jf3mV17Sb33pRf3ml1/Ub3/lRX0b/rcXQP870L/z1Zf0X3/tZf2zf/Cq/puvv67/5pde1z/7+hv6P4D/6196Q//kF9/Ut78G/OIb1PumfuNrH9I3v/whff3nX9cnXruuK2f3daJJNy+e0n/5mTf0W1/9iP6LT72kN6+d0ql1V+PY1rFmLcX+zTp2jqloWdsBG1Z0g2QjEyuyHNfOtUFobCTNanz4yrNSgxYyu8k2IJp52b3Syd1JZ0/u6DRfJO7x7Da1pga4Sdmn+Q3Hly+d1Jc/flO/9guv6je/+JJ+i7X4ja+8rN+sNX9FoX/jqwP/JmtaAP9bQOhvs+aB3+R4/RbH5bewOYKXNeiX9e2vvqzfJuZvc3y/XfAGsteA17EJDPrb2Hwb23/08zf12tUz2uMDISeMGnNrLESVrjQzADk3AjI/TR6TQye5IbMhLNuSLNtK6/GJXuEtu0UsI5Nd9MChOWo4RFznUnzzK5PDiqpmAhQbYQspvILAHmCBAYwgZTPSRQsJylQLDXFlkwajtJDmaSNbKHTtn+QLQyWzx9alxDjGJGUHliRD5yNbx9A8g1vXr5zTay8+p0tn99BbbFeOgaCJkGCxVRp80AcgdQU23BMOeAuwYe+HJwCWS5VLJYhKYdkLqGimpKRTNeqQuef0ehGQL6ECB9xzFsh9KLLNwabsNjinQsLiSRDPABrZIwg1cMS4RJBTpHJn7pFtIJiGQKq5lLFkH/mGtC1LA0JIxOrKPV/wdNkuUBrB7RZK9pF8Wmj0kiWgjjvXAoeWGCm1q5oZSw/+WT3HIOsZXecek5e1pIBNAGvQsPQm+ADCooMB29IMlCEpvGjBlu0tDSPBDjtIaEY6+aBjas+ERoNjQnQIrOJeitCp35lAGDAmpcN6xkeodGWHDMZEsj2YosWoamM3MmadMalLAJoyB1dHntyLDLbEGZa9kHQBO5alybAtL/VHEBuyIWfcRAIJ2pA/OuFPZ48hTA8DRs04Mscu9nGPPPuyeBTJUzTCQUuD55zAGDH8puJjrpFvxBUIExCERrOhgY40Xaz9MueyQB2MiXJ/aW5hh2moWc9s8YTpQ7j8ttqP3xmf86T4ucblGMRnjy+78ufFzpzc03rSiLtBw0Qahjnf37tzX/mbgk85722LrmrOWEOIIWeCi6QyxphNmrJsNBCGhyqfDLaHLzj8WIOsPhT2sugMSkMwk8M8DM+deytd5cu5y+dPaYc5bXIhGSuCLz7QECoQDbf4M1MYIUZA7UJYMlwglQYZJPMTwjaIfYhi2IYAkMYkf/rkHV7Gvn/vIXcTyY59sGixixc4+aouf8AGM+S1D8waAAIqDFhh0Itm6ADks934IWGptbuz4sv607p0/oz2T+yqrpXJHcBmDoW8CbdI1Lm3sIuhqRW71LKJjH2x2QIW6LIv1zvrega1icDUcNx2JBLyRRxcMo12nJ6rHoq/Y0yMoT7uPegxDq0ULiCaB0ctdGjnfLCWtlBMWflNiwBW0JSFMouQxAVMPPziC7uQ3JC2pGzDBySLFsMEgFRwIPQMtjW1iYO2w0beURY3Jsm1wIYD0bkxdzZ5NnqFZIAVSCKTMzVRN3DUqQCjfMN9iRPlHN+2r/gAEafEMn4qULXKa8lcCEQLryVuEhlhenaZBzNsyBs9OvYKoypqn2WicfrItg4xyKneoe89fKwf37rDxeZ+PYTYrSyTconrEDMknjX/VGyOHLrYGM+f7pX1WTF+dNWxIBbukF2765UunTsF7Nc3t0eeWFDrNj5s6hhr2DnhgQSsIvKXlHpFHfad3ED0AGFw65UPRdEDZxR+GnXFEFLghCUCpMkl3X3AmvEi9f1791lLTsjZrmoi6R4n/3m+hT53elc51Iccf8TE7cTAuMOxzg8fH+jH797VbV7IUlrVkhihsRi2mG97hwqgbOyPkBuMj0P8CURnjqWjPjAd2fCPTQEsC5GOjqDwJY/APMZeAAAQAElEQVQx0sTv1I649EYWeoHicSu7WVgy6GBU+MEIamsETZykKFENLA1mPcLC8JEXDUE3MXpvjAI6AM6xUVrPAIATI6g4CBMr+YByCl50sUUPq+icAf3AJSpJHf8RivmMdR1abVtC4ZpkR7LUx3FSRWG0aJ1rk2TD4MSoZa0iCiit9kg0YUZYtowwHoxGiz1hjsmoD9Wmq/KkpkjCBwd0rNWaY1siAmWuS0zYRcy8lxQYpwNRDtvBZC45QsGLdeLFuaeAKBDkGp+52MxvSUKwRGnIcrNMXTYOgVJkwIgFiAiNthgxu5zRIiKpsaUjqJ5YVQO54hOhGUI3iNRSmMXq7PeOXR7CDvNBD/oAHHrARofzfSB2JmPOxS1MVu4fWYetjESRmSR2KuyUQ8XUmBg5f0UjFfJRfojojsBSfPGhzDIaOsSRDaFQ4Nq1Ite1i6f18Teu64VrF1R/WJ8QqWtCJ/ZXF4L5nMKRTm1VBFE6gCRj8gjbqMLjpeDOWilXxKEgb4kVoiPjUEMrngqBCBpSBA+aoScOQVkV6hzC2HYGysQVe+au2RvTkqEeEtQjZFNa/MJ3vnRLLbY5F4xPwz5gsGMKVm516AhCQFag6NSizSF+h4Q4UIfufMh03yCbgZcmeYkzEb814gCrqWm9BlZNezzcv3RpX1/+yFX948+8oP/dZ57XfwX848/egAc++4J++XPP65c//7x+5XMv6Fc+f1O/CnzjC8+r4BdeGPgLN/UNbL75hRf0TXTfxOab4Qtu6pufu1F+v/q5+D+v4F/+LDTwK8QNHfiveAn1D3/umn7pE1f1tY8/p6985Iq+9OHL+jLwxcBbl/WFj1zWF5GH/9JHr+hLH3tOX/vkdf1D6v+lT7+kT7/2nM7xVvDdW2/r3p139cb1c/rGZ1/TP/rETb10kQ80/UA8SEicMznnC1hXFpVDUqsactCzXLTOge4cAhR1PLKmWcsVa2v0RhEoZ/iYiqP3+NGBfvT2bf3lD2/p7ffvcm4+1c50yIvLp1r7sO6/J0+s9dr18/r6J17Qr33hJX2DNcn6feNzz+vXWctf+/yNWsPgXwvPegd/E/mvhf7CDfxu6teLvqlvxoa1/7XA5+A/dx3/68QdcXI8vsEx/sZnr+tXwb/6mWv61c9wjD6DzWeuYndVv4b8lzken33tvC6cmmT20jxxqf4tDdcHzq0u9h+wYV0P2YObPIfCC91mc5BRJavFk+R0yx4Qrucch8+aBSJDy4pyPErAygaXjSWOhTVkWMB39nxXWsYAanVy0hFH0iPCVmCDu0aDhrA5OSLCgTTEQ5gemRiQEzASIDxo7ngqlyyXjZSIRcdPkh0JuHho3MNRBJIuZgLZAXoQ65gXyW+8cFkvXTvLFygrocE2mfCHS6/5IcUFNiOQGuAISrmdtQcOD7W8oIt6AQywtBI19i11zuFbQw5vFEVbKaFcNqQJHHIO1b2HlwAHB4d6+nSjJ9B5KRD+gLx5lk+dw1lE66xth+3EAksiDfzASQNFTVy5KHQDYFm2naSwgy5C1eIfSJ22iQdEn7UBJ3/WGNWwZ2R6aggCWJcPYjpc9iN+8UEgJGp8/ootYrH9hFBVtJiDJU9SZNEHU6SGHiXU8Z75bOa5xD31Rb/FCJO7fhsddwONg2TXoPABOKFiPaUG5QrCMEqq9CVDFGzXKCeOrMwnEtGiCqQ2oVNaTSYSAoYviEcrijLHNIuQ4s+obYspOjsEMSoe2tx4I4JM9CoUuszA1WuRizoaEmL2e0ZIjvBZv5Eie0dKlUaRHIHsJVix9NSdYOL6JLyjBXAeMY7o0sZ01h35Q82y4YMl914CEx8H1ATOiAg+vexjdxQfMTZUGQI9TPUcIqyGL5KhrnErQ1z0kVtXa9bUWuFn1lO02XBEIaebDrle5xdvbr3/UI8fH8r4W8Z4BnzMvE6dWOkyn33P8AXXlIUliDHJPsVYj54e6u337us2L7g47YlggOOA0lvossMhqM4Mia/5OajuK+yNjs4yY/QguovP2sFgkDBoZ6mHMLGKwgBstGUHS1dOlPz29fXLZ5U/BTYxkewFFHWoZnelUQb7h3UkBouMyAMwSqxw5ZQhgqFlTI1UFllBBsQgXLGeCeLevf9IP7p1W3dYs1zb7IqKBoyZoHBgNMBaEoDIsln10otkAN1UO2wRocNUUJSOR3i4dLigAsQDj0XQCV6S5v3GRY7z7u6EOxb0GDmDjvKO+DEhIv7jegbNXhnnQ2iAosLn3Mt676x31dokpkBEgs+Bst4UyyHqGrkETXwdtQ1knwH0030EHXLixlaLLEFDF2CCPvmgqDDjByB2x0TZ8rBE2V6YCE9H+P9zH+aMx5I/40x4qYZ5FG3wEHOHT3FAmyZeRO3Ui8EsKmuv5UBsOLE3HJiOsEN3cg6eRYXO5AmhahBEhTwaY79D/PN8y37+/Ent7q5VRWHCDLRt8PSZRROG1RrLZNnZNEbvohklSwUaDS8Iy7ZEL1DqzIAg9UKmfqN88rRzsbmnW3wL8ZQPu1r8sAmJJwd1REX0TI//VhDjwFYA4RlA1ZcwixxsmdPNSaNpPeniuX1dvXSKN+k7Iy+qhAVh6drIlqATbIYIRGPnl4TjNERwdAKlF2ClxAsuwDDHJ7TtWZdFRwLPiF/kDqmG7NGTJ7Ve792+r8c8pJUmeVQU+8g6d2pHF3gxmJfBOWGjsqMH0qFx1bvzfzaShzwbBVlyqoOO+lZey1Q1pA4z3zLKMa0zuoqYRSNWmCHtKQEW3EFz35IxT55gdLaHvYuRWRLbsgMCB0Jb0gzoQoZT0R5IaaEdAvAxOXNKEQEZHT0okJUPJlbUICxcUPMv08FD0rtik5dORIX2VmYbXoCVVmMNWIItRyzMCkvhA6IRl1El02izKsdq8elDQ8BBxeQ4RB0+YYLjV4Bgi0MD6eKY5hCXjmFEJTyBQmffcjlSbMPnOhTgKqG0yCoPcbY2IaIswAKDZb1EjoJccIpmdpxLwsY2yOVVA6TNMEvZHrI9QOACLC0hZs9Kgg7YIVQTaZCuD8GSbQCMsAGw5dcIjoaHMRc0FK0ZHVJozY1qs2SSpQL2TyURY84RMJRyEbFd/o2NvWptxE1MxYJ1wTfxDme/Wmui51wu4H4gkjTiTJPLf2qul3ET9bbERNeAqVmwgGUDkqy0kaco8iRfaC1aZEkTW9y0bWEKNFtqbok3SFLqNA+Yr71wSW+9dl358xWi/mlqsic5P4kBFsc7POlkW6JnCBqQuIFItW3RcZMcfDEhF7sIQnclpLoUSQ0QhgiAZoVEZRKCPMNqafghmjnLNnSEoPTwiMyEi0QFm9MgWiCcZH7SCyTZJZG1NByryJwsG46jtM9D3Km9tfInP06e2NH+7k79Ztr+bgMbmHR6d9JZ+DN7TWf3Jp3e29GJ3RVfLk567vRKH75xVh97+aJevHaaL7tO6Mr5k8rL2huXT+vmlVN6/spZvXD1rJ7n5cQLV88VHf5FZC9cO6MXIgdeBF64dk4v8hLuJV5wvXj9LDEB7J4PEOfG5TO6fum0rl06U3AV/hr8dfhA6Ku8KM7fu80/VTrFPWp/f6096g3sUP/OTqP2pj3mvrduNceLvLR65eoJff4j1/S1T72sT795Tbjo9//0O/pXf/CnevL4kd66eVGvU+9J1mJiI/GIrey3zp7LswZMHZOcR2Lts9RDIEijXiCkNblpvVppxRds08pi26rOIaV1tYpB9LwseXKox08OOK0Pdelk04eu7Ouj10/r+Usn1PD90e17+pPv/1jv3Hmg82f2dfO507rBM8YNXtgG34R+/vJJvYD8paun9WKAubzMmr8MfunauXp59BL0i8hezHF67izH7oxuXjldkOOZtb/Ocb1ex/UU8pO6+RwQHvw8+AVqe7FyndRHXjynz755Sfk7iXs7FpOi3sbaN53ZX+n8ybUunNzROfAZjtNpPjieOTHpDMfpzN5K58Kz70Kf5Hitm5XVzPraBhkegN4AMPRxd5h3O7yEhbZqWbaHUK4fhuJtK21GHLfiMmwhcQcT25FLiwPYRh6jGcU2IhUfRR9x4UuHyJ6ZEhhTi4OtbWO/IZFtAGnWwWB6VYA+64IafdeKm+p1jttHXn5O+Zcpza0shQ+XQqkM9TMb5VDfMnZtuD8e8vIu94ns89yPEZWv5RxSNcLX/rWKn6ZgdNS5QtEwKJgwxCfnyIaaOxf/Q6BeDCYHkH9GfMhzOuJ6NdypBheZWIQh/ohrS4FUqjT4oECRDPSwLE1WqSLBW65Rin/O4wbRmo/FtpJPFjJxrlr2EWAKL2DIWukaPDJpYGQzARp2Q+RhICHX3Kz6MWyg5rydmVAOYM3yTAzi0nJML9rit5Dg+I2cw7ZMkNuWPQCCbI4U0swXmq4ZCrFpbMsONGzEmmS+HjIJHDA61tq15BK4QHOjDDvCmS8S4cweRzGLOnjZb0f6aOCCYgCpSmQNlhqUBj9QyZkGhSHAiF6yGmDokqVA6IBq0DPNjlFqBheNGjISKAl6DNai1twMPnoWHaUgUuQLt8SxXXJvDbaaSAD4UvatnR0BQMdAUdgGBYp9Zt/YltAqrQvK3IesOhcaOjpCPdNqEUe1UR9wQXj/7mO9e+ch35Udyrbyw7DdV7kenTu1p8uXztTfo2/YdA6qjaV5sUjMuw+e6ifv3eUF12P8JNtKGyMU1zQdMbK3zLCX+dEWikATM3vWGX2BUQPIFZBA7BlnXiyEjlrPC35qzPV4mqzL50/qxnPndbb+tR/2ORnLHOcFMx+FDYSGCRl1ohv+yI288NF9EGIbmRkCII5fRrPWG+W3Kn/MS8EHjx4ht2xgqLe07UgKbCs/xUAFI5LtkDMOHShRDePKSTU5BikcNVzpJBhgYq1Pcs++dOEUzyAnta5rPdqo0cU+pG2skUvUPEdmD+Xekj0RjIKOjlx1n8AWa614XsqfwJumCYkByQZjp5/RaumTuHQhAsVQkYSnti1xtgzZnlEeU0AeRYFJf0YwOy41VRFSi12BM9YQgkIW7wWTPJoE+ADUVonrAtgVSfGFw28JmHTC9hQB9NCRHYPVauKBeIcTP7fCzg2/1+LXTZgDcxjIjRnnHKAO1txCYl0LSQlISZBxKCrm+dP7unLhjPb397DrwDw/7BQudWm02S1SjDrCrtoQrFI6QmRCb87HodfcHBxR8AegxDEgQSff4aYr/xz23ffv6xEP1wTEAwMM6YNmfKb3oRm2Us0XUc6JonGv45NCIxfVIoOEqI6EXgIwPWuZrXyei8l1Lo75EOvkKSiDDIk4AuBLLz7vFBrx+fwxdLNlF0I6bK1RyORJyKgG3aMefiFZk8zBZgasTWwg0UepuNVxuHvvkd67/aD+vkPixa5hGGxbp0/s1gVyH8wmktj20YduRMEEWdf9B4/r4vWQDzW9ZlNizOBGyjl3+CFolurGRByst33EtILzcCRLtmWNd6a+EgAAEABJREFUltqKimAULdsFJKmcErxo0YOcuiU1N0YLtUwBUFIYIPQRhEKDf46ft3pqp2tprDMmgwsB0KmBdccutYYX/ttlGQIk1rYVicNsFL+Qxiq0bUGq1kM1S9SzfRCy7J/YQpKfEZfws1o4K21OH/IYxFhiBDKqWlFdSQgPl2BzgLEuXTbyaAeSCnelheSIl3/c6uJ/qNp7+bAQOMy1iD2a60L42ATyAaUmQqiaB8HohLXsATCsQ0YgdsVBHMMLZ0wirnpCABwlJQfhiLk1gMCLBY1cssy2Mfsl+zUv/4KbXfupTeBAM9dHAdawVdG5b5Z99NYssxaZkZNCYrA1txYOgGWPUWrVCVc9a2k38mvEI/9EoolYFZdADUvbjL2uG1lDGOJktGxDuGI0jBv81Brxmhq4NSv35eDjMGG38HG2rLQxQnWAnhpTd+WF4RBnqQtQU8cwzPV2UJEu1MDxyUuV61fO6yOv3dBzF8/xQcWyJ+YUbOIAcaUuyfwgwr2zbnaOMEe8H4GFnsKqrtCxBcdxyBCEXwDfIokXz8CwKykD9tj0BCBuEGzM1Jf86tildyGqNYBCkGowLQcrP6XEaOi7mCjeqV/CIMbFF2NxCFxkhWCoGfdD7Uydl2qn9XFepn72wy/qsx95UZ9760V94a3n9fkP3dDn37oOf02f+9BVffZDV/QZXux89o1L+uTLl/TC5VPaX0/1t/duch/70EtXdB0ZiTl3N6oP9XmOAHrBoQbeFMaocGShF+h8SAiEH5h5lT9+pevKud858HU9YD7Fg/sHIPINvoEejF4BijSxDJ21OA48z+r6hV19+q2r+vLPvapPvnFDp/dP6I/+8m/0e3/0HeVfHFw5fVJneVGVv5FHMWO9ibcBOrFTB0JSbRSc+CWrfIjo4TsH66Bbtx8e6oe3n+qd+xs95MtLSpU5t1ZT4wG4Keft3t5aL/OS9Isfe15f/vBNfeWt6/rHn35R3/jcK/rSh6/rOg/h9x4e6Pf+9If6v/3en+vffOeW7hEvv22R6+chL1gOCZx1WKBqjyx1U5vAQ9Ypm5kgqzr/Fizkx6HWE1lLHObVAS7d9fL4Qy9c0M/xcurKmVPM2jrBheOFy2f16ddY5w9f05d5EfulD98AA8zni+y5X3jzmoIDX+V4/OLHbugXmPeNi6c0EUVqjKZWAIqqJbA8eNFKxhBJ1aqi0OBWo5FwhHrmG8GgEwI3juaQZQyDGajjgz8Mu5Kw4TtLV9wwZQ16LLGJwE7c+IQLHj6xgUMIhS0dml5EX1TkQ594AcRYIEMdOrbgHKvIKUicgDq5Nyl/p/PVFy7pzMldUQIql4m0YCgusOO5gSDE1xagECVuQeTHeGZUR6BN1sR+DazAK/g1UHQTHwwNBDdegE+KfmrCV5VgmdlSUuo0qmCQGkRrTYEVeDU14jRN5JiaSy9aagRVzMIMJcPfCc46GdkCDVlD15ordtvSVsVtloHQgWFnBYcPhG5NyAImotQYG375Db3upmZ8LLBoLGD0lvLpCxUyKbggall2VlfbRunMC7YIcPUyLkqy0jJfTjvlnpDDRRgdNWxwyXpHx6kvtin7FgvkaPVM+IiRxzaQ55rgwBJ3wSK/TQTsGRWysGhhFA6aXmwSs+8UZvZBte22UXnw0CFqRSiwa8gzj44iAKJn5UEUaMfmSBNp/HEv7+BMNhZZs+XaFVk8gyOP38BIy1j4E4kAhspBgYSyjpqP8TjRjRIv5DDQlMjxxzvOMEaTnFGpNIPKGI9A9DEP4AnLCkSRAw5OnTVtYrXZMbZOvFmPE9n0U41tWjLMlL07taZpIkoFNLoFIOeeNcu13t7U58Nbdx7pzv1H4lZDBdjHd0aJO60nnTtzUhfPneaesCYK9TNyKxcO7MOuu/cf6u137+n+w6fUmRVjpjUJAomWQMxncMUgdNyVdIlY5rLSM19hHybrI4yiV1qIJQR8MwNraVmjD1x+Uq1L6DXrkjlcvXSu/rZvz02u4lBvYpID87kPWeqKIP5VE/ZFM8utHCKnROmhR++U0iETIQCZTp5GwfmN6vwrvJ/cuquHj1gz5FEPGH4iglkDg5MzJlnz0Kxupeulg0PZFaxIqrrFDim21IANSqUt17CIcs2ZmPup/T1d4BifOXWCPYRXlMY6AEp80LYn/gabPC1hXTk2FBj5M8AFKyGmadLOekcT81e1scYhn7EnEWEj1lJviMSYJ0Y6jKRSR571D0QaMBpLTG3M+3h8CtXSYoupxPwZlBbZAuEDLcMRRA2XDMdIJHOPIjCzQc+wYQJRzFAFzLRYGGDLxRSgL6LCtnnQXLGoa27OTWYFNiz2IU+PnQt10RyQ4DzYI1KHZ/XmhUmYOepmxhHNkON0mgeQvBQ8y8vBaTWh6Up1HeqnOzHYDduDd9wA1ZEco9IhJBqVi6nMEis/qXGA4ANDaltp9+4/1jvv3dMDLjjKyT/EUYnJabRjBz9RKKADtuE8TI6NmRNqoVRollNpRBkho0QYPvIICaUz+7u6ceWs8luVbWJ1stAVIVFmSLoYU2upwidIFjk4uiQmfulLNq9AbAORxabwsSE+OFVd2NFnR6VEPMy7x/GfhLx7577yvxrlxI1RZ78o88J//8SOLp4/pTN8A5QPSaOkRAPSm0QwLlgHuvX+A93jm6CkTt7MspQaLSED4RLHtlqA9VGCSDLxbKvN2OjcLERAsCV6DQiNoe2ak6pBhw8NLltLRSaONGhkSosiuIpdhBFYzVUEq6BqNvrA4Bhdus7x6+WPSNiAhtmgFRl627IDolkw5S/IrPvAxQy50jbCRck0NMgg6IpciobgdM2tZ69hkGMwRFDwybE1i3PJIh1WhBpEDmB0sUESUqUkDpU9G2PWDqRtCx+IAJxLzIbhOORD7PJh9hDdITff0pOgZ0GBJaNtjoeqQVIFdaMvQdkXVQNs4e2AoFF/mfOAQzlDBZFYjUsYWwMLBIx8IlUQW0tG0aamqUBqkzW1CTD0Im9qbcAKfWACT/hucejACr9GHGDRNVt0WTRqZVT4rhxbKbTmZluGtl24NZPbWhF3NTWu+dDkbgWtdFMLPoJpmjRh25BPsZtjtAVPrfRTAwdmvqGfyBs8YOg9mTxNoiKburAbtI4ae3LDdaWOK8fgmEKKjziegGRphs55VQ+gxLtwdl+vvXBFLz//nE5wTRLxkte2bOMC6NkW8dgoxO59KAv1+Xox+wTFuEshawhxHEQMoHrkM+EyLmamOGaVq8v2UGjBYWe6UIbALO/gQFBihJ7VJkbCda7akLItBpm1EaRo+ZDq0EDjcFzi2+7Pf/xlffMXP6Lf+fqH9U+//ob+CfBPv/76wL/0hn7nH7yhb+fvA371VX3jS6/qV7/4mn7h4y/w8nW/Puif3Zv02o1zevPli3xrvksWicOoca9QpSZVnZuN5G3OPUFPoQFj1eBTU2GLZqSgdEscanUkPXwAGS7KMkCiG8LoF3jmMoVRA+Iz6nHVxNZVXjQ0FEZhcuzwsv/auR196s2r+sonXwE/rwunTur7P35X3/vh20rdp07squFcuSiic30C8YFoQ00doOYI5srgFEBTWORpXunxYdN//Jvb+p/+7ff0//pfv69/8cdv6z/89R398P3Huv9kQzzFTbs7K+U3/b7Iy7H//Wdf1H/xqef1tY9f09c/cVVf/9h1ffqli7p4+oTu8oLx9/7sx/p//pu/0h98/47uPdooH1qqvhwYzosEZLoyoVVjqIC2reYF9zMxQnrNcYNNPAsY6BUx+o0bu3GS26TLZ/f0UfbIm89f4gPhDtejlV587py+9omX9I38DcQvv6Lf+cVX9U/Ya//0H7yufwL8NvRvI/v2P0AO/8/+4Yf06195XZ94/bn6FxYy55KsDVgFDeSqyJ4xhdjQQA8MLWN6lGDUjNXr+hMKVQ6du+XiI1DRxWtuESMIioQUIDhkWWcYDZlUewyBgXSshkkEgQiBQXZlbcsGQWF0qamcImDPFY08LKhYY5Tf2Lh88bTeeOk5njNP87zPcYgBsdwYoJe6pPAAXds2mLFlqGXZyzg1/FuTsv8nzoG6r6yaQq/hd7jXrOFDB4dfwQevV+K60Tj+xh+oWNYEjv80TZqmxJq0Ck2iFXxgp0VmfJtWa4CYkTdqsq2aRi2EFVZpzrCAVT8oF5/gAmI3TuypmfyuYzU1qSDyD8AKvmEbMHY2PvCUjK8EK7dW1wobXioZJuBe0FAUYNeaRS85YtWB5DhiCU2A0LUhoOmwJR+2luE6kJ4926PgS59SQNMV6Bh2rgGHHNgN+2fApq7XoaPLtYJHrTq/K88cGNeKkc+M2WPJ1THYyhHY4VI9OB3e4odFsi1ILQ0Odg6+CH8Kx2oWzmRyb8ibLLOGOFbCy5KzkOghVe14iq1w8a5FLbPjg7ELDBlMESa8B7VVDn6ksOyAZEmQkqBCHAdJYRWV0iBAthEFtMX6QMMESbJhB2MbXrKbbGhUjBEorWiIwgw5/rDCuMBGKMn5gabXPpzYyFOto0ZDYVtSVj+449E15SrFPrrP57qf8Pnu7sPHZW9jQ1dwQwS9s1rp/Ll9PvOe0C7nbkVCX/tOrnvd7TsP9e7tB8ovjwidU4M7AeYOT6hirKal2YOOzrI4/PUMRwgFJMtOxk1IWRKs0syi2CVRjfAqSjQk0bmrxOra252U34S7dOEM19VVVkDChh6kSs4oXEOn+lw+s2cTo0cR460NxGwblRYd4vTO0OXxY2moXfjp06d65/17usWaPXl6gDIZxRAP8LZ3qAAqqHFyhwAMbDvzrCWKbWcNgSTsw2AxtfIzZBnNkDnmXzucP7Ovi+dO6dT+DvsjGpSxJw69jlqORI8D6zkqGgkiq/2AbsN1KlC1sseiS6SdNXFXk6YEG26I5zwzQvB39BhtHbd2QzLGrfDvIRLp7zT5gEH724zLjknTWQ+KgCjZ7BB6gFlKDbAUojMU4KM0FqYHAzEBVe9j90FHuljAQrbW6jcFV+s1h8R8qXgIbFQHg8UXkBtD+A03jw7kBeGm44xHDlKRhDvqjhi268Teri7zoiibY4engE4tnbrT2XIKVk7inukz6FlsD37ZBMEdM7riSyYtzY7xsFeUteWEIFAetbGF/D5v0t/J37a791D1W0aYjI4dvWhwQoauvCEioIDwIZMGNhqFtjTnwJn1MUquIVAarcQMGKJiebvyT6uvXjpd67TKGrHmqFnDrNBsO0eIPBNCWpLj809+nEQBGi3WsRweoarmEIFhxEgeismcYIgLH4KAMStguHv/iX7yzj29z8V6kxqRLT7JeyIXyLP7Oge0icoSkxgiKaRcP62+ScpN4727D5V/vh0513ctdS8xF5zYomWbNAynJoFkW+EDRmDlRwpdMzC0MzD/FCAws6s88Et8poGiRizSB73EQFklbPCNzOA6rpgSXUkBWd3iZ7gXf0QaPgCik54oEEZl1NwAABAASURBVPTQIPihj09BBuKVDiOuzyGppRRF45TyQKlsFmEbC9AQVIEjtj1w9OU4LAaJKnKTs3OeRpV/2lCRo4hggaUYeAfQ90D5Eg4aMRwjdGw4bBrgkue4NeopwIxJ1NxyXPLS75C3PHlgDT7gyTRwCD4seecGTGCSGt9AgiIhBoIQEUAuusSHnaWhBhACVTmIcoYwJ20ocKPoqVnNjQ8Gkxo0z0maplZ0fRhpoaU2SSv0K/jV2uJ+hZ3rw880GbohG9Bm/wn7qTUFt6I9aIoJ3xq60DNQEnOkXjqFHy22sjMjlGyrGpiQ8F2E0TS1yr8Gh56oabUiPrhh0DBu0NO0yFw+rTX8PUPTFDtg4JnHrwHTBA9u6LeArFUtxPCsh7dNbZKbGUTLHDKlztQApsMooR7HSTTLNjjdyk+oAuz31rxkuH5Jb716nW8pT6FHmBEfVoG1S/wjEC17LlaQKBiLIXNh4Y0YOjWIFnsQwhpriK7Hsitj6SKzmtKIxpxUulw/ROucZ4FRFIKlzzF6YS/S8o8swVMD6tJl+UIkR13fylKyh+/Qs7amlhk6Oi7jPNiu9dpLV/XVn3tJv/jpm/rqJ6/qK7xk+vLHntMXC67pFz56XV/4CPDha/oi+HPgN56/yL1r0gMeQPvmUFfP7Sm/Bfb85dNaN14CEbzq0WiphJRqDPSqzeLHku2C5tABw4tmia60BW8FCFkA+jxbVmVmsjZoR49stkiIn4LkrmVBkw40clQt4BVRLp9a6+deZ10+8bI+/9Hn9fyVc3ry5Ckv2h6z3MZKqg/IHBx6Hc6kTB2BYcFqWFJAkh0CoD6r8RzS9L237+v//b99V//dP/8z/Z9+90/0f/7n/0n/93/9Pf3LP/qx/tOP7ukOX2Lm+YstrufO7upjL57Tz71yXq88d0IvXNrTJ184oy+8eVmvXzurvZ21bt15on/9Jz/S//wHP9Rf/vi+Hj3dkGdTzx3H6xRlLOUoRIFoKBj//m55NnJRjEZQwL6bZUioa6WXr57RJ1+9yBz2dbCxnrBX8qdHPvrSBX3uQ8/pF/Lbgrzg/CLwJeDL7McvfvQae++aPv/hq/rMhy7r829dqt9YvXHltKZVU68DBmYtRT6WVXYVoBqz78UeAYoH59gMCSMfPOKT8wJVdSPIOsUeC2QIGMMHxjFGQE+qioeJzZzjiLyTvYMRsS+gSg6OM3KVQqD4jCw1Ysey4CPYPvRFdsaIwNV7Rapao0EmVXX4dp7vV3rp+gW9/sIlnT+1U6tTJhqtLBHYRZXQ+LuoeShEnqwRdXX0E+vdCppaa1pxDHIvDOzM9DQhB9a8HFwBU+TgNXiAlXvQgAa9gLXCZrWawMNmBR+7FfeWadL2PraCWQMr8jTklKKaShbErJMYmmSDJXBg0Jqbax5WK6z6kDlBT/g0fAPFI2szDF5qZTN8I2vYG5hmGHoRk1Vrw44jrYmjholcMvTgqTU1cMltiu+AVHytOywiRiUGJ7IgFF4Q5UJcDrzSOGJcnxSNbBObWC05wPBWPGM1Q3Kw6fL5bsOxzvNX5UCWvR2Ih7urpiYTH5AKN9GqPqEBDEhFiwZbtPEOHVPKUGIy0FMHaOkxYD5L3thR4qIFl0HETHmmI8XIZDL00hMj0WOFurQD4w5BJxOrGiJOFBYfYRkcwJI8qpZYYSJPzAiLxj+6QSOliE4MKHoH6MQWssaxJmnCSPCYKq1DB88KCfvE07alTiGOB9m6to30CakeH0XXy84y5c80uq3DMcIeNjENmfqyj4vOMNva2NFjF8i9T8g2vB/I57q3eTn1mHtVzMssA4UFUTlfBk28EDyps6f2OL9r12DaBxDn8GDDC8GH4wXXwQGzQJUxJmBMECQSApiewJFAM0mxGTUa88ceq7GUqSG2ZWclQuw6VPACY62tEuNTmKGZcwccfeDcmRO6dvEc8zjBtYtose2aW3hIwjBW/vikIkqqMmuID/V0JlGuNaDpIeJMHAIUyxAumk1kQOaKWPcfPtEtXsbeu/9I+XuvtlMpeckYBziiDh4aKWwXZkNGECceGEWVWBieroZhPbeWEUOXGDEhEgawRWNWeHe94oXpaV06d7Lu+QiVFn3ZFoMUX8a5BoRRIqu1Aovr0IbPfZ1r0AZ+kedY7O7saJWLPmtXcdETgZ5Vojp6R0GFzCeBUdERV+0De9CmCvwTHxMYRngN7UCaW+RA2YIVmFUi34CuqoK4WTd3wc9hqaYh19/d8JgNMoHhOgs+gCp/mWcIYI0wlL1kCjc7LtXMbDSYKxU2zvgs7M7Obh306LLZNjkAFL7hgOTGsOFkDz6E3+AcHqSl5eXBQqcCmxHY5cH0At8IXDzPxtjbkVmJApI3mzGweDKP1BqWQuzorNa4aFjCWKN5kNSImbrxyxAldFAdrJkOXzAXPLVWf4/n7Xdv670795WXDamlgiZgjBccmjqii6gz/+CIs0n7HFMIUzoopGKvxW+uY6vTaJaVdVw16xLrk7+HdII1EvKC8rcEb4BZKutsD674BFWXWYtlY6am7KHgcou+J4qq4a5AMegGZnRFLOK43i6FHnDRyR8xffc2a5Z8iKMaeTda87B3kYvk5fP7fGvSmFsnTwMwrKhijzU9OTxUbhpvv39fT54eIrMwIgxYz7bMIessVJ6sFmC9bIsOBCM3F2tLZJMl2RnF7Golik8sO/IBNpjjx1h6Kz+iOY6ywXASmK604MiDF54YySLsbCtbMeeIaDFL3hznzt7BBCkdO8HYzqg0M9iWbSipxjl2F41hk3WHFHRQGZVhBnKjj6rWLAZhghcoPkNAsvFR2uBbSGIEBbKnE1nCbpho21DSOW4s1zCirFw9eqyBYTkRlEOmxjDBTBzDPMBDKnRkbZIcIELWcgPOy7+D+QVgzzp08gDatqZmgEAtULRkaikzsJ0hsoEF0gdaPdCQr3wwSP64NYaJmBPFpd58iJkmK/REvsDONNVDzWqWrzJXdKs18kWGzQRd0PDfQlPJYg+0skHGeRR5Iz9dH4QSUGzWpKYCzcpAhrBKX4hBaUbUAGtqgUn5Fq9ywDcSFExt2MDT1ZqBIfMkObytCWjAkb9Utm4aGB59m8zxGQA760wOAcFWkwatwduWZjqzCR3g8CvN3IfGXBUrAA5DQzWCRT9Nk567eEpvvXJVL964qJ3dxh7FCJt0Lc0LseDYSPZxRXYDOdgfqoauzCJf9nopGLrQarhDQzRZoAIM6B2gG6hJ9WM6ZDI/YM85weL1d2Lk2p8yar8iTwUgRYeHBp0RDmQnu2QXg6uLNvKexeL4TKtJ1y+f06ffuqlP8JLm6vld7e5O2mEP7rKHA2vwDrC3u67fyjrDg/yJvbXeuftIf/qDd/UDXmTtEOv1G2d58XCuXjyIljrtOSe8oCVLMxhcInBk4RUBELrA0Wi0DgqAqhfNkHUECduSM1MFIitBVqqIecAwPXmOgRJg5hvzsS06e0fcyzY6e2LSJ1+7rP/ys6/ql37+dV1l3e5yT8zDeOc6VX/wjLy9H5ZP0m8zUyNdqMXhBKG1pAAKh/BKjw6sn9w+0H/84T39mz9/T//Tv/2B/vt/+R/13/2LP9X/yMvCP/7Bbd1+8FR5SM76nthd8YFkhy9fJ02t6dKZtT7Bi8JPvnxJz104SSrrr/ki71//yV/rf/2zt/XjO0910Js2wCEl5BrSqSY9xTTOyCalmgKVogwhfwaOviMHW7QsGKicoW3LDkiWBKnVekVt+/r4i+f01s3TWnHR/MGt+/rOj97XwyeH7LG1std21ys+PALstX3gFJC/cxldrsWXz+7oEy+f18eYa/7+YGdfu5kcAYnx2HHg/qXRHFRDiGch67H8cvIw6cTBZrnuMFfbQ4YYsmjbcFJzU0jDtRDg+kBQdIdjGblpbioedCSI3eIhLTjPEDnf69hIKu2x+3LViXCrJyZhVA154Zax6yLP3x96+TleDF5kn/AMnmOFccxwi5HkcJJmpDRkdCiMGbOCVQLshKLNMDVrmgasOJbPwsTx9QwNHLCW+880NU34rwLEWC0QnvrDJ/aK61Hsyh6b0COPFZtAw2eapopnW7Y1VrjL/MCM3oNqKGnMCsq/lX9DELCt1lT3vOSc4AtPnvM2sHj2FXND1oAJ+xZomqaA2RddDR9Y5T/AmqAbzKoAPfwUiB85GvIGpmvMwQptuIAYMoMCBtuio6WHCMwkSIQlrzQ1U28DJqCpTZMaE2ySLAEZRWNnEZfOboFmRKg2SRM+09TAC7hiZS6N+KgqX65P8TFDgOA6gkQOm9jRBrRtkRbDBs1eH2uANBsQ08gSIQCrbVzqxEp2ScvNso63zlVx4Rcz27In2WDmIA+LBh/KCGyHhErWrmIjCqBJTaC5I8SAXtcgyhKSQWMR2s4o2S6QNRqYLkXOnrCtnHsg1YQ6iG6bce7LOpVoGHSuMduahkh2Ig0f28UzyiUaoyKXZZvjPcC2qoFnSq4fMaYqdhDr9+ig12e7d3k59fjgUHaTbQxSQEBi++j0qV1eGJ3S6f09rdBvq3LimS+vDvQ2nzNv330oPi4iRIE7pkrjMjzHNPcyFBGUSVeumxIMPUhxWvSRqcsFMFxouwSv0RAVEZ+sKYwdYQCGbuYkufb8lQundePaBZ0+ucex7dqwP48su2wybYScQUcNMToBs3UfdO23KIU8GKRjDbOqPFhQOb42OaDv3HukW+/dV/7psPC3kQP2HCRrIFqxqceyjUCFbWgC22BJGUMGROvksF1yWNVJHsIMAZBmba4DJzm2l8+f4f5zmutjq/XR0uZa8jnvSERyOmkytbLPeh6yphvsQ489jRf8mo2Uvye4mlZLCFEedCpNoAoDnz4KjCbcMxBVOVpGESjPEAFkoz/DDNHPGqmN4itEqcMXsQyjtjbQsAud8IHFLDjywJCPMfIjeFYW2+QLlM1MxMo1vVgc5RwUlmWHjm5b6/VKeXnX2OzZZGPhWT4ORj6Yb3iZseECs8GvAHnZ8fBLNCWVNTdiiph00nXlZn/u1AnltwX390/IrWHIZmUcPQ5ABegqhILsjPQjAevcdcxAaUgqD8OylyKWjSP1himbIoiKDI0OeBn1znt3ebN+T0+hY14Bym4eYqgaIkgKagARo+aPFBLZnCGIiwzirVdEIjhdiRSIfkDnYtEV3Xk+aF2/fEZncnGhkMhUx0MqH4bk8hw/+TFLMYBG65AxGtxPjYSIgTwI9B2aYzHHlFB0jRZcsdAPiZ48PlB+u/LW+3d5mbdRLmBlgr6zR+pYn97jgf9kPdR3lO4oiWs7Y/mw3Fy8HhQ84UMAKnSx67WWuIUZgD9S6pYmNU2tia7yYaDPtNAaGmA+xjuVDyzlwbyJRjxG7FQy/R2t6hcRRie/wgFdbha96hINk8GHtmWTnYlU7ci2hshklW3+CR8TRtuV2gKLHd4lZyhR6i9ZL0kNxYeKbIHwCyBLusynKk8HAAAQAElEQVSj9sosR0zanjK22DZ5elmMEXImellKNjbCLABZsQmcOfZcE0L36JkPB2lqk9Y8IeZhcb1qRe/AB8LvrCbtrFvJ19CrlmPbOC4iSKKC0z2GWnMW3cSYltjEXQHxX5e8SdjbDlKabZBlWwypUtXg6fBwEFljFgQTczxa7bUpMbn5rNaTQq+KbwreIe9qZejAkK1iO8E3adUmrWa6UfdqhtZaxZrQTQ0auZs0NWhkLbXIsgEJ3BW9LSnQszysDwcgxxZWP91iOKTR28YVCHbkVmuWbaXZliFsRoAu27ONhFS2AUmmQ08zEEYNegFIFUjItaXdDB1AJkEH4EWjyFDxgxu95idZzzZMOWbM/xlxLztOfeXDSF4evHLjgt7kw/C50/tcZw8kKwsHgOlZu2KSZ+E7REVHgxySXkIUnRC9MMPYpxAxwwjdYI4susZ8OsFUdM7ZkVe0rqOSLNtqsjSDZy7xa7ZdcqtQSQcTGqHAXGhtlycckrlbyJLVaugFJ4K0aYI095ud+meFH3/9qq5e2Bfh6yG83nFxTj8N8PboCYKnYL601wHf4r9z+5H+6Hvv6o+++77u33us587u6a0XL+jG5VPK/hbNtpITpG2DGRUvkhRIfaCUFqkhYlPAUPMPHrNmeh2LWPYMMwyaSMWbMXQw5NyHzWCiCcAVyjCgV3SLUmXUPILmssAe6jrB8+crV8/qY69fVf5I+oPHT3XnwQMd1CeXw9oTuY507oc9m7EgJRO1A8TLsWwVGXnNqUMAyNxI4JUOtNb9w5XefSB99+0n+v3v3NLv/m/f17/6o7/RXyN8zPGgKw/Mh8Q9JA87XG2yrp7b08dfvqi3nr+g0/uretH23R/f1r/5s5/oj39wT/ceHdZ8cDvC1LXtmTi1hA/J1go5gDLjN5iMCEBZp0GFCTcDAegKZHGCo9nfW+mlqyf1qVcu6Pr5Xd3hBfO/+87b+sPvv896HtRaZ78dHnbVMyfB2YqsluGlPI8m1stXTulTr11S/vOTaeKDh4hOx5xChH1QL9yrcBc9huiAGAM9vrDV++IbDiZoAeIk4vEPn0vsMjlmTimyGctHgjoeGLoras0t+sCor83SgZKzDthgMelFHdkPvkaEdO3tWC9eP683X7rG+X1K69YUeWy2eRdBopUixAJW7DK/DQeAacyKyD3O7zZwCwZyz5vYhzkeR3hSydFPbSKmCxrBV4A9eLcRyw4vbKQJGgraI5+CxRhw6W3LBpS2YMlSQerP1ETjVOG1UFZzACLhqpbcMvdhKXWXbOqaWlNjb00TumDsphaZS75aTVrBo4KXJoj1qmkFnlYGB5omZGtkkQ97bJCFDhBCjdjRT9hBUo2Vlko3cJkHm2b0TGio2RZYcHAiiv0CiPDyiEvAxE5tgeQIHwi9QEvuxj5xE6NG85jXNCnPPfXctpq0xrZocOjj0NqkqUkmr22lpf4Fwg+g6qgDVBtZkdnhqDLZIx8ETKqXXawCeHQA+4wDWA+Ijh3mhLDsnPsdGkV6KSAs0YVaTr22GjVPQHArXiobSc0SIo1m5WfIoFC0AEoDS0/m0LbV8KhSyd+zGXXUqK6YpXphi4sSM/E885aghByMQZMEUlphLtoOU9BV+plOLQsfHKh60PelAATxt11rYcdLikzVhqGNJECGjvbh40O9wwvB/LbgAdduIRMtx6/MSNCmSefOnlT+ye2J3R3Z5phYuc6Tlm7de/CkPh/evfeEe5zKZqyJ5gZHLEb4jEAnDJxk5RlQ1cyIApQaArHaYrTphCIvGkxDl4yhrvGpDzoofvnyiWxcW5uuXDijq5fOaW9vXfUP/VGc8HB40wlsW/nZyksmIVbZFWFoKWPyhDDDMqf4mmotPOIP3vB+5j1eov74ndt6UP9sO1qs0DOlGM7XCEjsI4tFxSKnHQ4FqHKGnGVj9yAl1obnGlT0REgs5NSCgDF0ZKo9c4p3GTnGZ0/tK9e35GIa1BFr7IiHUzGlgwouMeEH3Y/WFcUiS2nrnR3trHeU66qduRJg7i6cIEUozx7J7ZxviaOjhtURs6VGhGJDBpZiSziGEg/ybxl/dvQYtwz9ZwVlMgrIsgdASJYEv8CyGMyH1RTQmSeAXcyQjF4Ggxy+HabLvYMlzLVtMLa1Wq20w8nZpqkO2Iab/4ZN9iz0Ojj5hrpqIciICJFOHCU6MUWzLRto1tmTJ+rkOc3LwVxkswxNHETsFJuAsAVHFLDRM5e8bEgdqGUblZUfhQ4gSR1FhoC3zRimMx9wNnJiRQoG1Vzu3H9YLwUfP3mKKD7SGIPJD9cBe5YWqkHZWxwAcSCApRtrAfj2obGtNFhppjVExVMhYcyHsz0ebM/xVn1f08TDLQnsGBJLR7EQjzkNlRI35IjZQeECOAV1MBCyohRh2RaJibWBhoRHAs1I1wLJwJoZAV/86P3bD7hY39PDx08I18XhjYXSVjw0nT25q+f4duDU/g66LsIqx9oxxMi2tLFu33mk/E3Hh3yoasgySzQawTqWAdAQKLrYTW7KHsJFAwwO6Ai38AEyY9QAt/ABSdZoYNtqx8D2UFuyGchv8RMasAdtH2HR7CPedj2oTqxHYsNyTK3U3Zoqn23ZkQn+gzDWNb7NmvUu+8SE0mguZLlwBju0ZVuiixYUgFRktmW7aIFEy2rbHIUiEDDvXgDN8Wd8ppcZvsGLwgSbKDgPmeupzQ+MExfuiS8dJm6iE3TTzk6DD0zaXSFfQ6+hdybtwGf/N+JMLce6aWoAazlFBl6BV3nYBnYK4te4jnmsO/OwLdsazcqP4I3AZqw+qrctl3wMtsexmpK3aUXOiZzrYCD8mryraeiqnjZhB19yc8zwxWd6BpBNUo5hAfNakYuQmtgXE7atePxbYLFt6AE3tap0nCY5LAUcJx1vxFhY26IPtojwA6SBbSsto82YHoy+5NCGZndI0AHbkgKMoQtUzbbsD4JkSYgBH4EE/UEwE+TY0CFqdrZlwYFBEBnHDk1d0cXQNg+RnD+s37XLZ/XhV6/pxnPnas/lvqWKopjKxguY0wgONTFLAIlOcxuisuCaKWyhSz80WprDB4Y+12uMVUDWaEJXLRxPJQamCqDPNTnGjsCqZkPgGFQm6AwMZebS4QzbVf5lKIW2kQP2wGKfcpKga9qZJl1nbT7x+nW9euM85yf3HUn5siJmLCFxNaBCb5R78b1HT/XnP7yvf8cLwb96+65OrLtev3lBbwBnuO6nxgJJI63B1tJsF297Ecn8CLAdBAQfA9GogbF6rR9U4ZwE0DkwZQIfeejgqAKIQZZtMD2oaJcspEucHaVjMkOL1tlbm8L5X4obC5SXpQ+fPkXOK7kc+0AsSJbc7CaWoipBag5WJxY4yQTuEZMPv/oAErbkZq2lQzU91aQ7j5q+86N7+v3/9CP9yfff07t8WMJUExcPOlbCy7zQ7VxDpVevntanX7uiV66fYe9Lt+8/1h//1bv6fV4M/s3bD3TAM148Ol461ka9UsoLMI1j9S9acCm6UIpZKM1eKCnkgCHLaFv5YdnEJV9X8s+feXn5EV5erifpL350W7/3pz/Rn//orvJH0zEnkKo5I+mC7HBWA587taOPvXBeH3vpgs6fXBEfo7m2Pj/3pUalYU/l2IQZYCdWTYOhD12ORdQd0VCrY5ewCl70MnJsYlt2RI9R6PgCUc0WM4qwizDqQ8kIRVf5QdBdjGRb23aM3MoqCg4IbMszVmjE5/iS9vUXn9Orz1/W6RNrThHrsFvGrlyDF8DeaALCfxFL1rMtvGX/54H0s+wlbeNAarGBLrmkwpGLtpEZbYsOBAcEDUgDR6kcHyPQaDk2TLqD6UPG2DCZsM+9eMU+XE2Ne7k5txowFZ3njQl57vtrjIbNrJvMs8ekyAOrVcNnQmb8ozO6phWJ1qtB18tC6BEHHbFzPV4Ta1qFN75tC3YTB0/WaOy0QUSyCMG2ZQeiNoPhOyDlepXrxYq8a3KklhV0oOohd/JXHZkjNg1ZI3X5Qef5bHdnpd1dIM9rM+wWbtpZT9oFdnjG28F/NU3MwSO/JTrQddQMH27IKF22EVj1Y8hBhRCkjlp8MKAfl4fVLAjt0Ja0Adj7Ci+xE8ZgW3ZAMw59BBPHzZ7543TJjnxa8bPdTBOQPmQythkkoVZasO3i7WAj9uCL0hGNPscieVqzcmxsa3JT8UULPrKx7lNrmtqk1lxxmoIHhG742IO3VNdUxyaAPHMfNijpWXEQ3UC6YylMleEhn6Xf5TPiHe43vEJAZBa6ixFs7mm5P1n52/OXzp9iH034SRSJHoxlvui6ffcRnzPv8wXWgeZbFZroewbAAB02VOUfR3S2KykGz/bY5fxfpLaxtxg0mmW7SEJvsR0ZAKZTU9fJ/T09d/FM/Yma3fVKtb/KwzK1uGgGCJsBMucwStnwtRe1tUSinkWLJAz2M4IafeF7+Zo4Alr9ks4779/T2+/eqb/5L3N0jX6ZhCU1wBIdyBiaSmcbzLVtQ112RUYJxDRgNJSJuWeQbMuicX+coM/wvufShbPa39+VHU0AfRwhI7IhIgpA0qE22mwOAUhsOxtgA+Sal9yRWua5Zg3syLYY0vVMwxhNHoPl+jmm7Shn1uBwxwHR6CjpxCA7BnQqGqqfGhPzpwCrRQap0MFAIyQoPWHBmQjo/6+eav/eAB80suwBi+vEhXtnvaNpakrROWk6D1SHbNC8Gc6/7z/MQTlkFkyqbyHm83wKdWInapeMbl6+U7wounLxtM6d2lMjRTTRa26JN5NDRX2LjIxDVScBJLnjSwYYCVOlRSxy0pkCWnqlR5FYnfmgIH4UORGsO/kbebfu6i7fSmywS6zSJghAJyQVoKscGSooBPWUeBgRGs/QUaEwnpwbcGJDiWYgPTj5sScWptS00f7OWjcun9HVSye5sfLhbP4tTBt7TJdYkHjhAlG+hKQUZNi5wdHRmfwIYUaPLeIjJvoCRKVESzds/Hpk0IWhUekA/jZr9s5792vN8hsKsWXyFOS65pzeW+nK+ZMc6xPcnCRRvycrP4kheFHwAz5Yvj3H6Tk2MjH0gVYeW1lr1kSsYDtriAu1KWZgwkrIkYJ8BLKqgWwPjgW1oQskEGA1CNuSAokkhiQA011yI6uOpMueeWoICScxmCH8lKFoJND0obcqX/TJG9jSZS/W0Mp8hZNlqWDkJjNE1qELAqBDumwMY9kG02u+UrgC5JQLDwdBr2VEMA5nBCLqjKHQExwZrtQNQW9suUaIXDqmSVpB7ABrIA+GeVg8wUPkHjfN8Hs8LO7yiTDygZt2keUBMrDmQXKNPnGmyXW8JxIs9ApZYGpCFzA5Z4gdxdFVbZRL6RBGEgQuPTSSTFdcnGuNbStxG3ECEzjXxBU1rVpDZ62QBRq4TSpZw49na426mmIbulmlT5xV1WtN06TwBcylJcbUlPnWyxicEhszTcgn+FWbtGpt5sFNl5zw9gAAEABJREFU2/VXGseoAyELmNvCRr7Q0aFSTRoictD2uA5arJfKJERsROMqWPsCsnQ2+w5m8Rl5whmphFppkQSXdGEiWKAUxh5lkoGSaBsv14aSR7E4HcMRGz7ATHIdX3zPcL9546UreuPlq/Wli7im9sTDjiss08OZ2HENECWpJRj6oGFCN7BomMuOJL6S1UQgOnxRY10QkGUZUcDFt+ORtVTFiFxKtHh1DFJ/vDbUGV60DtixQBOGWHNxUAjw67M9HEY4VJ99QpsZA7Zl9pR4gj1zcq03X7yoj796WVfPrauODbHyjXT+oyi2HPFVf/d1w0NaB54eHOhv3nmof//d9/TH33tPjx890s1LpyrG9csn63q14Vmh7g3kJRvjB3tVWUJ7WBguAKqcNWDGZWu+f0ajZdqDmUfMZupvR3+vTQwChKCkWgtI8lnFsxhR5xcCs0ZP+YbsIMBcWfpRGM9LqVcyvGgcaZw6aypkcEpDG4REqkMRPdBzA8O+lB1rYuc35Q75Eu1Aa9170vTnP76rP/iLH+t7P7mnh083rLeUa0SjSMex/DY6c6LpI8+f1c/zYvD6xRNs/UP96L0H+vd/fkt/+Jfv6737fNiKPVX0AjHXEgyCOEKuahUZeTF/50AZz+iZxZZPlOgXOMmLhFevndanXrusa+f3dYfnsD/53jv6g7+8pfepr7FHs3abww0feg51AE6RFae5qsv94qWrp5jnJb3y3D4vujfS5gAzMjOH+EMJAYDuuIzKYGuroax4sevIwwc6x2DwUuqOcXyUBrHoIXEd8dkG0MOr8kPmTAyEt423lSuHICNLLrGRBh0OpwRV6DGMvQUfFaLRCZAgFbOpu0nwYaep69qls/VnFG5wjq5Ys03lGJ61LnEn3pAcG8kdVSSQKoAJBinxQ5drhghQLD6Q9ChAGlIHR4RjaEe1hShg0M2U5pAafEaAzgpoKF2o5qG/pWHfc17NatjhDuHISWLO7ak15R6c/TRxX54msZfMy2trCo9+PbWyWXGzXyErQD4hn1jb+I9nBeMjlSzysjHxWvnHfr1qyvNO+UzQwBpYEXeNz9Sa1vCBFXRD1tDJlE/tCqG5MQ/DO2zvUKxIDyPZ2XUB6CaNuVgT8VbECw6EPgJRpwvKHrt1gHnnGW6X2vPstrfbtAvsrBsfzlt9qVTPcnme49zeCaBbTU2tATIYoKYJaJJAqka9LuLYgIDpyPwohrGpuUrWaIggwhmZWRxYKFYAYmiLhgzGAnk6FB1T9lcPGr49OtULidgHNlhEOptzVYKLHbVoeEqFYzF86/Myl4O45pyuGOXT+aIHyHWFycUu90tIZYoFohE7su2Jh8g2NpZYOHusp20pHdw4ps2TBIaV7RkkCPrMy0pdjKq2tUOSGkuohAFctrEvcRUVKoboEgt/BTDKn9J45/Z9Xkw9hhNi9h4+WUdV22iPPXHx7EmdO3tC2TtJMEcqn6fcZPPbhm+//0CPnxyitiwmzZisOtaIDmdsQHTPuUBwWA+i9MZfrKvAtoOQYwMpeNtByFTNjAtACkuZtQ2dPOdO7eoq7zXO8pzZTCV1f4o2Bz6e8QDoOY7W+AmdPVFfAhr7ucZljYiECRzysgOPoqLBvvqm6tEc8/HjQ16i3lV+aecJzwWxX3yDRX2quWvbSj5zoSuNulISiBpQwlDJIDgGNgK4sgcfdWqbp517Ypuazp8+oYtn93Vid63Uw1DdJkYPuWBoZNya+MJqw7lHRorpCDbcTHvRyDhnqij4abLW67XWOytl7YmQkgsW2mMmsJUM/LP7z9J6MY2SfAu75N/y/zlEYh2zz44+xkImEQshwOJnxoJWmjMcA/RR9eBZbASGtg2lguRdQHPzB/DMbtE0Tdrb3eEEXbOoLH4dDDAHoYfmMrjhA0Gn5qODNNyTKxTWqgIyHEvIVtHe3o6eu3BKdRFYTeyPDWvbYymYGQts2dZohoaCt6FDAnI8eqgZEEQYmMV2smI381DqzGV2CMs8rQc8hP7onbt67/ZDNqKEmxJNtLgGILfdxwSxjXGJWJeFrnU48iAP6RIUm6zfVgVRvugOsVqxLs9dPKmbV85q/8QKiRISZ6ywURICg8yoajZbC7CRYRphyGAJWYFUKPpAxBKi4SscSjzLRbNhEDJKGYBNt+49fKq8zLud/6CFiwAm6FFin1Xf4yTN30e8xEN+HkrFB/Fl3aI3McyN69HjA+Wif/vuk/rQyUQ1AERnuRiPJLZlW/lGcwJnLTt7s2M4QBhTDbwMPXfDkFK2xUD3DJl76IiDj0BWtcQNaTMmbqQzDsq5UMDNILhzAdvkPMn5ggEdD8OB6oimRKtTUNZB4NA98WcoOgXAG7wBNAMiAkgKEdBgmfUg4EsHdgAbOqLi5PwgMLrRQ1EP8qMAaExEVIyyIRClhwprjZ8ch4m9N3EDWHENCeRht17qcePPA+IuD4a77InC64kLedMOe32HB8vY7s6yXezDB1aTteIBdApu1oJXoSnANjcC8YE4GEBOR2ahAsCiGUgP7h15D1dA2Yq47HG2Xf4T9BrInBr518CqNepp1BFwPSxXLXzoin3qbZOEmcK3+AemRkwAegW9YsvFtuaGrIVfTcR2+eUasEq+skVe9MBZgyNo2E/kmzQmAaJ+bVtX2OzfrWgm8sKn5J4FfeC6brFGbM4ShJSGUeyzJZQ228eutEkUeTEhAmEC0LO+E6tyIEo8kFS62U5gutJ6BnZkioAucQ3IywecHj14RpxOi1EnWq/fWHj+ufP6+Bs39PzVc9pZN6GQxqBqcVmg5GFKU0Ov8UjmsimhbBdhWXlzVbYMLp7zCpqimEh1hRWt9OAhhZjjQNHxY0yIoDh5IQgwjt9G0cetjksIza1bYT2zhcJEqFa6hnBv1fXC5dP6+MtXlBcz+5yjVQ856EUecD17595j5e+9/Thf4Nx/ovfvPdFf/Oie/vC7t/Q3b9/R2ROTPvrSRb1285xO76+VdeDurgrAGD5oe8zDFCRLl6FtxhlmiWY20xdTUgRWfthFHPDEC2ztjsli30VDNuroeHYEgwsx/IgHYVsKCKy0xbYrYnvIOyqy17NCaJZHfH5R6CHsytELYPpsrxAMc6zYhLQtLgWSm2ykWwgvCiZjByF/qpVu3d/oT/76ff3pD97XO3ef6iBbgbBYUAe2cQHyUvf6+T198pUr+siLl3V2f0eP+CIu/4z4336Hl4q8XHxygCHdtvIDSRiSQWTM+kLmVB8AY1sC6Fpa2cLEPrQwga1umAIcbCgLyQAuc7p0aq2PvnhGH33hnM7uWvk7z//+L36iv7p1v14C5sVr9tyPeEZ778FTPTkkgFQxRi4zt7U+jv+nXrmoC2d3lOPvHBzFApj3wfCUlj1ZfA2IlIYtyNhTKpQqj2g570BK7OBAVjuQEIGS1QnZZS8SpFuyD6aOGcLRkY0e7aBEiUO5lcEudELDqoCh+DHInmQb6Hwo29EbHPvXX7isM3yARaxq5jBD2BDg6iEBm4FENljmBy3r0TedLd5VYkTpC21jhw2jHAVgW7ahpIyeF862bCsV2MGQIMsQc59jCZkD1tzIDy8ge21x19wW3ugHSLYzSLJsQJIlQQKuZwgbzL12Wk2qezA36nXRDR6YZjk2qwV4Pllx4hYfHH7RsbFLHtkqvsQIXrueHdbYrUvXFBxYFW/42Fs72K+B1appwn4VoM4mCyRraR0iACpp51ztKpsjIwnaDBOKiXqnScRVXXtaZEBrVmCVWtAXRla5ka0XYB67CyDLs9tuvQhsCt7dnerem5c/NY/JNe8JvECDDozzKvWa6gaIWmR2SJdsCEkZbUY6Yh21hUOB0A7u2LuA1UBKLEbbjKP3IPZkMNtNhZHlspEvYvI8f8hz/eFh5xoPcM4eogy/4VxApQLeWeUeEHnul8GxGzaH+AL48bGgzp98WbYh5tB3ZBugc8y49pMjhVQtGagHjTYUWKrgyKk7dsoMMyem1aE78i4aOPqFjyxx0ERMrrEeh5kHyk59HQyqzyqpLTljb1s2tcHknANVj30I3IiJjaz8WZH8J5Tvcq1+ys2FQ4zJsBBW4vNaQ3KKz7cXeCF4+sSuVuyv7MdSoyNVvQh8+937unX7kZ4c9NqTThiMkgmz6ma0LTqUwM5QqaC0NNuls4+wBM062VZaRttI4SywZQMCLFoGy7YYtDs1XWYOVy+dVf6eoGiHqQ81iM6KU3PYKgi9YLYvAsMURAGwoA6f+PghkWY66x5RQNWg0vEp1uJz+WPll3XuPHisHEcxN2EjdAkT2jbsgKhgxI1GS0NdJJUXtjnuGNr4FEj2oGVojQZZBCrS4INyb3et/D8S58+e4pqwQk5UDIwuxs6AtNamGPTsvporE8jUOvsl+3AD7ggQl3lCTJ74ImJH0zTJrgDSjChZo80U+lmlmu/MJ6OIO2CE1t/X8NUxSFybcQsJAC8AWZ9B4MqQfDEBGiagUeSgww4eqnoVWQsF+6wKQfriOSuPJdCiitnfAT9tZk2tceB2a5Eb9Ia4dRByMLiAjYtG1yEveCIfsFHk4sKCuUQBmCs6h0bYS9frG7Kzp/d08ew+LwjZIOgsGtMItjPC0xGNGIgwIxJCxsQNX8uDEeoosC3EwOphQEeGAZJ0pHUs7OGROISrvfHo0YF+9M5tTqa7XNC4uuMW+8QgSNwLhmeRDAuHMVzVk4ABRPQSDcxIjyBegcRPQSknF7pFZnbI+TMneSnIw/HJE4o+gzkelnHBswqDJmD0NrSb7IlKQg9UKcsWCkw/mk6JEgtbOl6MkvnJ2gQsWpxAIkdkIRMka/b2u/fqf4aqb3FQlH62n1pT5nHl3Ol6MOhjU1B/DIM6Ia2nT7vycvHt2w/08DF7qUcntlNnn4lUc43IpapIlCJmq+zR/LFmjOixG5B9m5vuuElvlJvvIXfulFAXlI2Ir6wefhLXINUNMPsUXYSVDpWwEmkzrZ6hmJKqbqYkOeTcKH8SxCZQfHLi0zlfDsvukIeDDmwKDtAHDsED0JEfFj00RVQO6io9eKNOeb0gpUHQB08qRFyM8RsVMoEsFigdqyCgDJSpDLvwASaKsOLAGnqAqpnRyECjGwSYPZtjkQtzXgTu8NJlPEA2HmoDU+HxMNl44LVWU+NBG8zDZB46uaYPGU8Q8UWtibgr6g808AQEu0kpw5LsjFJO5FA2Ix2Fto25FF24BtYsMx+0yl6Ka0JPk9Wa4a3Qq2lSamlNysNL6ls1qcVuasiaohtgbBfeyAECN+IF3Br6iQ8h+AuwoK0mAU0r4k3YB2zL8bPVgjFKTkMXuMlTdBKWEmPNyBKk0rIXM9MxYXZADIAc4+hLDhG7yArYRYjmMRQwFGWe8EiKnsWVIjL1oU288NHbXspBRHK40hs2PUbBMxi9MKOTg5phOC3E9ocfRh5oHgeXMT4xssNRFgLOCD4Y7+tDr1yr3xbcP7knsXkghj4AABAASURBVHYymmBhm7oBzAWKBGf0Gg0LeDoGXgyg6aSjxswh8cqzC3I4dg0aPVZlSxQdRda2ZU0wgydbiPgmFzg6FRa+RIhetGCg8kWPKAZLfERhAWJihKlAhDKnDC8MTu7orRcu8ULviq6cOaFWSidK2XBp0617T/WHf/mO/pf/8AP98V/c0o9vPdAPgbyQ+g4vpTZPD/Ti5VP68IvndfX8nnJumMQJNSKl3gDCipzhOI0OUUkyAOUPpgiUXTWfLmqWYJS2xF5wbLd0DI4DvtGXKEZZCJigqCCPevQU35NoNsj6B8QNpNTRzR6R53o/nnM24xjHCH2QbdmAzFwkZ8/Bd8GCbSsfiu3g/JbXhGYiDjSUbU1cgxp+3Ea4XU16tFnrB+8+1X/8wXu8OOPeyX00pea+l7hKQ0DneDRdOnNSNy6e16mTJ8UTjm7fuaPv/vVP9P2f3NGDJ52YIh8QvwLX+NPDkGfO5RCDIQp1BCkicCQZ1FYWpzqqyh5brSe9cOU0Ly8v6sVLJ/To8RP9yXff1h99913dunuoe7wI/B4vn//ou+/wIvS23rv/FD+CZYJEPuS4sES6cXlfn3z1sl6+fo5n2anWdcImmZaaYfEwewmA6tkYJYQCE7WkLPvxBSlZYiz6KPGoZRi20XQlqjlvJ2NBPEZkcccaPhaRFYQHEmQiSF5ENk0YU3HkVRssNOHCwYwe/ogKh08JLELJrXHszZqc00ffuKn8+YS8uFmsngmmDzaqNLIO0EmfEoHMgcqRR40ArchHVIwQo6yu6LNeSx48IWMRjbYtkkAEhWsIlzjxmmniEwDh7B8ewWJhD3nlLBc0sYkclStu6oShOjdnFBtBMZksNWRTAMFqapx3BppCF1hlY2xsy5JA2FgmgA1GNwF5TggOhC5APk1NqzwjcaFcNXI0beNHF6hcq0mrlZR9PRF7DT/h35JjkszPsv7hwiqt5hlCmVqJLW0xS6Y0wijAghYuuhapF7/YkEqNAJSgApgVxArF1KTAauXxXAdeMa81eA3eKWzmAcw+K2SritGUuTYSN5nYVlrPEDIE55HQ5ZhuQamY4Vi346BYAuhz3EVLDJA1ITeAjgVgZ0jh0I+4qha3QK7nG4jgAy5Qh1s45AuYXnDIA8khz/yHvOk75MJ8ADw5OOQzDTZ8S3PIg3zgYPZNrM51KjifSQoTI7hqKPqQQ9oLGEal1EHf0ocwVdsc/5CYh0uOkpGfWg6L7nyWOASCN2ABwciqbujEK1vo+JUcfWgguZS1AqpO1kxp+NmuuqrWyC095EunvJh69/Z91iJPbsZTBfnXOImRfw1z9tQe7wJOan93pdz/GOZYoln5Dy1/8u5dvXvngQ6oI+ecuFMlTWKQXjiULUN12yUrnaitjFFFDkKUcQb0oVqGGbCv2MUSKxiZyrFxHlgJ1dmXG9Z9j9ovnT+j/BPoE9BJHn9ZUhmK1lmeCiIhL33YgGg9ejA9ohzf2GTlECnPHOGLxnbMOZZIyLHoDjmG7/I5+se37un+w6cjJ/mw0vAB4U8vUYaoTVGRUUVEw68oC1XxNrSO2sI5BrM4MVw06wrDpY0Xpbu6fPGMzp7ZV/hRazJRP12JGxy/wujwjV323YbzK3QB58ch+6Aj25SNuH5M2lmvNLVJMvMTreKA6YgY546c6MMImokNBTR90H/rSKTU+rfqjxQjllXmPpJvqVKEG5bz9sMSvmdi6CAZ6YgVgKze0WCzLb6EYzhupiVJbMUBWfhhyiIkjtAMEA0J41FPvMbCrnd2eGG3q8YFPOGyMXsOBjAOxIY9OqBzcLaw7DpCJr1NHQkAn4s+RXDgpLN8IHuOTXLm1AluFNOoqVl2QIU535RmG9RlfgRYNIY5LMzcu9CKFBzyKLGJYEYKvS0vQqlEy7o+PjjQO+/e1k94MfiQbzZMPaIRTaoaCC0c04GSk8eRkVs02xljqG39SEbHA/uYBiKLNVJKWCS4YhPdyf1dXb9yVvkfjVYTa4SJbbIZtWUbTC9seSYLw3XkFQo/VNVD2kZreDJz8+9wZC3e0LahhwQ2HbBmceny0Gqbi3TXO3fu80LvHh8quJEhkyx1OuBJfCu9o6uXz+jk/g7CDSoUjDFb0AH76r07j/QTvhG6/4A4KtOoIfoWI567cbcax2hij05uoist0VFCZu+Jfdp1SPwCLpi5aAYOis5Nb1M3yKfFY1sYOT4b6JGccBCJHSjO4rgFOpo6QyJWy4jOQAvA52MdJGXFG3sOTH7roeDpoZ7y8HDAt2AH3NSzFgfkPchNGbtDbjqH1BLZIefaIXxuRIiILGJqbok9kzPCfVAQyT8YKbXZkQyfUGEHJ5pnG8j0KB0CgLat/DBxsNTCA1MzD7bAqs0YmuNTD4B5CDwGOXaRB+O2jdGIY1v2cdDMH8MazSCONGM6HL2o+EPYCOgKwB/vWxETt40JYMnNsgfkGph5TRzY0CvmVjVP0oQd0yscmW21aZIR2tbkBngby55p0RzwMZ2gA5YEYCuArmV+HMYsee27QYhG8YzpReGKA90FkW/Bg5oRcTph8CrBwJUDUnhraSkCRYkZjpnnBCAGhsgJCOHyzGhTOX4IsaMX7f8vY+/1JsmSZPedE5lZsruquqt1Xy3njp5VWADEkh8E8YEkCLzw4wsf+IeSD1QAAWIFVsyO2NEz997WWlZVOn/HPCIru/vOLLzc3MyOCTf3iIyMjKyuRg01/OAN9Y1OHFYRT8eKjl/CUzGAGqHhlmEQjkbGDZ25apRsUIvGF1Ibg966ck7f+Oi6rlw+0Hxh7IKcAZKEqKkR2/VTcMoffEIdRVjMvCkS3RAamZpO01D9ZA+YGIjVyXiWfysBNBy0/CJLEcs8Lt6yVFSoqhVUg2KKxbbskSRkSaZDW4tBbx/u6hvvX66HKFsb8/UySn7OtekXPDj6d3/1a/1ff/Yz/eiXd3Xj/nMeJj3R3/7qjr6881AHOwt97Z3zeu/Kns5ubyR9rYFpFRKt1dpL4FRhLxCVtUBN2QWmaxA4kPqnWQCFKBafjEorCI3kdufC/goBi2YjTBSfxIIr2CRPtYHjzXja47KqHbjrItyQquAm81GlxKq2hiZQM0BISisxQ1c8GEtIXCsGroMDwkwaeCBIffktvznJiqhxNhs0cA3SMOi4zXX3yVI/+eKxfvHlQz3ii80TfFptHpMTJ7KfoD/AduP+M96vn+sZ9zrL/AEQHzFf/Jaq31rAVzSPBKNjb43jlbU1PKDJITwI+UFVhC9BcR5jShuHCkAOD5XbqCuZdLC70DfePc8D6vM6OLPQLT5U/qcffKGffPmIDznHunnvsf7ipzf0H3/0hX4OlnOzKXkYmTv3p7tbc336zoG+x4PBi+d3xSUZj97tzAvBbcuG1CkekQTGYlRcVm/k534pi/IKw+LMLSUkMcUFCNmdc0TR4tfgUPCm3nCZzi0bBdQeFMmMtsX2IkmIDHRibaxGfoOM3zqp/kfq99++qE/eu6xDvpAfRC2VQ/jqtUas3DHmUORRVbWmJbFNDKWPQ1QoITY1Y3diIWcBuJWOD6JwUQ0RoOyBbUkhjW10RluhQLZlWwydJKGpQ4YbIDXozYaT3e0SPuSDydlzcBubwMUelYww9riGMI9I97Ut2wRIzg9yeDTRbLQiyUbmANhwaMjrHxqGoWxDyVb4DDlUMvcUM4gQXrPEYrNopqISkNNRw1TYgAglCMC2bEgQHKPC0BCnkQR0g6iG1lmOZ+mS7arPdsl2uJBV+Ax9PrNmud+jztzn9QegYDPxegy3Co9PfEeyrdN2KreADPRItddS7KGg4UGQu1g+xicpi0uyzUAPF7LWGtePaGGhyP31LrGLqORmHxDGPuo457pT9+7cy7/koeBL+NFJq89IJ7xgYh+DXmNjjuRFnF5XeT2gqrW4dzRYtImWyU/uEz4THDFn/qlt+Mtx7qPiJ3rJQ5QjfI/iA52EiEtNocrLGsL7nI1lN17nSy35HLLEH6BPW/sWsQHFO3KnrgVX/UmpG/ceKQ+o+DgjD0Pttm3Zg/Lenl8cOHdwRnmYtrU5U151WROlyEYj4cPHL/gC8pEePHqqRs2WFFKcNLYAISy2Za+RIuP3BhbcGCRM7H5ky+K0qdeUZYcA3Mm28qMakfBjtdrZ2dCVC3u6eLBbD8Xz+Sw+lD+WGUnVIoVKIU8jZ+TWsl4sRgtRUR2PxgwQriqSZBsSzepCE5LS8ss5t+891C0epL7gi1pNljiExlxkZQaNLQaVZ5diZR8k2Vb9WLQMFlBRAymhgCgQcvAGF8d5Npvp3P6uLh/u83BwSxaNwRCSOnA6X6SUqDSE1R6gJ+90vjbutjg7lfjZYq7FxoYGrjVab8xBL8SOFGJdJKKDRx9pZMFbZKxv9lhBp1xw2ymhSMhYX+tNnpDYQ+t6ZNY52O6ODvL3EU74C2q4hmCnHXzdFns2shxiQ1jp42nQxAkI/npvI7CYz7W1uanZMOOkXqrxqk6OIi4uJ1xklrxAo+cBS/hEGpuZg+0ftc5Yex24s7tbPPDa04WDvXrCG9xOTZ3izestrFMKc8RGPVG6nDGU+EyXGqLb5cz0+Hcgo2xwevfrtpLBllxYHzx4rBu3Hujp05cCYq4KgzcocueZz3h4SL2px8wVioxP9jlO+ATBSDfalCM+QOUXrFM8su7Gw58FN/5X+bB2/fIex2IhtpuAzIdv1sGZW/6o6TUPczYoukd75FBgRwhNAkGTmFJiKg5oM1AxLkC9XqHb1EBuQXkTvHf/KXv2UE/4Fp+y8cCL0NSRb352N+e6fHhGB2e3eR8gG52FKM0UZcfZevT4ub689VAPnjznId0J+40jPX4o6omldW6bc9QaZoOGIWT0AZppEI34EzbumPP3JW9s+Y3ElzyEy4XzBfzlUau/TxQsb5jhL/B7kTdTeP+AlbVD5Kq64Vlb3qDCqzYwTgXmZe7FTIsZfKQ5x3E23vAED+UbssQeZx7qOIKOeV3VBY96i5OT7SF95oYEASSuE+ujg7IlRgrBVj16CKByZRD7YoDeTSRpWRY2BAOzpUGR0oPAmVccb2EpkYGuqVUMA10hDgV7Yc3ZFLaBYyNww11cNNuMEmeT0qLZGdHCINvY0VOemlBHhagmWVLOMVVrpzKGFix8KrQACQhiXOnIOm2t1hndsq0B0tgMD7FhoxQNahwF4mxkLBL1SbxtQcyT43V6TN0fUud48yyZw42uoiU54pfzjlNWXJKgxuth+Rqd4B9qZc+5mNianfk4adgtFQULUU4HEMoFrtTLnOUYPYY4Q6mZZQmRuBjiEGqFFY5qu3REuGGt0rWSGNJJlHwRSVY9TsFMVOGukcGUT47EoMHiikQYSmKWS7KnR8dKRIxIgOUp2SREtYytutLO723pax9e4aHBJe1uL9QfhmCJv/vje5uYxAWGl1aY1BmJRU72zsaaOgJBqQVEiEW4xbHWFCBoyFhmAAAQAElEQVS2+EQuW4aKz5pLwR8Oxqj4ByjOfCQCiy+EQ6aHVR9DsKNSwKRPcwFhcD+nMQ7tROd48PJRHhi8cxF5U5ki52DmES3n4R2+sPmrn97Un37/lzyIuatHL451//GJfvzFA/34N7e1fPlc713Y1mfvHuriuV2ZC0AdIuZInsyb40a66tFXQhYG0XvdjhVKbDkxlBEstnUSGJQRr2xTsRqIofecBYj3H43NhTtaDRFOacoXHposWUOIKYFi6cdANh0CrfVS+7Kcuk+wFGfstvGNFrJyfeG0kyzNJHlwBqVtzZsunJ3r7fMbugLf27IWJjObe7R0/acjj4+t39x7pl/cfMADv2dcF5p4u6kpM/uSRPefHekHXzzUf/jhDf3NL27q/qMn2hiWyj+n/+4n1/XB9UPt8MB8Rs2u3yFMVKJDJKiO3DtaS7mQZaPS67088StAZRvNkiapc7ZImjCOad4Txfm4oPi3L53Rdz+6rPcv79eH6u//4pb+8ie39IAvDGee1d9/Dvb9X97WvcdH478CUF9zk4bBeuv8jn6Ph4KfvH2g/EcITYNMrG1J5kfVWkn1iixd6LHaJiG9qTcKrmOPVrz0bsezC6y/uzeytMLGMwR5CQUrb+V9qyQgwvq5WTkDZBLhEw9jS+3hJkdw0eIH0a3T+lGxgaR+8BnH+cr5M/oaD/2vX9jX1nwgB1XFETLeq46OkXJKqP2MzeQJz7pzPxWOU1zxmXyTMwTMOuKf60j5OtopHm10qTTRU275onicTyveY2O3WSvBmTUkWvmXEhtAOj5EUZ9kG7Gxj3D1Nklxa0DJnfeVrO+EN94V8T7Nx53x/fdk5IKHlvC/hzjsyVt00mN4zsL7tqCm7BEutQ+NMUQ5r3WqrTUEbuN9BVWneKAmEynWGmn0BbMt23iEYPjT8YsMibgWHmrgUMSJ4owclxCiCFHeIyIE67JojokiSmQQOpjh1DBAuRfk5V3XpwF8xpB74zlg+IAPQbIxilTT/DVRhoDB4enYu2cpGOApaNzQpMlxBVVW1viAEo5Sa419ksfs4FJyhgZeKrNh0GwWmnFfP9N81mkBtih54Hozq3Mr92FH3NMf87ni6Gip+ozBF2o5f0QbWGdiFosZuQbyepVvNszIM0DGs/fG+lJXq4okGxvrA1ZOgthPOD/z2SXz5XNE500vX4aWev7iRPkbc6GXPCTKLyLknBPNgzUMfU6YvNLBmAqVOaXYym8m9KbXW+rwGpiaHvE57satPMx73vfUax6RWcTO1kKXzp3R+b1tbcx59yF1jk/yMRHvZdLdh3ko+Fj5jUHMquOVgfnKD15qGVHgE87bCkBCrPykEKbFHSfG6HEIlv0sOZ4eMqLGD1a9v1YajktiOQyyrbxv5T9Uu3p4th5+zcAa51mu77hl8s5IlXkaWosgqxsxIMWfUErCo+wqj/LC0NACJ7bz2LGi0JVctvXsxUu+pH2gWzyQPeJ4Nw5i7EXj3MlBACGts+CRiA9rLM7MF4ou5E7xT31TqBE0NmTiGckGhIBn/QvBQx4KXjq/r12ON7DyOgnhpUbKVvOhISc49TXkTmRByPUzMY29bSs9L3TxIHbOFwwLjgX378RVUdSSXAoPkV6ZnJPCtmxL9BDTSxGKkMgRk8ZGBSUBkxqN+TkbeM2DIJdxbbB7NFb8R0OHujLaRwVmDUpbd4r+GnkscII9CRNPMVDw0ASvOLaV/EoRK5SCKTt+64R5xsVuY3ND88Wi9rUOAj7hjTdMjgsHs2kZGXx6ut/wbjHCSUM/rYyZZFsDtLOzrSsXD3T5wtm6YfPAFnNkbPwhq/8ojfwqLApkaL2TuKDwOuAt7iqshu5so9CxKsamqU2S9eTZS76VeMBN8zPe7KWBuuI7eRpholor67SDCLeep6XekNI6FgkHheIdil9jzQWKQwGl2+wFN/1z5r54/qzeuXygvd3NhMo2NOAGx45agQ4S5c3psPQec0nskRLA4ORIDWNc1sSZLkyyLYvG0EpCQFXk2KCID3iY95tb99mzp8rDjGAqW6O2Vn9Y9CI3pfk2aD5XXVItqxrMyHF/8vyFfn37gW7fZ+95Q82H9dTTSFO+a4ORQzPqn80HzXmTnQ0z3mRDA3yQZ4NEbrayPli8fLlUPQx8eaIXXCwjvyx5qZe8iZedh3MvobzJ5oFnYmv+cY9MvuQM1pCbepvmrjf7xaCNjZk2qGkTKow3vOgbm3MuYLO6EZhRe86BY+4Yjvnk3V9L4owiK13k19iyF6PYWdkRLRkSZFv2SFKXxbmEb/ZRNMwqQq7ujN0aMTaJGKoIF82OBaE6yeBZP4xuvJ2iFTez5bOZ6zVug6fDbZddNERGyaKNiVzaOBqc3lnmg7pS86BRXUbASgbHv1KEFwULSeUyzROoAEmRRcrRFpasimE83lzeOKdVHzobN1/xyQ1V3opy7DhsyjkSfsJxLH+Uk6ITzruJllxPGhR+IszQEnunHPtVLMIxDsfk6xSfhm8j5kR5kHxMLSdMfMKni5OSl1yPIXZGY0utEfualFXp9WZQ21JInduOJNtKyzpF3imPgFcyDpFDiIoNMywINBaBVDaloYyp0eINSwcPy1wkUJHSXGLGpFuy7tQU3q0ZQyRw+EioCWzUHl4oCTY3F3rv6nl98+OrvAftaT4niII8DLKtgdclQrqEKWQwR1BvtksYWWYoPYNtPDN5KEiogYVjK7uUdaKNODZqM6z37o8rKjKGrCMEwHwtrKhLOEwaeTgZNCWOxQOz4WhbdCjc9SDo3ctn9a1Pr+vda/tcswZlXzmlao7s8zMeAP7kN/f1pz/4lX72xW0tuM5ubSx069ELfX/8LcHD3Zm+9f6hPrp+oLM7/b1K6y01TXrqmGR5JXWhvYF0/LePbTKtBNZKWjqWccSWtz2Ayp89iIxnZ+XGgF8H/r7xVUciyWsocdiyXpiYiB6Q/Sw2DhwQDorrvOL9CqcZ0FBkiT7wMOfi3lz/4JNL+td//L7++z9+R3/wyQVd3t/Q5ozk+dKKA3Xsue4+O9ZPv3ygX/Eh7OmLXJ1IQU4trbuPXyj//Pb//Ksv9O++/7l+9eU9DctjvX14Vn/89Xf0j7/znj7g4dsWk+fKz9RMT/5UHEV9lwyK+JU9U32lIaAzhJKz5yppPCBOXoDpQ5G11Fke1n/t3Qv65vuXeCi6o3tPXugvfnazHn6e3drW/s6W8veq/paHhb+88UjPedhSM5CnyoZvb8z19ev7+r2PL+kS95nifale41ln9h0u5rZOmx2NYCBj0xq1lay+iEzUBGqlJTQUuDgw5piU9++SYwDP69NGCOExMk0+LRLmnEbODNSrOFmwDOGidbn8xxjb5WPDh6YzWzN9+PYFffbhVV08t1O25FU1J0oumWUhVA2jPjFSlZh5ck3A81RHCh6sYmsATFYC6610nJD0MeAaJ6LAV1i39JFzw54s4RMltMk21F0lVxcYVqFJjMWbqjFNIYWBMDPr7mOFgSWWtxbeo5uO6/13qbzXHnEveoQeCn6CnAcrJ/X6W+IfavCmY16PJysKHjrBFr7EPsnhoYat1f3FCXk7BVuCQxR0ssonsFArf24TuB+QcGEt08pcctZkT5hkW9Z6QwMT3kH7Nll5DfZzM6hk0WIM4d+ZwTNPExAOYxZHzGA5YjY9fKT42lZd8yzZLhrgw2ANcLtjqUFjqzR1PgSIXbJ6w72E6KFSMkSBbIseBGqSqZWEjXWvcDDbMcmeOK6WZoPrfn2D+/dN7uk3N+cqzn396m9jc51ZzAdlDczAMWn1L39e8nDwJefOMTyvmUHWfDZbfTaYPiPklwZCG4uZ6nPMbNAs1ypLNoMkv/LTddFYipbcA+a8O+J8zHxHPIQ8Ys6X0eFH6C9LPtExcs4XQplj6PWwtvlIVQNrmUOLYLMZflDk0DBQiWislG6k3rOjXRIeJ9y7PszDvLuPeEh1LHHPYFt2J0JLzufaKxf2lH9CzJJlnTYOufL5LP8E+db9x3rJZ7aB+eMUPyPYGRMDNxxKJTYCquA1V+RQ4FDkUMl40KPG3zYsJPigapboOm1NtrXkWccW948X+SL08oWDfu+DY46LufAhEtIgc8bBVh0dp9RahNxN8Q1Z+YkUcjeKKYuiTljkIubLJI/5HP3l7Ye68+CJjrl2DAmKIYmguMXfyHayNGWMmFrKFgXURUFCZujUy0VuQKvu7m2AxI+U18uFgzPK5/+NxVx1jVE54bjerYQEcQZO1NSTKXKta+z1sgusBksvgvNz0Nb2Jg8f58S7KOHOsE4AdJA+IlS3XPzVIbOqLN3aR6217rEGTOK0iEmf+G8NwIH0vFVzcUKuvp6EhbaJWLooy3ZGvdLwmfTVXPgVtmabLq6OIXao/DkjOscAxgQRIClqTqTFnAsglBxLvsFtXHzCl8kPNQ7QEmo5WCO14Kmb5CWji2b1H8RY+fAx1/mDXR0e7HCRnRcWWwRHSBHERBe8MEn2JCELmXlUjZOknMHAMzesLI5AHcFW7rGAhYXYDrys51x4bnAhu52LEBfS2LJ+ZV6cKgdx4cFZdhjE/LzaCk+QOb7lFyUyvCbHoInAqDkxuBbakVwwhG4dnN3R9csHfAPBzdxAHtBWtWhs5PJMwL2G2IRfEoZDwmjjl/lhSsNuo4DlhtVmTmoxvg1CXOVrDdQJ6tSKNRHCRDM9eX6kPBS8ff+JXvCm07Dnhd8QQgsekh1yrC9f4kPnFg+Z2UdRctbd0zaZnxcvj/mG47Fu33vKQzuSgLWwIuo7VVIeaFNqmPNGMZ8NmkFz3llCs4GMZsNwyDxH1FVvmsfHvLmcQMv6Oxcv8gCQN+6X8NARcnxzMc1Dlzq+zJRu9xqSLzoblK4UYeZbzGfcQAzagOfNfcEFcB55PtNiMYPmKh05fCBGtOxRHqrnddXQJcspXZIdGrhhGlSYASTwzlXtVO4SWUrovEJqKGeGGEOI6bGFNGI5PqVzeLGnPmFr7HrJpNXUkLMftvGQbPhIsmg1dBEtPf7JnHx2twcvkQm6HQSZsXqwImpIbDaeo1G2JDdDyl4LAckM5T36USxoFDsRkTrWCm84E8Ob0ZIDf8K1LXScm3WwkxDyMW+0J7HxQfQkOjdeeTiXa2E+LOTGq9NSx5xPXW464XoS+1H8Od9OyFO5wsl9TM7jcM7V2EJv6LHhU7bEMf8Jteb8qf3htZo9aHAWQ2dNLDNjYygf9KlHry2dAHgwXJHoCYJp2h/R2LvYG1hDTbctQVNsk2V3Es0249hHsUONQ9lGwzrDCTj5giKu/FJS8BXhEBlGJ9/agiyDhWBjnw3iBuWsvvnRNX383kWd4QuXRCkvsGE4jbZFr6iaH2mlB8Az84ZkKback8lVZvVWejfig8YCJntiJypvbMVlJYQDWGqTlX6q67S1jq7nmWSiyq/SkpBTpevUvhhOeMC0qc/euwxd0vn9LeHCd/husQAAEABJREFUjW5TzmVOMx1xjt3gevyf/+4L/fVPb+g559/lwz1uwBbK33b7yef3teR8/vD6OX3zw8u6ev4MDw0zRR5MhVodt8yfmmJZ/9JJU4HU01cRwMCdGtJEQu6kVWuRMjBBTvmi5IoOMXmlpQpQRqOGEhcitupKIB6B1glXAogjV/dLAFBqQVyFxDEXoDE4poiBi7OxQ2ImQrdAPJN5zxp4L6B3q3vUwME6t7NQ/jbe//DH7+l//pMP9G//4fv6k29e0cdXdnV+W1q0Y51wjXn8rOnnNx/pR7+6rxt3n/L+xgcxjt296YHgX/9G//77X+gXNx4q159L587oDz+7rn/ynbf06Tt72tseZOd4SeZHY2PZqyVm1R2eVte1Gr8CKjxD2RwJapX9VANCyesmEzXUJZOazbjMA6xvf3SZ+g61zXvmTz+/p7/59V3lUF3e39HGbKGfs54f/vIWDw1fEslxIlcmiM+cHJc4p3//w4vKA8btrbnE3g6ewfM6tzKPaJlXstbXSBnoIKNgZ4/iU7CaRjl2KDoMtBFEh/V1sa8YbGMLHgMWGJoKVCQAfOo8m3RmQaSzNkbhTGSc69RWGrnDlFiVVQ0ZUQOfNC7zmvzaB1f0Pl+EnNlcyJynzAS38lpkVHSlkatniCLFJtqSi8EJtgZPfYigWtmjt2gRRGuUCDEVQnXAkYNHiWvlR6ezHsvO7KwVgC4ApdWcY5V2fMjVur8cGcKenFlTNMUgJBIlPvWf8JpqRZkDQ+whRJamJbYTPuccc00r4jV0jCHv28dc+0K5j8z79lHw2Neo3pdHv/iu09EafsSX0KH4n4CHyrdyLlU47+2ZJ+/t0Y+j1z2Cup0acWffWABrz1jEprfaCNZeALx048VmgWWMj9kjtpNRRdPYk7IpRBBdcPnj3Nj3Bm5b1WAlxj1AzV9ChUYS2Rv2kJGj4yYbbY1kVWOKzsfRMYxgi1zU06cWjbpoDZp65lPZglpTs9kLIPoIdSlrVNma4j0gz7lh6PfvM+7frY3FDJqr7veRw+czKwH1OuGg5Bw54rp8zDE6QecKgN2a4TefD+QJzeCzVZ7gi9gh2xLU1FvqihwuTKuVs0DSq85RJsn79RFzho5zXmKscwseH1iOHEkHzYZZzT3nodYCmlddpiaDD/BBs9ms+GIOpy5Rk9JSDJlST99/QGqJHpeX3N/eefhUt/OfjFDPzIPkXrXigO9scD0MzC+MnOF9jiNCRil7iKuW+Dx++oL3s4f1T5CP2E/Xe2Y8JeHkDJKSUmnESNirPnEaR2jkHanUhodixA6n21bACpfqEuIAkmyk8dxDlITeBeL7L71c4Z4oXzxtLmbkXRaez9VNtPJtREWG6Dn3YfgxNoievWs1j6Nha0qo3dfT7aQvn2k9DQB/GGPFPHj4TDduP9Kjp8/rOmGZfFM3mlF6PAJ7Ez1EEoCGR6zMKsSy25ZtTc3G2hrqOjapxpeyONk46trZ2tAh9xvn9nZ5CO1yssMR6ZOYOZMxaXMONK7F/f0m+wmRr3Rieseb4I35QltbW5ov8hyJLMCxNxLZjliEyloQRztS9drONb/TCNaAx7r7ZJt45iga/eI70eQjG+vUsVLIKoZ5rfyIMxtbr3By7jxwl6ZxQiY+4a/yWD1BTMTZwVQq0lqLT52QCSg8SAQrYeOgAWVjPtdic0PDkBOAg5LF8MbEtuuE4k+iQ3nDqkUiZxuddNiLTUNAyMkFNhsGHZzZ1YXze8oFITcvTInFkJQx+kQd0d/TqHP0sMnAGhlVr/D1egqUMkncSmVIbce8Qd/hgWD+sGkeUuWkVlrWRj56ZcoeTPG118SLm+rYlaSJCQUPL8KaPJELr0EKg5ITD6UVB9vhG/H8DazLh7t8EOOmNs6VH2NknEtFtsHIT0fDQKVGso1iOYtJYl4FaDlUsZYtxw+B7+ipIj5YZPZzkuXyjw9oGIhlkvIcVbd4kHrz7kM958Ee04p7FxmbbeXif45vCq5cPNCZM1uSeyp7ysQkyHkTe8Abyc17T+rvEwLFVWlUBcMfVwR6R1o8mCdzhGySF0m2ZY2NTcmbcyjzTG+Uk543TN676lu+/EZY1pDIvi+uPAYgpU4VxALDLduac37P80bK+T0gD7yRFh+Gek0NYDMww+1BhojW1IxQPuRy+Vj2RPF35bE7JlmC+qhqRi+BYVW/JQ/SyoQeue/iCJv9lQIrH5lylOJWgASLtk6ScjEBaqIRz0i37JDgUgZOOU3NNqKBx/nQ6TJohuIcr8iBVlQGNCazUUKo6cnfCDAUfaKUVzK+rg2QEBmyOqkrDQVSb41XQa5tuRnPm1P4Cde9E07qOne42TrFGufMsr6Ryw3ZCbYT3ryW8eVaEv9jYjs1xed49Kk58I1/aImcZaeS8NwUJd+Sk3HSue+rG8CKBaRz+WnxUD9v8QB0lkIiOrYsLz7w4B1BijUYNmIA1I9IpJHqnKlsUjYOsVxHWa83ztlAMYeHbIIivEHg6dgtv2qtSTpEdV3AL0LO6W7u9bMBstfiI46m+EfFgVUj4ceo7c25Pnzror798dvKdalek9gGyJ7JwyA7nu6cfKUKvYh9qyIw9MyyLdFTn2iIjLHD1nsZTvGsb9LGFElTRGoisdJLTizkbi1bTLEZLZT5g0UGolDGAJxfPcy8bE+0Mx/04fXz+u6n13T9wq4WXJfiUvH455x8/PxEP/3yof78x1/o17eeaHdrW5e5wXv24lg///JO3fQf7m3rmzx0+OidQ74p31AeOsx4DdW5VHvE/K90r7RImW8FfJVALa/CiRopL/xXjb9dS8hkTc6vil33mXzX+e+wx5RjmXVPMpuRToZYWsl2rNAwAx/AXISkukTxICd7aPZuDnB207p+bqFPr53Rf/2Ni/q3/+Ad/YvvXdd3PjjQtf25Njn4z4+tX997qb/4+R394FcPdOvBc+V/iP7LX97X//H9m/oPP7yl39x+qPzncJfO7er3Prmuf/Ldd/St9/a1v5WZT2SqqcFIzKviEpqqjcLICpqGNgn/pXx1YSaggsddKxmMNe3yEO9jHjZ/56NLeuvivh49O1L+CfvNh090yAeM83s7evTkSN//2W3ltwVzbe2vX8vutLM10yfX9vQPvnZZ71za15xz3Ly+h2Eu8xqXrVBfbp+8Q8G7PgzIkpwfjLajRFPEeDWBNeAAISnIOEgaMdEyV86G/sKUiFSajcQxt7MXWMlXRvYKmNesUANKCMJNREiMDmGyaGUoSbsbC33w1gV9/YNrvG53NRuEpwRTb+4sI5OUlvjoECkZx87Fgbcujgx6HCHbsidSl9XbuAphLVrlMmvDhTDG3lkiPl1+dSQK/5VvCcYX8uTZfXph5Ead5O7BbrO2XGdCwSp05Rchcd0v77v58Jn347zPR+bzab3v5j6Rt3bl2rjk/T18ei9me3TMPNGLAKInJudm3stDq/d/iox+mkPKfIWx0Scn4kN9qHE/3ZAnWnaZhaRW2NizqhAqS6q1wsVuaWz2aGfuSDHblm08ILhtrKjVwRQqpQbMsoMlWhqQLX7gMHrkcq3Bjt59MapINKtEM4ZKK180uKbmSei81Awh9rujyR8ALSdT1IhQum3RJdMRYLIt67UGFsTGkg4fuGbk/mA2WPkFhFwPQvPSzWvKqz1o4hhSE4eed8DGPkLoopFKtosSb+LDQzPwITR0u20ieu/HkQWl5z0r1E0imaTumznjm3MiPPdFFEBPoKohScQP5KdTt5T5iwAGcmWdqcd22aMvFjOFIq+fHUqrpAiW6n2L/X/67IVu3nuo+4+fAXKt9UyS5QEyEpT92z+7rfPcP+S3ujEpqYwNV/ZPekj8F7cfkOe5BFi24qMTcnBVm7BSyBUdeWRIeBuKxDZEcmQGamaUBwXV1IKNh6+g6J1cfrxV8/xiU9cuntOFg11lf/J6ll3+mSVk8WMgFmj2H5X6UIDsGBACwjqKADzJiFj7iIXYjJ04w9CbbOuYi9M9Hgrmbzznl3WUBeFm8WPJEM5yflBynlgSojz9WNUaYNbe1QbWBATviM2Z4Fa6bWyQ3PVm2VZeN3tnd3TpcF97u1ucT8T0EMmqFrWEDJmQI59rb2or4lqYa3CuqbXW/hEHb1eKxWKhzY0tzYYZescy2saHPjIk1Wsies1TSMdG8bexhMT2Sq0Bpjlez7euxy8U3zcSxNBBzqUuBApl0lAVXQnX7LXx8RI3Bq0ISW804pJjotpQnKLD2LCM7EFnKz3q6z6eWYuNDW1tstmzWX8T4l0qOU/COfly4E7gjXfMxtydyM9BS06kcY7xRBi1OinZoDM7W7pyeEb5bbi8mHLggQmdqhERPZb0ElrmMDzUROsBESBhKZRthJsKCExMG/2AAqYECW9VK1TC54Qr6z0eTN249VBPnubbZ2BSJYfG1uXEpDaM4BlDiH1uYSdfbuzjH9tE8enUhIvwpCZ6C1oDOcQNwpIPagN7tKfrF/brgywox189Rmm8TFijCqlMEqtbQoGxopITEyM2lWdqUhpgy/GLjCWnGq6lJb4EhpJTLP6kBpHYKtkunn/Kk28nnvDNjkiQnOWEs6G9nQ1dvXCWY72lAV2cN7WQ7sRIpeR+zJ7nAWP+vmDcQi2TYysez8YE8N6bKAEyNCL40wklJ2M2s/SmiJ1wDSZyVV5sGmlkVZ5N9XGEE1LdGYOFy/VTYhKMfmGhjk8jvhb+nTLalrlwexhk+BBdvRlWVINULHZItOgweiqGjb1WDRTOikFRGFUZREMf668cGcgJikfWO0YFwDvLChNWrbXaN/Tw0MqP3NEbeytiWvJAdiYiN0CXtNaYd02LiFtYkU0EOaLY3TdzRI9fSIXjJyhA/BG9qqMJl4RwDrTiVXNA/CoEONchcXL31xC7iCE3WkvO2Ynny4MlPrx0FF44fnnjOuEh4BE0YckXObbUHCqZ62TkTtmXUJ+vYxRTBYIbnIpbrQW9oWPufujYVp31tBQGgFutFdfiQHDGMhAHb6+QOO9bUXArP6J5RZGSJHbA6o2RigKLEDha5e1zMCrNtuisKhFCznlvTS05v4piJ13l7TJHB6B8AcJJhiRq16r1WVARMkuIMA0IF3k48u1Prumjdy/ysGvAiQPCiEkhxOqVm4qrkyfxFFJL6jaVf3DMqhalBJct7wMVHyy2OMLDgnc7Gt345AyfcquOOfsJ3kpW5dTUGkHCDmujJTkSH1q54ZOiWztR/pZgfovqsw8u66O3D3X2zAJTcnRC4QH2Ul/ce6o//7sv9YNf3tYRX/hc2j+rnc1tfXH3iX5155HmTPQJDxbzG11Xz+9qxn1DPhhMcxYfay55NRC4kpmtdRpLVB1EzvnSM8QufCaKDlUWTig6Ia0Tim3ZFsOKsHLY+vqayIW5lQ9K5gj7Clq5YGuNIDoToa33njclK3ZubKe9t92h1cjsYC063Fz3V5ks5f0xx39JsqTg9T8AABAASURBVCVfNM6hBbJlnT8z1x9+eKB/8wfX9K++d1W/98E5vX1uQ5vYHz5d6m9//Vj/749u6c9/+kB/9tP7+r95IPjvf3RXP7v1XC+PTnR+Z8bDxEP90+++pd/78JwO0fMfmVg0cjCOPYiZkX1qgqciCUGNmhvYOhXO0EKTQexJqHSRyBAcJvxEi9jgIdhpJ2bBi/Tq4Y6+9f4FffrWOT58bemXNx/UP1k3HwAuH57Ff9BPeGj9t5yfd3hAmCUQJrvXO4Nf3t/UP/z4on7/k8s6YL3m2MyYeIZNDQFu8WPSVbemejDVOVMwKGUxdk0rycrVwyZBAqGIyZLXtR2cvUhwRObS2HKOdBjDGhYxYUzOLI2IxC9Rw1WnX9aaDY1fRTMkl2h4UdNSF/Z39Nm7V/Xe1XO8bmfENUKaEoNQnlG6jppOElIpNPmkTiant3gUZX2ZJ0p8PUYIbqmPcQ+JBqfXetB6B6B3ORbmFpEdIztCIJhssiJULaIyDJGBVnURgYwxPQZ4WPCEozJLj039cc5b5WkePAggdUzdNxDYpHRbMkK8ZXQ9OePYeTBuDzS99yd/3vNDhZMv8y5xXPLwL3I+e/DRSkvOST4Hq8ETlweLiSuZB5G594ie+w5uM8RtSfkyu/qaIkGNSSg6cSoL1sJ6jZwMQiI+flL2J+ZoNnstWgAYabD3+ORj5UEFkhSyvaLEN7nbwbv/qIP3lF2PXPYITBJ0yt15I3/QSnc6AOM+6vGMT0DcmSNd7N/owP5EMrAjYILTS1GPS2Q5Uksh8G7PaNkWw+iNB6rWWrkDx6FMzG955ZHwKKdItFCCpLJ3UVULY+rJ/uQ8CQ+e1cbUA0oCJiuxqSEkoYeCKc0cbmvIJJbEBcswAjVB0S0HKgsSvMm28vl8GIw8mamCiZomXbJUlHP+Lp+hv8hvqz3hMzTvb4YG8licMQQ1TvjNhXgguKNzZ7e0scBici2b7PhYx8cn9RuCN7jPyENGLBKbi1XmB4Xt4QUI1lIL1DG8GhJEKjzx7gL+gCBtPDbTNTQoEewR60q+KAFbDcJdSZF5YgpRqmazpvPUf+3CvvbPbOLTVq+niiS+x6DRZWpj0sKSMDo+NgI9eY0TECIBCPGdiAXQm9g+YRISFFd8rfr7kbfuPlboxfNjybPuF2fRwvFTzUGMaGFQA0OjQCGVk0ohhs48rdTaf8eOjgfOGWuelQySmhcbM108d0ZX2J+trYUqLJkqNDlEziihiK32r7HAXONOuLjl3F+GQyds+gn3r42Cigif5ZfXFnPV+dUn6LVgq95TMyv5ARpSoMSjjr0p1YRK6MNoe41ljtAEIzfkV/MBgNvsFiQo9wKgr/VU0+ui/pq+HCwXp9bOSaAJG016rb1x4/2aPUUWlM1DmNIUnvwTYXuj42xexAuewO5sb2nOpmfB/YAs2fDGQ8ITNd7Blhyk2DpncZkPSk7LYUWnEipKps9va1y+sFe/LbjJHMFCeEgl4KiQxKu15hUtawjZsTXZ4VJGZ2yqlrpGMeEa3eDxMj6nlJKj5RDlb+R9zrfq9x+/0JKrgR0L7vSeDz0BHDAbmZ44ClRNJBqOwGKydGAASYURG/+EioZaePTJa8Cx8cLIHzHNNylvX+Wic3aTE7/JPFJmp2s6aSBDOhlJZFu2A4wETp3JBdNk8SRZSIaUlPBRRo1kW4AjtZHrtMVODY+fHevGnYd6+OQF36JiDs7FT3C6tjYGXeQB8AU+iC+Ql7GJ3EVif7r87MWRbt17rLsPn+skv7o3TsnSlNY5a+K4RLet3NznTYtTVnlDKorjkmD82jhHZ5ZtCWfLcLote42y+aJla62yKS0+cFhhltF6pyJFDecyoGqpoYRsbSwtQtyUN9iJUnvRzIWbeeMtPrwoB61IEhPbzJm+4qpG5uI1lF1yfka/lZ39KAu4RZs44mlnBQRgOoVGyU4UxqkmxCBMpU6WbZ22pq6NIzY7cisXGxnq6wXqMIKJg7ChqLGX9qTDAVEZxz4pXtNLZqhzjRnIzfuKQt0LG7OQvLbZRqcrvPYJmJjui6zsS/IEbBydpsYH9tIYWuw4gzLGv5iAOb9VQOtMwZRW80WAkGNHKt/wlBJeeM5Lzg3bsh0Y6tyyFHs4e4VBvY6KjCqNMWFNrEWnzSVmhOIAGZ+CMzgDNOYuU7CJmE0FitoDwr+i5zgmhY1P7+XVajwdMJ0qkxQwNOrJk3ylJl+ArqhKAZvcbcu2JCgd2tqc6wMeaH3v02u6cmlP+YP82ZVcX+MaOe6J6SRaKmVniUfBbIglR6k9KEE54FVb3JVGDGdMpFDlRsipaXglKSHK65TYKdHIE7g+3yty4tf8OEdzv5B11bnOp9CdDeujd87rMx64XDrY1CbXnorihiuryfv5Ix6y/OCXd/UXP/pCt7gx397cUP7p8AtS/4IbzwePl7q+v6U/4mHLx2+f48HqvJYh8VgrFzG4+kYmNWTod/Vuz950Kb5MFlbriwzVcYaDjy9TpL+/n+bEd1TCQlIfs3a90bBlHYUzb+aHlToOORy8NFVpcA9PSEhjm2RjDHU4kkvMMWLnVH4cs2UE5qqXNQ/B4pR/FrbgSezXrp/Vv/j2Ff3L37umP/jkvN4+v6GBPf/y3rH+w4/v6n/7z7f0v//lHf27H97RT2880eMXS53dXOi77x3qn333OjGHurS/4N7OyvuQbea1pPXdZ5F00XIGdivKaz14QaNAKpFGaSNURy96UXKGShGuDRLNsl31zCxk6czWXB9f29e33juv93iN5s+TfP/nd+s/VLl8cEa7uwt9fv+Z/uKnt/Szzx/oBed23ktJUwkawjb79enVXf2Tr1/Sx2/ta2t2wj1D5nTtmZ3JBkkQ8mqtkRvw2CPGFhVT1Rc5x8e2HIXBZogcBJlD2DXgXBNyriCyJ8mIKQpgGFr1yKFSMqCQKlKyquTCGMiU602wonjxOt7aEA8DD/S19y7p4rkdDRj7R2hi0keKexF6JYZXZfDgqT91n2QeKHLhGh3AovfXTs6faNgSOIph3Y7UsFGLEh8++UVXb4GFblt0yKoGi17HAVkhDDYCXQGKSxFFi5q1h9vuMFxFOFB/iQy21XFPTGnrJWdvQt1BstIY6V1JdXhwTEnNoTGEDxAjPXYYPVBRDQDp2Q8jJD4JSBooH5ITWQRAry1NKN509r7iGKZ1EIuByz5eFRCtU8uiELGUvSEY/xAw3VLypAbEzCt4Eb6qFqCE02GCKtayIay2GU+7bWzRW3Gb+jMX0HSOGXnVo0Cpc6rFNrEhvAwRH0ZGKQJEH2VQFNtlUpoZQsQJXMgNqDo6nT0OAjHxkpvHBuWzcH28wJEQNRw9k3LtGbh4zYahy4O5ng2QZJvXIOkEkSO58gUyacf9z6o64XLaPYpw2zKqbdFHQu6XrtKZsnjZUQYEJ2byQR4AXDoCS5Ms22GKumRMJYGynpCNXZ1acdFap8BIJukJT7TvPHim/JLIixfHoFm/lXDbGmZMTP4z29xPXDyjvfpcazbFyhmAQG/1JdbtB0916/7T+jM8Q2I94COoFTGQKZVKwp69FC2ZYHQrOIOcn9Enx6tIaWWR3WcPEmoMIWDFknMycl7MkRvvNRu8t1y5cFbXeG/a2VoodkpUNYJLd5bTa6z6wLsdgW7HQaQ18VZaIKnLROv1lnqCE67cN2QtJ816/OylvrzzQPcePuOhasNGJGkaLBWEs2F1vq2MZZsGOA7lS7FVB/FBLSu9CJ8otrsqKXWkpuJGx2eLe45rlw+4bzyrTR4QAkuyCAsTEtwSktLKkCxUwPy1z+Hkarzgsud5SFivP15DA6+z/G3PxWwus/HJJIYxTTKuCFh2jSuMWUYZvGyS+UlXWrBQZMgQm0eBtZPRimzLNvKr+EqrNWB+oyemg0OYHYDDm8hQBzN2Gu3sR9fXx8m/sKZkKrGGVmMNlaMvnbreXAxOiY1HoooykHE+X2hza0sbmxuU0FQHg6+mlvUwcKklL4rGgVpycBoPsCI3Jkk4jBimI3/1mgQLXZy8sSwWc104t6eL5/e0vbUJhBM2M7fKryJrSN4SMpCcXUOKEywdbMWMhJ6Y8mCILPaCjlEyP5mjaq4Pay2ItLSePj/SjVv3+ZbisY5Zb49pdS5YacjFuqZK1IKQw5r8DVLUTWtuAKkPe0LDehDemOLINtR8GXZ3NnT9Ivt0sMMbDdbyiS91kAdklSLrDFW+2MoXczhEJyUj4Qj0yFGkjGhgkV16V5BZVPIyo6o2CTsaczSAfCtx6+5D5X81zG9J2RwhkiUGUQsunod8a33h/Flt8WEck1plmKpXCfnDsjfrnyI/0nO+6Uj8knOsjETgRaeeaWxS8vM+LAuv1lTnKTGJDSWsxUqdwrnhZ+MdkmUbhB5mkURgKl7x4IlZyVEEiEs5FUdi7j4XQGRY9q/x2gjHA4Rg5kt0Lp6IWifFgFdYI0co6895epqjrHiRq3oNmbpISRIXqIEkR2JbXqfoqaMwKZ5RNbXCmXel458crztOLt3fozl14A0jjDe5USaZofKFr08Y7JVclSneOMJiRwKdzieikz9gUcOmoqzRUzLREk8hDbHnWeKSmoIkD3LsOS8mn24CxV5Zx3nHgxTXuFQkc9GJNDd7UPxjLF+huSiQaA5hs60BS2agINmG0JIMyvkrGuhYh7Bb/abI6s3KT5f76LAM5BPWVTA5M0+RMg/D1Ms2Yil01JMGlB4QtkqGPPpMKTonAtd8jsneKPOLBsxYU/djgBNAyYjF0claY3Hw4iB2TxC/SKHJ1pOipR58pylB0FxqI77SgaSjYu7HNPt54WBX3/rouj5576q2uKkrn0QmZwJDWbsJC48DvGBkMpWW+lApCQudy0/hiQJMT1Ypr0Fy0xUw8YkTVhcRjJFRvWU3Rw08MaGIvMBw6R/z4xFPkoIhBUDK8aAQ4Fbu1om8POImbVff+Oia3r9+Tjtb83hKzRCd5LmGf37vqf7sx1/qJ7+6xxc00uHZM9rf3dIdvvj58t4zzdnMz94+ZP8u68r5Hc24CDcyNdahEPbiyDa56fpdbbQ3fEIi7pQ0NpzIZWwupHuWOA7BQ4rfSKNJKoOySIjOWrWWotQMuPx9PalWoShMpaLso8yPOhk+eCWXuSYN5pKURrLGidPyfgEX1Kiloec9INeF/CH5Y74syzxv84Hqn3zjkv7b717RH310qCt7Gzo6afrZjRf6f358D7qjv7v5TM9eNp3bWei7713QP//e+/qjr12tvyW5IAmHbFWXqQGIkUJOq1J3EK08SkV5s1MrOwre/TR69pzd0jNzfkpY49fgorm4DZ+IGgbkC3ub+uydc8pvCx7s7uiLu89Y4wNtLWa6du6MuB3VD3/1QH/5izs8LDwiT3KGmLMltXVmd0Pf/uC8fv+jy7qwtyXnIEDMhjzESWIuG8TEMXcb11NHCLnrwkhSdATFhjtg78aM38frAAAQAElEQVRU70HwIHErO3qOYbDEJRcQKmOcijXyqai/xtEJpqNmz5oSG0p8eGyUDE7HXLqW8vKYdW7zQPCy3rt2Trubc7Fc8iQKwlfMlKm1akQHKFv3sbNC5gavObGZuIQgKpSkseGCCJIehVjhGxvZVC14BHzCVjThAZCnOTKBC2MoPDxEAnq3UyMyZtmWY4amHr3ksnUtY9VFEDDlrRLIjtVwzgtkVi9ZChUD4/OnCIKmnnjJbHJ82Igu48gUlOmEK81GNtGEKGjkeBSOoqlNchypohIh03MtiFqe6FkLHqjEuCVrEUDvONOZlI5Qvi0y5pEnBxodKxgCy4hAzrAQYPfrPpEDh7MEEsZBsonR1Iw+yZ0blpgQ4jhPk/lJEncQvIRAUJ+TjQV0eSJ03pBCaCwvIyTZZlC14JkvEMnoyUcQBhu/LADVMrYKYUBmTCGJfZ3GENWXOcTlejUbBg2DNZ8NGsg7kMJmIA/pyX16H9rzLcHKwjS9phzf5CaErCbfUByr7J5L6rw+R+AczWA2Y0hCkxTZsEzBVKkNVZLrh1ClpZZco8LrfQiDKX7mQbNhwMXQeh918gdNepPx2csj3eLe4RbX6eMTyQaFEKLAzJcy0rm9HV063NMZPt8OM7aA+aS8ls0VTHry/ERf3n2iuzzgesn7WvJjVhqHDOYEdc7I5il2Z6hc3Zz1lI0ELB8LAgkKT13x7xDxVm/Zabxjx8ZLShFBlL1J5sYXLztcV69e3Nflw7PaXLCIZOcaIPL3PMkXqggGknVDjclJiMyQ49jjuk/NU2KsuJMzNSdbqguBKn62eR9sunv/sb649UAPHz8nYwWLMGQ8ERLf4xjRhSVehaOH4wncqCkMP3yQ6K1THPBNHWViiBxCxKcclNfp3s6mrl48p8P9MzwDmGmZOBzp+CU3bpoa68ReNWSq3P9AiclDwJZ7Z/RW1F9Ds2Hg+dSWZvPs/ZQHbojeZ0BY66OpENcqEZmXUbJrCfpdDd+qcfRh60cJlmMPM7Tq+Edex8y8dsZYQlZeYRwsVi6aRxpZqWNA5Hi9QdgF2Wbvs5nZY7aAAuiSJWGrFVZwDUqLFF72EjIkILyTbS5qM57ubmiTh4IDm0/B6apvrJgk/IQHgzlgoSU3r8ApRL31mUjV1dUIjuNiPuhgf1eXL+7X35qbDdbqhyCj4ylA2VZvHmWXarm4sNNha7rMD2ZLyVV7AYIqioSE9ioNzHl0dKSbdx/oFg+nXrw8wcey8YNEs41uJKpjHbUpUcFBemp0jsZKtgGqgHhETng8ouMGS6puQYmZK9EScGtj0NULe7rKtxFbfIBr7LPiSM5ipRCDr8CKUMVaGnpE0klxVm9t9DWggWxGOqKEXDHMHzlMaeBSzrWySshKG6T8BsNtvtHJb/k9Z88Cx90mKfXO4AdntnWFh5v5n6bmcwsIMq4QfQDIt0x3+XYo3zLlbyIACRM+v6Pj4GHgwmDlONeuMudU5RRZF/Ssm4zxCW5nlMK72EfRKn5Ui+GUcBuNjotGFlE2Gr2UNwayJRh83SWy7Yp1bBngU305To21cIZ0dMwh4ZiUnFOOrNebC7DhITTcGck0CaUx4EKaMmTeEOiq9/AelA88cecswN49a+zmsZIG7144kTcjGFCr+i3bAeHqJMsmK/YmGjLjaXfEsuAXuQCEkROHUssID40QL88epxbfVvG8v8Sl2wKvz4duD8r5GLiTFT64wmqwUUKAtuWgNQjZAuokmkdKUXlBlc7APIGw4hvdxRs+oeCDUrMjjnQq9znQ6QqNHhPrdsk2pFXLcah5wVcgcxrFch0zw22DiPcYFcaGye4YSO9NChJ4qlnrDWNsNsd3Da/zBr3l/CZHTRBOHaqMqkZ411Jw7KAtMrw6WNfjKdmWRWOgI2dEHzvmUZK2eW977/olfefTd5X3odyY9XPc+IQk27IkWBFSlSrAOqUkxVZ7o5hSkGR+uobOMYw9umhZe8UgV8eldsdoUGwwFFWWyMGGDOotWKSqmfxdJ1HA0iMzE3vVuIEN5Z9e7G4v9NG7l/TZBxd16dy2Nrihimcm8jDT4JmevDjRj359V3/90y915+ELvsjh5u5wX8Ow0Bc8EHzGF2fXeSDz3U8u6aO3DuqfJua32mfUlzrsjFWIUh9VoDBWLWs8deJrW8ajhgjZ2BSFTAf2SHFiFzlHTs81HOPfTWTEHnltrqghMzCVivCMTnTXAW2X3M8nnNe6HZsVB4uj5YiJhkvCDLkT9diDCpPgzlBkWVPr0ZPW6163Ni5ULEPJEy/e5qia/ePGmAp05WBbf/wpDwa/d01//PGhLh8s9IynZL+4+1Q/u/dcj17wQHB3oT/86Jz+1R++o3/09SsV0++1pIGkgyW67IzqLYVB9K6vj7U2l7+ppqpOkTJeIVj10+ikznnQuRR5CtXUYlTiLZvMIdaf8/Pdy3v6xjsHeufyGT4wWj/7/KEeP3vOw+izOrO9o8/vn+hPf3JXP/nicf1nOIOIzwSUQIqa4RoPrn+f8/Xjt8+Ll704PLIxZQNg1fFPWKJrXVFkfqT4ctoprdwyANKBmswY6nEo9LIFhOiYGpcBqPKi4tO1hjT22svIRKzBY0gMEIb0+MIBxt64Vjdtbcz03vVDHthf0TUeHi9m5OKciZNTKYW1KKEpRzh6ix2entdB4AqNAEgoHpWl+Lq/sfdVZWxoIRh9kno8wHoPOOrJkXnDQ1l3uJmNzcOrRYJr5E1Css2kkdEiamzIJaV+5y6wtBpaYmKHSuyDhpwTyMCClW+XLQ/SYMvDgA1ud3tODigV2MaGXfDBgkGWPVGpDFLMQ+GoFrplsZSBAcKEoBVW1704MJdosYeyT7U/DWMAKEvOXqYmMuLSJUziRJHtTuqt/Lu4NiamySBFYwyqFFk0DFVXFxkloD4g9GhVswHS4bZld2plbUIrybZQoJFL6pCL1xBAKlE5MErLKyqrjTxRQ4AMDkORjIJgW4YPjHUcTnepSzHig0v1KTw8Wx3QtuqaOsCR57NBQ2Qo3OQG1qqtK0k06rZXLn0Vku2RIlM/VcnqLRy7IHpYkVa4usi4gnKQcfawnitFdL2fL123Xesahr4erbcknHQ2olRyPn7ykod5j3X/yXMeAhGXiZhfkB2vpRZ89r908SwP0/a4B5srcMrKrKGlrAePX+iLu4/HB1xEU0NsosVf+JjctmVbUidKyQ7ptIGXPciUIXIIG3GTOVrQibIXNig99Y0vOSIa+yLt7+3yufy8zvHl8pzPtEuc4i7qSo5+DDNnEgQJBQ3GfsMmjVCRWGk1byn9nagwUhSEYoRQxRIY+eXxsW7ff6Qbtx/WLzYNQ99XZpFN0Hpf6af56z0ZH9LhHweKQ6+Omn2NjIhdUCtCUubItadsnAPh89mMB79nlF8EOru7WV8ix6d1b5kfxEBhK4p99XAaNHvR+IwwrbWdLIlZYhHn0UIbiw3l/BSLTKzL0od1uSOMOAUPoZ32LDwaBjqXx6biYG3M3fBp6OnTzgFFHX0nKxCG/lkCeeyrfDlDsbOQHoc8JHn3W0uSiA6+Or6Gr0WU37q+LteBYvKEh8o5AwWEFbHY8NjXqTBsGxsb9Vt8Mw5wap6oDhp3CnkoeMxd1wk3oi1P88kNzMUgh5AsJAVCEItH0VSVZJtvCba4MOxz8uxoxo1LXlRYlJa5cInYiXB6yWN25KbCakBddYAxuIEVUQid48DhjJAbBNzUMqSuzo9OpDs8mPr85n1uPF+oMYOheJCqWGprKKkjHLE8wosAGxvROJmzpiVc1GMPmA2NHb8uRYDwUepBbPAlezvnYnjp/Bm9dWVfu3yr0lqT64fZaw2tpzBsFJFqneHGVxBhVbtoyVGujgKFMzcZVYQz5ROFLQg6jJwVVTx+PaF1zGv0Lg8Fa8+esmfdbfSTSK29nYWuX9pX/gnxfDaoGvNyNEqMU9b7+PEz3bjzSA8fvSRewCTDT2lfwQPZ5tunoftSKxHEjhWiZL2clIUt+ViBi8SCyiNKfEBwyFgsdSW36tgFxqkDCQ0AARDPWJhlsIidj0qAEo0dd2YGIl1kJGypBCoAQyGxjDI1LDkgWUfjnCheJgZs8aykiSMHXSEx3+qNjD1SmlcDPomPztwwtEozcaDyyXyZI15d7hrp40JMLMFUUGk1TzA0EvZ6ur6cFKGPchhuQcY5Y4OCYHAy4zStX9FXM2vVcO1BILgzciQBI/ccmFGmdTBZANlYQ4KTl0AhFllx6etAQmMkJ+64BIeCkrfyIa9EnFr3ImtTPw8lXt7inUdIGqNLjo5Q3WbmEMnoU+qy9Rjs0UgbuzIPQmwJU7XRBxkT49QJGsVI2Y/iVDPCzAdCUGzJ4rp+YY2Cac0VMAAsPXbVwNh54IF4O3qIlXLuJjdSdZzj1gmXtYxVS3TKKTsvh8IqMCBkEsSnHDKg1HSRRwKqsjNv3nMuntvVtz55S5+8e1XbPDALTqrRe2KJGmVeUNzro7DLEwynV14MooySgymNhPTCKDrmknMOGDtnKFclVjIGpIZywiYEQ+Et3EjUUAlEawrag5HFniZfg7ealIszvC2PNXDtuHzhrL7+0VW9d/msdnh4YLviyxcJV+Wb/r/+2S396uajnK7c/O7o3P4uDwuPlH/Sszmzvv7ugb75wWUd7m9pzoYkC6nE25V6M4xKqibEcFhQ2G/poxPWUwnlv6iTmf5f5FpOo3OKLn0aOt73Y8I6j2tZM6A09ivHAVFsAYQhShExTYoYW3gOm9JwUzYaihgIkWMocYhQl1walrgsxYCuMY+VH9JmWmTpIvv/h59c1L/iweCffHqo9w8X2vaxZsdHurBj/REPBP+7P3hH/9U3Luvq+S1upK2qxaROliRT2koIGuA1ih2qRcCxNnF8IRVprbVRZpJR+ip2asW/NmD0wsDpW19A29bB2U199s55ffbWOe1tb+om92e/vvVQW4sNXeQD2bPjQX/zy8f685/e1a0HL0mSfFKuEflfYpcIOdfzz4fzIPvSuS2Je6e8/jS2fryJY329FGRshVNPjgOlgNAxOWuGlz1QCg6H4it2MbZQoKKeuIv9QMeryB1V0qoa1xd44idbkJZ5mPeV/Kyv+4g1L9mTHX32/mV9mP3innGyVRg5xYz5wFIicvTI3d7H0qm3rVH8UJUazTB5dp7q4iFhKiG4zTmCYPWWfGVn3pK7Eg0HvPBnrHjA2spk7r644E86cZhi7n6lxKurVSOu8WNrkOiADSVelSuTVBw25PhmskCUwGs5uQrFITyEiC9d8dFw6kN6LZM/grJmZsLRZkAnUnbkkpAlvCRGc4EYsIVQA5GY+eoEJaaKUsdgKidVa8htXWJ+epbC/lBD2QgNjwHe/RHwOB2R6tzqVXVX4hHMHLZxEJKqVa3E4zEmD0OLW2LKHx2ZXjFvDnEOYYkThRFRWUH6XOD0qFC3xlDHsJDMi0AnHNaMNAAAEABJREFUnNgxH1J8OibZrCsKOIrS+hrGeOz0WDWQAm/cEDgGp/MnCsLRxoaIk0K2YV9NotlmrALg9HVxnKCz+GGnx6VWHENggFoTeniKnbgUB6kYdqXhXwy98nCXEf945pQqG0Pux4N3AiCJi6Scm9aAxj6RLz5ab+wPpz2IteQZwD0+v3155zGfnU80DLOKJwy7ZFuN697W5kwXz5/V+YMdHurMxuyxZ46mY/Lc4Rqfz4FPnvfPgbIwQtWjSLaVH6WZgXUyZluKIodSH++kp/HxxdA43/MwO3YSaQzH0rtNvYD0ArKHAluSfc490IVzZ5TfFDyzvQCOr6rh0rkyUaidSi2m+JJtTBwoRFopxURJGK4NHzyRAIKjo1StuYZ3aKnn7FP+ld2NOw/14uWRVEW4rpOqdUqyVOFtkE0NNaGk4EprysPBaT7byk93Mw7ENBg9zN2Klm6hamqb87kuHJzR4d6Otrfmii0xqhZfqOTUxIzUWAgFZs0xNbAl50tjT06fLzXuC+pocu4soA3ZFZlErG+cZWIjT74Qp2tYJ+bK62CMrvis9bWQ7vv6+EqihPao5OvSqwHBQiuUuSNP2BDllDqccUUENIgVMtupp2R+1DGc41KAwbIxIcQsTBRtlyGIup9lW2k5oSp/9FDAiUicIjcWC21tbWvOAY4pNYWWyxOFIjfkxkHLbw4uOYitqMn8qCmjNI5hFo38mXJne0NXDve5OOxyszqLQeJmrdcllX8cEWwi6Zw+0WTWF4foSsMGGAm7Tilx1KFqeBuKnPiKyXZ69GfV+D589ERf3LzHg6nnWYJsJ6II84o3BTejC+tj8pVasZGm8Jo5Tu7zCEPDoWU/FAOxVR8oavbTvEOd58b37SsHOr+XY9F9hL8hNJ22VojIG8w1MJY+8SYhZs5QZGcv1FuwXCij4anYNTabwACw+AW2UbisP8w3Ozcf8A3RS956HC+VCaf8ttPO5qBrfCC9crhX32Tz0h4PV3yhOFt6+uJIN+4+rV8bz28OyoOAJVv1A0fRessH0Rn7NECKncLpnEYZu2eWGI2tBqgj0bfOYbEAEztKHDsugECVLxo2XJECjl4BIHrAkVwh8ahZPMKwYEKf9i72YCHMMYVJzKVqOMO7nbE6USwCUeYHcxbQWcCS1gZLNoOkjGYcVaQeWmHktKTYwvVbGrOzB02uH5zcc8BA0Ok2e5d8cBsZDJVR4zFXtWBeRZHTgWuIsCIbDLI7L0PLiJ4DGxEyuTJbrxFgrSeUE4LeykuMmhpGm2hL5hwqsmVPBI4smm1hUPnI9cOgvJkONjaxIZlDYJBobhnQY4fYQcuFhUUiCF2yvSKlobcQMbWubBqEF0gcXiOjh5QhhE4npBDE2oPO2S1y02Xjmz7yVAwYNwEXT4220Y0ego29BY0NKmg0T9cSTTjGiGVGoKvk4EiTjErPimFTZxF2PEJNvO2wlskItyRypGdzyrUVomrICUi0MNK1sz2rvy347U+v69KFfXEpIzSOwsXqDQ6U1y1Sh9AnYSUC2CYOgY5UYwFGxNE2qlF6b4jApTRskWGUGUmv+KoaAeK4RY5L1PDoVB41xym1hk/UeF/e3Zkpf2Ps6+9f5GHSDu/r07UVPgwsvenR0yP97a/v6fu/vK0HT3i4NF/o4OyeZtwD3H74VC+fH+ntC7v63seX9e41ruWLWc2cmouozbbobxL1VT31eiBsVbdkpfUxPpFCMSTXFMrGxPwKJU3DueHcOEdep8k5eYxPqGPM2aDXukc9eUZxZFiSJNoUV5CV136uCfIgsZfyTKnJxjZAcKZWkfBRb1Oa8IaPba6RbUWpgSVVGKbKiZXyGwmaTKpLB9v6469d0r/9w7f0b37vqv6bT/f0R+/u6J99/YL+Ndg//uySrp3f1sac3Go1OyXJRrdEJ5+q5dCUjmYbW6fWOOdWhHtjbku4vELA/RA1rRpu+LiTDB4aWSVAfqVbWZfNnNxN5KFzzrlvvnOgty6eqX8q9fMbfHHIB6FzPKze2lzoxr3n+tMf39QPf31fz/mWst8PqGbL/WkOSfbgux8c6uO3D3ggLvahybamttprIJsBQzEWFR470GkMuNgTNYGxJxFGOaKqWYYnXlkUcmwGrHzEG48WkFghqxpI5UeBG5YZJnO5JqbwWIIstb1hfXDtnL75Acf8cFf54iOWzGf3LDnGCRu1tSxBXyPmbhyDU5RsYNF7vCgpUqgpU8Tc1rLasak3xKx7sk8mGwOFNbw6xaNVPosf7MmLOVpYFl2zENZ1RkNTn+SeKaOIhTDQeY1lVDWXBdHQ2O0orbSGvSF55Ij0hgaCX9YEIHOMS66imLNJthkoF8yO3MkOL4fysQ0vV7hLIIMkXgflZtkhELgssQiYFRWX2o/MH+qKxobV1BAQcQRhawpJEme58LIg9hoEatmdZKlItMiw6gkadeNgMzoWy36VUnvuDyoEmxw/KaKmNioNPh3/iWc13S2BZMGHvoKrbpytaf8w4YCnbNA1Sp7gA1hkHOQINSCA25YdEjxkpVnkN1KRZVvJY1tpnbXCbcuAsOJitIMgdRZEvWUFEOdNjksLWD5I4aEVNgqYNOYL0uPIgZL7JYlaEXJN1ForD/JNoeEz3lsGLpweTJSKtGqZaFTYY7peHJ/ozoMXunnnCQ+mTmTPZLs7wenIrf5l4BU+C547u6U8XAOs3prxH+pfnt2890Q37z7Wi6Ol5AE8Nkuy7JBWDU05rWVYa7JdFIfGgMqowmxsEnKDlAC44YZ3jBTIjhHqvXUGHqHVg67rl/d5KLinbd5/Mr9t5afL8YMIbKCti7LLQxkRO4qxEVTHykAhigjm7kl9QpIyLEdby34BEK4nz14q/0Hq7QePeH9cyhwz5c/FWDTznky21mQDVHfJo4pPbDBZ6UVKC+68VKMon3NalxiRDFvrdj7tW9vbG7pyaV+H587yeX/R52eN3ZW4LtSYGnDQMg8AqTGLzflZ+4EeXs+X6rcET9Tws62NjQ1t8IxqYM5KJIoBFzFdz8hc0aHkCRI34WfjDxAcr6rOyg/gaEM67cFGYjcpkyjy1nwjTjh7hRW850U+zVCSa3x1GOxXYVLjwUgihFUHyRwrvQuJjaVr62MsqoguadWih1ZAbUCypPBSMFX5qSEGapzzQWCbh4Kbi0VlzcFoXFCWUP7JcD29Rc5JuuRDR/DaIHJUXnKm5wFkclcFDDyoDlwH9PD8jvKtwTZPkzl1KzyTcR1kc8XGQxSYeXtOEgQqlkKjSMuas8tJEt9GonBYGXBRbDbBTNCoGYDeKh6hev551I3bD7jAPeEC1YjFn7FiqSVikFDkESoW70qCwUwcarx4W8MC0bvZsFIk28y/1JKTvSBcxb6Giba7uaG3Lp3T5Qtn6n8krr0AJ22fE8fGptokBc9+D11kkiUk5ghr+McQiq5qQVOfbfwgGdwst6UM5Pg2YjshCFeVcQnG/Pm18c/59v7ug2c6Pm7dzmIaaxIBCwq6xDdDV1nDzhYfmIgT03AYmEcasJsFvXzZlH+KfPPOIz0/yhsLddRkrjqSq8gadcl2vQnPZ4NmSmu4QIjTeZFDHQJivtQMofRR5Ih/SNWyH5Rdcg2spThD92KkS9Sn3iqGoIkjUkds1I5v8FCQqotDs2QfQqkNl+7PXESMmUHpiZlio8aOG1P0+SsfAL3W1/0Z2VPGnhchOUKIEvumqZVMLhI0JXsnR26EF45giFn7CE58fDCXEhyzbHJhy1yGR2ustexCQ45f7CFcqu5uJ9UoGN/YishZfBpGn0klCpGI+E0FMYlB08s9NrDoxVb7U9aarfxrkOwuhHGKAtA7pGqRY1QEkJ6G1P3MKpWhrHA6TtP60dIhwOrTXsTf5JyWUXvHnsUe92SvQ1FR8Qw1IsLJTwUoZZ2GiiVHPCpvfLpQLmZskBIYRWkIWV8ZkjeYFEhrDS+2P06hGMIh5ovGwcVeUmYtsolyv4mwjB1/XGqsAYVeIr42PhUJGH9Ynffw+GQp5YJe5oDIxTIQbjOA5VjmNTdDvXRuR9/68Io+efeSdnbmlLpkFgKSMBSteEpk50cZDV+SxQ4jVaCiyNnv4tjimDljTLgpsI4f09iOB6YGWqz0QnFmxtKx0NFa1AzQZEec8olzeoqNZyj/vDc3sd/8+Jreu7Kv7a0F18xBqrkbzDrmWP2GG/q/+vlN/frmMx1xU7+5tantjYWevDzW/cfPdGZD+sb7F/TZBxd0cHZDVKO6xIsZOZaqfPotDR+Fvtr82y2NgIkQX++/PfA1zzi+nif6a26o8YRx2E7tOZ4sOLDWl8Euyhxcm6gBLYRs9q9Ig7AISOFKkhLIzfETLbkbx60VxPnXjnFjdzkmee3D8DLxoSbb6Lgk1yBdOLetP/jsqv7Hf/SB/pd//qn+13/5qf6nP/mAh4WX658M570xARVVJ4rIISlASCqxD9KKa70xb+Zbh36n3MqaMeuKEjk8N3crOcBYQ8SQKcB2FhiVh/dzfXR1X59e39Pe9kI3HzxXztUF96jntuZ68eJEP/zl3Xow+DkPCIeh1QfOGcelkStJzuD30fV9fe+jQx6SLjQbXpL/BGpFOQYccDr7TsH9aofMmmOLhGPZGUhJfdgQukpMt2cM6po5cCsJHMUxcazDQ8k9psGBmwIuTMEyfyhy5o5vKHKfEHfyJXVwtxNd3N/W19+/pA/fuqAzu1sxkboilO2sqVXe4MkeJHq4FJ+aj7zhub7iKAlfSouMSaHIBtfYbHzW5IjJQZXdH3swwSvOWJIIHtzKTyR1ydiZpHI09RZ/pFKxI+KRUcSoWsHlUCoDiAcZkpChStPFTEKOMQBD5gvFEBRIU1vWxY79zAsSIxLXv2xMPFj/6BzWc+S1vOR0d1EwvOLMnJnByMnSCaV6/NaJLRtxYpi3FIbxpdxzVSqMNXmMULdEKIloZObCp+cHGeU61rGiiz3ySKKVLxnIzthjYseFYwtKVxT1Fv9IZsh6wxHxcJFYUEnE2fHAagEz6LRFw5wJAUe/qq9DhIMvUcT+RktEqZqklmOWGMz12Uhp2YPw7pUIE5G6DRzKQsPtjIDYVZRYkuEQS2IQ6R3PPiKp54TFkvkjFiUWIcGv2fpUox0XzElT7FSowFirmhiniPBMFZ5TNBS9ON6cjUp9Jzik7tgqEYOxw+gxmuvjDILPpDIZ1gvkmIvG8eBalbow6dnzY93gQd69B0+V3/aLa87PvB0OuQ6TFqZze1v1z0p3tjZkWzk8xoC5cj59caxb+XuCfJY84hI9MwVgzJ7iPs6dWYN0TqIVThI6ATgPFEZX6HStDd1FOJKgQewMLHvjgKfOwlE4QFjIiaC93U1du3SgCwe7PMcAZx8YJex0akltJATMOTdqSsu+93yMuMRWxxDfyV6YRgAQt/pqppeFhtCYkwzMJT3k3iz/Uu8+e4+JCLGvjRh8Se6i5IuetcTYpcAAABAASURBVPKaAVORmCk20RoyDLwlUcMD3tCRaq6IyRd7KN6dQPGfcdCzP1cv7On8/o4WG3zeJ0cP7p55TeKNQkA6dnq5hOc62zhpQyWz1hybZTAc5sOgBc+l5vNBVTA5lDZxloNbmQKHgFhCHEoKJN6Gi6+GU9MK+nuFHPBXnL46ySvoegwyq5BsyxIXMo2FwkCykNroLgQcfSRCilQtiwuVItePVD6SLEJZcTxC0UPAb/Qc8PiIgV72+M6GmbZ44W5tb4n7Wg5Y40TLCdVUB4srC8dIqbd0lJRdCSKMyVpVU6giDimSyeaDde7srq5e2Nf+2S2hlj0+WmsegXAH56SjAjKgVS7ABlXvlogx4YHYFJkdkTqg3qK0ElcSwjEPo27fe6gbdx7qOR+GBoKBy4/FFo9uMxaRuadRnqSDlk8qAaCPSHypunGCS2B00RJqW7ZXiSKK45fflttYzHSFPXqbJ+9ntufKiykXURHY8BHOwaKTDpU8CJaVPhFusq36MSZkUlSYTQYUd6tQleYM0MQRpVJqEAVDUv7+4s3bT3Qre8Y3RsLJxgfKw+PcnB/kQnrxLBfUDeXCUXs5WFkLo4bZoPyx9LsPntTeP356JFHdYKxG/KqOLfAwDPXANFzMrTTWs8Yi8lpaTxQH9MoBn+LiuaaWGJ+4j9RZRsmulzSCektAJHj3QEk8rLXGskHDWVvj+LWoo03E2AzoGvnI8AbEt6wMiAAIjK/2EUviGJjD7seX2YOcUlwhzKdYn6n0Pocoxa+RqoHCGZMghCZnUDF7VEhkGwxCFm3ai3BUOrZxxBWp97ymCKSqBotPqNvWx1jbCNgepbCsusm2HHUktqVyckAKia2TV34NS9eMdHqcc04CcHoGjxQeiizZyNl/yEZWJxfHrtNWGD52JK8MmTtK9qevoHH+grTQiJAfbcwaCSLFANF7ffHvMGPvZWP1k2aDFJG3RMu2RFcafFIr3XgNjmmi2COHexUYZCRTTuqFbOMBhRt7CJaSInK2slZmihI8HLItepAiPJIUuSRkxFUP1noeMCIZRbyVNuXZ3pzrk7cv6dsfX9eVw33N6jC3uHSqeqXUlPq6paGrGuaVnAIcFDC85VrfJNuy1CkCdr3WcEn6Qu1yQie4kHCODXJbxUYPDohnxlAiQ5HjsTw50cGZTX3jw6v6xgeXdYkHB/mG3lRjnAZOljyaffzshX74qzv625/f0YOnfCPL+/8ODwU9m+veo2c6enGk9y/v6bsfXdbbl85oa85GMX3Kgcn2GpHYEl29nUoKuq6KXRuTcFopZg4aIOKId8yyLamTbdkQa8+xyc33ZMMga729qqmslp1IdmmaRyqMgW5J3V7XiCySuUSLBYbVIkXdu9iWeC9wUZdjYBslWTYk17qidxJ6U75k5fapZ69alngu0ZtyM1wQrkSDE4JliZ7TK7UN5N7fneuTd/bqbwf+0+9er4dfl/Y3tchvCGK3LXsigukeSYqkarbRoDoYWXSoTGuDV3KX1n0sm30DSt2T47o8YXWcV8ooECcrXTaCVPzyhV194/3zun7xjI6Ol/rNzYd69vS58gfNNzcXuvPoSH/+d7f1g1/c1ZNnR0pkEUOTZFuX+ED6nfcu6LO3z+nM5qBheSIqZUMbXL19RaGtW8YxWsM/RwCo/JmE/IAcmQaoiCKxImBVml2zRayll1bxgRLXOJzhp3pyECZlSCIootKQi3Gsdviy9cN3zvEFxzVd4wPZjAtZw9HKD15Ja8muQc5PZDhojeGdmHVVF1UmVmMb5ZERZwwQuYwmeGslIY6xJh87I1m2Jbn/IJcE19hsC6Nsr0guqIbGxAboJBoA49TZQdXmSrLxWieNzfApLLIYkhg4lXZSUBGu3prMTx5i1JGvF2yTysGEICuMCsZc/VoNjhmTwtAiyjY0+mdvrNIzxCekVTOwNXDJta20ARaRHY7aCZCtJ1sTZrA+IpQeLTV1ihYLlCA8xrIDyLYciYEVKUpxsmtsBrQtmNJcgiMWldQ0otG6Ekk0290WHgo2UgxAsiTbYqeUMUPVnzpSMCljC157gRMdNaNUoerNHjHBec0krsKj4+KRBw/FvZMVE6NWrQcq9vhWOQyNi3Kjrr5XeMevO0kksBmkiLJdpKlZpQOvuNYbdoXWsVHONExf2vr8hROUsMideG9BCCZsnSQxsW055xnn0sAJNxjdZRoH0dhp1oggTPUe9ejJc33BNfk+9woigTHQZZu3QRLyiGpjYV04PKvDc9w/8LBoiINodf4JD3Gv8ZyHiw/1gHx573OcyGFZgqualZ8SGbJeBSk7C5PQNLZRd9QmG4HeUGF1vY0sRaNOzovoIduF2nBMOPM507pI/W9dPKj7qtlYX/lrvbkrYcR3RbIBMgf7l882tpWfHLvKgY6XMledQys/IKtaGDCydczn7XsPn+iL2w/06OlLeZgpJSkJiyR7kBNUOrMwf/IHCh5SGkDfy+7DKCAoUlP3a6SG8OcsUNlXQ+P+2TrP++xl9ujcGZ7r9GLKm0B6q5hpfoCyZd5QcADlmVL04lx0l/W6isXKL6xtbixYJ+sKtEa9xhFIXRGLu88bHWpQenslAAQ9WOwhF2TZRnqzBw2tLOtKQ8mBCo0OLXmASSjBM0ffojUnxUlWWEivtDotCklwyKX9jiEO0OqA4Zq4EGL13EDjopDenLROHVPp5saGtre2NB/yGxTUQt31tJY3xBykZQ5WHg6iq2xLLSMzC96Vpx/0ccQnYCMu9Z3d3eCJ+74OD85osRgULC69pKniBk7CBEKxR+s+kYSdlcTQ1Nt40itODRuo5SoiJ5oiC3X0DwtuDeJ+U3d44v75zfu8yJ6xLKx0pTk1koee9VEOdpTkY/7GXC3yCMVeRGzyZ90E0BuTFwgnU4veEol7dGz0xgsh4Pmz23wQ21deZDO+BSeBlFoyj0gBb/AsG9Y7mBOcjJUfONzwwsND7HqCI654k+PXAMNRLGsoLpolZFIzefas6c79x/rNlw/06PExMHbRsh/MGdddHjBfOb+nw71tzifWmHMAg9XnL8658+jJSy5wj3T/4TOhkp886c6QgkIiChOibQ1DaBDXQ6EqjRnCcFrCcWRcUgvFgaEEGikwCB0AJUe59riryjmNSFxb5ZdcPw1/Malt4VD3o5FQAvfp8IkfrOdqeEKMcSufckaLT5cNG0BcZMNDaPGx+r4JrrG5OInpEfseMCYgs4BHnChQzpnoJRMU/XTtBICVHe6ay1PZuJ3as77kCA/hvrJrVXfjjb/FLWZNuGg2eeGx9qwo9MY5VAEFZghJ8Q51TbQuNdj6/KjYslc9c5+m9eMUpWGG6FVvo8K1BWJEI2mjiMwHU86j8o+CkPm48p3WhH98Q7EltozxD8VQmRmy4fgzOQp9zFc6eL9mdLzmDVY+YPTkL7xPQLGsFRkX1SLxz5SNtRpcq+ZRqupwqYjy6IiQPRJpK098sMJIp2rBEw3WdUZLtos0tfLrSmomSykJi9zMHCCxwRRdMZbCgBzblKY4WK4RocoxBYAzOUF08iZzYiczaIlcgpQHYpcOd/W9r72lT969rF3ek7L3r/gnX4KypnCxx8EgJBBmLxmxMkfvNOXCLNuKP5byipYIgXZqJWXuLonSG0OiXHKk5BQb5HjXRuACNyy2Ho+7TjSfNb119Xyt76Nr+9rdnBFVnrLNFzSuf3Lyq1uP9Vc/uamffflIT3gTnHmh+bDQi6Ml30Q/F/d5+ub7h/rsvfPa31korbLUEG2NqE1tTV8Xg4cmbJTDmkjWMIRIENaCFYHTjUupDWWdUKtjpxOdMUh4dnyS0emVA8glGOnNnrkcexckOF0kV28UYAVmkAaMHrhmQ7YVPSSaoV6FZeQpSZ27pKFzXQHlpMz9GVkqPjiHdowgQ10vxEu7kQe9jEsO+4lmFJbju7c956HXTPXw1/iGJFGSEKWMpUSzImpsbeRvMq9Bp17rUvKE1hypa11jfWvqaSx4FGysqCtMF6jOZda4w4fIj66d09ffPtD+1owPj4918+FD1jhof3PgPJV+8OuH+k8/uqXf3H6udpL3/Z6KLWVvm7bwe/fyWX07/9HO+U1mO5KWRxpyzecB4VSsmY+tRKUC5Fd0otKnuiLHTrkRFe4eTDwQ8Y37uFacfNjKXqZW/pMNF4kNTL7CJJmfwhnoaKIZSifTIOZZ6vBgW1/nwf9H717kS/YNkQac/AiW48yIf0kMgZrAGKipxgzISzZsyYlZNWRSMQd4xHJBT49cx4tzMr7BQkkd/irW0cTEFlrJSRwAClY0YT2M2akhhi7V2nAHpOObufI+WOYydDx6bAWRC1fWHI3KyUeXsl4My/CRWn2ukTh0Snx48hOlU3+pTftEVlIkcVEjj0agEVwi89PFIcGHmQskB2J8ozaG+KRuybIdpjSLHysjQaJVILqKRC0cipKTZ3RSWum4G+vgQUkbvBOrYl7GlFFh8Y8eIDEsoXDJWjXyTXLPB0CewuDJYeecI1PppKDGKeeUqTihFVf5G9c3fBNTG9HKlHyhKD0GvAtxDrxGTdO1F2NlTSpSMj1x1JFcFU5UZFErIt2IhksZzRiCJZVUAiLJEgernI2cy6IlujgczON4M4iGY/xFIYhhgL2XB+4BuxylpNEhMhQ4xDzJtSJ0ulLDlDs2piJ+3P8l2WNMPJRayweP6tiyBdm3YbAM9XhjhrAj1OqNKnTS6CX3C7fuP9Vvbj3So+dHSl7jVblTFEFUwL3Vpi7zhcWFgx1t8Hk/tWaeZU4uS/kbsLfvP6nPf48fv+CqnCidHkfqt3M+kbC6GUNitmlt0fFJbRTXci8iWiNX6eElANLJx7jqDX+TLYQXy3fZDLbkNb25MfCly76uXd6v32DPGuMn7Fo1UwyddZWthuh97j4HzuA9HgGVybKlkRDxZe+WDRsdgAQxZW1iNkD6k2cv9eWth7p594mOjk4wdHv3J8cqHmfASa0XGHqSBlPaKMSzX0d6fIeTt8lmbfLqR0ixD6IhbPBl8eG5Xd6PdrS9swGYGaQ6lzQ2w52hYYSqjoitzp1l1s1eL1fUlHMluphjMV/UPx8ehoFEogK90Sp90EwT/lto3Uxq0lNPhMk/ctEEwJMcsk+jiapVhKsqmmwT12mL0ypn0+l/NBIDbglxJUGh22bsfXTpSk0Z0afecQgFLtQlnQ4xhjpSEsUU79Bp1GuhuR5sLBYc2G0tFvPyrhOYE31Z1OrDxJKbL1JyMKUlQnzyb8ArgJo5nKpJkFWt8WKP0LTDg6Krlw509RIvsK05L35BnHwJ8KDVVljIDJLMT7rW2sovWClW+VBPqVGAAtrJLzW4mCMmzgRMVp7cn1i6y4OpX9y4r9v3nym/Co1Bfc8wGtJEGlus5IVl/Rrtjaj83YxSRauwdT8wYnBDSJ+UptSSF25ynOHF9d618+zTnhZclKiefYp/JZTrB9T9UtFnAAAQAElEQVRQA4eLOiOiyfwUNyN7wijbRZERJEvTfIpNFoyEwDLzocNtqxrJbcucKK2ZD44v9Gv2rP4JMTdUrQ24sVZiEHgTmOkS3x5c4U1ha2sBumQ64jEOPuXPXx5xU/9Yt+6NF7kB22gXURatMTkMmFHKxWGG38BFwkFqiBBCoWcfs5gxFAMgY3XEnjEehUwz1anRbYzxgynWTI5uW7YlQR7EVkjIAxQuWkNu4ePkIwOhE8Y4dhR6fJWYSgaAHF20VnLqbGi9Gyyk4hJMU8u6+3x4UJ/tyXTKKxWezFdiWSJx/F5zr3CGUzh+TUBFCbVPrUK0Ldti0NTM8bL48QDEPL1IASmuCizW2RiUATLy6wSEBY8YUGC2ZcSpT3J4fAtHoSNmhDDQ+/FGAKkc9XpGL15ILADMSHX0Lgct85ixoyhZ10hmf41Tz4WNbhxtSxC7ICRyCsrxwJgeWgbDA3m5xMb8Pc8SKTaoeqsclSc6+xygdPaUaTTpJWtqlm2UHt+QeIEyllS2LgFVNxiCKRXWhBAKa0Ky7FDkAtCRwSTJGdiX8FBUrQS0HrKCUAHXHNbE2ofugM9aH+cKUj7sFDuI2oNrF4nb4oHDJ29d0O9/9pbevrjPtQqvcrFsS3TB6bBSJMHpxckRm8ZmbEYeAOmcUzigv9HjBJUPRjsKQvXTmKod1aYueJlxZTkC0nScaj2SzIsnDxYG3qcv8LDgWx9c09ffuaTDs1uaE2fegVsCee2h6v6TF/r+z+/qb352S/cePtcJ1+7NGe/52B/WTf6R3r+6p+98cknXLpzRIklEI0dfY7JMs4NTWEeQUy/HGQk0IxQjrHrkVwiFvGIVCe1nl15peKDHGkKj465QRFUbbSVnQB+NxtF2wKIST9VYC39lwGnlEoF0sUfsxMj7Tz5wz/AVWUIurrU2BoLkuGbXEOnB0bgRNjQbLNIp6weFMeJSMexneKYJ5YY5mwuskomq60r4RHEMUY9HjHQJQ5t6LExVaOSJur0lFogeJ2W+bvnto8mVWsujMYbIg/Raz/rKWHifo9U9ZX6TcqD2S/tbyn9y8+GVHeY/4YPQUz17/lKb81nt1e2HL/T//eim/pxz+e7jo4pNxtTJ51YqkQ73tvSNdw/1ydvntLNtKuGDFK8HEiK3/lJSWssA5uKni+24sKRXAC5ZowEoU2nx6nJj3mgh4dFJtPhjROo2EWC0zpECw7oPQnTB48NrfBis/GmAM9szffz2eX3zgyu6dvGsNmaDBglPdp8Y27KttD5GOqXsj+UCIneibmIL7AUoLmMarVoPKzXupdZQkOJfagmWA+fkDA8FKGKIDxiSuqPG1tRNhhusjaTS7WDIgpcMl9A6Fy2fTXhZqczokmVDpKJz+BnTi1qdO9Oy+7EvgzAoePZIY8OCSytiwB5kNMa5RN6nuR7nPFEKiVy2+DZVfSQtO/6URn0IdIcY4olIP5WAxVEe5wTvwCs+KLLLK6I8/pSCPHZYtyBQWaulIODWRLiMlG5HaioA2TaiJUbRIsFW3YUnHzGgLLMQRM7TbmUBUft05CuFwVD1CBBZSq1h8nPO9kJUifFTbJCxhTLzaSx7gU1ji7ui57wsDvIKVzeLFhzW871SddWe45f1lVIDueAZJeaFwisNoG3ZBrKsNEZ02yvddgxv0KoGBDrHq3EeURMKvfzDe02t7CJrYdQUrrVmG6s1wIeBawhcIEqLsyNA2acw9MD5J79f3HnC9fiJjl6CBM8mQLkPMed66GB/m+vTGeVfLswGk7lRk8mUPuj5ixPduP2w/4uzl/nlEsm2WlxGIrsiCtw2zFWvLHoGCEmvN3wDJT77US64GsGsta7jwhq/UJxjQ6Yr9nwm39vd1DtXeWaRz7Gb+RqONUiKjXFcD3mSS7SIsPXuUlhX8VcdmjpuW/Sihl9o0lHBB5k9fPjkuT7Pb2g+eF5zB6v1yXEbx0QL2VC4aJY8zSUJVWlwozRsKgIML+aMRbZVP/BsX/Ynv5RzdnehK9wj5sHg1sYcX+amToTqtqWQesNK3ewh5whnbu3adC084TqZZ0lLeK2J82lgso3NDe7RN0gzkCT5YET2tJZRXSNCddeYweQoztBX38rz1AND9cYYmhhywysE5K+Kqtz4uRwYVF4ZQalQrzVQelZRhuRGXznayVQmhsgToaZPAUQkLlDNGLdSMrC5sNgjFU/eFAtNG4ILWXIIkMDjVwC5Mg0o3dz8L7SztVVPZUXLDWcOUBEHMQdtCV+enPDw7ESxtxxAKPlSA2HKAa05olB0lYTDxsZMl87v6cohN2jMIw94cKioaawOvfdVPDX2a1KTbah72si4ruZqKGMvDB2XQswYglEbYwzMiYusQY+fPtevv7ijz2/dr39CfOqLBx/IKb1PmhigxqZljkpWOoPGFrGxE0VkgrNC5mHEhgVHRnA6uIoyB2bmacqL6zoPT9+5clB/46nmwYtsjPEKaWzI6VMyPLqhzxc5cam3UbeN1hLAVBjrCKCDpAQQevQQoshHhKqNTo09e5q/KXHzvm7k7wG+XJZ5HJRzIh+UDs5u6/rFc9o/s0XuJW9g8SMbeUxecfF4yUPm2/cf8W3RAz15esRTdHyYe8pV3L3WLltZwjAbNCc+N8nC36KtOPJ6Z75kaFRRHL/EhAVqHOO+P+WIC56IZS+HQAGkzFO+CtaJcB1jXhIAI/VpPFDpYxoC6IC8jNgP5CUZs2SSVB18Zsk/Iz9hX07qYeuUC04SQns+5ie6RgB4Zu4s+4P0Sk/NAUYvROYlX8bEB684hJqJiej40UfBjrdlT+cWsowDffQZGZmprhTLnvzxo69qKTtAdUvpkMa27hc5lFpjJmPYiihbtpWfgLZhLt22BNV0iMmzol4paZOBlccJwq1jyHFZ+ZeOb7ho3TGLRWmK6hqBcuGyxNRC43RvEjqJYZFR0iEAVUOmq2IQ1qexrf5Tnl8xuDAbTi+FiHBWxrQZqaSSIsMb9lYO0bER1xIfDFnYi3DCPVuhtJiAyEkMwOrcR24VA95Q6OVLcPYQlRxBjBc0zuUYigjCFydyU1NhwlfVKke5YIPHL4bgFdZ6pn7Thk+MOLkyWGG2dXhuR9/loeBnH16pP4aNBa+p5mgTEYJICKGWDcnl2KdHRnfey1ZzB4tLn3/Uaj1kU29Ep0M2HnAcxhpKQeXCEKTULlfGLBS85SICzw2akLcXc3341mV979O3ue7uaWM+yCa3zA+zEveMm++ffflQf/7jm/rZjcd6eTJoTt2GjrE/f/ZMe3wR9a33L+qj6+d1li/vgNUYUkbSWWmMABOO2OcAjtBwtC0bUqfyTR6cu8weJVXIEq5qcH1VCz6RRqFysSPwjpBYIdWWlIghOXHRb29Ntl+l3+Js8KL4J7HMD/tck2FcdZfUaszQ9YydTJxWNHD+hJScqyDWxmHPXjFdPwYsJGZY6aIZ6jsZS5TODbOxhqaZIkMNvcV1pOTrYhPmkZi/nWYO3n1U9lNLQ3cRA90qWwpQQ04Ptk7CT7RuzxpRlPdAUUzjfM5vC7539Zw+fftAZzcHPXr0XA8ePcG81IJUL7nv+MnnD/Uf//ZL/fzmY+VPwWTeylg5pK3FoHevnNX3PrrKFwBnuQazodyvEq4GFw8I2+ibctuqXq3OIcwSeO6nu2+r2hs1xtZjGMnXOoA7PqMcrL9fNfWkqtbnw5XcoqDsb/kiF1ScvBjNvQ5MfA3J/fNZff2Dt3itX9Ledj4sVbpXB6YS8ydfeFGSgtWM8Nhybx/+KpGKeFwqLDaQ6sGUQlIs+VJd8olW5cIJBWLEObGw8gQkHxE5x0FQ8A4KK/fYEMjdmAMWryI8cO/25CwwiWNYUbef2rq+cmvMBa3cEQYoPbWHh2yzzyqyLUF0VSNZjlveX/ohwY6BmZiW5HTUtQ7QXWry1N5pyXpCTa8fg7yX5sNx/JacY0vmbGRPUrIRFwkai4qfnUnKigFOTBAxJBYEHKXyWHYnOWU5DLvgnKk5PiGpTtfk7/GM5E0KJBGJP2NX0HvvqrsyjslRcWN85ND6ayoL635kwC+y3fO0molkLZSh1+nCrexR8iUHHq/0yhO/5CKUHq27ursyHQuRTrgPX3LfHT5hyQ2EPzsJSEfGHYG+kjN/jiWXAeoRNPlnxj5POUdcg6KKigKlRCURup3iXCGU1eE4FSW3wMIBKCTrjHM4V7kYlXq4xAWG8CXR+tpw0sA8A/OFk7B6cI/nQGSCi6W0J09e6satR8rftFuSL1Vmzh7Y55gB5l+8XTk8qzNco3LdslkLm0MIaaxHT1/oSx5w3b77hH1fauaZbAJjDQuxLkAQ8jL2IiTnJ77YG6+RII16W4sflTRV88ijYCIDAAJjILLg21ElXTTxJWmD5nzGvHjurN66cqhzZ7eVPaqgCjZihFBF9S0C7nnAah7qCS83jPBeI3sh8/pqGYk1+dilWgMinTCSIIw9v7D04NEzfXHrYf1STsPXEDPgMeZhLQlqhTAYa2uykx996g0BDDMCHT11WflBpwNRV41kDXftQXkw70zS/t42D34PdH7/jGbcby5bA6WCuJNrTSFXafBeU86dZZ0Prc7Tk8hQ+Anf6sU2H2Y8D9nUfD6fso21TLmYC7GBwnrP3JbsGnDAyh7QkavrzYZv4tYNQBygQsjADBnH+EqGKTEjZToQ5ciGF01+pZCQPtivuJSppy6xJuqSSKZXGvHYX4HWlFQyqZHjPelfxeMzLQh7uddQc1CmBp7KbvOwbnt7Sx6sJS+25bKp0/gGxiKD54YqJ1GraPJVJx894shkBJsBcDYMOuDkuXRxn5Npp36LAViDebnFB6IH4sSBofRIZBmsrwFYqJBFKOJpFakJQNVwt/FZA1C7CdtUev5G3he37+k3N+7pKd9El8M4dLdpJBevotwQsA0V/ko+YlJJvG180ZW5kbPzrEC2Va0S4MmLK3rWEZ76F7y4Lp0/q3evHer8wY7YNmW/YycBzJ1FcjIj0ClNqEWodLRpPjhdyR8eJzM0lBDOEjIdfpoz/qIZUg2Sbb08Wur2ncf6kgepT58frfaiXBhS89mdDV29uKcL53a14AoCLOeHeEE57tmG+4+f80D2ge7zLcgJ5xummCFnMknmR7TObWs2DOzLIAbWJM5RyTYUPpJoloybaIiMUo6DquJWckNeUkjTm61jfYwVt5rrmItWLtJHx6q/eXR0fAJvUPgS3nhwLqiR3VCiTynz5V8wcQ0Uz9ihRt7ELJGXxC15o2yF9WPQq29kSjWnnJyOzaxFvJbcCc1Ki7dkd62PWrWyYiscJTwkMdKBZCOEpJJt1xyiNUwwYaBbFjubTYKMZnRKnqQYZRe64nHpiHTKjRySEJRWYQyOMoJdluxRCgtpbKOc14YiU1d+mzfrSl3xKjkClDSeWbZrjcMaBwWXZJUNNzgqwmwwNzUQ8jw0t8JnM2mOLbLt8p/P02EctAAAEABJREFUgw1c/wwh47+IDzTDJ75zAsMXyQPNZlbRfOAN0pXHFGJbU4toO6jszhFUErpCONvOWMvva0cvDFjIYaEcXBxWSAnuHlZxzJVHtJynbK9sjJoIA3L8BFfZkDB3TDQURk4ORmT69GYM8Eavc5/gmu8N6zqQRJPeas/6/E0bm3N98NZFfe+zd3X9ynktNhaY8M/FomqM3Mn2aDPJIHSAuu4oewSabmOTZTsqBKdOhNMeHcoVIeuw8YkVBkzOptiyFw3cxkDHgAaSDUbqfdR5n54PTZfPn9E3P7qmT3mgd35vg/X2TOa86imWuvPgmf7qp7f1lz+/oztPljppnIweWEbT0xfP1E6e6/3LZ/WN/D3CczuyPV6DmLExnyZC/x098/0O82hq8ipfKyxxNU1pXzXglw59lVVkTA6t2qSdBpxKKye2+ytRHIivgtbs7GdpmGwGdDZbihwSDbh0xMYayx85fcB/wM/su+CJ9WDEvhvL+BNQ16wEQK3OMyP1UpMzWiLcmiLH2DKMFDkUdeKrnAkITYY4rehNMGVO5nV5wn4bX58i8pt+r6LJ3e+vmmwr/5nG194+1AeXd7m+nujJk2c6evlCnLGkarrHB9T8bcE/+7ucz0dsDjD7l6xF7OshH1y+8+ElXhtXtbebLygbfkuZT8t1X8X+ARClVTPWrhiGf41wevkSQ3m8LAsoa/B4TxQ9xykeIZzoJnMIkRndWUa0JhsEosv8CCHcHiTkM9xTfch16+u8zq9e2Oe9YEacqnU/j3obsWKroaNRkVgDC6BHDjYROqKhVS+ohoJsrCG0QlEVKgXwd/S4jUVWyCuuZVTHx/y2ZVv/P2n/9WRJkqV5Yt+ndq97eHCWwZJWZWVlF206jf8Wghc8rAh2BViB7AMggAgGwO5ge7qnZ3ZmmlR3dVdVchYkI4O4+zXF7ztqdt0jM2t6ZFddjx5+9CgxNbt2PTxSRnhoeBvMGGhRpfXeDsEZHTsZkWVbuf423Ee326Zt8DQxj6HNc6qV+270mw3yqS38hK0LNhyZG+7Hm0noxH052NBNE/sNFXsVeQtY+ZnodzO55IjZv5EKHeBlpzAWpTDIkPWMyANi53zvCECsVQxwwNOAANtBBbgikVQyF9IrxYOLXlZQQMnIZAZje9gk2KBkfkgBbtnRMLbhjYb8sR2UirckO20H69USXyTRSrRdFDAtKtpRbcu2aEQPIGgoKThQ0v2cJLOhEyX6gGQvWGCqKJnPkJ3PG6Ez13mGP63n+FPl+T5/yzSyEz7r5AuHE775PwXKZ93AxErNEFZIrNid1meEWae8Ucx/7LUH+HzOoeu4LtBlJyPYLtVVDFYV5OjCBkqEBSLZloeg2rpNQEXW0XToHbnm77cn/0DyqnHxwSOf7Zdlx1qy46l9CWd5z5/uZj3mDP7ky6/19JuXyLsaPsl3hd534tKqz313+Rx7dDipznSs81zHZcBzh5SXip988ZgXXC80k7ibZWxcLUQHiJ31gVqljAbOABW1AtkE6cNGgV+QDQ3Y3C2Ij7lgy9/iJwycURSJTIDJQ5TD7ab+td4b927wYvNQNiNMbHRVobMDz+iiksogCEwtutNPEQgIg1tnKrpkrjlZtqrYlqEy5vhgIUXWGp+5d/Uv6j756jHPasw9coJQy4oegvEuuar0GnfyJhpqG300ICqhLbQiiGwrZbRQ2EeeECFDB0wuGGu7nXSHl6b3eWl65fJlNfzTn+OA+/fVxCmgqTH25MUTD3wmrnPezQEOOzScyxsdHh5ompgn4quSowlNB1lzEBVZlIkDSUUm5gS02ELt62IGv1qGhD5TIAhzhqD21elrz33LzkLbAX1vYSTIvy8pJgMNjhUhpGBku0CWCrQU5AulLIwoHchEZuShC9KUL018VnglGI6xA6016WRRDw8OdPHCYS3Cumi1SCxUFiyHQmDG4ZS3GvPM0kHP6GsJoGuTLYETI+RMY1t5qLl7+4puXb/EptpUVojViSN8qVhKkQ2+Q1vWKJ0NhwRV1xAOTbUdmSjg8kcIqbLbqyBKSLZsPFrNHHRfPfqal4JfcOC9kOKA2czEgugLqxDwpUNvE5yatB1eselQKqhxGzqw9Kf4QHdRQgOxKygRM4cy/NXLF/TW/Zt67cbVetggOhYaSx8/SeaHcMh6QWhFByjFw6uHLuhCxCjSIlhQCcN2mswvYITJA+MRBFV9+LCU8OnryyfP9fGnj/T46bG4/9U8kQiYPeHxwTs3hbs3L+uAA7Znj8QZGF1lvNbT58f64PPHyt+XyE2ZLvRqQYLPmojFD4dp43Ayhqfc3HbciLJeqNi7Zs4mDpRJWx76Ju5CG16s1EPZJHQumykxA3EShaRqzCWDj5y5yFgjrz3PQE9Odnww2enFy1O9fHmil8enOj7eAafwO71EH1kgN+BA/BMxQDea2Tgz8zGg7/nOngwwidRZ6TP2nYXoSSQBgMjGfAzK5BpAFUvBqvRDDQmBP632ukHorJQW1sBKQ4Y9Q8QPswgTswDZUpMnIvIna4jBEw86JlD0jD8ErWzaUSWwUsA2DQIDEcXdIQo6W23EHwlJ9tBaVoptKDP24iT4HiDQnHnGEZYHddd+aM3sjaYJnD2zQvbNpjV0BoIn9hZ4M2k7uWBTGJ79ttkauwmbif03gWPbij7gOthOkWGTPbkN3TTht52wgd9uJh2E38OEbxuATXKZ6C+5MwStxRDW+FG3VAaSIFWFOQNnPUCIDTA9zAdtRMypFpkosV/mGC51fxPGxwi4zHHtUAEtvguNQfoiglKCw9u57iMJICVWPEC1Z1xRHGVRRSxN/Fe7QS/+BAhPMoulRTdFR44a2sCwiO7GtYv65Y9f109/eE9XLx9iHyuAuhra8QHAdrCwAysggs0iA/KGhM38pD+teg05qGpn30WSMQwnvIsp9XiwguzI0kNf7EXfHRk17nUuhEh/2cuHB5N+wMuCn793X6/fuqhD9o6dCEA5Sc9f7vTrTx7rr3/1qX73yZP64gKtuAECJ9odv9CNi00/eee23rl/TUfE7PTf8Z8BMdLUQGSkudRMGONYuIEiU9JWFTqy+CEnO1gC6bvFiIhFf6OPxAlEnn0DYHG+7iWYjP0Ikf0fI+LUPEMnXiD3sZKhC5/oqDOsAcijDypBlL8P6KrmBT23JNqzGlUgMbJO1vjheNGGpmUCCiRzvtjoLUo1cRMiFUcylSvJUtEhpZZyDBpyaDAlxqg1VsgxR8wrnomzuib32AcwO1cTa2FjvJD/Eqp8sbdpYgyihsqUFk6zqtP/CmtepIhtcp11gQ+U+VMqP33nlm5eajp5+YJ77Ev1+VT5VwL5wP67z77WX/3qE/22fvMVPx42M55A+jrgTH377lX96Y/v6c0HNzjfO+dcl2Kwh7DIcEgeRIGios/0gkiLkVCjj2/nHo4XFWsM4l0AjeewRzD8ISJEigPU8AmdvVExkbKIiLpsVgwoUXNd75Nn3b91RT/hhf27fGF8NX/rs/LBJYaJ3aED8CDSHP2s8W0cokMZWSBuiF6pkQcIQMChqmEN9yFYYtlezBblGhurxCAD9GkRVMWg8NIQuCTEqVzCECq+ES1WA0W3QCJGj/vQ0cZH+JpmLy9iONlm31i5f242TRv2xsFBG/dW+O029KQN9+DNwh9sN9yPI2vIG7ZTwQb9BOR+vQVvuJ9vwQXE2exjTEo/xU/Q2G0KFpr1nchrmix7wETOk6Qm035fjbwLcwC6q3B4yFfXTLDEq7mBTq1zgY2JOGytTwjbFSd0ILFsJ4BQYKd9SbzoAzZ7AE1fz13oIYlrLIIDWTWgD6j1xjaBEdFF+gpI5qdkEpQ053qjH5XTiBk/pcByqwqFOgwAlxwRYAZPRXSukgOxch2f8rLvmBeCeWZ/ybP8S57pB+zquX59vs95c8pngPgk0JS1a+IZUpVjcpiJdcqLxHxOiF9ewB3zmeDk5FQnC06MU+xqTOsgRaahCw86Q44ocUm1+rCtln7BU/oGGjCVTDLYSul8Lut1n0//gXw2WfFLxrGrwJI9Vit9aSmZrvA1h7WuVubks6+e6ZMvnuoZn9u6Rk8NfyaZpFNnXTna6M61y7p+5UgHSQ67jDWxbJPTTp9/9VQff5YXXCe4EofOVv1IIbKVWvIbLPad6ehw2BDbBodFkpo4gUFLUdvEYByg8i19GKWgCwq4KdylCxs9eO2a8r4iz1dZc1KMBYMcndn0mwoMhWQPJtdY+hiWq0siixIp9D5g6GHTZdmAIutDiEfm++PPHukzXsienJ4Kk72OCcEilXkhJrXGGIntoLL/Tj4JHy04KNBjXy6JFYnwJRfkeQ7k9kps8Yy54f3EFd29dU2Xjg7IpWrp8CimwuInSuiZz7zJNXnMbO6Z/TcjG7jXNb7yGcNmw9l7cKhWe2gJAkpNvNikw8RL3Mgr9RDnIGOK/TmReAhgXCDyi09A1ehbpRMa73RWgJqz07bsFWq4ksE9TaCnC40CTxUGLU3R+hfK3qi/YkifUjUaBbtYBMi0ZMkhBCoFRDuwvlMir3AhxmwyCswYbOQH260uXDjiprdFGBUTgl0mfSzWKQt3qh0H6ODR4xvj2AQrgYo4ayLKw8/hARuJTXSPiy3/8YiZoYzF3P4kq0qMi6BBtMY1+lLRn80mxdExSUOOQiaZH1FQRgYM/5XPmFB7AcRuk/Lbbh9/8ZAXU085sLjgoka3zjHsqPSdCOnKNn2NPBYxKhfQgrtmFLmIbGM7QtgeRNqQgfRVPPHI+cLhVvknxG/eu64LR9t8py0zWebiYMpkfpQ4xgmIe9jKd8+gS42CPDpxhS2JqTUr4lKzgeDkMIA9qGrTBJALebKzTT7WE24K+V8Bv3r0Dd+GxSAwsktXebFx6+Yl3b97o/7o7BxhTALEsAkMHHMDzTdPn3z5VM+PO90gVyCZxngBbItCxZJp4gEsZvNysMS68WCVfg94KDvIw14wD35bbPNQtl0f1OC36DZTk+0CuaInzEIEda3y3BROOcByU31xfMJLwcApH1ICMxg4Bupl4el4mOAhYK65l5hyTTSN/kTpzMdM7p3ZTKeYIcWODmMTiKlLKoXWUiKz+EFoZCDBai2d2EJgR5voEqyKoiPbsAFEocLvQbLRWRIwrh9JyJTClOxl4YHwhK3wtuk9GQAlxKAkpaZBDi9iOw3qwvgpPNhGAoTVUmwvlEpMGmz3zuzNhZNDLIJF6fRRNMLQYq6NtfDO3GYttq1x1gUmHWwnbTatYAteYS9Dnz2zrQf6tvhtdLABVh34gD12gP8B+2sL3iLbIiuMbIMsUPxEnLb0i658wJutFTqwhd/iUwDdoBt5u1kMhfkMgi5GVWqqmPuMG8Q5FHFsNKwiDGiUPemuRaKKgUtwQRRMOiIFhFPO9Iay+OjPA/oz1sMHQc86GILKcwGrBEFcWolY5QYfkxVUBaGQYNCB9B8ciARNsdMAABAASURBVDgmJR4RlzZSL+r4hx9wYbvR22/c0h//5A2+gLmhA15ACMvuBsKHXHSuGNroQVVtK2xFhcxC5IxQColUXmsWMUJWNuCwZVZ6OKrthOOcAHtoEYUosI2+VrR4hbfUmnWbL15++u4Dvf/Wa7px6YLMzzBKa+XPNHzy6Ln+w68/13/+p8/19NkJe2Kmr52adppPT3TUdnrvzev6xXv3dPvGxYpr8qObfbROuABoVJi+1xoZ0EHfV3mQyvgHfK/Bq0JCvSp4lYs6oLV/+u3kC9LvK8P+92m/JU++gXPixP42ZDx5QcWuWTMpj7H+kk2v3GMFCtloJqDBDx/LtlpA0Psx0BN7BVbnni6xgNUotT4hTYO50dqGEZSkhVb6R6+lrLl1DdtFDAq/QJfiblnnS6WE7rxspV/VxS+war+LV/vgaNe8Qs8cDrbZi0f66Q9e049ev8rZvNPLkxPtoiunrq/Zy9nT/5F9/fD5qXDR+fQsKy/QfvLWLf3yR3d1/eqRmOx0kaUrnH4NVSHBqZEFB6Jbz5vwYzq7Rl89ogFLgJJAl98+m0gHJHZ81wQGzWrik6DjmZGQrckAtT5o/5jr+xf5LcGbV7SZGgbU0YniJ0rYFWCXmtiDtKPlSqGvJZuheKXFhhrR+M16LOEtK7Xyx9+GF6XQsKm9uvB2EYqPlpK5sxd5ZNDFxR26bEOjSz90k6mHs0ptyMwpNtFlDhkNko7eAxo4gIPtOAhFnWltsvICbst9vO6v3JsLc2/NPbZo7rEHiz58QWTbqe7LsSv/A2s8Z0Y+acszZ/jYlx6fw8iIXc8E2G+JESiblSaHDeu5IbdtYLthfb1/xtiwAVDvXz5ZS8kEcEa5SZFZTTYUlQmRxLprLREOugdVA5EYoLXGHTcFTFOQuZRk8ggvGwZIJ9AJNSArkRUJRD8gukiCO/bxL1op2CCzrfqxZNMktuI1QIjioxDSaCMIiIKeVlFkz+bZOrRSomOeQgYSfri5nghP5x0v7GbOFs6XeiF4An2qfDYJ5D/gesmzfegdZ09S2zAnm03jTAJYHNuicl/tvIybhy8v3uITqBh81gnOC8h8ltgx95VHx1fC3wldwEcN8aiknIMlEDYWe1f0yd7YGtpFb9irBdtWe2YiH5FMx/GEz+qBeiG4I68FduD0nTVtZS/JY65z3alySwTzhCBl2M84Xz/iRd5nXz7WcRIkPt0otja588UFrW7fuqw37l7XlQuHQsyR0AsnLpRevDipPz312VdfM887teyrXt0TK9jYn4EocHIwAW3LtmioYI1CyoOgtVc5geFTIyob5hvHiEAGmmRJbowoyLrJl8Zv3rtRONdlZzESKTOyhwQjlnG2SB2+A8IWlhqpZFAgwbMNrcxSoqlKfKIPECVmJY+dsM1U5z/j/OCTh/rq4dfKnnByrb5GHEsKDC4tHFWxQVNIS1nUGYfQ2TGUIFMByx6gc6Ujq1yRXbl0qPxHMrd4+ZszLnnjgZ8K0oQ/NxilZB8lRufKyzRlLLkOgmeSpJJy19SaDg8Ptd1uCOW4SgvSKyWDOROEW2GVxs2mDazCMkqzCoIXHtNwK7zKxuZVyWqX3EPHQpXsoJRSZFfry4y4DJx5GxCjBZCWtnxKdkYJTfSi2B7cqoYvskeOQdWOTRES+oAdvYvHVCmWz+XRI0LCATNtdHR0QYfbAyFQPuRkAXe7HRtxVn6r7pTDZGaXhg7ehc7qjjCKfQBCVZipXAhZ8A0LfYsPMA94UXT1ypHyMB27uJZP0sI+vCoB7UvmMjaOfJFiGndFZFsZVHz38khghm/0CKiJk6VJXg2/l7yMyr/V//izh8ofUq28FoPYJiZu9AWVXR2mgMiJX6Cao8xZVGiEQ0HmKTKbHLANTSSFDYRXLQ5ezOWEMP+E+B2+2b519QIPA7EmFIZFJYw6/kUgXXXwVKKowhEn+QuZaCJHtKTlIaG/CLpGKVNIc+hIHF5LvqKs/rb1/MWsjz9/rE+/+Job4CnakUOITkw3K7/x+Do3hxvXLjGGOaqC9NGJ24jDdtLDJy/18RdPeMA/rhtIjCqfGkRRZBJpoBc9NfOANvHwNHGAqGDLzXG7bcjPYMvNc7uZ9rItN/LYbLYTN9QGWLa1luSVySscIXmG7tDZw9nvJ3zLd8oNP9dCfjU/OJAb7W7XeSjo9cEl9vFN+Il+NwHynuguMkiuAdG/NJH7ZmrakH/ZheZ6iZ01SnBexAxseYiVdSkSQfoLhE/OwYkRukNkXSIrZ/iizzU2QYoPDsBkDrjOa5+wtmt8EQQV4l57X/GlI2v8iBLb84Dx2CjYoR7rnSAwnZEYnLqokYTDJTYB2AVBqXpKzPjFP3T6i2P4omGC4zfm3OyXxpw31X5gXQa28mFgy1oUzxpsA+yhDYuW9dlup/KZ8Mlabdf1wmeD7Sby0MzFFp9tZAVmr9LfhD98I5Gptcphg10LINsg26Kf4CfwATiyDboGP7WmrKFr5FbKGBszVpVRZ6AooDJyZc+sNsHxMk30zCx6jKuO690KjsBp9mAjh0sM0FLpNFT6XMisgYhhD/+gDh+/LnrMGQphD32ukxIhCx07zPa1rHq1JcNMq10nRuwzlkAMCmNEVcZOj6QElxyHgdykG1cu8qLggX7x3n3d4CGwTSidfsbDIR4SbL71JUDNZcVGFpy+IVHNANblW73hFwtV6XkAKu+hSzysyye5R6pcV9iErlkmVypsWS6YcAjTp0gsJ+rRha3ee/suY3hD93kYz/4TJXHjSWb1EvDXHz3Sv/vbT+p/Ddxx6JrruZ9wbue3ruZj3bu60S/fvasfPLiuo+2k1R8i0VYETSrkGX0xNOkHURRwIrMBJbcUQaamAMaBMOAoO5hhVQgbrSNNOGaiw3SFwQr8nYp+leFbRrmxVzQUi++QY0tFutTBxKQGSBIZ19hbdImiuk9cPGDFtLGaAjL7kfQKnaZj8/srfRGn5TqG3EA7mxCAVEDIz/xhqPmAW0Mht1WHWMM+1Co9w/aQZ5+VNPMxRINd9MXQjGtE+27OdYX2+2qCBaLLGuFbg0/Tmcpe+Z3vpse0eigCmxXHHnrpNPMfKAMm+yJ78Qc8B/3s7du6eWXLF5An3Ft3RCIii3N80tnTz/Qf/v4T/fbjr/WC+zLZJGCFCL3lWn/99kX9yXu39cMHVzm/kztAgtUXZBmfy4EAiMgtBIApLX0utvYYtxSMHb5UpT8cIy0aj6LTTwGZo8AsGsn2gJITS6N0xmYPPud+viT++bv3yf+mrlzallEnRIAAFQ+25BVqUJJVhVCFY1OAY/KJkOyDgBgD7JfSQWoNILpI4OGcIQJ4ho9uwfq2ffjo6E8Uwye27YUDUcMlfAFN5zykAzpNHwmAUXzR2YYKD0DTVsWysO3xXBUrS7YBiYeNkjf4qTW1ZrXcX4HcczfgCdkWnPv/ZmqaoCNf7/Oxz7Padjtp04BNYz8B24AVXeAA/RZZfAORTZtp2K4+xE4/sdu2Vv/qYLvxwPhXjE3TZoGGTSM/s5+tTA0jzrwu08OwmDL2DHsnon5OhzUeVGR7eWgRiTr08ZISx8rP4EVxAHvErAByqmASK+IB5DO0+xaCnDAmqF1RcLPMIGxLsuwBw5tMCEaVRYHAG2KRQw27SAckB2EduV1eqoIadzSZk5JUg1h27KAwyGe2PNfnvlgv63gY2RXMnDUA98sdZ9HMnkxftjW1ps2yfi1rxhpNyEWZiVlQMTr3jAEj9lwx85lwRk9YPJaKX6j0kfv2jDJ0ZHSnsQ/YH/S3KRAyVx7ht+QQmKbG5y3Gx/CYfGpnGYAlfwRqvJ3YTBO+DVqyMr80qTBY4yNlHEmLjzV6/PSF8r/fPnryTPn8PzWek1AmRxsn8r2wES8Er+n1u9d0+SjnVOdeqXQp28Sb9eTpM+XvCeY/qjzZqeRYlE1iaSlsdTURl3E4uEAijEZBATFaiMq4o3cY4oVO5GKrsfghAC08rRtYsq2W8TCG7STdf+2q8lLwEi+mklNA6/xVP6LgXzT9FNfVsZEMFh0PedpeLKta8zVjoYIOHwJPfLpsK6WnWeCE57TPHz7VB7yQzT/fntk3NnbxxSZkJjksUgXonJooA6qfOhfSU6kqc9wHTpDA4Kq1TawBETR4RiDx8vfalQu6d/san/GPmDeeFyXZljTABlPDJoP4i9KZnxnoJJtrKjh7KbKZuQ9EtmFvXjg8YH9vEiKeI+kKVBGRIUpLP5EwvCEoppcfqlicAf0y0a/ye26x7nvBOWLoRntOvPRicEBgpXhpzseCrt2WAWYZMker/T6pEsYZSLJBQCr+DD+eGm4RiFKdgak2DHVYIaDGLIBY9VBYcZEEBy02oO/UxqFy4QIvBXkxWBdIMsCPWgfZjs04Azu+WQnuLGKHH2M8F47O6eqcABJBm6zrfBB7/c5N3bx+uW6QWcV6KM1YGKltWuwdsGwuMMhU2xI1TZELLY4OUSIDUY2ZwdQSNtneQzY3rJggaq8D7gvewP/2k6/qwCJVbJXUaFKRMAnlA1vjzcZmfmQEVbtsGGr0kmVbozAG/CPvCAKrRhpUJ1bkPTubh7Jrlw/17hs39eDudb6N3LJlumwDqmLaDkRghwtTEoUjRI3NLi5KqejYeJAyMoYZY0k2vCTzQzpKsa2wqhLashvfrO3qNys//eKxvnlxijlyWpW9a0UuXziogyPfKGy3OTi6zMFr/C2KMy8T/if6iDhfPXmqY15AoxkVI5uGuDU/XcwDKnBrEy9wtjo82HBwTHVzq29j6eeAh7HAFpybZPCGm+iW/X1Q+qn2XuTT1NSaZVspdnCHV0Ga1sb+oZXzY1UJMvyeWWgjMHQj1sSez808fQfnQWKTXJrJuw2YwPAT+U4NOjy5JrdAQ5d4hJQNBWgpZyQz1HtJsSjMtA2sSKymFOYcnpkMo7r2ijprbBdT50dRo8n+HdTadvwHbRM3/YOlxV86R+lc6dALxBTYx44/fPJaSGyXGjnkKrcRwGvFde0MGbOBZqHTFTa2lZ/WmrIuE/Oa+d2yHrUuE3J0rcCakMcu/EpPrbFfAujxbwHWuK3QogPgDe3oz0H4yFtkkxTsNmlqTdPU1MpvyBs2bkPW0E3oGrKWcZgVZFxUMaiCeoGAPHzG3yBi28FKQYdrbYtaqi7ZCEUBxceGSA1GnIrZ8KFFdeYT5QI2GqoK0iS/LnvQZRa6Q4GDksN+3Yl9RuOL2XdqnHQWL+x5H8KWi7HJWHJYjD6ERFWis7NXpZwF7zy4rT/5yVt65407nCVb2Vi0JrlBN0mWAkEaJaSRebCCVEr6Ci5IchBn+XXOY2GKF1VLGWSH6+g6A18ABVkiF/IFHGGAvMgva3uHB7Nf/PhNXgzeUv7ZzmrSYkZC+Q2BTx8/17//h0/1N//0ib55xotAUfqOfHZqpye6vJ313ls39dMf3tftqxeVGDO+ASUO5vtKeixjrXkBAAAQAElEQVSVYkOyVaOr+Q4BLCZDB0MIpIyG6xM27lkaZKNGP+LhgkEvOwsP5RwgUQWyv8MHUCDDxkFYgmuuO5lUjMSCSG/c31ArxbKUzgr0XyiL74wJJLVy5nFH49mnJFKFsxrxILUvMB0l2Qg0QNLUrHYObMteQbJUQPYahbFB9ABjA2VElUtoxVcWSEYQAFHjFy6eQmfZA7QvHdmeWbrsCCpr8Ki4DaJ6DhmbYKcBwgcglzpSjT6AcAhCAGfV9sjBi6xwl/mUE8gXtLd5ZsxvC+blYO6dtS8xz1nJZOrJi53+7jdf6W/Y4w+f8sUiOtuoLBsM3OBF2s/eeU1/9OPXdfPGJbWpyQ1w01psF2kHA4VLNBr4HgrVioqsBg37LPJMJFt4P1urLGYWP8QBIfbexh5ye8HskZ78wNd5FvyDd+7qZ1yfd29c5KVRE2ZyRaBhbumdblm3hQZpb1N5xTomZzZ4VrVceN+QvI2MoLSyLe+VEiyAUlJGEF2uSSIrxbZsh1TpoanF1zWKqvAyetuiSpYKdK4gs9MgAwm6+llopIi8B4iIAEtVLVxkCbDMfE6taeJeGthMUkM2oEFj1wBbLdDAATfZoWMDDk2M+E3TpKlNaq3Vc+gGvsXnHEwNHRCbwIRumkasCXozNdZ1AhoxrC3Pf9vI8NlAN3ArbDVZon+BMoWZDxcTMZSlYgtbdkCUWIKoocYKClNrLVkXR7LGTwfwpffYPysNp5gFF6AvXXwWepzZYegNRI12gSGjhadFmf5HDFpEtDI/2kOEVpWgBYIa8xi5zQwlsQgjIHrYIl9pFgNQ9LjJdkEr/IqxZCryqTXWqLFG04Ibz/FW1nNqFlWjWLbhF9D3FJ/JbMvFurANtpS8Ejv7IM8sW/Zd9sfBwaR8hil6A83+2EytZBtsYj+BJxLaFEz7fLfbDZ8r89npbK5snRUYk4VNa9XnvS+/fq5P8i+6+LxnLX7MLWYKZK2vXj7gZdpN3bt5SYd8mZ7rP2dR1rUxb7wy0FcPv9FHnz0avwSCIymKbhagMwmadS5haGScYcWmSd+yirRGgbGNrMGnV0GDE0ZnxfaeaefoDCOKmX4uX9jqTT5333/tuo4O+dxK0hyJ0uJKyDInemEtJfKQubZsy3ZYLg00eXAIW7LhGTuUVS1+SieoAXjJtl7wUvDTL7/WJ1880YvjGVlTIqAqw9gFRDHQF4UNB2T+7dAdP6tI7KBk8PnaEYy86GE4ltpY2rTAhcOt7ty6ojuvXeMLqgtqDVv0qWW8NB0cAPG8QlTihc/9+5T5mHmHssvcAnkhP4M7sthv+Fx/eHSBvbyR6FMpTnMOkFPH/KGjKs+JJdDaCnfL0itAKrV2yUdLCV1A0DN7yw5gBO4ByNiBqKEWYO+gljz6XqQ6X1pPz4uEKRkUDoNIG7fgBbA/U0c3uFBlUYRlu9g0RdGUKoLvgVd0Yejn22YR242D4lAXj47UpqbOIs1ZvGC+LZmDeSHYz8k6i9iJt0LFTTCIBUGd1bwoustb+Fv1UnBi9rCiGhO7Wqj/Uu2KWYBuJVyqb5Z4RpB5RgQnilEH6AbJjGSt8Sn7LjEcPXzyXL/58HN99sXXfBvdxT5XbPKwY5wwKz7xI88cRIZqqVwY9I+RVMlpIYd3bAOkMRQhenxUBarkeROfC+QCB/5b966r/r4TB1PmPpHixt4Lwl6jnAVW8oqychzaaocv2WNbfTHo2JSymugWwBiqpIIuYsWMMcPL3D3++qXydw6e8A3S7tw+aK2RW+emMOk11jnfGl28yIvNPOjjbIK24OTCHeH58a5+UzA3nGcvTuiO3ulHABQ8NfQKsLhrw03ncDtpy8ub3PSm1jQ1c+MDgkkj/LTghmxagX7Dt9KJjEhG3y1eRLbVMN5sGvGB4M2k8NvKYdKWl3rb7RbZBGAzAdhsyW+qfkWMJbd9//DQGwCT0jf6mVobNP3aFlWjeKClzRqel1gMSJn+fs6nI0mtlYcIvwJsNkzQCszzmPsRp8RsuqxFVOE76z1w2nN2xSY2Mq39SXayXAEd/p1gKygqjRIyoAhDBBQfAKzIgfhqKemxuoBfcfSRI8J6CQLKPNvez29DULDoJvhAw8YNO3Dbg9SYYpaLmKpiWzYgwBIkAKEUsyJmX7ZzMg0ak8xp7FuDoSpA4wLsJPrLXsC/ZBlRAMV+3RxmAKqMuxjomLB0eJYkrDh2FNVeOFRKHiVX4gWYbwQsEwQ1dGxjiDrygsjwsSMsRrCyWf/Fx0anAfEhGlts1r5gFy3C1KgH3htAZCCgkTwmOcMC8Y3zeYjdeUj/AFUFpet803mon7/3QL/88YPxT0W4ViuM1/lmDAhGzvQJkTMWkTjOKkryWdcRdVhVwx4fhFU/Flglgiw6axUI37m/Ch+Ggw1tgiUQpJI0C2dj2Rr3rJn79Fbvv3VXf/Tefb1+84hzyTLhcabtfJG309ffHOvvf/uV/t3ffsRD5dfIyJQXgn13qkDrJ7p344J+/sN7euvOFR0w/s6czkDyKiBa1RFc6SQpFZH8lMI8Bf0eqKEsuvP0Iiq0hg9zng7/bcg0BJJHwEnq20bhneZV8O+zjVmCgpNj5qFiOwJmFSZyJr+YjLgx/uDFDcPzFQfYuGMGJTWu88bhETC0bcnstdaUMjwIT44diEwLxlLnSz/PLDZ6RXbOIs6B8/o9P4g865ypIwtE0nVe5xL3KF6BzE1gFWbvrLSN0zmXsNEhlarJmAFszIUVaGBxPRwdNv3g/i390Y/u6861ixpxM1+ci9NGu77RBzy//fU/fqrffJLfFuxK/AEuestcv3P7kv78J6/rh3zZenDAFwBClzAcQx3jrhTTBIRWVXryCNU7nzk6SUp1fSAbuUDgT7vkpmW5sS0KjJ42JkrgTtPRxb9r2GMCZaRBYPprcPdvXqnr8wcPrukyz1Folb0p9KiV9OpoTKAovxeGsvrDb3DfaziEqwG21Qf5Fl559JmlNV7owHCGKj0Yv30bXwwWBCW0UsaBOcRZtfECaBEObfnRUMXxhBtyauWFVVWUlVOdpSjZP+GXjkBEpIrYjT0xge0IpLReWjxlD44E6aIrXKON5Qy2h0QUSLVcxwVSeBv9HoYszxUB29gvekmtrdA0TQ3epZ+myKGTa9lYooqScQWYCOZjBvVIgfN1hokctNT4BBaW4XVCErQjWYBpJF6plL1W4jSYMBmKf9jYYYU0HGitsNQRtzYnVhhnz4u16VkXbPsiK7zQiKuWP/PElUCcEtEvOArQqJaNhRNfcv0ED0BKrV61FodYY+BLrTnfbCae2xdg4jeBes43cisv3wIb7pFtEmukuufmbNmwPlnDzWTkreJN2G02DV+ANd0UuH6Lr9FpwEp6SWaAbTWpRmFbsZkaGGFwYB8H+YZOt1Ojz9iYfJo2yCdkwdsN/GYih0BjDBtttxsdFExq6KxR6E6BcK/IELw8PtHHXz7RZw+/rs/HdJhtgCaV+a8LctaNa0d6/c413eCLjI1noQFmlnyOoY6JkxdcH33+WM94uajGS7dOb4CxLKNq8GQ/FLn0FH2AGVNMS02/VkrmL9TqB8YoknVvxSoQmY0+LhEEAznTTbxrvNh8wDuKG1eOmMsYJPcuXMLI/CQHTIvvHMC9coxmAYxtY4YfiUYPVfbV9LRpRh6YRDAAv9iLuPmc/YTP2R9+9lBfPGLul9+EzzWpmjNc4rxeY7AhTY4dfU8XyDIHKtpwlj0geijlwiobGX0qxtTIw0XMKyBCWJeODnX/teu6c/Oa8oKQEaAefrahEy7OwUAFYER0lj4yzzPBZs6B+hd24OIXWTy2fI4+zD26tfKupkImfqAk39/4TFwuZ+zvpUjtW7olyIJeUS7G+9ghvs/uFafBnBvNEMSvYJk4ZngoaJ2pRA65VGduzmCRxmfJaZXg6QKd98couQZqYYtnYQjAXpGs75SIDjksji4ecWhssaR7Du8s3hxci9Y1E2sPXBlZ6I6+Iz8fNJtz5ZNafmX5kJddd29e1Z3bV3R0dCCbXgMaOKTtcLItGqoLEr9X8skrKkMEgzojxb4BQiwKElp01Y5mlYWreIzStp4/P9bvPnmoD794VH/nQOZxjDix79gkSidwIL6CHuJeZFhVwanwkNMuHFHI0ahtGhzSf61NBYoZcmw6c5mD/86tyzzA3uCgPZQ5YCtWfPc7KxIAN8tJUUEhYoZEKaE1GlAu4fj0om0XluPVFQwpxNDYZr4HU3wpYsbF+s3LE33ENxhfPv6Gb5K6yk+ULsVl4gZ589oFvXHvmm5cvSi3XnLbMv5MMYaTdrP1+aNn+l3+45JvTmo2bGwCOl96MUyRDDURIPMUaPTVEDaahl/hZjXmakBoy8gCDVw+YBv5AtWDJduqn2CHl8oH+w19bbjZxn/i5hsIv5kmHgYMNLVFPmFfgE/8pwUXbekVHbaRtybRrRqNbVmS7QKlOM0KZ0xzKxvbYNYzE1VmrjZjC0isK4CFXinDbIiKHtZlmmaJuxr0JT5i2eUwVPsW/0UOVdJspyKQc0UspGUoO20R0kJbyw+8DQ0gyu1SKWc5ZExSqWmYCVmU6rAoGCq6KGzLzWqADQZsZAWSbaWkTeT1LKtx0GTo41GBUcBwDGqm2e06+xkAz0DPDQ89tS71Mxy/9AAgzDjSV21+RGfV5CJgxYOWJDsyh1TaDDWgyCMlaXoJC3gPpcJGshSAtge9IJ3tDeTJj8SSI6Ry9gcPPpOB+aIvCmX6RRO2QiHiA/Vg17b6CoOhTT+hF0BUVHCgGJqVTrzqIwRyMQ4DpME8r1Z0veiTq3WuLMx2O9U/d/nzn72pH711U0cHlpm3/IbSWUrGsQFLha142NEZ4+pqKiEGo+98az4oRaOKVbmsUlG68CpIPARVV1l8jHZgbNmrbFgZvN1Ib/AS709/el/vvX5DVy5MnCW4G+hj3McnMw/yT/Xv/u5D/d0/f6z850idF4LqpxgA87Eu8oXT+6/f1E9+8JpuXefLwIYqeQbouxcQ81xNF2Gz14zeMHWNgKv2EWOMiVWCL/m5psKf41cyc4830xonIhugDwGZbi2l/DGJdhHJhgMQZxsUSMgA26JqlA4d3oOlrVwJagCWFHqhaiCjB+GnAnECZcyqYuWHjVBcdRzj4lytSijZFsunPAtBwjcAm9QIdFYSIoBqsaFH8ksuZRVlCAyyFntAzqwvPcZAwmQPWoq/I5GSwgpaSidwQLL0CjAq+jqTqUovWZE0g0lbQBN9AOXIEVnoQPoWfdj0lQreTpPu3jrSH/3ojn76zm0dsWc5WuVpq2nayFwMD180/ccPH+p/+adP9RUfopgpVXGCTDXnl/D7+Zs39K94MXiHeNOETk1uk2gkhQZsCWDYYElu5EmSiEsuCnStA9i2xo8Eia2YGCCMB8mGFiRCViaDH4xigpBKfDyz/4dsZjvtdP3SRn/w1m395K07Gn/rAv/zTwAAEABJREFUs6nKMNIY5xIT//QDh8loIaijs8oXLj2BZFv5CS0orQW54G20QI0ApyKr0b7YLrqfTda4PyDt+IBIiVxgwlYOoYshcvAw+pZdhAPSQ/wKlyhOnQxhIjx/MCAifGYCoF/4sxrjM64ld4CKMDpmczDwyW34V09dNa76DRfu87nXn55yn4feBdiQp8BM59zyNe9c9skbEblUSJqlHyhCjjE0ZKkLRGhbZn82W81SY9ldCsk2TVWNYtUPcuq+r5LF2cNq3+75jp9kR9CVYkOnAiioHqAFo6fGtCB0IIzTADYUYAcjwFcFIrcxp2FrbpBEqiqW7ZIsbCEpsuTXZVvn7WHOKqolugQtSpnTrFtkEcvMSwGCxuRupqapNRXm2T5nQ2P+p4a8sNED0CUHx+Y8bJANnYhj5YXdXr/Fl5eEE/1sQoNbcrAVLIptUWXkjVhuUnD0A+AXXWtNBdg1ZNUPeLWfpqZAawNnXBvGFbxFdridtJnQuTqm3xDQVDu0kUm0Snn8zUt9+PkTPfr6BXc+VWxhZ5s8WB9LF7bSPT7X37tzjc/2h0phxbiujam5HpqePDvVB7wQ/PThM51wvRgjQtBKZuVz/kHobI0lG6uCSLtSsnekyJmkIPRUJF02gi6M97sBZq0dvZS+MNAKduO87TqapLs3LulB/vnzxQMllAhHZRyYhwjqNOSbHjoGwYlpWzYUF33lGBqwkccFgJTBuNPizebMuGMfqI7wR1kvYPMy8Lcff6UnzH3lS4D0V3RFSrRIiAVvDz7ItuwBEKmCS+jqRujSVS9J8g7hNFFJIZukzA/A9OhaXpreuaHXeCl4sOGlLka2044h6XwZkVdFxjdg1sxBOe922u2geecxF3TOu6aDw0NtDzL/Ju5ZvPF8tsRcxLahAlKRgh6EUqq/EK8AMWrgzBtkVHjFs/ZBROch+ldg74s/gxttLOIVHFjpFYux7RNzdRaz74X4+Hs1ixBlbBZubIY9MwhMBkFLvx2A2tdyrwbD4MBee0a0NunihUMdsiDpZ553qsVi8YrOAkL3LGh0wG7hs8syVxWt4jNVCLIokQXnoLx5/aLypvnKpSMmKRqAAy3+UNQ4kyfUqGOzRgKFWWc+DQxt4obi2kKXrHtYiLP+OzfubKjyXxYxU1Q+6PIB6osvH+mTTx/q6bPjihMdpkUvEYuu4Cj3sRjjqqBH1alJdsmrM0/BiRO/1bRkJZC4FtS7wxVUDByuXLqg/C/E925frUO4xxCLoLJmAD2J0cxASKLhiRH9xyZQAvRFhynDkX0sIwrYq0UMoEGLKGrZyOJQ2Lw8nfXpV1/rU24WeUHYRcyu2i9mPeH4VmGjB9wk7vHNy8EmzpI94thWE1a8FHz0+Lk++PihgmfWA3ehVjomdVXBLXSnCUhWm4jATU4p6IMQgwwaADOqhUxVKnZRrzaYICAn+ijjYKDkWXMIk1wjQINewbYaDHVgiJW30S22kFqLbTWg+mmWHdAozGMNPhOApFhwZGPsQ+KSSeZH+GfvRLOClhKeTbYceOGMBggZCl/LUOkBQM6whRg3GDTRhhr9I6gaSRE09B4nqKpxSP7BkTN/ke89QkQeQBEz0YRlCyDBIAzUqGNdstcVQ8DGAYylUoLjModBh0fln5wDbE74KDteFiYMtip0eDw6PEFAyrWW/ZgPA3n4P+VB5oQzMLDjQ8Ep71ZOTzovxWed8i1e4ISXMScnO2Q7ZNEFThd+RoacGDtizYXncWOE7gw8eWaM6Z9sSIZ8ySdTWSgNokUhFy3WFoCLT3wDoiRejzN0atknRiBycPWbvgtmxt2VcZcv+n2eOe8ZZ/54deYjNjvyzriDZ8675D5nbImFb8UoOXGTFLJ0K848J18WoWwiT4LCKDV88D4OyshAMQmUX+mZDWyjKoCOjvArq3JFHkF0IW3rytGF+o27P37/LV6MXdIm+zTKGNKJgyMDYz46IlhiwIwuwkcPRFYIY9voO30DjqYLEUQHygocGljYgTCW60e0UgM1uQH0de3oQD99977+6McPlBccDTkG1Ky+lH36OL8l+Luv9O///nf67Mun5GA563C6o89ZjbW8e+1IP3n3gd64d1WHW9xz88qmZ9zaFxfX4Vky2m/VvTAWQ+eByo/OFi6oKw/AgXX+XtULvUbpA62xpDNKlEX9LSmKV80QLBUH6mCYw0F8T7vqYgydPAdINsHzBR1zNGSsa9mJYaADYUS70mcklDjmNdFMxGlqiMbc4gzdtXgVPWSQyyyG+i6ceXxXd07SoQOg7/dYlOj/pcqU/B6TNfKKz8xKkiZwJv5+irmRMzdNtpWtfYVPnO+9cVP/uz+4pwe3LiJD1zbMDLPYDjT3A16An+ivfvWZ/vGjx3p+zB0gQ1qSndmjZt7v3jjSn79/T++/fVdHB4eSJ4ln3t5bxYqLUpwmwPpEGFDoIriWBo7FWKeFB2Elxz99wxMYE/YJRPZMfAZGVjbkirBI7OMqrtMNL/DfuH1Vv/jRfb354Lou8gBll5Z4OCg9gRcRFD2kXYBYPTYETn/zTH/EjdHeBcJ2rBangRDFrGBI8O10m32PFE51zic2BsUT/5R7Qd915fzf0Vf4U/gC7hvBmCj3m3FPnTVwry/TkmMBcQsTM/3QpWbixS80XYK6Mi5MFzz46MSItC/MU4zwwLA0RsdwkETHuKBmzr7kTTf01esMzX3tlISTY2HGMO7vs06K3nFfh+aefwocs++OeR4oW/AJsMOu4rDMiZN5STrJPWMLTfdJTeFJ7aySqG1RgS6yxbQv+gZGt7AVpyTCTkrDclXc0pVdj7h0qtKr1ZBi2wFVcdpVDZ0YA6Lx6oHmPM1c4mOkqRljAVmjqSo8E0eU0jEv4UPHLGNFhRXmKMho5ETQzhpFV4Au2EYRgn6D8Bpo33aVSdmHdvFGH+BYKP4MWw0m53RjihvOrSHD2OELrKmwFFmgTa44U2xbE1WQYIMBmJLRxMZW2Ytiw4BTQ4ZrEFQJJjgwaMs2cSWIAtvVhyVERucFk0d0DZkbMqlBb8i1NdVU1bxDvlIdzjLomP37OZ/P8vcE89l45iwVMe1oCQHOtXnp0qEevHZTN69dUn5DsePbWdDa03R2yvx/+eS5fvfJY331+Bl73QD+2Ijnq8pjONV62yO+5PrpbObEC6jKME472KEZ/GhLXt6moyFLSypIEc34RFDqrotHW93nzL1766qODjeao2d/qqzTOtlqmQIC4JxgQYINQINEZMaxMCXoFWUxl+0MG6eumbGp9jY0feKIh5V/OffBJ4/04ScP9ez5S85IxHSO5zAJWz1BUGuOKpbhFkg/cHHodN6xn8GKOhhexIzJgD4QBgZiEklM+A5OVy8f6bVb13X9yiX2EvfN5GtcAqDYevFT4c74mDcUmc/AjnvCjnM15/mO90c7nkUjDz9tJl04vKDttCXl+KqwKIRQT0zoVytSR1JNiP9q2Hv01SUSGCqdrUJ63ZPfJWKLdEHnqDMJQuWSk20Zbp1YyHMVDTPdsehI+4IhoSw7ILAki5kJ9G9hoTKgKvZCp8OSDHNDo9IKK2EZzVmdWqsFOeJNbePwqE3EXbIwMWceVLKApyzkzOabkXWgFpTUEs37mD4LvFCJeZmXgXkpePv6FW3zoIN9A1QgilV5QslpusKPRjI/dHluvSJBbo3SQdDjtzXCCA9VSa6dvDmDmBg2KlESuxMw/4T4d599pYdPnrKJJdf4wfEmDCZy4ooCT1sxCAGmYpA4wiay0CxvyBJFjJXygcimb2JQ5aaSDV2sous64OJ4nTfyP3jjli5fPiQO1qgTU5SMwfA4q4WAxkIaARG7QEvpI4JkKWCHwCNIimgAcqRDgKTTob0YiQLtZu1615ePnumDzx7p8dfH8JIduwEMSxcPJ927eUX1R1svHCia1ppsKKARx2r1Wyz5p8hfPH5aD1mRk64k7JJMATTCmlf6xr2+7dpMk0KP8cUwdlKEtlU/lnBNlZDRyOsPvG0JXoWlMxwyusSVBBkqOdiWbUkA+UQmig1fINkGRAkGoNZqeyHNzcHQAwjF7YHRhCBj2zLaGkDhNJEEQks2NInZYFGyZhp08hrU+QiLBDRc4ozfuWqjrBjmUMaXfEqCPDFjapdEMQuZvY2l6F5riS3RVxY84gmHrtAdFyCh0EJVf7nXMAsaIGFOIwoWbP7sEdtDjnStsZfhACzF5BIvFH0RDYYWGj1KVUHN8Oq6T77pm2NPeYDfweShfv0QcMzD/wlwzIu/45PTejl+Aj4+PtUL4OXLE73kw0Hsow+8ON4peMAMPdc+PybOyQrcJOtlI7jOVRIjLdLtAExVJJX3wK6BZvqMljExiM7k24MvNSQRiIEPI6/akQQYW27E6W/mXJwZ9I7+T1cMnXGseVWuvFTazwcPjNEVhK6x7BR+2PDhCvku8egr8UGVS7IhaeqgRgtbdXBZi7DBgT3N+ocOdAbUyT30CpGJObDM5ChbQCklDxF5gThDXN9w/9H7b+jHb91R/tQBx5JwB/CnxiUoEFoQI0M4aNqIgs5hy2ZNXCmUbjR4IkOZKkEjURXsbQTUwUt2o1nB4rjTGw9u6I9+8pZ+9PoNXT7YKvlqX8z8d3301Tf667//UP/0wRf1ATfqzFO+HOu7U13mbM54/+CHd3Sbl4N8ThDZVix6g5bsNRF9exBnAkxsl61tQZwBe5FtpuG8HyX8qKUrcZrAkNuJA42ICpEIrB7M8BlEL0bCWv/FgvmqX8nFdRUPXMpEoy/2WOKvkE4aExNtYDgkL3FehytnCDC+EGJrDiiGBsesVavxZbYRJDAQCoRRqouMRS8qMslGDijFaQDm2HuQhtiyLWkFxkMyGYsokYKqns2DZQ8oBfbB0a8Q/jxgXmzwgPhHRH84VX/gTIIRW6ZdakeKbthIZ/6ZZIDJdgDFls1598YF/eG7d/SLH/A8lF/pELE2G9UF0SZ9fdL0n3/7WH/59x/r00cvRHTAsZKIkeEcHTa9/8Y1/fkfPND9O5fViBudc1HFRvQLjpfNBx5RHEBOvnYYyQYHJLl+tC+GKkBvdLBieerMCw1BagSjFh0hdM2DIACzo25dPeLF/wP9/N27usP16WbMo8fBC4BSmW28ouvVY0cYAFVlmss3uAQ0oz8I6nnbhM6BOWKS6qKPffxnDvAzUJ0tJ3xBdsIHvVN0J7lnAKfIuFWodNwDTtCfBOceAT4t4P6A7UkAvvQrjox4p/jNAeiZBApC82EddkmQbGEyjuTP1JO1mZMAJLOCOgT2sRoosnDBfC7lfp98+BJvzYExnPBi7yQ5F5xy7z7l/r7CrPzd1pfc3wte7rivnw5ZPR/M2M86Oe465tlgxOla8Snx66Uh49sxpt6TzUgz7co1BkSNiJGAoshAIWX2Zkl7rbGRFzD6UqMLDwpbEN4ehrU3I4VN2JCZj46i41TQI82cjT7CRVQ2IW4OrMcAABAASURBVPAVtqoSQYgVl5LcIiPGYAeztNlbIYeHiWRYOFAPAlORN1XaaEOELjIN4x1xjApollIxImvZMLJsSwKCA9CdsYpim63fkWgPoiBWCSTZVoUG21aK7SFfzqvxHIzGZ2Bb62cfN6kRxLZSbJf/eRpRyQrLqIAO2lcjBWIAlbpXQdimleyBmR5oaaLvqTXGAGFVGfNW5FkTP+AF+/iTh1/rk4ff6CX7tIIgL0PixNeEunX9Ms8lN3X9yvLLPokNsK0lDHhE1mdfPeXz4uP6xZsZWWMOesYUwDaxRLHDiK4MgEWJLEiRBcLgWHJLhUHSICNSgy4CrFHo8Pz6kIYUE3ddv3ZBb715U7dvXualVBO7NdMGpmITPiiQDU3viz6SnDXZaQB94KHEXQwGHWaYQs3KO4rEDOAFSkTkojCer58d8xL1oT758pFecibZ9IF/rLBYKgKoaqOHrn7BtiErsgRNB6TdIYmjc3IrKgVBVbXhAuEgOzj/kvTW9Su6c/NqvUBV1g8bGwP0VaH7ObbDZEQ5txNjrHEXHwnqvA2/gvA9ODzQ0YULmtiodgJ1xMFEXxAU2acNRF/plywmdtrogN5RdsYNHTFgrT+RddV+MHRq2UOEZ0/gjG8H9Tob0FBLqU4/AQIgo3ZpaAwO6JXSisOIdIpMAxtUYNraFNUxjM60Zz6xWnR7u/CBYV8TGhYoOoOCXqtJr+hu0PCBKGlEduSRSK21+i3Bo6OL2ratZj5szaxeB2ZeBO4K5vrNllMOiJkbd3Qdu07+nb4DtplEYi7dIYa3zCa6wIvAe7euKX9b8IgPNCiYdMlmys7by1HRDlxGQjSC0RsM1aiFVcS2ZRsjUcCywsqIYhApg06OnZzFuBIoqqfPTuqN/KdfPtHL4xMsu7JZMi7hX3GQQtISL8KF6gnQiyEklwBrZWOJLCjWZUNnOSRn7BN76IbfaHEom50m5uq1G5f03tu3eDN/GWl0ls0FHbIcXG1Yix906StzFVn16ZjwBEUEiznGLvKMizQwxRKb8KgGLwrK2HElEBItZhoGEnE68/jw6XP95qMv6+8d5Bslk3PM4pd/gncwNd2+flHvPLg5/glxciBH20RiHEQyKWUvfcZN5+NPH+vp8xNlftY4mJBTUlhzQNI7/pJt5qkVJjRGVHRKASePQXZQIChxgJArYIsn3FIxLZG8CHSOksJgUl2GfsUKBcuvFMigmFT4EbNEmtkIxWOUbJLr+XEXHV0ZacTQWlCkdzqmqq5B+MRQ7COMKWZMUag9jNzSY1KKYWCvhhh8wgRipVwraOKVPoZFBJ28gBh2LAGkRUR0fgwZbwEKat0QBi8xFfXhYsdDcs6UmetyRsjxMrrGYUYGoj+zJdk79BW+8oEwHYcGSfAFMJHbaXv5CjpcOt3bM3eJv+NTTHI4peM8uJ9/aXdcD/6nOn55qpc8/D8H8k8yX3BW5KVfIDa5Do556fKCDwEvC3Zl/6LsoZGd1IvDE86ZnY556Cog/glPTifw+a2DU3I55YytDwuMPXPJlGhOw7hImSF2IAxQa9QhxvBp0UUPcPl3/HbM744zPDFOGeMpDxonfNhJfyd8cAm9wjHyk+RSdssHmdivgD5jzQe5Nc4x9oETdCf4ndBXYXzKBln6zYvHrHPwjjEmH5Ffcqw1Yf2CV1AtWI1IRTPMVTdnbuKLj/YFh7LZC/ZE5nFlEiN0viH+8dt39Kc/f1v5n+fyriE6QkSdjplu5nHpIzp6KF3oMsBiYMm22KFI8JEEu6pYk+iQCVE6AKIfcZAhj4VzMOacBRTaVu7BVy8dKP8pyC94WXDzygXJ0k7xIxB7IOP7mnvZ3/3uK/2HX33Mt/Iv1GcDs2bWgaQ08eXe/dtX9Ifv3dfbd6/qiHuy6aOf64uQCVpoNIkPwFgeOhDs99aoSBkdfdO+Wk2EAYL6Lui7xedFZ0wyCuy1MLZley9aiZHJWJMxgFUzOFwRjHZIYKmrJBEn+H0cFJnvrF1XtCj7gMGFgV90BrfKyxILUX6zkI7elu2llNCBPCeoLKxXCqHL/xUhDAd8dQFZFTdMi0yzp2OUDshDFV9VSlSysLH+Loychvw8HY8VEj40jwmgJYkRHD61V69lhzqSAWGszJOxsKTGy7ujw0k/uH9Vf/bua3rr1qE27PppcZ7bBLfVx4+O9W//7hP9ir3/jJc5eZnII62GmXlWsO5eP9KfvX9HP333ti5fnNA1yYAColiDNzpAKeTqgdNK7IB1LF1Vok7OqFjMCIEIo4UshE92X8RZu70MORHx4xqdT7SdpB+8flN//P4DvX3nCl/UI8B4fz7W+oygiYdK6dcEPs+nj1idPyNLRn+ihN7v3z5r8HPdm2MyeBU/c8bmXpTz+oQz+xQ44Tyvs55zJfiU8z+4oGQ7rfeAU2x3QPjjYPSFuVccA/EJDuSeEn6Fus/Q3ylQOvBpYgB5EUlqjEaZAmamaz9PDCJjACkldri+Mh5us1pjnqA84Z5VOSQn7tUvc6/OPZ/787ifn3LfBhjry8i4r68vBo/hX8C/eLFT6OM8G8CPGDu+/D4BjoGTEYP46SuQvjOWukeTaMbAYEi7c2vs6nUhscBDiHzUmRfIM7Ksc0GPLVup1KEDg8/+CGBOvCHDnPhZY3gCcDvl811njmbNMIHklfnO+s/kFjp4zG3HVtj2gopXfqKPDswAgckHjme3hcbQrFhkqJJS2SUmnsWnqXwxMNBoqFCpI05sB2fZDrmKoBceSrJsVx9lEHcg/Q1ASk5KCQ5AG0geQYHYBq9gJ+bwjW4AWuRSdHSisxL9GSfZr9pEj0ijdJmf1CWdyj9ztvLDjrYDS02MAMZUrNF19klkbbIaE9k47hIDlVJCi47OeNbN0tMXJ/r0y294jnjGvpg5Q1vFFMUEyTuMg42Vfw324N51XT7aaNwTMi5DB0vPXxzro8+e6OPPHysvGpuGnDBVeybZkEkkAMmsUqPpxeGyx4sEUahXYbhbYx5XnStWAkSfuQggVecsmrhv3s1n1fs3dfPykciuxln65WxMigiVazMxEksQlWFwukLYyzueFQUTLLrq+qARAhGyMObUKAFijD7E56FZj5480wefPtRX4JydyoDiCCR68m94N9NGB21HE0JZcSWkjYxKDyiEDIpqI1w7DBkt8oHIGZ2NAlnnW5OLFzZ64+415U9ZHGzaci1jl05wwlJ7CFFynDkzkquCA5yznTNCjCP3nxlZsNmXFw4v6MLRBYUmU9kJRHCqZVriUUkN2kistZvIokLxvTW6wFCulGEDoLXu2RCBZDJgmDDmdAYztBCprzAIzuUOJ66coHOQzAOLaE0pbMSZtED4gnSwQgnEBPQB6Sw6kSi4/KHhqkU07JbE98IiaIYBNqsHsnDIN9uNLl08Ut7YGllyyoIFQu/YHHOAG/KQ4UsC0WWq4FikQcU/IOIoBwh2m82kWzcv6fW7N3St/tZck6IPZFzBGnkNX2kVJ2oOIRmZKGBaaldkw0tLsWwPOig0ZuU/pGN22JCTm/Iw8PEXj/QhF+HT58cqZXzKNgFCEABkm9gxSUZWMciiTfyaCxgbHTixbDav4MMgYypUBbpwVBCY0QrLWdcuXdCPXr+tt+/fYD22Na9GUzaWFAKgFpnQXKklr7CxESUGbEkoai9by9CWbXBqsJWfcJ0moxujlFYzGwugE+/Z89Oar0+/eKI8GKV/VLLwIsA0Wdcub5U/Pnvv1hVtuXnULDTLASbBjqTp6bOX+vCzRxyEL7XjgV4cGEJPpIQNIiq1ZGCkDd+JF49Ta0ufdBoV0HmICpe1wBQJfZaVRtuj1SgGEYu26mCtEjUNbFUOQdJoV0RXiKyyp7NgK4U+YOzBKQgaqYpWhaxhJs9SI6uK0ZpiZiiyV/QRYBNUsRZjO1YllYpeeGgbOoAt98BShw1UElLJRCkZY4FUhLUX4kcIpdB3VzJboDOWFWapDnreVnD+10PjDmLHjeAUOAFO4U+49k54UXXMetcHAG7OxzyMB8LH5jQ22IaewbhWqjl7UCWTyjJ8MUtT+UKbHDMWQ0OmVRwYSuW4Iwjv4pQ80ucxD/v1QB9MLi/JLfm85IF/hWM+SZzy4SEvugI7zsIdie2INcbdlXzC7+adCmIDxP4lY37JWF/Cv0wfS+z0M2CnE/oPnNJ/fWDAbqaP7JOZfpI/013jiawzuMgi6AwwdACXmv8T+soZd0K/Gd8J8QoiDw0+Jq/oT9bxIdsx57tg+ky/uz0/ExdY+JmOdgWdh8fdAnM93Kx9ny5xa92JeQrsgPhmvgJjLFminqEMKNKM0INnfCE6uOw5K3oA3rbsAbGRztHEgVMKJkFA14YHnHxJ9ad/8JZ+/qP7nFmHeGFMPAzOKhOafmyfyUItfF9wrggCZBAgbBMKFFMhKYhMoxBWdgyADmhARxZQ46UAdB6+cy/40z94Qz+8f00XDibNy7qMSK4Po7/7/Kn+6u8+0q8//Ip9zcXIONJdJ2xnja5cONBPfnBHP+fFyM1rR5zkpsdJ9iTRjw1vSFGSXADyrCbaGVcUPpLHj7UvJcY8IUBkkmmBqgNowaWE3nudER1dQEQ+A41yrp8Ihl2oAVEHqtPRDEXaJe75Xmt+otvbZodFUFFYhqbG84vJxYjTX80/dEZV6F9s4mnNdEYK1VMn3t6t1L1YIy+bwZYMkVSTKslS3e+Jkkz7EGgUK2YezCttD5fAGFDDFURUBE3oAOT31vN+MQifD4OB8FJ6XmHMTvp1ggbOVNI52xFHEgRVbjGUmq3b1w71i3du6mdvXtfVIytRbdak9m3Ti9NJ//jJ1/rLv/9k/LYgJvELMEUSMQ63Te/ev6x/9ZP7evPOZW23ZIXcXGMmltRkW24Dwygl8xtsm/tPfMIlg4HLzqENCWBSWiPDxzZy6IydZIgSBipWiY4D14T5KPdafivy/Xv6yTu3lT/eL8cUPSi1qKWJqvQo2FK0qX0VaeZ6r3OVnnqpqmUM9Esu2cOgPT/PHZ8z2MEHzs7szpne61zJvWI9w3fcD3OW7+jvPJyPtyPWyu9ix9l/CsRv3CNmYs9a6dyHjrk3HS/3woHpG9kJ98XcG3fczxJzHQPDpPYCRpgRF5QeKnhHHifctyp//Ov+n5h5Sce9+Jj+XiJ8UXinuu9z78o9+4R8Tyv3Pu5/0DWGYGBXsFPlXrF3Gvd5cF4QEr/ihQZevDxV+ss9+fh41jH97LgP78gv4yKcZhZ2ZtmojMBiK7Fe41xHQO2MV7JG2a8pbDRZ/8QidXIW8QJdp/RzjLDGRH8ngcxD8gaPuZ95FgFWGfmdQp/ie4r9KYkl14LQQOW8YpJe8/FZhrJdOZOiZFEwLCzkfYigGCi61CiR42e0jiiLCc4YEQsx0CUIA62uZyhw9JYUzKOCUmK5hAj7Cqxyu7zQWa42XhBUe0jSwpLqqkOyLI/jtYoxistZ7Ai6IoMS/sRgAAAQAElEQVTa13lJ0Mbb4oi3rDEvPbgaiKUPOoY5V9MBkHlZTUMzDZryeQlwRcSn7MDUrFOmXKUzn8PyYuq5Pvnyib7hs17vnIn41nlKbjEz59W1Swd8xruhuzcv64hvNKbooqRz06nV9Ojr5/VZMf+6bIYXcURnq+k+H6tKyTsWnIm0sq2WWG0YGGwbuSSLYtkBgaUmCmOLe0OeGHK1TFcmbpYxckPIGC5esN68dw24qcuMpyzx59IjS+Fq/IS4ywZBliB0IHyB0bsMcBcU6wfbgTgiiRyEdWIacgAm9EVeFmfCrE+/eqK8k3hW7yOMHS60vQA68QymGplNC0CqgGjJP4yZETsDtoSNDdYoIcPV+kOEHxra4nlGZp5uXrustx7c1u2bV5TP9rFHLEZRY8QaWoo/boVrjsTYuzRzMMRnhTkTMaMIJtepNR3xQvDC9kATuVrGc6khA5FlUbFfNCqSMCsfMqaBVfZfjXGippczFwaUmIEIVxy78LZlAzCrDpJqoVAVSGa/yKU5M60JKemZbIyqhN/bxDJQHdD5MKKXUYe4hAgKpwkdCB2oCCpjjR4XiYYsnFnsqRbm8PCwFjr5ZvE6B1UWdQ/cTOYACx39Ks/hE4hzcCAp18OgpNZc/y79zbvXdPP6ZW2Ww6FnY2CYLGQM4SMLwCVcECq2YIzQR1BkCCCiACT2aIpJMOOXMZNNxLWLtJeJsjuVvnz8XL/99JEePXkuhotDjAHsk0fCvQL4RQtabAVe8kNYtvQSm/gTRkNGHqsewdAhKzoKcQF1HWynOmzfeXBDly8elEzMkdwIZQwFDgzaQXSWeGQx9EvM0nH4STFCizyy2JaISD0XqFSsaW2rShBxQ+OmrHfoYx4MPvvqG330+RM9eXZSfx9matn6GOfCZRKPthvduXVJ9+sb76aENPlLltkLMbObnr2c9eHnX+vzr57WQxiuZCTN5JQcmR3mLq1KXo2liRhtWuaDbpVSuMvQpjXxDU0AmZ+hQcBgElvISgcvSrdpRy0qTZciBsVUVcq+y/UTCTRGa5a2SRau7KIPGxvoPugEGzmsMlU0PGMAULFVyj6Oh03iB+CizlwWXvg1drnHt2COSVnEvkRlUOLRmQdtDyJqDw9CdrEkNf3ZLzuYPBDm4TAPifUgyblwwoPjCbgedHm4LnkeNPPgG1joekBeH5QXfN725WqbeMDQdeXBeeahlM8imjmDMocF5BNcCdIk9xoNY8lYZ/TJtXLGv+LxoDvwrJfkmt8EfHl6WnQe1k/QnzKW+GbvZ9wFCU5cAbbVshfBdlM9wCx0eEF35bozc0ztADF35J5/ip/Yp9Dpp+YtudHvSz6cJLfITxn/jE9yiD0h9iPM2ETJ2AMzsWqMmWfinPAhKnBMjPWDQPqpuGU784Eh0MUUFSTmDBNcfaWhR7oheVq2Uvra6xEVDyak4jtDJOcdee+IVf2RT2FkwdkrwbvYYhOfxCTMudrpGUCRNKAqh/SX2DN+GNT+XJ3MfMcoNihU7DBCnCiIWJfo8i3oD9+8pT/72Vt66/51zt6s1YwqdvRW/YZW+S6UbCNAtGApftKSTvl3TIiQniXa8kWm+ACWkad2wSpNhzD7yK1pjrqf6ubVrX7x3l399Ad3devaRTX2W+zGXqQHcvyaL1f+8z99pv/lVx/q8dcv1adJLBP5dAl7wd3jPP7Zu/d4AL7KQ3yTpTOgXwWENBXahtAodMGYBr1v93r6YHzC1z7z8cIXDg2oW3vQq8VGt4hsyza2S2wzzgJE2GRtV7A9bJFD0i42wqc40waCXLaGXCthITszBGQB4RKhczNqTeyJDVPYGT8ziizyOZgvSbMGMU+WwZL50XfKvEjZJWQ1V7wJK8LTUmuCrTKrQYTusAC8oSzJttafTKWq9GrToA5awGDgVSEyRnfmXHyavpfhQy/6Hhg20YvCaPDpdB9AQO3lxWRRO7wGHxfyMFxBaKMroIk8Mkm2ZVFwZ9Z1wMv7d+5f0R/+8JYe3Dwk+RklFaPORdLbRl882emvfvWl/va3D/UNL1zQ0j+mEOsa3bxyqD/khfgv372jK5e29EH0xHATw1AvCT5L/6iQEIC2M0DEPF+GD3QpAmGPs5W5gC4eHdhAanGxJUbxEfQ5HrDkwD66yEvL999+TX/43pvKM3JeYsY//WJExQl/rMkTFm+vsPQfPvad2HOdqTNzgEf5kRuYFmcDo0Y0s+dzBuc8PeGMPuZeEbrO5tDAnubsjq7s00fSIhSIdq1r/GAgYyfXns4wCQrgrvQ9Q1S8JfYp98D0cQp/zH0598GX4HpmAJ9w899hM5N3YhYwK4y0hle5pKGToNjtsD3F52QZ30vuj7n/5F54TD+hd+AdNrHPnlnvzyJ3MceBGopGYWRF2KECxVaTXBKjgDyYwnpOTn8rHDOOPOeMsc2qZyYMj4FTnrFncon/zPzMxMg4bct29ZEmFKpa5/Az49zhf7KODzrxMoeB9HfMHOb5ZoV1XiOvXNBHFj42kcU3c1QyYifX4pmz8/Ezx5nDFZJPAUlS93naydwaP8k8K5VrKLiWEWHogM/RkNTEipSAGJ+zCYneNrEhqLUWYAOZwwAkrmiYr/ArEIw65BBUAqYW9IoZW3VUBCm6MDxJ4TniQpcNeN6v37geMcA42SzjTSzshv2wCYsRkUdNP5FlP6x9RFOyxR9EaLQQsV/9c/tv0yRzMxv2GCzOWIdSBhZps/WC5/FPv/qaF1Nf6wV7wTkfUcZX6IOTfb64eHD3uq5fPtI0IUGRfkHkIeULhc8fPdcH+Zdg3xyXrGEmIONQrikJ1rIDZBxnD5m+XZCLPCLuq29kEciymc8YGAHQsQXBSIVLj03uGSi7drpx9Uhvv/6aXrt5RdtpSgLk2euct7HFDqE69KyUTkO0HtCw6yofofLoCT5e6A1o0CKGREwthRi4YEvkEOjyNwQ/+uyRPvvia+UaFD6Z03hAKt6ExKfTHQATfbljFBoRlFRnRp5qagzCV8IJGNYRl305EBkxKWEksWWZHWvLF9B3bl7VvdduKn8CzizgTBBMpUqoKGiRk6p0nHuuK3D+lcsMveOc2MGnvw7ecY8KhD7YbnV4cKg2TTLxE2SJGnKJG4mVH7pfZJYMaCkMKFaBRTJQBED94hb2PYAGUUIVkD2SUc9FJLwLaKjQ8jBKS3+FiKfz8kRcdKK00uFHhf3fWBMk8L8qTIa8OhIkSRassgVnQKgbB8bhhQu6ePFI+Va8NhT2WdDOog7IdgBY0MgDtTrYZbGXiMocOI0k22nkJl2+eKh7d27ozmvXdeFwox5VNgH+glYKmK2u8BlBtyFxprUoaaIIiQ6kYiPn6X4RRbysc8cTlj4qLqQiiT042qfPTvXRZ1/r4aNnvHSYkRrQ7y1GE1A6a00dpiMLX1hry4WmAKkgIgU4jGMLICrLhLFjF+gcsE23eXH6g9dv83b+knjmldBrTAN01WpsowIUEMWjs1DRLTinV/qz0SOrGkEI5m1dP7MeDRvb+4gxqbljACy9eJbRo6cvld/we/jkWT3sJNQKODIG8wH2kt7ITYNvYOxZNjFbU3MTlOxJPKPxQvAbffT5Y33z7FjZdzMd7ucUuirBk2PySH7Zr/XtV0NrAD2tbKt+Cku2FVtLGqaWUgGtBZuSwUccFpIKR4WIWg06KxSIbA9xQFc89EpWSjBUciitUA+ClY88wIIhK2uwsBk9MN2qglH8BoTBY1Hagy+7pckcYUEPKxVOwlKj0Bf+1OXyhUcRfQCSGuosD850Xh51nfCgegzsHwjz8i5QD4o75Vv13Mxe8lLrJQ8UBegjz8Nj6XjoeMnCD90pNz8gfOR8a/8ywAe7vKSrh9KSEzuYfl4Cx9hTa7+QLGNljAwoeyT8AMbARoos+2qXvIHEPCG3QOIc8wCeh9lTPpztGOjMTWtmoxOOOTPrbk2T1YCJD6gbbpRbcB4iDjZTfWg9ONhwY4Pmw902+uCp1YPGAbYHB9C87N+yXhPyDdfB1NiRBtTUkXPMcm3NXBML8IIy+SW3HUpSkp0xidKVH4haQylyi9T3MerDAZN0AoTO2HaMfyZWAcsOqSq4mxiNfArIrdFXQbOmxnVbEHpAQ96wmVobeuhmCSSQ1jIzkekvY9gxv6crkOyge+2tyoWcVj9WFBIB/ssg4SNl5BhnXRNvJk4p1iadB8IvOCh5VZzEK8YKyou2n//oDf3y/TeVP93AMsnM7mprY5dYBeRTeDQuVNaasROeSkGRbnqHKB6/DqBfJIIEDALwtcHMpVgD2cpIL2y63n1wXX/6kzf0g/vXdMDe0T5mLKTjlyf6DQ/ef/W3v9VvP/yy9oASR13O9uLF4uWjjd7jpcP7vFi8ee0i62XlTz2Mc7nr28U2KZzBt/V7vsa0cOfpiJzmVWDlyCr9Bc50q6m9Ume6omK+hzMb+zxdlsQPjnHwWBudmUVYYITROo+/ubi48WQInflt6BKh57ckPDFXWM9kD6z7Ivs6D7ZKjz3WCQtOTg49AC/FtsyWuKFbGuJx+1WWK+sh+iZCOeZawrzoNBWWuMHV3WoY5SuA0Sv8YPbS8qtmKF5psaKeic7bhV5hNQr//daRZn4zP30ZSB/CtAuMOBlTBMGB0BnjjvNKrMvta5f0yx/d0fuv39DFC1bt2xg4lk0vdgf69acv9Fd/96k++Py5xplQvfF8Is2cOVsm9Id3r+pP33/Ai3E+BG5FHAOtgEb74iEzOLLkFAgdOE9LlgKgrHXR4UUhR0MbEqTozYKHH9l1bXg2euPeFf3JT9/W+2/f1fVLh+w3xbxgNFLhOCpleIdaoXJCPLOn5uxnelt1waUPsQKxMC+rmTxPebAL7Jir09wzwHVmJ17BrNhl/+Mq2zJzajbv1MY9YGrB5kv/CWjKvW5qC+bsaqHxmRqywlZ+RFtAQvmssSOf5BE45cXWKbntOOdP6x7dFX1yyVhrAPhXHItCwxwjIlVmnJixS5xjYp0Aue/siDUTM/1hKNlUq4GT53Zq4/49TTrgS+5D7vEHU+gGP2nLjSJf4A87azwTNG0Y26ZZG/ynxj4CICuuZAlgeOxJxkEOp+zxE+b7RZ6ZeMY5Tn7klTGfsgYzc8/Ex0ukNkDmJ5GkQTgm2uF3jM9xnpESa4GX4Px24ss8WwF5Bgq8pM960bc75dltp6z7CbkEjgvPyAaEPya3PLtVH9DxPTnZ6Tw+pu8TvowkJM8iXesYMuaRrMZ066zY1hgHOqV0RSTE2hM9CsAy7b7CUAebdWdD7PkhLfsZ+Rp9iD0khE1uIMSL54oWjEL2wpRhNUu4IS9JyAAOnWuwJ3DorKFGf9m3kEilCrnYKwVB9J3MEm/1l2KEBHQm075UN6hVdqKE6ew51TWY/ejSERnjxIgF3WA7arKL7MmLl3wee6IvvvxGPILKbcIzWskGWzpgT9+6cUV3X7tW/7GkOKTjm4XFGeKfCgAAEABJREFURJL1/OVOH3/5RJ/wgusFe6JVHK4HDLk8JDo3drahU8ENDOqRY5SzMnZIIwkCMKAVkoDBtpVikx98L4YG3rZsQADxc2bNXCfbyXr9znW98+ZrunblohiSMJEhyr8aSbaSQ0WGDjf4tAMwYDRppaF34bXVt4vxYx0iNpaBHXsk/xnLB5885EuuZ3Xt2JZM0rFxaECU0MiyjgJX5zw7OLQo5B6T6sLwi5zVV8iSi7LqsBeKunxEKXnX0YVD5YXgnVtXOfM2sShlqaEUyRmjlI4s/czs/5mOZnDGNmDmnEKLvHInyQNeCF44PNTUGp5egPmBwoyh9YRdIPQCXkQL2rNxWmSJsieJd0b/V1CvxFns00m6X9js90GeE+5JCGK0YTBamwhUkQzq8sdm5BmBhMYFWkvkC2SBvMgXEbYCPID4NvQCsRFlxRjBjeqBaMeCQLxSbXNT2+ji0RGLvyVX7NikMwmvsC7qjpvYzELPpR/DeSUYTN7KgljQ6MmIOAeHG929fUX3X7tamy3ji0EnUccY3Avjg31tmvAoiybHjk2J+pmNI8O+YiGPvuwhSkxjaGNXasNAIEZiPecmmf9l6ePPn+j5i1NkYuOKOcCOWrGwH/FDSHaCaDHyno9t4p7hmOCDvc2xgpKKIz6IR0zDq2J0Luz4XrpwwIfAG3rr7jVd4CXD3HcEsqy1uOhOjMCQeqDSDBI1XURupKwpXOztkQvsMFxblB0IW9ihFkBuDv9MzNNvTngp+FCfffmo5ix7gZBlmIesfMC5emmrN+5d0+1bl3nw7fQvNdoeQ8DQ89z08OsX+uCzx8qLxjy8x7/yoj8q3Y28E7ynARr+eRibpkRkamIYp8IiMoBNRFrK8E2bnh2nRaPFHh2bMuNeQSmJE5zYmASRFKHP59UrRuQxDeSGVnHCdPoLDkBWDOgOaHhWPoYuGQa2l3BGt1qhpaJCR//YVR/IgrWW9FcyXMEiLlQhXMgdDmL40I/Ci32/xlTFz7Weh7rCPASe8gB4ygNmvil+yU0/3yrWgybyl8BJgIfJPFwW8DB/yg14x4PqDnoXGsg6z8HALucI+pkH5NidYrfCCbHyEBp4QewXXJ/p75iHjF35jDxpZTNPGQejqyEv9Mw4d5xZp8Q9zkMwMfOAe8J4dhVj3Kgk/HFszcpDVB4aDjaTtnwg2G42nIuT8lJmw4eELfKDLTquzdCbjXUABG952NiyL/OhYbttyovEKTz6vDA83OAXIE5ibNBNramRv8mhs3bJ+bRynnVKjqRe61Hr5RqthG0oUTp5R9czl0DmPB+CyneZ49hgqrjZpj+pNXMzNuNt2pB3xj2dwxP65Bc4QB4ou5XeNGVsAwwN4BO/xG7Vj+nSlWrlSCIZX9Y9+WUfdNaMAaYNUhmnxTY+ePO9Rg1SGWPs47djYhieZsYcu30ATCsG/gKiC5CORBP74MTaMIb889x/9bN39GM+lF88OhABcevKlREbETh9Jg9RCEmLtoOoA8EXHTws6QoJ3jFAlBiKEDqKQjRrPPESKvo5Ss7aG7zA+9l7r+vnP7yrm1cOkXakCSbhps7e+Orr5/rrv/8Y+EiPOJfr5eQp+tZkW1Of9cadS/qj/PNjXqocsCfJSGtJHNtlaw8cnQ0th5TtPZSAJvOZTPZ4kYF+fzUqYhFMCq1RzsexzxS2ZZ8DWWwEgIpcS7GRQ495TDSYIYIQXpY9QN8uRoBOymu6Jj7P6snzU338xTP9wweP9E+8cH3yDV9YsdE6MLPnasws0g5+x/ymxy4TKLXThA6WuIzrAR8zsakk9mrOtY8fv9QHX3yjx6zfC55BEJdfPN3EjoNNzBIIyrINYbG0g9a3y+hTsuxzoHPFHV34Tidn4Opx8Ll3DXAMgV6pQxSu8Q/ThUcDP6whYAm+b0ml+rRjMcD2d2SSlYKKfU4EQs1MXK7R99i7f/yjW3rj+gH7/oRseSZiLHMt+qSHT0/17//xc/3NP3+lx3zRm0gdK0KI732U0Nd5Jvnlu7f1sx++pqsX+ZDTT+hkrjFAKMVp4lSEZRsJs4PMdm2/6hJegq8+1p5cYWiJGYP4oYOMT+QZGBL0s3bzsa5c2uin7z7QH//4db1++1Kdw5ij77Jd/dnBrtgKAoJ1riR+5qLORM4FtmbFWE069xXFqXdVWVDoiHZswB2bdYfjDho0/GOHgW01+m3BzXXWb8C5H+SescLKB2+5TwRCb6ZWYyu8gQYOgO120hY8tca+Dph+TKZmvIGu5JKcOvlljOv+s9FTiy8Pq0Q0pKyU6JgO7qNdu7rn74iXQRl149nUjKUVHJDLCtvNpAPOyuR3uMhz/458S74F6Ncv/DbYB874ptAH3Pcj3+BT42WcTAVjtVI6g8v9KM9Ep5wtp3k+yTMWm/aUxOdlzPO6fopf8md6lkFmjImROcp9/wVvc14QY4U8P+XMOSH+CTGrnzxvVd/MB330mXkm3n5+4StuZNCVx4J3zGP62eGX56hTcn6J7LhgV/8cunj6is2OsRRgnzhc0vVSlNCMhmukJqKz38bYqh1DzCCRh0EatLdV+armpUMLWyA1gYMX6OCIgiGXeKEAFFRkuGMQOkyNnfEGY1V7JnMTOvoCeo0+gDciAmAQPlQBAf2KHZb7uMZasoOBb9tGPoIQGz8tBbvq4xUsJb8hF/bMJ+ZTa3U9ISmZiBcbGLQwQyB61ynr+PDRs/rtviffvOCc1eLr0hsPLiI+v1sPbl7WnWuXdJF9HfnMwUY6WMCR95OnL/Tbj3nB9egb7dgHJkL6tT1saFMjSwqhhU3oWCRWD69Ryg4yOPpA6JjEFtVS8RrKDLlkZRcqe6XuGbMuH2709oPbfMa+wYvNiemYgTJKSIgOsDeX4B3pIPuIC8LgjEaZGQdhiYYcQmc8cNihxWfIumwMyCUHvG2dMPef8gL1tx9/paffPGct0cvjJ3a9opDjQuwDIydoxhgNpGwjlNK6WvqWZGc8YFEwjm3CIC6dZK2lQVy9eEGv877m1tWLnN1NedZJvrjWeGiwIvYSaJfrm72ds2jAXGs/1zkz6zzOedPoOC8ED3kpGDq5JHaFC0M+GbrA6cuFQ2lf7EUapwC8zsNimbiD9EC0mTMmNHUP1W3ioP92jWcBwfYmEJHFNtsLVYWwxk/mMboBpfWgaUMFIEd9hRmi77SJgTCmmRz6h1uEC6opGopKpkaXSSEpAfEFaZTiBhn/QDjEm+1WFy9d1CFvh+PeiZZJy0GTmFnEOQuOPHjVp+tOB14B59BKQVl5Q+eD443rF/U6L7puXD3iJjysshlwEe6pgJViDxy6tUGPtkZMFsFWzAKxCzZEcAcHQpcRPJdEhhJHOCFmo3Mj++zhE/2Gi/HxsxdKsbGMM2BBI8x4Qa9U1EPLOKnf0sUjFuI6Ao8ahtyjk0Q/svb51DC5WW820ut3rurHb97WjSsX1DhwzTfKWFLjANo7Ehg6c2RH1xUUKlaBQacNICHZ2JDYmI9FjGbUDkIWFANIYpIzfvnQ+YID7KMcYHyr8fTZy5hIbtSJsTEc7I54kHrw2hW+lb/GTWRCeFoxEgvDsu9t0tcvdvrdZ1/rs4cvdPxy5kNsV5tRd1GqkXCyDQqo9s6GJ6sJKKUIjyndQkFjGcJm7ZCHjjSkB1MtanCXHWkAltqB71TUkdte7BcLOs0eX7hCWBSWByq/lUHkLPSiK/FCzzV7MRiC0YYHqIkDGhVl8eCMLcAKEc6q+MOqWlfLLiLX2IBKIqzjp6VweYv7t/Iwesx1MaDr5fHMg17nxtXBs17m5Rov6U7YB3nI3PGwOeNYwA0g50YNhQRNZwX0ZRJpTWqMn6qGgM8NYAlSRleEklXnJgJwo9mRy6762pHDTsWTbOfpkvC4GBAAVkAUOqdNHh2jHfmdLrAjZp1hmNhS5UMiB5uNDnm4P9hOPNBP2hxMfGCBht8i34APeMjPB4UNHwjyQahtXTfM7MU8+G9ix4PSxDUc2MYe2LBXN+D4bNFv4w/e0G8BdGtNbq4RdBLP2VsA3ZEq0KuVLaUJDohSOHLo1JC2lZht7Wdq5EvO9Jc8JvjktOaXXM74pol8ymYzaX3BGdsJPniAiZm4AZddYm/oY8OYEi/QiGUthTXprN/M2cZSqptrFVXGjSobAO6sMuzBrHYIMjen7IuZ9RQ8qsVGTA097QWq0oUMKuJOJzUv5HT10gU+mN/Xn//0Lb3Ot99Zd8yW2gvHM1CJDUI2REDmR7KtFIsfN9mGBVYMV/3Kai16QQGYhIiZ3eoMvHJo/ej16/rj997Q67evqZFnPvR1ri/bcmt6zhusX330RP/z33xUZ+jJbJ1qwnaSbYm5vZF/fvzuHf3iR3fqxWKTmKrMdfQDMxVI/1fWhCHiee+MMXBelpuElZ9VagjgfOcLbSNH+50aMcth4ux1i+3iuhf/PsLOmDMHsTBN7lmTjtlDD5+d6FcfP9W//tsv9H/5t7/Tf/P/+Qf93/7qN/rt5095sdQ1t64dY93RGWlkSMr3deMsQZIbQXSsEWbEluqsQXYKZL9mXj7lg9e//k8f67/9//6j/q9/8Rv9xd9/ycvHb3gZeaId+dlNDbBNH+TYgYomheoLb4cLaCnn6UW0JgI7tKOFfaWS/cJHv8Iiql5XWnDR67vlLAg2UccuEDpwZtAhB0BEtYdhz3ZnDhDWGKUblw/0J+/d0h++dVmXL8ya+ylzgy9nSGeM+Rtu//TJU/3//vYT/eazZ9zHdnV2NQKZbLDkjLLe5EvKP//xPb117yJnPQ8aXCPndwMzLtc60vdacU4MuklFakA8PpUCItX4gbnAkk+lnTjl0WXRS6ehmvXLy/qLW+ndB9f0Z/lN4Ac3xnNS7GNHgKDhiBM1MaKGHGNHYFu2mY/OmGf226zsx9igCSrApDDGA9Ma+H01cxCfxnja5JrLOutzpsNvmNcN97PNQud8X/VbZMVvmuoe8D185BP6LXCwmRR+ADSdTtPwnRrXAn2RhpJ7IynbIQEjkxQEqOQGDRDXEExNWafNfgPVvmqWtsn/cNJ2O2mfA/RmzQf6YNv2uSXXDfluGE8B9LTAGT8psi1+wbHf+2G7yfPCBhsSKDnjtC1Rk1/Oi3pO4b4WmmOJHWrSxkCjGOMVULCxohfrLvZA147npXo2qxgzL+AAglNHgPjTZyOHqTVtgsljak1bYAO9BTahgYa+NQkXjZKd2emvq3Pzzn6bOfPS745nrMAYQ9cpLwRztp4wkNCnwQBuynkYqDHII3TwvqPI0peV3EOVEXobXSogfEoXmSglA1NtGJRBwk6UQXfZXgAaeVVkxfXiSI0x0obrIo/QDjfgHDkE0Yc6r1ho4x+IegUbSQES8PlfqEEiIcuGDRLFtkq2YtZGiDhSlNJpkrHII6pchw4Bf6bDoexiJfYXDPUlL5Lzp5w+/Oyxvnm2S1ikOSO70l3nrM0N78blC6rP8TJC7nAAABAASURBVJe3yr7AiLOQmNTQWdMvH36jDz55oidP+eLFG2UMIgfJEmBg8CP2nk1HZddRA0oJDkhRB0RxjSvEGDEUegcBYHfympF1+ACIOnEff+3WJZ6vbuvOzUvKdYg1dgIMiGJAMj/K5C7uhaylwNFHMZHBhi7zhY77HhRhIFYB9lOM26TnfPbNPx3+5PPHfL6aJWRioNQYStYoERDC+HkvlCKu8DLzplFKaNkAEtyKppFMBYIDmCDoshFSD/nsc+/2Zdb5hq5eOdKGszLX4OijaxTmfSGDOjupYxTIBRucc6HzkNTZO33R9aJnbfmAlJeC2822+u0VnEiWqAVF4Rcejf6LJbl/j8G/6HfOZ9imt8A5xStkrAJacnx1yuNZWgiOTS0Fbm8uqPASxB4cxlKhLDCQQIw/83kOMlVo3GM65FpKBwdAYz5XJgIpN3auCr1a6PS8GbRlbaZJFy5c4MHkAtdvUw77ATM3mh0wa+Ykn3P4F+7qJBtAcdZFZCRTco/JCj2xYFcuHbHJrusOD2aH9Ee3smPkV9JsPjeVRO4y7Vml5wrMlJSwV0tTfYNToePVX/E1mnh3/AE47mHK3xP83cdf1j9lzY2L9FPPAFPCYT0u4swBAVSpI+0yPxCpfW36GFOXZtaWyxwbGAJ1eMGtHSQjpRBw7l0g5Z/MvPf6bd27eUUT88G0y7GZse6quQ87QkUDIKdFWbXsa46IiQphV+2JOAZwbumsRzXiEpgagSp/m4jxRyTI5Jwb+xdfPdU/f/ilvnz8TKfkpH3JHImDdtLt61f01v1bunb5Ah3MuCcA+tgSt6vp5an08ZdPlb8tmP/ExIlFfzEpwC59RhQyskRpzcoDDM8uEZFzkAfGmNFAJ2mo8CFjsmKCIJYNkQ6iW2G1UeLBYJI9PExHvDJNAIjoApCME/si4lRE5ZF1jcY2UQHW1PZigNugztroAkjiR6+DYkFfockhfQ8ZJgkZB8jUle0c2EXHPuMNQ6zYBGbmPZAHuhNe+B0De8zDZeh60OQFYGx2bMjYp+8KR7ykO7XGBwiAhdluGvsgMCkPmYcbMHAQOJjqxdvBQdPBFhpZ7A+2TdsA/pvJSkyL+SG/9LmrB8rOnCITmlSMGJZsAxiTUOXFmGOV6Yg+59k+Z8xsc21ZW27Ah9yg0v/+IZ7+DzaN3BpnY9uPabOZoLUAOsZLrX6nFjuj60BsoBnDlH7a4DfE3HCD3UwmLjL4ib4m9vOmoKmBbSs/DKWuQ1XpapEDYZ2mICMsomxdnrTYTW7kssAGTL/VX2FrCiafBk6/0xQboKFr4IVv0IHSQxv9np8mteLxIc7UFj/wZmragCf0gQbdyCtAhlqWSOs4rZSsb8bkGkmoSAtgeKao9c9anmY/shez3oHYmKZoFp1I2KalC3hU5yrXN9zE+B/wMvBPfva2fvbeA93gm9FGkL05BGxSxBoKPhE5PuElhlM6xKpCjsEdA9syTIlCQKfGX+gClpNcxOS6Yy53unPjsn7547f1/tv3dO3ooHQZb+Ik69Cf8+D9b//uU/3HX3+m5893mtqkaSYU1rOm2gtv3LmuP/zx63rrzrXay3RApffesaLf9A2lwtZIyUoUrMBUhLbRGWbUzO+AWCaj4MTs2KkgkkDZ6awQajCE61DRkxQU1pWXyj92tqGttcCuZMmjKf+9dCEwjG7hXkH20HSRt1v9Hbr8ZxX/r//0qf7b//E3+m/+9a/13/1Pv9X/8G8/0F/8zaf67NE3vGztFWPH+XPMlyIvOR85Frm3M0vknBxyvhASu8hYCKgTdCfs0fxGzW5nXj5KHzx8pn/ztx/q//w//Vr/h//Hr/S//3/+g/5P/+Z3+h95Gfm7L57VhwIyU9JMpum5ooUASp6G+AuCOps7KHgM6VvsQRGkY9jBIFgILATTRU9ggVWlV1tNyYuq5Uk4YdcVm4AoiUWMkoMHq47vaiF0oiDSGQxDy2jWOuiOLJRt2UaJhAvyHb5Q/uWPbunOrQsyB0fnC9TAvDvVbid9+eREf/0PX+o//PpLPaoPtX34EiJnRgZx9WjST968oV/yovzaxUkihoQdZ4iA2NVaMtgOP3PfKT2KMe4KiWhw1WJr0wlZEQmDURMHUdmm7wJU8bFn5Rnvj95/Rz/74eu6ffWI65fnbgJQsRrVFQDaQOhgDBwanD4KeJCd2ZC7YDYLKWVUOLkgPMS+Jt1AjIaF697SELYWupGPNU1NdYbnXF9g8OixnbCdIgfDVozgyBEpsUYMoxO8RkyUuS8kVmy33JsCoSfouk82+piaYtewbwS2zcgt0WZM7qGZYo0SWWBwo41Fwz7+U1tiVh9W+t9upnrmqD4Zy4b7QegtdMZWPHm0+DaP/KdW45ngN2UHD27YbKaJuNg1Kb6w2qJLzAm83ajO4s3UiOWybYxLQF4K5VmxgMVhiRW5zBjDZLzQVKVk7YMDGfcK4QM28clpS18rHGwmXohPOpgmbaEPDjbFHxY96XA7kR8QHoi87JizA2BLrKxJoBG7gH5ESf+5ZHY0gfEycObL3Jln/Z3yHHnKS8vdcm2xXYUpI12c98jqKDrj/fYYlckoGHOSabF9xqBzAFlHSUUnoCiItQ6+p48SdaWvXmKXpBr0A68hFl0My5YGOlKQOv3SrMYVs/yrwYoaMn1puIYdAD+IuIcBqLZFlayldNk9RvAI0zEUnVGRy5qaud4MJeyosYkqbDBQOWSegafPX+rDT5/oMz6PZY1EhyxTHNXwEWfglnP39vUj3b99RVcuHqCzckbajoUS7xkf6j784qk++uyJnvBFm9zU2CeJh4GGZZkXnbSGvBKCDEaPIvHgYIQt1CKrGLAkoFFYuxCRAcYg0xMRATHrjKHzTnPWBa7vt167rrcf3NSVy4dimjDBH7+yryZMZANMv4GsV9S5TuminrHCR44lKC3dkUBR+KkyN20odMgqOo1t+pYePn2mDz57pC951jg5mcnJMVSuAeNZY8EPa+TUTqwCGvSq0kU4qD4MyIYARSMpbLQBkIKHPRyxW0lCS0eHB7rPHN3nufHi0XZosMl6VNiisV0r/JDP7AeAvSL2VOf+Oq51ZGymeYHYbg62vG864vzb9xzxiLgkFuSSjDbkGQWXfkHCMPJA2BVq3DBj/iBiH2EA476AwN+GjDVQSeFHVS14bGMcAZBQqoKCPBRY+Fb4zKJYYTcI2vO60EAlO3qt/li5bxnCEqQDqYHzIaM9g6GpzYiQfLUCbNVhUWRCaTSqi/bCwYEuXbzEDWGr5FFxKsDCsaDZpD0LTs7Rd/Qd69TiB5G2+i6CJvN0SPx7fEi5f+eGLl7MxWjZjrbAtpwr1Cq5DSFg7UCjZM6QKur0b1kKE1CKYbMcDWwEwDkdQrJnTMQ1uyL/08+HXJAfff6IN/anqC0ez5Qy4veS9QjwTKgxD11EZt06ml50DgumBFldvlij2rfI4gwfm2hWSD8Bu5XoMhfiD964qfyHI5fylXJ8hD9QNXEAw9gun2qKhqeiQpRVCSK/8zpExS7YxoHKdNATwvN10UVkm7DWY74B+s2HX3ED+ZoPMfTRo5Wc9VNK11W+3X/j/k29dvtaPRwxKbLxB2Jhm5fNHIhfv9RHfEPy+JtjHROnI5djIRACUVYeHVV50NzyYim/sVX3myZFrtgBLkKjWHCWHRClC0qNXA3ncJZsGlk2IMAqG6Ugy/r00IABYbPyoYXNANUc2sNK58viEI2VH8l2msK2C48I+lZhnomMyWKD2lgGlrhwCLsQAR36rIYbcqELhFs9gjvrMSu/1ZIPsYE8HJzy5JaDfZdDniDxaiQx8YC7mRprC0yT8vB4sAUvsOXpdwu9zYMkeLOZeAhtQPCkQ2QHWx5Ig1nLw4NBR75Ftl3sG32YviypHoREGYzMD5xsNkAIRQKQH61AC8DBUIufmnlQb+Q+AcEuvCXXDZD9xbODJvrNPgnEBzc1glgGizYAF9kyN5E0NM1SE0BjmMQAKZBYU2vKg3X6WqHR3zQ1+p3UMLQtBbQU2IUqFJXFz2Lr4CbFd2qJY22IGZjQZTwFoXHegJNDA7eplV9ow9tW6ACkjKxosG3ZZ9DcFj4xAHQTdrGv8bSmqU2aJmuVN/SGty1RC6qBiUzZk2uDrHRSVEw195euPGTsuC/t2JtUlDorGFkePHQRhS3bxaY1eRxd2OiHb72mP/vFD/Ru/hnxpUNFbhvb9W5gwQANBMjjx9BlBw9GyFWKmUWhQUYl39ARVRIQPabKuVjAA7eAi4fWj966rV++/7reuHtF07Yxzj5i4pF7x7MXp/rV777SX/7dR/r0y6+161ZrTaiVQk+6dulAf/CDe3r/nbu6ceWQ14Q8GPMygmiY9AVAq1PIoqOzbACZgd9f0ca8AFrfBXuVfTeKbdkWjdZS52zilWAlsCl+xWGiC4ReIfoAPMimgYxVAFKRTC1zlT9f8VJ//Y9f6X/4i9/pv+eF4P/9L3+nv/z7z/SPHz3Wh199oy+evhh/cJ0zcGKfbVgf88139h1srclYGVoWJs8FM9L6UA9/ytuq49NjnZ68VMOPrcaH464vuX/+8xff6D998Ej/+j99pP/u3/xa/8f/9z/ov/+LD/TX//SQDwnHyjw0HCZAjGMm+XUMkPt6XhYfukXHKPERCAZ0zqpk1Wg1KTyamBcMiyJfbfZ2WJi4QJ3L4NWwSNQrLy3PLkoZioRBHMH3QunR5LpmdnXpaKP337ypP7h/RZfytwU7z2qsh5hX8Uz6kpdi/8yH2v/5bz7WP374tZ7XwwQBqlo5I3L+vPnaFf3Zj+/pndevczbOMh9c4t9Z0J5Y4OJZx078XriCVLoZiRhg5CVdEs2ojMVgmZcoQYOXgjNPZutdZCy5Nv/4p2/rnXvX+RC2UeLaRAAEQKmKq5XArsZFaykzE5TfXt2xR+ex+IsmCNv4FAzeRRvGsgdknxXAb6bGvFhT4QbdNG0A9mHZcGYXhsdclgArMgjZBiS5apBE21rDJiCwB1gycdoC6TtrNE1N6bPuxfTdWlOLTewBSKUwvUQ2EA7wADch6wAYYwPT1BiTC9LPHrjRD3roptgC1LpXN3tg1q0F6AORGkzp6CV4QhhsWzZ9tUlu1uSmqQET9GbSNIVuytgCE+MraFbjx5YgZaWkNbRVwlI0CSPbiKwUix947/tq2tDXFtgQP89TB9upnrm23E+2240GTNg16AD0mhs2ebZeYY2zIVZkibHHkQXiyzgbeTSLq0bKfsx1ly9GTrk+T7m2dgCVK0tnJfsWPwnHAlXp1TLeklkxscHIuyxB0yjuWkqdgdX7EOS66iFji4tEQy0siSmTjYCqV8CyrcZg7GDVfCeWbXlJC6rstBSDTWN7kQ9sk4lFjFZyG77yTEScCrl0Dd3aLyRKYbmcOBYxrPpB2SzZBkQB0zb4DWs/tQlbBP9/1v7D3bLkLPMF3y/WPi6997YqqypvCA+yAAAQAElEQVTLWxmQkISq5Gjoy4WGnjvzD955Zvo2SAjR0CDRXFqAJIQTskjlstJ7c+xeMb/3i7X22Vml7pn7PBMn3vj8F2bFMnvtczKH6i68Ps4WHIHIrL22uIbcur+m9/gcfPfeWq5nOIbrapJseu3gS5UTvCg6dnC3/Lzu65lNPs6Ss4XuP1zXu1du6eqdB3nNjeJM9EzFhR41lOZf5zTuOCLsJkFFCVDMw0RkIw3ETCA0OBMIzYq7TIHrNW4Knn9271zWuVOHdeo4110+d+R1307E2b/tJQTrRqToBqSTV7DBLlZhIX+TGk/r8WJ097Y0oGfOflcQpeQa+Zds3r9yR/ln2zzLRdjH3gS3AUmjytQQBT8qjBQxKE0MUaBkEEQRbj3mmQYH8xBsEZE+E66H+3ev6MyxAzrCZ/fFhYlHq1pCOPgQSYJPaK6w9vZkvHl+s3fYVqo0PYoENu+/iOCet8JLwWWuh52ETKNZ1mFYA/GgbQZ4pK+y2D4iFXNm60VGVPplJdIWmAzIXG2xo2KUoFSmKEIB+3cYizMgMU4cmKMonmdJZ4RZJSAyetDEQAfymIjAXhgs5CaZl1jkmCnNGzOFmSEQIsMq0MY1KhgoOtfAyTA/35/lhckCLwV3aGl5WRHBIBgBiSoH1Oj90AHfc7DzAWTa8nryvf0QzROoVip5Bg77Ijelw/t36/SJ/dq7Z0Ul+5CCH2WJbMeGkJHNlC238G5+VRTY9EOotpAzoK5+cFMyIp65sKYBa0CoNbGxsZUfrC5dvaP7D1ZTZ5/KPAlEps1OYMlPGlXkymaHQSQ3Mla6jKFH57ZGyE3ni4AokWgxzkP2zCE8RfE6d9xg/dsrfjG4d/cyeclHVRTcyQBPm2uYm5EMGGitFf5o8akxyElRSPQSAG/GTJWQbPFYTOUyMCYObRE2NKyxZu/zIu/9a3f1aHUTpefTOym8+6550zh2cJdO8A3/Dl5yivWMCHrDBdcI/FT0gPgPbt7V1bsPtc6HqBrYsUXAMAATOJQitqogcC3lYhJa4MZXEOzDpGVqMJAZj3vjRbGwTdp6ZQBjyb6aA6wc1NaHbDC5PnNUuNrPMI8X+cbWtCGaUY7vWYOknEe2ZqzEnEIRIVETcsE6ysH6Djxa+qmKGBR2Bc7L8LClQOOKX2rsi0zMwCFUMFTnR/SW7jmve871LcbYo3BOKRQRKiy+9+YCD4ELrP0C57Thc3tifk63kD6FLxkKx8nHKrRoO/pFMBnhODCTB5+F8cGUm9TED9RdoX8jFFJCjKmNT7OCiqVlvdIQyp+Qoog9U/IheEKuLvsPPvQIoHcfzC/nCA1D4thsI1o2WgzOD9q601+qWERTIDZyxbOan0PAB41RitRoyPyEPrtS1CW1LsTOFBOS/eRkBhpXuk9VWEgE4w2F84JCrgZ0IXJEokSolMZHNB4RmwbYpqHUphukbVIZltE0RMhIiZwRSCFB6KuAYGyNdnTm/kswyGHvkSnnIhEkCpPLtUVMisoVNf1SCTDvDxtTrhvjuZW+NpDNvGM8BtJwDjqOQCsH+DruNT6wd4deuXgmXwwe44sr75HI8TnSIIBjKieTZQDvbBHwmIU+XUSxgTHA0akU4zwZm3eLx1Z9PeA8S8oLCb84Os4188ULx3WBFyB7dyyolVDAOKXPyau8sPr+z67qp+9c0xovP0rXqee8xUXB2nbF/5bgbj1/4YR8H/H5GfkhoCeP4Uz2hjIucwlE4VE9RvNBr/D6/6XgOrpFhCIC0dgmcFnTlJzwE2Xwg/torbI1slW2IUplWUGgiTlo4JMGLfBhaHMiALvb63dX9Xe8APz6d9/Vn33/kv7+5zf13q1Hure+yYekKXullx+Hd3IdOrhzQWcP7dCLZ/bqpXMHdfzADk3Yus7JKPAlI/3kHuR49qyZj5OvW0f2LOriiR164fQuPXl0l47vXdaeHQvcHwkgx0P6u3T9gb77kxv6w795W//pr3+u//7Da7p6e7XllYYR0xPdkFofLr9M95gPcduHORQRM3Mo5vgZ+xHGXglyeT0ZTdbk0Tl/kMuANNt8FnyUBrd4MQZaNLTwGkoMNAkxuZbs7a4UnTq8Wy8/cUBH9y/ysmVLtd8SG1+Vc6fnnnXnwbr++RfX9Y8/varrfNnY5/0rz7bc/VPkHcudnuGl+4sXjmrfLo4wLxcdn+AFYfU5yYLmdYH+K8czcpK87sXGgFOSW+weZ8XfNP1S51mEXXELTICKoMJIjjOPV589raf5ImIfL+/LMP8MTe90dg9Irk02ZwzdMW+pZ3xTv3Bh/tY7h8FUsZtTy5MsDX3RNh3JglH6OlxKqOtCjRb5+rd9ncYLO6ES/llDQ2Koqzsnq1fbfcNiR0q9nXEaiOP9vIamsThHBH2L4zpQjwVdxzniZwM/d8glSJtRFshPrLmZNieHUxBIPG3Oy+ei5zQp3IOsB87NtNQQ0FDEAEkhCuOnwihlzIoIhbZLIBkeQ9MGpKqgL06OGBGawBdoV2IYU1GOqTMNdFJXigpjL6b4hUSWSIgSoJIDooiQ95ynHBHESYUYr9Vk0mlhocu/yGjPYqHJQkndxM9URocO/wnUx76hMIaQ+UlX5DE3O/pOanxowfET7APt4P1b987t/jvGQ2W3V/UsoMFpjOwRS+qhDNznDkSzw4hJOStlsc0IJMOOFcZxqBBtNcw26lzNjkwlXbpqZHpRMJAHJitSUo/ZbjZFuJUagc9KI5dIfbONcphx90ndjHbnt7WNi7ljtJzOGCMi86FOGjAh/4gWYE9fbZcYWJuEl2ke/yKOX2E/hFzcJ13AVlLA+TrGNTMMtP6PaK7eeKBLV+/KPE5oKxlNiOEa4y9fDvCy6PTx/TrIs9JC5zk0n54T3j2Z3rjzSO9duatb3F97MkQwmCp5bBBSk2+uFSXHhzEiuCzAoINTookcXCtTk9E0VqCv+MHOtWy3Zk7ddgxbXYcP7NK5Uwd1cN9Osb25ffTy9JxBBFYYiFk4amQXciqGhx4PqigVhdm2EvjhFABT1swzjKRWvJozGtZg4FfXN+T/1+DS9Tt6uMZn6SAP64nTLEcy5K0AMy0+owNG6yCP1VzTxzSOQVEN+h/iOTpDPvRwk0mnQ3t36uTh/dq/ayXP95oxwvpLesKYfZkybvM999Et7ke+J1cWdzqgh1ouLPzKypIWFxZUikcgijuZz49MTgzUSt9K6COlogFD6CyE+bHi2Fo1b5cRTashJ/HaLvZpkjnD0kjN/xI4xaxzC9I4M4YyLngzRISGnttRQR0x6CDsFWJEsQGCLoIGdlYHOei0Zac1bzia0PRNv1AS65uSjZwMGuLa01sbS1PjH+omE74JWEl0pSOmyhdywwey50Lig9tvVVmuyH1uAs1yhQLBgCQvRTR50hXt27NTZ48f1NFDe+TNh1XymYpPRKQvRK3QD/NLHmWE7Uhe6YBS0wyf088GJbNUGswbzRDytrAsOGUJ2h7fW/cf6u0Pbura3UfMWaIr5lRlO4wEN/JVUkQkzCuaXMkz+ja22qSmq0nSB//BgK1Vq8zhZZJm/3bHEycP6BgXsYVFJu3j5rnZ2UjP7SZj6ThiNEbmiYjBCUpNpRv0VJaqIgFswWaMCFGHGJNwo/CP80M5t3X73rrevXxLt++v5rcdJKJWfCseVTwj6MDeFZ0+tk/79iyj71kD28hEB4EmIvJ/L7t8474u3bjXXjBiiAhypANNq9FIth32SddxUenYR8GFRYqIOVhWlpJ6KaSEZTNVFCshWeHZcY1luZmMIlCmhib5mOnyWHo9rIfiQSUrckTAt8qSNiZ13oP28VJAsUSEwhSM1bLQW04eJjT8oI8INEID4CMsG+Rlj7hPZ09NlOanViJSOwiNiACr5yzEhKKEOs5bY4EDusANY2Gh08LCJNd+gYfMxZQLx2EA/pMuZDiuK0XdmMd8Z9mIQW+KbH0iiC0zLGS/hT6LJjyAFnIZwQjFJCNCZkWBo5UigssK844CjezH42noGCtgjB25OvZR1xV88EeOiIyPMNWMh5NX1y93MMG3Go3QMhhZiuzTRzqBcwz6iJASSh/zBbmE1Hk8MxSV0mGO9MfFUxWHCVkU9HJ/sGPFKSKIKepI2HVFBXTk9HqVgoweF0XSUDEtIsZxDUgpl2hyxDZVKEsEjGFFsqGIEA01EgqLoYgG9+WxdF2n0hWZdqXkOpTAV4+XnB2xYtIh/wz2gIIIGlifh1MeQvwAkvcjdBHYElIEvBqSFUdxPF+zExTUhUmnMycO6OMvnNNLT5/SHh58g3EqCrVBEQrBmwJRIoKEZgDV11BZhxqx2cxkn1xhTAf0PJRX7qNSz8PwFi+LOj19+rBeeJKXebwcLCxMtS+5CjkLee493NSP3ruh7//0kq7zAD5VxxIVBWMtzKHge2j3kp574pieOXeYB/hldSgjQkF8wo3zigWg+loneJYaDyq+dk4TvClaqgOliBhQlXucWFONxbkN9FaFm+Tb/HNOyI5JN/h0SVph8cvWoxrgJPTrMY6gc7Fw2yDeOdt8iCNV5ncszhEwrPcVXqr+9x9d1R9955L+8gfX9LNrj3RnvdeGJJ/fy5OqI7sW9PSJPfrkxWP68sfO6rc/dUG/97ln9du/dlEvPnlEO5ZY8+yPGLW+IDAih0nleC7oE8+e1O9/9qL+t88+o9/91fP64qun9YlnjuiZk3t1ZM+idi6EOoVW6f/tDx7oW/98VX/w7Xf1rX+8rPd5Weh9Lex0pVZYm5wUk7Ny5JMOHpgsep2TBuMxUt/ivRQRKF1NWygtTm4dCHWNSCeNa+01mqkweXhymcWEIkI0GksE8iDk8YN3T4yGw0VLbBtv06LEo2fgVf5NOMsHdy3pxXOH9OypfVpZ5khzLHHANAW9trZ6Xbr2UN/50WX97NJ9PdqwvmID+axaWeuq4/uX9dqTx/Qkz1eLC2TggcZ946j2bFvl0VoX5qra1ANfxullj0Cg2mdw0XyxWa1R+IfrCKeh/MH6pQsn9dozZ/jgtUe+7oiczWc+g+TwbaSHQgKtdd++5k1522Jes4KdMVvsWSPbLNKN7G99ArdgUKWIa0RRST5U8p5huSgiEgVqQFKmodomSm28At5gvVmkaskB8LCtpmw2FGEoaQkojfv29cpj6Xy/7zyOULFvKZJwlIRIoyzuLZm5puBmBE0BHXmMwty6ARHR8kIjQv4pUI6yBI2wxkCUFJJQzSEUcvFMBR/AvAEf6EBHUIFCcp3nxzRhXBOecT6MUpg3AVT5FwoiQhGhHBsH0ueQLEZRRCiwFDoZ5+Z8C87bFbV1DHXw7q8rRQXfRBfJk0Jd6pSybdaZJkJpt4/7KMRNZig8UwUwBV1RBzLOOUkUETlGzlrBgsraC0QidRJ6ZQniFHIFMJorzD+CTG2ZFWE7SDrnZ9Y6+8GbTZA7IjIuIiRXqMcbEYoIMaikETHYhSrQpdgo5SITeQAAEABJREFUtoiQi0lEoDfQzPhAkNwGbYTHXeGUJQKtgQSnCNoZtC0r1DHuMrNt+wmbKBHoSnBNmeTzs48T6lZZs2SguHHJqWwlzpxe+YsZ+afDfA7b5GVORGCj4iLziAul8AXjHp3hpeCe3QusBdmwE67ARlr5PwS8cvO+3uez3Or6lkKFMbf9KUoY2cBQI0IRIRpXuVTLQmfBgPX1a1tFpwgVPSOU8K+yEIoIZTExP1LWxDlWFjv58+i5k/vz3hzVGSpx1cwsdGR83rFQEnnwaCy8XBiAWXfDCcr9IQBpWAj3ZSARGvYWKw2Stbr5snj3Hqzq/au3dePmA21yvxIJM4I8UghRLpkPXY5jyGRdAgc8aedr0E+okCACXkMxb6TIXpRhAR/qDl7UHT24V0cP7uEeO1EESqo93HfEIIw0DVgYmxfI90/fY3ruqX5fZPTce3vkBK4L9LGysqJuYeLoOWDUkN9aswa8LQbsrHrucwLd26OhhbkNMlpnT2hADYgrGhNgbh6Dk4nnCh2tsPi7bnMsthUD0FPZ+Y+rbfVGMBXD0qzgnfxIU/hIE8HB8kKPlsf4UTlHxxGnykIyw/Zp/GPt0P2Y1ptncXFRO3escEHpcjJ1OJg+sFt88JpubWk6nebDlx9EfJBnOd0lY1bONRTh8asVbFQtLy3o+OE9XFz2amWpY2xVeKqmL6tV3W04poGzFi18VUQoVFRFgU+KJjdGTgJPKC0+tM1BwlchihXoB44dhF8bo39b7d2rt/im5A4vprYYBAFUR4h4Ku5IVMIlbAlRqnM0Q0XZ5xhIAfX6VLvQMBWswcc/bOgyBQ1uSK44MSJfiCofFhcXOp05tk9n+fCwa2Uh+7eNJPZqMsGe/zgrjzOzk9d82uxDelQOJa4Jlh3nB3xcWhhKKg7UZPDwQ2X2iG6olUwPH23yjdBtXbl1T2u+mFVSJLjSEVvw3c24Tx7epaMHdqrrqnrmhRcWfOg0IsQ9SDdvr3FhvKs799fYXz29SRWbDJFMJJ6Dc0+6ws2vaHFS5L1rRIRcIiKjSiCBiBBVgUhm2tp4xlAN54bm4tjJPF4pQ0sURQRAGGpACzqIgptiiJ8I0lfCqtWJll+2gkY1X+hr9CYai6XAdxutf0wepwmgFyT7IriywSyRDsmxJkGDFltEiFnMxQR9KOF52JbUfkYJdaWoY50nrHFS+IWFLtfduont+BUwAR0oxEaESkg+W72/IiL78Z0QVhassQ9Ds4ivNZhwCAyG8+WD56S0B86O8dhGBG6CuJKWOWosIWGsxaQqTLto83B8AjlAcT6pMIiIgBah0kdKoDEgXBLZxzD4ux8jGFPSQV2hKePja6j3gFXWb6PmuIMjghvuIf8UcnUDCgaqQ8HcEWe8qoFOxOSWoxGlymvuuJZH6khQiucV+IZsg1FClGo4NynYPLjLUEhJNVfsizgQyT7EeH4QEmhA83D8NkIRoVJCXRnGgxwRwiAXOBPOH5MmZYtP5kdteR5e3ykvA7a2plxLuHa0rtWIPYchETurGD1mWyJ8BKRgn+xanujCqUN64/kzOn/yEPerjqGRA6NXNp3CcouRyzgwcg4Dd9qh/3RAZn3tx7XUX+wpH5CmqlBf6/3vonVlqhOHdumlZ07xsuKgdiwviM/6ds34YN022Xzv8+D+vR9f1k95Mbg+lcpkwj2F8QQTiI5zU3zxtkuvPHVUZ4/s0dLiZJhDCEZZPBaP0JQxMbpUp6px9AmTc4JSzYoU8vxlBuVHqr2crWE7iR1bjD0sGcnTPwuBKxLV+scw7HOPrcF5jOblkJyGG1ZCCbTk7RPiPBP7HhrS9Xur+tufXNWf/v0l/c2Pb+rS3U2tcbGYsr6L3KMO7ZzohVP79eYr5/S7n35W//Fzz+n3P/2M/pdPPqkv8ELvY7wk9G+sLXEdZNVZiZCXJEQhjzgOIX44Viscmwt8APnMS6f1mx8/z0vBJ3k5CD5zQb/18XP61acP64lDO7R7KThPpU3ir93d0t/95Lb+6Lsf8GLwit6/9kCVm2SEKD1gbp6j5wtSPWgR4VztY5g37GWYb2hWtyOs93FrVLnY5kfYr2kbN+qh84ochPPMK71S+I3VPsZH+sDBeo4bk1Zu/pSrfCwXF4qeOLZXL5w/pIN7dxBdQa/ez6agZ83v3d/QD35+Q9//8VVdubPGs+oUOz7ktL1yzu3knHj69AG9dOGY/IWl71F0Ruc9+Rg3vu36gIo68h6KaLySENiqPC4VJyLHo9OkYc7sK28+uyx7/LyI/PiL5/I64+ejCPzY4z0JfVnPWHjRiWMsJwYhbEDhMXk+U+azxTO5QzSzMZIQI9JQqpzfMU7TfAcTpDAGKsMMlQIQqHI60wRCDJglDmWxfczNoqROzEn4Z19uEmJQHoEpoDrWwJX+JfOF5sNApSIXxwOqDFShoCW1W7NeSPeHXJB9D+xgRniOmIYoQSvXiEo6o60dQk6laijJkMzUuT0/eCoObolzEBJemTNF+8I0HUZqweoxMST5xU0+43SRn7smXRmOAY7EuXo6pqlxVzDO59QehvlcnyIV8nTk6EgeBoaO/go0hrgCY6BC06plc5jwVgOCfYyO3KZGoelARMhrWbC1ORRNEBZ4mWv/HAc+XSn4Fa5xRSVwllRKKGIeKIcaMwpHrcP1LufL/BuFGfza2lThmsdsXu196b6sc5zo07IRERZzLJYtRKAbxqYgCkQy8NQw7DPo6mNyTW36oK8DItAg+Bz0OeudWrlWWc4xpV+Vr0N4Yq5o5mtV6kdVhRlggjTUmms88fNy17WY0QGafTEW03FPbXFvuXN/Xe9duyv/ogeXPuJqriPtkLfXzpUi/+nwYf/p8NJEOLHsAYlcv17SA38mvHpH12/d1+aWO2Qq6O2FM1yrlgvjiBSrYOFqA8oaFXf3brQcGBmTr8/m0DEJH1sDqSmzDUVSGqdMKbLdu2tZ5/ji99jhvVpcLFwTp/J86UzOQ8qks3w+ueT9Gqg8FoPrNQGVPVkdnH1gtkvqauYIejRaTiGBwM8KpFJK/kLMdV4Gvn/5Dp99Hyr3Bn1W56EPAe8RA5a8aDJeIoWQULcBOCYdMFhDV4pgrAgZAi8rhyiLsMQ7i1ExV97/LOrokX06dHCPFhZ4tuT+wla1K6jCSRGhkAv5MTq/4fH7fjRlT015Ju8dOwMj5B7tqKWFRZ6tl7j2dRbdeaPZ0kfS1oNYD7m3Ua1WLA4eKBiHfeBm1Q5yY8y0H2U88OzjoyZrfmn0L1N6MKyLY8ahFOtGYUbxqAzMtkDZ4IwNbnEZapPsMygUEY31wBs3tPYFPrPtYtCPVzdZhSIC31DQKnkzDTXzeWRNdhvMYJE3uMvLy5wwkwyxX89B7zmw7Fj1nAT+rQwf9J4DbHvFZhqRPRFnajhrg9fcXS7wMHbwwG6dOLpPe3atqCuScHVoBIxkUbPCFGd8MlbYL/DzRmAOVqWtNe7HS+F0WAelSbh5HKgiQhu87Lxy447e/eCG7j9cFSoFPx9KzTlHRndgg2lms85M0DQ+TRZBZc0g2Hx0CEwjPMoKD2k2+GTo1x8GO47HUS7AF04f1MH9fqkmLCLQIKoNUjzNyErcmx1pVnEzb0LPjF+KsOS1a/zYbao1XzKCGM+pyhFBi0IRrNlmn/8W4PuXb8kvCCv7xONIn0xTtcw3M0cP7NIJPpzu3rFAKBdhOgz5R8pLAvL9tQ29f+Wu/G8rbHIxCeIjQhEhuQJRIsyEIoK9E1qYdPKFa8INsLAABb33cUTINOWQcuwRoiokzfSBQDVJuGE8qNIvqTcvTKCJoJ0H+hLCAqDK0hgf24ocWA2vjYhNKCR4WtYEr+zTFLVCmBSSIqJBUCBkH2+OiEJShFviTJSNIhqtA9V8wRQKuWooESGqcr2YTK5jKflwN+mgCa910UI+bJRc+w5fA8J6qsWHVFBQUVAjJBm0jeR8x7XxeaoszAEhIkRVoDOcq+tCE6OUfDFY4IPrhu2GXAiKQEpIEQHsZBrDeIu6zpBIpUKewkAjQjgDtVKRlTvGIxp0EA8RPVzWCm9EBFyD4CvWBueQQkPBFhGKiNwKop+Qf6QIaCjH1MEnOjHekMeIgxRFzEgtq5QCEpwiNGDGqKDM2BIKCYQsRwS8WgmIAeHA0I4CLDUiRIXzkD0r2ADsVx9DOMmyXKr8UGtPS1ZHBDoDDfys/+SZj8cGH2mmpcJmjBT5Q+Mtb6KxhBnihDYAw9GU649/q6qHVkkRQSMK1C2y9bDy+WNq2BpBi7GDHNm3Q/7POfwfjxw7vI8935GrKAq0FCEQHxCgVnItiA9Ew2swUvOtv8o8Kh5IeU+Ahyr8ON3LLwiePndcL144qSMHlkVPmp9L5T57ixda//yLq/rejy7p+u119bEgMS6aHJ9fbh/cs6gXnjiq58DhfctaYM8H444o9A0ioAYkK+NgRsnOq+f50WWk6fyhZrR9mM652ZRdmRmB3cfP6wS7XW235HF8GNYLpX0MJyWJj8PjIKv1PCd52vcebeh7P7+lP/uHy/rOT2/o6sNNbaqocOD3Lne6cGS3fp0XeP/hs8/J+Aov8j713DE9d36/zh7dqeMHl3Vg90Q7l4q4FDKCAFJEuGlQKPLcVvrsWCg6uHOiY/uX9cTxPXqZl7WfeemMfvOTT+m3f/Vpfe6VU3r61B7t2zFRx/nA7U/X72/quz/nxeB3Lukv/vGyLt/wBwb2CXNt82NezBkxW18TQqJna5Rlm0OcE2YsDJV458Jnro76D1ust5v7Mv2fwT7G6DPPj7qPUI5V9umOzI/IUUq+vhzctajnzxzkxfk+vlguknr0Sgi/zemWLl9/qL//0Qf6ybu39IAvLPshD2cel7nKOkvHD6zolaeO83LuoFYWxS5wp6JUBa1zjfDh9bqTXuZt9ppbqCk4sxkp+BFOEXDB+Ey7Qp9FRw7t0evPn2cPnNLhfSsq2BzJdhHecnFe1Gbp3tmj8XOt7R7PlC9Z/aG+mUIRkWwEWRyaUmuaBX5YC7j0x1VRQmVEhEKUbKSImEGUMNB5LWDTZpogd6j9WEbM9W48M0VBRZcaGgYZ+JOPVhAAx1gCFBQGRJYx5ppZx0lG/FjJY5bkATy2CNk9Mc6tKyHzo0346CMlMrWPScsaUga0w1ExVLG+dOJjIEqtzYYKSVhFIW5QRISo6JQ0clvEbC5dYX90wC/TTIGvSYXxRoRETYiSsvtHCR8YILJvKeQAE65nHX34fkAKCYeIoD8pJAXKCHNSU8Aj0zYf8wllKckHtlCEoaQlTKUCU4r7Dvl5rSBPuqIJvh3Uuq4UBeMqwHKJIIcSokQMMmuJiD5EIynyp2LXUCKsGwSsjWtrEhEaVXCNH3LqlxZ7NYQDY9uphW0rxuO97WEbwJHKJoBPo8eCiNJ7Y7yPZzwKKueAjfghUOnZPDFDvIn9bTNvi2VvKVPOJvm6ZvsIkYXllhNjZqwAABAASURBVNfea+ylQOVQubTRuV8kjFWFz769rt16pEt8/vJ/oBUR7P+QTEGB5fWZ9u1Z1oljB/LLGOeXB6LW1trGfvveI7139a5u31lX34eidDhgwy8i3CaSbZwif6TU0YSkAjxHCL3UZoOzjAsEHe2shgYfScmH0s+NIfEcFDrG5+nzJw4xhxVNmJj78C/aBPaIIGYOanzFZj9EJTSWtCBAQ2mCUysoBsHHKYGq2TBEVQSfobk3Xb5+L/8NRr9QjSjK1aqVdWtobM/sa9oyTSUTBpYdHTwVUZZzrDARMbMJnoR4UWOAYFJvuUjwHZtn/75dOnnsoPbv26HJAscvlAWzXWZpWj/MDIP5vmeMDMJ7cspzbc992c+s+VzuZ/K0SV0pyndMS0sq8BIzDm0X84Y8SdSsFS5iUyo7J4/74wRCptotQeMKREBEKKKhQmewfQR9RITdJUHnwKiQKt0yx5o9NxfNFwwWkzjCfkGcQOQ+tka/rJAWtSMNWOo2h8DgXM21JNHY/1HriaRtzm+mS8N2OotjZ3PuNYctZVhVlm7SaWV5mZeCS7nm1QeTg+0DPjX1G2C+lex5ITjlzVV+CPMGsA04SR4weq/ENpm2smDIbD3t42XgqaP7dWj/Ti24c+ICO14KfkjXlsAK5EiKijFW5BRrtig1aMivViKIAOydprAvchOUBzkCH0faJtJMxbckq3rnyg0+bN3nDf5gwOZNnosBP1brmE6q05N0nrfHDiund/+pg+ltwDFtToIubeatNB1gsbImtu/buaQLJw/pNC/VFjlBK53a7odj98HIhyg48vese1Ow4+hDsrdtGAeb8xqijC7OZX7UY5rNzRm4fpLE1Xk4irXIH1787x79/NJN+cMq22HsjdgKX/NCfIiLy6kje+WbSrAOwd4xFXP0USt4bqxPdYUPPh9wgfTF0T2RBOI8Ho3hkUgRRMFGhErX5Yf2jgcNRLmEsNcMZcaWwmrSsTrohR0DDqKExjgEfNwC/LwWuSaIWdFlXAo0yNQWgyO15UQ5xtrIkSCMdk5vX6N3Q6r049hmglFnvRFuCIaYtTkUSHin2nwyaCNhY9CkNhsERuEWB2qozTtS5SY5lIWD3QHTUqQAKeNguZAHs7Kgc6ISoZgpzARymBEmmfO4UzGMhxXROGVSpslNpDccgWGCHBHquD+5nw7eFLU+WhzhdSE7+8t5rQmcHVNKqGNChRzW2e7heGw9g2lo8cmzqaepl3rzXP/YvnLqPvlevg7OkL417Y5LfU8s8G/7ZAw+7s97xMe/MraQaBvMMDxFBJBKCIQKQY5RlpotLlJk1axYNmwYrqu2OdZz8jWkoq+k6JkTp6S3n3ItGFv6YKQyjz7n7Rju8TJtMVWZz2tAjHkU+De9+8t89OE8ljkr7SIPKyJM5hDKgn9SGs+7aWmpqIgnv9fSfoAqJzGtHJQtLko9B8jjMTwGDaUyzpRxDoISjMPmYmo9WOaLjCdPHtSnX7qg53lBN/77t2FHrntSIbqwXoFmhNCpFSZsrcaFRRYIcqeDeTO2M6DKuLtSder4fr3+3DmdP7VfOxlDxZ7A7n3ycHVTP790V3/7g0v6t/dvaX3qXjgbWY/SdSpFWu76fPH02sUTeuLEPu1cWpDPXSPsYAQnUuAsgxzJQxmT2xG2FgTDy2N4kqggFQggjQaNBR0WGR+yBboAtkWENPCCbxlFCeUPOlP3X+A/guaFP4eiNvR8EKnD3q5pF23NmT5a29T3f3pNf/Kd9/TtH1/X1Xub2qxSV3rtX+71wsld+vcfP6f/x2ef1r9744Ref2K3Th9e5svLTku82FuYhBY4CRY4Lh3HLcgsyjZVakIUN4xZjCXQBirvgQKz0IV28wLwieO79Tm/gPzURfo7qxfP7tSRHVVLjEeUW/en+t4v/GLwfX3rn67o5r11UgTnWJvrOE8xh0ofMtynWinIMYN47hGlaTTTN3ls5/XmtyE6tZcy0u0MzHHGu38DL+scEREqIAIJaIRCHy3BdECVevL20FppejyhFcVCJz1xeJdeP39Qx3jp3fmlOseExSFmaketbW7qp+9e0z/95LKu5m8LVszkoeKQPe9aXtDz5w/r9WdO8Cy6i/tCZY2I77nmDfkIolbyVsZVCe1TFhICxDpIZvR8GDvzqyqYQxEhmozZvWtBzz91Up94/ozO8vJ5iX0Q9IWRBM5DH54jrOdsiIIWO8xQre+J63kOn/LFbM81WApFBH5VwY+Hx0hSJmV2IZfqpsF5jCZJEUQCUdKNJuCdyznMCoV59+9YH4+eY0KlDwIw9qyddWknGJUYLnaGg2PPPcd22EGHnlDnt2/GWTZQekhRwl0LIsuooWGi4CcZmgDOQUZy17SMMQXGsbPrsK0VT+Al3CKwNxC2PEa2Aqy2aHxfmW5V7vX9h+SqtOGPm5i6eE+bX1B5bSp72POZYvTzgCqdMUaWBbYqIoASDI89GPI4zYek4IcRysV5jPG4Whc0liNCVGIrOZR8RLBeIVE1KyHUpKz0L3hkhWYFY7UwjDMYfwR2y2lQ84Yng1wiInWBAKv8bGKeUyDY420+wViUY8u54RgSvm41V7Zlz9XrxGCTBH0qzfTs8WSU+R47lDbQG7CuCYf4uGLKOXv/5fHIY9azN2ser9yTbMrex4rnCPv4GDa90s/72PI0Y+uga/E+vrb1tgHzjjfMT8k78hV7G09tY3K/IHVQj9cxlu3Q+pXZ7HNKfNuP9D2Olc3nuXalqCtFLH9bLq8Thgga86xj5sfac3zvr0717rW7+e/qb/VVERPRcC00cQw6TXXowC6d5HP7juVFVQ9IIZdK43z+j56u3HyYv9zxYG2DcYbGLr1Hccuax9FBlsKN59XWQZ4w86jA+6SQwP419SH/VMaYfoRGoDGwZEp4zxsTNYRa3o99v6WdOzr5fxw2dnLt7zlRHRMxjM7CRzAqPEajyWTWWCpja1qxZqH2gy+7zzbSy0B0VRbW3cf37v01vXP5dv5yzfrGlqodx2Q49hqFcMIG9K2GgqNcaRmC0piM9Ujw7h+zBewxQKjanHGxgKwsfvb1b1Ge4uXvnh2L7CPUNZq9micVY+o5/o71ca8cj34GRgxfsfdgCpLneG7xXG7dZDLRjpUVPrdP5C8tnHE8nvSQld2QlK4a3WZSjmwzMrk2m2R/aTP6jxGeSnPctjT5l7eZ30GGXYYwE6MtkJKkzJqJ4s9sEGGIhMbi1SNZRTtTeZKDfhxoRlUkEDjGnH+6o8NEO1RvINgYACEigDkwDAxOg6vZRMScnzUhUdkERctLy7zJXVLpinoOpjdWHlguar7gcZzRVy6kU9CrsgnSjwdm+2ooswOL7HFb9gm7c8dyfgA6wYui5aVODEXWSx5BKCKUhaDGckiYCyLqqsEKL0UgJeZ5dDLEYoJcvGpGsi8XTFEiIkVaeXM+5EL23tU7unT9Lg+VUxX86FkK0gBa+QJjeJ6Gsji3Z5fCdpP5g5hIXWV9PJTEoHHOWbSvfoMxgp5Z++Wlic6d2K8Lpw9oz54lchGILRTKmrxZZMkqGmeEYBvSKVnUpg3NX5QIeCpXtPRrY7IzRoWigJACFDckjUBQp/sP1/VzPqB+cP1BfuPkNauyjfFLKiW0hxebJ3ipmS+Bud/0dQsLNnIEHC7uUjcfrOoXfFt1896aptzonAYXExCKMMpAQ6JOuqIJL7L9DUeV5G8opt6n3pMG59gUuo1efsgb5R7bCOtGfqSVeKOHGu5jtFlOcEL0HKt5vc+JjOsl680bDFGmlTVMSsLeuS0b8KjsJs+PKZskPzIl2hoIY7B4EQFr4BYNxTpRSOa+6FSkl7APjWTB8hyioHVsCfnYRYQ6UIwSgjwGUayTQlkglo2ITCahS4jCeGSjgiEBVCxRDo2ptzGiEz4OM+XklMeSQD/SED/IAhHhqP8hbDaYAu72DXndp3Q69QMW+8DHfwve8G+r+mF/i71kfmNrqo2B3zS/icwHsk0+KGxAE+zZjUHf6FSb6DaHnFsjRZe5oaTMcdjmfWJ4X4ghBk1h0BHBEoQEpZFLyD/mjBCXR6Fyld1Gq/N5flt0tI2qsf+tHFOvLeybwHRmY57Jj3qo12gKHf2m7P3kB51t1jVa5f7nkXPzHlA2mpVQjttNREAChaSBcJiUhbBKLIdLhnWoTNhPbB/OQ4+nZzy4KWJMkC74NO+IwGadaTiQNZbg1Enat3NRLz51XJ9+9Umd59q7Y6nI1/1EKXgU5AIN+cfHSeREkZUjIoPE1Npyh00huwUvMoLrffACqAseuPcs6qWnTunFC0e1n74JUos3J/bRVDfvr+tf376mH/z8A915tMn0/GqKnCSMEjnuA3uX9NIzp/Xikyd1YPeKCvqQC9mYes9LzSmbpX8M9IGtJiprhH/y83rJx9HXtZ5j3vcV2bqGKbKXPDGtmoJtn0FOnTK/++r9Ai9n2caWOsbVaPNjJPi3GZifgfFhoHocDWxX9nFlrWrSKYMxevbE2vpUP710h5drl/XdH1/T9fsb8p8LL0ymOrA81evn9ui3f+WsfuvjZ/Tqk/vzZdMKL2a5vSiiKCI4hoagHE/6Dyn1ed9k3BFoqKJUMScQgYKKGW2oh+n7XhX4w+uulU7Pn9vHS8Fz+q3XT+m1cys6sKuq0nFfJrq7NtW/vHtX3/rBVf3zO3f0aPjg4DUyRB8GI1REPAaFJHQ0cqlu5mDZOVgextPWuzK+hlFuVNYTa5scqEyOcaCWZ33N64QFmaqhmE2MjeMMPF2dv4fJtaLf3vukZqeZwezBnRNe2h7QGxcOaO+uTj6XbCxF8j9TwtHVtfuP9P2fXdaP37mpVa8bDu4mcAo6gej4/iW98fRxXTx7kBfoBJPcx6Vibz3SWheiD6YrCjxt1rFfMc4IGwK/ouLzjnRhdFUrC1VPnd6rX33xtJ47d1C7lyfyGBqkDJUU0gBz8DZ4CGojohs4adr38vV6ygcthqexRDiOALzMWW9qoLL4EaS3Ew8W53sM6O0zJUEP02PsYYwpdB5blofzLvWc86bWb8HP7ie+9+Fnne1TbFPkadKa1w/rSUevXvdQ5JpCWaGIYFTSQOQSjM3UCIUKsH2EGLcoPc/hOXb3RwfuZwve6+n79jr387xvc0HZAP7tKb/wWEu+V97r8Um97/d+Bhiwzrw2gee5AU1fbJvMy32QIq9N7r+tY8+IWo1g3xiIEcwgUcW0pZCUcjCNFHzZUZYmKnD0vitFxEQiNPyEFOFGghmgx0oV9tQ0mvfqxrZjYJ4c3ioGAxEi47AhA6VkQzmWEGMAHs8MoQggCpR2Vmf9R1MlyUYyyT41ljoyzWbJKjsalkFjW+td1HPe9MzGx3xqPo9/Lz8vTNkDI+xXsfWg2o+LJCzX78q5V5PaNkXZ2w71i74e2nT4kK9PW68evbdfo9gQfPxr6isjAozfdutN6VJp7xl5+inz2GbAamgoAAAQAElEQVQfP7uad3/T7KfK16Px81BEm7dbgx5YkVYjrCl8KVZ0i89b71y+pbsP1lV5PigdtijkkiA0vXYsF14I7tPRgzu1vIhNwpeMzCPEnkT2P8HlP0G+fOOB1vm2rXgjYsMTK14hBRClzg5mRaJiCIWZXAuY3FepmbMpfSShE8UkIpQ/odxvQjZMCucEiTThGnxo7w6uwYeYx14tL4TUt75DQSbN+rXo3x5kdqlPa8UXhI0ACRvzHuZh2RCdUk3IR87AbVbt0bJ6WFOuCVdvPdDPL93SzTuPGE5lqNh94ImDE0QoRSY5b4UzNaS00kK5+NlWMXgPoMz+hZx+uCgRCg5qBFSAOI+ldMr75u4dSzp9/IBOHN3NOyDfo4jGJ/AVhSVgKPQUJn3bA/TksXpPJoa9mOcDAamDVuZFt1paWtLKjh0ckwmRJKIl9VCRMz3UfZqkJSw1RCoa39jHM7gT9KSRzIPk5TIEw5ozYDVSDZzlEcoSIk1yjzXBOowKdzLA68GUh/04OsxTZyPYqiHGbMLBko2A2lgzkvmIMAGOVCszndCrlUE3KiK1Y0yTrIrY5i3P4Bkg+EReWlrUjh0720FDP15weg72lIeQBN9SVmQf6Gnfq3KC9Wzyir0S454jfNKQ1LUGQyvm5D9RPnpwHyfnAe1hEwp/G+xh1rHCm/BmSgUNRiobAM/QXKl41+2jAzsacywOmilwY6xt3VHi23xCW5tbunbzrt67clv3HqypMr8gM+eERA6qCUDL4KiMpaasnB/JcEYjg9lDHVo5r2t2VjkxCLAyEWibLPfUWDqKIDpp1dF9O3gpeFBHDuxU8RI6h+3MIwNEKiB0JpWxSJlZVg0cPFwOw6OrQlJeQGqVM4QiqXOa88Oxu8tJYImwVull/wK3vt6zXnfy158f8QGm95hwC2weZiF4mZvIMW4mxw7t0Y6VBVXvER7McIHvTZxOj/ig+84Ht3WZl7KrfIhz/8oSEn1TNV8iwmp1XNWKb2TMo+eYzfZrylU9Y6IKUY9RhB7/PmlNO8PNsbgf+ydScIMJhVerSbSDgBphqINukBRm8pjA4Gg5QcMUZGBpFV1j5tvAB8gQrRiIoE1WFvORnBsPwUhHJlXxVkKUKo2dwjKknHtVsE8xSVzMgr0WrG1JGhGKAAq5VBpzqLILVg8NlWQ1YbW9oJDUMQ48VGfrTRS+PcdgygPUFP104O1DmN2HHgMajEXKPiVoKAs5nD/CcpVbI22zJhQRSEZV777oc9MP9XxgXGe/bWxMeZjZyg+Q/tZunevBOvbk7WNYXt/UWmJLq9AG+LUt9FDr1ja1xvngf2tzjbg15x76yH4sg+TR5zj48OAPDrkWjM1zYsAKflhFefiGmK9hYrv5XNqKV0jBjyg5R9Zzi08im8AfeLI/xtPmNOUDDnOeyVspb3re6DagDc1vg7lvoHOuTXhjA9rgWGPKdbSXbfZz3/Pw3HrG1LP+s/kxqYhgxMG+06yE5+E5AWaWx6wy0dwb5KgGNucx/PAxJe+UD2NeR+twd+gsp5xTFC8esdktYtZBMClcUw4f2KE3njutjz9/Tr52dVxjaviKVnDn+kyuQEagBpDcGtmvxPlUU+dj5PE4yrwvf/bxHCZ0ePrIAb389CmdPrJbixO8GJ/nI4rXbJW99e6Ve/oHXnK888FdrW/0ysTDPqnQjnvPwb07dfbkMS3yxZ7/7bxLN+7rg5v3dRlcuf1AV3gIvTzgyu37umrdzQdp/+DGPb6xBjfu8sXYPXB/gPm7ev/6Pb1/baDX7ytl6CWDft6HjngPX//2wbtX7nBvuCfL72EffT8Yx+C+bz3UldsjHshjvGKdcRP9nO8V/A3P4QNiLuNzGZ8PDPgPDPSXoO/x4eQD+994qJ9yX/m7H17V3//shi7f3eAFf+Elaq89Zarnj+/WV14/ry+8fEZPHt+llcW2/tUHiGODlPvSxzWC1sc8KXweBHuwzapopGaaE7RdHCHiTX1/q+xXthrPQrv02VfP67Mvn9aFE7vFu111001VnqnurU71o/fu6Xv/dkdvX1/j2WRd/l92b/OS+DZfpN3mWeUW/K37q/kBz//ro3Hz7qqMG1D/T8vX+eDRsKobd1Z1fUTaH+nG3Ue6eW91Bv/2v+V56g+Qt+6v0c9q/mWF+/R/NPZh3GEsdxNrfNhcY8xr+QXi/UfrejBidVOPgPe26cPVDdl+D7s/oHqODWvMd0O36fc287zDGP18cOzAHr10/riO7V1RqKgEqzosexed1riu/uzdG/r+j97XVfZDu+bIR1WyL9zyQqenTu3Tq0+f5APvXqkU9aXDXPI0rQpFhFoJ+HbuN9m5gsZeaHyPj9EejIc8gvK8c3T/Dr1x8YxeeeqEjsCXwp7hHK8aysi4L2AxiMVFEI3F15DKg1VPzul0a/uaiKOvFwZsuje+Mo8RffI0quw7AVNDXJC8PkYlQc+11S+2triu+PqT8HWV+8gWz/7Wt+t7r/RDbznvBfj5xVjys/vDVHkvnZd9//uQvD7oNvM+syX3NWUMOUYWhSqvh8fI4VMrFVWIRi4s38giordUJcf05Jpyn92kX8P9rXOvy7Gtb7FnAPIavPelscY+Ml1d3dIjrsOrthkjn/d64qCrwC/uHbPOXNYy1zTvq+tcs9d5mbjB+mxANw3GssU53gOPj1HmmIdRJy8mZJkJUKvFhKzkWAnGrCFKsLe8v/xsX5ETND3H23vCNNfT8oBMQ2NbAn9EXoD1oOZSW7aN7ZfjILVSxuq+2dEMn0Bk26wrjN1ngWkbU3BeSD5LcNY2zDrWVPLYM407lb2qZvmr4IUShvGnC02gmlULmKmZRozDtiRWyg7WDEhD00U0mhZ8qcky6UYH+0xPrgBpnCkHJklgAgNf8Y0It5KpoVAr0Nqm5v3AtDgzx/UfKC72HUg6c+u3Sl0pmkyKSldmGWWOPuRCEFURXs2idfbnFe77/k9GvDcjQu1HigiVKLwwnWrfnhWdOX6QL2BW0IVEzWPvsarm0ty6u6Z3eTYx5fKkiJD3W0Qk3w6EssQgeH5WBE2bXa/gB5FKctrtioc3X6AhMPdI5sGPBbA6B4K5VWvoiT2yNOl06ug+nT11WPt2LSsixCnH+JqnhC9p2pqbEcX9VXxqpqVLqG0Vb/yHviu56AVdhuCjtNiDYSE7vmJEb2Ko5GcH/xLS25du6v4qL2TJ4PXyujLkwR9namAjEbqa41FNTUsYECyugV9NIDGu2XwQVYUFX2glXtitqWL0yD5HfZxPHtrHGq1ogT1Ua/NPV/yQlMUGM9Cea2rP/aJybHruDckj9yn38vXbPr7mdOynlaVlrfBisCO/50QKZ1Lrgw4bI4Uobgx6Rl9RGoJ/HHbFz3rYsVaSGzPZizAKgy9RowZa6cgEajuIwIOKdlZJm5nwSp1pRTNSu3t/trPQUrp9tHnMRDT1lzg95tUGaC/UVHMNHmjjWkuyat3ghNj0Y5u2wZh8M6TGM2wi6xxaWFjQTt7kLi8vy8UHs3KAK37VNA/8VD7480ibOyZ/5jUFUsjE6Mnhi9a+vTt4I31IBw7s0gIXMc4R3AJQcaTKJeQNC+e8EC9IkIOq5mMDPgrxCUxZYO1n2GKdD5hlw3FR08mmhCX2sfzA+R4n6fVb93kgkUo4wtEw7iO9t5uwjsFUIPgkEpyyBG0EowAatM5mv4IOCx1UwaqVjIC1F4S6a+eSnjx1SGeP78+XairNP2L0xYkNqRRDEQBVGNtN6r1Gs6lHxYOKTyhghkq8kCPmdMiuDZHETd+HbvFh4p33b+gmHzL8odzWHH3mr1xcQgf27NSpI3t0wP+OTqecsy8I9k1KX364vMLD+7uXb+vuow3UVRF4lBCMpFBEaCwVxlLXdfTR8RI78njZJYiJCGWBmgvxY36wjT4RTV+gpQQ31iBPNFqUvPUGLshSUnytewwYUOMT6kKZoyvdQItKMbBBOxyNAk102IjvkEPKHAopgkYlaYT5gLd+RAyMJFiviyiwtK4DN8TKTuIQsGeab2sRsYTC/UeoRMlxe2wx6FBL2UgKZXG097/Pbe9r39DM9zC+GfTcfXkO5uZQ87cbNrmJbA3Y5KHY8G/hbfCgvs6DtB9ONgmYEkcKGdlRduhOQ208TZtqGo8jIgal0EjZzOns0/diLL02+CCzwYePNR6M/Jskj3jQ958Yrq5v5IvBNcayhi0/MPAAb+oPBI9SP9UadNUfGBJb3OS3+NAw1SovA1d5Wb5GvtX84IAv8iM+FGz7oyO+9bcl+6+7L2L84s7ngtdPPlk9JeCxt/MKQcPxY3G89l53VDnd5ifWrdeUyW5xvd5gbZ13nT5nQLdGn2vojHXGt47seaY/c/aHl8ZP2wcbYnx88oMNx27b3mumJ26T47cJbbm2iN3SJus9ZSw9Y/KYc7wcm4gQNaGQktd8qfKchM1a89Y4R3Uur4GBwXttyt6asneMHr1jRoy5Hdt0QdqQMKQOVkX01+fLufMn9utXXjinFy4c034ejPNcwFelEFIyLgKq4EcSNqpaQYcQESm2NtnWoOC00j5earzw1Ck9ff6o9uxaIkXQP0aOvcfEdHT74ZZ+8PZ1/ePPPtAdHiCneFTuxcLN6SOCDw8h3qfop+/f1rf+6W39yXd+rj/57i/05997G5j+Qn/x92/rm99/V9/8h3f1rX94L/m/QP7zv38Xn3f0X78Hvvtuo+bBnxnffUd/9t239Wffe1d/hm/De/rTv39Hf4r9T61PIA+6b3znbf3xgG/83Tv6Bn7fwOe/fP89/Ze/B99/X3/2D+/rv0KNP4c3/us/XNI3//GS/gL5L/7xfX0T+k18bNuG7Zf05/jOQMyf/9MH+vN/NC7rm/90Rd/8l6vgmv78Hy7rL394WT+9/lAPOf85fFouvc4fWtLnXzmpX3vhpPw/0vpRxFsGFy8tW6G2ayDr6+uhuJbXAUIncQAS8qahgbAPx/MRCWsFkt2DA+7re9cVFdBL8rkedHqcl9CffPGMPnHxqM4cXlb+wiifrtY4b97j3vo3P72tb/7zTf31j27p2z++of/+42v6P394HVxDB/4V/l+v6r/96zX9pfGDa/kbht/6wRV961/mwdqg++aAtMMntR/8X/7gKjmuksv0CtS4BkWH7b/Rz1+Cv+JF63/74RX9nz+6qr+G/+8/uqa/+fFV/c1Prulvf3IdmF7T3yEb34F+5ydX9d2fXtP3fnqVl7TXk1r3t+T4Njn+mnzGX0H/Cvmv3B/j+st/vqq//OcrzOWq/uqH1/SPv7jJc8KmlhYW1HVi/0ucMuKgSSGuN1VXeOH5nR+9p3/5+TXd4+Uqy4yTZoXDocN86frik8f54vWodu9cVkEZpVOUoggSGQpFDFBI8FUUN/BCZUSEwvFRGAvx8Ht3LuiVp4/rk8+f1Tme4ZZ4ERkRkiFoQo+VCPTUx5QIlY3la+gWe2LKmpU8vAAAEABJREFUZBDRirnXvN77vpsKj2seqWwJq2xAAXG+ynXE10nHOucWF5yGKWs4j15b04qul+/hM3Ct3zC43m9yTzBSts5Av8F9I4Hs37rzfaHdb/q8j675HoSP7yHr8LanPzqPxWOsTDbB0MX65LE2PwfUSMzTlbXnCCArnyW3uCdssG7r3PPXuc+tGtxvHxm+T8/APZx7+hr2Neuwr+Y9fSufCx4i++XgI3weDfpHfBGYPPfQNXR+RrDOzwBrzP8R9/+1jao15rNG3JrnOMOW/Pyzxdr5OIixG7O5cJz8KD2o8+ihYl60dhoMEaFg34U865AUOe9pHs/KMw+gD6/DNvrUb3Fctga/LdZpC34T3ea8P/sNtdpvqEneK3k88rh4jRvcr1xyPKHCeVQ4Fh0oRYLQSP4sQoS2C/Px7MKaEOEKs4POVovWzQAzWxt426sDzSA7BpJ5rC503nWRnxUmXVFnuTTqz6VGVwp2dJ0Rgw/UMv4lgS0peqhzdraTO+101qEvXWH++JjaBrqyrevsA0xHFGILg4ZoBMvGupEHRWd0RWN/OY8u+AxUtLjQMXYwJlAoixcCxpLhfKJ5wBcxfjF1ky8Hff6XriMCD1fABtKEz5vHDu3TyWP7tHNlQSW4a5EvOC5+8cHh1xrnyhW+vHv/6l094IseJi0xTqqy2J98VEQLPvLQlCrdVNkW4VaKgFK9v0Sx6Aj3hzOaCqyBDBsA94wzlZsBJvu4rp8/dYR3Dgd4IbVACuIxRNCQIjPBzkR0UVEwR5yR8Ke1aJL+dBIRtNZAA8qa0jYzTI6fUGZImppbnpC8XvvLr/eu3OSL2Lvys3mwL6pjgFOJ/iNCEYEGS9LGZj6hQ3RnoVDBnusDH2GNBFEryOHBxSg2ShvhI+nn3U5HDu7T8aN7tct/Oswes8X5fYxxJd8Qj0AYI2Ak3D/ac3jPPajJPc/lI0abc0wmC7xbWtHi4qI8nIghX5LI/H6/E5or9rFinO6c6f8Ky8i23Z1vW4KrsspAoG5zCGkz/f+O+pgLp04uX1so2iBVgkmZpnfQgsdD0Y2VlRsPBLuILG0qlVx18CG8ceSVIWualfC0WWPGNIHBi20dST3QGZvM0AS5utJpeXlFKysrKoWHGw56zw2hT8qB54D7RjPlA96UG0c/yD199CSvvnM4XxsSGS3QZcqBULVzeVGnju3TsUN7eaibYLQ68HV/5pV8SMopaixtdYQh08GkPWUa3PJEhCoNkrVG07OejNMdWjbEKSrGzRT5NnuDbztu6NLV23xQ37Q6T2Q9VlrPysxV7iaCcWVeUVofzm34OJKeEwYfBT9K2OaQ1FS64iKQBpybXsRUTbhQnzy0W0+fOaiD+5dxwVmChpzbUoR5DYX+yYGD29T5YpH9WSLAe8F92IFICEraiCZ5pHbdBjkJoA4q+9M9/v43AP0bfh9cu5cvBqoXEq+IyPHDatfKIsd7r44zj6XFjmH3DI++gjwkhcM38rcK3r58Tzf4ELSVf2Uc+JLBawPJamfCmkHsUfFiudPiZMK3ZF2uV1dCXSnYAOMo5rlxdqWkvhv4SVc0wXcBeWJ+xAT9TBeawDvGDw3mH6f2db+mhbEUxlHUTTr4jljLnTrndl6DfJkDfmHwa3b7BeMOsbptjTguCFTrIINcOR/bGrAYrKEtDZU4oqulFhMBpY5udWRwmWMzcxBdWJMoGEOKoJHzVY4RlOPbgykPj8bIb3He+4OCqR8yN3kAbh8OpvID/vrsIXgq8/lwzAO2HyjMrw78Og8YqRv8N7nGbLkv+vQ1hhFQK2NlggytzQWeiZifgTFLOKgVR3isPderLa5dm/kBYZq/HbDKg4x/W2XVD+x+gDfNcWD3gz5jWbOeOa0xnjV0q9bNwbJh2xp684b5/DCA7hE5Vom1zh8qVumnYVOrq3zoGNeAfjzvKWvKtHICnpeYjymzlS9bta2Cch8wVevzlPJaAV+fx2OxTk73a6wzBx+TDcaysVnV6FTrfIBZR7bd/saGfcF62vr0abqpNtBt4L9h+phPxY98zNlxfuhxf21OleF6pMqClDSbUe25jBO3wTw2E4Lla4yP45Rj6T3hDyrmG63a5IPfJse3co7UDCIJOWllcdjSuW7ZP0rr6KKtKILjVrhPPXfhuD7x0jk9efKAdiz7XlU5CiTDR74umVoD9dqrSrCZW0OJwF++ltEbdiHDqeM8O3vykF5+9pz878YudAUTvmlvKdaZx9tX7+lv/vVd/Rsv/FZZ6559MUU/3drkQ90W5+U0P6hfun5Xf/q3/6L//U++q//0X/9Jf/DNf9F//tYP9Ad/+UN99b/9SF/76x/r69/+mf7427/QH/8t+Lu3eXn4jv7Ld9/hBeK7+gYvBL8B/8cG+MZ3sSfFxgs967/+3ff0R995F7wDoMR8HfmPoX/8vff0DQOfP/ne+/oT+D/hBeA3iP0GPl//zjv62t++q6/Bj/gjfL/+3ff19e+8rz+G/wYxX3cu4Jhv0P+fPIZ3lTK5bPvj771Dn+jo40/gLX+dcX+NF5Jf+9t39FXwDXJ+799u6/qDTbF87IGp9i9Jrz55WL/y3EmdOLjCQ3Vb7yrW38cNwmFIKSIUHKsaHEMDba3wtZLrw2h5cMMmsUXJVgEVf997I4jNHGK7VE3Zp4H5NPfHTzx/Us+fO8BL6EX5nsNppduPtvRPvAT7OnP8f/31L/QH335bf/jtd3JuX2Udvspcja/Bf421+iprl0D+KvLXkI3Uwf8B+EOOwVfBH8J/lXX/w++8pz8Af/h3cxTe+hmQ/4Dj9AfQ/5x4V6Z/+Hfv6qvE/hG5vv73HEeDF7l/bAqs+zr74I84Dl9jX3zNFP+vuv+Mdfy7+kPL6J3zP3/7Xf0fzPM//c3bMv4P6H9G/n//9c/1//zLn+h//9aPeNn7ti7dXhWXIE1ZyS3ge9CGr++s530O9g8v3da3f3hJ715/pE2uiaizButvZmWx6OnT+/TKxRM6cXiXOu7J4vhEKZgNPJGrApkKr+RDEcEBbMdS0XzlglpcoLs61RMnD3H9OK+L545oLx+2bK5u7AN8nbFomLctKQxmMSUlxaGymXxP2GR+vt7ltY85oRZE/XCfZJvhTSUHLfFjBqTUsWdJ7HyVwH6Ac2+x4TZZtw3uF8Ya90HTzUHewJ4yL4w206/nelu1iZw22+FTJsb3EGMDX9N17jl5T8BvnfuD7/2mvgclTb+e+0evLV/nQG8wKY8VkpPwecQU4FminBPHISkN1TYTz22L+W1wvVyjv0e86HsIHvnl3dqmVuGNR9x7816Mj+/bj9b6fDZYQ++4Nca95vu146BNN1XGIHtua/iuJtD7JeAQk7HkXRv6WjXFz/7rxOb9kTluAs+18mV75frCzJhGZSfB1cr1hBlBYZg386U176M7wntnyj7Y5BhseP05fuuJKWs6lftaZyzGuObrtg/jWMe2Bm/asJUvfcxvsIY+jqZb5N+iH8PjNvVa575kvT1MDy8YWKExIhgzsvViV8olHZnXoI+YMWofviI9Q0rq+SrXJjAD/GlTDeuFEtkSylIVfDovJdSVMjyPj7TjGb2AbeoXawmuA4uTjs8VDQvIxqKp/41Zw3wCn3l5odMkY8sQ3+gC9/fJ4G86wc85k0c/6YLxGQVa5Ot/53HbBlIeafo2P8cv0v/iwoQYX4f0WKmsRsSgMsM6+Nnw5t1Hep9nC/8zUFJRQS9WOSQkL+VUO5cmfHY7oIN7dvBZPbBKPRecCI5lFZmVLwLfvXJXl2/dZ3/xwY3jH+SIsE8VxBIQvC2iQKkwkilO3goRKWReUchAJxXOkPxZVhTv8/S02oEZwUwt9zjYCGG5dHj/Dp0/eVBHDu7iWIdyj+IX3keONfBFxZ6qCTKhCQVtHQChFyxWICQZYy3A558emwJc5AThRspYwfvcuc5L1Lc/uKU79x6qsp4YZQ/D13XckAPRiWGzIkM99wRBptbaqxLk9Rm7Thn/sVaYiLAXHDXYK8giYHl5kReCvJM5sEfLizznklt4KosjPe8quxtIjC2NhNe2phz3qa9htee5tJfnYUzJb8/FhYV8t9R1fgfAka3WAqhdEk2kpQbIOmNSGptRS/io0qibKQYmsBgpEuB1y/7gc6oDjdEhKVNksjYNooSs5iRtM5qVmU2cQ440ZtY5Jub4/3+zY27PcC73qJ5TDeyHBvkhx+DCsLS0oB07VvKNruddWbWeA+4D3HPAezZxwjybIBcYe+UmYR53ubTU9Jdjgw6GJS40h9l8p44f0u4dS3kS5loTQCWUDUMrlCF+oBYNs2g4WkjRCBxebtUoenMRMFT3bDmHwRg8xoRcWl8RwU1zizf3t/WLS9flP4HpCfB5Yy8ndh4j5WxIjqHpWp6KnKZsrLOP0FZ5tL05VClxUeo9HnS2tTFhTJlYnHDRvj078qXgmaP7uMlMxLJLjNcIhZSgxX+UnEsef6CkD+eXk6WvvZQFl6RWm4/AxrXCUdZZdB7HMyJ8K+oAUkTIF7gPrt/Tzy/d0D3/hp+kkIBbZVnmReCxg3vzmxr/r9NSRW9AXEP4i4ewXpfI9cG1+3wrO8Wttgci5mBvj8+h5luE2+AG2mmRG+ICF5sJN8uuK+p8Mx15aGFfl0Fnn4VJEBda4GY6mXTcxAMUTVKGcjeZENdu2tjgR7np8EHneGNif2I7U7Aw6dRhz3wdvug8rsnAJx15bAv42n8coynLqyw5/+qpKxcKLiK2eVG8KCBwgAiSCA0FpUOGLGTI5U1j7pXU2DtUcIxMYB8CXXtpi3PdD/6bPND7gXOTB/j2kNg+GJjPh2MeRtcMP2CCfFBOysMyD5ztgXxLj+Z5HpT9sG48gjcyDp9VsO4XPcA3dO8DlkTzhSG2bWol48/hW4nsbe8Yn8/+gJDgodZzWWcOzt3Qy7pNrmN0lR90NpnHhsEDsff6Jv6brMMWPgmvBfCapJ28m9gSPB9tIq87nrgN4tZ5223Z+g3bhg8Oj/iQ8Ih5Gn4A36Q/z9VjrkwgIpiJj0e0eTYxdbKNuYawoYFNH8dOuS7zGZJjV0EP5qn5bdg314bxMyU+REuexwbj3GTsm9aDeWreYLiZe9N+CJ7fJkkSxEy5Z0w9FlAZIDV3HMP9aMUhUotX8k1KFQ1bcfbA0ZPPqAP1Q8kWY9jihZn7to1lIcqVfCajgrSVUbC8EmtITarUS6aHeZB848Xzev250/I/g7DAOctRkGwsBRIKU8uhLO4lCkIANIEtghYoiMEWETys7tIrF8/puSePa//uZTk1ansr8PE87/Jt/o/fvqafvXtZG2sbWgxpmW/rV8pUCW1qSVta4oOPeAlxi2/937l8W7/44Lb8773+2/s35Wvzzy9B4X/x/nW9/cENvffBHV3hm/2r1+/r6o2H+SeW/jNLf+PvP9E1Lt98IP8bQVdu3NeVGw90+foD+dpsXOIa7ev+B8GLUXEAABAASURBVMRfxm7fq/hcu/lQN24/0q27q7p9b013wN3767rtP/+E95+k3uBFzi18/OXPDehNvgSy/827a7pJnDH+2ap1/rPVO+S4+2BDdx9ucJ/Z1D1eoj/wdYJzZpVzZw34muE/Q733YF13H6zR56quk//KnYf4r/GgOlXXb2r3pNdTJ/fo4xdP6tyRPflb3T37k62mYH071r6YMYTCFMBZmsH+j4E9WNlPEZyHbCrbOPwiNecjFhQVha+3eCi8Fdg7QUbvWW4funBsj964eFTnT+zmy7ROi13VhASrD1c5Zjf0M47j2xy3S153js+VW490lfW74XW7tyr/m7xe4wavJ8h1b/SG19j+4LrBsbg24LpzgSs3H3HcH+oD9sWl6w916ZrxAAqu3tf71x4A6FUoeO/qQ166PdA7+L19BYrP21fu621sb488+pShvwA/R/9v+CQu39fPPmj46fv39LP37yLf0c8u3dFP37+jn7x3Sz9690bix+9A376qH/7iKs9pt3Sf4zxhXX1eJLiPLhrc332uPuTFzw/x/+l7N/WAFzqVtY4IlWJIBb79ee9R+TcG9+5awtZJ0SlKl1Tmg4MVedR8hBURkkAByZPZFL9AV7hBHT+0Sx9//oxefeakjuY//+L4qlaIg3EIZLsyFzqYyc2LKw76nv3l65spW0K+vhveT2wwYsiNHy0jI9KVDlClHBGKCPwMJW9f250zr8++dgJfOzfzOj6V6cbAb3FNh1WjVe1+0Q8ylGu99/Jm+lmeagud7wumzb+Ss+f+Qrxt+I7+za/nXK3ymJhyWw4PlGFXJI+3CkFjQYvS65BAXY3USVvcvza4B6/y8usR14mH+Zt9mzxvThuwrdsHeBzGFjfNjRzbMFbGuAG2WJst9BsDRcUaKJ8brNvE5vhN7BsM3r5bOLn/NT8DgHyhyHXL16w1xrRO/5ssaq5/jtmjl3yoDLl4uob54r1opvnlnGF7+nZ/G/SxTt4198HzxSr0EfNeZf+bfxxb7cXm3PPZ6sCvOQY84jo7e6GJvEY++6yT23B/OWfm6bn65buPs+fDEmicCKNW8MMhdAtiZoNR5LxCEUCSW7/kGDhlwWYagdWwYITPETMNXpOMpVNOx/as7+dsMD6rL3LBXVzo+AwQmvh6gexn+YaOzxQNC8QspL3Ji8gJ/B2/CE2fRex8yZDx+CyQu9nm8pNnMmABn8kcLDtmgr0Dti1MOvlzQVekBXwXuLZNEGbAz30s8iJngXFMsIvCGSEWMMEyKQsM2yTZNY6j/2mRKzfu5t4trH1EyNeu2XHg09eh/Tt19tgB7d21rAk+Imn4ALJPxQfRKXvO/3zEu5fv6Ab3/in3vYy3Dwc/ItRKKKIowtQYtKHUtfGG2g86OFfNSmxzYw47bKvTTheSDzi2ykVy53KnMycO6Owp5rBziXcNvXJv5EJkI5FPLszJGkMKycDGqOXC1Ew8M3LApiN+rENNeA+i5Nrv0ARuH67+54cuXbur967c0qO1dQXrGqQJ+ofI/HaMNZX+5vLmCELjD73O8Wjpn1RWKwJZHLFUkJU0QpaKBK1Mqus6+Z+eOXOcl78Hdmt5aSIXQhURZqFKaCiO871nRK2Va3bPNbtPmuc+6297ZW0igrzLvBRcYj+77yGRnD+yHTXbNLbZD3G25FQ+pP+/LpKFsT0e5+yPazgA0rzfPK+hPKYL/1EnyTVXxrwsVmpHGWFkH8uR4TT2N/LA40xNfzsb2Oo8sM9XMmQkxzrpaEt9raPIHGvaSSVlB8ri82kyWcjfFPS/LxjRNlTvAzyHKTfNng+4PvF6Tn6jQsex0QGVPgadk9tmOmETHti7Uye52OyD+kJW2Ti5i+cHg7PnAVFEmIA2Hln0pJJBoDbRDMjZkZEEkT6EUu1TPWlAJlXmJMYY2HxTvcG3J/7QdO32PW1xYw/iyYK1DlmIqhZpqHCpr1xA0w9ddQxUlYZqH9vcr/2sqkRVxpguNLZ5DBnTApLtGd/SUqczrNUTJw9oz65FrFPgmhGkJluuDxmdyyYQ4bE2HSL5Kr5UCF2jaoxby0M2/DC5kisFG9IJ5YxWLrDy0skf6n7x/g35AyHPCRniUHmOHNeOG9X+PSs6eXRf/i9WPt5yh4Ah4l/lmxLPRfmB8j0umLf5EOj1l0sdvZmLZYCKOBhqIUneQOmnKyGqIkwB15+IRrn2ckGKBm6mvslOuiKPJ3luuh5rg/VFmEHjFxC6RMg+k6G/jg7n+Xkf91kGvwl+HeMppujcd2fe6NxXsA7B2KWQS5uv94bhVWi02XwTYQmprEZbcBtAbfEVlrlHhCLC4Yl0tY1IV7wgVvSw9GkWDqV6zo0t9uBWP+VBfprfBK7yQLHmB0PoyK/xILk2PoimbZoPm4/gm+8g84DpmFX0q8mjZ9P4N+hG3UM+8D9KTId/d2pTqzzQ+sF6yoN7ZU9VeT5uocNYI9jv6OtM9nTRMQfPw5jC+0Fmnm6h25rW4dsuMWejQq1rlCVIGVf2HTnpxHl4Dm56DFOcEpyeiPINcQqDmtzk4nrCZRNeoAeVDxSAvjeZlz8c+AF7A95yi63yuH3MjDzpPD8QMcwdnuEwrpqwP90SN8wDo8fgeI+JQ9lsqa9cuaIBufkox+Y8OQaUDJGYKn/r1/RDbjpybutM7T+i6chP3p5rYg8llXIMMNUbzGM3D2Afr/iLOY5+nm3bocpIh7SclfGjQ+EQ9++9ssn9qWdQtTllbn9QqPhZqGSJICs1dfARgZZcOFjnc/Q8191PvnxWzz5xWLt2TBT05lj3JSR9uGCo6Ctzjijki4TgVUrOf4Hz3X/S8vLFMzp+aLcW0EcE1y5DYkh5LNc5x+p0U08ePZD/c+knXzijjz17ihdHJ/TGM8cHnNDrT5/Qa0+f0qsXTumVC6f18oWTeuUpePDa06f1BraPPXNKn3z2rD71wnl95mXw6pP69dcu6POvP6U3jdee0ufBm69CX0WfeBLdBb0J/xa+X3ztSX3x9Qv60htP6cvEfNl0gHVffOOCvohs/ssfwwfePl8xJe4rxP/G608S2/Ab1iF/CZrA/iVk9/HFgX6Bfr5A/Bcz94Xs33b7f3mMG+gX8f3i60/ordee0OeY48cuHtNzp/briYM7dW7Pgs7vn+iFU7v1K8+f1MUzB7WyULYfYqtUWHkOg7IgI0pWhIkbbRdEDmxulnE/eK9Vrk8zfSUJqCO8H+E5uPRVSV0zn+N6rg+7lxd08eRevfLkfj17apeeZ6yvn+fYP31Yn7x4XJ96/rQ+9/I55ndeX2KeX2aNvJ6/wVr/u489rd+CNlzQb33ceEq/+bEL+ncGa5S+rM1XwJdfPa8vgS++cl6JOf4L6L7wyjm9RV9vsvcTr5zVm+At8EVsX8Df8aZfeOm8Pv/SOX2O/fnp587oU8+e1K8y3k8+fVyfePqYPnbhKGj0jSePquGIXn/yiF5Dfu3Jw3r1/CG9fPagXjizn2O2TxdPGHsbPblfz4CLHMtnTx9Qw0G9dJ64p47qtQvkMZ4+yrlwTB976pg++cwJ+jmuw7uXuG+ta2OzKiRFuG3U14PlhdBT5H2dcZ48ukeFc1OcjyMc1VDk4ugKw+lNa8lbAOpqaKo9y0Uvc05+4qWzyi9z2Wdtj+Agg1Bo2wpYYNoesR64A4grptyjWzwgbXIDmXIxbtdQ+sXP9hmGANSK8HWnQvHLDWnjNsbLYubiwtqjMD9lH07Zp+2eWPM5eIoNtQz7MQQZ5nHlmhYybX4VGyCnfaYYMi+DTP8qkU6oQf0oCLK/fcQipx+xhG0PHi5l7PbZXrvwqQUqoB+SuE/PxfeEdb7t82/IbXLjZjlZV8bp/oz0dYxS77hp6uowxoCKvFU+xccx2i8xxc6gGKr4fgafkNcrny/I4zH4+LnvDb+4YwwbYJOB+GWaYf+xzzanyOPHdFUr+y/A0EfTWZB8/dgieMPPYOAR941HvBBPyrPWoznkcxbPa6v45XOXn79sT920vSg1bx2w/8PM114g+nnOyJeF6NfxsWysk2uTvN6rvp55jTwPeVHYj4xUkQM3ZyYlRTQK42oDYG4KfpqvJZSyInOGZD6t5LeOI0NXVU5XJaULQuEZu7B0HdT39BEdz+G+Fxsd9sko8/mgQ2H7qDO17M8KC5zPphP8FiblsRd2C+j8os7+ibRHfs5w/AT7Ajrz7mN7LEUd4xt1poXx2N51RR5/ROCjBK5QZGyZDwfMyjUQq8Ka0MK1WlWxSWx13eVLpg+u3OHLu0e5p0vXtbXCtTgJzziLpdfxw3t0/MhevqBawF7x7RlHUfVJWSW/fL7Cl0f+0+F7fGnn86KQQ32V04T5quTHsYTGH1FCHmYkJ4flGLMhjqrqRMTYsUKrfdFV8VNDEYGmVTSSRRDMwV+2PnH6sE4c2c9L3mDuPJxjs4/3ixyPYN55E2PDwKhyTt8nYKgEU0VxTNvfKTC8nkw2BryjGkQUHkmmLP4dvsh6+4ObunLtjjY5z8T4sx/6bdEtniSE9UlwkW1OFVGEB6zz44LkNh1hKrL9fRwr8/uQ1+iGJ1k4jkvsn6Mc5xNHD2jPzmWxjcidwyWT5Fyea/Yv9NWNx9WrJ942z6vn4PtaN+UDRuUC2NeadifzHl5ZWeIYLMjjGnORqeU3Y8ekQ0P8wMn+M1hvDMawNcdUM0OgTzDwiLAVmAaWoUYGCIOyYKr4Wpvy2Iz9YBtVQVAgBLak5rEnDx1zFPT/40rw3JFIPyfIGaREg6LSGdxQUQyc6MisB2H6GJwbu72Nma02zsRo0nYbEQqLbnCIgKEKOpl0Wlle5q2uN0g3G3rPiW5M2Qg92BpQ2Qw+HAnG0+Pn1AnyOaf5CC9TyBe4Pbt36NTxgzpxdJ/8m4PuWmqticM0llGNkvRKezaDQcNGHai1uObymqKmokUI4iJoS6CjQpi+KmMOFd7cb+n9KzfzT4h90yMzn8PxoMpxZM0LBHEYVBmQ0cRQSMJNEhw1fYhxuFx8YzcFgU9A3YfgcXPbcsIFY+xRdqXTkQO7dOHMIflXoIuXURR3NAJR8BEtowSl04BGhLJAfIzMR3BBgMGldQ+fFUUMMRHNR4MMUURYTHh8wZrdH/6TkEvcZPyQIbskaCQxDe1eWdCJw3t1DKzwTYTXsCtFEaHAx02JogerG3qXb1Cu3XmoLV6OFGyOt0+EWykCyjhF8XwIY0+FOm60pQvsknURUIWS0pTsT+pI6ItUh68x4SbddUUT9F0paS/wMSLEHELWJTJXkHeEsqBWOCaEbR5VhYlEIvCxLWioEfhuowwySkkhHxy2WKPsBRhZHdnQhsVQFBDKEmkTOiBZak0EtCgCqlBEyPlpsnpJvZd9MXefljktNKXhWZoPVX3+KckqD5urfNu+ygPhmsGNbY0Hw3Vogm++/QBubPLwuzE8+G5aD7+Ruml+Q9lsPS8c+zzemxzzTXz88L7dxzTLWZf9AAAQAElEQVQfPhznB9+qkIceEYy7MoWqyB/JqpCStl/l7zmfJKYgX5e4VI2rmLRKSR1X3KSEMvnMJA3EDKs35CMSPTUjkFLvdfM5v60kP0qvq5wT+FiZD7WfCq2i0HjtPUevuceccZms2R0BN6ukazyxdqOrYRzVIrYCHOVzOQYeQnUIXXuAOeSQfUVpfjASHaRfNqEQ7qBVS41r/eKUFT1UeMcI5ORDLQEyz2zJe45WY6HaABmrE5NjFHNSH3JJm3WM1bxDvHZTXgpu8SG65z5lvWE3p/PeMDUiQu2Y2CNUoqhwwkaEPMBdO5b0PC/WPskLkjO8sFnmS5pcTewR9sGNWs2CCJqxIzqoyEE+lU6mzn2QL8NeePqknjl7RPt3LioIkUIRRbaXEqLy0qrD57B+69PP6T++9ZJ+/80X9LtvvaDf+TyA/u5bz+v33npOv/+F5/R/++IL+t+++LL+7196BR6Ygv+I7ve/8DI+r+h333xR/+uvP6vf+rWn9Ru/8qS+9PFzvMQ7rTdfO8WLppP6wqvgtW28hf4L4ItvnNKXPnZaXwa/8fHT+grUvGnCduP1U+Q7CU7pC/BfQPeF10+23NAvWmcM+jdfP6E30b/12gm99epxvfkq8isn9PmXj+nXXzmuzyWO6XPIn335uD770rEGyyP/0nF95kV8Xjyuz790gjyn9aXXmNMrJ/VZXv599vlT+vyrzPNj5/WVjz+hr3zivD7+zDEd378kHnUkhSKKXLhaDOePpaAxOJhUwUaE7JpihffDJYjBswQcxsqeCzY4JrYQ5yIb0vu8oVfPhaj3Rh3RwrTYhU7sX+Fl1hF96Y0z+s1Pntf/8ukn9L9+5gn99q+e1b//xBn9O9buy+CtV0/qTdbhcy8e1WeeP6JPP3848WvPQY1nD+nXwGfgP4v9sy8c1q+/eAQc1eeJ+Tzr9/mX4F8+Sp4RR/TmS0dYx6MJ82/Rh/t585VjMiy/Bf8WcZ830v8wOQH8m/TRch/Xmy+fACf1FsfirZGHvvWyx27bCX2BY/xF5vJl9sW/+9gZ5nhOv/OpJ/Q7v/akfvczTyX+w2eflvF7v35R/4H9+3uff5Zz4Tn93pvP6vc+f1H/4c2L7O1n9TvYfudzz+h3we987qJ+780X9ZVffVZPntqnlaWQ7/d5fvk4SYoIdSV0aO8yL9KP6tlzh7Vn96L8DBxlIg3nrKIIZ9BoIDcE52lRKaNeWppU8hzUp195EnpU+zi/S4SkUMQ2lGVbjjCfymzYRo2yR/yCxS9apnyorOw7gYqDkU5DQwopqKEsYQHOenahLBImI3kYKnJaoXqs1OwnhnMisMFnIJTAap7kFUuCpiZo7I5e2KVoP8lzSqhBloO1E/nQZUVHVQQ6n0D+LeiwJRQQ1LTkp7XCcsCEZZAUM5UzUO1c68VzTIPPO07PNqeMcwRwIuJdw8cTmx6DpBxrG6800AhFGKyhJy944P7lYiZhe2S/XA7U0zwGYiu6yrWhMnJYR28jRtbJlHlSg95z8nODn5HyGSyfxXqem4xpPrvZls9jfv4yhmctP2/5OWwe+RcUPIc5ZkTqeOnnF39jH6s89xlrfg4E62CDvp2T8Bwk05JYH1FCIZmHaL60KfEcUnMPttZOowFn4iwZSMy/ecluxhCJmxqsDHhDKiF1XVEHYxSoEQNNXUjBYS0RKqbFdBvdnM7XEqNwzTY6fEc4tuuk1GPvujLjC34l87e8UWI2RtSM07LQfRhNr6EEYzE64v15xp9fWPBmzUVHYrEGVkQntjgwN+8+0gfX7+nBow1F6eQxBXkSIfx67dk1yd+yO7x/p5YXO5FNgc17jctCrnZ+Xrt8h8/Ld7XOS+nMQ4emEs6iDEQpI1Dl4mTwURDg82hyvjcqRWAUhXxsDFVkvwOJaPqIwAe7K3wNM5KJz6GlhdDJI3v1xKkjOrRnRf7P2KxPB0kReFIzvbaL1SybGnI0zYivlUFHoWi6VHBxiSrHDcrkUXnJUA2+EL8zuXrznn7+/nXduscL2SoVArkqKPD0WGo2DqVv+hKWGFBKUUSgIgJKePIolQUFVtjtNsQPvoG2pauKQKIK7Nq1pNPHD+rksf3asbKIF0ob4CpwjaA/MwPsYZYRch3rVbmgbkPoKkDPXCrXs4WFBa2sLGuywD3VgUbQGCYDhWVFKzAnVcebnbOLsRjzKrtIaEb/5OUENK7jTMzP4cNqpwBzHr+EJYh+fokhVWN4SWm+IS5FUwPBG5pRmgOPVx+sMVll0i0EDXx6DoNI4sZIA42d7WcgzlcyzIu/nCfOKWy0f1eKVpaXtGPHDk14avaB8c2rUQ40G2DKBaBhqikHPTcEY7KP59j8nXFEiG4UiF6HleUFneCEPXl0v3byoSu3HPF+WYQLm8Et8MAAJtLWjPeOqZgyxkICBU7BWOwEi5bNhWwea6s5CCKdoDIa4DEbEaEtvk2+wsXS/3nGbU5az1FkSoyJiDWb4OZd6YNMIpw+mrHxTaTN+VQFP0hcQyp3/ApL97RUclQnpK92MfHYxYnFWFnvPazRE6cO6dzxfVrhAl37LXKRgRg8RBhJqJkQDXqsUg4k1Io1Da2vpsU7mVGX3rhRU+/cjcfSqoIf6wXli0Fduv6AC91N+U+3GC7jZp8whgiyM9elhU6+uZw6tpebzRJR1dd5FbhSQgXf0hUeXqb64KpvMvf0cHUTa5VoQy5VpGMtq4SCFWo8A4lS1HHzjcAg2axWKrx1hpKPCCh8kTr3jQxRRKiA0FCqyN/gGyHTmMkcLvjKPAcw/sfsKdf08boazurcIdYEO+mtah1YRkFtuqFFPcvBNAdtIxFkAqVEU9A+xrEXIugLvfNAhtq8UoedAVDpmUpn1KqeCfrFFCS/Nd/g2+wNzo31RJ8Pmxs8VBr5oMmDRvJQP3Rs8eGFEJn28Hx5JEzqWaQpHeceSVqV5wJ9Y5LhmE1yJ3iRuM4G2wCbJMhY4qhtzDkjz4c88MHaekqkI29z6XF2vxDlcWBdqv0MnAuICKLRFijVfs6IKzE2VZqWz3ofizHfeL42R9w8CU8QB+cZ9Z6nSBjuF7ji3UgmIb8Voge687gzHl31gcCnkhOxxZgB7ZrpGKPlGNywble2e8aRmnV2i28j9GgeweODtF2j9M/x5vrYp+k8DnqbxVmWC34MEy4SpFJEAPfe4r00nlvCAp6zeAUSftk2SnhKntM8bzkNYwydWecMzpf7kP0zHvvm21r7mCPERBEh/1iIMBdcCzSUqsP7duiTL57Tr7x4Rof3L2PLizgDNB2yQKjoCEtG3B3IxVNvBSp8w45pcaHo/KmDev6Jkzp+aBffnnZS2BbQUERDwX/vrkU9e/agPv78KX3u1bN687Vz+sLHngDn9UXol3jJ9cWPmz+vt944pzffOKvP8ULs1189rc++ckqffvmUfvXFU/rkCyf18eeO6Y2LR/TKhUN68YkDeu78fl08t08Xz+6jjwHn9vMio+HiwCc9iw6/i+f28ZJyLzF7kj5zBnpmr54BF89CgfOZT4o+bdCL4Jmz9t+tp0/t1lMnAfTCyV1qQEZn3rYL5k/s0pPHd+kJ49hOnT8Oju3QuaMrOmcKzifQY3sSPE3M0yd26yJ5X35ivz714kn9xiee0L//9NP6zV+5wEvF03ry2G4tc7/oc/9Vsfy57qJU4GpqhPiJkBJizwcs4GVFcL0o6COQFTYq2BLBRvQpm+e8ZIs46WTZe9MYZdxFUsAZRdC+lU4vnd3Hy7TT+sobp/WF147rs7zE++TFA3rl/B49e3qXnjqxkzkw56M7WYsdOnsUHNmhM8D8OeRztrFm58D5OTzBGnmdRjyFfIF8zvk0a/b0qV26CJ49vVvPntmji2d2NyBfNJCfgY54Gt6wfPE0e+DMPvwbxmP/DPqnT+/RM4b3AdS+z8E/x1xfYC++/ORBvf70IX384mF94tmj+lX2668+f0yfeuE4LzuP69egv8aL38++eEKfe+mkfp0XwJ9nf7/JPn/z1VN669XTvHw+zTlyWp9/7Qwvgs/oc5wvn+Zl/sUzB7Vvx0SlhDhUilKgobEsTAp7bK9evXBUJw7uGl4WV3yKaKj4BtAA84YoVkHEMS+c8ScO79GvvPyEXr94XMf2Las9l2iMhPHV1UGGKCOFTS/TBt+Dt/hio/2GGc/avpdWtor9uFYLSrfuWlmwBbrkZw1K+AC570wBQ3VLbPVWdNIGz4vc23kZL7L3qHUOqhZgnM+YdYmDewsrzOCTPNQVM6TKXRgVKVOFGfppBHtJtf1rjx7HyrlahWNtThxKGI/ECgORas5f+tTKMyj34srYfa+pFV/gxOE8+CpptHlnoOCD9QjWBdbiALzSG5GKnURuCxOJiLQVt+4jlNeB6v5FHnS4YMVAqwE5JmEf0DNmQsRUlbHE9YCuFNgqMM9MMsLZbLbPlM9kmzx0bfAN7iYv7/wc5XsgajVUnsH6gVc+11lvP9Mpe2sKY3nLlOetpOg383mszy9vN9BvICd4ubjGS8A1+tvIvqc8w/eaYu+ZiPdvZcAen5FL7AEz+qzmQZsXnvBKsCbDXNMvG8/WevyQM599cy1RUGPkWWzzPjZKnaVw8CCNWmjmqOixi1Jxg1gyYLOaD7w4EMhwQx/pTQ5ElZA9ZN5NUrVSEKjCJRX5nOS+WKdKPCwrJbV5qS0DSsxzfJXXtelq5nLeUkIBSINvzfxOVt0gWQ/J+mhtQ5f5jHv15n35z+Yj2LXAxojI+Kpp/lXX6eP7tJ+XRgu+1w0D7tkbgfMW+8IvF9/+4I6u3XrIuKRQYeACHkMV6VRoPD+0qc+xoJOCn7EVxX1DZmOuFkAQZ1hudDYvrM49wqHme66Zu1YWdPbEIZ06ui8/M4sPIe7b28rdOxuTVXDDdoxjPcXK9ULyWNJDdM7c6LFWaxFrA0NBgV1yPgODGtziR8KexISil1ZZ+/cu39Y7l261F7LiOjf05yT28/jG8UihCMYi8kEhMM4b0JQ8hQSOqQhF0mo6i7F7WANCPZ30dOZ706F9O3X2+EEd3rdb/pxe8+JTHdDywIqomuNU6h3rMVY2Yo//FHhfpMy+MG99Re9elxYXtby8wn21I0GwIhBqgEwPnVUrqptBY35OHLSQYFSRlKbVYb7NfbsdOXs3x/95m3Nzv3NujjU8+LSbGe3uF2PrpynZ92ga/3iL2mvZkjTT9pI0OVs7mXFy0wRdeGAGMlJr7WMgtYrFPkZTcODQwbcWhuoxQB6r7NmUGWZSNx25F4c3u/6fYlh5+QA3VPjKjcW0h+9V2RjeFGN+D2Ps1zQiRHVqKRganU4mocMHd/MW/5AOH9itjpdGwikiIBUoC+I2DbNVoxFOWWDcd7VzmV9dAqzzwcOn+VbZ1zlSReMI65gGz0mRb/D/7f0bav/eAv4+cTO4NdYwCwSCaemFHpxFTkuDlUVwTj+caCypY73wbqoW33haisNHaAAAEABJREFUEuEix7gPWz18ywusz+mju/XMuQM6yIfSKOTB2XYiqfamXzgm6FaZAx8LEaH8MY3UNJlW6FJjim2WCSYCBdX2ES1lKAYFbvK/YfRvl25yc7jPi6B+sPV4VAXHuyvSgT1LOnN0r/xbj5MJJvRRijqOme9J7qpXp5v3V/X25Vu6/WCdfWa/AZBZZRB1JkikII9zif5YBxsNmWcl7A8QUVBtM1IxNqOf7VV+ATXlAjflJjh9jGIbdD2bZgpM52H/Uc59QF++kOLKOeN+6AMhfdIm2e4hGh4RXiaKWRsKL5TQeLGgEfDYI0JUKaiGZFYSCz9wCFk9HjMjNa+ZT8hlfgweF0NVmyfjRGA5kOEZ+7Sy96GOSZCgUZTw8sBIm4QmwkIaMJmPpBGBMuDbmB1NV/RTeZit8lqxqYUHftTBH4WM0FAInPGDakZsAFQVNo33nmlEUSRCESFMUrhWRcDIMF+bzQMxbMMUkY0DFMF6GKJAI7CZLcJWOT2r5Fha2QSK+6ZTXMhPi85rKBx8nCJQaCiwLPm2gI/N1mVmApOidzWC3Ak7Em8yJJAeExwpCk60Hqa5BH4RyUkQZjLMBTH1agWbH5xTlTzqpKwL6XOcprNxDnbIWO1uPqJxrWXViCOLu7eZ/k3Q2M9OI0Xdgy0eDo0pDyeESqMdX6pGeJ6iRFgjFR8CmghyM86FrujcyYP6zOtP6JVnTmjPTl4w8OAsHq4i7xruLXsgVUjEGRGRckSniCLePejQ3hU9f+GknnvyqA7sXlbHsSlgpISIDOpodvAF0IHdi1wzl+WXkUf2LenI3kUdBof2LOjg7oYDuxZ4eJ9oH3QfLxL37FzQnh1gBfAyZM+A3SsTGbuSdvCddvESyroZBt89xO52DuTdBjG7licydi51mmEZPm2ddsPvSkzkfI/1Yz1xuxJFu5YKOUaQA3kHcN4d+Hju/gIswbf+S2CZ54YlkLQTL/akpYm0bNuCxJDhpR2Lob07Oh3dv6gnj7PevEh74fROXeTl1+mDy4ytk+9LlX3BrpK40PhDtzjWYXDUeFznXBR+DRwi5FDAZCyHG1c8lYUUpKnshobK3qg4+LqVMG9MsZsOkP3IQjp5tyx2RUf3LulpXtZdPLlTTx5d0ekDizqyZ5E5TbSDCS/zYnkl5xzMt4BQrg+6Ja8P9rYmwZo07FgsfDgC2FbgLe9Y7MhXEius/Q7g9d/JsUq61HGMOo7V43RmI36nsTTBb0Ke5rvLceTYBdIXOtNhs75hwrGYsFcnObd9nFf72cPez8a4v73XDzH/wz4X2PNH9kxYjwUd2Q0FR5GNY3sXdJRzxPBvgp6ANz24a1FLnHw+pzh88rHtYIyIPHzav3dFLz9xlBeaB3Iso15m8KEmKxgfp0TyxPMs08VUBxjbJ7g++AuE00f3aIm19h7gUCuiOVeONRGSReskRUSDpBAlG7E1uPfxsmWTLzembDDnyXAYPxf6OuuAiFAEIFThZhsRTTHrlwSpKeTHrQ4BNXmxh2EyBq+kUhJEPVYc8ZhCdpy5mXEgiAibsBMDr6GEaTaSScEWyVkOuczuFwjV54p9GDviXMUX/ZyisaidLvNijyAQ6pySjWrFLKjFR7WyrFXzZrnYztplLMfbKs07kZeNNagcX2WVMzYaCkl0ocIwGgq6QNsqh1UJxGpkAzNX8zhaT6SJYbMpW0S+pCW1Ah/bEu4mB2KDwcjozJyvTxU+YwmGZaYSy00+ekRBVfrAeC9uo+cZDXBd8zMz4eln34pgP8jcEHIgioAaaWnNh8RUenzJuMEhWLjUwYsU7kcwEQiuUIggqM0pS8bIc2ZeCI5rQOb2PeMfsyFktBtiTXID1O054kLNdfKzsvlqH5j6IXhRrfN6N/RyjOF1auhn69l8KjLwZw4W0ms85UA5hvQqXNQKa8LUPLptsEfb7O3FHCHu+97Ddb1/7S6fc1fxDeLZgyyW1zVzwe9aLHxW26cTR/ZphXt7hOdembMURdzjQo94IXzpxgO9c/mOHj7aRBmKkGTQke+RFmBNPHXVdFCWZGnSnkESokJ0IKnxjUoVmcTU5B1UBZsNTKseG45anlSdPLhTT507rGNH9miBe2LPZg7xE0OYQ9wJOrNoVbGZNqDN9FYCeKp61rWXuRgivTaBs+R0hocnF9za8wQZ2WN3+Wzrv4TzC9mel+td16lF4kznEaHgAhERKEJJsi9EKkdACrWSRgvWGhpMdErNg6W5kjr8oSWKCvPYuTzRSY7x6RMHtG/3Cs+noZY25gJhmVDqhZ44NJl+PL997rS92rOfDcbDXrV+MunYQ8vyP0fnfp3C8QZDMRlmSG4kt4ZjET9SHdNAH0R69UcnhslCI5lpToMMQaZipM4Y+FltSvcdEYoAgy0GauJeTek6STZDf/ZzFvts72J72DLCsmHZFDgI0qoF0MytbQYleUzjjhloGn5JQ5qmtV/jZu2omvnMLPRgI6DmPCt9eLPuWFrK/2wkFOp9EeIg9wYXJ78JnkINfxtVfUOwD0lqiIjtntrBZZlsyx7EhpT89+tnTx3SiWP7eYu8SIw4coIGkNwQpSykI1yVsYUVKZhpKIPe6qahJUYGbCbGyPBzMyuZHrOBFT9vcBR6tLqldz+4qXd5o/9gbRN/G0lCx7PxIHpe4UHSt7jgiPxUiZPfeXCRqf2EvRqppIk0Wd0Y8lSC80EPs5VBMCqxrLZqPyfthTNHdProfi103nLuCE87Db5IwlmttNEy+hQjgocdslZopErZ5+hgFXyLUkuDrLmS/pbdJ/D1oZJvdZ01u3Jb/hbk4fpUfa18MQMYfERkrp1LC/K36KeO79cKvHO142b7Nh4+Ihdrf+3mo/zWkUHmtEipPEbu32BszmHYISLYV6wL+p5+pxzjqfcl8H51bI8uQbIe/dR7OHW9zG/lS4Re3tMJ7P5GbMuUi/imH9CTbvtMsU2HXBnjB3jr+LZ0K/Uid02k3Tb0tm0l32Pr1TPmUTbv8YpxihLgl1bm2vQzBtHeDbk25PBxylzw1fsQsFyoHGdfwmAr+8jHDre05RgwKY+gZBIRkFArjaY/27FiqeyHWgWnLOaF5GNtEG5RSdXi3QZ9pw4hIgaLZiXMkbflswBSCR1qxYjLILErLAxIG3a6UUQ0CGqE3GosDkHVRMc4CImtwrrApHfQCnjkEoyKm5BMRDHrXLCDypJhTUVnME7y2zcKbasoORp0yHJmnz6GDBs9sbURuFmNzEaMbYy5ciFybETMfLgAJB+xrfO6pOSYMRbKkNLXdotNoF/80jYoTezT7GyCNNqvZ0SmddQwD3jPCSBgJMoJ0tN8CmmK8Kgsg2ShQyY8qSjxISM81WbsHh5S5vCfa/ic9bVg1Ns2D4cZH9aRnWxSG2rlZdiCnnvimD7zxlN65uwhLS+I5ezljvI8wdG0rUUdZySGqLEs8pLg/Ml9ev35M3qCl4wL/nYkCi8GAdf0gnMpkTGw0JBlVPJDnF9mJOXbbVP7SEEN2pBoleWX8aNupOxWEkSEqAo6KRH0M6CEug5AcwzQDiTfMd5SVBJDfLR8ZT4HfKTevpG5UWkGzetGnnyl8dv5yY0vFkWEpFBEmEAhnBwFeRtSKZH3yWXW3FjhpVC+GCpFWKWAhv95lFBIan0V1HOIUMTj6MgbpVN09uPcR67ER6Exn+BI0U++ZAh8gHCohvUqnJ3o1UCkIuhHnTqo133CB5kJY+7cD3GaAb8IQhrct4GCvShZK4ppAt+IUETQa6MRjRZTwQ9QUrfAtjmU+JDOvqPd/AC5oC8DIkJUECohUTUrg2DSENgjzY6xP9NXgSkovDbbvDKf7V2IDzRi7aABipBD4/qVUhQjYuAjFBH0ZUiYebbarefPHtRhvsD0kckLgGLmA8M5T+sLK6e+Lw61TqXpplYmPS8UD8m/Jfjkqf1cLya+NIjbelKi8vhkzprSrPG1abxuZAcoep4Ntvy8wfOEnxvGPA71Nc+jylxDltR7PjAmI5yXdIOXtmdjPzEkG+HbtUvYyW4dHcAxdlrbrXOH8El8vbNuQEQQKwr+OFgdSLkAUMuoc3qmqLYrOampzhivL1ZSMkAqwW0eeMFjSl9TM2gZZ0qtSQWZkkoRobZ/lDwWKDzBHi2ETtA6NzE9CggtarXi/i35Q74NeEMcbc/mYx1dIaDjmjRMQ8FPi5eiIIUoNFRMpA3l+pOxZwztWDu3NxkUHRVr4wlW5RmuprLpgkQRIUXBDyopolHNlSGEeMdhQFHJ5X7RoKAyfDF4ExwZHzoqrim6yfGmAjOOVfRF3+6y4utn2N55edat7OV0tcsAXIbaFI6p9Dkok1iXfVU4qtwHiCBGrV8ILrORK93wqcBCBL4so9fUzwE84g8v2aq2GFvTwfNcv8Uzu5/le/RbjNm8YblH7tnzCexT5ClJk8J/2H+aPpXtb/Saci5vzfL39D3VlLiPwmOp2PHJMfWz39DcRDa2eCHnOFZAxfuJC+BsibwgIOcP9RqwQPIy+D+6u3rrAS8F7+sBL/LsE8HeIziCdareO7327VnWqeMHdXDfzvbFBvPExWlAiO7lf/f9F5fukutefk7zoas4eV+4W/dbM66qsm7Clno3I18tGGYqY2QMVM9r1DpupqrWerxQ9hZcc4U3k2n7KV9QLej08QM6e/KQ9vKFkLjbMhRVz1EZJacy2BozPsePZEoPs9r6Zx50kF1h8ZwyJ0nMY/JQ5anShURfo04kWOf4X+El6tsf3JJfDtY+UIOQ6FIRkZAir1UFWS6mhpNZBh6fr0NhHv8YwFDo321FY2OlGSrxjrOmYg3Uu3dynE8c0vEjfCb3Ay26WkPuTpFCI7CeXMZXhltZCyY/rb0qtAfmfQ74mdtyz0JU4GfcHSsrvJidqCWrEOLJof9JCbz+J+ZfaopforVuBCPHo4L5+iH5Q+Ny7Mx7zpb6OXnmMzDFDg2RN722eEx8cFBOMKSRetUTklUfGpZc7C13OsLKOdhu2Mf9ecKWI0IRYRE4c0U2QjEXb3aUqwXvzKRS13VaWl7ON7x+oHJ+H2BTjjNdVvmg+8I05So7ZYy2Jdggph5CaK4gUAdF5cXQRP7z4bOnDmvv3p30WZQDzMBQIzHoNCvV47RR2IzkZU4RoZAa4CsbPOeGspqhgSUDAnZ7tnzIaEXZ5GJ+5cY9vcOLwTv3VplnyK6eE+btGgNLKN3IL/RmufxAgNkxDRZ8OHCGlQljQQPbLlLuIwSP3rzdEs6FboWT9iwv1J447QvdSpqEfwQxokAjAkZojRio3A18iEaDi6yMQAeXLY2HFQo0Yw2kGAXGKuRtKEvNm9Y1bjZvX7rBzWJNPeONcJwh+VujJT7kHOYmc5ZvJQ7s26GOs8bWiODGVtqFsHR5w7nM+r/HS8YHvKB1p6STi8dn3rBspA6mePuQE5YbatUGF+EN30S58fqYbnFct+C32MBT89At6Lta+i0AABAASURBVNQ66BZ0Cs0bPbbc39ApsG0L21b69NzMa3uwwGb7DOlT5Zu/fbeQ3bfRdM2W4/LYDHzsl3Zk53Lf1RP3ZJSrlK33kswxadt7fExThz7Cvk1CxJpHGUqAXAba3BQxMIKaN3BzTq9xtR5YHaxtSRSZjyAG36zmEdv4iIJPPU2akDOG+IjIYy3nZWQRNkqCwqUtIhAHEFOC/VHoF71CQ5kxg1xlW2obqyLP/6NA3SrOEeEwtQaCXNyXhAobcsRASQibe7frQgau7QNoxxjRFRwSGCIchx5esxIDB8VOJ4oIRQmVAQq1YsrFJayIQGdAhhoRiigKoGjKPHZeVxRYlKaCjesIKsXgh2bGs1wZ0WJtGVEV+WMZPqQIGilpRMg/NGqrDKEG2SDcJ9BWc3O0iXiMXk2RboGfRcbqsZhVS648mGr29IUfa8AYkKE2yXt4k+vAlu9RnLvenwx58FHeqxnI2APjHTJD0lea2Zzx4N4deoMXep969YJOHN2jSYcjCWbXfrXStI3X2CHHcWVxQaePHdaJIwdQh7b8p15ggw/+6xtbWt/Y1FpiCzrVOvoNrgm+fiS43uS1gidZ/y+Pfji3foMPG/5ToA37wm8y183xumIevfsw1gla35jKX+Q8XNvSAzBS8yMe8kWP9Yb/fd2UiXsEVvni5xHjNWw3HqxtkGtTD1Yb7q82+SFfrD20zXpT5OaDHZ/7jzZk3IPeNfC7yxdDd6H3wF0+vNy1foZN3U3dQB9u6g7ynYfrMu7aj7h76BLcQ3JOjPn+gAfM7R7zvuexgPvI96H281weIRur0BnwXwX+j5AeMG77PiDGvyVh3vnu09f91anuQ++Bu56HYR79PQP5HnKCfBmXdFP3WJ+75LyP38O1KccIeL3BQwO/7It53GNs9/C9y1wbtnSXvHeJvYffPXzum2K/NwJ/z9NxI+xjXcOG7jOG+/ZjjveTR2eeHD6mM4w2+46wD33eT3mLXFvyWj9EZ+qxm+ZeYvyP8PM6j3iwvqlcU2ymxkNiH6Xfph5xbqxiW2UtVtnHiYF/BDVa7l4PN3o57yp0Dd+1pFOtcy3I84TzYovzwvBv4m3i47+MOXP8iA4f2JsvGMW5nR++fCGZndSV6wQnILa0Qyel6tSxffrEi+f0woWjOrh7Sb5eOEQ+/w0uB/8fyt7rXZLjyPI8J/KqkiiUgFbUPTOtON0jtkf1Psz37V+535AE0Pu0TzvbAqAAQUjKpgZJgISoAkpAlr73Zvj+jnlEZlYB3N716+Zmdky4uYfIyLglgt1B4HQsvXOLQOC+SOAh9e0fHip/dbier7FUrnAlC0Ix/BH/aGcCOuY4Qyh09FRfrJ7XmJJ1gSHUcuGioGIAdIzxz/qDivvnxDW1nr6qyxy5hwph5nZqTUwTrlMQaVdKBIjejRGYT1AKoB6Ro2xweok1lBL/0vqAWp9/8MWQz+GFhnzGeih7q5H5yS9eHFj8YF+Qa4AWg7UFLXDvcVKeZbOKCpFEhNJwl41WBEJyw2xGOkYJXvHwygfgEOdPGXlR0PM2qpGUWFnVYJ7kVk4ueDXga1t0ZXl2lym9f3RST7aw+5OhFMAOrEdLZs0Ol5U6S2YYIBsDuG3ZFgPdRYMHeRjARIWZA848Of4hVXONGWzkdLhtchTK8Bl1ga67EUPk7zOhp3esJFKUBuejkOd1iUcBaNQB130o1/4+133k+Z6wj1PJE35Q+rK+TxxU3LLH32XvtnXuxCX/iihiyTVdeuT6LB+rnlzrS7DYKk/8ipoO4Cti/tS7T02HfM57MM+ggxZw1WK1brXvqPBc2Pn+fpXPyLcvfqz3PriuQ861HC/VvhMMz25uL6z82+/502P5GweocZH5qVRwlq4rH9/SGxc+0pX3r3H/kIaqodXRYNZMGVa6beQQjJ7LeH0+MCvHyF7bhQyEpxCt+gGzrbSwtb3J9kQjdTSduueIPv/YOT183z3KLwKZQTgoLWsIpzDgVkS4DIhG3RkLXsmYeu+mkhMTIVARiemBOgXsElM1Xee55C2+07797gd8Lu3LC66T2PEzs/dnSGmwpYlsKz9KQxZaY/NsI7ryDl0UFUP0ygcHRyyflQ0NS/XtraFe+j7Cy9Nzp09qZ2tRVg/Ulfzxmvkk55jNNMabj8F818/n08h7n5GXhGwavXFONJlUOzu7OnrkKL+g46Vg8kxk1pIUpbYmPkykYEpzhv9P1CoJ8XfzpChioLNtkhHuJoFl/pnU22dkVJtibWKg6Jk/oT1qPdYtXclSGAHF7xomeGIbxhlZJShbaUxcymcMsaeY8M90m9N+Rmygbk50tBBIEiLa1s72Vh3MnZ0dENVBHrlx5eAvOQFCdTOLzI1r5CbXkIvYjNqsiuyDYfMJ1fBdcDbfy0uix3hJdF/+CjEnKd8FOaFENLRZGrHVUx/UcvIlYYEM1JtjuwoGiswUGjAQonKpGBLDg4XconCBRWFmNH2S/yGIF1z5K8S3+GJGRDJiTV2sLL6ADY6mfIKnJNRMy17hHgVWQSI/BZQ/ay+n2KFWgVxiUz7cKn7ElgslLPJiGHTfvSf0pUfP6dyZ48rNumEkjFmcGeBdE0mCSMyLj2jxhdHjA+GDWWFc25QEFmv8oVqXM3YcU+2lEYLC6CMlYh/Fbz9uKf8Lcf5NRr4vKnuftY+cE1SB3uq3No88cK8euO+UdncWNfdAAaH4hjeOx0ef3OKlLC8Y+eBZsl/MsKqPSau3gJFmLsu2RF9yPh5w3PYninxwOPIB3HQYDi05lw+hgxB65GChkTkpmzkFNWjmjWPTKfsZSt05nxN3mHnJtc+n5sEBH+jwfb6shG6Ho9+Gou+ntmAh5APwJbGhzN/40O5Ly9iqhj7XWHJjz6NnwVh1ZyOGDcq+z3hqBZLNBmmmbg2Uh9XSEsr6uz8KcrxzbFxxqtGiJSEsvYughLBbgZS8A1B4AQyo3RwhlEBiag3RWVRqSUyox2NID2EXvCch4dRbBycNFp8kQEzuosxFfMlwTOwlWkMKwQBIHcVKeEiWTCFbXINbi4W2twflQ7Roe6GdEPevfNDulM3i9qkFF2nWQkK6pSTKvNRButKCDpJsyxq4nqTcTxgV16qnFNSUNcmGU/nGuGmPVSJl5eMylutHdzTKKL2ONZOVnjlCWBox6YjV5/k2a685sFZslFmGp/aCytijmSZwkeMDlXnFa1YWAzBN3hBd8vqMTrbUjYlc0ZDiCOvdMPzB9rkhHfIyoK4r9NRQhEf6PH+XyQWQ3KHUD8KXilGLYdAjPGj+569+gZeDj/PwuUfIklT9YmwcuJBao/6GjU4uRnrDb9AnvLR5/e0P9eNfvKMf/uIt/eiXb6/pV5Hf0Y9+FUIufh79gn706wv64a/f1Q9Cv3oX/V39GOzHr8Ffu6CfFJ3Xj1+DCj+P/3n94FcXoPP6/q/O65Vfnterv3xHr5Lj+79+T9//9UVs4TO9i1+nHzDHD361gScmWGJeIy6E/P3XZp+L5HtPr+LzCnO++ssLWtO7Cv7qNOf3X7uk7792GQq/pFfRX0V/JfTry3r515f0EvylX8E36MWSL+qlX4Uu6cVfXYYu6aVfXtQL2J6Hf+8X7+l7P7+oF38JTp7kepn8r5DvZSh5XyDue7+4qOeh5/D9zs/e1Xd+ekHfhsKfg3/3p+cVev6n76joZ+f1fOjn58n/LnRe3/3ZBbAL8Hc7/Rxe9J6++/P39NzPJvop+kTBngd/Hnvmf+GXl/XiVNdLr13Ry795Xy//lj347RW98tv3J0L+zRW9BP4ia3mBtb7A2l5gv14gNvQ9sO8F45i8CH8phO9L+NT6f3NJr/zmMtT5q8ivku8V5nmV3KXDX6GGV4h9mTwvs8+vhJBf4TgXIb8aIvf38f8B8aHvk+tV6JXfXNQr2F/m3HmZ4x35VXzvpMsce4gavj/RD+A/oMYizq0fkueH6J1f1I/Qf/Tbi/rh75B/e0k/gn7yu8v68etX9JPfXdGPJ/rJ6++jgxP7I+iH5Mp5/iq1vEpNr/zyXb0Mhb8EfxF64ecXlGP8CtfH25ev6oAv3Mq1zIds46pVEdd4dK5n7ipAS+47h9J4qNP37Okvv/KI/uorD+vB08e0zX0CNyWs34W4/DeVgAWRfbpNRI1LnvWWPHwc5oVgvvzzfFK5uP/lflR+OJZcsQzdgfkaVXePO0ZuYrZlu+Byz4fClCe5GvIYIl13qpE1VtriPAqI0iYDeJf6WEmTpc9RAWCNPSMtztjm3InAVizGGQfDKzDhSNGxwcCmvEhAKg3Btuhy4cTAVQDG9BRdCZryp6sX2Aa+seUYJqbcFcka+GDbXgx8gR20y2f63i58b6HdvS1Fzmf7Fvb45XM9OZKalOotE4akYFbapEdkrfGXh9KEg82ACxsUKxRJMXWhECGztvKLDIETidBkpxJc0NI7Hr0JY99L/BHo5FEanGJqe6JOlFjSsVfSYiENlLpgX+hJVfiAEp/MkDDjMwyDwu0gWJh6SfKcz0zDvB3r1nnECWODZgQvxL6eKrk0higQVZOLOKDE9VD8EaJn+vDkYXo+txskqGl+Pp+/AxTnmT34kussvH8faArPc/yt/DLh9sgv6SB+0XKb5/VQbPvY9us5v+mAZ/d9nuND+VNh+zzP30bPv7mYZ/4D7ikH+GSO/gcTxLXUVrSkjvV+BV/bgycuuWdq7MWCAxTKmkNsDLsiGPtDzy80UACk/HLhyoc3lL/ue+Wjm+yFNCw4wKM4rtbAMWWXdIxz/pEHTuvBcyd1dHcbm6rNx3WUdZNf1Fy4dFVv1b+Nd7vbqSd/ItThuebDoXn+ckpNJDI5EAvKYDusyJ5l4+XCEGQj0zswjZWkg7N5Z5DuP3NCTzxyTmdOHeV8bRz7sQfgX+cGvJfGLnLeSKk6o4RIyTjMa+Akyvc7PBOitH5O44NSNtI3vrcSWHud0D4PPo35OfYffHxD+UMzFy59tP5fh8lYftO9uILBSEtPLAgMpacmV+qLHsrKJzOOKpPd11J5pcISNvuZOhs38e0tK/9x6YP3naq/tTmwbz2mEWPZkHpzWJLA8wy95FrJu6DluNSSczp/FTp4XMqWPWMThsVCR4/uce/c1WIYKicp6GSkI1Td0h2KAma/Ef7FPkfGsWX4DAq+6fcpF9b6KeyPAJ/OEyQzpOp10LB5HEuOT6gUHIkzCw+1iTtwiokw+4GtOnhDafggEhUFhJ2vg4eYMjBjULfPjnC6bMvSmiYlTLRKEWsBXcvZF3V7e0fHjh3RkSNHNCx4izzNm4OfA58b6sjJteRmNuYLF7xxImweTKZXPjzbFMuU9Jy0zIAxf3z1Md5UP3z/KR0/ui2uYHbC5WPxg8/gAZ3uTg1c4MmZ9YNO3YG73IRspSEKRc4PcXZJgsm5ETo6LqJR57AY+G1y01vvvq/X376ij6/dVOMkN2aKUw80YijZm/pNQqsWSxRdUCgCAAAQAElEQVTLEvkFI0C9jUrtTKX6xs5jXLJkn0JZU3FiOo5ADuN3z7EdffHR0/rcg6c4LuxXmQbylCAxkW3ZXk2HprQGkt9GRLY76igrWmttJXK3I07odBE2ERo9oVUrwk0+MPNf0795/v360yJNlt1pZP+4J+gIHzgPnjuuJx68V8eP7ZZdMeCXfYfxsnNL+VB9k9+qvHPpQz6AljL52yZFiT7xKhGnBcdzsbBS0yHnZs7RfJjmQzWUOoqIi160FB8aMzURxvEROcTpaMrbIApkCnBht/pcVlqO55Kb5SGUD/99HujzAX7Ag0H4fh4SeKAomRtp9P3w+MEPuX6qHvaKnpRQz43QeyZBqvMH3juL0dovUpBuy9hYT0di62SxFCjccYIs18hAn6ZSgVIx26w9XuptElMPJjDmCYZCr72rY8KmbRUJTIrNkooYqBAZQZLtiSZZrjkZpcmmVWM+5FWtsqozl6qt7WsfxaVIq0YFuXfFHYqvTS5xbeGzgC3Iub290O4uxAvtPZ4+jiAf3d3iQ28BDZzf4Qt8tupF4Ta/HNvK+VizJV9ISuqaQ+J8t0gtppA5kZleuQfE3uVSA2FH3uiOzJB8MIV3qCm6arQKvyOhVi3HLvcvphae4IboLZQhU3c+WTBIyWl7xQcWYfVms5IeQvAszOKsz7zHZP4ukYX4StyBPzrGLVmyhpDk+gmfKcvONX/IdbjkGousjebIDIlPrqhUurpmSJhe5WWfdnnp+8XH79N/++sv6998/kEdO8pB5t6ce2vq6fGVYZ2joqX8Caefv/6e/s9v/lhf/79e0degr//PV/WNv/++nvyHH+nJv+/01N//UE+jP/UPPwQL/QifH+PzYz31Dz/R0//4k+KRn/oHsOgTPf1PP9HfQU+V/mNiiMXnSeKeAn/6mZ/q7579+UQ/09PITz/7Czj0zV/qaejvoKfAip75hZ78p18WPYVc9Owv9RT0ZOiZX+rJZ3+lp775Kz35zV/ryW/9uuRvgIWefPbX+kbwb74Gfw37a3rqW7+B/6b0r2MPfe2ZXyv0P575FRz6p18pcuhr+HyN+E6/0deJ/xoU/vVv/VZf/zZU/HeK/o1v/0ahr3/rNX2Ner7G/OFPfvs1PYnt6e/8Tn/3/Bt6uugP8D/oqed/D70Bwb/b6emJP4XfU8+/3m34PT3Rk/CvQ9/47hvq9Af47yH052Z6Hf11PYnPk5XnDT2F/BS5O4btudfBQr/TU9/5TdVY9VPv16GvzVTr+Y2+8Z3fQr/r9NzEWdPXJ3oS/iQ5O2FH/gZUes3NXLNeuXq+r3/ndcXvG9T+ZAj9yaLf6cnvvDER+cCeIv4p5n4qc5Gjc2pjf7/BsQl9/Zvok1x6jhH616HonV7T16djGz3H5ymO51Pf/p3+Dv500W/0NPvyNLmfRv875L977rcK/z/Ym6e//Wt8X1Pkou8gQ38H/jTn5VOcp09xPuZcfIpz6Smwb6B/g3P8a//0M/2Pf/xn/e9//xN9/X/+SP/387/Qb9++rAM+k1uuWz4XVBSN5yFuKA29cc1LSx0/utCffeE+/cc/e1xfePSU9vhsaPjkppH7QSfuLNxjBGhIczN45gg59wzx/NF0yDPBAbTkWUL1MIYxMUkmYuhRi5ALBkcsqKZISGhSDDdWT1xwbbYEhyasJV/0ml/KmkJlDu6SwGODSnV/pC25D4ZVfexJjy+E7MSAmTps40WHJTUWAas4Y8wrIkYYy28C7UF55iNcaZmn29EAswTbymdUntkGZA8YBolRqPUnArf5rN7m/r7HZ/qRvYWKeGY9dmSho0e2dHRvm8/2Bb/wc31u25bnHKwo84pmgyuEUoXAPdOARRMFRMZfaVFDkfGYxdSfNKtjwlyxFRHbeRNiUcIjhxdFaSVxvBDotitLrzkZpMUg5XkltL294BlmgBbaZk920PNLzy2cYs9e2q75YMWzpZE1Naap+VJ3jmVmzOekLMWvzy1MeNZxRRZekYGirYiYkie8YpNkxsuYVN0hKQLlu1t8o4fjEfiPkJndZcv3gNWLQZ4dbvH95tbBIS8Hl/XXZXN/OOT6zDN7nilyrRbn4T1ybIk/4JnjgJdCh3B6fdfAhb1PJVlrqKaUbWVfh2FQnads6BCiJLqyltwbliRaLAaOzRbHa5A1NeInCdb3AUFZ962bB7pw6WO9czHfqfhlhokrsmwIx/wPvfk3jx9/4JTOnDyiXa6HARwzo4S70j6+eku/f+dDXXjvI/HVX4PNfWvUgLOnlTXuj9lzORESLlDDGoo+GSRwq35wolMvmkVrkGSXgkBnDnFBWEZhNlxc+hBEJ4/u6ImH7tWjfMc8ysv87HLq4M5NRdEggMY9HKliUDU3F0LeGVhxdynOzFlK5AiTqUKV9YViEJA5Xw713pWP9AafKx99cqPWF4vSjG9qIafNvPBWeZO0Kfe1UvH1ABZ/5kDF5n6/xYHQQPJqtGYsUGQbbBDHq+kE+/QI714eue80L4K3lJdYmGV+uj8SgG0FamK3GFJbKOd6lc2FMk7U4HhpxBCfHb4AHeP90c7OjmzykMM2MgIdsWRWjUZ3olcawKc7LtoklaZqwUvYGDg1pGmi2IsY7BqmndSdLfsJbYK2SWMxrElpEDZGzZUbaYCCKTc8DnHJNVRFqgMXPJRldy7Ehg1CrE4hRgipIcw9k0KFgxXPAKaavBROtkopFaapdVsU0uNQfSM9E9FjXxF5Fws+FDmgx44e1RZXew78Mm+GQ9wJ8iLwEL4McTLElrfHORlychRlwrtzMwnpmb/VTe2hc6f0+MOndc/JY/IgOeVKcARi13ulaqDsWYkM0VhPzTN7NhXawPHovdUNITeG6FUjMTMPVt5g4pixJF16/5p++9ZlXf7gOg+Ijb0loeA4t7qro6dDqTkXLyY8KlPEHlM5ccKSurrada6d8ktEcnbbBIXFLUHEjhi3txd66L6T+tLjZ3T65FFl3qoIAXMi8CTbSikrWCtfBHwqIZxOnG1sJgi9QYiMEryxFyWot5hD0bJ3Pci4Wks++C5dyZ5d0aWPrmv/UDI3MRsOxT8vhs7cc1SPctM+e+8xPvhSHxlXTtLAh93YBl1k31+/8JE+urqvkf22zTwSm6p+AiQ2KvEszBKx5re8Cw1bi+4LXge+u1Roia0p+0naNUeh4xMPcjHfgg/FrcVCq4ehraHybxUfqD9kDaxTNC4DHfKBnQeBvJDMw8ABDw6djzrAdohexJeOQ/QletZXfwS7pjaZsi7YpDdWQ8mshtsOx6RhQkmn3u5fEE5liwJtynGedZZGHA5Tjz4tQYqizN/wgaaLBknKVCF1e3LihDbpSLY1QLl/bHEsF7VXC2XPFtGHgf0ahEuCCG+yaE3FS5bulAHn60s0VOwE0FNDdOC7+ozixL7ET4lCBpGQOyZOkayugYSrWs5XlUPyWIth0Bbnw/aWtL09aJuXgts7Lr6Dvothd3vBPW2AFso5s/BATlVrmWW64FsQj6o9GFBKyGyNGRuek5wTUhxz45M+88gTsRz2cFJgUyoRRpLM1Mgp2mZwcKDUkwQR8ZrX3LlIwdzgqqSRRc5OFVYD+tzxs+KX/I1ra0z0KiZCQub8KdzEEsa47okmTQHxj1BYhNlQMkMckgQx+Wdz5SQopiyzrkce6ut6A6czfav64lPhaHNtFY+OE72RtpG+1a3nHr4c/vnnH9Z//uqX9NjDZzgviE4d8YcaE2YXQkIORc4vBC5c+kQ/+tU7+vYP39Azr7yuf3rpt/rHF0O/0T++AL0YQkf+pxdeU+gfX/y1nnnxNT2L/gz2Z8qGH7xiXvgtOX4HvV70Dy/BJ/qnl1/XM6++oWe//3t989Xf65mXmRfbM+DPQt+khm++8oa+BX0b+hY+33r1D/r29zt95wd/0HM/ekvP//ht6B1998cT/ej8JMN/cgH5AvYLxZ/7ybv6LvTcjy/o29BzP35Xz+HzHPJ3fhTsPHin74CHnv/nC/oe9AJxL/zzu3rhpxf0IvzFn76rF372rsLX9F7pL2F7MbafvadXfn5R3//FRb3yi0vQZeiKXv7FFb308yt68Rfv68WfX4YuoV+E3tNLxHS6QK4LNccL5Hv+p+/peXLlTxt+F97pEtgV6JJeIM8Lv7is/Am/l+Cv/PKyXv7VZb3yq0vM+R5zht7Vyz9/V6/88gJzndfLv+j0ys/OK/TSLy7o5V+eB8ee+vF9kble/HnmCWWuiX4Gh74HvRDK/NCLoZ9d0ks/vagXfwYR/1J06IXorC/8e9g7XdL3wF9Af+GnkaFw6Hnou8R9D97pIr6X9DzYd4n57s8u67vIz//0sjpd1HP/fFHf+cl7HMd39a0fhS7oO/Dnfvxe4bF9N8c9xxzKsZ/Pged+nGP/DnHv6Js/fHtNP3hb3/ohOPRtzq9ni97Rsz88r2d+eAF+Aft5PfsD6Ptv6xn8/+kHb+mZyCH0Z+HPvvq2nn31TT37yh/0DOfyM5zLz0I5r78J9k2w0LPwb3//TT33wzf1wk/e1ss/P6+f/u5dXfnwmvKZLJ51Gx/qLdd2iPtx4+7cuMbVluLdkb7w2Bn9xz//vP7N5x/QaX7RuRi4m9AV/7ot4N3E/SMgt5DEqjdg9fsMehRiljx8HnCfOuSlYM274Y8XWs8jcUdJDGqYaJWLL42I1QsvnRqILHDFqSUOPE/MEKlwabX2ftvCgZro4JMVZURLbVgJHSEk8L7myDjMPWps1GsoYmMf8/xVOQqYnT0LxWMiOVGq+64j5TOVnF22WEVR+SKVHgWfqqd4oWWtfHWMEtuh7NuwGJTnk3y25/N8h8/33Z0tXgxuaW97qJe99QtB5Hy2D+SoOM3Nil5azck+po4JyFrxoJAySta6xW+CU99saOXkae1acdFaqCbkPED2RBWCnG7l4UKrlho0OWRKipFNPApMHgY+yxbKc0ytlfXv8pI7L7prT3i+2doyMbqTquhUpGqkE4dYuYYyZxGWePDYw7SZE0DOUJSY+GEsXWVr06gON5XelchGt9KMFN5LaTCIpIRIKQZksDUM5jiHBtbaKcc9tMU5sLVYaDEMlS3153nhgF/o73M9HsAPeF4/JB9dIl/mtU1eYjxogJx4MKZXz7Hke0FTxYhGUXQqQraSRgN1bfGsvL21qOfHne2Fcv7Vc+XWlnZSF/b49XNzm2fMhQbmkUhCwn6pNzQoEAUg8SKy8T3qtt7iJd6lK9fRJZzq8givFFSzt2098sBJ6JSOH9mu3LbhvDJKLi78A763vMv3vNffuaIPP7kpYcdBhHeKztyizSIrx9wgXMjDiLWPds6FyQYa8zAg0O0Is731AGpQ8kP9fMFxiI/EFunc6ePck+/TuXuP8+K+acz9G5c+eU/RUMjGSFxsSMWmoXGPLzH3RoQxN0PyZMMSl/kbMSHbXJcmMRrG1I+21jkoV2+w9xc+1PmLH+k2L5eHaYGzZbj93wAAEABJREFUr0lou2JIxowRyQeWuysaHhnBypoBOQmqDvRZpoZ4ZmWr/ZmjmWKEFkPj/cExPf7gOZ09c5LziOObkzOx2MnGUqNEWlPyjczT2I8l310P+ayKPk56PrvG6TOT0rmP7Ch/qGxr0ZO2ik3d5CQ9KvMgV4+PlTjbKkF3tQTMUHxmeebBZgLrh+9TE2V7IHB8JOaSZLuIIUonbbTMfTdhdig4XIomWqtLQitd6xYXl8EUscYjzSVFvoNqgj9qvcOVrBv6XTEsUqHJg0OBtOGDmPhy6YPKv2QpJ+7ezi6/CT2iHbhoucBGToYc+EMO/nwSFM5Fs+TkqAOPL+kZ+7Jtl2x3nnks1035DBfv5x85qwfuv4d5tjnFJU8XDS76zGatTGa/UJXWOAvoijHr7TiVtFDgXCqgdJkBmGtWaVZsvV5hy79N9Ifz7+v8JS5k3nDFXpRcCSgyo3EPIW52ctNrPeHJnJoik56LIZJEJBQrVLmN4MJsI4uW2kJN9548oi8+ek4P33+SD42F4oiX7NhRSVu60pDIOcj9B5+gCg+V72QbsBii21b9hIfQVBxj9SYXZyR/bmS5p3x0bV+/P39Fb3EDvMGexRQSsTmfUuEJfnvzyP2n6oNnDzkLNDeNAR/bcZW8Vf8e0e/Jc+GDG8qH8iBsknBRYhrj3X0xDNzgFtyMFtqunCp/Dy4+FLfWbcpSRXY0iAdpYGu3txb1AR2+vb3gxRa0GIpv8wG9hbyAkley0rIPIwOXCcdYfCipeKZYU86EjuOKINk9XjAzlGrwyJJsFIUmOSLFhoVEs5HSw1krEL0pKoIwhRUV1lSYGW1Go0NKg4/wfCilWuOTkzlrAK5OeHHXyIAQbNDAB7KVfRkGZI7FAhqoaWCeTpIGM4jMRnTxPkp2pHBJltaEQu+AVi1QKEBqmOXooehFHkgVCXRiHcnZGWCT8KluUU5JldtCZ1Ao8pChaCB/llU0DDJ696rDrLo/SUq+/kukyHgEgCktk4SCyfwAGvqX+uwz8aSo44WQeUM9xeSguT7LtkTP/Vs0QhjFpR2Q2iuR7mx188QTlyl8sueM6XhfcPY2OSA8MkeR4geQTg6lAE2N8JKCM3d5Ml/21bZsdzPcsga4oDlMNNSMgTWSo78YXGrJgz0GyaqGSbZVPw7EQI+0psYcYj+kBRt5P59bf/1vPq//8Gdf0IPn7uG+44pPHbbVW1WNGN7KnnvDrf1R1281XbvZ9MnNsf8bdDf29Ql09dotFV2/pWs8TF6/eVs3btzS9aLbuj7jseF/7eaBruXffLtxoKv59+o26NqtUdduN+YadQP5JvINHkqv43+dvDdvHyh06/a+bt4KHehW/v025Bvw2PKnGzuNurnfdGui2weNX/yYX3QMkEveX078EI58MGLjKXR/KewqvwPkA36BFOJ7Fl+WBBkSx0XwphynJT5Lbo65j/LsWTYeOXhP05DH4tnLIo5nPZeQm6PEI711wDE65JdLSy0Uftjgy4FY85v7UKvPlXy2FO2POqDuQ+reh9/C9/Zyodvjlm4vt3Wr5OiDbpN3f7mlQ3IvvdCSuXj8YV5NZC05t8eAxRvzLrVkAUWHh8qfXD1kY2ruQ+l2aF/UtkAemG/QzcNF0a2Dju1TwyF7mhpJoSUxS+pdLjXJ8BECPwgdSLNv111rPADfP7D2M98hPARWPokj5z6c8nTAPhygH8QHrHNTI5QcYOVb3JP/oPjVmg6abrO3t/aX8KX2D8bit9Fv4ZAvSbeLHyr6TeSbt5e6Ab8Bv5lzljpz7nHK6/ptQa3O62uc08FiK8I3/Abz3bg94pc8S12/ueQaOdAn1/eLPr56Wx9dvaWPr93WxyTMdXP91iHn95LztHGvkMRxE8+zM7XIYA0Sbza2+GKVf0rgP/7pF/Vvv/KYHj57VNu8MMovrzpVBq79zd66wu1hksRNYUUj53vO/VDkFiP3EtzVs4FEAZtMCtfUJnjSVCbXqN7cWUENmfOWERVD6Wjha5bVKvdHIDp+mQSpu03j2gGLNLmoGiHFZdlQFDMkNDqUtQUys4XHhIeEEjOs5NKlMM3N9h06KTQDKSu5QqLhKtuR1hQdsq08y4WGBTKf3VtFCw2LBbYQzzLDQsNgeRC5JFkKOZiHiKV3gbOFz6wu61Ottj/xscw88h+htYv5LLJsFQ0IFj/hIWQsQoSCo6HYyOqtZXPkUmyXlOoXrL1eTsFzPoei72wPPPdCQ/YAz4GYkEXLkF02eYxOjwrRUaaeBTPXpAlnqYbEdM9eFjpdUxvgUUOIPWLKEyxi0WS0jY+jKd8PKZP9EsdQynP7zvaC5/pBWVvXkXme32GNoax3WAyyOSMpKHuVWzmXZ78WLJmki2Hoe0LsFv6J2+I7wzbyosjkyNnNecCJmTyyVCTJyHWvSK7sNzH1QpYXscWpJy9ld/Nydnubmrf4zrelo3s7OnpkR1vbC3JY69b3kKoVYmBWc89tuvjhdeVvcuVeJwyLIbFIg1Rr5RPrxNEd5T/nyF+/zfy4yTZOdOMIXeV5401eLuY7Xu7pwzDI/KQXqTe7UMGECyB7wF7KiPTshT0pE6vqwWzLthjoXpFodtcRwbUiDnT9decnHj6rLzx6n+49viPzadyndB03KoCP3N+ZyaLBGdPjF8KBc6WMIsGK4ll29VZ6F7XyE8e6nJooUx6kQ55j3ueXTL9/53L9sqlxDQy19y4fKRwCj9xJynqyR9Ig2+giuYQ0UVOAFlZSNIQ64uEqP1QlPJpNNJ9jO5xP+Q9eH2OvTh3b02IYYhZWzS2ukSs/c6SWRmyofzb1fcw7oCUXR4PGUAVIW4tBe0f2OF93ZDaiTXhy9kpJWhPmqEgRQ9psmzGbcnwID/ssSp5WCzDbCM1OlaPPl/C6NRtj+faq0D7V43K3tVJlc4u6xxyY3MOsFI99pgDx6BmiqVafRGDZqDtITE1swwnGKNmO94pA5PrBVxvUggoL2EZuza0hFDFgZ7ckcjPIotVALOLcF1tb2jt6RHvchGJZHi6Vk+CQp9Dw6IfLsbCcEI2TpvPGtcU8WjczS6t5g2HjiGRlJ47u8cb6jB65/4z2drczTZUm/BMTyuItGmGMm5aYVjT75AugWBtVVL6mslRNqSF6SyIiuw8j+6fEpEbkfGl57/LH07+bwFMp/i3rix05vYuNvExDDCPwpCNNBiSwjEyaShKHiBmcC6nl04ZaEp85wkW++KocCaY3fPe4oB974F59/pEzvLDdUSO28vUBd3IiN6jyZE1BpzyoFQOktO4XySy/U7SQ7bA1kYPDpsQggjPXlMjuHz7v8NuQN966pA956ObU6DnFkaZOPvu0xYffA6eP64mHT+vk8V2ZB2wtk4d05GCLZX7y5aH+w5F3P1T+R+I75mTy0lkjIoHpiZIW3IzygbazvdCCCekKRTZuVELFzEcswmotyZOclICXiBmIV9HWYtBAkkWI+otHhujln6HnyK5nFngA1lIMrqLg2Av0hBgQK4yCKKuMSqNSfGLoGkpcohSl5lBXFDPxmvIljrlQyxAeytrDczDDocwDI3eXyoVjloeqfo5RE2B0nOhdz9yhmpQvpHwOI65zxDaSJ5SiohMcsSgVlkBU5o88H4NwV+HMZXFMuocK09SwTVIx1CwLVmrqiVA6wxBlk8D61F5nBUudLDflQI17XBOXnxovOfLC4pDfmB7ygV9f6vmCm39fpmS+9B4cLOthYOS8zrpHJiAlszImqStlDXV0gHFRTJkXg8Ti6fAWk/5Yy1rjULHZ/+S6yzk5kyU+ZYoAlSsD5TAlQhn7kGOe2nFT9tCi0rgYewoLB0Ob7tei/poFHjQUp44JX0NVq2jkqtwRkWGYJiHKTDM08xmHJ97w9DKXggSPDQlT5g9rHMMROuQ4LqE216ksp/YoQbhW5/4bvoJI1uUIo3a2rM8/dEr/9atf0V/+yRO658SRVR5zULqvxK5lY5Q9zBxK3qQIiRbO9RE7YfirzvOBogYPWoSGcIMbPRSfAR0iwuqt5pzyZa6W8yEUDGWsExjfOAbLvJHhmRuLsimVD3vXGSPHb6LKXRiexfGhxwwjByN49E59r7uMmfk0Uc4zpy50SsQY31DPIfKktlDkTUq+4M6eKld2ryd4aoxv43rt9uTDjj5gQGLnVOfuFClTQ9aPWTkelWfav2DJFUrtyd8yL/aK53iZjEMIbCEpx2/gBeKCNQzohgZiBnwMZhsfKBh1NfDWmDr3De4tjTx3k/DLR2bF4xs+4Jc5FgQPhZm1SLF1X3TmyBqEr5FzH3d8S5cGsLJTQ+ES8S5S2SzhzxSFxSe6sPkuGvBb5S9ZGiTiGtlbydEXaKEBHlrlkfDtpAbHXrbwUPYNXvvL9RG+CDZYtvs1wjUzYDM0gFlSrstcj+EDAF0zZV2hzNfPASYOANFVDecc91xH957c01f/5DH9pz9/TF946B4d44v8nLNyJGAVyNbdJaeGTZeRc++Q5+uDg0PVlyz2NPYQlcg2FK2TwzJgxBStpg1UCgMmlpJRKnyjBtEKg8+dq66LCcGXTvwMBcw6Zr3LrercyDQX090YzdyGE09HqG4bHDEYMhIJa1zxeKSmuMxgySt/rA0izFBtwCZHDj5MXH1GfbrFy8ptaMm1Fzrk8z3fAfZ5qb3kWlwR333GOGYyiqH3rKkDipJzJGLkcsMpMwSfMSN4LoRzVLWPE4B/pJUd3+idYcTAOG2JFdl18jVcmhjocPVWtSCGZ7eqDvQc3MIyRA8RFnug3JtD8atJAsYHhRKYoxTlXLaDkB2fiscUrqwLW+4HQNXjGRJzBYgfYUzT4wsPoPKa1oln/Ge8eICOJwcJUOjAPbILKSFJBupYLKzQVl7kFaEP1jaf5/luMlOe8YFFiNIqX6WzBg8auL+YE2vAqWhh8gaXoi/AbasacZu1dTlgWRka81iJyfzb5Nqhtu0QcvTgW+TMS8Ije9u8bFmIkpV1Max6TcnQCrFGPkCu8kvA85euKX/C7xbntZUfHNiYkjif81eHHzx7TPmrt/nfhzMXafqhGEWE8tGhDz68qdfffF+XP7iqkXuW8GhYLBrHZFOOLbgrGrtB4gOhqc6tEjKoe1H4ZI6z0losqZWCWoAVmdmtkQBGnc4fmHnsPj109h6ez/iUp77MUecGnuG2ZVuEkCW8IZMVAI056Vmv4WAVEzPeeJZvMNIJF3QM9GAhUitziljjkV+4vvXuB3rjnfeVX0KNYMIpNnP+yH0eUsiOggRnSqHxOcisUZgwevKWodwsXMuHLPQmgxPB+BmdmsT5cIyXdY89eFYPnjulPT63xC8ry7sHVw7NI1jWlTgRn7WN+Nd3m+le2Pii38g7hsA4INrZ3lbm2d7eUmpUWsswEXkpWAoPqTTG3icIkCDmnf3Q2Al8HAmevpogCiHoFZ84vOPZkDvHgsCIM0LwEFo6CBHkQLFd0yLSOWxyVRMAABAASURBVDviV1RqDQ0PTs2KAahuRs4+xgZ9Zo8BN/rafIci8mrdNmwUtcYjdVsyhoKsCYSC1/qd0h2pepo7HWYtOaDseV6w7O3t8luJo1osFjysLPlStdTITWSmJSdBqJ8kY9kaJ0e2tZFnlZZt26yhZCbJje+Bcyf1uUfP6MypI1oMiZS6XdWqXJZHCnC0yLAYJ6aZq6RocZpypY5ASlsJsg3hY/BQjq4iDOJ+og8+uVYX88UPbrDuJm75ZZ0vOsJ7cJ+KJFNnXRgkHGLq01sWKErtC4Z8mCYXIpZ1xyVLLaqgCkysxGHQffce05cfO6MHzhzl4rPEk39Kb+WsakwtMdCVhpdCJc9glBVZNqQQoCEqCLMNim5oxiJCmBhHyOxZ0/sf39Tv3rqi965c1e3cLHLnw4mOj3hgb7rn2HZ9+Dx07rj2FqOc+llA6reNPnD/WejDj6/pD+c/0OVPbnHulZUchta9a30ULB9mOad2thdaDBwxPlRtyw6ZQJeMwEpUsm2l2Vb/GYQYCA5icew7GTQEU3goco7jyIFrUYqwJAlMK44B2Xy42zFIkVUikcRrowV2DYBw27JD6PTMWecScnVnrCHCioKEVANREy+HWWb62D1ITNFPttoh0WKE8OUwbaBga2vhZK9jlS82RdNDdh60Q7F3kkhXgx3JmhhzF6xqzmitfoye66t45HKvcw8nqZKIllms1IuiuGcoFMVmiEF9DYqxiHyYXDI25soeNx58sp4DHqry8u/2/lh/sqT+dMv+oW7vH+jW7QPdgG6h7x8e6pB7Y+6TmYI0chVDTbm5iJYamKLhEHJBlm1xisAHoUE4icb5YZht2Uaih4UmEaZJjQgRa4iOwnXF+phv5bRydkG246aJ4Tkqf6IxUXZsoaaMcbStnDORCzRSCFbdrDfUomFANo5RWQ71ICFkjx2Xuym1YyCsLHgXzxBs1m2cUGzmI1/qjU8IREypYPVlr17asi78AVedDHFZ6ZVm0hoJYg/lH6ofuGedOLLQv/ncOf2vf/UlffmJ+7V7ZFsDB26ghmGYAmGJ4eDXWhvHPmsVn5GNz9EGj7wi/NUyVBRiOPdDhayR3M0Lyeh22Ru1tRQLtcrXWEfjmlhiH5FZ6zRX7FilxAgTJPKIaQqfZHsG4oAfRkonZ6NU8jFPzu3GnFhVHKxBKHT8JjkZgjceJvuaY2s9Fz65b47FyUvF8ScBnUmTH2rgncqKxqwxp/DUCoxaOGIZx1ozewAX1JT87AcOrI78ESJBCcaeB2Rz3Zp6Inc6VOIFVvWzEWWPXjOawzukElFqIY3jpVzvzhyDxPESWPDGi8LIscdftiQKSI3skUZkcqv/UUBVDdGx1fwErXljzg1KjvgmRfwiJzcyjvRGevYhOngL36DoY6qpeKbGFqwIXImBSKScfeHByhS8alwCkSD7STyO3cy4zoNS6xZmd7JojZQhxOrkIUfFsZYG4VCWTIepy5UhIrEwomSTMA5FAYPW6qq+1B+qCHwapOQncY5vbEmBM7mIl8WvYXVqd6F/zZfPv/mzJ3gOO61Tx7e0NUhD7lXdLeOnKLOHRNLwzFtTMuRcPeSlYD5jUElGOH6McgbISA7PAJ97+YPRZ6j4XI5wqLkK3RgIoIu0+nSLhSrDQjgkxySi0VMfQFhy4A2Y7qiQo8i22B71zxF1fbAGcLq6V3YZmpPk2lEaRyFYHBUhpCmmR+a4FRo1fnWtSSoZEG5bljqxMWQtWbTEZ9+z//u3D3X7Fp/l0A1epoRu3jxQ6NatQ+3zS79DXhJymRFprnsYk9tG6PXblg1p0DwKXRa9qcqLbKOHwA2VJhoKMsK6N3JHq5gInVBl488xZpQYBtGCweaeNU4Zpl1scJwnh0ZgfPIfUhzwIvSAdXZqyl+ZDZ49Wta9qREVkuz1TiKqjvGcFsC28iMWbVMBdfZIVcucEWILL8rxmfwJUfdvcnAcgsU/PPM1MIwKWfxY1ezUhoiDwauDDYMVskEtcZhkMLNxM6FqsGV3kiUPlg1noCP3/E2ASmsZVhQ01AErMZFtw0Lsh8JdI6BsM++gBXOFBnRL4FK+++3ykmVvZ1tbi6Ewi8ZQtQ2pZyaeD+Q6dh/wnezt9z7QBx/f4FZgDcSKe7P57c1AfrWlju0Nevyh03r4vpM6ur2gBpKqt6yqkes2z7wX+F731nsf69qNffIsZOPXJA9wQ0oDqKOWc6zLZY5pg+IeK0noljdsJU5AWOXHw7bonQZpWMSzaY83pI89eIr78VmdvmdXA+vLuTXfRjKPbU1lqd+rm0BmiL3p5n5RS3GP3bYsCabwBDhSgCic0zYIhBdIPwYjPh9du13/luDbFz/ULa6pKrjhxbmsuRkBPfVWiq4yUg+2Ou/LUAqgyGwFMnMrjYXalnpXxUgyezQFqHG8t7YHPXD2hPInKs/cc7xehlOOCFuRVq2jNushf6ZKjaE8rzU+K0fuByOGUG1gVs/B3t3d0ZGjR7W1tdXh5Ey64ghMSo9WtCkXMA14qgrT3PAsEH3miKLGsBVRU8x4A/VRCoK60WfLCiJuJUfYzDvJYZ/OFGetymCra9slefpRtdUl4TbhlpJRNDj7zBYS2yCglS2y8IUnB+xf7uRTiEXlRJmpoSdHU/JZNqROuaEiSmDaaA25bPDdHQ7usT3twJNr5EXPkoeX4pOcl4KHPMAeoo98WubNcez14EqOxMHohqQamYTziZdE0skTR/TEQ2f0IG/4t3LDwuZ4wbXRbLNRASHWNZtAwekTxinMiYhPHMrIgI0OAo6Q/al9QeXwgBPfjwbCCFnXrx/qzQvv6x3e9OfLf5wIxVa95lgfQxLFIYQYv6zbtmwqAogeiksyZP1N2DNvAylqIOK+RHXZS7R4WDRycK9T/oRd/qRg/sTg3u4WdWCjZLu8UMhFXAnTkHk74dOwkyv6ZNY6tHUZexJTRZwnCiNeIfyom5VVisYNIsJ1Piz+wH5l327wENWSB7/YGkMid7ZdN6bUf/zoDkkpfvaJU8muPyH4Jh9mb1/8mBcuh6CNLzQtZZEpjlASoqVHDG3xSZGXglt8UGRdwWJnIhgx9FoCWnpqjF/JDLmhBkOk41xrmKJLDoYeVpSaRuoKD2Ejct1xovqur+WaMyq21LiaMxjzhG3GkBlPybZWP8g1G/6ixQcmTiDqGfFD1Eab/TegzEP1pCGak3JVBz6zHN6wAdHxy3yc/PkwKBv6zEfOhSX3gkNeoIUir2mOzayiPiste04B6FKVqI3WXTpA2Hy9diBjq5h5/s7Bm2R+MqoaQHGvRmMvlPoLzIBMlUic3ax5ROdS5CXfqHxxOMi6+IA/PDjkoSvYqH2wfV42HYDv86WhfMB67MixaBy7xmykTSdnrmXSl42ZgpZ9tf74BC2gRYIM9W4TFRi/NTrZYB3LCOHDRGxxAqa4VASeyjDQkdAJxTUxBTGAEAYyCUjpEAC+GTtl70lb6+jIeiR7KaTqOdFquinPCgRfdc6xyCw1bJ23khBRCTa5ZM8JJyfR8IuW+g44Tkte/IxsPjD1x9JzxD4TUVkK9kjkTF5Ovjxo5XzNR1V+kZU/MfQ3+fcFeaje2R649CxrkBgrgZXkRY1ro3EyhQs5FL04xTQI76lznJDqKmbuFkrOEDImRaw5lJbzbOQeOZKOKHIl98h8Qg5Fj2eORc3F0ukxTamixUOap4hf9x+VXLPc+DLROImDKWtJIczTkIuYtzi6Cm+wEQpnHvBWeLBRIlfXsU17NuvhIn843vFUw4dwkUZEKLaZUOh4poZ449R3M1mkMYF9xpJ7vIihNvxFXF7GNV5yjcS2rBVZ8BF9rHOHKPIkIs9LNTeVNAprmER94mRpCCHBRcOs5lQTBzFV6oyBTORuECA9+JKawiFhz7yhJvCmqgU8uwcjSXCBt5otMzSKCQmHRm5UJLQISA1ehExSeoOwoxceO3KQUGHod/D4QLFXEdh7b6g9H0Lv5UdlMVFlWKiMEUIolR/fxvFoJIue/OEhXFCx4E+vmoOBwArZ4H3/CKB3m8mdICrBj15w4/qFAE1tTCsOIUY61/4ub//yz7f8l7/8iv7iiw/ozIk9bfMlyMbeoHR4UiecyYIwTQfnOSsvEAbls/GgPkuW6udVQkhYSSa5J2MEB6r1Jx45PWjcGx7RVxSwlHiUkCmrrEJqKBUjSuuskCwq8VDgzJnzLRwIx6DlmeWg07sBgVzziBsdx0Z1DRRxHUE9HDHikhelLCDF48kBKSaiDUWZs4jWsaAoFZVodEdXRZTI8avbcg/Gk2sw83Lx5Bgc8sySz+19PsPzAuSAz4l96CYvCm/lbwMgB4tvHSfRskdQpYSDrHqtJ1gmZ56VYUOIuVdLLeDdLdlCAVgHYNeSqPthURbWcdG6TYCVjxgWyHaiRRZ5YksAFCj1hQSe9WRdS55d9jkXb/OLzdusd5/verdr7aMOeJ455HPzkHtj/HusxOmvvo5k0tSYRC65tYlTkB15qqnFB+K4JFeoAjgeFI4Y3zVDUg8npvcsasLKmgFq0hSKwqy4Za6NmOCgxcoVWykZ4htOXVJZpfDyid7qOs0edBpXetYQqvrnPFq3qp+KchRjDo9vxYBHDsUWbEXYttjo3e2B7+ILLZArq2tcDT1/slp8TOgGL7cvvH9Nb7/3iW7wcnvgWAx4t5FAZEQur6bTx/eUf9v/9MmjWmzllZoqXpWQXByTj6/d0pvvfqyL71/V/n7TMAyYDUn9uYINSm+jUndyI2AMKFlaUeGsKbzfE0WLBwy81o83kVJqmGpFkeT6aYwl85l84siOPvfwWT36wKl6qZnjkhqsTN8ydCI3AmjGVlp82ISUMhF4L6D7IaeEcgax3f1GlHQSMAMJexxjueZeceHyR/rdO1d05aPr3OdVFYv9wZneSs/6q1byKI35VJa28hEY00qFM+KbuKi2RS/f8hM6oVQZVWklL3l5ur3gxe+9evzBszpxbDee+FDxlL/yJID4YnBM5TMipM78M3HjeMh6Rs6RUa3uB6NGeOx56by3t6e8O6pzhETBYcyXMUSNYSFnCKUOOPMICsz07GWqhyjONocKlI4hnYC7OrFrBMfeVZNbdzWMIIGzn8XR7+jM2b3uQAUMWfNPfDpZg6p1NWKk8CLX2AdkepcZTTols5CKA1ZnA+C1kXOyWuisYLyre9bJ8ymvGVg5Tc650MrGMNkIVygegba2tnSMN757e7uSpSUXYA7+kgfkNeWEWNZJMXInysnTSf1EhTnBxSXbSstobm7HeKv86AP36tGHOFGP74p7jXCiW/lBqU4y3dFqT4JQP8xFXUasEyZYjlCWWnIMIZSEl3fkYEWcmPkwoK5D1nLx/Y/0+/OX9cEntyrfAtzTEY87oerLQapkkvnBjVHrknFqhVhVC3r8JgVHd18YSnWTBG/wVrqISewON+1H7zulrzx+n86cPKLFgoJq04TYbIHrAAAQAElEQVQLCfCjI4tYSJbtCHBYFxEwswm2O64Gd+E1IGJGbFB6eCh3w3DiA0OkKIXniPpj6q+/9T6/mep/wk8iUTlIEReop07s6nOPnNaZ00c1bJGLtcZoHMwiB/yX8PfyH46cv6IPrt6q8yt7MrBcYVcaoRFtR5NgCybY3lpohxtg/OsLm2j42DhUtwa4aLYJM5LgHH9yamp9/XcqMePFbtWSV5zgdPUhtnjpjtZjgfp0ii/TK80GpAdj6YGgDvRRmJJBQpBtWVNDmO8XubnxPQob4GRGmSVEcGKFpKmBlGSbm27EaZ5ZBC/3wKHgtXIjQdgDZ78axfP5kO/UHDPx4dE6cT3V/QFOkERMJ9HIIYgkWcfmzoHGUrPhSA8CK1TTqGw4A302I97dSc/nDdmpUUQ2yKHU0tqUw/D4QNiEb5kwp/Qli8sHI98han3BgFQcn/iWLuUwME6dtMKu5FQaikMYmD/nI2xlXQvxjQ88/rD07FP8IxfhogqqC0RptkEshpq6RYCAZbsoxqZ1rakfVXL6lAtf0WxAMmVE/X/pTjh2C3d4Z6m5dGA6PtnjMgMHiTzzyCF0joEy94qCCwgbkckek2hB7IwoZYOjrxAW2F9WL+tcwNr77NC1jTGG7BAQeVKKuAmZ+/A2D+n57fp/+ssv6m/+4ot68NxJ5bexFCbHx33/BlsmPHUqZwU1KLXBHb5BNRN43E2UI8BVE3ctkI2Mc99BRmKyv2166ARhChwUCYqdwNgbJyvRaHHBB4Wx6xtjicTjRQXxgMjDxmEiJyd65QNrUPxAsfEZwbnaUsuEl22Suw9uqz4VgB0JlHkY0yPFHxOVICHEpyhDthjHbEfVhR0vECKpIZgdR6DKQG0RQ/iGdWrqbo1rOedG/CB8WtFIqpnwDZZ8uMB6CoQGdSVzti7C6Go1AXg4TB2EEUU+BPxJWPsG51xpyFjBawdxSVBkIPIkDFC9+CSVBEt0gysNXn4xkJOFBIUwMBYMT+b4hfecgBs9trUar1QGlQFexpmjzPVVMvR0puyRfQ1d7jEll70kvOHJHYqGOke1wppKZ4/CCwMPz2dNshaBlZ0c4aHgfd0kZU5KVekINgDnlQe4B+Va3los9Mj99+g/f/WL+nd/8TjySe1yD6g8koyrVo2c9JWqO4xsP1FAeU4+5MVLqH6RngASYRIsmqYPZHRQumhhoayjc2EP3TGp7mzds/J2cWVeqRgtfuAUKUTlHMp+JnOnppjV1Ft4TrbS1nczo4dYqYRQMcVbVKX2Nh03FDCM2e8oGwQaV8ppnLltNa0qIY442Nb804BUegTInaz8SM7xLHuTldYycM23iWo6nlmkJS/JuFVqybBcNi3ZjNVSCUs8jNqSIhKxsBzXIANybkElM6emGRNXqtLMmnCMOBMqXXGPn+2IpWvVzGQoMLNvuHSfaYwx+9uSvZLhG9tcUNSZsI+sbcn9fDk25btPPiMPcm7yoFMvBHkpuMSetYVIO0dPnCTkMHPYjAau625kf2JDn4OwgQBEgIgRRFiYSFMcSIMkGx+oYhBFC7Ot/Ay1fiTHkCGrFzbRsgNdpxB0etUFv6P3uEA1/yoaJKbMBW8YG4Us2acl+7Fkf8LrfgPWMNb+EFaduClVqfOQoy7yzHrEUPRUHIqcyvMn27b4nrezs6V8t8l6VUmtzfT2Wl9SyyfXb+v8xU90+cNrdUxznoj6cRNbxq1lKVLq4ftPcT+7V8eP7WgYasclVYVKO2CNF6/c0Bvn39eHV29ISSAqY60wlV7FT1V7bQucPQnvYa3cRSs9vmpokvnJqDQg20gRIKTeqQvc5duo17r/7HF9/tFzOnPqmLa2jFvqaOURDfcUBI2sGxv3ndVlkDU0QgCwUMmdY5KkfoJxwjH+eEWv71pA3Ji4dwgay8cedPP2vt5570O9eeEjXb91KGfDE5eCEhM5gdFDRBYUHt2m1giq07ZCJOXowMRhlPnBWqMBCREHVXOLb02LIa96Tx3b0xOP3Kf8Hw5H97aJIysOqQ1JIUAVScovvzW17EG+9+TZkdNeS4ZxogaPPa67O9v1t0vzpwUH5iWJikRLkTDNPHJRzYw086wK9TN7gnOM7jLWcdFdqfFNDUGTGgJRGiJs1iJ2uePo6ckZirxB5ZMhtoRBnJXlgSju+7Giw+aNqd2tYsDT4xmOj21KdDS4hKq5WflBy2T4Vp4+KH45SPPkeGkC4Vo1r6QId2pJGbQIJVubqZIz+QvfGIbBylvfI0ePcLEtNHKjycmw5DdGy7wYzIcGVDfGYNw8lvjELzdGRI5ur8FyZc4e2ZbNrEy+xQucc/dyUT92TufOnJDjRW1GqngHqIFcyNjqKkFMN36zoUyApN5AAWJgHzM3GuENexNDLsswJYZySNVEZeXz0bWb3Aiv6L0rn/CbMnCcykcSYvl0vQGoWvY0Quwki4ifZEXDjwBGqgEA5HpSirBRuNKzb4p1ckrNjZtYTwBIv/fkUf3JE2f1xEOntMddPfWSreYJV5zxs133iMaciKSlOmSVglfxjtkue6aOfXYLJ5XScv5F7sRIXURJHCiy1PwfX7+l1/nwePcye8ZvlFr54EuCnBe2dXR3S/mfrvKnBfd2FmqcS1lD8osJPXALG4f6h8HrPxy59DG/nRprLRY/pDP5SMUodR6kyzmndjivFgLDd6QG0valSRoqwLEq8zGU3NdAAD4tAUREC14O6N0fB+TgsasbQZRUDDDikwNWIeUbpazYZ04CuirFZJ8qU29lRWy1/iSLW+WrGdm5VuYaIiL88V5rl2xLCmndkhgtOUKIzMBMHN8+LzIGRnCpUujOHA3fEcraR07uEXkkb3hyKI3ARHXKSNLKGC4yBtOdrZvwamXvx3ByaZ2zE7WxFc3AtPgWVFMD4RjnrAAxQIisaIzYOBdTe6JsjFDycAqpZT0oLClmxQ81oZCFa8+BRibFPzNFxkCPFEp4ExF1LmYt+WBOfCyE0w2hMUFwG70BoU8MJR08LGD4iiYcPVIeEPr+xDGImL9XR0opGvefrEm0jjXQXkPhgImEsZaVk2JrqHasCHQnkgctxHWPE5Hx76A72xyTfNYnc8IsJWPRbF7n6TXGPb5outOxEAkw6fN5ld/khkdfkWgofVdU11vdk0hceVlfIwcHTTleC34Bcezoov7ayt/+9Vf01T/9vO7hFzUDuG2Z+5jF3FNOpGmvmnI9zPV33uKJfYTHc5Mau1YwHL/kC6EFTXyiwhOV663VSYo1fhOVjXNYfOAAxZjVMCf5ARjVsDODeniTawG4Zi4ugtgV34lKzjWTODDFB96K5wshFBskcozhZW+oTUkv9MzQiSpq8tZVYmJv+ITiH155OL/wJg897lAjNvYEd8781JI9SSpP53i3Ja7bq5DEM0/m60QW6h1ZX+JHcrtvtCInHxnU4pPY2FMglPyNuURiTN11ktWCiIYjlkZ9LVjRVA945gwU/5E5aq3gLf7hEElEWsWX6dUbngS2GHIAMTT0qjWc+JXcA5iixxQ+zdXK1pKl2yc9683UyRlSnU/EA7byERKUuWY9hoka88c7NZM4HcKY7SCy3REHXhj7Ak+6bs+BKI2BbImBYkt9ba6JuXIhVxbsOPe5Ssigvj6lUUD2C8RQM3dNdGM6yzPXv//Tx/WfeCH4xYdP6tjuIExYWCdj8sPWuadaY135ZX4o+dqyKfefJS9bDnlu5hARjoWeNSR8jkuOYKHgEnfyyoOzaDV5MORVb7Jne5MQGalPKhldaZVHGpANlQ2sz8lIkN1zZ35UcjDiXHr5EghEJ0BJUWWWbsbZB4tN4GS1I+MPt401cpNt8sBz/UBNU0ueKOFsmG3Vj6UcqpiQKjYuohmPfL4OgzXgZAcRzVBcW62n1gKSHCO569zEJXjXuzF544NWqwgnZVjpOSvjQ1KuyRFs8g4jXzlmiB6KHNqUS09dCQghF2usJsZQy8ACYJmQfVKs2W98U39g0SZPaunumOOJhY7RNpcIwoS2Wv+oWndkqL7X4RIse5JMq5ci4GSYoslJjw9wtqFTsJliQE5Bc42lBnckKHJlnAGwuc9Q+cxglBgmQq3c8F4AQjprqYiVES0h0WOHel3seQTMxfCJad7XkXvkMtcwPNdv9ic0kr/WnnyJLUpkdoycMw6EtmFFnLDEZ55QtsCcu/lOs53vNMh4Vu+pKAytRuIRE6L8ic8rH93SW+99ok+u3eb48m0Ip+TmcOPD7NwbTxzd1mMPndaZe3mhts13seSIAx4j68sc+dOy+Suwb737oa5e35ewW2ZBOMchVJsUEzgydwzGzKHemCtzi9gA8cpxqdAAEN4Vg0gnN2N1RLsisAexsicj980juwt97uEzevyBUzq2t6CmkbRNxq0xpxFSSz3HEd04XjiVj7BnTqUIKP4wvOIBtRADuZDoTWNiJmjEeSQfaNlQ4dbIvr3/0XXeHbzPu4OrOjwYtRhyh8Vc/o2MFBYWiSIbs/Y/wIJEIhs7HbNsBM6ryA25whpYAKjhL9SwyC0KfsyGlU7NWwvr7OkTdazP5uXpgJWAul2UL37UAFq9NOwjzz6N+For+51fFizhI/UsefdzuDxkvfwSlXXlfrCzvTP9r8McC5I0yKa41IQ873XEojjMtuLxLcudQ/xCoJRFjZOCnpyJyvytjAHXVNPPa4sjpmIxhNCrb8qbeSKHcKr8k4x6Z59KGuxKrzvWA1TBoiGzAnoioE8lBMMtndOB0tc6QYGlmiOJIGRGzZQNScpEhYR9TVLJZVC1iKFym5EAkQOKzMXFh6iVN77Hjx3Tzs6OYmo5QTgBxpwYyEtOiuX0QnAMXieRqvT4Zk1OIFDnRhIInHm3FoPuPXmML1b386LorHZ2t1hSovDBRdRiW/OPaA0dVj1rV/RQEHhhDLarDtvsa4zqrgIHK5AalAYPZGPD7mHB2/5Rb3MjfPPdD3jbf4B7w4JzIy2EpAB2zz9VTf3kwG7DJQ1Edj/i0NMHK5DSRq7MXHQEysYgiPobFDupemBgfPd4IH38wdP6Ei9S771nV0NisClcU5vl8NhWsGVk27IdSQiqht4E1iQbrjtbE1g6VJbiTXziUF+TbW6A0oVLnyj/e/MnNw9ksfoWR8u2RN/hBnXu1FFeap7WqRO7Mt+0+t5hxq7WNAzWATfTC5eu6Q/vfKC8bMwNSuxlTxNHTa1JUSETlw/P+q3a9qD457yc91LlqDsa0WQFQkjuadslFFLC9Udb7HaNyrhyLCWrgpKQ3CsbQoXANUWVGbDCJCEWaWpWzjFyVaXxbrKNtUH0iBObRLSsvth6mGshLH5W/4lDDhNwxDvJUx6M8XFiDIZexx5v1NUo7EoLGEK2rRybwdaKhsiSjQ3CoPjYXYfJYp5QhBBz0hWDbdkhVKs7wqrjhIndQmAMlt2T4thdI4XKo/aFBwpNDTC2EGUS1WQbij2yKNfK+nteVQMpqEjwwwAAEABJREFUnsE2/iFp4FS0HViCmaSLENgAty3b2HAUnJp7XvMgQr2pL3B8kCPiolUrYKWVECjuqnyMUUINWeSE0o09BFPRRmJcVS1xEQpgoAbGIBI26zMaPnegs9MUmHOpT4UBjP6Z7ljLbbZbxs+yJ0JLT77sWflFwR5djjXrLQv72eoL+SEPNUs+x8qKb3h5ZIAqljxOAscq5bi5ZMs2D3vWvSd29GdffEB/++++oj/98sM6fnxHOaZKwycs9/biGWpfmAC5Rnya3F0iQ0K3DYPukht409yoEmV9fwOv/KwXHjwECiAywfBnVBrRYYrBDLY124ROCm22mBPOxxBWPHkGiF4+G86zmLnrsw2HxoMkEayTCHrlKkeqKI4VHFd8GMHyoIdUPZWVwGBbY/LhQxSdHDlLUhj2wKbC1kyuJO32xssiQqUaJFkqEg3ZKyUpGxkbSIsCxweEhCqldZwRqAEZP3VK/olscKhhEl5FKD07gmipOzSp2TeSYhhhEPOSBZ30EcrPsl1YDcSzXPzRAlNf8gQD0eo4oNTekRMR/0oWkeTIiY1GfGdgK18Q7FU7dqYkBiydiTBF2qB4xmXNYyQ0TCxAaTaRNY2BpmOGjkZ98YAIynqSDQ2cnPgAAyEEDFmid0rekiQhl9dslBRRadi0QW0Y5NyXsZ08uqW/+NID+i9f/bz+5HNnderYdl33ibXN54Bo0cImjlh1wSmuxnlIDdn/3H8OeXbu18VkxWiTA7L4CYcUmlzCbId1GJGdKJ3w4hKgNtpcDDC9W+OMEhYqED28dMKjwmqNtmOKyt6HoYNFKn+GSQ20JndxttkA9CSzI2DfOJGyFlKJ0wmD4qa0wjJEmcL63nYl46cIoD5nOZ70aR0cW/BsSabnbJMNkLxqquNu0BbAZYsYsq0hiczMSaDwEAByRjsjykYfIyeBYgsFUGlKCwSVS/SytBrNOICFC9kSjx2DbMuiwQEQGtTrLojBeAzw7Gl8ogtdlsIEp/pSSpdkuwhJq2akSu+yNXxkyQNkBFWWOi+mbQGhJ4Y9LStyPENYlPjgd/h3UL2tPEs1NjujBGOgI9hgUHLpruZJZ+qqogcKFktIqzbXEd8VOAsxYsg0uQch1v2Ur7ysuWlEqI+j8ucYFJcyg50xsmVjI1deAFmf3QpvGTOL6l6T7zTbW0PFz1FGiEdIsmxLsnKfz79v/d771/Xu+1d1+6BpWBCrQWnGJzz/i/oDZ44r3yVPHd/Vgh1yDCQMz3mzZF0ffnxLv7/wgS6Sj9uVbPLgYDMo1GQbGjjFzCyDUJQGDGuS6SEJ0cw0HS0wpbEnYWVAsDEQhigCIPQBilLzW4uFdP/ZE/rSE2f10H28o9gmJ88jCdXUkmJOndDSsWX/+/EiJwE5psB042b43LvcQEOGMwu9lUPG5A/vq7JuHRzo/OWP6qVg/mCREmPR4gWb73W1DvYKOyUIJttFqae84yPJrN2izZNFXG8W5yBA8hovOppIlE6to47sbuuxB07rsftO68TRXeUlYVyV1idSd8a98rYaRataOA+KM//IO54xf4W4+FjnW2MzB86xvd1d7fGuaMg9UuaHBJ/RW1mMJQRD71Is0Tu1zlbjpp56Uq2ykInsnmUVUAJRgTdts8x6yuWPDRv2pFjNtelP+vVmifM/xprAyk/UT1GC7gKNHlolQ5974StD12bbijNn35QVsiHcHUMBG4tbO3qqmdMZl+CkrX3usrU1bOnY0SM6enRPnJfKza9x4Y2cEHlTvORLVR5uSi+slU/8eP6uXI21JH343fmT68iRHV4Inqp/1+DksR2mXkKWDSUQLT3xstLVsJUJXbSVPK2z7Mi4ccE0Yiy7r9NGVkisyURLtuuG1ji5CSid64Ab4VX97s1LuvLRNS0PG+uhCtZP6rjJ8dfUWs+PB/XFtSnXKcnKt2FnFuSmJXEtYc5QEm4ojWjyF1pyE2jFBAYSpeosL9W+8vg5PXjupPLX2FoMIjYUx3AoeexkGIiDhNyCUl+xFqTnn3VcKrSpbFE1NReiGistjuFmoeH5QPrg45t6/Z33dQWeP3reaxONaHIuBnFO7erRB+6h/uPc3EeKOSQnnDwtG8968gH00dWbyv/edOHKNe3vL9XYNxKtukuaR8u2Bk7U+TdrFo1cI3vS62CP0JmQyjNC1DSCNXH8cM9aEOlEk89IwLKRQlEgxI6RyegwxkbCUaWjpcevc1DmiRzCc+0XBa1YTxQXASmNqsOKyALvtWpKbrkwoXOaIVNGjQyVNEOyTJw66Bjv7PEIkr0apzoix3fOW3YxHz22yU0lxwjQYtfAaNlw6pJMhyRFtVxCySVatsHoYciZs4nGwCEsOzAAHR9tEC7MDD4JqSd1BwykOE/BCQsWonBcsvKg5SVzDgVJSPloahRk1tXc999xEHvNRCPnJj3poDuicBgkYmRVcwQPMvPkfB2MbCswzj2eFJmlvxjBpjRAWGqbCVWrey11ZN3JE8+QsjoETIGVaeIT6ll7ppJrED4di4/SxgyppnPLEarOSWKaJrtr3ZixCVDmB4FKGC1lnwguNFxpFIg3KmM6euCZUkuo602Zqusk7CDYMEm9fgD0BtFh8U/aJfeYg4Ol8vmV41aF4bLuTXPW+M/ybB9qcpVP7mdnTu3qr/7Vw/ovf/0FPfHoae3sWHUfIXGTasw8vSqQ3llrGTuXUTrZnQvMkGgOgWcNiMSYfQz1ZKkzZFt1n0QpXzgARWT2imRoqnoIRSkbRZYYnrkSm9CA4aaOcs8AxV6+MbKfgtNhrT73Sk4wNGKf/ZULmRO29CTATgHA3HEICt7wH/Gr0w47S2LEC3uEYgzlix+rIVO8WTs4nqv1Rb0jXyNDQNajiepzvPJgbCa8qeeO6PJCUkylEB97zuNwPrZi7lQO1CHUFD5wTsJtg4AxhYoYgoUQkyf5EWtuPOnUEWcMwcfMW1n6ECxUU7JnWWf0qgcX3MmVNEGlxGeX4p/5xlpzHEPxmWuMLGIzP7YegICOKbHxRCsfDHFOpRAOjNmBPn901dxdxxuh7mvhWT9Q8sF6voRgyzzBZpp1TEDlxEyI1bteYoYk3Mzdg7DEoKyIuQQlDl6IpFVM05Ft6U8eP6u/5YXgn3/pfp0+uathmOJhdOI1NTRSZZpQwPBQskcfOWHyC/VDHm6WPDsvo+fYElc+pJCslBDIjmzNLftdfmug5q99ISBzFWEv3zkUMMcjKuJ6z4jBtXpyNOoppYZuXGGrQDJ1U+WJaJOZnhwVWkNZShK2OHd7cFZBvtQY6uchUkzg5Q7v6oSTJF/mV1jOd7JXzoDIievUlJKGDADDRLknUz2e4lO8mMoxxRWpN6vDFW9Z0oCcz+m4GR01i4DSG0h6LHD3a77QgkrCsRSpgrucMVaWqzROBwkwLoWLsAjwHGxMyjoiCyXrL3MNUp2fCXYCOhlHd7GPsZc0Bd1hxEARtjeiDEjH3Rto9kLcy9Ox0jeOVRZkoHTihHNqjbqSS0lMCDQxYMUYRogOIlGO0mwjdyKCbUgsFGPmCSGH1Xz4ozJ7RiJYW3KSQaFuMEZyxAAhoacjoee6Raq5PLjiHHNoype51pR5Ohm7iYhrUdUzn4UNC5mZA4GA8oC3EuK64AEjf3hmGDinQDMHhUTqhFMjuMEFz1/3/uiTfb118WN9dPUGrlbFMsdA7cwm8V39yK716IP36IFzx3VkZyHVRlSmLpMvfzDjnctX9fvzH+mTa7e4hxubhEminJyHtpWWcUC2rfqBV06r9KRP7XzKR5Rt1S5QVxOecIHNctUpfMAw05EHJoVyTzqyvdDnHjlVf3X45LEjils+2/otjMwN4h5BZvaAbN2gOlexyaQEa/hkTpyAqI4kfCxinDrGlAbrQCnkQ8ucBLEvxKHH56Ort/WHt9/XWxfe141b+xJOmcPMJebs4QgSUxJXk6GnpmDuuYXzLImW3CFE9m+2ENcXRDLlr64SVaJKEBh06uQRPfboWT143z28tNtSP58xuPvCUNItyqUuZCZLrfEd2aORz6xxeUjsUvkMy7EMjaxrpIatrS0dObKn7Z0dqZ8ccHqSUHE62p3dEl29tQ25I/MYnzYr8LUcC0D6hqg5UxxDsy5aFgjri4zQqbuRZLZ3eD2CYy29DhX6Z62JM7R8GJIyhEi3p/A11GuIziYVw69qjQ6VQwyEGoOxz4SoVSFz7oChxIbPVEEmg1aktDv8HKQoU0aYkUpfinlhM+jokSM6fuy4ctBFm0+E/B3zMScKJ0w94BxyanCCj+jxwbV68idd5Q2CYmeIIl48WufuPakvPHqf7jt9Ulv5E15cGCneg2W7O06sKw18liTzk1Hl6zrTbbi0gqJ1iAuq9iKIaA1KN74DgiF8YJ9c56XU2xf1Dhf4rf28uJKA1ScgjvpQSg3nNhTGoSRe2HGma8jErCloOTCkhJDWGROhtM39i343HeNp9XMP36svPXKvTp7YUdInJnOVL1NXMgCLHxdaQ3xLKIcuZYyLbbwlu3NZvUWHSi/OSpnDnh1UpsEL3by5rzf5zdKFdz9U/tc23GQbkmQ6dITfej1w5gS/vTjFby548l79aUG8sfcNbdxUD/T2pY/19oUP9cn1/dpXk8RmhMimNGcosnLO5Fzd2d7SFvMMA9hkWzOXmIEZw9iNJhscslxYRlTZJRWGkq5CpiGsgHiUIiWEqeGu4x/YZqSLxg4yNkjlI1qZGeIykybBtmxL6UVGhGoSYGyWZNeoNMtKz1DnWk0Hxmr7HqtawQycois4XjEmXVFPJEWpZIiKF4HhwVckdcjqUPiaAgav0hHstQ0Rc3StaskMdf8DwsIoFcc5vOoWLY6GA6TExjo7BIgvFglOF0gnFNtrOUWJBsa4wlUFWAEY4Yxgg+ZmTJaIs+HqlPOvvyXBpEG2iwZ4bDO3u02OXyiVh4e6rLsarn2PVsLs8Fn+wdiRbMzsBk9ozkUsTB0NsCTXKMb03F9KJk2XS2P+FjNkZK1am6VZwBwo07P0iJ+mGEGrFpwSUuE1YKjeZFNxQ4ELJ9uyDUAPDyFWn+T6QlkuZGeeJZ9Th9OfFsyXDwnj5Ks08tMjQdhih+zIUjGGaLvcZx45e0J/8+df0N/85Rf00P0ntT39+zbZlPiEVAmReicH65Bld95kaUVdUhpwg1O2hK/SOMe5IQpTNCgezIZTHtbrGAHN9uiRQ4mrc5KoXhNxCISC4NEFJTkplFa8BjRckiMMrXryh0hTegYnAcJcctknLHLScTQqpMvUwdzBCKtuu3gNk5z1lb7hO3BtEV1wautysnYphtqyEsAqbQZ8YKQSjy9KeXwvUFo/KpFSUYuJwOhQg9LDUxdEmvKJd0yh5HXQ2KHCMnC9F2NwKENyQXaUaSruMbVecNzo2GKHochGiC08VHIsEe4m8ECw+fgTLWWYaaVMjsUYsDNqswEp7nUs2dzwOpgY4lv7kEpkiXwAABAASURBVJoklZ9YUwxRJh8gwIwAYWVPJHpi2cDkDSlxRarWXeNb6tpSoQzANhyyLTsEmG4GCEgwhUuun8HS7iB9/qFT+q//9sv6j3/2qB48c6z/xyKSbN9Buqu59FQ3UwFiKTrkZeAhz8rhI1+osnjS4bARRViwWnPkWAEsR4J6x0R4jQAzR0yPK9B6dwJCE16poqKTGomOzCjbRYlFpO5Wuoy1QeGw6jhUnV3phz/2ou4cMbF2JCgclpDMUTaUDuWqY1mA2a9kwASAxLVQcobkKM7QAxHwQTbXlnM/wGeA6LJBgnNcEcWjqrrNZbM7J4MaMmCtO2uzrWoxCpleenBkg5VoyXZRcodABNKJa0RplSfCRJs6cvyVCDNO+ebrVWIB2NIVX4vGLpIbV2RjGiCp9Am3wd0xGDavSZIl2V6TrDTDjWBbfT2iuVCmZ48sYZuPFaKqAXPQusi+qxUgKp0wE+ZJDmsqrUl2SREg9QZk11D21JLnpw5ZLi+CmaHEDB1EMnZ33gOQp146MtyODzLec+1rLlBrkDRYkGWHBIcCyghQuCTMSny4bXRPcSrZDjbJUmGMxW2rXghuLfr3GHRNLasscSVE69fNbb6n5j8EOf/eR7p5a1k5bPd5Jbi0GJY6c89u/XXS0yePoJOIrvoAbMwvjchXb/H9670PdYHvYLf2Rw3DApvJojodbU+6ASTBRLONGFLxHBI7uhV5ppwzAlfazCNDtlemCGiSs/swvi+eufeIvvL4/Xr8gXt1JH91mKQ2Xu5TaGqZI9dwVxupLKNwWShCnZYtYqG6I5pgTLJnmxQpWITiDMEMkHv6lQ+u6rdvXdLFKx+nIjnnBXmSN78Is/G0qtkI9FwTJTKYgkyucgg3EnOQTJiTBrLy09dlHCzbYiiyrfwkbJuXpw/ed4oXqA/o7Gne4ywW6s2wEOmQkj9MRCYuuVfE51Q+q5bFxbnRJhJheLPG/G3SI3tHtLXKrzsaXiJ1UZ9VCWZY9/KJGoesIfsGpQ7BQ93HpHI8P5PiY4Z4ePI0no2cMObFWELEtTxBaxb/0BqRSudao55Wq78zvp+hGEW70wRAt1wjQ0nhRXEOobSVS4QAUHpNPjlFR6RHmmjyj99UQxk25QI+Y0hoCFNYKLlXoSh1IMi9u7urE8ePKX801Pg3TozGDSNvi8dl0zIPONDIl6y8HBxjRx5D+GXj2HoiE6079mFkwtDRY3v1xv/xh8/q+N4O7jyWpwYhFhGLjlgdLedHUeTy2rQH3NDLDhYo87EspZCWAWrUwfFVWuSx1tB0a/9A5y++rzfeuVS/dclF0eIE5aTLXoxZI/GJK1sGiOmobyRtFCgHOmwm9oewKg0nfGNYqcyAzphaYGWIf4hrUPdzgX+F32Lff/qYch225EsiaicZqyIK59QVuHigWEjtqoejg09qTQzmuCLGodBAiYCDMQblkpDNWJBlDcRY8qDbB9J7V67p9Xeu6MP8JyHkn+fW1FLvqRNH9MSDp3X/qaNaaKmR3151P/YMOV+Ecn5d+fCa/vDO+7r00XXt8yWedL3G5GLKsDU1GYzPUe3y26/dnS1uUgMYIFEtjgysOlKnJESy44NAj5gbOCL77h5vNAzFZH5UH4yD0hp6Q2iFsRnIAuvUQfWW+UJom3UYvfpn2ZhXIcVrpni3DBNN2YCydwP+Hen+nmNjLxnr6txlmZGzR8xvMhq/vg6Dmt8FTdckdswE1DgNrTIGrFgGugqMkGQQMyo+KyqbZBsSrUGu+XIuuDSVLXKsPYdWrWNWfpI3cVUi80WPY071vhbhJ+DJO8GWmB6y8iOcw+v4k4jeQy0aswdAitrYlTb5k7T8GjlDuEw9niEMCol5NggTfYWJFq9Q3MOzJuCoRYp3GaQ6t5Dp2DJSSWcl2FbOhcyhuYGVnkJLwJCYELkDk6zAxv0k8wcrAlXFT4GJYQ/iUya5Qmv7AbJHFFK9GwosnSu9IJA7uj3lBo0UQqxe06UQInOmFDgPhZN64jkgqavhmx63mEK5rx5yPzk8OFz95jP+8QllnopBiH+wNbVsQVcpzjK/bR/0xUdO67//+y/r3/3ZEzqb+xqbYO5l4t6c3OtzqvVYmCOxfyKHaEA1raKjpP4CUkRR1tdptU3BFSzXaK02WjIwbWN6EpGkUUfyRaM07K3sCc9+oNDBiEZIQoijhEPj/hCs15sMOIEHqwjkrK/BG+dM4cxX/sxEoj7GDpUeDiUm/soc1ElmzI1Tm8zkED62S48NFbvI5+IJw1OZN+ua7UJo3dj9SseTbYot54/Z+zF4zds0xl80MBTiWlzhdGrpMWD4Z71UgKFBxNBb4qhMIWDRitVgsQzVYBg5KnlA6gAqU8GiERMsKTNj3KLXZNjwUNWI0GKE2y4oMapEOBIUHRP5yYQCijed9faa8QYXOpIiYpUrB0gAKGsOHjjclSg5Jx8MOQ5lY945kZvr+BlD5iMVUo9JCs4yXJMnVCaM4VhxTlxqaRyDCcWOLUrmnMT4ibkIKYuCh7pWo7Oqwow+4IJCV+7naMMw6pH7j+m/ffXz+q9/8agev4/n3/rTv6JGybasuxrxwUKsoDuCxSvrHSloSe11z+G+k2cbpup58MvaEhs+xySu5XgQm4mZVgnAPaGBZJt9FQ3OuOrsQeSOzllBCLaDWgRrbranPBKS0sJrLY5GYBiy8Zi0vk7wlAiMns58mb+casBj3Y0YgmkgKOdGiz9AzUdIa206GuRDLvMcRAyu645/QayhQPyJQowhJMwE986coll5qTRI2LRqRpvP8c10SVmZ3GrfWxW0CuvHAzUxofKNXmTGdScD/hmpcnZsjZlVBCrbqh+rmqOBJaoFYcgeERb3FcUexeYYxA+K1MloIpNorXiQEABhrRhLnGwWaWTQUITw5Mr1yiKwZMYRU4NQAVMXrPZJoC3ncAKVFiEUWbKt/IjWZkJooKirnnW2lSbZqUI0Q9SAsXzCmbyVgg09hSCtzm/MgYqCK8cyfiqt8jGsOlOxN1JxNcVrGAYtBmsADBWWAXs5qzfMJcQUimIyhCKLuY3QoPTyB7DN+ckcfFkamCs5gYmU7HntWrXY8lLq6g2+s176RJc/uK5se2It4zfP0Oo/SXrw7Anucad04shOt7JfNnnhdOXfwrv0/jW9cf5DXfnwev3tNmEfBteabSs/oiGWXHuO3jnnRAzoxZiejkZngvgk3qjpa27ZDiTc4MjsUWI5yny2LbW9LT16/0l98bFzOnfqiLbjwjNHchLAVrViNWyI2euegzE41HiHQQBzgY2JAOTOk/s10ypa7OZFZORQvGJo05xVLsP1W/t6i5eo+U9ZPs6/5ah+d0mu/DNh+cV04lbxlczyBKzWW3ofGtbUQXpqBMN5JaPGrgCKAYBucxzhI8+ex/LvRj54VvkPXY8dzbFmnQ3jZp/0sKqBYeSzKtRYY/hM+f8kRrAlNJZP4zrYqj88lndFi2HQwPy9WCYxVB2hJkAJh4GstgN11YOvlA2hhzkrXaFGCk7JG7mCxIJx1d3j4jhjyJ7lcPSqO/WHgs2UlCt5UwmYLCFpWJ+EGEhoWKc+xt4JnV5VhVf5GwcnR53Ybi+HaJ3IuyphkonEtUFaEzbRWgi5eGQoGY2nkdMxs3ZOHBY+Tw2AicwxIuGunNJb/Hbg2JGjddC9IAZ71sTVyY1iLMrJ0V8Ijoqci6B88M0HzGqO5E3iqZB+8oza3R64QZ3Wl564X2fzj55uWZQmRolRKMlBulI1NeBJgtVE4YkygmR+ROt+7AhdXVFxa9VW+eMDmrUvAd/76KZ+8+ZlvXf5qg4Pm1IzMEeQvWBOKz+5bTS2kGBLNoNin/FgkTuJhmcp85oSEax0suPSOwYyi3TpxOAFdvLYrr78+Bl96bF7dfzolnLDsS0PFk7Q1FGJkOGKAJW8Npd0B1YKjiKInk9T27JdvggqyVEjufbFoA3KXyH+7ZtX9M6la9rnN+OipS7bwqzIR48sOOan9NgD99QX6sYNLHXXeSPhNlJu09Vbh/o9N9p3Ln6iazcPY5DtIqWZoYj9Rkwf2INtXgru7W7xW7aFFujlIkZi47MidIOHgtmGQcW7yLj2CI5ZcDuCIjJUr8G2LFoGCFWhrE/oRZjnHqjLSDi2UpDhGW2LXiQhS4wb5C5rajYAsj3xyEREm6BCMk8IpfdJyTk4doSxETlCiAMriBEx5wSabE+En4UMyTLXRuyi4SJZCjVNrUBx3kiTCLcsQXhFUG9dtGyLQauG20r+TAF/mZ+7jEYn18B6kKoPpWOYMBNl1xiJc5HVGFeorkeQAUt6yHYYDk1Zeyej9x6dDNwjMnYMTwTjL1lTaxMnX/ecAFh8ihg84Jc9Bu/HAj1ZsFEa85QBESC98uETOQzd5pqZjiciKDOi07W6h5MhehlrIEHmQTbc8FyzdknxBiEPasVRRnj2DBGDyC38cAsQQkw3+ZQ8GxQxthVt+EtElIN7QlhPHKFT5o4frpimKjCl5iXGg+Uh9/VDLZdLpdkYEWyLjiRZU5uBO9Sh7DEd313oXz9xn/63//BlffVfP6hTJ3e59zAnxyk54pNQuzTZLpKDCjYJokUsWh+j+tyhZqyaz6csnDSwprgzW5cBI0/uhDTlPAnGRqg3MJT49FhCu2Ea8cYlezUBdV7N/nM+lqdMjjcJCCAnjkDIOCe3zRjHkIQNXd29S5HxJ7ZcM2Bf9eQBYzfiGC+RRLaLlOaYmmDRoDaRJmzWR61bw5YIiD7jNgpUawJM2fWygDpqP+CYFcIs4V4kWlOJBUUOocS3ZUAWzXhFpWohKnLWV1QxVtmy2ohoddzjGBmaj0GJwVMoCuE5BBJxVS85dFfrudZg6eVHNL1EhsSTJqm6M2uPUFgGLGGZPjgqUZGsGTOqZcbeW4scYoWNXYZisYOF0Aqb5UlHbXzbLRMQ0dUrrHQGfMRc1iBYkW3ZkKBwCFEtnF9L1p4PTVs+1EOntvW//OnD+m9/+RjPVyd1jGcVVbOGIZ6Z0rqjobIK9pyNWxWHPDnl+XjJy8BDnodGvlAFtgmiiLCigKHEE1rHA5eGPueOHN+4YUohiE4WMRQRqk5GD4nW655jY5/9MdLjZ9lGnjrnku2OwSd0mnOllRBzapOjNkWPpOhQ9JmCG8OKLMWmtEZ69KyXzQxSBKROljkGMrwIM4eZMZAyNOzNWrfI+OAe80SAE2BbxruIwWZAZ9sZ6ewDZamcJMU83J1PKly07ttzoMr4KmpRWVV6iQG1apta1hCXxNuWHRIc1BKCeiulizVihw+y2ArZsUuCdb1EFQymIss2m08s6819JartwmHkmmWrWsAitAHagNGmnnyI5LRdudCq25booYjhmxTMtujlFx6SKZMz3LbosqTiCOGiITL2XnIOZglgsxNiYBjxkxFmu3SYBjZspug2Nr4HLyba2hq0WECzH/b4wyoHQ9IrxzKyTXwTscvXAAAQAElEQVSRUJHZNxsuA0jFEIfKv6jcpFZaromGQ3j0TQq2f7DUpQ9v1N+uunHrQBww6h/kIbTQQOzAvfPk8S099tCZ+q69wws2V6JkKEGZ48b+Um9e/Kj+QMZVXnaNRA+27JAUWZZsFzXRkHNkOqHTXWT1H8HLU5ut7nPMmus9KVxGy+73rK6menN/bjrLc9VXeM56/MHTOpYXXS6P1UCYEtmPLfMFiJVzMCz3qTzfzvdhPDK7CKJ0IutgIQLYSd5SmoI0MBWGKmx0oeeW/sHHN/T6O+/rwqWrOhzN3i+I41kj8zYlXLmuMj8Z5QGV+JhUrUu25dL7gEqeLgtLg4KJIalzLOxEWFSv7GfU/LuR+ZOgX3jsrB46d4/2OFcbLzxjm0m01lcvlzzyfD4yHygbmJd/VS/yWC8Bx7KL86i1pgRtb23r6NEj2t3blZ0s2miTnkIjQnGJKnL2TYk7BhgZCyo7+tybuj2xJSIU0vBInhWpzFTPqrIbSdd5ny+6GBIITye2nu0iF0025ig1vCZDw5ex5lhz/FMwPhxScjN1jLrLLRatGkEreS2YGHMCOtB6EPA6PAVpo6WozXTRJ3MO3iSumE3ionXKLpGEWMPijFfYmgq3Bm54e0eO6PjxY9pa8PKJ9ea3nCNXwchJMv/mc8mXquidGidO4xh0IkRzAylcVVOfdYCdueeovvj4/Xro/jPa2eJiSkB8qo4MONGzxuSQONDUT1c1XOIOynRNNs5IscUnFCTrZcsD5/os3vDtOYkjprGu6IOsG/zm5Q/nP9Dv3/2AF1T5K6wjcbGOtY1tvjia8BYYNmQ6Mh0hc5O27KkBr+qNC7TH41dWnHGMf6dWKBuGQxMTx4ratM2HxsNnT/Il9JweOHOsPjwSk/x2xlaxWS/BvVNr9ockSnN5IDXMzRkyRQcY00HBkfBhYoR1H5hnwAE2gebDYtBNXuS9+c6Hev2tK7p2fZ9zQT0H87XMA9/ivDpz6qieePiM7j15RM5vYhqThOLOMRjgBwdNF/mNVf6x2w8+ucWXd/YdvNaAe3hCWgbwzpu2+CDMnxTc2VkIEYuYQ9UoubiElBxJIqGxO+jJASu0ZHKH4806YhENX8b0rN+26EUdc5j6GLGp7ORK4rCgoZXc1ukbTqgxs+1ok1KzRl4FlYvERLG5Dngpmlu5k8/GA4VsaLGasAAgYYHKglKyq6BoIQoRKbA0YVEfmnCCjBpCrBzhAsNOT1mW1OMTASgpWLRJUMmMBigyCr3ikmRa98SwJIJc8cMJidn7ekSOWFN3iUJLIIQHfgJ20XRacv4G07oZEaITrLo+5jISU7h6i06yrmTEkR0HYrYYKa784SB4RICmU7pfKMDpVSMCZkZq7YJdGYDCk52yYsI/H2xc4iy3AGJU9YoWBEYtGbvWR/JESH0x4VHnELCQxXx0VYtfBOaiM08UKz+5PhpS8KCdDOs1phi7y5UfAFUhnKpnTxKRXAXUEKSEGuLDiomO2vMFC2leAyGpIxSv5Cu5oTFhyYgjX9CXh6MODvJScNRYn2lxwjh13JGCQVMg6WvtXQXHI7GRTh7Zrv+Y4L//h3+lP//KIzp24ihr3MKDjkNikapXfGqG7KxlbW1gTV23sTVCqC8T13o4Z1ow4OiwmLI1EZFrR0qezwvFv4KwwendjiGmKJkx+aJ3e6sqOtbjqKYiuj1TNoZOsTH5pId1nADSe30+Ekyv3PEns8Q6GaKWO5EiYiMm+UDwyzm0isc79cGUVjJKYw8F1fob2ZCji6yZJH6gEUmsIsO4bEuOTfgmPkD0xgWWNcavnhMABym/IY6LKA0C7L1Ph72mZ0huoydHQ0es9dUc0YkL0Nc3KvsS/14k3tjjmzk7VtaEoMYbn+o4Ep0vPzDFK/N1D2yso6ZDrMJLqUByNfwbCvOHJUHsIIlPLiajN+WUjJ51lRs+ItrsdUI6tfJNqhBm9fUFV02fHFUfDiXz+Y9YNjzg8Z0oE0FojGW9I78JtLLDCTMOIVj6JNrGwyCWbeXGb1lnju3pr77yqP72Lz6nP+HL1In8zRWTB8+5vj4pk9CBp45C756MLJxedY3Lxi8eRmhZfyo5AaQM26A1Ylt0khiaXOp6bwJRy6a3bgJWfFuKAuveCJkcLDUHi08ozhwaqRL1HKXjm17EkHyVQne25IsteywcIscj+Mxn2UwSIt00ER6U1uOQ6VE1+2lqASmqQcImCm/BRDOEEoZUqTPgQlqc6Aicw1gjwywzPwpxjHEHoXJ0BIUSjxeh4JoaQFz6doOjNGqyMVSWyY/n+JxtuS6DxEoiPIhho+oaRItNTFbhouGY66Bikfu+Nc328JCEUb05covsDKyL3pgHqnngtll/wzOEjOcA1u8ZKNQSPfOmziBmwIXLwLKhSffMNzAgmZ/wUOTGvpA2Kilb8QxtFsOjQDYRUOwVE9tGvsIxBM6ehDsgsawWqamHN+TeoxehsuUSAfmDEnN8POszGiHXT+Ec2GDZt+gUPqdXGilku9PgQBLMdpgWHjQMLlrwfWYAD1nCnlG9IdKRM3kYHNaxOgoilGMGiMl2HYfk7j6iYUjPHsABeo/OXuWXDlf5rvUOL6Tyn4zsH0qLYYu8xs/whRjArHOnTujR++/VySM7yjnR+CzwQB2557InyfU+L7jeeOsDnb/0sQ72JczE5zwbSWMIVXD1RsklVGmTgrdwobqgjfW12l9raqkdalD2vuaIjHlKUf6xVQx1bvO995H7T+nLT9yv+ltyOOb4KRMJ9xHq0wiT6rSccoaNWWP8iqgwvsTEGVEgolCSSPXhBpOyS0YK4YFjcgnv6ug3bx/owuWP9cb5K8rLwcZLQZU7xhRBMUgshTEnKLbkIJswgZOezlEoucn8qCh+NrqpIwpEZ/qGg6vM0svb4IPGcakt9urBs/fosQfP6PTJo8r5NHJ8s1yVr6rZxERKEowNnxyT8JE8ebeT5+SOjeSeqI1sVVO+Z+/t7infuXuaFqbVFFP67JVomSbrRqRWRoBZj2uiZx0r3aRqEGKD6Iaqr4TS1kPhk3NN3DMWwnwxh9YBG1Kc8KkDsQFvinGJPvOagoEjJAolNV3VupDNw14Iu6Yi/UvN5IrPNE1OnAkJuqIUixKvEOK6zwd3RibfWV3x4KEAU5JWc5l9cFCoc9va291R/l3Bvb09CT0X4cgJMXKB5Y+T1kmTL1gbNObEUj/mEnn16ZYZ7IxNR7hBfe6Rs/rco/frJC8gF+CxwCpw5r3ObL1lW6ILbltWb3akhhIO5aJELbgP5Qu0Okw4q0zy9KPifGfUu+9/rN++eUmXPrjGg92orKoeAEjQ8GogXZ9PvCCAdIcYukWyUbRu8eznCxJ902qzb/NxwhA/IKYfucCle47v6cuPneO32ed0nC+juakOQ98biQC6aANBiUX8jN6dMoZIzjnQyo+wzhn7w0sEqHJb9poyB9WCSZwGuvjBDfbssi7X/1qVPRM2/Aez560+nE4c3dWjD5zRww/cq70d6p7XGl4lZBh4GXugP7z3gc5fuaobt5dKjaQhH+Kqk5t6olYUDjvbW9rd2tJisaj9is0Z1EcKmaSu17QE8wzPGtpEKj5izG9NOK25KVIBfvSkgCzbzDFoKC50aTG4OKxwTKXPHC+6NZ2eWrV14g6hOxI8jNmlAnRHswOSj4fUMnRV5Yu8PgeiqLfEoNout0wR6sY+5laUNeDCGgVZtjWIZoiOqvggls22jOIaVeNQmNUbsyRxVIguzJAhyZJsix2VFK3122jEkGoX+oBf9hBo3e8GWkxNOY9FvBmKiI2Fk15ASnMW5khSzJOo1C9a9MjhZc+gnnsAjDpwHQ4IDX8FC48AD9Y2ZezAKgi5aWrEa6YJyoIDcTqC4Mx4R8eQew0srlS1ttomndcAEpAAITpKarbNWgd5MCZLCqm3ShwRzDnXahoA9FXhYMh9r8HxU6h7Mf7/6IRLDDmeyRlZYuxz9wViB1E1ZPxKzDDJq3N/VX+MUl3X3LDqM+xwyWnQyESOmKnZtujRoAbRAQzL3MWRG9hk1ZmTx/TX//ox/e1ffVlf/Nz9Onpkh/00eTohEGEVJ842IqQ0M0xr06asTIeNzhqyHhhK+jzzLHMGlNGyLaVDBUURuRpzbIRhxmJISoim1hGU+EJEUQdCTyZjItu0b6UwYMcQFxh6eitfO0gLQB5Y1MJUdtFKxcUTglj5M49jB3fIKPTUBKOzbrLWmCCQ7hIFQqnc+CQX5t7B2Q7mQI1QTo37DYSNqYhoGIUYQLTo1oBlzrWyYEoNouUW1+2A6HfKBYikZElEU6aenyUGgpOzKAMbGhZKHrtLNjuAr2hB0JB6vvjVl2OQyLGHh3IOBZ6xxjNdNqH0SU6W+IQa81NoRFjjU6ZNMizzE0hn37re4lUuoPToMJkfPOhllG1kKDx5iFNU+ByTekNtqityaiVw1dtUn23CG4QJmVFdkRR9gwZkL/iUGcyX5G396Zce1H/7yy/ozz5/v+49sVfuTWlWKaJN81QNqJu9+wrX+Es8IuuQ+8shvzQPT6jSMIv1MT2+AYgEsxmiCk4vETmnpeBF+NCVFhciI3ZCMX6zvcBJcU+CtdA+4E8ZYEQNG1Dwrk6j4SFYunNkVHG176LV4npgPO0apeJZrXrb0KskdLriLa6oONmW7QpiKnF4AktA06A0B4gf3B4UMZidsXsUGDELzQNcyZKlosCipRbbHUM3NPdNOZht0RFHSCXXdTftQfYkovVZzfh7beiJwAIFDzVldMbW8cktStDim4MnJfsV31DWZrzN4ow9WDhi9QGgaDB7zP4NEpAGnl9sdzlcQkYXFB1CDCghWGm1A7K7lrmDhk9IqSu51pVD3BGLn8QaNw+yPZHgUr+xNOTgqJW4RZiwCXdBgpWQY7HkvlHEdbjkolxyHvw/lL0HmyRHkqb3WWRV6wZaoBtaj1g1t+JudnnH4x13SR75kP+fD7k7OwLAADPQDdmiKp3vax6Rld3ALEkvNzezzz4z9/CIjMyMajFlz2t0z2d8hBNGt2rnVlWqpvQqK7MxZYJjJ36xVxXcMKZ15ammO3dIeDRHS7wn1UH0rblwTqzj+luaNOZtb0BcuzH/aaXPvv4u/R+MfPUwtbB/5qOXXaUF/8a1S3ntxbt56d7zuXp5x2HN63cWTVzU90/O8/tPvu4/9fal/8FILVmqsiRxbXMZbSUTia2qUnC107bWSKlI8ti3Gr5vQiEyWAOKuGuQ+5Tg1OIAZxl5/ual/qfG3n7tTvzbcn7GHFzbRJkHnoa1Wj89uE8izRrMi+OoYHYfLMoQuxwKsiStkapKxeY4MJQCq3Ap5cuvH+Y3H3yW3334Wb57+DhLLSm2tgqOwpqKrNlXa1XOFzlIxMraMnEwa6AJFJKWrK1WjTqYFd/v3Zfnef966437ee2lF3K1f7llsYqfL9yLQd0qfNK7D44VcQqsN4GmPwAAEABJREFUPnYfCvosZ+/rh/cxXzOD14/5HvhuWfh8ezWXL19OYaeY32LoVtQrpmVRukdS017VdP70eKAdjAvuMeS6LyLTYgkcy7SfHV3aAZO4OdrK5v9/1EvV8XK8ttclCbcwJb03pDWVmaiq2Dsl6Clb9oEWkSlVcPF7c9F9hNbRJnYoArbFWhO3HurpvuXAd8V9gleioaSytcJe+I3DtevXeDB4Ld6sBhfIIHePeJGcc6M9OzvLGV+qtPdcNHs4xgZacT0DvnXnHM48j0/c3wDcv/Nc3uUivn/vuez8o67Nr4SEdXmYXHQ6wCPVP1lb+3B1TVUyAgcB16+EFwXzbg5R97XCbYoXCW6gslzXRzLYF189yr+894e8x4Op7/gVjKlTiDsB0paJSZzDY5KjpxZbA6uiPoHOQ+8RkJ6XITZrBHZV8foz6rqDjbDHly7t8vqLt/Jn/Nbk/t0b/RCKpaSqkGSzN11VgBedKVenmNKVdEpq/TEv2CGvuej2M9vx+kQ6jFFV+fb7R/nN7z/nJvl5vn18nj13zp6BwfrQ4r/799L957jJv5BbN69m4S46YxXn5FtHbI/4TZV/JNv/ibj/nUKe2lFmLg9ChZ9i7YLtJywhu90SHwyenuyoXQcC1sHO1sj1HPhb/XNufmc8DT5b9Tnzna++Wt9YHxMb41wLRReGhTl3y8LcxWul0EtrINaQaZOwIFUV2xw5v9RyTxVxBSjFj5hyOGjWa/xYNkg+J5RjrBneAtP74cg1PvmGzEGYmKsiYY21VCpBqiVrq5p+lXqCVYXBhOQHGwt/diGOMoFCZ310wdiIYDMCBkqF9NiYXjUPnYLcUtrvNVdCnzkYdGxGX9QbUbuzSYZNNJCQaS1MpFgPM1XVAgHIFQ3uGWjWRyAtocFL4CaMyEgCZq3eO+csZhKPzRpqMF6/Y31NeF4V6UyYmQuPPLpQqigEZJ/LMMKnjogr1CRgnRLTtiA0TNOo4/wIuGMSrA71YK6pYdA2b4pFZv3QBtcLSNfbU2FyQeiEwROXO1a/MtthToFaAA9Hik0H3zh43bcaTGNvCfMnkMOaELunWK75TqstPuBpV02+mCI22kjfmx5zjzrjfWzPefE+YMgDkRdqhLZVEDPXkm0zGENFfNlVXuR+/Pd//Wb+y7//Sd58/YVc4gN4Faz1uEPNQtRpjP0oEMQaFZoGyq6v9AQrfvzhzrXqG3cdRW19z02wQ9t2u+MFQDe+lsPzbIZSBCHNPSVKrwKDgekUWHQ47hUqHcYwp1IWiR9MgbATEDTZAq0G2ABLSxWMNeYErrXXJgagv4k4iySP9XK+pDjvxAZ1rYnm9S9X6Vhzec0MUlu4Wkg+xCkCApUgy5mF4FLO7vxqUnpF+ubCxmckn+ROq6IAxK6nSaJcVBds27j3ALQ4NNLJ0FAsSUCuFCEI5MMh1vYaZwFYdIhEcZsw16IJ8lQ+VNe/XSPOAQQfMjVc/rHfcUIHvkF88dH7DIDvmnp+bLdjztlLhoBHbTktIOqxYvI337UN6k6f88z6tanAGq3HBIf8NQ5n5rkCg4i1UTGLgyp09esNSx+hWq5eqvz8zbv5L3/7Zv725y/mHq/fk1NekyG6TlXYrkH3UHY1WkGgw2IVTQr3lv38XMznBw+HoCVQI3PqgU1XdRHstVcKi1qMWW0OsS2pRkPTHo3qIPTNb84kgB71gd1BNH1QeFsfZqqOgmscxWeYJcWPJfXHhYFrBOH+LNwx5gGxZOaBj/le2gg2WXZelSCFOZCL3uvq+RZA4haGae2O6StEmYARDiOUhGNoj9d9upXQtIyV5misUllaBmWQoPBRc709R8ER93pbV1xpluFBzdD2vKaDXcW5sxQcYLqGwKAm7tbHZlDbF0EXSyzjcVImZmZUa32PvUhTy5kiMOcccNNsig8kykT68wnJVRX6KtXB4rVRhZ3EsRw737o9Wy7OI1FiXdmcMochNME2NRSwtbs/vd5tTc1bg1B1yw//1LbsGklVTem8SSyCVY4Y9oPNWqFI9XvoGZ/hz/h+6sOzJ+gW3u/7cz6vzfPtsz6bPtdGMcqWBVrC+Rhx7Xuupz0vlv3GZZ2d05q8lV/hp8KYtc1qWePQG1dTKop1PATSom7Cym/lMQHK6wRAj8+/neW/5f7RJw/y6Mme3Er5pQPu4jlNxX8r9f7ta3weuZM7z1/O6S7xQqyk/waW83tM/onD937/Zd778Is8erSP10t/VpXAfM490KR1r6pUVdtPD2DjGMGn9/GjrYNKUcvLvm0HNwShkzyIq/bxr8O+eOdafvr63bx0+0a8PQ/OhfW83K3X9oBPN9+6lOeSnaCYPJerlr99TjEGkczZZxzbVKVXotErzpw78Vr6w6df55/f+yR/ZP/dwzDBnollU4FpFhQHRz/snUEEKApmc6oqc00yqzFKpdfTMSA7tmoKa/IAwJzfc/7i3Vv5yRsv5cU7t3LKZvVWSYajCqWdc5N9gyyV8zyQcxKsdc7rZJM9rxOxPTHpp5cu9UPBS6enfZ2ItbgWCg8nAWAqxtlHK49NgwjrqZq6Y6udVau0qyplCmK2XCXiiLqFOEeRSEa2UI7bBj6rN86GH/k9Fz4lZ2k42kCHvrT1LMrZu4C0qgs0t4fq8QfDNmMHcOhtHg99ha8AC1qtP6m2mbZSm2+CdpWj3r8tOx50XL1yJTeu3cjl00t9PF6gClcqv2UZ3FTOkTPkPGfrRTS4cQ4uDsUZqo7m60U5eHoTQ8/fvJJ33ryXt155ITeuXgIMrYgtU9abXC3A2z5XiIU2jUphhxFNj83icyqynE+HIHcSxsQ4keAYCQ2T++WIL84nPPD84KMv8q/vfZzPv/4+e14waUKhKiEfZl+H3kCrwBLhdPO8Aan27IcSfGOrIpd1UXfPnolfyIhYkTBYr3NXcQOogCQ+TPvZG3fZs9u5cvUkUFJFMJskwa+q+BPaQOxVpQoHmlq0qzlVamB1JYCpqlVwm8uSq09EbFVHcfAn+yUfffY1e/ZJvnzwML3uMVKSkQX+ya5y58aVvP3K3fhvHpz6INgYrGXZJXCqzFjy4Nsn+e3vv8gHH3+d7/kCT6kk7AMye6kSx2JtCTepZMfN0Lo+rDM0I6yDunRYs7tvXqfeCP3w8IRr+Am/MbvQ+/gB4gk3xSd8qDjng8R+vTEWJbw0d0vxxoXsFvTSDwR3HOMJ/m5Z/U2DLfAV12GNkZGt6Sth0a5Lu7Cby7AsS6pEZCDYOW6F4wWn0l5LawKRm2hvEpsOukuxtmBUAdIHuqqAkFTvbdDTw9pi6AUhxFbPSasqs+lv9oX2+JTmbJR17V6b4tUFtRRJI1WiUxbhVYCTSlpCGziABaCQmSqsIpZKlZLWkTumvXAdh+Z56TfMSuhIpapwJA5sTPyqyhJwBVVVWAh6hO3As2upe6p5IRM97tWO8/YVPt3GeiCHzq23LNOSbWSu2Fh7of2tIerQe5+dGGRSZeHYMfcUbo5+5qo1tVqvuUzeUbHMQjE0QpGDGHXnBsboUzmwCmKzGDoVbYoqGI1lNpbDVOxEmRmioU0mRi64A3v01ga1MdRV7CLY5ItgoegJwzbHE17Tvnf5ur7YA0qSWwVRyWxV+CbralJEqBor3idP8uZLt/Jf/ubt/Pd/93ZeffVOdpdOEs8Lkqq2g12+llcZAW8hrMnBtIptOCADxmjN5mBjdhfDaOUwOlaMBZzqsdV2fGPFDA+GiWvhHHV2MGZvIm/4XsVxs0Q2CfIa3LIHMfOIEOcc4m/Xl1TXLocgnSzAXg5m56yFgeM9ZRGkxqwJCZuqzaJAr0+OD66aQzyHNcr3WlRGFrKUNIcYvjUGv5jKou+sSrpulbaCj7L+NveAUUiXgFee05HZCqWNVOkktf7MfMZeA3gpEOklhzrZmhiiK70w2tXBtrsmtevw5VLUaJ9Bu/kdTL8WK33EPTJkXZ4M3fbltNPzsFYcz5m4YoVkWrEdmxSsqlRVvJdiJWXGXMlT56lnHYbjZy5ZUBMeDgzOYc/MQXmMm8xzt4czYnoVGXQdTePWqhJE1LzOvObLvV12qaVymc8db730fP6Hv3kzf/9Xr+XV+zf5ZeJCXXpVSoXYNxvYaYSQ0RyMhAA9Nj9L9JcpPid43Ysprn9oKBQc7K2iqz7EwEO8qlAVhikQ8Jgfg57j1oFMKnlRYnNWtHxEWotxDKcaaBikVApjMYbuvVW3jFQVMvenqhoFSNpc58naGttsY1OEFSOe26GBiE0RUThMFjC4DrSgtDcYtauKaakJ1WPAiuc0c3lSkpqcHrE9LhQwiEZsZGKPTKyEmEMtlsYT65Y2gpcqPOcqPWU49FKFeq5oIYSqbcIstmSCNYRDb5OoEdQI5dsejH3MklL8ALA+Rx1eGs1fKqliyJFgmi9UhUNfIE5ZUgVgLRVSxRAa2rwR9sY4GjQBZ8iGps9NaOYpmHaOMbACfyRdQcjj8DoHuuhwYqrSTAy63MZZr1qa2vzCqHJMUOuQpJJNfN3t+V7lf5zxmM/zj5+c8dBMOc9jHp7153k+02uj+P46vG3EVlWpQnRYuA9KlD2v53PI6j219/h7NRznowJ5aVnIz9rcgzZXDHrPpTbf+4WcqornZp25d0M8tgr3bj2E+2KcF3nA99IP/vBlvvzqe+atLLtd/I6w7JbUoj9y40rl9Vefzxuv3MK+FArN+eO5KUvl4dnIx59/m998+Fk++/JbsCU78pk22QY0s7dfhRMberUXdEnmhlK1GExVhSG2KuxU/+i3rFgfbLkeUWfBoYThm3y/fefV2/HfyHv+xuXIcu/KSswF0F2u18fmdBxn05ikWhvVTjEtZ61wTEZZdxzV9Lzu3W9iZplRVezPyLffP8l7PB/49fuf5OtvHyW1Sy0WG6wMtyrtV5FaYIh2bMXcwD0mVcQyBS/deHGzumYQThVxpYNJZW1g891w5PrV07z56r28/dpL8bnKrpKqij/pVj32BdDWcBHtDk2Gvdc117nXpdd7C5j+nngtS67wXOja1Wu8X55QZdacIy792A6zZ21MsVr//9S/ledcihXr6Nzp/1tiTeXf4vTm/5uE3r70aa/DgT5dto4KGPkxyVO5MNhoJ19VDk2gnUoV0vZcBFmmtFRVILRgpZu5yOFF0uBF7uoma0JtRuCQZ2HLnvIk2H9X8OqVy6mqeMFA4SIa2PNB4BkPS854gLb376F78fBgxXkVqkF3tVjWtTDIVOJ7flt7ktf4IvUuDwZv8xsNP9CNJhg3L5nrq3RrBaPDDMd1ySvk4sZXKW4uMw+7FGoCuD6vISoBOFKLXHEvrsEDrk8ffJd/4TcBf/jka95UzpsXbhJ7pKeFT6loW4HycBqZ2pL95qmhGCNEQuHSAQbHl+zButwI9Rym7g/RpS21j44PtLu8fv+5/Pz1O7nFQ1X3jGi6UFauGrG7NlBMCvVIfXT3CWFO1uQRZxyKNkAAABAASURBVD3DRbL+A4UD1CYK/6JDzZy78vXXj+Nfu/7gj1/0gzx/y9A1ITnDQs3Ll5e8wvrf5kvzTW5kO7ClX1mUYQI65YrfWI38/pOveDD4eb745nG8/jw/oVGu94kl4TFDL4qB5NNd5XR3Et/YLLvlNJFNrqquP3hjdd/P9vv0BwU/MCB+mGif3zQ+Vnhw8IQ3zjP454hzV1WWZUHUqzDvCRPukAXZ4e+WpdexYQs4qQkrYLWMtS0+WwNp0zjB7lUTrapUTZFUDhxTuCZVYX1CrhFiFPe9i2Q2Y7M2vgUEMGc3oiSGzHP/mLLL6/v6ytrEvSoLtoKyx5yBZWmvYZPFTGs9tMiUoImmQxtk9Syi0x5tJnOyzCigPgqAPlhWoRXUcff6Ah6NjTArJQbeBKsqVaAswL2qKuKE7dLUrow4EbgAGFWFTR6xTuCG4mng4CEkRFNVhKYU8S0WIKVfY9rUcO7YzFEj1SQMeu/byhviYIc+tGYFV8Sk9AYNxJLW4hDCRoXgrNTA5HV9zVX0NZsLTxuly2EwF0XFKNYdJKl0HALGNKFFaSASpuU48Ds24Fpc6ZXpryKRtK6P3RS1cpSHuU1LBYLd3Q0yTYKgMlgFju+Hnid8cTjjfct7QcfNY76pKlWKa6EOYFUxbp0iFkSomOuXT/LT1+7kH//unfx3f/1O7vWfgK9ZY+HNqFZJJV2nUFMAWP9IZc7VBrZ1UR2bK8DzQmOx9KY1B2cQ6r7ankOqkTs/Om4xAFa8VZtZpDTm/DPH+Cq8v4f3gq4H0fm0MTsnh/WsfPwZpzYka7bfCzgerKQPT3Us5FnN3HkPkVN9+dZa33MWVwD3oLUR5+typBV+EDFn9D1z6vChrkyFCtFx5cn19alsuZMhae+sCHZ39zepohZo10ZbAzTdvDd7D8ApCjUTjOlA6GDOEzgVfvCNKUQJsRs4XRPtMaEa7wNovgO55Ic9CoRhPQWMKKWq6YxoaoK4qV0Xe0iaA+lbXOpmF5Ug0s1pKnYhJNAtMPkNHdhgAEbdH4j0dR8pYq3JgESfx8eca0w/XoOxwsiCnlgyt31MneJHTN0zpaqSfu8tfnlXeeWFa/lPf/1G/tMv3owPB6/xOQQSFcOaRroxL05j+qykbeE2BFcRc/3n/VnhnAcNewtBm7V6ZJg8krBLJYCe8zgDDjHGp3KFjKqNEYxHtqWLVVlRa8qBvyURlq90Pr7XYbOxW1M1ysG3CodiAlLEJhJBhoPiEJiIjkHXIMZk9JBmT9aRUtPqBUwuSSakm0nCiKZYValMDZdz21XuAuZKcm1bDDROQolAy5bdnDh6jvbpGEGRHJpZIGvdKuZpe2JtZmIyQ5zFd/acf4SS+AOx62kjzQXDZOzeOexFs8C9lqxXxRwwgBirP951zPsGxwAYPr5mTAJbqMEajVHPGi6kqlI1RQwzqdDgcjBmiVl7E0tAoGYhMOA1pjZZrUBaFVaMwLe44mzkWjw2bBSzzpHjgIxtN6ZoIxStYu42R6qwvaexiAFmnzNgteEwI3vqnrMxT/g8/3iVJ742eeCxYU/8TA/mewhTUSSxAtNEydrcD8plz9zKOTWsr0ybe9ictvOsteWbKyjWQs0t76lfHpBQ3J8Ir92VYLbiuDE5bHvMf/jwLB999m1+//GD/vfcq5aU+fDVit+1Xnj+at565W5e4Lv15VOC1HGpSqrC4fNQ63H8vvbbDz7NdzzsqmI+F9uzyfRsTU06qHZMT1fsIWsbjVUJVttrIJ7nhlegWo8ee2DOiYVjjLfr3L9zPT9/68W8eu9WLp/uwN3rp9dj7laFlTONHkLfU1N2WLW2GgJ10mvz/WNwnfR5SuL6SIFCMjmhbf7kjL63f/rFt/nVB59zDr7hQbPcgkm3ACJ3E1Dq9so0qc0qTJkes7BCJhncBLbPJdokZWnOyu8pCrjCQJ2BmnV9L7x982re4qHgiy88z16d5qk2ErLWQirm5KIevJ/uxzn7se8/6OX3dV83ez4PH65P9mePDPgLn2GvXr6cS5cuZeEXbF10UDxHrSdyXWIzJlTFqAgrm71pMBizJPbMxGhE/YysefJa+n6XZlcVWrnwm5O1GUdyLGtoqloV+pjjsW4+DKLrObI6wNYNJNsmhPYMAeQH/UDZstXKIfB0igtxQU+jXFAXgJmKVTa5iG6WjM3e9GD12iNtkFwYpyenuXr1aq5eu5Zlt2Ou0ReiF4cXiRfPOV8WFC+mwQOULTZYKz2hTrpV4jHEVmykl3FSXPV3b93Mu6+/mJfucTFf2k0aL5DQqmZehR/IJdZ2Ysj7YM8Dv8ooeDJjBlP8LHzmrRyapsIRtXLg0Ic1mjTISb7jxvveHz6L4r8ZwMHHKXzhhhdTFYkLCV6MA92dPaJuCCmDoapCj/krJXveYPSZEnYBzzz3DQeu43B4SgbQwsOmF27dyM/ffCFvvPjc/Lf5XEOoY2cyaORRE7yqUqUM9AgDvTKb/jrdCrmG/iLUhA1Mip/QKMVoDrn0qnntm/Pw8T6//8OD/PZ3f8yX/CbrnAVDCZTOcbh8Urn7/JW8xUPB+y/cyAl+FdUVbjphU9xW87746mF+++Hn/R+PPHx0nqKAb3bOCB0vUYvHBAb9/tOCpyc8kFuyCGS2qkpholJFFW5085pN3xTP8fdIn57W7CF1PQ5cT1lCgarKwlp3uyU7zgdmz7Ms4GtsWYghy26BKx44CAWgpKoSeloXK0+0VzeGHPRD05el3/Y2CEikgubGIYXO4uVhPdW5Lnox5pHEafKEWiG4BzHH691rognUqiriZWhC+DqVyoLwYnNcpWJzrKoVWxGXJrYJcCEsous6cCmEMFLZfgIwUryGODeSiyQwIHpFMxX7OqQbUGsD1h16kNVKsCNJB7uqUjUlqfygCSkETHE1fezmgB1S4PjaUKoqCwKU2QpaYRY6M1ZJFUPKo0vQ9hy3PmHHALs1FwFYqaqEHlrVZiSbGSEla9M+BFdsVV2WuFpI3funIaB4PaFXta5bAIHXe4PJKnucA0XpbaOrF4VXaauXg50fafN6NFipqoTuHL0u7F4AWkwbM85dEKsYWxrqD3nzA9D5BCqwMhv2NAJWSLq1VW32sJme2+euX86fv3U///U//Dx/95dv5c7tm9wjdtwDdvHfMivuF6k1A11VuJXYsXu92Nsxsn1x7QxTred+4hA7MIeFIo1sJ8J6E0hVG3FskwLSSqRrAnQZd20V8MHN0Gt3YHeYwehcTDvpEi5cDjJ4fxz6BrbJQmOKQvWNFHtqDMDJNzilfUKHeaw1Q1gkYDsyXQAuaJmtp8X0GH1ddj3W5KtqSq1pI32PK0tgk6OlWHvgmztzcFKpKsMt7otx5/BLRnkRSkNgMa59KfISxhS2OQNPJDT9+R4DysRVSUswWPcecb/0xBsWy9bGalhJ0ZWtRlZTZb7HAzrLaCB75h2cb0z6IKYEbZZaKfykj7dy0cw9eCOSDqtgwgKoqtjcoo5NV6iFrN7TCeutYm3kcPyr7eEXdYN0aYYqkFqACllSbaPX9+F7t6/ml3/1Zv7r376Tn7x2O/7bzEnxk6O527T8Kq6DOP143WYp7psPCJQ9n4M7iXUE6Uw0qcDtpfHKoVUdOaIeH2zNHxdW8f/K+fHMeWTGmJPrMEG7LJSxVpmtiCl6rUsLUSubiV21XVFJFUBsdWH3eXgaIzrjBY6YprgsPjoBJsBIIdqVrclzve1PB055WQYjQpXwnrowVmJHvIYOee6x+8g17zeSDiepqiwsogqEvRlwCj+p/mGINeRETuEqKG59jlZOwDhTkdv5zR3pFRlDCLLmkpo5MGG2ttrk9RoargQ/TzV54wBXKjs4CxKkqmJTVZVQGIXQqIFMK60qaZ2sSoCjaFW9XrYkIPQxOZVQOjbM1HqQtVTjVUaU4dAipLSTWn+CzmxMUlqdTB7afWDS5uCmJZXWDvDdc3kHTZ32ucGe84DjnNdoa3xxUrKQ6/lsjb3tH6Zhp+xLR/5BiLCqea5TCWSPt3W7DIluEmzITM/DuIHsW/ah1cL8SsFS0jo21q4CaOW95sF3j/LhH7/MJw8e5nwsqWXp871bKgtSXIRXLi159aVbef3l27l55TTb9ybjoQ1W7T74Pe1f3/uMeg9yxvpqMeiqRk9ZuB54taGDbDZa3Pu55GLuQdjueyoXSqokJcaw8LE1mL/QLUnjwW/h9Xjt8q7/RtlPX78f/3aZoWHQhMy2YC/FgkdSBaMlCWa0w2kj5p5jdhdWkiZlaxODzLo2LM9wAunho7O8/9EX+c37n+TBV48yapdauHt4nkzP2rB7BoYRnBVmRViV+YNHiA520QtTGVVsvVZNfhGgO1WMYYdzfYkHvi+/cJPv1Hfjs4FLp67HoAkFtXSeEVZFIa/lPfu990EgG7X/EfE7shUunZzwPOhqPxSkaMRCm7rwWS/+KAYF9aOdtf+p8NyL4/FHK4SN+RMBYI4LArv+47P4OQ3WRW/+hWsuB3MM/MDeKi9bbs01dy4zsz4Au0I6281oWGsFG1kHN6UFH+0CVNaiGODsZE5jG12Asvk/pl2tQswTbk1TtNXOFSaT0sfBJK4Sendtub7grl65nBvXr+V0x0NBeOf8lqRvpl5AZ/5GdJOz7HlAOC8oKjCRNbrgNpCfvlom4IkpLmj/tzefcL/x8r04X7hAWR6kCmXQ9mLJyjJ1ys2NJWeUcSVX4BA3pmBGcT3tJ7G+x775oVGx59t4frj7+PNv8uv3Psnn/GZgz7EPjnHwRrJA7pveOmfwB+v2yxOr9l5IxYu+0QbHq4QE5yaF48Cy41gj1B8kOA/BXlNoUNoWv3r5NO/wW4E/f/Nenr9xBRo3cXLckNGDbFaiYi7S4XTE6OriH50PAz0vfEsd/K5hOobHSTaZjEfdBGrBiP+L1a9+90k+/uSbPHxynsFNppnNkTFy48pJXn/pTt54+U7/6Zr+04KQirntYSjOow8ZP/z4K36T9WW++e5s1qJOxTZY4ib6COWL3JNd5fRkybLjWijw7gTV+AWnsKscMQwhBZ4Wx0qwgWNzb4KvmOY1oFRV6NEOraqyJFnQ9FXX1MnKrfgTWtVm4fQRJVVgSjiHsbkKjrU4D3CevcAGvGohPi74WlMEFeITiMczkWqE6agAwnls4DAYH8TS4vRW6esfxzrtY4dWkwVEzgBYu0fCqWPeCRSqVu5g8qoip3ujcteSMO2zWOO8jub84MJKkzUqVUWArouwczizdttiFHLtqF5T34/Ak+JnSRUSciRws7Ck5kiB0nHMx2LmIRHpLoSxYtODo1FrduHUamfVvUMcGamxDQZqFL4KDYDjCMD8JqqUngBY3f4WlH4sBOlGj1H8mewxaXm862STJ0ginf2aa22ICcVcnj6FEpNxDhi2dfcQ6Tk08AxYygFcjY4lxU+wK6yGZOtgsgZAAkCMIlN6DsjiBuTL1CaJIvCWFTE4AAAQAElEQVQEFE3ut/7pYP+Uj+9tkz+DbVNIvSVqK6RevAzhMCXQyLJU/K3t3/z0xfy3v/9Z/t2fvZbnnuMXa+B8VIt/WxViL2XmHI1MSw9vBUyHRV3X3QrXPGUze5t1kHKfOJZAppMfkambiE9hLmUp6QDFPRbSm+trQJ8gHF4p8DE2anOMK5OzJywPjyJzGoxmhnHkMN+YvrmYsWlPzdjgrLXveZkWPRCsrsVkCZNIta44GRwFFsDYDjwVm1ep5gZDgUsGACPlBmFZ8EfaplJrKKwdcA9Snjmkr1MyDYamds/loJ2/XK+4VVir1cWplKpKmYakbVA7dQ9pxNhVJsWgDwJdbq0/cFgBx0GQ3r41Uqy3QEiFE3wOEMwgGeSHNqiHMiRxCrFOQVthcrRgdgC9dvdQs6yPUYjFmEULE4scxvZnnGkwipwSNcjxexBj5Qppw+wawKwdMsboNcsIFdwdjgdcbvh8Yc3BHlqvYGjKnAU4Ayy6kty6eSl/++ev5Z/+7t38xVt3c/v6pX5fZkK69WfdMbRJQIFYFsfZACi0hQX3OH4u9p8YUVwqkKGD6JNpATAqtkMhPCa2E2Od4k3WIK7N7GQwQoG/ra1DT/nmABx1KnTeEdRbUiRbR7Gq9eXMCo5mKseoeNhdcExKxOZe4zJPzRjjrFuGOTaj2KpGeLEcvctBdwlE4OBwqoKiXqtsbc5HEQ2UuMq193zTYb70MU7XmtOyoKnFa5lPhvE+vSy+x49MFuMI10O6DQ9sWpFAaNVYdDEXviTTTDgqAh6Aigm9xBeGKliNJZUQYcAqJAiUBJ1uoKXhkamRMY6i+MedNxSZnWLlNkQmiasKY0xRGafetgoC6fm3GEDFHxhi+O7vaqY/d3mRe5zEYLHnI6W97pmcPfcSoYMwSU3WHF1DHaI/akhRmMCOcFxjUlUKZTNlLaZSoFX84Wyz/5WlvXSzjtlK4jlalspugdu6Ys2FoaqIB7+SIPjhOKmQrYFmhipVFZuVVxN3xQTx3M/zdX8W1rZb6pBHmF4I/cBnl7H3zOt3ok/5Xvr+H77I1989DnCvD0ZrSmXJeW5dO80br9zN/dvX40OjcM583RcE71nDWk/O8tGn3+Rf3/80n3/1XdfyuFyf9TLa67VhsqC1M6mR6a1rzbzSJkZ0TRDdGANOWF1PBFHKnAsHsLmAxfrv3LySn75+r/8m4eVLC7f5ESiIehXSzK8ic4Wq55DGGowr1KR7OJTwOmgQe6RqZlgHtDlzmDW8lssAcs57jf/G/a8++CzvffRZvnv0CJROcV8OzRvmIX03YA3E9IwpTGgCUxDDspsrh1TWBCJRBzPY5YBvqcF5C2uWaIXBPNevXuK79At5/eUX8tyNy+Ey7vrSqsrS+BbDpE7nDjI5nv0qvof1L8d9tsOzDv09z3h8WDi4dsw+vXQpV65eyY7v1hYc1Ajlja1Ks6VjWsznEg5xHXGkqlKFaCOdY01yXKNS4JXtJ1iZB7HxcAG695pMIt9wdcxRaedikHDhTYu8aTBib1mua1gX2Im42tpyWOaKMGFXMWCSy3jUhZH5gCgzBT9/om2hp+qw4M1XKxvvT5Q5wIOLZjCrMsGBUlDgId6bB+SBKkY22ebx8Pxjov4VYi8E7iW8MPfx4ZgvDv+EoBdOCxeWfl9AeyqOTfwAMCsWcxeTKP2ubUEmOTmpvHjvZt5+/W7ucgObD3IqVZsEG0kCgiyxVRWqUlUJfTAUvzVB4Y948kJMCyeBExoQI+tj3PahMV+ZcOSz/PjK8t8L+PUHn+S3f+Ch1MN5LHKN6zWXOq2LGTcDLNrqY1mxwQvZC63Ky0uBdIhh06tWvAsZHAGK19XJLnn57vX8xTv3uRE8x5P7JV3TNXjTrW2PFnKqJWKDwohzY4E7JpWkGCr8lLYDx4PK1iQQb7dtrS6WBX+RyxzfPK7860cP8psPP8833z7mmhls80hVIUtc6eWT5P6tq/lJn/NrWXbU6niyeEfD3tUCuOTzrx/ntx8+yKf8Vsy/zptUZkMPLAQrwpitT5bqB9mnJ0t2uyWUQ5o1NabYwqDsdpUF3rKgEXOmnSxw6DMvSSWppaYUNrJUhd6SQ2M1lca2+KaBqRvEtVVzqio2lSK4zSOeDo+pGriwfeMKSb60UR3dtE4VyS2RtkplyWxVxFP9I1KFvcoAqGWJa4EQ56pK6HNoA5YaKSIKKl6rWUOTzEhyhdYDeuv6Cj4p6XsEydCztXndGoXYr/XtNRKmA9vIUkBiE8Y2tLQtGJCkBzEkEEYw7ApzB6wKJ85DFJOebuBVeN0rVYgBbw5oXDAMT0qIAQxdBDPuI6azxH1qDKBvQxDJ0Asmeut4tdomdG18sVVgAKxdzsGs3lJG5hbEIs7IC707c1VCD83DsFaLgzj8GQfQhnfRJVx4P7AMk9b4pq3hATPzujjCEMW1MKVuAnToK2X1IbIw15ynAmZOCnchZuH9i1E7psxQ35/O/ADE+5gfkqCsEfeFGnDdaqwDPjkERJwTs6ooW7nEfeel567mlz9/Jf/tl+/mr37yQp6/vstuGfE39pDIWpBCMt2sc1nYA1Gwe63EJnNdAbGDr8G8UBJKrox0UXixqd3nYg6EMfP6o7of+IwfzYUZaVtZfQHYUYc2X4sYdiat6gzChQQph5aqCj2HBn+uYUMEFP2RQjnXaM2w9q7hWpGOo63T64NsXMiYhwvU59a4NbuMJ5KNcv0tDYY5J2NgWaPQoSAdNvFSBtMh8X6AGRr4akVul28YHoXoeHRcxtkhVSohATO2gU3XRKjPAbi+QJs1KjNOoX3NKTGxDjaJ2GPlBU2UPjIbJcGkTIQQgc0eHQNI8aOOExZ8N1AAu1+n2i2DINI2Aws1BQvaiHROwMweULUAq2rGJCKeL3mYdIiM7ACj9irWJr/3BN0FwLoq17BfeEmYfVh/xGu8ln0WXnc3ruzz796+xQPBN/N3vB7v8svUE973nYflwCWngkZCVWrPdelMv3kpfsAcR+bnYb5EnSGksDLAIq6Dl4Mk5qcbHHri7DKcCYA8RmCM0Dph2gUXJAfVsfy/NKspzDHVYTVFpoJKFRZxVTBdFSpVjHZ0VbVftWkzkT5ONJ1tZ7SXw4FPaeZ1bJjFoNvluNW8MVfV5HMPI8r1w1jPSLuCM6+YsFKga8ekDHMlas8/Ft2AqsJUSOXwM4F0K0ZkMYp2HzABB+sZaLq4YoD5QeJcrRnmmjSSOvxg1+LQ4pSHnNq2Y0TMNY/QcAhhrB1fXBGpIkpPip+1BuupJFWOGzMXrcCOzleFn+aaTwxmVQU4YdBkp1MFFiXdGmtfDKFblukjbKVOSXAJZjbxbIEUP4luJem9znEb6RjBShGYIobTXURD3UKQ3ud3YZMLWXiN79DKwilYICyQFcyVGzQC6D2heeQt+LtlyYJUVejwKqFOpdIdThDnKbQcJbR5r8JY+4brLnCXWnJyskOWGKuqdFuVZ8VTpltV8WGeDwI/+OOD+NeHz5/snZrcmkIyLD5/JK/cu5HXX3yezx2XcspcVRVIfZsdgcUJ+/KbR3y3+jLv8f324VmS2jEl0YIb2wjUdBM6ljXQkHwN6A3rTyNpG5W0Wbw6F7CqYu3z85DXfFXFn/Dd+Opp5c37N/OT1+7kzs3LOXETWG+eadv+HofERj+DgOx6UMe9qC+siHstH+wuhFcz4kgpVlwpzpV/9fzDTx7kn3/3Sf7Ag9nzs4mHtR9kq5EiXUlbocrAqqp47quMlUhSldnQjeNhhqji60oJ7RBedh29vCQv3r2Wd9+4n5f7b1ueOFXYXGacZucWyd3nEbvMKSPzb8Lt42ff7XnOnvfUPYTeT7Tfj/2bo1cuXc6OucNCPJ5QnJ5BbfU0cHKYUKfhachsi8VhU3v1Emq25Ci34/AuKlzwDrS6iEpNYqlpOir5YbO2ItnooZ4OOcZQXSwGj0VOwvZjFNIE9YWYy1FeAG01ua3DsC1AANtTpHkss9YRwuLEnq2mr/Qr/Wk6nhmsqAm43Z1t4u32cEHQYqqJ4pzslly/ej3P3bweL4qz/Vme7M/Xv3I10NrnfDBCP0H4UjUfDu5ZEsIryhnT+zXC4YYVIUn1djJJkpvXL+ftV1/Iqy/eyZVLXNTkecOsIj4geMpdGBdqeFGLKFtYShVcetP66jw4ZsehPzhCGB0frGHKGIQdIGGuY/rftXv/oy/73xb8lBvongcRRe58sYR85zA3DFMG8VlDn6MfeoSP9DSLF+GMF5WYlD0jh27GnEPrIpcQjn3kWv8jrHf4bcoLvX+TWbF1ffaDLpm6RXnmYkzvoayJaYX5O5/0wq7MVtjiXQ+oFIsKEgtSBQqhwAr/CTfKP3zyXf75Nx/n4y++zWOui3lj2cfFLHDk3rx2KW++coffcNzO5dOT1EJ2LUlVi2YYvvWPa3/8dT74+Kt8973X2j5M1xJalcdBZeYPqR5iYZye7nJ6cpKFG9hCbROgkgGxEm3h3bJkwdmBLUtxw6uOVRW5xhJWFWeZb15j2kwEZY3lqM19HiIstNDyqir01JHPdNPvcWSLDzh8Cj34Ick9ZEoi1KfuZgPQIQBUldRVNpuVWxAhnA4m2ezW5LKDGTh0TQjp5p6kNCuLQU9eWEMyYW3ilJ++awtNYLXbBIoMMHpsfUwYvi4PlyX1egGDovA3LrS1rzi8acl2hsBWWBtJYy04OXPsaFMZOJaqmseEO8ix0oVk1uvUgV0tWRupaQk4xgBfl0wJ1gA+kL5miLFcPI1kvrYrnuMQGCSOEUwwtGtRvGZbCEFjnPFDIQ3mJtCd1NYUIm16rqRBJ1gqVYgh/RlgFEgqWzNrYtYihcDE5LR/yCfE4oxqYZrSprb8cHyhXFVdzKGPdJkiBbuTsDc9oTma33gPYPQ2CfRe4VRVb6l+CxgbcSjeKUzYsemkar4+9rznPOFedb49HITneSKZEhwdPlPZhSZG/VoF1Z0tjveLS6dL/+LmP/3VG/mn//DT/Oyt+7l65VK4qcCTQRnWUHhdmgG36zLQR1wTLBmrqEZmzoCTtifHEcwVjuhgwcQevhbW+uH902tytD+iLbaXQ1rICjaZbQqxRW3Dbu3Q+QOLOnLa11AaI5jiJy2WnTLwB4lBygHBZLTGYS4oBVMRl9Gatbm+gYayMuZ7i768vp8w2WAdihgmSDEL55tzzTa0Hex5S2PvZoG4Bpnhuq0U6cSiYJIVig3nJ6TrHioDPMc5+hJaBlMhFGcFFHIyLNRgjirs5s3Bc286y4sXNWGnzYiNkaDzocCnbyTUimsgAJqhn/Q4+WPOTbx3DdfDUChkb7LcbA2u81NsRUjis97BJ74GqD2tw57iej4MWHNSB/NQowugJwhFvBMY2mUIa+/VkROaNtI58KkxWMvwhIINNsz5ejcp7Tqu1Hn+7JXn849/81b+/ucv5cXbV/hsQA2qkb7Wh6yPt1nt9iACzcNxogAAEABJREFUX8UcE2JG5u1fkp+fx3k9vi02dY9UDGJyDm0w8bP8Lr1OgzpwtQ9cKgWZWGh9pEmfoBzaIa6xoU8tAacnZIuPdM/TOcRZY6UkUIEVwzNeBQaydZmQYmzaRFYuVveqLWfTZMDxdePdsFE4g2s3zLkqzdiMD4o7Rwi2T0AMdehQyE5LtibYMo+hg14YEXQdCVPHmqF2bBQ2ivLllw7qEB84vQ4TEM89CpRzsR5MwWNDwow5boUznAxtDoToVpE75loIHfVK4XUdDRNW0W1xgEMJItTBNsmcKQLWxuMY9ggdkAnJIDJtQYSOT1+NqcgF2g8mWzxIHDuuasqce/TkBExsIToi2hKaaz1Mjf/DTi1yJl7kVZZOqjzVDhzRIwfaogAX2doXOiCJR8EssS3U1tfG7L+Ou1SijcqCoQSnqlJLNVZJFmxUqhxdwyqt3DcNY1PkmTO/oyzkkUgf3sNK7mBr1JwZ9q/XiPvoycinX3yX3334Zb7i+6jVKgVJK6mCyT1p/k2sW3np7o1cvrSkW6ERvr4HSvwThx9/Nv+UoP9G3kjxQynfFEwYDJXGQquiNmvBhMRIvJeKuXUomPAYMx1eAhD1W7CpqalaUlE42FjUzIUF3r5+mp++cS+v8VDzCg8IfX2R2bV83fUyBEzEoZuOsG97hBg9gwMdm9+kpvRcsOJGGAeIdacWJgrfGusUqJFvvvM/v/w8v/39Z3wXfZzivJvHR4GkOCJyvFlokhCKxibctdgwWEAcaRs94DNfip+QTmyS043iRts+DJWsk1y9smOf7uStV+/n9nPX+/tr87tGWMMqqhVTuW7X5+cM/zDX9jDQ5zfnvJ/pD+dm8fRcOr2U69ev5vT0lEqU9TqhEB0HiCX1MWPO3pG4zrYskrUd2yt0oSx04bX1Y/w+/o7+cDiU6Jl/EP9R9E/Wk63Mw3y22CIwWKCbPmkikqdXVTn8NDTwc5DO63xzEOysrVatapuYc8FKrIsMRNuTeZAEiIwtxpnhsko3sAo/6pYENYdK2lFntjEunDHEqr/IPHfjZq5cviyQwYt2z4uthYtHfXa2z/mGoX2hufbBWsKLch5Dp6fWny7f0MjVyyd5/eU7+cmb93Pn1o3sdv55sqSqHDodB/vIJNRAaNotVPWFh00nQNcAxkq0YxsXpmsEqjJYR/ic69Mvv+Oh4Mf5w8cP8pjjrKosiNE+vgptIEnD1Jt7F5pnAlYD0wbsrtepeP0mja7aEBx61YVvCQU4e/bUNdy/cyN/9uY9fiv0XE54CBbp5BSGwlKCOSVrq6mhEdqciWWCCXBVD23rZ/Nz0YT0KhXuZj3dyJIvv32Sf37v0/z2g8/z7UM+MLM9Q04Sb6QF/ZSbvet/9zVuZreuZeHVtfBkbrfbxWOrWlrv90s+4Rz8jt9mff7gIQ+i93HvGegUYkxWfXT9WuOEh4Kn/CZut1BrqWY59xR8MEI9TxU+144kzLQkU8MrZAFcFnniakUbyZFd+lnrYpdS7ZOeqkKSrgmgrhIrwHSrcIV4wishhFQLXpKiI4kWA7srSU+tdO7kRL/NSoV2MVz4cvoMzvhMl1hHnNFBqVOIVTLtJNoeD0BVhd4SGl4UhrQwtJ/ZeJW04QxtHIY6WNOQoVxcBQuBqskzMmtVqoqIXVSdxkbcW+ysDV5VpUoJWtFGUlmQEAutqqLt/mBka1UFjKQS7SRY2dpmq6sY6eF6LVh1RNKucgRcFRZ9dVTGWwNvHV84A0ChrvfgcvUEGmIQQ8VGCsoR2UCQi53FIXTwqUNZwKSqUpntkCrwI/iMu4sSZo5j40CbzqFi5pQdwOagplkwCoDzt2HTBdt6rRx8kqoKI41VVaqm5Jnmvpzxfna+PRTkfWwu4mliz8x9ohqeV1pS609mYw6NK7yvvfbic/0/Ev/jL3/K+xu/9LpSmfcQcuqZGbiogEIxO5oD4DizNd3VlqesbriUMhzMJCAVhTeQi3l6aWN0mnGS6NN3D5S+l28cSGKT0WlzANeYao2i6HHCTndYxX0LbfIxMqANDRa36umFQKpkKklQvQZqNRNfUDXxtYRB8vyTt+Kh4TIaQNkxi4JVjOxXVYm2uMYqfGQg0MBJYOSU9yTV4OhxwwZxgoxaSAeSyRUG43hjluZa2zXK0U23XkEzA9hXF8c8gSYw1DpVR/vcLaLCcrVNwCfIqRzRFCJEbk3fNa58QProsEOvq4SY45hjkdW/YKfr9cpZc2jaTIyVjsm1ZrptNUHplqwDC0Ih4gZaQnQg6ikeV/gCTaUEjtOattkbWfzScp6fvHIr/+Pfvpv/+Is389q9a7l0UqlCyK6qxN4aI0lVpZJV1rkFsjWPcPRnkb5n8HnMbZmUyQ/Z7Y8Ek1W6OoVc6jcYfBPRWIySI30dUEBdh/PVaaFhAKeqpgQN/GwvAYlo0nsNUPOsVMG0o6swklSplXFkb3i6befU2g0wDIVjUmN254inppxlq4qamRLtmk5+rBlzd6YOucFUVmVwFWZl7qeqSBJQm2siO6Hb9wmMBbwKQ2nuyDTRcKdTqDLKXOCT0JdiVWXWSIqfhFdkJQFnmF0/axurbrU5lf7Zcoxhe42PjoQRAZOHFdtmV2EdSWTroythRPBzkER7hAZWBYuurwma4KebaBt5KrbFG5SzCVtkDHwEA52DToJfVaiadoqf/KBVeeUYQ7ADq2raqHSrHhkGsnawghtIVVgVzSytq+2qI521cSEDE6+ErlRV6MhActQGNlKoQ8fH3i7Bee4SKbNG9Rp8//d7yaXT05ycLB0PrUomxlGfUPV3vm+/e9T/uchHn32dxzwgTJFbFXrXVftPMd27fS1vvnonz9+8Mv+UYIoTYlE0JG5XPOB6lPf8t/F+/zkPuJ6kagehUlVc0xwHurIkmVhoVcU4u+bA9RhRsMS1gr2kCpuOQa8LSdpeOs5cSSrJUgzs/ynfC1978XZ+xvfa+xzHybLE78dEu7u33necl1X66oy/WNh8SY1LbOcoIqY0ztBzsjUkVOmAdUWw6BsYMXR+vs8nn3/Ns4BP8sdPv87ZeYEvJBQyELu2GLamiWmDsTJd15Pg5WLdeBUnnQPEruhascNGG9aEEE47amRh0567cTVvvHIvr/D85Ma1S5HXuRrNmvNhzk7NMfZtyxv6XBB7Pu/6DKcfCGLrb1LMc/XK5Vy/eo3r9ZQ5KlWUUGIVbDvnr9/3wat6EOW4Jse5JiA01zUj+ASqKrVpDNxw6GnQdWbyzLGWGqg7dDSjSVjdcVuT29phjR/ncsEbSdZYnmqzyBxn4Dh3OSQbWyMemgmKcFa87WeGA+cZ/Nit1LGL/awPtPWjg/g3WBt71f/fmB5GVXERnOTa9evxj45WVfZcQH3h8AXqTDk75wVy3g8Fxf3N6Z6Lrh8MwnV/+gRSUO3hbZi2p3nBuHf7JjeCF/Py/VvZ8VDQxRZ4uCqqFmkZKWFsdXE6QFiT3gxogcN0jhCL+ZHXSOcwgJAhXaX2wlHwjSuVyvePzvK7D3jA9f4n+ebbR8wNQZ7SJrXRvh6EmA6PuXD6eNe/6gNCLhU5FkbLh/I5NNZKSq+rABVJA9u++WKKtf3Tdu+8dic/8X8ivuENYfCaHLGucedUmBjIClMcnahEmbfjxcgCJh8nNmthw2GEQAcygmUJK4TBJQHtwUYePT7P+398kH/+7cf5/MuH/b/7bvleP7Us4cWU569fzluv3Z7/bsQpGDefYn8W4pXKgh30t9897jcw/zfi76jdNZgpNJbMaOe842zH7YJ4HpjTHXV3VCs5oRoGvHTzYBAgFt/IpqmGT4yRw2ctiVpqlePI5Ky4F0ACVqskGNlac81D6NlE42BfkFm+9VmNax0ECll71xJf/aSRwCaPsfkkPMOBQAeH30Q1iFu5oiQDkO/h9F5uNdD0VMFE6E2s+INpERSpAYrxqoqtCt0Bh0oJarbmiqOw2IS0FINTCPdyLTORdA3XWAUXca3pVmuMuqzJmkNkcGhKcwIysqfwnntVJfiOoaHhOaE1lVC/atvjBEa6ka9dSWPlCE/V8XVovEELA6qUwqZPVb2eAW+AoViwBh5d6yDcVzk04gOlEJHjetwUkl3GwuuIiIfCfSHU5/UJRyxwsjYh12AlJSRXiUCgLp15sBm1tZ6WuohYrIMyB3OiLcW6BixrdxjMD0VtbwOYFF2yUGSs9QwpjfcwPc+PVkjU9kDJIpdOYFJdX1L8OLohlbTXOUm8p/ie5Xvakyf8IoMPRk6tUDot8AZZ5qLsIIZGa4fma7j3EK9cPs1bL/NQ4j+8k3/69+/krVee457kh7KRucUD9pT2NUHspKumHAozX3OIoifM8XFNgKT4CW9CS2sIZPdoHLLHGGIVmj5qzguL1wLV3R5k+nv2AUr6XMEPiWMOjOw0WO/hkDX9PVh8aEPu6JrGlBkfxuWrWReFPG2qMLHE9Jqo0Q7czsGhQqxvvDFqqBWS6ZIhsk46PjZdvrXF2hbL6HlRccKqwh+HnLh26scG7J9AuwgKzvPIgoBHOAuArNAcagHMeqDRYSI5hvfr5wIS49qVSpoFDfj4tZrM8zACOWFfmIXa+/g+OljnsKiJ2jD6PIOJtw0265uZWWaEGvicA8zMxjHhkHogwYh7blx7MIeHB4E+Mm2iJGmPaTIabq/tnhR3wEOx2hHXNIOrRUx/VcQHRUAA5t6xPjJB1hhxnG10fg4KZM/ePMnrL1znofxb+a9/+0beeflmrvjLU6LdJa/Tts8cczK8Y7ztESbsmT0XfoE644uiwnbEBgPlKlEyO4+K1B0kXwgYFF6mqdpIlRIba0zdeew4dnUUQiFP9RFLQH0GpY4BUM//QIP0mFhkE9EZzVFjVryJe748d0We87QQ7d4U2K1BDHrsmMcdRru9pMLU6M932Ec5wodShJx3K1fMv+2uIdz0g71YHek64VpNp6UJVjPWXrb6opVEmdfLaKV/ITXj1NdSNpJTKaEVYldPGbisFMWI7XpwsLZrhZKAAMzQGGF6r9saAddxvdYw1riTtpFD01UEJl8rVkg3k9uYrFojfV5JKGKoXhJm904RxDOOWjsRerYaCVYDmQfkaqfVKMn09PsHM1RVamWiunN2jLT97DC5XYmiaHpZAU0SmBmDcz7crlW24BpuIjZzm1pVJjW3DeJkT7NH89tgWG3UnvskVPJgcx6AKKrtPalNYmizDM5pwHQA6V7yJ3w2ON3t4r/1x1cTlkScelmbaVWOAGirPznb5/MH3/f3qi+/fpQnrKUsBsW+MAwupGuXl7zx0t288sLzuc5njyrPB2sMmmmg8X1933+L61/e/ywff/ogZ9yIBgLFw0MVIpOE4ngGWvcg1BNTGruIMx2I/khVZUHyVKMg/lAY9CYFZ3+eW9cv8cvTezzoutPrZ/a4797DenHQBvPS2VejFkI6qPY4IU2zURC4rLkxPJLnnMzeVIbZYSH4Pe4AABAASURBVBTrHoFFcXVSxXOAh0/y3h8/z69//1n8j146wp5RitpSOUt+xh3alcQKzjlCehIw+H0snKeOmAxMBn1MSsItZsCWAZzEfKkj00cx5z47Tvp9npu89drd3LtzPac8YB5+NmjyyDBRIWHuGRh2RtjTff9Sa89a9nvs/VnOzxCe6ZwfRHwfr9crV6/m8uVL4bJ1BkqMeIS9fGse5GnkaS/kHYhPGesyj7CZeTxy0EfxI9Pj1Z1krfSxt/UjA5MdUSdhq8FRTeBPjGPF1wLL5k89mDipItoSWqUcJwHLTXDrAJjUE9MHttrHfjOpM9/krBJqTR0aFRif7mLHskW3LHULAz1VjhcsXWVDrLXZG3O37HLt6pXcvHGdm9hJBpfEnvXvuZjOuJjOzs+yV3g46MWlnHPDUj99fFZe92KajmFRKXb2+ZtX8+6b9/PWa/d4CHkJPCFAeEFYTVXr8kaIPTL9dJt21aYbZEtlYS/MSwwrpE3hSNpofGAWEto4UEByPtI30H/+zR/z0ccP8uRsT7xSVc1lmL19TRLWEFai7aDTdrpJd38UAfXoNblsyaIIe83Y/Si9mSe8o7xy70b+/J0Xova3LFmaug4zowpNX9iHKgzWU6WetHJPg98Ye2V13IAvVaE30TW2cTTstXu5rB49+KCMyoOvH+ZX733a/0nIw4f7DL8EWQjZc0yu5dJp8soLN/qvQN99/kq8yS3OyZ1nWRb8yrIUb2LJHz/7Nr/+4LN8/uV31OpZ81RzUoQe18lqOv/kdOmb2o46TB1b1XpM6HnzGByjWBGuthmSosOhp6p6LVWVSlLFPmGg2q6qLEiOMR2kagXZ16pK1ZREnaBSNe0qdJBKBsI442DZGhzNwaCsLscNQDfNPYgBnYw2CUW3HEtvyoKv23rREq+J8kanp1SVKq00EW3UAdPnXS3ZwAaYf11DGZgHxno9S/mRVhMbKAXVaVw3Ro7FUAz2PKWVKrSSrHaSoisYVW301oa19Co4TuHQtikjABUoKq9FlsC6036OWhUMali0iFYxroKb3pP8sNUBclY8+gHSWGGWibcGUa5ZwezyBOlck5OYqhmp+EMoA0uNjKx2xSYViONyFKtUKUklB6GEhxebuDoddQS5SE/EqaFqCQ1KF2iNLx8VCFUTnGN+tPU17QkgaqqCedTZkTUueFxrLc/0ZK0OVqpgtTFDvned8aHID+HzPcxKCax06/qbRyJdTxgzlmueIA6dX6jxQZff3P/TL3+a//Lv383LLz6Xk1PvYWPlj05x2KyqIlZCU/CnwQjMkfbpwOO8pbmViq2pmGrXFa6JKgCLI3MfPd6RhgdZhIN0LCN+iXMOIvQBOROzIK55DcK90JmN+Rrms4L1uo55RJkiSueAaffLRoO4vU1jGgStkZ5wpKHwKIy43MGgCU2LaZ2t4ClAheA533ZM1ms+MW2SYFhJ7hRCqXJMv3Q1FesoRjaJbU33waG1D7HNIK7ZVGy1hef8Ix3jQPSnBIzXc5gN3LnH4H10nHO+J38BrKpUIfAKCcOAP7DdCW3M2QW1iPcxw9U1p03w1gaxO+aA7UpGz78ViWnpPSVuCstwsbGGghPjsZHWcYkHHxZdV7UJBwg0oo/R3dzhPOS7FtSKT1ZVpZaKSVXFe//IG/eu5x///dv5p799Kz/ll6fXr5zk0OAEqSLnAGK0O+fuED6dwEXf8/n2yZN9zvgi1Uu6CD1lud7BQsf2ehjsyHCAdiiKjzv7BDtP3gSpoFHpHxY14wlmbM5BZc1VmjmhAkKasyUAmbwsGsGEQKyqpp1KfkScN2urQ5xp1kMwPqVWloqZiR8jVRV6yrADTuGty8EKIpJDgzLtmmqOA15ibIT2VAzHwCpVXDVAngoTqgo1JRV7gJAR3NjIULVs2NJRPLrmQpKmdrDXk9VKt6rSPxVf7gzsVxB816JAyAyi2gmEbd8gdg0w+sJJqypYq2gfJBNffb1ZnyMB89yghOElwanQGEarAiosujcxFEBactSaYkZyZGZrjW2OjAYqVdVoVcWfoAWq9EYKR0GtHW9gtsKQh4CkqhAt8BT7heiuUrX6KuzeB86KbuBXVarYFzArpEJzmOJeRRBOaANdtfE5N2D2IQdDvrK6VAXUmeV09LIsFf904OmlJX5/o2Rs0kwqWYAFWG0nfl/65vsn+fDjb/LRJ1/n4ePzFHWgmJKqwhy8K57n/u2refeNF/KCf8rucLurLHBcn/cu/6DLe3/4Kr9+//N89c2TLMsJQo2RMDL0OLUYLn3OlYRSSXuJ+Gqmqj30QCr9A1YLlrqFHHRoUxlb8BL/BPfrfDb6s7fv50Uecp2w/j3PGOZuO47066ScXT/dtIA61LYOkf1YDVfCZFXTr5ra/aiqVHFeiwTuuVgYjNjGcdj/ffyPWPw++/s/8gyAhwK+Dl2FKzdVHinUCiIyUv6stX2u43kkGiC2zJW2h898odoIdpKadmiYvB0awLELrHLt2mle53PlO/5tO/+JN/BtDdbwJQwU5zNVMe5xuRbFB4C+j/mfivhQ0P1WJueclMHDwCu5fv06Dx1PWVi6nnWzNu1NguF8VaU5GdgaVUU+x+0iBDZp3BCxdWfcryG+cg42W2G661PYnGZUVc/neMxdg622oTTgq1osqKHuTYNhvIUAczKmJ8i2TjT2UgUZo0fs1vhb3/yhsckabGy1Vc+Eez63xFg71G/dwNHgwo/cHzM9BusfYgB09s9xQ5kNd5abbKfcolODA16+dDn+hyOXtr9CzIfDvcIL9hzx4eATPiCd8duMMx4KeVHtKexJm1KznCNzqhQooTwmF97pCQ+IbvFbgvvc0G5kB+q2e0PZa0+iFpdNK4a1LjFrKYnYgqpU+WLjOPejbxgVKnIihhK8MQDoKo6HDcKhe2F0PORVvuWG/Ct+Q+BvCb767lHTuFNk/vZiYE6Jjdq9QMrrKpRHAWC4HzhRK3LdKwBhFCSsQaBx7EOnxLqsA+/5a5fzE35T8DYfeq9euzRxeObjQGcPPM6tyCzfXnXUuO70tJQR9hBjW6NpbCcZgGvvOfjit2fv+pxzLQSbpfefFvyAh6i/+uDzfPHtEz5A79nYxBrTCB/cK8/dvJx3X7+T1196Pld4o/QBMS+0lQeHhKolD759nN/9/st8+MlX+fbxWZyv1xaai0MV4twe7grlZKmcnOxS6OpDGqmax9x8c5TVWZoDgF/lMHq5IBcaOEjNgRAcRgmFnvOLjVgiAi6sY+xa+wmrIAXO0FbMVichUW9Bm+qx6uepNtLYAFRQk6uBOA94wdIEIQzAOdNm8qmcA07QBaLM2OD6ByC5CnRgU8ExwUdcV7rhb/FNg89jbKO3oflSqQlKhTkOrFrFuasquC2a6Taxge3LLIfACJH0YjFqeviJGDue4+YahgUq2b60jsGsiscHTiCqhVFtDTlOqcwaouk2/TafGuSa34JjjQOh5+sd6r2R08ZKcIkhR3e7Jbm8FsGQ2zUY2k+kK83pyWZsxOqbcKxBOj71wC85GuDHxzNtjhW817dySOlejGWuE7to42DSxTsf3zWJaSrSjBeOuLJnkC8Wa4b1cf8Ww+y+2eVcIuRYW3Ouz8qZV7mFtrh685sc6ByXyTMFINxbRs74rakPB/fr3Iadt1iTum9zh/ktJiNWCpSuq7Oh165eyk/5sP4//f1P85//7s28eO9adjse8PQqWQNrGxTljHLJeq+cGIViVTx0LI3MOEaMHa5hJqwqMFAmHpMQoWH9jjBoI1Vw0f7nJ1gEAhcLTH6lYtOm4lyKc7DmiSVVlYptMIy2lwkk3HCrcKxHnjWa8JTNERMPx561DXRDGMKWSAPU6gIGEHjiffyGiBWyiCMyvEZ8UOfcg5i6+ayha8Ob9THoclgRzCE1ITjK/d6TkXByhJgWnzV5XuRLdk/IStu8Fw4mgKKb5hDU11ZGXz8FH8qwEoSeZWrzmWjGuQ4Dv6g0AXOwoBbKPqwBJ80hQA/rD4ThWpLs0ckAYj75xAqv55ELpxQHtHhVedikmQdoHsdnbGAToIL12Cdqi4tNScfm8YZGLZDCMnegm7euS1vuIT4JXdKpCr+pzkOuNVBUJKCB7OpJXrtzOf/4t+/mf/7lT/IXb72Qm3yBMr/5HM+aDvu41zxOoItqhaewMs6Bn3ef8EuDvj+ceczgMPYUN2fTzgPEujkaDGMKVKaeeXHVz54vuCRla+b0csEHfJKjz0vrQJv7wTrgXOSN9MGgYlMr2gpcDgeLYwNnxJ69quJP0FPEIR2pnhyIMqDrMeInRzb+jLs2ZR63e+NxyJ2Sp5rTToBV1LScj2zVCqC6vvNhwxvMPY+JuZhgfj4ntnYoMGpuCwsb4NaEmj4N+HHy7Qai31IUlI1K8ZP+dLxgUQZGYaF0Sk7aL08S9VRBd1KKnxmX6fVcoc3ycT3bNSSx94rw1ldautYCWkh3InRNl6FuAbNm14FrTLG288uBwrxYxDesTSC7uWUCxM5l8H1xJq0ZJROBwxjeIjLjK7DFCVoPRXyNtRNnSNYxtOaZJ405SeD8ezRtUd4ANqoKohykqNG5MEhwhBTQVtPPtFGpqnbMsbr7Lz44iInpHQv8Y3e1G2V+59zseX4rBcdpFt4cT053PADjO4mA/PT0rMsDWR0zSDL8hPvM5189zHt//DKfPvie71JFdMe9fDAV0pkjV3mI9sYrd/Lay7fivznv5WF+Fa+RmnXP+X7+yZff5195IOgDxsfUJkJnbupUScSle+woOvkUsp4rxUzV5GmPaCsDLp3Yxarw7YaprxniLQHE7ix+2XXrxml+/ta9vM2Drhvcr8ONbY84556JXA+qSziwqmyYuHMC2JFB9SENuxV6vj/NnC1GViePVK3r0TdFP5VHT877r23/6/uf8XDw+7BUULjDlTHAq4mYNY9SDLHUJkVUGd5skKo+AtZFDWMG0UMXm7AThNJds3Ec73ELJ+OFWzfykzdeyasvvZCrVy41LzTzFgeuX4qD2C3qse7je9ie92+1z2z2PrfBF9MX3+/5bMqEu2XJ1auXc/3a1ZzsdkfrsOYPxeu9SQ4cg4xWvZ6w+nTzHLThwDyq5mkoLhc9yFtNvMlwLCoVSIi3aCuC1lP0kafmwu892eKbFlec7FkMXBiVYX3n1EEWhPkb5WSpk+qf0AoB7hFNFXp8B3IOJbZJI0snBx2bCcqxrd/Sg5GDNMLQtVeN6vimWUkGPw0yaG9irEMUcFmbQDv0qsrp6SkXxbXc4MLYeWHAd6N9ofrXhb2QfBh47p8WVPyTg1xk0OJrurw450QJRzwQ3aqLGXe7kVvPXcs7r9/Pay/dyeUr3OFCk8O76lCbZ8oGiyn43Yn1saGrKq4x6CqAbJLo1th8Mlxo4CNEE7S5IzRo/GImH376df7v3/wx/uOsj7mx9t4RltNca3RNQPIdN6HEimCR4L6hKOGckzWoDZ4JAAAQAElEQVRc1ATZmm1NM9Yjqa0PQ/Wbwumlk7x6//n8/I27uX/nWnwIFmdjz2LNVKoKqKirTgDSDXfTVQVcYaAvwWqZA3BY7uZgB1tOaH3o69qZJMVd63xf+fzBd/nVex/nQ/+TkEd8iQLnpKRqZi6oq6e7vHLvZn7y+gu5/dyl8PyO+MhCsGqJv5HRPjuvfPjZt/ktDxmt++R878yhBOLkSDse51yr66qqnJ4sLdapkpRUoRF6wlyhFbqqiGUVaibTzmxVlQaSbPxmATfeOiyg0bRbjmD2IzPg9OSAjWy+uooAUjV1nmmVit3jDA0vUjHpcx8wuncMa4tXFVwFkJOGix9ErNgSdFZNsEaCQopjw85sY7rtYLaehIKLO5M87Th0Cg1uCpTDsZcDMhGufOyu0LrT21oHJpwZTx+feeJKHDiXHFYXqgbW/FY1R5WC5+xdA58OUqmqhG6dwvBVsYBVkio87PbRoVXmD2b3qkIjdIzu03Q23eNjwPZETgL7paGsPE3T1Iow4hSb2/bmuGjilkTFWFKpKtQ6V3p7wpZi2Sv+hHEg6u1eZZ2COOMzz3hs1hzpjNBGWzDF8TMYLICxQSDJkVOxSVQn+ooW05LJnBdhnHSrZup69oCoWQVa6YgpAz+2g5YPQLBgKXizw3Gp59yrzviwdO77GDYnBCZ5BicT38xKyAkqtlW7V5QHqVQVOrx/Xslfvf1K/ts//Dz/8Nfv5C6/zd/5wImj44xYPKmZ5dEM5o6NOa0wy8x42+CGE6ICCrXSTZ44jjxMrKNOXHxDsJui1uha1cth9PBZX9rP2qgQpz4IRmW2qsKbtuM8B5UJotvwqKkCdwwwzNhGH/2ccz0eKCn2BlaUHuA33o6JmRa8Xuz0EvRY61eZ7byhUWAgSRwVo2l+Dq0xBjoRK8PEWUvCw+91AtIlzSMI5ojrDvhwrpFoZ11HuhFszUBcr1I46VFrrpiqxHuq0LDpuHNM1xyZfEZ8Roh0bLI1EHoHJncmALC+woEKwT6Sg1P9nuBJqSTKPJ5q210xxmIOfp+GHLWun3TJSqI4RWjaJms2IZlqHnnXhgMdHIOebhV/4v04S06Y9FU+B/3j372T/+WX7+Yv33whz9/gl6XpFTJDYSWFsjJLSoIT28UOiTiX6Bbecx/wntAPBLHDBbBxqsxIqiqVZ5sItedkxPVZD/6W3xkTJp4LoV57rS/YUknvbclTDY5BMUw5ml0Q4+Bjb7QiqAAlzFMJqlIJUi2xVUI4qFQx0jHCNOmG3/WNAbRtUIGlEhvsm3mBX1WqVFVCTzeM2fHqAHNq26cUm4d5EVl9sU16tnaK0fIoMkbaBhyDtF6LEQSMDpjJyWxio5MCXsiSpOAh6C0WG0Ubhe/rHgVasJIq9FIamQ17GowshnF2bYUpANoilwL0QpYs+EsFm+jcGOzQRutKYSdV6jro0BpqzSugmGOk45ixbXFtpQoem85LTLevOSAQr+mk+HE8CPXyVFsZNcGSzz6pCkiJBRF6avsp1sYsjlUFCpleyKE/5YC2PwI95Y+GcxHqju3REIqhqmq4qlJuaHvOuMmIxKpCh0Y2UIKPOGqra/UtU0mqHNFJtBYum91uySlysivOYbqxi62b1NbImhrvOd89ehy/f/rPJ33/6JxYpZrnWP2evOQ8d25dyVuvvpC7z/kAh3VWk9jB0Ybj93yZ/f1HD/pvXT347nH2xaLWyartZE2LTbulOVZIxxsLTaMR7LWzxRGqMsg6cA7HyOYIV1VKGwntCt/RXn/5+fz0rRfz8t2bPDQ1Y863fQyCFkrFVuWoyFvPFRPP96SZZwQokztWDReQbjLXMqzNaeRiqJpr/+rrh/2nKn/34Rd5+OgJ563Yc+qxs1U1E0ZS/AS/khQ/jkv7eoVLPVRWjPQklSokxLK2WrUE7CImUlWJAn758o6HgXfZr1dz985zfL+t9M/CKIdjqiSaoandm038XL9fn9P4oFg54z1t73czNtz/kZhpcvnypdy4cSNXLl3O4jWb4ifpwaJhP8thlU2xH0PSypGiEBZtYfN1V+E8aLHuA35sG1vFOkpmlTkyz0BYzfRDW/MnF98ONtQKtqpFW2nHKtN4KhdIv4Uial49kDsRxB2DNA/FsJZ4gwx03Kaz2OqlFgUKqxIxZNMjYFlbJ632qkbrSlWFocXLaBMKp+Uobs4I/GGIge77xyYewswnk9g8AvjQTQOVEu2rV67kJheHF0kBDC4gxZvWnqfK86I657cY5znny5QPC/dcXCM8DAqV5PdxOdFIVYlmmx9Grlw5zRuv3M27b7yYWzevZqVEZg3GBpZUkYW/lXORw2oO7Qyuq9G8GgTWzhKwqEMuhkx4ad72YgnhGXBFiFyeP3351SMecH2S9z76PN9/z82UY/P49rNo1zn3BRVyKNBra81aNg1IKT34I74AQ07A2ab03JmtyoVQi/VrbccxyAaFhGUe8vz1y/kpD9Xefvl2rrKH7A43LVlaFKBw1yAr2Fmbx6xZYG1XUsWQrWF7/LqUwevZdRWmZukERF0ggMe0Ivn6+yf5Db9d+VceDD74+nEeu2cGw7rQVdUPAW/duJJ3Wf+rLz6Xy6cVP0xZcuEGxwR9Ex6s4+vvnuR3v/8if/CP0D86i3vvuiklXaoH7dLQ7A8WU2Tnm/DJLieL1w7sgRAzNym4jBKpIlY1sUmba83aOk561coBr5o26Xh0EqvA2oSM1usVEcPtbq2s8/citJN06kybxxRbZ2uAzWCXwpRfqY5tg7Vrxaqwas7QOZI0ENL1Mql48KDnIGHPAhga4e0YrQ9CxBhCLRzWJorgX3CSKjhhDZxHy1gHCny96vjGhyZxVfO4qz0H+eH6RlOAMT9ogkoHipeWjmLZkWJyZSJUtnP9ziXiwIDZHWo2dwK4k4grN92qaq6pPYYuzsAau4ZFuFeAECxyV4u89B4HRnFNp2PVah47JjHHmTPrHfnUkH+EaEKTTw2Uy6Dw7DjNB5dYXb36XHgOFBy6BKKcM0apB2FKbOMqdE1dVaEn1Z01ZG1w7O4B8x/Pgctc0Lg5QjG187Q7oIF03Y7ARc8a2kxGluOhFn4U1h5kYG+xoT9CW4+5LbPZnuF+Iazz7Ow8T56c8Z7Ge1jjEO2dK1dHPaheqUJSE/R6ysAejCtGjeevX8rf/OSV/G//8S/y9//undy5c4MPW9CaBf8cPu8Jg3tlo+RY0goeL4xmGhMrgw2Ovv6kyzPeNQbrg9M8Mns/DbZ0EAiNP5g3iDXC0D7HsUbT92VrIAX/wJGAsJtEXP8zAle+cXNYKAjrYg5G+ogx53PNA5xpoQ1idHwKa5DuRTJxc7KeS+sTpDs35aHg0PFx7ZNjmcF8aRnRn0Nx7EEGwqmMop+YibAOOglp6TWG+r2GYr17BB9s5nZ1yL3SiLmHwyLIRAljk0LNkcYGGL2qGgvxQUQOCBgdjJE+EMgoecpg/R0mYUwDuAlWASXlCJ8RajCf/E2cq+RRjyh9kD9ay6mq0CkGRK8Wjl++NGaa+VCoM7l7nYN4vGTAZJSDWJtScKw44phOToofAvRCjJFHNg6R87x4+2r+89+8w4P3n+Yv374bX285aqU9HMho7TBrOIXxiUyOoy9FP2ucYTx5ch4fDA7uD8YU18uyNVvMD6tRt1BUDdTnYfKZs5M27U6Q5SIgdggdWud6jBoEvO5QR5GtxnpMzcM2B5lc6NhdXlORByZTYZmH69c16otPwWs+iRSks7ojzMK8DtKajJVrnSmhNpKELAirztPNj3wGPcanI2RRe+7SFlkn6WOYGBTS3Y9ivgKUM6VqZuuVazVPCqxW61C1JJvdRjvpxoF7TTfC4OtZP/LwQytt9EGRk3VuV6D0GuQg2qjDtVE6iPsW1ynBGkpGik80HCSMwg5SsXUYT1upqvZKZzAoIpNIJYERaAS3Xr2OZNPMtPLTDbzcX5yBWIW4psKmr/nEemJ0dxyOhbE9h6pKVWF2Jtq++WJKmsMUzJTgzPqE5v401BgQi02LtoJHSqUwWDWjHcuCmFjUZYSwQqCUwKG3TfHW1oMZz7lYz5/ip8PxUKoKR0HRdfXM0d7+gEKVqISQN+05plvXZsJzPg88+PpRPvjjV/n0y+/C7Yf4kj17ORAclrLPbhl59aVbef2l27nmH6gZI9bzUpbj/esc7IuvHse/vfX+Hx7k4eN9iu9Gxgt2FdZA7HA5zVgcMTaT2GGlRaepDKaFNozgzDpcJ2BCaQAHXSmNTLVkgPkn8Z/j+/5P3rifd157ITevn2Rwje+dN7bhdBqcmHiJ4YspAUPvEfju2573n8G9eoARbC4F0Xgjc2oAuYWnhKavYBINkXCvP8tHn3yVf/7dp/nDZ9/m7Bz2spu1Mpv7VNOcE2CPUc0JVQZzKrGBy/cggHue1qy57yPthKxDqXQTZ5K5vn2ev3Yl77x6n+cld3KT7/weqzEonVjVFqkkMrnn3/hBc12dsz/77dnN+T7nSD+3QQ/2r6p4JnMl169fy8nJCXU5JiraKcnxURtO+xwJHqOewvwAzolqXDvyjwVqxw8DwFGnypG3mRPdVjNTGVnUyBaDezSPqALa3bW0f8SJdkcZqMUBYiTyPDdKY4OtCA3NFcyI/Ww/RrWVrrQSLXrsr3AruUo7x4NJiLHRWzqD+sDTeWb8U/ikHUVXc+6BW7sCXLBerDGgPRNTfGk9PT3th4LXrvCwjnfu/bppbu6eC2h/fs5Fdc6L5jznXOBeYOdg+77w+FLFMbj20CyPeqpb7vSk8jJfkv78nZfy6v1bueQDIvJ2zDdvbpWqKRhJJcphqfh0oNGSTC/PtiO4qA05oW60swaLDwYjtBFDj8/O8ts/Psj/9btP8pl/hJsXlZfGPP4Bb3Z9xVji3nr2FBAPMgFd50i4uTPYuVPMvBlbqYHcHGMHgSseF8b+XLm0yxv8luUv37mfe3eu8AbBzZ4yVQWF48jaCq2gesXEIeAl1cceWgEpmPSqYqSjnB9FHJ95c5BE3Gunah5zgXD689HnX+f//M3Hef+Tb/L9I/aBielZeEAHJVXcePitxys8EHyXN4RbNy8RG41XFfZc/47fUvhQ8f3Pv+G3XJ/ny68exmsLYga8hHlHeknOjdVdaOHYTrmpLbslhe06JTYPgrqanVRZBzC2SqEUFH2EcAJAV1Gq0EglMTgS56skLWDuW2j6AQWKrWoi2gF3TTk09gq7KRtt1VWbAYFe5hbG2jUVlhJDWZtpVZWqJamkJTQxnKpiTKrKofVchS5YnmlAVZVqeO4bbqomEpRmVaUKgVelRipgSQ/YvVaW5R4451gxcfdP6RtyZhPXgqZ6Wo7BYzuD6UYCNnquRDs0oLA0pFpS20qSqsoiH4zOOQ/YKgm3jWoRrCQtDK6Z2fBxmHtQByf9AdHrMMwBgZ5ISSJFnnuwQoHVvVLY9HUtkbxCbafmjzhWFG2kPekCaAAAEABJREFUivODP+sWISVrw9ZCGQ/1oWcKIAY9Be5aKwVb0VN0yQTymAu9Hl6aGtpKw+pjUctVtBUppGq2UDGjgUpVNZZsOt3MCVgh2VpzC28TTHu77MPh5goIV7jXMYsBziV6f/HB4Bkfks58HzvOg0VqZooVAH6kG2HGBHIfC8BtPgD/8uev5n//z3+eX/7i9dy9dZl79lmW5RzaOTWtCpEexUHdUqmqrlduMmbXDWvGZkzUvVbq0PMjTYqwe8yEvLQgksNICUeE9xkgaKNLEkgbzE+PYq54lRVHtI9FBDBGp65+/TSnRJBNd7Ex4z3xgDbSf5gSGg7jQHKoFxv50j2WKYLK6pmiAMnrabC7H9Y9q/u5xmth8BmGTUmVxWGSqMmWhO8r4GB260LRzHo+5AhnxWetZvQwYde2x0cAujZed3y1yjqDuedaQFmXmfrbccgh0tMZG9sFAWjdQU428kETpJu79/MbeOeyeLHqahDAtb2GxwyAgBeC1erABWvSkcZ0btfRJgmW0eZ2gsLrnEpV4dPxtZxTAbFEih97sqTvoV4YyrJPjbO88Pwu//CL1/K//Id38xdv3Yu/bFz43DC3o8hREmsO5sjatGu1CW7WwTTug8AzvpGf86FmppJBnwtrg904pB4ZY60jB6EPoxSZh+uud5ULHhxjRpxbu6pCTwouuYP7UdvrrGM6jE1onsMITQh13IEC2d66ebERaWfk4rUgnlQRCw1Nx6ALKalUKWLFwDodNZGqOoqPeA6KeH/RIjawAxrsKXgQdGPDjjKJbVaPEyg4mxxgAfDZp1M1tVnldbTuX1WRhiwJF1OiB4bCHKkilko3FEiAkIr34SJQ4acoUEl5XY70JrTqARfN6QsUgnQczyUqVdXSS4KX4Lcz80IrJOAL3AWnmK+y/oDRw2G1tJ2ktYMSGrrLM1T4qaSqBww69mDeKjA0wSTY/ULqpLCiVVCE4gHIwZ0KHt2QInwhI1XH6JJjrwqPHtBFO8lUDbYzYlt916iLiCtCM2fMXJwq+HRoc/kYlUrAfZ0FM9hBV5UKqdiMl17pHctop/yASI5OVaUKSeEqicdxerLkEqImTCwwKrbN74UB6fsS90/2+TDqg4+/yrcPzzgsHkNwzpO5Z/JS57l98zRvv3I3d29fZ46iLuvq4MDuGfKIh4AffvJ1fvX+5/mCB42D+G5ZslCvFl6Rw9lLckIMJNPzashscNroeKWq4utlg3FyaIS0u0653gW3yFlWqex4v7nG9/xX79/Mz/xTgvduZvveb033oJJYg4OPTbxtDGMTG/N+ZQBcrJK4vEAS8hLtOgDaUnPcJOmjF7Qc/9mqX//+y/z6w8/7D7mE3K1maVuEYxCXr1YKTB6lUgUTmfEk5T4nAcPE2WOjMtvEQritdERTYb5Lp0te4/nIz99+KS/evZFT/BCjCtGEsgx0sHRzFYOX6JQ9mzr2XEs8w+jnNON8fXZzht5nPiwc/SDw+vXruXb1anZct12KwWpduodjAHvto2MyJ+DrZ1oXY8Wf1e9Frza4Vjm0WEdJJm3asR02VWeVSWpHptLONmw5R7z0ZD1srNZSt/xN9/kgqs+z+Ol6gKO3f41smWgvur4gmOXZKQosiMWmgLCwSkA3wQOzvPP4gquqVFW2Zm7bGKJK+wwX9oVFcqK7STscC2eOPmPBV6iJoq8Gx2TkZLfL9WvXcuP6jWj7Zr73wyQykO2h4PnZec54gHbefzR1pDnU2HshUpUr03JYo1cxsOwuzX/b6Mb1S3n3jXvI/dy8epkblpFiGxD2gFJ8Jq8Em6HLqfUr7L4HZFG0+4diKytMn60NwCrYiJj0YINQbyAscTSKQcccqXz21Xf5P3/9h/zuoy94wHUeDnsGiVlH6TnHhAcfxrk34NDXetUk/e0lPKizzx7ugDNYaGttuNM2PljXmDMN8xk4sj08z8WdG1fy87fu5l3/bUEesrFh7F0XSJWzIh530MDFTRploWSLJ5lR4GTaTFPTytaYEpMA87Mo7D1Kf+axUjD9JV9/+yT/+v6n/dupB989iV+uO985pVTCpZVbNy7nbR4Kvvzi87l8aYnrl9KSzGNhHV9++5han/Ufp3/Yf1qQfaSg+wStu3ZNq0ftHW96viGfoK25rZSFN8ehqD9xvbS3xa05AXDWXQlupWsxv57cCs04gUoB4QhNFWB3reV4LiizU6vn0sNeieSVyJSt1vSgANAr1QgmGKb5KjwxzCPG5LoeZQbA6Be8pAqATomoOCB7okfRba2t8Q22nXgKdUnlimAtw1rZmtXKKgAmouhaCiYxLPK0j6UhaynHgc1uAo5xXk9948bduuvr1yVxbc/DAOBszTkh9soqgWKY48BhORwMYBpjDOi0iVVVqqYIFgRrDu5YmMQcicCd8+qPNIc1D4sPMGzG2bGNU3b6x6NcfSdSr7LVrqpUIeCUSaGrHJkJoNMdsAmtnfh8SeHXzOl4ryICZMdmqlphm9kjEPaRI/RIMi8AVGiDfMJYk9d24SpkMEcvbZ27w0Rnoc2TqxBYoV4LuWqUy+tg74FAF5CsGBoHjvdOeWoiMKnSOXhjiu9bvp+d8b6254Yvn0j3aY+1XkOHYYsJVHnsQ5P7fLLj9nb3uSv55Z+9nv/jP/9V/v4Xb+b+3evZERjcl6uquQ5V057L2uxZq0cCVHcDETMQMA6GdU2+8V4PCSL6ksXm6SJgDhmcHPp2EsC5dsv3JjS7Y3FOK5Z8wtZzLmsRtGzHKWK3IjL50Ilf2JYwZ1tPwZy1eD9xPgglAXD03uNYBNzimhSkaynE6f16h9OIA+sHJmWkP5tx0AOMlay5Uw0vYuZyPYN8V2GevqcBCHfWoFji4taAitQEUHuRPKgL2DT8wZwi5mo3Dn/6rKY5Jo3ew4Evv+cPFv5Ay2+17ZHgIRYqCsxzuNWYOcwRmzOjyZl41vnMwQ7NtXa8OiavhC3tMXWMemjXNzg/cmZ4sIZJnvNj07Wha61xTHpVTR97ILgeLBZeoZxvlXAfcT5OIRz7SO3Pc/fGaf7jX76Z//UffpZfvHsvz1+/nIX3eufMmDzXp+BatGWuhziGXFTjDtpi52f7+EDwDC1mjAxKWakXyBTaoFMd/HhkTZmBwfpJBAUE0u/jDbktgEQxu1dxtANMAcFKh7mHuLYcWkcofaE7PqfplFBLumpdButkXlKgkTttOT0dQ9eQhd24AyI+xLFV+qGINJToKpvHJCDG4+SS8dOLGWkWg/E+t9rE9VG9sMHrc7SDi97saOCrm6+P4X3dNSoenGsEhjmYb6C53rGYirA+EH30+sxSqhk1iLMwlwslm05mPABV2JW1acycaPJaddWuQd2QNZvNPFDbZOjpraUNPnN0yMTnipgOI0jCuqiwHkMxnZJuxTga0RgMZKiQjqEHE/Yc2Gk7M2MA0KPEhkGSzztRAuucbZJDnLGQIJXZZm1WaD0hAwjL1su2/nSzRshGDgTt0GaNrd4WNoPtYi1Qjvs6X/MvDqItpr/YiEZIlI8Us1cxIjOXWHdmssMhGdZcT7AqNPAqLDh43fEiVNyLTk92vMfv0kCsMGX6zQRVT9x/IumLrx/yffPLfPLF/FNqCWef+nTMpa+qU2q/ev92Xnvpdm74pwRDqyWj78mzFk6+8rvYB1/mvY++zMMne75TwRlJ7ZjTrrAXQM4Sm8evH48NQJujxh1w4qkjA83IyuJsg5FSHdfXBqITwWFMsb7CNn7n5pX87M37eevVu7l57RI1R1w6k7Tda2B+UKDxlPRr3FgL1ShObw4TopPqn3C8obFKuFWVqmlTEV6PrbsmzCc8NPOBrH9K8PcfP8gTPgOSxNqYgR7fIzluews5oXavN9RGhBSrszpNKCTT+57S/JohMNzm9IDf1zivyapiL4Kc57lrl/MT9uvd1+/nBrbJg7kqNmdibgoN3F4LxtTEwPe8X+65l069X5/XnMf3uXN+6XVOnFQezl7KjavXc3J6mlDfY7TOnKdAKrOhnWM6c2SeaTBiw0g4hqytCoS+ulM1VmH1HOfofXI+53UfChalwna0ZOVDpLMA4hhsBzaxKjIU8U0soA0OS2vKUw4QvIYogXfRAenTJ7ZM64cjsQvw4BxSn4kd48e2tJk8R/2k+Mm/0Z6tsFELo36QW2wYge7YrdcKbJLBDe1UnVWW3S5Xr1zNczdvoK9EuidscHENXjznLVxYXlRt73PeDwb3fZ4qFTdwnS22g13ODMKJuHS6y0v3n8+7b72UF+4+xwNIgoSymI3NxEWtvkgqqapUgjgmwU/JTSLkJEhhK41hM1VmK6Ali8EC2QQz5AW8qlL4jx6fcYP+PP/8u4/z4JtHHFeBKwSx5Ot5UYtEDKkklIjLKhylARNa0hvgmga3efcVBIwFADJOFrlJ8RNiq+AZv3zpJG/ypvAX79zLvTt8waykqlJLTW6Cn25L72VS/hR7ZQEFP2sztppp2FditjaAZFQwWNvFEYdWJQ4H5W8dPvrsm/zLbz/KHz79Jo94M6oiAC/oCj+VXLm0yyv3not/jfj2c1dzwrJ2xJdVpO+WXc7OK9b7zQef5QvOwZ53D9Kt0iLvQipVFYZ4zKcnJ/xW5QRbLLMZn1aPrDryW0KDOlTwKv7oZLWMJCEWWhXxVXCTykXDruohUw10IZmSpDLbjFcWkLbVqwQ9QusAGQvS2OA8gB93Q8c+tqdRuKpShWQVbWq1p30scOw9L0ZzWlOQfpi5uNQmaUbxMWCAa68rrKpUKUEjwc5xW4uAB94hUtTRQauORWjE61CrsMIbSyVYI083DjNVlWYvxPopQnjlVQDjf3ZTmAtDFUZmq8JWmgSGO7AHpvuKiZVIWWpB10EwCCSp0BhMwnJLeImjwAgKF1oxXAzGUQFOVR2Oiwtk+qmOqaasfkJdBjt5UbCdA3UIVlWqgUpVhSHdNqIYwOG+hD9tuODdm9s72vfFwzWxrYAc607aRZ7wthBj0w/HuEpiWmzG1ZWKPTSstE2w7cxWgoUNzkjXQW24Grf3tgcc+oGFsa1lz3vcOe9rez4EDu4389iPydh0Utaqab2VlW/MrWidZLck956/mn/4yzfyf/wPv8gvf+FfJb6ZU+6DxX2ulkpVhYF+oSv81LpjHFtV9V6lm0BSVQ4XJOA5N3gQ/F4beiXlolWqPI9EmoQ2Gdv3XHmdpiGuGCDe5opboYpa7a8DidvrxDiHSEAQSWHPTpqT4ohzJXXt0QxZM6g/mmMtjN6HxQmaVO2XAYVz1wW0N7Fu24PQaMthWgXGTHA2f7Awf3nAijhU4gQ8dHNgomqqgYY7CwB1jfkAAlIaz8R5sbTrMVCOugN/GG2bIZZzTsBUVQvZuqvAr8QaC/FwJ7NujhtxlpEBa4MHRlWBFFYOOrYJhXDStmyETpFcNFbm3gJiAY9UkUDHWftAc/xHWJsMni9eClFw11ysBipFpuX6ZDhndYkAABAASURBVDKHD3WB4nnIUtlR+u7NK/mHX7yR//b3P89f8/nn7nOXc3JiZmbDpLcNvfVh2AI9U3p0vip3M3yGHXzmOEOfp1//bmJonUe1TQe7hRj9KQ+nCiK5qioOTiOVVvBzlKtLJIpw6wk6ZpB0wEBKASMB66JXA3NslHVs2uvWFP1yWGMTq7R2KIMI9nYfa+qGE7IT5pLrSB+K4ZZR2X7k4bB+KIVk8qtKOAvjtGQWBOKogGdr+srmGyMf5lattX5TnB/RLrkaSiWkhUuodfClcYoi3pIEOLYqLSWNLfgKqoFNGxRvUMeFKG1XJq9Y4/pqIQba+L7RcNyFoO2YqqiRqkpVNUTqlpFlGeAj8YkdqAxpVZUF34JiOW7QxacQgAB9Gh3DpANHCRcNPVV6U9pcObPOIB7Wk9bp5rGOthwqpcqmcty2EIWrplOlRuiHHDH9NfeiuoAB9hjO03hSNWNsStvGK/4kqGytMFrkY6iAosZNG6lUKZmt5g4EHYZCRJYlfO9YeG8/4b60i7DzZmtedG1XjIWaQg/5vvnRZ9/m/T9+1X9K0GCFH+KMlg4mvwC5kjdfu597/acEQ2O/KTBS2OzDCN+7Rv7Ig8Vfvf9ZPnvg37KaMUdeuJ7a5jJQl/zOTaoKSVI5apWqSieh+vLKRasCVICqFkeEvqy4sZbk8umSl/m+/7O3X8zL9/j8c5Kcs3aYJLAUiruaFvCxvtccImB7hN58Bw43Y60fCulXG+Whps10xbZDGxRowZ698v3DJ/ngo8/zq/c/yRdffc+UVim0DKo6x7yQAIqyCFgVur2kqhzCmCrH0OrIbpfVTEwKlfGTCs0BqWLtoKd8MX753q387J3X8tqLt3OV7/01mQkc7cpFGzHPJa+az7J03s9GfPjn59r5/OY87vs5++tn3OJcXb92LVeRk90JVahqZ46L6k9bBWs8DeGBmKPg2atKxaKITesH449FnsUO/laP/TkU4nxq94NXjOauWA58AvSOoVlQj/MimWaXZLkbZ2CvkWh6dbcRigp0ggwcIOBK4Stpax2tiIxDQi7attAL5LCmWmschdrsi9e8OSlVC1xBMQ8ANTRChRXPbKKdj+t62m87B643/jzTiov/5OQkN29c7z8xuHCn2/NEeSDngw9M6H0/DBw5OzvL2fk++nv0UFjv4Gp0yaH1GsAw6a7R1SSUze3rV3gSfi9vvPJCrly5FHOUFNTucLFNr8JYAx6L4a6NMcAH+oJR3McUUWpYgLgXgzmaHSksBAaGURQ+y8+n3Fj/5bcf978z0L85INQ3Jb4sQsGzAi9A1SpO07HVh5SyWF9hP+S6FvfK+U1xBVVWmFzrWaN5EPi4HT8s3+bD8c/fvJe3X7vdD9nkLJy3yvzR7zLk8JrX5VIZaQzLeUajDEzSdmkja3dNJvTcYM0xl4tGzBrArVgtZuWbbx/n1+9/mt98+Hm+eXgeHxRSPsWPOQVrx4ca/7TgW6/cySv3b+XKZdEhA4FgH5StXR58dxb/XQz/4d1H1OPTOkc5Vp66V5kVaLVwkDsebJ+uUjXrUzGzsdqBhbgmXkA4YJ0tGCxz1KGNVOlX+qeEmNcDwzS/62AfNEy3Kpx36XIIP9Xr/6HsT9gsy47zPPSLfTKz5q6qrqqeJwCNkaAsjiBI6epa9+qhSMv2499uS5QAghgaQM/z3JV5lt831t4nT3YDsrxyxYqIL76INex9xsyuLiIDCNGszsGJAr72WvUlfEA60p4pSDFf89rucHyytL5ea2Lb0sX+uFiZc9nIagW494ku1qwtfKiDQ2fLTNTgSM+LXauguleKy+JZpv1t6PwjRz9yAx2h+DRI1/3jAqHGZZjzKeq4HmYFNzZEWhobwHhzXwMrCBFfRAfT8iDsGAeNazBXmiDzpLPgtyY/W9OG5CJKDFsFr4rz1m4cY0mAUvxY0sx0u8xp17VwSCzNCRGY+DN2ObruULCqABHLKGu+JpmHmCWcFyYYZXtc1xhQetBdN1scTSFzgUI4s5EH3lMTxGx40zrAqhZrzlhP0tgcWOFGbEIPhC61uc47GLSlq8PkZMNljYyNob2fepaR7Hm+vjjf89zF6xqJ4/hs8HPwIWuTX+XeYBJnDB6ocRR9x3V8yBeDf/Wjl/P3/+bH+cm/+ha/COM3s7tK1RRK2WEzw5o61cihHveydskalzys7sIa276g4A7yVaxsrAzWqdWKwXpbTmBrbxIbHH3PiUp0ConBDbJ9GNUmCG2PMF/WBhcgHC0KXJ8QVcgOIraPr21hMT1XLhvb5nnMygSBObKEocugp001AXxZs0YRqtgGX6ANHsPBhbKuY0ZwNPr8u4QW5Qqy5z0EYei36dDCmtA+x1pj8pqFO1pgTE09SnAG03ANvp/wTIpA751QVaWKWamb6gCDfay5kFjfnCupggR3roHZsEOjQs/bLhz5qMlf4xDaCiXahtzVGYQIAuPYed9jjQOGoa9gwuOauy6LUcf5cdc1NwPOaHEdrFQQ9jZTuwybj/bCU2TwvvPu7bP8xQ9ezH/4y1fzZ999Kk/dvRYePtQjpbuLRLB7TaxBrQAxj2Om9kktrAC6cR/z5+cXvJe96Mc9qUTpxJ3A9Q72D9J9xt3LrNEgywWBPlJVqQaP4kNbhnoNquCquiackKldRQV8Osi0jTFBtubatdftaK5C1uyrj9JXZrWjMtQmXOAo+sDi6rEI648uXo0zcDUckcFekBhvIW+A04l0/eHNnZEq8unsPGmdtAb3IRk0tMy2EkaiZShbA7vk4Ti/MUxrO2/Ict3eOoUdWtW2n3Z6bVikkOHaieP0c4w47CyVCI9eIDZzaJMRG+GEQY6ibY3YmLyX1gMAPOPmNtS1GMQJN4bufOB0QdjamaRSl6Tis1PNtW6JzcvayGtrBVFNQ28b1x8OHKZwqF2xjWzPQ66lMQaXU/FnQELohUW6IwqAsapgJajYDisxPAFGXgwZu5eztBWT5poyQdZHGAd3y8cDjlyG2AyZJ67eY/iLBOeunsqrmVjLeA5tcIaw5Pfax5wIvym4CwXK+4PsKioYQwqfFPjpGhqGF26a05MdXwgu0W9OaO2g105prDKN55uRDz75Mv7bf/6V4OPHI8tCPgzzYWGNnPFbkWcf3cmLz9zrvxqzJKvPnueltlmX+/vk86/yq999EP9nGZ9+ed6X3BrOaVy7J6ZqFZ55aONzPjBiWzcHSrsdaWK7l3tP8bNiNbVj1XQGj6En7pzlOy8/zLf5zPrEzTPCvF5QeDgpXitqD7FN2Ftfz9UPzyeYvSd19axe37ICHtUIUBkOdvPRYHSwprV2Hj0/o773waf5BV+ivub/YIQvCKus52L27FGWJ4aP6aiE2dJNzzWkkaolSaWqTApvO5LMuHss7UoGcRRe3FZCmSoQtGu7wfchLz3/KN958ancv309JzveZRFrXmaTp+XepmavnJnPu8b8TuZiz3c0vp/lu5n5XQ2n43c48LBydnIa/9Ph69evZccc1k+vKjTWwyimpehuh+IcyjzQdNYlZ+7Z+LrsQ1yOEvebq23EyABUUN3F2uio6+k5gSZrjric47SrLnMad+Cgej1o3y/JqKqu6WoLTlXhr6KNBMSrGls5ALTqYSKaA1zpBa6J4i2DUWppYNO1FMxO2Wx9djLV0ejiN7ftKwlu4RLgVuiaxZq2nEu98lQtsGtGdad1ObqVE57Ybty40X8teP3sLFUVv1lWBm/QLi4u+Ab6HFFf5NwbjAc+lblWe25yLIozUrg6H2P2Wn0uzPUbp3np2Qf57itP58m7t7Ls2Bd5JOQgoVWoa7UpuGlxMEwtlpgGGRp2OAh1szaIYxBAM1I4ZKTb9Ad+5XOeUH/5+3f5kuvtfPSpfy0oPpo3V0Hq2Hxsk5GJzPm0ixcKCnYeYa7Tlq2H0Dk6Csjm1lNRV1YnHYZBmeJsk2vXdnn52Xv5wbce5sGTN3gDM9nOVUVBmbWkCrtlFmlWQ0VsYpcGSxA63LMF0Bm95gS/JdlUuk18YT7/ivTNdz7Jf/3VG3nzvY/zFU/KYf6qQtVkY7v+Zx7ezreefzJ371wjtuf69nQpfiQuWXiTXvndOx/lF799J+99/GV8Ao/nucBQU6swFVSy+juAE37Tcnq6ywm8qoptqoE5RbSKkQ5I+oIU+01rxthkN4WzqfBDThW8vk4yplTVNLqCZ4eQTF9xlBRlNdn1undYK06IWZKqCThukq83OQo4szHOPkKGuML9rnIu3/RpV1XoCEz2ZWyTquKYlbSODax4szLNBVUIHUUoKJygK1VTrIepSrdiVFBbrwKYfYOmHlPFmNNduhFrYV/ptu8RausQrKpwS2plqTqsoTFcOTEfW+V0JbsCd2AlpnlxuMzt6HPVsZMZlDpypZmvULTCTxHFholx2X1R6ud14taF2kFcXnMd2z0MXqLmgYyuhxHmpqvMcG2DdyEdhlxuNkbkJkCRE5r3ASpi5ifwulalsR5EK1vzMgj3WgCNTKFqTzrBxiTiJnrp1pZzHGEdWP2OC4wmabVUVapq2oxtNgWsnRzioVW5nsGlgwQlq+ARvdq9BkM+cMexvZsuWEPHBMHoMI6uojhIlcUxjidpTHyAIpinS+XRvZv56z95Of/xpz/MX/7JS3lw/3Z2/qUTsfDYqoLYwjyaZC/tz/04CxBqIHb36GrTsOslDVsczijsLRe7Js+SBGJrW+Mg5MGb9wTr4BwMVQES0j586NJpGbMcXHpWh/t44oN7MjQqMIJxA2mj2u8ckoi031NNMMFhG12hczLbmKqv8fAFFJ5c4bHmqhSxuZ95FgOn6R2YgznWNKaumrMNJq8UpBnxehiaCPAaU4mzIA4tutEYB8vXuAFWaR5WGwVriKddlkaJ0bZrwgkMFNeZA5PaeJ8IaxKwBgKx8+SToDtFDpZ5SlMHAF1bCcMKaRLBo2OwJIx10Zf5zE2QyIxrtzPWfAAippkzdFdZl7N6lSqeWSAOzjponrBbVeNL/CXiX/zghfz//+o7+fMfPJdnHtzIyak5lrDySJV1qreeoFuwwJ3f8xAdI7QehPo9xQUfknxP64cpgiFFlZjAYE7VvHcEG45tpKoyfzI1vovwdJR2Q6vMeGxDigZrwMaSp+VcuAdc+1JkXHqbRWnMLaanANEHs6JSdYyJDIcrUlXx5xgEAhMhUsGuVE1J5bKBWXGunwDd6xhIjTEM7cytG8YMUANVByRV1UIK55BvtgGkpDp3HVKFT6gKze3RlGCvWJV2NbKa2Pg4Pq5xer6hsUoV15372GtJGTp8xq0TThXYQYiMpOKqzNXCOXQqEW/ChpHb96i+dDY+JIAHXQWIVFWqkCxTY6eSg8RWEdZyBVNfjnOe0UAxKih6kcd6ZwgbaLWx1l5ohG7t4V8rslbdqkoZRaOudgONDDhK0JcSm3XInesL8ZnkCJyttX/k6OuyclXk8jQ5tUg7GBD8lYMjAAAQAElEQVSN8aIUzCz93JKI6YemjepeVSks7ws1t0D7BxsDShokyMs3X7DscnZ6wi8rasJZG3tLI5XZBsfnfTD6/3L75ruf5Ldvvp/PvvgqVYUkLs+5ld3i/3DiJK+8+DD+23JnJ5n5/flK01rJ48f7vP3+5/nZr97OW+9+HD6WU4u5WJ/nQ2USq6WqUljZNHYViNJ2DDEkGr0F6sRGyUrFnpUf2jTFlaSWQsKZJC88dSc/eOWpPPvgdn/BGdeerXXBzTlo0Pl41BCtckQmMEf3L8QOAfZQfDuQYBz4cjijbf1ZG5Qvvnqc1zj7n/36zbz74acQi8xCDzQ8TMbZR9Ilwfo+xQeJrVIoJalSV9x/lm3e4p4Dq3ALFtLJsVUxnUPYA7bfzT24dyvfe+npPP/U3dy44QVPapmStRXc1eScmIeLRG/bz8r9R1r9B1wXfFezR9Qje76/8cvkMN+169fjXwr6X9d5PFVHRQUy22G1HS8yB5KWbI3Jx5HNQjbvj2vrKX+QsVXbNCS5ytWZCazdmIJbq6BmF1emlxzboW3TfCMx4egh2DcSdqUYBdSIpoJJIIarCqXgGvNNDgcVmz56VVhf7zPiqIRaG2NW3LxLPbhoykQurfaLUUH9od5LI99+LFuVa6enuXP7dm7e9EsnCrGPwQ22Px99c51zY7X414LIhTEe6K15VI6WbWZudifErWCjUTk5WfLUk7fi/43o2Wfu5RR/8CTO218ZLKtaO/SZtMEKXQvRxlaKH7Jj0YMQ7VgP4WGXDsU2pjm0Ec/amr3mQWz0c9abPLH+06/ezBt8MeX/jU5wyHNudMyj/KAEEFPMvRlqCGOwb+Pm8UwgzGNlTDreMIjuvs6vLbwn2HkAVdQWRDiiPHnnRn748iO+WLvHl4TcsoCem5Wr5GqFjw4kOBvxhMUiE2HEbZaauQixNljkawjh5ZCuQVpjAZ4EDPtI8az1Eb/1+sWv3skvfvNOPv7igjJDZrLNkfBFXXL31rW8/Nz9PPfUE/2i0euwPiu2GnRU8YXsV3wx++7h3xZsnkGFWlufSzbKfMR2u11OkFO+4F4I1kZEV1WqCospoHvGVas/VbgUrMZ60iB5fuxXZFLEcqgDOd2AtVvB5yHBJHRsc5vjgK+aXCIUdR0K7AR/XZJmDrbrSDMSOM1fa6mU0Prx4CLgHD2jpaqyiDExd0lszE7BeffoQ0GZjKJ3TV2FawzUve/PthiahCbZ8ofa5HR95nOtkyaDKcVI2TqpmXERsjoXLuBY74tBjlGzFSgrso/PHYHeIonHXitI1p77ngRH4AzI1lRmvRGg2HzhxEtVrQ/dkdphF0Lm5M+x92ZSOSgj0YabbjoaaoSud8jDIcNinEFbWbeccDPKW6fsstOWt0orBwod+shhejHPsYWzQrspVZM0FAqr5nmQhDNQdjVuqg8Sj77hrfGNaytVc5NV3A1rYO5j8FQKmbkCxcs04GibF20NKKZ1TvvDDCzqMXIwMVZFEYRxRZPyB8z80KoK+swXU4C7njW0pag32XPuinH5LKfns4qy8dTmKtpymUyz+czMapJT7p2n+4vBF/L3f/P9/PmPX8iT929m4TwLWR+YaTKTmdcORhVDqEpxQlpdG2Ta7KRPpeMwWHuQffszN22bgY9tSRSZlGiIPMyJsUPyZc/1EIPTNTChEdKA1w4DiVK6oKGGNECJkUCHz5OiX0orRuNCmsJzEDwxIdK7A4UwNrkUN06h6RvsKKg2n4QG69bsHGBS4NIFW6ZdfKj1eVIIhPfvkHVYRobZg8rMiamF6mkHZNB1xAIomAB0/B4Z6LU+iKFwz3dhjnByquMM3QtcY3SlyZi+S4oHosHeMnoZh2GA0yGTxdlaqP3mro/1Tho+5AnDG9DtED0DQOoN4sTgDmNo19gxbCPTh7rGtfwyzZi89eWp2XJdG46hFtPE5LdmfrF43ibEAXG/XJ8n75zkJz96kS/Sv5e/+fHzee7hzX7faO7M21aKN02WZPVQiTrZwIAHbPr9uOCs+q8pLjyj0ORDg1I17Sr1em3Ae6/qVXpTUsi2axLSRFjHuj9xAIpPSw7RhrpGWxPtJWtiuM+1BLQGW4ubolbaZthszO6svHXPxdSDe2LWw+nIOggic4YVUwkcUWu7wMYQ60rhBNc7nS0KIIUMaoKwE8h2sFZqxNKo7LkWUpuP0RqiMc88xNk4pRphLmaG15cHXriyyZJu1WNmTN70XYTLl0Vqyh8BzgRzkvALy/icCaf7aAph1gAgCWmeA3YTDGEP9NXOOlxAg9jsxz1isS3HWRYHlv5agVqdgqanyitKzE34mkFQ3Ly0AbB1aLJnZRxxletF6KRcJukDyJrHzWYPzw2grpcnCMqxPutA9mGLMtrrNk4Uu2m9rHVI1TrXqkhKjuyu7yIUKjhFm/la20AJhLYSVXVZjhidqXsEJ9bxqVld0j4qtK0mZiF2M9V9hsSnv0bbqRQEHxMLtU5OT+LnjoB2OLQ2ZGFvHcy9nvO88/7H868E33nv01ycJ/1eAB7lqFWx9tlykaf5nPzSs/dy9/ZZdgsroobPYTDSn8t53fv0i8f51esfxr96+9A/ZKmEvp1kO85r7dgwqmTo9IlgjGzQwOvO3o2OTG4VGmwY7IEovm7BaZEjAP7kE9fyKl9o+nnvTv+V4Oj7i4VxfdZceNK55VQrTkwS4jSuXUSC9mDP2oo+D6kMB4oMcjau2rgP83Uaof6F0PsffZH/9ut34j9T9cWXj1OLDyyyITJauiv1ULgKKuxTcV3e8xZ0jnytUaYRLllrh6JGFcNaI+WcXSFjXOTaKV+iPn0333rxUR7y5eCJ34uQuNVyXVMA1+7ce85jkwu+n7nAP0fELri5Lvjl1x654IwGcsLn41s3b+b6jevcU7tejXUs6b6UBgU4AB/rrhrTxTbaAyC94fYZzN1q4f7Rbt7VoJmiiCab5m4/ooCzKEfDwW4RCE1dDthrv+qlM/I1TrbGfJqqWX+O8woZ+QPSF8OMNXZkTsQVrKKaYGdxkE6AcNNuN1IgVTF44h0ahEZzqypVldCnYNC1qypVSuBuYt5mr7qy8gq92iy6l5A/0ChRVfEJzj8r9X84csoXhGTz5HMxv2Um/8KbzhtNzY03fd4aEKNn+0uLbYbSoLaxKjykcG7dvJZXXniYV557lCdu3cjCo4coe3IcvWZTqyr9o1YAqxpJVYXBvspoP7Xg10GSJUmlwEe41Uq7ctku7YXYx5+f5+e/fjs//83b+eizL3nAdhZ0ePTBs4xXFiDz8g3WnZCa2ZiDty9tA7LdrtGE6XTIpKEf8hVsMw2KMJVmi/MN5r1+7TQvP/8gP3zlYR7c59z4wFkLzIU90quwrWWWZipCLWBqVEBVwXAZsQ3mVyvGqyrclPlGExdEV59t8hVfDv/urY/y3/7lzbz59sf43hOZDZ6T+D+auXV9l2ce3Oa6P4h/LbjwAYBZ4FWqimqD37jtwnfQ/X829j9J9t8WPOe3YdaozFZV8SfrGBuYx3DCF4L+BuRkt2TxbIhNLsbWK6li8KxQ9Nj6CyYPH6eqUmh7XxcePEBgG0oEzGvj2lrWM5R3iRNZcZJJGjGu4BxsfWXD1FMGyjnVmFtfyb6BYIYNXTV8b045yoYCr+ZUxpCqSoGgojhUFapE19tAu10GZmRPrkhUicOag4riUFUohbRC7CYqm432/puyz6TVqgkedc9VKbEeAq8QdLEur2loXJt4BpiihJqzur0nsW0ZjQNUVar6isf/i3FVmR7GVIEfJwgGgLPgQU780k7HTB1tkhqN1rls0salGzn6ijHLt85lc7pI7OBltGvj9vmg+95AS62qVJULmqmh6SuYMxA40+oaWRtpPRXudqSVSndUZ/TzTw7N/IPTnMSp5tozGw7do4uUKsZy52SjjKUjzIC/mrHNGFbnhJAEBXvFsjXhTtDYwE0zp5vbXCjzPnQNOL2eLTiv/xbvhROyQp819uzwMKoqC3J2Unn6/u3+i8H/8NMf5s9/9K3+K/lainUvqWUXBjp2LZmNWBUma2DsJa57aLRtA5yNaqV1Cr4cFGkGxuF+39ZsTKlamdTTUtaKhllfq4O2ENSmjBlixKLPXFy6dpfeyALYnt3EKYFfxVkRG7y+kdZ9gPeEffajTTbSMXWJjOkeTPw+OXK9FmUYTNUivvrzHh6mWq41y4A2sSqyR7upwpZlPrbedoZAab+HeDT4Jro3ZYSUYCHHfbTjPjtOPndb0zgNZ0vA6KlibAEybT2TrE1oNVEjsBP5oY2k/a44Imx9ZYTpGCqFRWczvjczRiQNE8/aen1rHdc9XyuraW5crJo7wEbEpmQ2gvRUVUuDbS8pHwfLwoeUysO71/ki8KX8w0+/n7/5k+fzwlO3+AUinE6YQ1VhMAdrdl0KAF0LIeQesFgxTvMNDz6Y8n6We63XaxlgFmTXQk+wauoEjc1UXPahF1zKj9iI9hyNpbIUaxVU8KswuhdeWkjGqFxpR+40Z/2Y38TCrGmB0aPX4sAqDLapscla5tgdcKf0SmbIRGTZCsPRnEHHWaiYtarS17ZtTPyqSpUS2ryLkqnn422dq9JNBR17RD2w2kAba9sA/qF7EQg2Nxj0ror2em7SfLDIaWG3+PTMtllrpamSJXHKStKCU1WhT0Aeoq9wRKmkBThiLZlttLNIm8BGVq+oWzJ3Eno304RDX1np2qGJWRbzEgOkZ5OOMehbQH51NOs40CCVYMxL2QYu5LnuRCj4GRDVCNZc5Ei3Kq6xNjoE6dHsoQ1oagOaSOT3oKEkxY9nEZp01GUvTECvLxZ9wK5UFba9pr36q2IGrvvIjIVGoFBxQKoYNl/dwn7IDKRaxXkraS9rq6qcnp7khM8by0KUbojpyF4dgVWgt/UZX0L576+/9uaH+ZTPmiFg/qL2uYPs3cnIvTunfEH0oL8YvH62ZOmSI8WPF2BQzT/GeeeDz/m8+lZ+/86H4fvG5rmDfg3kfuZJK50SGnMwzl5XVDtV1dSqiganF1sVPusS8+XH+q7BWBrsMcX6vVXOWO9zT93Nqy89yiN+Acr3W013zUpslJTr2Y7gKMxTVWG3ztY5WZu8Nom3zc2y6cYZXO++cVItDobVR2BBUvPl44v85o0P+FLw7bz1/qc53yfLrpppXPlm3Q7HJc6yw7LpZgIBkGhOKewijABUofHsmlWVwilHbK/tnds3uN5P56XnHuT2retZuHbVHAZ6wa0qLHvF67stwvUOLr4yv5O54Mvmfdr2exq+dPRc2GrOzq7l1q3buXbtGjXmlbRiKqmqlnRzRxgqpDAJp7W2VgMiAJz7fP+AvXXjq91rxKaUlwIrVjjIpZFulDtArrJn6XptNSd9MfDRXZe4egYz88Fg4FhlntgAk6dka0woQ674yOA+3IJH2kC6dLIpMRPzjfY11MpHnMso1hrDOmL8IXMyqievxG60QQAAEABJREFUI4L2LKJlYHpayNhQ7D/Yt/imIVFgqSXXr1/PnSfu5Aa6mNcv+i54E+UNNrzB/HdYkIvH5/Om4wvCPd9ADzjhy6HB4VKKB2KPszAHbFeMn/Es8eyjJ/Ltlx7mIV8SnfgI2HPB1hRLkQjQI0MhdnTvzctHmIsrimVpVovn/EhVpdgPyKEXloKCb43qF0Sf6EgBm//56m95wv7Pv3gjv+8vuFgUc47eo5nMhs3IHrdFg1ug1fqFGGkUhAMT230Pzk9ArQ99nZ+7Co58hVVBq3iuZEe/8UqevHMr33/lmbz47N1cP6ssLp6g01MlNmiqkBhb44AFIL0EWXrc10xkvmalyqiLcWaJiQiEzYgURcboGkv/n4j/+Tdv5VevvdO2v5nonMCa5cJlz31+g/Rtnvief3SX345UinhltMaMt0Kyy8efXeTXr7/X/+ORL7+8yPDMB7w5sVQKowqhb+e54xl2tyterCuT6r4U6ORDnV17bKbGkaymlJKCr520l20u4Lb1jeuHpo/KXPJExVoMIFWVHVK11czaJl/HmnFODFnuAjNVejm0zeVSJB26rFENVNLaN6jao73Q9Dx/TieCztF2GJlMf2RwhbQA6eYMtH3qQeoqBF1PVYElqJbQBnLcr57HaJ5Z27WWOxgK6a6jsBoeZYyNulCETuySu1pgTUTTe46FRVWKZGVZNfuTAI4VP/TqtkDrteJU4QSDrEPHvURxjHN2xquI8KDrMyZkHXEp6sF8UrS5mVAiSF/MpLblhf21WI9qY/XXefS6NjgMSnFC2LF+LltRsMJPiUFgbbh2hJ2v9QxrKlJcL2yTNAM5x825t3jjJBZFxFBpvs85oRFjgRiX3fwjD3OuhRHbTqXZEwuHHVOn4+Kr3T4x6wP1WtXJemZwBV2TQpVUVYhiEoTs/bfnuXrwZmr0ixF4aKvC6t4u/OnoTZm1RPXVld1u4Q3+nfz0Ry/lH//2R/nLH7+cB3dv8hyQntvL7Lr21Nuy2sYB6rWNNiq2HtvXUyCiWHaqOhqfgCr8GFq5Qx9xrhZy1EthrByseAatGSznm1D3NdpnlKuQNxUnjzHXCElbxc0DhRlnHCjOl/7FmRgI5eR45sowxrkPiF2PWs7NorK+YMb8xrDsrnGQE3L0p6awjvmI2FQjk88MDUBSK5iWsPbkmMXqBoGOa2gr5mcuiTXjRYpnZ/52pmRTZKR8QaD4SCKmDBIUbXO0Q9MnKXER02mT9J6jB3OpOQJhQFWHttqgXQKkI75pn/mslLPq+QDwiJMEpq10fWKbnrWIOKc4Rb0nUFDMVXyAwxFUgFqhixmiVGg96GETZLSWf13yNz9+Jf/pb7+fv/nRs3nuyZs5nW8IItmjmBtijpmWq01wlVUZ90yVvftj/SxYmF1IanMOxObKphsnXIE2HQxtaWj6uqRKEaMEY7WNcaXP9FoxMjUVENenqeBedmjW/AZ+mAECO3ERl9eT9BWedc0GsBAipsAyDUWMGstaU3a04UqQy8M4bcOTXcSX3lCBrxH49PZDfKyvYaRw5CNe48lkJHdktoFR8Wf6PRajk7aGT5GqggUOnxEQw2RUnKttncTU4fUO90pWKpqHC0+L3qc4s5pGNOfjA34l+lM8VQSM6XPcgHDX+QwqztfrmCHN+JpbRbliIRMPXmzgA5LCIRGnHj5liGJjsCJseuNgdLzuVJw57TkcBTE7DmyN6jm1pgCDaAed7HrEZk1VFZuKMqxCn3PAqcKmG+91a8Cwx5h+67U2XJcuTHpwNVtXj2yBZG2vgTXlNWkdxDTVLfCvcsowIrrZicsQmSsJE+HRSe/jVifsK7Npee9MjywXTjkVyfSZvNvtcnK643XdDHgUao7hmcyog3QgfF4e+fCjL/tLqTff+zT+H3Crqmtyi2TZJT5GzpbR/wmp/8de/+uqnfmIjzfpfrba43/6xVf59e8/4EvBt/Pxx1+avO5pZOnHQxLKK6witumyXvLFxVosjGF8FkmH9ZXQ1Ipx04EwZy1GbBAec3dvneU7LzzKy3zOu3PjrPfn444oNqOLYX3WaBOD3vP1tW0QKqD+fE/QMzAHQeYYLdicO0we045Za+yjt26pc6zhGj765HPO65384rfv5ePPH8Or+Ho9nIvs0TJMbzEWYhCvdBjAnsZcVzqPWuxLe10Wz0NwyG8+nGRZw+QVU7CPZak8w+fh777ybJ59eI/PxUv2LNY1xWbyqssa1mOLpMb1DYxzvhT0rwL9d3Iv/H5m/S85R38nE+69i/h589aNG3wpeCMn3L+eT1l3kyvOBK9A2zpm6OposavIf9/779U6ZB6Tpu16jqfSb/oMt7kNYyV+MyRyyNzo39BcqYlJ53JNh/GK7bOFtZRJhMGFZZQn5DXbpDYDbazgKahwXTN0FAHkyMTLmmXmJmLHss064pOJkQo/lUPTnFKpmpIijM0dm2lnNrDT09Pcvn07/onp7oRjYaE+AQ0+bey5wabwTTRfBp4jF8geGcQGVcpNkYMZfSU9SdKKB4BfZN2/fS3f5UvBV3jiuH3jNK6f6dEsrnu1XaUmtfW054lnqpoKcs8HigmogZDmiARcqZU32o/UhXNEj9BY34eff8VvEt7MP//23XzCl1P7JlUfF4zoDvdIAj22qR1Lt0XKNFgj52e08xqcAx/d45FNz1wFfmSjUTMHfH+RG6eVV567lx+88jBP3j1L/5/JuEyeX9wsUlWYSCq9aBSVYiOESVEdlKHOxaeMGemc2Do6V0Ii9FSBrVKcVXB9Ujtnf6+980n+y7+8nrfQj/nS2Jvc066CBNHrfpMvMp97dCvfefHJ3Lvt+i96PcWHqlpcwZKT5ST7seT19z7Lr1//YP7bgueDCklPWaGNCAwUPbMRoJ/wAfyUJ70d5J7aHUjSUSY55rvG1gmqpsCxbmzYgKkqvZaqY5vlg3IH9TjPzskGOUBXuOTpo4hku+5VBbeEUv3T5pXB9XRs5RZRTEb6wcC2j+QAQdRuSSYOlpZK1ZRUuuG2nrtazVYUzUgVRKRqSZU2QRRj+5oNM1TVxCqhryWLKpzWCK3RQEPqiuAQT0DhV47b5lVHK+kCSTCjbUaNaSbzkoRGvMNoPFgjHcTfc7+xqollawRW02ul6HYNjVXah8qU5LvNy7qT4p6xIFRV/MELhj3dijykbQe4qmwMYoOyWZtfWhrqNRGjh9JrNNiFqJVphyZHwQyXMKnkIGEN7mCde3QA0C5PPRxWnqa4gr0qrJEq9syCUcFJQpQe2jiW3gAA3ec5Y1WVqkroDmLaR9RcNubBmZxKVSX0oOf1TKadbzZ49G/irHu+3vHs7OuaPqyuh93PGfjqueaeHWStxtz0ZHVDWwDOThfe9N3ii8Hn8r/87ffy0z99IU89eY0vPi54XhvQ9+n7EcsTztpI5aqM1VOzku0aHa3Htch1XX0qzi+dzH6Oh7umgcwOlM7Rhb/Z8pmFedNxQrGZb45lFQly57qTySOyEkukMhu68OV7HnGySuiWiU3o4FhGQMIKWla3qnfoVjvf3DbAjR/ulaMamAdan6/ERrZhY4xZSrg3iy8Xmz5jLsQ1DUlUM8Cbc2lVlSU0sKqafLnk9DUCJwoyk4F1D1JY7o5UCyOVqgJd+dHG5TXT0XzPU1T7kGuQWSZGlG4Fp6+ugaeDamox4quU7XCBDMQz7fXj+eG945nJzgkMNLgVViHWddBsInPKite/eM/VcpKc1EUe3F7y1z96Pv/wN6/mr37wbJ59cCvXznZw4Qdh/71HtOupqthcz8Do50P0nMo7FwdOx0ho3vpBS4zo7LPMXJ72FiSHzUxOFw2rQKgZpAoy/euJQh3qwXVsBY2Qn5jOkEOTtTlOq101+ZKrttM1cikVfrbyG7z5ywSqyKVo4XpGzrVRXLs+oVCqBXqqKhVaD8HGoMeGJpxaNJJCheY9ljgXVbcJjGE7x5w76x0rc0q6gER8bHpsE8HSQKpqUoFSDApq64RTVVNWsKrCzZi+fKwjNO+9BFxZ1XywTtoxXMV+OtkM7cR4rrRZxHGlhrQEgJ6qQtpFY2dtpa6UyrEfXDrOM1G9dVXx/CiVq1KrX1BHHI3jpKpaUrEj1OUiOQ1OCHegqrCr7ajwF4wqRq5xVYNhRJhDIzaNimG9jLQ9/YlXTR0aJuPs3g9EcNaxg5XQs9qaWRu3L9aKrApgdvmsM+CaVRi9mKRq2qoq7QQwCTZ+lTq0kWni9wElWKkqJH0JMDHsk3tyUjnh8/HC3DVhRmKMcn2+cRnK5n/+1Xne8N8SfOPDfMZnzKrqLxVRPc+S4F/kydsnfKH2JO8Vbufm2dKxFEGKqeQ/5vPQ2x98xefUd/K7Nz/KV7x1kNHPy5Kay3pW21g/FvAHThUG2vtq1k4aqlUn+IWw/VrtrA2ij6NNZl1J+1w74QvNh7fy6gtP5hl+qeN/JeH17vNIpaq6SPsuJNyXStuJ4ZELnnoFOjO29vpG2Hes89mjsRbubQKYY9aAO7yWFkRA45m98e6n+Tmf6/1Sduwry24301gWNHLBMHrmYRaBKOlWVamaMved9rM2d9PmxsGxCiSsSugOC/EFu5Z9/P7jW3yJ+p2XH+X+E9f5/Ds4dCQo9lgkVRXe1gefj40jrPGCz97bH25d+OUg38fsFV7vLnj/eoE28/TsNHfu3MrN69ezW5ZQNjZLW70ASuBrwiysYiCu56pUXc3QOwhru1Kq/VmNqRJzNzFmqP0kFvH6iffMobEGrrPXvgVc7Zm3yDWPGgPxwhonsXuH2vp/GFwHFK6PKem1hMb0jJe9/ZXc9hqak66BFZuVVudIXWUdBf6IufE3Le3Y1j8IAc/hsAECf2wdhGYnh3Ptq9x74lB3y8JNc4Ob505OT8+a57fWF954fCl1rnDjnSMX5/u+OS+46S6IexYtPkFRm3Lkz1VUoUf14wiw3/C9+PT9/mLw4f1b8Ysc8fQGvMT5ZrPmilZRq3QqVcUeRoqfID3vCBhdzSarCkdspKpatptGfj+Zso9ijTye8ts3P8x//eVbefP9T+NvdHpfEpEx9qQOis2+WYQApjfaWW3mJ9A5Ii0Mk8NetVfOxlMrckbg4Fiyap8Ht6/nhy8+zEvP3M01viQ0tapg2Hmwq/RrzD1LQLoWRUC74lqVdSXSxSeHNHikYOTQKjVtyFXaS6qWiaXy0Se8SHFm//K7d/LJF+d9b1ivJ4Blxg76E6zfL4NfePpeznYEDm8VewVZuAeTXT769Kv8ki8Ff//uZ/0/gbHWZJBTLM01Yh73qsqyW7Lb7fpFu4pdwhs9x2Aps0KFBs7INld89SGFNEOaxNcaxGHiM7dRSg3ul6SrpRtY8Ie6xSHdxCaTelYR6EjifJWKbWYwev3kTbijtWLyt3TPxbymkRaYE2O1kBjjisd6BkUcgLHJmtjVeiLDWfGnZy5OnFNbJk+Y7bsTsQBuduFo91qZv+5hH3MAABAASURBVA+RikWRXleX7QFk60SBnBnVJVt33rQoG2Vw5osGMfmxkU4nT64WMrSBNOGiZLIcsjhHfdeJB75yyXGNhEkk4mOdXAj4PrH52G+vV2CN9kzHsZ70wRqtQ1KHHQqMyTFHPEvoSQ/pdjCHrh4ydBDWMZ88tREpxHo+JmSlIogxhNTDHKD2vh5wtZ2XdFUvkYyOkNZLNCZv4lQHuNyPqFFSNdlXUQnKCoobUE+ox68vCMpcPzwIuG1Yp21qAncfPUcmMmY0NNfUHrXVhlqIpdnOwPpjKwdEJlNJxHPjR6YuZzD6+cvXvp5jI8DXFMOcnXKj5xr4zEHXVfU1K/B2krOTHb8VvpO/+ZOX8w9/+4P87Z++nOf4AuR0N1KL6ayXCWb9AXC0TlfGfTAQTSLE5Yxeb/Uc048LCK0xmNTULJ8DyJe7LYsQ+ZkZOOJWIYvlz9rA0W9pR4biY4IQ3ZpbXIrRLkzMXj2D9ZrVXrEREGzYFBgmgtk7F19scqiCz4UhDJ9uvtWElUMOVIrmcM9T2/n7iMkLHwjcp37X72Sq8R6ga5Avbr6yYTAOZ+K8+oPzDKKtXrrWSFGj31e0DxvtnCw+5hiHgsvuiNFnDkiwBvd8m2OLm4HgU8AeqoYFQZsc0tJNDgZsxhlriIGjIBeMyOzYg0qI/oAz2E+7nIf7ahvcOMn0RnDRcDFWjFquRi6bHWjXgCKuJRNhb57rsj/Pk7d2+SmPh//0d9/PX33/mfmfnPGBu/dCiutFkZQJCWS2qgJzDfgoRroYak7KvPtcPo7FEda4ja6xbfJdfdizmEIy9Y1yPubAKV20qoV5zJvC40G/hag8hVwgRjA7mPVReF2RmBVw6cZEFW2g7lU110MiPToiSvuhMZE5+uqQA+RW3MRBBlT7NmtzAabf2UklLaFh06MvV7GYutlM0rnq/jywZ04i9HC9gTP5K45nZ3mZNUMrzEKbtKqvmd6PFWqkZ4O0dfOw5a/C2+UJEHJ+11rkzXVI0oLS2GrDZRG99sLo9REvaYppiPWAQVgHzuQdWBkA7cmljnOLBbufF9IBvHTD6zkZ6LNmOjp6jI2ClD34TCt6KbyIVEGitl/4OCcm8bFubppMgA+GK31KpUoJOnxXWrHtGIBnGeyZq0GJVKqmJPNkUfEpoeeObc6j9XUxwk5DiUOoq7Ax85VoX86eVGhkiSM4h249HSmdKxlQX7xFxzzFeIPuRaKC3TECuIwuQTBVxeeKXU5OT/iMsaQMHgmrgjsaH+JrHT8rv//B53ntjQ/y9gefxi9rqgoeUuHTDmy4Z7yxfvbRHT7b3csTN8/iR6EqTsTnJOrBon7y6ReP+w8mfvard/KhfyVIpeGhV3z6Qngekk9eDUDOb1BfgWqkpXAKy25ttbJh2op5xhVjinjIb6F2Ls5z9+Yur774ZF559i5fdu3ic7yh2EimsxIcChxsELYYl+8fILHkAMU5GegwtyKYxqgAh9MmyVA1PsLTDnxCEpzDIAm1q3zKF7G/+v37+dXr7+fTz74SDQtMOPOmZbaRBbgQ/EromY3rwER9nGRPbEFNRo89ANFd/5C3YmTPtVmgFuyRE6r7P5L57svP5PlH9/gS2C8pBygFzB3uhSrrAlUtPv9h7Nn/5R9q7XPB9zMXfIHh9zF+MTj8r13wi4o3rt3IrZu3cnZ6mj5vayPrTL2e1U0qR+2AHmG5Sslsf5iZOF8ONQ9GrrYt+2vxDZZ8bOsrRxiXxwNDjkA5x9KhHjzhluPwZntlWfNcTGFtAapjWqDQs5fxwlZQXZULJHe0UzDKyJHo920BZj2ZU+KJbdL5xK3XAn3FvMm4cnTiod6ag6UnsaVhLFldAsP7cMBSvs6HSmSu3txrZ6e5038teCPFA2bPI63FGxC7bzputP16A+698ZhozxeFezhdCd+6U31zRr8EfPTkrXzv5afzwrP3c/0GNypzVVWqKgyx9brbdUiKn1RfrlRltpFoepoeFb+Ejm04OWKMQ0tVpX/gu0Y5mzSOY05V5eNPH+fnv34rv/rde/n084uQGHM6zqKgpF90M2aIqHHnaWkfhPk1zcPr0GZf4lqI3L6rseljlc5b7T362tmSl3nS/cFLD/PkE9ez7JLiS7CldqnCZkCl/MEObc7pG6lkhRKeWBiSogPS2Y2zZm2eqD4EEOOBXFckiQHmfvw4+e1bH8f/9Pqt9z/L+eOLNLegULlpCV8IL3n64e18+4WHucf6i3duxb6rKvQUnGJ8/LjyBnVee/ODfMAXjv3lLLFAclWh5pQAVWartnd8MXh6cpKTvqdGagZDatpmvjYEuJ6bPeSJqRXIZRBMmpCnoq7qSKrQiJiiWVWYVlNj0oVE+jLnEp/mkQ/X7hJ7TkM7EDXKPq8nK+mCIqvgS2txWGHVwcVYmJSjYTQBwMWhsuq+HhDU5i7gFX7QfghVikBVpQrBptK0K6FPWQ1jsa2GsO4UnhfFqZPOYl9sfuMYmtd5REoteiNJrT9aCU5LJdOUHBoHzgwY5qnIBWOWvoMmH485eT+QKtjEy8dH20lzVju06SdAOW5Vlf5ZGMtIrXO0I9By6bGWS6djFECDm7mqCPrgZ13uwpSqAr0Uca9LwGNTt+hYKITUI5W0sOuYNxwZhmjfdBM17pTDuIJDx0qqrBKaWsHsPve88VYok0FsGg2vYD8vzhkZ18mk+Ry7cWbC8Shj8wtahSFVFX+CTmU2teKZgrgvVPf5WGJdeE695Yj7erbnXepQekMyxkZJmGMgsywT0MWqrFeYSCrsKq0wT07m899PfswXg3/3o/ztv/52nnt0O2cnB0qqIIa2KqzursllqLsmzujINkxv7m/aRhLWAzdr81a3NCjIyDZdAAfiflTGD3MBDl/fSS6IRWbnURcoVSKAa2+PYRCnJ9gtSat2Ccy0ZWI6/Ve7cmRkbdoj3t+Dx6UfqqV6BoN1qXutxC6Q0MxAddeu6hFfjaKbK6zgpjWbGeyzELEur0GwUrG7WmU4F3tYEuGWrJg3tWsiI9ao9WAH/FArtI43IVnAqqpR+RiH7v3XDkeQptRUgIU4VwMkWlOo5GqAuYA5bwOXg8lIL425TRnw1dYBam7nCuqxfvGJjTktOTM0mArRR1ljEsZUPRcDB2bswZ2z/PRPX8r/whfkf8kXgk/dv5FTXrutZQmYqaqWxg72xHAbZtKpKweu61P8AN4fkkZoEBi3rlflStg1+5r4ZpugiI4UP1ot5OhXFe7IFqrCp4c21RxdBxCd2ozdmc+oKVTgrtE77CTizZtwBKp0FFyTUplQJUF0UJ5duq17A2C6TAoEeaGtN0mvD3gPSdvSVZUqRV6m3dctSSX9WJQY1rzmeR8edrjGCM+ur7Q334suFKrqYqCHILZdXD2FKQI9vibIrKrQW3rAKd4coCYvtFrF5HWvAesaYhlsY0SshYGw20i0cayHSvBzaIVHHvlCcrrc5hAt7aN41UQ4rY7oTQgLowpN3oxbW1/qqg9x/LaTVaFrlSSLUgxpLJpIVWEWYBLsYGZt7a5nh8r0g+b+WXlVGogaFVql5niErRD41uVsdgivPspdAgimquJPtkZwPgWvaBFQYBEKKqSEFUYdmmEFszFx/ZZ2ZBPFHggWvI5qBifdgHwsJNU/sVWyLJXT05NcO91lhx2iObRe1fSovc7EvTT6S7zfv/0RXwr6V4J8UKoli7IkO7mVLMtF7t++1v+u3FMPnsh15iiq+XiCkjCMUXnMe5F3P/os/40vBH/zxvv54vEgVKnQBvZ6z13AC+gIrfF5Z21jEStCpS4MO3NUVegtDfWw7sbHUIVYtaSwY9uHY+F9zF0+0z/KMw/v5BqfSdNrMH4k5MRExXU5WeaqvN6HMJjdcM8O1+cm0ya7owycEDGM8GBmSnxIjiiw4suywZexn+Tnv3knb3AdHp/z2dTrx+EUZ1oLF6Inhp6kakkZF0OqWEFBpldKQqrQzEvPgk1PN2CC9FolqdAkYCxIm9S7cf0s/r8VvvvKM3l47yafV+F5/eBouZ/gH/aCzQ0FNHLB9y5+FzP43mXwvcye72MG2uvuvdsxF8c1OOVa3L7Jl4LXb+Rkt8zSPVqKydiXbp9vGw6bEGfBHJOztxjpFOvr/BEx3EKcKn0OlIqG+ZscYgBFAkeTfo6WrIQAeO89rnn1sfuMiIHoIZdW840hBP5oH86hwJhrKa6pq8wfapNipOAo2sqxrb/JtqRagc3X3bBj+zju3pXGXGQnOChmTRm4clCJvCTayiH/Gwcx4IxsrbkO5A8iVTrJstvl5s2b/Z8Rn52cQt+nbza+CDxHvNnUygU3pL8Fac3N502155GtJjFVpUr7mANvW9atG2f9xdB3X3o69+/eaG7z4EDtscIPm514gdlHqrT9th1fU39gs3nocz5dxFznZBfpGwgOBt3EcId1Bx2pfmtWOb+ovPbmh/mnX76Zd/o3O+m4D86WMfNImDgT9DzTY35mA4OFLVnL+cgGb+6RJs3uJBLblqMDLcOzZTLthWcV/z2q77/yKC8/dzfXry3p7S+wnQJ16KtfKSCEArMu6wBxwmI2MaVp63JVZDQkldT0l0QYxqygtoa5++zyIV/e/bd/eav/b1iffiWDTBeHcg8sPTse8f67E6+8cD8vPMMXwteKukHUbGKEB2Ql4ctZfqPz2lsf5vV3P47/SG9/QGd+o8ZD6/LkYNIx6Dsm2nEfn/AB3POi1Iw5Eo83CaDrRoGyC+oyRqwpoELtr4CqOreZ6dwmhVbptUSWUmBqBb5KIX6oCQOX3gG9JuopVmjRMYo2VzOpVE3J1irxybTwXZY6aw4q+nwHG43hQP68SiM27wWgKCykdZVZshCK6nVNB5NWqeoIHrU2E09TSSpSnCPd4KG3/VA6hT85l4YY3pzNFIl6rY0Khtxqcd1TVoyCg2vmPIqpoWkfpKhBL3DjRaUoYKqsTZw7dELECrzFATvFm71l6acZIU4MLkSKtl2VqssTwEt1HiuGNhBdRf6edaldJ2nCVEI10Qg23TShMaulqqvCHUTTftU6b4fEEXpsJDesvRrOmeA0R00+NlZsxqv0eK4DqMImbko5gLGrfjyxEDsCwa4QH/C6jvaAzToYO2fwOkKCbiwNhW7lQgM399ImHZCOYYija57JA6Alk29ACxjEfXGW5ImLDdAg2v3ahtH5PA9nbQOt9Bothm8/zKujGFO0FQi73ZJH92/nL370Uv7j3/0w//bPvp0XHt3iC5GRpV+DJCI9AZru/CxJC0XANXXdge++B7G1E9PqHIymoQOzCo84O+acSyRbGzxOAMFAKLcfDJpoegyYwWxRGmsLb1IjZ5t3i/u6IaZU5EImOCAX4pzA3bkaIAPbFQYbges5q1w+FegzLm6ONbxlYpNIQIYSAkJWtWDJIR6dBrHUiK8xHQpT8CbbI3FO57CWdYik9wI/BPdwt27c+s3HaV6sAW/iAAAQAElEQVQXJFs+RG4BSuDQDcmnIF0OAjg5kOFUwaAWSQCZzy9AoVk/qcaktHCfjt4ztQC0zVUP/NjQ2l7jwtdmAdDwmJMlgOLCc/rVSXDkFvepfG0lzEdmtibWZRzIEdeML0B8oPELwb/705fzj3wh+Od8Ifjo7vXwcp1i4uM65rWsoDXWcmFphAgAeJ30e14Mtb+oVlOyecDoo06xq/HhriahY0nfD65Kn0Kzho6SVFWKyVFEM1sl9IjFhjM62gbrJpegc2PBAyeujUrx0/MAaK8lCDUQXmbClMKXUpgmbQGolEnUhIq4YcxDP/ZdC5RUOW6UmVy1Yu06jKwIe1m5cCbKFXQNFh/EkM3EW3t1vu9Vet4aIZ0Yp4SNwbpHUklLbwI/SZUgGmxamz3jEGJdF2btNMwj1PuThMZCw5YjX46upWE2pC3OQhKDOK1y3CyuVOQrSdErVRUbp5EpQSPCm3gwXZd9U2Zw96FAnBVrjau2lA7mDzQJR3D1bNYRrLSLmkZoOiM+N1dNG/CoF69FiZE5jHRDuZ62exgc42hKOQ7AY4K+uKLNXB3GxuwF6lOFrQGajmXAc1MD0Y1NqWKmApLXyYPqhYgVQ6WqSAVHJcVP8IOeVU2tAPW9igG/S8EgS0BKC6wQjp8nzk538fXbXHGI3c3lIFZ7oOc85+f7vPfh5/nNGx/yxdTneXwR8nfhbWKn14Kq8KVa5dmn7ualZ+/nidtncACZtOsGG/ELn08/e8xn04/jv+Hu/0n3gtco5+37mnvcBbeNoR5iYY4u5CnjUMtxNEZMp8W4a9epVJXGKuB2cuhO2Xg/1rhv7906zXdeepiXn30yd26cxv1ZX27iWVAbh36YsIr6AD7HTu7G8T3lavc+rIDAB+25+7KR2w71iaYbJVu7Vl4HSc/nXz7OL19/P//82nt5/6PPWa0M1kR+14OESamDhy0n8fXRMsUc1RCF0XMs0JiNBLuysMYKDR1E3iYJc4oxGSpP8pr37Zee4ovg+/H7kFkp3aoKdk2b0fNBMQ9rJF//An1xcZ7z/jcE97k4v8h+/Y5mcN21Paezs9P4P5G9dnbGFKyBvIHM6q4OOGsDX62pJqnXUoWjzAhr2YxZY/UuFXQS298YXX5zOnI8XAaKxDqELi0vTHuuA2PAG/IorHa/ulMgNI89T4ARjNE6qk3M1Z56ZBmX28MaTLMmyvoDUjCEnU+9um06DIdVatWbOvY3+5ivXbVFtqypjU3L8Ujkcygif5RD8BCTaw4Ld6Y2idurKtf5Bvv2nTu5fuN6qviYwhPPhTcb30b7J6p79Ll+yz7G9tyEFzx6+gFuoSPxQnkTNkT9IKcnuzz98Il8/5Wn8vxT9+OTbd+axOY6e2WdwkVBg/KGgTA2sd5DZ3B9az4YZzDWV8joVDUZ8Aa+HkJ+hZ/OwSfS1TCrKh988mX+y6/ezL/87t186j9KCh6ayipV5JJv2mDvg3r0ngMafTIDR2ZoxlHNaXujwBFXGupg6bYwFdoICufm9dO88tz9/PBbj/Lo3rX0vy0InlpyKGU6KQVQVb21KnTajGbV6sMbwfZCoaA0qcP4VZWq+cAavKkf/rsPPrVyPZrLQLhf8Pwy9b/88+/5MvVz7ouumiIeCJ7RDuf66ZKnH9zqFxF/Q7LswvVTliy8muyWqR8/3ufN9z7Jr17/oF9Y/Q1POOtwPpSjZMUfy4u56A3fLZXT05P4F4NVsAoWUuWAPZIqbDTl4tYxBS2TrYnBSq0/KHuqalKOVIWfWmF04U/PklaaXs+HeamJFYByqY6yAe1rvE1sl6DoD9lgUR9ugxHbAKsyiNCjj4Qm7N7VYTBcVSnOryrhUggnlShXarEB4UWikqRKZOoqbUTNvdLKIV0lxY9dqdB6QAPUKmm+HmdIDaONtc07LGoRmTC2dB+f3mt8Wmu8h8GIHGK4KQb2QO8Sw/+skAJVRQjhHHdaHhBSSyVgQKkqknVQ67wbJC2ptM/AtLiLrNiAVKkeGSQcHPzuAMw5kMCUkjVxsPcBACOz6VT8ycppHLsKFEmmZmQdbLfSrQqDTrh9Ih2P+DaJutH5HCCxw20wuB6UOZXSSlW1tMPQ14NlWsZrADQ7vGnMUZ5xqSLlYFJrBgHXo8a1dwkxneaSTZweZQ4dxKyWMM69ws1/vw1e7y74Bdhcm1mX/J673WJUqEc/ZhVzFdHZK34QOzmpPLh/K3/2g5fyDz/9k/x//vLV+E9CnJ0RZw8FeZ7DNgIElK7q2wKoCoCOuXYnRziPvlpoyiW13qv68qGoQpsztEHpiYqVJnyoCU7VLkmleA3o51tic5973H3ahtzzOmnbE4aQwpyd6uYSl0bpTt1sedv+Jn9WrDKikC+ZfD2TRYr7sH/TzGvTQKQYh0aZC+a/QOvteWoY+Lj0jTOwwxzOvdmUtEwLu2QbVHbtBAZcA65uDKIkVVENGXBaIKi7NAMhlgsR217xJ6x2UPsIIX96jNqF7l7pGm07lAOCHqwE7uhqod5ACHXfA9idG9x1IWTBGX0eifkJCsFOUlWpBIGDMfcysjUgixKvlrCGFjyWstFSPClWJSfcO8/dv55/+6ev5D/+5Hv5y+8/m6fxT3xjsLKhRW40VmxTfwCK3A13fcqe96Lb/DM+snFysCa24Rs/nSBamJyDASU1U0eiGXjFC0JVpTLbDOHRPRhCqdKhTjh36+hiJ8VPaKM1RxQNjzC2YoC/puMIoOhiCma4eKahZ7zwDrHQNqew6VUamwDQq/RDJqLdbrXvUl19VRmMag5JhBhqlQbizpWBFSJI5Zutww4K4Y3DBPSZJ8zBLNwfiyCoqqpCPxLOtu/7ESLxuWCQ6yoSEMjto0OrqgTxXmkOdmigEZ/YSPXPhJaaWqr3czCAUPC0WxJ55lcVscrWxKuqsaU1kULorjfR2STsJv3YDK1KXANZe8GvYqzEfMwUP7N2AdJRC0JPxzGqKhVaD0sbVTj0oKtKBR505bJ5xmN1xfWn6zkeeRNkpBTj2nVIr6qrdcu4AfbbNv6BM/Gq6pwqdQ42VpLKbJUqZXo43rqrE9zKofW2KwVQVavGoeuV2sEK6GW3xM8TJ7sd17fgI+RlbbVq1TwL9oLzyReP418J+k9S+YcNC6+hXg9CqaoUhu8M79+5lpefv8/notvx8xGhOY8GYs1zPof7ReA//+bd/PbND/i8tU9V5cLXnr5bKNbdqm0wTLtS2Fc7qeyO86VrHxg4VdUZVUe6Ah9BBzzRmH8l+PzTd/qfA3vUf+0Nh1/8ULYZ3MStZVvgcJ9A4OktYe1DvvsA2IM0xwQ4VRiKycSiDZ7wrHSwM5tPntTwvEKMl4G88/6n+dm/vB3/8+0v+ExZVYZSS0IFpmdGctLNwkiFZe87XtgdWo2mMo/XsfOhB2YoOMCnTX5sJIOn1E10tzk72+WF5x7ke99+Ok/dv8MvhKkkpXkY+Voj1TPZjxFf2/oXXv39ywWfs5VzvhDkPQjvVTsG7wJZqHfzxg2+FLyZE+asZa29qrTu4pg48IMVGmhboHiza3u2xiZyaRmb2NdGKQidwBwx/mj/gwzWdai/2sf+cbHqVR8j2OQE4ZRx6NiMh16rtWlujRX5H1AmDW7OKXGeFD9YoJV5KxjF/Fof8JSgDzJCCnwuoCbeoVttczb7mKOtNIdNerG4k2c9EvrDI6u6gq/zoDrtkN9eQpnseOK7efNGbt++xW9HTjJvxD033cV6A049v6E+B9vzbTUYT1rONXgktnYShKVktoo/LClVlSduXsu3X3yQ77z4MHefOAsgIRjEfKMz8AC7U4Z9VRIuqw6cwpZSodWSasFzU3CgpKoQUvHn47Vw4NO386nwA89aBvHy+Kt9fvvGB/mnX76Vd/lND1si5IosroltTcVaaNecrrPGLOiHB7TnQZYWgiWfPPmwuWyMYkiB4zWGeeiE2t7xAvXw7s388OVH+fazT+S6HyQ72FnUR+tbiIw2sV2DNhALoLMVert4aL0pvsmYFrDdxD7AyZzQOo8zEq8s+ZAvU/1PiH/2m7fzyZcX4Xk+NqZXud3s+Br+iZun+dbz9/jN0r3cuGZ0gAfxOqL9/JnKh59+1f9+xu/f/jif8QI7uMeYrmup3VNNrxfGMoSzcEa+gJ+cLDnhibA5bijQ1FwnucUcVT0S8d4ijmVddqeVtiXj4YSU2GZWaV4KtSmHPzL1jFesTcVBiI7HOvUncGWOjjPAKNSsgwG1qhGq4W9dSK5xMJcqrYoAXbL1Cc3NYTAz49pN0ERTQotbWWuuMhSoVXJoxqejVZhOd5iH9QCFNGqhJOmEJpG4azAPM1tIo7EGM5tA57AeddeaWxlr4vBGM6Y/Eu/f0NgSI1wNhH5ZuR/UFPe+Rpk+INDJT687NMNUoFN4OqIt5jQZj4d654wlDVWKHO3CIpeZ51iZjRMQmM7V8QjfzF4bLH0yuRUZWWxRvaqC6vmyNWKdg74SkAu5ivOEW9ioddSaMzABzuSI4MwyOEM2dYvHvEc/uTNcRUWE7abK/JFDI0e8mdoEjJKRwg5jIbERoGNtyNxvqLkhSWVr7vXrdk9BETpLJH8lbNbVHFYFUeyQh8H71ex5s3V+MdCj61jGL6DUUwbX3hg1GljXNfCpIcSyUYMVExvheSn8tvhG/tX3n8/f/+2f5H/+61f7OZFf7E4eNIx5XG2QNLsedWZtZsVmZJ7RF8OwRDCy5y2LD+wIDYsuV2cFfcwMfLOqmBycTm24dGM6YswMsu+zmP5m63HNUYzQMGDWlthugQSEmZxPjAfPxgcij7gGsZ4XW71JWHvx9loiFMjBbIsdY9PdT7Y8/A6QN9jbYAnmoxomudejNke6esi3Bs8VLDGkEipCZILLHxRTAOnrnghDNNxqTjJjE2B0uYOBvsUpQIe35ROoqvhDRt9jQF1XrO9BagykQbX1NpJajApbXK7CRECQiTNaPn1mYX/VLgNr2eJoIkRNM2PG8OiXNhazzjgFZuccd3WRFx7czP/3z76Vf/w3389f/+i5PPUkH1ZOlslhTnrS+w01NxkpfgLe0vBgnJ1l9VaYNP1eFcD9uQ4Z08biApp1EIxDjPCh9pa/ausO5m6uGFxSWR8z4HccoMCrPCEcbDsMeKsF18isI0ZITBAXM9ZwMyuUqkqIiXWMybaazem4c0KSoBCgWxxQ1RmXthO152CCgr0qLHoxNypo5gyaSoxWZr5WxmqGkriUy5kinWVDZD7v0y2GS0VwRrLhQBUkJQIHPWLNDQrG9DHktFCVXJgJQSOKNm/7cqXBcx0J6w9zIiEnwSeWtfX1wS5w1OzwBhYqXRdHu8DYhiOPzRwyGo9tpHnce3oVfgCcbgAwMwtxDyh8sZ5fAoW9nzf/oMGhhlIxq3rEIofSeCB2nKqeIS6OcGzMRgVngoTVZ0JQb7PlkRrncOnGsrZpU8US5M11EVz9mJSjJr5iZBFg94/HSgAAEABJREFUJA8jVVRb7fYZqgpcI61x0615XczNNuRwmD/mlRD31DoH9Mt4h1JVHAfnQgynuWskNY0cDICFC35ysus/XNntAML0nJt1MWenZkyiZqFdqv/k0bsffM7nlw/zjp8h/aUztUJj9pgCvf9t9ece3s6Lz97L3fWvBAuO9au0mI+Cn39xkdfe/Dg/+9VbeZ+6GcTobAACHQ4jmcedGcTlNayxnk20AVFSYGZCWnCSdqsqy7QStfOGmbwxSLzPZ/dXX3rQn+Vu3zglkvgxreBapavBcz/JAA1y+X5BXAlN/uV+ZCNr7nDeFoj2MhbeBZA1FEGk7el//uXj+G8J+p8Ov/fhZ2H6/ow5msbI3jC7V1WquDLAvZ4CVnjt8nFBBCARgmapDIyq4n6iNHlGq2COig0TxVoYo9Pw4Dpfy6svP8X3H09hX+8Qy5aV4ict6dZryciedWgr/hXghV8K8ua0tTZyzntUvww855fYJPBF9inf49zOjes3UrXro00qtkFNtdKv++v1ZPXNmCyjwT/29LO2StUUt78J4BrnXLTgJJUoTWJww4qxI5FFtFf3dR2acVTH1S3ma5iALuaZEqywCALOhVnIcffargfTNWGGh+kxzSMRPk774/Y6z4HwP55JSpN7yFx5uq1IL9CVKQY2bVwR26T97WAEG8AwScE8dH3lAEzDm8QbblmW3Lx2rf9twetnZ7Gs+OCN8fYt9XZTnl+c86UgwrPAQPYKK3d680wuylf8waBXYS/J6dlJnn/qXn7wylN57qn7/e054RQ3b+Bop7ieDq2xKVzFNeLgXVNVhR6QpgerfYcsumkzNHIZk0oUSsx7gQdD9YPYQLoVhA8/+Tw//81b+c3r7+VLnlwCVgljLpuASE/STqKtOJ+SZI2wAazGPO3gI2tfEU4vza+Cm0tKFb5C9OaNs34S/sErj/Lo3vXsdomhKjip/kk3JisEu5Du023TYeLOroAAVDFMcy4AV6iyo/aSKoDYzBk8KY7m+efx/qn8//mz3+f1dz7JV4/POWNiqVSVCdkt6d+GPf3krbzKF8KP7t1Mr59HIr15VZUFefzVyBvvf84L63t576PP+O0YtWaZXGlwEwL0Te2Wyikv5qd86KgqYHJDw2akz7umvPZrCJA+0hRuEO8xd5hie/ghUJk/qES/hXho2iGOxtNaJakSV4dWSFL8eMFHZhtwglQVQGmGMVWMCCA2Y9uFEfxqSWmPGCr2XlXY1edYVenWamD2rlh0xR/XAEgvhL7yy2hl1hBGDl0OQs+UOoSSebbOhBnjsWFUwVP0EU0QrLUDTN/sEe0p1bZDVbGmJah0w+hrNQIGDx+Djh1EX50wTvGs+5ImoRJnQTK2VPHIBHInlegFUms5vpBOXalSgkZSWY7OP/hVxivB9qwpy294qeZEivgVCUGE7vx9tUjXLngKiujshVJQ/w+9SENYTxTZrUtrldUG3/fakvKnEhSiwQ5QhqFlYcCd4aT1HKZdS9I+JPphbzw5pKoR4pVaqjVD9/zBVp1TtQUPBkfLuoSBXJtmghMaCTNaIAVw2S+5l0ub0fK9Fa9xyblvuvxPNHgdZKKEeq4/a5u1V6cJ2sdoxR/RckAWzuXuEzfyP33vhfzHv/uT/Puf/LD/gvr6tSXFPFUrc1Whgmvd3GKezSYhNh8HkbcFSJjmAJ1WbNQm1BtuVEdDnLqQZREfyD5VvpHfY0uaIUc9JQ7WIFezqkco6lVpUq6aDNZ9pN+YYQ+kO4b76PueekxKn/M7BeGmAXalrld6REaBVcfx0MX9mYT1DCTdjHN6azE9sxdiBwq2+Yd1SBIAj7Ya0VTEDCuVJVVLYjGEjk1vA510KCS6xwW8qkKPDavtqmJZVKRjGerTqNTEQcwf8a8gLyJdaRKx415FDoD7mRaOxIMzyNcZXZvR6BTPSbpCoFmN4cBwDSQlBhIUBvuvQic5qZFXnrmbf/+X380//vT7+YvvP5NH933dJ04JabXyQaiYFD85tHHFE55zYg1mRs754v6C95+Kz1tAXWcUnLVzxSfZ4IpN09GKaijGyCtnLRz3iq5iwM2G6yqxYZiOSBdRrKo2VYm5sc0IdJ5GyAXSRuVAAaYnALKty2fDuMKJhwiCU1i1FE4uG66OqsWhTyWpqlTSEpo2qrt2C9fNmlDh1SpJlbY6NOwK2JTYeiMM5PvLd541eIwn0Fw60tYKJAZEoIcggscc4iZWVWoRRmNUqZEmgLOnUoEzKxYe9kK8qlI1BYMYnZsCZHWLKbkzSHT+qgIvSHQUrksAS4qfHssRIVhVoCbjJ9hJwFJJS9a2+q0cgMmKnJ63L24jfT8M19h1itcgr366mVrlmFShu9e0E7RSWYhV0j5ja32KY1cqCRSGHFpjeBuuVmKg8dU42Je+zyvAiQkr3Kt2c1yfrG3ucHVQG92UqiJ9CkZq2aH0c6mTthmTVNKyjZc6tJ5rpbi+qoJdiRrFhccOrZ1suF6x5h28+YXgSdS7XUmBRyeWymXTXsV5P/n8q/zurY/ze+TLr/apqvQ1QeP01AuvqXfvnPKF4JP9Xw6c+ddc1DA/aKmhnfNlz3sff5Gf//odPgt9mC/PR4o3DwWpihGBxooDolR6AsaqaReRHf6CVJUjSGWHXVWpupRUMqWyrHZh+Jmq8dhGrp1WXnjqTr770lN56v4tPm9ZfSTUYkz5U+mm8kxd1yDo88LoFXe4h4U8pcxr5OpAOEoP1CjCitd2z/sl6ylyBv5773/Cmb2d117/IP1XgpFNEvMWtutwg+5NNGBVRCpJLSkkbbNq5gMEBljv6cIMzTlhZPPVVeyWx3BSwUTwmff0dMmzfO/xvW89k2cf3c2N010qSXOixURd34rp5v7cz578wQsAW+vnhAsMvwS84EvAc/E9OWxqz+ug9a5fv5Zbt7ku/qbZ0ps4j4Suvg5Ou5pfV4QaonSqLNJuNqvj4hIItY/+g31LInhk4q3dOqv5/1bVtqJeQA+HElc94W8iosriBVV0yuEgJl2VyduwSRzrQrbcASxvEy5TI+oNGxyeNoHLzmFUFS9AVCAu3yfwlpVVamOKNgKbcXZtRZ73VWtCYqh4j2o7fzQAXYeC2VOKn52exv8O/daNG9ktC0vgduRG8+a7WD8c+ZeC53xI0vdT04xRibVZHxULqms9I4C0ydxLJffu3Mz3vvV0vvPio9zmiy4fNulWkwYvnInKmoY2vdkd01GYbLDJEfMZBytAqvCRgR1irQtLjN/gAKWK2TsOzuK+ejz4QvBDfjPzdt774LPseQB6ps4/hdpBKEbnjFYbzD6xy/PwXJtkMM51GbNeWHecH6m2Z1wMyOLxiUF7Ya1Pcnbf97cNz93LzbOl75uu0/VhuV5tzA1ny9Shg4UFFppZYHUEbXdtmzYKqddrnrY6IOjQqGN9IyNLPv7sPP/1l2/mX157J59+ft7nZrzqco7dLv1vT/ifQb/y3JO5dX1HvX18Dt7tiipIVaoqn1Pj9/7bgu983P8+hG/4XXts5RqYmR7tw1pGSM0JbypOdjvu4WrfdZgGDQUHQ0yZNQc4Nadq28FTKAzPq68HeWpznIdQ90q1TuvNTgKpquJPp46sthMVE9IxsdINo2DI1Sc1uKmqJF6f4Zhuo8cYqvBTYUQWpG0I6NCsx23BZAA6CmwYbgUcEn5ags/O4Xg+tWJtO1mHiR/hQNQBIweDexLE4qhCxFTfEIJVPXCs5DNe5RgTQTOfJZVgT2GpnTNAfL5i8+tjyEiBhjYQ1+Dy5pcuI07rjFWTpd0Cqfe6TypWGQ5YWxcNsREfj6GJLCCYqaoUBlfLKVv0rd1LJUZFxnBOI1UymaLnDQ2M0b5GtrTEQqGtN6TrxAslVMzVs7SmYmvKEhtIUvx0J6ESzdgsp+9EMg9+BwNvrsR4C19GiGzzh6atGG9tQYqpFCjUceyV9drCOhKjCD20ud5wNoFIAdTs097iPQeBKhJnqGvOEyCwdkNTLiNVxzlzmmIds3YB0HF87r8438d/wuD88X59TpuF3T+skGaPdhWok4FQRajXRBCbQIOrySE/cftafvztZ/li8Mf5h3/z4/zw1edy89Zpii86qBQopLJu1lI4VGi/ikLTwcd2RE1oGuYP3jCSStQ+o1qsgNqzrj4Z7c9rB9JJ8O3aXQfHEOL0bMwyeFf7gH9ZzzmgNTY4lelfiZs+GOCYC5s+ej1+aQg8/XVxXAXIdAMITJyK5zMpIJyVvvUGUfFq7fwDbrr+Fh/ZGnHMHqk959+TLgMBI8x6GCk4zwEbRp8HJixqp8X6xfMR1JikjwFVFhaqkKT4CRQc5pBXuADNbX/FtWEZ6hxgOOn52gghQfRcf7Px6Jodozrae8Q9WDNdLSZThhPouO60ibDLLqAJB4VrroLX3Q99e94znu0G7+8e5O9/8v38p59+N//Tq4/y4M61OF+/lsOuFooAMqb4YVpQezEoqEsQJzHfOc/7Pemet6EX2fcLHGEKGWOxOGGdYzOnzzjLgWNsXHVfC/PhFGthWW1Baz0LcWpyAKsKHIdx69bZhMlZQKyEYJJDx8gUVNfsEtRCsyrSMDoDAiaROFXnRg8cXS3aSCEWU0OUr6tY06ih3iNOVXU21J6vwCZXoz0MJ7/MZudga18LuVfvs94QaWRQDwNa8wF8/+oNulVyTsKH+WUXnrXE49qQpRJ6yzZQzmWmm44GBZunBhvk9npgVlWqShZCEJMxQbeQoz9dLAz6TCffPh1imW1IoGZRoICqKlUI5NJP8ZODcCD0y/zLyDGmvUlla57JoPawGmu9xA9W15a3ZVUVbAUOOR0DgxivQ7pRsYI7GBIS0g1MPRrgXc2WJ4hYC8WRQKQ2Y5edWI9zGFMdj15/UuBfBi0/pVK1CklYmYIjfZV52+mAc94+F7QFNPnF2kSmrlIzs3GElKP5R3yd6PvUAMVhZ+HGOzvZ9R+s7JYlW6vUNIeqUlUaU8Ae8x7h3Q8+z2tvfJT3PvqC56XiPeLCGTPDQGeJizvdJc8/9UReevZ+7vL5l3eugZEuRx3PeM8Xgl98eZHfvvFxfrb9l2uBRZwNUKmotfW5P0YACc4yTTIwVt89egFIleVqMAn2iE6qpt007BpUgFyFrsFeRvzPnl996VFefu5+nrhxmgUy3erIXIVrbIxBxD31BPjGsrYq6g4izJMwt1rBlhra1MXcCPwg1iONaLLny7G+DwD8Q57fvPFhfv6bd/POR5/1NQinNS6S4ocijEMVFpu+/u6riFMXBT5wuCr4oYk5Hyb8GdYOAXoD7rExUmMgtLYdRm7fvJ5vv/x0Xn3xqdy/fZ17zNPPxsxs8yxcl1nuyXn33AsXiK9x/YUg+71QOJgLXmsHm9urSVx2u9y6eTM3r1/PDtstWGvWX8cN4JyrV8C8hIRbehDAoGMdelUlm2Rt+pqsR6VUwZtGtDYRsuQm+gdZ87eY+o+J+qgAABAASURBVErMOOBWq9bKnr3nxHbSULYGuXOONTFcxtmP7HlFJtzjnECzGOqy9iGpGmeg12W8vVzx0+1yqEvzqkXtb8TA6Fzeq9SqSlVdBfHkonIlsoJibTooAj4Avl5dnCLeRLe5oW7fuZ2z0zNYxZst3hRzw/kl4PnFec75QvD8HM1N6b93ID6ID96UeWEo092l+gZRZ7suEUSuXTvNS8/cz4++81SeechcJyE0EHVNnaCnneNGfrsWnUYgIqENZPZS4R5o+FVLqn8Sy4zUfH7S0U4/vuP/6en/4on4l7//IF9+cZ7s07yuxTB4gKJkTxmXKl2nb1PTOEOClW7maHZUZ6Jw2oBvZNrMSMf3epHESlnDyPVrJ3n5mXv50bcf5dGT1/gC7IInuBFfu9ZtsIIgAyGRR4pTjXQ5RrAeV01STWaqighdjTB7IsQatKeEQt173V7zpZac8yXra299lP/8izfz+3c/z1ccG0zWnFTVQa7xivjo/u1854UHeZrfMp3s9jxlJwuc3a76N1inO56Qk7z78Zfx/7bVfy3IfZdKoCGbkW+0quLJsPgN38JvsHbNBQoZ2XTvgz2lwaTxK3ZNLFNzwJDoEOlRQquqXi8qG6itpNJtVanConstOrAOVZXCLkYFhXfZCbej7jheIV6BgtxC0PML2lA5IK0ZuDxbCNRMxIWMpPjB4zpxKo0BZrZCgTajqladVFW2HLVSVeBJJVMwgLJJ1lZVYIWnoL7RxQtOpiSXOuAtR9gCRk2fa/oF3ruyXNGUqop4aJjBSVKxzXFEXLuqps29gQmFGKO2grn2QiMbD9N7RLXOyipqrTWRZPVj89FciUWtkbUBTQwfu6rSP4VPRa/F0AQngKU3UUexrgy/cAqGfsfIB7KD2ieqJXjkNXQYnIJC9AlpOL/4REyPw6wxNJGaIhepqmytiHgqA0DY61PY3VfDWAhWFWqKzzU49hb5YlWliUxtbq8FXERJOAkD6NB4WmScHVobm24Hng+HPcOFr3X9BcRFvx52HHJVwapk1c6Jl9mmNUcm1kAllSokSSV54uZZfvjKw/z9T7+f//3f/Un+4ofP5cF9n9f3vNnmud37A36UBGWWOt30qnpsvwfcsRqYWNMLDttBYdAJ0A+GlwQZxIG7D/w2GNidyUA8WaSnBGV5KX7EDuQG4ROfWCd5B4IM2Aom3S8UCj15vNcYOj00n6sGH2ySsDEIz7zhww6MOH3OaBzB7z4y4649zkJFMJ8vwivurEOgZ6OCPMR7shMPNwpJcLzfZB/NwBqmN/jyNAq8IBOFTT3G7qPtypKk50gyeczNehxDczYKx2CftWdqzSaPbLlZW+cR6/po4cHQ02EITY5WyEdb2Jja2pnNHKI4BpPNdgltS4DfAc6nz7AuMpDwAeXmtZEffOvJ/ANfBv7j33yH9yoPcu/O9Sy8vs9zqfSUmc01V5vM1zrR50pBP8YKvMCSc96DnZ/v+dC35zEpH5yoXU/ZlqlWYrNcTy5fYMoGVVXoB7CwqmpixdQUqsJAXDfh2YGiTG+OcKoElQlRIQGrKhSLqSQIvUMBElAp6VZQEHLaZdCsEguxVSo0slpjesEoWDCqGEssqdIIbUSrGN2LAj1q389DwGYshD6QrXdpyIW4cEsqlIq64g9snIEE/1KyttHo0KukqjJ/VvvIn3MM4grxJFUljJEEUxlJhGt9XxDxJFWVBalsPwNrxFY8GN1H4ahRCdwFgJ5u+GmHAZueg0AATaiTrBUqiYQkbWa2qkrVsQRfERspJq2aPrdaumkgox22jJ1AagBNQhU6tFYdwAmsSpVyZCcBQdAdw9s0aJU+Ma5tJSIBQvDoXR0NYLDFXVctEZ4AFr0BdZIqDG8cFF77QsFXV1WW3n+lasqy6lS69dxHjs+D3q8dXIeqSa6aesJmKklVpUK7HNoHjs9RJydL/1tsJ7tdf5YookrQ6YZXbTSiecHn308+f5zX3/4kr7/7Sb58zFy1JLXLflTzuHIpniOfvHuWl59/wOe327l+toOTEIitipHUc95zvPfhF/nZr9/Or9/4IOePL7IsS9OqPG1IULPyra07xZgyPd/DpIlJPH+ua2wLydSi41WqKgtCbxtk6lrCzFkqrDd54dHtfPfFR3n6ydu5dlZw9lRkPu7LCitBo7oPI6tvjOiKh7yJZG3NxXZ+U6qO4pQPrsrrPYwNARBUsM/5DPreJ1/mn3/7fv9l5Wd8qVqsPXLlBC59+gLOyITkMhIVQ+QLIFX46O7mwhVxDSQkOECxYabpfcaZNiTvp2cfPcH7vGfy/NNP5gbffzQvnZFLO8mEuExMxiH0PHy/4pd+F/yy+IL3oXvuDcX3pWONGbfOtWvX4h92nV07y+IFo6AlqRaber73wSPg2hW8tcvYrtKEoE2D0fVMwTkOfNMF+X/TmdcNkGLZTXCPuuiR2yZ5dLaJp4E6dPhrzUtI7OBl5qVb/6VgW4ehiCtBh1bI1i/tIloND6y05H+gzZyVqLPJCqUrAbIJL9LI1UakGceoF8dXbWMbrq1wLzbUdls5ygd1nnzt4oNdPzvr/x79+o1rzfcJZfBGz5vugi9m/EJQfcEXg96ggzfBe2TaPMi4kZ0bi+LuYgql042pfeK998TN+Bdv33nxQW5cP21uFUFIPqamVKoWkKRKmydD6s+KpmiFplbENpcVwMWbve2VkwL7Wq1+Q04+sS++usi//P7d/Od/fj1vvf9JHvNlqOc89tTcp5mDepdCOTvlYUhtWSFeFECP+HvryF0xeS348+z0RnzBs9A2jzbHkHv8puF7Lz3kifk+Z1fNM9XcIlW7UpGPm5iUBCSAyOztj2mHqPNkbazYcpTAouDgGo/WJiDY1rrElnz0yeP80y/fzj+/9n4++vRx3CcFqAyTlKrKwuW8yfV+8Zl7vDDeyy3scKJLx5bslgqvxTnhA8TnX+3zuzc/ym/f/DCfffY4nn9cFbWyNuefpiDCjVPMseOFvYV6lCZt8EQLs9edXlPjMTQY6cToGh2nDDb9cFCTZ94mTVwpTXN9GB3HPqzPwi28gKIH58nMZDpW5KfajdrngMCjRLbWnNUpSNzBPQqNzSJnmFTWFR0aUpABK5l1RmYAPQH8rVeqTWLUMuxZFGiBz3mDZxwNKAeVqkLERyq2kTSmOiDZ2mC94Sys2SaDNtOyPHLpWTFxxVwrUTa9rh5Em+x0iYRZBLMil4Lx3qgirIQhSVVlQaztY24BVqOieM8SzpSBVmK5S3Eu1ula+0aT3BfRColLlELW1c7zSQPFiLi+oEN+ValShhyO9cEeWHS4jFEpLqyqUg06IOv63GfHe0Ezv2AWFB4+Ic0wMmN9jZqb3pqmW5MPCZc7blIhTDS03gv60C288QS57tZuoYpQrWu0rr5SYcXiOFh9xAELrUsSs2zhzz4irl/lSDU4M8Y4komuGl+rRFfetiZDQhe8+fqqX//2PK9Zb2bkuPW1JMMExHqKW6uV1xpKuCNaEbx1/STf5Zck/+En38v/8f/7V/m7f/0t3jw+kbNrO1ZUcQtFfqWYmN6J2GAB29yNR0l7bFwZzguGdNfEBW6MYJE7zxsHikl9vhi6oD0ZaY14JgBdb7NnvhWJQOx89Mxn1EZ4yaPcyOL8+OYXCMUY4TEDIVaka70VE0dCgSoyzNVv2uB+3JMzmDzYSGi68OccOtbLIa5njAiV8KgZmsr9LFacQaw10Ezs7uTga7IiLMh0jMnHsH4vKnxZZmHJCvbhjMyRy73VXGJ9HmjzUWTMufY6TDZTGOmkxrXOXMcJeo7WMVP00qacSdI0N7E24pxyD+sjzpTsyQRE54BR+QDNmYrH870bu/zr7z6b//S3389/+Otv5Qcv3Z2v8SzK+q7X+mRTic68jN0pl+KdORPG5xdDYq7JXP0A+L7i3MeiH5A4u8ZJqnKBlaqa9eCOYA9d1gixzekybjFWNOYvIp2HANNMvumudcM7Rh0IGczT9bKOKLoUBAseI+nUAqliPjX81Yy60SYStGMfz0cB0RZCaX57DtV+YSo6W80qEIRRGAa9/YGvGAFjPQGJbTAojWHTOR3GPWI3OJq9ZYtq16j5S9Kk44O70zLGOIrYjvfVGEGWxBZHOqnQCSaBbE1sitx+bSY87cBdBWBBXG/LyhHbgS9LpWpKbBXea5arjK2qZtxFC7QMMK5fLxaA9dVm68aZMOgL95BrC3UGZ3G8VzYIYyCzj6xzVcKykMqyLOnHB/l0GUhIHQyzX9YckZNUFgx6WjJbTQVWyHRqSSqzDdTQI0lsE+DLLginCmMADwY6Hg4dAxdjLtG1DfgNHA11hFXpIQUBGVMFeEoqtSCV3hfh1qWhVMHAcC2rcl5MnyZQhQQO1wWOMecIrZ9D0V7eakbhjVASmXq3q5ye7nJ2ssvCOkIzjuo+uK7tD1xFhfY/U33r/c/yGz6v+D+sTKrzfa4aJAw4zn/tdMnzj+7lxWfu5za/ECSUKteK7NONuy3+D0r8izf/LcEPPv48FZ6fLBLapjHdi3yuAH0t0CAT2psLQ41gER3Ug45vCaWqUlWarVcTbrXvi+cO78ET1/PqS0/1+u/w2Y2Hwzx3avVZq/k853/eygzEnJGy4gOdcuhx8tudPOOEoaaK8yCkjVrj1OJ1nWW4nEDVZBpwSJ/zJeBv3/w4P3/t3bzzwWe5eAwoCVaNNjqnH79dmDk4MnoTxV3CgMX0qSJOZCAVfjCcSQFKVTF30Ao284RW8Kr0yWe9t/kS8NvPP8qrLz+dh/du9b3l3g/JkUviUXdNlGHfvt+8yN7XulX8ruWCX4qJ+b70gtdd7y2fP27evM6XgjdzdnrS1ZxHmXsbzIT0Wcw5jSmSPZKhoRhWtBH3vPFw6YNalarCvuwHT1y5DHE6hyjoWEWF3WvC/qOdszRGiSEXcU0UFb0U51QC8RL9hjXkXKEUj7Cs7RBwCqUv1VrSoDK5taKTMUe2M4M9ypiS5layaRZRValCMmXGrDBARrriGNjE4WWVqiI2+8FqXtK+caQKb5Wqq3YVfmybTqo2G43tQZ2cnOT2rRvIrWjvedO158beq/mGen5bvec3tBereNPuuXlHBnF5I7Qe0KlUTdFLqt84+EXgS8895DfKz8W/HOM7nH6gB64yKt2omhxsTOyqeYMcpshlIxT5h5gGOSHAkbHOdBNuAzyhHrrQFa4Cj8h3eVL5z796K7/47Tvx/0S8fSFFCIadlVHEmu21zYBTVamakkowM9vws83qj17LjGmPxofELkoiToWfEkyqMIhdOz3Ni0/fz4/63yd4IruFmFxexKSEhssIf/bOrcKJMkObiUefGWmwGCucBI851ubIvIMnnykrt5XDgD/ymCfhX7/xYf4LX6a+0f+2IPcFkSA99arPTisP797Mt/ht2TMPbvMFYHgBTXbET3a7LJB3y8L0FV9gf/36B3nrg0/zFb8tYyldKE2FAAAQAElEQVQhnMrXGmCV6JRl2XH/TrHeDI0Eo6pQSJDVDg0vVYVFV2NOVY1XoZcyeOnjVhU+MB2LManQHFapqhWrDlShFT1MFPt1fSNVlRJAT4XX9qqx6YlDQ9Vm1oZHrYCVA7oVulpS4YynWMIt7TCUBV1VoXNNKhu2VNpfCFRVx2upLEot1APT5rIRTiWpYkQYs7Vjm1tqhUVXUcVBYRu+wsKqmr5vujUVpktVIWGdYQ1KxZ8dwd2uomDGdZ5gNI5eWOdC/ARpG/+khZyOF/fllGX1rct0Xb+yNg0Fd7ToKOGtUfoxDuxt26JdVakqzQQ1n+tKMzZDO4YFqapkFbFNhBZCC0ZjSU6W4gxWaTukVmPQAj0HnUwboKqO7ImHBjxxbaXYD5JU/8z9zjG0KnGMtRvRrMOAgXOJV0gBTLAy7cIp7IptjiNTiyg8J3nzNNhDv3YMML1q9iJxlWrNs3zr9EQTi0rZrk7Hkqqakoptz2ugb8b6ywi+kOCpkMPIGk23KrjzYkazCUSqwIOoFW3mA2GUNfiN+47n9Hv5d3/+vfxv//O/zr/7y+/mpeefzHV+4yupzDG3xZykqhgSjNgqpToIp9S26CYNOAyHVTi3aQHSNy6mUx9CVZWqwleCnXjwY97pmShQ0nYVyOwToOBhqmYAE+8HCedWVeGjDxI2OGAMDHulanGqlC5FfBNchaeAtcK11nDVB4BSK45F+AK2r+KC3BEof3N+uHc6z3kJwEzxGsZz0HB9SsepJMU4UnNVmYrAQDqHlWhi09MSGnFg1mIcyznAqrZKYghUIMaRqkLbR3hoayQNjXSz+Go6UZuu1+BRrFM4H/frGbKCXoe0q1KzPFzxYuC00svAUVdValdxQVydPLpzM3/1w5fzj3wh+O//7Fv57nP3cuPspHPYnsuiCiurqRhnB3I9OvLWKRN5oZWGsyfnvMd8zC+klT3vSQOpijgdM1Uame3ItK4yA1y/dZKqSgEWvlrHM1FXgbI2QpOxFYDYHFE4gbyFMGOrgkTncDtdc8MNbXZwjHkPRsOhtQzXObWjMCvSbCE1B+GmqCpeB6f0axYJOzDtqoJrLGgFP+HS1SoBL0S9ScXXS0rDCbURnF0lha4q+NUxrFRmA56Gh7KBnMJ2Zh30XDGkoLoXFap6xB94WQVMfBWmZs5CwmueUr02X//m63nFPSuu1dd593FC/smSnBRCQL0kvcfOq3RN8zoGv6riIjz3wlAiNpIU1wfRbZs92n0OA06VI0Qef1WVSoJK+VPYbGSpJVV1kAXbtYKm17QUa7qME24ucOtdpeObX0n7BdB1Ku0vJIpVVUikF9ImQ5JKt6ppHPY73VRNBANeoRCs2a9c2dQEGbWUpKpWYWcHuwxMPAley5Kg9dBwGVNVLUumrirhzObapnU5cu46zYOLXXWp51kkQlOKe4j3eye7nPGctdvt+r5YM+BVKolcr3F0wvXHuOC9wSeffpnfvflh3nj7Iz4HjVQtqaop8GTuluT+nRvxc69fDl3jZuyT48tkKdB9usgXfM5554PP819//U5+8/r7eXw+EtaTlGUSdLVMVzvdqsdtsDaZuODcg9rVrwn4vYlQBWFiT7AK3N5S0U0RXypsJ9fPKi88dZcvtx7l6fu3+/+e268hFo6NGX1A78Nz/bSryKXIQINkNmc7JAEVctRXtxWDrw3mqtN1jriUGXB8Vf/gky/yi9feyS9//14+/vxxhosmHqUGa9ryijKV0EM91chsuEI4E52+tmeNZjJG4muXkOIHnyJuv6p4zCWocInzFGflvyX4Uv+TWae9nA5KIMG95biBzRMiwpd/3l++1k0Z2XO/7Xnt26MvWu+73OnpWf9B1w3/+Tful6pKMoWluYG+v0LTVwxXyQlmteTQYHBuJqpKnLWpCiZR6jmKIIdYOOtxkGytMJhrIH0IA2CAUavnwATBKyRT4FZVOyqN1kCxte4ieqvoK9MdJiBVNWsKs1a6VoBTWDw8Gf873ZISLymbZ+QS1RJRtK/IBm6pTF1IHwjEQo771/2OueI2joZtN0eQ5jad9h+SLe3Aw6i6OutYlly/dr1vrv5AQviCxL03H5+E/Ib6nG+sW/hwdIGtDGJ7ZMDltuVmmSuwvNIXnVpqOac8Qz64dzs/+PYzeeUFPvxcP4lHU8XDAR5L45iGUGyUVSFcuoGCZ3BPQHcTIrNTQ0PlDe2c8k3TVqLDLEsqCz9ZW1Xly8cjv+TLqH/ii8G3P/gkj/cX7GkgfEggx47DdsQQgF4D6wn1pjiyHwL0zAYXjvNjrSVGZxjv9TK/gSFAXe1WDjD9bfrdW9fy3Zcf5rsvPcytm6fpL0tMGFZwWTht9kAcbUdwZmUoMOkY9CqDGD0PlLVWuyvsuud6ANhHxf2xE+yB/dEnX/a/LfgzXtA+5Im5r8+gFucLJeEFhp4b13e8wDyRV158kP6/b/HB8mSXcFtkXo9k4V70OvzunY/zqzc+OPz1oWtgRou2VBWadTCyBMc4x8luydnJSXa+cypg1qFqOq5duzGcIqltwRG2uc5CHuF0bTZhOFtr55iQSctlmysb6fpV2TQTpGryKItRPJGipoOx9dGGq6mCEytWY31tGEQEqrTgo2VUVXo+chb2t0NOlN0Sz6el/cJHTsQrOy6GsR3+jvgO33M84SxbwE92u5ycTNnh73ZLFuILeodUVYK4bvca2gjYmLcc7uzsl56qij+EoZMlqLA/r3nBrqrQub6FZK6Z9TF9ThhOeDd/whpOwE5ZQ8vJ0rwdv6U1vts4amNqck7bXrhf5CP61HAvO+LKsixJOON+bBQbSUsvE7OIsVywoQXC8wVB1w/IvoCaoIdUVh6ajS3ITtkV61AW1o4sha7GToidnOzY7ybGlo6f7Jbm7Fi763WvO3JbzNstXKMFDsJeTrYY+sQ4Z7Ew/7JLqiq2qoo/2lMGiuvjiMn2+lrgzp3BN+ovUtw3FDZqdEqhioqoPo+q0myppdYIroWRWcMqVMUvQgqKfHEs8OatLgFArxPKTsIMzdEFVa3xFaL6XP/lCsgE3eLoc7+UeHzOG/Xz/oJizxuznouY81uXpD/am8Na5FE5c78Vnyd37N3/JOcnP34l/+u//XH+/V+/mm/zHH/T5/d1ZbMwBehMiVu92sLqmpyDpq95va7OYybeXIo7f4GVCXCJdP7kytiE6sSnhz0NaCOdi2+tgW4frnXFXAdEu1H4Ff/docYz28Y1f64Bq7uRiqO1KEsaDN5bBBEDIO6I1KzXY+djkVRKm4JTzHWt5WMXiOzukYuohffkOb9B/WK2zgPn6IIbW6c0MCYEMAxArjYckO4XlLfy6GvtWrq+OcRN61KFhdC75mCt1Rb4GPHZZ9IH9UbXImIpWGtkKjAMOwK5X1ucd7oDfwCPTnduY71vIOchSA3DAJvCrCo91iJ7xPv2mSfv5Cd/+q38/U9fzb/5Vy/mlWef4AtBnkRgyl7QFnMOTcqomJYoXecytkWpj0lnKaN/Ce2XgV99dY69D7cDaUZR9iNTtzwRMI4tioNzKMYJqYCxShPNirSm0nfVIth0LaWqqK5FfBbXmDJh6uK2PRO3ezKduWKBQ600FhrXhLGqCMChNiPLAcfGIJoDW5qy8Nzh8/18Dl/ma8H/TdmbuMlxXFe+50ZkVgPdjZ0AuO+kSGrxeB9Llu3x+HnseRqPv+/962+eJWujKHHfSRBAd1VlvN+5kVlVDUIjTyJu3O3cGzciMyOzqhsAe/kAVRY/7ZwOy5WuGm8fe7717o85zvFFu3wVfbCutPnZYrz9naqCPME44vD6Uq0l1sASM6BxsWb5noYi8Pfzy0eLlAEzZ8keA3NrVT8K+MIAtYRyfGrvz7qiWov8PDQ3rYbKe1+BQiPymNjIuWW9qRf0ir/0+ILOHIFjF/m6PpLb4xb8EaGgBnqFKNVzsoQ959S7nIbNQJgGc7RgApdOgi1GhErt49caqp5bZewiaghqMBVkE3L6Z5laMybnInnemIgpyAEPeIGCeMuQxwupFikiZkKWFJIwsSeoHyh55pijfX1qbe9vhoX8p/u8HjZCIeydcr5S17EXVoSlTANDiCnJB1FmEKMuCVOjowUZIryWRoaETCcJ2XibtT8mi8bYjj8iFNHJ4yOqMHgtZbZLflcahqrKAmEmA7VQL8LcS6GDg3hS55d4H3/xjd796At9zZeDtkXp6+FxMgLjZX+pdveGnr57XceXRnkMYCzRtucl+ZaL/pv7a/3m/a/0s7c/1mdfnWk7f2mYU5kr6feYtMuvUMqMgyQp1A/WjEDMqdrqZxOmjsBhm53OCZp6rGElYWGOSHKdN64e6eVnb+hF6r96eSCe9SG+8dmN2WZc5ghrzuFRzDsBBdOSPA17u814goA5HrbDeM80Th4NofvJQYIui+Ci8/Wk9/hC9mfvfKL3P/2aL2ZZ05xoBgFa2jIO+u7ZCsb5ShFTxnHYwFMkLY3+nL3IC6dY+V3XANDqdmpsW10+GvXcU7f0+vN39eStK+w3rLA3PA8pjgyQR0fZN+dwTp5y5GvaEMNXLfL1sbU8U2LI5br9W4JXTk/5UnvUbiLkp0nqvXx4XWY1mQcjAc3eTuS0YGaynAQoY6w4ztyEnDi41T9MuyyPgZKJxqI84ouchV2POPaqnaa9pUvU3YVH+sRGGkv2dJw6NfXepwbTrhlvuMm+Q5Rl20z2L7QLtnBodDJm2ePsvEh2mxbrLhQjjUiP1EmeoGkB/x7uHIeuUKQaM++M7IEZiqBDrOPIl4JX5L+bXmtV4wL0hxZfjBNX5hbK35iAW7Z9y4cl4xpvap2Tl1y99byWI7oc3IBXTi7p5eee0FsvPaUn+DadvVgRIdHcRViASOWfpPp6a3QRwYeM4AEFIdsm29XXBzgpqiJMgbW3lJaNgLhulSyGQoIsi4N0bMgP2Jg/ZIP+VPf9bwvmWZjU2Lg9pscxLmULxEU4T3rQerPF0gxRx2MB1nNZ5sogrzedBQ+Qhh0cpfXJ4WzMwQ+vp29f1Zsv3tbTt095CfDjtimH7x1JQ/kndVQ0IUekFTFsFAsJ6bFHKNIeMXPGtsFzMDd5j0kOZLtp+t1HX+v//cX7eo+fnJ1tpnxkiDwRACSZjbzB3Lh2Wf5PR/yP7o58YdMaPvIXLoSI4Cd3vk2Lvry3zi8F3//snh6w+Tf1PCyOgGl32Nx2Wsb7+vValQUIxiKM2FD+wRBhSYpY+F7O9REHuXErEPvJUMoR3WK2kPIIRQRSwKWQVELUFUihiID3ZjFJ3cZZnx0wxu1z5YHSF0nG4pE6fCkn+WIKnAWgafDLo4l1Hnnx8ZqYLC+06P5J6REY282PVoOOxpq0WsFTH3j4WK5a2Qf+iHM6QgPnr0IRkfONCMkkDsReJJNyYz4wHL3ZbeqaezTHmpXgRSq41mcaB+QyU+18DOoyVR7ARSvqOWLOR64bOXX4ob5ylvbUFQAAEABJREFU7fjHsRJT87e2PM8B+7AqWhFvjP1pYx1dkji4XNkV2m56mOYWOx7BeTOqSbYGPaZFQZMG5lYxmgbydypaIa8G+FzbWIMa0W2jvpHaRvhqrMzfVIipUNGIbUzcYquJyXyOgYYD/zjrA2MOjFOoKSJEk4KWgmSZrcqXpPrh+XWJaebplUHGQ4SmqsPD5x1KU/J5cWwgxtc/Fj5HItmPsuw5ybF57zTc+uSBGYjG+IBxAHGPB52GMrf8yDDLe9bx6JkETosI0ZB6m3gWbnjWnZ9veRH1lxNtXod5gGB4oBML5LoWwqTgj3njGWkedH3lGp6AWt4vt9gX//iNZ/WTH39X//SjN/X97zytK1cvc+0XZS3hwOwQhA0ZRxMHXKjes8yYPPU1+bnSdhN0zVtck4I/aXaXhMU5SLW0tggLNy5lsOYAHOJ3hD57jPlQcH5kRgKCwGwRMjxQ3dAjUGhLrMWgLnFzBRjXHawnE0lI2O4YfLbZP3FeWq5rU4Sj0ukuKd8foiF3X/i38+R1MM1m/JkjCzS2KSbwjAdUwm/CwhiUgt4ET7JkodCBoEnuIJo4wnhyswpa5B6N0y04J/ipaG922nl8T8tq1mI8glN3auSULHtNTDkGGHE4NpM2FMZYcJSUZnf+AIa35wCQMXClAALuUoQtiucprdgjnuM95Md//LL+6Yev6Yffe0Yv3j3lwxAfGg0hxjmJVgSBKL5vu4QyCy4LjbK71KgRxSYZv+Vdc71e82FvLb+DutZMZ7ixRiJnnGXTrNuWtNjMIdvymqUGpwDuMvHQsEnu0qo8UBPna9EGlAl5QkZ0nxHAZrmhN2Q3eBbc5YgFJTChWZUPz83c9Zn7FPb8aMsJC8siLnJf8H49DjX394G92/JqsF66jX1+SH2xFRkzpL2AWWjx13yGDBlTwBb0mnyYY1bw1ewfGLNwLfR5hOQ2k3ws8jwRVkO7+eEzZKF+jYUyF13wLlGiUGPk+K575Hmdz3CecUemRV8NPL+hcSbbh6qjIxM2+8H7eeln/KXUi/ysPDLO+BW4xNgOMc+hhoaso9cVOVfuZObja8j3rOekbx3dms8nn0j8TIm5OU+oznl7fsYYKvOs1FPkeXp9PdfBNUCpz5icw1gT3/11H5NYcqS/ZO2Dxxpq4vu4kXX0CtUPrq9AWsj73XJT2Nblw9k2dTtBhy2NbWeJiI4LZ2hd9nqwfrZgBtvtlk2LPcJapwjWHKRDzTrZpzmnoyzPNlhEKKKTr1HNRyw8JNuHYZDXtBo7+8w823lUq51aZz73/kWI333wlT767L74eLIbKyIUwExDmXTr+iU9/+zN5CPvWNwAFNvANFCMwkZyvtnq0y8f6Ke//ljvvPe5zv3DPCcAYRbhSsDDMRFPj0ybl8T+xRzyM0ABhmaMZUYyA+Q8ZvDF3z0yC67xCjnu8qroubtX9foLt3X35ol47SRwkn2hPiYGWV/mpTwYjXPsR7Nxubehi5s8TMYwfJhDjs99AQORwtVzouOm2cpIvIM1Plnazxasr+491K9+92nS1/fOwIEh2vN3TkRpyZEG9SNt7iAn24GEVLj8G1zKzpCmPCJQkLJWc9QGqCF3V8jX1M1rJ3rthTt66Zmb+e9HF0kRgCX1XkphtimPxhJCTMzPF3+30v8NwQ0/DNvy/Js0TVu+IDQ3bdlHRh0fn+j45DL3es2UXoFwQVLqQR9aDhy0RdvxPYBwFM6RiJPrg7DIB9WZdfL5xLdgCMz66Sx2TPY9uvcYLGScZSvwpc2qS9yTR21arjaEREdEioHWERaMU9rF0R4hY00G9Jgmnxtg+xb2Ju1tlpzM/D9G/6doyllC4uIIi/mRVb0IWjSflEU+4Pscs/FgjAMxZ911R7A4pej4+EhXr17V0epIPrZsThMv3lsuxg0vaJvtRpuNiYuTjcwX7cRF7JukwcO7gOtayKP0QRTkN25gY7x7iy+2Xn1S/qtS/la937w+PZz6gDy447K05iwsCetmG36704junKZIA1jfEYmxJYgDbR3RkJZqH6O5XgZvWe+Ep+nh+aS33/9S//brj/TxZ9/wQjpxnRPF/KggZeOxIGcIHS0NDEcu+0mLHyPjWseceso4nYvMBC4xaMDTD3jheIkzrMn/NtOVyyu9ykPm9edv6srpKE9tngYygwG1LckylI3cEd2vZF5vsjOW/bgZx/2Bbeej2lnGC45amQMC6kR46B4/6fr525/qp7/8UF98fc4GRi4aAPnaAJT1X+JF7aknrurFZ27oWtY/UU6bCRTjFLQNXzR+/Ol9vfP+F/rS/1YhDwQP6XwCk4TBp7sRtm9NfqiNvAhVXpKiiGwgaAg0C019KZqcz8thspy05IfnlQJnBTIm49BzfLj9sAxjKFmnLPJiIj0toTZ4jIxHsQwCnxFIsOWcOx8qKNu7lDZ3acVuThI/AMWD0nktRwTzlwbm7pdev1D6pWfFE315kV7x0rjQ8pK9OvTzkrwyxpwXg6PVwJ5QO9kOdjXTCB89Vg0eTKFapSLxYFUey5xSofM6wnKJLKffBlt8MpGZggqdz2Od8+7m4bE4tx7T81mhr9BXIzVSi1/6R2o0reAL5RyMYU45Z3P8XS68GB5S1Uguk+PHWphbUR2kUkKcZPlAEmVCnCPXDnlO9pkijBAz81XRPUWhit3zcr5axbmKzO9xPK9xqNRT+UK2wEuuu+vohO45Z32R/pVlbKMJua9H3flW2FfOaY6/z3nvP7KPtRgpZqihyhwpkUoFhXz03tLENes5MZ8JntckMrO0I3HuSGDmiEPCvFMtByMshlgE+KGMmo1VlmNSsTCD+uj2migqAUqsIS7R5PomnmfLNWe0OFIHsNclx5k0H/ZteA6uee75ObhlP/K4rABp8RJv6Mwspt25U/k9HZF4JsZrunK80vdeflL/9w/f0P/40Vv6s+8+p1s3LnHdBX7JU1aIg+uJQBqyMCHlwOmUa6LzGYG19KcbTdascK0iqmMb3C0UERYu3L+Jwdzni8az0CCnMaeaPlcrjNrmNU4VnQg54YLvssecKR2+rqyDTh05x5SMn8uyM6mvKxiwkfUgS4ZCVGp7jq18FhmPSRSa/kDptoZOHFjrMAHKxvDAGzLEGOkHYLuXD6BkBRtAyQoOrwdBNOLkY+Ywz6OHoGQNs9/5ydPalrgt6ezHBwbFAgzbPEbLhz4j2ZSUnTMkFg8yqeY+dXIZBYCGhJ6Th/vZYTQOj8BYi7ZYIqGXjyL/Lcx/+IvX9N//6hX95Vt39Rw/oPT+GlJiPEf5sMEcinAF5GTYxRyxSACooUET1JhbfiE4v2tOvIeCyLp6hHvyJbaf6zbLE7Epe96MhVnNwQg07YbEZ7PUcxkuPgw5VnkYsNDULb6uu0RvHyzjza2T68IA1vHNjNmru6lZMx6Gm/VuXKfcA8BdZ0s/EXbO5Fi25/nZWPozgz099/2h9mcW+srEPm+evkWGd71jB/QV+34S8eZj6qU/O8gzGgPPZy3PTD9fO66PzyMjn4nmrq1PMOQ/4misKYzGjFg/BBqTpiHsWiDx2FFEqMoknotSzsE1rfx8H+Sxj44GmSyblufZji94YlzvZer2X2m/xLvnJWJtu7QalTK2I+SjjClyDufMdWLetYj1hqhJnstS98LFOUrZ84OUCkYctIZKc7SYGmslVYRK4mGmsQbzKlpxDrzephXrfoS+GqtWyKYj6jF3beYrdGNHPlOZr8CbJyF7nknEj4y1IpfHLYwfEfKxv96tmbBTsP+m2DKbnIM73MZbBMJM3YOXyc5OXcNHw7Jrab9gu6DkPcD22fHpostGJb6vGRFQ+l1+5ktNVGDgTLp4YO3ng8KX+h0/sCamXJNCNoBAZmxnJM5kEfiRGnvRg7ONPvjk6/wtQX/uCUDheOorRTI0+GHP6eXQc09dz38r+PTyIP8Kh5Z5AJp4h9jwufqbB+d6my8Yf/bOx/r8qweafJ2J8V1MwJEF7xJFolu1W8Yypv2kxMNa0dtvMsZzxiRzR5ujkA4sAHo5HsPSeAdseuL6ii8En+Cz2i2dXh4lPmdM4JfY5FjdnCPHZwBDbJOwotCALvIC2Ov2G++6TCnTLTJpejwDGGu7v0h9/+Ov9IvffKwPP/5a6w17tBcfACNIYJUL4Co6RdhgmbERabLJ+IjUchwh2qZHDlIrYQd2/+DRxsb599pcGgc9++QN+a8O+3PuwMbYJmcL+RqxtIQHgufivBOYxvUwsUduecf088+0Qd7wHNya8BvvcUKhS6tV/pNvq2FkT2FeJHcuZic0aGk8KxcxF9NKJIQQKyJdJylFPXLscLZ7kCAeufcIRHW597YIm5bDCQ5diz35gSM3AIPT0budauEA2737/lGX69x7HyuVvfXR6O7xkLlSLNx+YS11Uk7SsYHUqdvE4egDyoKIg9NnRkC7uIaUxOI2CABukOC5MimjoX+72ZrkGAcd4H3B7GJnuy+HIA2Z0+UQ65j2DYPvpxUX2dXTKzrl2+cSRb5AJz4IbX2h8oXglotyd6HaNpM3N+cVc5IP8rlGi7ZHuAos2H3OT08u6ZXn7+qNF+/q1vUT1RpEFhVuLPFTemvCYqwyVuKWVx7MK1qwwXI6SSmOCOeXofKR62BBQR/yC2+EeaqsQyDQsNHLNTpVflBg/M++OtfP+KnNr9/9RN88PFfzDQtoyWtsxs3dhH8Wey5037iahzHeZIzPg33OZXJA5gfQdSzIiWV9u0g/5xp5EXiSL9XefOm2nrtzhReGKhZDYi4RAQv1I1KOiK66zzSBvUCBJeAwN9bVjNE7y7hIOcI85D87WHqUNuHfsm4ffPqN/r+ff6jfvvuZHp6t1fiAExJuzg9ji2Ok3GunKz3/5E09/cQVvvjAWFgVn2DOf0QoMAWTuv9gw4P3a733yT35f5UioXDLftdJVuVBUU6/rF8lz1CL/JI05LWVqIxzvOgCE8wi0gRvkKDQ/s9iEwcy4/QaAl3g1I+udjn7lr08ANeNa215BU8W1eELxp6JtN3XA+k7SBEWTNgUioAQI+BJwmYKHgzBBwVoqHxAqDn/I16IV1wzfiFc8QXfyvo4+y2b0PtLMTGWbTOWl8nVapBjMg+2I2wj+Z1vBJsy+sgYA2s9VOV9HBHqB/P0uqFGRNaadsxeGt+bCikisn7vBQPnbshcNeewGqpGbCseuJePhnxx7x8KBvkhfIkaj8aKfeBBWeGdXKNj0s+cPIdD2s2L2I6d4wY4NmNXzHeFPGAbaxVlQKFKfVEK612oXZo7FeYREehKuRAQJVKPiIwbsY1DZU7Mhdw5DvoKOjLNtbp2z/NoNcg1HNJIXOZg3VfQCA2Q+SHO8iWwR/M8PNbROHDfQUve5ENeM46vzG2gxuVluRbPMeQ5RoSZfLANm3HtwjjHAYsIzqNy7pV5O1flmqjkrNTnnLXgx1cSC75AIfKGquVaZFyxXEraI6TygxsAABAASURBVEIFPQQPCSuS5VAEXHBJiIpAhyJsC0l9p+AO03I0Lr75EkwT5ScHKsKgSKqFWqCC0WM2XuqX56D3/bYL5NZ2QnA90dJjjKZItdGbYNmm2Y438zQdH4380OeG/utfvqb/+Tff04/+5BU9dft6ni+2SUUElMEKWAT9QrMeEYoINMGVh9XIVZNEPa4ihzSMxJ6HxTyZ6RATkmwzLSZ5H8NgvDgQxVJ2HM89P0MzPwGJYaxC/gLWwF4HoxMIhFDLkwhVw0lTJwAKRYSq4AInOTVkGWoh2WeWySYth894w2c9qLkh+DlLOUg08LScbpC720nUgQAmrC0zYFW+/BMQOUQTRUBiSg0MRhLkfBs2NyYU4cxSREBSxjhHIEIES+oYGLUw5hLvmrnWSKN+4HAMTFAQ4PEi16CJITIdIR0eZthh0egyqKmPZj51ea7HCPsyD54IJwjuuQLBUa8er/TWy0/rH/7qTf3TD1/VH79+W0/ypfU4BhFKcudrIAJbFI+KI7Q/2oE4y9Tg+5EF4Dpo+dsQfs/s75VNEdH3g1pTjuj5PNdJTLtJvhdNXhMxquc8w0AsLYgv/S5YnMltjwUEJiDUkGjKex+hoCURU2dKn6SIUP8j8FAJFRP2AtHSDkiWI0I+IuDUn7I7+SykoIhIKlFUk0K1FJ45wbMDzrNiYE8d4auxynxgjVboR2O98Mzw8yIx+RwoYItWA3s+WNv3z5jFV2V75uJ5dMlETj8/8rmJvCLXSPxIDQPcVGvIVNjDI4I5h3wg5lykUMqCm0JgxPxCtYQGEzmW3M65Yqz9+H5u1f6MP7JsOtDHrl/my77LPNfyiz9qd82XrCN7rpcuVflLQmNWzMN+P2sP33e8ZkMtGvjSbXkeFeorTGAhIUeEfESEdn9mebH7FDumllAl34o5LmvZxxz6nFjH1Vi1Ml9V9v3KuapdX+yP8BHsQhmHnvNxPHN2Po/la2LB1Vrkc+T5RCC7XrhCvn0k9C648iabxZH3qW8uZO2s4oid5tCIwOa7U9iDcxyyKcJ8IaVNoTxmxjbJeLnRNuzkoHnI3b6CNZsDTKnQIZNezpfvleyhMnmjYE8QB1uNe0WEhlo5twO1FSiw2cUME9SUd2LK2Of4LZ+DP//yG7334Rf6hC/wtt5/yUVTRM8RjDkOTXf5YckLz97S9SuXtOJ8+5c6NOdxRqal9Xqrj7+4n583f/fBF0LNPIY1g5KCPuShGmNQbOrqZjWEFOki6LqXnoYegY3mZxizwyhFBKQ8kBRImBSBxHodHxW98NQNfeeFu7p97VhDceWMZDfYBkXEjG+d2wZJoeXweJ5nw2DZ+7N1Z2NGWPct/YQaCxPpmRtInwMbgZr5C+sv753lP/X1q3e/0Jff8BldRNCUQUaZiLWNuAgEiGYNByxbyH9ai65xoTVCm62YjN9TKCJUCoshKcSB3rrKaQldP72sV164k38b8hrnPV1gOhg8QkQoIqxIsFwTHvQTs534zJ/El8XLe+aWLwbX24ln3KSG31S5do+Pj3Uy/1uCS719Yk0+8h4gv+WFPGz32pIrzqh7i+ux5zBsXhqbSd+x9pu6sfeN4IaYRJDXMe9ZDMaacDMeaXbYfhUAsQsCZcXBRi4cz655EqbFAMbjdJVgdB1Sd0iOMYkDGD3nTAyIxHmXfdQtdZOrzM1Iv+84wB1Cfo85ITnuArAlDQjYaAjK4V2PfGRBFi7SgrU1IhQBWVFk77SmVOgsmxC9rEmWO3Eh2GnqBubuPMFDedBlvhDM3xY8OhIOLsQmv5xtuUgnyHzDxjjlN9cbfFto0sRJ8MXNIub5oETip14hviyCMY3zZvzMnRv67qvPyP8j02qsGdOW+YNLPElcGYl2ebrewDds0clxzdVCcOMbnCYAYG0PSb5F54sQJ6378Lh26xGh83XTbz/4Uj99+0N9nP8T8UQCGgDjgBPnGmxrDGF5T/aTBifNhRgBd+yj5PUgGW2JD9DhQEVQ60HcxMYhXFeOj/Tac3f1xkt3dPPqEeeteUiWPnAHsQHHhNnjLdcXI2C3L3BKpJfEGPLReUNPO+Mmt8syJ8S5rCImC7ANKSDz+w+3+vV7n+vff/WhPuVB59+qcYz9QGgtz8Blvly6e+tULzx9U9dOj3oWJzDNyQuDb/mi8ZMvHugdHpaff3WmzZYZUAuLRS4xTxh65oej9caEBzZuvwB58yw8kEkn54wovIBKuNHhOGjqFN3GZVIKMmS7FMJEryQPHEgRIR/pQ4wIESJYku0m6+YFoRgnpR9R3zpYg7Sbg1/8EZExXY95nGAuzKeYpKEWXnIiPzCMPMXHsWhPFR86mMU3GGPdOMsmyybLJvwrHkCZ2+PYxkvnkiPzp60wflUFW3KSISkUUSSFfLiPcG9NWEOBv2DjFGkohfhOHi9zj5U5VF6YB74ALMgFuebL8orraLWq8v5hMn41lsR0ufKFZsG/p24/0D2XHKP0OM+FHCtzEz7nTJrXYkWxK8v4B7jnXD0HSUxHTIPzE4oIFUEhlSiyvZaQY0bGXY2VMQfOV6XGTmPabD/Qd9iS5zDPG2OvqHOEj/hH5F3NaSvkhnZyzTF22BynsD6144h3joVqLXkuBnMKd/2V+USEaApxcM/REISeFkUE8yzMMZJyrahvZSJXX7eqletCd/6Ra2ZIKsQU1qPsx54x9tfEVHymSGzFf5G6r9bIOsIcikDPEoMapRDHvngUCUi/n+acgzlzv5C/VPng9pT3Y+9vnbA6KTlp3iLYyYzqexY9gKXZbtkB5tAsNl7IfY6eu3tNP/6jl/Sv/ncG//w1vfz8bV1i309YDkAMaVKEe8Dus4SPZt2uxKC3WbCt76G9qrTbZwLXW9PyRGhpaDxfyN0gZuZ+eRHDhOp+pswzy8YieqTMh492gJ9FcFkvTtdjOWskFhcVYMEHGpmGHQsCFvZ7+pQd4/hUjIeAom5zPvaZMDAfPPgdk2Ok6krtnRS8gPe8OIiOCPlF2/EOyzigTZ5ZmyUi0mkV2yw7JsfA7LjUkZMbhpx+8LY1rgNBucZpkywHNs268qDend7k+rofGX/DB7PJhSG25PQpM6XUO6CL9PikUD8K7NbVS/qzN5/VT370pv7bX7yo7714UzevHGlgP+MzMIie0XlmaW+zNNfhnK4pCbvHYgaE0YPxBx6/Z9pvd4mSe16tVbUUVe7JwpjOI44gJtdtV62NewIq40txbLAPS6VaNpEzzGdKDLYajANPvftyL8g4+4q6HuBMNfWBOFOtxB5ga8q2Qc7JmEXaV8xJiAhptkQEUlFE9P2IGI+30DgUDd6v4auhajVW9nC4ddsPaDXLC1/291XGFOKKVsSNmcdyTVvisHcctvRXWV/NOceV7QU8nDkO0ArcOFZVFn6g7gIvpTAXUyj/MH8ashQItRTWL6DC3l97vtHPRXRqGMfSffAcG1vy1MEz5qIb6y+//CXYSB22r5KDg48ZUzSSI2m2LfaOLcwT4jyO+IdaVH1u+TKvn0vrkGsPKYJOIbOQZNLu6Jr7iMjzOTLfZZxL1HMEjQe0Gkqvb7at4KYdxn5srt/21Viz3sW/wtep24/wj0llj2NOA9TnI9a3MkfPSWJaeZ8gyUdE9u6gYH4Bl2zvUpe9RrVKTI95hirn3hiYqkIlCb+gkCJCIXVC1nxYtN2qeRLGIBFMha5gNCEqIlRQOEXIkndj3OCQESp+mpYDqDzvYazMuxBrj3ctk2Sst5W+r7BDodDyeX//4UYffvyl3v/kKz04m+QjIgzajRdsiFePRz3/9C35t8WOj6pAkC4UEWCl7ZbPzHyeu/dwrd/M/5ag/4ZVs5+k3v9A7vfFtEm2kYjmWtFg9OiZVj4KneNhshx4g8gC2WaZMHIjeTyUji8ypPKF7K2rl/U6Xwg+d/cmP6gcwDLXxImBEGC7Rg6vD8N0k90YnPNxRDIa+z3ogFBoDpKH7zLxDCRTSxASz2NH+bcCP/j0a/38nU/13idf63zTVILanQKKcIBnjUKLsEx85sSHjcSUi32Wre8peh0YWg4eSCbANAKVgDS5c57GtRR6+u4NvfnS03r27nXerfmhGM/rXAN5fIlSlIfzIKSvbXPOE59vp7wuprw+1nzHspm/c7Hdv5w15RqIz0ArnZ6e6ujSkUqt8tHIGQoGsgah08smccQyFyAdFLxT4DBupo7BdtBAdc0DdIlwByxK59GZ+nj2m7Q79polk13mJlJaNXmRMhmdZdu+TQcWcH1Q1vEgzwEiRddvsuIQOFeNCEWjWdqFZ03ZKQ/81kypP9qlAxDZcp3xezFtNqHu22wIsG57h7o6+/WYI7CZYJQKcJlQGpTxETuEfICChdIciMrOAtTyeha2xGW3+EMRwU/PRl29eip/C+2NdmLjmrgQJ7j/GrFf2ExbLlZfsL5Y/cXWxMU/ZX3OI/lqQ9KjhysINk3/24Kvv3iXjeeO/JOUwkbEJNWoYVIQZpJQueEtzwTLsiV8saMiDr5EagFPoqNJ7qBg5NnpF+e8GZmXx/SVFMJvYsCJR9hn/PTh39l0fv3eF7rHl11bYj09k/HicI4pc5B/1gmXCVW2hnsHNTFraFKGZyz2iXXFpAYXehLBEUFPI85Y+80nxht5OXnmiSv6/st3+GLtGuesyHMSIcClJVbzgR4RmEOiiSPCAgSnyaSuSlaQfQ53+XY2HL3JRwQKQkTIa/QRX975r16/w7rdf+DfFvTspOBJHBGkbqql5a+j+4Pvs7ev8lM01r5tpGkrKWieT5FU8jcE3/34a/3u0/t5HrwOpMGDe2k2PCIH4X7wr/LBX3PD9t451EAuSRVDtT7gL1WVPL7muy1Ua1HBVsssV/QaWjDG+ae+5n5BG/ANtfJCZyoaOE+DX+AG65UxA5vtJuvwUjLf4NzMPSIUASm0HBEhGjTzImSpznUNjDkwhusdaskxRrgpdeTBWMaq8MF1ItvnmE7R66tF1oeh8woWk+ouLoRLnnfOr/bxhmHghbNqNQyMXxNfKDoimF9hHQs1R1Ipkf6ARyCbhkpcyQ8F+VI8VtbROoTsL/9GBl6BS24bNPoFGJvtK2qp0Mi6G2NfcuIe5QO2HTlmpoH5jsjOM8DH2utYOeeIDK1G5noEIQ8DNnCVuXheIf4wn2IqyKYQ89fB9cWcHJdUct4D9YyzPtbS5z5U1qNoQF+olqKltlrsqzs94w+wY/o7fhzKnBMOxjlG8vv+MB9HxgIz4BtNni80sB7GJmcuhXlFhCJMgkMFOakwz1AtRSPnZVyxRpB/MyOJNTs6qrzQmIbkK/zj2HX/Nojr8cu6+UL2r/gAan10XupcjQMvXQPjVNnuPGkbqjyfAT6AM1VqG2qR51GZT0RIvSlFugq2+0tfb+vk8HW+s9s251Ee3rfYIb1v8+xIU3bYyG8RyYxxbDBZhbtBWijNViTKEUPpzo1L+vM3ntS//OgN/fNfvaZkndW+AAAQAElEQVTvv3ZHt64NKpWsPG+N83PL+zSPN4ka/NsACMokTsdzJTHUaHw+Xybc8kEe/IRZwdXn47CkntRpFfzpIHrilxiCFg8O4nEEEq/DXAs9/4Qtk8AbT8EGB5KNspL3bpKfYxHOIGRIIqITIsORE6EjJiSym9mMsYF2OKIAHxCWnI+BmnM3uc5JIqoBRwJjhJ+1BlmexAoi0IMkD/2Fhk+8e3SPFXIBsORauoYhW9OUXIyH4AWA/FxDozEfdDFm5kPOWuB92RpxzuwsTRPXAVD5iIhF5JKIPgBxxjgHFmDEMkeSIGvGN3ndxUEKEazKYH4nW8Vaz9w80g+/5y8EX9Xf/+kz+s5zV3T1eMhrFLAyrzvyOt6iHj3seMTmmtpiQ7DuuhJKkuW+M/d9nOT7j/u5QBUKRo+gh0rhHjdF50Px3ghxM9VaNXA/D8Mw7wM194nRttEYdPaYEXmoQ/pWY+c9Bhmf8WMlP2Q5MTMu9yHkzmvfl4hJfcV+Zd/gsYoK+1ChfspXwBeyLUKKIlmu3oOpfxgL9XeqjD1gG6EVdpPl0WNhSxnMyjJ89NyTF961Sj5Tui9Sdr6ResYZYz4gD0PNdRiJz5wei5w9Fh+Y7kMeZ1rB015U53mVwmSYaETknOQDOfAXuP2uYSD3yBgeaxikkZw5t1qYe6jir9Q5oNfCOKXIsqmWohFKPDlsG1m7Eew4VA0D/qQuO0/FVyvjzHbrg2NmfRwlTpuc0zSCX+E3Da4D3DBUlRKq6BGhCAg9Ag7ZFzHLIfl8jsQ53xF15nMRPhKTNTPGaGKczkuO75hv0Tj74CPk8+K8Jue27hjr9i9ku23JXctQVYkfmMM41FzTiGBegkJRikRTSJRpBg9FSFGlknHSSM2rsVJvTXlgHitoxD/M5PzjWBnDVDgvFWxVJXEdqgbqqbWQO+Q1NQ01sEPY7R8ZZwRnWhGzGoMcZUer2TeAX1XnhMzRB9cxVK2gAaroJULLsRfZW9kDG+Q9yXvTerPVp1/e17sff6Uv+HxoVyE0987koSCR67l760TP8MXQjdNLjFUkJ07iicOeTNP5etJHXzzUv/3mE/32oy+14Vkc4QxshnCPySZOrKtopMCHXTBxmEW4R8mGbB22wyBHBOdLigh4JKeT93k/01x/hO02bXVyVPTSk9fkf6bq1tWVRt438ocvkkJShHtdOCLIhNmViidc1t7kIbSsn218jGbZcEgC3imfG90mDlI5gybWAzUxJCGOnsfeVw/O9cvffa6f/+ZT+T95KZyECLJ5UWGOSbAjyd1ramh2QjRjzCKyl5nrm1wgJssUIURFBOQI2ZQkcU5bEbNGcu5JV05GvfrCE/oOn8ufuH5ZXFqUEQRGXwc0FPomAlkWKpsg1MZzfOKz/ULLF4ATn4lTZtTFNzDf4+PLusKXguMwMr44AhK5JcqVD5bKrNsYY1EKQmIcAqWMzW33/mjlgIBpl1h9HNiFxky6vozVtf9APwfA+in0aK5yDrU6ixeZV//QeSAfiiTlMrgYihaKvnZZOIPnSsEbAXnGvDJQREiAe6/fc9jrhSHBASIyLrAsJEWE/IdOu8NhUI6NMaD0WwAvEzb7O6Eo+KMLpOUwfqaI6Fby5xytLTIXfEA2mZqx9lmBCnqtVccnJ7py5ZQPXSuszNMXLrTlW2x/GWhabzfarqHlouX7HNc6gTNX63VYzjVXE+lla+MGGLhjnrl9TW++8pT8n06sBm+WDNcgUA5vcEFN/XC8T5csQC0VfDPAmxvDYAhFCTi12xDLxdM41VTTcNmddpTAZtxsdv6H69A7H3ypn/3mY338+YP8aUTLosC2hfpt519nzlqcEx93O80YEpKeprzZ7JPtptmHbdrOOiZx84v1yRh8eOTcJkJxY8F/+dKgl5+5qTdfuq0b/BSfqaTbKTLWAvVE0FlOOpTlaYrksrXRBySOHAs+Mb7DGZHcHWE8LnR6nI4x5XJzH3/zcNKv3v9S//72x/qEdVvz4Mt85BL4RpiDxyrdvn7Ml5o3df3qkUJcQPgaa9xJisDKEn/+5cP8zc1PvzzTmp8KuS7nDPUjZbChkHOnFb1wjfnFYRwHmQYGHf0CkS9AhYedqfKCUlS5/gaufVOFV14gTMOAH3zFlrJ5+oKXlpI5VmMlf+V+6eQvN/yT6k6DrPtLC//1FMs+d5eOhh1+NQ4qpUChvIZDCi+oeQQ25YGIHCr4jK+1ZA2uvZaigTmkDTk5/oLcKea4Pa+Zx7ou+hio7HyhmOVaikrKSl6jqBaolpz/6HVgvWopKiWSIjq3HhFiAmlPneslIma9yDXn+WIenVd1jg/sQP6BsYaCzrmtUEEuyZ2nkEsqtWSumjWU1G0rYB1rvuglMaEo4HbUc9Vim2S8xx2rNOb1U5V1jVxX1FqdgxrCPIIpQsiIO1noZSGwpUiOq6XoYi3otiX1OkrK2ANyDhIXqBb7Z6rdV82d33ToX3LYn3LIa2H8wBwsu45aiiqx1mspKtCAXg5zMXakXhSSIuihiGCaED7nzevBHxJZuJTHotXImqVeNKZsXpHN977BNYHPdbYMpbzE7nTHmJyj5j0w1CKTa0gaqgq2UjyfUHF9UZhnUbeZd3v6auk+zxvZtotUiAuJJg7vaUnubIMsei/y3gSEfSktiDyLZrGZm7BqSVaKfHjPrdR549pl/eDVO/rvP3xN//LD1/WX331GTz5xyvycciuWXAznEAzi+RapO35J7RqSKMh2KmAbx0uLCPlY/JZxduaeIo3ofslwx3uwtOFP7tzkg+HyKGbmjZrg4Pi6i9TNDngy0c+ExN4viMcxfmLsIc66P5R4HEwGyjWJVIEUGI1uPBeFTkjG09HsEYc5SCbg+hsgwp0i63N+EqNjzTyNJ7Fl4RcudJ5FfvagkJfZ4CbATkbF6pwQBvw4kelxYEHIMeGOaYzR8jcEcGPz+M14yx2QDttItpNTx29umgeGtQWGzHhu5MJKLIU7t+PS3sA0JLxmSD14CxZDFCxNx6uiV5+6rv/6Jy/qX370un74/af0/N1j+TdfAMytyXBWlpyzacdsJeVOR4huQ+rNdR2QsIYKH6iKCvdC4T73PWy5ltnGfWG9wAMyr75Xy+KfeS25H4zwcawpV/JZHtlb9ntMZf+p2unG2g/PPSpjnAsM9tH2oe5iUh/3e9AK/wrdNCKbVo4jZiDXQD2FWpfaxRERKjkXzXzWa829yDGO9VoMzLUWaShFtXSyvyA/SrVUcD1XdX5ija3mpeRYi71W651qKcR1uSCXupdr6b4hCmsA4cu92XOzD70yFm4xLfkwjwgpW5ilXMAl1SLX5Tkm1apKjbV43FAtcOIL3HnznyRALmBgKnOeiJLYOuvdLnUee14Lcr92S0F2HhNxffzC3GrSinnl/EZsyOmH10oceNdZ4DFTyTpDti0UJWQqjJHzhI9D1cgXXJU8IzSAWfBDKRqKoICQ7YdqKcwv5DEHchRizDMnAc41wFPHNzoGfTQhpx0+joWxD4hcFYzzHZJrjpD2NikkkZp7VCKV/CWp863Gmj/oOyL3ir0jyTL2lTnvAt0249D9pejKfuQVmKwdvsLmmldD7e/J1GabacS3SkyRud+zV9jMj+CrzDXH7XDoKVc53lRLYS6hZYdqlui8r9rqPbHx2QxzfkF1jy8C3+MLwQ8+u6+zdWMNItfF2Fqcq5HPXw6t8m/A3bl+kn+7pUiKANWkib2Oj8hw6av753y59WX+ByNf3ztPjMcGIrFX0+0b4XsFKXUSzriIUGB2vPOb+znX3eBIar0kSipgTfaHZXc88fxbgnduXNZ3+Fz5zO0r1I/DzyowF5ufHT2vc5Cekm0zM+/UfeCW4AR2xTWC9jKnwfUttoxLa89Dn9p6M8n/huC/v/Ox3vdvCXIeInImTpXkITxikjsnI9o5rHoc1LnZgsdBacGLiVkr+GOTa+rusNqJ9xThZ9mpv+W98NQTV/Tmy3c599fkf5oAByOTW/1wdNeQGKNbKZnk/bqY5C8AN3z5vNluNfn7FuRtfseCDm+ci3EcdOX0RJcvH6nWSgIaOcg6p9xLHmaviYqVh+1ELU3pWIDwnJ760chtPGZFRBIdcyPcvpkU4JNA95c2MC0JJM6LjZXGADYDER0LcwQsrTYFklFps2CyQmbniJTnjvpkElZ4BDxdZHWdyJ4PoUjK+yCFb3dxwXRRu+CaFQZYsh5Y0rQreHb8HuYM3dWlb425m4xRPWnvrf8B+layGW+7yerCkS2aEFVL4YI+0pUrV7noLivY/afdN9hNGy5UX7D+e+7mpq0vYC7YiQvWWNbeqeTzoghJJuWRElecuf+NmtdfuK3XnrujK8dHiiJFhEKCQojKYzdx2yAF5lD6GWxiM+urKGwh+VQzhhQ0LhvHQ8anWRzoPl8RYFDdwnh21AYxZX321bn+nS8F33nvU91/wAszIIfBuN+bIoiAUKRQHhP9ROIG943gNZnFZEvnC9MYk2OT09F4YDT1dWykxuLcHmcOZpnFadGta8d6k/V78akbPIz5UhV/eBGVAdYgyaFkSW4PFiVn7ewTh7nJNaNmi45KWXaGYLEn+WjonXP6qFf6jC/x/u3Xnyh/y/LBWl6DlhD3gdS4zsT1NejpO1f19O2b8m8QTZzHTGCEoXBNoYdnEw+Ae/yE7mt9xXlgn2SFnccAKfij5cg6IzXXU7ie/QKQxAvGwCY61KJhrPlyMPCiMGCv2BKTdvzgdvowJHbRK3jHpH7g8wuOv/hbkcN06WjkXhp5qRnkF5ZLR0PqfnExXcJ/NI4aeOEpvJSFT2pIOR021YgQbSbLJtzgaikaqNlUS2E9i8rMK7ksl9ptBTxOGvHIAZWqzFtYpIhQwRYm5AhwwhYSIhRa/OalFBWFIoJxAx86sbXCGbsiFyiKlBwcDbzy4SmFhN84kzFJxHotnKci11pVWZtqmTUvtSiQo2QGsoQqeSJCYY69FGrAI1MEw+CTrKlj0MGWCJWCDK/OGRJit6EXcgVUwBR4mPMCP5jwe93HlBkPvdgPGec8EUE+BzpvZB10NGTZFxJuEVPAOt6x5rWA4fz7XsSlAs68U8g8v6kIpZx+7Q/gMhlnXyFfl0MFoeA0BTzEH2xCLqFcz1qY00y1FmxFgTMitPASITkWf0SI1qmESlLRUKBalTlYo87Jh62UIpPXcTjUOc9DNaZTIYfjSi3kLXMu80g5sWBKjhkdU8rMQ7UgZ6xrDOydMie+WvAT6/ph+KWCEgFuoYIMRXROCLiQ/wibwmdK2nFxeJNml0LKtmxnqdjOM6bL9HaSA8kpFBFJFKJg3NMrl/TKc0/ov/zZq/rnH72lH//xi+g3eGEvvDjyXMr4kATRzD28n2Oaj4h0oMFThoN3j3FuaM6FxpNHmgRCHBhx0ZT7swXIzzCcNNA8SxCyocGJoefpS28ZokWE8gcfTo4HNVPiQiM9fUsf/Q7UWQAAEABJREFUFpoCG/dC85rhQ5UIsksoNABoNBzqxwSa4rtiWEr+4i3x7kzpSQG8OcTzRpmfyknhaTUvJggP0XWkLpAXOX2AUyOHoMyBwWZDEHvDx/ya441Dlok5ijyRNiM9Bwc+SgJh1GK3Lg7ry2CzHJhpZlxGymHQezPGNMnnIyJUABV4Zb5XLw/67gt39I9/+R2uue/oz996Sk/eOtGK/Viu00mhCDpdPJpYO0wNWtoi93nb2nQxtNkoGyOCWsq3KErIVIp9yAGuIrO3lMUGJveKtOHH7nt9oO5aiip2P1O8N9leS9GArevsVeiVfT3zYS/kG2rVMOCrRaWYrJtDlXhyp98+sHXGZn78yUtVyXxFtRQV8tLgQg94eOpQl7sfOaQ6x5XocbWYFwUJdqSOtV6wmyJCURokdV2gtDui2G4KIUp4uy2UeIxlocAWyiPm/JW5FQCub6hFXsOCL4jJhOAJU7++BJ8Jf0SkbpxjaulzqqUw306Icq6CEBEqUEgK/7HMPROSSokkTPJYCilJ84FePCYqooxDTV5RquPxFQVjSLCsYahVpZakIc9xUefBD4M7VcfWoghTEB+K6Lzgi0CGW05CD+vEeP1249dHcGBqKSrwgCr+CrduWvRDW9qNiUL9h/msz2R/5rIeGmpRLSX5iFzwR4RKEfMwMR9sJW3I8CjmIi5Yh6KR+2VkffyOuxor77uV991B/jccu63IdsudCv7a/WMBX+T3/9EyecahKmVyjUlF42rIHN5/RnCj7TNupG6/T3uMVfoK2JL/xEzHldRXxCw0EOM19HuUH8X5fMk9uWk5vIsxXfl7wftnG330+T299+FX+tr/8SEfJCMK57uwDgUe8pqt+DL0qVtX9eyT1/OfRqqslZxEHCHRvHvypeJW7396T//2q4/07gdfyp83I6qCP27aHZwIDLbv0iBYxyylDJMsajkiQqJNbPqTOJDp5fl6/1YeRRFFSoJRxMlR1YvPPKGX538LsVC/lyWINwne93AESX3tEBjHvcl4czHTCdqvqBTR4+QDMdfd8gE5/2FMviDgt+0rvpj95e8+1a+he3yp2kQSxhDPrJ66gWRkFwFF2A/ZbBauKIiCQkq3BA+VUhRFHDhSDuyoCjqTdlKgJpZzxtD8oGylV5+/o9defFI3To9VQOa6y4fHZKaOcR02IZslYfO7mj/zm/zF4Hb+nmXDObHsLwjtiwhdunysk2OexXx25FYWQ7nJx2FaGw91X8+sjFfLUMRu2RtEyD7C50EHx6N6uqgn+R/omOJjEcGIFxyBlmB3VigTU5cOe4yPNoc8akO/YOaawJSNMyIej3u3Del5tKg9pLvnvpeDYsGE6OY8+VtgB7ZlkeMg96HsGLGYESFzwcRhFouC3vC3QMg2F+ZJIdLS6i4iFBEWk1JyB/HcFOxblDU6VwoZll1E8OAbdMKF7b+zPgwDiMbNP8kXqy9Ofwm4I765t93E9StfODvKUUkbELLtMDFE5hx4APhLoe++8pSeunNdtVaABkNMMMRFa04Ajdy404Yxa8ffTe6p0ReQbfgZISJscIRSTDM2GZOuzOlUizVrJNYJzzZN73z4pX72zkf65Ktv5F8fN7bh3xGGCPKR27Fpt2wMvtT7wjCWHSZnZ3z8lsywsq02TeyybYm1A4CZcyNKHiv9k454AD3/5DV995W7vLAf82B3lmaIfDgmwjNDm1lDLBApaDlScqrp9QkgzZCFCjkyxnYER9m3cJv9gSt1lAfnTb9+/3MeeB/wIH2g8/U2c7seBEJZL0YdSujm1cs8hG7o9g02UnJ7I3WNxnotAOd198XXD/TOB1/kP8rr87Jg7HfJXiMhMLx2B4o3+so4fgkwlVq4ziA2/Tp0brtfLCq+Abt1X5uWaymsa6eCbBqHmrZasJPD+NHcVAsvNLW/kKDbPo4lbZlzsc3cNo/ruoI6g5wRoQiTpKDNlDKYsqOiUn4fSSwn/oCM2XNSO5WCPBEhGmQOYStQSErCucORMEpRBKRQRAAKFfAFmdbl0m14wQhqUCiwNyjx8IhuE3K3kTdl12uS9vMLhfaHZV9F/XpqOPLqg3cPqWXydY0xW+KRjCg4k9B97aBKdkC7PdPyQgV3FAVUS6gUy3YKGcoEyiMi4L2mAjaKlBRUgMseRCGq12fLnnImqOmnON8LC85xBGUjGxw0mMVvjiXtlhfqcSTlvsOpeXCln/jMxYD9eRNy3aaMYw4ligIuH+As218iRIMWLnltTFGICaWvlFBACuuS/WmLkD/IWTYpD9uIla8B80CCiA9JwZ+Md6ykKFKBMHcOriQVfCFE7IGsPCJCC7YUdT+2iJAPr98i5frMF0SAdZwxEaGIsMgluHAiWUuvMk4JcwEDE0z7I1d7ryIFCx/CTnA/3zkyHnhIl45GfgJ9Q3/1g5f0k79+U//4w+/o+995UldPR54ZW0BNUQBmjpY6hdH6jkpZeAKyqylCYjT8TT4iAl1JaSFs58ewk41Ad422icMyiWh9/pgYJCADO7MNSypYURuZeFnOwizb1OOtNatcq1iQaBgCQqI1YiHH+o0ci09NSb2hQTSmlOc2zVj3jcrTCMjNQBdnm8fEBgPO6GlDpHmeJnGuULMGJk0jYMHBOwabQal7ngLPIGmGo+1wiWm2ZC7bGTnXKp+rzSKdILBm4jCOkz/HKD/vdTzRhgL0uojDWN9n4v0CMxZqAMNKOHnX6StvIU/wJfRfvPkMXwa+rn/4y5f0g9du69a1o/wCAAjhPdYyRasTti4oD3JTWIr2pPCtDhCNhHiCaFOKQslzVzg3EdgDUwlFBALNMpMrXBTFss1QytgjQimbJwl92U+kAFNmUh6tj4fNavoUMvfCep0K43SSFIEPgovDLPckx4cUYE0FPSB/+rBcsAs9FoxEqtbJdkj4BCDARqQixyVZX+x2yaeP8w3PZn8XnCLJqqEmy4fk4aw3d5wIY0ypZtfmHC01X0O+lmQQVEhQqKcwbsxyAh/pIgC7gVliDUkztpLUz0/mwpnPHDgzzH7pfC6yhjQwd+4JGhoD0NtnyjiuD/Od7jl2MGUUCK91CvFt7VkiKuUiuYZSQsvc+jkuqqWoYE8/WSxHMDgU2AlURCjtgs9ygUdBhyLMnUf9wGa8iRA5Rx8vuh8GRI5fDNaL+rUb+CNCEYE75DxJqDRJgc3jmQvZ/HGkPJwm8yP0PIE9FDYG4i5fkd9z/S67vOuOY9XAe/KY77744YPfeeFpQz7UB3KOtRADLXwYtGDHAftM4+Dc6MaVkvvSgFyQM2ctynfqWbfNunkS/oKPK4eTLw4krgF6tix6ZOVzxVdD43PfpC/unendT77m88dDPs/YHhI55GukFsRgXaQb7J0vPHNLT1w/4fPZgC3IzzDOaSlCfKyU//rxz9/9Qj/ns+W9+2ufQXtlmCPM05BdY6Xnuqw3dyKm8whHoGOPCLCRjp4jvH0lFnfmt3N/PyjxZJf/WSf/LYTXnn+Cz5On/NDRsXiciGAag+jgwE+0kzrfQgY0bqCu+9k358Bhm5NkLqpqFuhoeN1sgM+GmTlE63XTB3yR+vO3P9EHH32dX6wyXcC4E9hkve3One3sFg3usYykLjNxvTXAGYahIZgC2ad13jY8taTMACYiGMM5SQrWdv/W8t2bV/TGy0/rhadu6vgS35lQg/MlhI4wQ0WwQhaJdyOncRPfEfjLv01+GThpu91eoI11MHUYdHpyouPLl/OaIwXZ9i0iFBGi47zD9bgDe4Me42qsk832mlxbLgB12r4jjzErrsGUoQjL2qXeMdk730I2NLGOFi5Qu6AJjDhyeDrXl5Sy1xEnbYkK8HvCsTTXm7QYOi+dXezjovroPNK7x/Shg4ET2NXEZBfZf6sL42drhlBczPq3WSLSbExkbKBHSiJWgXrQHGE6MCEaZEL83zTHmQ4htVQdX7qkK1eu6DI8IniX5FRwUebFu+GCXcgX63Yj/8qrf3tw4scq/tabd0slOfHhALNsFtyY168e6zsv3dGr/FT69PgS118Tw0GBrOT0LPcyl2ZVPrgu0l+Ej6AIOI5kiItfaZCCP27yEVI3H+SbsIkDEz3+0Odfr/lS8BO9/d6n+jp/680eiHiKSgwabQ7Km43aybV7/8a7NMyspZgbeBe4OEhmFSs+/Du7B0JJhheQ624K/oiH0GW9+cITev35m7pywma0W3THBJ0UEco1aiIx5xHeFhxyBLi8kwUWkuCxIzSFBNEnXhxNDhOmJCypwxvkh6j/6vWvfveZvr6/YU5Yc21w0iJCpYjra9DTd6/kZnp6PMgvzxQpOemCZ9HOzrb64JN78v/Q9cU3Z3m9iSMgt4hFsrZQyObCdVbzwV148AXjzhynfabKC4d5pwLGuEOybSHbF7nIuU2lIC9jVWSozPrit17K4iuKxQ+37IIjet0wq3IXEXBJZsjF+JSlUjqFOOhwq9CFwTaFZl1YQlGgCPlwHxGK6ITgJmPstxKBjxgplAcs/XCbktFF0BmwsFmPwJAkw2WRkpOnTO4yk40p4ygQzSZJ5ICyn41cUdw1eDCmSQIBoTu/CVHps6B+LGJzNAp3q2A7shARsMgAxJST2wQViCbbEkSulDG6rp3M/YoLXEASvbQrTMIgYxfScsyGQI8IMIHEneF8SAUbRnWrku/lWVrYzHcgYiMVXTgCDZfSZUWSda+PZl3dIB8HolVcBVqAaaILbMmEhPAHWiYNAZZFZpw8Apsgc5MODi84vlwTOKjuRIgILNoTunyEu8eRHSYR07kOD5vIkUNijxmFSREh0TQfsVMCiwk2t4iLus35AmZhITAR4PKcN/kDzZ2bV/Wnbz2nf/7hm/off/OW/vMfvaA7t07kv/YjXkQNjyDGlHlmGWZ1qdtyEji7dmNbwYGZ/qCxB88uX879hdMgxtyjnN0UzLxBe8/8eMlYTyfSZYwpFXwNAaKh9HhkGnYaSVwnryEovjIaT7Fm6J6oJ/O7NlDGR1A8SSY7jITT7FUDb1MSlmxgnb1Tj+2jIAO0O4IZmDIAJMZGUqyzRVk/ZiLUD/yaa7HB4f4SjyLE1GANzhjGwfK+y+ip57KdQD5m5TtExueADevcwLiOHnZgn92ZKJ1Sjw9F4b5lJf328MwTV/TXf/QyXzy/ob/7sxf1+gu3dPXkUmIUjqETx8yQerswVANqml3UtMCTo9O0LH1H0RcoEiH70b7V0u0OigBLy/kypwgUmhhds2yWskKWQxwWYEuzauIsYgr5j5Z3DzSM6rPpvfWFAsEEk3OE+h8CbPo2hRIhjgah/F6o3fbLia2wPgFZfBxFhMIOuIUIa9COFwUJrEaEIkJyg3ZcrIILMyEbggVJhujw6L7Z4hw7RCpoAUkLbse12OEYQ/1A1Lcp0qaQFl+Whm4egWCSZj+65gORJtNsSdZsaYg42hzrk4CqCPdFCJJCqYb6AWf5VArCTFGRaSTpcroAABAASURBVAkAHBEZQy8LEUjGhvoBxyT7hCyGEoYIFIimfgRmCL9tSTjMMQkPGs0GkyeQKp5Q99sORYQiTMoDCU6ftsj5uERAKUcsvoLJshRSkueOe1ZCEaFKcCmF2KJhqOpf0IUKa1Nrkck/9K7Fck294itQxV+gilxM5EoZLI0cjikq2E21WJ6JuLLQ7C+H/p2NWnZyUUVWaL6sfSEgW4e5eT/xs2LiA9wGun92ro8//0bvf/KN7j3kswxzLlFU4NWcZP7hxKWx6rk71/TMk1f5Yd1KlOJ0SUBzT9vy+fjsfKN3P+q/JfghX3KJeA/f2IN1eFDaYkNMT9YGzs8AEddJ/XASJI+l3i2M54qdnSLgtCY6WjI23GsnK73y7E29BF1F9pzEWFk4eZODd7jVJPTk2V1QEu51TNdB15Ab1ytLi0RzGOMjUUpAUo5hgO2hzPX1/TO9/e5n+tW7n+vL/CIV++yLsIDu5Mho6sckJg9hwUdPbnpkSpCEDBGiCMuFJJJjJh7KOTxmw3VwYJLoGi8jp5dHvcZ3GG+8/KSeuHGigS++l3kDMazn1I6pTTzdSZ7nk3k6z0SuiS8Fp/xOZdIG2b9stficy9/H+K8OH61GRdhCzoPiUiQvVqm7tRwNg6nrDdawwGgN+n3tcb5dasZa5MfhdgP8vuSPsy8J09d2KZr17Cz8PpoBcw6vr+Z16hGzoyvibM/SBTYnwdbyKmn5wiU5eCE0YNEirbngmg/ss0R00+63BgMr5BiByeLgYcLlFhGK6ITZMJsV9CZYNstcQulfcLal0x0Xk0yWZ7LfZLzrpTI81rokTmYmxOpmj7ltQZH+DcErJ8c6OeUDBz+ZSXibNJkYa82F22nNN9oTtNU0bdXwNS7yiYAG1jkbSRu6mBm3KNuMRzOJn6aMev7pW3rrlbu6+8RpPlCMTbj6YWQQm2cQR9hMjZ2hRVFAYi2TcABzD3n2sPTB09FUrFMXFi3jRZArbZMsifPtf8PAvzL+77/+WB9/dp+fVjBHF0TgMq+MR1ePynwpgvNauAJjZJ3xJ9Zlgue/Rch6iQOXHGOc5QgqYE6pgyWpw2cMGbEZd7Sqeubu1fy3BZ+8fapx4Eohv317wiYpU4pYzoBEfgPgHkMcDEefxj4Wmsc1E057ArySlEcE+ahFRd3K2Jj46Zr4ydo9/fTXH+n9zx7q7IzVcoKOkuNKCX7Kp/xi8/mnb+RPp8ZBeTCcnGepzcvkX9v/7Qdf5ZeDD8+nLC1TunMNVM0oPd4DIDlHQU5eQgFh7o24EtggMVqXLc0UUgnNRwPRiWGEkj77C/GhonxRKLsAYE2sjqFQwy8BpbNdKqxZAW9bwAuCKSRwsSPnUIj4SLK+rEs/s85nkmFKP6P7C1bfyxhoTREByc87umzotkUqESFKcmRSFOYkgSFj04XD6xzqf1zLvPyJ2emp0c2xHT3nygB8NN/KYQ4VCzk6ytLAOueikmEWDYa+5Qcxj0mJqQCZYyTfe34A+zZY8iafQWZJrmPJs4tWv+4M+D1+EAfoLmZ+RJa4l+RY61A28tFSdNfxHpz5Yeg6whxnj7VZhWGhKbNTAXuXfCwcBFZbZkrwY+Ru8hr5HHeNSIr7ln6QAvcCTZ717vw90piFMv+iwGmsa8c5geNNlk1OZcppYLDPMYvOI0dsPXhcK4R06D+UHXMxnruI5JkDvvej0PI6wTgZ4LzIbrqQtI9pu2fh/ECl5YTLh89lpCk1fGjojO9AG3dc3L4MzhhF9pMf1X+18drJZb3x4h39w1+8oX/5u+/pb//iZT3/7DV+sk+CaaO8wUNSIcZEHBrltszkPaGxWMul0ew8oEJdMhIewdjUQDDJxL3DviuOgGwHZ1+zPCdaZKs25xdfCxwDGQnxKmGk5f1PPU6FujDlUjA+YMyN09AwNdnk68cAlyHHNiB43SdjnKxDjJYTndLlczgZD2gyBmubdWe3TYwk+0zET9b9ADKWOBnPeLjxWMCB3c965/B8TZZNuOQxJuKsW7afyuxihB7P4qYOGBtIBpi6RbaZGiOKPEre1MA4GoHwyVZZFpJ9ni8oIPRgqRbZDYlrw2upttbxUegNfrj4D/6y+cdv6j//4Fm9+OQ1nV4+kqJkSsKppsnXR54zUriUJKlj4HlO4B4/jZ4NwdYXIlF3GQcBIQHNOSGbfLsZbxkPeBy0HL8bSbOM1g24dwJD9phuIYXXAAWHcc5tAoSPhtE6bkDo9Cn7+kkfNgzG4CKseZUtpmw7boOoCzMxXUBGsB9mJTFi4aYMwAQ2/QC6qanrQHG7WfeaALHa/Qnua0AEtnRll66U/ncdFwGLv2RYcmfEkoDauk6PnFi468Fy0DAeaD2X0fMYO/ciLHwJyhksygEPKrRqvClQIERa+iLQU8KV3HfXsnaBJVBM9nfy9Exd2/e2gcxtNOfoQZKoz04T8NmUa+7RcpYE2s4tI5fkS0fYgGezbw6fdSw0Yx2fPvC8euG/OJ4Hcj2JIQZAXn+LTpghnawAsM8xaUydQBoi60GfODoKLjAsigiVXoD6IsDwRQQ+yZ39hmBCDfYE3hVJ4HVQiHhs6AIQgS9JfUyFlHZzqShUwBZJmBWSCkISckApI2DGJ4icJTJOGAM5nED9wIQ5uqLQops3upg9eT9ZntdkWS/fl1ucZ+dbff71w/zM8QV8w5d6pVSVIiiSvEaFH/bcvnbEZ9kbun3tWEd8MURJ2h/eQ5s2m0mfffVQP3vnU/3qt5/pwYONooZUJimfMXBqCQI5+/I95PO3EOa0mUczqquEzEJGdRm37Z6TkAtdIdB62IENlSEmHfG58dm7V/IXdJ66daqjkTMJ0OvAYoMhILBZQsx6UkZxEnKjukHUwN5Gnx5lHCWRLw0OgUKxUyOQmTrBXKqNJYUospHHNfhv6X302T39/Def8OXs1zpnHUHIz9xMQtcgN8+RbGSfLWaQh8CopQxjLeNCJCoBaHDbXUuE54wbHpxQ12JqXAAg+WFs01NPXNX3Xn9WLz77hI75grARbJ9yMM9bebgm50w/AOfxl8RbvkvxtZY6728bvkfZQhPXg78kzO8JyDkOg66cnDDGsfz9jMLXVKaWwtkh8gpGM9PFAycOmiLcd29KuBgCAwJF9lmH8k9gPmhGeBFtjnAvcJBFqGGjKQlwcuyOMXn+DMHC0PB33YIwhAJmWq4fPFjcY8lrAu5ibcLjZry5CS/DdGfE3hMRiuhknBQqWo6QIiKJLhP0wqhJ2LU/AjGwKUl59OFSfGznouzocZb+MMUC8WSRD8c4lHHNbY5I5yKnclCpod22SA1vopm/Z2v7o8S68+Vc5eK7rGtXrujSpSP5g4QvWl+oWy5WX8gbLmb/huDavzXob7XRbbd/4nE15ZknexPxysNjh/xHcr7Chnjz+glfat3lJxS3dHJyScHFLuqL+cazLG7ITBdK5mQRwShKsi58wtvkUx3Cnea90NVFtz+Xu0U6KJPNKCBUlIAJ35f3zvVzNvG33/1E3/DTiomHxTKoz7XJ0IVCMYskQZqgxmDLethqG+ZMM2VvrVPL+DkHcUpdB0dLOXumeu3KJb323BP5v0VdPR7lXwN3WEQoIsA2uUeQhTRJiggVSLLXJI6QTfQp00nhVYV1hwWl6E44aRjVpDkfK9JC93jg/eJ3n+mX73zCg/CcB+I2E0UEUVBIpYQuHRU21tP8T0eunR4pqhQRCnwRcPXDX9B+8sU3+q3/GvHXD3TO9eYxFd1vHoFCsyVsSEILpRTZU0Y/8dodgZRE5xzGmZss43ZLFcH3iGYla8D2rTY7Giszi9+CMNrOZtm0M1wQmuwzXTCn0rLPDpHbUzxLmSQW9Ly8fMFZNmGmpMxnMYGsh/dAmBIPznInFAfAOgaBwD6vLqOCwEIATQvOfLIHo2WjQeV/K5M6hU4M6L0gde6tXj8oxyw6uJbUxFYDzX4wxieRvKXecm/xw9R5eb4mfkuuLS91PV7dxiXp+znjWSPLftHYYkgc+bYZN4GHHI9jA3X7ttuNATtR4wS3L3MhW8+HO4VsyZt28OaT82EjnaxvsZuAkneu0XVRpzGkk/MZYx24mn1QyqyBeZLjCFiwxptyHHAMLZOx3ErqOK/vAQHwmm0JtH+isIwnaEvdrsVr3jjHtqeMj2G1ZS0aBEyNboIajiTXBpFWmcc+dCYHlmzIpFFiqdV2FEYRrHHFdGpYjBHxhODzlbhQemeb5R6bEmBCyNNtuwjqXYYDQnb8dloxp34bzbI+20z222AZSr851FvL+225fxeeRgN2BiuPpwhATWLL1+WjUc/eva4f/adX+GLwB/pvf/2W3nj1jq5eWeHfkrYpImY6yOdgzXabKTTMoVwXuBuhoJh7U3JxTKyWsZmCOM0gIJIdWg4jm3xtdPvibKkumtcxI9hMG4LtTtn4gOWHsG0+ebZ1vSnlrKPtwx2IrbH+Fv2u0pwPMA3JmpQ+6g6klsT8xBFytIdSBAqmBmVLPBLmtKGLkae8TpqCP+rRgKiJGhAEREDwRqruTUDRW5L9CLSDOLSlGSUyZC53Ii3je34Fe+azLWnCQkT6F4/k6XSNHiUi5OdqKfjYOIIPIbeuXtKfvvWC/vvffF///MPv6E/euKMnbx5rxQ+DxRGmCHJBCjQ3eNqkiFBIgslcHFRC35vrTTu1ed2YBe0Q0XHubWU1EOnBA5Tvb1PK9swLN7tzZSwnhvU3Jxr4nA2nbRN8cjyUQfCOAIqcvQ04gUpzrgk9Cd057Fvy+ZpbbLjnWiXbva9tMVpu7KMTct9HJ6dm35Nscz7cPQbBtdvmvN4fHZ/y1s8Dxzb154bjJddiyv2MQONNHss4j51+fBMg2yYST9TjvPbhohZp0c1xq2OUY/T9vKXcOAekYA5tR6TueAIdtyWpqefqONtxy/YePx3EdHnLGnjdtgDMM8a2nH+vheGpQ8Qu1JBNwt44Y+aSx/L4jVo6Cb/STnplfs65MTza5DkkjsDk+Dpv+PbUKKA5JzhfOoiMSf1dYIyWRCfnTiy+xgB4MNOjo+a7kNMY41wkwp9SdiBTpxT03iOkre8nckjXu4SBKPLTI2dLv3WqdDhINNL5nrBhGZ8wq0muK4W5WzCzumO+v00ZS06S73wW7DPPShLUtd47IBRhEnxPCsshXDsSR8wEk6zo20eaHXhQTEQA93hUQh1BGAxbQCi5oKxL+F6Tvnm41ieffaOPP7+nh3xBWKKosHmak0rBZ5TK8+v00qDnnrqhp25f0QlyCRKQrh2MzYjyv034zgdf6Wdvf0zO+9ryOQkYY4PPRmfD42jnio43hqnQLGGDzeNaiTBOigjtDkSrEaGCLKgw55u8N/h/zn3h6Ru6wmdIpijXGxF53aD05oslB8yu20jiNZzmufqaNiydwYPGgvOYGwhnWHo3pHkNvFYmWzN7dpH3z73753r73c/1Sz5P+vO4pvArgaGMmkD4nSSOAAAQAElEQVRFYEtL0PdxIwJ7ET22uXG+PDeTn02zFbXncd8cl1GR7rDMXCICHaJ5YU5Zq1dfuKM3X35Kd26eamBRJxYgwAqsc5kTJDlGPmzdqnFzGes9aMN+suUlfEusbYfUsEWELl++rCtXr/DudyRfg8FaYpbzOqPmI+XsusFr2jy2idXqVhGWBoRAhonDcQuh/oeaizBlliUiEEywbIeyDa6q80d76wu5FE7MouYIQW9ajIkJNChlRLdD2fq3CED5lvExBvKKMeUj5WURrUDksUuNCyunhS0Nj+nSP9sN260bJ1OQN9iFDDPG/DDOumkZVzvB1h5x2C8LaJhzG+Ub1LqWiUldckHUofnYjxsKLu7VaqWrV0/lb6eHytbBxemL1t9i5wXMRZxfCq7X2iBvecpu4HlBw30xW57Tw3oVCL0F1TK+/5HZF5+5qe+/8qTu3uLGYizJp6soAjKaq9pSpD1k7mytiKPlxpFrYyNCRNAXSGDFQDRyiHxpxKT0OACiDnFjLjuNa8/1A/9w3fK/jP/p2x/pQ35acc6XoAnPThxBcho6DZ3GDU+fQ7WUm+wzpRGb82PNKmyzngqgCb8DyJwmsqM2TZyDRW7I07ZpZL2evn1Nb710mw+KV3U0VCBNnEI4VTgXA5AWxRmLwkysEVNfcDm+BKZANIPy6WAwQEyEyN5gXSTb3TtPY+maPKCX0bnOWTf/D1E/+9UH+t2HX+obviTccI0wEXBzLGwg4dWTI73AQ/W5u9d1clTJPMlDeHgg4BszkB483Oi9j78k3xe6d3/Ny/FEOsYlB6DEuPP41nG6pC7SL3YigDX5hc2AvjYA5mZ9odkEHqQD09BI3SlVuY5J026tOzBzYGuQfSbjXceWc2c9MazLdib7fF4begPT/VL3M+bU65jwb/Hny6w5whab401b20yckAZN3JPbpLbLtQU/GbPBxnXt+3mTmC2YmbBvH0OJtZ1457WePyCwDbJsWmItG2Pd3Pqan/htk7baELNQ+tbb/M3cbpu02Lq+1Tl+k+22rXlpS912clk+tw15g83+Ndxy4m2H0mZuwu98a9Yj49GdwxjH29b98/jE2H++3uj83LS3J87xpgWXGOM2OkM+y7itMj5lfBfw+HIOkzbmkOuwvF5POndeaON64eeOhfr8Wvejn4N1nCkxzoN9DVlfcw4sL+T8XqedTm7bHJ8269ASu+U62nDdpA9uOWsgv7lzJScm+YJJ3rjWJmirLXjncPwWrNfQeF9fJssbxtrmNTdpQ/zWOvfExH64XfQLnLzGJM0y92NL/MS4U99HiGncbH7GmZssL5T3ydb3YdPk+8nYuY4JmaaJvMb57p8y/zZzs1nQppm4f/sm4D4p2PFScGBSy/2GAE2MFbMzeWQvb/N3b5zoz998Tj/58ff1r//lB/rLP3pBd/lgMlQwxGUYIo0R6P3AhKWdcSIOFBuZhOftcZPbBoTKibfiupoiou/34CPCDibVxDaYdTu2W8HzrmSAdRBOLcsm40hht9KR0agGEmcMGmvQ5O8KD/HBWvsc2t/cOZY5N8iq8zZ3qdDNsm2ZNztHmpQ1uYaWkp2RkjgcI85n5BgYzJms7c1q6i3xjfEbYy3YfDShJ6R3c+8pNzGNzJDGHKPbbSQVrKUrPwQwgkdxOqXcAE9IMIlnc9Bjo8/nOrxHNzANf8Mi+docOG8vPHlDf/enr+tf//a7+oc/e0lvPX9NN66MGhzsBWeOGeCuh1oSiTp/TH8I8yuXIbZ5TVreL01Tn4A8PxOPrrTl+cQ3sSjGbxM/cY+2mXz/Wja3/XFkX7/vHJ97Bvub5Sn3AMc7rmlXT46jHGOTWOeY0CH2oa2J2Il9NvcY9tMpY1o+l3IM9o8NlHsWPHHErMGuidskbeW90Jht5iSePW/DmKiM12TZ/o3zY3Tu3BNn+RxuSrtl4hOPbNs5up9Flm031jbnWHTzJGOJMyb1x8j2Zfzss2yb81v2c8zjWT7nuZLceU3WFzrULZvwnUGOW7jlPW10znPy3JjET+hbnbOmnSxD9j9CazCmjLWP+tc+H3DHep09hzV5k7DvuGUo/fBlbXY6MVue18tnoX6umrZgk9K/nfVNcp93x9u/y+frhBjbfe3YZ7K+5XpZyL4cw9cEMRtitvAt80kyFn2zEH7LieF+2hI34Wu+r6B8pnFTbolv2BOHPEGNG9LzasTR+OKK+2IyTbJuTKeWOnA538Te5Rhz+5178rjY0+9gE7tZI8jUE7BDUAsNYWnkBqck2/beRo7GvtS5EWjMCZOBmdJh9qfhsHMs2EZNgR2Vnhyk7/gmf+5oWNes6Rf3zvURXwp+BadkFT6QeGssdLUUwfjhSejOEyd6/umb7J2XlM9edlvXYPIYXhPn++SLB/nbbm+/+5kenLOoQRWwRk1kY1SaAxxIDry9OMxCVx5YKbDXK/GYTOpuHLgJIgOy8uljVT566gSgRmL4+aKee/KqXn32tu5cP836ndvRgIh1gWZtXltfB3ip2X7v5WjkCnmeKbvLsYOYlqVFRJ6iRpAJtmu7HDhoxDAeXkK4d5o++PS+/u03n+jdj7/SOdeoE+a8AeRsMogAtz5JIPPcbUsQHbjCQwnJViiyymVA3Azc0hYBihQ+50jyYR7YvD7i+fjErav67ivP6KWnb+n00qhgbBprIcaHuEAc47yNcR03sW4TD7yJH8p53lv0fs9P6vcMnOfBxDXayNRa0zhUnZ4c6/T0JP/Tncynfjh/1p8CNpw0IpkKam+zkxqsL34x07AhOwtSFq75sN1gVC/HLEpWTPoPHA5iDheRJKYd2gxzxeamQ1/Kxs/1p+5uBpqZbDok2xxmm9exeU13tfTzbJ/HvUARwRxN3e0+3CXFbnE9QJro7CdMyemDYneEDiTb8uWhY03hLj3f7uwyecCcAMUnz0HolgHnUGMXwttHxeCYvEiMIyYiFBHWdgRsJxvri1kCQzMTR+VCPL58zLfTV7U6OsLc8qb3xWryg2TjBwoPoJThafcFz+JbzlrI5eYS+jfzfXQPJbYJr7D/Lv73X39Srz1/U8fHg3zjRRjBHUhwimlk6zTnYl6ymDcA04xzFEtnTRFoqRiFCbaYltpA4OitydU0wSS6xslofJD6/Jtz/fS3n/GTis9175t1PgRBUb3k9ZsS69gJ24RRcJjHZsBpMtqEjZwRYFH9oMk6LHSXcCE1ecOYWEdnSje5GrHTQa6MxXblZNRrz93Smy/xYLo6qpZJjEAeOBOkITMgfW/dImLdkndHikF0MeVaSxFBJ5ULeqTdWUMcXNxZWyqkaZFf3P38d5/q3/jJ2Aef3Ze/BHH5wWaZuchrfrQqunPjhM31up64dsSDqTHWRH4piphPoDdtyPnF1+d696Ov9NEX35BvKx8RIYPpzbQcro2QRZUMUD9ca+MsTV5jyHyiuMkyC57cchJI+BayfQtuy8Mpf+JtDtlusv0iV272h3bLneYXR99HMy0vfBtybmzjvjK/QNiWF8uFb3iQrMHniy0vpcmNW+Qd3+SXbenHdp60kV+e17yA226b+SGd8xJs/XzB7/RNnodu3+ohdtMZuc7APpxp8e+4X9TxGWPbGbp/Gnt2ttHDhZwD+/nZVue2WYe71syLL+PwP8S3i+PL44cmsDvboWyfKW1bnRFvegjvtN7XkJgNunGdG+MvqB8kHptz8VPlh0mLDl9i8Sce/4OkDV9wr6GN7uPrZB06gxaM4/F7Ln2sbdbh8ftY6KxBnzuy8anPctZneT3PcUP8QutZxn9uGZ5jWQZj2fmS8MG9Ruess8nnzWt/zocvnz/TGef+jHNqeU0dlh8S95A6zuCdtnn9GXNIznVGvK9n5z+37Fy+hk3Ivjcu0iTfF1uu+y2YzXzP7DH4uS820Bb/duH+d3CXGPJ6zI19xOe9y32+Rd7CrS+0JcZy+vCnDKbrW1k3GddtUz4r/OGo7zrabUHem/zs8B5u0u5oicmtyh208yOzs+JvifaPva6drPTWC0/oH//ydf0/f/99/f1fvKpXX7jGczTYMzdgvY82+R/E9nM+U2AVh7M4t23RHwRpbcjeUj2Wn0NdxrVrRDrIeSxCXUSghRVjkUnlNGgo+QxDhYu9F+Ou9TECPRQBAXcsWzEv22mmEz71IyQaS9iBhBgu5YY/YTfhYyzj9OiBy3bn58ThnSCMMilzi6Ox19uU60MuBsjmLyXDwYZD+W7DBwWvnZJ7/C2hzqvMV4xzPtPB/DHjb/IcKFx5NKE7h3I8UWz3W50oGQB5eOwCwIlqDAMqGF92wB0TPEODZ25jzJg2un6p6nsv39V/++Eb+slfv6Effv8Zvfz0qa5crlwzjRQko0nk1f4I9IjYG0Bi0t6UQd0/G7k98h7I+wFlomZfU+a+v3a0fIGQXDwzW6f5vsx47rkt9/EGOuT9fuNZyv25NR5/v6e3fAk3aYNucoy/zLFsf9J8/6/N5z2ny9v9PkX8Dst+t5PTPukcfs5+d77LscnYwzzeD+03zvLaeRJ/MA66/efmM+W+6Nzsu2fLPmp5pr73b+a93Hzev3mOnIFJ/8IdTy4/O3c+9uWO2apzcuzwyORJu3HQA/vI8xD5DDJ/APdzzbKfS9ZTxm5u/QExnZxzw7NvDcHB+DeoHuJ/iJzEs+cBsnMmpQyW5+JD45Kvlc9FY9GNs979G3zn0CFmw3hrOe9Dz4mYhw+Zs/N5TXJeG2JmYsyHPBe9Tss8H2JL3ViuleVc+bnlNfV5W7DGGZ/vLY4zPs/pRuc7efuIjE4t5+Cc8/wR3Bn2c2iNfZ18m9eZbabFZtnU9Q0YiGu06z1mu5m4v7bacM/4ek6ObL7lPtsgX7ivsG0X4h6bLJOzY5yrkc+8k/3TfL9vued3xCv7lPd4E2Z2JO71xE2aMNCSe2vxdtvYY3Gnzf6Gw9wkwH1/bhY1dWBy7zEIfS+iX3ateVsiS5NtgeQdFYj4ng+GhS373sPz/G2+T796IJYaX1UAMJWoqhEaq3T9dKXnn7ypuzdPdJl9Ndhne74iBSRlGf7nj37z/pf62dv+m1MP2Z5DO2gT2z6dpAiq4hnWI5VH6wshPD3GVuPMexjxkk0ZZyBkHYbdvQ6OUKCNfE70X3t+5dmbevbuNR1fGrCzlqwrjbqdPGS516CUBUocaWP9zH0e2mzHlefVZYdtCDRFpGY3Ucmou0FKHSmNjd74iXX4+v5av3zvS/lvnX35YK3G2jcxS9bWz9NCThITERB2+qWF+EOiMGFEEwuvPIijgZBKYEHJR6YtyEtFoaZU4QJXUJzPXwK+/txtvcGXgnduXVEtJeccBpGumegaeJkcD/W1kqapQVvumY023E8bvjfxc2nDfTdxHS+kUP5tzStXrujS0SXll5QFI40hsi1iQ2DItImxsnYSYE5blpHS0jVQyAQZY785lm81IGlLP+vZldRSXLoIj+rRH087HDkiEcDLPAAAEABJREFUQhGdEOZaGAlfvygsEwFGTM6sU0g05QHG3A7zR2j2dusjmItXS4c8pm+7a+YxzgOTKzIdmHZi20k6ELuxKYI4Uzek3mb5P8JCMcP+QNTBGHPALjL1R8L7qfSJbLkGEaHVuNLV0xM+YByLq5GLeOIi7uSfPPUHwpaLmgubi9n6xMOCfXx/TjnBNIYMJ4d31pBs901yfGmlV56/re9/52n53xb0v53UXC0hESVzSShCNuem8M2hPEr2vWMWXDyGJFlGaDiDO94ZEIVJPjIHucQNLXL3ygIXOR1kQuUZrHc/vseXW5/ow0/v8ZDdUlODeJCBNszzyPmgT9C3mkFcEKSjb5TgWhtryqjN6OwskHeRu1+gkxaz9ofHHWrTkzdP9d2X7uiFp6/q0opROAnMIoGuCwtyY2zGQ9r3Thqc87me3NqwsV7GFK8PeBAZG6Wfg8C2ayj5EMbgevooktftA37K879+9SGb+uf6+t4ZHxAMIjNDIInLTAM5Ty4Pevr2FT331HWd8OHE58v111J4ADc2XYENcrb86d3vPvyCL2jPlA8j54I8T3GEmIurDRQb8XmcwI5l16bcmJsm1mrabcTWodQ736bMud5x2yFebuzbmnPd7/m0v0/Y7KccZ29zzESubcZg90MBeWPiRSsfEvA19iTureS28Yaye7lDP2eRzw9s56lvuEY3vHBuoYv8jBfdc15qz+B+cfVLbHLiztZrvjw6pI3yBZqX6DO/PCff8GK93tntP/NLb/rWxDNe6htk66a9bLxfljutybMl3wa+TvyDzLNB7vSAl35/aHjA+Ms41hfZeOc6m+OsnxHjDwmWH1CLP9T0DzObHCdt2O13rPlF2uzHB9fH6rZe/5o8i75RHwsOtsvr2QanLn/p5zEf8CHE/vvzBxLLD5ZazcE+4MXH/sST7z62Tht53rZbNzcd1m/Z9Xku5l3fUOtaxpoWmzGmjluD2UDmnbyeHbvmp9pr5TXi6ybPw7avD9edryPn7f4tX97iMy59G50t19XMz82Xa2/m+eEL+zkx51yD65285TomX9q7nL9xgb7nU2LyhWq2r/MDd7f7t0P6/TTxnIK4x+x3fH4Y4j7M+27mW+655b6cuG+3eW839q1JE5hvU7toJ7+fgQttuXc3kLm3otx82I/MJ3ePUmDwZmWWZIP3yzkIm9u8LbNvNx0fVfm3rH/4g5f0P//2e/rJ33xXf/LGM7p9/TJ7K2j2IHlf91s0aXKPdlr2PbwShdEQGztkS50O/TENoNeg+52kY4jqwmP77nXvndkQy87hWuQ6bCB3sMZpB8TKsouzSjmMAXhgPaapsU52mTATIeqXxHnDJROaZAAUCAWja/CzBREfkaE8kOTxTa6puS6vG3XRwAQZpIKtYaDJuMCDkM15qUyugQ439YO3LHkEyR8qur/rcqKeZEbY7rjOg/jU5noyvm2zFtcRzDfHxZ9pHOac6keQtXENjJz/Z564qh//0Uv617/7nv7pr17TH79+lw+0l+V/ByvXw3GmDHUiBLNMjOxmHT4zJLeLGkOKcngObrXlObXhvvBzLwnZP8CyPHG+zbd5j0za4tvLW21Sn5JvuDetbzIfPnPf8+aHhG0N+R7fkNfc+pp9xff+Gp/p/ALfsI9s+BJxwzNzC5lvsG13tOC9b5xvNolxnk4bcJu+33n/W4gxzvii5yzH3oLZErcFB51PnSdmI+M8xnnusWv2Y2w8A/z8eWCbc856PuNm+QHc5P36jOeFufd12xzbad33bLDW/QzpmLX8HLLe8WvGxbbL05/P9vv585DnlJ9PnTZgN3Kc/Uuehw828jPP+G7vuv35vPMzjvwpU0/GL3nRHWvbQ+b8wM9MbA/w+3lle8+zZtxzpexcF+hc93MM+Gx3vd/YBvU8jp/JNmpOu5/NxOTaIKcN3etq2XZT189lm9fTZNnvGX4mPqTmxMzn/sznDur2zXwu1rl+55l/07+U5fnnOJO/YF3Gcs4z58x827xWzpbrhmvrzPaZ+vW41Xnqa505p2Vw58R0/0aLvL8/tnl9ps79tPb9ZuIe3PAc9P03wfOexbY9JPBbsGnjnjZmYl+yPlknbmvdsgk9c5Fjwm5Kf+piH2iy3za/n3ufSwLb3/nxk8fyxH41sdmg5raKKmOBemO6QPblxmkrn3Fy14JbbS2Ik7xu/rf/Pv7sHtcx+2zwGWSA2GRrKfLnxsJ+eMTnrLvsp0/f4TPL8YrPKACcCF+O0Rr5Guu/1YeffaOfvv2p3vngC36IMMnxuBWERDjAgeBhLck9wuyaWeYzvLDBpo3OSNgOXBi8oInnhizg9HrYFB7Yc2DOVy4VvfT0Db3Kl1u3rl2mfmV+Y01eP3OMtEa2SY3BbWvyqJnRnRhSPuxLzgOrcU4sI5pdoDxvnDCPYUfzYqQgUvXsD9kf3//kvn72m0/0Hp+/uXxxDlJOSqIU+cgpWXCOQGBuzIRGjQnCOPuaOMdQlt+ApBC2iAez8sAeEeJxaYB8WC6g/OytVXrq5lV995Wn9dIzt3TKD2ZZUtYIZJFcD9K+kc/De44LTRgmrvUta7Cdn1EbeMrYcMsXcy1FJ5eOdXJyonHw3EMeiH7OjwRmVh7PGL87ukAEM+mWC31367FOfF45LUcWuCj/p5xkj4S4pkdMF9S9fy8d1plWztlhUNoODYcyTk7V3tIvua5Hi8ydPLBF97psE5ZvtYRhDSIDDnNLsspZgzlPp9RZxAv5mEBERoPtzX6TrSZbF56y8Ric1XpexK4Xm+xLI90sRwTmTljz8vdF6YsqYxUSmCS5So8+c+qtZdDJ8YmunJ7mBelYb94TF+3WFzQPgg205gVpk7RlM5+4ltkGSGUcaaSQk+b4soJPy4FvqMEHmFN977Vn9OoLd/mQs6K8psIfJYUcJg5OF71bqFD7IeVYjIKZ8bxKU05VSxBpGnKQLMKXREhiFOQoIdGUweJIRUyVXNI9Xhp+8c6n+nc2qC/5cmviASjmQYNN4C1x21hUj1Uwxjye0qY8ApvXMhW6Cd80OUaM5zwYW+eBDy1bhLVIedcZNomf8lT5r2G/9fJd1vJY3rgcajRhsmwoI0hULAzpUz/SZwMC5XXj3EfYIZnhVh5WEMya81nosMThyrX3y9w773+un/76w/zPR/zS5M0w4e4UKqz9wEPX/xv1c0/d4IvhK1oNoWD5ClRrP0e+Tmz8hnPh3xb84LOv5JdCnlZkUR75HApEE6zZE1ZCEaHCWOKIiFwGL7Nj+vlomlB83U44ppQb82iaeHphggtq3faIf5qm9E1gp5RnPXE9bsK3PBA95mQc9exkBiG7puTEZ2xDRzYW8oPEcRs/RFLf8qGpk307sp/71LjNt/hGec/mb01NyJ3ySxSw5uu8tye+iDVt9vzgxdIvmP0lssdvie1jdT1l7hW/UK4Pv6xx7tTJCz+fyS+i5+CTsK2Ng85N6Of41rwdnJvYczrf6nyuaQNuDcbjbcDn+K4Je9o2bTfXrhMLvsdsmeM2/dZNxpwTn2QcOc9NyDtuv20m23mZOWec9Kc8UR9kn8k4k318UPBL6A5rW2K2Sjsv88k9X+Qz+Bn8HJ7keOeaY85ZhyRj7IOv7bedNVibJ1GP/c6TYzKe52Eil8+/1y7XAJt5p+1ujfpacx3Nfq9VknXI8bvrgZzWN1yTa2ibNOVaO8bX7IYvLraOm6/plKl5g83ylhymBb9N3JRf2G25r3xP7Klpso3YKXHWJz5oQOi2XST7obzfpry/2wWcfZJtJqTM34znXp3MjV+4ZRPj+69j7eaA7u2SW148LRCbGvFJbEnCKo4IlGDza1Y6GYOkhGAHkbLt3htvXT3WH73+NF/2fJcvff6TfvzHr8gv/Sf+B7ClXi98abnPk4RUafKQFKQIKuN5hEsF2c+rBCwdNpaWunnwMN80Owl2KkZtcixZEjOxQU8E2CYGDbyhwjNekOfv2sjFemFQA0snrCCxN8ElwdPu9WIsv6ALD6oYQhGBapBkbCAWTDIAWZZxpQ7AakE35ZgeH93BXlPXb7lTOqja3JHKdL0GaqSllXEi54jfctBRXF4fcOdixjI3Plg/jzNRj5G7KaBkTdhzIHAZl3xSxESKSY6V82LPeWF3Xhzysy79zOv00qA3Xryrf/yrN/Svf/8D/f2fvaQ3X7ipm1dW4lGboR5KBGa89keOi2rupUScG0gMXqvZsGNbxtzM9/iWa35CnzivE/iJWqfUJ67Jx9H22/Zdjo5fcnocy1vG2oDJe23Obd/hOBv25A2+jfcR8Fv2FmOSZ+yk7t/KuUwZn/hp3mfgGWs+gdvyzgs5Lzkc471zzZceljeM0QkseTI/ONecfuQN+VK232QbfAttIO+7m8wz5d67Rj6HkrOXpw9u254mvnzY6hz7mhznO+q2c+/5PBvO/QxIwp424vy8sGxO/HnisMPz2QP+IfJD+Bl0njTxpVbPcYbvPGmjPbdszEZnxjs3czj38ydpq3PbTNS6Nmcd1ib8a571OQ/Xg//cHPs59nP0NXTOOp7bZrJOjnX6yc1Ya8h+cz+DTOfkSR3cGrzX+3wXO/ElGYTu/PYZY9m1On5N/LnHg9bEr8lzzjjma+Ly3JgzjzzHvi6sg+u+Led0w5fRcOcAtzY5B/NZm4O3zfE5Zurg8Z/z/raGNs6H7hoX2h7qiZm4Xqd8Bm7Im9eir1so7wP4YsvrHr3lvdr6/eh7d2K3SbJtoUlb4+z3vpW8HcQg25/5kC/Ek8947w0m4j12sw2iyfvgZJ/JfnaZCQcikmRsCnSN/UtsojQ09if6EgVTl0OBJRSROyNyg2joYnffcH78P91+8vk3+sqf89jL/fmjlsJnKogHCqL8eeXGlWM98+RN3bpxrKOhkqS3COee2E4b6930xTdn+sV7X/Dl1sfyv4kXCrnlsw5Ul+VdPNdMti1EeQypPJhzYq0whmXc1pQyCi1lRpAwBiSOiHAvqywHn+cj/x28V5+/K/+W4OVLlRE5NySgsaZUgTAx/yk5ukwoTmUZsRGFeNC6szEbl+vztEBSp4AJIjTNafMAjCPsiZe4nqSvvnmoX/7uU/3itx8jnzN46V/UOdLP1T4UaLcl495oKYnO0w/HGWa460uyU+p+yedE3SQftptrNvpvf165tJLX7Q2+FLx981ijLwgJRCRZko+gZCbYPC66r1Nfxy6hcS9YnuBb7t0t9+eWe3LLvd99ExHS0WqlU75/uXzpSIVxMpa1Ii3JdeFgOMafTWACrS9Ty2k1XFkLwcmpK3lcTGVcWsDJC7AQORNPHjfPx/yQDm09D94lHn5oY1iZtPT4U0weMlOol5Isz2BWbXMSIPO8YMEIPZk7128ORQSuTqjZuK8ihaVbistJLor6oFnFAvw/5BdGsWJ6XI6Dgr/lnmNmlu6IrmW9adl33YOemJ2GYW6/b6wL0AtKBkaRVqsjXeWiPFZZSsAAABAASURBVD4+VrCKvmAbN3FezH7omLio15s1D7ctm+C2vyT54mZd8yIx51S6iSNHwhYWIGMuHw16+dmb+v5rT/Ol0KnqyM9CggKgmG+GKRM0eePwlNrufIGTieS25f3kxNaNgreZMM9pMARRNmg+yOG7CK1RnMdYLrYND4v3Pv1G/+tXH8lfSJ3xYG4katzUFETEQWMslohQBMzNNSVvuQ0RhuZxg9CG2smpBFYcOQXLwFrqHYNIXq7Q1ujQKHLyYGTxh8K3XnlKr754W8fHgxwu5qELBwlTJyu+JutNe9Z1nxOsOYZlcWQFs9GyiMcsRwR1GNdNeHkJaMx2S23+EvUXv/1Ev/jNx/rsqwe8rHImyROOZMkdV7m2jo+qnrx1ygfZW7p+9YiHsFRIaF8FV0qoQl6nz786y/905LMv72vD9cf02fhIKkqmlnBuU9gwE8xqKSSzT+bgsbu5DuexvJDxlhduOakP1YMXOR3dpMyv+XB0E1OZdSHbpt0REWkLagpxoEtINOWxCOaNMp3PcjrpFnnmZpkDF22OQFqaAYssRaD3Jh+NrglD8j6nZrlhQ2CJqQG7ZaQ2Y4EctBCXQXob1j1RDQpNmYeukTd1cFwd2I1p3B+TJk54UrMu5f3vrOiEgQWDnnaSLLy5piZlDQARuSLRjYWsmxgSO7mNTzKG2u1Ab3xB0rghnRfG+PipyS/CW2pA1J4COeTrni0i5fSxf2whnvvYxIdP8XLOmCQ0bsN9wpaJ3bYGn5K2BCfhNDfOa2HZfNEtL7a93ORreiL3xAQmck0pN2qYIHPqyDlYNlmHqMvYxvwJm9cHu9exmTt+Ir/UnNNku9eV2EZQsw0i2FZw0pRjwbE7v/B4mdOe8VxfGIDRz418pHOaJGCyPzkQc8c3rmHLmGiLFIzJKKgMOY+GDgI4fW+407fLuwjdnb1NwXoEmue2L8LRGB/TGuCsnW7jFz/4lnPh89IHPAwCfKDus0YfNWbn3sGeNxspLnh2nV5e6ZVnbupv/+RV/Y+//YH+rx+9oe+9/pRuXr+kwT/uZmzPvke578ksZXYvinOlMnfkda2u2ZRWMMqzESxDoz4lGRdIiWvqB+fPgkOaAem3JeggmmyDJi9YYkAS7xjMEp1hLg9RDKo8ZkB0Y5pS7NKuDyTSEdbSbR0FOSW4klx3k1LuZUTKfr6VeR62F7kEDB4fZlsSdi+XcyNmcz4LvmYmzn/KdB5LnlBYgTJBR7tnZTFaajLEOVmVtDV6KpDDhTN1eKYwhxpj+R/Cv3P9RH/+1vP6yV9/Vz/50Wv6i7ee1PN3Tvjha+H6yUhlHnImzw6Fc+HpIe0beaXs5l79cBrAnpP3oa33KzY7/40Sz9n2HkXVxhJl24RM2O4etc168lxXZgxmmftEANNS502+7zupy8QknPxAsSmXxDZLDaPlzLFgzEHhokeZZ+Z6XcuEnvhJ6uOKchibgEXf+zlrPC8Wu+M9nolw4iXCZH8jqKH4ljzELfLE/WVSVjWPh7PPF4/jjUnbJOfiEQMaLANO9pN/guyb0LfI/ZnReEZNWceW+G36Jp45SkKFT9rycPK53GBI4rxikn8obtrwRes2adIG3xbnljH8g98J+2bR5/isgdqyHibuufhcT7M8ZfWNWYnaJErzCenkuNnfwGcO8k6gk5AbAcA6yjIKLeNRM19yTgYp9jqgtINMTkcjDzXYdkjGWuc8J2bRzZ3XnGsGBuqRhpGWxs5bryFHwoyRlpo5lpTlexElx4MzjC7U7/EygHz4ZV2PPxo+e3x973nXer+3WjLt7Q01yBDwpUXq9nRLdEa/SAt3/ZgPGlHZZsQMwJQYn88Udh2exITM7G+MbhmmZeuS36NR/K4Py+hwnx1Ck2L+I46AnMO/Cfvplw/06Rf3+ZK78XmjqNaiwueOhZci+W8zPX3nan5WPeYHLkDI0JvzWHJt/s3W9z/+Wj/99Sd676OvuEd8Pbl2CjBopovabIS5LthB2yP7mbbeJYM8V1uYWtZsWxKJgrot88laV0/G/Lz98nM3de30kgoPrcYF1Sje8Ul0qNxdCE7spIgNbnIunJyHSY17zzMz7cQEMPAhbygm8jXIeCzZJvaNHA//GT9U8G8H/vQ3rJv/LUH2EYpUyxon8IBojm8OoqbICWKkycM6v2VlR4zkdySSEAagQeqHV3BRWQogxNg9s0yNo9bQ7ZtX9J2XntKL/i3B41ECN5eQebOexSbhJnvWTTJJW74z2bJRJ+cZuUnd35tM7HnGkgZ8cM1dPr6sk9MT+W9tRpB0nrokMtE8cE+Lsm8gZ+XAaRGiiaI6aTmwEkS/GC5wXKkv/PfhEkSXfoNdM/quWTftDVnKTp01hyrlLukPHc7ptfh9uMf45tuBCMaIHIzFny8WT2Ah4evy3q9Hju7nxGG3DJO/QTZZXigQgnyw3kKaKC4vGizmqEj7BiQVzzEFtV0G41Ext5mkCCJo4khGR5MpUQyw48jAesNojAkxbUFUpOSuSwO73enJia5dvZrfWntVJi5YbwITd/+GL2RM5zO3vOFCn6YtSXwFixtM3jvQaa7BNTOWVHgp9RYlfvISeuL6qb7/2lPccHd0erySb2DfGApjihTKXOLIG5jCuU/RegtwASY1+5zfhsUGJ4tgCZEl/C7JJB+ZOAV3igiFJezfPNzol+9+nj/x+fyrh9zcdkAET2xoE+tBhZxj5s0a4elyP2my2+Zp1n0+CZWINXahxU+W3Xzt67EpuUsyJon5jnyR6r9G9gM+BD5996rGIRQRonSGAKDImF3H4LYA2XtsMBRQzNaFe3yKVZodJB9BZ5IiOictiqTM0/iyuOlDvlD9t19/pN+897nuPTjnhXPLNdEU/HF9VKmBDffq8VH+Vbjnn7yu40s8jKv+f9b+xE+y47ruxM+Jl5lV1Ssa6MZObARAAAQpUbIkW7IoavvZlvXT5tn+7xlbIi1u4k7sO9BdlTHfcyNeVlaTlD2fmei4ce89d4kb8bbMV9Xd4t6oZdO0kH9BaUvTFw+S89N60ObfnbjgAykzilNApGTfutIaiu2ISDDEqHmwt8Va/YW16pZqPttq5WTZltyUZnvoUZiiUQ+QABV/H/RA8RWtYzbcxW0jq+TEEKIgJaPYjRpA8GuRG7qsYVfxZQEDX9rgmImJPOxt4obbM9YaH3CW+B1T7Kq82dtGDS0xlmz8oJW3hg4trcnBm2VbMPjAygdbsFa22KEGLa7jSDgxVnzt5JSaJNtqkJtVJDikIinMhoVIYhEVGcp5NOyGhSQbHiIfSgCI7hAD+Jgn+sPURojmqQxPJ500QjM79zBJgBxlzrvhW+dSRw5xgUYP5ZoYfFzlXSRK4V1co6K5cigYGrCKGPYJhANX74lFyn2kgkiVW0ncRD0SgFQmlUzuAQEi4NOFuFIU5PQSsUe2TbQRITqK7CkIHmfYyIRb9QKwwldfeA8Cty26ZHqDStFsgBgC2UaSYEpLfCkWLINo4aytRxwyxrlvHTFYqoMLIpk5dyQmnnqsRFdMuDNALb5Q3AZhcVOgEdPxkswf0XIs6tAZpZwse9S25+DseQjkw2D5xSWE3cYPOT0Zx7HucrNEDzmDaA4x2IUYVSUxcvBPd/nhSl4EfUn/6Y/e0H/+5hv6w689r+eeuqXTHbVz55X3SmqRgyilERqmwniwdvz6uOlLyPNEkgrrYBCTVwq0bF4XQFfGqCINsqGBuTYnMuc/flwaw8eqlpdvJdQQMMSUyYbYkyk5oMSSRTU/NnfJ4l7SQx25X5YaY9UtyU1ry5qNZ92H4IKs0RKS96iZuhAMHD7UTkHMTj7KUHLEnr3K8U1N0XFUto2tZo3EJCGG8ieXzXmBjqg6FqRM/v0MIkKUky6RLH4IiCafFUPOk/jZJkeTa20gJDrjWH+ZLy7f+jcv6///x2/Ufyby1Rcf052bJ/Ws1Wyjii5SQEObpmJW/ohx0BCsar3GGvbUmOdwzu96KUQNqW/NS4Hll6HXJkRiOcg2+Sb1mkAqVTTsjGK7w7hPclxxr70PUo4AovbIPeCgoAompPSSpTAbgJqLiTogVClwgQjFSYgYHEmjBdA8DpFDOrRVo9IDFuEQH4fKHSGWS0pMfZfAVC4xRUCPWIRs16DUtVJbBYnaJMVHtGxWycSUDEaPKIHFBouYPag6MXJKas99K6dkcOGXw9HFXk/aFxdtYHEfdqDq4OSaO4w3IHPZlm0xpENdqw+CsNSUEqvCL6c2rPDYI9gWfRLxucas0nNNmaCGQ8i2bKsa3LYOuKYMj4dt2ZCgysE9Be4Qz44Wbsm2WoPgtuUFv5Z6LzlOdIshnTmn3UY3+uTEkUqLR2yLDi0NPRjkSSCyE9u0tEnRkVuzcvDdmtYcqXdp6JgElc2NWAtYCVkYGkojj90UWYbjH3ngCiS18IZsRRYt9mYEeuJNLkTZAQdZDqSGY+BQAQy2h9VRBtko6fEPlQ6AOecKR7yky6FXjritc5RtAHU+jegxCm+rKS2/lfnhp5/r7fc+Vf6quYjJuhfmbYupuXFsrDO+Z9175ExP3bvJC7Wd+Gqi3Oe6RuvcqDoXQf6myrsffqp//tF7+u4P39Inn1/IjblyAeE6TtXLOppcc6haYxy24Y5siEmi1zWJDIIfPfKq4GclXrIB6Uh0g+51upGevnddrz5/V8+whvw16M69WkmcHdorWytVHIkVdXAFjB3KOvesdU9crEmxZ+jcLDp5Lu9hoxZVw5O8hJSmWd+e/cKi6Lwj0/t8v/7nH72rf/7xO/rgk/uUZvZ4n6yqavDfMxdTcaqTEDTdyp/Ml3cGBjKxRJCcjgB01Fvmz70Jo9mdkA4t8ShhSYl47XSnF5+5p6+88Lgef/RMJxz8xgM+Lmbudc2dSpkZhCmrVqnKZUjd+/057w8udFHvSvbKc3Nffl37fgF1bbbb+i3Ba2dnh/Mi5Yrcs4dBHAxqSzdDCAbelaVFVlUyLSTp6F1X20E/CMM+o6RmydlXXbYcyNAlUvudwcxxBJfoGtdhaFemA7IZcFlxVqHQWHfWulpwyhzTP1rmDXVqKi949IOthDHUIXUSRHeGQWOyIf9r41HIkduvoqMQyi9hdY3fShNLsVNcmY0P5Hkk0daKWdeVhGtI8VhCpRwP6xwrj438CinZAzxMK97Lo3ETOzk94aXgTeXlYPScvPlpYE7kfADMS8Cc3A/qxSAnOlf1xcW59lwAPTeNXLmc8Dq0XucXuyRRC73Wd527Vf7R06/xUuuJeze04aWWKKeLliMYR8Rg+fJQxy72rK+cYlwJAJvirLWB0aMlVcwJ1eqDMrd+QHEQDTzXQ5bwS36ClN8W/OHP3q9/DwSTgneEUK2ZkPTo4SwOxsQzOa4aNw/XzPHrJAlPfLaLAHX2T1ESgF1JARa1fNnb8MIJ6Og3+cnFq8/d1esvPq7bN3cSNyzC9KvNB6inio56gLLZXPy10z50AAAQAElEQVRM1GujYjBe1pgLjnvHDgskxY8ceUBotjo+wfbiIXuu7/NC8B+/93P9/N1PeKl3oc5PS5LCHvlyE91trUdvn+n5p+9w070uvt9W6oZPwy2VLciI+uDTB/oxP317671PdJ+bawdMPkWgBtSqV9RACMjowXMec2pzHjZFL0ucpjKZyohCR0yFWVUSioaOKOJSW80NOnoMQ1KCUwTq2LMuu0Adx5ANHCdMltWU1jPITGCDQqnbtoAUvCE0nB2y1KIbO3qDHLIU3mKbZFv0yiNLbfodZPT6DwqKT3vJDV8PsmSwQwy6aPVCH3nNyZSK3Gx4qMnGQUJniIxDWBFQeslNskbLbozDO5CMJk5qBx/EqEqsTJyJCm/HMgAdhM4xbdl9/DggnQliCoJRwqbEljJOKVdigE4MEzEOAwLZ6rgi4jB6YfMcKCQxTsj0Qh54jXNYQdRjseqhIHrVFX2th7yCZlYCJcdPly216Chfqiirj8GsPllCZdWIudRr27Om7K+kNXyc42vWS/9CaopLrEpb1YOtH3IprZwiQHMuqZwrZcRaE7Vk7q7AGRGmG5JE7ESVNmQiOYaRE1t4lCSdC1pThF/1wTu+xF894OTERDmMkcup5NzfQxc8I/PiJBYMl33OKea3mZHcLTIkmg0Gr/nCVzUyVCox26Xx8udUr/Ph9c/+zav622++qb/4g5f1Gi+Fbt3cKtd158NnXadtBKaWw/pSPECdBeQT89tWdpZBtovi37leUAIXy4qjxFb+ZiRXh5AonQcCSq9nGzLOwxeBeSP3yonOMRPPNXW8IcyAs0cH6NhDhSKL+YqYL2JwxDDgSCEqmfGkIH3XOqUwlylzhwCSZ596Q8yxDxawHFkDGBmYY8rgHV8YGAnjj8S2McYHlk4cpkiwvUQMQukUq5aiRhIw8tCpvOQSkSieMRoz9nMtutC926f6xmvP6j/+0ev6G14K//FvP6uXnuYz3BnHPnUTkW6OfSIPcwLGHEKkhLIiDt6pJecEALaMEMu5YB0XPM8v+HxywQ/o9uhYLnslTI6VWEWJGZDxHBJC+cJnD84UlJj1RZuGsOl7QKkvctW52gIQrVQMVseAoYOhKrOXC1LNQw5ErPHowjUq1KHRkz/SODzglaiGwHVI4uM4JBM5ky33IJXbuovr7OQgcvgg0IOEEK/2xE/KHMkQh8Qe+3cO7kH3QdK6HtcNPImkMYo2/DJSMjrZS4GjFYZzlhUCmh0w0mSVkHPL1BC4aJ24lCSNEA4lbtoTsu5O4Jq5hBoUt/iI/FkCjETkiBBCE662RY9WFDn+pTAYWnvlqz0iz2qAJ10er7bJBaE4QRkwVlx0KLlb7FArfxEjNcMl4a7421L5mc9RKMYBVr5uYDi2iYWHDMbNQA1+SUYflPhGTMNuKLyxnpItNWzDJ/ldcwUbFExyfIqix8dq5LIZOIctmmuMoIihWJ045hNmB8BjdAN1SApc/gjhdVyTN3Hw0q3yhSmtZ4COz/NxDeVsx1C9K8+xio9O/lF3FGHToY15fRXDmVuWPuH7RF4I5kXegwvxwjT7IGHmxd+Ql4106/qOl2q39NgjZzrdLmLp5O9Mz92D+x9K/RbuR5/d149/8aG+/f23lO8o+QqX+Y1DCMZ9gjiE0hmi2U2IoOmr1AdWKvPM/eq4eFiYf+yJwR7uWUOwZZEevbXTy196TM8/86huzF++yf7m2ja5kiV5w0lKGGiAdU7k3N/3LAiRNeBFcHLg/Gs6mXgeXNorSnnUXXEGJo0+v7/XT9/+SN/5wVv6Gd/vHjzAYKnXfHsOPzo9scU4f5gBtbSqEoiVEBMBS3py9xyAFs2yjUAMzAJEFK1HnzZ+vqiYgLXhM9W9R2/p9S8/pZfYv7F3sUBmLtgYSUQfauf9QFdn/YLymW99Rp7zGTCUz4IXnIB7Po91KD6Z/trpqW5ev6GTk50aQNafnIhiOmhOEhaqlceDKo7WjeMAgyUwWvyhQFGVpCUQO3nYFXf8WUngQdnQIc1jEgeIOta4mI/l6EVH80W31j/RrtaAaYDrmClWeeVHtaxQuDNAfbXP2ODNVzJPC87/77tnivDQ5YLGLGOcTlThoktdsp1BV9oaBr9yIMoJfw2qxeITeDIOyWUNwUO2ZTviIMTEJjfiwDIeKbEJfbfd1BvrW7duabfbKnH7nOAhboIXvAy8ON/rPMTLwHo5yEmeEz0XAAHJXJQSSDlkxvXhLyba8Nb97p2b+upLT+llXmzlohMtF6axZ2GNG2ZTi4gl67Q0k6aukO2ClJaTYW4M5Y4LFHscxos5iZTKjWCvNGK5gzImOaV3dTkG2Ys+u9/1PV5u/bfv/rxu9Oe8jMKp7Bl6BihfGiKHRl6Jk1DmTxIbnwatPXVnTzNbsD37Gr899UdMnv7QXdRJEudQJsGp8RLw3u1r7OGTev7pR3V6sqkZnTURYDErC3aKgToYC1QYFomcwIoeEo20jGvHCyD1Ct+e4Gmq/SyZo5p6cAjDXXnIvvvB53Wj/+6P3tZ7H30BtlrJglPmI7uu8XL48cdu6UtP3qkHMKVTdVejMNvIQm78dEV656PP9NO3PtSHH9/n/COJJFxk/ohWNa13PgMEb5xBONW5FDlUushtPKgC3bg3tBE+cgtdNMzUgLCuHzOr5pAhAFOqbDLQKwcyHQvAEJA7Pll7OCo9+4qHVINUnAIqZOWSots4pUMta2jBm5w/RpaQJqHHp7QZx50clflZQ9WLt6E27eERRQu/QmDDnghplYFlGxLY2OdSwCSLDZIiI+aDHGUrraG3DNhsy8i2FC6amw6yFAXdksrPSk7LUshwcOGWNXbUQDDZHiTBB3WNhomdUOGi2cMXkVRWzhfJEjRiOOL4lLzXZdtbttEhuqCeAcxGQbYsHISorE1ir1pDNViD4FLp9pAba2qYABXIBi+SCAezyq40S/jLkaW4acqKUjRx0bAVBFco8wCXDM8ejmOHEvvqHDlQZ8B5qhr+RADkDMMk26q0GAeGEUyywmKz1obkVjiSItgmPhqThUF0MQtEx85Ij92EWC17IJoluuKSuXN/rrgAkpw/UxZtPZxkGrd3alaU2PhwahMBoVZf/UFzys3UPVlL7uWFiJAPd3kunu8v+PJwoXGvHw4OIy89kmwQYjI3UmGRVUpWAhSfAiUfrTfide7/X3ritv7g6y/or//k6/qrP35Dv/fmc3rq7i2dbBdq7ZXKtugkkPLMiWBbqnV3pdX1CpS8KgiFjpOKxSkGFLZICc+Qe1qZeDb1eob1eAF1cQUx37p7ZCIWUEVdAKqIePSDtFfVgjnuyT9cO3lDObrhOKwxOMQ3SPY/z9TImT8zxLvk1AgJIgSXzlxStkEdtfoQeDSXVuuMVEBsmX8PssqdNSLTRT2pnVs559WRTwoKCKUOmKpehjU/4jz/NUqhKNuyG3PROZ/OdtaLPPf/5N+8or/91pv6qz96Vb/72uN66s6ZdvkhK/PPaInYLhdXyVi6FFlXWqfW2LrwRsCYD1NhAHvkCz77XfBZKOfynoOfYyJypjRcFMK9YmubSmHA0GBzgkjDF7x2B15gVoxMStlW/SmeaFfe+AHJRg8RkyOhrBlIIbDiyDYD4b0CMwgTmIigyEvc4IDsN+4IozuLk0spXyTbsh1JCJAyY/EapmOx+HExhSltDZPrj5gvkg4OQgxikh5/BkYFEi2utnX8rLJzRonWie9wOhijaj052aIUGZ8SJOvQKAUZgI6gYbNsq1oYsm3VPReOJOePJddEvXjJYF2S4TaDIHorPymFBY7vwAyYDk8HrDUiJzQWEWAHECI8MkyQbdmQrHwOanCFzBgcUhrHIyyUbbEtm/0bCrLkBhlSWgdzkSy5yBo+HoAs25IgDHY4JNqU7aEXG6Js5sWlQwKzM0SRIgpVsw0dT7DIjQFR8XErCdlRs7Vq2EUjQkK2x6IslQ1IRbLSNRRVA2L7EbkvIBNQ5pwjdgBM2S+RPWkF1kLgYLaDRBlkJUWdxC7LGHEFY44SSuQ20fGI3RJ5NJloTBWVXJazHsEhhbieCZaQEzY4ESwk96ov+ILy3kef6p33P65f9hBOxpZzxeRCFSrPzKa7d67r8cdu6MZpXtaomhmz5NyzcitPvl++96nyb9B//ydv86LrQjZeqQNfiWObDdNxw44PXaI0zz0LL2wMIlQlihYB39SGJlnVOnvWkbI2G5C+4HctnweefESvPH+PHxxdE1+5x8bie+j4Vh4SZD0Dt7Ku3Nv33E+5xQPHEYZzlpU5o4VsgzriIHSBJC55RNsTtOfZkZwUQcXi81DX+x9/ru/++D19/yfv6uOPH+CZPBTDvOkASjrLEcdhRSIdOeIH5WCEwM1m2vjSRWvoLXtLfGKAJHx7ouEG18E/WlPa2elWLz77uL7y5Wf0ZH1+2soY9iQ5fM9kalTQrEiUG49QZ//YORa/5zl9Pl8IDr5n3Xv1ssFJsN1sdfPmTV2/do1j1GqeJO3sV7hS6xBqZFqQoIMCZtaQEj2EYSS/8XbwovLQb2rJPWxI9CFfjo5YQwT95ozMu4aXewaIrkPjmsBt5gBFMVoIje5JsOpkxKfEdahjhx89EB5hVwmwdTYhBBsbM11sIunMO3CcpwkWQ4BB0QDpkUxIh1Sk2Xo4OW0jZetHWpTqBUeaQtUU/YjYlypT+HQlD8ajhU8EkN5DDLFD/SESOh6/uRMaY9hKWudUau+yGy+XTnTzxk1dO7umXFB5m73nxN5zgocueBkYOueDYU70C2wXvBjkPK/fCKs6qKWTU2JfImShkblIu5uEfHp6oheeuas3v/y08j8Rb5a9nDuJJOPTa0+kBrdo5CxeO5akYNVBURmFaxZSaAZClAvZ4o8x4RccFSUSYCmW7QDgcerEWW9/8IX+6/d/oe/9+B199tl52ToL3c8Ltofj3jPRoPIZiaTKyJoSI9rqgsgqMse4MSS+x6/ydXG/qlgnAM/a0wqK/5gix+WML3svPHFHb7z4pO49el356ZASWXElKa0zpJZQ0kmNP+QBr15rx4u4jgOSkmbMa6Vl5GgSFGtJ7FEsUCDYPnuzFw/Grp+89ZG+/YOfK/++xmf3H6hzjnDnxCszWG7WAt2+fqL8Vein7t3i3AsuAWuxqgR3K9V+xk+Vfv7OR8q/2/Hp5/k18zmpUlLkXpWzBDjgUbet1gRZhtsSSQchVk+KEsaQFRoxcDJXTI4P2SmpamuAPYniGN9MDk/Pb+gkB9VFra2MW1xyvCMXGACPRlJKQ0rGsiLPjjps0akInamrhiCUVEwBI+ES9utoTnfFlPVJViOvjlt0wLIjW03rFNnHkatpbSUx98BZPXLVRhDLKzfSKFS+hTBgz0lvxyKFmXnJoIlobRWHbRiyV1L8M5XKGcl9iKKBVf0lmmmGZpOdQoeGsQrt43BZFV9zkQs3cGz4EKVfaZjWPIkh5IpL4+SzSQqaKnZNDQAAEABJREFU0rMXoSAh4Nl7zTuwPrHBZriOHGQmIzUYviNIFDpJuAJW8QK2bCPMPsVhjhKaNhgZGY/7kX0abbCRoHaGgYBpRGJSRnwY07P2gaFNeLIJmDNMKmxNU/lRCowNAVWZW6PVBzXExgRsCVJmiVOJNeSaGwJj5YSnI++hUbtEdqUFCk+m4pkvhJJcIeEd/+Hb0VRt6CUq9/XcFy/yMoVnZeTE9jIz0mvuChpK2dGTWzlRAuMPxByFKnLWGyH+mOtl0GO3z/Q1fsL9n/7oq/ovf/rb+rPfe1WvvHBPN66fjr0lcJyfSRoisliG5B68M1PNrc4W7Ou6yUsucQ+MV8HkwhixKLK4yRs8PuExmDUAjYmI76GhCVNmKlKcsGFCZF5NSrKSY8kzMMQVx/Omh4DjqcqCRB46EcjUQ7KSozlDjBptpAakDyQCuSvCtW4hIzBiI8E8DdATAZZ84D28IOJXmZeOmT/OVA3rGvd6q8oVjRSizrCGKgyRxeY4pNnImVdEj/HDwN/9ynP1V4X/9ptv6FvfeE6vPXtbt85aRR6fz4lkJomE4YaXEsMxlTFAOeDCGqJCe47JBZ//znmGj896e+35vJKcYjPGupvUIPx7bGUkBzUbrFR45HFexAawToeYjjtzI+E4TUNhvNSjcCcGyNw1HZCIyTydepOkH5IxF3bjMNaPUt1xQ4IzDi/hdQnbw5bRZjzkVLVAEcZc4jQx1CuHZlvnHKhJHgkee9fwhdOVZk8bCrc0/CUbjHMh60NR2urfsGEtP8n80ZCtuuajmEPTyjKiqiZE45rzM2t3K6282N2ExVp6BKYJO+iEl168ISYcShoYwFFP7VHLkIiu5LOtnDaJKaAW2KX4wUqNPCnP0hYjtsTFjqi0uIQXkbf4HGIrCGdXPEJ4UZycAW3wUkhex3W6Jr7ugcOIL1u0utd5EcMAan+HqFaBsUFgeV4lbxFzzA7LUQjhV/mQ4eNYRAbHKyMzM38KQyN/gyUf7BJHYTpc8av9J8eKwTHUWAMu4ZPJJKy6AyKveShHjRlShsOLBIZjM8PsbXJYjpONrWqQImptc8K6J+wBp45U5UU9SjXmkVXnASnpWqdNbXYQHbWuQEFz7/r4ky94IfiJPoTz6JApLvtrHEIJzHePR26c6sl7N3T7xol2Abin9ATgkGVkrgfcDz/4+L5++NP39U8/eEvvvv8520Ki+HRxH1CtgZEefCXxDADCW7LSau6IJajQnEOkQXblsmZjwbFF61grTZRJy9L1OD8cevm5e3rm3m1dP2EHqX/cs8nSKQtyYolBBDCSeArBAHIuDQJDH7HYcMva90waOwxQsE5sh0cOhIxjxQ01txnlXp39y39e9JNfflT79rN3PtYD6ss5AJP2maRmSOQRgc+aM1G2KrmYBh+OIuaSAQ3FBwMdgxpzU1PAqBMdSL5hskfY3Pa8DL6h1156Ui8989j8ZRU2IIlhhI0KouOvItDovTOHlDXvOVfWz3yD73XB57+cg/v8pj2yyXd2elbvW053O/KmBinrEq32t2q1jB4qIUOcoOQQa+1FUuePkXGX7UmCCyMT9pCRrfwRPqGaC1v4SnXACIvdtsKJ1tosDzFgEQM5Ak4L86SihwifzEGp2HX13F4D4fQqAffyK3+pZo1Nh5ZjDzJrLLiCRtjY1UIH8GsyTOu/zkygcQnB6CyY8bIbj6G5WMbpExYKvnLksRHHACALKSThh4zg6djC1s0o+f/pkOTkMbkjPhxuAGNTnUjWZrPRDd5a37xxo+TUnBM8N8TwPR8O9/tznZ+fa7++GOQC6JP2ueor59x/5MwbQsxMHOjOW3HpHj+JeePLT+jl5x7TjbNNLltRqrqoqONtKDI8D+PUkmNtWzYnQpTVz/hGlmUPqgpYV8GY080sgmwrDbPcIom4nLyqi7rjc//c+tFbHyv/Rt4v3v1EDy6Y08RBjJLGqKN2mCt3N+qLHiIrXvtBxZgLO5uhbFl8QKLic5QX37IzZP2Vhzg6fhd65PpGr79wV6+yh7eub3mZxs2UcLuGkW/K5gGoLNaxNdlwsiRXEXL6gFNRNF3mQKUcAAQC6iYOZ0aACWuvczb1o88u9L2fvK/v/svbeu+Dz/WA84MJFRrriNh1ujU34et67qlHdPeRU23zcpipU1ke/KKZhyCnnd7/6HP9+K33lf90JP/b3ShMii8nzShANOIZ0XvtbWR7rhfnrA8WWBzR4rkz2ZZtiflk4MjFUOiIKly0aYt+WA9w5F7FJMCYIXzpEjXoqFWZFtMZP0HhVppt1frh6zpFS2lNrAWZAPr0R2pg0bKm0BpnG6vIZzzYltTnzA7Ry4hlWGMX0NCyHpQVhA88HpotKTpzlLrmRck1CyNG2V7FpXw5Z5Q0oQJUPowF15xRSvOIxa9SGwNkNqIlISAmPF1+WKvng7eHVGOG1FMheEcvIjj3rN7jnSPH2ZxzlT2Kb/Z0LS4eFbMOmbt8uSrIk/zxHVzK5XY8VfLFPo5LAiDmSTo3h8mZkLyJc6BQ+XTFJebKAd5wgs11D60fUsYSJWkjh6tyRIqfEdY5IgslWYCrF5a5cY4cKkOwIajBCRslRWDK9fhFTc1X4rATIvNnnN+Ekp8euChHIeRoDNz6uKtEWWkmIUdd4HXscJxmGxkXY2+QiqSw5C13HTV8o9kOm2RFTV2hgGYIwa50m6stOTDShw3hMA+2vFjZc64c09E2qpNDxIzgOUYvykCSeV4ovkIv0lA1WoNdO1mU/434m994UX/3ra/qb775mv7d157Rs49f09mJOGbnnDN75dg0cmZPSiFfMBhZumQ6pDTmdGedGDtHA6tsr2E5iIprxSsNrXo8hx4bIShgdENiT0Q+kTe2RpY8VygwkHoOPrYOnl72CGQ59OTYTy1y5dvj1Ud9MfUMEDUxkt58MUOZ+F5Mh9xCyEwJgIBL6kIaegkit0oftq7DOU9gr/mFD8HoDVJacgPl/pA1Zv3mpWGLPzaSxKu8s9NF2I2jdaFru71eeOqm/v3vvMAxfV1/9Ycv6/e+8rieuXOqkw0J6EmQfRazi+IK4gRODlXrcv5YTNdBLNxQEA+9Vw2dzzDZ/wv29JyX2ufwOo8TFlr9vQrhQ2FKmT/pQUN9VRwt1BXIGTi3SoksysFUoiOPeihYolgbULMdi3XzHHjCJXYQoWqp/KKZc8JKiiIhi4Yfo1DFjBLGPGdVLUZqgAFjMigKo2XcO6N16a/RuhR/HDQIhjsjS8EYYVJpKXTqcRuxAaKFQ4gNVv5woYeFglVMDaIeKcd9nA+qZsamjPFGqSMdPig2dq3KTRpOvWGo0RVJ8cp5IerNeRznNZun36on32F+jA17SJXJs0YMpauabXAywO3IKqsZQ6LZkUICVUqgnEu91sDaMnd+QBunTr1c+AqlBkuqUyZOUZhStIqNHIqOzSTYEx8ospUp0ei4YGU0GD6GFzDlzJF9DF414Hqlx5h7QMCcp4lDTprKgzw6n00ikCg23KJdugDaDNTEWLZ1vtLBB1gjuwMPBnF2s3/Re+VrjIkxHFT2KqEhZw9lcZwGKdjIiGhwi92QwsYwR9G6Kj7+2LP9Om7JBaWm1a9hx1XCOZ+rGhwXVdJsRCj5wjFYNbvKjh748y8e6N33P9G7H3ymL87JzoFJXmXvubeFO/dZXqI9efeG7j1yTae7Ra2NNLVB8aP8Dv/s8wf6yS8/1n/7/lv60S8+1IMcOy9KGY5ck++Va7BAHTeSKFWCUZ/EJOhBQZDW0YpS5yRCJy8IWEarQi0JMs+KBt3mO+GLz97RK1+6o0du7NTMWnuPS/mp2l7KsxUmLF1S1hRCVJ03sUfJguA5+1g20mUvv6jk4XFBksoURKTVlUaNZSXve3yXy29X5hdu8u862qw/i6FOqiUszqy6dNR01hEWKv8I2Q9iE0rEqDQClDyZT8hxDVmtnvtJ1QkyRkuqw8benZ5s9MIzjyrvJZ6+e8Zz1XiwLOMjDTmzRGfNOXWiZi/3rCu//HJBzXlmXvDM3PPyb8/7klBeCkY/v+DdCS+UN5uFF4LXx28J8t5FnNNVrySbCZRmOWxS5NBUYewR4+hE06lW9jE+rGvcynUQhv3hsVIBrm6l16ARioFpSkbUlcYeRC/3DKEAVyjgGumZB96haEkefhSTiFU1wkqIv7FzZj1kS5bQQ/BV9dgh02Rbc0qFX/UcSL9aalfdu9ZI0SoaANO4wApjSAekI40RofLhLtsyQIjAgxw9JOwhGw2yLeO/9mQMlT4PTNkzhMrAkBO67Ecg4tIWnZ6e6Oatm3Wycr1xvnflhA+d50UgdMFJfQ7VyQ/fc7fgmqjtCT/cLKhvrcdMG4Lh13WNC/Clpx/Vm7yVf5Kb8Lb+2gtWAuhzXas0I2FB8JK5sqmMXHuuzZIk7JqNqWVfAvaQc5LYyMSXKwl7XdklFJS97yz+g08u9N9/9K6++9N369+26zlh49YZiMkIUz4wJGbIe1iHKK0cpH02JZmJ23P3hEXTfhWmX8Bg8S8eO7Y9MceHrHMDC7bjpdozj13XV1+8q+eeuKUTHmg2a0si4sKmJiGYG49oMYUQA4cd+PGxqzWRL6vJ/HHMvOF10iMkT+pFVJJ0/B9cNP3yvc/1bX6C9uNffKBPeUk4tsDCTNo998Ahn/El9sl7N/XsE7eVf28ya8vmWVLjYGULJOv+g6633/tYP/35B/yk7/P6yQs7G5OEfZAObcQdVASrHfwsitDa+hQaxbWSh52xtAxOMcQ3SEXrqNHm+ZSYyhe9qTxtBFl2qGV5JYtWdRqBnhCYooZGFAhOJXdQkttw4HT7Uo5eyUvIEnFGds0vra45nmUh1OJPGeBSNFWLg1W6jTB1pSEXRF01H3pg4509jC36McX1oKPksdW5csW5LeJULRkkfmCnrJcLpNB1MELDN6TsBXp65itCGT4I6Xvj7UhiSol9sKNbttEhzZYTPOsYjhNkpmO/tvrHUcoaknhFq+goXJ+ixauuJ4QuBrCkaHCOjkigOq0kOCgngJFDsJiV6eNbcwHiVdNUmdHdlJcZiPREGnuHpEZw/GXRMoQQ0yknWqt99CFHwzkkWuywTC+RSwdgqAomqUGkY4VGCsF0la/1xvKrlOgxDUkqciDxJA/KiEdApeOMjOelDIR79tvgiEk1JOqMt+CrrYw4rfuKWN3GwxEzhCKvZFKEVn3lyeIqgPAVlICUxuS5R+7znIQEdW6IY00VVuXkUJjjOUPCoF632kpFQPa6RelSYzLbcJEEwHD60roevX2qb7z2VP1G2f/251/Xf/zDV/Xml+/psdsn4vOozPyZ1I2g5CVPdBLNc2GcsYHHHYv85M7+dq5ZonC38icx8e7RCMjLgh5fM3BOj3MchQVilonvXPvZtT1z73GrjsuwJyMI+j514hBfXAfIPJFDJFOos6ei9aoqs6McdeOcHKFcs0VH9ogdH2d2fqYAABAASURBVMJrP8eapT4MzEhN1NKpPVDsh1kQWCYwAqPjjRiMJYOwAMa1G6Fl/ZkvCrx8K3cCJedA29pwLO/eONVvv/KU/vMfvq6/++br+tPf+ZJefuaObl3bqFFwlt6Tw5KISSyq0roAO1IAbEgsBGDKFQeIF+NlTynnfKnJZ779/IwX7NIDiZyNBVYsKUEuO3rL3EEOczF1Ya4xpmMqNw+kGDlKY57Ba5Q5Z42DbeWHC6GsI0ltDDpuQ6/zYoiXxmw6WnNjH6cxucHin7yIl521RjETOQLUMt9U3CzboCKfZElTVeSsXgVEY3Gjq3DGQ58+lkVKqbiVKoUc3LpsJdcwsEZQpRjq0dhKti16TRvuoBnK7GELRn1hv0KW6Eor/tCJ0bAWHgdy2KZ2yw41SdZogwMrtNZdckwQ4TLRDRBV4S2CpByfyJgUApIzrDSPb7DVzuUiksiUQUdssq31zwhlVgubD2oElxfbhjl5HDAy8RExq0iSbVmztTiFBGbZk0QuEhle9ydcIuOgEJXJ/EnXUesAtgfCtVE6WO5p9sCNPsXyK70raBHTKrMzjM4x9JCAcYwMMM45FJJlz5BEAuEESW6pUqt6LIDNPAkgl0NjYvzo05wcSh43YhTvGnCH16hqEXPAQ/EFnCmIqTs7yHEHw+H+gwvlP7V4+71P9PFnD3TB58JOxNiv+HflmbxQ26O3zvQk36luXttqsxA/zcKf2z8hXfd54fMOLxe/w3fD//7Dd/XxJ+eYFwkfDodymyCj1tay8FIG2tGHBHgQkBMPq6cFa2U3pNiR1/tb6fgA4S0ldyjKbul66tFryn8u8jTfqU93jWUlAQH0zjMnlKR7jneHWBCWvfZVONZgTNLRe2Q4DriRJ3pyVIFBIR4+vXxiJ/Mqk4NlUlZHwg+zYZ99flEvUf/ph2/pl+9+rIvgvJWD4ZfE+McxBNiZL893Qsll5ZqvvG61doKU1rnWC48ScI2n5o7e8IdhxTBlk7EZCEOD7t26ptdeeFIvPX1HOf6ckrVuyhCu6jkBUqKO2v5CPf9GYIi9yIu/lc4574rqncmF9vjmmZr9Oj091a0bN3jfslOjCMonaRUDF1gdfWVepbE4w0OwAUdJYCggVLXCH+7BQwlMGMs9uAQPMcUBs8ur3GI7GBBK5zjT1XEbZNmDcDn08hkBynGQMR1TAZw3wHGLT/YnyOoWl05uIcRHtPCVgKWyazQCc+XC8lk2biturX8GInQdmpFCsCv9MkOk0BXzb1ZSVBLmAIWzBeuEWWgWydlDPDnZKUbk/4meXJXba7oKco3/o2HMktFrdJTUhh4xdJxls93xBvuGbt68qe1mR9lUnwsrJzx0cbHXOW+7z88faF+/MXheel4QcmvhxN+PZWq21M5c0UYNVtRc3Pfu3NSbLz2lV597XDeu74B7Xeg2PikMTq9qRTMeBwU9alhhcUSx8WpNdkPrcsZey0CiA4yTznWv6RUs5XovAL1zIzKuD/iJ0k/f/qRebv38rY/0xRfc/HEkHWtkpONWPWLiRHxia2LydPYuMoccixA7fK89e1l+8D1Iybps8Y+2J95EuTuqSAkNOSf+jbONXuILwmvP39WdW2dauMEoexCKnLhyr0GabAhDiZvYL18aS7KHF+Who+iysQ1DoVB7tVm2KdH6lJv/93mB9+0fvq233v+Ul3p7JY9kVSvmevDe4tg//fhtPXbnmvJDk7279uQVvnELZb78I8E/f+cD/fKdj3jR+EBsXaWMHVetrVesRClam210zgnWGcwZNEaxR5gPCF6rZRznskg2/nRNClMwjaXZQSDqtwzYNf7gcNRtbOi4MebMwRXPjGUZELbRC0u+CARdmi+l4TlH4LgqMeQd22G0kDKNRA1Dsy7blEeAzB824NJ8kFgVc1yqU5mMKSvsoK5CAiJDnNbJXlTOCbLQGUSjhkjrsQS57NjmItQSEZ1jOBySHEq+AeCKnmTR8a3zHQgD0QgUw6g1pFzxi3vJCLaZS7TyRB4c+ICRDFl5EJG6o/ahM3LYGC97dE/Vc+KspZEwVLYaxFwmV0iy4ZW2Bo3WwYXfIAOa/QhHBO9QJBVvQ6TGY6GvysSNfvBEHt0Gpw9N45YZ/ShctECWkUaPeW5poetxLQ+M9OGY8QgsMRhkIkOI1ZvDRuQYo0spUcctE+Owuq/20qffWk/UuM9DQi686IRL8EHsC7LNkcMZdrkP0tU9Rl975thzru2Jyf2/cwPjSmK/yU5f/YpHx6/qyAQczwOOYJuRHr8qCjkdnSmQ8oO3rZ576lH94W+/pL/909/S33/r68gv6LknH9HZ6YbzdC9xY7VnLqJUMjp5JHhWg2ybNUJSoZ1JrNHYDYTsBaw6Aam95DkEqoAaVOuaplIopVfMtJuAac8PAOOfvdrzdOl8ABc8FKxPOXr8EmawTo0qILn2qv2OWLkzIZ7o8VX8o9b0gImreiQb8JBLh5Y0cYlZ/CCgZOFbHsw3c2R/8qVDcQglEMoh7fgkPlHhLQPU2Pfr241efPKOvvnbL9Z/IvNXf/QV/f7rT2n8b5JkJFcqrenWYQJO3llLD88EPU41BEEZ8lTQR8+5ecEX3/yG4Hgh2OUUG3PPMCgpD7HgiaOkaQSg6+AglbjmiXKQRStneLJCqHT00WtfWNPQlOiqCc8hixYFJvZP8Z35s8elYisZPlwZ6ajSyiVVeA2i5ehpYGuSg+9xhZeyZQJECQPLC58ce0fltMMaNQ6XPmi/qY8KsCYeNjpKbXYSds4WUNbbMjdidVyKp+5QJh4A48FYEQ2kXFafyi1s8Uv+cFXjzINHDyFWR6aXeDSYDKXOfJFzLI0Q6OGQnLeaMbVvJcdbl42g5IjJrDzXyojj6LLJxlB2/MSesMl0FPrhsIp2rBj9UFDWa7IkzBg05eQXzeiGH3Vyr3s4D+5g4PEKq5pQIpNpSFHIhkIvBT77sUqtmbGnxoO5i/dbQyvf8tBBjAWIHukwSxy8auVc5hqirjQWoPK0pHqxEg6StVAS2ui2dVi/JVQdtyt6JlCcsr/Dq2IDQUEcex27aBAONiif3xkBDAkvOHhcbWSRE7KHfMH31Y8//Vxvvfex8htqD/gK13GONWX0DPjnnL55bacnHr2h2zdOlV+4aOXU2YY9HqPnl2E++vSBfvCzD/WPP/hlvdjak29Yj8Y1cdVh6pRK1GyW6EWi2Wicu4gSso2eA6XL9bAFA5k1DwUHXFP/7et8F3z6UT3/xCO6ebbVAh6flBKKXNDlcpRnotCDk0k5v+pRV8peuafvA1QCasncOJfKsI+OLxDph1JjDdMfpzzD9/i/88GnfJ9+Wz/46Tv69P4FMSNyXOti6UMnEkW06CFWTwegxnG1l0yGTBUiGFtFYprOSEp4eGjKtb3oLQeZ4FOetc8/c1f5q8P3HrnO99BFilOIujkLdGj4q/J0ZU179qdDF/mtQN6JnIeQz3kZGLqA5zw85/Ne9nPhS+7169d1/Qbz5H+1IXFSJmfShoYeCaLj8ht6jFDqhGxkPG04HfE390wSWj2QExJaoX+dE8D+/4pP5g4Yc/gR9Sv+Dzsc6SUOb7b/kOFXaqu5BjrGg2sJR2dB6comF1UhNUupvy5YtOGRMQRQ/dg7ck7IFHvso5nXcOtXGq6uG0dslg2VE4biDFk5FCSEk2RJ+Op/ssX9sAkVl1pncCVFjlNs4ajptRou3M78eal07eRUt27e0LVrZ3Jr2mPjfB4XHMKel4IXOfFDJV9oz0+V82JQ3GHWqZI704TqEASAYjfgtdOtXnj2rr7+ytN6+vGbXIgY3YUJQcUpqTjPAqWlHkfpTflT24phvamIxIkJGb9kC8eleme0nDJHSYfJphAHgjvrEDPktwW//cN39M/8ZOODj77QBXuhEUmmPXvS+XDagUKS+TN6F6XosnHn7VNDTIqeXBPL3nduLDI+hVEBdaCRu8biuQENzXVcNvx06N7t8dOhF55+RNfOFtW8NXA2cPzEOiTr0MgfrVwKxK+4ZPbMjlWjVQ3oxEhwesoXjQplAyCnuBLjBz3YN73z4X19+/tv6/s/eV8ffsJP6PixULwbN+JO3sa0ZiN226a7t6/rmSce0W1eEIq975xn8WFzxSZLBJ7zCei9j7/QT3/5/vhrAPwkhvCyabbE2JbtiQzGsiQmNCSDTbttUY7SepJRl4aD0ozcTKFRDtRBhxJLyGK0FNZi7WK0quW4Jncpc8AeielhQ8mY+lNHOAuXTY5QeSHDOfCYLo9CoANNl+glJmnmZl0lYrAtw6OH9mXLrIDxDYOnhtjDcxyGR5A4ZP7IXAPlK44aBES6OAg4fchIyZMcoQFSxbr5AYgNyx4WZ8Cj8iAOTvK4sYRaQ+FxCsVwTMyZ+0JM3Fbwj7EilPj6AX4ZVXoOszMQp+Dhko5LzOkTSrwxtKLhk+OOKhnJUhNkRVX5kbTZQ25NDVsrfZWbHHyl8seGbk8ugmzZ1mhdmEp0M7KFUaNhYw22ZYAGhaOKlArPcR1cim0cm661OWgCAQylF19dytZlNrPwOIRK6UgrKZmUFiS8rmvqqwO7XiMVJ1XaOHG8w0o/BGJnrcGdrI40jHYpAbBkNRMvhGGas340emWGUwVz7bnvIFHViCvDHEa2mWBiYTmvR0xpGcTkgYqnpJDSSJs5Lvip8Z6XW5EDD2IGahhyxjEXqBJv524ZvFHfSC9c6vrFtucKDJklASsfROP5CF9yXnvhcf35H3xFf8/Lwf/fH76mN195UnfvnGmzcB3zHMocYk8Tl2dqJ3GumTpG4Jn1QDh16uwcMzOnpm+utaynazROCV48UidTDAQLcaJAO0lE5CC8lEYpyvzCUq74lQ6nqzNfZ4wtHJVQ8iKkHtHCexzKL5NnV+KDkZ645Ezt+bJSa8R3yPgSmyhcqb+8sUYbU2WNZccvOcTc5cCSRq698psLYspAikD4kIfWxUHCPkwIqKoFdm3h926e6re+/KT+wx+8qr/5k9f0rd99Qa8+f4cvrDsyUVPmxk9GpdtDCKu1I2SN6/Xdy7EzOX7Yqk7EwFRbZZCSR0vnh7x7nef85FrY54CQP35FwxOEXDV2UkGFA8zece5Tfsi0okoZURIdTiLqq50pFQXepx946k0yzrvY8lfjcFBgO+PQIhk0W3ogY0tchycHFCjXh3L8gKOHEDVO+TFnnv+FZyBhWE2HEA4TpzRhJC8FkR4sKiLVZBQcHza6cAYXjaSI2OMzKMqK4aH4iuZZ+2oLF0Pd0+CRVzqoCFlrciDKthqLbJPD5ppVNjfLmVRWMUlAaii2hmxhZY8kuJQBSGnh8cv5F13EFb8yjL1Qjss8BkoSrc2EWyx3EDBbh7ruAAD9cP4gY8w4/YkdGuOUJwMYnbl7zb0ntBcpNVCaaFkzrHrWk/C6T0QICqfLc30lB0+hKJWGC9FzA4CU4sKLnBGIjaVnZpTZH84JXN6GeKBPAAAQAElEQVTkrmscXeRWTYKCEVPlyEpA5qzTAXvmDl5OYyhVax3Rpl9ydPYnUKO4wLCoRzRyxzbAVaL4dVNmgamtK/bQ8M7YY4hQfrFBvYCjcvn8w2pyLU6LnPxMM1yJWQ3hgEmbvzb8Hi+i3n7/E336Bd9T95KNL0ZGZYLOGvMS8N7dG7r76HV+YLaojjs+4aGco7kV5j8X+fm7n+jbP3y7/j3BL3ixJRJ1jMmTc8PIYg6nvqqDAV1qzDe6B5MihJhLs0VVDNlsFEcWleLTkPNcznxAAoJd6ITvgc/cu6X8W4KP8X1wswCzrpqWfTVqaAYoePQQmbFK+Rwx9KjzesgE++isoa4Tzopg5AwctEePgtuQC9We50ck4Jr20y/O9cNffKh//N58mTr3KX5iYpsBZ0cJsf6cd4rs1Acxb1TR+DqoyGZoc2/NwXLJzJyNspSQzl7kUkHjniJYDBJfSYne6zG+f7720tN68dl7unnjRPk3+msHyDHLIiY9CyV3xEksU3sSXSCch3gX8oDvpg94hp5DF+j7cN6XdPbq9OxUN3m/studqFFvp4L0SteaBFby8dClHJ9QYNQs6xAW7EAUvNoP2BRSfSj2CQl3MascoAZV7viEAtcBLGEMyTGkGTAUJckxUrkzYDCkNPbgMEEJAa/SYd4V5vgZWtXilVccz14kWi8yWSHsWRcQ3VD68IhUVGpsoSrQjMa2UjxQjzqXAFrssNmvaFeUsZnT7ZLFJ3SJiIlVLVOGSjkaCns4aNhXNNxmDA3TlXG9CAKOdUQ6JmKj1lwRVCfHdrvVzRvXdfPmdW15qz2O4V65eIvO9zovOoefc0FcjA+RYFwTwy8H0OQMFeMgZZ6VwJal1U34TV4KvvbCE7rJC6E68MTYDGyS3eQQ/hz5jEXmwkldXLOKa+c0UELKmuGKIttFkjWOEoVERLfNCAoUgUql3LDwfMDF/tO3P9V/5Ub2o198oM+52DOVxoBHgmAHfVhSW1mMLUoSI+7xK5wbbP79gVxcZhhYHIbHPvMnDkPWBiNCRSJHushJqE52TV968ra+8sJd3btzTVseEKJ1N4m1DUoGioExKjmS3h5arRn0Ssd31etLDkpiYPRLY2500sgzZFW7/0D17zL+1+/9Qj9962PlAdpzXpR1DoRxKJUXxE/fu60nebCdnqTurIyVcxJnplb5TY6uX77/qX72zof6iBeE5/wkMHZjD59Zf4UZJPM01tty44UDHXqtiwT0AxbB5C3ujEc09TAf5UuddlAyhREyGdJv7u3Xmo4jyUcfx11UNWyZKodZR63KQV+PaTwHddmWY+sSonIehA/qhSXf0DV0AlZdyKGaA3nFEQPrUrdqrwHocv5YGrmt1ix7UMkCs8AbP+GE2hEZWU22ixp8aS6/huzy7eixN+WD49KaltZKbvBl5ljayLM04hfs6MuUcz86yAccv18rN36I0VQxm8mXwdviwjfoW2jlW15+b/EtHb7lk0coetFm4SXNyFH6jG2Zfxn4Am9QeFFqxx7/hfil4RdskZbwoqbhe8TjtxzrVouvm1prWiJDDbmxx0sIOTy6m4Rax8PNkwsu9hwuXZFxUWNobuAePhayNHCDhdAtcKtJcA0uIXN+SrJU1HAgZdmLY6BM2VZ0VOGiyA0s+kqiubl8EX+l+xjpUwkPldrWS7G0gusmUirDlQzo0op0/EIXPCz33L/28OhXbo2VUKMh05lvzaB6FF5qse5V7QCa+bgDYOIuqtOThXvrTf3+157X33zrTeir+sNvvKAXn3lU109bvfxan3k2sZDIoGrkCfcYOs+miKk5CMvRKIjJROOezdYiXO15VidlYmOxIxFDPiGnTuUJRzyLDRQ3IHwCRGOZVv6gBM7DE7HM0dnEYmDhBGMiCJ0wKf5VsGjx2MtOPmt88A2GiQ7CSA+EDw6rAo+GIU6TtdQOoYoyyFtuOkyHGncKQpIs9t0NDopT4zy4sdvoy08+ykvAF/V3f/pV/ac/ekW/+8Yz/ND0hs6wrbE6NMv2QVuF1BBfz72MrLiFmGv1K76X9hyDCyjP07xMzpePcXwTIMIro3Q0VyE1qFqZhnsCCjsS5PKtYdrCuubZJdtqkGhJ0+DRw+0g0hhXbsUmWvCGtSE09Ib/en9AxCIVZsGlYPn35opbhcV/IThYvtxHDwVbmnm+NOjY12rBIXrZFuIbZIBGotDSmlozdmjyhs/i4I17raDwlazWDAZOwrp3hwezwKdfsJViW7AtiWvlU8+Egx2sZOz4bFqrZ83BBz3zbLCFh2Lb8JyKvLTE+2oM+co/c7up/MCWNUdi2IMFe4sdXj4TKz/2wcFNPLiRG2Q3uUG2GqToRm6hJkWGgNXA3JpqDjdMhiQgtRZXMJQWPxk/bBbnI+deuCRS4W85PjYAPSzUpMQ2cDq+hkQeD2pHvGRqaZBWHJkcjg18adFDPpwTmGRbDYFO3uSHiFsxG/sVIsfUYcp11PBHSIestGGLJEXWgBXZ+K/zGcHomnYdtfJFZ0bGy26cW4yBLNX8fSrYbIt+5R4Ya1H5lVRD3R8OmAsTzPbYj4YiBVJaXEORY1nlOORZkhczH37ymd5+/2N99MkX/JAsaLy5Kx2cxTktPXLrVE8+dqN+KWG7KCmEF5SenZVyb3z/4/v67k/e03//0TvKL4nkO1bmVm743FeTtlNvolY6Vu3yxgSfsnN3RVVmLS5FVDfrbmqikXs1oVXPXMEatkdvnejl5+/pWb4HXjvNX4TeK/fwOFZ8BO7ziWlzHwNp1rBXLHPFrIVHEUqyw0rv5KuIACWMiBLHUy9ACCjxQ2RS9Ivzrrd4mfpP339L3//pe/qMF7QaK1OtnzUYv+qcCCmr9AyHBUh2gJFZawsEWfNP+cQ4ddaWiI5dUNdcAvuQZ9zJtvEy8DG98eWn9BQvhk93Cx6zcwxEDCWRZcaha7bkyrHPL0Xtef+Rc+SYLtiIelGIbY+82Sy6df26bvB+ZbPZzCyXLPlCBgoxY3XU39jjF4pDYsOLriiFXB1mULEMoaseV7Xsa2iu/1fSl+2oXPJ5+q6JSjfaEfXaWbC1Y6tUk5e82v5nOHGaQUenzkORqb6oBkoIf8in1MqGFA6bfRR9FYsWPBS3ZAxFvkJxLCDWSVwAdNCD8SAHCZUnTjlpS8YjPbZjHvlA8UdZfYSOWt0eaPIVkGFAUjjkEqS2NL5EnOnWjVs6OzuTbeWEVt0c9rrgrfceyovBC072XAT5cpMPk6HOyY+rMr1lVZssKum00rXTnV54+q6+/uqzym+KbbZxZMU4dI5UnWKokrmFNEijFYaIH6PEBS58EhIolAJsVwrNhoaUEeJDMHezae+JxpbukhvJjPoJP+H4Hjey7/zwLb334Wf1cGGJyjpxqRS59eXGmn3K2gkTmzYIZUzFinCMH98FE4rLHuoqBRa/XhkJqg4IH8eN4MhQdYrr3LQaZ/7t6zu98uyjevlLj3LD2Sq/uSNw0UYG1xQyQfShMG2PFaJrylnDkGNPgnXewS/Dyclio+NVznUYglUu6aNPz3mAvqvv5D8d+fAL5SVr5m6pgyArfzQfzGc81O7Ui+JlwYijYa1lnhRo9kr6+NMH+tkvP9Av3/1In332QL02LXYoAcRRDJFrBy+xi1Rqrckht0JFDUNy4aIZWz5k2lKoYsBsy0miBm6MTWmkU/wjh5otIxRvVjum2NAdigzJTZnjmOwmO7Gr7VhuWlpT+ZePVR+4l4Gt8iVf2OOmpbXiGz7sb/DdstEbKH4b9EtaeLk86eDbwAZtiNngf4jjwboNbYgJbcNbzbXFb1s6GHHbzVL4Dr6Njm0HlU98oejD3rRNXijYCX6h7Waj3W5ScqBveZjHZzf5Ft8NcRvybVnDFnmLXD7bRYM3bTeLdqFgxG7hlSv5kXfE7XjxHr5F3oKF1phtYU3FiU99J9tZGzku5YWaF17iL5PHp+mE+BPidlD4Cfl3K1HXqh/XuZ32LflXebeukXzxDT6oaRvbMZVPY90P2YKTe8u829WfPdugb6JjDy8C30K7zUKehTkGbTgeG/CcG0vjnHtI3gSD4hOKX/KFP0zxDRVOTOOaWVob5/3DPPM8jEX3r/dfWnCpkXNQ9EGemG2ua2vosYlrMtelCh9x1iVvwkFpdpMFmbG1BKjBHQITrXOv6jxM6p6LTsC4dWFf71pCxi3WovEsQMTBMGWIzLPAUZCTJGExMzNfgMU1Zz1y41Sv8+XhL//gK/q7b31d//EPv6Lffv1JPf7YqXbbBF4Q2snSpUY0+zBv5ShgU0FS8u+rsL2MVYz2kCJTjkKX0GqLNTJZ6EqDB4l4hZgvePYnZOYQvpp4ybn/E2RTOoBjg+phUZwAfDrPJSQ86dHJFTNaAotlo0b8gOJv/AqzVGuBi2ZHCOGVbw37gMgcT/EM7yHmLDe4oJ4J4XEvnHr36CdLq78W/Ptv8tL2T97QP/zpG/rT33ter7/0mB7lC+uS40C+qg9ZmZbpcohg1e0JwiOFYqAiWGcm2HGn3j37EKhTw6BoUiNH4zxtbalztok/Bwy5bB62Fh5a8XD0+DsytPKKQ4fb+FRs47kUuamB/wpxPwm2tGFf2uDBjmlprfIsDb5A4Suh514TWpCLYlvlxQrW0H/lXsR9L1jRsih8mTxy0UN67p2Zq2zEl75t2kDbEPfM8N20xR49lJjw7fTZrj7E7XgOlW27cL0u456LPHyiN5Wd2N2W58ukk03khZjwDT7Iu0F5voTqmcPz5GS74ZkUWnTKfPVM4ocKwXcVs+EZFkp8OIT9NLHYT+CVKzUgb1Mf+1NY5PjAd8yz3W6rpm3J5Aun1i32Lcdix5q3WT/x282Gzx8h/MAW7JsQ8hb7Zruwv4sW9GUD5/husG+hDcd3C9/GBl+gzZS3G3yJD7YFW/HoC/gWSp6lcU4lbtISjn/xyCuBxf9XifqObMvMuyFvfBfiB+FXcupiTuxLa4rf0tDLBkde41bewJY2bG1pKkJvXGdLQy+yGvqgFYMbar+exA3H2FXXbHysVjlWeXIFb0pzsQxNRrEtGyLOtgSmlrimarYwqVrM6C77ghvfxsaNrMw11L20JO5tR0bEvIz55LPP9c57n8y/VdRz9xQFqBPnmqgrPxi4eW2rp+7d0mO3ryk/PGticonR6twf9+JuzoPs8/sX+tEvPlJebP3srQ/reyAmMXkxykVm8hF+iWEYUFfNXZbhKmxEgAwPdgMIGbCBrt1qMn+UZlG3RajkC908W/TlLz2mV5+7pzv1rGAeiiYFk4jGOlgzqIhC1+Ae5j1aNie17Xl2VZyw7RnoYfWcR8AMonq0rute/ffslchVTDQEuvbM/dHn9/W9H7+nf/zuz/XOh58qL1PFAvqaEPceZ3wR6aNmkdxCLgEFizh2vSGg2kfnhYUXIKM0Y6Iyj21+8KnR8CMFcifVXvfuXNdXX3lGX37urm7fpikRrAAAEABJREFUONFmwVQdx+IMJSYZcwymTu05z+qXe6g78v78Qnkvcn5xoQvkC/gevz3vSxJ2dnqqmzdv6uz0jOdNkobIv/baA+aY+rHVtmxPy2DJOaTLMccxmn3VtzD2JjsTGrOMDJSPBY+hYupKdAhUtuUIkyKH+qpjF0noExH+8SDVyKzLNvDoa3y8El88hofIJiYUPDwU+ZiOJ594TpMSayJylPL/0TAuKLFQHZqntv4W1Wqo+VF8RIjqtRAOBwb6WD9CX4l8a+wwJuoqPbzug3/lxheHFSMtwOwH8AjFd1ovGReZbT40bHXj+g1eDN5A5icP+Obkzkl+Pk/2i4tznYfO4VBO/D36Pic2F4KKRupM77oSj+ZHXFrTo7ev11v613lTf/vWmZxPzCKCOpiWBDh6HN4ch3VvBsR+qgkP/IYVgX4kYyRb+SCSedgMkuhcRLGjknoPlQYXkLXnAL390Rf6Ni8Ff/TTd5VfSRcfokmkxKpkYgilc38lPwJIXJRtqAFMaRjo2hPX9/gmgreEY604MB9LR6AEwD0JOpRkDprgElZF2vEBID/peu2Fx/Xsk4/woa2ptrvFhzyD1ZjwUBTSa6aOijyKzBhbIuPbqVUANS28nNdhgKuWEIgo/PYXnZ/UfabvfO8t/fBn7+sTXuhlPatzyrNJQM8H03t3bujZJ+7Ub40uS1fOBUxZutgWdTVxqin/PshPeTH47vuf6IsvHlTd8Qsx7Zoezv52ymGfCVbsjbExJ6eeGkC4OJkaStnCmwJBVmsoEjyUfQ1NGVMrf5fdtmwrSuKWhu+kpTUtrWH6dWQtfGBceCIlbhBYW6b/omWBsG+g+BUPBm2IHbRos9kUbbeb+sB90MG38dsudU3vYt8Nn90GHnnSdvJd+LHfKoOfnGw4z7a84NoU5ctAKDHhJydb7At0ZN9uhy+x8Ts93ai+TMQX7JSfcgbbIa/2E7DdyaITsPwPYacnWyX/ji8XiT093epkN+hs+pykPii+p2DJFYocW+TQCfMmx/jis9Ep9ZxB5UdceOyhxMV2xnzBT+IXYp6T+MLjd3a2JQ8UHbxqijzpbPKs6yzxUHLnA2nyJkfohL0uHP/wYz05g5U/c0TecVxTR6jWtsaxT9mrQeNYrPbBlzomJZMrc0cu/+Qkz5AvY3fs9w785GR7GRsdCl5E/Svfcn5tybXbNs7NRdE32LfQDnyDfTPPzQ3n99AXfDdXqc51rgOuo6U1rgmIuHFtrL5gyyRslQt9UzRiN+RpxDfsRZEXagPfgC3IDWxpra6/pWGD2hJdYIYiH9NS2IiN/aofiNK4XQy/tox7hRz41xK3LvAxKvcwtPR85pioWgA32c47I7hkpXG3zLO0FGMzYOdaWfT03Rv6/Tef01//yZv6uz//LX3r376iV194THdubvlQnHsm2Ws+YpKDyKhYxDTkQiqgl55767jvojdsQxHRij/heXxwIw4SDbHDq+6GgsxKGsQTF4WvIXtYdRxnvqgdGSRTjpwzZZ5jJfKs2q8+OKZ8xxsse+g8b6HkahQ3XvgxHwChYnES9rgTLgEWV7Jb+WurIdGCFBznKNTM1xSxIuKICkauYjg6lDkpKp+VGrkfvXmqr778lP7y372u//LnX9Nf//HL+sbrj+upx65xb1yIII/W5iEEigiRDp9MF1CUz/5nvQKDO4QTUwIMH0ygQ85+Rg/hprYsRUtdh00t5/2kpZnzo2lp7QrejvTN0rRBX+C5thbyJVdoUzkXBdvM62wTbJtrd9EG7JKiB4fIMa7jI4y4BdoU4XPgG+VeU/7cV3KvCZW+3Wi3GbTef7bBoLJjKz0c2iTndtEWnpyxheq+tiHPFtpdUubZFbbowOv+e+lzcrLhuKLjl/v2oIX76CTslf8ob+6/eUYFP+FZmPv+7mSr5CrsyDe2U55RI++GubbjeYR/7u2JOeWZE7koOP4Di+9G12KHkiPPmrKhlz/8DP9QzcVLlbOznU7XPCvHL/HBr+F/shv1Vhx68FOwItZ8whqyxvA8IzNv1hY6S04otiL27hQqmbjKNe2n0aEdOXMM4pN84cl1sONzyvwD21b9kRNz4Bz7XXyYa4f/brPRNlh0+PZwXiyFD71x7BeOZ47xomC7+BO/iX+I2N2GXJGhXenxTQz4dnJ8Ntg28O3KI0O7zUYbYgddykthU+e6WeK3HfrCNbmBFq6zdnSNNmIWXpzmut20RbEvS+M6bYfr3E0iBJoYdoPZVkNe3GQcGrQ0MO5KtmTwBnagY11S+WA3MYIPPyMyjyAwuWm03Nsk0hZxE9PDLd8vvrh/zneEz/ju8Yk+/fyc277loxyJyX3xZGPlpdDjj97UDT63LdRwcBtO3DOlB3w/e+uDz/gO+I5+kO+Anz+QTAZuoXRE8otmKEWFhxSfEmIQKvmIyPMCPyQpIHp51VDIGOJAQa3qYg+wG3/baqgnG+mZx2/qtRef1NOP39Ypx1XkUlpi4TySGCVCasae57aOGv57LHtwRPZKPLFCe2SSpJNkj0+eFbgRDIjXnufXniDMYMKjvJBjh3go32fvfv72J+N/av75B7r/oFMLxeNNKHPgTu+TzDHX2pycwh9S5KPjnwWRA3j2Xn6jvgnVQw+5q2w8HKXkZz/31HbtxHr5hXt6g5eCT929xQ9DFlWr3JEIrDksozployc2aw6/4DtuvRAkX3FeBF6w5vzy1OHFIPu0XRZeCN6of0twu1lGvhpJnM5UtbokjhwCz7xZ+eAAD3XcqAgwAqw6G3usFpYh4ExkvlCb+QPFFAKqXLajFtnIUPyQCluHg/5r5staQqtvuJOEORNXYoFoUWDCptlSyxRhZZSoQ2nMV+d5ePRjSq5ahXKkLy0pJpTNDBq/Ywq2khEeJqDqI0eJDw2JkMwf0eJXlCKzmiJmpM/68KIaF1OFRT62H+m1eautclZ2kYEeA2L6uknH8vQPdEkjJlNcYkMyxYRgKpJ4GCw6OzvlJL6pM95qmzvQnqutc+KHn/Py75y3Mw+g8PPz/XgzXvZ9XehVBjeOMTNJD92sAYoOO+XO9tyTd/RbXJgvPPWYTngIm0KKbIkL0dM3rAig4xMZEYYTerajo4VUSufcQcvxiB7CXr0Ca5D5kxte8MjHxyz6Z190/fDnH+o7P/il3uFF1AUXfedCZ6ViyQmrkFozF/UF6w4+CK+UgEf2jjBqYgvwY0uJ7ypODGjlStwqFzAH0pQU/xJYzypf56H2wjOP6rXnH+dBd015PjTW1Th2WYPGHU02kVCn2E5NNQ+JKQfDce/Dt3wGPvwtRyVeSF2zJTHYsJGVhLF9xk/Y/uUXH+q/ffeX+uXbH9X/3pW5y48hPibP0qRb13e8FHyk6BrnRX6Sl+ztKHfnWH52v9evo//s7Q/14fyrAWNT4/0/JqZSy34kL3OzRXKzwhuDHbmhx1P4WgZv8dHA29K0RG+NDNht5YNUQ4+tYfMSn0YeQYaQwWJbfVbZjTxQ48A1PqwsxVvlrA9yxC1t6tO2gQ9atPCgWdBX2qCH8gDagG+WRflgGX272Qx5O7HiK7bRjtjyDb6LfmTbokPb7Vbb9QsPfjsoMeGhkok9gXbbxgN3o/pCQ8zJdouMTp7YT3ZNp+C7+MILO8F+slXk2EL5crTDN3lOmG8XX/gpdBKZ+PDkOZ1yfOuFW/TKuSj3nHw5im949IM/fsmX+WIb829GDLboZ3zhyRel5D6hxvGlZaPwE+ZIbOyZt/TCNuRYdKzX/OTM/LUe1pEvM8GDhYKvemIjhyo3/pELZ47IWUds4YWTvzj2ygfPGkJD3yq+qflkt+73RiczbnvY1412OV5FS8lb5g/twHYb7MTsirb1pWgLXhQMebOeg9tFW86xzYGaIm+xh29yvm42hS2cO0vOfWizWeoaCt+svuGxcW1swvHZBJt8IVdogy15ErssVoveFi1QsNiDtTausZKXVn6Na7k14WstYEsLjh4ZaujBG/eAZil6Mz7ERBZtxc3dYthiX2T8guEy7rTm3tm50+bGCBiGNmzgWIWLmEq9bv6W8Rs9EsQ98lKX4qu0xEOUyw/8dvrK8/f057/3Ff2vf/47vJD6uv7od1/Q88/c1vXrfNug9gs+4GaOul+TVtSaNJbDGMP54lMsVaa6VCxsOmrBQkDM3+tZ50sfB4d4ZjBWL4j1ZX7jmZd34ifuyl8BDiWdM1+erwkE4MHZs1N5yBIr4kCDIEWLnxSlxydGcsQhn7lcBtajtK5ggUKdukuPEvOkiiFBzQsvuAsvX/ntBACJPU2e/HbB9bOdXnnurv7i919h/7+mf/iT1/Xvf+sZvfDUTb6gbpRjVB8MRLMINyQW3GVHNko6HD1SqM9h1BNbgBByGDWmhogrIgpbz8mFE3VQqxoWci+LFaxRVFvAV8I3es790Aa/VrRoWRY+gzT4oFxfoYXY8Nawr9d4fDfoK49ctqYN1+9mO/MVhlx2/NGX2LhHbMAix3cz8cjLdqNQ3YeQN5Oix2+Lb7DouY9tqSH+wUrHv2ybhXveoi3zbalpy31xF7moKXl25YvPZjOejaUjw08mJWa323B/XeoeGfmYTsi33nsHX3RyslXk3KdPdlvqID5+Ey87+WPfYc9z4ORko3F/x5f5Ygud5aVi9IN9UfmyntjOwE+wh+c5kmfciueZtuKV63TLM2/E55kY28pX32CVn7yJOWWe5C+ZH/jFnnlSa7Do8T9hbdGTJzUkLj6xn2FLTYVRa8WTt3jWV7RVfnB3wrwHwjdzH3T8Sif2JPvJHg59M44N+m4e9x323QY8WGRiVmwLttJus9EW+zbnCDzxq77DL/qOc2zLObulnqLSF47roi3zbYnbJH4z5kvuzXbk3cQObWLHbwuPvAFbyLOJvsxrLjK01DU5sLYsXJfjGmrBuaaXttqaWmK5rjcTWxaBqa7jBkZX+NIa3FC45NIb9yaB+YjQLTXHNnybPf2aJItQaNqAkn+QtTYbOTc37sMKcR/jZriaD9oDnlkffvK58r8Nf/jJffFVTUyuhOeGXnNz72e7dOfWmZ547JYeuXHK3jN/ZXONmUqy8p0teb73k/f1nX/h+98Hn4INnzGKMoa38NdsQfZVleppFzj+wSPHtfO8qrXEUOC0Rke0I2BAZhx9Qsn66M1TvfLC43rxmcd0k2sxP6zqlXi45mnXh0glBEaBcv/vPB878++LeFqAA7G2Pgg9e4eZDCZeRSjV6xBkAhwqB6tMfJxKZ4/j8/HHX+iff/yuvv2Dt/QBx8NepP2sBaYEMJdYq91KzQSoWPrUwQPEkKR8vklIxECDqHECrIBDneRQHOMQkbikyYvM/MLJ4xz7N19+Vi8/e0+3r59owUf4xF3IzhCqHORHjnksm6PLgvd8Jjlno/JOYOUXnIP568S1D+yPSXh6eqJbN2/wA5dTTkfWk0S6bF01CUD4SkRSMB38oZ61HlPio69ux+5fSU0AABAASURBVDJpVrj4sV51BAhJ9uCirVKqQa1+ZC49w7G9zueAx5RaptOaczUXXKCZW7IuW2wHmhPn3I3PSpfeqti4rTZ2WdXGB7cS52CcPeX/pywnwoipE6HEq7lM9oLn4CO+yoGSKbof8o8tC11PimxCMDOEYKOvhqFdjtmFVUOO20orHH4lV4ADxXsoqSNSfHfbrW7euKFb0JYnQ44r1wDHvPMCcF8/Pbl4cKEHUF4M5macCyM0LoaOb7KN63rkvpwr53AcWrPu3L6mr375Cb358pO6d+dMS+tqOOSg5uIVN5hkMTcNYxEt9cTLxKPKjnckyRqtTyl6B+roxs/E9OgJQVaSRdfwzKgpa8/M0HsfP9A//eg9ff8n782fPgkDhF/vVIsPJQOQGXkfBgeonvUD4dKZLlLCkbHumSQlhDCCgA8XcUiVeioehz0Z1kjuNxETzZ5Jj98+0esv3FX+GvFtvthlHxeyLa3VrhkuagUafc6Rm2TmtTOTuKEOw9x2vtwMvAqZomglUhMi4aMylZOqJcsFP0l57+P7+s6P3tY//8s7eu+DL5SXyFlG7Dm+titqx8uwe4+c6vmnHtXjd65rx106D7r1MFGY5MZDy/r4i3P94r2P+Wngp/oMufZCUrPJZaTRo0da9y8btlot9qUxMgFdpFa2qD6QGHwlwNhFa+VPHLPE+aC3JmNblsaxaFJ0q7CGHHdhb6EluNSyvqWVf7Mxu+SlNbUi9CWyseHfrA0xC3zJFJaW6Cj5EDcInxnb8NvEBi0bfFsjvhEDITeo7HxwHLHYg3Ecgi8LOrTE/q/QFp/4bzLfhphJiQudbBY+7Lai3WZTfFt1W7FvsdeH2cxL7Da0bQq2xZYPxVuw6BvwgwwWebtN/qXWttls+IC3aGBN29I3vJRcwMOZnxw7Yk+oe5fYEHryb+Fb7KHom5PkasRP4qXkbkse6tpt4MQmR75M7IhL3l35NOZrzD/4wZb8kzaTbx/iyb+beXe7zLEh1zIp8qAttuHbRn3k2VFD1bJbwIbfCblCW2yx79BDW9ZQtM2eQMRvoPgVjn23Cb7UsYgttAUPRT4QuUtmTzfYN5sNMcQtS+3BhrxXCL8FalAd0zWe2AXfYXNdB2tcW6RNzhFiFnwa52rjnFuWVscepqUhk2MDLQ0Z+wZePsitqJVfc1Nrg2Jv0xZsaU2e+tLiY65BuOHoS0OO3U0jtilxNlwSZllNaY0Y2xFlW/XHUvDWjC9+hnJDFM1QbpBHLPetqKFeH+SGc54zca37G8bBhy14UQ0Tw6fSE7hlyscfOdPvvPKU/vMfvaH//S++ob/+5hv6/a89oy89dV3Xzyz7gfb9AVEX4s6LzrMJLXXDKrMRWIbC+5xmrSOfBVZMPFA6lCDz1CodxaHgYL2+MFQmsiZZ5IiRoTxTIeNrbvqH3OhYBZMAnZylzHhSpBOiwGZILXv2gS4OS1GeMVmbbTIwUYJClQa9h1R7ocgJjp3JswcRRWT2KrlyWL0Y+ELan+tsa73wxC198xsv6B/+7Kv63/78q/oPf/C83vzyo7p7e8d5HF8pY2JLILeqDaGOAGsUxrCgNvVGUVrHMnjnXOk9shSekqNV/gwUnfXm3C2OkdNCttUooKHQFb7gCzzlppz3S2voR+TIUsO3tSEvJGglkzPyYm24fit+aeW7gC1gDb8VX1psydUU/19LC7bQel8gTysdnHybh+QGVvbgUKs5pi+2hftG5tkih29ij7xdODb4LUcUPLRgCz+i7Wbe/65gxE59u91wX7yM24IPWsDbpMjDb/Xf4XdMJ9vGc6EpLwK31Bhb8uzAtysRs2Vdu7LzTEDfYStC3rJ3uy04z4xg27It5GTuyPgEX+fa5fnGc3FX/sThE1vRwXejk5MNL9eWUV98YptUvqln5jjZLcoaMk8Rc+Ql4EnqIjbYCdguVPqmnm8nybGurXw3zLfRCVjZsG+Qt/B6Lm432NmvyrFoy/HM+bahru2B8NlAxCzszWrfcO3Gf0PMZrOoiDxb4jbHVPZW58sW+9IiLzXXZruMuIoHJ65BmyN9w7WzOcqx2eQ6MHGhpsY5Hiw+C76kV4MHWxbs1NwWqeHXuN5sq2EfBL7Kblpa4zoHQ27ghKs1sKUNW2TwVrxhS674a9otqcnlY8XP+CLQ498wh2ILRQ5kKSK+zQhChRMRWLKESWnOABnQcG5p3GERXBrC6Be8nPn08wd6571PlX/q6f557pT40AmlRxB1u37w8uTdm3rszjVeni9jLtYwMllC3jPRZ3y//elbH+kfv/eWfvzzj/TFg86TA3PdUzv31D0knpFEcoM1LEBHLjHeq0yMyUshuKBgKz8eKYkzUBtBGYvaWOn0B8KRO71u7Mz3pNv8YOme7t4+04bvzMrNnblIMxwjoJNeec4Bkq1rj99FEfIeJ3r5gBVnyHMSWHmGKY29kKo6kZIcItegPc57wH3ikS+QORT6nL3Kvyf/Tz94Wz976xPdv7DcFlYt4aaszSY5VOcAPHMyffmo5sROtzkzQsIJPd3sZcWjJK7jn71BVedPetxN2T0OhA7/vW6ebfXq84/rqy8/rSfv3qh7AmZCcCxniXRCU3jyqBSyY++11s46us55Cfjg/ELjPci5Lh5A5xCL7NCytPoNwZvXmWez0aiB/Em45iStZbEpSPTpFDManqsULeQMV+kh6GrE2JlgRfjWusiAmJmhSABHPfWzyEISl6pTWqjAhwbb5NFDNLARn6MbaRJ7Obx1pZnzclQcOL7MXL7RocgrsTuqGTWbi3PYi49h5NDBr3xq0GVbnS6R3yQNz4yh3+QFnikeIvaI1WC7EhonMFj+KhDS6Oip+eA69WEc48GGuprtSAAP97lpPRybbdmDUH9jb1xsCx90zni7ffPWTZ2enhInfuqy5/wISXkTnouhLoS6IC50wZ0gN4j86mznogmJg1t3kTkb06tuNJZU1JUPD1966o5+6/Vn9OUv3dX1a1ulhlBcRMsNE1Y9ezDyRLVMvZFCNiND2MjPqRGFoDCsdQqVDSUYpkOJJa/xOHW8UfXF+V4/+OXH+r94OPz87Y/Fkis69n3WiJae+MvTPlZV7l5fdsR2BIuXwKeM2glKHu4hSVO0po0X3mA4xRFpHFICszEsonMbPd1Kzz5+Q2+89Ljyj86enTQ1lo87PU4Qa9IkF5fCLFolJSciy2bsmMpS3Iy9DJayKVKxYCCU6LIGtEG6wKT7D/b6+buf6r9+/636a8Sffn6hPecKHjJ/hK85hgt0ttvo8cdu8qX0UT3CT8I2i+s+iUmSJaixqIt904efPtAv3v1E+V+JH/DyMVuhKy3+V4BDfcnHtApJlmufrDQPFlEuR8ElppWNHMK/ZElGjg1WdtEacamzASKqMTRkE9vcNGTzASUyHHyB1peksTdibMvELSGL/IbCITDbavAiSyamZIZGQoMBqUVHaUX4TRxVLXLlcMl2k+0j0pTDhY/5qRpEIB0bWIOYr824pbXD2tzwXaJbkVNXwx6ywaDmYV/wxUSsIOJQltbUlqYl5Mb82JbYLOMfwjTswYsa+gJZDd3QshL5hr+1IAy8qT5kLwIz1NCtjVvJ8dssy8DIk/NyS+ymyOCtPvQHW7DHP7ThA/pBz7xl88yZ+hpy9Cnj01hTxbTYQrGHX6WH51r48pA5B60xKyf2kA+Zuodf5PhcUlvnP9Q6bU3juK94/OxxPKxhm9gCvjRyh5Bb+LJowd6Kpq014skRbBmy2XNC1GJrkm18yI9P8rboDSy0tLIDXfoHB1gWT9vk4MAHjPTETJul+OMy7VKTkEOGr7VFh2SlmQDbsq1GQkPhBwJ3fIIjN2RZtGSHgQkKFBo3KAUaz4e6J2u0cvC0ARHHSEgvrG62ADY+MpJqXFPYLp0Ara1jPOU58cy9W/qDN1/UP3zra/o//vIb+ptvvq4/+PozPEdu8NPtRQnMh/7MQRqlOUOoM8xPmDZodKB9Pcx4ZmVC5gGqbsa4hBBH5+ad50gUMoQpc+azQn5LMNicomDREp9djC1TAM0OQh9KvCIle+RBw4xcz1Nsa32pn2T1JMOpxz5th/mjE2qeuYKMIYdVcEI07uFSHWum7nxY2OHw5GPX9ftvPKf/8idvssdf50Xsq/qd157UE49e5yVGVqLZfOBWr3y1D9RGHzZcqFrBddSAD1rklQ6gXH/EGIqmNKsQUacopeYBYxESmO1ysJtcZNkrYVrl1tSmv5uU68Ct4RsfdGP3Klux5z4UTpiWJjDj3+FS8/CPrYhcCwLTCRF/F8UveAOk172o4ZdreoE3AkILPBT52F5YI9cCwWMLLYtmflNL5IYOt9CDQfEnb6P2pcUOhp55lxa94SvWZGIXKHrkUEOHr/5z/qV0aVmwJX/yLPGFgkU+8BXD94BHtjZr3ME3eCPvSovyDMsxqLkW8RxbfYy84Btq8NBqE3rIxAebxDMoz6VQcoaHIl+l6V91HcuNfINST56fl/U15oSYI7aiyIdnrLGH4hMeatpso0PZm/iHr/Oi52Vam/qG/dqw35Ubv9I3TW1Z1LC1JXLTEp+HCLNWe4uNnMXb8LfNeQDFhrxAiFqWpoZgm3NEqhzo9OEPvqA0eGvS0lZ/YUc2BGabePJb4KoGhL/BJUvITbirlWzZUiOWLoNFr7pwiNyauZaaIg9iLqIbik1EelPZFXlSm7xcjmTRVowwRQYSLmHyBIdu2QWPIfIVYMAZO1+WvvjiXO9/+Lne/fBTff7FBc/PJjdIVqMgukKnvIh+/M4N3ctfG762q/NN+Cit5hCx1gO+s731wef69r+8o+9CH398Xx1Mqy/3Zq2tD6Hn2TBERkA6ggpO7ihFe8ZprDxTxjFu9p5ZJhYZ0O6FbZdez4z85yLP3L3FD5paCua7pbBLGbrWhkTOaHvm6Tyv9uxV59lcBLbHmLrLDfdRbAkl7jHEzvR4Xvbe92SbOkk6fnuwBJ0zx3sffaF//vF7+u6P3tVHn+UHiy0mAlgMY/V6ZraUXGoJ5KEslXzkKqOEJCGJRStC5k3iVrZYyAcb+4VXliLVsRf1bc335Hu39fVXntVLX7qnWzdOuC6scWgxVh4CqE2ZoHRwkWvuW/Zwzw/5Li7OtT/fK+9BIl/wrL/gJWH2YQ8nRCe8P7l982a9R8m1Haxo1hV5ZI8E1Xzw2gTmPBgJoE84lQ3CnhBYggZNv7DVfxiujldipilYaKqTVaZKNSQ8IqwUS47bFe+pFMPx+ARCTQhZyvprh/gcDEMp/6N5DuYyTG24qk1V2SUzhKLkpVtfZ49zKLrSovwqGfsxcVjiXBTvCCN/pEGGhYZvZhwZRC0r5eSNRdUijWzGx+sJGJvJEoqMTXXEAcKVvNhjy+aEIk/CCw8V6aiNmY6Ag5h8R9aZL1PttjvdvH5d169fU07mzgWVnwLsta8XhPntwAe8EX/Am/FzLo5zLoILXvbm2yM2AAAQAElEQVTseUGz5+IJ9dpL0TLHoNSoWWFknrl65Pqp3njxSX3t1S/picduKx8G4tIYbLw8big9ch1uY2Ef6jffGuksFYJfOCodaY4Vl2oua3BEbl6UqGpZe/mhlbETjwxO14c8FL79w3eU/zjjw48/5/6SO+Ge8K7ONPHp485CYcQRzTaoY8BDvRTwjhkMCazXzXyPHuriz5Txwp78eBKDCcj49yLSw4GmzQA3znZ66alH9ZXn7+neI9d54HkEw0YdqPilZxuBSwzKtMxHPpT1hhqt18SAcYCtfUybDEGM10DEHkZSmYJLn32x1/d/9oH+8fu/1M/e+UifcyNNupAYzPEdZN3kQf3044/o6Sce4QvpVvUfp8hq5WN0jrea7p9L7330ud56/1N9/Mn9+u3VscY93qoWPUI++IRfktWSZnqSVWmpOzGrHswMLr+M8RBapwJrNMuW3AzvcGTRDM1u5LETxDHvQvSYfzjEHqkxDDIeUmJIi5AEXaORg4Dsh/AQnjZRRwktBVVgBBk9+5h8pWQICK7I0hx1aDUvmn1wRHuox5Z5mejgFQy36DYjNlQ6NdYswSwbquLAkSVrtHDLhgJYcvlFgCKDVEfFTaoarONmH+lmjmkMbPxzT4MVGs+BW7bVIBNjCZkPwjhmvwdJVoOwCbI0/A1HFtRClsmhIsGabKlp0GKVbHSLP/gZWVxJYfENYVJ4bI1hpcLQw1XcMKsFIJfSnAGCu3nYGUEUN5YVsSjWBkiXTIc0m23ZTW4uJGNDCg9JjPSw1L+KLiGeqpbwghhig2nEqFr0BmAKi2+u29WvIbjhhhOiikpdrwuU6uj4KIR/WMHIyQdTEckOtnLGK0AoYnP5KY16wjQRZpCJl4MypBgUJCl4ZBTbSJkNeJUtAXKUuRq59+V+gwIWA4zkhemy2bGF2F1iRIJAyRye+Fhbza1qhQcsbQxe7RNnidx+u6hE108XvfjMo/rmN17S//Lnv63//S9/R//p372h3371aT3+6A3tTjZMY57+fSQj2DYYNWVEHlKeGNMneN/jH5Js/Kt+ZIl3Wvih9zxAZZkvQMK/AzdZ+QUIVTOpDUJujLggx4Bj5ph5sYKD0WMV1a754tYAcUWkjshFPGOTMHLKJH89WJENlhgCFIqu5JzKQSemk7gtVs6xnir4PLSQ9871nV5/8Sn9xb99Xf/lL76uv/7jr+j3v/q0nn/yFs+3jZKKqYhQtZETkZzqaF0HWySX5orLx5SxEizMzyg7n4E0G2uj3vFZDIgA0qlSRxADXdSZhGSV64+UdBxiZT22VW2yMsqyQw1eVsmSjK6HWxkeBjPlICzm2vKMbRotl10o0UGO+UFGoMes+KbmKIUdFppFSrGNf5YkepdxHPu3yipMh+bSbYAkh9sMU06daNMHDZsdjv/sQEjxgj3Ugw77NADQL5UpDWaZeXM8mi1mEWyQJExqVhFq9WG38idA9PgZJdQIqHxwINnzWScr+WMHUuJEgFvskm0lDgiuas2xWSaXCV5sIYqQwS0ZPLrCbVmKKNtI1mpPnC1wKf7GP47hK26p7NFjC0W+pNQjNQDbSguzTVwSCj5oaMiL1EJWNdv4mBwCN7IGSbJoHUqHN7fCgjcGeiwiRXE12Aoipls+gknC9ZhRNEPp4W0mMf4lOhbJzYMsGpFc3wh4SQ1bI7sBbEZ0RBDQlmKkBk4PPMmX/Eic4GAJdQYpY2gYLseRnnpYT7PKT1Q1ZHPNx6bRUFuKmFDOKyrER0RgzIi9hySZubPXollmFJ/9L1R/bfj9T/TJZ+e6yPdCTJUr/lSQmraL9cjNEz1+97Zu3zjTbllk44jd+FkmX9ee77EffvzF+A8yvv+23nrvE+VFV+ocHrNYvHmIERUdyv2GNYvveuszfNxfch/uCrbPvZYbfljCQ8GLohCfw5h5TGZUquuQeEG75/vRVi88e1f5Tzpv8Wy5vJ+xZZQQ/zVXlTNz8hhg/lKKx6e0+g5MIH0fGbC2BP0yXoSnflVsBpaIgjM17uOIf/BOji/uX+inb/F97wdv6efvZO8skTRu2Q/b5AMTDVa19Ajo6RFxTsqowx4JA7GVa8/0kOT6I9rq30CyD2YjDV4hcDHrrbOdXnnhSb32cj7X3KxzICYnAIp/4hvgZZxYWlf+3cAL1pf3HKFzvsee14vAPS8G9/WLURcc2HUft5tN/f8M+Q9GtrxPcdVlkpF89rXmztyBSmftkQfhn7hSYu1oXaK4DiFIwqebU7EXjQk6DFJal23OIXxkcA0qxsxX5gNcOzEHMULpY6dGgg4K0RFqj8axGjlzXiDVypiVEEbqVGo4UDTw5A6JBu+xd+T0A58CdoUacQrFaaX4dNa66sc8tmP9SvDDia44XlF+nWcWesXpIeVXpl7tZTiKrg1ajaLCy9nKVQ+1mHMAV4o5cvikuISmKmXzxPF4yA9odCaiD5mxDip84YaZ3xK8eeOGTk52IOTgTnAB7Tnxz7lxPpgXxfn5hfKC8JwPwvv9BffEPcQ68SVKqSdUuRFSUogzWOEn/PTm6XuP6Le+8iwX7OO6ce1UZRDROBzXBzRM5KkjvxqjR4bouE0AFr1nrxHMRc29AXs6xodYfjMBN05wyfwRrcNZKi+0PtH/+d239JNffKj7Dy4orpc1y9wjVT8IpdVUgUIiT3Jakp2RFFwy7NbwY1+TUbTwECJOw1dhBzCWAIPve+cnHtJjt0706pfu6MVnH9Gt61vVdcMcNhdzYiETYpI1jA0cVbbDNMYS5zDjsMRWxxCLHc2ysXPzVQsI0YGEBYnOfOe8KH7/o/v1b0t854dv1W/3nbNptpUaKF1pjRwbHty3b5zqmSfu8NO8G/Xv8wRvzco5aalixIP/8/t7vf3+Z/Vi8FN+OrjejOvgsWZcqSOjxFRVotJ8GFQGPdRip5ZCE1gCA3JMSBwTRpTVjbMdIJ0Fz7klHIgpLlE3A93gvqxGim7RGOhJnnwVig2D7MzUZf5EzxTDXtpDA9Fs6vD1tMFnwGTg+AEjjI7M0dSw94FlBD+wyCbuyHwQsWGi/E4OFIUSCQS7qnVxSI88YvXQjfNDPVDVxTYUxx5ux4JSkZFD6F0gkSHkaDo0MKyB88FR5BS6EVz7rFFw8Liijh4l4NDGGGxINVJP9mBFUWVyZi6VQjzGEuE5ryPnXih0myEHt+4IHWjVe6Wvwji2PfcKeOn4lzg9EpHjKKL1cMNYU0zctmxL9CL9Ky0+zDXmlBImWsHFDWbVWjTa6jM01s4eD5kxruyNVswiXlNrlca21JoYsDXIyCEYtVxK0SXzh7NTaZErWROolebkQo8cihqee0Z2OF6hwpjbnhqcXvBhSABKPKaI9qs99hW1c2TiParMGKo9jWOonC3bBR+OLQK9rDVgt1yiJrfR6Zotqso2QNvsK2TQyFKdafkilGffbb5ovPLMY/rW73xZf/9nX9M//Nmb+vPff0lvvPSY7tw+4R6Mf7+o57uy/3URk2wsSTWVJBtMaV2RQrgHYP5ePEOtB7XsAIjln9yoFTKw1SPotPJMz6G8arnUEjf2VuS8xCt6TsxlpOid55Gi5PMBszaoIkhSc6AgSnNdVv5UJJ7iFOW4YtujdfbnjM80Lzz9qP7977ysv/3TN/X3f/KGvvmNZ/XSc7d05+ZW+acx9jwXWQKZVI1wiaHmkZFFgwPQkekRqB2UmaY+JJTRy4YPPQUOkLEnJ/zQ90hZc8cNYgRYe7IgJ4nZgRAq5TH+uo7PCs/Q5DuIqw0+sJoQjR5xgEqJ5qKMupI4xxpUNupwG3MZIKShKqUmAS662lxqphExCT9GlDaCI/0PaE4Wr5FEpFRa1KK5SSVjyDOmpX7k9COR0KbYzSIO1Bq4uE4gktC1tpIzhKrmrpqux6MGMkkx57QIbzjQlVYhEaDYYNXtVrxiIrZhtfhDPW21RyeZ8R6QhVkPN1wmZNnGB16VSYaPSlXNjPkCD6tetiq0JPxVpGpgFRAFmYIP6sErSOyDos3l4M1ZSZgPvvjM+upeUfNKQMKT3mWkQ+9Tyg8wcuec/hOdLBGhqCMgWvLnei+KiWqCwa7OERsBVQMfJvo6B6nocZecg6SjRgBa7HJkKBw/20AQ9od75k+M7WkavEYM69TDGG+2BMXGA7JduWXJdhFScVSVtyW6NEetDZBeLgMqTXGbUkQdOSCPbg+PC76HfvLZfb370Wf68NP8ckBXTG0Z9gUePfzata0ef/Qmz7Fr9e9h2sNnskq85+B8xneJn779ofJXX3/4sw/0WX4Doay9xsth6qSpYwTf8xwZuzS8psdcQt1whyFj7r3jaDJiKx0DeUZAZy0o6ZwHJ1vryXu36m/U5TfMd6ytJ2YugAw5I0mwdp5JiH0l1nY4npwXvX6JBSP9EmcyQfSwxMZt33my7VlZOESIVHo8pEAsvV6evv/x5/rv//KOvvuTd/XR5+dS6qN+sUqlJffkeyamLAnMNneGhogiGjbG6ntWVmstbQ5MPTw71qwegBjKmg5S7iuhztwLN4Hs3+tffoofgD7Ge4at2AZ1YkQbuaawKrGti8OU763nvOe44IXAOS8Ez8/PeSF4oWChCybfc04m/OzkVI/cvMUP/860ND5RUJ4whKnapRR8QKk0Eo6wbNuU0P6VPpx+vcOvsQU6mv3XxwV1PEOq55F+Uxsuv8l6OPSZc7gy0kcAKPvMONSMB1sUMfcVq0Z7yGmANbYaj4fpa842r7ttHELJTQFo9ACDOn6D1vovcRyxqkgPNRdq0BDsqPfIgaHsLYwTMKNmVHk8JA+7jtoBOdR9bDxYB1gTgU0+Zhim9eRXbAMaI3kPtiDY2Tptt1vd4KVgaFk23APIxrWXi3/PB9rcAB9cnKt+WzAXCBdLLoz86mznQsrpnYs+KVciA3vASA/WmdtcrDdv7urfSHjz1Wf1xL1H6q8udOqIj2TZ5sB0uGjI3D4yAlY+LOAZQ8YvJFk05ohfUqBxe6CyYMY3Dh00xmCI6gGJQK/6sHcyfcpLqO//9D39Iy+23v3wC2UfmJyIDuHPGIkw4EhgKMmh5NecN37BNeYBlriZAFXcgeO3D14Oual0IiDC4iNwxDA8I+11smt66rEbevW5x/TE3eulZ+pRQ8cvJPLo0GweHsA2OeDJbSOXB0DxDGD0SEGnGJWj0chpNYIjNeIbDjUvlvvnvV6qfvv7v9SPfva+PuMnerhKRDKw7ozOoB0Pv7uPnPFi8BG+QJ0pf8WDFOlq5F1a09IaP5mRPvrkfv0k7/2PP50vasd2JJNdY+VUotHpGh6SbVnRGEu2WmMv2FelAWedoTjO0wLrkQ+LoJMELA7lLPbByVAUyW7IEPY9GdIBFFviQ9F7HW8k6ulllezkFo14enw5k9A7xNQkKwm/AjKQuPYeZy7ZnF4QXunMkQ3HhWAA/LtKU1jiCDvIpJdiCHURA9G5fIYM1rElQ77srurL9QAAEABJREFUUiJW+nTItsQxNbMS2XiGkpiJjINlAvAajPLwjtwDM9DjHgiv6tFXyoPftuxBiZIOlQx/a9pRmVfMK5rxcx0fHRqngQze8SlSYgYhYlORZl3ROgjTD4g4TYVpMbNyXmQrCtQ7uUoZNRrd9kCsasGU+yg2ujpyJS/rGJLnGOsBQjHDbfNARUmCS4bE/IVlGJR7TQyZl1A1YqMnJ0eD+fED6yEMaLIt0dUzqFpiyV5ycrnFlvUXdBjsplgGgB0tOaMnbY/eo0E4lginEGGS1KQ4Km2NxyudelJHlzFCHUYfDD39EJvVTeNwqPJXsebDnG67Ml5ieGUikQNbBcZxEmVMKRZ8o00WcaWkCByyxxzZ92Hvde3GpjG78uyJnjjbSrv0RyuMPTkqYLXH244NP/Kxi4zIJMwphqn+8e03XnxCf/kHr+p/+bOv6295qfVHv/28XnrmEd2sHzZ1dT4DsGzV4c2v9bWRKfFZrYTOMVayU2jmt4alMxHToVnDH7yuj4a+Z32dD/qYcTKxY7/jC2VSMGOWzPndM8KttIw578TaXdQJH+Qu/CAh0CPFvzPbHizU4aIxBVI5ERMvwJqpUSwyC2+sucEpWJ3PP/mi9szdW/q9N5/TX/37N/T3f/ZV/Yd/+5K+/spd5d9M3m0WYk0WaV231mZMTAcDQUgBVFCOkUPRsSpOoci4skAkKkemI6/dsqGoGPrMEY5a2cKlnA+QqCEEGFdY+RishAJ6vJky84UkpiBwxpezpHAo9+aSlWbZg2T0ECxzlT4G2ck1CHN1y8UzdOxRKw7Bji0UKxzdtuyQiquTr4sWDBJU5yelg8YUAk4HGb3mqIH4ARGAHOfKT54Vh7tojP2QyUhNqvkiD1JXNVucY5UWP2QAIAmthdBFm+5IAnXRKoUPYpyOM0ytgeEtmkMY4lJydCi1BAtFDeX8Dq9QYiQjhsTVbaFIDPlbWZrNZm9IZnDbUkjGX7LRRWM/S2TIuWgZkPVnpIBoIUQyAeLPCYcwums9Qy6HOE4hs/NpeWbcwzGuF36FoOMbvzljoZfzrfaC8UTP/EjxT71RKb0cVl4KQ2ycakijl50UMzwpqCmzYQenI1g2hCSNypQ2jJEIn8pMfrznlTRmcoid9lGO1CN0YUtM6het+BqDrewTHzEostJDNnL8Me7FjPBSkbEEoEZYjGD/N2n/4Sdrcpzngm9UdffxZrwfADODATFwBCgaiQ704hUlXVEUJd3f3v2rd0nQwtsxGH9Md1fu80R+X3X1mRlIu5udkRHxhsnI/ExVfdWnTwzSITT2H3eEiMY2Y/DHtvEeCtg1we3cWWCM5iO4in0hn29fMXjLzX0e2L33wYNIDx+e9yniOVvsgTmdY8u5cuVkmyfv3syTj93KjatHmdORLEtDNK8Pfd7xodYP3+HB1judd+dTMWrs2qjDiOHrlzJBu50Fsg51ja6QfMFnJ4FROQ4I4KwouoRmfbBpa2EXUs59bJ0AuL8R+Njtq/0w64Wn7+Tm1W36vop5MC+dHK3gHXIwi3NL1IcW/WZuqtGVWWDZuT6iqmY1nSvFD1aVDiID8g6ZjnfIZ627+Jllt9juPTjLD3/2fv7+e2/zuex+eD42Z8HOYUiYwzoA03mYAtBk6VaMYJtUNhEmP2tAUstAHuSqKjxwRDaXBASG26KMvk70K8J3/bcEX335qXzp80/Hv1t/7D9T1JeQQaos0ZMD0EPTprjbUQuv8efQ2cHzjjMeDJ5DPvvQds57iS0n3c2bN+KfYPM5ChWQiTJMxpyuQYAjEactB2jyXDQXhVZNhQfC0mvh1nZIMWZPF07L1ImBe6ICfTVC1rXmykETO1AXsUhVyJB7bZ4DqgJfSLNEQNJY9s3cEgd3j1Uq0S806mJM62D6jlB3aOiRgj/q2j13FnnAJdja9+peWC3/S75GzOnm+KuC9Jf0lH+arzbuL5wd07osbSqcLIuwLNEsEujCjEdLeiPyiaabtDewoYe6B31ve1Qw+UHezXab69ev5Q5Pu69du9pTemGs5AWw8+LwgtjTOd8WcFlwAXmjcIqekyKqnEBkLn9k6u7HCReR3358hQ8iX3z5ydy6yXzcuUufjqsomoslxdYycLQPkEVe7cnc3YIHH11G32oqttFn6Sa1gQDaXtNWNTlwzLJB2OH/9vv34kPB7/3sPV6QdiwEv8ENk/WuJzW3jr7hYSUqxOdS2+2YiVwTNLtEDgBSkQY7we0HtqOW3kt4J8PMxFjoLSeaQvOhzC2+EXv56dt8o/R4Hr99kuMNybhRUWmc1jmSAsml1jhOG2wxL7LimlvnKkAJZVaclO/QQsOUxYZGr1a5j7Om5B7fwH3/J+/mH773M14wPs4prxjOyWFOKtmxh8rStStHeeaJW3mBdVy/fpSeAp8N347pW4WSTfxt1Xf5lvCtdz7iW6mHvAiNtCnVc8ImD22EZTEgXoDkoQvpK68qxEkXfm1J2pbISWaPrQr/CvAmG4tVTgLLYXN2z9vdsvuun1Bc2E0VpBBVTemmv5UDoW8SAwoE/84XmxJcW6p/0C56KfpWWb6QJwMiaVim8TpJSdXkCEmQNUvK2aQK7BPrXDH3Xmd1KFn8pxzaKvUbG751d40bcpKZha0O5kCm95tZg4CsV9HNH55cCk0zVLGqmDMpaxVoqswGZ+1lIvJ5/wFZgkOMWsGVs8eRZid3eu2V5jlsrEAb0VhT5Zj0yMB0iRo4fVYFXsWAsQpOfJU83dhNOEbHpdiqSlXFc40zLpvYHCsYyCvP0pAXqZmpeu0IdDHVQ16pXrf5xS9og+WCxAeIvblCkxaINIzhFpsLeJNQ8Tonyr5XS8sokxqbA1dJzFMMFdsmZfKNMlSVqkroUm/XyGzw8SmT6h6cDYmtgYNdJ054T9jb11zY6ItpkRa2gByLVYIT0+c84qbn7Exo9EtxI14PoMEtcXBe3Vc/zn0g8q9A+h4KkLVpX+U9d1MWhXKif23CFy1hlgHJkxPeNPsF07e+9Hz+8t+9kb/5o6/l//jdL+W33nghLz93OzeubfHlTkYdWSfaVJTHqo/0nW4et13U5s4iYmk3QnAzLNp8edTKTQndmNbmQ5M27ibuvAZqXjnyIK/kF1TrUpmCGIzGN4Ewua+XoNPmRpgHGsoYcGGcnS2aAqG+JqsUkdZ8wl4989iNfOv1F/KXv/tG/vpPvpG/Yq9+x38q/MytXOND6brXHUfiQlhzonYmMeA5e4MrIpoFn/Jly2KbHqkqaANNX8dygFgeI13gkp8AeOBunEy7ELTxOsumf6JPZqvCEXGOCPt+gZT+hUGCfbK741Q2+4VZfaFeGrJ8pkGZQvt3GUCtfMrgOS4NYtqtA0Jl7tMmQQpYpRKoJJyrkCA9JLSgJuxEMXY3IUTvAyHXR7ty8E21p+WnZXUTZmnqi9iM/W6oh8R8cwiNQOwxr6TRxUEj1XYhhGiOGLaCAo3QHFgf0lJTJfQ+TxGqUBKkdGtNo9So50KjaNSj11RTtQhgvs72fReITjkDu/5qQYZbh5SgJ/E+kopeUpZWVakqNFDWsVbQEHBzTDGeOj2Nce6OOZqqlBpqXdepgR/YxgT7eLa4B9CYO0TXRTDg4tqTrs4FXilGX0udP62FtkGqVEmoh529GFDV9GlT9ehtcQopfpIqOH7mr1y0Q1nUiiqV4B8borJM9dNo2ir+aC+GYfzwemW98C7I5Nha5mzyQZGm4DtiFETXJWDWOuWgLoZNEvZzwOyeN6RCXBHEBpibe/jD87N88NGD+B+L+NuCfHwgnCTk8NLYLNzvYe7cuJqnn7id2zdPst2WiZhXRi4K9fw85/PIh/fO8r2fvpfv/Msv8vO3Psg5X3yxtTou/juWKDXEK81uCvsSZ27BxcIm7S78NLQLAeyDqksSAiG3yAjLU2jyXfvNK0d56bm7/VDwsVtXM5fADNTu5yYpS9stwVizvkTu2ByrGEy2w04Y3hVgeJa1wZMpdzHIoS3yIBmhaWLYkct+TpLd7jwP2b+33r3H57u34+e8e/fPyVVNpkglc8llWLpxjPo4o5hfQpx9OrdcIeZAz1xA5zF3heMeGqzIKYaW2gDg5T8df/apO3njtefz+ReeyPVrx8Gt31NUbdL5O6g4XkZKg2kg18eDQJ93NJ3t+Nx5Fh8GNp2exYeCO/3Yh0FtJycnuXnrZq5fvcKxonZqyGe0YvZD06N6LtkrOdC75Fy0R/XVIr6SmLJ8JXVp1T+Le2tzNZ9p/yzDJ/BPn+3TUYLLdcMv9c/0zmb100VqnRy1bN7hIlb7atN3xVZZnVMBdZBhwGefebRcYNNyedTjMrJoBXdXyRqoCoDeH3hNCXlCXTp/wNRxSxWjlHnetokTELV736yRqvCD21vCp/MKSOiyPeFfpac00aqKbwKvHF/JLU7uWzdv5Wh7lNEnPrcDTn4vEC+K09PznHlhwM95SHjOzUHawbPM1bW6EHRSp69G5HQbqCNeqK+8+Fi++tpzeeGZu7l6vE0qNHd0wO0V4+exQAf2piI2xkSr4MMY7N1HQNi0CkKq4LGNZBVDQ6YDzVjSBSW2DYK/DOH/QPXDn3+Qf/j+W/n5L+9xM9h17YMbplGD27/LNEZe5S2dqamH+yg3VOZcjM61iJPhMyCVYbBC8GqMuNlBh6hJpxcugOiM1HFEoU/cvZrXXribl569net8q+Q3TX0szMU52PkpaBAykyhJAORrO2J6pkpV5bC1OocJk1OPff3Og2Uysg1/s2+Tdz54mH/8wZv5lx+/zbdwD3PGOdI+y9SEJCTyhfvWjSt59sk7eYZv+K4ccwRYV2ibnjfxfj84SP4z4nfeu5+3eUH6mG+qduu68DVtmXCR03LFRlWyCDUyxv749Dpm8GLHQz20Zf7AvUYqnF3Ehlqwdjd+Txls/ULI04HDRQxo26rIshIOHStf/GtTaMY0uxDIEedtMtu0Gx/ySVWV+YNNWcJfb/GkEprLM10V60HnkHJuI9ALWu2I1EwJCmQeUIgJTgOM1NkUxwsFKME25xIAcRIpsynisiiwVVncW0UORMdh9pkzIeOsx0SSjrnc9HE9g+IGSVwhLCE5EPFmY00aF2pGrmlpV91jLmMl5apK1aSO0ZCZy+MgMQF7icEudV6c4D0SuNaEKETISCn1gMAcizuKfTHIsNEFmTgdVyzMuWFTx4+ez2rFMZu26bXMngKvqlRV5+76EAMNMXhUctEKXdNoqBhLJFXypGJzZ5UgcagNqL1OJyJBs+YOlDBwQNz7kqpaQaCbdcajiJO3qlAkWPeBZeyl1dJuoE7BAXAytMNexKHjWLKeKBMjHX1BMpvFT2k/Chk7gxJSQaOp5zRDO4zY2r91y3F1Y/pi9PjqjkUNWiSDMLS3soS1dTn6TCkC0H0igVmTteDWD7Refup2fvsrL+c//sEb+es/+mr+4ndeyze+9Fyefepmrp5sU6qtkEIAABAASURBVLwvGLz2mGYs54t5eh+pI5ukRmZxMDvTwHgvIa7iZEuO8Dra1wM2Yc0xDzhQS9aXRe8HrT3BzGdM2ov1oTDijg3/HWQ+SZ/R9lDfoOT2RKGbb+DRdgSsGzZmStHAF27J43eu50uvPJs/+u3X81/+5Kv5D3/wpfzeN17Kl15+LI/xIdTaSEEA3UnNsSZBR8VAXzAZ2kXvYBxFYNqbHMSgFhnorLNLA7UTQFei/DSFBkbfq0GyjpInjCEJvedOqiq2ZopQ9XHmwPakWMVk86CznyjYFhUlYB5V8gbnLA0RN8E0jELPRZua75NJMI8qddGROV4IfQzlIvDeBPLOepmTY4knKQGdBEPri4pBtIkUdqEm07XgQJwseLbI4oaUgEzqatu4Jnd+lqcaGrax9wZUl8TkK+EqNOADLIvSMmETn3kHNiDG0OZ86Yuu0GdfpaE6Cl/8kFtvDcVeDpPcVyWhfp+Noj/hIYTJZRXLq4KHnIOdxYmRw+CYpQlC+DUgL1IA0YlMU2hF7VUYF+RCzyfb4lft60gNeJkT1n1YcNPgFBqNleMSG7i6JCxVTa3Cj7Fy6opvPNvBASoIm2OMwXc4BbKmVZ4nVU0XnHXBFcleaUNsWuQLYQpUDm3qYW7c4rJnbXLPoeWcdzc8dhwMu1mgIqTgMAuUEEm6H01FFvYLSGV64zJSRSy0qWQDB6BXanWFC3faA1BMFTO+G2hqPc+Bhtjb1bgug2l5jTFOwxkPaT76+GHeff9ePxg89+GdyTehHkiOI9/V8OXVcZ587Gbu3r6aE1+rsJGNPpwGnuzIfe/hWX761of5u/5PEd/Lg4e7DHM6qQuRkNdrYuWHLsmgU/XiW/h3B25+OPBat4MI6O7BKSs68DX3lePE/6jqlZeeznNP3cq1K1uyDGoezoY8u/VIncwcEqaC7F0SmD7Sjs9J+vbrkw6cL06vKI5rdvugIGsBBduxX4YP60c/R/mQ4/GvP3033/n+23nn/fu8yuoPYWecfVANveepTTMyxnVKOq31GFbhR4MKq/Vc2+BkzOA6xBrNmxJ0gK8du6K7dOv6SfpvCb76fJ56/GaOeFLcOTJjlPWV9B8rzrzuwTnn26Qdn1l53oF+xrOOs7OznPsshPXvwAb+R9ttbt640XR8fBTrM++kOV/V5BNL1Nz+PNLMN8CGHkvMYB8aZ64ge95IQ7uEv3DnG2SWBPakwwXhsShI+/hB6svknItjqgpCK2jf8UcWqirsEkD36vFwOFxH53Y9UjuZS0IhF+PsyFWVQpNcdy9rDqCze460VHvXQpdGIyh7npawDdacSbBOCaS4J7z2Dt5YR8dO85hsjouivyTYXFwCkK2Euu/jIOduQQd87o1ZFmIjgLvOKOsgAbqhEuK+L1GtK7eg/xjZ64DFhbPfQHTnhu37lhPc3xK8zYPBK1evNL7jIuibAheBF8VKD71AIHUvkOmz42ZCVs5Q+pybG8peNqProaijbeWpx27lazwU/PIrT+exOzfiQ5cum4tOvt4wZliRrxQvkYjkZvWLIVZjXed8RLdLVWUD7etADhdPxyHLN7UJXhAaSwg6kXnX/3TkB2/nn3/8y7z/8Wlcp3kG66KnGyHNjSPDDsWLAJYURimcXtjRkOZovPkA6BNzpDRusmShY1g6FidGE14p3KivHleee+JGXnvx8TwFP9kW0454HneIG0JchjUwIPfegnedJQ6IaSk1VRV/QLsXo2SOYCE0gYutFBphoAjZ5sF55ce/+Cjf+e7P8sOfv5t7D+b+heDCa8dx9pgZc3JU/YHL/3jkMV7QeS6Y6Tc4duQjhpDs2JyP753m7Xc+7G8NH57upl/hYz/gvfbGAFkbjqRoQbRpfy3hXFg9CzSsv1WiXIUFUsYliqPmvGt8lT7tkZIdTqMNFKbFZU3eY7CE0mZAVUdPjLMAQ4pzsapibVql2NgTj9/A1kk5Fzwvx45c2Dz+SCEwVWVENrCqijZzN9hOLfUw2AsckDF0nkKe/ZMSCG5VcIJ67AF/8IhLqEnFa7wKB2wDPd0qVZuWHDbY6VnfobrGVNKU2VplGBL7NFw7PAZKuLlGSawKCZ+0TxuBwRAHFE5sUrE/jg30wPJTxLgluDQmHxhIGcnYaZhjVYFDU92P1dJoGxOhKY8EQ7l+7s8qVZVKUtVjqn+YBdc+zplyVSEhU9B+j5DT+LRFpr5ygCqVxGPRCRwqXFsKCzGX9wjczdiESx+S5otbpxJAl13aJ7DZR6qwjoQRQuiMoS0yBl0ADnrhi1pQ98UXWWjOhUSP+SaANSlOp9q0YeYIrcMdkLtPe4e2nhQQHe5o1tKceGygymxViwT7lIzTKRhXP86Xw3vK4rAezjmHICEey8E5Z3iTeFOhTopShTZnnyMqXdnzE5FemSWMyQsoc03V+zO6Bn3cPl+TlG/fvJLXX3oq3/7WF/Nf/uBr+etvfz1/9luv5xtffC7PPHGz/xfd4Zc8UOJmV0Jgpdg0CDm2kVShhzmRezLuTztW3Jcjg1aCcAwNJ/aKMR2mAO1w8g07DJ9ELoVWajh7L0DlHGVNCgvt3EvmIa2eKeZvUyVuga9BlGOfdkbu7jknwH08xumx29fjf+r1h/7dwG9/rf+J9R9+63P5yheezDN8KXdyxArwNy+lpKoAljUjik+iNv3AzF2ZP70vrDOtJzA7OTKJ6qxp5wGCjD28YNUl3AhYO7mpvVYVrg8VKEF2J61Ybkp9ISdD7K1aNxa9fRY/I1sXbxrsreXuGh697xjYe8buhm6YTOo1N7oMGKscpj5knpRyqQEFqP3w7ZnQm6unJUfdDRetchQZbNHk6/ycvemmC4rL3QHoCbvo2tXkna/iNVRikIcVxgaYv6VPDHvLPujCZVh5YRhgEB3homOZioaFypiJ7kePWZ/zICX1kHg/7/3weOzjQ1OB6Qdjg4JzU1XFn8NzbZUrSVVBuWitz/PefZx7uOTP9O0vrYuQA99gsw+wcAzSrVIltRLvAZ3JQRKWu/H4jU0ldOuf82Y2MPPqqp3q+hgZtndAKO7vIU/Is4FCnKVImIkB6CRqpRlhA9/AK6lNChYbvN9HUUxjmwlaVxPXsEhSaXuRvguq+ENYbNqGxwtlTj2wjzBEW/uGBsS4hikmRc4sTbukCt73PGUIlTG6Z0bgSC2McY6BPBPjqbx4wbpXgUfKHFlr1dQDN89QBY8crPNhWEX3PNrbAUNoMO93Dx6e570P7vNZ7H4e8nAmOG4I7HMZ/4K2KFdOKk/wOfKJuzdy/WSb7abwrKzN0n1vfHq2i79Y8I/ffSv+Z5Lv8RnPa+bCc0Z4DyA1pe5kEB7UhEDehCmxCSDvcqn1nu2RPuMWbRCDSBg92WzCUpqONrs8dvtavsDr7ueefTx3bxzHdSVL8tVR3sHkoe+W86Oq0BJHKWMXm3sol2YYo5shMKtZZ2htqTAq7le7UYKnrPv0kGPws7c/zN+zfz/8xfvpPyXIOtqPoYrZoTVPUdEG3HzVfqUWDk/znkijZTGPYP9OCDqhbNEmHU/OTCmbEitcK1UQ0o41ecz9DPmVLz6fz7/weG7xgHBbGiHszlVVxKAv3WNlrPu0Yy993T/nfY3PNpr62cd5zlj3GbJ+Az9zXbt6Jbdv8/D22lVybsNAr6ytapXlnAesie5qV5dHuNYJ9TVjmKq8TQoV90Npn6iVdFNcqYFlGKy/jwk10bP6yBeXS8z5R3tdglEG5OqbHQyPZmK9B9ZPFalpv4bVgeKGpMGpTCtv+15ozcG9kH8m1bKIwkOCmVrW1JvSyEXy1U+HQ/lQb+8eQFeOmGW+fFYzoaTduMFGeTdp2oMKTZib5yBvh4XmBsLs+5Sfgq02/aRLOpstNsnMU+qR3T05Pol/V/DWzRvZ8NXLfGLOE3IuhlV+6MPA09Pl12rP4efxNwXP+QbHm8i+JNLT2W3H7M+itjNcv3qUV198It98/YW89PxjuYZePGwZRPiGzZNYkUhiyeFCrB/RGwrl4oY3OruKmzIKUrzNMUcuNrTRad1kw00l7PEIWZBNa07tO/DYxiYPdsmPvQF+/8388M2Pcs9vlMi74+6IifdHzpkMYoCph8AB2U0qh7RZPuKBz4wlmATKEA7uYWPIe64MzT1xAogCGLPF6fb143z+uTt55fm7uX39KBv20YkGNy+JULreBCHNro60MCQyUcNaKECxLsCujwGEvizG5Q3lhgaeAxfixTAO9u+j+7v8y4/e4cHgz/Pzdz7uf4a9ww3HVFWndthwGK5dOYrf7Dz/5O3cvHacDcdw5ieAnBsdmev0bPAG4UHe+uVHef/jB9ysdy51ycf8+BQ0pRYYlk6qljjYlWqxCi6+0HzDNLE5f7sxuw5TRpkCsVWVKmkTxq6l14c2nR4dqYz1mNujsWbtWBOvgFwyXF6rMHhDUmQvAaYi35SWUR1iDowLllBibMMBMtoaVk5ESBybmP766iMmTZ2snRsEoOMQjenFi0lguhmPejE/Ch0rXUG6LDJBKGUxZLbWvG+StHPCez7M/QZcG/unnwTcXXmtcQ2xVqmLYqH09nVi5em3RMLonbnnRdJv9LWlpUhzQYt55quk+MlBs5aOciJsPRd2MdjlDjjtCJ2YmRUX+cK5MKC1DX7YG5vnZhV+hzZlMScxp7z98ZOr64NtL2KibFAdYJe6mBRc5K7W0qYMqEK20MBmnzoTzDsCYDviQleTphPAKnQdWIgT3ZN4K9iaz6yKe5PKYr6Eie9pOlTN+Kl1+XuPVdDWp98KEOMSLjA9AgSnu4Q5L7nRBxZOeMc5wZgstF4eujErOmMTp0m3yvxppYdilIzvcAR1YLrIyjhGqhjN1yLDyXaTJ+9eyxt8afenv/lK/voPv5K//oMv50//zSv52qtP5am7Jznanme3e5jBl4cbrocNC/b+SUaSk5DRztQyatyxTJLzIqDP9Jh7wNg+Do3z2t35BAgJ0UwUr7t043WcVwl9zV/YrV+TfABaS3gd8c2+fFCjPG4m9sl9/RgpP4lAO/zHOMsRa7lz8ziv8uHid7/+ufwn1v83f/yV/Pvf+UK+9fpTeeHJG7l5ZRteSqiJWUeoINkkzatCA0Rbp3JawIvePqhw/XsPmDfETEq3GW+uVhcrQRgG1Ovo5Ph0/Gif9sZNPhygqTLSUfFbLLKFZLslr/KcA28UZQmNdQMoQO0On2nBW4CDfXb/DLsw1EvpPDODYlFxL1WolgFfOsocez8UO8ECqyOuIaZpGSwq0IWez2ijvYbWvbPaShogVZgukqo0624Jqx2rqqTapAJh6vIRXU9fL3sZBHu7w0ewegAWu/OAyCClHZwYRl1EOhaF8EbnMdUCgbfdgbyq2psaI5eg8kJVZALDvfeIpDhVqgquQUdkWRtbYGA+Rhzp095jD8ZB2qVOPrKahGpq+7EEB1My74CyWIIMjCFLG0DtnSwstGqlkJazgSi8AAAQAElEQVRO3EW54iPtApNXFayvXNwqNsts7gA12gPKp3aSaYeRZO/hfqsIN1dov0VArmLQKDHxYpn3WbDeXVzEKfRg/RgPYzESzjUNvnR14NasxRzNMSgbLrfmKvYApZYAXMjVwIwHH6MW2aqwgQlMlPhOBALg/eeUB3j+s+H3PryXew/OyDdtYa6NhLrhfr3dhs89V/PE3eu5feMox0eFZfYKeZnKus943fng44f53k/ezd/965v5xVsfRwwX9kUnY/CXDXTrUYZWra/JxkeHWdSghp1PzYwZONt9rVE+IM0din0g+FrhZ58NDwRvXNvm5Wfv5tWXnsjTvO7y0kJNOzzprNX613hjVxkrfj1SSiFAzMlS0RFADhx4faque1CfOcYcskP3gVjPCLaDVn1HMsy9V/6izD/+8Jc8UH0n7314SurqGRxGZw7nXmYbsMVctQgNsXJtkLDkmkjGrkw/9bHkIwQcK6bG4CFoaEBGTOWcY3+c17/wTN549Zk889i1HHEemCdEty9ehkwZC2uks/Yp73jOseM4nvNQ8PT0nM+WZ5PAz8DO4ee819lB280mN25c7+clJ8fHsQbzSs6xnEWNhxqbNEh9EunJvOjzGCB0F9OmMrOsmsilPACm1i6XgPZdvMlFLuijPqFwMWlx+RXMbJqn96qJHEzhdqc9FrCmpluYLqkctMMs/7uwMSYpzucl2zJXevblgOsGQNcZBu54SFoksSKXFLhUVckqH8Suh8VDtc534ZfZ1lC0IoeEuO8XtQVrupmvkCTY0vVcaUJVlaoKA72actBWb/keXvxXvYq4RamqlubYYg/qR0fbi78tePVq74JPyL0QzrlYzs65SE4hHgyeQmcSF8gpNi8maSB7kg8fTJGU3vl7WA8c4HY78sSda3njlWfzVS5if+3b31b0gd2GQ40Lax2Z+2/0YIA0ID3aD1Jzi05TiG5izf16RHhs5thUqkot3D3hGNUh7oHozMzXkx98dJZ/+fG7+acfvZtffuBvu+kXbiS7STjvuGPu2K2+ocacxFIQnjM12ZT1IxLNrl9CqEqTezdRcG4cniOD/GjTj5wtsMcd4EDAlW3y1J2r/duCLz5zO9eOQhWzmtjwH06Eb5E3WKtQqNk5lICcBgLx2GW2qorHpO3tmBbXfDloRCb477rmTc54MPjmuw/5VunN/BMvJO/yInJGLZpxa195VWXDB7KbPNx8+slbefLxG/0fp3CI2ONhSupiPax/l8rD08G3fR/zYPBD3iycZoCzlFy0EdyAOCqu17qbGGYPU6b4cVvSbeAvMZX5ljPI3LvW26mHKo5vtYjz5Mw4BXEJrcjvB9POigNhqSosSY9Obm4wzJltBxsBgpOezZoyWCNE0hWrCr9ShCrlyADMMavWWVSmQK4EkWpGaNU+obW/XFIhaLowVojZQcjuybqf+ABG97GsowrnJD3qp09o4GOiqdIKtT1BSlemAA20fleB32ah1CZVGNsW5FxqWqTOY42QNUmFrE2aQZwTnINeV9X17YDHzNlOO+SpO2UVID0HtIfAvJ48hIMspmsba2suJmGkYyag9XkMjIuJ8ceYqkpltslnVEAxwUDt0GBdwKkqCFPkFVspLxTtE2QcqFidj/iqAttBhx2MnlTanLWNeA8ds+i2VVUWAZ4ENTbyj7YFaAFhZMgIjRx0ZDR8PW4DOxb8HSetGI50fOkI08hoyCRHALr1OY+IpNwxKktNTtK4/o0j2M3ffAp9fnSh6HBGrU1VlSoIraD0cCjgvaxN23CQ9CMuEB0mYJyklwQ20KVF7D1CH72YEWAc6C0MBDoJqypVpQJd9CqxYJOUB3KlsjTsVTXvCQ2yQ1zXJyeVp3kA9rXXn8mf/tZr+Ztvv5H/+kdfyZ//zmv5+mtP58nbV3LMa/nAd8d1ZULSRC4N9i203ks4WYGZG3n2ef719divO3j0PW+0Ga25JU3EnZhEogwmq41W3eDqnNsb1ZWoYVBfoObWyYeIjHPiE6/hgO14L7PlA9qd61fzxeefyO9+9Qv5j7//a/nbP34j/8fvvpp/88Yz+dzTN3Lr6nHv06xtEO+8mU3R486cVSgTTSwIvaq6+Cp42wbjIoNVqu0BRsJmXyTsqU0G6nAO+IH7xAH2dmoIeczQpL+Csc2Xo6LPauuAeUxKbPVlT/u+TNyEDQqzZTbAnndBOgwsnWS6GCFNbRm7RlB6VpkaOoyhwo8cSlNi1YWvHCW9YR0PsnAk8NlL1rFIcoIKsl8iFtB1609+2SFVVauTMRHnUwMMYs7ZRJI+p+C9Z3LyifVpoL8EPjOy39oP1o2Ih2eY86TThOuj5yGu19w8s5FI76kwEhaPGWJ38+Mz40GItdawZrTuhqz2YmOqUUctrSQ6ZNEpW7FKn2laRNwqFVrPWxGXQKZsCmhiVI7fgLSnQseYmL5HawVGplO7FqKwWwQY79VRQmDCoEtTkqqKstuxSwmkCp40r5TpctiqwMQPwUfltd4udZc5SWJYOTRh1E/KbNOGzPnjGpDoBdnh9EXKTHHhlbXh02tCr0KRLwSLcb1n09Q6lUwutsSM5gKJMZJ+IprkF+tqLbMhj0pVJXRjYlNY1gosEl362t4DwIvcNtTDPsjra4l/P/CXH9zLh/cehmcyuBS5KgwpHsp4PW1Rb1w94YHgzdy+eTUnfIYtMNe+ljIQpPv3z/LjX3yYv/uXN/P9n73b/2zYXBteP4zBLd1aIAl1VNZMSVWlmwy5UrE35aLxDrNPxYl0MkR8cfRIDmKDrJP3MX/T/JnHr+eVlx7P83z+uXFtk+Ja96TkFEl4PUy3jk5MZTA0Uy14AhJPcyQ7jnSlYKlCoUfeIOcsuPl5+dMlO+baMemODbPyHQZl13Tv4Xl+8DP277tv56dvfZTTs0Gqij+dbiTldRgaMiM2xoK6L6Bzts7AXFZvSRyGbLp6/IiZOz8aKU529cAHtkHmDUFVKHhcOUo+9+ydfO2Lz+Vzzz/W/5Rcf8qP/rqNzB8jmHnpg3UPMgzOscFDwPP48M/3AvN5xykYdH4aHxq2De+rV67kzs3bzHOVh48eryyt4lwOZGbGBZZRO5OllB+hcdlzby28ywU0MtAG0mju+szX11bHj8TJV+IYTptwZ8ra8FwjssZUflUjQgdzL25VAuDMYy1qlfmzv5cf+FYV2kLKK4Huu7kk8tjJvq9zzblixmwcJNPKiZXtSedpm2MbDsTW/zeHw7CWGfrYwP93UhQr8kBb06P+BSDBLjoA/UL/VdKjC3/E1zxSw258C8uwj8XjUnFFxZv41PvmrVu5eetmttsNF8q8SLwY/DuCZ2fn3Ayks754znx6LvGG2gtpvYnM2TxVPG0H5yaTFWjB+zAnx8fbvMiF/A3/KOjzT+bG9evMuc2GG/t2s4kXfajKnm41RVKsyyhw1IR1TlkNqQ8Wso7c+3jmlE2KH2qJNVWPSqNRrUCHnYdaPAPNm7+8x0PBt/LDNz/Ix/fdj10GdxtTe6L2mlmTq6WMmWHAIO2weGPFxeky47D3vNTDnpBRYBIO9JaxduzOmyfgnNeMEjPK8PRX5l986la++PITeeox9pEFu0LnXFx67p5ckBjZRg5ZJwwfZuyAjkZvtAdmYw8RqYOx+xq3a0wPg8nBjTMcA/8244/Yt7/7l5/nRz9/j/07yxkvPMatc5vIffObnbu3rubZp27nsTusgQ+b1ov7rIPUnBZCneftdz/mQe09XtzPstMJu7kU5WxvM6tRcEXVYKFKsGAljq4EzanMYY16OKH51SX16UgsDi5d3BwdPQUtUHrG0PTrWGUS7CvAYLw2RBkeFYbunGpgeLNJ7nDP0RYkAxY5fGBMH6HDnaUYfOirV9ez12uBq3y9NWHaobI044HRcGkf38ig0rVB+HKoW0dkZekUm02lKYcNfz1g+rYjZtcv9UzYdAHu3n5gg0mq15cOE+/9wLb6Tyxph6zN4zSdtIuqeYz7NB0X9pkHqxikr+vlEp0pMYU64mZoVA9D+5IHzu2G47Vg6K7JtWElAtyxcQT6KnKJo9Fx8XxDmh2dfjknQK8F7vTtyMTW2TLDrg07lrhbYgGdjIU3wyIHPegj7mkvj3V2vrGY95yVINPbsK9DDYWuBE1pjiGvNJrn0TYWAGfnXzS3bvHHsIKKFm5MF7oaFg4+iKLKBZjMMGlqpB6LtHD9FVn2YsBnLx0Izs0eNvLo/D2BWYidDLcG2W1E6nLcm1BcrynFBvbRGPHwPoSEi0krxKFuB0ypMoOWzyZjVzLQ+dbcVcRjFKuqcNlmbcAtXru6zbNP387XvvRC/vzf/lr+9k+/mf8O/cW/fT1ffWU+HPT+3b9dsAYRSTruGeysydFRwmyQVQgE2YBdfA3ZcRH4AcDadh4IF4gyr5/QBPQf7OeI+c008JFLPRUP94IHJ356Pm+i0gie7F5z0sF34LUbuXXlOF945on8u699If/h97+Sv/mTr+aveCj4219/MZ977g4PA4/YG7MR9ym9qiZKToW15g14UYUYkwfVIpqqsOBvzVRlubgBULvx+i8geIc0dyAyhxT3SwNoSEFvzaEcoAsMyUn1BdfuHjakDrCfv2XmJmS6K+B00HGZpsbUgr7yXGrOMS2H8CdzHlqVPxHT613j5FKYd/KszZsY0Bqv6v5MKvzjaZm11SL0+hd5z/bGPXIhaJNAnENCnPkVqCFoukg9/xxAwwZDU2L0aKgHObN1PCJ8zb2Et0/nxOwZOikLXs0Jy9oKQV1CnL33U4ulaKm5L4hIPZV7goq/o4QvzGMK2KeqabiM8V/XgINGaIdx5tAGaYIaW5Kg4kneHh8ZMOrm+noyzAUBM9Ix9v1DEDWufG8MSadS2aRqk7VRyayXjVXGsXWvSX1mlBKkgl+Yo+vWE2zsiPR61oAbZtNgRaGrG4Z40am3lZXrTa5eH4bV31jUXjJm8jIXwIo3Z+62Nd4I0mEHY//TtOJjqXasALlXcfFvlYqWGqsq9EZ7INR9KJQdPqhI9EtO4VzaWzLb1I3thQESHu/H9x+c5b2P7uWDj+7zeZO1UvNms4lzSLi2fMJnyLu3buQunxeuXTmO91pztNHjgQLLQz7Ivfnex/nOd9/KP37/rbz/8UOmdE0zE27ZKEKzKoTuaKyj5+SkphLi2sAwepoNkW1nGKBpVAVvE2dpyKQiHi/NHNyqXe7eOMkXXngyLz//OA+arpANOyG4R6lJBay7QAscKmQ6gsBu5m5AHYGuNOnRekDJC4pACmVeC30A28dRnXh6/MWft9+7139j/3s/fpfPX6e9Sm3z+AXdTEsNSfbHApns2JNizeb2mLg4ptAEmSnwRBtbzVqWXH6WrcTjwymQQiquXc+HplQeu3U9b7z2Qr786vN54vYNniNUZiNvT4KGyEjeOLUi8ojnmw/85Ocs3mcdZzzTODs959zj8+rZWfrZB5i2bW1z48aNWbCP9AAAEABJREFU3Lp5M8dHR/tkph+deZmbtbaKgb73C/VmbW1AIWTGIq99talj/7QwTZ9G65K1VRms9P8rUQg9SwGdbc3Z+MHSYpvg6iLyKHWOR8FD/TMcDmFn8ZwgDNje5DZqkjAdFF0tix9S4VRYCj57tVYo3CAYL7yrLWGUKrNpn9Lh+Ono9NA2ac4w0Sx5m4+R3laPJORF5nxN7GxVpQrCq6Du+HFGE8YeKDd4McwZMQMpw/bdHNIeWAXA7Xab69eu5s6t2zwFvxYvQi+Wwc3Ci/mcb9fPuEj8TcFTHhB6sZxzIZ1hl+u744oe3MRDvjDIqhxDk0PYhe7cvJIvff7pfPWLz/aHjivc2K1hsz1KbbbMDxW3XWlT2TTfYKtUJbzSsMiR3luBkam3DRnODk2BsTt+wC32gH6Jk631vqIT/46d/1PVP/zg7bzJjZHlJsS4Tm5b6TbmLB47j0sVMzQ2uOlQFD0Ba0pWxjZk+O0KdjofBSg/WZdFBSOdU2nsZ+uc+uOJPfE43fbFhW9JXv3cU7lz4wp7NZhm6JLDVijShhqrCp9AlW6wQjNpCThwc6uw5+L4h1aFwbs38m7hg/qMA4rnS1w/D1Y/vHeef/3xO/m7f/15fv7Lj/LwbJcOIYUpw6pNt0W/drKNvzXqfzxy8/oJ66J+8kQH7GHDRirnI/ng3ikPbD/Ou7xxOOOgsFNO3YQZToDdWLQsHGgVk1bSzWmMGwoYqjQmC0ui3mdaxNqXvTmcd/ok0Qjr3vlayjAQsVI9Zs8NWTHkJX4I5ZEmJh3Ao/NMoKcgsAonaDSRM2PvUMU6UPGYmKMK+IVYnRU3oUmsdwpzNPf0Ij+OrXeOmb/3spIq9BRHGr8sBE6IpwkICvYx5Kgt49cO6pAmCdE+2lapmpRUslDBq4rck9J5K1nw2IinKzERHR/6jGlXY/FoebqRMqSIzbV57H2jg2f6og3+XViy+u15m/CEh7ZeLqXDAYaJjh+jsDWZNkzevpUUP6EVZLcOaYdj12UNBNM1L3SRs4FDo/4NmlFKmG6hij+uz7WixOap0BnXWHkT1uZOIKHTW1qSVpFRYnFIpKwEnWF2koOk87OmpYejNAnfqsKewIDNDjlvaCtHTDlAOrbsTuHbSeXYcKoqxuwpNvNILTMg9/62SB518lzGlnL0aZp+nFj0T8qDPehJ5fjbGwMcTeQD1Lwbg3vnAIDEIHvvE3vmMWqiJvEQ36tibZFSCVQQSaiHkZyhtbnTVtrcwyY2z1XnuM7DweeevJlf/9Kz+ff/7kv5H3/+zfy3P/1a/vi3X8mXv/BEHrt9lCNCdrwfcE+M5aWjmTqZY9qepgcQ6m6RGKqhJs9iP45DvlDgMliPa88jbccdpcvHx1jcSK8i6Uxmi28nZPwnSkbn253lOh8sX3r2bn77q5/PX/3BV/K3f/a1/OdvfzH/7hsv5JUX7uTm9WNyJrqHCcxcVWCVMIaGyrh0FaitPe/ES1/wAYcBDojOB8M+ZtTpWwFWzSzga68QkdnYK2OrOBrI1rMSCGlG+xLS3D2fgYzEBGoPTib5AB7RG0Eb4pBTASyagKLcFGdzJgT6kKjDmHZCt7eOYCxs6Xj3fsBJVlWEVBg+QaBpWnyq1HBLwGtSIZsKLdqhKsGFBhw7HUfrDgMYPdBgGEKsVVdUtKVrQFwY0uXO2UMUSRoe8b5YHD+RuTsDC7RfLyq9j4eYRAagFD/yJkIoMoN1FIDEBZE5HwC9XeB23CJNrL0jYDyCqYhNxCqVQNM3CYH0TBQ17c44u7U6b5Ue4TKuVBVOrHDAI9d3xPXrr7lY245ZvXQxWD5EJnCCsRBn2KNEsC6cTlgq/iDA02Ss8+AWm3zvQxAzxLKoJlJ0wFFWVcmmgJwbKrNhpA/oUtcGJT3ANqmqJnOk1tieEXt34XTD3tyBOIpRmqRtxeA9N0MVBvogy9ATvQoAvSChSZWAu04u9t7XLM1qsKIxziQUWrrtCaDL0dzHC+9pTPCcRP7WcKrY2C8Z1Ca4/ZIs8AgRTj5nXAwEWKNatWXaSuCAHvK58r2PH+R93tff58HMYLGEtgeHsA/BhlUcbze5fetaHr97IzevneSIDxB+DtJnuc3Hafxc+v5HD/Pdn7ybv//eW/n5u/dzxo2WtKlibdxwN3CU2KqWipr1wGwjhGiGJqZ/FbLdibHYUWUdswhhFoj1jpHapGXP5etXN3np6Tv5wovzlzlOjvXUL9FxZDZzel1JWInHwjk/5ekDwpxTDh6TgstIlRmQ6ZTAeQOM3NcovK0akLtrWPRdioeAZ/n+T9/NP33/7bz9/r3wcSvA6SztN5DpnSipzSJMp8w2mHf1g3f9WIivWvzhRUzvwiJv0Dfs72bLcwCeCWzh0ma7zZZjfv3qUV598al8/ddezks8WFUv00KkiMQUaIl4lub57/sUyXPkfHnod8o5d8pD5FP/ZSTn4hk0bTsiR65evdJ/S/DqtSvZbLfp5nIQzO955UTVA2s+OCoBw1U2KQHBk6CCrGl1rwKvBIfe5mC/RNgHlENyodAaJs/SDmUOxIJeZvo0UWRBpGpXxDSuu/PBrVVc0jcKBMj0xWUfU1WpmoSQlfb15zOayTAV1DHyA2xDTqEDqvizB9q59mqwZhzqudRK+yVkVWoVLjzI7cIlxL39swRPBbNIn+bTOR41LvrCPhFmjPSoYXMAGHvJh4OUS8CB82JoFwf0qsrxyTE325t94h8fn2THmx3JBz3zIeB5Pzk/PT3NzguGC+icB4X+E2OJgIy+qSxzkVOpp1CA3B/P9OOjbZ57+na+/vpzefXlJ3Pz5jUu9A0X21E2m202XPTb7SbbDVSbbJA3yEebilwq5CxzxA2QWIv5szTnkzT1DUe89wWtC8OK3qcLTp7wHutg27GWt9+7n+/84M38Ky8sPuSKT6X0x75ObUwTueUwwyFzryQKEUc4AvN3rYm3HJzB6NqbVjltAmJ7yUWMc+wA/KdEIsdHlacfv5nXXnoyLzx7J1dPKr54shxe951tpEos4Nm3qgJPKgHfNCcgChXaiGJsTIcMigAs1ASy1AfK+YK5dY278+r/peo73/sFLypv5pcfPeBFeRf3VSemdzW6xmN969pxnn7iZp72nxEfUw8HwrXqIK9iz3jY+OB05N0P7uetdz/mAeGDnPFKNe2DGvEeC8Hs2tynnbNZ4CbZFIPGpmKTWwhTTHk5ITYNZOJhV8lNnz5JiMy+6XsAtN/euAjYxSXdRYFkn6Bpp3LOQ/0pHx9014BUzF7wtbfPATDFRnFx72DzbAspEyaYe5LZXPPenejZPVTYiccfYdEzc7Q/NgwtyqmP3n47zolY+GIkJR4HXVxqSOtURtacYPu6lHGUQUhmlnUtzrkHFjtp2j4YJdjs3EsGxzOLg7Hadz0XEmttjMHzZ7dw5SwNqKdbeZZcDYZGmg1YVTFTSwl674dOBsohXBmTNueiiWvYAQ2NyzXhces8A4NrlSPOjsI6Sn+Arhko6gteIZr5q5Dapi7N82voi4+sHKQhICHQlSYVbB4vhH0nPQn36ieFwxzIdHzMNSWUxG+L3YBWqsd1oNIp6s46Llvn1K59kq6Peiy68ZpXvs5HTmGXnkO5QYc1fh8omAhL+V80fQ5DkYWkGYlE73KcXxlDrxtf19VzgV3u4xK8hJFm4CbB6B0vCmTO0dcqhk04XxeqxKn7WOJ7hfvy049fy9f5Mu8vf/fL+W9/9uv56z/6Sr79G5/Pqy/dze2bx9lyzPx7w4OnaYSn76EIIwzkkPV8ntRZGhM4/4CHOgb3qb7m9Id2YDtsA9kPVUH2CM+MoMw581aqIOzm4nRHH0yyy253TsiO18dtXnjqdn7jKy/xMPCN/Pc//3r++g+/lN/jYeCrL9zNXb6w3GwKf8LopCNHIdHJm0VcGKUwvzjm7jOASpmu8R0y5Bp0wN61UdbYMYi1n8LMSkYVdiHzJVk3iE7SdFOWWnHY51DZu63lNuh+aCkq0jAm0LbGkMw5ZaUFWES0g77WmlRNOQftUgjmT3E58D4UcUY1fiXUiz5EVUemp/IBCUpDrIe4iTOs0nVUaD3AL3p74/AJCwbji/cNh7Z5TibyXS7tWtziSQTnQt3PJgyZT2pfjcwv48IhYzV5voh5uAhBnCNCxELMilineFMxSgu78Fkla0YmiMuVdcw6ce+OJel4JF57mCZIWdvF6Ts6tvG9k4FS3H6uE3IfBmdpYHoNJxpgUCkz04CqClCScXPKxfuw0X6LbWCH6D3XDlWCzY6bx8m91EcnoBTHlGmmT0C6MyzIpRwEslVY2DcE1MT6lKXMNutOr3vmXvLBnL+qUtxjsrQqBKjzIQa5SVkBnc4G0lcnNx+52I/YcEBVWkgN4rh1ioVHJeRZaFHR1m71yKyHETOJFSTS9X7AqwqbxyPZL6UxHcFgBfV64XYzEzonbwCN7sOZj/iy/4MP7+fevbN4LqZTY3QDSeQcR0fJ9etHefzu9dy5fSUnR5vUhkSFA8z8HtfBZwJ/6/Cnb36Uf/ju2/nRLz7Iw1PvwaHmLM3clNKM+OYmg1DNk87LsV4imrUf0rI/lkcW3N2Z1QjCfu8R8tFjpuPNLs88dj2v8Ln3BT4DXz/ZgpOPRBfReC755/WtHTLJyrQboIMc3N57oEDt7v3APrD7uatPGWTNYhTNrGpQA3Jqx8eHYm+9cy//+P132L/38oCHZuwMDkvHhyXG4i3L46PdNMqh4cJIPkaPk37aQ22VmgZsdmM24H6233Jcj7bbbKGj4+McceCVj+HHx0c53lb/y7ivfPH5vP75Z/LE7Ws55nNw5+5JyW1+EzdVzO16d74Oc4LteD8wn2Oc55y1nS8PB/1NwVWWD/yd3/9c5PatmzwnOUqnZoq51z0h0KKhDrTYLAg/xZXGKhzw0r8ugE/z0bq6yCWxS3QIOveh0aSLfWGH1oS9z6V22ctw92/v0sBea6GhHlrl+KI8Wsdi+tWMuEcc9tVg2miz3qqKP+qXCa8GuJDgtRDsE73IIDgPH9Iairj2FaoV2PN91LyQuNjcJNFJOho1qZhLCvyCpqfjBVZZm3NLq37ID/EqYqCqShXrhqylaR90GLEHp6Cpr+jsX7iOapvr167lzp073HivZ7vZcHPexQd+gwN77hN0SH7Kg0FvGmfLhTRvOIN9gfC1jmZF/tBQ6Cl/Ch26cf0KD7KeyFdfeTbPPXkrR94cmdOLv+BVFfl2s8m2inok5O0mR2BHPFjUd7up1uVVxYkYaEQRIS2ojNAYkP1gAaNePcCwqFQtexk45G+3/YQXlL//7i/ykzd5YfHvKXDcmYW9MWgh4lqSYyxiW2dw3X0z5hXCmdghYh0rO40QPdx70MuCiFoYAYP53P8mLMMb2hjtu8MGlOtXtnmBPXztpcfz+J1r8W/1ucZpLpZGoq6N/ARUyUdXWYVsl9hLzPRKVcEHVPEHYTCqtF4AABAASURBVPaCAWuGocw+mEWTRHloySn79TNemP/uX36WH/CN00f3z3kwOKP00dfq/OPyR9vK3VtX8uxTd/LE3Wt9kw8fi5wnDK4fFuPuPzjPL9+7F3+13T9GvHPzMrPJqkrWhRlnTCuNVzRWwRUyW5X6KsMtU0IMfnvzPlliMX6Lt1xKAECMHbYPmFharxR219yoGDSaNLCL7dBD72HnImpAgaq05ZGmdTS2L09h6Ctpwt6dQbWzdxWtkTrzZgCGSzWAAJ8jeJIqqjd3JVlJXVpyTkM6wP0nBNfpzArxIqMqaCRU9xIDvQ1dihKzgWU2gMJfClwacieAKw/XLKFr11dqGb+qRassbXSdPT/IIG7A09zZdYQTNxZM26M0Yhr88Am+TWBGp4c0q6rJl7HRxsQhZajrKXOaub2SjgkguzhGdMMlEmj3QhNv5WDA/UDDa3Uq05EPKxkT8D5mKX6yb3qI78aEFtbKKk8+Rw2kWnJUgsKYSetYrcdmWFOp5cKQbguaPrQg9YiDocCXelXl0K0OldiIOrh4e43CxBVcgnUfYC1cysHxxulwb2s6LeOSEQc6h5T5FguRiwRGb6VrGcwgBV6QXKrMRqTJMuLr7sRGsx4Xt4GdI9u4Q6dG8BhSSFxO++u3GMUqhRddpVlFsZD7NssJcPV4E/8O0m/+2ov5q9/7Sv77n/56/vMffjm/982X89rLj+Wx27yR50HdGGfZjXOmmzN1olgVa4Db/U2MXdegNv2cq5hHL2UtfZ9VgCqVWFQCq/gzIwevGINsaEVWCj7nzT8F5MbVo7z89J381ldfzl/94dfyP//9N/Nfvv3l/P6vv5TXXryT/s+6kux4fR3sbyHbyUS+KfWUAqqtLF7IK9wmhyWHeHv1EEvpfOJdKYImqcMcIGto5+XYABEc1ppuvR/MIUiKfU6Nj+ZS17/z6QDNvR1LvgGSec8lJ71dB1bPewlrgl5VoS++IlYANWjWdJsSGcCrEXzgA7JXFXkmIUTqeXq9eo05R2YcbFljKS5yolbVY9JaliZGrItZkAGXYB0vP6SqWjKs1XuEDj2Q8Ql0kacA6T2P8qQRObh8IA9l65n8YsTWSvV6uzDyx7gctpmggAY2p3Or1JuImRwHBDqTMQ50+iAm1oEcfI2XEnyagv9c71AEq2IfppMaqL4w+gKDp8mhqmQZPWa2/ZxJFfliGz0XjqlFVW6RxJ77oy34j9UVT2WdyKO/fqqTMBrDfJoD9yQmKlXkiXbJfHAwDB1apV2aNnfB3Hi1nZI6WqXKjCF08tUntI6DV2kjn1wCmwcXYdURE/1yqY3FPi1z1KHnaRt5AdTHam48F9nA6a17jnTxHZA0GFrreMlhfl6Q9nYFF45r59gnEYDQ57QEo87RZDEy3QD16X0hl3vaOAMfh1JV3G9H7t0/zfs8EPzonl/yj1Q2UFJV2dQGgm/CFzqb/nxz59bVXDnehmdGYYqE1wrKaXmHfHq2yzvv38s///id+J8efnDvoeY4UAacOcg9YusMCh0/NUbmbRAntBazeAAh1tTIQ48UmugklDkZNpGEj625e/Ok//7dyy88njs3r7K2wWk6UvykKTT0NWFrI5p2vlj2QS9iwrKNzUEbuNWBPv0sA8+4Nzs2fnQO3A7mQAvBse3GyIcfn/VvWf7zD97Oex8+EIZqnsYk6XOlEYa1j2SmxC9S3PJMbMopfELzpFLG2Md4u8m2HwZueOh3FB/E7T/jc6D9s2NHJ+D43eLB8OufezJf/9ILefE5nldcOUqVyZIszIkR0zBzuX7Pvx21S2ecI2c8PO7nGGdnOT2VzvsB4Y7nGjveN+x4/2D89evXcvf2bZ6LXONZxHZZSNLJYysGiH0LDKX7gWg5TRoaZzA3TKjDpswmNuJwiHAs8RoLBZ6l6SX1SdFJK1UQ9gHtJ1ZGcR+a0Ad+o1ySOyRPUBdSymyuDam9OimK5pUWFdZlLO6qzNhsDhj270WYO03TNB1NTlK6tkotRnnPnk0j+kmtzOFQ1VXSIu5vUSkfkild8uq3o4IdJ8uhzyqbQ7mKqIWK4koQas7gZqJ2R8WjxTmsSab2vxhn9BxxZeM+sbPAaze1tOrNlzo7rgFWS579wQdDTRfpRCRY2ISIPz4+4dv+W7lz+1aOjo/iReG3/l4gZ1wkp1480EMumoc8IJxP1XfxIjsH67mYZMfe2tftHc6gUtQUGvLxceWZx2/yUPCpvPry47nFQ0JvmhtuDBuE4gEVLMUZUMSFazHbynaz6ZvHsTeK7Sb9zQG1HvMtwhHY0dE2W/Aqgpo84lJoYBQ2kCxpzwBm7SDUv8rcE7g5nnJzfIcXmLfy7gcPeEiqM37mwbfWREIQ1lBiqgotcGnoHVvnViO5vqRg/0Z2CDte0GB9CJsTMNoXTzug8cAZ3NzCR6CAsVXxnxF//tnH8rnn7ubmteP4P0P2xcdek8LeVDoTY45ZHNIGyqzX+YLnOs8GedU7jDoWV+Esy7QMPIcVIeuEmQvk3oNdvv+Td/Odf/55fvrmh7nPN3aWPvPvZjyJLesqN/3H71zvB4N3bpzwsNe6Rvp2OJB36RsC29S/2v5LXvjfgx48PMvOpFRQuFEAnQDyEpy1Rk2Pkv6H9ioQ43Ac5IOxkB57wIpu7iQoSHgxGiOB6bgwRV5Ip11zAwwtM7gPfZxwCQmNk1TL1dY8AmKxYdhQo3GIIOvILrXIYF4sFMqIToWkdpRBYPRCCmQuNizLwWNWjOTQlqW12vKI83tadUKwWijkUu6KCZhy0rlVpPZpAcPSOxlurEukrT1QB0CL8MH5NCa0Th1P3dWOyyf64s6sB6YFNJfnUluYe59Hg+Dip7ifEGUPGyCB7fte5+w5kA/Evesq7G17Iamq9E9zcnm/gHovE2xhw6BP7VTIGjyuRFL6CKdRc+COaBsKvfWZF+8FOLRPeZ1u+jRmRv0hdVTScPTRlcPxyqy0g6kiTQUKaRrtk6UNuHTBUosjUHfM9BarCnOReyIVf9rE/Q8OXIf5K6kqKEklQeZspiZSoFf88YzKbNinECzp1lC1GMFiaCxrq1WAT5kyok/V1DEcdDCnhB2AFyIxgwTSLhVfJwJXD00+WGPv/6r3isJ9JyxswAcCYo8OTlZkUYammWO3yAVfcqx5N5sKpaTkmAcXjvfrF3nQ9ttf/Vz+yx9+Jf/zz7/Og7Y38vvf+ny+2P+s+EqOtrwb4L3DWB4OjpCH+KpipA8RuTQYqBPML4p4rog+wpRxfizUiI/71fUhky/ZMEoFx4t437d4X7129Uqef/aJ/ObXXsl//MOvUuO38jd//LV8+5ufz+u877hz8ziW0uuskUrIlpSTJq0zaaoqa6uqOftIRJ1HHhtzd65F1hGIogAUIO0SCH1eT84xsZnJ0TUzBT6zM63pFgUmQAX61sJBu88KmdZ7BsdKsBygwfkSCTk9Ad5woWFOHBdGVp0miU2Jkb3ixEIgkLHzrOJwTYLkhQ2yDPjaB/mn7jiwBhoW6zZwjgcZ6qSFrRImp8Mx7QXkDuuhFabuHCDNKwWe2RZj7zP7Im/CunLEWF+M6zMhCfPRyee6JqUnYH3y2JBhyxRzzsVmLCbiHaEFRwJb83GdEGwdgMRPp9bDGqZzm3pu9PZgHVmIcFBCGbUNcDFpjZGPBnA66NZYzoPN2PBmQD8xCTjqhky7aEhXeBawBOs+PVoEHiQvcy+Ap+NOGVw2adkHlIJIzHxKEvNQQGd1kMyHyZowJeSiB4i40Eaq1BDpfbqmsI1EHJZug/NtpHz/2IkAB7SEbvBVbELGQh8zT4ofa5MIoiOlU+E114BvCwJpf9WmOWRtnY0czfEsDBLMtE1TZ6SWwqdtyzAKgXjGrM+PFhVoGtmBzgNw0dtJu3QBt8SetLkHEYTZqR5hGbWs1ChxmBpy71tgmMcLD+y+Z/e9+3sf3M+HH93Lw9PzGbIJK6tsKIdlZoN+xOfC2zeu8dn0eq5fOcoRRsysZe7vyC59XjF88PGDfP+n7+U733s7P3/3Hp/ZyIV/aM4P2/fBjFSTMJFcHSVrW8JWdXrrCLIwJApM8ZNMqcsCt7Pj7Thy1S/TnrmTL7z4ZJ66eyPHR9r1nbOqPVofJxoOvqcqzcyfXifb1zrZm88M0yfrWrjIzKevpKOlNIYih5HTuEHYCErO+Iz2szc/6H92/ZO33u9/jaVf2GNf95XxhDHrklh9sPjiYLWMtVKM6SWYF3PcT8pLVXFci+O4YR+2PG/Y9m/hnbApfo7f8jn+SOKz/JbP9eqb7ZbP9rs8+/j1fP31F/q3BB+7cTW4mD4kJO8mDFCSPvGsMdlxXvR6KW5Hzec8EDzlmcWkU9Z8NonnGj7nmM8zdvH5wu1bt3Lrxq2cbDlg1B0aKVLwMHoMzF1VaCIjiArpwkaaay3E7mDm6GsWgEPF7rYb2uVuDKsAJGhJOHUg+ooidte/BYaWHST0Dpd3gQoSRpMofhat/haMe6Q57CNMIU0AyQWqyCXlQ1oxXCeMQJ/yMn5inhGuhsUoeySgN6aDNH46aZa0ruErF7tMF5YLqT3+F8M6Q3qbLrR8sv3KxL/S2MfzEx4crHW+lc+r8JGpl0CPg9SFLi69j2Q/4uq67m8L3r6Tm9dvcLFtuJh23FQhLqK+kM7OearuRXQaLxzffO940+/pvOPVUDL/IN+Svqcqxi7BeiWUm9dO8uqLj+errz2X55+8OX8dHNuGG0vVJohJJdLCstluuq4tvG8aR9vIj4+Pc3IFOj7KsQ8IpS02cm1I5IVrjZ0L3RqVPcfFKSd9VWZp3kRcD+t+6717/U9gf/iL9/Lg4UhVpXArxirGA3KutJ5sKojVPJtk3ZIqDKjqO+ehmHPnAtiBoyLhrgINMRBvPG0zBsx6R7/xGznhBcf/bMS/s/DcU3f6W7X+NocFVlg9MYY0FSM1mDfwCj/wLNyH5YfHj0piq1r91KDlpos0O3PpW1WxNqf0X1y/98Fp/vF7v8g/fPfn/dt9DzmHOoACBguqqtDjft24epynn7iVZ568lRvXjnwOHKrHhg97EDTJP27/Ed8A+mDwA/9pMsepkrY6KIdWKvDu1eN+UHXeKqWkypkoCh4hyTmbYwesqlRVIh454kEX6X1XOMAVO0wBWrfu0I2t6KydWwNET5V1EZRKVSHUwhFTDgeEzhJMhIQVpSdLOjSzVepwmr5l4IkRnK5ZhxmjBZodn9n3tikA4jAD05B5Uv2DcXZcXGdEKzQA5EFAqwwDwjA7sl/y6IUbGGcmCdwRaV84fhiXPnCF8HMNC+iWZDBPoDYZgxx5Bm5jikjmbVgZm3Pp2urBQDVoYyGZiLrynH3RltxodC0zPwqCuWEE0YEYLzoGoYuaMRkAsxeZS+ERehQr/OztVj0ymBlmX8WeSGAlnOmtMe8OCqSbxybYqhi8x8FSm1QpjDh23MFwGRttKTzNF3iWVitfBfTLx/W6AAAQAElEQVTp7e4hzYBUVaptYEjKqAHmyCXqUg7aoa6fprGArSObbR+MHpRlynyiaYeMKfxqcSjkRZyM5FU1ZccDUdX4rkMB4NJ8rXgmYqBXHQaDtx0DXcuB2vvgOY0pj5aUtS1zTmdAk8BWf6erEqxUMZ+OvP7cuHKUz/s/9379lfznfvD2zfzXP/p6vv1br+XLrzzdv/nte4udr3G8Eb+oq8KZErLFI8qQ8KJRCt6zoKrCLrCDK0PUWVUJVFXxdSOovtY4x5YvD/1D9K+99HR+75tfzP/5R7+e//kX38p//ZOv5tvf+nx+7XOP54nbV3LMewhS7bclNNKlimTICJGqWGsXXagVmyOwO6B6QYKrURlLq3o6GXr3Psgt7Qf9plLLPCsXLYYBDuuu3gIDMh1hduWB2DWHmbknLbKmMPT0S304AAESsvbRDsaKkIxjQRYAZLyzpywY3ESata3pWg+IwKJ07s4Wm9JiQb2QQlQutQKpS0grO0u4nKVxBt9fwPbd7GuG5gMEqipykwfPkhiAUoXAumYefLF1F9eEcoCiZca0XQfPnXSbGnMQQAebI0J37QqUI2uqEh1xLMYCrYUj9rmrv1QNOEADOujaqipVUAqLBOu+yAsz6RrevId2xITiZOyJCBrMERKHAWBVWMi8kgYszRgmhA/nVlWF3tQDygaqYv/wTSWIge2FQqukR3lsq+A5RmqhOSWGRS8iQrLCKHFEkJKWjUOqhXLQ5jmQVFVmk1dKZY+pzIk8IzW6LaJ7ImB67BHcAFHniHDQxVaasNGQIIBsJRIty7nYt8bYY/lw2NMg+tFuphUzB/qyJ6PjSG8uXYYDxAKniC8dJFUKC7UsmojMhzXhc+Quvnf/4KP7fK4649xKskn7VFU2/T4iPDiq+Esjj925ET8z+lqCObbJ2WlqOOe1497Ds/zkzY/y999/Oz/4GZ/XeMAV8oQ1FAEbB/jaVa2dW0h64jnEVnu5VC+opmiuqgo9BSRvoeVCLKTZfU166rEbeeXFJ/PCM3dz7co2m2maIwWwhCkTqTB1jwEaRQ7WsIOG8uqjSaB1DBdThl2JsBxLy+qx8CmkqlKxMZL7HHrvg4f55x+9k3+FPrp/inEzfXoeCsUVkPyOC5En0ystYnVeXZ2uOZ/Fj462/Xn9iM/nV06OeRB4Ah3z+fW48e12scM3tc12w+f9bVHyBhoc/+N88fPP5KtffDHPPXk7V/jcy1R9SlXWNtIya2nEuiGv38H7Fd8jnPNe5JyH0Gdnp5yH5znlM6nPM854fyLXxxzXr1+PvyV47fq1FOeRWGX+BB7amAtGWnpNvjCUAX161zLasaVPOLXpE+ghYNyhzvWpak2S8kJsgVvVtEAXrH3NJV3A6TVaxYIr5rA9CugnLT5Ouoifyj7VbvxB3gPRcjZrosFSJFhDhVUSO6Q2YovEbg8mXWlu18Ai4TGyQougKohK/zQJ+FIvNKnrIoDpWtyfpb3Z7QFUzC2tQfCDTjg3RlZDkpYPbIW8EmL3vU/PYe0Nz4Ecs5D0nAwKk5mIvcmntGMuVp+M371zJ1dOrvBsZ+ScC2Z3tss5T9GV/ZXb07Mz9PP4pP2cBzKSF5J7zSI6s7I1dmXU47QaRhc2wv0h3ih//bVn8uXPP5mbV48SHjD6mlOlN4ffOvti3FA7GHnMUVWpkpItN40j6IQ3+SdH25ycHOXqlS31b7jhHOXoGALfcnfiHhMOxCRy7bxJQExMVVTLzSLorDqTVz5+uMv3f/5B/E9H3nr/Pusu4jfhLpUur+sosISiQiCsUsxX/roDfOPE8KpNmBaXwm/2qQMh7CD3LZQin/q0GSgm7bB3qXLqrZz3/r309O289vLjefzO1RzVLv7GoP7LTDFHnBqiHGCOxoChY0Sgq8NC3n1s2/XA3+LajrzWqy6+xMr8DQrMeXi+yU/f+Th//68/y/d++Hbe//ABezhS7EXCi95wrFSFB7qV2zeu5Nmnbufpx27mmn8j0ROC3BsKVix42PjT0/P4raC/Lfjxg1NOHV6wyBUpNPIpq7ZIMcquSX2zSeShVVkHVvq658GKGv0lV48CAyVwYqiR2Au5c2DWJjK5dkibPpCdGWVNpAsl4GRXA8bfc9UcaPThZ+YuASXGaxtK+A5AmEtWWoh8GhodPWJIP8xJG8g359u4rxgHe5umVkgw7c7n/jtn14o5pNC6Es5CUFFV6YEMGzhCBRrIHEyMpDYpNPPD4vRhkpEiJSQYNMQqBh1Gg+mHsNhc3VwXIdPk9i1S8IPwu7CuemiFveBJ8TOcI1GCKmEMTVgaQCxnn7+w9/7g4xSWZj2uUVLXVFUwPEnQe4DWdhzMZ+wCAZMBkA4049LzKCeIPT9e3KfDsoZQY2itc4o3tuZ1f523Jrq4kWFOMucEVZUA7CC1EIxOBOPs5huIRc6CX3Q0DSQa672k5S6NvBqn9wAP8c3koWkGoM/yFaZEAvYQv73avsDwnXvLPg+496DoB23AqAjJcUF7Q0LgJNc1yEFfgb1tzoiFHrOYT0rmnotDHc/cWVrVnC/GtJ1Z4KJdnwEsBDTdsBkOy0ycblVFhkBaqAbW+2a8FEqFi0lovcct4xvim/CTz2wqkHaY3TpI07E1gb3cuhiC6RTN7zV449pxPv/s3fzbr76c//z7b+T/5kHcf/+zb+TPf+e1fP2LT8Vv+K9yPx+D9w79m4PnCa9RJXF+hNewYh+Ks3nwniLol16/6jy8elJLrywoLGNwT/S+f5qr25Gn7l7LV77wTP74N1/Lf2Pu/+f/8c38jz9+I9/+1ov54kuP5TEfBvr3hyrdNiTZeJG0tgx9Tox4bFybpKU5G9N8AlnSUNDYEy4t7/3wbYy1LcUrgRpdzINIeMhWSdzXEaXQqn0HozmaMPX5AcdBy0JMCzAwDpJUFVkqLDFBztJq4Z2TtRZkZI2ilkKsOGvXP6gEPCCxmWcgHFChTqpobkqBJlPO0iqFNKmQq+eK+SVsEV1yMzXbRZUIO8h6pGBH3dtIEluBA6LOGH3EjZmEBqgc5kMECDMaMmOSC1m/lUDTzaCeR63Y2knZY3i2z5rvwJBHW/Xc1TBju/bAMozHgOq6TLnOMWtabGSohXBtlzlQBzhes3Mgpt1RCE5vXycQggpKx00pNN1gXZM85JJG8Bnpc6aQqxgLPbNhygBrbb+AStWkPYSja0oqgVZcLl7FVTq48vGLsWFvJB1iQ29Zh5Hix24sReMw7YypKjZmLCQbHMMseLIp5NCWfJ0Dde2tE74xDzU0vsagGFYFgFzFVYQvs3TX3a1eyVyP0uF53rJBJl15yyTPxRyaRMy1rretY85viKSPhazvkdI5LJCdwcF4pOwbSfreYMFMQraOAGaaGYeQ8vh0kJZJpAvLb9Shwg/AgA/q8vPixzxwev+jh7n/gNeDHZWBb7AXARsG3LPdJNf4XPj47Wt8LjjJFT/H8VmPcuzhpcISouK/XHvz3Y/5nPZO/ukH7+T9j0+BSTAwQyF/yB+aa42Y+kBowm+1wXv/OyZ6RWux1gKjPPQ5MgPnjTLnaOAWjjUYcI2fAe/eOMnnX3gsn+P10X8F5RJ2O3bbefFFohzqMB4aBi58AOPKOvFCQeU1b0BWRDB+jinmTqVKSopNHCmEyoYXuULeUwWMePY9VfHHOe7xUPUHv/gg3/nhL+Pf1D/nusuyEKaeNfJaPSAKim04QAMHCZHjtpm03eaIY+Zncv9D0ZPll3euXT3mQeBJjo+P2n6E33ZzlM1201RdEZlIrjyYecPBfv7xm/nGay/m1Zeeyk3/M7BiDdi4CSEMoiTOVGoBCCGUafTIjg/Mnnfny4O/M55nnPJs49R/Onx+mjMeEPp3BvUb+B4dHcdnIbdu3coxz0XCPg1KWntPkS4gwcZE6dbHTqmAKwz2WKYEEpWhAvk+o0gs9f4hA88YnPt6xSifdhycHBbncu6wZrKuXb+mFYCTCq805dOaeXSKiVcHZYgucmmW9p2oYyfuHBgOeRsZrBl2qet3CUBpjAnxdw29r6TE0n3jRJhb+f97OEx0KJv4QD8QtXwq6XNQ5yM+Wi+g9vPgLdDoRS/Kp7KOaMuF1OonBzbuk+CCEExvZeWtdHk9oF6yZMvd6sbVq/Gh4M2bN7LdbOZvCnIT8LcC+4LiwZ1P2k99MCjxBv4c0u6NtM+ptS6564V6RofBnHaw63yQ8A98f+tLz+elZ24xH4/juCA9GSZx+ZBjcMeCcX7MSwlBQ7ph8GStTWL93INyxBv/E244JyfbXD3e8oDwqB8Wnhwd5Xi7hTYpbpqMqcpsXHg7ih/cSYSKDys75PNd5ZcfPsw//uDtfPfHv8zHD3Yp9iW1jcGkkUFWkSBAidw59sQNrzH2uJwgycISpZ1LGvuluVVA6JcxltvYjlp3xgGwZbGkx29dyavP383nodt90yQLk1RVqioMTVVTrvBToQ2kLFTNHUZmm8iFNtiX1SJvizlRPFbGqg5qPEd58LDyw599mL/jwaB/p9F/VrzzBYc91I+wFBtZVTk52uSxW9f6weBjd672sSyODaZs3HKcCxpM+pAXsfc4Nu+9dz/3Hp53VfpVFbNWGOjwHuHExIYYsOCXg3ZhXqSFrS6qo2NIQF/xZFUmn2OS9k0CUMWQIMLp5jFfbOgcfSXsaZpDui2hLYt3HDFVDKLwRVKD0HCiI9s9NzcKCb5ZmsdHsVKyhVZZLgnLJWTjTcwBUOQQC64sl1Lls5sptMqlVTbRMlO/1itbvTxL8oEyFll/Cai3cOJGtKrpEuUTrdZMURiZzTk6cKqHom6xuNU3n2iV6ZRPNkyXwctA5xRic6sUpveFNHXHrrEFoh7xrUcKKP0YqhiQqxaOrGufC2ClIran0QimRurSWKmqRvp+3btkpjGxHucwvZA5bxgv9applWmuFHaJYyggYZzIYkJvN9TmGiV1SVkf5T0JopBveLeYZXY46J7PZVSqIAwF2Rd3xEUiD8pn9jUumZI7k31bcux1hRWTjyVKXBoO0MyFgF0Z6jpr6oduhddKiId9f+4IXvJREZSKnIHKITam4qDE0z/cslNVLQ/eI2i4clJ54elb+TdffiH/6fe+kv/7L38j/9dffiN/9Ydfym9/9cV87rk7uX3tJNvibT61Gucb3lgQ93lzmNCtHR4jXoeVffMs7oesFF7ng9fBXa7w+v7cY7fzb15/Mf/h372R//kXv57/699/I//nt38tv/eNF/Pqi3dyly+anG+YiDkJN0W8I26sH2JFWVurKKvf5POeohxyZHXC77Br15wg7X2Q1SXEPZylfQJgfYvJkFVsbnKot6oBBvTgSOo82qpXeZCviyeAnrVdChzuelsaZqDP7PsYBUk3rXJJWUqq5FK6TWmOawkaFgQRaUm5MLClCxySCXCv6iGMOBa8ErCqyv4HGTCyKlAolW5VCBJaAbqnhfxpfY8rSDo9ysUg8Rg6yAAAEABJREFUS4V9euekW8Pab1XwriqrUApCvCTC8SsoNE9f2EUvRAn22X116NnaTWnEsdVlWPTVXVRZ0tfaoEO41baLPkIr3mlVpAMfVNcHc6l7g7oh67XaBkFocGbuP2OoQ/tgk6GssZNz3rNp7dbFJlUVf7RXVYIWWpWyAhbEnh/VPlw/QhUGuH3eN5QmXVimTpYpHI7GS0u+9NxGSplNsX2mGn2WZLI2h6YCs7NEFqr0KOn9KPYr9IOcn5HwArZGyXRwTmsqrVRN2olDVeqE8SHFe7ifD+4/OO8v9P17gmfOyWtBFX4pXhfk4Ywf3Ns3uXPrWtPVK0fZ+tkJHzs3/97FQuHZTt7jAeM//+i9/N1338mbv/yYz62VfVMkf/o1ShQA3WNcxBeQZXRC5d5QBAxVDklVpZLAICQCvF+AJEGHtIVWhQ7Rc43Pof524Kvr/zZ8FDz59MYc9EgAsZGyS6gG5uuNuHupTbm5iUutMs/DSpWUqW8m7mfCQo6tHCb1nL0XnNkk3HHteBzefPde/oEHgj/86Xu5z+epTW2DiasOp8wEPjQLsUTG/ePIknQwb7JlrqPtls9s25zwANAHgVevnOTKlSt8/j7O8TE4n8F94LbFb7vdELNJ1SaMUEjH3nCunPPF4ZnEwT07e5ibVzb50ueeyq+9+myeePxG50rhv5AMjZoStqLJqptY8CDnzmcX57uc8wDQ5xenp+f9i01n/RzjnNhdPzw0xt8S9D8YsfYN66pUusG0qzoPBSsmKHM/QsOJ8XLvqEQTRG8xv6ItEb/C49B0cb4cov/fyVb1WRFUQ99b2dOWxX5VWDt9ysB+NbryVhjMJyHu0y46UDgUsMUycmGpZTvlkwJS6ba6qUKe1BIOmIv3lVAlXQs8kHbDvMiluV6RoTmzDZhVTJ4OKvItuoESXlmi2ptkFZqDhOiJJGmXT2pDp22pC8ySafIOJx9nb9Z2cSIeZCFW31nZnGX1l2vrxC2IQMrEbblob928mbu37+TKyQlJBxfKOSTnouEiXX9jcM95+u7NYnDRWU+XSMqQT11xrRmoVRJzQ0ju3L6RN774XL766nO5c+1KznmC77c+pzzwOeMp/pkXLhetF64X9XB+5hvcMIqbUyBluZfFhuwuZcvZc8zN5mi7ycnRlrUcNV3lJn2laZuTYwjbET4bApvctDCsi0B8yB3zp2+9n7/73s/T/+nIw3Dck00qaXI1OIbmebFggRcUWkkMpb5uApwysSzxpBi7EfdMQrBDI8A6tWx5Ic/0KXADB+upPP3Y9bz24pN57qnbrJebLWamwb1SBaUyW6UKIjRdM2kywOTQggHRRwa+M25g7N61zBoGL8K74NWEYXkh0Rcc9gHf3P3jj36Z73zvzfz8l/fi3xcETk/IdUMlSSobNuTk5CiP3b2ep5+43d8Qckqy177wYOe4bBL04lwJ3zSe5t0P7uX9jx7Mv0tCUjp14ES+ZKRJUNR1IHfdyIVby3D9WkcWq1IDZU71mY5VouNiNqBq2hR73RJn4SjMG7RkQw4l4wtEPtpe+NBhg3oChsjWmf9iTrLtMR+OGo+1Aw2rIkoBZIMImx2cbWXGgtIUsNAGc3UIQ0NFRrAEIcgSNucyBwXYQemD+mT4jo6Z/tavkzGjY1ccrm6MySRkOzBZ0qScpX1qPKUt0+G/egPSl7DExaj3HC3E/ZNiCGR9VLTghEQNIvkATVO6DfO1VIcoiJ5iZi6DXXoTxtadTy9JbDDs8xkikbVxFmxdyrhxb8GIAMy4yGstzRdsia+iDpzpFzXgom4diLK2OYdH0PlIHlLYJ2GkT9/M1rGAe3/hTjyXOZ3JCKaPNF1WLOS2vulPKuqYNmMJS/CQxnC2xQ/HAYU2wGfeNc9lvubRBwv5d51kCSdDq80dGmfQv/XRCnGDvc9azT6o/fApCKfYxMYUgJDoVt+nnn7aoMY+wXG267eSi2i/wfzQgrueSYnX/5Sxh6YPcV0XKqJjM+tTWVwUU/5UWCPxGpQTUGi43DHl0MZCsO4cAxbaojVMgQQthDhlSXmX4yNeix6/nq/zhd9f+rDuz7+V/8e//4389be/mt/79c/niy8/lcd57d9ujzJ2G2qGnLO2qc0mIeNwzqpgwV7Z7XwtOaf+81wl/zN3/c2B5/Nnv/NG/uuffit/8yffyF/87uv5zeXh481rx+GlPTbSyCAngXU/kLt0Budc4AGXmDy9n+ihrtDwZJxdn9XeLsI4TFxlpUE0hlYXvhTWmsPQOFgjvBPA7cpySDcYNTlOEiMqVRV/wjiQZ1glh/qYeuDGTJ95/DOiQG6u0RbhOLi+NjVW2CUV6KDjis0UxsGxdZyDMg6da+G7ha/ve+b8xDVOAJ2ZgM0HIQGxmumj3Km98KBlZfFa0Vs726AzdYkM9hbCca2jUrhNm1hPMQxhwKJOOTEPU8R6vObEpLCP7YYy44lbZHXEgDTF6E6UBD46lvmV05kbZ0hap45AJmhunQj0NXYQi9pdN4nQTMJ/NEKS7ulmDNOyKaiLHUwIIANBlGhVUk0JuPVpm/lWGaco66CfeyR3D1ZD4SStPvpL6lLLPaAVRO37eHEx6ux8FIkZ0X2jPhXsVQwdKobAnDh1sbqYRrRlBjrbgC9OziVN++o582EWhk3duAaWQXSNVZZwJvd00GZMZ6X2tmGaMydVrAOjPhtkEGK1gieX7KH1/RBuJwzWM7JOtZWS8ge1z104ajp9cP00wrGq0k7wqkKErDlwdAqLzAzWm0Iyd+QIdDFUl9niOY4Pedj0Ie/V/fM/Z30/T6pqUkolqDxYqty8fiV3bl7LtStHOdoWeMXmPjYn8xkPefxnrj/4xYd8Pns7P/z5B3nwkD1zfpz0ZVrKnVjLCw7rLoYDMkF0Z7EGz9+Ox2KfR8H1qU0yVmpt2Z+k+EmONsmTd6/l8zwQfP7JW7l2dQs+4j6E1rkNZk7U7qp+1pMf2qfcLqmqbPy8AUehMx/yFqK6JDU7OhJLu5hg5rGGdNvxmd3j8OFHp/neT97tP5X1zgf3qdFIXCyEPKY0t6jZWFq/tm43G9YJHW35/HkU/9bwlePjXOGYXT05zsnRcY77AeA2R7zWb2ubTRJflzfkNb3/MsBfKjo93fEZ7gw6zcMHZ3nw4DT3HtxLdg/zLPv35ddezEvPP5GrV49iPR1LMeW+w10bi03UdShEnLxOdjwn8JeXznmWcMozhLN+tnAW9XN19sFfdhps/gn13719O7du3uJ9DHORm0xm7PShkRp5pIqzgjkyEjF5aKiruOfAyFqUJCKIrzrgwnp1zoHEzIZAVdMvzXFEbYdFpCBUYoh1LyQxSdcOY/C8blri2oZsZ5rOwax0NHo1VeZP4Jh6TGSV2Uit2jRaWS3YqYnxoquvtKIdsypw7bDZi7zV507+95qnWXt+Yqg9gsTi9uojAtY9MmVHSfgicEVE97QHFThJMPR6ljAOE8hBX3CRFg1rQWSSkNIKrzy9catVj0mH9k9a9Vk9Vi4G7fMZVdlwkV+7di1379zuX5894gLheooXy+Am7gV27oM76JQLzId1fbFh02/HRdUnYy6a61+nKeCqZY+Qr/AA6KVnHsu33ngxr770WE44lKdcsP7T5OYPT3PGA8JT+MP7D7lRPIzyGS8ufWFzQe+Ye8eDQvmgCOcIB2BATJUNwJbhSDracKM6mjev/mfGU+6HhUfbHB8fLTexTY7wL+pJKh892OWff/zL/P33fpF3/GfEfO7kyVd2PJx0fcqxlYPkGusCBq8qMlUib0qmLAOnXi+34R7mos0jtovrS2r+FJLFwQFQ6LXjBXSbF5+5ndf5VuWZJ2+E5bD+yobjGuZsSqUKSiXyhVDSDT2pVEkjlcw30lmbyCIj7qh7QDvq1nlocn8QvKFoe4j+1rv3eeF+K//yw7fynv9xCy/oulaRBEFWVdQbXkCP88Rjt/LU47dy49pxeF3hW8TAtVeqJp2dj/hPEX75/sf9N0rOznapJFWMdCS3NA4VfxDt2Kt5UlWpJFUFwSMvTiGPLIsIDVvAA8eKLbMVTIJl5chTNAcKfUMcLFWLBVbFEEnLIc05V4tcV7Y47Y6iDIutGlRKGitXm0wlSxsBviS374I8yrSVERzAquL8SVqtXGq7vTaQCpcNhPhox1xgEmzfgXkRSsc8amsDA9MneKz2MZQ4NtRmPCbMNRn+sWHrXVgcCkxKe2U2bPQpGzcGVinwdBuOBMqlYBlQaAPClFZXoWsLrQH4YSdigYugahPYBkGC7TFg5ZUw0dVg1kq8J2HVxKrg9LYS66XIDvX9x+uz9wKj1yLsMzqB5F7SIE23qc/xIn76ulyl6fnIaAj0WXZjq3DYhz3qqU3CAWdu7Qh2/XZLfdPuKLnOyfHjeNIRwr2zWQ9VemyRuT4Z03oLDp3XGZoYqvTXt3CFUu3Xw2I7QPZWQttlDhfawGN0HBYDWy7QRR9w+sKQln5xscVjv6B9jAHSCSqz7XOugDAZ6YvEPV1pknCHtDoy5dFa5+5dQfLEijmlRL+qij8mrEKCQvO8OyLuiVtX8sYXnsqf/OYr+Zs//mr+5599Lf/l26/nj771efCn8xTf/F853qSKPWaNY/kt8mw8Rpv+gNKvLaz06nHlRV7XfuPLz+cv/u3r/bcC/+ZPvpw/+a2X87UvPpnnnrjZr+28JYjzd00bapLMX5kN7jEYQaBP8FNGbAMiNFUIn+YCXMWAbY7s00DpviDodHbDsQ0Miw1pZ/ximqhXbzLl5LKwR2Or1cjJbtRKbABmk47pgb1A2OWpI1MQY7GzMPqACmtVIdlXrmWHJdEkIXXPpaYfQLOR4icSARf3jnxG22RxDe6pLA1lL3swsOwWrgdm2Sdo4rs+GFYS4sq4aUhVNeGQ2QomjQS20Y5Q2QRxXnLgse35KgheEBkulEOXvWEBF6az4krqkwyQ1iorNQ2MHOkdNo4ryqwPVXke15ayDyCQjrqJTdcLqn2IPtqbdFCAF7SIskkLpnLp/mxdfVaNuHd9HerELFS9SHNOD0kDDkxelGfMWHRZwANYOE/RUUsJJ5VEexJFj92U1HLQBnZJaPK9xxC7INKxpwP/pAoverq5goEEsfee15qqyjMls2FTAAvGRSPfDrUinNJBi4KUiBfv4z3aIhV+Ctz376HpAGMbHVcW39/jlmiX8mjTOqmYcl3BJS/N+4zT0tAUExWInto6plshsg2RN8AAxCHn+DIXagZG35v7vwx/eO9BHpye9+2pqog7IJy3m8r1a1dy98713Lh+HPWk0s2JENxzTzHz/PSX/h3Bt/IvP34373/8MOeLnc1WgrFa4nbDeqaMIWHupbzYegaGqoo/DGmaA2vIp7aqWnA4clWx9l3811qfe+FuXnr2dm7d2PL5Zc69Y1JfmyiJ2tL70AnAe11cNzsoPW+lGzlV1ZpaZz0q7UAeuXhzh4XAnGvHBQM+YlgAABAASURBVLpD2GUw58gZn798nXzAZ6afvPlhvvPdN/OjX7zPQzl2EL+B34ZYD/WGeTacg/4CzbH8aJMrfLi8xuf3KyfbXDs5Rj/OCdjJ8ZbPnZsc8aFt21SsfZOqSuiDwQdwPjt4yGf9B3y2v/+Az/b3H+Q+n/Hvwx88fJCH0O7sNHd5MPzlV57Pl155No9zThyZh8KrKnSqtNLMtoFVwCDWsMNPOmeNZzwrOIOfQmc8LzjnGcY5fOe+cFDOeTC42W5y69atPHb3bq5fvcp1RTJSrr1y8bPhal9x4Cl6cU1pP16CBjBER/isXpcMatIKfqaM4dJca4AcW/ZFZjb2Zwrs1Spc4h10CdkrmA7XgHo5yZrbA7QGrdiqP8ofse/zm1zC38MLm/0wt0gtC5SXwCUynTTBvX0vTHyuYiyZJqaLNLXpoS6t2KFssPoh9Rm5OPtPYyRV1+xB49506HJJNs/0PTjRBaABaZcQ990bSd9dlk3ST9LBLNqd21rTw5KhwVxu5Nhstrlx40Yef+xubl67lipuPlS588LhIjrn4vKB4MPloaAP77zg+gLDZ863VpAUP469m5VuF9bk5s2r+coXn+XB4Et59qnbvAjgudNtEx+QOa/fJJz7TQI3kId9A3nYNxAfFPZNBEz8jJvMuURtu91ZBg/tuENTgTMOeOL/britDQ//jnJydJQr3tCgq1eu5OqVk1w9geCNYz85Os52e5z3PzrLd77/dv75h+/wAOo03ti4nzDH4BYOsZ/0hFlGWAMKnZ2bMtsYTOlWYCj6Fbyx/TD2yBBzkJAL6o6+l/VmIved55q5c+skr7z0eF57+YncvXU13MP1gIwodLnzJ1WXZdK2oWGUEY6BKyC/rCm0tnFewMUq/nQo6gLqZlzzcJNPfvyLj/L/+uef5/s/eS8ffXzaL06Y9901OPeGwTcET/Jg8PE7NzhGW+pOxDeVbIjYKMBPOS8+/PABDxrv9QPCcx4UUkQXQ5o0pfAEsjRl6qKDVaoqm9o0j60cFmr/KU9/cnRyMOL2GAJdEMIHhc65MWVG8JmMMPApA6b4AeisVQVUIHNvp1eBBWxAIRVcaCDTDZGGGRA0VXtWstdD3KRK7WVDQOlEWzCS3dQgiPgyhhjvXfJ0wzqdKF0BEEafKRdBxkpSBHtscUbGd+04+K3VLGgFE2c1blC/GuF7FyEp3aanvtISOC2aBJhDYD+/WBPowZqtrX16BQT1pJ3EWwjO+xLawxQDM56KcY3tAQAcKYzto+JcUkfjlNkKn0nsKba2OODbDHt7Us+q61nFivHRJr7ntUgL7/mFDgmbr0uSNZtProu5MPesl/Zjmct9ajvzU26q1LLnHQMkb9Ips6krOYfwnHePkBqk52kP9MOqLmztQljn07WJgV7xJ6mqGD1911ixwhaoNPccKNk3crS88rDPAFVwN1MZrCBzV1Ui6Y+I0nl7fWKxtSFZWGzEjAWowkAXvqC15tHQHHGiBt33IAbrcCFFvqrq+Xtv2okBB3VJIyuhPPJPE+PahxlaMQ1OuOM9gKQLBm5nrsZ8pdggiSVVxT3VOObgPcGWc/f2zWO++Hs8v/vNz+c//eEb+ds//Xo/JPyz334t33j9uTz/1K3cvHqULWk2Ka454vl8Uknmw8Cb+Te/9kL+8t/+Wv72j7+ev/2Tr+TPf+uVfO21J/Psk9f7f6bENXwOSFX1/JWiIApn/bEtIoztYmy88CqtTULSROYY8mlUU9SuLk2ZWlFaJm3v26I3RmClqEUQOujDhIveocNchTe8AYxgjOwJAD1aidPLYypV1T5/YY/NOPzbji63tskxNMZAV5txRZ5iroKD2g9JX3QYnePLAs0nAfS+agZ2KqE9prL6KTMDc1SqKqF3DMFyCgjGJRYjmj4ASVQgHOnMg504hAszBroQ2DRSbctrDfJpIZ50zjeZaEtxTvPEBqw8BDukM/YcYQ1CUuLI8YP3HAbFNpgCWkQDzYBbJrWW2aa8eAONMAUh4OaTWrtI6Yxo7YvXYkVduwksLT1cGleXyZmL6OAxQsZ2R1rmBMLKDFzXjKrQ4JBBHQM6iNMf6nAjkHG86Naz+MEWnFh8NQn0KbwaZyLhTDsrxmFNq9uMnhIVzL44dDiyx6RibLJDZzpyGpNUVWzClemjfxOOcu2SEbrL1ZsIpCcYqirdcKBH7aK+pKqg0LQuDNE5pBTY0oFbIsQqUoWxJ2o4bEMLh3GV2mONr0lWZ+y10mLjkBIzlTmyB/gEqtAYChmp+1qC+ZWrKoHUYeGCyykPAe/fP40PBR/y+cx7dGw4VNW8V28SPnrm2pWj3OEz4a3rV/h8tsGWVGi8jjAis4NMdMrnUH+r7Z9+9F6+84N38ta79/hMNm3OPfhwNvCjAEoA56EPo2pcVx93E6Lpp6vzKAsPZsKE2FHkIJR9GyI4y/Vvn70iMni92uQ5Xs9eeeGxPHXnSvjOi/gdhKOxsiUPIIm7O+MUWnLfcaJXmVdCoVsRpbQXKilGfwbt2jv/aAxx5nO+ppEdn4+kc/bzlAeD731wP//0o7d5qPo2x+dhqgoKD/IqRzz8Oz464oHfEZ+Lj9O/AXj1ONeunqQ/H/O5+Rp0wgfPY164t1ti+Fy2SfGTeewo1M/w58x1xufyh3yG9zP7vXv3c//evdx/8ADi8/yDUz4jnvXDSmvbcfyu837glZefzNdefzEvPX2n97WyLKkXp+Y+sTjFA5t7seNE87nEGefK2TK/zwemfh5rOsdHP9Nd5RmAzz1u8WDwaHvEGszNfBrJz9akCoHpAvPYVyFoZ+6w1mhDHwiK+g18hm74iCEirb1wKZSCpym2yoWctAyUy22AQ21weJRWb3Hl4QCh01kZ8tKpeZGoHEk7NOYMANNbHTgsKUEYmXiP5HDfgVCxoLfczkirjthdXWqFgRDG2fcxqOD0+N80OCeIndllWObmDl6AFmAuITrPDzmhoEcIdXYO8sBsIfA1tG1MYW7zFEJhL3i7IrcvXL39GVBXeHKBTsAc1QpeyB00TxNhqQPaejFcRPxqrIpiFxelqnLWBTlgJNQi5REPTPm0Rqr4b+lv376dO3fvIJ+02+Ai9eLxifo5F7d0enrKDf80Z+hnPDDccePdsdbBDWfAzdXBDFUbxtnXegY5T7jxPP/U3fzGGy/nK689l9s3r/TNJJXUQYz1kpK5djllvtOHZ3nADeUB3zzdW+j+x95o7oM/zBm1WeM5N4RzauMuGY4EtGuymi03MMlvNY6p48rxlvUexZvDNW4Q169e4cPGMS9UJ9lyk/B/I/6HH7yVH7/5Qfpv47FOb7D7NatTpHpofZydjuLdE495VWmJbOMAyavEA17pH3Q5imCqKmurUiYpgFLiCIGfbDd58u7VvP7Sk/nC84/lxrWjdNtUqgoRkktqi4rYHbX5sFjW0msAWfW5h849qTpvOre+Hd9DEviOY+yDH+M/vvew/zbj//tffpaf8O3Ug4fnzoIfjjpnZvcBy/FRcS6c5InHb8aHm8e8srYXddPxTKq4nsngA+r3P7qf9z/kRYbzAqht6UYUPRDumbyiXFkaAh3MccFkqFUM7gNJBzyoVSWLg5C8FQT3I9h7JW5IkNwqOBJZgpm6wYx1XxCzZExV4ZAgxKZ9nrtoBGAN72RR7ANxh9kM6pAOK6F2HnLS1YJz19CKfoZKyoDtt8io3ZmWGGrm/CZBYx6j6QsuotKOJOt4OFHcQrUmYC3jY0ST+wOebgOXST2H+GjDflAl3CU0povUCkMxQROZImH0f9TeGRSaNcJMYC5dVC8TQQLkso4+5uhFgOcxSxKeJL7mbJnBjq/MNe79l7Tik3TCQyYJwp0DVA0CIEFP0aJDLpVtfU2hLXNUTUE2pWlTJ104adKcTANafeTr3OYkaropQG3fICy9SiSpko/YqpDZb0bVnmd0ltF+LWt0Q/Eb3B/GfEubgC/hRAz0kaRTpG1BFsZpX6fY9EaaHZf0/bbVEdyn5HxIY6E2MCdqAh84VhUiBBckJFXLbDXnH4JQFUBoo9qHMpKii6+U2UqDfvIJHUgA2CIhzl4JOdZaEZk8CfBwEID8cqQKELIuKSP4VnZcr63rD2QfyFLgYQ3ZN3IgD4JLm0TOySpBrqpUloZsvPlXrLBuID1cSvEhYbMBKcoZiX8T8NaNk3zhhSfy219/OX/1+1/Of//zX8//+Iuv5z/+wa/l9775uXyJL7Mev30lN65UHr91nC+99Fj+4Bufy3/6gzd4kPiN/PW3v9K/dfi1V5/Os09cy9WTo9h2nEdVme8dAJiOlSDs++jKvG9RzUQLNtCgtJURzDzpAT0Aocmgiy0r8gNgWjHTTGIXBT3HcVH0bUDIqZ2QpVe/j9VNoBykxalqj1Bkd+Zcci8+ukseB3mlZKkqKGFMVYVLLIzEZzaxKVHDaJvQSgJVRuhUqFAhj2TCvu7kkTYW24StSZraHKvcN9ZAJQPI4+H+iGICsWPXGCdEl7UREK4a45GjD/BAHtOARSsKWGxwXJQS5Cpmc9LQcIuEuPdR7muHPO2nAzHg3XX0gMoBplUBidydT3GTVFUTK0q36jGBr59X3KNJccImp8VFtzhUqV1M6Folr0EOYNzH4EJPN10h8ywbAgxwoRBahoAnnb6YGsraWnZg7dWLSfGjWd7nLSm79gKVYO2C3DnRuwa4enGdDskTcm/ASF0DXeq1oFONhibSrWmpm910/83RfngSiyHe92eOSlXFvQlNLPoLiYNVocDJxljxByFVSFAqkWVpqJGyzFVV6BDc/MP8i+/KqrQn7F6CnH3rjWutqpoHVsWAJps5w3QjVZUCR4MjjaQKHpCuRwGyc2JUSmlPuqwQRzOGus+4Ju1asEoYSZ21jd5fR1CCyvMAY1WlkGFBShSytJ4svP7scsZDl/s8CPqQ9/7+PcH/D2t//iRbct15Yt8TmW9fC1VYCiisJAguQ3B62D02PWYjM8nGNLL+RWaSzCQz6f+UprmA2zSInQRBFgjUvu/Lq7fly8xwfT7H742MfFVgs2fG04+fc75n8eN+b9yIeyPzPVRcicCfW4dFTnib4OHTQW7euAJd6gdAB/hUFUmZm5GNsPPwL/GfJHrxrTt59sV388Y7H+eIz/1b7j+ZlYoHfjPGUpqIdz9hswtyvKZXOsb3S42+l5AAESt+HedGdSlg1ETHThdrpVhLcnhQeerJq/kW71tPP3mN+8eDxpkgnPapJSTkRWxdrr2qsoGq8LLDqzbZb8xOKCPxjISxVh1Q6NhQWmBNXMNc01Zf6h+L3g/CwB4cnebVt+/kee5pfTh4cHCQS7yfXr50MZcvXcjlixdy5eJFHgJeyhWwK9wTX4YuXriQC9yPudaDg00ONhVCs4lnFpPTt9x3+3zA43J09IgHgA/zgPvzBzwIfMD9ug8GH3Fe+Fd/2xPfS5Z1xDbi/fiXeRD43e98Ld/55hdY4faSAAAQAElEQVRy+8aleL5u3cSUTqyVGNahst0yt2tE327Jt9CpDwORfRh4TE0n25Oc9G8Jbvv81NechwebXL9+PTdv3spl7vuLNXncnamKkdzO06TKzlsG0zXUAzi73mKbNULC7k1VpaqwS7DubBbOVN9aDzsf/SZNr5n9nKyZeDaD0BHzSNMTCMRxMAxkl9HvO0OAYDlinHNHRINTeswlBQlvxsWgETFLa3WJ12+Bz9hi2wEGqIjLm2bCOTbAytQmbSYUitifYl/OWVtg2TqXxpkKSQFGMkdIT9hn9NX1M0wUKDq36CyXGLQLnELpMEWM/5nOxnyWq1h9Vuj+Ion9LJ95Qn+WhQNuTuLmiaTCTOaEXJ0vkGvXruWJ2zxUuno1G3wHL0ZfQP2QjRfxCS8wv/U54QGd1DgP37a8CAd5VlpmcxJE6mEq0vVeeoJu8b3CBejbX/9C/vj3vpqvful2Ll7UT0fDkN1LWBUDMiExbstF7vRk8GDyhAeBx3nAG899voF4cP9B+gLEg6KHDx/mhG8hTqlzWB8XCAph6SPGm8e0BwwHmw0Xt0Mu7Ad8S3WQS4eHvDlBXigvXsyWgt/64F5efPPjfHDnEfMO3qBOM/j2xZpO2SPX7eLUlScxIwCdeZGztkoVtIECIQceWlUlUnwpIMcjk10rahE1Z1XFi1gKXsmViwf58lPX8+2vfy5PP3WDCz3rIs2GedjV6BeasvGIFDV6JmVrJg21DpcCwXFkBNu2jpD2QTNGMi6NWqvZQ146sQW59R9/cpRfvfxefvnCu3n3wwfsIfmwGWuEnKjOcunCQW7zIeFzt6/nGt9QHfBVgW8MbWTyqkKsmNdvIj/ioeAnHHP/rCBbstHNtVLndi5qXmXXMdBJxDgD2kaQ2VeZMF1YDIbudU7mcGQ6gJMpNCXzI+51ZjNZ+zAfMsuYdtQW4B2rD/bGGCbmtOTAttaGaXZ9icXUn4Xbf9HFdFKVN+G/ZNqVPtaFLEWd8+8gh86cGZRdW9C5ZJSZghlqtCusy+i6x2AhCzW6S4NWTX2scUE5M7ZC8s44jTMVmGrbW9iLWcTp2B4dvsDNCKdTk1pLCo/RY/g6DQsdnbCCSMzoPIwpNCktZTYNO11Fyg5pgSB6i112S8VxxdcOdUQxzkmzNnYcEUPHIMLbnUEbTJAakTwoujaCDu/j0xj6nBzUPsgk5/gM+UL40KeisNQj8xh2qraOJd6pR6YCT6IvKOfOyJl/ZtsDFKVpGDBWJCNK1rWDnusY6PO4I+izkqAlD+KNGQwSDGTEuto+QCBm6xoRKZeRHgqSyTsfA1CrRLXfGkcwuNa2fMagTZqmliiATlZTkUllmhn14Hi0FZVCdmtDDbPpLsWGoH26G5tUTR5axVzMA0elF/R4B2MexvYiJcsaqQKBqJCAASW85Sx4OHerf1MhvE/6WwDPPH2LLwO/kv/pv/tO/h//4x/l//k//VH+rzz0+x/+zdfyX//el/I//Ntv5v/+P/7X+X//hz/O/+3/9N38H//4t/J73/pinrx9JYe8N3jd9z08FhDbYK7JrWG0qMR6WgGQ618TaysyGsbHurgkTAxdqbfOPfSzg5g5mjvoAde+iMmaIwnbk54Ln+YzG9js2iW1mcOC8cR/6lrQiVt1ueQ+zFpmjJ7qE1ebhXT+xaXIo2VHbdxpCEXN08sQzT0Xlu6C0pKnRQz6ULISREehUwoeCkAodvJT5QKbv6q0YgNUwh8PJHExCVUmJCkDuTNLKa0lGvdG/aBGnQeZ9Om3vcymPqUs0aHhyDgdrUbKnj271rlbO5NafXxYUj4Oq3925ETnOL1W2VSSBbksrUGZRy7n2hqzgud0Fl/EzXWuHpMPccSCMhyyIHJnwmLvAtTB1XH2fOCAxga0FyfSR23BiDM3RCkYRkzna00a0z1cTLBlNkBzTiVZZeOldON49UHGSteJsJi7zQx4MNINkhD3e69hAapIYoLWicSf3ppvqSAt72L0b+Q3DOSqrk/7WW4kAbZuzSgy4gjYtnUYLbTFHW9tHZx+rS8zOufaDFsgFbKdBXQESNvlUoMMa2Uad+ulgi33gkfcez3wz0LhPiAcFOK9ysb7EWRjNvALh5tcu3opN25czlU/6x9USM0Se6b4OQIlXu8f8ADwjffv5dkX3s/Lb3yU+/ePmY0qqNcHX/qFZi1NbQUI55YyfmRf3TQgz3hu5aa8+OE6zzMEc4VaY7BRckhow73J4WabW9cv5utfvp2vP/0E8uXwrAl358URKU2Mm0pVIUAJcmYTmxIVrAI+bMMY5GlOSTs+MT3HgvWtD4P1rrQdpznFYUDyR8fbvPvRg/7Lt3e4p91sDnj4d3GhC/ALucx9ub8dePHCYS7wfnt4eJBD6vYB4AGcmdkr7n/J6XE54R77Ecf54dFR7j+EuBe7f/8+x+dB7veDwEfRfnJ8Go8THwMsO+XI2jZI0gH67euX8p1vfDF/+Ftf5l72Bvfim1h7EzvDUqeOHOJCaxu1yE85kNIJ9/xdF7WdnBxnPrM45cHgpG0XUbl89UpuP3E7Pvc45OQs862kosyk5uZMQfMYADg/x0ypQYZBPUBIv6Gbjzo/01qjYV1a2A0T36kKi5MWRUn4PGk9j0xt33tf1qr+eNzjun4LJvsXF6wv9JjPeEx3VnYVRzr7s+4zWsObVWjNSRdgdZRLbffANOlkaik5Nyc52l9TEwMONeAQNWRtPkkFihTM0tC3KfECZS5SZgSHAWVp+LQ0gqV474LAqiYPXKoqHKCwgmVyH5z0SYcu56yPvnm8EWvkSvvmrov4xvYdqEfMtck1yZm9e+uFkwJ08cKF3Lp5kweDPqS72KVs+RQunfKk3Rfa6fKCU/bFp77l2xpfaMOL0pbUpHQe12NtIPTBspiEdQxelF5Qn7p9NX/0na/kD7/9dG7zxtDvCSPBC/9ASgCIaVR9kyiz/y6ZKXPKA8tHx8d5yBvRAx4I3r93P/d4SHjv3oOoH/OGcnx8klPrhIaBHkVqCTTfsCqbw00OD6SD+IZ1gYIODg7z8NE2r7/3Sd547w4XvuNsmXtLDvORxk6tabLaLYM00pfQbFFwZz/V263lMHdS9En6I6Wq4k/kO9pkQ21Vmxx4cd7h1fFi/vntN770RH7n60/m87cvx/o3+B4cHKSqoA0kJyTh5q2mnsmBgkhtA0qUK0tzAawUC+f3YBFSQlp8RQfy9K5UIo104/0g73x4P//0wtt5/qV38/Hdo5zy4aGNDrrLoaLeKxc3eeLmtfhnxJcvX6DOmA1eUFJVTWwrx/ek/4z47v0jLvrLhKEVRK9SgDBVwenAZ10Mrao6J2J33FMt7Q8jVaLQAF/2hA1AKWwwe7E9cF2SStVCSSoJamYbizySNsBbyNI8XzQkVZVKAoPApzCBFD/pZklmGSBDH9CqYqTLJWyBDyBrR1RKcBsO0MiyhjZiQN/1VqmhgcIbqlZ6qFLhDR1LIDVYBsKOENZagz89mBNHrkk9fw9JViM6PdIOCw2A3oJnYoWfjqkEPgKHBnMCxCYiBw4nNNsw4oq9Hq82rxMSRrqZp4+YpP8kIpjHXEjUN331mRF4aWcGd61wtJaB0ZK8PrcvgJG44eG4UMF3ZBD62sWRa4koZeaiM2l3LKAA1ZLjxMmkN7R0gCrspY7CSpRWhmnuQ9eJRUAiL1pWthPMIyVucWZjhWBVDABFkKJ7gBpUiLntzJPHmr4N7QTWUhC+vZdtRAdbxLX8VoUNlWtw31kUnbrMgVdjGNf3fKBdp6z0PPo2MVdEcSHxIjWCWTARx1A5+3EOoJ43NOVpRVn8lMyOOsXOCtKJZ8RigBFdCVNl11D0WnVWeDZf58CCg7Ug0UfHu+6EZKHJyOMB9NwF6b7ClmSqwn8SZl6/hiB19z3I67rxvr784uepz13P737zC/n3f/Rb+Q///e/1bwT+f3gQ+P/6v/xx/sP/4ffz3/3RN/I7X3syT966kou8D7PqbPncYB1M1XmLkakYrbuAJdQKsphRAwUKjUKtS0ILTrFVGQD1YkB0h+jxWJ+GnSNWHauaDA4j1v3b2fCb+5dgwmfGWklo7YvPpzi2s24ti2aSRcwevMpjz77m1L3rwb+5gAHoU1yF1vqcGED6mqP3GFMVILwxeMjRPsLQQA8+VSgJYsVjzKLTTdwDVGhQ54HP/ANwRBeE7lWFXgk9Sxty8B1mvgYxrH7aUacPoB1qfY8P/dj7yMU7RqGAqFwcbKbfGwswlapCmDjCWReWRDo/grr+clTOArblfKxaEz7N8Vt7FeCqwEerPaBVdj/tV5xe1RhGOmvp2dZZyV7BPjLPzQWnVo9JFUb8ScKhwSfBL0GBQDWH1pzBDoF0H4wjApOUpYANckvKGdPeMraCpp+INYdWTdaF0N1qcU3I1TRCc4DoO6xlBlKYTXdtIDlPBVzkmP0s/9Qdz6ysX2Ahc+pvfcoJM5GcjqNyS7GdSWh7ypq7Cok+yBHkAcnxDnCT8nAA6PdIOC9Ye5MvB6+pk3DkmLrYqkqVBGbHEU2pD2sLnbglsKlUrV7gq0xO0QJyUtePKaw2BGZtXp79zawHDx7lAQ+K/Hfig1df+6v47F5R9nLOs6Z+EOhvCV7jQdSFg02qKjZuAWRO5VJyzP3dux/dz7MvvZdfvfJ+PrzziPcCXLouqoF77znvs9D9bUAwPDgm6MrQssJdyerDKbElLfR8WVrbuqbR1ip8uleqoE1y7fIhDwNv5Lef8Z7rai5z77IpDNol1pUUHYJXybNrA0mCLXO7q9SM5vwtLfVt4U3e+BAga10chWdivWdiQC2b2xzcxueTe0d55Y0P8/rbH+WIB4QXLlyM9/wXDw9y6cIG+SCH3gNDm80mGw7EhqVQNntGXRRk7hOOx9HxI+6Fj3L//sN4n3337j3uue+BPeQ+/CiPHj3KKQ/ltkzsayXdKi5fUm3OMDhxLl+ofPWLt3gW8Ey+/cxTuc2D1s2B1esJrQtCZGsYB7lGc+eQvB8/4fnE6QkP/7jf957/BN66OPf++g3uPS9wT3zr+s08cetmfBBKss5VjCtlJwDaqYFyI44I0yGJ4CLGpg63Olh3/XeCykq8Lns9OAu1rKP5GuPoYRhQH1Bt4OFYzHlxdD6o6kze+RtnTLA1nwNHEwTMmAktI/MBm76JuUxhPnnQmxbvZvs52glUTELcdXRSd7hpGkdwC/r61fairuzIu8jzAeE1DT3eydNBK16rsHB1fRb1HDtvc2vOmXfKZ8Ubq4OLkHcRvRA1rHSlzyJNa8513/RbMeV/LRkj7fxXhUk8eDscYc+020zcsCwqDl0P6zjgYnDlyuU88cTtXL9+LcUVwXySLyYfAJ7yQj/xRdd0EuVTrkanvND00fdTlDnX4MUfyF0ffItxkQvRN555Iv/295/JN59+IoeHid80Wc9KhKYouAmQntHKASaoNtg3LY9t5ZRajrngt6hSOQAAEABJREFU+YDwYX9zcdQXrgdcvLyAPTh6FC8UJ/62IRdSesIeJEwSmvkOKxvmONgUDwmr34A+/OhhXnrz47z54UMeEo6ehyWH6bIlySlERyYd+ayT6+GiC4jzglPEuIXoWdtAaWpgpGqtp1quqrYUNUkcmmxS/CQbMNfgQ8Anb/Fty9c+l9/56u08cf1COKTtt2H0zaqKqDrIAdQyWasq8+cgQWaIujlHhdZDur6xrsO1jHPrc0047/ogeOhPtoePRl5955P843Nv5cXXPuIN5IjYU5NBdP2aRlzPlSuHeYKHxjevX+4HtF4cfN0VuSxRnyCfcBDu8q3hnbsP4/9KdswBGRRurVlbIRAkZj1oTEhnPlxTVU3iQnJp5lGSsNCVyiCoVEioX/FBhA0C0alSSNUjgpCEOHtNxmhNMDpZ8NFSHVdg9GYONWd0T4FR5nTKmuGEM6590VibSBXxQJSryuLPGDP3jOYUNZ2kLBEmg0BXBREglDMpZhE5T2fuBhTzTEKYjjhYEyx88iCLpVUcGbLzy9KccAH1mmIZ2rHTq7NN0bF22dTOUc+9uHt+mU9VUj7vfE77lPm8dV+jgJ3KcWh5hEOCNKC0PPXMRjEzyn1VqqyR08E4aa7N86imgRHchS07gkYsML1Kr0KHkLVJVavuLMo4L33g3eLoMVXaaypii5ggqOez2tDa52wpjcWnrJ8B1Zm7ZGwiEnDH9HJQ5FVlBjRjYfjTURhxcC8kLJ0Og+JZDG4NaCXXqrrTa1zbNUitPDYUOtQxiKZaYw2RwoxyCZF1tKRrZlt0aiZVQ4jNHapWVI1VYHSOlUiIQZ8y/VRBznWmGG0NY8Vm/MpJGd+3ZjCrAaBjHpBzQmvFhPdDhXbADicCP2R9mlXnw8R8mJa+YS1VXsUT3y+d78Jmw3vUxfz2V5/If//db+T//O9+J//+97+Sr3/xem5du8B1/yBhztBkGzlzKA8MA73JAXn2VdFrRSpVkKqF6SIPGHiLYtgLcn+8yRRStla5pIwLbITQuGz1hMjRY9sY0sZOrs3qgexi0hJMGO7spBjkPFJ6gs6SlnVcsEpNLNOuiSStdSzSfiftTt3ZCRJfqTOR1rIwtb++VNayg2b5StPvcVTroEJptRU6ezCYhQnpAaBksjcGHkgDelhnR1SDDEvXZoGqypAhab/AViBLQ0eaI0L7qQ180zTCvNA6tsggrjvirtcuYgexBiK7CCMgZemxOlf1LPI3SUXCx2z9vjd69scs05cQcRk7iojEHiLQazf1QJt2pK6RcEQdFtYeDD3XGqkNz/QbbWzkl0kaJWVpX0Z3mob2QpwPUyxRWB+xnk+lA/SA9mXUrsEgZYi3SkOh1XGuMMHJXFoweS73GtSh0Kr0AdWOrk8TcnfMcszzOBvXOUUlLTpRObjaiuqariG7pmcrOPY8xCyJG3bA1KFyde07WaCTrMhca6fR1rTaVJSh7j3EkpzApacbOLza0ELObOj2ZQKZsc3BC9psHEd8CPiQh4EPHh33XwP1+wr22Qc5K7ryPIYHMYe5ce1yrl+9mAsXDtpmFik09wZGzuSDu4/y61c/zLMvvJe3P3iYR3zG936r96ULYQ/gxqykjaMK28KGqZDxo3jvUybCbFOYNuRKTV9PKnzDfWoDDqsdF/fnIveJX3rqKu9fn8tXvnAj1y9fiPeM2qoqVWXUQsjE0xfdstDoTrPl9c0Sug71hhm2C7le7ydXn6mzHgDX3GtCXjmWhClJaOch3TZvv38/L7/5Ue7cO05tDuMvixweFPeIlYME95EDDhA91bHp92rvsR7xcM37af8M+MGDh9xTP+Bh4P3ce3A//uKN/3nIo0en3BefxhpcQ1OWRm3eIiW+TtImp6ix5ZzY5okbF/P73/pCvvvtL+Vp9vQSDwkr0ZthpOvJWTPdJFZKjlMf+p2e5JTnE6c8m+gHgsjHkPopfCvh5+xXfc5x61auXbmWg4PDTjw4Bi048UAaDHSkc13zrh7tkKcL7JzfqjSuwwrs8zbuA4vs3IjOBUvxkx0pnQVW/nPtvMdZ5OiM/7no8/b6dMw479Ga9a/UQHZxldk+K2xalhFHz8VFm4zDnX4DiIdRDa8l03AKD6LUp9jAa7/j/9iBKGOkmn7NdoXjT545aik8zbnSEtPzLTIenOIUN7pMI7QUgwTrXoUmtZZUVSo5I/WFAu9XcR5r1rlCypAXA1jKH+KK2qp9RoCC2rxUpEKFst+Ia7VDKhd4Mnfj2nUeyNzKlcuXpokrkx+Sd0/ieWGdHJ/ycA1ShnyYd8pVa/AC9cU/LIycJliYFTStmDcYt69d5ELwdP7N7345n7t9OdkEn5GqChtLr8yfkYApz4UlqcxWB6k6TLjpiJc39DE2Od2OHHOBeMAb1f0HR7l/72H/ifHdew8iPQQ74iHhEfa+iPhmQ90ugWSk25B3k6TykAeN/vr6C299nPc/fkjudNvyrYk3OV4IT3v91Nl99MXRfSAl/qMPa/tuWVZG2xEjRgj2ATqYrcgNh9GR6SaBFUBVpVhrHcA3m1RVNocH2fAKunLpIF/+/LX87jefyje+dCPXLm1ygL2wpZKqamIIUqoYy7kKo73AkhRdSoJLU2xLHS1SrSvRLpeGhhAIVZWjMGsLD+1O8us378R/X/BN/33Bo+WhYBGEbyC6rH/L8dqVi5wT13L92qUcHBT4gOQHBrQcTphjHgx+cv+Ib8Ie5BHH27KqCh+7XLIMuPhKqVQ9RoZABdkxyyCQ2ZFnH0w0EPsaAFceWTR8ESNVVejIdY5GqAmDPKn+kQ+w0AZIkzpUZe4yKFVwfBK5eLp5eAbSOVp8q/TNjGixkCGdWUtlr+m7UOG1rnW6giBUuw+sCmj0ENNIFzISsOEAVaFAU+9lZF1rRmjYp5CB2N+MNzqIHlkuspltVgSalQjZuVTPv3gq9zk+9TkaP2uYQWQxAUavS1iQHPUboewmX8894c46fWIsc6w1t3k3zHjnMVu7mnAGpcX2rfgzkAeSPRqLOaBA9ExIj9GeWNNgZis3D1FfWPcRNLpbEeU9KuS2w2Py2KrT6j9QpaRSxbkmmKSSpPV2VeutGVrABQa1DIQhBt91ggtsUtLutfAlS2hjMNDlvffI9qoiBgr1AFTBJeTA6UgE0/viIzevieC744CXfTVPWU2PYSohqKDz62wglapK6Fqt0cgqAHpoZGGcXbtwESAFHtqA1t6y8QLlAMHFzT1JjDXDuuNPb7FT4m89DRBYDabHqsrazKUfLuwKEvtjjUjoE53eykTBZriCOpxeZJ7VoAAbL/O1JCnjkhBcSaTQ9D48OODD+YXc4AbxyqXDvvb3OayvjhK+Mt/HgNMUkcUAW3vbakQeXQYWCbkaSKpWKd00s3ROFSWrhwu0dRlaL5QiHsYOFaxSjFnGLI2dxb8KG12QjDIIAHzsItCRBxaYPVWVQpeCTKrIszawqgKqFUkUSQJMZa4BAhsAXpc8rlSVtQ1t7SmChVglCRPsU0BCriqONBRaBZniquWgTZojaPcChypBSBUCnbB0DcqSABwHCsdVvwDAB3yk4QzlocyAGVUl8uGAv4DpcOaYog0osyEiGAjb6x3GeRME62qTbk0l3NS4iaGZC8QYmLOISdW6CAJ5PQZZwKGATNh0QMYrEUDmaOSsATDX1Ef6faQXp1iEQKl0a+aAH13JULlrWl+LhX+Vo1FztkKUCJs1oXfvuUS1isDpSpJmKU4gkTcLGaVPYgCEo+dhT4DswRna9JdDVfjlsTaCBcI0zZ53KFkM6YxqU1j0DmJwhXM6/LF1N7wFB/HRnmQmx1hI2ySX1tIsoMUQgSMM/6S11lHnOtPNqSQVTLCuaNZLPnM3bpGiK0ce2AlAMoOUNKSIQAfo6HQDdw2wlD86SLgUDlLXuMhVlapCm73CD3qfK5y3qMw96zUOE44kY5x99P3N0aOTPDg64Z5rG269ssGRTviY9yA4q1+8cMC1/nKuX73Uv6Hmgyjx9MA8rL3wPdlWPnl4mpf6nuH9vPb23Rxx34mZMsqXAXPg2KX0AA6nm8rSsdJnTgRPt6R0G7JUVSqB5hgbYhUDq3Z0H3o/UYSrivuR5CkeZH3rmdv52tO3c/vapRx6j2Im7PRUEZCzNhA9J6iGOhhZyJY5mpBX+3bx855yUuI9onvaHHvzjunKyAdHF+9ZScbtaDx3Tkf1X2f5bwm+99HDnHBvfHB4IYeHB9nf+0oxzzYn3E+dnBzniHvje/eOePj3gPvl+9xfSQ9yj3utBw+P44NC76+3TMTUqSoqS3p0kPKb2iYbPDc8LLh+eZNvfeWJ/NF3nsnXv/K5/iywMcx8UOE5WEPwR81Kg1jnXunUunkWcezDv+1JtsgnTcjW6AZm5IJ/EXnrZm5BFy9eyDxPKZbeyVOpqiQQJ1Fft0NDZQwpJqnvEa5t6mFwABAcdS5zNaFVZ0kvSVHd4CYA9fZVqFRVQveEr4wWAzZCLki5qmCl9hiVYU0ajMFVcRJ1FpIEm12nlTQ0MdB3e4EnaiSr0B0oOZc83bwXm36tzoF5WYo9edy46ObcuEmLHlvhXYIzNKg5a4YMLPA6Q1tCryrcy3pXCI4vEXaU4GBPN0wFtW3h1n2mmwvSWQYts4tABBEAvAsB7N4XAmytrAP1RVr1ha/xi7pjZN/J+4L+6eFTaMNtMniZXzawiBfc2owsB4yWdPnShdy6eSs3rt/IBR4S6tPEi+qUF54vukmn8TcFvYCc8OJbHwye8lSNVFyolu3nKqce5pNGwBnMecCF9MtfuJn/5g++mt/5xhdz9cpBtnw7M8jhRg4CJ3WF6dNhimQhTzbMw0uFfOn8m9SGC87BQRJsYKToNy0f2h3xpvXAX2/n2w4fDN6564UOusvFjoeF88HhERfEY77tOsmWh0xb1n3CGu7cP86rPBR8hTenuw9OmHzwYttmyzcUAwoXni10yl6csk/KhOb0lDOFIuY6lLfxIau6D1rlmCO5QN8IpuwU+o+IoXVnYUlVkkoVxDqr4LXJpg74Fu5Cvvr52/n21z6fLzxxlYu/nqHVjjq/6gCSYCbv18Aiy3QJ9jEqFX9EoQoaBF8Kb115ECA1QF2BqnDkzeiTu8d57tX3+08B3vnwHm8sp0zLBMQYS8as7cKFTfxNwSf99wV5QOgbGM4hU6qqyQt6OCke8dD2Lm9gD3jD8sHg1o3PSHWy0aOxi9CMFM1/44DDGvkbfTDoM5wJf9TurbfErKN3Y9HOWNWsjjLtTat1rMLC1UmD1hJbJV/Oe0Xnx9q9dSQDlKGBfQAVPMw70hIIvSA7nN51eE7Oi7m1T29tEid92PJoUW+uQE5AzWRrwMVHuGkEHepeQBJKLSRDnh/Cqu1AGdYLKc8EA1uaVj1r4wS2dmuatqSKXCOoDL0nWBFxbUwo6GucHIMBxKZpX2+ZIDoigZHNnOZBFVgoqShOuzJaux2hkVQAABAASURBVHUkQHN8xGVAq9ixrWvY0VmEa2h7F7M6jI5T0yY1MEQYZuccmvq6XirseUtnfAJXrswmpM+qi875QTDShfr4W84gvoHdUCDVc7gBzmu+Ng9wrBalNACHuspK6AXNWBzslVT5OhidF5UUU8YSLJlNDE0HAVW4NcA6trmDNujcPOBCsCU/lS+Aa9VXm+SemLdxAYTWlaGWF6wnpiaxUzEqDoTIPGmzubUHPLRauJivFSrBdxajrfCZHYm9oe/yBMW4SXrhA5u6mVCY0PlhKsSS2w4I2821s5NCXGfEFD/p4wlKnzJW4vuaUtEjNsqJs3q9HrznK4s36Y9nlQFSo2eDELbChyLBB1Kt4qxzADNDn5SI80MtszhXE7J25lqkGaevsSuhh7nW5LjjJ6hDwpkVl6xWaCKTKxmlBQ6jx1YOK+0UBOdZnczVMtUx6ZCMgXcB8gy9RNPCCBNB9pZHw6q47hgztWztqzzzr3MllsIY22CQnNfjiNqfS/AGYuxa1qnRmWzmE0NvOzO5UYFLyuIS+midzJiJMMOqwJMqDEmsObRhQQ7CykRQjBNilS0GX5TYBpHVpA0a7RbPjwGOEFv7FNJYiWqQGQE+o1sDsMy96VD9BXpejPS5Hxi4oQWm1DFnHclcGkIeb2fYKlU5A/WTxJwkSibUrBh7jwiYfLjEpPHKflOTzjBXCVH7OAMXqcgwyDWmDhOp1lppaTd4PHcKAo5L6SjWD9ASAyIZWNGUGbtXVaqq5Tkg64jnAG8RCLHNIyiLxBLYGpDRAMNqQ8RIV4DCmkKb9jla3yQMCO5JM2aGC+ooITfreVoC0aeBnX9rTNq8PZYBjEJRiB0QUgctaxnNmR9waIP0OpMLj0WDjdYGXhCdsFQV+uxVyM4Jm8jZ2O4MmkURZTvq823RlL2/8bfEjh7xIImHdtwCYa3UBiooFXtofoa/cvli/KL/yqXD3cPC2JiQ7iuDB1fJfe7VXn/3Tv7xhXfywusf5T4PCL1v6rs6HTvGQWIOMDpTIQO5W0ET6yOh0NQa240HOj3dEFxPR7Noyk8VGnLvn074VE77PxPx38f9xpefyJO3rvJw87B9da8UnrzqjEOymzckIZxrJpICBvH53jcyeXZcm7RlQ+WD96st9zWDe8tBPL3vLcVYjD0O2mqTHLKADQU94ri8/f6dvPnendw7Os3YHCTgoel7Sr4THqT5END7p3vcC3/yyYN8cvceDwPvQg9yn/tlfwv00aPT+EsYp9ZhAU7UxJpdr0Te7tjNT1Go2O1g4fyuUkm8Tf/i527lu7/7jfzub3259/LgoOL97owllL64uzzSFXzEc2FL7afco1v/Kffgcmk+sDzJKes65X7cPaLkFD/XrlzNrVu34l9FbnhWQEJmGKkq+OyWuVwQMtGxuk2HZSystciyndy5CmugSjfZgpOtIYwzbws6TFi1XVUtpkkFn51BHWobGeWos+NHEsepM6J8KhSYyLCbSI93AsixoivXX1kuKespz7kaGulh9WvFwULWoMeNnB+6UFQ2LeBYFGJM6/uDwXUGqKo1F4eUz9UFRtcN0grb684jrdC+LGaEpNx0loyDuVj2sF7PomuVOo6ihPepcYYVQ/wv6sU+2c8F1ZmmKO0Qi1mAwUIHcq0JSi8GfA42h7l29Wqe6BfOleDK8Rm8ULc8XDudDwJ9AUq86E54UZ7yZuADLi8wg4uYL+oUOclHj3OhsWc9ZuZExufK5Qvxfxv6d3/49TzDty6HXBTmBYFIeiT8DFoYgbNXcYGIpI4VvdAjKUNp4kKYatjajnnKd8TF0gvd/QdHfeH75JN7ufPJ3XwMydW9QD7Afv/hUX9D4r+N9/wbH+bVtz/J3funvIGRk7wF9QuC42ztgyvQcB+8IOG1VYbEtFuDmGvjeSOhI1WVtW1T4Vli4/rOmNU6eeFTxbiBmvt2mX4h3bh2Md/g25ff+upTuc03Wgcs/2Dxo8RUVZw7qVTVlEdmg1f8AUaeYBqpAi9lqPmeQ2YbJMY0FQSmTRUCfcuJ8N7HD/JL3uh9OOh/QrLdjpQ/+hBlfTCRXLp4kNs3r+RzPBi8zHlSJNNtw1BFFMQnC2ZMHvCGdYcHg3cfHOeEfc/aBgJUVQizV1WqairLqLaSUJsFVHZEokXWPs1zDKwYarG3pwOOg3VHwh6wWrhysAdbGdfDFBRXEuFoNBvESyqIkTpH8KaLRxnS1r4Keu7sZCtAiBHL+hpKt9VN2zmgFQaSrj7neOczCqKHdaU5Mbs+AR9oSCtMSs73NdtE3ZopJcpNS0L9WzQE8rwT6+wOoQFgQsgSP+ADJd3a5tCJ9/aAOIpJm/Csqp3MzoGQw7EYKKLdERcUyV7ZrW91EG4a2JIKbawZ9+YX3uEq+mDvgB4A4XSEhPqytsYcIHok5iddop96ZlMUmlraHJqHDfbpTpJP2Tjm5mEbEoR+8AJXl2XX0JisCg7m8dLHmCowcgelGTx7TXMccItEIEtCLChQOWTsfNCzZqq2Ty00Z4ZMgGY37Jy93G8tEAZUBPoSA4SydrR2qFQVYKUYuy/+SykNmdnruVw6k1vjtKM2AnrsePIvkZOpQ0xyFouO0RjY+nkWEYQcWsfOH1hZQmwcGbF7+xJDCWfrwFKlE0TPYqmqRWKeShalWfUYmhlh9kqqaiHlBGVHlfPNMqoKl09Te1awQan+ic3pXBSIO8qrxqU0zUEnLCSn6lZ6H41TYz7FUoaqKlWFtNeJ5UAtAN5tx4eOM72a9ucrvfWTkC1xtEw8OgHtrjZ0boHBubRDaExL1WDWDIuurAaro5qEp8ZGHdBlOyIHck+P++paVaE3mQ2XRVZKKis6BR+AIdG1LLYpUicwEV0n4jAxvBnlNOfagQvoXm8DevMlmQydMAyzdoTzve3tyD7KF/MqDgQSLGwxhukF5XmsrWcOcIcyL64EpClLw7ZISdeQ2fDVVFXZ/SBPI+O66YpU7D4h0glcRiVDCj1kiUqmlr3Wfo2f2YYLbSw9dihSVaWqMpt8peX4RX1aKStVlVpU9Zk3YMzaBniSqkrl8TZtM7OyHpJ+cCFJ1eTNkypsUogc7rtOkjrg/nmDKwGCKX7sw9h2r0Q5NX8WGbC7ez5GkTS7NvCUBNodYTxGa6lEYqHjsPqGeLs0wHfvh6Gpw85NiF5VqeJ8q8WCDNAKEHwNVIPabiAmWIBkeMXlREFgMSzmMxjbWGyIqcKDPlSSHqsAIi1zgHIkGNc+vY/5rH306FEePjrhngUP4KoisrJ+Tg/NexA/w1+/eimXfSDIA5kq/AojMR6LoLtnfsn/zsf388uX3s8/v/x+Prr7iPvPaKYY7o6IqWK/gtCEDV5VjJmtZGOnr94DuE1w53LelQgHTeQVfhCq4JsENYi55J8NP3kt3/rqk3n68zd5QHihcde6cwoxldmcEInbP0bKZ9ItR6IfrHHv4z3hFqP3eafNt+wjHsShch0d3EGqjJaHMeRAIR84uXzD32wqG2rbbLgP3CY8L8vDo23e+eBB/7blex8/yqOTysm20ve/PHT1XunuvYfc8z7g3vd+7vAgULp7937u38f/0UnfS51yM+qU2W9sBn1BRvysW6lYToOIU620rUAhykNH5iHnTe5Tv/NbX8offueZfPWLt5e9xIkeCbde51AI0AKyPvfBfTtlodIx938nxyesjZp5JnHiswls+mzdMwq7cOFCbt68OX/h6YIPcrO0Je+iNRPaLRCF3jiD8J4Kst+XYoGqKlWTUGdfN9IX6pnrtPVYjNDOVqmJMJ71FfPc7T3amXaBO+Q3CtYi7TmseYv9mrLjmcMAl86Qfem8787iHNIOWITVXW7ZEvnDioU2WZq4tKiPMV0nVQfOMb3ByHIjTAAVsrW4cSvvs9Y3lcylieMW0sXGMcyOGmAwkYTYfQ2Cd+7OxYRw8wPDBq/V0dyESIsVqJMEeD9pulWBLbTGgLTtUwMO2poYKrVzwdTyRDzErS7DYsVYxdDqiGJQL1y8kBu3bvACuhFfSL4AV/LJe7/gjo9z3OQL8TQnvBBPpb6AjPhC7JVysQpJ130S82KXbmN+W/DkjfzxHzyTP/zOl3mKfzVsHJRug13r2EFkF5jIqlwTIMeySrnA4ZwD+qMEMd2K2FS2DaA0CLYd8duGk35jO8n9o6Pc41uRO3xT8tEn9/MB9OFHd/Phh5/kPd6k3v7gbn79ynv52a/eyj+88H5efPNu3v7wKB/ePc49vsnyzeyUnEzUr1NKY5KBPHLKvmjz4r9FtkZde19ZhvvVNuT9b4P6XKJeuXbMnc+lKGNKVfWWKY9UvPA+efNyvvP1z+VbT9/K9UtgFjOClZJ64nTj2tzcwZqqaubHd4chsIpMqNDoKKOzIS99yDWTQ1NVpapA29LxR8eDb63u5lkeDL7y5ke5y0M8HLpPL/2LuPi8L5cuHeT2rSt54sbVXOJCvul8SWW2DdJgM9y/e+T6hG+6Hhwds9+nzEdGHaXp3qPrlKrODHi2rQoMGivQ6Bx2GC4kD1MH10lh38Shvlkins5e4gam3EpoJloD28AxMR6qqtCTyq51vkXTJnX9C7bLa9A0ApGYPl0Q6DuZ4vt0EGti6D7IMHBbjrZ14utcfriVulJrwyaO85xLgehmcuvQD2BmJBLBeRtGxoQnArmwIjOiMiIjgPfa4UxCty6smBitrDHzrFREOnXrNb16JAcduPAggYWg2c0KAq4GVdI5ZkDPoV2qWowwCsAWGhb6TIkBHzo45wQ5QIKErzMFmYrA6ZmtGlMeSIUgmb/JQedBXBt0UIEv/krSQJ+zDJxFlgAK8nhJ7mnXY15ID2mZgjitk8Jrq8hppmakbbkHFHqLQaDrO/dhVhHmraqEHprzwyIkl9pTe1O1TftK+lAUM1jT1FqnYKZsoBxbwQc8ASEB5ROnAeoOri2zASGcjYOY9ugBE3xanREyt4Acs12x14WgiQl11LTHFVlpOyBjXcRW5jEBXGpjWpVONeXp7aiufzs4CMgh62AWcuJJB6IrSIhrp9Y5FcGYOk4MWRdzqCpLU9bI/goQxglt7zR9zDW3owJO+sB6EQvveVZAt/anXO2SGMk4DJF2ruISPuaAEUSVxAtPQs+sz7GnN8k0dircu+aGGPo9Fcdh3OiUqZrRPQ9Yz7UOJkCuIgiuuf2QnUBzY+qSilzaycZWnEVY2pfVRzE2OSDTp4+6lI435WhJjPXLrE3KbKOTDRQJ1h3fgSBEzOo+0CUsc5/QQ35c0FuBhzZSVekfeFaKVVaiPtKtwo8ytOZ2rwpraWsKI/uvIbR2JGCnpz/j6I+U4F3JbtSN00YgTl1Vkwe+rL+SmQNdX3UQPfJZrQoPHUneImqXhbOVNYYMTI40OfT5AKiP8j6Fxs4z0nHQhjR76+wBseYxf6g1KMrCLgC3SPlUO0PbF7WIDcHDPOijiQGscwHQyadnkXGfUDUTV5jGAAAQAElEQVTCGnVAHuSSvAZ1msZd1WCqgnCitw2eLOdE1qauPBhWQrSKggO57UUcGr3mpowBMtDtYDJiMCKJS4uIZ+PENH/MT/isPmPIZ7jk5MazTlClM9KOe6eDuxIfeqjPfDjYnUAQn3mMAdXFESdGZejKQCoxR+vgAPSR4mdgGOSya2q5B1wAtcNQKrg37zxBlAyCzxII7DUKYNc2qsMWBIYPo70YPLpVStPfEO8Fj/is/ZAHTD5o8l4miw8hiNV0sKlc5LP7jauX4z8LdHi4AQ/E7jlNrfLIMfdGH917lOff+CjPvvgeD7Xu58SHO96owF1TlrY31UQoqu3m3FKniyX3ZMtc+IS1yuaFjJWpkEzW8cFXIk/BZ/LkYDPy5K3L8d/B/doXb+XW1Ys5xFgrkSPEoJKaHMi+v6zU93+sz3tB5xH3LwTkW9bmPcwWu3SKro/UOsUpk5L01MxEzNCy99Pu/30eAn5w7zivvf8wv37tTn7+3Af56a/fz3Nv3Mu7d07iX7vduXvEQ8CH+fDO/XzcDwEf5BMeDPafBXMsH/Eg0Ae9pzyK3LJP6fWzQiYezGmPTZ093jNHWZ+uE7un2KzReIAkvlaK3IcHI1/9wq380e9+Jb/9tc/n1rVLPEQOBw0/emX+gMTrFIZI5j7lXDjlnn0lHwae+BBQ4sHglLc5u4/exkNz7fq1+U+jXbmcBkJjLg4WQoAq3WSunT1vvQdAk0itO7ha+RnhFUnEWldqnWG0dfWo3k61JnI3bzRBbeoBw8hsK1erwiBZaxMoECNZZn79rXRyLfuEs2s1RxM2IEbi1yi13v0WFnPLyZ62iubJ0pRXWqBdiAWJwemxjOZixHDZWDMC089K0ENqUOF/J2K+/ZTI9L3c2NUA3evAVZsouPn+sHOvXnOtNnx38or978i7tiXffolC+/pZDWdoVYWeHmruuDf+hxcOc/XqVR7G3OrfGtzwlMkLjyf4FsELln9CPF98J1y0T3hAeMq3E9umLS9YfUeKH9KP7Jr1OqeksTjyvlH8Ft+8/Ld/+LV88+tP5uLlQ7abE7oI09GzBeeCoi5h6l6MUBX+iIPIoTwAs0lR+y6mwOzyKBAAYySK9W/T9XtRPOKbh3sPjvIxF8yPfUj48d28x0PB1976OD/759fzZz/6df7nHzyX7/3kxXz/F2/k7557P79+9eO8/u59HiAe8bDrNEcnWx46Ftcc6mDOUXyL03UxF5POPRrY8WNjttsRye1CpaaiSuIZjWjcuIVgqSpZU1XFH9LkAm+8T/ON1u9/86k884XrPFBLNl6l23Mw5yQCGjG/8uD4Csz5jamQtklcAonLKBRtsO5VhV8t8lyzCnDOLuyV++zty+zjsy+9kzffvce3jP4ZcWYjvIoBrap4I65cuXSBc/FKbt24kgsXDpgjUGXDuVOZ3HpP2O/7/WDwYf/7Ju4lKVJV+U1Ny44+5aflsUghD4R83yQG0SPtm5TPuS/zNMYxaRWFTuwSDfP8MHZH7YiGYxXDFBn3O4HTBIhMxrTOoAqKxPjZfXHp0+GcBxtsnISYPv5dwyD9PJesV0g6F6tiUEbSRs5pE4UmBGMb+pwUrpQIdNZxw05ZCkuOtuJKJ2KOVOIsbdK1hb3BGoO3NqmdEagoAU+3mUux/bGvfnKtO65CPbJduIELVbUlq23RFtXEOxOLy2e0M5+ukX107z/DEYjs2BHOOnpVpUTgYeaZUSk0YujAyEtXd4GLumMd2EYglX0C7/yYWqxdSo8J6Oz61BR3DqqdapyD9uDP2JuRnfOSr5mwc4QQZNhndl362LLO5h2s6yqsHGwRZVU1py1w9pZx153OYzTwKGhnYI5qxVFq5V81TG9GegcMRojeMwgXUp8Tha271pUAdjjy0lkGEj6uAXsVw36e1s8dOfynT9XkPSdrGwhkwj77Khd4yLl0WT6zka6qpr32PMAEO9++jMsAlBDP98IgGWjMvhWT6oxzojPyuHnDYljbMVU5GBHh7Jr4ohSWSUty9mMxNXMHq6XgOSDOS3ycL7SZaiDZ5ZKyVO0/x0UvecAVpHyqPY6eZVwtcslazsKtNWROt2lvcTeQic2x5irs3RlcD3qVcjrDlJSRiJnv/5kNyJllfaiMUNHKFLIdobfPasewJ6LR8WGMafJ400ZAlwbfmX+TvHNIjKnUFDIbmqVHOGsTXEmDgdj6uuLakdeuWu0DUpCdGldRdaV5PFbtX+arL6k4GosvSVtnQFxAWNdHBDhaLCe/obVLv47nsvfd2gYwOTOQt2UGtLOAVnCkY1rqUwJYJteFcIEdtQeGfl02iiK3Hoy+hmqJb3gZSi4pcPKw0mXOs5I0r1RrjgKRyI3UXbWFZfhULcS2O/P0JB5gfAt8Xc/KgXe9dtIiEFe1oiufNuvvDz+ozuV5hTvaY514+gRNsVOE2C2C6ShldWtKdPtIlbjy3KeaYo+VAhzII7jxpfs2RzwMfOi/L8fDmOFNx0jbQqsq5OIzenggeJAbVy/l+pWL3Icc9J+2Yg4J8UkTodz7JHcfnuTlt+7m2effz+tv38nxCavXGL0HvpVSHugQ4tJRPAYchLk/A7/2nHY2jB2Y8jJWaYeaAyIGGVeytJI+1cA2teXB1WG++ZVb+e1nPpenbl3pdWiv8INPmYKBjjTrHkinPujjvmrrwyySI3KfOZrcNu9TTnkIKJfW+lkh0UlVNTFQT2XLpI/Yl0/un3Cv+SivcQ/1y1c+4r70/fztL97OX/0d96c/fTV//rNX8qNn38oLb93Jux8/yAd3HuSjj+/nzt0HuffgUR5yr+S/03hKfT6w7GOYDRNynwofzhvmjpWMoGZex6vPndZjw0el9IM4Doip5Qckgx9d9A4PBT/H/v3+t7+c/+q3v5Knv3Az/lWYPm2vHnswplWGAeIeukenbOIpe+Y938nJaU44B4+hk5a32Wpnr+eaRi5dupjbt2/lxo0buXB4mCrWOVgHOWGhPKTHO5OegypVdQ5phXmaL4N1LuKOTWyOgmdZziTxtZCuaQLLWGw9O8RctSC/keHzKdvZ1ItppPhZlM9m4wxexTqDzqTP2pPPwowQX5OpL2TeSRVdhHkGz4LXI1NAWOip5SfwLK3gEqx7+/WQVGGhs4OcuM5u3uw1jA2Dty86fEAJshsqhQZWVaHHh2W+WEnKcTMBdvooVAgRgbFjz+yrCctv7sTo1+Rkj3su2FlWHdRWUj8j0bVO6zuznEmmdD1MvQOVK/5wIeeFc/3atfkiuniBdNt+IzDmtP90+JQL9smk42Ns84WpzRfr4AI4lv8GfG4MIxNUkR9yUiRmS3y48+Sta1wgns6/4ZuDL37+eg4O8SjIzuuXaGrolYlARewk0nJ89Dgjp6jyRV/tG+TCkR6zjGXEeNZ1DQO++mwZThmOufgcHZ3mAW+AftPyxjuf9J/A/vDnL+cvf/JC/vRHz+dP//a5fO/HL+Zv/u6V/OCf3szf//rd/POrH+WVd+9y4T7KJw+28TcJeW7FzM6RVMFTYYpemxewLXP5TcigUDq+rIk6BgdyNGeI2MqVAcglIqHRBw/TDvLVL93Mt3ng+rmbl7PhYo33nIvMzoFCN8pa5IRS0zqKSAVWVcJENlviVpnMXSA+i58WxTnPYufB63Zb8Q3t+Vc/yK9eejfvfnA/7jGROBk1UoXWvXJ4WDykvphbrOHatYs5ONhwzuiXFNVUkqpqOmaD790/5k3viP0+yXZubmYb52oWGw47mlqhVzG6HmR7r2GB2suhCTBSGAXgxoYmDDW6cuDugJ2TKJbA5WqpbYcPLV3v6AAG6yEPXaWJqOZu3NkH1nRsaLOUJYLjbwp9Sdxzyh+nWReztjPcPGZsHaU7OdHpHd5QD+DN52D0rHHquxFDx7J450PNWqty+ylI+HTNctMbKE+xhnkGDOSOWXlNzXEwdA3GKcM1z0gA+uD1BaNrWWdThkyApbtF4lsFDlDK2qfK7Apmxkhf1zawoLJXVDIm9XIGqATrvtiM60zYCqJjLrIUxZkfjgZIP5P1kwB33VyS1z8jNTCNjBKopSWHvUjXt0s7eqaGKMZcA/cZqZR47s3coCRnDIWmMVzozAW0G7Hgp8/MNyP02Ke1BOPZPN07g3rHkWNyonC2Rv1mtvbCQBg2imlZTpiM8yepqskTuDGhySeZ35x4pbBQOQmnTXyfzIsxfl4gbXpfCFIneSaFJhjUwmehJJ07ZkiMz9qcDnnaB3FzhUD0ARkjn/gchcW0Scgev8DpssIFSGNWebcGbK7dS+gWUHkS7mv8XpEN4YeVLWmtczqPsGT9Eg5kX7oGyJqtpWbUXCN4+8KdW7k5SavI5DSmqQQ1sIQRd10pRR8yswjjxKvEJILpzgkjY/BXmrylHoCBujMBffo6D+CadwF3zh3ag07AzotYuzgw7M6/i8VOtYzYBM8ZC1zSBikSvywUW2ZmcKZK0EJDZVx7BxAyOVnmPjvX4q+na5J3rJumYohcUpY6jizI9L0MOkmicjLt1rJgXDunZdF16XzuAMS8jKFAJqBjHy5MyqojgDtxMUwC2++dviYCm+GrACdumZak063HoS1M3wnwUodMIAShzRhkNjVTgS1deBEnYw96b3eGSpXnItQeg/laIFUtwh5baoom6Uxop5mFXWtbQz0Mxib3tAmAWLGuu7EBkqasbVAGm9M1wxcNCQM+jk4lRyWWuRGmrkUFjfxIsysDhXVncdHQsIPKSq4XXzpzOvs0zDBWuxqAxWbKIm1NZ+PbhqO5F9bJxAkYK2FrHJ0EaeqBXM1NqRya65zUCLFe44cKx3hxN4DtxWgEtqoKvQkDfebA3LJcu9youe9Jhdb16z9lbQPLStbeGH6fxYliDkfKGsluHmS0nU25UrE51iKrS74XHB+fxn9+yV+e4DbPqTHN47EhcakxHB4c5Jr/juDVy7l08ZDP7YDkq5LjZHd+yH8C6K33/bPh9/L8ax/Gf0ewips/1hMeJPnC6HX1bAQYu5DaYPMnd8QAEwtTLbsGGNY5hFpeB/OaVssQHDNitOfI1UubPPNF7qW+/vl88cnruXhIXfpB+0sJ/oQyh/Ok7z/MLZ3y8G1st9hG432vx/2e9ygjiy9FDBNCW3JtR4Xnf3nEcPfhad67c5RX37mXX73iL6e8l//l56/nez95Nd/78SvQS/nLn76c7//9q/npP72Rf3r+3bz8xkd578N7/duA93kQ6G92nhxvuV8fMfcYPABkjrjPEnXYPYUpxd5UNY/toCbXUoWO4zBWTBoJcJJpgyVE65/2S07H4H5uk2989an80e99Nd/kAeuNqxfjMwD9RkgyA1tSI0n3thM/+v8dGDk5Pc0JJ19zHwZyTvpQcP5TZqes8ZQ1nnbuG9ev54lbt3L50qVUeUI405Id1hq5NVVh7xkdplxVxLEafHCftSFzMNMG7HJtjWFb61Xvz94YdUslrG8CNgAAEABJREFUTTlrmHCzCuZo+ExumxjBVQZPnxWXR3yhKROg644U8KQuJrL3GvCKlmKU1JuK0ZMAf9dxFoCBeRiJCESd+GS/qUv45XHa99slQaBPEzUulc1XmPq0/IZxcYDR8dkfUbPLjDLl9lBsqlgjxp62FBZa5fZfsH1WqX215eU8P2c573WmnUkdem74TXOuTtqlc7oJV1oNC/cE3PcXXmtVljxm8kl6V9a98QSoqlziBXTjxnUeyFztBzFe0E59IXIhO5V8IfJ0/hQuLm15ka40fDDIRGZ3nqqSmT7lj3pTuMge8ADrc/l3/9U38vu//TQPI6/kYLPhBb0JrrGVgwshpoThQyNc1jSHRCy0AcVIaMlXVakqDJB2CGnqUZpUVa1ZMGJYDheakVMePD082ubOvUd59/17eem19/OPz7+Rn/zi5fzNT1/I93706/zJD57Lf+RB4Z/+6IX89d+/nB8/+3r/OvzLb34c/23Cj4l9+GgbtjG1OUixoCrm20AparGPeAGMb4hQedZSqxY9JF2rWkKE29F57yE2uX71At9uPZGvf/k239RdCOlThVMnIb8cEqrwwx7BUoWcwhLei+GzoyQLHEq2op4ntMLHjLU4TD2LzyzccXAMOWX6YemzL7+T5195r3+l3Zo3s8COCXkKvar6/LjOB4sneHjsb5Ye8GCwqrLZbFLFjAsZ6APGuzwY9N+LfMQbRWi9d/JisOPfzGGftK+2hbd5XwZwHTD6InkBbR8TZNaURE3KXhtriNZWJqCftOeKqG2P8KeDn/Vhnr25V0tD2gSsT84GdbwTSWBVCHTEs44+WkMgZh5FRoJFpDV1u+FsmoFdXbk5Q+lYLZDJMwRnVLL1mMV5RKcJDZmqhDI4Z4LfVB0LtRJ65xk4JagDSkM1JeQB0YnHQi+Iro5IXz0B/6Wup3kg3Zb4NbhWYamlWeGoXyvK0H7HTnXsCyDymgJt17XvFATT6dq+Cgt5U1JVDeN2rte+tktYwZ3FTKDl3XmyH1D7SvKYmsfbYveQtakThzCPPdNlbbwqe2oDVlpt5/mSYgENmv5V8CZyu8cSXqARRkxQ6LE1N1xlpT19V/Nqk3eQgo7Moy4JfYqmj6vEs60iLXxqIAn9HGzREuB+nG6Sa1nx1vETW9lqywrGNqZGwFCF5E4jl4DO9cFGDAyTWAmCr20Y13sM84xlmaNzF/5pqaHYBgORjEtn/rQPgpN3Dr3SrbQV8a0xINNFAfFjcvUNsVVKSVWlEt6jgg9kx1UmWXPhIamXA/Ny5rXkMN2xsIZqX9FyCFBzpsESaOKOMy5LE6md3XnbUD2e5VEV2wtWlDQ1ocx9Y2TNjA33AtGZZNEnw30KjC3jQ1+1T/H2EV2EZutgbRlxvbic9ZkwbRbdCSoBJ2bxydLGwqsKe6BigJAQmIUVFauDOKmCljZlaatrq2s2/IkkZbsvQ3s4TKvSQmuOJVx1Ecmy+KwA6pmoJ0D3oqya0mSpQqCf+T9eSdqnCqectUq1Yp0KmmcORvpq3RUnIOm8kKrUqnvXCgPxIT8SxSwzqEhJnEtCSsIrAP8qjPTYVo68ExVWAicsHbJgsqT4yZyzzwESo04wzSo0bVInQF8WWWcegqBL7WgFBTvVhgmgxPBg6NeY+Xo6BuXgxZ74XojYvQpnujENOKjLz9F5sAgg655H7cmIi3HgZwc535eLRy1G+WiP6lG4qmRTZ+w1sQPAaPZiQfLs/EBiG8k5m7s28wffxctEixhaq+hyVHqlSmqRmZPKTOt2mk8C6r5FOT4eOfLfZOez9RanQUQVUdC8NidVlYOD4mHahVy7cjmXLx7Efy++qoIxsyEjDOgRN0Lv33mY51/9MC+8+n4+vnfMHc9B9N1sKht+qvisn6WRp1JLoUkVcqYaRQmhqhwTuPOEhsg4WOuKRDM6nLFCcy4cqyqXLyRPP3Ut3/7ak3nmqZu5fumQavAhfPoW8QsBE9I6ItmcBwlfr3EeX2lWOuJ5rX/MuNn0mn0AeP9osAcn3Cs+5MHeJ3n25Q/yd//8dr7/D6/lL376Sv7khy/Gv1L765+8nL/9+1fys1++kV+++E5efPW9vPnuR/ng4/u5e+8oR/0LO9vwdIzpBzRrqaqkDhIqSBWdvYWHVhKDtXnPixHEDhho9eP8riqQ0piqyvoT5KQS1lVVYTstAX3kC0/eyHd/92t9n//U7Ws55Pj2PO2Pb+nG3nBuKWbBs7QtN4rzWcM2/lWi8kk/lziNspgPXLckHcRcuXwlt29z/3vtWg4ODlKV0CPPY40p4yZV6jGLsNn2YF0eSyK05/EZWfatafs8H/K/qT1W2W/IVXO+z7SaQdo3VvLY+gKUf0Uz0/661Hdh53J+RsJ2HtnsJzC4mF3iVaWK1oyBE7vBjkRfeiXOVYWQ2UamPMcVm3wfm0gWbw5+fnMbmphjQCGC958Z0IbQyKytCdWzDNqZgfAgkjBxCKhX1HzRlVc/T1J1ac1TnaFIImExTkKMc8Pbl4GOttcFmhxIAZv7z2WAHHRSbHiifxh/W/AmDwYvXrxIGSM+ANzyROeEh4HH/sbg8UmOT45zfPwoYr4oJ22z9R3EZJBHrbL8FHNmtgIjcfyNilvXL+YPv/10/v13v5Gvf+WJXLzkC9iTo6ZzjxarDnUvYiHgjGqPCuvYMocYsvkl8aC7PZQkhAraADGxwTuPfM0Bbi7IuC32wcVO2sK5HuUBDwnf/+RR3njvLt9yfZRfPPd2fvSPr+evf/pi/pQHhP/z938V6c94UPhXP34pP/iHN/LzX7+V5179KG+8cz8f3jnJ/Ucjj04r5g9X0Spr26SqKIBaemQYSfET2soRA4wTO72FUDymvLDyxM1L+dYzT+TpL17PpYsYckr0WG6kRg4M3jqUwyTE0RIC3HWf6YN4pnIccey59dHbi3FolMEe44DVWrQjxvNisIdHJ8mb793nYem7eYkPA/fuPczggq+PZCRpUkVW6BIfLG5evZQnbl/NZd6Y+cyBeXAEIOwowZn8ydGj0/hgsL8Z43w1X/bbcI/WGTQoM0+kpGry0HBltC8YrkqwTkumDNYzAMQb1D1oYC0uXB/3Qqw5uFwiiZ0oMi74mR8AifWbpGWSrx1MdH0mRpIWqAAOTkeYHXDoQM0NUFSpN3FcC9qzBRyXro1JsraxCuyV7lv8oozzPMarg/lc03lKqnO6ntiIUyZFXJP5JU2URBI6E2kXw534meNMR1qD4PQuuTnDjJl5dnLI3oo4RIqADShLK+RCHswPW51arLZRB9oYDPTBye9agn9DFD0kfANv0g8qKDpJyOwS45xipK3LKFwt1ygVnOAD5sQr38vfTtisRep5HApnjJgY7cy6U7RBpCYzxsGcY4pobDojuvNgmR2d+DnHlPUDIm7gQn6ixJq6BoDOMe3uoP4zB7YxyTIsVzvJyAVux6CvX4JNOyD5gHVjGhOAfaqPeH5FR4iQPQ/rHK2bW41EU2ecFgQ7sWuOyfWepFk68z+TnM9QY1Z0NMgKBdgEVeODU2cEB+5SOja9RHcRqfBSr6QDa2GVBBpQMq/3mU03UkZzuqExAd1EjYQ49UlU0S49UIf6yFYj6fsmHBlrJo32MVHv4wTPcuu1YIThiye6srWRcucLjDFdqvbQSo36PO6ou3hedshzbu4JZg4S0Hv9WLAbEXTQTghPzBjb1BjbNlNYrg7G69OEizhloC4K0tpLQRjess5TSNUU3BvM9JGJINp7bmaD05M0SIYxC1qc0dKBOu0ICHlxQcmu9Xza2DjONvaiM7QdiFQjS2lZ7QOrVCXC9CrkQOr4zqmPWBMKlU5vxsYI2ufYWR3xZBGfIRwTBFx9TS9G2KCWYBs4p9ucE70tDXXGlsinXQLcxbgfQ38XiqHnMEDDwlki8y1A58EwJAY7RCjA7Li0KqxQ5sdUhQQhpqrCkMcbKHOBdjCcBOZLip90U29zC+wYnJE4Rgz0lhkWfxB61cyBO3gl6L0fKX7YEg01Oe7MHBXSmHcSCn2RMeOw0zsXOfZfbyYRl3Ckm9kogvEFoJOPz3hFFZO0g7Udv103Fhx9SoVERzH/tBC76M6NtTtQz9OKQwOeh0sOMeYPpCndlKTiPIPOYcymSQxOj695SUgSkzMxRSGxnoKVcxQC3JHk0XdwPKoq/T6UapPrMlguKeNyZuucRNPnPAhgytM/nUmZipHJqz00RIBUKWThBU+3EWSkggY0ey0olTRYOeXh3REf3B/w+frkdHD9z1wPnt3JbxTPXvoz+vVrl3L58mEODjczZY/7x6Lix3P/M5EX37iTf37pPR6EPYjXbp6RJUv9xYOjnoj84RN/MZkljQZ3bqBTHqOi0nsx9AwNrixDsxsvRecssWtOHtEdbk7ypPdPX30i3/zSrdy8dpBNbVn3jIpx5JMP5wyta5RD2Af29X0ytUlqrn87DnKyrTzkvu/Og5O8+/GjvPb2/Tz32sf5h+fezQ9/8Ub++mev5s9/8lL+5Acv5U9/+FL+4sev5G/8TcBn38o/+e/av/Fx3vzgXt776EH8JZX7HBsfKp7ywhzMm8F82+w15g5krdqpJeoSvlUHqWx62wc+FRp+A0LChoDCGJTeMPe4WkFduGkJZyfbM7bt9iTXOBd+5xtfzHe/8+U888VbnCMHMcQcvjakKVe6dfignkmef6ecd6fcdEsnnDz7JHZ6wvHhGmOew4PD3Lh+Pbdu3IzPMLqurr8TR73nYRCZszLSp7FghfWsm7fpDIoeUvYSVoEsVFWYyg2CmMkaUF0vhr1M2Ng1O4uevquVHO0rX7E9Xll/giSNVIFJSSo0ZMbZa8T5189uPV/+VzTW0rH7/LPS7OwaqcZaVhKCqGi39A36ruOOzEnQZsS191mGlZ7HkllUHygnXvzbLYxr3DqjWNPiuMfwbouuwtVaKaaqmlSKQUoci7EWkboNtg6oxdCQGRNyNCWwmpSksjTti7iLXXRZVeFbnCxoOrBHzMgY8IAD0oMfWlw6oOKOiN7J7tvUvVAk1T+hjWy4EK+/LXjt6tVsDjZ9MfSCs92e5tQHg02nOYGfLC/QfmH2i3ZLeqpj7eYldZocKkujWGot5rp4WPHfwft3v/+1/Nvf/wrfKFzJ5pDqOTtwYS3UWJsoz+BquVqpYA1p4A0wFER+RsKioWN7U7SVr4l0qyCTAXfEROemLI11IBWYFPwkltZowNmxbLcb9iL9UOrevUf5gIv16299nOd4s/vZs2/kP/39S/nej57Lf/xPv8r/92+kf86f/O3z+Zu/ezU//eVbvCm+n1fevssbxMPcfTh44Mqe89iu6jCHm4P46/gHBwfZsNBNbdKNRc06Bm9jgSiuQnkjp1wce18/fy2/89Xb+eKTV8gxulo/kJAmKNCAEuWqSlUtMnkQsSYpfkJjn7QLyqECDVah0HhPYn4EMEfZYPBxJIzHksmW4/Dg4TYvv1Y8cWYAABAASURBVPUJb4Lv5JU3P8yDB8ea4/qqKlUrJZx+uXRp0/8+ye2bV7jIb7AHKijdnMO98KHUA94g794/4k33lH1IKpmEQEd2zNKQ7XvzVVWqpOkyYCUxOEeCILGORYqL1m9eizJbO4tO1VG7XNrFmosE7a6h9aSK/Q6pe55qHXXX9R/E2QXNPckY5qWL82JsllRspIuiXP/YmKsAYamqMGQ25Kz0WN7pIJixpZJ1Pgoyr7S6yM0il6rUJDUIUf9hUaikYATEr6pCzyC/PhiSSiQxCogNc4dRSUNVOEGMmvdIRGpP8i6RC9MSkldNSbgTtkCMXMrSugiA5kkVcXag0BAjIc6OvUQqQczaSgXMRShOo4CEF3vD7F1KD8BVhdskPHa9p8Y2gUq6l8z02bV2DNdAKGk7G3LmUyu2cgBjYKEpwmYc81UVsiRKlTqs+wLk5xHYZ3Qd8T+bGcnVSrjXJNIj4LvoKHQVYxF3HZ+dPIUq/aSp67FCtVYNqBz2GihNoYFnJdRgqCwN36pKVS3AHjNmT13F1VM+z+np6FZViSaOK6Wb1wORVjxMLHr0sevaMKG1cUmBvVV44VdTGSF3QaFVorMU5NBgVRV6GAFmJ2wKy+h7zNhOpQpPyQi4aJWYEoTMqDVVyzoqyEnkWRq2SKjAiIzo9ASRRcA5J5Ddq9C6hC4OsJ1YLnhD8g5G6E0CxU0IFt8Ld94kbKxd8UNnJvYZWawJD7p17J/L7Ud+804319gSc8jNgRc51aaf2Jy9MYZKLWNl+qBmkXtCYshRwK1is6My+1ku9eK8lEvtj0B0+yGyLseF9IX0y17CqhWB01dTurFGEyLL0JAYiekbDvxJCRbCUEKTrYSKIbgrPUY18QKGPE6wCFZVKo819kREHDMiFaFMOfij02MD7+PHTqz2hgsH8jCicqywh0h7bMbJJeSqalNViSDDDZbQSMUBGVnMwZqqHpOFRV3KbGOyOaKYQ2oAvbnDIsusdA/qqtV9ICE9LvfUzFnhp7AiMz7W29D1m3DRiJhuzjnnxmVCPYoprFxZ6njm8VrXxOdTPrDOYI06SQROFcGFQ+2/FFHLCUWqSIZUlYdzEnIKdCGyoGQHOaGmdHMVIAKFDNdfarMDmKwTtJA9cc9zmVfWDh3HayFLfjjS7KzJ5QjtZVA9C22HaZ1jsE1ppp5y9lrPjc5KGJmKefQqIhuAt96OoPDSAA9UpVYpMR3hyqc8bHn06CT+9pn/TA/PZqhOS7Uvn8bb84CbCv9TwGtXL/FA8EIu8ECwqhIpNN4spljx8N97eMrDsHt97/Pau3dzfJr5+Z88VcU9XcVW6OaoUq+sP9ooJFXVYlUhs+4G4SXMAB7YEGdPRLE289ya8ujzJznhfuM0t64c5utP38o3vvy5PHHzKvdOG+4lyGB8v+F0OMPIZpNUMUFmJljXfrDBsDkgrrg3HDl6tM3Hd4/z9gcPuOdh3S9/lJ//6p388B9ei79E8r0fvpg/+8Hz+d4PX4i/CfiDn7+Wv//lm/nli+/lJR6cvvPe/Xx858H8TUAfzp6M8LG7KWF+XxvbzCan1u08WOnydAGbDigNosEHFCC0tNjyQC30gieOxVijR4Ca7yHqBFVtUtkk7nPBpHEa70O/+vTt/Dfc23/n60/l1vVL2XhMVz+nkQjpTq4huTjqHZwsW547SOszhhOeM5zsnjtsc8pDa691Hs8Nua5euZJbt2/l6tUr2RxQE/mK6gJhduasrRDEMLEeJOZ0DeYCwDq7fi3h0tyBvLImZamVmK7nme77Y2jVdoSlF7xSVWGYFBq6kdYigVhasx6wN3cmHaeCz6Ls7KsBrmmhheEP3p35mzMgVhXlFAodGQUB996jFs8Nekq9b5/yWWaD0Zc4zqFFWhlHaxXheNKnwNi9Z2iJ4UxRks78keg4da9U8//SoaPIM9hkZalzKEidt4WW2rYbCESeVoTui7ZskCd7ww5usvxxWnyN7C1TJ7X6meuetoort7L2B4CzFI6ikaUFKhTpjPkhrl0ZqiqHh4e8oK7GPyP2Sbsn5O4FubwYj4+PudCd5NGjY+gkx8cnXPxOMngB65uum52EkzajmI+uTBFhGrTAK5cvHuabX/lc/ts/+Hq+wzcKvrHoN8pTZAnM0shnbu0ubObBD4GOiTmDlTDeh3QBgzXEQDwjgPlwkq2ErREcXPNMo7I983chQFsuWiN4jzW40CCK2Hhx5BuYYy7KD49O4zdib75/Ly++8WF+8fw78c+K/+bnL+XPf/zr/Me//RX06/zZj5/LX//dS/nRs6/nn156l4dmd/LuRw9zl2+T/BaI6VLsx+agsl5Ui2Vb5+DCKd/CtzhuWfjgOFy9cJCvfv5mvvXlJ/PELS6QXDGLeissh7UisjfsFwK95ao+61w6XvTFLzGqUk6aSqBq2VyhEYevgeaijB3WtaE1x4dtycf3TvK8+/Hc23n9nU/y4OGj+A5nZmNxS/FDWDbUdIlz5Oa1y7lx/UouXthQ6xaidhzMG3yNOyH5vYcn7Nsjzs/TsCWxJpzzqUbeEBfaKjZHt5cDwa7HOfZJU89uofh0/kWWGSPcOMIaa9wsaD+7soS1mXuJTG3WYy5ztoyiTErSqOAHU5ehfao33sM0GT9JkFWgKE3rHNWlMKncvU2sa/EXXGi3NvJ0HfBpYjEKoVQIDWFk2/bB1miE7BAAdhx33Yia/sSYmxKmVf82O0xoHdtV+wrg4o3lqmoavo5ZW0iI+bF5rQ1otGdsc41Kk1yDhBcdf+CqzoSOQve1lsfyLx5ZW1WtHs1Rzy3TPSmc5wwIn+pLjdS61lhkmkmqvTFlQuitpGs0sv1aaGgZsC99MbXbAllS620jpbnnWlePCM1c7nP2GvNXR0+zFlN0AILvRcqdu/2mpJ+Ei+YZ7GYJLi6T4aHAPJokkBike8sqTTnfdACZPghLL3xrkYM8J89sZ4ap90gBj82vem4rei782v9sWJHp71EfPePOY2TewOjQFoHQ4L1f56oDz+qFtVLF7uNKj23lKbVJuGTqCwig1FMagOC55vnPVZgJBWGx4clCPR+QBCaBhaSEMlaTMkXFSPP1iYWGseGhwNyB6zuJPVGocF3ILsR4KXttIDc2BTVo9k5rnmUmMpGL3G3uAKCVC2pTD9XkM5vppsc0Kzt/4yrORd3Tuje2TR2jcheH/Jn+4istMbKFOhzZavVCnP2cAuQBgo3dagbrBaDrKnXd6HZ1y1FuAnCOdK270J1AtpaXw57gn13DuuhIZ2grGlro+OrAQgaj7zvPvd0DuxZ8daL4tjggc3B3OdpjwfZlw3qNXbQawfh1Wgw9nzB0JptBAqQTwXjWCUcBJYkyEjqlMJrDusQkoF3Xtk8a1nh9mwDoVqaZ1wNHBGA/bssb976u3M4MuDo90uzqSr0aJlCHtU/LKHRcuIYwMvFcSB8jRJzMv5Iucd0StjWR9vAZlYgIJ84IoUzbsg4mAEq0OzExeMW4ApP0n4cLBzpG+oxHWLqGQYSRY8HSemg9xxnMrIJpuzZNzlVOhDK0LLLOlYiYPLbBsMN0aKvInoXEIrjOrgnMJM0abZAM8oRtTLeee2SNHw0uQys9nNmniu5xWxSydvzZZNh7do4JPuCeO0fc1z04Os4RT+3Ue7+ZSg7rbl3+Z4DXrlzK5QvzgWAE28pALkaSz7x+cf86DwJ/+dL7efmNj/jsz30jxVQxcKtVBe8ABuQqdDoaaRUkNNisAyESWE+hzFqdl70CwrB0MX0FIeOlbbWSyweH+fIXvGf6XL5w+1oucK/BS6j3pP140DW4tzKbs2Dg/iSTNsyJwS/Mjti3u/ce5f0P7+fVt+7kV6z173/1Vv6Wh4B/+dMX870fP5+/+NEL+aufPJ//9Pcv5Ef/+Er+of+K7IO8+s7HeY+4jz55mPsPj/OIXP3gy0I4btYBYz+ZzPWI89qwllDbQB47jHug1tnYdmedPJEfxNFBTDM6NO5LbMWwQcO3nQoZXRULW0rQSH+mLoGk+OkRo3IVe0Hsbe7X/uB3vpI//M5X8vTnb+QCD4sJ7vlGbI6SMhZFiJ4tN29bH/jBT3kQKJ30LyKd9LOGkwXrf0+Q4+JnkQsXL+TmjZu5dfNmLiJXVSc23zlhwlRdWVzaPIfp7VgA62+XK6Oe758OJt+nPc21Bk65PtNv9cGYUmEPZU0tj8bbNsEee2g7e6iyyIrSmb/aY7QzjmlY2FQYd2tcDbsAjHvdOaU9aBXPImaO/TFrfpw2a4BnCKclq9EVy2I4kxZgYXpJxk0IT7pyFYJ94UEmsSZEFAMhXxQdvy5CE3g7NneoVFVD/SJkUKvUxBx5EQCn3RgG1EpzHRZinvXkMvM+rfjiSblY8aefQUpOuyME5tj5IICElyKkMyQAC8hAnkTu0Ih1Xv2tHyRAshQXt0sXL+bmzRs8hLmRg4MDXqAnPJE/5Zpz2i/IR7w4558QH/NA8HjaePFueSjj3vYNAzWZsBg82FXFHIU2qTaiAUtu37icP/itL+WPf++reeZLt3Pp0iF4QZswJoxdZ7E9UB+7nDWv6RNjfXT1MkaXrgOQHrDKJoFPtRLk7LVSx1ilVItlgHphlSdVlUoCSzcuSj3/oL4mhuBRG8ZDTBv2qNir5D4P+j788EFee/NOfs2bxc95s/j+373CG8ULPCB8Lv+/7z+XP+Fbo7/62Uv52396PT9/4f28gO/bH9zPh3eP8vDohGMwyDfIO+cZzOK+jy4mHK9tNtuT3Lp6mG88fRO6nevItXENiXVTXWYbUa6qVO1RKvZ0K8RCqlRVGJLAY+uzKAEfSR+mkZq/GbjqTOthkLjO5xHnyft3jvrfzfiH597KW+/dyxHfSFI4kVtyEMBIeFgk39YVF/mD3ORN5trVy5yTG0wDSqqog47UEea//+A49+4fkfOUt0At7ZC1uVfnkaT4Ca2qGO0FUsxPdypE0R2B0VExEFN6N8BAR8VmH8GcUmya+zUEQd2Thhmsa+p64zcm13XiONFXv6EM2YtcckNWXN5Y74zrWBFQk8K6k3zm9JwCWdyAUQoidsnRynyBTZE8tcwtUAxUPhFsaWkiQ3mEZHhhG+gDNcqQotM471pPZf5o62uWRhUJueBVjmYaaXEOWRRTMuc4IxFiATy92k91ztmoHm1jR7LfyLJT9+UVtBLltnXSRMwtm/nJiLFNDGK7yRQWrPFeRyxoIWPX4JCXzKih1dSQkqqpVcGLUHxgGpK0lMCrpjz6pCkQ0XQbxLTggL3gO8JWO+9Ki41N0WWYGgumOQ6AqilXVao4JyAj3JuOIUfzSnCYlLVpRLYw7c3BkBkTeGjOM1AGsr35YK49TDzohuxTbACFvyIuaWIoiJ1cRmEQ/BjBKmFMt0VmbUo9vziCum4eW8sXbsJ2jquIkWNAxlRVqioMSVwP50LSDwmtV0o3fLArjqGfEmQ+mClgbnOiUuSX+rowAAAQAElEQVQZGOkh1NqKuDahrxnUfWirG4Hd1zBjWnYgMxljI5zXkBrUNlEytAzH147TwvDTxckoZksdernvzqFJUu6bEnwGJFbywrOWHBOceZWbBuNKiPTpDUbsulbgmC60LkXehJ+cOXrjd9kH7ueJSlJV0IqHEOWctTHFKvwQq4pxxDqU3JdCK9BJ2Ji73XpgFg3Y7Yr7W9vlER/2sSTkWkj/DOIRBljI13tRAAtVqKTwGRBw5wZDTPCPTY7Pvuh1ekY4EqwRJr7WIRRqAm6xqlJI5biAPZ9yBRQBwByhyYGREkLn3uJStaD49npS/OCTNF8rwpXtHWCV2UZQmmoRBtxzLaNh5oArL3OYX/tK+q3yGWdGagltxZgYDbxHOPbVJhdeawg1ZGm9Znybi1VSNY9Rltbx+KxzLPCOaZdWgOVYdqu7MPImDgsxx5me2cSgGVN475E4pGMxVFEjHs4VZUD3zomtpUkMh8E5kagUY7E53SNsTIHaPRgVGjGM0dZ50BsH6T1QkdALW2Ny9JaxzVjmGRhmx4RgYsi5nXPMwUhQO+vCOK9TysMkkzIosSD9IEwGOkXYA5ySymzwATYGgogMPRK6111Yq173JjyimxMMjVCvA15VqSqkwLEiamsIeeWxDew7aoCP4YPPzifcaxzzUIrP0Hxex0sjSxjkJAma4+HBJlcuX8gVHsL4hX0tuHN0WnS78kMeLr7Nvc+vXn4/v3r1/XzE/QzZUvzoYwy7iAaiIighV2lBgQcqRLm04Z61CmSzQYVjK2XwpFI1KdyPpdJtsJI+BtwhFA/OLvEA8Eufu5ZvfeVzPBi8kauXD3HdZvigDZ/2JbaqskmyIVdV9X2Y92R3WMt73KO9+uYn/RDwH7iv+9E/vpn/hXu7v/jJi/nLn7yUv/ae7hev5KfPvplnX3gnL73+Ud7k3ufDjx7mHvcsj45HfKjo/XMV6x2hhsxWk8WNpF6sadl1iFHjAA+8bZzsW+TRNmNJBltV0hM+PH3I4IqcAK5BET4kYgIPGB3GiE5kCNQKG3AIvKo4f065hz/It772+Xz3d5/JN595sv99e0w9J87dB9kCjZAKY/Xx4sjwLMG63YtTzr35QPCU+97TnJ5A6wNB7ruHa9yOVFWuXbuWJ27fyrUrV3Kw2VAXeQfJ9/uePvRQXzdFv1VvDIW8JI9UxdqzNO3QSPGTHbHAnGvEVNU5yHldn+hKY9+DvOfytFFP1oOfauEjn2RGbGDTSyctcDvzV1WqKgx7FIJWwraEVAowqapUaOR1q5ACBIFOISg72p0voRFjOsm1EBFpTogdTd11NAfaQOe7kyyITop7kOoZ9Ux6SSu8L6/Yv4IT1ul61VOaUYu8MLG59UoEyZqqI1v81w5smBv1Kff9tJ8y/mZgljjH1cvNbpmLwzwQe/YW52Q9MlhSBgIH65AHgdeu8AK7NV9gGw7E9mTLC3JkywPB0+PjnPANxjHy2dP79cU6csqTGU/6fSryPk4JpwG5D3hjefrzt/Jv/uCZ/OFvfzGfv82L+oDqC6L3Nx/w7tTeO94Fi2zZyi0CztgCaeq5uVjsZOdnroEDLu2vDWHpoA2M4MaFbRsvzgPr4MKjjEifiHva7uTTv3VliVJgQIPa9Ces/yTY9R5k1AEZN3l0UrwZnOajO8d5613/0d2P+Mbo3fzgF2/mL372Sv70Ry/nT3/wAvzFfO+nL/NN0+v52a/ezq9e+TCvvP1J3v7ofr+x3uNB48OTcNEM87lxB8wRvplJnrx1Kd98+na+zDc1ly5Uqh/XjXRVZV0rqUAsxlMGhqFSBSGd9WqxM2CLaidL53RPVNl6ain2MBDenFtc63nTG1DCl2DU/7B/e9J/MPe9D+/l+NFJBucOgRk6m4z8gze7g03lCg+Lb1y7zBv2xTj10B4coKoNZ9MBcWFfR+4xQX/T9mjb83XRXWFS/MzYdOs0Ft00sAqPpA2Jc3UoUGjGKjYtPi1jW7s+yo3rU6QTMBGyTJuovlKl8Jgogi6yLkNLKwuqlzGLOk2Pj+00weEBQRRKz5NuMy8ovQGGM3G0ZzkODAXRzeWSEGdv3EEnIeWVT3lQqNTohMwKTWUdzaAs6UuYPZw+0Sbt9gwH9d4HMgWacwyknLVxJj4ulZ6fshduC622PgmA9zu2Ybw0pkHm3qzcK1PLmhXkC+2rrsE4TcorP+8TZqo+H0I782uFgZ1Zk6gRvFORfV0LVxV59IWQUBm1QPgxnuvazwGPK8TUgvX+OxHYLuli3NWy+Mp0C47TZY75zIanCdoFGa7qfFUqSRU8tIVpT1Twn0rOGtiZgjRSVemf5kBoQ7ZQwdXl7hxmkNknNkfxYtB3d9Ku8zc4Y+ZYky3jaq4S36fFoRle9BbXQddVhn/KvNjP4dYEMKdCQK/Cke6+kuasY+u1YKezujQ1zDC4Rvse6f82SKa+5quPtpHtMR6bjiZlvj6p9eE6Na8vW6BttujSmsewSQTR1+PADMCja3KwRhJMTL+BuHSmaakhB+2NxNDMJij1DA3peqYBaW4QuTsKXbFNTER3hULQYkR6vFu/a7RmvSRzzPmmdBaj9UzbFc1kvW4GPR6P2ouYabsyPadFf2uwFq4ylIKN3s7Np59h+i4aTA0H5tcGMDtQC8176FL1nn5iajXx0ltMLlkJOl3NOro+5+kIUYOgZc3ao22Jab3lXhHnU7p1CvzaDk9TmII58aejtAonP3YsXfaM0bYiyHiJ69namgB8dgB6J5jA2UjtVcUMtcPMvCqz1lU743q3zbzCcLGVQsacazic0xdlhQ0UWvUuFoU+1zQ64+qmawMtMLCGSAMZcj86DvVcTNB8Qzc/C9APpoa7gQTQ3YMmjHTOR8x4TX+PJ3nQ+z0WB/HpQbAdM3DHcRnBk9yM7aOh69BR0nbGpzZHQ9r9TECq9PWNEOfVs4mhcfhunpYphigxQujF7NU8SJOSuH8Rz+I65U4BtPbWfZ9dfN0nxarpr99OnMULQR1JJStnGuy9BjgG7u1O47/N7Z8On/BQpvcOd83aey4m877Nz+RXLh7m8LBSVSRLGHvP+4lTEt8THvEwx18EeO61D/rPht/74F7M3fPyWV9ucM9hBuYzjzTnJBG9sEnh834VEgScwKsKTm+uXNnwcEjbSM0fzrs5V5huMJyCb3P7+oV8/Su389X+dwQvcC/BvQjvaa7B9x+P6em2uLeo3D3a5gMeAr75/oO8+OadPPviB/nZL9/K93/+Wv7yZy/nez95JX/+k5d5CPgK93Kvte3Zl97Ly29/nHd4cPjxvaPcf3QaOufQJhSZ4v6mKsxb1DTYP85q5h88AAs8bgykj7LvkXoqB/tY9xCZhdHJ0QduyxwSOhvpCAup8KG7BSomhlpkR9KVVKo2ulMTdYKt9gKJA+R+uj9C0obz8otP3cgffufL+f1vfj5PcQ/a/+kMRuMlxO5Or0AaWc/V+ViPzxF8vnDMw+QmzqHjPTplfbixlpGLFy/m1q2buXnjeg4PqJXjjKEXuD9f17xOyoyKEuJn9Gpsji3+rx8+I8lu3p1wll7o0yEgy2K0T+8zaer/JSP5zrk/rmNc5kP6F7tVGL1PBpTxnFfKk/SY0rmRBBy1CY0OOO+InePp6TviNyMofXDlnjBt2QupqhTphoQwIHpjVdXcGMzdq4qTTzJtMRQ+hQ2iI3R3rhbwtkv9rQ0+gxwEtblWAa0KTQIrdcg8K6Em2JvYsK4L7trMb0zWhp/2lVZ45b3eVZETTIjSpFYq/oQxozKbkVPajZokaqmq+SK7cSO3b9/OxUuXYsQpT+a3XHROuVD5Yj1ZHg76gLCJh4Sn0JZvV7yQDl60HUheUjKVWZKqSoXWQ4Kaq1cu5Le/9oX82z/4Wn6LbxauXb6QaWakGylVcdzGJt2o1X31wo2IfwUzx5MdA9BfCusWL4KaGCrzB6h74dNCD9WjucnEoUFfEpivCp34dupBvYVEm04BIydjqiqVtU2pXRqq1Oag52Dr8oA3nI/vPsrb7/GG8+pH8T8w+eE/vJ6/5KHgn/7g+cw/OX4uf+6/P8GDwx/+02vxz5JfeO3jvEHMe3eOcvfhaY79D0x4+Hj50gW++bqZb3/9qX4weJFvxJjRR5Tx2y6pCqS6GOpEQB9QoCp1bPAq5CliQmYRlYo9NFRGdMYAqq/kqSBxWHhoPOL58ZC1vvHe/fjbgr9++YN8fPdh22IQw4DYmNjMenBQucp5cePGFb6dvJgD30gxbqhLqk2lqvr4H59uc//Bo9x/eJQT3khwO+u4nClT8lgrVVXnYJwcPalEkrEAy9O/KU5npdK+zHmKzV6FPINQTYIfazNCGJA+8TBP52UeXHDUQ8rSyLW6NoKN/F58sfhSaJRAwkG0kTPwpPonNCVY9zO5Fp2cy/xdC5lC/AIhbjI9E+Amr4tEZbaRaR+oUqirIHhl1wayNIHpFxI2huqaXAdQWAki4FIEoWAzMjsJe2iwrhtfutXvqM8n7Hh19xh0eCGRdDiZ3i0zJbruu3wkVMaSYGu++q82YkMzDjanRDH3yGJsw4xWDLkIx3e0ug5q0tR7F3CdOfRPphzjEWGdg9VQ1YwEjs26WSZ2taT6JxShnxHItarowD0HnGTEialkRo5qXlmazphLtCZWpVAiUKApt7TEE5JgSbdp77EamMN04hxaQQBFGBWnCoX5K8vPmhs7cOcYYK6j0Ebjrgdl6e7PStOvndLnNhtnzDwCzNgm41uYGXAo5wdis3CacMuZvubfGdovsfTQ2kaOFMocGFFwqIILQ1WVquo0S4qeYrA+dVxS/DQHq7LqOb+OVVg/RXqTck2Aqiix6Wh0YhhTtcSjaB8Mk5hDTIX1ko3pMO7JvUZ1fPTWipNREJ16pxkLbxj6D7CBihXXRcDJVYlJlISNGfEtAHNTaJoikm7mkQImH3DlrM1EYnA6swTNeD076w4rLLENBpLRFaDZq6qFHjXi53o4lXpLq4oMrEKbnhhwUWq7E2kyprkA1ukzRzM0XBjI1zKmKvI2NvGqSlWpsElBltQzG3NPgZF4xvaRj+BHrDV0MGCBFXzWNpCSqkolUC2EzPFgXHRqChnavZDQZ9KEWMVK4SCFNrn4nEeoUkUcYlLBeTnuiCx++iLjk7bji2x86y1Xqiq2EewI2puUO4/HeiT4dc7Y8AVKZmz2mgiuXQvhiUr0h+SQPTTnsW7E851jYB7Bqmr3aoWh5yXKYlCR6IJSAwzIBFT1kMnOZByoDx9yuDoSdG9HjU3YewGLB+F9/cOmBbZ0tRHMTYLrSj3kxogx1cymowA0JHRnUEaNSaoA6caKI0bIYShA4p0TwX1UZtuIxxu7k4mHJv80sWSD2r7t/dAnqd0P4Hz9ZfpaJyJwJcxhuDFVrFgl+EEJ9pw1TbVi1LtajF3llYvp0txA4kjf5jFqcgGpbWAEMGKbI0KqKsWDsCo4lAKFNox8lgAAEABJREFUV7WgktGyYqWqEGZX9KHLEfd1/gnsMQ8EB3PQp8M6AhxsksuXD+N924ULB52nsFexJ8GhiX0hAR/F8/G9R3np9Y/zTy++k9ffu5OH/pIJbnT2lRE/QyprfJAWqnSrqhTzpipSVaVCg0dqEQS5qoA20MJ7T9ohgBRmH6kkN65e4GHgE9x3fi5fuH0lFw95EDaKe6jRv7xw92jkvTvHefWde/nVax/m7597J3/7izfyV9x//QUPAKXv/fjl/CX693/xOg8B3+RB4Xt56a2P4l94eT93/+gkp6w5zFjlrOlWhTwQoT72iO4Dm4LniGZlsSp9hx6N6+9uTXhEmQHXgc9I1eo/ZbQUPxhdfKrQCg2Oxw5Lav6w2UqBiwGmKkurFJKk0BzBZwM3rl3Kd771xXz3O0/n61+6neuXL2Lp6mK81Id7ZNFntOtpSmKeJu7dTppOeFi9EM8fBs8hBk8Et8gHnIw3r13LrZs34/+JsKHefs2Sn1Tn+zlMBaL3NURPi5Nn1jTFShWEUgtZPxvNdYKZiFcfDCutfrh3rxT7u3Pck9vM8JjN5KBEpYqRniYHDLuuDrUPnBo8X8jWGSavlg0pklQ5BokyCoqkZ1JVWX8MmmhorLNHfPEZeKGe6wNtJUQc92IAtMG6T0uLu2GTJWnlX2hkoWdxjU1/yYWrS30gWIG4B1cuviMA+k7FdT/lmbw4Oae0CzinsFYTrMYlRrVqUR7zj7ik0z6JPearKrUbB3jJ2Oq/PPxmz87HQI9vuNFVIiHXPhcE5ImjR1JV/cDl0tXLeeKJJ3Lrxs1suKhu+2HfNoMXow//jo9P8og3kEc8zTqBmvMi7Sf4vBNs8duyhpB28CLO0uYJMTJLcBzkT568dS3f/Z0v57u/93SeevJaDg5GUlvD0w2183mQiTa1xsEirJ6yey36FvbmxFRV42OggA9IYNaB15gaUvd2S0KUhlQhARpfxUz4a0Cc/j3qA4pfoowTLLYWhyjErPhomuSoU7EHB01ILGvDw6zioda2f5Pw3ffu5WXeVJ994f385Nk3+tfS//IHL+TPvv9c/vxvn8tf/PC5/PVPX+CbqVfz8+ffya9fu5PX3nuYDz45CUnz9Bdu5Ztf+yL7ejO+iW98gJakqpJMajE0hEbgaElz1p3ZXIl7EZyaj7luD8ug8sHxgPWDvy03dvSd3OcG58UJoA8u7z3c5qU3P8nPn3srL71xJ3cfHLPuLd8uZsb0eTOYCmK+Qx5qXuNN/Mb1y7nEN5QYuihLtMKqYrkHcf5HnIP+tuCDRyc59g15pFszcrWTjlBjbZ1DbRJSLVTNcUtSMyyzretv2zjLMhrY85li9JcWtb06yrTE79ucqG047+eLNWSvGYcKY5y9ZXJ6TEQQYWs2M6PS2094OoD8pr464WiQKq4tKkvodjxk50nQDd2v3ZglQbOz3Ui76U+ca9eepXXYvu+e7HoJmeHtj7dAy0kVCj2fahV/3JmBD1Gf8jgHtANDTfTccaPYVccjsajQwDkB7E3OZen6Sq3rJuHruhfHlWGxd9ZUMTlilWc+gh3Sw7zNGYQ6f/sB0EmPizNI68xwnbWH3PB0zJQrBcJc+BiPQg5iEICQCw/tMycwdWOhI7Sj7x1dCxidGEaSNWZAtRs4CibG2akjTWE7dapUkirnC0HOSQC50BKNycL0mQAe8T1kzrdggDNs6k7eOnhszbHRxzCX4EpTn/kog+ua7lJ7tGAgBNCj2HAI9cHpobUN3vPLV8K+5l8heRUR2PRXZ3b63AfTV1GbLvjA2kVuLqmBTw04i7WjQqcMy14EGXMwgZ66hVVkaermXq/7+nC5j7S4rKdCtOlLqrbrM3XzM88a0J7oBoC1D3MOqJoAd31L/i3OOwAd2b2A2RHBiEYoAWhy9sti0HFIv/UgUw2jvZgtTU4wklRVbCOVKuJTql2xdarNlNNWBUKPfPGsEkBhk1saZEdABaQjB6oyB/rjHZsTOs9aq3IRNGkGkDa8eCDyo9ATfELTX8pOP5urgj8U5k/U0HGmZ23KrtecU8YHo7pSY+jWKZOLKRvn+aIuiUni8p6256UmEtLTamzWw6oNbIMYMyILIdGxA3c+cPPBLCHmaTw0U0mI4rJ0ErzlsImRUsFE8oWmeY4zLjPNEqulP39nxs+qVJDwoc+agDreWiA6yPQxofWe89Uq0PVM7zlioCv33ARXodHnRAj0rkYc38ihASUaV0pazWc0XYAtgSqVOiXC7BqcED/rmMYpKQPP1O0X5ILSbazSwBPKKHBJBl/qLP2wDzk0U5VOaJNPGxDI2MtTpd38VD+wqwO5z2jdV3loz0iV5+JI8AtN1j4K6GRiJCe+fSzhxkqIGb5PoBgjLc6wmUAMl+ACRmcqFfUWNTq5CgkLWcITydG5g7yg7ZfZTILFfFJVgRcPYsL93En/6fBJPxAcZM6kvfgDPl5funSYKxcv8ADtINxKxF/e0du6DXAK1+jr2n+X8NW3P8k/vvB2Xn7zTu4dnTptfB+elDOZ4J6KkuQjCJAPekKdI0kfuigpexwEp450vi8f5Cv4NY2QJql0u3z5Qp5+6ma++ZWn8sTN633fcefBad756CQvv/0gv3z54/zsn9/L93/+ev7yxy/mT77/6/yp91w/eD5/9eOX8v2fvZyf/uPrPOx8Ny9yf/bWu/fy4SdHecAaj/s/BNmkNgfxf8Xd1AHTFkUz9Uhfit2IAiotYL1/oSEvS5wKb0aDN8jVPjk7jp97bA5E0vVIDN2DYF4IA8DseiiZo08jlIJ0Sw9qEBs90JHOSonlD0b5pP8/ZX/6b1l2lOeib6ydTVVWL1CDegwGAQIfX3OO7/1f74d7P/iac+0DP7CNMSBaSXRWgySEVCVVlUrVZWXfN3vvNc7zxJhzrbUzqwCPHDEi4o03YjRzrmbPnVllPCxgm9Oc52f2z3zqpfzGL38m//qLn8grL1+Kzw5GZzg0W3pLMv1eC/vbIienJznl5zWfMZycHPPz4CrgPF/Y8nOdvPU8Lly4kBdffinPX3qOuY4oWel7MunqLC0f3SrG2eqk9JlpjjjuZIdPpKb6yNH9Kivh0F6xWWOJ7BZA1AVlRvE+tD8VXcrsyGfWS5A+Y4vRc0ykp7IgP6eMM1c6HRI6W84ao2OmHd5bWdpQ9xww1mT8fhWufhf2HpqzbszJvmzWZlgxZGFljbWmcGuG5qGt3aKtkDTgtegrrO1AaTJFIW2mSnvKRBhdvILp0qe0wzAy2YUd7HRY+sBsp9EZb4g5Wh8McpWGFqpqlZBTpTcryvMFpGi3zHCb80x2FRtbz2alnY0eoGNvO+UF3vSff/75vPzKy3n2uWe61ikfFvPBzsgpL9ATHgYePz7moYsv3FNewFNOeeH2WTC41sG7j2vzS5E6Weea+3JNFy4c5bM/97P5t1/6fH7pX308z/Pgp2qTKribDSno0PTXTQXcdTdGzA5NFxWSszYx52ncfNY27ZWx6AWsKtKRKJtUeUtPjsi0korNyuhFVU0UJEMbofdm+w0Lngwl2h0kzJr6vNB43f0bUyecO89g85DfWt29e5xrNx7kPT5o33jrRr736nv52++8ma/+z9d4QPjD/PHX/jF/9PUf5k/44Poav7369g/ezftX7/CbvYv52Csv5iK/uQnzVRUKYUGFJO6PxbCgKnBkgIljRkmFNYHiaAa9LrXfHEbSONrrbIz3eSqGjwyE+8B/TnDKfpTj0+TW/dP8yN/AvXY5P718lw/Uk2zhmR+bRSjKVF37/NEmz126gFzMBX5L2SBDVWXDPlCJA3nHx9v+G4MPHx7nhHuSQGr9IyezVVXSgtqkW1UBIfhVaCTVIQYNhH3izN7x6mMgMjESJsVRmXBbDCvPax7zZ7jPazG7XjKZpMzzTxrpvMxmzC9ZelXVcci6LcUIzBhishvBKXwUs1aC7ZhggKRLDB3MjnSRAT6vUK+BQMNwxuAM1GTDwqITrFpIqKUcAcr06GC9XQaAdkEtbHi6o4f2Y71p7cZZwRH+ipoSatBXNTCG8aVGl8UvcD4bGXHovvZKrUhC9DtX1jSIMh8xxrbl+EW5Hc5D3YpAvwei49xOZjANpFWooovedf2F2+fN2XYMfO5Wby6ml4FbRRBtH9gzKsb1GVN3zABC112kUoXgoTIcFhkhH3wgdnXPSXwUawfUF49cHDr38UTm+jtCVE0SfUYzC6BCtJDYLKxGdrw1tmJrAL3LI7YWdF7PijAoe2hDXe0z0PHdB1aH0fsOr2PonltNFCyrj+1eszRcIpUqJAVajIh+tRvX1GYPE2Nsntp1+7pWy1WLK5QJxKSHYqzeLmM0psacEQ2spGofsV6vGaiKwY3zXC1LG+FMPH9jrrbJM1hVy3tuBTPOOTDMgYrfCKYrx60pc86J9d5gyOQmwRqQkqYyVDHksOGzBsbsSBhWA7YEMmvEBlE8cNZSQHggAIXV7B4qs6FJ8nsLC6LeRAN3FRixVWHRoeNiwKlFxLTH4gc9pXeLWbHNcbF0BnHFyYVbDLSxG4p6CgqmJ7ALnTE87xIZjlxPEsSUhnuuGQux0Erde6to7iSsTWFzBagEPRB1yNEePVdoFbHoE8OZXTiz7dahCy6/CkNJ9R9Dw2GRvV0g7AkuHe6I773aGExrnDULaCJVDFFIpbs0VPcOtcXgey4040MXu9NwVtOf7o0TZi5GCyiYcqsqdL1gpW3yG4jXDMEfyMQYJR36DZUjGewFK5l+urH/1gzmroLbnVqy22YwjFoKEel4dUXxclhk2kWsFmSmkbLzCaYl8TjaND6cCHFv+ut1qbJWwatYbY3LWQsMom5WhvQq96iQAmgOVgJeOfhTDaWqUkmqip8SKv4JtjIViEZGuhUjMu9FZidW8U9SVXGdSpt4H9aHoFR027sBY1kwVkelTRmZOq2ztpH2axkzKt3AA+Y6lcIOrUqrsJKqamHQaZVdq501jYo/0z30fyriL9D5bt74UqOqUv29unKEvnj+XC5dPM8v5Y+yqdrXZn+uR/ENEzcPH5/2fzfv+z+5kh/99EZu3zvOln1sw3VkH+v7a7QT0kYoiWUvhymYdOxKMdrXefZ8X0fDUCRpgaSqWmLDdq7CvnDuXH7mpRfzmU/8DHu5mPeu3cvf//h6/vq77+cv/v6n+dO/fTN/xANAf5b6s795LV/75hv5u+/+NH/Pz1Ovvnklb71/M+9fv5cb9x7xM8tgX5ukNtnwEPBIqU1q+RP2HBuLaqxKj2j2Z1jBZ5BjHMFMN2EPdAeMaDpCgyIBtXa4INTLFJ1wvkgVDt18g+3iB2OE6wIH1fWFzfJ12xgcw1NmNASEzfwZHgL+2i/+XL78rz+dz3yS5wb+xY1NAiWHraqAyGCd7sFr6b1wyjMFfy48Qe+EZww+Z1D8m4FjeUC65QfLc1zDF194IS89/0J8OOj9SEnuozlblfNoF8M4I5Gav1cAABAASURBVFUVOlgh/0S34BLWVBZ3qv6MsPZBnYUkqkziHGVVMbaIjeBpnJFBvOUQhQicMFTmn6xtrMaqF6DXstiG2segBuM/3UmrHQPHu2JRmruD1lnryl+T1Os8xs01vtrG9ZHN3l5ZoAd9osXnQ4Eeim6lCsm8qUC6DybqG4wFFkgLPMzZAQZCWp6SzDbnnXYWkilZmvXbbFD2YI2+bJRBaApLYRWwmwfc3Vi6apZWVamqMCRZ9Orj9qFTrO+7zFZVqTqQ3hQx9ZwC57BXQldq4VCysYapNQi2jd7HKhd583/pxRfz8osv5fz587zxbfkA2cYX5JYPj5P+q72n/d+D639C3E/5T3hguEVOM3jhju1IqMuBJFss1tDXiomGIP6ce/C0/3y+9K8+mX/3q5/L537upVy8kNksgVXUsd5Ah3XH/GK0FpLo6IdWemg79wqeY+DRU1WTqANlLOKDAALQQIgN3oQI4TPiW8N1D2yQM92SHV9jAMwyOZTDpQ5GI0aKD4VwD4FxVuY6f2FbfxWZsUGr+GeTk7HJo+ORu/xm6/qdx/Gf4r7x05v5h1cv5xvffStf/8aP8yd/9f384Ve/j/5BvvX9t3KZh4P3Hz7OfR7k+oH92N/InA6uJ2J9P8jqiFPdtGw2mxRYUu2rnR3HzjGNjrAp+mh/sPatZ9buaNwvHd4zHou2cgLvhHuD7w25euc433/zar7348t5/9rDPHq8ZU0JYfLT4oSVxDM8z68rn3vuQp5/9kIuHBXYQEIbyHbamFuSHvE01T37PzPxQ4dqcBwhtFU9OlRpK3oj7lqvquZ1SsAym5vBmteIevjaQKx3AGhN6X2QyWksMeKsTT5pTdLWaA2onkIpfBI1pJCpOVLF6ohtERAogzMbmm1LnjUGOeyGEBnEph2cjkMcOKM1g32tSSYJRCH3OFKlncwxPV/0xAVHwDTQdmo5j3Us1wK+Ymoo5NAxdv5KtDa2ZUnr7o4a1jOgOL+aGsKuQMgvNdXkSgD0g2kN5wJiaXid1wXCSpjREdMuScEmlYA8HHpbgK07C5DOKYcXdyAj7bXpa7xpMyGuZfIwqUOPzbW1QJbKCoV7rVteY0rHWfeMJ8sSm5PDBmHluoi1VvPXCQ/4lJw1MFwvyrS4C+voqCmbUEQbA7OQGJ75mNUkodJbcCrx3m+oUuDE10nQ1kMBGoIlF8nCpUiWIHpazfespgHFPMKLT6iJoICYjXMSAJoowV1sXcPU8mRMPbFJ71xCYibvfNbqkgmxFrgEpz36dbqVKIam7ziu01otxGMdRDy0xkmwFi550xJvHyLhBR+tp7+sAUeuIr9PnxLAuqlqhDxdAqjmgncE4qob7zjXM6LymbPXoE2QLm/LG6F7Jr1rrzZUfHPI58AYydj3KhD6vhr7oIg1WyhAeEnQYi1NxqZeB/DHEAeznuBSg3R6EyhMALO3grl2qKyRMEbPuWoIBbmKsXCWLoei5FBMLo7YKgTo7NkwOVDwrY/gz+56seQglNhxpm2+Amfp1reCehVD2lP36LCTYv0zZwcxDxOyqM7DBKA7Fw54QTWmYHbXVqwloL0TANKoMaONg9mrrNYW23LP+3mYLf4ixaiZ+od2+6ZTnB791g7tTTZV8axLlSXmGjraSVjoJcQ6V+7EyVqw0aeFQz3QYbyH+RbeJoOFDmS+h1pzkI8M8zJzZiVKApLjumC2rz23Ryy05azEFwRwdlJ3ORgsji5IuPnY9BnCML9x5j98LUpwvWrjnt1qqw/F+F6YyMUiyzKpnGjPGgR6UrCO6FQ6ltlYFuXFp1gbgK4fuLAhMbq5luYUJh80hDSQ0GCR1m8BxplT7gAY4gz0rr3TZE1bQyERtXZj2v0dYnWo6x5RzCsfob68lkO7gSUujrgmYXWxQ20KsS5G5uh7geLGpz0Z61hVq7nTzeU7QmtyLdY29bRX4im/LD8+Pp5/sYP3Z6nF9/6jIx5w8d3/iNob5Bz+xYvn+p8MP3PhXM5tKn0GFmIeVorF6qjPV/s84jf+V24+zA/euJofvHktN+4+5Bfzg58LR08Pjam8PsMfCxtLpm8suzaIIfiFHPb2Ob+wPpUxtfnGFPfc9zbB/pnV/bLAwT1QOcq124/yrR++mz/5u9fzP772av7gaz/MH//Va/nqt97M//RvAf74Sn789m0eGj7IdX5Ouftgy8PO6p+/ws9KpYSfk3rihE2xXpS+7sCgw0jBC2NLubqz+3WtgwIt5MkIDZNxdu3B2qHx3mG+c410OSiDazjUgyrLdbFusGFHmxD8in8GtQZWWkKTVWjrKtPu+XogPsQZYHGLcP1Gnrm4yRc/+7H8xi9/Nr/w2U/kpeeezYZF9Xxde6lDjphQOVBGf8s12XJt/BuCq/QzBe4j/3LHdnuak+0J99Bp5FImzz77TF5+6eVcuuTfSKywKsReVC6MKax4sVFLHz0vjhTU7DrKrATFHU8hwYhC8UyBQZfQn1HsN6skXB+C5HElcMhcYqCmcC2yNJHFXJTvvy34ZKYFGuXIs+IUwksnuNSPOuxacic6HOwJ3DOfqOnkqlq0ETjtSlrqhZr2vRBcY62zNPDF+icV03Qc+qaNM8OTG6ye9wzlQ5wqNs7xmv0h4QnVVB82VhFUlqDV2uSF0roHOK3DmvZ2lrbuS1e7z3JHG+QYQYbikD2Wf6rtipwlCSsrqk1Z1QodTuD26gCYNglNnrq0HfhQrWpDJEebTf/ffF55+eU8//xz/SLnjoxvsqe8iE95oHTCC/nEJ/u7J/pb3vhP4lP9rW9QTOENiEqXtnJPMeJ5N+YAdu6o8olXns+//dJn8uu/9Mm88jJvLNwtVZWqSuyL7ku0oQJrHrERVElCt+eg4AdcnrKhxh6mhsWQgiNvyuDO2iKDN72pQxsgvrwogWenIk4V2YiIUg6rgA9qm1tlZMwIZt8v1JwfsD7QIsaeeo5m4UPqM2xNpDU4+e5lwztzFQ5zcDny8OFpbt68m/fev5XX37ycb37nzXztb3+Yb/z96/nJW9dy+cqdXLl5J9fgXL91L7fuPMz9+8d82J3EB4XbLbW6noePbI649kepOkoaD4vIYrKOrE17yuBDSJJ73mKz5AzvB6T/tiA0bh/upeQxxvt8gfh7PoC//5NrfFA/5h4iE87IJuY6g1NXVfh+kovnj3iIfKG/pJw/qnAVkSAV581GjUWNRzx59MHgQ34T6j0JiT7jGPDXLlZABWDFtM3LIEW9Aq6NGEWxszRW2mvcrZMsQ2MHHJANcL1VXe+JUGPmY9CjWJwZSXGcUsX6qD/QVRZREsfBeauztM6Au7jN6RSAGcM406ndrNGjteQrARmHtQCrZORME1FWcGC0kGu+dhWMVYg/1SUBSokD9CBVxQcugSWONbu+MUhVQArKbki9EwDD0HdQG4JtnB2gT2CNd+J02mTOIPL8gqDO2iD4ki7iVYzIDFVyaKdSNSU0TPyksm99ry33T6OcZ8eZsHWDHzIYVAhZd1cCrKrmHOoWSDuCdgLMkKToyFxHlsbkBByDnsJIElQMOnZoqirvrwSFyKhU0mKNFofQ1Kvg8orusQdw8+ZS2/KlQogAoPVxznZo9B0msx0vEDlt7/SeKU/pOHCVA555mFgZ6kXkbrk2yrzfOTH8nZ3FN7Gl2H9hIdQkih2wRYCzmzOJfmYTHrzmp7eMLkBTrWgf5OgqK1SHBQ0ghcxOASfREURG70VgETC2xOuy0tQ5LMGpqDKNZSz0oQSn08C1VyV2Rgj4hXm52Hj2ImWDoAufBNcIgHO279fRxCWI3RdQd5BWqSqcVbjz2HOCP4KD2LF7HjavnmIAgZqugU0faQDrUFNqANGdfjHxZq/O0eaOaAKvHUh8jDpji9EW8DifegHmeiagXeAKKlMTwyi9WtcC1pWnZkajBM3KtJOpyVkDA2Q4f8tIN20NechAzl43g8jKwzzsrjnUtac51lVCO9DWVUB3ncka6mFFzZliOUPKGt1rUQUEJRcrmCoEyzJYuw7UhEO9C2J4/3SOBHw7hQ88Th0QjPFMr5osx6pKVXHsXQwbqrXJ9ryUecYzvvPhkAV57dxT5Kzc5unvwuSTI66sIWsoK63z4emTgTJaqcUy1NIFRAnsoqut3ot1ek4gbecovomzaTLXGgQ1lTYrHoucnRQB+rLTXsEuBv6h3SLmKQuhanEWlfBes2I7DkYl5Z/KbNyDbSzcVj002usp+K5pwuzWwzJcohofIpCrINiRLqGGuqZj0tk5JY1LXytK3W7Dw8DTPObBi59TYkfnjnjgt+E7Nlr73Cbnz1Uu8iDwEr+Ef+bihRz5fXuTdL3+3GECNeI1Oz7Z5vqtR3mNnzV+8MaVXL3xII9Ow9Ur9jvS38ETLunA19jOWniufaLU1DeMdq4plQLb4NSmUqxFYFPYCjH7ls2dnowcH2/ziMnv33/MzziPcvveg9zkZ57L127l1Tfey998iweAf/cq+o18Z/lbgG+/dyv+34Tv3jvh4WZyys9DWx4gVp3LZnMuYZ65zrCXZDDXYO9+JrWNn4MGPeZUscZUbJgqdqYaDAif+41rSkMvBOL0xkZX0ASZNs7QYaiqDBenj7Stv8MlEZiZqSJZWSBvV+mwEkKh6e8oBNo2hrEl4Xyd5nMff44Hgp/Jr/zCz8X/0ch57hvzi6GqqFJRFVbCGpNwrL0963v/nZ5uc8JzhOOT074vT9AnPFs4PT0BP+2fCdf/t8G58+fy0ksv5aUXX8gF7k2vPyXpLJCRKRynMKlzT+fJcUCFwLhGqu2xuv8iPXMmtVAKqiv1JnU+RJxFmaE1a3pPjnteuuTe31uHOVXWUyb/MLbaM7p6i17KcWl7ng/lnKUu3lTNd25lQrux78edF86nkGRTSRvZNZHpaCnT24/LOvfAgVVFBn0PwfZOQ+i9sTMxnKZ3cBBfhFMohWCXRM+FapC0dsqvZmt9pBSq7S4BvnGzV+EV2wzxVXYxAFNWCZNXVaoqu7YP7qCdIU0RWHmLdm0xhlQxtCNRYf+cBV2nly+lquKL74UXXohP5C/ygTB481O2gxepT+/7RXzCixjhocsJfguxU6TfJCns/IN3gV4OPn1/DoDFepguzzxzLj//mZ/Jb/7aF/ILn/94+56Z+XJcoFqxhkXEWlMn1MnSjI/2iz0NUDSTDAJKsM1b3qKYZp5D+3CMAXYumZjEqTLx1agUpiLesyx1gVPVkTiWowQDkHsN6OkOfqDSUk8ZY9tzMxB7EoPLveoyuwR21VF/aG2O0EcXsjl/MafjXH+w3b7zmIeA93L1xt3cuIWgr1y7nQ+u3s4VPiCvXL2ZK1fvwCF2+15u33mQu/cfxf8myAkfrqfbETqTsgv2VBtWNQZTF9ho8VpvWfMA57DoxE3C36JP+bA0NrBX2YJtWfuj48Fv4+7nuz/+IK+/ezM375/wm6Ewp7Utj6b2hhk3zH+BJ4NifP2yAAAQAElEQVTP8JvL5y9dzLPoc/j0fnM5Ik7HZpGkbsnxgaB78TeYWx5Cug5CIdQq4aqzzhVn5VkbM2OOVFUKK2iVHIWNUgdrybfGFGEyhtoMtTz1KvqHAu6iuhY5aEbAPWeGKUqg50Hv+sJvHFvd64Og3UIBtfiyFcylvjwk8d5rowf5qzTAsPpPaesry/zGmSCKtiv3CxQUsC7EsPSDHLnmKMCqls5j4cZbllSgcNpx6PuLpI47IbZ5qiaEqXHoWHYz5xm0R46I9rCgDhM0H71fiHVkJcI9DGyJaOdsiTwA8QawfVMDJ8I44hRzvQMfFO602l0G71MFdwma49xqxbXN84VADafRb2FuOVSgAB0KY89t3FxmFgIjSD4jMCM26Yudfk+afmgzbm0FgDKcJwYRaVgNLfnEqCdXaUITB3Wb2jxjLRBaD2vMXAj2Jvfa4RAFaxImesHcr+frWYh2EjExiFgrojfRiTCa0MJAl+xamIggfPdBYbMwgYuzqzAcCH5mGwZ4z0tr8xeZhTtfM7SxymIM8gZ5ajmuQ4HWfQxqYXFC1GEEoEvFJ2YcWR1zO87gGU1fQhchAc18+wLsgzWIUr3LGAON92AnkM5xxHryjFN+msTobWdXh2yS5Tt/ByFZQ7ux1acQJqnkdNBhlY4sjjarWfkL2ooQMDXa60EfNt2gULH+0mjpNYCohxo5LDDzm8owqEMu+5s4O8Pu/QB0jVUHLhmWO1CaBzLzJ7DwcQY1p+ggdGZN14I2kKpG+jppzbknJTY4HcRmlvQvJ8HkiffrykJgxsU61usGXGIrtnISrJ7bu4TjgKcFumSSm8OG7wHBmyhs7MM1L4ku4UDgkeD8LZDUQFrwqGtHcOjwqSunZbJ6NEdpHI624hoguAnyVbOGsYljdX01xnJdjFV1NoF9PyhtMWnUpWZbQtpTE2jUNWkr2kqXtpjS5Z17inFFfoeWZayYWjHubNr9yyxqtX2g5XQNVvKRsV4MrJ6eiof55BFhQ/QD/LBWz3EQ0+8lg2mv+dqHeU/bB3OQtMbNa2EtK6ZubJmDpZNhPgqs4wf8uEdI4oRJ7RWi5S+SBUMP+bitlzDpWMzB2PbgFUExOnXmuVWRZFzwcH4w+xJOVcU/O6ywkH4Nm6csNTCpT5zuvKfbwc9spzn2oQucwTqKL9Ab5Ag5t9nkaFM5OioeCp7r79jPXjifc/gb8NjGYH72MpIt9ZQTvlvfvPsoP37nevyfIL599X4e8t1+y89+nQLPhezPkGT6druNITnzbWC45MjdOAtzqTbs2fVVVcofQuL5JSc8UHrMQ6T1LwDcvfcot+7ezw1+lrlx606u37zDzz7oG8rdXLl+O2+9dzU/efd63rtyJzfuPIr/V+DTcZTU+eSIh39Ilf6GdVSvx3VPA4h1M9Ix7EhlNnlKFXmuHSHcQSC31WWKc9dobsiGRMasCbvAqjUDMUZidGxPiLLU0kEIzjoaiIWRogakVGEhQLjyFXgWQa1dSul0eJA35zNPmOT+jjbXeZrnL53PL37hk/k3X/pcvvjpj+XSM0f7nNCoP7k9ppNDTa75QPracx/2cwMeKLc+PuGB7kna7oeC25zCHdwkVZUXnr2Ul3ku8czFi9ngU66XNzQQpmScfcXSm1owwHbRrKRDVRX6JDw5dmAwB0Jxzxn1JGvnd9nFq0WrVnzVYj0pJG8Fz3YKEUlMQm9oGQgk0Ftc+6HXdq91RrJrZuCsxdBzD4PLUYh62Ru0pbhWBvVgNFQgVVzHRYKuqpT4Is7cPnO0Fsd2vsBVrBmDxOwbhyl7tA4ZM5iGRmYrFjyt/Uisqva+CbrgB+BHmk/TQMzvjJ3RXqydwzbjc3waP0T+OZtZo5zhAaxbwzwTOuMsQdXTa1mZRlf7UHNxmXkXXQug+wIS2xxtcunZi/FvC77IU/lzR0fxhck15k18G5/kn/BCXp/uH58c80Hji/k0J7xJn/hChmy9Uds+xWIsllFoVHqfXN/COcd8r7zwbL78C5/Ob/7q5/Ppj7/I+7PrJApx+RzIvlX8w5ApeJLgClA2s1WMM6YbhmuaticwpdMEiatCUlUxaiGjGFxPaNhrBNMKgauWBmHfl7ixYLcYhR/OR9MXE0ceof5gb5yMVU9SQj49VYXwclp1WJd0dG02KT7Qank4eHTx2Rydeyabo/MZ4Mcng98Qjjx8dJI7fIjfvHMvN/jAvHLlZt77gA/K96/l3cvXc/mDG/ngyo1cJ3bn7sM8eHhMntd9y/UPbaQYwwO7Pk/XimiPvvZbtjWQbcS2vKnjmIGAO8LfcmB+KL/1/q18+9X3+LC+kbsPT8N3jM4rHlJVBnONsDWkcuEC9+YzF/L88xfzLA+Tz/HbKWWDPkJWHsdD5sgjHlo/euT6T8Nys7bRxhyrejfM02Da6FCl6qzMYKGQJD3CZTtR8kSbmCxlDWorq/9RenT96nHPqVoR4gX+lADAIdJ9MCqo7nNNbc6hARnkieibr+AbUTCfWMm8qsYUsxV5T4qvSTnDi4DI84fP1sxTpbVkOT9mvx4a9i5grhU3hlgP1X21pSsNMgzuAjK5NisDkD5Licmmvia4XcScmToDwwTXqECSo4QTURdaOzY5ZQVnH9zFg/kJgDHSqUm3PhH8tQtOe2/hHzi8ZABmIZeE0zOrlRnB0lAwe+0LWcjluTpCB72WOnWA7c2qSlUl9kVCc2mr4GauTwtZ5sT60G6egaLozl5znIvgorDWLnu1D3TNHZ09zyVOrOugo9F6iaGEUE91aRNcV4cniFtVfKliTmzQpLCRPNngNQRPU9GvqtBJwvPQjGN+ZDdeRJU4FGMB0BcVkNh2vs4qhwUWAgo0qzQTrKq6Uq1Aa4cCV7T3MuArE1nilQBntop/tMWqKgBZWxX+4pxZC1j768C9UVUzVYz4mf4UJqAcsHR9M5pVDgK8Bxx4fSjtk1AJ0waFkYPWyOJj0yXJJUszDkM8NLUiqJYEfNirDMzbYuJn72jDyowxNp1CToJdxQAc5wgNl45h31vpOHlZ27Q7/ZBmWB8Z5kCowqEv7u6oXKnwMEfRUS9SJmgXg4LyjdG8fo8iXrUGgrdKYSuhWZ0M7gUceiGzd40FlzXRw7NcETB4dKY/rDVxWTOmZf1ZrUddxdAZ6SjIch/1PipVFQYkNGzGHZNYpUCYt0cGMC+le9kJ8Np7XZw436wYQzb59NjULRXKiCSVKOwya1tjVWWo67gmJWKIeuWn5vqGRseWyFj0gRLquaaxjxz61lgjq80cof7AH20nuBmV2Pq7QBsOFkPLgz+VI9jSgVNV2f2pTBssOxFbhHiW1utfbG6Q1UKPJbVaD5C1t+2AbAFRUTDn4elVe4l6lcXp67okzJBjzrQqMPsGGM04+5IX4hX+VBiZ1qLMi8s2Bj+bbfk57TT9fZxDrqocbTb9vXrDz2Cb5eHf+XNHeebi+ZajBasqaiKVbt6bfn8/ZrN37h/nzcu3+pf7b75/u//HIsYkju0Iqawi2bKeLd/9UO1bg4VJa78NrNowid3EVPiRIjz/yzG1Hj4+zb37j3P33sPcvPsgPgC8xs8p167d4QHg7Vy9divXePh3/dZdHhA+gPsw/T8BOa2cnm7Y/1FOws+z/Ex0dOFCjs6dT23OpY6OktqwnMEKQmMBjABhCVOMsP6gq2a8lSYykvgz2NQVjjhyO5+hskkxRxVkRDs0zFSBpVJVYaBP3avB7C8bsXJoU88Rl14FSUmlqiK/qlKZDTOr0zW7lhWq4cpB2zljxvDNZ+kROH9+k09/6mM8EPx8fvnnP5WfeflSjiAMzsbaI7NNPceYiFlV2XIDnG5Pc4JskVMfACLH2PPZAjEu+JZ6Wy8+/GeeeSYvvfJyXnj++ZxbrlXXzNnGFA2w5N5hnDezNbYSJrSMgoqMBULpiWI+1Z/En/SfSmjA02mDYc1YNdDS9wgW55WDPeR/obn+j6Q/GVx8VVUtMzL/WoBrsJqtn/QFPwyjlqFV9hUrm72TZcJ0qx4ZmuDgwSmBV97bvK7AmXAoy6UOrYp4BV52TU6/kBshD37x6vQH0F2MOsDUhUQ+I65zytdbQE2hAxnU0g2zVouWoqemrASF9UEJKRMcgB8iQiGUbsWI0DG6u+6dQOx6HXfNTZmDGLJHh9MvQmCyWMs0RivYLMD67TIUGZujc3nuuUt5hRfiM88+66zxBaz0C/rkpJ/qHx/7wOU4/rcAjnnSfwq+RU5P+PDhRU0il4M5qDuo6zx6Az/46Tb6n4Z+9pMv59/yUPDXfunTeemFZ8J76MIoarDsTqoFS6rKofXI5IAEJtNiGR947C/YI2BEvanWdRCl9hbpgEOzZMqpqtClZbShz1yV8BmVoHf76XioNWdyrKqUH3JZ8EL7Rpc1C1Zhs0Z6yjjn5tygGfhipKeDIR9JlkAHsfHNV4xVH94mVZuED371+uE3apMtcspvyI5Pk0cMD3hQePve4/jX7K9du533P7jJg8IbeY+HhO9f5iHh1Zu5duNubvJbuLv8Rs5/musDN9/ET/mNj+KbuKvr1xp7HAiHkd4HCxvsK7ShOCz6zoOT/OitG/nua+/lncu3+0McOtGkklRVKgkqG4bzPBh8lgeDz/Hbqgvnz2WzqcY3xDabTTZHCLqKvafY3zaPeTjoQ9HwJcY1tWRp62Rwgwx8SsWmrV6lqlJVuLVoTLo8t0QqpbUA6dPnVICaswDTPouLcVj2rrFQseVxitbomhqLD8m8VUzm7jRhinzETha1GMnBoGMbQDq/k8nu/QHSV4bxLXmKtkI4sH05tYh9mHS5cjmsmSRrem+0pubM8TVIHJC+rK2oXya2Lx6KqWGGyIKDUIfSdFY0iOgjs7YlyMAPWRPzRkg3fQrRJ+dDfZjiCmZ3bcVjmwDzYIgpmAsw1SHPmJzBm0hrgi6PnRhiLeTgrBg7ajzuDWdwDg1gT82+NcDpS7LAXtZ5RNq2uA7SPrq7BYwhLCFKODeNMZZ5AIdY9m1gDgc1ZE1OFIvliAEY77naEGQD4IxNonyqKkVIGQLYARktTUs3eAGLbTgonaUxpd1dMOmczAY8kF4gyCA25CNqRf6ksBNwaLN3YgwzhDZZGCwQuzs5rUGpnVkwXcZ8pPRak4ZNBmN4PY3Wsa3xoVNJ12onPQLFhnYK6Ik2hmcdWhXXTR97dmbSpwAW9xtj+wCT0Nhi9jxGuh48V6tNFhQiYNoo/GL6ksI+gp1utVhyzJ3vJdAA9Megws4G57UxP2SxixK9B3WCCZg4AVmZDuvQatUD3hKxLruQOzgkdajZLPRKNNb2mQGCRBQlloKcJ45wqMdhgeMNJZZm0FYIZQoqM5ioLRmaumqtSQ7Y3BuGQZR9lgeAqx+LIL0f0gZrGfhV5djLwojNMw6Oce0xWBODtngV8zdWmY2q+FlyUF1vtBGTM1AYrfkaQ3wiDTe697VaHCA4r0ISHlV6xtZeFgAAEABJREFULVP3CvDXmAS5q3RpQClxPUmqWH8QQWRyQxOzruKeWAAT0InRF2OqOYZzJEJC95CBO+uEOfJEY7pG5WkzCzmOSdWsqectPdeFB1F7vg7wM9tI9dcUcT+l5MwIa+kcvBFuD3LwmSi2NsHVoYa4uUporY0bW/zJbYfiizYRaT4QpiPCfD3WAlkMjCJ0Inaxs6W6jkeAaLdAhcmYVBlAU9V7KJ69WNJ7tNoAq4IXGokDSYsDDFSlCC4dfpTV1T4ISyUlLeCt5WJYu9eIsdPNdJ79fqtIRCaHGByiVuG2xVrzxbE7wLDj91wMYFAcWw6o7Yc5qkqFX07UGivzSswa7TuIrkUIbbnpTv1LHDxoOeU37n4tD5yN35GT/u5M+dSmcu5c5Ty/XL94ccPDl5qxzFalZka+x1uesv037d6+eiff+/GV/Ojtm7nlP79lLmO77zasYe5Zg+WzAO9tq+FxVnz34wCI8nZfPLxL/+eFHj7e5t7Dk9y+/zDX7yC3HuTqzbu5ws8hl6+jfRB47S7YvVy/dT83+186Pc79R8f9nf+EvZ6ODZX5OaAQ93uExvZnoMEZJPgsxPWhUsTCRt3fEECMKSwUj05Av6pC8YblVxXrJxjwRaq0ofX9t9iUSMfFQyvKLDELgcxe2ZgPZlVTnFd74BSiX0U+HFSqpi3OHcjaGInp49Cnn1TSYiXWERoQ6e2QkqoJdO5ih3emV56/mC/7Pxfh5/Sf+8SLucBD5LADcxJyRnQZ7AVS+BO01tbrj5zyc+OJDwN5XuCzg36GoI14v8ob8I64Zi88/1xeevHFXOTnvs1m1mMncVnRZX41E2EZcW6Eaelg2PPNpc8AD0yeQgEKMXaJVctZZRBX0hpU0lp41cCaqIQ4XZW1VXtcH/QYU69Yc4rRNa4a98PrSSDYfbHHZLan2TKYKakCpUfJbF6HaSVVlYqNNWEPzDWubh+Mg3PkiEWm6XjoaZuz40pAqipVU5oD1q88j5+KXAyQD+tllACavjj4aa/HaYkR5iBcwCAygBRUwuTpJpuNMuMulontwhhzXRj0yZsj7pnMyVtjakXWWenpnYbw4OJHOUvpVewhiHunrXqC0SBDUavQ6ZS28FaNuXTDyuJCP/AWeq/TeRY/2i3pN6OL/CblpRdezMsvvZhz/k9HeKf3hbzlif4pL9YTXrz9twTXB4P4J/1CP818QXNiY5lXrYQmhO3Do6oCqPhCf+G5i/nSFz6R/+PLX8i/+sLH+2+CjaJGaPCqNin+BDvxujpuYiuGKkfuC2KOQN0nXKDIdMCxQ65rwWs+dlWFbyLc0yNV2KwzNkz6xPAP7QRPrhqpwk+wlLIcBlqceq3CjIOhWWp8rtJ2+cDt0BIbapOgDXTVUksfSfsb1CqVcFaUi+eXtQEP7Sq4nB968AY7NkcZnMWW2HZU/0buMQ91795/xG/i7uQqv3l7/wMeEL53Le/23ya8lvev3Ih/Hf/ajdu5wQf1bX5r53/Dw//r7yMfDvMFZLvl2rGfIMwWrzHTRTk6KjTrCB/azHmH3/69+pOr/X9Wvnz1bh6dDD5+yHKNiyTwsTfIRb64XOIDwgeD588Xv/GsiG82mzlP600Cd7C7x6znmPvzGN1nkNlqKhjTgE4K84aIfVMpZFPoM7Lyq42qqdth6PclrjXmQYcDz/UIYsZpshhVxjNb20VIAWofvfTDPQiNsGY5OAPBZQRzDciHradqxo1B9gbMam95fSv6SsefHKgbJ6rQelZ0RELp2CqFmvNgzE7ewDpbd/KAd9eCxbCm0RXEw33SWiroaGcZnBDZYc1JqjRAVdhYWZvzK/riivY/J/I6j3pyt+5HiRGRA2HeKgYgo9Cw9r1qxlakUpjFqASNFMeASFVCw00HY2svIWj90efEmYc8JDGOENfutYcGpO268LprKzqDPCiM1BnrXUtkIAS6HOaT3XB6DUR0yMVKFyIvnbiuD0L7hIlVKodN1hJeIsQFEDKbWlWpKmwFlQPdJPwnNTTQHRN316UaE1BXMSoCBtWLeCpEZx1jiL5hPrrAB5KW2DiLoZbUNUdaBd1iAIKgXKRqwYC9XuH9NEC7uQcBescIVBHEr6pUFRbMhcOVzLxfG8YlQMdjdlyMGQcklczGgWennpeWaPuF0xKuFGsdvGvPdSRVFFBCXWMtOPSqmnHss71wVyEPr+dyIB+X9YPjD1aGmnVcR1iDBNOxgxiPjfmCPyVn2lJ2wciwW2MRVafKaEcjDbl3VpO1kdqrWtemL9Hpd6kNrhlTD0h9bmP6a01zWhjoHezvTVoWZfGdhz9TGcFwQ8lUmVVo3KKqMShV1ViW1usFTyo2TWVxs2qxdb4CXNdCuXAJ0k2ShsBiG2/IAVlrYO57aZrAdWSdWi3Y0SBcztmCs9PaU6rVMk7lplNViEF0pqCitEc8SIXGXJ4HVvz+JEbIMILneghCi/tQcOmNTK2JZV/omgnpy5DgHNC61vram7SCEdp6HrBdSKNgaJAZx8agV1ZzjU2gUlXTXBakm7XpFBlQRmZtVAZxpapSVX2WLBQUk9FYgNe/yVc4Bd7SQ1KlMfk5aFULznqqpt0szK4LrlbEp2ZtcuGspRrH93Z7EqsiALgoLCshaxII0zTQTIaq6jVXoYmjMi2cgz6v+0hVgQ5k9q43zTkSovO+5V2FJX2RTpWFX1XpP2hYCTq0UhiqakLo1AK2gd0J6NWHQxfIlu/h/b13t7Diu3K6+d3WUiFvsykeCB7FfzJ8gZ8Jjjab0GOdeX2dxJ8SOK4kj3n4d/n6g3z/9Rv5Ib/Uv3HnOMc8iOtpGDqPr+DDzys+Fyi/1HLGwboyHwAeb/OQh3/3HhzHv3BwkweAN3jI58O/D67dzmUe/qmv8HOIDwWN3br7MHfvH/MA8DSPyXfe023ltJiwjjLQSthHbc6x2sqIsU2GCwNJXEelSrxwK1VIaIXE/S6a/WjNex+c+CCOBVydh5vCs4tXrR6aPqwxA/AAHOWIDXxtxLpZY4smigXah4jObNDbqJLRhdpvMvP5/iVgdBV9mWoxbXV1UlKFhYgrAPHoUsmli0f5xc//bP7tr3yu9YuXLgbqPJbQmFM/cPHSGts9uf/B84HBzxan3DsniPfQCT9rnviz2ePjqOczhpP4jMF5L126FJ9BPPfcszyo3qSqkFk6nBte+0mvNt00kbn/AlJQmZqQzr9YvHtmZqhQLet8laUdFPWtdEHPqB0X9NAOFfuM0OlGlH3uDpba9MMdNmuuwcjifqSi3q72JA3qK9NjXBfNNcR7aq6usMSMnxVPaI+4IqVz9vCBxavRDYtInPa0xOJiWZBIaKWPtrPuA68RzokKZxa3Zhp/WoyuskarnGXKivUBU5cOtM8Yhbt00cU8OLQ9Oi0Tzh7SmjMjq7dq0dWemh1O42AsT6IA5iQYs8sVWmVFIz+zmbZfsB5CN2peOA/tQ9nwhvrss5fyyosv5XlemL53bnlBb0+32fKEf7vlhXt8mmNezC08HDzmgVC/sHlwKGdst2nhUH1TWOtrO696WUaONsnPvnIpv/FLP5f/x698Op/6xAs54jdX/cJmfZSI12Jg0zPzqEKg/VXjFFFrB3ukuLRbxpHZKlVcH/gJGqmEMbSVg5nBH1KBiujGHGC/uAU/3SobDsZ4aFXlSFJ2DKuIcuMmjbbXlmu0HlMQhumaOswAOAa6ma4z3YDh4muI9JwYC3WAKyBz/T3uvSqJ+AvJNTBzIt7CB2cqfJfgjTn94f/w8UnuPnjc/93B6zwE/ODarfig8N3LN/Lu5evzbxR+cD0f9N8ovBP/RuGdu/f4kH+YBw8f8cHNvcIHgvdPllZVzBJkk7E9yi2+VLz21tX84+tX8sHNB+FWyhjEOINmwh+wO4NvK+fOH/U/cXj24vn4kJFwWtLsVKERt7ndjjx6fBofWB7zYZRu7hqpdvqUhiY5Uy0BnKriOlfXDA0rOLFVVWJH0m1ntLcO1vasp8+8LgxZMUz2SxSiWMt0uZ8AsZ/snePkhrfQsAfn1ZtxEG/MWPhqNriuwwhzDSJLxbFolPOi9t39LZ4xJVbobZI4BnWqpXFicjrN9/VhcjkQnnOng0IdZE2EzFOoN1Hi2ggWndy211rk7IjaxMmPYXHmcB0kstcygpYjMvkAdMkTCzmJBRBh50PWOmRNPjyxwX0FQKcuPAx7bMapsvPFlH69W5t5VIUO0rrSjfKtgVl3oQpfMQPTfmDqHopzk8hyWZeBLkg+a6SL7NcFIB/VmDYTwiEXcDcNNmB3TfEqak7yxBk7vyfH6S4nB6wsjfrw5gjUtdTIgpvkXCIxTinrO3dj8boCond+3/9gnWj1GenNLWZ2fI4oS9sXbaqVjXYZKcTprEynI11ljTNj+3GUmCfbHjTHfchQt48zbXgAjFZiLQd7aA5zEyegh5KJaQe3hqbHBVOzhdCy9gN+I/gsXr4iuY9wjfGu0XW6AFy6HKXnWvxitVUVVK/JVXecOsL6XSc0c1oYqDtIUlAE6QPRoRzFdFoJK76GJshIvnWdy4dUTNdcImiu4hLXnzJXIi8uDFmQhPnce7rptLEfnBzY+Rpse3r9VkDRXa2F4PSDosPiLR3AIpm5gxXaWGRWw6EbhnUIgdKb3AN7ZMahveCoM32JeT7i1tQ2o6qrC1OHaQQXvuAgPqSAH8CTK6HXzhlrw1HN4JgR8sXmfEMTWdaLS2dSJxCuVCnYa18mJaNjDcNR1zL0NcfuWg22RV1AetOBRiptg3GZgscvbFn7MocwoKHOdU6xVU+7Q3xegZI3BMtBX400iLbDCQ9FWuGvaw0TicWG4floKpabJVgbwIxhcyGmzRp2OeLOjVATOkF6FzAGoq1g9uYWmxLxPBTr6ith0G+uOYh+C6AaJTrFeqxNzFVoEkjciMUxpIQ2sFldW9stX1iwqiAyJ2Z3Vt2sOIoroaEHqrs20rUEsRfF8ttqrdV8BtetP8WVAtrJbeXwpPTaAA841gHpLnxQqbFe04HlfJ5Ny4KvqmOrc6Cryt2nCl1J8Se0qmKkk+jcWLMLg7HphRnu0erv7/OB2cBmpVycLiHfTPyQoXu0qVw8fy7n+V69Odqkedk3sinvGH7+G7l262Fe42Hgq8j1m8f9i/yRCpmxyfQae5W32+JngG38Dn7/0Unu3TvObR7sXb91L9du3suVa3fzwZXbeR+5fPVW2z4IvHrjbm7cvh//M0Y+BHzw6DSPefDIjxK9P+cbOeJoNwk/h23qKIVWwkoAU/5ZsNH79WcKJUtrRttjhFqaGKjRr13tsds7MF0fVdytRY4U3DAXkdjUfiZok9wq8J1gpasVKqy9eY25GLyqSqHTYzHW5HYc24ItwI3B7AJo2LzJMf0E5gi+GJM+ZGXfrMm+xoJ4tKzh3GabT338xfxvv/rFfPlffyY/88pzPKSrzl2pxTknlbWNMaK4vC0XzQd+yrLzMWIAABAASURBVInPDnyGwAPBY/Qx+oRnBifo0+2Wa8vpsbjz58/nhReeR16If0mpqE/EcusUrZ1R4QTalzPtSjVyOICw4F7XIbzazMuBkQ6ps+G3XgmrronW6mf6IRVZe4GuIlYMHCfjk93Ikxi1XM8CuyLKpSVPNqMHclBOU3kyo30Xo+gsc/X5YVtNeCdgfTY7AGPNxfxf6bzdTLoLq95RARRWoWfXUqYXYpkNsKqH6TPieVpY9MOVywOqagZWqFMtOWhuWjmAqFe4BVdVCTUq/KG+XB9OAYEnwEijfYNCaR3atB1xnuiDxEER9Rqq1Vi0VXfFwIwrmLPrKHgD2Xc9svlBnGmizGsIpkFRrNhMr+EYaGhT83TrF+WLL8T/488zFy9CqGx5p9vywvVJ/wkvaF/Ix/53Bfuh4HE/7T/hyX+/uOGdffE5kUKpM71SVXn24vn+n478H7/+8zwc/Ew+9tKl5a094f0gs5Ff0+KiJdg9Bzprw65icN8IFhHydnbSYc7E3o4kKERwa3fvyzMUmrqKGLa9UqhiRBacKRLtYnXToRaFwULDYqQTZ5y9eZqAfV3QC1/UnKrK+gcjwWdIt3J0QMQPJWCINYI+u19QugwWSecOYS2MsYR8wklk8EHK1eCZcI6PR/xvE967/6g/sP0P+169fjPvX72eyx9czbvvX81771/P+8uDwivXbubadR4W+lf87z3Ow4enfEE44YvKlvuJc2Ky7TiXG3cf59W3PsgPX/8gV28/yClr2RxVfANRPHmovYUNxjm+vDzDPXPxwiabDVH4HSSWXSvmGPF+fPx4y8PG0/hFSaoUdyZdCft0v1WioakrulU118E8hdDBiWE4dxVxbFTjG4wq4jtJUqFVqqYkq86uOX/AA8f7uiW1vzYsXCy0KvLR3bFHb57zhJ9VKChLCfdWVcXmSEgzfnHQz5lmFGG+Fa6qVNV0xQnrOO82jPij55goUFj5bu0ht2rJR48QHQMygl/4ON2pFkq1TQGWODrq3k0xbrBtBx0YxkOt1o05DA8l4tFEqmr6IYQZxBxCTOcIDjgtbOagw552G+a0wWA9FFGnaGsOrJTEro0WAwml7c2lTLo5mRx0Y2p9gqWNNqFraSPAvd6JWVmEgAVYEx1npLWY3mCge76LqRcOGfGaQCSBznZGQKLdOktzXcjE4AP7Q28V9iJdH5dQBhhdMxFbJWtz7U43tRz3BBJtNpm2GaeNYQ3WMDDt8s0e4MPJDBhfpPOwCXdJc1z/rDvYviIKMqborXw1KGXGzB+16EbTczsWPvNMf7UXDW7NnbhO+DsfYyBn+lOACay8cWw0Y6ocZ6ZnMa05GuooA3TAOeL2vlk2WKLfNmGXqrDyDuxqEGtOjCy77MQGGOhwhMxXqvBakqpqYdAJOwlQ9o3kdoqxWF+Il5NFbrrh60G1PuaCjlirMZAqMgbGrpuHsyis7n6/cydO4tkpBtQtbHhyYFgz1IWwK931HMBR4tweCdzQgEjM3Ev0BvZIgyy2X9+Lyw0Gg9WAO3dzmF+cBLpEUCYomFGEKt3MWUWAMqoW8WmY39YyWIA5We+gnmLAkoq285sPq5PbtrjC+tpvomFY4PRGipq+P0DT2mE4i93qiaF2vnWqqulV1bjjwFJ7fq4PN00KjYDx1R8aS65rZZWp4npRHCquDNbdxchfulxlV1+cvCqzFIBW5LJBuS3AAad37YHfKXAmBtBdb5EmaBtQz/W1h+sMVRgALDujbXyLI1hElt6xxV4UlN02Ol+geWYylwtGrDtDEze9RqVKDqswmIp9kWQxBnrAHaE1hUGzlUOlijrDOgixPq/2PSoxsuFADFaLQ8Gt6pF9UENQTKkRI5izU6+N4Tgj3oPQ+rXnnEYsYcmqyREzpoSKVeDU6jx8Js5HtapKVYWBXmclT/gfxSvTK1VTUtm1Kh2FcwKtmjbmQedcThN/AX7MF/atP7NxBsupst2iJBz2ZNK5c5tcOH+OhzybVFVCz1NNcMPWN7nz8CRvvHc7r/30Rq7wcND/Htz8vhu+a58y7ynf8Y9z7/5x7vCd/wbf5a9dv5sPrt7mZ4Kbedf/PNHlG3kPffmDW8u/OrqbGzwgvOVDQP8TRf4zYH6Rf+JDwG16zfGeQuIa43oqVcjGdW9YMXbxs4ACloARD35VTe6BDnhSdESdwZ9047im3SEG+g6DWwWAjoK5xgrfKsvRZsCrAlWIYQUz8jOK9CnTx03ClUn7EkNTIzBx6NyIVdOrqtABZ6+qCFRV+s/YBJN6XbFtbn4OdKQSTqgYsbtmIte/GVolngi4n5defCZf/qXP5t/96hfyxU9/LM9dOB/bYKgqaIW1dHwAnIn5OvI8TrkPT3w4yMO/E+TY5wQn2/7Z7NT7lIewLJS1VY7OHeX555/Lyy+9mOcuPZtNX8+k+k+W5uyaFeDMNnamr/UVGxhTBlNoMQ2YXW+VLGvvSwPTa0H1PCUrYIFVxFZ70XO2OS7QTnHkO/vDjKpKFSvg8DxDXnwfRkuBFmOx6Nb464zuC7d7VSVKnmiSyN2h+jiwOSQc5u+5ya1qlChdm1ivDfejuvFVVs5mNQ71QWngA481AHxkP2DuOGewxakUcQVFL3wPil3ize5U4tPbj4WpoJZeZNdir+pJX1zMqtqrPOmv+OFK0vXn+tLNLKUdB0urF2luE54IdPwQ01bCHKF1JjrtFzWMen0nwrrAQiuu3MULF3lhvpwXnn+hPzQGL9xTHvZtebJ/ygv8hAeDx49P8vjx8ZTl4eApL3p/O6AM+FTlvrJw9byDm4kphFs5bCp5+fln8uu/8Kn8v37jC/nFL3w8z146z0vzFDF3kMv6zXXhJPGSYRwIpcQRyuAAAVe28W8WYMY3wzkvNTKb3MGbFdsCKNZIKuRi8xX/4BOhLGMhdOKDFxEKPmMf3oxpgoDDm1DbQ7D9abQPxWCvSbh3OdI1qG/YOHCrpAtk39gHhQYAn5vSzjIImDHrY+H7BcH9Sm4cQ3+1e7fU9MyctLriJsV5hI+Q8CGT/u0cv6EbR5zthjf1TR6fjPig8A4P/W7xReDa7XvxN31+EfDD/x2+ALzz/o35hQD7Cg8Jr924lxt37vNbw0e5xYPCm/e2efPyvXzjB+/m+69dydWbD7OlLttLMfi54AdWWLP7qKocHW3yDB9QF86zRvDB9XY/mNLYAoj75svFCR88j3ww6N9w5cAGZzyItTADVz+2Pgtw7QI33jY3KFNGab8SesJYtVjoKmxkA3+DpqeqOL1qnVSCADGGtkzWi8a1A9EbcT2u4WkZvT/pGPEeXjnc0jOXYNdhqGJeNBAd29lNwNvB2mA7Hxvoqb6Pc8xyEDFWBHepjTU7Eeeezn4E1umQ+aRVcRW0XVuLjHCfpfejt8Xq/ZE/z2bOqt1xgmPJ5TLDFh2zAPWDMEWUhEkh9T0TGiDMzlGDwKM++AriYTKuBEjOrUtpK4IwnYDWqrWRKuZET5ixa6PB7FSm/mIZ6/2AQnEeI4ohZtHcixyyUXuM+cyb/D3c1lxKm6TNcmKQ6XEza66+NgcCj6sgQNLgNddfwJgnB61IblysuQEJ7XB10/b1TIC63dP3MoBR5xwAXqPhZwm1BrLF3sexDufHpVPMUaEYawWg9lgsPEMtYGjrhtpMR7AQOudvdgucKu5RdkIGECN8CxYYAB2MUUxVDLtzwLY7D6UwHVfBPeii06Uec9Dbtd4+BiSAct0sjQUTpff8rRnoUhpz0FcadJjOHPWz342gk6tjYz3UmK6jAr4oLJfS4tIU6KwrfgSjB6/nAWSCIj6W+QZOaGRhYuw6b9e7moIdXmntgHoArpXqTAR/Bvq8wZ11I63jGDMsdXLb76H9zoOGAwecGm2v+cuqWYas6BY0JWszaB4+obD5mG5ttaLdAsfe9B7w0Macd9XmEOGVZ0V3hYa3chaTqcBXsqZJO1mARTWMTV8zLNewRs+tZ3G0vD1xAm5VLl7vsbWH0uTpPTl2TheCRF/jB2a8cZ6c33nK2rEdsDHpy/yFHqQPSMiydhzTkYn5vmJ9PPhE28BErykdXxyvb5vE4xpw6CGDnTSIxuOm9eq0Y1RShxm0d7n4uzi2MRTQTMWn6/aayzwjC4eZGu+3KrGWnrlzmtoFDMBGbSErT8aI0secoXMswXse9iBHb8qAJ47CZAFt7GYF4y0aGIOE9fwo05i8Fmr6fVPZczri0uCS3B2MZHp7HejzrZ432HHVEqy5yJw9cBZRAZI1seD4HcA3fXJdgxA01JxTe5Lh6sBrf3GFrOfbj7LBWaWqUlVh6CVnbUCauxL6SIU/8OmGew2l1XMm8ztwnpweAIhi/FiWx3zX9aHgKfqU775eZ6+d1yOcE7Tmu8bzfHe+cOEowfEX8f3znQS+81fLUTYb4nUu9x+N/Pid2/nuj6/yYPBubvKLfP+Hgfd4UHjn7qNc5yHhlWv3cvnKnbx3+Vbefg9593refv9m3r18M/5twCvX7ubarQe5dftRbvPzgrmPln8GfOL/FIRrkf45Y5O9ZrmuSWU8lSofUgKkGBD2VTEHG12l5v5c42prLPh6MXb3XZiOM+a2wQjsQjaIusLxxEDfHxmkb4k11MPuM551AKSqoDvhBhebEZA8bGBG4t1T/Jn1Xa9EBM6gloI3O1jgMj3vaek2Vp/5em2jYQqPAOE4f9KVx4itGDq2+LOe6IxDTo7IGKf8fJX84uc+nv/9138+X/r5j+fFSxdSc7FUCdRqYcJ0s0TX5Yw4TO+7E27Kk+VZwfwXhafzLxCBnRLzXyDKG9yg3t/PXrzQ/0rxxRdezLlz51I1q3fpngQgCnO4eDA5qNkNKUtsgmZPq8deY1tPDdW1n4KfBihZT6P/LNI5PTxNfQo+BJjvzJaeTgchQd5HEQlD+vDeeQchuPRwG+5BAQ77SeqesFpPM/pqAfcdaZ2Vqh4c+tD4UJkRx1WaZhEWE6RNLuruhQihMTSvOsYRbmn0QYfQmxtgLQzUCAqku+YqDTCQxjj7ob3jrcZaS78YWshgvVGcSI4aOKtQ2sMSVuYLm3y5ciRqzyDbGyC1SFqnWzHOXVvPvbaADiTtwMHpOcjMgfQSCdMXtOLfxnrh+ef7weAlntjLGXx4Dtaz5QW85Un/CQ8IH+/+tuBJjn3ocsKLng+k9Q03zNkS2zoDNqY1NwzFnXLuXOWTH3su/+5Ln83/88ufyxc+9VIuPnMUF7TZbFCF6E4dWzmkcd8pWVpsnsS0BzDSICcjOBKmZMDPfMNBxVJVPaZKPdGq1Z6+49wPs1gPoAqOgp1gt4SmzRzNq1RNwSC29EIjhLi+qy2Abcfsv6mA7jyJwaF3WRYjxLZSBaiYdygQfcN1x16/poCxspCBItI+SRZC7br3jiySpAx9L9hOuEY5xyqO+EFk0w8K/S2lH/YPHp3kDr/9u8lvAa/yMNB/IvAuvyn86XvX8w5fGN4LXLGFAAAQAElEQVR6/3p++t7NvPX+nbzx7t1869Wr+ZNvvJW/+u7lvPbOXX4b+bi/PNznwWE/1DsJ9cM8STH/+fPn8+z5C/y2kzWw7r4v/TAa7CdhTeGHJwT/lHv2MV9ATo9P5jmnYCDkhb1h4adzKtV21ItZVaGnNuopsVXAC1ErlW6oqkrhVFXoiHovG0D6gkucUrVyssRWv3K2zX1ODJt9uh2v8U4IAodCSWruXYA54rU0IUvbla+EuCGlqlJVHM4i0E1FxXhS2WyojWfp0FgNaFryZKNMrJdKVVEXNolVlYKLyYjVk6hxmajfVtvUIQ1+c3HVVXKpRZUdd42RR5RxdvlUaEcbGja5q3M4N5HmQiprt89QyK5PpwqtiGOqlCqdWd9rw1H1taDk1BjiUzJnIWX6BGPzjNW9mr1hGG4VA6huFhu3OzM75SJLHehyWziw1iFGbtto3ESd2TweLTXpXU/dcsCLgERk1sKwi8MT081KFM/cl7EprlpMj+BBX8+lIyyGkqxFvkKOwFJ7cC1bZAwyZseDJ0df6frsH7tNYus8VesCCdJDzeYseNUSVy32XEmlqsKQ9rE7PcwT55+CGT6s4ExfrrwsrcoaSZVaCU2GdpmaArGLKlUVuhC6WrvsEeYeuDoqz6Rn1jFWqZqS4GeuKdhNM7eyNA1lun7OrGwRI1X7GpgJw0BC0FLWLJxK0vkYVT3wXg+D9VVNP904HeAAtYBpBk5VW9nZq5u5hizxAW4JBXJslVIh6OYxD95oGwN4wOl7gkUPIAUFSnAajlNY92L09YE0j8YkYn6up2uTCwbU9JG5VnUWO7SB4DpSh5x24GK6RkspEwbHGEMNfbCXneATi2QlFJhVowutPfepUVWpaTi2DJCVR3g5DevupS3eV0yQswqpCQ5LS0toTFCpNhy7/uID9ntkyGmbgd10biS3OCRVamQkQQW/nCT71rm4UhTM7n1StUeqLBBKVEsqmRdyqdC+Q2hFuND7XiD2uXhPY6ldcDi8Kg1w7CyhNhnWszd/Z5uGBFD6xGcN59DvlRGkA7WX2eABytEvarRmDUy3cNPo9Oe6Jl82wjlWeUqIpMxGWZZPvLNn3vo6bho56RjM0mKgllBVpaqytipsYjOPWgbwo2C7HqpEmQP8FQfsPAfrxHUatM60CyxdCx+bFPZuPHhEyWOMzRhgWrK0mtqT1aoCQApSFeOHCcSqcoQVpKJbVThI0n4wqxg0EkZttJh7akQMYQ8LJIH3ycSHgS38/EUHG1PC/iD74G+bkQ0PfS7wMPDCuXM8/6lsNukHX1UYzMWPeXzPHvH78v0Hp7l87UH+4UfX8tffey/f+dHVvPn+3bx37T4PAO/mfR74vc13+LffvZH1l//vX72dq9fv5sat+3x/f5S7PDjs7+88pOTHRtbEerKev3Mq+Mwd26pZs26LFwO8qkxOVaU6kFSRazwVTKRi01YnlWJvlaSFgPcRR5GILPMYC62qUlVhoKNTqSp8pmaeKuzQUFUO4gQawqdeFXp2UOOtljoEUvOPPKwlmqpK6LFpt1OpQoKggzAFRSthX+mmjeEyMHt/bLAKhx6EnumOtD3SOjbuJ9/6NgxV25zfjHz645fym7/6mfzbL/1cPvWzz+UcD5EHGYVkFmIGkAruyGwVftSKP//7M9cpN+KWZwL+bHbKg8ATnhecnJykMW6GLT+vbbnhBj+pnTu3if9s+OWXX8qlZ57h3tzw2qR4kNmjuc4UmucwAKsqVUimZNFsZ7VSRUwJR0fiPCMcO7jqUIzvhMA4kBQ1ujgoZxcBBZdFE8RY51h5nBaBtJAvfYWkEGhIrVR7pfmUUH1JrQzXLg2pqv6Ist7KCXUq6XHq9BIY0bDoBFNFdJEa2Kn+0zwsJlr4Jky0R/ZZGKtg7juxQF9jvNKpsQ8vFozFOhM1y4l3sX+BwYSdJnUpq1KEFO2irqKvFIM46p/psgbZe9rYm+71wDs0q3PqENJeANVhHUMfLnuW18jrdebMOslqbTwd6hXOOLcOJOstPqrrjYTAzAVb7To6yoWL53ko+EJeeuElHrxciC9gX+hbXvWnPuXnxa4+wT5+fJzjU6T/xuBpTngzOFXgOuvgxe/d6pxcttg2vKHp+yKqGrl48Sif/7mX8+9//Yv5jS99Oq+8/HzOnzsPlYXBTXyTmEsdnHAh5kIALNRomaP+susG9GNGpwil28BHsH0DSL9BUa4J5LQmaCau1g7S2UmlCsGfdZJKWtINj8SO4Q8j8DGZjBj+0OFw1ANfty/h0IJDLAru8IYgyLEBjVSfD6XEqDvgdB/TOjNOJ8Wfzlh8UkFw7Ij5g/OY2nEvM7yBjzB3IZvNUeY1PUrwR44ythu+YGzSf6Pw8TZ3H5zkNr9lvH77QT7gN4fvXLmVt969mdffvpUf/ORmvvbdd/K7f/Gj/M6f/zj/7atv5k+/8dN87Tvv5NuvfpDX3rqedz64wxeOB13Df448suHevIicj19u4iZCq6QW8Qi8Z0+8T/kgOl4eDM49kLEYVUXOvGdiK4dVJqlSDYx1ngnHORSDez1SBf+MyNjLDFXzNjjz/KZfpZ7cmmoZ8Ygl1X9CW+fsheDvOoHxpBBsrPcw+gAY0QTo0M+WAZDPZOlp4RSS1PKH04Azy017cH8OouaNkV2b/sphSmLG9zKB9skqxLr66ilcI+q3bXyRfo/R5p5lBvYwa4UvHFsKGF/nJ2hvcTCumB4K7/IBZk7YjfMaSTdKgmFiTA4xbJAP7YchVpb0YfYOM9tqMw/A5E+s+WDTw6A3JqDgZ9XY63ow526arJemST2A3DIC4htKloZL8sSBdNNrxrE3gDEX2jzrep4rpN8lm4un7uDcI0nQPTfrIHbirn/ODWCOatGYZ7owKZY6g0+HOafBOOdkNux991aKNArNGCMFGXck3z96TQuys+W1GLAIGp9N9Xq6dm8E3EmMtc9kQiqwVsbFFIHmTcf5oOEYUDBXPgGRVZzYne5yCEAhwfUpAHjd5wIxxReFOfn4dC+5grl0TqZLQOw1trPEKlU9+y7iOopopVhaOfpVABuQTjVsaswOois6JlfEBQ2NgFW66Ss4zoHqvtkUHM2B1nY9+MO66INe2EsUa+mCvfrFNw9zeFYDB3vtUhXnH73vGRGb1jqSNzuL6D6HrkcAmmO7zj0NUDp1GbtPeMTvSw3IjbN5XhPRW4oDjEXSrB6sBzxrhYbDi9RftK9Y7weHCPFZTWP1ta01/YHJrNbtAMNBLsH15dCrJUofiJ08CHpDc2F4TdptChZ9XZPQlJVVfT9VVcNTcR4UNWe/eizWFQlowslMMdAzA7PWkSpq44wYshaWHQHqbm3FRKidp+YoTWr/MDZtCtCzztuVmt7fr62nCKv9zCrJFgZkJUtdi5gngjYGx5z2sP3KjXLaWEdm1zrgTj6AnZLNbw27nSXgporKYOZAYb3bljnB5BuDFbWfp6C4shfp/LijFnnKimh3TmhrCmZ3ctNZLIRJOwzm3mIDoCdcO8K9htDmfYURrilqcjDocz4N5KBXVaoqDPRNarNIoZUYY2tOFDQu6onOTlzfDsU3T99FKNpLbrUezahqx+huH+0IKzhV7GeE79cj/TCQn8f8jut5rPvachMorDDFwx7eGvmZ6qiFEvycdppT/zLH49Pcvf84/isef1H/wzeu5Vs/uJyvffvtfOXv3sx//+vX89Vv/TTffe1K3vjp1bz9zo28896N/hdA/qsg/2cgN2/fi/9iyH859Jjv2Swn2z58fm5LcVLFlAjrDj5AbAPOYB/z/QcDB1aHMdm/LATHfWHROUt8DHjkMGq3wq2D+lXO3dEevC81yqETCna1F7jJYlOH3oywxuiEpmZu14vX3bQ5C0EdUb+HwmOleFuEmB2sijnaBu5ePav7IwxSXDIycaAxNT6McSAQOJstAp0OFR7oQKYFOvOKvMJrMnEZ+r6szVMHTqfxc7t/K/DXfuEz8b8l+LlPfCzPXODnq2XNcuSbF5qarVKSwjgDZ7s9yXZ7mlN+5vKePOZBoD93PX58khPutxPmOOEh4Slx/7agNZ995tm89OJLufTss/0vwTxyiibOm16ttDTGuOtz2p37LzGs9s/x/ikOU5IuQ8E8089ikzsJ2sr09uMhdpg97XlneQT6h9ynzsKSfV4aihlqZJcIRt/ltk38wzo59CWytxZgqjPzCR0UPIwB86xZwpya25sLejgexqbtuJt2Z4jG88hhG0w2mESsqdyM84bHw/a3sErPDsTkXWOmAHhX48jZiXnI/IZh5cIsSrBucSA8xtlZQmbRgVplMkZIQ/QOBWgGIMx5QRZCVaVqStjcyLwZBpT0oKHoPCG9PrGQNSXdWDvJlIuBCg1a0zGZDnggQToam9YRDwYvXXour7zycv87/6Mj3ty3W17s25zywj/lRe0L2qf//vclfLEf80lwwgv9lBe9b76DifxQGhZlBtWcU2sRgCLmB9YLz13IL3/x4/n3X/5ifgn9/PMX4v94ZCOn5Dsgs6AAgs/Y19+9GkMaRQ9qD+KFRnXXrqq2s9O4QK45fPDjLb2gIIuXWoxVU7xN9Ly4epWqeopYxTXlTAgSm/EqsQBRAKjnDw07q7gvoMiNYFJ1oDXxVX2tQ9MBm/6ILuhcYnuDqo30MHqUhdCbuGpj2FUM5BbnU1UpddQFo1KlbJIDHCQJe4yNeyibnGwHX2RO8+gRX0YeHOfWnUe5fvNB3nznVv7qO2/mt//4O/n//tdv5v/9u9/M/+f3vp3/8Affy3/+yvfz+3/5av70716H83a+9cP384M3r+XtD+7m+u1HuUed+w+Pu+Z2W0xWqSo+YCobvtT5WzDvyxPuT6VCI8545hza76BWn8K8tQJIV4WhfA8hcyCWMbQQQRIoWVtVhd6SouY8bMxCMqUJ2Ogq8J2AbYo9gKFLIUO9wT7abAK1ZYMvPn34GqkE8bZD9dq0RcXTjQU1l7XBwGvU/fTrGG/yF0Muc3U9yNaLDrJFgDKbWYP3jGEpIO4DgvJRE4NCJ8bcguTH+oiuQqTjgVjF0GBxJxVQzTBqV9CbvjlZ4oujQqok14w5iqHZemxGot+SXROvxZuaRPzdaxZ74klVpf+gD+M5bIVzIFDTEkC6yhmqdNgmB2ctxb2qOdleNiGKzT7xpK+dBSZ8MBal68Cfprd0f9klp8o4ol6kSh8uamBXYSA9HwtQu65V2oe+79XzOo8Y02RUotbfWYADZqi9SptPMplzncuQZzHrWIl7DWeHMQ9u99Hj2YEpwwd+/FzO0kaoMaajcj/WmzJxKOkYY0/BoB8XDKVtYpg9DiYaDUKUo6xBNWJ4cnCWvtLIWhDU4sjHC6tNFSP4XKuoAqBSNBGWESWBz2Ty+yyzNkjUCvEsE6xuaAuUHIKhmRYGzBhDnKfPdYENma/s7I6BsJZgqwZGVTGuLDVSCN14iLcsi3QfJQRsBwAAEABJREFUE6oUHAd2uEQBRoRaML1R9jES6anqzJxtzQZC9+LQePYq+LiVwsVYKroWgAiLhuZZoBJyxiJZ2soxFkq1DyeLLKrdmQJpGozYdO9hnO7WTwDp1ipsX3t+dlkrSxPXLAfW3vf3dPASuVUCq1CNHtyBtE5SVakk1jexjykgdP10M5Fjn6oRB8+q590R9eSpFW2ZU6w9Lcalvmq9h7sepM5UI1XNSNRK9n5VpWpKaFgp9Bw0plh3WiHknRUas7gfBc+uKbeqmtcjNg5dLzsdWhUYEtDQCsliq7sWRcWZLZxG0vx0I4RmPRhsNTMGG7+qUqnYigF3pnPxqipVSMoIOAn04KsGOnzSTr9icy2DnBDTFvW+Ws+eIpnSEWz7arN6FjiAqsAQEDxHfGu2x4Bt73vakNByf8z52C/5GQTpcqsqdKSanVSqpsSGnVS6ac+FJNotB6a0RaqqKaFVlSNC10R1pxZbC6rdGEOkK4LGowPeZwS5qhoynmJEqtgbZndsdefK10E8e/+TTad8px1bvnlB2PCT9xH5R8TP8R3N1MH3bX9WOz0decgDwBt83/YX7K//9Fa+9+Mr+bvvv5+vfvun+cO/fjP/5Ws/zn/+sx/lt/7ktfzHr7ya3/mz1/Inf/dGvvPa5bxz+Wau37iT23fu5/6Dx/1d+zG/ZD/x573lO3e4V6oqYW6WMHslQr3fpO0qwNBYc5tcULXvHd4JRLqz3WShZm2AcnUxEx056gRXFMHf14KA3xcHMwpDVTGSkwQz3kpKNqy2jZoBg1ntJO0n6qpSTQmNPTHG+9ZrlMJE1C0ZIQUwtMKu1hiLnmr1q4grQS8hSmDNXlWpqnaGYw/4i+ZoQdshbT0RNAHPmyD5jsnF80f5+c/+bH7z138+v/zzn8yLL1zsn6GqanJKXmFXUhxSaJhBvM8G96E/85/wLOCU+1I5WR4KHvNA0GcEp/j+BaNTHhyyipy/eD4v8kDwpRef77/gwSI5fOp20eExRlOwMAbXZQy9HLTC9jWjxuxesDXQ8NmuTkv1uAwWw4TCOHvbBQvxGioz8hEj1J5MvVBqAUZrwWJAnE/B6xDQbs8jvV8hY2p35W77O5R5StZmAizXCYQXjmfWkNdCgD4oONRgrU3DRxGZY7BWGdTUht5v7eodSyNnW9cEUhd1CtsStdgb/I/sZWQUC0dI0D0jdcaLkzTSM8xgLXlFYIBPjl7NugNNbO3GV8kuVw5CoDKbG99PKFawS6OlqlJVXCOSJKuIoEhzxFl6e3BHvKzkLLiqwErjI6RjPUBYNeZhF1bE1AqLYG0ie6meq/YAVi99aCB27IJnx0RV/0bJv9L7yssv55lnnqH0yJYX/Th4sfuCPzk+zmNEfcrDwlPiWz4oBh9GJNn7pgpVw3ko/SJjEZW5XOf04c3HXn4+/9uXPpv//dc+l8988gXepBJPr0f4nRdySKBTlxEcCLvHOEX/QNzuEocz+p6g2gAjVlXpP2qggRdlLPWbH5yAVlyf/NiILWWYdyxScElmx65zkBUF4oghx6n38cQ3ZijUSDdjWx68TrZ8YNaoj4LPHoLoqE2GMrBDHqvAI491aBS4FOvy4siAMww4+E5JkGrg7CNbEreLjU9Maqxhvcps5NJBBJTEyx14gGnpYcTvB5MxMyiewBvUXsUvLP6z41t3Huat92/mB69fybf/8XK+/vfv5I/+6o38l794Nf+JB4P/8Y/+Ib/1h9/Nb/3R9/Lbf/79/Nev/jB/8o2f5Ov/8F6++cPL+f6bV/PGOzfz3tUHucHDwrv3j/Po8TYnJyPekyfLh5X3cXEOnr2PKl1HaB7pXOvBFlxr7yXpuGeWpa17wHV3KBKnNUddrTG3jWmNhBNfckNz/nVe3BCOrWqParXw7toagmEfBm4w6CGUqkoRc8DEGpk6Ea9i7qytwPB7LSvmWsfquIFsubgcV5Rtc+FsJwV3xjmjEgJwP6iQFrXvBdaAIiP66QBzswL5BtTGWgO4iqYx0EkRibcxtkubfjtdh1iC1StpuPA0KtEyqfWsl9koQydG10BcQ5opBhBaJ+kvAmSfXLGxZGATWHFMgNHKQUvR7jPB6dIO3F+utXGvFZh1isq4jGaVA7JqTLo81MFcM77ih5qyHAvXUYMklrBMOXOA8Jf4wgGgNhF8eufjzW4BFlh1kA+p50RDplOPIo4zaY6mhp0N3ldN31cQzWyT1HbHzxBH3xMd7GEwKi6X2cZq72CMfbdeMf9E4NJZbBpynixNXJN69Kb0AO4+FelqaekCoY1UFdrOPT9YFwVQAmekqg64ByHIpJjY4hxATWCHnGrDyQAqhCB9Goz2EQOKHnwV8wUZ2j0Bhhrp1zruwoRWU8BG5j7WGFAfBXAoh82qqCGe1KSNqXLYCLVLTG2K+Uq/f2goBCZlSUD1GTSI0ydAfXlK+67BqggYUXonAGC6rraCNbnW1JuSblZXAmsKudRrLpqTEJj3oOXFTEDr5kxr9h5xb+0xP9qanbPkAy19ievxHqHXvF4TnnM1YKLSDmxtl6cvb7HhE+zrNBl4UKr0DteID1dkSnrG5XjJx4cyjdAqSwls5mPcQu59+ZnhHGDtU3fVScXW/jTIwoDPSKeW/Ean7f2p4DH9jgg3sxrQaIuVkwvJzYdhVmGhQ49Yz9sagN4+6wUijRk0FtzknheMDmqnEk7nocO8reJsCGHzjKspaidK79gIy1mICStuu/nBJMk5i0iQyr4V/lqsqiAPxDhVNFkIvSnqkl/EOwa1NQNQjEHiFksV+czrGvSBCS+JsREHnJngGr6HI05GCCVnncOcA7v504dIBzAJGife/gj5CCzQpTPVhJoFWLiFXjtZuPSuIVpVcBIU3+WxK62ztEIrbBfrbO9ZxsT6LDArxWif6zPcCMbcQjVDe7Qll10AdD1c14LLGivBkTc4O9/3srYBG9nNwpewwc9hfn8lkT7iGw8j33HDz2Knuccv3G/cfpwPrt3n+/St/PCtG/ku36n/9h/e7+/Lv/9XP85v/8Vr+T//5Ef5//Hw7z9+5fX8///s9fxff/E6DwbfzB/+zU/yl99+O9/8wft5492buXX3Eb/IHxzNEeIeQiuWXNnUZifpBt5aHjksbCwb8uxAl2jIz9JqarirIdc9q5MZb3s5p9AKfE3x/iTEeSRVFedxxOg1q6tAON+k+AODczV/4GECpGUu17UPvsMOQPhFSJI1FHKAer6BHesSFyMBclKFBz6Q0FxjhiFxdNsGCu4GAcMdqTYYWw+wNkzWpm5x7lUwZjDBrDFQGEN3cFv0O+9cI/eNhpwRGgPMVPUpZ5PTfOJjl/Ibv/zZfPkXP5tPfuwFngFsSPEM4Ee2eop1qsxlZdSGFa+z/08BH/j5HMCHgMc8OFaf9rOBE34WO83p8nzAB9cvPv9CXnnppTz7zKX4M/asvh8He2apAM41ehWupM8S1O59ofSaADrO0McOcYApQFiOCiZdXMFkJvaiwb5UK942Z6veZ8LVUXarCpaAoj0l3QaxNnpwX+uEA6R9dPdeONYsw0TYH9aJm+fe1zDQaj6h5yw7cNnP9AdrG2321LsiYiMehzJgtDhgdzfQ0t5HDpuPilRqhlD0xXMGZYb+yZHJzVs5uyzwFVNPjqMMxXP1+IzuRUaW3LYzxz0DC6jAC/Ow6yuHmDPM2UA1FEwvvteg3cMkbUUOc6Ql/0wzQfkQmrDyIaEPh1ZyryxV1cLAC/Qol555Nj4U9P8IdPHCBQ5xZMsH0pZ3zVMe/vni7hf98WM+NI5zzMPBU38TQExOeMjkC7WrWzu+sONxTOEFW1WgFd7B+E1B5XOffDn//tc+n3/zS59i7mdT/ParH95IgRlavwi6KA6V9J0HStouLWIculZTNYAs0T6GtAkX0yMAMwax5jqxUlXxz8YRe8XkDucH0A6x1e9s5ifUptq1tZCjvyptUk3XjHO5H52qSpTQMFkoRoB0pu5pWEClsk62pgBEW5E3NWQml60vZyeAM7pUwjdWVSkNpY1KbXA2XNPSrkioUiNJNEPT6/2wgJ3NfURminukZyI2P1RGTvggefDwcf+fzK7x20n/W4Q/eOODfOP7b+cvv/mT/DFfav7rn72a3/nTH+T/UrB/+6uv5Xe++kb+69d/kj/82zfzZ9/6af76u+/mGz94L997/Vr/x5Lf/uBeLl+/13878dHxtr9EMS0rDB+KSrGexHVXTduzCO+Ufd1wgDu+XgfXbiy2YkD0RyAv4hzc6qnlD6xkKSQrNoxSdw6GDlJVUCuxK1kadpAqh4kV16IfEqqBXWNVpWrKGquqxA6vqjTzZGPLIZRaAu6HJbrdeJ30+ZlpXW2GCXjmZMmqRXdeOhUeBn1AtIaS5lWi9qCoY+8M4AHumWJiZWlj0asaBzGxOvCdZQgmzBtaq9JA6PquCTOeG0O6jUlyfnPliY8US5yxaPOeKGcvnk6WNgIltn2G3irEMY3tDkhnLLiT6lOkkDPrI6873Kpqc6rFhl81bYNbXnfruVZNvE+HfOPr+nl1pK9z4/DmUqQsArDkNwCF3uYcOB8pOFVGKv5Qq8SaQPR0CM6H9SoZa2TaPfYgXlwD9SLWPUAqtQRQxPo9qOPsmLWBnum18Inu8MJS4lqUVKqUhNEhuNGuYj1LXc8xuwaOTTgQo25+1rYk4R7mVVUks/TY9qyEyBQMaaHNdQN4z6KAdr3rroVIGEiUhVFFAkJPMNe5umaD3DUNOiwCr8mZTVpHmKe1sIaa1/VqUklkEYsggzNCFrAVaOvm751U1XwJpGJPN+zWDMxvjnuGCtCeQ9966zrcWxV5SKc0E791UjXtld/JQFUMmc2Y81hcrV9lHGndEe46Ivg9J97MnjGYq8ucmFJR+w6g02phU2uFGtbJEsMubOfCTA64+ZDWr0nWVFVEK+XogHaFrdZhP1kfx4Qh0+cZch0n2PHG1hw4hlxXSweTqiUQWtsz4QANJFYYGvXJk6Ek+OYg0xch0w5GF0DghSaOcl99vajV7sHgeQhDbVS9Spwvs1VVqhBc1LK+pEJzQKyDN/uywK4/kd0IlXtaQpFfjesFb0qeaEQnjXmnXTWBKjTdVM85+rtsAvTpjuzMtqZXhVZ68Zwbtp9mBadILDSKbvVC24cDol8wFFy7r2vCE1nHpAp7J/ixFZcGMl1vXqMsXHXCQbUU3z9Jj22DvVkdAU5FVUU9e8sIqutvMKoq9JYUbGVRxZoXtysNcBJTNVFVxT9hnJKlFVpJR0Ka2Qq2HXPGp4OLMZE+cgdAf+5RXCuEpCfd8GBl5MHDk9x98Dg3+EX65esP8tMP7uZH/EL8+29czzd/+H6+/r138pVv/zS//7dv5fe+9nr+05/+KL/1lR/k//yjV/OfsX/3L9/IH/zVm/nTb7zN9+R38vevXclrb93M25dv59rNe7lz92Ee8j18+M24jph6E1fYwjr6vNQfiMkAABAASURBVBk22FWiyWZT0WREM1ZobgTlKepL2NniyIqjOyyEjeLsVgNNkGrARX3WUwkdYaR7bFU8yArOTibHWGhVxLi2mKnCxlhjmLxngTEJPU3DrWJIhdJp3EDxujABPPpts9wmJFXwkzhiplv1yBxoQfw5d6WqwkCvFobYLBeHChBDgt5LgOjzJWENyK1ic42D+bY4slwfxXpSNOjM3/bfCvyVX/hUfvPLX8zPf+Zn+dn/vCFyzYFY8Clh7fk9CmxCzfEvXfg3AE9OR05PTvtZwDHPA/YPBE/TDwu3pwnfQTeb5Nlnn43PFvy/Dh8deY9V4gSxjTZBwpYEsgcy25hqHQ/dQ3sWEKnUSj6jjS3AQjg8IiO7ZekoEBaq3iIrsuoFRj2N7Fc1LUi7Pp5e59gFO2Y9L8nubAzDoWv908Lam9B6ZvTIYN2OrYX3wIQ/YixXRf6aNmkVYQffGmIDmpjOgYjrHqyJWlYUTaoWxh4iztF1QmaTo+Ad0NKZDB1yaEmqqiVLq0NNLAAqdTQQX+tOOZj9cA5Tdz685kOuFiL0HYe6wLrBbNEprMkPljLQI7umuchIZYrRwaAUusip1gx0cdQ/0d0LJwkDrqlYFIkyP4BhuGlim6NNLl26lI+9/Er/M+Iq3mT44dcfLPsFzsO/U+T4+JTfUJ3wRoDmDcG/kXUizm8E/ALU7xrUtD5H2XM533weNAizFjrV89wz5/NL/p+Pfu2z+YXP/0yeu+SbE0ETWZNW1tY1dUSp0xxIQtpoIyim24JMT4YiPohULd5IqqoltF5vcVrMwyJDIGsz1hIIgH54w8SysxZyGEnrsbWRgq8A4BLrOTGXXmW02rP+YqRqwVLRNEbqsqcRz27FtFcxn6Uw3cBkPjJ6nYDNR+vP9Wsl1q+ktXT95iZgRADohJjFsjiqLpUERqqIhXorqFb4QGAx6ai/YeJDotBFzDxS6Fj4G2TAP+EB3mO+BD24/zi37zzo//7Jex/cyZs/vZ5//NHlfOv77+ZvvvtOvvrNt/KVv30jv/+1N/J7/Nbzd/xvFP7FG/ldHhb+l6+/md//65/kK3wJ+tp33sm3fvBBfvjm9bz57u28f/Vurt68n9v3Hub+o23/E+fhi5Y9VFU2R8kR72r+8wxc1p5sNPhgG26ckxiIr4vB6yM2An1mxrWJT1/Ac5kCjEGXg6z+qnc5pE3b4vBRQIyzuxzj7RUjUuVwYPfKk6pqydKqqvdTNXH3tkkxCYIGTlXxxcNdAqdiV4phtBAbxBDGKH0e7InOJTeOdMRoEzG4EzBdu9HmWq/0CHsdyKkq3i5GfD9p7ppDAp36kDBmrINgi6ae54nXGLTWDExAXk3VI/NGvpoEOjTHQsNwPaylOcCzVmbb+Rgg+7XgWBOYTh1GE1nUUNodvT/MfZx1mQngxC1OH2uxvtG5jNRqHF1lUsEY0SQqixJYxEMbksegXiITQs40EsWrCliBi2LE77RO6f2BHOJVEKkqVqUN37nImB4JxFk+AbpEIWR9D8JMyLV+aFJYfczXphQoHaeK62Kk9dl65sDqPohrdI3BSNdvWWKrXUWQrs8Uu+moLtT+cE68as0azMHWr6qOMHDuZLl/pPezaNemP2VytM1ZRZ/KsdxYQLGdsJJpO19S/ImtGJynFTNhY6bKalgU6/fbBQdZOgE7wopYu7lY+uR6fUwZnp/YIL5bw8IDs9isD4Yz14hNTDtxgfhBFsxKrs7IsD4x3nDOrGHWhOncxCdffwID1UJM7TTOZ82+31irOYR33fdrOStwaDO5JVwkJsUhWas5nAfujGPMqMZcj5xVQCNRThUVNFjg3E9mA68yVlJZaVJVPbcO9HTTWPLFlYq7QsDXOdXNZ5gp67osiS2uECSN/YHja+iHmqERdgpgcnAY2xZ0Xij45M4kbAw7XFDCOO7DelzXXheQ+QRbdU0deZ2334uwOYo2E0RateNAMXLWeOt5saFSeYlhQWZcfdIAupsDDJ8Va6T6T1hv4A30QActafKtRXoHXG/hTJEaBwXULk1XHaqHttbp+5xU47vXmBwBxByFFKYHwGh/mniuW3FNi4BaH9U5oCyJSRjFp8wcxsmhaONyWoiAxe9nFHK6joN1vQbkKPMMCJGJL9+4muuhuRfXgTQZFD042+GeOzttZWm1SfqaM1QV9iKZ2gcMM23wPWblqqnI3Kwsc0UoiJTIGCAOhQZzX6Felrbf3+DyIHKITR45YxWY1MGFAYHethgCC4QRe+YSZU3armvD/P7nbVb7CL9KL+FHqTw6Hrn38DS37j7mYd3DvM333h+9fTPf5iHeX33vvfz5t97JH3/jp/mDv/lJ/hvfcf2u+7t/+Xp+76s/yn9D/sdfv5E/Jvanf/cW34/fzv/8/nv5/o+u5A2+O7935W5u3HqQu/ce5/Gjkwye1xRnsOHANxxqFV98uS5iHphrdjPlAM6WEtYam6BbW/x28Q2pVq412ue01NIr5QGBlNOYgh5IiMAieeaJDa6HdGyiVeSSOZJUaavTrbG2HPTIa+5WYCemMQWRxAr6hVXZMPKQkVR6gtckhwaqoa6KP4wnMX+uNwmUWdv1ygRaMc4w3YhJahsONhRmcUysF7jAbVsb1nI+wRwMT3QgqnasUgT1ACnG2LnCoufOj3zh06/Efzb8K7/4qbzy4sUccWNued3LJYU6lCBBX9Hb+o2Vn3f8DPWB4OnpSY75uf8xzwOOH59k/ncEH+fk5CQnxHxw2D8TZOT8+fN54cWXeBj5Yi5gb5jP/bk356ta7gWXDr8IKs5bVamqhB4bsd6QWl9ZY+TqZuFzjIkxN9HCCaCdd8hZgsyONVJVLRnVZyCv58pho0ZWEScPRQYjfZDawkA9CtILSUsPlbNNKpIYWEQVai2C2vfmMnAG/lPjlt2awLF35GUNUXeIgW5ldyHPqaZ0QGgvzLF3PsQibtZaS8bGYS+WXrzFnAkLhtJHPd3lM8HTAZCn8KermA7zX9j3bK3DDX1UAWfk/d2zPKCQ3eCE5GiBqp7gTuipcSWv+inCAbByvGkbZsYVa/+fGkaKP2nRzr6NgFa/eJ9//vm87F/x5ck+IK8JgsznC/yEN4ETXvDH/Fbp+ORxjh8/zmNs/7aXvzE45cGgL6TBw51KsuFGLLQdU5XWC3h0FB5CPpsv/+vP59/96hfzmU+9nAsXAfmgSoo/mWfoEvpGH2CVLEWwMhvWim1WmwjrxksYZmYb7Qc+XmYb0ed9cc5CwH2km3cHcWxgaBX/4NKxCkWXocRo196kagmiOqaP0JNU1H4xnNq3pqTBzFZVbUzFOiwipBBZFNcIp/sgXWlnnh07IhMbHNicqoKXVJa2GosmnCqdal21aM822EqROxJCseluDpwDsznuTmEhKT5gwmEXouajmBIU40PHOuYq4sX6N/AG99YpH0B+oXnk/8jkzqN8cOVe3nrnBg/8ruU7r13LN//hg3z92+/nT//nO/kfPBT8vT9/M7/1xz/Of/jv/5j/8Ac/yH/6ymvxS9T/IPan33o3f/uP7+c7P7qW16jx1tV7+YAvTTfuPsrth8f85nTLh95cbVhMZZPNEdd0k7gmJbwvua7BupX2xQ6kK7ApOjvJrnl/sePpG5zWwbiAizKw8imvS70VSViiU+WAnjzhhVZVqfrnJKmNnASVpPoPQ6oCVkKZDTuVzWaTqkKCqJEszWUqha+gui92hT+8VlfM/RV+VYVQbKYr2lV7XH+VNb7mTHyHTpeR7APKwAahE0qoPXLQcAwdSqKXD23QvQ1mTAfL/WwZRl8xQOYINbBQ1MIv/EpfQsa1NwOnlihaLmcDAG5FFFhnViacoGuRJMYLBpInmlBVQUG82NjrrK6ZJe8y2AJFuieFlogmJTbdVQJYVfHPGlPvpfZmF6beipBnndVtDd3XDKHVbf30UMwJCrFrFPaH9I6JL/FFiSCc60pojX9wEHKFWxj0W5gzc/ZUFYK36HZCa3/G8M705RjOYEnREXULLpoyOWzNeBKEcLhyOb0N1kwIE0OQPHqmNLC/hyFOBGNdIMC+Lk4UaklZBNXda9bG4SBdaWzmhRrOn6WJKv0+y0oXOIecaVeKYDFWFRZZ6kVEVvEOm1sQkQedroc606tWtKgcpDKbGqEHVKFSr3CnNeJsDM1RT1lCzTd01n9ytzOnqkJvMbGAdz72YRcf/f4Aiz6TFob+Yq4XuKGxrmIJWqQFf9WaabZLaAFa+sTrMF7sn9zRGA4dpD11JxLvQgVLG6dKYmWqaprDag2dVQB9j+p7DDurGG97nqfuTrrwzsNYKjYfV00h72+8pReI5lqvcBQUkaWCzoEQp691qnDoHnXztVN7fvuwJVAzzZ/zyVcmGeI09iM5ogpHuODUwjJPSYwiOIztOoV8fSXdpuVY5sCXE+0ctEo6P7NpA4EV3wUKnZ1kaV2qAj4QdcHlewOfOxsKHBXfsTL3HBtcXK201g9NDT+AUwngoejpNgMsHYSexa/4BwZnhklcG5mWxk46BU/q+nrx3vV+UxobIBD0lcL2O70P//hKlHMM584x56aolJzyXfHB49PcfvAo1/il9/vX7+eNy3fy/beu55s8/Pv6997pf/ny33nA93t/+aP89p+/ivwwv/1nP+S764/yX3gI+Adffz1f+ZvX89Vv/CR/xy/Iv/fqB3n1J9fy03dv5QPq3aLugweP+38u4qQb5qa73czv1KCsc66/NxB+Awt42MEXd1quf0pRJcvhVIkFtxCuZdD+Zj20WmQWwLEvjvMfnLllBv7wZwO0axPrp4LWMVXZ2RXjBbfA1VYe+AHQBo4ctaLttWndQIhXywaQjp2kQhUGADp2V82uEerlqwXRqmbxXhYLIFUE7Adi3lwbIIYUlOwU93+QKmJKKqqOV2ZbNV5VxT9pHRReoVP88VpoI8RjY22f+JkX8hu/8vn8my99Lp/52Zdy4Rx3hH9Zg/ikOVvIR6aJQeczxfv7lKfJvud6H5/6ANDnADwT6IeBPNk+QXxWoMj33vMvG7304gt57rlLOTp3Lunqa3HOemdWYkyV/8VmDWVugmv24fmzdDnLhxPOoNWeZVll2x81TM5HRc/i9dTs1YQ5Yu4M7KXP+ocBbQXCDGKsfcEXd+dxNpM6xxnWXhlq/RnZHaI37QKp+j5fggfs5YhGNpaRuHDa3A0dXNKwB4t66jyYkNAexvdm8k2h9VoMXFOuulewOM5g7aJKEayqVCHaiLVUSjEcytwgIF17nbNrNiYbI1PPMe0xRWbrzP+bsjfhs+s4rjzPuQVwX0BKsmzJWix3q+2WZbvbPW7PfNiZ37QtyRJJSZSslfsmUtwXkQSIHQSIjQABEHtVvZz/icz73iuQsnuyMjIiTpyIXO59a2HBbOBNDF2kek7L/KmbLXQNPw4P0r6PVO3SR/JEhFJ0rNHXnDYm6XzjuUhU5lL0EVAl6rVir9YccMjtxEkfAAAQAElEQVTIyAP4zjvvqG/07733Hr4kvC1LV+NLvjzIF/lSkC9mNjc368vAmzwp3Bh2PUHw5LANJ1sroa5t2XnKZi787F8E6bWo23ZP+vqX9+h/fvcb+vtvf1VfuP8ubVic20L1QtWULHwwxaZWgxCbGIrefaahNHsfeF4AYmauziAGm4IphBAl2EQUDTDyGyy4YLVePBgVwyS9yTbSkiIMpdmOgofm2ibXxh7rxSp+ExY98UrAh86Ix5yMdLPnVrr1iOzsnRKjHhPRe9SDiWJ9ghtpSrPyk7zuZwobzImuBIhcOBiMBObRso2f3jGIYPjlNlWUwvWmKF7sDqrxRkj4kca9FAkvf6c3uhFfnUWjqNi7qWIWLW6DjolmULX+gpcXp63txr3YdPXati7whd7pT67yG9bL9VeI81eJX3nvlJ5+84R+9dIR/TRvsp48qIefPqQfP3VAj8R+4oB+gv75Mwf1W377+vSrH+qld07q9b1ntffwJzp88rJOnbuu85e39Om1ha5dl25uWYsFa6gX8A1W1G1h2azQsVgze+5707JlzRFCqvOAlrOcCTmHpQAWDx1uSezIyAs3+Z3XihIs/kpnKmLk9TQWmLUiyRX3k23RYUiWZJsndy/1NPxo0YhUDLi0BBIHvbQdq4G0GFzT1m3RiDHSx7riu2WhgsiShs1GOiMhMOZgrH2K1vcIIzwEqGK34pWjwYtGOrHXDT/z4gEPHvUKp2h0FxgUa2MnUOAPrEUbv2m+xnX9ay42SFzJI6nXgpfHw/BFIzvsLsVvVQ8KUYAYlBJ1QorZa4EQ1twSQMjOogrN8ZaxNvRcWKmbgsQKQ1dPDWLBKAQDbkbmihVOYrNdfgauk7JG0eCSkvSxF9hzzaGrxro9p61hQJUfLerbLA5nmRu7Juo4bnWLU3VNT5S5g1ZuB514sOVckj3nZPGqtpwHXp63UjGvMdFhGRZZjFK3MxKhW2DUzDUgXRqMZU2lsbYKomulvXI4bBynVVaD2vKYxcs6MgsQFCJLR0SR1ritG7l0bMaqDEIccgxwOvnqDacRRTHOUOsGeygirhOFlD3brnj2xwQSvm1ZzAgne5gFSCxfCVZc7BeOqlE4OmrG2oIpkeCRgYdC9SDE5xqshnifq0K3DGQRVyYvc+QVpmVLfhyqMQVE1sgk4jAFgFcRbPoIYy17ziF7C9A18+CUHT7ztzoEYYmSxFsFmKaN549W9ryWilaB0BMjjz7HMYvPsaPj3So9OfxM1TVVcWZ7p+7zsNkqlFgVJqWw0o0jQWoX0Q1uJLkIHoSMJT0CXnOiUwgwtYEojwNzfQwrEg4EzOw9AnH0xCKJR1etirHn2UlRBKQi4dX0xGOjSKcuX0x0HzI9j7F1f7bDJ2G1HqomlvMHrJ5jKR6xmouBknOaEhdtySG5x1kHYOrNshjvk4DJJ05eus29GEkg9dGJznlAxQ+3pA6gGIRqtopnn1l0ntMot6QWPcxujCVnTik8a/xMWr5nsC17FuZwuF6Lq+Ki2ZbRmTvKeGQwI3MMG5WQ8pCpWO2RjBkgWvtFV4fUdxhOJABSwT6ErwE1JqBkD4wxfnEgVa2cPx9LqCbbYqCbPU3yhGjizkG2J93kfek13pNevHxTH1+4rhP8Anv/hxf5JfTHepX3pM/znvSJV47pl787qJ8/e5D3owf1w8f26V+RH/x2r374+F49/NR+/eKFQ3ri1eP63Tun9fq+s9p3NH/j5VOd+Piazl68rotXNnW1/i1t85zBmmQ+P/GelPemYj3ifHj6VN6HKO81ag8L/G0xIE3Zp2jZa0RNPGRdsbyP0WgVA6YTA4QX7rqYeS1XPHVLoIaztOMj5Wcom4Mtm1zIXqth9pB7M/MXBX4mqOkzwI/fhbFIFShmBjtjpBt9xKc2Y5LqHBrz9vlAGzA+FmPOCYmDpF6m6UI1jNX6mioOD5iROGNsG5s5w1VM8PUeTgMgxHqGFUUgszeSUgKKbNfOUWUzlB8tCpACjSzsBV/83XPHLv2Xb/6Z/uE739A3v/qA7rqd+4SMWovENU91tNg3yfkTaIBacAOV8Nk+fwJwC73FZ/+SdRtsO18Kbi+04F6jjG6/7Xbdd/99yh822rWL+bJY5oyyWT9nYVt2bOa3mFyKijSVyyiwhkRbNnwl1hgafgQczMiqN8xZMOmVyf5IVLiRGNERKL3jJFMJlmitca7sIzViRUfCn2Ums1TZFFMkrDUJVMKQHkliikSvCSEqMNKX8C28dde27NrtWKnKt4SGmV7CDtBatqbOkWwshJEa8ETjmklBMsLlLDNLE/timBDMuePRye7RskmmhxHlFGOS+P+eJDXx6IjtuF1iR/ASQ9V8Y8ll84gq+I8OJNJ3hpnCZgDNGMGkr6w5J+cy2xCqr1i4FWRFO0DwW3t4keC3cG9xw1jKKoZFnwOu88UzMvdhc+3qWLLFksmyXayMeVnbtbGLB/C9yv9GfOfddyp/AmhBYp44ohc8QWzniYAvA7dubir/K/FNfluwVU8G2zwZIHAaUpNV9XlgFroQplbpSbrvrg399dcf1D999+v69l98UffevUt5Y8KFlHmZDbHxAtfwlEa+KRDRwLINTlvCty27S/wuWmuJUd1dErBx6LEjub7RtpUfBpm1khGYW7yVliuqKdqS+UlPFIgjaLJdcdEaQjJlGnipIConAYOpNxgYfZTcf6glxLZqjWjd0rJMg1lm3km2JVk2OXJMKRqxzYiHVjX3Ed/TbBeU1wcBl2NbjsXgbsUrMeM04rEjaoD02BFxXaFIXiitY41KVr0oJ4jYk4Q0ibNUxbjJ6As1XugWvPjkBW/Bb7Dyv2XH3uTF6Qb35rXrN3T56jXelF3RybMXdOTDc3rvMG+u3j2u5149osde+ED/9uxePVL//sr7+tdf70X26Ye//kAPPbZfjzx1UI8+fUS/eP6ofvvSMT2ZN2d/OKM395/XB8cu6+jp6zr9yaYuXNnW5XxheLOpvjDkS8vmDWnakHk8bdiqHzZhSbiKxlUaDy/tEMA5VudGMHxXFsF0M0RQ6TFtRnrRTIXYI2hAx0ZX74405yjNuBaD0rDKLApOdOEYtolFJnmyeE+MWBsbKm2be0+CVGLRaljpuNDERe0irjHrbmw6MWVA6GVOIXMWDVFs+F3PDPLJDaxAMaIjsQMmrz9wpNjEOCkFStnYos1aiSeAjl1rVY8WxJAy6kH1Blh+5w06iFVcd9Y8DlbRmj4/GNTE+jo5IdbUqphkE0FkrVrLWUhLuPyGDymg1lvrTikGKJVdWj1Hs6MKwerrZR0g1XNdIsNBzSzM6vHLkLKGlIzo8xu3gszPjqiZnjk5AebPKNmAEXDRWr32SKAlYbnFA5uXUNw4eU6MlkQN2yhLMj+M+PqcNjJ6xFGZpaN2AQGpYdlm0RJjDZlRtMB2UPdYjSZCp1SsCB57lYqquUEotEoztBEnI0QUoFRayn1bcAbROI+GKg7atmxWxrkUXoOJ3NKJQ6SPWFSEtZCt5TyiVQ3B1bJNcC3jR8bsg5cnwY6OcNaDmVeIojB3QyodnCkZM2uyuiyIhxtJ9eKD2YlrpHKtwETraJjIwICrJ7fqkBsdqTnLKEq5VXQu1GEVJmoOvHHeuNUpR7ip60CWo5DWGOg2yBAs1b64r/vrXU4EEj10GwaJWS9Q74G6tRohA4+5cFaRslImwXA0HMvKNWUnaFUDCcreOceyCr5laBUJV8MyOqJla0urDDPOArchKqnZlSVFuqHRlgn4sSXnp4hatqx0dtpsRJshUqpHhltI2Qx0fKnKDif2LAKjK36tthz4soKtXxv3aRRe8AgOHS5j70ZFUHPf4a6cyuf610QzN3MwsQ2PLiRQ9Ewp3R+QCk1wShOo88KvF3E4UwTf6GB5f44Lk54N1SfBjqRGhEhKyjYpEfWGbxmbFUVxJ5ULDljdAQhXqHAQNKNsRqSIDHZ8iTEDYuVsGVBNtkuw+uOIQIswZJ+o4uUI+c4MToKIu9T21J1GraZJ283aXljXt6QrNxZ8ObfNe8EbOsIvkd8/+one4pfKL/3hJO8ZP6y/6vvjZw7qR08f0A+fPKQfIQ8/eZgv/fJl4CH9FPwXzx2s/2jv2VeO8kvpE3pr32l9cPi8jp64pDPnr+ni5U1dY54bmwttsshtFr3wxLvoLmJNrfFcuFCeRln4hOCDYdBNAMVziEpwqVPnCzx3MtgpxQlkDJ77q+HbJlYIA1Gj0tGEVEFg0WzjOpZsNB1n1YsHmFihfeactdkLEaXZWPSyFcOMFoNaaiQeB3EJITCLBqFl/zihgtAtO3Nh0guPbxx6vnzkZCR8ejeJ6zONTAi2RVemWVGoT7h8gomViy11vnkcFVa+A6t8TNG6TR1sG9D9ehp+43xQ7L9YMHo3KtRaNHeG8phknvi7d0lf+9M9+m9/9TW+GPySvnD/nbxXp35rso2QTMft68Du3UlnrgWPi4W2ufEWWwttbW9pi89ZW5vb6G1wpD6LLXhcLKrGLia95957dP999+muO+7QtMGHA8rZfS+pz9RRQ/p6BKeBZC2oZW8JJIH4EgyGUzH0Z3pbITvSZpiLM1OiIyteo7qRmaw129rRGl6kGIlFwOjZRx5DdZD4y76iDGgAVWdAs1rbtzOHCeTBgqoev4y1gYn7vGtYzNRCJ2UWXJaXiXcgBQcpI/PGmIHSGSIJdOG2SyHqgXerBzQXkLBcotEczYK502IhcyaRsWDAurGiI5+3uTkr8aq1BIYRlXmYvTgZCuvrZQxCaivxOq8i2oFw/xSQb9DJUPJ7uVsyAxKdkysvPpJQ/JL4ZoiglhuefbCYmSuC2ztg7odZkudMVsWhrOkyM+RcTSzkcEvwC0OPnhf/227fXX9acM999+u22/OnBRsP+oXyhjT/vuBWfSm4pfpTgjduaJMvYG5ubSp/rXiLJ4x8aRhe3sgmJ2IzET3TZN2NddQZcH347kQP7LlLf/PtP9P/8Z2v8+T1gG7bPcEoNsdcbNWSqeHZKK1qlEH3CBdTCWXbouUNTO6f2acglNQ0UUFNBGFBxhOt6rFm2/EQzRElP4sLJ3UBRg9X8FKrWKpWxLKIRY8488VLrehW0YysjZwGiKJQrKgGwwg2MfPk6mhlDOayDFaduGr9iUV6xOpPvi2kTBBjaAcryRokG4RYvVhi5trV64xSTwJCqoAKgcvhYpeHSQws55T3Itlr2cCxSxigwM26KpUhdq9OmBgQOckthy8Et3lhEl8GNu7HCDepGnhb8E6NF6iGLLYXYAteqBrhhTZvbOrK1eu6dPmqzl28rFNnLurDj87rwOEzenv/Kb3yhxN67o3DeuzlQ/rZc/v18JN79cPfvq/v/fq9kn/5zbv6wRP79NAz+/UT3uj94sVD/Cb3iF5460O9tve03j14Vgc+/ETHT1/W2U+u6cKlG7p8dVPXefe4yWOj8UbSXJd82b5rZ6rC6gAAEABJREFUmvitrrUxSTlTlIAULVrt1Rj0fj4cgAYAlnOJijScRHPqyYsAEWp8pmtSrqOSi02xxLHUG9k4wNop4Uc6q48Qe2GqWVUWv7Q7I/8eY+3Dk7qWJgjTZLTYM4Itq1r2G4FS8cCZpYLDsIMWUkPgSDkJIfGzfjbMMcSraB/W46w3YJ1B0bJ/BLyw0ouMnEcICIUrFrMnE6coNqGMxS0OEZx0cJaSERKpheUxNKAwi5C8BKN3SBEzDKEIvfJm3nAgZD0RzHSIrQ45WAuSKZiPvWY9SMCo1Io917KTA7UAUaXnx+0WI4l0ana7MjIAVr1oEphNVQkfF5s+7KjEIpVDqDoBqo7aIDgVB88UdYZgEJLKJY+DyWMeNjDXD2jOAWAPxBNcLgK/hVfEOBX1YNYROBBxcnot/FpDGyx2h09yplAHOxb+LD3eUIh6W48luXxCKZdpy8dxZOBz9jJeOPOVVk0vWnIVj4RwV+cFmo0BdI6qxS7Biy4Ke866gFIpSiKQemxEJfgNwaEnYq6FZNFqCItFUCsuW1GCsfP+IBGlEaDP04VCBrmALq9IFV/kwyzRrHOWEY3qQt5cuzR+AsUnN4V4hUFVNBMR5hzDCxQNkg4ahWAN3HgREqWxf8tKs6kML2VqqoBIj1IDu9YxOLPNYqjQZHem3XWDn1jVIiduziASPPnB1u3cM0u/F6BuGcLoIsn8aLTU4bbAA4VqrFxMzFhsNVbTWJYqnkUFyLoatAgqdQKThKfBVW9wMtdSUiMRatBZNmeEQVfdI/BDCX9d28sVkN3PPHEcaog5ezxW8MoXK6p6GWJnLsAQUP3cRG6EWPAsRCosZqoyG3MsUkBp2S9O75A6hwg2RHBqlR0zc3e/rwk785SQUz2ccJH4yUXPTMzq3R9jcZYz13qLNKxaM0CvLJnX4LDz+C07jmg2r8NI4mDmxdnYVaY2SoXg2HlvPVaorrOWbmVs8GArOvm4wOEETQo266YXLuDY87nAWPYZj16CGOWTh0kNOs8Ps5v5UitCpFNIiJ8tdWma2OOuDfFezLV3A9iA/IJ3c9v1709/emVTZ89d1YenLurAsY/1zsEzevP9k3rp7WN65rVDeuyVQ/rli/vr3/j78fMH63/4feTZA3ok7xXRP3/+gH714oHiPf3qIb341lG9ufeEPjjysY5T89yFq/r06pZu8OXf1rYk5s86xBqsiYeiJd4/isOMr2wS4SVMednLnkRje4yrHj+x6KCdn0TK5aww8zjr96lQDZHMz5wTW7TUEbhtiOkkK23dH/lARaNI5Tl45zdqjKwoZJCDt9Q1lmOwFvLwUgOEbceXUls06IxrfQ0IX5xXh+KRy3rCHmrUD4KEOAtu5si8jRq4NWeFCVhWFhhfsnrjUQbQ8CMVb62HGJldIndGLPgl6o3rwYKww2hEMOkpEW7qRRrYHMz6FIA1Gul2CIJCgM9DD9x3h77zn7+i7377K/rKl+7T7bsngsS0avleo2pnssCEU3vBzbXN56ht9ILPXJvLz/pbfCG4xeeqLW3xGWwrHG6u5LBF3XXnndpz/x7dc/c92uALwXltdQZZGfWF1mj9uQQnezAricTNhrKmCP5nO8RbwXAjA58ZrvkYLR5PzKE0nKg1yVVZczFNpkszLHu2ECEoZdOaW99lYpElyppyPkqpGYwdyT6DYdNjrYS8cgj0ynicE66W0+LQCfRe8yYv0qG1McwwIoFnHZtzoWgTp4BGqaQPSku213yV3ZTGnRUV6YANFSmOwWOj4jtD7DXJAWXNEZZCb8WyYSNr1DI7r8zidYsxXKOrd4MzUwPPIfZ5yioGE1XvD8ABDeW1ysko1yM4q9bThe5WCIbaRVhqVm+QPATc4I5eSuMGbVCR2mCriBi7qNpyLXhtKbGygq6Bl1mOE8GoaA2dO8xEEQiMLEvBd/FidNddd2nPnvuVP/abB3ReNPLkkC9atnkCyJ/G2ty8yReBm9ra3Oo6vzngCWMbveA3Cts8weXcKc2L1oKjbrW2+JE+K+thz7t3Tfral+/X//ivX9ff/tWf6wsP3CNel9W4fppFyUDoalRAbIuORFsYXYipxddo2GCMCgdTZau3+LFSK3oOzutnlay/ItKSFHO9iiRctiPbWv5g9/pBVM12SmKjGTNPrNwbsYGIN4WmBADsGA2rycZu6toYkkCUNnvxS+DaWAQYqRsWgs84ekUU2kywwcJBl5JlG75L2xYGolUDyn0678HmiWWOss7Gi4bgBFpkQFI7Ujix4Nw6RHpuxfCiq7YyAlBvkXpIZ5LJC1fji8EF92gk92vmjN4mtkBSB6YWXKiyGbZ5s3Vzc1tXrt/Uhcs3+ULvik6euaQjx89r7+GzepcvDN94/yO9/M6HeoYvDH/5wgf66TPv60ePvavv/+Y9/QtfHEZ///H39KMn3tdPn93HG8RDevyVI3rurWN6hdy3+MJw37FzOnbyovJvyZz/9IY+vbZZf/1jc6uJ7wzZGQfAmU2eFLHNsVgMXWCI1rL2NambE59QUaPn69io0TijRi6Vbomz+SIPDbfcDJxvKTB6TaHKtmx3MzUxhdBl16hqmBP+NBlcsiTHjuBM09hjfGSyZVvT1AWzfNtKsyxh25Yl2S7R3Cx8VWvYeZNTu8LuZ9GIN6l8SeTzxKtwywSPVho2TKzcWTjLABA9OY3zbjFEvIRANIktGulxZie/JYw0bBGznVFp9pgHJP5K4BBb+VJc27OhXFfR+npaxbOvvMmCJWUIX1KUHUCK05p6A5vr2COu6KyLSMwwc08gSYuwMwl+U3ghRbRqDXNAtkWXA2HQVaJCaiRU3eUluVz1/Wg01jOsqHid2SorN6rdK8QOJ+vM+eRDP8vHXRBqSgJUlUiy0pri52ziR4KWZqDHrXN3s1yelBylASzt+Mjs23OQOcDT7Y4xaj7F7CmxkgTKYGBR2UP2gsceGMkPxc4oaiCx4Sp6XUQLjkqssX4hNrn0FIyKDqUxNIamQseo0kFW6+VI1ZRGOVTsLka5MoAzD/6gAsRBgXeOcVJLlWHjIza6kI5nTRrNwUeZAUnFX51ik5VmtFmg7T4JYGolHo3L0shLPE4EfilyBd5wcv55fsFcdrLKTmwYqLBRTMdIbcYxUXizgKZ01A6xvOb3WiNdLKXXg5FIBJNLh0Wa5bidA1TOwBKxGenZXpkMoZWY3UR6kmqv+EknojweBV+02kN0CdnpqYtvxyCDRRcPDSwBJ6RquYvgxB64i9ABysUIMrTRSAXQeNUpGGiegoOoaxzMtuhArXQGG6wS+9wNu4GtBIDeZEZJxOhKaxmQ6KVg0EHZDwYdu5bA+Zl0l5+xrxGLgt2uEEOyIphq5EiwGGqUbYSauRbE49hgQtAolWKw1zGLNxQ9NlGO11iloemppOzbthy8hnn+cmRb9WOhRcNgHE6sLtlQJF5peA0JMTUQxS5RbyNc91UhJmosrg01cu9UrHI7xinAacVh2NnJSTwg24Wnkux1osbGZI5jkj3xPtC6yfuvKze2+WXxpj6+cE0nzn6qQ8cv6P0j5/TOgTN6LX/l960Teur1Y/rtS0eUv9b7KF/2PfzkPv3o8b3Ie3qY934/fXqffvH8fj32+8N69rUj+v3bJ/TW+6e079DHOnLigk5R9zxf/l2+erPmzHd/Yj1iHZ52oTaQSZJZV3aQM0Czn5yBxX7zXo73saKZcL8VwPGrgzV4a0jBlOT+j9kjTfUumHn6a2HQRl54kfg2xZAGwBKkskUzZheMZEmmI53HmkVrkg2IYGIHb6WBFI+hOiypBq3BDWfu2f3w634Cj4tY/cyUNmpUfWzClE3uWll4tkWPNWQoq3DbsoQwpuPHUxpFs4RIXNtyrqElm0HSPNqWKxbNGnJA5BfDNcrEBS/16hrIsk0QUZceUzXP+60QQ3FFW7Mx8xnnztt36Vvf+FP9dz5b/6dvfFH3372bbBbAOirNpNGdeYxBzxoa90fuuUg+N23xuWqTLwXrC0C+td7c3FR9Qcjn/Xwn0PjQFslNVn9t+L77lH9L8LbbdmnKRNwltpnFHIK61nozWEItJSpgRgclLwr3s52tBIyKxLbJWhNhN0SWopq4H2Kwpj4jgWHHhwXDSKxIU+FGjR7TMCJqrnAGKiul8z5tltpQzptcmIyjQ6zKxEoDY1IOFjFGzZLrEJl9wlIfJHW0xa8CVIuOH1FvoIrEiy7JE0g4kQSW0njKbdlSRzJFLKCaLnZyZjw+kkciit5uiQDd2tcpqRtRVSe3d31eI1SsOthsKZsdxMSG+b+pcsnU62m0FEHWyo5AV7kQmTZSnL7w1WFBm/c2hygHOjrB4JHlxOXM8aHX1Vxgnbcen2149YZtza85wBVj5Neug+UiBtdoI15Q7AicXXyzf9899+jBPXv4xv8ubg5psb1AmuoJgi9d8icDb/KF4M2tm+r/A9Gm6o8Uw8sTR/h1djy5ULImzJNUq4OU6gkkaObkYO+6c7f+kietf/zuN/Ttb31Z9951G9FF2DV/N4BGsVLkCYNOgELsMeeBJcXG4LkqpsLBZWJCOFkbFFUjAKRg5TNZ48U3NiFwrMwlMgLgzvzugldOk43dIFSvkydSDoN7PJYZqJkzwWJdOZkkVgBeQX1uCHMUU63eFICELitT5kuAxPCi1KgdI5Ruh49niV4SSkTViLFS8wKVeBv7r5BAEiZOFfX5eqSp75EJa8GJR3BUeyO1mJmIxKgWgCHXplU+NZrEd8ncLclEIAIxIzY1ek1scrvNyBoZteAFa8ELVkM3zqbrbZXmXu0Y91L4CAGq9N7nyIjP3lvWw2OW25j1NPF+UZss7NrNbX165aY+vniNLww/1eETF7Uvf1Vk/1m98odTevbN47wZPKqfvXBEDz19UN9/Yp++9/gH+pfHDuh7Tx3kN8eH9dMXjumnvzvGF4ZH+I3xUT3z5of6/R9O6A2+dNybfy+Gmh+duaJzvDG9xFxXr23pOvNu8o1h47AaZ5ID4RgVia2B1cnACZbneXbTQ+y3BUSSH3pxMeKHJ843WPwGMPM7Js63CER6Lx75PU99HupXp8AqP3zLRmISi1qKJeeH8xYtbx7KxzbXQnmFsWRbniy6LKEtW4ixhRbapW13QCqfUZIVWJ9p4LdiDlBDjJJstQs7w8h9vTyDYsxDNthzYUqYQXIuosVecI2Si1vddp1fORlCynmU4NA5YUqUERN+S2nsVpK55posDy6FCBHEYARkGmyY2IoTXUiPJyk1AkcI0SlCx5DYSw3xV4QkF6y0dTx+JPxoJOZKqiDo6FlTmZxHdIhF6YZZgMHXp0gEaNmXJQZikwEpOVh9rTimFofYX1ewG9JTcj4LQg0Xu64V5tzJjVkqlDiVa6wASO/4UqYXrfhQct/g0nEyQkiMFKlDXIZ4wxlxQLF4OmvCqg6NMBg990rAKkYAu0Z8ek8Hy4Y7PtcnN3hAxNJiAaAAABAASURBVAZHMIN2WRYgFruqYbPgxrwNcht6VCvVn4P6teyrTk6FRgX8yiUandkCtfgA8ZdCgPkyFgQndgR2QSZexnJwTbajElBodZ+zz6L2hWImKNmWRUMrgrmjRvwAEexlOnZNWHoeBglFL7Bq49hlMUXXbKnijefr1FnwOrbAbgQi4oyLwNAzlMupNMpFrQSg061+BVYhbm7lzKAU6BrHkDUFmIMFd6dRicQl0rBWQsVaZ1YeW+KhU5IcQsXOPiLBEgdkOamSSZGYCBUUToad51sZGRCIjK51OVRqAWQyhI6jRMGp2OnDHo5ubeCVGE3Nyq7SPY9FLYgTrfcp+VoFt8cwsrcSeLhwmHdMkRx7vhrUplcITGMe0WYYs3rCnxH4thmLUq99eW0swFJ+sUZYkSlDhAVF9RWwGl5bTTowY++gUkCxZ5wew8BnS4zDLmt9b93O2AUCPfk5D6rh9T5j0VpONjOsvkb8TLUm4afWEgKIP+8nttIsalhWb7nP+JiiGzcXusL7qUtXNnX+0k2dOne1fkF74Ngneu/QOb36/hl+gXtCT75yVL964aB+8vSB+jf+/uXXe/XPv3mP93Hv61+f+EAPPXNAjz5/SL/gy8HHXj2mZ976iPdwp/TWwXPad+yijp6+rNPUPsccl69t8+UfK2m7tGGEL/42pg1tbOxifcHNY6Qpj/XGYx1DyoIj+PN7Pufwy1+o8bxQXPxFeMSoJBQbxqoDYkgfZ6RouPO9m/wG1u9fiGT2GDPhJsYC1Uw9Yt0nBkhYXRLr4qnr4LUQ1jbn2CZLiFWNeVVx9hIbsH926dkQ6YlldQTDiWTWULCzkrhE4TIjWOwRjqlAWQPTlx2w4hhZSXCRXTpkpSWyqpc5bMPq2JKWQJwUTFrEcIopTcSzxjx3OTH8qKRkMcGjG9ckKVlnskuYL9ySuX4SsO1UiySKLj82QpyOAd6LMm7rK1+6V//wX7+mv/nPf6o/eeBO7d6Y4Iw+qMPrKhiFcj/ky758jl/wuWqbB9EWXwZu8zlra4svBOOXbGsbPJzGfnbt2tB9996jB+6/X3fcfrtyv+c+omSvP49jntnNEa1zEp5jZRPs5zSjn6+h7Qjc6u8I4lS8LgxOes60Jozz78l/QEqdfyc92ZHcBzOt769WNEN/XFdyBiQpkTU2KNd/DViatxDXWVlzZP08kndrSrBcsNIZQsiM4t6PXxKwjBrMRJFyGGqz80RQDRZB9U4sN45t2Qioh0Dn3BiDIxB47LTCQGGlz2z0zAmMhNMlMQAeYPGxJCDRgLpJoK8VELuXGiSgWCUEbMuOSNaqZR8CMTKfW+wuFC0QzZ7rm2RLqjoYaBwYxBnZaPUyCWdtJcsFW/lZklJTaRaB9P7GkXL0KlP58EqLTKiCmamNDilPaLfddpv28MDewxeDt99xh9IqhxelRYQvW7b5LUG+ENzMF4N5ouDJYYvfIGwTW+SJBM3zP9eKeZjTKYJw9RjjIfQscuK56ot77tZ3v/1n+se/+bq+/pUHdPvtG/DoedHJAjGrz3Z0NlY1WDVzqFm2i1YDNpCKhl0YXszsBxM+KLn2yIMcM/EgNiMdFt3wXVoyP+yNIqSrN5fqIzslsJ7uygglk0SvyYA6B4eQjWcM+lDLCpmZqYlgdXrZdV9hZf0R26JrYjB4hAwsOhirxEi3Jll2JIwmLNmW6GwFlXNWNaCQwHDhNJTwbCLdYXnYdODiBk6dvOTHVhrxXCMlrwRqsCJkPhx4cSPSjEWz+hQUOejGvYkVj/tuFQOgU6cKOLecFDt88ggWX0ufoAvtOGZo23xbmBfHrdz7m9u6fmOLN5s3dfHTGzp74bo+OnO5vjDce+i83vzgjF58+6Seyj8q/fxhPfL0B/2N5m/36f/9dWQ/bzj36/uPHdSP8p+fPHdYv8ybTfjP8CXj7/kt89sHPta+I+d1kN80n6B2/lryxU9v1l9LzhvdLb61zLrmp4RxfLU/ToeTYuHpIUVzRdLLZMj9wU4VYvg5OzsbxyOQeDBVa+MsmvJGLrFI4skoCoZlIKQ0ZkvE8XCwudhGpWdZPRzEsockKDNGUNUt27OlsvBty+6Se3wDe2PiTo5g24lNSsyO/e+IdsZqshoskau0rB/bBouPxLTdKRaaQWloeu0zQyDlbGvXdZ7GL7gGM1q2S3Pi/XIVvXuJkEic48RZlu1IjRmC5/rYmS+Iet3UAhO5XTDobIuyzJFE9RZqJN5cy4acVaF6Tl9H1YIIzNh7A2zwI4oGTh0yUqEEqM+LkakTbxSJnRzgHm/CTUBJFxZ4mQDZY5BI3GjLthg6D5sS2A1oxpvSmpKfWl3XwqAI3CVYyUewZMODlLWiJMWPKEUYUK2UCDGn1DUg3bbS+ti5VStgZMRj1lnEAAuHdKVWzQsWm6tWWGLhKI1Y8JxjsGggleDUallAfpEmdFL6QrOeyqwpUjOxBqmE3NQrLnZiSqyJRDoTZM149BTOTNSDm7xZbMs2HGLMFByHDv8WLi4MQunkFBdwzu6wqcf8OFkKqnrslWCR70TQUSoHvJyRj1urGk+sDS5QrQFzMFGV23NEoeKwLrrSss6qkwBxIXZPso0nmlVGFNicq7WWGraV512ZQNVDZ0Uk0OMsJZTixSCvxYkd3aBVQoycNTLjqVe8cJDgJas9as1PhdZ6fgPvolVj7ioHR8SFH07sJuFWtLSNHVFak/lJz5IUo6kvomFQL+9zQJbdtoRUuA9ab7kWvRZliFOFW5iTxaD3UOWnTs+EVngrnDxgMhjDYd+oiiU+i8DDwKfLNgJAt7ttR6+kCGvYNFkRe8WxwZCNja4n7IgsadjlS3FL8kagVgMnewxou/7JMTdA0Qj0feIHw++bXo9hK3H0ejwYkvxVDicUDlSbHOILvjAoDljv4QwSibk2Cz4shFMoNheHAy+vpzD2apLtEixJkxZt0vVN6fL1hS5c3tTZizf10blrOnzyivYfv6C3+eLvlfri76Qef+VD/duLR/Tj547oR88c0vefPKgfPHFQP3zqkH703FH95LljevSFI/oFnN+8ckRPvfYh7+NO6PV9J/kC8WMdoN6JM58yxzXlS8arzMv3I3wJPLFkRBuSJ0mmm931bTTOoDsCiLC3hpTZyI0dIRxFjAo4EOg5o9khFKQkuDNXckCETbWaCrN0/I5LwWRXKRuttK6b0GAtUE1i2eyhAJWt0Rq4PJyhGzpUGyMzUyNmvNxvdX/GmdOGHdV5faUjPBQYdWqfIc51RzQbWVRcSg2NZmfdDayBRCTzo8lKIxyFEAtUgBWVuSSntFYNXuZeApZtvL6+WOWCREe4qHi3xlNHlZt56jldwp8QI9oxLwiYAbvYaISx4xgNv6Hr8c7+Gnfjg/ffob//6z/XP3yHz9N/tkd33raLGk2hYdTSODaRilj5yXpa9si9uuAxmM/yW3zO2cpnez7z3Ly5pfyBoO4vtM3npcgCbbv+EFG+M7jn3nu1e9eu2oeZjBDztRImAklvDEMg2ZbdhcCyh0EAP9cTxaLz3F/CWkuDEfn8Ts3Kj5aXnKo7e3FulRFj1czCVpgj2TsFj56yNgZinFoT+WXHHwJUPVNxGGXXMGqXPQ/UKpNYcdHJK8nQV1WUDA5mrORFYiLLTn5SopbYMJI6y4Cy4TKD1/zxUj8aWZ5L7U2M0qT/jZbEnbSaYg1a+Surh8v/vB2MDXdWxjAj2ENh7ejsEH8E15RBP78PUoIhrUuwpSSwxuXUV3tODGLCEcw6uWhkhjB39hEYamcMz+tF8LV+HnlmmBOdYHY+jO4yDj+K8w29iQfcWHvsid8o3HHnHXpgz/269567NU2T+m8NmvIEsMUXfps8SUTyJwY3edK4eXNTm2BbEb484TlFi9TnCSaraKmPL9Zby4wt5m09unuX9dU/uV//4ztf09/916/qiw/czW8apDzRlajzoPOUFxuA3qoYxugNAl22SSuLCPMwPxA2uYHx19dUAbDoRk3bMbsMO6qeOCufUHREls0crRz2TYwOymTpHU9ueXHhTzyByyFatjHSsyot/SbLttKS3zCiUax2obzZsPJDZeaveAXb8kFqT7INQaWNP+GDqDfiYv08uVMUyOQaRORQkR4PRgAxTQkl4BjMMjUZCxcB25XbuT0zQUrB7z2xblnzz+wDcJ07u+GYgNHz+nC14N5KjS4tEHOihonFlCvHBUABms8QAn0BGElg0e8bija+3I6I+71xQ/cne8vZKzIhS5s3pkY0ZJs3izfzG+qr2zp/8bpOnb2iD09e0oGjF/TegfN6c+9pvfT2KT392kf6zYvH9bNnD+tHeYP6+H59/7cf6Hu/+YAvET/Qw2CPPntEv3zxqJ547Zie57fTeYP79sGP67fThz66PP5Huht8OXmTN8Zbup4X7y2xbLNjpNZpeUIcAU4321ZTPU7jI419l4+OvRKC9PiLnPuC3BwX0m8bDHKSu6BmeF3EdexCmLNuSAoNQYnHWyvBoQzlFVLOGwQTMMaaUGXNk2w2I8u2JHMNtbOB2+CJ3SKZP2JPyjXtjwZhW7aVx+mEtolPlhTRWhs+nAmZA4WOpbtyPEJmT7XFfvZwWqSi7AwHlyUNnhq8zifUc+E2zkzULW7LSH1Uzi9uJNeqOHDjQ1caNEwjvS5T0IPGbzVHeDHyHKMwE0asCa4hSoFFa9QXeyeM10NLA7Ah5TPkvsh9wiyUHwFUcMKqG4YZ4pcAEh7cyup2iiLhQKmOW7FgyQkYXXicrBEg8bhZR6SJsw6wnFexqhahsnGUG6tym6rFjkAQpQv73GHwqyqLSU52kpplEwfGHUaKLAuOtcWHFL44fjqs8FN1SAe5X8CJdrSMMXS85XoV0hOCthQNlnliJxQJNsvsR0ey8ZLMxI5aJPac0HWoEVHbZj+DZztQJ8nohqTHHuKO9VGyg6taWdTi4GoV8SPhBg6e1dSZKZF4GlZ8mFEgWOoNi95tEZFUcxZR1SiemigFnbXKY47KT8RKaufmbGaBI5oRevIjmL2TP/vJ7+yQCUSx2ybLRnpGH72uhtOhGq38UI3i/b4f60m91vFaa/kjFpzsPK8AQ1IeBqrmGteGDlQN5iB1vgTiJbR4nUEZ4mI9qRkzEt9gzAyhOveylhJOry3qwSpAONUxXLKcF29F6fzyIbSahzwAOnMQZzFVnzyOlpE+Fp7KeMsePxzbsrvIks0gy0YkZcSUJyvvpefXk8n4Q1ASQ2I2GS43EBJHEko0woy9Z93d6mPFWvaEX7pVWqW2geW1OxcTv/LRwqCjiokW5yE0ZwI3rwE9Djm9JENqtuJCwxn5WHnticAiDoc3CnW2FIpODNpqffXE32QbIWKETpr4WKEbN5uuXd/ml6Jb+uTSzfoPPo6dvsoXf5f07uFP9Nrec/rdH87q6TdO6zcvn+CLPb7k473TQ3zh9wPeR/3gif36Pu+vfog8/OQH+ilM8nwNAAAQAElEQVS/qP3l8x/oyZcP6fk3j+n1P3ykd/lF7JGPLtWf+LvAL2Cv5t/5471c297gnp+04Q3WtqG8T7AnWZPEyG0joRtG9oaZwxMDvaHZDCrnKIKN59+GD121bdHwk1vvewiGW2fUD5ZroZIa4Fas0nC4R0nhnAcHPLWJSJwnqErKVkGJRQJlXtHiV33AssFs1o6uvYnn7uEDZYqokjxNm3g5Izlr6rUHQDAc27Uc3OrZa7jL9HIqpFAn6MvJAHpNSlCWFSnh2nxScBJHQbBMdOK8E6qyBo6DmGsYrHF+Ck49YKbqu00s/koyW7xObEliPYWEnBo4LXZpBqplLIFrh0RmYx1IzhsEhx4/NSGnRLkMqZc04B4FS16WnfI2FZC22Fb+ot1f/+WX9Y9/9y19+xtf0v1336aJ27TqJS9FkoR0rO818IIH2zaf3xdbCx5z20vJl4H9rw1vaYvPQ5F8aZh1RW6/bbfuu+8+3csXgrft2iWb9VC/1jjmDBI/85QUXmi5NfQFlbk+pNwOZpzIOukWu8KpF7zmivH/R5JUVf6dpP8o3lNTSYI7r0eKN19w/dFGioqJ0Yvo81uCcD4/uIaGN9y1tdR1wbdHjej4g/ofKvjTkoSztGNQKKok8yO5aXJ/BAs9EvtWgbqC5jpL8lgsjMYhpWak6jbOtowKMoy+SikAGqw8qBNYk3o2I7rUYgYj0evyWaxHyaWylq2pLxu+NWx9TrMMGkFVb4wRE7EZEaDP9MAGjaAEXfmtf/yI0mJEYi+F6iQHdpKEz1mbuM0YAbpt1y7de889fDG4R3ffdZdCbTxhNF6gIvmSsL4A5NV6s/6k4KZuYke2t7d4fuargXDzrEW9TKPUFo35JOaSZKOJNwh337Vb//mbX9L//Lu/0Lf/8k917713aErck8yzmtFKMznpQ4RvG+VEZX6GQVWK49gWr+rqrWO5azS4M0JCIWa0rTQv7cHiPqmQEx3Ci06wwSgwYScXKYChFS8ojiXbS5HnFWGIRiwYVnUbfEjmaRkqksGyjYGA22i8nF+scG3ufWLAxa0YZ5p4MMBSnPYwB1mWbWJIICSuxQ8Go4SWRcsQ6SZUjHSswOHFjcYHle2lSN2eNcelNM/rdDzOiUQ7++HOwRa4bdkuQh/LFCAdJDGUaDFRudwlGYJZDlwTGDtSQObAn+28cYtwo0s8LvKk6gTh5fERs9cLEAGJ4kJs8yX6tWub+vTKDZ375Io+OnNRh49/ovcPndUbfFn4+3dO6NnXjurxFw/pV88f1KNPfaCHH9+nH/5mL18W7tUPfruP324f0ENPHdCPnzmonz5/uL40fOzV43rmjY/04ntn9Mb+j5X/De/wyU91kt+an/v0hvKPWV/njfXmVs5tJWJfHiLahBBlbGyLx3EewzkgBESAJbVPHuPx2RZRUtJrnzGcgTBZwfCKRw6umFJp/Xm84YZvdFCmcNd2N6JitQ7Ds+wIAKCNrQj+0PEiWVw0lIoYirFWeHmy0fVcg469JtNkTfjR9ufEPweze45kciXbGUrbLi2abeGwHE4eU2nsKUoCyANh6XM22Da4aInBydmq7B4XHKKcf0ak6BkM2wC39o45UWqbsLFRFKyxhn69JLtHLWFDYQFAkjx+VI2rr+DGq8cM64qNO/Duzb81p5JcP1LyasBocgGObqoWOxKnQ8zGOspH11pxMBlH5/kbFs6ckRlxq3P+pTOE1ZQvT+Jl2tIMtqUhq9pgohZArxwbYK3P+Awt16fkItS8lUMVAYuocnm74KUjTf0n54dbXnJy4XtkzDYKD1X1KidJZNXrIzadmGVHqhIFXNKEBle0aLiZJ9Jwq4M1OJGixS9DjINFvObLvM3giIkXLgGkIw2x7CHq62n4/ewaSLAmD6sUdaEoczTR+pOaQrL7NUbJtqy0YsX4HGnFgSrVwHwk9flFwynccvcgaGWrtxYFj46VK4Oic7vITiZO9cRgA80wJpGm6L56sbWmtHBMJCK0qvVYLYSzSC8YI+uuOQGMAC1psdex2JEdeHKYx58jCWV9jhHJREnG9uBjMp9RSMUx5+XOZiOWjcWHM04ktxm59GDkZC9Q6E51dO8t+ZgNDqrHwGa/MOrTZTuuFFXiboLTFZGlyPylXrkElv4Ewj02+3mNmCpulT1NPP9jhxZ8TTBlG1E1O3YXyXNXNVyNeGM/halAzKGj2Pf62WhwGrjSMPKyzlOhKBeEs52DKQAUNxITTQqcnH0AZO3Lxf683niuDCjuTdFI4tr3+6Fp1tPkOhOjG/E8v26SdoMv367y/uTS9S2dv7ypU+ev68iZK+NLv/O8pzmjl94/refePKkneK/zK35R+uhzB/XIM/v10JPIE/tU/87fY+/qkcff00+efF+/eG6vnnjpoJ7nF6qv/eGk3tl/WvuOntPRU5d0+vxVXeB90RXei93c3NZmvgypTYprNWljmtCWbTFIYgeNERENrx/G8OfDKTr7im5o0mCvel2XlCSQ6VCKpIxNQGlkVjA2EjsEpMwMa1xhE4JIx2bMzKhRD9XAkxZuCdG52xDiNHTZTVgS9uo1oty+Z6pXLSkUBDZcDDk/Vm9FamXHdMVMjYIYYltJzYCFYgSwVxoQbrozKH5VDUfmRzSXGM+2FJGENQbRuGrZYyzitmVHAGqBsY3DEmsCjbjRE+LlPZHrCKqI0qjTqrYFyAmJIsLE186W0pGgdo/3Mcgc0cg1WjTwcCN4ArWJRbhXPUm7dy30F195QP/EF4Lf/fZX9eUv3F3/eafWG2VEbos07jPVMrl9sfEXPDFs88XfLFt8XulfCm5p/pOD+fJwlvyTY/k/CPbcf5/uuON2TTyuKbnsxoo09CxMjadSiS2FvSiNdeR86xCTBJajbcQbZMKEMPBVVVSNHSz3kbQIxB7rSX2zpK7SZifsqkBKtIqyM9rTi5knTwkOjN6V1mOxZhlBFGQKULvW0mS7C1QbOxrJ3lu0zLjWATNtxamRKHd0sWKHCYX1Mw1OnpcjSwJzaF2owYHBHB1/rlMIfukadkQKqVrq+NQRlWt3UNW6XWMNBWoQpW4wZul94d1StdgRpWbyx6JiFqGGYpS1HIA4ag4DY4A9xzL+Cm3lBwPuva2rRCId+/wx8Yiq1jxqtJTLWvLKWHYNBNF0jOQi3ZGyV/UGistI7wjjzMNc9jUsVMscJrdH7piZFM44vxmCxbJYXWKA8VHKA40C9JZKEmu6LX+NeM8e5X8Sum3XbVrwYT5fBuaPDNcTxniyuMmr+c3NLd28ucmTxpY2gyPbeZFNDl+aNKV0n9c25YMAykonypNt0wP33aH//ldf0f/1376pb/75g7rj9qnWq2o9Z8I2SY06rRkvnb0TtoePTacsY2Ne1sFzXfeFH4wQAI8JDHxRM9kR0QKVHQOhF8OMlIAxOumxhkqUmlROAsT5AVzuGnHphxOcTNtY8/qomI4IvBTRMDKBXVYmAkUxBik4ZMUDHxMNxXlCpIfSb5c+H1D1vt7kmQoWgxYk0yWc1I+d/AgQ5OoJYxSKxp1NdAsxiaoQu8ZIb/GzBslmPnwbLddaGdluj1fSWg2lxc99QF7FwQrKgE1yxhIzpnRCoTtzgPXuUtm/wLllKjV+fQGW4pXIO1ix5hRA9yyM+Nxk9SSce577n4MrYrAunTdR3yX4o9ug1Njetq7faLpwdVunP7muD3ljfODDS3r7wCd6lS/8nn/jhJ586ah+8cJh/fSZA/WF4Q8e+0DfQ76P/Gt+E/7UQf302cP6t+eP6FcvHtFjvz+mZ147rhff+Uhv7jujdw+d18Fjl3Sc2mfP3+A375v69Nq2bmxam8y/3Tb4BfYGj8kNbWxsqH/Ymeo35bHNC//EQdIliz0idWDo0evccl7x2RdHU+epJIH3eIJdut86B34/7mFAISVQzeVc78wL3sH++A9HMj8qXsVSAiSxEkLVwW2LUHqJ0kKKRogWbkbbQsm2LHWJjeQsNBrusDJBN6dJsslKRxRRb3Z3Msb0CJqwZ9tx2COKqoxsj3XOdu0T7uyH3u1Y4c7C+XKdcj/nesx5veCKk/s216NfDFF5jqm3zE2dys9E+AlEJW+W5NcKZi4bLL9yyIgG6DvDpyAUjASGoigUHPqAJey5BxvScl+AZ35U78R6zewBB47ZUcNkOqyBw648dz/xWbL8SPwkJDW5pckru4I4mQx7GQNKPKqE+tE1V4qVkzkxRlJijQvUqAPKMTYuCUF6agXvkigCHmqwlI+ktBlMOB0KdWIhbpRBChQs0cJEsn4UwJIPExsyncSEENfzs4qPDSLNV7ItLY02I6381nO5FhBVThOHoO7WJAGAuhJWoRjLXtdkoNl7D7SqwYLTsZ3UpXQeO+LAYreeBHcNm2OlSS094oNvKsdMjTy3R6dWZMbJrLrxbc6m6qhnlt3ZydVoLVHjEFdspCmNfFTDR/UOh15zpMbS5iVqfoxzG+2Ii3wj4ebobKu3Vir4EgGKPwc4gaqVfWGgIKRIBGI/B9gDXl8TKHx6YsPp8QBUJr+/z8Cm3mwP6khMrBCG5AHDDZpagNXn9Wdr9vBQdgYoKEZOwV3AhyUbKwLBkdjINOGh6drApgtE8aMnjGjbvG4KnPXxOMNVx7VqAVh3Vi+i5aJjL2HSe7wMQobBPYDLUaliwy4/dl13ItiCHWk8xhp+F/O6brUsinh0cAApPvl5n9+xXqds9RY7Up4ZI1HUy/4naiiCb0+YE7fJpK2tSTc3J129YV24stDHFzZ18uNrOnbqsg4c/1TvH7lQ/zbfK3vP6oV3TunJ10/oN3zx94vfHdVPnjush58+qPwJv/xC9F8e26vvPb5X33/sfT3EF4GP8ovR37x4WM+8fkwvvX2CX6ye0buHz+vwR5f00dmrzHVdl67eZO4tbW41nkdFs8z6eEcja+LpB8FSWjbIedWZRINzGROR4kc4p9gGjcTGJI6X+JDkpRyHQM/crfTMh93TGhY5/TEbDqUSITn3NaGR0mNiTQEqRpCuZMTvjxvc6p3fRv2ZE17C3AmBYpawiuGXxbmQP/YaQvISaTVhyyoGX7KNzC6Vm7oz5jZu1hyxjIekEErxY+tz2lwnoXCQrKPXCchcKKZn3NmDJT2oJyu+4yCUqfVZxougIFdtzJnb/cQjBOBDw8BPERw6vpSc8Fv2LAkG1zvTdAanid9t0fr9Ado6ZjJiNXTZ4ESlFJYpRATM2Ch8E0NxGIvFtr645y79w998o+Trf5bPz7uJcD5N1Wz4sfDzXB2v8SK62N5WG59Z8rm9yzaPF2Rzs/7a8PKLwa0tHs/byvMExXXnHXdqz577dPfdd2n3xi6qMx/jrd0zwNzJm/3hBipha13P/OiQotciNUs/hIr0wbIRHA8RRlvLAw60lPiRTBGJ/Rmh5g6MmvSqETx25TLErutaBtHodeaolVsEOgT6wLA+05O+Lrnapl6kyJVb86EESwAAEABJREFUp1HujiExpHO9MxSPWNStUucV+h+JL4+zNsDAdZhuLeJ5ke4RaN0YfndW4xyvMAXzQFpFRTXREjVPTJjLVcReyVxnhXSr4y6n22XK7lj3+pg4S+jO+pjAui9yd17JioKiTbQhmOmNAaF3YzlizN0xGDopjvQ569N6CzcSLDoibojSwhINJ+vEWnWwlVNWKIWyBNUBNM3TB9rYmHQ3D/gvPPiA7r//Xm3s2uAqtHoy2OadZv9icKt/EXiDJ478tUW+HNyqJ40tbfMk1eCldMvArM6dQ3GLnzxyqNj/KH73b9ttfeWL9+ifvvt1/c+//aq+/KV7tOs2Czpi5Y1Z1hhRwDL6/u2ulzgbBOIx1Nhe03ozubYLym/CYpRXQ1LW+eSHECFuW/Yk581E2fDZh0C03gzOvpO9rAY/tPgxZ3ps24QMhNAx8KWsr86POI6qYVNa5ZfdVCkZmqrFZOOyOReQ4guUHhslQkTWeuX2FVcspOwNXSG0xJA+JC5HAQwQ7sS+lWY5L8SYsy6uAejGsa3xABeXS30OMImoNE2T7F6vYoWugKQXpFUjSkK7FS6CXdFuZ4wLZuYROmuwOS8OKCEK5QgTUnxCijTu66RHoEJrmE3h4LCPfoaAhRUeInlUD0zdBdKg864LhVN4uBybnHNEiGqb3C1etG/w+Lp646YuXr6mM+cu6/ipizr04QXtPXhWb7x3mjfFJ/Xsqx/qN787rEf5wvCHv92nf/639/X//Ow9/d8/+wP6D/p/f/6evv/LffxW/YAefeKQ/o033b958ZieeuUEv4X/SL//wxm+ODyv9w9f0Ae8YT968opOnr2msxdu6MKVLV2+1vjSUrq5LdZlLfgCsWlivRsyi47gKBI7+2nZn3rLmwneh9R2WwJIdL2ZDYWE0CNas8OJhBKcQ+bsmmyPWsKOkCRho3uvW8zihwtspZEThcQ3Mcw+Ui9GCxAD3w4DQXc4+0Xw6bKtCbE7J7dT+ZKmyRX3JE0l3sElhbiGuDQppRObGOyOo5a4JZUwePKw0ZDKR4sWFennBVBGNMdHlsvsY5kMtfca3BlVgMAf7a5Ig61ZmmjgnLlmbGjQsorC9deobxuzi6phy1loeSIewzIqMtTA8egDp26snSGue0BYSgC7FLrurTjEbAA6pjTrnBuvWbVm0cDpPQyem3AVS0QVi5VyfRNLhuxEREMnn/qrKOxymvJ4YSvwwMip4wx3gJaJsS/8pEQGJDsxwn+kr6KW4URQq74DaKpyhTU4CICVH8k2Q7pljQaFpSoPwPxNBpbIJgKiliQtWyKRAj4nXvgY+jnECTFCzUrGrrVYtkOQ+SmDodWCMJaY4+yQpAXNZeFkB/OWTAj0itW9U3P3MoUz1H5hGEnEDBEUfZUQLPMAsgnBtmyX3VnYonUHI50MDmGeQ4rf1xharK611lIHSU/9yDIKSA0NcTT1RTOi+JrbZyvPERfPw+16lAEjr0O1N4DqdX7dysMIgVe+ZVuid7HKZbDdcaWFH1GP5/kwYTh0Tfh5L1EaIO85J56LMYvffXceoOFHplkH8yRKymZMRzRaTMtSYhpthy2Zn4yiZb+1Wjh0ImvRfkHrfAw3t2vnxAEZDlaApaRe6ua1tYNhROLNGjtEZkzPa26eXxa8L8k8RFedeezkcV9pIjxJnEFkgb9okxZc2K2FdfWmdfl604WrTWcvbeokv2j88PQ1HTpxRXuPXNI7B8/r1b0f68U/nNUzb5zkC78T+vmLH+qRZ4/Uv+f3vccO6J9/vV///Kt9Jd/nfctDj+3TI0/t18+fPVB/Y+Lxl4/o2deO6aW3Tuh13uvsPfwxX/xd5L3JZZ2/eFWfXr2p65vb2lw01pXjy3p5T8IvNc11ZLms37LBWXdj3a2JZkTK2KVhR8ACsHOA9JJUzjkTlQZiW3SkqcdRo+c5RHwVy6pAGhzJ6s3GasrTo3prYmlqMIyktwRqEI8Lyc71wIaFE0BpRclkxkPiV62y44HTs+fu9VGJY1JWsTUacFmFl6UKQ1WaPTNUeLySwt0xazTLjiQ7Ilkq0WjmGtlBAdC2ezx7yl6B0+vsKZHPRQ5AzMZC6IWITLtjQqe2aJgS80jWzmaFY8+oZbsc2zJWSQZscbDASoArVtoe1wUOy1M17FwpQaxzZ6j1SyDSfOFJxZYGKJtEblNVS7UmEITZUiM4gOF4mrTRtvWFe6y/+U9f0j989xv6y6/9ie675zZ+eRFiE4lSDa3GlJ995d5sjG3B+/nt+qfC6rM9XxRub29pKzI+08feBq8vEdG7d+/S/ffdp/vuvl/5Q0S2e31JlEQsgXFcqoarCEOwBiN458ZC4qCgaJYZKl2DPrdV6USYM6qE8ypdQ5IjODsVwFjzskhBnx1GvNJjI8spsNcTwskesxz7lmBtLmxwYi2Cm5x6oFfR8kB7T61ujZHUYbF4uJWzRD7fYB5FRtQ2t2ErSXrdny1BZxiyZlcMeNaY6ZO9RgLJYteFFYL2bg8uOnUiFcHP4myjXFAN+NFByoyRpCHBVgLIk0bNzY6yoUi+Ba+DJSaZDdeouRUcx0p0iFatjQd41ey7qTmSiJQ9x1hC7m1c8nGIJyMcAGks1naZslTCAJvUjKo2h0ysgAyWSC2pjSSDyVK/3mjjZ75aMesuV7TK85yiKjAKRWlHMyUiKPCsyLJ28aC/99579IUvfEH33HV3BRtPBv3fHNgav0HYRK9kiy8H8z8WRba2FlrwZUbjhbrWxbr7dWES6meMZC7hZw933r5L3/rzB/VPf/cX+u63v6I9996uDfeo4cRqY5+NheYcAue6ixYdcdksOUbZMJMQcmFJBiNW51Ex+PjpWUugFj6GXUm1/IKyobbOT1b3DYEUZZnCLtSi9fkEVnHNPowAxSFK3W6u4rmnsy9CZMMJAYeuvjS4yxo9mFgg0cKpfMBEmZq9xHHlJwYNjBE4PhVxiGc0w8Cx6EQp3pQAgg3IRhix+/k1iYmJgmPXgRjI4AMKRggEIB2HrjTqRFn5IYbPrIFE2eVaY2S9CUCRrNEoFOLwsmcRtAch4cwv2kgEwhlz4TivvGI3FQevKBo/c0YKwl+uAztPA40X2oYdPBI7j4W2jpNM9RQsafV4WahtR9gt+W0IVLYwIZZZl70h8aagoReyNrcbb9CbLl7Z1NlPruv42Ss6dPJT7eOLwzd5Y/7793hT/uZJ/frlo/rZcwf10NP7+Y37Pv3zb/fqf/3qPf2vX76v/4X9PX4D/9BTB5T/be/nLx7Vb185rqdfP6nn3zql3/OG/PUPzugPfBG59+j5emOe/wjl9MdXde7iNV389IYuM//NG9v8wmAhni6U496YJm1ME8tFHGHpzo5W0nieaOyfgwDk8OlsFjcGEL0B7DgPzib1I5gc88wdOnMQLA87OjxKLXswiasQo4KW7UBKKzhGiYmVIVl/pBEg30bDiDLkCJsRpjiKLgSnydgRlfbS55xutcOPDNy20qLYQUrHVfwpg9bi3ax4DWystosuf8eQarVaTjyBnhz+TO/XoXOKRIDeTeZOfEECva5L/B5PbbOy6JHPFMt4SPgkpVc9wa460dQWLbSSBPDTUyM6UnYnxOW1sJV0vNt9AuwwUqdhzDrzzM8PzCvsChUHXnUzRlAE59qpu7KVbIT9JlfsGS4jlgq3zdpAiFdIo4EDKVJDrcEERy0C8QCoQz5GK6vHjR2px03F4FBDSObpQhQj612X7GEl5OXxWTVSOwImcpmDdKjYGPRuFxdOi5FVGKOLySHSecTJJBYDiwJ0KgPVEymaEGP1xMT642S9IsbSoqhHVQjBb5XOl8ItMmuAislqOGdG2dnXEA1dJCvFe82YTJqeGIVZNeEAxOKP9ZFFfaLwiMIhjg2IDYI91wRgxh4vrJOAk09RotDxw4kvkKyRuNKYrZcsTg0k0GeTinCLEx1JXq+XOSEsuRQnUD3wMHpOr5lCwFFLId7ZVRgYgvPRc4WyTHHOJWHFRlv8WIqLKi3a+vNjnhtnWeHWTlv468+dO+O9PhhG8lDKc+VsW6MRsPhx9+1hgDUkD9icWSMcPUe7D7js7nuHEF7iCZWNQ4/LuefsOC6A3D6ogXcsTj0cOPzEbGcVPQhWcYaYbXmTUzPvN/CzClc8WNMGq9rgi4UNMBRnIMTUo/NeYnur6Qa//bt6fZMv3W7owuWbOnfhev0PvsfPXua1n/cWxy7o3UMf67W9Z/jS7yM998ZxPfHKMf3qpcP6+fMH9BO+1Hvo6QP6EV/w/euT+/SDpz7APqCHnjmoH/MLyZ89f6i4T7x6hF9KHuOXkh/pjX2n9e6Rczqc/9jj9Kc6e/G6Ll7eVP6Nv7zHWbDepl3yFNmQjYgdeJLHj9AyO85BITkTtsvG6PhKiybg2LdIXZuBUWVYKHLCJw0n3ao4eLAIM/RrWU4Cyq0Cz4RgBw+MBgFjR9j0wVO1RoYi2UcWD7lFl5CWBKRxfZlQgjvfH0prDMRJIyOOZSMxxToq3LBSK9JAxBoyC0Ku0qK5ISuKbbCGjmAydecCVa5jJEBlR4xTyTGwWQ2z1ZhVsKS4SsThk5/alVIDkYFhwch8pIBpJC/5EFJz9o2fHt3ESE7iWMzfCLWgFMOkGy8lk2+78NiE2GeNCkwy3dgIcDh2bCQXgSirJEJnziqEOffEGo6R9OSHRgmoROixE+/lkhFmF5sIPXm7dknf/MqX9I9/+2195z99TQ/ef5c2pnxOoBR0SrFODJFAXiqV5JoSbNw/2zze83l9my8Bt3nTvrW1zfv3LT7br2Rrc0vBt/lsYurfe8992rNnj+6463ZNUx6DzFH10HRm6wtg3oaI+YDpDRk9mx5SayLJcF3c8IagOmYSI6jR40WgqISBXvagiJIILPbvBEXD5YZVfY8SPBIiWujQSrI+fU5LcA0OLVCkShOrUujcPMFiagmWxxk1loEM1zYURAapU1HGuDmWWQj2HlpZGK2MGmLOEsB2StRcwYNFN/AISraB8whB0W3L0Uhr4PFnCTZkQquY+t9sKbJOxV93V3amZ5lRK1D6XP6tJC0bFTjE2Y33x7kza9bFrAEk8y7vIPy5p+Rsr+mCa+jgXKZ7GTuSsdP6mAh3Rle3jOGubeaWKG4IEcy5Rv8tygw2xYoUZQzrfrYZuGVAEptvwtvz14jvv08PPviAbr/9ttzbSOO3CqoniPpjxVub2JEt1b8xyBPLFk8s+avGC55wVELF1motQjeknMaEdNuyrYlvAO+/+3Z95y//VP/n33+L33p8SXfdsbtiDNohkshCtGwp59mLE3sGqF/mEsfjRs96eKT042Nd0JLVBa49CSZ+Rhcdpy6LiSRqgC6MdE0BMNJ3FARIZhS5sPq8+EwlhTtZVm/RzIhT0YG7awvNwFhWcmMDtegIGK76JH1seAmJwYhyBppjlsgRShCjjLNcg1WNkBSeVs1yFSkYs5wUCbhgSuwAABAASURBVCVgYXFuFZOJwGEUjjDnTKVx90hWlUwMa9nrXsJr3Ge1FQhdT7KTRBBda9bwgZaday7ifUJjzpJ84SNcE9GI9LGeF6hoia60rDF2RHwMCpayubeyHtigjQ+lWJkzEw6d823DrhsMO7m9Viqpw7y5J1QAVVIBfFissZG0FFaWCK/h4jVe1zYXushv1PPl3clzn+roqQs68OE5vXfgtF5//6RefPuEnnvtQz358mH95sWD+rfnD9Zv6n/Ml4eP8Gb+oSd5Q//EB/ph/o3Dxz+ov77zyBN7lX+0+2fP79evfndIj/Eb/efeOKYX3zmuN/ae0nsHP9aBY+d19OQnOn3uss5ful7/c9+Va9v8Zn8hfm/A+ms74mGmiT1MtiIozZIz7M9r2VGXnNcsnI4i5XMqYQBg9TF1YpXk2nGw4UQKq2H2Zl2goJaIca4zY+WnnqTY1vjB6XvwHECnG4aqmdGTZHspotkWQDrikqqlYU+TpqUYO7g00jg7gXXh6RTfFZPDsWZezlPV+n5ddkaEXi5DzORgVm50ScAE48SOXgo1RwyrrsOsJfOj0cxlSySule+EF9zgdGlZE46gIdWLHgyJjdK6xAkOudXMCqIdjQnoBZlol3IrY/b7EuL1+d0pxRF56UrrxFiIgRGXCTeLiYNP7/POPrEyZw1h9EaVbhahvFiOZSlTZn8RG0ACs/KjZqUt1Oo5x0GL48BIQ9gTqq8HG24eP/0BOXilMiATUlkMa2ZLHgJKKl4VXCMQ8IgHzcOFaTWWSHTVC5/dkLGpyLjem2orBVm5X6zx4+yji8C6SCIhyyIsiw9M8SWhGNTb7HRSx2q02tCWKd4l8xbM4ODo3o1qINGYO3orL2OfbubMmnCCqFt71l9C5XRRoJ/hWi5JOz2Af6/fQs5ZL6ePsR4fdtQsKT3bLCdLKhGgbdmWetdaU8HBMSx+SksTevIkT9b8HGdbXvrBZ5mfB2dfsiNeafLs7qeebU3BIpacHzCNZltCnLgUU2mgKkkswJDCsKNRo89edGTAQwXJ0aoqcjtxd+Xcy01QwRgKQBcZBhefESA9YL5MEqzcn0kMFr9pksBVeoM1b4z99MpU4X0En/F1Pf8h2vXtel9w/tJNnTl/VSf4wu/QRxfr3997jy/83tp/Wq++f0q/4/3B02/ypd9rx/TrFw/p588d0E+f2a+8N3jkyb16mPcCP+KLv0f4peJPeL/wM2K/eGG/HnvpoJ585bCef/OoXuF9wTsfnNSBI2d17OSFek9w4dI1vnS8yZd+W7rBG4LNbdUvE/meQgvWLrObaYPNRE9y/PnMSrOrnA170rI1nosk210EJ1x4mHTijIQZsYNH8CoRrrF7HAO/nhvz5JUAflBh59RnCVZ2BpyhpBQqweRazHhNOWpY849Gw09O5iotRUU02iIxbBuuEEuYDKI1bMvMZ+fcsA08IdUt21gNobOYeFh091hCcFyICsOVx4+qcX6sw9glDPRi1GONBNvl2xYGbO1ogTuQWt0yRHMHRwtCtG3FFs22jFZG7CoaICIFZXBpG529iIatEux0Z0DA6Irr5Yhl7h3ORmAukQTRdumlTf2CZNldZKmLZSNcC6opDQ9lJN3EJUuCVoKFBqFTWijNsVnnfL/8xfv1377zDf39f/2Gvvrl+3XHbfm6v59jciZl7LOmTuoqDTj39ILHTb4IjPR//mtrfBm4zReDyNYWj8fIthZ8rk+lO++4Qw88cL/uvudu7eJbSXP4NSM1Y4uWuSL1eAKvZRRAsHoHM6qC8xhSRKN1xnC6msOfE+qEzx9Dn1NnHWZwtpCtdVkCic6yyvBYb+X4s/EZKV33TllzFo6xjd7ZP4sInv6DlnXtzFx6NXfibCt2ZK5WcA0z0vUyubvLMc99S2fNgM9tbRbqjjJJbqyd0kMZbcONtZJ5GQayTTwidBelmU2gw43g9jjvgmptzEuYbvA1Sb1ZRgRSFeuseKkYvRLPdYHmmxuzrnn5Syu5EaKmLJIPrGLOiA2AMELoPXake/PYa9SYvWCUKp0BXhSCxUSMs6087KjImhXBF3NGGjq01ZrJE9wohLAiAqKDpKeegCy727IU8TTprrvu0oMP7NH9997HE8CGFnxyy5PD9mK7nizyG4TN+rcHNrV5cwjvOLb5JiKy4Ekn94dYGD1KtmXRMkQw503u3j3pTx64R//tr/5c//Nvv6E/+9P7tXvXtGTESJ3SHFpspxq2AVE8D7UgpWvuEYgdU0Sjs9umzByviWX1HLD0+NGpGQZBej/d4LMUEoJjNWBTqwsGewajWHPmQnBTEyKxjMECxmZVcJM3B4mEkCDCHMRtitETszEUIUwPVi6TxG5xCNNr/VwS2XgNstC8aaCqbGwg0tTXClp7AqcTUlKaWGM5xEOOX7qxTmIogTGZAFAAFcel25YdkabSVv1gE4afkUxycs1Ui2nKFxnxgbEzT+tExpUlYtwv1AoPR2m2JXp4LbZSf6HyIXaI/QSBl8d1zRVeEpH44bUWgkBSIznCoDdsCjbiYYTf8Imyp8SGAGAxU4JN+YDZ8CDRsUjquYtiAqY4Nj0xLmDqc2lqDaASj0tetfEbAtLEFmDRWY6U+tgcuMTjWs4ZTbzxRsjYgn+dd+SXrmwpf134xJkrOvjhRb13+Jxe/+CsXn73tF5466Sefv0j/fblD/WLF4/Vf3Ty8DMH9cMnD+j7T+zX9x7fr39+bL/+Bf19sIeeOaSfPHdE+feBfvP7o3qaDxQvvHVcr7z3kd764LTeP/yxDp64wAeRKzr9yTWd//SmPr22qWs3tnWTTwX5QjPnwEplW9MUmdhCBLswyept1tlq9lt+Bs4sjJjRdZ5FYtNLvYxCAY8bwVvWKhuQHrPKQm2pgQ5mm/UYM4ICDw8FKyMYvV8TDNCMt0qY6xzbsiMqLXcNJNsyZ7MU45s42MTh4XJm1lR+13a0KneKHZlcHNuF20NL3Zeqjm0Zu6Rsy0aCmaG6ZUuWEA/BtoTTZd77cqPZtarluhePwysbNOc8M4AruzRDx3lOAG2sJT4wWVw9nNitMXnZaCING/q4HdwfL2DBI4KfP/kQm2jxYpOKzWrgLu1aLPNDCIyCI7EUdOcGE23WmH1xcpkZwje+4yBUZBy0brHOlT/zlEQmzlmhxIyQkpAKCJOGm+cMTNZUXggl8WIkl2RyQXDIpDTVSKraOzQZdUauNU1CA/V8DLhMRK1WcRBCDR+LWK+HO2yCOHQomutCrQ4ntWxWxNOiibOqCil8d9O1BjjBgOJXvPLdi2MbHuHycSlNtRgBycUjjRHM+LkPIA0+QHhVw1itLNjYvcfO/uJRglSQVulws75IABgQ6ASxKRc7uUTJA8borxHdbuwdJuvDz+JwwkeJ4iVFyVlRr2MUUdqsxTXpNjSl2RY9Zmm8bjOTsWzLs46Ng1IXoyMaOrZXzxfjuSXPQXZw7pbo4OiNDZ7TY0fw7ZG/9EXdSMft6HV/tqNFc8lqFPnx0Bqt3AaO3zjLxsBec5ZlZSBUNPTODsoagmElGaEnp6TQhJdiGds1wsTWsNXd5BmbXmsY6+k3ATc9v/jkrpEdUj8/53wQaSraggu/Rd51vmC7cnOb19Mt5Z/+OMdr66nz13T89GUd/OiS9h77RG8fOKeX3+d1/Z28rh/nl3rH9W+/O6ZHnz+iR3jdfvi5w3r42SNINPL0Ib4EPFD/ydlP+FLw5y8c0G9+f1hP8rr+/NvH9erek3r70Fl9QO3Dpy7p+MdXdObCtfrS8cr1Ld3kF5NbvK7nrQpblDyVmLVb0ix1GOwhG2rsWSUcDlhrfGsYf9HU8IVduq7bQrOdc4q9gBN9q6zeS7aal2qVy/H1hZAnWqkmOYtDM43SymSoOMA8X+bB7bUItiRGKhFWoxB9yQt5SEJNBEtyClmVV17qIRSntxDINIKZc6g5cOHYA8ctczxPaFRLtK/BhdhZG/OxCCv1sEe9WECjG3644UTwySkqSxokVJzwLFFbKFXDwLeJ4bPUnsr6F0jWVBhDL2tSEfghApOVeVnVylHCFSdqU3vEmmIDEgSOoegpg1MHKDb8hilZtnsgSr1hUgFYlm3APj9phSdSayeihNE2RiT2AGsOsGgqcB3hEE+R1CoTAwpQj9nRCEmMVMrYdN+dG/qrb/2p/vt3v6lvfe1B3XPnbbItUySX28ait46AskpqM6kaD8JFyTYfHRZ8lt/Wdv6AD5/dN0s2VZrP8Vs8l2zzZnzBY67+2vD99+k+vg+4ffdu1TmmfqvyUubE5tTF1CXMqrT40esCVbwQwUt0XXpW7gGCcKyUjiSnhCHb0VoDUl2HtYCJRxLDrF7nsw4UujYQSx2KsZA4yjJLgjeuTgSlalmYMkt5BWcJZHabMXaPUjI+BHpNEXyOR8+i1I2IEy2QgaSsYU7MrOuSWplB5HTRzkZ+xSm1M2AyDMRcjJkje4x4RFBainrjWRzjM8XA6MtE7P+ot9poCkXCHjoqEiiyZsdstaIEnOF/Uwa3VIb2mbwgdVYjEj/MSEEBIpl/gLmx1IZTpLWhuN3v5mpcz+hoeCsr3mckSRECQ2HRR9pQda0VJ5K1Qklfz8lFzrI94rbVzaaYy3zgjY0N3XvPvfrCg1+of1DUBuSgcsMseFLZ5rcH+WPFeQKp/3QkTyj8dmELWdQTyUL5UVrLMAt11CXrUd4g4Ae5685d+ouvPsCXgt/U3/3VV/XgnrvkDW5Uggs4Wpeq2WTyLWtuqRnPzqiK2CtbywbWusO2hoFawbKZu4IhInTbHa/D4tiJAwuQbs0t6wCA1USVGVY9u2jVkkFJgPAEV5oHY0SYRWnOMMTuXimGyh66Fcdkl9EHYkFYripgqi4dbNEGJ/GE5jpEdvTcQ4JbYAbscG2Kzn4A7EBB7RpBRCo2PXPgSMJRnmIisSNaNWoFSYnkcMkVOwTLUYixhkwuXyBaNjDq0JWp6vqMmNF2RowQhtlV0xyyrQnpuFQaXxHRCkC3IbyYBko4ws1QB21xR8CJNlRoFVKRhAIljhFH1Yhl3zvWncOIQOB9lRqFan2k14dZHqfLMrloxQ0SYQ2KxKYAPTX4zr//ieBt8+ag6RofMC7zxv7SlU19wgeM/EcoJz6+piOnrmj/h5/q/UMX9Pb+j/lgcKb+wfCn8g+Gv3SMDxlH9ePnD+tHTx/Uvz55UD9E//Bp/GcOK18aPswXhz9+9qB+/rvD+vUrR/TE6x/quXdO8MXhKb114Kz2Hr2gQ3yIOX7mMl8c3tDHn27q4vVtXb65UD745B8Q52lGLftiH2xZtpUftrL2MMv+GrhkW3NrnHgrh3EFc32ayq0n+SLUUCfVKoxfjM6L192qmLrdhZwYyl4hDR9YtpFYQltU3imBVMMYCTNDxg4Qo8cfChiLuhjFtB1TKATb0sRDbJqsjSGxp8ISM/EulQOH3jGr1wAwQscXjwcEp/gMdFU1cW6iAAAQAElEQVScmjY5EjwjWjY7viV6BtuyHbPrrD7nj+TciYD3E8o4jlDVcJIqhYUjWgHJnO1xVcBb8UaMcHrLUHgZzL7GrwtmkQqe2QenktydjBAKEljZ6OC3SJUrLPEWNmfo0gUzGJn7vNJgbQbDxuF4YnU0hFph3HIwIOXxkUmLDE6fd0G0Hj+mSiS7Dib86EqT8FTNjLNg7uieWQZm/x5+3gPkQx8oPTOY6SOtGFhodzGU5R6gxY1QL7C5p7Kd2krhDA1JduVKoYqWmVD0EcBKz/uX7Eu6Bee5MzlBTSyCkmowKiJpnkCrZnnpZDklDEGdGDnRQINn3hvN+7NEXNmY0vBXREL4wLax55yua70mWL0pZiTurGN3CdKWJuUUmZaPXcnYAQ21cHzbgZSYrbpXE5slWGRimCxNXKMJo4T3bhM+oZ6HQaeeuz9iNv7IwSSulSjNGYaMPQxPMj8ZRcM2qi4wBn0+qdQlIg3DTtDl2la15EVwBiKL+W7BCItAIkpbXodRJ3SyEurTY6WebdKM1/vKwidhvq8NS2vSsBfcH7zlrl+aXeE18JOr2/wS76Y+OnddR09f1YHjF5X/bOPNDz7WK++f0Qt/OKmn+UXcY68f169e/VA/+/2HepQv/h55/ph+9OxR/ZAv/X7A6/EPnjqkHzx1gNfk/Xrk2Q+UL/x+/dJRPf7qMT375nG9SJ3X9p3WO4fOad+xCzp66nL9L8HnPr2hS9e2+EVe40u/Jn6vKN4yqGWPzoWdWLXrOttWWs7SiyblTQbvTcpPoA4MnN6ZAUU+UgCBeFUHGz5d5Wpu4LOJXqZBXPGYERodhtT4SY9T/GGQgmXqI0JSAKErXyomU7LWmx2fylEEokrAo4EqzdznrQAGYilD1lhGrMXSrucqvNIJpQhpyYkZPPYylHoJDOk4CQPHGhEUju2ky0Zz86We7QrmDGJa+QGiWM6rYyrUJoY0PNWmrLQFyeG2OIkhVr8fVA1e8iD0NPxwSpFJfg4rMSgiJOiqcAbRCNgGQ0pPgJJtzc22ct6StWrGsyZ3bVtzy/4J8poolGVzvyjNEr2WpZ2NZQAQZKx4TPJMgm2hlGb39WVf8SP2Kp46Nj6BPmvsSADLE2Lpjt2TvvnnX9Q/fvcv9J1vfVkP3neXdm1MMj9CbKs340nlWsuWPUbWP8Pny798bi/hSSaf7bf5UnCRx6madu/apfvvu7/+5uA999ypjfGHdapoTVBWn0vzZMZyBbK3MkCiucJReD1eTobZHQlxIwl9RggMWg/hxyhVFyLe+ml3fx653f9osGoUMVbkj1KLlcHspmsNS5/Tdqx4GTfWMpK1c6ZLn1j60oecx0WwzxcI9GWMWrO9Ds9Y11Sn143fgZ3jnBjOWmTKjVR+BWaWOICddrwlV6sWvLxsumr0g445Q7G5B3sgVy0bKiEzBSIhIa6Z+yhspcENIrRkpdUNCD92F5yEEKwOMWbNxc0CcuolBG7ptSww0hl7T534tpm18YGUSvOmQFKyS2NvjTh5cLHU0KGsi83TwhA1uIhRQOpi5SdTzHEoah4kVHrc6FxsVkSO+tySqo5ubVWlgyTvvm239uy5Tw/s2VN/jZjFi18vqPGCnieVPIlsjj8tuBWdPzGI3treUv5EYeMNQM5VWSiLi7Jdc0sNzT4BW2ZkMPreu2/Xf/nGl/R//u3X9V++9UV+C7KL9B5MLeiw8MkngM2LaIHZIZKQqARG9bCWEn7CkcwfgVZxComloRqafHrmAxAA3SWq1jmNb1Fa+a6xjWKFMdS9gm7q8arfMiv0QOFjJi9uIoRBuodBZ08jH4ctxI8FG3LjXJcbwIcgO/nhAWA3JBkdyUhugCGt09TPi3jDAkvdrC1mqGVDNszMU1WonTcBKKCZaegOCyxmt7uTrF6fEYf5QunsQXEhmS9AaZDYJMQqCasMcmN3XtaQmmhARiiWHSmTMsboPTnhsC1wrFWofBCOgZV2AtPHdtVLbqr02Rjh5CywKjexCGwUeVSS0L1ocUiRbUnBE2CKKLDUj6gaVYNH4icxNtIfZzwO8lETHGYVoaLMY5CJyGjMoBKNVrMSb3y7lhrFI7+H26ghcvKmY0P2SuT8CQW+ONxqurHZdI0PCJf50vD8xRs6ee6qjp78VB/wIeIPB88p/17Q7985qRfeOKGnXv5Qv/ndUf3b80f0KB9MfsIHk0eePKxHnuJLxKeRZ47oJ88e4wvFo/rpC0f1sxeP6Re/P6rHXzuuZ978iA8pp/TK3jN66+B57T12iS8OL+vDs1f5oHJT5y9u6uKVLeVPJ+SvSNW/RbSQFtzP2YVZ84TYlm1NeaM1sTdsG0wCl9bPIWcIUlcuugsnXMfDQCTXCKTnDT+8nguHHr/E0DDmY8bFGx0evaYfyEoRqBwG+grHIkRRZiNAJ7+QpWZJxINltiGzYt+UoLv2bhubjqKDZYzveiM9EQ+C4vwkT3jptjjKLvHBuw8ev+Je1sOCOyHEixvNtcC2iUYksSskGnHE3U/c8LunudkuM7sVsX5twOgaLdgw62hihx98Fg6M3mQnkavbD1b5sr1zEu5497tdj3+49KoNmvJci6iWoezkhNB1cI+5Rt0wgemxulRRKqKb+snU4zbRYC0G+Sjcmide4AYfGIx8jHpIoNPDFQArKFbWFCw5DbxBMiKisbtQp0WIwNGONtYG1rnmMchKuiOyiMy+8bGprQicxCmtNFzihdTaGTRomImSC5mutL728PEIxyosVSCV/TkadnVCVTd5pIBRpAz0fC+s+aDKelhFRymQOZQGP3FOqGKqc2K/ASM9seYrc/CTGsGNqsfdbKfWuoQQvzSGbU31GNKaloARU0ulbRPP429dglkmX5ZsK7YnHmeOjSZmY5v4JE34ERm/xAKSE4sv4ZtRsrtWWpk1iBPJ8XEO6rZwOR+OUg0EjxhXBCBni8IPifxGtAQ7UILkREUoALfnAsNY65XCECI1VhH4OBmX8NIgkB6/8lovO9u86asvjpa+ZLtkQuesNiZrmiawiJW2WDRt8Vp6M6+lfOl3+dq2PuEXcWcv3NSpczd07NRVffDhJb1z4BO+9Dtbf3r/Kb7w++3Lx/TL3x3Ro7xW5k/n/5hftj381EE9zJd9D/HLuIeePKBH0D/F//lzh3ntPawnXzmq58j9/dsn9Qavpe8e/Fj7j33CHJd1Mv9OcP6U36Ubunx5U9f4RVzWtJ1v/Or1fzfXc7c2pl2aEE8b7GND9boq10/OnKuCalE8Z/IinPfKcZHBIhZcxFuJaA3hglGHMGdYz28Bkbr2qQru8JA2fNik4cED4vlmgcLhzJOXeKTlMQhMKvwgVKIHsutOJNT6/MOyp7JajZDRxWzMV7Zq/aRT0MpPimdeKKoWw4QT5frbOARSU2U33r011tzxMKtGjii5ROYotxghMqEyQq2RaumAMuvBBq5UcknIWCLiMWp96i12LFJQjetZirTMmikWYkwaAVGhz9Fisf4mGgMdWgONalyHppY4C8FSg0YmQQy6NcFFDFQc0cKCXX7sVazBhtDHEbdJprKNjkCw6woFxVPxqVj7sa16jBLVaC33J344zDZQlIc0dOLolnmHUAiUDPxiVDxWMKRMq69m9iWWUGuptHKIVS6DsMFqLegiy5q48F968O7x14b/XF9+8D6+sNtQWs/CwkhNlPq5d8yoBZ/b84XfYnubz+cLnm+2h2ytaWw+v7d8IchzUh7Xd999p77wwAO6/957xxeQjdVEhGatijADPTde9hoJSmitN+xWOaHifKa3gSQeuynjAP8DlZxQbLMM8uoghgZTRIbSJbVnmdcaSo+qM3EaotHq2s9ronTg5EQXDJZpy2fAHdeZmSoAknqz4PY8DOKMZO3sdshjhVkM0pCOkNHDIylOF7MDbplenihMEMm2KreB0HGkQKKVXwMOfcarCv5an2KzrSjCtyQlcZ6oGEzJhDnA4a7lrN0ucOb4rFMmMvtdZwKsOgh0enZbotpPGHnDzszl15A4S6UrOIvoasxrk0UvLozQI5gFJbQ0yumR1IvEm2XpV01XWsWWgfLG0Cpe1IHcqjyANmuA2Q6UfygzOlI4cXpc9eK11XnL5WTbxQUtXQllKc0kRggXP08Id955p+qvEd93r3bv3i2x6GQseIKJzF8M3uTLwM38MeStLW1u8sTCbxrqCQhe+I2XvFz5WgPAch7FIkJdIbt4wfziA3fr77/95/qn73xTX/+zB+vfS+ArCJ4UrSws91UsMcQOFsm1A4Izdzxq1n4Y+u3D5CQaKZZVlo0hYedWj23ZBkDU27rVqCdZtnVr6+tY4bFsq35Ks9ocBIm4ioBIFq2VKjNzYNDVOYRlfqJnaWWYMaJEgYy2rWrMVSYuoVQtgVLhnRoSaPE7C6/3EeFJrvvzGG6uQ7QdFhI9BK+ocTVPhtNKgoSRlaHBgogWM6hi4Kd300CW6AKYFEPilYC7jCvTLNuSZulWxtzTtmVHJLk6qiFcBc6Krh0NwO5Eqi9DgeowGhDhKoCZbgfQGtRUUL85VC2UDlbMDiDsoeX+A25jW9Vy1i0WPh0rXoMr3oQtVG+k43EOBFWXMURqxC8zRkm8GIsMJW2bXUbYd2oteIOw4E0ThyuDM4lKiE/UzPNuquSDzkSF2CLWeFOR/0V5kw86N25s69Orm7pw6aY+5kPHybOXdfSji9p/9BP94cDHev39U3rpnY/4sHJCT7x8VL9+4bAefeagfvzUfj305H798LEP9K+P7UM+0A8fx38S/eQ+PfTUB/rxM/v16PMH9cuXDuvxV47p6Tc+qj+1mD8x8eaBc3qPDzz7P/pUh09f1nG+sDx98bo+4QPPJT54Xb25rRv5MMa+6GyrPxeZD23ThuUJseSSJtVhzhoXP9dDOZ+x5/gNv8UvWSh2cnNWOCQOLPcDNQCkzCFFhdoN4lwNGKs5WaGKAL+TcWGs7PhS1lw80cINpwRfASKSbYT6aNFsfFlCR3IWdnxVs1kBdMnCRLqOvxKJQHppVQuvi1xAH6qIVArczhDf6uePdnxEgmckGhnXZ0JH7MRuFXjaiYlmdwyTaBOuQEqCYQwFStC2hNiOEqNsF8Ygad0WDR+MWwBbsl2iama08sPMdZn6PSLZQaMj1n/U8jjrczSolmtUng7VWxCskGIi3FY1J6jEfAKrW6NK4ATTaDyPtJL4xFA1hkMhQqQGMWUiEKpjE4RSczWiEZHXkGhZ6UprTdgu0Wg2fvPsSfgMdGNa6430lYuTx43Fz5wzbHtgaCF29xlxGePLqh6FqDCgaKRFRCvNTMURNJeIlutpdHV4Go5t5b5e4TyeRrDuYe5l2xUuHzNu7JVMyuMyfmrlude2JsRGT8SXelLiEQ/cpqikKDt2RFKUJRuDXkB0fNHKjp4NbLqNX1KOzE9dz2AdYpRsIvMNkbsGX87twQXDb3E0NwJlzlqyVzanrrnFA2/JQwAAEABJREFUrvOueAPukpEkfDoLSnZOOzP25+FiJNhd1hCj8fwdvZSB93xRssmTxHFqsrrEsCUR8MTL5aTNhcVLTL3GXM2Xfde3dPHqls7z+nOG18Lj567r4Kkrev/4Rb159Lxe2X9Wv3v3lJ55+4SefPW4fssvxH7xwiF+gcZr4dMH9DCvew/zuhf5MXb+bd+fP3+A18uDeuzFQ3qG178X+eXZy7yWvv7uSb2975T2Hf5YRz76RCdOXdSZjy/rIq9/V69t6ibv0/Menc3Uh/3dGxu6bWOXdk0bfOm3oSma/Wwgk2i8RajXL86CoxQKaQQiK9Mgk1w/mLK5/xDjlJDc6wCkCPVjFUZswsktYuUntSOA6ZiUUp7cGtyebgkuIbEKIBbanbp8or7lhOQUDiu5AosdjVn1wkUCEZLd7xYMlUgoyKIcMbXZxmfOQAoUgVP+0APCo+PYNajlB1Pxe4iRehmDR8MplQFsUOX84Dj4EFwBKy14tuoBGHCOs1y89JWVA7PDCo6mB4tXS+jFVOc/aooWWnct2yCjxyanPq8yjWUlN9choao5rkn5kkpDE83uhm1wg6jrukkkHEo0FNep4cqyrbQagy19Kz+1H65b2SFGBodi8UpILX7dFwTixw61hCgwI5UCVFaGMAWOYFq0GgSGMbhRkVoPcL/iJKSo0goUSUrs3ntu019/+2v6H3/zF/rWVx/UPXftVp5yBCHMiEarI00pYoHy/r0k78kjfD5f8L4+j//53xSsP8xTXwgueB9MMgVvv/127dnzgPbcf5/uuP02qgESEpZGA8EDpAfiaKNymbt0AhyVz0gPqB0tj4MAt0ZSNpLYH5PKyWFGQpp1bGSZn4MpMuC6LruzMq4LTGXxy/VVMIOqxSqhRva+Y2oCwElHsEKorM8ZSLThzKE127ZsE6Fg3R+sBr8hgKPfEocX9giWmvkWPyN3yTGUSMugMHLbqVpIHS43Aw/BoINzSzCEPybJYvl/LMzjIYxbwuv1lzYGPcyhYg65pUYRdmI7vSKM3KFmCF1nheZU0gdB44bWWsvOVpVX1hplNqk3znpG1jTB4XltRg9svW7szDpC47I3ssKOzBGuVesSBDMKXpT7XniyjkeRUiM4K+Cmadeke/LXiB/4gu6+825i1vKvB+eJBdnKl4H5UvAmbzRu3tRmfL4c3Ca2vb1QJO+xFsySJ1VUXffYxpnXluU0iLfvsr72J/frH//m6/rvf/1V/Qm/HdmA2PgNBzsiQ1rwxNZ6AmuiMnmqFTdq48NKGEd5AcLFZCY6RlzEco0MRVb3h11V4M9vVmo+SQvidDnvTnJR40SIhRPBZDUZpcwhvOBG1/yDH7tjMJhLtPDYhVQ3YlehR3qtwSXeU2Bj9HhsHMGR6zrbzBAIMXjmzDJiRggDNfH9bVyk4aPmTuGsqbsUqbPuXp8ldnJSPQIHxcgKYFQ+urxw+3qAAwIsWA75WJ3CyY/8QFlM5s9Rxx5J5Fg2tbDCm+u5HMYsABsLxnCGb1kiV7TMXPVDQYgwTVM0Bgx6G4KqGZmMjidemF3nrFqgKi81Y1RanRdIEkr6flWtGN3CpLM9Rnh9edjjwmCJKp2LlcdA7sXwsqYF8/Q49cmnEFwQ7L4/bBDVwlrGohAeuqEbODzA5OSNQ2vbctYQkcpuseEEn5o0kaXMj91fdy1zHiVEhRiZpv4BYeKxYz50SBtabLv+tOFlPix9cvmmznxyXR99fE3HTl/VoROXtf/IRb178Jxe3/ux8r8pv/DWKT316kf67cvH9YuXjupRvkD8ybMH9SO+RPzXpw7Uv3P4/Sc+0A8eR9A/4kvEfLH4Yz5UPfrcIf0c/q/qC8Qjeu7N43qZD09v7T+j946c10G+qDxx9qrOXLzBB7eb+pQPcdf5VLfJF5s8nYmnHUnsNvvgQ9TEHjbQkWljQ9EbG5M2pkkT79hsy45IuUaWSqtaU864sAyFrQ2c78rrXC77OsT1Gi75HD1OHzGonfFW6cTMm0gTJcY88/pAuHarOuHZ5LHy2Il3jbWTNsNS8YmLhk3HuLWvJWNmGY17JizLUexh6PKo56bPq9VZJtZl0PElS9qRA2AziIayrQmx0ZPhorGxFMl1nCRsBFxzczeiJnA6nHgdz9gyIIXGQQyLnXApuabE0oGjdgoFO4NxjeCwWrBIHCTxCGbvw6nzxA4/AUwmjoVQiTm42EDUqhH4c/ucGD0TYlOj3NjZVSR2ZI4NHai4qyFQJFmRWgVrrSMatIpniBTmVRiMzn3CmLyK96FYxkZqm2i8ZY8bWQJLA5Qel6qcSqwuXs2M5Q5idQN/nght5xGVXakYuIrkfrItT4iR0nCwGQWimOFptPip5tlHB5OCRLACdDOO0gJFl8yxcvqQI+vPBew0cVRFoiPZfelCOeeuCyaZDpDECOboVZPJezygWWkKRTiTEYiKhBFJXvwWduu8YE4QSQzVO/E8H0dmPNysTeRHgvOyRCEh5vk7d5jmKBhFJNlWztsTz9t5/ua5fMIuH12vV57YPzX4om+b16wtfpl0/UbTlesLXbyyrY8vberU+Rv68Ow1HT55VQfyz2sc/kRv8Uuvl987refe+khPvHZCv375Q/38d8f06PNH9dPnjiCH9OPnDvPLrcN6ePzzGg/xWvXQMwf0MK9rP+Y162e/O6xf/f4I+ceoc0KvvH+66uaf2Th44pKOnb2i0xduKP+G4MUrW7rKum5uSdustWniIc6+WP/EPkUDAbPyM/Ec4QVImzgPI3SOJWdXZ7lm53wbB27qmuyKR1OTp+aMnFHPx6keftUavNgRE41UAnZqm4LRVAhSIaYHLVc2Gax3PT92BAb8ViKFlzE6VaVABFFUBM4cQ2GCMctgYsUPTD28ntzHrC/R+lxALHbNn7WVnxxruIXECa/qQ6ZLsuZmdztjeG2ONdYAqZU/oiQ3MAoTbERSNTGEWA8ZPBbSkPToOV6adaIX/x9r/8ElS3Jc6aJ7R57W6nQDBAGSIATJ4VAOxQzn3Zl56631fuclQUK0BFoADbTWWgu0PFprrU+J9Ptt84isrOoGh/eu6+XmZrZtm7mHR2RUZlSdOkjC2RsKooKDGI+cHsYBqutnwjrU+cTSuYKiamkaj2lRf4pQkBmqeH02Sz1iKMbAFVXKRwosT1zJ3aMEhkNGquOTVy92zOqurFx/isV1Y3Vu8mHX2oHoiRiWseFAyK7O5+v4YUbxSko4C0VilmwM5IfX85OVayUg5Qgopoj2/Rk9mwLUI1C9zEooizWu64Ybmn7wR9/Qf/+b7+uvf/BN3X3bjTy8V1WoOai4mE+ZgQEs1pz36vkMXsLx5Bd51ngzu7a6rvwLv7W1la75IUHwPChkUm27YZvuuvMO3X3Xdt18yy0y94/GHraW2l363JmlS00pdi7HhNAhkkCfYh0DnjqxrD1uv4fE2hDCPXWC2C46s3Qgr8MS3OCo3rdMNM1RwSIyFAddIMeQyUZ7McHoh7rBHEFUT+kj7ua1BtgqI7XXyqoAKN59yNiKYC507H9XFtkcxNcQmWJCl0yp0mrQ1OKZ8zz5OaDubsrUMLlZaxJMNS+ythghlzS+8USMdl9srqgGP0INLK6/cmIi4ZmIscHhx+piZX5Q1pnNTMlJdzojYBhlFa9bViVTgK60nhlLrE+LFrzLWCrlEPqiXtkMRjiApVxy8Joyn2S7iyQs2YwRSZZGKXbZmVdLLZy4LcMWmbgTZ0uYeq1EnFGPIhDRWgmZ4Ao2aSDRorpYN/ITgru336V77tmu/OQgN4L5+lxz3hzMuQnPuems8RBwdRJuLvltwVVuPPlnxHN4yRGT2qmaCSzbUjqiak0ejEi33bpN/+l739D//Ns/1l/lnxHfsU2eqS5EF7cPLqd1JxNwveQM1Hz4NjeoMWxDTkeKRpaN4xDMUgxCR/V8bGokGkvhkkhFmS9Cyje1wIbQb0ytsOQHA2Y5YE1KXnAA2Za1uSU+SYKJ2xkrWcGw+uVWONCoe01FyU4V7HTsrizFHqVfO9Smj0kSNoe3Ud+DFBBctMRQCtRty7bSDLebrJBzmHgwBYwI3niN9T2QbDCxVlJE614MMFT1cJBKDYAdlRS78+wNPWDbVKKrNAY9dtzk2sb1eNiWAyLAsuM1ma8WDF0QtjBsS3ShbaOsNNvYQpyha9FwheSYoahsSXZfcx1X4lxMQApaP1WNI8kmOIBmQ1kQHucHg55Qrr8cSOqUHx61mnh9jnZxyqaeYMfuheIxB1hyeB2kTsNOTtYMgTdiRQZlUnLDqbkCY9gxiKHKTNIkgcHjYtbaGwWaOCbuC3PuHbn5FoXkOcRI45jFh7HmQetw1+bWCh/CLl9f1zkeHubDz/Ez13SYD2D7jl7W7kMX9cXec/po52m99/lJvfHJCb380XE9/85hPfHGfv2KD18Pv7hHDz67S/c9tVM/fXKnfvLkLv3kiZ368RM7yr/36Z16gPhDz+/WI3B/9eo+/YYPb3n4+ML7h+ufbL3z2Ql9sOOUPt1zVvnn0fm7hwdOXOYh5jWdOr9af9z94tW5LvOh7Ho+OHKsc3awcRwauIcNM3nUA3bEwyATH9AR26KzE/Q2nhs0HueAMTbSInEx5gid/YUfHCFU/JzPnMseJ2BRn/3X2MbJKk4GYUHQ1MawCh/BblNr9CdlWCXLIQrTJ4o0FRTNSHFjYDN/xi4da+FHAC0zTh2bLmINbXNMVUtARkSzumFUJK4ZJABJlm2Uu5bQkkxHopUGxw4g2f6KyBM+actGhEQvCZDsjmPQY495ih1RnUjbGFaUHf11oooPiUtlw0IzOr6xo7dKkyXEIlVTM8YmH8A2nK8TgUcsFkxPTYNFsCtPqrVxf+EMjTGjVVKDR1uSBwONomgwdz2M2navOYBLstFbZZBk+lb8f+tPOZKWuAO2lupt2KFZFWawY1tptsEtpZcwSLJdIquabdmTqGzR7I5JpkekbhqFENcksoTYZsRC53Vn40dA7dGOxtdS4/QUEj3BHg3oisRtGaYAduZASSOWe03MjTp4dI0FEhctebE361xC3LH43rA1Rgr3N2IktMS5VxQnNhguybAyzzhf7qclPOTzbNAsephJEc/UkPU2aJV7NT//0VXu2xeuzHX20rpOXVzjQduqDp26rn38gGr3kYvKP+HNvf/DHaf17uen9NanJ/XKhyf0/LvH9NRbR/T464f1yCsH9YuX9uvBF5EX9uuB55EXD+jBFyJgz+/Vz5/fo1+8sFePvrxPj792UE+/eYgfdB3WKx8c1Zu/Pc73sNP67c4z+nzfWe06dIEfkF3igeM1nb60pgt8f8lvHa5w01tj/XOOJcfRokvqVcY7ALMZPMicW/kt+Jy3DcEizKhInZtln8z0xLLHsUuYsye0Ohe25QRCxJ64mPm23mNx4HQVYlPZdc5SR2MtSA1Z6uGlfq6l2TD017ws2xI9y4m2cUQLEVF3LTUAABAASURBVEXFkZuCLZRCQ2uxGGxy6LVQsDLRRZ6cqR6+nUGyo13ajh4x0YxMncVxdHicD+aT0MrKQsLuSqJGtsIGiEjCKglb1UDoMVOqL6sp9NrzRgRhyr6X2CDdxogbbhKKD5be19fH+Jmi146XLJESFK1RU8iOTTwLl2S7RFZv+N2Q7NyIB9lWvkAkLNGmtRAqxGDpWUOwOv6AC7HsiNANMYagYaMI1TFjSoRyZDaGaFGRBEpLNkZElm0A0Vz2eGjUBmoqjBHNCNcOT71VPKYzqMbCOM9ogUBHlYOnRd3+ehp9Iq2fRHmYI+uaeV3f+cbN+m9/9Qf6h7/8tv7g927RTTcwA70fH7l0ZlLet7MB1O7zYODCaq0+r9eDwfV1ra+vKZ/ZI/2z+hr3wDXwdXjMa/MZ/Dbdc/c9uuOO27Rt24wZRP0IE6s3G5upFudr9HNMwCjGHI+yuqwmecZzjJIGS+RZxrdshLTAkaod3xWuIddNhIML5XcK5Oq9BgWyltRiP+rz+qhVOHEtSxHJnzQmaxNih4dPKLVRioAQHmM4NnbvQo3ifsthbigjNu0NyBbchg9sRNgqI84owWJmAZFlO7WCJWfioRtFGryE+8zxAOixck6yv6U5Mk/7Q7BKkT/A/ZrOie5VicFmTE9SdJfNXsc2RlN8w9tspWJkGS3fIGXUgENfMvHGvhlM2hj43Wo5JXaSIksZgbORG/CGVbTak84q/98ZFiyMSvsabq+e0yN2q3sa22ZvBL+iKD5hS+YElZ4KLcUnc8abqVtuvVXfuOcefmpwJz+12KY5DwP7A7+58oAwN5t+g1nVSn5jcHVF+Y3B1VVuMtyE8uG/8QBgzkHmYsucU/3YETvXExaaKXXX7Tfrb//sO/x05I/1x9/hgeSNvInjrU5uBLVcCky1yOKUAHABJ94FiDeMFWPnSnNxN4QpOtL6vmacZJHCMdZ6KzED9WviDE39BgzekOqjkfrxqV2qhl4967L4SixCLMro3KSyfLE4p1QCAE3mC0JD6LYZ6aM/Kg42c7CHFQIlP0ir7J6T/QIGiZ8oafA3Oux8E2/gnciSwzU5sApHsy4YxACynhIQIwWNBnbYEZAKmkqRKkFgohh7wmLbGUkJTk6tHULxCdXqWWP54ZRRAdhGACse2zgR6sGrXBDKMVq20ekEhZ0TQG6QzhE3cmJgLXH1VmsCi0cWqiG9l487hmuvwjf5XTdqZj3oYEzUKtWMWWE8dApwLQpJHkHYjODxUSmCgFFDAFk+HwfAeH2Sh0GfS7wGwypaGQqdepa58PMabXiUqDfVgxNnDXAbr715aiXYArQwMXo3130v1gAQOgZTNqabw02tCD6xlBFoljSvuTuu1OGDjEZxGyR1iW3siOo6zVHOtD4fuN9I3Hr4YDfX5avrOn+RD1Hnr+lkfvPw9GUdPH5R+45e1J7DF/XlwfP6hAd77/Ph7s3PTurlj4/pmfeO6Nd8OHv0tX36+Ut7dP/zu/SzZ3fqJyW79NPndule5D7w+1/YrYd4cPgwDxt/Cf83bx3QU+8c1AvvH6HWUb3x2XG99+VJfbz7DB/szmnX4Us6cOySjpy8rGOs59T5FZ3Nf55yeVUXr64pfwfx6vV11j/X2lyaswfOhyAk/5xr27ZtvDGLzDTjDVokb9S2EZ9xsxw4UcPALtmyI5IslWhqbDpmXTNqGyFOBJ1I7w3ViKOqJ9ZzytVGKBOMWFS5PTtuyZJbZg2JQGadG7V62SkcbU8cPBbByOXFSE+Fkslmv7LGBTbhlCishgmMk0D3c6zdCt7X0S3G0FDp4W2JKktMbENgsdaFv5TfsXGmSuxBMnooY4ewMOgYWzr5wZGUyEugFlEOq2Nu+pjTVN8NWlxjS0Wzqln5wkwCnGG8hkAoJOGWGKBLIwPBsS3bFQ/PUvlAypzBBhy66vskJzqcgYHLFGziW5YQyx6lqeaXXF2cW9FsfHQP9l0LYlv2VimiQLuxGKfi0Qtwk+GFN1ql+nwUJJrcSMyu+7jhc6Hi9D5mKpy6RjFqy2vonE0j8fLRxS9nOurupGZiKVHL63AfyeuGZPdoeBGlEY+NirdFOn8Cw0mJ6AgFNTHsyWI1SwWDFpcjtuNRDSAULDoYPgYdIwFU9izXjsUNsKQxV6trLGXIkm18ZBg0GyKxEdFSp1Tj/tn4gDvne8JcKyvrusoTv0tXVnX+0opO8z3h2OkrOnjiovYfPccPlM7q8/wZi92n9MHOk3r7i5N69dPjeoEfKj33Ad8XuKc/+d5hPc4PmH711mFFHnvjkB559ZB+/soBPfTSXt1fv6We7wm79TD2o6/s0S9f26PfvLlPz76zTy+9d1Cv//YIDxKP66MdJ/Upc+3Yf0Z7D5/TwWMXdZTvC/k+de7iii5dXmO9c34I5vq+Nuf7X9OMI0OwLWMP7C6vJF4bDaxF8/0yOt9L563BMVuKYCVljp7HQBJtVACqHjtYOQyVFSCCn17X25gTu8zEIxBqSnTPTUUxv/hBvjVkzhAiJOZ9hsYWvrFTk8PA6nnlk2fqD5z3pEYwixC7kxlxUgOLDC3myyockDmzGEr1eBWpQPnhJNb3DXxOJjVVPKIJAkuWbeqrGh7aSHpysMMlFw8Qn7lzLJkfs9bOgAuDA4YKD4S82JZxCmJwPARurcmFFaH44L0o9eZqcNSa2nxdLW+sYENjrAxlHREM+rzwGnhfF17m7xWphZPZEu+aCFh8kqugbdbGGQRP/hxPyPRZpkeDQIdAxzEOvTvCQsZOnaqdY8IuSoX63IzQGzMANgRerg+WEaenYuUYI4JZOeot29OtSsZkLYwUFVSqoYAqtyjlqOJEOVJoRqg6rQ89eKSg0pMfKHYk68s6oZIbJMXnGL1O7VciXA8DZA89u/HZ+c5bb9Df/Ol39F//6o/1/W/fpVtv3qZcgJmDAvTUimAudw52HmHSjc/na/XnvVZX1pQ/+bWSX+CpX+ZZ13p+iYf58hq4+aab+Kx/l+6883bdeNMNTOe+Bcv1t9rTEqD20AR0L4dXEnhJQs/esL2dmFi3No/BSzJsDv3f85byM/mYvGSCLHFGc1TEel/muw6s4xltR42ybAfaWulrtpZzFuZCxnq9EuMmf2QBa8s6lFZ4DIS87i6tAZNO8Gv61wZ6heEr9OCIzbAI9pcM13UhZoEJd8EzMEInEhsrPYRMjtSFjs4F4hSKQK0Ot3QNzAWPl1R5VTB18IDZZUa6PSaVMjTD2OiZrwQoU5HSbyxxYAud85Pf3sGMq5S0qTMKFvOlAIoC4RWpoKwwQqx81q3KwJPqZkBOQYFjLySGlFj2wrhZq9ARJ6Cx1SKZZ9Q5iHF5smFaaPU25qeGwEuIkK0GN75tbgQam3UDH0TvuP02feOb3+BGcYfyQTRryXT53tNvOuvccJC6yaxhr/WfRuRGAyk3qHyjsjNpL538iL2BJdJwt/HTkG998w7917/8nv7bX35X3/69O3XjDYNCJaxIcSeLgL2BijeWOVQRDxrR1hawkyoSs5eIVRADpAJHbHLVfduylyQZVmF1HtRbzp9NALeuAoDaQ/y2qCV1hhSj9kZT6/OFWtcNxOQbom1Ilo2oCxcX1CYgyaI1RZcvEWOgt4DoUOyMkm0knOguBYCLFhXBpBuhTwpNB6CXYVKNI7m+opFFAUvgqrZsNwmOHSwmuwakRWPXCAWyHWoWjMYuDhFjRFUcp7SyNZ1Xvkdb1YBkrOgylmxKFZR4zm13ylMvKloDbmJQmp04QldsdBQMSmTMstHgiiSpXByIHGWdq+iEgJS5Jr9yCmyyyVFEY8MGy/2rz4KfOBdWrh3FThyd11wTLAY7vG4DiTBrVW9jrBjYWYeNRyeDHqRTKYXRko7uvXW1MRbAuZ1YUx0YNjhrrckXWryyBVSJ2QrskKUB/jBYVcrcK2YzaRjwkSE2P1jwrD5srfD0Lb9xcZEHiGcurOjEmas6fPKS9h65oC/zIXHnaX3AB8R3Pjmu1z8+qpc+OKLn3j2sZ94+qCfe3K9fvb5fj766T4+8sl8Pv7yPB4l79cCLe3mYuEf3PbdHP3l6F7JbP312Nw8Td+uB5/nQyAfIR/Ig8fV9yn+g8vS7h/T8B4d4kHhYr396RO98cVQf7jquT/ee1JcHTvOh8SwfXi/o2OlLOnnuis5cuF4fbC/yAfcyDxPzIPHaypwPv03r640PwxyqOGT2YcY+bIvMBuV/qJthz7INFvsk1cMa7kHspLqgNvXs7yQJLNvJaFyXCOclkTDkGhlA6AsWnJykQGRsyhtD5ISNdBJ0jAQpisUIhfrJxxp7vC4FwO9eMlTXhtLIE3tSgt9d43aeHJChONhjB+nWwuhuxlCVxG6otxDHa5ajxApDNRDKayw2ZlSJaA3LNiMOPa9No0tqmBz2h7otbvgYnFI8DDqQIiLHziDVeVaa2Q9ESGKBIrEjsRGPgoIpJdTF2IhEnSYrjbEOSuXjqVqrUZk7mG1sd5D11/cvdABCxGIhoZRkwBc6/04lB4kZN/xEYkdsy14WLfnYGpvVcXn8wpdkO0PpmOouGD1AjgVNV7XRgCa7Rpmv8XBidSFGr5RckzG6n4IIva4PrlkudsKNvCYG3K43+MAdUlquj2i5MS0BnBqNgSTeyzJzDGBOWnGLFx+vVA0TOumA2NSKtSFgOBkjmIve52S+1K05YfCwoY4RLKUi3Ia4JVsznNkwaMZNaTYMYAgHbA8yX0KoUJl8tuWHJY373FzXV+e6dn1Nl66u6sLlFZ29cI179xXu3Re17/BZ7eK++Tn3z99yH32f++lbnx7Sax8f1MsfHqwHdE/woO7x1/fw0G4vD/b2KT/Y+cXLe7l/79MDz3H/fm637n9mlx7gh0EPIg89v1O/eGGXHnt5j3716h795o39evbtQ3qRHyK99tERvc0DxA/4AdCnu0/yfeO09hw5pwPHL+go9+wT5y7rdO7ZV1Z06dqqrvJDcpavdQ1qHGvjWDXMpGEbhzuU2PiJc/C1jeI1XzYDtmQAdVGLhwOGXWBMkHSmUKTODUBDwilKqxEElF7pgZA+7wSSEQBcSIOIknMiA1DBAdCKsZAA5Nb3GOzMRyylUpkygPTKDRIDgQNKmCsncOYBppJUGmvUBoAFHqIqEAwDR0SFSYxJbWMjVc8VCxSBAVGyqRYunGHgfEhgXViQepaq2S4NVd20DBJBKU7HMQEzR0QTqN4IYVREKgcbzVi+jaOvbyyVlDAjwla17qn8ZKdEdJDYOYfCoKsawbxH7PiUrVAQUM5hTh8Oe9jxskUjN3X6WnCAlrsdbKoZe4wGH2F2fQRRI2UMATBlipfFMMaxCEjJDRQZqGlbdKVFu4wMowCkdhMGvVB0XiNlM+Aq4ZxzUSTfxxJvsTU19qVhgzFWjxvDpkIEB0vmS0jWmjrc4PGCSLkvxwndtoTj8dq7eZv1J3/0Df3T3/5Qf/HDb+sTrqLjAAAQAElEQVTuO27WjMsyLNFCnwS3etYaYXXK5+2Wf9XHZ/A1ZDV/5msSfoK+ymf1NR4GloTHPt+w7Qbddeed2r79Lt1y803cpwexpC6SbCPRolkbDnZtGLuQ60VpwXKaspr4kw0nboUzmDIR4kYSQzA1Ce7X9B5tsLKvEXEM0SiJtUZGpc2N3NaRxIVrW3TEfRHE6SnZ/U5nJF5EzLGDlJW5Y9iWMSLCxuw9QAkDvSE1AQueckOMvUmWa4SA9LVNe1seaAqi0jHpKiE/uuZKLNKBWKNQC2xxLxjR6bRmE2CANnFVoNMzb/RXpC53UAh0DPrCwO6da6UbjMzN+NXeJ+14OOxVd7aMtjlYL9DMFtk4aGIBUIYZc7l2DjR4RNSqQmjbEr1Ead3pY/zNslyzp4a5mbPhsYqt4WV/2a4kgLpqyvmawRvL/ErUIJGcyi4TOWuOQOidZWU/au+w62KEnOx6A49xww03crO4S9+45xv1q8W2+SC6rjk/lZrz0G+dm8ra+ppWc7OJTDef8caz+M1CuHNmZRrGdK4dnOk819xxLN1y00x/8t179L/+/gf6+//MTXH7zeo3PNVyk11rLqMPtmXMlFAeH/DGVLCZIigxLIKMpFp2Lm/WQNQ21CbzJcQSY1Nv8cQ9nJ1LPnDoJFAHR7So0KKRMvOOlpDGeYqPP8Ek06mZmcjBkZ1My/DiMx1WeRxJdo8qBfZ1J02VAw4DctLioOcl0pQPu5tSMNyU6sI6ykgqpNiiwWGsPozHwWnEZ344ZGme65Q11PljDXbyoZALBSQ1EXzQRYfF+lIBqG4Q2CTQAcIngVqMynJTqOYooEOixYVGAvszJqfc0CeAIc6dNhqchFIvYKN49xs10vuxAbO++JINg7yaXx6/eqzhKc3dz0/cMiFHo6TZBIjHb2gJn979jmQtqZ0QZ415GyYkSTYa6XxJuNny8EuUeZuCl8U6RSMFCHLeaHCpN14PySNEb8So2Hgd4wly4zWTtUcaWGQ+z0iNxKnbWOgcuzjA8YHVwBo+C1cy+iDN5+wlTnhSCKpWPu50rFBIBaUYI3mcS8BaM1glMdQ9Cd2CIaku1tg4NgrI83mfhRi0sj2OiYuaYq2JlWCb/bFnMh/SSmbb5NkNar5B622bVtYGXV6xzl1uOnV+jQ9917T/2BXtPHhev919Ru/zAPHN3x7V6x8e1cvvHdYL7x2qD49P5n9Q5uHhwzw4fIiHhg8+v0f3P7tH9z6zTz97Zi+yj4eGB3TfCwd130uHdP+Lh/XAy4f14KuH9NBrh/Twawf1WGq8eVBPvb1fz71/UC9/cFhvjr958vHOk/ps72nWcU77j57XIR5sHj9zRWfOX6sPzVf4MHp9ZZ0f0DStjQ8OOShlPwZbA8c945hnw6DZ4JIBXWIJU7nn1h6LlheVOLttlCW7gTX86Npj6JMmhEcO40aP36XiMTeCC8vqs0dHmKJiDVx1wTFLQwplcLeBFs5y/ayxXweE6TmkrDmingS6UaNyQRIqDqRgZceYYuiexQi5h7rRuRACRjDTWWqOopZTMHSBxE7OZhGFRRQFr2HlNchy6BxV0xiIgU28W4wUDDdSNXvGyB8VtGQpG1LxDZz0cY3MkxhA6OP2j7HKThQfHgRovUjQ0Q8WASKWHLg4WRcv48plSIAjQI15UOjZMdUSgaFt5CY/dSMQx9rqDTK97DGjU0JGkltBhrLBMCVeI0ySXvUmuByNrcCsi+u0JsGOZnMsQ0LwGz5qkdpw6MTpGJk3greYT5XfU8LPoj1isUVN0YyoasQoL8YoCWCixko4U29jtQbQd6Zz4uIXzJDJOTlRHCU5bRSJbysa2KfIDJ37SL9/GJw4mG2JjDnr5XMo99PGw711XeGHGxd5wHf+8ioP0FZ0/OxVHTp1RQdOXNLeoxe189AFHrad0+d7z+jj3af13pcn9CYP4l77+Lhe/OiEnv7guH7z7jH96q2jeuTNY/rF68f00KtH6x56L/fTn714SD99/qB++tx+/Qy5//m9/PBmf/0T30dePqBfvn5QT755iB/2HNIL7x/Sq/zw581Pjum9z47rwx0n9Qn39i/3ndPugxe4v17i4eMVnTh7Xfn7txeurOnK9XUeVja+R7ALHuTZTMNsQNDcV4fZTB5cIlpDjORcRepb1rypTZINJpDrYDQXpyNGcFMg50AhROAvbCagGtQYWMSh83rBhgcKteVMFIdwViOAiqa+Fo0cCH2+gHOGJgUITkaZomUSVBMr4xwTEibfluclTKYcqzTI5qEoBKrLfCVHadTM/EmPW7XB2BopDjm5f4lmZ55eIfnJM3iQhq5ObuatXGxSysVUYcINuQLUo76UKlmfFq0oeJkjuQ1Ow2dTVT5OsqjWK6QeWPiCWwJmTyz1VslkwWUEm5OfI8CEWrdhzNSp1OInnrVKwRqb1ciPLVrnJrkcBiqHEIuCizhY7MCkQ8KiSOzMIEpkr8cz3uNQEmvMidnX2hrvGCEnAbvnxyel/Aav+7VZSUQKYTB5LfVIjB0h3DtYrdGSzdBSq9dlVBqUMm3LBQQpi+mwwUljDdgZ43TmIp60ESoszGCkFlwp5IoLOCvocYuXtdJ6XMVVtT5/xtSoY6h8w2kKJo3nEF12U28J8n580Jq+83u36x//+o/1N3/+h/r9b96uG7YNvJZaie3O3zRSJJ0XTOac8z54jYeBJdx017HzG4LX8/mcz+Wrq2vKbwuu8bk93Nyzb7/tVm2/6y5Fz7h3bSqPk7ooep+f6XJk+Jv7Iso1l6WWn42KEUnW6Of9ZbJTK7pOaIzwIrG3SGrW1o14aJG4XafahrTMx1qS0y+3xMLus8WLdCRjqkRij7JEqHojvFGhA9mjSPfGMaW2LLplMSUjB9WQr+0E2oLboERQ1b/GznwVY6h50dlv1KY+xQp0zVCjASKoDm7MEWsIHomzvBm2ZVuia9G2sqYALwJ4Pdoxkxjp3sa4PAeUHkhiOWS4QxltyzZmEYQjKT4juGNbtDEeFQGpvhzLhVMgQ64cVHpRMGzL7oL7lU5EkeVALo7IAttyYqalJC+y4FFpYRtrEsz0DReLXvToBJdkqh8o+5qnwBO3fI556VDVOL7KSa3RzpLNHfCWW27WPffcrbuRm2++OSWVm8mcm2X0+vRgkJtNbjgL4QaUWINXAi9vgqoAQ+oXzk0sNlDvlu647Sb91Z98W//rH36gP//ht3TrbTeq30RqlZ0Xk7XaJBQyaRzMhJXC2PWNvMPUCYCjprLg9BKtXuc2KD25huFQ4UbZ3YsdIUNQVG05lhsRoAmOZq9AAq8I5sEg3kcMS0KFZOPQ40ZiRlgmrqmImrq7kZQeAKCHGwmGG0VpZmtWuJGeOY1NcxJyfnqsdT5hI9m/Uj0YM9tTGqIoi11MmS8OUMzWOU4o9UAB7QBgdNziVBS8IZW4oMRA6CxPSlw0fJVk6H7VoKDtCoF27cxLAMBm91NowgKDhRgzi7EJwi1/EQCgjyFN+5G1dh5zSEq81pGT3ssoKjhRRdtBVC1LEa49rqujNdoEsOq67yYevZKYBU2XiocfDnath8Ee5HyVzfogY7JkuHlNWoAMgDbz90gfiStv+wj3Q7HskWPy6JQrLqYw0gWJHgJCIu9TJFl1DOoNj2sNezEvNt02Ix01p1remEo4Wm4kEZuQRB1O4EljBytpjCzUSQDP+W34kdhdmAkslBLsHGkdFEBjL9gxKevLnkZrkJCGzNugFR688RxOV6415UPj2QurfIhc0dGT13WAh4j5+4c79l9Q/jbVBztO693PTtbfQHzlw2N67t0jfEA9oMdfO6BHXjqgh1/cr4ee36cHntunn/Eg8SfP7tWPn96tnzy7Wz9+bg8fdvfoZy/s4YHiXj7o7tODPHj8xSv79Sj5j79xSE++fVjP5AHlR0f1yqfH9DYfqPNP5D7Zc1r5m4j7j1zSkZNX6p805+80nr+yrkvX1nV1dV7/Y+YaD3PzN7dybOJ4h2FQyWzQbGbN+J4QGdCD8ZHBghMx2zSKhK2xNRkrgqreatwY4reWMdioUYFQqgJ17uNFRIuOYKZDrhrouMvziQJhRliyeosXUVUurLv90oiNTPyWa2GsveDiJx7pVUioIAOxFDJz42G2Eo2+qlkimY6mAm4Z4iqkVEpUTL1RAaNIkDHp0GDHSDQe9tjjtRTZOEJpLFgx0aoc8ynSy1ZsMcAhlnFRhpzODj+W63Wd13zSVHNAqqQ+cEvoRo2W0VlaY19zj7Ddb6153cY2hOpNNk56EzYi5iW5IZhgCbqWF8ziKzkEKSfbWFNOmRJQuBEbJ5J6iI0v+AgnjTF+BDN9jHcGiwqGxCI9pfHgxwmICdB7/LJyvqgQDisPJaGsBxRGeaWDdSESPkLvSytGcAR7ufcc6oTMHGGY1XURllSvX46nXtM4XQ/gyNDF5p6HNM/4zjBojU3lLZ+urTZduj7X+avrPDRb06kLK3VvOXzysg4cv6w9Ry9rBw/XPuUh2wc7z+jtL07pde5/L/GA79kPjunp94/pN+8c1S/fPKJH+IHIQy8f1P0v7av73L9x//vXZ3brX7j//fMoP3p6Fw/7duveF/fU/e/hl/brkVcP6Jfc/37z1kE9++5hvUjdPEB8+5Pjepf5Ptp1lgeM53jYeEn7uB8fOn6FH/Bc5Qc9K/wQZa789vjKmuohX7/vzdiYyCBzzJbHnWP32Mp6r4S2aGjxHjYnItd3YaMfrPYfv3GNiz1rJXNCJNIxFEUlZnFJ2ZZsBgmt3lrDBmOi/JAsYbxFvnBaZ9bYwkfKmQZyg2+GSaRPeOpypGSkGgEN2GOPGzOhmrkMsU0I+5TCcDhCzXPMzJd1dWXMcFTajq9qzsiQNaiKBYgAokwGaqOzj7bxmZ+epZQbCLT7Jst4CL2/2iQbR1saNSy+EkNMuPMZc0z4U4+bePaItAlOtmwrX2IcYiNaalRjaWSB0ytixshATrY6e2CDMFE+u8HOZSIbDG56zM6TzJfGxtuRqu/45CfRLk+2EVZdBWNHJEbZVjVOVMKxu14eg3L+ZL5i52iiJdsMklBZV59Xyg29fOK2ZSdf1WwLQBJ6IaIZz2g6qvJBVNLXE7NmJ24zcNQcmcpUWnhIQqoBsPtTPRdOldonwvTKtypi97XOx7hNQLSUGU28zR1O6KiOs5/K9cz1GsDklRljwEHTmW+ub22/WX//19/VP/3dD/X9796jW2/aRgqTMcJkFDx9tTEHR6H5fL1+aSf/LLh+EzC/pMPn8LW1udbQ/bcE17SOP+c9a+a95aab64HgHXfeoW3bbpDNTHSlZepI7JLuVJg5c277toNwUAUVLwOYPH7F3yypFNmKFsbQqvBG1DHBoyiqkj50G0KWXmnw6JpatyEAxI5gVu9oxkhBqrJxJ1GurOWsZZtgek56JPZCUmByYkcmPzVjj1hMJMcdwaRnnggmi0r5jViwanoGjAAAEABJREFUSOLIcpnaCGJJQG3qiSG2ZXeZ4niT+VXNFFyurkAfy6whL6hIXvQFbBnIHc9Llh/Pi8mTN4lM4hapGyBXVl6KPTv5XTKSUb1qZJbkF8IQO4JZucsbEhxxTVqEfkZSdFlSk7CRRU+dSSaQzaxSEDNXimH2KPVcQdDkdbQqE0K7kG4nOxZQ4GUJXMKwwDHosCmOkRdiHMwomNSP9VUJxeFHWF/5HIdtPMm2KEpvyv5joK385OC2W2+r3xa88447ys/DwDkP+dZ5s7POTyPWuMnkpw/Xr6/wU4jVksXDwVVuVGuNchwr+zHnU0POH4DEDEQUu7EuDC6rxhzW791zm/7uP31H/+Nvv6fv/+FduuEmL9jFq6HXTA2sIIhHkezYPRIzVuONSmtkAJQWs+Oi4GMkhoqvkdtkvkASi+oeifQRw1I+2GQOKHQsfvrTb5yNcKt4TpD5JpGKeWOXNaREtMlKXOyFbdGDIEaknBeqamrJid8CUCTzC8eGT2/Z68oyI2KIxKFiZElk49Dx50p+vgFCkeD2+uFp0SaMcCiKL9ZLpbKT2xKhaJaReCM7mkrFwVViOZ5glQ+foKqOUr2pc8IytqG2pKLpm/gdDj/zzOMu0eNGEqNQzFGYjZJNlt2lB7BjMAcMEVRa5WeFrTwGjHQEJ5EoTrmzQA6nBygjkMIAZbuEmywYHQKIcqSYUHoeBbEpWftLNMG4CGRRhnitMAiSvPgI3Ky3I4SqjziJdS8wUff5hQ4lOSIeabn+WUTdl6nXKb1G4vaIREfgNCR1SGMfsJiCHlfmaxGHHxwGPceWdUT4OEHAoI2Pn9P9Yp61cD2nUNWAo7FepuxSYN+TMhnSezDFWVOAukLwU2EU4NTOllT9zIU4VLSWhXpZn8bmvJ45HvOO3uKr/EGOLmyg9CBul5rz4ZMf2uratbkuX17TRR4gnju/qpNnrulYPkgfu9T/BuKBi3yQvaBPdp3XB1+e58PtWb35ySm9+tEJvfT+cR4mHtOTbx3lYeIRPfrKIf385UO6/8UDfGDepx8/s0//9vQ+/fSZ/TxYPKj7XjykB4g/CO+h/FH8Vw/psdcP6VdvHNETbx3RM+8e0/N8OH+ZD+qvf3pSb395Sh/sPqvPeJC54/BF7eFD9KHT13T87IpOX1irD/8XLq/rAg8CLnEcV3gocHWl6ToPCNZ4s8m3Bs3Ha1bq+yH2p+zsB/syjA8bZsOg2YAQnw2DBrSdHJU9DO6p6s1dcR6l2Ga0aDl/qPQlExeP88VFgU0vt3E+YuDTy4NDh4YXAwYhevfrmsBLjx2pCwgg9Ahm9cS6z8o4lu4zX0XJItgxbDDccTb42TeodIlcO6+NCNyRmFgTXNE2YfE7L/XnFWsA9KiFcExQa1I4dV1WDBw/uZFOydyRqQaceQQfQmMdpLBvONipGT81o4NGR0grXuxJ+lEw8jrLnFROCjysVibnOvPHR5igeBRja4pQPgWjSRyx3EcoQA/W7yMVYqAO/OA41ZdzA5SPwczq81QhkFEnv9bS92Ge+1MwdJDkR0ionlAZDFUBgA61iaNHVyfae491O2PWYJilrViKPb0+eJloGKQZYF5bsxmvJWQ2m2m2baZhhgxdDNk2RQaOwPVaXWM/r/M+7Rqv48v8kOACPyw4e2lNJ7k/HT1zXQdOXdMeHqjt5IcKnx+8pN/uu6h3d53jAd9pvfTbk3rugxN68r1jPOA7psffPKpH3ziqh3nI93PuN7nvPPDyQe5BB3iQd4AfaOzXAy8c0C/yQxAe6j366kH9ivtR/tOOJ3g4+CT5z/CgsO5JHx7nnney7n3vfnZaH3xxWh/zg5XPuT/tOnhe+45e0JHjF3Xy9FWdPbeiCxdXdeXKmvK/BK+uWW1uWeyFZ5oN2zQYm40aSmYyfuJhRZTWpNgR5UQgbfzA3XJhs1cTHm2Ja5TzBy8+Fp0iE09xWUurixwHgFhdH9D69xwwerBWMXFeRLm2EMJlc9LoreJz5sz7yI0aWU3rvDrHmRef5MZRQVfgLLhs7jc9t0lJFQ2TkTkUGvCcell71hNpYNRsseHgiTpZu00RcBKk4BGOmwqhiCyRpYJZAGmqNuVUPk5iJYI6HgO+EpcEUmViBYoszxk/dCrBhTU6pfqg3lhvDFTWlmOoOuEEJ9tI8EARXCiwUzwOk1UcfqC8X8riYHC8EmGVX8kSjsyQnGjbXJfqLQXwmaD7xZQmqMmKXYUlroFxlqXaU6wiTZTCSjw2OSByaSywmFlLSSLBEJtdrhPkoGMdCZhE9VYO7lgfUpziTFARcXp9CncAKuuKvVwjPhJujmNiUxQ03QyRRMinbmLFJxK3cb2lZLfDhYHTNB0PxCreCBAPGYVTa0oUatwyp6FVDTy4sbFSJUr1QlFSqFkoaysNGd09RsKU2TRPa2u642brr//02/qff/9n+os/+ba2336zsoZ5yDEQUsFST2NLvaY594v19XUe/E2SB39rWuONWP8cvqoVPqf3h4LrWude1ljTDTwEzMPA7dvv0k033qTcE6swE9FV1/HydAnGR+gqTrCFgHK95H4y3ZOyIxF2Xqp9hiMpY2HqLbUKy/Fi2Ja9IQ07wsZRrqnnRoutX/LgKSJLo7gZDh64jY0ozQyRLUdi8iaB0XtDTZJ8JHV7KgETB8PqEG72OMKCy6MsuvfwKgV29irHVddUAr9DbFPCvQBj1Y4LjrvoqVMCUqUYioafuSKZb5LECLGSjJOQNJnoTDGgN/VawBKykYI1VSXeFwOG3fuy3ZH/V0bKmi1SVlsF4/WLo9wtQ6LyFnB0uWZGa1RuRd1Kjx8ZWV21fsrjLMdcFYIiRhY9Ccjkx9wUnwLRCUZrqRpkuqYWSiT+pGOPEmpkyxmvaHBXZZcv7JznlDF2jsyStt2wTXfefrvuuXu7br31Fpk3lTnPuajqhsQNZ22Vm9AaNx8+8a5eX9UqP6VYQ9bzUJAb1jw36hReWkjmorxsIxUURrpuumHQH377Hv23v/2B/ulvvqfvfOtO1jEQc+cMKGWFDNS0TSx2FzyMjAP4dF1MM2pxk8isEU3NMRo5cMuWPH1ZNWGUzUhvHVLcXhQgPddQ4hx3gjaOkGhUzElSIykpPtkLSvgQs+eooi1i5SULIyAEG4MOIlxO0VQRNzGJNyBOSKMLgu+hNAMdn1FA7AK7G6djNnqUzGw7QZmvzJTrImI7YdCui1QDLKAyGQwDVT0pZUAR+BSbcNtKy5qiDSc630c0xuKXpIaxCA7E6FJ8jqavD7dAdA8obiglGZTGtUOtioElt6OM1K6DxBQxmyFGfCReKF7ChG1uOAMS3GZEcu2EqzRnyKSCPQn+QABufbDh5OCN0xuelQYLxZp5oKYScQ0gMERuiwgu2miTYJuc3u3kYoMrNoSsCzNLRAxsCAhgaDiFmfXZ4AGQ+Io7kpbPW+CS8CNFFOOALK+BrCygFVtbW0qXZGBPGtltIqVuBEylsw9N5ovLQLYlDwE1tTYazDpaEqziRBvPomVNvBlje9gTfGzltY5Z10g+PDJJcdFtjNkW20QVybYGnNlCBj64zogP1CSTY06ZdR60XePBW31Y50HiaT6onzh7TflPTA4cz0PEC/XP7fIfqXyw44ze+fx0/SbiSx8e0wvvHdGzbx/RU28e1q9fP6jHXj2gh1/ap4de2KsHntut+57ZpZ8+tUP/9sQO/eg3X+hffv2F/vnxyOf6P7Hj/9uTO/Tjp3fqZ+G/sEcPvrhXP39lL7X261dv7OfB4kE9884hvfD+Yb3y0RG98ekxvfvlCX2867Q+23dW+U9edtXDxUs6cPKKDucB6NnrOsmH+BzL2UurOscH+QtX1/p/wLKyzgPGOW9km/i2ojU+2M/Ziyb2BLEtDwN7N0OiB/bNm4Qt1SS2lB945KrqGl8qLCe2cKVlhs3CqQsFaV1yQuajnWtgkmUspabExPGjWgbw6AgF6dQaMRGv6wk+ELEYC9WdjJWSIQ5CXuqhUmIhRMbO1TwFQZIZfidSn9j0IAKz4MxfnBhI5VRurzWHmEPuZAJjX+aFA22MdLWomUDIwJyeulMltiHiNTASxBojcUcpXi1AyvlrnJcS6lYMrbzmSkgqvxU3/MzJYY2FVTrYJD0Wvsjp0jFsaqVGkszKzRwGE7YguURcfw0y3dIgKddhrskZRn/NS9sAZjNrNpup/g7obNCAOELMHiRkvQ3iNsDroal+M3ltXr/de/n6ui4hee2cu7yqM/mPNS5c13FeY4dPXda+Exe06/B5XoNn9em+0/p490l9sOOk3uH1+dbnx/Q6r9VX8vdTPzzCveKwnuZ1/MRbh/T4Gwf4wcH++vt7D768l4d4e3T/87t1X/7jped26t5nkfwHTBHuCw8Qe+j5Pfo594eHX9qrR8l57JW9+tUre/TrV/foydf2cQ/ar2ffOaiX3z+kNz4+orc+OaL3vziuT3ae1Jd7z2jPoXM6wEO+oycv1Q9Jzpxf0QUeTObet7rWuA/k2mM72M0ZexLZxn0g+7YtezhYKA1outIGG3aXluulSc4XWnXOYqharhtOHVHOYmIjv3jxkeLANgJLlFe3taSNbfVmruNI9yonphmol/k6trEOkpkyD+GQ0CAtRUHGnvyYLKLiqYkfO0IankRYaZ0OiR5/IQsfAzK3WuaX8GpIrUkCQtGmxvWfY1CC6s3DIA9VQTKaG1vtHdexPUBPRVVLmE0qOwNs5T4tWT0myVJkVNjkUzNx22O6lYZL/VgReNmIHooVENkA7A2bQO9gZp0WX5ZwhZInLMcGaFsWjSEPUeoYcccFEWN+eiCFiwxIPz7QxDgxdJyxx4EjefwSrYjodGdYOhZc+A6bk4cJkA5iKX4k60uSHZB6mUfLDRy4whnKtlwUHHTZMYl72gtZuCnNdROb8yvDFuMg24iqYZXOkDLRC4HX7QbfmOjxeBahGIRaohmEgx04ex9RsMqzgisNox+u49X10X3ByR27IBzRmrz0lfOFy/E1YvQpcXQpDdjzuUOJqRWdnMV5DgM+HStjhBxeOzffOOhPvvtN/R9/96f6uz//I337njvqe0EjBpnelDkcqzEs9cZa5nzvi6zzEHBtbU1r+Tz+FVktPA8EOUlV/7bbb9Pd2+/WbbfdymfrGVVr1Wg6ry1lQo4Ebxw1XdbqDcK0MMyOZRydqUbWHEno64RYyqAW0dgR9UXo61pygofnvumLdbKzhBKJYG7tLNGpzf5tDXXfXU3jv+/Ccqqht/TfMf0W1te4PdFfE9kMbTBiRTbH9fXr0kbrM03+Zq9QNrpRZTBDBEWP5YpPgxtWiSsuRv1HmzeIdneWLkdNpap8Ttom0aaW7C7FJhaN2tJTP1IwCbZlRySLlmES3LzYviLBkan3mTJGRnSqgbYZAi+FFQxZ1K7LuBPskZ+cwstYGjpPskKdRGlmyElhr3KLi/QXRgXk+oKz1FOtvr57UVEAABAASURBVFEkb8RtmEhiI6QB/6Ybb9Rdd27X3TwYvOmmm9RyI8rDPvQ6em19TddXIiu6vopcv66VPCCsm9Sa1rlJ9RsSq2KNOX6zpswRO4cbbYAWB+P2W27Qn3/v9/T//cc/09/9xXf1je23aNvQuDE15f138akFVbFJXXQYYJNbHg5M+D3ALKOdwy9G/M6aKHh0cNgdwxXry3zA0xFUbPLZrlDCKnaCxe8eMWYLOT5m4pBLZci5K37FJDvrJk1outKI1ZpIDJRykbCS63DDW5LCqVWaeEMSBmJaqvUClMibURNyMTImpwWBnA9A8ZUoOZOfOFWCVj3BLVFvU074HTEqWZL5aoho0zfS8O1EHJQjRTVx/l3C1BI5eKy5uuzy4LKSTqhAzCZ2tkmC0/gm0mLLmlr34425FWqCTr0qkyDGFC9CxRNY5JfBXOrxHEdEzMnGkD8XFTBb0vDxMO3wzbEVRJwweHJBwQ1AB2OkWzZCNTK6L+ZlfrrymSYhE0lfpCWIpC709J4OKZx+frImPHqC4TbmEpLXC7OwPoLxkczTGmhs6tjYrcn5woYcSiKUa2jqZ8TMfOXBB6I3jrWVDpS5k18H1GHcykCbepLNfKJVHCwmyXQJt9eIiSMJOrkit8l8JR5uJAvNMW7COrVyOid5gCEX0OJUvZBqdeB0jiUzIFCmmuFE8r4vkjJ1T8tJYx/Lj2ZtGrU1SIiRaPGmPGJ0x2ZqmmnOQ7S1NevainTx6lxnxn/Sd+jktfrnc7sPX9KOAxf02d7zPCQ4x0OCc3rvyzN6+7Ozeu2T03rl41N68YOTfIA/piffOq7HXzusR185qJ+/tF8PvrCPhwP7dN+ze3lIuEc/fRZ5Zrd+ivyEB4w/eWaPflZ/N5E4nHvzh/zzN714CPlzHib+ggcGj+SBwav76sHDE28frAcRz79/RK98eFSv/vaE3vr0pN794rQ+2nVGn+w9py8OnNeOQxe169Al7Tt6RQePXdXhk1d19PQ1nTh3vf7J4hkeHpyr316c69K1eR37ymoT35J4mCCtsydz9rEhsulDF/Yye1fiGdhMwzDTDBmGQbPZTNtKtmnb0O3ZbNA2JLqkeHCHnjdbxOIP1BuoM6CtwdGDZsPAXJMI3KovS7bxhVY1IJmvchgIyzbW2MusYQS2qsTMtdEvzxi5vsPikozqMjphd6DzG3iwSHITKxuDENe3FD+2lhtAcgsa7fKxpzqTTv7Ei+4+Y7gAQwQXVd02e+SaV4yDhY814gP7W1J+3+/ZMCjYbBhq/2fD79Y5v5HZAGc2KOd+NszIG4VrIv4w20bNUTwTq+BlbV6D0tq6EYln3CX8rFTXeU3mt2rzpwYuXWs6x0P+MzzkP3WOa5kHecdOXdWhE1d04Nhl7T1yWTt5mP7FwYv6Yv95/XbPWX20+4ze33FK7355Wm9/fkpv8lp59bfH9fJH/ACAB3vP8kOAp/InCfhBwONvHtEvXzuiR149rJ+/fFgPIQ+8dEj3v3RQ9714QD974aDuneT5A7o38gL6xf3123z3ox/iNf/Iy/v5AcABPf76IT3x5mE9/dYRPf/uUb3y/jG9/vEJvfPZSX3w5Sn9ltfrp3vO6fN957Xz4AXWf1EHj1/WsdNXder89XrAd/naurIPq9yf5vNhfF0OUl6XEc6l0V7oAQvhYdIgdATbESLFha9cJ0jDbnPKYZuzMeHR8SOaE0wsYBvt6FGiihcOTu7ZMTmx9M4vbIx1O3MSSy9hSFI4mWe0KQARh3UyEmkFlQ23nKSWJIZBr++RxDPXJMnJOoElrnPLSjN7JGyy+1zYovUoEPVwuzHZHSis8iCnbstmVgwg36DYu8LBgmS9LQBHosSxbdeMprbhVcfO2SNECk4MguEktdV+uPIyfwulB4rfI8KmmrtGlRFuS70KeeSYWgh1gMEcBVYpZWeww2fGFAkFTSeEUwYFSls2QqR3bHwK47oLVHuqB5Q8hOo4FpE+ubvK4WFxOcIID+n1oHc2LrGJD7y4DrDVEoiBMDdj8Zd1tzOzqei4xclUYq1B+vmDUyAUatExxL29W425HNHYgFkZy8egTlNVEib1JxisNZx0bCG4qdBiF5lYONhEVTVDiATrYNVUcuBmvSilNa7PhkPHbQj1GFPH4Y/2FGnF7xxCvSfobk5jq4KtH3/Zkt33qKnn1xzE6KxbIoqIYBi9YGIAgBnBAVI7Mp+vaTas6TvfvKP+Y5F//Kvv6Q++dVf9QoxYZyV9ZaBGMFRqNF6P9a/28hl8bU15ILi6uqZlyS/nrPFDpPX1ufLwMOu++aabdc9dd/GZ/g7dsI3vXxybq26iGJxrxjqu6Ejj6Op5QdAGwrGoJDbHR4GkVSh2YBx6MvBEBYS5Mkuk8h2Gqm1YuOGNdfB6B1NEfbdbbDgJjghzbVRJaLOYTNdia/9IDLvWgk2EuEq0tU3BhhEhjgXXCM5yr32ZKvfqmW+i9Azjboht2V0wJEsRoCjEJQqgNGcosVy6D8w7zY9ZGLpDrAUja4nU/uNH597C5rE3ZMBnHHucxneVpRM1RjarLWuYgrZZnid3syZGcIHZy7xle6JkMZMdvcwZ7RxQQqOM6OhtUSm3lRBsC+0/7pJcx9CL4v2O1MQjS+HK0/J2KGdjCwus943aG1ZFll3sykdv2RZtmUiLBrcuhAnIuhCbSvTAUbOZ+YnCzbqHnyzclX9GfMM2Pmw13tTNld8IWOfH2GvcmPKfjuRh4MrqqiKra6vcqLhZEZtzA6uLj9q2a0k2GskyMldA2xIym0l33XGj/vZPf1///3/8gf7qz77FTWybZjMu0DwchONcqujBvOWIzqcDtKrxAsjB8QI2cYHbjgLtMzq8GgQ+qBq+bRknwncG+HHw6HM2N5UxZVsmFF9lmXGSQbb11dbn7kWlMKZ8s/4G0tQbS4dGFBKdCCOvzdycw5nK2xYdrkrLolk2gpVuc9skCcXbN/YQYxgGQoBR+Mazw2sc9iBnfyXZRJAmrlJMRbCj+xqFadkDhrsorcnGx7QtoxtSvQwXJmJZfPdMmGAUVvXYTGQb6lYphkBFWMY1Y0QA014BK76VxkhMKGbK1IAcN2P3GTnPoYjd0sgIP0IUpmRTQFvaiCVSJuer8gOEuklTCd9mbkxhC1uyojrkuJLMV/aX6yHrsQQg1dAd26rXAlh0mJjKadFSy0sxkm8MESedeC0VJ/NmCpGMG5WXLp7EBOJUYBjfpVtIXLs2fgkwveavfQRP0QjxzJ2CHDW7G7ApawwfJpnsWCtVQzBnKE8qu+rGJkAXzayhLmn8SkcDqyfEiYgWXQxlToBRT1hHMo8dbvwI8bjBonGFthlisyZW3vtoB6Z4kkcpJGn4sVkBXEa2pPs9WIh4ISLa0pgPhDTuvzVd5eZNIrCSX0vihDaokTmLiKxL4natVZKvcyKuz+d8UG88SJvr6vV1Xbq6pguXV3X24opOnruqY6eu6PCxS9rPA4rdB89rxz4++PPh/5OdZ/URD+/e++yU3vrkpF776IRe+uAYDwyO6Jm3Dyt/zP/Xrx3Uoy8d0CMv7tNDPCB8gIeI9z69Sz95apd+/MRO/euvd+hHyL88vlP/56936p8f34HeoX+O/evd+tFvdutfn9ijf3tqj37Cw8bIT/Ow8VkeTtZ/IrBfD/Hw4uEIDy4fyz9FfOOwfs3DiyffOaZneXDx/Ies6+OTevXj03rj0zN667PTeueLM3p/5zketJzTJzxw+YKHpDt56Libh457kH35J9MnrunIyes6duZ6/Y3IkxfWdPrimvIA8gz63KV1nR+l/jl1HkpeWddF5NKVuS4v//Pq6015IHRtJXuNrDXx3l2rnIjS5Te+VwoZY2tSfkOq4vD6QyZrnQeckbkGXjsDZ3UUoyPg3N25LoZRzLURie+OcYHMkbZFtOTHFrVUNS0Riz2JwSPNZg1WvhR+JDFeiEaE3ZDoyFyD4rdRz3nAsxCw+bwfI59jeI8h9gDhol0dH7KtYvP5p+M8XMr+rKCvr1rXeRB8FblSv1nLOUDnb2ZGLvJAKufmAufmPOcqknN4lnN45uI6D5fX6p/Lnji/xsPmNR0/t6YjZ1Z08NR1HeBa2Hf8qvYeu6JcHzsPX+aB3WUeWF/i+rmoj/ac13s7ztZ19eanuc5O67XfntIrH53USx+e1AsfnNDz7x/XUzxMe+Ktw8rf/3zslQN69OUD9bD9IV4f+Z9w7+O6jvzsmX08aEee2qcfP7lHP1qWJ3brX36zswuvoX/5zS5s5Ne79M/YP+K186/gP3lyBw/od+qBZ3frYR7KP/bSfj3O6+OJNw7pKdbwLA8On3vnqF5675he4TXyxicn9M6nJ/Th5yd5wHdKn/MAcsf+c9pz6IIO8vo/evKyjtcDvqv8oOEa1/4K94p1XeWp53VO1sr6nPM1F5cq16Xqmsv5li1zXzbXwmDe1CnXi7gOpRa7qdvohsyFjxCihhBAmBg4BELivmbMqW/Y4SqpSmvJg1v30AISnwQgiakHz7GBMkk3kz1xo6XOaepxhdol+eW2GhnAu11HW2soFGbHuwcNY+MZQCpbtsWgNKyohSTbNmGDWUNs9Wbn/YFlXJuZMXJ4bhg1c2UnqpByhHn/rqlBcwUMEi6KTlXZYHQMRfK+QTQPATGEphdOatHx6bKpEIM1KJp4zLJJDRRK98urcGgdU6n8wDjHI8hNg5o5Ro0tdg92oJdhg2MEGnUUYjMEprJtRpxoozNxtDHQmSV7VceGr85GJaJqtkGRaNZnWwDaaPFd17oSIN5GLWyllXZd6oWRUoeUGNIiGdBFRU99Wls/nyROAbRlRik5ttGDGFUNP9oGMdsVJ1J2HbVsHHqfGoMunIYOQ7LMMUfLkuATXmiLL0soicFbuEojJ0qTLifDIjFOiQ2Wjkwrtvgy4fHFlPf9eHQTyWomAUo3AxJUMGwcUQ2AnsMTcGnHkFQUq5qNQSejbi82Dol2NAY9xCZ8elSIuYbN59eZ1/XNO2/SP/znP9B//5sf6Ad/9A3dfusNnUaisYze1AFyXNnz+XzOtdQlv3Az57jrMzjfHFeQejCIXuO+nP+RuMHPtXTjDTfozjvv0F133ambb75Jw4x7MnXFum0MuiIZovMaqEU0xgAouolHMHtPOJYz/HsS4hIpboSUCe0aMAsG/9qeWMkY7UnlkJnTUvbmoSJAk8Zc6hOa/V2CN5tcEZ03TRgvInZEX2099FX8/zaSQm3zHC1FpnXEjuDnPMYcpWijvayCw16Cuhd8AY4OlyxQxa1eH60NUdmicQOrUQtEtIkp0NysImFaArFsKy14dPdicS7HRVj56lgsY3bJGN7GqUudEk5YohHo1Qvn4tlgi8qjsI5wI1q0rJT6o5/lNDIWdVILYaqRscFdABi2ZSNwHV8ZMeixIpigRrAaQjeyqZOf7xJjmGn7kcSPFBfDJhPBLAhi14zBcgMm6wMnAAAQAElEQVTPRNNxJN5LJwopPWZktGOGLxLzh0hvv/123X3Pdt12y60gjQ8wa8qNKDel+inF2rqur6xo5fqaVlZWdZ1PQnk4mNg6DwbXc4NiUlaqajWBqIUATnNhKm02G/SN7bfr7/78j/W//u6H+uEff1O33nqTPHAj61ncZy3bkjhvYz3RUoupOMzEAEYrlOwn7CjQRqZKRGuRJJKWnY6PWSc5NTXOBY38MLBCQgHQcYpDCmbx8fMkPvlNzNwgZw50FJ6gkItVBppYgKjSIZZDjD6IVXFSGZmIPsZLMXS8J9iZM3bjGwnJ9KwFJRFjEwQj0yzi5Yi6RFSCTd2GjSLcJOxI5rJrlIJhtxQVOZMmKRlAgOHigXWft3hAyQEFKqfmKJ+BkuTRx5ysF0K6KlbzUIFUCnQMbhMAnUy4rT6wBMrxT0KA8BxpVSX5OMBg3SGllVWMsV4ApuAabGO8CaPEdplxbFOuyc6qI00A1KdaTLx0ixg+tIoVx4wjhjmuDwusHMzKHXXLNeEBKARyY3WzajKjWDAzJVYeuGixkRYyxbIIJmjUi4Q9b01zHiSZ7Aonjq3uhEIdFCVsl61RlcMbjNQoG072nxJQ+nEHZwrWQxAnrxlU9eJCbiXMAUq58hKr6UhuVEMxQsCgY/dFhCe8aKOZiJ6KomBD6CQkDlKx6EjHOic+E6vPiQcsWWmkR5UkZ1koSIcMKThOeknqJYkoftYUi/UERLq34QPhdJRy5KhWUJkAvb7g0DlnRSh61mm4XaRBrutlgOxNYllKjA/zHkXeJg0IfsOeI+ua8UBg0PU16zIPwC5em+vcpTUeHqzq9PkVHrCs8HBtRYdPXdPBE1e1n4cru49c0o6DF5W/XfjbvWeV/4jgnR2neHB3Uq/89rhe/PCInnnvkJ545yAPUfbrl6/t0yOv7tXPX96rB17ao3tf2K17n9+tnz63Wz+OPLtL//rMbv0rDxx/xIPHfy2Jv0f/9swe/fj5Pcp/3PLT5/frZzxE/NkL+3Uvch/+vfj3Yd//wj49gP3gSwf0EA9sHuEhyqOvHdKjPEj51ZuH9DgPG/NQ54l3juipdw7rmXeP6LkPjpY8/+FRvfjRMb300XG9zPpzDG/wkOUtHpq+/cUpvbPjDA8iz3KcZ/UhD1Q/3nVWn+w+X7+x+dm+C/r84AV9wYPXHTxw2n3ksvayP/uOXtK+4xeRyzrAg8oDJ9ARHtAczD/Fjpy6qsOnr+gID28jR3lwc+T0NR09c035n12Pn72mY+eu8aDruk6eX0Gu61R+wxI5XXINHzl/XafhbZarOk3+hJ0hnv/l+vT5ayrBrxicU2fhnruik2cj19BI1nDmqo4ROxYdYX1HT11mvQjHcfjUJR2KYB/k2CI5zoMc7/5jl7X/+CXtO8p+sBd7kOzNTvZnB/uTvfry4GV9fuCSPkV+u/eiPuYBXR7SfbjrPPt8Xu/vOM/en9NbX5zTG8hrn5/VqzwcfuWT03rpk1N6gQd3z/JAO//pxdPvHtOTPLj7Nef3Vzw4+xUPmB/j/P/itQP6+Sv79SDX3v0v7dX9PMS7l2vlPq6V+7hu7o1g1zX14gH9FP9ncCI/5YHcT3ggXtfeM/v002cR/Psqf19dbw9wvT1A/Z+/vF+PoB977YB+9fpBHm4f1BNvHeRaO8i1dljPvXdYL3K9vfThMb3Ctfbax8f09qfH9S4P8j7gtfPxrtP6lNfSFzzMy28EH+B1doTrItfCibPXdYpznH+We+7iqs7z4P/ilVUe7K3yw4C1+qHASh5Or1tzHtTmdW9e+8MwyLzWhRhfiXHP4CYgydxchg0pHzffM7Bb7jcl4SkBhA42xXKfKkkYqfsUN8N+ywpRyvecSGKN2AY/8TlwdET51lZ+1RcNo/hoLa3J2JQSZIRO3FJQoF5LtCnXNrUd4kY8OQhAlaohfvIQsw8dw4mNKi6cFj/T8GE93xNb7D6ExTxiLZkPE5wwqQ2s+5oaMbdgJg6IL1hASjO2mKtFI42HBw1OI5gHDGSSV7sKIo5RQNlTFHzHjZBgGwScNQNJ+AKngEDLxJCMB94wbDOmPhi2aCyHcaMX3OI7AwIf32RGyOyddRMEzVhQGYFzTDZsgwcg0orJWD41wWwIrDR8XIVSdhNt3EM2NFilgXab/KTi58EOqndI0JmUTg1T0ESAmSUWDtZUo/aKYPeJsRllxyRX4/pISS+UytjMzxg7KjkEyxXnNPYGxvvWzBEwgl1KfT0Zq1rNJdlBKMVa7NhEyWllsydMyKGpfMJ9HjjqItoiXvcGyXwFUxoG5WBbqpqq1oTfqN8yt+S6v6icVM7rAo+OlwKCj9T8+KDEBKJqQKWF0biBhEd1XCYg4jATW5Kcy+l9Zku8eFkC1Vt32rS/uByEbMeKWVp8qggncCIRJiWOxfFhCKtLjPm67rhppv/8/d/XP/3ND/WffvAt3XXHzcpaGrV6UeO7zCyjpAZm4/WX3xBc4zP1GrXW+VxdDwH5CVk+a+eXc9byCzn8BG2N2Dp8Dln57ff8c+Ht27fr1ttuU+7tiwnKYL6sF7tf09k9MPwcQ9RXBGLuIxGFVGskJxpyyrVsTOzIiEtw1FusSPfGceRl3SOyoYjR1SqprDFmqnYRVkNyQ8vaqk4TS2SgC2mAXcA5juImgDQEdFPfwEguPmGOjTKc7kQbM0Y6rsQi1Mo8KOZPrEtfPza9rzqjSENXXqeH19Tt1CCqSZgYKHP3c2V4JQy5nnAFGdngNGprIYSwoWPQY+BTVL0xM53v8iwgR1oRyz1aY0oTrUi0EzWhCCo9nEhIgSPBJ8kGRSY/dTbsZXZshJ5pxGJZH9Q+YpC6bOMWuHmwTaoXYDIiAaIjsSexveA7YA0xulj9q3vL45ZK2UMnHryRFXuzNNwuOalfv34oBGpHy/y6odcgkvkimNn/kthI7TkxO4PUFfNmndrSCMKC45JhsG7hJwvb77xL2+/erptuvpnSrT8U5MYz58azzk0qN6frq6uKrKLjRyeWm9McTq2D6ZiC2jEQum1GjiQ6wgw33jDoD37/Lv23v/1+/UTlu9++UzfdtI0b2kxmTULI0FTIlKCXa/UvgmUVT5JtVcsLuwy2l7nKhGSPcaHxCydufOMkXBI7WEDimIrk+CIKSeZL6oN6C47YVnAzWOpjc9fOmlRDaIDMwDWQ9QDY5tAdWJiyaDGwjODJNgrh/E4mQOF2P++Wq47QAistYuxNHYPGRg0lzvw2WUhBil23DAGpBgJWLX0cNMIkKxEpKl7E7pgBF1KYlWa7IrGFzS5IlkrEFFVE4n0AHp1YcSBgAij3ztJsInYSulsjNaF2k9G26FjhNRmLCowNET4asPaHfQJQmieDc8gWZKpCTLDXw6DbhcQaRSqIjERS145lWSoRLcdkag/EggMRs2zHRND08CTLRrQs6odRimOgY250+IKvTa0pcL7BcFVUZJ43Sa3MHsM0fn3zxS4wGmmstxFLDRQIHYO3rYu3PyCqVRqrhIEODSBLxsKHpEjqidaPU4EgwRGNoN1XOmc/QSpWXGpkb4PNx9ltV74Dwq8qYCqULOrNkXL7sLh+2uhHZX9Es3slTHry5yO/lY/DLJgZiwqezYsfeJMQi5/5MaM2aCQvzYUHMyQUpPiReJMUPUUiI1hTl91yGCWkFyK81IiIZlsDL/UcK2bZwxDMculBw2yQHV8yGDcXfEmDRj8G58fWPML1scbFsMqLd2VNPFhsuroy16Xra7p4lYcXl1b6by1euMbDxavKw6U86MjDpAN5YMTDoT1HLir/8UB+s+nzfWf1ya4z+mDHSb372Qm99ekxvcYDlFfeP6IXeajy/LuH9CwPWp5+44B+g/z69QN6PA9iXtmjR3jY+IsX9+hBHiDez4PGnz2zUz9+cof+7Tc79KPffKl/Rf4F+1+e2KEuX+qfwUqexH7iy8J/RPxfl+RH1IgfvOyndvIAc6f+7ekdpX/87E4eFu3Uz9D3Pr9Lkft46PnAi3uV3yL7+Uv7eSi1Tw+zzkgeHD3yyj4ekiKv7ddjPEB67I2D+tWbB+tBUv4n1vzT7CfePsRD1UN66u3DeorjfpoHrJHYT717ECxySE8vYtjvdHkK7lNv79eTb+/Tk2/t5+FUZJ+eenOfnsYvIf70Wwf09NtdnmT+J9nb37y5X79+Y7/yNycjj7+Ojfzy1X31cPcx1vwo9sM8ZHtklIdf3qNIHvo+/PI+RUce4iHcg5yXB17Yo/tLdum+F3bxYG6PHoguDJsHxA9w7h7gIdwDz+/V/fj5O5g/e26XfsrD4p/w0Pinz+zSz5B7Obf3Prtb90Xg3f/sbj3AOX+AWg8SexDsQfIepP5DnIefE3v4pd16lHU8xjp/ifzqlT397+W9vpc92a9n2YPn3zvINXZIr7x/WK9+cFivfXhYb3x0RG9+ckxvfXZM7355XB/uOF6/iffJ7tP6fM/Z+nuguXb3Hrqgfccu8PD3og6duMiD3ks6evqyTvCQNQ9iz1+6Xq+H/Nbj1dW5rq02rfAQfoWHeGu8hubO6wrJD0xn22RkmM005J+H5TU5szwMcmz0wGtzABu2zVS4rcLArbE1dMMrndto49aAcP+Y7qMwEkB1HIdOAhxAevLjYy56Eyhe13a82E3CzrcXJlIaVaNKug2nPAbS+vISAcfPBzsWIGHTS4tmlye7ayA6Nj6ZEmaqVK6+2sKZ4mUz2CQlEcl9tLvOLT7IdAibixUpUK/WLWat/UrR0S4etTLFSOomHPwaAXL83D5HZK6keZA8fqGU78uiGeH0MpLNfLVmvOCGaGxpLkylziCQGIIvGjl1cMERooD00YhK/WjQTT1l+nzWIMkOyxpYrG31LynfW0Szl44dv5YwLqPbjVPtRJC+l315DV99mTFTJwh2sYtk5qH+iNkOg3pNtbYJV8cryJD197k38KRCV6i1dur31QQyMAKJDmClFT8G0VI1EEuAfBub3mHWiZGQik+gFhLPhSQ2zak08oMlGgmJshyfRIghUZSEb6XZaHrsEnwbYCGFsq/kAjOyyVZ9WehRYiPTNSfyc40Wv29er6E0iCgoUje7ip0EAlGiYTKq4gkrjcIupLPCsa0c6HR/igaBlZEQKhQA9daBvj8GNrBlu3QtGSt1Jht30YtWAdZAkWRNwW6Dl2FqDsrZvHGb9Mff2a7/+rd/or/9z3+k3//G7bphG/FKhEFRenkiA0RTyzrm3CDnvE7zmXuNB38ryOraev2ZrnoYiJ3P3evzNc15aJic1LuFz+z33H0PDyAz3zbZ7mVHxQkFazJfPdBHDgvDCSPoKb64DpUtH2OiNRWF+sawaNiKYG7tsKcdrFB8KVmNsSktXnRkurYKqwG00zDGXvimV0XNMUb/n6vURbInk4hVlrCGwrTRoBI10jGjIqhNPedosdoqQrFF1iZqdwhv8AMBpHAkbuXi0MvFz3WUU7CAI5NvuwAAEABJREFUKrDhbVgENjnSkAUCV19MPHrZWaYvrwZnzBCJjYQQwfxq3xrY8DcqbFgb+RM28seNGz1oW+Ig3H1kT3iAzbKRuxlPRmRCp58kTP5CLxeo9UjJi2RuTS2x0a7YaG9Wy8U2R/5DXtIjv4M8nUfXCpdIxo5kjWN+zJxnIotu8gbeUN566y26h5803L39Lm27YZvyE4s88MvDvnVuRms89MtDwJWVFV0ff1swN6j89CLxPBhc5yFiXWM1kcbmrnO+FjgY/Zabt+kHf/RN/Y+//4H+4S//UL93zy3axk00d6JQG2vLeqEutt3Gq5vWnJsVRw+x5mSWFkmcPFjkEA8GB7XwQ5m+0YdHIXojKyx1TU7qoojRMVJtg4WVQrAdaYKEYGec3kSRFpdYslF4RhKfji1olYKcOeOXxrdho1k8Wb2bOXIj6FNiYdhdh2rekIUfW+CutMyPADIyxRwKIqLkZ8+LxkAK8YAwo8DEN6ysCaRixQEPhtKGjqdULaxh2cwh0kbpFg69IUqcdWU/Gm8IJI4lDmmtCKo2xykXnOJVxo5DeFSk4ggFM3yUioMx+jZkbPENGFSpNc6IGQQh3jhmpUHPcmKWEI4PBTdBaaBmLssmS7FxWidU/Wl/gxHuGEUaD92beit6BVkNTrgt+wFhhMkIlzkaIF6dD6CKB4qBmLWb4+OA+tSkMKkUTVxp1KBTJU6iTXPnmsBmXeKBTvH7QJ0G112SSK1MGZMMcHKZt7B4Zbcqk3X04yFKXvg1a67V1AeOP3FCmew670zS/bCyhtTlHoAbXE7FxjQIc8fDkU2lSLBxPZmqYadKOJUx1ucIgMKgQmHqNZKPNLBpPdJceQM3zz5J5M0RKXFcVX1yMHBrFnVbKmKpPhdm77jFZB6xRojKnMaP1PWCLWJT/cb8HCX5ZI7nDQtKY7oeETnFHzWXZ53PDUz4Yrq2IamLK+bioIiz3/FzTNQRkjXFzSzLQhH4qvmdkXNQrxHOtwcQZBgGzYaZZrNtms1mGniQMcx4UxsZ0CU3SMMNap5pXYPW5tu0Mp/x4GTQdR6gXFlpPGhsPFiZq/7p6OV1nbm0rvxnJ6curNRv0h07e035G2h56Hjo5GXtP3GJBzUXtffoBe0+fEE7eHDz5cHz+mLfOX2GfIrktxzz994+3nlWHyEf7jyj9748rbe+OKU3Pj+l1z49odd+e6J++/Fl9MsfH9eLHx7Tc+8d0zPoZ9D9N9SOKf/k+Ym3juo3yOORN4/q8TePIUeQozz0Q944wsO2w3rsjcN65I2jevQ15NUjeix/Py7y+hE9+vph5Igexn7kNXivH9LDrx7WL149pIdfOaRfID9/5aAeirx8gAdwB0seevmQIj9/Of4hPQjvoQh+fnMy/GAVT+4rh/VzakZ+wRoeZv7II8z5MGt4hPkffZ314T+C/+ibR/TYm4dZ+yE9hv/YW4f1y7eOcFyHOb4lqd/MPAh+SI9j/5pjXQg1niDvSeo8ycPOp3nQ++x7R/QsD32fff+onvvwqF6I8CD4ReTlj44rv1H3xm+P641PjuvNT4/zgO6E3vniuN794oTe33FCH+06UQ/qPt51Wp/sPaMvkC8PnNXOg+e058gF7T9+gQd1l3Xo5FUtfgvz3DWdOH9dpy6u6Nyl1bqm8jc8L11vusy1FuGZtq6tSSvrTXxu0yovizXNtN4GrtGZ5ly/4tqVt3HtzuQBqWuba3wY5JmVa99D14MHDbFtzaIH0rBRvGnHlngFRRp+KzuvvYgVf87LDZ3Xo1TxvC57TBUrbhOvSQZ48SNtzj0rApb7DGTlta685qndxnsAYSkDEl4jp/vkw22IFUpfCya9aeA4MKAybxlzzclt1IENMieGYMVv1GFasFYSuMGd7qliPakEVMdZOUnI5Ei4qDFGNkQqhaEO4qUA68JijnVijTs5lTJ3PHLCrTq5UcIfIfiti8ZWOdhwwqfKRjxJVU+qY8ae82F+zmxZJykgGUVOz64RiN6LLmoEQRbriS3V+1iqYKnngqeTxyFyvufUnjNj5midE2KTBKFMuHEVJ7VwOEryDBRJbhelwY8S+XX48U0cCW7nysPPexdsCqUrfFDWxASikZd5bBJjI6B0UOyw6nCx+7JSFxQw+yfSSojTyaM6RsqVs2UgBD1J4SWITbm+uI4ZRiKByySp5gpYMp+IWRKUZBSbaGxXPDktx0+IoykuJpzGa0LkaaO1MRI+aOeDUSqJDhs3NW32YORDTaQkvPgD3oKPLfgmkNymWOUw9F6lGGrO1jFSykhObGbEnyMQ6HavkxxO5uJ4p/IAik1ZpaUOaSyx5/V6QYrJ9o+1Q04ienq9Z6rKohi9oo37BxRpDNY61KsyiWxsyJlXtDkXac0Gbg8gZAAwsoBWhwCoqW7mm3JTL9JSg5rFazVmQMJm/Tyo+73tt+q//MX39Pd/+V394e/fqZtvtFgJc6jmGL2UA1DhSk0k94dIPkPXbwXmtwNHWUHXZ+31NSW2zk9b8/k86922bZu285n97rvu0s033cy15bHuqHBZBJPRmUdxgtUxaGxxIri8thjHZIktK9HURtrkRqfcJPF/l3ROk8evxSSV0Mp12f/7AXbfx5EafzS7Ggt9Be/Rr4y5FiJfCQCkxiS4i15TsEF1jkHDQXF0vdLk58A27DAilR1jQ0Jahid7Om8js24TxOgjsqSyHmRCWq1m8pZ1zx662ghk6SWtY3U9hBQBqtjy1gcvGRPg5IBLTQOhloNg5S4hAFZvUsAdG8gsVshX5zDwskiqg2Trya8XkTZmtYw39sRjFj8GvAnrbo1LGRJc2yhj07GFKVodBzqdZY87MQYBG8TiZA4kxwikCC6Ta5OwHYpkCmVAWiiQU2chwZmmYhp3iMQm9qBiEwYCbnDKVDdjBFUo4arQ962p7k4aG0QQ1mjNeCObf0b8jXvu0fY7xweDvAFb40Ffbqq5Ca2trWl1ZU0rJavoFa3ktwbB82AwN7U5OfPMyIm2LXoXCW2lBRPmwP35zttv0l/84Nv1YPAv/uRbuuOOGzT0f+guhYg0xObYxVIRIyI/P1nITsQOFDGObUzHqgTb+L1PVh335BAKJftf+xQcoSu4YsDpPZlNwYsvgvSspcf7yCnNLijh8JqzK5GmrY10ph1xnPCTVwIMpJqPipVbgMAsS/WNwGibMYKt0lZ9xXZAyR5k49BFy652YatYdOZu+QbI28g5fq6XFl1zs9uxK9dy8lMrMRyiQWTjBCuPgV4QcNI5pCDFs8zE5Uoh4Ypmj0bZofSsjPOsL+FwAGyrvhZ6TEIJjM2Vy5bsstRQWYvIB1S12DJf6sJexeJS1pim5Wa7XLvrNuqAqW1bxkGhXSKc7Gf2KtM1QwgZ1bv7+QyusWEnp9aqOOClqJDcLJBgPiDMCNXLJ3HCgh9cnE+FA0ZIdkZVs40vcWXIfPX96sQ+bxMUsqnAfCbLcpxQ8XI0c2ZAQ+zLaYXnXC3uiyCLTnpKpEDmsAM02S4JjikcScFESxzByhwVZ1XRzExKE1SQLK3bSosZkoMHsMy5ZYwj1yiFQhF605zjVNoYHBUIxejFVUdrhB/dMjvxaCD4zkuoJk5OsIhwSsPY6JXF/B2xeWWGZNKBYqJwmCAGF0/tQ9nkjjCE6qSVzpLKhkfJjFKA7qirnhxYad2NhXjkoOMRc7QYaw2tjrHW0oTdEGmgcGHCRnDJGGPxJ2kCHznYAwseSKRXHfN6NwdvpTWwpgFzGKyBogOOjT1YNtrSEHsY0DMNs0kGGXuSYTbTwMMb56GNB5XGzwNI8UAnuqHn2sbDyJnW2kzr84EHQeaB0KDra4OurUp5SHRlRbp8fV5y8cq6LkzCA8pzF9d05uKq8p9PnLmwppPnV3X83HXl7xoePXVNh09eqwdTB09c08Hj15FrPLC6yoPLKzy8uqK9h69o96HL2lVySfk7iTuwdxy8rC8PXkQu6fMDF5EL+uLgpZLPiX++/wLYRX164AJyHun6M7gbckmf7b+kT/dfrL+j9wn6U/I+iey7oE/2kYf9ef5GI/pLcnccvMAaLrKei6wLOXwR+5LyT1v3Hr1U/yw4/zR4/9HLOnDsqg4cv6qD+Y82kEMnrurIVx7CrdQ/gT15boW9ua48zM0/iT114bqyb+d5OHfh0hp7uqpLV9drj/Mw+CoPha+vNc6FEM5J2f38rK6jOVdrc2ud8zb3rB7YNc5zzqnwxfk373sGxJz3YTZT7EhdC7OBy2Amcx1psCLDbAZnRuqgAWyYcb2hLcEzuEPjOhTxCP6AbpK5rkuwVTaYEYnYVmkds7ser3+LFrupz4Pr5uJglp68aAeEm/m4Q9S9xS4UqClmg5N7sALjTDymKaiSJicc1p4A08ZSakRSo/RYL9QulsGYsPhlMoQfwCaa+mBlBiTDDg5It7HRvPhZTlYYB2G9jJTGoIeG4v4ddOL13MyXNReH+cKL31lNduf1TErWOrpOKLxI1hBOSVKoFdayuIl6iNJat8Mb+bbBXOdQlnARrg44NUdTb8Ri2MSEA541C9sYuOMqHaTqNQdVb5UXvwlTMqtkDtEwyW1Y4pC4p2LazDPmY6oa82h0ag8BeZtPIXWYWJWsfBUuUZ3e+QQk5kBEW+AY5HJCAaVuhttERGLM1Ci1BCVMIq1PgdIk2tTYQRZUc0fDip0S0cmOnRSbevTgMYNFbMueBMQIk9m8mNmf8EGk4BL7bkHHEtpKK7+bcUsKK0vkcA+Rlc6KS9v4rFc0ExjwHZvB5txwPMAwWAyGbdmIuqBgEyssJjbKThyD3pwdqBnlASfdDFQ1BQynemFYHC9jnSZ7jKJsBvjVsbuX+ag9rjMzRQiHJjusVItghx4FP3saCT/RkhGPbeVL6iWSqGrxmXG0XXoaer3JozL1ygstGxGn7NbrVnweFHIC7DnHX3B3pdI1yFwOauu687Yb9Vd/9h3903/5of70u9/Az+dY9dap2A0ZOya99jTvNRsvqHx2Xlub14O/tbV11YNAHgjmtwRjr/G5e87DxzkPRRvviWbbBt15x+26e/t25Z8PD3y/Gqt3NU1QukNZuzluY9hWvSiVhs3536BathPoqBOx+lfBfWBjGtIdEZeUvK2SdCTUEtFYh0q6ndqSF/tednz15omLnmxMFaXmk8qW6rCoVC7TahKDZL3LkqAhRDYSTREJumx3kdWbsbguukO6u0UNnDqnEESaNIYCTscdqEsfF6QsIKQJ1pZGwYaoQchchLFkW449aswNSgIBSsaksvswiCRtIhH4Kg/KxgHD2NSn9Kb+tREcI6Na4Fv9ReBrJl7EfoeR9RNazswqaoqAZYj1a3NLbAmZ3OgxpaL+aiZHWaGNwRtmt373Xm2t3/n/kTGZ/xHeEoeUaWmYi4A5JruvEcULrrqAu8FFmBeIbeWPld5x+x365jfu0R2336rc8PIwcH2tKQ8H1/iReG5O+QJUVJoAABAASURBVG3BSP624CoPBWPXrzmvr2sdmXODExdu6kb6ZKrmGsX0lm3l7yHcs/02/c2f/6H+j7/7nr7/R3fzE48ZhEZcvbW+VFkiRYsGvsmPw/GMbPVrg7EwkUsBjVG4pBcHCL00wk+MhE7GcTZDFml5fYv7cuXk+KCDOQXg9/lIKT9xwLIFhU5e58Rv7BVej9cYr2dXXdiCGLtMUa2cVIqD0AtCp8eOxIZdytTQtPhevtzEs8YIBwE38wetDCnro9iYIsPIOhrflMohZgeNaIR6jY4ks/tVv4MSTFKB+AYM1uJLKY2E3wWYJcSWbIhEi9WEqkFB8VThisdDAKZYmCDVW12bpJfH0Hp9LIXfubGQMYaqtea4i12hzmwJJhmpVxq+HQJzYIeFUi8eTxLxYCVSHWN9QwJI/bAieaBX9VkzNFX9evyGV4QMYm34iZJfdeIiTMOoegPquobh0wM2gpZj1q6ZuOXuE5uDplyAuk7BEq43MXwDq1iug/AIuCSr55ySVNNACpJ8oOotOQmW1NCPn6gRjkaUQuIlzkqilAZGzcRbhkARMDsxBL+NkrVWPQA6GQ0hSG+IDT8GNpc6+8hqWV+tEQyADoadMUIGXu92vKA1CzsBXnszFsWtCLw2zoxZNSvE0LiZpELitjUUz6r7qGh9O3vthr+pZ35mWMIbe9E4htAWGieUCCbzTzlTfqtZlXHMT27WBVObGzkNJFKrwiAHJNlFhxFXtuWyGOCUnYGUqE0yYeipbBUrnyH5SPan8oCi8xDc4MmJz/bXSyA6mHJiMcxKZgsZNHC9D6yvZIhvMGs2zDQDn3lW/iBpGNztxJDyCQzhUJMonG3FmYHNRD2EzHFmyeBdBkmWkCwbAocZbCaHo5lUuTPOU8Q80Bo4jEHrPOiaz2ear8+0hl2yJmw4+Ovr5nu1iZucbeCzykleccmNvSxrY87q3OQOSDQSn5qJr/OQbT0P1yJVgzlYZyt/YJ19/XOweSMW4WHqnONobYwbDseXY3PZg4xvOIXlQw17G1tjvHTFrbLBa8/hDrOZBviDrYFwzgmm7NGX5SneBNcy8w0mPgwaWKsiHuT6QrNWs3YYEoycG1dsYwwmOBrx2HaPl01e5tCWRvXKiJ6Nc4p1FS0aoatjLniyTWbsxgVjSE4UrVqH6noXPmG13C+wux+DkmCFs05VG1/ZJPR6VIRaKJhGaSQFW6RV7tKQQPIQKhDoI0Z1bm2lUwMKdo+31M8CcWOjWGTjGg8LqbhhWLYrFogIGCM993a+M1CzFVZ+4RxsDoqIxZeTTgBWjitsECIZ4yU22nB7IJVbracgKCbg6bxRO+suyffjcZ+A1VdNAk7WbAehfqAIeJaSeoLdJXGCcOMPUkVUjXxCGjez5uT4WookboZMFMW1F9gG5NpImmvNBOnZo2CpUd9fwkM8wM+kcLAY+3rCCz81A9pWfTFfj7E2AhlZktgGqAaR5jgNERmAEjmizSnYRrt0aiJlEycs4ZMgpWHTC8oxJ54ZMl/VdRYeJGQxb9epV3zmip6jE4mKVEaKITZHAJgcy6HVa8pVO/cvyQ5HTNnjOZ7aQ40+kZgNnitPNIrLsl02U4RVfiIY4JYzBggBL/RgWXdEASoTYvUiZwkcLzbkrD2UpnJgkUm9VhbrHo3wIiDkw6F2QjbHR4Fc+aQQxiLQGjg6lwhghZw5YjUC2B5tc9yRcMmC3mRXtOYqmuIn2uIyI7Syuu7nqWnO9d7tBJMTLbJjI5kbmapUxfgALtY0Uhcs77NEwwSQ+rLIIkfW2BrrxAyGSo8JGpNYsiO45Mzbmm65UfpP3/+m/sc//Gk9GPzG9lv5XEtdKGH2eXDoqYVSHtzHTt18Zl5bX9faWmRt8TAwn61XV1dUn6/5nL2WX75Zn7OG3N+sW2+5pR4I3n7bbdq2babM06oos0YLnclKGyuCWvTMnq0Y8VEVHU6yI5j/sZ45I/9bdqpGMreUaSP6d5qLtZnwddhmRvfc1Tj2eUfna9Qye9mGOrqjAkjv9foYv8tmzuiNqjO2jlsrjPHKqaGAbn2VGyRSpHHw1+zZGOqKCyZ3ThwjnAxOXi6gXJyV22HMGCkfgToqrEUPI45htxLqTVcSAdsCFvcSLuDEEO7gmSvYRqwRoLMW/QcbGcVkhtLTEN8UdoCleuVrykowEtQTO0AXd/WVMcczgrVnZDYkcMkY6ypFTBTGeMz9u0sjHDw3C+egS7DgqqSGABiOULx0bI4hH3zGbFUjXjqDqxz7nXkCbJaJuhyNPZ2PsIfZoFtuuVnb77pL92y/W/lbBUzNzXldbbwZraPXuXmtcoNa5Ua1wk0rOg8L83cQ8s+IcyOPsCLZLEy92diIxZfBENu68caZ/vCbd+m//tX39N//5o/1h9/erhtu4CYHRcSV7zAqchDFzHmILkc0why86hrj/NNlAyJ0CMs9R64xLgmagGwMOqZ6wwFrRZBsfLm+hB1LzlH2mI1DV7WNM9WCQ7QJ0hNu6H4M3JhbECvhqub4Kt8eHan7Sgtm1Zfxkz/xypZslzDk0AIIBM0MljTFVY4UDRZtDbLBJxE2Ylu2lWbn+JgMHT9iE6PHljDozNbnL6pBEd44aGrk1D5MPmyoeOEZvdQ5qU4F8nOeU5t0MsJJVlP8eHaYMMiRgyBgsaNgSjGIlS0rbq4hAtTk+Co3eqwjdQ7EykFrqfFyn9IXWk4uEp2qaLN+j3tsWzYegoUtyIjiRY9i1W2EEsq1E1J0E1YG8msf4UVn6QLDletLjEgwjzkpMGDjizWpWpPxK78B5KBQBUYjXLHKG3vBKwGzLduxSicVp+zoSI82RfPWhhpN/aDEIrBRGOplsu9gISOZM2FnYfEJKRIwmACx+4gx9QAcQ+ODW/i2lQeti3nCIx6VeGkLDgP1qzQBzKQIlKCq2ZZtMZSEY+NrEvWGmzqoihSIE37OVcDEmWZjjgBwFtz4cWqtrV9fSSi8KccU+rQ/oUbsoFgNodv46aUxwDJpXOGy61IcbI3N7k6UPdloelEmrByR7hLRbOy6f6tj8QWGBpEdu6zRjo9I+Ii00KIl4miuXStfYoxYG23ZFnF8jp9RvVk2IuOa0dmCuhSNl23VpJlnw45VDLiWwimyuzW9KJirYtGTFEO0AF01+Dn/I9IZdT7n1A+ngTUMKQ8+KwSSS8CgZm0mbF67Q+4nYIOsWXwknIFh4FgnMfFwIrEjw2ANQyp0dBj5FZO0jdhsSByE+QaLOUwlJNzEkKZZYTMexM14+GZylXUNA/VdMYPZNdae5/gJyDY+OAeZMBY+ZObjahcEfMui1YCm5/hRGx3+hqPax6KnKLHOB8GuUydR07IHSVY1bMdmfxUtyQZBkmN324kjtiV1sS3bkizbSrP4Khs98rE0ZJ4SvIqL9ZrBZERZwrLR6aOoWg5AqhC4SsDoFNHU7ASkfn9oild7LimY0gDp7G/iloMh4TW0qBHMOKXjTzLF8VskHLRt7u+UJKHeCzYMRSTbiJSB0x2FDVdLzfgV7BhlpcIYyC9bcDghiWWtEwa86F+JkUsFociExrpsEDreRo/P/JUfFD+06SpxZRMNqASx4Rc1WDYLP2ZhhBWH+YTY5AgQbccWYcsS14WlYJMIf+RGiebCMhqPHi7Y4rUChEs3wjzxkXhZGiAenbUMcaAYN6ZSCwECMW4XDEVsl46ttPJ5cFbaqr2x0Ja5vtmGOGIqvm81WZKdsSmt4hh2MAxRgZCNTxe+YivOkpSZAUbFuR6Sp95sy+4iuXrWoAkLVMKgzc2yBI9ykizbShuVuhekS3hbYzYsjp+xkyrLjEvHl0SiRggobqXV0BRVQ21SsThIAVlWWtNoKFw8BbczimZ8dw2WuNgE27INLmW0M4o2aZiYuZ6wZLNmotXBSxOwcdDxbWyMjHbGOKMezRxGkKla6mc9TCARoKOIjjVFayCoGm3LRgKIbAq67K8fbC/4DbvuReqYokUzMnYqjtao2qi3KDtJTTfO5vreH2zX//yHP9M//tX39Qe/d4fyz4b7PRgOfXMqM7Bmli6mVz345OFnPjev8bm6yxoPCFeXHg7mYeE6P9xbLz4VdPNNN9bn9LvuulM33Xyj7HEiVCthkOurMdbnpXrhS31tTQLvDAlTaWaITH7WWctNUWLJih+cFzPXYhACSz35JazJFPIUi5E1oMdyFWnwhNgE6IpUpA9uAJkGZVu2JXokSjSuGMbeNzCsyjWHbNYKizq2ZW+WKdMYXRocZOFb9UW9fK+JZA8aPpTeqQlJtrvPaI/2pMFy/rpIibIqTS3lOiYlJbZorbF8hpq3/FQAw+7EiRkMcuGLIYYWjIUhDRWhcGkG2xCNtdEz6VhyCdxspoTJ3ED/o5aL+JX6oP0QMaaeSbLrk49OXipEcuhAYwehb6ETG6tynDiLHurCWTJy7Euucoj217GzEv377evS/v2Mr4/+jjodHo/vK5lZX2QKdLuP0nRIqRHRUpvNBt1y66265557dPdd2+u3B/PhZbp5Ra+tryn/jDh/T/B6/r4gDwdX83BwbbX/piAPDvMbhjmF2dN8UM08setGkvlYTLDuN9104zb94A+/of/xd3+if/iL7+pb99yq2awpL5hJ8rk+qZE6BiZITRsGdvCoviuMOIyBEaz4CA43icYlhDBDrhtK1FJ6mJUlhEMPHS4drHzIMMAzDlRAEwOgW7aLnLU1uX+ZUItk6HoRh88R9JzOrrUIWzTCGjJwx0h2zBAqH4C+OB7bqhVlPo0NLMc48T3WrWPBNrQIio5Fn/gAMFTCAgMr5VStVj1aRFnIVHOxPqWYlJxFTGA4nBHqkYTbK2HTcTU1aJhE+cZZ39CJAzBZdfLxitT6N0zsykeHapcHiQ7A53Auo6aCGzUQ2zLhdNwOwio/dZDYNVkbiOONWFRysrfz+qk44QAU7Bjcqt6yJZpzDsulmDHqvEJprAEoXcB1PlMmooqRL2qXPRA351k0d8lCsMJvgVRD1SssA/H0mJk3/0Sz0pKAkfUmFmHHlalSgBBpjTnnLKBh9x48IsEGTr6deQ0CWtiY4ug55eDK1CJusR+qfcEsgxlGjORUYW0NgV3xzFEJqWT2BFoLT7SGLPVwTawhgc0QrDWplkmNyVedOwKSXDvLOkNUTVsDCJpeOFyuSZUtcqTsKSXplo2oMsonSw1+y3VFKiBQjFGlDmtoyDoCqgbW5q00A3vG/gUjrSqjw7NosYlhAYHgJ7/8cQAlhkMsdmqEU2lgmYtodWvQwMMc5xiIWWMr8mij7B7pCiJY75btbgLb3c5o9a8KElOdXzxq9/UE7L5GE48VicwcAmCde3Q6UvsjES9HUzMGO8jI0aY+VvrEqvmmSbJGOIlPUOoGigSPbswy9kBFbViVjhcbt3cch5xjTHLOJwKtxxk9SuaKGG6+Z9bayKHzmqBQknINkV+x0a58Bs4YMw2CrKpD3aTCTf5HAAAQAElEQVREiUhy2AUJWzRSusV8ndfnyHyRAYJtyrGDAcac1O6XKHx6chNmZuVBl1IvXHJTQ8UZmMsl3VfZFo1kw8mDz7A24sRwihNzEo4/ayCEIpEeO8KUsADoGECjEYcZSwExZZmZV1lvpOLMNsar1mgrMWx7jGcN2mgm7smdiocfDK1I7AVJlRE3ItpWDaRMFx2x+hcnl+MOgjBXSkdqDgeLFAJ1OncJ4HLNlEU453BhU6fmQjMNBegAjgM3h5styjUUqbnAs5D4MclQ0akxR5hNLX9DLxMpDVbZrGl0mUKhpn5yKwcg+cXCjq65mTT8MVV2rY586mITljMgWVN4qVcaSnTj+EvjG8NkCGnI2CuFaaki7FaSelnHnPWDMCex9BCL2WdOoLghEY89h5P148qDNNSLojxq04krk4+S1EjK9vtAvitaIh48VsXKEAX63PN8b8FdXkNKs2Q4CYwJKFPLzjinVKvMnAOHVknMRLwSMQOXYOeYUOQFIQN+MKUmUvOP+xwSjEBdRIO/4eBD6vnYzBkbBYqfeljBMmeQrKkVlsogBOgg2PTiZg5sJZ/Nt8NFYosKxOlKWIvW9zH5KVY12bw+F2MliO/DyRfNpBtNJ9aojcWhVSYaD9PudfHovQ4j8RqpQb1E4Ko8daBs1whS3YyRWt/Izz2sYbdx/orBE5k2bGJMFlhxp8uvjlNMlRMPp8mLrxYcDwWhxspXsMa6EaVBTE1UxXvNeAk6Q88vyMkuv1yiyc0PJ3IMVQBs6ra7yVypW68jkNglVLPZW+LAY7pBWR/eNEdigpc5jBONYh0wAOgb5xQosWAQlACppGceXJzEGq+YpnX93vbb9E9//QP9f/7mB/r+H2zX7bfmXwtQpNbUZL5YiqZmGzO1qJB74yjr9c+E1zYeBq6s8Rk7vyW4CtbxfKae87rK+7I777xTd999t265+RbNPMvpLVHmK9Gi1YwNd+n6wKMD1jq7WesE6ukYYyz5MCoc3YV4jDqeGL9LJt4UTzUzhScA3ag98vB63/B7FJ/eY//euERanoKULS7Ict8crSo1TByc6gwTxKrrGhn9zRUkewlJWkRb22ZwKaNK91MQTtMi1sGthTbiZcFuKktbG3hB1Fn8RyN5QRU4DqSX1a+ZZLS8Fqrg4rgalEmSkEBkwqKhpCccHVmc0KoGssTL0+tIyojJa10sFJZUIJXgB4+MV73SrHyJsfZOrSxNDrohUpXR1IzBC1JefJFYvEn3eaCRHhbW5g7egYXRXcZCMiA5DBRl+3ytZmQqAjVHFrZVWi9i1NRjbxVRq4Q9o6Kyh9lnVYMNzjRqxZOmaVQt8TLGwcQjoyvz04+Z7rjtNn3jnrt15523a9iWm85cuSF1afzUYq7r/GRjhYeCq9dz80K4sa2uris3r5ZvpizCiLIAOUtlNKISFqg0MwyDdOdtN+kvf/gt/f/+8Yf6L//5O7pn+43aNqxr4AZszxURXheTZTDKMoedfZYsacCmqy7iTGI4fCeoPcKma2qxi1uZeDh0RdpIsoN3x8aOiWKbY8F1SRzbKISuEgY6oBKy44yVsS2+0KisNApqMBTdjo0QYYsYu21bOBKDHduyEdE8yjAZHH+q49oMhNPHVYhETS3hMMx+RRdeBmx04sUvQ5iAGttkRiNkZFaCOJoENyhu9i+cHgIgZBsXQbcQosMHJVxWBtu4nPORg7PUc6arsnraxNVGm8JVBxhKoLgREKahToHxLJsz4NhSOI0YXWktTgykU8gVVoioFpvzYaTB0QIXpkVl5st5giyk4ujYknI+Eg0pIQA1jGEUjdQso+EAd3pLQItWboKcX2gLPFBW/H+R9iYKkh3HleW9gcJG7ABFiSLFRdTaUotaRtOLemb+/48aVVnpc465v8ioAqhWz3i4uZldu2a+vBcvM6IKhfs+Jm0lBsaecswp1IFFmt3UrSM5QC3XRhd7k8H1WaCqJR4sdLv1M/o+P3RTVcDxvTzri61maoxQcvQdZJMFaZmDYAm0t+COpASnU91z0CZIT1tEwBg7JF8POCDxWZuKIOS6Xl3jowmOHqAp88KMuanWDGxnZa4pNQbdMD/iwAWUmXu5iJCQabgAY45mnoGYAXNwdk3tjCyfww8xJsiZKubPGrDs2p6x8Vk2BekZgSCO2j7Ode+p2w6+49sGShraGjUm3uCuCXt34gYVcfTsAds1ymkbOubhEnO9E2/SW4mv2NomdsRzazWIoejRtf7OZcdzzrm34Yy3c+Q5l3naWyQQV81aMO6JF5491x0nc+YyriQxlt3apmVlXDOY8Uv78LNvITM/8+z7z9wFd4vXuJQgNZfGpa+4/5AXarYTxQUPbdwVYQXk9IVeZCmYwwu8Z4bnwcOapjb372JPky8vgZcEu3VI5I05Q8Lbc7BYI0tqon6hv2BE7H45wiUenBOSjixCrJH5MWJ5wFAmY7M29ZwZBG3lzjmY6wtJbUMHXeg12lhbUhZYgiUUIcDY2o6PyqwNsIrzowEdY6LX0by20XZPGJnW3E2NtqrY2m2jkmaa+dYM+xdqS2gRQ4riTPdcGZqQ65svxswRkOM6x04oYLm05f7r6NjqYDW1VdQIvOQEY3Nu/MHhj8nAPJOFOfcL1E2Rn2izpCTDik0Ml/UsVVqS7ei228+lE6AwI5I0NApabexxuVdw/HKhxUBa9MrwO+Op0ES3xUC8Z1230cV7iUrZjeQxmvJL7PVnhin+iMHDaYAZQjOWzotlssekxUdyNWy/r9FtiaW5ecMozWkarubMAbrgjrhOhLQELDTVlaEdHM/DNRC+ryMEuC3SQuDaXXH3H6ERh7zbgJw75M2K8LXborZg3HN6t47BRFBnHUnTVsUKZuYsXOsqwY4Nvch7HzMUQWtIJrmFbADdcndMHABbilHNOVFqEpk+PsEHaL+nwIZgEobxeV9iu+KB4YweTHQx1Z6b0EFV4AAlGmTrkLAY6Kom91oY9EeAmIRMTtu732IDJ6XXEVEjhR7aqR8iW/ZI6v16xCZPjbQkK9oKLoqCksoZNbscmvPfdnYDajsQCWmxj/jF1xr+xkwghKLu3JhJcxqQ17kgckzDzNgGoBURaBq7G2o7puVC23pjV4CrNOZen6SE7+Bwm28/+yD/+Fd/kv/yj7/JX/72j/LVl5/weZU4788WzbBcW2jYjLvPRCu+75S3b5/zNP/58FOenpQ3efOkbPvp6XXmc/fiszC1P+Ozuf9jkc9/8mk+5LN527PGU75J65Bg5N6AWPhxx0lQ9EiPhgMHWHTbXG0shv2z9NpUYG0JbcEf0UY844V+YeOcLra4NsqBxmOKqYkDvFkYuxvcVpgKaXp8mc7n0e4YAQ7/buPae8/IWE3e0VMnGWyeKdTIvV1RTpGJ1pV8j4e8bikcN0FKRVxIaPjCWBBw6PqqwRi0Lyn+JZjkzPiDQY7gPs/F+27pHv6+ixfr2ODLeHsx37XWcafwLB6LvmEM+r2e9t1JWgB6lPywXbAH7OaH4YRHek5281z8MKbcYAzF22KsDIj5WLvrnOMwhGTWNcamMMpQPKmtAU9/3x/4nRtiELbgXJdtpRfZqOPhqE4NVzI3reEHGfzBH3PywoXNFPeIRnCDUePY5ja8BivISy/4JIedEV9ICc8PLM8GP2pB6tGJ0ileHjwfffRhvv76y/n3BX34+MuI19CH0/43EHxgPeU1f6LxP/li0C8Hn968OQ+1t3wxeGQtHmiLra+Zjhne6S4BSsrr1e2W7778SX7/V3+a/+uf/zx/9es/zueffhSWQ05HZg0kLDxSZotGxtWwoA5SCC33FPyxwVgIfa9nu8eGA91OnJyxEtLx5XQ7nmeY1gWQAwqCD2Z3ferESGjkwuDj1KljIjC9cKxPAIYA8xK2BmpjGoQisbdRxpPJjnDeaczHuugvizJehxeZ+Libf/3y6VqUHXc9O36oo3Z8L8y1jBgxiftnT7wn9MOcvpxNeTadvRGnRIsO8xBssakhV8EjFRI9xuAsfjCyImoILmA8cghhm7HyfHyS77zFjPoA9JVIVTIoGMbpRLelIUetjL0mdQ1jxWW5Vt9OC2xsdRpjmNQ2goWaOOubNaLjL+2IZkIOnOAsbUT+3adg+SC9hr9YOLuCixHuDBUlFlmYKxnD63E4o/aNaMmRJtCuOpm2INLHrueGM+Ug08H1EJzZt3HmocquiQ+Juk2L6EBcmWrDkVJwZfKYR7uFQ3Aw9om3NwMW8nHI5x4K1kraIsE5gioifXFTa5NA3IoGEPD7HqlBEMoYBOExL8b0yceSj0rnhQV9YfuQJmPyF7C1XPOihmsgAEQEZ3EGm4KPscxfCVuANlXSSMdeC7tIEPTauLU56uHHNrwMZ2GHeTN61wjNnB2jCOec4XgjEITre9S4UZDddYjplGGbjWu1BNC9V2sIPXGS8ekuerCrfuGumX+MHcfMJsf4tgmJI+7XOYeCb/xu47/EzUYM7iVQrwgOBQrXvoyDagOnvSKDUJ6zw1wBX0mLDqeIHZsaWWC67Y4Hf6zxXf941Mu0NeMe7jb3xKwHwFm1d/rync7yFlXXJO3RuljsgU7tbT9zppdYQwmZRSDFtjH4OFeu+pnhmfypjL35zD9UhzXr4G3Ds5Xk05+5hZ4FiT7jjFBn5iFN/Ww9+FNBGykcC2EyFSvEqBxqmLPXwXuc2uMTh0inijbcUGMdvpy7uN8p5gKsBBmTMZujhVDn7k981x6TMGT6ohrF4DKClmWvAJ7CTdttw+EYyGkamv5YZWxu8Mq1DiICcfKklWHiMHNamSbIOvwXPz5yqEc65288Ns7Kmouc4ltz9mdNwSlGzolDmX4PYQwfDYsOcRhJS0Vc4602DvX0tTLQOT8A8VlvwjpvjJYzPuYemGd5DeG77pGpucNFQRm4xYO3BOAIXvsLkwsb2xImU0gYRS5asHBdV/UNI/S0IBrgKjzojBZ2PsXzJX7vEGe+A8AmZ3FteuqxX3KmxOGoxm9Cpyocxrahsy18CStTy/eTeNuJpeD0UvdmHuIagK6Q5tiHim9NFUV3D7dUzlUJUCiPaMGja90x1qPPgmYNi8BK2WdGnB9KbHfOwgJk1TtnZoEBzkh2kMY2+SeuLbbdBce1K6BLYaBuWAMek9Dx73mAY1t6qOSKUXDwo0kxcYvxZQLGdFe9/RlPnQSPROvsqqT7hAZjk9F7EbggrbVAqcHUIGTCL7Wss6MnThQ6IxzI2nKsveATiJj3r35rFVDqMRLDLxa+eS3OsYPJLAbjRTMe48yjbT3nkbb9QUhhLSs0B+TUwyKWDN8aydgDwsm9wZRkFHw+ewI5h1z34rxAaSViwTMm5wVaMcpU0K81Mclw0fSJo+WoRhtHrKW8cNZQwvMnxscTW8yz6wO7jB3RQfb14ucSX+B98mHyl7/6GV8I/jZ//5c/z3f+O4JsaJHhXKHSrCFXmasumvev7+1nvXBMZAAAEABJREFU6lz/FNf1ZaCfo9+8eeJz9FtE/RQ5fuZ+Zr0fffhh/ELwyy++yIcffpTe6l3ILHHG2NaxenSKpSyi3uvYKTZD8elnqYB2xOj7IlxyYj7BIle39N7pti58NGc32uHkal6yzyt5rLe97nUZUGKzPmeIMg8lyNRa8iHOhtA7MmOLTx/nB4O5G/Q8ZtKBdgKzDZSrhjBxucrOZAmw5I5FHJcuogPLPAWTgOMoGZMjwhxSFN0RsNEOBvQVfWTOgTNW16kUcGu+Lzu0x1Br/xyAXD20RVDv9OoxTNpMPJZodhrBvN9+iD0iL7a1FPMvjX3MF97eSpiwSO6td2sb+gqeNY6JF5euaF8iRbn8P6T3rfUuU29fvD+UBf4wP969vw+/719EcUX/0s7rg2vunrgyo8HKS5OM0N/Bi8e9wmFOlRe+Vh2QK4RuSwZzkOSf1Hzy8Sf59ptv8tOffpNPPvloyIsHkw+0t/OnG0/8iQbCQ+x7vhx8zZ9uPL15zcPsNQ+yp8hTzJkfCFS495lLr8ypzugPX93yxz/9fP4T4v/yD7/Jr3/xbT7++FWgJzwAR9Lspm7a4m5p1d7qPXiC9SLEF17U7NNrukLDLyrpvDxvLf0R4rEdTSoeZ8VobxsSXwSnLePL8TuPkmnEOgZTHQNrEnQhqkKNxUOuLSYShHPATYvdhM7AiL+QKHFeiqDbcmw3YDmZhhVlrfsJvNxmRNqJxl8iqJSIKbtkdiPX/OGKmPMiWiEHCjvDo+MKZRp5llNy7Gc4+k2hrBnbpi1+Rrtm1zQIxQ214+WdthJRKJl2I2uemuPtYXz2MUzZGw6+JUXaxh++bAL4XHNrF/tevJmGIjSmA4wEXqa9RIT8Uzd1OyzKE5/1NJWvC7qvAchCwN3/4n2IOd3VTy3vi50Z1eCsb1l/7dzBxaidacxtDL8ElYGdF3/ss6aFX4CWUcG2O0+IKSxBxb0ke8yJ3C1SBXbOHRXaTmyLAZE768CFoVt18dmDyqWpM+spqga50El5md7Ylp7GCOnoHZF80sFOl4C0cljtEi81bmnRD2L+OcLkBq8iaCbH5Cyw4TPSQehTjuE9OCHGFVHlqrL9pi2YfUVr730JZICQcQWYG3fDUIT1R3SQEm1d8KAMIM5B4cXeAXbHlkaZXbXMA2ZQOl6CIWQepwVvBVpax0zTWmOZsa22cA4Y7S3WIASyudbNeJk2MUpUj8G5J4y9oUaOdso4jkYyZpLy8uecftsEn5Ksfc/pWG7ogscmpxiejyzIFzRcYoVbKHb1XDsN+YrHTVLbtEpGe//EVittYZrchmOVBW8TgOI/MugZyfS9/8wBvF14VTBMxs6Ik5qLwIMRa7QGwVwX/KkHdK3Fn9lUSsAUU5U0YJ21+Wza18Zs2cjFz26TozlzYNSvNNB0l0BGXL/aKs8826zpvlzrFsh8mPLN9EzBK45J4GSinBogrjc2sZmEypucFhY9CGjUmbbGNKzbeu5N2zAw9do6tIEYNFUIUbyzWvw5VnJbHKTdWpJnfPGtfbIMJdBGkktZaotJ1knSNg0NjD5nKKkbJUBnz201CMnCxKfPflpjzA7PsxiGGOIZw56Om5bzgIcaOzt16gyJoYAKFcciiE5a0cbmfTX3jQ6rUjlXU03GS+NuM4Bpm+sVm4t1PdhFMBnt7MQY5sbX5Ple8j9vVyhF1L4YVsZfyS3FL8t7TltsOnjb+AoXrsUquJ3YVtsgBE+EEzj3e3vIm0Jgx9um7XYYPQMlQFJbDEUg7MkvwZ+TFjynaeJPHlDbiXOlkibBZzNb6ceBKGrOi4lanNh01DkseGOFRow1YBzEHDEQTZSeYrn2gCg6ezayTi5kwPuaB12ACoreQkA7ZYlvl3iDhwDQsQES9NqCWywRlc+Q2WeT8fPSONFxdp0Yjm3x/FErbUPXRGvvM5ncsq1ZYONLUm9VZfQ2U3TLQGRw9A2/PRhKsymR3Z9Zw8yBa+zit9yhAgqxoJvzKgDSMmC6OkL2LQduLwPSmJydWhnIPWLQl8JgSnsIVGuxp5fba4FIRMBBUteJ6/HMM6A4cyEWBn0UO0Q3Bdgdd1Ios4HH0fyLYI4kMLM11dJLrBiLGCq4yEkkoJXTpABd3os2gLdrXBmLUmv+NuCvfv41Xwj+ef7l73+Vn//sy3z04S0EM2e+jYyyuJLdLGvNZwzlab4Y5Is/9P5i8G32l4JPfI5+il8G+s/JLE7lww9e5av5z4a/zqeffhr/qS+r8phRwRjFsJCX7tU03/V4TkZcknk8zvaS302RckSm5nsECg3CPoz+IXGOq8Ij5xHb9lR7pPyH7dnbf4jNTHQPSrVTfmRe9rZjjj/OrIdp+D8ornHn9J6xrWv+7U3wzH8hMtbBjF+49r8rJr5P4HpdsHV4rqhgqRRMb1DftJiJEyPNfnl4gLm3qebgFl/Eu6qQFBTliDE5RkI9pSV6l+QF0zSWRCUnu1GFJTjf9gnHsHI/JMPKppwR5trS9GCZh5dr8geF8Ojs1sKji2fsorqDjFrNfrEot/wi8F3CbLmSm/ZFnHOEkF2uWnm09beIIvOOQgMu6qUYIwz4bdMiQZZvfaSbg8syycVnBNxj4Oa0WS/2ROQB0BNqel/4Px7x/3D03Tffxv/5yCsefM/8sPIfRfVh9fTmmQfXW+Qpr59e5/X3r/P9a/SbN/NloRzlef7dhLXXw5h7c1IdNMrf+YPpF5C/+pNv8l/+/jf5l7/7Vf70j3zolpCSsLzYXGNbrkNzvcRxMjBrlcOF5/jZZaFKUM9GwdJ5zepw6QEYGTtJKyfTVjq65ayX5vadZxFbQNqD4lh3ZmU+XKLjZX4xxhuu15kgFIJkYrfoiQcuMEHgLPCmAJm2FvZgzLQUQhCtixWQ4WGQdUPgExccZS5CAAg2NSYPvWuwTyIcICWIa49gw2k7qXJdSvDaZtdwxBwMG/7CFpEPYllc5pgY5sSPv7bfUo94iyY+I7Hl9ZWCrMc4PH1g1sxIQstATv1lZewVEOLMBeUsZHzda21rOzO6P6YZewaCpV5OveTUoor1XMMy6fjGM23PPLA51PEeVXwPzHNpCXLG1F7UmMrcJ8/wpwTD1LcIduCEFLrelrVCOls5GpSKCdNPPRIWZyinBYTvunM1Ymst8kOKerKhLJc6epHTksvCrbkydEY6MeMKBQgQtYMTHd8Y0LgUHF3PNNSEZ1wcb/gHHp7DrIgCxhW5C1JHYKydhkVI9hacCVh/wTXu3z5RLwZZKGh4nu04pKCXfPY8uQuA9c58xYa7kMAx/rxWWgMK+fggsfkMwJ05jMofITiaoPqZ6xQIdLgEcQhhLxxOHUceDhPIOsL1gwS7abcMJ9hKt5cTQzETO7esoVN3ERiI+29gWGomozz87WRuioRyFJ4cY0oHu68xzWPzjOaep64cZeLOP8YeFvtZYOOhrWypvbZZjRUy62Wtxrcwn+sBM3eRJI7SRZq26GWRMM6+ALZNXvtu3NhB4CzyQVhTABem9Lm+RKfowVDZMa4bMbkj5Lq3OQtIizpB1ux5v+u127dGWV9indB4651Kz3wx9Ixt7Rw7sZZzYGVrkuhMyQjK/i7bNQ9IcbnLv4eAsZik2MZnjWIQSWWkRljsWJ21LSdltrWWI2u5EoyvtB0xjkHfvpV2mY45cQC198hoapIwccoQpSZjWMyOGyIfzHEwbcgLbfrCxqTMzhXXv7gEcEtJ1k9QHIC9cb4UWIu8ZQwhsII/O8Uf3DUg2uJq5lzDZYDvOApwYbTMh8TaBKm0R3O10G0pisAHwoYFzoidQfdaO3ZDW8h4amjwn7meepuLZV04LRnwxVv2BHd5D0IBTgumgCdw89AkHHfCWWkPZxHg+jByhq4BXAxZkg8PlCziElPOHxtOsEOT614Hwp9OPj2W2HFQHLIxDhNlbIqDJk0U8Wfn0FcLOEONIiuUyjQmGRs9fkMMLv7UprgaBCvToMx+x2HwCBZ6eBhq3HtvOV/qCbRkw2FVuOBUXXnL+Iw4S+Z8nKAta2k2d2HfMn/gAdKQuzCoOz/j0It7TLw1toJCSjr2GrXfs860mGv4/P6IDWR3WnISKmAvtLa5i4GOuhOTtDDJd8+G2g5Gsj1JQ1ZatASk1Wa/5BEIHpyrN4YVqKTiZ88hY2E7v8+smdMaAOxmxhgPTXyRjhmecSr56ks6hmMnq/UPNgqq7IotNnVa15DZE+ZoiCk59RwBoYE7kkPwLCFtU/zp2DK01coOMp8JOEUolFEOCrG9fqNk4cdamGx8FmZ8pQlSRIrSuvYFx97YWjTr3nYybmwdW3/YGhYZ2fHBMZ1PcrGVxHmym3yso4iQxRKAdifwkt+0yEO83bXkYO7kx/ixjXtWterUTC578Ek+WN4tw4mLAL7NH3332fxPMf/Pf/h1/vwX3+azT16dWNIWyWndmvmde3FvLZ6lz3y57z+x9fT2Kf4twKf5Z7j83Pw0n6Wfnp74YnD/V3d+1l6stW2++OLzfPcd8/GF4O1GbfqewJFJ9sVNeYlsAacXmTBgkXA9hTSVR1tf2diKWhEL62inQrQZ8tLElRck486wQfayjaTtCEMSryFzOZGS3dpug5HoXos13hEuC3FKOD4INfEsZ+5hgWABeq67DDym4Ugyv2MENv4QZ7gcksZ/bzCs7GLcSvDGfo+Hy0yzzNmWORpoMoi6LuYmd8kyJopP0UQfWUgemvuY+AM2JnWjjHOGye0dvh141AuMO0Q0h2Ef0f3flPUf4PcPcHpf5h8gDPzDGX6IDPGdoXqHODb+cbH+v/WyXuXKvuxewP8H7ZoUUy+t/R8RbiVoL1nXOtRzeV9C8HY3tq0zCszTA1+bnFevPuBh9Fl++tNv8+UXX8ZfNJ7nS763/NLwNm+fn/L0lgfY6zfzheD3fDH4hi8G5388wpeD+0vBlWd+CeV5eAqjvNG50WZtaF3ttvkA+fyzT/LXv/2j/Pd/+vP8/m9/kZ9993k+etW0lwSbN1E6RqvOvS1r3j0MwvNhBnOy8NNbWg1BtJ39myuHIAFAauk3VaXkJU17JNUlxoFht771TxUgoiGI0Im1xkHYNOb9/dzCpMOiSpBmoIZGPQ+QejgJ2DwMYjOWtEVCWyljzrj4IXQ97GJ7+IFS9tL4WkbSFl10kMZ2g8Mfoe9TEFIIFLwpVlJrhoZrJSUHKxiR5G5sc60rMOzYGl7yioc2shzAFxKkvaEgoBk9yKj3eWjt8MpuG0napklaRmTifCBoeNUygyT4OQ04reOOOSoRUuCNYuAqXB5npSdzQW3aMoEdTRQiWFJesS1jGN5/XK9nf4FAQK5jhADJXGr1xhkQ7Jyh99M1X0Xhoqjt2bVg9povThj/HqPm8t4SQ2TMpcMuNW7kO4OfQK4KzgZMFDZruN1klsL49jFhOSd2qO8v54ZCVhF1bBRdLgado43XGNJ2s4tDvG1aBd9eBnAnt/HD00QAABAASURBVMRMSRw0IXaZoTmPIi6frbstInhwWTFG0uIQHB9zXLS++UrwQ6DhxRkwxtYeCx0l2x9TAnVfbAFOl+ej1oi1mmyOO8q9ec4z99Qwj5CUI6Slvkiee6TE4c6m0MAAswugBTMRG1p2m/pziPgEjGNNXzNm5xhQbvteDK3cByvllRhiyjS0lbRjJWlaJTQCjBev2sjoGXYcOjkEJKoAWvY/PhzXKz6CPzjO1EDjQ0+O32LQPQmxuwYLrcVQuK/aax4DCOWJxjwOMYQzDRD6mMHWaIupjDd2GHdes9suyIjrXEZdEQjnGeWs3/oKZWMZbpW0zX4BFUnwt8z7yXsLjtwtzrHSmyKvaRHnUSOp+Bbvh53Hupxch/XgQThE8BY7u23rlgtqmuA0vLhfFvaq0AwJeGitOUjKtpVbgl1wdchriyrxGzpbAobEthgU1NXbjqly3sCtNTec+iLYdrZlfM6OOiDZDUdjgGPjz/nwfMOke91QD52jSagrb4pjh9Y2vjDRjkiPTHmd46vg73ycK4P7Xrj4t20Y/FFpC+76pviUApgr2ZbzLFUyrfUeGTPRJqU5DTu5e2m1m94a2+xzm8whGWGdcw4Q/H3CcMuopPMiFIzs5vzksbq2G9LFmjpexAsnvM1DuBfZPmGzEPqs4xEXy2TsGiz5PqeZSmgrV/wyrghBID2F/JX0vHK1a70FYANQmOXhWgD7u7VztE2LgLVl3L3t4J4vJVJgT2m0AxWBwMfBbK5rksp0bSugI1qQplvP9G5PEwuPPGug8JNWLDSyMTHmbaIeWRkOKrZN2aNzmO5RuIe28XVx96Q1LQQQ1oy7tpOrvfwesS4olBrbugl5hLjUWEXy0sA5hbs/eQxeCTdyD4NJ0m+pgbi+ArYzUre5cc+3+pnW/tC+r3cXg3c4hzswdShIDA+85dmWpm1Cv+SZRcxawVv2GdqNHXm4CFCGm92q0x0nrLcDTqPgodJ2xDPABM38XtQ2u8lKOi90M23WMtYGWtaEeX3eaPGJlzwUHQuMnnbb6V5f29DhvPS+mFglviVN2hlcss74+/pTL7aCoYvs5WMkuo6jGSZkreTEQiPAaJ89en34ffzLzz/KP/ztL/lc+pv87a+/y5effUROpeWUGDsbesdeb6nEz+Jnfr9/6xeCb54z2r8l+IbP0m/4LM0Xgm/1EXluzufCZ5/9JN99+12++vKr+E97lQnuP3L6Mk3BzblOwIjvN2Ftbh9C+5qMz+D+i84RfeW4P6rkK1fdse9MPeUAD+ZBWMOPzHB49/Xiy1LueccgdKxcS6Bm/jeaVa2iPKQJX3LB+tiPzAOB7v6+n2tV94DZx9HMYwPgzXmiJ/CuB4P9HQzuIXGpD/bOzXdF/9d6but2yjPBjySc+os7Z95c+g8L8CkxsZOqzaqm1uaTMH3fdJiHGY6oaZvkyNiZNnWYsxMbaAZrKuMQf6deZ9pcZXBd3hEqsm5ztyTGZyChY5APhzFKGS9ZcBbOzIfdloweBorODGdF4gD09sHWPxJxZCHaLTzm3mujErbnKBxDDshCKDEdeLTDPHD5iUfmrEEtrkzNg1pvkbgMqDUukUMN9z6HBqdt2gJBomOAJh9++CEPoy95KH2Tz37y6XB8cD374OJPOfzrzm/4AvDN92/y+vX3+R79/eu3L3/aIY8HoQ+5ycN2nRZXLx6Uo5ma4q4sfBeZb774NH//F3+S/8EXg//pd3+cr7/6OB/ckvJwzr0t+NkIa7eEwIIVpMjiENbaXu6NSMOxTyCZXIDYFq72wplvjQIQG7R3cnASqdnNI3WuwcCLsZg/ufHqHPXsdVn7zM+CW2MKeBOOJKTGXyikgmY39gvASJYIFsGWJHQOSqIdd8B4xiHPDPWgpGgHvRwmSAo19NvmhuSxLeJI/aWFGLMnoykSGnO4vxZ/eKXaySEMypRkEcOI0cVPN9KIyjOgHqYGNPhGJSEyFmdasgnSiQ8IaWHsroNYwjigHvGFaLowl6le1gJ8COHtLn/iKxl+aNiMFOf+0MAv2utvvaTnBYWi1ojNvUJYRBP+tJnYmA5LLiIPHxeHXwMxpLHltI0v67UNzuw/NDmoDEYotK32/iljiJpaBjl9koim3UzH+zWHBmP40NDh/nW/ZADQyQNz03DXXuDwYER3hqUHDCdMMFNhuwey9/r1szkbx+Z8SoL+CDYUApAxKJuWFWI4w6AOhRIQYu2OJ2hErUy94YKbr/imAyPFAlkaCrGAm8NiqUJtsLVmIiCCmhwNKldrtwfbdHghd4u1lNAW9wSKDt9SKvRCQgYuuS/3wSkLNoS91k3ONGxzxp6BFYAthCT45GkTIwI04x2/mQyF8Mw+eThCzn1zQLYP2VrcAy1nCW+eWehFNmrX5QTWOAm0kBWbtV/sTd1VsA/Lv90iz1WaOzZz+oc81nC+ralEN9O5lEwNLap6vU48NOugoFOZerL0W7gYE8d+9vqQB2vOqr3ioboBIvf8BaZPWazQ8Ng9PhzcqaFp/ZeYEWqhxFE754yqje/6E19Jaw6GhLFZG8XpzLPnHBigs3+eOXJDLHLDiEBaxJceJZ1rJfwckoPFvc2YBQ+ECCsXwAoamPk2RnpwiOAz6isLHh2EfjmTCJ0ixoT9Ye7PK22xnjWRlbYqyhPBZBzfe+Ba8wAEzOddQw6I11CV7hd1FtYCa8tIX3tnWCyItVMAaM8FiMtIx5C55zs8sPFNkKKAcWxYU27ray6mXGf+oHOaWPAvWjTgUmGf0PgAZd5BsJOh5WpymHvWA6ZmE3RzBtg2HErECoo8xXQIThmDF6ZWdoBa5me3e/4p6HvWGkNZcO4G2WOTwVltE/vkLSbsiDkItnVGcBdCBUYsk4s5C0YDtQIrKlZo1aG7bsVHPEzK7aglkrma8MzNNLnDGIh6oONb0STw7ROwLwZwFdZ0bbY4NlNQnww42ov7UTG4xLbBumJ4uOM4X5K2/DTkl98wcTLj5IG3rP+qQWRMhn0NCkI56sx6xktERlhgqUwYV4a1Mqy2YNjDSfjhnwGsrYXea0ikut75bDLFwAJ7OBihFjiuzhanwzKiYE7fnIPoYFrX+qHOhkze56mvMNvu4xAfHVrjzyzKxNbcqNK0e6+zh5xGWksMTXXAMZh6BbY7wE6gICCLKRGQMZxyhfwGn6cPgP7MMRgwGFHqOANRi3HGAPaRlzh86pmyBEdugORyDxFiTYIrUwYi1tiQDEw9578/I9fAhKmB2bIwxUroHV5Tw3vIXGh0+FN/TG6HtWugMOgYdKLMuULVrampM3UAR0tCtBe6nQD8XQZourEYuzyfe6yhlT8g4WMP+cIy+OJcnSM0rtYUX/BMj2njELRjE8IaJho6nEBefIn3ySeNn0P/7fd/nv/8Vz/Pd9/8JLcbP0/Ja15yWjyE09o1iLsG/bfPb+PfBJzPwXwu9rPz69dv8nRs/Td8pn77lntnrkfy8Scf5ZtvvuHz71f5+KMPmalTlymuBSY6I9mNfe/DhIvNEqw2MdfBxdu2gSuyNz/4NVxQ0w3JH3DvV/OSTcgwZV/4aPI8A++nkeTOy72dLLh77YtlLvbIii9M7uyzaRuGJJ0XZEz4TQC24Lo95x7B8VnCkez4cB0yjZlkjAzAYFTBpO+C7n5zWR5sR+e0rgJxegELUNKuLZg3QWJbZ1sQXGOuhq9Zh0sOpntx2weG9rgOCD49bVOSRrAXnsKTBHQh9JeF4Tz0R1z70A+jlFK2O1a1F7haWQwK6qFPrfuGiN/tTQIZo1elA9z9gwsrksswtoaC/4e68+fUCG3oHA7mdOtcsm/IgbnWoqjrwh/4pdSOv/gX4UXPXLiXnlKPPrZVFMyXLqC8INsSU7a3R4sreifmEXszOp/2FTKs6GcWfhIlKZxLK6bAwP7444/zzddf59tvv8nHH38EGD4wPMcv+hZf8vmgmy8G+ZOO7/mC8PXr13mN7cPvEnkvN3Jo+6rcl3AtivkI5tWr5mfffpF//Ns/y7/942/zF7/+o3zOn9Tsf0uhaW8pkmDHdtVbIPpx62O0zR08hlvVXAnPE0cEsPUtD2YK9kuR0OCIkzgsbEDyAxIa8UkoPtLEEqw0mHlZEea9U4l5J7ZJcVt7N508x9YEUebwQQOAApxAZhFJWuplqo3NkPLaCLnEXOLcGwVlblTe/cVJUqakseFjUDqh1mLiqSSgsRZocg3FuP+NgCTSYoOXNHlPRK45vEfGHw5MHfPUiPEJYcfCiKcSG5h2wwtcKEdP3gAJ0YQxNMMdzUh3qrC/FgfcrqU7WgCZegLYpVbVDPTctMHsW0DtFhFYELIyLnPptU0xWsekRSPuZyXpvBJU2sZmTB1qtI1XftaFVW8isIk7WASRVXzllrJWrUzb10yfyMknZWKBq8z5JGmbeTXTnHuenXqux8pwgrRFUTNo4016M2OlRSOxgQdxDyiRF1lJ2xHu2iTkZQUoSQdq0Xlps9aDGWkbOoTmGOhJpVJoC8dTXYExEhIurykcpO4F04675yFV30rkaBLKMXW3QN6YUSqrjAy+HeOXGErEV/YMxSu2/cK0A44QcgdeC8w8Ns91YoBbn3zmNuacoUp7Za5c5i2520Zbxwt7sMUVarbgCLdDbJgqBNzxBchGlugW8jE8TRXxzXhI2RjFizXESS/8pi3a3hR1uerZO0ZLZDoDuS0argntvr+0PZuBJ7xCKNwCiX5nOJcGe3xC6iMrNEKjMbMTc2/ycGZdaoiz/aNRXE7XQxFzAbSGA/+kY9ENoOxtVWm7Ba9tcDLtsqk3foghwp7nzLgh9qex1UV3/nbj5muKUcJ0yHTAJQBhmF4vDq9IsAN4g1MNOOu2wqMDa/frTNpSLMMa04nMDzApBmBEPT+4kjG9doaHqjGkZIJ7iM24JYW0wyR0VFMI2lyEsXHTNvNq0hZRK9ihDYY9+vio3btVXvQ6NnRi4PSFFfCNZRrw6ICH1nZb8wMdIJyYdrHdENo6ngMm3MYvCFLi9GpAqDa1SI9QpjUtgt3WcQQ6+up4zjfuyr5n5A4ww2IskamNPWYxpubWZ6k4u7dDGGdMky1ksqGJnEEf0tRAb/QGk9UQo2dgCQRbkYA96G1m7sVjOyUk1Ewc4Z26fQIWQbgHY5OhfcWbtgSOP3YOxtrStEh2E1l+K855eg9OVncsoxng+8FW1Gu6WASQrhNn8zJtcL64KGDb2VtsTXDzOMe2mdH3pcEEjsRdNoScb7xzjjBSXrHVYcukM7QN/QEMb02wuFMqTZ0bYJFMk48HI4iWOsFhCSxCYyTT2qYtNoJum+Lt4TJAxJFBjtZ+lBbeAS7LPQ88wKLsgqGgpk+AtY1DPAjYlSR17NB0ULDbbp4u1zv6DYorOucSGoAXJmpcNBYjNoZrw5pO1ug52TPN86lDaWIb3DZnz5zmXwKBVTk2bTWOaDfVc6DmzIFf0KE28bbxvrQeMAD8j1HUAAAQAElEQVS9BpgrNOxrjXjTiQ5VZ69O65KNDIfcllk3xGN4G51sRmKabUlWUOyGDIzLv7Sr2Pl55F/hk7GPvbHGxx+t/O6X3+a//9Nf5J//05/l53/0eT7+8AOYSdvY2t7tqY4vnjReh2f+ROKZL/ue54vB57zmc7Kfm5/evMV+mi8G/az8/PzEgVmh8xdy/C/0vvvm6/g//Pzg9vJe2YxF9cVOScl7rWDKBWsjJFzImEKXoa1IWA7I5WNOdzZlnMfBBIQ+67lv/5Hz79ncVz8Wvua37o/FXftcK42Rw3pIsIbiwrjteQbBMY7o4917qdH27uO+2OPs2B4pcKIv1gFGiSrj3AcR5Q5glNoK5vT344J1UDirtmmrt0Ub3D1y5cFOBZU4yNXNUm6PeNPYR3I1MAvgzpub6o8Xv23ahiFX80BBEgclpx3b/HlIXHWpeRhYE8XdQT2c3cnvFN3uHrvVNeK6HN2rwj4MkS3i1lVv5GUknTVcGe8xHtxZ/0kTvurdz0jwxK2pXFUHdpEKjrFj4tEHONo6Cq7qUYCmi43h8OB4bXXLmdWYAiDufEqITYdAz9WuayhXuWLuWz8kvfrgVT777HP+dOS7fPPV1zys+GLQ+nwhuI488acpT/4PR/zbgnwpuP/GIH8KwsNvHnb8acjFXW85If4YfeZImKEBOQ/7+wnno1crv/jZl/nXf/hN/us//ia//tNv8+nHH8BfPxD/4GzqreSZNXlx9SmMuWs6C5PQt++YSXyGo8gOtZPwpKGUBjYxeHMeM7D4KUY4C/6CM9WOTRzeIOgoUpHrT0r22ko2uYw+qYYPZzrwMz9IxGQxwcBSta98wW2D3tcsis9q5F8fAq5luHTtycNwTWOTtmPMCu4Ps1NFdbbBwojRh43nLMSwmH/uNUyCTN2JWR8CUBE7BE2VORZD6MO/T2YxOYe7iLZ1nHLr2KWk6598MCaeEurr/tYOmWq5O8exorG9WKQv5IpYWAK6aopYAxfSgqUQAGg3A3DWeJ+fcACNeh6La8tdRSXuFcapZ/zKX5TOlrn+1JYz+eL4HT4O+V2bqzd8MG3FNRgtTskx5BrCXCsgTTBZL2u5294D4gChMR89emWsEIVck7Xjh5l5j6xQiNt5wZIEc/XY1lzZTqbhjb4G61Xn1NLXpejVLY9NJj2nWMuu8ekTN8/71zVvMWIa1YeLT598CGSTt9cHA2IQ0OGsmWUJnb2QAl+mkokD2GNz/q0ZIXveYkvmCiMDPdTTa6kDT44+5tQaikNcG0vKbvKU4xHg2skBcC6q7XxytXPOEwrdWgTgWkORs+fceHDo1C1rzQiJdhzP5arR2Fx+YE2OLGDr5rR5BlkaIcT94UhQH3E+vNNXrGctRdBa2opcs8WGKME50caNHZfweMyXEeOh+Z6Y/Oy4XwZYV2wj+zw3hk2iMRTZ9Lux2a53c5PLbsr5ZZp083UuuxNnXNAGNBrWuUa4ZATsS3BjmLnayZm6koktai7jxBY/B4V1Xdu+L/a1m/OBCC2LBbesA6I+j6YQwgvVbkhj88zUAcm0lXmP4RdxpYo1pgA1RzO0NYRQeW1bKNhrcsMovsUas6/sFNcfnjFil4TNaUMhN5l6sVEDtWtgBH8l1z145WQICSGGxZcmQSuFi2m8+HZImuZiRpuTnBKGLeL5qic4IDXQbHEgc3ABqYCz3iMDUW+jF2/mg759U43LDDXRxOTE5no5E01LFwZHprkh49WskRFzKQFYi8O1Pi4Wi4EDPmPP+azxQjM3eJbd3FCDPgB5aDqgNoqur5Q83Onbz9zfZOelrUgzrtE204Q1DWAvDnihW0B0SGqxQ8Nf+Pe4kA6Y18/53Ie7vlKgAHcznvWKj5489RGU+xZuC3+JeHLA2lQ1SCTIni80uM3ZL6WHI/+yo0EGmv6yPjhyUQapPvMMxLC89r7nJ84E5LqY+mUCMnwBcClMcqzNdXSNi1oEpj9PvZ3JZKSs/Z6fAvwG45wwJ4c8a2gv59FBaw9Gjto6g5FnX2yGVE1CRI5jukIJ5iW8FOIqxH6PayCuX9wcXPI2X2xbK8884JTBnAspa9A3T+1U2i0VcaCkfPOFS00Zl6yz5sRYYyMh5RWkwzcfJ5k35OLaZ7sTyG7nPtZpzbM2ZwywiGVnJOi1sudlL5jYCXBsZOEzSnITgGXtoSQBPHOT/TxcYYewVkAzGBaAI+sUJ+L8mLuEtQ3jgcVYyiu5FZx55zpjq1sM4MhFiykmqBXg3U+u1CttB15G+catt879N9EDsrprm07B4unWlcRSFjbHBkjHtk42c+edH3TPflDt2/wpn0H/2z/9ef7r73+TP//Tr/OTj1+RSGc+03O18WfYQQo/8/7xy0D//UDl6elt3vA5+c18Gfg2r5/e5M2bp/g3BN88PeX57c7/gIP8/PPP8tNvvs2Xn3+RV69eZf3IgaxVrlGZj07qXoqGmBohjzHKDMeAsekP44Qe/P+IuSi6RbYV8FS6/yF5l+y6LjF9bPagPaKtjPMHBpNYl/f2jzEMK4+xnnuAtLH6EOSYf4C9xF+sneJ+lO3NeKdcxuK6ZYRx+kywwoVEfqwvgspjzHNArEr0MYL9Q+SxuL/ZQXrpZQXVNe+S4w+u/SiH4y8+V/xAniFMUBennNq+t4pNcNaiP+THRE/7+MsNY48uWUjrsG3G6cZH8IjODKSd0lhOdKRt2s78EoTVI8BBnHaeBhoKQetT/p3uDQadC7mQkNpYOqct9AgDnSpMaz3lxFCZJBLL3u+iP7IILzhIkoZmPuLZzzqxedthwsGedaFhJtZIVCkvrATdhDEvjdS7M/a7jPJDpBWTVb6ge5Uvv/wiP/3u23z9xec8pD4Iy2cNxMn3vHyoPfmA44vA+U+J+XLwNQ9BH4RPPhx5gMt75mHr+q2uhKFt9g+khaZmk36Q/OST5jd/+k3+7fe/zX/7h1/mlz//Mp+ClR+uyq3wkzSLgREV2rM++v1e6yoG3ACASjqwKEIR6mIIh+LZbeVa42IvXN0wYxhGrvzBWJ/JlCfGbrk+xltH68T0ScXiHJcqEzZRjzU4j19A6yqt+VqJlq5iinqwJG3jOvZ6M3PtwXmOoDohDAtg766PRY1QJWh5oRlhN1i7N93GGatfZmK/bGqqmhNwYMYVykkQilhO0y7IxNXg7SDjXda8+YhNcTXSGsVYSI+QFXA8lGC2xpQW9BaNTGsb+gg/l9FN6KG1GlvarYET7F1PLAlqsf8Wg/dRaAUsejrGdc8FzuQSwOTIllCgzDbFFMLTrau0MBYQ0nqlMZwT6OrdVaKq64BnURVs5uITT0NjEEAB4q/wGSLycNBNMbY0Nw7eGUMT835QQgJdFedZvEe8/5T4fkjTIrPOhQ0t2bqZRjje72s8BoGs4eAFc9vz3sCdWkYWwxbX4pcVALMd/VB/wSVDM5YdnJSW3aDltxA1kImjI4QYUqyjVsKFbAnKGyIzzDxqQOpeUbx7B77bJy1rDNeyTozMqa+LraL2rAu3hSum4LsuiiSDW2NpcgYrSdOWRY01NqVSrmYLjhSvpeYE8MbOaUU3bdH00YeLm4AzjXCLHRoaKK2+oqcYYynHxJtlq0ekpjFNYQMbHifgzW5Hq0a6YyWKtAxB1CjNYLe3ZPwZ0qozrWVPWC5thLNoidODaBLOpV14SyBNeyRby4vYGA5laJwBGDvYyQzNtFEEnVtcLaZwKzAdCP06k0m6DwRY77inxrvvpX3m5ZpjZYuVMadjk1cmbpsg5mdMhtCYQosQa8GnA43t1NpApvAIKLq4CAF6YmKCAouCTaBjM3ptsFtstDVjww9+aGLbLd5jp9CsJDCJ0UO9jujkNGyKVHXxddK0CjRLqdD0pDltG74HxaG/4DqGCbQaJ8SFAzozgRGb9yqmv6csirfyt2hqBaP1bokmsmLj0aeinqvAhIOTkLQY2FpaHHqU0NAtA6a9xaaP7UCBNZrhGFKudYLuW04QR6Vc8dZiCsGZlLUddxQD3SBR97SyUw6qczdLTIG+gr0ltKHVO9eAAMLaA6YVDUKuC4VL4CSpYsOgh8uil+hkt8nBvKDWtTofQinrEialI9t2VOoQx9Zx3D3MRSsxJejEgVPamou2+HkZm4voMY6tWnDaklYWs9KiFamYgFljs2YMeiKO4fTlfZDhN9fL+SnLte3mJsRCI0Jg6HhTGIdSesEcHdI0itFW8wdSYrkOu64Siv78gqWd9PEXjpzm/OS2JAmpEM/BeiXGwo1g4V2LO8hdUYfd5CozOIN1ir4C25ZJIXo7COEit1QuY1vHtB0Eg96RVKhHcR1CIaC2jHa0NsqT0JQyLkbJbCsxmCOuU26uZvhRILYAe6pEW8nJGrsp/h4WSq/xdzPrl5jCErAWkpSX3XhoN+sgLZECIK0D85DSYpNQxG7eQFI1ELqhOJCChi0oENrYOZ4MpKE1zt82bZnQTixory8mHY/OvSUF6/QdIWv7GO6bH1D4xPAxpvfGNeOD5wd9zse31/njr2/51//0p/nvfP78q199N/+O4Cs4LILekXRSo263496f+ebx2c+9yFv/hiD6jV8G8uWff1PwzWu/EHyTJ/wnvhwcLs+A9pbPfvJZvvvmm3zz9Zf5yP86j/eHldumKS/2jT1GggJrgoForEzYYQFxRn5/4N0dw+ALGdNYaPoI1qZgtA2dySgCz/fbPEtw514ZLGmCCOad9ogsSApE6kEjOLUA2qbdstCXAGYkD23mJPlA7uuYubhGqTZ+23e0nAUkZ85jG3CSgLcOLBFl3LDrzGnAWI6FroRbCU3RIpn8Ap4apQI977Qdj0ohhtId8WxNWdQaTVyNmvidy1lc+78wINO9VFuTZO4Iw94Tn/HAM9X2wGpDswzqdD3FSmrlhI6iItYeMeiPNu5Ln+QZXrCxzFDCSojT89Bc8IM7ZvseaVAGd4+yPzKsrpQZjCllUMT35rcF/MDSOyJZE03Xek9+HJ0rIfOlvN5dhP9A5p3z7xomKxdJW7n80QCruR/bfVKMc2Yd3j4JTX3FsKLdlBBi50HoP3L69Vdf8cXgd/EfP/3ACSD7MFs+AN8+8yceT/n++9fIm7z23xfEfn3+ZOQtD8RnOD4w55zIZYLdWVqd72hLlwiP6Hz2kw/zl7/+af77P/02//y3v8gf+z8e+fAWOVDYBEkarMF793gi95i1Zs5oKeGHDBTI1zIwoTiWAP0EjoIPTnjNJBho96LstTyTxJSOhF07BWWBAJxCZQ0FiV+UHEx3sAffXPFNY1Z+YIRqitxdf3+skDcPhyt/NHMScH3mKNoHZRXWVCDhOZ/xaCeMh0mtY1kibdPQwBlnRRnEWkh2a1khnDUxU1cC5jzcTjxI5SJgbdNsztK6P0ipoU9s4tZbOMw6+9U88TEZqg/PH/zuZ+jgpDiBFrJkuRRk4QdfrVCB9VCCFNYX0nDo4wcmButPAu/6Ee6LMQAAEABJREFUAopC9pHYLIU+als45zY11cJJQ2OfToClghZKE4+XP7ydjVCb9RiU5BlJwlYpEODt7t6fuWeuO2SmIeRdSpUEwDNc/LISWmdhREYDUDfMBS3WvgENH9za2oGw47ewgxEx42rXs1gDZXCZ+cxFGue34jWSo0wd5piYE0ZkiRgGXiCLOvbHGDtkTaJrdNKyGuzF3CYvbOPAuOyRMvoj2G3jS94Is0HMFYeCy2g9UcyJwdt8QLvzIGKByypEYaGKgBHeqczJpNH3yDfo2hQ8A2SqlEqmBBBWtdAo1mIcyyTqkT8OLrqbhZU4pWu786dYh9g0V6Pk1HH9cp8dDKLNN80kXHhYewMYkEhuO9VuuMMFC8iu5/oEtugFvvHYhNFFprgacd6hYdvHhiu+AnuJTrW0+LpMrmXItd6iZ6DZFPkrL/vjHpWYzl56dNDazdWwLEp9+6CTd92LpI+/JtzJhzVYMZCxMUfjz4I4Ietqo0EpBMayLKTvfrdLbXIXZz+CLUeRE2vgLN5zPj/MoZgTglIz5cUk5K1tTbh8KDFyyb4GK6FeQ4M/tfDxyDnrGEcXrh3e5KJdz5Vrmj6UDEaePuoH3bhiXH5IbkHcEEBTJqQzx3UNN5dgztXGpLMUuMzgzjkAfBwCojsH304t+sQX71eqY7NHY5uM7wmQ/FBoGCS6PAiyt4BpLNd68vVH9I8hrXIw6FpMTVZVVF+5Y9bH3cAYcjKtm7VtFjP7HW8PLQgTTBo/Qxb2jjDOuTqXkkBlqjXvj+GHJl9nZPEcF0Pozk11cnCo1RZj94XSoxrW8uQil9sNn/XDbWGc+ouorkEh9ZYFWWtzKw9374O6XjMSxIHpaxgzUtCfW3KhEMt9/frioW0bw76czrpo7Fk4A4hRBIsEQzjM5fiuEOYMX+4Z5ymU+fl3avE2ZgJACyHmzEFi+B4msl2u2UwCrhn3lKbnIJf7n4Dl9tqOhYJnIYQpUvRcA9cAQIcD6GKoDxzK58ZQrieR8SW1ja8Fj1lYGyO2sbAG12w9UNK0thqrL3ZvOIIInSlXnvkSxemWHjWZirJ65NnB9rxhDUlcL8p8VAS1lVDjFtp2DL04IQK+XC+awL0v5rgcz8iwkr2YCdUva/BbGA/8CeK37E2H+iwjt95SXiE2tYwRcC4grAEIE6Ufb9TiN8E7BLOgtRa2ezSmFFx/KzzA5fwAy0ngs9pD6VQAInogkGvZwaCr9pqG1RmtRekrifjAeyAw8dH7vndOsbbpZqFB4dyLgLdEwVzq3AMYi/UDDa1kjQFAZ15HEHmTf9mLbRm7hCDd/KJJTItFeJEbTIVLlPKl4FeffZR//Ktf5X/801/mb//8T/LNl5+Gy00aCQkcE/ZcmcZ81LHW4n703933v5J7enob9fwTW+cvzcxn5PlS8O35UvA5fo62zEcff5ivv/4K+SYfffIJ8/jH8Mxz1ipHk5MD1FNY0xwWa2INudsnpjoCM7BGMoX0diljh7aVgLI9xs3FOP19/8CoK+3SQD/sfzj9h9z3kJ36bvXZ+iPvhKu+ZOLvOIM4NFXF6N24OyBM8OiC/Gi3yrs8PeWRLks52EN4LgtreYge0r5Od+cd44H9UOsdyoNze7BfzCvRWp7aaMKPWg4yN/po4hwM74x3Dw7Y3patBLn0sZsAHilmY6s3r+aRtveYcYVpVXdxLXfnGIu8XLK6T87ES4ByFwy4M7dc3ODfJZ3XlDZ/jD8wGEfmSDyRex344HNOBHlcANCNq35EgO7rLrltE6QtqmPHZgwNzPjSnWPOhvks9GKHX3xImr1SRzO2Nbh0c83xFyYYBl9kaa75PwN/+umn+ZY/wfju62/yCQ+sQHYeH2iLB7d/RfoND77XPPD89wW/R79+85oHH38i8pYH4PPTPPwWkyozJ+e297Iympptsbe84jC+/Pyj/N3vfp7/8X/8ZX7/N7/MT7/5LB9+UH7IJvWXihQDSbCKoFsHpkA/7B2PuGOCkWlytzHjtbYdb9oO3jbzQnttD7jVjOxhM2Zcg5mBYc4ofaRJy5DEUQlNXfaMmRbPjm75McC5bdzKStJ5eQUvHwxe89j0mhY5MOZYIh0rUSuxaSiXTbS9gGSbK/U1TmNzbB2J9UZUNGnBXJeaa+6KQ2vKSFchdBBG+lyHhxxY0+v11FoOTVuNLWCtPgbzNN34UeMYxx/FUDkloq3G5M3BJWaVzG9Yf2CGFlKtP04yPliSnpfWrB+fZXAfTs9QD9A2N17Nbpu/7aTzMotVsJbsRs4V4Y4AK7L7ImNhDn/mwLm6NISetqm4e8MaG9+8EMOc7n3omup5S+KXpX0OexZJja9k0qqeAV8tDyzBTwI0c7A2+biZhuNcqLQbVSmLYVeBiQ2BI9mIaxufetrNfuGmxUbIgu/Yo81dwRsJYxW49ERbwWmiFVuLhzDGM3C+Nb+or9iWk2KId0N6oMeZs2YJR2PRjS3m2ObUmAkSpkqynfboJG0fZPtMkmlMvDBgBFIa6oKh0uIpOghewuB6c+Ekt01zGnbG23daTht48Beg+O2MWmkbBjo65RVaESZhNLx0EfqJE6DroyLYFoVUd4a06NCuvWkC0eOPA7UUZY6biVrRRa6S6HE6vK/W5bzoJG23pPEp1jaYCNoU1IbWhkNbCDjjHZMz18cYgbnPWZQ0bSC53lIsZ5N2zMiWtnB64gs7SJFtO64k0DL7x7h+lmPGDymyJcz1TtLQSKoW63GNk4tRQkrEsTOcRBWax14ca+NO18/B5j4md8/FJOAzVoZWzl5U+FchcjRbiFDao8lvmxYJor4LRDFkrDIaG4VDZ0tpNQB1jmrFmF//yPZWjCjXGayJMwLuNGywsdHudfaNDWXydy4o+9rTEjFBkTcuw7FhTspBsmnMsw1YnJeHjzUc6vq3OdeJt029iEFXkdjgJgwtdnbTspQQZYxGOwY2hcm2Ydz9ubh7eJaFR5dVE4tFEXoUC7SCyYxOOAexxi/jluxWFOI5OJcy85JjGUIQdr9s8VDHPnkEWodBGXh2zbyuJomxhcpu5rTwx1UrOKiZG90yrJLa+EYVx8Inm8Mx7FqzwUwDbAWYTADTL67JSFsE8Arh47FLxsYpgsJgnPpkoaXXyFkLO4O70oJy3dvGBptaiw0vYnjkiht27QqENDzZSKHDDX6mLUa5AvP7CfMBJQPmB+3KN8BscxQBpLO+xDRrrjS3h3W2MlaA4xQt60lTOK7RWpkGVmRsljrXc8EEcG/48k8RwZEytjNinY7bNq2SNElbJBRGmm1nN0IJWGw4Mw9+24Fv6k7QAVkjwBP3Go0Beu8GcVy6k046JLX1DSsepJg/J9SkxDMp3EioyIOAOXuyA7iUMMNZjDRtJzzrSoLHAIfFjJ3TdA6mqUwEw0qhDuGBpvo4BUZEiau2TMbEmGmgw0rxpLZNWzy6CrvpdlCei886gLQAu28bUAjFfh1ZEVPuJfVwAAhdvK3BuHdS+Iha/NNPbvnr3/5x/u1f/prPm3+Wn/F589UH3psUgNRK1k7abS9v4OzmWt++XfEvwfjl4NObt3wGfpq/NONn46enbb/hC8Onp2fW/DyJH756Nf9F3jfffJuf8Fn7dvtgcGdQ4sB6WTV449Rbjg2aNNPg7Tcf3ialbYob9Ig2Yr35fWGtGL+E0Lt9AgyTT2jMpt0CwkGukcd6IOyRKAZTcA9D2S52sRBqUAj7dInHVMGI4tleQvJg4i+yLaYyjGABtQ5W2gK6jTN2Krmuh4g5U2HtEb+F2cAux1sT8n5bRO3v47AH9r13KlJ3l3i4fd5PG3/N+MNBfM5jKjED/YesH4K3gcyeRFIAXJTLGRjo0oTw7HvpWi+yWXvMbDD/bqMa/YVynKPE+2NVzgSzxoebw82bcxcu0N0+RtGl5uRi2y2nVOdB9MWFtNWkeixjBueK57FJVu6YrHeAkJowFMk0ORhF7L5p1ciJYP2wG1MmcjfwHm3c6dZWZs4xBl74Xk1FO/jK3V5sGcl757krcJLEvGlfffABD6vP8u233+Yr/jTDf+vALwRH3j7zJyLPLw+/+VuCb+IXg9+/for/KfEbHo7zoHx+zjNfIno9vbyL+5IpcrXBnBx5JvYK/dOvP8vv//oXPKh/l7/5iz/J119+mg/mzjZTOdkkN2VD+Ad2HspsQIxw4BS5uWdy9HF3XlRE4e44PjZ9KFOrN1hFrhinK0GhJn9YBJc4tYVgDXdyxzI/aeGE3CQttnxE854T8Lw0wjhN20PptgtsEFz1Mhd4DCpJW84fGx0UCAoD37PC2nUp0pYHOgLDfSjyt+Q0MuCNIwFZ8EEHuoYWhJozBzadkFef6daY28Cms3zHsFY4mqSzmMEX9UEnyXrBD23NfRVokhHmAyYHbEY9xRj7Ir5wF/kLeyhoOgmLiGqxhjGpK7ag7VyqDDZ8HGtcDG2CdPlhBiXTWCaF7bDJm+BE9mCuWX6gH4HQlh9E8IdSkgu6wDB9g4qzEPqsz+gNhj+gn7khxQlAltjEejyH9lz4QSA5H4umr2wyGjzEq2DTiYdz4R2Ks8CXa1jho0ay52laz0l368GzbeclTJCdkjf5pAIEStZzwwSasUEhHe6MIJMcPGy6ke3JfLFa6qwdDdXwYmPl5C6mWCGM3Wzqzk9KkXXOd8yBhhzbzSH7vIiP50AOyv2hqLJU5ytEZl2KWImRhy9Bb6Tbc8wsCA7OygSy6y6Q3W8bZv2J9DFiDhw2JoZFXog3nP5QCGUa83MCYxoQv3K6UYsRalqyLQbe2218TGIXqHcEyLUW15pKggce7pWG/OMPNANTuR7IxjPNAPOOrWa1QuRSjeszDlE86s5GgSgBtsKS0dSdUQ75/h4uVwwiSGDmTs7h39C+R8Yvc2VTVgggdvPxiYIVEWSd1gcfAFjU81ArpKlYLvcDs0uVdnH0FUJTIv7MUUxEGl5tbtwAN7R58puruYbACvnskJzAm/g8D674ClZ8Rsxc0EkY04i2Gzd9kQ8ZaMGikj4WmwCjLzBCjKDOKeZhu0ftTLpx11s9+JOvPZK4n5zmFNWWp1a0XRD8IrkEcmNz7i3jDdf5d7RVGzcK7u8kyPYy1TKtY9+K45yqo13zLruG44FZYg3HkbrY8rTc70aT1oKe+kaMDW/wQBeX4w2Ijfm8J2Ma1y0GGCXpDZ62HO9XND0Bq9ekzEWKWPtiz7xWJEA4kY+4Fu8H4LMW1Qq3jaFM2wnbhKirxHxqhgYcptOiACquF9lEat2Nsa0vC4du7HAppJewTwriQtv7wKD22nz3KiChmdnOUibuGUrZ+yZ+rxXayjMXcGLkj7YCCS3FWACwyNQyPjC4OvAmjuPPXOPbDznkZ5GXacYCqsi5kXODAiOUYT9BeN+IUV+q/1yOwRaQsO+o4WKbh0pLjEMsOc3j+RB1IhSFiVAbH5ol08Il5hcvVRNomjkvf3JZED4h0GZ+5svztbAAABAASURBVDFP8I7Ktae2TrF9TWpx1WCySuwgLQGNSAXAXjz3IWEZK2bDsOuENjSG3Q/OWq5DkMIal0nIwgaC50gtFdVDTDFu6qYtIDgo/RY7rA1HHiYOJz6+c4JgT3FyCOZ+70z9HW+pYxzurkMucVAJpGk10lxaS1w+0baMUMbXxpiunXhtTFzZvuTloJDrfO2JEbhpow1PChdOl6UBjRX3w1VCraGMfXiAWbw/puIkTdRlpwUdjFLYeBhJeQmvUPpIiGPG9aUb178LcWDiCeZoWXMLei86o4HQjm6b4kp2VcPXR8YnjkmYlQyRAXOxtym3g3nVt/nVH3+V//r73+af/tMv8qc/+yqffvQhUaq4ERehp402d/aBIeQ98JYzUitPfPH3xi8B5y/LvM7r+YsyT/M5+QlMjvk3nt+fffZZ/L8Nf/7ZT/Lhh87JLlij07wI6947fYHesUhgjYzslYAG6rEPxGLVzu2z6jHOrO+6Dx6nwE4FXIf6PTnn/Ij+AeaZxlXAPuqddNZIZLphJRKUQd8d5r0MxPYZr8776TIvDbHp5WFt273dwctwrj3xhdz1j/Inuu41x8XLyMq/21yGMqQf597DcN5n7PXAoBPe/dHeyIzz908fC+xkYztjYlwA8cWBZTaQqHRHQoO+PCSkxQGyaymLQsskZBGYeucWWhLASkzBJLJZxdnStEgQE3Z4bh5vXmhpq3oR/Obl9RIwba/gjj1wL8xMbadS30Vgb2igWU6pqRAzZMAZ1MAqpPfVBM8uEtB5l5Ibmvk7V2CLI6HpZVRQ927cdYR9JES3g4k9GOvLu4I7fcFfWIeGlew/gQIVROhgmTbrY6Dy+GEumHn14av4f0X66bff5YvPP88HH9z2n4jwcPUaPfMnJD4IX/PA8wtBH4Lf++8LvnnDD7HnvHl+Ow/EZ/j+UHvmF4GFzKpnsrXXsIJumsR1fvQq+fl3n+df/v7X858S/+7Xf5QvPnsVf1Hyh91ee+HekjRRBHMaexmL0GWOn5lozE4OphAq+he5rBCbUFqd0HjgANDn0rbgyIKHAlsBgWfuZWknbZFbGBNGhbRwzJq5GrRj9uh3VSuuUMtk/HVRgNsbXtMiQdRg7WUTtutP3PUtrbQ1gkZpIq0DHCFsOtburTHv6nWAkLuQTPNclpY8NeIvobsazuluw7OQdsUHM84UKnNaHPrU3GCCn2lN24TuvJGEvYGQLrAiBYdrFWwI9JUElbbxFSePjQg/cZ5dXFbaCm65TLTzSTG8T2M5xfCNkfpg84smv+hcmMUujnZSXrdYK7YyKKjduQfTGNe6llqCreNMnWC6Fr0WJkvKNGz0jo3BUvDYp+uAik8W90xGLnsK5qrrmYDgW0+raZsEoVMxSx9xas9nYjqxQUKNK0cDqGUAr3XQ05vxUJmmgdBxTURNXzHduZMdnRFwZTf3OJIFg+hqCHM/kOUidTYVvGO1aKThdfiYHEzSgiEr2XZoRa6uzdmOcgBvMcCSpr0Erwjrymjt0KysMB3KZ2PIiRw1jP0FjuvHAYMGWRsZBzJmSWqLRdi94ge/5RrC25EJAzfdZghnD6piNomy68x5Uo8SoOJaMEisCDpIExQjnQOPigqaBtx5bG3dkiYYtTjzQx5sbObTqcMlYKRSj7MAa90X+diTg24bOlbSJG1HYiuroQaT6qW8MpJpbUfPMHaJNtFGkZ1p2FOGqVscr7X2BDHe01I8Q/O1J8xA5pxDi0U3s21KzDW2WGei9nGvxyYGA+o+D9NwUMQZ7dY0yo/nhBpNXcamZbfhsAff8wZaOHTzZLQ4SH1eDEAJkmZPhIS0j4lLED7j2C0RBa/FjoLzTl9pwVfCiPRFxOOcBNHcACxz8fvHircOxHiQO9q80wBbMLr4mA44vW3wht9uW9VqK5Ie5g3FOHNQOnPjhsmLhOaHsaLX/P6DMXXIx5QyqeS0N7eQEF+zAU2u2SKYpkWSNDSGBc5szg4GwGhV2YGbNCpLQc00rqd52jtXNhYEucw29XClkG+NWjZBKVe+dmwk0jcHv234STaCST3nIHyKLhbUe3ISSE1QjoGIPPRFunIF2sLdhLYbhtNiM5sR17g8byGBEUjqo3ZiqNU0uUto1Zt6ONrIdiuQbVNouxFoSsmVch29d9Ze9FxTTTHzVq7Gufu38nUB28ZX5nwEM/dyBm1sxfZ3JTLTVoj6a+xW3wjCdW7x6cma3jTTjYWmK4ewBKadWnLiAF71cFZUEEY3yQjD4EnUzDzaKTmGbWc3qKkviJ5HgTEZ49s02p7ZrlF8JLTO6oJK67gAEy0jQtbLO60nDljEFDWoquiQ6HxEo80Q265VzeyFMQv54nd+yotwEspwLK46STNNnuYCqAJJPcEb9cbYQ1E9HM8tx252I3Xqj6cDqT1RFqW552vqoUNs65jysht31rbga0RLwTGUi7e5mbbj8kMYT1PFvCwjbdOQjl8t4wYGc0igsP7QikhYYNjecGluN546K1iIZO7P0IAsnLYpfss4oA4yNhgdLyE+V0EfO9S/KGEO46F9wBeCf/zNp/mXv/tV/vXvf5vf/OK7fPbpR4l5e2BeunsaLLtRzC8X13wZuPKs5hnzxJeBT8j8p8Pfv878O4L4Ysrb9TbPSFjTTz79NP5XeF99/uX9C0GnUFxvmGMku60QIS/I2lACFJuAgn0U1u5tuXXXvVTLGRNa7OlFAMCn3jlzkIe+MuE9ZB1dGO8K3omZsHCDzHPKuthZ+zxJnXuBZUhJaxBUADX9wsbZA+nbYLyXPKlA9+6cwu8ITutw1mCxx/lO9pJz7AS+ospunuYlG2GkVuWN4N87AW3nUbSVhzkOw0UZGemMQEc/qjsf0DJt0yoJI3I0WE677SRGuljXRc1JCK1HILlYpEQrCqQGwgtodmOSvnjBzbnFdvyMpL+7mwEIdsOXu72NU4gOAdfe8XqniM1N7F018L4s4goQGVov4jybpfWC/3uWezJeqinaSh2QDo5x73uGccuoXAeH68wK5o90T8+EvU1523ugCuoSoDO7ziXFV4LONFdzr8Z130tZxBfxJm5QEHcUOrZiEE7KyzHTpH/00Yf56ssv89133+VT/lRDwtPbpzzzhZ9/SuKfgPjQe8OXgf+Th+H3/umI9v/kwciXhU8+NN8+w3/mQcA8U5lVYu41rDiP17dlfkT7k48+yK/4k5t//Xse2v/wy/zZz7/Opx/f0rwNhXYV1i33vm8L7ggcOr5xH9xqXB6SocYVw2Y+byuQcGSxyVVngZqkMQKK31HOCmHyV1qvJwF6K0N/JZrkxKaLb2T24IRgOwyKLW0LxEkWZy5im6fNWUJynYvzlWYMSrT9AAcr0UkY8SBMnH0sfohtyY+0wgfe5GNsZ0bOnBWxfGoStZdh3evjMIdjrDRJnGNoxyZ5gHHJm+OCWwVnPkCBB386WGgbmtlnhmUQ3C9LZv6FM521+UnXhDKVGnwUHCu4Bv22VCkkujFMuuGZgzQCdMiEh8sRAEyfsNaa+Y5rAbPVCrlGzHedFmeFQCstBPr4x574lYM2R5nrevkp9zJiDpWcLmD22JarSp651ncKdiB24syoYRBuy6n4FwrE4DgfU8lkOXDB5vtMuAB4YBeBA5Ev2bB6ysAam9rmaCtyFbFLb9voztQfmQ1RlW70lMR0ftT053gPGGua03EvDhhg27S3JOzVtZfTmLorhJgOfhLgCUhZvEe3/0xgxyFGvnot4CGQEmT45ffPW+rL+SDPPrPb4NucNZJFpza15L3IJi2vm2eMO+/8U28x+SUUYDnWoAhVQ47X3vjMV5IJLdYU8+HAZgSny9M3Zi1FTML1ftRXoOfS2jgos5VSYp+v3uYt4rtrtcQpfNkl5PVbEZ+ZKbk0wnEazdTCAmWkX3vHtN+oCSltU4A975TAS4Bju/LlMIlQ7jY1zeCoUZs5kIxxXd+wmYoVQWTEpgywFIU3ZtwPRWaK2YOFDM5CmpISA2DF62UTb5kHvrWlleGGBC6wFnV3dB0uKu3OQ2FDg1xyeiv3YxAcsWTintFaxS5LJeYbnOSmEITAdsd/wRZYaDt/8YyBi//MZM8EDY+MjUUq08Rf1kN9kFkL5n0fG1/bh2BtStJxIG6feBDqEphJiWIyAaOc7ePQRWFTE2c6HgT6eA47BwTy2NbGZZoAkauTtOONr9ni8x7LQ2vB8M0Yk/gaYV5xbFQ6Ly2ZbIM55VGcviZawvse4pqOXfAFmS6fBV5nnZls41Cp4YhAZ8QvwaS8SMXPtJ3v2q45oEGgw0z2/D5xLIRwfWGQj838YT+z7gYYjETGpNytYnKQBY4ajnHdTNPDqGTWQIAOtfGV7aBYIzaMsVuj45FM2Rn34FxQB+yGxtZcrHdr6jkLBPqei3HiAK6qbdqeXDSJ1894UokJEIZMx0lmRc5xzxML7w/m8wsBYljsQbzwyZjFoskxFopb73q/PJMT2mBykYUASZ1aum0Hcmi1y2OoulS0ftKiY5ozYU9RABgiRqbghnD5mTfPBKJOMrhJSed1cBa7EMqEJOSMRa/D0Ybg2i+JtYkHfAvj2W+pj0ct5mPdGKefesSHM/mbucd343hsydEoteA7/7PaedFGpjhhyo7Z2y1OyylNWJo+h7rj3uMhSmCxd0/KQB3ER5tqUWVHZiXbJLgyNZcmw/vrscYCpycnCd/1Z9oEHix84myYrp3JuvMpQZ8Y0WSimSbnig0wC7vWJWJ0++5BPp4B6mEZJsfpN1iqK8TY14WXoHMvopghBeU5BrsjcpXYMK75FvfGiPUQK7c7RyrJQiPLPGSeXug1hD0wW7764qP857/5Zf7tn/8yf/XbP85Xn3+aDz4wAgd+irZTP8e51yT+fD7T+m8I+hn4DZ91/ULw6c2bfI+8RvQVOYvPaZb85OOP883XX+frr7/Kx59+nNvtA9bL6uihyUG91zkB5nR+A1IVbcWcS/SVVoTSOkcecw6E2rx3mcB0I4rzKvtCE3inkAwF/HS9zpk5bplQZ+TKWUB5mHXWe85/094bTVYu2PzFLCsMeWx9BPyZVaO7NiepM0LmaIc+5gi8LwVA6D9kAk5drhGs0wEv5uwN+CHu3IpnqlZg7C5fwRNXcnyrAk8ffCyHE0G5lrlewpD4UpBRh+CD0kQOiGWXeYn+o8hUxJr9QuH2iJmYD909P6Iu7iGMSVQS1u742/jD4yPl0Z4MAWWcvbxtvmMf6B3l2pR9W/6hGn2nTqcCo3tQxrfCS37ImA9ReWzk4K65sNoKAG8Pxx8VKYqlEfqdPfe5gIly0Edh7e7yxBSWlJEkswQrmQ/JM2j2K7TWH4b6OPS2+eSTj+dPNr775lseZJ+kfMjgmcj9bPbK0/lr06/5MvD777/f//MRHoo+GN/ypyVv+QLxeogypbNTeaVFXR2HHsHeUPzC8Nknt/zul9/lv/3+t/MnOr/42Rf59KOEP0sUYTt2AAAQAElEQVSXgDRhLS1v+JVpnVFH0dl63iTbBMRwIVj2+bCCsXOTS4fmDgV2/gpTIeqiFUiAE49+XVKAkGYaauJoekYcTrAgyy+VxmfGlbSNbfLC/nQ4ue3Leeb8AeG5lc3mXiQXdGLH1L0LmVYZEWzJ5IaybltmEiWz1kLjAmfhg+C9YDMJyNV7ssevbLgmC2CGOFOppt7CD3F6bI2vRL9tkqZzMzS2tikGijFpO4KV3brVfez8Dtdyfh4Sm8AkZxO0x3JRzQPelF8KZ5HtBCZ9ZTegIVNvA+4VgdR2h+BiEW4EGCFgio+jW0PISpOR0CgRBZO+RrxuZrihxlcih52hiTanYbgOvZ2qNakJMbrOLJ14wRQxzOxGvfkFDAKA8xhbxyjvOX1CpzeZGGo1N2x6bERUueKhuWb3gTnTRhJizsTCvPgRwByNP/coSXIG5jkxdbh+hCO+NaSrBqZl2hK/pVVn9Ny/+gVPwLa4KE4gNsKqpKBOirQ4OW1MBrrIUXtZ1I2JZy2k4jaTXuutlFds7EF1qNkfyM8qJgE+wW2uQEjSBBFrtXMa8WO9KOMKyAlzm1AR39wT8gxBppfaY5zB89/mSktUiWen7AjQGGrrj7MYy/oBWgz2ypieF1F6ETnIWA6FcQvDiGXGyOaMbz18Oa18HObZDGx7GYjNZknSBTFlRHsLc7GfsSV1cYtoUA3FrZ2dsIvMeWBmGoSjnUqeyyhGxR0QeoyP3Ip9O9JgzBIdGl+ZieuaSJipmhDK1cQWsQDOevLDZsq+IZO2abJFG9G7ocszr23aJkHQ+2eja9QPbd8he97lH9HxkxrN84JgQo2Ql7p0718EWz/ikLy3F5g1gqaD7i4253a4kRCaPsSJH22oDG0hvPReGPfZC8p6Hh3tXthlsFYnN3YJoW06c9N2XMfWcVxwzyjoxlemUW/0+4O1cuctrFiruRaEYS/wEd1w9rO+Hi9psT3MoOnOiNJD8OQDtA4ru2Fvg/sbA7gVW+TgY3qN2ucMzA1JpbEXYRcJZVBdp4gA0nab6NxgVgYDPWLjdsy2esjRR1E40Ua8p52zZe+APRJaK8Yc2MCOx0kIpUnaW1otqxCexS4wYmluxFF0MXgradGhqY4NnOBfGjMT0ki2zcInPkN2M3753I8zPZqVxNX7vhsigRZErvYGAyk2y7SMiBSmijHtpYEQSmsNeEl6Q7fxFdpcQ3RAzG/hYjNdMJES6ugmo9fNlWqHtpAMnmkdW7TjM+BYCyslNwSWw8iKzyHXYdV5VMgJrRBdFLwbNj1xQOSTiU+WNAT4Cmca74GWQDqvwRiqMNCx6BhXrRYHKGTk3sDAGYPKPP+4XtoCbVHXoqlU14TePQSTNG1VvL8IhIabI5630gqcGMq+oQ5Vf4yOlYmxFmaMkKZXUD9OMyCexUnx3PAy5CRtR0LDSpppk0psa6Feocz1ol5Dk8BE854cG5TuHL0yXBTUUK+tVrRjO264VrovsqB05MJAxrREsWbOLCxm22r4xge8G8QHgEQfM90vOPR8/umr/M1f/DL/97/+TX7/13+Wn37zk/l36+UaD8NkjL7qJc1uflabvxDjZ1s++z6h3zy92f+58Os38QvCJ/C3R66/lPLq1av5CzZff/11fvIT53y1a16FLc/5Ma0W4gbuV3F2vxFC/06fclwzz2zTyMKfAhv43xzJvydrmz6zaCCPNu6/16G6LuUHNGIv2NpnM8BDYHE9kIEZtkmcjku/G9j2R3+zPVHF6PvC8b8PjW8VZRyGRxt39wGdQ9mQ48Dnomrv96yRI+fa7NjB3lMTOzUM3U2mci8oYZ43o94ZfJ6+A/j+K8ervBtIWtHmx9sLvid15IJwc2idfZDqch6EgHFokjMPVVngqDBpbC8ZsreEKdumfZEU9pU7ppmW3hqILukSXPvJOZVFTLpLPRjFtInKHIMp7+AGGAuKemd8vLFLcIRhsf6JuQalrtUAWj8rBWvBFDHknRzqTYcy+seGBagczlHnxjCgHA719+ZhMedcF3RyblFgTHI9h8e8xD/N+PQnn+a7776NXwx++NHHm8effvjAU3wQ+iXga/+24Pf/ky8GX/OQRPhy0Afm2/M/HpHL9mNzv7MEpvOL1KzuJeJrlA8aX332Yf7mN/5DsL/L7//mF/nWfwj2VXIjVr5Iq/tCOE5Lsi4zNdkXOB2MgnRRlVjZbAFmDdiYJE4UsyDkB58Fygeww5kOh06AjrF7t5o/Gda8Ypd2rc63Zp/15+3UFGOaWedlOzWAZVCsY3Fd2LMAJmEwRx1AS0LE2uuDjcFI/Fl0JsBAt7e0zI8QJq0BQMOnZqYtocuaWtADE8YaPONNCIvILpbgQUoLlnAeDNizf8wV8BXH2ExrwUhy/+tEBllhXbBOHAq+EbCJuWbsk2MtpZWzY3vMYYBzWK3a2kSpk+BnN13vJx+mhTv1yN7rl8+9AWgJYIokbZFgG0ezUPfCYu14O96SS7gKgxxKwWFWrq8+tzW+pU4tQlCpz3jWQzoc4rGeOPYU4mo7B0IoLXFxKJgUteNQU2sxZ3CzByDqsNrLZRKw0Aq0smusg8Elf1H/Ep9rl00S6XAxHMUB8BKrMcR6nnHYV2hyjskca+JZmmvsia+k2Y3djSGusa71jJPhsbyZ1mfe0on1EHSpJbRgtuU9uSaABYJ5rwfOQpxvgVmwlUWRKXBsOAtfthwqjAKaenMPEZTTSfUMlXHi+U0ObiDQqbiRdma/1yMLm2IQZyQ+fCajW4FEWDjOh0PHpyLQxPf+wc6hy9siVfxFTNgx7jEntIhnwaS6xlmQ1ZGyqoca3tQi5NAT1pruOE5s7k7RDvEWAl856a9gj08OQNu0xVl4d8X0+uJU0oy2cRzMIT8Os5jAOs9EVz48Bs7kmmJhZ4TziPUY7NIo7blEMge68IdrXBmg8TU84gMZQ7ZdLDoxxqjE2YUu+yJufar4oSSuxYgktHVhRIq2sDWaslg6zmAMV5w0As8wCJJICN/9rTn15yzmHdbo5ZyUA8YnNiFzFQO3QQjaoYHRdWCgzEHWlk12SqJ2RIylqJCmLVqOsm0K0Vkd/L2XdecN+Qygd0uejs+AU5IaK7lKhvrIdGCCrB+PPZvLkoH2uvWJ7LjGkQVX0/c4ZDtFKWZfDAbRO59ap8IswVykLGjxnlqH51pL3hocg37FHjFg5luqrc0fjwGbkdmoRN/5LA1E/BKzXZX33HCYU9YlYhTHhUnNEi/JrtEYEGFi1NVHEU3mmQZsPDYNxLl0KThUIFyIeOZvPykv/UxjdQZqFgMxRyEzpVx+WNi2r4jRFTGm0Mk4JgusTJvrhz/wIAwnxgadGLVXf9VyfRdfW5L+8ppC6kx0vT86BeVZVm/4oDlrZgI7P48C1JEF2VmhZLeiFAJYK5wN697x5tln7iJgVyvYPKIYqWTBeadr31dABW0olC41XYhrbfEQbTLgMU5N9ZbAX+45NP+d4LEfY4GBWIf45pYpeD8nabXhU313J9jivGKwZoH6K00Qx7WAGcymIH2s2OQWXmY9WnueMJ8eaSF9ci6+WOAnTRBrrPH3PEAxZwYpEWfA3tyVFid7rkVIgTWWnBALrZVHZOof1jrrR7MwgvQdwjWmkEyfdGJT01KTIx8HvC33kutI2hpA6MTy0NaZf/EMijQH4mtt4jq+Jdy3uLYaGutyDHOxtpNDmbSMy/maJve4lNZ1bT6U2HwPGluwFwAUkumCMzE2es8LQ1yBuzs1J6737KCXjz++5Xe/+Vn+n//jL/Nf/u5X+flPP8/Hrz4gRr1TxvVhbmwyiaHFns9n3rdvV57fPOeJLwT35943fN59k/kv5fzMixiT78/rD/jM9cXnn/H59et8/vnn+dA554242CHF793ZE/d7wnNWnsejzEEPqXAfJLutrfYeLqeAJ4ekbNl7w0kCgfhSOEvPVskCH8mQxbbg01d8xWykSHajhkYZekfXWAW7+roM9B13vuOznGzZ0T0SpA+uTuflAmdtYNZ9ES1AuszAjk0YMYdt2C0xIubOFKmPQsrdlXd3rgUByLkEN21VU3sbj6bMRx/Gxce0P86zj3bnZM6KVQ64MTxTRm4JE9Pz0F4IO+EhdMz9BjrOH1amK3+YsSNw6Nt+Z3xvYVdM8o+GDEDycGbD2P+rToqlUMPUfu+ok4nEk4o8JaddtnmXfUIoUdT0R1vgPd81C1/CO1yGMpMO/sMZBn4c/leUKUiCWuEGqTsr2PS7Md6+FxaM9/EJh0Cmsf7e4EwvD7EP52H23Xff8KcdX+SDV7e85Zo884vHMw/KxQ+Rtzwg/QLQB6N/Y3D/zcHX509OnvklZcsibx5qMxEDc8SJ0XT+9FYPi/7BbeW7Lz/Jf/6LP8n/+Jff5e/+4mf55osP+ZMdHvScaWgsNTw5rYCs5IzqXI1akUi4KSiGF+KYqrlPXBtRu5iybSzzdSZ/jBkWfmscdyGY/ucJGQxHCMWlwaJjMyajGeCZNlOPQci9EZo1uc6R3FtLkH4HNMZfHgWlfU+HX/mWkS3E6SGIYNG1lwOyEmZxTFqDube28SWg9hoCJTOQ0yRKdmu73SYtA5XD0wkntrbbnE2LUENOE3ps+17FgstIJ0LPMNgftlnjy8Efhc5p9xr64jvBjTqbKGKgU9WhIHapXjNrimsvBmsOZ8Ggz/vEBIi4WoibZRoAad7vpcglmHSClbN1yA9+RjelipLLx6ll0YSmex2eeQ9SYfxkB+cXiGS8tvF+lCfSNm1ztdkP7nx481TYY+MLRpMy6Q1+29CzmzNucQ0b2yPpVklx5VsfM701LVZv6J7bAcCOxKbmrW0BTU5HdPhzjuNdqPNvFgRSzkwDORTs4pJ46Col2fHQih1lL1Ar98xi0idkxZ0MsobXdjTA7iUTCXjStEga216hefh2JCfGsaQFoHNCKS+7986dE1oTaYwpZ7pi22Db+LdflHZjockZGaiTX3BWOuMeNrLtl9E8vTktLkJT3I16rb23gF9KEZIxNJhbixDQPyLSmw6nYmjWm7RNYwPEZhx/Y0nZM2NsBSRb0yuTIWoRuCGEgfYYWnvZagFl223T3jhudGoAoc8a0e916CCuDjXOmqwwrjy0iXl6JbKPyfhe94rhfX7Eu+N7CzuHt3eWpBhcUY2ENvjG5Fhz10pa8vk5IparUSJKyFGwfbt5DcWtIRVYFTEOhL7GDM3nBMeUUJ+uytUmb4ZkK0ZIrmnFve3VjM1Aj1/U8ZsBc0CAfhKjNh7y6eM3zW6X3t5+BjW9NfMDMJOZFj8vreFMcJ1zFeOxA0hXhHeY9VKKLoRsC9TNhHKxub/LzinQ8NJusEI7htfEMsiEgW8YrWtbaQFko93X1MbPhrFmdnQChSG0le0kgcdWshs4Z/GSATpxcDpePK+5/kmmHvzcG+S4LgFsFjOcPaQtEgROkyDWuubDzftNjDLneuPRPcxW8WYPLgAAEABJREFUA6FPDv5cT5y2aYtFH9XM68KArRn82VYBsHddbEFEGAWtCDh7HZpmM9jj2o1dEprr8f4PXGuTjklFJhcacQAyzqkQb3ZekyoGm405G34LfUW+18PrDoBfJNOkzHwrPON7x243s6gza2jkXQLK74DPmfsBcOoeHmWy0kQcCzg2ECGnH2k7vnEFN5W4HI4MMMPEtnViqMUqnLttWiTIaIL07gXOfAFPmnF4OGkpABkaxujh4dBdygqjREQbj8g4adF4SdM2trbxxZCR7Pbs5xlq3fMJWi/wh9Gk/EzY8Zy2vRIb4GiVWIsFhTGKnB5L3TIi7rmt4Rg+VmykoyqMhunFwCqClx3Q27L5wvg4swdJ2KF5PVDTB3JeqFKCbfnGe2uqnxMBud3SNpnOMMkzZNqJabdNi+A4Fh2HI62GYOZ3VOeM2Eji7HfGhQHMe/CsKNOu+VdaCFFuvE/w+Qx5uz3lk1fP+c3Pv8r/9c+/yb/906/ymz/9LJ98JC/DDm1S1chj96zmucYC5/5YT3l6+8Rn2zd54gtAP/e+fuNn3Tfxc/Dbt2/y/PZt5FrHv1Tj3xD88osv8vGHHzJfESNHilZQ/7+7dZT3Cgkp78E/cC/O+kHkAZCkAKkUTPq+yzDu/Q/W4SzvpDHeZ75UNfx+VIxbINdB/nDm/MG2K3t3QdE5sq//+zMZhPde9554nymlLMiY9g+lQArK5GOqdEF/0FvW+YOzCrMkDubOOWS39+e+bXho8JiGvrFt7HEj17jZ2fwDtqCSLxEHchFOqvhTfdYqFynBu5R6CoT3L5YlLadYZ8c3qr0f+ETJp2OcLgWhJMXpBHHzwm9YhssiSETiCVrXH7Zp0jLkNGhaoxyQWRO6SA7VXyLHNldMEZBjgRFA4ox5B541sCRiG5dRs5GNmL7G4waA1w281BlAkDqg7kfR22IMEn32qUs91WJYYzeU/n9ZexMGOZLjSvO9RKPvC+gmNRQpUrwkanRSorijY6SZ2f//e1YNFMr3+8wjMrMAtKSdHU83N7Nnz8yPiIyqTKDRSc1gwCkOSoBzW9GYY9PEs5/mBzzMvvjyq3zzzTf54vMveOBe5qHng+/8z4P905H9twVf57v/59Xtbwy+ep2HhzfM8Tg5zsE28KlOdx7Xog5rCu30P/gg+cE3n+Wvf/NH+ce/+WV+9bMfzF8Bv/QNTE5hirFy9JRSK06AtE1kgqFAyAl8BMdxxPA2HlkXguO9YLoxJRbIzl0GKKByXuOj/RR3cgQhrMV1NXfsIx8yPUCw6WPA4wvWWeEyChftOhL3ERrRwZIWPmswDhobEArPdOYlzH7wB931MMGsV2qIiSDmoMxpjSHMBdkePKInSXOl7VEADSTR9WjuOnBw9pjNz05pm9kBc+x4J4Br6siuN7Am/CDwGLWca0sS6sVQaNqoXcT8FWObi80k9OzG+ZDXOS9skuTNhJDGhmiESsBY4KTgUovYtevONZwoUwJgkhGfI/MLDRDp5CatQU4BDG+wYNNVIToyfCyYkTRxB1iPM58osolwjq6v4JZ86Fn+4gvmmkoN94eK4alPrAmuHhF8nFAdsZMJRgSYkfnP54715D0ecdmzRX2KtvymP3xrGyUfda7h8FwmZRpzCU9fIWdhIpSLAoOpAYgF8tQxAKSq15RqrHj4ZKcOxFWKsdFixTMRoJW5hj91wVgU442DQ901MKPujX8ArHriJaKMM7HCXzmmYZXB3thwspv5e/6yV7BZ38Kgs165Z5wCgDvWFpsO33hCpbEzDdNUUBQOHYMQhnwUvrWUpN31dkxM4Xqy8o3BCZxJxJbP+XNanBGlEqI7bubCC21o5Ixv2HrgCzFraotJnJwjolLgbY7scRiwj9g5eclV5AabKTepqsVH10zb8ZV1zscZ42WRk1XHoyR2wzVZFAgN5xitPT8KgDh1UCuoFvkLvr4CFnzUovYUxncNy/kRv+QXHx9eWU9L1XXmA/KewsXYffIpS2cuMIL3GK4lCey+Y9SbhI2xDHtYMHrHZg2rs+dFYGFfiLIa6m1ObGsxrz7ak531aZNLHmTiic8JbbYTymiGkmi41KCP3zpD0ja2vd6xGOAKo+QHmz41lg4Mi7OasRz2mYrqwZqEznp8Tp/1WwILHoXpuyYGKKC5ideDAL4zQE7SoOGpYjtsULwVy+6cbPsgrtioLj/oIYpRHrXERphrgQ3PAA4qV75x5KjresaTD1Ua1WcJVKETBadH/Ho+ANxu8DCsP9HEfJHlxUp5WWKlLUaQo95aOInzu5TDxZeyOUaZgLA++bFpJ60+2SSCwNHeuebkaNLmmuXGD7az7zxGnIKFtrwf1Yjd/S7miIUArte0OgHGIJ+es1GR9RyeuQStIb7XBmDYM9JkTt0R/DUPCDxy97Rkgms37JPqIBIoR2CszD3KGxBGYADSi8hQMOlaCD0wrSMnFHeN2u5x240v7S3UZU3amUa0Camsw1izXxRnb6e9+cw0mDF+NlBnx8kPTRgMK+5f0Y7YCPV5XlAlT+bDOe/Dmeeoo62cB6HN9JSkgudd6zGAUIJpwOPZIsy3hkzcekeRZXzJQ0bLtQC1FkIcT4MMOUlLjQDBB9z+YZNChI5BT3mRNYBaWsBa5xEJ7bBJcE9UDmFLj0A49mIksWZDkw+xItoUn3xsEiCf9eUKooePprLcQcG0B50aYznAQhGnGCVl77W2W2+khLWcr2kV8oBWioEcdRfe9A3t+gDObzbmzoC4sV2a2Wb+zVnDITL5lDINWXxWXfnRt1/mH/76j/PPv/15fvnjF/n0o+fEYLsGMk7+Al2sFUWnsnGF9+p81n18w5eBiP/JMF8Ifjf/bNarvMJ+BeYXhA/zhSCfTyn6EfO8fPEiX3/9Ih9+9FE6X+JPaQY7JBWyWMfMr11wetQprzyRHE1+JsJeggiwXizQlbagdLEVHhsdYSrODhbYhNBiI2muTXOEgT6hM8E35MjBPmvoXufFgT+01bQIUOrwVDYnrM+TYG1DktixzvI33UwzcQwG5po9SMId20EfacnZnajzHDJ52MT8+T8TwnjSiYm3GAr1zngJ9HTU1PNe1XxHjryTPy58L4jq5Lcn40Tu9RE7lBHn0y1r0Vf2l4Izgy5SZPo2HNl27nJiK4DyNLWG3pH2/TglcpVkzPw77baBt0icyqyRCrf13Oa8WtfgNq74W4ZuqfXWLO+4u8o9DEI/kb2m00P3ENR0/THeHihC36gknV1Na+N3IyA9Lll2/hNNng9I30bS9dV7Fi0jeL4pKewvA4NKnMnwuK4cPdE1MteHuFztZ8Q//vDD+YdSv335Mp9+9kkCtvyCIckjD803fPHnl3+vXn2Xf0Ne8WXgq+9e8xB9yGtjrx+zeGBab5GTOEGmibX4eBPbJl7y4bNL/vAHX+Z3f/Xz/ONvf5Gf/Zj5P3w2D3tpwx/m06HUVwal9hMejnOGB8bWnuA6fh0hSFIR36ikhlIycZfmyICgmda0DUOS8mCbESvTOuNtaEtsDdBiFxPBnDnwWNqCo0VApWgestcNTXw5KIcBx1oiwWg6psOZp81kKHLOe2N4a0ZPxI0sGPatm7a6iUoZI4n4+KE1ZTyPx+f2LbzifbXnlhT8pqEdpOJVFzn7Og0C9LRFALtl378Fu4QxbRP6KcvFsBDrKLlv7N+4+NQx74i3pQTSE0j84R5bAelT+rTxPTvdfX7c93Ipbm3Ne5F38U9gAbX3Ohrt4+rmcEavEFMgtNgIbjxTTX+oWWPnwq5prkh04dDFwhBYLMp7gqPRG1nEFpb1MCUhYTsLQRO48i2zMs01bGPGQMPYwabYrAPllwHOCRA5bdGKyJaqTGV9mucZt0aaChJvud5g46fBTErXQIdWgKIjhuZyWy4ZkK3dzSFWhiaMysqRlsk7uK5fyUFsm7qWJK12jqZd7GZexcRi1rQ6W5oayKjTPOIFVIK/QkMz5oqxMPGRI3YsM7qtTMT11ZnN3jJ72GYmf8YE2kjuWtu0DUOmYdMPd99fLGVCCbzkGNX4N/LcR5nGrHd4sG81hsDQ7FfSNm+1ACa54bMnblBXlGs74qiNlwzlILAM8VN2pEdwq/upz8is9QgcKm2RnWOcu34c7XSf/xpjDe5hzLzEWoaJxTHmTIwLurh+CxQzrTxqrdCYAb0CRs8CIrH64+BjF2Xawubjkh5y32XgL+ToBxJSEgcKLCQ0Y2uwwxFgvoWroOiA0ysTnz4fjhZ+E2uhYjs19iPC7lJemmw9gduCkJ/uKGBsnlEGNLByNugRztGqMyDA0IpBVyGe7aZUFamtNqJG0tCLhEUsNLN3zOBsSeLzcOjEiKa8ArDvTzzsjcvFDwJW9tdiJ0Edgo9DH3DFxnXnvMVGgNom9JyNDc18q8Dl9yYkuxWloKY3l8T82NbVHA44pSK4YltxdkWvLX5z6VljZTc0nXBOGYOgGZcDhDLIChWXZhNidFUSfHH265nNzxB+7wSNrW3aaiYoroi0XBuxSSe/dQ4YAFBBNqsktsVBpjcXMAvBzpM2vI1QhhqMYKQFdffrjfgabLOPap5TZIuWR0ATErlMkRFcjOnAU3+uI45rMlwuCG7akr/gIkXFoWkRMlFZlxoYDPK2s7GrgkjP+IRmvlmQjjAzS8DV04wN/2ozn2cFhEXQJd2CsbbXzjXM7yrsITYSzMs5HxhQJnU4FAILoLxTBoLUNi3CFcOIsjNkeqLby9ngavYY1K1jSEXTrxlj46GJprzs2lsTC818BTOjVzr2OT/33ekTWIetGgEbHSJjo3eFgdviNUGPhOZ5ScN0FqKJQzfYNvSRY0B1c6ActIAgRUIj4DjnjnF07wchtVC7+ZdDF7BW6BjHe8BaCtjZ33LbIwF1DWG7ny38NHChYM6PopJMRIDzOo9hYhfCyDOcb7/6LH//5z/Nv/zul/nNL36YLz/7MN57LnMkzkAdtMsoOgamIL+78+XyI18G+j8NeXj9hs+zr/eXgHwh6Gdc/4ciD68f8kZ585DHNyumPv+Qz8svX+QbvhT8/NNP88GzZwl1i+Q/1QrLdVEP631dxm31bzN2dKP39ka+b5SpnHFt5fTzZP13kTszZ3sL81KtJ/n3xHU6aG0F8/u6tXfB9zPO9ENLvxHXrGKwtVFVQZWNBC9vtY7v6L0Skwb5vuGecNiTDP9wsaZvd48CvscU7Xflxjtjls0s6kSSi+ej+y79QK7qMCSnMzqc1rmQGptJtCrlKlZQTqBwTzkxoKvpjTtC0ln/GgSbp8fdBt7hXMmhbHO24mn7trGMdg4stF6lB3pjEbrrR4UCHQ8fLPqNLwNgurQxHA7HNcvWVV9F4Lh7FqtY5CgoOkHP2DkPTuDkP9MsgnhsixwqkeWIDIgWsbZzHPV75d52dPyoglEyrMbVsoYI+e7t2bNLPv7447z0QYd89NGHROHxxeAj8oZf0B4eHvLq1UO++z0Duf8AABAASURBVE7xy0EeoDw8XyvEXr95zIMPTh601pwpmLE9VoAuvjHU0R/z6cfP8vM/fJF/+Juf5/d/9cf50Q8/z/MPXOeW/csFdJNZ1VFtbqvOfhcLXUTgMOlZf345AQpfB06w48REOVA3MMZKexDwNdeOgpui1xRshGHqo3etFXMIU/5xpqOMLrJGZgSUD0BvZi9iZkgAoQAx5nQkNiH0hMHMmRqNbMLs/YijSOeH7EZjc12FCYsRRBJxLHyrEhmsQArYcV9AANvxoeAxAR2ONuKHI8strrtrC3px5kuQeEj0B6miOxwMKyxjyHBCBuCJLSdfYSzCeWAbs+xGxACz9WEN1/hwJ8b1YA46MVgaFMEiSi62/Lb4rG4Ch8ZuwdEE6U2LkLPQybZn/cNhoL5zo2BlWmckhtY+YxsBpItZ0jiz53Jpnl0uuXAtZpUSQiNJc20iAH0wzg+s7fxexFuW+anE7eC9yils32SvD9p1nrUpkRy5ZOVsY3NNKZM0mb89xJrMVbz+6tDWTPoI7ZGyzphQEnuqM3+wkaOvCVKTvSbMBK2xYWy2Dpb+mOQvmSMhX37LuAil0dRyTcrY7tcqcMZnP6Xc4RrhEu7zMx7io+84J5+tb9RkQTy5ZGetzvwVWxDoLR42nXm0CeJgYSSj8WetcPVbR6qCaxnzGuJSQ5zzDc35UCCxENNhLsw12rzQppzJRFgknXwKwyKaGJc7lNAM6KBbiPQ1Z0hZVrA4HyDqQBjeoUmd8xkM7rE+P+AKkRrzQj7UhNr3/oKkBH2KccXcWYO5xIdHoPW+2fuhIJPOGNvj3I9Aw4djkZBEDbIIyFoga09HnCgg9+5w8BY08gED0R7veRMIkQEMraUiQIsTcoxgUhl+Ul5zDcHnPDjP0BY4ygQjMb0AI8xL3xjA7BlWJpf9QF5yPfSJBy6IvokJbFagreC1TcF9H7sHbQXo6OU9nuEYzzRqTj710K7fKSZOiJKwMKgvNvXgAerGYqwCe0aLxDbekD078g97YuSDaI64dyBmgETANYhRlHqPPPMe0VSEtLh2ysQm+34gnyowbyDQmjwK02c/+ObjUnvlxORtm3Q4C0V6FPkxKM4a9I2bA+3oMpn9Lm6KMgQSZGTibgmA9RqzDqU1s23q4Mm/WIAgneu3womaTPToBta25Xt+EAIxtl7IIG7dPR21jxz599zNGXKclszR1vFnwJUvkPLSOOrhFXe5P4ylj5764oi2dZfzsxjtwN8awgpZDBMzeduh+R4TKfxHxFrAKDlYqPPexbQC4O7OJ2bcGhs9rFnLLrPf/9xvZJuzeW/vz0rywSnhGUFP2MREHBB+vYaU3ZgD6KSFtFh/kRM8bVRaIvTQGl+W2JmUICe5UoBbZidAT6IdWoMJdwhXezjwrUgwthauBitzDWTgNdwyUNjfBsY2T1eetqJvhZYR5zrHGEnEqU2ByE/kNW3HtVZbfCN1gEqh7GaZfUbQceTzph0ObPL4Fmny9eTE8Bhyd6WmARrZlvfBxM/7iNoUpe+MiIO11CcvpBkxR9dqnM42HeEGoeuFJYUUIFlk6oBgeRrDsZZRneV8RMxvIWMsxFjb0DVhFE0VYsZRCZB1xodB1OXFJjZaHPKCjGJdoltaC1CBAJ3YIv/wpRAveZrzzoB0+hCFA8UZdi7IYj8LHpUOTIsAvQoDYWI4ZDrqcAfzBeDz/OWvf5R/+ttf5C9+9Qd5+eUn4dflPRVlnEsxxxpbE6AOq47PqUc/s/qXWpD5G4H+rcBXr+ffEPwOPdjDq/jZ9w3cx/WGOZ7lyy8+z7fffDP/9NYHHzxLeVHWKZi/W8Q2MiFnPtxR+orOIkX6aAHENYaFF6HgIAzX7r1pmnkbtJqSA7LClhxNfifaQWQrucN6Z4e2Tn8OsyAK6nv7La6lbOpCKaj/qN/T2L9nsOvsgNd/nsEbPKqtY6VPwCN2Uy3xkRuWydxjsZXxvCArt1ZMxPR9Ue+Di8yM7CHTLHH6i70oE2Bom3YLbtLctXVnd0JtN4by2TuON8IYxzATHja8Sdw3kCBF6YelGtm3iYEt+hOYwSpj7DKbsm3h08dum7Zah2T8FgxpG1+gc365b6ddDKR1wKZ3sor1ni6MtDME6qyNs/b9s/0JNe1NcIizeA6sSKZ5a4GN/f7BC6jcootSt7pY7G3XKaRTEix6bMtBwXChmmdM+20xxtpjDYW0jJ9pSxtOU/zejbisZg4Ec2jFgNGW0UL6Cms+XEJzNv5px2effTb/GfHLF1/n+YfP84bfWNy/8ojtg/HhDV8GzsPzFV8SYvvwRPyfkjzyIWzx8Fxwz3XMbHVE0C0Dq8Hjl4qO9cWnH+bXP/uD/PPf/Tp/9+d/NP/nqGd+Mdhk08+7lHWHyp5jxZBjH2xidt+SBKeBC2/CYM0lbRN6aJrmYNI3d/vWJIs+HKqqTVP724Tn0Yvr4Mcf6zhrgkR78cNOezH/DpNtPYOYmTZArCc3NvijmFPdQt5dN6YbApoU62daJzT0GqI2+PiTsP3IMo5bz0N/7GrFB21bCyQq9sFpZBp4C0gf3wF7lswmW87wwMwdE4xppl4BdVGErDoTR79tojFrTTQ3wghtAaxYhpG5Nq25mDcLCMHCQsSatKyH9Qf7Jjj0EKOHJEyBMRl2d3XGMiHmdELUmeN70ND2zdEjAw49kzfrpBJ/ErnmQ3zTlhgMFEamuX6FOeZ6mmcA2r4fqTv8cKuUGgkGYLaQp3+WtoZfpKfE6d6nYx/1OJWzbFpInJHr2+FFNSzxlBcF6I9lYI2jJoZvP+xRpF2YrJV1CDmuR6qV1WdR6GO2cpN974V2MjfuJrWMszh4eqLJWDNYLTQ0ve01xhI2mSgwJSBgL59VBPdsYAW0g0Uitmv3vDzfbUOyS0eLGQs29Ow0gnShq48ztvhhT+4kMYAxprwykmn6e324PbdhEXz6jm3/vh5Ipgw5O2ull6YFPkS+exPTHp733ux/5dquZq9bnRxOUk5b1UjDQ1H/BuVsTTER66HosB0TU1zDhDYEdhiuR5m19YbnaMRadkJyhbDdC27c8xI0t6yNGY1FjPUPx5yR7XmmlASBhEHlVBMEN9YbjZ9JIRgFAKL55xzyagKhwaFBybrgkUvfmeBzuCbAnfwJNvIv6axcGzOjA+vKx3YxRZvn86Z+sYlDH35Xysta45Nf5Oynrbas16PFW5mlhSZmfsQJjXIgFvwcNrtL9JO0h0Gd2DiPtuA6yJ4Mn5M+OcBQAmvk2BromrV0rMVIPxQWzzUc6+mcMhArGpxMfEPWV+u6L7V+zsB2jvm6zz9N20xDrZQXXhEW2Ra/OiPMCgpLiPPn6swanU9bkiG1/tWetW7U8eZuhnXlGxNhWswVJh/B2iaBiWezzSvvg1ZU1g5cxk9EW0Z6pl2NeBBrflastFyr3LcbjxB75Pei2fmKea1xMNSYxEazsbPS+Am1kQvEg7PxNbi7aJuLcSgtwx3P/YW2qLvQJq3ICe+Ix/gl4f7ZCEYPuZvmKpbmAW3b8k51/lwT5fbdPPKdBzU52mMQdR3mYsbp9XdcdoXAuyX3DUyXe2XmYrDOoOxJO2QDMzZt95QA7uARjnECmUa8NQJvAOhwE3y66wpxfhRyNhMgJD+7wUnwJ4QDVz+0Z7gh1jZ0TnJIORsoeMMQxuwGB0e+ftu0CM5FjWCmDJcLg52zENjnJ4BwEVpYlDPWVmUACTY+MWDWFTadef9asrgKJGKQOLMSdZohAhFIIGjGRsKeHwRbCCtQ0m6gbfZLuJk2pKm6B+ADSosDSb/hpYFfhDeQ41VKXGdS4LXVzdzLYzGIb0U6VxYOx5RJhb7Xn2sjHGMwt+YcSIzt5MqZz3TEvLeYgvB5P2DSN4ZBv9oYLZMGA3z3027ixILDwaA+Y043IXcc5tKeVDDqeZ989tElv/njH+S//+5X+Zv/+pP8wYtP89yLax1pinmIZRRDobk396L4eda/JejfCBx59YovBF/N3xj0Pxd+/eYhD8gbvgyUX27Kzz//NN+8/IYvJb/I8+cf+HibaztzsD7P83ZdXAji5Arzn72uDQlSL9RIaLNZ0cSiSpoow+meM3et2PJGtFfGZGgJ0oMc6RkIfzRr3qe8SJytgJy66aBBrzvRz107WTfoHjEzZIcJu7AQ7zWvhRLanBvafp+7bcfGl3EMlF6jPfui5u2IwQ0kM+rlbPCuc4PpzoYPe69DFJnFEjj7TEQ1NXuJcsRgH1ZSXjlihavfMh6S97S2oKdgRlu95Vr/gL3dd4RRzIVjTpesjDMDDPqYDBPDH43/v93/owLM8bT2DSgb9OLfr3u4TVqGHO3OPJB3VPuU9H3Lam+8m7Vv9vuirun7arzD+x7irn8Gt3ef+//Ptp7ybpUypRLCvrGvbwqM2Rf6mjXnMaxottjk3ygrH/KQ+/Kzz+J/RvzlF1/wy9eFh+KbPPIlnw/FR34pfOBPVfwC8LvveIAqPEj9E5XX/m3B1w95kMtvGfOhm8mZgvHd3nZA1QfPVl588XH+4td/mH/5uz/JX/3pj/L1F8+Z/01YZeYpyELPPW39yHtb63ZNC9s3uLptgn+dn/zQTl9t9tBMIi4GhYJrMoHGLZ68uYcXUBGCYiG28f1Lr3ZsnBULpDI7kCt2iPOSZnjiDEQsjDr6XNeBnIwakK614Yg4fynUzjgoA0hG5E+JJPMQYR0uq0a1wWNuNVg/6uTP4vCbMooimnjtNtYuJgJ9pZ1Vjd9iO8dKeimxTMMdXUfi6qZ4TyJzDQDZNePB03n03uJXfCaEQ4xcz8o/TbICVBBxPXXGZwkx4YZuyz14Pby3tSFBW5PjHMuCG9R1CROrIw/8qBPGlWkt+cp48Qu1OVnqgMIDH0O+M0OnqmnKI7zFuT7yPjKKm1CgJYlONl2DfDqp+GefjIE4feaCQBdodw7vGt24mcUcgVXuDqNK8GdOWRgLv0qNhDz6StrytsTgDNbwWOTk5GhFs56JmbNtQKYmbxtjQ8E7+Zh02MSsiXN0pgQzcgAkWkkxW5mIgAZxVXtJSxR/cf94xp4DxegHWUUcoikjfhHp3uZacE3WIaEUiSjWQo6pJuABMxof4Ig4N/6u51ng0KWRPtZFzjiL5615XMHxkxYm50wm9UPbscV5uxfXFdZmPOT4S6kx54MspNpCLasPF+SR89g+jrnUWeidRJXxidnFw9zaSLXBzHd55ml71dSFEzjh/EPrBrAuCHXILXG5AJkz2AY7c4VGXIM6E2+bIMMl34gSYOcPbRFHWWBUmZ8wNkxijPHcMMHi24v59jzGEtjU3mcQYtv3PJ1jGVcOjpgsZSBio30w5dZmvl0qbcMJHMGSuqt6X3p+IQrKSCgKcXOQNX6IreDuZa5AWrwnyaY7v+s9400h2Nkn9pyREETXvwwpGuIkEhJBBiBLjYs1I5y9B5NEWALKPAUTgMVowA157a5xjXO62q7Va3giAAAQAElEQVQhtDX3m/Xg0fWBjz2Ks/5JoDR6IZSwS2MG1IFhkef85k0xIPPNxTw7a2qJm02uNZfuETcbOO0GtRXDw5WQHWNCrONUwA8LGIeEzT9sV00hVkScoP30seWiJub9yqqxYZO+7hYIEt/zckNMUem7qnU4dWU4dEJFAkLVDcTtDQqfThlGANfBY2LmBtx6yO4ODqAl5nbXCDUHe8xhxeLDvl7fTPMe3ZxAWfHJoOBkGuWdf9uL+3thIs6PZXfKew7RmL8yM7qSXNtiNhLo4DnqhcZGZ+Q05ewoCH1vLE55gUZ4osGmGufxKCmRwP6ErQ9AjHpzeINCh3tcOzmucIqBDQPQ+jnaAqdIYpDB33OU2a9ERHsRi/NPscwzLeSs0JYjM6GA0m470WN9rHnXCFNBgs94VMLCl4qV3cy/eeYOWeiQFo5JO4G61i4IQkx4HVo7RKzRJMJOycomT9w5/Nkt5uWQF4YyNGcrXhBZyKzFgbm5BuYbbWjAhdkyEgNhrgWyBUdoKy5Zx2NcSYsONXNoF6tvTAyNmxw8mYp7sKBZUpSmMeYeFTkVI6gdaoyWBZZi0Nkd4z5j4cU19BmxWAspTLMZ8sU2h5nGIHXtQt0EgWjCQEnCohYjPys5gLGZbzQoFNDJ2fX3fMC5zo9zQ80RWKEK6zO1Cd7IigQHBJNRCOWxjFj34+crv/rJi/zL3/46v//Ln+WP/suXfDl3mTW6DvlPhdlYs7FHft8defNmPtfOZ1Y+t77ic6ufYec/GZ6/4PI65382/Oh/MsxCyhv/008+4QvBl/n6q6/y4YfPE9buMbpH64cGdRYvhnvt7lRHrWi/LeKnhNpxwwI52mmrlQP+31MWUO6zXb1yYvf2ib2tzxpqJdljrm37ezzB+8rnWT1lwIREx9j9Zr/D3ATG4RzhQ4Fm1qQ/8dy1twDduZaSr7Tt7PEKvseQodyF3nLvIk9M530CPHF21NFnnyFux8ym9pAnbZOgH5PzFpi4vyR42MIjDhNh0CaF9wpvTlgY9Mw9SEwdtHLWgUXi7jWAqVYw3+nymeIpDjAHDmpeeUfpywWiKiiTt2hiPgmMGztFf/MpRkZGQtNHHV3eYf4HirnuGR7EIdY4xbW+xZyszngOndXM6HKUEkPapkXCFaK+e5jabhLZEUf4d71jU0gD8ZcohTKZIwILYXoG0ziwAfJ2Y/4DYjmHlYzNunzYfcVD7wfffpMv+FMR/nAkj/5tJ2Kh+YNn/xuDD/k3/8Ygsv+U5TV/wvKw/y9N8OUppBzdhWk2vrTCpPQxP/ig+ebrT/PXf/bT/Ovf/2n+nC8IX3zxYZ5dHqWl85viPG+HP2fnmpCCKEZnlu0k6DIMl0NSo8ALVSZnoQqtYKjloZKDSScIzjh89YSJZDg7p9ryJGiHdtqj8YkzUicwmrNpKacfo3IP8FCTFxuxtmkRFlOwlhGhb9zDwmnBjUetJAc0xxDaRjHo5/m0hbcF+LBZwlqH3YS+h47ZcpZTFd/5QbEYYyKDvQwI3CD1yYb2GRNgqhOnL1JGYaBbghCqFMCOXsyHEg0DSfKVTJsYbnfwwIoWPNdLGnUA6cZU6MLBnFRtIJkVMMRZ6Jt6LC/tRNFB6pAerxCb842Nubl2SbPbqS0MgtsLth0ZmvMp1KEPxCeajLCI85kQWom2DSq2FttcnBYbPX3sDq0ALSN9APzgs9JsiJEajEa2EPcabMfRxQZ+QyiJurE5tlSTghbTVO9z1GtaJAVGsDHoTdt3tZhpMUaYc5hamkBtiVQPnbTdEjQCkhx6EOKh3UoWL8Nwn2t/1Mq0uSfWxIalz/kMAGFZawI49G3uMZDaOzu7DbSatgOo2nsbGH+hINF3zGmF3PvE0kDbkGMddkRrBMJ5PzY1FfjgoFqwKwLgJEB0uDPGNIdidBVzze8TYQ849ON6ky4n024WaSEDFOyYr+VBD59JBh+TGIykmabaa8ciNiBE+piF2DZBWjSBtrqUZcbDDw2TMcTOOJRk/HTbbCqk5+3mNid/gpBPAqCQCLORvo58EJIazoWdb/pikgWCV8S+gLQtoo+0Ahj2sfHRUGNyWxR10bEtznG+Ytm40EgDb4tLmPxkHiPewvMcgVEkRxsOQ9sDSXq9TknE2Zf1cqNE2GHfOsVUpNchu2FjNGXTGMzDuLuJWF5ra7VwZhJAepmzbVokCDpXgWDHt0yxm+45sJc20jYtEkSNENZLsFdo6JazxaHPCsr+2xpEKGsAS+gw0zb3L8L4x+ja9Yp/JLhPPPqeC4N7h/Go4z6CnXS/xg6TZ/wcbZfr9uC0nbgjxsYxxr96GJM4w3Ve0NmvQ3FYGWPIzjRKGxrfe12w3UztU8wTVk7MhbunySvzHmn6Y0rWIEFenAWetrCSaWZYDTlAOXixBJVhFbsJ/fTH0d/kyDXHNwMw/kICtBiy7QTdQ7JbEzoCD8PrOLWw6WkZ6XNQuW+uu5lXwVmHCus4/7ES80OE8sFewc5u5+9O8X5aSUvsrg6LB2QkNgZx15drgw9GYqRoTsh68/wgFwolMSYyg1xXr7NtrUOGD4puGYQPpelE7QZgZeYeIzTx7TQ9fBR9UAdg11PiCqHp2m0DjKCTtOojSZvEhtfY3Xuae+rghCaHEFYiD2k63BadW5ssIM8UdQu8Zcm7QgexPQwCxpUwTxVire+aBNcjQzfTRs0wrjfLzo3UhLFt6IZwi2SaWHDdTItBz2iNYKLp7odjSNK0RSFJ9ogWw1sK4HAZMDNNQ+E+0iekyqRhtQaD37jL7VpNLC6PoQmB8jnBn2YffrDy0x99nX/+u1/lH//uF/k5Xw5+8vzC2azsBn8b1/GM7ILcsSzELwb9G4LKfHY9PsO+4gvC1w98Yfj6TYwp8xmWNfjPa33zzct88+JlPvn4o1z4YAw885yahbjcxGU4MXM5byuAnBi4X+wLKx6REhohy2jNtVsESsER8ktkE9gLyUDj4qEXzCA9JNd2xgUWwymY7/R1Bt+rAelMFiZ5SwjYR5hxtCegHH60GaaAOmlZb7MDkwNXF6x1wEExTocy2eoBHIwr2vcBMUVshME+m4RMrGXA9MD3dTl8MFeyZS8P6K7L29J4F5/M4CHUbXKz7/28Vc/1vC1wppM3eoZSrz6Zm/tWbpQnPrR7/7Qny4lO4C1tXNkwJ7WNt1YLKEnBfLt7DIPdpY9/N3xf6Jp7cN/2hcve3ocbe7rQAr1/JvONQninfx/+/krvpAM8ZT71CP8H/Ta/mcp9gjcauzxhtcKZXFnjH95cawC6dScb26hnoMz9BUancDJ+NEFIapuPP/4wL/hi8Bv/xyP86Qhwwp+m+YPCN84b5pkvBnmYfuffFJw/XTn+2rUPVB6sxpd/MgPXByvVTWWm3YHHUBsz+OEHyR9++0X+21/9Mv/3f/tNfvPLH+XTzz7M/LtqEnkUuKdZx9h8YThVgrdlj7CmqHoMyrN7ayDmb/RIzuzwcOBRbcfJn30/5s0RLYEzf8mjniGVVRTg8FNjqp4fskjLBlwhmY/bDWcUmwSE45ewpSj+BBA2jJKOwMGZKQA0JR0SoG47NLnIrBfdEhN2sWgOBS4LwSeMyzgbJHhwIeDsPtlwk8OHwwnhME5wBvy9YgzSqUmOa8A5O6Gy1gsaiHjwKDdrIGP2d83Jbm0xmAuC99RBQj1OHpXozG09ZdhAMHSPbH/nh0+QOowSEmtDIBsbiGfsAQ1XfIRCzBbnd33li6LFNRpSaNZUSKYcZTtivC2qISWMkDN6bOZLLoGS+poP9cbXrDe0hVCA7krGCY7GKJdRPH+wEcAyA2HNOHSiuIycyGX7zIWBz8gaJgZ/gW8RZ75lRaMhoo3Me4MA2YscXK19Nlh2M/Z6cjRrmXN1dz3yrSF6i5qdeCaEY2sbfkdMwlkisRGkKtPJb6CwOAJTiIH3GBTiYPQidiKqzd3WjOYP3+Egq5pOfHHQixg9Xpw1Pu8jw5xhaIvgIzYqHMi+PkxobcU4brR3MKzPAiZjk7jIB9SB4g6JbSCBuhyQImsNLWe903cekumLZXDnGqDGeiQhjW2x/q0ZgVtwNLRheNJUnxpLcAQETkvUmtiqCY1xxqk5oPoQuIcFKRwhgDlXCfjdGgiDzPxqgltBmdLkLaSsFpXZjjkjKywxxidGZhHtndv4Thg7TYtkNzLHACKfWbkeRgu6zwHDPsWIx0gYiS78EQdtMWwpxzPWNO4apjYmh1znOCacuHaMrTwe16zMADJrijY5cqkuHJtpgwkWGGefgcAiF4FYcnGw9r0BDfK2zxrGt20OxWDnWMua+QWImbwiguz7wjkpmOETp1sucddw9QP75AHFtuYiaoVooO/I2h6AfYGjUceqcDIM/WXxibGWWa/0EleyG/u/81hVJj5GkrYmsebFY9tzCY16EFaIGecOwoIz1IkwwNu+hhlDgC8XNa5LNO5a52eKzsjaJYZIHYh1PkQINfE1XOLuTwfZPDBiwijpKGsWrRCHS1kMOkSjKNa1Np+gayKBTnTBw5r5mV0NBQSc6wXjsCUuarBrCM6mkDJxbferCHSYWMs6DJrkWW842ERmXbM+CvlekDlx+EUg2LUQo2RthU8fe5jweOdRl06ArnHEZZx744pnf/HGauRANY6iuCMe99C5Dku05ZkWZKW9pOf9kfA22Gey5mfSSujAdAzyAruaoTHfQJDIijYhA+mMeMwd5UwCKlHX88gc0PASc5XQWhjFoD6ddXZLmMVjIWS3xgIL618Ch4hHANHucDifAdmSuFy1Qryskeqcu7zNwYFVzgR1dOu5Jl1tUjcNo4LI9Z6c2rseMH3BQjHKZZtMpH/IUfia73oXlBEHrracSdw51tEaGEOthDlMD237GDwhFu8DQ3pjayAFHOF+kAKU5c2MceYXm9VM2XZ7T0e9Zh0Jh8oaLrGFWIOtqM7rrx2woV0dZjoKENKZyAzUaZu245brb35c+IZia0retqYGpldDu0fMEsc0Itlrnyi5MkkyMiZ7w5U/lsaeOB/w2fDH/+Wr/NPf/Tr/8rtf5dc//Saff/IBUWYk14olF8BxxLk849HUUvtF34Nf/vHZ1S8E/duB87cEXz/kNfjE+Pz68OYN9yWFyfOf0nrx9dfxv6D77NOP47/Bv+cyzjZmtmMA0jKuzHoOTPzO1J2wxnAZPC/Ugd+z37Zlmfl+ka1cozrKCbCvPcl9HW0lXhFk23mnPSl0RO+xA/pe9T6uc70PvxWRccoNfWp5foNQitt4TAfc2a75+t8r1wLfy7gLWPXO/T7zrOmZfw/n7XW9r7Ic7vapcNFQxjsHGad9p89i92Htm3R+AMSFlsSrxjYZEebdO8DiKJ1biQFkHvCeOFzC864w7ptuBHB8tEHf4KRlT4VFnrwjzDzvdvPv0ZtP8iTu6NSmpLUH5uDpTrvdoR0EVJQj0u0M4zpQaCEtUUQK1jV8pFKfdcxEDZ/XKwAAEABJREFUTQ4eyBzb7C1nIx7l9N/WxpQMS+ttic3iXWnL9RNQVsYpywkDsSCgs0xt4/vsOu4sOUlza6Tgb0T7wg+BT/ky8Fv+ZETxT0laTppfGM6sR34AvnnzkAe+BPzu9Xfxr2C/9sGq8FB940MVWY98nXbmzRSuhhVizzmh6+yzt5WPP7rkp//li/zTX/88/+v3f5I///m3+eKzZyk/FPjDmfQCuzFjC3lz6O6YsqGdddUtZLCswk/G5RAa2sHHAh9E08NECoZLfWnVRDzP4IhFY+ztZdpKO2CCOoZQcMQ1YWQoCwvOPRawpgSOfpiHivPPCcLLNDz2MybDWQvz6GdcvaG2M8OMdWUUo0Y7TgxiRbfViiR8bLpzNOUuYayhhdcRhrkcDY1hocQwteL6zYjtBupdxRyWkzg3HFY+ZrBjQ3ecZtQMTdvxl7+85GhcPxdE5ABQ8ITbjToqRKjByAJ2SLS5f7kWGGlBEahJ6dh++YXCybS2hBZbRrAH9AIjiw22xBVYJcg7bKwWj05ixsSWTxosTo9c7YYXBOedeInB8EOMlBz3vDH9ykcyEloRdoRqLwl6BmqOTdJAod3bgviB1+okjmNi+EW44RwNKBeCalR2fE1Uf696XC6VuLL9xKzsJvkIseqDu0POZ1i6sY1SeQJoAM/B+AhD27QKQTrW+LKrTyzMp2qb/VrBTEpHZi5vpuxmDHg7x7jQzm0Mc68bpxa5W18NOpz1xgZEQ2dZK+oWYIEjLTZmUl45mqtCjtokzpxSQeE00cnRcMUbXuAzfW+xgCstd+jMiYedo7XgHtRbMWAYK2rrS9H2vtZ3eZl58MYZOsOseNYcCbOgJJOc3bSXJoM1FNxR8M8Pfu1eG28Fpm98QWMC8jAIO6YtOqPbnYPCz9MmjfoZzTCkoxwl2wM79tPqW0KNaJosju7IgB5LcGMrA6eCa9Gjvhh1QVLer21TMEWu91hA2o1g6nKO/AA+18wpbF4oikAdOuYAu3jO96ixFhJ5USGW0rZOMZTJlUOdFqQY1kJpujn5rpOUE01LlA4wXXPqk8tWwTocaWwkHSRoCANi3ycA5+0GJtX5zScZxqwk20ZNACJ7mMj4ORrI+IWONLGee2677eZJA2a51tvwWHBcaoux4Rld1xjAw2PjUtqmBLwbMTPOxJrxWavanBEGfcW1EfbY09jYg+p9IoGFnetoAejWGGUh8+Doj8gBaxt60uyGbhv63r9vvIl0Roe9Ehark/LKSGjt9gXu1+MZnOvp8KhyPQsRouQSirmKM0CJbYc2T1+hAmvEgjj3u/uE0jJYgJAWiuKO23Nd2+qwSsgUyqTVE9BD0wcB72WszM/nbcI/CPqcrxNZXyGSqTIDETeDUIrfvh+JETAPoqmHCS6QqQ0dv9hIjmaBNFGj+OGMWYQTKfPkkLEZ7AiFOC/mnPjWiYE9Wu5w0278ug9c10Ig07ZDvaS85kzCvJO3rzawUyZgbUevqLMb5llf4HoNdeSNhLEx3cH8tkwEPoo9r20z5tYKvYfbsedWLqnHYbc6CWMOE900QVbEMq3Yh+B7HxTtm9P1t504lUWxsTgf4BRkiyMOeEDNy7TiHdKkLRILoDlH+HRssOlrRoc5c4NC5JHE9dAximAWXAoqKQyw0FocuxoME3THhdyb/AEdJCBtQxdJGhIQequD8IfhHm/6mPpfiSEfPHuTH/3g4/zj3/4s//P3P89vfv6DfPnFR962KSktAzV0TvN2Pl7fLY98Sf6Gz6N+Nn3gM6pfCN4+s/JZls+zxkbgPfI54hnfRn75+ed5+fXXfA79LB88+yDltadrDjPOq4Q2v4+zCY4lOSioTFwjNq4NSleRuwK2OBIOnPSMwAGa94H3HzvJmkKB/a7kSg6F6NTyLNqmtT4VwIjSJaNSBgVF1zICMwvnqVBjMKOQp8seI6Jb8OFdS7OZud9GGyNINw40ewWlW0vBpGudwm52fdd/Chz7UUoTOTJQi8Ur5iquTS0f4nQx/bYuZ2QCx+D5jTg7i3UfmJZBMQk8x6IV1K1Tc5zlLKSgx2egFCMdzHys/f7D9x7St17btNU9ZIVPa4eNOpMxr31Pd3X/U8Z1iruCd+atxveC7w3svDPkJKfkamzO/XjwC8e9KGfYkLiysaIU1HRsSadNDZCg7FfJkyZDuSa+Ez2BToXTe0tzoXqFsLiYXPYr8v/VmNU4KJR7mi94h+gqByTd6ZW2s+p9I3cYvJW3xiXMMvcp30oQgLHzw5/MfDD/d6UffPNNXr78Ov6jqitvrjetPP+9hQf+dOXVdw/57tVrvhh8Hf/0RRF/4MErZ9bhn4qRRGcWugaTL960YbUt8+P7e9MnHz7Lz/hToX/+7S/5YvDX+dUff8ufCj3PBwSfJbJnHdDR2Q1n5kELaLNJ4os3bmJ5RnxGp4K3I7k2YFOi9heMSSSqr00KqsQVAkvEFDXV8Bf7eTr3XcwzuGUHc+rlaJupszLrXdjUK2oWjl6DrYk7z/iDO/8j1u6TQ/Wli0MU7/Esw6KJDM4gJ9whU6xYBSEDCh0/I84XWrvjFKFmJqYxcRKM6jtZi8cezlhoIKS6FsgQ91ljM7+xEQe4hKe++YqQMvZwGqe4OJBPlVQCieyAcRzmI7I7wIp01xfWpjP1Jp9zCJnah2QXJC9pmyYjM+DHGnCZhJLUTvghd9YQzW5rK/Na5sF3XpgZscaJYXfqNo/cN9DjOcnXnqpwrPgYV4Slj9B1RrQtw4JmbYDoGdH7GsjBmTWoyxoUWYBCCZPKc35lwA0kuZ+flZE/cT+6wFmTC4gd22qAXBI0dk4IhAgGPcSpEv+UFzCmTRwDdh7R4Re8Bg/b9Xg2Q8QHJm3HMLZ7jsTpSeMUDCjm1DXfWhOXvw3hg8d5YQ1MDplhi5G6hTkxrNFaER+yvvTFmrUpMXs3cXCGTccYvozA2X5s4FNxIAbmmXxwZon5gzoc/K2Icp5NpQuRKQkcCxR8++dGoQ9vUggxxfbHMM8UAuSbc92TCSNJS2X50HZ8gYGv7Ia+Xb8Dgr840EVdsuE76jGfFOJeexQABcAc9YeJQXdJROzkDoAN8TYfjhAx13bKrcZKeVloxyDTd/4j1o4Xi6U6wgbzTUNNFpdeMlho65Bdj3sIzq5LBJtwUqrRrQea8xos3vtKWyjNNHNGmAnNLjEmAods1jH5xFzzRAaARli/2a9ZB/ZCMnOE+w5ejrbQ1EkKWGLOhoAxsiVG7NBI55fVScBLWvihAdEx7PL3GbQVoC5RTCL42ybZnnP9oMTozLV5JojioYAJ2rfjvsYjsOaeSvZ0a685CRWu+8nRzINxeCxNaxKbVgGwJtMU8/zlPWlaVgse2qEoQDX4EVC8Nvh0WHQNRQJx66EIFDFdD5vr59raPYcoE85eYA33XS285x8+rjXknZoDYGY4ScI0VJcFhpp+ZoYwBCKT65oPUe0ocR1S6LGxXKcjSw8xjrKXigadXXj8MxFCD0HRm5bVSYRDB2PEn/U0IRoonIlV8Qnrh+bP0D0PIznDQJsT7w9tyHP+2NakZM5irR65vh+pZxxF2Ek2LVyj4JKOgk+HkKgdyLUMt4BeWgMkhGYu8eHjXrvFqHaPL76saAqF1WMv14+3qdTTOJR5syfjzmfaGQcL8w7EotZhh3WsUGDi6IWnQKzzOueG98ax22KTcLV3DghLOOzh8N735yABn+Vz/1HP6dpaffiEhai5BtNXoFz9dQJqZLF+1OSsdZtTHu6u54hDdM/TxJpA+KFxpu6fJGsA0BdHAqCFIuU6BwYoIwUG356zAIKAW9haSoA4amIQqUU3PHztShgPCsDkoPcaMUyzJrqFbTF9Ndi1l/zDYUfMsUYOaAcpBwrESA3nAmJ2fa7Ttu7imjCmNhrX3gJgDII9dcYRXAFiPmsmw1wZP3igubbj+vm7nDx+hOZZHvKDrz7MP/zFH+V//f2f5C9++cO8+PLj+F+Pzf1DDfMtORqDrWjuOXBcj+9//+u1Rz6T7i8C/az6cP3M+vD6dR74DPvAF4PL+5F74Bk/xL/47LN88+IFX0J+mQ/8QtDNMIcTUJo5slcghsxZh4bNOPEhuKEBYFBjvlia892UCeFvDZk+eRs4RoqKH957lXHlCJYibQ/vPeq9Iea5UrWVE3hq6ylntM43spFuxbitTqz4t26+UmIZybuNw5Zj4Mar7ogxhZt8/Nsw6M39HutkqZV7Wss8dLFyj/Z+jZD3PYwhAdFSIo91u6btZ5q2sp2rNa7DYj6lOu8RM+ZvChrTUV9voxMgW1PZcce6pBG9kc44w1PuQFfu+2LDODY49gwH07r3YoyQkKaiXTDtd4Rgr7PvqNS3D1tKC7NyHBSZ+IfCirxj2EpabCWkBJ19jG/vaeo3UafzypPmRMjEnwTuHOO7vHvu08jNIwDz+igwcO/f22Elyjo0qQl2Dxm7oXFq7mnWV6JB6oCgY1sB3BIaXEZ60xYddPKcPyX56ssv84Nvvs3XX33BF4XPuL/JpfN7yKz7zZvHPPDF4Hfn/3QE/dqH6+uHPLx5E/9kZkH2QeuzNjTTFcy7zrzMvVR88/fJx8/zx3/4df7xt7/KP//tr/KLn36bzz79IJdLZ21t9wGfFe4KLvc/OA/gwNOWf8pgdwnjH+WkywNbs8NiIbXITawcIk7VGgRB3apuy7XsOqGVDBS9xUYwE3XDAlZUWGOPBqlSPCdb0XsSzzQCV40tl5yWQXw0Nl03+khbzEvS0GZA27GJxQCaitmtwR0Ra8hNc21eQPxBIHZsRuwc9hxr3AIfsC2CcHogdHiw0xaHrlYwoc047ynD7hEkwaFzc2jh6uTWdJHJZ33drBl36ZW2YcjZoO1lgnsNxWH4Oyw7bup9CIiVosO4cjTXpRzuFNKX2BnSNiVubSXz5tgVSkRBxQnbJuMwctxtQ+ddVX5ZBWuurb2kvOIGQLcqVoFW/D+prfUmi+wtlY3v3GvrQqe3GPQMI1HJgpTdxhNOW0S0XNimmk8EhC6kUtzb+OSaUIaWsaCUxsxsEByEzvo8Ryxj0jATnWxvzvK6QO4vYEpdkTW8lVCHagcOKTZwU1AGdi3xQ5iHNJwGkxodO/FsExRlSQbeudueQGiDoyViQ8aBwzi2GLaKiljEcOhpm4IMj19Yrb+4Z9xDO5G0aHrStIekuIdoI23C4gMl88spRitHlDmJ3veW2ADN+dJtG4DYxsTddgdumzEoiYW5Dik6tDXimIOrrUkgaWgOimvDpcvJSeKCTBRwoHFCWINTBMdLeeVoLR4i5Pmp2xKFfNbDiwGgHE3u0HgCbGhl/HmTNb7Ey1C9CergjU2FxT4Q0KSPWb4PjzlbeOZRr85x5V0ScPuW4iorpMwtERqPpIAyQUf74Woxw3aAmUd3LeuRYOdhusSxRc1cUzRRhbYQO6eZlDpRmrYJfebAaHHooY2JrSYkkrLA6lCwIG9JO/AAABAASURBVC589Awh0rSNre22y1xIwkDHmx7auOhbpzB7YZSNaK1QKnLbplXMqEMAsq09nsVXdoPukaVtfG008YuWOY8EHCEe2lbFOjrmnA96x3Zl3MkblgFgMUH1VYiZT5gQKPsDmjTPD3DbjIN7PbGnY6sXabkSqUaN0NoJYNmbtmHY+000GZJseLTr0A/tvG9MKKASajDDPsZCok8O2r7XktRX1bBZjxysTNtO2o4Mhq1uG8Cp3x52bAWuRqJyIuLVwW69WrswpmguGPS0sHqJDAZqb97eHzHBDVH7NAIPqUqsocwGiqKLBtt9Wautblo1AqFtuJliFQLo5MLo2lAb6kS53FTirBKAZNK0LEEpLwNg07ITAKmYmaYzBjE0RxKYYduZQnhpM230aQ+yF6A5sIMCQN3OMwyblbdlDO2Iz6pYDIh9LEKjgyFITk5bPX6Ys2m34E0vY8MLHBMraZuk15ms7XmHplYIU29lqOAcpmMmk+HElyjO5OiMrAAZuQk5Olstam+v4QWZ8ZzCwFPxfdkNjXKYc8SgxxojCQrZ152y2JnW9gxFw/WyirFDTKO5tabjyBvDAV7v8HVvFwIyfDUuS0zICW0hAVfN5sWVAbgWEhAhacrwiI9tQBtnzNEOG+zlWZ5dkpdffJzf/def5l///jd8Ifhf8vKrz/LMwKYxJm1HcrZug+n3PcHC3/g59fFNXs+Xgq+z/5YgXwT6ZSCfX/0MO18awnnk9+PL5ZLP/ELw5cv5W4KffPg8YgnFLwja+qFRPrgjgxkeQE/J+5sh5b1RiygGT5K+Ivafl7IWxYwWC9EeOUvj9BAUfQccFYBr11c2sC1zt38b38bKOm7R91sF7vCsu/b1A9ND7d4MA5Vbk7H5N+y0Ni7jRDIVRJRMWz4UdZVBbkPhK4O8HddX4GQktCJ08RGGhQAZUTBv3Riy7q+NpHv/xs6lNZrrdJZ2m0poJaIEbcw3H2/LBH9kgwm+Oco8sQZf8zOhq4YR9SHwqxBraA6I+Qt3Ov7o++HEyAtSatgx71kRU5x7eSBILIz4C23ztMnbyBlxJe5WWfGYRlJe+JC7svcH0shjOHrBgkDJ2fxlz7V4Prt6YDRPW8F2rSe5oDsie8U9aO09LRIWa0EAqyyGHZxRb4TghM7FA3p2g3FGfpDTB9558KMAtBh0JouYOUqmrRjWXA5kS3W/+soBs/01XP89Bf/HIz/84Q/zJV8QXi49vljgdFjL/AkMX/69fv0q88Ug2n+jwb856J/IPPAQVvzbDssPseRQPEw9Uzm/xhI/nZQHf/PZJ8/z8x9/m3/921/zxeDP89Mfv8wnHz/zDQEj12bqBq4FJmZNjzAEhzMDU6ufHgRLWrFZQZlcONriO5q5fsYsQaW0MLwYqIZXM21hy2s3UPy2pBgZCgM2WIlFwWYh9JXgN4lQaCt6YdznrtWC7Q1ynNixvHE0zCJZCzRaaZtpQtpsQtPlJ8TEEr6H4cMqARDRsKCU657xrK8YNQQxtzYo0IJbCnsGKEpMBL2GzNQka24/bYrbw4U4vlrihp1XC82OZ6TQqeVaQ02ptHjS49MQmxytMx7i23cGMzLXtzlexG8RLOYyd0pSC7bgWGI7ayBoVAZ0/yBZ1NL2+SJP23WHpjYe5iUROonZyikxj07mavgdfGgs1oxk09MSmwQAzKT7hRua86DSdnKaokU3YVG7rag0YqrGeWa96+AxoX5oROGBE1tksutQAsaGjfveh8qa8RaWCn6CQT9rxUR8iISslN3gylkxGJazKJ5pbTcqB6SI+ZsPDdxK3ldixoGgUOPgwhpf3Pi5+FoZsMODhc14cHd+L4PAZJaBYA+PbxdFXR8QnbKOAYVoJwY4Pu7Ujc18pES8XwiIShWJaTqtDEJwGXf3GqbYrIdRU0/TOVyttuJ5TB2cBXFRL4j4lsRc75DYcBbaGGq6MVIsw21JVA7rkYPHdDOyBZiaxHGO3FIfocCVT2Tb8knoLkFJ0g7sykla9gkttBXJSbu1Oa3xFZt+QixHTbViGFnG4DMR3bkITtdeWNZStm+9xc80f84rC8B0kuHC4VQc9Y2ts75LgBv9ZMaV8Nx1xKBvPsYuSCVsmYtkcidOTBdF0HUhOvtmTwwe4nuQNCDy4zwIPDGS4dKBrOt6xSYGvaUuzlIbQDAZd28hYUIhddszhZhrRkuZ+NgHB1sMRR6TY+wxvMddz5yeRhimZ+qRD5Ges7nuEQGLIvSEidVNY9MONjuinvWtYmyl7UhsQ5RVvWN9a+wWjD6UQSy1YwkBNu/YOmY3yLM+aFYl46hJmBjjdMKjCY52hWPDMV9wNP5MtYeMYrqF0WKEJgdVsJ3jrFscB5t4Yor0wUoUh44RhFXgTCwEB1qMhB7RQMaWetDEehwDS18BHk0VEvRCWwguqjC4FbPv0WGBGMNm3isRA7qBtEXTB9CWC4FeFmI45NJB5EGkJ5w+mp6zFcznrFx/nw2+a4/tILq/uSkn1nmvMuOmDQePAsvnARxr8kB0CTcuvCWHLNiMrotJwBnhimLN4jNVFntRCAY2wgjfOuPANV6qKX42IDEBdw3G0nEpQf1FMjEQMqwlFho4yBoyrrZczOtc+GOT71xhr8FOmGCFZi0lIgggvViKuc2FymXigG4ugE6MA2ITTzKlA5V5G1/bxh2u14ww9oww0MzHmLaQtTK2tVtWTZweG4wjltGtyDUNw/Xtn+MzCRNLWYG3zIGSu0YceKiisIZAFbCJjIZm+CqubUoS0B7hUMzIcf21CZNPmotAyYuJ2c35rhygHTfTfasB6RvPk8yWbJInNnZY+0prLja9xUYvhABrYWfm6CNGqYJ163KhAHTePmNTB2DqJ0UrWtWLOcmbfMpnvT//9Y/yL7//0/zNn/0kP3z5WT54VvjOi8rT5tonl0nGVj8+5s3Imzy8foyfTf1cuuX1/i/bzi8FvZ95npVVfPzRx/N/Gn754gWfOT/O5dmz22TUdfZ9/znjYs1bzq3NZksKsiPY9iEUvhUEkF0CADJzg9CvIPbb/Y53rOUp48zd6J5fjCmAtoUx/Yyij7ItxshiG1t2pgllhVuCtWVNuKgmmVQG3NlnjqZ/mFfldbo6uTsXyYhnvGsyUjMKOH3XxvAIlOSOA69t2gJvabcGzCw4+CO4djegVnbB+6joTc7Uq9YwzIJQsxNMengLp+0WYmfnxDPxYy7xOpwyQZzRDHc8PnYQONmnHujO0T8E9Z5+xz1MpplFJQeA1lLydnNnV+xknPoauBn3ISai32J3VpnTw7mDML+PfR+659zbcP6DfrJPHdbAEy7va+faeg1W9nFuV/BqFKvDwPg/2teuWoouZQYMOqbwJuDjeLlm7dcbXZAYfXGDoqAfGPm+SeZGJlAiWRUa+fjjj/L111/nh99+my+++Dz+ickjD9Cl8JuPv0g98MXgq1ev9heD/m3BB/8U5oGH7kMeXr3Jw8MjR8yKeEBjOENa5mC+6Xe2ZvkSyj8R+vLzD/Mnf+wXg7/MP/32F/nJj1/k408+SC+XXPgBUXixTJu2CT029tTi0J3PjQAZScTHYeB83EfOBhTkMhwMHFZteiw1tLs3J+GBYlTCKXBaHErUWBJdJQ1t8cAN5mJAKHSLSSgxQqEVwWv3FRpXyDT0odIWAaDWjEdg7yVpMrKHJPBDGxrB7eKNwa5nDwvaJfXVMObuLACYa8Gjpy1CnF5EYsOaDY7v0GR46CDYmbZtf6llZhB8R5TpKNkjC5xpM6kEnF9ImVywlgFg1DYzCdiTH9uwEzB5qNi2vb0WrVwDTcueHtFgbRkX2EJrF1tJYOW+tU3KL8VQ3VOOVpgtI7JvCtYFgfFgJO0RD62cLIKVHFql6Jc5At9g4yskZKwW/5BB6hha0xa9e1v87OWkuTUWr3MPcTFEhZSZDE6Lxz7OL0wss6GVlhh5dk1oZARcMZbdLti+R7eX8rKHoUkm3KRtmt2oPgYQ2BrbsT0ZQiWWQ4xiG2+ywWZchobmAqUhc119Pg684A0yGnomhNE2hYPKGAulg2AOFNqUZhDbZ4cFZ9sQKOI9XjKEWyxFX+nmxDTM6dgXDEPeR7Mm/JCnUlqj11mAGl8Y+5GpgRQhYPl4QxxpsbXsfQhJq8HEKMb4IR80b7ehCUrCgT65nUXiiQcNx33P+mf2pi3o0TURb3dTMIkbw8ORyrEm2NaJgBKAhK0UCwEjg4M4bHyi03O0tlgKim5day4q4JLrKkfxExGbDxdyJsbaQRiJU2KX2kZdPMAZfwNr+XOVZGDS5aHA7cHVU4rT+Vt/WtQGXEjA1Y/UyNkothSxOht8SC25CIcx6+andIyuEgeHkjU5+OhF7YCH+K100/Zwi82dV/iZIS33CFUlgCQMQGmLRGKwMOgrAYbNKpgPI7vhH47xVNSB2uToZYNpwZUkWGkZ6aafZmw4wrOAaJXxGYImhkFojSr8hegY0swYRhJHz0nRNqQOrWWNaGMolnHs5bgOIR7IU989iyvYNdCd5airNkVNsWQcak6BXFu9t/SocxkODhe2pSBdOiFA+mkYMzAQNdEJ5NjUh8Abmq651/UmhObcGGJYzU2U3dZg4p5HqyVjTdhS4x3vgQFnYC0Eh01Or1VggxNlCmsQIT7nAoftki2OOvBqIvZWjxo6SItPx0wO23X6/mAa5pC7JqQ185y80LBdCxY/m5pLerxCW8itz+86QsoUMlaHQ7QRJ6ZuphIjECYGMxHTxYmte8N5Bt9rjhJm3Sv+HE4ONmr7G8EdzuzJJADV7D13bUD9pq0G0vSCOPeaCuwGI82l5wkEu7EVvN08zIywj62323bcJmjeP8ZzNmpPgAFTtMWmZ3Qzr2Z0aC0OOiCx4c9yqYspErWiM5qUthtPE2w2theOG9qhMnoGwO1llJhrVIdUbQNoywElGCyD0mu+QAYAahraMbQYdNI2Tihg+mEjbZNswgovC8oRA24Zxk9abTLhaIXW8BJHin9RI5ghdJMcjfSxJGvc1WL6SXEATqwjD91ikMs4MDfdxFsQesrz99J8+uElv/7pt/mXv/91fvcXP80f/uCLfPT8ksxPKQpgNWXMlGDHYzs45+Px/JgvBOcvpjzE/0T49asHPpO+HnnFZ9RX5xeCfH5dbx45/+T5B8/5vPtlXr74Op9/+mmezReCzLmnc3tOE6d3LmWc7HbQtjPjRqgwHitGb0xbSwG89Rv5wASUw/0/pKaig0LNQ2HZ71d1bxu7F2NHpuZ96LDnjBgO1qD310zg5t+x+rSg3o3n6e3M1oh2vCx5u92ib0fe9p1bueGT+xS6BccaBtYmjTcmw6xrEOJH5xwO611ljLRbQEe5Id6AvEXCRnfhXq1cW6/WeUhbW2oEggd5fcAD+gOJUmkJ0ncJWThgzfHSboKiKIa52W1q4LtIfxhdJfCkHEqKruIMakW+uUOHy7MNWHb5GVxsBXWk32JsAAAQAElEQVTXjbqP0eCuqxRQTsw5rjaG5zzzYFcxiZyom1F7YIvE91MGg26e+3RtQ4cfRQBxLXJiE1c/kaMIWNu0WzCilBojaXKI62cl2YKid2IY9u6IlXXlX9dBjM75ZTIKiR+pJIwxSx2MdYCE6YdoTgCs434JzzFY5ILzyUcf5ZsXL/PtN9/k008+npzh8iXf/MOsPFT9G4HzxSBfDv7bv73Kd69fzcP34XjwPvBwnpxzHi4MptOGBTLfcjrs3Z33+QeXfPXZR/nNz/4g//1vf56///Mf5w/+4PN8/HGHa71hLyuMtYfiH/UFOmwxPci3WQUQsJNfeevIwCHKEcz6bvNx6vAJ7X7Yo1YmVy5mdtt8z1tcDGRqMlusL6Zse6Kskgr0jQUeV5Ml7RoEYlvg8qm09NUYs5htm28O6BDGvjnXdQw0gzRqanvD6N6LOPVVzMD8BHGAsGeB1CQiMDi1oLTGMOgteyHWgrFTe6J95pFj/gQgYjPG1u5c96GvVmK+MXKmEjZmWjxkOJjMIAwd58D3fY8/EWbCXGnawpu+7QTN2uAtfvmIzQurjwS6b8BiKCw789sGxkJwiJCvTe228bAY9y/OKxP3T8kwY5s8+QDabdMiBFEpeuMYXi+4/tIPPQsCPS0sZC10FKKohW2ua8gi374wFAE0NFhBsKjhe3NPwz5i23y9qUXe4mxAsYw/ciREAUgXmD0zHHECzEPPOgit15gc2JiMcKJgqiEvxBoi6omyxJAwIfUEjVALsJWAj81oJehiQwxObNbee9QLcONrrcZm3GS1iHpZEJa458mMqAHj9Zg1SqLw8nywjZo/1xu/bcoEC3uEL5goIoKaioEyNiAaNtyztjkZyMoyEOLmMC38pB1CbMPH4LT3skOMLnHPRpDu+oUx6dZ+KtYZOatA1nddLQ64/gi2880crI2CIMymDdd13mLMQ6/rGpGdsaQvr0fDNORvxWgniarbwl4IvmPb0A2NtNt3bRPA15abGFNy11ZaMOtZV5tFmzNow/2eY00LI/CRCK2x3Z+kZW7KaxmMfsDwYNvrEHfnVCucnPEFfVA0FCAi5VFT0GCHwGThL6ZaEVxrxyeyGJXHwM185HrEj8SEJZqz+bgnOnjb8eUrGW/nkKUxiGdirLERoT59auyY1L0OrOkzkHCLm4uQKKYMh52p24Y+QiXQNTaT0EHME1Uj4QzMs46ybUZibZmIftoLHNdTON+jgeL7YUcY4TICQ4bryKxYb/Xhgc0cFsGerr0ibN6s6bifDLedGJvBXZkyK1cMM9MITC6OdVwTZs44ZSixI67fPS2eQ3Lk6mtvRtKAWvPQJGOBWRFcf6k3kwCZ+M5nrnGlxQNnSzsfGzKhzbecgYOWKRfbjg9dF6LzWX+7xMXGYSAgEgvhuh+g6LOCXOfEsk8tisu52vgnX2x42dme2embY73xx9kcc5SwBm+zVhyxYxdw4px7+4b0WXFi3L0w/46veL+FBmQYixl1sHaW4xYg+pGzMOmUnDPeyUWtqbmILbyi7TOfa0NImMgywHr0nQHQHimGdlwLwfH3JyzosPETTt+1KtQZCA3BMW3jC/b4C2/s4bPP2OowsmZM2qY54hhek1k/GCHGqZLgjEW90c5SqpAzPmZsxGdNanzSZMb8yBVHh2ae80kwfYuowprkIq5HISUtyRBXmrZAK0Et74NkrofzY+XaoCxJyKSg5ZMGlbkWApkSLAV7MTcWkEwsABLpBHi4kwhCeBuubWQQ8ncGXGxq49rHn3uQZGGu6GBrvWEdY6IJwrYeSGZO6m4fgxgkcObGZQbGYY42ljTmtY/56NnKz3/8Iv/6+z/JP/72F/nZj77MRx8yM5815eWdxvx0Kzqnfxi53qy84Uu+N3zmfODLv4fvXueVn0exX73Wfj3/KfEDn00f+exq3ht++j17dsmXX36RFy9ezL+p/+yDZzPb4qAXc9DDStkR63EsYQUVIsYXG2mL14Qx980i+E8ih9M2rbIJU2ubqRpgNPa1w89ECVpb0R88NE4bzP0pnvW+nvd8bJi37ixPPZEt5X4tR63AMVXBJcCJEDpg1LWX951LQl0JZZ1tg3pLxJAJ5P3tCJ/p96Tz/E9M6tU2QefU2ofI29KZeV/hHZTeNhOYXWZa29AjdwAHzlsFaB8Zn8G1xQTsJ10MaalHwGvksSq4R8ej61xGz4A72sTifF9/T2zyNp/bJJ3X9mcs43BmCOG8v12J7w8PuibdecYQW94LDKYjvQYM3kvvnSc22fh7xLj1M+U9oZnmjJ8ZB+9t+AznSJr159be9s/I4EfNRdHDnFvntE/uf0ZT4j+k9brG91G9RZUjVrTiYrxhtYW4AS1zuBkbrBpJ2nrReI6sXHhYfvLpx3n59dd5gXzMl4QEsnxQU9MHjl8Ovnr9EL8YfH08eMfnQeyD+Q0PYB/UFpU/58YpNSCuDX3tgkjbPGdu/3HZP/v5j/LPv/11fvtnP84PXn6eDz+6zBrbbm0yF6Cjj4KodpDUF08l58bMyMSTsZuMZk1qQrG11R3RPwUYU9aWqStS9oOEjFHZbVgO4FsR3R0khwA4/4jYzTdHic19wHHOtuSWSSfggO/pyj5lYPB7DYdrR2YoEUz0caZDm8jVSsqPTUbJhhKQjuRsxlgX4CDOXqy2A/W0MehgjkEjmJcEmyx+OWB1syfgjMHYNm2xMrptmt3IYubTKzZZgieEveBbFzOtASVjNzsn4g3J4eeczJX6GvzGEbNe29gWg6bXRCEZZKVsqjzFnVes1Noda0FhpS3TYS8CJaEFQOgJZmjmzy/eXPsLF0sB3h3M2s5LKP4Q3oG7cQUKxejWgsQ1H0eTVQyapGmrykJFSUZpPku2zZwHDd/cR+oxSZLBJ75iTmdcyWgOJNjFk4g5XzIedmgtQTiOF3LURS9w9+c5rHJmcKIRipAHJW2vMtwjJIXQrFENyQKBbeYhRW9p1bh0LSVgXB6QlfGx3tVN23DYM5cn40RCsRFSbbnV2b7MbclfWYl8xGs7duSsnPX1CMdmzghO670KT5vEIpgBnnWlekmrsXlTC7/hhUZBWBmzSRDPXn0/v3mZp0OmtYVy5hVsIbt7TbRE3JPnc+pMHny7tpKmF6RkTbJG9h6AsGBgDLzS0fh27ZWUl33ugZgBiG7LSFcdMgp8z9m0hWBf2OrMl/cds2C1YOpruGNlm4WloFy7QmDhotgDhpgLw2w7edVOg4sVtHYzEzE2ZbRKxtKTe+rQ5m0hIA3RLGx5hOlz8nvm4iK8ZWWwLmKuCzKpTEsQCgFsDe4t4saMlCyvoUExQpIQ6jAWgeKIjIfefedtu0OyQim14nPMOMvAhuMCXTHhjMDh3vBePDlt0zahz70qHxHKtbGulZzYIwteftClPpEJtA27DCq2MpAyY1O0/XHWybCRgWHRjd5LSxBZw9z2BQJQhFqxTGuxWVOO95Sua5EnYTlIOXQJyNE9RQx4u9QyXrwt7nJLK5IcKuGs7O2JN/tFxJ/L1DLOmyCRo4A172mCxEeFHXi+cBdYFAsZJFV3C0AvhNFpxBI1+bPx7FYU9QjRm1YBg1MUbuoLo/rMhQmCQ/e+mhOwBmsCunVq6JinJpU8vY6ekWLl3mvxEE4HGonYq+HKYZuMapv2gqeDYEVS2BMx3c4wKyKk5udp4BLYlCU7bTMv8lss1k+VAAY3u62kmXYBLA60YKagfugcLcAcbfffLhw7RyuXuHHZjOQ5JhiwwqOAObYVPOHR2hi7F8W2ZZKAg3UpXKTFT9qOxDa2RjbW0MhhdKq2G09FRt6+dC0xZLIwh6qDnC7hyXUAprSj3pZW5rbN916BlPYOj/Yp7NqF4HJZjsStgNIWSRoag1Rn7EbSanXOm+OJrS1+0uyGuw3GPYcRhO7dYs0MqSgE3nQw49qYKoS4F9ZF4NnLoLCTuXdnzwKHzLPYQxiBrGZSw3q6295FnWuEYGtkxXFMrCo4bRMll3zAL5c/+YMv88+/+3X++9//Kr/8yct8+tEHPt6z4DS81EiO1tHscLFy1uO6FT+PPvCF3+vXbzJ/K/DVw/5s+up15rMon0cf+fz6yB+6PqKfXZ7F/9Owf/Hlqy+/yofPn6fd1UdRf3uJ77fOuGJs5WxlEdMTzHxvu2XcKE8x05VbHAvKii/s93Yy4EC5RkG+1+4sstd48E3PXXvXF1FOkrY1lBN7WxtTDvzOFCnzKtpXKRbXk/HanSke+BXB0L/nYctrLUD8P9lJg3mf8302tPu+Ew9kZk6uqfpKrk1PuVKukcN4O3DuY5Icwjtla+bpyJGaeadw9W+3yCY6btljaKvcqP5UwH7Swa/+YfuGGuzww6xbcm3OeeWBuu4R7LOXvFlBmZt12gtmfP+ypnUIxFle8ZFlsTFx0NOHMNZtGB6c0Zkj2W/YTCvzKbNeFvC2LqzCCbJ1bq2se+ZkceTeAlobK3njnby5QZylwCVa9Nu9g9+PTxk93MJL3FoT9taRWUrxkf2DNre2l8XCgbRRWRI1hDkd8FnmhrJiHFkZy9VvybVZ4tnlkk/9x1e/+SZff7UfmiTPErwX3vgnMzyEX/HQ/bfvXuUVfzoz/86gNl8SPsyf2jxELf9emJ3FMStrYKTmjMy/Un5KPn/efPv1p/mbP/lx/uff/Tp/+ac/zouvPuWHyGXWTMLksztMco8NlsKai0oQXO5YMwC2EHTYYKl0n+/6KAYKEY5xawxG3vhH8WEwFJ6TCJOIx1oAFo71xBdo8IEdVZZMk3CBY2unEvhmmyukGFcG2wY8jS0zh2mHbB/Hkijz3IfaXw7VciYbY2jw1MqOC6w4vzuSqz23vc71/Ki8ELG9sxnHZbCWNZM9cmkPsj6VmX9i1AjNOXYB4wATJ+XQB3rsHw+cTgpX8qiBQ3zFWi24ZZCwZiqFrACH2TPnv0ApIh4bviohFxw19UKbu++ME3N/ZBOh4/uLFGR72k75iTM3LhjJdnxz+cwVZiE5aeEnkwOF9WVSReWKCYxNfkaSnX/JwmpCPjtbMvXwiYTG8hgDKwYZ7BCJv11zIhOy1iFkVhlcRvDWiPmZtv29pkzMw5g8PO+fZ+wzthWQsBaMUWXUPX00ix46e8UkSMdwPtSRTxpURncCpoNMuRWviVxzNnTsZ+2M8EviYZGfyJGr7LlDE0WRMxYF6SxG7KxHEHfiVDKfiwFHHA4Y4e2TLCrX96S4fpjdPAXTfuNPzv5SYuJJ2iLo0IpQ5FoPPuGdTyiRcIzwrCEiv+WK6SQHi/XCAY4SYriZRl1zx2ZPXlNtLpFqzycHD5V2J5856rXcxyaMDWchIMO35ppkEPTYmHMv4atZ4XUuDKJ7HgzCRF0wUBRBBUzXepiE2Lf12IddCsl08rfDiA1n85kJmxGcTrE5PyotBDdug6pQRDK3AAV3eTZ2xqYM6KwFPDTtM24OEH1NLYwN4TqP+ZjRpgwcOBRihQAAEABJREFUGcVfI7tWsAnxIUj+8LKb8bhYQYMLfGRl1gAu3FqTGmsLMOtYw5kakDwDQAqEX2DDntdBLpoOZ7jZjZLkbzzbig0aitw9SQKRnlkPwWJpN+TCsebENwCqgTpiWsM0l9BaDIDWQFHNEVl7TpX1fJrOfjadEsQNQsUh7/BRG3qE7n0yXqyBF6fTJjgB6a7ZGmpLNsWFTXCZANNYSFyDMQzGML1zvnKMxzCinzQUC6lMuWtGCBQgLTufpPeslxoJZDjWiG2wlQ1Rj8lOG5OSa6hUxd41xXHIWaGaVVgvtIXoMf+ugY89pNFWgcAZ7Gf2SttUiOfF7O/wxZxDbLLMH0n8wzPvR2PKUYAqwSyToqmTo+23HnsjnxlB5Sw0wlpIsiPcFfpEWjjogE5Bcs/1UCnLnymDEaVMC/+CnUxGGV2blND2GoxDxtcaRV41JEJSLdYAzJkeXAkLG6FHEWoZ4QbdFj5VDVIPFwcj4PuCxd/NDK/JWUSWBH48qh9jzsJUJnAaBo4a4sKevyLMsuPk7rd1PmS0sKfFUqgr18Vrgsx8oVnvdKyx4ztw80UVM625UijWU1lb/+RPTcDxxyFnyZy7iYi2mKJNXXhSTmELlDcuAse4wsxt2bK4cWJ0EPjUIR4ESi68lrZCbmgLKTJktURBbURTIYV1Uh+jdd2gJDIySUFRR82WuHbPAuRxj7p/EIkHf8yxr/NLMFdhRhj0BYcaYPRQXtbgUpxGDYMyzD1RPSgGEP+Pwj98+WX+4W9/lf/x+1/lT3/2Tb74+Nk+NwrwdiHLeZpinX3WvPCYePFc8As+P2O+fv2Q13zx538i7F9O8S+q+H8Yfv3g3xJ8yCOfV9ebhV7M3nz28Sd5+fKb+Usvn3z8UeK1oO5iNkqnZd2L9SLhPbEAm41BzsBg2tsJ0ewmficl39wSnbxTAyznuRNCdAJgFsRCsWb84RJdIMHHzIKguUUnE2q1tzDGJjc4E8LpAp11HvskZjyDH7ET22TAf7+fdFmnXYqOMLGa3TDFOlGpI4vRc1Zz48yiCva2AE1sODqzh0W9PJHQ2qYt1tGHi32HrcOWpb0wXCOsycWN4trEFO0pRWAB7ByWpQ1An5y2aQuaOLaOSaJse01EH7EoKne8/V4AXIeg7jpFnH2QpujbtcI7CmERY7SDnfNwJch4t88GCVraw1DuWZ1qvULn2uSTtk8CQ8aWTsZctINsTQXatc5pVGMGjVPeAc7A1oQtfdbDDZNmGnsee8BBZhg+Cby18ddQMK596AtXQV37BLZXspTxet06DzMQ/Dg35hEZaw8W9QTUG3l7vI/ItIYl5V1jXkykLVOVUNFBmkQJaeqeHgDdHIoUE8Iexy88JWnRymOG8vzZM/405bN8+/JFvvzii3zw/IO4UZ7FxFkhHzb8cvD8YvC7V6/yHV8S6vtw9mGt+OCeX5SOulyCY648aXM/Mb+/oHz0PPmDl5/kd7/xi8Gf5y9++YO8+PI5XwyyaN4lbalBeoMuwpKmMHHeFFMrAa+B2LDG3td/zECIjXIo9kQ6R0WlxVZLuJu4MjaM1JcJYJjZjUixxA+1TXALGnNRCrap0NI281K7bmbGNHQVuW2vPglRqDw6tiOscjrK0FdaEOZs0UrQ8B11fe9HI57K2ns1CGe6sfEZ6GKjZoAvoMhDjzphOK6FbaWl/onDW6wpxDHpTVv0u931Nb6exqo7gwYy9pxIclerLS6/0LOItkkQ5m6L1XHbrQHSNr6mUjmOxaLB9JVgh9YSRNtbbCWNqkUTQCVNRkIt5LRbAqyJ6lwnA1qbQ+Sk8QidWSVsIUfWcBxEeV8NrE3dtju/AzCMEeDMsA3MjQPSsSnC0Vg+03ifBXhsBlcyccAq1ikBBT+KNkKPhfyAhzG9BZ3ugMhH5hpfXWbxzDmVK8S6jtTwpszTBh/uIzIxkloGfYmaCvZmcs76CFaYPq4zGJOWpC0S4DW6mJYDBtNJxLijgc+qBVNC65alYpj9JJPPXszgwmaKQXX/CQbVxLSU0NptqbTmPDG2vyZrD4lYiC0e0GNbD79lWEdcDGk3BoznaBwsroAB80CvjinWHxkUEtnupYATx588htMnlLZk0NVIwwsdZHE+nZAjidjXLhQGbrwWTdcNfjBkP5I/NYjT0zbNboNjQskJnrFZN85cD3OQuYeyTmqmwVHLk2Jw6lqUmDgpCUEub+oLe+rnMf48m7hrBlcdp5xpi7HI0XUtrbthZgAkNZSeUmpruI68FVgha7BAwTttcCKCEdK+jNGrX6IkTTfkHnTEx2d278E1vMze2o53rjnbHcxcjbbASC+jT+ysE+InljQ2x9YxadH0jOysdr8DQ2tLCFEjQFGBoGdMARWNtigEjcE2Vw7z2FPSBLsRxwyWakTM2a8OhtjT/W7P6+11up4PZwh9uhgzJyTTM63krbGEMbYjl4Xi04XmZsNQC2EeCamvAh693asteBS4TbAc0cS1ZKlDa5u2WJAZ7e4jQuxhQujBALf/JvMeOlLm/oLDjmJrTeZ+Ptbsfs7zMU6ZreAVZ6RmU5BeML1NYqxCQDW2xuFjyqVUWoMZrXXKrNX1ARwUODENWSkvOyvO1sDweynGyjQSlzIOwzXUtD0AVLTRqIE1PQdkVyIARnlGrwQKR+6Or2gnO0YaVtPqL2AkTRRuFn7r0WKL4ghYbJjJG44eg/6MlAs4ZTIJYO5XIZSWEUylkAivaWjU9CwGx43GIS1f8mDvdVptxRzF42u1ms7kxrPj7WGgMEMTCoO1cKe3TbHahs6yFtckY2dqZloZlaRpkTQ2zLQ3ezAS23Lqesi9jZs0bZM0rTJTbj5+mt2wWQ1uE+wN7lFKiZh57kcu39NB2HO3TZTQ1BA9IXmDE942cXprHmAQbCA6NqN9oEmIjPgMHyxN25ytvdk3LHCQ0KjRwtn9ivslMBAEdgVnjDTOE/+zedbPN/aJHyG5915+9UF+9+c/yb/+7hf5s1/8IF9//mH2PRFybkK12JxSreznDafh58/HN3l4g/iF4OvXeX1+/sQ+P4O+gePfJJzPofxu9OlHH+Xbb7/Jyxcv8hH2hRvwrN+65joN6yjCClh7240xap2CO90tK57DAE8GI8oTkMJg9H3zaBi3svot4X3GDX4Fb2z5yhnSVhJHZWEpuTZRneVwCPYCV0Dw9rKwdyfmGSgbYARjfLubK6ZW2CjuaW0NQH1tRS+ssmmR0NA4GO/2ttkxdP6d9taZbSY59LHVCH3cGd6bM5HbIOfmvce67ekadM1XZxuyFB7QcQ3KjpzjRnxfnMhok/YaNkGQe3SKaO8DT2ZOyUnKK08abyCKMD5BnzjmwjmxcblsPYEnekdPaHs3ppYy8VmsjPG+d+iTNR/ebGqntD0M1GE+SQGefsbG2adzP/v7bLHeFXOqTr4RBUdAweRYdmHtE9NGdFtG31xHKvD0q2sY5Opjn53P93yMOL2bJmWv0NrKLCKD1dFic/00stvV5MqPXdaN4dpgSFcwj17vz8NO2ub58+fzheA333yTzz//IpfLZWqY94Y/eXnj3wjkAezfEvy3777b//OR+avbPKB5UPswfuCh/ehPPJMO2Q/2UAuhj8/Sip3s8aPnz/KH336e/+svfpr/wQ+P/8oPjy8+f84Pjx0PrXBJuz0vxyGgJnYc0wB+MTkPbdaw+OEQ9kdg1BqMJLTFxu+5PPDDRu0zkocztzeDfOcS5rQtG/+G7LYZCfBrWKg0ReWv+IOcGCilnJa8hUCBPwZrpMMAExiHHOPaU4MYaULh2k5V9wffeYjCwqGXJ0zrbKICCVcUg5qMQ7SQsp2DiBqMifihbl2tTSGXWFtIFiGCPxz0IGrjOOLmLQYyGUlbh8CRKkfZh0LQvMgOfPSxP7KyhZFcVnDEd05nd9u2bo7WdYGnFF2Ss3VsCxtoYY84nz68AKBA0jaFwuXf9wRemc97zLXDjE0/53onZ7Lmfe4XGlTO8H2PgO56cqiAIoX6zohvwVNO1wTX9ZZMTbiUiDUSrSQ4Wp7HilZYwmLA9gGkhTlxYDrIMaLo8IHMPWodAPsQ1xvWdlgXNEZxIGrPmYBgWgWBz4SzZs8KW7a+nF0YDumehPc46eNFPs7wHBR8ijKOM7wFzwrrqD31OW/rZTBo0hVMeQOT1G5QjBCpgBoqRZvZcvAgTEnzzTFbrUgt10z7kTXJjdcesrzxseXt0oz4xrCAGfHNx8JPjIUGnBYPw3hT0TifdQcDUrvvEX65drEbGzo7ITI19Bf5nPjCTo8X1YwLwTZfU4p1iIqGxxF8IkVClK4akHx5k6utSBuB6L2IMnVviTUZExOk0H6mH6A+5oSww9my6plia/LJNeT9N18kww/z6otjztLE9j4kKCZOKULYXL99ptn8I9l1CljPdSycqYkzsRWK4KgIaCkUlRn3M/MS854YOrX3+knFFkNFnrTTfsSZGLUvTDZ1sU9s19ArcymcB/FneMN3T/hnxw2h7LbmGbRtR/yynrVFZM7DNSCTi3aN0KbMaAJ7VjKIswkMItQJrA2NE9vksxcmn4nMNUoG28aix7wkbUewgjX80NqObS2M6ULnegeAp7Z+JujPBhAWRA8VWKqTIcYPPosAHwe9sufAhzY2yerFc4ZqB8f4ELaPax0cLS47bO5dfdJNGzyDne7iSFZ2bcP4FNHXG9Y12dUrRnbOGZffEqNfMXZbZYUxAxelMKE9Ezjrkz8x5g/NmiaJbVsws16T1yRzN5JvfAU2Noqw6xtr7KHyM1VEOfnivscgkTwRtLlKmCvj7yXNSsY3xxrMDocHzDGvdZbnS8Ksh/Sz65N8dOtTzwebBIJTgqEsaoEvMEOnnK5zOk943rbN5dKEnJBj8TOuqxgNbfIZxkf7jCh5M48/N+AEPzRrLAOlIuJ+scKqiZqssG+8ck/WCHxztF2f7wv56zgPMctTjizyWTsjduIW9hyB0lyyW9tYxxgWICNr1Z96Ik0u8o5iTUH3ase4DhDoPDpAWBnrxYC4uIaIzmIgnXJg2HBwh7OwyUpZnDXU6UQhSjF5TIZ7W9dMBZuzOseTRWm2g3fWw6SDWRc2zuyZ3KGQYDXXRJSOxzlDuyXAPdc3uCwMc5riQZ0RbT1j4tjC8hZ+R0DAFwo247YwpvcYr6hcBXzOCnuWow/53APudO8Z5xuHIk99APqFdXggy/uNL+i++vxZ/uo3P8m//v4X+ctf/zDffPFxnlE78pIZZx4nRpZCHde/7ZU33EsjfLZ84HPm/I3AV6/y6tV3fDGoaL+KMf+W4CPvuTec84cffsiXgS+RF/n0k0/i59n5uck+W1aPnqlYhdr5ct9YJ50oIHzGd/o1buTqHAb1hZVd3/ciQg97co/Z1XNrm3nzT8uab9lCytQY4yRc9d6TNU/o3t4rOCNXTan3b5fAQdKae2H2aM1TDgLX8bTGhCfDvPHHmGFoY2gyH1cAABAASURBVMHZ985el3wl7k8CjupJlJxZR26t8nXrkO2xoYXk32n3dY7Uf4f9NMTSrsDYb8/F/ejehsSar/YAua7xkrs2F+9+Jdp3hXWln3rb29ujSKZ4GZW83Wa1G2w7xszLVWrxR5JWOwkqiwGZfWQ3HyChVsGHA6VlOJ1NwxM7nLdUW+JBKERxH6ZN8Lnk+F6gLRsztsiBnWuDB/twF7lb5sCNIbsGeFf8CeIPr/+Xtf9wsyw5jnxBs5NZWovWWmsB0WhoLRsgQBDEUIFDDjncfbv///c9VFXmjf2ZxTk3b1Z3g+S8jQwPdzc39xDnXJnZ1Vm7huHniSEyq8AAG6skrtm8KYslSFYTKI9Bxx+oba7i63zBSsbPWQ+So4Mxc72sC0MVpY0MyNSplzozT9CYUDT2ICiN4zIFpayuMQEZNARUegjREZKIlBE3YluXLl/SnVs3de/2bV3jidReEqrkCfURT8wPeUJ+8OdH80vBBw+rH/Jbm/xJ9+nJTqenyFp/sI6uHV9ZDpXszYgjxc2bpkuXLui5p2/pmx+9ou9+9VW9+uJ91nBBR8tQM0JEhubpCds2CgGTM0Q4WezwpmfORYKqfcNJPOsLRgZFg+BFRTDFi1uUM1SwyN2KxSw1AyEhNROIjag2KHa+PDwrk1nBOaNghKMkDJtBNDQ90BRgx1rBEbuiOYJnTzasMTEbW1KuZGLKfMSA2k2mYxXrEE/AUziDrDSP0WCUU5pt2Y45hfsr9e0zrGauPWUtSwVYwaaFvYpEXOL1slWw6EAGp7RQEms3YyVDbROKaOrWTg0kcyfHM5Z8SCD44YGzNBXvCABOLycxGywG8d5I0Wvd1KqAwVLsEb7SLC+WzOmNaM1Gbp6HHCyzEJLMzzrCj1fBnnPOBbAjnt5iR2AkrrRpL/gLlQxkGysGguWozpcqOABQMEQUwQFSWqpH1wdPRm2YiUWEPUVtbKt6DmGQETWBHrEfy/EWq2YWiuRsSqsNg06kDJai7NH2Stkpx5hpzMBJw4th9Nbxa4LRc555LlNrWCbmjMyHOXtTQKMtznzCtrVotoSmtY6fA8iHr9SWmJbVZQ7vVFhWGwvPcyRqQ9jTWixEAqtX+tlZrPma0eA2WASmnfmknCeo0oAknHCbBTDfrxRMSLPFt2zv3dUSG+E8qNAComGva0hsvdDgan7yKvBbLmcgyfxoa57GVBDr4tFbL/5MblbPK9heQkTogmdj0LOerC5u3ofnXplYrkEJ2p6Tw7FN+pTOi79onuPZVDtCCIARwtTAqDNwESayrbyu6XMtKwIMf1BKDFzjqAo4SAKQovDodRgoqwgmmrXFOJcIQA3Gs44fZvYabTF6hvMhDY+JBqgqOmi2DzA4TjAZMaIHwJDtCo5yxmoDQw/ENqPKWc049dVGPD1BdLZkWYovobBFw6fL/OBBS3VpYpJM5zwnqn2zCQBGsdni81YErKekEsr14XlFmMjs5GKc5c6cjGEnsTocZMtM/UFwBKMEXa2BMe9hDOUMQ5BsfJJsY4syY2pj06MIYYEzbr1zD6lxaX2OshQyqnHORGl5wGPPOxgAW+Fs8wLxAM+opGedIq4MzBEVO2a02uJFpDzfiDa9M2OkGJOmVEQZgkHp/cL8bBg4gYFOQHstWug28awZvx13YNguNyFMDQNSk45h2Ygikm3N5mk7M1OFjglGNDZO6+AKm66mMkltWbYleudJzoFjExC1E0RyHZw4+aD0egq0zWN7+uFjUjJhpW12KHks99wSQFIbBXdoIe8opAigbdGxhB6yBGdqDcm2LK1i2VNE691pyfyI5gjD2X0hIpaNCGk9tTU3lqXcF5a18BO7a7fabIx2y7ZE73mg64iGnTlRVFAFVPY2CxNnMyg3wPFyhrXj8z5WZ45IK2oD0rsemZ/AzlCxYyPRqO2cQ8x6mK684LHtkIaiGsiaEFCJgS6bNbM2tbm+7XoZLEd1NKNtoagiNiXF1dps1x/4WUMeu8aePShWAKTx1W2hvX1gkMLqNAW8swJ2vWj8XL/sPZwwIrlerb+o1+b6pUXvvfYMXwi+qa+9+7yevntdx8drhiW7g9Js17eNyxzrXPlSvH9s0i8DT5QvBB/y+XPKI74YfKj8D0bC6edOPp/mS8Hj42Pln8K6d/cunyGv6ujoSKlMcalzoGTZjqGeRcz6NYBYa9aBYOGv68InQSRXRnJEI6yRXGxU45i5HhHLeEg6ovpJ0llLfqDMUU0IrCZYzneKeruaWEoVg0RXRG2JRFh6fBNhrTYYvdMHR5KPajc1RdDeSGauARJJRLMljrAsEUSsfRt7i/WsToiYpEA3ItlWGjC8dZ3hBUTsGcdsb4j1jU2KkjfmDnJPTsusGZEnIxPE2urBzzUJtJfENjw6gWAR7K0E5llfY2fAgXUYix3peuaa5lpZOylbbR46eO0bFI3QCz8+zFpFa5bXoVO1fAKRsg6GSSvglV2HwTbj1qftxzlb+HPan0MC+CB/XqSgZ3KwnDMQ6/N4EBNRK9bKereLpjQ49Fh/SZr7hYQvjvwXSn5htV6HL4l8Hs7ckTWLSUdu+BDRUYeynaXN7ZNzILgqlZ5S1ABeewDE58A1NuckyuODylBs98+s79y5qXt37+jKlcsCajwfpPPE++jkVHlSzr8vGHmwfjEY/Ygn75PKqU52J/MLnjGanwfBNrHdWXE7qfIqki1d4YvBF5+5o2999LK+8/FLevn527pyKU/ogwc59PTmxpjrpzhO5kAdxpw4T+fsnSjBjAMNvq6pDkNefFAao6PIgpROEaDRN9LxJZsoZfLCqK2BSeCi1YagCH46823uad6cgBUqhbw4KyEzxh0Z4IkLu19ffCUpe6kzB7hBp5MKWSuc4EjOaKsX3lwi8Zmgw/pB7bVGyNlXakxozZgqYdswIsGcAT+RrKEu/tQpI7ywtvVMPwh80mJxyWCtkQ1IDNtELBp+661O1g1EEcEQul4Mda61KMtVJLmR2CkRDVnmJ/pxKU7JzMMVa33csuvnuvgsK2bqB1kWRsjznGHHJkgna0eNAC0JUfiipQJCyCD9UjYJJkSvIkZIuRcTjztk2Ui4A6Kws/f4uIW4n73aE8argYbPojJGzbMLN9+qoFeQeE4iQHIkpoSrPuZFy15z7mFFq4mMzJOMiGTZDiiGCmFMVgmcglhwpLiiZSuOl0B0pGtjpj0GkW5z1sT3MEbq2+4cuGGxsgELM31ItvOUpDYef5BFRlS5E5/zpV73FwNWFbr8Ei3btaToKWQrjemomzECknBMdOqOzh8KGSMCh1WkQ0FlFJXRycOKJ9qcFhx7ATdCQkYK0qmnSYIxa+e6EVl9ChK3jT87CJelI6XImXCxlGuEwSYHHWybY7OBxS3YzCGuEQHYnRZTQNizdn2J6zEYgbeRQBiGbLDc/9GYICofCq6blOWwYBWLE4OQcr7RMGcwhmSbGk2V+ZnWkI2XT93JR0AkudzAGtq3XD9Csk06Aboy33q/5kXNMvyIsHIWarOdMHm4sS2h5lBDM7ZXFIeD223gxVT00FmAJRfbzitrzJJCHrsdsZyqmpHHGkDraW3NZ9iWENiwHQM8i0qFkT3iD3CbfaETq2KwTdZERqwFcOBHEssbAhZGCTm2DEGcM9ULws3igsJX4yQruDNgoYDotUPrfuGmxOAmHBiREAb+Dpk2WYnhoDJyDmBYs7OO/XlNPLsMd0qwKayGGYXgNxhbLA5Zu002sY2boB0Pi7RaxLvl4syPPyIFIdWGn5pJiA+s8qmfayI05zrDo8/XqZEUNlgl+InXp0bKx4/EzrW1qIPT8Fov9xSQ1Pww1Dbws6pkiAdJlyTP2Cia/yah0wVMfA23XHJsF0KFspeuHbA6i3FmIowNjLH6scBEldancm450WySwDOGMojVRiv3A/Hm5AERI0Jyb0vyB7mZJTtJLluSjRc+NSzD2vqoMYj3dZtQ5tTAgNd9oM05lcgwmCuyMjJVGBXCwlD4hnCE2BmUY9OSYKZEWBG5Q51XxlbjVhpj8jBHpWwsaABzeWDYfYxAb3AbwGEqJSxPNI44EWIjGL/gx5NNHLH4QWfPIxnOUEt2HSUmzXknEk9tXpiRwwtnzYIJxn0+xum0iYPAN77RsycHgNVNXzjrlNqaPflZ84ZtOvkmZ9YOaoask5WseSluOFkCKGe94EHDsRNZ1v2Brd3VENB2vGlrZjJmjkVpiVJACm+VqK43QSR+1tH14m/r3apqbdPPSHYWHHzPDw6w4qm1rwNGBlMM7eAPHi98jNMbLz+h73/yhj557wU9/8R15f80zMpTBFl7c7dKK4Ya4Pmrv/znwPk8mc+Vjw6+DHzwYP1C8OEJXxSe6KR/jHKq8PNe+9aNG8r/WOTGjes6vnCBIxoIhdOpnfpirQXxY7pACMi6XSz2xXjoc6Cbu2kYa/+vIIYbmdyMEcA5V9eRuLCMiLYxMB/r5yPxIiFNPcf4zvA54WQ+h60L2eNnNfbQmdGyHc6wddUHwDQPaYf2jH7J+Bdn/+IcrunnAodluIaKHJDmclbgsVi5BzXtc2zCZ/5mHU63Vj1QK+ugZh4F81G90laKtBkHFZNXt4PaYuZiNoaTmzyvP6aAYRiNmp14DQuUQUyfRPT0MOix82KxvRN12Say9piR1e383D0pH9HKN3qLiWabCTEgZZ1YMDJOAeaxSUbWFKFmIw3EihGNpBYqSITK1LLsQ4GAD6hNUjaS0lto1JBkHawPZ0RSHZweK4L5uR48kgA7UH5713SKDmSbQgNGpAb2QWe2A09kISTOOlRl4T235EdyoXXWCOOMXrbYM2+/JWKiphEpAxVZxdDWsmbjRAgof2Z99erV/tn1vfxbDJcvSebFS7NmfhOTJ+n8hmZ+OfhAf97/58QPeIJ+hKxP1LxAcHGb2fpYtkXHkiwhWYtlWwvvaK5duajXXriv7331VX37o5f0/DO3dInfOhGWJUUvGbS22gZ3AXtqAOUsAua+zhnmfHpQ2mnqzI2QwpiUucnNQScvhZoriJLsHdviJInblrU27AUHJTHYjsJO2fDHmW9g4qJFzfo46dSPmjJz5jqGRJ7WZlu2xaB9g5JrVL4s2w0BV1tGx0OjyuOeqiZig7czrFw7L+eQD+LsRg1DIyzbiNjoxps28IonjgBD6hjPZnRdeKuR69MyPsPgibdVhhqRMkakzSxFJALb1tGyyDaS1YJL2PFF22Gj6FBqLxjmLFDMpAoXGga5zqoZWp968HoPoc2bXS3ESMzjZ8GGAZO8jL24o3NQbHboA2vknRR5mLPHRmzDjyzCkGSmiCyyLdHP7m8pvg4b8ZWWhSvxrInlyE6wsxcXDUQRTNlYCKNw1IYzBvc9zkIMRd3UkMyP1hY72513DDNC2dNzXT2JUcHPNBYbYiyhOkOKgVBGnQZsBEuyWMKOAQwLgw4e12YFTZLsIKxFtNjgKZE6Oww5M45uAAAQAElEQVQ7cWLpq8lS4lXsgCRxeJbXqaZPuhK2PW8HMmyrIBQsOT9gObdpr2GSOVIc0VgfvpnYNj4djasUJsrsFGQUzTxHZP1h2hkB6bFsy3Y9ix9suuzYwDJDak0VL/d5Xgs6H3NkPqLtiZNKFjl026I3hlt2DmXLmbFEoJhITLR9dk06F/slmVrgGFt+1iL4+fIhqVQhKtkB0UKL1uBqo+KGwozlCwdY7o/EI0e2ZVIz5PyinSEY4gNpvcQWyXalhQnY+LLaUN1KPrkzy+CiDr4wyjp6PcsPEyMFyIUys7GFRQlU4tq3kZjz2pvzgVEfHT522GNMPyqWwFMgKucZiS8RpecRnPUpBLFC9KyDIwgUYozzpWLDIMnwzfoqstLHYEYekza+aAeqZgcp4Yjwo41hW23kR1MpagqhhJlW1TnAGZH7IwUXzREcOlY655d1ITbRFAks86UYZ4DddXNtxhqHFZRbkVXEQWwS0QRIik2MmvulYDfGkDIRTAmjj320bVwrjWzU2PuE8FM6mMBFs8zIQhiH4mQZauvVJCGMCPFtDdFANkO4hEyysY1OePB8PPcNOMxAKXgcg7Y0y8Vtyzb2qE7e9IDa8eg1M2CP6AgGrrw4T2XkT9Bmvghz2xj0kcnhh4EbhWA17nkMPMak2LAJxbYx6FlXSph48IhtKT46+2bb8YDG1NJeK437r3X4ckmsLVClyUMhb1+ANry/IMQk2ZlvaI7sUZK9aEES2peJo7AmJ3N684dmMzHs5mBry8G2jWsIOQtPu3NMm7BMFaKadjzOLMVYc7CF5zYFXn3h5y3J3Jdl6i25bmjJdMu20ix+sFmekiNsaWIo1qV9cyyIfQxFM4FdFKoR6F2XZFtpFj/YgYU9NcmSbJOgg+aJOdCQ+YlVElwbJAKYcxZxTiIeItnEhRhbEi73WhhDW7MNntMEww4OUizuXghsOGbjUvI0G8TEs7acR9dzVrIcdxxkYbBxLo9sUDqIvP2ADYD4C7aCV2OtWjTbjJLNOlrPstLWPVLEBslEgSuA9M20ieMUqj36eBb2QAjp4pH08jO39d2vvq5vfvSyXnn2pq5cIm9kt2Fgo9ZnLqkuaxKt64KHzh+gnJzyRV/+yOQRXwIiD/plIPZDBD+fQ0/zX6btTpXPPOYevXbthvIXgjdv3ew/iUVVOpPQMdpjTmFc191ABtYp4CkY9DGdRPfWqDeHzd70RNcx9SNx0XStJ44GJClHPgYTEaRrEwFVoLUPyHsB2WzM8jY+tBZPPLEDCWVzs47YxbYcgOC5J6vxH48DSVmkJPOjfTMWstVClwakGoTbCaAzB6o9yCYFGM7iiQDQc0yiXjV+Oz53Tc0O8SNJ4wyyj8RTr1BJSpmKaBsejbv2FJmmvdorwbZsJGHm4MmCKbaZChIXEs6ZKM0M5DKe6/kYOYFtErk/E2RkojXEZPhb30AfAnlQ7YEtcKYJmepZcmQfWE/WG5DakfoxInXIdoVhAp8bJ/dc/XAmHKuSeKTONmwHVO2Jrqo3N0jLcCY9jC0G/t/tqRM5zDvz58rO/LAyWST2Y7IRvyT8GLtL3/ZzGNvKHGK1CaR0ZCbP8fwqIZWsXppwpwz8oZmBwjuz8RNCdT0zoWZoy9Giq9eu6O7dO/2/Nl26eCFw43nyPeW3cCcnj/SALwP//OCh/u/qB3r45wdgj/qlYP+kO7/B4Y3VfDCuE3IN6RIVg0Qw1UbgiBeVG9cu6i1+0/S9r76kb37wgp598rouXhzK/8mqL6J5FiWhqgU6sD00NWzPFytseh+v0JmGk4NCFDsIThReHkH7dRowISaglMQbpcQjk0O8HRITMMp2aMzFHDI/Yj1ILceQ4KiPOcNdMc2WrFipL81YbMpTU7MBxxdxO47OtfK1O8CoSsIINyh2lLpgaYPrdwhftBC0xtl1XIQZ17Xg7PnJic92Uz8kTdtObmJj1kq8edKkDcGcyARwwegYykXMnjBwAbmXREuZ4JTverYPZcHVylbegLMy7RvBTkGZOSERsNTRmiMaEHNhbJ0km33go2RjH9agWHPQRGClL/JiRL0ancPBI1lVxNTCNxzq5fuEClCuF1AralkU4qBe8J6JM9PKIH9aok1rcCBjwMEdgyH8aBjQ55kB41IOgxgj7hBZYmJkCIeO1mybBb1AapXfBHHmnnmJMmcVQ/jZMWbny5oGlePHjo6QveYPXIQ+y8QQGcxGMTp7ANPWwDFtKiSIvXWTBZm6wsJrnNU4EDWiwbBCgEoMX/s2/cbBst7YoUSA6HN+JlCF8yBLmYFh1ixWLwMhJma9dOxUBAZihBnDsxRe5rGdkOypZ0ZGZoLAKBHK+kQbcSqUr4+GhxkDxZrrj/rcLtWgXS8E+oyxBHpnUKbPc7CYyzZqchjha72+LYWj1UBNJmMwfBJmxRqAa++aEgdnVhbDiO1gElMGqqgYMc1YwNQMMmYQaCS6EaZmjqAEWG+gZOFRjwQM/APCZhJQ5t9oPTNeI5oTEJvM0Cq5FvH7BWiRbRjU8RR2lzNnFVgCi5A10CCNsd7Gi4F3HhC0jM5CiEHvfuyASIJIaLC6zHCogJ0EE1VCHVLGWOEkGokb6V5WoDak6MQwp+J5J8VaA9A8Z9Xe1h8WdpeHHsxuJDmpFWFhSjxaFj1nMaCsWmfNtuhQiRvKWagWUwhYqUs2GKcJyAgZBJtkOvmxJ4MRP4WbLcbJHVhqi5XKdeZAfs5vdVDMAmByjHe2hjhIOnMkxgLozBEs54YA0AfIlC0KSDRYt0BczBAbBvXqbAzmVxprSygxTEokf+AaUe8ZKhzg1BqazSrnbP0A1C8oWlz80FsbCJdaMRpU54ZAJ8QYImFmYe6xxidXMj9iOYmi0+EPdNaAonZiQzbcodaAAs6ZMwPJjAQkOKJNG4Mem3wS6NOvAUYWwNloPGQ/L26y5+NpzsKkMYhAZOTVWsr7lBAro+sLrzNwTWx3XQPeVjtxk68MWQ+TQFNwhkQwqUAsz7+EC48ZEZN03fFhKcHU7nMPi4odjEB7aufxKYxlldiS+RFUKvF4Hkje8+9OTzT48oUAwdlhdM548+RBHO9MTDXHZd1Rkd18V6QBRkYgZFoD/lw/0NpZHtYQoTkfwJYbLVrnmFHZ0wOuHS+SMFXA2AVzdxlqpGsJfy/EGyHBcDZJ3I6XVZ6913YClXkSmYui6UzWAMPKp3bWTekZn+R1VGdLEkcfpbZMQAJdTE8eFlhWgQMl1ia4dKZhNHyj6aR0krrTyZhJ9jVl2Qai1ixA4tYn204cCvDIvYVrDvPCcqrnn7qpb3/8ir791Vf02gt3dP3qIndSculQyRLYaoHNSnPcselTfqGWz48nD0/04NGJHkawH/JF4EO+EHwUAQtnyo4jGLp6+Uq/ELx1+7YuHvOZlXWOzL1Opa0Fz7zBozf80N4wVpo+V7cH98bjKZvvJnnPizF/kbAxgkTiR2L/H8jBFGbOyBdVyQz+gkCxDjOY+3Ja2/hFmQcJG4259+Y5I9zIObDXa0Myw2b/JZ0qkcc5E5vjjK12nyQn8kXjf3Xew1xnn1+QGCiyccvbnAM9cu9tPvZmirqL1pZkr/Y5tYHoTDbQjbPRPtHj5IZPDHP2klZiAhEmNhNOwjrmwR6h1tmNGvImkzfIbSq8iWS0JpaHycEKSI3XmB5rpASHkqQpASorN3NtJropGfKgzlrBtnwnL3wDVsfAbneilboMydsEd+1BVhN15sWKAKbXzM4w6FlOiztBtsLaElXAETCito1e52DY8OTxdHYWSWoEJCpbS9mIGQze+aOR1BG4Oq/agrEkVQchadoZVyA5qzmYJJFoG3I6Ov8uw/Vr1+aT7K0bunB8zPuOIULKm548GedPux/mz7r5YvDPfDH4AP0gfp+wTxROnuT7RDOYMAtDne9MmFhXjE3wiC8lb1+7pLdffVrf/drr+vr7L+ip+9dZg+b8oi06syWZF6W8WcKgUye9ixUNB1QHUoS4HUtqqGtQW+vVYuj6tD6RrU7SkHgoSLPbnqXimhy0tfBzhCyNmdG2UBqovFWwMSTZ5pzRouW8rIkFp4INoAgz71UM0cAYTTxv9EqtL9lmEA0ONh72HEGkaUqcIwO9KHp2UjCCZbWYfU7ARic2eDHv+Yu7uusON7ycpJTnLBm+wOnJicCgb5MnHhc/QXh0ALE8MIlbb8wVJo5vWzbCQaJSnetkKR0Rbdc33xjts6JtuLEjDTBk/lE8o7AARWmlXmQw2JZNPoFsdWFY+KLcWRnnMNCDNzb5TyCEHpLIYDAiabFk7gXu8wVxbB/JWiRb4QtsgWeHa+ApGGoDXxBQlmmkndyBUANIFYZZUDY2XYjtKHWwZjKqnetEeIaIxRZD5jvCnxzLC2JPt+MITcDUi02MjtPoHIZUTG1J5/hqa72X7ElgFyvVqyY3THjTsnJGotmcnaQ1FWRoAYpvWzMws5TGpIVjR+JsGnrMrPssA5DrHXyQK7k/SzeLTb6xUZy/SCWTdfb5Dw0ysRg7kSuxvBVjp9R2EGvFolXeHLApnjAqjjLfFtPWIHR5mR77LM4cDgAxqvEYyt0KKNnTx1AtOInuwuA+1txZVeJZf1PiSDOnNombVumMkg3YJLXhgSXOgRSZefN8p62QGAZSStYQLBKAezX8ETuSxzo6YZOTKRMLB1jzOQoLXt/7rNfGQOIaqAZOk9ABwAfaNuMiOxLbWby0qpw7p4w7lAB0RXhCwh21Oz/8hYCpiykxsBzx1KGtEd5MTRvSHuExXjI61yZnQMzafgbeyN1UwVHWFt1aOJk7vpojGrmsRyEYNyVQLJwRJxiChZ+OQ8+55v7YKWsBEEJfGfGUxzVTSnj2GoyttFScssteqBOGiecZMbpnFiq5tiXEXAOtLfGsw+KnsRlwdp/S1Ew8K4SiKda+sbi5dYv0yhbLdcoZJD4xChprkcxP4otFczyJArY1m3G9mlZ+6ljYyuo4mtSLKNOwUjS99wN6v27s2eHC6l6o4oAZmJNt4NWRbQQXEJMMymPLolODLpoNQHTOA4DNojQFlXBEaRh0CqQDWN07WNYzWiuPALUBK9BE8HaFz4b4wLk5o6xFFYomT3g2EXpeT0XLPOJ+Zzd4km1EIoWVD5kfbc34luwMaquJG2dVxOEFiAQkT2hnAEsOxfFY38huuoptCTDSB4MRyQ6HcKAIyclI1LYsVTpwTXL2WucUzbaYSVuLveAMEgb6rONRzGx+IaYI/pJ8L1oW0MWyY7vhzJO1DG6wHc/pgy/69pL3MMjC4/CIM76wSJcZblw51q3rx3zBc6xj6olmW3QsVbOSaqWxF5s4XBstxASQXnIwIAkNFMVhxcVLIUnOT+LWuWbeJ3GcUnHI5VgotVnYPhNhc83UBh+fI9fkEwseGN3rIDCCtkHU62CsKZaN4KfbltopEI1oa5xfzWARzhRWbvXCvQ4sJJhSJJvi8FXI6gAAEABJREFUmpSqHgfIIAuHPu8ojHSSMnXXu9qpl1DEpgo9trBtqz9oIU6AgemFkp2RQsGRWBHMriE6/zWMNX/qk2Nbyj1mcV+c6rn7V/Ttr7yiH3zjLb3zyhO6eY0v5krOILL1F9rgbIbyheAJX0Dns+Wj00c64YvARweSLwbzbwuenpzOz5fcvzmby1eu6M6dO7p7+46uXLqkI+49KmpOym6sNnsz4k7bJcFht/PkE/sSCQ1eatfEFvmjorbBmPi+Vg4amTjBfQfpeliBRYV9hmYjTn1C0z03nsUSj5yFZ+zQT/wcynqClUMgdqT+Fw6PRclRV6y5aOphzf4YdYJn47xvW4DdgR/m1p2nh7l2bzNNPqiRs+59XDlPJzLrK3bqI0FSORJGJFj0OQlYyZACCD0cysw1JIRTlcDjksCcfPKJF0I7uJWRYTPU5xql5cNyn7OSEQlokZABkWob0sAaomVgQVif78QSSuaUHMGUjQxlM0VZxU/O48KjtBd87Emazz0kzAurNQ6A2ULRc2Kx3CkJI7leEwtBNEDG9KwwulJiLQa4+IxNBeicTuq2LsC66H0nZ7NNps2IbNg5DW5bqkjV2hqV6Z3vAMpegaWkSaiBoAdCME9UBrEZDyUY6/aBQN/vyZptUCeyxSYqsksFHtgRCaP+/gxThDlFSw0PDEgjc8LM2nrfDQKRhKMhRsUV/OMLx7p5/Ybu3burmzf5Ug7f4OGM/Nk2T8x5wu6XgXwhmL8afIjuF4X8Zuf0ZH4xeErCjjcguZ+6RvzeP9Sau9HaWA9W1neBNyP3bl/Vh28/qx/zIvPJ+y/qybusgSd75wV3UIk6qcmWZpmkV/LWAwh7rjfc6ZffhDPf7Lu4NVdEXY5qhQDLj14lcWqXvZ5zyNlT5MxWJylWkyQvWIUZqAfU8tUMdAKUGLK9f7wlaasz4xmDIgO7azKGlPPbalICLASUZoO1OkOJ1xdZY8YzDydGiQBDOR/K40vuj9Z8NH0gAm9eiOt5jnxwTTBYX7zLCpP8OYO1NXy4tolvGDb+IJ+Qek22EHoEQKcnHh1hJ6IaZ9hpZDuwdgOUnHBTUxOGFxwJKxg8CqQHgTYqEPEnryOX8saNy3rtxTt6/7Un9MYLN/XCU9f1xO3LfUN0+dKxjo4XLdyzO87klIon1M7jgbc0vAGiCj6j8iZdtIFkCdkDq8cbyvIrzJcY5RQh2B4s3O6JOSTzQ9XWbkTJ19ocPTIQQ2950MkGaCg6gkMg60lekNRiO01uLnEhsROPPTl49OQlP/gQ3hDjuj7yKEQIsLZwB/f9wIiJpkNIB6PS6hMtlrn2qVSGxDjnic2mUCS1k49nGEKSFztfEMWOBFeaJbsDU0WjlEYhlHsRvHIAZjKkxOf+cOjTLgoHj3UzYpu0CsOMB2CNxGDAWwOBgyGS+WlZtmalZcz5x45QgdzJiQ+xOerojsEqorVu+GM9+xGwNeYwY4MPjRCA1jisVDM6fVC5R7YVJpC11B2psbLAcWed2JmfxKgwCNBh0Mmix+BEqhggZr8oSg9mHTOtI0MCiQTGpnRrDB7/kNPVIfEE0SyDjNIaKrzisVkQ8bmGAZ75bcM1SZoNHyAdMSIVYgifArKgp0CcAzvnFM4MZR5k5WRuslBg7CE18jIIEHhKuARYGlXpKYQTBbzOK9l49OYmRzjwUmTOjy9aMOYKJY/3PEZiD7DwzvKzppCTh8RM+pjGNhJpSvzYm1NaQHLSWxtC9Fyqs8JKMGZT7kFLYIwhidXva4Dhp364rR9/lemHPMUOn9NvAF1/R+1mN6v/aU/iSeEQsg6YTJo+1BTi1aIeRp8ewKBDGgg9/gTEC5JCjZuznfUGcLiDLQ6JoEvCIjfzRoCV12UIbDO8WrWhQaZjOLAYsWui6UkPAWhMmxEW/h4mixhk+opv84Rp4nCJDO4HxRvn+SymhJk11PUOIKQx5oy2vaYTwAwsLfAFOWKGtUORVp/5wmVWygyljGiBUbPHGZjRKIlTxk+FeY7JZprEkXqJ90+gMIqJRgQbAzIjNpXmNcIGaU/N6TIDRvxdFkk0NopOJqUDj37tM1jV5LMR4vQhaiOQkkcpOKMi2rJIkfySbmHjXiyUqEyJwXuLHcK7jPwnmHzJ8hD9aHcCtiObOiRe5D32lSsXeG9/WU/cv6EXn76p11+8q/dee1Jf4X33Nz98Xt/76vP6yacv66efvqb333ha1+BzgzKHqRPhOEbM2JHpB4pAJLhibCIMVOHc8zGyP2XxBLL+ySGbnrg5o2ChxBfOyIBgtjipst0zS70KM0ejSBuoMykfhEDzYkbM0Byodj0oo0JI5ie6AoeAAs2cADlflqS1MdGM4SfM9SwfN307g9jFw4eDAspsTQLBNhCBIBE8zSVmffGEb7jr/ATXlGKidT4FxUmnXoMUdHB099SYQKy00KIrOMxIWmKDL+CkJ+5e16cfvaqffONNffj6U7pz85KO8qIBV31+aOYsfTgHcM4nHw/zGfGUz5Snj071kM+OJ49O+m8GPsx/Nsznyker/wjOCfdzfume982XLl7s/xzz3t27unLlCus5kti70pgrpsWPA3A2YHScocRAsAlOB1vC28vQWQsugGwtZxm9JyZILPFNygl+UHvGIOZcUK0ejYQav8eGXw2YdNuyp0hW2qAYNMZ4m1h25MzvwbdY2ODEISli0TJsgptrMnNwsslKCPidLXUi8VfZ6kev0F4xX9iRPQYvFW2zjPMSzraGnGEe2PnOYl6rVIkY2sH9jjfXnFgchDkY6U4JZOo9L/FN5PIY9n1D3Fjg1N5OXXtUNEeo1fXmjLCjgnfd8QMgOU7ozd/iPIUDTQ8jKetEK5apY0ZKYDi0cT/f/1MC86QwmVUdcLgoimB+cd+I5K8Ey6sVdWb7HJ7YeUnchc5qzgtUcA4NTdZ/Um7yO6782n958FaUeXKdfEB33ozosRZC5AAmFW+slQi2r/7hgx3W7BBW9vS/eBwbvNE3veHoDdq4eVjEjhDmluM64Zj57DVaP1FnmJxY041VjEdNbdJ4crUuXjzW7fzDrTzhXr9+TfnLJqrDHeqTOE/O+c1NvxzkNzrzC8H8mw88ofMk3r8WhBPujsPOk3ge7HPawQqlzMWotNgVHiFXLi566s4VfZU3KD/99HV9/f1n+WLwki7xnL/kE1GKREjMi4q0Oikwppe5RBtd8ZA9OfxSDnTrQwRkfkQrZUJ4A5QI4MKaUIpkANVShxNhb5Dbd53LtecwdMoXZAOnUu5QGMlfYhBTEWqJdoCtUwCmjwyVUhh2vGnaABuAnifQPTP+xikxkQjOqnTuQDZQSrm5IjC60tBWfpaO5SwJgOEsExUK2Sn5tiXEtrxIuc+s2Zy1pabNya0Ytm31B41BAA97QXC0KslS6u26BwpRJfeZaJMTTNCon7NHik9Yabk/ss7YOgyGE2lA6lQMOzhHvLF+8clr+uV339C//f6r+pfffKC/+/lb+usfvK7PvvsKb5Be0Pe/8qw+ff9Jffzmfb37yl29+cJtvfT0dT1994ru3jjW1cvW5Yviy8MhLyds4xFPh5GHOtk95L55yKWJnIJzlha8iFc9tPCJdeFVJmIT47HRD2Bgc8FS9BCNOJNg7KiXXe9WGz/XgfiswWlgh2E76fDSh2Zt8hw/Mlhj8gcOAk7HljhxkS6qTZ1w1gUiSHmqjJn41Fb4tnEHVxKVdSVP5ie+1LBoRhrb5hcxI2hZ+8ZytSbZlhMAq84ARhlQRjqGbAKzS5zphANEWHHvI8MTjrJK5XnINgBCAqNyBjPKNczeK0wOS14YwxI8xNipG4980WwwTiKuHRuQbsceqooJFsfGoYucqArrjz8pIJ125i64SclzZbTww53rTsbIsApoXDjz2lnJsa3VQC08L+JKMj9qTD2fpAbVuja1jVLYtlw/c4xQtKYqb7RAyIIAqXcGCZgyP6DEwli9nDGgIykSDtp2LPW5HMtirdHgIyukprCdQ9HkZiE5m14xYqpkrogUVugRpXmRIzJeZKHE5GbkpQB/3q8Zy+h6E42nmRmTQ86SCoi0VRSAdZh4aJgaDKmQmA1Kj48KpNiibTolWpuIzZmvscbxEweS2AsDvZWU1ueAmRxXttX9QxmI1panZPMFi536OcGI4EuCl3ONYZv8RTa84vCipWLA6u7BMGpWM+yXkdhcPKiUX8TEtd0aAXv2GMFRxW1rkWoX7yANfniSFNnIQLhamWwuTbNtDnGL+xRB5yzYido8qsRjkKlSeO+nHHRqA2VxcHu26BATI6LmsZ61EtCZhUNnHcQx4HovklNGtrUgos3r0931+QpIeTyUGEfWShVWkVynPAZzHpnGRRmYdtoH6wFofvaA4Kp+EitzprkCarSTz/kM7fiJLSVPa1uWRalhTzRjzPBLAej64mBTIZZ22Lt1zlyPyDb7ns8eNr6wm7gNCayYdQoaZ2irM1p7KGoQr8+eheQ92AwMZa2RnGOuuVhXrjMqpsKvnzyKDc6iAQhj2cnLaUXMcaoTneavqHaP+NLkAfJn/AfS7gFlHun4aKcrvK+4efWC7t68rPxXNi89c5NfWt7tLy+/+s7T+s6Hz+hHX3tBP//0Jf3mu6/qDz98XX//s7f1z5+9o3/9zXv699++r//4/Qf6v/7mff1///Yj/dOv39fX3nlK16mZx3TWZgZra7Ei0ry/Jr5DZc+osufe4dmyI4kMksbqOwA2UC5GOJsMgXPCFAlrE1BwtUGplojCq0odrZE+xohp1rcNxXyBdYRY+7aazYqNMHPDJkMVRvIzTdxwp21Ji4IRVmba7PoGAtjs5AWZss0iNa7ZmoI5sZlh79FE4HuKjL8wRkeErS4jxpZmE6O3muHH55zqQ1d9DACDzwJcUe5RbjRFFu7FOzcu6JP3nusfb3z41jN8QXeZsxTNlEjm3BOZYBRrrZixqYra7U6VL/nyefGEL/2iH/Hl4CM+Q1byJeHJI+WLwl0/T55SZejChQu6dfOW7q+fTy9cOBJbkUxfRfsGQBYztodTYw+zkD23kbILhVNDpB04Ot9SITLRzTI5qijN+yEGUgCdHjsS+0xmpeCRM/zQyilHgk2+zubUf7U9Xn+r9F/NP+T9n+ceriJVIoeVY4cTObtIQQ9lyyrrMPB5+z+hbJV6oHH6QD8rc5j+WAhSElAhJbi6IO1xE1rq/cUhl3fSk3BItS37TGSikdAxczvnibnSRVALnSdn0mS7IhkqD1ryYKh8oMARGyd91RODDDZtawvJUkVCWbaVlrrRm8SfwtQbKPdn79ZgHnTG85L1UmHdDxbvUwb5ERK2PgQ269qrXhHR8ryGAsn4uHgPGIZzMEUoGm2GCkOgCLzQIkTbWSJrq8kwYEi2EUmWHpd9LonssmGtbaA3waSbuNGcY2pixQsHU0DK2cSeQoSukBIEjDrjDEKDYnTmJ5m1D4Vz+dIl3VrFoFgAABAASURBVLl9ez7xXr3CEz6375i8PEHntzt54s4Xgv2rwfwnxPxmJ/8WRJ7ET/hNZf4sPNzBO4rch5HOwToyHYq52DV1MdIrF/lt5hN3r/LF4HP8tvJ1ff2dF/Tknau6eLzIi+W8+Gq21sSce2LcCsPKXIRYdLprskHg8BQGAWzNVgZrSQkUvIQHvEQW5T8ZZbWUGE2wg8OJt9oE46HgmNoUG7wpGcQxJ5lQ7TKBNqc4AziZCTA3VuNDlCg28G3vfehd6zYkHgnuDAgpUhwMKkIdSguEk05t8ZoPnj5cugVMDoruGceCkoBYRvfa+ZwA1eEH1+pHg6ICJA2vBeC3489QgkUgn9Ohp2bmgd0556KTMngLOGbKII356fi9WuiCzbGNP3Nggq0212r6kwtKh2vQSM6DD7rHXnTn+iV98Op9/fKbL+sPP35Lf//zd/Q/f/O+/u2vPtL/+68/1v/nb76i/+v3X9H/668/0n/89gP9668/0D/99D397Q/e1Gffelk//soLfGn4nD5+8ym989I9vfbc7f7G/ml+c//E7Wu6ff2Krl2+rIu82TlajiTmPuXd1SOGCm+gHp3s9IilnhLbIZicgSX2J5RY50Bsy0ZkYikFM4cTYc8mq4egwY8gIPR5zkqWFvI3vwRy44tm7u3mgzXWKqnFPMSDZY54zYFnOGHYlm0oRNMbc++xcsk3kvpZg1RvHUXDbw7J7IVRCRosOTZx5poqMw7lQxgTEsYvT7jYOYcSyQkOLEyCKoyfNcWOjgDRQ2JHa46NH3tIWOyFEX/ysUXF+KtGBUBRg7ViNA8wZiW5pBCFs9ZFNebFzBGTPQDi7VNxE5j1NifILIYVkBsLv3OsSM4oEWCQzEltrEGlYI495jQGW/BZHH3BCwJAnBHSQX3u02CdCzg2BFTIEfde4+Kkq3QmnEeauFpfNTvUT7wJSgPPvUAeVoAZ2hyQ7A8K1uzJN+agmuIkdwC0E9nbBRjAGMvFpLONnBFEnJTIPTiEk00MxVJa9t71g1VDCTciWIa/EODURVFEvb7xk5s0aOxpmy/IKGcfJ39y1BJMgYGZfcVChwIidbGuSj6A0jwSZQ64K4U5WQXOxsMEGwKtBCeD9FGJj9G+MG6+zXz4mSHrsK3sWWnOQCQlMJuTNUBM7QqLIwUkPIj4LAR2+iyQvAgMQLKoUT/hJg9FZe0zd4ca0BHqlZtM8sRzQ9I6IZjZzFxvuAAEcv1aC3fWxQAfSiYjNTck9cTzZucgnFzBFXOxUtTARYI1CZvYNLGLo+nBbIoEgxMr65g6UbECIytZaQM/U6CNjyRnYI5GxDgEQ9yOaClTFFnnYJEJSyJZmiOxjdO91Z9x0YJ5MsmF2Xj0TqmvmGC5mfMYzRxxSZUzIDkfFKGSk9JaOcNwRhZMyGQMdCR8nibJgcp1AFbnIFibKskf2zUBLzm/7Qlh9TP3wA63cfjcGjrXjIfQmawdIEXYI/PEEmub8VTk5OOwLrHIgYjDyDzz/fO8L49Yy2XeD9y+ellP3L6qZ+9d14tP3NDrz97Ruy/f11feeErfeu9Z/eCrL+oX33pVf/39N/U/fvyO/unn7+tffv2h/v03H+p///Yj/QfvT/737z/W//7dh/xC833906/e0R9/8pZ+/4PX9Ktvv8yXhs/pmx8+p6+8/RR1b+mp2xf5EmbhF5XspYvvoDbOIusM4p47+wFrzIzYIBjKcWtRakzEdrbJMeKnALHZN4dzIZ+M/alBxg5riGhCQCNAddaCQacmzPixQigfLHYXw4VLvP7BsGHV2/zozoIOdVVn87MXJp1rghBuoGCpEz92Lm3sSOKtk8EksbaoPb8QzMRjH8TjJj/1lHNnZgEsCBmKhBPJ/ofm7u3MkGXnShAd2K3vyYhdEb4Ikpd7PBhV8Ti6U926dqwP33xGP/7kDX3lnWd1j89mR0fQ4ZC1jrHMQBbzMhU2HIzBvTzGKb+c2ClfBkbyefJk+0LwwQlfekdOlX9jMJ8hd+s6jo+PdPPGjf6XbNevX+c98rEo39qdmPOw8iNNnAmF7/iDyxCfdewxAkpbY9krwqpDSmCVQcZqohKfIuW5KrIlWPnRbCzCjj/zMSUGlqlh5kRYlJpr1CaY6TA0YiiBGOgmg2adKBA1jA2khJlCNpGI0JotVkTg0BXp3IRtIhHsbd5NA00aE+Qe5UaQoEcyX/YyCTprcM+caa0pSZPtvcyoZKVlPJA5QcvHLCnhUDNHBaebIUDdQw4ILmPxXDW49Bz9CmlsRrRSCEldeJ04WGMFqDc1rERwOCn4mz+YLjYBTTIecaWhM3fM9ZEYkwyUYUfmpABrp/w6USKjrDX0mPLqj1WfqQ2xN85ZLFbRkB4Xgo2hv7yHkUSxNs0WaFqMOfgZx/lcLzVDZB894B+Y+/B/yfjvJJ5xc94p77PdxOXwrULrFcSrq7YtPyh2VIQrV1VOBmJR+8z4kYLr8Li/wtTarL3einNjFVv9qUZnyYM2fqQP3sFWkLxoqAx9YYMycQwv1pUrl3jCv9MvBq9duawFLE9gmXrHE/sJv8mZfy34UA8e/FkPHzzQw4ePKo94gj/htzt9Y7M+obOKs/rT6ri/RWMgZp5Ll4715N3rvOi8qB9+4w199NZzunPrqi4cLYKCWFmPZaVliuh6HUTEWrwobYWkJGd/AkErDbNHHY0RlTvYFI2d/QLLjpeEMynEsGhRophskzsKY/pMwjPEtBnpECZ3LWMb31I0SrxhyTnnhQZIaYErDOcwfLE428rPgg5faNuKFs3GFkLHbbct29OWZVsMSsOKQsaEAvA4YCvMVpiBPhD6Hse2rf4Qw8xW6jOkIxbDlFSD5AJSFKcnYdjmVCWhZc2WNTRHsq3cA2rjioXTuBprHdaAI4kg/GhjW481eHSFEh1RSF4gWvaU3E/LsugCv8m/dmnRnZtX9NwT1/vF3nuv3uML7Kf07Y+e1Y8+eYkvAF/Tb3/whv6WN93/8It3+I38u/pfv/lA//67j3hT/pH+/a8+0L989oH+kS8V//DDN/VX335FP//kBf3woxf0bd7gf/r2k/ro1bt698Vbep3f+r/IPE+tXxpev3JRly5c0NHRsbKmoUU7Fr1j2J0O7Xh8Rk65eXfBiI3sQRZU5cNH7hUv1vbXhkqDsyC2ZVsEJattVXVjRxIwc+Qe3K06tpiz8R0M5u4tLeHQ47cKdq5lRcp0SiPR9uoPNDZ4x+DYgJLp8dFrCZ21gIJiRLN5qoykRcn564xYG4B9Zpq4ZKmiNWAPZY9xFyxuB0KuyAAZ0EYbd5Ousc7A3Cn5qaRiEPcO9g4hEE4knvZ+ZrXsIzEGpp4lvPaYSnNcjDkfpL4cALTnctmWIkpb7YGWZTvbTGBK1hdM7o/2o2hgiWOlm6HCQMcTbMrBsUEQblGBsCxAxjyubMtGiABJVpsxbEtz68W2wTEypEz06m+muPkS2jHh4Dk94QoH4NStiHGKaPaMbI+FQQ1g2QtLcMxKLKjSalBS6sIzo5RYasQbKkkLit6gqSdIA+klT26CkSEaA0UHjyeB0YtBx8UjzCgcteHv7QLrUBzmDoEwUIUIYwpI+wYw1sfFnEfqPQ9OlzTHwboUgtgx9moCEe9jRMJiv662DRGRpp8RN1Rj2yau2Zh/x7UCIQKUxaIUTvQqccd6ZrbnXOgzXiqIlgIRi1cKMfC6RCZQ/WjybCstz2nb/hbI3T/zJGwFkWKLNfZBRVr4NoZmq0nd6WXEoXeT2TT3VNh2xqIhSXWHuF2V1vXBjT3FWsgxRHP/WFJku6YipgKiDW2ubRnEtuiaQ/biaQ+UaLiSZSM6a8a0M2JwFlpN26KfW+HKmJtyvF05serCHqmROVl4jwPfthzSXiBwbxECd0WMou0CokVO1CZh1QYfnM+QV3fTu/pM2wi0+nOAA5Az7zXHzSbqJ22ElQFh0bZlR8DjUxRPXqzeFxJxcb2mllfdOM6CzwuIkd5LvKc275sv4d/i/feTt67qladvKP955rc/eFE/+eQV/fZ7fOH303f1p88+1D/zi8h/+d3H+pfffqg//fp9/eOv3uWXlG/zRd8b+v2P3tDvfvi6Pvvuq/rZt17R9/nC8NMPntVX3nxSb79yX688d0vP3L+ue7eu6Ma1S7p25YIuHB9JWjTYB6N4ieGUDSaWbq4awtZxAkg1tLaV56knaNmR6XWktuQcq9K8zcBjyQbHz2MplBw5LrTcLZlYylNhYuI5QjlzUujlzHsiPMtGQM0vVh3dgfwWAGA3uxHugIs/EHJWFUdzbkxA28oPXrUxbGsRDcdmwJw9u8ICsi3bOJLXH8opz7HdFY5NxFrbarC3xJV4I3sjUJE5hG9RAvEego09fcurjSYwuUAHHXh6zBvjzMcjwVyfG5cXvfP6s/pR/nmn917Qk3ev9v8+TFXZGeF+QU8o9SI581N+wd2/DDx9pHyGzL8lWP0I/+Rhsfzbgif8Ajyv23lPe7Qc6/q1G3wheE+3bt3UxUsXmWk9ZyxleiRnNuoAZuJi66WMDYbqGQ4owq8TGwnW2wL7/289RQ8n+W8VJpkusWq62vbG3FjjDXQ4567UVTX+F4f9eZxVObO2KlOf4YcVvxg9ZPyf2WdzOmeRIt4P2iA91r5sNYd4yzyWV3e7EXImBb5kIE4/WILP2SPBpK71trmXzUjsMCX3Sp4EczPHroSEnONR2AaJrFMmJ3UNl2dybhCQOpK9GpK8/WyYwWIfaLXNai6/AMsJNu2MZrAzMh32iAkle8AlM2OEtXAIwSNBphhORKu2zrcWW4sToQZEVVjN3KeIT17CewmMbB1G6UlLfpYdafwgqetjGQ6pQQYje79OgJba6p6VYK9wjbAwehilw08Mny4Oa+aAYTBqJIdFmVhE8ZHgiVOsHeLUnow5ui9KNuCY4bxQioa7pgyqERuA0PIlAgqMJ9QdVnC8HFTOIXNG24uuXr2i+/fu8UR8V1cuXZZtysPgHWuerE8fnvCF4MPKn/vFIF8OPnyok4cPdfroRHni7wvAttfOxTq6MrQRetUWw2EaXbp8pPz11Nfe5YuSr7+m9998SrduXNbxkXUEwbLSduuLfNYcKCg7E8vvpm0Qapvg2OZlPcmN5IEZSkOr0VoJRngxTL0t17Yopdnc8y8fnGmEKtZ6uaZiGXxRgwJaq0BsDjo4AVE1CncoNXI9Inn/SAX6IEZn7eYNTbz5xhWL3v0Sti2vlbz6mYs00CDSAtmGlTz0vO8Op2CdxERMVjpBOkUG174ifMSGgE43b2YFO/OhmG9EKcxgA0tLhlXWVGYDIIo/PD2AbB8Vf3THHCc+PUbWguTLhJ4R6WI2I5lLaWZmODFZTBxMQDgpXota4TtYxKFxNjBVH4AJjD3XxltPzmC+YRn8tnOnHX7rWbyxtq5cXHSdN9l3uF+fuHNFz/PG/o2X7urDt57SN/nS8Mdfe16/4o36b/myIZb1AAAQAElEQVQN/R/40vB//PRt/cMv3upv7v/51+/of/32XeQD/a+/ek9/+uwd/cPP3tQff/yG/vr7r+mzb7/Kb2lf1Hc+fFZf5zf67716X68/e0vP3b+m+7cu6ya/yb3KF5aXjszjhL2w8axvdzKU6xZ78MHjlA8gp7zpOuXxk+WL/YlrOfgkYH71W+F6LvjL0REhS0LAHNHaksPZE1HOsZJr2HNnzlVnJVMkjjOVWBk1FiQ9PB5rBWvDRlO6UBKSx+USUyJGkugMIXf+gNzeYPtMheHWAouDPa+wZYragkOsM+FUDzDKYttWl0methY7+0wcmcyhScRrnI81QJwCDIyMUa0xqL+ba4ZrGxQZArfMdRFt4KFSEJVVWLnnc86ibXGzD1zlfKLNQFnqa1bYHNGwbRjj0I4jHmeafE1fbMggltZRNINKoVBKPVuMuSYra7FnXGtWYoGUBtfMFCxu8NTY6pFCZ3542cCsF5YUmyAw8Sao69iwWZPYmtuzH6fKuYDOvFmKRHpAA8BvLve2KGZEiYlm4bmSOoLf9SpTB1/k2oPnAoR4P1QXY6ADiYPq/GPRbMzZRO4jc+9nuq4hRibnHqhJMhQmG0ERZktupXDr2cHNHFrLwk8BYNHwyMVoNDoCSp2ca+aOBKUqnRgZhLneKTRmZtYaECm/9Yll/pkMDx/bcFDtW3jEI2ceQ73yu3DcfQpG6gMlA04VK5Jai3gdCHSxYGUfeSjkMcIUlMwepNg4SgsSfmvHIJj3AanVczYAxGLoTGPPc20OpxGuwFIz2MwYgiUGwkPiHtdq4Sj06ESik1vNsOWnFs8KILCYOH5qiDNP7a4dXCR0rZPZMe8Hwo/MHNjkEeTWG8r8qRE/Z7/ZA4BypGBRu7wM4OlAURUqqoUAM1/yMl/o0aKFM212Aq98mR+CdGbpXD1fA9BXpdBnLlVwGOcJQhhUQDGSQGwl49DjnztvlzcSyvVCbz0YRVnDtj6Vm/Po3NkMObl3LWhICeh8qbEiQAPBG+J8pToZ5pMEFdQ2XeNbKT1ygx5ZaYMvSHijLN4y6O71C3qZ9wr5rwh+8JUX9VfffV1//4v3+fLvQ/3p1+/qH3/1lv7Hz5Gfvak//PQN/e5Hr+tX33ml7we++/Fz+sa7T+mj1+/pTX6R+MpzN/Tck1f1RN4TUPcK76cvMGeu2Y7X/7x/ecgv7yP5N9seYD94tNND5JQ3BHOfovVUlDWzzXlsGD1uogF6ZouUx1wg2xJ7dByI9F4qu0htSiSKcIW5R21iIVIQBM5ktDZm9ChvKGsD4uDpyUluhGrisAOhJC9cF5joodQHMvsZ5CltdJ6RBHCD2+EtCcqODSh4RYZAyKnTIsldQFsCuCnwmRIPSgJYVUnGBu2YweRm3tYhOa8bwQeDK1h0SrIXgK0TNGecWlGDOgnZBEasKey2RufHItr1Z76kDB4zsXNfZILwdmCqpBCyO9HlC9abLz+hH37tLX2TL6if4ZfUl44XKhJnbNFuJM4mxFIQN3OI65f3nye9/06U958npyfqH5P0C8FH868EaxOHn3vRNp9Fr/I59I7u3L7FZ8PL2u61nMtgyDQRZVP1mXuvpcCjN4W0KqVNFhjOCIm5bE6pAogp7IFEV4Y5KkSHIjy1DcaIBmNkywXP9Zgi+F250sxgkAjm7KQLyecOQiySqKVZzqsWDVKIWFsfIo4oMkiNaDbMaRyMtvce25tLf6xmCE69GAcy9liiERWxdE5rnWOI9WyCc8azDF5hEUZwv6CPledVh2IGZJ0DZ9/LHriIm4F90HO+maoaHBoLHGV6qFo0zHkiuab4RtKnzlWNtwrrsLdIsGnH2iSPHg56Kxs9Q3trM5KbYtWT05GF9IGFk1uJVWNtfUtWN2AnWfsWfmQC52MTYwROlY0XG/T8NAB7HLu9QIe6GSgVVYkdOSu0cqsyMOPhemNH5vF3Py30uWFWPQ/PehuWC5oCueCKoa2R2zk2H835Mqo0wtq3pdDe3YxwIviZZ39LBItsS9k0vHQfVDMLc8DIZoS/+RsWfy85r9UJd9tHNHxTn7JCceTWbCFOC3AzVE7ylLZxY0854suAa1evzi8G797WlSsXZV6ByuSNw8nulC9FTtYvBR/pzw8e1H7w4KEe9a8GT5UvBnd8uIkMXmgG13Ue9dmaNivaLMq2lqNFVy4f67mnbujr77+oH3ztdb3z6lO6eeOizLtJ24IqGy1aN41OL0a1hFCKDr7Z+HksuQET2SSnYyU91HLiwFDqr3buCAfbJE4StIBEcOAGFi9s5reagzMQMATxiqKtZY7Y0ZYxI1HREWz6juScm71hINSL1/rYmSI7gC47ETzw+BVsKz94FJuUXBFqUR90HbGM0HOPotZu2RSJx3nMfMmS7I7qiF1Wh7mG1RTTKs1l5qysmHx9wt2htbEeiCOBIIMa1ZYdwbGwV1zCBoCXs8VSmpWfaWVkycwBiT3MiIGHbDS91YbwsVjQjntcSRKPbuIDe2DD6D5yzYbgDs4Q2XEBdnwBfIo+IfeUN/zhwFCmWHjs5EvtS3xpd/3qBeVLw6fvXdPLz97UGy/e0wevP6Wvv/uMvv3RC/1rw19+9zX99od8APjZ23w4eKcfDPJF4b/91bv6t9+8o3/97E396Rdv6B9++rr++MNX9NvvvaTPvvmCfvK1Z/nS8Gl94+0n9NFr9/TOS3f0+vO39BIfOJ67f11P3LnKF+yXdOXSkS4cSflrwcF6Izse033M8sYt+2Arc69elE3YloREI9m/ja/Z4nMa5MxrGNS2yJaap9lIsRnq7Xijv2tOzirQrlcq1fBKS1XJ6zqU3Igs23q82WBIzx9TCG5pjoOc800IoDOiuVSCghCg12bgMosw+LZSdAG1JT5XmkpJHMqYx01isVt7hG7ZqwgdCJ0ucJ46ZLAKQ+rmegAp93l8UccmGENpsaNFrmWbBYpWNmcsMPV6WMLOGB0axUQDsqzZh1LCxh/at+ylDhgdc46h4aQYeeTEgZz9x8wyy+kgrQyM5POgC6EClCi8deV4e7aAu5dkBM0HeNGCx8/5VFJW5ocg4+AxPBdHgOcBJQGzsMPBQec2ixfBVWoN7snYkeQNqF0EQPOVljsdgD7YRyg2TkLIxgsSmTUIxCl/Ptdsa2xqikBROBSIqouxD2FvWHiZO9omACmPg5jqIJQRSaYjiWeP8UFQgHSWhJ3VUJEbcnAGuw2MlogbiWaiFRPzDOwg2rfVIyZZqVoVi5A9MXePnGNcYun2mRMTOtUlG5yeWjFFswtIKJtBUlQfd2RZ+VGbbR4LmQsM273wsRfZFgOda6K0zIpGGd6CKbk/QNwKGZ2lFEu60rjIoLGmQLNBkJw7VvHB+TaZ7AKsNZp0YJI2n4Sc7Y5rER2ODVgjA3TcGUueWhFIdkZJURHRSsmAbBhwzNJrUJP5RxMlO6B0ds/MyFAaMTqkONqbzopg0FUUI5vbanX/aiNSLWJ2KgzMof181BL7V3PAY6uIFDriXPDlSAMRkl90yceyuXKpCUdpScfnttMGBVYxrn00QD40CsJgQAnFiYg2EOEO5XkusYgW5lEshBrmPa2Pj7TgLrzeHnvoBl/WvfDkNX39naf1s2+9qr/5ydv6x1+8o3/67F3946/f19/+/B39+ruv6vv8IvHr7zyl/DvFr/B+4Zn7V/nC76LuXj3WzStHvJYv/eLmwrF1xAR5Ptwxxynnc8p7kh0vHP0ybahrRoklISxGs9WPGUPgOwQinSQrsKktQ4qghLYZYiM1OchFywFtYA+i6XnGjghMbTZnTNj2HsPtOkPIXSMitrU1U19gISWeyOJFs5HNGmLv/51RHIePjoodiSvqGuOcgAG124lgRkUwMy+HIuGP3sOSwmPqKLG+aAsWmGJgi/s0phMH7C0iyQ6qtQ2ZH1U0pxLNSHuMudekZf9hxU7EzgiR+0vUyPomNMS0gZTjCa6D1jrJQWpzrc16+Rim11+4xz34hr798Yu8j7ypyxePlJq2Z4Xq1ZZ1WJvbUIMhWN5bnvIL6UePTvSIL/9OovmsmM+Ljx6eKP4J8R38yELdK1cu687dO7pzJ59BL2vh0FIrs9kZlRkRnW9sdwPMhssMFtkChxoC/RDJsVYex1uiw3l6yY9Dm5+1Rjb/c3or+PhsVCVEfyxj8g7Hxwi4B1m5T0G+tK9rc09yjl/G9ecCn0f2lNSNrECZWcvB0tbQVCXEHF1JLE5gqo4rYdT5PxjW/C0zdTZZMRtOBD8h1L4/7jdwAJJZKMNmc/vxmNu8RJR/kmzNQuU8Jnww+sDGNMcRwTzX82A4B6gPX9gbOrO8uQc6TPNcYrv8PInaPmOwNsrRYwCj6Mqch2sORrR98KTB603tx4dZeR1J4qliUnihOn+RgbOOCObWJ390rbMKi++z2srIZlazanScw6EdJAVSH6kZrDKJeZnasZdC62Bm9mpzKHPJASIB9ocCkKvuWasp2HlBahJhSmkT25ievjRtbQ0cZO40dvCzuiPzIPPNx1ivTeKDrM6GNrLmwRWSs8xfn+ToB6EIava9A6u2iw/so+Nj3bh+XfefuK87t+/o0qWLYvl8iB/Kk/b8rWOezB/2C8H/+88P+HLwIfJgPunnr5GQHV+QRMTNkrq9p3ji70Qa7EN9vxdctAU5Xjy/GHz6Zn879cOvv6w3Xr7Pb42O5WXHOlggvHaWnLpS9kA9dIrmmsaLJCbazIKHXRrazIVqH+s9ZsOBzPEJs4fLZU3Z8vLGK0Zqdx4WAD3QWmH1qnbFsz+OgB2n3GDPM7tFJwVzlOscwsoEBJuEGVXXxJSEqJELy/27q6Y2gbwQC4yoBM5ulPkjokXvWMwQkVl6xtnsSJwYqlh0hcPIi3KOK/kRwZ/LTBZTlTiHuR6zT+aYYegWA9gK5LRSQ7RACMunECuvMXGyMOjBWIci3EPQy2WYPRdJoOEd1KXawV6oRjxhLPKGom1GcOXchqhCVn3mxROsHFWPBjz3ADvLDpT/AYjXL6xtLh6HBIU5qUMtlqodb9BPTnY64TekeYN0wuPilC/idhCZuW/oLxwvvOk67n/Sk384/Gm+OMw/HP7WS7f14Rv39en7z+hHX3tOv/zWS/rd91/TH3/2pv75s/f07/3Pkz+c/3ny7z7Qv/7mff3PX72tP/3ybf3dT9/Q73/4uv7qe6/qF996RT/6+kv6zsfP82HkGX34+pN699V7/Z+i5D9Xep4PKU/cuaTb+QsDvji8eLTomHPJXudmJOGP7FGzsT0FU1oOSI4laGw+pqeNOTjH8mVieNybynlHsEf+sis6vGjOZvtAJjBK0MlN8QWzgs/ZN46Z0kQU3XtUW2Pm8MhhZsIZ1xjzNJ85YBXMF6Ybxqu4nC/44c2syUr9Wh26eQ3q76hj7oEUIgUFIQaKQvj02Hs1gKkMhxGbO6s3GisYkwSiHTcSFHE0iq84WDBqZj1MpwX19gAAEABJREFUTadKYvvzGLCyPvC1bnKaFGNIOVIS06etzA0fZB9LTfBdNUnEcOGzmmBI0NbNIhNUFoERlSCyULBrBcbVtqSZApGeGnkeo+ScJSTIM2/Hc8gplJz0wB5Z7BRqEmBWMDKTv1CPKZlnlyjCeomRCA83JFQ4qW+uYWwTtRnXDyOJQRNw+pyP56K8n1qYJP/+bGYAIr7OL2FPYQHktDPsmD7nS8xTsm61AbCmrjJmMeoFw6/LY8ZIcohMKP7ZbCuGIodOxLI9AUUnc4efHh9t1sQ8jKyR+LBCrU8480XZ8OEJDSuqkliMPG7neZEZAoE8jwTLjEkFkvkJFmltApM+OJ8wBsOAZdaDyXXzwgXCHN3vABnEuBdQGETo0LkkGEHGzIcZYFkDyUw0WDRbUSSD5S4nQ+xwzNnEZ4lxMQdpCF5qGQ3QMTp+8Mj0saB3r6xlcE+P3vRhiqeZobmzWcKo3Es7dPKZEJUaQzteO3BSpXApeHWSiD1YaK8DdrjdG/ZA4i89PzLDZ13BKusiOAGCBJIIh44/O6UxBuvIucNpTbF+UwI/OSFh0sHEiSaGWUAY+53VJoomSG5tKGvZqt263oE3YvN6QQKsHbXJA8chkuz4eNRSoqwl5xFKX7/WPZYVDvfESFCz4oRSR8p1n1bZk8B1C0bZHrnSWpNTC0gBy0GVayj4F5dT3b95rLdfvq0ffPKi/uan7+gff/Uh8kG/FPzppy/pk/eeVF7vn713pa/DVy8d6SJfKB7zWixqDl4D8t57N0402H9kvi6weuYdzJNVWhJbUu71ZVl4f7HoGB2Jjznj3NMLdZfF9UVLfjc5DZBszDJW8MEJx0x4cA9v8wt8sD6pEdQO2tDEcFmfKsDp2K2JTkrsPEdwU8UNQyyNxJhmfTlbzRZyrOhIlhifWllPzawFv6tBWw7c2jY2gQGeJxpWKbUGIKycEUocS9S67MEOs5yzdWA1ptamQOppUa75ZHMGXBNlPs0pUjs0b8U1FL7kFJfQOyRaaSzJq9/zIZkMIgQyoroP7BaIX/ts2OLeoBhZriBXCAQ7QrPLC0c7vfTcHX3/k9f13a+/ptdeuKPrfAm9dB/sOmmxoyPJTSrC8lgGIPfnjuepfNnXL/3yRSBfCOaPRx48fKiH8asf9jPjKb+QHlwzs9fLly7rLp877925rWtXr+r46CiXieqUZqT6NODi0otUd34sb7GEVrAmsTW5ljvOIbaTZ/wI6vGeGo9jSk4C6zx6vCX2OPaYn+mcOhvenB1eBHWuG89lG2vrg2u3PU9uWPSOdY3tOgPYlm0saY5qy/OAzI1R73DwAS8L22TjGCMyTzZRgLWDe5WDKspNH1lZU829zvw5alUz/iXjl3KY93DO2JzFXGVqzflinZOsN7xIFlANY9OY84H/JRMnPxJeJHaWwvzzMVQwA5IAYls2IgPSU7sTxsD/ix0OuVrFdh8woOezDoHURgId3hz7BO8tCdu27IgOmmunRs6pB0vNHE6frBplCA2xOxQoDX8gAO3NaaAVi23DOYQXrm6wudQMKXbMTYI1KcMQT1uVrK1rHSE8LmNygPdnknr46dsTaWzDjLSWJTuDJJTSRk+j4bobHudxgRti5qwZbgSw/gF/coIClpMhgk/3iG2WYbx0y45gO3nG2Hps6/Bni4ic2maMsJbji8fzi8H79/li8LYuXryohHIukbz4br/5efjwAV8OPli/FJxfDOb/VnzCE314p1znwRNW8piByzIQqdNS1GZQGhr7aFl4Ebqgl565pU8/eFHf+eqrev2l+7py9YKOiNsmN6JqpYFFZdfRbKEqD0JzTrDhSta8Vq4lxlhWmj11bSLRk52qEZBwML3F84UBe3PeDLBPpZn9VWeYTzz2zMi9GVSsqTr55Nmu24PBYgrZruTcbGzmICQ5q7LmG1aY1toGWJxVyDmsN/AtftBJsB0loBRUG1BeWEacrEtYGw8zsA0Je+6FvZanlsloExcNRZfdURmFHR1ZoERsPF6MlijmQxHRulsm4s1nAWJZqOOAEUm5eMCg1KFPn2tSYx4/ZuJkoFhujwWzeLTFD8ncemDwGNObbsm2ut+GYgdT12hJhKd0jSwHXq4blqRmNjIgE9LpDgwjL9hsRXmMnPTLw6ETvlA/Pd0pf7VHKm/qrfwf1y5fvshj8rLu3bmi/KccLz5zU2+8eEcfvHZfX3v3KX37w+f0o09e0M+//Yp+/b3X9Nc/fEN/+Onb+iPydz97q395mH+DKH+R8A+fvau//+wd/Y9fvAPnLf3uh2/pV997Qz/91qv63tde1rc+fkFfeecpvf3qPd2/fUVHfGm5YzHmOgmJLbMHpRnTMQ5khz0UxhapZqATkxbyF2qhFMkwNXk8hgwrogwJoG3jekZQtkXHz0mTxykvcn0RsB01/SFsZ9Bcl0VY4duWZNmIkOhVgqttwyXbGaptVwOsWjSwjMwpa7sbQej4jDq4CesaYu8ZEyoiUVpplgtu/sQyRnbsWswxlHgkaMDaDLnHtnsv89pn9bAkhkCicUkYD3quBfEBtHGUBE5OtA2DgqdGavNAS4yPSUqLXc2QWiOLwlYXWgOTCPPFG+xI/VA11Oe6FhiEBhnsOSYeSR07ZywMutQhpJ3sOmrDDpoqmMp9mPuhsQ6jfGv7Kag8Vsc0xdaYdu+xHgIccDKwRCpiZFEb5g4jeTYOBHvVgPv5gQLXX8vnS+rsn/Q5L5zaDKuZamoeQzCUAlAaLYllpBxLlCxahogUbgSLDkbP2QhtEvMYXbB12PB7r25YJxpJmQjXsBBea8PHpFu2qxk4t4EaYKjAAy0Mei59vEhgGzAOys4QB8EUr6OFaks2xiaSnJ/4kmwzcPkUGfVXSERUG8NmgGO5o+IjCyL2J3n9wVqwnXrY6D6Gypk+RM1oRk43MQQqJ8yIDQotdgQ6p4MFJmXKDtMAEI3o7A2lsrX+UM8w0qceMUOBgdk6aLyakIzNlIq/ZJBD0DKV4toWne3PelmzaEtBYrLm493CpLvCoH5J6S6BYcfjqY8IJRVAhJBZ17bMIU5Rwtz7zMZNleeNvF72NZJftuU95o7Xy8GXCgtfROTxwsuVLhwNXb6w8Iu2I129vPDlAjV5AJgVarFalFGYTIfF3DUcSAucIx/Jdulz/aO+aH2MWvhSBx5jFj9HU3B1rKFb1y7qLX6x/cNvvKo//PTdfhH4xx+/o5984yV9/MYTevnp67p76xK/FCSDm/6U9835JeIp+8k++7wz1Laq2mY0KSixRGlZ0JYDrBK8skjRC0G60mwXQwkrEHqHZBZkvYe8RkzEdr2c3TTnNclZ9DmKtDwvlMW1Ci8J9TkLrjojSJKpv8OMTFAqLMn8iEZ1Rjp1xdmk9vayYeB2Yna8oShohRUohdFdStAS3FBNsHp7wlxxYoTaR0ZLNoO01zOFaGAUARXDtgHRsIWFMNKz/mBZFiAqoGOu8MDGJ9+2hBfJdaspoYJHa23TXx3iUlPXg0i0viTvf7AtGgMdmD50YTnRi0/f1ve//ibyVu/bG1ePe/9Dnp1iTWHAJE+qxhev2fPxeNr/Yiz/TmA+Jz7kC8FH618HPnzwSA/7heCj+VeC3O/JydldvnhJd/ky8P79u7zXvcZj9kgcklqaSYzFbZNR59rA47HNyHMTY3xU7ksUfYCvgudVUP/NPjMHWYfC0mQnRuCws6ncwxtXrNFy96QNhJMbp/cGoYQrHQKkYHQk9kyPlRJbnZ4LQOpsz1WDGo4wb/jnZJ13w5LX72U2oIWls8e15sRDnKUOGkC9zCRZ0Kgd9HDvwXs9iEGZfTuzYJOgFLAtO4JLoawNpQFGANA6bNbBDxy6gL5ALCUwi2Wh+sKWApFwozfJOiMtk2HNbj2GxDZZQ4cqT8Orf5C8IlXUiG6UIW4OMdiZmGVFQEIw+os6MfqMbAY6dJQiDWLQW7N+CDW+fDDsL48m4gyVsXJHvf/+sOXlHDZ7Vlm9VU1sGzP/DMxxw6ODpBrXP+5jkswJhRcvOjLRjnERs7dIsW0YruXoSD2G3hjRBzKpAHTqMa79nLNih+p8fBE/+bOUjZK6DudQAmbPZtWqiDYZGNYe40bFBkhwvVNiXrx4Qbdu3uh/Snzz5k1dOD6Gl5pSnsRPeCOW3wI95Ml++w3Qnx88VH4TNF8ATnTCE/4p0jdtnEke3EpjOq1zxd0ESuc44lXw+uULeuW5O/rex6/oB199Xa+/+ISuXL6kY3Lnk0uyslKEPsuZfCdQnXrKA5p47AivW3kO1tjeXSziRE1OqwpnLeVik0asNRhmFBrxuBC2fcWN9IkUXufj2pzFqSPzQ+nGw+YkopCzN0gOAYbU5RMTUBUDphTA815I/XFw/7ElpaUe9Jhzkpk4fcbEPHdCvF05n0ycmDIHzuANqmhmPly1DISBACvYfA+SyDY7Ea4jIz3ECNQkRZokXmAGKxCNeNJRC2cqONkXGZiA4VeknAlgupKSGfPHYH2ks1Y3f6c0jl8jfpzKIAfmoDJzBNofHVjqJafnsAa7jUwSH4JzDiwCOkUAWJdJyBkMhhGb2jvwCEqHb+5Tj/fwWjByry/UEmV632w2cw0W1g8GPNZ2fGkYOcXOY+q0/8nFKee30zHzXT6Wrl890t0bl/Xknct67snryn929Fb+bUM+fHz63tP6/sfP6aefvKhffesl/ebbr+p333tVf/Oj1/V3P35d//TTN/WnX7ylf+HLwn/57C3979+8q7/98dt6/7Un+Y3tBbaQj3scwhJh25rNSxeOg2Yco6fCdtCxUT1PKgx+gzw4H/Hhbde/nOSN4e5Ej2KfPOKN5Il2iYUDP7Osx6GpmSMdOQLo1CwHU7XBhRwtCz4GARuCFtlWflgOqzSSjl6iRUyZrrNirT1sy9QzyNxOMCmnYQOuvSYE+kQwBtUmm9L4O/xdNJIJBzqShGjbwA4ZiEw6RrsNXktwBAehXsbVmWbHmWhWqbTmBkNSBlU4w6EUh4DOG8SsSXO2g5G40iDNLrbBElanc2nOzHUEVT6oQ9DgsZlMLjL1Bng95RJ4vxcTiyTjdEWNEz6anixzzw/qq5M3HBiXUwfL9RnoCYqaoo1qUzVlXG9iC+seeZ7YQaM3F9823tqJAa0Oc7KfTDHKgTcQ7reR1+cEwmxMnSnmEHnZMGvoHKSMBMCzLh7QtRbwPA+G05zdoMbcW+6hXB82S7EBf3aiEoljGFxq2Tz4xqjd+syrgwaTMmOPxDc1AljbD4+n7THQPQ8uITnpkZARpmH5mcV4awekT2c1SGEVGcUMLDU4YvvMFw3K4BobkwRiALELxECA4pLefSywQGcnNhrIHIEAUOGDTCYQHTQIFn11qg6H5CVsLxLdBI+WReZHALZBFsR4nFlwEkYWzzqmFm3yMmZ9UMCYHyPZoU8BaB4xGIkt+2sj5gAs0RgIdIzMSsLgWuAlP8K9C4MzAvz/Kx4AABAASURBVKN7srAGAp3RSMuhF+ILur1GeAMULvsst0Gu96ih3naxCUaNsFnvmOF1PTseudQQKH21Vsb0eibct9WwzRd8Fy5aV/nF8LUbl3Tz5hXdvntN95+4rqefvqmXXrirN165p3d5nfvorSf7S7JPP3hG3/34Wf3gay/p47ee1r3bl5TX18EiIzisgAXwuJKstO0xBQoCBteccgQyiwPT2jiThXMIN+tsnDU3ir7Eel966rq++9GL+v2P3tU//Ow9/e67r+ub7z2ll5+9rtvXjnTxmIvC612fd1JoFhFTKrUXS0wjJiZiKfPx3NL1oxURuKSFmNFj9TFJ6x1HbsyRobBWrpQM0Ygx9ubgPPKXz5BBduQmhowIEIjNNZ9mxkmdViv2PPBbncdv6pINQsegi2mAsai74xo3UdtuKQkOm549ILPYpAXdxyfXDiFCkD7DXvk7Vq3a1taYm+NnEY3hzUAMhE6o48QZt8eemMtOJc4hE2FmzyP7gNeCeY7A7rUFSCXcpOIxcYEhUgODbVZc6nIW9sQyhVZm7Rxe5uJsw2ShUuMjh0EtlNaWEk2S1nLQRzlhZd0AEm+gn33qFl8Gvqkff+MtvfPqfd26fkFH4KIlN5LXVdzZmS5GakR4aVA+G+bfrHz06FSRfCH4kM+FFT4r1s+XhPzy+xGfDfNeNrmX+LyZfz/w3r17unn9hi5cuCDzk/qReWdg+TFhDfTuJyGRE+2ASsPb26sf9ZiEEjkPB4mIqlOmJxp1i2L+d/tjqWc1zxcK7XPISl7VGj7vreBjyqzWkoDX++GLslYGJMFX2xnvMDr28dxHJWYYGSKrkbkivULBI4kh9HhTZu05TuTz47mEGT5MOLQ73xfwZ9Y6ktC1re5/pngA0GGRx6g4yOhcAc7LytqDvYdty4E6CNt7UWKWFMnaH1ucCVgcNzgdKz1IdCQ2TwnUgRpgCrBt0aefBVMgD7wCscFg6FBEgg2yCWQjrIDOAul5oE0sgViZP/aUINMiBYOUlJXXn/iVrGGVPiFhQ9Fe9EWtmQSiUYfdOKtkn2cCHvoqvMZrzgGZfcZxAbHgeWlDZVegQ7bFgEjC1GNt4EdQDZsJIqonRaXqXry3tG8UOFsv8XVO26JP2ZMx4DMW5zKybrxgkG1rBibcd2FAojE1I8ScdURW3kioOaJBJIzRZPOidonf3Ny+datfDN64cV3Hx0eNlcPkJ7wK5AUgfw7+gN8A/ZnfAP0ZvX/if3SifHmR33pmjwfJXHbmo9Ccnn3nRS7CI8e2jvj279b1i3rzxdv6wVdf0o+/+rLeeOG2blyRjpedjtiQzYurLBuRuh/b6EWMErZoA5HX2dG5vgIIjqv9e6uVvyql2TBCDB9Nx5ICK9ebsHhxnvsDVwDNtpqZL3kBm+ehaq2EoexcqSewRQcNiuHnhARPJNIPCAUleH2voJQJNmQD0kFAt1HgZ7bSysEYiDYnNlIMnd77JsaWP7k7Vn9Is4O7lWqSkiu1rS/ZHBmoZFsiv3ujiGWlCwBLsxGgi4BtRqlnFCyi2XI7EFYJWjmpw/mhQA66sbl+jJlqCk7OOSK+wDL39wKPPkvGCGfVymSxWcPB0XA7UCEAG84HeLy1/mhK3lw2NetiYbEzj6iVN13GCMZU9CFcZGrb2JKipb4JyxuxUw40XxrGzr048I3kryYuMVy5dKwbVy/qNh+qnrh1Rc/cvaL8Z8OvPH1dbz5/U++/cltff/OevvP+ff3oK0/p558+r19983m+jL+tvGHrfMvCjMyf02d+8xwBINuqaWGLxlrZF4bMtbVOOZMT3BPe8B3pmfuX9eTdi3xQu6A7149086p19fLQRT785bG9+IRsviTcPdTJbupT9An+bpyoouhT7B3cU2pzytv8vJHNYyYybNlIDji6IpmsKdjW2rJuCQqDpODZsmjVQ4mlroiNXGM00Xai1aL2KG5okRVGGdl3nBGnQwwkNjgWJ5e9DXXOACMDQnwQxSLmSi5Nf0PM3OHHr2bI1ic3Y2TkCmaZMu7CxYMmmxPZScHUNrARgOw5kiRoigg8R1AqA9mEJz+vPYRB6SFxLwYb6K0ON4UWCtkwNxnwt866YhJlqqFBnTxkkpNaTMZu1ZioW4f8lFK4JMaOhOUwiYu2mAExmCLwqxhSKvOINmFr4UeHbQYyTZah7IkVTt/C5zTg0LEXZSte8awze0kiTxFKSyw6sXJZJxXYphFRYyCi4buKgYtFwnRnvGsgclhPIYAJY6x/pZy4bR4/rAJNSFGCO9csZeIh4qugVE4J8bg/R9YQOwK7BMObAqLUURoOT6kUHI0fwXXO1cJHRMNmrJ+9CH8wh9ln8Ejs/fWjhiAFUxp820ocU5hk7mQeL7EjojXORR7BEQigQ9HNI8uVnUTcfXGZ8eyn+QshyLZlmzmXanv6uY5Ky5OBY0RczgIHI4By0xgrc4ycbeZlbQSYOfMPqEMqSbM1HsaAPZRygj29M58rBH9IrN/ERV64WVufIxY31ysuS5U8hyKiesQmQI8tWlxStWCnZ97sI/ZMcct0O1hLJkQriWTZibspjKRRYZKVNUYGrxvHF6Rnn7yqr755X9/64Al9/ytP60dfe1Y//frz+sU3X+SXWy/pr7/3sv7ww1f1x5+8ypdvr+lPv3xD/5NfbP3LZ2/q33/7nn75ndf0wtO3dHTk3u+2NfeBjs28WMrahrDwd5wVKwITDYw1Y7QbjuMnt7aUf0pk4fVr0aO+R3335dv6Ob98++NP39Bvv/uyPnn7SV5vr+vapSO2RnV+ubdbH/wWjVr2IpTqT0jxFSCS+4h5BzwVlKLCmfcNbngS5zq0i44wz0D3TmJvmGqpGHsJA+E+IJue3eOvcdtMNYTSCEaBIKwYD4vAwg2BkkG23nIBSIpKMGvFVbiZRWpE8e3YA9sV0Qay9YZxxmawms00OEtY84wGGGawzMihaBpSn4cmqOAxKyw48+XaRHOxZBOh5+hWU2mxBb5jDeUWnANwDDVOkKcwtZ0ZhCZrnoE0622eaDOOsfYh7uDaKWO8OM6A2J4r4Xr7sZi4nzeBpsjc2w57p2fvXOEL7Df4QvBNvffqk7pz4wKfs0TMDPqCxjoJiRkjOc/BovIl30m/EDxRPgc+4jPho4cnesAXgZFifCF4sv5Se0fOheNj3bp5U/fu3dWtGzd0kS8I532lOb8yg7ARmR9NYEwlNmNb0UL1fVCuIxgukGWbuGgkMc4eG8mFncC6m1mXDG2S8Eg0XFL2gdRdncAVOGOVpOxrwB0R+OHta3atrR5oCkkjAnFfqxFAOiWUfc6VSjYgQhfWXkSbfuojWReYqFuJvUrm6WMBTnJSu1iJ5JZnakeIZt1w6TgpWIKUReDOXJ1rDRl6hLrQGHPfgsEcwoY0aoPB62sTPiZcMMaspsLk1XtsJaJmT6VpidoR26JPkcSMSgszZy6CdjirEGwMLVlf1rLfTR5nJX85n/g45Xz0897GT6ktemhv8S32/1D/hXKHs26zhF48xgZGc4Gi/p/L44X/UsWsZPLneJ6b6HlksjpmCKF3wsYCCB7ZoGpwbrya28CDIvdIH5zhRxKLjhzaj6c/7of7nwk1s9RIltISYJ9Pa6TwyAJrMQyEHrVP6zUDYS/2RKcaWngTdenyZd29c0f379/X9XwxuHBrQ8+L5o5Xgnzhd8KXf/mLwYd/fqgH+TcG+Y1Q/lHZR9E8+eeFIn/hNHixyoOmr0+so51a1QxG6mIszHPhwqJb1y/xxeBd/eBrr+iHyKsv3tPVKxdEWPaRxGLpMm+WzCgkeopm8zklkRAoknPMEyGgNj9rzFpFy/HkSSdBO4wIT0wsNGto/oTyGpsMsU0IIgVSCjS+m762ZrUcbu+f8LDlpsq28mTFa2ZQwIGPOWIyZOI1ByqBXWXsE3DpRtInJ9Ymo/UGF2NQa+ONLYwe5+qvEYiFKYjJ0a04NTY+pghnoY0PwRwUrPI8H2wIgOtYHxcdqpqDxWRASts0aFxljqwdClMGDcPYhAl2PYHEQG8gePxJ0Xads4ryc/E4w4GIN+7NyZDykdgVCqAzf6wKOSOLAU+9yt4vg4Ei9CynkgE0amFd5l1tdsAyQQcIat/HasEOocoyN+JirzFU5uyTRCqxCm6NHfvK2nbEsufYEWWGxTo6WnSBLw8vXjzS5csXdeXKRd27c0lXri7KmmTT85WlaOdtZmg3kZ4Hy2SaeuL+4pB1evpIl492+uD1J/XZ99/sf+L8809e1Y8/flHf++B5feOd5/SVN5/W+7whffuFe3rt2bt6+albev7edT1155ru3bys2zwXXGddVy5d7BeVF4+PdeHoSIuPpAXRIgwNvuU/kXXKGVRi78x9twqsHdgUsUKDmKtmUNeWqZW60aBCzDlFQ2SO7BTJRocUjJEeB5W1OLWmP2rjo200FKemMdbkHc+nVAwAsqPmlNH7CjsRyo3MSY1BvhBz/bWtrZq1K5JoxFrCCVfSQi4D1tYHhpG1b2bmSYjVNIKdVDZflwVScShv2gIMhi11poBk7dOBjg9Hmqx43YsIIVsvNqwFXv9qhRqaEyuteaIGvaU5moQHVzKV5rITxAs5SZvwOpf4bsOjyadDhkS8BumDL1JGJ8gYInF61jc9SHSgcz3r3uLOOpmQTiXveTaPpSwaxFlMCLGR2amwWJOykwMWYoCbNRg0kutBcRQx7qF5PbCJq8KOmqO1JbaaJLrmIVaACHmc6UBE3YlKC4vqHteUrIXJG47dI6wnmfuuPteQSyqlFmP6ms4KjRtB0Y2ZOpif60uQNXEhc77oApBjM3TVIUkcsQwUrUU0HM4Bo50sgWimbGe8a2wGYg6mGDEKpcyWE7TlAPL4chkuN2bi0UG2/XQtTBj/fDzzIvwySpzVlDLWelRZN2POVLHR5nmvc+P7aJEXE5qixG0BKG2n+RyX2y1ySvkpK05ckeSs2tQrBjd7RSUCZNmL0nq/JSDHraRiDfZqEgd65EaA5/ByMxhG5gKDgkPHKLecoSu8Hn2V14y//9m7+o/ffqT/+M17+rdfv6t//exd/fMv3tY/8KXbH/lC8K/54u03fAn3y09e0E++9py+/9HT+uZ7T+vTd5/Q26/c0m1ePxbOYyCKUH9ujcnNvKwj1wSLlXJLAGe9cy1DC/ElvBAQlqnBHlIzQjkd8Xzx5K0LzPm0fv/DN5G39J0Pn+XLwGt80bHwEBoItUNurUXDEZzZZSZZEmeOrS8YEYPz0oZHDU9hrD8HFj0N1jaUn064YpsidTP3uljSI3EGBp1CnSKumJ+i+LtYe7fOJEhipT1faHiNoY2E0jVht050AugqCLkGsTN1KgAR1VqGu2oGlJbXy2gR7fsayMkXzRSpjcZlG2sinNQNFolbSgwWVYWmZMIo9oM1a+1XD2OzyU5p7u2o5gfCyBpIbe9fy4OFEwAKy0iNiZAemHVGTewsGuqJ4XVwAAAQAElEQVQugb2YlU0HrpVThxTEUiZmLu4spaX2/H4fLp0nNLjUI3C0nOqpu1f5QvB1/eTTN/XeG0/p7u1LOuq2IVOHiuyXlBbLAB7Fc3nOBQrrPlX+ACT/dNQj3uvl81/+q7H8sUi+DIxfyX8RwmfCXLvB89zxcswvim/q3t27yh+e5C8EF+6fzGBn5k40h4CxNh37cU6wxCNZdUpEgkeKx/ivSBIj6973KSkS2QP/BWPW2RPX9MfQffiLDZL2Cdh70h7cI/+ZcZi9cR+vcsiZdsZNyIqJOtf3RfbGDH/RdZqRvzz25tooqflFk27x6Mfiq5vMRD8nn1uX5c+RvgTo2tYJvoSywanZh1SBeBGcmX74UE/AsiNJMSzLjIMJ6YrTF6eCmnfnLIRDB7ct+0waxgfcCGhSKZi6eaxUF524D2we4fXKIafOfoDZ2uRRqBygzGV5spKzSZGsKFJHvJbuRc0xY2R6gsrzVZ+7Nr13trrROmzGOZB1jRQGn92HDvY5nzm772hiqsSJsFdUpsx+N0l+RI+1YBFRIzoSW2lWUR00u6AI0JkoByCxZSM6m7w4T+Y8GYOqwSzKoq33VXyqAJDXcQ45yFqQcwFiZypchb9idgGtSgtvUq7yxeA9fovzBF8MXr1+VQbrGfDOcscT+8nuRPnNzwO+BHzw8IH+zJeDf86fjPPboXxZ+IgvDXenp7w/GciOY2birDP5fNiIqTTqdotiDbbsRfnrxFs3ruiNl57Q9z95Td/9ymt6+bnbunT5WCa+lAd3sYQt2ojeP5zAeck0XC0TZHYJ/rDWk8QoiFbeeAyWsZ0zAeC+wLJQzLn+GMy1dXsCHMcGiSKiXPkNQxkrAVNpxTMFQN5cD+ZQwUSnBKoFZ7Divc8EpM4xBvHysjFZWxnbhUWuMM/y2WPy1qioNCUAAd7kdj5c0pT7ba5PbaN8TKiM9CBc3/VeG0y2zWUteFpbqiH0XQkLOMI6B5a9yLaMPbtlG5P68C1L9Vm/0pIlkSaunrSOWptDx7ZNBCMdO/uJyQWa2+baZH+RALvsH4xbVFlnj7UJiTJngTlja2yxhLBRzMdIX/AX5jQ62WaxkbjAOichEyifgD2zgEjdIUMT4a4kNj0r/L75lASsrCylvFgLIpAFUdpg4PjyBWH2Fnl0MvTg4Smy63aCpd4gB6qUogsVFpYgyfykc0m2O2EGtDYe3xwcztBud6qLF6x3Xn1Cf/X9t/VPv3xf//Sr95AP++8s/elXH+ifP/tAf/rlewixn7+rf/zFu3zoe0d/9+O39IcfvK7ffudVffbpy/rZJy/qhx+/oO+8/6y+8fZT+uobT+r9l+/o7Rdv82XiLb389C298MRNPX3nuu7fvKybVy/q2pVjPmAuunRsPryJZQ8N1tRfWPAm9ST/CTNfAp+A9T9r4aKfIrtcf3aXMxjivLnm3e842+qOx1VEaNFsa0EsCfqK4gRAkSoWMEXSDjzzDO3iAaCZGxgabNYAOGPhAOGIKeQFK0RZeTMdVzSDGSdCSLmngy0FINBrwst+cNU4OSmfS1cgj2UAaHWlwY+wPUU04oySpciOtbODyZNkey+L8ZVhUeeH1bOzZVtp9tSE4kq4o2cgxc6XDIlZ1AggWjcxlOdQPLQR4mbFq9juQ96TQCA9s7PaIfiIhOaRkwsnCStTqa2JWNQREsqCjmj9tM7DIyEE8gIXoboAlJb1hTOXCyfVzZlSbNvi4Pwoq0TN9Y4NQ9H5cFe8AxV5jhI2y8eRwhE52SiwMle0Ogz8HRIeAPMui5U1iWZjC7G4XwDGgWSduO3hwTHc+sQGdvzWYk3b9ZqYRVhUlW0EiwOgi0soGZ+1dI9aG1gs26zXzKDZwOkkrO5Q0hEOWpJNlFqi2caX2KKMn6To+J27N/mYsVFC7e6hMw5RQqm8fXFrLhLPAtpWlLgyrIVd8qI8poM7kyGWld5hiIa/H5XLxZknsKszcj+kLrPvvLAaZkQTrL1jgtMxtEPyPHXCc9cj5OTklA/np30/tssHcD6gn/L8Nt9/nUo8v1nM0SqiesTSiEitdbJTap2CjSyaeQdrMftQRbOR4uw33lCY1BENhzHPAwVyPYCgg84+bWshyxUxijZ6FmZfWLrIL32e45dD3/zgOb7oe0Gfvv+cPnnnWX3lrSf1wav39fZLd/Xa87f00tPX9ey9q3ri7jXduX5FVy9fUr5gOD5aeM4X7yO7EqWmM2sXbuZCOrMhIDCUxn6jAAVJ4swGY+EMUOmSj+juX1U9ffsqX668rD/86F398luv6p2X7+ka71NPT4ciO+63WcNy5rfJj4i2SJxtIXQel4Ayg82IDJRAMJX1MLSnptZ173Y7RQbnp3W+ktbBbpGNvqFoawvhrN1oJJ1rmHkilsFjSXZsyqFzLwrXzqC2wT4dYU8T6CgY3O9CL2w7XmqsInHk1Oc2TSSiw0ZoJhsVCaBeoWlNsr1momAp50dJMam2860DD4q2XENYENtqy1liDjAhQ7M1DB5vwwizpsyyIWZ/OmiGYvwprmf8HXnJcZH/H2d/4mfZVd73wr9nnxp7rK6unudZrRGBJDQwSkISMxjM7AB2kve+7//z3iH5xLGd2Ndx4okYDCYYbGITBxvMJEAgEJMkEJOEEN1Vdfa639+z1j7nVHcLO3fVetYzD2vttYezT3W1XE0gpjs9KHvxJEzl8Si2MpcQeHZQhgBnZz8gTpIEcs24UlOoY8X2rWznnDqte++8qJuvO6y9K0sajVyHpg2nCCLSt2iYZs8e67mmGDa5zviznl/+Xd5Y1/BCcB16fX0zr0ljri29a/J1tOu0Y8d2Xgju0e7du7TIl70x7BPno4IyJITw1At+nrWPp6HDxtDM4ejUKcDzzHVEVPD3YhUUBoE1NGyt8/oMIs3onc9xjA2i2SXBSUwgqzFMWNDAyLGMbTsxcqRiYyCwCHCVzY7OOwVM0t84mk+YSTAVM1LfxwycTEyNXG0NhhARg3W6S/BqrZhuMNBmFVSTwGAmoVbcXCtCHcFQuTqaN1SOMqqfxyYCtTqhyKQMXwdY6wSmMxcf01lAk90yZx6AydthSz4iwSNODyxdlyH5OjhOAmweOvDEyQHMz4L9gYgWb6i72XifNtJoJgIkLhZeBY5VhRhVYmb0KTDIjStMip2xTLKqk/QQMwUOB8HYYH0uXM44OVbLARodYGBan2q0iQlK0RqCmnTHt5lhIkxvGxumUqVc/y/a1uhXBXAawzXMgpyBg1UDwP7z+uAwi9OzChx3YE1HRM0WSGch2ai66sp5bILDgG7SLWrgF8WBwgCimxpAGSvCvI9AjWPWu0i0FgYKGzNQnGeMwlc4IAe5Bw9W25eXuHivyi8Ht21bEtdznjm4kXFDGPPCb4MP1eu8/MsbAS8EL1++zMuFdeVvC/Jy0DeLTex6Hlwd07laWrMJPgFdY+o8WMqZNDff8S3Sos6eXNNLbzuje249peOH92hpYU6j6Li5Ra3Z9gYC11mbGSAGQjYewicttxmPZmob1+M1c21pa6HNOVeqbGpMWkvR1lilqWRHw4wvC4zYBjPgAKKBHbsQwLl9bob9USXipE+9eW7s1gtFrgTroWs021tcuKlmzFZpIDRfHAe6dgqAKNhkbLNAARBbClQmwhEslSIajWqwjQj2srIhloIOmC5mANsWD5ptGHkuQKQN1RT0ARgDdkFKLcJCLClC50sbNMaIs6PCgG5hMik2l8QQJQX4EjxrSh6LqQtM7VhVAl+ej3IFJzLbO8bEogXimKpWq9pisj5KeUgTrEmzNEOmDrEZ8irjwQ8deUSzNgLoTduoAXFucfIowgIDyzNYwnYKjToIjoFai4BHLmOAKaKxjJnDIIJXmxMyVqWw57hYIIz851NH1hZ0/tiqbjq3pttuPKB7bjmiV9x+VA/ceUyvfckJveHlp/TWV57W2+8/y4vBs/oXrz6n9772Ov366y/qX77hov71G67Xv379dfpXwPtfe0Hvfeis3vOqM3rHfaf0q688oTe//LjeePdRvfauI3roxYf1qjsO6ZUvPKCX3nJAd964T7ddWNPNZ/fo4qkVnTu+S6eP7ORD5XYd2bekg6uL2r+yoL275rR7e2jHUmh5vmiRb9TntKFR2WRuLLJooMKcBfbKmcx1SRXCXAyvDQJ3DArroQT0OBYgzzFjwPGK1yvp6a5yFD/g5aHgmAQX4K4bKQDjDl6W8yE6Rp0EHwEGIkIRgGswmDYozKkiKnF9gIYG7SrNolWtE85uVhhgq64nDFTWjjA7VxbyCI1oQS2iLruFgnidhu3LJQ2LodvCgEn6V3kE8Sppb5TYOAyglDBfdaRIAXpJgQwzTVrVTfJF5ZXHRLJpYd5J9c5nPdJBRhz7JkC7O4St/MLVcgfpXE9zi0ALbbntMxSMxbIdgIVEDaWtX7FRjwgdpszKtAVFLKHS17aOawN8/SKlHiMLich+sFdzbj7IZUhNNU9+VmZ/640NplkL5yNXlXCsc7LoXMxAw7p0pR02ZlLfoRmkImMA8ATLudoOnywIWc4F3jqipC3WqK0MTVrGhnc3nYpQRCSlIG8CfDRQKALw+oBhNAHLFMl36KCU62casErgGIW6LmRatKJGd+RDHtEpTMdIEJJpeQYMERJdsw2fAs9nbPUMheeqwodnY/GlazHwjJUv93iOCo5Fx5pxBmlELf5XFUvzIy3zEmrnjgWt7l7Sgb3L+bdlTxzaqdNHV/LPr1zHlycXT+3VjWf26ibA+IZTq7p4co/OHNmlY/u3cf1b0u7tc7xMC3VyzT019SrUJZ+w1B/Ui4rOvvBkAjvqASGrdCVMNym+ETWiiFH1njWUTZKEANNT2HF9G5FrhP0IVy+jr4Oee5Av9wd19Q3ypSbrxhKJ9w+85BTXa0CSX6LaPicFj7vkdE4GQwqKFYAQpJQH/pGkRSYsDpigLuHnWg6uLuslt57Qa19+Pu9n/pu+rneT511WDmspqN/+9hHNcQxBEQHvPmDLhbwYiqhJUBWSIa/YA0qMBBuvgVld2Sw0zMidxzAVVc5rS7Qss8YmMFx1h64EkqmnC8t1RYQFo7vjhVVmCFUUIdEJzxk9XC9aPGXDxtgyIF8yFgvSBQJvOkTGM0aTqJpZSWx8zbsmQxo4OfJaABIMIkI+hFkKtL1BmjaOOz6YVpFpIJlZQwdpRkO+gt71gzDPyKQO9hKGxKAjb9UHGLAga0Fp1oAGcQ/QU47/zOrbxjmZtUggt8K9gES5RmGh94l9wlpi+ZulMtbqzkW96IZTuv+OC7r1ukPav2c5X27bym6i+AicnBJhrQ2CbpHnV4g95mTb8D8ZzpeCG/Vl4PpG++fDlV/nM+Cmv7DAduxrG2G3bVvOz5Mre1Z4IbjEdWxEStZcEmpNm7PBMX/G2rcaVNnsiAudNWAFISbmnsSEqQ4xmw1bS4PBpAHyGt0W1xBfQzSNUX3MyVKbAAAAEABJREFUG2w6YNNVa2oAap+SU8rHZMolNRtHOZ9rRRNtq+VsBmu8bw0Ybuk1mscBUJsEDT39k7lCYZmVxv8EXMNTBaHdDdV9SlV+GJ9PPjvLwRaMOaEhrtB7nxlSMx0G26nk+SlCV2Ujiop8+a/CmXES1LMc5M1pYF1eimxsQBEc5ADXnlqbJZjL+pPAAjy1VXoGo2jGBkhK9Ahgn2cOpIURYaqBaUNjQT5lDfaxxoB40pPfEmOiUkRUQBTAbM8yEBRZ4yUscLPdcoNlxsAWky2Mja4B2NC3Kq4SbFUnd22bWuWgG3A6tMGyAZrofwH5xV8uB+smg5jzAIT1cS/ICzLTPn6T8DY1k7iYAmCw92//5ObBoTRHP2BhUMUQBVNf9AktQzcaaTsX8X1792ptdVVLy0sp90s+P4iNeQLzN9IbvBhcX1/X5UvcDC6BfXMwcFPwN0g9NwSDuJmI3JQjg7KRNHGfo2AjGDib5uY67dq5pPN8O/zy28/o7hec1NFDe7iZ1BuJbauTR+ZLD4QB6wdJUPbwDdwUNwdMTMkpZumunb4R9mZJUE4e7FizlCJLZ7DX0GtVPCeU1Q0FBqSRUxqjUmcGeZuhqgwBRIGL1BcErRMMVWPkez1WUh1AKOnqWKOUTVzZnW19mYGypc7WcNBhh0ALLfIYHMckFspnC4iIHtIVF2Gu4KEbEZraO5y65hRYRDACghaNSlg1+6tKvBhIKE8giegFxg+1yRdEEBGhLj1KjmqtVkO8qFrM5L1UrCeOiBcREpvYcflEgxp7DFxLmjGHzIeZr2cg2aXi0PDTYRwR0gCCngAp+DDiw+64BmUjUWKGGRJTKsPHYuR0ibVTxlO2lJmPaicLDKmdDsxmwmBqD9Vz2ByqRDkolXJzhU3miVkEWGKA1KgLjUYDF4roFKIVYyjWVE1Wcjbo3LfUSHVsEOt7FqdnEj1Rcv48jBY+3BZkQbi5ueDlfsfLt5F2bpvTCh9o13Yv8IC6pAN7lnR4bTn/+dUZPthed2I3H2ZXdOv5vbrj+v16yQsO6t7bjvAy8SgvE0/qTS8/rbfcd0Zvu++03vHgOeXflnr1Bb2PF4e/8frr9Bu8UPSLxffxcvG9r7moX3vNdfq1h87rXQ+cyxeQfhH5ppee0OvvOqZX335I97/woF520z7dfcMevfjCim46uVt+abjAtYjyPesEplExBH1CJ8G8I0IRMbASZK5J7lWxxw2hbCkrmBTYnq0L5ppZDP6Ayb5lM7M5inpse47HAMV0enYSx6gkEDdCnfdZ8AoBWgax6+EFYCHYGQh17IMwoAxANMJjFlkv3qIIlqEHG6izAEhsH3mOo3K3/wCOQHkgLKWITsFPxkp/y4IhJcpGwKzfDCmaGf61irB/2kCBBdBtjY1gyYHA6+U5eAKwyMmRwQgqqWdtCwBlDl/k6IkqAwLkdM/NgK40IdNAARcgwNcdlk8RMIiEXficwMdsijk3qjzk9e4QhvgBYy618ysioMVhd3xqQumZh2uARqFmYk7BBJsHPHOH9zh4Cj4Cq+gkrEXrosbvsyYE5La9KVTC3GQD9iVUyjxgaJtiH88PJiLkGomKZZHje44wQiE5tYE10aQV6iUYcexrtf0JhT1yE4auU/CyKMAQ6LoJeM+nzHOLIJIAMHRJkBLXgqA79ch7iuqpw4ffWI0f94WXS4UXSmONuW75A+3wYq43z4fc+mXnpnpoPwfVfUS97l4P0aini5FELtcdESZVRO3oSkgC+wvQHcsLWtkxz4u9Be3jZdMh4Oi+ZR0/uJ0Xdzvl6+ANZ1f1Ar7cuP2Gg7or/1ONo3r5i47pvjtO6qG7T+t1Lz+jN7zinN587zm99b7zeturzuudD13Qu199Ue959XV80XKBa98FvSdl5/RurpfveOCM3nbvWb3xpSf14O3HdM8N+3XTqd06QW5/SbJtITSi4sKaiIKDekGKrD0mWAoJ6FIhQdJDA6tJ61l7Hw9AQchIDcuWWB0yH2N043FRD+77UE/SAh0R3PNCJa2NQygl9nDHi485/DtA1Gk/xFgW7CsEEQsQbQ8WNBFBZMkv+iICOvChkzPgQMSH7zhuRnxJtG/XvO6+hXvGS8/qRdcd0J5di+p7olGYr1ujrhMlYC0i4I6cEboApiS13FKHIFRI1EsijByr73tkCIrj4ge2wNeZRpq1AZFAEQx0K0HZS45XDRYbNBTZLAprY/BlJlo4F1yvEXgg67HpnTENEJCvB4ThEC751IuGH+OsS8+B6e1jFTRRrFaQ2PmZOnQARWFfIAIKHyNZCoFEtc3YIfAaeR2FDavLnpFJ2R4RjFqzpJDbILCPQFXlnq8k8pKU45qwV2Q0c/areBBV6yYDea6FeRbWrs4RoZ+vshivZssLCqsI0DMBWDjiJ59kZTCKYM8QrwesYWmG9OwLZ0KKTXA+FBZ057Z53XrxqF55+znddv1hHdy7TfOcM4RKv8gRH+MAt4CEyJw9MTyHMde8TV72+bPdZX/OM1xen/wyyPrmRv6G4CYvDG1rP6JpaWlJq3yOXF3do23LyxqNRogDkDMqGzkznxkTVoMjIDg/ZEtsKCg7UmUbdNZbYAVgN9AgRdNBd2B6Kjwo94dmGsvNMZ8KBt5YRFBr9jZkMelhiwoF3lQz3YqsaMCWr+5bLbZwzhEzeVOJfy5FMr988E4JTAoOuFEZKaHZKEhrt95gbsCZsjENWQ00zsHgtnTLDBYOuAUK8ABWRw4eDckooh2fyjLWIKGrf1DSq96jAcGkmzdMBEkgGeYOjpRdY5hVmJ5AI7y5Zt2IxarOSnxln+XtOOW9QXwA6kEx1yADTe1MRUx9I6DpW3Zt+jAxDm2LQi1QyB0fMTyR0q/iCBh2H1YI7Auim7JPYmzoSkCA+TQOtr+sEx11HaUBa9IGyYBT4ROZPFmvFVdC00WE6BVwDMA1px9zhr2q2yYBx8QZi8EdgVOjImYAuDsOuhrTvJBbB0jQBmicIsJMmtYFwjH9jVVFmMgAO3TXbAgUBsvxaHGqm5kMZcIGwWAACb8EO8mtHk1TBptVVcgl1qFKFLYAGm7SFDuKcw4pXSOW9MgL9/bt2/l2Z69W89udBW/jfGgZc5PY9A2CB+X1dmO45L8vyA3iMmBZ/a3BMTeJsWyvK5rrdL6IEB1tYasXcIjnKs3zAmGFb7cunFzTK247qbtecEyHD+7U3Hy19w02RMsB3LojCFmNiRABHWJrxyQFnn8XXdI5wUoxT9+WWSEbAK51uAk3E0X4kis5Vn1Jw7HEtgrQOTE2Xt/CjV40ItpIrh9WsrOkZpaE3ZwvhcLAm1Zu1ImhU2QcAtvOvLUG+0aEvXI9zVuOKR0OHURetKofkXhoSQ/rbBxK/7oeMHZIcOnEUMXVH2boKbC+kLsKS0U59sRIE4dEQmYea1JKQAR0z6fmRYtxlmT7DMT8HQM7O/iBiwDJDYOPmqgeV9km40G5E1GoAAcUrWIv7+R4IOVZKtcHMrutwkbJMbgWwLFBVMQcakKU9CrMaVQyI2TqYfC8LMX6qm4fgiJPCtyzH119X8VI5EAEoGtojpn04AYTEVgC4A6oAYp8jpk1YCZjf6gpJiyYAMHoybJPCpB0MHrOxpBe6wFxeaBeJNgW26RC8vHyb3D0nAtjoMdwzAfATa4lfojc5MuGTV6GjVPOXMnrLzV8zi8szPFAOa/dfFmwtrKcD7ZH9m3XyUO7dO7obl1/alU3n9mrF57bp9v5sHbXDQf00lsO6ZUvPKxX8aH3NXce1+vvPqk3vfSU3vKKM3rbfef0zvv9ktBwnd7z4EU+OF/kA/RF/frrr9c7X32jbrnuMF+OcN1jN7BiCn7E+vh6EdGphAAGtXOdes3ldNHLfjaqAsaQ8MdMwU89SeBYI69TYTN3Xa/5+aIFPpQvLYy0ON9pfhRAl9/sQ9ozXfPzrX1ZL6/lAF6/Pte35LU3eda1pB1ZoHvT4DHQt+PkGnrHqyWxf4v801NXb5ue+UpwQgdAY8pYaRO4qzD3kvMMyXQXoJBYD0MJyNYH/8YmcgwTg1nlp5auqeqxQGlND2nZJDY560JxbNDZxnrL0j8YgV5goC4o88DQMfJLujrTdEOMiUfbp4ihYFEjiMCEY5RyIKckeU0L8R3TfAJhwkZBbaZDxIk8P6xHpGDdEAtX8loKcAxSgDDr65Dx4U42nADEMHfrYQsGhuGcx0uIEoqI6IGYmMpy10t6CSZVckutCWBKTynExGjdjHw9YYqqExgieb0A5tIza+8rg/dosaxdC3pejFvml2+5V71fgWLAxvKk4XtszSdAF/RCnpuUHCKuY08wusK+HyPvjbHvAet528eC9PJ1Z551XJrvtI3zcPvSSLu2ddqzfaRVXuKt7ZzXgV0LOryypKN7l3RkdUmWLc516kSIAHvBoZUSS5NhsE7ydezW6w/olVybHrj7uF59zwm97mWn9EZe8r3lXq5Rrzqrd/Alxrt4ifce/4cawHsfOq/3vvqc/sVrzie8G/4dXMd8PXvrK87qzXxZ8ibHeMlpvf6ek3o9cV9z1wm9Fvzae7gGkuMNfBnyK+R4+6vO6V0POs5Fvky5nuvfef3qK07lfzr14uvXeCm5Q6vbRvLfzyv+godrCluC+umsTQG513tnUUQoZjZArrkl7Ry1rffWYFIsCGEhL5hk/24k7xsYWK9TB46EjpyRa6mZFkmjwgaSGC6zkDPz+FgbUMkKcOG4y3obVHfyo/BeQWZRsR77yXyIsXv7vG674bAevOuMbuU+49++Eic2Kjl5R277hqLGA9k/9Z5sggfMVVtdD2R0zBVdAMx71GnUdVzzO3WsyairODz/6KQI1YajALr5rNsEsimdghwGLzOhABlArdd6zJhqQWHNgXJelg6gjAFXu9y8dLBUkJxqqY5gqWWEwYguOX0aeKVEazcZK6bmyFvH3tdZWc86BOB5RuAPyA0bozzGpklkG8uMDZX2CHg/tLRT3bTelBEnMbEEjZciGmEG6K0Du+ye2RvDYuexAcLBLa/hhMi42Ls3q0RDvGSIjWslGasP6zjjNMgsleNyLdzJ+fsCXgTee8d1fLl6RIf279ACn60yFjayoWgWGCBnO6eAxAYec300+IWfXwr6812+GPQvhlzemLwYtH7Mi0M/V7iepcXF/Ay5trpX2/OFYKec/0wu2zmnVzyV6IqyuDyExUrYxKYbIFKamRhArdmYc7PulSYzwo5e3Uwgy/xpD+PigIhQRIhBQ7NdwsyaRzQb0BAi1Rwv+yE2qqKkJMtiMkLh6DpDtBYPUfrkAlic9hD0XKfEShvbKvWcA+AYIGNJsMrmmgzJzA4BYwDRTU2hUpFBQhWB1ZrjUYDXpUko2RWmsJqjsEeWYwLe3VY2iAhFhEXXgECnBlNaHFtlihxYCKLNxsi6kDVcn0E0aWHKOjAR8IfInhqHlioJNmGQtsq0tdkkg8lX6bqIdasAABAASURBVKkupmQNPMNfk2xBBr+IgbL1QFcjcwZrBqiayrEE5JyVVPnExwTxr7aodrPjrE20laiyOs7aVjpAVWeKQtpCJzfRQbQ+yI0NTXwVsg6gT1U1T+VnaUtmDGfIWowFBtsZZmnzhmvJLK9wpXbIXrG1BrFikaBf1gLlAJDZM1AO+COxvqFKojMxXEVMo8+OSniliOPM2clhgDOtaStX8LgoArupiYKHkLm5Oe3cuUNrq2vas7Ii/x0Im3if+UG93iTGWuebofX1Ta3zQvCyXxKur8svBg2b3CDSNm8sPfcX7r4O4spmU5bgkawKIkKk1/zciG/Qt+n6Mwf4ZvyE7rjpODe1nZqf5wEJm+ABisLpoZCPcIANMPS8UIXyehBooLwkigjIXCwNzba1sk4hAJO8IcINlogm/l10TihhK2xEK8xJjg2d3ceoEilm9o1L1PwDXSAgCxcpRujak2boiDnkCwVKhO4m4YaeDxGsY/JN15Ara/lEBEsJgLTOUUKo2jrITiJnWmA6hKwBfJyUDROOJ1KObRDLPoYInOhe00hnGOvTi4HAEcjAcIJC2yeYTxcTaAoQucbkEdCUpMQ+2DO8nGHd8oOJAxE3H7bQYF478g7AAd4EiLgeEywyJFOHiFAHpLgom+mISM9ISRtqTckUUQ+bN7qYPNTP80Fxnm9HR8g6ICIUEZIMymaqUHPPA2rPfLx2xTQTBbHvetYaC3ifT729UjFWh6zDV67DtbbYiWw3gHXQDUHRJ0wlXEeWBRFCRmxlbGzNG9CZG8D1VnHgWgDXCjCP1KWhdRLTV7C9Rh3n8KhThABohCOUiIVIEQHIYZk7mFglQXJMQ/Js4GJAhwtrHglzo9AiD787FkfaxQf5Pf6tRD7AH9q7rKP5MnGnzh7bowsn9+rGM/t064UDuoMPfHffclwve9EJvfSFR3X88G5ezs0x+1AWQwIoDS0USZI+sYfCQCmyKrHcOuFqgvkENCsbsA0KUlZLI65rhw7s1i0XD+n2mw7KLwxuubhft1y3TzdfoM5ze3XD2b26eGZV50+t6OyJ3Tp9dJf8TwaP8oXJ4bXtOrB3e75sWN29qN28vNi1bV47lue0jZcay7zcWAQW5uc0x36cG83ly8aORe+89oq8VuaCuyb215iXtuN8cdLXF4zmmfAm+6JPutcmuEeGSGP2IOYyXYjXw6t4d3aEZd7qJI61glzkCHL4OCqULemkGCwzQCrtpTy3JzIUxIqEUICFnWKk6CoIuiQ4r/MDAdgVoCjlXoIOgAwqHPEkGXwM+yJVndQzsQLIzXIDWttNayM+cxbyCDxZg4DuAOcrLYOxr1uOL1qaOpAJ+OxBThN5wktVFeqYq49ZCqAjQURWqx4bSdWeIkVLppPStlPIQK3kkFvnQYoIBToGegdgQ4iUdp3cIsJI8vFjAnncsEkhOJq/wMGcAjsWj15471Y0HoNZxzG+fBegwhrJ4GzEHoU0H0UL7MvFURGnsZbnpWXO6WXOk+0LnQw7FjvtQLmD/b17eU4r2+a0h32/tmtR+3YvJRzYs00HVrfJ5/6Rvdvyt5GPHdzBebNLp46s6AzXgbMnVnXh1JquP7tfN53fzzl3UC/kw/QdNx3Ri28+qrtuOaqX3HJML7/1qF75omO6ly8aHrjruF7zkhPyby2/8WWndceNh7TKi8JgzmKNE0wzJ5YEtpO8foDPv4Ocr/feeUq//oab9Ouvvaj3veY6vfuh6/SOV13Qr953Vr/CC743EP+1dx7TA7cdkb/geNktB3XPjft153V79aJzq7qJ68DF47vzi5Ezh3fp5MFdXN926NDqNu3jeud/WuzfZtuzc1F+iWVYY10Ocp04dmCnzh3fo1vO79M9Lzikh+46pV+9/4Le89D1WcebXn5KL7n1sM4d260VriNzHA8OoNxKdIqIhCL2B2B53Xw9Zt6wBZEBZL1JoMgDgJgICtYDEosQQ0IXoa4LRYQYFPxkD820yoQVSB2RLVVLaPvNJQe6PG8xsNi8wXu2VOu2j6nZASwraGyfvmMtLYSuO71fL7/9tF7Aeu3ZuSDKk8vz9TMJB8V+tntLW0woZt3LNJtdvoYUivEcRwTiEUEd+9wrKZ8TG2M9x8uWp5/d0I+fuazv/+SSvvfUz/XYkz/Tt574mX78k+e0wbM1gRRZc83gBKamNcDVpFPRQCF3/SBFRILrNUjBmjCC5JZhzACsjZWBDW4CKa99ksz7mqZJi6SaS9WLYJbaWKFOUgR2AF2OxRKAkYlM6eyVwRJX2whVeADMpwm2EUjNAJgiwT9AgGMKvcHXfKRbux3QR2BszYChCcdIrBw9UE+zT6lpNT+rAYsiqFlVPsQY7KPOXMm30SnZDs0DIT3y2z8pIpT7mUChaetI4WNWrIfpfPEsm9q13OnW647qVXfdoBffdELHDu6Wv2TMfAQgTAZxnSkTFF2yEokXjD3aA2NeCvo/mcwXgvkvwTb5jAdA+zcE/Rlwk8+BthvzMtJ7e3FhQXv2rGptdVXbt2/jmWOO0MQWraEyFNF4NLW7DoPlQJLMT65Nsw2NYySI9YEXDR+OEMTQC7MzWAE0cZmSKTFrSIZhloatnRR0Db7VhtECK6oVCwgxy8Nm+ZhuwZYbmN+gMmu40t0y+zpV0v/k4IgYzaBGIpRDyTkMmm0WGAYZNOUNnOwYHjRtXt0pN1A4OkMMfMWWWlwXqcrEMdxqtpWrVrOySmcsKyeEsrKq1UxDsmUSLfsVfnbGcsZvKzljPlFYZkgBBKdkkp4TWZBUdjo6Qz2bsWHpmHyeDM3UalFJyiSoaFBpm+FlRle1IKVX1/HBtrO97VAZAZHxxKiZNuSbEUHauwJlUi+nViD2YhogEdLJVM1ksYH0LibBsQ0YcqKqAnFsR0RBTgDtjCtxlSGuKYvAkz5xNt3qSAd8NVFKSaq22bxpi18hXnEMAFIREMhTL+iE6j+MEZbDGdk+ofEgd8+izl+KiATzBsf24QrNzBMbKfLH+gQJHggpCdFabfa3t+fkmOGDhZNpEN0V2B6MDz1DZBqLgbAkIKwEIm9gUkUFHJqfn9eunTu1f22fVvfs0cL8guzSS8oPheP6R2V9s8iXgn4xyMOMef/zYsOYb5N8w/CDmf2yVPzdXa95A0UrIYdQx91xYWGkvSvbdOO5Q7rvjnO68+aTOrBvp+Z4iuokbquFkZ6Ige49x6yr0DzU0MPVR0uDMFhI1yDLhdyF4FNyU5ABOssZdGD3gjwicl9bX+xfqn+PMu+nGDo2Zioekg8p6QABqj64CAGlE0S0ABAaQWVPN9SIBcIRMULbWCaZQoySDgsP4RrEg25ieJtdfRyUrcYRdcASGwqC1cTPuiFGBGuDRsRNY5QsJceDnGJXwludCF/TQi77ASnHNLxQPNQWHjz8oKycGfk00+yPrchVcPT6WtRM5bAqNvCLh9Qka9uwWJKlgaFl0+iBpkPagU2DsDRlMAebKCKaHZEiRfAQmVcK5uSpPPPzS3rih8/qiR89p6d+eklPP3tJz11a5wF+k2f9ooiQ93VExaY76AjznQY6OmKLdQTkVpT+nnseO9ZCrJkhjG2zBap/RMUa4phtdJKqzTF7xzF40oktLWLJ0yjwy7LQR4QodqITOiFPHKLhS81KuQVFXuUEfAMCpJw/dAdEhLpgDUjSJV356i0a6+FiHBcw2ZPT4JcLY/bR1VCU1x10PQeob1jQ3gvsGI26orkuNM8Lh6X5kZYX57RtQVpETlIyMDpfpSZztr8BbWq8FTCDLoClUkQoxMpYATZTtRZYgw5kbnlpUS+4/qjedv/1+pf+u4qvOadff81Zvd/w2jN6/6tP632vPqn3PXRS/+LBU3r3Ayf1zvtP6h33ndA7Xnlcb335Cb3ppcf0hnuO6rV3H+VD/mE9eMdhXigc0v23HdLLbwX48P/Smw/pHuDFNx7QHdcf0G0X9usF5/bJf/fxhjN7df3JPbrgFw3AmWM7derwTp08tIMPFdt15MA2HVrbpgO8XFlbXeYF5JL27l7QCrCbFyK7d85p5/Z5PgQAvEjYDiwvjbhvdKyxmKyhY/DK+3jKS6JsXgTAxxU0WcPUMVgmrANIGwSF9S2hjDtGOGbfeh97H2zydjL//i33qHUDH1ouA/57uBXG2uDD97h94PE9SnygETF8XHvikaIGZ/Q+y6IQeh+BMq/t8xzEHjOqY0xlVbu89rmuCmyXANvsoGRRRKS/80udtynykmn7EC9di3pqHDOPcdbe81KWezDzGwOe7wY64zrnjfqlHbLLvg+PN5jzhsZ8mBt+O67LjJE5OA3gOiZAMvJTTtIBLVqtkWqp29d7RNltbcJ1my4ZjZd5c9LubdzDd85rL/tjdWVZhn2r27R/dbsOru1kT+3UsUM7deLwbp06sltngfNHd+viiT3sxd266fQeveDsHt3KS/EXnV/V7det6cUX9+muG/bpbvbwS24+qJe94DAvzY7k/0b74B3H2PdH9eq7jul1dx/X6+85rjfycu3NLz3Fi7aTeusrTult957hvDnL+XNW737VOb3ngfN6z4MNHriA7Lze/cA5vfNVZ/Vu/71T4J3YvfP+c3pn0mf1dnRvu/+s3nH/Gb0d+d03HdIevnwQF7O82nnxoL10EZ3kxe3mQJ26Uadty/M6y5xvO3dAt5zZrxtP7dXFYys6f2SXTh/YoWOcZ4dYr3284NyzY5EP+XPazrm0bXGkJa5TS3OdeDzivOL6xcHI8CEOjtgjJWGTl6/jPA967kEA/AawyQulzfo2Nq9/ywud/ALx+KHduoUXo694IdeTV57Tux+8qLfdd16vvO0oX6Ls0s4l6vcm4Pop5zKQMpHl0GrH3qT3Q8VI2TMTEwujwxJPTmAvlUUdg+fh5zI0cKykCSvg3CNCdJOCSkxoaEgSFOZnEOfxBMjEiqikzHYDIPU9Ie+n0Pj7/Cr+zUhkPdeGDnyE43HPrSf0oosHWacFjmGdT0cheYiDeOTI0cUkXXg+5Lzi2GBNL+QfU2ev4N4S+Iw5Br/gmflHz/xC33nyWT3ynZ/qc19/Sv/jS4/rE5/9rj766W/pg//jMf3JJx/Vf/7E1/X7H/2qPvCJR/TFr/9Av7i0IcIQtyetgVxQ7oV5VOxxCqXVJarQpFFIowO5fQt8RDAS3iOkQ4LgyGMDKPcpCWUjcpRc55YNMSIiV2uzpqbLUiVdWjiD+bzaqideSTkeRaolYQPtmKhZU3iYMKOtrWefVtPZcbChPsRF9q8yZgZR1HWhLmOKBSgNTJuEh4RKzyFtRhmY1COh2zoisIViXeipTVOL0HiejmdIORa4UEEP1boVCHGRwIYWVW4WKcQ9QnmduOX8UT1w13W6+6bjOnFwlxYXAnV6g/HAIfNaBBTHb5hlU+/zgmvHmGuFYYP7h39DcJ17h++fyVvWYJO9POZ8cZzFhXleCK7If4Jqx/btfPm/dTxBAAAQAElEQVQ4UiGfdWSmZyKwFBFyi6hYoIHkCFlVwUJ0Mq4Szi8pRYwBiNamQb5cTUuA1q00SQwqMIXdQIkIjgKgj6hYM831F2EfVQhVCUaLDAR0YiS1E0YEVgRa8jsGm5ba8YYXLSIUYIETTBvShFVodhZVQCFD5YbRMSytEFgYJMsjQhHRGNUa05CB+ENdFaPPTm7wMOKtARBPelgahARMQjFFvIgLMbG7isjU1Q7SbhMIAhmu8kE+yAZ9+vqCwvwiQmoQAS1aGoDdB5npQZ5mHiwA28YgaOx8bTHkXIY5WZ+AQeu2Dny65B2LQ5AIAdNEBRHAP9nrgbNZHhD7GCxI2MJIWciMbIbUTPNJOLCeh+lQGP2TsNWqzqrK6nitANFiV+srLWIiKEle22pi9EuJDNAsZukm+qXIeSMrjS125gxKnVqztaGxV6BI26qPpoPzYoOa4PnRFTZDBBE16Sv0iN0T9LzNewlHLzJBoLD0CON9A+cHLpAcqGMwmMECro6eQj07pcXF+fwfo/atrWnPym4+PM+jKu2mMa4fSvjQ4RuFfzvQ/4T48vBiMH9zcFN+MM2bDHebijMEaZ0PxLnjys1lbmqly22RJ98DfIi4lW/w73/xGd1101Ed2reNb72KRjywBQ9wPZ+6CnMuxOnt5Jm0AJ69IYLo9GIGW5slbQJAxdgTEQNsuw6WeB4TIbONz1HnYQZkKUBaTPCEIwcusPaSIjqZypxVgVDZIjVJMhQg1NkmyIJDYd1cQ6E6RGlt3GnazAu9qmEqbG+eEIoIoMj1S9AJqg2ds3KnQo8IPoywsS9k6wWJIwJFU1o0X5RBaW9/AkTWwxFhLWw8rRdn2wK9FanHAT79wd6nlljV8yRF5XJ9DNlFc/y0gfa0SUthQcRA0oAAQ0yE9MA0o4Fh6eZ85HGWMog0zeU4yhYKTABjYKCEzyYPUN/63k/14b/+mn7vw1/WH/zlI/pTHuY/8qlv6q8/81393Ref0D9+9Sk98q0f69uPP6Mnf/hz/finv9AzP1vXz58b6xeXizhd+PAmcTpp3Hfqqd3rU2JECoBNGYDESiITUJIPia4u6ADq5CWF5aJNCGgFczeYrlCQGMRaGwoPhUwWyx4DjhdxQp1IgUytddCdGCSGoJYhTc+iD3TqRMOUcUsnbOMLEaSIALSlRXIlRyXjShufUtMAfZhVVEPGThGVC5lWNkwrhvA5UXpiUnPJD5XjvLb4nxEG1xYDy0OP6qOWpbIS8RnkFoGQmFVmCYAo5B9oenAtAEm2BYpCi3MjHd+/Q/dcv18v4wXDK245pPt4iffAiw7poRcd1mt5wff6Fx/WG+48ojfx0u8tLzmut73shN7OS453vPKU3vmq03rPA2f0Lx46m/D+15zX+193Tr/++gv6DeBfvvGC/tUbLuhfN/yvBvyG8+jP69dfC2D//tee0/t5IfneV5/Rex8CwL/24Blin9a7yfGuV53SO+87pbffe0r+z178MvItL+PFCy8jX38ndd55QK++46Aeuv2gHrx9v+5/4T7dcX5F+/cuao6XIb33tOfMGnjeLIJYdtZWrRVvu4SIUOcNN2uAmuWqeuSF/cpnEO3d3fEiZU4n9o10fG1OR/eOdHR1pCN7Oh0GDu2Z16E9Ix2EPrDSaf/KKOHgrpHWdnbathRyXE5jZausRZyH3hspZXABpOf8QAoPzZiXP58qXPNyd5juC5eRgkEv7y+mI0OHvdiLino+dRFIDJi2lWBq+FZx31XdfDfWrm3SGnNdYw77VkL7mc9+5rV/dU4HmOOB1QUdBA6sLuowa354bV6H9wF751iHuiaH985rL3NenO+pp1fngqihdKOakHwRngUKsDI9Ax0D6mI+zJMlgO1dNABGJqDnxWWAD1DHi2/cpwfZs6+/h5fWfjlneOkJveUVp/U2/ydD94LZS2+/96TeYbjvNC/ZDKd44XaKfQ08cFrvZm+/h739a+zJX3v12fzns+99zTm9j337fuC9wPtec0HvffV5/dpD5/SeB8/p3Q+e1XseOMu+PUucs8Q7S+wz7N3T5D5FDSf0Zs6hN77kmF7HS8TX3HFED952WPdxzr38lv26h9r98vHO6/fpjutW9aILq3rh+VW94Mwe3XhyRReO7tQpXpifObxDB3aPNBpFPXq5Zh3LForoJBY4YqTwMYeGEKaa49rCKaEI/HzADWzAstmrB/zc5BdHYz5sj7kuGfxlrM169pZxJiyqrWHCJR9tDPlHjA2i4ty/BCGUMh6E69nBy/zjvEi488aDeuPLTutdvCh9Ky8J77hxvw5xTBe6nv0McO5RuUQRPXT+lhecWgGJXBM5LK4QLEfHSlCE7FkxZLpNOSWva7aouphROg+srwd9bkzqYw8WctssuO44m6U5b3RCZxmTZwYOAHgegND3GmuFLzleePGQ7uKLlKO8qJ2LDjci5uRICIlABHBPMhQo3B0PDLKyIB9Tx3OXej3x1C/0xUd/rL/+7BP6s//+mP7LX35dv/eRR/Tbf/5V/fYHv6zf/rMv63c+9LD+458/jPwrvBD8iv7Tx76ij336MX3rB8/ycr9I1FDEESgiPwM9C4AduqdYsBkqGuTiCMhytqda81ohgitADRlJSaSSm+MJoY910gjr2mIPnTL0kPQap/qy6smGIkKi2yMCAnkAouXSgzUhzAjzauD41cU81xzcIzyIcMigA2u42u2AOJmkS2pNWhZt4JKHf2OMigcDFsS0khnIzkGxVYQRRFjoA6zaIpBEpVPVSNOoHEqOMeOiNCeciUrDQPTsF7vDGU2AXSjb5jywM93DbF+Qbjy9X/feeZ7PSsd5IbiTe9tIfpaRGxOtIYloP8sMFIbEFPVxlhDL1/ExLwU3AX/Z5M93FdbZf+t84bQh/wbhmAdWQ+kLnw/ntLJ7RWtra/kvzebn5ok5m4gsdITSkBMsmlGo/oCoIzuaiksKk61DOoRSDCrmzRQYYw1+EHRLZ9cc0f96H4KwPiLHVTXJDSM6apgJAb21pyZr3ip/Pq40hf0a2dDVkuk8r9SZN9S1aQF+CSJrNb/CBvkWyTWNWhnN1nO9thmR8uwCi2W7hlGKWhwNrWDb6NLwlYic6drkA21z06ibpq6H5QYLvY0G2rztjQ0DHVQQ4RFpVMhzE3Jrd6Q0bFY4KkFXN28uQ9Pkhdn+aW9/KwZsWlWT8aUOLgDRogGIB7cMYrJCsjkkjzvY/Cwg2tKt2yKQqqO8hLPaWdo6DGqfLSoltqxQp103gyWpnhkKN4ZSjarUuQeoki2jYxiq8KrEVcw2tY1hq4UlrqXinEPmNt9cQdXHqw6T3ZIkFPxUasZniBFV45HbeFpyb+E4KUG0QOrpKQcEGaao2hdBTEGuMBgNoJmeEsxlBzNZg2gwyDsoloERBlG9YUBbwoU97Mf9FlaFWubn57XCC8ED+/Zp967deeG3rse254HVv5ngm4a/SfI/Ib7ES8FLfAN6GVjf3OAGsqkxN5Z+vMnzV5/gkgyOI6eeMOGJyWzwAB08hC3yTfa+Pcv5z/weuPOM7r7lmI4e3KmFRR4uPRlcHMdhjDOeCRZ4snbw1tvUMNlXFrLPJj48DOKGNWVwA5WN4RqCknxDT3+EfjhiiRBSCESoE2KcRXP2krztSyoQt2TebREI6Z5wZxp1fgMMTj1Y1NTzQUv4eV1cbg3qg0R8/As2qLFGVkAYRqAA6IS3EDk954cKE4n1hZSb+RoH23DtIk3ToqwUunzoLjUddqIhhSc3Y/VEmImqpoM15QtmungSNSAaOkqvkUXpRhxETLmnBvTuXkAMMj4fqFjqNq8eLWA9FEJlDmIQQLjID0wZz2aA5TadBYtzVi7WCjsmhuicFUy3qIKZjvjBSzzp8R8+p4/9z8f0O//18/p3f/o5/ds//YL+zR9/Qf/HH39e/yf4//rAF/Xv/+xL+o8ffli//xdfyQ8Cf/LJb+pDn3pMH/2f39YnPvO4PvWFJ/UPX35KX/j6j/SVx36qb3zvWT3+1HO8QLykZ362qWef29Tl9V4b49BGGWkz5lTaMaREUYzcAqKugWQcEjiUNlK95uSCSF4vFkgVvAoVSh5naB8rjj+WIpl83qsP4qVEoU7iXFW2yBEhOBRWQdkkIkxNcw8xkUago3sPyHUBptME2rJqYkY1vJWwPjLWSz1TKRMd4eQWSCiDUUBIjOZFM+c16RgcvzBEhDr2V8e8A6ixOxDW3YxngWeCXIWIGApogxTttziK3MKDAbbDRnKMEZIBj5S/sciH0Pm5otFcxzV2pIX5kRbn57S0MFd/g3FpUTu3L2llx7JWdy1rn/9p5N7tOrx/p04c2KXTh3fr3NEVXXd8j/wbfzed2aubz+3VC87v023X7dOLeblxJx/sX3LzAb3y1gO690UH8rcIH+RlyGt4cfO6u47qDbxsfLNf2rz0VP5W1Vt5efN2Xty8g5c177r/TL5geQ8vW97Li5f3v/o8LxAv6Dd4IfMvX39e/p+i/7fXX6f/jZeQ/5/Xn9P/7w3n9f99wwViHtXJQ9tzPiyBCuvLEsnQa2jWmLYEqBcBBEURoYDi4KrwYzIFHP+OY762ssjL1AN6053H9OZ7jugtwFt50fOWe47prcBb7jku82/lhdSvAG+GfzNzfTMvV9/ol0EvPqqbz+3TtuWFurfJEcR2vszr86Avmbbm79nD8OwNX1fShoJyv/Y26+F69kCBGaAXYeHpzIfthg107oVOuS3MGqJGLEapCPmPwx/jpcQ9txzRQ3cd10O8eH3gtgO8xOIFLPih2w7qNXcc0mtvP6zX3X5Eb+AF8ht5Ses5/govbH+F9Xgz8LZXnNQ77z2r+154XIdXl3k55fo6qhgx3VBPYTVvKMtox8F0UBtTFpPH1n6ek1ekVzC5LteMc5Bj0vFlneM/+OITet/rLurXgd94zfncK+9j37yX/eMXz7/2KvYUe+sdvBh8Gy+330p9b+ZF3Rs4Tq+9+5geevExPXD7Ud3PvO7l5bh/49X/jPYlNx3QXezlfGF30ft7TbeeX9PNZ/fyoXhVF/3S7thunQVOH9mlk/kbrzt1jOeGo7x8P8wXi4fWtmv/3mWtcR7tXVnSnl1LWtm1qJWdC9rFp+sdy/NaXhpx/gV7NzQ3F5ynktfCx3pzs+R/TtKzP3rm27MGkBhICtE8dFJeM4wtitwHwUL6Jd+YZcwVBHuL9ZiU6gyVpgyREiIkzrUOQUeFMI0XmMMn1+eUHcduAiiqTOowGGjR/DwDoheNOYabvJjcAOZHocPsuTv4ouINLzujX733vO69/ZhOHd7BdalQF9UyDwGBXw9Gyip4JBzdc1OY6BN10HQEoYCJkAxqrdII4Ys8U4jWbW9ysKlWllToydxTR6GO3s9LPhjw8sKicy2FvUnhKpZPZCLTFChLPqZ8TyP/9uodNxzWOfbQ8kKtp0g+BRjkUAyto7CviFZa7HyWRntgZQAAEABJREFUQ07Xc5fG+uaTz+pvPve4/vDjj+g3P/gF/Zs/+Zz+/X/9gn7vL76sP/r41/Tnf/OYPv7339PffeEJfZbngId5DvgaXyQ+9p2f6LtP/lQ/euaSLm+KWQTgq9+oYa+Gs+iKNiuzTSiPPZvJWFc21sUeIGaBEQzLmevlNQvmZTBdyOyeIbATOtOpdyrzDgQe1BZbZH8SYF5APRiwAluS1VAcaCpAV+RrUvXpVZDg5LEeh6TakMe6uVfnyliNY+Z3BGJXZ4To6hgZtmSMkJkOO4eJgEfAKWVvCVq0PL6DxCY1EBo6Pp26Nh0rWRkv5uyiMWfMMC4ZEQvqLfABH2BNrL0nA/9qw3pZA+91KWVTy/PBlxVruu/OC7rrBSd0/NCKlpfn5fgRoWAirGTGnA5DLkvQEq/n3Blz/tfrwFj52W5jA7yh4aXg+vq6NvgWe5MXgq7LMDc3p5Xdu7V3dW/+C7OFeefOalnqQh2hulRRaacMD00MWaoBVOusDx2DksDYFFvRIDc2OEziWbNwMqQOOIFZgyntOryuU4lU90JQxyAt8uyQpMA4eTZJoDGkgqEAV3bLDCmPHHOICEWERB/A9TixRWrNtMHyJgI5YgPP0QvRgliKQevmDJWtcSqd5o2cIJtmvEFiwUBLbC0gmgDs+hs3QfgHwSNiIkoCOT1JD8Nct8wLg5qxjrO6Gq2O9o+ANpgxzNIDjwmlmGswxG3sPwNVD0b6rLnXgmWvUuqerTXtnDuJNpg3NHaK0rmyXhRHNNg2qN50gu0M1fSq0TZXCqMJUufBQMwmnkG2vBZIW9fVNqJRKbGyHIu2ADos3K3HLC+OnC/SYKetraCYeJWtOnMWDWD+KshERADTMx8hZah+6HR1s7TqZ3RMOHAMi4Zgs0bQdCxKgs0mBz+dqiTHkqMwnIKuaPYxYGTzAdhcNWwKbODLzhW+Zq3HONeXeoM4FidvAhlqU0Aaw8aEhshuiYnS/DFSx9PDwsKC9qys6MC+vVrZtTM/tPph0s9dY14MGnzz8EvAy9ww/FLwEti0byDr65va9ItBbji+gfS+8RZnmk5PXnODxeAJik5z86N8eH/BhSO6n2/BXnzzKV4M7ubF4EjB5chRIqge8Ar5gp7hEYlWuNmB6Ei9FngZ+dgjnPQIHFi03somtWjYTEmnnCyEIgzZ8UGGG6N7QVz1VWNZAwQ9tWTe0mQs8hC3w5M7KOkKFMZpUuqYiIeB8IMRYLUB/+zQLjtjQ4vKfCNLZ6IVnqwiAhaL4mDOBg8ZrLEUiqhQrIdGIK8tg9AkabHzqUqUQuZkWVCboEsCKnp4YcghP8QEAmMQVchzNSRNPGVjbs2eVVSHT1aaOBWKsEbgCqK55MwLrWSU+hq7+vXqdWULrwv21c5aEslgGqiuSQTygBoAUq5NyNc3e/3k5+v67g+f1WNP+J8DPaPPfv3H+tsvPqGPf+bb+vNPfUN/9Fdf03/66Jf1ux/+Ei8IP69/+8ef0f/xX/5e//sffFr////yaf2bP/oH/eYHPqv/8KHP6z/9xZf0h3/5ZX3gr7+qD3/qUf3lpx/jA8V39OkvP6EvPPoDPfKdH+u73/+Znnn2Mh9iWpENaUuz0LBFOGF8DifYhHWQz00fTKBA15WWOcAzxzVsbAzP3glWQQbTHJvwmgqJ+Q4CzChURgmhSOyhRTNJDo5EIGngF+/eI64AZdpMMHvJJSsxPtZWgSkg0jWobcg94EzvHJJShntPYJ+fIcnzrqFCESG3ED+zNHzKWxzbe7+KOClnCNbCfESYMylfU+WagC46BddYZq1+k5FT3L8RNGbt/eJhY7PnW3nDWOsbgHljYINr6hjeD/F94sLWZyIuBPAcRtQyCvFCI8RllA/0oUVePC7BLC+OtH1pTn4BsnPbQr4M2bVjMV+Q7N21rH28LNnPy6ODq9t4iQTwkuDo/u06dmC7jvOCxS9bTvuffB7bo+tOrur6U2u66cwaL2fWeDmzTy84v18XT6xoz/Y5dRwjSmEN6OFlYIDMTq3yNYP1pHpEVA5hMYwiTT0gZ7MWFD0QwP7dy3rZLUd5aXFGb+OFl+Ht952R/1nnO+4/p3e96pzeCbzrVef1rvuBV13QOx8AwO964LzejvyOGw9p57Z5inJSqWZihGWUr2GF+kQLBWM1FfnNFM8twXKccqIFNYB51h/I6bbHig6DLsPZADqSaRbsC7FqIu/2xcg1ffPLz+nd1Ptu//23+6/TryU+r3ffzxzvO6t3Au/w3O89w3qc1tteeUa/yovdXwW/Dd2vtvV53UtO6uKJVW1bGFGHyBqKCEmGThFggBFaNDYldYg5esqoVPc5KgtA2T0lHx9gGzWf2L+si+yNU7yUO3VkJy9ZdvLympd0B3foGC/mjuxb1iFezB1cXdL+PUvst0Wt7V7Q6s55rexYYD/Oa+fynHYszvFifKRt7Nel+U4LcxJIbGNebEq8r2N/F2oqYodI1ERXoQ4fN+MeuufD7njA0OYNPn9sYzBv26Rty3nYAwV7+9p2zNu8MetB53JZgJAblPJ6ZcYLBHRUFOCQqU6Cp0CJ2Mpm3xnw4gIRg0xKUq2VijsV5VzN2jR5M0J+JdhWW5pdMm5B7L2ZXtD0wuKNmXPPBBcXOh3lfH/JLYf1pped1wO3n9TZo7vyGlLn4ADpVOeEb6GWgq/AgncuZTJLQsN6VFngHPIPBHgmngXAoBPrCDvtUUl7FOotuaa9XFchb3ENE8DWhqBpnxEkSUD/TVCO7+7ti7rx3AHdcHqvdnL9QiNFjmB5ZnIjDVMM+cfSks9AoU401nVMTU9zj374mz/Uhz75iH77g/+o3/nQ5/SBv/oK9/Nv6Yvf+IEee/IZff+nv9BPn93Qs5d68f6QL/06viYiSnTqupHmeEs5Gs2pyxqqvAicQK5r9ZzTjCKgAx9jyC3dMgPCYDbug7vniFgR4SkCoUBgKCiNmSr3WjzoXpyUQaDGUrKrstnAWsKgNNenXOqiEkZUCWMtiDgTGT6mIzyih1feY83LVyg7NGAnUphNrIVLuelZwnwNR7xUNGxF8lKtJyRUjMzHIwz6CNNSno8kM1ftRTMHQs5odw37tN5XRM1oMLNJRoS2YY2H3nvY+8pzYT+lDYPTFr6Q2DYffBGyX/fedVEvedFprrN7tH15nnqISy8z6xMpZbQsUNJ9DAs5fO3z88QmL/v8T4TznwvzOc6f39Z5CTiAdbbx5z7PxXtz586d+RuCu3dzbVggN8VRItGZBbQ8IeduOVHAobORwQJgcozwqaYo6agIMRCQCKYcTHZLDDD2N0C6l1IjN61Fmb8RIGsA7GBqh63EdIwIRUQroOGpOmc5wwqLhEHmkIaB/2dhgjhlBseZbTBxgx3EykTYJhbNStBVfbCZYBPVyi4DWGqokx30dR0tH0CThLqiTS1S4cBJ1GE4JskNpmCbVai5TKeNB08eG3lBJmDFVgj5h8pxptc14tiatuWAsTBbwcIGTpNOVZNjMBpctxwLW1cIOQkzOe9T6Aj2MOBMTUrQNZptDLOqDEKWlBkbkmGYGvsC2mNrrQHlTK8Sj/bwQ3OtFgk9Da0w7YvCLFjewChtJ0MwlZhwgqvgQLqi2c5QxH266iZmljcwQuvFN3j5HLbAGALGgEntzNkHIqFKtowBZwDRnZD8BO2BugaI6bYx+MCW1CF0xyWc0xvNfNQB8cSq0lMv87Zy/CmNI73KrzVeoYSlp2GNPI2UwtmhqRoS5QJ4u2aOpeUGyy1SNvSJiywrjTbyXioa9JYArLPtPOnUmMfGLwb37llR/sbg7p35kMJTgHxH883BN4lNXv75hrHOjeSy4dK6kt5Y55ulTV4M9up9U+MGVBKKCA1kJmWDZAtoOM6wKV7gU8DelW266dwh3fvis7r7lpM6cnCXFvgGN+tNKwY/9NSgTIGbjkVOwzxIaY7YoKHbmSQdH8x5/FK6ioYPnRhSoFP9WlCyAQpcoIhP3DCDZfFiiAbfWWjAtqOm2Tl5DTDHsK8IKjt+hBOBa43wwlfkD+gBqhO50xDz6AYKproONhI6HOl1SdPWsmpXiC32TiC3bckCCEPddEmhiFC2hgSmq/BjeXWp1tZZZr1grCusi6sV2FYGzTbHx2EixynXy3KEqCQOnmvr7IdsBpkE2M1pCOmevoOA7PgTBI2dDZDZG417oyR8IwKEn+fIng3R0gAKHcsqL13FAR2aG3VaWlyQ/9Dy3Gheijn2+0iXN6RnfzGW/3D4Ez/+BS8Nn9Gj3/6xvvKNp/SFR57UPzz8Pf2Pz35Lf/Xpb+i/feprfHj4qj7wiYf1hx/9vP7vP/8cHyQ+r9/mg8TvfPALfKD4ov5D/rbhl/WBv/qqPoPvz569JHEMxyryNbdnrpQshGIpkUJB0JFBM+ZUwEyboyIFI97V1sJmkIgpy42DElEZHwuLDAVvFkCGrptTxzrQ1dkWyGNmQ9uFhIhB01aoieIiAl0gN4DooWC0HjCFXXGV+BhZNAHLYCKqT/72ErTtC3Gq1AaCEw0J3XMpcCxBWy845moR7kbqOgxNWRXMCIX9HKgwUJa1CQV9IKtMAQVQe9fhy7GKCAUf9gQbqEbguVGR99AcbzvmsBuNJOMK0ogaRh04wm4JteDhgIEpxBnlZtaYiXkN6r4o4v1G3Sdslh4YzwLKMbDZvuzxdd3X9zEvIPvxpgpgbNkmduMB2HDjBn3iIsrUwihE2eQrWUXv+nL+ypZrCEWp7QCHCvUgogcw0y3HX46UqtA8H4gO7l3QGV46nTy0Syfyb9Tt1En4U7y8MJw+tiv/Y5Zzx3br3PEVnQXONLDs4O55LRAngtwDkNbPITkJBT9KyD1XlA1TaqVy19UUaWm9lXgkz34QdAL10ys566NO4pinAhycRz0LF4hXdy/p4ulV3Xp2j246BZzZz0vC/brp7D7dCNxweo2XsHt0/ekVXTy1ogsn9uj88VVe3qzo7BHg6IpOHt6jwwd26ej+bbrh5C5dPLFbKzvm5bRyEu9FmHCdrt+QdBIa2kSPIBoUrjcDcKDpfYXxBvf8TV1eHyf4Bfcm+2qTvbTJS+zkkx5j9zxge6AHxhPo1bPm3m9922s9fAI15fqC3bPGHCSWMyEg6J6dIpRgvpOSHmS2C4TJc/835tDIMOo6cId9qGf+ocBZtbG/TSAxSvAqej/5nZOiS5k4/rZx7oBIaBojRIoIlRbPsgpokOdkEIT4MR+SEQ7a0kjOMpGtoOoBMAYeUbkMdOxjZPYfUd6I85ZwXCuwYH7+Dcqbzu3Vg3ed1H0vOsHL3R28GLQr8bhW+gUHgRFg72TESt6YoGGsECS5YHJOAUEnnwyQQ28aWOIRn1GsBDwdHsY9AYm4JGiSr9i6zsdpzHVYdk6OcUdwej6+dvAFe69FUASz0WgkHd6/Qzec3acj+7bnNZjtRQQsOO4iTigkICJEzzk5T8rMhXLtfncNRFcAABAASURBVMK9+TNf+4H+9JNf0R9+/Ev663/4hr7x7R/q6acvsecLvp1GHcCij3i77Wv/iAJG3AMCWaAL+G5uQR0vBsXe6ZhAR+GQTicmnh3il/Qyo4vJUg1CyoUM+YcBWqQiiQSLPSPLpAgsQi1fkcnKVEpIBi9hK5oPF4iOPTLKFycNvGodPkhMpqhTlxMTx6bIzbE6tdiIOvzNuaIqTsorrspXxJZVNny8N33uJc/g4z2pyZMCfPxdhoiPiZyjEAT3ViRShBEdRBWVtEVYAGov8KYmBhAdgiFXBAyyOhIDWt645Pe+kxVAgW+miPq0EjM0lXWi7+3Hi8JtvLQ/f/pg/obgS190Sqf5EmYHX6T4b1fiLINp+4UZ0fBnpAdAJObpa6m/6NjgGrvBS0G/ENzgM1z+vXjwZb8U3NhkzwLY9P2YY9fLx2vnjp3at3evVnbt1tLSoiI4Js5hIMOkk46ebIRtJPNQyumIVmYAbQBsBoS1ew362bjEqRrZMkGsVUjP2yJCStC1m092YnjNfCxsNJRl2hDKqrEy54y2rrQ5Q0xYew/MFA/7opSZWDYFgvhK8BhSozVpGJk2KgyGtLGtFBEJHCRNa7naDmXOAY3JKcSUnFDOQa0ypN6Da/fcpxHMSdbJqStAZrdZUxkNYN0sbb6CHVSjQQZUhSoLCQnAfGWQZJmer+Ucnk+5VZ5xcpiRtxwzki0kjwlUaRGOEQymZ8D5BzYCPT0rxi03BLzFqsNgCsaAsXbo2UBVODOitz8Qiqm8+UQgo8+qkm7y0nA6EkqGZFTNRBtiIQkAyT+jBzYEMzLAVdfKeAwLAgXgMpw7SiANhP8L/Z80t4GBmEYJOdQNS5loRGK5WWNsmKXNXwmDq9I58voVU2EVq7aoiDGwBph0wNU+69QkVg6QosHGwlq6xeYIBQlVCWjr4ZOqQ2FtReaE4ljojSSkBYBv/onMqjbfqxe54O9d3cOLwbX8FfE5HlZ8s/WFMx/IuZhuckOpLwY3+SCwocuXNjTcWNa5sWzyIaDnodH/U5Vx4YZUMxRQoQYQndR5PSvUmbUgm5/v5H/ucxPf4L7i9jO68+YT8gedxUUeJtg8Hd4ljQMqvAAVW+Y4xADJByki0HUSo7uGVqJSk7oqH2kUqfNDhgnHcsXFDPndk5wSsM0H/zC0+F433+AwoFtTqhd1IYAuvk9ChjpkXbhWAP8w7aRAETLRoBmZWuS8hbfrk0IRIckgEViVrA6WVgoVxOCTN16YmpcLf9vUeTzkhjHIY0QQMggQYB+LkFyjEAEIM23P/kADWwArqt4zIAOCAgS6AKMjfw9lQAg19MKsscG8sB6WwmESigizQCEnBoKnI9BEZWYGbOnNllPEJfGgb75yHgcY+Kbv4A2uv0M/ojIJIWA+OHFG3Ug+V+bn5zXXYDQ/B41112Hpufa8QB/r2ecu68c/+bmefOppfefxn+rr3/qRvvToD3hx+KQ+9fnH9Yl/+I4+8qnH9MefeER/8N++rP/++e/qJ89e5mgTg/XtObfEHEQrDUPSZ5kZGp98QEcUMzQO1BUEDfaUGq1sxWsBxXSFQupAHG8fee+Xrgv5YRGxVXKLCKM0nxKhCMCCIFWhCHrW7xwJltuggtUDNdCecpVdPRK2Cpsx6ZQyCHrVtbGfnPO9twPS5gTlnhxOxi7VMi+ZeTkqxCCHpPDscivWZ2JzyvVhVF0vVo64dORIIejoApBMR3R8eIzkOxY2WOPQ1mbegFrhH2zoUB0gfMEhOZ7ASgJeUrIaWlabzCC36YRGM9AF2uBjMB4XVZBsL5oPoY9nkT2U47BGtglLQrVNTrwmMMKopLYQplIQ8obvkXu/j7mnbK73Ms7fpuQlVOUtq9BzoDJvC4Fr9iBQxNhVwHdAQAe4VEx+5SRC3h6+/vUq6DXhzbp0e6WCwbTXniByXoNpVPTqb5upzFwofHDlOios8HLgCC8ozh7dLb/Ec/4xc/F8ehbdL8sqEJMXtEImCrWsQNvedmN0Y44Prtqzc0HniHdo73Ze7ITE9SnI2cVIoiAiKSLkVmQcjIFFaGg5nwkj0ubRUCG3gdTivZ9IKUToRQyAuBGhiFAXnUajTh1z7lgsOnIh1wR32NGTn8UKbCSlTFKtByF0yiAjAn2FGsc0+Wbl2HfB0MC0QfD1CKjW00xAybtewrB7Sp1byC5CoEkrjTJGbwMjB0hRMmFxM4wpToPGzqCImNibinCVMWNRS/DRcAhDpRl98GcsI/d1E2DoKI6Wx8NMi13dipaXunzhfP9tJ3T3zUd0cN82+TcWvc9ELEJwHDxKYUSMTgxqDbKH97FKNTzTaUop6RzQ0gkmifMuaUnG+EBt7XA+J3uwsE9DkqTp4JMM2ozfSVSeplCTzoF3jOWlOZ09tqIzwPalhVpGM8LEnpki60m5kwCsQcpC8pr97Oeb+uI3f6wPfurr+vDffk1f+eZT+vlzG4oI7v2dRgQbYRs+QXjRojLGkQo4eYoDZDwMFKxnrTnI5+dPc8pkynoiAo2w1LRV0ZRv1FRc0j48Zi4MYogKUVmRXIM0PVhbBHTblMn6WByOlbXU49bIZpNaQhUJBSMIGbTcwkOFosgfMaq1MtjBZ658ww6T60Ad2EaEBQmlhCIC2qCkzVKZ3Lzs5ksyYh07cUgU5oHAH5Td0Z1m0KXQgwUG04ZGZ8xGVzFZUwhH0hBHEB6y5oNWpTRp9sfMp2FBXzwg82eHgF7gJfLZ42t6+e3n9JJbeVF/ZEU72Lu+NmUMbI1xNZpAFSNljxFG3ms994cN30f5/ObPaet+Eci32ZfXN3kuXZc/022iG3tv4kRX13XauWM7nwf3aXXPHi0tLyLzPCNnEhHiYLN9yJUSc4iQ53p6QWFrrxJ7GIQ9Zvqnmtek2jdLOxkaK+LolzSbRtrEViuOfSC3fqvCHHMMz8lgfgoxJaeUg1wLmgXRWCMlaNK2xk4bdEFNSlBtAUrwAE0fKK+ooxgQb+lpk4Mm0bbYbWEkTeqX1PzklutgooJzxhaDKt8yDrEdMxVXeARCA2hrd/S6hxziSpA3JQ6Wg+gEoUPUPlXUCrGPSlX9Nceo0oYqMzPOxPR25vpRLes4NczSSTiV/HIq/adDNZ71t87JAR8DgwswzJqZN/iCkUFmFj15D44BdsiYWRDHQWX3BEzq6idx9TC19WzNXW3j+NZONTElGxUzNTTRJG9Y4NADmJ+BGvt5lNgFsQ05oec3w5IeAPZK0JZ2pcp5DVMjW1ydYCqxfoCplynbGG8FSwEuTCXrwZcu00XZKvI4gOTDnWbyEloOkZMfpPDePLBFMb0IkSfNUNdeKvJIULopILSwuKA9e1a1f22fdu7coREvBgkl2xQeanq+QfI3+v5fiNe5sVxav5w3FdOGvLnwjZNvQgk8A/nCnvmd1hBO5QE80znhtLg40tqe7brx7AG94rbTvBg8rvyNwaWR/I2Y/45Ou9/iSQzi0YUyUyhblSfpIQ0YEMtgmXGeFMjhPQYyOpzXN5EsGy5Gs7RdM2E64A0uaSB8YERDnDaQ2c1bYGwTP7WkouazewQK9AUkA3rvRURQtitV3HQp9FA8GCAojtGMHWSHvuWK4PZjuvnnsVFr+Fm8RTaoEhOVLmIky5CkZdDZJ7SrFqZEpENIIrdqm5hZ5zVBF5GMIhpO08EyJvvZEkqVQrTk1FyST53FGTdFDNOeKusgfLrIcQD6QILN2SfyQch7DiFeONEh5A/jhYetfrypAvQ8dPU8WBU/WAGpt6FEjAE6zqmAH6mbm1OM5sSgngPuvyf080tjXgKu68kf/1zf+cEzeurpdV3eDGVjYnS5jjywEzEF0VOW+ZpCys+wnIKJ02SGsunUEuNoHCiiQ2CAycmbheckjeQ7pYmuaDYHvK4BTu2AYUrmpyL2YAF6JtRTWM+QYHoWkMOK5ayeMLgQiU4tjIoIACr5gLi6T3wgXJuYvPMXsMS+ZP1FI7xVUMQhLkTlYTGTBtmVPHHsS7nYSLar62NDtdZoGyKhFOZUmRxzsMIpqSz5HBBaRp1JzQ4tpsBTUxtXmJhaaagCold9m4+nbzItCGUrZ+sg+HbU0RUR8geFLtdZ2QqyXlimo6BCqc4PdKHoHAGMphg86dC0lUrWYyLltdaL6L3BQR9Db24WjaGLfeFtmyHwNV0jMB2ETuf8hhGfyI1T5jLIHzHC3AxQQvkT0/oVyINY5PIaYSJ/SBOWomUNibExBnxh8gd5ylEzq0q5EczIMBhkURZIO5fneUGxqtOHV7S0MGI/4OrcAzBfX0965t9D08XS4EzNJHNIZzB4niK245w4vEunj+zS7m0dIl5GBBY2yPnZlxDuLGDOiUBYyHMmrDWcc3DI6bJNIXFPha7HNJe+tPPcHVo4RgT5OgV56Jo2Rzfn10ymDczVIqDkQkOoygdN5qYqawZZpZ9ntINVAx7CUZcy9iAQbTCCTN0sb7qwBmLvWS+5cjH/5KxOIvA0MOdm4XJ71kpo1Fo0PEEIoumztIlCdpeasJCHTh21Fh9/uSE0zbZInTKfz8TeWoJgEBJdbjUcMjMJaBrbmcc/CLa8ELruxIpefutR3XLhoHbt4KUZc+5rVaoBI7moDLKQm2s1luUp8gBQKOHTh8KUDbFcVNZgxpoaN/XPM9gyFBNtRMDFhE+isYFGHBOlTccsAnWnlV3LOnN0j46u7dDi/AhZFiFrYWSiUG0ChQ/zslVJJrS5Mc5/FvxXn/m2Pvn3j+rbj/+ELy0kPy9HhHw8Cr65eVhXOTuHJmNIpAiAleckCVGDfZBoaJzHlNA47Bo1azKIppjoAWcAXdkzBSaCyNPNc8GWsqopdCUYsbPaAKeSxKyBHEbKIjEGpwkSqR1HJ1FtnoG9axxkZkDuVRZ4EY1QAw9n9VWAyRaZ8wbrOBGGWG1bGSSmq+CHScjNUoNF5r1FEodHVgNl+jgwotwHzA+yxk07VXfThqaXG/5WVrHHgA0NJo490NUcB9QD7c84vKvWWfboy287ywvBUzp7Yo92bl+U779YY9ocoJTr7DWvlSoTOF3PtaHXmAv1Js+m/pde6+sbWz6vrfMZzp/lNnhu7bHp2auGiNCOHdv5HLim1dUVLW9bzr0tGiqppW9IhR+1lvXl4BoA6ivphIEdgIFFggGj1xoIA+zQMZ2JXKWWJXioohpjoCnOKm5tTd6KGfROboPkJ0Rywrc5adoG/wFbU/08Giy5CqywiyFnYQJgjnTMoRmv2QvOqBlR1xFi0mfX26HznMF+MKhk84Np1KAGXy1BOO34TNbBNOAc0eqaGOZaeu9dHQ+XidmUmNrlGhAvbGi45to3T4xt4hryPM4wlqA3MnghYCed2tJ+IjDBymUs8GCPnZw7sa5u2KeQnJ3tDBFhlPIcKGBqF4gMoLSqNCYITHvBTIYiAsIdnLStDJY1sBy1JmCi6kwZZKXtNDRLw9IUOGKdckFTSkGaAAAQAElEQVRWUuYH18lBzsVo8qqdjPabMBDRwNaGdEU29CDDROZFSRi0eOQRr3zamgwPDQY65xOO1hSa0oTRpAWUAZR9lk7B1sFxDdNoTe+ghkBjaGLQLBfJM6SVsX2MhQQw6zm3RUg2nXzcTSib5Uk0uyntFUdLT5lrTbpk/GoeefgiDWaH0hjjwN4YEfX4Qd1ODufjXiCcyTQW2RER3j6GqDKe7hcXF3kxuKJ9a2t5YxiNOux6zkUicNPY5FtPvxjc5OXfBjeZ/E9H/B+PcIPJmwzfPo03+7wh+QZjKH5AIoMzEYxYUkQAraLoJHKHIh/U1la265azh/TK287ojptO6tDBFS0szSkiuIeHIAB8ITOeaOjoCOmWG6xExa1ePJuiKEpxG71Grg8FVu7MsRgrLeAg8IhOSolas1FBgkUZvIvSDKn4UNzB4MlcCw8TpnAtAN0oLArWqfHCr3DshmiieRe1KSC2l8EkzgFtf3wKLOYihAqBw7nBRdgYoEUVgrapQTTrC3JCVA3HQLYFPGODaypoMWfsEzIOQVyC5VIogmqboAheYsSzKBtqcOE4FJVeisCGxIyEwxctQiFKm566UNCLxSphsoeGFzHaniIMnvjbADlW9B5AXADhaLBhIy1NA/PsqAlfCdlcQ8PGD2ppj4xMjMTPXGDX4c3FS3O5Zvj84IwsH3KYECLmRTHQOBPeK9vlg9ZcN1L+ZiEvCOd4UTg3P6/R3LxML8zNqe4jfPGyr9NSUnKWpsxzS+L5hh43Q9NTR77sIFDG4LhBprLLcRg6+UeMFZDzgaUb8gW8O0EqWUdY5msFQC6SQ9Q+tVCKB3X6YFIxqwzBEqaNP2T7PE3MGvcNOM00lBb4Zu+g8HXcyFWKFAs6AjoPRg8nEYYBY8ZwIJM2kchrpmBXkoOouDqhh82x7sXiuOg49Zi7fax3HCEVMrGvAbicC9dSzw+EsKADepP40pWxKcZhGlIWUY9Qihg8JUO6aGuzvMZh9IJkTGzSmDVOkiCcO70X08WzDhHI6Hhh0cv735eGCqlATi/VQszJVVVNJ7srYwW0+U5Dal9zzQTuwUCHaoHYh+KaJuJ5Pb1OfiHI5xp5nXxo53Aa4dSBg4I68nTmGTpg1LFjgdSZJ3qIH2iJexl+oFpOIW+lJMslBcqIkIAQa4RJj43zI1RPjQnIXJTPccysQhKJBVUQOjwSKMlDEY16RY4R89y3uqzzJ1Z1EDwXwqTWzi0XC3jXkPYSSvqgNw511ktcRzrN4TSC78CH9m3XdSf36MDqkhZGRYjFIRYOUlAde7WIn5wUWH3+yK0woMcKCzakJ2ERcpN5DiLuewIRmKUWR1cdbNIwifFxR2ykMplHRwkcB3XIB62zdfL54BzCgnSatsZVZYqrZGZMsldxECWjwdxZKFWE1dCqBVwqwe6DQ85P1MPaIOsB29sUKWHMpYNg5Ma2MJL3bOkJgE8KZgcXUYPMSiXLJeqtcT0SIWfRMx+6XENPXJ8LY2L7vNiE7/mitoAFljFHklDpazxJ5xwwzKjlKcq92+zZ6ch7LS92uuHkqu6++ajOHN+rxQWOk+9t+DqejAFKwLMgckQQ3TGqviOW5yNsDMzGk7ATBgXAPLt9amlFk6JT0wbEpkhZ1RhHwNE7MGcC6iAiOaGaOVTl5X3GhqQCzpPQ2p5tOnZwl1Z3LsFjhqdHJ7evofIezdmzMA/2FmxhHj9++pI+98j39Xdf+Ja+9/2nidApOO/sER7yZDNhwInKC5CLYhEetXdSFynpuR4UsjQ2ZTmgpis8pODag9UGyaOhzr84rzw7Bro1A8dUGonUZabARwTDGb+IEB0J0bDz54vkoenIq70Pr1fL87SNsZiXmJd8TbEBpqnjhCnJExuZkiaaAxORTJZm3oioy4RNSE2GBbzc7AaIdS/cx2zDIZcsQ487I0wWZy2qwVfsIIwttQgrbFs3Y0gWonbJxkNw1RY5R2pKtsg5Q5FcHUheoKiRkayMyYOx8y89BGu1NFfy7wa+7I4LeikvBS+cXNPuHYttr2KLj2NvTV+UslQX9ay1rxU914RNvrDe5KXfxuY6LwT9UnBDly9vap3Pb5vIrBvzQtDXk9IXdQTavm2b9u3bxwvBPdq27POk03Qm5DLnxVJrhfVspPIaNDAz8onIkUot32TKIcirhBRcPViHlFQS5po0GHoGzLVtsSf6gbDRQIO3sGaCLYivExgwqd26Sm0ZqSfTpTqHqkZuorhI6AIzQNZoUwPy7CjpSU6HWQPTBjkiIWxtULasAY0lBZxChnpth2i9RmiMUWEwUCPU1s65mUfOejKajpnYgzGrhdZGAwwaNevQtJm2XZVkWotmIVVTm2RzsMyQDMMsDUsVyoCmnw+aD/noMqRl7mN0iZE4jgEyjTBEC8e5wYgMiYlrQQtiC4NN7GwwfS2w3QC2M3j9B1nFdaz+tqjUMFoygFqF9tCkWTthnp/Y6tTsqtBjrosJh/NcDYNVKgcGbDsD5Gy3qzQrUVY8mBrPgmbjamhY0HUlOLhhMJvFjmPYIsPYiz3IYCcxoaOeXamNVJgMD5WbxMPYm3Cq8TkDICdGVOscAxukqfNJGmYsnMghsltR0meGlQXpI1oB3AfsOAbLAFKTxwJgsPExg0WtiJB/xCho40SqbaC7LrS0tKTVlZX847Lb+JbIFj2x8kbDS8F8IciNxjeUdb8YbC8E14036t8aGvP02veb3CN6ca/hgtsTxpcR0KQHlAHkNXURsIvznfxi8OazB3Xv7ed4QD2pIwdXtbi4QOkhP+54XTCVm7GBJGbF5R1ccxXHRMLiKJForI/tyyAo5tJCFjm2aAET4El3LNZhwpdGgQPbxoklrGRIdtHQYDCdJKp0jsy+YfuQwzWABk/0JuvMTBmqBxRERNPhj4SlKDV3kZoImSTsHCxlDM5hSLkEQogBbspmVsS2gKIKBzPtU9kG6wywRphBtWkSKxmGQhxQG001yByNTsReKUnUwQnNT+xg6FVpYZGn5SEUVTzBjS0VZ20DjY2tDXIAEwZMzSrpHJBQU86lObMOGh6AeAhTAmbGPCCmv1kH6fxQNcTpkF7RM2TBMhI6jdhDnZRBeoWGtZziLAW50sbEAGUgpKwRnm6h4xhPoSrqKEJhQbz8/G4Mq9YGMm0b01CzkMyHR3x1Resp2L7+INCj89lpnqVRxwnTdZ0iOhlDatSZJhqx/KJj1HUajbrUG1cIjZovakUnsVMVAQacq9Jk8h7iIbnP42Ne2aASUx5+OMmAlG5Zslg4lkNAqjgGjGMLA3skeMDPSLZhH2QMJuz5KxlNG/JBhhvyOkKIsHL8BIUiQp0nKSUtdQq5dR4UYS7AmoCep2ElhUhd87XLH4JpjzQIJZIGpNnmY0gQcQhkgwjsVVtSNbxS50GuNTV2k5tNDFVgnaM2CWtsymDbXD5kMphpCnsZbDOUkDwnu2szWCcmGtEp/IMQllAhsa7OWmuQIiIrFS0imhgLSER0DhzH1+kdQwp+NG1RSSPbCG0EeYkVCol9wa1MJw7ulP/p8K7tc8gk1Ay6qrHrqcd+U5U5gyUdc/HeGHj/Rx7nj67oxIEdfKgbiWXADK2LATJPrqGY/1QFRWeejO54gDxXkBl8rPU/G+65thSFIgDyMz1BYTjtqKQclK3kyBAAfVIX9LQ3JYJCPtDWjoyehRtnTBNKKm0r5bEBx0qseQDCzjjAlZamGUOeFzNObc/1ved5p4DlGANkHFs5AjnoovkZz9cXA+zzdGczVLUpQ3IQHUTHmtVjGhqNKswZdx0vfwPoNGLBO+wiq49ar6jHZVGP1xa1VAc9X8ulS28sYApz3M0Ls1vPHdDt1x3S/tXtGqWKoGD3mAzkG8QWQnsNMqVtAC+dAVK1Fk2bfQYOmj5wYHMAE/GaIKjurIGYewCWGSJsl5SCHzWbxKYBv5ReWJjTPuZzcC/nxdK8Le0EBED32nlfsw5KYH7IEEGgp5DLG2N984mn9ZmvPqnHvvcTwSr4Eq+Ljng8mfJSSqa5MLAcdWVNQAX7hukQyL0oIhQmwUYDpGxgZnGBMYBUPTVt9jLUUqvcvB0MSGALkwHBXNmrjaedoTGqkmrn8z4p5Eylkqyr0lgyqvc4yGE+ttVMPRM+WojIa5NjZy78jFk6JcgcNsRwn1LErCrhggomkGEPQtYhgwKFApoMIEZoOuYl5ZVmrN3BbFdgOYaMiggAKgDPF53XCMQW8YicPqFsNzADzTmFybQP8pRUxi6L86EzR1d17x3n9co7zun602u8vJ7XXBesU5FXLdLHw5QyJ7Si5TWLE26Tz1+bvOzzZ7X8XMbnNOP8JQ5/TjOfn+HG8gtB+0UE94tt+RuCa6u8ENy+Td2Is78QeNIjqQhwg4ho2ZthLhC0sdK8DtiloXGVMAagKpbAUedq31lQa+kbyXicAASdHZAqEUTZXAYESAXfiCCHrgna0uxRBfaISqpK66gWxbpZEDk022xumJWZ9vwyIt72AaWYweYGSFlsMJ3mKAq++cV+Cq892MdhBy0ujSRAo2ZR2s8IpvGtGRRBPRUGyRbs0AMEGgMeUFf0VOR0JoqCLH0ZXOwEsEDEWPsMPZwTeF6VJSJSVsfqGhXJCofZAuSz/kpQa1xOoPDIxYec9MHDAp/sBDJZAYdK+ArFhBuPjS/GciUJkoIUCZpp1d4ppkLL6uWM+xNi86DspitUC9OpYHAUAySPlDUffAyAHNLHASo7bOIrB8sNQ+k5uRTMWiJgSk41VBHcgLhyYoQE9eDvnAmIUdJNGCBbr5ydmmBwZlUt8XwLN1nTFapHpYfRsgGGWMYD5ExqxEFk3NyrpwXeetiydq67qpHTh7JsiwUqUxU8ev6J0Uy6/WAsZ2soYzSZUaRAk5Z2MUQvqQ0KiYIJ8noBNKHUyQ0d3ZQoOzEuSdsyfZUUuuIyawK4btRpeXlZe1d4Mbi6mnTh2+IxD8h+SB7z7ZNhE97Yv4J++TLfQhnaDce/kj7mxpTnDzepyVaQMmvKKTBro5jEHInE7KOFhdCBvcu69dw+3XfbSd1z81EdPbiDb7LFQ2rPNuNsyMVTtoxnKhgKUwHkTMbNzjXkgwv55IauI6EfZCfnJzKxrxyPcpQL4/M8GTtNwaa4OwtmrCEltZ2CUVGEi5Es89r3rsMiwLUUhBEwcpoiDE0ABGr5qrooumonWpgsEPizVPJv8sBl91wIkHRxwLQtyQu+RoZPORJjgOrlBokVFARWxO4AeHouA3ImK6+X9TYO1itzWpDF2RiGDlVVA+15UHRxMNsSz/WD8gOZjU13BA5DWCIo0UKFOAUuAATKNTXR1ivJHDxTVatwjKLawDPHPw2ogy4xhOqPZprXpsKYfMTN2sGetwsaMHIfV7v6IYtMyuPmfIE0GAysQT5fcvwK+VjhHLFwoSDPcyT/RkgKcDMuaIyd2XSKkRVqoENt7bYZwP8MhIfM5gAAEABJREFUNJfIArKZnvggo1fnDBq2SN7zVgcJFNce0AbQxMj0LJPBCmsFoMtjhMzXg6eevqRHvvO0Hv72TxM/+p1n9Nh3n9G3Hn9G33vyZ3riBz/TD350ST/6ySX99OkNPfOzdfnvNz13acw33EV8wa3Sd1zyvGoACznK9ew06gwjjUYjzY3mErtkUVthwj4mflA2zjVD5u41tV6tdTh1oZx2rlHPiieBJWSaRY7CVB3GHUQnhOwBeT/gU0xz3XTsAu+8VtkTS1tD+liDWB86xNBtMZVEp7T3h8+u60SH7wDLQxEGbWmFmjM3WANQR6GIwkbN8gY5C2H72QDOoVwFpC7FgB3cpIcC2gqDRBkKfjKf85DEKVyw4/lUwCqjzObrulAVqrUaT5Z3VWRJAqY9xr3jA5D4lkyZMTOhqAJHCsJc2SAKUvmDewoYkDHiTy9JQRiHcG1gOpBjUIyjyjEriiaHiiLZSaFIGpVoAdhPUadTNrWyfaTzR3fqxP7tGuFTgI6TlN2gLc2+6Lx+0XVVRZpKSOH1sY1aLvDCqMu4fuGY//MytdDlY+5z0e4RIbvaqy2XvHZsD0kdlYZVyGBZ4CjwkNFTIeeAP0hygqNBeK1OfBHFuYwnhiQr7AnROGLErxZOZpeWBW3t1pb0MWUrywuRlUAAuRUGzBjd4WCCvRHkCr4M6MAdX1J2pplk8sgELbDzOr+9e86NCqrXYGwcp9piQXhC12KgC0wfHpUmPPZMpov1VT1zIR3yQSqCcxoQx7iLjj0BcIBGHTgN8eIY8Oil9cu91jf6vBZujDv1ZUS+OWBEKNuB6IXjSHlQdIgChAKGDt2D3C03PUCMivw/R99+YU3nj+2Wn8UKb4LD8ewH6FrNMtfqQNCOW6iK5WREkN3OzYBSgjmm2HXBe+dVfmZEHhEK1iLtwYpQiU6iO2Io1FlusJC4lR8puB+oG+WXymu7t2nvrmXNzXUqrKcmLaAcqSggS+NA2DELBD4uz11a19e/8yN95Vs/0tM/38R2TqERQLygGHzpqg0nE8X+zDkVPfGgkSNlDAU1d+qIwZyQuFdPj9WKEBo4nw+2MVgWJjwY2MtKSwutbZznWlnyNxkmQVYLrDKkBsLHTNYJCbygIzxSv9xgQB0Q1N5MhHVmL8jEenBaIPO8sHQNcD63imlC1NkhDBiQaxG5RLPI/p6vARHh8XAyK41TKM5ACIewA6SI0QEWFdsBdnF8Imjaes4flAhsm8WnIQJ65kUdxOrg3S3jkmBSYr1RS54rwC6Qm3P6WouBcE0kqgwgfaKX7xEG17PMOXfm8Ipe4ReCLz6ji6dW5b8PO8qktlCW5lyFtYsgbIIl6EpRT1GGMZ/LNrlQbGxucJ1Y57mpgl8K+rPahv9zyI0NbfBGewO7nguW4y0vL2lt7yqwV9u3beMcmSOJaIXc5KHDVNq5zVwJyC1qSAO2bAsMCmMnt9LxDaYtBzcENXQM6GINxJwrNN1VxmmI8kqMaEu3HoHrcIzJHkK2pdvOgJDcaZZsDgjploMcKifveLKeNYQ2hdoHLFHaVGpm7KEHS9MGRNkJkk7GalTx2QY9+EhyAdVkK63WrDNQb65h1lh1RaFif7ASNGl2GZhAFzAGZkeYHs69MBhArae+0VeiSQmpcDQIkEsAVYZccsiEHJAbg7KbNrC08KYMdjMEg0HgCsIwLcDQQ58pxlpDpC5YY3NqbYa2gSFjp9rTNVFSlDrYQcpKbU2KbksvWzgYC0rGUhs1aZOoE8lVRKGCYqkHg+mtgMVUMGMyRN+in1r+Myh7GqZTTq7lSDqjmDJUu6aGmVBpNR2q7ZT/X6FaTCOvjV1Ng338c6OZhgjWO6AFVtoWU9rabAHQU15yfJ5hqjRluKahFUCG9JBXGyyR0SFmuvUTIYzprPUKG7OojWbBNzS75MRyAdBe4W+3ubmRti9v45vVvcCqlpeWWJKSNx7HyJuPv4lq3zZtcJO5zAvBS4DxOt9EbW728g3Ktgb7BTmNRfNJD5uliNF5XVtE8IE+8u8s7duzpJvP7pu8GPT/QLm8NBLPURIPfsJPtDDGD1JKjITgXN7kljnhRYKiQBS4g4uktAdBJ4lY2Yrqw1EyuT8jQtFYExkyBTg7+KAbMPZpl7qhmqrsKspLhGxHiAzFUHjY8ANDMxGiJG2WoeCSRlEPX1EEjCF1oQBTtCpBbu8rCrZJUWvRKQJLIGXo7YO1kDYj0AyDKQKhL4CUA8IOSLMcRCsONZRbzZBaaBOXY6zUYCs341AEYBaIoJqAQAUpk3VAwEOWR7SsYyHXhEPUblI5J9hBBXllv1pFlhQW8axFyZX3cfFeFsenOBtKm/XQfW4WqElaW4hS8fWGdfGSIuAVCtbeHzQ0NAcyHVKPjcPVCE1oZJs2H5NqtFWUIOErty3ytLQ01WnCEMGAHWPKITNEGpoaFFWQY4q6HJMfBodSDkhQZ0YPDpqiwgPqWI8+/rT+6998Q7/1wS/pdz70sH7nw1/V7/3FI/pPf/mI/vATX9effPKb+rNPfVsf+fTj+svPPqG//sKT+tsvfV+f/upT+tyjP9KXvvkTPpA9ra9/92d67Iln9b0f/Fzf//Fz8j/peubn63ruFxv6xaUKl3iDuO5rkBdSHWs6qh/yqaseRwi1g+WaYUFU2zoMXQMo4wg+AMlLJPaBco44gwOx2BPSWMK+IPO+SBG6kk4Qz9sdIWr8NlI6VMg4IX07IZyCrtVCQzqqS9I4iZx3chlm1jsi1Hm/amjESRJ7uudlNiIyVM8aRMbzWtrAWlIz9zSArRFcc6VwRarMHWFZKCIQAAK4qAU4RaI11+DDFBw9ADrpepKAKtNGr7O3qa38MizLSyMGCzO2CXjqjDAdHMrC9AoRCYSNx0So6clqEIg2TJkwcK1XhrBpKZIXIMLxe82xXodWFnXh+IrWdi6kj2MbmGbydowIdQaEdFWwVY1vXUQnSxIY+pZ0L/HPHNmpNfBoxAp5A6KX20zNhEeCgL0KUXuLURmc6ClK42B9mFEfuUaWT6FUGY4pA2/ptWxEBExLyF/SI2w3NfC5NHA1VB1TBsksqY2RuRbWOME0a194GVhMU5irTB0+QxnOZMjFxMbrCGI/ME+vjRknAtNNpenEJyUMxCSNDHB0/BmnHQMnTUekxt2AO22S6wc/+bke/e7T+uq3fqIvcc373Nd+pH/4ylP6u4e/r0996Un9zRcf199+4Qn4J/WPX/8R18Jn9PgPf6GfPbepMcclupCBqM/bi2sYJpIzwTRCJoO127YYOsf+ufH0Hq3sXpbjpXlUG9vJDdbI4VKGkdc2ZSn0fOHSrtGguioQ2DgkFuluPAuB1Jciv9cLK6JTAEpgH6YwFR4SUpUDtrwM7GKkiNDiwki7ty/xXDuvwY2lEt8wSdTBWcBOgYQ2byoNOZg9YN73mG8+8Yye/OFz+VI2HJtrldoXDUHewho4hFFerloy8wZKURV5/oIuyjp6KQuoYjlGBQsGwCa7+SQYghiGWdlAR+pdU0pgE+eACkxnnzOiI1CmRDPpnl4V5q6RbeSGiwYG2u5pa8JgJ9ZjYsPEMZOaT5960epuoAhF4MgihepPPTaYuLMvjWwSEBEeXdMQ1TwK/Blz/ayJIRY45Qx29ZpATjt+AWdwaQNM7RytKCItiO/cONCbBEqa0EWaZcI8OURLGiwO+OKIc+3wiu69/YJecdtZXXdin1a2zyu/JGr2GnKmj1gqBzNjXLje9Anj4TOZn334LLZu4LNZ4kZv5Gc2rhW8EByPe7ne5aVlra7yQnBtr7Zv36YRX6qKFmijg6A7E2jSzcfAJZGDcMml0/M2e6JM8xxgnr//0xaDb4s7sL8Me10NzaZkxc/n7woMzbihifWEaAqja8ksBxzJAEmfUjDX7M8Xqno+jzbnhsVk34Qm5LWyPE+YwRRvGeo6DdJf7hSYGbb6IHyeHpnByvCQUJAlccVQZvi85sB7ylNPBDDF/lbAbumD0xbhtRiuTcSxhmt0owon4GTDwFjboLDKxWZOapXB/ADNLpFlSdhIlFoSRCsJdelMC41o1cWjC0NTSRfUAAHiLI9amhue9EEOiRWq0gCBuwsHIqXOXSwFjEtei33hirDFVhA+urLFVBBhxjWDoRmnHjD05FHJUCczjDVOKOSuaqCqLRMUqj8gGaoZetHyePQmqj3UlGg2uWiz804jBseVQ+YaVL+SvIYWjSgNGyGLYGBNM/2gQxYRimiAXmq0MWA+wY5ZlzQRqzXi5fFAAaksLkRjnRmHG1ef/ii4kKdd0+WvAhPfMxY31wKgoltSLSPwQ0IKmZybH2kbN4g1bhT719a0jRuHMPE3S4YxD9ob3FT89ynWufFcNvAy8DJgfoNvpNa5OW3yzVWPrR+sDE6RQD25vqQvpp3UCnKIO1HwQLe4OK+1PdvzPx+5944zuuuWUzp2eLeWlubURbgcCSxargSxINF5JHryARNiSWSqLlFSkOmlbH6Ca/bWFm7YRECFDfW1NPBSROQhkFv6mKjWRQFTfQpUMV8kXDCwPKBDbjlviOR8gKGLkpM/mPQcpwjzSLtCvRUs8m/YYU5HX7scryAhETTngBn2nO0RSBAFXkAETugZZRC5vH/wUkHuCZbSJ+217jqskBesI6BFw5COpMDQzQARTY8ootKJ0AnrCmSDp8vNetMtkjxTBqvwKAmFD02eo6g1Dw+8cErZxLh4+umXBKyYbxVQy0BDWjbJgx1dBofNdfBAZqP8XGClnSy4iiYgMmZlC7zI7trYeTFAW0OhxVpuuChLGgToxPw81x5/2cCGDaoZQuuaLOfQ6AFhMZBgcwZIAoZzgM0ZHIqdScGe2DADYRWaNLsbmiA1OTTBVagZE9zHp2dRn/rpJf3Ph3+gP/r4V/Rf/vJh/eePf1m//zHgv31Fv/vRL+s//gX4Iw/rd//iS/rdj3yJF4YP6/f/m/Vf1e9/7Cv6g48/oj/4xNeAr+s/8xLxDz/xqP7krx7Vn/33b+rP//ab+sjfPaaPffoxffwz39QnP/st/e3nv6u/f/gJffFrT+rr3/6JfvqzsXzNqqUyT2rTAMN6sPYmg/OxS6JaszgcReaU+sLalFT08J6f6oaU4A3FmDl73l7VNPZQ3UwBMG0Ng4gI5PNAIXmrRARkELOosEkK5oRs1wZVjMC/ueXfLDVkPmS2NXjfwirlCPoU9Oqo1y8ACrLMSybjKZCXnnzDVOEVSZHdeoa+BsebWXKdL8RHDJ9mOUTUAB4N1vvFY3S+Kou52SzU8RMRCq7/HdjaCHi5FQylUG2JPQCOV6Ueq506FLCuWczVjpZUHht0MRXCTbttclqYGRfWXupEWYpQ1lsU/NiyQRqyBoRhCeTrZ4hWAHf2U8/6LMwp/67ZiUO7+OIrOC7ehwDR5ODplIO9ZoBAiCcmaLqEUOe5ovaxMGxbnNOJ/Tt0fP92Lc931MtLat5RG4IAABAASURBVO9HA2vRUyDmUtasPKapcnwF9iY6RXQS81YmhQ7hbSgihApD7j2eA8bEGhsbkNPlvZV7hGRlAgW5yEkeTSGgM401JsgchkZD4mdfB6r+COiFmlh3Oq7ugON2yAMYAXMqMS/5w+5oXgF083MaAXNz8xohH41GmufL0Hmee+b4oB6saaGmnnkRgIQk8CKZV4EHKCoAswbbeh2qBhPrrgHFxk2etg7C8v6cLzT+8ZEn9Icf+6L+3Qc/r3/7oS/p33zoy9AP6zeh/92Hvqjf5AsVw2/9+Zf0H/78i1wrH9YffeIRfezvv6UvPPpD/eiZy9rcLFQuH7nELVWu1UAb+5gYG0jf7ItGXa99K0u8oNiro/t3y2viY+lzdogaXfMIezPXYuiZGcA6FSA3CRuhzjfQiXoGB9srW9XAN1UKPcBzKNRFyLkDb6nmJV06BDLehRI7JGhN9J26wBZfDLUwH9qxbS7/brVotSalR/FCGDi2Rj7ehfp7IPOklfQzvnj6/k9+oZ9dGrOWzuT4RA8xQKdx12oZJQ5eGIb9CRyYGewcXFPqvOt6MSrdscmedZtKD7uQwzyQhjnA0CdkOBMCKQIa0NDIL+YX4LAMH6/BFhOlxlpMS0LB3okTqfNljVr6iY11HW7VThkh50V80skNNT4I0Dpf2sIW+GKDGlwFB9t6ISwqrJHVKCySnMiCdCIzOIjhOWVMaKtVqB0CtdRBRLMleQcgyZ56bO070OKY+95fyGiwYUGGGaQDSVUP9jmASKn0ETRDLnyrDVHp3obKFrWczna9lkfSmcN75L8h+Irbz+ni6X1a2bmk0air66zaCvHplfHmhDJfoajnHPMvYGzyom+Tl35+CZj/essvAg18NvNnsQ0+j234xSGfyWxPmVpcWqwvBHkpuGP79vwNwWGJHF9yrZJRsYOYX1VASba1RcUh/2howeQH2hjWrsFxtV0gy70CRpXREzPQVTJoEFOKMMY6yC8aPEKp8baHNCvlWLk6Iin4GlT9be91rcdOWzwiInmBcaEO+yBLBro641pXxHESZF0qTSjgRYwE0wMgi4gUR4SSEA2y0hAOI3ACOvDAMRPiI8OGLkPM6M1bmBizSQ8pIge5FegEIbMAmFJ4w2CiVEMLxu8SElA7R4JQojMSmD6pT1c0LNnbjIM/pGZgmJv3ySCPCNETXK8UNX5i0wEVyAo4tZKpotZMcKwyaKWb4prIx5Jock4b4JnnrWnJGrXmWI2colmDKrXEkJyjTphpAFOGLfHToQ1l4tQEz4dm7Uw7qqHZX4OcEbGIzS5RHbboq+iKsVk0lMpZOgWaTO2qqbhMTVukbw5VOENa4ANivAUcwzARwtgvDzrCpMGTKtCbnYFBMsQ3Htxy08/YmrS9wfSVUOWOMKup0lnJ89G2dO48wZKYsbRyhvWUtppULrPb1tDsrfEDk29XPg7ejk2VKJcr7RkwjgjCB7pQRHBzGsk3in28GNy3d2/7jcGeb7THGvPwv8lNKH9NnRvRhm883IAuN7jkl4PABjrfgHo+EPnm5ROOq6ncfAHIGmRKighJAw0F678Fs5dvq284s1+v4MXgPS84wYvBnVpaHMkvxvxAkG74KRtOxlXIHi/YIcs7c0Arm/OmiW/47UY7hMj1Yj3M2y4dMLZIYPOmI0JZrWPnjR6NFSB3z7VwUCPCrBJVEqngA5C4qysFkFJoUqRoxIsIiNa7hhvy+RP4OJdsh33fdBIaG0iKCA0tSSaW2EIeKpJOEwYYwliDX6Icwg9BSTHM2Ng28yMW7kmz4aKtSaQQZQA2BvH8xzaAoQ5ZnwvQQcVwNFIijo9sg6mGBp3rKttXYURws6m0zTMIdiKiZlvAGEDTbsMrQTUEYsfzB4Q8TlRl2jL7o5Z48Hea4gGwzhDQmKMvNoXspBgAsdzSilyeke0MggdYQ1tMIBpVTa7FVFmEIkLy+oc0CQMtMdgfiAiBhIUsRpNkCquirmnSOUg2FA1fxufvQzAfaPaXY/YU8vPLRU/xcvCpnzynH/zoZ3riqWf07cd/qse++2M9+q0f6suPfl+f+8rj+ocvfVd/97nv6r9/5jv6BB94P8oLvw/9zTf1gU8+qj/+K14K/uXX9H9/7Ov63Y9+Xb/zka/qtz/8Zf0WH6B/60MP67c++GX9e+A3/+vD+rd/+iX9n3/6Rf3eR76izz7yYz2T/+xLwyxUXJvUeM4c6p6dGixrUtCjYxLJgxFKeZSUMbwnfH2DcU9dyti/pS/w0+69MXA1XuX8QcJUyiiiG4AXFqOB7oLDGorYClJIQGnQU2PS2Fnu6nOqrsUEdak1e+KmiEho4oqiomH0nMS8e+L4nxUW4qTMMZEXwHrbR0TWKjfHgSeButnriDoFfEQnCHXgsK2kTqFAJ+OQ1AFREinCjCJ/igqLakA46T2yPutCBM1Yu+kesgB0vHMMIkeEREyxfnKDnYgGPvVYoEvSGJ3D1hoIDOMUiDHhaJRNLh+b2rVjXiePrGg/L12YivwSiVspOuLhJqxbOE3aRIAB6yMD+wBTJQhfg3My39Fc6PDaDp3lC7TVXQvqgpcYyMWxKcbYsWB4WGJEXOabaSIIGQgNRoF/B8CjSz9iFI57voTGtYYrYkvMQBEmsk40zMggwNccYjkL8ejqhrlgJ+R6nuYYVVWpOiKBYIaZu3CNGaBXx7NKxxcBocub0qX1Xpcuj/WL9aLnLvd67lKfv2H3zM839NOfrSc8/exlPc2LtZ8+O9blfl7jjFfE0lUwMRzYgpyek2TyYw7keLPXZM8xW6rLsdgWxuaYEgU7RlnLF35eET8zPfrtH3O9+6b+5K+/rg/87bf04b/7rv7if36Pl37f1Sf+4Xv66398XJ/83OP6K+gP/4/H9IfY/S5fpvz7Dz6s//Dhh/VRZN/43jPMlRfBXksCO2cCNbiO4gKoZWtPC42opaOuHctz8v+MffLwCl8Iz0scI9wVYJh0jRwZvJGZx7AsLIBEjh7IXCgcXVfUIxq7BE/vCYG3guN7b/iaQGJVkBxG4mIQAQ2o+sk8UThkqrTlnWyxwMvxbXyZPDfqlC0L8mCwxJVgT629Y4BZBlPKAJhd4tn22efWtclLFTmXAysUYdCkRUcOZCikEI2BbpolISYij15QBF4nX6uKTxhUzRTqGt0+FlOPUQWK9aTtmHITaJKWhvuKaKmxfKgPvwiOODI6FrMdazomCDtBgmsvQx2wg5+fxT0tRCrE94pSmZcR0eA9sea0MV0yruMNFsp1sGfBzxiUypK2HmyPdNID4UxJHMhm2ywoB9mUiQiY/4e0P3GyPLvu+8DveZlZS3et3VW9odFodDcWYiG4QgQBcYFIgpTHlh2WJcuSJzzh8ETMPzQxETMTEmXJpuxxWNbGXQsliqRIaqEoklgJEBuBBtD7UlWZ787nc+7v9/JlVTVIhW/ec88537Pcc+9ve++X2dUSzE6w9SpKq3m7VN/B+ER94OF1gN4ZGIQoIf5TAglaXxP4rYnwORVH+PqSp594KD/yfe/Kx7//ubzv2Ru55v9UZJP5mSs0YromOFpcM1MqNilvuRf7/eqY71m+9LvNd65Jt/s/HZ7ynfRLQX14KegfdJjr/PlzuX7tWh7mheDlSw/yQvAgnivmlaq4LlkKYIofJ1WVS/uySxY7Q/sO+7JOrffQ2yW00oK2ui/f49gedw37AbXaVmHfuNqyrCzd9JCyQ6eWbmueVnrw+Hx7j3ZjMFZC3O9utPq+aV/WtqullfsO1nF2f6jK3BzDEH9Pyuw1jbifIih04R3WCuAOeGthMN9qrZZrVd+Cax9vYRPG5jok1T0yclXxWsU9vnjcbbw716Lf7bYm4rHoFk9z9aI01d6eIwvtUVXtPLPIXFIpfCSzTWL0YEFemLukwH1hgRMCTNSCeX+ZBEafSTG2XH0TaXslTN00kPE4vZEseYHnNGEKpXZC0UBwFUITmDaY3VonoYHTEfY6+addi7Ta3AXn2iOm0ENqLwQfKMBpYv5CqjbOQRk4Tan5o4KZcFfSVOg1rdFc6PNo6oXSXXQlAGrv4Ob40UGXvSNaXGCf1nC5/lIn2XeasqaVdi7GrTTdTked0db6dUPtvspURaqRWn7aiCwfHHzxLDqOScubFsfgWEBC0w+9LTlt2DcUcMgX0gcfeDD+xaD/5sTFCxfwHHwwOubF4EnT+kCaLwbv9MPo1q3b6QdS/1uDx/hv4xcgH2JbPgjNc2VOVzLma2ZxCoLMT8+5cwd56OqFvP/ZmzxE/YvBd+TJx6/ykvIwvhjUfVK5pPRnCgC1gifzg4XriR7rHAu+QoOVbTt4LSa0kSrO4RF4YqjUStJswySbbJAreOLUPd2Ic61bgsxvginjA6aOC2zL7CNMlVpyhdYx8IhirNhAOcZTmmsbKKuNZBn4EsIkdOfRDp8PfeLR7dama3Qe5Uj4kq1icBOhbXO/jZYCUi4+SVXFn6wNXdH8GDIzskdI5opgk+nJhsMSIoBXaIDLOCV3F18w+4YA932j0oTXTJ5gYzmdB7R59pp1SRrazlDYvY/Coizfp+H5wocwscF5MhZZXarapIpIaEh9HFkOsi/nq6ZN34Eo7/nXmgWoQ2xLfmn6CWq8P62p9q09lcAaesZpzDq1Q7VhXwdCptMc0amBkd5GV8+5gbr2CbdGhua7QZtElDbvPAcUdbA5yPmjc01Hh4c5Qj53dAQ/ygH3miq8Ib+M3z7mi/ydkVf58v7ia9t869XjfO3F2/nKt27li994M5//2uv5zFdeyx/80Sv53c+9nH/7mRfzW598If/qD76VX/8P38y//PfP8yX6j/OLv/nV/NJvfTmf/MKL8WVA1SbpRXaBHCA5RHfvw7o9vl6R4dgUawhtIKtLygO/SAbB1efx4po0FzEkZxxMNwll6QMOccJ5TUoAs1NfcUyy2cQXL7f5IH+blw3eZ6UTfhmz5Yvp6Psoc3keLjTgXQe1DigrUUGKdZNzbA6YB5k9qHJABlm7kDIW2Y5M1UpPueV7/zbOhwDnJQTL0W5cOZ8K1HXIoRU2l7TqcVLXDN9AqW26XGKqGOgrDzo9bB3oMinS7BwtIZNLvUdY+vhgaJ261fu4JVXVhDWGVKEHYq82XMMN4js8uFKFNlKlAI2cymBF7V67WY5FaB6vg5zk0Ycv5pnHL+XyA4eYrQMj8fM8WeWQb6URZgilNBWHagNAz64NfASYe8WuXzmfdz15NU88fCGHfKLd9i/luINRUzifB7yPy0gvr0NbZiCXti3JyvU7OXzD5M59wHB0UHyJ3MS/qttgP9ggg6u3DfvB4UEOwdt+sMkGuap6PU7q5wDKyPZk1oUJn2SDULVJVTVlbaxT0bq2i9x1UvKrb57kD7/2Wv4D1/jvfO7F/M5nX8i/+8wL+def/mb/8wO/8Xtfy6/++6/mV/7dl/NP+UXDP/6tL+UXoJ/npds//PUv5h8DTYoRAAAQAElEQVT82hfy9/mlw//xK5/L3+WXDv/HP/9c/E93X33jOFvqoBDOAGdnv8Jxo/At59AWPuDup1+2j7lWT3g5qJd4sDURPaiZSJJQcMHonRo+/Uducxm9/ObIN17ecr9LXnx9RP0VfpnyOvTmnU3evBPuYyOv4Pf8S6z762/k37DWn/vNL+ZnfvlT+dlf+1w+/Ucv5fU3j5mauTjnZ61j6sxnLbDTbj0Wk01cax1s8hgvlp9+7DK/GD5H9WHVOmkPOjIdQWWhbefv45MJrTJqVnflHVHe9ARhf+pMwmTDecBpg5He9RVCstkURC0bKfFmwOqINuFgLjTyRSLukPUcHRR4mA4bx40LMAV3LwbH6bTWgdNptyYiJoBpQ5aqTbJSpjzgY8EoD7uRTEdV9q21sIsT2cIg5wfz/OEw6QbOJPhiRUdOUpVECg3bTkZNK/o533TSZcuaSNa9UQZxAcRdlPPGhtEsilWVDXtb3u/ak6idnfUmqV6keJJy7mRLYtzivlehZG1kxjDItwGnT4Mw0vRklweEzsJJwfmE3dwo5NQANQanb/FP5tztQGLNWZpm9UlL7sXmnEVsLXqvF3lQI4wpPQJmXT3IgmiWCrUVOoWOIdcPDlZVxCZVOIcmjLzu1yHPgaceuZw/+73P5uMffibvfeZGrvpC8ABfuvmzhKIiVghXhM/cg2Prvcd7zbEv+/yjDGh+77qd27fu9PevW7wk9HvZHXyOuTdJ3m/P8bnroesP5cbDN3L50qUc8lnMCVxKVYWJWFmzdBMKw45AVWH20bgStOAD8bSrjX2vU1PPNNBd+RKMdqZbWLv0gGnl6ZxGrcg+j20fUF7Wl5XjIywh0tljRnvFnyxjds1KJQzJXp4+8NQ6FgqtVnKC5dwCmq4I7SsnT2X5WWV4h7FHzSup6kFhjzj/cDAX1tiqKoUgwXCgL3XhurNpV8dETUj0aiv+BLpOCbFRd0fCjapWVL4QBvpiW7CFiSuaXwoZKzRqZUzkUk6bMSvpK00/6lPRf+VrmAHKckkZH8WR4iepgq8UckHdwZo7DIeEj1CLtDCgpLK0OhVFimFNsi8DdzeHpCKH6PdsmJtsuG575U21x2mdYwMMZoLtulZpAVrUZ5ytuc0jd4PtnrWp4dOVyifuySGFm99EHEF0kVZ/ZeiMG65mlRC747JGtP6WNXWQg4TrwpDu7RugPbuiBEr6gpQSD5vaWkO+TWOFXef9XFZbYVwJ8d6O0b9C1GCMvAmc3uJusKidcio07CDlNKqQSzeu7OZWi49ylSNnVT/jlKUQERpOjNFnEbkzgKDQxQ+PjnKJB8eNGzfy8MPLXwwyz8nx4HPVNls+BB/z0Nn9pooHkg+nJh5Kt/l2fwfa8unjpL8AGNfJTc9ciRV5Q1NoOYklrXTu6CAPXbnYf2L/I9/3TH7wQ2/rvxg8f2GT4or1fCxONrOy0vDMjluQTia6EnkB21cIe6HH1vuDAL57SV1TZ+x0ad9yunSrarYYo5nVMfdAnBRa52PP1uOv/wBfp8QZjS4ow7cEK+wxIB34tGMPHwx8xmzhVTiKwdpp8Z+/uQTBx3RIs+PP4UjgknuvKAfM5LHMJrF0WyaQSWCb4hgYjL7hg3F/uEI2h/DkAjgLNKsY59yxkUNm2Xgq9rxDf8h90xaN6FUKuMmQZetBQc3026TjQ2NvrCMmkYDm6hBGRyPIJUS6UudCPtOJ51RbIBUykYMpECrFWlwbLFsSDCjxDj92+zr1dYQP4vCp0EjZxwZOwi4ZVLFZOt8UEyOkvHXrPItZ1421oJtHHTEbBwmAfjrZEgzbssDRheGHzrjrd6k7nCPQqZmyuYvpvTOPRE6dnVLaUNOBxBeSA14STuKl4eE5PriuXPlcNv5ngFA2Rzmpczkeh7lzcpjbxwe5dady6/YWOsmbb9zJq6/zIZkXaxaxYSJ6rMXtG9n2cenzgwtyyxc1KduBi0SFLtBrCF+cE3wUzSPhiFMw6djibnBrN6xzg5M7z/J2trMCmXZGZIzPf+u1/OZ/+Er+yW9/Mf/kX3+JFxpfyj//nS/n1373q/mN3/tqfvP3v57f/tTz+Teffj7/Fvr3n/1G/v3nvpnf+8MX8vtfeCF/wEuST33ppXzWf4fxj9/gxcmb+RIvVF9546SrqSq3IFXFbGvfl1dMztowsUUulC0YELh7gSnsF2YA+iKM3jPcV5+4A4t99UHl9Kce/MTYMBka3oHQwNIN2bkkdQObM4ixz8YNokA6Z6iBqFgfg3A8D/p+UUlVNQXvim0EIFMGZe45Devl5OVsSTiJKmmfKiVkmKvr/Uk4PQYZEei+yH3gfPLOJy7nqf6fZh1gx3CmMy8Rjmdg8k69sklSDrFNw+g1J5uqZDON5482ecejD+adjz2YB89t+OUdb9g5Pu7Flv1wDes5bibnHMYXdS/54uoa48wt8m4OcpKDvM719fJrJ3nl1dv51su38vxLr+drL7yar38L+uar+eo3XstXnn81X/zaK/n8H7+Yz33phXzqj17o89F/F/R3P/et/A7nqC/tfJH/e+hf/8ar/Y/f14YCirlyb8Oy7I7VbjNYh17HrOuLf/xKfv7XP5+f/vlP52/8/Gfy13/+s/nrP/fp/E3kn/6Fz+RvrqQO/jekf/QpfKCf/VTUfxr+N3/uU/npn/tk/vY/+t38ym99Lt946U2mOEjch9isgj2iEseME06rLcdyxNuLtRzzecja3N8m6myOlxkyU2SXMhM4YNmH3POOjs7n3PlzOTp/Puf48u4vTc4dIZ87nyP/k+ejoxydO5dzEvIB90aPywuvnuR3uO7/AS8F//FvfiFf/Oor7OmWSiGuvy3zD0jedTA484ZzZsO+l/vOMR6bo4w6yJVLF3kx+GCuPHiU4kdswAnrvjtN0Mxb8N4T5khG94aWYTQ2OgNLXVDcBiJkvIR2trtRGvDpYPXFY0IFXCQShHM+eI7rVrygd9r4P2QZm2y1sRcD4oMrMV6t+zuy5CANSele0QVPjo4O8sBF95796L3aJOxT7ws87F3VpqfjYkwVsQNKYj2MKeYP58NKPbO1sJkT7l3qHUxncoUkWHpVIUmwXUent6o7uWYsiHqocxX1k5zM/KWDezAiLIRrehqE2hhLTe0PsPTifGkRXkXkCDH4wpHoYEkwp+Brb1kfaqyeGwtyyCGMluA0ZYSwEu1waxuLPC2C7O90DikEIKwoDTN0jHHAGBP3u4V1KGJrKrVBjlMlC7RTFt01eYAs3+PnZ9Ppu4XpNFIFH0l0QszGnNsc1DH3/yv54e97Nj/6Yf9C8JFcvXwubjOnCv5J9B/p5rXZAmCVBjSOhd+5TvjO1d+74H7H6j/C4MWgLwRvrd+70P1etsXnhJeCg18OneOe8dC16/G//rrC9zrvKaaWyL7r7OxOboHpWcYU2xnAOrvwhs8OmF31pLMmlnMXsKjEVDG8pcPi91bM0NXWtakgcByqNEpie9T4nu7BnQd9D9wik4dxvxd1FoAE66gzXjtlJ+g2yXNySssW4WMiSXzlnRVgp4dZJ2XX9owLRjbyOnr9Tt4m55Wm0uNMqI/qzLVqJOm+DDok7pluUu9XunmtMVvLDlM+zST2lmTO1ai8qxFQWRJHtZ9mVepC0qdii2KSnlBjC1/kPSuGuzrz7NvX837xquW6LnRIT4hzbIeDYnPLpjQ35lRv427Ah56mHhIKSItsIdyFeaNpGL2qQm8Kc0vuzyRi4lwM36Ybdmo+q4kzA8zbgDTz7byqTYk8dzWcrOMudE81aJLjnuEtRVK6ROxKp7XMfQFeErnPaLOvGyTvQhentiqvJKAshxQXcjZ3c5LzLgbzTaMSVE1E73UcCnUlNwWyRinKy6qa4e48ztJ8rXvlzNBxOLcdrq/pmaX7zrU1BnNCPZfcmN40bQIQHS1VHGdsI2TsPtIndE4biNZUFV/ID/mN8aXcvPFw/xsUFy5cwHHEh5N0cnKSYx46/lbKf1OwH0y3bufWrTv9GysfTNpO/MDMQ9m1bZuTZulVFX8893sN1F9V/cCsqhwdbuJ/SvyBZx7Nj/Ji8Ae+8+1522NXcuH8hmeu1YYG38CIdb8GD1C1Yv/NqdyEGykRSzc4HbGoAClsDQwneiFJUUagI6KsI+JALmKdxrxFDJCd/CNV7jfggOj6D513MsLSx95NdiaYBt0rhUIuDJ2qB7GRrplBTVrzG6Lu+nWnFHLY1bq8NOYEqbSMueMLgS6mboRypdLnC/OFpg0W4dg6F7lXQJ0QmeaQiI5YqdqkkGYO0KmIQOQA0h8JP40NA2nwYY1uYlVFLK4Vcdd3UQoSFt0l1+Gappw5Ryuh6QyZn7xI2FcjGqImdp8pR4q1hLMxqURyfyTkAR9MNDCNkQBBBdu4tB0Njz/L6lNXvyytpotaVRGXHWW/GQMVGG6Mb9FxoHfd6UyJbB6HOddgzUqDLzPWs+3CRXJXM9Nd0E4dpB0E8RFa5gaApCmzgftMHWBOIWkovsjJ1bsGihh933CDSDkgY6Cw98Wn64Jv+OTuB+rmB5XDg002cHbadAZN7l6TowEnUdfSmHNA6hnpFQ488XNfdjq2TGvvpcuTQmsfeLBXodFjUwZTlM6o+DCFcL709dfyD3/1D/P/+nu/m//n3/9k/t//6NP5//yjz+b/+3OfyV//WYiXGL78+Bu80Php5J/++U/yImTS3+IFyd/mZcjfgv6nX/pM/udf/Ex+5pc/k7//K5/KH3z++dzhlzqbDTtCd7IqJlaAqir0MKLd29ddCR7uRdi30cQGJewI3AOqzDGDxesMA32wT/jgQgevdJsTIo5YFkKE0ma/bCt0RNzffk7opCKH2roMssHcErOt1lSZp1Igiu61VAVCzUMlRhMFlPYMTUxKI8Pcy5q5PHDGZiws5sqEtvhtxnEevnKYZ568lkevPZBD7O2Gj907+jLlEtoTsw+V0mEZW2SoqjPIYN4C91Cu8s2r5/LM45fzMJzXglhPoDGf2dSE1LrzEo6c9DqUahOvJbe2MV965CDfeuU4v/WZl/L3l7+w+/lf/6P87K/9Uf7Br34hf/9XP5+/9y8+n7/7zz+X/+2ffi7/K+fa34F+5pc+nf/pF6Ff+HT+9i98Nn/rFz+bv/2Lf5i//Qufy//Iy7n//Z99Lr/PS8Jb/plcNs5+XxqueGBaCbFY9JZfNH7l66/kV//tl/IPfuXT+Ue/9of5Wer6uX/1xfzib32JF+lfyT/7d1/Nr/7O1/Lrv/v1/Kvf+0Z++/efz7/xf2D0qW/0v8X3e7yY/P3Pv5BPf/HFfPbLL+cLX305vpB/kzd98xbERMw/2CynZ+ogwtDYIErIybZyZxtewI6o956ic4rgR8d1nvjI+x3HIrfXolTsfdj4Iu/OHxm3Oad5iC/2asMxOYRK2hz2XxF++suvsObP599+8qt56dU34uesLDGWM+UFcANjowLnp7k79wAAEABJREFU5cIrKCleSB70/wX16oPnsznYzLnxn5FzjK0LU9AFvPUtpbNbLWsrh1MiT5jjlLK06UeW1qemiERXkjotTrsXS70oAAzMSiGO6ojs3QkvQ445KPPzJ9jih0cwk3JJLpMaWQR83ZNLF8/l+rULuXDhKLU5yOCakEtsUMK+VW2yqSLa+xWsD767zkzkGepce+Fl8miObRaA8wheGR0/uF0OMPrCzIqWKCxYy+qhkYpx9tWOZrrRjihhjq6DPUAdyKtpoIu2PzieIKDcExF2XXsrmlpIpyAk3dZ62nFVkiplsxKY2RpC7DrCORZ8MItXIUvYAzdSMcAZlSpJhIBorT7ngAXPkB4J9pxthSrBiHVkBzwu5EvPkRlFgkIKvCn6odBnIJuPPNcxbagJxfhHC2N7nCNeCD7zxNV8/AfenY9/5L354LsezfWr53OwIXOFIIi+5qgSTIofe2hbNnlLfSd835L8C8D1u1V/7+Jl4HwheCfqx7wMlPQ74XOTLwSvX7uWmzdv8jLyEr9YOAzTk5npZ8EsB4F5BGWFIMUiqKlqanMflj3VkbDG5AnnL37KUvYa8J6WrPmS7JuKnJL7sZKnorTq8qyt8yz17BeCfS3B/PuUjsFh6Z5FTNuac7MZdFGgDmToXvEHdNcLqcqxhaRlYk1IAUjZfWbJ0rQtYvCZIoKLnMo9I9Z07s6fbuZuYX/Yzy3egQoLqTf1sICzfpEFWNg+cnaPncbjILWzKVYyrImB3vbdQldAPlcwWNMaKmfz1xNzhjrqAyWFhhc9TQ5A+919XH2ba2S+LhpZbj3N0TuR/CxtqmZy2ZROHSxdOkWU9IJ6LgahhfUcJlLY4NO90EqvINgpa3+js9cWvwWZaR1XWgxkYPdWpXO24twLnY04qxk+1yXekT14kMZpNqSaNDBLsIDYmxyYb1SimLuaey+t5qpK8SCVTCf1OnCi9znRKTQIUKh17k7ANt5vMGDi1iKpeVFKyqRqRgWplk5jWl2HNvrAsrJWVkvzuqt+s0htdCCk5wesFpLix/mBYmteSmepl7xC7ZSwZU2hGaIehdbneVQA4mrVeEQWigthsA9u3mNPBzPwlGEbqar4G6VL/GbpkRs3csO/GLx4kSVUfNj4wdz/ROp4eTF4h4fT7du3c/v2Leg2X0Dv8FvrYz4wSyfZ8oDasrgtDziPpceUKbt3vQz05fhXz08J1HCQG3yp+sBzj+fjH35PPvpdT+fJx67l/HkfbiN+FHOPvdTCb4mLjFKoFBFoizgUISwtwjmGTJIoMlEVQpJmU0RGoN7wwa7x0EjHiI2R9TDS8WuHirUA9DqKojbgBQBjpDs/yoYPlAlHqwDoVchLzbGBySaE0kmSqmpKtzodWbtKxR+kguyEykKijZg1M6ewND9kbzO5noVcCgvhRSc8xW6H5rFEQdrrS11GVjHSB/u2engNDvfS+QUXXiQaJhcjvy6KVVjWeStBjc2w4YBSxZ4pb1ld+26DKxZ0bJFaY8CwCQNinGe5LlVNIS+GlRCXTuIFbL8zOTHYIVPjmWCvqmwkjnHVNDqdkj6ut2H2Rzm0LaRtm+InTW6La5Vi6yAj9Ez7VJaGsIGCT20mNr0S4Q04u5KoKbsYeWg69GTbcKGmT171HeFzV++QHmLGdHNCqRUGZcl5KKqgpPonypBaQsFV4PDQiJkvAlkr9w3lcGIMvljlDPlFVDrJ0E69hDKGnSWPecmqRPpIGou1m7MwDD0JUkbtzuXRvh4zTGBzRJgdA33KJl3NJNm4po0Ca/H4I28g3SSv+8InKX4SCofgFOYaXnvjOJ/96hv57U+/mN+QPvVyfuMPXsy//N1v5l/8zvP5Z//m6/nHv/XV/PK/+nJ+4Te+mJ/7l1/Iz/6LP8w//JXP5O/900/n70L/O/S/+T9p+eU/yP/yS5/Mz/7Lz+aTX/hGjvmSXBvqYubqGpyX6d0PKKns2rKmhTWsLKkM6rXHfYfiPmrYS6HKDXFmbZ8ZzVWbuBmQ+8X2JCRDjbIVomb6oGHomOjFOcpcZuoadEShY02fvpiZdptSwD5Ym8c05EGFjRTCIEJCQdtmS41FjEvQX3dlKkjI4THfGtNf6vFXJlh7deyIMVteSBwdjLztkct57smHcu3ShYTzeIPPhvv0xuTEhuQbAjwnNptKVYkGIRuSbtSlrHhma0xxOJB6S3mj/0+r7+Cl4NtuPpCjQ3aHOuZ9naqZf2ZBZrUGbnsdSLt8U2apKebf8uLpq996M7/0m3+Uv8kLvv+RF3w/w4vmv/OLn8vf+eXP5md+6XP5n6Gf+eXP5X9B/1//yWfz//unn8/f/ZXP5+/98y/wcvuP8vO8QPwFXij+EufrL/7ml/KL/+pL+Zf/4fl8+Ruv5zYvqZlx18ciVc1K12VPmIKyyWYzbScs49XXt3n+xTfzwqvHefG123nlteP+N0T9P/O++sY2r9/a9r8neOvOSW7x9u42/JjA/uzCfnhebHsScjJnbchfB3O6tZi2o7ApgxgOZMJxDHvH+0M+CyVcVmCEiffeblHs5IURPe3IIc8kFAzTAzNyh2rnHMTaoHBRQ8OABdndjQIc2bDGbT79pRfy23/wlXz566/m5FgPyOAtfK8LTbXiVnae0Eh8wNKv8ULw2uWL8bMf06YKgxQ5JeG65hhLna2zH+7PFqx1/GYnzliUTrPwYuKigGmdIyY60axrvUQAOtrY+RkCu3MwnzY1bWbYcnwGx0B+i8+ib966FT+r6uM2bLPhsOlJ5AhaOveGcUMtMICCVWxXLl3M4w9fjntyyOYMIzg/CtpI6hs8jYXZuxZy93VHLQXFuqDwoihck+seeT/BlU0dccbO35KZpMGwEqJddeHDE8ZA9SYUurBluYdOL9RmFEsVbzuO1ksBbZa7f2FdVdXYZExKX0tryzS0D2mam9ccmqr0GpFJQS0HPGuzSRVaJV0PclKGMlaqNslIAh9VfbmksjRWjTzUekDwfAGjR78izntqaBNjxJcR5Gz3XGkEO7OmwqjjXExsWxbIrIrYkyoc8A+N6qhbBSJGP/8JkHPc/9/z1MP5xMfelx/nheAH3vVYrvvvvW5GOqZjGegb6gVEWjrplQbr8pryHLbOY244x7eP+V51J7fvHOf2rdvQndbv3LmT434heNLn/AnH2mv42rVreeSRR3L1yhVeCB6laiavFFNIsKUzXaMslzWFZ+hIC44aMQyuvZAbiH5qj5GdzkHKbMt8U9kbxSXzQuue7Hks4v4cExKZ0jrei1Bq3L+un/zNdVeWlHVqfv/BrFJcG6eFLEub+KJ4/BZx+pxdjb5SXK9+rSTFD0XO0sR2deVsI26aHXVfubI0WMkw2y6uuMbixSVCfJYa9WoaxElEIul1SkVl+DOeWqmN3uWeOiZVek1Ci60cVuo5nAEB7HRn8LpfQnzeshMSyWGNNa1EHZHW4PZD0SYh7uZedCAK2zZzYWuIgIc7M6EwGzwZ2H50lqZxEXvLVhne7vt2MPsetCdiOat1DXdBVI3f7KaXpnbveG/o9BaX1gjlaZkIK2ZPQPY2VZ9kjrlvW2wLO3Uhz6ny7aXVdeWrtwd8leV328WsVVLe+d/PUYf7037pypKexbrX1Oshdo9a/jZT3G0yj/lWWvUzfmeU6dlQTbnnVARcIdUdNdjD6aky1KWd1y7NKYKdnAbN7UNn3dktPIiVg4Oj0/+U+KHruXjhfD8sfEid8JA64TdYxzyM/B+Q+GC6w8tB+S3/YpAHVf9WixeH+hmzUmjrTdv5JSA6O73UVdzULOfoqPLI9Yv50LsfyY9/+Jl87LvenqefuBK/ax3USQ58UeCXLdbdF7PxEM9o8i2dRLs5XCqwrIpRCpz53Cj9CHdr8NoxrpFWe1h9qrjV4KyOGKkdGICXYHKn+h5tfRvkNGWxw+lOz+YiCXc0c8J3D2FMqIyUSU5kZscHBHkDm4rxKulZ5j6nQaKaW+9ibD1jkw2AdlLFD+Co2DgeGanCMhLnC63j4fZdfpRVHngSFsOAyZOdrM9I0MkZGsctKX5C04L7ZOh05N18a0L5AlohEd1dfxEyyUAk8jPGCcoBOLSCrHEGqkiNIsjnatu9B+DuI1WVDQdsnbtLGeHwMcQ248PcEVqJD1XGNImpNw8ScYss65xAdvesucM+LdPIksqGupJNUlKYeoBmtjGZ6Cq5X9L+XOELlyuvdppB1tvqXcP0AZxuzBfmm2jB+stRZpsugO0xeaxzo0y91o1telOl5z2FWctY5DTnQS73ixbc6OA3pA6euVCpR6uEQaAZldjV4TV3ngmzzE7+2GZcj/gt7hrwBcB7A1XXPa8fz4n+QrI5SK+tiN4gwhRDk7cPsWYhGejsd7gOj+t8TqA728PcOt7k9dvpf2fxpTdO8tLr0Kt38qL/swT4Cy/fzrdeejPfhL7x0ht5/oXX8vy3Xs/XvvVavgp9+YXX8zwvT94gT/U+h1kpKElVNWVps5ZFWRmLdl/ZSPuKLiUPtp0ofNrYfJATt4LUYYtzS1PGp7VKwWdZg13cpoHQNKA0Q7Wv8lDpCRVA6apOJ4XjSWUYGQEG54gYxWZHBjSFazbgEDruuDCDOanI+2LkhQswLjqiwFZ9aKyudsOe+sX/0oWDvPOJa3nq0Qdz8fyGMJwLQprB+Bc5oKpK1Uob5ImnYs9sKFM4M/oi05pPuGYPDypP3byY5554IFcf4PwbxwnXiJEbBxzHmnGsaTQk3u/ZfXYOvCGGOsjrvKT+4ldfzqf+8IX8wR++mN/9wkv5D59/Mb+H/PvIn4Q+9YUX85kvv5Q/xM//rPfLX3s1f/z8q/naN1/L1z3/XnwjX4e+8cqbnLe38xov597cctVRD7Ml1EKniNbODuxLIHqoCFvFa+fc4RG/GLyQC+cv5MELF/kscD4Ptny+sQvnzs9/x/ToKEf4+lLngBc7GxIdQBuyrYdjcPwGx3hw7cW2K0ZBWsGR3m92SX7C3p7wRhCWscWPjqDz6VoaW6Chgon5BzKdKsSgmQQjcvcRf2ZksimkxrcIRRxE3XzsIabiveGTX34xX+Sl4C1egCabmBLnpdfk5AjR3qdgOW2DiOTSxaNc4YPVEXul68CpIDsF4T6ibP2tuwgIdKdSUGxDx0KSYHaWLntL0lVqh9FjD4M9d2+d163WR1rnas6CB7Tl8+CtN2/nlddv8TL4pOsKtWxZ4ahNu4aaQ0MLpuyaSSXuGVcune9r+ImblzjXDqcbCxhQ++tnPvIqbpxptIU5EMix5SXggIIsV49r0W0YlZmXsVOFNmGEvX4G22IgP+OEy2iqCDw0bfskpA5382A6lhxyKwqgkGHzfojcOsCgTpfceqdBgm+wSbgigbH+AR607FqBagt8B8Z8+8iMI5iulxHSaRB5FluiRZrAHNHp2WuqVdXeKzxIuPqPnnTVkqpaSqpUEDlmMAS09d4wLQ1TUcxhzoOm94EAABAASURBVLlpSJx7Dxye5DuevpGf+MH35s99+Nn+n4o8zAvBg02HLcMy72SNda5Vhw/PZc6dE36RcYfvUHf4PnXb71d8t7rDC8H1u5b4Mb8JkE7wO8Hfe961q1fzyM2bvIy8kvPneCHITYS07EBP1yuZ0rcZDdg37+tsyzQtwr5tGu4d3eN70fsiS9b72nqqveN392KM/Y+Yqucwp9TKLuHIzNMZp2kZ1+mnxVEDnM5JgzKg097wTDbNp6Y/WerJFrdO29kAFt4Y6lt0vd7K5a3w/VT386ky66nXvZpR0qmP0oqs/lw1vR8rrs+3pf29uMeRrPSG9/2UnUBq47cbKlwqiXn0l7jSTy8cDK6d+2KaSD4vXjzpWRt+6SyhDSQIX2E/fBSIFJNJeM1eZ5gbNEAmOaLoD1VVh6cWjIKYgnKNAqNXaew9RtvvxX0LKjBocevYMA0QhqW3UnMaxgKuqtBPacUCTh2BN+HkzVIiOehoGpk1TT5HoAa7+rlJwTndXJiCrnLIfYd1L0ZJTBdzTJ5Ooa2FLE0Aop+BtVaB0neGnptsYOs63KP2dWgFe8tzwHUKJCn2Q0JMp+4BM05lGGTdvfgVIOfAT6rCMRC84DWqg41ZaY113bhkukw/nNvMAY+2HhZTCZBX1pSl1cJl2uHOdXBQOeKB4j9Oe/PGw/H/XHXx4kVCmZmH5taHUL8UPOY3VtKd/u3VLR5aTTzEfGnow8q/LNz6oCPOB14XyV4wVZYp4XuFIFb1kMPDykNXzueDzz2aH/8zz+ZHvvcdee7t1/sfcD84IMPiR4JIVTNOOYh9Lq5YA0nUU6laKDQf3AW3F8VhSzgLEEPrfYZ3b1tSVU1ISZClSvqzH5yedDwSPdhVqypVlQQSyGzsbBryPORTf5vYM3NoG36w0yaQ2coAxIIGexwKrcZGjy7F88Evf2HOqsKTsvgkOpSmqgQ10nzop435+gUPcvUdEzPdcwRGoh578BiHFFU4gzhW9RhrSDd1hZEpDZSRdnMutEVBGtDSEauMcCcyXVDpKLmrgdIbHAqQnc1Yl0C6mQMnpm3Z9J4GUlK7kqsqs2FZxMKelbRDY50rNHWoqqLbYEKkeAiza4BumA47DAHHKgZE+9zrPR3QSFjajbKSU3uyiV/+Bsb2a65UyZ4fcM4cQGux0OWc08aW4XPauxZTSacw0obTfpPazLnd5+rpcKxKatM+ySaFvKlKLTJCqtQrtjkqEUsvN43vQz0357jn+VqmXvtU5I65oJ4DTsfFRNHE0H0ZSOy6k7YN1u6aZw2OEB1r26tUyJWkp0qyqYTbZQp57dUaY00SR5TdhyrH2VDFQTYkO0Q+IH4DHRDUJH644UXHQc4dHvBh/xA6ygXu0RfOH/FLm3O5cF46P2XwQ1+KHJ4jW6UbjHQtOlRVqkoRmmtCONvdDJF2q9QiF1Ip75EZdlgfIIwLsDBvx4Bhrc3IMnkbNshdD/ddAvq+A2SvAlDYJyGpsXlfaNFD2gLzcDw9X8LZOfqeumXOAeFALP30OgcKlQ1qF2+nUbCFqGFwHACCmBS9NikwXxb5P/p4283LefeT13ODZxaHy3S9NDwTAmqTpDpwwVVZb9J/QffGrW38Iph2qeiaVGzrCocKNKhty7Wh9caVc3n3k5fythsXstlMz43BhaPxLaPQ03LYEWzKsJBrmBjSJan+kQ+kY+wn8BH/c8oN7tg3B8zF2XpwmAMexodHB3xmOMy5o8McIR9ynkrn4JyOOdqwzhFaD3sccb9bCC61Yi1U6qCygWqzyaY2HDfq2EL4brczt6FsSTjs2W5ZI7ZB7ZFnr425R6f4IOdI1eqDnSSDXZKyJO2cJ8kJ+lYF97GQuRATcsvXXBsVSUe4U2w0ohdBxQuFmMu4hZcyNtyjj5zEkzGaA9b/vuHzL93KH/Mi9s3b64swLXcRAXRARueWpsa6KxcvHuZBXgy6v4MZ29zDdCpY952wxWsLNJqEp+QIhLWgrDmACuquC4omWEPttwCT6QTRl2049UMyzutaqj5GHJSc5E0+d7786ht5kxcoW/bQcNzZOqUN0xgJsrBkYoypTfVUD3A/fe87HsqHnruRxx66EE7fcLJh38AXGpuUP8UIbbhPFnX0cUMOslTUFO47BYU21hhkO1NSQVJVyZTg1VQlR7S36CAl3qMYsQyIDhvMu3Ve5KpafJLiByhAHaKcXZtaOXclaTI2SxNQnLwKThcJ8qwDDZkx08TYaR2QNUgeDyBdYSJRTruMyRoYCbzKOpQtu1JJU5ZWJaJtATh6+9dktOOyBd95cE23DE450cc1MFPYvrh9oU0smlP9g5zgQz2h1UqVDcf20rlNPvj0zfzUR96bH/r+Z/MuZF8uc6vKUkYGgnNK2WuVQuMuw7Vv/dKJv3TgJZ/foe6s37M4t30RuOrHfgc7OYl/eGHOo8NDXgTyQvDGzVy7cqXvxVVF9somsy3VT2V/xG9V9Wky6QqSJfqUAAMyfUIIVYXcu5g11j2UMBgUeSWZVKkqFGLg7k1VTSzVeNB3FLCcbdVYJe2XBLHJAkITbwD5TC+OI7SzGSDtO9VUeg9WG7z19BrbQTcJxbXicWoDy26O7Fr74WiqgTfi7lrdOSH0vQTeHacil+doFVKBDgf2j0SYyURdyAEvfSEQHNc+UoVlIZQ4/2o1d9e2AvBqKlyhVGuDce0zfrRlCLYLA321ydum3foW7nyKRfQpBY2qDdgRwhqXu5q4xErYxCVwz4e1AgKYY0ooqSrZKaHS53WCK4Y5ItD3ZdT7daN3OAq9C9phUzCTG9LaVFpcB8Mq86C6ponjSM/dRU9jj5pbWAZ1qVU36L6xhVmCLX1fa3mX5G6Htk5wFfd898Tp86ccq0wmJT3u9IHeyOlRXDfI9UmxjWnnIlA7Q+aSzoAqHBFT320DI5sOzN1snTHtin2iieJKoe3LqPQVGTtfwJbl+zQWxQhFuaRz21rRIqEADo2quwpbyRl4pBsR3AARWx/tUutY4J1jsI8riU3asPBzR4e5fOlKbt64wYvB63zxPN++g99kjeNttjyYjnlo3fa3WXf8s/ZbufUmv6nl5WD/duvOcY77wYXv8tAbfKD25jNn6XTz8qGeKgZKaZsywiHfrq5deSDv9z8l/v535WPf+1ye4zdyD1w6lw1P3drgxLDZEAs3XKpeJ7b982VRR9sKDeID3tTTqO4SlWUSbK9b+7hbXwE4GXs9+lmSWzzzEbQIuKGE+TgfVaiBrzqxuezFTZVc+LBn8RNLf6hBN6kT6UE8XYl8flDfam09SDPXvc61ceOGWfUilhAS7fypabTFLNjo3K26HsTu2s98+MZfA2mSZSHuA0psEyKqHRjo4fodkPZQzWiammPHDx3RZCxFhhZKjPMY3hhDu8Jxw5a91sjUEUdYzVBFkbkfbgmqdQpNwgmA3teS9YCwDyHDpJ4ziXjvhwBKM7iOygYNvKa8BLQyZaZGmHla2A0mmcrqo6ZcJNdaANboMhIXAmBf8heydljSQqUym2vqWYtMdr5kT8vpOH2mjotLmQrjYNJt8cLggLMY+WAD51osXiJM2qQ2B2GYlE3zwmejHNsmVYW2ic35Zn3smGuAem/Zv/4SLe9C8B7TEykbc5A3KX7MtWm+m4c8ALN+4is0MG5PCHZAmGPpqKwdANbbFOZAlYWlNk2DKAH0gs52z7dT+6kNjMQnEN8vUhbSLwpOMpCb+IIwuAdIXB7R7K0AMz7m3TC9L0g4BttDchxmsz1gL9I1xkZ+ZlI6Q6d1apUws74qLbtdA1w6eZhsUWAdwiAOGQXq0cFtpMDUk1MLFbct2EZoi8kppeArvsCxVVWqKgx28iIGfQPR9Z/5uAeSlwlmDYxbNmu4Wcji0mldoQ22dRA+yDjQuYcag2R6j3E2sTcZ7/mpZ6hpS+6L5w7yDC8EpSv+e2RLfOJqCcavkJEYJ5qlHXN8X3j5jXzpay/nhZffDKGLRUZdMDFWxtQ9a+b82DBcPH+QZ5+4mmffdiUPXjjAm5nWossZCRMFoyOtORDXDtTbxnlWCyYfVOttIX2NlRq0gYqkldoieyNuYq0DmEIpK02+r/GPFyVys1WdHTccW/yTh0r6OFiIQjYJ+wlKWZVuS32JOvaVq+7tQWjVttPpN60XlsS07m1bKXa4iLDP1A6L7IQv7aH1GuCzq0lopKKn+Mk+VWLpcRIF3HvPTbzM4xL7XMUwIOsowuRU0ZKyNQ/u06++fpxvvuiLMDd6mkk7hWXcyGeSyCShVTnHS1w/64k75+k87cWAhVoYCSE73ZIjBsmb9NQJoy6o3ac8RxJY/qS2MhBDR/DEwc9jCQOI/hvm8Hodw+uS6uCBONvIc8I5OMK78P4F9cuvvJFXX7/VL27juUJs2G86bM4i1Iljq2zw22w2ce+rKm9/9Eo++sHH833vvZlHrp/vF9phrxN8Ntxf959ltUmaKiFPVcEqszZqVWLCwTUeWjFP8KGj0Ymtwr+Q7+pCUsPuCb4BIF0Gg9klNoHOhtGnb489sGOpmkHGCBLa8do4VL1uuaSt2Ij9+okmR0c6REUs3abkPbbzkaRrohYtvsBPkEjs/LBYDkhmc/9WzchKadBRPrWW5lAg1aL5mK7ldWDaDC7StjU4fWM+xDl3ZcOxyl2tY8VY/+mmpOcr9x+pNZIYvuFBfPnCYT7wzGP58Y++Lx/7/ufyrnc8nMuX/W6Sbk5r3lYYKKFLXuube+bhG/2Cz2fBCd+Z+gUg35/u8DLw9u3bmd+x7vQ5fsJ3rhPOpy3EZZDDo8P4F4L+G4LXr1/le9q5VPF5gPmcP9RbKSYB6E5FbWil6wk+wWUieyOuZ/D7+azu5tR/1e/Lv12C+wbkzPxZmvNAf/psb+V5L+5WkHqZ6P7MM3U9hnMD7/Uz82meU+lez4nc7WF8W3ZCa/cZ9iNXGU6fzjthqoy7lB4z9Hs9RHZe8Ri0tvhnaXpJUx3Nhs5IA5p9SnPMtLrJuautDnfBqqupaxD405LzGCTtxdyltoU7UfMe1glb6cEQqZV4P/AkmNocta4kYg59PFGkTAAm6vU4ejP2Y/pGZbA08IHiItShCj/oVXBlKMiYsuOhLQeqqlBmN1WCvmDqsxLQBcteE1p9/K3TlHk0kGJdv/HSGlY6tTJR1V57Y6dDY9TYnB1hpafGRWIaq+VejIRvu2mzsLaoLNQTLTLuLXUMBrgfIISraheJpacVqQ5I25RdByvlcLAO4hmxjSblJnEIJ/KMSR2cM00I6678s0Zn0UMK+SeFtiIDdKCvfbAGoDQl7M8+4UnP2jpJD2n/1bZAvY79ygaGzg8PDVbFgGivqhzxq1L/71U3H34oN6CLF89r4sPxyJaXgye8GPQ/F14fWrd4QXjr1q30Xwwia9OnH2J8yPYLlNvYSZwfgWn2yp3zF0jxYMOco6PKtcsX8t5nHs2P8OD9ke99Nu9+Jw/MYENvAAAQAElEQVTfB89lw5XsAzqp7s2WhFVi0LJm1Sxt3Rr9NVfhB9UKtF8t48AF8kRBmueApl2WVFVTSlxSkJIq+UiPLN40DQkkWeVFTbJKKx+cb1tmpgb2MDTPJOsAwTbSOcBJ37reqN317TnV1pTKTQP/FqKpGNu3kqrifBvpeGYPbe41gr0cJlVNpefvCHAh8KEIh+31SlWhjzi2OAcwkD43BjJdXHHhWNNB2W867OntNHVF1zC1vXEaUlWpHbxKcmlnOBWcShNxoc4pciR68UUuCFuV3LBiGOCBCpJn7vtYeMHv17Xv4fsqX4XaMkMdpYaiHxW1sqLz/tuQp84U2pNSqN0Y1TN88ZIZj5viGWp/rsOwsjqobJoA6iAoibw28QtRwYNem4NIqcJeCyvk7unWk5mdlSyyNXhub9FB281hhFhPziVfkDk0aRU5mKsqTq+/VDXPiqECFcROsDcDdzS6EG4yaCSLUuEHuapyQNKCsrZahaSqmmJDJoPSjvj+wn2UFfHp3ntj+t+g2mbyEzgytkg6e4A6mryBnJe8gaMlVaEgvsNWEkg92UUh3tPvromo9unQNW8jDmVWhUlFbhJ4zxDw+EjAqWKki0t+2ZTjLtsjnU5JaS24Sk2a7ptm6hCJGEHmSCUJYh9VbLGhyyQhbV0HBWtS7vOI80kf45tUnNuTCKAgIdkQhwrAtfoMunH1Ai/lrufJRy/l4jlm4VjhkmL/giNdlgBaRwQy2zG/YPujP34p//rTX80ffe2VHBOrxXNc0TnWGo3tUqk/8bw5ybmDTd5288G856lruXH1oqc+4VxfzF1VKblFgiZFrwDH1rkUJM6xOc827v/oyZG1rWQBqyyvkIshkmHTQa3MB/nC+5jnlrRFH03TV+9BEVJsFEZX2qMie6HrDUMcK6Fu3QcKNjcqvVdBDOIyZuUmJ5YtSRVCqKPZSDP0tY9VIPcUR1+rzuPWiI2dTS0xpXk2TFCF1HwDXtnw41hiJofco7622YOCAhFFURiRERLWxxkV8clHTI0hr9+6kxdeeT1v8gJBXR/5etSqRKRkjtlrIpVD6jnk/KhSH21XamEZpglb15Qzq9ZX0hUPmNqUUO7b77WOrs/9lJzBLH2aM7nyxmGZGYi8rHLA2J8Njid8Fv3mi6/lGy+8njtcUxtNxkxntXuoqh04Mkkxgeke4KX+h979aH7yB96ZH/rOx7mmL+bi+crG39pwHnuMmDm+G/bcPuF83rIvfsY9poY70O3jkdvU4OffY47NdnuHJZ0wR5Z1Uh3zqVRZA7h8JQvRGFrLPaAU6Cqjsh+nWgVjmCjy3keMp9dWljbiNISic0YZ1lQpEJaS4DAym7xzqbbDNiMDFxXADoDTQcEDrTbk0Mi3gSqlkiCH5v0XFj5oznJCG72CrD4I3WPrcOY/Myf+e7pukpDupEsUHFoJARC9SoOEYl/snE5qmSEebUTdJCrdcM5ducgLwWcfz49/5N35s9/7zjz71PVcfuCoX1Dv4pNUVSpJFePsKNk1n/uSLwNP/E+Cj335N6m/T/E9yu9XfS7xQvDY7128kPSYHPlC8MrlPOJ/Mnz92nwhuCm3c8lfu7UuQNuqKgUgeT4j0luDE+LmrXuBZ0nEDPiAZ6X2Xoaa3PuYouS5Z52Tk1cXY4MVXlWp4hzMQshBlrAgOWYGDrh94VWFZtxqVpbO6sFv6NrehQq1nFSyUDUPzVp3e+Jce3vRmQuntWtHr3JYQDFo5gFTxtzvVTgx5H0QxMlNZ7pWSD+5seKcaiRY++gwUqSLJWeYVz/923eYgh2XY/f6gqX6Z4aFmNCqipE+ExiIcto1S42QT26Ec0kUvcRohOzk8ghUFdNUGJLAxaGOCWEr4TegrJTiZzWm1+u6KmuraVdd8+1z8btp1ERk6zzyie5G7sg5TZ69tibYg2YuQhT28Lk0AHD6Iui36dwTAz67qg5j/0Q17sgPEjtlFbwfSYveOTeLsrDGFnmfcWr0HPKedN/opkhsqLVM06nUeicGo7e+8lbm4AlwCiORkxFjB8Pv32dN2M64zUjQe3v7OUia5ZLyfYh19eI9EqaVVhn3+0beDzRO0gYprkSa+/TBLAPcnbln17Fhuk8fWEbjjPQWGeahZmIXI5ODzw5gb38EwYUpnlI7nKrkcHuYsrEO4bi1gs0L14veY+QfABzyYvAyD56bN2/kxkMP5eLFC6kqPiAP6AQ6zjEPKx9c/VstfrP15u35YvA2H1p9mPmBzQ9NWz5J+QCUiGbKwXTUR3dqAHpXBE9cfyEdHVauXj2f977zZn7o+96ZH/neZ3hJeCNXL5/PhrvkvGwLTyNg5oORPKJSrxlMWZyZYduwFLgBELk8aq4f1wTnwQcAsTZR5OBDoNhpvrHEB7fKhp+qAktS1ENav0TAsrYZW6kqYrBstcwYoQQ8CZ/Vm1TJRObBjXJk2zXgQC+IsshT2RBMRx7MP4JA50NUOxRpJHQ/3GI1vw8OnDqnvJwI25hFgo9sXQBYyLCYca0obzr3YGS+CjiLob7g655JGMEbicL0xh/DnD/k6p0jarFqdgJ8shyDtBz2YNLUdUwIXGiNX/Cc8WqFnW73qax+hefSFSVV90FShopIyf1Zz7s2s3HuPy6ddpa6mbUSM/F1rtbaRUQSKYYNtLpPLiqYVndaC+w+867xcldvAW3ObNaq1FwnFUkZEncNiKAzQxeHdtrNiIeOGNXSJ5tSIVZcv18w44kFbaCCwovA8CJQUscz3crVSmik3pK7Z5dzjs4XExjQOaGn0yoDAyRFJ4XqIJ/3rHybZv4iRv/VzfNhpsWgkfXpp4/kfq6+7lXwqSpYxTUeJKnse6F8m+5cmrfb4to6yZYvA4MXgoMP/OEL5PBD/x6F66nrsRgnYm4mzpAzs/CAZ4SRAWHLJMbk27Rey33sPcWKq6wy3OywXuwaP6wPYlrmx8rcjLvOKvEffS2s4ECQXEIZhUI3BRbce4yWHWW/FQoBMx4B1WDX7D2lzdShfYPClYIZKxgj3jMGU7RjtEPFfMWXO70g3AjJ2jjVYk6D3GOfTU8++mCee9uV3Lx0Lgft0EOH6Fs9QfouxgTZz3frzjaf+tKL+bXf+2o+/ZVXcvsOExLpuT9wpKPR2V91g91P19Pr5OS7xrzvetu1vP2xK/wSDQD3TV931NFzt7doKmCMM++IaxgWFRsSBudBEkgoZ0aUU4NhAet1TY1x6eBKHU+9Bmw5j0+22/j8l09456j7vdTJa+K4jq5pa9VgAD1uY35L164slzD3usSUO8JFqDSfuatck9ZBGoh5mESvpvbSrBXbicSzsPcMnr7Z6CV1SMp9R6yqVDnZJhvkINKzKYx2cnV9cs6MwR7tdDC/XPdaen4DXC9LRpz46H8/77U338zxyQkVYiC37uWA2h2sUrFnbagzYAVGPJd6fiB2gjFZ3SgnttGDI9QgfC+R/rPCKemupJeyxCo6QqzJAcNMh5XzpeuYgJZUmaXC0YKA7Max0MEJVegnHI/nv/VavsgL9tfeuI2fKBHm6Xic4NXHJEHM2pRNtyWH+R66djE/+KG35z/74XflJ/7MU/me91zLU48c5foDIxePtjnHvPMvGLd9nzjg+B2BXTioPHD+MJf4hfXVKxfz2MMP5pm3Xc87H7+Wa5ePcojduTwHOCtSSwFVq7QAsLEQrPer92RKQFhdl9RYxRRDvTB3V8BvJyuMbJh8pJp7rAxRl3uDNsqUcvNtWVvbQvMchWkf7PtYDBVWw7WwCW0U2dNk/kXIbJxZuxisLY9seQ6a0zWOdqweHZTaTQUnDlFLc2A9CBsWX06EI6KJ1Ug3s/WIDVfweU7oL6RtkFcqHDasQ0wZmBykA3etg3NznNzJg+cP8oFnHs3H/8xz+eh3vyNPc4wv8TK5qqMMI2Kvb9gZidnZnlPDlt2FTrh+T+DHd05yu/868A78dlP/tSAvlo/1WSjs/cHBQa4s38uu80Lw4vkjnj3FDNTLuVjLLK5lrBW5YA2Ci72ZODlb1ndZx9SX0RhpUXVbxR03d1ewQyhmT747yHzSvssZGSO9U3ZujHKInSPbFuCtuoHYcPFeSgjKgrm+BhYdy1v3mtMXHsbB7AUqKU+qAOWuBaOn4WKshDGzkatK5LSGUwkXTdIeqCgJ49G9OiPnNLvRgEM5SJx3BSk2VXu36OD8UKNwoUnlVT8zOuEEY3DlbKsCkTAinTWuWttXBb7LqSCB7XcTLXQmVGzfb5V1klZ9n+9idsJc16oyPZ07GEEK2V/ImrQvkNzTCl+zcb1Nmwn0FW+a8P5YKE36Itv7Au04QHrnXOfWoanSLi3vnWYmc67mUYpNVVI+S05wFjmrzaj9uU7txNJPdaQzOgp97gcCHY+ln1Fc4hmqtfKzbsQK7BOQXUh+D2mQVkPv7jIXMqaxztUug3ESVvyQWQDjmU0exAw8v13XPvCzz+BxrzsQnXky3TJbwSRY4xxtRD1ha19UymufhgnyVIG16qCbeq1eJWpFWuAwetfg0Md68WlPZHqLuTu5KPeUo6OjXLn8YG7euJkbDz+cCxfO41paeaCHD/wn8cXgneW3Wrd5Mdh/LehfDYrxoDvmN6c++LY8/Lb9p+9WFfJQYwKf+aoWHhpyVbXt3OGGl4AX8q533MwP81LwRz/8zrzvuUdy5eqF9POWxeGa2pSBXD9F3GaRYdple1SlMuvohz4+IhsMxW+GCx0x8nCbJGnURz9ARwwfBkDuq7bMAVYpcWj2WvQ1ArRFz8Rt/FLQocD2qpI1VS0yXG/KAjcY2pmQQadNAbIoWATvY24T8Z1TBVlfpknVXLWwVOunGfCKP6KnVFWnyioJldl5MltDk8alGOxai3w972onZn5ArYS8eruUqkqF5iAh3rcboF2ug1xSXudomWGHE0APc0SuCe68usg7FKw5dnvXD0ZXTVVBLS5DubQw7mga1v01+0TWsfCscgySVLHpKSkbjUt0mNbMhkPr8FD0gFqfVsZhSNeEQncFsIwoSWr7RIrpPybq4VEyrzX4n28VWQ83lYPDg2RzN1USMa7HkirpwE3Ki7dYzZo0Nq4HrrcBBdpx7h3pzR8uLek0m0RBQle2zCpyginDiJoxVe0UW1VpUmxCbR1P9JEq7FBSdChJsUbGBKyqslOztLFwmHsPm51NnBnCiibkvdB7Im8FAfli75eOfjHI9eK3n+U+094GM1+WeVObVAFCVQvvYvTIbHu1TGCOwrvaqGuiCVmyNlNOQHSScW1XRZD1B24F9LlvSceSV9ijEFpVNV7I3feFtu2As2aOXAPrsBYBN0JKGNGz+nqvQi/xrA1gsZcQAyUqTULXvFuPOnWFHFUqmU3Zvee8LWxXLhzmmSeu5RleCl66eGCKAKeqoOxKSk2ZI5t5WK0nefnV2/nUF1/Ov/7Mt/LJL7+UF165HY/NJMI5D1bZ5DMqIT1EUoDz58/lgTs1qAAAEABJREFU6cev5t1PXo3/nhWGDGoMNSab2KoqoXtfTTevMQQ2odeMqJnJmZSk6PfvRZqaJlnnbSFVc67dHCx0S/4T+Am/EJRQlynmHK5tJltG8s1s6kh0pZVUjTFanim0eTCPas+vI7nUqyr+uBXy0htMm+LKcbL3+tvHYvtqHXEdA91rVm5c+xBRValaaDFUVWJvYkjSkDfLTL03wvx9XwuNs4M5ppWq6L0+LM0xeJuUwmKqikwQfLn00RPUdDM+1aKDOOkRT7Et55drM+fM0UH4sA2M03OOqN31DXnHQrDYzD0U7qJaHLTVnm2VjQvHrtfYCvugQm2em9NmtMFwfKpqZkX239IM2jdffjOf/fK38vyLb2Rg37CgkpJULf5Jy6EBIU9hk2LBI3w0jb9ovnn9Yj7ygbflL/7ou/NXfvxd+c9/+Ol8/Psfz4e/46F86Llr+c5nr+WDT1/PB599ON/17kfy/e97PB/94JP54e95R/8b2D/1sffkP/vRD+Qvf+K78xfg73/20Vw8f+gs4d1gZqvJGKtOZVYIkvZtmYEeG2eiLOqSSs0DElP0uYlBWdukEbNPbMriQ1BhIbYymU7wzDYW1kZk7HQEOvMu5uSuXLGBzTAEgvSF9T5rlsQAMjRAIyC4ZwZml1cstlUYqVrlRKlV4qrQ6FmaoqTTAKtS26aZ863YBCZOHuvChMfIlrWG5/PlBw7zoXc/lh/7yHvyse9+Os8+eT0PXuS4ktJwyZiVKv6EEap0M/WWa95n/wknnC8Fj3nxN/+w4k5u9z/BdDt+n7pzfJxjfmmojzEm8DNWvxC8cSP+p8MXLpzjhaDPnjlB1fLURXW96dmTlbkua5BclnpsAgZI6pKyxC6oNmtdbSeoTGLOPnbm0nnl05quQZ/8Cc24Jb3u0pkIbLqcwe5RcOoa9g0Tm6NZ3atJ+16rrEfuKXqioRW2SWkp3dbsA0ygHO5Ld1vGfbwGa5i4o5TOu8aufPpNe/ZbO/TQaBUyxNh5HHZyezCQxnsJbCp9ouBlHJSVsIImPcBmQO5uZ2E1aXpZd8cvOSbqKMCx2ZtL9E9FppeWxF3+uo/3OXH6sYx95j4zIVlaH6SqPRr4SjC6OdUmuaSRKv2TCs1BQpx9T8EvkDmm7XSszJ95kQ4Mp9SzGATVKGyLF/oWTU/Y7GAtTLcW+0JF2oeYDuTuvmRaWFv3ZMWuBYNlSDGRiZ0XB1nvLzJLTVWdobbFxgGH4dbQwA/HrHRqda3OiinkShgl5VOv0WiWhq0SU2Zt6E40BsJCLQddxyacUdMyghxf97xSq5HPnQWhjsEwu6JUDkKVVFVT7784RDoMdEPvornKdMPVcju0BVDdPd7uyIq1jFLY197y6dDwOm+S1tdhxb0JJB0U21zH1P3H6y9fuZQbPIgefvj67i8GjVnJB5cPtzu3j/u3XLd8Ofjm7fiwWx9w+mz5AOgDrslFMtlc95zrdFTapEqe+NLhyqULee6pG/mh7346P/r9z+aDPKAf4je7h4fFh7nMxgdBPxCa2v2qqvgzjSLh2MHtkPvXZxEBuCZhh5H9U2/NkgehsAAzzj5rDrmhUoNwmDlCCJEopQc4HTC06ee+bTlugiXKBwUxRGKxEE5HdTyNISWY9jG/rJBjuKdMoOdGB+rBiU5mwfZRqFQV+GAOZubgDwhwpyfa060Kmb7uxXaYA4IPqb2WATg1/yqlbdrFME+dfaUO1NMZ2m4t2/QHL+xMlwM9FluRU6xzGCwOqatGYwsM4OpCZHWBgHQBWKqPNLOoYJ4sbgHl9h4kONPng0Ifk0qAgWPw/JrXR7LVH3ytB49OMTgmA+vA1okNV46tvRTemqj1rY3T0imnOEeAXgd8ApkzAq6QM0urfccBcZv+CwjUkmtY5QaWoXNuEkt1DzmKueN/QsVLAH7xHX8ZsEXeshdbvuSdMEHn4ZiGpuwLjMqGHGjYQ1LzFXsX4gpyL4vKBvaBwwjrWn6rb3zIN8RHUqVnQkoG/IhTKAbjEyR9Olf6GopNHUrbkyDrjytKUptNoq0pS3PCRbyHUQdm89xtInW43HkfOODHuEgn8JW2yF1Cc5cwGEwX5i83G6485MWa5DFmMCC8Vcc8TWac0jp2FgZ6TCmftspmgwZo7UHswtBTG1TsoWF0z5Awz/yDWgdzShaGCDMBTMc9Eq1ilMTlqEwQqb8Aq4fYToRAZ4pIiBmeN4sPCn1QCxb8OSLI6iPmWnWytYO1bymUU66fEaYZWHBO8YOJfNzjKjk8HHns4Yt519uv5fGHHsy5I0B8N1CVcqWKGUgwKK7AmZzqAMBPuB6+8o3X8pkvv5zP//Hr+fQXX8offe3l3Lq9xYeKxmAufOFJRy+jM2yQN8CVw4ODPHbjgbzvHdfyxM0HckAdY4NN4tiEuUK4a9tRaORlJT3HDq85p7q1UkXb8Y5pqCYsJa2Qv4rEdHVxKTRSZ7gKBdY50BTl5q1WzIbzfgei470PrvIWgQwdi0hHY6RKsSmZfkomCvuPprmUxawZLNS/4ZyuKjWS0HWcWo/sYnMs6fNiqayIC8YqY/cpqVLPaVvU0t8n26J3ocxHT1fJSdcmAPe/94j5WjYYr8jrAHbA+XYulx682P/joaKeTW1SUNZmMnK1yro5DKkz2Mgt79W3T7gP4YUP07lUlNmFBNY0xktaOVViOuWVpk7UGrAa8NS2T7qwZNP3VjgMAQyDYj226oMb5QDr2jgFzNFpmSasu8zNul/luvksL9Y//9WX8ybywUGlj+/GfUGmcHomVbrB6C1uFn+fU07nC/b3P3OTl3zP5L/6sfflr/3U+/Pf/ifvy1/98+/NX/2p9+a/+anvyF/5ifflv/6J9+cvf+ID+a9+8gP5S59A/vH35S//2HfkL/7Ye/MXfuQ9+RF+gf3ud9zIA/wCIZukrHm3eZV7WkMuDkszB8ii3ISVY3bzhnvmtaYN8r7mXjrPtPdO4sFZRhoxz+WEiej6KoZ9io3aeoqWjemg+JwVHw7GYff+gQcpnaMB0k2ZQwhgR++Y9iQP+YyvcjuYdtPTgyZgJIjNeaQVGtxcDGMyzbiR11pDJJ/JGMHxQGDMhkC5OYCw2ZWIg43eNwTjV9roQxSx1lKbguEzjnP1waN8z3e8LZ/46Pvy0e9+pv8d2QcfOExvW1EVbkYjUdsiiZN7DOZsCCfOZ78HnXDtnfAy0O9Gfke6fec29/75fek236Hu8AFKvy2/KPQzFJE5PDrMlatXc/PmzfgXghcunu91rqmresJW18G5I0wCygjbqNpkrQFvWgLmUUIhpu0a8RGXXEkTWHPsukrq6cxoThQ2tHlm6wIMhIhzo8zZZAiYORbrjOmxyFotWdNOWh3NyxmubdLieo+j+Aoqh7yjKfttTMXSJbXCSzK/eyopT9IDYv+r8IJGE4msDRqjdGjitN2FVVWqTgkFG7swIByrpq3xIlx8SRt1iN4i1l0netlN0i2SNY8xALTC8FYiHR4oS6/OVuFDEJRuaM33hxk78B4Nz7FFsOwoNG1SzqDptqsLrXOyxi0VKXuOrHbjpSqqkfDf9X0dc+Pk6VW23kPDDuaRi/qX38pnSMMKjC561f4juEmkNX4QK8HSWBtjqzqV1VfqTUC5vxUDffVBvLf3JqzwXVmWWqprWX1WrlGqFWAvkYUWpAqdA9WqYgtZsq3AXsDqm/s0LpA1ot0WxWhFqXGBXfiqtHWH3k+4x+MeYIkSlxa1F7OvL/hbzSwuTTckY6UJvOWI5/1txN5jE4PCnnWQcgtvNSwZZIuvTIoLFE8Pc+xzZqRqeoS2SivHmAMeSJcuPZAbD9+I/ynxhQsX0nbj+QQwIB9ix/3vYvBw86UgdPvWnd2LwWMehNv1rwb5LZkxXvDmcXrP7RGaAGxOEBiPDbAND+krD5zjN3Q382e/5xk+sL0r3/O+J3Pj+uUcHh4meGZt+K/ijpN8wuRDFndOeeOuxV1RYT2K2tz66TeYQaNoYs05VQEG1w2eMJT0cwp7+yWpqqw/oXHPD8CkrM3glcQq+oikG/nlwFk+2PBZOUNZDFsZwFy9HDhQ9+rxdOicq10OGTOW+MglAoeGhHkY0IMvUqKcs80b+tZ61g3EZ+AycC4IkURJFccBn95f8o9kYuCxaYCPVOyhaRIeyHIYGRwX0oBzFTFAsimhdF80mDZcqaWDsAL2CG8jCibF/rCNc0EExLmHBux4dXePSom1tE/zpAq05dVZPX9yw62d4PRI6vKVTjMWdrQKPAlzIlIGWO5qbZjYnjgBx/uCGia5TkltZDofHWxy9cJBbl49n+uXLuTypYt58IHzOc994vDoKHVwlBwccElscnKS/vfT7nAPOOal4UonfGA+buwEn+0kziPnapoTJlVQaIVYC+cDaM2vKVWVArXXKo0glQM8cQBKFEIjRnGy6QdKr1QV3A6nzzhGZNG3pjGvF1ynkP6c5VpYdq9vsBmDD/5h7fpok4e2pjccNRSSpKJe8CbWLBfP0MacfWPRK/e2uhc6RYyvbFjvBj96mAZSkjapgptanvR6WmxYg5TZ5o0pu7U1Sn1cC/RE152gkSSyMyQmAcqgDpNDWamF6bPd5cSTPQkF0ns6PFRlUzcet6kAc9+nwhiGNmtE2OI3SEKPz60L5w/y1OOX89yTV3P10jlyVg7YtKpKJalyL0NTS2ZNqPQtB/+FV27l0196MV98/rW8/No2X/jaq/nMF1/IK6/fTqjfGjJDidjv5tXgsdgkzHP5wfN5zzse7r8WvHSR62wU8AFUYYgNNxnkQUmwxNa8BzaB7twUwHWqnwBeba+c5kBOJQJSr1sVLJIZ0s0MntOn6ycv6wszTM92Wwa86ZHmkCrW6zHh+jDP6PsBObBjmnEtmG2S4WxBCE4Chr2n3OOgibZsUjW12BZxhZgdu4ZJ6kqVSnccNxA9VWC5f9tgajO8LxrdKLTzsSaWAwKg0MUqZ5ezw0hSG+vd5OKF83no6iX4QTb8VFX7VskzW4VsnkkzV6edlv6ruNdvHef1N+/kmHuQcNfCcTFqyjNu2kiGIFIppNOuJjWiQwtmWQSZ+M5p2oSGRUHN8ZtcCwpd6RRTW0BYdR2Mm4OcjEOupdfze5/7Rr758hs54L546F7gZ/d8AFLco2pZW8hVpV7Zcq75LDrYJNevXODz5kP53ve/LT/8fe/MT/zAs/nJj076xA8+m4/z0u+Hvvcd+ch3vz0f/uAT+d7veDQfetfDed/T1/P0Ew/msYcu5PLFw3lvYI4Nc1QVUjKHdCtGYMbZZ03uExYU7zkcTIzuwUqodPdnAFXhi87p4JgUjGeBto7VvriYeYfpBq29qlIFARSbNkxIftSk0qFpQUV1nGoTSrcRTnWBWuxw8gK3HuTQqiZeyGFwPS2CRyBLM1ARH+FeF/IORmZCPSDRkU6BZp/ySNpvYcrJCkWfqoJX2PYMXjg+fOV8Pvz+t8rlirsAABAASURBVOfPf+x9+cHvemfe+fYrefDiBp8RvOIOEAKfveUepu56PKe2fLbxvNre2eaYl379QrBfAN7JLb8n+X2Jl4O379zJHV4Y+l1p672Pa/KI7zdXL1/JI3z/un7tai6cP5/NpnqCEepAnPtRceqBRZ6iOhV0ZVyVoBVE7I5j82XYM7fYw2K7L5sOjtJ9Xe4C/yS/aV/rGl1+9sa59+mml5TFnrU1yODBXDF8QHbaf5QwTr17v1HfOte0DObDjT4Wgp0eCJV7yMjaxaUldTPkLVqBfzs75rPdBbxFgLnSs6bbvpth++Xv2+bnB865jmJoZ/h/bD+T9N7gWd9deJ/wEztzuPeLneYz4+ZUc9ZJjhNX2iMXtKpW0cRAn/7LiI8XvhfnpLkpwOzRPrL477GOYx65tZdBCDNKRdoPQBaSEPs3isQzUcKmVFUq4d64OMQmQk0LVHhIWprcQWyFsiOEqkpVgRqLQ0t7w2LTo4qxCTtiUsuPkrTo+PQX7K45S6uFM88iFdEtrn5O7+ZAiisVToXvKQGwf2ZyD9VUB2sczJ0drR5maq/s5yiglVbPEFsFSs+OEBqDO1ETwX9Ct7aVzD9p5micdXIQO4voai8n7vkw6TPwlpjXm2SNwmBnXfQpTazttYD49zlDvrGL0fteGoZABweHefDSg3nooYf6N1XneTANYvsvgMaYH6b4gNl/LXSbBxsPuTel/pP4O8vLweP0b8l4QPqQ9MNOfyYmvnpqRuaqkiM0tgyoG36je+XBc3wZu54f+q6n85MfeY4PY2/Lozf9rXn4+HLCynjrgG8R1tcViPvn+oEUWTWMOTU1c1DBYcCbxCSwUA8dicTYlWfuNc/gcBHV/qfc7R5E2af/qoWUVKgKVSkjED+CnHQ+ploOk+iaFzt+mzi3A2RnI51jIGvrDw0oYiYZiz3kJ5zgQOYkX2PITKiNMENw0AW79WFD61Eu6bvn2P6LAzD5cGBsvO9VGAdYFTlbJouTIVuztkGdVdjpBiqGI6s8qRJA9zbfruFmauluN0w5JSU9BnsOH9QEE63irOGNACW3P2WyrmlXwApjhTpgHCs33gTw/kLcOMqSe8kAcNoxLQr5yBVnZP7c0yrL50E9miiClNWy0XmLZrq628bEa3kzD6kWH9cjictxTU+yJHH9Gw7co9cv5KMfeDT/5Q89m//0Y0/lE3/myXz8+5/IRz/0SL7vfQ/nO5+7nvc/fTXvevvlvOPxC3ns4XO8zD/Kw1cOc/3yUa5cOsoDFw9y/qhydFjxOi8+kFvvlg/FJ5wTW16ebeuYUrjGhxQK3TBIMHqVFUEUWhQKA8WtmiHId2hwFyDnSPGD0D67/ejjgEsDhQ1CNa6PAepAv7dzFDDQSYm8OLiHfM6PXw78Mu6aRq8FT+eA6MxDF3J+OfdZcamK9S35mB7HRdljhLTW9pYWNxOYE2zfhtoOpI50AKC9ihHqMLDZl+wyKdQDx5McU9Z/rtoRakA+M5yORkmnSEuLf8s9kJd5WmTgdGAuhKV7byE7ew1gLCzsWQNs+IAMcCaPgaRs1vbBnyUw0jF0CjhLZ1YEc8HCqeY8V3j59twTV/L2Ry71Oau/lP1GQudpClHomu/w0uHLz/MC4wsv5Rsv3eKlzMjXvvlmfh/9+Rdvx7V1rh7C/CNdBwMdmULoWdrR4UGe5gXlB995PY9cPY99uFRm1ElCBWKcEUte6xJw79rWOI5ySSNZ2o80Owh8WGQAmwB2PLHGuF/BTg8p3X52gGlQBGD0DJJKCPRGsLYnvnT2qq/9xU/ffcIjk2B0bTAgjqwxKDByJrMGALp+4n4WlTeB62jJQViqcBVNmoM07Yu0KAUeWvNCuKsXdvel+qYx18mC8WIW9rKQ1K1LWa4ebKG4QXwk4n1Z9dCDR3nsoQf7P0v1/tu5DVTQL6yAuI4dKCx+5gTHz/vPy6/d5oX0m5x/J0TMOsY6n7GE2XGXQUoSCWF04oDv6oZKd8H3qGRZdnk7bQ0wGLyw1TDA+pRyRp4LYZ3Di7G4IOsA9TDfevVOfutTX+M6ejFv3CaBPqynX6wQz2T41SkBmNc92hETEhnCsuXck4rnzzk+d/rC/aHL53KDl0Q3r53Po9ehh87lkeuHuXH5INcf2OTSxcrFc5VzB8kh+WvLfptzmR/xtIudai0VY5NFKKB3jeRCPNvxOU0xqHe0V4ctBlwSAHrMM9jEKrQxhLNr6EY3OnZoC7r3ByPCskbt/Efa7swjs2Gb95S59g3ozM2oD3aKoaMbh71Ttw2FPnXs7ZuoU3qipF/HtcAkA3Rkiy89AJ07jWbXev0mAi+SDSxi3gOAyNhIhgctxxF/+OqFfOSDT/FC8L35sx96Kk8/cSkPnN+0jXB6IRecWefkO9ncTct5dMJ3nuPj49w5gXjxd8sXgHxPetP/oorvSbeRpePjOznB5wRfYw74Zeolvnc9zPeua1ev9AvBA8971jAnY+4WGFwCrOQScndLVOdgdRg8YEJSqwxVFTo02AeJ6FoItutO4HqhXqNJoBmbGLKrShzCtY/L9AfIbEpip9qUTCI+iWztuNhkTgI5Z+awO02rivoh/M6GjRCSHhBYYdeEmCrGpiSIuasNdfGVQjSLEm+I2CHpt0dWoX2FiGrRuBYYigkL/qfrRkLMTfGnIczd+orDe++o89QJCZwx0V8KTYyU7WohEB0DfcWbM3DsB5SBB1RQgtyUs838Zwgzrh1DKusLXGoZs2kM4YjTMXZtcG37NJ0MbXR/n5kiXZYWQ9ccS4zwSpv7YHNiK8HLZLC36HvWPXE9yHHyt4jUdBpihHTWebXre2pZ0RW5W1/w+y5M29lsImdoZ36LvGecUXb+i/xWYW+FE/Yn9dMpTCINjs7osNNxSg3etfFapGk7Hc3EwQa424pl3T9PHjzWfrfniq+cyFXsG9JdpexsU9j3nsiZcZ0MN/ppqSt+xlnFy0A+aboN9mrqM0FnWoEJ7bRp20zWcW7D0K4gbxSBDzcbsKOjo/iAuvHQw7nx8EO5cNEvIaRl3+jZ8uHTB9mJLwd58N3uh93t+afxPvTAjv0t2PKg3C6cGUhCIXSn9OqoUsECU/Q5GAQ/BF88f5CnHrsc/y2X/+QHn8nHvvOJvP3RSzwwfWAnc2dYCUXNm40ZQwMjHw4hFbodTAbhHj4DIiW6TUulqtJNBplzhTDSAXVYGVx73zzBZz1b9oeN5CTRBmsLQ/fGkAiN5DBvbJWqSuxwcyGiV1AhORQaBReERGeu/gDt2ncgz42RwjpP2KRzJM2jgQ9Frk+5SmCxhbbTwZGtJb0Q5uqN2xqWKu340yvzx/nMq8mYgQ2TI2yz8CCHNhaOSC+JwAKdFKRJ2W+1r6R9stcKpNBrx1thBSJUVZNAg4sly5qs3Z0MzWopB2npxNHTGMNBKhuAYi/JGNRmHs/OMULDgbENzR3agLDaEO/q018/M52l6Wqs9oRSYht9bKY0LYy6QUjxpUmXyk6o65m+GFoCnTyrf28AGN+eNkzyxM3L+XMffnv+2k88l//bTz6T//4n35H/4c8/nf/hp96R/zv0//jzT7X+3yP/d594R/7qx5/MX/qhJ/MXPvZE/vwPPJ4f/57H8sPf+Ug+8v6b+b53P5TvevZ6PvDOh/Kep67m2Scu5+nHLuXJGxfytocu5NGrh7l25SgXjirWUyWvVFUSqBdQrBiBNRRYVbEG9NOLI1WVXdvJ009LlaO7vSV28ZwQx7aaVCUdyL6/ZenG/ANjnzvK0Al0fDJyp++VRNEN9BgYU12joBrUE8Dp5vILPSnRMJCLsc9TgKU30nJnYXB+52gw2qckZk5cSMlIn8kQuo7Fr0PcB73dE3CwLSeNuedWAczeM0xs+jVASjQ6Tg0gnumrwzqHftNBi5o0ZxcZHAPsiB3BXmjreZWpv2VWhhczGj3gSdWUNSnqHpoyYdlgGJxB5pMaZ3Cth7wgeJzz0JeCD/Ol0eN1zBc+Did5A5F7pJv+g2skEvmw5M3bJ/n8117LJ7/0cvx3Bf13zPwLwU9+5ZX+a6dbxwaPeCY2EbQhG9Onqk4pRWnT76FL5/P+d1zL048/mAd4KaEp84GZVNnDmDiiE5hm1DRcPPUN1pylVdUiJS3xnFaqQnODstfGKhe+ED61oXJ4QNJNp0pWrLlYzrRZywjR4FTkpnZ9qoOyIeuk3jQ+5una5hEC6cwTXPEbXTcKqGOY17M4uPhsHuRxLmChdjGS0GYCVThLeCAJpQppIe/pDX67od2LuFlj2Pcm12AcdYRJSxneTO764VWVDWSt5w5G3n7zwTz1+JU8yMtpz7+qIvekVJ8tSfQmK3vgOtlNMo3er9ucr/616kuvvNl/lRTrsZb2HbEZXQhVjAtVgTZpgP5UfeZbXclGZWjOJyGGypo5LO6FV6EzHWPQQpUaG00VtfjPSAAVLwZv3an8wR+9mF/5d1/JZ7/yWv9n0XqesIdbaDdVwqnDbhA3APcJS4yRY+rPa2xV8y2fabf8Ymp4rLzvxZepW/bzJBvlUoewFZWaaJ4bZqy5QkXmpwDNSqdEPafKlISkLWvNEmFdq5wzbVDLsPS0O7aispaZt6pOceR5/uOfpVFsKfaAgE8no/IWgWYnZvGpWtc1gQo/YGka4bAk1Z1UI7aqJQYFE6M41Eqlz/OWE1ybCF74gqWWH3QkoqOPNDjWKHRQ12QS1gCgGRoenVbbhM2KvI7YQHCO5+Ykj1y7kB96/9vyUz/43nzkO9+eJ7ne/N5hTFNfZoX/7FVFJaRHLchjPLiethLnzgl0hxd9tyW+B/nXgLf9HzP6HenOrf6jCW3HxyfR75i4g81BLl+6lIf5vnX1ypWcO3+u96cncg6pJ0OQS21k7awLNK2GRn2Mre5ZgVw9bK+P9upke+ifXhx3uZ7qa87qGe5y64pHj3dbFt1nT809zt0ZwO+GYtvhO0G06W5EvQ33DGNJfX+Pgb/kMUecvQH9pQmtY5tWZcnc2Ly4ewdaX3yUpbszqUvtRuxObmAOteSf2n/M6Ixn/cdyDu2jZ71q39TrOIuEajzf1qg9+W5HPHOfZqS0MxFHX0+KHaxwxk8AGmveDgrXE+BuXWxiVw3WN4OhYG5PS0l5YlkSuYRK0IqQSZ3D2CYG8/bJixyaDGxA07cSi9BnAumZ1DG1bSKMs1eWn5r6Oqruk1Ottj5BAcbqsDNMocxJHYUq4bqrBlOkuQuZTQekwjBJoBJyMMBqUiqBtPaSKaDluMqZEQiPTFI5ddAJQ6XT5u6mI1jHIPcEhpB3kT1Gc+3YWRGWNEbYfmcG8ALCr2P1JNciE4pt6RSjVVqQJXZqZkn7oBsv2yNEuvPgSe1D34WMk87WiF8VcEFJJWcoNDHY7KTOMAOkgdxVChjo2kKGgloWy9KI89Rbz88OaxO55KxnXbfPwaOjw+VBdT0PPXQ9Fy5ciDHG8xzrD1DHfJIUPUpmAAAQAElEQVTyweafyN+6xUvBhW7zYlD8Ni8GT3hI9gOTh3j/1SDz9HHrOZfjgGxe8UKWLL02xbyHeYyXEd//gSfziR98T37wO5/K44/w4Dw8JNgPayP6S52DeHv/FpO5hkpGrL2KtY4GQBBmj7GivX6UAnGvJsY0eBPK2B7cEwKNJq3xAyRz+UVkZGno4q0rGw0f5NbD+gYCEClGzI8LCDUirGvRXqJdkPOrDRBlCLEjdCQuObW3mDTTh4nSDd+Zn+BFdn60RIE8fnjSx2yVItS5WCH+gbRbUnFeTfM2OHVHgJMNv1UmwyrC1agIO1nR9V3iW9PeApVgQ7y7zzhQ6rUEpKXrL80cVZUqKLU8GHJaG/MzQTBBZFQHcN04pclUSFSb+RJBv3RID8vkTNHuoRnfRC7UpVvDInZg7fxXNI1nacxDvOMCwCwGZKkTYHoII9lNioempIsKbZ3LVWC1ZnLMGjHba+zc8QiLFW0aPSZ+WH6CL6rvffp6PvSuG/ne997MD3zgifzZ73pb/tz3vyM/+YNP5z/92DvzX/zws/mLH38uf+XH35O/+hPvbvprP/6u/LefeFf+rz/57uZ/7RPvgSP/xHvyV3/s3flrf+7d+a8//q78pY+/J3/ph5/Lf/Gjz/U/6v7EzQe4zk485VhaQfSlIOt3zVXg1siaJmMFyCyJWJ1Hr634mmCMpF8nxQ9vkjYChNb7k5i1qlJVSaSR6aiPhEoBSDNOufOB4+qLwRNeDBrjnBIWVfxbWgZzAxvbNOFdXnJhBVQAheGGftpBd4rzaB9d84xso6AC09Vi27NqYQXN5oC/uSY44l9ptP/QPNLbglhVnC4Q/r2w0V5TRFZrFiWo/ZJKQmjWpn4qq404rtjKS3SgdXD1PEKq1jsQRmFf5hkoUt+zdrAJ0ufHmKIpEkZfMFw8v8lTj16Nv5R68MImW55fq19zhp4Lnj6vuDdyCxv4uU8vvHKn/y3BL3zt5bxx604O+eJ36842X3r+VV4WvpLX3jhmboqktjBnbNRdValaKPKkaq5xc3iQd/Di/DuevJJrlw5TCTk2rH/aQy7LEQ91xHUJQAMFhj+SgtE7e7qpMhX5kOhpn9U/IQXx8J6AAWc6ACZzSq0xYGbE0GPzaTbxJPdvsbbd/JPcSHwMaNI89Y0TtmhdJxhQrHOhNgste8Fi7GyH/pMIaky3df4ivlScD94yPCSs8AOHiVAikfRW9oZ28aYjZh594K6zxIiMnxV4udRcue0Y9TV2kxSfmfxrtfc980iefOxKznHcY2OCmaeCKNJEigxyjSm07Dn4+q2TfOPlN/PCK2/k+OQOMa7fvU0qNOeEqtCgarQwQOgIdBwY7+6apYnf30dU0qc6t9KCFLL1uifaOF4g1I4dnK6KFV3fjUPheZhvvXQ7v/47X84/+7dfyle+8Ub7bdreIsfaI5xUzevCfbmbpkdo7IkjE3rJINIrsVNTVYUOySub2qQ2EBwwqXRb86tTMdgykpdFsC6gtU+T8IIA6IfGlDu8c4JVzUnwiqK4Cb3XuA6XXh04oierBnZdo7n29meO4l61yqRue/Nl1qqRSZWaBtzBWh6MI9YQje1biMtcWO3ckTpGuYl5mQhMjfiNfFLJPHedvxMnMkMkZU2xjUT/Xn9mW33EMO9A9TVOn5YJNp97cMhL3ccevpSPfvApPre8Nx/mheDbuN+f888/25mKSVg940xbVS0At3HOwdr5HuT3nGNeBN7pF4F35v9MhJeA6/ei2/5PGfl+5Hej4zsnOeal4JaXzwcHm1y9fLlfCF6/djUX+Z51wLlVVb1fsObh+M75LGFwHx4KTXjC0fFB2HWrrV392HeWKRRsn+Jk0BkMn+QUKWU2tGvh+FMIpZG7Ek25q2FZ6nfL2CtiizpL58JZhzAUBMej/XHDeNq1xhhoQC3rJOW0Gc9MYYqMFWZNQ1r0xtEj7WHixgtXWRxGuYTYfZ1vOie4VVXoTT3pqMYj0xAacb1niAFrF+1jUC6zYu+FL/aqwm0SQgb6juuzR3WXrF5VqbtxMCYDpfieLxw+vSBs/QsEjoPnE2y6YupE2OmrOHlwaXA6VVXoYcRy2msRWeUiwQDp+AaqdFwhd13UlwQ13TAWmvunZccxihd8t3fKwYveIoPi3i0HhGSOK8vO2qkwGcLi2kFZArbviaqT7gLHmmda90ct1XnvRhedxUZaVKuYBFALwe6aEWR6uX8q085IVz9LgtKK7skmkOJki10R8gBOAjdEQnS/TxkgXX2SijS1HsmVZY2KZ6woPX07xsfVkh5PY2BJn6ITxx81c8srVYUZOyxNDkBJq7lPM0Uyx6xehpkrdzWLk4B1gS3nHtrij7Rm0dwkpiBfSX0lMf+4a9XlgyyDnANFgoE4SkZIypPq9ETGb8+2Bsd2iq/HsqpCD2OqSidoBlWxl4tWqRzyYtC/GLzJb7AefuihXLh4MbjwoeskW94MSic82HwQ3r5zu/9S8Fb/RuxO/0bM35L5cvCkH4BbYga0zfDTl1MWk0kyEy8yalZxIByd2+TmQ5fy3e99W/8bgz/IA/yJxy7nPF/c/ACzc0YYfWzXdRQ3vaSqkoD1nMj2/mBXoEmwVylPSnmG4AynqwKgx+YMyhJr4fyYPuj04F0lQkgS61NtU2j4M3aVgw9DypWSpQoOVSp2Pr5nZjFaQiUSFwT1SYOcYlKQMUZZsW/ufADa5eG4TVmvGa9vYwYATz2do3HmDCXpHVqhTEr0raT5ujNVIPTVf95y0cyvLXutYSLxT3pwtqzNEGnV9zmh63KzhOZsM99CsnZSkFZP5mZPtn0sttk62b65qxmZZU9Dj5zD7jvRbFEjycJiG8BNDOrQwKEgxM46c64a/ogD+pP6flzhzJkdsSo1AJIsEgodZWAb8HYEwoWRvrde16JPu2GqVOwxloqN6fNJYSG2IQebTfwlwtG5c3yoPc8vEy7k4WuX87ZHr+fZt9/Ie9/5SD74nsf732z6yIfenh/lBeKPf+TpfOKjz+SnPvZM/rMfejb/+Y+8K/8lLwf/Mi8J/5uf/I78d/+XD+Ynf+DZvO2RS7FZZnMHnhQDUqQ0GURBBaMjzWpbL8ovUPZXwxRbD/LAU6WqVBXTNw3zc914/WZp49Rjh6x1NaACeV6Y1vscp9Y8R4celTDPCFxCLriEIbV8GagCgSLFNmbxnKOjiarXedqsfXEBTypodPyQuuPS3AF5Q27JOoUmVaqgTApyggwnJLtWCVBsiL0+p/XcCUD7AszZ1VZaI+AmkBDXPojpZAAdwSAG6zIHyQtqhVh6pGVoWLm2xdq9KmDkWsdEPLvmte6U5pBrNmpT21x/8FyeefwK59+DOTrczBgc6S0PRj9Ed26OSdfdBzs55kXw1194I5/68kv52guvR/hgw9zg33rxtfzhV17iRc1tp8vgmKeTHmQEnyaS04WrKvTFljx09WLe99TlPHXzXA4PthnUWoUPF+LgWRzO2y0TDngyyLL2KW9r1eUoxAamtQqBmA21Vk15Sx5teuu3xa48MX2kOZPHamqOC3UeIhZ1mAT17i4+AM3Re9kHBID5BkQZKk2mEtM/5KsSQWrWQ6rkK2XXGt5pCpXis1SVPN2KsYoRYgwO2W+1D9S+BRm9qvCoRYFRv/UuuwTzyb5NcexQ4j+hQAl4bbPlxcKl85X3P3cz3/u+R/PodX4pQorBgTPjpoo4ALxTC1dG9H4zxjbhXNhCL792J1/55hv55suvZ3BOFLZqX3aO/TW8ihG1TIZchVRRgxCWEZeOjE0YfCcqtK5BauB06OCxeGj3tVEymCsSngNa+wJhX5HEKHHJ0/zzX3kxP/8bn80/+TdfzPMvvNnXqNep++zavbalzmtwTttg7RIVpO1tUhqcZmNiqj3rButBUpMG12tBWaiqQs/aOi/51TsFwszoiHLfzlGp8NgZQYp1Mez6TFfYgAZUeiikscFxFQGGgdOVfVavtVWB0DGlmzrC6fmEsvQNfhvsVQjshmxWP1ImBWOiVP8QNIKUblWVQOs9pEpd7ySIWdpwW5GH+cDpaFlcSJilzcU3Xj2GsRwyxuSh9XzwsBddqyZzW6scnUC0kaODkScfvZyPfdc7eSH4rnz/dz6Zt928lKMjimLqqsIVghMQWVWZHbmaVAa+J1xXTbzIvyMtLwXvrC8E+T7U34ngd/rfFjzOcf+xxDF1HOTqpSu5wfer61ev5sK58/ElYVWRvpZ5KgixTZhJ6eqTVCr+MEzorrHQV0J86+6CpJ2HUSrOISl7LFdcXkxb0/CnGKfnkmthmQvr6GlnBKuCNzoHj6shE1WbuOO+po/YzGu9raXjXN8+aUIvSLFJuZN0RENnhraBYK6Z1dOkKYsebugFZW21CpNX+9VU1vGu9a7wW/G7oqfbmoMa6RNj3JdR37J7qSwL6QpXx91cXCIrFuZqfE3uvm21CkAaF5JNCzhCzwPv3kYHKXGUYmMO2VpTy28xeAyNM7f30Zbxle/et1Snn2jLhSy2TqQs1ESx9BZ3w/6ptoKdpJXipnSqCS3aWabh25ObKX0br7OlnWqrZC33hq9WLcrSXfICVe9Fafw2tDg362HPF51+78E7zal5pyH0A2HJoK3FvX0oapIa/zaDPpIu5bCQJ8kikilN+7cI55QKi5T9dqaOadC342vq3248dVGS7u99j8V5JdznfAj2xVEmTWiVkt0pHSo8hTPIRQddeiuLwzJBxUuIuD54glAFNDk8PMqlSw/0Xws+fP16Llw43wZfBp7wEDw53vIl6CR3ePHny0EfgJPuRH0+CO9k/8XgrKnvHpmN+aZABWMS81uRcFX1w/L61Qfynbxc+LEfeFc++t3vyJOPX8u5o4Ns8JVCQ+w1hxjUqJMQLKlqLYlcQlowawrNSpTLD30oysAdL8/ysdFzF3PPPfOPmFGaetDR2G9XlKUpm1Pe0GKfGMhIzwWbCsn0lfxAJimTHEdd8CQH0tRr8OESkXsTY6YCi83IodDhpG7ZCbW0L6DpppdmLZLyKVmvSZrjPFQwb6DGFn13DVJPVYGaS8KRvko7C5NXf7DDiLfjKY2EHIxUWen1MYbcEVR+CxqZ5/jOTAxTLSnGhGF6mXkCCdNFzDVZ67QpQZ0gNALpCME5nXRnQ71PX/NM09QcpRUrk92TZ87LYcatoKQKvs6/8sxWnseKuMiCb9WikFt319Y29sRzQRkTWzrnUl9JnO+b4ZfjkxCOedlxzH3gDnRbur3NLX4brn58PLLFZxhEkkMu1AuHB3ng3GEuXTjI1QcPc91/v+mhB/LEjQfzdj6sP/XElTzzxFX08/gdpKulZmslBXUxojSuaFEoQJTPqM5aXNfQG125qjjFsbt5MEK7g85Dpm+lfdY4j30btTVl10jb85lbf1M2MdDDacweYVHpVZA8m8RjUmQGH+DmAaRv0DbZYEOZ02Y252iApKNpxC//zewFzwAAEABJREFU2dWEvshknkGOJtfk1BA9TNJzVKlB2nO21WYP185+bto/hM81DXK3qbkYGrJleLhBFHO2DeLJfRZkGWNB7raBLznPJgMnU6CqJYYaC915YwyyMZUggYJ1FEDvUevgXSwW+gnn6tGm8ti1i3nnY5dy/dK5rI0wREcJZ7SeR9FckPO9cWubL33j9Xzhay/l1ddvM3dByQHn3Wvon+OFxle/+Vo/Ny19YB0IVYUUqBig2CpVXW1PdeHcUZ578nLe/cSDefDiSLbH4FvOsy18cEqAUQQhBI/GGDinUZkfU1KB4d8jMnW3v/bQSEEkYS3gDhfGD4UoFDt5dnFrLLhrkdJGAPySHjLbvsz8gM5g+j6npoBBFOPpjF2TtTW0mnWBVLU5rXmqnEfimur52UfeRoydjK7M8dZLcRLa7Ol1kLu7mDnhrTsMh0mKVdUprINilzVgYU1juW4HcoAyqgP13Z4cZ8svVh/gRe/7n7meP/d9T+WD8Acv+K/W6ZGQmqE7eXOmdbrgR27lYz6bff1bnIN//FJefvUWFubCVtyrC961+VkGWf8zyVKpKu4RgZMzSSVNWZvAKp+17NCdoC/50n4qSKxdiem7toEuYZmlgQ4Kkwxrjq69qvImz5jf+8Nv5h/+i0/ln/z2F/LV51+NLwPTDUde1qiPvT0fJJF6AuR2ZcCb2fYFtpc5hpQNNqh4ab8SWIp79WZDkKuA2U0kh3oeucXDuzunVDNmjljEoNbN0dSDRspVbpEhu4ymcR6JiukcK/K0Nzw2lFX0bE9HO9NoKWfaWDTtU6wyShwikXNJFNXzydWZmXz4sFu4zWBkhYEloxxVCWkkxkwqcDACp05qrD0OTLs+yFGpKk3wpPjJXiNFa1atsMvH/WnwNvlos41/ffvR735nfuzPPJvv+47H88hDl/ies9llMkdV9RzGm2efer0DM/lOuM6OuXalO8e3c5tr+DYvAG/dupP+HnTrNvwO34WO+Y50J8e89N8Sc7A5zJVLV/Pwww/lqv+GIN+rDg8OmIZ5d5Wg0udanLD6Pr6UhgWMce2FsNKscVa/77Uv497HQmyfxO9H1nFvxvt5mk18ckdJZCXrXGX53brYPWQSD06fG1l2qcHeF9ectekn4WVuKZyDQc+ZZvwKKEN0NmYBjZQWVdsi1pJr7skC7rFCrsUHMafiRCv/59peKXuJFtTkvf5Fx0NJGJFep+Wg2blEZG9BRHviEXVmG4FnAAJdeWF4pilLK3jPQV3rnq2+mLqvunwSI72NDvuy+o7MjkJuxtO++G9EPEGcuKoorIT6ODd+JhAbHadI5mifcNGDEx5x+SlVlFOJVIVAV26AJKqhyQvDJIC7eq26OVb5T+QzyhcTWXJnr7nuSawBfF/2oNQSQ5mR+kMCUuG7dmNWec0S4nJPM8MCmkBaVJl5VlKfuZA6DGe6aasqdAx0bAVbe2X+7OfBhYpXj1O+4iuf86F5zJsWpPZjsKMW88Bmp5gqEEir50SfQNP6J47GrE6FIMF2fbXLpZ1hFajVY+UiKaErq+K2TCL9514kVQBZm5ZFFpZaxZt8rlwPRalNy1Dhh1xVkzdMAajZHBzkgYsXc/3atVznxeDFCxfwTnwg9stBPoD5sOu/DOQ3ZfOheJuH4e35kOQ3Y7dP7vBQ5IMvvr4g2MKN7311kqWgqkokC031T2hChweV61cv5Dvf/Vh+7MPP5s9+zzvy9ieu5eiCl/yIPkllbVXIdPWqKRT2KsaRVFVsc2R3+AAZvyAKLqQLu4evABJxeKqAlYcnMYHUWjuk27Im5WqnLCOcO+uK9R6E1v7El3KlqsIwTztg961dxGMDxKUlDR4vlC3cGnduoU5cLa+xnVxY9Ew/VDsMJ1bZ4Ja9MG06CJ/oX+kGZt2wAM94FSmzVeFLdzrFiUb3JnMXksS0SNOmv0dUXAqtoLSHY+1J6BZeuX8Dd252IINzbh5fZ4CwcRiS2pAPjyp4WDs7YHEW1Rys+8Rd93QEHCPZKdk1shsdUqZWVEFadZ3a6wywKh3n0no+6/A9ehesSwenaiaski9YlLOMcGyFtgvdzSma2QytpIoh1T9o9MpsKx/Rhe/Rk/PFaIMi+ddQTVynXqv6hbAq9pYvoO79lmvshPNqR+MkW46L+NYP2cgnfHE9gdc4ToitIkn2G8dLbIGryD+wQ4gIRdimOUOGYClJlZLFYxnkqWVt5KDH7d6QgqVxPnSfHhqRtO+hU9QmkVuAGVgb43COSnGepWupbJH9q5NRJBOLwkhVEV3NsczOfplvUqK6pQBpOozJ1vH/T9t/d1mSXFe+4N73RqTWmVUoXYVSEEWABKEputkkG83unvXWrJk/etasER9r5q1R781js9VrNslHdpMAKEBNghIgVKEkSmudmaGuzW8fM/d7IzKrCMyssbBj55x9hB0zd79+3SMqy5MAjwzRFZo9UZgKDCQCUhiwEJUWOZgY6IEUmQi4pDhQbb/4pdJxzC8uFBzHctHhBlz7a7tCJqsRYoMd7gEx2gxzBHKuBzxjVnDsbAti38NJVnClEUOPJDa+RJwa56S8Uv1w3p0+udR9vJi+50OndWKbk4AJLH4sRhSFItcqWYuJtRrzcOrqzXd29NQLb+rlV9+R+GXZArzloC2s65zST7/0Tv214HtXV+RTj9Vo+AZkKtmGMleIVNTKaaMPXeal4N0XdPncthrXTOPFoCzmJweuNkoA1FkMFF04QJyVNQLJNudUcMsA2Y/GXIjoLiJ7VORiKqFNNtEMSaRSlzYjQNIxwjS1LmdeERPeqeYe8w8WBxVO1XNm8qlaU4lNHEaypq4A6CDYwNBtl2xb4uK2jb4Qo+xwzS2YsHfAimxZc9sQZwzB+JjjLCj/V1PxAd44wp0aa1hBna84dvt5ocB3pqX2deu5LX3uE7fqX/3MA/rpT96m2y6fEmXiX4kZDvf+vX2NNeptzC/41esHdQ7+4PnXdf3absqRa+8OCGhFjXO9J6ceagSUiA3VOiRZgvqozZYUm/oPKSfTdPxEZlU7mixeG4TZpnqgOgeia6GrVw/0999/Vb/2B4/ycvAxfefJN/Te1T0yxiHOzMQJtOLaa1zj+bwMYa3VNmy1/vBEMYdtqlrTguNYFNycI5Ag20Skw5HpyrFOvsqrNGbi+A8pTA338mEWrIX9Y0NyTzkTLmLtIYVBTflRb6wVFxVJimuPd8miGUq9rXZC4IXI/JAqXVPLEhylBin5SsTQhmfpoiHk87+x5/HLvBw5YrLakBQ9uNJWDNl/4rgyKttQMRzuyVcIaWwCyruQ8flVBvIzA2JSo+BAlezJse2m++48r3/yk/frFz77oD71kTt06xVeCC7LhYGevNAUa2cecLq9lldcu3l+Ce3xGb+7u6dO+/V/Gc4Lwa7vaQ9bno/2eRl4wC+dlltL5d8OvHzlsi7kLwR5nlryjFW1UndmCTHl4Q6Iua8aWaOeYHEMnyimUM612ZaNhbL3E005ki5+8Z9s4bHbhlkM6TrabGwDbFTX0G2wIvUYVBUxbOA2OkVTlqbG0SvXSQ9PLcnd5VzXndQSD1UEkZWIhHGEEhMtFJfihScejY4qUYfVfzQa2UDaIME3yUpL/vCjlFhmAG7Q4c5UBWxaeraCa4itr7lnKfB9hvhOpix/UxdK8uS4hlomh+jqC2JmfOLXdeAy6lArF5LT+dhgdQDJ29cfhTxEtM4qHWr1AZWMJxxkOCKh9zX2XF0OHuqJEgXRe41lqbjujRhoqjtFAvUeg7RIsR1ISDJN2hE+TGam0Gz1LG0IR8HoI0FVHn3D/aZifKaY4ZAFTIspKD4lpPghvD/b8GYVKqpy9EO2zQRTYEosyrDOc1gDn4FW8x5KhfnG3m6EKnKCkyGEHtcQYlzyAtQR0KeTB/ED+hTcXXIOTogL2shShhqwdCvC4d6P0WFsaFNk1BujM08o1h+O1jk2M2/Ezg432mMKde8b7ao9DB5SbxETFN6ReQxkW8vlQidOntDFC+d1KS8GT56SFwteDK50sA9xw9vjt2B5Mbib35Lt7Oh6UV4M7tUNM//HrX18ciPNQ3+u06J8ORWNyaKnFDQ+wxpnZMDSZB7ctnnhcCUvBh+4TT//mYf0s5+6r14MHj+x1AJv80VFlSBxiU8sxHWW3Ej9uoof/sAFFYiSiPg1XlYkD1nWdqRFvhDCa4rEI6dXTAQoOZIvsaQESUfrPWnlJMDYffFGLq9waIlDSkzeGY8AzrTsDQoyKaOSr39Qr4gtgCGxITzp8cw8iNgyfSgaH5hh5KSa7lb6PJAztXT/xlySx5fJfHnCLBtrI7+EzJEA7HODx6Y08oeFsGOJxLwwYhlFsBZ8EVe1gHjRo0YLRZ5ouq5TXzDLUuYLENJozJfqUkHqCu+W+COVb2NVjd3JLHBi4lt7CppCo+OdVDB8GKcerdunnLEgKxR5hHUxGW+QBnAjS0kVUUJJUz2U2esuU6ro4aV2T3En12arijKwVx71edNhQ+55ACLECZ5DtGRYLqRl+NJahiKDLci7hLZKblpYQpX5EYIBFoulQlOcvZDkqtgSkiR8hVIm9YbahSycWmrPkVt2AX1BDF0h1O4r8uIDy7YVFnsJ08DJNOVaMMlysaj/xGcB12jJF1ofSbTkxd6ovBMKPQ85BzwcrcjrLIA8LSSSq69VJVNbYsmTmMpBWqWBRY9HCk99efG0wk7Ho48IGz35uxrJYw4VV7VEGWlzD5gKpPfMUyV2VQktO4F0bbbKgZGeEnlAM+5VMava9IxshmQIHdrFI76xs3KSMlZM8VynI0V5YMeoRhHRS2Z2oZcMmLXAUBuXQWWRkkPMT3zjgTG04gWNucdcvnBSD9x9npdvvJThgTEvFeJv9zVFLiLeBgs1EnKMuRXqpdev6onnXtebb7+nJfAC58Y8FCmm0mtv7eixZ9/Sa29fV8dbCiGb8ISI0Wj2UOLCQV+Bnz19QvfzcHvX5ZNcc5wxlbunoITK2VfZYxtZM89wwy6QVGX2o8eJFp/8O5gV2wDSnQEfmB0lhDL3Ri5DADe1g6tlgCaOSMRaa2gqEi11TJRie93dJ3gwdj2eg8Q5h0hv0Lo3cmY1IVDqM0ygotmWa8MspUOiNUjYwjoV0sVpBLLctRSIxOFRIy73i32+D+1zPu3zEuCAlwYr9CK+V+SFQuOlgla7OrFc6cqZbX3svov60hfv1//25z+qn/v03cq/ZblcLiTmUeYpjjrmEq1DfW0tPlDjoj3gA+K1t3f06DNv6IWX3+aXsQeg+BHLSMqWRGRIHzJM1K6WNUGRBS+K3wbFVzVsgIiJCSFOfZ2h+1MCpn70chxRqEV9FpzLa+I4D0+12lysYDkHVpLytfHd91b6xmOv67987TH96u9/T3/17Rf04ivv8d3zQLhW3rw8TcwmaayTjGQSfpZtBGsBt126F4OjLzZIBCa/ZGWiyi0aePQJZN8AABAASURBVGxFqId7fA8js0YcvcJmjpA5kptJVFMpDQOsj+71YrTJr/KkJI50OTh3RdDg3R6pcmYT8Sk0E5EjjmWjEjKgNtnxgKY9a8mAaXQss3fJlUt1fBQLeq6JyoscHj+KHBnwIqcCwjnry4SrbMt4JUYlMcZBUyOAOXpAMKpOIGJuFRHNh+7JraaH7r6kn/vMg/qFzz2oH3/4dt2WF4J8QUl+KiBFchGYoBDiZq8aOOnauJb3ua53d/fr2Sb/fvruDvLevnZ4CTi9EMxfDu7ncwDfXPLbW9s6d+6Crkz/yTAvBLd4SZh5MrsXqSTaTSg1sR+HLNHBq7ZDhq5kbRON7euG9xuT74gtda2hZFtrN0gb5g1xTL2JJPKoHuxHo2QIJSrczHS4XiwBQjlPisA+qHsYK2bIFdcmpXgrrMQPHCrdnKu0942MdXZ9n6w3s99QSzklW09Sahc3xrV9Azwscm4dPiNvkilQUoXm6CihGbhRSBzoYEgb/mPeGSmnWcN3s2/gNzl/48llFXYTSuJNIpfNENfBIooTSxstG94pTqHJOGQYnShD3Vb+zJW1weokKM4QLB9YRjDuE2mqZcIw2C7YNujoQ7bcAZidARU2wWh9XuaMrPKJAxpypBBaP+7xCwHaDDFQY6CQK1tA1ZfJuNj40Wu9khBlZ1S1fFiRomQpuMcYrXUZf0tdloqLVjnZqHBUxYBKrVTSYCROfj7No2yQaGSkt9zIJgJVkkQXLcnwKWjkI0lUUZKEDVhzCwjluE1zTvPbOEMtVPuUyNAcPQT8khiW2ImmfCI+1POwTnLNWWIbWWbWmkg1KBK7BVb54pSYwHi0Rr6GPXjpLctVd7Gmn5idAZo5TtvbS508ebL/p8SXL+vMqVNaLnK5kZOb5Qra54a5t99fAu7Un87v8puznfptWf3nxPxWfI+bZHzzRS88Xxi00ahqaMy+VgqjDOXfjrly8ZQ++fAd+sXPf0T/7NMP6v67r+jUqWOyXZQvcBXKYFuia7RZLRtbwJ4YBy+WsiOB4Zv6YL0X7pJt9hGRcGnikoDZ9kKVDDm2krlW8Fch0cSgqWEt1QDdX+juRELbASSxz5E5higqMVOh207ywEVRQ6Wozy04p5LKsdbbghSpxqG3rsUvOXCtsMii2cwFDx6fboxEILgrF8Lo8XNkhnjA0JC49jhrxn6hg/YelHw4sjRVupjRFxBdaSmjKLZQQGhDRJNsF4mGqPxyYc4rg6577NFyHCoPA13C0AjKd2glpKgJWBGpVk1p0SB6KwtC4JahUyE1SHaEifT+rbEn7BcnEj5J1ohFTCis8CawGigHLmkyq1rXJott7C5LBnstK3IozhPFCYpXTOUTHcC2+g9A9WgIhrBk7ESy2ddC1ILBznW3kO3upnHO8g3ZNhqwJUTFYh5zUBWdxSqNzGEKzklV3IyhMrCHtjlOeFqyGRRChjtkjdZ9tpZLbW0vtVy4TwOc3EXDM6zDjPToISK04uF870CCMe9CmuasdUnRjaw4D8q5J5o53oEQVWHUX0WEQ/SYoCaTHWHuUw4MUoKTKKQjrTAG5qpzCHH2uImcmjgTq4zJzxo/7NGStbgM5dUtrYCNocl20VznhnUWG1IINnf3qQNzOUpD76gk8jYFhMLRY2uSbEPqLQB7liqdc4mHxjzBrnhqO37MuvNDZ3X/Hed04fQxvAzFM6EJRGbz6ZJFy2B5Adna3VvpuVff1dPP56+WdmXOIefNIKGp2cuF3ru2W38p+Nyr7ykvjZbYbVLRcWOUSt/AMt/0vePY9qL+Daz7bzujcye3WGJ9MqlaJkGwrHSRCAm5RlR3EhxKD1mkySQQHU2yg4Ln/BAcqt5h5ZxhN7gcVuyRqiUkVApD7DB6Uw/LGAJKbwwJCJVHgETBqxA42XMUegXRiaFXlhrA4gurNNgIkV3GHibkjW3qSwLDN27JH63kCOBTJy05qKnmGLyMZWH9MTfVeysmtvZ0jJd9x5dNx48tderENt+VjuvcmRO6eO6Ubs0/lfChM3r4nsv67Mc/pH/5U/fr3/zzR/S/4YXgT33yDt1721kd42VFpkvZmloBXbEt2yjWQoPQbWtnv+npl97W9556RW+8dVUCC5W38Y4uAVmWFNVGynJgAWzDIHXCS2nOAMW11bkWJATI2msTELtdIk0fAog2XCfc6j8wunFgLzNO/kPOZ0VLfvSS+Z4ZnkP6zvV9fe/pN/Tbf/aY/sOXv6Xf+qPH9NfffVnP8nLw3av7YjvqGNXQyELump9cZg0hRFGAbGpIt7uszu1wXNxpwfW+WERusgOqCk9NE03zxZDzi6mEs4qrKY3IQFIExZOBXikzDLnshAyI1K2ghLVKGAlnup3Zhu42Jw2KWbluRWMnZA8/9FGSBJQ1RHcUSXGz0QaBSIouwWoOTFWX0pwBCg8hJme+f9kDAIs41WUS2QZVJEjkpcrGGiJCdrdjwN5YSgNtyB3PaDNCzjFCPH1yoUfuv8KzwsP6+c/er0ceuJVr8KQWC+KSGx8SyI5AOjg9AqQZT/0HPOMUcf7t8xxTzzS8GOz/TNI+zzq73AP26sXgHi8I8x3ggF8MZJptXv5duHCOXzZd1sULF3T8+DEtuR+IZjM31JDTw/N5XyRsIeyxHSXbsj3gRDYOXXYVLPhE4zzpHtnBEQILBpt79NAMDCHrKDE5SzichxkVqlh87GjDkaomSeUlWnnC192xBWay7HmorGaunM+lCC+A5C+SAIqM0MMZyUGU4qKNZmQ7Y4R4wEcnStmq7GLm7oQxBkLKljrQkz52IYfyHSkUbE3EEmflBzlBsPSEhZshx5oLiGIGSn0lxX9QfOIbvJFPkENVlIjtlNqRejeMXAohTj0+oejl0sT1RArmso17J9GylqwvtJYJoGOmR+j+jMrZFz9S1ZJwoHcLRon8cuZSH8oRuXAM4XEASuYsL5DBbMZBk62h49r7LMcaqImPAkfaoGHkQ5ycHT/q0tE+psCSamkl9WHkmZN0VKXHFtJGu5m+OXHk0EbITcUNnw2xXEuvodSjQ1mySaGjxpvpFTAMiSl9cx3IdMU23CSc6KLFBJu7bdHX+ixNwtGI6KFh3xA7Qr4SJoN1aAKlYcsxhA0tDMKXs7ouhGblB/CGXmEZIB+xHtVjvhkWfKZyqGGGVPOLGlSNqYpnmOWEhABnDLl61odwA07GCqkBB00e4SGwMOLjkmODyIUJnh4bfLAejWK7Mm9vb/El96QuXTivy5cv6czpU1pia9wsGzfK/EPZ/S8G91T/x63r13X9+o52oPwF4d7ubv+HdvnN2UH8eWLOh0fkcKVVQRJp1VsKQAJg28CtY9vWrReP8xs/vlR/4eH6H5B87IFbdO7sNvXwJM7D3gL/xcKsrYkxHwxwjj7f3ulJiE1gC4kxPoaLuOhlTC3QVBvRfMgxNvU22/isIKkLxS7LSUsd0QhSVMc+YhwF2fgKssTYKfNFVxpz2Wjw1DSL/egktRqgbdnGhRnxtUw0AnMkH2jZGAQKBYHKLQNET8KyE7fg5pcbEaKSrvJEyTxSoHEjSVYxEJmH7IhQHEBIWWOfEzEpmBkPFEYCGZEx5FwiIKHqg2ZzykMjT8YQMbDkCiHSg8VzIiB6a6bWBRQFmrPEnynCDA8h0/Fo3R93U0wotbUGgJ6xwbMd2ZtybuSIA1zY0lWtAIylfPCQhI4LMXQKiVLkJCysRRpYg5vc4TC0VjnAyqvzGhnKCz674F89QAmbA970IFlWeJ8hEklgWfshChYiYISiqSrJJWlbdojjAV9AXkQPifRwDTI61xYj28BRJqdyXRUn++BuccQeL7DUkxjUyhTZuBstcsjmusU3cvfDgR75GA/0x7a2tMAn9soc30HJHyy2Imd0ZU/Iipp3eSuYvx6TFxhdZIcjlme4OKVSB/KY+1Bu5it45uLZOzMHJeb9+k3MfWbPM5vYUNabvUHtPXNB3ZFEdJYjCi176ishgfhtxla+GrrHDzPaPYBdWLuTt+Zj7s4ROMYO4ZUdsBPXqVEsJomHvdgaPsq+u2etdMGoOfWHkrdhaPnMWu3rLA+Q999+SvfccpJfPkkH3J9WxLTyISOdcPYhoEVqeQEP2Xr76p6eeuHd+h88cHuTnOMuWlOkhcxD40rPvvqOHn/hLV3jhQbvf2RboicxU6WsiPDGRwrEpF7iECOOl3m59PDdF/ShCyfQuN+B2y7/JEq9KERVmsFjV7Xan6SLhdjyjxxrY4AaB7zj6NUB4xNWes+tcS3Gtwibqcrh1ATrnYMTNRQg9vCQbS2gYKFeO1VSW03JnMlt8qoaQHgY5Mjrobx6/cNAHrIllfow8DC8E8rulJYhD3bhR4mpZoiUlEnWdlB8QZL8J90P3XlGn//orfrCx2/XF37sDn3xJ+7UT//kPfonn7lXv/C5+/Qvf+Yh/a//2Uf0b37pEf0f/vWP6d/8i4/qX3zhHn3ygRzPY9pycvaZGrUtsi/OtJZ9mPJCecF5sVhIFkvjxfarb17XNx97Vd//wat899oXJiz01on0svFmAcxEECuPbb0xOGLXRJqlcpNKz0AKVYsBqnwDICsuXhPOwZgQD3B0Nk44dIh4UM53IOqzgMF6TgSuxZbrFMp3EsH3We8+5+m13ZV+8NJ7+qO/e1b/8Xe/o3/729/Wr3/tSf3xN17Soz94U6+/taN93g6ShayVGY4WMYQ2GBKd+RWKC4aItoEmkvpxGStaEcN3YLGmBlE5IsH02la4cUnvvI/RJfcfa93wJwE4mUrGxIFjqaQbAPPkF+qZrxD0logm9WPOzoHZJjh5MKRTa2ICh5MQuzWd87igp0cKCZtFhiKyFu8rR6TPuZDTkzdYclOC4rsgBR/NMbO0nrfbjR04jlC3ZGQmdCy9IycvrPRwltLL8gFY929ekXZFzgOdObnUx++/Rb/AM8LPffo+ffzDV3T5/DGlForAj7BDPfMGMEOX8zmSfV5xfA84APkLwVBe+tVLwfq3BHneybPN/h7PN3s62N/nfDuAH4jTlHvJli6cv6BbLl/WhQvndfzEcS14IUjFqjWlkiyoT8k1MISpipSDPPUj6gTDYwkh/hB9Pcth56MZ4heqza4DO/xv5jhMfEkRt4ZJuwnvGbshOyF2YTPhpiyOZyfdpB321CHfybY5m+b2wdbZDSHxIcSb9FiyhpzpR8zTFAXHr4T3Hex1QF3HG/r7Bt3UkHpicO1HpInmKoYwWJld4+YAQp+ybVpyxNb6lGXikyU6CaJusKDrwoYhPj8KfeDeTDmtvo/MZr6EcJalF8WliESOHSoX96XBQASZixI+XaSpflAu4EpGYMOzqGlufeMAmKMVgXgi3DwIlo5nT4dSMvYW/9JRmEPkmUmmtnjiMHpOw4ox64Bsy/awSmtJUvCQ0mLp1JQsZuwUayeTFGlzL6piMLxbWBF+xftgWzakw9TQGy6d2BdyZU9ZVXp5AAAQAElEQVS7jmHq7AELRcNCR+jdsEM0jMwlcnui6AYhT93s4JUvmISXDrUGnmr4hB7rxVxrbuWLuTgoFWfsZGOBkr4Miekm/A2pplW1oSMbqo5AeImtxmnAUOLEKYvc0WaKThAMI86ToWZFr95B27IHBXeGThGzfkUIkTOWwWRbBrCtBbTkZnay/lPiC8q/i3HmzGktFwu2rik3zrwc3Oe3aPm/bO3s7GtnZ0fXinZ5IOLmmb8WzE2Tp6YVX+ryn9XkHFhxBwnv82ZsYjqI2Zt6A0itMC35MnyRG/wnHriif/nFB/Wvf/phffpjt/FbwBNabi8qLvUuqM228iNGVXMfgyPmHMncMdsOE6x8pqlFfeIgN4jFRoTWVpd3HzZjyz9AKLHhOOe42bnuJOcHma608MQZxWbEOSyEyLwY6PGBzR3PZCraBLtfU+LteAVp3aUSqttSn2hg5YZYnZDGt5t8zgg55ztM2bcUE99Q7CNrhU1DMFKWWnLmmYDIJIuaqvqOxAv3sCSGbJx6F2wYw3CiI9GHUA4Nv5DhoaZKwWA8U3enPiNO9G6pixbRxsZiqy70Qzg5GrS5B6ijE1dSPEroU2WRQ/0gVlNliNMiQyiAqVGdLBr56aLOUmXZEJa5o3fZEl20GSrAKt0YyEXPEVFUEPqGVI4sJU5YGusJIfZLIvqsrJBwBEMYnVzksE1+KPwQCRxyqCF3Uq49Hr7FOSiqy5zZYdxwxAehHwdU5ByvkGi2ZQ9ahAPSgZKqbA09hEJvWuJ3gs+QE7wYLD/sTJtRWU7m70qNkkWz7E6J3+fz7ToPq/z+Q23gtiV6hqqXc6ugDDFgi2gjKK2qQhgclnXxbFK1jwF775irvq5lzC5teE1541jmCM7MymApDLJsa2qZs+SC2mxrAWe/lRQ7uptlM7eZO04hpQGEQTOEXB1/gkpc28ihrvWcmOO3ZpGmMOTe+ywGhwoaOWTlGl4fv6Y6DpxfSx4sbz23rbzUueXiMXnBHYnzrbHZ8c8eFOUEqJoaueg25wsXKfy1t67ryRff0hvv7snLY9wvl0pbcA9iIn5hFU16Gb9Hn3lTr755jePVYipDY6z0xZkNJQ+kqTk7IcpPLadPHdODd13QA3eerv8ZDzuv2GSnQy6dUZ5+ykaWTOIcl9YtwWs9qoYK3pAbvFgfWmdEVu8DNQKXHDsyqVWBJSCC59h1TxTmyhzlozTLDkUONXR4g6pHaGCW6BqNrSmVUOUYhgu7MwwfAdIlS0WilcxAF6Bt2ZBUXFY1oOIZGkPmo3SWykrWCscv0ErHt5d66O7L+u/+6Uf1f/xXn9T/6V9/Qv/nf/VR+CPoH4Pg/6tH9L//V4/of/cvHtF/93MP6Wd5UfjxBy/r1ssndOL4QjnWnG6Vk6yZdRDM0Oi2ZRvNqh/knGJXr+3ru0+/rr/61vN68ZV3KXchLyFLDoHYlpVmOOcDWJ/LASFW6ybcZgvgDb28a+imnJeti32MDcqxEVxJKPMjdQw5GHvZ9UQ3bKI1Rejmab9FmeD4i+tVOqA+XrywYfmlcv7HVm+8s6/vPP2mfvfrT+vff/X7+pX/9h399h98V995/CVdvc41SUL62F/yVZ/qkCyR08WNnLoan2WhAy6yfV5M7uwe8PJ/X6+8uaNnX7mqZ158V6++9p52dveJpT5GSqo5WlTyHOokphdUZpQcOzOriU19EwEpch8SkojuGQ33YjWZNdwiqDfErEjw5GEnK8RmpqSKF8e6fHDKMcQ1KBro5FNRBQMK2zBMrDjZWXBEe8oSX40Gxn11KCKJ2FrFFQs68dTCiCxaoTWfkjQD+cOUQGEHzzFiNcpn5PTveC757L5wZkufePAWfelzD+pnPvVhPXjvFV04x7MB14OqEQ9vVQAyPSm72iIqp1njZWDj4B9wPw/lvr67t69djvd+nmNK3lV/SbjfXwZyAjTuHaTXMT4Xzp8/r1uuMD/8+IljWrAPzgxNLIUVZ104ozKCZUwhcB8hVBER1gk/G69QR+axZY6ZOmzHFxlGojp1WuafCFN6zL2ShgrFnli0dNtkDmELMCgv7DmMQ8NGzzxuHlhYwPBQl22LrpbB4IcIpYXA6UjKHiSyKECR5WGfOCrLwCv1wwjMqVJUzhnAsweh2EONOiYSclHlwBmHPOtUEmzdLzPFFn4z2rCNPDZVQomfIiYvLBOkyCHhK4Ri8Mgh27It0TvVFaG0QOGhyKFx0NV9paxjmhdFU2vlLNy6kD1nM1UERMe2gWZdWHtPxlDXMhrvECxqUUvdJQk4Vmo3MwyyLdsYyWUocxQFapQOiYaLJkLtvRVbJL4kHLzp1Qwcgm32xIUmLC6hST/CswUhysaSwLVmExjCgsTYu6kj1LU+JrLn6Pp8oLoBcAiDAQx3lzgNMWevOE/LnhO7sFFHr27yvgknXVxDk9XUO8kqmQOlSj+mSdbMAkiPBuu9DtjaNkV1n028u//jIzH0MfGU7kaeRGYISUPoSsZQclSq2jBc5h40SnnF7RDFEiqv7hKVGkCy3sKQO1rjdBzW6NiB+EI2Q/YWh0gVNIa+21F6TKQQrmGDetQ85vzGgU5doBGgeanIFTjNixIoRACnH3NlLeDVu4F96EJMkWxryY21Xgxyk7vMb7/Onj0LtuRL7UoHuYHyJLwP5Tdpuzt7/MZ6B7rOy8Fd7e5A/FZtl5eD+9xUc6OtveIL14qbKYWkFzF5SmOXWI/SwiFqAGTOhc6cPa6H7r2in//sg7wY/Kh+8pG7ddvlc3xJX2jBntgmEKKPZAmt/FlThMyfPQ8POR7ExmaixQuJ4KGo3fcgYjxJm50Ja7NeuWtu3FAS2xBzPConMnCCIhXFXhRDCNTwyT/1EADaSrQWqoZP5YdHb3whaZF7MuVDMTka1RVcA5ng5cdGh6MSXl4xjjnMB69mwhW8Ka37S1VFKZayZpig5BQtayYhcSj4dR0kcvyB0eYx+xvYdtKUCdfOy6sPvYouHxrLGXcceg0IlQlets6rjuiokSNmRidZFBbLTosyqB2JcwJXEuNQAiK8XIFwpwfgCWIGhyHs/1tKccSmrqyHSqiHuZkttcFQWtWJgKcU3wmP8xRTuNTt6o1IwmKJ1CmWIKHIIiJLyiUaym/NwzuRvak3XvSL62Ui8/AmzsfkyRf4OHU5o8hq2YNkpWWerFP1rZzEHZAOcTzRTYwRY+scBZxx+CORv9WxqzOrRyQtG0Tl3S9yK40v7QsdP7al/LXggs86XEmSHilkYtTzSP3aUG+2ZVv5i+nr/FJkP38qaK6QUFwIr31gLqZM2eRqctmor/AWrXAGenRqK1tU5AR3r/UYt00cPXlDcZp49paZApGss17IkMNqLuYhR9SKLZnI2MY8eCAxxlbUxPJ73vglMJQk5dlNgVJHXLqpYYBKQYSTVfELFYI5WANNXGREPKXMaac2POEcNiEphoWXWoLRgQxkPrPI0lTHbsW96tiWdc+tZ3Tfh87qdF4GM4Gn85i603MZVg6lkUcmj7RcLHSw3/TCq+/pmZfeE+8ftNw6JoPLS9mueRBkLfXe1X09/uwbeuLZN3X96p7Eeb4a97/cA0NMr+wPRmXuifa5v24trLuo9aP3XNDFs8ewsxAyx7dxnov5FA5Ml0yHRDNKAzSy4I2hxR/dMUDAwq3mTw1ASosv7ojl0edtlUnxtyOHhG3wGFBv6BXXfYyPcSiqHEOBrTtz0u14iQiUFBaSan+r/l4gdoNR8WTXjW2kko2vh520EkpxBjobIRZEZvIhpUeqvUFpfL5tc0xuv3JGn37kjvqrwJ/7/L289LtHP/sTd+uLn7xTn33kNn3yoVv0EY7ZPbee1i3njussLwLznxqLz8gVx7WmyizU3EJ8uOZFYcdVzXY8KKnVP03Q/x1Ia3ev6ekX39affeMZfZuXYNevH2ixzLm3kG1iQ2MV5AYgT0ZpsihtTBYW71DWGtOaiOgOM2RbzKTesCcrDLhDNdsICmPPFCocl9RUFDmEU+mDA6WWrF5cly33GV7YCF57hR1PHaysd64d6AcvvKG//c6z+tb3X9AbvIRvbaEFxVBSKsM7koYsWtcFkmlFs9lXPr9ffP2qvvXkq/qL77ysr33jBf3uX/9A//XPn9av/+ET+q9//Li++fjLei8XPbEH862/50tNoWgh4ZN1aLSsx7boklUt/qFpa0RBdNndodaLAx1Tjg4SHYV4dGSLH3jHMqOxSUmReKHOMhMFi67Rar6Skw9Cjk8y9bQ1kn7iJMQnn5HxC6HiTiwu9Nm3PDPBoPItB8nGGlk0RBJIxUVriK04JSNjXaHXZ0lDb1qS8xLPBJ/86B36xS98VD/zkw/ogbsv6dyZ43X8E0cCApsIKJ75CUOmA0cOtuLcOuBcOzjY10FeCvK8kv/aqT+77HHNQbt72oeC7fGCcJVzMglYx/b2ts6fv6Arly7rwrmzOnHihBbcE2yOOj42C2M+0VBr8swrCgvvpj4qvhARMj+aGoHxZXMLQSVPiQzsPQvOiKIpLPGdOhS5S9Lk05irK7EaEdK6Zc5OayxS4hquEwU7TBgBsqq5rmlS8G5FoBu8EwrryBhKrBHYRTwQxpg9iE2SAkXerKN0HW43Yh3p+ZU0M2m02uMhh3XfPqq8dUPrWYETnL0NoU59tk8APBhMDd9QZlDl75JoLj2HfPIGpNtYIMTqrnEa0DZsmnMkz5q0kdLlkx2XSlT8ohtp3RMSOoyu7YnKcZqQ8mOwGQokml5zw+scKwU7ernU0M+eQNlSVVHxgUTrINM13gOglz08VFERQlHgiQsNFYQeIISYviFGXdNG0IY42W0C6dF9qBCVZlEnNI9T8YV9wLA5V+TQ+7mT84PMFZZCSlgPh2PWDmup+/bDMcmd14Fm3qGxvGQLzUgJQdbxRzMPHadI2coKygDQQnWCBLgJEafaZcbIGzSVRgqlxdR5l+zJEjQ06b3a7hX8ME1eEz9knYIy+STjMImbMZsyLr3HEaJ3nbXnItFYo6ptRvqmlkJdzpocKmfqOoJrauD0cRzVwyoosuvmlpvcpQvnNb0Y3FpupULlxhjKjXSXG+kuN838xWD+U+LreSkI5ea6t7/Xb7bccFfc3EP1PZEsdT4p049JUwGinaqgdOTFcqFTJ7d09+3n9cUfv0+/9FMP6/M/frfuQj9xalu25YXJpC4bma4Q85Cyi2PUaOWWAZ9Afas8vIhyoSlQcQMJQNldsvhBdKF9MJji3FV8h+BKw4AARBizdjnuIQDs3WjxE9BCguCiNbA25Djblr1B+HQcIQuCyRlyjkOFBQhJhCr+IXsh5wef4LBoso2PZPbYdukwWVObVuOOGRwy2iKOSQQk9GmNidBNWrlipJfr5BJ9kmtTA0zO5QlQ31atTFPEACrBqwxMojk6huxjT2EBQXByuRQckNMzXzQcVI2ginV2LUisKBF/REpdKbuiGfLbyWTrTFi/PAAAEABJREFUmbs0y3FmbtyYBRsyR5QS+9jxeDdWEC2EKz1SCDEOnUoZQ3LHIQRE6iyb67wN0uArtbqOeWGeL8d8qY6uUQWhqlQMdC0WXuuy0pu6N4mGdKCWD4VpUjieuDYlR30taSpZ1YwMyVI54IG9ZLl+ompqUSxw9Ya85AXRqRPbOnl8W3mZVAanLqTkhE0BwNGKbMu2GHhgWOk6vxDZyz7Isg0uCZYpdbRhpxdadtYZZTD2oNDiwUJsazpusU2EOnXmmsQbefwHil/mbiNbahyWEs1oMxZhcd8L1C6QajrnsfaOD2FdPjJyRDYQZq3FBEpQeKcbtUZKqM6H7lNjq5Hqu7BAjWS8BVWdEhKEYmMZFHDFS7nzvKR56MOXdBcvdo4tsZNtAb6udUiWRKwGN+ewaO9e29XTL7+rl9+8Vi8mvNyS80KQ+5PCF0uZmLjv8gLnmZfe0Xefek2vv3Oddxx9D7INjWFN2d6sBF44nLnSL509oY/efZGXg6e1nQXLMnPI8EFyPCVUyGvSJKsSGhYCZtV9PqDqVFY+TI8er0FxI3G94MaiBOtoi2+FY+gywg09luzLbCBvpYsBolcSczy4AMotLrz163JGCoxfiEVojh+KAewalWYbBsEZkafumiLrzmdvTTyZBs/xqbTRmbcYwHE+N84c39L5kwudOQHx0o+vJkLUMZItOW/NZ+Kqvu+smGel7F+tnSIyZ7Y1c2aOTcI503SGEz1uYOYXEE35Nyr//Fsv6uvffE6vvLWjtjgmL7bIT2ItOkdMThQJWWnhocgzkd2pZkwx413AuhYSG+rIoTGwbdEla26pIfeyTSzGuDSOcWMvBZ8Wmz0SGEcGN6zsoyDz2WqhY2u8vIlUT4De12q1oxPbB7rjtgu6+84rOs13QXZBtjuR6eY9WVihM6P0yptX9cd//4x+5cvf1v/jN76p//G3vqNf+Z1H9R++8n39u698T7/5p0/qe8+8yS8CEpcKCVQ42SPC0slIlUgRYOtu2YNkYDMOsjZklHzIirrwb5MFGYtgRdM1gRuONcLjvZYjWQ4rSuU4lXxoSFKAOsUZGnJfhGSPNQJgIrwpGZMrxxdAIdwUihyKXXHEWnidZw1NwO4UQ0g0QzFDxopGmqYyGw0hOXOObC2abr14Qp/5+F36xS9+VD/9qXv04bsu6NypY9zHG84hGDUTVnmirSkJu7ZiUf2F4Kr++i//5dPu7i7X2j76Lvf3Xe1wf9/h2SbPOPs856w4H7P27MwxXgheOH9et1zhhSDPSMeOH1f/vpM5msxF36qO6Kr1lFSDRttQqKdABwuVdmho0djPQ+dAsBgOhUyKlZ+4dKJyfOldnUe8PCtHhGFIUNV2xLyheswW1zXsIXpYJdsMep+W6NBkjhyadA7rEMkypI5FD80gAitm7PbDWQquYcKn2InHeDN5E4vPTOMYxh6acYRpDg0foN439NmnW9Rz5Cw6ahkOYYkPRQ7FtQJrCDLylMiQfH0/UA71imBIikOGQ0qsIR3JO3J2k+ZGPuV4F7Bh3BC5TMq6HmIMrZG1dCO+iDEXZpYWyodFKHgngmqTmqoeZjR6fBsOjQKLB0cvH7DhPBBYnPDJXGjVB8Q1maiCCOuy3Xn5EKfokN3xeMdW+UoAmeqaOHFlx1QdPCdRYcjFyyBqSBK4NvIPHxhhfcU18kGSm3S/QIjrDv0oEp49UepEFuTGgBvlMA9zRI8hFFy9RezE6JBUaTIkBig1hyhIBWEDjqrwChANhVnl6Qc/unoBMEsCqPVoLl3mp0FAo4MwUcrp8wK3+DMQr5nAI8sYsc17gh4csoccG7I99JmTIx04LLWFh8gYluzFa0geqOoKQB56JPZjRAQgH0uo/clxC1UicA178YrM0GNtHLoYsBPzkRyZ6tiUmAPhCdZ7sC4xDiX2xWKhE9zsLp7rN7/z585pe3sLp2xZ44vZSit+y5Yb5i43z9xAr+/s1MNy/cUgN9X8RU0oLxBXfGEOb7xYEBNkH4wwppRtEid9R/oo5QZ78sSW7rj1jD73iXv0pZ96UD/1qXt1350XlId7vivI+bGJD6m3LDSELXP1DcUFjM62tEHEJAKQjlt0rhYKoKOPGKTkiQ9ixapyq7fh3Dh4DZkM5ZP1JiNZSk9s6TjRC4svqSqPEeyMlQR7wYT3ehUbpHxxdsEKptGaACEOd0bQRb+MiMl8AHRmRCEj8ujRE4qKK2Mral3pMj45fDByB8Kn7AlsYOTNGDVmqHoCsvBQZIpLWMSyBw8Rh6nq7fjG2IaMT+IO1Y6p5d+b6QbZOIGxO4xruY7fbDN+eJA3uBw5WbMG5CoEkAyx44YEzhw5pqUkKHWjTHY8FP9wYHrPgXBjXwCVeSO6xAJHHjIxJ56lp6xUWdPGN9SNjOZxK9ZWlQH0nnQhtLAi9sF2+fEdVgsvtLV00RK+BAzhopwDychjrlZtoYNmNS0gOLJoLrLswwRM3VmDlC/WK06gfClPdO0jnwuNhz71bLAGERXW+loQASQyY2NOpGjZ59iKGHCXbUyQ1GXhj80Ggy/Z81M83OevBTFJ1JM8LkWjeXBY4mDpEWPZ2T/Q1Z19HiJISFxwwZWWIpCr8sgJYG0xFQVDSKTAM3fkVge2ERkUh+qtxgyZw65kUXFa2yqoo2REiCkUDT6m7DEoJqBPhzHuYCJ3WA6WC2OgxyM1EixhKF1p7tdpgKiDjqgDDVtbIrUkM3iDUgws82Tfai5qLz0+2OISsbAcMxRKplwiIkSPH1TrAFsh2NYdt5zTw/dc0qWzx8RpPdIvUkGXEwsxJdH01ATZgPCXXr+uJ154R2++m7/8WypwBmuhBffJkNV/hPG1t3f03R+8oed5kbi3d1A1phYqLTlryMRZU5ejYWWu/HXYiWNb+vCd5/QgdJp7X/xs8purhusvczRZaSyxckZOFtzCCutyKxPZZz7NmfV2GSuJGInt/t1WITcOTE1XSqg54qzeRnRXxjj5KgHlUAhz0ce8tT/IsVRN5UdFYKIFC+WkCw9s442A16igKRDu1bGq/IeV2VTUGIkrGJ58kYvjkR4ZN/axsgSaKccj/pnMNsxacGxyHiyXOSc6xqipMQ25qBShcm9ynKb1A1OcyCeteBHxMi+u/vo7L+lrf/2MHn/+HT57t+Tlkoh019yRmhw2z1EKQ4N6Z26KzqjJV2kdiRTK81L2bLgEeh8ic6Y0n68bzqgVzlSKnLUmAd6iOGwrGHNmE4mv9eIcvxDG8pt46olP2Ui04HvPmRPSIw9+SD/9mQd1/92XdPzYQiJXHyJ4qJm1U+41ydGIt6T8m5+PPvWGvvqXT+s3/+gx/d5fPKU//bvn9PVvvaRvfP8lfe+p1/Xsq9f07q65pyYieSiN2EipCbF6rDZjkWruiBptU67YWi+5piTFG6jm2GghpWFvkMU68WrcL2NLLqVhK8aQuRprxA2NHifsbRCIbLO9ZMBmjR9kgcce33DJSjOccGIUKYUjVwCyoMjwWHE0IowSIsUce+YLF+cAnI4krETB0hNUXIVxSSHkm8ZKt144oc984i79/Oce0hceuUv33nae7/9cC30KpTFDWFHSh6JkPUXcN3JN5Tmk/1dP+7wE3K+XgPlrwF1eDObZZef6Hlin6fklMcmxxQvBPAtduXxJ4SeOH+M706LqZVMUYbMOm71mJ4JXqeO8j576ZmLtyZ/9UDWygFVOeIXluxaECox95C13BttJi5Q+7BEHxVqUBAOLl8gZPFDXkabCEDeSynaQNaHaDCAVC++9Y5H7DsQKMbfHfPEIkVSbhFetTzRPdRAHyPZgBWvznCKULHROLJaCPUH4oMjzj+ZmpIkQVa4RBiU8NBnc8MbJULmgirxTPcVFaRuEWL1CqLVBCoEWBj/ak3aisg3/yKwqjBSWkTpZttHW3cqPGDspLT5QC8o+5jO1am4YQ4ZDWV+o1g1UvWGIT1GXu2jZIcEh8ioNo+GdLCNnAK60mTvnQ+eKiVL66nL+J01obY8tdHh/OyI+EeOtH6KlAh/1C3gUm/QbnDGYglP+Om4qJJZaIV7CS7S1F8pNuoPV0D37GPAfp7XvWvrHo4bHPxrSxgqG/1FWNR8BORlmpOw1zNBaeD987VGTT27hoYY9BEtvOLUI70sJCq0dTMxai5QM7QZUm2sZB9VxH9QGvxmz3OEwaNO3y4DlkfOohBuGyUMjV4/TD99GQC6oQ0HrxIfgKNNllKXHradAChAHKLc588BznBeDF3gxeGt+K3b+go4dOzZ2iauBwMZvxg94SK7/nJib6s5Me/y2bZebKzfevb3+V4O8ADjgi+6Km7Oy3kwpRSrqg6plx1JOJ/OCclu3Xzmrz3zsLn3pCw/pZ/lN4QP3XNCZ03nQa4Q24ppsy0gwRcha7SDiU6UxrPgQOoC3mAsraw3AhaLQI2Zf7aEUx2eoDTE+fUOyH0GaulvDGoJVb6qwDKWzwhSH3KB0O8bGvQ0CiDYRau/Zu4aIb4XzKc7MmpNjwyTbsiSYzJOwUUIg1XGrssOVho9ETaDJF2JzVMSNoXTmwqzKQz6pBliTbVnSAqq64OnZv8QWxxA5OWLr1DrLiD1Mlalm1g0N93JjQCSV2a/Jywh9DZWCmoRgqBVl9khBJsJj+Klak9BtqypgnkxQKlBUntaEiD3dQ3YUyLJdnIFOPsbNbmOHYmlCHkYg2ZbRO2VEoTcoPStQzgFWHl3xpqgVxIlNyT2m/Lqo92u2ZWe/rN2Dla7zAmNvf6UD8ucaDc/DlHjIMElyHmnBA+liS634EnXBl+KlljyoLuqBeKEFnxu2K7dtLSAbXVbl5fJz6ufzQDzgJL9Sf7CQG2NfcY2cf7ZF+BEKBpWTJHya0CF7UbrAvFiqo9L2cqG8aDlxDAww+1ZTazQwevlrjCJHKhKNUrSzu9I1XgruHzSpnN2ZaPgydn3hiJ0Q6YWzOI4Tsd3SR4rIHKmn7N2zi+WR6BJqSDQhfduCDHNYbIE6b0pJwYNJXWqSgue6RCJPK92OPRR0g5p6g3cr1UYIdYsiukbVaGlwglgJh5V5svRWOFA5ZMr8cre40rCz0YXFKQsNnITwYmBUoJ5INNBKYJljv0LO+Xv21HE9dO9l3X/H+f6fDicfNmZAWva4yhWxzkrlsPZ9kXa5tz3z8nt68rl3eRG80mK7x9iWIDOXvZRtmeO99ELXd/f15Atv67Fn39a71/aYh0ozR+trZ1RvhoVg2BZGhpZL67bLp/SxD1/UrZeOY1wR0m1euPYQsOYsnoFZCBVeaCRjBMqIfwM3hEodjIWFJ6avtTFHr7PHMQ8RcQ8JWTc0DwTfCkcPD4pYbCHZ5iPU5LfqB59wjVbzgw1VNlZIstJipzLKwokezMZWMpbwUPkPHDap8ceL+EihOHfKOBkSUta+4IjKNFIsFlsPWXZkCGAxEccssg0O4TReJtUGRFVa5itijqxLfLY2vqxnc6cAABAASURBVBM1PnMP4HQlTz4nX+Fl9N/wQvB3/vwpfePRl/nMYe7lNrnIKUtjHnkh8wOgo80FMCPzcZTwsuxO4hor8+bgrgzGMev6hjABik+uaZG+iIHUsrHQa31gjTVmncnRjwMBdFPTggSpq2zoDSqZuHSS0VnfcikE7jXSPbed0xd//F79+EMf0sWz28p+NTHhmDeiIpMg+bK34fwWm/Ow6YB73IuvXtXffu9FfeP7L+vlN66L90DK/9Tk2vhldtOBMuWS40uJksgPZVxISJpbG1JsigWBPs4VrFHUW8pyfKK6rzRiKHnDg3beRzLIxhm1j/EICkCPlPXFJRxIuY8EVwJC7GtYKNHx2STb3TUcmmy2VQYJFhmSZOeoMQMqoqplDnRQCc72FytPbJpbeVBG5xmrbhLRFRLxiTu+XOmOK6f1+U/eo1/8/MP67Cfv1r23n9WZk0vVsSGnbdmdEEDS0cNI7uJNK75vHOR5JcTn+h6U55XpheDOzi7PLHs8s+S5ZbdeGK7wbVybSbG9tVUvAvM/FTl//pyO80Iw555dM0hhzKfRak3ILoM0uSGpN3d209HyTXHNuGcJbCRv2XS9T/OEz0IBh2L4TOj6tJAN31mchYrP0GMiHabynFINU/cdIKxfX8MYliAIU7SNVZY6D60sOM7I//+FlilqiPBDEOd9KgxN3rOcY4Z9wivthj7h4a61cslEGfLECspQ+SJUpgiHybohRB/QcFdSSpE02lp+n1nKb9O2KetQLv1wLQlu2Jd8Oqj+eLwnidM4+SPmJCtOYHG8ckGWbFUZsLohFAcpm9hkYgTlxLQt2xJ9JhyTq6YbMu6aWlzLPoCW+CHblu2hSeZH1UiUhEkEJb4oGHZDStwG2aAtRCy96oVXCDzxXY5CAljWhcQia6whe1VAEhTSBys/YjxC5LEEzpgakGoeTQ18iMYWGqpsFfWySUSXLEEsm/IA6MlnnEKRRTM+nVAKjGNkyCGG1APDVaFJjFyk3nxYkQ0Cdet6tMGHmtlCUj/5SsaukAQzg9YtDiwqbAL7XkfraBO5CAuySfbNwLVH/RXJcDE5iiykOpIMrZPCkOEqq1Qse4tAiKapKFUS9Qz34CFtNmxLvuwe58XgOV4MXuG3Y/mz+eO8GMwhyfpy3q34Jps/wd/b29fO9R1d39nRDnQdeRe+w0vB2OYbMv6JSew0XeR8SQxxYnQ4RVJ06rJd/5bgrRdO6pMP36af/8z9+iefvlf5z8LO11+ANOFCXJOIYVRaHiyTm51R4cmp0moau+/BgDG0whvOibOx4y+47TDsDQQ8QRARypcwPmAqHqPiaFsAsz8KamLDOsdIH3J3YCQjeTEkDbqUTCEiu5IDABWGL13d1mMZ0UHY68jdLo2SNDWbdRgPSqhcZWjlx0gJ2Hi8yV7kyxHuYHGKN7EjcQOKJ6x69AjdPGkgiImUMoZ0qMU/xNJmjxu8ABrnNKkqtji654jAQTul9tStDEDGTOWMDch12IymGoTe2LhBErpmvV6C8yUxewEYQ0otXnpjFwgFoM8C8rqnjCJqHsHDaNm9Mqnz1D6RaCUTxDQ1XYace9Ezm/Hp3WSQbCvNyk8kyY5spdnWW+/t6h+eeE1/+M0X9EffeEF/Dv3lt17U33znRX2Th6bvPvGKHvvBa3rq2Tf0zAtv6dmX3tJzL7+tF197R6+8cVWvv31Nb72zo/eu7nDd7ylftvd5ydgfcnmhQb3pduY0ZxNVU/CKF4IN3k8oqo9MURPGTsYRJMxJIYpXb0Y0BnpnZU9sSGDx8xDIjtq0vWXlL4yP83LHhcTCTGNuIPKAxRgKEAKiM1nTDp9z16/v6yBvj1hTdyvrodlwJrKBNUTmKI2BGWpkzkLDcQmcXEPExcTCxqjMNUgGnwgxsTNLApSY45c5CiIWmO0uDR4tpa2Q8ao6Ogftn2m48PFQdgbl8zRcOXexrTuzTfkB+wwI1bEpVAqSZYeiT/NF7oSFKchQnUEN/0ZJTY5LDV1u0UPkUygAPExtX7dcPKGH7rmoD3Hf2OJe1rRQ/Bo+4SIXXWl13rAHXa5Rb3NtPPHie3r+9Ws8LDbciW+ci8TTpQwkaHA6qjkvpPxbZY8+96beeHtHlN+pn/nqCusuAyrdJglEdpmfc6eP179Rdz8PwCe2BQJ5UcfEeVGBb9Wr0ag7ej4LChk6bKhNIsa2Mj8rKJ4qEKonPgKeMEaC+aiLO/rNOj7AlRJ+1DG4zXyhsg+P6D20UDyKZzumGjgBVDh+VSO1JDpywrs9Hi6/nKNCwj1MaSUPLHJDDj4TOY1iMzayQ6nBtmzHwjQuuVS5sIwqoCREFy3AzAH0wpxlJiEkc/9gt5NbQLwgyxpDOVYrNrjlHj0+C1fYd3ip/NzL7+hP+Tz+rT99Sl//9ot669qB2nIp0imnkY2skddK2RK6btZYZzwyZ/YvPJ/N4e1ITCM+7pMfKrlbpiyePMFUcUyswy05y4dEjYiSJ07issM1ZSy5kW1FogNI7HkYayN9mbHaC/ZRynXxiQdu1088fDsvzE9ouei+Yu9lyXaRaMna2M9We8v+kaxBuab/4clX9fXvPq8XXntXjV9ymRc+JoZZVUSc8/neqAdcoJNECpWMDeHGHjw0W6J0yvx9X8gQKD5MnDmD1+crGMtgRpBMhh2JfckeoWBxUXJgwSf+yU1o7Xa4MzAH5khxLg5UPI6JIUNEsG6JjrOSMxwDspUaKULCYFxnXTQmSe3JhyYzdLv4zEKJHWrsK6EBijJXUQKwK5ElH+jYcp8XgOf0s595QF/6qY/pcz92t+750FmdOr6Ml0TV5lpDkO2iyE3ICEnXqfE++EAHvBTc39+vl3178L16LtnTLi+Cd6C9XeRBeZ7JHzvk+iSV8syTZ588A50/dxZ9W9MLwczB9JTjuI7ZBddobXCr/ErrWCM4VPsaCJ1lkQunOFvEGArX3DxLwja0xKu3RpJQT9SxGnFtIebp84IS131FrhAOCrUazWhbaRVD7sjAdHB66RkawyBbwkH1/CpAepimhp55Y0+KUDchYVvviUgDlhqKsqoG1ilaUWMchDFBKveEajTknpeZ2YOSY4pjOBQX2NzxrLKzb4oRSs0l42UDDGJ6kN77XnU5o23ZjqiMReh1LSWQeorhURwd8XDfwCKWHx6NjK041SJkbljVDVw983UBiXkJUa2jEjXZhgSZgb2EJQ9M5kdpZsCPce4NiVnVOXHli2MAbIf7TcHukrybFFdqI9PI6ME184VtVStWHzmlHh6S6TDyw2s91jUli+vqpG2kGQaQbAbspj0bGvJkTVgUaFpKTKhhg+LUmLOhh4SsjXbYe8NwROyxExgtVMlq8s08sYQm7yM8rjlzj8Bd7XFxyV6E+hzdKhQXidZ9EQpxBE6liVdsYYeH2EOH0X9cs13zMMXsnOMxK5NgBHwZ5x4oynSWlZ7yOUmDJ8/Rem0zX6yHKWEdQaJ3+UcYicl8hyOozCChzBpObWGgvVOPYtNGI1dpOEaMC2JBhOPtIs5+xSZZC0vHjm3r3NlzunL5si5cuKD8OxrGthKeBOaL7XTD3d3ZV14I7tRv3naVm21usrEf8Ju3Ir4crIhLPCmqp5588Nou3TYzWAxFqDzUL3Tp/HF97MHb9E8/8yD0gD7+0G26eOGU6jsz7nG2TZgpTqNZQFC4Ow4r43xuU0FhTWF2RnVZgg99wsOB2nSCNUlg/VgZ0ZqaxY/RoPLHT5uEKUUlRShqeM8VrZM5GB0jkTgH2MNYkAhPBFryTjbW1njwwAiiQYmNnChi6AmpupQWu7uvo7fD8sDyLb3HkZ067DLINiZyF0Z8DioMGFuEUGPYPPqodKIUQhRCUTwjh49UhVvMWxTJskN4GTCd+XPTX4BHDVxicI5Z9NjzZTbyQuZcN6Pm5kkibfb9YLzsQi2/8NmF4iY9vhO+yZOPQwKElE5BJlORgelAVIdwpE/Hp9yyBq6hzFNUvtm5XkH5kDew3TWFhwDLC3jFA+lLr76nr/31c/p//i/f1v/l17+t/+uvQf/lm/rvf+2byN/Uf/8b/6D/22/+g/7vv/Ut/Q//9Vv6n778bf273/2e/vMffF+//ieP67/+2ZP6yl89pa/9zTP64797Rn/xzef0t995Qd967EV9+4mX9d2nX9Njz76uJ194Q0+/8rZeu3qg6xz6qiErpQ465TGyLkapBhj10jUd6fCY7BoVv5IyEBs9FFGjmX2KmN05xouh07xlOXF8KxCHv0ElwqmIwKQaZZGqtO7AuOIY7/D5lr8UXK2a7E17wwMKFEIE6D1yqGt9jE+XGFGSqwh1s2MSlPqz/hBqIGgtVQj1Nx6427QAPATFK3GhTKFq8aIojHRMyAMnBVEoQHRpCiJ/xCJVlNLWUrQN6o7kpseJkz/QOjTZex1Zn41T+YDT0RQoGcOLWNsCA11FAeMA2ZYXC+XL7gkeHj98xzk9fOdFnT99THZskLnSIdwpqvoYgjT8ICZYca0//8o1PfrMW3qdl96qvzhdaEGehfH1goGePYERmC5ryYv2Az3+3Ft6nmsr9z3zYmIR8oEW6i8/VK0xWqRUcjo5LR3jpfV9t5/Tx++7oItntmRibAxIfZRsy0ojRwQICGDoSNUnnDqjmyib0UISDX9GgQmMD+9oivu4dEo/PIyYAdqWbYmuapZt1mRVPpiKMnC8wzRaZHylnjOfZ8NCiItUduTiQjUDHd3smdk8EBWBldAHpdVaIgyKn8repRIzDFW0pIFVN7bonjWpdAbbs7woObr72kWzsDPU+lgjm8qo3Jez1sZ5UWsHf/fadX4B84Z+92+e02/88eP6s2+8qNfeWaktj8u8vFp4AYfsymnnqun5EWdMFo19nuesGZmm9ZcjnNuZ29mY8sVExNzjjjIYkirlcC3Ftmwoc1hCqSTJ2/IBEpz8Fo2hcsEJwS/aSlU9PonBSzlXYreHI9x1PVvH+IXOvbdf0Kc+dlf9e3LbWwtx+1Ja9j3UekagpsZ+MpCS6409bqA7e4370Fv68394Rv/w1Cu6mv9pC4a2v6d2sCcd7HfiBVKOi1lHiNDquGZVRUwle9RZVgbWwlj2+JY8CYpvEMhNPdQyaoboIzxIkW1MUJMQyYsgyaLhHB5Ck+1OKIhyccMhgESyK13HxsaQL4KEuYZGzoAWLTKMg0UnmpqjunB0Oga2uMkJCg5VbPTunFE4KL6h+JZPDcD0mn+BBUpdJ08s9fA9l/XPPv8R/dJPf1Sf/fiduv3KaZ3gHBDH1fjZCyWFnZEkdBuZ3pDTs968AC/KswcvA/f3D5Q/UtjZ29UuL+B3eCG4y8vA/LIvLwtjP+CFcO7vyXH82HFdvHhBV65c0fmzZ7V9bNxLapKmTNn4XhBficklRngMSkOGZW/XfgDsUSyhaJ0OayKTaG0Q7Ibe8zayrU3JEiokQmhK0iKUpQ+x1TwlbGAR4ztnVgD8AAAQAElEQVRyRwy0QbEUPIWGh/AJHtLR3MpZAMUvNOnw3nuUKk43tMk68RscZiDJQwAci0g5hRMXAh09Wqirs1QBko1A183aEXxTtTe1EXx07wPPbhFCAdc01wPUrQPpCmh6sFDkm1POExZTxkOhhUzDjZYc47IeWU88bz5j0BBRgyH96D0THIq6MdkidtvqP2jxCSFq2uzokxx8k8oGEA7rPUqWHR5kLTMVcwU7TLn+J+/Dlq5VhiMOxlQE7pGg8gccNlj1NmbtplZYH4KEulajsYeixATx0TpniAmIKxAHXBnnbrxC9WkSW2hWElIrmf03heQtV8DMByOABEf23hgmQryhxxaQyLBKGbmoBuBwWO9EsHGBQkKWwMT0g2DVDW675DlxtAqMMNHwwT+mUM6nfvPDJ0ARAx2k9015StEtNbaRT/BOqpaLMztbSoam3Ac7SeWtzYa96p+xHm08zblkcCPD5h6P0ByH32ychMqbo+e+eTgXNHPgAOS2rePHj+ncmbO6cumyLl64UDquqi+3PCDnJnqwv1JeAO7xW7id3Gi54dZNlxeEe9yAczM+2Nvvv7nLF9P68lWTjKpSTxPTqfZpOp/CQ0zId0Fd4EHpY/de1s9/+j7l/078iYdv05WLJ7S1RWweoPCjekZ04hZIYg9sB665LObCVgo886kJtFPkkCWwRj0rBDS6RiNsSD1tcthxiH+SRcbGFxmi+YrZ3csFEQ+RnNwlKS05wgHpazyZZg0hfjCSx7ukksuP+XpehdW5RTI6dVGFcU98Xx8RWQhEV1rZEErHN37BItYkMaC0ZG+Snb2MJbnCm8yPaJi0yBA93IBJGHaUYqO4MMVfvbXOkliVojugY6FPqoSUjQbLFI4OWao9MOcAanrFZk05b8PZnI5J+DZ8EiUwiGTxWbHuUAs0PIYXSNC1pswFKvw0WtW+sIqDGZp6onN0Jh7cdvmmCKYOVGVGLwJMXWW4YUg2wCSE2clljYSVJ7FXr+3ryRff1de/87L+5Bsv6Q+/8YL+4G+e1e/91TP68l8+rf/2Z0/zgPqkfu0Pn9B//trj+p9//wn9x68+rl/5ymP65S8/pv/pK4/r/w0v+h2w33lUv/yVR/Vvwf7dVx/Tv//qo/oPv/uo/tNXvqdf/d3v6o//9lnl/+basj+prTGkQ5RYdVGklnzpD0+NomFWaK6/NM672MoQAaoOQN7GddDgSdqQeU9U//nw8WMLsRO1hXGvncKPKFxrBA4X5wIklX8eLt7jQfI6n2sNf2UNWBIfPZDSELIWkqUHgfACT1akjkchfi4EL5Wu3khSdaKVK7w6uEKlMExOihc065L5AenzScr5q/ITlpAZoNTG53gc+1oaviuIaGwzjmrjn+hav0bDgFQW7LbjAVl8AGBRlw3nWIjPoeScqKWmmgcHCW2FCRTMpJ5QOxIUPBnRbfScL7y4y386DMz94JRyj7jv1tM6mf9jR3wwNMhFTJLexkC+STTQ1ev7euKF9/Tos2/rvWu7Mi8ngKub+LqnUCUi3RTctMDqpXV9b6WnX3ynXkC8e3Ufuw4RC0uXQE2oGGyHVR7RbrlwQo98+ILuuHJCy0YOXmws8JlehBiffpwQ0im+69kz0gQrJ2RsjCARsCNZ7hBylhE20TpPfBMzWcKDhd9IZNSUNjLlqlqEEEqLAzzdLi/2oknImReFcpiD4yGajQ9mQK5FBHCsqMiYcJnlroLLSlgoOQnpa42JgMGQgFHKXtrhIfGSlebBiYg6yMU9bOEupA8u3F2hynxaVT1cZ5mzZQLO2z1eVuWvrr/x/df4JcsP9F/+4HH9+bdf1qvvHujA20Qu+7TNMv6VkFhKRzTUzSWo65FnqSZj1+AHfO864OVI3fc2fOMfwov5kPCdsjKVmFp9PinnYTC8eo8h/iYiclC4bdmsGlt++ZZjywcKeZgFrNyKGxFaWUZKNxOWzNB0oAtnt/TJh27Vj3/kVl0+lz+fbaRq5LKYohNafR9lbkSKEedMp3zkvP7Orr7x2Mvc657Xy6+/p9qDfAdlPxrXmHCq48O11qDoqvqS0Eqb5+qqBsNt7RO/iVJhw8sTWUhQEokS0QXSp2kCKbJjQKcmAPJjiVOgUC1QmtyQlJaomOJq8YND1mQjx4F8vaZSMpAbhACOFJMclB6DGUKA1ZMXIzL+2KLHTiiimQ2Q/OVjfDAsHKzLXUQum/BfFSn/JvQiL293uT9LP/bAbfrSTz2if/75B/XjD1zRrReO6ziXQM6h5GMpsskG2XBtNOZs1ND4oMx//ps/QtjnhWB/LtnXDs8iu1D+WGFnd4cXhLu8HNwryvPJPi8NG88xyXjixAnlheDli5d49jmtY8e21WdjZF6mYt2q5mEJYJBQ5E7sbGPbSsE4evmU7Cm6tMODN1SSTDky+SQPj3geImocpvJsjLFP2Oak5VrDsG461lwdb8ihrvXRJLLdlSOjY4PSQ9Enl1oNQ8+HQH3CKT5WWsaJoh+mKWITjXfXu7WPHRG5O0mbotJGYPkPOfAmsfQ6tavMcuzWyd22bHeQ0V7LPTDnQCfM9NihDb8coxDGG3qmnMEoIYCwECJ9kibOfCkcy9Qni+UJ2uA3YqknqPE3niFYEncCiE9o3ptykLjU9YEtaz9KcwCJJ3lDnKB835pkqZJIwrGfUAhRilLnetm6WZvdESoXFy1+UxRi78Nmx4+8WTEbjBalKPMXTTaSVDb86kSAT3buc3hl6+JBlgCV27ItBgg7eINcVBCmBjFl+UnCXdhDjtKEESo7iCNDwWG9BxTenYsWc6eMANVb+ZixoXeiLk0ESHc3MG8EAPwzThQ0JGqyLdEnslEOEeYBlY9IW9TnROxwJcwQkiqFVFzEh+wIorWo8HWvbK2tgSEFLxETXS05ILqUISlDGm1DdkNJxw9WDuG2e6gF95pqAtUCDet9AqU1JpUyA/EJlGoh8Ey9Xo67e9xiEM0CCyAhdEKwy6DcaFWiwyA4Njtc1ZDAxU1xS+fOndEtly9xs7yokyePK99Rc37zDav/FpovWbmx5sXgdOPd4SVhfhuXm+5ebtDceHOzrht3fUEe9anJNnNCxVUfKmgIliWoack3g/Ont/TgXZf0T3/iPv3S5x7QZz5+u269JTduPiq6o2wEuqBccYkWBdsAbJodLgluWWmIHJcWsShSrQ9zeKNeHLDFAksANiSNFJ0XloGZzbHii4o2WlmINUEwPiqSDw0Fb3ZCsq20sDqcDDYYvXAh0FXcsl2l2cyZdEJXQZUveVFLFj4Sfprs3XcYi9UQGDK+naQRSiCToATvoCTTwcITjwogla7RCBvSIRY4FJAtC+tUIJkKLKXjh8aO25ZtMWR6pVkOG4Qc+9CEDCIx9AyMYCwukCLWNUK2Ov6YNVrEUFeTIDvckUgd73qX1fNpNEKkDCGtW9TQGlHqSE2hmJK111PShuckuq6daLbDZkrEpHBKKd+BuRxIvdIuD427fD/Pi41r11d67+qu3n5nR2+8eV2vvnZNL778np554R09ycuS7z35pv7+0df1V99+TX/yzVf1tb9/WV/9m5f123/5on7zz57Tb/zJM/r1P/6BfuOPntavQv/5dx/Xl//o+3rymTfYzYUWvMSxrHTRWgRqtcHQizGkRmEzpGrlidR5cNw0m0WzUFsG5S/H8u9XneBlYP6PhflLLPMxIYLoknAuUjWiFCqoTEa09g6a3t3Z58HigI87PIx7rmtEJHoXKmdtqIhTb4B2ArrKZqsbEwOeHgI0FGOd7lIdx36lqreEhLrGuFYSY5BKUYP76JoxllqbQe0aK7+Q45FzKqLjycBHbSRiUkFIeZ0HxpyZrEvkwBm5OiZ6iUeH5NaG66Y9xzl249DnHVmYJzPHVrOz55GdSrLPVn9RsdgiUuLWoA/ffkaP3H9Jt10+qS2SLbAYbluIkGEh0TIPJz33rkbuAz7jX3v7QN955m3lP+U8yAVisQf4MZ+RKo05hxFsMz8zVP6F9rTQy29f1/effVOvwRszNS8lqJkaiTP5QpjSsdHBBJgajm8t9cCd5/XwXed16jgz8pAr5g1RAuef1i0bt9aQasa4VkQJoFPPNCUzl43WuwRXtQjMidygaLDeA4RGZhFP77ajYwW2uEiRQxptI8hmriwqHMeW9cQ3hLtt2fggH+otWg0RJE8rnTBiEFtjEI0cipPwm31RIkNI9AibBDT1wMhJtwpnDyLnfxATviJ3ZmpV/0Kq+cRknRrGJpJw/MVn3/5B/vmGA33vB2/r9//6ef36157Qb/3Jk/rmo6/o7Xf3OLtTf1PLsU9Y5bPCTEqbEWolC9yQqiH1eaM5QyieHe570vVYJrLyg0ZeISs8lDVpau5CWNE6T1xjnHjmsXEinjE7xmeFZH7EhrBCCmLnSGG2rHHtlHXRxOWC175Obu3poTtP67Mfu0333XFGx3jJj1VpzrBB0Rs6qWseMa/aUju8qH/yhbf0F99+Tk88+6r2+Bx3Oe+rrSC+l654EdjgUlO/55MoThBHAUxFjJIsYE3NQ2jw4EWRoeo4WPyUwR1yU9TkDtAyQJYZew+2op5w26q6Eid3B0bg0oDR0uPNKvgsa2yEPfnC6fEgpexJKeQDh2Qsd0KypTDipxArP4qDwSDjtIjORKgKYdGA4CuoyRxncaYvtK8Lp62f+Mjt+tIXH9LPfeY+fezDt+jSeT6/txb4qtPCsiQz2AwScueaGmvOfy6cZ4yD/YP6T4Z3eQbZ2d3lJeAe5wLEL/b2wILv7e+Vzz6+B7nWFtLJE8d18cIFXeZZ58yZ09ra3pY4Qe0+V9NoEQK5qRi8YaIEdUAKt835aLEdkIEMbtmQgAbByiW8U7J1CWeFbBdXWibCJX/EUiIyvXLk2HdBCYN6nO0uq7d+DTbqg4A8CHaoVz4Qy4yjz5O2AcAmczg0nd9Yqhwxv8DNOWKEkJA74W1yGW+ow+h0bZAxTCRyiJw2AUWSEOOu0SKTuWvxiUOIPApFBrcTyI70ANWah2x8JuqJ+hhzpMk3Ppmr9Bg2yDh71lE00QCHWrHsbY4rRXCCYECfcAACmAUsKZKX8qTUH1LW0O22ZVvVwkOlrAeyJw1AJFj1tUwm7Bn7zFVT+US3ph8EFam32tou9jFzh7pGMHPUGjb4ZDNmZCxMx3omGZ7OR0EYhCPj3L1ZgQNnCEUORQ5Fvjl9kDW2FFWRKJ7mcyFoQ+jqoTGWzdgyBoyAgU58lB+WEhHfKUnkf4R+OFdp80DpR29Wfn7UON80IGionxJxmbSsPxQM4mQqbdQeL1MHFnpZ4JoRzmpNLad3aNKLk6/mHPkKI3qdqSMZzRCC9R6nUNduHDdzljycDyW5MawjNzodQmZl5KygyKFS+jCp4VA+YKYld4f1GBtLZ8uySxD+trW9vaUzZ/qLwcuXLnHzPKnFYsELwaYVLxRW3FT3+ZK1z29fd/d2tZO/GISuXw/JUAAAEABJREFUc0OOnBeFuRkfHOxzIz7QAV/CMlcos6eeSTYFRGbqmITKhwPM0nK50JlT27r3zgv6wo9/WL/4+Y/qCz92n+65/aJOHNvC1RC+GZNUtCQKIdrYkY089foA5oEQmHlqHByvUhnIVTXBK65D7BNayY0Y5HS+lOV8in94GYjrejkA5StfZCi2MGo2hFidtBVOyfgnfyFgnfcxrtiopOttzjDPl/xQDGHljUBPcOWbfCdOOvBuZvL0DrG2+oKKacUnv+FVH9YpLxAa4Q0Jnyg9bwAweqSJUHtPskiTYYMzLQnpwfCJa3KuWEQ4EN2yQ6kk+wtx14wGIzjdwklpSRUCUSh+JUQpB4SRH1Z7EDiUuGDJGB3PsE4xdokRBSNlVerub9nGRsec/QkF6TnxCo45k2Z9uTU2vkRjCdoJn+BdGeOUIOqmHH2DYgp5tah/uHfBccoeLahrsTDX9lLLBbTstAXf5oXFEr5YLHmEW1Ay139baHffurojvXu16Y13V3r17X29/MauXnhtV8+/ulP/R8cXebl4dYcHAnGNModomR9W3c7qRU5UZJYWYWOfWtmCl2cFdwxHBQuVUwAoD9ULcp06vqWzZ45re7kALS+4KkabDV9NaOS4wq/zIPnue3u6tsfnFp9z/ZiIYlMNPJ0TNMcpSIUFO0KtisMaJ2xI7GPGEAB9lsqnBtCb9JhCmGor4Dl+IQqjxFUQOAyHygsvAN4Ue0i14gVj6hdtAVWe5I8vHEZoYwUosQ+C8VDB2OFMjR8segiTbdmhZAbY6KDKOdznJj8xXjVyUhuTBg9NSRs2YJGuZ2mdMaPOntzS/Xdc0IPcG86dPFY+8bOZxfjBBU9IKJ/7mXvKvc/D4XOvvKfvPv2G3nj7PWC88sKQY76qedHppJDtQQsScw15yfm1pWucKz946R099/o1kU4CX2nJvuFnjxi4oOjqLfn395sEduul0/rIvZd15fwpifkpRKmzcZ+tvRCtzrcVpuxZJ1DmUWGMxeNfhCU8n5fxQ8WF+aIUox5ARw9lk9EjTqxkKileMSXdMCQHy+j45BewIyPdDYB6TK0UT9Y0PHspJIoQAkfDhyUgz2sqJAM5cMieIvW8JG+QxLzYwkRDm0eEJGTfSpLdrUxRWFWU8yCUOshTrHR88S8dPBnsYDnuS1TzOdl46berx555U7//V8/qP+Wvr3//cX3lL5/Uoz94Ve/xAutgRcUHHFeOe45XCmrTtZrkZEp6Msv8qKh7WZ3DBhop3iHkwZCqR01MlIlH3ggutQ/xXtMklS3BrLVlowBSt0li5FTUKSNrIzB+IccnHzTNMXLNx+ig6Pu69cy2Pv3w7frEg7fofF3PsZGUuRirN66DOjiVpxFLKJbGNcfvcvQK952//d5L/BLreb31znXZxuFA/XNkpcQ3ru+WvV0RyLE0+227fG24jMHcEy1UYvSBrWFNOhjdtSvBUOhdij1S9gFwdLQY0GJL4NFoiseaEctwIoqaUBLLftRaCC41AxFYa1w4DK3wzsufhcVEIjo4bunBKj8CLoIFxkeK3isJavUf0Xp87KFy5hgbSw6TbXzF8d7XRT6zP/Pxe/Qvfubj+tlPf1j5H0RdOHtMyyU+OCeTbaUNhhgUNnXW0lh3nikOeP7ofx24pzxz7PD8kT9MCA/tDn2XZ5M8j+zjf8BzS3KfPHFCl3i2uXTxAs8Yp+qPIRQD0zFFnw25BNeY5Q8hbDJG3qDJN9CGy4bI0YpxTbFVWATgyEMcGuxH7UkyYoY4tMEyQUixhgYOc2EIdEPp5Rphk9gvx3fesMnYgkKegJvyVmjDr5WUIedfogwa/f0o9tD72Wd8Su0Z6ULpMYY6tDlyCs/qUY/U2I2VhPMiHqGO/uhj8oSIHKyyDTkshHX0tWav5TKiB8n3ndJvODaUiyE+XUKhdx1ho1cNk35ICTgiBgtSxPzFf9RhM27KCV9M82Yd643fzI7XUPmY7GvCuU2ELTluiM2EIexHu03OiTA6J6NL4IMsAnI6orGFFE6MbcQNAu/zUxqw5mYsnTrkNascXZ3GWlspJk6d+NAsV5MbpEHDIiFPNtziwGczuzD2hRA88GqShmMrLinG4IOmvWTx3YZfw6mp0t7wgQZ8pE+ekz91VFQjiwf1kNYZoyfnGzlWFkMnT2qBAgH0rFljJFKUCV72jYHItRan0EBSQ/7KJC8/bMvuJFMKRjqelu3iydUx1MwL6xYpx20tR+803KR4NLxSMyRa92ekT7nX+ZUIzS01hALAbYJC6HMMEKoIVNYVrqnFNhGYnVoQcCo4Q1Roe3tZLwavXLmk0MlTJ+qLUtXIl6kV38LyJ/v5Nzpyw82f7Hfa0c7OjnbzGzpuxrkRr/jSe8CX33yh5zsZh25Uyx4kH9Ox2TXWQFmyezELvtmcPL7Unbee0Wd+7B596QsP66c/db8+fPdlnTy5LS/yRRzfiSMmmeXKlcFGZkpGKbJKkg0HF61YDYkeArjt7ldyBiqeLjJUGf/SEcoXPbiSA2KNsxoB31xjeHcP7NHFeaEk02g4kE65DpkRbtnW3Ejd1bKubRsuazESx5rgPk10lHREUjG9K0dyJmMw23iwv6UgKjocvEWOGoocihxq7EHWhSsi47oDY6RjoK8N6rPGHjwUY+nJyZzROwXoUk2LOvnbKIANss0owWooLYpVzcpPxKbsM4NubL4RolZO4r6I2Ro/kzGApcwjuHCLPyKzICHQs664BAvHrVJiipigTpwvdYMnoHy7lTxdyK51aY7sasYEwGPh/Tz5eTDKBRgiQz/vcCI3qsR1HazUgskejBzB8uANLFHwSv18QqEvZF7CebmEb2mx5GUgLxPNxHQJX7tLCt+gyifLttKa4ENm6UANkgpCrL1IsRQU2dQn9NS9tbXU2dMndG56KYhP/nqQjKpWSai7eCEMlhlZAWPTtev7PMzvKS988nmV3OLBEeORTjHkT3DmTsrkWZMVLIO9kIpgkqy0PkYKNdBO4jiBtA2q9aHDjZ/qIo7eySZGCUCPUgyQ3iYcLN0GpEdOhMlXUDbb5GFNmzHxCcW/CGfbsl1qhkP2AMJWdvY6etTw1IJz7rXMRI9SBtaMjD0RlKCkqDqIjRwm7gW5TnNML184rgfuOq/bLp+uh8qVaMwZP5iKkrIApsKcvPGzres7B/Wf/j7x7Gsc6z2JQ9TaAV54ODzBqjyi2Za5x7jO8aXCdw+sZ169ph+8cpWXyJKpr4kVGF+4bVU7zFhlryfjudPH9OBdF3Tnh86K33MRxUsMCq17t5C5d+b8mqiC8aq8TaopijNJKaJRA+Nmt7FvAKUCMVVPuWErEVvqK/moB/NNkF2O3W1znGHLA7ctOmSQkLqMaKfmhi4JXRstlg11iBtOjUpDWEijkDSicMt5VMQ5Xpziaz/hOZ+I1tw4DzjMWhC/4HhOtIzMy4utInHOSVvLhba3FlouFsmkvf2V3nhnTz94+T1947FX9OW/eEr/4auP6pe//H39L3/0uL7+ref14mvvaX++fjnX8p+0cpzNOdd42cGFoKrHNarWghxuR8BcHBmxcQBZOlI6El0NORxWHR+WTo2AyMGmFJUlMKUEl4Jk7wCHXMgUoLQmOz4qXpWS1y7PwkrMjE204Nx7WJ8hUcw0XV7unNq2Pn7/Lfr0x+/SnVfOiO1MpBIVilBpMhSAUDzDovJf2z3gZesb+stvPaunnn+zjoWNnbpU1zUxZMVZlQ9TuGhxi4qoYOZYl1DKLE3RqpZ0hZRQUO3DSFQ5M5DDRcPFnSfKdllqRBaa0pBtSyHRcJ5ENE4RzmLMwBJc1dCQG/uLpAkH6nL2gX1XNVB6jsMNfthdoBV75RrrtHPMg7g8ar2iJTds1jNPDgvXygrZXumWiyf1xU99WL/00x/XT33y7voL6bOntus6M7Emo20kyQ43XKNlzpD4itLqjwxy3hzwpSZ/AVjPH7wArBeDO7s8f+wq//lwfzG4p/zXS3kOif/CC50+eVKXL/GLmIuXdPrUKa7hpSTmU281fRc1X6p9euEm1eDO1FtiQCZLcTE2ErTEbhjLl33hQErYIhaXiBDNsg3f6KikkuCdOBbxKVK1mEo4MjAFU3HOUEjkw+YgoY7aZKHXHMCEUGPjVGjdYXPE2EIDYwak4QdeayKfTUI6xtGjhEgNq3WVc6tpNfyLMVj84MQ44m9kmbsBN3xHDwNZdyOGYGWzs4epoQW6keIcqrUwQ3HccM+6Y7IZQ9SXJWy4RN0ggiaNkF4Auao31DYkWOyw6pFDpfSBqvHvcka7O2SMLVio9NgmquKYp7g4ppYNKW3CN3jgDyJ/gJG8s7XmI+8ElD4pcHyTqpOrLtDarXyMcPJOajgHDNOUzkB1AcFv2uMwG6YoAIoo7ZBdKhVbJi1Z62asnAYFhEenlNIxdT5GD15zDHnCuhpLqGuVpxxq6GCJGz7l1E3/v4+V/IdK43lxvon/Zn1r8+RZ1gyhtXmWso9dmSK6lqM8Sar5j9o1t7LkmE1IgNDQXfFDGexm2DB1Rr30Lk/jIWBSJh6ntTxLsxB7yBluQms8IaGcg7NjgNAMHBXW8ZNlRua4WdC8JRO0wae4QPlcm3xta8mX3tw0828MXrlymZeEp7UAW/HFY8VLvgMeyPf3D7jp7mmXm3LoOjflUP4vxXlJuLu3r/iEDvDNC8J8oCZHeNbdcq5TSA5rSBRRnBpybuQ72skTS91x6ZQ+9ZHb9Aufe1D/5DP368F7L3OD39ISBzsfh1AWIqKosdKSN3xBToWw48oHT2kMDlqEKa4SmiVG0TqaGLKiu3Ajpf6qHXmRGrDEu/vizSKiY+4dJS9WsGjFi5mWGrHgxjaQCSGQyZPPOVTqcdypN/aI6MSwUmIiWLYleqhNBzE8ODws/onujkit4Q4KFw4LdSwqYhRYkgqzx/wNXEWESI5IXRRbOtWKBsxInwXk6sQXv8mQBDEPSmjoJp7MkkcK5i1fvFamPigFEdDIZTsSvjDw0vBvtUAXQoayrwqLX5CsKfJEDV+p0olmaOqb8oTJsqFZ3xDA5Sn/LFQN8Yo5vGUooh4UOsc64xSrpKnBkawPbGTRihOr5eGItWYPYD1nCYT39Mk2T7JoC3QM5bNij1fErLRa7cH31XhhUdczv33v8kpTboRKGh2hOpkKrnQoE7dzHsbFQpz3I4VM8Y3PmgRHj1ycBKusa/wl8gl+eXDp7GnlL8eWC4msRXmJlLwoAYuJFmwm/JPz3Wt7euvqrnZ4yIzeyJ86irhmzZypI0WaHGXvAnB2GpBum3kcqRN6YhrxLF0YlVZyBFzp7DFKfHFOtqLJafCwEJ5qDJOMSJloFR+t9WmYk+JKjlhyJkNZsabpP40MHkqN4ckQt/Cj1ALEuElgwefpsblmNRaoQUi1JtYXjY+OqjnHqubkOAevGvAprJJKHsdoe7nSHbec4qXgBV4Cb+PCeaSxpoMAABAASURBVLdSNRNsM7C2eWrmbTx+HkBNS63QX397R48++7peeP1NHjJ5KciLGXF9mP0gIZ0qSbMiSagxeSNvuJC92NZBW+oV8jz5wjt6873koITMGyLWtmyzPigmyI7sgYsXgQvddctpPXT3OZ07tcW9kjyJ57zLHoSyDSShZyNIAkB15ECOL2zuRsLNjpCQKHDgaSzOGgIlz9EUwZmi2Hro+aTwEHlFY54G1hCrI8RaMkPklgE/1PfpOFAEY5WGeMSvLIXZkUOoJROC2tfByPxYqEgaZs1t2GY9ixyTEanFYqG8NLAXMvfzhS17TV1nvpV0wAvA6/zS8933dvXKm1f1+LNv6Ovffllf/avn9Kt/8KT+7Ze/p1/56nf1m3/6OC+qntOzL7+lXb7/LJZLEjAbn1ni87NqSQ1FJK6acMHA1JyHXW5RwCRLUNw1WuNcUah0cmNsIfQsuRMjXYkVreQNjpiZiMZDYge0MCAU1wbqQVJ/CYqqPg9Rqa9ZtsWg3pAVwt4B/JmF746i3gOuObdd3XbxlH7yY3fr4fuucD0sVb9AXjWJXIsqQqOZ3Wn8iiY5Q+TCvo/15dev8iL2BX3niRf07tU9LfOLKVKIfcALjyhSosxogfLhk/+0dRkl1F2wYhy9YHLQD+HlypB7EZmGNwyMImva7E1sLQAmO7uajCj05IwtSAiIzhrJkdiiigXA0kfJxpu9RpLU/Se3no8RZz4VVW6ZSGn4hqFjViOWLQiCDGsKUrUHaGhRMl3pHDNmVq2pcjTEptir1oaJbs4PibnwWfJC8EMc35/91IP6pS9+RJ995E7dd/s5nTq+hYfWjSR0BUyaogyiwZN/xfVywOfzAdfO/v4+L35De9rd4yVgPX8gc03ulhwMfW+vnk/2uPbM/ueF4JXLl3Xl0gWdOnVSx49ty2ZVzJG1MtvElL3DwhqDQrNfZGjqwcV6J/0QT+JDwFAq85CPsiMxlf+oj5hRc4sL2z3rOpKiDHEqgWGa/mZ+mNd9OGzGro2HpCnlGuyxfVyjk2RWEJr09+XulpwDXcoh4Rwfi4wU3JUv0lFKBZOX8NLcEhMlHuEz3QB0ywy769OY7ZltE3gT3n2OBG/6xSG0gUUNTdAk3zRLjDkRUtAU8EE8/u9jP5z/qONRfSTJ3EM8xDbrKbnH5xo75HdEyXf3fsDiD02HsXLgXDqVlp4hn2jo+a1qaL6aYyM+ehihnEWN3JYNARhq0NRLxiYMzhCDM0j2ECRFMmP8GzxI7UNDgjQ3lNQ3TtyCcTS7kPhOlOVaVXlhpmR0QmeZQFRGQ71HCuUiiW2iWImGDSROE1FrR/PhFZC5h2e0Thklu/MUlTqUBkbpQMkSoNPwrLoZeiy+kas+EoR374yJh+iJ7WTiNKgNblVrjCFYchZFDpGbgpCyJlg6YTYDstV/EKvb6IMKyDDnjjIoeYc4sb6vXct6WjaDXLWLydEYoG7DO7LLOkpEiT+MskYiGGG1pk0OrDgxB2mQXKS5xbkr3WIpubVuVv8J4gwQVY1aUDY6p+DQ+j7OqQjMi8ETJ0/o0oULyovBc+fO8hvyJXnIxs2536AP6sa7O27IeRmYF4P127qdPV2HchPf58Yc/3zpy5obXzIamSh1zC9Nc9tWfkB6t7iBL3TrhVP65IO36hc+86B+/nMP6GMP3KLzZ7apKW5N5ksigSgEKA3uUOSmsjHYrDWbG0JOPUpjz6N6+BjM+OCN1LsNWpvW8FKR0gLHFhlq0LoPreyRIfxj74ydYB7QQJBlmxPI8EXpqdGRwNd+wg5KJ7xk23ARq5mzLKVhkkxHmHL0tTXZ7sSXOjtzdj9LwqRqCLaVmGxBpFDZNoZgRg/lEHcycYDpjfIGRS27kUKw6pOMn4kMFV5DgYRZSj113JFloYJLJYhKcRXNFGxjB0OlADqbFqT0mwwGC8HmTkjPPyNrgfQqGlD3pQaZH0HhVrU4Rhj1RQxRZljR5BLliFsgkVC9jZxdqfo4o0qrGmpAnd2mbAA51ocIjHNATO5wSUFEcx7WEsoX9DofKy8A17KhYEXTIsghCA+Yoew5RK5+TroUXFTGEkQjYsoxVlOOmQ+98WiYz49gLRh08vgx3Xr5jM7xeZA02fU6LchWOoPNfLJsB5Umhr5/0OqvBN94Z1c7e/2vxcw8tR7yi9ZZglCozyQwYnrxlF2YZVt50cAgmQ41aq986g0XlU1ZCQ5RSmaYfUkaFVqBrTWAKBBdFVoJEZNKG23W8cSn9oz6872p5HIdTriUylypqsuM+OetZY6bywZGT1RCQpFDVQu2cGeYZIsUBjGCaInqs1AWOnLfZHxKZabuE6D5gM/7Y3r4nku6/47zOnlsycNh40UfviQwTo4IJSoyUNnbyojWPi8lnnrxLX3riVf1+tvXtd9WYAf1P9DKPWqfB84ifqG1Qs7D6Ip7XeOcL4rc9rWPnv/0+InnX+Xl4nsirSiBmemGRp+xDT1Y9n7Bx2z+B1oP33VBt1w8oUWtPZV3Z3skArItdxg+pGAlWjYkS3DRLH6GjCpFNkxiTweRl146sIRdN2mtPG5iBBppKyqySGJIaVZJMKXZLj2ykIunAA3cICHYupcD6oZhEskRa7YtfIIFLqHRi8HpGqtmNX1FOQa5pnZ4yfcWvxB44919vcb1n38n8pU3r/HC75pefOOann3lXT31wlv63tOv6+8ee0V/9u2X9Ht//Zx+48+e0n/8g8f1y199Qv/jlx/nZeD39T//3mP6nb94Sn/33Rf0wktvaX9/V9vLpmWuH8418WIjn5WpxxQeqs8E5PBGdaLoqKm3/NCDiRYdVr37Im6CxBeeBLlYMWdvYKTvUo3TED9iYt9MY7tmFaNFywCmQRUeTDWQoXFtizuGcV7IDqeSyg8Eb7wIzJpCq/09neWXvZ946Db9xEfu0K2XzmjBG7pV/JqU6NBCKjlLwVRyDckPvXt9X48+87r+/tEX9NJr78q2Fl5ULUqQzA96MGyGy0sZbmNbSDBtttIdJEMoFUfvRHns5ZBR1h4oHSZnRzNa+ZFs+CAZXb3VZ/Ac2vessJjxy7pLJFYEOhSZ9dlWQuMTXButcliyGXBiROn5uywWFkM0iCSMcz4CcQgixMyDL9YaMyi2EGnAozo3XYkXvNKHb7+gf/b5h/XPP/+QfvLjd+nefGbzyzvlvhp//JwguOCRU6poSU85eDUumRUviw90wOfxPs8Re/D8BWB/5tgbzx+72s0LQT63d+tl4D7X3n7FLhcLnT1zpp5hLl+8WC8E818WiDlDltTnrVmZE1009ldljAyhNEgTERTzfDJo3fLZsta6FN81RVLN1TBPhHjTbua0LQ2yjQhpamSoDWuUc4TkyWnNC+oxEYvIuXbAVkosJcxDzqujpOxV0RSHez7zQohzZw6PepIj5uidVBZraiNXnIDiH1LgEJiJcOZFRhzXPfuavcBxss+fs/gZmroThF8dLxPnJIaSE3LZM5oQ9hVfhN6BPOwdyEhs2CHKtaMNz0RZGgjTlGivsQKwG8qiqr6sCao9kGKZKWVNM4c3cjVrbhFDAcoeASA+DV+6bM+EoE3qK0+kehuiu9ZH4ktIjQhxsS0jm9HFM0SCxyGFlxglhFLd4qNZh5oriTsWBiUkhAg+jS5PgOqeRySKKzVDAkN4R61jH2Gi+GKfFu/4eTJ2jpklZIzePSPFNQeuck7mgGxI2achDlPOiU+2mbdZukGofJkgFGt4iJMZ1ZlzJoDR64RylPg2PNwpaw4cMkMIdqgPzESI+bPqabaGYwg2d0fCL7xTxoChyBA9+xVEkUvoQ/KHJq3PhUZOhRAP915BqzzIrGkSOVhrV3A+LYdeHkMebNjJUEBdeEOxXFjy2Ra967LSG0NIm62tlaxnQ10bfgSJmd7X+2juzJf9tRMFpUeuNR5JwzkZU/Y5/HAua7FcKC8GL164oEuXLuvcuXP1j/Jmf/KCb58v1Pu5SXNDzp/w140ZOX++fz3/KXHJ3LjxiW9iVrxcqFIyGZRcmT/7Gxkoomw+TFHiu+DLxvFjC10+f0If/fAV/dxn7tcvfuEhffJjt+vS+ePa3pLwlhjTCSPHNDbZVuyNL+a1PxqN5NO5kxdHBNHxCA4RhKOrPEZOIWyAdrQQpoYLSRr+ndDpXcY/eFzhJJeNglx2gHDc6fiiI5BUwqvPh2+0sPJNvDYbnvQKwinllFwuXbNd+ZK+cuAXc+T6Io7SoVEDSstxIgARKxl5oBH7ByQlHyRazRDZ+EQngK4QqoDDOmWfCqiojiVh1BBymcsSIPWsQCMXiOzKWccTrSZiMmPOemAUEk3lF6yVBBw/TJShtHCgiDHCG3TzXpas8wZzLKnzqCF4sG6LFkqKPqcVuXswvbKiaCEHiJAVFp+G5Cg5QugGj1iJJ1+k7B6HEq9gQeCZOJQNKD8wuL2QHTl+UqTaP459q2O/oi4mHbKLs752AD7ZELPAkHprZArBOoBQudFmt0loiceQXhjAVH3mG7U0Xszk2DO7Tp7Y0ofyUvD0cR7AJfPgJ8i27EESsnpzGEPWT/o9HjZef+e68n+w3Nmd1sHOMV/bqKFEQrOfsCo085fMZ+laJnfmlfmREIUzZIheQI53JxBWSCHTBAHIF5acgXsdQdZERE9bAjiOJVZ+aczWc6NUDhxwI65hr+zYUWMHsc24kBh1qAWPnw+hPRgI2HxOE46SnrXBARqs9gwfMnDYQMDpqNSAysiMjVtXE0KniByjxktbc7xvv+W0Pv7hW/Whi6e1qGARr+6e3CzM9rARnOLAk1u0a9f39NSLb+qZV97W7n6TvVBWusRnuWjaho4tVjqxdVB0Gn56+0Cnt1c6Az97/EAXoSunpDPHVnrnzTf1/Euv69rOStwqZX5EvUxFN7TRqW0BtKA+NXBOs7MntpW/nrn39rM6Xv/DkX3WgwGHFeceCo6MxE5rwMT+gZWFhHDMYM7s3WDA0TNdqcxpPHLNrggINa6lHjCcwzwPEYaZ2YnvQB/H6SlSKk5rcyWgHmB6nXPhgzjAJZV/XElUMokMdf8gnfpZdGR+TPSaI/4sh5yHu1FNPpgmJpqh1CuO04qT8rU3r+pvvvOi/tufP6lf+2PoD5/Ur//RE/rVrz2u//z7j+s//d4T+vdffVL/Fvrlrzyp/+G3H9f/6799H3pUv/w739evfe0J/d7Xf6C//s4LvDx8o/5Nu31eQi+3tpTvLZmuamSuyE4xHNtgvY5+vEvPQrBlYY4zi2zo+Q7PDgADBIdsyzYSfcDxQVNXMw57wKJg8QoBYKYjpMcmckpjUFpjjqZ+FOK7QM45XBhAixM+K/BVyawq64gMNeQQxaOteIG+r23v1Xn/2Ufu1gN3XdLx7YVEDgZJPWljFasQ8aItFotYtCxZWvGZ8NJr/T/X/t6Tr+nqzoGy5y4v45UeToXkbuYX2oulvNjCo+eK1Wh4MJMlQ4KGXUJ2AAAQAElEQVQa6wVMDZ2EvcWitGAAnMpIHJ8uCzs+qTek3vBg6Y0ESMVqSEjhaJ0TQ68gOzVUSOk40IlPVK6X4dhZZYilfImsOkphqL0vK/G4xh6sCDuJGbFhYERezfG4y+w74EZv2KkNpEGyOc8XkhekWvHLGukj917SP//CR/QlvqN/6qN36M4PndGx7expRfRg5lNIvZVlGlhY6svzQqcDfnHDc0Re+PEssVt/hLCnvADc2d2H7/NyMLRXLw9X9csbaXt7W+d5Zrn1yhVd5IVgnmWWy4XkXgvTlKypVT3sQhkohh4TCDuIwt734pHxSY2xV1iEQUf1Ac+M00s65EQ+VWbmQbhZxyXTHwqb/FiPQuibdis/gNXNGIKlxz8U+Qg14kIb3kc8bqLG+VC+AoZjgzeywujZT9iRtcY/6FECp2sjOmpIaZPQpv1DCD77l1JDLKFSamiyrfxELe5InVpnjA0f2EbPsegzboAbor1O5Io21hvzaLZJs9jUU8MTFQKZO/DYu7VlljgvuRB7/IiY/XGi1zSqk3A4dGRSDvHyZy3h66RkzDyCH/I+qtxoDxJS5oxQeXSoZS6u0gmL2mUnyF0+NILZDEfAQjLJhN/gEwMOvUcpqriSDg/O/CH8y+JsyaREBgVjnHvUlpgZGUIMJTbNZkTdtB01JDi06YzPTTdz7ed5ohFHSD+GCMS2DXsbLmH5oJsu2ugTOQInUoPG6meWVFOO8ovvTMbsoXWvBvL/Ye3P/yS7rutOdK0bmVWZNc8ACiigUIUZ4EyAoyhO4CSpPbRsirIl2e+H9ze9z+d93O992moP8qCWbFmWrIlqSZZaoijOM0AQBAmAIAgUAKIqhzj9XfvcGxGZVYCobp886+x5n33OvXHjxo2srGBUQiY77J5uPFXQ67WGMYCkO0MQXRA+aKsCilrLwhtFertuPpdfbKswfl5VdL5UDX4CLBtf6rCF2IphCN+tfURVfa9EitJOQ6Im/ieivB5yXCtuTD0SYaoURV0ei+nqweDGQZ08fpRv287oxPHjvNkeKP/Gw4C8aec3MHb49nf6Bu/a+KZ9jYeCWyB/+2N3d0cdu1yzMgfVrByPaGzLlbmfWh4sG6Ab4Ndn1qmj67r39tP66bdf1kff84Aefuh23XzuKDcdg4byxX+wCOxrQJfDl/zcxdXcqGLudnmMEy1e1DVaGoENlU2+UdfJikxUr7aPiSalgvCkYM55ybajlg0d91k0RHRMBC9nCJDp4VYykwsNAXT47uAEUWjmKz4ybq2cNEmqB59KS1z3buLyO4+uo/HhJVaZWYuJHgYZU19+Q4gKYpsMxt0iAgi+Q9WMbEzciEHopa0hOUD4VKN4kg9P5sEAr5WW2ACLcC2Ej0600CA6RHWfaFSt0pURHQJj6aehy3EIJm2n0QTdp+v2jOx/DmlqD5Y2VxlsQFHcuskQahDa5NXYSg0fiol9SCSKsZc+hlF+XdKdlfO+QgaOtQcZCHh8nciWsdmWBEIhYUXrx4YqKb5MWeiiMk6eSY9vqUPjSILk1cSbuRWs7FDmIb5CpmCmirrCMJS3mQd7eGsOFycAd3hzTWdObuowD1kG1mRQc5q5guSYkqkyo1n2re1dPXflVf3w5ava4cNmdtzkNXWF9lmIo6MiA0zCIXb3iI8y78CHIzyEvsuGtbg6QUUzyAxSuKBLGlsyAfqqPn6ZOxgdK37ii8apGIbwAWw5Fk/SVUqNaFip2FEcsdFhooXcoNehn/RVDL4E0TWQjx2XbaCCyG5p5JFw19iKjTEMyGVFkXOhCfBr5NrlQ94GHyrvvPm47r5wUjneeaBjWxxeZsCR7oFjYcOtdPKqWVHnn3Fe40PkmeOH9IbLN+mhy+f04KWzRd941xm96e4zevM9Z/VW8PB9Z/Xw/Wf1yANn9Q7wzgfP6r0PndX7wIfeeLM++Obb9NCFU9rgvEx9gwcNzJ95+uz9VcOKuziOtmX4OQ8TZjPr1rNHWNNpnT66Ea08qOxc3Alt8CABTXuasURhZwRFGUph2UvIkm0gGntErrrPK4oqHV6yVNCidb8Yg6gnqqXnFDZSY7FSfpPtgppkqTDxWSNqlBZusqTQ5Zxathgjcc7VzkKTpymGpiLqLRqRiC6v/HQrvvTweSaav/X3J5/hwd9//Rv96m9/Qf/6976qf//7X9Ov/+HX9b//4Tf1m3/8mP7znz6m3/6zb+v3/uI7+vRnn9Kff+kZff4bP9RjT72kH7xwVVe5fgwct7W1mdZ4GCjmzBpSnyUkKUPqCVVaowjOAXapVBwVtNGBBJbUVA8Es1bkxOc93LZso0mH0iuKoVxDxQAwxUkEZLszna5v8WIBZbDyo+QPojMDfCsXyxrkLLhO1kEoCn3GYkvF9EVt9Zb1tm2dPb6htz9wm95473nuKzdUdoIHXj906pyrXNGJBVU4vJmPLl42unptS9948nn99Tee1vd5sOthXbNhjbe6aSet/MgzyXCF8Kl3QGVlLtTwkqWCxsa0mXrcLyaPNU5liBPHphPmbJqOCwLaBhIKTQxSv5whwy/6aEsNmSxi1TQ6RE6WiJmtZFLEP4gNUatzdr1oicAjQaD8ckBSP7RIeTEgC59wWjJwC+Wobl2XSUaYgj0MgtRvcr/hnvP6+Hvu0wf54v4Nd53TzXyDsj7jPbE2oJGHnHSNrdioQamgee3kmhrklw52+NJuh/eAHR4IbufB4PZOfwjItbzk6LHv7szrYXHyHDxwoB4Inj17RidOHNehzQ2tUYdtzEzCyGJYOXxUAayixKez7OG4USUrbclFCvAKAbEFsFOPGEzyPprY1zTHAOKzNwxlFNQpkNKD8KVmsMzYu/P+N4aMGok4VcNvwZdCaApdmsYkaDfQx94ydCRXEGncO0UGWUcQU2ElTGLWyIGmFiGQCJf54YClK80xBRFAXSvNOQ+fvjShjGIRiZDacIglQDP2pRSugzEdlFNii2GAn9RI1Usmt1JvQWPzHmlUdmJhY2DUvhbtDdSjV1lZdGgwqiHZ6wBW18WXaw26YasNX7FHzppY78I/cvRBKeMPoi+M/MKmKsM1ipo7DFn0UeD72djJwlG2TYjLx5zMxawOo87uPpOJ6IkturDCxJbNyXrCxyG0EGUUKyjfOoHi0Q3RVT1RFaIJo7FeJho5pa3UlyniWUAIjctrY+nRZ2Ec47olc7Fn0UUBsi2B7aqCCFaAgUnCo1TQMlgKiX+QNyScSShFb+NAF80emfA45S3XDSEIKTs+oQE627IBfHJn/o7FFNhjDCzRC5paknupqnUmQ+Jji1/sgRZ+uGU6FOgzv1UtbzKJCqp+tDEVH+WIfAjEJBGrOIiWpLVuowoEDVJPAjU2Q0E2tOLhQ9FWABRNsZ0mNogBijKhPWsrv6qb+emKwnaI0pyh6mrFxWCGoEG78gYjyTJHLI18whdV7VtR5Og0tSbZ1sbGho4dPar8XY78z12bBw/K4nhwZ72bN2XeoLd4GHiNm7Ug/4S4wEPBrQD9Dn47eYMHu7yBT+tjGSSiMxcp6ckMSQ8bwOfGi/d1HT+8Xv/75E+9+YI+/t579c43XdCFW45p82Cjpl08g/DifqlJ4w1J1lepGkcehM8xrzqUhgb31BMiGDQhxZnsxi3+Il5xImnkAJPseCR/63yLFuzzSyxe+Iw2SHX8kwt3KalgIpeALTE5WPWhWKr1lX3PvJSMb/x6igiiWeUGJ+rP67jWL86IcZ5hdOg5cXTPVfLkB0VbvQ/L/EQsOqELnukUmWlKFz5M9EnnJYO6aWCcfGDH3jV9D1AlGei1IdM7n3ri5ZrTEeOHFDZLDFrmDINeIDZV67FLGWWElgF+tUcF6Cwj49Jo2ABC9omTch6LVt6o6ZMEXfbUnUpI3Ld5NGWNBQwcuRpjSnk9VyQxD1L1mTTuqM3OApcML8u2enPx7kJOH7g2nmPz4kvJRKkLgk0qf15jqWUqNLZu8EgSYZyB0qCZtxERZ0CPgD+ZEOhxREePgG8UWXtR5lxnace4Hpw+ekDr63z4wBA3k0Xkt+H2AAd6pYsj/NVrO3rm+R/rysuvsrxGmDOhFKLeSFGMo8yON1zgk6cMNbhGofcEAi0haaXFmvgO0pWNlMxfbA2R49H4hMxSceuapVPPgwE3bPTwjaKKnSjB08N+dnasheOB3cxU/tPhRV7tyRO5fPBPfOQCa1Oy4ZQ8SoOJGlWVGRp1kBw2Dl0gEn7VoepkKdjjm5qVv1vJg4Tjh2a6zDX+/OnNOnMpRUlFBgWEVODEO+c4DnmtDVEyTz6cPnDnKf38B+7Rr3zifv3yx+7TP/3YvfrFj9ytTz16l36hcEmf/NAl/eMPgg9d1ic/fEmfCrB98tF79I8/fI/+0aP36lOPPqC//4H79YZ7zunQBidhzVVV1MB01MNuhaHYrCcb0jiWop5cv3OsTh47qAfuOKE7zh3hQyshvEfGDxcI8Tg14hOT60GSx4YRNsewpHodlh/a3jMx+SAm2I5vt9SIPmnxQERg7B2eHn5vvtJQjcPIbKo9qEuoxhgcEHrWYhiSJ8ehikR2gpg8Ic41GF2tB0N0EeMSOqHepxIzOUARmS6egailU43NaFRQbz1g5FNj049f3dGTP3hVn//W8/r8N1/UFx8H376iLz3xkr765Ev6+lMv6/Gnf6ynnruqZ69s6+VrTTttptnaQa4365rN1jgfue6wjpyvgZizIS/pgGbIhCyzwWMxx7apWuOcaA0BFEUbWvWTx8jp0eFSOcJH15PCJZzMEITre3KwvWVIjmIWA7X0rwXIgDLOECEZiBqURvKwLTpkGytoKBsyhXGI4UxVDYqO20PlXE+9O3wxvMnD/XsvntXbH7yg2286qly/5/g29iDxLTxxqYg0sjOiKNLIb825vXv6uR/rs996Tl/77ou6umPN1g9KyutwIGYGLLzl/PA00zlXyWVbok/zaKW1FT4+EUs3DllL2CC2nJOslHlaSgexZF6srINpYsaOzFhzol+lsQTxrcikAHY0ydvB6YIbPHlgesclbrhTrgHTRSgOF+ZipC6VxsJOfFwSF0PytlibMsYBdes8vgiqxjEWZ3pV0KJp+DTOmrkG7+rMiQN620O36Wd4IPj+t13UA5fOoNvQ2oDvWAccvck2lKnahJaZmArKe8Du7ly7bHboDtfD/LJBIZ8xrm1ri88Z+S3BoPQ8JIzfDudXI9OBgweUX144m98QPHa8PrvMBgph3ux9Tb4Y2HXqkKgJexFJNrIs2wiSIInNUkIpluI1oufIFiVV2TERItsAYeqGQccorfIaWyYY2SLxKaYPWR9LZHo4fDNXzdnNyzFxwKY2KN49Bo8b8cmJaU/fm5ckFJw17nFCiB+kevgCtUXRo0QkmATR4hQCjWvVFBlMtWCa2KJ56BdzztkoYo/ck2sispmILpB6OyKI40VUJsRoo4sKTL1rkMKAikVcdMLDzpC65QAAEABJREFUL/YdHyUP1HJMKQ3EsXG9AmhjCRr8jXqtiSiOVmWJ74SKSSGTJYoCQ9ZSjvDEr+b26B9LmcIYj6BIK48GvwrEXjdK42EUgeBFWz1WqTvXQVzLknniG7DZEeu8C48DvVtgVOlWxJLVGw8Fe8qImTD0dbF0H92Wij7Ha8tjwE9GxjSpyasVE329jPK67qVmzFUKDuSKpVTXD6sB11u1qGfVr/OpV2PLyVtHZpT7vF5Ej2pcEtXQe1JJOdn1ei3+rTuwpmJWY6ZUo0vZF0OMwUIxMjd03mfbHxc5GN1GUpkm9VTfaJtI+UxC0SmghNcdfiLPcqrhdXMtXzTdLUejc4yr4eyvHcWy8hJxU9QB/A2XG1tQF5g4AXpUqmDtaV2vsoTf4M32WP19jlM6ffqUDh06pLzXzrmhy7d6uzvbyptzvr3byh8B5lu9egMf38S3oTu8gechYvzrBppC6xzlDKwPDkpjbZkQ1rbMB5CpCPPent+wyAex2246ondwI/KJ99yrn3r7HbrrjpM6dmRN+SbZnstcsQKucGQnmax0smu1UUKJxqwaEFGWX3SII9l3gcNA5thsE2pFgxM8hSKghrcYVA22H2ujAqVUSpSVVrPK7hIMN13kQm05DqRHgMsY2NFbIVnvtJ+4UF08wjnDCPg4I4VYDidlc+EHYJtRvRmCzKhSsjdz0NfRx8nFOAQQ9Zb5AV2cd+7K5Rh9lCM4ZIRy9hfTZBvEHR23oBkbYlvwkfJWWkoZMkExIae3ssDFCO+AOWrJw6SHVm+MwH1tWSosutXeKj1eXTmHlNDIHCDv6a0ke8yUpF0lAoBlW8sWI6Avdb0eToA+92SDrh7z8idVXjZDFhgmNID3SFvmA03ZPwLoFcuAetIqfLYoiOdYheIe4K4SsibRFkr4dBK4HCKAyMGog2U9jbRt1LTOJx9ASpD6iwTJsATlJnFzY003nzms08cP8jqhOsxYhSDbWm22b6CTXrm6o2d/9IpeeWVLGuhAVnphYEQU4V0pJPZRKOgyF0FnT41e0jDahDwA27AdmCVr2arepbiHw8alFVXWxfmWvUABR4rFCSfS4zP1pkrPh6u8Rvt5IXQuhINRNWds417Dkx8hzAhI+UB/gk6VpCYfoyjKA8HQOs+It8zYalT0SNagzNnG17Ogq8gHvTXv6MLZQ7r3wgkd21zDXwkH5CNPnRf9DNLUsChICQNTNOybm+t68NJNevQdd+hn33VRP/fei/rZ91zkg+xFfQz5Y++Ego/CfwTE78OPXNQHgofv0E+/7YLe+7Y7wEW9+6136K0PXdDF287wZdSa0lJKaKH2sjhersyOnGMR5LhweDTnPWrz4KBLtxzV/ReP6xgPPkWdJqzAMOWEVS1INIS+tw2hKT4NHUJ1y9AJsJEbNI7hQUQ0ske/EOaOTsWHs2IOZORiEmnZE9BPPaYpBzqbh2VQmQF/FaNqcbUxVEeCZm+Mj20p0NjGvWMjUbR+uOGm3orh7COs2HEgbOT2kQqIMzEyx2EGBuULR1Hz3OvIa5oPM2kWDDJ0mM00w39m5zCJlyIPvKQcy1YHYGCiQTHb+ExA27vLJo8S9pFF1c+RkqnPaOJlwwVdyFjApXY6NK64QJpsi0ESVGNbYVfVo3VJ8KtwNLZlW2I/BIGR8lo1BNgWnWPBnF0lWco1WQ0dfGSPf0tw3nY1eK7buFY/8uBtuv/yOR3hy5zcA+afArN6Ja4RGySZbdkW2ZQHizAyL+grPMj90hMv6HPffE7PX9nSMDuAH69B53xj/2UpwLcBJkZEb/SAKZhqDrRoNWcMowbPkavKyjf3VmEmN1J1nyi4l2ABXc7cGBtSkLoVXYDC0CA62xKyQkETMlRTg7fRRY/OtmxL9AFqmEBpLQNVjLRLEm4MkkxHcBjRjC/FpXSjMyoOaEbQ0LD2rK2peFWz8p+0DHxqN8fz4FrTbTdt6r1vuUOfeM/d+qm3nNelC6d07NgBrfFE0APHzwQCk8WwZJVh6CkADZ0XU47BLnQ3DwV3drVdDwShfGbYygNBaH2+4HNGPQzEvsODwDlouzwpJs3Bgxs6yYPA06dP6/jxY9rY3NCM161tWZKdUTdotUjsS9Oq5yrfPa7XsJXdNI5kHLmRVEgN0gqxEbLPYwKkvi/FaNFyicmximKfKarrsPShkqVwnd+kWLrgPymhe6WlF6Yb9HgH3bTgKowhi+imv+NIJrrYq6QIWwlIWTSKCeM+lr6G0ZDYkscg1PTSLIZRkX0eWdVrAoGu12qWlX7d1Fq214oncum0ymF4rZhVt71zErRi3CutGG7AxjdYmqbZV7Xhg3iFTj6Rg9eQ96vjuh+jT8hwva2xTpAXCh45QJk+dOGLfsEXg3+PqmNT/tHv8YswYiSExGsvsOUCNWVcGElqZ0Bj1bmS+F6mmXcF5MBrT0/OVYUROix7L1AoEyQmyJtR5irgK2MOVa4fvVJYzNdP7DjHOMFhagiziPE+v+x31hYnM9gWXfXGr2keYxn76NxwWlrDgdEWTyRIr7lGbHR0kvnJKFr8Jhi5gKIoQ2u84RTI0jDEh7khe/ukw2exl1kcXmSolSSaVGi0qIAplFY2vBJLCg5Fny98UidHUQKKkgGWUcAgx6gjmkI5GhYwcStI5YzKziCVrN56HXv51BQN3kyQ0TltKqwREHtQNTKHQHichbnWolFnErl4EY+EA6MgSrOtAwfWdOzokXooeGZ8MDgbBm7adnkgOFce+u3wMDAPABe/KXhtS+HzG4R5YBjs8kaeN/idld8YnOrNXBQGmWaW7FQiwSht4GZj48B6/S2xt9x7mz7yrnv1wXfcowfvuombgoNai3vCSeqirBg+N/DZoNoD5JjC59uOPmeySwkXNyhzvrFs2YH4gjIkKHxQiskfz+gSDM28jn3yFzWQqx+PCPgjG7YsxBSLTsqHfslOdQ3apOhD4NKTJzQoHhsdcRwX+aKadJkNjLZoUwXTkB4OPaOSr0BoOhEh+IQ06gmLJ3sUTeIHzp2GEECkBAWSYtfET4xoK4aYSSGzcXU8MCv7QE3K2kteGTKRB/ydQ4pHFNSES8a+c4lsCs+i0lFgJafd41TWriOJFq3BBZB0vDGTCR298jDElCp77pLGgTkm+6jBh3kiWMo6RbP6j1IPkEvJsOw1X8TkxJ5jM4lRhQ/yISt0D9jUBpTEbZAUzGT2rvjMiVb42JYCJrQtixYeohzr1kZdKGtBVsMILV8EWPUDEoMWzWbvkFrPsOBqLQTF2tjJRo7wtXet3GDDTKTPZOo5fuiALpw7olNHDuAo1eub/PGwLdtSOtSGQWAq1ZzMk/7ilav64Qs/1lU+eBjjgI8BTrKtqU2cDZdy8MWhzLZlOLtXDotcmrCgIUPo0UKq4y67azKOrBRBNGhqXYCCG+tObQpFVupYQIjZwY48gIopbhgqbck9Nc4wXauJaGxMfd1hTGwb7TckZazIym2S8nLOiDt7g51OKRlLVaWpPKwK2qV2rrtqO5rz5dKhA4Mu33ZSF245wvvPUD7Zp3gHIrYB7WtGZ85x2+LtQvlNwaM8VDx9ZKbTR2c6dXimE4eGjsODjsMf35zp2MagI8yZeTfXB22szXSAD5br0HXoGsk6JGvZsjeR2sQghG8TjR5E1zdWVde5U5u67/ZTvJcdQ8H6OIk9Zs7rmV1jj5JFYilKK2l8vTZodJKVxu5BiGpwE0rDQM/8QfdGkU5Cem0/BwcaKYhRY2btaanFseDmssCkM2eJVB2fuJCwEww1dwzxK8SKIf4gXGD3NaSexIR2M5PEYURSFBt1UEKvSDXrKq8+GX45L8Uc4proNlNdPNj7+U7TnHOwY9559I2HFamj8boLyKReU5uIaiaOx0TLB21DF97MG2ejM4rWGlxPU7JatAWydkNJ0xDaiGl7bEjoVNAN2z6PiMw9r/kS4GWsI4PsDbBHBcUTsogQEUljGy6IRjQXGq/hrG/Ofs13t3X04EwPXr5Fb7rvNt106rDyGoq9wO1O49qvQuKTWbItSzUnL2Xtcly++8xL+quvP6NvPXVFWzuWh3W21Hjx2ol3WGeY5PATuo6SFBDUkxcDmwXWbH3+UqPLezVEE0R+ujhDR5eGLWBHcao1QVHusUcoG3MkHhKVbDItpiRPDOhijL9SPoMBVdLxSX78DI3PfKRiD2EJtTBTAr5ISW9bWQvKsnXa5Nib6rI02RGFO37ER5CUY6A4M+TaePetJ/T+t97N/fc99T8MX7jlhI4cWue6FqceFC4gJOVIMI3XQ7cmd9Oc19ec82XO54HdfDbgAeB2fomAB3+h9csFfK6oh4Po8xkiDwZ3tucV62HQoY0N5V8xnTlzls8oR3Vw46AG9KLVfJmQeVOEqSE062/o6bAZcZ668QILEcYjZKlSxD4qK3XxDHTRGpMka4Ehx4mXEftswo3HSseOO/u9oovXOMce7yqagJEmbzBF7vEdlVUf/vGbMM3XZVGXxjZVPoojSd6gxKrLsl1iDZSUnD1fhNIydJ+MlpFXesTaFHTwVSds8gTJNZmjVsXzesGYKmvDcEgZtrFapYu91otEKcmDoXdcUGFADIMf7iI4XdWiK4a5yBu2XGFCIWOPFIziglAd81TC0GlhcY0M6Jx3lIEOb/ga1Q9EKTHS4whsi17ontOIj1R6Gx9ZU5s4u3NkZamJwwMh14+g7w8K1NVhswUQ/Evztw+ZYgEYepUSuhodOfUssGqUuMXyXs0+KUWVatVtlS/jclj4l+p6x9RRptcZzEpW/aacob5hXDY51lXjfnnVNmaJy8iuWjvfDX3smv2jUyfYr59k2ypz5ilGnD0RAvjxcHuyRTUiKwrrDCPail9D108kGPpCzpkUGRod7N+pr853XeBkzAusjPtm2CeWS4bahx5cLjXEMAEFPVIn3TfyjTHay3nkb+TIHvBK32u5gXtUwV7HG0jkm47LZE0JAQeW3rluW/LhehwjE0WGlBsa4opliAWSnj3jeHtE1mFba7M1HTl8WKdPnVJ+RT/82toaORo3bbs8HNwdv+Xrv+p/jTfxra0tbYPQ/jAwfjvane8SMyd1KyymLYaUOT+Zs6qCRk05sqmKN4J1pj194qDeeNfN+tA779Oj77pPb33oVt10+rDW1/F2cgj/QZL5USmSr04h9lPkktHTQwZkepdQUJmEArau1aFJkhya2iiUbeQT082TQsRb+WHIyqQwrEPVup/ha87JI3OjhKjcwyCrWtYl2bxxiUaKmHKRR6Jb+WGo/cVNAYbqWX7twziXnJVxPLix7A4ZUUJsyw4QqsOLeUlCV89ThuVg2F4iDD1yQBxSJoNQtALLtuQZgEaXxGFt9k74szPczZc3ujyILDdjA9GzUAleadxshkRf1ypiIk/m6BNfqCGaWFlXkuBvW3ZHYiVrtSUiZYZ2fa+RYquPw4LUNOVoMhnOsoGYMxRMPnb0uDJAvYMAABAASURBVKSPEzT8bEezQOafYkrZpul6zlYxHAjvh2V0w7AmD/jKhAMDuAai7dmQsve8Zl3nB3JN2hT3DndelqIQNCheEjQaVVtyChugL1JDU+mZo0SpxPCk0Ww26MyJQ7rj5uM6cfSghih1fYv/UktOhNov/Lc5P55/6RoPBV/VLh9IhrWZnC2yZRvP3icuc4QPYkmeJqTyhUYJ6rWAzp50De1qN1EAuz1Rdd00GjkQu094I2mBmluOQyslu4PD2DnzRs49y5gbQWyQQs0CbSs/gpKdHD1Xly3J6DS2yCMbLfPiDdd4TbZuwKU+TEIbsQLOPELBHC2Aj20ClkyNdgAGTaq1tcrb+HAo5Z+mHVL+juxNJw8pLb8UQgkiQLb1Wm25F1K8zDmb31aaea6ZdzTTDl8eQUd+0LYE5nkYybyNSVrqCeAxjr1nE1lfZ3rtbw1FkGvzQP6B+QdqObw508VbT+pOkD/TMU9S4zz2xLDZoxRDIMWNUZ5+rEWrtSPbHkMrC/ZOa21I13Vi4hEsbSiXAlxjxgB26m1k8l62cB+Z0VY1xQ11+AYlkUINY1sQTS01SgSjLh20VoMq1/iyw+fQJN+qL66c7l5JZ1J0GG3KzHvHoEGN85Q0hO+KJ4ASx1/zHXVEt6uG3Eoffi4UAB9VJLmhSQpnkJ5aJ54TOiq1WmO0+KtRCWmygG4d3bKaFoOiqHUqDR0xFRSRXLYRHUkwes02unR7KiN9FzqT1JNMojaiqywbyBKUQRJ86o4MGqLZR8vqCSXUhchrawMP9U/pLQ9c0N23n9RhHrrX/rKe+MUn6YIui8Y+NMn8zJIbXHn5qr74+LP6wjd+oB++eFX2OhhwsiRAcAPFI5vjq4aePMnduAbMYXjum0uNqmHGVaj3oGxRhkkO/EgTV4CAvqn/ZEdLE4foxriUMtlMlFDY4Ux0egLIgX+40hRDVFEREj5Cj8FVaaEBZyMzRjOCWi2PgsR0bG+T+YGpblvFJJLzds77SZlR0xWeWSENvhVNSF4rw2Ad5QuU++88qw88crc++MidevO9N+nWs4e1cWAmzIqv0mBsMgbINjw0vTEUWMQc7Ozsaodr/k4eBILQrXx24GFgfwjI54nw+G3zXr0LnVP3MAw6zOeRM6dP6+yp0zp+9Ijyr5oGLediKom5Mx+MFmuHE25msB1pgel1t9SGmxC38KETnCyTIIQ+jX7S5nLsNRbLsFdCccPeI5fTJWrCFBAfO6MozQXta4mJaqLhA2co7LUs9bphPk2N45tTrYsN384tx9VMS22DXbVwquaSiDY9liB8MPIJmhD1foxuNyiiPHn5VKmOw5jHWBzZMK/V47vHvkfYGxVfNCOBo08CYROLdk9f1eO2x7YQVp2izDEP4PebUNGTKcj50ylKZbnR9IuixpYMQcSJqrtqais59lkmj8o7CossCUMIGWLzFMzJwyWSOrDWoZlovEjlEYiwUxTS2CflFEa+pKmTabRFlT0K9iSYYpIqvivGEqNPMuhemcAoAthyWaWjImZCVzoaimjMU4DXhNELj5HTwhSd1X8gGMSm0FnYdCFDg6n7ZBRSldEHnAUaEBZr0VCFrzzhySk8goiqlreLYqTUK1r89gObbVwALsbuUFATVy1kRV8qBiTlRQl7g76MritDDurkNZlCK4nk8Uc3akaZ+AUiRwkd41NI1RI1yG9IBmJNQi7gnr4IiaBIMCvrMs6BEitjXIVGjYuKlnlsZIBYvY5JuDF9WGGPPqhpY8u8gGjFHnhcSHQFa2xhgohQ/EyO6VhFK9RFM2ATitlsVm/Ep06eVP6Y79GjR7W2vsZhbZrzqW13e1f5Jm9rfBCYB4PBVt7kR+zgkzf+Hd7cd3mTn48fvmotojGXmStygAYpY6ZpXCM6XZtZeShwz4XTet/bL/Ot5b1655vv0B23HNfmQTJkQWyObaX1XCSn2+igmLVIjn9DGEYYKloL2FdIddfYa8jNSeXA3vN3Y3jbsi0GugsLvRLPkB4f4tEgGdAjg8yNVLGhynHCv3FTJOX1iD9+jOwL3jADdoSeDv/4RW74iRaayOjYejSql5UqHAs0Pj2BZXfg1VWxyxKAVT5AM2DLbapo0XY7oeVlIxcwh2ayAjIdq/rDhXCjIvUCjjiefVTJ4sZ+DpgHObqkDMS3zq32Blt4YJv1IZNFJvfIJiOSoi49NroGlKG2ZbskOxQ2sRr5iMh5zVQSamkjlBrgFWQC/JY+BKaXDm3SjflDIsacaTgaRI+Vkqs44mAJ7EzmTFzmQqM5xjnz87FW/fCTMQ58uNIQfiYPIDKTNLFiR09KJk6O5CqJXOEb+QxUIHP0opqiU1Ai0C1FOHQ9NfzSljlQlzEpOo89+VMLuYsQBcsYD9fa8kXEOR4UnT91mA8Ba5r8iMbvxj3zdQsc/erVHX3/R1eVB4NcgjSwFwZKMXEsmow4R6aIVjpKRm7U6UlXpTFUIVABekhFhyemOny5IdiW3SGXIoOETmnoioU25m7MGaTGhixkLlnqPLWiw1UD6xgIrPqoMakky7YktFDbcNrb0E3uVTf5IocYz4DJ+gbgWz7oY08NAWJCQnr+yak0Qsf8nJStuMi9bqETLTnyHrLOwvJPhy/delRHeXi2w6f5/L2peSYjFtfqrcZ9QxUq2Z0ZIBNm8LOBM578XTdnvya5ieqUBVKVCsyXa2TmTW0TljLu9EkfSiCa3ttYQyuxVf6BnHktrc8G3XruiO6/87TOcD6rMXsmK1+qaDAVT9Gw6cWhJ4VIpqpRabGY6xx82RlgDapWmGgqLkyCsYXFxGRSpipefdS+VrHoyppAkPnrnEBfvZzQYouc/QjCm7yZQwxNlorW1KwDWTTi41/2Jg0yP/jAkzUOdQ1ARFkigzsPIWXJoSZyL1T7wy5D5yKRGvcsjddR432CGxi1PAQsfg6PT8vDwB3N0TOg21GjRhMj0HOlMmCxjg71AjRAOaylz5BY0TrNKgKVu2iNnMkwz3nAPG2ERHL1RsqRkWyPUDXXmAydIbwz4xh7MIoLknm0cKYm8rJJlNzX5SwC70Z9WJkzczQoO4AvHPyAh6CSmKSxjyeObOihu2/VQ3ed15njmxoG9rWJ1kQYlDzMa5OnqXSNuVqL0PCXdjlGjz99RZ/52rP6NnQrz2TNQ10Ryz41AEv5TKoOqkausdPdxuHb5RAD1oAyIeosczFfzYm20+RBWO2oKFOZAlZphKn8kyJ1dEXpUMk2iCcw9bqVDYm9RcYf9UIXvdHFmPjIosg5yDwd2cMm81N++NNxRZP5mmJRYx/RcBgzp2hGhxEuHS0EmdwwFCPiKgK/zqPoenyOba7pocs36wPvuKz3vvl2PXD5rM6dOqQDPPglc8Vo0cjrCNAUWYjckXXMOT9ybHd4ENgf/u3w2YEHgPU5YUtbPAicPjfkM8XO9g7nwo6yF7NhqF9QOHPypM7wUDD/iin3BTaVMGUrZIUgQqalHtRwMFkY+4NQ61uU1x1YC3EY4wmJ9wiPdHTEaJBuT1xSEs+8WWfljvuEOE9ITMJCJ91IK3bkFwRfetWgxAAbDb2WM83B3Fb/mWLjNvGYVBC15pwsWIpTQDybgLFx/qCu5FBJeGlqnqSGBthoDJ9FIxchV9YCiWGKGPlyLr4P7BtBHMUuxjwBPQVVfL1GukcfmYsuMf9+2EbVM8YnM/RFSRhA1yb3pCdEFm0yZe4oYshCAszZo8oH382W3SFZAtNo+HTREhPAKlsbFINDA9EHzlBoNWZYcpH2IjYO5bSMyhTdwisCoC9Utlf8jD6ApBfbvY2X0QWNmA52LYoFYOi44jn2yCJHUQbYLoYZfSCRhj2BCA6YTCNC4hhk8ydEDiRLExo8yEbHFojWabchppaCKy4a4BGQ9Ol4Rx05SC2hgSu2n2SROzLThK7R6NepenMny5EYJsyLpgobDWhHjk2HKzkDvn0fujLpJqAZe9+FjFP0FNYdEoGFs4ctk93lxfwRg+4sHDQ1a/qZNEta5U25lup9nJfyHt/oAZ0pFj6VEykUsuhZW7BQhFnExrst0jRsAWTcuhy7yTk0lo7kDGovEgScTQKLY4SOXi7sYg9cGRszN+QC6UMR9/WuXR3LAUWfB6YUewfSLRQ2Er3X0JgV06iLOkDT9WHGivsVo6kb8MrJgQ0NoxYt6550oWUgv21tbm7q1ImTOnfmjE7kb3hsHFBaf6Of883f7vINvt7ct3StHhRu15t93uBzM7CzO+dGDXCDMM9NVZKkpLESWDR99s5ntY3SLcrQ2mAdP7KmO289oXe/6U4eDN5fDwjvvXhOJ46sKx8CE2HH3+Sy7FDY6lZ+GMYZUVqILkRpSQmp4yJaFBiiE3yDb1GjcCmaYOtcwyRjq94km3MPmhiNrd7g3DXxDXKMukYVQ5TMT3rqIA35G26gC7ItKWCE5AFzk7SilmSZG2rRDNg+2XB0GLYqjDpLcE6NDgRhK1+oxoY69SyOHeqGX9wgWb5UAqRLqpYUIxqKAKKoyg0FHbaPff1SUoVn4RLf/jduVi0LRxBf1PTsXSRngcgYGYmMspyVKA1SUa02lJlnUpG92FDbo79Lx0HgJrXPVrVQj0Drm4YPtvCZM3MH4bHYydFRowe5YKXsgMuOyiYp7uGzdlai3nr+zJfURZmvsTfbfJjahp8zX9kqYFAlEhmYq2WSShx9wAzpsNmz5AnqgS155nmdsj6Rv0Eb+ZObdOTVspGjoWylQYDiyqjS2ugKyLCM6o26cLRR7gcfBITu0OYB3X7zMd08/g+HeKJ2oefoI2mKmWgJxKfm517Y0neffUkvvcInTPZBPCSVTAdQO7SLnZNQswNNibepU7SJwvYefV91ySuskkB725TbNlZLI7Utc2wG6rLhRUuuLGYBVT1YVHH4yVo2ZHtAjjJ1warzgpr8uOi1WsOYKXHFZYqHRTlfqUGTX6qJPlTmDEl9+DOlPchA8BMafL/kwxBT3s7Zuqvjh9Z0+bYTuu3sEa3NeADAeRev7oZPzr0EMx/lMIkqrWiGsxkLmXcmMbeBDK81SaGGdr415qCgVujHuOrBgwPOOM0CmzBI7yv6rqDEUdcaL9U2akOMbZCoI9qczqePH9T9F0/r0q3HtbFJLSb5CNuyjT9Qb4kLUhtVlrK7uK4ZtokRgIpmaQihlloHNOcvhaCVrLGtMrwXdS0zZLKgK7o/c6i4yUAw+8aoMqm3yJ0bx1JYRlz4RUDjIMoRXR5kO95QCJ3yaxlzpg5KRt97fLXwVVpUIyx+LNkMyg4GWeMcpp9TlTznFlDO4JqAydiwxgPC2Bfbg65nskw+xIxyjm/2AyqZ/WcdosWJuZMNKakImaTS4C30cyh1RQVsI6vDnYqGWgEvY6iVsws1VMzpsCOSK/MA1IxdD1/OSNH186Jxzgo0CkmHamrwmRAx22KTIGAVNnxO6Ky5XmPcIx5c06ULp/X2B28ccbbIAAAQAElEQVTTnReOK/8h1Lz2xdQ3aNmIJUdqiT11BLHb1vNXrumvv/4DfRb86KUtzXJNxOi6JjThgqQFZQPTldYWx5GHSTx82uEboB2+YJizgLaCyBWELtUkdj9sawCxexiW84lWSobYAZqxt6JYFjTmHJHMF75oWdX3Pc5BaoGyZexOReSAKM1y8YyqHHgoQjdmLHuYXkG4wLiBHqQiGZirC4QZv4EBvTmea4N05viG3nr/eT36zrv0nrfcXn8b8tyJw/VAkK0QrgTt7dnfVU1W0HhNNY7JPOD41WcAjkse+tUDwPoPRXggmAeD+fND21t8jthR/HZ3dtmqpvW1tfpnwvkXSydPneDh4CHN1mZyamYdTulMbFvTT8v+oBM6GQaEhZvEsNeh710fuzF80KXXGu1McAMr6j3apALLa8oea62XJS2ULSfDKK2mcq2CY7ewGS6rJjlc+pJDigDika3J/PkcMgGP6o28rbgMyRlEE2S+Tm309HiJmELkQCstMrCNl8WwRFIBtOgYRx/jhFrT0jtvpaVuNkm1ji6gLo8FjS1ItR2YquPXAHwfYejhC30KMT3doFhNLaENrd1tpS9lYxpAVTCMmR1UfeXF6zwxXLFXdPHNWgrdbWXEFylZmVJizoLGxrzMQIoaRyXiguvMqjX7GXSLZKXVDFLlV2/Fd2spkJdSuNQGpYaqPSmCch4HYkauSMwTSjEOXGrgyGUZZm/vGsZMtNc0Skk5sriFGwnswgbPxizEpUcZ9hUa3TTd0rOtVBdtNiCeQo88BWhfw7RPsxRjCzhdlkrqnOTWtSFBl/aPsYDKs7TtETHHMpKwS4xrj//qicKiVnxgyyEZwgC6KjZM7H0/4hH9qMXwd+89to97opM8WFHGK1hRSfsUPaShbkrrY7iOcq+1jHIp4hV03TSWqYRV2yof49IrkphZafvV03GODSRLALvo++UKKaXJ6oWfkLTSlpZwQTcuuZxnk64f+UrbVfvG0VKkBoI7HbgT2Dy0qRMnjiv/lPj48ePa2Nggvmk+39Uu3+rtcAO2y4OJvNlf403+Gm/41+rB4Ja2+Lq3/qBw/ngwNwU7PBysmwVuFFpeUxPImLU3hj4zijDupcQ3NwObB9Z0/txRvfWBW/Xhd9yjDzxylx68fE4njx3U2kBA8hEjjjcS2cgTOVxsoxIzBnLXGMrM2GMeVVz3llKlKEPn8FafI3L3I7zHoEq9yYqTptbtk9RpReJPIL1pjqJiuZmKB6KmV17px8KLxyF2iKKOrmWdhTnqAEKv9yRyTv69ttWxf1ha2KkpfBMM8UVgG3xlha/oCFFGDrCLd6DU3LgxjOgKLm/FNboJC5mYboy3yznriV8eekYRueHUYxizHog9+q/YJr/EJEdKwAu2j7gmJfLUSVRKxVXV4hqMmuTqx5DszK06h+fKjW+LzHpbodWxTLpGAFJYKXWKhKHmbRFqOxoNGeFDcNSiOWUmQ9e0foJU/uSeDXMdLDSt8WQ898smSaOe1DVn/nrAV79BIc15/c3J0dArPvC78HQmaKwFpFpOGEeDD3c2Chp8WeMcI/W2FQh9A0wvJQdj0ejgQxr6llgoqmUnj8B0FGDrt6ruvPWkTh/fVLYrtgRUeJgVJHfNNepmNmuRnvnRK/ru01fqPxuR+UAhou2MeCZjE2KFtqyPRK0wL33qxRE7flVzkyxagzRo753rY9cQMjGhmSQgSivUNiJHf5By7OQ4A1I16ul7Ooeg2DM/+WPHVVMQuUSjfEZxyKZkEum1aEnlhUQieGRzYGJS8hVTg9KyD70e3GsCNEXnMYP4BrBVx5AsykPmVn6u6lkJDuTgvMs/873p9CHddfspnTxxsPsmllrw4Pj1OVrWmRwFwhc+8GM3m1fwII1orLpjxtyZH1t09WAwM4iWmidImdoMwcAAq6k15g8iF0XmwEQkf5GKTzbBzZlLqQW/zYODLp8/qgcunqjzOQHGbjMDHXcVO/LJz+pxYyRewtBEq0F1TSTARk+PPwe8FhV3tlfCFu/IobpBK9s+o01CYLFnxgi/CB0D0LL0Fo+iat0jdcRFWDr2jqLFHvfkt624dlk0OBzo5GU5iLmGQbqAx6ITmtiFXAzK9AXCEJoCK+lcqut29pWzMedWNis24lvZ8IEXMS12+NEM17s5rqkp5UcTXkxVQOElg9RGqc+JgswZmYHEmcNdZGygd7w15S8m169JkYDwobxuJY5VQgOlwcSGPlJYNMpe8laQiQuZO7oU1LIPMCYmiH+Q+KJZM3M27OK+sMHTdebU4fo7gg/dc5NOHeXeECXLkqCyaBlGtNCGrlUtNTfSFveLX3/ief35l57R4997hYdDVsLF+6moKT20kbhATLKwatThmhr3o40HunOOYd2TQuesqfwTh9wCjml0BFYWZ6wUrjmNbNYXqASGFBNgy1UEjUiJ2YC5ERY5yR9jyegJQWQChzP+oX12DLJZBebuLyGx3CYbjtdfyx6E1t6ZwPG8FSz5V6+xqEiZWGxkyZjrWGejJ2dDOyEBzDObiS/+N/XIQxf0sXfdrXe98YLyL3NOc18dGxGVV2J+klWtQkseRrjeu0jF7PMu9xr5re+6/69fGNjm80CwBQ3Cb/MwcLews7ujOXGN/PVA8NgxnT59UidPntChzU1OOb7Qqfn7XBRUjJuKvvZAVewTY7lkBcXsGSZraLBqRCZ+VWOTJUDp1ZqQ94tRdbiT13RgnoXHko9qiux8lyaPJc3OdSncNE3xBPYomNfqOOQUg3SPpAq6xFHpgqfE0ZshgOztUQb97Egkp3AXunqv+3VSIpbKSME0dfhg6fF63E80IbVNGfHfd7wre8xBCRn2CFHsxYrZ2dhYV3QRmSmkED4oofwWUi07Uqk5EuXDsF9GtbBOxz2665BA1picquzSRMqEIVQ0WMbX6ORYWKaAhWJkop8wJss1tKzRF8MQWxBdgIqDwhihwJAJQ+KISWxsvQ4jhynEMCGGnmbS5EYp2mDS9c1qysWUQYHFxVLENiAGeKETrSTDlD5SR40MtmWPEBTURbPqxyGhEyJOsGR7gSl9bvhYKkY6dhxSlHpz5ytHDYSxIsNj0ogpPjGOEnP4CaWbhNRJlpoKXXZiaV8GRufRDqF3CUaN4ECZqxDOcAE8drvzosHKNlw6c1QN8NEFsEItxSfQ2FDSR6GTyA0fYFu2xaBFQ0ajCaVHpwJSDGKgFyk9Qva0ioAnN54r3bgGgjZOM4Bvjt3iADV1NnkmZJ2vAeNOMgVTqMZWtpFPKbF3scVdtgHTGW0LrPopZwsBhK4Av5SlNPglGYUoAKm1wYPB4zwYzB/5zZt0foOQTJqzljk3Y7t8u7fLm/oWDwmnfw5wjQeE4beh9c8GeDCYbwJ3eIg458ZpugFgit6TMJOxj1HYUUghHuCZK2RjfdBNpzb10N036wNvv0sfeuc93JTeopvOHOMbzZmsQXaHQgmyOatJwQ4JVlOrawA3XWWKMktfCF0Rf4sfGHqUCqUcGSk8JwAcwQh57UOQ05vseGXmFsUIXrOIFj/QfpiiQ3BcasAanthMBou13wthxhuD+tRS+bpGKaR8DZv5xwONqGphgjihqPlDM0/8kwC5dyOxn/HlprsmxcCOcqRKiYpqphvw0saK2uXIkN59+4gtKnyLS33MG/daEIzNgI+ZXcUTmfqIgWOULKIRYg6PiB4FDBXBYy8vFPT4BKUqBmX1Xm+pSGYbF5clU+aYdvQb8sb52zhvBA1aOalKV3jtbaTrimEmcU4ySMwgMwegq7fIQg3VasuaQPZpXNVGHjTcfETvefAWveP+m/WGu87p/ktndfm247qA/pYzh3T25EGdOnZAJ44c0LFD6zp86IA2D67p4PqMh4gzDbNBAx82yaz53NqdD9oBWzuDeJ6vbT4f7/Apcpdjy8q1K5pB+khTe0DR0n6daOjoKh9ECQnBhormQQZC9mwm83o9QH3nbzqqi+dP6OjmWpwwuyAjVk/VkhcyvMR6ADmubu/oqWdf1lPPXWEtTWbvbcv4pMOqMO5n+By7fItOODZiyjm0JUQolWZjAIwyP9FVmmL64E4Wo8vPXYbYlj2UPDAhoiCSpTqRONZtkTTzg5xbAfr457wLbBNmKSO8aK2o0UhhLRopGEV4kQzdhpUe+TrUfIS0vEZ6grhWrThXfIQoqTl7iLcyafeWFJsEgaHnPWNzY12XLpzifD2hwxszzr+GvRGaVY90MXd0onW98bQZRwgqdVnKng6yjWoA0NKFqrdiyZWNqDmasrpuzIjUQq9H9jvaqojYkqHRBTaxZBNUYiLowHG+6eSG7rvjlG656YjW+XLLA7VxTorXn7DL3XeKEc02agDfe2ZNYaMu80bEGBbC/jGWMBoQF32fivTyaExmlWQNZVg6R6zEOHdtU9dJxSA00cpeHAIdWTI/jPhohDWoa1VpEWBUp30OSc6h7OseKC3o+WMrX0cHKjd0QAFckCZ1+WZfVpDXuuo6jl/Slk2a5hepkBS6YElYc0cBEoZKvVm2JbqKwoSqt2KZAy1zrOhSXF47GHIcKn8312jxU8EumaWhKVZhoo25kFwpCkSvqSHPuZbPuZbvzrmaA43vX90Fh6qBCqJHmT0USW2rfjxIAeetKeIw7yn3XTyrhx+8XXecP64D3JtZ0oANItna0yIyjWoPmgbsjbmefu5l/Z9f+Z4+961ndeXq+FvdBOb4FKirU40pKwlpqJV3peRoHMfGvSjffKGfcz2ZZyeUFvsu68ZAb+gBNcQWUAZ5G9AIU9sAP0geRp7ivURYISoN2u8lxxzoKJlRKj/1litDDjyzQ1pXMhKuACVS71N5U3xoMDqWk92jhLKyZUDVxuBubljxiNBGik+O0UCRG2tNt/Ne++43X9ZH3n23Hnnjed53j3O/cKDiVK2NPJQ8NgmiJ15YMl8g9njOeRXs8nlgm4eB+e3Ajm3V5wF00+eEPDDMZ4L4Jka0jY2Dyi8hnDl9SidPnOCB4EHNhhwHjOO0Yn7bMirellSMVhq2SRq3gq1l11sRlT88J0JXLJKQMbELm7Cjg0y91knSnI+TzpVwksbg2ptJF8r86HIOlP/o1mvAjkzaEkUNLVC8KQHzasekoD5vEpcgN7JOkHsQxLZsi6FgG7YDBl13zdxOLqMC3QYTXaD4sQYms8af6ANspBVqVUsy/OKdqGmvjLEQ5zD4oKo+plnyVQxa1qQkTkwo8ARsfh1U+tRipQzeX9hP/FvQjd1QvMjKfFppxOEqDOURa2PIOdCpKi+j4lPArrE5CiMEkIjKOgJFGWAgJvm4OC3yocIgvLpPyXGCmfY1zlElrtcUYyMmcaI10Hu4AgFFUU95TETtI7rq5cCAb3KvAm3tRfycIT6hAcYSoVlihxUqx6GDVzMMTlkAXPUSi8sQaSUC1R4pZnS977F0FaNXZ1yUjCG9qgyzhJdsRe6ZAls2FNjg7gAAEABJREFUa9UH1Wr5Jf7fGiopQ+3S355hf11TROorWw1iDQa6vsUexBLqMEGE0BElYqSLTMl/4wXHIeheqtblYqe9J1+2HYJ6tHcBeV+f9LjR9xlHcfIpMULwmt7lVUP2uQqJf2luOPRMfbyhw2spV9Ou8vj3bHuVXYdxX49XsFRHCpaaJbc3Sz9WNz5ayxhxVLVoywz9IrkwwGS7KhtMLjQiMv4bB3mzzrd3p07Xm3U9GGR/82a+u7ur3d052NU2TxPy5r/Fw8BrfAMc5H8njlw3Bzs72t3eVePmoXETkTlazpssF1nVIgSZGYQtzKmmaZ2HGSePHtC9d5zRB952SR9/171610PneRhyVBsbxmdX9q5mJmheqxkHCLJY22IamNQAqZ5oomSkILZJrjhi6VjRdibVI9NLZjWYkDRd/NDITrZoqSH2iKw3bGlhcpOcZJVGOKDbE9sN5R4/m+OHlH0UfOlEHLpY8suTqbmNuqwFU9woQkqI4t6k0Mj1wLZ74NO4z8uGsZ9KM24O0z1gc+s9p66iaPObZ4HwFC2pIUhNuXEmRHWTkGMTIUZZmVuuKUuzZyB/IzeBqNuKU0uI+FwhXFbMDR9cE4Nhzjv7PKog6gWYcMG/NpP11R6TpE2TkbdP0qihERwIXrTwrXiPo4qKZokPGhqsAQi9jU69TZy94DDkaELofX7p7LFN/fSbz+uTH75bn/zQnfrUh+/Qpz50m/7xBy/q599/Uf/wfbfr7733Dn3iXbfr0Xfcqve/7bze++ab9ciDN+kt953Tg5fP6O4LJ3XhlmO65dxRnTl9WMePbejI4YPa2DyoA9yc5+HFWj7o5UQy50HbUZuDts3St9nvYEd8HstOU92y5mxP6wO2OnrYG0geZPYxEopu95A0nG9Nhw6t6SJ15e/NrfFarzw41nZB05NaNWRvGnHRSraB9OLL2/r291/Usz+6Wg83s9c2vsQwKrGNa5CAmbmlnjz0LvQa4+NUh034iDaQAzL2psa+OPszav42UmuuwQvXAXYgh5OLeSiRvY0Zx8wdxSo4D+lxqLU2bEEpONebSFhChpZBUS1KXzVLLDM+AYImCp+8RVhneExTaCOh7V5nIwcyLkJFBDKC4cziJl14VMzQdOrkYd1z6ZzO8/B6DZ9W62TfWT8F0SsaSi6Ccs1gGmIRVnp0Xdn9begI29QT9ABDzHVnICDHNUj2TjHSk4/V4sGIwDIWNcS3gJI0IjmQlMRaNntUhAaYDm/OdPnWY7p8/hgfdNfJb9mDDCRLGoCXqDjLXlbHtFVLhlYnAAWSiSA69cI39q8VxWbUyOUfdhWYS8SHKQQpcc+QCVG0oj1rrR8dUyQtcT3ScNG5bPgmps7FPlHp8bHDYcc5ecMlUfHE1GqhjdflHGixziTuwFxlVOYMpExaG4ZzScMggzyMhcusFRjXzoRjZhJlXmWPMleMdR4u7aktNeEtm/z42KFocQvHUuhN4Rv2wI5k2ZboorWJqTWVQsoetc5TDtNFQI3Q4ofYa8SHbnJMQESSaooMIg6km6HOUYVDT75Kx31a8jau5WKt9boa1555ApGrohKgcACdNFP21Ohm7PNtNx3XO950p9523806dXhdeV0NmTcww9hZAstkB6mBStA2DeTjEOnKK9f0hW8+p7/68tN6+rlXMFuYKG0OT6RxV2jio4KPXOg+rR4G7nAt2pW4huLJadNA/EdIyE0pYVqjZJki1maue8rZMMgGQm8geOSGXsgFrbSUoviJUWNz0XJHm7lsdEzM7FV1FQEXW45FBYxDpcSWdcSvy0omIBq56KSDFy4IcDmOEGRmKWModrYoegxk5S6NY656j9vR5oGmyxeO6wOPXNTH331J73jgJt3GvcDhjTUNPS0xVJD6K8newWNFpcVtznk05/zK/X3+dND2NR4E8hkgvxiQ+/98DrjG54Lt/IIADw1381mA+4nEMZE2+IxxkgeBZ/LniviscXB9XWb/xfy1pJqIYRSYkgVGDikJ4fr++hbvDYjzPpWEYpxT/0NaIyM59+far4r8P3DepNs/pagku6d97ca++5xuJE6B7UbGVR2OXPty3KNFCgHXB8YWYPwf1vfni7x/5j1bH4eaPV4RAhRFMgTI6biYfeUVGIkloihuOXBKo49shm7vIyKWaMMFS32kjhvpuuUnGfdGd6mPN5p3VbcnexYRRQ+l6gg3wt4M+TKiO4+BuTgFuSB2SpIxJiQQG6qxdTnClCD8fmDr74CylxF94tE3RxhY7gpOyJFDXnIVQ7o25cNaPXlXUCwGXHvISooKxZA1Rl0gwMydm1JuJ8LJLo0ykmrsBML1EWbskQMluVESy0hsxo6oi2OdVRTC6KbuSAbi6aRphabxkhAGvvuFQV95MNCTO7lCk7tMMNOJnwjcRg1eOHtKFmcsOd5BxMAE2ZZtOObDp+dw6eyJYsaQ/UzcEqNdK3TiE9vDyEpugkhRvLAVsKfnWBvGmn7UOfwsybamH02NTax8DPTKG5+Jn/YlugkJDS/yyUjQBsLbUaBb6Vlv9qsQJ1D5sxYwuU5zdfn6PJMm1FOO7ixOAlVzjcK8mK6X1KKSba3l73wcO6IzZ07r1KmTOnzoEDcPQ91szbmBnHNTkP9xeHtnV1u84echYG4C6iEh3xD2bw63+/9evDNX/LPGbF5TWorosM2c6EI7kaxquU9YXxt0+Mi6br/1lH7qLbfrE++5hweEF3Tf7Sf4lnPG7WvDfS7zcFB1rMbgTEYW0jKOvUz4Q6ue+BDDWVMOeb1OPAmFWyG68m9Szwej3kqOI6JlXGMLhGQgpa4+FfIYYJs9tQhQ7I4nYbaRo0Wg28jqLdeUHLRSoU7ptkUvB4/j5FdzdmVZBG9n6GLsxUUF5ti2PNPWfE1b3Hfv7jZcrJy75mAM3DSHdli2CadI4cN5Wt4UtcadZvcVS8PejAe84JW1MRjQKwZKGD4ow5RffDtqmugDbHkdE1K98eGgGIY5NdS5hg+iSFiTkbVY0WykCciZodyLwZ1zW7mhRtnyIXIBbORHXVGjO/zYq7bwyT/I7FcTfJMynW7QbOyln2gJDAQxkVnbqaMH9YbLZ/XTbznPQ/Hb9T+9+3b9w5++yAPCi/qnH7lLv/Kxu/X/+sQ9APrxu/TPP35J//wjd+qff+yS/tlHLumX4X/50Tv1S/C/+OHL+uQHLukfgb//vjt5mHhJP/OuS/r4Oy/pQ4/cqfe9+YIevv8WvYn5HrjjpO7Jw42bD+uOc4d08shM62ucFGYfZNmmzt7DtgyIZh+CBp1TPye5OAkUe33o4hwSH85mM+nM8Q3dfdtJnTlxiHzkZX+zctGSvV5zavx028hgTbfmO03f5wPmY0+9oB+9sqP50D9cZH53ZxxzbZirec51iC8pcmzhG8e1hYc6cvF99izFNqWnCtEMPwBd13oE9e2xTFqpMtQAT04zX+ZtrNVq9ROaPRK2jsTPFR8GLVryBFFA7RpkuwM92y6SwtGTBtJ7k2GYFtrg9nUMdEJ7TfGI/xA3DNEmseGZLlqF2vGy8iOuHQZ57cd/4+BMFzmH7r79pE4c3WCJc+JiCWEGupysAXpyx6OvmV2JHdd03GSGQCPlMsMx8QKxBaLhwqi4JvkSrLAE5ppYTS1B+/QpoR8HolocJudObdccGc3m5/3q/JkN3X/HMZ07eVCYJa4F4ry3aze7bEMtRwefaa3MwUAPjwTX96V4nFJP7Q9M6oLgU9ZaTtk6V/rrBubq3tnpuVKzajIyQRkJ6WP3k+wciybMgo0CilTCwktpjcH2aI+N+tEte+R4dZSUdRXwQk1PIIi16xhlhsI0ZDs5CZhOExQbfpxsjGQiL4m6GrGY0mHOPhWPoeI6ZVTP50pjs37co9d4vGxsIMcAE/5dhsl0UUkWraKK4t4PT+aNcTJhraD4xym26CKH4pdTz/ZkQTvWhI0rBTIMo/DJe+Au72OtfruOazbXtgYSEVpFxJ212+QEsIkGAymsYSYNw1ynjx3Qm++9WQ8/eKtuOnNY+fIGBzo+xFk0zvtsFGII6ftxs/ixtM2Xw09+/yX9n195Wl958nlduzbnNdvjUpOoM+vHlVjJXI9NTtc+JRdgPTGm/jlr2RVWD3gQleKZ3LypzEBoMMzWSDYU5mzg7tzaAde253p1W9pua5oTp3KxbEsaUbxokSXbBQa61VsooEs1FGkaW1SpjSon82hhKXixRmFjdWWOO9Pg0rpMzdmH2FGqbDh1OT4dJBO7gUsTjMQwsKdrw65OHmp68NJJ3t/v0IcevlNvuue0bjp9SAfX1zTw2sEVd0MCCUa2NbWJa6wjmPNgNv8J4Q73/tvc+0+/Ddjv/bc41uN9P58DdvJQEL98Vmgcvxl5D21u8kXRSZ0+eVLHDh/W+oF16uAAqDdc2BLWERFhWqsohO1QqI0gGjUxVrcdE7uZnUgUKHvPhVkd2GFagKkJORnMUMjQeg2JBzlM0doWvYD32D3SEOKoIJyiHmHD0Eu/MsR7EsNnfyf5taht2ZboooV0WLZLU7ngpMhaNCNntexMVRk/lQ6L1VuUAVKRDIC+iFm41sbEgjM99UcKEMs/lCkgzMpexifnqxpZql51s9hyICQDpZHI+Nlo9qFcjNMqosQvpGcjQQndyQueOHVbm3SpDV3D1EythgkgSk5FaIyBZFv50UrbL8fUMpihwEDuukgyF9pFmX1f0BBAL6tt2RwxAKPA7rrwSpvk8FlDIUKPy1oidZC5d8QmPJi/rUCU1oAWrcEFYh5YfDOWJgyAZ85+TEcebTrff0sWrQaNzEJAphPDWAsOG6ii4tclVVvlUYziSFQhWrboJyy14axpLRK8xhbnkV0Qh6shzF5EvYhZMPjEIDJrX8OH3pUTE9pu4Nu9pjEZg1V54vfQtiKtBuQALUwxTJiUBNLrIEwqaFSQUlcKFImMbkLkoGTsdYYUjWbBRBiBLgHLgzDqQ7DVbOE7olluUEkYQgPY5IL8xD0LCX6SgDH3ONMioqWg0bZQXscsHRq2jj4q8VKNrlHVVvlSLIbERZgo/E+6BlwN0rmshRTCRz8dBlOHsZQ8TjMSXttN5mZhfX1dR48c0ZlTp3Q6DwYPH9JsNmhOLbu7c9WNJzd7+Wbw2jVuBvhmMPTa1S1u+jpyo7DNzUFuCiuGuNwcpB6mr95qNBUV0+fvLKdX95xRz6HNNZ3nG+u3P3hBH33Xfdzg3MXDknPctG4q936yx6jEkHUUc7GNJsa6CKKPLlc+WOaI1hHh533+5GKd4uZT0IqHt+b4NKbCHx/KStq4QF22BifBizaS6HBHAUc+HNVdRrkIA28YVRtGBz1I8a+bQ2IbdTRoTWpMdCIV19KPNaZm5/WFkS7nB6fyWbzREjz12FjeS69s6Vvfu6LPfOUZff5rzyh/A+jx772g7/Hw5fkrr+qVHN/tHeVDR84BwmRbw2zo1INmA7yoOpl3fxIAABAASURBVBMH1BHS0UdULAGetTSEvHk1PgzAEukRIid5RBtVTEVcdK1s43K7Lt9K5xxr8U8AdOqIiS1MOihqRvLBUEpNn/DwSZr9KszR0vGsnr0NykZU/MOXsfwq7Thcp0DPhIy9r9qjnyA+hDUdPmgdO7Sm/I+Bxw+t84BuQ2ePbyq/fXX7zUd1563Hdd+dp/WGe87q7Q/cone96Ta9720X6oPAR991pz7xvsv6ez99l37+g3frk4/eq3/ykfv0Sx+7T7/8sXv0Kx+9mweH9+iXH4V+9D4eMt4PHsIWPKhf+fhD+rmful933X5aeeDBC5+SU29HzkuJejmnRGvwcwDLVjTc55wr0g4bxDPm7JTEXq7PrNvOHdfd5D2yuS4+Mwg1W972QdfJcxwz7w9fuaYvf/sFfeOpl/TyFh+D5iZHY7458xiqnB7Qhn6u/iLfFQnFINX5hi8fdISnieqlNziknCycyw1qXne8PPVajR24oalFWwMMNP9brcjVRiRv5FV0G85UIdDYu0DNvTxSKebQEYZOKCdqVhDHik8mocratGyreeApq5dSryP2BgXh+LMf5FpG44xWTGqGBhSwX3M+Zc85FscP89D3wmndcdMRba4PmvKomhlBlAVEuuFrDubNMUaVrMpSJgwwttHtA3N7ROM61JQ5QXj858oakrEpufObnwN3rgvgM4zxHizRU0uhqbeJdqlGwlRAmsGcPnJQ91w4oTtuPqYDB1BSh4eZ5KGQFIGmxprDRtfnqjGqJfCJNvvDYai9RCVObJWw9ISjcMb0JRcJZBJIeu1GJYkEylYDgmR+MmfjWIg2WexEBijha36M9JSGmCjKIh6PGhvzTDDK4qHVCSw5FEXskD0dU5czX1CSK7d4Yea3EmyjHdBBE1AyKuamKApCyVpSeYAixoTDUvPkxyo6i39SRcDTjlCuDNXRivlULW54wBOXHHAQxuSeaz6fw88ppduTYfKPRpWpazS1iIBeqZZ+3YHMMGjTR4jrBKzqXotrZeP61vcXbYoszGu2xKNVXg8Ss2SNEMK0wYOjO8+f1tsfuqOu04cO8FrS2PCJeyEJSg3DsRA52Gauu6qr6vMvvqq/5l7ir3go+Ozzryhz1qZnP+q32YhLQJA8EQP4TCMiyj+U2nPs8jpogmOtOxS7xb3oj1/d0pUfb+uFl7f13JWr+v4PX9Z3nrmir37nOf3N17+vv/jSk/rjzz6m3/vzb+gP/vIxfQX9y1d5P/CaSFtgSnpjpgbt3cyTGsoHVVGG7oUfPJUQHw3erB8hXQ0eDeHY8INJBmW/IwZGE+d+jCKI5TZF30TDiTQ9FDH6IRQmMZk7SI4Cu77Gde00Xyi+6Z7b9Ogjd+v9b72sBy6e4X75kA6szTQQr0qumkdpyF5K0ZRL5si5VL8duLurbe6zcl+/tbWlwjb02rV+3991qt8g5OHrLg8F5xzngevfoUOHdPr0qXooePjwYa1xfg21MJbG3DUhg0Gtg3Ur9Yw+0TuyXqPFL+ffDcxJH3RTuCAS1KGrmBShwartb+NX/Tvfahd7XPigS8uxSs+wVF3HLbNR83XWSTdR9nRl3qV7zzLJqSVYuiKxhz3LCl/HomsTmyyuY9HH6JT64xegMLhx75aMwTR38QjMmuIrtPjipiE1NHXfSfd6tGHsSK5ALdGg92WuuOHN8nn9waTjE7IoqAt9jA14ykC8k7uACzLjvr7wLv3SxSXXAGszlKApu/7WNsZMkU5yaqk1T8GTsbIi0GMqVzEmBzp61HsxKXGr/Yhc/F63pIm9rjExmSJCJ0QMUkOKCyZbaPIG4ZOo0xuNmb0lTSEetmU77HWIdmGqArqLxU8MRg7qBG5M3bCo0MqOMbQ08LXShp9WGnJJdUkubjEQEmuw0BXTyNiK2zt0HWGlDg26tlTEqZALZs1IffTSlZ9rpMZESmUQrcQMAXKtJRSMIXBol0K4IHoMRfoQbdAlJqMj00tT+wnHVHReXKOBQkcO40ovJ+RQSHr8OjJGsw/xDfapF2LVkFhQ/MKyh8Hal5ZcwR7rPuE17XsNryXZlu1KarloTZ4iujSOsbXuEXbUssnFRRWUkKEx5LiDPXrUyx6nLi19wgG6qMsuppzCpbbZbKa8eeeN/Ny5Mzp6/JjyW4TZ0jmf8He52Zzz4XGbh0RbPBTs2NLVq9e4WQi2Vr453OEmcbffGCcByDxWnck5pQUrGznlQhGUZoaBYZ2b0tN8y/ngPbfog9zofORd9+rhh27VLWeP8OELB7qAzRCGOKZhRKbD9A5PL76VHxK9lSZDU27aOHlVSBLsdKWFBuGzT9IojUQ0l67BBYam5+oXeUSOGbXmpgsShxFNk9zr6OpJl3KisVynBWNEpdaaAcfSkT9yamylwCUx8IbaRsF+S0ji2DR979kX9Yd/+U396n/5rP5///mz+t/+6+f1b373S/oPf/Bl/eaffFX/7S++pT/53BP6q68+pS8//oy++eQP9eSzV/TDF36sl7khv7btfEctkZHsqtZqrCFsr79xzCNFHRpIdo+afJTiJ3STQsqtnBI3x21O/fM6x0icrdDUWsVLibGJ7l3XtdhG35BkLizmQRp5UjCn1Ok4Q8WXRlOjsqSaxCXd64ae3Iy9xwgmFXPu5vUGdsAWN9vBta1dBflAlG/u85nKPHhY43V7kBv/QxvrOnl0ox4g3nzqEA/hjuji+WM84DupBy+d1hvvOaO3PnBOb3/oFr37jbfpp97aHyR+/L136ufef5f+5w/cq3/4/nv0oYdv18WbT+rgjJpYDacVa5+Ki04yD1PkmZqttfWZzp04VA9G7r7thC6dP8WDoZO67exRcEQXzh3R3bcd05vuuUmXbjmmg3lgpKQkJz3HL68JVLDsLeunC64gWdd25nryB6/oC48/p+8+d1VbOz1+zibMc13iw+acD0clh/LBJHu0w4eaHT7U5KH2DteunfmOdrCVH7EtUNpytjkfOvNP5dn6GDosqtDrN3yoauGT17I5PnPQBtR5KBlQn4NsLCgec8WycLPqpAqVLLZYpIAND2RcgTppkeEXPaZCK5X320etSj8wG3kYG3NnF0SDZSTShtJDYU1MZUW2I6VKa8b6znOc7+M8y7mX3x5W7IEwQmXm6YkFV0iuad5uwim+cV4A1+u6sab2DjFHC4htWIoPbb2+6IS8F029GRJA0kd1NLUfvbBYCrZF18BA1ybvU3fefFj33nFcp3hAWMddWXNgYoy/JXqlThCo3KKhZxx7PGKB1rzQWDhPs2dRBRyuaJWcWmltnyKZlFomH08MtPgaEJK9yDi0rlia0VuWROk1fWNvRcOT163QY8+JigOc0mBDur97yjreY2wMLQnwCingR0cjhU7ok6BDUdPEmgkQHGhvy3GIplMyMxGhyhnRaj9jDbJLAfXFByc7XmEk2JQpJIUXTMMPi9JKF2W8sNFJFAs5a54+dzRxqdAMgJe/bIvyyzwNmMYckwYxaRBjI3O4QvjSxc58uQ6K62HtVwyZVC7fcVXw6dEBTtM1cPb4Qb3p3lv0xrtu0pljBzRgqnBbpkATYvFjGHrPldmlOT4NvHptW1//7o/051/+nr7OvcLVrblsArjmtoAalXq4xiZ35cBOF16xkFnFi2Y4mxG8cnWu7/7gqr7xxPP6/Dee1p9/8Xv6o888od/hHuU//R9f557lK/rXv/tF/cvf/qL+///5c/oXv/EZ/Ytf/yv9f379L/W//MZf6ff/+ze4b3lVw2wmka8gK80jDb+XNaoU3agNhI2KeONorFNHhSYSThgaBzdrjMajJT5h8SBf7UTMiq6kKaCsqmYTDSIUsWQOjlnGwPvJgTXp5tObeuSh2/Thd17Wu990Rz3UPcV78joXZtxlM6ZD7WK6TmmWQ5i7jhHHaQ52ee/MbwfWA0G+7M+X/lvjQ8Dw1/JwkM8C2/ED+Y3CvK+ufo44eeKEDh3a1NraGudTzaJMlhKU1rrO7jSqCVHZS324CQufJJsE6LSvsNd1jh67Go+lacoXutDWnF2T8hYR0SN0S7xHDp3GOjKHxrbkc5ZPSpzZZ+PvUbUgmCgQiwqi9RwxIGDscnhAHsbew4N4Jm/QDX3M9arHxiNcp7Ga2RwGqqALdTrWNUS9tax/Qlcx4kyvbAywyaA+qLdRGaKW0aprsvsUfSQ43uhC9iMVT36j516X1IUmtgBWSi5AX34+iKCVxp6pHPsYc6CxJVdHxlEZMq4joX3qVAgqXxyk6HuuPoq25BDGbrlzENuyXbLtJR8Ncsgq8FgVZSTXCJOemCB8wTXWgH7fqkrdh9EPQu8qsb6JyzqDUcakYZp32pvJxnWwHwBmsy3bEr0Dhh7etuwAxySfIJoDBuyZDA8UnBL4THwpVoaUiznu6hdjNCjqxQBdupJXAflQTvkmP6IU2MarI3LHFNOwEZy+ktvIQeWCX40hKcFo4l+wbC4WAFfM8GEKrhFv9IyIbdSQBA6JHGbzrfxoHFUNE26N40BsK5bXdhjMlmwvIEtBXqRB+IKmOBwIJZlKT6wKwqF6r5FJ4xYwWTeIWNxwWMpxwLd8YgOe/OD39nImFkoMIzwexUAX3ehHJFfsiGEXLsQvVLFjyHlCIOVlnwDc6lEY3Sh14ggae2PvcU84mmQeWaT0nAOxmyJ65pUctX+WikpF5f5TOktITJxeiFhI0ilVI/OIOGVONEoLjVsQOQgfLH2jXdadmIGbiHzDlzfzs6dP69ixo1rnQ3/e7PNAMDcKQd0o8GAwvy2YG4XQIHwQ+zbf5u7yQXw3H9q5yaj6qDfzZ9aJtVlvCepLjCgp6vW1mU7knx3ecVbv5dvPj7z7Hv0UNz2XePhweCOXIVaUWCUjAx2NuDfOTqFsqmOKT8O24JGNBZVanMvb3R8iji/3rTEDdgZ/uhLSYDrUG4nxIA/hpUEqnxKEhK2cilb60R4epXIzxkBAaSpRy2SlIUNDRQyiQgISR8Qg2YkD6dwwxlY+MKk1xy80wbgo4JDoeR7ufeGbT+sPPvO4/jM31r/++1/Vr/FQ8Ff/6xd4SPgF/X//0+f1L37z89xkf0H/629/Wf/qd7+m//gHX9N/+uNv6nf+7Fv60795Ut986hW9co0y2DMqyYxAyiSZR7TMPfHRa6oXW5xzXGxGckAU38TMWUTDoXEwIscdMZ0HgtLuboM2xW8OHxqf+GZ9JY97B9GcSFLi0mqOmqekxqiFLvuUHKxKQeeLI0OpEBp801RvclnGGEBWejS2Rd+j3SOXYMVpcS1mhqjrGRyMbQ3Axk8pgRpYEKN2OY93uDnfZeG5tqHGASdyZJwN1mw26ACfAA/wYO7QxpqOHhqxuabDPNA4dvSgjm1YB9eabMJ57bLLbMccoRVQq9pYw9EDTY/cf1a//LH79f/+ew/pn3/iAf2TR+/Rpz54jz75/sv6xQ/exQPHe/TeN9yi00fHDwdVXLKk8tDrHDaWAAAQAElEQVSkDs8cJULpNQUT7nL8X/7xNc13r/Kg8YDecOcxveH2I7r3/BFdBrffdAT9EZ0/fUQ3nTqsMyc2dfL4po4f2dCRQwd1ePOAjmwc0OHCmg4dnIFBhw8GxtZ0bHOuYxu7Orox18bQeMubc16pmmtcDjkfJkQ72VuEcb8pWTvwOzzQrAeUOzva3dlVrp8dO6xnV/kApvpbYIleIrvBrvSMpc5QoihOaUZl5gg/kdDoxWupBWVcGYhRCgZhWwYxhKHoxnkkkBwNXeooCj9H38ZgXNU4QHO+Fji8aV269bgunT/BObUuD8KLCTKGQJXmVNvC1dJ63ojWNq/fFznGP3jhVT135VU9f+VqIb8F9Fx0P/qxfvCjVwpPP/+Kvvfcy3yp8ZKefHbCFX3nmZf0xNPBFegVPf79F/Wt776gbz35ow74x556Ud+EfuPJF3hw8YK+Af+9Z1/my61tqmyixEKviuKjiABs5JHa5vjNZV6cZznf7rtwXLecO1KxDZ8wTa49iqhWYw1Zt7HZNS500WePxV5ng/p1b67aa3SNJEkTVNDq4AiTJcKExkySbVm0BtKL1hCJ6cKPYK44hwRxYCUhwCKVDNdajeEqPtGUqBhjCZ81lX+LlRVAo4Ng7joYpeWcC8IrSbRs8YyNy5gCJak40cRMxUu2C9m/zLGsGVsmYdKuV9XLEFcEafJte7hox5xKixyqvV4UZOOnNDN4Ye8T9HVnPpeVgXoaZE5NAeyy40S6kmHJpQU0NsIqdXJkTUEULgNRofGNwzhX2EKOWxj04v3iyEHrrgun9Ob7btGFm48q3wft8Hqk6mRQTc55rrGRHS57P2BqHIVA+uHzP9Zff/UZfeEbP9ALvH5TU8s1g/eRVte4XdU5nXk5mLaJl8wJ3lIvsGjU51gsmYvJVR4ufu2JH+q3ebD3a7//Zf373/+K/u3vfVn/+ne+oH/FF5l5GPjv/uAr+vVPf12/9aff0n/7y+/o03/zPf3ZF5/VZ7/2fP2G+VN8qfQqeZKPqRUo8wOtNEpQEFWvKUcNif2Ka2ylZw2hBeqc9LgRz4gi/kRqvuC7PvNGjyO9dVBQ/EnFhK1cOo+Ic3g7I/7IJNWBmXTbmSM8CLyoD77jst7+4G26dOEM73sHNcQ3wHeMgCNXailuGmIF6LOW3dxDgB0eBOY+fqseBF7ji/+t/tuB+dcj6Hb4knIHv7ynTQ8E8/DvyJEjOn3qpE4cP6bNjQ3uOWa1FraLyac5DQPoEq8p5obUPmhsUQWOYdRNxPbEyvZ1mIysamLLR04JbaHbw2Dr9viAHA8UNvUFFJN8U/ToHo9xaZOFWDQLO3EsjB77pO0z25E7n6hw5Q4Tb/E6CHJcUFWPPtBKbMmxEkyvVDa56fGzzflu9ECWbTF0qDdWqaCk0W7jVwoGEqeOAGnszExnccjszugjdPQQ9OnkYS2MSsqmzNQwBGijhKAghjyLkZKjHBFvVWyP757qLTmwiXlaaNcuRk86qzhI0WmGplUOgc4pUD7x7XP1MZ41HT7VcaCXb8kMbIV6zowoJgdo3d+jWu2Zq++jZONUCcZYLdv1Gsn8aNFWPMIGkz08uW0vvCemNJmzFHEsRgmNrepTVs6Q+GDFbYgTe4910oYGqOixQ1b6pJnoZFqRM8mkhsZSGWtAkU7RpkqHvxFWfSf75LzHNiknp5+Ujkmo43UjbmAfIwlbmXuhXDDYpx6/YJTjMgFVWMhKjyZYUa2yK6nYQhX0d2+ZobCar9JEW8xrDLEHNzInWXAj2/8g3erU8K87W44fwO11Jl/NEH66YPSQSJ1bjjfSLa1LLtmC8SW4xxB9XqDtRgewjEv3iWMpPVWbNCIagdecbSEodMKBAwd0/OhRneHB4InjJ3QQGW/lA+w8D/q4Gdje3db2zvbiZiE3D8sHg+j5JjH2XT4U73LjmdgGHa+UVY+tscHQeecaZcn5wSEPMo4cOcDNzkm98w0X9ZF33K33v/2i7r98VqdOHhTPDVXNjAGk9pmCTQ7EmjITRh8IPWZFxxTQ9CY7EUOE4sO0DOhlvNnIlkdLUKGwUdJLRM5EedNcxESn3uIT90kVPtfQ8ueATjyzSCmhAoiNI6T0mSAwitJbeYNpo842BmYPAcmJ4voeP26250y0Mx90bUu68uNdPcsH76eevaLH+BD9lW8+p7/+0vf1p599Ur/3F0/ot/6Pb+g/8tDw3/zXL+lf/pcv6n/5zc/pX/zvn9Nv/eFX9Z3vvciuWM47gyXzk5KaerNZkF2C2yDnJ3IBNXTyFbbixyH7ozR8bCvnSExz/PjcIj5PKOfXLvuVm+85Cjr6ps43xR9zvedGIosG9ty2TG2M2tO8IiWYDImDyPEf7YSXY5NjKvSh1MWOrl2Bn23ZQVfBdkbJMcAPcuaAiy2fxQaY2WAFA3RAHizl2AsKNxHWZZFB8fMgDQV00PwTyuxfYI6Y+MCmtqvaNzZolw3dKXmund0diQ9z5VMraapJDCkMGjxo4+A6D+aO6kNvv6B/8NOX9fMfvKhPffhO/eJHLukXH71Ln+QB4T/46bv1xstntJlPMeRK7ZQjMecEliQxQakkRbbNHOJD6qCbTx3Shx++Q7/88fv1zz52t37p0cv6Jx++VHN86kOX9QvgH73/kv7n992pv//eS/p7775TP/uuO/Uz77qoj7/jdn0UPPrw7eS4oA+97TZ98K3BeX3orTfpg285pw+++Sw4ow9BH7n/DA8YN8TzU602rwp7ePaGdbEgltOU69wgc90cdOzQoOMbMx3lg/ehA9LhA419kDbXmzbW5zyknRMWNCIs2xJdtH7uR9+QcGNz6oEv9mgC2LL1oUsLfRe7KWPkQcoUWm0JIDczoG2jHYrEywQ1a8LekNOrLg5iA3QexG7q/kunlYezG3yJlGkyRxD/CdGTjJ0iX8YxJ6vXj17e1l9+9Tn9+p9+R//u09/Rr/3xt/Vrn35c/+HTj+nff/pb+nd/9M3Cv4X+2h9+U/+28C39G+i/+sNv6V/94eMdf/C4/rff/5Z+tfAY9DH9y997TP/r7z0+4lv6Vfhf/YMn9C9/93H96u98jYcIj+uZH/5YLRdMzmnbdd5B1GuW7M7Z7jx0Ll5Frenw5pou33qUh6JHdGhzxisrO+UEFRp+thlZPf553SKWjIbOfvBanAOKoLfSMYyvzXnpCGXXNLb4jGwR5KKuMUPnmmwXJCsteUKNnONrsjqKxhDgj4rpSwtFv9Jt9PTJUOxoZyWdi7JAwmlC2Dn3AI3rSs6hBTIZth6Y0VQW2jGZjDgwd2COkwJFi2Gio7ORi2WwsTOwizCpcK5cAzO/aMbXGmTy4abaj8GCSVd0EUgl5ycK99XbMJJsy7nYshbSRDFC1eyQZMj8I2Vfcq0ICItDwfI+Ko3llH7PkFQk96iM2CuLAikHOCxgOs6jMKwwAdhm3uXauqGHHzqvN959li9FZlz7d3lP3RVp+7xMnveetWHGe9AErv+zmQbWPMPxKg+RvsZ9w2e+8rS++8yL2mWyWebgWItXRE2MTrXQpoEyYpYYiR/V0iQzJ8npa3r12q6+9K3v6bf++Iv6j7/7Of2XP/6yPv3nX9d//+zj+qsvfVdf+Pr39bXHf6AneMD/zA9e1o9efFUvv7JNXOMe1byGZtQzYwpmZUs0NiS4jIPsAd74QERNIUjlznXB2C1+jAE0bArg2UaU5TnSpr6k7iV8+rkGg4ExqgIBeztGXNA1kBlGGmVhIG6uw7yn3HXxrD7w8F368Dvv4oHg7brj1lN8CXZAw2wgNnGg8lkJRaklo2qpcM4NU649dR+1Ox//OTD38HzxvzXiGg8Ct7inD3a2djhHdpQHgnmI2NiHAwfWdSKfGU6e1PFjx7gvOKgZdTizUEaIHSmItATbW6eH3W2jOw6dswzfe3w79zpjwsAyqvt6ylPnYdf9RON+f3L3OKunXCjYCV3X8NqniyZQD9fUlnkmzURjCSZ5P121hQ+0mj3TAbr2NBz7+ZtzbdWS18J13qsOnY9LUHMV0/WMS4lJkFU+GhvWHMzJNGr/roQsy5Ap10RjmRxWddG/JhIAfmL/10zUDVljuOTjPCJzpD07UYppwKdeDJP8t1C/dqa9kczvvZqFtIfJ/HsUry2QcjRafI+ufaVkOqOzxKh9LdrlKddPtiRcxd6QRIDxIrFnk1Dv8Y0PyN7n4hRUCfjVDXReppmIIBsldE9/3U0gkJ4UPSfxyQFykS+QbHKB7R23iulB6AzXAaOgpWCNLQmKDVMrIHyilpiPQRJ8gExXWo/ou1spcSkbNK4LxBkYhXE0gS6ZAV0D4VTUjEGk0CB8U59J2AET2dgCNMlJ4bi03HNFI3tpb8KEQ/YtvgULnw7BF3BsE5QYVT5ViwEGwqjyrzgGesmxBeqN5TIreUi6UEfZzYxoYwMI0lgzEZx6sSksao9AdsBAV4BbJsnaQjtQ0sP3oynWEYX+9kYNmhKnLsIcGX0LTVJVWSMntJYYlUbMohbUhCnoujYGTlUJG06oRRu40VtfX9Oxo0d0Ot/6nTjOm/yBislNQGFnVzs7O9rOPyHg4eC1a9eU/4ls61puJra0+N/JuJEofx4kzvlAEFQNzEOJ7C8Mndkr/2RDxbpSUOPmQsw/0y03HdVbH7xQDwY//I6LevN953T27GGt8wE7ibp3RlKRPKuDJFUUuDT1eUID1FjjB2G+yOjZqOgaykZEckx1VXx5zitf1zcCu1ymxPUgODp87nEJoOOLCqZibDPDwHkhaANRQ9GLczT5c8WMf3jRQgPYqCsmr6USSpkBNMkmP1j6o6QeQUx+ZtaAvTCbsddrWvMM3SDNzUPfVjfYP3xxS/UfPXz/ir767ef1+a//QH/xxaf0ma9+V8/+8KWkYy4RU4mRoYxoGFvZ7KyEnc38MYxAI5zwwY6NPlpCev1xyI2rjRx1E/4DkIb8GFk1CJfCIBWd5KJMtPqhfCBEQR+0aOiyZ0xDRLRNiRcf3Kf63NCXAAPNhzvur1H2ToqKxaTk6trlaMdD5DUQjfULkI4RToWs/XosbY2aRCOLKsAQMJDfKCCyrZKt4hGhK7xoLKhRbF6jec3OeUDYkGvuoviIBAHXCHmQZwMPtgYdPbLOh4FNnT21qfNnD+m2c4d167kjuuXMYd108pCOHVqv+WtDiLdF48iTl+WyPyX2AR0MXhml9TXrws3H9d43366P85DvZ99zUT/3U3fqfwree6f+wfsu6x++/y4eSN6lT37oHv3Ch+/VL3z0Pv2Tj96vf/qxB/RLn3hAv/IzD+ifFR6CBsifuF+/An754/fpl+L/6L36pY88oJ//yIN6y/3ntXnwgNLGcsJS51gzyuxNR5nYJlYy6o8ePqA38qDsI++8Qx+nzvy9x0ffcYc++Ah4++31Hyi9983n9eDlMzp6eF05d1odx2V+EqolH5sWioAqc0CYEq5UfZijafcWkAAAEABJREFUobOvdg3sn4GAGTrMax6BjowFhmSZM9evoCnHP/OtInN4nDDEOfbUtbk+18VbjunuCyd1ki9vhqSVZS+B0KexaFbO7eSr/JS9vdP01HNX9ft/+T3969/9sv7Nf/ua/u3vfUP/Lvj9x3gY+HgHD/z+ffBHj+s//NG39et//IR+gweIvwl+o/jI39Zv8EDxN/7oMQW/yYPF3+DB4sT/p09/W7/1J9/Wf/mTJ/Tbf/qEfutPv6s//NxzeuIHr2qLh+K2q0ZBw4nBZogWaofvSP27xKzN1nSB96Z7bzumcycOci3fZWcISHA2C9oKUsI5pJozNI53x24dg+xJBS5srfQ5N+b4zrm4tNiURg10HCJAIgRdnEYyTGzNfZ3HqIhf2KDqWETF0iirI/UjdGucUw8udGpoNUd5NsTuVekQa8158MDhXqTovrHi3wlR0UL2d+azrSEnGVTKmQTqnJ7ie5Iaa4g9toZ3p5k8+4jEsVK1zFgpS4qlM9G1sMydBBWHgh4tjkQi0FknI37xgYs79u6WMbrQoHzqmM61y4OYOfdGrY6vap9gKbMBFeZkaylmyl/7nowNixRTec5VrfKHawzxhVQiaBsYeDE3HtidOLymN9x9ix5+wwXl74Ee4FprD8o5PUCHYZC5D6BEXh9zXeUB3Suv7uqlH2/pxZeu6UdXrumHL1zVt596SZ/lnuCr3/5h2WzLrE+1LoqCr5qoRbQ5NHJqDsUdLR198alblhBas378atPzV3b0wyvM/UrTq1vSdi1kJmummdc0GwYNkmb4G85YGnmYmmnYS9abNTdqkvq1TmyKrWVDICRqjmdXmzy2JWD2hDNKaTY6JiBzRJDIpti7rvORMZKzQUAVFLGxR6102QM0dOTkHIGCChvVzpV/dTPTrk4fP8j70y362Hvu10fecy/8eZ0/d0yHNtYlasq5A0P9TVSoNNIlVSFzLcCBnbMfOQfrfp57+i0e8F7jYWC+5A/dygNB5Pzm4E7u+7mXD809QnIfPHCQ9/5jfFY4xWeGY3wZtq5hNtN1raEBU01IWhSosZWdIQVDquAyJcq4e5RcfB8Ffz1E8wjI3l75W+1RppnA9qkgjho+2adFIDIHQ5gAmemL+ipBq+NZ6koCN1I4TY1ZScOYfJMyNE57gJBODkhNG7dgT10obDwKCHQk/Kln5CHVo2nxw1oKhgZWu7G5FNRYdBziuIpRzWI6l6DkBmG7so/J1NHlaXTN5UkkFV7Zl2mehUV4LjFxcUv0KrTSYu/ikuuJiKBOTYgZZF+pQLVHuFQsek4UDjUM102hj0/ZpgGdkqtqxwpNrm6OUcqIhVQZpVFBXnr8Bd2HxASo93ZKqfgYQaYuNHMOqkBKpcVVZcQmowJ0GDrWOAajD8rqWIr2YUWKX/IU7dZcd3v1Xa4xc6yEaVx22Vb5Utxw2B/dMq36oD2tTdJKUZk/aq8ErPIramqLZ4ftzizGSWYW+kI9MrGW+rq4viWxK5N1RjduNzBW0v3eLZl64slEKH2vLge07GUpLsNeKZqfBA2nANJnD7NAcgYLxSqzYkiGYNWsPflWreEDVetcRkAvZQ2rwiof4yiPJJo9mGrDTt9zDkTe4zsK3lPvqPx/QLwSayMFK7qJTT1Bl/Gb6kBJV4lR6ydo+NFHR8t28ckTrq5xoy6kdHjkZnB9bU1HDh+uN/tTp05qc3MDi7iJ3R0xrxuV/oeGd5WbiS0eAm5xA7FVNxJbpduGn3NDlpuPxg1RRyoAmZCjAVe5VwfLiIGU2g6sDzrNA4Y3XL5VH3r4Pj36zvv0yBtvr/+teGNzHZ/4ApzpXHzHlwkq0UaCn0CkIDNPEK0RFxk2vdhW/vG2rCHJRe7F664h9W7Ho+FFHtaV7pgm39ijCPASQBUSV+aGRREzBCvzYGmiRQlJN7pYwqu8RCsvTXF2D+hTdx4n8b6hScrxV4W10jXuKFO5cYqPbXGvrdkMuj7TMBskPHex7+zMeTDMzfVgDaDqcVMoYXjBJnlUYcOD2MoHnW38XHva1yShUuwSNmvRbARyNfS7GrS96/qQkvMvv8FK6fi6aplRT2odhgF50Nps4OHVTOvra7Kjs5w12RKyIHINEMuiMTTqhZPKB4XS+JBT+obQ0bixXn7QQZ1ephoigfCSSUNXmr3gSl/v5uRmezEzOyE5foXoC2LsyAkzZSBAHn8EDexJ0+nAOgZ0Yv8mWCpvpTHffHyN1gw5nujsyQsKz6iqkf2dDzOOhfj81zgfAAeCzxqa49ACnAlRTQIvhKZiVK3VyNAZzPAqj6wvZ9zGzDrGa/zU0YM6dXSDD0abOsu14JYzR3TrTUd0Ow+mLp4/oUu3ndLdd5zS/RdP8sDttN549xm9+e6zevM95/QWvkR4K3jb/ef09gdu0tvuv0lvve8m6M162wO36JGHblF+Y+ZhHgjeef6UDhyYqZprrCFsoJTaGCbMR56Pb7m+nTyywUPMi/pHjz6oX+Ah4z/+GPQTb9CnfuZN+kXwSz/7Jn3qY2/Se952p06dPqo2kH5KAatMkNwjNXknXYse0MX2SrVhSQCrfc3IwBp/4uZMhB6dFmyYoJ/bbTwHjNsCE8O5g6ca1/STPPy8hweCF3loe+jAGiXGIjJbtsNAQyxLqgfyTBqKpLRXr871GA8VPvPV7+vz3/iBvvKdH9U/+fvyE1f05Sde1Fe+zRcR33lZX3/yZX0DfBN863sv6zHw+NMv6wnwne+/rO88fUVPPnNF34U+Bf3eMy8q+P6zV/T0D17U08++qPBPRf/sC/o+X2Z8j4eRj33/x3rimZf18qvbqtcGhWYVjfptU7OAtWyNFSBh06g+ffyQ7rv9pG6/6ZA2DkQ5VzeHlzIGSqsDN1f2mGFh63Zys/fRC4rEXIycX90fr8QnzyKyhH0DhwIN3owqT6WhoIfbh6x4jOEasTTGewJa3KgGRj0ni0RVvB2/6KF0VbOyjym5MdBLmyFxC4QRmaHlw9D9u6J4ZhkGywZQGGnghEbOHDJZA0j8hT4iBNYy+vDFMBjkelu+2IoynXAysjLAh1WEhoJOlWyUZbvUCByqBDahWUBp5YMWyqgyitbEK7qp/unlbhPLLeTaO+dYz+v9RKMulAC6SNCCBLBfnLBIZCa/0vLaDsIX2H88mEwhSmsMzLE+k+649YweftPdunDLaV3bnuuFV7b14ivX9OwLr+q7z71c//z+y99+Tn/z9Wf0V1/+vv7sC9/TH//Nk/qDz3xHv/Pnj+k3/+Qx/cdPf4sH8d/Un33+ST3zo5eoyjykG9ha6pLUS4OvnslZD16smrKaPHQf55gGsuyOoeggc5wH3mdma9zncV86zGYaPGGofeLlAs16yVwCeZlHfLmlkuco5uSOvSlVMED28kYZjWR+GB2XriFSQmujlFSk9rvblRZTiTDloNFPSSQ2Ro168ksr4VEKzxBVSwyK7IfN2pDNTvH2x/E6pve97bJ+7qcf0oceuaSH+FLp3MnDOrg2sB8SYcK9GBuJLpoNQ4et3jh/6hzjPAjNQ77t7V3lvv0a9+vBFl/4b23taAv9Nnzd7/FAMA8DE5Njc3hjUydPnqjPCPmnwwcPrGvgWGXbXTOp16Msr8kYGvxqN1rbXVWEITKkKzOOUSNZalYUUQaJC8K/DvJyvs6cdMENDSjJS4dJHx2L1BBlFlo0fkEJrLHTvWNFcSy6dukt/LNX+lta4u3VOMneK8dHizZJI41rgD0k6AsY7ejTS19DpJ8Ak2/SBAkZda3OgUkZw17YONIV7DW9hpRcS+zft1gqMExQgir9a08Rx1Vr+EB7WryCPUqEeAY1CesNX3414IAuPdx+2O5hKwav8MWOiuxlydcNONCvU0cR/aKOCFHeCCu2hf8N/HDjKtUNzqsqKBELvVbDoqLKhacWnoR7gEAvW8UwJE9eHEGCC21M507RVU5oP3GLWQy2l/zIuSIRGhFjbiOudtuiixF0v7gSUrJxNlwgqMYWe+oJRtVySfgZZYHkNlxQ65RyUxwx0GhSNSMaLoCkhy3UQIEoR7a/qUQVBfrq4Ttc2ZYj70Z0TqUUX77Eht8PozA2Cqy9QCxKDGyts8UWjDoInZckul7X6EkeyqA3gIC94UkVTNDKtaZrKr4GfFQQPgFGek3cB5VdN2gLv3225Iuq7Az0KVWxkz0+I2zqHfmJVN1RB6NywYYZ0UYqKL08bUdkTcyYDUWbfDmHgqoHUyiuKuBjUH20jQQ7lnKCJgiEi+9E9/ORg3F6zoeUk4zRroAEs7WZDh8+pJMnToxv/Ic14+as8al/N98a8s3iTmFb23zDWL8puLPFDea26oaifnNwR9e4udjFb85NRW4ogqy3cVOSGVNLKmDKFMMqopW6rGqcWdxwSEeOHNBdd5zRB7g5+tl336v3P3xR9146oxPHDmhtba7GDXUjQ/KLxG2cI0kqH0xs2TbcmC+KIBWIOaH0xBbUXTDIToZASj2jJQIyUuYjlh6hkLlKJiwxC5nJI4sWO6HlX3OiMBntGgVLxxsnK26MC57VwguPnptg9RYZb2FiNghhYdglRZ8PIUQzZXILNyu/GbC6Z8qJPMc+JwK+4QVBbQLQiwzMX3oJK8AUGU42Pi2x6g3fMEQxLwaEGj2UL55oXLydWKxGxTyxJS7/0cnXn3xRf/q5p/TfP/eE/poPLF/85tP6+rd/qO889YKeee4VvfjyVb366pa2ru1ohxvbHR5iMmG6Bs7hdVC/9q4kZ55Q5hO0FbSntVHKtSpJWs4z1tJ4ONK4aZ+PcrnhTB8rpur4oYAkFH2fs3xrzuJwjB6+HBGhOYYFzmM+SxDf9gL3dFNz6IJYsr2Cvr92p9IgyVJQi2I+0cY5mSQWkQKlVJ4ILk60xINaV/ZPPAhUwlgfZo8oO3z1KIthWPLj9OjSCSBD1lzSWM+c9e+wxxPyW0d1/qJvIL7MTnWtVpYblYEpBkqcMcEaWEfmuwWtYZgwY03Fzwatrw08PB7EZ04lV9VQ80dk34v0+mBZK3x6+YRBSy0HmCT/nPYtl0/p4fvO6BEePj5y/816Jw8iCw/eokcePK/8lt3mgTWmMl+wJH4F0x6Qm4kk1p51BtmLXhvzxY4vXHWWo35/0eT8oKArkNDwBNKGGing3G2cWBNqLnLmiDZoIBouytzRz6nFfNi+6fQh3cND2JtObNae4s4MEulHWBaNge1XoNTKHiXvnOvKD1+4Vr99/N0fvCR7XQfWN7Q2W9ds7QA4WFhbO6ihEB2YBfiMdI0D1jFoPccReR2szaw1jjVkPCdU1BSaGgcKuvLSVT3+/St67vlX+bJrrnhQnnCBlywpvhpbyaxhQBk+61hjzsu3ndS9tx3X6cODxHugxoc9SdSyx8TEt5GnKBPQMbcCarX5XMkpDJPPHH7O5kPYukSXJ0N4kIsxUg+s6Eh7MKAOIOp+ohHLKBQGkcy1IfNaadFI4efmY6IAABAASURBVNkm5pbmVYRoveb4aloXti6XOUvAAp9Okkam7OsohhDaCokjnJjk5d0JoeFc+u5Z48DWBqRDzghSM5L+L9b+xF2yq7ryRcfYcbKVslGmkDAg0QowZVN22dhgbN9yfW6KV37NX/e+d6tsAzaNMXYZAwIhARKN6RuhJlMpKdWm+iZTUnani/V+Y669I+KczAR8v7vOGmv2c8219o4dO3ack0n+Nu2FkpZc0CqiMU/xrnPQ8FEFsHHuc0fA1QmCZn5xnBv7D8GaSEfV/fFBWXKFjDJG+iQkPbxHSi4Bc6yzxjnrzL4Grc4Z6sa9VXGtcpuDZxY+gNkwKHzmhROmWlNDUWBgKnTJgzDmST40Kopu79qMe6nrtb490wMPv6Jv/OhJ3fG9x/Sl757Wv97zsD7/9VP63F0P6R/vPKXPfu0hfeprJ8GD+uQdD+jjX31Qf5f/1OOr9+uT4F++eUK/OPWCLl3m6zqze3NxrqjXrrQmtFJsDcJxSh3KpqksUcJNPBQ/eZBKm6u5K2dLrKIH8OJ6FkSfdBMVe6xGElCvd2gSZM9LX86ca6Lhxkh3tFAxq2jIiUPbyNfgyxUqZNT4ZbcFVbWYhOQ4doFjIZZaCsI6FbYc856j4dPiVH7Mirpp23PctnT9gTX9p/fcpP/+kffq//N/vF//x+/eovzHXoeuy3XQshPWlHOBJNVtsowpo2A6CGcATPYgX6Ru5R4+D/zAxsa61rlfX1/f4N59k/t5aP4CiC/6t7h3z/39Fn55KDhjousOHNANN9yg40eP6frrrufee01ViKw0pgkBlt2RclhQikXfu23hIMaCaAs+NmSNlsT3YxBO5BkB2Z03qgVSDEheVa5wgF5i0gUa2w4egR5L3MOyixyfPj27LNsdODnoTnBSyaLlhAioI7WGDcUiES+abdgAYeyGTlhMSo7swyIen3TLIahTISx+CBSagpDpNS90tbeKSyxoWMDkB1vTGh/bGOkhQYwR4enxWKJ845BaoKmlMhGQTkAejMdaalxMdEyBGXaDhaDFkTE9ex+6G408bUVZfJKVrjOlw8+g1DV0bbE1WGIdjApUbfQJYU0uC5UgN/hWPgwGLMyGmYBd8HXZQp31ZP1NJSQANAmfAI4MqhYPy8WvDolX6WMLRJsim3IvyMWFPHhiblh/dccxTnEOUk/kCZwcqyquxN3CFDCJgNAtM/bu8O5L7pqM8W2xROio3YHFV5klQOw9ys41SAD5lX0ZFddfI4oDy47hHN+mxE9A2Xt84lSGDJLtBbTS2sQbJoDUXk05kkejAZvgG9BKY885jpxoC93SP74NfaDEpQ5d2bp9t96JECFVxapPagyWEbEGS03VZRHPkPUE6i2eFR8dAh5lyMUrKGEaUkAwyb+MTokmn8QFo2x55EYSMRjFHSR6QF+olzxFR0tue6mt9IhZWxCXrCcI32HZQO4io1d4xB19nKnrdghdlbG2ERtdeZkkXfQdZGe+8GYIVI4IV+kxLdXlLRG/0EdVYECPkfNPdZMxG4b6X8SO3XBUb7rxuA4fOaS1PXt5r2mac2ObD+e5UciNw9b2ljZ5AJibh436jcEtHghyc5FvH7mh2OKhYHwbN1SJXV4hpkrM1JZFywBSTodlA25IDu5b09tuPqyP/Nbb9NcfuQ28Ux/6wI16600HuYEa8BOA4isaYcgwK72xwWRDbzGot7zmkCOE5IRnY8OqDoK08CBpctQaJlt3RNXX05QfRIGugqPX3FD8ew6JdAzqDX1nGDFYhpFsZk8sos0gqcbim0ZSx6axxzmItlU/UNFCDBU1h5JOdXNaXlLZB9Gs6adFYsh2EkZ+1sMHXRxUrtjTh9zEG1t8MQ4kMzS2ENuwADuMItrIAYqom1gj/KKXzWitgXMx8730yuv6+g9P6VNf/Ik+8cWf6ZNf+jn0F/r7L9+nz3z1pD5/1yP6wt2ndft3H9PXf/C4vvWTJ/WDe5/WTx94Xicff1Wnnrmos5fmSvGNnBpmUuYJH1pgpqKpp2nRHK4pP2KPHSDlddDPafE8ACsbS1dj4HMfe5x9iX6inSeUnqSmhAnMwbmXN3SXtWmVkoHe4gSFVI8s/EDqLg4eaicvfNHwg+zQQItW8zFvklI2tWPqaWF676LFjrF9A66N0wxY6ttnDRb5BTXUXRCurCUjbHXb2IuVO2EMF+BJEQ1NACGfgEUYVIXwBXJnj/Kgx5QVhIctfydBrS1MMnYkJvHRduS4BH3+aRPQYE4MpHpTcnY9ioY/hLOKUVqbmeuklQeNE9Z4WBgMa4MO7JX2zpqGbBawk61Cl3lr/XNKCLah25rzEJrvZKCtUBFT6CJHFKB3lRp+8o08oXTUHuq8uHOyspdMxoL6n7bmHG48BBRgVublg+o+6/1vvUG33fImHeKLmkZM0tiDnPXI/cehZLeU1HPmaFgE1kl/5tXLeuTMWb1xfkNEqvHwvvG+Mofm9RRss+DQ+bxpCfKNckvOpioZ1Qrl6C70xLZAKh/qnfOtwAXemx5//nWdeeUNXea9i7KkDNS9pJJKllpRlzjAZ29Eu/nYAf2ndxzR227cpz3DHA3HTK1qqYG5Q40l3baoLizoRRouPgViIwZZc+nKIUMQC5SuyhUmuiUyZSTbuHSwAsna1ZpyzKIs6u7Qx4Y6gESfpAFi+uTTuA5G7vmb4qoYg2KwtrLCSAP+A8fZyQXmyHMoO8bxYURuyBVRlBiS2uxakJweyGV5pIoehNroyypZNOZmlNBrR2OuUY5fsLL1TD8fQ5qcn8xFDhtpAnrByz1RKzIK8DFBVnpj/dtqg/MuqsYJafjZ2ozrxsCXEoPWuEbMhkEOPChtzkPDbXzn7Fv+R943NizZGjiPQ6UuN0jVAGUBCmovax/nJW+R66nnz+mO75zQP3zxx/oU76Gf/sp9+iz4HA/+/uWuE/rXu0/xkPBRfeV7j+muHz6uu3kfzX8w9uMHntV9p17SKd5LTz/9ivJvEV+8vEFeyWZSOgzThomOaujZ15gxaLXZVn54IxEspiazHw1OsgQyqhpcNwgnUhkrrGEFRltI1uxMOmI614wvrsp2OI4RVmBbtqX0UE1tdEYfW2lRRWTmEoWhQsbELjljWWTDFyIDHvw5ZwH+ef/lxFDjcDdva42633bD/rrP/R8ffa/+8sPv1n/mC6Y333S99u+fca5YaaTTkAHBds0BKzjlXAif+rLeec4fXltzzqHt3K/zwG+da+AG174NvtjP/ftmyRvKPf029tAtfBOzxpct+QuiY8eO6eiRIzp43QHt2bPGOTuT7T7VtcbYcVnWNDpSWIMNMMNd2ZtiDSYbfJwBnBq5Q2NdpRMf/Q6UgWAFkyXKYJJ30issUTDvwiv8SjqWVedYG3Vx776jovxHvhsY8UogXLesrhybAu2oWmOLZ1AibnTYZAlgd/X4BnVukHfpj+OukPjl9YQl7iAOAewitqzLYVxf90LNBOEDpF/acSVrXAztiDSh5+ijFrsx+SWaujrRtVrWFJtNHrpCo1CEMHiMxyKSS++wBZdcLEMmC2DTwwJ6pA5PxD3Skm2gZUsAczp00iKHXQWVLcTwq+4xmCGIfhFeTJP5wbzoLVwNYVbhVWHkcUyvXKigXK5gdvUUFZVXJlvlY7s6XOo+FjsOkyY06OqahyI4S/oRD99NNS49xftLKhcNyth7+FZVlu9qfEtKhu6octLYyhl+8udAIik+9mTUolWW6INJe4XbLsV05Zj8oUuPyoiGvlQijD3mIAWNKlYDV0ooHZautloT6vTaVxiP8eWHXN01qkzhG8O0D6LBLy4WiOl4hBTyMk0tyRnFqi3yEvEIlhotJr1WVNe7apLKXVdr3W/VkrqC6HZYWU/pVvbJuxOPZZY+cydghI0WjOJOQhy9dKFBCf+hoS2r8VUCV+ppmANI9TZG9rCmiOGzf1l2HccwGhsu4WazQQcO7tcNR4/yYPBG3XDsiPbt38dhteZ8YNvKN44gf2aQbxQ3uKkI3eRbxo08HOQbyPwW4Tr8Nn5B4ubcoOSGOPdEYq6aX2Ojjqpt3EvElDsaxY3ITMePXacP3vYWbpZu019/9Df10d95u97x1qM6dPCAhniS0yYLNCIF0yOAMaHJasRuz9hUN2exB1GlTm6kWqG/Wlps5G7Z7+jx6xYYFhN7a/AMDbtAgxcwdiywODB55NgwoaPEcb76kIQytoTgnTAwzsT89F5vtEsHJIN8wx5lPgiQF00kU3MyNMVHSg7R2ojMJerN/IExxBOVcqxqf+JLWsoj3oXw5YO/KomFgQ5FR0cWzcpP/BHg8R6FTrIj6DDaLqZRs+ANff38JT10+jl9/4Endc+9T+nrP35cd3zvtL7wnUf0T3c/pE/f9aA++dUH9PHb79ff5j9GAZ/46gl9Mv9RCvrb73lIDz32is7zVGLgQ5dytjhnDPMyR80TKuRl0bUiSlKOh9mI+XyLD7DbvNdsa8bC60MH+irYCWSXIfSKCeXQElMekycpLTFf7KJZ+YFp0YwowoCuz4N9qghdaioNLqGBbZEqXbY7FIraEqyUoWJaOD6TtCqOlEUpHJp1oK/5QrVojXXjoHwoMXs4kHdgGGo+CVLYFdUNwjmALO0ISsYRVYg05cm5t8gtGu4e64otfgO6wHaPUyjAHTajhE2WFKreUkOm62DNqBtCME6BZup91kixN5GMc1NQG16qvcwrcAl06HleKNvSMJOHofjm5DPWPm/tO5M2TpjGeSbQ+GDWuN6KD3TzgL2nPEFqsxJt8UMu2+RCDWmghGlAjjnAvbTJUTNjY1qJeQsYGg8iGw8E58H2ptrWho4f3le/sf1WPqDunQ3CRaklOVmRsv9T7pqgBms+Nw/NzRRWfuP3sWdf05PPvaa8PyR2Pt8k1zbecy3WSw0CbReUCUEDJFRHchMeoUWVBUXuiO+EAdXWZtOz+Z+LqeH8RR5sJBf6evlCS1zdQBSpM1lDcaE3HeCLqve85Yje/RuHdOgA+8GGeM4aqmZ2Fj7VNGQ70YSlxhGNvKWB4o1riofjONDV9zJx6EVb1BQdMr2n7XIfSYNeBA8xBvCqhkelYjA7EYKqTNRUrtSaujChTi2sp7gMjUzoRh80TIY9MkIDwkNplYzjEiXrIz3XzNbBvrTEoF/S5AUsPOc/jmRBZkyJeQamytmkKDKUHMFIphY6OUXDi1HohZIefQ4wtAG0i76UE5X19Hm7Hl3i4s0UZGIp3V7To8eDecqINPXVtccjmGuT98/LW9KlzW1durip1y+s69zr6zr7+mW9fPayXgDPvXRBT/IaeeSpl3Xi8Zf0i4df1E9OvKAf3P+sTp1+WWff2NA8x4/riFJEUgdizuwf62N7UyrAgNBA/iz0zPNn9dMTT+oHDz6lHz/0vH728Eu67/QreuipV/Xos+f05Iuv65mXziv/K/i5N9Z14dImX/Jua4t65zxUrNcfc5vFKXeGAAAQAElEQVTrmDK3BuV4MaXMDxPWKMbGTk3HMbLtmNXirN6ytWi7UGOXmub4RcGa8GcVCJ0nNTypoiy08sUNJaYwdY6VEXdyRWZvkr2xF3HBk96wQ6iVLPDxiNxToYbBsghoGAPUeCPU2LB3LRqYyGK9yZbXYaib2S0RiIQPI9vTCppvaS8vyXzx/Ue/+2597I/frz/9/Xfqfe+8UUcPHdCM/bYTQTy0QZK/KENZoFFnM+ZZLzWFBtu8h2zysG+Te/F17s3X1zcUbEI382CQL/BzL7+FT4516JyYNR5aH7r+kI7dcExHjxzmgeB+HkzyHkYNNRcD09Q2SVWFrmzop9ow1t5AqxO8Kpcb7qupSlfODMzbAFzv8BVPnq64ctyVbnRI1mAUIfGD7OgcedY2+o1EVdyK90KvHW2pXvq6YnFzkAG6cIRhHYwo00f7xCKaeFyWNcVW6JUWOw7xDUbx6iTJYmEfQxZAX/u6UIyMoeULU4XWgPLaHU+qvpY98cHSviqFD5Kje0QaOZRZ9WpyVN1IjcYQsFm85ro6Y8XAlA2q5oyg575SmjSqjJraUl2aHl2swtuWbTFo2ZCXQufiHBAVa9ANGcsQppDal5olV8ZrDXEjKf1aHlfqEzNpR341nktV9rRbVosKH4u9dLfh6QKJKJgRuZsaJi7ujNOcnTZSATYGpqsYXQfMeDsSwMoJWwzDIgJdYwIbvwJ+lQunlR6fHtNHk7lz+MM0Q8EUgqou2oYxvsJhx4sF/cI3NQRaURoryF4FSg5du3Wfbg8fEE6UC2LUastUI1Ij0/OeQBQMoyherAhM8bA76iN4GYgrUajiFbewaMKWqg8uUvsAm+1OWeXLwNTkwSUMdrYMQXGpPLiMtJ8HuJTNjJYYpRoQ4guZRCVxrycW1fIyfxBNICaMbHslLpGZT2OLzSOPjVqT17ZsS3StthW5zBlGe/ahoJp91HZSGnJzUDJJx0pszUPuUkEjpw4cyZbooOfKmEMVuoryT4JgnKvqgY+/TeL0AF1y93gUmTCE2WyYAKPRD9z87du3l5uBI7rp+I3K/058kIdvtrXNB6CtbW4WuYnYDLipqIeBfPuYm4t+o7Gp8OvYNuPLjUpuUILUnBqZipn6Gh0hQLQteiQ5YwmNm6NB11+3T++85U36yO++U//9D2/Tn/yXt+u2dx3jxuWg9vBh1YnAv4WCNvKNPAZ1LIphYD8wR6tQ23VOif2IP/eRSnw5MNR+QuUMDWLZjiBB7OU51kQW8kPo6KOIU8MRTe+Wjc34Kg4NORjlJmFSmuEcZoEmQoGXwGZbKEjQACy3ojUl+gaEWTsoipKhUpmyCUQrCfLgRcKGotzgF/sgGiZUML1PYvk2JBA+y3M5kgjBZt2RofQKNuecZAnYlg0GIw7a0kzr8xkfqAa9cbnp7IVNvXT2os688JpOn3lFJ06/qHtPPacf3n9G3/35U7rnp0/o6z88rS9/55T+7Z6T+vEDZ3SOD1TDbK3nzVwB+4Oi5rAzlxGtqdV5uhCpnWNaOr7e36aeDT7pbWw18fxGdb7gwvIqx0C+tTXXb4GscW7u4Vv3UEhm1cC7q71IPk25oJWKgSk5JGFigiYGwGWqOqXDz3Gk85FK6Br1ADyik5gnThobfI5Afuskv2FHOjEJEC1GAEeUygYfTc+FQI/ejoeUMWyoaOEh1Y3VcF2XLAgTIWH2cwKWFA8ZHeBQ1FgD/qHJZVv2KrCU3ClGmJVOypb9QAVbaUtGyPxsGtYY0TIPI8LVuruSuTJHpIGhRCywqJsGFHSOs7l2cR5wDsyAnQM/yMbTs6Jw1NPkHL3MXR9e5xzDbTRz6nLKQ54LR+V1mZrn+KEYe2UZ+Ykkp5VzbcBsWQJ2p9rVklOVk3l4oTceDO5bm+vWmw/pPbce1dHr9xDRlHPFJGzkShf5klHV2LkGgy56aWAN1ss8AHn06XN6/pU3WEfD1DTnvURYQzN35ivwfpE6WmpZ2Y8GX3piGlMUuMY05pCstOhCl0BDlwdto3z5tUtcM87ppdcuK+kSRgos6Y29xrkMkYUPcmexWVs8IBlsveVG9uRtN+jmoweYfRu/uZSLQGrHM7WmIpOLrawMrZF/mU6kKX2G+Ia2cW2RLUel8uvsKHeh9NEg0sNJMHYNSnMUnWHskm0pUG+pVZOKelmMIpdeko1RUh+XtDjWE3O3WbaV/YHIkupcFRwKXOEamBeU4w8yT5PYNQCTbTQeuQ8ZBmOhE88oFTXEkgZiDAXoWx1IeDSaCHqcNMmilakxEXyRsAFy1h57I2jO+Ve14TSZK10EnOwMeS0PUvHIGhtyU2TOuyad4+HfQ0+e4z3qOX3rZ4/rmz9+Ql/74eO6/XuP6t++/bD+5e6H9flvPqzPfeOUPnvXI/rMnY/o0187BU7qs3c8oNv//WE9+vQr3H+Ze501ifNZNp25yQ8jyVMXO0mPIaQpDwYvXN5WfuvwEg8nt9tMbdijxjVIwCbnQK6A65QqP/sLTZYcE8G0aY/hB1uBaLCYG9vXUgWa3qN3U+nC41B8riF4qzerbI7EQKdqCWpz7ZNkR0BbNAmDbhMm0RoqejimCRdICam54pdipNIpsmhxCB9EBOmlzoBjSBA9C41Gke0EGd4SXbSQUlNQaFC20cCWSjNrGOa6bu9Mt916XH/2++/Rf//oe/XhD75N73jrDbru4D7sFisG9CQBdnSSDQVMoWqIRVHkPnvOfXeuq5u5Bwf5DwLX+eJ+uj9f54HgRmTu4fPFfYGYnO/79nLvf+gIX8TfoCM8ENy/f59mw6zPmS0NmIzpGZc96o4UE6jHaFejxknT/ZGiWwjI9J4BJh1byUxaFJ1t8sNULA7QOj1RpYcP5EgjwhM3Sio7QtSQ6mSCmjBD6SPpx6Jb0UrJE9sKykpSA40tupx/Fj/Rp84Ae2y9CJMeLHJ23sR0u+DwTidW0AL+tjEGEk517uc4BuUjocbO3F2X4EyXqgItG7lsfOkEScUjEEKf0hVNZCs7bpLyasRTtgtqaAAF0fFO3SZLoKkhT6xc3KRZSImLsnKJS4dlAzVlDDQ2jzR/rjyyNffET9QVKXKlLrEZgHwtxBHDBVF0mJhwoRMmj4nGzoQkaJW75JXB8BNqOQitGAwNZI7QFZ3hjS73EpRIbvxQoEKkfsTwCHC7eitLV2bPQKYYFWNIfIJoJxp+FV3PO0RnlqalHC7l2KyKPvl4OeOoitfIpoQETuJ/iLq8d4RHyPxl+b936LMlZyZZpeH/AxjDQ3bmjIY8KEeO3Zk49Ff03balvOSuCLpCwXSlu3rM6rEqtysGc3yDqxiuqvIV2l9PUYf16kX+8gSJCajzSsdrVFP+V3r/xzUricapVjT9xfzrJB2DRrIr4tc5RglJdBC+Tx0piKb2N8wCjR3LRZz8XEhsK38qcOjQddwcHNONNx7X9ddfpxkPVnKzscWTkC1uNqabjNxgbHCjkd8Q7A8JN/mmeVPht9Bv5uaDm45t0PjglDened1pUgB7xZSc/9Q5B23CyOASfw/SPm6i3vKmw/q9D7xVf/VH79Wf/+G7688sbuZD2t78m134ko6RTnglDZs5EZJH3OwzA72xZhVEAcu4ro8vagmP8KoWryDhDc3AxR8ZR+MnACtBWUp9ToSNsxgyDVQrquSInL3HA5GtFxzVQvAsmaSYVKWji3FZU/wADnRMjPEvdD3ZiXLSooDSOdKa15tLUz68YVDP2WB5GJE9Axp9WajaQBR5kw8n2RjpEqtFL5WgyBOHsNIHeKuPolkDBzb5+tzqjTfCRq7YhmFNw2yPOg2/pjXOwwFYPROnlzZ4SHdxfUuvX9zQ2TfW9eKrl/TcK+f1yhuX+4f58pXYIIZenZmjIbVaR6oIek5Fx5p6XfESH8pEzkv66cOv6vu/eFY/P/G87n/kBZ187GU+tJ3Vmedf04svX9BZHjq8fn5Dl/IbF+vb2uSb+m2+gZ/zUGGePa10lsxcATfd8kyCGgwFVwm2xEc4zahlqr3JsK7zK+nyUppjn8P0PzuTwiNyTLX0beGZFg0f+cgiGsqMxHcuPnBMbPSjExEGUQDMjNXDTogifOgSbRlXSjyYqxcGX1Z80GWvG0UXLZkAXCLD0RGqIMsOBuiA3uDqnczdkFByZt7SwRftVhYdh1GApeOKB34pMWS0FsmMdo3Kh+PANvV0RJ5Z3TYMmtUxnWkYBskzVcskcrGZY0LLCx1kL3YcRw5240EKhVEvnaLoMikso+ipwkypBw+aYbIZ8Ck9bqEB7KKzWmVOkXQ+39L1+2d6x28c1dvedEh793D80YscWVvOn4YcpG6jjy2kpoIZBnPuz/Xsixf06DPn9Nobl0jNrKzN41rMw0c1nlRAW3TYes7uJ+QJDb5xfoh5s8YCblx9UoLEnIjdrDRqDsFKap3j2vDImXN68rnX6z8vmlGoyTXlbfBxDx3ZiAt0fdPh6/fqXW9lX246qP17m9r2JqVsK8em8TqHQZ4r/jCdVmE91bRXnXZd/HCk0jiis0R5SoOFNIX2nIh4ZiwSA0Jqjt3sU1ZOZdGC7hAbAtO0EEI7FZkTWzWIhuAR0fU8UuopPoxUshozcY55GJAHlAHzcexR8J4xaBv7vGKaBo7zwLk1cB6bOuu6xVyh3B5w3ZpnSuULC/G+QnZVq/hw5CafIMqAvoWK1iQ664OvHgldJ8VkD7KGAvMXJd6FcqlIIZdtjDXrTGKLFh47nIpQgzsjjTRhtpX3pseffU13fI8HfXfcV/9e3z/eeUKfBZ+546Q+87WH9LmvP6R/+sbD+pdvPqovfPsxfem7j+lr339c3/zJ0zxEfFo/f/g5vXD2ghr5htlMMBLzNGUWIYPqkQE9puwdW5uy8YnSeEUbERljyx5wLNh4KQegzl9seZ3xojE+QYPvvtjIImohCxxVRBV/fMM2aGaa7DhVn3RN4ZwSSx//oPxTD2Y7djzhG14BKrjo49k4R1yZqIBc8QDMHTnl4KwWBl34wBmIwhMOCVvmhiDTYWz0+CCNvc8ZIad1qLDbpgbRki0Iy+zkYEyRwk1puELQ4mbWeOjAHv3me27Sn33ovfqLP3ynfue9N+k3brye68lMA5NceU9G+EpZVTMq0nHokrcpr6F57jU46fLnwbn33tjY4F58Q/WnwtyLRw6f3woMck++zbEllQ7s36/8+4HHjh+rB4L55YCB9y3Rah/Z5SyK5aFJMZBFTyViuQ1oV9vti3mHaoeAcbX3ve9zou8bCZPebeEKrcZfMqzMsyPPzpAVr26I4qq5Ywi6W8adUjQdjb0LuvTrj4t8MPRfP3DyHOueljuKk/WX0swXxKnTRAfRTOgW1VGf+JwluqLtiIwAEhGsOi9k7Kv6nfzCq9R2l/O6YKtL98v3uycfo8r/WsOUx7XGa3ldS9/niXXJqTIl31i20nbaHdWIie8efRxNCzL5LBTFxDco4Yph1bLKIRC5WAAAEABJREFU47haWFUr3rvRL7tHdiUwLIilI+PoBqkXMXaFiakQBcbq4bPdAJ/pYBq1KcK2VJAEq7TRL75ETcd+QeNyNZi4rk+iAGl3blRaTKQ6qxOWuWoC6lpQzBMfexBVMGYPCwii1x5AY7MZ6fUhmyQlNiO65kRVtHL2AkqOvp6A40ZiVanhV9D3hLHiCCvaumtNZNmA+QRgkaUMNnoTox7PqKlZ/WeSOzUkgFQPb9lOko7S7xowC4ylsTWZaRVjKD6Ugp34FtQgNgqoO6HK20IhJ04CQM/WXfCUUlPygRU3LRp5Jt62dv+UzTUuhhyfoBRZTJjRJ/qWLMk1gbpGczwLrcY+xJY0jbjA0Fo8yuQjnAWhJV8rIKLMWtHi3UeNXKh2NCdghwZXNdQKAzU00NhmPHi57uABHbvhBh4M3siNwiHt3buXshr3j9vc8AZb0C3VzUZuOkD+RCFygYeHufkIcvMx54Zozk1I1tQhMa3SspYUmRsiloiqRVR4Iw0we/fMdPyG6/Vb7/4N/cUfvIdvWN+nP/rPt+gdbzvGN6x7y1dxLtQgEUemqltRaVdDl7nZatkIAS5wnG6t6yYZmrohKjujbUY0TbKttIydrczKmMXYWOgklvPjQRCAFFvlULXUU4wZS+9yrfnL2EpOWDGlwxdFzZeT3chjtyM0JFAsr5zSRRVdlFQJu4jHZMcvyiZYNA2kQ+nhsp7GsWWh+CQPGainn1840RMbxD/Ujh/zobDDT1DPgS7HfJBlW2m5ljdRT0tcU51LfVLMXT+PHf/mmRqUPt6840JPJpsR2CMlRuTELEWn5GfAzImj2eB6wHH/6Rf4IHef/n//eq/+5xd/ob/78v365Fce5MPeSX3m66f0z3c/oi9867S+/O+P66s/fErf+OnT+u7Pz+iH9z+jnz/0nE6cfkkPP/6q8qdiz730hl7i4WX+jOy1i5s6f3lbF3m4ubE11+a2tK08eqGA1MN5khoG+DzMKMysWTBYA3YXrOn1g6tkVSvC8YgQ/ZABlD7KCZPPtBnI9FG6wrtH1b5NNjOl0QeQ9CSAjgSOvSWmkbWhpLPFSDCMozEOIyoiQ89ph1q2xUB3gWGHbKOXRcJlfuZAQNVz9/nh4xUbNcHSuw5GSUEqCcYmH7AtOvse2pE97cdBpY/DMAwcIzBYA7AHKdB4bGV+NDbmHGvIPjReT8EcXeRyjAs1Ro6ehZQU6jHLRCIba6YzQkuCMKGTU/ENCTBP9iZzDjyQuenwAb3zLUd1/MjeerCIhxJOKqnWYuLoISC2IUNzzJoN1sVLW3r8udf09HPntMEH1tnajCkaVTURorTGvEHWEBrrxMdOAP5zyGpMLKxuShKaucnaRip4A9Fsa3Or6cxL5/XwU2d17vw62rG3kUIyP0RjmNJKlxqpIu9he9bW9PabD+tdbzmsQ9etUde2Gg+6+gdnrj74pn6xh41jmBxML9vsiyV6DchFyas05Fyy1R2kBYXDpkCseVFvdgrMpZpSaZNxziUZoMp0BeJbHCcXqMmHizAVwlcyw1FM/MMqA7Hxg0hhhLJoxEEeBg1gbnhMA8efruYIgF6xDMmb8xdWeW4zZ5izV6FT2sSmFsKkKIPkUpplG8bKj+BZTpfhZdix25ZtsSFit4D6hkVHEBYUkyqSZTRLwNEV/wCbkJfsKECib6FhPOPeqOlZviz60X1P6ls/eULfv/eMfnjfM/rpiWd076nn9cCjL+rk4y/r9NOv6in8nuP8fPncRc7Pyzp/cV2Xc//El0lisoEHNK69ZQJkO5RioLZlG4HOcbPDB8jZZFZdKtbb2OfsK5a+6NiDKLDjCtdU0TUg0m0rx9g2kmS7kNAmmoEs2+SFj4FaSigeXXp4JrHxg5Y9+vClQ4OPWasUn4ydimZbNq8DeDxrzNCID2QJM0ukqswfQVauzRp5y0qfUGrRUDNWty16ZZXCG2LZAazG5lCjh3qsCJ9+HqDjRLYtzwbtWZNuuuGg/ssHbtFffvh9+m8feqd++7abuac9iG1GjfgpzQytcrZw7Ifk+tHYGrqOuebcU+cB3xYPdjd5KJh778s8EAzd5J58Y2Oz36NvbS7u3bd5ABzY1sEDB7nPP6Yb80Dw8CHu8/doGIY+UwqAYzr2lBrwj8q2KIj9yZrhUZZPadTb6IM1ropYBnzLDZpDtODllZ944oAxRzv3fjXTIknsZujI2L1R7erRT6o2xsc/ulVb5AmxF1hUzqvaa4zxL2Csz+To0hFDOiJMiKYCYHZTVquCrmhxjTJpQuO24FEYxQTE6lUn+5VrHebSTYONt5Gy4VlTgDh127I9iZ3iU0yKaTkKJfUB2+496YZpTDXhrfyIsQGNzSPtpOXQrgBraoEwrSoMflSpGiFZqjB2NqOq1cz4Y1rkrFqnmrH1vMSEnxxjJ2nig0p2rcFSwlITLwzmIYL4ie+UYKbofBjcJlVRYkKTBKSmnFNdi4FOeUxj2UFygBxDZErFQ7IEPCI886QW9dbiu0B05AgJnGEXVmInSy5jEw9tTAa5ojdmnpTwE3sN6h1ZjFcAWem/Osuq86/nfaWXd1SykrGzBKwelK68+miTC1xpJcmKsnllq6bZdypXvDu7M0PXXWu8Vr2rU1DCtcKX+jgBTzUuLL+iGuMYQFSxC6GkRE/Qr9tIQS/vii2hhtKtDlc5h1UTX91dV7RMcIVyRbFqh88ht8fkUGcy9FOEw6zIMQe4Tq/jeOxAxaCJD+SaffK7psPCMF3EiWCDJqmXhS4Foc+ZmQtmaEI7L6WONT7E1TeIR49yw3CcB4OHtW/vPqXlJiSomw5uPPKbgnkguJ6bkfWN+vdLSobfzM0tPlt8MMwNTOboIFPVoJpPtFGES+/Vhgtsa2026Mj1+/SeW47rox98u/7qI+/Rn/3+rfrNd72JG5sDms2yksTNE1L7XTmJDY0lhnyIC+KQ1w9m1HA4ZXd6lnh3NG6mA5xi4jo/6knQ+AA4KstsGRE7PYoeh5Ac+GJVXERDy7jsTC9RzMBVWLyAs4ryiSFIcICyiR90DURFIBpG4jW2phz5+M3Lxucvapcml5JLaFWzZVVj7gQkd2h04ZsG2YNYiiJP+qSwmYtayBR15St+0mOLobUhZEzLfNjpJcc/iICl/DJ0njE5mLzeF+MUcFNMMWJ2EG8VxRt11t5KFq2B3rEyqbGUrngs5I9sOwKgw8/ZjxdeeUM/O/m0vvWzJ3T3j5/QXd8/ra9891F94R4eCH7jIX3mzhP6+zse1Cd4UPiJ2x/goeEJ/e3tD+njXzmlT371IWyn9Kk7T+kf73pYn//mI/rCtx/R7d97XHf+8Al98ydP6tv3Pq3vPfCsfsIHxvsefUknnzinx549rzMvX9BLr1zW2dfX9dr5DZ2/sKGLPEi8fHlLmzxBzMMKNluUqcEzDcOg2TB0Ohs0A2u8MAYc8uGkeeC+sWXnWBw9+iKuHP24ZhdafeDojpFxoi85hDEWTtn/Vs7dg61MWf0YoI92zkBHhzd7Gp8JKPEvK7nmY0TkZAfMJSxBYnCQRrlTwpXmDIVlNFyCOHfi5dACFUOpBnXns364RTkJWyRbCH0O27IB+10+DIiM0jBYe9j77L9tyUMhryGYRX4tGjWyqKZU05R/sqFfL6XsW5DpU5+ouVMqbSJqSmKikUvXijfzDgNzi9et45eBOUg2B61eP3PlgXKbb2vvTPqNNx3WLTcfqX9Hb87ETCdcRZRSTM2t1WbZgYom5cs84Hj8zFmdPXtRbY6NGpJjrEqrOaLPIjyXGvMpioDrZXgLPXJimAbXFgVa+sTG0EXsMPT4R9hm/ldeW9epJ1/VMy+c18b6Nmkb2V2QLHuEdrfGzqFrc3wa7zP79c635oHpwaRmOyiAx/gi0xyf1E+pBEiWgGVbUiAViQyGYaaAQXltelC17HltA87JlRlUs1Ezm9vnyDky5zyZVw0Ne62GGkQtQm7wiY2tEo86O7V0S9dHlroa70xavuHn4ZQ5DZeuNJzNMVVCwwfo1zh/9sxc79Vr2IcsCjTWOh/WtA3mnqmhU6AsGlBO9iB+lbJqICHdjia14IRcY1QBspnHruoiqYl8yAhKmpYiI0eANgwF5AZiLhoem1DYJEemK61o6bKz0UBRJg5SChNXTA3WBl/wnL88r3/+4g3opY25eEbDwxli8an3McNwrcg+DayjwPVa7Jc1IyPrygSBVHKN1EKXbVm0ot23XBmiD7IJjgxa49znHGKTCKKjqzoqC7tSnTxzKa/HKb7841sM9ePHlDjFw7KtNI5SeWRf1BPX+TknNvYCsfSRJaIlFkBtKBliL444evkuB2IWQjwREgdb847xVCnzg5XeFBeNrw1psjQJfwZ6U3ySoyFJ5VPWLuNJMXP2Lz4xWOgKcAmGh5NGXmzivrWmW99yVH/8X96tv/rj90HfqQ+86ybdcHif9q4N5Upa9daQK4P6iBZjzQeb2Rqv6znX6tSxxYPATe6xN4L653w2ub5tjPfgm5xvm9wnbGmLh4Z5T8n9wpz4Nb7gOHT99XVvf/zYMV1/8Lr+QNBDn4U5ixmHLKfv+jjGngKhbfTJfkxszrnCpFg4TYqRJkcwiguCf06fVbnzV3NW3ytilBaXIPwqUiuIanLdzUf+lUiO1QQ7Fr4z2ja1eacSTY5jsNtSjuSmj1m7By+NMl1riFcw2cMHk6yaU9UM7+Iku3Mta1JvOcKZP9JELUe8NiZHPFr5ukbEog4ThAngG1j2SKOhlKt8Kcb9iF+Xs38dXU7dxcUlKOHqQ6Oq4OrWndpF3lGdyoJRXJAGF0B29Pju1CPRKWGH324hLkudVa+HnAgxuFvCFjfKxV9lKPPCeXQouSwoSoCOfUWsK4KvUq3xDSDjwdl5OKIPJp/wC6C0LdsLVeacsFAuzQvV1RnetAjOweqQzE/GDoxUaam0qhYpTNulQ58XRIttRO3+yF+DmCzBZE54f+Nd1UTb5RzLzi2jbPgR3caYuUGeGtdZAO8EL1PhtOxkWApwfT9WnY3WVS3M2A01OsjYIwWjiM3FrmaKIvlDU1MBIZ6NiAZfPQxI2bEFOVtQCTdNLReiYJI7jTfHtwu4uzCKS1LHjIwGEz/RpRexKojmEUphIGspTCmwp56kqTc09ALRhWKmJ0uIF3mRxu6RqmxLSVk+YDaSkxLF2Dn+KkwyNIG7kSBgGYedPRqbMcBnaUVArehR9l1FB58xgFXZ8YtboLHNuDndv2+fjhw6rBuPHecD0VG+WdyvgZvY7e25trbm3OBuQ7fq5mP6VjJ0nQeCGzwkXK9/w2SzfPIgMTcycz7xzHNjpbExtwq9omLHQmyLXo62a+4D+/fo7W85ot//T7fqz//wffqLD9+m3+Mb2LfefFQH96+JCAlfeaBzYw2Fkfmw0BibOBSFhmQxqLeGoXHom+xpt5ryOkRbNnFDJW4sc2PV4BevU0lkkji+oqWtazAAABAASURBVJWt+NJGAzDnREJFVtkwpY1eyECjLuf1go/dSIDzNnM0ctPRiYaecSCfoRBVXWrYS0NIwxJEFnpJcVTauFYS5sOJHZ/4Sh5/IBFSiMosWPwjNBkJmbH2CbqzN8TRwroiqWKWcSXWYNmWRE2Q8o0chvmMnsUos5mxKDnxhsUJHxj6Cp99KGd0xNvOSLRHQNBo0uNmzhVx3thwAw9UONabPITb5JPepcubeoMHc6++cVkv8tDjzEtvKH8q9vBTr+r+0y/rZ6de1I9PvKDv85Dv2794Rt/4ydO6g4d/t3//MeU/S/mXb57SP3/jpD5310l99s4H9emvPahP3XFS/wA+ecdDPFg8qU989aT+DnzyjlP61NdP4n9KX/jWI/ryv5/W137wuO7hweR3fvakvv+Lp/TjB8/o3oee0/2PPqeHHn9Bjzz5oh4/84qefO6snuVh5svnzuvV1y/pwkbTNktuYmBd2SqHL2TLmhgBnwjZMxj6pIO9oo/HFH28INW7NiPAkHkglbExV8OrwNBt3a/mRoFUXsavQK1Gk34lsIx2OCLSnWFEJklmsiY3xxEOW8ZpnfiM1Qm78EsETiJ1Ifwq7MxhbACDbcb0Tm1rGNzt8DCSB8CZakkjWjFSEUcpri745PpILSmlgK2/5qm7iRLnIxA0NsJbJWJdCSJGwdDntTw6dsLLpjMr46HrDyi/ff2Wm67XnjXz0In5xr1p+JWU3PDpqanSMo9t5aHGOh9O85t5T7zwms7zWpnxAdQeZCCxNonRhaQKEFgPMyBYyiVX4loXPnPkoSXpyyc626JLCrWqRVFzDIgmh8UTCdmu38Q9/fw5PfrMWb1+cUvMpD7guuhXYUhhPtiLoyKOx3X79ugdPDC95abD2rsvvy1IDPkZmSdjhzX9pBZ0DmoII1OneTgm5/1q0DBYjqtFWewy+4AjPDJ86s0+KDx1zHn/zXvQHJm3UzlxdUDnyg43fNgAFQiOHQOyaCgY08ORYjSRBGXGgJmZLrWMyiKJkJLPjhdFj4XnvWM2yxeH1tZ2q992e4MvL85d3tarl7b00oVtPf/Gpp7lAe2ZVy/o6Zff0FMvvl7/4cXjz72OnGsU5zX5BiV3q5HZ6MjM17TSkDXgGQrsrFyCCG8tGkGRbexZbGQUeY/kFBvdooTFjgmGHiYgG6EoNB6PKANk/MuAjybE2RxT6IynpLmPWuNeag1+bTZoxrEesHnoOeqwMVCd0lpyzsPFzvrCAtsy65WhRg8k00ceNiJVyY6gak5uEH1eDxzU0mcaHIuPzbbyU3ajBvEJMKimQ131kc+2BmDHUTQoY/wbAW7UBUVVPdYg56SjZ/OLwrfwpgpoa4pGEJicf+EsO9CiRRshtEBNMpogSTQocmyitXpNwNBJJRvHRYy7jG3qMadWqsI2acnmzltWegbbGoaAOYdBBnQduW6vfus9b6771L/6o/fpI791i2675agOHZjVeWCTQzRIY+2qhAilNxJnBVO2Qt+L3DvnAV8eCAb15Tz32hvca6/z1Hkj4CFh9PnnfrbzQJAv5XPP3ki0d88eHTl8RG86fqOOHTuq/Nvha3vWNDCnnTmpwqqGKIpQb5ZttqMVzdbBlKnVGBMcfRSXhDB6uSdFDHELVvnUR4lRcfyxTkI0I9+UTKqxc9rZGmIASY0956hAxy4y9r7UIkdYRc2Ankky9QKo4gZhwYx13KIJkMfuKR6585ayeIhWUYnVc7HqOudiH1WLrNEFC4UWaRYMtWTNSbZ0S9CIaX5JdnR4Zn6ttATGNGHFlPI6sotxBPgx1mUjtdf1ZorBNrETLd9RqCwp+Cp+lvHq3vFDqB4+2jJHU/WXJlKpe2Q8S0XJS75rxhHHRAaqSO1oq1Hhgx0Ok5C9DMhBSoUtqj6yy3gSTa11PlIRCnpmDmDpeGBZlVEuuhfZNHGWiiWETiwik0et1ca8C3HpqIrFvwIzxC9YSTCIlsIgO/qUR5WlLzFnQeKTq9RJlAkCdZ+KwykbEX/U1cuVIIP0QiWqiPLJYIYAItsjBAW41vkElaUFIhcY6PHJmjp6Xd29ERJt1zWNjRcWBgU2nvTwS0QhWluoEOjRG52Lb4zLHt1SWuV6BaMmc5NhlIqs5olv4BUfG2kFCar9holvkL03cnps0a3mjT6IT9B3RCuzqKsImuLR0HnTYuzGPmYJQR3OymCuFQC/mpcDkhsyxOrJV8w4xKdYMwaQ9MYamb7STnShx6YJUY6Y/JJz4scqOym/yQKtHPGOORRd+XR5ZFnPUj/Nm1BRr83QAM4ODTB4QkInjKsxvrt7XHbrIidnQDoFSZ9KU6HSCCx7eBwQGUuooe+30YHUWlqi4wjoOV2orMmDtWfvHh06dL2O58EguP6667mh4UEJH1y3udnIjUmQm5CNzU1t5AYF1IPBejiIDn3s001KbmwK3Kj1elIE51KjjrBcMzphZeiKr4rEzUvT3j2Dbjp2QB98z0368w+9W//jj96rP/6dt+tdtx7T4cN7NeODnMmdN6jEsoyQSp41uVafy12fUyXDS7Ld/ZgPrvYiQ+pNrfkgNpak3GRHJ3wb83VKzciJcdYRiBY7aOzb5Ff5MfVupYKGf+WHRt/QFh1lpT4UfW2GU6kqrnzQNXRiFuTo0cj1Q23YUl6vLU4giqA+jCAzR51DY7zqJBsDw8cFaFSFHYiJvJwPbezM20BsQewBVraohVCoRwqLis5rzESxI9SQ1HbnWQFx8cPLhEFwiaKQ/W3ZZyZrGOjlj2e3o2isE9JVGZOH2bqOeeBV64QvOuO8m8keOuWOfzYMWgOz6KC2Ncg5JbTJ/Jd4gPj6pU29mv8k5Y0NPf/qJZ156aIee/68Tj79hu47/ap+9tDL+tEDL+p79z6re3h4+I0fPqU7vv+E/u07j+nz33yYh4Yn9Q9fPaGPf/UBcD94kAeGD+rjXzupv7/zpD511ynwMA8OH9Fnv/GI/unu0/qnex4Fj+hf7n5E//ubD+mfv35CX7jnQX33p0/rzAsXqU0SNYvW94cP4tSrCTk/2YjYcBFsiFiadjT2nQ3tquI7W2PkoASTA5AgquQrYGvOxg9w3S58ghYaW8ySJtZ27fEQWlC34Yc48k1p7kSL8wVlzctQaxtp+MCs3zz8KYotNHpYqfIzaNmW863q+6SxDajzb6SFKgpg9j1oMnXhwNiSMkOAHEse9Aif9Mw/R7ENQ+f8auKZCzS734piLloaHhix4WElEtQeM7cmiBngWwqDCjTWnmvmm49fp/feeoNuumGvBuzbJA5ySoQ25KoBOl0H+cypzc0587eKOX9xQ48/fU5nXrygTQr1wHuFWCvz2FD4LDV5JqkhNGpI0S2TsQ8tQE+1fTnwqOICYjWZrLTkCy1HnBr1tfLH0qzNrUHPvnxZp86c5QH5uubUhQs1C5ArbvjTK8W0NkeRxNi3qWttZt18w369682HdCT/CUvbUkMfF42+vSJRRUAgxoyNamXO9YJhgQNhaeIZLO+rgprripVzp3SWBgmf7MQSnKrKlmWdqZeFZEJIi7OqURNTCALQpxPEirtctSPhkDyJaWxMAR1OqBIEGbvtmidmUVVjf7fmg964JD3+wrruffSsfvDgi/rufc/rnp8/q2/89Izu/NHT+uoPn9RXvve4vpzfsP7Ww/onvhz5x7se0mfvOKG/v/1efenuh/TQEy/r0vpcbabemCqTFekaMWXtbR+wUl6UDTr5sSJhKZQOW60vTmxcY90mUY5vq/3Au2wJIbp4I0QP8I1gW/SwwIWGL722ykbHXKktROwNTlKOuWILlIQAD3oCU0/LvlNLZEEbNYbiveiZhwwKLYyW0iU/MJhqEvnpWbEa+ePO6tTIj1uvwfHo7OK+nORxTy6bcw6hyqkgshDS8IEgEMtYMrpIjlyTc02AZ8J+XsLXdJkfPi5kJytVVbIacA8NyFSdIV61n/AxEdyoTegJYNpRj8022uREwK/soWgxMY56OEvca0QWzbIBXF8PTDrrarWLCLgaQhBzCv+myOXPHA3Mhrlu5lr6B799iz7Gw8C//NA79HvvfZNufdN1OrB3pn7vhid5mU7Oj8klwTXyAvKkbtRCoXoP4GKbh3u5j57usyd6+fK68p+LTHJ8trg/zz16YphK+/ft58v9Y7oxfy589Ij28aX/Gg+sbY5CC5iKCgzCpYrwoakhOmcYQYQILSgGwKpGK6RkIklAz4oKky9mMa1KFo1kdAUZGkzfV3Jg7rkbJmYmuAHU1VfYkjO0DL8EtiuXbYneAUNf8DBlRldUQkPmbKigBe1oLo9UuwQVl9Z4TlGxIq504+Muh2SOOKPtynEf0Ne+YIMdlfEgI3GNQiEVtTpvdPEKEp/SXV6kIFHprNJAoK2gtJaho9gMhVY+madbGXswDL2NgAhPNYzTXFI0hRowdY0oKEAxxRc1bsDY0tHR4TzqLbH2TCHYvEbDG8G6eot+CRPipWOCMwEwObSCnTIOmqCdzREzWHZHNLtRe48SD8nShCnrREXLXge5PhTij746e1v0asNkW/WPH3UpE4YG6i1u+SfluzSOKWRkfwVJeKCklg1fBSwzhEOrfrQ7h0APH8DS49d9Oofqil7ey2FhL9VCCnP1HFfXxn+ZwXIUHQt2ZGpt3bRzrENVqtGz+L6esDtn5iUcpVanqnNrVEzeoQtf9eb4dENXjKPt4qaTrISugk1Ar6ZzqMa+cBnlkJY5YgCr8zt6HFZ1V2Y1Hv+xXvnazhjbsk36pWHJoR/dw1nGD8XSQV2Brm9smAKemOIYlCrRuxhEHHNtgLvCP7qUtgyMZsSUlvir2ke33SRhQfS1H2Gugtgmv5hXeQqNqpDpF/PvdEKNlR5Hu5+7jtbRAPwHPtTt4dvFg9cd5MFgbiiO6+jhw9q3d29NM8+NytaWtre3+PC1qY0twLeWqw8IN+rby00+PG5pC985d5gTcp5mLczW+/TagjJ96ShNtkGJSqXcy+jwdXv0nluO6qMfvEV//Ufv1sc+9Hb959vepDffeEApjyu8zFWNgKK5N285mDC2K1kfaymykZg0xHLZpyG6hAp9WfATyuLV27zOMQz03PjV2uBjjV/FF9OUNWTWhrGRB0J0Q6+UrbSWYURcsk8tygj1URFj8VKITXLsA5SOziOGolptZnYenjZudqO2UXDH3qjC4sexlyWD7FQcaytewkE7G6eKcCPDpMe/xQ9gmKNuQIjZm8661usIRBJRXB+IYMFdR2TV26Wyo6LKYkNjKRATeSe6Wz4cxSe2hFMWs8bWFD6cqNmcI1KqMiNAtkNFg7L/BvHNZ5zFlHyAatyMN85xSyJEmcsDUgT3hyS41cOdPDi5vLnNh+FtXeAhYn4L8bXzl5X/vfKlc5f0zMsX9fhzF/TwU2/ogcfO6qcPv6Lv3f+C7v7ps7rjB0/qizxA/JdvPqLP5QHhHSf1qTtO6dNfe0jIAI29AAAQAElEQVSfuvMh6Cl99uuP8HDxYX3h7od1/yOv6PKmNXgmUU5T4+jPNWcBDfC0hFK3uc+YYxG2HPNAy7ZYaMNPhVoWHqRMWrh0VzzPi7Sx2UbMuUbAb0kb2xbbpC32ek7UvA34z5g3tYUOEns1wZxcgy0PwL8Mg3LN0jAjfoIl5hBxEnllaQRHHTYyREKLhr0wlQRabXELSteEM4BqbAubZKYZUivUtuwOGIxaaexjbGh4+TFr09yC9tlzJFpranmQxTlVD7TCB1tz5TqaB1ahseXhYaIH5lUGD3IoMDyCPFH2yFxIm62DB/bq3W+7Qe++9ZCuOzBwPZ9rm5M0Hyi3ucbX/Cw1+aOfl63ht81xnFNHU86jc+c39dSLb+gc57B53xjW1qTMx1yqGrKugGQaG+sza66TiZW37H90o7n0yFlXLhaJjLsHybYGIEUjGlbYhn8jFyyWQa9f2NCpp87pzMvntc6+xZa8uFF3A2RHaMSIiMQVTzpEYZW4/hw7uk+33XpYt950nfbvpQCpm6mBXkKzqoUmPFCMhUHOXnitaBvWBFOYoV/bM9NsbaZh4NwdBkwdzda2BuUBXLDJScJlQ/PZPnk2UHWqZab0uWgUQYdZ9HhECM3+hK89IFoB+x7aQskjmR/RStAoxDNuCUVlzhPrkafP6nM84Pv/fv7n+psvPqC/u/0UX2Cc4ksNkGvSVx/SZ7Dn2vSPdz2s/82XGP9696P6N77EuP1bp/WtHz6uRx97SfmnEZpZs9KykMwNLBmIVmRFyHrKiC5nVtkTAoOKiN4733C1HBUKh+O490UJ0mJZghdl7QcaG28AS++8bSWFB8umbmSIJEsBsmiVtVQZomhYO2ojmTm0UcscPvcPYm48NZA7tOvg0DdIeuicGEJUU43pV/n4CX32qfRRcIwnfvkw0HFj2mQFjqNku6BqyRK4pAyR8FYdt9S6NEnwRmfDaNf+RgVaoGTAYero6BqI8xBlE2wYKYYSLBvIJG5KM3yAQrVf2RtjKT+hQ6CnZogCjQ0X2asaIUtsiErLFAszRSd/B+dp3WfOeejX9M63Htaf8iX1/+MPb9Of/O6tev+7juv4Dfu1xvWi4iuZpBWhVMikRV0S9qyCSrnWzrkG51qc++fN+k3ALdV9de6tA75438h999YG1+Otui5vc08+5zjn/MmfCOeL/ePHjvEl/yHuj/dqxrWfySQxXzrzQ2QblLYPlkohGracp3By/YTriCx0GlvLYiY+lP0LWcBa8Z74KIGWLa+JYKm5Opeo4OrWpda+lteov6Z9yjH6TeJEWd/VLRgmn93n+bQDBHriF74T80vijU8AuWZ4bGA1CyKVcG4xpkee4pd+U+JJM/rjPFlgr+jxDnYYoghWlLtzRC6snDeaitKutivXTmuydE1xGQD9WtnyQusgzOW1OqKk57RYndboyjV0QikngZQE7FJJlQiDptZ5y5OiuC7FBrrQDxXiwrGYpWLJlWHnkHnJQx/1ebfs7FIXeZKsuvRqV9s5yYo0TtA1fbSnZCQJn4PbTSh6j0dMHV5ZfLdnNHEmzhHwMCh2HDDBda3D4Z/dahjosFnshK7h8HAtgy8nTm5YHFWpK4l2NDwUm23IhAZfFnKRkVx0GEn4pQxdpXlhsEQP6iLXCK0EUnQaG+plaW4iNSCw4QASG1j8YGQMh7F328XEJ4Wm4nrjjx443uSpSUKRBVLKAjEyd0jlsYRLIbmCybbDLtY0AkK3bEMlr/6gs7smeRawhJumVrkj4BtS5cJ02kfEsbdlaEPFYuhjahLTyyHrCnDR4tiUkGFEEsBC4uoeyOIMqgtTtrcLuKbXXmOJTVUz/jFAbKNyJCkkTsBVJAzU1LOK5Ctf/Ok9rhjRYiUObrVPmrwCKhaji2HEaOTeEdKZd7HPGFAx4kWHkW3t2bOmAwf268iRIzp+4406evSo8qcILLVuQOqbyQ0+IOYGpbChDW5U1tc369852QjlpiU3NPHNN5jz8d9Gadz09PmZmTnDw2lqlAeLQZZdqxKMZmtW/pz4LTcf1u9+4Bb9+Udu0//46Phbg289ooP7ckmbMlmSRTgls289qaqNfObNwQwN6uCOtu4n7g+n2FZ8fBo3XmgJbUozQ8Jsy/DdR/gLnwBvHBrIsc+K0Gh0VndyifFBseh1E8o5EkU8zJSkYU1EwZhaSiC67NDKXQFo8On1jIFxhi1dfOAzJyRSRTsccUayqRa+co5O3b80eAjAl08icIKfg8xR08HjQcHJpUXDs/ieDzOSwRSjrBsnJx4KKafyRyjKg5Moi0eXOSe+ZW/UAxu2KXfyjdNgxY6AmREP1itWtACyI+OW8zaxQZ9nzjFu9Uaazwj1pIFze+Ljr7mkuaVaS6cmn83Ip598CJoNM27Y1zQb9oA19Yd4M0JAHp6BejCwPWidh3yXNqTzl6TXLsz1ymubev6VdZ156ZKeeP6iHnn2gk6dOQ9e08vnLms+H2QPFDF21iFqbOzbvF6PHBnkHK/sUdY1wQmhTsmlKlm9JU35I5KBWsXDgqann39N37/vaX3n50/rBw88ox+CH594Vj89+bx+fuoF/eLhF3Tfoy/pgcdf0cknXq0HN488nT/1fE2nn32dNbyup154XWdePK9nX76gF169pJfPXmKdl3T29cs6x8Oe1y9u6I08UAXnR1xgUy5c3lRw8fJcF9fnPHgFG3NdLmwXXc8Dy62mTY7LFsdlLvam9ierA3SxZtuafmBYpWsP+nmCqMYxDVTmwVLQJUnEF3CxXHKDNuWBDrJ6y4M9DkUJxq4J1NRG2MyduMicRw0ozZQAbU2chybSEqPwtWYKZZCIM6h8o/6GIwd029sO623HD2gv19VkstIYsxC2RXL9DMg2/IgZdA3d+uUtPfnsWT32zDmdv7glM0egqVFnk0nN2EIae9iiiVB8a3O1bACLwDpFqkUuLFTowpMvGWKLCJ84Suo5OS4Dwvq69PQLF+p8urS+zetK8mBoMGiwZVtSQCi0zc05rI6mvEy0b++a3vHmI3rPW2/Q4YN7qIF6sWm1UYuYt2ouPTnLx7ItBpDjLh5Qruk1Xrsvnb2oZ196ox6oPvHc65z753gtvKoHn3hF9+WfJXj4Rf2E182PHjyjHz3wNHgKnNFJHqS9dn696thm37L2QtVAFSPFAaE6QxNVoMITe38PgRcm6oZg7z7ho1WbF5s1jS4qHm0eED/Lg+Af3P+Uvn3vM/refS/oxw++yOv7Zd378Mv1ZcSJ06/o1OOv6vSTZ/Ukr++nn3lNz7DOZ4h7jtf0S29s6OLlbVKbc7dB4WtOeGqsGpirevYQj6gLUYaJLjzV216EhB0QKTgWgBP+dd2G7X2aJ45osJOOkIbQe9aLl5SEZRTNmn5wRqaPIeWLFU2NURcyoKx8zGNyNdba4IMcjyoeOe/3PW8ParyGcMdM9taBUPlX/To/hxCXji9TVmjKT80YkWNUxUffdaqWWoIuMFaNoYlOXOM10SmJKkdNgypyYruMf5JHiK17UjYCPXOurlnYB2BbgiaPaNN1QeiSv2KIp8u2ptb9ic18cYxD8ZmyRSOsETK1IkwySgmFba4JQmxIUDoqZBh6jlliUgO7LPHaO7x/pt961036iw+/Xx/7o9v0+7/9Nr3zbUd16Lp9mvHgnrDem8ac1DLVJVELhvRJB51vz7XNF+nbPBTc4n56k3vrzY2NuqfObwZe5sK2vr6hzdJvKvfWeXAY/+zDbJgpfy584/HjOnbDUR08eFBrfFFjU33NVRMzOT0ylTEtSjo+yYFnvSazceGx9F7+Em6a2g57AmKIA8A9UgGxKIuu3NlPKiCioVrxxNE2c7j7Z1xhVzwTvgPJSejOWAKypqQp4GAbHyn+zE4OnCTkXYifVHqlIWsFYaNmEeSAqzQ1lApN71GBxT6jpQLGdGdYIFLOsZ2KSCTAkHrhyI9nrg0xCT7FQDCwn72cMmXIxAWEBENsE2W43qMuCb0K6Eca0nWGWAxMAyUoaTNb9jJ0AiblmUGHCTGmDlO3ywEVCbImYVoCIZ2JbXO+AGjstplfKp48Ik9yeeQja2yYai9y3S/ESHhi4x4apEYmUWgQXYE8cYdUntAFpgShAY4hSn1y/aj4RQSLhU9Rwh6bkcHO2lFg7+dsnCfgS48k7BqbHX+taHT1FrcCw+4YVJUAOkzRfaJJSu1LDX5LQ7iFYvRZyBhX+CUbbvTFZdmjV46FurXLukZbWnP69YjuurR0uY/lscsU3U5VNN0/40JaMNFO2KmsE3msPB47rWKPd86kldZjUcQlIE8RVP9Xu90zVB01dPnKfKa2aMsJJjSApU+1TV6o/oN9metXBvrqHnlB7Datyqt8MqzKEz/Rbs8507mME5aVwo37V7YEByXk9TAyvxYh1+g37eUocpQn7trUdXSWOa7tuWrpURWK2mO44ZV1ceENOyGqic/qLHexDPAVbw3DoP379/FN4/U6zkPB48ePKQ8KRctNSG5Gtra2uYnZ1hY3MnkAuMmNTH57cB16GZQMjT03PLnRC3ZcZS1laoiqweQcCA8rjz8Nmju3tT2Djh09oN9812/oz/LnxH/6fv3lH75HH7ztTbrh0B7lxprnKJKl+Ivk/YKNnG5x3alsyvqXkDAVRJv4og0F+1h1FS/8DBAMDyoPm49GwhIwtVZbyTg4dmjqgkQqt7KTI8KAYBu2Vb0w9AboITF5IBaB2uKatdfZjspJjk+dh9hzAibnMKCMM2mq5hiAyaTSNxmbnUxNJUhFUHVGQsaLntRS6tCVzcQvtPCRhygs2zABhPlV9UbGD1X2OpJqaEUWa8GuxhBbCgCpNmKApcyhbJ4y1QSNDsk/2Ssvgo2RHh/X3iLQp33qMU1d1bqaz8+NB2sCWV5NjK4oddW5jq18IvdoZiOe0ciGJtlUxyIm/oBeKsU3dXEMDc1rdDZbqxv/2doeBZ7tk4a90ozXwjAjxBLHh2HRs46OOWU3HoTMtc2HwDnov0HIApiUnrJkW0oHxbC4NkJjy29BPvzUa/rnbz6sv/nSL/S/vnSf/u72+/XJrzygT97+gD4O//Ev3a+/+xL8F6Hgb//tF/qbL/5Cf/tFfPH/xJfvK99/+MqD+oevPqhP3wHuPKHPff0hff6bp+pPpL9wz8P60nce1u3fe1R3/OC07vzRY/r6T57Q3T97Ut+692l9574z9R+5/ODE8/rhief0w5Pgoef1o1PBi/rpIy/r3kdf1S+eOKcTT72ux5+/0P/tOdaY14bNIoFt2UBW+jioN3Qo+xGUBo5FU3/wU/YYgG28hg58bI/mQYLf4sPfG+c3eeC5obNvXAaX9PIbwWW9zEPQl3mC9MJrl/UC9KXXLuqV1y/o7OuX9Mb5y7pw8bLynxvw3QznxlxppgbbSS0NgwxC5TV0nAsaNNuzRzffeFTveMuN2r93r9Z5mJrf2LoIvXB5Q/nt1TcuFSHoFQAAEABJREFUbSt/Dp9/k+/1C5s89NtUHrzmAdvG1lwbPFh98exlnXrynM68dEGb2x7ziwavvBpz6jTZFoMYZWdUtWJbsQww9EQsgTrdGRpn2zI2msSXNkwUMi91S8gN5CHyqSdf02PPXdRL1Po8D+LOgKdeuaAneDiVh9CP8rAqv1F44vGzPKjmnHj0Zf085we475GXdJIHWy+dW2ef9mvfvr3UICW/qlmGMpXEYPUf0WopUBudBw0z8/qynnnpYv2Z7ee+fkr/eNcjym/S/f0dJ5V/V/QTXznJ6+Wk/uZLJ/S3Xz6hj38FfPkBXhv36n/+68/1P//lx/r8Hffp4cde1CYPt8V8KchKY8Z6sY58bCNrW3QZOZRNUmjJsuwRJOsfnuLYOKfIGZ2R6XVEucA1WZwCusAXFOc3Z7rElxWbvOFu8QXENnSOvXmmNqxJwFyfBuDZTB5mpYueTcFTlDOXct1hLrEGW7QmDFrwsRmdpJg9EFKi1X2it9IyFoaM0ZRjmBGRg26vMQOw+LEYRYNpAWw040Q2OlTJoNIPiiqgKnjsJUAlZO1o7CxuPVrCJ76TOFJHDx+T7XKLSlMbVdmW6HFl6xosaFJChI9Sfxj4mlct0gJNvWHuTFlgs9dJsgMqqxkHiVE0S/Hhm7CaSipRNA+DBhDzBNRyfqyMsl2IxKaowyOBYpcs2yGKAU6qQbSmmKJHqF7rLHsrmSVDUcQRWPmRYCss1I6uQ7ScOqiUczCOLYIlsc69w1xvOX5QH/ngO/TXf/IB/cWH3qnfed/NeutNh7R/35qG+OI6ddtKDqv/aFfL+/Cch4xB3VfzZd1037zBF+v5twPX82BwfBAYXex574h/7quTcu+evTp65Gj9hc+Rw4eV/zxwLa+5zB8Hiwq00rI/AL3wgZP5qU2JlzNIdmdiF63JGlUlceJBd3YjLn0Q0nlth/xHYCfTzog2iqFB9wgXQ5fCSa4frbaphtHdq7bwkz38Kq5Sx6p5J7+adZVf8RrnX9F0Nu7B1ewLnVlXd/+/c0x670q4Kk98/OI20Ukf3dXwq+xXi1nopkkWis74KjsQXb32EzOhv/h70P/F0cQFSQnLyyMS3EjgqkcMJmHBTwroTh2Kq6wj2h1YOfcW8Su68kVe2ErBsCgYfrVf6xzHJ9d1yM5uinQzCyfjGIwk1OoNfWfGEWsVZFwAvOBagTQK6naCw5NDNoLcLfPgl5DOJl6ynaAdaE3CACRhvjaYa7ITQ2deaeEvrbJaThKW2gigc51jpFewYSonA70SoIqNCOXpsh1DcpCxihVuo07oVJ6lMyOq6knTZZdsbIYLYLWKzJM3kAnGGGhstotLzmIYonH8LMaOHq+xjftFfSy6dLgu6MRHkRWE2mgzSYACqXLD9o7eHFCjDaIsObrEliLDL8FiD0UWVes5qAJbXwO8O/IwRPE0Y+aAZkmYs/kStqgm02Srm+CqNx4SblIfIJbtohobs7FNBEw1JNGKbWT7nHGLnRTRJ5XgG4xt2YGgkiwVNDWCE7vApIdOpjGGNOqxnghRHFeNzeLehiA6xSvNRgnTWqc2NHZ01RsCKnNTt5cPjgevv44bjiN1w3HouuvqZq9xI7O1ud0fCkI3uGnZ4AHgRPNtZt3McGOTm5jNzS0eHm4rNz8TchwzX2gQnuJlMzlCoz7LcL1TVcyyrQMH9ultbz6mD33g7fqrj7xPH/vj9+nD//lW3fLmQ9o3/vbLIifhLcHLVBwjjia68sHYaRzFfgGVC3w5sXVNPRyKP2Z0QmegalFXnlTpHh8DbAj+xJbA3KXhOLGWSLbJY7SGQugN2M5YyVpZ3Ef2ps8VmTxM3tC50PDnwxaRccaqullFHVV0FJNOpU2ZIiCo+Pgk9+BBlb2MVNkaJjQhiWQuYaOjR4mdHhVw0jEHeqxdoBJEMqEvJVnm8CjjTjAcOhFfEd2GJg+sMJehqGjMH3+46qm5y6sjpjE3adLBnPypgjnIYeOAW+IxKEiGhr6JmtVb7A02lEhqmyt1hUdQzusdNl4jC10VzZzjB+BcexJTsVSk6PFp0NgCTQ8ToSJX95mr+JKphhjFDlvHPsesYCoX5y+Q4C0xxj3TiZa5Un9+62hOjhYwf+YJH7/4Nwa6AsJ6d9bCpF2Kq964PNepM2/wYO5ZfeMnZ3TXj5/W137wlL72/Sd0x/ef1Fe+13H7957iod5T+jL0y/8+0TP64r+f0b+Bf/3uUwr++TtP6fPfeVL/+K0n9Ll7ntBn735Cnwaf+sYT+sw3Htc/fH3CY/qHux7TJ8En7jqtT9z5qD4Z3PWoPgE+Dl/gQczHsX/yG6f1qa8/qr+78xH927ce0iNPvaLtuZUPsWyROOwjDAUC1jVb9mfODtQesklzjk32NRvWsp/YRI4JrfiZLq5LD/Jw8ivfe0L/evfD+mL+g5nvPKovf+cRfbHwqL74bXj0X7xnpOi//N3H2MvTuvvHTygPtZKn55bUUmgA74Ghqxp806BZHtCsHdCzZ7f07794TndxbO764eO6E4R+/cfhH0MGP3pcX/vRE/rq9x/jOMLjcyfynT96Svf84nnd9+TrevX8lubknTNvluqsrYnzrgHmFmBPIGzHXJw1YeEhbHTkOXZYFL3bhoklEPlFVngmiK+wN9Fwa8TSpZFnAg2zmS7wtPT+x89xnj2tz939uP7p7scK//iNx/TZbwLkT8N/inPh77/xiD7JefL3OTe+9igP6R7R337lIf3PLz3Iw7uH9LNTz+k8D0pzPcw8Yn7Rmrg2ZN1NmZY1jQx2m4LouCnX3nx4f+LZ13gdPKZP3/WwPn/Po/rCtx/Xv333SV4HT+v2HzzDQ+5ndOePn+G186zu/ulz+va9L+jf739J33/wZf3gxMv6+aMv6dmXL9ZDueRlQjpzImQfENJFWUqzKWCsL2xdU7JZIPdMpavK460KSx7M5JmDppzLYt/JJF4kQqHywbuRO8ed011JwyWhjrloxj4Aa5CKRmNYgJyA1rbJNYdlDa0V35irFd9ljEmtUHMmpGa8lfqjm8cXj9wfkyAqJAh6w5Glj8hoyUNPErSRJ3tiqzLWFNfw0aUWIuiNOcmIcdJ1SoaGmQA6IZGb8JTNiLL7MRuxFj/ocYRrKOnINr7Y44tWQo4PRwHWkizbkPhJCPTwzFcbT54ExkUM8LVHtR7kdHSiZa+Iko1SyYESmpEsKhZb0qYGymK38EUX2xy215WEZGIOxSaiyxkdPv1kiM+ox558Ekb8beOCLzGNHA1942TKHmBRb9G6s4yEkCwMiH/r8T1vfBt2kIohiUw+4evAmNWRERGCI7rkduoo0bIB+h4/10HuK9/9tmP6b394m/6ffBn9x7/zdr3v7cd1w+ED2rM2lH9CJxBavcczjcFYb3QT8nAvX5xvbW8p9825X95YX6/fENxY39D6+qbW6/4aO/fam3wZv8WT+fm81Zz79u3XDTfcoGPHbtD111+vfXyZ39/LmFC9MS070krIvMVkwEAPB2K3DBdEChRNFKLhTIfpPfYd+bqacQroa0bB/J2Pf1DHbCVZImzL7qiYFTsGLSHJqhZiBCN1GAkhvQoM01Hzdpbp+7kTXQH9wj3MKBu6wFhbY4YAki7UwEBiZKEGEkLBRqZPcjYjc4YGMSutqVyiEy0h6poau9w1RmPRskc5b6ck5GBxzB8GO34Zi1RASSv2LsfbtuhdsTLGFkQ10fAdhgC6JpQmAgzdGAJB05XmZOrHIGIQnwAtW7AcY5sQLcWTBs8UayzA5lpWOZHTkTVBOLBHAnGZciRP+FVEFxARkkziQqWlAJt8I/oqYiULyRnZ/mhVHpoatRjNEvEJjAcIC3BDpi+YiY8PDhxvOMF1INe5hFt6bKELxDECfiHBpKoEUYAB7Oim2PSuNCSA0L00IK10Mq/MMxpQrs40aq8k8YvWGX4NxD/45a6m1iBeZggg1Ru2BhdArtJjCXKAO0RMh6q55GJr2CG7VKy+TosujKN3xUXtDAt0KfsZkKQX0MtZeE1MZgjvlby2FXGylaC06IPwSyQ12oXCCS4sVJSRbN2z25e2zsUWTNLkn/K7vms6P6Xv3itjzAGqkcDt7FfVo6z9cnxrCKPMg4n6RSFUgCmyMGSbJj6yaFwrGOlJVkZiiCYM5TRatpGljLz+YcpZy9bjSo4pKKEiipuGmIJVeeJ30DhN2GGYBFc9lJuOMs47SapCs+iJ8CRlzSNvMtlmz1CQJmz+nPj6PBg8yjeRx4/r6OEjii5OuZEJphubPPyrmxq+3VwH/aZmo/68OLYtbmjiu7095/NFR6ZnKmrPSNYomD69jgtF2KYyNNhyATTs3j1rPKg8qN98z1v0X3//vfrrj75f/41vbj/wrht17NBecZ8msolQ6Nj7FMyVDJL5GVWKLwPdsFbism8ByrrQOwxD6eKAvCOe+nBU44YtesujRysOQbWmSWrqHFQg3lF0H/UWJaDHJI3zWrwJKq3BhQKPSLKm0tuu97Q6X1NfbF1Ajw0vS4yqdTOKkBCoC+IBMRz+uGCpNFDJ6q3X0sdomDxkNEcKG0SdLI0PeWKh+dBccRgzb/HdSUmf2FDFKMsOVA2u6MKnJEv0JrT4Ki0ya865o+iAjZKOVzxVerl+stCKl2RbaTY0zhE0VokqIssIKdQcbNAUj6sSWkYRgDPmLoYhJ9pMmW0Z9YoniEU0dzvnFRwftRmJE/HGOr2h54N/ZBOJWmLi8DbjiGGw6LJo5CAFr0UBKkZY1B+enYF0x4z4Q4S6yDSYbHOw1da03fZo28Fe6Jo2NdPGfNA6uLRlHti0eoD42sW5zvJQ6ZXXN/TSa+t6/uy6nn3lks68dElPvXBRTzx3QafPXNDDT53XiSff0P2Pv6ZfPHqWhzQv60c8JPnBgy/pe/e/yMOtF/Sde5/Td3/+rL77s2f07Z+e0d08lFzgZ8jgnp88w4O0p3XXj57mIdfT+uJ3T+ue+57VM69e1vactbOYNq2PvUL8tXoi83qvBxTzbfZmThzXtjFZpeTcU3KaIwX1sKZzb/Bg7t4z+swd9+lTd5zQZ3lY9Bnw6btOFf/Z/BuRyJ+56yEeeoKvPVS/XfYPXzupj99+Up/48oP6Fmt55fVNKXk5KK0gyZRRsGyQaflQu9UGPfr0q/qXu0/Ub3P+n7c/oP+V30iD/u3t96O7X3/z5Y7/hfw36P/mKw/qb75yggdlJ/A9of/z3x7Qp+84qZ8+9KIurDeZB41MombmbEA0IwggIyl1hQZRlTlCgFvtHV6KAdgoY8PZciwAAV2NGQK0mbHOWWMEHob67cXTZ/JQ8BF97q6T+jwPhD/Pg+B//uZp/W8eCv4rDwW/cM9jPBQ+zcPY0/rytx/T7f/+BA/tntCdP3hMX//B45wrT3J+PaWHn3xJb1zckPObbtQi0IB2N2dyEP1Iwooat5t08fK2Xji7yfm9rmde3tCzr27qhe6oT2YAABAASURBVHObevHcll55fateC69f2Nb5i9u6cHmuSxvS5U1rY2vQJq+drflMc8+UOgZbzjGHklqCFphLtBLhs3NB9qchY5IzVFAGwHkaXcsQ24iKwZaw8F1NFh7ccLHg0jNX43wPYBQ/JzspjbOpz0kamYIiS7GgEM2hAXyCVxCvJMy84YMe2opURGqDsY3OYlA98Br1TWnoQwIUNjI04gKjXKVijouSI3ycyo4AtS3b0SoX5NQnmhMM1WjqlAC6zREgX5kYUEnRiRVGH0WALXrUYpeVq4hUStkuDBqKdr2EICwkymilJVUeYBvfKqvUDOTAWVOzLTsQtINRJk4JxIYgkhdxcckeRDB6wOut6kKVXtZcT4shmjUKT6W5D0WEQ2ck5grrwbBWmu3i8ULsvBRao8gMeu8+na8xCjPwkJmIRIl0Kt6CAuiUA89UUxCOtiEAzZ6h6fjhvfrPv/lW/fePfkB/+eHb9KHfeove8dYjOnwd95mzgWQiVSNGslTQ2OxotKLj6LInc15H/V54my/Mt5T743W+WM9DwA0eBPYv2NFvbWGPz7bKn7icdwP7fvDAQR4IHtUNR8cHgnyJH73d59RElYYOOXss2GiCsIGwRQ5N/noNRFHGMDvRJv+d6pJYHuGt+AxLLtKEJAarxgRijqpqgJ86ngomeUl3aysaMzSmAGnqaDmqGSfNVegYU2SsqbxGPksvW5QLJsJOXM3E0VeuU0tPaqGXTMCChRmnw4Rhx+ojo6bjpuTkBETqY3QlZJhcF8owQXx7ZNwKmbCbyBl7aXcOeV1NmtF3p2gq9aQqmvVmpjaqcSj91Yb4XU1/pW6afEoq0sLTYXTt1nLp7otr2sEvFo1+2gpYfEk6FQ+rarEEJfQhYtAlRoT4B0jLjn4hhA+6ojhOsGWIe41VnK65tNXXC+FaNjJmMUvFkvPEtlz1J2GFEmumDLrWkKChhf0VfcfBbDgHkKnHHqzK4U32pWs4ow6EpSPaQFntBPUWzwlds3P8ZbZVz9S2urGxWf1n4kMX8ILbwUw5Um9ymhyTQ/hgkkMjB/FfcY2pIwaQXMHkM82T2O4oTEg5ectf1WDH06nEGqLDuXjB2MSpN3dCTMOiBUSbbLDouz08rxpIA7+8m6hgh9cYZpTBMlc3UJoI09SizRIjFx/mKshedew29llUSblhG8We68qIPv/opCvbTgsSAVUfbK2FF2TYCRrnVVomhWbW8oVX2bVsCRyluAddDNe6dxujoRw4ejICZLoaNXVHFVmIMYpGjbyLw5AnfOdKZVv5t0kOHtyvo0eP6PiNx5VvJvMnCrnByI3KFt9y5jcHt7Y2tcnDwM18swm9zDeeHRt827mh3Ojk5icx29tzbnLmfL6Yi0GilumcFq2VAma1p7YAW3xz83v9wb1651uO68MffIc+9kfv1199+D363d+8WTcfO6C9M4K5MRyTK4tnGkXOtiYHQu/kjRzEng/6TFO2rou2o4+pcASx8U3uIEF57yxrKTJbokpIGRFAPGJr6IJSMZChQZIXNp3DoP7tf4OiYYLUxe4pH6rFOiMnI9buI87vhpQpQOxVZ0OIGlI6lHiiIVt0cMrcxDZ8C5WL7NFhb1CIMAttWIkiky8QeTCQJo7Jjhc1okCNjgRxmXdJdiTWrA5FxE0w9qA0MuCNPXrsNQ+GiJLrRzRSK+kaN9CZDxWklS68hG8cyJacKl6VODlLlyQF9LEbms6Cow4blG8YkBv9Bg0gEjHJx64yf0S8CW5lyHQtA7au55Cq5QOVls3MR5lKHtJ1/1KobhZINx5/VYu86htly3zA2UfyNSBxTFqlI5vrQ2jimAh5YSiHNooIMSstW4K65KE+zDXZ1owHF2te0xp0xnwzHqasYkD2MGgAoVaOLStrolmNHA1da/AKBtY3ME/Q5dhwVBU9J2yOHpq9m/MEZr7VtL05YgPKA5bNjW2tr2/r4sVNvXZhA2zywMVj7r7/jRrozIWs4kQJ2t1imXRzjlc9VIRm/sY5V+BcT5YpjViPbdKxXvZmnQekL55b1+lnL+khHnyefPJ1nTh9roOHnycefQX+VZ08fVYnHzurB8H9p1/VLx45q3sfOQfO6tHnztefEbfBylxz5pTZCKR0pgsBzOuBtUqvvHZZDz1Bjodf0b2nzupnD72in/KQ9cfgJyde0E8eeA68oJ8+8DwU/sEX9KMHX9SPT7yon5x8UT/E5+fU9uyrl3jYyy4Y5ECweakhkphxQktNJaPBh81Fyg422QS3HiHBa2ojP/onRmXHeczXsBUq23LmimSvL1ze1PM88H3qxct6Gjzz4iU9ywPn51+5rBd5AP0Ke38WvP76ul4/v6ELFzbr3LjEw7v8z7iX63yZK7+Z05jDzh6zhmxvTRI5QKepNeFGuURQXyz5jwOUc6IhNY6B+sO9eSjnudRzhIpmG61lA4HQvGY4ZxSZYy3WJ/RDICste2H4fDFAAfSGellHJJTo6NQW/0DsZyvgYWyaYjo/z2/05eFffFhHrQV5DhqoePSNnImwkwSQjs6iBzXqbdSmsqFqeAK8ugDPrMUPQttKEa50JaKKouaBN+ezZezkqs4+4oimdLDMi2MY1hRXMZQdOfNVLpV79w2fEKjwFY2sOOCdPNhQ0TuDtvh55StWWWLylgeThbfIgqF4K1LNVz6JTe5oockZv3hhYm5Va9g1WAYNTUO2YQIIYvkO7LURILLDufQtPjW49JlHRolPzRcbcukzcWSSoCK+8QpHUYIJYz34JC7nWyR5wA8bbixOLdfD1pggvcUbwHN9ajmX8KOjkAxjW1Oz4ZkbdalKhEsWCPPkRQgph6bYxd51lAdsk0iT2nqN+FOB7agj4KNqjVi6ukFlEzXuZUlvu/mQPvo779LHPvqb+rM/zJ8Lv1lvPn5I+7m5JJUSy0AQnSRjdgQ6JTBWLz84XNR4veQeeIsHfrkfXuch4Pr6hvJvCdaX6Ztbda+c++UtvkgP4j8nTiRYW5vVbwUeO3aDjt1wVNcdPFBf1A+cG2aO9KL4htdiYZJStASJRyDWS6HxhbBFKHb1MSbaWsfkK+Kx9bAcnSBeHV1P+i7WGF0x40CGOv4LfeVeSKOXZLugsbloxoA5EhKUvg+2d8SUtvIXtxgSFiwUK0z0tWZ0Cz4Mcu8uEtWEUtRg9R+Eq9VSm22MV/bkIlgLSLAu6Bqt735FVubiMpiAIHxeVwEqQUMmlHkUvJgp2lEZsiIWWwP7Hxsw+JV9jNnt1+tHi70eJHJhmA4Xqm5Q5xDgGlUK7Jw1UqBqS65EhmgC2F09V4vlWiYjh07BQmbmie/ercSMyzUg0TNPUA7TgL6nWDBYOm8ZvmfVyOc13/1F634wOMFng0rYNURfQF8UX9h0mzmCCKOaS12kK5EFBZqKoZLkE80LXWqJF9kwdg4en/TpBRTeOeliAgako4eJlTyj1HMbZRA7gK1wKL3PjrpvUBjcq0/8wks2PLChMRcY0oFQF2oCkqAzCtuCjIBHn/l67Qj0ye5icE2MestehKs9YG9YnsrNUuhkd+ZVb/GNqybd6Bv/Sl0yExdlgFVAePIFsFd0jz7Z5QlOUmC8V+1VQ+nLgjU9fOgSvU5xESd5OlCKXEASYcmXGkOn+kKD2DW22EdWWX6lw8EFMVI5ypq3JCyZC77rtKN5VUKwLdtdO5II1vTiT3I0kGgMG0DGjoGJppuK2GzLHiGrOj45T4Kep8dpbEjqwH/UFRlFk8SlYCAXHSYal8WGAjZeQe2jeotvcncpY5Pd/W0LQewi6L11ImFSGoruhiJ9ASv6uASz2Uz79+3X4UOHVP+Y8Y3HdOj66+uBYeMGcIsPCLl5CTbzcJBvPfNbg5ubG9zgrIAbni2wzc3OnAeDudGZs4icC0tkRmBRQwaoVLyNLBqE0tFJ+/bN9OY3HdZvv+8t+vM/eK/++o/fp4/8zq165y3HdP3B/ZpNMQkQjVi6zE8OjFGlF61actPZnRFj6ogqiIQh61ZOXOQcE7syKGkLmloPymsuyPGIf3wSYTPS4wVB3RRVohuDZUYiIhSPOPXo4pyb8lHnyYcaR1WRYdTn4aLRJLSha6yhIcPmFE55Kl5pTUlfxyaiiMQ/uhIzZO5RgVW2ZfQQ2eGoXROQiZegfTOk8Joa+kkm1mNu27It0YMmyoSfkxe29+RDF7coQsuPwcYQZRC/xEVVepjUFBJ9eCaJKVUnRMiidZmE8FTQR0S64pJ9KiaCxoYxuTTpGlmAaHB9z+Hz2i7C0POUlYpIgG4KD5sSG0m7XyrBd8yp0dFmQRpb8VydQlfUauhGl5CaacyT3CXHoHBWwiVLwIaCYZBmYJihzfHSEGtBOxo5Kncor7EFjxy/yHzwaVxLGh/K8gCiY1vRMajk0davy415GjMKWAP15PweLPiB1/4ANfV1aoo0BQ9Q8fByoF5CVK3VWINtKdCVLWVGy2VPuXbN8yCSa1njAYqC2ivVWDe3cU4u5tKIqmG2prW9e7R37z6uo/u0d99e7d0L9qED+/ZAY4fu2bOGz5pma6yDD4UeZmqeaT5QZ9XdKLcxE8cTYtSSZQO18UO9NUSerclrezQj79qevVoj9174vfB7M//eNe1ZW8VM+TeqBvZtbTZoNgwisdIauft1MMegidn7wmMEznpVWjF1gRCosdKjhEy98tXrU71Wx+Lyt0MjCzkwAz16CZ0LKSB55FE3FBNRuJI3ekFdmGGnsy4D1sd73WyEobaVlrGWEwHYJp/hmDEnBXIJ41DnMIsNbdhTU+PcnXN+B63Oda5goZw3sY+haviTHJH8vEYlU+sg2zLF2lAgq5oNQ6eSLmckR1c11KALVIRxsqHDQprOoMbY+XIkb+zzbsCWKgE1k7TXGRtOIUTKzohraNggIpC64KJWGtmQ4OOPwurrFHItXYLFzhw21Njl/lOylWaHAqht2RYDy7D6T0Q49IyyrbSMlsMqKht+sZhSo0cXlhokzmeooemqhuRiZFuGLcBPa0DVO7pi4lAMA/lEVB139WbjMHSejaazU2NdtvEewesx16Kah3MDAz02QZvs8EYwPEQaaVOOIQN71GSYIDpmEmFKziAvScuq9F1QhPigrtpCOyw7GMSoasgKIjhDYOWHocfD2I6h4MjFLYfU1UYxrvFJvaUyY9XWPZx4jzo1JHhef0wGIyUeNRQnBNvw0kxbyn8m8v533aT/9gfv08f+6H366Adv0ftuOa7jR/Zrz0y0VAIhRjIdhCotfKrCh+OVYxrMec3k4d52KPe/eSCY++Ot8X65HgJyb7yRh4V80b7NdaL8t7eV2GTet2+PDh8+pOM8ELyBL+kPHtivtbwfYGQqxmVPFbZFBxaDGBWZypBVrUVRhqbpHgROU/OuxGXDn1cB7g1IXvzAOzAaaOvI+jOPbRSBpOIlRdw1h9KIDSnEDnDtImPW0N9fraSSs+cj4IsjBtfei49gKtGIAAAQAElEQVRhiZagbs2pUFzVCteAbdmGkzIGNS/e3S+SZQMBMyvnYLRLCCVSzQ+fjp8SA7UZFGAImYBIFLHFMMAmd5BcKXBEaqkUxBpmAmzFmTGAKPdHNSVryGuhYitf41h2xE8iogWNiYNoLHsJDPRGHLryFfJVgKobYAzEkDyhDXkFtWZUxuZQbHUOQqvkrB8DhPLjHQOOIWBcCjZmRGjUxVTq4KyFaWBUQFxgEZLpILQDf5EHVCd/aui2aEbn1ggPkFvXu5zC9/iog1Ib/aKGFR526n1lGYnHv2KnYOaLX9eFA8kH2dnxiD6YDIkNIpM3ZMiwikxLqGo+Ta00O1WTaZV2t9Ikz86AtkMc52dPW/n3YZXvmquPid7tuyqv8lfPEO2U5Zd7xyveu70iTzbsKyzSVXsiVg21R5NiYWzjPi0TTlxOyVb+5qQrZjl0w0LOizsXyTHZQh9mcnWEEZNOFZDKJs3kNdFJr2qRghJ2DYkIop5oMkcOdset2mJfIitfSsWNCYvUUNorB05415pGk4XEoNVGJVEFq+qRv4b617KOTv9B8stnvGayHWHjmlacJzOWUbt7xyNPXrhw8YhvaeHRVGdLNcwGHsDt5VvK6/iG8gZuTI7pyOHD2scHyVyB67f/uNnJg8GtjS3lpmcjdIOHgnwTug7dhObmJ7b4JWbOB+ogOSaYI8aFArHBWbtbNHmjSF3h12bWDYf267Z33Kg//S/v1v/7T9+vv/jDd+u3b3szdR7kQy1efPCytmXuoPNaEROgrTkyS3R11iUpE0bGyPx4NoCuOnZSjCw7hU3lZdlANIOxJ888N6PI4QPY6nGLnBR5k4tMWSr3CMwVx9iF3OuLRmIqoarCyl7SUIaWAlHG3vNTZxfKHyelJV9jskZsEHlyq/wIjRrCqwZJBLaGASroyEWS+VFrzBFIOUYIdOSyzUe+k8GDbGbF3MiVfFjoZCqb4IEGBsMDBYgTbaxNABrL6BkH0PBqxFVHpuOXNQlLtI31h60tw3Wqfx6F8IASwgwIY28o6OUqHrmEcdWPQwx4h5jEjqpykJwe353xQpX6caTP+dAA0ZwE8Ut8ZESRLp0AjfbQuebJL5GH/U09mX8EWjr5kXHBR6rcCNGWongGemOGmgt+mhuW3oDE4WKQwtjWALg0KPuumiNRkaz8KC0JCXfxeMFHFZFwFHTWQGEK6rzBwRwb53ULFfvS5Tl5W0cTlKxQ3KWSkKHhlaoatXBsWukGNDNVQ80JWqwZOQsZe8++d25ljNMkNik+23PXnx/ng16/hm0rdWIsz6qpFohIjKsG+KKWqC0+wXw+EEoV5GwBPi11L4A7vMoGT3jNw4dHt9aXkj3iGOT1X0CfOjvPvNSSMFfuAU+4xn5QR9VCDQ0o86wg9Zida/iRksmbNA/mglHqqHOqzZMZeY4KO1YY5DrTKqSrumw7Ii7dN2PqjZIM6KV8iFEMIg1QDwkH2wXb8KiqOPyguc7D0cnEHjWFzjWfz8VA7gYsZZ2srdZf62Nf2JOGzlBDVdlzwgTERIaMZcmOkHzqjX2Y5mASdHOVTB0q2xbHaxsWfWTqLTt8yrHJR1QTFN7QhqEAj0nZJ9zDSg3SmB+ScwEjPXKAEof455BFSkBkQmRzzpEovJSZrNgZpASQO6tenEM4lgc0OUgtES/2dZJJiS6dYBJ1f2RiwgtacYv50I7rQ0VE9y0mQ/xDl0aJSSo7NqIJUDW7pC7j0KVpH3BBV3MTh1R+5YNMx4SDQe8yP+XHUFnQOzxU1GxHqjS1rOgwd8VoK5mBLcKn9YwNF4Aa3bxgLMFgwQkHqVJUPXHGoByvVT4+o15pjgex8RE8IIltdKIZHTkUeyBklS3rF5KNPQLXmi4PnK/oFLdB9b5NKJ26RQRwbB0ivtKLGN7Hw8OVr9gzpZG/x2ft4YgNiZ1ccS4Rv4gFbE6+xINut2wj9d5k2S6hMRKSsZLXORwpBl56KDMNmtSwrT3Dlm6+8YA+9Nu36mN/8gH95Yffo9/7zZt165sP6fr9M/ag4SutZC+hznuRjVohix59rjcFHu7lIV++FA82uR9er7+q2Ry/OIfyZXoeEubeOKgvzzlpbCv/2d+RI0d0Iw8Ejx6+ni/p92rggTCmcb46O4vPvGEmGr7vf68/cha+IpVKUbC4yhm+a/u4IuPSdRl3CFGsYMWW+ZcWj3u41KSeFemXs1Mtod7lWjJDbJNp5bhgmbTaUcSKj35VW81dm0bAauLwO3ywV4+hmGsOv9qjhy6PdpevPpolmhNztMKO3FVJw1sFXbs1TAGkXHfnjBzEPmG3nPhgtLsSLQQkj8JEdsvoowpgp0MQ9grk2klGFbRsmT9Yanh9I5SulfeUHi29jYCMfad9pzS6XIX8Er9MsRoR+Ze4r7oueGIWIfVCXliuyfB+00N2+pOJ3qOuPN3KlGFCHJMmQFcXH2gdnOiuCsu2GFQPr0b/Houw40WJLBruUg39xEa99EefKz46BX3Q1KIKKhzXOuKhUQaTI9QLJ4TKs8sBdTSGGl+7RqSd3YgFBjo1s5esq2rGll5rh5kobPU6dzMJUkhiCKVsA5TpZhiR+O7T56AseoxMyxp22EiIV7Qk6N21d92/a8Y4BI+ZQgWvNDMUMsS3Ay3d3WucpwrOHo3AofcsqHOLMXVNAuHUuJoX3lgDSBmhJWYIoiRv1rv7jcU2dfF2FDt+mStAiUSiGpmVHkn4J0dyTYg+5gVMTSInhq5DAZ/R6AMlD7rVvjMiXhMkK62PyRlpN4xhQspmSSlVOYyVgDmNYPy0ApcuuSek/mSPU3ShIkVoE2lkfkSz4YCCUV5bW9PBAwd0lBuUfGOZPys+ePAANyiskKLy4Tjfcm7xbWeQh4C5+QkuL26CNrXJN6LboG5+uPGZ8wGkbtoaEwUQyRRbR0y2C5qahaze4IeZtX//mt580xH9wX+6VX/9x+/V/+tP3qU//d236p1vPazr9pub2TkxfHAf5lo05soHKUdB/SG1fzBMObFIvcelfMuSYPQ4snp1PTJqRjoM3ViWcajp3GarXidKs3BRteQaRTtZSZBjGAf0bEh3Q7YtOvK4R3DVowxKyOAMo68UKZhyZSklE8NsWrZIgYkB2LutyY7cJQT6KKOXwjsEDuKs1rKDpswLx/kLTw+PUjIW1ir8VM2wLk7onXcvJxcIBTiQB5cxhnQRCj0ye4ioLqkc4EOTM2wODnYbAaCWoKKFz+7GXZipEO3KGAP6IokJj5DrRznWQA3RMXnylSoD8676hU+KUFwVPm4Fk6CYDE1khGkUAsoGRYOC/YAnd4kMSIyJoDgibcsegaX3bi/fKrLL3TaNhrHyAwMVrylpbZBms6aB49OVWMkf3hkQ0/u6mIHaXAoGxOVMCFFhzzqUhw3ZiMgF9WzwlUvLlulKSuIIAQobhSlQIPwAhU9840ER1srZaiRg7GVnHgXRtT406gm4ZPEcZK45Dy1b6gShjZwNn3h7JadtRbQtutIqZQRHEnpqi6yusC1T+wDFSueBFXxKagz2tvpDM2ZkftV5gBvzZ0/jg5uqhWFCZugxME14WbIZxmNuW2Z/VHAdBkbVtZlrtGiVqonpGpjj0wrxU4ySbHLDj2lRU6Nww2nSIcr5sdhHJAxmvSJW6AJUap4r0bZlB/hCpfDW1OzOM7MorM9JDSJaPJBr2SP4hi6InspVLbEJLxpm0MTahvfoBqWTYimHwyckSM7UnfwFnFvOC6ioIe83bTv7NqdMvNGVX4ID8ksM5LQ7FQ1P2cgaEULOxnEvW/TR4Tv1uAeTXPOkOPyMf+2DsQYh5LK7EBIwBRZ6JikwoMw6Kh97ipVsKoiW8zKxUaQ+VLDJS2wEYlwaI0UXjCwkPZbkwU1Bao1OJA6v1FAKKboCaWzDWpJlczZYtBhUMiqlsVRkuOSBpPc1ZVX4V29UCvCRKpF6wwhjdJUvYhgndgQ6GwVd7HlY4S+YqEJxQWVYIPOqg8YONFio6JYNJFkSLEtPTeGNvITM3HkNSWFlW5Y4z0BxoqFBn5qEzpkHGl7RSxADqKw0ZiOxqqTIir7WZNnssViJJYRwUEnIiz2OUCANrtnOHMOWHNE3lKGJEQ3KOPbYJNuyJNtAtDZSWLptDRI6ZwDpTcwI5gCe1xpuUtbsATLn/WtbRw7M9d5bD+u//t479LE/fo/+64du0Qdvu1FvOn4dX3wP5CR86iSwLSNnX2DhpKJZR6aBZn1z5quHgTwU3OJ+d4Mvyi/z8G9jc6v+ZHiTe+JN+NwPb/Gl+vbWXPGf5w1G4n110HXXHVR+MzB/Lnz9dddpz959GmYz5jMeUw/fOC+EXrSmaGrtOQhoRIGUFU7qxk6ayq1F4ngoUEOXfJ3WCRR7AR0h6UmzQJgoJ4xudgyBZBuQmppiXoVongBDV1A+FJ79JFKljEFpsUZYIlwsAdPI9gg0XiJnLabRhrSYA5/qOMdB0JIZMl32BnbqvS6kFbfUye6hHDtxMZtctiXQAvXmZrmzmhhPjMhGbZk2c9X11ChH2DDEx44nht5ZEQwTM+7utsluCdohCTFpKk+TVA1l+fz/SfsTb8u27KwP/L4bEa9/L95LKdVlpqTMlJQNAkQKSaRSDRgJIYSp4TH8/9UwjT08hstlXC4QMBhFGVOYclOUyyYlAQKJKhCgHiTxormrfr+59j733Ih4SYLXXXPNOb/5zbmavc+5+54bTdL2Tii71yyWpIninhVtpa1qxLpuQ2RkYq6SYqE18Bh0ESz8ZIbDWbPA611CtPAhno0yOaEZPtRhwjytu4B7ySSVsdntireByRU9Rbht6FsAikyXlPK1tnRlv45ytKJLbAvO3tjiBJXLbBN5aeg1An9cQRczzjG86AuffGa/QYS2UKAAygbuRpbPkvYa79A765LTO+y+5cU+kTvSabHtM/jCPM58CV0ZZ6bQYR9K5JVC/K4aDiRH5dyZ9l7LHXMWBPffu1+V+npr7DUc7Llgrkw5sCvlG8PXs8Zyba/SXjYLpKC+ni5VCXWL7DNszjav13FnOOFNw3sBBdn93t43FMtPvRyNM518tHuf19cR+lpqzuojCJa6F5pzv0K+xoupLlCqC0Fb6xTcu25NA3fIC1avfOzrOc1DLHFFupiw77/HEIHO+Ip+FdhLNhve4McV0FaEj0l1XZJaKQ9TD3ggef311+evE3/Dxz7GA8sHefftd3iAecBDybr848jzsDMPQE/z4fwbg/8mv+dvSP0Tg8iHPhDxoPSch6JnPhDxILQU5p7rpg6NiTG97Gn3umfFY55BNNRHDx+wnrfiX//4Yz/wXfmZH/lifvKHvjvf+7lP5vH77+bmwUNYN0jSBHEM9yj5mHSd8Z0TJ8eUs7dWBlwCbVM1RNdzi4Y0uWrdwIHC2mVgAZYHRfeHCRCuIfUOZ+qFNv7G550UHy/LehiTDy3pfGVq7gffxnbMRzQXPhHzdPrftAAAEABJREFUN+BItBlop4ztD2LLemlC0PmxwsZSjq7cA2E9ALvGaTOP2HDB6Lh6rgvBlEIJy1qO+O7riE1tIZMlayvGKSFsclNQpE3bqWXMlHUYK6x8hTHEOQ8+1Fh4xhUXD8RWQM2BZi+cYgitQ6PgUYbYxhYfZCxLCA668WHiJz7Ye09sFuNVwbnPpSJ7LrKJ02PREyMLxhHjtWE9gLln2F3aG2zYeyOskYwpIotSpMbz2W4CX2nKD0Q3QSV7gBykueViLATPpaiQjrRb58hpyw9VCHVvYj3k1NSY6eUu1hXKIzn80M7rwMKPoBnIyceEltZ5oYw/A2ujJrwdkSW+valLjoiRVrxzVow7d0ZqFgay3xfxcc+8U4sWvuu09q2vj1PmutxmrumtGawLzJywPsrRwbGZZtaAZ7W7sAGQlZkFvlqxyk3K+UqhcsJebhY4cy3WEMQY6VnMQYQuAUmYT7lFPz/i1itl0FyrxXXCoTufElovclRJgG4XK7jVZGBe5wOmtjgSplaIaa1Z464wPmYppJiLy5oCssK2cteKST3yMdjaIh3B0i/rACAXjgBiPYCUL8MzN9dhHWJssa75oUH+CDWLMZ2945q7IRwW1TbtlqExVAFDhWBsYq5Je5ZJuvrWPYzNWjm2iw/u2uTMfpxYTC5FvDool62K9dfEJYx3wZ13kU+n3IpLk4Fzyd8cRoNcc1Yz+QlMEvnIGS4oZ7S/B2AzHyBJ3t/P0WBwrYtDaGU3NHlixkrNeT0BBzs0MoevHh4flI62HnFOn1Sik0PkwAlN3iwbx30SxWKU2+wZ4JM9XDnDF5MTuO5lz4B3dGIcBTmhhtnwwKCB4R/5qEtAu2XSbMiyppDAe6c54MQcL9d606EYlw1AobZpu9kqBJjp4WDMkQaQ1+mQGIhE6EhLcNoyEiFn7iU8cSa0Z5oXhIK+hsOmSYmyVpLSJ06N7AY0r2sLtE3LFWKzcw9CKRLodLaKR00h+QAobnavMQSWFRhgOCYNcQ9eK1O95yDQOaMJrSMnrMNsqlKIPucc2wI762HHDDUkt0MxCQdjGU1c0yArj/hl1sffeyPf97lP5Cd+4HvmWfHLf+Db812f/Fjee/tRHtxAp7PtxP3HthxG9hyad9itZ8x7zi3ynOfaZzzjPvU5mA8EP3zy4fzJwKfaHz7NE3Cfk589fT4fBvqBoOfbNq+9/loev/c4H3v/fZ5p38/bb72Vh48esQyuw0yHduoRAHrcl4c52DGAcxyEMA4ocKo9AYxx0PZrWx8Z2olb5rA1FShz1Op7cvDEmqrgkUEfx0GY/V5DuedAIs5Il4yya77Iw6cb3SJnW8f4InDnt3f2QebM7HcVN2OPFw7G3MPoS4fSY7+DvVjbA1UM3pXH6yGoF/r5quhRV61IK0PBLXXyLK8PTNQ+HkaRu36id8hpGVH0zxx9BeyAnGeul7BC6KV+4EdKzjWda80L7eRxm14iU+IIqJSchHHC+0S8YDnrlom2PdkE6Zh0jJd7X4b+/ZEp5kwYc/3RupeK9xxWegZ6ZW+sW814bbPRwV4aZr4D9QJd+we8c9f+ztLusnvcjAPavA1dxn2o223LgrudrzFe55y0kql96uEU5BDf4rbZYc4bLuHd9wG2zQ5mLj7j7m4cmRfnoXeA0RzUdW8betLsZnnyeMfK3FniyIKgAOZss+7TOTTUw0JZ+EWZ2sTs2LM3k5B5SEXv0KuqEyFuRGmb9pCgFV4cl71b/JCWU8W+zNFdq61Z+wy7sbn4rG1rQGpCy8iCgx+FUJBqD59VER/TAFR7x67mHGngzPlitOBI4VzXGTJxa4X63UCgxUZKWlCFuByAjIRGiHE6qxrtcJ6NdlgHp5LyFYVaC71lH4mlQ1vIpbsoAbT1xHXV17LnbULdtigR5aidU5NNzzlZEzpHBNc5snmo+x0S/YKVLCXo2MpwCNODdgvzzFmX+NmxmS0KJDQB1lQcloBj11OwiTHm5uYm/htUb7/5Vr6Bh5aPfeyD+fdOXnvtUUi9POA8e37Lh4TPkOd5ygOSf3LwybOn+Td8OPiEDwbnN6U8NM2DE79NveXp65aHKR+M5oyP+XK0c011ErDZXzFYuUq62FtvvpZPftv7+YHf/6n81Fc+nz/1I5/PV3jY++S3Ps7rrz8iG7ZEVPAWsnX2oQ8eUA0FW36StiOhtU3orsv1rpytaRHWdYdlMMZB5TuZWpHdMhYGAiln2zWaCnQRAmFS6CC8sd+giAIFlfttpSXToIK9JDgMTL0DTwSyG3G8BL7rzLSmagbXrBnj5HN74RLQRyXNmB2L+zoRWAFYmuhQmdxt4RhTSFzKuotEHCkS2mjqRB9NGYp1BBdNBDfTQLBnzdQNwq6H49HVAV5bQk3oIw7Y9Oy2LXNHKDs4eerB5upoicwU7B0iHOdfR01ArSHtqnDdhA5Cn5jDztOCozJIvUNlCuHIGztHA6MnchF12Gx5/Ya2YxjZ74jrOO8FpKCOfnpkFDlQrYcPbvIAsWZvHiRTuwk8xljy7jREJsRGzprqUwKOBH/dZQmCiI4Mg3j4AW8huaBGwtTuJ9Na5kRaNB9oq0y95b3GPNAo1p8EBuN3QgSHziVjNoxbxLOePF6PBMiyb64FjeMBLsIrrWxnxA42fYG1TYvMuSVVK8nGq860pjluVaxdd8+DPWegPudgniYQ6QuQ2FrYQje7zpxH057npX2zfTElJWHl0tgvlZgNjD442P4mj3dimHayraCZ1I+eRBLBWftq2i2ChdM2CUIPbRQDx85ZCuCgzBc4dSaPQO7ii+8nbB6QVVOAztpxz9H1Dn1N1nw4wX6KZ7l2rLQ1CWl6nBtgUnodmGUhoemjZl3Ms/UAeHJcyy0AnQVd4pShRGK+EgD6YNmtBaBK27RcN/KxsM/4DUaRo3u+FlDgT0SNJHjks53Y8LIhyZgAzMClxedMznUCx13cFzxqEbh0ecoAGCyFlePN3Ce/TqmzhfDuzMy0dOIdaMbJbdoOlqDpKu3lJPqxFbjUbaTP+inYNmyKtaxgISu2YpX8FqsiCCFcDMpgQ/GWG38GsBYyXb8tlGqOrImPmbaI1yfo5my+3L0G3BWJMOKHe6i0RRbSiTXHV8fF2/ocQ6soeQt7el071dGGxFodrUMgb+jAURxFAojJcZEf6ui4Kezp2O2Aw2m5bmlQR5jCcDx7sdbYIeCS8FQI3KJe7IMRG1zdVLvawW4oG2cOrQgrPcaDwwH3QeNr9wF5b7/efOe3vJev/MHvmL8q/ON/+DP5Q5//tnzim97NG48aNkO9TCvusVR8nUysxc5144wg3vKe4zPtc55pLx8IHh8APuUDwSfPnuQZsWc8E8tRzHHND/il+1tvvpHH774X/3SgfyvnzTdez0Pw9tyhzLCGpm2moVrja7B5HyPAirjPNx8XA+I2Ek0l120l1FEWeqXHFxbnxsj9zzzEMKjHDOz52vZaz8+c2a1tKAJl5WzDIe8OOSOUZJ4777CscZoU6yHn5kpshIL0E77T5C8IdDLD5e3WuWttmRz/qkBJWqcQb0te73jQp68FnhFHGNg9JLSF0A+FRQ0dzo+agQlAF9t5ORqMsdqOvh46eQdSNMJyMeisac55ToHANZfwiTijc4yUESEc6XJYFBVk5a7hUj5ylLneksEhm3II90oOEz395Ixzfzi3OPUoxGoYN8fyWqYL6l/ERBz6XNvNg0mXe55DC4P97fqytrTirBW++1L2ezCAGxxhHwSstbPwTwO913qOO+a1sMI9waHMvB5Gk2v5Ywl6ughrwtvzkcRGFmggtg2rZa/Od8wFAv3VHf6rAvPdaE9guJkaQz7tlVc2wsMl6BIUzOlt024Z4Gq4m+sKxIQdBfOqF1tB2cd0PQrA+Oiji25x3IdiSJqirZz2sHRYq/gWAaxDZWIe9VnPrC3uWeG67ItJ2tllnPapLalsf1vX48avRoJNAZifm/Yw0zbXXxC+jl44Si65OVpB3Ici5DVStEMs04wibkw5sK16Hs64Hz2YqGw61bLLk59cm8n2IMKny+AUOOfcNcE7L5NyYKM4pw3mla2TcISYg8lyQi+nNv/WNjWuWQIK2FX6euldAc5CoHkmCuZ00bKoLcllXU1ySl5sZp1yxHQPc/bpTatvDQupkWK3vi1w2keOy+WdJpeHilnrGbSIK97+w0cP88YbPMC8916+4YMP8vjx47yJ3/b4YPDZ6Gd+8DcPRU/j/7b2xN+SPtH+cPz5bSkPS0+fy7+ND0iLH9r968jn0rd27mCiWRede4S17E4APGHt4bfAD/Kxx2/lC5/5xvz49386P/Oj35M/+oOfyXd9+uN55903wjPi8BmGn6PN/qlH4XgOE8/Zdn3HCrkANStiy6Ss+IGBOb6mDMtrm8Lb2MJu2uPM0ThUWJNvTlhE4dv1tf0GtfNBAaAwDbXIXzjtLWV2DRjJWsRvMSWvMKZ1BIq6mXM+3DV/FXIlcNqm2Y2KAQ0Q9fCoO37KlxAYwULvMMF2JF5D6KALZBGAq4IPffzRRAci1lrpZuAxiS1kOqE5A6JUYrQEe4RYCM6FGnwGANfAAhLupxMLACn7HgCUU7X8EbwVSq25BYDSiq2YyxA8ZPuuyb17jSIZ2PharA2/xUObdwoIpSAOjibQWkWY3Q1h25mZwOCukRhgql0fD3ulPZIEkIZ6C2O63paAE0n4QG3WXEyk+orrRodzIjL9LA1t/D00+wdaUAjnVOpTMrUa152xqWrQ2rOXcWJb/DAlDxh3Ze4CwqdPFZLpAxwBai4ENAucTmVi1DqxGAcKwcV9cMdjGjonu0c4xs68Rd4i5xZRy8O0jBRyMvcHx4mRjA4hSHKx4N6K3AlHJa6asz/mXMzFEcInk3xrqRS3ojZnYSy4C925RrdZEti1dXFIbdriWpy4ihUUjnkKKPHAGzXGpMhJQjayRphqUPNnzZxhBEVdy7CInlioiW0Nec4HBZSzkL8wFZRz7vO9TXnuWUfccEsFjKbz8l3UJCW3zH/ap85wV3atxbTskFqsZLDbw9Zf2ItasCjHOPZEyDt81oIDyALcJ+IUigiJTOnKCm3nQOZ+2LYcJWlsez4YzO0/sbGxvUZrbj+w4ZNIFRzsJK2aVwOapSZxTmolaY1l2libwGoHIj6V0DeZ+IZZMwZAe1cLhPUzMn9kU+tc9y5IQAwHJYNFgAWFnN1YjFLfaIuhn0TTFW0cH7JzhNbCGx/n7PhWv3DENy0WE1dyNEsknWvuZnaMGZ0wSVv2jh+KhGZ9MLbENCuaoPRiN+dzwplBdiDuGuS21UWaEiGQbTRtyS+xjM1AeOEMlD1SGch1wmTJ+gDjMBv3y+YddHFNKIv6LQDrMN/6CT4dKDYqkH6bDK9TvwVd3RjK3CWWQFuI8ZCH0HccA86cEzm3TKAsYOPJTVIkYQ5SDSSpXw3NQSFALgeRVD/hYuGyb33C84Wnu6sAABAASURBVB4DLK1hLUyqjQkaFNwE1CgGlp5WZyCHOpODf5TFSh7crLz79sN87ju/gefBz+aPf/m78kf+wHfk85/9pnzw/pvEOzyHycelFDM4ggry3qCnGVYTmmdwy/uwz6zzvMszr8+1ir8Mf+oz79Nn+dBfiPusiz0fDPKL8/lQkOv88OGj+NeF3+c5+oP3H7POt/L6a6+xpgexOYd675UVHGtrm7YJ/WZu2M04x9BqUCko6492zgY4JjXpYzKIWnao4srkYrB5Rlh3/Z5/5bhu5Zo5te+Ai3WmqZXMAi7hMdZcDcaziHoiX2NgvV8jukNyrHUtE3ElW5h1kHO49jdjR7TvrNO7ZhtlIvbHiLM52ty9F5+rhU2Hx7j7JiVq1xwadgG2bD+XnAKcvdlfp7/wM5J7rXhKJratTFuMCurSC6t4lymx3a2C+epuApGpxVBqZCRsuwxKBtlWLg06d4E0T+uMoq8XcGFvo1MpjFoN2cju3p8KwQ1QfeZwwJa7TDmj57njS1EyyVek0OSdgjtdiqJzvp60FbnuQdE/RFhxHQeUyFFytr2KY7kneNHrHnfDN7NpbXORxq8TUPfenBbvAjM0QtLo+8PJ8M38tC+FrlLuYtf5r0avGSzzI9xdfI/3KJNi5TOmnUGTUR7QBnM2XeX072kLKRfwnuNRXSLXxov1tr/Hk1cWpOjX4X5pkZekVznXQfF7vvs8gNYX0KuK92BcrhrVhXxJX/PX4J3R+BZZZnZt3/Fi1shm5F4egRxtzBkO4FD3IBzWf0ReUi1xUVTLoH1Ir+bdoRJRXlIAdF59rl/Bo5/W1o5KrHuUmRtggznbuGd8CGdk64lvk6iecgBH3qE8xCPw0Wq4R4m5Foc9GQYvflk50olkzuRV9g6zNgzOhBF7E89SNw9u5sHl3Xfeycfefz8ffPB+tB/xgLP44c2HpFt+K3p761+ReJanPCw9ebb/6sQ8LPGQ9BTxH1n2w8KnxJ7zoOQDlu9XtzwsqfcBNHURh3hXzbIAvbMPeCsO4OHD8hvX1/OZT36QH/reT+Wnv/I9+akf/u78oe/9tnz8m9/Nozd42LqRzm6ocSnugfBwNbUBdXeY8aBOFvZijzcQOu+TTXu3khY/yrAZsMFct/tpq9pC1PkUzEsfCvPw1EwlDIBiFYZc59cOWGgwoO4ZcI/etIie+qZYMLEx4DMK8cGiNd2LoUpRiKGSQ8vZT/6hVfhqDzDpbSNnX7vsZuKcN3Q4gdPCE5dBTHjwgIONj249VzxhBYwqsOo0wcj+UAFOkoboUVe7beiiSNJcNQJ7nZzbTk/b9KC0WNZCCd3gtw2dSZLmrpUfjAYHUiuYaYtkhBcRnbmOMbS2jE6OHOasafDGLwh08lwLlv32sP1hoJXVRI1kGn5OESjeGtHbIpZ4fvU/5OHDJr+X7xtj5aObsUXeZlym3O7s7jBTDYbZk/a8XpbWPVnH6707gxgc94i6Xk+JnH1sOKOZdXjb0YPGvUOcbWEn/Ow2/0nIERzM8JoBl7m0Fc934MEyKfour2USpDrI1uSDMe6uXfMogKZHyDVqO8cUjd6ZUjxeDL322QPEOz71ZiFoadqK9uSteD29V4VcgXrN+d4SGxIVg43E+rCAucPwwGahoVGL0b4YlAwjND0Fk1zG6a0OuEp7TB3mYJ2L/BafPgn4t7yXOrdrFB6BA51o0oKs3LWxGSSQuwNTIeO+SB8qA7te5Pj+Zg6mamSi5I1zDGJer+3iTcJJwjeAOpGT24oQIN56vqyN88eFsvFA2ffYSotj8CJg2G2JJYzBvMvNdTOq7xyLQ9ZGYU4SbgunGOw/o4840LhysSNPGx0DyLjEhFjAwLi7c5DMmkwwu5GTNAPNkNz43pikyYjjvA2EJmfOFdvJFEy5d8sFHOAI4GKxCcFOzbYDtZz3xF3ZGGl3LClfjPqI98IGKOVkroOU5mgYbJEItcBF26ZFcNoyZvua5qPbgoWGZuQHsHAEWLtIC444/4EwRwKaQvT1S9jjHmmN5GgN7xCxLfAg1nEHp7RN6A7FaBlvyEKLzWTgzm1uW+CbnPWC71ZWwJmtq47jZRo4XZOTUSECCNycTGxKJb4BWzALmwzswaWDDKxWpKiJqZiYajj2SRo00QYLc4wdE5FSX5ztinOcee1R8k0feyvf94VP5Y//kc/lP/jBz+ZLX/xkvoPnw3fe8sO3kE1ejmY+iEoZlPmaYipw2YPvWz6z+uGez7HP+MBv/wlBnnOfPL/8+4E+3xp79gwMef7sNrd+M6KUf/PmnXfeygd8GPj+4/finxZ89Oi1+Hwd5kwghcZ8wW4PP7SxD1+lAJ/9BXdgTmjuqXG+xmCu8hLlleB91sxxQNpjXgwLIBd/n/2Li4KR1nGyXx7OkFq5YnhPKxfoOLvkIDq3wjV+cd6c7aCe7mjurdEMPWthv9in9AleHAy6U5raM36tjeuf81zvf2zf2/a9J+26Rtu0FT7ksKlpOWX2Ckw/OF9LMVe2BJ2v2XZFVnZh+bK8OK8ySKHvyFwfzQui80phOxyh4w5rlfUpG9mja1HaboBRS8Gkm+m9twVg+iVuHs6r9uG9Ze1J2GXGDOvY1e6BealR9w67c+6sM+r574pxPcBTWVvBv/QJ4A3+ciUidHB6Ut9W81JzU2edS1BAuQCHMRNhX8XavWBQLhKjF1ZhwpaZ6aDch8xk3sREkPHVBwnz2PqoM2z0WobmbFO/aQ9JCZWx6CnBYBXcQ2GBEddHsOAnrVZop8Z8VT/XT+6L4VdAUK5Q7qwrj5h9nx+nozPSHmtAyVfc7sgw2ALOdc4Bv6S8cS8ghZpe3DHHJSDqOwZyeIQ7YkiM5cc/dqsQEL4T11xcz+cU3JDYFnr1Rnp4p5bjjgxCVY10xmPAodSmHtCd4gwNCqCdvi5W/wUhHOegXEaueOOffIpUMjpwutlEAXdg24wTUiOFGyiYe0vYdNwidJVCXRXI9FKkY90foN0BFlLukLG8D7aMO4O0wSjqkgS9bvt+mAivSdAhXpOIgdEJhlUtPnRZGiOcdM4GOmZvmoePHuatt97K+4/fH/EfRX6N33Le8kOQD0zPeAhSnvOh4LOnPiw95QPCp3ny9En+zYdP8iG/SX2K/ZSYHwz64aEPWfOhIg9Ol3V7IMj4LMBrOec99pq1GisrO9f6xusP860ffy/f993fmp/8gU/nZ7783fmR7/uOfPrbP+A3s49y88BLdTtlSHuhex4IqOM5n3OYxdbnHD3j1lnXMNttmyNXVITg9EWCuDU45KkxNqsQlz9E/I0fu+E8h7xk8MO9D9pwnAd19SYPnzUs+IUjW/HDnmUusbZpkZmojAosFd7iQ8KZWz7FiYCGHFAdeP7g4jV2/qmbEMcjZ7FHvCEbazvXZ9YfYGVZCBt1mIRxjCFkUK+DtTdpQSQidBhyERxGfLo20sJ13djMMDXSu7hrWnBGE1gI0ekbS9pJSKLOtC4UQgcFp7789s7mBJjZdTPzEZcvj0OgAF0+SmzzceinX/aLSzcTZcc0bTjUpTqdbHDdtik8bSAsw8RZzdoRxjX4LeOaOcyAN5xrjQ3VuW4pSI8ftuhrb23tqbTP18DUIfGYSQYmKBMylf6IFCA/2Da43SV1almf8NisRIoucbKZZ50etutTMAcd8jhlzfCP14C4ec/ZiDpUC825Fq+VRY7CpHQY+NdzQ40p5dweIOqMZmOp5WcsY6YxNzUYdz0wbdSlV4upQk6LN3Zo1MN2PTuHGHFt4D0XBiyWiDGI5nNy8e3MTQognT0zMssE4NipiSseiF3lPQSszGJuOl+zBvzhMc/pL6LCW2YlsS2GZQxh446kUhPcPu9DGOaFea2HO70zDp1UcxCI9MhtNwM0ifYK7IO71yDl5AfHe8w5TmnlUYFrbgWS3RXU7pfnJFvV0isdBR+ts8iTophrPARWwohHYCF6ijZo2gepX6U2ZHGr4lKG70GTAzL1IbhOsJOHGTKpQOzksPJjN1jg3OtyRihMj+/Tuwbpdgot88kgyNzMqR3ZZlpHjcBlGWbBy2aA7Qx49JvYRNDHvbPkEFvMs6saQ+wDENRmXjlmL3LcC7NONzw4nLGJqw1uHMv5fEYgsMNU2EbKaxM4YQNCCmbOtmswEnDuE6cCe924GJaKMh3RmXvYPJyWDLazUj1G9c4itGsJEYGQC0b++It9sMe2xCpEjhjmuBCS04FDbXLpg229+WOT4362PQ5BavD6ZhryM6Kdo3GZmFMOAmZ+SA1r2jZz4i9qtBWmJsQiFlrkIbfcfzCn1mjii+KEZCGgOJd7EhtyFr843jzqwDrjiQVCW1pZ8oE4ceZf4HTuAQJkbWije54b1vMOvwD+7Cc/lh/90mfzJ7/yhfzRP/zpfPGz35xv+Ya388ZrD6fuvD1SigqMHSzsFWd3iyIzf9Z8X7nlvvM5VTn/VKD/kcgIv+z2+fZD/2Qgz73Pnz/NMzVy6y/KOZObm+bNN9+YX6Q/5sNAf6H++muv59Hx7wcyjdtKy3qUdNbiGuYYdFnTgAxiCuZ0w6dx2h6VZ3f6e79XRSZhD6LK9hg5j7asAkHnStqNtYeG7mvEDZx6z2UAcXOqizTWW0HnfusVti55i3KI/mwau3d5PXI8qxM1F1YWa5xwjTDQxfWUzdvj6atHFmQNlUlIxdC5J+TjO/8ZrpPW5C2ESYGHOzb7GA+d4dZxC2tuwvcnmdltgBBvWq+qR7LjjkpobQMByW4GRsBdXNA7ssfTZR1euw6X0Ku4wHe9R6UjgfzZT2G8KFKAJ4GYpeUqwkrP4GgTjG5t/E563xx3TdZdIPf8ocy5gONocjFyaWCcJlA580MgtdinnBVLFpiu+8CjC6LsnINqy4mv7c542NbAH8ZhW7Nt2hLZfayz5hU+c09w8xIceN6Dvg5jA1Ip+/u21iFDPG227gEc7kV5CS7OGFSka5YJX4y7NfFK+EiRdQav7RM79UdVWWk/KrZz11b3xwG/dt5OeJHzor9yQdbO+KiR67FDl4TtnuOGKUKfohuIdh0+4rrkqr14Da5C98yTt+vukHYxzxhmnNbl5LpJuva1wcxDkaIFuJ3E63MWOXVeaOD0O5BcfdQdhtXwZmfgcpiAcy4hct61EnK0bVdvzBky5Jx8jBPQvBYS6SDm9QVWwekqw5h2t3tNNCx+PZv+Ha73otyPXpV/kbh96JuDQb8/145s4tUo717I6yagXFfgzEmbI5/N4cyZW0A7e7uH2zYPHzzMG6+/kff96w8ffDD/zqB/vbg8+PjwdMtDn3rxIHWL7QOSH/4pPjzNB4J+KHgKHyQ+h7t4eFosZHLRrrRt6JnW3LNzaQVXkocPb/LBe2/mc9/+8fzIl74zf+rL35Of+MHvzvd+7hP5uP+OzBuPcvOgCT0WflESYIO5NCk6olvW5hBYR8AHW1y9RBIBVc52BNnWfs8mOFcEYIeatskWRSvbAAAQAElEQVT05gbbmpkGiPZsUBEnfHBEVnrjNYVnPaCF4OWeVI8AwcOaK52QTGzJ5rvNDdr5jyAJ9sVwSgMdP2mS3jQ+9LZNiyRxxAzljv1WMNOmjEPmgTuw7bGZhIadwTCK0RYf0Sa1bdomuZNxk7RNQ2OAmrW9BDw2F4W9tNEJrwG4rUMS4gWz49GJx6uVtM001SkC17bXQD8MB3+ycUfDx2SkEy+8cg3aJtixcaaq+0I2rxEWyJlqzw50oR32WMTQodZiL943IjJuwRQ/TrpNOP/Ekn7Q5g9Li2Hs0dnxRaYk+MF2lZpbSkWEtbecE9SA2BWmz0gINIzoJC0O/YzdEok+YXpsp9beAgGSuBLsTJ2bWNkSGNNXmlv24N5ds6DZan3xkeukCTJAtOwNw02pfdNUraSxZ5o28pLtalxBQomZoYVH56kzl4a/wpVZIJc4dspXUua10khDgzhP7Zj8AOz7wEJ7vdwTG5485xg6NPc4YJv2Jr25AW1SZOpvn8qs03Fmw04CxVpLY+yCLyQJ+VOb+yFnA0vgrNCKNYqBTkykrCHBWjfpYUtXZuYSRaI4E7qzziTUWEoAk7sRTGoWOPYsiYLtTc62wrrC2olHSdM2DEnQoTnPianFCZFFJnGwwlmaxtABSyAp2ofcoOfeEY87OzjYGWxXtdYWxoNiZDLmWm+cchFbXO/latik2L4HVlqTZUA7+kBTYwNzvaQZAPdENAdfudQITVocFObKOLu+UD1ajEWdWU8CA4B+Vy803mXA6Ni7T1wTkB7XoJuM5+7GyqWxuMPmtuFWv/Pbpi3R5ubmQbRmwLjMExopnQCrdT9K3Y8BBY4dzHJth12whR1EG1fTxASAnrNROYFn6dDa6sZ7QaPlxC/nxZzDCesu1u5QqE0liowtTLict76SACBtHXOvlXRlTpE6o5u2Q2s62rPZUdYBRCeybQ6Yvu39QcG2TWQZKDJdH5b3H2p3sG0co2kWxlXhshpGHSxWmlan6GzJXTPEcYVTA1zoRCw09T6T5uZm5TX/M5EP3swf+vwn8hM88/3klz+XL/+Bb8t3fer9fPDOa3l4wxyhNXM9qkkReiw6OkcziOl25nsIz6Z+GOhz7BM+ANzPr8/ml91PnzyNHxKO8CGgz7jPfJ71w0DyKJPXHj2cX6S/9957ef/99/lg8N35t7ofPNinKUfZa2iam5T3aa0m+PGocmfkaOvQh4JMP5wXlRHlGn8h3xCUV6BGvraUxFcxKEa/RO6zriNQrl1tZe4TYtd9cIG7avVw6jFdghBOmwDe7th07uDtnuM9Kg7dUK2r8Uo5SK+MHWDR3kiou34/T8oldp7jkWNMmbgxnFn7Ed+VFqtcQ/l3H3beHu9nM9V94PDkKoc76qO4E3Qgwfccr5DuS0Jc7LrOtX13GxxEyPfir/CBmA6+5zbO1XCdDGXqq68orzLLSfcIbH09EtC91DkNQWLTr22AV60N+OxnBd6QT+iiLzFKflQZQsO/mdFB5BT9U6x24oduNQ4CN9x+Iz58lTnqK1lHSnsYE/OWhQy2RvD3O3t8wORM0V4rZoDGVMALocYKgS3eQMaEQNI21TjkYks4xRiBttQDnAKHnmzmJAbCPcBIHGZaxpFgJ2mmuex9MeCCtTMkaHZ1WWtoTWMPzQcl7QXERMNzP9qTB8deSIr2RSodFms7c6BFaZt2CwzKsa7sNj45gBZA7RjsTXAkVzV7kqtTBnFkIXg7n7jzjwC2EJWFnhg0p1CIBzjG1WIHz1DEDhFmcSRP5DoEPIk7wBx7nRlOphkfYw+4rk/HqTcRkEpiW5yY6ajn9VQ2L9wjOxbamb80hJEuBqQmoKNg65+0OF13gRaDDmWWXmJtQ98iDdnd4Fw1XOyz0JCBirzYh7bv4RhH1mkcXCuOudizNdn3LAZeWX9PrT0CWw441r0+3MFrsZGT6gON/zvxYx50Pnj/g3zAw47/TsojHoC8Jv5Jwec8HD2bB6XnPDgpT+JD1Sn74eoJsSfzVy/k+/B1y8OU4rqtlVlDjna3FqxjTeuOwQJ5/svbbz3Kd37L4/zg7/tEfvqPfE/+wx/5fH74+z6T7+DDwnffeyOPXucHiK5wE8Qjz9G0KcHJLSRxDn1+tMEB0yGNHtu9OKAlZ80TgCH/UMu4BCr74Qvwru+HF2D6bogrrGL7u8jiAxl/8Hdt/tWkNTVX9IdL4uJaogab+Eome2EooSTa6c0DjQRtIsyFu52Mz2gfiLxMfSs2Ys6hpLCIb7scJ5XxxbHGv/AFoZ/1J0cfovZiDioknEcGI4je+TnWmLSwwBeCCX4bUrPS2ByNLUGwzdkROVxFHUQmMgTrc5rmCJE3+WcMdrAXetYauAiTkkhfu+qM5A8HDDrrMwtwnJh1YDGR7c7dRanNYZrBF2tpO3yv29wzlFq8PkYWDlmQLYRgiZ3CBwgJH/8dtF0JDhXXKSvD2imLtWTW5vqnNMPy/uO1PK/Jw4c18xV/bNZqjdZZKGpHKDb3wCJ4ilhmfseQvoAQTer5g+hw8SNvckMrXDo+IzkhWupHFxvNUZprcLluzurW+4mQaWJbMx8GXepFoNGpOWPiP1b/sKG2m2Ea9mcOKpdGXHsZgKbeAp9zYTQ8cwT/jLksVkGYkVx62ptYe4WThRu0Yiy2xYAzZ0SBhZR9xn8rlCtpbTIl7fmwNEpOKLzS3KCVrExz+YsaUkK8Co61UXgQ6bdySJJ7y7nKXdRShyZXaa3AnsTIRl2ukfYWCm4jbU8LnjY7oNDSDAPUVmyOCi7A7m4N8C5GGr5B5h+H/Klx+ITYwsE5YlRssZlwyVU4V3mLmL1icITbChlGHzZEp1vyFjAOM144PXBg9hg817xGu4llIC5rOSC8p4FZAyYUbmyqgc44RYwjLmdxbcQWvrpTi2HPgEFdxuBTnHrbt76+H+6MveHoQ8qlUX9qM7v8LUSZ3Ll8f8IjZZGrBcO1pHyJrQEHArG+9USdV1vC6E2yACKqyESPYpj1cBond9Z10A1PnMrYZKWtCkIvtnMt8LOEPlEqlfdBEo2ZBaFoqhFzxKE3xU9arFKaFHqmkaNei8AZB2gLH2PJtJY1mvC6D20FHxdzzpKqmmP7egxxpXI4dE4gSwff9R9lY57VxXB2X6AQUFSZhMGLJ48QFpwOjHE75zC4SRiqMLBK1C3rOrh41tCDRq4kVoBDj4XnPQiYHpvLngLMR8+a9xQiB4HtjWO+81GUTrDO6/e12/TmNm/yi97PfuJj+dHv85fA352f/MOfyR/+3Dfm27/prbz9+k389wXnfmONFNw1NCjsmpynLUusaNyHckvc59F5LuX7n38l2GfWJ3wQ+IRfaD/58AnPs0+j/QzsOc+6Pu8+u/5A8LXX4nPx+4/fm3+L++233sz5n4nMZJfBuZWkRS8kNLbLGD3Xqs2yWCPWxIzkiO+tDZxsLBmdoy1rTwrDUs5rRNYUzvA9rxythXfYKj0lL+B3sYnqxinktRtjlsEdPHf1iHOHqBol1pQNKXjgXhNDI/igMIhrKBMg5YgJ4QVSsofYqg136sEdzdz+3D4x4xA5mez3UlDW33b8CWNuTaHZCHqATJvcsWYFXC/izIVBP5N3TNog1FcPDZAMVrU5pw3sklQjl3uCXAH3wgQ7yfWIjxC1uBUpVi6MErUhYpi4rvyQrrSNX1mQkLv6OAUbcUjarXPVrHTlTpkZSL/EsOUw3V73LAREjZpu6YM3/jEIt4z0KHN4VEbTz6kOdqB0C7VMi0OTIPTYinMR4i3eIR4+1aW9JAXp5IbxBWE+F2PuIqrIOM+zCWjTHpKk2W1tNX7btFtSjgs5wroj+uZYezQAz3t3zDuLCL2mFePo1T/sa2Wx03cj93klpLAorBd7u2PX4+aIKNu7P17PaESeor3ljuGKPmLu2Q/MM1WtWOLU2gr+rqSzhcxtMGormZqZRgp6cW9sC2cv5MoV8wbwxfli/YldD+twrvLbhp4eoVcpY8oZK2xFvwzFd24F99J7sV42dswFKXfxjR/+PWdv/YigrvO0XyDDmHNRXwtU+jVyzzamlD3dC3R78+KXoAgd2jPcKQdg7JULmMAMu+QeBe4sPeS6lEGETuDlfk01qq+8tIQBZSCnfWoge6/eIK/nu9ujrCuBVDa/DrnMua44h1m0sq/mtoCuukngdMoNXgzeaPLo4cO889ZbfCj4OB/74IPjt6CP0jb+Q+s+VPlXKNTPfLBC/G2qf3X4yfw14mfzoeDTZzxgzb8z+DzP/bcGuai3/AQ2b2zYM2n2o+G2GZswzfyQGxpuMkPAkkePbvINj9/KF7/zG/OTX/pM/iM+GPyZL38mX/rcN+WbPv52Xn/z0fDM8SHIWqcdnPZuvobmNejKLeK6QOieTeb9QEvJ0ZaHLvfwTzW1cE5tzmwRY89oJo758FzLiDZi3mItCwp9Qiz1ZMc4tPHnZ42bYMOEtBTMiVPg3EclrqYGFGLjyAVcOM1Nbm6a9k4mv0mUlYQYNN76cKynnwA3TXKD3xZr9xabHqOjE01PoBit40DBZCMrjW1RK2OX/RGIrSLrYqUtTq904h4AU4YJs1eWyhkBMIpbwti29YwdcgM6EJoqrnUiYK3YeNnmOjQrXLnYGu3BRd3mNrY7qPGL5QijSNZirRzunQ9mjsJNSM6K93KoZ8Xn8J/mYZ7c3uTZCnneYQgJK03QDHTtm5S9tV7nG36YusnNzc3kPOU1uW6fM8VtRKwUG2kqz0DT+0FbEW9BlahBUJryNNWgQpRckeq1ELve5wJQQpIcXNbFLOxPvAYEQdldbvjB8RmFnhH0h7tb3kvUC96iwIL7sphJ4OhUp07SUr3o0EhqcVK+Es1tLezG1qpPScoXm8vA2c3aLBW4cZK2xE+JUNIkgyfBZgZUR9g2ucALhUPHaKaBjT4GSiQMm5NpY2fzXUvbtFz/IGrug4BJ3sqiDbdVvC7iSeeLm2K2EonNbmM3xWsZ6f7QdV7vCVCyLSaiRqKcOatYSfnaEzB1dnPNpMfQKYMB0sG7yeNkNyCNFoN+S9E5B32KtE2LDMlhRa9lRKAHYFRobRnpKmRhWs9lT+1hEqATomOQsxQ9zlk+5vTFPRomaPd9uKCHts9sdkc0aRu/nK9tbL7mh3f4YxtA2qbdgnvpvh7OJVp9rivfry7XU6YLLMZF9tom74S9V25OR+J9e7kRpOGrYcxcG5YUJdngLTeXewrgrGcmGSQwkD2GeDRD05aHv/ggECR3MUz3cwGSDB9ythSt7AUxMl0TUG2cJL4HdhCcyU9GreVRBaYrANustsGZ48w0drMCBH6cAw5pnfwm6JXyZSGXbAlQOOfBJhNeOVqJRWjEPENrEomFJoCvWq7V64RPDxOmbfwyV427ay48nMkLUBF0YCuEs4hrC+07YsV70E1PKDTmNHPwrOQGUatSCIh9/O26zsmRZ0yYA7GGYo1yMBnESwAAEABJREFUJA8erLz28Dbf/Pj1fOm7vjE/8YOfnf9d+Mt/8FP57m//IB977/U8elBm4eyzm56iVwZlT814rNW5XcMtH1D63Kp+xod9+5n1WZ7y/Lr/yrB/Rfg5z65P44eB86zL98dFnmewf2n+Wt59++08fu8x8l7efP31POR5uXxPzTRXgHEorEu/g7bFColt21EBOLqecriHWrN7rw4x9rc80xF8OxI4KiUf0TyPF0NLgJqqaxl85gBdu+oe8f89u/mLdWZk5a4dtgSFgEo5lwDkJR3VycckTVs5IVDMbi5xfYApc7pe18FfOZB7hZ/mmXsXrWUzw/FCkaOckzVHE5wz1gDD9locHgCdGqUYLxGc6y5LObGOseBmJNMGXXvbAzgMiAE+a8I8u6ERhxMcDSB/bOt5twHQD4hZO3LtX+ye1qkP4FCDjj3DuPcH8eNe15zg1eTjX62LczsglAnKyT81oas+Z3+EVO7wKnyYRCw13sXgGMHFRs2Ad2pMu3Su8avus5N56pNOYbvuq2USVnjLTNrGr8F6+jkawGH5um2bFgEr4uZnYbNAADuFmv2ley0eTgGUXNUBilhn1KOI6uKPE79BbclHtlnTvai11lSqOPMGb+WqTeDwT9s9HdBFGTvlAt4Zl5AGcJkHNV17xIN0csS1eiZDYNA+Bdc7c8s4DORMjdkD/vQyKmG2XiRnm/k6nmOHEcbQfHFQFMt+zq3Wl9SaEc091CWZg0EsR2vxD/tlRYw+145b0/rKhWfs4ny04VbuR13HfWQ86rVN23EdnG/Ed8UDbvwiapnjehfXHY5yAHh5XgOnlCoZOYeNZJex7tTHh2BM0duyg65t+/fHHS2gcqewPrKXea6D+qdw/HtdEiyuRjyqondv2lOCvSVNvIazJXPnYMbIXVEsIZDr3jbz7wy++WYev/seHww+zgePH8e/Tuw/nrz4QWd/IPgsah+g9m9bn+Tp/FUMtA9d/KbV37b6W9inlw8Hn2fNhxG3sU5Y4H5tsQLmdc9AOKwNx7P2ztfDZVuu7SbvvPtGvv3b3s8Pfu+n8tNf/lz+w698fv6twc9+6gNir+fGh2XZ1OxUqx4lGoy06Ow2FpPOPOh9JMzMw6APkPODllRigTxxbaqdsBghtwN6eHBu+aFGDxMqNTHcbyh0g/AzU5hm8iIXCW1xveS5zMkHc31d1MAWi/nhZMCC3c4KYl6mccasJuBS2qbgVjB/6gEYmxziJMOgS1AmnznUiDnmx0ryYxOlkB2BZkJuiM96mcBSqMGNL/bX1lvUAkwrQ9Pq2tVhlsURLVN2LuisFW33h4oOq7rIyu1aofzBpxb+LfcsQTprBQpz48y8hNF4vt9w/tZvjq9SZggZRKJxISJgzIXjnKFhMhLRoFZm9VwHfSNi2GThuRBk/MMNETm40705DmzxA4rn+fz5yq/99vP8r//4t/J3f+Ff5P/zD341/9s/+o38wi/9Vv7hP/3t/ONf+df5p7/2e/nnv/lhfvW3Psxv/PaT/PbvPMnv+Q+nW48peTmGlyev12ds6TZhzoWE9WbWAwl9659WAz9fqxxHWA5La+YIN40UDNBF/UUeXW84299xk/UJ0u/2Wi+YScgtNW7Za2YtzxPmH8EX9z1n/r1SuZRd4ZpSLYcGniWukKpgWAIzxoJjhnO6Fm1jI2xKjJVRrRQg2QAKLxOjCC42mdiGM+sPOVsCgVL4cLj3FtZKGDM1l3w8r6dzjSwYp0CbzloXwhViPhAWQacGdcddVMFlwnktkL+QDPogN+hZh0m9ia9JZXOS6w+D5d3Ueq6mibnUtTom1spp78VkXr/miVvTzNHHGigHhzx9lHmL8/D1okuFmKuPgQlKH96h906zX9eugvNwjsyiXCdE+4gDXOZwytCcD3XpZlCGDlcHovUWGwEZHpBLiIPzW2NjeBh0Q64ADh3gzKXMUYPTAJdo/RiAtFi/BExCKy6BxdjT6u08U6l8OT8/gNU/cyGHIGrFdjfeUtc75kAptA7Z+TDxk/IVIPxRaPBi774tl0QECH8ppLDafc0WS1jElFJvnw8A14sR2Htg5t/uHpmHEhaK9QHHbQvm/kHkoADYj4Vu8Kw/CHy4UeQTJ7pdbOBJ18SGTJfnuagRFtYSlAhPZYk0zKfVtEjqhAIIeVy/W+4vHHgkUmfBmfyxV255D7vEmTnUkZNQC9/z0DaHUJQTGwYB+W3nfNfkhIbPKHdfiu0DsRbOJtVEJiP7vl25wBrUND9HW+xnMZ+u2Yo+WxFC1rEG7ivWMTh8Z4iLgEFJRjrJLQPxKFmAyDUEgnucKTE4N3yfefO15js/8Thf+YOfzs/88Bf5UPC78v1f/GQ+9a2P89abD9NOFmxSTbPOQDjEGCfmvK7N6d2HZ3D7/Pl+VkVfPhDkF9hPnj6Nz65bnuVDnl+f8SHh82e3wzeP2eIvyt98g+dhnoPfe/9x3nnnnfhhoB8uswwpqFkMOilfoZ3adRzQKM9QgYK/WcVpi79GLLr2jhi1FgyFSBE8AlwbDGEFkxLkZ2QGgNYEJdOkKkcVywzuIH7KzhclVwXztMY9h33Ym44tZ694V9KXWhhK0HYFOpdss0PTQu3erRw1T9E/pRRRTp8lbrMop0dN1x/DgYATa47gXxIHoGpGruG9trXx7GZZZXuMOgutoO51Yr5kDClT+1gHoXvUfW1geaO8GMT3kpqAeW89GU80l+b9t9duVa0V8y+sw3ApyqzryG721+EGl/CuEdtyCDA8i2a3gYt9Je6dZMDrPswDuCIfiCueHEMHNvthoa5iYpcSkpSDyKq0DJ+ir5CuGrEeN+HYM5+WhJGNmL8tg6eAXqbDpnu5zqh8oHtLlN4yIrP+iZoBk66lTAxOFIFrged3w4GGqAXoehOK54VGYDZ5wFAPyyVeTJZCNbh3h0FMH0XQceQyw/XiTh4Mqgy9begICJNKwYo3ggI1wIij3otSAIQehI5aI4vIFise+xAAh+D4SjkpO7gr5irh/gXM0ZxjywHElLZpXxbAXJqbZoezwrFDuHmpuTDF0Cn3SIKsASVtPxBCGOcFHUkI8Nm9/srpq9uGjmkR1FUnki1Bh9aR4ik401kRu2PsuDOMaeFDlhqW99WswelWp1IYx811AznO6hq1xOmTPi7Mi54zpl7uiYxM09qyR/mnVRlcfM/1xO5r9shMjlK3mIVAnOWioUxIcwwGGJcV4b66k2Bt5ZqgPzITGME7bXKmsDBr3zZxFrFHdgjncubyRoxqnCvTlguZa1UOtzW2cce28YHn9ddfy3vvvpfHPAzN/0789jt59NojLu2KD0zP+PDvGQ9a/qD+jIepp/jng9aTK/vp0+d8CMEDGJgcc31wvj0ermM79tn6cMvaxJANN7kRByBe1MPXbviw8o187tPflB/7ge/Kn/nRL+ZP8OHg93/hk/nmj7+Th48ecDIQyTN3zqsLZTY4fcFY7n/QMoaHrOXhGAlG2qKZG3U5W21Q81FwGMHo6Xyt7LSV+eGpxOmqpjl/GPf+w+U8mWmtMOqyhoyEtlEMCrLU8NkIseZIInDX5aZ8u4A45div83eqwhsQfemTsT3NwkQ2wIg9KeuGCg0TJ1pjrhDWDW7aIvBGN9NQbXN+7fwEKLutpKEx3IEDgYRtBMY9gXyvL6Jel5NnsJcKeNQ96+Al+M395h5HhK+DgLr1TLeRjEYdGouOwwIYCTc3zKFwkaYDusrsdUA86+ZsYFyrTWYkvvzBkoLuba41tufna+nnf/Ff5r/+Gz+fP/eX/17+7M9+NX/ur6j/Xv7cz/5v+fPYf/6vfDX/6V/9+fznf/3v5//0f/8H+Yv/3S/mv/mb/zB/6W/9Yv7af/+L+Rv/0y/n5//Jb+Z3PnzGmpjbm4ofDoMshblv0WEd5wqvtR9muRzXswWP7v7ksX22DBBrg2DOdcIk4DjSEkCMBY0HvnNuWcM651cDeyYuq20e3GzxFwCd69M0x/2nHgGBG7iLqPuxZud95zbtytl6GIWnoKK0Hb3X6Lj2a9ozi23F13G7eRmNTUhcwaSLnfOh3UjU5LMe0yJF5uyXGPbZS/AGRx4Z3iQgoA06NAwIxtvmAa7H4vU5K/EuFhLhF8Gke3438MtrPGivYcURtbJc61Fk7CzKIgbh7X46a9z7HtCGMVzBqBnkNaxs4h1sTKwW/5B2264v2LPmDbGaORFggaBDA3PdRuc8G78I7O4k4tu7jMKhvsDmF7NAN0iQZhocucySDMQeYhNFH8qQQvbQWnnrzp41bJ8sVpu0ZjR+MQwGSi+SxPhCITkakYEPd9TQ5n0FF8LQ0W1ToLtOBAAYCJtRWzkm96UDevamdR/3r+VkDr5SqGXEhXT6mOBLKQNr63AYJTZpeycJtgKWYDe+ll1Ts9scHzkrIAtMtcHDOeYktuAUIcBYAg2pSMOQNY5mub9D3L7inG0BEDoIgWVKytd5OLfMe8s9t2DeYqt3eKliiUXMThjVqXPmG7sFDbDcCGjgB7AdI6MWtvEcDZe+HY2JrcxVYrKFlBzfuwGn9B5IkT+O7BU3DzW2Fqxg9E05DJRprSOOwVEMQIyzLbKZbrxYFwfNtm+S9DYPb1a+8YM3832f/0R+8o98Pj/9le/JV77/O/LFz348H//gjbzGG9kNSZSMrW3aYiqqrR0VghSncx28Brf8gkl5xrOnz6Z+8Kc+f1l9fiD4/Pmz+Mum58fzrDlUjx/+vfnWG3mfZ+DH772Xd95+K/6TOjc3N5nm1lhPU9wylskx6Z65x4LJWUjUuhIhhfxBsblMcCmBbe5Zw0tA8WQMg8VtwpiX2j71eBGlIjKHdkywy4ASy5V4fyguQmqoYXhyr4aW3MOfuP4pAaGX3LC+Q4H6bkkAy67slMJqpqkEcQqakeRUoU0VFufZaE+sBA5pC9QwBDNYHGjuiWsacRHHkjQvYhLSMpAq7n4qVwi8xaDPBOIjAPTBTFJYq+pa5owHyKYmaUlUct28ltdLZ8fUc+/XLG2y4/0xzxyzlkzi4Joa1kcmPD6BXAydLUAtwxCBDs3suUeH0jpkWgkWS5ntmYdvdyedeHWvRBJCvwK3eVJfFbuH6bi6xQzZQu7d0lbmMDg77+2xQeyFPTI3RK9Dhl8WaxyoVbdJHp1S44pf0U54Ys6/r78Jx3Qm7OjLo5u4Rkk73n2uUe37VeYmuVqF/j0GhSbr0LNKbYRO6GAfKkPIbsei5CkDXs11bGvgXOflxXYpPoFLrSNn+47KUI7BPGQu2gGpgFQfJS9WkfcqTFwx9mJJb7Me65OjtFWNbMssBehQWBzL6WzWYF/HYJbydVA/gmK28mKYlyWw98ZdBGBevXfIv9Xi2r+4I30rnbkX28AJostZFn3pJ1FN3QuOIQSdc8S514ncK3IveDhwDuvrVx+Rc8JXc57Q/dqiyBXvEn8RO/1TX4jXxg5ScYMa5xlpb/Sjx53OEaMx8SIAABAASURBVHoXv0DjHp5vcBe48BoG37MSjPJTpQ8/b/mnBnkgev/99/mQ8N28+cYbefCAD9148HrOw9QzPhB8hn769NnVb16fZj4Y5GHsGb+VfXr8T25+KOhf1zDPv6Jx/vDvPekq1fPztvtTwppCw269f1farX0ue/ONh/nkN7/Pb5U/lT/55c/lT//45/Nj3/+d+a7veD/v8BvmG4uxzlKi8QtjIfSZ6+reN9rOmJsbNBJyvQEXuaQwYi2QQwBiHUUbZ4Ljw7kBvOzLAsx3S81b16XP9VzYvrVFLh8QxMY6rMFOg5nn4FCJwOYDE8GV4tO5kJurv5iBiKYhJMOj0olNIXgrRzvtTTjCbGUTRLXE/Wa2nJ9M/ZlXAj4TO17235nXTOACj49tJ3m5McPG8G8XBhxMSrFeYiIsxAywUbgEMG+3IgOH3JbTpqb5MVGbUHFc5y0Bdjof6uxU59BC6FCny9FY5AUxd3TCMxfVrLPYD3PGps/q5C2upWdU8BHWQOiyZmAqmrs2JkmQGrM+Neerfct9shTiTMeYPHt+m1/6Z7+ev/V3fyk/+7d/MX/5b/3D/F//5j/If/03/37+Kz4A/C//xi/kv/jrP5f//K99lQ8Gv5q/8Fe/mj//V38uf5YPCf+Tv/IL+T/+pZ+bDw7/27/7/8uv/uaH3FeWdS3ckczFolzcIcU9Zy7nBsxmFmvcgo/NePDYDF3fTS6GcZ0CaU9vhVAW/qQfegEWWazjlh/m1MuzQJggz5+v/Nbv3eZfsO5f/Y3fza/91u+xB/Rv/15+/bc/zG/8qw/zW//qaX7rXz/Jb//rD/Ovfkd5kt/7Pd6LnjzP7364eE+6yfNmlhjmUnStH+fBWSHsoB65dhb3wC30RaToTJUVvxId/9Te7WyMOgll4U+8aQtCNz3anXHBX+cNjb0LE4PPy5uEDMTRMH/xy51GEXrbOCdmMPJiK3MrEydYMjMCQgcijfXPvLtWyBEfkTOxFaIjDHGPa4HM625nbIz9cpZU3GumyC0Lnz2uBZHI+PCITR+ckA4U9ywUJrqhfthjaMVuy+okqSuaduukaREYdv1zXjJmPZnmGjTKQB3OfgWNmEcJlBzQ7WzeRqnj2leGPgvl4xw0ZWIzxd24b/XiPDrkcP0CtGszUgvXuuRTUSe8k0HCBMsuFvUKaxRL5go6X7Gncy0CtymulVFjoydnhWl0mHMRadriJ45DiW3BY38qXeUIAg0XAigeiYwRPM+Z4jnKYi5sSC40ZE0dMBZy4R/4UiOBPjTshbPQOQuOveu4w1ay4LCOexJflyLsYpy26VgM9H09JIkmN0c8w+KME2rta4rJPhiLTDysPljwmKNt2g7Y9NDGMSnBSP5tfNYJzXUv7n9xj0UBhuN6RJtb6lpK3MnqgLMAl9cZW6a5ijYFDrWIKuEeWdRiEWtR4RYpFRTt27jsypbOmpomvsYSrSl5DAnZsy4isIBvgahLbgWOOAjcwJpwKLsdEPNvWVXzPG/wi91Pf+KD/MiXPpOf/uHP54/Pvx34rfnUt7w3fzrwJjRqs/TECdw3/kyVZHB8zEw8NMCZg9fbcz7g89n0Kb+Ung//njydX05/qFY+fBKfS+U95/vq7TNWpmbB5Qxee+21vPvuO/OB4DvvvZ033ng9NzcPcmnM3fi1kaIW8wNjnZ3TADu9l7RJL4EbOOu8SNFXNusVo0HlCJ11tturFWfsJujca2L3AJz7dQCO3m72XbzU644eapzDlrfNO2vHRRFhKgw2A9joq0FIuYI0ey9P5KNlpvno8FWkuSuLfefk1e0Fji6vDe7YoY9LjY4M9PLgmSpnpBiKi1ZwD4WVDJX4NZZLa/aXAAzvR9S5pLln9WHJONXYLw29Qw6TO/wOO62phzMLQ9OdFvW/ozuh8ooSx3wvR0FcwxG/n0nsPrC9j4B38H6h+1Q8+ub928dN3ePXZF8ODi49XKB5b5wLGJpruggGfWKS3TyUF/tQHORA9iJ6I/iuqvaT5bZpleyHFng52nBYmCWUA+Yev/Om5iVQLAU1deSt9PgSfZUswF1nW7i7H65qgIsR1npWvdMslbXRx8i9ZqqwcrW0sLT4PYcjyDxg81TqWvJCa/sCcu2agVB85iHk2bESrKtuCeVCuooNxkAP4rW5igqNa7oSB4Qp9zTkDOnUw37FYMJI0hZJ0vw71ZDeOu40so9eSim4rqNoeWrMSzd2OsYOzpjgahTbOc501kuSF4oZ7CNAkLgXYE8NMuUc+E47HChyt4BxnaeGeRjMxMtiRpkjR2hsy0LLSI5mjcO8U6zhcJhlTzf+lXdSgLxPRmDu2fcYJqcnckd67JMkuCyWwz/sJpGMrOAs3Ny1qQjmedyhkckw0dhIV1F6pe18APi6D0jvvB3/AxI/HHzrrbfmt6ih3fID/HM+GHzOB4PPeRB7+uKHg/hPnvFAxoOYD2E7/jzPeQhTfFh2drdDORTeuUi2kcxwWY9uuzHVwwfNN7z3xvxbgz/+hz6bP/2jX8xPffl78qUvfmu+5Rt4mHvtASnsJbQb8vY7agBzrxHSbzXKOSO9yVzzlRQ75bijo4/NOvGyyPFhlCQCIOCZtgbSnOvLAydZdAoJjiplq5e6vrj/pN3YWZdHVh7wqZeN+4PCtuDmaCtpiSwiSIt91ssNsUyDlkDJ2U6bAClmINkUgQT7JLH8Y38nUuba67sNJuQd2SNFQzPnqBWqcUFRmxGaIc+I6tFuCkpHcSLj7TgMaxHKoE3b7FZsLKaU0t7gJKABYkrHTDstY62jXDS2803CMPd8REKh2Fq8Yimos2+XbCc/QLEb+NbTPuCthgdf77CZDSrY+ASOpFaj4WWT332a/Cs+5Pqt33ue3/rd5/nNf/0sv8YHYn7Q9yu//rv5//6Lf82Hh7+Vv//Lv5Gv/qNfm79m/Hd/4V/mf/jqP8/f+eq/yM/9k9/Mv/o3/FA3NTmJmYs5mZkZ0zKXHQmYkfNG9nuS10GsHYIp0VICZnzsdNJa70No6CgpDn1U0xaHXtaCss+SNJhf9Tus93/5B7+Wv/j/+KX8F//tL+b//N8p/zj/1d/6x4P9xb/9y1H+m7/9S/m//J1fyl9Cfvbv/HJ+9u/8k/zsf/9L+Wv/wy/n//2Lv8GHhc8SpmsZspuzLnzXzU0y4FqseS2pyOa2aAVkSGMvTIWTQlmjNXfDLTlHHZDJbLs1QFtfmQkaWmyY+9yop23NOQadJvS0jPTca01vmPvGq3MkTyL2ySNO8vYaTIbctbqaA2r46pZoI6G5nlYc56qDbI/r6F6gTIb6CKQtpoKaZc0Avv2WGH0DGIQbvsSh2Nseh62HwAkYfXY7tvsk1PK6HrokALprQ1GDUeeIo9I6gqNbbNNU8OgJdmzG0D2Agwaye1FSPCsv5uK9n2NJS0RjPhwJPteK2Lr4xjOtbYqF4rZkBhagPQvHJrT3i1H2W9jG24Lc6KXVxlUhpglRbco0Jbj74p4P/igqGyn+8JcZNUxkUmMzdnpEMz5cn6Nb7kVs3zNu2WNb4jVtiyZxYEqs6LJRYiuzhjMGEqJFQiPKeHTPElmHO5RSbnwMNKtI2xR7UVNjapAEHO0C4s70+lCzCMpHRZlUjJaKOChpyIrnnxV4VmqSpoUXBO5lRUscT6yyQjNRBYBJCqVYxXDArKMNBZPwEYNFFN/AUfPMNyCsTy4ZeDoounWAZ79kZooQ5iixSYbAUmcGTDB6bzLNRCiLe9Z7exchGfbdmLRNuS9DK+L/LPzI57XHb+b7PveJ/MQPfU9+6ge/O1/5A5/KFz79jfmGb3gzjx4cc9QMklQW1RysqTYy63YtiNfJZ0k/4HvGc+hznkf9p2ue+kvpp0/5QPBZnvjLaZ5D/cX0M39hDec5XP+U4Hl/Pnz4IG/yi3Cfc/1bMv514Tdef32eg2fKY5ilXGxXpHPoY71rViqurDmdhbkF33WLmjbCMIWbdgtGlLkuOxE/SenDUWeOglJ2HDpxOVtw6NvesRaAHvWGMAH0kZb7FpdV3tWE97X6ubyTs0KBi7Ow7qTECnLpnIX3EbMSCVJEnavWK3ubrm9be3RsO7naCm7aJnTFe8W5ZmODN+2d3K3ytDINSjrW5bh3CbCJMRhH5UIcRmgF6mgG0L3yywzs318oGzulk9HtEr/Mqo3MPo5KUw1s9kVGz9yOw0B3MtRdP4MEuMFm3UfQer5vUyanyM5HtOHPWiBIVDCBZtmdIgDNvGUwHZospp5lQ3Q/CmZsNYdFjR4Q8g4EWOtODCH0C1Nbglznm8AADvdFzons971ZdgqooOhYEhW8u+5MiIkHOPs47Feq2TQ5Bq1Hac1ZI7D5UtqmVZImI8c7ZGhCKPqdhUOVDlU7Y7XNKxuTQX8h5MvwBejf03UTr0491uP8EMoqDxPvzsK53z+64PC+RiYzdDj3hldA9+LjSFLG4TW2Z2k35sUyIsotrfkKMXoFn+5R4ypymBIWa85IaB9dm+Ar+uZbw3Uq90lLF5iuNTI2Afp+BQz6v3OYYkeNmeCw3Zn+dfwMvajlib3EPQMGX5S72J0VZ0VElEzblqMy0DHgT2cYRK2MswfXpGyP8YifbwjGTiE6XX+MczhyDrescMwXeB3wbrj48nSUCV+M8e6Gjc84OVjTde5YH2Wd9/qDm5v4m9O3334r7/mnBh8/zjvvvJvXeVi64SHull9XP+e3rM/4cPCZD1uI/8bgkydPeBB7kqc+lM3D2NPMnxbkQ8KnPKw956Hslt/q3pLvXIpraas67sm7tRpXLsdlCGp5l3xz/tTge/mBL34qf+LLn8vP/NgX+C30d+azn3o/7739KP6vdeEHkylMTpjDS+brZoT3Gsspvke2ksI3LiS0iYOBzzfv8clEByFimmbqF9gtQp99zLqZUH/xMK2vnFwTnVsxYbFW85n5fi+uJIRye06wZWFD6P0DGVXgsJToWz+B6PoT9mVQKah67Vrkh1Zk119p8cDv5jBIfZX4zsSjLwR/c8kb9zZjwR2XoQU5/BrV7gRY6sqsGTdppDrb1pnWGdeMbIYwNjUYB5s4fnJ8f9OeIBE1foudpFUvNGWym5B78FRGw6dnGZCyGJC2KaaZEwfTZhOo24nsYc2HuoY3f6N7vM387GQBAFd8chavDaCofbApsz24ueF+fpAHDx7m5sGDPEQ/vHmQmxt8pNjpg6zc8CFiec2tfPjh8/m3BX8X/eGT270WXnvWtT5k1jsWw8JGtrVt1jbncGBlHZODbscjQofXlhxse2/GBhm94A/MMBh697X3SLwlQp3F+m55HeDld37naf5fX/1n+S//bz+Xv/BXvpr/7Gd/Lv/ZX/m5/KfIX1B+9qvgfy/+deo//7No/P/kL381fw79Z5G/8Fe/mr/+//zH+eVf+W3OJHGK9DbuyfplnoW4yMXcBCLu8bOyXNpKJtfNDx9/NV6z6GOH5vW8EaXWQm/W0ZpoAAAQAElEQVT6IjIz7PPHu0UWcSuEC2z6Goy1kXQ3/0bNJkyGIwK8SLphUTfVZyWLX2aA8TYDsO2S0RpjNxRd5BGMe9Usjq+57ePBBTKLVWiRx/78j5kAj2WQSSE6BGzWjzF8KsABEyChbeh7vp0w8TEJOC9q2CtFL+L7DIxNUQcSbhEIdNeEYFGYqDmk4UuxCubRjcG9CiwO6OSMJrZ2FS8FeeTog+NkL6sp93RDO/DFWY8PdNdBlvmsZ7Q2oo0iypIx6EmPL7jOl6QVQ8d2ZXPDWCLZ2JwNtpjnYjnt5q6V94sOZ6LMS4xruRAsekeYEm0/fM1jPdvkdChBTytnUIZefOcGIGvvZY9mgF7U5vcgH2oIp+3S2oLRj7zzOSEZPNauNue/NzUQ5k6Y+hSkE4B9GEYPc7ja7EwCvgeMuTP2CIEel7M0FHY4Cj2kK20tuSMEy/2S7NfecWNl2vH+hiLqTlZuCNzgWXuhLXupN+CCkbTyw0KJArkuZhjcnBJqHYkL6I+GHHEFcLq2QkwF5lQ36HlPgd/ugPMAzzk5343EQ2QYH2GuPTM1SfADwbd5Rvv0Jx7nx/zTgV/5fH7iD382X/rCt+U7vsW/2fHIWdJaxcokje0Wd42Zxrq4zsEiDObWX0yP3MZnSp9B/WvCT58+5/nzGfIUeZInHyI8hxp/xm/XnvHM+twPBbnZymvktdce5Z2338n77z/mOffdvM0vv/3rwq1rWnFkeuZkbXhLhex1YUjQOd4HJbaCgb21WF7RzlqvCH2d0K4wU2u6jq878zjvF/jnil+At3vsaztXo3OPS/bFHuBqIIb3keE5ZAicmuN92bn3MbyX9nvwDgXjXv8I+B7n4rhQElTKBddwXmKaX7+8VOUqdbF75Qp6hTnHz7BeeUZ3d9nLSwMhb9Iwt+6oV0wD5AxFv7qXzJdWu06uRk9n9NyfY52DnNO+0gc82TPsmKYy3ovGxZ8ow1GENdpHQDvGGQOwX7vXtrFXCWc470H3Ykfioeb96V78azl9IfiifxfmiW47L1L2hThnPzgsNMp2Z2ybYnkxRmsjZiqYu8MbQ5I3OjKbRrs5bWVzmqEfMe7igQXFlcGcQCFahUBTrLtu2L2odw7WURcrQyeFnhfbfiuThZDj+s4HgV2LDENsfuaAc9ZbrOW0T65hBTqJ2WF54UVGwPqYQ/dMslzVIfIOWeBylTC/OW2nnuvQHzGGQM8WojP5CvTsjGEGJxvL0cqiMNfKPGjoIkHaonrEUXKSjTFOJxx4ZEsIQ5j9JSFw6S5NOYEVi5gJsg5BiZZYse3zGweMDtZJcK7gb8m069o5YlWzzowkKennXGpWDMKIQ8eA07RF567hBpFygrj76A5wfEkHwRJXLlwZZ3DrjTiyo6POjuxVxQtLkSInXgwF9XX1tpNteWWSNJRxMvE9bLvZjdQxOsHF2PH3wJqzME9hzce9AhE8hyq6ecCHDf714XfffTf7wem9vPkGv9199DC2W55ufcjyoeupf0KQBzA/BHz64dP5YHD/5vZZ5k8M+sEh8pwPEhd55s7rxUKsaduuS2Bl9lHtQwB81hZqGemPHjbf8Pj1/L7PflN+/A9/V/7MH/19+VNf+Z583xe/Ld/yza71UcpTLtWYwXcPpE2PkuvQQMS3o60c3nBP3/u1IuXc0B7dcbl3/lmQAJTsWGHWBKTYkJpYE1rwcLguGLt+aDj0xMd0XALzmuKHe0zqwCdTioIJCWuCmPZKY78ugslUSdMqxCaJnARsS2htGanv1GOXOALqe2DVk6uF0AdCux9DbckZdAY/fNAow8gMOEdvBbaj2faF/B2bsYxOdO51bwGQPYmzACmUiEXGTtN6FtkNXlsScDmYphhHp15753diTcDapgnStFugeyyxUVaFz/npFHd04WOzNkc81WCUGdthvwawWBPj9Nnm4S9+mKF40umsn9mpz86AFgIuh3m8X3bajgKRukLSyLaOkRq82R3xxDUdWdCLj8S2dcckVwOyaqDDbvzKMapDg88IhXERQxWhX261vcgkybPnK7/+Wx/mH/3T38kv/PJv5+d/+Tfz8//o1/P3fvHX89Vf/FX0r+Z//Qf/Mv8L8nf//j/P//wLv5L/+ef/Wf7Hr/7T/I9/71fyP331V4bzm7/9YdqbzLwrWzPPnA3zu/XQ2rJ/DDgaeLN3EF3sNblNhZCVMXFvpv6egzLAO1bee2LThTeFnFAbaZu2CX0LRNZWXveTK57khjptszkozFy1EjCMmimCod/YeKTcBnvAIMBoAFbSNucXRjyXJmkZFZcUbbDsJnxYmRBJbdM2TDK6bYqHchyZUmMlbUdCKzIdLOOs+J7RdMNoj00RGHQGZ1tZgo68WM4SatImUgx9Rfb2G2AKrFF7CE1cCVDTIkkclRXaDHjFpqu8X9pttU3bhD7zaeO0soDRLcHsprkFTIP6bb0LzNqCH6z0Jmdr4XP2novzbLyyxjSsQbkMCLCGvIKZs5nRNqGHptLVl1+MkRK86pc5IbdN24Qe1tQ2bTnfDeVszA/q282JcM92uM5lbmroXOM4cMAwzznbQtsS7RpfCZquStv4dVeT5WxKdrtz5LUFFkOi4NK1FLJnHfNhrAD3m4pJwLHc29Ro2i1AxEoVBCyoy+b1idjbTkg7nN/oMiMFPBfMtN4/nIBTRWRYAY6eQmjAO1u+kgyPQMsAsVUb0wkNHSXpfKG93ZrcyAWzK+Mmmmk7Eu5N3wvfeO1BPv6xd/MHP/eJ/NQPfy5/8svfkx+ZPx34sXzT+6/nIY+PzsLWOJuEZHrzclspX5wCvL3OW76/Pef58Zkf8vk8yYd85/Onz6A+c37IL6W3/YzvI8/zjGdO5Tk5znnDc+0bb7yWd995L4/ffxyfb9984w3W9TA3N244uzXpCOdOImZ2W1sxeqn0lLbwEfD7nbVzrud4xmSONOnlSzuJtZI0uYhzKKFtvSt6PkB3nfvyOk/7bp1mKpteqivbS9rmpXbsvb2LeU+ypURIfDQupZk+A4G1DklQwyfOxWTJGNS9xmaN8Aae8CJNKXqXmNoQmgwWmmtZ6kHOiAggXQRFtEhGMusqDpLdpg61PdWNvDASu4/AJN2ZDI1Ojy+YPQRkx/CPvn3H8HZQxCPBp9DskZy9xEJA9GNjThTMAGVzQhNXkmFDUFtY3UGPWK4a83k93LvodknWOUX3kJM3IRfKBdyzDpK9nkZDe64pHHaXJRBiIYPc/Yxq4UwDGj2ItBEHYECtKYEb6ywQcMrRNWaW2PS2HBzBkY2ygvEcLKPOUXwY2qdMMDu8D8iJct1a5qF7lic+dXDUqN3NH0tUwUHxDhNl8k8OuBPNO5ILvhw+E02MXDuuakSOMs69QZZyB9737nCtNcu5z9BTjO+FjnUM69AuecsF0CDxctCHrzqlzNfTwda8q6hnzTtkzoPLviN3412NO0xL/BT9l+Wu9hlryVBO4EoTSdv0Crs2xXtEXasxtXLa7ogSGZrTX0toVwd21gKl6ymY0zvjOVjmtE9dJjlfYJj0Tui81wByNd3EzuG6nhxlx2raNhnPvQmeOafOGDNk8jsJMWej+FfdtSoDwaVbdtxzME85/Re1te9hkhXArWBwANsGfMUkvpYmPhcKzr1uwga2tcdZqOZlAxko0whQy5pM7S2QCQJf69PNVTPnyn3JnPgMZ8gqewoOOn4zUM+ehjdDdpOLHJAcua1vS4p1dvDmpvMfjrzz9tvzn5A8fsxD1Dvv5NGj1yhVfmt7m6f8hvaZD158MPghHww+efoh2BN+W/s0H54fEPKg9oy48lSbB7TnPNA9R275sMv5Xce62JRnCaySxWBAuDriOT7fl1hy3nr9Ub7jmx/nB37fp/IzP/KF/B9+/AuZf2vw09+Y9x+/wcNeOI7bJAgPlbdcDOcyX211bQijuFM0owNVtf09a3LbOG+LJmINzMGG3LDaMKdCNYvEtnLL/IuHWqHKwp/9E3Yd1srxojGub1y+8cmHO53cALIr6iZMiyyWgCTZP1hjm5yjYS/qN8cXC1/UWAcWajqnddWnuJm2zGO9THZoxlFHX4FCCTnYg257eAVYi8MBw5yOu+dKDGfioeFRjA4f9+zGsVVWgYUHBWBzj4JU61lYBvDpu5YR4yPkw2m7s6gFHYSOsblwxBVyUCx1hRRIO6axvH81DCwM9JkvedYAnDQZkZRpJ0Lh8R3MpXqmrtQ9cVSZ/Bg+RAImQfpwBmHYyyoZrMAg96CEW7TnKEQlLjNkergfxg+OHaEyfdikUgtOIZnbUhdb+ihiMv2lnakKSQnzqd3Xzr2Na1PElvcfzpr8m7TKg5Qf5OqfkERusB88eJCRG3T5YQ5pHzD9wzzj9clbDT8MzqwB3BJmPKBQP2OvtHvtbVMXz+j8RxLLZY3ii2ExQFpwzHd/oEcvqIK7EPoo6qoVTMpi0ZMbGPYmBhB/qEYxZ2jgKefjSeKaw/x6Cx1idgomGMs9kXLmL/i4O0xce9ZrAH/nEB4fcmhjb8w5zDkW43Yh7L5xbOdUkScf0+QtOGWevZ6VtiD0lZQvC44ODYyRvEQa5Zh2xbh11S0jMiQJOdphL1y5KHKLhPxAN4KP13b75igT5kSxZWHBCq+DwEPo1hzB9vx8X7U4KcOVOLkMlmcGIbeXds+bqB2LRRguPbapjWM9k/iWOwSgSKbE+KEVcW7VliUFiJUfBawX0B3RCvnKYth9+TobPr5awbx0qBdobOvv6OzkCILO3Dvi2Ny44CPnXO+CDxTbaa+5d8pKWd4yWsM61FTd+S2zStmMywg8+Z5brIeIzRwHX9+Y2LYJnPPBn2JMNe+xOKMnvtISACs8PNZ1m0GMI94PvEBdLCz6CvE19w9hHNj0OafQVo7Y7dQaXCLi+vTZaawJBJnkJKQhi9pFBFZuUYAEG99WfS/fQSACi/jUQDMZnBJQjGCqjv0Zl+saiOAaPGVmivf9jsMwxBxxFes5M6w8fJA8fve1fPbbvzE/+qXP5E/zLPYnfuAz+f7PfzPPZ+/kXf/d55meZCabqbvtqYtJoZSv8XG2LtOw3/mTfrd57rPms6fxTwcqPk/6i+gnTz7cz5s8g3744ZPML6P5RuCzqc+abIo1Psjbb7/JOt/Le++9E/904OuvvZabm/1ePNeeeWdrasQ1uNZZngPLAabroOhnXO6Jln1k5ByT67p49JN96oIdNIsqg9wNJ/PURq7tcK+K5Qq0agG2zl4V8QWm5Kq1TdtjEUeA6+X5Hd5WULaxxxdcwJcRwKMbUw53FAsa/eLwAu7akPvotfcq+3qua/tuLlHlDsFiHsbdD3uOYhDY41zNd5pwmw7LodiK9p0UU0Ed3fQtjgf4ojKkUDMjyam8Rt6DOZrVvb7KAaEmmZQiuEff6J1jTrmX7rOOOOqa/+Ix9DqOs5xpAU4HQDsqmEZVLv9y313oL67BpFMmi+FCNv3K/XuVLwAAEABJREFU4f4meuk7UubrxgbA5noJjDsGu2dTdL1D7ngHgBJDTdfmVUYR+iDXA9HtWvRCuBgTu3hyRADmX4fRVlgWW2IsEbYhNmKCMs55CIXRA7lTLyNHzJJkhAM/kHvqI/NkcYDG2b7eRSypXIBNurgvGpRxBbnO0VbksnNipydyLeLKia2p5ZQkjX1GTm3sTtYBq5XDfaUq9RqGnG1nFKgndF9DuH5x4rqse5zBSPcS+Kn5EADdd68qL+xFZg9B3evyodAPxhwsNklz68DGDITYxtZ4pVjtRQa1Ti6hS83TIAbsjbgF326lOwAG3Ve91a5SpY6Ia5SFKtqnWGvLXcXr2MWm8OY5blTLqU9PXQYFdb/zuqLErIDhEpNbAS9Wk/OIM21Xv2DEcwpx7wPXgMkl1tp8/Wu5SrnAMpULMMZVjTNo8sR8VR7gNTaLg+D6j7BrrAPwVtuTKjSzwPUH1UePHuWtt97Me+++x8PUY/S7efPNN3iY8gfx5Bkf7inPeVh7xm9w54GMh7Nnz3g440PApzyc+VtcH+KeYD97zm9xebjz33fxN79+2OW94dV1XtegMH322pIAtFdr5DnOeDnVhw+b9999Pd/1HR/PH/+B78p//B98MX/mx747X/6D35rv/MTbeeft5MHNM0o8zyoSM7d4fdLEp3Xn3mimGdvSMDVYEftmOQaI20Yw2wadm4hqc94QYgNXlYWrWcOBjOew51qWwV25vRReHM8C44T40ITUSPJ9w5zQhH18nymh0jM2C58yDGIUIrVpOTkwUulE6MkNYfEQVwSdO7QVf+AjbWzPq5ULh47J4tbkQaAvhG6gaObSdE262gpJBI9xAuNGc1vHOOVmgFzi3YGjrs6uF2JKM77XIgu7gKw3uzV+7b11QwGyUz/TiI6+xPGYjjFpD/SinGPFJtQ21UGK1TY5JWc7MNz6g8klfqwT3/kUKAn083qHtmdjuUMgCBZyTiUiR0gRjxcA47oOLmmwD1Lb8VFJM62HMVOJlIHiLQZS4wXDZswofCi4GIysdMaW/bkO9C0/WA4Hewc59fNDi5lMv9S7ucjew4PcVHkIrjxIPUOkvMbaJiNTfcwAHSXTdiS0FvvQKLpz3vJauMXesanShD7baLGQyzluF0LTG6SaDLE1bTUSVFtVwtjQKN45jykdXEAi8AJn1oy2GyQyJg+Mse34yg3OGRtNocJsS2T3VpsArub5w75I63XRSlp5h94T4EzPNMMj5Ahoq1ng0Mlvm4LdoIHTNp7NnoHA0cVaYkoKWkbqUqhFg0QEu23OpqVYD2qg5K4ZwRs+Z4OmR9mn3PgFY7q2sctsDXEqoxknZeIz0SKWFxrEK6QwTtYSd7AAuK7nkbHL+/yUz24St7U5d3YxW0YpSItNB46lznuRu3cKtg0905pt18TDZi9nTmhQGE2Fg9WUER8X6th7EMhE2/I6wU/Gz9GA4/cIsuk7ngG1FcKWV3LXJgImFZXyet7R8RJVkvYwXNjY3dgUMJ6koc2Q1nVeXNYUsCSEPYM1Rh1j0yqGMufJxWi3p2q1IZx9nQb4xABc28BgoxkO8xLCcP6ZmBQOMyFf2nGpMotN03bb5LAcuitTeK8ikhA36YhnGkXBzte5lBFi0lDTtZfvQdtjGeStFadsb1nCIuJcKECpXpqHD5O330i+/VvezA9+8ZvzJ3/4M/xy9jP5ke/7Vp7HPpZv/OCtvP76g4SlhXZz0/h6P32g6bs608xaB2J/4bVxm+es4zkfCj5TeG70l8vKE54xnzx5Fv+juw/Vh/8MznOeMZXb2+dpm9dee5S3336HDwQf7z8dyPOsz7Ut6wmNOZImbKy9ydkIn6ahuM59Xyct/ByN/InhntpoU5AcY67awVKNOBje/NML6xkx9IKc0++Mq6A5F/fFqJVXHLnI7HesK7Z8BegSuhgv8WG9oh/5VxES8a7q4N3vr4hxpjsP5iVsbQXs7MauueC82o/Ua+61DYkuomC+1MVbRsXoqZ1P/1pO7ORMjNxXXHlDBVe074uFCqSgvkaXqVwopigHcC/m+QxQZt6EcTXrgMdrz3vbnytEhmjsSrxzYBLmhMHv3WoGrgVWpkjuNdKOa5N05sQdMDRmeKGGbiJBySsbWXNPq6l24Wx/u7VGt32Op3vqwZ1QoWLNGZnIHrrVjF5vREgZbM56Cox7bzBG3fvY4RlTruK+Xe4o1duylC2zSX0kp2zmhBxcwskuMWlyWzykKejRT1N9EQx4QRaibosqSc3dF+4L3blzMHI2QeX00W0DLSr3/UI4fekr95p8L/LWhLihVtn9lWASCJW2hMbt63RbICwXgI6a+NmbnuZFm8sMRJq2CX0XYhX08cWuJbvNN/sXOTu004ixBctPyQmBTR6MtqEjrKLQEIneN8rwI4hlIUXCCNilbw6lec13C4Vb7CuRXoer/H3ejHcTMmOpIZGKRV/JXjvYdWcOkhJ1aPDbGbJQVIlCBM1cjNpbVqBsIadt2ib0kRUOxr5mTQMTp8d427RNckqOpn+YV3vbs1MLfg9Z0Pa+tHCml7EwUF+jl1gPlvpFyRGzsjLfqLOby26bXIskZK8nbpzh6OxDql7DFw4dS1qFo9NqI3ZtLgKpE8sLzfMQuuFB6fXXX8vbb72Vx+895oPBx3n7nXfyGh8Yto2/qZ7f4vqhH/L06ZN8OP/O4DP0U36Ly8Pb4M/4Le6TPDs+QHzGB4rPedh7zqdasycWolZctbK4H+75cMJGWH5YOkfGgWTNw+e3fPzdfOnzn8yf+soX8h//se/NT//w9+RLX/i2fDP4a689iPuAatnsRvXzQwgD1lawiczoNy4htaKtMDF9z+36FNfky1BUbq0AebFehYSZm+3u6cGhAN+iFhizsp79gSDZQKSD261OOgBdQ5BccsyG6/O7LNeiEISXWO+WusMkeWKTvYeNJ23jF5RECz+0WxY8OQZGwowEppMt1nEY8BntnoV/ooKlzRq0bwiIW8AUdkkxGSq0tVDGofK63s5iPYb2kvYcrRVkKYctCVe+NVpmGGwQJyFql78wrLUlcL1us1ci9tOWQTLQzsFI5wsUaGHLVYw5ZVtMMnWIu++7+JpEGZDoTVs0nRubKEYyCM7iGsSmjbi3KQtmzbHhyNfGJOIUe345u1hQTVuCmSbfkhdnjKboG3lMdomDTW3eEzC5xc7IPueWLNYfsrG4fpm29BdTkixOSRxCTE6nDi553mu3ANAIHt08sMmhjuiCW2wl4a7SVzbpGJPWdVk7tGYWtCiY3YgmwEIozdhavX12c90APUPRs/jYOOLLTHLGXpCnF7QzufXD+oy7P/2FT3SYyxyds0aYe4R0GItKMRZWDJnUeK8CoeGIIVB1JrOtJzPxPWSaa7gIzOkrUDpirG0uzbrExZPyFeagi5MsvgUc34upr6dYqhjuiKzDWmmb4snfqtu3hoCaw4d2emnhLFwFZb2qWYtQq3fOJDJBB+TKh9/wNfwdAhKhJPlSR2aYJWrBnLiAfH2uiC7vcYSKEHD/p8gZm/20DR2+cxwVL3yZZSAG1xycg8/3CHhUxyc+drGZfWwwcigcEGj44M7FEQLvueqNA07U0oM7z47u0XyxITSxBkSqE7/4TrGCS4hq1lwrrYgxJNrIik7Ke0bb0HcOFYkQ2/lEogAkknK/McUAy+9lOMNFD5+I07TFAsFZxHTVIFdzThB/qNn79cMvc/GO+jualDcjSmXapM6wXQL79byvj7YBGNSfUZedLu4PhFrMkOUf8TOyFzhrMHfxQRZBI8kZYz1hnkUV91F+mRKw8V2y+MSJ4u84UaYHjt93fa/wHBRY6ZmzCXEqoUxbuYsPgK++ZWbOCeLDm+Zj776V3/eZb80f+/7v5pnrc/nJH/x0vv/z35JPfct7eeet18Llhpm0syiM6Uy/thBllYCHr4ohUM7n9viA7xnPifNB4PncqJ4PAp/lyYfP8owPBI0/45fS82Egz5QcdvwQ8s0335wPAt9//734b2W/9vprefDgQVgRMznXqPuD6/BcRiezfOyIZU4mtnZXadHG5BCYlxgQ1MQY0gqECenwNp19bug4iQW9KdjuC4Vs8p5+ojCc5GKfNOoVPnMtYnjkODInlIArKvWIONJSU61g6s60zDP3jE6atjB2t/LIOuoDY7KX7Z9228lr0XCK3OvMwULDjYokkQA3g+dogod5qFnXYYfJXKLYokDb0EekzDohTRziEjxFInaRex2er50LJgGxBqWOTVppBRjoMsukWFYZZ82YCEhOxoz2CISrWMY24DTEkvT4youtAg7KtgtXSzHbu3b2guMqc9SXpwCz/kRbySuat9ZcJ5hyFBKiWPOUXLfqzKDhZi56z7lHr/1yTTt6bzzrXuuTYEpZQAGKjnKUZJl7Pv1m2jr0OOdgkdOeJBxzUNLbWhXxFAHpQPiLZS+8q15sg6h7nXtpfOnaagDXo9maKIDYcXmq1VLwVP9OQln6TtF4ocYLLrvZ1Dvj8F+hXsy9R9lzfU2KQeUqz6x9ta7AV5kQTUXtqCe4ra9rvJ9rFZG71CknfED9yPPYt+NBG3WVht9DUPRap+xwXkUA9vsJIiPQ0B8RJPLKvpO4IYmS6j2Gda8Dn7f3Rd8jvOAcJQfVVsZ55XAXvbMO4rGYwV3EAXMaF+vOkHWPdBf6t1hmbsq/X/7OPcevVePVsXP+U5+V7rR5R1Slq9wRDovggR/qOCrwg3GtTvTCvQTPyAW4GBOZYUOa9R7F9b1IOS4biL0OMNATWPxw2TziV8P+Gyzvvfdu3n/vvfifkej7kOUD7VMe4vxTgfOnA/kQ8AkfDj7hgc0PCD/88Em0/dOCylN+m/sM/vNnt3nOQ5z5frNVnNw1qUdcBoZ7bnGwg75B6Jp8rzKavPXWo3z6kx/LV77v0/kzP/a9+Y/+2O/PH/+Bz+QLn/4Y6309Dx/yVsvrcrP3m/y2LerRr3m9nHVFtBO5MhdWhLfcM11b53VZ8Gth1oRCVvebs7EbZrJqfCNa2U2NiG9J5MZ2A6JoixpQ4EfR5rGdwxjGDOxVXeZoIdQVQMamG5pUkLEd2qY9BKAt4+5tU8y9B7MQgUEJXHWoEZ5waIehMtaWMMKeMhZjQ1t4GXG1sXEfQsdaSHLa0hU3MZqA95B22zQJKvULg57dQJz3BEYftcF1C1FNKlbSFuGyb1qmicHXbs84hMJjUSzbkA5ejnx2BWWASETIzdlw4/UyBiYVNZ3M0ZnYjrjf63lqrDNlZBhT52gtQTgdETyi4gqusRtselq8ZrQ3d9u0+EGHeeA7R3sTkXbGsQlzOxbFvbvV2JloZzQ3vMOI5WyA9PHcH0XGdrjgOgjThUJbQjsBdfWTtiM5Gl6qzdp9yRBOHBD/Spmxc//RkUeMnmlcn+iIR4Ln4NUZAEoz+VwBqaK3gYNcOq/FbROlRKnDKQHh0zFAkhYU3323TU/Xy7MAABAASURBVLL9hPPGbxvbHplDH2lBkN40N+ggIJk29fQUEYBoN6312YtQSlAfNfbWbUPXOXSj0aLDGpDx0e3G4kFoIic01xU/zDWY9uQw0MedIZQ7jSSnSRI9NjWrzo6trbLb3EMXZEWzbejI6YeGzXj2m4Z4aAvdFMth5sEeX41hLecxtiVSYxOPHrxIPLTK09r87V14CdSG049NjtzzrKZME/XGXePpo3M0OFqN90tojV8M8fUc26ICsmsl3jOhFdk8LQSO0Ig3pAa6bVpWip00Gcm9VrCRJi1DEPoo/FbnjOVoK+2Js8YDjZCCb/hyvvhnv8MvSCJ4Qx1yNZW9ZNYe2jjE0daElsnx0GMbZDzjwfUDNzIGk8GKcRlXDAcnOSZyFmBcEhOOf+WGWNvBjHmdF29Kt3wwdhZd/lVd1gSJJCvCxL8JecH3vQRoPGqBgGZqZ/xxZ4A2Wtj1bA1UhK4vZzH5QDdJD7lhnjf5Besnv+lxfuj3f3t+6oc+mz/xQ9+ZL/+BT+S7P/UxPih8PY8e3My8TZORJG38iq0MyFkfMwSZDYQ93SLP+SDw+fGM+IwP+/xFsx/8PXn6lOdIPgzk2fKpNvJsuLdZfKC6+LDU83zt0Wt59+135jn1/ff5Jfabb8U/HXj5xXBobNK5y+TFZYlZzI05CGG0HgKhZRC8QwkcnRir///z9icMkh3HlSZ6TlYVCkChUADFVaJEkSJBUqJ2NUWKi5rTau2t6enX7///DtaS/r7P/N7IyKwCyO55M55ubmbHjpkv92bkzYgsgPzDPxQZh3WoCzCFAE+N+Zs6Z39NuZTi5K7xXXGP1/hvtC8FNRD6Xc495w4ea3EiR3wN8L8xHPnXme+ArsPbfveE91Dr3API9DpzzbB2v7YHeZgw4INhc8ruHwRwdyzGmqgy7cDFxnfYmJAiMuIax/jthnu5n5Pij+B3hXq3wHeFwe7WmHdxyysOcgkdaxfKVbOKcgfJOAXU64DIUUC+oMsw910U8V6Ww+ouJLP8Xj0B/Z7Ob6Vhsz/63XeezuQSG/324Dyid4w7Szzse/Qx8JJ7WFfKlMYvQTRJLVr3FGdSLsvrGUmG2zS5yFBDAyScFgP37S6+ZcEZIXn2jp5XP7SMycXoKj/k+DED7qH7AntiRNIhHgM1cyUlZwSMTqjIwT1VMXZwpp/BBR3C9Dkl1LsTHZPJp7fbbhq7PNfqmnPVxK7cMeUo1zfZ3TqGMkMprFh7BLQFQfJA2ib0kVjZGe4EaLq70PCc1P6pryxtRVuZOtYTRDQVzM/vs4bO9Zv1Hmc6e3PCkorQL+W1QS/9Xb5YyVCCjvOkOZt7UvacoJd5k7Zp7pp2QXpCGsoU2KDulg7zHI3OvQHXKWZL2ExhiEPHobuOfYY4klASPGtj96XkKTAsenDxpltbGYcBJmvKRcbIVWOBTvmQd/oxgYJtQ8dlQuedReV+63139gR00ffi1CG2e3ftdLuOhOd7Acg3AJ++914++ogHrhcv8uknn+Q59ntgbfOGB9lXPMS95KHNNwFf8abgy/mrQR/mTnk9D3bzkAfXh783PtiRe4ssHuwWn6gzbWyLPdIzS8LwDSnvS/Fc75316fJMmk8+fj/f/85X8vd/9Uf577/84/zbL36QH//o9/J7X3+eD95/TClP4jbBMi2cfY4210D/EOdZrElOwRZrCHtt92udaY02K6brL/bh2qCgBBF6BCq0eOxHQ97Qka+PhPlmHm2ElJSvSVJbi7VEO5nRZYVmvYwjySwEkJLAhRG+zxd2ZgHuSdQUUEBgnD1/h8vqDjx7rsCEozMxizdHc94jLgGU6RnByMOYmi6g7TC8plrLPU063KUhewWaxs7WucT2WvcvZtibgbFGGCcPZ/RKR1tC6qUMxjJiQBsxZzDsgUnwTMYG0zautNb1JNRkTpyC4Is9yQ1zy519B46yQExBbw4gnTQInkHIyrQzLt0agqSpELkr/kI1PAJq1MTOnNY1MifXC5MdJeozTiRMfCXZcUhrs8c/58+020w+cfPbpu2UWUGP4HIOwXZNotp8m6dlTcs4EiLYsUlUrIve+1kwWAnrXyOLJOV2NBaZK/t+kKdNTfoiEn+7jfPtmBgWEUbnwLKLMy3MzSVdmG1rId38tPaZu8OQn8v9fZvtx0Z9a2qSRgRrJiITvYgvUVyyqEFcIspfdG/A7zg44PaSc3PjRwwsY4Aev5TnaE2ss0Jr/MIYfdpMzd6GQKhIYspR8Z6do8lu5SqL9a6J7HHM2a5rngKcWbkHyjWYNF7MlsYkcJ6wXUfABt8lZl0TJbjCySznS1r0YoUIXrAOQREiEQOUPI2pwRwk6iKTeNCIwmOM5b1/PG/LjDDX3gf1svNYCblm7FLGR0IGFMZhUjYt7LlfyZ9YOS9t87FTHYRa9uFgmEysiMFdnyChUE9MU2EK1czZNqYMnxq6zjSgTmjgi81abceopkNcNRh2LBQbe0Atg+gWH6dVm0vgsGMOsZk/RyNMh1iiCvgAN2mtsbZOCUAjP9jWaDcGCqQtP8ngTWNbDuwfDWDeADM0LcJ+b3nRgbF5t9l4iuGO0drJHlkDPe2eb/KoERrQLGfpI/4MmzmXLOtAmmuEtpMALRPWxzCHhRyYeVMSSFu5JcYiU77CPcMahYsNi2DapklQJBtHkoi5HukLT18xx1TF+1x/JWlL/SmRpAkifsb9PxA/f/Ykn/3hl/Or//Tt/NNPvpNf/vU386PvfSVf//JHef/yT4XNWmmtQb3s5qoUPdc1mkXsn1nuc8U3AE95xYfG2i95489/Jvzy/OtAtR8682zpvzp55TMkbwhax9fBp0+f8gHw83k29QPsDz94P4+f8Mx3rCc0jp5x93MtLCWuWDnjS8oMIWZEnbeaEcXdnvVMW8zZNm0vOYPjGdPGvOr7hMS1lB1cc21imREG+vhDgNk1lms4jHtmIK+RTDvT1QuEChzBtkwUh564dh3FcO63lgD9wpOjXGgTpDbfQ2AL9yL4uNnSi85hbZ3M5r0o1j1k2M5NZdfumg3laNoj5DnzllwqT4z8Jhu7sknJ2c746c9amFPf2Mw7Z0/Fq0TXpMi7CJRJVQOar2Be4CM0axIvVst4yBANPBDztjir1iYUpeeZY97rxk6gzKNdh0OsdJ5bmF85tzr6iuc5HO6oqcPE5kcHaWfIQntUfq9sbco6aGiKQ8kAK7v0oc3ZAPhv6kw3NYZ3FIh6gD24AKxN7dCdW5b7d76xAXcU8qUTMb8ACD1t0+0y0onrX0DiF/tiDCMxlt1utnJkEhUy1sHF5RxAmGBsB1zVu+VMvE86UXNms/fqrTw8L3lMjLqrsy0rKYe3tKFdur5yAbYh/SEsNtGHgQE/Z/i/yb06/HxOqQ27uG19zkL+X4FdhRO9tRIA37Dy5i0bUU5eNUaMnhUG+H9mcMKH5zrTOihMeyisSzft4rCHICe2sPVDW8juZ1Tv2n54pxoXOzIPtdH/jfFqqimFP3rWeL9eD2y+vTbp3d9a99OuvCPpCrk+2g13q7dGcukXWFs5AO8GH/QO96Kk7DmarQ3VIVFJSOKDl381+P7778f/1uAnvDnoXw76z4sfP+bhS/KblTc8rPlp7hse7tQveaNQ/eqiX8F5lVfGkfnElzfTbhUfptFePabMZT3FQ+gYdi3kJGAOiv/Be0/yu1/9OH/5w9/Lv/z0+/m//v5P8g8/+S4PsV/LV3mIfc8HRV55629/aCdpMcjdW6UYXVsBtnS25hQB28aveS0tq+WH2bZxiHjRocxxi2vMPUFMhvFddJ0IELUHBFvJ5Iti3+CwQsDQFs8nizcAkvnBG+Yfa4UADprJSMm0mTAwDiNHO110SyXOfvELOwUgUAMMYzpRVzLlWxIIA0xsvxEa6itnYEWaebGd50tqwuDPDaTFzm7tlQ20vYWlqNQKK7za3yAOOyGWD+109/lvYJ2Lxj15OeZtu0201yuVtMXyZ662aA+C9A7AOA6amOZcpJkTjDdw2oaePVhJCa0I+4LLsezwIAw7ZCTBplO2mDUh0zBPR3NkJjKKxzSMEXIfY6fRT+FwnqOx57yA5gzAW8DTVyOUS1sEJ41dTAl4aKoVYti56EybGLXv1ty0yoSZem1jxm27bkWoDJd16sThJq26oydOqhBIAOkdHVpvsIPsDhI9zplVTZ4BJLRDYV16uVA3FG8JwjcAlFtcNkCtjoT4QpyvBVNuKp3QGhknzXBuwvfZCqtA7GVQ+J4/LNTRV9oeAoSd4CNuZM6giW5obdP2KN2xnZPQ7sbG6owHEfvOb7WRlZSv0OZSYrfFO7LGhgRun4DG4CcnItlQ09BmQJN6mp4nSFqRhQ7SNEEa4Sb7+4Lzs3pTEPtyEIo8jTmXjSbQZKDSMhZvdPEJN6akfonjYjJ6N96ObolO2s2E8DJGaMRkYg2Em3YYKSAml4pkbUVwIjoIvW1aXk33QZ/HEVCjSMbeVUIjMnxMqvvGiRakBNwNNTSHEYfEsWW0kDLISgtmVyfbTwKUtmlse31rmxsjsPzvW7AG5zxCaZvqsB/vP5TesMZgaHc9zLTleyJpkt4gJRbaAJ0PRWLUQmCet6ZYxQ+Zn1W8Oajb0CAVp5hO3o6VhXKeuBls164qYHOTtogoMzXTWgzlSJp7jPoTpI6hiwtV/FCJBpPeKBDLPILCbamodSCa3KPWKvwW4CYJ2r+Iq68t+mYRipKkxaBj0Lvl4LGlTF6TINo3bZ4+ucnXv/o8f/Mn38o///QHyPfykz/9Zr7zzS/nk+fP8th/gZGjwa/JMy8W/hEZxRGgixyd5w0/TB7xw2HEZ8FXPD/+2jcEeRPw/G9V+69QXoKp/SD59vVt/O9TewX8S0D/x3iffvpJXrz4ZP4TN75BeHPzaFbjMpxViQ7Tu5bxsacfeE5QrUxwXeBxr4e1nZN6uCyL+8ILtMMzyulR6dQTYLjkcXa49JNR7LsuTzmRa/vErnWZb3P2aOzOCtGw1oRx9+vgRn77sddUHLrIqBn0/nfFhV0V0d2rv5zYQA/Lz3W9yruOT+wayFExd+2ac0xwVhvXQZmMizHe9dC3KxMu8qBb4nrOB+H/O66lr/PfMft1+HKu17xr2xun7Eu5Syzww5l2lMg2LqM8hE7SBf0iY6hfRDhW/S6e8yt8Z14qyFPYRkZmGCRvNZOvwfFnuEOvr5020qnpa/gdbazO+NZwcy7QZewfIieHDF7w3aOvLYp2ITLPMc0+SiBDyJ7YOid2VnuntqjCVPRd7B1Eaw0MaeYe7UAKCzKu+OmTK1BmDdTeGh4r7kOh2ALzDLbIY6aikbZpt4AefW0NTjAjxzlxAPmiZmYhtI4Y9Jn3WOc8aWEnxKcmGXTrgmTS2O/mJQMQWGLoIGMeOfmiJpeCNenkkbfPi1WxDu2ZG16UlIOBbMwA5qWT69wDY1+vcbZiqnnIcI7EUlPRnTT9Jk7mGKDKAAAQAElEQVTX+JVpe4+uq8cagHcCBhjjdYe5lwDHKZ3z3I92S479gTAlYUGqoXBmvskFioTsVmzKD2UGnOGhh1HGkRM4tBi5RHf34JTx5CD68Apv9nL4uDOVekujLkOzm3yfYOfMhk29K33yMjmNR3FhYEw+fM9tJHAUiE2wcq+tE1nAO2HODI8IGWD0uR6U3TG4i6h9Y/LIWHcyJgMdimPSNo8f3cx/xNkHsRcffxzfHPSfbPhPN8obHzzrzQPb/JPi17z5x8PcPNDxCe9LZP6KEOzVlfjJsA97b45Pfm95cPdaKrPwYwPjh4Z/2l4aOY1fxJp5WH3x/EMeXr+SX/z5H+bff/6D/PsvfpCf/9W38p1vfSnPP3qam0eeNGKBG1+1zG3YouVwkobGXGLV28cw56EpZuaspXDhaI9sN0DUk40wl7G5P6hi94IsDw2H1RCyEBZnAETYXzyzG2uBEGVh+719sSmfo7leJqUvplcoI39BUCi8mJNZAM7uvOxmeEaUWN7kEevKojD+9NjYlgppWgRrWQfd6t+SQj0W7PS3x9ygriTMStx6JYMOiY6x/f2XFeSDWNefNWqF8plFWhO6rIV96/wjxyzazMZkmRwnwCCFic0KDQ+83XqRgzV8zCxxWOIjhx1J2CHezm7wBLUxqclIfqDcxIj18GJbrNcVKCwmEsa2FrkLsj4qIagfWmslDDo0xhBtbsDnmpygidiqoC9Zq8OHvs9fwjjcc9qhod0FylRkUR+cvswuhqh7gOQ653qIWwtxveJLqjj8MYmNe/iL9Zy4ObMoYuuonSO+1kprJgLmL8M3mivgnKDxzKopwcz68BdCNCprLHJytPGzAcdFcOG3DT1U2UwcuYn3VUMgN7zuFUm2HzhYsbUlvr0V6L1hPLt/6UeMi8VokMBeNwvHBmIUMe6M1oBOAE/HOHM0sNYBgN0eZybi2rcmzQUTh00GxvQVShhkWirh+D1mqC3KCswXshbu1BBTEinDYn7DLZ62jhJK4yfiCpbKmFxwz1RXmlpYjAXRQa72E9rErIHtck6++UKBn3EgbQCXOpLB2Qk+62Juc4diTIMDNq45om+q8bMc9qyBfExGAtSlJxRsryqYi0ws8JIQNm3WoL2NxRtcoR1kEry3AQiDaSjgLOmSn1BTYBDssC84C1/Bo2OtNXWcb9ZOyZorFyGNDKkExkdDlqMIKcPTqFz2yfcKljACyLh95tSmjL5zjjkULGovf84x68SoucCC6EtTWLQMKyHOt6Ds2sM7+CL6kDN5GLdTc2UDMlgJ2K33ByQisFYoESpjJ8GZOsSbkpCj7fwQvwLHXdZTjCFkQVlIUr7cQ3jN0AxN/sKHEWM32KRNWHx//y1DGdzry7pJ3WvUKIOYRdDrEAnmLNZDhUQegxiTUVOgvEybaBjb+U1EHvVNXjx/Lz/4ztfyq7/5LP/+sx/mv/z423ywuv868MP3n8RaTBfbzKGh7JLMAQphjRAYvbi/ET74vVV4I/DNy5d8SPw6L9HKr31GPJ4NX2of8ubVm3mu9Lr5bH3zqPFfr3z80Uf50qefxmfRDz54yrPfo8ziwk6Z051hTu+MeziWmTusabuDUcMg3/ULiqgVIihGQXNOueJDYAGhUkdyNC/jYQ5ulCM/oKKVrbQ6rDDmXluDEF3ctee8CwoyywGfusTUKi4Ka4IAbTpmMRT3uSAq+gqho0M8rLZpmRMuN1CUJjkl06iyJzzmu4uOxWDFEda5JhsquWuEfLU15CJMmbYjKUGE1Gi3ONn5lz0eGHAWthK0TGXmwVgKpBX3pOw6C+4CJ0wkaZtmN2PBHwkodtE+pyqbdY7WZD/shX4UJ2bxVXwMOkhgjd82LSIIChi9Dh8QvrXkPxS5WwpxyyI7IyvGzMEYZDP0FOIUFjs81YV3MeDMsia6B3OUvURnWBf6ZmT8HK2FfcoCRNxfRwduR3I0PYBc6s8amAfNGGMjoQBdlUtr4lxBU0C+9/tw5IqP5B0NAmn3AwIKKHUXMvcdbrTRZE15zN3FRx5GqDM4GuZNu4097stlpVm0BmLM28ooOSgQuvbgh00AyAlRD7uwcoWPy/xNMx0lpujn0kCIZcAxcr8RZ533MGmKIJpptN6WuQPuYKizjdF38H2LYm/HRZRNhbKN63V58xxyBO/tyF2IqxXtU/RJnbWd2F56qdET+kJ9d03v00oFu6KtnIwehvpuT3izIIJqlLmaWxwFI3wlxW6u2/WajCiBNXKUGWwxIozZ7c6yxmAuEPhIG2gPMt5GjYk+lPOQT1yeYhVjTKE70mOtcgdg8IEB9fn9JLOfHPmZxgzE5jof/qhjGJz44bqUt+QtTmEjpq1jrgW0O/N5f94BGcoMJNHHhCPTFx2pyhCP85YGJWcb7oAgo0uZFenpgakX9uUMsOnCqM/pkzCxtjx8Pc6HH3yQj58/n3+y8cknH4//+PGjOI8P+2/e3MY3+3zTz0+AfaPwJW8UzpuEPPi9RvyLQh/4Xr1+A/c2t7wxuHhY9EVbCc2ZUbvPIScsIefrX9vsVrCOaez99x7lq7/zLH/+vW/kv/74e/mPn/9x/vnvvp+/4dPub37903z44XvhRXjz+aW+j24SdKjXhR3Fy7zilzXrXz64INfhi4C2FfS1b2o6SToT2H66MXImAn/vb4XpvLzE4TslVCz6GlnrDfGV+rWgKURYFE5AAYKJstbg+NpMgxU4TRjt0CDjYbAcobTl+W6hwZsdR2ms0VgYrhlq5tbBl0piMGGNh42H2ZQk4Ktuvq7rUrQjL0nbkakd7JFMo+JoKIcmrkORitSDw5AoTu42m3HhZReGFDDw2BY2mjg9aXZDtwzjNS2S4jWYaLoJRR9dc2G33CkeLHGxzBCUBkK8RYOE1mKbqICdZ0QIj5E4v99heJxDyhFI2TfZaZtyv96M36RNi4SG3ln42AQEk2ZaMZSgudFik8/yRXRHxMY4BkuNOYGO6dAjqzjDGUMHsQO2gjpJy3nlbODUa9GIa7hE8JOmhQ/ntNUj4smOZwjY+Nwafv96em1z0RTXA6AflvGR5EBiK9/XEaFs2/0rNPnBDm242G2BmvA6UmX8pHydY8qC2gSs2DdpdP3ZRfkkndXPfSBAcG5dbeZ0L5qhtWXcXi95t1jARxev9+NUxZscTqEQSG01OjljPuCJlXXCnk5KlmDIGQ1M/dPES3QQOhNl2uwHq60jFDVmFrYaIdZuvD21uGUWhjrD5yhia09ewRHqeUap0aQtkqNx2rMXMYSSjMTIuEWlTACoeS3sj7IgTYsEQQMEE9k5LXiyIezD2iqWXmmLpajUCJ0IAOtgooUPMVs1x5KJYLeZQM62KHzaW4McRiPd1+gBcIwVpyljGBtgvvWJcKjaaXYD2gaj2ASTFocYY/bdurHiYdFB2cT4ZXlwGXM2Qns+gAmh25JdrKR+v1W7g7WNzXuoxbaAgHKsGVQvJIzInTl58fSX9fYmN+Zmt1vy5LSXzAnota5/r6wF8fpPVAwBa5uCWRuVccKM1BV3LihR9kCQK2g3PrJLEdbb176pxGwFYeqxHmBMJiCEHRpRxrCvZH+PF91IIgO15tLfADV8cQatGrl5lPoahdwgj26SD54+yje//qX8+M+/k3/6O56XfvpZfvbnv5fvffNFPuF5SQ7Fp7fdekamOvRptTvuGSu3vAF8yzOhz3g+F755/Tr+9d+r0a9yPhe+9K8EXxHjWfEVz4KvfQORa2iNtnny5HGePXuWT3gz0L8Q/OijZ3n69L3B60Y5YE+S7V7usXNpBSxO64hxdtyF3SOeub8KsnczLjGBjTqaIZKJtEU3Z9s5hyes5C7HNSoHYys5ip5a0X4gworwqbVHZgorYxhEWFqyh72hPGjG4ImSdbVKEGMou9dA0R4SZPppDuxgKfFtb0tMf0RnxJgiqla070Ta9owp22v2l14ZlLhWBV+mwk3AnscCPTs+fRYuhH35Fh8fQH3U0ryuPf45SFUyKwAdB23HpmuxCJQcBXO636Veq3FmOXO+842+sVzqam3+rpXf2C5Tw3xon756VqAB7+yuUugiGLO2k4DvgufcJCuu9TgzwydVbW7btNXNHjW1FO1TyBaSOzpX/Dt7hyVktyszfgMirm9ghrf4k8VcOUWA07g+/+vQDjuO+NqvSDnvs7Enuq+SvpwtZ0AUmzUx0rfPSzD2AbpYvFmaWhnaEc95JPoT2BNeRjC2kmnYW0PmUMZ2OHHtY8KBxu6eoQav5OLD1IaLdUXQU66g05SPfVkX9ju76VwE1cQx6GOe+zucz1HHRPeiu4Jzb2tXOu3t7YQze2KHM/aEt3XAnFGRCTD0kFxh9+3Q/GbwwvZk7ZI5XXEl09bA41fAQdH+7WU9oJaqygMY920m4Fv9jtW3YgN4/e5IbPfO8RoM53MHucombMvxfqaIjOsVbFveGfXKLnabkUxbjArqrf42LqJY6Y5+fw7xMoOivflad1liSuDlc9qOn8Gexp2+T6A4wBVtTL4nLwkCUE5f9/Onl4gcr5rXLxVcQEpMNnpP633MZR7f4dGjR/HT2v1Xgy/y4sWLfPTso7z35AkJdB7m3ry6jfKKT3pH/OSXNwP9FNiHwJd8Qvzq1cu85iHw9cs385Dom4k+OK55gLzltXbFB/hctbpYlk5wo9iu73R4hiS0csND4kcfPs4ffuNFfvqj38t/8JD7//nlH+cffvxH+ZPPvpYv/86zPHnc1Df73DQbnOO8uXUDIsgUx1+xLkZ88fZFfqW6IU1rNJnRWZINBMppL2zOhTEt9fQRquTGiQ/+mPCWAlbzeStiYVMuPhoETJ8qlFtgozJGtMGcgx34m4HzxXxF7NAq53fOgcklm744933+5i3mMyRff+oBLAQyEFwK7PggYCuTJqjIZSLnu3GhJC9xAXJDLMFBC4/gWi06wSIHNYbmmnuBeWaiicww54llfUt0yVEA7fhOqaIYiLEtnZpAZ2c9zn8o0OUqSZOPS3ce1O4L5aQo59gCdxuiuT4/I4LWOG2KA3Gl+WXKuRf7Wy526joBMnazv6AfXX/yoQjpt8Xc0tZbYlPglMieA4hYqOj5Od3yLBIQYmvFX+5iYz1Rxl4TP8zZJWzdO1kg5HeY40xs9jTuijYmREMLJuxjPQQHX4aQItqzPDiF7cTWIKSnq0keTOZmhiljQL5c4OFQghzOW68OOycEdNsZJ39bloUjVaGQlNaowJbFAlfK1zJh8oOHE9vE4ciYexRQrNCLbVcr53oX+XsadrRgKKP8Hjwrd67x5MAnTIdY4zOkVSsZ2zk9G7wk4Mg6JDSR4I+YC5kVWBC0iOYgsTn3iazzXjEAs+p1cKdWQLfk9A8d2sn3AEkDYWUYawTXjp007Y3TIguhozINo/hHXdXi+2svjbXweisNC9Jt5m6gJhRhMCKUCImNX8DX8XEPDrZrrfqQlorw6SClAop646NbGpt40wAAEABJREFU4pzp/nlHHexNKsRsE97wE3w4OEAyme5WMDZgFWtWFa4CE0rwINPxA4X7zwLD2BCMEklci7UKQkIil8imcb8RLP7cO+gQANKCi9JnXzny766Xew2cZWQE59BNW9wFgT5qzc9I80OoDDXkZMSLf4O4Djmd2F4fJhFGedwbzU1s7bBYMucIoGuu+2yJWZsoocta9v2yph4MotgakNa+kcBwGDdMfOzO9yOFDB7qFoy5zWuyp9xrdmp9f04snMYvOZwb/sbwD3uFRp2lcMMucM/CibSJUmHFmkyKi81Ynise8W7fp5/4Aerv5h9/8r38t7/7LP/4N7+fv/zsy/nG73zAc95NOLakUw1djmjl3Q0SROfcZ/Umt7y594YPfG/fvOYZ7w1vAL4emQ+KeQb8Nc+Fis+DPhe+hvfaHGTxPclW5v8g/PS9p8cH0Z/O8+aHH37I89vjtM6Z7DG7sbzFuetgsnBGCQpgTzYwmyEOePZiKKjpcHR75gzYGe8NV9CYDgj9KpNirutQJaJMnTIqYFi7H7ztGFRyMAzet0Pb+94x3OmTxTDo8T2co0qm7eBcN9cnJlnRvshbwP2zO3j+LBtz6A7UvzffRGcwOsYMeso4x3DnW2XAizHeZfBW+JzQhXNub4Ap7Ylh0Adz8KZTW1CtUJiu9fly1FApbxEtoFwCOs5/Ae6WZwHlCMnq55zhQbmvrnINPHDv5jF4iPV72Kd6d56ocrKutGfG+V2i2FfRi/lwnvuBNTu9cFaOl60LQvzODm17EI+dbZ/AMO+8uL7hyDV+yulfcc+Q2u+bzwkZflvOekSuTLzkus4RuxFTYmOywuKlFk/GlhndQPm+a+JNMRis6eSpNwXSOHvYPDK4IIyCF7l8w4LMiwCplpofIiaC28ua1Io8dZwM437NqyRi9gsfR+7IsRZt4OkXe2LsE3TWN/5eQcWYV530/ldBiLn+EfJiAytAXRqiVva90LSFtaXp2NAyZmgDNW3DcEiScRlim4xdktG9DOJwSElQZCt1IOYyN3+PwoG7JfsgIHmOqJyhtmm37NiDfGIQWE12DZUbR4o9AeafH4QBoXNMGWGipSE+nMRyDgtjDddApjUd/XDYKDznJG9ogspBvqwd2sy5MLKgKolpvgq4u1krcfqYuWpnSf/S4oQXhoJKJFBsr/04ErHQJCEsEwcQXiEqa3RcQoBHJht+aM53SkhVSEH1nrClnWYeYs4A1NjFMYocHcpYWzOuKyGCx3jXJ/VugTsASJ+p95Bsiuhh5x3NMLK5IadpEv09ZJqYxs3NTZ7wJuAHH3yQ58+f55NPXsxD24cffjAPcYF4y0Oq8ub1m/3fEuRNwdd+Coz2U2L/g9I+HL7Cfw3nNQ+Eb/j0+JYHQh8kvU/cw+gcjbpasy6DXWkBF6hymJ4zj7Pxjb9Pnz/NZ3/waX75Z7+f//7zz/I/f/FZ/vNf/UG+/51P8+mLJ6z3NuHNQF+DR6g518eLmlLYbvEHmnlbM4xtmbWSssSBUFn6XMsW4yihOaIfiM6j4sw23lmC8FAcqKG6w+AMYGLHCg/6isgAwhdprJ0ageE+z7kHWmk7vwzqYhIV01NKXJ2Nj7niQm9dW5Mo2U3TGsbV2+9QHNtCXNSiHvklUhB/GcK0I420fa7d3OFs3JjCKigSuODZcmOgifOHpolKe1p6ymSHAJLEMJxqsK7j98i0ICNQLlobcWVwXburJAy4yEnS0FbUgyeae71jeQYLa4jo0BZC3xDG2Zup4Vwn5NwNOEMSRznFahn5ra4tASQ0lT7xoFsAhRu1xYZy9u25Fqwjpqe4gQPadChi4wyhlC/uOOikfjWXNq+Jh6/yJNRzzUi7wTnn6OT2kntnxUjajpAG0NjaDpYHe+txJm2hccVGOYwLHWzMZltWbQLfNV7vEzRGuSSpXx0aA6jfY+YghDKK+PnDTN88mFPSUHltbbEGTIK5ZY0Ke4ntgusg+ir0XmOGj5sptzLtBkdMp3V3sglqo8QjAT/4LQ7SNj3OLdhbhs2wcIljzd7qdpbDxvENmRbti5G0HVlBK4ff1uBFZttAUDJ2aPj7tQH77JPH1MQCuR2DZTmDSHYDntDa7tTRFDxERYmMZBPFlDhQI7S73HEmNKfKxW0h2S8aztS6qyfS8MX9ItpWaKTg7CbnnluuWQkpKDYWKc4XWltdrIzGNR2nmYYSu64n3jZtE3qmNS1zHXtwXZgTSZqz7TorLdhKylewMdPQHPADUJHGMS1GFHyVEpbqJDfoOQuTdmDoxIkwriMTc/qaMZBW4Nux5c61wR8C2vuf8rhNq2DS2wYg7DhjJuimN0hozfju19ettmmCMOMYC4ergE0oIRKaPxOIYNGJCRvfdQSMIoK6576HXukxtPeBXwKekRrT6+8c7lURvvjU6s3KnWTsx4/e5ONnj/K93/8kv/rLb+XfeS76p7/9Tv72R9/It3/v43zy/Mk8O1lrxdb4dV7DFg8xosxeXBMEHmFY0i3PEbeZvwy8fZ1XfNDrM98rPgRWXqKVefbj+W/r1/M/H/H5b81zTFjD4/hM6X+u5sXHn8yHz+8/fZqbm0es58apL9KLpeFVVHsianfRtE3oa7RYMj9rwHLVJn7laz6gCFnqkKIVYM9hBPvoE5k5G4hbslsBuhiREwnYCDlNsndxrDeZ6B6JwhFYnH1od6wIx1YsZeq4tuHW0BZqVI5rOAroD03fnKtY4MZWKhbCxFkBelFrwsQMSdsCsA3KkjP2qcdhkKNg0o2OWBffSFfTvi0BT5qzzfcLjlrhpsTbffxtXsZrTJspiXkfISyCjp+ZwVmqxTpUGV0OY3E7IaHh5pSsiamITKfqXVgEimt03jEhc6IznuEwz5SE0Nx9BXtLpkEDWYcEHVqRdU/0Jkjo3LPzMynrTazjsS6M4cYGOa5e+6HAMnzC5LUHgGoZztipxYRL7oGda5l1iMGhh2lHZE5KMtDmiWSa8S37BAdkuGPg7CQNZEdmDrx7fRGjh5l2TY6GQ3KNXq93Sq7a5IbsLaSSwrowzno3IFTNg0amjAfo2+4Xk6hCysHZTi57IjL9CG97zWLHnuFIGvtu8ADuIndWLtnXmNtb+c3tfs41f265d4SnqsM7YjufgPHtvDUSdXGXVUsYTOOQz/fPyPUEp33GjiKqE4LSmdFd4USR8P9/cQY3ODPMoIf0nAvwnXe+cWPqO9n19Impfmu5TPiFGXf1T9rO2yPrPuF3nRkk+jDeWt0AZ3Qoexh8m/9b4ztLLq7uOwJXE/ASsDdzdfYl64pyZa4r+92mDOUu2m0KKtubkdee0Qfjyt7IHgc+TnndX9lKrpads4k9fvwo7z99jzcGP8onn3zCp7gfzz/x8H9C4mvG7ZuVWz7xveWh8PWrN/Mp8cuXr+Mnw6/4pPgVnxS/fvOKT5Ffj7yE4z8dufUvDXmj0FzrKKGdGnOf5xh7mH2y1qR88TIbGov0nwe//+GTfO0rH+VPv/vV/MPf/FH+x9//IP/x8+/np3/6+/n2777Isw8eh5/m7L8JvwTgxLZ4ON0ly3yLl26EAB4+3eDhOP/ixVYJn9hDtocSCbi0srK4pqlhMsYoB4QOQl/SyLubz+8V97+I+tBfnr6N6odJzlga5l1sZ2lsGxCYTDv4KLLXYqmHD2aNdjO1gSafgQorMsVbVkOuwPjbgC4DNR0+nKMaiLEDEyRmGoFZJwNdTpgrhy1/m87jm4+LuYnCkasUO/FMlmdCXSmskMQkvUmTEfdhje2E1nTiaLxFbtLJW9Sa9TkFBmjOpj31T3zyFmd+MlZuxlwzDl8OshTyZpLRhQsDPLRDsYqFFLlJW+jLqFsI3tjbwSO0XC/1zMclbieG6uxxl1gBkyR3JCIhOuUWVtsDA10FoROYNGIhWkRf0W4y+18C3I+ez+L7gDSYsRCCHk8UoRe/wOadmpsS9O7ai7NU8sHgblsX3/mGwIzWY6/GhcPagcyQHNgI5iA7co6zLWcFsFwpcMuZ3sI15v3lAbVNy1y8roV4CoEOwnhLfWfJnMURGoo2pYnnaHjMMXWp58sOKp4Dw+Row0rcU2zWRgA7DPZiDWzukst91AYkBhlY2fDXYLfwuSzghFkNbkKCc8EUcXqC8KkjPpzYnBtJZ3+QuVSLQIfPkBYbJGnaJrEq49hyZelnmrUXHMMzF6hYxHI0gsUPsrymiLYLXaEe/tY4dG1jzrxrgqxDiNvbosAYd8c/3L3DMFss7jY1xsawtGp8uQcRTG/NmTgvFck9ihIlgVzvkbHiEuTJ0M4KrLVzBBU9teunoGaCgXgt9RVoIEVyaVPbPNCCHpWxApLczKSZVkcKmaOpv7y/cRY1FEwXzh4g4oiNUM3a7Zz4xM3HoBOB3opo8x2lSX54nSDVpY8XLBjk6DZthUD1MV0HHuX2iC9ZX4azx5reD4CuLTA9p1v/cxzGJCJUJsRs5zcDPL/nUXRwxrh/6kCcHuZbYCgq0LEnB26xfergPThoi7UrpA15BSDOqeDF5noXcTrumjgZVGP+BYQV6soxT77oCHGxGxz1tZgWqrkWbsbstlLeoHufD0C/8aVn+esffjP/8ref5d9+/oP88q+/nT/57lfytS99mKfvPRq6c26DcS+QpS0cugopc+CBzxif1/xAV7n1mY/XyDe8AfjqeNbzzb+XPPP5V4HqV9i+SfjK/4mIXHKc6qY8V37wAc+VH8c3BJ8//2jeHHzvyeO0ztp4TWdW1mFO0ss6sPRyadwPpw198zCE5Z6xfW4X78qAfPGw94QXZBe8cseEd67i3iQT/OLhKvUhkTtjoLdKApg2wc/fyA7PKJuksR8On4c/5G3fSmNxbUafg/4leIL39Z5J0rbuog98KPQdvhjbfWu7R/xQQ7qzt3Weo8HTPrWY1/Rkbv/huKM5r3Fo7neWfcZyHc1dO+ND3rCm8tZmdvhuHBKuNRTM36pv7pl9pmz09N7WD/lvM/Jgj+/OKKz755ujnSsoR45NPwKow/H7beQKujOx6KRnzv/IAfqivmLCNeOhf8SA6Yfz26rPyXB97ygxr9Pipo0wDNcBe9a6YCCew9wj2ryT6otYrnjN/S+yrjpJelMkMBFzLXhgsY3t5Vopdp1khOBCjn7+kOjhq6BzIbE0Dm7bmSuDAaqLdl6ou29/xoKMwSAXV+qiyqLWwt+yZn3HhBcU4+gW2mbbtA8ktWxW4RwxoCjXy2OWXBpc+QvATwcVzOmex91y9/lNwIG8WlhbkTiCM8XYBf7UCEDBT8G0O5dVtdumreYWTN224BmxTFhsQ2ND5u9rEM4tNOZhPPvKMLd7mmu798d3gEIXwWAvlrPMCBBLYJNHJfzZK7wWBtJuHbTcU46M9Pgav5RCgHIRasZ2am1k5hkSzkVrS9zSNm3DYA9Wzrbvku2VyCn7EL0ih7AX53Ld2WVZZKCRwXWIrQyHlFp4uxeFtJOyT5kAABAASURBVAyYdmspNVccseykSTvmkyN/RBxjK9l7bbMQ8Esn92I/MCa0U3dEe1uUoTI9LKJIWFOaaSft0aNH+xPdD96fvxb89JMXefHx83zw4Yd59OgmPii+fu2nwG/mk+D5xPj1q7wEm4dDHxrn0+LX2TH07eb6f6nz4c89KyyIuZn5WHTx5h5Ht9dXTkCBAR4WfXNT3rB8mm9+40X+kw/EP/l+/sd//uP8y0++m7/67Gv52pc/zOMnzRtr+6StmKtkN2a+MvAozziXXxpu7hw8ryUZ/uLv+hXQ4TiNtjJ7ALDWzieJvn1+iSKGu/uAlJjE8Itdsuc+Aulg3IiUXTGmvSUZoIm+d0torgtFqPfkxFLmc2GuYwomLaDCHhu+sA2Hhsm4AhxbGTwDVEJw5gNsmyZBZc/AiihCZkKAnScYRXLdiqOAq8wnDZAucBRo6zYPFjHw9rhPik/E0blHX8e0h5PNGtsCyQZOteLelF1HP3FiU04JxspmoJLoRTjTjLMJ+ly3MH9bVQqhZZyUfUZAMQAaqxrGoIPojOCendyWGNcrasyE4bQxqQyEIR6rZqxBZghg0xYjo7dJcRbOGBsmasWTHubC5f7xZ9L1tb8heeKEMfe+D5uJOMJFDQBz/YVe8kpajUxrT3td8IavUgEhNVLWsDO2foi5X+3qhNaThX30qveGtGCKNObJ5nf21AiD/pingdM27RYMFpU0Sevp4MI9X2pyNmKB1BalJJhuJba2JNpJBsDTCQc2PAw6KN09xmsenMCnjznuypRa2U0Hq238mms1PsOcwSYWN3DGG2cAoO00fBFvD41vl2UZ0FmvtlgdLIbhnC5X1+WWxBIvGpW2CX32pY1z8i/3F0ALSSEe/Eybqmmb+ULHw9fTRlyTsYBl2p1HeN+jncAwytjt3h+vQNc6QvG9gsRacwhJTqq6eGsk00gZnZ0wdo83iS/QSloyiw5DaCqEUNpeibOefgZPxWaFOZteS2CAZpsdT6fFpgcZcwZmw8/YGGoytrLiInTc936vQfF6o1jAGhkuQ9vhkp7J4CD2aywI1Nb4rgkS730uDjohARlSMg52bJt/uR2y8e7Q9nSAZYY5Fq87vm+ImeV/boR1a5sSuCuSVzbmSk/b7eyfYEm5zVZszt0WRK4cZaVtQsdKMOStGHMoSNji2lpusm3OxX17GytN0pvmplg3TQHLi9TjvMmnz5/mh3/09fzqx9+bNwP/4ac8+/zx1/MH33iejz54khu5za6b3arP4HWawIYv48JyCT7nLd7Yu/XZ7c0bnuV4huO57uU83/FMp82bgPPMh/YNwld8CPz68obgGyqFZ8knvAH4bJ4lP3nBup49443K9/KYxbW9LKHl/JwcRHSvr4l4aGjtAI3AHY7Xi2sY4k05YAVlnNhCQGJIMYcQR8zoRgGr6Ia8i5iJD4cO/86GQkYQMpkXg1nkKycPm8Q9H8WzG+g2ZgQvxlFDRSEKgB29Fh85ANRZk2w9hBScYhVuRzPYT+daw5nQTMi5z6Qi4Z6USL3cNUoPw7WPHPs6wJ1zIWHQZwpLOcfl5j9qihk73JnNmhR0b+OfMWth14LaDwW8JYpgRmkPP1SiLmUxxtkacxvsxnr6dTjRWOaQohFqBpG+hdzCGykhJEmTkdjct94JHnpgF+Xa5MkZ7bCrnythFphiO7lwlaBzacUqSEcvrIV1CuZ0oxpqthIl44CqSXBJcw0wykKFlUichOwGl4Vt+xwlnrh6cIwqOOYr1sK9dObyG8z0jWGRYv0ld/IXR8JpoMQVWEZHdp5jxy/mteAe3QKBs3Wum2u7krZpEThFzFj4mImAixjJvXaTHc20IY51oALKxu7GNfHOuNFreyMPxrX9bnU3nou8Q7Z18DnJq1l26O3RqgqHTnBSdbF3x6Fv+xyvgSt7kmc4iVsfF347x2iacrj/K2qvdGdc2yL3/au1aCqbxItZLmfTNm1jc2yqOdJ12CpE9ywzBG4M4G0yltxTMKOMf9TPg2YskuLVYqAXOfu1Lbbn3uh8AwuyBtW9vW+K8EXuIKsol9BUuCAY9AmqlXFmWLPaXWvbA18NC1vJMHO0jQRs5+ad7TrW4tE3cb0zcxFUUPf3IHAlcpS7Uw71kA2OnQdtlSDiMs5QZV7WFLz9g/XuWmRaiYzxWw5M81sxWdHs83ofvqge4Fs1/NYbsI6uVX2IN/Nlc0dl/EePH+f9D57mow+f8abg/oT3GW8M+s+Mw77cq/805A1vBr5+dZvz4fDXv34ZPzVW/OR4ax4iX7+ZNxH3P0F5w5uLCncrT+j02KypVrbd2eLFJnCsMC5b+zFvVL7g4fg7v/9pfvqn38q/8kn5//n3P8j/8Tffzg++/Wk+ef6I1fKAyoN0Sz1qTFH0eByOtebFAJuFEWZdFodginDwtRXtjclDBKi3r8FiPko4Tj4DEwwfDl4MrWSm9Gqc+7uxOAG5qEzD0VYMD3YMU2vmdg0HqL8DWOIr7cyyCWurcyz1XbdKPalwXNO2qUFwUYOCUPQzx4QTBYTQsMdPtDtjaIsLTMcyvNmUTHtwnC+duINzqwOmfUt1KDPqxwbQkoMmQGFsDOc6IWkEWKJIqLZF76yjdi2hiUO2U4lMSs4UQ9ABG1tNAix/sZ0auviL+8wdut9NxbOwImeDWiMLf4su1wk/TLrCfEDt1gt7d+pRfBE3j5VsGL8jIGtLyN3nsfhVGBo4S8QwfmGz3yNuhPmtK1UX5qToj/CL4gKBRmgxRdH0FezQ1v4FlrlxpstVdJbng9O410TawlfEqDTrAcppp1q6S3PiMTHWWATUkLAIZr6xEqJNbxqbrNEU1lYgQMc6MP1uOjuUvWX2i6m+Zf1n0O+d8sttFOJt07IWbKqO3ZbFkykQbGIACXhnbfBnfgj00DwLMpiGWMg5cW3idjncBpqUg02NUHOrFbL23rDOe2CTGRcpKjQpw7NecJoS2X0wVrG9nXOxmWjBXQBr7gmMo5s3OJyBRt8m1J8q48M49DmjLjvJvLjo5GgQYOOUEgom6xqKg4KfEFMamhkrTrnXs8CK32wqZzt5wGolxAjKb7WTtjm/rGBs9st90BJpqLdyS74xyHOeDAnxTDMT2ti5g7PbolbCepDQLImaEksHWVM/aXFYY6ZhQ+CXELgLGTCgY7TbMregexXBCq1I0jYNa5ugFutgLiB6iSmY9KlTubwiw8FkThP33J4B0SxuTNFQO2lc3+Dk4MY6W6yQSDO0cvg4PgutZL6VB9UhviTnbBOhNOvhFW4RN2JtQM2Za8OdaxQcsxZn3rFd3YKO4DsyPXkbahvb4h4v8SCd82fPaO1mc1EhnGkUWavjuheo9BXLmTMTpCSGPa45o7VWAlZk4rw+lNeWG/1AnTXf5sOnN/nW736Sn/3FH+bffvH9/OvPPsvP/+L3890/+FK+9PH7efKICs2RhaZO9sSswTrMQzxXTXfmZw2LNwLnuY5nuzc8t73hzT7f9Nv/KoQPgF++zK+Rl4cY8w1B/6LwzZvX8awe8eHy+0+f5vmzj/LJi4/z8UfP8sH7rI3nysfE2rKQuwWworjGOVUOrG0aKSuYrHvpgHB6rJFDSyTkqkE5PXO+KL55FLjOubJ3/DeMk04S/cK8tg+wLETYvR0QCqQoYo6nDHQ4fRAjg3MgWGS6yBiZ/Y65sT0OwHDfi/nKRB7EwApBwfxf7ovcjOTtdrfII9ZDH2odepQOIkUBOxTW0d8CDvxQdR31tqHOgQltk8CdA6QfkM2d0UHJg8b9CfEB+A7Xkgj9Hl0/l7NgAuuRjrWvL/YXdXlnXHvqHYC2crj/S8panlZiBSVHO2y/7w7k+l4eW8oucDAOBd6pd/got1608E7RQ3QUYwbR+2iIYQfstDIN8gEcatC3hyMK3S3Meq9Js6BS/Rr8HNsChqj17ovV+HKbTDlerMKRVmHAdlRA8M4q6pBRJMmxoDR3Tcoh13BckHLHnLS2vEaSQDc0m96nqTtrhwG343/xYJEFNyO5tLvcEim4gvr8zrouwYWloN7q7kmZlUpS3mJ9ITB7vmLoK1PywK2qvOscD8o95f7KXq2jTJAC88NzHAcAleJ+EbmKUMgPrch0DDMUqHdRnSGcwyK2TgcbUw75dBz64Z9znZrI7pMuW9mQ96J36jVi8aF6WAR4ljnJIADjbQYA3olhXnVR5WAS0VLCFAspor0lV21hK6h3d4MKCyiMXi8S/+0uWTkiJh1mWIWuQrnYxnZ4KNyX5/U2JDfkK0UrsR1TyVWELmJMga9SLrEHRvEV1Fv9/nXbVdbUJIO+r+2RNv5GFtDluNgPLtvmbiEwONjcSg4GD2lu8uTJ43z4wft5/tFH+dR/Uvzxx/G/PehDH8/J+78zw8Oj/5z4FQ+QL1+/2g+MfJL86vhU2TcMT9sHyNfgb97c5pYCt/wCcatmDfTYPL+2oeuyVnfOYvF6CGq6fwl4i/Xee4/zO196lj/57tfyX3783fyPv//j+D8j+cWffSvf+vqLfPD+o5RP162p4MS9m7vnpTLdWfQxqZp5qRgDgE4aa5GAcIK55UHdHGO8CEcRD62w3QtmZk6JMR9Eu0d9FnIDHkiYBBNCW8AyDeRiC2xf/i7V4RtJb6Kz52Y1rNFo2yt8zNjMl38KGWOyumgrAWnJDyh715o8GBHfTrR1jTf7CzDBto6CGVsdkDMVk2rba41iqwgwJWMivLhnAk40rCYtZ6ol6YID2CG1gOl8CTHJ2NL19zkZxxsuWgY26Qk6NhzN2UPg64jXwZWgwc66mHf3D/zB4VIG4lWXqADN9ZQIqW1ahO/Dlj12zyHnqjBZGd7ce+bCaxnGZrXUcs+QIFID33CmEZ8guD5pbVNt8ulp9RRA7H1eOfDQmjLeel20dJyDX2gDX2lZPxz7GnsJ464RoNEMMTA+k+83XfkuhTYYtdWojOC4nrbpcd+7nSY5JTRt1O461JMnyRPYAcYjVgOKvO6zWasg7oMM8O3FYx+8BUFCKwKYCfLtmMFNWqlf17Vy1EfbF4OC2r3ET8A6+kRQoRTbOIO6olta9CJW16uc8UxrjWOi2uYGaXHCfFYlNfh+MKYJfHQ9eCjGsBVuRxyjKE/ICg1fFVQw6EChpEAOd9uArJA0CxgBpnDb0HHoDXYvAhk7NDLdJ1ZrXCPByrTCpOzYDFDuAGMhiBZvm7Y77vxpdEmb7r0GGxs8W1D4pEBkJWMH0Gho6qKd5qIAWoZZN1nzGp20YHTnCTrTNBBj+phkTBhThNtsW1MOpMXfC03rFVkBScvI/cBqE8wtGOKhUaCFv7DthOTMfNizLvGRpkXS8WZ/k7cGEZ2pJrAp3Cj0hUMU1QsTCD/US7HN0dfU3iAjIPGWYWJ7YNnbOPBDgcnb0qLpFEl9rUg5t+WY3rjnBT/44XiIFeXcFK/2oceGokbNfvbrFHxKiEMdp1TjNoJGADsKBL1ckNQSAAAQAElEQVThhDaGCCnFt8MZxWtH2zzqbT540nz9Sx/mr374u/nnv/ss//7z78+Hn3/22VfzjS9/lA95xmFDsXXmwSKXMaoWlMUUoCmj3Xm5uq4BufVZ7BD/RcirVy+zn99ebc0bgb/m2e7ly8PH9o3ALW+m6ntPnsT/ecjHPCu+mL8O/DDvP30/lzcDsxvLwWAddoTd44ca43jy2ZyNDcpyxVCbzn4kep9N3EHJdYO9OyB7nQRI9CgzcP2Jnn3u87WivzMooGPuaAbO6+Je7JNH/Ojm78WeABx6mbcHdKcIWNR9HWCH18M7lTzse/DG7sZtwXp3v86VqnC4dGYkZfZ0f/V6W4gfvW1aBaCHoB52Q8kec/Lda47TOebDverylTtIT7lD7qzm7kv09LSVh75YyMk0DyDjeT/FxjojYsj1xVYGBWUfjsbeh9S9LTneV1u3TdtNPMchb8xRGeiMP9CfFzNPeUB/y5VzLbNOiyLzc/4MkgnEhgRwhqh+W+q9OmRi0q8F6Lob0jdFPcchOMJADyJeDUnItY179G6Nmksza/DuZNlj7zDe9PHgjiY+V2YSB9nDTAyJvrCVHQgvrWvEo3CWeY1Irla57fnnw0OASR2SCDDRyl7HJFI8V9LKhEDvEKkwOWjq3BulIu0MRI+65E4q2r5CHGPmWxqI0AgVmciLflcAEr0LAv1Iv0rCpJdARzMc3TlIxTOCOrqeQkoUtsQPzOwFo6bvxBjPpZmFsBbXM4JLH5op7AD2tt5dkPBVb5u2CT001+xiaokDFLNu8bdkLMfQWE7mzLBjntKkdUiiwm7HyF6XJEy6tTeGQ2/hmXQcjCr4oq4tR7PCKd2LoMywNsM6h9vJ5/amWElShlTGcQAxF3WWJjqnHHVmnXLNIVYkEwOgZ8RhClgNObv4ts/o9o7xAC2pxLqEhFGX3pbQFkGsVANhd4y7u4eRcWUo4+RhzVChJa4wudfbc558/Chw5EVOzmYlT0W9sYfeXpNxxIKbdn9k6ihXqGc7QqDIVWhMqkXRGe26kLb7HnCuEXzyhQlIT3Q2HLFSwHVeINChmC/oTNrgKiWZQM6m9+jR4zx978k86L14/nH85PfZsw8Ha5vXPET6Jt8b3xx8+TqveFB86cMj8pKHx/0Xgzxcjv06r3nz8BWfPr9+fTu5vskzD6P8YjTXiEnVisvxgdvrdjtvOrAp150AYbPJM/6IB+gPnj7J7371Rf7yj38v//TTz/I//8uP8m8//17+4gdfy1e//CxP3pviZscXa38ZUC9qUi02GOMt1jPz4zGZI2qFLWc4a7P9i6HF4dGHkx0drqb8I7AxHPNRhMsv46GxgqPAGTNuXTW7nQ5x+lmzU6HEZjFpG685E6GF12hg8tZIGRWiu/T4xkBYQ0sFNJ3I2W/hwiGRsMQdwHH/8S81PC9Zk8h+ruwYM5189+Q1U8titiziCimz3uDfWBuPlGDG2JQG2FzeLHIVgNZoHAWggjGm7QZIdi6WsDHiRlA7biA7vy0W2QSbG2xw4nSqhEDAMjpYLfxqAUmSRe5CQmsJio0AyDnFfIR3lwnY5SammK/EZi1zYnzvxJgSYovzQiUkNq53pW2S8pV4lqEtZADIawQAcK7h+DvXGBF62RQKTkhUKXtOQuSEdvJd2e2BndslTDcLmTWhCZojn6CFQEbNsGOYE8z1zIneMYeVcrbBWC9xoakxrxl4xCru/CSpQGeClgiiPzkF5jxd0CKH1BhWjLt3GIRZPcHzx4gxkIT8GRasQzjVDesHXCG3hazgY1Eagj4y9eCoJwMbAsyEMAMoWHOThBmwyd6UIWSamIaQtZTCl7hjNUyxrWYk0IKr4WIRxyHINGMPhs9BMLLzHcAmMlSxpO2I84XDWmmmoWCM6QBNdZHtQ4Lf1pESdxlzTy+WYmTipLIGIAw7Fn5QhAEwcBxxps9Z9MYK22c0rljZ+GLN2QWIJnslRL1HgkbEWNw4m7qvR2BPDeYVb2V2eOLBX3sy0tkbDh34jmO4bRrScJbrwcOM5tImuIjDyNLXBgt2puEsoos5xg8RbH2ESLYwsq81r+cri5/tC3+/Pvh6SxFKQaZjk7sQIa8HJrjeyq25rMZ4JsDPEDRbgbNmfgwnzGCTRt5K9rftIjsjM5JLxzzOFocf/5SeRDR8sOAuD4ZMkMGByGO2RfFR6Ct7MSFVh7MsQILrnn0PP6CAGQoj7IVNHmpmMqrM658Lw9k19rlNLcmwfeYIZzwY1WYpcwghOqsWTfnw9PGj23zy8dP88Ntfyf/x42/n33/xw/wjzzY//tNv5tu/+0k+fvYkPvuw0Vkj004NClCMWhSnE8ZmXS4B6whjcZ1u15v4n3d5czyb+QynvOQDXJ/hfs2zm3reINTmGe+1z3vwX/Mct9iLHxS//8EH+ejZs/nXJR8/e8aHse/n8ePH8fMhFrfnZJw1nMOpwc8upD3rJlHNZrSERzbnbhzL4YGYuzgR870t6jAVQj2uIwd2/Xue/JyNa0KPYn4COWe7siXoKmf41GKXNWkYEFRTlVzRU0TvosRZ+17/FUpOlKu9mLfFSvetnb+xy3i9UUsrzkX6LivQuVULRogp8ZmXnjRRFnXoLBTg4MlVvL+d+xRIpqBASDrp3JyDt1yPEFawqXjBt3HEiF9iV/YlahB8uvaIwyCU6hbm8NqzGpd7Jz0qzRpZJX7LsNOPUV/BNaZAtYioO1GsNPWthcBm7qSFpZgQG346X4txAfUQ1Od2eUrImVI4llXi4MVD9nViJawBSmyGc0xSLrrm1JigA0z6YO/SUiYJ49SY9gv9MKomcCgsT2bUMbA2LMdTcDeJNbvWLY3aNS3WvKYgGZXalCTje79gxOcaE6ATtQuqM/d3zkYx86ztPXnCoy2qGCQ9Y08kna9t86ag0e28NTLBW1ivkX3LXCOfZ19mYSEu+uJ/XsIX4maXbWxSt3owiipyCR0K67fo5t3RTL0gYzBwMe8Yv8mywhXn4mp09tEzLHTaX6jPDK/BmXRi9xPLDMp9FK9b7rIBdBRC3jsj2or3g6J9CLcylDPhAEFOS01V1SHbq2viXjjAK2VkEV1X2LV9BT80ofUB9tC/C99FSLuDsYwomFd9I3KVS0BHuQBh7Zsb2rYcr0naCoS3ujjC2dB5RYCAyzj9YlJybkE0E05sBglXojn4g+Hd+H30vvegwDvca/61fZ9alquASkL0UAB7ux1rj5pjSeDeG8XB+AItrlw4GC0I0pZ5BghmfOB/8vgRD3lP8/z58/1Xgy/8Czwe+uaJ9Dav3/BgifiQOA+MPFC+4pPmVzxAvhr7Vfw/FPug+WoeKF/nlofKN7dvMr9A8HC6+AVkvxjPSuMrdpO9hpu9vwB0NiAniQtUYiA8IDfPn72Xb33z0/zsz7+V//OXf5L/6z//KL/6T9/LH3/n6/mdTz/Mkyc3uYFvWlusm4Qx2CPcHEsJrYjfk65NjUsIWnOzWIOSoxmAswZr/Jr9uN6D0kNvRT7AIsd+szPiMojsVOKn3+wvuTtfP2kbm+qUALUNPb0K9gaPHtC2oefSiLmWwbrR9jBYUMNXwdnPXAMXMrYYMh0i+OK8Fr8seNXamklUjZouT0OtJNBiUy/O0Fdn7QK2jAq2ve3wi9P2sIuXsRlzI55ko2t0k9wZ2/Q+2/PBJMd4r36TERom17e9iW3zk5sm5SublN2W205xtuBjcyyDaUqfmCEMjstlUA9HIqQ1WkIueaGZuwEZCiC9gtBbTk4N5jZws6UgLo0gtZvmBoltIIft7P3pr5Mx96POshi01gpjUI26qzh01ELZWcnEAjfpfDGAHYxmmrwxGIaKDvVaCIo+5uwWzVsMrGfFEC56xgTl2jNNR8PqiwVikwAqTWd0GctJBH3mzjyk7BgR7sfYyFdNsWr5S/9tBpaDLC8mesLzPeBqJ4MEK1M4K67qBqRYKEYtJWnLkGlj4o7D0G6nLTyAoy/0ilWdS12MpkWiJK34iq0O28w8OLPm4LdNjSHFahlLKeNguy8iyY2xAVYGSNI2lwbMhcLd2JQwPm6H26KD3BTeSlskW9KZg9kDjDIe7DqEMS0jfSXp8RWb+OmPDSgJdfZiVM4Rn/XhA+9layjEy/d+6/kBNFzZo9jxGgi0A3OIIX/HxUlL25GkdCQ0aga/3X5bPJCpuW0KZRqx7OiopV3MwZOcOrbGr8x43nNhUaBFH2vcKVRivtztCMLKzDsHgg0yHfPMsaql/OVf7gUnx58PC52Z3xGBPFBo2OYQtgMwHePELYRMPvMdEaPDNRWHHdyiFBTe1Bu+/pbNvSWPgN0JAClPBgCjL7xaYsctCCTCDv1eppT72VeeZHw7L08qlndg1gZczBbOUlkwPNqbYx7VDXHnoXqgp7xIt9S4SVTO8zgrH3/4JH/4zS/lx3/+7fzXn38///yLH+Tnf/Ut3iD8cr7y6Qd57zE5TEAnMdPaplgK6kEHJT7L5A3NN7zp+JrnrlevFx/mvh55/fpVfEZTfHbzzUA/2NWe57h5dnsTn/O8Pq79vSdP439e5mOeDV/wXPjRhx/m/fffz6PHj9MyZ9gRk7rfsC9MxmNpOppoqdbUlXdfb8+x1FMvE4rlAaO+sMPrYriQTntOb9BzfZ36BbuLZbAczZimWtHOMO687HYpcRod3g52q4fjwAdfpcDpVSbu7kdsn9fF2THGt5C3AEj3OgSuxT3oNzrk3OM89O8F7zvnXF7LM4JdbQdkXxeBL5DrKbWp8QXs3xxi3ncd9yRafwwG7VPIoQPuLrytd49yO5P0HkFPuQf+Fo45yh3180/uXNs9/nx/GEHoU6eLFXZk/HPoYaxMrIy5NMDT7jZElO3tu/W039IncXLftQcC9J2HQd/2w/EsJK7de6sUfbiSbnCPkwJC3wBsbe6tUYBSUJd+c7GIeG8r82qHHxJHDtIUmUPnBTJ6kEwY5QARxTj93lFYa9BM5vlD2LksscEk8kZYvAHrXUuOxvQuZR4ET4g8+pS4/HA11zj8CVwI9+sLZziSd5K1+ckaReQMn7snkJC0SB4JNQ+Z+bEJmz6yMSrdFZoEEJlbiLUM27uMpdApJ2je/ADCOHXgKZ79HZZpZ/5FL3aCTPAYjB3mPcUUXqrB3lXboPONyKoD20M7hVvqrG2yoaO9vpt2NYqTx4RYMVeZ/D0kp4YTJTR0UWfXVvTVIw4H4LW1rvm8ZjAhAWroY8U5WhIOcS152N65fkvJRo56U59S3gSglyksJzwAXM/utMWBsjQOacuyGus4y0VcxwixXEtoh+9mpyDQlXZOZc/btFdCzYmVHKTtEcc/OshhfbG6mnJPJb0OCLopxl3Xa5uWe7R3eI59rGxwEVJQaeGy5gDMugURIdT0G94AfPrek8sD4CeffDJvEj7lofCGX25u50GTB0YfNnkj0E+Wfag89a9//SqvXr7ccnmz8HXe8ObgLQ+nM0sCqwAAEABJREFUt+Tfomd+J1ZYkKsV25orxxpbPWziM8KVc5vEyHuPb/Lpi/fzx9/5av7pbz/L//dXf5L/+OUP87O//E6+8wdfzkfPn6Y+mU8+Wd5oJuJ7n1mkrMeaTDcvP+L60jgtmMzcw9ogPNjYy18mMGMcjdIkDl+fbGjxrxQwA5o1e6Am8dDMYQkAuYqzChMV+ZlwIBwGCpxiG6KWdc8fVtrlPmgpwBr1oQzXnyugLic27XEkaBz8lgiYaxZmRr6tAGZeMzP1PN7NISaR/JbcJG1jzPm1Gpr5KmR89KSZDts9CbVHdHAR5MQwjzIsa6W94hI454NGzHFoCTRONruV/SBObgApgZYVr81vQag3FGMKEAroMHCcb5m/cIiMj21q1WB2qkJgBQTo2HTOa603O4Sr0e7ajttcVDe4cwO4dKeoGFkDmEFgimODeb3nTI/7ARQyHR8moVuEGtaST21NY8rsBYCQLgIXh2Vj07VRbVlWw6Ei6HS+YnM9xYDLzODaTatoTwCDLhdx3uFWDAsMa8obW9nXicXTF4QQgywPd76ncP1FfyCw0LwebIccHLsctTLrsa57VACP5JkTe7FxBWpYAvPejnK+wYdzTEYEl7mspSSZRFUzX1wH9bmmFq+UNRHd7vWc8dCAqQlH8BT4zJAM/5bgePBcC7ZxFrnQBAc30lJNDEdFIDZ5yp0dSruWmA7NmtsWMBeE1azAOuJNizdBcXxSithFSIj+Odf4A1B1JaQjR40kE6KefMIzj5yxQ8OhY+xeMub1F9ccEkCozUQLa3NZ+VFTf3jyiUNzNM0kUBT3QCAurp1AGcxZC4N+KIiuO9yXCCTxpuB7PtCJATjNngPLWqGtsz56Y+ZOwBT4VtTne5i8ULtKCS/nAEFDDAgfzMlfMBSgycGGs9gTGdDwwddg2KOpbxw7o4/7a1Hjgk0qgN2AvhWx4Vgvh+ZUMInhw8K2/uGDrZlj+7hQtDcHh44/a2QuylMAjK4N7ve82DIZjOM4iGHveOCzhrmGYqGteYsPAw5JcOgUBcEgC8Ne4uG6uR7Dm9toMzycXx9xPSRhwWemD58+yje//iJ//aNv5h9/8ln+G28G/te//U7+4rOv5ve+8iwfvOdP85XlGmPttefVXgxOeKcoDxfcPSs+YymLZ60380HuK94IfBXf+JvnteOvAX/tsxrPaT6/vRLzDUGe7cwNcz969IgPit/P84+e58XHL9Afjf+YNwONs4TpzrkNxtUUpaAuveXUWWNLBM3m3NjE55qR1UNCfGx0wLboILyI+/uJZVpYJarkrpWc4nIqjLtfbAMbmvkp56UhIyOL9bsfhRWDrbQ7yRorwVfA6BkBRbcNPbt1q0UMa48Yl37EVcqB35nH7BdA4xAnUayNuFbPzA1NFhg3RQ72UVnlDmRhn0E0/cI9bRj3umd+n0Sty+G5O4R5L2vB3WtKXGqO1vB14UGiHyHoOlusA20Wq2Y24uOiF1WCUGtG7ZW76GY7AtKNoewuRtE+ZM+1qJS7e4FJzb8WZ5PELcIawnTrENVhA58dZHgFKIkK5lUvtnIyr7W4AoU+68B1btzpuFRlbjzx5b6URYRSbGGCxQcZ7mgGv+eAZ31eW+jEDVAMxTi56pl7mHrIJEJCe3b70KjghMgCD+K83oeKNSyohkmRo7te5XDvFPV1Rs2Ad5Vpzgjw0S+1BycHvZAJL3KvZYMzutaw+0wjbzTD5PIdRSoefYXfeQ7CoUBjfLg6b4lRwVM/tPXflqvybwc/F2GxxN7OFbmeH9I7u0co953BXM4o123zz+qnljH2DIe3qToIgYuPDTL9Yp7GhURYe+N71Af+bbt05eC7210ns7VLSEPJu9qZQUxTnoI7RdTgxVF05wbRqMMh2udNA//COcIhP/+Ptf521V2Xazi19m8rVzn9bXPgXaXh7cw94n5B91pewha5liNwqYOxkDmEB1r3oN9T4pbMJOVzm7z7wXdnyVNOrrZy2cdO22EDyvZ8HT2tt/RO22PO+2tYG7suM/AMK9d42/s+HP/7MH4S/NFHH+VjHgY//vj5vFH43pMnaZv5n5D4sHnIq1dveOB8HR84f+3D5fmGIQ+cr3hD8JUPm+g3aB9Sb49fUP2BsphPaYtlX8yRlC/fiLxBZxo4uvPNs7BWTPng/cf53a9+lL/+4Tfyrz/9bv7n3/8w//1n38vf/ejr+fY3PuRB9iaPHocX881Pg63g36xdB7C9qww4faIMa24goIWDmn7DpemtP+8ScvHoxm/x1aGpFz8zi40slILCyym40xd7mzCDZ3O3opUWNn3w3uDfTE7AQuzWtSnZWQYXuFqKWtG+iAZziivOv3WyU4tGYlsMyt5mu/G2CT20FoM1dIDNbWskUWPuOVgjdqZh0D3IgzLoDOJjHIO+pHGpj7+4l9xC00H3UDwEbnvoTc/wiW4e4+BN4IWmKj/5MRPgOe9EE1nItjNtzeiwhquFoWJR58OWSdaV7XVaAsNhMEDKKAfOL8a1kdbrDCEI3fVQOi1ObMthXxRyKx+o6eBAY+m1M6btCDRKOUJtQud74waNBQeDeKidtGLZTRMJUuYbSVPsk1DOsBVrgs6hPKfTFiaoi3QL4M0hIrGVJfBmwS2/UOteBFzbe2odsfN8xO/EPSIHf+MN02CuTA7WdEGk7biJGuEgGWPDVKUVaTreYgXMoadSBmeQMFzs6QD6I2vOuAUjNmlj8z2yHeIazYa1FcgALTxM+y1nlJSO5Gy7fsRzv82+oQ7j3BQaKJm6zNOVmxsQTRQvZns9Y2dai6MQEcCLq7L+6AvetJXiBU3GpHCC2ZR5GHGKSDG2UtzYRrvapQcusO0BHISUzBCV5+JacmkVTluQna/FjbCxcbLtHc5dY0ecUeC02ATahm56qu9I3g0gHSQgROgBILRPRB8HSJgNwxPLbk23gdaSh3nB5iS4PgLGRqbysMcajuuVdCYbxm4x6MGObWwWRKamueGuDv7i3tIX13ezs3trExuc1NHwLTe8scmEt2PhFlrMiKxA2TEs+gCURtPD+lSnQAjJk0Mo5cuujM8g1tiathhk0xu/kt6QjoRWxF6M+Uu/WettFj/Xnafk3DTxF2j3Kk+bFYcq040HDkBuOIdwXreIWAmaM7WIffDoNl//0vv5s+99Zf6p8L/+4rP84999Jz/906/nO7/3cV588DSPHzWTw5qt2ZbXZGdPhHADIwyx9TKwKs54rtPxZuArns/OZzP/dYdv/in7X3T4JuHr6L/m2Ux5g+bd4zy6ucnT9x7n2bMP8+L5R/nkxfN89NGzPH36Xh7xRuFNb5i+zIywqBaNF9A8bJdYiG7ejA4IPZemQ72Lr6G/VjQvMhjk0Rf0nsFp3PPvHPLGMXmf6bYGDIvM5zdy6ff4FzKB077a8wnd028VOHN3QG8+0CNJG3W/S1NEJShzdwCMjf6cblg506Vd2/p3QsTXFxMOEISZBE7hDAG59Q7GQwWP+EP0zr8fvPPIg/TQB9r9EtiGo7KDD8bPC4grB/3K3MhbgPBeF7vWQbZfbhzp9++7jUB6qxt5C/xfBjoZ57j1QAzbu8yjqxDhAjoiR3TUDOziIG0XDv2AsN7q560+lBlCjS35nHbQLtE7/86aNZ7FL8w744p5Bx7W9dIPKHlXLbF3kpMwwbvu6ZvQOlFvgets0U6UYfqiAh0iPPqAxzdUC5duqcEZWgEMO4l61yJMsfgDJW81mSfYtFtSMIRy84PVNYHs7tM465oYCGZIw9q9LX63cxllIfS5SCSvdH9NPX5YrZOM0W1jDR0igB5qOjbzZARg+GCYg6mvRd7ha7ZND3+UqUjbtE3op3j0LmK+SS+4ZAXg4M8ZAU1eaNhiivkg+zJA6APBnfBlIDeC1s7nN2mnyHKNysX2nA8Ra5scstDmAuTSCAfZNXb0ErsyuFrQYFmbzblHhZsl1g3RLdmNmifEtGNu3g7fG6l5+qZl2Jlm6DIPztheICWsl+4anMO0tqEnzaW1OKccfEplOBNqJrzQxCeGnWmd0alOqTFhpC25SLYEbQ+NUoz0ZiBU3tVOnloZjmQc1+Ke5we9DvNFYQ26c4OdC0NzhYBInCLZLwG4k5/dcMdY8apCJ8/pRqgbcGVPA2dlmnHPepxjmJDEww/2DQ+GvgnoPxV5Mf9R6Y/znAfEp0+f5tHNTfxF6/b1bV7zRt/rNz5gbtlvDL6M+iWfRG/h4dP/HiEPnfNPWtQ8uNLz8A3C5lyrqyor4mV4DkkfGRuYjhfXwTMqD7BP8u1vfpK/+4vfz7//8o/zP3/1p/nXn3yXT9+/wafvH+XZ08dWnq23xVYyOrTbqQtmMc5vEUFxqljlfBdCHjA11kX8JYEV4x9xCF4nr7fi+471lwTyCTGTBsqaKmsy0Uw/BGvfUm+RtQYZCoQFf3cs/a2Gy+yzVhwoa2ymwGaEK44FnlgvNOFko65VezL5BcYY5TNNZ3hwx4aFpk/Y2uf8RJiDkSD9COnLIN8MAvQdg20EhsoouB7CAhjBGU0gWrBZP9p7hyDoXRyHTlASCmdWrj5KkLL5i8is6AyYI4APY1ZmHguanBx8KbEtBrncyJ7fMp+sNedHBeIDDYYDfTo5o6deGXesG2Q0F2w1LUI+IL1IwFyOHHUYvF9uMTCZu/KZAwYYdfCXPmIF4/pTKHjg42ubgU+KHS9hCRyBdYrd2KQk2yYYlhoZobXg46DH1mEeYqwwG2J1FNGefOzNavwKBYHIkOf+jJINuNgjpGwksYayiMEAJ4c3ixmjb31lTqhJ+QpN/sIen1x9eX7/qhecud8wjEEZ9tSc704sYozSYdsBJKJy7mFsVqOmwq41DnlNXHzCa9nmTDrDNW8opNBh0jGMUyDla2xgTCDrQMCnzPz8KHaAFoQi8hW/h9QTlqwxskIhUrhumG3xp5MtBkgPXmzm4qu2ux3GnXQERjFQLWyY+rAhjQ+eBIB+2LM24hIPKNquTTEk4DWTe+FIIrgxDVhbzYqdz1j0jiTCZkEEBTMuVq6jASAVIjo0iFZSQvPcwSXKQoMwQ+PxQQBNGpoxJAYo51ygbIkM7u+C4cDHoGvjQJlstDwDh48JMrRBrK3A3J3o6aO5gsNdGTaLhgXuOoyFNQTfOQdzQfjrwOWs8XfdxWtgiOFFPNgxTgH9mQVfzC17vTLfQ8uJgff3uFyAuCztBbk4N0cdS8RG2syFvYijZCBYRcZaGDgklbn2fIWtGCMMb9YCZ+Y7oiyIiGuKZlhGKl1Di3T9tXrEWY0xcQNysQ0+5iHg02fv5ft/8JX8/V99L//2ix/mn//ue/nZX/7B/FPh33nxfp484jmHvP39mGmux/xxjmEx98IuGsUaGQEW571u38T/0ds8k/lc5oeyx3/i5SUf1v761y+jaPuXga/48Ha4b17nzXoTz/jx40fz14DPnz3jDUHeDOSZzw+Inzx+nEd9xLKNeG0AABAASURBVKxlwqMvJj7MGikO0jZtE7qyxsaZzpDs1yTTka5K46CTwG3xR3CTNBnZw2G78y6gIhtrMvYsa2XqLRwlEwnN60SI+rkI8L1k/Ku+86+AMVfOlI5FTXDRhb70butQ4xjX39LJ5i5yRyN7gFqE6BrZ9kCayums0xFA2NdSjr17f2/ZsRDzvnJfnEa8GIuznB2Q4/y6XfCtPRjMQ19y8emBNbJmTEYBOo0iLm+FGTDUWNOd65SZj7wdh/zbdMlIlYd8MNcqTNljWevQIkZOWawHcTGGRvBZ7x2DMzA+wBCwTh3qYnNml3MNjRKM8YyZINdtV5NAHtkZyee2O/6meM9sK5dMK+VB23kH6AVRWOds5cH+ZNWYBrJN14jQJ8dJTjkwFfS4kLmXuuLvRgNkr3Tlfit4gRZamfNxPcpMtIiWaLaAi4ywh5YYkkszcjjiyuHeUydOvY3vvDWzgBS59BVhxrmVbtojeigPN7S7iy4VYDagnm3lLFKNkVxa2zyAYrPStbTykHeRTTjENSmHe1HvyrT+rPCdwR1tDQ7raleXsvdWI7MiJX6Vh0cBVsWhGxrf4eBo3omMfdMMJkcZ5xzguDzqieDNBdLeMsFtXo3ydI2q41pHcq+xUtYLBHFszKGdBdSK+CH3eAf2hTnH2k/q6HdiE/ncwWW0jiz2YLkW70ldUX3ti0hHduxAda5Mwpn1h3YVwzs6DLqOYUVbqYmsqTqHPLQrh1iRz+9GlcvluKN6Vk6qTK3OuAndyhFzKNrewTi8Pu2Cg90felXFiGenaN8T6oRXSJcRbYKHwspUufPvrFy1h2iJKahMgXHKz48mAySqh3mZJmeMyMl1uwqFoC6XJ5d2OKOmOIzZ2ME47Bve/PMh0TcC568GX7zIJy8+zoc8MPqGofm3/DLgX//53655zSfTPmT6sOmD50seTP0nKyPY+79jwwOovOOfqXjfnnL/m5o1zUGzQCdiH0FacSU0NP7OT24e3eTjj9/Pd7/1pfz8r7+b//af/yz//Vd/wqfy3+XT+a/nd7/yUT583zcHTW3KQ27Y46JGq78l2Gth85jcHq9N6LbcR835FSyAnK0YivcPqyZKLoD28NZpwcBsb8igw2mbYtp7WnCC3VlLWI1edivqFMycPOsgmdb4g5nZkmbaoRI5I6EVt+iZENvVYrPeOdsYyzHmrpmvZ1jBHqj8MsW1m3nBqMRIP4yN49R5EOaxONuMDxQei9DmEad2WynZQy6NKlHu42TyplAAjyxMLaRjEkGbiK8zCr8KDtMxcRIN/NAOhbUGzgFIcRHjLsL2ATVOmSgpaLrnmpNz+lKxVYqlFHlSDbWORhHs9vTRHhpwgk3X9Sz3RnI0rg2BtrC6MRXCqUFdablv3RAXpGmC3zaNrehiFO39C7e41Nzfv2tqhGhsuCEXcF7XmmIuxxGcHEa0/eVlNPPDBGNcKDu6kHkwkwKCN7VZgzFskNzMRSQMxjhds1g35ENjXKwn0Q4B904VTWbe5S3DEYzfNp3DVGeaW54ieKDhd/8UezrJ1gxI29BHduXQiO4CQFc2EQBGMGZeWEXs2kDRHxtw4S100HGSJMZD2zjG9BXDZ0zotC8aQtsrHvYQ6wiuVsbF5zThu17RtmCdYG/Q+PEAs+3ZblZ0zdn6cMUJZdppkAeJOzYo+vaLZd+s8XK2ahjA8LUkENuGrpmzebrbJpZu09Fc9KGwiNFjAQUkEXAHsOih+f3cbrxt2oLSjR+mSiFIwI7n+cBtu+GCYwdt6pyZ99L4SxiCfWUc1fDZEXamaay03NFrAAYKMN7rQP78JjPBzrSdY1q7Qa9lIWzZ+zbHsKLtNVJ8DaBC2k61pPNlFoZupnVGoMMYV1vRcQU54jcJVqi5kBYOZ5J5oy80uQjd26ircQ2u5ZafA8KQDMXhfI2Z792pRbTJndltN7uh6dhU4oK4mhvI9OwaSSQoBG9uOq9Bj/k5+NEHj/OH33iRn/z5t/KvP/9h/uXnn+UXf/3t/OlnX8vXf+dZ3n9yQ+quG1prkTHSdoQp0RmZDWSPZLHFldt5BrvNPH/xBt9+BnsV/wrQN/9eHh/O+heCI7xZeL556LNbOKNHN48yz3kffsibgR/FD4L968D3+RDYfzkSWx0O0UZYokeaYIdWjFmX6DZAf9vet4lAlzKnAcY0m6utwzUfAJ8+pkOJKfvERAKyJZfWi/Uu44z6Pb7c1zWJNdGvED3lhM7s01dfV5GrZNbFBc20I20zd3zbEz2Gg3R4Lk2m67zUOWO7+sV7l+F9tg7egqCgLt3ZlAuA0eH3YmFcdfHEeyQ2C24o5cuu1NghlYN9KKy3+zXf/JFrmhNeSBj6l/i8MnBUD2fYPNE5P/i1MLn6ng3QdK+DmA5hWZojZSzI7MNi+LiOv1E6DEclk7atTOtbSECaMGbate0dfy5ggux56xmlTt4YAzm4L/enveWsAY8+KTvgBHc1z+8/YtJQv7E7z67uqHc/Zdcxdh8fjwviWsc+h5PqRTmxh/a1P5wzSWfb19eu9zYcn/EgVTJy6rtjOCw4hB3dlhr36E3bhB5aT+OiM9bksMmH38hNJp7rJlk5MUnYzo160Dv5BX13/LqQpDuWOSDHHrW2iCvb26O+cq/a1X6MDfPqLMZ/13AWuUvaLOthuULFX3bnrnywQtMUqNO1FZ2ZHqdlEECcbotVtQCvejnBtkHlXrui7swrQKKuov0FYu5sAS491/O0zJvdWmxlu4wdarEmX614TlNIZ8uCqWzvGCdRW0PRRk5zYSuo6eL35gc1rhDrzLGvCJGjF10iSbHO3tOYyMX5HMMJlAx75zoqYh384cyhmaUY85yVg0w0mM3nNbnKdfzan7qfk27smnvWED9t9V36nXXBhRSBucAPsx/4ugdfNeIw9wNBNT4WFTHoQuPPAHz0fZkFleTm5iZPnjzmDbWn+ch/UvLx8zx//jw+MD664fPl2+QNb/r5gOkDqeIbgz6QjuYTae2XfFp9vjF4PpTKNc8HW1/k1aFpK5jTO1er2AoKf+IucYQT99Ny5PHjm/zOp+/nh3/01fzqb76X//jlj/Lvf//D/PKv/zA/+Pbv5Hc+eT9PHodnYRY+pZr2Jm3nJXhRAwvbX3NWCkc/XId2e5jgpUb41QSOsAdqYJGArcKajosWUUIumof5ZQAztLF3JJapNnE6VuNkxYI6Y1vNtI1fXqe2pK60aBLpY0vkhJKGfY2Kbc+JBU43PHEQOhkWGJQ8Krew5gEAjQ8jAdNDZdrK/K5EmFow8GPjXC/z7SAjwavExnUzlgRCTl8wPPra1kpaUASLX8CwQ4NsfX7H0WHBzo2k2MnQXfuRL0hKEufEY32xEWdhU5cN2ANFQsLVtg4ZQJtojfl5tCdOJBBi1p2bRmgeNiyc3boVnBLveJuDeclfXvbJcm9ELr72YBaXwUKsQqpeuKWpLQsU0DXLhwa+RlpiuckkMECb+uGcjOibwwIthIAY0JrzwqdTLNZXDz+AeyJqb9tfxhVS4WZE/ha+F/1+OPMS7iEw5mj3hI4Kkcn1rKhsRjJIaCKzksu8vjlkiZmbsMuCGDHn5iQyDnseX05Ip/JlL5ucXZlR7hGfesQXYv6h4DbbdgZyrvhrlRnoi9jMd/gbgrn9xrzua0LM+pc1kQcRSCMww6K3jTV2mYcp4AzC4HwLbgcriDVUrnVAnIXYC1PMGtsnn4R6z6DnL8TCVNgo2DtzMe/4dSQOvM1j5OYsbFYxBP9S28q3fg/JncUYwqFza+wZsNsSUFDLLLRdG6IIpkiGikVa6ldZy67EtmByfwEPsnPE4JhAHhYxks5Cgx3DcORjEDe/LeX2rogEZ88TmzG0eyRwXsdByQvY+U8zL7XKCijPmGmulxXt410xzTryjW9bnDWsEKdAlEwzTvrcT7ec1c6nOmuyxjrqh8ACaMmlDj3R1ABnUyGLUgJN2+0TM8/aAFA8BWW87Q/n8KlgT1wvPGKYG9JmXaEtQGdQrB98xe/pwmEr2c3XjIW5683rMt7tHFh5TTnnaMKaYbEm+hGf2sxLVFBKtPf9OSkMhKI0LcJqjQPRmZszfP+9m3zjK8/zFz/8vfzDTz7Lv/38+/nV3347f/nDr+UPvvY8zz94L49489Dvn5kzrMR5rYd4vrgo6lF/25S345ijeM4+P/kcdT5r+Wbg+ayl9q8Dfz1vDL7KK//FBs9jvoG4bq3dPHr0KB/w5t/zZ8/z8fOP4wfA518Hzu6khf06L2vBwtvdUMvaddFsA0t0szhtjO0T2L2oUzDv+gPeXeAt6176Jc11KGEZHWHQyaVduBtp4SEP4B28N65dagFyDmxqOt7W4jpqRfuQohXU7uPMyWz/HKcuzsTR193YWXfiOgok1r8Xh+31MX6K0AQx5KGmX8WtouTk5WhXnAPJUE78SltaNzaKFdHMJOQ3tksuTO19Fc8iaoUgfSxIfstqK8B0QOabuQ1uF5w+CxTA9ixRUDOSq3bNO+DWvLtZ9hGLcemn1qKMvkKSanKwH/YFoAwH+0EX3pAkJdTOpd3FL9AR76HvcC3vsl1FTynDKZhHv4fg+Mxk7g4DbONqtKrCGTgzFD3linRnXlnWHheyx4ca995w1NvX0sjBUpkkhOhCdQXZQ1iQKNp+xdX9beSSfRZWm4jmSdn6m1JmbJuMZNpeMBg3YFMwZfNxApzxZqAWni/kWjKVCR0LH9tERFvBvOsHUOcqsIJ62Gt8hMtKzlE+A7n+7EaIFbEaCKfNT6EdZGyphOQQlQnQiZ6dOTDNR02/Z0PWN7dEy6Gs3H3LL7CFXwSTjkdOV0BEF3plGkrcNYwQyUiO9vZajsBW5E+eeiOZdfVw3qGsuK/ZO4LvgCylXIfO6cTbMueVpBeqeyt+y4icAbwx5wEIq4eg7vW7dTLjFFs8BOUiseYpoQq2++MO2Jedc7+rMWgujZgksi7QtWGdM7YIKHtiHObZ08EYGy2BmtwOEHYX0jq19paS3jAcAsP9Za/RuUH2paVmDmLRLfdaQdAtRmioFpyMnbtH6LlIkrYjaXIt55pnCcfEc26HTVqUqQrJF8HJoY4UpnXhsQFlS9EIBLqhkbGLaUEFYLaItg7lCYbc7Ab3nGsDjGAXgjX0Bxgjc50uvudy4KE5D6rEHz16zKfJ7+fZs2c8PD7Pixc+QD7L0/ee5GbeHLzNG57O38w/D37NJ9cIbxb6sHq+GThvDvJJ9Yn5MOtD7Sm3PFDPWTLn/b7Y7pYTb3uaxDBxW9bPAcn84Omj/O6Xn+Uvvv+1/MPffi//8fc/yr/87Pt8av8H+aNvfppPnj+J/7TH7yu2l5YCN2SiF5LgLwR7YVOWedbA5YHecyNKxDkTDL9FEowb4v5CsszHl7dIpe9rD3CL7L2CGkxgbrslmKNpAhOk/mEQF671D0g2q0+IWReF2fgVWus6V1o1y2DOtgk9trF1ekBah5I/AAAQAElEQVRoMWNIEeui6DMTunAReDfbStsw5Gy6zJYAjzC0OPTQevg3B6YCDjDS7LYyfpJWDJ+rMWaaFrlBmpmKMV4fWTkbDjQ8SNgk2TlToKPWub+mgEPKzrEsv3BGPBlsmzHCEOfLYCsP49Y9T4ypdhxjY+tSIkdrpxAemm5+Do1Ky8j1g8D6V8pXwJYAdUdFtJgNIXiYdG3Uge2MFk4qfIyszPrKoHuARh1zkC7eXOCNc8zswJCs4nqX38usZVnDOAFNIPZL0jjbNFHKIugtrd2SoBBsO1OkOHBGMz+LOY69G+pRj/ICqmhkN+vD2A74QsKERSw0iihlGI/O3DOPmoDLbhv6JmDwHRVFYO8Xq4thpYWLVYUBF8vuarinTmBtDMosscW61ACaidFD69R1zeOGWkdc3/UmpVOUGkSBGIfDSoF3JQziUkObn1VyhJmfjBjDhA6Y4BYJDb/CaA6ugxY8D6xMgxUD7U3uGmuZtWfupZTzuARn9sPD9k2MXT5lvhsWRT/iW80cMyRtL4IBkHuN8MBerxJpHTFYz8UcaBdsO/xhcEZtNcNS0J1YsTLDSjuGSLJU7EHD7eO3hUPIWuPLUVZu5MjVLXnEYSZ1XKoRvRzNfcA8PNVyiESmSNs0ZOggLR6Lr6g2sbaOkkSxjxpYu+MPRwo24OHCb9qC7L78/kfufqbDnzB6KDraSqJn+s5bGZv7YeXNDvJGtHdLaGvWj0FnC8PFjDW4OeZeL54SdI52no94qRcnid7ej66cXb8BnVqBYw+tGC1jcejlYvn8U54dnj65yVe+9Cx/8t2v51c//m7+7Zc/yD//7LP87Z99c/7zJl/6+IO89+QRWYvSCHWiHNfauQmkMNzraAd8u3HXNv9dZ56t3iA+Q73mmes19vyrDN70228MvoxvBg7GB7L+t519zrp9c+sUeXTzKPPXgTzP+ZeB/t+FfbYTe8QbhZlV5H5zLcqBtqySa6HruhRthVDag8xW3eLEsScFLc/rdxFIs8fRs8xQ5L7EObOD1KDDxuX7hHECvo55H+BMdxXKOMfQo86sCcw6LvcU17hlIskZUKf4SbQxo4R2asxZCwXMVjIkCG52bHZq/JQ8bDvrDoW/dxrTqYQqEppcpdhX4vpA7GarlZK1JRwT1qwpR2sIZzftpm1CD60Yp+De9SZtkSQN22dG94Y5vpg2sgDWaGjHniZMfq5EM5nIwcLbIOsO7YihmA3OHq1K8NK9xqdcwC8wzrUNBaeuAa3fNrojcabtD+zAKkQJTd8r2uMs2vvUWsow9qCrnLnap/ScbFNnPGNqXqTozMF5D7WJS0GF75ZcmgAOTPBsEbuW7DaQxZWBRMZgwL5MYLXF1jqSuZectfDWIWWuQyYOTD9LYB591/JaDVBGZJG90xYAJ+Q+tdAbCYwi2Q2cA9m2o75acVL1tTSXXMycNZkp0wRh3FwWNug7hiHe4dvd4/+Ptz9hsyxJynPRz3bOY/VIM1VVzxMNCBBwmu6mEegKBFwk0Pn//0OVGeH3fc3d114RGVkNuuc5Hm5uZp99Zj7stXesWJHDgZ4Xc52pJz257Zsjpmgr2rOiloiiPVG9j0pvXq7yUdYKTI5VlTsHCqMxDsWXDPc39A9ZXb0HUw9DB7nr3/UI3+uu5eOcHZF1TTx7kyGiLM7JXMiH6sQpzuJDgpWVdLQym2+PbR0v9ATmuInTuzv6GvaHyKzbwcM0UWn0znBFJW9JrysPNRMUY1tr/wfEWQ76UWOjB9CUjbbDMP054s7ue4f90/Pgwu+WzH4DN+ygdEkNwqvXg8V29iI9pKjlkmTWQ/H/Y4zCK/dqOYugyHU2PVFFW+mow1ycob7MdIV15HUAR7s/2zo40TkS2ZgmMnHHSlXFm8Wnj5/m5cuXPBh8m76ZfPsqL58/j//uTPHJPfhBwBtUb0Df983qTd71f0byDo34W+v1b9284wZWkSffG9YWHi7m1PZSamMAgw2O3s+I7zEf7umzTL45hR8yRy6PktevnuSz33mb//yT381/+/mPeDj4U27Uf5D//Ae/m9//7Tes/RH8m9ze3nSdWLNGcFI1Z2QqUCITxghiDDGoAiIhdWE18KY74g9Ft/xwEzgWIQpGlDztAXiLDdIfu1Wg+HShDM7CvfozsdwQsPytUWuqAY4a8qkJRGQSqmZNYNJvUSNVYmwDFiXBJpflg4CPVgzMCsE1DF7bxPyk+itJYygqAAVqS6ifOMcqhG/OBR2uk9hq5jFDFgt0WlVFNnELgoYceSB6yIznmB+IjMulNNJpvI69ZnXIbhCNPVlSp++sWjMRC2BzBnlV/ZM61woB0oAy4/ojLFc0k0U+nmsdrK+FORt1LcNIMvO1iVAQOEcjuGuKGYOFycjF0D45ALuyZgsMttHj1PCabxQbkL4Q/LYYyhXhS9NsbXXeG66SaYFm3X29iQ9y+nqkhjbFSe9qqSoo5MDh8LDn9dN8qlUR59RIxUu4Ynh/jPjQHAc+EXIZM9u05iiiZc3BtCM+jLfG4HrBYcpBje4dZztxxsHrIk8hIGwxRD6CFdY2hja12fwtMvmuvjL/ZNeKxzmmPS1ywLStH9cTsnc9qV3fWjhcF0GZMtfXmSEl06Je51ZDrgsEmyT20r4mHMp2DibaPvpMCbOUPR9VBTo8wA8HRB8ehUrP+iyuGQLYGWGExwglvgKKNpUbNVpV8TVxfZAIga7PKI6TeckopDsG/Oa278CsPT/V0beIP/SD9hwyuoibJV28UhN2pJ5qk4uYEnRzK7Qe0EmV9givVK+VgT5iG6DqKjijrb4GZu3O4JxvY9joluGa2ewInAHqa03SXLIAZ4Ijj8pshxrEmbh714N2C4fsMEkrICpqag1s6pNnHRytUCzmD3KHVFDn2LgxsyDOKDxjrGhPA47HHur4bKXS5oEPBBJp4BZnf1hx4opfVIc/lNiox8WAq0PwtrVxlodNfAXNphxVxKAuXF6/pWCDzpHNwApq+nC1FRZHCjvF6Xnweo0y4XVczbq8XmECyRjUQxZ/yC8G6jCC3ubxo+Srb17kh59/M7/60+/kn3714/wj8tfYP/3uN/JbX32RF08hkTDnZsXOtQW8ihm9RpiADgKHsfnw1IrXgPdKyvt+EPi+76v8U4FTvkj/EtYHgfwCVsw/GXjDw0A/v3yA6T//8uLF87x5/Tpv377Na//twJfP8/jJ49SF72DFWpwb2R0oc9t1aNez4x/Tsn1N7sYXUnfR/4jXZ2T+FgFlFdHcofSKk61yNFmH84DxYdyaDxAPqAoGr9cBcIXMV/KKTAveNO6Op9yHGK5IyfXi7/yHuB34Dw27CronuSaDzG2In6RxaWLqJYd7GDNQvAg1zVkPZ1IGkR3IHfu+l5HVDmP5/y8r1n5e6LyqBR9eh6tVztH7/jn2kP0f5d+p0dfWWEsehBQU/Wot57yNI3gG4f07+pF6n3uv1D232XdzJ2Nj86ybdr0ccCcLY/fe83aW9j26zJzsu7nMRJ+0GeGTcbp7rCrylwR9koNzXt69xfR7uBbT2JZz3WXz3WgRT8pcpOs0jNM6rGRw84seyIaxB/UUCPmgMf/xoT5Igt/LB7/P3aGJ4/V3aTWIfMyZq49Yjrmj4HZMvQX+8aLKpQa9PyQsLd+1ibUAyu9lwq9yoBhKbgtuIhAaEzDaSe26XWfBsvy2p5bTooNUFWdZDd0feg1Mpi4WU9a7Jx9grKnqWq/070vtmSwWogg5wqO9dOs9YI0lqKPXwasD+01GFacA3f3E/VCjFPCqmulMOl8LWNhh8t6jcSjG+nrtGEH1zOyRrHCgObdijqEwp1q/2ualMl+pmTFQult6LhZhXecWx4VFwloTFoWA7E3QSAzHYFk1sx3mYUCRNMPX0fiYWzGMePPYE3W9AVUhgNWdPZXSFcUVOb16lq3uCk2/DpPT/jJVlIliFq+cZtIjdemezdwu7EJiKxil0WvX8hw8uwmA0CMoyzRslq03xfi04g8Gjx5d8uzp0/5Tg2/efNIPB19xg/nsxdNcuKmsVG5vRrwR9eb1pv+tm5v42+oWHgb2Da03tYj2ex4g3vDwQXFtilNufT0lFujeKsyCoFMMCGNaGKoqVUp4mFn5yptn+cGnX81f/dFn+cdf/DT/89d/kL/7i+/lD3/wrfz2N9/m+VNuiFPr6xI2kuKHoAJJVZLKRX0SX/92Q2NZUDBm1+21m6oz4Tn24RIwuZGKZlWxzUnW5AJpfGBYy4ip2qa1T0w7pPoDg3o4NDiSLpSoZ26ORkoUgXndFNUmYtqeJwGnlGSV/EOgyxsWX2CVYKSnitzYqm2tFNvE6Dx+CJsagL7r90sMj3TQyW8DrLWDZHzzw/xVOOBVlarCCrpPL00VUnJq+FWsEUIVGn9gJxiZrQpcDB3EeEdZJC6k9ghBAgsuHRyfcfcqUTEFtBXro6B7UGS429bEWztodz55vZs4TeQyZDmxuQS19W7rJjzy7owqCtGNNWASZHmUb1goDJVLqir9hR5Yc66aSn8Ee64/nH/EYoODXVVUSarw6ZGPZrtJNBBA30f60mJrwxgO9lAwmSmdRk5okwFqXaRqInI02+sBDvwA1kUDwR4+zFCa41BSllz4eNQvyGzTcZppQmjOqRJvYaA3m/p0onTPmDWPufE0xaD56o4lVdUy4FujYoNEPO1U+qxKPCm+crTJo8SBGG7Uoa4wG5tOz5NU1RRerappA6QyW9W0enQPGkibxrDnEtf7RIdgrQqYmaavA1LsTpB1mY6XKsBgiS97IoAYVdTG3N2zrPhFTikM+vDwum9uQw6jUlWJHV1cDFNCG6kqJMieS78AKOe6EmKXJGKVqko31A3xfrSFLWaoijqDXICOYVdBoAMlaoQT4Vv3raeGjEgZ2U0LgZf0gCKD+boyED1VzOXriQ6A50PR6ObU2pd3wpJKFflMk0oUy2tmt1O8LnD1VwyTqUaqzJhSVekvdJAqvBaS0Mn0o11JkKpKFZKKrdAtvV72LMgJMVkI0SvdUEZ7zeSHSF/j2sSO94x2kva7ThIwuYuKWy2GK4n4GuIvAfr+BvCCPH18ySevn+e7v/+1/PyPP+OXjT/uB4J/++ffyx//8Jv5vd96mZfPHoVbIkqMhO91sShWVaWqtBC78bC1EU5XoG33hEEf3FPdck/F5zkP1d9z3+S9VGse/r1//y5ti+MbU95zX3XLA8HLCA8vH8U/Cfjq9au+Z/vKmzf80vQV2FNil1S5nnSrqsOvqsaOAXd4QAcw193X3MKgTAujyoEF+Dpq4ldhBHGDJ7GGMpOTqjok91rzVq6fmVtYDUxXyJysc58nlcBnNzKt6yi2ZdYgxvyMR9/xEapWUuWQo+1ZD0BjOCyBnkOssZyug62GisWYps5RZEtoFF1791jZppfxXDah+FmnPqeQ1R3cnJJD3CmrNFh9EaQu3pqbkhPq1B4MtmGMHOP6lh/qtwAAEABJREFU6KvSUUSuAruv5azQUtvtOWd5zuaaduC+5l3DDJNbQFizMYrTp4/hAu/KqWab5DUPp4+Aya2jOAVwz63+QNbcTEBIB9WdIp11Vx8eE1UVDGTP35pkXpMcgk9nN4zX7kyD7LnGkX7hfd2U4COaFVoPaLoR1NH1FQGWo2rpFNcAqK041xQoJiHFGrZg5hBiezuVNBxaYd0X4O6ksOo20TUNRnEUmKdc1wqubwclPCAlxh6iaCsszD9AYsz0uSdOWEAeUoVDfeM9MQMIn/9RWWVJM5aN0qUUdKx7VMKpugve8e44su/JKZfqBM8J254Rgp5Wqx5OsEyl8fPAwejej5k6IqrIOMs4Oyf7Q25Ro06MD8wO+qanJv2D+B0AAn1CJirT61FXwVkK69pNVYx5rOq7B3bltiW5jesgtI7sCvLKh31OCW1W/tLasB7q1u9SK9j+snfV6Z4jXn2iZ8a0zywZLYD08zQNl4iB9pLc1x7afYyc+gATEFW0r/Lh2YUK6XZm+0HW4DF8ycIIFVXq4E4DuF+Z6d0dXUd/CJB3N/Kwd61t1XRWWz0YRejZre0ONtKulhDSvsN9gUOY8do3Zb/KO6JvbPpk0acNSu/rTwyhE5pjh/COwxHgg09IU9yz6XxB0uhYHUXvCCsgUFXcSD7Oi+fP4wPBT96+4bfOb/pB4dOnz/gA5f3NzasPBr0xfe/NqrIfCKqX+Fdc/Csv808Nvu+bW/mKaxr+Br2FH5yYmz4X0+tnfQJKgJd2PyHuNVXk+o3g6ZNLvvGVF/nxZ1/Pr//kO/mff/3T/Nvf/Cx/x038H3z/W/nGV1/nSf/1Hn+Es9AI22QvQTOPDhdR1wxzhT0qI4wRWPcXcLsEmjUQIYZN/oBZl3RNSqV9CD6b6L1iFzILcdbwB/7EKGMS/o6nawI0Dh/yXh8oNACNJXWxEph8TJVC5fgnCfYahgsiZ3RwMA3kbIHNa2uMo2UOiOzE/LbI8WS0FbMIN88Hl6wSuw+IcEcpONKxAdR9wDmcnlmY0uBYGDDIMVUeHpjzEBVE2mrttjvsAOzaNasrMxa0LoNB3HGvR17feBGnp1N6Ir0KLwFr0p41KrQ+v4nhdbr6EIq6hnl+mzfYz7QH52tSe3A9T/ntOwHY6DXMikLM3utozpq/whcLpDdx4K8OnQq+DF3H9xayWIOFMQX1pFFDnGvZNWiyUAJ2Ywq2CXsiSLqUwYpTUov5xuIRxMts5rPDjsVtwyeqn3OrOS04xdaqidcUYazZra9YiXjBRjEmLlGflSQRnaPWcI9inl8LLLCZU8f8g8lYIfXIwnY9OFuhOUtIk+OIH2ohdj4C4sMJP5fMKwbPVqn4Bcv8JYTjGkApMqbN4cpvzGFztRV8FhKr+ZmgveGrzdrg0YGwYQ9IhfRm1UuOuSBoX1wQtuEqdrDswXmJUbDXqt31HDbHDSkDgK45+bDFWhnACKeFWaxNz7lrGp2WhbezckO77rlgjLBEKOxxsCziu+PGoHW1h8RUujXQViNkUwOfcPOZj5ehY8f62/M8TA5exZIgceZGC5NKpDNiS1iOataSyYwqKTIJ+pYF7ffJ8BqlVlWlv+BCYZqBrxpkpu2K/pQCGRAVkJ7O63FNQbRg0zu92meK1qB0AwrZqgLaHb9gWnTWN1AOyH0NJFd1khKjDtVdUkutuHvXtHbBG4h+MYwxTzlgrrfzR4Kb3h+VBv78XkWlPj8ym0zAOC+on/0kpJsJbXDyNf9k4NuXj/PZ73wlf/7TT/Pff/7D/M9f/Sh//5ffzZ//5Lfz+bde5+2LR3nMBVg+CKSm6XuKoxxgESs0KmrF+GBdA8MHeu95qPe+f7E67428T3rHwz71F/7Ni/WnAv3nWfa/G2jshjxLXx5d8vTZ0743868Jf9L/duCrvHjxIk8eP+LdVdCq58e4do+jOEHWkRV1Te0aiw0DoKpSVQKZY5unARTqCXjQhHXF7zhX+H6Z+75nudnX2N1id73N/o/o0fscpvSgsYTiVwiHzpW2gncVIYArG+eDvo61cfnVM7fbw87eukEO4ezXBI/xHAv17vq5107RXWjrZl7jXAqNhJpT8tHWWT1AoZ6mgndv9SJfIuTSe0ZZ2uot+sr21fqKtnK2c1Q6W3mw3c07UXbADW05hT80d8K9yJfkPpxR/X3BKqZykJot1+vISIHVdad8bgIkp6G0HZRtq7dYZtsf6HGq/UGwgY+9Jzp4f+DC2su4H/p/xB+zylJx8cVQyXGel9AKMB4WzN4AC/MbHaFrr/2hCQkUl3F1XwWAqgo9teBgad+X0MRQMNKSo836zAaybBVrUvXK+SbUNgx7UUHRPgS+dhWRSlCHTCMJ+PzwZ9fwpw24yEyzp8uCyCGepPjKatpbFnSoWhYzLGvuLLughBa/ba7YwUw6FJs7VrTTeHa7ktILzmyyW9ibr+em1Slbu4X1VKeZ0UYP2zNW5EFLVYVhXjJtVvqLa6h12Adz9nlmVwA8eh3WYcA/7DY4sQMbva2iPhNlTc8kEAcKYCzBowuOOIsCa/WrV0S3rGCvdOhQi3D6N3KuQbAou8RYi/ghGHDdc2FCtVKL5ZovuEQ1AMfgdW9p6jHMmK5MdVJV2V9ZjVOKIu7cygqxYKsYUbLO8ENtjj+0ue4wh1JVEJER6iTll3ZorleFFPJBB5Q6hf2RO3RY6bwOhwhiJuS25LmTKRFba1D1Iiiyo+k2c6u5AqNpwbea01VoPayQLgVhYjFi07FDVrp5FkzVNozW/vb86ZMnefniZd7wm2cfDr5+9SrPeVj46PFjit/m9vYm728QHgr6oO89N7TvtRf2TpvfdPtw0JvZ6ctH4NysG2RfDwrSmd219wsz4jpbUqmqJEqaV9hVvet+nS+VPHv+KN/8+uv80Q++lf/6l9/Jv/36x/lff/Oj/N2ffZqfffsr+eZXnub5k+RSN+ElzYWky4V6lfQPFvxg0MUyW9WsP19Dpx0JXMWI5pVfwJX0WIxJx9jL3B/5sVGDqOdduoi1IqzgL3XHwglpk7YIu24VFcQsiFzxMCkB14DZ+yBOj7WqsOxLGw82GSm/aqWDhTbPCMNVSIIDg7R2DKSqUrkg6krwY1MjnnuAw1BKaYUylaoKg9Vjq8LXUDA9s6B1Q6FLxwFahx/TeLew1ytHJnEVUuU5uVY0frJt8vR7Agx4VeThLxW1fHWlICVVaDoHkOIr3XatpKqym2a/LhhqI5UizBrWPFWVPmNQO65qSqVjbFsjSc1TBndduKnCoceGpkfR7a1qcI07v6bSNmdWV6bwyWN9BaSyvibrRc2+8DEXlknhDMZo2/1UiiVeFn9kvi9QkKuIhQbMmOBPExw7qNi0dVgrxboXflURHVgjDGk38/U1UsXY0uFkxVheqowlUdUlVRihNEHPpaoaYzegCV6Lr7fxoQdHv5eV2aqcv3AQbPdrDbxUGXMOwkcfbRGaAYhVDCm+CBUwyt5wGwzgVRU6hFkDdPVCMxd7CabzawKm/eUQiq0Ky45s3+8BuobEegYdQOtZR9eYtppQymsMp+2lWSAWI/OaUymcpKpSoVG82iocOj7jRM6HC9hzo/uaJr9J+qT6urQvDjZ9AoClgFdxLsSCrtI+TWbR6qUFBcsYMh38pKqQdMNMCj778jrIqQETSK4c3AaDkWi29JCJbRs3JLq6ywWQLiSmLt5vQlWOIOgqbHq2TNgRWd2YJjWralKXDl4ljGEtozWhtBEajuc5MIOt0ldXFVCFskklSlWlSkl8D1AUTS+trhJMxIdy4JcLRzhCCs6QhC58bF+X0DqIFgqxlpEqrgpfA0JHx/f8CmAoGodU51wuPAy83OT18+TTb73In/7Ee4dv51/++gf5h59/N3/5h7+b73321XztzbM8e5xUZis2qkwvcVlKaHJ6Pubf56PvA8kbH0wigwd7N94DveNeqO+T3nMv9b7/yvBxv/TuXb7wPxEx7sND+Na7MPeTJ4+5N3vRf0X4bf/i9nVevnqZp0+f5nLxs+ySXlRmq6n6TKsq+0uAZXbUNU7hLEG0UamabO0ZSSo5SbWd1Qp9FSw6UCijcsqpGd0P6ug9p0SkqnL+4pLfV0HzR0fTl9bm6VThIVnNObZEXHHTS3ZsnPhciO1NCrvWaITBfFRSsRFlXTs7jRqpqsMe2C05NVIKV0F1Hzijs3S9etFc2w0Rc38twLMDDiwFZR/MlU4I7RToVc7VEsCbL4V8WVNmXFvOYmTOeUXL+rrIPr/msFanNz7gKF2D85PX54pNiJrp0F6IcWXHalCFYlWVLKnCzqnhCtUAQyxtvQpfBoQXrltVIumfdTWVuOeGGehgjVisBYwazlG7boHtTiysNa0Z6E7zoVSqKqFvcR7lCpK8goWurCaM32pBh3JunLH0zPHaQaZDZpBCcj1zzH7NXLib00dkFbXUuN1do2cW199I2qzYWJUG0q8fbqODrLYJpPhianxgZiTG2GDBRqoqVUvgGV5KMwRbRmpquNltYHRhjK2B7K6JDMwxtzurrTHhk5KFtQvB4k0VUwbe6phlnImrqsEe94TEnaxLETWmxBwFHpQdbu0P37GtepodwJi5GHSPC9WdMv0+cnUNMOx41SlLWyGenj8fbWZNKZl3eHPNXEwLLbWDot0yWXvtDZ2GTe2LaOGuWVluq2J2ZW2wsfOwZulptKtgIyEvtnJQrCxD+2HhGo8yzxHu9WA7YVYAx7va0wfK1dK7L8dCuvw1/z5Pn0rMzdg11aKHCCDnGrjNTe+71ji9eB5KHmpkFriC6sWtSu2SV3UEG3pooMoDsHmVImJcwZyd/WkYq2ZMr1AtDPen9YoDhkHXUDAf6rVqbj33tZlrJYV/X4Dswuka08q95nU7z38HqEkvpBHS6JhzPI7UuHtXiB649j0xs3oNO2DytEfjhVN8iC2pdnOEMEaubeAH2VNnN/MGDtqYn1lqz0zdPi9GkXsWMlJVecxvnF/42+iXL/PJ29fIm7zGfvbsWR5dLqyPk/IG1weC/ScEb/rGdv8Jwb6p9caWG9z+jbe6ee9zg74xl4W4Dm+aFe3hjXPjrLT14GPCjaTX1Zw+4IlDie3yKHnBk7/f+61X3OD/Tv7+5z/I//23P8m//von+ds//Tw//fzr+cZXXvObdK44/9QWNSp8sVeUJVJVaOKMOHT8NcGI+CACho3RoynHmgxRt7tUSIO5hg9BtallFUwpqKKG+7ideyQ+3D8RUMYQDw2PGCcC7zZQ0HqJ84cPuDVdRIfcSujRZ6A782jM+BRguSqk+yADqZrZeMDbxgxBcszXU6a9OMYaDHMVQgWw0JZHhb2fxGmoCKY9GTm1WRt+YyPVeg7aY5qMeDiTP+cEgU+u8zORPpGea/M8SNIS4uEcc7xWoc1c05OKlAoVJoC1bHw6/oAzWhPJmUslIWTH0/G029EZo5BrU2JrP3CpdnDhg4fmveGXi7YAABAASURBVMXkVqoQMH3Dhc3PkV23319MNmMWIoiiUsRITUyAE9rOJ7njcqbc4iPNTaf0D+ZJqqpl8rIaM1CMH/8tlRLFpwjWCCmtzZHgVaoGzMFlTaY05ofxgCFA8uZMtzqHMBlygo9HkFXoTL9Cc6hQoomwwGZ3LUrHgLRbsO0uwQmqSpetWB2hiJACKCWB0rl7DaLYHYc/dRuxyfUMGmEgHQq1DVJYP2MsrAKUIgaVylgA2oJOA5h+fQC7inECuODwNfRbJyBdO7QFhZR1RiIGqEQO1uwHrOErTZyJ9SQM31Pw6as2cRw6tdktxmhhGvIgmaaVsKAZIye2ATQg4qOCF1oVRLRcrapZF2h2wBO9sdq5eEzf006smaB0zLHXj2unNPPbR1fQHxQYHWTANhqi4sa9Zozv+uJNS1JVSeZ6q7AJ0FmPGUTEOA0xaLEN1tRzCCIDEYc2FakToh4Ip5XOFUT0jxySoDNmNhwoa36cjqAtRWDnYR4coonrXBwC6UZAePojhrVH/yon+CAWCrsZygBDwAbY7IOUKfoXDrM/93D8XCMrc46k+HJ0jeZX0oiDtthg7mePK7/99Tf5kx/8Xv7uP383//zLH+YfuWf4xX/6ND/69tfztU940AaHG53cJGQwUIRlOabnEzqJtVnagbiGW77/K/NB4Pt+ALj/Q5H+hem6L9L+Yv0JwffeU/FA0Hsk/2Qhz9r7nuv502d58+pN3vLL2revXuflyxd59uw5sUfMyfXDOM8Dg+5a50s3UssXG9qIffg9TwORUzAV3HnmFJCPEkrT9+aroZWxHbRxVIgo5zk8EyVHozr8qk44UCaPQvSKdT3dkcaPFHwA6yoytkhRrNWyA2jxqjqqAh3d06zDm8bZr8JTZujhccW9ViWwxF63Z6jdjgEFkIpYc0yvatuhaSuY97uwAm5dTgPr3FfwDGkP2MpaiCwlx9x6U2DG5s9I6i1GZ3pbMdVtt7eTYhNBwHyPYAmSCtCWLzc263H9WI1uXjvn4USQU07cciZNW6o10/HKtVUjPUwSoWoZDWaNcXFTMBuUps0OCLSlHlgK6ujOrWzgsCWeZRPQwqjuba/52m50Du0TUyuuYV+7vg7NIu6aZxxEg+stgJooTUQP4TXobSUrVK1jQYUgLEZnczd66Tbff5vfUPNMa4mxKTNaU61xLYvCd2vOumC9NvTit+rC1FELyFEDUaj7GkQPubj0w3vQGMdyMWB0RfTsY6pjvO/vwMTn2B9CLnAvFtK56v6wAKbPnB5PfAL0RtFubdpVp0pnu1l7mFy9K/tqbfzKmtYcwzEsLsCyMhvANHrs2IK2ff+8q6sVfAV19JXYPja9ryLPrbE1uEcFd1eQitvdi2b6viU8p83q8MMDCdVX4TnsygmcIeat+g31TuFir+f06J9LujdESOnSlY+0YfYpJlE5QdQ6PO074XGE9vV4J7yic9dw6fP8DUxU6yxHfknekWkfsYbveg25m4fgnnQy7oyWRcq8U6B98N7TgQtU0geae83YPShwgRw7RYqCM5QVQ3lBTbbkvda2O3odxLaIaqNVShfBqDYI0D88ZRcxZYyCMbvItOY13osCOPCBRQea3dfn7E+UcYKGcbqz3V6Rs1X1iP8oT548iX8t5bX/bs0nb46Hg/2baXiDm955E/su733Yx83s+y3+lhu7/wrMuuHt34aDvSd2y2/AvWH2veuTrtb7bNGUj9IL7KHSQC+/MJXQANw7OY8ul7x69Ti//9uf5M9++mn+4Zc/4uHgz/I/f/2j/PWffJY/+PY38ltfeZEnPC0Z3Orf1iXxiWKhqZSap4pK2xoKtS8shp4qAKb0BwbZg1i76Mr8SrcRqcDt+cN5YU0xi2zWPcDc+/Bpn2QwoMhLwdPH8YZfLlmwBtMjEAkJYc3unEV24T7CcWtUSbAnceZNm1FiMsPazcNPwKplZPGIaSfgobk27DG8JishHtvYrAAVMn9wCW1GkkoiXT0NLHqWdGzZqxwJmQ2cKad9JOCStOv72dA2WDWH+OpV1ZZjGZNYQOAqrO59bm2JInZEaKrNoAAA6YaseNW+0Qhv0Nca6nINcLZTdY5xEPrIrLfYOphD1jG0kSYaz2xtwm0Pp6riKxSu+SlEVmqITEk03RH0XBsIL4CYKV6muNH3reP7Iin6ktiwGxvMaFbwwEzk6jVXuQApoWEGUnzdPLKs1uexg5YiWFXpPHAhhbKxaZsz90s5OOId13YNyDR5wEmAcomDHwMECJMIRGwaRRgJsoK+n+NP7OT0nLk2fT2WmjiQoyK7K1pzrk+mD9JEsCsfNrByXtdHdCqR5dTScOzDGSYp+j0szlLJDEwFWOUQPobNvm0dGlvbTDw6NBlsB2f2PgdMMXaAZR+xpNYWX5M+Cw6ia6hNQqfrRhWb3MoFOgF680do89TcIs7BnwZEenpiDPrYD89SEWYMRRMKVFUuSCWp/VW521zfRrANzxUMMqjC2oGTVSc2bNUgoGlOUnwlDsDxs2skuqxh6kgODYK5gWBWVY9JMR8xxlThJJljru0AptHnZhR+HWwK00vcSVp0KlWVPh/mwYoSWlVNu3AWHwiHQowGDXEcmTggNS6Anlf5PsEG7U6It3ml8JSYpOBHAKGnKKiMcQN/4EtQeM9QxNoX87BF00nsGmz4jQ99uRRnTIAaz/hJ8JtfeZWffe938zf/+fv57zwM/AcfBv7xp/np976Rb331RZ49fRTSOOYRW1XhF+b0R7TT47RyNGZmnaaO9L3N7U18CKi8457HeyP/5oTi/VL/JyI8GBTvB4fcE71HbngwaH5V5cnTx3n14nlev36dN29f5c2b1zwQfNn3ZtWrOKYPdJxqcRy8VhVPCQgbU2NJTT2mmiMOZz5t9oHR1+KiWgIo1oF5uDk3A5vQuKtosL09iPiy7dLi2krMz93W/BOkP1e4wSuiNevs2NLzgKaD/SDHRU3GB6uoqlRVR3vsN7KzKQ3PYXNOtfrCePDERrrWzHxgLOLKDtU2HtDjimkqIms9/Vrqn2VzFmZ1ZblL3X0NTTlzznYnSNDoQA967KNVPDZfu2tk4VP1aAmlnVyt6TNuqItsh6ptFnMVJHsDGi0bbec8GFDM9Lyw72aeyVdbjnJFHrbkKA9HQZmPqTHudXGgPrNl4947ESsrRrZAdh+4HcHFvPYDbGPiZ05fu1dAS5nsOfYitrk+N+R0sYW3fRqqDsYJvWua6hUnqq2+I4IKpcb50O7U5nNv3MmaDjkafFtQIQB7smNDJiITH2uK7XGRkba7byrFN7jac1M6idrpRWmQoY0MzBaIaqNVLFgBs1Z4xRuH2z6xroUeSsw0yHrIce7pMeIzzg53Gg+Phg+5R3EGRdjda1f8ck4FFJDOEqddo6THmj1gTAT+ac1ZILtuE1qqKv3VBSlDrQGWLUBHh1MKAKrnZ6C7DhECKQcnRoP3/AN0tA8ZbS+wCkNL1dVO2/ixVfwyz/OeFedo9I6cXwMC5tXokRoAu594dWDL2n67a80LE1Lm5oytQFcnYl0Fv5AdldnSsZm9Y7UNdJHzkBBK/3aosJAqXkE0W5vFLI4f8CqNDRsYwHUVknwQXiNgU6aBnVOre7b+kioMepRNo942xduVt8D9iomzBPZj4FpAXGTL4UtRVqDxHgDAt4mXqpqSwp3Sc+F59FtwH+ycKjgVORxKYe8Ots172oh7myfunBIG9/RjQiygqlJ1T4KPyFbKASGL8X6vVHFj+uRpXr54mTfcmL795C2/rX7dDwufgBefrt7A3nDT2ze7PvRD+gEgN7z+6cH/zQPD/tODaH8rrrznxvcdcnPDD6EKDxh9n1lL7d7UrKDXoN3iEjnQac9V40aLHxXiQ4vLJTwcfJpPf+er+bOf8XDwFz/M//rbn+Z//s2P8+s/+zw/+c7X882vvMhTiMW8vsdTFEbouFSjKFtvsAoUHxR/ZLqscCRE+sxdD4mxFT+Mlnzivhg+8DO+pXn8kDK5kOBqT3z6B9dAx51vxnbtoy6blt+HwNwD6bQeKlWFRT5jMAf1WmZC/MHLkPP3tWg+16KYvAv5FSJMX4CKOCaoIwFq9QzU5kDYNh51yKIscZJAsH2VzJEycUC6NiRCjtZXCMT1EcXsCujbFgKwZ52Oswa89JxtGyaHNRkPkUKOkHYyRwlKgj9z2gIjnRQMIlVWwAbU6vlKJpYYNovTic1jJAWffo5TEQTqoKpMvUx7pBv09FlubmgNur7JByGHBHBGbBaATWFD+EHAHFlIoT1XP9fVfbbywWXGhm+MWShDVTahX8YYPF9NMdP80zukNFdsiq9RDLMFavQeMhvkeQ2Du6aL8Giug/NSDHBEv/wsC/utjqTXTD3KQIODYUQBiOsbXHt05k77ndM8/VBspKpaOgd7MM8YwyDxq/JDBebkArMMUkYaax+bPHMVSjHvIMKKUIzLbmfV1h7wCl89hTLUDULWUBNnr0yYKncWGoGFac2YZfDg6OPBm72qeh5rjxSgtcfU+K5ZAaAbD/wVJ6lqYsMDDa3dGQ/5oVUBAlE5bZIH7CpRY2GsagR7c7lGwp6aa6bxEfN7D9CymthoHgB4Xz9dHWeAaaMPzuaixRSqd2/2Cbe214dztm2tkxSPtgvfFc46lCEfKMzeZyXeIrhFDpNZkwzK36Zt1mk9QmADrFI4M18LpzszUqOqiA8QfEewnmLbOOai7KIIXR6KSeiDGq5CYMoM13R25lguvrMxNYAgQkJVdZ2jEph2z7+Y7q2wmZSx4CPNg7l0nzdzEOzz8/WsIpM4M5FHx75d11zhWm/gA6+cVY9gWUgpiAil8Kx3m8e8fl9/+yI//t5v57/8+Q/zT3/9k/zDX30/v+QXhT/7/rfye7/1Ni+eP07xOTQorpDs6locgFGszO7nBNM0j4BaucW+5XvxLfcUNzzc8x5ni/dDX3A/pPb+Z+p3efe/Ee6Lbt7fxnshv6enKo8ePYp/M+P1q1f8MvaTvufyTwc+5Z7Lvyp8CYvNbmw4S1jfRtPYHKsKbyxJOMDMNjxEBA+TTWLMXlN57MtCyaFK1YwOEtz74EyiEIscw0hVgfg6wBxX6debcrvXMkydiwlLHEhoRY0glTBmt7ENtbEc0Q4xd87C/FltskN4W2HazgrgVTLb3ONc/0SSI3OlqVqYR35Wc69tGuzD0UDgtWshpMoBJqrzobCopoyejcDyYN3pnPDyhyltlznVZg+aLcxTValakopd8SWkQtS519g9OFHo5xCIqVfZcQLWUaoA6dr7giJMTt2Rc92YAzBSsU/RRnD6+AbbxfV+JvCrdMA6SBoTFhJb60phX6Xw64RgZoChgVcKzrBo6z6HZhTjlGAdwty+fgpJUXx9CqvgtbjOomZLEmJ2azN9H5E2DF1DUzbAHB3QnxFcM5iNmHMrhorB+aX2fvDtfV02yEAOmZlvOPzQlsLq9TABFKrSRdJeAAAQAElEQVRRxNo9Gy5boleqKqG3ZDbnnVYmzDybMmNOouRoBbOYw0nnGomTx+STUygFHhbLqrYKp6qm3XwA+7ZLZ8olEKf5kXGRmfqY98xc4WQZzctvbot+h3gn91jXHfQOf9fwRbgT+FJnZz24nTuZV6Zwv8wayFzTHHG7nz3sTu5hH02zJtLmGuDy0rVzP3jyT2ZTr4P57uXKmMiV0Qu4hk8BzDvkOw7Bu32XeIhlTPF67fnupj4E3WPcda11Rn6Tf+a2fSQUc1dDHw4P7WSyPpYxo/mSmqFds7f18Zmg79df847s7DvgHWfX3drgtM+58yPmGtP6UMxQvJp2dNZaXjs9fLDiRmfyJDcwzf/T8VzuoRr3p7ju8sw+sY7PlHP8AbtmjtfytODcW8z+zBH2RtSHgC9fvswb/wrL27f92+sX/pXiR9x2U+SGm+H3p5vhd/vfzuFm2P9R7x03v1v8Lfl7Hgq28FDQ3Ju+oeYzqG/8KehenHyb2r4qrVkvOGO4UKeERkzYfT16Uqz1eT7/va/lz//g9/Pffv6D/K+/+4N+OOifHPzJt7+ab37yIv51omLuFuasmqfc30s4J+vx41wirrAGsdiWoZpyk7CGFv/yUf8pCX747WIysPkhpSBUwjjF69FoVuMUhBDQzl0Bk9qUgXBWcQ7WBJkIBLo/oHQadof2TJQLe5rcgG6CgcwGNPMXtpQ/NDWBwlDa7G/cPcEmrcrMURfPUdw/6YE4G+dH7wx1G7PSSlSZA8gkvo7LC+kEt2dwxBqK6zjXqqpUVmMtJF59iFUz2gqzjBZ8ZKgMYMwfXlk7ewaWlSpICoB/GvOybAIsg9eEMKlEA1SpBNlIgsMK8OmmXiBUFTCiLlarwEItfrpVNdL28HCwKBOS7WQwf2jwxH0Pm3HBLxmVYDLBmDpZmryxbDgQjr10LklVFfebFVfv62TwkNu5xAbXtxIaKakLBisr8goC0+CJTfEqyYWRgHF50Ai2F6/XQYYvIyyWNnY4VXAMECeAzzhGbJSM/A5jielba4pIOiIurzhTKjZolWKwDodhB7/0THvwh/jKbN7Aapsj4hwmNdbrTFAtnU/t0Doex8R4VjvbfQa9L3h0U9vVCKtvh4C5JmK6DpQHAgpRB55K8fVqjnwYlLHHgWPgVUy0KUAnP7NdAKuswLxAVZWqqyTYIcVNklZVeLNXTVtVVW4rqBYZ1YeNxWea67PEBUIBNQk7ac8JsgYUp81cAKRgwKuavPIzUpS9G5/C53D7cIm5E+lmVBUzjKBSkwzjljkQfNclXis6/WEEDopeiJ1VcQkwl44F0dcYDjV6GeiqGekzwLQiivxpVZUskirBFlWHBsIIQieEHUKVfq1C44V2LRW+mrA1MbqQ8VzAEcqAsh0XV5hIFYMmtVBp18GLhRMSayU2qelzZZzuqopDb7q66RqEq6qvCes4dagNlPk5DMEs528w4EjY5SPywC71KN6rSLlcRr765nl+/N3fyl//5+/ln3/14/zzL37Ag8HP88c/+u18+q23efPyaS6PKrZKJdSouq4aBIzOmVS1l91cja99C/c+A7m5vUnf0/CL0ffIuy3c+/hQ0L8m/IX/oQj3RP23KLgH8gGiDxJDwUtd0vdZ/BL2rb+E5V7r5ctX/e86P378JGEJvk5KupVQ7i1tRVoxFELxqKc49kFj0Ik/3KtW1PRNwaZvb+n7yMpb0aq7/oJb7cisMMdeakeDubCcmtBOPMGa9+Hf5JvzZVKsIC05NRegpCPTym9um1i/mXpl7KQr8lELKv2j4V7sQ9Ej6TA+ZPFebLApdzfQUAc/Ppw5Z/uhjLvVZYgo2r9BHqRt8OGZ/bxQ+MTr/sEM6/rd2bvamWe+Ms6HPGC0kKHG/dJ+n9M+uSvpnrvQ/6CynNLrrB67gsUVnXLAofu5tDzVIVWQjB/IAwYU0aU0PyIW+k2sc/xsf1jSao3yTWTbrRno4eM8qVpFVKLJxPDb9dVE+okzgB/0udcqBYJYS+nTggxqr6pUTcFIS1ZjccvqrG0nRa9UIUkqOYke/opxd8AFy7cDavX60I1ltab3MAGWxpam7bj5alZBpfT73PpIO8ZanMoCJip+owQLmC7S+a1nzJkVoN6DuuWa0q7DYL4Ba+CcJWBTMtsR3Aawk7RUqpawLs/ENblKWEfvTHitQZuDX9gto/b3R6q4F3xiXYckz7A4k5lHQBvBYv4gFRtU8puFi0f39ZGqMCXcIPDbYQbMnFrPlQkOtNdjC5WtNYWEgdihsvwos6QAAeLzPPA7UKkqJuzA0pn7Bq+qjldNHWgKXnY7dmZsgTNeITn32+bfwaGarmBmSi29mKWWoU7HQmNpjLPXQqtdXzP4HnL7bA8Nwjj7ttXHuuRvmbSuWhxmC95A0hLaOMTrAeduv4Z5mViZvosuZlQ4UKweQ81C1FsOv3Pw1NSYS9QIbeKMqWJckupQb3yaBXSV4OWDRk1WM5NY2XI9TTbQ7J67rcSb7Uc8AHz69Fle8RvsN29e5zXy8tWLPH36hBkq3tx6k/uem90p77lJft//5uDx23FuiP3rM+1z0/z+5n1u/E05Yv4tkw4e0vX1i03hXoG+hprVsnJG41iNo41pK+WAPOa37p+8fZHv/P7X8ud/+Fn++y9/kn/92z/I//fXP8qv/uTT/Oizr+Rrb57kyQUyN/Xhx+HC7O6ZUJdjjmfCjBk4M34LBOIaEOdGndJgkS9Ocm754XTa1XnBF4ei6m1qHzU0EDrx0fEMTQenQbeqfh9bW64600Bd14dDOr45SCFUY6yu3T94kbfz1Qq7hMNcxJrP/jthVSNCPBMKreNzj6uyU6+4D1VA5ZBofRRx1tX1ewaKoPUJwk5VTYwRyGAagWMNgK4RXrvArWJ+12ecnO5tM4+J2O7XXEyZna8/uUlXYDLjpvieN64fMoyn5ykUApZu2gosyOYIN19/8UiVwLy55jtfyEUbN1eBCMpovoEkvX5qdRw+O0s34hMDBNBWnIjKIKtbC1le5vocC6hSNQWD9z72mmtarIX3qDVvVw0znacKRgtlWMIKx8vd+BRi9LYDHx4pFMUY+Dh0rmt2BQSVroGvZdEWU3zjhirRiUYVq/Ezt+IV4cpThUMJ05qE4fyhtXaByyaUQK+iTuc48E4wABakzdA0CCckYHet0EYCDSMBxq74xWJShYVsrprlst+md1xLfGpGiyCN9XxJZbbBmbU1OB8kRlZ9+YqLqJoZsFhUaBSCX1XMXWD6qhGggJA24NFRrhHlFgBC3EoKtgmZuXJIjJBzj1R/EQae/IDAxnckXmjWMoJesap1/mAlRtDsAQ4kkbWIxGi6UePgYqe51SGHuZ62HJif17U51JHfaGV+6TApXloy2yjmnvwq1rhimB13Do3BNTW4AmE3Y1C/7+csqbh6MWxUOr/tEXOab8BijbSxhprIYCnWQVyJQetUFeZgfypttIoXkZTM5HQbOCsEfwQ3NkvMNeBJQBFNFTNpsDYsUNaAPQ1GY3DS50QssIgLrTKpwpKHOEez5IQ1I1SJ72yW2x40IEY7PFQoEvNYdNLlRh5x3p+8fpoffYeHgX/+/fzzr3+af/rrH+e//sX38qc/9WHgm3yF+NPHrClk3zqgKVAFhoAIdNlpWxzBca3KDWtQ/KdQ3q/7nRvvZ5D9y0/vcf736Z9PuT4YfBcfGHqvxCWSqsrjJ0/ywr8q7L3V61fxrwy/ePGCh4T+KcYLM6/eG08qQXA0Emyk7YkNaoKsXjMeGuHg1Sj26H5V2PKV3G1VxIQ6TwNh74x3uq8alcAG1ZWVB3LuVeBL/J7qIXue80VeMSqkJR+0Aq8qcCV4CH7V9EOrutq4zVErg2GLc8tUsnMMwrFXSsVnIyB9rlGjUjUFY2/7A+0xjVSyuFXY4cw9+wSrELWpI+c2z3MjxhR9dC3pCWCqXRz16bEoqEU1Wf+eZ+qsVmgFBXeui8rt9nByrNtcBpd/hDRO0q+lySRA7fl7LWLIECFQ5QBwVUQKYSnAvjaqcjhEDzH3wJbRZ7JyiReVWrQLDvGBci2usY+szwyw4zNXDkhIS8D1ldg0FGoZk+N9mJldt3EJkq9CGen9OjilUiAFpdC9115QJRStKpSCC77L8gqZmmtbcxUrwHRf11pXVnzBdOF0PBgUJQ2LqszHhDkkE3NPVAZPgA6RTmJsRWCL/lkaZyrXpfTc7Ed7CtWJd63W1enWr6pUnaQjDGAp9Ad9gpbpEPO0lq9xBNLfV5hZFFmB2lXb74FgTVFhPdStf4RxDvs+mQW56fvwB/65APX2sj7kQTROAGvS9BWw2YnQP7Qnch73jjMrxWZqnXyxfrHaCBGjlbvNSsr1iGVMZDNFsO+CDwEL+4AYJs/RCHM98wY7kDbWLCx5WnMkdOeM8O3UGEfRIdJijtKOcZwZLbya8B5xZ2wDW290642rSVK1aMOht3tnMAZgbAvunQ7OZcbBa6DuBHEoQce4dpjtqLc0cG8odntAm7g1AU0UZ+3HxvJK5K7MKHFfg1O8Skc585ffm1o4qcv6EjV6tWZ7k6H+EvJvCI1rHPNurQ89EWjXnGWJp1eVbtNvs4f7vqB1lHPsbMtpkdTGeZCpnLGz/UASdPoi1VrtlVc1sZLB4GsJxAOCS9+ovvAG9vXrvH37Jv7V4pcvX+TJY25g4d7ywMDfmt/c3PJQULnhweB7hJthfmv+ft04q9/7kBBfW/7tzeAB2sh+MPjAlZ07bS25ionZxb58Fpz9/fDx40vevHqaz373K/lLHg7+PQ8H/+W//Kx/YPi//vizfPv3v5pP3jzL4wsPrizVk2BYF0VplrIMMQBrz3kkz58unL9Z3MePReBbLGzSpXUCAzWGSgkDznH94ja19UiVFQeQYh00XVQRaYp14mwg/LThGZJEh9wxzO4ryznb38Mge8aoADjuCpPwyoDBoQd2aMCMoz22jW2f63DaqupYmC+cSSuRimN26++Zg5n9gAckjfHcSSBehV5w1bTnzRk2cUPCLTig2ROVRuXamGvwg+TI/ErHK1UVW1WlNIjbWV17DnO9g7hSqUIM1JkFgF/FEIT9R52kqpBAHkmhElSlCsm1FSYMRs5UgzhO9yqjbc7Bw8Xy4YMV3ZU6TSOZXtXOhOamEjBCKb+wW4dGPfd51CGewatcxJDCr2Lcgp8WZq1cW1ndKlM6MKFewaQy0hsgNqwJUSjUZCkd0i58wmEWLbQWSXhpSbeqZrY9GmftrRvqzxo+rhJ4Odo4rGlQgzinzyQzdtFHRmpSWNlYVsCqwJdUFQioGklLaMX8mS4YHbuSdduacjoHRIdId4hVxYzEBQyrt7AQX7N2ieFibgNtLfIBu4ZaqAWkanEMLLuqUlUgVkPTtRKMnJouvAKvqkShZjBdbbtZDaeqOuRrWwtWVV2iX+VIJpP1ntDGI24Iv1INOVQtW4UQ7mhVhY4UxlE7WwAAEABJREFUNISOQd8Gmt5zgB59VGo7LLJKj6ooTa9mTDiMDVeqeG2wk0pa0hsARmMvjHI60ZUZ2pzfql0gVTMy8aQ9QmpUAwWqBK68xteZA8VJi9HPX+cUm5yQQqQddGar8CVJd+lZV2JRDoGj1+IAV2qbGvgcXX+y+ouDgg9EbjNYCnvkM4GRlYopzYjpVZV9kw8tePA4V/Die3RVxffg5WIEm+ibF4/y3d/7an7xZ9/mYeBP+MXfT/Jf//K7+Yuf/m6++/tv81UfBj6ixrjp911onU0tULz0PNXjiN9TCIVFL5mW9ze5vc3gl4jzPud9bvjlpvcwPhB8/+4mX6x7mvc8FPxC4T7ni/4P2OTe5JZ7I4rmEb+09BetL3kA6INA/w3nFy9f8ovWp3n0+FHK/Q2ZV6lt1rQqc/W+tjvUK62r95DV4Xu1H+JRPi2530xWwCm2LBxnv3rTgrAiRjXFlR0Ru4oRPaKaiiYXg6aRLX1t3t38DnFV7NkO6OMG5znI2PWnvT3TsOFo/SaBOSmsWeO+n4cPNLvNtCNrw1+iZ8ZBWO71WCZwrth2E2bMUTlqnIx5FhM47lOne+yk64ndO6NzTUN1ZORkpdtRoz0HEeWePQsJPih+9uziO/tB4hksHGTyi/QCeKBPAlfKvWtLXCGzs0w/ywFiyHORatzZ7zgTOo/s2XJnqG3SxJX24bU+Bgjn1eoS2/eImB1Vb+Ftxi6oSD8wkGmfwAk8PDIPndjkTxv3g27cKILJ+AFjAisoAXNi+zUQ3AiaMxgI1nVv5NBz6WveyNqQoK4fJOoaIorelCr8TvStkP7eVD0n+KoTmzx0h9D3e8/RdYzIUrBVSFFLwVwLr7lDAWhFPC35eHMNymaUxlFA55404R6WnuWIuFklsxXRLRNxmZ7NlLhHxFmV2qSt+4y3Y1TW9GcFfLqIvnodSNJ7MycfNFFlc7WVD4gA87XQQDphTair6LIHTUVXnS7IwB463OB1OHhCOor2Er9dK5mFcrdR995azunayjnHDGVipygmfcKMteYr7HNvzn2wCR1py6FWvrbi69IfInV4GocU/Ko6/DYsqbQzY2eKoSnzhPo1am76PZdu5ik6akV7iS+Ksty+Fpc9a+us+sdZGwkrzscbC60vZ2SG+2TSZ5PZSE3LdP9jI9dZtZBWmXWOYpX9RSTBi7HM5q6U0+HF1XW0Aw6jw84R5umYQzEgHmXVNBgBea+PVhytBkLAG9Znz55m38y+ffO2Hw4+e/Y8/um83BY3yrd98+vDvvf8Nt0bZn97/sW7L+YDwi++4KHh+2lzE+1vz9+j/Y27N9m33nRzs31zc9Nzj/7p3bWwKxbKSnRCsIVltU8UTVQANXhAdqtQj2eDecsPB9/93U94OPhp/umXP87/+ruf5R9/9aP8BQ8Lv/3p1/LmzfNc/OHBv8YWqjEXE3DUI15J7Vba3j4sKekBwuBs+4cKEez2yXCtY8BCCNExZsemKCNTQqA3cWlzFbh3asChC6WK/OVIIxOclYl1XVA6rMYrrJ4zHcSBZSBY9BCrkkEV4rGhgbQACz1gXeu7X2sR7Praze/9Q8cRwyLuqAwGarBpyjOSLQT36oAxE8Tus0alqgiMMDY+i1KLQvTGJrdp+GMbXbrzJALHKmj54oM1+1hi2gSMh4Yp59YKY4Be55MLAInea0Pb4Q3qdfzwA7X6vWi9MfQZMBipTqwZc8nAsVkWJITsmHP+BpKJJa2JBALCSAHnwWo/zZhzhNaxwmBmbXN12zYX/kB8H6Fgce0M+E2iKhwQXgLB6eNAmLZo12QDnSIfW04RxLUs5wFLB0xelePCYMhlctNUqarcwqfjF/lMiTPAR2GDsgL4o7kBc0/BmHnggUGO1ALHBaCPhDItxkZmtHBYETWN45E7klQVg72wLxS4tIaBnZYqYpjJ1ulmfojp9PqwR+Q4DmEEH5zp207HwUJp1yANjQdCh6u7GL1e0FSV6vDbgDgiXj2KtT+SqkriL0sq/QX3HG8bjA6P3WIMHmYMXgD5M+5nOGHqTZ8T1BYaGvjYxqqowSYnQoz44EGOYWVeA+A6CnE/ezpXGJ90IsVRCGBOIFWVWq60Nv0MxJA55zRNDya9Xw/yq9pppthkgIGQ4fSq9tpw/+PSvtxjPozORxv0h2znFbOIWgnzzbyRngW+uMJywGoKPOuIT4TZxxTxo6ZJW6xFEEUNZscw33B/n22/KII0j4JLN09bAa6SU7wPkyps9k2604JB6M6QrPi0J2dc37NMzkqmH9pAwGJJtS5S2L7et3xP13796lE+/72v5K/+02f5H7/+Uf4N+fu/+Dx/8ZPfyvd+75N8/e3TPHlEYl9D/vKuC6YKjZz3AxJrArN3cxC6nL4P4f5k8EDw/CcEvWfZ9zbv+aWn/zzKOx8E9kPAd9zjvMsXX9zkhnsga5Ce4v3x9MnTvn96s/50oL9Y9ZetT548iX8zg21yfkyO4fyoVLlCsXBOAwnrHAx0QvNMsReEdadDiZJVp+LXHcodR1rV4vjGq5CxBSc2XzUmJM7oMgVb9Flg2+nM6U08q1VHanl31WZubVRbwVYdm8a3U4jeNfsiJN40YuqN4T7c5SM7aE5fEwBHXWy7MfWUYs4p0597vW/vnKmLsIJafXtqZcKylTDHlPy7m1UQ3pfXFGshwLy8URyqAKLAXAqLvp2ZA9D9hLZ/HowpjZE2LwwRpdEvGXZCcY0r+ps+MpdZCb0ls4lPaAAo6fDEtCtVSGzl0DKZbfYwr+grOjK51dHTMK72NCcv8Hk7sPZ5DRjr4zfM/FlNd5kJ+PTnmNX0zrJglCiKrqVgfthX3WsciwV5iaMOvnZlfl3BOkx3cvbO9kGiSFmDOYPOanvv44S1WVT1oBZvq6FhDQVi+1xAUxtEyCWEQY0es10Mgp2LmUQTJLb+juwLbFqlxO6XbqwHM9tYgyvg5Fo1NLpC9WjFWXmFBNrcw+TVdAcKoRzG7GYr0zN9etD43NJua4dTVVNAagnKxBa/cSg71nrlDPQUMu6WTfFlH0XMTrzXqf8RKRK2hNpJ0U9CDQ567oMXfWxOwhsFXnrJjLP7UMUdm9MyYUYLheqFbD1teXfXWbk2bUVkdK5Wy2BUUAYGNN0prmJahiOBeCv3sOwcTWA52zzxzpWaZcxiON4MtilmrnJajC60CE0eZ9ZnyRrR6bzNgtmHgT51599uZX4NtL1lB3GomrPgzOiaq1hIV2DeqpoxRq+5LbjXLgW51mxnXhOreBVY26PzHLsWnhG/GbPrzlE31gNeWRnN2qHP3vWWiSpi1Tp3rNCGXKSqUoUEqQQzKAw7lovKtYEcTsHcIqgdMFPm6vIlrTomdx9Bvw+EXURHGSS0WHGKu245veadBj2DU4PvOQatWJdlGdVN+yFIV6WDVFjzVl3tGcud5iqqigeAj/Pi+bO8evmi/8rL2zev8+rVy/mb7sslPjzxRlh5z8O999wYv+M36e+5uVZ8EPiu8ffcPG+5wZ5yw2/Ub7mLdi/O2Zo1V1WvOLZKcK+STJuNHXhoOIMVhR8O+CV8vsoPCz4E/Dk/TPzLr3+cf/vbH+effvHd/PIPv5UffPomX3v7KE8f3XDM77g594eJJJXwARZAzMEMLMZ/P1DPWEcYiATMLiM2jeY4XOWA4bg/lOVJLQRPgtI12whbSRE6DeTsWAEv4T0izdSJ4IkVdECvg3FlE1x9LA1Ha65rwMQzf+F4sw/qIYzrvVqpKmIDrWCS4w9zXrKGjEI2gBS8pEIzqIXT5gCjawOlypGZwKeJQQ+war8qrrnnY17SDcfXTnxBYLWEkFZZd2TXHfzgmW5iI+anG8QmoXm/CTnvrAsmsFRSfFE3u+n7HjWDmsKH4h3D9VliPaRz51SSlFCswEujpTjUyQn45FRVqkpg6tBwB1wsMMcEqIWivDtcU2iiSZW6Mr+mPzgTL4GqijlTGK1LYKiJVO04Dr26ShgRYs6EyrwGWTO5nq/4OtLYqgqFQDF26ypxAbl8RgwPBwFqWK9NHmSpeznEhw65VZ59O+RSCAJj4kA+4VQVsqDMVioG65CSYIdWVakqrKT4snsGC0oEWlx9jlZV4dlAbJgcIJbFC7360EaK/Koeg4qV1EonFgktDtirV+GzJ11NtXzzlemLYDH3+f0CcnROzJcmoVxoYxv6CljVYfTrIqXqirWJe9aeo7VJl54qCOxOfzB4jqiFayFrP1jgjKR0nSPXnSEThGAl9ogSAiCvWrRTxgxGM/cblYAgOapaeuiVGrduTy8sitP7aj+p0gBpInMljYnOg42LIHPGEiPY9E7NufWME5BGlk4VDl1b0fX8KKFLxRV0DSB6csJAR1VKnPM1p+2ujQeh0wB9f1m3YFcVGYmqatpBlQPSUGU2Cmgq5nORwCAkgGpfm/k5jHTQN4gYjrUuF74Pj3e55H3evrjk27/7Jn/5s9/ll3vfz7/yMPAffv799r/36Vfz9a88y7OnJo8+4vleqnTJS1YjJgXPz9B9sqABin9F2LV6D6LccC/y3vsVZd3DvO97mvfxYeAX73kA+N5fer6PDwb7/ob7HR8iml9VecITyhfPn+fV65d5/eZV+k8HvniRpzwMfPToEQ8EWRDd+VUDowqLjpm0vRyU8axWmV/t7oBaaZAB271i3elmNkCcPk0M909Z/EJ4ZZy/LQZtZL9kROmdxMs5OHclpKO5loYvwsjkkBdFdwmKmKNzVUqTvCwrq3UJbF8vVDPUSq9F4yRFfk9Vgg6IRXRPUlWpqoTe+x6S5izTmsvbds6NiX1vsOkDpcy0u+b0/IydILWoP+cBOYrK47NiQSj2p6+QI3AS007uB6arPzgYTMlrA23ZFMexbyaB6XIMlSoEv/q1K60A0lkPrnBs2IBaLVZpcWjEYTpVkude7s0qCTFeYYb0ecI385DehCE4LGC0EB3IdUPZM2CsPuN7dG4mCeVnfAY+SDNeVWki2tdM2b66yngSFZL2MY6aGK4PAY1tXi94cBnXyuEZXMLW0gJMaiLxEAxyCUXJuYHrNq59CNvTplAhcrZ4HvLFC3ALZtc3RrZu+3No9xhmDZg7GV24YROY8Bx9ZQVxT93cw+3NgnTyRM3SUvdnWHNEWBXl6KmqFFALdtrLaiMXSi5nKpOmdXesO4l3Y/OiBCP5fr2AEbnTP1ZrUmeFtns4pbbfwwRP5gTW2Btd9v+fqlb+eaqzvcLZx1PbyL12SUcqu1kFOQDsFWqL4Xitm8MANikayvR4uZcBZ1mqMyM9e1bzkrlmpWPk0ttMtsrRiHHN8mFJ1dOFdq5ycD8wSN6YdxzbfujioPZc3SbVWksBKFl+uvVLfV4SdpfdWhZpdC2EQB8sGu/B/iWhrn0vSXqXFMe5ziXw7xByHmI9VGe+OybbNI7rzktgXHwyHHcVtSL275Avpd4N3vH25HfAOV/5ypXL3STtGXt4PN2usbAAABAASURBVPOutll6lLIiqXqoDagXBLr6feDqt+WgmKtg0z/IXaHG++yx9k1MldH0xyE/W/NeCa1S9SiPHz/O82fP8/rV67x58yZv377OSx4OPnnyOFUVb4j9KzP9cHDfTHOzfPw1GzF+y9430v6GnZvr92LccJujWMNvxEpOrZbtteHZBcC9uX65VX44AcKrFGMYm5Enjy48/HueH37+9fz6z76d/8HDwf/1X36af/nlD/PLP/osP/zsa/naJ8/zhPf1uL1hz7cJ2S2zVNge0856rsE5Y2MBogTxiOjzIdN832j6akWbh0Gw8MhabzislY4Fh0LpaZed9sYcD2yigkZKw6or7voqNHznY1P0ttATL/j2kCu3/cyloAIcPUr09dDxAUTffDVud+NuybnjQ1QSp02YPL/B62NSuqjJenDoEMI3cix6+vA0fB1uWaJ2UlizT9+NWE/MdfY1bGhJBdQ1oGfJFcAnQvrIbcdlAraNpsvnioI2mteZxm/wiRNI+OERaE+PhnUCBg/WZAsVq3f9AwfWrIBNcbrI6PPA6djkB5cKi1dGhgOCQ8egs9iiPmwc+uZokksFLDp2bkczq8xgRWNm4WLogLET2HT8w8bF7vWzryAyY81ZkfVTQo4vG1jPy3xq86pL6LVFKjb5xlAhxezYqqgO6J/YgQVeAWoZvr8gFbX7Mwq7+2C9vibMb02vhwtJZbAqaq9B3ehBZxZqM4O5WCzKnhCvIgrOdKmL2Tla199854Q3g7MWIxUmEqwq8pnPvNDwGEMk3TpdsA3PseEeZk5xvogIdZy62mamlaM7MxcGLsd8U9xYcWBEJ9WghfCaA1+O6natbFLMbovwIII9TGI2yOZWiRVxMWKymsPQn3lgmLAwFgcfC78NMjB7PawQyJLNx2Yag9Q3hkwvVTAIQmmk63Fttm5kRjoDHmxqENA2F1OgigiYtirBdy2kuz9UZqMShGEc7TzGZ8xxOCDmo7arVoDsRX5hDK9h5ulS+JiOS0gwgMw5rr7rNH/zqzh7sibPVVXP4OfxwQExwg5Mx6QewZlT7VOGmDjFgBhlpFMTFNmsBzC2Aqk8YgyCNwuk3zMZYJltJFXFwzo42EnF1iP1Cr+Kkdfuwpm8ev40n3/ra/mLn33OL/F+nH/79R/kn3/xw/z8jz/Nd/l+/dVPXvBLyceUKD7Sqtds2Up/as+ZWYR7ozzx9P7a8DOcOdgJLiN2P9DjIaC6Hwh6X8K9ivcn79A+DFTrf+HffuD+5b3ivct7vkfxGcDyuUd6xD3Ss75H+mT9syvPXzzPk6dPMh8GXngfu5YlW5mMHc6BFeXaLqzx6rVVjArcWQz/6JxCv+hs98A0CjbnpLmFg/F8tsuhHWYbvSbz2vtgYKYPsAl8PDLjjIUcvVJVh/eQ8WUVzVTiIFF5qMg9rDrh/jndIz3kUp+j+yB7fm8heOQsuwCUVhoKzm/oK7tZZugrDTw4XK8c+cod2jlZW5Fwj3jPlTHlY4FdZ7LW+BD4ELboH1VfnmNUeTj9GtlWb6HfH6PfOtWvYs10r0FleoziCua/t0tX4A+kO59DrR8aJC3+Dgtt+75+MEY+/T61/Y/hd656SNcrx8i9WYh3sT3oK/j3mCAf9g9qm6Rs6tkGG7wmfWQDh95TaSvtMGgTOzpQ2wu/tLOGOwvoF58AL3Qxkdv98BOWuJ1i5w/ItsHSq4OALWb9ra1ZVenSrbWVRExIHXJbQhNs2aAafHdjyzbSwidQz0sRt6RI6Zj8LYL3ZH8bMP8cYpUszfGK7n1tbsG4RrGcEHW/b764ttLnXCBIVXUlPzS1lIBNgUNdtkgKmdgbn0cvoBTEa3df1iOpX1aOZgalKgBUYzRsrpI41hpzapM7R8NVspTw4TGAFOzQWOxiUh+O3Nq4800BSZWB6c8c6wxDUzpczasqMER9CNDqnseEK35FwFJnqUWO4Ladn9lZd8NyWuRsuXKL6mnJtUHr68MaV/SjltdorWj/pmTZzl+u+1xforI5d/Q5wB4o4DqkGCnqFE61dsQ5eh3WNPA5QLZilSVEgElPS2x9deEWkpastlawPJWcyZ9e7vBjY8JCDNw5ixVjIVrhQsNcM3DOck3LuRWvZQsRtDXN8wdgbY+WVDIIstccArQ6mW3dMvYcUJNKVaWbGpPe7h6qLtz0Xvgt+OP+k4P+9vstDwffvH4d/1qMvwWv4ixYgA/43nPD3H9CkAeD3lD3b9R5ECj2Ti3uzbfCDbk34+bdcoMdf3jlBwQOJGGgJG/1EddUVegl2ggksLQk6EraIXHwQ6k1njzm4SA/TPzg29/ML/70O/mnv/5p/u1v/zD+9eK/+qPP40PDb/pw8BHJzs28uVzofIspbs5DlRHKVtaUMpLgI0Tj+atbnJsX3uu1+dihcUK8ZKMztNkY9iCC0Atrd/PMj0YIrkBzGIyhiHjdEMS5shZ2CyjD9SCYsxz0Xmfr0yBHElJlbuCrK3e+KqQzG5zeBy4ExynVV9i0HY/9h/0nzbVGG5TKbEJTKlV1CmBD6dE1Wo+4s1RVilh3lsQrhonBaIE+JwjQcMWRfo0hWAvVBbCh9frMERszidPgPLXh+JpFG1Q+ESBGnIa7Hr5cMN9nQYdB1cL6YYQFIXZ3EhhZEGvEZIpUmTHS50xNvUUCk6TcQ6dLYBnUqKoU13KVmlB3q1YCFhRvvS5dhTMyG+Y0AqVatAz3OblIBcC00Hz5tfvBB2smKRFIWvmZBd0sfrDvKcGrg+IG5tlX/ArNMqM0GOjDSSBbFjeDM/XFG70JeHTCjHRIMzdSghtb18zgC48iFb46iaHAJKCqKlWFNfuCJwZ1nK6nYRCxapU5njF5mGLQg5kqxxzahXVuko5QIzRtK6hxV6cKcfE+Y1H2P1wHITfkXMK66liVy6zrkMtFG89MXi+FwABH8Xil0lgqtqpKVfULdUFXVXpu58Oq0j9J+0lVkTPQyRxQScx1/qoKPSNpnW54ax1EU2L4FJo8kGqBZwzRcu3uJcRCsy4qp8uhXYcuZzVJJheoNkpYGSaCl/V2jDjHLJI5mBy2MnUVbMxK0td4T3TBFhGbOjSojEkj8jCqKsV7NDYmGi6kEmAGPYvX8oE6gE455E4D0q+OFaa5SVW1sOrMNvCnRYS9TNvZUqFXS7pVcGJzf4q2126/pqwXRpgCsa4S7DoJ/kWf768Qi+/Rj/lF0tvnT/Lt3/lq/uIPPs9/+/kP8i9//eP8wy9+0H9t2O/PX//kVZ75S8gwEw/z+shGEmpktSrrsrMCaFsDH1eqe2rh4eAt1673G+9vbtPCPct77ke+ePcu/jMofd/CQ8H+RWb/6cAvcvz1YX6BeIuEa+TCLx6fPnmWV69e5XpP9DLPnz7Lk0ePWd5cA0tITmZoLLGhqopnWVWgsw/OUst1q89ypclSEj/fRjgbSyByWo7EMS1ibWyNY8T3TzjU42eriIaKCuQuNnVVpaoIVOuqOmwA7LCgKSPEMM9dRNmYNpf7NYd1uJ4hgWAVA5jrm7h7RsDddydCwU1Ph93aAsh2q8F0K8YqxrMwR9dHO1eLC1P6PCiGZmay7fpq5GTi0Reg6jkSVZiyJTRjHwiE3hQaomHXMV+XlYMilLPcqa2DVFGD3jwLKdtHF4GWni//h61CmSnZzYmmrdXloU0kJzrXK56crHY9f4D1Ouy9L9fj4COnWq4YVZxIoSbZs0PomnhkECms2bVa4PQcE04fmwH8qsJfkhLhCvCKm3Yaw2d6xunuUDPTrcNYvRbm8xraWHrNWZXSzRJt9FB3Yg31UIxbMFf3VJfZSwoTOa+6ZQ5HzAOdcWq5FtSecK6TAkfBq7FpBbk2rIGUdZDOr5GqaklBZP9z8rTbA/HWmW1MlQNuwGoE2l5aG6G7De5dwLuLtOFUI8WXXW9KphvaQEqpK4YrvM8K90v7WhqcQmafVt2peWxoUtZYaZLBrHa2hfrQNJa4ONLM01woW8ODa+jATgbRB7wruyx4YnyZaS2lTx7itDF+Y6/F6Iy2P0SEOVUo41iTLMXYVcYyq7We0s51WGkq5QjoKAfwofFAtSZ9DM+x3vy72qzj+BsW8iXVPshcACeYYzlg7Wc1/GWhrk5bPQDT7+Tg24uiyv1Y+yXjJPd9ck/Rw5SmHMCXGJ7WOcwlf3ax7zOA7vSH4hObI+TDwO7uR+sJ/MhiPwLz3tyR0SewPUtrDwylg9jdG2jrDlx4vedTfLL2WMw37U0BmYC59z7Y3FnAQ5N/re0rSpRkOtHAKoTyfMBXVS6PHvFw8En/ezneBH/Cw8HXb17l+fPnuVwe9UzebPub9xse+L3jZnveaL/v/5XvC/y++eYG/B3ijXaLdsduYt4NPyz4jUpJN1ZK1xRTtj0/kwwqoEu5cHnFDwBKPxz8yqv84PNv5P/6T5/lH3/5o/zr3/6Mh4Q/5mHh5/nxt7+Wr3/yLI8fsV8eUA7yqJbiAWFlPhwMRUcfWCAxEfYAm2sQ4gxr6loaSrT7cFYaqjHYOzXDH3YkrbyZM6S2lIWIm8MMdGL0DqrXeinTEGXgtIluQrrEgrbTmGHxkza/Y8GiMzV1JC2Ri3geihRrHnYnnFIoZgxFAa4zc7FifcUAWGjyul7bDDrGMQNXt8oanIY5AsyHxygjTGwARIUL0GPI06giiZhz6ff59xwTn+edFF/pBhl9h+9sBUgfff5yNsCM1KOnS2gY1kHLGmCY6dYvnOsFATfe59nBkDVjhEJlQvht6WHAcOw4e6O7ukQjNALWdE48kphnMrrWiUZKpSDJlVWFpyGGkNBx0+Xoq4dnINW50HTZzFXwfb0w+SyZoOMsOjo6ORceGhjZMppPbJDLhEONOGdLE4lT44I9JMBzycab2vgxzIeR8DrmEN70hrmBDXWy5oSS4EtRrJfdBEqHfcGpKsZQewZchyJDxGDV5Fq3qgzFV1G/OSDTJkbvfHiDZFzGzCXoDMitqYBNJ9YjgdmdTcuaJnc9AWoycYI+MrBD662nUrwOpU/y5Mx5LiVKAA2CQffgPTu4uy5oquSyCnGAnr9tsbUXcLtzbN08CllfwTQ0Eyg5UqlCRAcDNsDaP/7qVdXWrEd6e7dHuSrjcy2JNsXopY1uInpwKI2FGu1j0K2Li7X79MZUcz1tzzmu/OqEzWuHOWGlitiSCgj5B+8wzOBk9Is16SKYLBl82ThYFLAetXBYE3z2oy1fjuuaPrnWxCk4Gx/kshITiQz0VP0wC7eLWszc9qszHLs+dHsxtPA54d3Cm5dP8unvfJI/+8NP8/e/+GH++Vc/yt//1fd5GPj7+fF3vpFvfPUFDwMvPACwaFYb1Ma0EKqdZTu9UAuOsHtoYSGD7+s3/W8Z3/Z9xvu+53jf/3nIvh/pB4JfrIeD3Je845eY/ruB/lLT/3zklgeCvjeePX2aVy9f8jDwdfwF6Zs3r/uXpP7NCuM5FsbJDY4MyZ1Wf/zrAAAQAElEQVRWMGoF0B07kRoarLoD8Ja+r4oc+oY7bTudfQqCV9WcF/vc77JOkTrZv8GUWlR/mPbADB9AdwG31ltgzUfNTeH17dj2DwKGWHlkGvj3+7neKUbKR1d/ot0xH5qhsR7uUE+1nSntTytH+03+Qfx/wthrdFKlD3QWbneaD48PEe5jnHP1LmeJmqrHPXU7DNs/c4BPXYaS5IROk/fYND46dibFB2tq+7TXB5PkGpCsNL8N0NP78sBJIDJHjNO+9VquwYeiXrBN+3C4Jh7WXkrPf8o48IldXSyTlQ7ht3aoO+vRO+9QxlmqnTm2+cDQUaaoO5WzvMrHGil3Qx+n3uXhXZDuo5PYQn+CAJ2rLttvCvPEBTqBo1RXqiqh+5vT7LawiZPJB9CssQjM1RSHDS2tKhORuTY9JSDKySa/QqM+47Vvv7VrnqGqShWCK9oiB2FJxNIynHgGXTwiTl6hE77JYhDvPaE5jOaodXM0PHp/0x8YzG3pqmKe+UYUto5C4SOzsKZU/MJljlrS3r2B+l1swVDpsyShvQZe6fRr1cFVDrvxlarq9VCvWHCLq1jrNq7IaWmHAT4V09MVo/5JnAPWnQ6LFMbmEcIMc6a1/jSEIALc7cW6gqi3pJt5bXQprY2UzhZA96Bb1FEfCTruQ43Ukk07eAR6b9RqbGv4zSUu3vOwz6kNbjFh22uXB2Tyii3T0KBwtYRxyUC3GMGuUAzgPKcYr2NaCC+K25xSfc1ok0lUzrZwl9n7xZ29pvpglHWVD8IA50ztKSNTO0LafbAW9tIuIdy+rD3bxhiqM9vYFk4z4aLNbymKpfea1UDamtdamx339Zq7WJiH09Wp15MPvEKClMOU0DhnusacD8blcul/J+clN8WvX73hxvhNXr3yN+RPc3nE7X7ffN/Gh4O372/zjhvxd/zm3T8V+M4bcWz9L754n3fIvDn3H+5+37+5v+E3+Dc8JLllnwPtEnv9+MX8VcVaWDM+C0tVteiCBqf3HVqfRQV/hCQeaj7K1z55me9//vX81Z98ln/iB5F/9a8V//pH+dWffp4ff/a1fPPN0zx9JH3ET7nCrqIIUKtp5hbfsw3g0Ebs/uA8KYx0MX+Acv6WhYln27wmvX4LNaYBW0VM3jwPZ00/fOi9WUQ+a/Cc2pSsY4z8qkpV6U1hon2eCTidiysxRz5WlSCGHYwDjNKvR2j8YOd6Qv6VWe1RPsGyx0VWou2cofUDN/cUCwOQoLWlJCsCNeOqKsekqlIJwquD0a9BaAt3nVWVKgWcOlWFAf+w3a0rEkOznhE50OhVhYdUcqmkqqakYhv+aTWMwvdmpKoSZai0McIcmFRPx4zz8l3UsVUqF6TCwEtAkLMwrDSYayMEB98z5ezaxy2T0fooeiH0WQRj9l6HpktbFN2q6cxrlDUIthSVEeYrfKUXsPlg9ln3nBfyFPbWf2I1HARCAU67Y+fXjEj3Yp5BtKqJTDU6Dy/A7LhdX1786vefHw+epylDUrPgeRjFyvgskmj8ltgtCdarKtgIGoN6oRVzBrcsEIb2r2tNqojFNoKTXApV2MyVYLNnXSRIoyV2ia3Txdf6xAZglXNTU4C4yo2yXJeRGM9uhVu5pGLjraiK/FmhAj229ssSrMQ5ATmWXCBcsLsTx435blgaUGab1lEHo/hArKrQOVEAEqpYf815zKvwBUZPFTGYRr0cqogFKZmJL9EymZ51As/PFgy4UDGYR9JSAHAZiZeEwYjNUroeEVFVy3wNrV3tX4dZ0IhYlfFKVaXPg3Vr5l6znjIXQZCJzzzrDS68W4RoPAHjVA0lhdLvN8FUpqqJM/r6VBV44VX6q0hlnj2n+YMXHxiOnb2gpo/NZ9SQbza1UNlSNVkC1SD8zFbhyvA8M+crdLiGWxUeF9BA0nlwWouzSxSpsUkNQ9XExR5T+s2rp/n2730lf/az389/+8WP8y+//kn+4a9+kF/82Wf5g+9/K7/99dd5/uyRq8jYxfrQRihvGQQbp4oBz665vbnvQRbCBdb3FPyi8gbpX0RyD+J9h/chhw92508K8lBQjrm31LD+k8eP0/9uoH868PVrHgi+4mHgS+4rnqSqculz2qvI0Qhhs2bGil8YdHFOB2Tgza41GArX75V7L/N1JwA7iJY8db60WekuoeqEdRHOaemeh6LtMk99RAIe6lTBQHK/FYCCmp2ivCJeMe6pX1riWwd7SxUOvX3TZoGZjT8IKEFnFfCS7PPKYIphZG5l6DoEA9md+vTmbSg9Lyi6sr+OaAa4gjFrUTYKlHleGHf6CoJdLRySOPGMSnwfVxU6SSVbqnDo7cdsMlSZrQgooBNwLAbyBrEthX1fYK0+lkZpsglfG6fzPNVTDMKhH7Ug1PaZs5inuWD2clhy2JZBSD3Ob843yIZFnf7clYDMz5lxp4qYssBDyaoq6gDpsJd5ASx/RraDZglw/F7Ta2gkqbJGxWYZWF2m9ybQ0gOUil8Ys1fwEXQnUd/XRykilE63nU5RsUMMkgPstHpLqnWnMdChMNoRr/v+HOlCUD07GEyZKnIVfQUXMC1JdLNa3fEWuJQxxb3MJTJjscwlTNkv3aJTicBytJQBOsCUYBfiOe3cqgK2LjqnZoKTCrVuQM8KSOWS1TqVQiWMbhh+YaA8AqxzX6gEhZALktgX2saoR6jHqgUKKJTwIlJ0z1I1uR6cNWeMhGmcRnjCvUEOlkjXM1/BjxqaZovcLQ2cB4tNf6b0CiYQEMMKiOocBfpIJ48e811LbA1oiOZ8Fbi03nNTeojN+dSKtqJ9CFTLow7obLjWuzkypzjO0wvrwfNTNjRMRvrdTICjFxnTucfRRSyFmhTHk6OpCCtnW/8qdTKx2ehD3LnHU8TJ+zBn+ozcY1FOREa5l0nCrSUocdWDIm8FTuZC7ijDiqBa0b4rcwHXmL5ylzW9vfLp9Wii0g5Dpwoo+Eth3e33cX0FVpdA/7v6ymmu56+0M4ffVMvrXzmOvOs58CF3L7l5J6yqUlVzIscVW0okpyj+jozG78QG4VMvGY3NM2/z3rU1MZIKOTqoC0X5wb3hqooPBh/xAPDFs2d5zcPBT968zes3b+L/svfIv+rDh6o30jfcTN/6IJAb7HdffMFDQKRvvt+n/zpx49jvfCh4k/f47xe//1c/8m/4ybg/G3sdmW931jAUXXCXWdicdO8MCI+OYSxwDVhHztMnj3g4+Dw/+PRr+as//jz/+Muf5l//5qf557/+cX75J5/nR599Nf7vhk8vTHf7ntQbZD748BQVIkxgZxL26xTWNgbClIxM7pyy5MvRlqNuvpyweroc+WTGz1ZvGEMTM2Z+25vLqqy1xdfJeOeTJx+KPVUk9VwEVgchhWyMmeOID8/5Zi19PEPkNbZskkFmbJY3MPlzUsKDXSKJGm5o0lTMs0w8FzE95wCAPP2Qu+cKjTRG+jacHHdyqKONWIfVnOrgUVKcMFVxNLAg0edr3JAD9Td3avhg7q1nwRYH5eUa6WWAJTW/RqiJ0OVtZ3AezaWQOKuCkc4Z5miVvhkjvAXYmoHRWs6I/1kOfmzGQlZoV9vaAMzCSBIlNSgqZ2SvAXB1XyNqjmRzb9eDDaBUgVJn1gXBzmqVmUtx1tgjEWshroA9A2CNVFUYIktzjMEsnH1vlBgR+7ZGO3g9n/UacGAufAhEU3zNtRkqB5HmYLSP47TYBVToW9Y0ISrhMwIzgrOmZRdsgmBESmuK8w335kb4HJiVZszRG3Y52h0bLFaHHMtcHJCqSvF5I981TtZt+jNgOmZlP5jfNavCtReaRsIY5zHetvPdAuGIsXrCjOBAbTMEt/c2beJ4XZjAmSdRfy5pxPmtywwJgW1vHdtwIAihcUzKMpUBBKdxaFMPmGlxJaGJa7eGHyamDDWS1rGN7DXLTTcw99I2dHKPGo0Z19hV9K/ZZBDUB4dirlhVhc5xeLgg1GXEh0cnqXvzy4iy6sClN5d3Tete975+yO88KjgH6thB+yRDEUauFtPgO8+U7ViLlBhXmNDe4R4sgVxk9Hvwmj9zCXZis2WR71700RSXZ5b7EdUOn1GD759P2Nfb10/znd//Wv7ijz6bDwP/5mf551/9pL/f/uS738jvfvM19xJP4vvhtv+ar3NSm3mxKInBzCDMjYvtuMX5FedV31Bj8EvJG+8hfBjY9xU38UFgi/cj3G+8Q/z3A79Aa7fAv+GXk7fket6PHz3mQeXzvOZh4JvXb/KaB4Iv+UXo06fP8uhyyW7Oe9gY+q4ak9ViWUynZe6Ko1v7EZwYTJw1qhQRwyuhqLg6kdk7jDm4WhRMuiinYh7eB901KQQGBRVMLMcltbRqOCw52wvqRPj0iWjIU7D52Js4oxDq1Iv0Wn5hay5WpX3UodtI+q2TbkbbmMM9d4JrpCx9ORKV5Z7VlcQhZk65qEul29lZtsrXQWnOB4MRWV2aV+0+wdhVtGRsbRZvLaGTjF6jHOVwBpRDtnHFRPC6b7vzG9nW1oLaCrYJSk+GT28Xbdd2p4r+WYocZWIy3dWUic1xRrA1FMzJOhzOT7uIKKijT79gaMlSjvDZWO8Tedb/KO+c07YZzkDWqtG5DP0aiWnDRTHOrq2EcyAzD7fJmDFthK7vrOr7Iq5c8bW2K5D4vt8k7XysTVK/fs7bG5I7cT/AjHVoQUa3iE/7arWPW6k2j72D8TItDGVYwfTz1DDmqc/g9VP4FPqYaZHBxAPCFsw7vYinJTRYlVQxZLYqbF9UXKKMpw5ONIqoh6Nu4Td5d/myFKMz0iM1RLbImMJ4L7Y5Z901FrBtMkHmiHHq3sRs1oSL1U+5i8/odbxwDlV1AEXedqoq7R4l5kWY1Qa3/Uq7UOXuFLH5UHbkDkZgUe9cJ8CnvhkLGjl9kwgNgLELYFbml5BW43NYoxEuUbjTwl7GCZpIXWMN4KuLOdSqyr3LldfTi9vJbs9nktl8v5VmT9aD3r2JdIlBLCeZjN63pz6lFjqVvxFRpjdHlsIyqKN7ly7Ce320tMPwAAWUPgthzH7mUWHOsaZp5cB7Y7LnONiHMj0rKNO7MworJ3DcsQ0qJ1DzTNJfIlNZ7peqj5RYOUYV3A8KzlNgi5wF8TVqfUx8rfo6OROs6xvEQgtvqO01d9sO+kaxlwp5h5lr29hx7RnaoDaiW+WIQ/ez4NGjS/+W3N+ev3n5Km+5WX67Hg4+4cHbRTrXxuDm2hvs9954v3uXd1/4EPD9ejCofYONz8NBHxbKu7l533/N54Yb9Ftu0D2LW64Zb/K9+vORVszFRUvU/aPoLCGuRcFd75Pk6ZNLPnn7PN/5va/l5z4c5IeUf/3bP8q//Ppn+av/9O1897Nv8HDwVZ6yz/3DenFXW1Upfhi47IJMVUXlOWCszsSDNd/6g1ZDEHnPz/VrJ6YoG5voiOX6MuHjerQhUqlC8Ps9XiN3GjF9GUlltqm7xjR7qjJeeODkgwAAEABJREFUV8Yye3UTTbocezCmXOKYqHrruMM4OrSlsFzXkIZUqrbMUKFaHNhLcgGZ/dbXb5rHyBEc65rxkRSdumq8dNPfDutqjMH8wevQD1is1LmJ9KpKZTVtxBKelzIji6EiXqy3uA5ybuCHawGcnb+XItzrtw5xr1Nfx7Ukketa2mMwCVV1JOEFnr5Bd5dcPMLSV8JrPOCohgNAtW+ZFhACOUD2FBt0VTlgF4RbNoAp0lKMA4wQlp5/xX7EugCrD7Y1eHXHnEYahCoMpKriF1E4WhUAjoT90AlPP9fWmC5JBdk9i+GStwJLFdp4v0w4VcUZVVBJJX4IVN1GX5kFBmu+zV5wcZ79+kBwDnOspzSHlTemJquxrq0z4nuk72s63hUIjJ4TIwWh4DuHa8WM9bpO0vnGwqqya7DmvobwO7dy1LsAXPD7KTJxXyNd4HRjP7OO3nCI8bE+n7Td8yC3AwDmKgcZzLouqZqUueTMZu4t7zW95mFUwaxLLvCr2JHXzsIv+JipKhXCujB1YTbeNgPwjLO+C5Y+cKJBzapijtCowYibqkLmroeLBodKBQy6a4SSlJyhSi9/nUmjnFtzyPJ8cmpVrnJMhMJ6QF2HkpEPnLZhGW+nazXAsPINQBzGQOXiYhGnV00PwGVlu+7BnMb3sPmsXfLOtOamhPOYflGrgBH4g2ssa9FzDooRjWGkTXSdAHlFQOm1kP/4Uvnq22f5/qdfz1/84Wf5//zVD+O/6/sPv/hRfvmfPstPvvO1fOvrL/Pq+eM8InH42U+hqgqdU0gLS6IyNjUFqurqY7m6PgOMwb2C7w/vG95z73DDPccN9xLa/cAPv/834RvuQ/rfOUb3LypvuAe5yXvzyRtcBBfelM+ePI1/VfgN9zVv/Y9EeDD44tmL+KCwaq7DNR2CMRCWlaxwbNqub8cI4hpBZobbkwYQ31RdXpIS9o9c41nXOmDXXCRdalfrYIXEMTXm7lWVqtou+r598gfh1TVdZ08pBjBXr/NlwpUGt/NOpa8Zlbo6h33GTuGr6R6UhTTfQRFb2qk5CDqr7Q0YxJ3q3zV2qVmI9ekpH0m9F1ppvX1tJVTJf7Dt90J473Yx892PcoujoB7qzql07FifiBLKbZAzwpO3kfhNb9KElwgoy72jrjU2PGt9jJ8+jcnJ0WQrrm7qI/Sg4axcafdiZHo+B4of5QAoj785W5/CX2YWKy8I45RHNZAQSTfjbazBuLJclB6svpa1WdJCUXwcuzMtxbiijfC9NadPgzgrdSoPt1PmnESaayeg0r1KWQ3XIOro+PsMmWvCa42Fx4UqA6v7LYXP/kydyBylna0uIjhFt5OuHD8jO0iMbzWM7d0fZkKPi+J6lzkPgCDr60RxRWfrdQL9IogrpKjIH6xjtIYwNRGPAhTIEYAuhmqO800BxfDiQcGHodGLPFZwf+tdo8lyT+L7NL1g3gZMbQgyELW6ZjLD+snVvu8nbKznzZ1WqaoDmetmoo2czA1d9UhthxJVRS2AQuiV6rEn7Tr6rp4zAnScFHBzcaSJF7ZCAazREkaxyrmGtjIanZYV9IHo8pmOEFgfINr5kFBTKXQLof069FkkqSKCxEZ8+GZAqsBTosjWmPQq/O51MIBnL1SLA3avCd05YHQ8Xq5q6QKVVPWQhGshbKc3hXHqMPDmKKPFNR9zrDAU94E3+6591uZsYc60pNuQ11YOdJ46k7Eu7dD2GYoy5eRiOLcCpXvNSNt7GJVGUa3TbWCPtjCm7jVOs0fD9zEC89Qwuls1lKiTdGKvvs8NS0ZoRgJzyjXaFINFZJ2JqqpSNSWVU5uO5yJYhb+kCttNU08V/Q1pC/a+JChWQLOIIgY1vce2C/sqMpVm98AeqKUp3uIcbczBGJRQKJdHlzx99jQvX7zs36K/5bfpb3hA6L83+PjxEygVH+zd8oPWDb+97xv0vhHnQSA36d6sv0e38GCw9fbV3KTfILe3Nwk3Q7c3zM7knpPX0tSZb00Y3aG0XgN0TiLpbdTk9jcqfhB59Cj5ytsX+d6nPBz8o0/zT7/8Uf7vv/tZ/sevf5Jf/cm388Nv83Dw6695iPiYAj1jqJCiovXmD37ge040ZYlC6xEA03W6yJou5jQmTkXdtVAxXdDupK/uPCvSarCOFUK5HgpjkTZUY8aHfvGZMabfIezCGMasqz2OuGswvOsZuDDBZchTNKaW2x7r91zMwYw5VO8eGrNMG3LnQFITMkVFHBZ4O/AMFIU2T79tYn2WcrE9avGWTl6DcU2vfdZ/Xl+Jb1k1rB9+KDzSwOnZPiWYijUydirB9jYB7RrCfMZ7PgwxqFrUOqx0PdwdV0OgU5VaGHQIZLpe67UmkU4+nrwVhzzPMDMHeHZo9GwxpW2NZjCfOfrKwkKGPNc1dWjUplc1AgOIsYrVkbu5VcR5kfShS+q1uUYxH2CRwaxE6aGGHQAenuk61iQwECDG0XFg7PCpMJDQjA7Kz3hVEUdwCVoJNcD2T0+j/RgpTIQU4uKgqPkAypoBzwThu37nB+n5BlEx/SoKYbg3EmYcchX4SK6fGSMgUEYYkLR/gUuSPabsmHDcaRunHIpUmA28Cgstb6+nC0kPjVi1ck+DrHYYQEdSVanQ4DGuTmBZKmaiJPl8pi9y+8bSAHzzUaHNdZC1fOuLKU3nPNNSfEbJg1idSBgD13BVLR9g1S9oCguwp6qoseId8xXE4P3Y81HIX/JoQ2Va9kGtkoLYtQl0Peho6hGYo8ZtY6RBm/kdo6B1CU7cZAVi46RaGxqWlM7SCLvuNBxi1sQiD6djasX8C4P1FK8lpzCmr66SgLXKd+GjVroeb0sm0FY5H+8JOUrSZ3jUsw44Pd3096StyeW6HDxQfPx48P30eb7/+TfyC3659o+//GH+x69+lH/4+Xfyiz/6nfzk25/kW199lhdPi4eB5jl3F2SZI72f0JwMGW0yuidsSI6oYuHk8s3WdXp/cPP+pn+ZuO8hvLfwnyn5gl9Ezn/j2IeACL6/nHwH//3/j7U/YbPtKK514RFr942ERN+DRSeEMBjbYDA9xj4+Pu5wc5/v//8LdtXK730jZ841V+3aEr7nZmVkRIwYEdnMudqqLSm8v/AXjlTLiXkeP3rE+5ln2b8MfPk8fhnY/xKC9zsp7ynmjw1dm3CPVUtS/DgGvyXsIcdWu1OEpqeBEBnkV1WqLiIG0FFtItjFOdA5Kw5FY2KM3cmfOe0RR49NUHbdUOZKWK/ncRTvUWUWMTPcJybmqpkj0HU1kJ11Be4ojEuXsqRRHfZRVaFPEWPPXvv9iAmOsEKBTmSoBDiDYSTBZflY9CgCyFpzbOCUzgAPeVMI4FcKg365aI2IKhQnaLVV5KJ93inYCqTuRFvP4Q1eJVUOW3VoPcNawxYLlD6PdPQywmsKcTmxtc1AoKpCTw8aLcxVSRQqtQoY9qyuLeBiluhPKaB5P+qT3TW5NpjWrKpUVUJXhoeNFJIWQsSqKlWFw3xF0RZcsCrrsRoxQqGZSgK9kLSIGfZsgjEUcqsmJ3sjoC1BDZnqbfVQjAfRNK4Qmb1rVs/bA/5RE8mSmXB3LIABB9Ekv6rwG/YQMApZfWxGNafwFBT+svQ2odZmsbtloaEaqi2rgJgMDrvbpsBq9LWhE8mQp1DDa+95K1WVqnot7QIQ4yJxNZnSAlNAryjtrGsjhdWRkFNkKs2Yw1rszpswI8QGMbcOYp0pjV0IRXE30TDDJYKz9dr0rprUQ0MXq12G1xHA2V8rNmHHtSft14VEDnFy3lQfDvuZudrTuoxi5iqgm8La+qy+Oa+pe6PHC295Zc/UYRK6N0xfz7W+xoi3JuGocZtGWNOQerqO1WEHjoRQIXSfKDYT77q/CW/WNsO9nAnOscn3DluFS0wAqbqbeb8/0TleirzJkkdxwnPE2Lq+10nGhESmdTUKK1fgn+5cUi8zrezXkRX5/0pfZp8VB7fCcdYx4eNI2NvjCF3bEK4Bat4B5g18BR5n0p5n/3qtPWmSdneVrLrkXKxFtqr2SjvaE7vk6F/iFwt8I1kN79BlbUHRtRZh/OIkCt0drJ8v4Tx48DBPHj7K8+cv8vLFW3kbmf/M5nEenB7wfMtMPKH75nuJb8pfvbqNb9zVt/ym/gbfN/c3vlHnDbtfCL7CviE2+EJw8CHglg+jzjtad+mwLGStbGrHk0O2xnq1WC5vZgcpYybzJdCjB5V3PvE4X//KO/kpXw7+s18O/vaD/OHX7+f3f/m1/PBbn8wXP/s0L54mVTc5F19S8iEoDyjRc/ABZ4BFwY5ScAMB6V499vMflntAzc5SKrXZY1q4vVb0KlLFS+cI8WppC4weW1WhIDBCYJy2aBoYTO/awOkNZbaqC2ta4LuB/RofbN20ms2VlC47OFcmg+GcI12+OekGiva8BjrE2Vts+lP6QyL3TXhyr5TBKykw6/AxHYqWeVKqj6yqQk+quyr6uLlqADPb/Er1W41KuI7iGGCMPHHMfGP4dLeJ2jps15ux8YM1thg2969nIlAwOlJ4Fm3mYMYz35dxjZiLSKog0LWX6FavMYGQZCKhcVSM+HZyB3WplqaENSCEGOltnHtJUKPIV1cqp1OSdirdXJN+uFa9T/D2jVaqpmAItLie3ice4RlaABjLszdOtgiyEVaybieH85kCiXUbUCpdRBAzdUrxE9Y7FIJVIIgl2TG5kEktniSqKqciB11VCbmFH5u+0vtd04wI6U0NcTe0kVhHHayasjgj3TxrDd3CmGE9HYS+Y4uA9pcso9czqMsqeC7MtNhpZoNHpNE4uvFZLKoqCAgdmnXYf2gjKX5i0y4M5hrc6HI9TxIiZYBrVxUuUpmtNcl0gb7/ZMALQk+ak261ORu9r41Yn08lVQyZTUxpz/m30FQDrpHBshDME5IZjGVm7ox1iNjyvN/3y57iJy2dA8n8BmJzVyNHrIS5As0nrN826xwdK/inVNuXYcaSKiL0LAnboN7Z5w1se585CVIIpe9xDXOTTg3thH+ZSbZeZY6BNxAWSW2joZ0QXtLAg8z44DWt95CtQTojg/shdc6D002ePh75DF/2vf/ep/MzXi/9MtDX0L//m/fysx98Md/92ifzuU8+zbPHJ94PpGvH+xGrqlI1hWOKDRdMa8loo0dJGP5iz3M5c+/f8v7ghl8c+iXfre8XeO/wyl8+tn4V/5mw/xLh+N8O7PcacN2HZ/WYLwOfPX++fRn4dv+S89mzZ3n8+ElODx6wHjbdq2AohWF2HDo24+yszysXnnvU7c5Ij1IrhW1NNUKPRIXIprAO/QC22YOJB87/1LwvveveX+hNoeM90hyv06HEfdOkzyAeEcOh38k10jU13iB7/P6JXst6E22vs9a2Z64MGPTLtQKnN028jbkl3RXa4D9Jmbc9Ce78xnZvGfdUv5+4EnZ9T2bHxO+W8NoqTfiYwfyPoXT49Tkafu3URRnhQqUAABAASURBVFfNlaNW6l62GUoxKKitmzNNLcX4UWb0OMo6+tpmqPseaOPusDPuBq78+1mg9CviPc5lXcs6Jh3sDk9/jvcU26Em797a3wWd1t06R38ythI+kW9muFYX3sW64udNTb5C/PjcQPKpunAR4UFHcCAFFicvMJ+EwXxA4SYMVZWqwkbcJRxvcCUbFJq1UN3bpo7f7mfLZf6OmbIw9QjIIITIlx6HXYhBSYskfNehQqoDGPQ1b3jBHOQrQV9LNreWcdGZjUh42x73OCX4r0uOjf32/DvGWo82cc9VqKpSVZgKym68Z+Q6oB2FdxmTa1XfWOqOTGxxBsbYsELXJGm1OL9r7KngAqZrZeht4s4VMXYPmZEYPl2qS6+qZEm0Q6t+HS94Vdi7dIhh9trWZa2JsFvmmbazUcDgjs3Im8bOKEfqbKQq5scuJK6vJXea8wBBgo6xdWHnVm+Qy4kkpOpuAiS5SGX7kQM8e03VIzaxKjUAKuTE1vlZHkal6lr66CqXjWLOTvI0rsbK/On1EylE5kU8N2WW9P6A8hFdLuJ5KzBXLWtPKWZNS7ZWm96VSToGlJ1tQDF4kSLOUexAVQWoF+3zRmhVYOjVraIs32h1UgFtwh4WVJtRhbUJxO7SPMPqC9BQ3+tiirdLDrHRtSavFzkYIaEa5ARb+5gkkhNf/j18+CBPHj3my0HeXD9/K2+9eLv/Cc7jR0/yoE4935k377e3858I+yb+hjfm6ld8IXhzc5NXyK1246/6t/+3vOlvHOyMDL4g9NsBr7Xi/FkLw6hkX32dKlU+H8CCU0i2RqjBwQcc4YcPT/nEJ57kG345+IOv5J/+9v381+++l//83ffzjz/5Zn70nc/my597kedPHpB3ztm1kGt1JSxq6jmBNbWKYfTZbUjbYaUGMtcHJlCpdER/szu3fUKQpq+dsDUuwYhZcwCT05KtebUUXInU0lN6LuDZx1RwZkwXC768Oe+Y04gxOVSu6zAMGe28fkHKuZAJtn3xB998gF4vtM4Z8CgzMQ2qD7kUHtjyhcWiTwzyljumDgoz3L/yFKnABNLrExuCcDKArZNjG0SZdBsNi8iFDZHdDCwXAw2TkCMh+qyPQYyRLn+kqqaAYNBLi9xWcxjUbTEnkTFc57xB8cHJ6DkGNoLLMXQS+zMfPDTyzA9ahOkJhi8aFflypuBhJFVk4FgWLxSOue07IOcxknB3b3UhRSEN+ogfzqGByRlgRKlb5Pj85tpBwAcItDkDhgyUvgXIGQof9iGDmmV80yO9X2Oh+WWeEWaMeaG6c01J/PLAsqQZSsYpOXDSba5Z07xIJklbsydkTcZbsI1VO8zMPawvdwkTdbdWY11vQp2Hb6yFwfwu18G4QrZI7czmqgHoVqMO+eYMzonlNI6ZlMxT+1CoTEENrOZTGVJs1aWqERJiLaHmkePs+swWv6AHMm1KOyOdvdlBj44WKVqbcD4AdM6546c+UudhWfRBHQLmD2itNdI4blxbNJLGVqUM5grNzXQKA67cWR+fvILWPnqGwbPt0Lg2ms4CYGhA6RzthuBvtvWBuruWse0RBvmj1zg2rnNvyyNtJALEjKN2Pkuwx9bL7GCgU1XbIgl+9ka1WXNDrOnThtQKP8xVxPRRXb/A26YmYeY/cz0G6MAe0x6ZOjR4BDDOCJZ75ZdiTx9VPv3uy3z3vc/n5z96L//08/fzL798P3//N9/Ij7//RV5H382n3nmep08exTWZvJdiJeyKkXoEXDeKNYR506BY85lWGzS+9A9eX3y+UW744m/9IvEVXwTOLwBvcoPtXwT6XuIW+4b3FLeKfN5PDPZwYvOPHz3q/ybyS74Q/MRbb+Wtly95z8KXgay5/6mwKypnvohugZOezCFJZbUdEtNBqi7x3rSxllyNHHsuzZxNNjW835skABNV1cN0GDuMripqX2QMTnyTXkMTe4B96aUp3MJgDglYoSTX5r46wOYh5lcxtkzcXEJ79zXBx02lJgaBqpAxOg986clgBdNoXntwJ0QV+JtNkd3SMFLFiFRV6OmbjH1ZptaZ6gvskm5koJmVuDNKTwEVHhhW2ndYQSapgkQXVtrVJ80pvB48eFkuQOdlb9KWw8zLTCgyQvQOPzR5LWtNYFVw0Y23ZrpNo7oX9VqaW429NgyQXTCYYy0Bj+DWrUGJTVF5w1HAEfAz+1yF41pZEpNSh5/QqqU2FOeqi1vhCoRrn/NsEWrLXRIIff9xDX1t83pcy2SuFWZrVTWtVuycc5iAY1FVfZEBIlpAU2oig8otrL71JFh+MgJvSlYjWFUxoPL+cfrWLH6sQKyNNxJ5ZETpey2ztT/NHlkFFchrj8HCO2IhMQUbZX5RVRlooO4cZ3uFp6D2Lm8sbw+COBeqobZx0O13tZW0acKbldNhyY254TYYZgGMN3TjfRNbUOcNPMOG7qPcF2teD9dZOyR8Vz4yKHnNpP0/k1l65U/v9QrGjSkrWtvxG8tmZ2uVHA87swnNGzKBkb1ZQtmBNxgm7YJhQZTFvEn3rFXL2ALFlOUftDem9zP31UTl9cXHPdbAvfQZaOoFbEusjR4mT/NiTcYcjcw79RKf2P+7cVU5Vj9WIr6HsLdQeYjIJVRbZKprb2I9mvDGIIzXYq8Bvfmqe/BO3/BNNdmLRey+7n2gdMy1tXFn2Gvdwdn/XaT9u3zrKh386KFTF3dpUnYcTNvtYxL56C6vGSa18VHDR5OcT7muYI6yoQcz++R3Y8mRNo7e4Ir1AyzXjQR6HpxOefToYZ48edxvrv2Pc7988TLPnj8Ff0QlPrDy6fV8nl+q+YXf/JLwpr8AfMWb9v6tPl8O9hv+V3wxePMqN3wB518N3qJv+4vF2wxqsBq0d8i57yLXoMEyk8P+GicgU7xqIlUVf/j2gFIDe+Thg4r/gfSvfund/MWHX8nvf/rt/OHX389//vb7+ceffSc/+d6X8t4X3s5bzx/wonTmy0GEzNQD5jwlnMGoSjfU0ECnORj02AxstkpXmGWmCkSAD0RYvbZzP6EJDuIDKsKHG9/gDkg+FwPOTt403DG86fQ4PfBpUIvyTGqNruWXm8dr3PaFH+ZyeSjNzIFidN9gtVAvrFfOySGJOc5UVTkh9MwQiUnbYhq9F+D2XU+OjbUcXE48VZUSIyfwVV1D7CDu0VhDu6HX2alC0xfSJrx5nO2xLQAJSJXYlJGpgVmBIzISKVWn+JO9EXjNNh+QBHr0qkexeKLx+miNbQZ5EyMEtzJbXwODPc2ZXHZAsMphzD0Qqy2nZlqPwK3nMCOmic+6RIQBfAyiQpkpoRljRiyXGmNyzhx+VYXe0oEKzfUEjLfpEr1vwDWztXGWM+BsQCAoI1n1SONhDI/7dfClBVZslUIVMZZDbC0tJpoP0KYFYIbcM+c7BPWbk5Q/YJWkqmKcUNuhXe43GQBbb6+Hc1qxBrXSlHNCub4mFX50Eq1dstoW0137Y1cJNRliK4aqHmeo7TaJHLoUNlCF0fmJZnB3IZ69nYFnUF6VdqJSglsOodU23yiQAognGg6tbUA0Z9jjjHcN/NkvE8syNhEf7Uin9NClqscwVmxyBzOedaLXBvETEsSqCZTgJM1ZvJl55rn13DjhXVt/8cC9Z3BF8eibhSoKF4h9dD6rYSOmEBJuWRyd6gBs5p7XVDSgYDk2fAp52UpYvnqXQU4oUa3dHxnTrnTzBDRbU8j4QEtimYkDz1tVsJhr8Lpb51d5wZeBX/jUi3zvG5/PL/7ivfjfCvw//ALt7/76G/nJB1/Mt778Tj79ztM8ffyA57yR8DpdRY0o+CjG7I3aFzt9Uvo+nhSvgfx+7ef9gdr3A8rtre8NXuWWL/5e8cvGfu/gPxHW5z3EK+Lyb/ki8IxYz9eehw8fxv/MiV8Gvs0XgW+99bL/2fCTx495/X+YE/vOak6+2Sy91+dZtTEHogcSZvVegemF3O1Q7kCvI/Mk7sNnatV15eVe0Dfnzgpvil8qTN5hvCfFsyj2WwfatXmM3FNgkQ1tmzhmrLC6KRrNW6ylCUA43k4g/1e9itr0vcjRZs+NM2ffBiuG78OoY/uwgjtwZTjNApp5BFZg6SYs51obUo6o16d91tX6zrDH7+Bvdp0BoR6dU8BmvPDv+pfI0TLXc5O9p7cDq4M4dJ7EAFZvYDmtRdZjZdmd3tH/u6H2hd1Tx2tU4H3DVTN7XocNI0oXQHWf9hwbuBru4u33IG03dDa5HyujPWgoOor2RYpV33f9qypRkmBlNi3kMOXMPQBe0ElmvIsffcJXXH3FVyP1m4T56St6WoZ64scxLH762ZqesrncN2tC0N4wPo/eubGNxbqLSmkJOQB9gbHpeIzp6IV3sWaEtNCYo4pYJVWFnFIJUn2fMzVEKtLX+RzMdCMvSxqYQ6FaiFVpAay+FRFdwkREDWzKPenypi2LZJ3GHDJhYvTNrqlzaYXpb318se0shgFrgDfGPJ6v0+xirN+NndtybdY54Z3ILcW1VFLlECkMdNyux4G13uoTCaGWaeuttGkvvNcGVLAVccr1m/K2D4NzXNxqs6pCTyqZFxIlQOHmsyaKxdYUDWJrjv1cwKQ2vn3okTplz2QTElHcML5pU5oDvOaxzsxw7GgvT6tpGnek6sgt+JWAVdYPbmhdoFgANh2LEVfDNbUXssDg0t1S+8VYxYhka3ibdVGeCaX6OEnJLqtYtuZGl4le4Ybb8QogRXB17RYe73DkthDHzT5Xc9hDLrJBUKoljNlabXqq0ZFyrIl4CD0PQ3/A4BpvkVaLtlJ2n6jnMQXHTpAuVa9Fv43XBiNT5pjO03ZnaiW0viw4vlEuH6BisgfGkvI8N2FTuKkiKUrSJnho3puu+3SqPOTLwadPnuTly+f9G3jfgD9/9iyPHj7JiR95vmH3zfqtb+j5wu8GeYXc8KZ+ym3/1t+/BlD8orAF/i08c/08xBHzUBg5YwzWUlVsdW1Ajev6NBFo8MEwcInIx+cpqWuAn06DLzYf5QuffSvf/84X8tsffzv//psP81+///P8y68/yM///KvxrwrffvkoD+AOFkJaqJTDENucg/ptnISgtNPrEPB5tOfGGRSqfo6cnCZ1/c2XQ3x9YKIyu3ZENsr6IgUq3VNRMLk2TdkW6jVjMUxBnHmjg5QVmxNmGvELIRiTl7RGwRoq4pD7Hqq2mSZY8IKOCdiTi9ddr/fqTeUsAh0JOczW6wmNgLYKj2LxEquFa2GtGTirGRtWZY14EOmJ5JmMqZNuExq9xrYlO5/ax662utk6yqy7ILxQdD6P9axcIfI9Y/dJxrxHwZgIOvNFZWRqeUCEwVgeY9t9/jgzFYP6ZmvN2PRmvolGqITJyJq4oiQPFlgth/nYcEEyFwrz6cx44GacyB8A1GhfHXy6MFLgXn5M6dTAKjjgawRJei7qhSCTDXQh6TbmSCF6oLJL5nAktO1QD3Bs17bSxNgKhEOZAAAQAElEQVSwSYSqk8qDhCL6VcZIMxt77nX0Oo92X2KoMqcwss6Ioa2l6FY5Jh3DtI7lRwPAxEfIF1STH9ZXVaGL7BpHYq8nqdiazjDw6+SZiQYv3Vg995Pm5JOcDo7QRvq+CKyRNMNaSGxgPkanSfSkdZFJg0SmY9CFYc7Annu19pTQxJQzcdzMPWINpNehMeaamYBZDezSvpRocY/BGV2kUlWThxopfoKM2HyuKwznRqVKL6ECZzoy+oupYCPrCx9qc1O7Ku4jcLr5VjREFmFGHPGguwC6qFyLj49JeIBqwRpoCShzvQ662uMyG/zB/PDh4VADw9x2yKB2jd5FPLQyphgn3AlwLLJiZ/YqxbligJLdBTEmjkGNsd3sM7RGNPeCx1SuddzmxBflL589ypf5ZdgP3ue18K/fy7/++rv5l19+J3+H/eMPvpBv8mXgp95+kicPq88tPgf32tij2rVwXXhGdPKWsdaK57qMSW0tHznzOu9r/y1f6t3yun+D+FeALbxPePXH2/hPg29fzfcKr/rLwNv5S0awV3yReOM8zP2QLwOfPHka34u89fJF/IXl82fP8+Txk/4ykJXH+VnOa71ECPo63TY+riOyTnqwYs4PpDnMWVWpQjbMfcaz4Wx9Xei9kjLgpCBZVMGcneA0OjzNiRXIkmCbNoX4OSwKTccK4V16lYU7GIwfhRupl0LokoNDd73mUrj3OW0C2RqJVZWq2oDFVINdzcekfQ5oqlURX1nYVQdffG4Mq1I9hvusEGobC60QumdsVczuVZWqYha4ICP4LUlVMSQYWQ0kSqhrrcYbaGsfBrkDT0HFpGKopNeVQ/NyKH2GnHHg5dDMCZhace5dMlsRPyFVtTYCxaswUgU2adFS9rWDN4v9mNi2pzE60DW4HQ2RW7sQDU5Wq2WodRD349RVNfdMTTrV5yxdFM8Un8OUXlevBZQ8xsXI5UwH9ZT0EirBD+UGA12lYBYMBXN2Hu9rP5GDVMFAlh9yYiNG32FYRMpIS+G1sQZquMbCL2It7kUBA0rgcKhzrVvxUUlaAFoTjrLOCedu75obn5hM1J1OvBF083Goj7ft6XLfe9u1EHeJfaCLSJpdVw1F1WLOXDuuiW5GogLUdSQRK4hK0PsZZDbCEc59zWARaI2xagPNDjaNfeRjF/YimohrX5B2ekaT5/EdY6IdF0Tm+RUZldUOZRfUehhYAkI6Bz5H3L1fKgER7jnQfThAl365UBfsHssCyjGEb0khH1yK9i4uQmGFC5M/2Gn7HdMaDMoO7BnWNJItR3tJOIdLRi6NdXmLX4DNMhHTnCWJVvYmRZn5WksCs5DsrbCWYM4UjQVummWmCoduONmNS04+rh1yNJWrFAElcSrGXNr99+BkT9ayKzWByxXAMt9zIES44EzB32As+iAyWpuBEYCWKjKQHBrIxSvMQ1zXGlOOx2R9uPRl+RzAIjdkQy2gbCiqb33vJ+27YpYivrT2a3LfvcU89Pl8dEhwXdUHcAA3s6qwFJQTKpiru+/jrtN1Jl+qcsEmnkOb8Qn4CFem99GjecpiVVWqFNFiScgW1FKMbNA9yqiyhUgYChA92r65DY7n5fWZe5evRUDzjlQKRElbYY25txWhyoMHD+I/0Xn69Fle8Nv4t16+xZeEL+J/r8c36Kf4l4Ppv7a75c38LW/gW/gg4Jt53+z7JeErYv7zoCU3xG8VPhSoxy1r5gPOGUm3bf0qpbE5FMplK5jdtasqhacEu4X7rvgU/IwPRJ//9Fv91xG/+qtv9JeC//33f55/48vBX/zo6/nu1z6Vz73zNM8ek+18vPurVNJ1kmB65m2AVQHQsxr+QHbXhHa4g6gVYvS0jm1oYlSK0QcZTK0MgOE7Ii8sdoP7MKZFsZOW8YYYsBlFW9pm/zo1Z9E8yJn3dywOYlVNHEWfNuMIQbTKeywYxpvetYnTpUwZzFQInutvPn7hs6dVr/OFFGJdWz5SZkM4IW3CKWT2gVoe9mZKJdBdu+dhfa1BxcL8YT24lkUNEPaPNXHsrZ4E0jvSA45vnl2nFGVQS7+vXQPkN5kBvjVnPKmSgE7arqpUaPsW9HCoWUQIpwqrkuIxdvWXL6GBW7uqUjXvHLNTxBiqMOjTc5zSnGnOUR5Wq40fHW7CShFhlySVdrXLQG+7Azi9U1Y+YmqlGptjm6nCQ3x4n3NZL2gT3AvfmeW0gJxShXTVpIoAZ8o47aR1FbVYK6H2R2xFNrmCYW3oIW+vleZWVfqnNXw9bHZMkpxTbOUwGOlQ9JDN4X6VP85FqMDnChzFM84hYE836lfJO4Eh2PRtvhFt80aTtwFHvEnsoXVj1EHrY/XraNjrljXVTEz1D1Ahcshrs+uBrc5+rKdbJSNphUnH4Tljy2k8thFjVTV1j+IJUJdzynQ7s8TRlvvcgxC9B1DECkn6nhdAqrjOoINHrDylqkDosxylBvONBqoq/uDsvSNejx3BKGTrpGDJQm34YK9VOkril4OhyTrAjYiF9eHMTkqVAxE6yfEiWTO0SjGGGVpFd9af+PSzN0vtjvVwJrackDJzPZ/Bl4EP+DLwrWcP87UvvpO/+vBL+d3ffIvXvvfjF4K//8l7+esPv5xvfOndvPvWE17neTWnFJ1rlMTillNim0aldFqqsL24SiPuhx3yQB+Ir+3Kzc2r3PIe4Jb3B3/8401/CTjfE9xOm/cBN/2vCuaXgbevzrnhS0RruBfvhSePH+UFv5TsLwNfvuQXfs/z9BlfBvJF4cknD9fi2lhSDk1XmRBW8zbvYLvyiU7Lc/AgnF9trDHnwNm33DWq0R71kc6Th7zWyzkG196KUzseeTMCsj8mScJdvOoZAejTNqJYG5BeyEd148rOYVO9biffwWUASt5kuEftFT5oaygLOtoum0rs3ejF0lOqKKqwFv2WpjnE9JYeoObYzAM7ph7D04YgDwcrVYz0bUHxMZqtCbfJ1PP9NkYD27ARRBVPfunJkKAkxU9oXiEFkylhV4gwhMZaqqZNBGD2toGrGJqtvswmq9+f9L2id5BOnv4yl56oo4iijdwxB3OCJj0/KsGsltgq2NnaSPBzXxPfagzsyzm4l0OCHOIH5DWzr7FFOsKcra0zq1ZRgH5ci/fhzLvwO36H16XEMGTOinNMJ+QjW+c4Ua9hK7RldEx7xdT6yB7jzsDd+oZab0PmLh134MrZMg4rvV7DHthhjZpwUROhJ4e1ZTXXoSxforL8pe9i+sohzqfHg7fMO9oc13GcsynuEuOUZmDlYKXbJSJZmeekZUySWl/7IiJGlAuafoHnTd2CelFy5huUHeYCrttlYf0i0vyFOMey0cTuIIChUqsejC8Jb5B7wx1hcBmo2WVNy7G9Lc40VzX3OMZGwZrdx1fn4haTFfreDslveN8Yv0qC3P6Brak0vgZPcHJnyPG0gmh9FLvRUuZpzRyWm9REc2gTYYTGmOJnhquV40zTyh7N3TbDO2rOHYjcuwh05iWAcezyDCgXvD0Hwxd4WuLK9Ch5JB0CnM9GuShfKKQrW3xlXN/Jl5SNtgGLvbmo6hUUFn0Pz2u4ofPyHHlQL31cXntNUDrINfdeb/v+YafeCTv7BRqYCupP6Gc2rLxGZbIqBvYRxQcU3OO5/emzZG/35axZdtLB2KbNPDSyBVbCQfsY7mcssWwNOkverseGbYrT3qxLwqJvgYT9P9y+HHz+7GnefutF3uILwpf8pv4Jb8ofPJxP7Wd+u3e+vYnaN/y3fOnnl3++2Z9fBr7iA8DNFD8Y+M+E4Pilodzz+ZanzZFb6ihez/kijsV+K/ywFteXQwOae4PTsAD2fBMHgs0Yb6tnTx7mM+88z3e+9pn84i/+jC8FP8z/8/c/yH/87sP8/sffyA+//bl8+TMv8xYfpPxLw8GaWBQzM2tRpQ+M9TRyCp970m/Geg44UOQrekqZJx4+dJHXJkMNfGOQep9g5rVoL6615YGpfDi7DOGQC5z+rLvZ7XdQC3GREHcIY3DGk37eZnFPudhyJsFM9nlOr1F81QsNjh9kB5hxkHktMKAmbr6N7M09UIy6zM1mai2eWpKMuz/tpS1aVfGnc80pGOh+LDIHHQCmhmIc2WtgV9XVQ8haZHQel2ea5K69YE5Kz1yTt8Ztve1KxJiMwTuHwf4sN0mGBzWgAI6pZHTC5GZ9I3bKjM8k+O1mphfrl2+Nis21rjMUYYvCLdrGLTIsYE2vlXM3YzBtR+Y+eQLpGsYwpPf5bvYQd5gBPALWUuFpzrlYI5wz4ra6hkEX1NyRmoGEe1EIapi+8RNGIYOaxhItHNTcD/bWC4Ki65cDJ+vq1GnuCXvOnwBlNtaHsddycvw1T1GzbTXSJZk7rGke48onCM7Ycw2DXYfsveYEaqAVFNEee2ish/TIMNc74vnNkgPFLHNhlzSg6QxyByaACra9lwDUiyMq64zu+QlKVRakln4C7PXqALYCY5L4WDdmrfClk7Fe1lZvnjFkYqTSzywFNtcZCiWwNbB4ViFObx9N95oomFk6TnAWYbZ+zGMzBSW4fyunPd94enuMhCEZ26SKuAFECJUADWqGBpuxAc6+J5xr2MjG17UZYHT4dvbE/rTm5MOy7S6OuitSng6NHFbIBM3zTNtYmAnayFq2c04+ucQHCX2GrL/0+SKwzjd5XLd55/mjfP3L7+YnP/ha/uFvv5N//tV3888/fz9/99ffyI/e/0K+/Lm38/aLR3n0sKgSfrE3+n9L0g43POUwZ4wlrGnBkqqKP+lWPQbSmTNQBuvxNd33ATe8J9D+I1/6/fHVH/tfDvivBf7I63//NwSJ3/A+QGy+Fzhn1hipB6c86f+UydP+ZaTvOV48f5anT5+kfynJzVZIUumGct1K+w4FqFYOZo64MWQg3a8KuLMp1yNME5B7ShEMrwOteoDGCWWXNjpyGRZnItfezExq++n8mn5oslF7b5+zKWQHs+7eC9J1e7+d0YGL1e5HDCzgENVTDtC8b66Ai+PjQWFZFxDrbo1e4xHvBcpSkqqp023aPnd2bbHmJ9U/auSQI95z9Dkk0NKNvMvjMhMGy/Y6MJHKdRvhJRbogtfMzOCHQPdlr5hgOSDDdSgHu7YaQN2Xv+o0eGdYnCM8+W7iiE57oo5HVnVQVKuKUWmUAbtcG+udWWCSFcze8rLbEYwZse0hnGUX9t1+5jlFuYvnIyrVHsuh7XdFX/I0pxI1e4mSZEOykdAiqI/pvQfO4o00CYjVqme5w9xzId0J9Vq4IZvicB+lcwgYxy7k3k6gjvPXvawrkKpX/sW5L/mAbWd64U/r+N485YPKGZD5AJgkRyAV+8faNubaq5hk9hnvEU7ry1CTnMCvqtbZ2hXb2gIKtCBCfd+KbWt0fbpbiYuCb05VpepaAJq3514VKGKIWAtDTwxMx+sl+PQNKy2AhRDumA8+XWUDOK9M7jamWzOmteZAiyod2PiFINx5PAAAEABJREFUrnLcIpXgTiHHeYDaj0Zmk23Y+JK5b1fpsprBNQ9pY9OFfREjyqrjXn2T0/VCm4DFdpGrUAhCpqqkDQO7pNtgdEUtzWNwg+CzaBvpfPCBTHtmTg45E9x4qJ0XKMT3ec0DO3SiK7vRXgt8z+vuq2c1s2kMWy2UOQBEZUzR3wVOn9umVZdYsUY8QaWr4NsJqXYhztIOfAGiKMZLN6/PAENNvC8Xte3KINQJFlTamYMhpT0TXTw1zGvpQI4mdm2Se5rJE75Y03fstRSWgrIXYFHRHofla+fQSttBmUfjcpW+hoaRGcWgDmN31zJljjO7Q3MWkxDreERLW7sJxKLhGSvaOVShbG2ycvzCCgrMSlVptizLeRrohGlVzSilkmnG5m/rHz58EP9y8Hn/xv5l/K398xfP84Q36Q/4jX3I9Q29cnNzk1f+ZQDyClv/lg8At7ev+oPBq1e38cPALTHjt7fn3PLhYOrR9uBttevos8jWWFP7++IHq0fAo0BjGY64ADhE4fiMSjWgJ48f5N1PvMg3v/yp/O0Pv5Z/+uUH+c/f/zD/yZeD//Czb+WvPvhSvvb5d/KJF3z48JXLuRBS95rRora632ZwratkpFfNTPELswiJC/Qq0q3dts6Tgj2phX/anicB7ZALrRhgKQk1KxWfNxhjmxoyTnPQGyXQW8x3XXKrGOlmaErfBZzidKJtZ8s/5+y7XhKqOFPCsbF/Vdx9T76SOH384sPJCb6cTukhnMjIBhtKSPP6xmYAP+r2GbzJUYmB3GkDv1I1pec7FZi9UipmPKs3TlWBV/iKNlXsp9KtqtpHucgWrkqK6Oi9Ym3BnhW7Cox4lVrRUWSg6aPPxxVU16oq0GBX6uQMTDXg17YWvlwZrNkOJBECqlDwYOEkFEhV5YRg0CGE1uc1olfFSLcWqanSoY4A1Ew36o5rNMcAgu0b8zPBERsjsOvra4ZtyozUNOHqk5oThjIDOBjirgAToBB7V0xOFe9Xv4iyzIBUVamqdENXVfuoFGBto1uqwkOAKYWdU6rQiHMO9Bmis7U/VkzPrKRiG9GATkDbDLSg4hkrmW3w5ci0yIbW14h5SD7C7VZVTojpRa2qCgqpaIbWuhJ6qhi5J8KHpGytn+eZhw5CfBqB3LOegeY+MTKbd2Civ4mK/TfGYixRezxbq7nWytYw6PHiqBVmdIkxlyKlBmuVoAD7MaDmZCq0eZ79vNLckbP7m4UoP1JVKZjlWB7dwFu9UkUtXdYezocKAU0WnhmvKrCRVrENBwum/DEfpKoaA0qw+/72eS8JkRxbx8yzFEHohIc7QdPBLFZknjxjzwtYgty5Mq/IyAlcDMW+k6rKpWlXY3XaNMHhWfGF4LNHlU+/+yLfee9z+du/eC//+5ffy7/xmvbPv/xOfvOXf5Yffutz+fJn38pbzx/n0YNiSdsamaNSVJpS2FWMtSANNse63SZo57ZmE85/5p4/80u0W+SG1/mbfi3nNZ7X+VevbuYvA/1i8Gb+cvAGzPcEN/3+4DaveP33PydC4Zz4MnC+z3ialy9e8IvIt9DP8/TpU77EfJgHvTbXNFfgWK4Zg1AUzL2zclZp5aOAsp9F6nwTlxiAcjdxCJTBJZKmXXUIYO6fYaB4bkDxWjeuQxohxtk3KMM6S2boepSogLoeBfO1PtifcjdQrKKqEqRqapzsjbxsC6sqaMgenGd4cQsTkX8lONQhvfMZouxrJcWY1S5rrFRmKy1K9DoOmpJXkDQzqgqlqCq6fc7mAl36BYB1gTuBq0OYfj2HXm3U5iW6+1o0slqlqhK6oukDufd4KFwElWztaDfUiVhLY97tVWQhlJqhQiGesYJHCICOkV3yenNpXosVKcjK8oOfrRV6CqOJCB3UCs6sh+ZcpiXeYQYRFL2KfHSfDdo+ep5iVEQU0EqqHEJDB6Gr0jgOPQqM+3rPM4i4LjTdKzuFPHqnq2FlOnjWz2zsahqMNQlpdSwGoJutVdW0jiAcwS2iyW0yCSwP/xjB7S6GWK8FEHcrhbM6YMc33TucMde/RKRIbhmFy/2PP7bcRrBbG50Lwzp04qRkCkx6rrDcaXOPgqdI1lKONv6ijYUvTezSZS2Z6KDomGZvu21y6RsaGNyQr22mmbHVZGCOtjAOvbLA4Ua3WdrMx7QDaUhdhdo+DsxxdNueGW1+zFBXdWuyt/TNA5vAHHG7X3vb1qbiFexOdJ9F/CiWWltdeGTrWK11aMtgVcsEPXYim+ttu5n3qNfSBY6y5Qhx9TfvoLgfjLU4bCFgrMsqcOg8UA4cgEPJu1yjC1tabMosM8dGrihXToePw/FEjrZHvPPGPTXAuJyHNcersw2Z7Z60GTistYHpO79Ss1JHPmqoLchSpjXL7PY89+lejR24kFedC+d15BKb1p6toQBvCot+5UzfqtdrlaQYgUPXQ3X3LNp4bTiyroN3I/rKZC1rVr7MOqM9SkGuru2RaMzrszB889rdbP270i+cgk3EUCN+8OzLwYP9xAeS+ab9OW/WX+bl85d54X/b58mTPDg9ICnxQ8Itb/h90z8/ANzmj34oQF7xoeEVHxrmPyXaPjDAnV8K3vYXgtM+Z8DrNTk5H35G3/CM7EGczyI9H0tM9ovWHvjwBNBBD+LpdnuLTeLDh5VPvHySr37xnfzogy/m93wh6F8N/vff/SD/5xffzc9++PV8++ufyWfefZmnjx+Sy3r40BM+wPCsgE9nXXO2bU2hthhCFG/ztTRbw+WDsWe00VgbwS2GY+qUOk09wzCcbaSvu+aMsj8MitExtr47g5II2WkmibiD80IRC8LehuvCbh42QS43wOgsYSjt8w4GfegsaHCmMw4+kDNl1ZhHPrODWN8gJ9lJ2vKnhrB145qTP+ZKKDcEXVJrWCQnvV5DSKViq6ppgbFloMGH70KTBRbiKgB6xZ8uDOjSUOB0HVRPBMH7z5h87Q45CG5a3PgJfueVgSldDm5DagBUwnoWPbazg/vnGmF2GK5aLma6Bkmw2BskCymY130yG+u4fqW/KPbxJaZIKIYrG0fMiTGdV2FaiHbBpCkbCJLZsPxSpRM4Cexqe16DlTPAYc4axD0/82d8WUkVCPGepi/qqR8TzSdE1Q6FVvtjaFZ2TKr5PAxj49YF0UJqE+tjtuokT5e1y/SaGICrihgz9vza8LWrXAk5+KENzxgN0iMp3MuY8LSxUBbFcl8U31JJwcIn0t3VgIDPOSykL06RuT/5gCoxzLVl8oYr7VphLmZte/RoWMtqUzsLD3MD3GM1cylMKliYDx7XLzbPJ+QC6crux8Dmx+zN7vzMRjm3YSaa/AnP0SCWynrKwNnKhBcdoulcBo3251Sw6BM4jGBV7gyDWh0pRtwyEcEEsLMe9uec7cE/r9Ncm9jIhJgfPob86gQHYBU401I989xC69wecNIxc6mCM3I6Jb68DnRX4V6q0znPnz3IFz/3dn7w3S/md3/z7fzbb77HL7k+zL/84jv51V98NR/+2WfyxU+/5DX6YXjpPpxrZW/UvHjTYokzzJKqV8OsgIMHy2DfZ14H5+u0r9lnXrcRXsdfHb4I3F/z+RJw4Te8/t/wuu77glfgN/xicLgXDuThw4d5+uxJXr7kvYX/uRLeWzx79pRfRj7OgwcPUh6Ca2FNWZqz11XS7WKx2UZ6YO2tHaDQrcCmBN4stYew6Lu7GdbRVF+Hrz0udHrCO3AO7f6QqHIgajqh+k+UwYOiegHXCXXtpil3wQI4nl9eb1yGKDAJzhHjI3vVgXcwr5PuC7j5JZN9LBU30Wly0s39795uNKnj+2BMuIXBwmxMuO+nPge9KYb33INBZnuy0tafMEheidA1q3h+6jkBPqIXex4H3tzvAK09q/DsGRMq1GZirS66bPVdX+wizqP38XVkXUuVtZHXkzfiCsDZkI9T5QZJW+uSj6s6yELUm3h2yoH1cWZ9HOEY38ka25zHOLYo6s39Ywkz9WqGPuPXEz0fZWYcxkW1CPByMfu2OfpiHymS15kuvSXwkoPFJM3p0vj0Xi/vNMSFvalnLmQu7hwlInQem45TJCL0+cTeRWZGlRra1mddCE1Oqgohzbk32A++wI1nbzUt8qC5REQrzau8/pPVLCYVYRpeE+CCVS2dYKZig6TaZLhRoRYG++ihn5c6yUQKrxqtwYpgbXUWuWpDqDHPwr2D0aEv9tRMI5wOVKqqzXkDEeQEGgh4tqbZPAx69tjGX5ga3kCaor9RYtNvAWRvvX7W3Nq4Yq66ZeORQ++SPSxn07MEO9AwT61gz/OgTu8LwH41B2cFJgPVvZik2kpb1WO6jUpMV7okic7hHgZBOgRr8mQPd/nBll8C5GiHVkWA7v3ZGLGuR6w7MXPZXbs9bJh4GEqp0JiTkRKzFNggpoOplW267D78tJcsFRuEKgbtFuz21Q1Yto3RYzqdaKqqZSJJyvNwBxtzU4X2w6P7HdrwSI0SbM+0pWeCEJsBRX/VnPbV7oWgy7Rea/yuqz6IseVuae16TYoEZS6B+Vyo0WJPS8DmHljB8fouu5Mv/Lgga2w4ZRqq+AOP2MAOPDqqQNK6atqmlvXbLWJJitwasTkO4lUlLLRrnY5rIKawM0qKJr457zfwj5/wYeNZ3nrhl4Mv8uzZs/gf/n5wehi/aAhfop35EOD/WdA3/zd+aOBDwA3iB4I/orX9gHBD7Gb52ny48J8Snwcz8yGCzyLxg1+foysBD7oqs7lIhBOOH37SOB+mINDbNWaO90zXoYafM549e5gvfOat/Pm3P5/f/Pjr+cNvvpv/399/P//92w/zv37yXv7qO5/J1z73LG89rzx6cJNxfpUxbpI6U/ec8CGppefEpQ8+QKLi3GFd2uyEvMSY84spzcE4pKdyghhSC1uz4jSlR73Or1OqKuEc5pXBxA7EM3vzi0eRQMFtswfyZ9pIX6cGR0yt2siohoNxImYQoMpTHFwK902MPvhQJ805KA2Lj8tg+jEQmiVQdjktOhs+uUkVBZO4frHpTgx4i4+1GiGEIouCpoPRub8Z6Rsff783dlKoqVRO23lWKvY4OWZo7nauZwN6Su2ROQY9r4cnFJr4XGhbaRvTsoS5SkBjWipC1MDnvtI/+2deiwy8+oKu1kNw4mR6uPhhvxHE304At5DB3EpSoZFCx2A9AH1GAuaKOhFSYX9kVBVjulVhV7heCNoA0yXmwxjkMVm4kaNZPC7WPdcx8uVyu8ChrxpJqh7kdHqQqlOkdYHYRqQNEtWKqNI2Q18DtBg0FMhAcSbOj5cqCTV1GUuKn1NzKnMTlaqaJoi1qvDp7mdog2ujApwqRz2lsn7M9SxqwjlzUKOdkU4Z8Zgi1GvUmAQCdEhFtLhAmOlWSRVDbBaozccWyl0fsDbZFm26AjqPuC/GGZu73jLwTxBQQc2z4DrKVxrDkOpzm2vHpQ/4hWDupOp8r53nMXp/YDot4aybtBEAABAASURBVAzwXcPZ+UcSNGeVLQ5AB6djxOe5Lg+tqaQ31xoDEn7H9U1AvPfEDOMmcBpLIh58DqBV1+q5qZVsGJN5BqyfuzPmVCqDx6w6W3PZ1s3wPEcKXO76krTPAcw5+jnPPddt0sIcJ3IeJOELwMHmyn8i/PCcT7z9IO996e38+Ptfyj/+/Nv5999+L3/43Xfzjz/7Zn7651/Kt7/6Tj799hN+oXWK8/UaUhRyJnWlasaMY3ZsHwprIN2nwWriWd+yxtv1pSCv1evLQV+/b/fX8JvtLwRv478G6Biv6f1az+u5NaxVqTx69JAvN5/m5Qu+DHz+PM9fvMizp095L8GXgfUwWYuby0jISbfq0aEt44qA0qCGe1ZWUK1kVmpete1YCXa1pEqnpbjWLRsUGiYjnRvJivqF0ZrcqrqUEFegV0tl/eB2rx7XMD3fA9fGXJG5m8FdeSiICWAoXu+jNL4lr1qDmun11RZ5XRlROuIeka7FWcQAotlxB3x6qiqFr6Bmv3Im1CRN6g61svEokY5j7LG83tY+A6/iT7YxtO2MsLr3PGBoD0p2EahDhvszPOsStHftwCJrW0xVJY0wYlfhK4HTInETQlKrCnUtULleM2dGkqrKsc21WGuiVdWcwlW6APbsF55+hR/4y1a/Sfp10WBtA6W8n0ONK5kH1It2bT0/XGl9P5jfUkDVPEbsS5XQtmVhhZgFmuoliO06pyJfGZkrrRJD8B1R5I69yFpbxwzuAscJlKPJvnQHvCqyECktg3GTqgoUOjpb28yqzRCmnt6Ugg+41ZhnhgMnW87YNKzIbgEbeAOwWgqvsLZ+NOFG2ULmcCB4bbXm7r9zPsB0yyiYdM8XtfWV3a71Fdd9JR2dwzEBm84ytuo4p8lyxKNrTbmQpn8ZtwiAloJp11SwN4X18X1xK3UP+WpR98QX9AbeDu/GSkDfNx/w6q+FBfqyNcOKSjtvHC78e7dH3qyKsXdzBnQidIw9wtW72MsaGAfxicI00O7ayu5oABxSRO7Iiu736D71JXJMqatlHiMdqCvkf+R8bKobvqroCg+ABZQd0lEmcM2uXu6MzL0ve+kjY9lesRXXHjVztY/4sgmnJ2ojaTuHti9qN2Zw8aeXzvNJIJd2nPOCYu251jywXCzhqy5XAezjNQXb+aq2gP6VXOOmKFcUnPsw4Nf7KueT2+tRl3IPeoBW/gGa5psCb1rZwlfe0nfxWf2yMJ+84dD7waPeKEuto7yEBumjwz0yVYlIPFWi3sQX1ZENG4S0M1vBffjoUZ48fRS/EHzJm/mXL1/E//aPXw6eHjxgSXX4IHGbWz5E9AcEvixU9wcG/4KwZX2QuMmNcT88wL/1A8ggF833jBl8KJkr4P7nurGs6WLQseeIwfyOlV42cFVlsO7Q+u70w9rGevL4lE+/+yzfee9T+fmPvp5/+fUH+X/+4Qf5799/mP/9s2/lJx9+Kd/6yjv59DtP8/zRic9p5/gXE5SiAsWdpPi4VxMJa2OFKGPn1p6n0cAtYFaTbnKXCGB3mbYZlk8OHSB8eE43QlQL/ozoO29o7rHnBFQrafbkxraZ/UINz3ldF6bRLuXDl6Nr28E6yiSAUMM4CsgKKLocds7HWUaCrifOv5Gr5CoEOcXux4kbMKPYn/PIq3TbeK2EFQOEnXcmmCN4ZlYJvTNssMXDbL5zYXcQquehNMQ6oc9iGFUBhsQ4+ZuN3+tBpwPZG2n9tdqcC7iJnss8FW4QQHzGcF8yWVewshL4dKLwMayHc+gTby5B+iGmd4gbgUjHIsb+1nzrGAgAjXSIb8/JJuRIBLDCWbIOOgAdY+5t4NDxGbs3Mm94aoT7YZBNhZH2JeG5Rc2Ex5F0AcsoVQV5zR8aPr05aB/Wc/6kqlKRDh/DX+DgbRgB4vpY3a0fsOEXPRPheauNbaAI1hwxWDdj9JlBE9FD0SnFss5YEIGtX+4JOzyYBhJCrtcpraGQkMAhlGhoDzz4cnvNuDNGMDTjKHufWRuVKiVosip7M32KI7FeiOERrqgGyEArAdtQizfEYD3VYe7YwCdUOfUFSbe1N1KozblgnL3HJWPTm0dwakaWz9ysj6D55+biQNKEcqeP5pMRjis6LAdFNnOZ7xkO7r7caSNjQ9R48HvX20StKHbBcMjQh+2UeGEuzCZjrw2E1nT3PeAMAOWMLZ/HvC5rKM7YmkXEdG6iDF4HT6z5yaPK5z/1PB+899n88kfv5V9+9d385999P//+mw/ydz/5Rn703c/lq194e/73An3iYh395Rt7GdRj0tnHVPt48D0fltEhVpUzuV2DNbiO9vs1+Sb7l4GvbvoLQH1f0/1vCSu+bp/JU7T958XqwYu4e3u8fxn4Ii/9bxXz/uH502d5/OBRHj48pbx/XAn7ULUUIyLUj2nOixNkyZ6aFkEos1/supgd0u1tazRyZxBX7sDTnYEeXcgEDyMR+gHAFFiC271X0NY+bPWq5IoeOEB0wSvp++8KCVf7PmauG5RD9S0momzuUvt6JkAqxhw99V42afQweY6tWQYUAlelNgz4undSV+baHkOXBK2+X4/ho+1E1pF4xP9HNsnUoCddry3MqUOruti4r3UqvIYdgT1+t8xWt+pugGwPXMG07zWWY4qif1c2fGQz7saX3/XH8t6gZ9xKS45EsYsvV7kgl4u7Hr/GlQPnyjzEros36/7HgqFDnu6VbIXuUvSR+rhzOtaqo/M/s6vqzTMVtRTWg/WRfVIkS9Nbtv4U0WnNx9iydw3h9SyirJHxtS5XWYEjjVLJEUhy2p63MVeXNlK4PPW3xkRXi/aUmsqRolX61zK9us4bJlykNrNqWgP22DBvomt7EE1LDs0nn36MbJFpT0LXAKBPgLHgVTEWzkf2koncJVl1YdMey72rawKXuECl6ni6cFgPY/fq8fVh4WrFmnNfenf4Bu9Ar7EErng6ykxsS44yIcbK+gnWLpVuKqUdB4rQ5/OL7wZxvOeK3JZKqhwuDwAok5/iJ92KUUHd37voJbNJm6tavueldGELrrnNbxAmCbqG56oAGvZaYxMouQVIL220UdTW4W27ENhjC1YbQKbpCIvFMYLS+USCi1GIK5mSbb7caQWu8B41lw9QkqytRiyoq/T62iBAL2T17Vo1ZdUlTm/GCrfDYJUluCtN8165cK1YzJCcdqbRzVmmF0RIH9nPKDUPpfdFQA5yolpZtXC6Y3it246RlryxWYucLa6l6Krrtey5Iqe4vIRawwyXaHyQVRNAFZ7OcFB2I/E9t1tuSMPCcpDaZJDvdbB6FSidUNo0h6tQPM884svBp0+e9peDL3hz//LlS74cfJEn/rPihw9NiR8ulBs+VNwc/6IA278c7L8i4AOGMb8sfOUXhcaQM7gfOvxgwS2bM18MTmFl5yk9CYNxn68xCYxWlfnTjsPcgNbOmTmjP5C8fPk4X/riJ/KD734pv/vp+/m33/8w//UPP8y//vZDPoC9lx98+3P52uffzrtvP8mjh9amDGcRm7VP3mkV1yJ0FNknORs42IuuHwitEh5cA1GHmoO1T2qhEC4IIzZRJqg9PnhMNgyyocT5XDfBdf+O9PdlvULOrpJoxznl4DMt4xk1RLte2iOZXkRT53gNYrSBJG4kyYn9VxXW7NM69/pY0gZSCKt9CHp+6AQKbgtHw/xGRBH2zjg7pL5mzoN9hmm+ku3eDFgXMgOOKht/2olbLvYWDsp60w+0kU6Bf9QnUH3gBFtWlcg5gxqhnXDpFA9nNEAqVac4DU7KwbUBVOGRN7DPHgbXJGAnioglxGMbcW9S9ML5r/n0KZGmOl1oTNcTdq10KN0qVRXKx4YZqYpLMr0IFAdRhcWZe5xV2Cl+0tK1k1SBKaGRY/6KgVgSF44OtaJoF4NCQpUGPr04JyBojD3xSNUlDoVzZiTGdBmYifERH0NFfqWYExSVbpWqwhrgfbWxCwyVYlBQ2J7v+fAXX14TL0mIhTacFPtkPcq5wcIvYkJhXZhpWwPO0cbtWKWMRmVJvcmrFHtIhbXKRtN1M8EevV69BgI+3hQDc33Zm7XDFS6CJWpJBdvnHmXuLzAyG/GqyolJ6HFPQOkGHq5h1wIwP2S6Fl8TtaXEBmmuxzPHyUjV1IbZIMfn7GIKiAseM5oJzetNLtF4PbZocJoyuGiW9fpLM63FwVoKSePMY9TptMHMwaT+QCw3KDkJrnvwoBoUrCrmKal4JGJVTZ8EvK3Dh5gQM4qK5xIbDn3OQ5U0wQD1sOvEoBA4cyqDL88ens55+exhvviZF/nhdz6f3/7km/yy6nt8Efhh/vcvvptf/uhrfEn4mXzBfyL8hC/TvFjssSdhDio6AeIuprgGJcQJhOkyOD+vsba7t4ThM4Zywy/kbnjdvn3FL+fUCl/43SI3vD4rvob/kfjNzTmKsTN5fhF4A886zvvowcM85X2Bv0R8my8D3+L9gn8Z+PjRE157H+YBZ1AuxAVsj6Vwv8XkHBrHtrwOyVU20NuoNjup/gnEKg5JyXYCErluIxRsm8BVL7xK9Zg+pmyNjOwpGANpYseJdpIDc6kUOcriOG/b14ProUKsp02F2CwRQLUSWsd1loAVHNQbexlhHb3mze6lOCl4Qwy6qISzy95EFYBWrqCNLgF66V1rxnrOS6Sty/zssLkNH+rMXKIdsIYS74lGGKR4D2MmRpXQNr3VlQa4d1c9nXPuxib+0WPVVh9a74N51IoFP6qmMYXUWGZVGvG5MoyIgSRVRBXqWzeHNg62NyPMLLkYkMxHddeW1M710GfiPMaVqwmdDQF3laie4lhhYeojnrtMyjTGWiZ3junWwTmza1GmR3SElDR7tMvA3SFHX6+DyalZJbJLlf4JX61g7n367m1Bq2SXWmBruUpeDyUT6zVRAe25KtnbzNW9WOm86ZO37dn1iIl4jZWCqeTQ+nl8PQ4g99NhSegBozqL06KyhIaubGsbByQ4exV5ynQ/fqT0JFVCXmwH7ekLTYGTJRzUceJJmOOs6REi8Oi9zhkNJSYjNBiUOY6AW69iMqQKDTaz5ngpSMwnGGEFXndtpB/gDVwPhHreCypy8aZ1XNdmOx1B2b0v7OsOoQEYXlVd149U6XQwHEJmq4vZK3IeI+SjCrFPXXALt1ovJkD7YVRmZvqISsXgEc2wUcXAFM/IWhO9jG2RC4uVOVaX0EpbldW0lPY7EUtgk65/dWAz0FQHhZSsuvpKrptr7RufWlbI4mc2j3xaIVKpQnrzmY2apFKiV8S+BAi1Kgx6FwHQ3AQ1O/BkMVoXnyJ0jUWZdhmf0GGcsQOQUCq0TWF56db6ssLZmyWUBrYs9hklPAUBDWyl8Auegrruew3nU5zzQDGumKwYwu/zY8e6TBMlKy7YIsBa2mYgzxmwZiZJRZIS9Ghxfq1K8KdkaxMr8AKxcrPbcQDsPhgV1NaP0YYEFJyinh1zrkvjIFVYMmY6AAAQAElEQVQwEDlVy64Ee6A6yek2KbU4MuIq2bUHlksbmAqK9N5FoIaSsVVVSqNlMXHAg1QKx06MRTDuCAWdEDXihyy/HMBJTFHSYe5/DDqsGebN/KOHj/oN//Nnz+JfDb7Fm/7nz5/nyePHefDgQSee/as/PvD4ocEPC/0FIB8spp7/MfJXf7zJH/ki8PLF4PZhhA8X5vkBQxnUGv6/E31Tzxl5EvPEWNjWB7gm21S1DMbaBDU7wPxAdM7gwxADe6l89pPP88E3Pp9f/fU3+gPZf/39D/Iff/dh/tcvvpWf/uBL859qvfskTx+fUnxR0x8S1wtzKOoHEIW3KHMixm0BLg0GgL1k94eOvgeElnDNTNE1Zp5SVZwp6AryYdK4F0SoqNgUydC6c1adtDCJSwrGwjHdS9ej4BE23xQp83ynZ3oVVwCXnqqKP9kOf+cSpOe8raVryykq49CjWF9DnnzKUS8t+i0MXrcGQz4yR++GduYAT8T9tLYYEaZkCtaMPTtEwDX/KfgzkJDjHiqV2UZfL+2xDStCUZBG0axIk2DPz74xqTLnLawmMUwEo/lETGAN+y3VC2MHxqWhG8KGRiUADBgi2/pGisfnSQHtx7QaXq9z4CDO3bG9YFKV2Rqjqnpb/4mgYZdYVbF+nURCoyBc61k3XF8jhsU8R04lM4ZF/HQ6kWcnF9WjA0L5KIsRMCgpftYe2hZ0Xh5vo2PpMxihUYDuZDirj4i5nv7rIx9DW0iszTFTUHCZxQ13IMHLVYNUAqzB/DP1XB8nx5IrVeyYWCrxn6wDapJRTBKw9Hobh1tVoQNWjs3aysmg9UiY65fFIsDGNrfnLbqEFTAXHHImxiMIPiDuSMexekb22houlwiKcYL0gdihoGSNuBz3C5EMYHqXxmvGSNTKAAvNOPDmhbjRWAI7+3nsdU2AbY5YzxnoDZCrVuCAGoEGQKj9zscCIsgcBjgDHcRzJTpzfC3oOgYCVxmXNQUmnH7NwPbs1j16gu3aTuDKqotLxYEaKQMc4OAxdeZ10fvlwYNz3nn7cf7sK5/Mj//8K/n7v/12//cC//VX383f//Sb/c+Gv0XsM+88z5NHD1xABms48yThTpiW+pTH8dqjcOgDMbLtX29JQz1wDqxj8MXfwL/li70bXneVfo3ebH+Jp+8Xgjdw/VLw9vbyF4S3vKabc2ZdxQL6PznCLw79peHb/tKQLwOf8j7h8ZPHecgXhXWCRM+++LZS1SB7DLLZ7mEX8REjCt7WR2sxpR32456U9hkm62Loe1+2kEgneKe7JqRqi1J3ZxztXiORjTdrsw0g1yBVsUrL4gnCsbuO1iTTNXuv6bG4D6sLLl5oVWB2dJUG4FWn0nGO3S6q1mRCmcZlrCJGn88D4BsHCOfShY9C0VRtLAMXalt9FttZ7WHpCozj3nDf3PfkeyjucQmPt55O/hKxBbLWqtrXXIW9layqzUJRr9eOxrvT5VX8WQH3saQvGvNVz1tQlmBaT8F8vVOB2D7v0b5D7q0RD9LVWXtVsaZw3yDJtJNUlQOSBJNZWB2r1CZ/zodPUWNysufwrIcNDUK6QSNfJtI1CAFaRwLQTN8c0rW2HEwBSZh2UolRA8cayvQADp3ZYpqi0WUY6LiNwqaai0V1URCCUZoBbn2lzw6/CFYxIqZ2Hni2Vugpjjh0w0twP7ZXHXJJpDONO9p2egnPWvhVDHq9KA1kt7cYUFh/XmvOMEH32oIrqmB2F/ccrmTNC0NuC/PK9fmhmK+ITSk89lAImC95KDuIqsPTnttt8LWB17cD5pTpTE4ps01s2owHt2rWB505GIfw7hXRwpu92pOn4OxTFQTFLakVbeCtdwb21O5rCtBH9sHbtrHPc6HOGaZfLqVl+mus5J59ptusOccEJnOM1vmTmplH/ugsrvll285t4Y4wSGkB5K4oJAqh1Q3nsIry7oCeY4PUsxfGhutv5kcraymwzFFCmbluAtg9PSYUQgJaS7bActWLwl4K6ZriRyHtQDtERJX0tLHBvTgCF+k39cZJuTuPsDJzR6v2t/TakQGCFOrQl1vwlA6ta1jzsqKIdmQfqLTbkzVSBZPeAc6kUphjhrEuXbyIEhNE0bWmlEpE0Z4lLp4YLzhcKS1lnsugpt6bxdLKfRVzb/Zk57U2Ir2K+BKB0IAYZ9fmRvNJcQL/89ES6drTyp0mymp2tM9CwECjGD6m2nbnBjfnqKC5TpY7Ua6hbFOVBvlssI69qhOg3FPPIkonJcUHez8APHn8JH456F8CvOWHAL8cfPKk/xqgimvKE7x/+ecHBz9U3PghAvGDhh8wbvhiUP3q1e38gpAPHjeIHzZu+WByNp8PLLeIewkfqqZmDbFd1rovj23Q5z428MRaZCttnhK2gDsy6408flh5961n+bMvvdv/h+Lf/2x+SPvDbz7MP//iO/nFX3w1H7z3qXzhMy/y1vNH8XNaWA8TpaqSOtGrvxitYu+xgWXGeikul1jEWoiTdzoVXl3gJAWe5jrD6NcQPntltjOXzWJ4pMnAalUpzIpcGQPmmewphARRTeB8fcM6jJsg3nLOvF1GtiUEakssnxHfcbaZ2UDi9QoEc/ySr2mbH0ESKv5ktkqEc2ijk6hGrM9Xzfq0NZUTSdUUPLox887y9P3idqsJNRFLUJ535RSPigLqvjD6ODCCbHTLxsig7vAAxinODSVn8maFxDkG6+7n9phxzqyxjXCBDez5Fh+s0310rKnV8Z4jx3bGQeBUMeB1ZwHtUccpXIPhvnUgaKPoENdogoLf8b6Ht9pgp145leS4OAoXHLlCIV7s9dRODzHm5tpzgJ/VKB0wKi5ENyc8y1ffaGYDrAjYCbsQpuqg+e6C5aTv2YKvqFiA8RAUWmKij2/CsMxGpaI/vKZII5VU2y42exvugxhBsJWfVAlSYYOml26evYZYrx3HLwb9MlSsyjEpgpuJnTjMcjMeH4/sJzYCzWV5hU0n7PxYnJUUH4+DmiBp7lZGu4WYPOOei3a4pwfzDOdhr1UzqVLxAlm6IJZ+32PnrYp65ExuyJs1WZxRHK+PKaTSya7gEjCu4APsy0i3CVolHQz1szVjicsMsVnpzBVzDbnT4NIFyUDNisN58cIeDXv+1mko5fFRf3InxljI6j05VUziYAp/PgbSuXW48Jp9vckfXDDPt/jF1ul0zrOnD/L5zzzPh9/6bH7xo6/n//z8/fzhN9/Lv/7ye/ndj7+Zv3j/C/naFz+RT33iGV8GzkdBDmsPkw724DJQ2VsldISdEaRnb6x1cc9er9vR/1mMG67fra+3/Vp7m5vttfmG1+MbfmF3Q0x5tWntG2P4viafuX+c4yG/DHzGl4H+ZaD/guDli5d57nsB3h88OD2EwpoYu7swF4oz1Tai6GEDcb9tt8XA/k3LAFWENml8s+9Tnr14UVjZ+RplRNEZcTwzTkt8ime3UyfEEmXjqDhfrI/urxVYdArQl6ee8w9WrDel9Ab2EszG0PajrX8tJomUQ0tZr603D65DSXPNKPad6+bePaDmGIKz7DWt8P8rsYD1VrK22JKFv76sFTFj2rVW1W71OIeqK2+CToG1KaxLr6pUVQNzdP55Ug1ugzFlc6eioI8GcUyec2aetoQRI1ofI8M54Xj+qO5XdiOTBPe6rHMg4secLaWTjF0n7VGNDmtcyR2UKbrWFWc5HcQ5bbJ83Dd1KYrxe9c9g+sxL+0y/4xdxmnJ2a2r5ess2aroHs6kXQsoFFnXVfejBfKqc1UkE+2wQ+5pdxKaUeRVWw4y9BT9NwoEeoeXbuc4bPf5Edptk5QdWMbIyUXMWzu9OHnKwMtqAkiVAyBqHvVAKSr0FqqCQO8XVV9YEUJbn7zNaXVE+qYAMMUyLkNdRcEWUjAZ6cMw2l4HW3/JaKOqWCSm7i7LAF/97g3bFAY6rzlzDkrFetGYiRdr+o5bimlTrI3QCRudqn1diyjaLQz0ThafdJ6MprHOt8+qX3AlIaxtpjF2ED4dr0upcbfVwxdo4U7oxRi9lg5v2UWmcmSQSdSRY65LZDfbMI6sNYm1TXXs2uoWe6mqpCUJZsBc2uX+GFnhEKfn0uYc63zw4ru/fsMbvFmIhQYhk9ppGQKBgb50GHEukT0Gda2FhGQjFUYR64vUOt3MV9phuORS8cAjRIWkykpoisNgnYysmzE4xNOiHRohmMsDoFMihb4KCGzScW3mX/me0y7kEur0uR88egNq4qb3JG0ArG4cWbBamWECWxEx1zHx41iUVY7Yxa6L2ZUObi/f9XpWyooVFbX77DWQQuxLT3t5rlMEEUK8p/Do1dVKi8OTqeDOroMULEUQlwvUo27LWkvhLcF8re/3lLulxORWqoqadO5flsG22THx0T4xKs0RY3Vy6nSKb/r9Z8V+COgPBNuXg/7zIT8sOKcfPM98ALnhw8f8YHGzfwB5xYcP5WbTbfPh5GaTW74QXB9cbvkQMpTB4lzHpt3/8CMiH3hYPBtJXC9LzGrFe4+qavzUY4KbbsVoLfIf8qHrOR/c/OdaH7z3eT64/Vn+iQ9s//nb7/PB7f383Y/fy1997wt5z//Q+ztP8+zxKSfnPt9yz7Au6vRc1Il1OSNQJnBZYy4PnKNNx7GNtM116b2wMMpQj0gnQzpoY6H12eIYqlmABDpYqEG5ni8FufvImZhzwAIZUtBbZ/9xL7oW7zyqL21sy58Qsc0fnZs4bWybQThO0nzwIWAMoG0wP0ArvqnClY5QWwfZz8pcIkDpiaD44TyVrGbNndZrYo8AXAZSBsIsXhsS5KLcFWogLLVVcU5nfBw6RneWHAqkmw5iePQCE9wtL13IexVr6+e47emQJVmHc3YdutuyEp3QBjwFs2qBOFuvPgv3JyB3aWyKrbrWG+zSG0pM4abtNXYMejwr5tCsmnNpD+ZQx3zXgtAz4NDTNdmDdZoT2KYrEjuAQzfu3NaUlsEOpHNxqtebBJ+xlelyz84tiDhnU6hnDBVrhgCd/I7GdeFkNpmRskFk0UPr13MnwqcTP7fMmpiei/N3UH/Wh0W23QD7cHJlrjwBnrOO9ByhnRDxMfWkwmJ+IYgbNHKWpxBzrl6PUYlgVOjuPdZQe3PQb8v52hhmYu2RzWc/WNYeYQ8jca189y2abs7V62iPgVpg5uDMs+8zIlk8vdqZT96+BGz5ChVmXjvkqY0r2B2ngqtTuE3gE6AzBdC5o3NYYFg7AlgpjLkfE0evT8jn6tAqVdUaA01JC7sUuANbMUCVvpWq4IPDBIa4uVjp9YmCeR+n2HU/JkbM9z8/8e5bT/P1L38yf/3hl/L3P/lG/u3X38t//O77+ee//XZ++cOv5fvf+Ey+xC+cXr54HF+DBq+XlIxnobaOczOFbqqwRpvBMZRuwK0Zerlqq+BY0+f/G1+HEX/x5uvsLa+1r7Yv+274wu8Gf4pfFF7LLa/H1qmqPHz4ML7O+9rvFKyf6wAAEABJREFULwb9UvD582d54l8GEvM5PTSm7vUNDyoskHUzgrErbDosOiAdHJu+7AFhXQ/gPd42A2F2iEGXp3jdW8CqqETHjNO3ZGsUN789OUo7l0GoqjqtqhLEHOdpHZZEHdTeF74DmyG+ma30W8i3Xq9ZgDkyp4p6ikDSdj6imb8LBr3qkNs2viWI9bzad0UKIt05q3A2jjktm/9Rqki+lo3N3OvC1QYFbt7UJCGdtgbOLa7rjhT3GtSu1FSsAbZz8Y99Ps4qdQ16YTe5BKoKHlJgS9YkQCQwCqDoA5POVp0Fi44zacRX7/cyy0EfaT0N82YJcbu4tda1aM2EPRNazpRmSp0uo4jS91wxm84mKsmgMGfn0ZrGdQlYfp8PB8jIm2UjFFVKlj558wkWAF/Xmr0mF9Bw7wZr9ipX4vGJqy9C6SyZ0dAozLh6eyyA3lT9KWTMBaQDi7B0g7nTVhBNb8qm+3aDvbkdmisFPHYn3/21N5lzPX0extm3ykgXW4XNb2Ggb8cWOV5Wz9IaS7I3C3Q1hm0uYqKKebjX3fMRae1kOgq2GMr5T0JTQLpaDxNyZZv1mjrStiAVckm5Q9hclRvM1jrnHnuDtnJmLWTTJF7QZd3VG3evsuITv/Ymdnf8OI5x5W5e+x50Gw4sGHUccfde2xp34D6jABVU91kMc4J9300TjCAdg5uGUbwFkLuN2wiQjsv4J/Q/gdj1t1LSlc1V3XGBJmLaXOQOYWQ/kcKazDnm2CpEGbJX8L7GO3TSJiP9HJa9Fbm7M/PgTmPipeohk0ucnmObZ7mROrCeHO4yDcpTLuu18KxhfJNO7eFA3GIzvZ0yGauQte7rWtZQIDQJTd9NQnSQ+3tRX7k/KjqaoaVMbmnucvF2qPfUeA8HfJlvwO+HDzvux9yYVTY1HUaSqxgwX+udF/aSzCG9Rsa9z3JvyF+Hv7NDmY07E3Mp6HqNKcCvdROMIdu6FuXKJbzwa20+CPEqB+wNwtr7iQ/zih8Q/MvBF8+fxw8Hih8W/NBgzITBF3p+OegHi5urDx9+SeiHD7Vyzg0fPhbnlg9I5ulr3/LBTd8POGprL/EjqbJ8DvD6VN3LCmor+JvqL3VYpmnxnwt/8p3n+cZXPpWffP+r+ceff5A//PbP8wc+zP3jL97Pz3709Xzwzc/li595K+++fBz/mRfHEZZHxaTKc1N4iSRQSLqJIdi+jrne/WiFdXh+vVzrdK09PatJ1J5J/YGeD+UVf8Ar6SXwDVClsppZvmFpH4PVRV77PVQ/x4mvwyvw5qzNUWQw1752CB0Hgxpc1MhckybMLXfdf5MzRxiBnPZGtq3jaYMWYtc9U2ewsOFcFeBq8T4ETvQq3XquzZ7AmWhaepMmULRK0jlOzJGgK6fG0LBPhKv/WgoyfiFys7X2DTU+n7ut7/3Z62weX2aw9sC58DMbuTNrxHtigszgGsor0Rkz1lg1hTR0UVE1uH/DqRROJpawQ/zuFVOBwMBLy2GJ/qwowVuwaq7qzEGeqRykUjHOYrA2G8tzm9lglOqRIr0fgpQCTXg4UyVdoshrkGGAOMcZre15N4tE/9qu+hxAnEQhZ/XCUMLAUllahTSuIYED90Rt+yn8rHpFzTDQYbM2ZxcbsYZYi4UxPAtrVM2EAba6FP3BfjPD8fnEOysLIG8wf9AtgWhSbBjiC+vQyC3wmfDYYsXaixrtRlIxNuLCkUpASOMsQis8RGDzALDos0iKa4WXvuIbT9WnUUQU1Ow6yvQysOl6YyZhTkNfC2D2Kweo/RGX0V8kWQfRJ0p356juvZreX4WfahArLek2euxhj29GRqw7WK+PKqVqxjZF2kDCw3ebd4ZT/Jw20sAOdhUo12LZqbC2M1dm5OmTB/nsp9/Kd7/5hfzkL97LP/zs/fzbb76Xf/vV9/L7H38rP/7gy/nG1z6VT/Ma8/TJw1Aq3iz9eElS/IRWSAjStTAbydiA0ej14GstxeLzj/err5tt35z7fyByc77p/2vwK74AfHXntfgV2M0tr8P7a/Bt57gu9/9o+0+IvPT/JvziRfxl4DP/mfDjx3nEl4F1Os3FjNdX5pKVsIUR44i20ln4akkIsN6fJK7vLrFqVrDqmOakaAtObx/LhW05O6jhXo74ssWNf5xsc9VrvNeRuIasdl88nJyntxWFqof6iD65VtNSjuR7z451FOJsO7d26x7jTvCO26U66+7sgpIV7SX6G1eTXedSJKsZUo7+srfs5d6r594vFeqeOe5NPPDMqbukq8kvjpay6OYp+v3cq/ER0rkk1GH+Se/INNdYXD1l+X+SJsH7G/VmunMpb2a8Ftnrmae8xgC4xq89wquzvi539fi7n928vnc4i85fj5YZaegw3F8Fwv10AvROuiZce3C6i0pWGjgMx6t/X/xA3fYzEfczuBusHfSIrV/OJ6R7kQ7PQJsM9Ev8aF2d7zGAbdK98eFfChqFRPcBNr1icQWipO1iNFaFhZzwsTKbEWVeuLYIGN+FnALr7mIg9XG0raOEqumGt2v/OscXBaVgTMluVYId2sXC2boY6+qC2gi9E1hTEDpvIrJLvxNzXan+Cc1LrgDYdyEEnZ3IVwQQzxLVXbtD1e42XBwt18AqifVC0XYj+rM+IyA+sGcRVzGNNks/sxWq9Ld46XeqVlKFpse2NLZzzPVCPgMomK5fITGRD9b3Nlp+aGUAX3xToMtS43YQ22IoXaUMbVJVVEIqrdNNMifkowUZcMxTes1wIWdsujQ2qRXQp1YhEYv1GAQ2kdKSrroHSz6BAvFGwcy8L1lXgwaohzIW+ERiFdG2HeQiVQ5GN8FNY7C1yeze50SiOrMV7rTM1SKBrmUONyRFiHWO5LFKR5oid163kfS8oOrMVmyiCHU9oKqCVnHvyto7NObKlXSeg9IFRvqxw1hINhmdfEgd2ErQ5Lk+xf2wGxRBYrUJik5lYDo2fcDchAQK7RGCs1dRAU7Hge7+lk8cBqt0hPCmbmnFenK6JoYYqqpShWhvwrZYE44cJYU/17xiw3MBhrV3qcPhiAgo65zJoYcp4zXSTrcTI17nO4zggc2u/eB06r8e8MvB50/5cvDly/7A4BeF+5eDw6WO/rByy4cOZf7fC2/nF4Fgfvl38+o2t+vDiv9DEuSWDyq3fmBRtLe/drg933a9eZ2p3x/rEz+MDw/EOXNPA1/XqXWfQea+jCUcwcjD08jbLx73//nxL97/Qn7zV9/Iv/7yg/znbz/Mv//6/fyvn32TLw2/nG9//VP5HF8QPn/+OKcH3lMjfhBLN08o6XONTX+bJNiYdFY78M5I4iVczF6a10mAqB/6BoTC9so0PIIXEjHGSP9gxoPoSBGs9BrMxSgQz01dJ8ekR/IogVPTD62B9JkMvtyyftDhvONsxpHhtz5gmBEvOAOHkrg9BjcpV+45pVtHOjBpm4lDJzhYcxMZPFcgZsXBqG3tfqlQJcbq1DBqYG9rYPHMTQIUDKLbWcMRasE+db2KihWGFXQnAT32M3EH/X9aI4duecs2n1lbcxTk0AeufWls99EJJu84mfq9EfNmwJEIWdnmP7XeaL202Nh381i8f/VloGBacnCGfVbDapDP6TUXuGvp68RZ9Z6LuclL+CoNuineSnIqxJgYGAt2G6Lg1CpyqqYfmuHRtXBWN3zSGSa5TISVO9GEUlUtnhHQvJVNkQlQVfGa41KDdWBQIQk268BNVbGawT5HUpkNU2MAFCJvCGxCNvV0tBA3rqu4PvWSgsqZDaQh4kDMV73egT8NeTCcCBFuEcKYjxs57AA/rGsgrk0V2kCCs4UxnWmi8sRP7De0Xo4hzoHvsyncnUhJRQhu3B0Bcr0TxqG8PmTytnywdhjGWgv26s3Hcf4+NhY1NAYg/UQOiiMZPDQUbkIBBCrX6oSsSUY6l1jPfgJncYzZyqRKj+L0bE3ILzlHqn9cv+saxJ0DRTk8uvbJhA4UeHHtCOijzFWqCmp1vcKCFBxCrLEPOHn4+GE+8faz/qvAH3/4lfzDT7+TP/z6e/nDb76bf/75t/Mr/yqQXyR99XNv5xMvHuWRrxNU8H/YgQqT05mUualK+Z5pYniTs7k4MDun90aOj+EWTrY1r5FnXkd9ne3XVV47b8F8fZ3+bW74ovBGTA1X+xV2fzmIb+2q6i/8nj59uv3S72WeP0eePc+Tx4953X/A4/CyVnN6bUBVDKzd68HK6fNuC1iIFUSFADsKTT5q6xV+4HkeCm5Hqqq1g/Opq2qFU7XsMnQlIoqgWrmyOcsogNZmiViz7zb1tY03V75CMUI9f7BbSJWLWq7mld3AjhwSZ4DIqrABKOdW+uBMEfMwtZeAHUw86yDw5nka5fRdO9HVRVukNojROqkyktmElV7EhNZYdeBtoFTnPUquaDqVsL4tZVfmtANl1mlvH4DbnrE5NsBgrJiosFfvs9ORqkYW1ktnKHKA6VqFpqP2teCuXj7XkhNFkLpifTTYQkuqKoWzy8E3UFWpQlKw0uO0uFbgTBUbZqqIWN9ruOn5eJMxRdj3Qvu9CkxWptSm0zq03l/XI7M1HOdpSVoxVFU7qmAGgwwWGdp8rHc6nr0pGEaUjQgyMmOM1Eh7ITymYNqJzkhzQCyOsveaNRB5JKafp+UgRSmlz0DCQeZ5QuBiHeBUVcv6vJrKa01oEJjSs15xBl4LA50ZAnsTkovJqwMM9NDci4LZ/A3WnROwn97HRGJBlpoloXWO9Vsq84eA3aCivZLU+sqd+l6rOuCmKi6uqcQW54RN7zD60hdSLGVHa7deMxbfwE47ggY+Vkg4buyKT8wd7Ng+y47sxhtCVtg5GHd9IPoB3eq0clBgzD6dA3vCd0dPvDH5xWkqDfRgvtLO3aHuABKRokqUSrfCVtrZh2rLscqxXW5ICmxmq2Po6nw7ehgkKgfoYBYPjN2Vtsn1bNde9bpXVrUxxzYPw3XeIfDmFVOInt56G4mqR8Be7gSy2pWrs8TplSYKauwAdRcmfhDmITgB6LJqBzKtCtcEmZ4GFiCdlPZfH3j4cl/RCc2nnkGWHeC6U+camN6YqscjpfE+nA71+TY23T9x/JiMQ3g3d4Mp9gXtxnZGu4JkX/Glxf7vZC5jq6fqa8h590lYW4aiLUGtHO1wKQ6+NTKbmcrcCdaBJjavplwt5JArSuFWPVzligDIp2wvd+ktpBpcW2HtKeS0MSg9+HBwyqNHD/vDQn85+GJ9OfgiT58+4wPEw1RxHmPM/7YRH0DmB5Tz/IDCBxH9V+cb/Bu+HLxpfeMHmo7pT64fcM7kn/nQqfSL5Eh/4Bx8MOo9bBqY9weDuZNeMUMVQ7Y20ngxNowfGsukLPvCfv7klM+++yzf/son89Pvfzn/+NNv5d9/80H+47cf5P/84lv59V9+JT96/9P5sy++lU++/TBPH59zqptk3LCKc2zlK2aNMA0yUOIKNmcL0PNVbOLKYPZkXlkAABAASURBVCsiJosrw2GX5clsm6H3Qdr8YF2sJawFAUtOMV64q1f8yT6eElgWwgA9ldr1KNM+sbP4DcC+pzMuOYQ9O9LsPa/okG8MSduTX5Ktr+7YHKo/cJNJjD5rzVA4lAjMN/JGgVjLcGOmqLM11jd5BBZkyqoP5lxCmBkam6wyxXpdJ1NAIUjPpRzmOdZoyIH4zAUnY3ZOgD1yy04XjtSeD4RQItbgwBzUHenvWkNj8t4HnPTNxJ6BIbVb7JMkXdHoz5rUMgdU5ePlzH5w4Z5RA6EbRNpjwAT0TtBSmG8WTPnTIYjYQaoSHmjUROFUAbCmToGmm63htlUFR4KHoD1Rxg1HeV6LL5XgpVPfHaTzk3mfss64uAut8wp842PiGB8uGaPQhZ5d/vIGUPusjx5toKsuhyMIRTL4yd4GJ32OyzOup27JiPWaOnpsv80ewi4KrFirADvlntVyDZUiHlojaLsc/RANbTDLxS88wNktQki1kcEBHAULg973HFrXewpz60UafHoD1eMcNnuqAS/Z9xpb4VfYGOc5ksqlYYNsEPvZIn1tuX7uqLz/N96ZE3ZblYJJ1GSlPfKFsV274rWABbKRzMMsznaaRs1TeoXCOfFLosgZt+Te8Fp35gu+U7702ef5/nufyq/+8mv5l59/h18afZA//PLb+Ye/+bP8/MMv5YOvfTKf/+TzvHj6kF80cQWYy8egR5w+FAAqVvzBoPtBNMaUGe5zKmLuFSdu+8xzwpkniKPc+Frpl3380qxtXz/5Zdqy/dJPuQWfXxL6unrL6y3CL+cGcmLeR48e8br9NP4PRF6+eJHnL57n2bOnvL4/yoNHDziPSq/R9fVm0g00ig5lUO4Zweq1qzH6OixiZ1DIOor+HuuENw5zDsIYxxRcwDd0pnpD5AqumhWP9LYnzC6OdEHliE27czDLfaGvel15/yPnTanFPFWVeMhvqEg0VY5Hwl3/GJt2FRz69NboDpXlo+UoO6wDftUJCisbfjA35KJgX5zc4/H80ASLKDpLZzdEN/GxzjFt3qI0s4cVkCP3MqfeJTqtTulh+m8eIXmOi6ANtNzW+MJtXw2XNUwY4jSuxqpKVTV2zGhowh27GnzsHcmHoCmVAlFQ9La8xxT8vVtDEUA3r3MF7pPJSHOw6bnbeuEbuGzXu0G7MkY+0/Ydol4xYEwRLQW3WeqDWOPg/k/M9Xo5c5xLa2lsp1V6r/j3zS/8J8uqbVGeZ137glaNDhUzGlAIFPKGLkO5hIvctGRr13FA5j2hZifqA2TwKtUv0L1JwNaT0uYGeR0VI0JqH3JTkvW4xkqulpGEiRWXWFXTT+abo0uxnJ2gheABx9t6bXopSUsmNli0sry1vsm6jDPueKjJ3ObKSsSV0KZuvAegq7i+ASVECsmaGkN/TAzPwLwJCw+hY+x97NbFmJRKnSoe3FznNXPGvMGcAakpdZh5VTRf/D6RXhVVqNAnirH32iINVI+NbCZ8LWXGQrSQ3GnOMWH3gdCd70ID8Imr5TqyOCcOQ1n+0s5n2qwv6o7VCGX7DRqEy327cPTqhaGgVi9y2OByp7Yelg+ukxPiH9NKjHjQ2lWO6dZWbXtDQwGfRuEoAHc6E7CIjlErG69NbP3JmHXnzgeRShhzbO5n84daCrVXjtBdkafcxfXPDMoxbsklhK+7gUZ2I3eX+Fo9qH3OoblpBfNudw0+zpTIUSCNTbNNvNUpGmXzZ/LmoHhu6PDKBcrR1l9imRVrewWmfh3itIfojK+xquLP9AuF0DG468s/++7nXaFTbC4a7VrZHFVx7DLwNjxUzaGZVVV58PBBHj9+nOfPnvdfDb7lXw/yweLZ06d59PBRqnhuoUZ/mOEDy7mFVw8+4MwPKrdp/QrNh5xXN6/4glD7Jrdwb/nQcwtXGZvuv7rA5mUofFbiNSBJ+151bOZjzNxB2JXeJi5cE13NSKoq3Ujnc1IGRR8+rHzircf50ufeyfe++fn84i/fi//R+P/oLwi/m3/+xTfz6x99JT/41mfzlc+9zCeeP8pjnmfNPZPPyVGy4k+voAb2ACOyrps81tpoJWsZGlWVig2+ajoZfnOi7+Z3hgBVWH+oF/ATsuw1XchlGVnt5Mm4BgDLs3ysbT5ifjm2sBOR5qMJpT/MkusczByFK220pVifYsBY8AdrU1wa20v1Ylx0uDeVaZtzkgA/ONwtTMO68IdzbrFipq6tgQ3VMbo7D4TM7HNRwwdAx6llbIgpJlqk9bkfK85Pidnhs5BpM7rGUyC7j14T66dOr9f7sfkQ936m+sAjpy+KszvDyJlrkz4jx0yeVNg4jn1GbTBQgW2cU50HQO5cG3Mwb+9JmBrrfhwUWjiwk7B6LeqcEv960m1UVQjE61+n0kwVuhJc7HQDam2FwlLCoK/ENXEOHAnRzFysYh2oVGktJpp1uwfPoqqIJ32/G0JiIc6NCBUq/ReEBSc2ayVzlJxwqDFnWBfX/etDakURTFH47J8Nw+qUjrMEKIMy54kzdn0CZITkVOeRwzpiYy7nK/1er+BRRqq6CqB1uV5YQy56RuAwMxPH8lQnMns/BjlTPadQ4oAUF2flDwkOToE9ZwlbHE23fG8ys/Xj2RquYzAjEq6f81N2IwESh9a+eM8H3PUanQ5bjBMtrqh2cT7WDQm95waT5mK7P3H5YulGoHVntbVue65OvL8v3M5sTvZ7JfGeSocY7Ns+rIwJH9CR9Z0BHrLxF08f5HPvPs13vvyJ/Ph7X8g//Owb+a9fv5//9q8C+QVR/7cC+/n/rbzz1hNeB08sgxOhlDXihNjhHAnoMUPCslqmg98GA88jxkLO6IGRa31GfByoz3wBqL7ltVK54QXr9tU5t3zxd8tr5SvwV6/Wa6ivo7eZr6m8npLbr6Psz8f648cP55eBz5/Nvw58/oIvA5/FLwkfPHiQqj4dFtgLYkXsLasZMzR1o9Ciq+xAGz0UwdqsXU1gc2syrLOJiEHv7dRJs2VUte4BbpEZBTs0lSLEwkGCObjlkdDMR6pNR/fSGSBytBXcrespm3ul5uNrRh2VK8KcAsjIXQF+Qy9WXSvGdWOVIAvQm9KIZdtYQ6V8kG7uxa6JyFf01EhRXQk6tLarjTWg01HhaWVr69xCvK5EJKsVhiKjKlUFcOjuU1kQ66L3ZVS7YzMuaaA8diYdu5nTS2RuGI/tKJltQw/sbf0rAM3nogMBxG5NV4HNIka7DgrY3g+F4O1wr+nI1ebe3uh6vU79TtIYnRVHalXBD0x63tAG+BLvT18K9NUK4Tvd/W/7MsI8rRyuxEl5LkC5d5QraYb127gaZAi4ZvUdcZ5FWSExbOEqRxzvCQXz0o0d5RKZ1nFFd3n6k+VY7ELRviuziqNC9LV1LGyL44Z6U0Lb8MJUVFzDQjAjpGhP0VsykeO4VZuQDnJhz+tocB1dNBTBo1xhVpi5lLuwhOUtTeRU1R7mnb7B3hjXEUsqC92Iy1Vv4RXhFuNu3EDj94jce+Drx+wbSggf5TqJyvTsApM+5xKclselTI+R0LgkAVz6wGyuBnY8Q/hR9I9ywA7mxqDABmJt2KY2/N6aG2WpXsvF4ayXo2llZWL1poI14z1qH6VBa01p1ydqOe2IMwe9XfUm5XxlvCM94LY2JG06c9S/CDvTMXRnPqGPEukdN19pZxv0WxheewIoloVw4zPOhGL9yHQy49uISjdK9X2nbuD1wRA7ej1wRJjnmgNwjGNf4lYEeEM3qnR4N/C0FU3KbyZeLtupZHeyGuQG1Qs76lXJ+JJj/NpebNGjrT/lgPZjjJpXGhZQek2MxrKaAUTMa2wpNeHa+Jh9ydSRpwHP80VdYuB7DgF6x468ak6yNHcMnMmYY+5pVHJNzo0MJC2Teqk1/TU2xSDpTDJhb3hFYBHkKGBOI9Hn4mqnA2nTQPA7r519qKo85MvBJ48e8eXgs7zkw8XLFy/7Lw/8ctAPH/0BPuHD2Tm3/oUgX/jd8EHmxg8xyI329j8jaRv/Ff7NzZkvCW9yxr+F118q8uHGD0bK8E0eC1xvcs58WsRlJnrv3SHsDn/vw51kDSNJ8eJMj40SqNE5/tXIsycP8slPPM2ffend/OUHX87f/eTb/d+O+q/f/3n+83cf5p9+/q389M+/nO989VP5wrvP8hL+w+0vTVxPLIw4h9evOMYT/r5OZgtYS8+ayHFwbaFVat/EjglRZCBQ6Lz1W0E113qGeDOGD53qGIDzS7K5RxL7C7C+5usgAcsPs+gxyKT3jTBGqqr5fMOQ/jIBTDtyQjxbAx9bjYnMWE1izCn49sgboTHURXUMCCQ9P7mFtF+MPQdau8nJ/EAey8+UzDaIW8rzcv9zbhGTiy9gts1Tc/6TYXzCbJfYYFYEh3BOpNDTbfToDhBzBAb89Iy9Hsh9X42EEjGy9PB8QexrjdqhmiJWRQEnHSNYM6yBzP0EHCbxbE064cZZSFq4J9QLH3AVfcxA7jMrDG7RhDVYkjsIRKZzAOM5Wqs1fmlIVrRbyKH340Cf+Yv9VnH6G4+7drtmELugWjK6iyY1F5N0HLVwfWyYqcKgC7mJNp0Dgz5TSyb5dOmorVf6p+NwaoPJl4eagDhOVTVfsByQExhqwwsdZNaa98C0h89ZOTbOdC66wVOhoPoFWXH+7iXknLRbRvp6sI65Kcjb3GR2JUt4j0c+4dyJy1NOFtJAKhW7q1HH5vMYNZzKEkpPYEyxNkDn4FMBD4N+2siD5FoFsfX7sQCnkC5xiGtWFaoy2LcFm1MJMPfKOXszAJ4wUJuRHPNAdJR9Msj6cKsw6JgcEXcgX6gVcz15VHn3xZN89XNv5Qff/lx+/Zdfz7/88v384bffy7/96rv5/d98K3/1vS/nm1/5VD7zyRe83j3K6eR81KZ3vcxWVbgjVRUWleJnRkarKpHqmHH3iUNs5MwXgRe55fUP8QvAfj287ddEv+C75XXR18tXal8vFW3EWAt788tEa/tl32Nep31dfvH8Bb/IYw/Pn0f/0eNHMV7FmnoVZLBUHq4ZYBOtVCnECtKhA0+PnBhroPp5uB9WM9qhOWyA/M08qpHrQB2DH2WbtuQe3uA+uQtLv4vFRd4fiO3ueq6pePTeAkQ61RzNRIyhrvshfh24483kcaT3WUOboeu5gFc3RdHfqMnKzcc3c+45vk40psGjQXUtK7ihXtv7roNhqa5xyhz7HJ1YadLC0SY0thmbMoeokWvZwd1IDmZW2+qUwQJULIoZsfAYQHo0tonHqWl6C2tuDXdp40uAu+qK+VywYgtTyzuKWIv1kY715GSrOyiKr1LA2jN+n8jZpHmbHfcLn/7/Z+1P2Gw5irNd+InVe+ytGQQIMQgJNAsMNpMxk4TwbGMwtt/rfP//R7C7V373HVlVq1Z3b0k+78nOyIh4YsjIrFpVq6pbWzlvJOzq70ZXq/zcY2peF5xnJdF1KcqfRcZsdpXftwxCAAAQAElEQVSNbs42dc0uo2kOHDpsTiiZDPWO5WiBNMLW7mastH4Yb7isrp/Fu67VYcm3sDTHpo+pVwL6/G4QXguLXAKaneSrvnLzR8+9bTVmbdXfP5LQMBYBK7GjgLteCbmyNtQpIjQO7w3vmXuY9gZnNtGRWn6SKmX44hNaf9kBx4g2+7MuMNNak/U4eswO6lR7oD3G6WbmAR+AxjSpoD+rm3Ctt/1PjsU80kQKVgsy4K3GcCk9b7ExI4Fl12oHYE2rlTsal19P+Ha6be590yZhvjMFuL2YhGyR1PdUXetECibBbvW7Yklrb+oAaymHhXbJZjx4r0luhBxSbNrLbF9XfMLMIelq6mJmSc+eVsOOTpF4FQbpBIbwfF6rnZNz98N0OeMk4/cp9RGT+hgpQFXccnvtKDc66bifELnaSai4uhU1YEXF0OPkbI8da4OzIOY5+YN/bi88JNiNXp3ZuaRprMl6VJZaWQY9pUXt+lY5nS+32j7HXtbxpi4miUvKc+Eh+0SqpTmKxlYMUhfnIIFtvYgCozfU3KFanYP6lLZRiIM12PcVm8dqam1GPGWpOQ/Y2quFc88xQZa2CjjtxJAlNjDOrOym51zSEDAs1Ja1OQX+kfrIUCkPVMb6UOHDhf/50RMeNp577jleDj6Xx8s/VH5xwVMo8UceVAYPPtc8sF3B/XeOfLi54sWfLwOf/uWKB5/58HPlg45/SUjMtQ9G0HxgGtvDk7nEwgNsqKkfwlueRVcXW1NhftV1SaXSlgPSgYe8AykK0jE9h/l9QXj56CKv8uLvu9/4Un780bfy6c+/xwvC9/PnTz/Mv3/8bn73s7fy4/e/mrdefyGvvvQwl4+SQ10n1N41cUB8IRhmihuW2Qrm57xn7KHm/uMf9qiJdanqGwT9CYt6h2QQg8SxoGq0YBt9H1NCiU1/OZaG1mveEITUJcTMPU3nHe0NOqDuM5OjJCzH2b55iFVV6EmFZEeYpDzJWEmzFI+dAlR4S6MT6D9S5f5MXkKsdiCc78kxXciQMeAXfEJsgjB7VjU0H/Bb1x37AayWE2XFxcw7rBFyXjaKCnDuXuSsxA7Jj/jJpa4R3LRVCHQq3OLX+czbZfDSIbTRHjgLQvToU8VekFgZN6SkvyM5wYGoLhgsCdHp5tYo6GMgyYY1qqcVRhDEdmstemSeUBi6k4jPrzUvaZijoOEW4VtQaCN9/rc0ZjZMqMiMRZELFXxwzvdpjOmI4Pl4OOgDQO9QanXOmQCQPlKpklAIOix7ZzHA7Wq+tGQdSSVzSQEdiX5ig3lbSaLea8yuAZphEFClMlIFpw9qCzzoU1YxdjAM5mPfzL+SqPvYdSWsNKlZz1zCiI102evBqZr0HfP4hOb84KPAyclWAKLQEWYn0QjXO/a79GUKetv0r/K8Mj5aYxsk1Lf3wtoLFD9SIAxmguHtqGI+zJ2E0AwUsbYTq1zUENpxzHjn9nhFY+NHxsysC1aulPkP5CstnC/NlRefzmESfIRDU1ymi+dYEffw/iEvP/8g3+BF4AfffTW/+OHr/e/I/sfH7+dPn3yQf/rle/nVD9/Mh29+Na+9+nxeeO5h7l0cOIbJkXiPr1NKPU85UZw56iwr3Ra8qlJVDWVh5uhcnAO9D+Q9Ki+/AOt7JC/6nnJ/vIJf9ctB7pHcG//Sf11/lb+AP4X8i8Er7zfEm7eqqPdeHtx/EF/++Z8JP+GF4OXl4/5LwYcPHvQv9epQ0X8Wth8p0sVxYEi1GUApHwO9kCL1YgGUk2XMrnmMtQPJJERSM9rP7WqivZnkLpSVDPV8AqIP5hpwu1xClhnQIoILgNZ1apYwdxdnmnnw9gasRDMHAg7KN8wYCMNmraf1ZMbk1IzFs4GBUngU2omUALrfNUsbiIKzlkwJRhx6LXpVrdOkW6cCQ+FIp92musnut3QemATnDs9s+kx9HQceaXL9oa2pzaU/UHf3ePVpudE5qJ/iFqzZ6HFOMD3c6gkyLubOq3nVN6BSVWHI2tBWEa8tIMXPaqiq7NRFnr6FofcRVT6pcmc7K/amBwlu2fd5lM2+xrmbxKguTPGzqDjR+prNSvUz48pXWV3a9KWm21MMVj509dCG1Fk08AnfPa5eN6zCErBzS53QvQezN6YuCexpqbN9tgpMKO0cF78TcsN+MkwJszvdi6SgmX+aQh1nesMiUisMJCAOYeseRT2qivvHaNqMt+rbLF9IMHy0J7mbnwaPPRf3WQ1znyx7yehK6LHBqxiI6ro1S+iHtmMsvCX1STUZoy85Ths4txH4rBfxIU9TamdzptFIjfRGmauJlQJRRmjGWB5iI1omViUX35P2lVZ8+olWz7jiaa0SeDUxqJzIIGj4KbhzvkoI8sKWO1pp67qDlK2RslH5BioUg7R4twhkd2/kknsmT/vpJWXXbmXe2e4+VmcOW96kitz03GhrPXeYFs+RWn56xlrgO5nGG6SKr1lCnnQdgPTcaEIDbBIjQGU9bzB0n7hin7ts4gCiCwX3ZA7LmG4DrVpK1hKyb2OvTLlSU3BErL0OtoUUyuf0Z55bazHmWMh17adaj1FPgY+ncfYOYKYRQky3TWjtmUMRJN3l4LxVWKE0cQbUXZ7PwirzZ7VvO7YCd/A6x1Bdr5FFtjSlm8e9BbBpm9ocjZCmth9vooVRGuThIpamrG2swjm/CZ+KSdXNc3aGOseU5qguTW2O7rmp9/hgAwZgE26IjGvfeTIvk2PAY4ErhU4HYuzrlXxPc04e4HD15d+DB/f7oeOSl4NPnlzycvAxDyWP40vDi4uLhHmOPPT0Q4wPOzzItOwLQB9uwK7hPuD4sON/BuWDz3wouuY9m3Tk5eER+cgD2jUE56VheGB0nXGgpNisveK0Dce26JSiluJuB5Qm9qu5Q1s5b5eHNZ4J89zj+/nal5/Pu298JX/7wzfyT3/3Tv7jdx/mT7/7KP/2m3fz2795Iz969yv57mvP5ysvPszl/co9dm7wsOYDX5yFCQsKc6Uq/oTGNIwFze6DYrTik6UNYxbZM2W4vjAQZjyXtLYO9kJh4F9VqSoWIiIhEzMIa82g/uug4WN3onlvj22EVJ2Dd07Rp+OXHHNzV6U0pxvQ2DkOiuw8c6b20zys1xoJKmj7HBHvpLL2IUJZlyiQrMAK4AgghIpGvSZGsvPsO2FHlfbFZ5mz50M2j/PFevQxoftDvUxlqjZrJxpZh6RqjURHpGNLN/28LlsO1sZWo2HSBEeMk9SNo4TGpv8ALkqtNAiLwa6na8RLLEmzAx8C7RTeemwjVQXhizqOnEUDodA5B6wxQUn4XIVlakTRAHH4AgspQiE4wFrJbMgdMZybFaBw6sdzeRioFz6+JD+EeZAj35FuWGIjHEulqphLTRQZVkXtcPu5JfOvWjGIz3mVZooCn90zhjqnshindbBnQewoXZDjmjwgbdDC+qwBcc4RzhJojFRVirx9WMyFjDdjyFDYCtnEAx50+UKaMptIljdapJzgMvpZItmimRcioPT3nFiMg/mrKpGybzpDI4kx2AdqUvwkaX2RQ27ILnJAKMg+skr6oBHXeC9+HqOinoaHFvzpPZegRA4gjbNqsANYxqF1VGyrR/rUa418R0/K9mJ+HEevJd2co+34HDi/Hz885Ktfepz33/oy1+9v5R//7rv5wyfv5U+//zD/+vF7+e1P38pfvfd6vv3ay3nlhcd5+OAipMzoYx9axZ8wRgPkHFUTpQIqqciBkBF33c+BNAg68sE4ci/sfz+XF37q19zHrpCvuA9ecR98unBl6elfns4XgfwC7S9/ueY+eMV98DrX5DJnVfGy7x51P4y/lHvy+En/Ff9jXgY+fPyQ+/CD7S8DPR+lXXlzSaF+9tU1NNs7aGMOmfZJOIjBbvYtXjvnoXZ/ebGpTNW5dnyLwVnZGidPqioVm8icXV3KYskdbdpvGwb5AlUVTBoLV66gTMrtVlWYJ6Ww12BYu8AqLxx/JS16npOa1klqa22ZydMNgw/7SyogAM4y9wiF81RdaU8nzLk7XZvVpFZOA+416uS2WsD3YqlYyELqnNaiTXUzwy5+Hrl2S1UhQPKmgA1IHhq2MVkQkegI+FIm8tKBzHuOAeKnR52CdeMaUsIb1d4OWgs5NSLdXd5rnaZ3P8YasJjbc78ZudkWR2PIcNO66ovXqk5uXmlq56NrbQI2N3LVvAaDdDen1MqN4TytXlJc3bJYdPOGVsj72pmnHVc7Lud976+8t6pD+wLMt3dpeTCFtJ9kYEFf/NUA2m/yIIe2WhDXvocWuYpcHTG5Y7tvgtqqrFzsbhrkGpi8PssR97um+gXJaMj6VjISaB6c81oa1r6SMcji7elebwqG7vNc0dTqOuB3aBmh+WcN+JgAhpcfBZhdYCX1M9JwBoR9y+3Wpc8NNGSl244LMud/lpvn8PRY3O9gzli7YsylWzl8AdrnrzpFrfgJWZMxw7qBiCtqqL4NOUirceUrpqPUeQCb44TYmydH7Y7sycndg/OolWSdLDSgjkE0Jax7pZp/scHVSifvQfweOcs2Tn647RRKVNMuKe/oDCKhXza40scc5Z0Bh4JO681s+E6BUVmnXjTOzcHv6G7TLdi9vgUKmEsOLWJZGGpPAUZHZFeY3xr3pNudNIOeuTE352CC6UscM5GyoLVPRK2srX3UJJQOVn426RVjszSBlRbojN2yFeYV3HPgz+luvRGf6YbDnAFhcTxJC7AyHOcxYMvaqYfVym6g96RyYFhYe7PYSLBjBJAIQIft5Fl8gJ/V9TBksy+x4ivN3HhZD45IjGtftZVvUatDc61S52okrEbfWTZKmzxL/DiF1v5LPahb7yiMRZAv/+77nxY/nA8m/iPmT3hJ6EOK/xnTPV4Oeus58qA1H4J8sJGO8S8En/qC0L+GeMoDEA8/8y8Ir/oByAejKx6Ujv7nyBIPUdc8RPlAdeTB78jDkTSoXL6sZKsz/di+qhS8iB53So90XPZ0XaZrb7mIJj+Mh66LvPz8o7zx9Zfyw3e/lt/+5Lv5t19/mP/83ffzX5/+oP9HJb/76Rv58Xtfy3e/9WK+/OKDPH4QHlePJsmgVpafbpUMJ4A7vzSUMW4Veo3IiG7AW9dNbKwItQ9qDIbRa9UC0YG4PI70WtufWsBJ25oi0xDK0WkFGD504IGaQAA6EwLjl6ZpNzvrYH7GSIMFtk2NxKfjwby6m2T1V8fPuEmOR/LrpGHyvsa7viWuwxh6HlyYBufWQplbyUP/aTRx1v1thYju5JEP60aWxz1U1xAmoGNiHxtIy4qdXyHMiRMx0SqOWsrEz5r268psNRkuJKATJ1TEDeTIkzlvrfYBCpbZBucUk4c3cGneMD76k7h3ZTTYw6BGjnSsiQA8ElybTm4gq4KoXxUCJFy9P6BA6QZqva33AAq2iEMbKmCXuMCq6Yk5Rivmi9RZlEhXP1Xiq8DIxZhuYKgJeM+h6hUlkAAAEABJREFUQRKUh0buKIvhfwQyYTkgz3MCB+yMLAon8JZxVhvu2WrH1ovYx3sM1PGZNtOMedzwdxWdrwcA+3DAb7IuUbFqOplKPViqJnbyFk03TZLKwaFdKVx5JeZyvWNJiooFR/oqu01hrqkniBzlNY+OWHBiTDAidjmtY3b5TaExTxXg3FyAIgJPcJTuLZqkVOc8io2TyHD3smueSnpDedHY5wjOnX7hg2pHXyOuc8FvMJ57fI9f5DzJ29/+Un780ev55Odv5V/5Bc4ff/ceLwQ/6L8Q/Kn/FAT2r750mUe8CPQvxL1e9ZyZrapC8bGtomWrNwHiEX2qWmJfqIaFHDkvjtYEWZvySv5F4LX3Mu5rVws95f7nvfCKF4PSX7gP/mV5Ibji19dXvBDkxTY5nbT/OY8HD3L5+DEvAi/5hdyTXPoy8NHD+W8GHi5SRV1sv/c4GPUlAXKQSdyk0oRvTWPuaiyr4/UpHJqIGZLGlcihDZamdBjj2gu4FoWqiOt9h3vcOQWmjbxTYNzLi4MZPLclPG508oKYd09AzO24kllW+cSrJj5HcGuD7fsyA9CUMvBeRdCtN9bDzY1ol8XS8mm4gaKu6RFPbqskuCdx1rCP0bwvwH3JBPVm6wcfs7G5IDU2/dDo7cjASpdQQPfGicBvdW2AC0M67+bZEFJ1UvkGPkPYfM4ydPgzIiZsHDTXFM6F2ihro1g6awdo3+CDkBvNNddNDD96F7JxBfw23888Y3HEfy1ADvJ5vagwTelWjCshzmNK2pYZFHsPulCApXPKtKS9hZvD6rDg+kmmObs2tn1XgXGqOkN0Q25Rh+2HdjRwgq0iNu8BG7znlmNbO+rMzx7SW54bgYdG2G7L1DYia8u6rZQ7nFfbIPsq567WBehxh3EPK9+kfchaWGM6ngGN+ksEj61WSXDlZ0vwmGiUSKPPug4hbqVT7WQsoDzhJa1QB3Cj04666zOuJyOx3Fjp5LQYNAqqyiXmkrGnexanXkl3KR2vJFlRaPKVUOnOLaX9s7TpY7ULkDNzZjNzVoMhLbcQ2/ALSBOnl7WfTFxERvzRD2vL0zzHTtUT9DDdTiA6ON1YSbFpDVfBi8Sas4ZWFWKlmwyyjpVQsWPFj7HlWsY0D/mWSdC1SaDd1zytbEMhSYQiEUaf+qIu+sy7H4Ml3fD3IO90L5dLmdyg0pR9M5G0YGQg2hFABlX1kMjx9TDlVsMHzLFSSPvOFy/Udd2kWBaJZM6duz647g5Jka2EmhejSjEYCpu5VKCqCn3CpDdff8aQO2lbZoiQalXJNqrUIk/WOQgu8AIqOGzr5pk+G7QIxURY6QtwxozBAWznQEinl2O52T28TRgGjjMHCvI6GrqSmKQud76BMBb/gbz20Z/DHYJ4itNrsAsnypIja8PfhwxJCFW2xZirt7qFRNlsOWsaF2AnDhY9IjDSLGkmUkgrxUbikq80iEF2XKk/CDrh22YMdGrFce3YSN3aLVujc6C0vlYxzHgBJNfWnz/dTAB3SkyL1Bryvut4TFXxQHbo/4TpIS8HfVB58ng+qPTLQbB79+7FvyDx/L5mEVfX13nKQ9A19JQXg9e88LtaH5IWvj4QXfEi8Bq6EifuCrrG/3g9cuS+dOwHpSNnxJFlDSi0I8QZhE07U6Jrnzhh+Fk/q5ZhrarUwoNUpZb4UBU24uKieAi7n1d5mHzrG6/kbz54PR/zgvBffvtB/vP334c+zB8+fi8f/+zN/JAXhN/++gt55cWHvCCs3OMuG2rmPYOpyH6AKmGU6hCatUtJFTaL3mpLDvpUiB+hauqfa6mxYnN9jFQriJ0cPScuxoAQb5LiWZCEuKmlG5H4s2VolbUEkqHbp/OImUiDL0XEB9/CLMHQGQ2G7WPHWgjxRGtt8wp3/Gi48SMHSbXtLYwcZ3HTidESOg65OAMCsYqO72laKsSKovEd0wNB9K6LTTzw4sGypWg3gDBcgqn3Xx7mKIpi9zL9Mu06EjegWuSYjNoPcjGp5TJ7U6K3hGNICVWZHZ8JTZC8cU/6IOKkTgZdis/xwRQSpp4ixg9KHEhJv2QdM1XWxjpIkTLYKcFH+RdbNTH1ngehINYeYsjKZWmkQ8gZfA4okl7OUvgPffuYEdHco3PEhSDs0b6QqnGkolaSZUEA8CbGPmM7tyrUNlyraqunsZgtVEwMHbW7NRW52Z3W4wYgOWPwplKsAHR9Cg6cUEfLJuc4uJ8FNiBdcIAZjcTxaF9y+/noeKxB6G1ALmYxHnHXBx5xKiPjHG1kbS7OerCCF/BITW/kpKog9pd65nKr84SmJwnDQSN8QIiVpaEj4Y0/kVPNNI8OwxzSJ/zCYDBnpcjREWiIN2I0ey7gFazpWOpSlo1MS++5ALNUgbFvrRLVXUzCX8apiecxfo55S5Z7hDx5zDX5lefy3W9/JT/5/jfz+7/9Xv7wyYf5899/lD/+7oP8/S++l5//4Nt5/80v5+uvPp8X8H/AxFbPgsOhnFP5GUCq0jKQIPwQujNVDtiMaUIW0zhIMjywkNz6pPkyjxd64P6Fn/+shvezK+57N8n/TPj0l/JX/GLsmiW61sGaRw6HysXFRfwL/cePHvMS8DJPLi/jPfbRwwe5zz32Ap+DexUa5bvfSOmDBN4y2ULtU07Kn0pgWVuHrgpcdw5NmtCHALzP346tVBVIMmOtWXlijhV+KoyTQkNFd7/1BUBzvIv0XXHnsAZpRoqs1pXXWbba4ErVpKSShYAijVAPwsjSkBdpx4w7qa5WCrGTcmcz556qKlXQ4o24LAev7YOgvDjIVLEZ5XVf6ER1EvFbDgbYrA5h5kfo774Fzmc6hA1IvifrEcZ9g1toYLWoBLiaYqt1WIvYcWx0HSZh2nTqiYRlYUh0fAbZrVHa1jW25SAcEz5neGNmXQhFTFW1xLB1rb3+FSGPYhW+TtwEgtom9jtk7b7IZW5c/LwdOq7Q9O7suCpXexWW7gqQFqkxBiD8EOhnMnmrRDDc7OBVnKvM1CZkPSX1Nb/8jFTwjaQjVGWeXqFauNBBB2R6QW56xyEvXVha1Ex5jmum1Za2mgBy/6R8TqOmDltT3nQHr5p1Z3Uk/bodsWGftWCg93VbB2I1N61y26d3uJ63JKb/Rh3xBYd5HsQamgwzoXhnF0icH2qXhW9gTg1T9BExi7yBBls7DcvnYANWny1w1rDaO3ccqQvmN8DVtnHwTd4L/QWIA0qP58mSZ+/SsnPfpKyF6WEC+Uo6O6mUHpZxOoisNJEb42cZzX2TOrtB+zxT17XNmLrkvkCA0tPkkFRN/9xsms9I5dxpjyhLlcJJgvX+iEI35lk8cDr16tiTrrTHCqCK0bymVG8qItcPFsDSJ1qcISvAScQ+7C+kpFmMe0bMXj2TdxE78czlLsWUK2GnjFmXOSQx6LM61XPoHNdQErofzRxIZGLYPs8potgnLNrZw/k5WHU42TtzJabNrYbhFjYBLdLU7hgXY0/NPFXFHLU5WuNKgpWSTTKopR3W+vng0idCJl2h2ueZRmZfhB2rnXwuDjJItz1uI8G3oCxtNK8eGVgzI9d06mP/uxBdVtIoqcvPiCz0Tr7yvV1sp7fag2B1mNJJaK2HYlzJqSWg7nu5gR5EpVbmsKxtKneNznAXDra7CJuV3RHkVETqfQKFb1/eXYTzSXjaC6ym4HgiQ9EI7+1GbM9itKtvBpSq4rtE5YKHk4c8pDx+9IiHlifpf3eQh5dHvhy8fx8fbjkk9WXbVb/gmw9AV/3XEMpX8z+b4sHJF4dSP0A9veJF4nX/hWHrvGS77vjrHJF9CGviJYP3dMpnH3K7lRBWOCWjIDDaW8c05YkXi50Qe8rNdpD/3kXyxH9/8KXH/T8o+eF7X+cF4VvxH63/708/yv/5h+/nT5+8l9//9M38+P3X8uY3XsorLzzMA55ii+SzTvKxDyF/csihkKTWsfWHkpnpocmK440LGl+Ap4AcIlB0kHgCtEbF+VJhYE/mQN5k+d49mLPimn0uIHVmq8n64Bo70CVYih95YtyKZm0NFFoLcDsye+akRw+MFH20Scc4v1KjuPfUAsrw0n+RtVVxz4JSyxdXbcXhluN/hPRLVQqMDjJHhIhPe5LqTnDYD/PhV4n48Pgo59RIuSgD/8INwm9gMLq0dorKAWua5qhNytJwW6w9fTYltMWxxiIAzaOXVFVTaIeFkoqtTIrgsW9C1ifacamqVLF/1hxaByxBqL0vwY7c8xVCd7Q+UMfe0yoNxkGIdLwq63mcbthIOLMdkY4sVCzMENpJHp63eMS81CbLTLr44dt7QR5ETa6PhNiT9l/wHJnR80wnsKyt17op0bxSOEfbVcD524ovcs8hjupeHtomUKmCrBsbIhJZ6EltYeJomQ0jfRon2ufZNDbcYvuwDvMAtKeDpC6H1vIMbBmb3eurvHNjqMJZAGqR/dEmVdhTKsd03k8h4Bw7xlnOaNZ5yL2GDuxVa9Dqj45PEXFoG5KO6LgzoovjI4wGXFCwiYyMcZVxvOb3Ktd9fvki8LX+px1ezU8++mY+/fnb+SO/nPmvTz/Mn377fv7p776XX//oO/nBO1/Lt7/+Uvr/HswvdVyn90KWHpv1OFOVY5gvpwa2os17OJlds3t3egl4dboPcT+aL/+OvNyTrk73Le9r3sv+cpWncvR+GYg8fxF2zTqPGfzSy/zFNe7+xb085P55ecn99MllvxB89PgxLwgf5uL+RXxhmJv1WarbJ4c0F06FLCydfRzA7YOFFaQs6S+/ScaLFTnlkyph3xiSIGdpYju10TUBymZaBc4F4O7uga5SAw6rn/It0iidDHttL5887pb03dPey3qkPdZLNkDQNazEfrqvWfWV6wcZIiHi6Sd5fwRWVJ5kc5yzVxXTVhv78qg0TUokQ6EviSeGO72h3TBtjNUZq6WQP1HOHW3BF6ab7q06OO8ahVwUKBycBrSa5OKScu8VSrvAI2lYadGbsZf7c0R5ujHhFNJ5FvmM6SKdgTeUnuQcO4WcjErOIz/3vql9vocRVZ/td249VWRsH1P2pc+3wiatehvb63zQDWTNK6+q1ILJowaWbiISp5g4pLYnUvZs8g5x0EFuPfI9ia10hqOYREJkKsY1EeJn9a3ek1OR4Iz2Ps6v6zqX8hclY87IWcJsEjI2D0VvSmgF/S87KZaIk7QAk631T203Mhm9gX3oXsaoy6G65EUrDrBVQ4iAaWtVpapiO+Wo+CPWhMEPs9R6rxxwKpu2fWiXfCRZPCYrWG3gGg+/uVjjqT5yYuy+tJJYhepCBV8Jcd+F4yDtDc+W9axyfJbPAYME69zwgb+kCNm57fNVbPniJADhRYQjK3DJU2TvFAA4Lv2NHBHQnk6LuYgkBaNSKSbUWWUtix7yxiNEAnOhBxMdaeKOKKeOK33TtUsCxu3SmErYSSZn1CeLxThzNSfQPcjNRsDqQ6n2pnQOjHM6yVYAABAASURBVBsPTU8YXQus5yZ1iz2cXFrtC2WfSxqkCW9jQ2aDlGGbbSdU1wFQkzwOrguNepF6DjTtzSpVhWRS7EgxKGDgBa+qwFJVTalWszVDN+W2ULULwHeZJYi97H3EaouTxEasbEciUm/qgneuzpgtMjT9JET6uGE76evXndFeM7My6tJXzWy8LDETkNriAFJNq37KguMCVuHTtAAdUauyaFOfYxpzXGnFs7YGmINj2+KKywUg91USWomI3jHCJu9xtSZVBWXXiAA7gX6GM9WCJxEpeHfc1wMsJomPrLsd/AsKSJY24BKsrxG8rEPsPFyWFgvI4JIz4AUtvc9b5B3UcSxQqKr6rxoePryfy8ePeDl4mSdPnsyHGR5uHjx4kMPFRYKf94NrHvh8sXfFS76nT695gLqeLwCvnvLgNOn6+mmueXF41Q9cV+B/4YGLhy0eqq6urk8PZLy4Oy60nhdje+CnOnq4b1QpJAc3MnhSe1LpttiUp8j6fZKEuc6BfIQGV/B7XGwuH17kyy9d8vLvxfzNe1/Npz/9Tr8U/D//8GH+5x8+yn98/G4++ekb+dF7r/IS8Qm+D3L5KDlcXCe5yvEI9TnBBIfBFHByDyjQqX7c6UzNmMzaOFj4OOasVUw511fkDMcxYAOY/DMYHQwkvEhRYmsa6+3IzKE5OSz/fttAas+YQho4Sx2YI4z8uFRV/EFk/oJhI9mR49P+xImGmNaxhWNFtT2HZ2T5IgrMqg+djzSmh9j6GAISUgUzcWRE0R+GGcdl1AFr3D/RBE2hz2eFRlgnuLbQgI8EDIg0PV9pI6YwL6cPOI4C1IoSXSzq0NhotRir8xzT+ZAH/oP9iPnGDEvrg7WYiZWA0zGSoSIY9QPJXfME8HfB7CXJcaLje6DAqkrVQvpIldCbBjplNIBbz9s5UQhHZzbq60mTjgkxVRV6PF4xAVTJoo9oC8AAj22EXJM6F8UdIE0xH8KB+sdCRzhL5Hhg0F7w7sceSQdnxHZ0z7T3pGBawGFZp1DWbD1NAl3IiMs7UOxBzHCmMHwwmDYcK2vEJeYoAg4Imz+6yyxiD2FY4/AxpbFAHeveWq4pxTs/RqKSqcSmXkxQXBM6JUbN1hTkAZne/Z9YZiOXQucngK7KtEUEjMlHI9WjNTShHQ5ig+WOCZGrWBidwFqOBZvD53IwgfMfOE7RYaH2ZwI68w0oObgxkROLP9ldEgBgmRo/ffz3Mb0m8iLwyHWxxlN+mXKd555c5OuvXubDt76cX/7gG/nHX7yVP37ybv7Ppx/kv+H/+svv5Jd/9Y189ParefPrL+bLL3LPeXA/vAtk/pHZmIgN9ZyrQgY8uL+KusBZbgofTPTK4hbPr7nHs3L1M+Il3jX3r2vvUX1PuuL+dH2ip97HrrhvQdiftj6xK/TrvoddZ7CHzNr3z/v8Eu3xo4fxLwKf44Wg/NHjyzx88DD3uX9W6cneUbt1h3OQolMMUpSwBT8SB08ISzvD0RpXx08WeJO2HS3eE+H8YUOmvB93TifRs9OZ2TdyM3Z67VWMdOurUjglGxQjbQj6JptBHRox/4ydY0AmhZxVoFKWZsxK5LGerm5ghzobdqIAzntj2HrPdqaqYiqIfMZ3Puyk2xDUFMOeUGcnXkF/+XTUs7XbAyZ957MuZvSZolEAuWyuDilrzqpCLEqcpKdL6jW1Emw7QrTPTy0mfQSaVCRwVjol8s4Z8ED2nJTAAO7o7hh+2vVrMt90XSx8dyG7hcLa4rViXUvHNtqDLpNc/5TM08ZlMHxaGTHq1SY++wW1vA7Mk+BEl4VGFCtGaBu8Ow7oVZXyOlpzHVtuBWn1bX4+jGI/IFFdJeVbxF7c/HzoO4+T0oyghBwQJWXpZMVAdy09JUZlzwVzt9+gnl5pa3jf6MSssXO12gFlOxo4SXEDkbNvN3VtrO807c251/ziVjzJ1FL1UGaZZH5VSdtE02JjVA4fULopQMbp5OZJQJplkvIktcKzptojMn1bg6XiMSBhKchxDmiEGiSEuZrTCLylUZ6xSjqPbLp7JiwpS8o72vvW3r6TXeqSdHNfUuwmW5A9u+m9JMFlQHf03aRhE1YP80irfuIrus+nvOKr5019bm6lVofmdUMX3JekfhfVTZDab2E3fO6yi1l9u6q08Izhln1GeiHrs+NGmKePUN2xRvFbNNNldV/VjbMxXhTyeW0NWP1qFeRnCsBO34kYln4C1/VkLTBL02UjBDp3i8WY9hbKWbtZ5M6oaaWGl+gFqzszgnIOnJkW/06xlxv4YgNZN0fXL+2x1fjM41Krx46DWc78RJzwianjsGNhUQuSz2t7P2XrlW7Hnc+mJj3Tr41mvO1RVXdWyOl6c4lLcC1cZmJJ+Qbt3XamwWzZKFtr9550g24I44a+U59p6qw7x7vF6npu2wpIgnWvZ/i18eaw1FTgEqw/Vi2vAz703eWnDbiOnumknc6CqsrF4SK+BHzIw83l48fx5eBzzz2J8kNeDl7cu8iFGdjPIw9W/aDFw9UVD0lXV8dcLw9MU7/qh6yn/lUFLwzXv6zwZaL2a14YSp2DB5cjD1gDSrfBOeJXpjhbD5Tn95/Wq1wBPrIsDXmwYtgCwNoPbqdm7UxFnmP8Ivjw0UVeefExL/9ezl+///V8/NM3439W/P/84/fz//vnj/Ln372Xv//5m/kptre/+XK+/PKjXD485FCVa9Z/7RpISOqEuftAyHmQZpKJMQoREkm1/dZCD5UShGdKnYrVpRtB1p3em4nqf9B3+2YEgmmASWscKiI2xrWv2qDoKQ9MEsxeB8emntfiW2MgRs9BLYN1UxogHdy52oa64Uww2Iv5VfWIhaXhe9C5KYw4hUZOFAT7xMxHRMQHcbG2wgZ5vrQB+VTijAiN8hjxZewc8NUqOtYglEGNPYcYOq63esNLgtIfD2sSl9qkAB6OS5FwNI05PaxNDAXZLb152yrNGNuO4pJROV0a0bVzTc9BdqARXv5UDrGVAzTADkvcaD9rxWA62cTYJOfY6tCyKERnEUFnDoSeP6nU8mIaMZ1jaGIAqKqoOSr2/oJrzbJ3ONAHaKJPaOecVY7EHNk1tjZVohjFkceyqipiFlnT4EWYKnDkTcGnQ80B0fUFxodMLKbNDTK0HcTzE3Xdx160OuTmn81BzPr9r8r5RqdngigUQ8V2XEoaKouMBZWx3duApapSnv8TOI11EpUIlWV9iGBFGRxnQSpJFv/q43DMOsnUUZknbjL7gBb9i8VUzUDzD8DBfnjtPiR5eC958cm9fPOrz+fD732VF35v5N9+8U7+++P38z+8CPxPftHyz3/33fzqR9/MX733lbzxjRfzykuP8+jR/VxcHGL+/jyPpPxhriqkQm9eqaokUroN6mvIGCjorkUxDNa20VLrFdfrK+9XK+d+dSXxQtN7V9+j/sJ9S3vf0+aLwqf8Iuwp+jWx7mXPzUFf75ePll+mPccv0/pl4KNHue9LzsNFqir+dG3U1cXfNVTwm9Rj+45zLLdbe/TaT7ZxElsidfNtWIGdYzFTrQ4rLjc3a1hNGxfHvsW0AaD5brgDmjFz3HmeiVrPQp1v5+Ex0L7SztSieAs3B/NIN3F1J2UfFJ9F67zPsn8W7mexzwOdLHCtY+XiC5UncftMYCtNQdIO6SfxgSc1AXxWEWbQOgKvIiFTdM4FV5zgbuw50DVKiGs3TFp1ubqkvNGaYwXQ6WhzRLjRyUD3ENz20HByV7vtc7LflozYocs5LSrtLLvtK0qRzj3OtbPIM6XQpPbfhhawfPHe27+GwVtfwlGnBLjKctS+JDr/XJCornJoGjAhryfFTtRzdVFeab2vZNm/FT/nJDoLRj932GnntkqdbH0uL+q52wKes13kmWENPbev6JnrLaVvhY1+Mf92dcB9zucIoS9w7/miCm2EV8vaat0HlUYzEQ9sTu0wxc19qrvxtkWk2sNRasVBpYlZPcDSHm9ZB4XMgkIDordeVZM3POW+aBbrBiNzn26ofc2SA9/Zta00HfbazOTFb9L0mONqm/7VFU1LfyoQq4pxduvroggzV6PY6akqCATeglwVX2P2sX2yFOvUho925/M8Lo2p7SdIWVot/C7mTWMSeXHQV+rc6J2mThN2PeKSjpBmacYUIVDXo9PdZMZq0xwVqyOVtA60gbISIhNYK4Zk2yeidnPpna1VS8b0eb0Yde/folm0LgC1Uqp/wjhpCQqtIHq1DWHXxw4bO5yS7SCgFGEtnpjO3zJwOyy8YnaJkK1rDDNUbraqE7Yem5Xrq7mqTrGmkjD2/DWCGRoToUaEGCGXtMj3ZKy4fOJTK5QiOgtNOWdN7ETBc2rhGDTFVgwSzL6JmwDq7M6LeKNXZw1jaPpArK3QJlXbatMR6K2zIYX1jMAwn/dCXaiqiEiqyiHMdkZZ2mJGw4N6PFaSn+P5CVzwjsaNrh1XpNmLfWKWFD+DhOsuENkOVQWH5E2qU6+qVFXSfciasrRqjRGfqlrQQWnOwtULzAcqALo4rGvFd0xamAZPdbixptIeZiAuDTMmVZV7PMz4Px957MvBR4/z3OVl5svBy/ifRt27dy8XvMQqQq/HdY48NPnAdO3DFA9OPkDNl4FXueZh6urpdZ5CPoA99SGMl4RPfVkItsYZ2/+WEw+w68PcQA4PdO559o0DQKdowBYSVjP1JCyBITQKZEwbe4i2lozrZ+IRlpKHDy7y8guP4v+k5Ee8BPzkZ9/Lf3z8Qf7n9x/lv3//Yf74m/fz9z95Kz/+4Ot5+1uv5LVXLvPi43t5eOEEgz1IjuQc4biMxJrd+6qKz/LqekqFAVfEQ/ypQiTOdxhEopCAsapAkXFmBAl6cli+CYgd8DlUaD3AE88JbSF7aLhQj3WVGkRHHGFAdE73fKuR+RpmmB6DeEh9AkhL5/j0fBY/FuxIRo7dmq85OWeGxQffDSfHRJeFMUfbABF7bsRZLXHW2nutTF5max+mxId16uznAPvo3CPGDH0bc0iqzA5HJYE9Nv0894SLPVz3O6kcjMGgz4xmducAC3ZJXLslCLk/1is11nUYUDFd8YKmLF48M98gZxX2QJXUgUG5CZ3wdhc2aSvE5rB4pFtpr4EHL6DIOReJrqxHO4zl2hCiQ3y6mVIqNQS6EvYB5yAjFeSMB5DBOTBKPOSrBNuAmLzzWt1IRBDxQ5nTD7AR21gm2XiDwR7azGm+BggZ7h2AljWmqjVQrUzFWpVwJ0fi8ejtjLagF9syYtSBWHok8w1ioyH6Dsalg42uFWFxGD2juj5qSR/zVtEJ7xCGQV62S0sIy8Ew7NMfgXUREY97tY39wnvkwGzFGOL0w+jxJd8gb7B2LuKPYOFaE1pjuNMz8xG+FNAPehhmPHgGPuxJyC0tAYNzdBDjXxs+vH/Iy8895EXgC/nwra/m7/7qjfzj376df//NB/kT103/eYZP+CWL/7MQXxR+67XnPzzmAAAQAElEQVQX8xK/gHnIBbPXRE1sTu+7M6o2jR4ZaiGsvS75pNUi7B7h2F39yHBE8/Pu/aTvK9yTvM9cwZu4X115X+IXWep9j1r+avApuKRdfs396sh9zXVTbKoOuXfvfh49fMgvyy7jS0Dpknuk2L2+N17kgF+lYptLmrJ6FTJdWZuk3ET9rBJRh4V0kDqfWNIpGOixeQx1kdSbWtEfQqZzZGd2983Yyvxpf609P5rO2JAI0LulbSgkzxD3ZKU1NJ0YD3ngUKfrgcBVV7xB03sBTbjQGb6Y13nlpt6TWJwfqiIaWs9vwwefi5US7JB76Jqq0KGqySPPqYFOZcXlCyhbaTox8vlk7G6NLTAobzWRo4pIuodBOtt1cHokQtOCykqhKWNwOtfSezB6lsXYDsjBK7TVlta1rsRBt4SmLG2QmG1bNFg7OyAv3YxxHZk4IX0v6HrM1gDO+kCtGrSQa1Y0vKpCTyppMj5rA8Rx2z/hpbjCuapEgpizJg4ResqGQm+3lRuHW2N3DZufRhyX2dSaqkCk1ubgoZB6YhL02nFzribrl4xbaN0398VjknYkSD+SaUdbUfjUHNOtwNIUGtMu05PRAsAWQOkWFUhVdXwhn3XwbIRFB3XEu3qFH+xVfsrmaqynz9M1oIG9nTq7QBzaBt96teS4RhT70sRcGjuEfeoUKN77JdzSLgaHhm3TqS9QlUZpqZU8Z+cbpqrCFSKh87bdXKTcei3xAuaQQ8DZiDxAXaZ8pV4XMb1H8tWw8MOWYQE6QxdgaiduZbFWuy/KM1id4zfUc+NOcwFSQwZJKitXlvb1rLo+UJvgXWUraRHI0yA3GjDI4ofUvUaHtPyMYdyJi0oa5dIyw2SdV7FaCmPFdqrtJIlL0yP4Tsozm7HMSQBjH0ZdPaG0KE/CwX2Gta5zC+k58v9FW3NvuQTqLH9ttpOwllKrZ2lzkJTvotXmKqVzH3OuHptlAdyGnmrR264sbQYVqa3LYFZpUZudfPaW2xW18xwMkdCm3xK5sUXAvvbpp6ZN2hL4Yc1WdmiYFysKfdHPMOCt3zA4FyGb+VwopurLy3KuFWZploFyqz871y3XO4Hz+HPtzoClstu2G7Gq0i3HE6g0+oRZ1qd8xwV1ppj7MOVnj+7vyeoMxklzDpGTfUrGSHwrCgcgZ82apAU0k7SoO3Y784aswh2BHu0N1k9lpS27QLbSeObLkYe+AqkqXvwdcnFx0X89ePmIF4NPnsuT5y5zefmk/9H0+w/v597FvQTfI8HrQ9gVD1tHHq6uePnnw5UPXk+PV3nKA5b6U14GPvWlYD+IXedK3nREvo4PcEfqOJLTB7LmyO60S/GhL0ursloUDSkEvEa1VGiY03RQgTzPMFQqdlxBRq97MIf79vD+RV7hBeG3v/5ifvD2V/Orv34j//Krt/Pfn37Q/wbhHz5+J7//xXfyk49ey7vfeSWvf/kyLz5/Pw/ukZPzzOv4FdwbeRUYVD6V83apIOcNzblgdKSunzqMmyHgDaYKAC2BtwxPYkpWi1QRZoQXOp083B6TVmee0HxohqXqkDbloHqDDtiK07YSE2dpi9yMgSmCh8tsB2XeRdBP87G5bdNXuaq9Ok4DK5ZFgF1I1bRn1xoRJ+0wyWI7MlOgAW0wPspVZHNSdPoSEU0pfgQ8ToVQi958ObmMkartyYHNpqPNfoC5v+ZA7Axi0rohRV3VltIlqHCqJbHTLGjXFEb1AceMHwj1i1UVWQ4cKaiY4QChFV5NPaDgr6UKgOIOcvKRKSSIbfCiaOCnXoVf61gQVXWvUgHbOroycZ2/g8mKvj6UaNYmX/Mr+46w9CfxAV7zA4epIFZqDkW0dd/8vKveRQdB6hvmUXYjSUP6VFX8EUZIVVGkDo2QfspV4AQUpGWwBw01PCITbxqM0gJWLQLw6qjZ49b6al45fmPgQa92SPwMzkoGyDFVFUs5wHCnzs4WDrEwUCX0YZ2h6Q8VAa4BE+DsvT+I6/ZoO+ALlOK84QxSXPIy7Wg1VdXkzMYeqyVqvY7XYOd5xPX+Sy88jC/4vs918Zc//FZ+//M382+/fif/8fH7+edfvZvf/Zjr4oev5723vpxv8CLQX7Q8eHCRYprhNZ0XbCRFS5gytsH+KFuKlOidpY1UMfug1kYQmuOjSKzxvadcvz13pPVe5L3kqu87V/GfvmiZe4/3Iumq71PXac496hpqmReIR14emtvNusd98P79B/GXYk8eX86XgU8u47/H++jBgzzAfmB/q6iVgI6DU2WkLlmp1iM0Ef0kDvoE1pH95wK8aC50ERdWtcuqrMpeLOYTAzdaopy5ia2cXFq6K7YNrkfhriDxPTHZpu7lDdwJM1+fZa51sTR6Ry1V5e4tXjB0xtlb7kh0uPGFuOurirW3YWea4jrqsMp7bs69vsprYqobXcdqCIdvNKXbYJRgW1+Cd3EiqmeeggIDYaFiPmnApSx4xpY8mLK12iRqOsmeEPMIL4H6SboI9bo9SgKTnOos94Rvj8bv0U3fhL0VeZ3YqhbVzWi4oriurzCfVwVArxTjs/JjWnuvy3nMsvMXNwV+WvRAhOGjrZU7hi5u4kv4oqDRu6weVLKTctaYpXW9JJWVrzYxqfEe1E7UEMOupMVoBonlrAh+ijJJ+RbNkIY3cb8XBkrtweDEmyN6rxbePj2gzK6bNDXr2msruvDNZA4JfGFIn9Pn0bzbycTSzmpeaQetorCkXqytFM5on2svnzndUtqTvasyY2shfT6rnd1Nauft8ZH6A2MuqPMW6SR07X3zAdr3Ik8BTCouGAuJk6QWGyn26VueAw701V5VROaMnLt9Vyd5aPC+H8C1y0A7VnnSPJjK2poqYZrAPIuaem1OJGVpOiG2DW7vGIUdiZlfEu7fiFhQkwiEU5WDMp70aQazks2mHaKfuaDrb3mSchfeG4BRZ9i+r9DK27Yp5aykcX8ER+tVFYVmA1EKrYFp86JuFGh3UPJ0NYY2tWE3VKMFIpF0kWBbX6dYk/W+67on85hiJaIH2IB3X/CqShUUqS2ddkr7ceCRW5Slrdvbq0PxBjiwTSrgmuc8c91KMp36+5r7JXUR4KdjSLKl93oXOSZrP4cwT5hnIW2ZzZxSxOaBad/YimElxNnJxzqmEzIFzXit585qol+Ylvl7bQY3MdjZH6dFZMaZ0dmnZDVWcSIRl3SLAIxrYui5HJDdaPewicQNOSHys7o+bVOAjDWPGKqsSVmb1ACDqZtYW6CqglUYzqi2fSELvTdg4bJ0Q3IdLe8GYVR3pvcEee2YWmTG5g5ippmkllT/5NQweh5TLimntQpeSZXDjMMYtKauOTYiAb3GaRgMpMN1YJQQF2ee4cASH3YuLg55cP9eHj98xAPRY8gHoye5fPw4Dx/cz71791JFbpL5gOZD2RUPgNc8XEnzJaEPX1fz5aAvAXlYmw9mE+sXhWDtzwPZ9RLvQ6kPeit5fNfjOHgQtNxZeSi+GOgLQwLrcRtW0xaDhdIZcbV+Fm7eA46P+z8xfpTvfP2l/ODd1/Krv3mTF4Tv5o+ffJD//N37+fffvJu///lb+duPXs/73/lSXv/Kc3np+Yd5/OBeLg6HHMnVxGT0noONyuGiEiY4gkh9cUCevZo5VjEaCFNM3GNGFWoNjXcFjpB9hCmjOfMtlNsVotgmE+FTB/SkqqAs9rTgvgInFdqYjLGk0S7gaMiFFD4ba8ygkBEM4tJa3wLpP8DoJMIBf92L3PK0jjO9NKPrP21mxgCeHJZ4FCDzae3fAONcVRhi1nSjxlLDNzoDFrTvfsbXPVpcnIVsZDaunY+EH1M1o7FEyVhljNMfX/EOc2ga+OK1JscnrK8GgvkgrMu6KlUQJkonZ1JJgGJT5tSJPJ1PqVJVHS9UHGN9pdZJ1HMJ4FZxtayldWUFK7AgZWl6rXMciAlzTC9tPR2O7AujtomCs7Y+duLQcH529ADpl+BZ+MWmANHnXGLYBrXQqzQkC8OQbtahgEvv0ZSt5Yg412Rkp9EJNDnGulrFWL61bDxMbRzxSwDmSFimB4qxKrqUVjdVRdk1tmwEVgo+6Az1fHAmWWotNR3hrmR6TH9tkibxwSeZ2pwLaZCBqTRO0pW5UOJ1xAiEhJrmLuSsWWJVpTiJpFTFw2JsyH/kxdjgun1xOObJ43v5yiuXefObr+Sv3nuN698b+ae/ezt/4Lr3H799jxeC7+XTn30vP/3om/nwra/kjddeyqsvXRL3IPe5Z1RRgRckKkBMzYlYQZY2q7UmjAlOyu7zpLBl+oyQCYWOg/eYsZxjR+4BR+4n3i+G94y+d3CvYQ1X3E+kvs/4nwbzQlD9jBrDn19mee+5Jn6Qs6pywX3t4YOHefToUfqf07h8jl+KPW79Qd/3LlLFUcN3t6iszeM0FqXgTfoi77s+Q3yl9GpJ6dFmzQTqA8Oyj5zyWFH2hg0jABznApfQzvtAlWA6Kw5i+yU/SoGfSlEDOOti1iifBv2ntI57GzJdy1yR0omce9bN5CtsQqhqCVzxheu5Ehs1UYGWbsecISoLmb5FBjo7lqbsWqdlf6xRefoVfpCAtPP/fLGmi5NP6cZoQnaqP/NTXiLCpLnZhsamEVNKCQA9U5mqejjiQ3JAEYP8TsiMvZUjAJjsLlteTFIDSeAO8hhOwmftpmlyACTHnGBwuRnpaRZTaCCMp64uTaSmu0DP7xommbOmkyKHSafgX5PWPQjNWFh33ZoYwKvBdTjXGsWn+S5fr7nB3aAfRNYNLDbPT0wDpoaK6lrvQe/lCEwxba6kee8dBvNCoYYRMg72IJBYrx5ZHdlswadJvyaHTKcTW6SdDZEU4HRz7wno1NcC5StKMJ0D0fN06Gra8zbg2BxDiw5T7vlVtQPZnWVPvTx8pi8Cfcp4K7cDcoNyyASwuT8IZ72DFmQnW4O0WE6sUlWtVk3ei17m85raxv2g30IDvs6yRusqNgJCDz6TsCjDTM+dB2lAa8d5SFhdnBT0ptVn4W1Dls8UcyR01q+N7x231mw+bGfdm7zUoHkg/aTGFFZqYDfg66RtVtaEQhduEmphtTeQrDffLA0zfVHmMlqvSlVtuELjChFfqYFlYPFKOPJdo5O5RL4ipkMy2wFlRld/vUFNU8LXqSxVs8tcAIC6k3JyAj1erSzDAQ7cY7G+KjQ6AJ3ILsa85OzswJ/Tt/D2J8ez/DVJBkibv3OtQVx00sZlnLh1T2mOpnGvJGVpWuZYHV1T6Z27mWExPYOt+eTSuZvHTtIihdnWueBu+oQ1xN1k6I61ucOh61I60dwJguluj7riyQPpFhDml9bs8D6uK89sxklTI/1UHFdaTNxAMyl3t2LG2kxTckcmNDg3B/mn5vr1WOmEalm1yaeP49Rnkl0uC9WEC50qFmXFUUejJ2taD20sBJuJFW6QcZ8BmaLNnqebwkJ2q791UcPvBnbHLJ11HYqaJVhD1CPgDwAAEABJREFU7oCkQrYb1ZdwU9t6aPXk5/zShBvXTXXNqzxprsUVsrAuwdD2d6oW9FSR70gb1yJPv2yfg+mnaee5iKIrLRBMpKpycXGRB7zwevDgQT8YPb58lCeXT6DL1u/xEHXBw6b+gwuoLwevfdi6us415Iu/p/ArHtbWf8D9yoe1FWt+3f+5sf4dz8NdP/jxoLby/iJG/tCOcjcE2V7MH3epKl1H2LX2QbADGt9fWPY6clWFHkaIuMaSi3uHPHp4L196Yb4g/NE7X89v/+a7+ddfv58//e6j/PnTj/Knjz/MP//ye/nlj76dH77/er777S/nq19+Ls89uhf/8f7Bw+YVD6+Da7oPtWEieuoQxGJIEDIbOuug1F5DMo9+uo0FCy8AlTk/WP/wU05u0PYihCVim1rUD1VcR8hKz76hDx3ERvBJVI/u25oCPDYxOVUMSPHIsZFLnG6Z8AyoYk7oZDtS90xagIPaYVafzjPDhDpN75Uazu3KUFWWx/oKC0RHSNjLrsl9qKSqUrGZdKGlVkxhwgz0tjjoCrWNQHpaZs5t2VaFQdwQ5yuqZ1UZPS8ovPcBPPjzfpiRxPTiRVRhxwtssNeQOHNUVQrZXodVMsOxfduIn0jLuKg61yDIv/CCta8PeVmdMtuh2CCwYVBDxfwKrIIETM8a0JVhuDpOn+pZW1+H9m+F+J61ld1AItZqUqSY78C6jAsHq6o0CWdthbAr7/ak2AljTOpwgMjh3AT1HKEhmGcmRgEqAcRhPfiHY4Oaic/z0X8q8Qie1e7GQoPcjR0Y0WMuctoLpaFCg8zZ4aghee85uOexl2AxTckBN2p36gqnonsYzGRwPlhRy/qZQM2MV6JKztvQBj5EE4cSEkX7CFPHwVTpxkQUupwCia7oR87HnoM89y6S5y7v52uvPsk7XL982ffpz77LLz/eyX9+8m7+9Ml7+cOv3smnP3kzP/u+LwK/mje+/nK+/OKjXD68l3sXFa914cMyt3mgJ32QYbMmhKUXvKpmKcizj8mW0b0XcR2DtQ0SW6907UvAhY7eUyDvLb7ck3u/uVruKdtfrrfP9fzlFDZ9zeMLRec4UM8F97n79+9zzX+UJ08e8yLwsv8q8OGjBxG/uHfBug6sq6hy9PKOSJK1Uiaavc7XxjHzelOaoKpKVYUhtxv4bbCRYaEtUYKT9aQLACswDi1GK5IaTM5SgrOXuMZWbTTSZJJoJto1KutVsZ081CQRiWlJOjifOmy663CLiuzVJ7UxCxFklsJbgpFtsbFu1w4TntQKnh0EJ74DehDErVnl4HxQtoa/sjGNL7rYM+jkQVL6dBspzvlZ5YKQc0DZ8p4i22+vZra5tjGVZWwN32MhSeBIneK0xIEohV2fBIAngYzKi5TRAhngg/oG9Um6ZTBKMOAEO0OWaWM7OGzk+ZIO2yAFckdS3mgCjlJwkEszwzLxwvpDtZ6fYH2Yc7Nh6NknH736k4/ombYkmXOmKyhGpexaIUtpWxL3QUoQK5Xz5md6neuMO98KbCFjq1ihBtkk2JqYT2avxFBphs64Kc+xVuPKG0ZZ9631dThNsCylj6soEZayOk6uYaE77dPr7NCt0J5vVZNEGdbLNLXnkqS8j2n5Bji/z2gxg4S8MKTurfamtNTYHG4mm+gctUlT67H3z6OgRi6Oox6S56XrcOFyrDqlF5XPaORo67r5rZyGLTd+Qx8Jc50ldrcAl+43iEWUbaWoPJtwo097TXYaN8sJ2kttJmgpbm/aZH2kDcB/lcWhiThKq3FyN3VKtSy9UCXY5/Vn1HVntBsN3ZXSC/GKU+4qTr4DTnkXaWHTkVFfCbE7J2erDlJ/7BQWGiSQYMviO+yuQZcOnwMu5ACsqtA9Pz1Xwe/uBSzBbvVKgUmwrZN/m6vTt2XvtZfbuA4aWHsVAn1Nr6rLCilPcq4p3TV+tpWITgjXcSWwKof09Nk34AblC14NoBS09NO5uQAbWyfZgLlBKyzfmdbUe+hO2bmlO40mlU5GNemE3JTmCu72EZVuxtzUn1WQuaW59JtR5/pd8zwr73nkZ57UuHaWG+mt6gaEJ72d4XcZ+1zBgd7HC14IEhGf000o3eUmLt221W1oQ4zw0uDutrxYOoaBTnUTbHsPU+8YPn+rtnGCvLHCdrEz0FFQmx/7uy6V7dPJKgcexu/xYHT//oP4VxSPH/PgBPnXFOoPHtznBaK3rJFrbrD+9YXkg9yRl3z7F35XvCh76oOaOPR0+c+Lr8Gv0aUr7TzAHcnVOXi4kvvw2eu1YKjWdZ+KzVnrBe4QYtQ8/ObxK+6U0chRbEoV60Ce94kRnnt5WLyXV166jA/EP3j7tfzqr9/MP//qPR6aP8p/ffr9/Pn3H+bff/tBPv3bd/I3338jb3/nq3nt1Rfy8guP84SH5/uH4gHlek5CDYMHiipmA4clDAMPhIS9xsXDkq4vNADPjwI5qEJB3nTtoVVCKmLNphLasfUjXztdEyg68NZZLDIlMSrziVrzqeI9YzGbHGYfqbj/g7wsDC/RgKXb6HE/sK+taoGOrRB65GM/QjaAsVDDizw698ADtEcMyVrLUisss5lPTwjQ6MH5M1jgmA7kw2eRtzTqxUDMsdeETB+cg2QiZjClJAhFZzj+A6aPbOYrDmOliiPYdqpAToWGNzk9nihZYVDVEMF+kK2B0boAGWRT57wf5J0BR/Bj/HywzK5zdP6ebD4IOMkgJwGDuILUgECO5IQRGaQq43q2dEPvmlBEYXgRueTAnKrqszc0LMuo99TMiAs4ndqd2+mqsEgqmPQ2CpE1TanNbccXgz4dP9UWw/Earhm73XoNmb4iMxeFJmtcwhwOcJxPvsHlpOnOx3R6CAughTaWgyg0xjIH+OzTuevXYYKM4NQ6Zz1Sg/sP5hqwivsZx9BaD5oRegZk60HFZcT86vOzOOKB0G/Wg07eLHTBC8HHD4rr0qO8/tUX885bX8lPf/Ct/MPffi9//Pj9/PmT97mmvZd/+bu389u//nZ+/P5refc7/kX0C8Q85kXZRfh9SZzv6HpNX+kaiqIRM5sGCB+KjLj1RAk4Nrl2ZUj7YF+GGCey5/PY8et+Gcgvm5Z7xNP+i7+rzPvFda64f1wdrzLvHfJrftl01S8D9TkaT24uA6mqeE+7zy+1HnLvunz8iBeBj/sv4b2fPeJl4PyF16F9rT/dLFoB3ucxMjmznA8rA2XZY6/mlCMt7/XQ9rqyxCxnObZ5Fn99JFS63jB7gw6SALQzoz27szc3jZ8V2qvUQVqq7VnNAxWrXelm3jMd36x0ZlDp5AoxVwsMtdB+X4C6a2thGdSlkCG2NeX++IlD0w/h/6aTpJhrUnZSnt3WmhaPVh0g+oLCVG4ScG8/eO1kTkQ1qFH40vvaNbE+lYkzfiL4IHg44oCczyIDm4j7f9md/lboOncbxlZCq9swprSwVpSlVhiUJcSbfVv7Vr8LnV7D+ad4e+zz5ja8IXfMt0KnGTbv24JO0BrT5aH3JujdhStM2vym2uPefYtry/9+OOW6YyaM3nNhtxM/c5/M01eP2zFLIj1uGRs8Rydk0EraleXPoBn0DOMJbjcHqWFr3pRG5rDM16YekuX8aQvyzfNp8YpNnypHtYVa7SGBHQyY0ztma1WVqnmz6hOlHfFh8xnbDw+uk4xDAoLr26wwAZEm0tQ6yRSxLQakBVda8jsHKSJ1PhKLTcLRpBp35I2ecIxOgadp7/DrCxi2Mju844hCZKR3TCULr0KOORm2PjJRAAWoygE/GCgCfSlIkwHNWUvbGcYNQuULNgk0oCAZRiIkNqJhPqh+OADxTVM74RKaPor6NCeuJGz9RR2wdJLAupylznQiM0s4Bo6NjoDCAgY03bTXFDFNhxZadI4atQAwRclkTbgtNRRZxkKgOK/angPf6toFh8MZmVNaQc4IljrHFZMXg7TOe9PDzBNTClXizR4UUnp9lbW558JT13/M45MBBOFaOGxknkpgMZUUdGk/Jx6pwkAP5Dkb0slXEpeqKlUQDo5rbFWlW+89wehDilVrW0kvZXmwTgptosR27rQt3cyx38Ept4nBtcC6K5+oofOhzA8EozOTstKOI84ZRlhCYmFNDAKwNEdYefZtEL6QM7gnmpuDI/dnRXFH7jUmUtekwAXkzoO8uZsLqoGPhA/m2QsGuQ9Oj0YHaJ/R50wNIOLbvvGc25KOyNraj0C59SxURW76eu1bc46O1nBIuN5nbUKr3M5T8QVgF0CcsV1/m0aP8yxga1sLXqGJmlBCXfsM6exHnqJUi4gDdfjvLT3wryoePeoXhJeXl3ly+SSPLh/Hf4Pp3v17lEvN+JtgEO8D5LUPZdAVD3rXywNdP9j5MAf9pV8E+jAn8ZDHS8Er6Pp43Q9+18RdQccbNLAPHibdv6L+Jp5ai/klWKowpAeF27Qz+XDNe7lUTbCKPXIN1I6UB/cPeen5B/n6V57Le29+JX/7/W/l9z9+M//Gg/R/8WLwfz79KP/1uw/z779+L7/76XfzN+9/I+9959W8/uoLefH5h+zRfV6gmoky2FiP23qsmCrOeqD+g1IDlarCuSZHPixUdQF+SCp9YGsROjs1uydCg5cBHgu8mhGeAy8K2q8InSc0ZgpCR8g8lxYdBpCzxp4Lm0ue/hzhwfndKQAHeYcOECqlHFLFrCopfvC3o9Nbx0zZ80VJaXNgLlKlqpUUPzEAe0OlcOw4pkfBeAxeGOho6aazJABhargHAo/siX89tup9XqEcOedg3Qd+g0BWQX4gZAUxOchZdzpxr1m6KjM1m05nXUcIie1utGP1m/k5M1RENStDlECakaIuP1+aJw0YhA+bcZLZLKH0XGyMLhLxB7ycf89I3lDvObHaWiZGWTLOc2jmBDkwgx0yfvRcpOE8NIyV4DS7ehWOCIxRbAt6BFyggJw8Mn06Jz5V7A6gNem2lNihmOKx6PnIVcUwLT0SvtjTutYs7YBvgVZVI34JF1OpAoMG83Z+eOMMnueExWMcP2sZqaqoF3b3ip3IgRh1IFUIPxVBDgunX+Z84kV8whjb5IzkDag9W6vO5bHwlzBjXGewb17L7vEW78mT+3n1S0/y5je+lL9+9/X85q+/k3/levVnXgT+zycf5E+/fTf/9Ivv5lc//FZ++L2v5K3XX8zXXrnMi5f38uBe5YKNYMfJmW5W572gCnQ0NMtBVyvuE1TELqAtWADaFb0KRcKs02BfpCPnypFz0mv9gLfMddeXetfcI6Qr7hNP//K0X/atsrx/8cT94ooXgy3zy6Yj94bjNWcCeZ3qQBHbXwVy/3rc/17gE14IXvLC81HmL7cu4gvDtTzjum6GKuoWWIm6G2FgJ8iO02qDA4MhLL0KRFp0Gcjms8nkvWnrze/0eNFjnoUGfIBNqhTBQGlShrrvAHYFaOCDN/hozdMIy6IgcXhUMNLVE/yhmpMRYJ8WPaXQpksbApUAABAASURBVNciwPZ9tcl7XRg9/iuhdq+qVFMCg4igR3JwMqht6k2JzIqkeVyyNdx7TZNbO4Ti3BhQcO2ETEL3UEwiE4J+sOnKHhA6ZcKmTQTFTry1pPMBqMO6mwS8qjBXGFL+kBOFz35RC3Ou2Yu8K+m3I/2xZt/UXb+Y8inNzCsuFXnSlFOrKXYcYrW9kAZSnRFFgs8+YCshMuWsQEw/lyxeVUkdUiXPbBp1lAtD0+CoQQ51DEa5e6UJAmHPnG+leDnl9FInjt4+zUdWGZU6gx+ENATuoNpFVE1tBhFBzXVHzIROFsImxDz2lbxONzFHnRHuRV0cd2bp6dDCQput8ZOzTpy81FFOZgNQkEG9XeSLhRwOad56zvNp31EVTsQ7j7lXoqwuBSsJ7DipLLQw6rY2iDxjoWAc0Jw4nSfd8GMiMqEpTw8lsSbijIVNI56kzRmBbV1Dqn82bCcMLIOEvR7kKj53C023gu0J9Ubv+kaPZEiqKpWltTCoFVogNmWRwIhb9UHcRnoQC6QUjhjOLTrsZfVnEzmeYXy25Szgi09F2P/Gee+7l0lzs2N2e/cw0GmTdwbxk4pGV3/2ajngOkA3faqweYCw3exncM9htLR6Ije+0++o+JRn59yi8RDhrTanHni2PFjosU1XpS9G+kt77zXXgp3M0zDHxfi/Yjcjb+r/q2S3nM12+/wQveEqtKfVLLbK8tZZPV11226VtinsSL8d3eWy8/5i4rOSgJ/Omc9ONUty/Gy/L2rth51lM+7Meie4ZKfuRfp89r/x/fxsJw/rk0A+d4rFD9db/TNMt3yfBfSFfjHezKcu3axRXXwJu8W0S7cMe2DnUB5LrnF0blDdI9SUNNNdim134u0/b1WVe4cLHhjv5eHynxY/9/hJnrt8kiePL+cDFi8OLy4OqeIatj3Y8YKPh7VrHvh8cOuHuf7Lj6s8/ct1fEn4FPvV1TFXPOCJ+X8zvm4fYuXE+rDYtORtGby/lPOFIrZi6IUoQHSQ7uuyRqgNpR/e2z64N4/2caB0NmnglaZOzbeuIxQeuh/cr7zw3AUP0I/y3defzw/f/lI+/tHr+fdffjf/9cn7+e/ffZA//+79/NuvvpdPf/odHrq/yUP5a3nn26/kq688zuVj9vHC3DzE5ypHH+ZzzVzMeWBqv6XAQyF8hw5I/PakLBy/9laSUSmYNckWBXzoAc8CjdxsjTAcOoH7kVShgIXG9jCiM1JgGl7UgbF1UCLxGEgweuvUlSzOWhCnf2hH04UUyPRF0I5bDDO/DutaB3uepc38vTS3ZEEnG52LtywkG13Dih+tIlWVjgeevgh2QwZByOtKgIIzE4FMU6sA4KPlzkXciKijwsBGDKKTlhyh5xsorGV4dDjGrWILL5RIE0umRJJhoeNNriM0lc5FHA6aoujxk7QdCPYho+fCo+vL8EtlExB95oqTIeovGYMa5VifCt6JAkSBzpcwE2psYLKIBc9NP6K55zjSicAItPp1zql7jLU7v1FrCsJ0gMYShbj0QfxAlqqMRukuEvynh0ucZnC6FozNQit25QBlabq4h12sClQdoAO7aUJEJMal46O01u15q06JpBlkP6JK1CTD4JphuB7Jfkqw5ShCdIBZ/2HRpyd5sF37Egwa4yqHw3Ue3B95/OQiX3r5Ub759efi/wTk5x99M//w07fzx9++n//6+APo/fzxl2/nn37ynfzyB6/noze/nDe++kK+/OLjPHl4kQcXyZwrW3P+WrVF8FhR+EQpelY01R71E6fg2hzZDo1gSsPr9kJHuDR/gXTd94D9tb/vCU+f5i/eG6ArXhCudO3/6Mp7B9QxXkuZmy1K8QB8z78KfHi/703eo/xllvTo4aP+T4T9ZdeBRVdRlXHW2NSFmqapIQdgXJUI2KSpM95GAPfdOaQ99v9CpowlyhmlRf2/YmaVTkk8tiftJNXuuGaRzyPzua0+10OHvRcy/YvMc9vnNmL2/8/pxjQ31M+ebnFmiXFLl8tNbJo8R8VXmjoWA24QqGFnpEsDCjfI7/z7Y31XfMf+bwbn0B++nvKIIp9DX2R2Mz3L71n4adrbHjeQG+oW2Zu+abcFy9qhN9Q+dDvzM8XTPYZC9kmW+UGJrSXf1ACe2QuLBLujGy/dYdqgO6I/K2Spcwu/IdyR7YbHXr17ovMci885uE8y5Zv2m/r0ujXedHM26dxx57WKOK3i5uuHAfxM35Qp7M3cnibY485i4pXa1krFvZdSoFBVpQpKAcy+pRFaaGBv6ivPwHHwJRNCKmyRKpGFfE1Z2ph8fxGZyPm4hu9RY5ow0tNEfjo3XxLTEfjCpGCkHpl+SfPVEtuywdWWEtmo51m0jsFcxbBgK9NP2S87K1GA0CS+DRtmZPMWNhMzA2CoqtCTCl8YJvXFlng2t1N2uQw9jy74egikjkNvjm0GIGAsQL+wu46BLAWepQ2462hqxQFw6aRI1xI9Znmd0xwW3YRzQXRKnE7IsxeeJ5rYuYszTppzrD5yI+V70kuaWWbk3n4uFypE7710T5cQczS1DTd6US2M1TJuiyGA3qAbgo9p8EjVGoGmT9Dx0d7HihzVei3l6iRFz1SB0wOt+5ylFWAh18IRty4WcMk1LMlBzL1SaKus1yTAW33mW2FvLSvNmK6tyFXMxJrWta3cvV2j5XjCcGbTiqo2Yr1VlUihrbnwmzFJ7X4G8ghzQvZi2FPbANhiMkw/1FTVQjcCUO3lsCP1ij8zx2bqCdDksLZSc/MCkGTMR3gmjfiZqyr4iVLJGSU31djajTnk6pJyFaMEMCC7XFJeCa8beVcPLNtGTVmLlMbBOnLNlEXzXAitOMwQ6FIGWLLK5qmq9N4w2sWkI0rVIYfDIT5QrX89+MS/HHzyJJdPHvdfEvrS8OLiXvzLksHLNM+v6+MxPvxJ/QB3PdCveSkoHXkYvGrS9nT5q8LTwx82Hh6v+gXhNXFHaOXKkwY+1t0v/DJY58jaqipVEEBVJXQOT/ZtgTWlZXzaLidVFYLruXaW5HBRefjokJdfepRvfO35vPOdL+XHH7ye3/7kjfzT330vf/zkvX5B+OeP38kffvV2fv+Tb+dn738tH7zx5bz52sv5ystP8vzjBzyQV6/nyr9y4cXRkcKYLoP5ht8KJAvhs1vyjK6PBab1ETgS3c94qLFAQpMf5OUA0Xt/yJ3RFo6TxqSqJgWe2UjNYh1HRk0sqgyDF1pH6u17FTphdmikqqDE4z3tS2z7aYeQPWY1sOHveVKUVFXpYFgk/PwsTvk4WeLykduBNSQovNI6xjZRE6tNbv3OF/ana2KftTYhO+0gSe/PEHUYaZx1dp0Nj1BS4zNPel7z9+wIxoT90T05r6bQiwT6VGwD5AjCHqOKw5YOTm1h8vZlaDv64pAqQH1WoD8HlVp17PSsZLVhtq6dyqe8OHcQ9Yy0PyzdCGZZRPUBSvAb7gl1rFPjgr2zaYaIxq+qQme6sfBjKjRB4ltpfgQcUKKp8+KoTHDM3LKzgE99xqj2OYJXVPQhVVvRERtGxKNankOrnD+FQId5FKqqzSXEQE8VoySWiuKwbvREXUKqnNoir8fbsoSkPqbEW9uBz3gVKHzAq5BxHmyC5OfsyC9EzOMvZ57wsuvLLz+XN15/JR9872v52YffyCc/fiP/+qt38j/8YuL/+fSj/PfH7+Vff/G9fPw3386Pue54ffrG117My88/yiPeAs4pXK07OUuuqtAzh8nUK/qMhqesniiH1llwrD1C7Swhg8+b14Gj1zfOzV6LfE9c26+Wl37X/oUgL/+e8rLvqu8F1+kXoeL4dS724gq6Jscgv3vk3BcXF/3Xf48ePcz8Jy8u+UXMY+5LD8EfxBeFh4uLVNVcQO5ucz3YRlL8BP+qQoEC9XHzaGRrA3ySqTtDrIth8yFyk1e8qlIFnSwpZbBAlfkT5CZsYyHYqfd+L/OCeh6tfoVexSghr3kUm1ZHclhzn9ft7oAHzHyBS8VQwDd7x5qDA28l+jQxVFWqJnUcfr0H8gZOA14p1CZjFrlB5IEw4Pt+0olCMa31UEpP41GRqrDTSZGNsjYM9ImTZJVX8463iVxVStMw53PlxM4CZirM1ZIVTAJaupZa5JWpr7RiIYNYdo15WKAzmlUNp3RJujaBcr5GmUh9JcTzjhupTNP71SGjvEw1rbY7uZkqqapJqaQp3UxtYtEGtqFSBaHrs5FYU7a5taXQF/IclbrYda/bKaeGrzEh11jIOk50clXSXd5rZPATLiY1vgxOI+1x9cV8qpm6rNG5raGqUjjNvc2Uk+ZMt5WlPTbixQsPsVGAEgwopGuKGFRVqaowTMpMCQsoVFCaTpapVwJeTVkbuehZyTXuKans22o7YSsCp/iCYgxhqxiSixcu+2OZOxuBWakD3J6F5lkt2t/hQFdPpkCbK247OQqKhtT5TGJAdI4j3ssx6ATnnkn76pluQ70lB2INIt56RCbt/AHUmlY/ON3IHNYJKpWYnJxImQ1F4QSgqUiIz+xL3Gq/ofbMq02uvVP2ILKQesWfCVRQJuW8YVmAk7QAC2MS1yeBoKVzxYOmdlfcPOC47Lp+0grxEWY3zbAizTnbap2ggWcPtTftFWTzSnsX02Jq6Jat0XX4bOvqxQpMuajGSIsKcy4J8Yv1ffgauMNWcTDrrR1mLwu8vthMi5feHsd0ZDHmRhuLXgv/bPbFvLYcukP0DZolnCGLrfjQVxfbNfWACYjx7r7a9F2pPaehnKwa2A0AdN134GeKy0fjM3003sxZzC9pK4dn0WbcBDyVpX3WvYzLHd2IO+AddJ6jtX3Qs+Qtgw7SBrDKk7xKnRdl5Yhbr6pUVR/rDdSRczwBp4e2sFuXRUxL10NaVFinWTisez+MtjSH1acTq0z4ztHPoXTbODhfY7VZ21Bg4BKnBKnA2mutE4yJC8wtgOnQpKVjFQYeOJzmrvY5DSdLTILv4eKQ+/fv9V8PPn7kAxgvB5eXhI8ePeJB7H58UCtyH3l4u/ZBjge766bj/M+Eedh72v8zkiteDD6FrvOXv1w390HxqQ+GT8HxM97/XE5ujiMPhU3ka67Oywrl/oKem82FchpM1sYqrrqeB42xZnUsq9q89y/cpDHYAQ0BTj+UMu/FRfLk8iJffvlxvvONV/LRO6/lJz/4Vn7zkzfzDzyc//E37+a/eVj/r999mD/85v38w0+/l5/zMP/Bt7+Ub/NS8VVeLr5weT+P2M8L5hjuFXmP7hvzXVNXDocc5AUAr6r0y5CtmKTi+rArHVDo7sVQRy75QKBPs4oULSFlyBBjOjcvjpRdKwb6fFHVU6IVL78Ge94ZkIMc6h5QiJ00OpzyOYfxJHgiyFiMnxMXGSPS3GHg6x7IWyfvlKfvNppKB6ORLaNSJov+5qByPJjZnPigzHr0gw7EFlx/gjRnriOsZMYFH6TGOXPw4dNOrsFxCnkP7gGo85tm1OajAAAQAElEQVRnzMikOHZxx3EmR2yIh1KAkFNkJEfPAd4ivoNkU67gAYIH/gNp6kg4TFkbKy04FGKDLUROmuMA01ScSx2nTs50m8KBmE4Bpj9qp2oZ7EgMswg3fqB+OhbiD7CtoyPPEaH3hH1DNP/mqgLN/KwJe/CVFbP0dIVGInrPiXbq2Ogc02DDgx6OS5HDnMZ7DuagAaLYIq8JnA0kfYjwJ4MwuUYO1WIPBxTCWq4cUh7XtjscOuwQ5Unu7+EQcGZoaLSVrImxGuGheTwG57fXtmtekgX5PvM9//B+Xn3hMt989YW898ar+fEH38xvfvRW/ukX7/ZfA/73Jx/2P2Hwx1+9l3/42ffyt9//Zj747qv51msv5tVXnuT5ywdcpy9SVZwxTJRy6D2qRa6qxnRYpKkzum+beQB0X3O10rncY+NRMtj3Qf2u4cj1eV3TkZeDV9CqN8d+xYvAK9bs9d77wfXVX7g/XEHXOYIPfFbfa+JDfrf14nDB2u7n4cOHefzocZ577jmuw09yifzowaO2Xdy7l4MLYCGWD5tF99qr5R71aQyonfRG3ncdhdu+M4jv1DNRf/KOzn9m6e1qZBff7g1y2uiBzb2VFvj/PbujhqpKVXXOOSbFT2hyCZFeC8EWe0vAn10bDjreIFHpBpy5tVokrDKonNM69xuEmU8Wo70c3LHmDtOV0ThJcCHQRToxM0gn5H8nrTlv5hg3gTUt11+XtaryzZVkddN4SzfiRLWJY/McG3YuuG+FlwRLU2bremvKX2Sss+AlYjexorRYYAXNfo5PbI4nn/Wg6iud23d+07CvZkE+g90O94O3BZzm26AWznGSeH7B2vi/GZZEt0OLdVTXsrh8Rlb87rQu+OcnIFonzgpZhykA3+zaXOtNvPX/zWCiz/Jf7XIJ34UhfX63/Dv9NUimWLnyZxB52JnN4SzKvZA2q4L3R4IUV9Jngc7iVzt8Mfcx9/4GNPve4MV2JfEmBjonTDbK2jQscrUVxQokPlm+tezrUDGvpJmrMB1riCgIXifK0qxDJ+MXiCRI5DZem1RVoTdhPe/4rsBOJGxqpVHRhM2ZojlDYwvHka53ogBVMZCJCEYOIf7VV7ecNdchaasOTqrKoanF3GzMS1b7aqkUIgdfhmRfvBaLBqgTYilqarJCCZ2EWJYbIRlwD/50WRMuEe5BQeogcrBG19K05I5r1k46E59mEZBMUHzhLRJkS6vfVAjGlKWhLdKe6X2T9vbbst5OWHMSHOqMBrgU+KQR/aVVKm0FDLF0lmfW1bpwbFU94EhHNGwSCjY6BjsxdKUs4MJSy8+09RigrG211wrASwfzSeizl0s4p2mI7llatVJoJ6rGgJpzrsFHk9iJ3IWTNqWaDO9AdQeJQ5Vug3HgFaggeW40cUm4euhRaVuf52IG0I48VhwsfASxbZ14NryqmHFSkII+KUlla6tYgiaVFuswZpG3+Vcd7h7p3vWhn3ol+9hQ5kanPccrEqbzvsaSfMsNdnOl50HnWscRv8686tYccjUZwmd8lbsydfGFjLtr3g1TkPDvtfSAsvQaJ0Cp4g9GY6xPjrrvBx7M7l3c65eAjx8/yuUlD2dPLvsB7fHjx/2XGvfv38/hwGsX4n2omw94x37oW3UfCpt4ALzqh8SrXLU8XxI+vXqap/2fGl913FNeFvrwfM3Dp3QF96Hz2JwXI/DBw6N74vlQVWzvYEWJYnZt7OS9SAS+jqAE0RGWjtJxcKahpmOc2+Nynzu6L/m++solLwlfzl+993p+9eO38o+/fDt/+O07+dMn7+TPn76b//r9e/1vfP3zL97q/9z4r95+NW9944V89ZVHef7RIQ8uwgMts7D35j7GJRSjHc6epg7UCCkfwIEZU/zYE0COa+GXKkwQfcqodF9eDDap96p1Z4L0az1pkVKyNPWTikTXaSwvVbRP15HDqiAM5vFaMCGDwr0ICq3BHsCwtQjHtPUbGFuTsK6qNmQ25CWsX14tctsW2bUuYsMJMdQ20xTzT2RZTrbGhIUyOL/Cmxxl1K37HWtT1gmIEVt95YfC2PHV+yPWcytgylJPbBjoVIdhySXc8+PvOZcFX1jX3z7YtTVuEvXOjRXQv2bYVCHs7g1nGhodH0bmZsQWnCdELaGRsziuqz+qYOSeV3LNhipHQQ/41Jc8YN0bZ5iTZPXP2jCd9tjYY6aPcrIuvPcksxUOhzkZUjXoOH2IQ6m2VGCsFYzREJDwCcqMxwxQVaGDhVZpJYEpZ2toyJXDATKgyHQ4ROYxOfqCi2tccS7dy3Ue3au8cHkvr/LLhW997bm8/50v5ee85Pv9z7+bf//12/nzJ+/mf7hm/DfXjj/8+nv5x5+/lV//6Nv56/e+nre/+QrXjce8BLzIQy5ApMrgwuT5P1czur6qgqfJz+JBPbS+RhTC7FVTnkzPRESKbTBwjOjxfDk6F+s4Qj0v/Ir1HfkFx/pi0Jd+10+vuY7Pa/rVXubl31OJmCtivPZfszcdzyR8VPrQHtg8/+rvwfJPWVw+vsyTJ0+aHvHLKF8Qer+5uGCfKd6PGZXOTp4WwDm8ne9sPRin7gjNnioEbN2VV4r4SljB57aM3hP3BSntlvkJ0R78msBiuBxqGzXKJaDOI5fMB0AirPgp38bwxKytCdU+mLNhlKpKFYR8s5+hhRWi5xZNE7UgrH2pac47Z5vjdFvlKrMtQVsMug6wrWvzQG20WPSDeu1AVeSj74uc1zWcxGGmkOG+dY+NtAF7QWdpwc6mQKmqnm4xs0CcqbfPN7i1SRhw0QajCOdbaUXk0lnGAukwhhblUvq8ZYre5jG4ikEFZaEpM8vAv4kqFjHNHQII0Z0Kll7QouCx09WkbI3lp+mEpPwBlCOmqecnlu51uylpk7VslLXVKmAiqMfJZ8HaJdxkUFWlqsIQfVg5UYh2cfmO8MxGpN5korxntZG6+/jB3ehBnoGjpD6JpMbrg2ifcwvi3IlEFyLHIhGOJ3GMQPonVRV/kNKtWA3ESGV64oekrc49QTkPNEC1UMcxB0ZE4gnfVHxQpwm5O4Drh53jrbUHg9lJh9Qwzu7TSpQVqcA3SoRSVekfeLrVNpaWStrkgByJPD1PZlNtXaEXg0CfGMKKNTBjTNOEDY+2sBuTA7QN15X3vNMKigNj9YHXI5gnz41WWNKUW61WpNeGJl+xMz7nOzTWBQM4OTFIDd8eMN4GT4hmaZdg8M12U2uTTjFnEnb6uicDQTq5YKQDx/X3xbeV5UTJ5zTWySfizKlIJH1WBqdcg+46/bVV3MrDzFahzagCQdn6pldSfMnI0lAXaTKjpQSLxyWn5p5Iy9JPhpbwb74OU5+jGSVsMvejk2iVwJ2vSdld6Zmmshv1liZURNQUd6O/GG+0B3IxH/3kYQ1oRTSM7v7NB/jVTxcp7VO5u02P1baveJWr41ePc35ALeiLdn3LfLtpWxfbktQmTUFnq4H8qw7NK02HLz4a18fNnLuwxtd9xkbfWU/i4pflnO1UWvEvuASj3yUB3+isiBQE7/BT5A5cXbwObA6DXRsUffLzeBy6thM250iqtkAVKDTiGe3T76SfJd5gcmwyUXsZtbsnoNQKg/NKiBSRpjy7VbhSEO8N604vbPFpA75OX2eOohD2I7srbWbrgDb/VcBdnyoAri2MVAHS+z2NbcIgx9K9LQ4SthPY0hzWa1DnWpxaXoPAqDVNhqDDvNFTPhJdf90Ru7cLAF29qNZjr9wEXi0wbAIyOGN313HgYfdwuMi9exfxPyN+/PBRnlw+yXM+sF1exheEPshd8AKxquI3W4+LD5E+/F3zIDj51fKfFl/zou16vhj04fGpOC8Gka98IcgD41MJ/akvEbXz0tB80jUPpUceVNcH1CN61ub+IDs/rLvyArfe++UaF9rslo6HOixslz1+VGpKbD+fAOZzznsXB9b+IC8+9yhf+/JzefObL+cHb381v/zRG/n7v3snf/jdB7wg/Kj/r8b/8cl7+Rce/v/+Z2/m1z/8dn70ztfy9jdeyutfepKXnjzIo/uVe1zQD9zPjzw8D9bHZHTms07mP3AcYJQPVpR3kBBC632H07Hig0A3z7aeBe294HwzcrN5PgMc2ocJtZMTCITPGhOjMpLUrl0ObTmw6gNEjOOMPqJNH/IirxZ548BV+FLY1FkBsueR7or69nFgzcpujzbDilr0IQ2XoxFflmgfOmAwp2ScDy5sKqJrGlQMLT7mwkAncsjGtJOHQ844BMMEcDpx5nN9zscKKJkXWTi3TATOOjbNGpYcMrIbbz0DOU3HzjFCI78x6/cw62t/8zIBZiQ9qQCFqkNwIioM4RbjtZkLI+XjH5FkfXFUPbcBkE4Q28pINqAq9+vQXtY7DT3uBuwHVXNLCWEzAfVVFI+xRsagpY9pTbHra5lY/EEz2MvBdXyg02OssjwdHBoFsh57VZF20bGgxY+Ntui/YLBWtbmy1lPNejQFurKkYdQhpjemzYJtRKPOI5/bwO8djnnMy7uXn3+Q11+9zPe+9XL+iuvCL37wzfzup2/mn/kFwn98/B7Xhvf55cEH+c/ffZh/+dU7+c3ffDt/8+HX8u4bXyLu+bz0/EPyXOTiUL3cXj9zWsNNAubKQR0Kwb+5WyHmfgKYALX3rzfkhCOBYCQLUdFnsBavc+uLv76Os8YrXvD1L224rl89PW7X9Kfg/kLn6bXX8klXXr/7r8Gv+5o/cxzjZ9TZrPTexUXu33/AveURv2i65JdPT6BLrq2Pc3oReJGqYhGzT2lk8ok5Wrf1TxLJ4jPSzQCpFQb3ZPFAu92XMA3VfhWZpSDtp8nNNnA0/TgzDNEbyFTNJ01tjn5OpKmdjwNV4mBRh5IEaKdANUn1JrlPHnOKwaSXhPisTr5AdM4TpnuWH/jASUJc+j63skQOmdRem4A24j5Uj6jdq0eHAj9ApXJHNeJSm5dhwKV2R+6uk9SKA4qb7UFTXYnPfST0wbyw7rrVQCQs4AXJYxOXlwO06oif19cQ09WmRDW2sUnTeACUYKkSk9DGOVlvrx+cjvHzu+dJvP4S2OfLMpHxUlLpKVNJU9JMNbbppSSkJqk3F1Q5o7aATD5H1F2/C9uZz0UX3kXOK32fm61PN0s4UPRhqj0unshYjWf9KHR0xju7OZt2VvStVkMlcvW+Lm587evre1VRxWlmT0U+JXhtGZBnL5g07Sif2fHsxcE3v6NVbFoLTiO1MofqiuY4kRtjoUuwUzeJtK9OJ+nkNa3Tj2L2BmZFZT8iISZrrFwKDU5HWPqSa9FODKctD7MiD6C2LyGqtXzGG3fguO+Pk66SJv3lN+lZ+PSb1sN50jXldLk1UsSG6SptQFLLT2yrTW5cCUoC8h1p06ch7VIru2FiukpTW81qewqVZGl6r7RAN5nmxszRwrOHzWUscyzBMqkj5wfHE6kvVGLDYSH8aokWKYeNzrUzWJO0/mo3WQAAEABJREFUgZxATDJT3zDgIyIhdt/LDfRwN9omhlrqdA4J6KwXmgTrrjxp743s3UkD9Vo15337Zzv7p/p/O277TaJVrmUNQM/oBS7Blk7FkRb1nOm60s4iNFUlaWp3jebee6yyXLorpqpYSZ2Z1KQzcFFcf3VELQhsJ7pADwsoXo63qXaWum0+Q1zTSmeGG4p5pA0mqHUHaTfn5tMCjnL2YZHw7ADQFUHc9cLDvkF7N2VpMyK03gPK5/TCTi2MdBUYvc4mFDCfhNx9Lzdwa/DYnV0S24M4wEKWYEtHo/eduxGVFhiQ+YwxZisV1C6251mBHbieH0IrUUIGOVfdz3PLTiCpUKrnVxN5T+4oTjR00HEj0Vamx0gV0uzgCIyBVTEoqO+oeKg+1EUu+iHuXj+w+UJw/WuOJ/714ONHefDgQXzQK3LwfXJ5GOShkJd88+XgNQ+SV7niZV8/NPbDJLp/MYjPU8iXg1foV9gk4/qhk5eFykceTvuBlQfX+ZKQLzmseYQG7z1rpSW2CYXOxuKQVFUSqHl2bURI0hePFD+rwwGDutzM1iD3jsQ701w+fpCXX3iU1778Qt76xpfy0Xe/lp9//1v59Gffzb/9+l1eEH4//+cf/yr/8w8f8TLg/fzz330vH//1t/Ljd7+W9779cr751efzlVce54XLizz0RSEnSA3/wcPBPh57HT5QZ23F7AcUqHhb4XngC6qBMIDnF0sE/KoYei1wetDpGJOpMtJDa9wEyG1sGWMbABEZu54qVj9GYEJgsJGp64cta2sckPqEqpDpLaeiOmaGVIMEoDtmiWk5I9NXpyDjPdgL8HRDYSP6+xcmHGIZviDrXeTENH5G4KsPcT03Xw6r5pq2dAq44aJE2CAlQfSQKySn98sO93wQL0YJhJB1wNLOCK2cLidk5DC3dfWIGm7qhVxJTNkDilOmG07EO7a6DvjMXxhgsTB8NFFJS6DBBVkJ1IQAPYeOCNbkGoI85kK0NOEK7IjarIdFQSZtpdinhHDI/czSxHFI8SNP9AlNTUoR2gIgfVgf1dq1lQN4VWWKk8+XpqdY0Nh0a45zVYWeAhiOKi2PqEpIi4yEI2PCCzN2ii0ZHDsI/UBdD+8lTx4d8iVeAn79S74E/FJ+9MHX84u/5iXg376Zf/71O/mPT97Pf376AfRh/vDx+/nHX3wvv/irb+T773yFl4b8cuArz+Wl5x7wy4GLHCo0zlKubetnvapSVeB0mYTY+yFfBXzo7Ts47qsc7KP9ODvBtan3OcKBHqxjON9N2v0y5ooXfL708/p7xQtBZTHpmuvy1K+5rkPoYte7F4JeK92/pHJxuOCXTPe4VzzkPvK4XwBePr6EX/Ji8BH4g7YfDodUVWaz4in1uMBVm9AwAawWrN3hoCyRY5ZMLUtTq3OsNHUgwsAmFbHlFqID0we0dfazjQtQVakqoDMvapoOe3SV8Z7G3bjadlD0W4kT8XyOXcBOnPNaD4lG14pg3zupt+cCLizbjFNaxyzNfJsr2F5G3fpas/aVxDYHwVYWYak3zXeerbcjww5HO+/T5vm2ZDw339KmPxva/aZZ6ymP2upRKUQJ1rK85z0FCG15hb0PCbafwg0yn9QwQlUPGbCe5IyjtL29o7hNNqFtdO5V2csrFlJt8h3CGqNbLc4r1u5+0BTOQIFzmuY6A9WkLHmVp1+6KUutLIM+i7iwG8j+fF88bjOzStMyMzhKE4tmN3YH7cTFaWH6LuLKhKTWzdPCyCa2fnuwfKnnxzygZ3fPpjuOfBfaw3loJ060fFYdnz1nZuskUzwfjZbO0bs0U+zxm3q60izthtUF9DQ97DZh56eP1Bl2OHqtuQ2XwGQFtyvLvyit/ivPOi8J5/19n2nzAtRRQuxOgOYz4sDNQ90ePVThSF+UZvoY18o2LE4aFjHhy5lE3nlTSVChSlXB2U/YZvNsVJeCrcnZEOh+CZuE4jyQ14WNiGuZ3FXFHPjVQjCBKoCVYn2nedoFrHOQW10qMLnlNaFUVYQZs2bQti2V+L6JwVdcjvNZnz44EWiuJge8gBhnbxm3zrHn07yMGhbR4iARqVGTNIUvHunmVFIrDjpDRazqiUC4S4ymBS14OaS9lXrvEnSSWGyDoanDdr3wuot2Los48FzEhdXC92zFVq5tODyTirzV1h51hsZCvRZkuUs5EeckTozEdmSbUPpUwMQpjVXTjkDaxaGPOzbSd4wJZhxWQQmRAvMs2vLh65nszZ/DE6ljElhxrCdt/rm71QaTMHvSAq0FylFJvkVs7idkmtc0C+66F3Ey7IVnTY1xSl2r4p6wBt8sn71ooxbXLhnTBNacohAZ03usexPxZfDCC7PHeF5bBhYpcCx0BJVJy+ZWYRgh74n32hoD3rhContwlcMSlehnpQj0iQdLQcsDSuHDCsyipzzW0EJuNJxXRDtENwHnAAYmr8KHjsY52qMDPguIpiQZe4t6Q0HpuFLnOi4AqlPAOr/up3rNWrMWHZboFu8YXGZIVlXxge3+vXu8vLqfx48e9V93PHf5JNLjy8c83D3M/fv3csFLxKrqFya+wLvmgfGKl33zr02uI1d/yktC/0LQl4Fi+l3zglDeNv+KcInzhaKYtkE+Hzg34gH3KPGAO+BZmsfK2lNsrZsAR5pWZbDeMYaB3AZPwlUGWEWWgxZTRZmQ3ltr0EfsguHRgwse9h/ltS8/l7e++aX84O3X8rf+xdDP3sq//Oa9/PF3H+S//v6j/Bn646cf5l94cfgJLxB/+n3//bCv5Dtff4nYJ3npyf1cPrwI7wlzCI2XNNfLA7u1HpmUx30Oa6X41iEllSB7zNon4TVGYq2I1OuOlCJuk08bMvm0to7sywNziBXmIos6YueRI9g7nz4q+gjIpWDonMR3jEZo2sg+jdE2LLyldqDw0ecQAuggPc50fcNxBsHRPjif1YYKM8EHNCWwEcqIccJyrzNdQw7Etkv0GYo4rfs5rIk9bX0whw74rPsxtBM4OD7ThAWBEa/pP9BR0veGgKnAXVdSqarYTJUQiX8dghkcmY5CJxG9IzHG+s2mveVlT4giC/52jc31PLKfR+IXUAYdmN+Yzolv5+LMGbycnrJW68IZ37BngdMNISKotcnRnoAlDuaoqqRzkgOJ4vFCZkFV2gD97CGCogQXax4BapkKwAeU9H+yzUpa2YZp6/nA9F9TZ3nZ5B4PQehwqNUrA/HI/vVftnF9uebl1hE6cE15dP+QF5/8/3n7E0Y5iitbG167znwkgRjFJAnQjJhssA0YzAzG7m63h7ZN233v//8LL6cqvmftHZGZVedI4Hvf7w3Fir332kNERmalToUkONRzT53qlReu6s6rz+nnb7yi37z/un77yX39O4d+f/zyYR7+/dtn9/Xdx3f1JZ/3X/tvCD94UfdefVYvP39FT1054hAwWDvX1p+XdZcRoYiC3ILBQGx3rpEuBXVWFKKzh6JFOMGQIkratWGgE7iRr2/DAZ85v7uMdV6vfbyb0c8MDgST5/37A7r/kw9rS3zmHWO5xKjr/RfNv1/M/zz4iD9AOeX3jGPkcf5ecXR0WL9fxCrXWysm8VG9X7eQERUdiozuJtfY8lkhxGEJBzQC8vPHRhBhShGh8YtEuHxiyCGiP4uQ+X6wKeIVZkBO0BTRCerCbvUQv1qBokzRZhAZHXINMGxLXNlJl0wY6m05FyW54Krb3REVPO7DkOkmN1Mwhsy12YZwZu0CJc2B0UcdvzsH53jrpFokPH3utTeN+by+zOm66/i6HBcRigBkhkFMzo8REex9U8C7p4STQZzX7Sns20abzFBM+qzMnNeR0QxmCxgO9jxFeCozmuIXdXsIfucBFuXfP3MHvU41ooNrKXg/BjwFTiWaMoUolMf1CgyHWLW0wbxMol34Xoz55AlBBAmGkKwx7wnSppJXtrxvqY2JMLwJiOymncc15uJNJodlvush/1IubQpNf4MD+PGKrAmBZiCy5xpTWwwEJE+tlKy9gYwY0gZ+CyOak9AaoFuY8tz57LGWSIgRuA7IOOrkPHI0Az1AdmJSnhucKWo5EhAXgdR2817X/MQH2HZvW06nRkQoIiSkRmONeb+HbVkXCM27DdshCInUJSIg6BnuJQD6fMvUrztJhqkQjowqPx4TE7xny3mG7nkSRGYpJzJ/+s1NqHX3KWDdCSQ+a9sEjkpQLHkkdO/Eo9VI4rLYIi7vA7bjBjI698Z3iCLuxLCh+fxaJswb9llyIf7dTUiJwQV1UevFRYym5mkn4/GK83t4iUfONNfJkBxmDq3yUXa6I7d921aFO6oegrIZLwgbVEUT07vt4esUYpuJsUeBawB1dFPWt7PM7MCBYDfOD5AjcVlsXYy32eR0fzGW+Usd17k+1Vx4Rs5FvkXYpDre0NgHjbZbAZs+vMvnfeKsVDFr/wIenTRPuYxZ6j9lmovil5x1Y55N7Ed06MI2x1tbhox7nlzeXCICy0D86518kvxyQ5zr+XKCzXkrFOvH+k9fjEvmZbgkabkOpM2CI0qrceHcci149rZia4xhR9nnxmWdoQ/p4KV+rtaW09H1fjW9Nd+WkXHnB7+0nbjtiTHnNi096kO+VaIbFoYubo9xXZywxY7skOj8TqNsC1peq33p8KsKg+4QuyQMf/AtZD+DdZyOweqkRWemB0eZ7XCNtmUUSSlFhPZWK77QHchf7PJvD56e6tLlSzq9dEm2j46OdHB4qL09/wNVnnzmWfMFe/4SecYX1LXysI8vmj/w5fPMQPffGvTfQlnb5mDwBw4K80sotvPP+FK7Js7wl9r8MgqXOnPI8AEEe8HMyuZrYQ2TjsJlMFa321qIXzgiwuYCoYgQA5vX+EKuakn5mVPNyByN+f2DxT4/2B3uNV062dOzV09049oVPXj9Gb338CV9+v5r+h2HB/+ZB4Vv6C8cKvzlyzf0h8/v69uPbuvjPFB4SXdvPqvr157U009e0iUOJvY5oPCd87X+wJf0Nde95mBhI/GZCYX4EYQRkVfvJa8Y7EmQHOH1ojjOCMkiIQm3qFbSYVjZiePy5Gz7UZK27necfSYIm10mDBc1rGfNxm3yqk2QgY9OXnRkVTsnBJrnbnllaTBUn955BIUrZLHUFOEs4vq83CiMRQ90A+FZU7CBjTytQv4lxrQDzbyh3rKuKItzoiI/wtEPPEw7rLVANWYh2QYEzG5sOhR1UHiWNiBt4mGUSygidauG3AhIP9LmFgiyz8hEnKWjuDfvMIolsWjsOCNB3SRtu3BmmOJ6ZUm4u9UIjyPTbNeTt0+khCJCUtQv9Ah0IDYlIpStp1pPpvMWaacDzX2JzvtJ8LPqzw8fHa19EMjnx5/ZFUX29/d0fLKvq08c6SU+r/dee07v3X9Jn/B5/OpXt/L/DPzHLx7qv755K/EnPre///iOPv/FzfwfDr175wXduf6UXnrmRFdP93W8Lw72G543FoMAABAASURBVNckqdF55BEYUkTweIVCNMiIEF2MEB6BCazsqUeqBJVkjOgcujuleBdwR/L+ldxs1lrzXvJ1J7h422v+oMHvkLN8t27yP/HgP5g54/16RoylDwTznZzcD6o/yKn39xrO++lr8zJWsaf9vX0d7h/q6PBIx0fHOj09yd8T/H8TPuL3hPyDo9WeYhV1GaGSUkpMsVMAje7rwei9eaoEF4m015xlD7lI2G1c5EuOiVLuBi1s9pMJM6oWOnKKmkfnGDNTWmSa9aU3TDwGjjUy5NzwaM926OPi7AtFBCnWEVMvu0bJEeptqXfqp4mc5yeEer93wv5P5oyx6nERWzVDw+176xCjnr/SdEHzE0fmlOoQ25YTOhFbUfaGh5+E3chdO4v0fbrQlwEXD443pqu0cXHov8R6b/6lhEXwT1vCtGIyF/ryuXpEoUfQVedC5yAX8xA9er77MCJGnPJuz9bFefrRNlf40dBFwIVZ0xLsNTphdcoN1u3fHYVUth6V+jRM5KRM8Vpook0R/fmE+hf7VKHn2Q50A5F96PYlsTVczNan25/3reDzxOxe3N+Z/Cla06rC+kItgOtFRG5ZEOCF+mEyMLMnxw99GQRjnz9chi8hIhQReHq3nknih8YOSY4IxjZBvUWXwmNgu4ZGayiG8ONjFD+MTUgKPzJpsbLUQxHhpAQReLxig4cMH165NXTLgllgDpF/mmGHC3SZe8ADNW0LPkx7JXLCgzyPh3KyKrXA7nBdw1GsRp5O9hFCBmNoyWEpYB1vkTki0hOPhTgBRIQiABNGhDDoSNEyhdU4Dx1GjZgQv5DqsFDgRYkIRRhCSr6xmF1nRQEkIRLqjVnkKRpsgysU67GyzOLskdZmuOKwlvrMBbUFSrqWKxeqvmi2EfRZw+g9kAYiV2E5cs0bTCGNi879Zi47JqCkXxJqFnJIw0Da9typOl+9JYHe4/xsZT5pMZSUxNBdA5Hd/kTP9RznkJHz4HwjmeAqF2vx3AmKBHMaGcfgZSLOdzuMvPaQLMmnMh1bhdalf2A2PI/cPL9D0LtAq+51Oq5Q3O7oGHNDls7UKP58LflpCcyZfCOIPm8fLJ8LRq7AY69jziA2L4+FOtURhqOgsjwhvjy5ZhJOwNmFnJcxk2ZLSj9DBMEarfRx/XZFhAL34FCp5FVQ2WsE5pRRjgxFAEchWwckIdEhGvnEoFzcF26rDhrvIMuRGhFZ2v4EwWy3AsMHUrU5kKyTDsvupRMVGRGig8ABV6Gpuw7MhX3UspPMzN9breqAkC+Bpycn+TcH858Yc1B4cnSiY/iDvQPtxcqvNDW+hG/A2l9U+VLpL6QzzuqL6YL3l9IffjAPOAj7gS+wGU+Mv5Ra9wHihno+IMwvu3yh3fCFv/Uvws06m9e4AN9FXyiXLDcoPNaAyURT+BebFKYzCM4SuxKaNbkmw/jNPznX7wqCONaxR9LRnnSFQ8LnnjzUjecu6f6Nq3r/7jV9+rMb+t2vb+tPX9zX375+qO+/e0t/++oN/RH7dx/f0pe/vKGP3n5J79x5lkOHJ/Xic6d66sq+To+k/f2miI1a+Iv/GV/+z3TmvWCtvlY8smT7xa1Ch5luMnr/G2HBHgVHW802UXldXj33KnXqOca661n6Oi0bcdaDmLSRnqJRs6GXmyjrwPnm0oe9AeYa8ckrLHJs9jm1r2nYmHRnMXNzfOTzBekOmSW4NcRkvqoe3pyGnFqvQ4M48rmLEdaJRa6Ez7mOxbeCI91dso5GdWXr+1TrI0muh8cqulwjtm2s7A7hMplMRNb8pVlnBnLlIGVIqs0cdu0zCpnp8ICv9Xib9gp/wItmn925HBtw9vm/d4Sak/jHWfvZGGzW4ELEsiJCbCPc4ewS9UXL6++ycjfkmzCY1fGpogeom5GhFZhOBjqxtQY/p8QyUaZkjrjfG+XfGnQQ8C0xXMcrbFpTl8/F+gfeK/+P2uaMVf6gvb2Njg5a/rP9564e6pUXntDd157Vew9e1Cc/v6FvOJj/w2f3+38H8A0OAN/g8/hAf/78nv6Dz+MX79/Qrx6+oLduPa1bL17Ri08d6+qlfZ3uh/b5DHHiTfcKlK3WJA2Z6+PatNNMVVaTIqO4YuScqGy4vc+E4KSTaHvjfeFd05bPIvYGe80B4AZ9zbvR70vjbH2mM96pCf8BjN+tcD/wBzE/wPsAMOOSZx+Ra/g1dTyf51/FinfQPr8HHMp/GHTMHwiNg8CT4xMd8f7fPzjIw8JV7GlqXMOkLxTX9UW7tu91eCMWGM+f2JOIILPQVFJdNi1btxyypB+ls5/sqkT9iEBE6snJLRQWjjPQ/S4piOcyRJpCmpC5EBGhCK5igPzMk5KPCBSJIpkif2ZBREz+EI1LIrXHNCUHPbrtAiP5Irj2tpEDMhBfZtoG7okciKt1KucmIcODpZV/1PP6FeVvQ7EkT6DhGuhhXFbVzqUNv9dofchdHTvzqUmnBkQWbkoeM6w1FOCfTW1GwAKZy9r+lDVcRq2DDGwldEFrcAaCfWHsRkRIA+YAU2hq2JOOQnQfmVe2OrrAmfW9t9upteYcmcDS6RGBCNJcDzG6kzu6GB6RIDfzlgXXmDVbXoPvbX0OlWmBkffMAcytHUSwDsd4szOGPCQ0oTGhFZFOz5NQtUBERMb6uR3ImBbCIYl5ti9A1fDjsz60iBDdKwLsHEYDSVq6DmhBloFwh8qpSbKJYE4B9r8c0M63AO6V0/IzEhRMkGPfhZhqLSYm0JbR0HcBVZ0AT4/IGTKOerVPLTn75YEglsM18HhFq/w+2s2CsYonVAaEhLMBS00kNQgd8+Re2DfitGhwEXYWx+4r68wUNntq26CuF9mse52WoiXPQJed5kGcK0ZsdgLZiyyBOpZQ85sgKAaiXz48VHZyUy6HUcSc/YZ1sMjUUl/hq92CXjqSH4N/4x56l/5hk2V1q4tlgTF5dJ9F6h6WgXYY5gzrYKFi0c8RcNXtMVy5GI+2uHFWJzjKmIhZSZqBrr6RrrAMSNdMsG8YPWi8zGHk+y8HY+QKegzmoK1O+sKt4Fc6Lxiic710Wtb5+Sn188PIOO8x81gvhf1wOq7Q+soem1WhjA08vvODt3fgp5XbKbWs7jo77p9kemKjbuMyxawxuKU+uFkuvUt9jtjStkLKCHbW2IpbGIFuIP7f6X6+KZj311sJgoc2WEe+gMYs4b3BOeyfKjPFg7GTBEXZIlHCNqAXx8hS/GTUSw/bq0jBkJ8z5E/uy8LLJPZg17Xi+o1pvt2ApT2937iIZd1c+UwsUwZ7ngtmLm9pUYZHB4+5pig7egzCIWaWGBzupLnclBcNjhk477/Q08P6LL2433VGOu0y8EW4RrI5bJvdZ2FkxEVDFjvnMHuO3CGyLIH5A4FfF+ynub1V8MVvTweHB8q/IXJyKh8OXr50WaeXTnXS//uDe/v72tvjyeDLZOMeuM6GQ6wzDvkG1nxxPeu2D/4M2z/0L6X5JRb9DOThIl9S1+S4jmON/AIMbzmBL+yer1AX5h9yrcUY8kOEVd1swRsNInDABGvnLA6tgepRQkwjh0WEAg7BWD3fCeyZrT32rP7J8ZGuPXNJr71yVW9zSPjxu9f1249u6T8/u6e/fnlf3399T//8xkD/8q7+/Jvb+rePXtfnP7+uX3GQ8SYHGq9eu6Jnrx7p0sm+Dg/2OIQNbZjnjN/Q/CX+jL04w97wmfJts6+xOkNId+FLEKdsjm6pJZ9+svNnGPOG3U25j967jPFVOg6ezfB+O9+s4RDviZE2MWJ9QmYs83vf8odNl59ANL7im7IOYo88f3nBSxnPC3BmLXIDvXKo6knNkYewhzoYrL3elcG1SKG5Wa8a5oJ3aWglaUWtILKxH4GdMUjBE5R1U8W5WkXFoysbcyIb19O4R86J6E5EeQlAZ1T4l/3E16J9jXiw7VtNfjjXY0/qmqWIYC2WQNVqrQ2fXd45eMIiAi60p5KImq5J1kVdr5ntKlNSBLESsiWUGU0iloFu3ZBCbl57Y4uYl0KuJ3LGmhwh76mD8aftE0t0/57VmM/xFFBzjKgD1hxor/0u4VnaIBsy+JDyStLV0wNde4rP2EtPyp8X/3c9P3n7FX39q9f0h9/c0d+/eqD/+d1D/e/v3uSz9ob+wmfvu49e06c+AHzrZb1195pu3XhKL3CY/9SVA/lzu7+SIoKlsPKGEA07IuClEG3oGKgqhLZ+BXHuSPuttryHUgSkaHmfpbKYjL3dsEeGY6d3HNfcwNIeut+Ra96ZZ9O7dZN/88/vyzwA9IEgPtt+txpr3qtrptuwHpagiOA5Xml/by8PAg859Ds6OtYxB4A+BLT04eDhwWEeFq54z68UEnlKkYNsihbilw0QEVJCNCbFRNnqsIr8taTN1v4HtIGYesQug6tSUH56d4rBo+b+kxId76ezgi9YBw7HIBbdcTxTC2ZXjQh2YWYfVWOOiFlNbcemAB1PjerVHWUs7Yav6f+F5gdqUajmeXzdEd5YgxJNcztfofbeI3Hn3aTCM2Ypy4QDDYzuRqs+bPa/iHkcrmRsuISRxAWDY3ZoU17tNr0o4oBtZ1reynwo8bd6KSa/HHCViUIvfRqLWcw0eUopf+mPH2N7MwkOsN3PM9v+YS3jgrphx85SbDYP9hnWjcU9auS62/1T0DLIv08ZaWR6zo9ZfpQLuz+7I/LCgAXpOGNBcTGubyzY8yoBhCaPmvLRgyMAexJ5JXNk4/cR14mZ2tK2eV8b7m0SgtqMP6U3JstnfFFjdS7RTqM7JnXMMxEZsG2ZOs+YLWz70mJfmlEB88haZczMrF0QP1bnINdd+WJtTCBJxkSgOMuTLAHtAsphGAQ6BjN76gRkPSTBVonKdwGmErYmUvU7JaIyykw39QaH+4IeWS7wDKBWN1FaH00YCzNVz4TCQruGMbofi2LDM0XxZkvziJ91MsohCVXLvbYDNOeCCIZyT+OSsW6kkzx+xhyqXAMq7ccNwSIGHhkXeHYQzotYOFCzLznrST5i8Ao72Bc/rN6HVMkoj0cM5tMWdK45csb2zjs4yDdKF5amNudN1JbiaoYyK6QtqUUblSIj7AgGQxNTz60uaHnLCbaMsFJBscgtxqPnslR6Q24zZ8uI9FpbINCXsOn5kNWDrELavWztgQ0Q6Xns4Hgjg0gRVWdobunDpKaXgdAUqtovP9OpZWzD3fAEUgnZFC0c5VmBdX8wLHmw8vkiBA8jcckNCTtq4I0IRRQwF91BFUv6gkcdBHlY1a0bZdXoOEAVbNdD9O7fpgJ9CdnonD8nCezs1LE7RlCSkaMHz2GkTqxzl17zS8y+JSuqhyKAQkqo2li+6WL6yKz4GjeuITs5CR98DCOoF8PIG7lIsGqkn5rIMj22zHSugaEJ4r6C0Z05kFPg2F6XvZ3sjoiQD0D291Y65Nv4sf/7gycneUBYh4SnHBCe4Dvi8Gpfe6uVIrgmv+N1AAAQAElEQVSD5G/4MusvoWd8MfUXUh8CWg777Gz8zZa1fljoZ/2L7g9If6HdkO8vv6lzOOC6G0u+3TbmyC/S+YMQh17MG1pcd5Ns+56Pa14JP3FpDz8cbI6ObziN5T1a+jOQwbERjHRKMU2T1+M1YrAf0snhnp564kjXX7ii+68/r/cfXtcn772ubz68q//8/A19/81b+l/fva3/9du3OcB4qL9ygPGHj+/ou1++rs/evaFf3H9Jb7z6rF574apeePpEVy8d5f/ZdMXBVOPLvf9G5eZsozX7wXYwfxPf/bUWLVYeuBpWzzqDHB++QCYXVgzvH5KQ3K/xnoAisXEpvrpU8ZfNiLthU2XxjPt109LDwCw8DZlf8cXN9YkkwTZVqIVNjrwe3yP0lvr8w7zgXcuwHs6nLLRHZ7AH4pilUU9cbpPjGlZEMLayEcqGQi+1iRCJw6dGQevT+vs8IckQLSJEpzyrIb7BUVyEImy11P0cNXxEq+4IBvFODtQRTxV5PgrCVgaF6Ju8Ls81+6CJGpzX6wz7a09crVGPIA7hGkIE0zXmMOf55d3yehyT0h65VA6OSXr4MfKakPJD59VxnxBEkAvv9fjivZaInBE3lXgGwysgzBM4bkP8mme58bl23RX+w9VKl3jnPHXpmAPAy7p+7aru3XhGP7/zgj5++4a++sWrHKbf1h9/c0//9cUDDtwf5N/++wOH7L/94KY++9l1ffDwJb3DAeDdm8/o5WtP6tknT3SFg/ajg5VYRl6bl62cW9gSSwUBlM12Kh5yzcIXcvPaVapNWedSuKxmlXpNDAXUjGcXIDLG152fYc+fn1/uGfu5MfgQr41JX/MZXyvfh7wTz/o7c51yrTO/L/M9sCZu023rhaxZi1NEaLXa46DvQEeHhzo5PtUJf/Bzwrv95ORYx0dHHBLu498ndg+Els3XweX0K6krTD9h9vlup2Q+qAoggWmplZE5hCKlh5j0sJkgJeeYmaQVEfKvshjrA4TiDETv0aWFdXsN2zPMNOaxhO0CrXrWRnUBotB+vLO+7aDGeltSWSYtawPpmgf2jQcE2zlNLncu0gQR7lYN64k0WqpSGnKzVmiw1pr8GdVyAtP615o/s1NGX3sThRqsgZh69w97120+yA0UA7HVt+OxduqRqpbX42yDdMJkoI4+buuw5cQert4qxSRoIIvAWjWIiwhFAMX8nKMHKIIgej1h5KIrfXxKgghQNrpAD2nENOzqgSWAHHOJ2A5EPS5WDBLz+pC5PaybNFEAhKqV05YhB3REBGZUWI4L3Sp+AjRBj2pco5xgP/NZdJg1JjfKiEgeYzxXqFwBiWNeVBEv23pEy/uFz8VqE+YNc0Fc7iH/smbYUXdqCvZGBtYSDtUyFsImgnIybBrKNmtp5tXAufbQy5FWVxFMyrjdyWOCSGx70rLb14sRHYjstlNhiAjR0XrHyNQ0I0cPEUHcNsxvgUQiKk6BKxgDeb6bNWZPI9ZWIAuatNDUWAd3AZP7k9eHxBrdkcbStt48GOSkTp2MwzadSELMKgm/EVr8MofNzwyh0Uqj5LIQpggsaGpJY+X9Rs5Lp8pwkmc/jDyfPzq+4NRNZh6M9QE4pc5Ar2d+KpgP02wR4GATwGtAUKFGFMmTaac5bVSybvSQiL7KxR74N/7ufqxYzKr8TSjn0NRCsdAnNZXZw34kU4NrGmXVGNQxympYaLlRoTKqRlO12pdhVYyvyfASYfpyHWNUXlVRLzmqINkb56KRPuJnazDKltV7DROBXhhveFuC1bkWMAOuOsN3qTweCcs+dK+lVu+MdOVgfzBTpOVh1pR8MG5nu0KD1aIFuldQc2CwD6U7t0EYI8JcZSjr2GfOqCzJjrK11cKOzlReZeT+cx/SHQQskD+E48sYVpZ1nUwYpseE+cT4kJp1HKBjBeUBn4mI6BND4ww8ruU5LAuB090BHeWoXLsAS8tbb4mZPYJcwxapUwIc3SwghtHd67YsNFYTBYIjrGvbDtszNNpiEQ3OQGRP3XkgiTFQX8awLV1nJKTtwYmGdV9RBpQxRucN3dLhhjwYJgec39KTzHBbduT9SGcfvE5jmEiHIugNeF0FG95X10jJvXOEUZO2FBGhiBBDgbipQucjhl9Tq5qOtIYkJF88KQlLyUDHS2+DRC66ae+bAR1Bgt9/8IEcwJXdbishfoUY1RuGNer4mn0ZEcEXyeCL4h5fGA907APC00s6PT3V5Uun/T86f8wB4aEO9/e1t7dSRORaN3zZ96GecZZfYs/44rrWmb/crtH5Qpu8/2lx6msOCgtn/mJM3HoJvkT7S+7aX5g7GhyXyfd7DlBYt/22UeVmPYL1AFYmpZqDVexABtI9uh51eKBqUUI4Vc2MgYWgtAYk3nJMvmFda66hsc69aOzNHgcTR3rm6iW9wkHF7ZvP6u17L+ijn93QF798Vb//+HX9+Yu7+u9v39A/vnuo//7mPgced/Sn37yu33/wqr5472V98MY1vf3aVd1++bJeeuZETz95pCdOD3RytOL+hCKCfQ/2t+nM8wOvw2BJvGOiYmJPipUaMgKOg5iVf/KxHpKfQR4bVQv5V5N/weSGIgPQI0IRIQY6UiGbU77P9WpyVaNAlOY4UdfzFSPZVbz1SDtjVtihbBFWAF3wGWQdL1tNRa8VwHE3pvK5JgLMmSSCPdnIB1gSwZIi8OaJkdcJur4Rq+A6nIOWXU4x8JEm11RvZKZGtZIERIQiopYcEgZQtk1bs+6NiiYbhRGfR+B1m2MNVdOcRDlByzIXhUEvhyTH2jbUW8B2dRbRVcpaq3rWRHSTbR4ZeY7mw0Q094hQ/rIMM4WGaFxRY/82vAcan+PGZ8H/VHiPx+/oIHTpeKUnLx/oef/3Ojk8f/Aqh38chn/09iv68v2b+u7D1+XDvj9/docDwLv60+e39IdPXtXvP3pV3374qj5//4Y+evdl/fzeNd27+RSfq8t6+sljnR7v6+hgT5wBap818HJQfQYaa9V0myJCEQGhRQv5lzziiwi5Rcwyouv9MzP8EfDcn7QZbHq/UMWWiY8jq2FXck822rAfDYel32l+X2x4Z1g/433od98Z+2bdWJszzIHhH/mWRmMNhuc3/Nne39/r7++jeoefnOq0HwQeHexrf7WnFcERoQhDKTVaDKVkRKQ/0mw5cnFInjiTphwjDHSWhK93qK6RgtNGF1ZnzIG+HsPlIkIRzCNAnmu3rNRgKjsQMSxiZcCltG4oRBrvALJRZc4PuaGQGgkubn0CXO/ptp55LoCx1DMHjl6xY2Q+JvaYIU4deZYTSeLk6zpCjjFWGCsC0P1uG/tTfny4ZNS0ea19KMG10dEJygJDkmDHAo05NEDprU74bNvoGPndabarlGKuYci6MQjrxrAtd21zLB0x12VHmZMxd5enQ6N0BPlgjhWtRy7IiFBESPQJs6Js+HomZuteSCyviFd1atatlKehVhZK9rxfRaftIadm8O9JCMlDFUDPLpuGaHYjspurGShqg8gGlGA1BPs+Fqdq7BcfAHojoKM8IrxrCFwEzTG2oefuCQfMshJq0+U5XSwCP906pJQ6Aj4Cg27OpckWk9HRKJJ7BbPs4eAlge4yjjUw6dGhjLY/FbnhM1ETMhfcUsfc7X6HGxpxIwCbZUrUi+h1hYSfY7HtSx69GerzEugCBpQcA2AzXeda4I1iHYQl4Os28l6pWrpRA/9ULCB6D3ijm2llHGtxrQH7uRuU7hW5lmGnzCRHDVRcRAwCWRxK1fEc5I38Ie0faKyoDQM9QJkhUdu+yquthJVb8vgdYzthO5XtIQ+ivRaS/S8ZZNlD/JpFDTi/UqJmgcnuWVBgGRe9E3YbcxIOekb6AUiFwUFeQFcRj+0RwXrmquwhhov0NGopI3RB83bt0NSbmNTnWjE5UNKHzPpIuh8QMZerlq5HN8o2YkdAQzEQU8/5ctAiksvTdpvzZm07wpYLGehdeK/mjFw1zrmPMC1nnxLwdh1No3UqTevTrbWRLIPJtHOA2O3BjLFNst87zLYfy34DdeqzPWuaql88/2C3M5RtySXBMOJRp+44o4hZK9v3cGQNOTyz3PWct33P5vhtbTd627u0MnKxRKvGMmbSM3iyfpJycUpnmahrVWsY8NtEWWOc3BOxZJb6CCgZ3PvS/oXRn/GxrqVOCdMG6lblgDAQj+jns87Fj5CtCrvkru0qRiX5ozYtLD9DUV/8SIuICvK41G0P+Hr9osgiwUji8J2TLf2RvEcjjR8dMrIRlvMh6TYRP94zmTAnGKij+3eqoZdsykvNAca5Bqovc35vNzOmJPsHVC0/eYu1BkHBl5A9vtXX3zQ51snJiS6dDpzq5PhYx4eHOuCAcJ+4FWvwfD4Q8N928ZfbwkZneVDIIWEeCp6lvU6u9LPpCzB2/xK85oBh7S/OBl+q/QXaX46XX4atb/jiXRcmbbgGuli+u0arq+9WPkRdH4KAQM/1U6BREIpRwJp6va47GI96iwj8wdd+QL7X6n1Yrx3f5P05PTnQM09f0ssvPa37t57Xz954WR//7FV9/cEt/dtv7uqPX9zTf331QH/75g19/x3g0PAvX93Xf3x6W99+9Jo+f++GPnzzZb1z6zndfuVJvfT0iZ65cqDLJ3s65uDlaC+0zzpWsVKE1xE6Y362j30JVhva8FMuPfWm4Ie1kMSh4SrkD1L+kAQvGmUYRWwTISmnfYGys4v0OZKCplFbr4IZgIgubIDA35ANyXoZvfeEwbGuHCkD0dBxe/QSkaFcrmjsda4JmXPzLc231xXYAjnBdeu6iGxN5iNCrr7KES0nwfB81CKSchuARk17DGflWno+AbLt+vaZJkNuw04JsSIwfyC1xFY+tw1LwF4kcwt4zf6yyMrojqFKU+qM1YnzfJBOSdSAuxx2eQtMiEnkRhrPqYspqcaGNeJjxXOAVDbmQ49gJ1G9Hmc0dD9DtvFoxTWsqOb/Uc/RnnTpaKWrlw71/FOnuvHCE7pz42m9ffuafsVz+/l7N3mOX9d/8Kz/yc/6l/f0F//z+i/ucgh4R3/87K5+j++rD17Xh+9c188evKz7r1/TKy9c1TPUu3JyqOOjfe2zzrwlrXba6/EzLa4mIrQCLBNL2ax7X7ze3P+8EOdayZAcKDfJoSfB4EhnZC1s17MwymcN8J7a8N5qicbnbSO/x/IAkA/imvfceNet/Z7DtjRX4P2X78U1f6iy4fMLeozjjA2f6cYFB1cYEdrnD2cOeAcfHXh/jvIg8IRDwATv6MOjA+3h39sjg3hWKSEjQqP5fqYOldeOtB3BriXR5HufKr6m4BcRDRDDmN1mKpFjDkO1NJIcw5KYksu5YyY5heNsuYLBsD5HeIEGuj0G6k/qLaNaVk11OVAzn50l13XPYZTZtoR5P6tGOc6PjpnZnp/E0rPU08mwzc3WqGHGIDT7rFszku6Ds4xudsH9HztyCBuRKgAAEABJREFU3tljSiwegyIWY821W6DYGudg2wMzu6MtS1kngT4FlW6Hka/Bycet5ONb/EQ+TjkXasIYSaXnnKXiCHYtUjJk9xPq3ydwKCGa4/3BQv2pPffZpS9KMG8sfZ5jYS/dS125KDM7Cdq1da5dHOFahHaBttVNG48vH6wqyGMG+hRrajJwE+XRSJcVcJE+ylgSstXNGVskhjkDld6YzUDt3fPkfel2isYIzNuP1Xu3FqKr3T+LYKaYzFmbqF2F+bwtftbShR3USP3cEJ0hqGtDJMMQMWLwYDNO3ebCO/HbiqO2mcl6pGu7arD+IGm6Jmw+wHyoq4B9A4RVX667mCm+sgbpTOvFrqwSyR6aMIrxhLYS5Li+4bVkRDrQUgY/dIUmn3pF3jy+CAMq3UQxl/0F88NvfYIDu+EplNmq5oXYDyI8QCPmiti9mx6v9NQpxrL6Gmrm5B2PY/rBIG3VrP13s7BFvmipI92dY3h+L0c1KGMc3zFehuEkvAK1gh7QV2V/4LO/gJ+1aTTMDLUdIpKhv1RTYEZE3ROIWptX59mc7BwjVA3O15gmA+Y0HcrWDwLYfjZcjYkrvY9kdm0W5ozBWI+eGINEBhzTTpcFBeNxIFBih4Oa+nxtpnzPc41UdF1zZZcWCPMjyzZU9qHbn0Qfdm0tVuM6ZTvbUG+NKHsLtYZtvTgRF3nPcr/zfpAbkriXiUYk+5/Z+PN54vpgVUDQHS7yHJf3ijzbRgQOYkZ3jOsM6Zj0OWcgCSlikcs6hBkRitiBsAEZLCskdM8hN2KVwLAL4R4KC0ZL4Jhkasj1+Vr7moLnOogub40RMAsUuzMu/PWMdH+4cOlUUQQjKEZpM1hBlC8kJbwXTk8w2NaiZZAUgULXsiUH6fmdZyz8VPNVi8uVCBPN606Qa8qfb8fhuqhvcY5r5DUXa7hcAN3T+1lxLcsEbjkWpMrgcAN16hG7DK7BDenr6rCQyGmGeEboXkuCgQ671Z1T4EkgLSIUERLd4dO6RUsC6Y7fIuF4J4CWgG2Anp855HTd1skN4lIlNyK0v7evw/0Dvpgf5xfP05NTJU5POSA80VH+kzS+gBIXEaS2+lLsL7/gzF92h0RfgzO+8Br+p8TGWf/ncWf41j/4i/GaL8Yz1v5inVhn7Q36hi/iPoTLL98cUmwMOO+LfZYsRhFeUyAFLEOSnyZGq5pbwAdmRIgOWocUojVAL1GjHfZFMBomiHH3/dvwRd4Q64vwfgb7d6Bnr17SdQ4+7r76vN7lIOSjd17Vl7+8rd9/cl9//vwN/f3rh/rHb9/Qf3NQ+A/w/Tf3829T/ednd/TdR7f1JYctv373Fb338EW9deea7lx/Ri8/d0XPPHGkKxwYHnFguLfyGpu8F2vWcdb3/YwDhk0ujueQ9frvrzlSrE/y3oSF7OUFLSpQYyP5n99yGOR6BlHyew6P3CKca60Qge0gzOZnnw/dBhtaefhlfYXTBAuIgFgFvhCD3NBQGRsBBqrkIXJ02cbeiutrzhdxonW9Ud/Ia8EXEZLhWtjWU5Vb5TYIH8CYcahYd8i/YIJKhud0uHXXwY9HERACyAhLcvrBTEueBdG9b+lmaIRs98E0RfQajeqsKwI7gy0h855wh/B53enO+hmU+RGBlBhZKbGiBfVg0iLXz4OfUyOvnf0MXyP3+2B/wzO70lX/rT8OpV++dkW3rj+lN15/Tj+7/3Ie5n32i9f07Ye38n/G84ff3OEZvqe/fHFff/kSfPFAf/z0rn774Wv67L1X9PE7L+v9hy/x3D6vOzef0fVrT+q5q5f1xKVj3jMH2lutamV8ntegAVacnStWRIA0a4gSY4wI/AWpy5BkXtS2BBBQkRAtIjwq+CXDk8n75MFG04a1bNgbr2mD7veP12h9w6Hgmned31cbYsyf2TZv9M9fxqR+pjPeeWe8z9aJNYeCHdR2DWbOHhFasS/7+3s6PDjgvXss/0+iTvhDm/yfhnAQeHR4xB/WHOQ7exUrydcwQRc36oqYCF81QPJhh1FeOI++TAXm+MwKo/EkQdWIbc52SRMqVdUi4Ogm/Zx6N02l14Zhg2fR80+Ac3zAO77WQLANF8Pfy6Jd0B1n4CKL9XrlAIMu4YugAl2GSZBzam52iThcLI387orAk4BAZex+xzjajEiNGcqtZS1dhkQv+Dql1L2GREZK8jyqFhGKUhn7PHBMTlFs64CuDLTiBBCRA3woAki84sjRaAs9Omfp2CUEmaHIzvfoWgNGEBNId4fWrtRoLhpeHHmdyOSoJUP4TADff0T1jKsaVjO0PIsMe4xzjk6UWEQoYp6PC6AzR4AKzdHxfnenIccPFOOR3/XwxBbMJ1wgFeGfoUe0gDfkfZoyWBr81O0DgT/BdWD2R4H180x5fzuhxRIoYQvQ00FsSeaAS5OBkjJI6D2QvlJE703mbFgzQhEL4GoGe0p1+ry2XB8+97lqSPSEaCSzFImaBUn4wwPAzdKpyYgpN8d7L2xHEAlkTM7KGnNGOAZnFDBltaLgLugZwxARijDy0ryKKdr5aVgJtIQHdHO50NK9F4bvl5/7HoWTujnOMk0HGBhZipkzHzu0+OWNYB77EFXECjCX8xFPWnX4UhirMDkoIXGZivyl5GCZFdVmOYUb4PH9DqlsYqhb8wkDDF8GYNN9F9NJOmZ117VGvoVsgwgKgKrZhJXwghqBySMH7z31tdrvOfw7Je65O9COmSnNxUrbHiu+cz2oi04O0SPtNDo91CFNj0Vbn9DTu5jon6Qsi9eVV5p5NtSiiAtGNtcp4Qeou6O2uFuIAO5DWp/gj9c8w6xNAZNyYXp6h2fOLs0jSDeyZfDWkC6YeqhQdvrs33HsmFT3NiQ7ctKYhjHDxd4pbHfvZsdC82wL8/8TNbZWFsxp7K5ktmeNUHps5UP0Hl3OYmQOqXOZ2zlLa6nrMW2Om7Wt8D55xAX+C6gp93G+KagrfY60Ur84eYt1HAQ9035siHN7Vxnn3iF8znXuWrc/m1IoWxepe9jN8xoN+yacI9LjT0WVqzHJC4dt/3Y1W8ZIdKyx/ab2NRsRoYgYwZq1iZoVlzVgWkaO6CGVrNy8h6BZ30FEKCKKRTrGKGIee4RkxdD2NWBK5MvN/iXMJXzfUvnxwYtwDb+9rC8zduwMW/oXuvd1mMEXTH/J3N/f1wFfSP1PjE+OTzgoOAUnOjk55sDwiC+qR9rfP5C/vPqS5oMGvujyJXgNzsDaX4QnrPliPOMHeGNNnGPP+FI9oXOb/MK8yb+Ns8afh4SWyTd+v9+Gd9zXM+DrivCeGljojIT1DeKel81oKsEA7xpMgIMO5W2OCAWmgdAeivcgSQhMRTCX87EbBwYbDgk2HLrYd7C3p5PjAz15+UTPP31FN196Wvdee14/u/cyBy439dn7r+nbj+7oj5+/qb9++7b+8bu39T///q7++ft39Nev39AfPrvNQeFNff2rGxy63NCv372uX735it69/4IevH5Nt24+xwHkU3r+mSd09cqJrpwe6uRwXwd7K61Y14p1ibU0798Ze8ehYUOugf+7ht7vhn/NwUXLWF+4OC4Sl79SrLi2IA+rhXUgaUNssoHR/WhEdR/+OlCkHn77jOZ4fJ7LfrZLSbm2szM2K7NspGNZTWONVHKEVjm6mjNZT8YQC+UxVqImPnjKopOJLtCAnM88sHJzjiGCB4fqcFEFsFKUyiWbGo43Am9QxPEIenSmKmUO8WRRr+ETaJiAdXiE0IpDIesNIzjwjdx3rs0xrJVv9t6FhOf1AeyGzcv74ProzfeQZ0+bM63aGZU2PAfSycFKl4/3dPXKkZ576jLPy1W9fv3ZfH7e5ND552++qA9/flOfcvj3FYfSv/vkLs/dPf3py3v685dv6M8c/P2Jg79/++iWfvvL1/T5z2/o12+9ovfvv6i3bj2v2zeezr9FeO3py3qK5/zS8T7z7nGNG3lNPkDzWtes0bLJLRQRVpAplJavJU1fJcBmZBcolxGOWiKDa4B2bcMEqRaqacxSKclZ3/hzwbO15nOx6evbmGMv14m1Nrx/rJ+lXE+He2e8z/yOOuPdZWlYP+v8uv+BiPmsydysoNbE/fU99zvX/3Ooo8MD3rGHOjo+kt/BR8jDo8N85/oPb/Z5j6zqQsjnQtkRyjHaxE7D14XtTqyfPdM2rVewrcIiuggCqMRGM5539hgL/BaPgL2e13IZsmvPvuGxNMoztLEUX4NR3keMI7gn2zRG9FI3l2HeKxtetOX/BXbrSzmD5nY+Yvah7YZnvslH59mrjNP5xrXtkvVW6Wwm59CJIcZ8Qw5+yMp5lHdETZLwEYuqRy1X2TIiNefMVlJ9mFlrEVzV7v3bsR3Xk0u4eGk8+V1JsRtp28GG9QzaHuzaZn7UqndBr9fzmzdma92NOgZi2XvakrpQn1In5YKw8i1LWg+v5Vx0wAA6ytSrwmT+yH7uRjtvFBw+MXtxtU+6oI3YinOANcP68FrnpYbYZiB6dwbPT7csfAsM6zPO5w9mSMdaN6xzESn+bwevsK5hUWmaBK4CUKrv7lmMhSxzKvSnjYvNmEvE+Vw+h0vygoh0u8Y5X8+1L4PGsJg7qV07SYZzieLnoOWjmImO8s2OzKg/BTAH6PmzFh7vV66HISIUYcg/h6luRA/GmnuIQI3mm5AzEcpPf3Qr5V3+RhZBXtFyfkQoJEWQjUJXAjulagUIapbuuabLG9MQn4k4cj7klECy3d6ecFCYAO7kVzwGumPQ+rVbEzoJ+LKGVW9cD4TWaOHaw0BGImaWYKeOOnbklwTIQDF8baRld6bRp5o421trplBECKFmyTx5+aJBmx9wfXYaswH89IiYdMyq0bkwkXCmMe6Bq9hRdRw34KihO2JklK6cy34tmnOMObbhLbTMwMzuzICJtBw/8kZc2SLGGHHK5pjyN2wDkX3WR4ZlUMXIkBwiRw8Nn0AAy6btxhYqXarmeY2waSeIKcD7afiKHLCNOc7+wOnYls9mTDWUtpocBGtPAQMaBx0FMwiiWxipdgXdMRaWfi6DDHcjItLlISIUEVJ1udWzCWEStEQuiY9kQ+noIRFWnDkja8zmpJkne7aHRolgnjSngGAuJYsmTxN8MKoGdwI9A7hIqwmxrxnsIgUiVXEI/OmmWEQowvEhlILmSNRuuIJrJVPcwkw2Jy/S6zMXQV0rwJphnwEl25aJYVgCpxrDB8WzwTqYx7P4PWHJDWE9qWU9x2XOGIjPmGEP6UCQc/QY15QJYN3I3CzPPhHntSe856MWMkOQ7qyyvNTXAvX7F8uFXMYT7LQCc4j5I0JhxrblY+HI0CpWIPgiul8HhPl/tTzWycmJTk5BHhae6LD/rZW9vRVzrOSW18Rc/vK75su0D/N8+Gec9S/NZ3yptn7mL81wZx0Zg89fnhPwKflybpk1OewYum3PNyTTss1jRziI8ILYlIhgfVJEaLSIkH9pGjz61UsAABAASURBVNHgGGEY0UMqXUI2QYEAUg0lQkpz8os2SHG/Mb0aH9zUWjlcYrH7q9DR4Z5Oj/Y5LDzWtWeu6PqLT+ru9Wf0zr0X9IuHr+jjd67r8/du6psPXtO//+aO/vTFff3tmzf0j+/e1PffPgRv6W8cGv4Z/t9/c5uDxVv67Oc3OTB8Se/cfT7/ptftV67qxrUn9MIzl/TMk0d64vKBLp8e6JhDm0Pm3/NBA+sU4CrF2QiHsZuE798GYsN6OSsRAjQ/fKoWCAPBXntceSDE+8GHzV3WQ/6lsrs/RHNRcgO/c1dI62EXqB6KADaI965iKhnXgo+wFWgmIn2BFdaKUgSZ1s0HA7paJB/RpYJDX3QkU0nItEJcdyZYEeFIKfglWoQ1Q1xj4zMkreSGzr1egcBkBZlBuCJsSeFfC50C7LOnaym9/2s+B2d8piyNDfcFr/i48jkNnfAcPXHpQM9cPdEL/ufsz13Way9d0f3rT+mt15/l8O4Ffcgh3mcc5n3z4S39228e6E9fPuT5eZNnCnz1MP/2339y8PcfPvjjmfv6lxxYcwD90Zsv6RdvvJDP1MNbz+nW9af1yvNX9OxTp/m3/w45cFyJxl6KLdqwcRseGFTIkCLoMxRaNBvsA8GEKSIA7hAygLJFlI7otvCF3EhV+FdgMbdFbhwmlVHZqVwPkoM/H44bXuOGfdywt2v2duMYsMn3zCYP/uowkENAYs4W76ez/t9UXZPnd9jaPmJsWz+zzTvMtTaek0W2XGNotdrjnh2AQ/n/En90dKST4yM+kyc64n17dHCkA/6AZm+1kt/HQZ6mFpPGpZbeNyUiFAFgYwAl//adbwy6ny1cW93rknCSm1LCamQU1FtEwAdWSzSsBicwfl/CIUfw9KI22cCtbJhes9/bhn8OSeBsJOGW6zR0OWkA/yN7xpY3V8sEriHzRW+NjvHazrnJ40HZicVkDRGhiMCo7nWm1jnbTjfn67I0zFtu1XWOHQmGkZiBynlCPLW4sCTr8oq3AVU9EMDXVcCmR4QigHXDuucCWRru4h7n6IhQwBYCPcqiUMubhdm7r98gSEbeC2030iDmGoJwTiANnNkxU9pvpTI82pqxy7jWwBzF/rWqOMWjNC+SoAZGb50b9kUmqdAxYYpdLrbBAq8lnwHmt57IODuJWfaQ2G6AQoxHBIvX41sliURiXXdAys+8CyUY6AJTCgZLY4k8QaT5HhhyI26aH58pC9/XvA4SLc3P4PnFiAhFhBgAWcQySZZTtia8iTTxtFTMCr4kikbrJcrEXfGTOYU2zwsdEXDBnqi2gQRfW7RImymFKsIATiagZ3wNcHKzNNBHQLBfoczzOxZVPULVmswZSq1prolOfi7CAYmmCJSOiFD9ElKqQdnGEnwfkg8qJ2l3U9WFpIb9FpaGdTyENNBDJbsSTb05CDXtUdvJcELabUjBL0Y40cJInUxfYxdylJ2iuR7AZRZi7i1zsfEzbnXH+xmSYwyNglthW8bKViZaIamR1KyP21VGMh5sjrmtm9tCzslALVFLo0ENddCRSiRd4/JGJc3AgzQmdLx1A48vNvNyMAGYt2HTMeQMZeuLtYiZxRUSOdpqjoLoAm3uhE8P1swKemFtq/YZ2+zSCvIDYoB9wBp9g9KIUKLG6LpGi6GUtGmUJaIjoUe2wNM6YoodW41jq8+RRQfCkPfSwJaS0dxG1swMbTvSlmGvZb00nW3GGLq9tgfMG0vbMcbgHiWdZ5TfGYatmS2LZxJleFF3+ohfRlg3NO3KsKqaso3MNBbDMsZ0UCWsjM8pdpoMfq8k7WIOMiCyBpylsUhBjQTp1aOEf8gu7TEjNSnvPj24G9Wv3axgFgc2vkykJKCesbC2A8xF79NMjDPKsMcazEI1Y/gaVtMzaaaWOUKL8WgGLMp4jfYkcKU8N+BwB9suCvl6t8m07EmF4VwaXEQoItBGt24MG7nlx170CGJBA4P2PEbZaLXxZTLCTJc7PnHmcPU+LGrL6HQK+wylJ3LUha2izrsCykBUX64Phy/FKOc85g9ZOCIImunUwutgwsAyENmXOt86k/Ow3C/bPwpqy3NIilUoInSw8hfYAx3zZfX05Fh5QHhyqkvghEPCQ77U7h8cyF92I6I/jHwi+cK8Af6S7L+R5oO/DV+U1xwI5hdpZOln+T8oOcM2/DcJLdfENn+5HjWQ05f05Pmy3uWGL/Let+b/4QOfxYYtWrNuyd57aayO9eVF5rUx4E1WQkQwaApBK5301MNBaJ4rkBEeHeOaXLMDO/zM2WsQqohQWAH+PXDT1+aHtHE4EbHhMDZ0uBccFu7pqctHepHDwlsvP6M3b13Te/df4mDnZf2Gw8Kv37+h3/3qpv7tw5v6j49e1R9/c0t//vR1DnZu6b++vKO/fHUv8ecv7+uPHBr+2yd39e2Ht/XVL1/TJxwcfvD2df3s/jU9vPWs7tx8Wq++dFUvc9Dz3NPHusrh4eXTfZ0ch44Puf97TfsrcX+b8m/osccyNmeIM23WP+iMQ5K8N2c/wP3AgcoZB4v4muVaZ8TnvWlrNe7NJu3GD6Ub9mSjFmuJd6y05scgo2EDXv6NfdnYhx6sI5AN+G/TrVat1kQ0xaiFwl42EKuNglxLiVog48kJ8ksnhvsVwDE88lwoNfDnXNRouabOmWctvhav1Qj7Da7B1+H4zYY94Nobe2T9bPP/sB9w2Gdc/9rPLXozHMd+eG/3WdsB9/9gXzo6CF06Cg7e9nX1iUM99/SJXnzuVNdfuKxXX35Sd68/qYevP6V37zynXz18gfv6ir7imfju16/Xf+Pv8wcc+r2hv3/zUH8zvn7As/FAf/7stv7w8Ws8O6/qm19c11c/5/CZZ+rjN1/Wrx68oJ/ffl5v3nxGt156Mg//nn/qRP4f4hwf7uXzufImAX+2NhyEsa3cM8mSDZdCMgIirGjRcp+xuR1WmwfiYOgB6PjY5qpJfkTn0R3qupVGIOHmXCc57Maayu7PEc9C2nk4x2cU/4Z3SeMeNLgNn8M19pp7kIA/491ztpD1TuI57u8ov5um+0hc3s8uN9xfz7dhLeIhWq1W2uPw/YB35OHBoY45+DvmD1WOeW/6QND/LPhw/1D2H+zta2+1ItPXbKD6ui365VotDL+tpW673w5yg0+IkMbYI+uKkH95/+Q21Q8J3wpEoIs25BQs+T6kSV5gaacFNq4MQe3dTFcvEnazSIule9QyZz0fDuKCeY3kSQqUgENkD0YDQSeAUfgb0E9ovo8DDufpUaZO+1GmaI5DZG85zoNtI5kpl5VNuhSBrQuaaeMCV27uVHgRwN6ktai5/FlgK2XEZsJicK4xUduL8DvY79zJTdGVgl8TgxJKAqFFa7xDlZhJ0mfD2haxLOAnb2k7uBARiogyLhi3Si6NR6co9zhrOchIg8EFjK4ipt5p28sMLy1t+5s1w1EXYVXkCMn75MSi55GAi2gH4JJykCapC9qIafPlOirntGLY54kA3cyAPaOCC/jdMXzF11ico4e22N6inJ6aowxHeN+2lu/5QSQZGX9uyCSzBFpsYVRekkE1Y+ZiVrtGLZNZO4g3HQyGyt7aMy1axSwI1CVnnfqwUzd1oUFc9/lKjCksle7c0YutMV0XDOX1Z8w7T4Cvx9drYLo7hhXUvcJvPflFjNAdZ95IfQTKFljkOuYc8Oe7funI3x87QYmuldi1YfNTdAGfi5/WQ6D7rm1urDVlDUlPgy8UpD0msm1AmorwqMzuqrLlBaJN5LyCSXMMmY0Yc4awxwVMNx+/RmO6cEyiyCihQdUPvWVOPtVNHzU9l/Wl37rhyDGlbYN0emWhZDdvpNEHR3SVy7BlDEYsMRIazW6j29HlJEzkYqwoc0sTbdZwKJGz+sqksuXLAY41bDMhez9+Y8eS7wGerZ68eq0tj43yUtjGNFUaOXiuEZNEDmas2DukdcP2wIgb9iwXH2BIr85AfWx3PaOCSvOcRl1DcfbP9cprzti2NF3zHK+dtr3WHWc3R1XPbyjrDlajlausc86ipxF/ZJXBRFeGFF70rZpchb+dGDrfggyz45mxzqORovavVKqUwjj0MU3AZc4g0oZNO4e5FHSfkigMuwdgqsNnEHLyleKxYnZGOwxSdjyPMB0IyKHn8i8KbFL6HDP8wdqMtPm8ZUAafcjPtRRBFBAtIhjZhoynWrfHbxbphc6gnSF9Ov/M+T64nPCpt4plnp1FVemWkSPGKY3BQGTG0G1fiEXy9Egtkrye8SzNoaGIoJyBoM8aBvlTLUx3+yPqmm1TgK0i0BMk4Wt0lKUJdHrXlCrheVG2IPxDnr/c7u/v55fXk+ND5eEgh4Knp6fyf4fQtr/wHh4eap8vt8Fv3qTmJI0v4o0v3zM22sCt/aV88U/s/OX6LL9cbzhYKjjujLi1v7hnzhrfmoOoNQctm5L29TzHe541tuUGny+dVC7RF2bR6vK4vnzPs18RoQiAGyGFaI43lGZEkqmrN1MxmDDZlBy6D58QMnIjcEdE2hEloSR0Bu6TeuvrC5VLkQcyR0f7Or10qKtXT/T8s5c5ILqqO68+q7fuvKBfcqjz6S9e1zcf3tG/cwj4n5/d05+/fJD/BPkfv31L//PdW/rnd28iH+p/fvtA//zmgf7763v625d39ZfPb+lPn7ymf/v1q/rtL2/oy/eu6zc/u64P3nwp/5bZ27ef1YObT+n2y0/oVQ6lXmbuF5+6pOevnurpJ4711KUjXTk50KXjfQ499nTEKeL+KrTywwkaXwDX3ACDO8+9F9iI2woawOYmrRfYcJizBqRpA3+GUiCeE5cznqd8JvCtXd/SBzvEra1z3+0/syR2kxBzNVlfY8/YFJfzld/PTeZT74yDnrLXPG9nWsOt4RI8ZxsO9ozmQz74DXUEgqeMj0Ee9Oxz2Hd4sNLJ0Z4unx7q6uVjPfPksV54+lSvPHdZr79wRXdeeUIPbjylt19/Tu/ffU4fPnxRn73zsr79xU0Of1/Tnzj8/eunt/XfX9zR/3x9V//7m/v6X7+9x728q++/vK2/fvqa8nD401v6wye39LuPb3MYfEtf/OJVfcz9/CX389171/Tg9af1GnO9cu2yrj19SU9xD6/wXJ0cHaj+BmlIPHNi/Wwll1J7wiUla6/8zJaCGkBT49Z33Z+F2ReBjsf74gMFzLQiQi4QUVJdiBaBYSJ1Brp/nmVFLI/DZBZVOg8F92UDmrmUa+7rRo2LMJ/3C973dc19G0gf9hnwvS17k+8Zx/iQcM3Bd8l18htijUa9xoNsyYJypct35dHRIZ+JI4A8PkYe6cgHggcHOuB9us8DsrdaaZWZXBzdV4xwOdBAWjnkdqCldCBuv2e0yBfNLoQcZz2RBpplOj203B9G5qEYe2V2wojtPNnE4SU0dVQeE48J6C1pw9yAbU2JaVEPb6+fzELHk+WdYtgfEYqI7TzbhgMA3szzvefaYVALAAAQAElEQVQCiTVjNOXzxyjDcwF7DC3alAtXushYRlk3GvWVLffRM1PTOUY6cnAsoFMomZSsmwrYHhtUE0NBj25EMVPNmFHMmdLD0KfakOgk5FpzCS7giSwNQmTbcKxhPaGf2Fy5Qq0FucaY156cioGetIgRzXYurrNQix6TnpqvL6HMTk7nm2saWRLFKVMUSc3oRPnYT/+eBTKn+wjLebw+IhauJm+T/RXa5Hcbo0ZL/xww6EdLEuizn9ysNwZLQzjmqNTMGNrymTHUm/WBTm3Fm8sJrHQQ36m8/tqs8iUfVIiyUxt6UQ4x5A0vahrNG0lQl56qh0Ytw7rQDVceqM9207/eljmNysayimew3TwUrBplXTD2nLyACwL7Ta2oGreLLDnrS8yREeZnuzTPZ4hrKWhqkdxkWqGG76OfZ5szotQqJRGn3iICM7rVBZy1vGSUiPIvR+jsoUAaJfwo+P1owEy9R6Sdy3BNIxmGpY45esVidb9tfhZZlsN5Uc+VOG6JHkgVLzCh2rKImC+FK09fl5mFng8mBumMdHJk5FzY6QiZY1S2SZGGmmHUsx0RyYfqtpVvaaDTvUqjoiDcSQqyw/MjmxFEBVHAIYZ/uLKJB9NRtgpBDmR2l2mpkZ+8vQFjIFRwzC7K47zSlhkRsxXUNWotIzZQAB23HB4sJpikKI+uTRb75vuQDEOoflFg6qRxV4XHKKtGTc12GlkPbSLU80QzuQQUfWZYT48OeMNrS38OkCmD3z8K4rqMnBa9AdsJtarWRp7Iky+cQfiokWNj1FZrW1YZI9pS0zyUI9jP94gqqayJS74qSz2mBfWMEeL4JQb/aOlovBYg5wzWBmCrw1uJgKRbz3V33vYW4LMOV5AXY9kae2gEMpigItKP6fzoRoS1MJUorcebKUI9fJL5p6nNpYnN+RwYiih4GaLhFdsGL4VUII9MGbmftkHGCgVPBVoBIxF1uFN1aIJM1uB9Gp97p1SNDFDpsKxPCckywpyyUYXyNWYdavrZNlw7g35k8A/lvt4EsTn7qIPtazaYFcFc9iXfh1xPKCYTLTkTPd45LoxLOREK9lhjBDZdyAiU9JHfpdOFblgfEKEJhlhA6A7XBS3gAqclqtTn06KZighcMbHeJzYATjJrKGOw07AXeHGSkkIf1yga0zLaA2x0ECZKSdC+RqO7NDcz1DfhOLDid9lVrPKg45AvtsccAvpA8PTkRKc+IAS284Dw4Eh7iwNCr6txGLPhS/Saw5qNv1jzpXqT+oYv203Wz+ATZ/MXcH8hN9bErvGvz86IPyN+zRf/M/Q12HBgg/TBjOOQjfqNw6INunNdv/nQgBoN3/TccqnNm+JrBdbThMf09oBuWBtOqJY2UehsEcrcxz0cjNMqhmAbONLGrJ2OvCXQiggLeXRoY+/E2jfs34brc7zr+2+YHR3u6/Lxga5ePtKzHNa9+Mxl3eCg6bVXrurea89wcHhN7z18Sb966yV9/O51ffWrWxwa3dUfPr2vv3zxgMPDh/k/QPnv3z7U//zuof73797S//r92/qf37+lf377pr7/6qH++uUb+gv40+cP9IffPOAQ8Z5++8EdfcVh5Oc/5+Dp3df0wVs39f6Dl/SzOy/qzdeu6f6Np3Xnxat69doTum48j3zuil569gldY43PXb2k55441TNXTvUUuHrpOP+7iFeOD7kecLSvk4M9HYPDvT0d7gPk/mpPPnxZsUf7sZKxB7fP87aHHbGnwI7VSquQIiLhZ9d5e66RWHGIvaJucJjJPNQ/YS+PD/Z1zKGN5Qn6Kdzp8X6t6fgg5RMc7vlA7bknLumFpy7rpWeu6GWu79UXrurWy8/qAdf/1u2X9PN7L+sXb9zUR2+9ymHra/qS/fr2V7f13Yf39ftf39N/fHxHf/j0rv702X391xf39Pev7utvXz/UX796Q3/76kFyf7b/kzt52PfvH9/S7z+6lQd+X//ylj57/3V99M4Nvf/wut65+6LuvfqsXnv5Kb3MYeNzTx3rqScP82/7nR7vcU2hw5W0J8l/OzF4nvxMiWfLz9cGiUvhAVhGhFYgFiymLmoRwWMZRAZuA8H7t2s2JGJCISVUjQfcn7ky5rE4Dvw4+G2stTmOz5ssB/g8rBP9AJDPtj8faz4jPuTLw0C4fG90eYY88zvEQF/7XWNYN+DPOAg0n+8pam14X6xT8olnn8ZHNlYhP1N+9g4ODnV0eMTh7zEHgIfgWHUIeMjB/r783O6t9tjPlebmvchqE2XGmIihsJdD9e8pbDadSHf2VYYwepD3q6vEDW2eK4JYY6YyyGZQx3OE9xnWHFfu3U/4HmTRwHlhrwwfWnqKCAcCroEuQ+YM8rfWip29+yZ9aUN6BgQ/w6mAP8JvRW01r9sssxdfF1a6R67Ra4mYIjRpTBJYhkNn4BCgJ0eNUTYgDMSiO9AIqqmA6f01GhtipEO7LZLIsZEEnOP58j5gO8B7iNergvZVSxGZpakNE2lXAmflOgdQb2lTzBHUxceIweiZrCnnmC1NzZwzBuGaUk2c86LWjZNMq5MRdigfL+ckTBnQc6/qnmdwDpnAdXif5igih5MrqGcCznFpS3ZrpxGxYOJ8TEgRkUDTaNxSriFmpAM75Tz4u4LZBJPl9eJGZVWSeQ+2mUa7YPl5i+w3mFCj+doLxVovjYgshMUEretCV+oodAF/hi29GD9zYaMmkkQdetYNahGUOpw7lKMT9nqhvj5LIyIUsYCTqOFYz2uYCgbD0zYrIBTJup7ntE/UMqw34cduQOdAalugQgmzQjVE7Su6FUIv7PZRm565ESH/qlhrhnjMPZmvaonuk/ADKXMdyazsQo3eJz22BV5jri3WAZm96tnnekjWnG4PTjOmSJTJRu8995g8y04tBHUXvpzPNnUaUIenyyQHpKJ0abeRa8ppluP6PbdhPkFBy4zJYViWoVVWt65qntcFytoeqbVFBMmO3yL/DwzXiIvyluTQdxYx6NoAVxqFlvrgHiUdO1USl6Vs0PRUc0hjjospUAtNtADbPVOhyuNxMJCP6Y4c7tIvyLPDyMBd/+ToXh5Ev6HS4kHvcjuqk0PgdFXDVOTV+rcGW9ugen4oY5vOjB3q/OT5UI9ZRvSuPfiLpec10rtInTg7FrxNw/5detd23MB2vC1j6bW9XcHWwIhM6dBUatg2nVH8rJX9yHG7wBQWF9yFZU3rxpSwVGJp9Chzhs28dzYWcTbxWZhFrXs+CJMgttYVMNVjiy9uGqO0rFkqz11XEEse8/y8vEfC9c8FZvRWrWSITzkNMWmPVRzmOYzHBv6Y04V6jPfaGCarrfL1mSy9Oy1MGNYvxKL2Bf5gn4zhiq5cVPIizuHmR55to2x7bBVsFV+2R9v1XrH1aDguvS5ixffMsL6FEVCPxWyV7XErzYUBvaosE4rRiM+YHFwFp2MNQToIxGqlFXKfAxR/IT485Mtw/g3CSzq9dCofFPqQ8IAvyvscrvjLc6zIdznuu7+o+wt8HUhsONRrAMmX7/xCzxf0M8OHenwpP7OcfMRNdh0Gru0j3nWN5Rf5NfkJYhr6QB6IsJb8WYHrQ2V1vedSITFT7c9n6X1f2A+2gAj6pKDTKxOFnvXJR130RrbkNNds3T/siJD3KwIJiCQW3Xvo3/tYLF0bDinOfDCScpP/JHt9tuEHzaa9kA73QyeHe7pycsgh0Ymee+aSXnz+im5yeOT/Wcn915/X2/de5GDpFX3w7k198t5NffH+TX31q9f0HYdQ//HFXf2Zw6q/fv1Af//2gf723X397dt7+vvXd/X9N3f092/u6ftvrd9Fv6/vv7mr/za+vocNR9zfvrzNAdct/fnzW/rjp6/rP379qn7/4U0OFm/qm1+BX9zggPGGvnz/FX3+3sv67Gcv6zfvvqRP3nlJH735InhBH77xkn55/0W9f+95vXfneb17+zm98/qzevtW4c1bz+R/R+8tbOPN15/RQ2D59p1n9A7xP7v7vH5+95reu/+8fvHgef3y4Qv65RvXwPP64OE1fchcv2bOhHUOUj955xV9+rMb+uy9G/oCfPWLm6z5Ndb+un7361v6d+M3t+X/O+8fP7+r//rynvy3ML//8i77cI+D1Xv6B/v2j2/vp/139uqvX9/RX764rT9+cUd/+PS2/h387uPb+ubD1/XFL1/Tp+/f0AfvXNcvHr6id7jmh7dfkP8nNa9df0avvHA1D1WfunLMIeqBTo8OdMjB6d5qJX/G/Hj458h8xv2885D4y7F6s9+P0zYiny0p6OER8HxGmuhI9dakiO13NOb4QODMnnbyriE3FEREZH5EYI1O0f78m/HnJbH4rPrzscHecD2pc1C44Zl3XP4NUXz5GcdvubHt94HlhLXO4CZwALjG3uS7ZM0fLqz5PG2AtB71+xxelxSKWOUB3wF/MHJ4eKCj4+P87wIe8+47Rj/y3wbknXfAO88Hgb4newppXC8SS26+Dl+59cFZN3btXc7+/NJlxwCk92PULNrWQDFjJFxel70615Zsk9LfuUxMYmvo3i3uRw3vB9iN253iIrs4z2rsVshHUBUzfMF70SjbWe2CucsbJf7lcZnnGZYFfMeX9k/QeZ5HlCsb46KsewYjYxaxfgeYi2WwCdvLa44ka7POq8lM9bFSzwHjsX0OGlc9pprTivE4MPlMTMa2kq4ctvkty9e4FVPGvKqt6Mlw1G5MrT+8c1Pc4nWV3MjxtFtEGh6CYUSh9m62q7sl654sA7ZXMNK63ArsXBfnpp0JZxk9khmW1mCR5+jI2Nob/O5zWVusHyJQB1Af2x2XAUOxNJKcBqqe36v0PtqT7h8ZnO0QS8P6I7H4rD069tGeqsu1nQvZJmwRRbg1xNRhtyjsybdQtmKGsRM7mcPf8xfX2JkfFz8xZ5qSikP3712Yc1/UGjGzk8fLxiM+cCv7BrIwxSJCETMURBhcd2BEBFUNCOL9lGUuYdn9g3cq3e+AtEnr8UnhLppapcwjVHiugYYFdtM9r8sk7KeCdQTdH7vZopQSTJ55WQw/HUrZfG2psNaUdqKkYOjXxmqUtUKybM4zGgRh6m2hduZRwpG13jHGtKjKyQiG4R8yvIAKyYzia/2lz+MI9Z+yGI6iZOZFrzGE98g/FOcl+9omOMJZXqHR6+d+4rMLOG+rZs9vLKIyHOuIAezeG9JbSaj4aQRI1iNCEZG6EAUUusyrNxfoqvN9rYaIc1iubRmTsbUqj94XXxnhTklvbpJzskAoIiR6wjygE+YK1pStrEbYDNdPJ0OWoJYl5rkeZBYavlGtZMAwYS9nq1BexxOACGq4+56OeHOB27zBEqhDJvfRcQOQRMGzab4nBWxY71H55RJyiwj0joBh/vxBi7ojFlYRkfD9sW2EhwEbICKUvzyxfeEqFKXntWATIP/pmKcwaj6CMXwdzsDKnuGd91UYShI3MiIUEWIoCF2jPUovfxAbnS9ZsAAAEABJREFUqBEeUdytGvhs5pqZv9bIRQw9YzLi3JBrnNge2POCfTGqLkGUdG1ft0NgFBHyLzE29IbUokWEkkJkHVVrCAOR3e7aywVLbkQoApDstdZnjZgAmbkzBLaBu9ZJlhdrUIdidAKGThwWSds9IhSdIoTLpg72Vk3s6hlRqkfPNWAbuJaBmn3odRm2jKrTZyIOzXW49mkxKI7E2btzZjUiFFFYcdqwnweE+zo8PNRJfkk+ycPB05NT+YDQX5gP+DK9v7cnf1mO4JNHyXGdG76Ab/gy7i/qZ9Pf3tnkF/k1BxxnfHk/ywOwdXI/+G/08KV+DRx/xmHYGXraXfpvC/nw0dyaGmuuce1DguFHbrrdmLvhb5ZwDV35N5Wad0WRl+4FoyAEaw+XYXUb+IjKe2m5RESv5Pquk/BAFKLmpZz9RTHSnYa/l4ZouSbvPUbp1I5wIPnsZ8PR8DQo122+rg0k0tft983+3koHHGIcc2/8T8Qv978J9+xTp3rh2cscRD2hV32IeONp3X/tWb15+3n97MFL+sWb1/Xhuzf08c9e1W/ef01ffXBLv/3ojn7/yV0Ouu5z6PWG/uL/rh34q/8G3DdvcKD4hr7/7cP8H6f847uH+u/v3sB+I6XtxO8e6h+/e3OK+ee3b3DY+EB//+a+vv/6Df29299/A8fh4/df3ZPxd+uJu2l/b50Dyu+/Jo9Due/zcO6B/uH5qf9P5v7Hb9/QP757UPP//mHq//zdA+Z/qH+yjsRvvRZ82P4blf+d/8OXh/obdf+LA9O/fHFPfwZ//Oyu/uOTW/ru16/p2w9e5XD1hj597xV98u4r+uDNl9izF/U2B5o+qLz/2tO6/cpTuvnik3rpucu69vSp/M+Kr145lP8m4unxQf5NSf8NyT0+WyvuoT+/G99TYLn2Z4Fn2ve13/J8NIL4iFCEIWRBwTOREarWSpjdhhwKxdPtZ9B5ju06D7UorWxWeLgIkeZBbl6XZcKLRzFnuIblBK7Jz6Y//+VbK22eU39mN3z213wu83Nsnc/t+G8BmvPnv/ZjnYd7tg371rxLrA8kx76tDdfv+5jvBa7Ra/I2RYQiVhyu7+lg/4DDV8CB3zEHfz4APD460TF/GOL33QGfHb//Vv7bgCvuFrkClJOlesvaXbeICAs5JsQv2wkJk3ughPOylu8DlHt4AAsKi+7AAYpEONLA1/uwLA3XcIqve5qrx4oa6ZNbRlphXdZLjaAKaEANHUQC/xyGgc/1HIdVfRFgNdGIEoiErSamNFByjdZdB6Q9Fmk/WYJfwqai1yAX1aZG7rAjQnRgGULRaFhdbeJ3LyBFhOZfTW4R0SfyZwjVJqDbXXCoURZBKL4GA3XZ2Uo51BCzuYs5IgIRUKwG3dei3qwzu2Lxy/nF9yCLYDAQ2T1/h/PZINaGZo5VRBBMpyx8ZmjSmcD1CUsfWXKLcIK1JQjG9NjsBxFzXEP1z2BVL6MUAUmXGIrKeUSLCEUUcs1w7hkWXgk+gSpMXuAORQBF6rJPji0QBN9HFyLOYgvkC94VSLUKsOiyL2EKgq4lbEzFUNy9z0jRLBoxEb6/tY4GX92aAe/rI0ZGObfHrOlYY9tFdhL2+KrTyMFzhgI9Qe2SgqtojUb9zEXm3iODqGA/jQyLHLcGUxFBpDpKL2uM6m1nzs5OortZNbVslMdaY44G6+oFYWmnNexgO4C95AiYNXBO3fXsmwgrxJpr8gpyN/JxEHbC/ibqGyjskcwZ8pzwo+Me+2jpPQy4CcRFkEN3Ki6Y3l0X1ZxXMX1+TDgHX/ZJt6OWlfVx+goQU6+IyVSEJ8a2w/MNQOH0WMiwDCqbMRQ5MtC9QoS7axrWl+i1fY4z6OYaxDYTHkBeJzvuta/Mo6fwEOFJrT0KrmAf0uJCLGqkmkNFLtQi5CXOS7Df0KPao+fdTTsXuSB2Y/O2DnIrDnKy0XNZQ6bRh8UNgom8KpSdPpU654+MrFHnvPr/QxtzLUub8xqNXd6+JXdO/5GA2iFXNs5lJ+ESu96lbb3qZPjWMHIds+XYMRq7W8DRwE/o22FeQTFBrZ+Q/tgoV3LFi+vExXSyfISdnPr2EGPG4eeNVR/8RVygG4jHdb9XHuff9eWUva71hm65G5e2i+84CU/X9kAQ1zAua9v3eCsyKbaCqLZj7zK4B7WdiiMJ5I/0R71LL0yH9EbtlPRzYezQmMQz7nazhvKaRauLcI3UcPLUTDzKopfHBGFTBdv/t3C9nP9fLOS8x6X4mZ7q+ll6XPCWb1H53H3C56KI3ATrI3epDw4ZMYJLelQml6Zl26EyFb/lyocSYI/Dv/zbNPkl+iQPBk9PTnTcDwn9ZXrfX6ZXe/m3Dl3Se5EHHhwS5Jd0f/k3+GLvL/H+J32W6/5FfnzRPyPmbHFI6C/+Z/7Sn3wdFPiAcI1d2GhZf8O+r4nfcEjQOHxoKZuGFP4GuMTe2URsr7kT5wV+sSERgYjyo1sJ8ct6YIEIBlRoRaA7twMruZJKXTYkOdRqRCgkIRT5q+vRpaqxajkmpX9iwfAZoX922PifW7M/jXm9DxvugfXChj/3aNynxgFJ6PjogPt5pMunR3ri0pGevnKiZ66e6tlnrujas0/qpeev6pVrT+vGC0/r5kvP6vXrz+n2jec4VHyOQ8VrevvuC3r33ot69/4Leu+NF/WLhy/rVw9f0QdvvaKP3gbvXuew8YY+/fkNffIe8v3r+hx8+asb+oYDt28/fF3Gdx/e0rcf3dJ3H93W735tvI58Xf/28S1wW7+H+47Y7z58Tb8Fzv3mVzf11S9v6otf3NRnxns39anx8+vyfJ8y3+fv39Bn4DfvXdev4T9657o+ZF0fvPUSh6Ev6ef3r3HAd01v3Hpe9199TvduPq1bPuR7+ape5tqvPXdFzz9zmT25pCeeONLlS4f131483NcRONzf18HeSv6srCQZgfTztvGzx95vuD/Nz6JvFmjcF0KyR0Tex+BzFhGdk1Jbxmm0wBe+zUlEhCIidSkUERZyi7Aeyl/WR72wF5izIIIlKk37WGNOYH2AOFnf+X2hcV3jM9W41gTcOMBPyT6smdv74c9qSmx/TtPm83rG8+p3QvrQ/T5Yw/szbt4HgqVv8rCw4thZ6rQFct2sdRUr7a1WPOMHOuDddHB4oKPjIx0dHct/0HFyfKxD9IODw/SviA3uwQpEhOiSQkowQuS2yM285TYI2SZ6gn9U6OrsdwnDzDmnctbhVi+8Gzb5NbfBTbGd6ILAWcO4sDvCsHPIqZ7JR4DbwKPQFPyqkObHKmG7eZgsG8VYCw/A0kDN7ktf2kn2IZgnuv5oURHbK1lGzz9nbC1thPiihm45luyF2TY8he3hY12mzyMDoS0ROeHQbRfMRLCunbmn8hX2o2OEK22HjRqxWONSzyXVMCV67wLLGJ8vzIs7a/bnMZ2VkDNFjnO2a461ZKyH8PDjmMImpXKYupQLxuVcS/186OydtfNRZiKvKaw+Er7O2dmtxUK357AVWXXkBIqB6L1bO+/h7twWLpdMV5bPQy+T7mmouG0XFt0eI0MnJa0cLqCSn4cfj5hju+ZrPJcGwXp6BGJp4IPJjmrP8pKT3xkcs0PxkJKcnwHL2TtZk6K6V1mk31td1DIAx5Co2Xdtky5uqGrLbcdeXpT1xfPE4jOvMsi14hhU9+WMEUtreOHoWvqsjzlcz6Hn4CTJo6HRnDt0ZKZPXGhS8V3UV9PLJDPnkAgnd3R6DkGLTvYbOZmmx8Uo+i/IADs97B0PISWz1E5Mmq43/F163QkHLLisge2ylKfzoicGShiqFohQRIgBSCkd5LmglWAwJ6ls0eAYs9tn5KRmMOwG43FFxQFPTHGlQ2YPCgeagci+1NXXmNfK2paSbxqSgxclPYfhB1U0UnLmyTYHIhO9N4Hl7ixAgk+VE6ZBxIjB6L2YxcTwkZuO4u4A0JyLzOka8wHrFob1RXhf5qhLvJ0LnGfsDMqEFaEkGvM2qATluCwpnaJBhIFKL58mb6QW0pZkb3InyVM1M9Yi46wVzC8RpnMhqltmPXNca4ZzagPMZZZme+YicwPfoo/r2aFHhLMrDc0xIFhHIh09Et4m26eIKIhdJ1ZgPH/8JMrSasVBqoEgUoA5RIOkY0sRoZAmiJa1LIHr5TPnm0Eg4WYTNUuqDK7dsg5G9YYATk0H+bnRgqQQXQmbIOM8GKRmJyciiAMQHiNylMfG2OC56OxiL2QC+DqGLuIS8CGJEh2REjpD1Vt0WcLe0nbH3AO7wVRT0X9JEegARV6aQlPL3LTQuGZ6v4Ykp8EpRjmL5s5XKeYtHoUCec0OBvSMsXSWpWG9YAuMPKTvd6KvWVlBW42Z0iYzvUNm3qKG+QpktdRzniEPizixMRGhCEMKKaELG8nOxUe4DPUEPC6lsiHTmay8RzBI4Z41l/KeOUpbbTBD2tmUJVH9xXl/f6UDDkIODw91zJds/02bEw4IT/mCfeQv2vCHfAnf39vXahwScq3asJpxaHC2yS/29cWfgz4OCq0b9cW/yfqZ44x+SHBmOUDOuh8anI1/PojtA4Q6MKAuB44b5jS3RvcBRF43G2C+cXjR0EWzNFDn3lANRN5nSxDBXsI3X5d1OPeIkH8JKfxTTmuo2yg/WcRFBIp7k7UIj2V7jCh7a32N/XQRXBEM6B6DChGhFaBrhZ0HHUh1kCq2xbdEuQ8Y68SGA9bGvTHQcz83+d99XKOvfbiDbOwbF8QCGvUlz3WwWnE4Fjr0P3M+2tPJ0UHi0vFB/pPnJy4d6+rlEz315KmeeeqSnvV/ixD53NOXVLisa09f5gDuEvKSnn/6yoTk8T0HnPsMNZ5+4lhXLx/pSQ7prl5Cnh7pMrhycqgrzOl5T1nDKfoJODrc19EB6zMO93R4sK+DVXBwZEgrgWjsUABf2oYdBc06YH+4jcpLT72pQXj/SJX3mlAp6MBSNPNLQKXLIdapvLBdYRsZZ6qC+9gUYQ/vGD+DnU3KepOCX14fS5TnYLFIemDhR+s95DyjcXF2UVVhr5MTzuF6N2vKeE/Qic3PFXuxMc/n0p/dNbyflcZzkgeCyDWfvQbsP+txG+RZ/wwPbkjHGWf9c72mRtXiM81cG57DBtdYm+GlBiuOiHznHPD+OTQOj3TEH2QYx34/8W46Avbv8w5b8cxGhNwiwhWsAu+Cr7EjGXNSRIjdAIzMn8piIEN5S+zLUA+Ann9bimcspf2CpFOJCq5PNvy4JsjsDkkwd0QoAuDJDOLnn1VCcmcO16Sa3DLOCiCVsfd0MLgGFKmM1a0btvJ6bBgmQDBRgnTM7GnD5/qpKXzT2tKGcEd3DKrUF9QUUkLZfAkRAVMQmrCNJl8dCJA6T2ySDK6dHL6MxyCOsXdi0GpEoYeCsXerHZnuobvq5ziMkYyvkduSamiqENbga0/kUHfC+9jEuuAsZQLbPSIUEVa34H2aicxKs/ZVOZWTpQQAABAASURBVJ9ZIyKyRgRSUsitRmuOsYyYuehRXmHgNJLiBnh5hhxvB4D2BSS8toL3nwq+bmqMHuKXczsREanlOjwAOlHqsB/Q9RNahnkwenxzpdaNLsIcetI5sPy8EMhFzz3tdl43eoDGuv2Z5SqFCiJhjqtWkz0Eju7aICKScUwqHpZ7ZB008x2VISqGIqhrCN1AD+FDtuAaSPT+M1U+ByxkkLynPSsBGq305lyoblUca2Amz6CImCHrvU6Q5N6shCLC1ha8lkG4foLa5q3XHE3ODMYgeOYimUhO6AAjgoEaGq2hdDvVvGhiiEsbX+4HYbDUiQSmRExC1SLwgSVXHkYXQ2z1EKFRULW+O7WKgBvQpEBKEdh0gYbeUJyrnRbhAEiug573c1wPrCJCgWK4DmrO3VAaHud4v7mxmdvgp+5cgzgEeazACWkH44gsPTAjYuJdy898mAcU8AjMINyJz3V16RzTCTiB5JBymuc3MoD1pJyHVYSjILrIZExfpIE6rwOt/D0YZ+QskRrDdq9guCAqkOxZ1iiHlzOQzuXgcMOcpe8SuTaNpFAsEVvdNR2aKXgcMy4T04sQC9LciKglzRQarBwXgWa/oWrRwq4yFqPnNhbUv6AGsQaCbs1AZa4A1gplRRqBJyKEoEciDUmd1miBYiCmPl3WpHRXJvfopT7cSHtD9QsxMSiLHuiGKoQxOtQb26mEba8j0RYvXhxtCXbZD3ZypY/nlSiqC4TEqN7Sn/FasF2Hp+txbbtaRTKzjLJqjEX1KIqxTWzGNyi6hYG60y9mNarYbYg2T4LRu32GzfTngDUkKiuvD4P1QlDfKKuPIfn2+/4I3RilXaLhNOzSY5sjDLkEmHXRXNNAdVmLRBBp3khiZzBvbNMhsS5GLVvFzWNpjiAyn6fBDIkPF2N2h9SeLfzp2R7S62ArCQbbI4y1eX1tqt1kdcBh1jXYpqm5jFHrmOhzivMNOxbpNrfgGGNJ+hn1b0Y5fd4NKlTXtGZsAa9lwPH2Qy/Lpe45jDR2Bm/HoPJz2o2pDgGto7tKmCstR9cf8FqEPx05TNXSSt+Wv+it0ReWxFSVtND4NX4Q8D5k2HKKSCYHT1PmMiBdO0NTxjrYSG/ABV++VxyorHTA4V9+AT86zEPCE/9zYx8SHp/q+ORYPjQ87F/E9zgkjPCPgTwtXIv3dsPhgL/0r/NwYcMB1IZDKQ4fsM2dcQCwzgOF4n1YsM7DhLXOyDXWGVN2+uHXHB5MOgcIy4OL1NuaAzBq9twNc7Sck7lzbRu2kevXsm3b/ie76eWaIoKLwkLQZWBljTQgAiXhWJwNCE69RUTXpIjSI7pU8EtTMx1YCYzAa3gRKeEEJ2RIFkopIQN0af8OVqvQanArYodOVgS2VhK60ZAhtxrznnIw5IObDfuZYD837PPGvO8Fe72xL/WNNsPPPdsYjuP+bFLabzQe7yaCkRuAuukgTt5p1wGUJ6wp58gU60Tgo6uxlkZOcw7YNNbOdQkQnoelEaH8FRKqgn2glx6BBBJSUihbRH+2sVaQK+zugukaIiIUERJdtIhQxAVQ1cMl5aDeIqXHJd24OCMU6ZedqM2ymBxns652Iz/za3zY7H9jT5r33xL4n/c2eH/OvHf+zG64d9aNNfqaTd+wr/atbW9afb7QzfuzuHEMtnV/hjepN+7TJuG8M392wYZ8X8uGmp4318DyzLFQxWolH+oZe7yDfNDn90weAHIY6EPAY95J5hMcAh7s7SnvCXviGktEBNsVS2rWo+FTgqdIjkqQo94a+8T2L6yuWjgff+Zgp/TQRK1QlkEf+SG3kBClo7g7oINwM4mhV6zHoGZIdK9Xu80TAj8XhqwTM+qgsloyyW8gFFDAc6P9lO5a3pOKJbeUHIN6A0kshsqDCEAvu0Z5fmDXgFh7/mDOHpduD4nuxFpswaU6YdXoJmLObfJnD2zVWPjh61ls5I1u3WDvoPL6y6SaWCYGeaKFmUChpzCPO8zDZQ8pgkHLRlDeHTi7DNTsC1faDOXmOtApRi/GpuE1GqV7lIJf86idFt1uGVVG6cNTHHvANdUeDUaKIAo0jcbsUDKgcHF1td4pJpUeYH2A+KnbDfwYDC4iFBFphgJZdVFYXI7MVbJGx5TmcVh5WOg5TXaZ19X1UazMljNpjMwfMSppu5k3ttnJYvso3bDZo7HSXsriMamKiATJ1SlTa0YppioSRyBMgPO9+QVgutUabBqmMs/5adTg6oarGcV6NGu5C0cZS962seR6vuczvHrWlBFTKAqdTUu6BucZZW2N0Ft74nqGXMTo0VaN5Eny3N11TkzurjjPmAK70R/UvquK6LzjUrftGiaAOQN1dD+X1kNhsYXBxNLHteX1sn7UxTbVPHlfo8oks5gvfekigO6yFpYJ+4jPPIrnPEi/syMiQ8IxHZMfO3nHou/2VRIZgWZJYCZjui915TS+Li+DYCbWVjNvQHahrRxb5MmNW4PqMMNVDSg7eZmnkNPLL1mvV8zEaLcNz6hjv5c52Q6YDFEyElq0QDcQ9FnDmHt/wGavC/sKCnOgqF/QI5urGNsBVVGZr94cFWaiiJifnJo4k+w0Kub8OPusGVPa+WAe55l0rDEzC40i9nm/5TUmNDX7hhH4jGF7knrWKDKRpUSJHGdvsTxFEz/7ksqholI9NzzOt6xlPVjvuQIQ9o01YE7d8bFlleH4obXH1KyYHxub5hLzbLmXHkQzPYXZgLugRxaKCzwzteul7Oy05hsPzA+YPg9XMpSzaqvVJ3yLeoThCsaFbtYRse2t++SV1UfFedsRZpYgdgpAx1Vm6bX4VgLfslfcguG9urAmNabsmDgrs9UwG1HeF19Bw3a3bnkec2750s75R66oN0PZ7BtIgk0K3sMgo+ECuDvMElg1UM/1Xd7pxrlAiN1YvwsMXPkk7/rNR8RYmYSuULXUh1HUufGCGO+o5zSmeMel0ZRqDkmwP5JnMbRobaFneHSGwOB9nbfCMZ32BXpOQ4uKhPP7O6uaElQNR0TkF/S91Ur7fPE+PDjUIV/IT46O+j/VO5G/pJ8cHeuwHxD6bxvux4ov6StFUIS6rR8E5CEABwPj8CClbQ4Dz7ZwlgeI9g/+B/w+cEiQMw4Zhr323z5yDD7nFRp1NomWBxUbDilaXu/a6wIYyvV5jeR6w71HjUMLdX9y9tuWrT6wz2NfYbpDXLeyOdyK61kaQ7ccftcwQkGIgaDbHxHJ2g+11X1rXcef2nmtIyS95DYg0OQF+sDTmHQKO79+EK0Y+5bwCoJsd0uWpARERKAHmuRx5UFKHZd4FEBoJcE1RYQcY2AsdMmphn2GmaWd65SUNXHQ5WsJlJSSUBdo8nWYQ9GKa819GpINHjUzafDIzKn0yeXcnItikx/d3XV4sshsxOOl+940nAGDIN2Wo2x5ZUhTCOcXAxEQVPKYgLI56iXHYJvzUzTVDBnXtOG67Gv9mbU058/EhgM8fxY2fB6MNTL9PPv256E7edbPzloe0K/JWRM3Af/GHJ83fz6Tt/7Dmc78OaTWhsPGMzjXcc2ck7xcF+tkicrGzcwDwP0D5T/5PTzQ0Tj8Q1rP987BgfaJ2dvf04o/hFjxToq6asoEYPeyLkNauwM7zKSen0j5efGeSsWbQ9XcqOmbDdHSgd0w0MlgRO+2ytJoRGY5phvUIqIt9Mm9ozTsrFJLnCwUelDBtetaIH5Cb1TKeCdO8Z4HxETsKMFMxg4Nq4QuaFGcy/J+7FZGp557ipP1VCCj12Sg/tQ+KrimkXlZw560+jC8lsagFzprsWV0bwmXMsq6eOxJFuGrjArrogzqZxkPIBzXPYE0eDnwzKQTZnR7jG7jVub6CVS2wI7Utoe634NLK41l7FK3c64qqmqrOdZgkVv80ij/dsS05GUgunkjJxqJ7NPInqjtADKrR/LoFAngvPwD5qRMALpLWijjQ1vNz4uxRZbhz4rRLZdBjayCIvk5NjS3QDUQ57p5oxy1otJz5dqtV6Ud1zTnaauZN5ak17x1SS60FbR9l1tPdohhOyIUEd3ThYuC+Uky72jLjp0UaUns6rYHlM2WFU9tuLphTlOtznQxckQLYgyvEbP3HojPO11kzGryxXqs3JFjZgd2GUvai6XkVDT1OSAiRC8iSozRpjHsqbT3uh7s4fpRucwdwXU9wyrpZ6Q0yXNHRErnG2mot+7L91OntgR+gViQLL1/XprMb4FYwa48BIpoMQGtYbijWhjbF2EL2A9cz/tk+MKcbkw3g9+EXMOIqATHoi1md/Qiy1dAQkR9WJitX5DICUUU+OYKgdcFJcFKjEZlUtdlDc2t4oYdcoqX6TBD2aw1uyaYbgwGAp5cRmbBNMtacqVDL08QM0NYxc9R2m44ci9zHzAyI5RCQqCLhvCMaILUXBU1OwE4cqSM9yS3Ch06I6bllpVjxqMFQV5CrgXbaYhzPSKKc3AWxBwc6ujhTcaY1oxea2Z0CecgI3KQUkrC1EKPCMxIHhV9XlkoNFpEKKKggA3iWKOvR/ADwboMViHvkddn2CZDkAVy84OI9Be2zMm62m7UU4IKi3nUdecqCy/TQru/BNMSXk2BinKbY2FYj6/JEcl7nuYoo1FBwB5L4jVABrl1TUX6mqIpP1q5RnTXtp68qvnySmPsNdJPvK8P4RTAHA4xiJv5WgN09oryGiNtD8VZAz3Rc3AxKhBLl69X1Tx3asWlmv60Q+NXORinNXk2g3UFfO9WDRIl1/ACyBHNS0JUN5cgH0eqDN4nTGWNjJy1NBla1kVBkpK3g42jkLuzRT55dBFTkIQ9xxNH9/IicHRE+ImmTgYi1UFszRHc60LWY5hcxGpho9pMUFZGC+oZKLFAQ88LaeypA0EEgQPwwx8R1NqGegvkWA9q9i2bOgHhON/7BFG2G3UnwBHGYnMUE2q0EL+IDRNIGdZBRuccTfYncsBJnOsLKQW/lM2fF1KYK9KWPV4kG24fG46vya0i5jGi64gIBgddiFBEwV/G9/hSvschof+mjv8Gz9HxcR0Snpyk9N8iND8OCvf39zN/RY1caz8cyMOEPGxo2sBtOIjLQwQfOMCfgTW84844aDDW5rp+hlxnzoaDvwY2HEpskOus58OIRMbZv8ZX/rW5Xivn5RBj3cq3sc+6/1YVsrEGNpHeeIzYS19EYAKBCAY4RkXkiFSCUdnwk6z05iBlqIQMheYWEdggdjnBG9GlddGwnRMSQv4UoioiFsAnKSRBa4VCT922epu4yW7Kejj8WCGwlY+V3CCcbxTZOLQJRQCuGYEuEAyiuZ6EBZrYRSB09dbQB4oKmED1OhBYAk3VGrqAZUMxlC3nTo01UcB2mgyYmu0m1x52RIjeEUTj5+IjQoEVwWig80TkmA60CPuEiZSQkoeIUERICn4xBpCbayOxGRURCpQIj96dhkUvEwKbfc3PdpfW/QyL57Xl8+rnfM3jxjOP7ecIhsj9AAAQAElEQVR6kz7baz4b+HneNzzXeVjozxDYGP0zsUY2cjbE5WfIPsf7s2GYZ/4NKP8650vbHDHWN+TwKnIXf1SgFdfld4jfCQcc8h0eHMrvimP+oMEyDwH5Awbzfr/s7+1rHARGBHsDumRXsrMjKSPHeYgoJsgyO8nksZAjVz1GtIhgpOPkUlLJ+9xpCLXUc8jMyNEebhGCVMbqUaJGarcBircF2MDzyWS5loG61bMu+SZTtwJG7JBQ9dFEWXJiHc4L8SskTNlviObPhBc0bCiJOMMHMAPOS0h2JUTznuX1UdU1DFS6ixBA78tHY6Y07DOgGtLIiuimKOKatVeeAXKqSIzjiYFSqY7phCwd35GLdk6f2/Mb3T1N6xA+/65ULgg7awJZnaBqWcaDp0x4KN8YI8YOMz+kIzxHSfWSWK6Ta0fXaF7D0EtGZnSdtc3VixtluJR5wnIxVu1AE+syIrAGzBvUtVgigrhORASpgWUg6ON+5by2gbsjgkWF+EWeEnjgfLmOT7/tEO4oyFfGeunqrVJDuBQRQHMjP/c1inKa15SS2GJrS4YeEdSIbpbMeJiIUFhSN2Xqle8YzN6HF58dCQa6n1+LHmgTeJXEDpJ5BBqwlMsNHzLzWQOJJGGhB0EG7ux1nSFRo6nvm3prUkQktGzUcd6SIkgJuZFooWDchj2k+/aB+Xq2NVuOJH30TNrhhm9I1qqE4wA5jMM7S5NguobM6W5y8plS9F9S/gGRelvGdooLobNmcgfFhqfKNGw/4wU+B3gNBVsdOUfNb4Zs6ldFr23YSRJgG5G9BSIB6zmB67MICpiz3wFIesSsYy66Yw0oarAJKNVdz1kJ+4xy1RwL3bE5N5zjS3ddA/Jch+fCOBS0ImWS3Lo2ia7Y9X+Mtqj/uCLM1exvc3xedDO5DUK3CVuhCMtCIJyZJdCrmymNXRyKxoTO0U5bZuy42MIlc1H20r+rO97VjV3fI2yn4AoveKRZGvCP635oDccMmbqHjkAaiN6HtZygdI+GN2GOSqbnLvWiHheXPqf4hlmSkhyyeviqUQNc1OF7XnmxS9kagypbYVve2YhZTe3inN2oDL1wcP4jo+28MKvIi/Mewfplc6HLkxhVcxovoCbfjjKVRaH3j9BuAXt2uUUhu/3QLCirIyPdJv4lXJDl58g1vB+WA1uhNetEpTlZI+MCuRuTiYu4hZ2hOaQ/eP76xqVdwyK+iHNj5Z2jIcrjHyswenc9o5sIRxn8For1Y925A6w2Kt4/DPrWWXaqHH28iHOV7nbqUH+yHDWHnOqN+0ul4UP96X3kP/b5qHKuP81bFKMZe5R3NDUPprXbfHfY+fHi3Ypzggn2mTURxe/f5nZqTNQiduKIJZdRvpxYhfwFf7W/0sHBno78ZR74y/3JiQ8Kj3XKgWF+4T88kr/oG/v7BxwOcETgIq5NzcbhwcCGA4mNDyF8OHi21hkHDD7Es/TfPjLqIGIj64b9a2JLcvjR/5uFts98gNF9Z2dnmWO+0NJ27bQzrqmRY5jbcLDiH35ayg3PF4t2Z90YakhM1KZN6raULX2Y9LIZCeEmuLfMhaqeDvgRDOt8BCTjxJdCNuROdw0QUffP3qzhFEDfrkWs/Y42HM+FpFgO6csBlhyhewp/RmFkW71Vvabg+UiqeUoGgoJn0+m20jcGEwaTO9+qf0BmGpJtGQ72VRuiWgN2NwZl246Hp567a6UkyjGu4HU4MSWhlvY5jrDeceQsfLYIaKw//c18hVgbZq59k1WVaQSbQ5gEjp6E3JxrlM7KCNn482ACwCg/GwS51sCmP49rf178GSHHz+uI3fAZaqA+K63/s9/6PPng275Grj83ZyPOzz+fkQ31NnwGXNs1t0DMGf6Z22isCWW+OK4j/8cgsaf9vQPlIeD+Yf6t4iPeB4VD+fDvgD84GNhbrfLZCSSXzzaGhSJK2mArENwTRqaZthezOrHmbeT+kWA7RA5Ks0xnY4RjzCL/P9beRrGRHDa6BeSf2e/9H/fa4j0HILvZkuydTdJmEUChALKplme2M0mS7ZcjISA0yrQLxpWq7rASmP/FsMPcya9dPOtaeqp2f1KXO6jPhMQrHcdA5hxqhIz7EcZC7nf8jcqOdjm1MkJ22dw2liQE5mA9dePz08oj1zzzaob7N0N5Zh5SPSEfz93juBDweJ1nTmyuTc/GjY7t2/FvM1rGb4rK/ah5XuVZ+qypnn85Zc76ZVfdw0Id9rwkry39GH6ur/Nmtj6HtpytxHjTmXkIY9+zcjXL6l+wJ0j4gWNqPPYtcp+sPZ/YPXP6D00ewtbR5wUP2+k4vUm0Ofb6WPwYR3V4ZmO7XEM0dXod/zbbV/ym+e+5s6MnLK49HnZ4hGddfXEP3moCnw0keKRxpA88xj6TUWcXx/WsOVI49rXgUTUkWRFJjVFz968U8eJwa1Sv8pj2wHuAehryj02eRHPNye9t158npi68xAEyrnPE05nr3mZ4MZRwj1nYzoC4ZVnGDsCHGviHIVHJXc83vIJU7dO8ZdY2MjJBCDK5gEOjpYetem2gPYGI1epBa/f4n7iFfWkTBSZG+xFlp773RgccZrpdD7sWJifb+Z5XHPOaEukL5jJT1akjcCMKToL16U8zBj569l1/z8UG9xTaqfd8UIf/E0H5TJIM91w5mhw2WUgEFl5TUI/jX3YyCSbGsiVnlVUz1w4XFJRogkuJa0tRBjNHJaY/Te1ZX+HMZ1IJMrHmgGlMLZHM7tM1OBnpgAJmMNFXYrxV7/1RR6rG6lsB99+256pvlzlZYiHKdw73mBHacvWjL06rnW2+rhehXARXEomgkTbheuiJjpxzJM/4hPr0Dl0RzHNUV3BRYaCOPIPjM5gwB6jmFJiTAlJRYGLABIsWMiEmUhF+ZkboR1+9Br2qUE4HsHfYOD57UwFflvuoPivAmrqAwOYsl1kTIuqY/T3TVNZOEk4pFdyvq6JDkGQbgRd9IVr/UdrbyeadyTXX9YMeUqYKxEGnBKF/Ob/YrmxfTbTv/uxdVgrU811KV3HfgJ6eWWYJKhsj6SLYF96pNr2iziVUoolCzCux6jC4tAvTMiKYoJvDqTycfMzLUJe0xvKCgZxYvnbpH/2kKiEFpoZ+ZpKJgrX1feaw/KwyOSkQIraLPB84g3PTn6lMei3AJbDf0Zc4M2kH9DfgnoOeVXfYPHPUjzAW0IPzF3VoOoNsBrKIdDCFV0ZmRtRAg6V9VcXlGmfEM2GQiRilem5aqoHUc2IHto3MjCTjS8K3t7d4u71F/Uf+x0e9BPDFoP+CsP/vEf6p/5uEvjz85CXimy8J0WfegjZ06bMdvvRg7TuL333hgfVfPdULDF9m+GJCjhcaX8S+/PvyRaIvMwT+vXAPX2J8lWbwcmSE/Lf1gvpvct9q6Xcn7jw64m9itXf2MNDdgfGAl6v9sddvtGN8R8CP8ge7B/jcVNT5lT+4TwDp/aqNjNA/NYEeRNbP8mg4+Zh8xn5lZmRmUZmb1QcZSQ7oF24h1d9/XLg4EFF+eGX4wxQiIzSR2V4GP/iZGTcQIrzSiT1PWyYjYTMzMhOPgdHNyA6Gpv3MtoHNxK9fFiuPDb6rICYyMzInIspnLpup1uYwGeeFn1kTXMbxk4RzZBLwveATLaZCPT7T+gxpiwIGh+FKBNw7A035dG4tAj5Mexnv6P87e2R8jnzmwLfgWb0Lnu2yPIfab589tD6T36zzjX8H3+S/faYnviu+R+nK7xeE6jvX343qYR/qBr3t1fiOb2NyA9zxtdxdjcyM4/vP74CP97f67vs9/+dPvwz8+MR+9IvAd/+fwry91+8K6zL79DKz/jpQ34WgNUeVmcHRAWxEGJIJr8yMxNnRtaNPmL2egsQFcGmNtTgMo0Ku58sIOJKqKNgz26W7Q9CO7fCJU+t3SVXQW2Sqb3heB+AHULNjUYvj9unNzCLM0N0Lh4Ef16t+L6sFdQ40zEQHMrFLbj6Ii8Pqk3ONYYj/7wNhFaBMnMLmr8NxLdKGtacZUx21rE7tg5Mjx4jMLMR+pQETvTzH7sfxQAWgRMEEIjj5pfNsFjVFlWrfTJQ8uAbNBO4cna9AF5gfWKQ8s6znxqsjPvyoRMyecHFee6QvYliExkDg0th5w6CfiMjMRmR4JTbpAR2NjGDsID25wcGJuFwXOU0yF4Os7g/rgPYzEH6mhHMZPQS0jg2jFo66nVIwZeasgY8ofzCPYGvJnDgC1148HSTgiNvHIVQicKmOQtRFfiVsUBwT6zLXGPoja18lyaLpkc11eM6DnitabkLoP0JekHbjtedaJOgfdeXytlrdKD5jXXLW1/JOYKhh/5kZjIYFg0lgHPUZ6RRMiIiMuKC2Rl8/z5iXmul2egVUjoIEKs5QDypEhX6GVRWXy/14L55JrcWazSGbN0JH2xwgM8fKEA5BJ+prGWMoizLVGTRModxkMubUgYt+5cxPXO4F/aTL1PqjnpfsG2+a2fuqe8Q/B39WGAymApM9anfdG8bbaECN9iiYtXBFwayxqEw9Trd6RslkCnAjyIFjX3CVkwPHnuH1BXRkZsE6uQXjgqKCJ91rDGrWelrT82+dLah7hl1J3MtYfNskt4D742j1Sl8j2HxigjsLL7d+ye4BPmNuXDVwO4eZAfExLBjyOgf7P3dsJX7qMJeZhr1yRwaFmuC2YqktjMjjJ/brQWcoliSX89JuWYvE1K2MVky6zRMB7VkK3DW6HffJw9T+zPAAczOxyyvPQxkm4sVFTWkq1V7PRfTZTc3itWIq2kig6+D3WWnUfl7dcGxX51u/0X/tWtk99hLZjvVER7/OSzbb+cvgoq/8TF4SMyCVmfzSzJPAu5atXNTpxIvrokdecakJHK5R8XMx6ch0PnMZeQab3307VQqJ3z7flTvE/eisDoPeo4PXs0l7iE1R7Wpa5B7sfjVYosPKHsFPDqJkf0c68fid2d8w/EBQ0L9CqVlZfa3Ql7dHxzKiWbmoNeWCC1734fOBJReljIdr5VyjSs0/nJ9UQ0V7xzy1q8/BT+dFRcTcnzkR+2U/IbesviB2n7oFF4Urf5/sfzTOyCM3/yJQn4PF/XzJ8lHNYFebQXfp17JXy65l/A9a/eqpM2Eb3XOF7iXnlng/oKmwp4zMfHhJ8B6f9ZLwI+pFwWe/HPRfFf7zz596gWDel4m+VHx7u9EDxLzYeP3e0fKSxJdz9VKEFyW+6LjDacX965sXf7zEIPeF/8VLkPt6mVL/ivDOy5HB+7v7ofPFSPU8XqiYA9R98YLkix7Cf1l1r7j7f7OGtYO6wR7u6C4c+72Tu2PrL07YQb33oj69PbkX8JTVZfp5Kpzgoy2P4syaKnRaKeuMLziSdhYjkp8A6tmC5ERiQWAmAl2C4LLy1CciUQn8cYInwy1i4MjjjNnDiLD4QTDgM9O5OKhj5OEFf46QZnH1RBFUjJBr2JM0hnMjweijR5NoT03k4gAAEABJREFUBS5jeYnPUKjBDqoDbby8FEzMfJ8fnHUs7md753lwYXP6PgP69i6f5+DusyHw+zkaD8/ldwyesTu9voU69N8Cf/C8fdUz2s/jndhn1Gfwi2e9YrjyqbfPF/3+v6+v8Luh7pvviLjTc9CzavC/0dd+vR/gvXDC9eLXfwV4u93C7+n7+3u8v3+E/+rvE/vn8yP8l4CfvgTEl3//eCvtW96ob4SftYh5/p6lR4iVETf8WnfyhhXjmC+/HIg5jnDWGNfvNOMKplAjJ+Sxw89vg7Syogw8hyJ+mOih7Ids3an5hWcdz2wt1hl1wRkZla/zLzh0s+5H+Yt7sXYHt7Pt5sdOD4nVYdHGy1+2O2f0T7FSOnxY/TkYPGJQEYU4rp/UiUJgfhp1RmgYA43A8Jjj7edDXj5TR0TtIWuOHy+6zPNLNILWh4fDSHoI3Dly2s08Uo/xJr26Pk+n+JW39O51+WX3+4e45C8ByTn2T2L3K22NG9jOsPjH6UW+elmPdhq8cyxu2UwWEqfktcc9Vu+VnQ12TkosyWFZgo/uCH9yXta+EF/XNNoq2WeyWFads6jgh+mhHpXdBG4N/frv5cs5dd+9uplg9UbUVdXTa3/pJNt3zkudSolUVIHOiRfUmdQ7BNVB5oLLrczMUTLj05Dhd80R7y3xyZLCYf51/CCRznS+Vnu2V6ajXXn4bqJAFc9A/XlXcdfo6h16A6FWC6ismekcWz78QKIv+yys3p3pubiHeyqOtHWYy5ATO3mrm5hMFS9FBTMxzUoZ6ov+FboY7UJnV1TWGxUd1C/jWoYPXrWolBM3prQOTJGAVyMqrAlyDnlRe9KhRxkONcGUzXXt3A2cG3KqiFxcN3sa9Br2GNVd8jXUo1VamCrKomLutf7jrnQRxcVPV1U9Jd2lOBODNuJkbA8ZhRG9aS1uDQWiBOVwLusPKGOBUiNwHYletB9EwWXjfUcJN0elnGasmWmPyXBBWqy4qvgc/ItvPaf4dSPahbnr4vHrv0i0YmqsF2rcpVhrtHWlHVH3te8luIwF7mVYuRP2b7gimUuRahHHGoknmom6ut65wprUFLLChynpErHOtCrT9fV6vahr88kHSKdJ62fp9ulkljflJcrMyMzya3pwt7DS+2ROHFzG4epk9I9+4De8rzgu9yLqGZmaJMtXrR6H9lH4PMD3IPYZ6aDmpFbESBaYqMxPExpqHKdicieBN7nL+tAPY6popxdYsJ9rzMs+YH1bJ1tmVFXMedkRXnmwgWeU4dVPCBrXAngcQc2mp1ZXJUeDO2AxMWoanLOIyQbXCMigHTa2C76rijMvSsg91WeopLJM+gJ3DXctqsZiMZNKFybFhmVm5BrT7bVmTrNyq9+KS18r4mkFbYki2l9RcB2ntPrAqRK4NfKoI5y6TFhgKucz2NuiI04idQwFOkJ92Z7S3MBfqLMm8F4Ag+R1ZFI14YuE2y3jzX9J9MHLA/DPnz/hy8HPz3/qXxH+v3/+iT8ff3ix8BGf5N/f3+P97S3ebre4URvz8ndu485Lvm+O+x6Dlxm+cLnz4sMXHaNebJgfpfnmBYovQu7TfvsSBI0vROQX6sWIPcyX/Y4vevui5Bt7hy8tfbp2rkEv+aGm8N0veeTBXfAW1byf6X2YH+GejcVYh8ixeqt3+shfgCZNCnWcb4BMvrXG8hNIQ8QsMC0CbSGoKZ+CqcGrUTq9ypPUom8qIzN1I/1J/rpHPEQVOmXla++65CTczxgZmSCSNGAEceF2i7LEmeyPVgNkJNpowGdmZCZEwxmCeA5zYAjqR6DAj4HFz0xmtAPsg3jwWfVCzMZsYMT8wVee8FCcLzzcnRo/S1yK7nHn+Rh83nj4aBAPNXymdz779sd8Nu9Y8R3faniZV88xOnv6L/V8tnz2xDc9jAfP4h3/zkvAb+oGi9t3sO43fGnKuo79tUBu6a0Bd2oGdqHukTPye/vGd9CX9n4f/V5+vr/z/fyMj8/Peqnvy78dbze/r7fI9IwBtvo5bfAIIzKiEKHJzMgUhtiIyDivZI9GckmmgB5XGmQhF5ERpvlQ4nJJkuNjCc0Kw4iAEf5vClSdG1UUXPX8YB1whqU1BlAhcI+xx/oiqigxWbpeon2Jw1MnAXRFmNQB5ZJbw3j56jIzMrOonsvltlyxfT3hWUSoErFdZgeZnNhSL92EFYE+wsmIb3Osq+MZXQK4FWsJHZtrCGTE4DsYLOH+Bk5z3GD42Yioi1xs0JXXTvho9fNvAkD4Pa/j04dKVsqyTPjnrAfshflxHH02BQskvRLKchHE4VVBTbGo53uL6JwdzlM2iuPKkuQR4+wB+6qDhK5hXOdlxPrGAO9gZ+aIPWs+jaiFoi+XKFjY1KGvUB5kFSXUieoFY6p8PgyOKqIn+lDI7Hm4dz+74LKDGm0BGaUrg/1pIOQeOzvCk6zfNwfXmX2u/hLLwbpXIT2YBKYGafrqTlaCUL3o2zG3QNIxdRohdUGR1si68zqVaicjzAr9SlRAIaM4dqbb1TDk+9xwqmD2rPNozhnlHBmZgCgBwayKMM6a47isFUVUTzzqQ+DWUCAquE5ZoUlRQU3ywmeiIa1G6IPNPTYZVUUy8AbQxstLZT4pEm0ebGZyYKNxLhLS/tlCNgRFZfUP6JDQqC8BcQ1ayuv7ndOK9fzrn/ddUU1+rl2HR4963irD1AkcxvJrYbYP9TTQVBprbhrdDRmZQirjFly1KIsn/jkgfAAwdU7aI9mbla8aGoZOWRxPQL0g7BzF5jHSImLNiq431ZkW1/6QZDqhw5Bh4MgdC5TSbXHW+NUETTPozyHbpSP84CmgcfDfsQNb2Uh+Yt1LRJQ+YOESIIxCUgN82ZcwnA6qAEm/EzKNqgqqIlCVQ5CJdkE+uODNp+stf+ZcD8Vl5Irsg866xIaQy4hymbJASN8MrwEzcPazI3QgyGTCJ8u8DfkC94XErQadwos4KqcjEXF6cVzjwqoA1k1+TCVseSv2bHxM25KtxTMyM5gKmYmbbI4wsn4CThiFNUIuMkrI7DDSCtcU+uLpHCDVC9zgw28El5sEjH7UaOSShbATBBblMRKq/7CDwvfzLhCWFC5pkOy5nmFsgEwYEFyZyXyOCtPCk9vvV7Z3g8agFionMn2yp9obgc7IJpYcznrMZViJUvWBs3VGZpY+I8NxQby+XFJ4RlRNkYxbYkVIjmfyj4YkVOV1Xb/OZYRn2UAwR0nwXWtgGz1nnD/NuH5EtUxsRGAKsa6DoMJNXAC3iqf+kFc8I2T1BwyfRT0Xc/+rVZ1vadgPmnrwqp6Y5KvPyXRmstdUVKg1SCQspmZOV7eBPgqEuXA4TVS+ObcCOYdcRM1oMvEYsS59wG0shp2362dBqmrNi870bLyj7r/6Z2RmMEUENp6vQb7AZruH89RZMuEZimNTOKZKuZVUzJR5ZIl6rPPtKNgRGoaHXx9pBFxwFYk9x8GwlvsQZzb6V5CihXh97XtwiwvrZcPb7a3/pREvAftfGH1G/YtCXhj+8+czRP3ro3deQrx/xBsvKKwVmVn7dw1RL0jqXEf4kqNiXoCY8wXJnRc13+DLl33wK/+FXy9RsHdyX7xk8V9T7T2WtiwvUHw5Uz79vgv3uPOixT7W69/tJ3jJIy/cw9fXV9zh7r70If+NL5befurGzC9+oB3cn/FgDxH+H7IbMVh3wAfPSGD1hbHfJ31hfM3zmfn5AkuJGPSjxxGX35yyRLFG+7KjPocYMmCgqLqITOJgZWNsj60faZ/F2h9+5aveGiNJ7oJ6aRpWQr1Q0fckXYpJ4VNj795Cr4mK0X7Xt05f2Cs49+FZ87kG5yzvmd/nOZu7w9/VsIa2P9s7L/W+gfbOy2Re/PLZqv3CfqG/zx71+RvTp/ujNWbNO/Yb3Tcv/b6+v3hWANz9rv1iS0vLM0ffO3v4RveF/rt037xkBPbiee46amqte7heg6PgeEdwBrx0z9st3m63ehHvy3hfBH5+8H0E2k9fAn588iLwT39n+T6qe7u9hbUZt/DzyaymcVy013dN7c846wbPkmWFUbO7DPvHvNw3suaVyC9bfvJ7KrlJghLqL8hFEJ0T+2YUN5hFHFcpj0jH/CM7SIiwEb6jYpxdm9yT4MMgE3HJWQvkDhAPVJRVSZ2lQfSlrr1zNi08oCMPMZA06gQfIrmIzCxwgOf5xXl1vfHpJWGBifJIfkIoCdskcw8p0dE5p3pCd1H3iF+DhplkQRRgbeDnWi6/IyLx5qgcPpbhEbiBE6Qeh9VJDzvVISPofXRZz3RzfXJZ6Bm3BtlNZq7ol1O1UeJnwi8qb0VOWGCvK9xNt/fZETIL1hRWgwrm5DrLJZ/pXUJiM/EX3Au6fV3CY7imZ1OfDVr9A5wyHeuROQrgll85A9fC9hrungAdu+D0jRsEJrjhEZRE8hOFiDIjyGWjCDsQRrAHk8HVvTpiZrAUIhxH3UPJmOjVC0WUJY6+vF/kXQpVPrVliddwtUNEj8ykVQZTRGBjXrs7NZmQjFLMxivUisr9NFV91r37OV1ATU5gHoaZReHzIPb99iZ4NDkv8twv2chknqgTP3g0DnJD6E9UJ3QzLEOXSH4qYKo10ZSteC5rL1DSJFE+zm6lJzA9Zt69NPEws1Y9u4t2k8s/LOscCzcp0x77IxiF3FS50hFzDzjRF4vUukZ1esfjQubiqyhUIsOfWP2mTRavdAl78vwiMkKQ76aqIoI6qTAtdUBiRxxXlvgIy8k5D3P0DCC30LfIt6Ed1CNuhDgMVRiOL/oIKmAa4DoO6ZUmepW5cpnEtYFr3z3afZpGJjU6nNpjDirMis71XHKT7WwzecViY3V3Sh+ldCENREX/daLbcQ//tfbUZ91px+XXfmpqkvvtByk7XilDUPfQGeaZhNfzI8GFZ0Do71vOufbxvCDzWRGJLzBTpddYfEfMNqU/Xo/pt455xp2ku5uGNt5TRdlrAcH1uQ32Uqr49dqbKlwlHgjxYxqqxvUcgrUaMa/VZobPBsFPvRWT1vwPQbXnMqsziXk2OM0aTY/ac/vmo+L+RRXzGoe+FZNe5kwvZrMkj2j5WkFiGrxz7IvsPopkdwL3YaxGy5L2s0ssNc4/o0Q/p80oEfrCs7S/MAbbykQMCYG7j53aW+4a/V1n/Apd3/PzbS6+OxmJs884SsZJ/uqpE3sffWGhuR1yO/JYUTadNnTc80Y/uPYvirM/vn/4xb2aHnJH/a51URNi53d/9lG60+XPOnP+5S68T54RRhxfHrx9pBqJWav7iLnkhT7lgw52ycsSA/VTHRJo9M4RtS+40gblOtiAq7942UDuAA6c6ZvFeYsE72+3eL+990sHXkJ88BLiD/bTl4T//BP/75//F/98/hOfH39C3n+h9P7+Frc3X0xkZGYwRV0s4dq+ZLnzQuTOet+8RPF30eDFj7wvUQYvUrS+qPHFjfHghcp3vVC587LvxMBWtKMAABAASURBVOBlzZ2XL3f6fGMbd14A3XkRIwZLDvwJ12Ttb/Wug72X5aWN/+ubrNHrEG/+nfXvrLX2ebeGPgMr7uS/gTynHYGWt0fc9j0C3cLAP0BtLLCvnC8V1S5NwIe8v9f1d8gbm9shBxKO048DOAz2FMVVb3Rlw6vPKqrOD4u9uwYxGWi40svjVwl2cdxbCPSIGSs3WG+gFt8RfE5RNXTFjg31udBjTNyx9Sx4tvWM8DKNz8VzFua+qNcO8t+8jPumv/X+i74v6r45Y31fMGu/rZ/Q/+IZaP7O1nxOvnhe8NF880Lafq5lvfheetcFdz7rO2sUqKlngT1oS09uCOru3M+ghtHnw6ncbjde/r3FG98Z//Xf+8dH+ALQ79Kn37VPv1t/ePn3Wfj4/Axz/j8OeXt7j9vtrZCZkdm4RdIZcOS1FlF9LNoJUlDOk6CGCvbVcf2e4+9l7leybecG2vZ6PmIWG1AL1h2gF/+FPNdshTNyBp6LqyGqwb0EIFPh62nQr1ew/LWm8z/lHnlugQJXHbH3HAhFsCfcqSmvpsqV19NZu2d6v62gRTl7PuKsi3ld85KvNUv3nLXGs39urjb5OrqvWa8BqTjnHomrx5rgTa9wt6bOmELGJTYo7lSyA9giq+2ZgS5Gu9C6FbW1QpyR3skYxdbJHiKO6xpJy9gB6AroPqkZEP86KOVwp+ShxufI/Mxu7mTa+L07K0fdw67d/a5glhzYY4yqO8L61nSktL2/mccUvap6xbW+Z0oPB/8vRs5dJ1qB+ZdxLnB6XfJY7/F3Zs4XYlMvfqOq4jEu8i+m1e9Xqc3FVbTu6Tlz1e1R1fhLDZRPsn63Y1eMewx7i0Wo8Rms3wSVkDFbwfyEjEFTOP9HYy31sp1J8ZB8Ol80jO2Rr4LHrSqpxL9Oedxze1kVNTtxzkUw+bsC82IoFFuK8LoHCNNF4m99pf8d1ByianJEOjenZ8wijC+ZPMtGhvb4QySphJgmyjrDaQa2uTAsxLrILXe39ZDVTY6rHtEA57CzEZZR4oGDqHuQm77txNp3ljjmHHUtzqC2lng6ZfUbmRAMovou+EBlrZu0T7hG0j0VOSUbUWhcLqTWWBAi1ztBPu0rs/LYTCdIjf5WSAnrB/uYmJqcGvOeQ9mMaBrHPpiYl8v6L48ME5Go7VsIqXn9UCfZoCIul+yOwXpHjJPVsKYIcgEn6hcUtHs2DnLWakONCeHmjEWsqwPnA9QfPrKkyQDaBiRjjGQGAzOH97sjZ91MlznlSZxToSXD2rEjEo0fFzn3D+xff1EYcIwSKPOAgM+1KE3xEbYM/aUPr1FUpgljMH3XGIQLKvyLV6U7IMsoQRPOMGxWsrwIC0zUXuHLBprg+SPhGUJzW3Adj6iVoi6onHHtadYnycLAWQPC51F0PxKlR9SjjsSzKZr0WimTYuIaaLv+5E6vFDUdMsTd0x1yG2TNYSL2vuiOrBs44uByhUZyJnZqkGJkZrXCRDsauIjICJAgjvbJBnKFOl14nPlgjT4MRQqwmgsIqEs626/07LliOCqInKOiDK7BwowoJuoyXJBQJ/SD/oUKnFRq40L3WThbCVadNoijL71M5gXauaXKHk5FEUujDS7zQndDRM4fveCMaYr5bSRJgWGgrwPEdbBe5Y61iOBCmBeUaMhoWBMz9XjH8Pm1LhPlRC1lPVjPZZBeRbpKizNYibISDfs0EqkrZSmcTs/oAdV8cRl5y6j/22XBy4t8ixsvMT7e3uLjnZcXvMD4/PyIP38+eWHxJ/75w4vCT18U/pn/q8d/Qt3n20e889LD2kLeeBy5weRoMIMXK3WvvDzx5cqY9g5/L9+XNd+8Q7u/Bi9b7vev8AWQ+lE1u/aLum9e9nxjJ88LH/8VoS95rBGnP0pnv+/aw6jeZ/5Or3u/fDzWmhpeLt55GfUFv/Tem/3FqL3et/53zuIevoAa1KhZ+F4xNdaZP+BLJvfGczUK3adrPdRRffHCqzVE9Gwf/e5f1qCW3oM1XI/NhrZQa5FXb73QF8s/LDp891S1vCyrte2Nvnk09CwfTp2++EZ3X6DWM7rPfto6Y877G65e7mG/OXtfEotBjbz+3T585n4m6oWff/2v+3Kfd2t9qajOGKi50696ml+wD+i+d45nou6j76fuk+P2l+zgG+h3KPnu3HiJ98bLPL8Xvtz7+PiMP7zoE/8sn5fuxp9+v8CHel7O36hPvjsNvjyRx0/gxboy8RZwL+Pk9So1nJkYclVOv+GfM6aAvPcSY5CRgFFYIJbFh43MvIAAwfodlOVHJD8RNaGPWivjuFjHtVZsuPyykzgqjBdKwO+Wafc+Sz/I9WeEZ13wuQH/tweC/Yxwv/Qgp+6omzHl54BzDXUiqn6mB5Z88YdvX/hqWhOBgz2gtVdBCsCysxE5f0Zx9MA6MsmALkWNszSURJBjirr0C0TZyMxI3H3N6k6f4pZVA9LPSlCVgsVSnj5RMKgOOCTZfbQgovKcbcIXh25a/oITthUBN6VdsxPkYl20YQR3Deglb77AxLC07oNchRS4vJ8JbtWR6qGgPebuqoagmiebE4ENE5xN9cH63zKWi5XOzFreOWkiqoxiSpirLZm25ipwslboF6xupF3JBcjM0BaCazWZfKbnbf/zfpQsUHEdM+F91bnNOIJ1QM9GetGXLshkauZpHkduNkxsAWlZYlyHXXq37rshH/YQBnWAs0auQAzfn0VGohOYGplZXAVrGrktIEkPzY6DYlf0Z476bxVLjQX6ks01SNVaF4suMyNzghpvHZqjphqHT4s8PrlIJrRR0BdJCHQFucwMSPZkNbdDHz+/PoeoS59FQl1mYrJ8nLL1u4+60kxbNUE/UGOW6LtDod/YkhL0MC8MBQpNgfSxVCgCrpfBT+0v/JWAhtMmpz4jghQ8XnHkovcHAz/CE5AV1Zf84xhFWFFOUASIbU6RZ7cj5AEj1uNS/aM7OYvwcqMggx8LEhKYf0SqIe3INc2agWVEIyPN25cm+vKTmrsggiQdA0FZKSoJmQnm4K/1UjMqw7FJCeJEPgDuv4yMRxlMPF0Dhs0xH+PUmWy6vgzt1gc/3SfTtT13MtkG99DBi/mayxcKdyFWTv+UzcikOBOHVzQyxsG9ctJPJ05VP0goTyq4mXi+aoULbUkizmKNymFaPhkGEjjGonH/z4e9eUBf9fXLJD/2Z8B9Sb7AmWqvZ4WnZ1TH6LoVMJVfE8FPYxzH0YqsODv4cc5SnenEHeD89VPBv07WJb269pQbi5Oxs8pAHceVeBfdFqxzzlSF0HH4p7C8mhSITW/4Oy7Z/1xZBZfFL/3+98H/oLcl4qfFfa6Pc/xJtPMPzR7CR+U1XQe0S8o/NXqAYWKpZyj1hKV5SvwL0XX+hvqhO+dyPHOrF9zh4nQPHHmB+zRW+2UV7L6xqM/A/fjdkJgofvpP5tjBzHT9DOpXyPLbsrAlP/UkHZdvZJyXOWtPBm8RJBkQczTvLOqOtjWbQ5qXIoh/GRY+ltS5k2DU1rGMbnQ4HUbtQRKUH1AZGbVDJs6PfpkykGamn/hvvOzzhd/H+zsvAD/j4/OTF4Sf8ccXG+D//fNP/BGfvjT8E5+8+BB/iP98/KHmPd6ovdGLv6gwJ2vWqL8T+Lwt+OKmwMujeiGDXbmyvLQxP7AVk6+Y/d95uWPNt/+aS5AbwPw3L4/uvAwaorSDFz2DF4FYcl/A/Df5V1h5+9W/OnN9tL0efXjBZP2g99cXPbHGC9/m2Uu9fBq8uMT3X5XZ647WfZUW3/hAfLHPewzXI2f/Prl73OkxeNrlvs2Du+BZkUOOJuLuPkH1MA/Kd0/4d87ta55X9aRw0PtuTiuov4vye+0Vf6P/Jifu+Hc0Xc/uZuw5DXxxxx6oNSI4/vhmKp5e6uw35h59WfitD77Z6xewp3sY6L+pFXf7kfsu3T0Ge3F/rSVGO9DID/ahf0dTdcYH0MKXBs5vRYNnF+ftdovb7S3e+G4IvxvvHx/ns8/34s9CfV/IYesl4Rsv0HkB+H6jHvidCL9vIpIfFnCwbvL56jb4YMvJnjGW5FGRERIRMXSDyRL6QPEfU84AOsipCS9r5HZQc11bIah+rywJagLD6lfBxvFEkHs93EZJ2Vv3OHVuzZxY7O7LqdG+xEy26flRZ7/XGZRuTuA6vFXtgrXLP63sY8fH+FQ/eZYvPCU3Qs0W/o37tItFvOwFaV70B3wuQWoFlTaYXNbnKCHS6fFjrW4+E49/JE41NcujKQOCYQXm0t/4FVb9c87M0fI5vTEqt/Bv3b9r/mu3n1Z+bP0Yv2ramrPjGU9uN52cbWaCKD3zLbe59VkieRr5xIRd4vmi2/Ydq7zFooI1PRKP8dJhack8xyWYHObxywz1fz64r+P36dou21nuud5iSC6S2nL/bZ8rv/RV9Dit/ldeVsjm/HTWt+zywdYa7C1RYpj/+6j9bcX2euxCmgG7kh1BXMcP9BKt6hWXtQa8zJVgm9BtEb+/NuKvGmzVlj7UPIQlPv5cVi+K/ZfpRaP+e4Uf5mqiBUMODHr6WYzkvvCNjw+dOEwKPnQGz4FZADeAkgLJ+osSCvexYM6e/C1MF8zMNIHNZCJDKX9BSSggB+qNPL1jZJDY4B4E+yZleiCAqVmhsZZ0rGssB6sWg965MfZoTI4GbCUaBDG/xuaBfere8bsiIlNdsLkr1MH0QJLRP9Ujeu6ijKBHZmJA9DWi165zaaqqumYSm/FcVm4sPnVmH6rrsyFZe8P6B3EmIgbLKa4WxZuHz8xK1Y75fKwlVVy/8acMDbMrhPswrz4hG85RNXFcWXESJ16B4ky8QiXoRycasnRgngFpzo3jkkdfc0bQZ4T3jz/i1wvFzD8LzTWSbjGh34h1UVp7wQZrZ5IH+hHsg/urzwA/uDLJYy8Dru6gGnXGM9fLTE0DX0nl2uGuO1XL4ybrZNas5xH18giy8gE/wYde69LFbZqgFJOgSiPKM26s2DrKWrT2whpyFcarqwV2ilqI80laTOBRpAbjsFGQFFOve0BpgckbKI2FAOq4ccL2dRqzK7+TuBPW8UyrnDNhVyWHLlsVq8C+RfRu49iMnpULqy9xNY5oKQ1Yw3MK9xxeNEfDCCFTKehAPggKJkASq2tk+MNq7BWxeZERnY/QyWxilGXvgwpAUTxd8pDVTX+CDrRitocbQ1PGvL6giFG0E+qqKRvOilhfYx2o3ylaOBWZWcokjvKCi/3S0JlgDleaLmJzMslUoBaaea6H1M/56Z4VmQNrTCqquCea0NhRSRwXieAZCnKMoipZFYQkony2HihC8UDiXiuOvjIzMgFhTmCQ8PxwNlVPvrhAYXMhUQ3RwZMJZW5NPyKPn/AimdqJOo/Db+fMZ2RmhAO7vxCp/5XI97d6UfjJi496GcJLQv9VYfm8HPn8+IxP7MfHn/DFyPsHL0Z4UfjGS5Xb21tE3Oqn7o1ufe37AAAQAElEQVR7Gb684V77Zc2dF1uCk4Ivjhc7vhw6/OLNq+OlG/nhv/TCLo12EPvCSF/US6ep+yYntzDoOQ5u1B722rsv04B21Zof1vBSavVZdteo80VVadF/gaW72hFqVq25i886K172Xnsa7Fd4Hleocz1tgR7jYf1v7t21/gov6u1v7ffWd92zvKh4rUMPOWHNl5/Jxskf2Pjed3/eKy+30Bx5XvDpD9Yb7olny+e9QFwWbj1/PJCRmQWfdeGz6rP+8d7P7ifPsPjjs+1zz0vwT6zwX/69vb3HO3i78WynsN+teuIFTvSVZdyDDo+/ZgPM3JtmJawqMDHCb30o4AtffpEZmWJwa/Rh5hcJs74e3XT5vZGF4NdSMkUnK6ef8BEZEbR7QlQiokUEiDIzMgGrVe/AZw3vc4FUHJd7J+i/82aEtUArMpvTH9P3z4u6Z2tBxTOnLiiJx0tO7Dy19tFoCzOf+SgmISUPjr3UYn3OPaNbAz2jFLutdVx0nnO5S1CHY6fVRGtSu2NyGmCFaEXWmstvO2fWdD3PLKEyMxj1EdbnA4fkfA7YT8VYUjWoKFuTSZERjKjLGCRwrUGme7vDQW9RSjJaK+vpnaug68IogY0icBNoG8GFkhpmNXUjkDDHGRuCnMDM9dlD1cCQTDovwFyHfSeTWFH98S+Dlkdc+2df0+566zMzGJEUJLOlC1AwUYh5mdPNTM0TzIsj4boEpc52hoEgXCMhMyHBEDTxs+KQloTT5D6Yi1B62VmxlwlJxYnuQEIlfdxXgRWwDBI9svRR8+kbx3Elnk+KwD0Hjdh67bIsU90HVhEr8xEwo8OJ4F53KBPhhVO1+huuXO+ke2yiwzXfQXmsy+rsz3nxGYkrBl6BffXngI6aIC6gqyEHRgUR1gYa7QFjERFyaoVRwizEdnlvYlGszjExs1ZxNhBJRG+SfoAH/H1CpkdpcJfFPQbPwPI7PaL+JWMHQQAiygYX69e+prW89SPql5YEuX0/hiQjIvkZE/F05caM5UNy17SDoRFz+HmE94wmw59gjuPyz66qqb1AVxHTaC1eFMi3Fo39BK45DnJ6dkp8xszjkW5V+Wtif6FGFJf8fToer1VoY3w2Qbc6u0MJrT+NaUI3cTBw+AwSx1BxBLvjxowPPWvjZ/SPqUYGVJwXoh4c2Lik3HbC+MUXbIiyAfA4aAr6nqCGsURlyU97GkRnUJ6MqIDa9rNCdl/WqfxOEuIoAfIi2GMcVxJlMBWynKgrma8Yx/5JhdIR61rKFbc132t2zFNLj2HpgcqMmie3Tm+SnZrzvo4+9DR4c0CsB25sq+OXgByKuVaUjcu1sheyg19SfCSt0XnauoTgs7aHmqmGac8HaPFKeUZyYtEKTRmbC/JRhJlXqMV6CXULSGcG73mYS08myXFezHMkbE4/IjMjg2udbbkswsjOwERkEoHYLiQz0hOGWhGR8V+vva791cGnQKyzKr+SvcqpNiMquU2tW0RSsLC4Zf1Ilv+v1iYlWv1trC9IPJxZ1KnM3PIpiWNRg+DyHpZPSEn9IRVyBFCO5bU1JwvYV3Nr1gpyDl1BiX3r4zcmB8Wctbt68CSEa5clvcZjTNWYWJLEERgyPQ/NI57O6lFgPDtphJSYfhknIf8f4b7EKtNPdi0Wl8spayQINA/3IEXm5fDM7f8yyZrNTwWNGBFHf5+P+nSi+Ahsc8FllYCMqJqMDC5818VjwJRIFx/jGGpW+Gh9BkCvRLHPmRpByAgXokX07orBdygS+g2jhWac6X5uUqKQNsbLxON/NJmZ8XZ7i7e3G3gLX6J88vLkz5/PaPyJf3g5KOpfEvoi5YPc50e9LKwXhrxI8WXKjR632623HFxs2+8Ft8ofeb0fX/TcedFz58XOHesLpYG9s9d7vQga9XLMus6Pqr2X/h5Dq+6bF0f4398D/b0wxnfYr7RqyN/trT3i1qq7vgizzyNae7ceDHrVvtir/h37CJapvVjjGuLiIzA+6uh5L8y17En83J/8i9rS+dJNVC069vpNLKo3dfrCuO6BNfQ9A2Gfb7hvar+o/aLmji/GtPp3X2CSL7/WW2c210Xb6xh3zvUGve/0/Lp/cT792d2rHh22NFp0h8+DMwrbs5QRPmNvb2/9vPrs8bLaF38Fnt2Pj/d+Nt8/4pP4k2dV+6GO2Gfcf0lrn0Leom1GZgYTA8vzG+wpvAjZit6PyFSUkZti96PyK0nGGLOYcL0jyJKPnF+nyjHxu4K/PKLqk/E/VALN897Md22dJxWloYXWNtp1e6ZFpelXFkIbtUBEsF/3E/MagRC/emFfjVZEKZcfD9cT/0gMCgSmRvmKBAz7CoF7WP0d241aJfp0dtHut0LG5YT+iY3RFWfSoy2EbWpvOlOwXGuEtBa0dBeYPHfaGWfRuXOmgaua4kMx0j3zeBK1yNkT1qr5qJcAatTWD9WA2oah6Hx7pg/PNhJ2metVSHxoJCq3xMuaEBclSz3ESgryooK6l/YeZiXbczBvuET7ysqKnNNjXHUH2Y71/heb0cIsj+AeM1VEX7sfGZmNTkZk/O3VKzlXxW+Fv+WquCd7iY56NhYddaP8y12edXx83eDF55Mzo9kqJp2slZkmI5aN88pM6DwXOFMXz84ikBYqS0B9ucfk785SFnN6FW4TtT9GbIdnzd+9p0S9IAc5XLc0BGsQL1erWswKKHcjTgbyMvK8uY3Pzf/Z7c5Bh6mfJuraAl33j7JSh+0ojCvf+wwva+QvMHHC75Bp9yHCIK5XtblSR5SZkZkVO4sODq/CNWXwM/WLa9urt89sKHD7+99BEougjzj9OK5WHuHpHJ91V92W0P00pXax+LoCd9+E4RPUiSNxCYo919g+JG5E5SDpPkq4TUm+kJIqrW1LClJf4NbAn9oycMvixloD1eUXg7F5cfp4DOuFObF8UkcPv3jCfH2d+QMxFBaYWLj4VQF15iNIR18Z/rQ/57XQbklVyLR/rvZJcj3wPFg0vR3itX4JSGAv+yL2hHdT/jZl7dB5kokVmBq1iY0wNnFslGD5KwflqDNcOQlR97D6aYUJ4I1hHH03et7BjJaU0LaC7UchvEhczkQOUPd8Ls0zH8Ot2atuo/byqh/NVoWumPHm2mYisTkVr8yZS5RRi6Nbtm6SmFHniS1d2YiMx+vVnh81e/yz3oyn39hrnn3Pt9nnHTXvPNZ/fxDksfck+quhUCjWCv3CYF7ArefAGP+iI3ZcOHVgnbn5hYMzv8jTpnfhg+PnhGRf9lDJZ0d1TvpHX3hi//DqR07xoCskKdtiekgtFFPdaknDwSQwl7FKljW5+69iucLLhlZXNjLxRYc1W+KRVNA3hY6nCKm5CJzgMhC4P47tALzbV/LZjRZmBe4xzAJpUbyOMCCn8RRrrclPY0pFYc+buKAUF8ag25zz+g6bW7CyfGW1BpE+JjzbQwCx+4RrLHnFBvbRFsHZaycnfbbBc7AOJuKYyom6LABV7uRZVcK+K4GPGzTITOfIxApe7KXIW714eeNlii9hfKniyxVfsvzhRaH45CVh209ewHz2y5j54uXt/S18+WKt//fbfPGS4Q8LM/x7jefrFn1p1BRPDUS9dOIF092XUGV5eYTtl0q+WCL2X6fVSyZ8c76sgvvyfx0Y35dbXT/CF1XfaOz7bY0vFUFr7nH/nj2Xhnr/ZaB12gH/zUut8skZ69uvMegxzpeS6Ju/8xJsBzpefN0X6l7lWmNfz6RfmMmfqL2surL3+r+h+LXWYl/2/d5elN7NeR5a8OX/vb/S+WJO9Lp9NsQrV7rv7s85fRPf+Sy+vr7iC9/4G/+bc/v2POnda3W/QSzk6n6M6T3Yd4GzHHJ+6DwT2yNKxDPCC+tbvoV4u73zHAGew3qh984LafD50c+b9nP+iz/tx4fP4kd8wpWeF4f1DNYzTW+fcRBexy++YN3gS9HgY6ktuT33X8gjjSimfpQlFYG32/ZlG9UQTXANULHOAtz89TsXosPMTYOCFAGjfHuU7/0grz+waWK4/LlklJ2aqokoKua1OHtO6sxXw8naQxfL0Cvd7hf566R64YXQzYgjdQlgrV2m/cy2flZkasgUZk6yYp0J4+lu5nG9TmVmZCYB4JzrjIn4VGru6axFFclPFKIv06KjLk0C4N4F0cMguXqs9ZdiSy0q1LJG9eJhfpLQY/BBC0zvISKgCzELjGNeUsVXTHMKey6CiDasdWoCNwt6sX3XwsL4lwuNf896rUroQe+B7VH3gmuGBN7jOLXstJM71UzNTW+rN1G5ywRf6x03BIHA2bMXnY/IzEZEZETDZyiul7Urf2QkBQnaVG1PgRkT+OT9c9Xt+FG4fmyXaSHlvxAT+kGH+PWi6li4hWnNwBeYMC7Edh3JjfvBRcpg684/aCadyerAMJkE5joOcvbTiNqjSTFL+rAqKAleW2ZlC/AO2H6EeKaTfkK+SbytXxLWx8x+M7PUUD2Iral+zRBeosU+2SzGp15UcEzmxEFwqu2v3mYB63MLnWKGYWYLNf82LaWa9p2Tu5P53yJpkKtXVsAUzRhH8Kt3NOLFxX2drAV8lwfMRDPEx5CZyeOsSEphXg+TorPt2Weheb+PrE6Aop4L3DWglstfeZaL9QYKfBgWQfXd64DKdVuiHuh8FI4vvfvoDE0YLIakbg83/OAr7qkE1lcJSTWXNTsRahqUwGVuC+kT1h6qL4Jq4l5NENPYLwQRAUNH4DpIz4o4bNSVkZm9qKLVHz8zo37YNxssNUSIzMrgYslneA0eniyUfsCtfrjFYd113+s20482UYjm3ZRaUhE9Bd0jmAfQBtdMRVHhlU4T+CPmnuhWvnFwrQBXGQfoykS9A2OaDxrLe/6DpPABxI1MCnUK+r2GmgL3v9fJZaITrIIXjYEd3HKtREZLSF9Y4vYJe1CUyVrYVkLjQ0UmThWNQBFMUddgBu5nNVS6oE4fVS/G3ksHQdlyZ24naxWOxJ2csF+D/dA4E3uUoaM/RwzzMND1eq1hZk2ZmO3og4YF4aOuEaP2l6U4aHIZUVpsP1ydZO0Kpam0e4GJ1NSYBDFhYqEo7hvbfdglueNsg4tcphP+HIbT3UxrzInuxxbYC1ubumQXC5PCJGKW5ShYH3GvbyHJGhlhUxF9wUSB2rJEmckcYNkIguhr64fu4MvPljC7A8w5TJUGKs0CNtt7hHsY8oXJpwsd9ZDZyMxg9AGxta7BIc0XPSIdI0oTgZUQEYGJeQ0t++HwODkDWrZB1kI1g2jSpRsV9Fx/2VO6FqscfWbfGUa3oAbe/dpoSA5SIrxwyOuZyqTxIyrJJI9xoFKue0CObizDmcPqyzV4boubOUjzUV0ItGVqgsbyrNAs9sv7sO6C+pxRuT/K8MJ2DQiGflY/AooTKBomIuYcdWWiKY8zZQPuuNb1nOwxc8ucahhqMzMyM5gKrjFmXCa8yGPch21ZJuo5CtcEPKKiKwAAEABJREFUpDP4yYiq6Ski+hzjXy7KSuHey5mE9+FambeiXTszI7Nxg8/M8CXf29t8cfj2Vi8EfUHzh5cxhQ9ezvjycMYfH7zMKfTLnHd8/4XhG7XidnuLt9uNdUBkrMv9iLsvlNiMtl6a+WKp4vUiasS9uO+4+8IJaO+8zGpLvrhlu87cN721P+HbOl5q7Xm57wfu+qLw7N91z+sWz57L1h6uGtfoHL3qXldeK+71IvLL/R3o+7/T75uXpN1j1Jncp8Z9Fz/33/WzbnJqffGnXRj0HGu/x37O3ubG5LV+hsvqZ9zC5+ct3+LNz9vPHvvOS74PwTNRdvqfPDsHPnieQD1H5N946VyYPW637p3JsyMiIhM/1pXhTxSXURYTXtihLRCUfZi4r8Vk8h0DxtKNEYNS0b0z/FEj7I8itCtOnAXcypmvHhXJRvVJSZCZkZmQE+pqA/xOCDjgOggi9KmpP0vQVG+4WPWhPurKnL5WF4zpW1cippwBaaIeUjtk/TNIzWu4wxO988FusqBXGHQSsHjbkGwtn0Rnub/HNaP2n1XnLAys1i5kJK7AODZBZkZmBhPHyJ5Z5/g9rI6UuczEZNSlxtwgxjJHzh9MFNbnFj9dGUHPwPR6NApPij3ADXIyAjqCuBB9ZfAzOTWiMz1nmsdfHyjuGlmOc9qlEMwF6mLCUsHBsMURGVzeO0bJgGC3pGsu622XUAG60Ar8zCRs4JTU3x+D3CAnV2iCfhnBEJk4DP0Y03EvpeXcsBUyDUVTP8IcMyNA0bN8mlAe+0UPFo+1TKwiCXuQt3YvUb+AJBYuGgNqNdWzHCfVWAwjXIboeazaGJQLdsFo4eHUZ9Ucc+0da9OCfoMOOHMMLMjIcOyAjr74nAnchp8b2/BwI2oN6gKU37T50gVXpTIyM4IRXviHa7yDRcyxnG0i0F4QZNFUUhvrYo+QPbOPRWvVTfh7JeiZkWQm5mL+nunKSdCvP1uk+6heTVQ/dYXmamYNaz2HrVupjhjNAPEAv3sNlIwqounhTqe2Mf2Yt4KMW4BkxOpbpJOnQxrXdIEmZeEcy1cpltr25nfs3FFHv8xk6RPeY58DKvKeSyEyAm0hsn5iXuqn+4OhFxmr9NxrW8g5ctrDSCx4qLUXsoflbmlSoXZpyw72B0bwPQv8Isu2xw7IMewc/mt//Vscl7IV4DMqUlWHUNE5uYszam/VEKVLJ87jqH4naXhGm2ftY/KI28lUtGp2f3Ha1uqxpTIb8zIu8m+mx0a/1aB93OE1fiH4rd8lR+0l7mC4ADCLWbffyX02SawRuC/HytmvBc9MnMl+Wku4dBU8TXvJU/LS8DlbjA1EBc9T/nznpzhP9zfvl2XOspe9qHzB87U86/BQMTMOB9/ftk/n0IKaa0LHWO651GJIzh4nc6rMvsapPvNy/1b7cz7TnOiOWZ+PPVfctudsUxoeqRmdxrrW6DVPfAZQl2CewqSR4j2PrWRzN91W+CTYcltFuWr93XmRSFb2P02/V60FdtX0pzkWcz9HcHWUiv4DsXPG67l1lR2tWLNKfRWvPjtzjVa0/+N8bfckMy2inq+n9GuiCl6lSDDirzYWfyerc+6G/gUiL1UZv12ddUN9jh3PCgJGJyalUV28QUEmLqteg4hrbLWI7aLHI0UR7KaZbumcQH0m2D1F3QxjudWHqY4KW1/WCqZELq5XZkZmo17I8FImbxk3XvK8gff39/jghY32/eM9Pnnh8/n5Uf+C69OXPR+f8WfaT+wHuXc09dJH+/4R1r7R423+ay/73m68/Kl1bsHqff7uT8S83DvwJda9XmTxzdEWghdkY+JeL9XuaO/zhdlpx9RMy8swX5598dJMWy8A9Sd8ySa+fBEHVy/kls+6lfv+ji/w/YAv9F/fX+TAFxqB5qvsPQ4r9z3iS1v7HbH2Yf9v+nyz1hca/Tv+HZ2+aP+b+7p3HTm5gbVOf4ffl0GPZft094OuTyAysenn8hZvN1CfmfY93vjs3v0s/UwPfPZzAP85uc8POFCf//tHvWT+4BnyxfHt7S1ub4DevlTMzHq5WH5k1OW2dhTZEx9vO85oGHonJpH0onWEE8g4L/3MJJUbqT+LT/b06u8QK3yhs3yll52cf4+cLhlrR/R/WBLOYV50iDfwCps/KcwxyLY/nWmam3NzNpvEZjq3EZcDhn+MoV6Ps9Prlag6JQT7+LECEbkf9jDqlxuSyxh1tuPC/R78qP1xvy/6qRUrpb+wOKwU5hzeW21gyxRXZOu2VBOvZkRVUtMmgN+ich8lRa7phZ4T3f/+cij5Di0/8F9VHvn4Pfuse6XfN44/JXiXJ+Exjkv2XKk89h1gtioq4idj559yDzyf4d5z91/vR4WgD8swcF6NqXmVeuIetWeckU/qOLh9df2r9jnym6guXl+c7+sELOfE3ENfdPTr7B6epA9bUCPit/V/XeW/JzMzssoeNlPcOa1sa09eT04sX/t4wqt+5bRi1elfsBdcEn8RPB30X9T8IPlxfz/on+mHG/ltb0+LLeKhx/Mi/yum/teHzw9sLRo8GKdfv1D9mwFscGWSE9yQf0mrPBSphzFJjfpl1z3BZWZkLgRvNAfARjINfv+wO9ZxDbxYl+uKFWtR16/PtqqFfTIyE8kC/OzpYqYyyYHMjER5ju2vPyRIx1UgGXXRtaxTIhKBjXV5hklAE0ZUqmJ2zPAeuWEMQe0vtguOyFnglk5fqf8TA1vJi/bdUSnqXBbfOVeaQMKIwaYGyfIVFyBqowZZXp8IKhcWpg40zxyFyo9ZF9iMugZzgak0xHPAdC1x+ZaAfpMNg74+eyyHEGx7KjFzZGR5Oa1BMp3IytjCvy+nOSZ7ZepElGG53gwO4nXv/h8qzURnEt79YCJCDpjDVBjn1Z/IOVu+UPUsU3FNBPbwQ9kaudbq6D62VNFUVfWFn2TVTr/ETsSZGZkZwWhAuiEN3LEF/LjoIBghoq8koKz30BSzDCYBQyNwt7HOJeggEjsK/dnHdrU2yDoaWaG++x3B8z3vwc3UvevAo1QGsuE9wdewphwn892n++FD1+oQjBjUJpwoPpwjoIFs9FV9rchImIYxwRrHwwiBwJB2BK5L3+pRYUQvEK8uSkkzM6z0exIj+XUHYj7F9Fqr9+8Pc7MbuapZa2A9P1HaVRg4bHKYB4ZqRLBOwGU8XKs3luqovM6UVa0xeftNOtg8qFE1yZzJDFz/yMzajOtVceU4Ea1paqMwOfnLuhIlZLJDIgdHFFERPRhRVzIbCNx9rG7FEWRVOwcee4gTEpkZ2gL6+kzcX0RRmVm2Jj6HI39o42wI59liWk7K6szE62FOT8vTxvG3J3fA9UH1wq41jZdf1oJqTQ91xlifHxrXHnqKZcLLdd2028qsBpWfrpKKy2HqdXFaytKDRyVLk4kt3CIzjxc4vsS5Eb+B97dbvPGi550XhtqPN14ECV4E1YuhT+KPfolo/OmLww9eHGE/tR+dN9d45yXke/2vmr7xIsqehdtbsBL7uBXixeW9/BvuvhwD/QJxRFnOtV6a8VKtXs5p/4/w/UOfwcvJUevyYg9N+cTu79gTsfwdrbz+M/y0weBACokTkTdtclYZNz6jW3J6nOHb21sUeGH37meE7XPvf/lZPp9NWT6fj8JHvfyT+yT+rLyf4Tuf1dv50vd2ixuo/lj9W2btAcPnhx8TEJn4teeAbcR2kd6i07XEXCb1D6hGfkE4Ox5mnmXVUXQG5zSBieG0YVAnFmVlwQlymtlrYBuURbCPRgSLsvSYi7Equcy2asjEujJyuloRMCrGYWej8BpOG6yo3wlw5nw+cNnCoF4PKFpmngsbpO1oPOyteqibvGcidwC+/szARoHmg0UOGEenoDOZYl3T1whp18KymzrKc29sb+OPPFzUWub98zhZK4MpIrLu/egR87rsoblRPbKDYzZOu0QmNklsqLMI5jGB7y5QbWMr2FgqUPfcu47Yle0nnNnuuu5ZG+ti7eUmTsG9WsmfY8fnRM5ReR1hoAWpXlibgScyMieCa1srknih3CzKs35cMyqTcV7LX/bMtOc999l456oWgv1EGMW89MUMl5Hi/nkAaEHA55uC+sysDonWs1wgPMZAIZBGYWYyEk9gagz6n8DjCNi7ZyXU2EA7Y6szmRkU8xyY1BPUwihluxHoMjPOH6gI4lEo3aAuQTSSuEBMaYggL+r3QxWRZMzV8IJ0RqYY4ScQ60oceEicOQb2AangQZcJK5C7tsBVGZnkCBL8Np7yEJRSzwbqRrHck88dhx/1maPx/E5ARF+D4oz5k3Cg/7uI07Af52+f1c89UxILo/ScdS1LDWtDxQ66xrAAzdkL1hgTy6IpHdxer39piC4zI1NYvJBsRAS5iJrQBBcs8+Ogjv3W+rjL1r1epCRLt90ffTPpCgbGGlHngzaznxoqo/YRfSENIb9DbqGVc5Z0Y/T07ITrLJhS6WdWjVk3gL3lRe0JLtM9CY7JBLD9CasWSDKMMHOMUGswmHbUPkyyhqLNJRz8HYeCHhyijkLthAXtDgr0TiZKS1zW3Am7DcNLLiPlalfl/DzVwT6ku/iBfBH+he6UnN7qVPtegXuVeJStuL6MiI0F7hqegQ+GsS20DaNd3L5s552b0/t7XDs81pn1WB/5+lCO5XAYcurVGmr/FSWsCemqxmWc0enV4448kwnNyzFzXYWO8ZvumvtJPFWzd0W9QLlOq/KB9mnwaJRckLB5YVbwmq3sY/MimXymqoxfCrtm95H1KGG7L+d/y3eRz2q3f6VP7q51v89JWmAug86Ms4mBOEXXqJ6MOU3NC0GeDUuU21zuNnl/UZ93qyq1uY/tK1/Tymzi4h8m02LJTevzhZM2LLAHRrmvp4s6wlBE4CYIzoXG9MXDr7kt9IzqOdWfFboFJSK6UzxfeaGMRJFz49YLOa3QX1A/pccqcit/sdzHQCwu/AootH+DAF4f02MG6yuzK2aqdc6d1HsBk/WUVM6oD7VCpqducGt07py7emWPiPtcfx6s3NV2h+Z2v5kfZ/tWkpUOv4j5HDz3OhjOv5VzfoyhDy3+PlitPt89ry9KZy9RKtVHhrQ+YBBsownVUXWj58GnATI7g1u80cK82Qgy5ycZFAKSCR8bMmUyAi4zIzPDF0+Z+OuFkDZvvIR6L/gS6v39LT7fPxsfn7z886UgMf4H/Pt8SfX58RGiXkrBf7yrO/GJXnysnC8iwRsvEt+n1X+7vcVt4i3e2COIW//ktIsnTjIx5JN7B8bwoeXg6iPBciT9OE7fmIKoS64cJnoltf5PkO1aln63KDY8s+KjmSRn5o34bb3Au73F2/Tf6/7eObd3OPFWL+XeecFnrs5pnsnnxzyv97bv2pn7QP/Jy73Pj8865/pM8P+AT86vYjTvgjXX+p5l7dF9itstMrNwm354yUUeRyK14zhHSFTMPfRFULsfYxwXLMUMemeEuSoAABAASURBVPOklnMk4U6/+5wxlRHsqz446o48fnCtuHTEj8N8RjY9pq1o9yUeY7l/wb6o5Qv/Unam9wYne/VOjZ645mPdHY4bWMfZfqxrnter+iX5a/vQukI/o9mg4ukvU+uaEHzxNHLptER/ZS0QfyV+KXLtp4Tns/CUXASVjHqZwT0stj4A+UW83F4Lel5CbBE1ETjO4tOTF7vOeOIHemanUWRHMakn85jr2ErxKOebfKE8vgvxGHS7R5bjs7t4Sv0F8arpq16vuL9oXxJq6/l+WMuQlJJpgpuJXy9rfhX8e7LPnUaM1+o9cahPKZtlHHHmjLYPcO+wCSOWNrj0xVYHOwc9XzaZ6WlKUhP6EDMx3fUruyQzVUZCVNDTQ9jkMc+G+/f2yHVlz5BKBe6LLcn+R6xmP5c9KTzXV/Jn4SvVa87ave/uv/wMu81xLob2mLbcS9LEA17kq+5B9ip8UfpK9jtXTZx+XpW/3ylYfdrPzPrsE1rG8ykQywncHpegqf4LCz5FppNutIRYf0AHzDOCKzfg1hioRzXgJQkPsV/rhRLAueZRO/AGGbD+kMWFYOAsjojOUQj6Z1InYl7s377nrndPn12gOd4EzzINGU0ELevNsHvEj3Xpu5ZWTh/r1kNfHjBCuJp78U1ykB9Au3jbC25PQyfGCtijtaXtZmfSHFGPVdCRjbw3az2zAvUu3YrWQ0XBsBJ8Tvir1vpeG5Im/us2FF3DbG2Vzck6EeTi4XK7dHlgs5QJm9OreoQ5FlM7qK3YA2mPnDwRcm8Z6EGsgSbqpnHoF4EtRJRZodZSNHkk7C8ZfemCFGjU+Xws9F+wojNJCeumERZjM+6BYlKOTLITxsJ7b2RUTWwXVDXhLg/rZkpiX2GmhMUuL2mWyQziQEku04i0wcRoCwfLfJGSMw+gnS+fjXss0iSOyQU6rX6JH6C+cxkR7i3Oq3hCU5g5jESHHgEruOKEVTAMNomonAhK+mxnHFzbevVcs8f6npJyHMqpMz6B5wCZSXtQNvCjrmTOzMh8AOuQYiSYgz7TO0xmRv9A5Q4D7xOOse7Ls0grqMNEIaJMxrx0QEl43uehXZNEaztl3a+AXyOTJnJikjB4VoiodUMdGEDGjDsvbLV8Oc6PS150w+J1C/TJ6J+4XNURZpDVZNcN/GPMYBppq7RB37JMmUmYwRTrysjqV+e1SK29xpbDbdqEXlgZj5fZgmuRtKwxAgqGgVOtSWj7jAaJOTyj6WrWc1A6Nurva38v+TvKphkZQc8d9hVBaocyawsmmtjqg6u+NZxLIgPqhA8iWd2gLjPRzH3jykVkZCYm20aGV07L9g2pY3ifohmIdrLNEa9Qm/S53d6iX3wlVtwib2TqBRKvw7CVV4f/tln999s7L7/eol5O8YLq8+ODl1ifB/74Ekv4ggv8+fxz5D7hPz6MrQGf4AOg+3zlm5v4+GQNYfxOjZZ+n/rv5PQ3HP+KbuWsBX9cB3x8fob/q9Xi017En/Dt89JOX1Su4z+lYS3u6c8DPre4X+C17vMDCz7e21bu7bNeIr6/v9VZvvmC8YZfmJ/BDZsT+JkZecR+bsQh4riOZ/1gfnB4bkp7PFDq0qmBm5mRmRGM4NKNFUQ/Xj7puDXKp692bP/Sssp5zNd6uKX3+5WZ1TFhmme2hwS5AJkGvR4yHDSTM/Z3FUzYr6xkl4T1Ma+MbK+ME2BIllnFZWWyKhKBX12BG00WG9EBe4oran9q5GnIPTET9LCX2aQ+oRKLYXh6mGNkeZltK1gTnD1F4B80zq42peYREa6VzHpaoc+tZNSl2euKdOJ++vepwRVZHeEszAjXL0QEYUgX7BGPlwrAqEwJy2NivzTqz9lEUUz74GkgVa1r2nOnX88iecZJ6lFbG8SnEy6EIgHnKJ7YHsaCnfG7vrXM1HGGJp7QN9a1KHkQmFtMzyWvNQgG9xt1aqxAqVqB2yz5TCJGzKt622uHOQvhWPKoLRqOwf4jqhW9tHFcVRgtiAjyg8m9icyMzCz+8cYz4SOi5+irOBkxKTbg3zFFPVfEWhXc+dmW2uaCnu2NmBe56XGe5makCy7nMlNHrTHB0mj9DKQL1ZsmrOrWekNVwFpYUwrV6S+r0Njchu5NHXl9QaNTYYqo99EZ2yyQiqg1YOYHiheNxAolnh71bNqW9qtzXXGQE/QyV9BPSIamgH7V+RkVxyrS3MJsQgHDHGZyHdm3OCf6B7XVxwYtib7OoPbb5JzJDUFIsm5bC0U7yDUga1Mr1iaSRqWQJHT1wHpv7hF6paft81OSScUE3tGvqSSOidPf+wVXXpBTD3mMvHhnFKWNedm33deKzGy954swM5kdWP0F8xv6DLhnzlkadfdZ+s36zAq7LmRmZAKIBATOz7C5QFuaJxtFh5c6bxgwZAr99/eHHaw+KFbZDf8yfPCKQNwNnQUsVQ8tIa9DpTjZFdUtT5pDjD3u74NJ1UJ/odSs7YM4n7wq8AE9ONux5xAUZvRPCW24QE6XdARafWGf+oBdJ54vNeLIELhCRIYXrerPgH1/8iLVIKDEsDGDyjUTmYnn3WLI1/3h9iBX+WCdEUTRV05/fjK1f/3R6ZqTeQG3xoxnz6Iuk/XiQvZxSvMliFrZPvF0JTlxJKyBiwXXBdIi5uVnoCQzQxu/XmgUrQbUtNuzm/UkLi0sWUTJMjLFItuaEiQhEjCm8YgXInL+xHaxKgLvRezPRKISmOCDDPdYebwaLgoYRZe2ptFyRBUuO3AeRs4dcVvV3nQ6Heio8j0dGdsJvw9Bn0acl8kdZ6b2u4XTda2sTk1kHAFnFPOCLVp7OAbCzlr3OqFZOrezbtTzFrNt1C9CAssx27BKbNSjS5GPeW1TqUCTLJzYPiOdDW5sYaN/dFfPaqgKohbU/zesImp0F6rsEgRbbpxO9JXFtN8z3UJU5AGoyIoijnuTWICOrJ+YF9+A6a1PJiIznaKu3S/ieUJ9kP651JBid4xjk/aS/gFKj5RNBYR7FLhPwxpRCfW1howoNgLeSMSri8/RZ1EcaWqsi+q3WDocPJx+1DRnOIc1C8aCNeo51BoXqFWnj9sm6dUIPGEJKx/HGK8uBfJY/zxKfSaGXmF9LuZttqy+ME6fI3oYV9Ex0cnBZjA7e/y+K5K85zjYu7ocsAKzj8odxBnt0pM9hD84/FmMmKXnQ2xwlVaOPS02M88Xh/hZLw/lbpGZE/pCHvAC6+3GyyzwdrvF2w28gXrh9cbLRPGOfY+39/f4eAO8HCuL/w73/vYR4k3ri7lPNR/x6Ys14g/id3Xgc72o+yAP3j944SavFv9z5d/Ji4/P+CwQf4jP8F/pVT/XF9TLFYg/Bdzb7ca+3P9bvPkiD9y4N/F2u8UNvN1u5ASavIVcI+d5Yescb8TkOcd+CUscGQEyMxjx8vLDX5iCxIoIZ9He8/MZdVlejnoWykw9qDxQv0sU+qybxe/nFA1c+dRREFEWPoA6THBpCNmGMwR5ufKkfOC0EMXjJ5oAGedVPlq/M1FrnbnTsxgleTzW5DGnxryxtoGmHFhGudSUrQmSm+MWI5SKoJcgFUUyw1smirKGVa0rWcxLgZhhmUtMoyKdLpWxZDu7qzMTTVrYIFYriiA1gomh6buoTE3S5bDvx1zzp8J4OG1UfR7FQTJ0a53yayoqJNlbPFz223soKag3id6/8/gszvDYZnOw+zLWUbNG9Z7PwOK0mRmZGcGgQ3hpB0RDhiRmTGCeR/V2J2yr+nXNElpbvjl6l7/IJV3xkWzCtCjaz6fpDtfs+sA/sxYVriXCalA+WVzmKDqer2pPrzOzF+jz5wfJU1ceTI+0cXIO7rWp65yEAtNjrzex0NljfqSP2Hrhmo3wXsXLPbj/hak/Fok42kaUH1zdfWn9nBdDslSzaqeLNw9qL1gHvjJhGKVL5kZslxpxUIknMDXoVbammdCI4py4Vz9PYVhQICo4p12jPxcv41qPqPM1a68d66wW5xL62gnLXGOG9fe95T9ZaxdW0ljfRqxXv3DluF9pMDjVUZYJ3/nEgBkRdU/xLxc6FM7H7xL23jGJffQWdmb6qBkzOA36besRxLFdloiofZJkGItNdrjyC3Wm7PNI6lQfnWccdaZYRyPktQumCvTWyvut0ArPSOj/itoLnxd9XENc9XYXsBjzoh474gDpJJJnAJn5+j1Iz7p/OPU3bUGFSQMsQw+wEWbT9rNo5ehN5hx1sySbr4qZrMz0fzLqRef15jk0wdx9cRiPPn+/gJ3DJLC+9myS2J4+VHKjp1lwmnG65VGmklM0I4o+JvMtWJQaUInFRUugPb9CcBljMk9xeZwhCx4yJOdQKyZTeuJu1fMqTFbNumHEGUSNcmK7LCsdokXLLV9aEO804euhdscrFXt+3Mf6cuSWSGoFhsHqZ0C8DxKkPbeTLeIIUbR/OHGu5P177mIdYMSZj+A/UjMyEycul6uIIkmX3Se4ao+NHUcR4vJN4j+NSsJqRbIXwjWkys+ae9r966mc+aztdNyz39T1OTTjrC51fsWpGPQ9o7NocuNknrwpeeLpWFyd/xJpgZ/Zy56QDBRV6lS/BHUWTC5MjpLpaepEdBpHkiJGka7vvip4mB54z/ZoYZ3y1Wd77qRFafceh3Y69kA0I0vANYL4cWSq7d/xdcSGqpfVp7/mgDlxEA/OzPW9Pha3VonoaM5KvZ9LWORkNMQMvdpvOYuo4GnKF+kLZbCta4OidOYmjQ3/BpaI0tpXVOCUkQl0gX1Ff0NHdCbJBH7UVc/spUfRNbWy3J7UbWQmgejsMcPi94zDk8dzbq3BsXIFvbXpLjOW82DPjg8JVrgyKkWze7/F7lzUnrLmwS/TUUkn0dnaqB824G5Y0ZyoDKKciOOiVYhqfLDtoJ5Od6sukrZkAz7fxeG38MWMVp0dnrLH54KIDSSIQnARkc9c9haZ+pWqKdO4+RsvzW7EC5m8PLuRu6kRxhm3I26udNbdWnsjLzLJ3+QA/q1AjxT2gQ808ujqJV3l4Inz1rnMjL6w5WOpC2+ZhFEc/CKw21Aq1IojJUmg8SMQhE+jX5LUJxVVX+shI2AUp4UJ/1Wsvw2NF/zDNtNIRa2Gs1vCGlaWU5OKcizlmQyDIiV6P4E77F385NaNyFuzQZnPUlsSauiBF4GfuQLDhMp4vqh2jfEqxx4qh2YVGq8PbHG7pU2rezZ1ekYT7C0T8Qwjdp/InIifrqt+qXb2sq77FggPzdY/M687WJ8R+nPk1a3wskrli752iwpJXNSsGV7sKxGsUKqRbY6ZGC2fSn0CutVvK0z7gKPkcFBacMQ4UKXf6kMfkELgM5zYHplZ6Y4iMvpqbVS8uDiulT2IwzFTW6LvQV6cfrr9KKovBdpM54vwEpzZrqfskr8EbkBcSAKb1Do6xI7NPXoWZyQUTcgLQyxD7wHUmADu1GQmgc7ENZpkffr4lC+X6DpWHzV+Miv1cW0ZAAAQAElEQVSeqrrlmibxg7Fc/JCGJkufx30aCwSurim7OKpebH1lS37mH/be2dfz0cEFlkRfrHhZxWLFtcMj8Gt2Bpd6iyTEKWnvBfdi/8+qZ6b7Pc67Tn/Urt3RoTTY1kwU4shfnEG0gIvW+SfkQ8JKKa1/t/GFUvmS/4ZqVhNKLbCYqIcBnE8Cz5hR89ePZnG/W/rQ40fNbzmLPE9a6O54pNzj/kep8aMm7EWT5v0dS/AXo/U/CPek/WeckbPAnUz3Ysjv97776PyrG+YcZ5v2eg6W0QP029aHj7r64QhiBMx6/mWKCj9ePlG9uF5SB6jTLwW+PTxpIVeLZmRmMHXP6MsyUSROUpPYvlf0JRuUAfwMf3AciNx7I9wye40Gaw0QC5Ek5igOH8q1am3CNdYv/FA3SaTt4Qw8Nb3uQAYJ5zg9FXMrJOQfMeAFDaIREYp6Kj+ziNqi2jGMsxQZEaZ9TP2PT++luYRPkuxhTFQH9gNdLeLhgq9eLHL0iZw/1CEnFaEovNKpwRrtnHPmQ76LKc9CJNqCE/4+pMTcc6XoJyWOWm+k+qIwgSYqGRG7j4ZT4PdfOVGXN1nOPpF3TXMT1p13zyKsmZER9geZiQsoZQTpWJe1xUFoMTX0PbLOMxPUZ0g2C6OeZVrTO06M08cNEdtVWz6KSNDM54Ibr1tYzysrUvtY3XoX8z/EgtoGjj1JV5OyThmZD+Dmk5TAxWOgYe7BfbqXXrnnUCxmznyBRCaJiboPuiyLy3Zmjwp6yuQkBRuwJR06waxPKgqR/ERkog9aYQnigrheSSgwcehiXiYEi7orkQlB7P302bMO8jp/eDWNnlGHuxHW8CFF2GOiDGTrgmbVCWcbJiusLqiDZynj+GGpek4i4BqxrpyOGrLJGU7mNG7iiLrAe2MzBxtqQCZ5etW9rCxUiBWT77tw7i5QUZrSOS10/pg5w/BinUw0E5kZmWlmYutNjf3FTB4ms2vM9T2Rmhwegz5VXwrWwJqf8LjaXWePniqHnReMC/RSKV8xk+vStT43/f3s1AlkYV2LAh+wcGYGoxDzWr1mWCUXP4koysSZyEx67IjI4GIa5PAYdsbUIKGdphYZBgtqRYTlIubVJzRCZdfNxMXU3cKM+dGrzutzTTYPLD0E41hv7UkhfI3dL+Ln6e+l7PPHNg9dkPo5r3OYN0g1iTqQzXX/k06saIk9H0GdA50aHrV+lOgxOO1M9GCgWcAlww4g1BtHMQEJHGfCCB5xe9d50qxy5Y+oM84iWCdBPFxJ3GBmv4TRZsYYiYxkL411nvXnWPERmdkIrrk3PIbBhAc64QtGHrCZxzBGJPMPw3MRrBOiZOr7WXRPUjJRE9uFGAvU6mfOJPzLoYjENHix2oVXZkZm6k6c/uFZbCBQaSyRFlBBk0b0tf7czVTdXGmm68NlJjMj4ZLZXsJc3W0FlYxAJxYVXMcai1QDv0L7ZNIZ6BfI98gyfdrlXiZ7+BmUJaOP6WE/PT4DvytPMA96BYQ41ceJsAbPjd9hqYVAF9RFJD/MKZiiryy2/eW6L/tMtkxx7q2i11Mm3TICE8dVNRn+NKcniMgdfdkwYR8nfjkQ5lFWvVWZSXiesFKIHujr3IjkBW7w60bTgOxqnOAuqak1sCWgPYP1gq/eaBvbdehUNa93omsG+xykWYF5DrjptTEWHfV6FCWr5siILReEMS/3K2Z4NdRLKF9wD9Jac9WL3i4hinuYkgK/CxhOqb45KIw00+KusdbSroLqLSEsWbCI9QNkJiaDKS7XOmdJ0lHIyMxgmgg2ZlNsNJ/YIai/nFHVocuIcstmZHCNCUw0E/s1uBF1BbRZsU8RkNzFe6xfiyHQp67PhiZDwGNi8YTh+taECW4vGgGfIvkUJ0IdyEzTF0hVC9uAWo4JF5p9x+wLh0tADx1MphMBpvWmCSaPF42e1aCewwiQyszITPgF3G34fJlBHQgZRIz13b/Y4DIXNRE4rOQ8cL2N+ryhtJiIWjvqqrg8p2tUjA10XoGcPd2Pe66+9hbqyZsrGF+QyAFcCms21E5mffloHPqlJ1iWRiFqD9SsPV3WtXf0ZZ1e5vKIll+2eWd78liFPiqGO8DwtDiLM2cE2MNlbSjb3rDXgXC1qwTx2Sy3RSs7l+yK52wiWjncYzT31GwjrFzy3Zd7jOV22F3sXBy9zUx4ivCr37JxXOr4QhFfc0lVFOLF1VU5M+Oqg85ixsyfJnEF5r8NPqPHD/f3Bq4triqZUXtrfpTZduQTI4r/ZdpKflE9pf66zI2Jpw7B7vcuux99XfZ/zSfVLeo5Mf0rC2cfJuaTHxF7pnzTooLHae0b+6yBVI9h6G2QWRX6M7W5k3lp/lWmwOfocj6PrRQ9csGpzX2VSeJ4uFbdsqR1E/vLqHRNv4h++hx+vQ/7uQEt8L4xUTW9YM1MDDM/o2pepLf2l+xPeheyRlwK/ltwlC+n+q6AXg/uFpLch4V7vPyfK5ZCm5GaBiVGmI6PWbaDRP+c71xsZzYiIQXmL8bYNFbt8eGbmLrNncyDWc/KUXzmM7v6kprcqXrwEHfV+nMGAknPOHW/2hdwL1VcUwv+Zb3qu8m7SPaRNF5olbNKrSjfPfy2R4UFevWY6qquzPkVhmOsGHnnj/mZMVV/jOs8IGulLLZm9sqouCZJsa0ZVRN1JX7iVX81+kXg/NvwcwD+98JFav0kdJHMaJmXf+KQnBs4Glb15GduHdwMNcK/G/R/RiAvjazrNPrJM4dH6nJGRe86BCzNqE6V3iayLOcMWTenEn+Nav7AmSteJ6LKgutwIqqCqSmcZuK4SDCi6JVeVvLwB9HgRiUCK/Ch8I6RqMKzFrLptGCwsLifrcrKukGCh6UqtSYlyw8CBtu4VlRU01RuZ8fhF5nJQuU9THvdQ+r3sPsd5R2eJRXXdHKbd2TWXn/c31qBCkas0F7Llzc+ALFyBwcx18A7WJ3jP8YMfoN7FWhYgWdl6zR5UtsgX0IpfM0rsK+MfOiH0BKBu8ZDuOifLW0rSWGyhqh4TaxNisfEeZHPNqEEhoG2gpqI/2aoXVBPj/owB7saEhWV8ziZXqVa8lKYoDi8jtjggllw4R4CzuCB6fBoejjNP83kH5aBeVL1DSJkPCeDW3lMrHjZuF4uMlO61+S/Ra8rZrt/K2avSuwhcsZyGzzXl98LNen0C+z7S3qmXnb5kdwSl/ZboLvJ5jK/mCXOOoN8pfQM7PsqV1UvEy9J+19bybyUTvJv8r9oXGz9mTc71pa3ks0thfH59wujov9Hk8tbmHn2WZx8facmcSrMXCOZV7D0SbkTClZhfY7+3WcRL+1JbnuW3FsZ78vsvrkLHvpU7hXn/ir5v5xW79pUxvlSUMKkNs4rE0Kc1P658AebiYzMjGAITazLk3HzwAfHv2BXHqdS6LRVTiIzgxHDKUkCfUwkPzA1ktm6Alo1lTZB78Nn3SjR4H+SExcUP7WZFDKqLvqioh1n8kky8c//CXDANMILTe0DXx1mnk+0DpIRB6nn/qYd2Br0iQXzoP4iw4ZHeIql6j/YzRGudXHDUm+0HmcXFCbEYBIYhxp7S1knIiwQUdfAFQZqg8BjYwPcipVmcKkzOrAc091YLxatpTVVUQguY0wP7q0d55mxyBAkVQJDz7qTsgEhnxGR2edlmXsvW9zirXPvjVWTSV5x9OW/GFBZlBP55BxYkEIy7rVQHTgarLoNpe92VRaR9RPzGvTUTaa0DnsdrEPFEIgGwC2JbjlMo6BWsD3ilfc+CF8Mq6Laqc3Mw4/jysPrrszeM3eTqJOsgMW7DtftFcjiMDgjfOrKRz70WTewV8R5uZ44mVNNbWZGJiCfDxjwBwZr0wfD7ttnplaGQob1GEZG1mzuPNPqBeVz1f+TGnKrpwXkqjm1NYxxTLGVyMyCfSIyjkueQMbeuJwVxfTGYax1sCzgjFEGpg5i0IAoDlvZUuMxKkmMZUA4MjJByIzgW8CvkqkZ5AWmhzyoQEuSwQaDIhBBg6CdRxtepiP1aoKHYcjIu9eoApnWVHpytR++HJmdUyU8pwL7didyC92TpSyxWYGJ85Q6dDiwzBG5fi7rkK04EeDHecFU4B7KcSqtzgbWrPPRLvrwV0/swS3R1aLgTrkn9ln+vpa+9cD9mH+s7u+jGXHNei/C7gUDMB76eh/QR7GdSgOz/LIrPuz2CbFHbiH6z1QEdVdaVrb5aqDP597PFSSx2wls4Iwoh8K2WTGh/RILMmuK2iMubKkmHcuGOdeKgcQg4si53wJccJFmzHxiM5iirxFEkZkFJujkxuBnD7xo3jMRhIGmMAIxA8uIIQ9VOS2QmmCZKETOY6KIdZgRRlSOKZP8RGQ8X+ZgVyozN5nfQLZEPuAL+gusp5tMAhPahTOAoT6zbfGKwWyBt0ZGySIhBKbGurMKKlue9AY/ShHFsX+sz3/dhQlbYovDeni7Xzo3Rd36Pa+mFqyNZYeVZwfYtVb6mYkSR+n83tT3kp79iUdf9kKXRAX6MGp5KFrK6p0wX6DXYu2tn5l0i4Z5kajhA9R3jq61n4jIiICOPH6II4ioQTfwYl6v9j1TbWzUXs2D2X0tSxiZrhSREYWY16FbbBeRxXH/eD2sjKBN1CFxf9bWZwRpVpCsYa6ch6n01GrrLPC11mZm5IP+VWhvdscpkWWPSVVmzYGJlBY4DLarGmINyQI86zOvTGRmAyYfQNhjJYgys/R+RgKq4szsdekv5z0WCMicGgIlBXJl54a4tSAdmcwFEpDMEUUx6XgS8CXpiby5qGudda3vArCZ5CekPFM2zKB7EeR1l2baWJYe1iBx9QZ1xS2L9pJfNeapWDn3x2qR/JzcIAogK9gaUXAloMW8HU+9wXIozCKoMSxqEOfMZvnU0ISZnbQENb8zRgPNmOC3GJVRGCxSPBPltYeaiNviMAKdyMzIiEJw6VcAHyATBngGx0amDhpv7o3AtYvYJzbhcgfU0cg9VyXPRVlrWEoj/Jy0vWc8G2DW2KRN0TdCNudMlIA69979MjITMuoi1e3Zo/shA8+JsyfmMD6Ao2YcLFLH7DfIm8NMRZYdaIQL0ZbPjrtNSNA8vs6EGo4HkTyke8PU7+dLkvwa9CrXvdSqwZwguLyTRibcxMA269zLIX4eGQ99Wut5Lni+yBAy07f3z6bdO3FmRiaIBaQx+2jRdQ3B6RhEUBcvL/rXeQRnil892mZ44Wsm3Gv1ol8migXyRJH1EzVbeYC+1q7Ye40frky6LFBXMmI/+0IR533njDW7b1ygx7527QHOXuoL9NdWjqLSo9GqE5kZmRPk5Mz7PHs/ZCrPRIdz2PN8KXjweXgXhwW8NYsWr1/0IrCXagVw19EPZD8HLwUl7z77XPRl6mxTV3+POu/samOm9OUiJERcrjMvTb6ImjyGhilBOuZBtOtsIiL5ieOa9Q/xzurnkd+d+jgPQt0RbE7Vkpzf1S+hUgAAEABJREFUHfZJYH7ur7aDKJdTOaYExWmtEfoBm4XgSkDTqHO0pyhuTdT5EAZWygKh/7eYpYf8iG10BKzgsyQOpVsjWBr1hPtwb4LqKZ7ZrumZTDk1zXxEZkbGdh3B4VSyzqa8c0or84wNe+fbGuzrkBzOqmnCp0DGSOi/xu/Zpxru7YmbRO9zBsvs24Y7NSa2tbkn0hxozXXq3vuBZjq5+9WCXqt+KsJ9ihWXLXF5v00vVXt/lnMLh864GuqICs6pan/ilZkT+qL9mp2qPuJY73Dicim9EE+BhUAhYHgbm4qc0VxPV9Qx1kTFkeOTxIdRsmEypV90RofUTEqvlTkZLegRGHhnVYJwjiQrOty9ZtbM9vgzbquFSJICU136gcvyU/IFfuI9PO/juaQr+jvYvprl+Yeu8f8I3EOwW9cWZ8/4+fLwq25KjKcb+OuEVq+VqpKVXORmV+pa9xxdmdmgmv/g7zkktQ77xO3hL05ieVGki4gKHiZEldKC/dxaKamHShfghZAtwFknBplRZCsGe6nnqCyfOklGKdZUynMqub0aJIagitGczpLhM+Q19kQd/I23EVxFLD1xDdTw9YziBvsmjMAWDECloq/BPYzKd3zOCBm9Aiy6CnEdjz6nIN3w8wRqxNGjs8c8Dk9nKqnjS0zJmLtqXsUV8tzpgF01HlgBbg3yph/pTlNfDqKy9NQFVbM47GA3IkYF7G9ajMGiK6zFZIzoSW0UIsrwl7ABrQLX8nDiiLFzkPQv6XEhO1e7nhtEBtkzzjlmnmVsXfylVSWKjl5jJ6KvSXV3Az3R6YDqaJvbnYK/MHOfh5K4Wlw2e2RxKhuufUjKYTPhha1D1b9ilO7KPUVTM1d5Sgf5X/uQV/NcaEe+JWyvcmVrqrAfGTUd7nOrmO19SIg5q/qu7OLpKxMz/O/Gtaiyx/rzKwdrZjHHM9UOHKkQ1Ghg6pYIF60bUX1VxI/XkS3tVWYuI5vEtMTVDmplizAjKvht8ix/y/9vcuzzsdzl1rlWbm3y0C6isnG5qfgPVx3QQy/Kj2XwXw0rxGPudd0D2ze3ldLJfYiNfXp2ke3p3fd33sMqR9oycRD/4vQ2XlQ8LZD1R+5Tu1maPyWKd8flMFkgcBmnR8B4jKEeRvdqnauKB8kRbjndvlmyXY1zDvNGfl7a3zD72EUc0le1s686sbT6YsUX6++VS6+rMjN/+QokrQDDKgExhxEJIj0R9CL8YbT2OVmVz/R/Ybb787u/d9T/aeV/W8La0mz9K/6X6ahD16XsgEF4/O7W72DErR/DomrKTM7yikow2bBucl9l6iMRXAYiHwD4zJr4cwW7NOU6oevd9Ix2FBCa1qf5KER9eW0b8yrJ8tFmwvSgYiaWMQc7VvyD7TOZqmnY/FRLqAAcSJ0HPWfyNMh6nzgni2cMqO0blupeeMfgFq5duxl5apmtHSiGPljpiuntvqCPUf24/8yMTP7SQqa0kXgCY9OC/hUqxJVdkRnAujGw1dNcr6BXYN0QFUSojHWtQFs3Qy0jxNJMy2lBv0jMPMnlYW2IcViyYAw6tCPBZZjhU+eePMus+2pBsvMjTriJkuhDIQljoV+Y/OHbO3od/+BcpY+yFWsfkZmRmRGMnsqJ42IN7qJDlkrgWuJBGWGfeHWdSj0RNdls6Xc/Kl1rBZd7ELiPw7MVJ0+f6g2Dy1xjUeEeQabMgpLpl3GSu2JrV6deMX20QvWy+zdE/kC1VvUA708soenDJ1g5rThyy8EiY+6xNHKCdTUjcAotu8zcS4gLaTCYBGYOI2GYaU+ekkVIFiQWJPSx6gVuRNdSHQ3MZVCDZKifgNkURn7/tE0nPbNdZj8JgbuGZwOsUJfp3Mn2zBhru3fPco2sNXpuht3bU9TTQTxtZkaIiMCLYC7LxAiveoap1W/02u2fs20Wak97zeZbfX5H1ypnn8OzmcGqXTFcZkZm4kU4L4QXgWsMM2hqL/N+TQ8ncgmiEHWN5FxERXNaa69wWo19TJeF8Jz0cWvQqrvT+PArwzrs57IvC9FFVaBmhJd2A7cTS1I2+spMwkYzD3P1Z102zNABCdiFBC4N4oKY16xNkgnVGOH/tD8jYfC5H5waMu3Qe/LF1WQGhzFwvWW2Hv7lx3/BVnA/wVUJrGvog6qBolz2AugaY+o6YLYI4zNX2P21lpx4iL0DDqnWMR3l8Z1VB9xHcK0lcEuhXdzSyBWo09JlavVcJSpWn+kcIVFnwjnWXqSBaVGC6Mv8IFc1TTG7C2GCsIZ+KoueWDtBCJxJtkctDjPZOVawLHurZwFdsIFMndYekg7Puc6AHWvFmfn/iXsXbUluHMnW0P//zcO7N0D6IyIyparuta4njQAMBvARHiePVOqZ26PP6YQ7u3o0tKxDk7tKd3AqdwLTWuwMozf8/l7vx4hec1Wlql6cNVcXNmTcAvy26kUHf5ieeX2W8PcLTMRVZY7A9TAzXAe8dJN51a5XdARU2fOJnWpD3+s+2m/2e+rcggfbpzMxA6eqJ4IZhuOhH4cXD3/XHkqdMK7zXtHK+AmpC/SYfxGtYvfUBaQCg4eaxrx9xM5QJK/PzhAUd9br4p9ROEWTtvivAX9i82+/7AZVYIaemGjmZ1xVqapJ7Nk9ih3+MI9NkF3xZ8ugP0vOCb3Hu/cmMfJFJW7PpZOnm35Wz1zifH5EbnerifZwTWFoiZiixIJYAdQ08uMh3zWkdAV1baCuYb+Dm3x5U/OcrzSOmxO4Z/xxTwg6t/Xbt7MI+8t5lAjigq8qvDNIMOZ48uLknvaItA/eXuJBjYvOPRHY0fdGEPYg23bWHTfszW+E4EPNAPMxqroj7NUF3yFfdEljpvDIDe6Kap6JoZ+Wt9f99QDj5z6az+tx3wevxDPYd9JUb2Z/P1yddZfQ52LMqFMm9AcszlC2mET/XICjHMkCfxqIdkpP7PBl7HNyWvES7KCqUjVIKv14RrcgmpgbNFxHs/nLdM26wj85riD+lg/7yV9ErnLw9XPJfezmtjjY1MPQwXUeC83vSkdi5fHH/k/VTbbrYk+Mruei8YCFmrknP2wjM75woZnahFcGslsWlw4fEQJeqOiLzNNfyBbvImmkdIkwFFCaF6xtPNijoxuLM9O7CpZBw0tpeAL9Blo1rkulu92fDdlVpA6CD+yb8/QttH4KZ/mMElONqkoVyPs56x12sd56khXqRGELJ/MgUlZVqWHO8uyFPZkH7IYsSkYLiLrgFBHrVlWqvIGpgE4xCcx7SF7QId1rYRky/jJyANVLu4XQtaqcL+BIg9rQVKoGOc+1xnRKXQmczeGlks5Rn/3ML+qVqtoM57z6XVTvsyNk3CLxo68JQ9DvH/VaRP5zXOPlH326GRGFrn8Ac0ZVqTrhtujbKzbL6PWwLNIZaqaIvI4kGhWWdYjTFHarVNJhVO7/6GzXSb/kRzwE1Y9hQ4qsbRZtVU8dXpOcAXqyer1uO+T6fsnRqnn76Zvvd6dZowOzA8qGpE87EJPpqCfjdphIc2AYnY1Zr1J1Y+E3UugZuyTGgnx4Zn+BQRCebWL+CVIzOC3rzpr0hdTHEFi8gWHl+E2cNpWqA9UI6ENRUunHPrBNfV1ZK+6pqihDbQ9M61chAObGEH/vN+QbZD8HZf1zh4kxtTi37EctKpZnZi/MaN3QPgYcRA/vus8od/ocq8Iy0K9tWycSbuqA8Iyq4hiDw53+rlWQdIjXog0TQ0NmD/fSQN1CFB2PXelPkCsofi4AYoIuLua10ZzEtXnOT5KRsM9GPp6zzgfdoTXtnKloIegrRWOX6nW7j7y3T6Jj/LaIoZiTYthXcAve1VVPbIc+7dZVVapA9oOvd9p5XUn10OwWtCnuKsnWnzV6OxaD9oN0A9NjTdOk8ngo2NH5BamZrXGZg647Ab2mn8IiVXQB8AT5CUkkOT22XduGZ1xEOsGKxY4Y5w4MC/4CWv3O04NPh8P3nHSOMN6+NtdjSwPfZ+1fQZ+1e0R/o3021J83DXofYa1F4CjWBFWVqpJp3J4hkTlgmZC9AO/ZvCdhWFXTD4szUv3AL1BJh8m8L2Efwheb3DIJcGEL7YCgByfAupNzj4Tok2IUcyXMjvTzrvB3iVl4dGtNXn137Ykcw50Vieo+f5hcmxo1uuJS7sBc9Nux68biDEBaeJdXbZrZoT5gnSaoafucOoeGuqpKFXjm9a17oOQ2qmpqjt28xnfoAoQtfDcL37tsq39AD7cjDtUWnkXa7cm4HSZ98KpxIVLei7yYm5P8A6wRv9J/4o+W9Wd/vBP4ridMV0rzgcn+yoT6S8y6c3+bIfZ17wi/f1YaWCPkdlyZP65kD+m5A5nxCtJ+fia4PcyKDpwUaSUBbx7X6jw9TP0C0osef+Zu5wTc7sGHuEP3LTpwQkxZqpj/hJBD13eDbRk77t12QN5eArcpfeAOB55Pz6rbR/J70CfdSGckp8r920nwdiRKxHHY43GrKlUVV2V6D2lz2O5J3fn7DSoH59xtdwfX3u5l1BuY40dZGj2xOqRr2KPt3d2S32A/2TrKI+iU63HBhtNm93rRHipzc667PZjp5BL2fQMVCfV2bjC9NTRHA50q5+lXKRIMzYGhxdhtWJ81dnxkrpeul0k3ZIlclLSg+ovzS6dYmI/PrNYzvN9Jt+rfO/oqGidngO9n1DAGVZUqgC9fWIFhj3S3hnzHTiZBU3tfhBG9NUrMVVWqyoqGN0IKv1I90x4r13fTZKVqg1xdWDk+1Ax020naR+F7gV+Fn/fTa7ypHS2swPTAtx5UFa0rYXg3b+R6vG8l4iK38+Lot+kv0z1c+iszxNXHz2MoLpCC7ZsXcY2NhW1Q4/kxu4Y6cumCjNH388w8HeLO//mw0cig6NHzPVXn6ia2dzG9MqRW4DrYhiZd3m9P+rnqJrHnTj2mXf3o90i+XTXizXa0u7T/exrFzN+K2evM39kng+aryZN4+rvOD2m70ecMdLlvitgqoczcscfvOmtNPNA18kKeXm2YOoedQXSa4SYGImk3vg+dwHsMKFXisE//cC+793BxxFVUAdpd9HHkDg73aamebdKrL07iU/SKq/X14u7gxdvzTnV793OoTj+Jk9j21aurd+JVo0pMTq/KeeK/z/eP3Vu3+nzZc/r5S7/l59ui/2J69j0+Df+h01EembE48fOq+oeyCS9btO8ELBK4jrOyPwx/9kDUmp4IXnc099Cpff+Xv2MrRPM4VY/FiXPiI2jr9NA9XEv+Hf6roml97ozoH7u4f4E2itvXkRh0O480Yc8qRNBrhZ+BtgX/Yqri1+Fu/hD/Jw0eZe3Sr+0/TH6DXpKvNe/DXt7l7MoTP2v9y1Zsycsc/UVa+CAf7iVpZxLX3X6e0fsDdmt5T0TqpnRecuPOzYQiYiJnIobe38FndgmmwGXERf/J2Xv41H7GUz5sXyfLTDSZ1/xKEDDmwE9Vk0NwV+3QU2v/2ZbEgaT1ejwAABAASURBVJnBvCuPemhVmD+MO3t76bu+Yz2Rr+e90lc63cgfdJzjdNCK8GgPlEFNCY69O6dzsSQ+Rt9HT3mpqipVFZ9ugVNVzRW+4/D6F9hr/0xHxIi4cp+Oyd1kjMQWsdb2tkHBMGgVU4dOwGVdF1rJ4BFcLlrv6tnenJh6BfNWjdeZxzkmngUe80Uv/l3XmgYudCqhHurbfW5E1j6AQTQzDl38LtpEwGyDx1oGoqM9Te3MUL78vR/8Hp/6Jv9vJs/0aH+58yGFw8Snt6TzL3Cdo7U7ch3RHJO+a5wFjyX1a+wuv1Lc6W+6Wfq+al2zE38vU3LVLTz6xD2bAIYC9zVQRrzIs+ZVb6VQKWYvzaBp5tTsRs1t/2msERd3AgvE2c1Hv0u/nVO2w21+sybr9DX4kJXcAedJTvAH+0Pz6mHZpSFz+SZufGzjTuDVc7/Ev8dnh39XFXv3/X7Wdyb3U+22qvUdvqfmW/Hif/19N2/NLfuuunOj/bviqdaf3eqBq/TFkvgYl+5yPgT/EHp+0NXnc+4le7qKjcScK/wcTz9dp3c5BPijxXcQa07t+H+bX9V/E75bco4Wn3N0MNNXxx+aVj55fdEJp+ni76Dz96GcGF7vJ0yLV/KL4CxelBjh5Z09PEue/sjv+dzDzXx503vmr+SD+GcF4sd6T/3ftkhVj6de4lnT/jm7yT/hh+azr6XFzw2BMXzBv3Ik+l8KKpqeJdd6P3Sbjl1wIthcz9I7l3GsimmWHBuep28oZrn+VaR7ydGn/w1qdnJz5gf+qNJLqqrBZJDrocfxS+epi788hblSBVLph5peVyu/4Uqu2Bon+C5pu2vl+xTt/J7QVx099vI/5Kzvl61ZNFWVKtDEvRu9Q/nLU3XAdwp7cv3ZPfuR84xXf2KaO+eqp9jzYlpmj9fRFG60xuodx30ewFdx1wC3x9Hb8/h7kXeeyDxmjxU6gWxUqkD2wxkLt6pSWMd9hmXYfBVZxsmZIJwcgT6GS6SGnvpVlSpAMHsg1xeO7YvBthaNuoNUV+TE2F730GSjr32Abo/IrViFlaVHQNUuVHxg/sJK7xUZA38nrHthkQC9f9x/GltHRe42laJORI8E49xM2/BUldmGn3ltLvC41+j380Ss51oioWJrjfsdMi+y7wcft8fcGq41wp2Qt3/fjSm44xPmsUSuhxr3e2JD/Sr2oyMevj9Y53+dZZf9nqBjKGsoQE+2w55seiBBPhvbENLEwLxaLEwE7j3sL4u2qlJVnZu53Z7O/XXwx8ldirnf43m31neZ/QVBr6EPqrxZ6tzrL6Dvga4tk/X2/SPQcKBcyPdjj4u1N6gqSgCJAs9R9cHMIW+J98n+3VO/B/q8N19x9ynW2aX2EfBVlU5gpUKY19OslzWgf9AmlapKstF++rnW72hP5Jcg3BXp/xWZfv2ZwS8SjBxAvUaVGfbjOfUfqKpU3ZhCtPRn4ymIA9w9YBwgu7YtZX4XtygxHx8SGlBVqaqE4b77DOwrzUFelhq/a+6DvHeDMQqqnKfrCVCz3Z5bA5UWbrH7OjifedukZdmPHYSkpWK++7Tfmjbsc4H2mRYFxupfeGiCX1WYDeqeeyjiA9xrzNk9qdRyykLovjrYExQeeRyW6XW6PxcHmycQ/sejaho/+7g32F5L+26qcpiqR/a42v6M527tZUXTlFXhCQ5rrs/iKaBZkFEpdGfoN5iqM0UK2EMQOVzjwFicd0NrHOpX11AfHvcJ/O75T47uZ6EJmtZhGQgZlFQ5LQ7G56aBxjAnZFJVqWRAgtYcD8fzheckW0Hc/M7/+DxZpetJtfKUF/VleQOPdQNnJyI8Irj2j43btuO2NJ3zkmBUVaoKb4be3Btd0bIRrgjftDoRVU30/sy2FMre1qtovjnWxspVVRj0hKNIPake3lsKV2DGp0sXQG5bVZ0iw/Y4G33oZsUDZOXRBlRRs5FCTc61G1Sh7rPgzkA7jjNrkD1amU6fPhDWRxLoP0H6sU+jIK1BkgoPBWwpy0BApTM72CboLujAM1qpfunRyM+ART1omAbw7XcBE3slAbVuyG1Uodn97OX5W++64yRqRHj4AHXne0V8Buta6552x1yWgqpKFUBffwD0e6Dvbeze9ucUW3N7HGxzt6mqXi+VVNUXsh/322ugQZRGfnQk74ovcBfGCf3zl0cR9dkw7LPsc3nvVtNO8wfs95PNnvdnt0t1xcy6ejeq86OtpJ0kuLSag7KP7KdIXPtD4Kr+FtllPSEsyqg5Z4AJZRskW4eVtFn2o0/djt7m1GhPBr1rs9reibsxQkCO+R7WNW7K5XM4t/NIXW7nSdKPOZ+4dMdR4BnE4fApZ4/s7eUbC/YtL6ixRVWlChDjXLU6VcMXOYGxSRsnuSpmcNatqhTJA9ypYU19dsBrxkx8NFXndpEi6l5wEVEFyajCF/oHUttP5yCIr8E6+lVvvtcg1xbB7GDWVymge1y+PcASXFBb/FkXKf04XDo+PLZ1md4Y0pXCEb0+mmxcHPmTqyrSBZPMnPs5ax4G7XGftorKB57nvb4/9rJIXa9Uj//fh/PrcYvDH2+xTtcO/Z5tbP7JfsbP3Kf/2uBn0vjsQv/fAL17ekrZD+PJ9HE+uZfgj4H9SWKYGZeD79hdt5G5F0N7zmti+7AtkXrDzJuZSF5M9Le5XwQEVfeG9AR0ZuF3L3Mi12MkLqIdq0QHTIs1Tnws9M9ht3/Cu/DdsSPWO5q71+ojGXfOOxYdOC2nL1z6zqgBP/7WfCyZXiiPxyZiU3RILHB9A3KM/HpMH17NweG+rIIvEuJqpDMiPTL3gGbc8afHnk+N1neoJRO0+7+eWOP8+LTt9Buv9+YkJvHH2TbKDuwgpkB2vJ8zacZOTdUdb1rDe1D1yBwfaqoUDVYgx33Mi6OuVJFjLDP62l9owSOBVup8DvpmtYLmhl8wJ06CpSNO/P+X/dzDK34GnNvwf7VPeng//3mfu2Lp0kdz9qJ//YXLJRuf3Jd9fP/7A1AsqPvSHsL88f/BHqntGkwuea31o/68Syd1ehx7+N/2X6j2Ho5yLCQNx8fhFy5nY6F/A2bk8RxE+fnwuQRBgfB0iD2febXP1Bcim63Mv3o+638V8eOh6f4Hvvb2tNecaP1l3WuVkZ7Zw+zUghN9AriqefuGI9njjtwTsmb/NlVV72u6/VbWD/qb28zrzFO4WMOdiWH2/EnsFn3GLfEVecouCfmbH8+5+jQkz2Bte5yw/RFe1P/Kqaneprd+7v7iRsJce3dugNBRTm/c2ZO8mUsJ1Vfdkp6ym/cR8w9P154Cy8WpwffaTtgWru2/muYfBo+UqN2rhc7XAkiax57hRXLOE/Y/iJ3AHP4zfY4DfY/W2fim/uS9eiGaO8I549eeT077zP9tSXTd+7WggbDRjb+16fP+VZBvSd/HfCJrZ20hOnRaeTxLBrRieF0x0TVLiYv4k/MU4S90AvMaxaov4hlwh/WMn35fLsSxuF9j577X/Wam9o+r5W/bDM9XR/YOfY35NK7wt+N+bbRrdZ9C/z6/dzhZ4/Geym9f3WF3+xP+sKrFj9Q/UFN178j459lN/KufYh8LWicOjV/F5N3B3SsT/JfDHrak69Wh+gWoK/67Yweh6lj9/wL7XF15beq75zfTFTM9t61vn7/dvXnws2fXT9v/u/nXSnJir3LugX1tJlVuhujkcF9/fxh/wO8Qhc3u6vZ/Tqf/Tl56+eeaJ4+AsSPMp46aXn/f/c/vBWUOT96gxviCPa8g6fUQfvaqycSnmJDkf3Twe3k3ImkcxQYutnH+1+a1qFokn0isGLChquJ/rVsAXp9MJcy5HrLtL2d7adFq5ET75sBy3e5Ap60zX1WpAgQFHH0WGjAMySfmhL+tyS8mRp+9kzHDtEcvt/1jqipVYrRdz1+ubRHVgZrtr/hr9pW5C8n7IfVeTaOLeNRKizye1vfmF73ogC+npAo1IEPoPHjlyTiqRptjQ2zi4PTFmhGmCB/fqWH7H4JI9DpY2arqjmWRgH8Uygw2b+3stumemiP/smQ61oKwzql7WQKGigG6cZjp6Qe/fn7IseUgydm/lo963mkaM3Iec/pV1foyANoFh/sY85l5F74ZWuGZjujqfTlJVQ2SVBLCQYKtVNLoPmsK/c4uEo2k86+68ApBWCOQjoa5qpjT6G7E8aG3cQM/KBZI5yuJyOtZnRtqYQ5wZzTBxOg7tseuqXX3W/JWLPbN2u7ZuxOEkgM0Vn0BoqpSNcBBmf5M0w98BG3mBcHpxdoWbsuYqkZHwuVhQiWoRId021zPo7i5ShXQ1wJdcSk397iCFALxPLuxMKltMFVVqoqKGdY0CK818B3ycxAyXubGzXPS7lXxjzWtVycPqsiAoEg/1XPgGJo4sYK3S8MVFSLnMQCMw7TmCrZzVdLY75E/g9bOda082NQYBe53otnD8eE9q+gE2nLlQkCf8xkYhrgKr0Eebd8FroMMkkqdQAs6tjlrqXetReOFctFr8ggXYCxskauqRGSeqSNpr6FifnpUKtn41mQ/9nAPVaqHbG7cXZ9UkQfM7VfV2CQVnl5Cr0IKFJ/r8M9+MDM4VJcQdZ64j4E1NkeHCCRtb/94yazFUlCM+A4QxadqmGArBX3/zA3cglKXy+mop2UeT1tVyN9IKjTsgTMDXQSR2eMTcsWeSO8D6F1jQI7zewZoymsAXQe08R3vn0H4yHcmrWVKPybId9zNmp2J+Kz3tImrJCEfamedFVmRx2P8hKnF1LDeJHvQNPQFmo63bT0+F3StY95Y+iZHyScIjU8vNb4rEO/RDW7KsKruVh6OemvpZESrvvX2q9CCqwOi1mIjv1EInrBYyZI8ObX477EFkuSN+r98MgaecdazG8RjrKBeEOy/Xz6sWpgeZENLUCkYgZlhoj0aUNf1vWlibeeYCBfVC/2akPk5ZO0sNn/6WQOtYmfoDHEHLMtdowuYTKXIF3MVcxH00Hl0atdJtOAxqX2En677a4RVBouSAc6MybGHiJzH9QbSIqEgPAST6WMlxI2cZ3TVC6F0DyeFraoU9jXUoF+AF5PG1G3B7W0CU0UHwEyEnHkRfyJwjagExrshnwjsDvACirCBdDUqVWJl9EmIH1HmqTar52SifD3yB1fSosUETq6qpkddqgQuxiJpN3BUpvdKvd+L/i6FOyHG9GieuG0z5Lfd7SZCMw5z+90dMZb4/HyEQJBYW9UzHxsro+k1XjYtp0MG6jO1ydhOMFGX/RBtj3L4jnst4iuDT47FE3Ogux+bxwO3cj5FVZUqgGRtYGhVGoDtiy1+Ty4WgkKIR11ApZJGvp5HhjUo22dfrX9kr0r/meVaZLPD7cAiXNoxz6iqVImkkjfgw7MOzj0Rt9b8xqfGzxBZj845oV2vFUJUqfJO9871Qa5n4a0U8zUWnlCnBa53AfEiV1WpAgsEFHXe4jmHFm6RW+h6B81D2rsGAAAQAElEQVRBwrUafumAy8IRzti+ORHrdJ5Id3Zl3o15x6GucaTz3YBugsm9HEB/DXOHdB8DGPZPjrHXY/1ux0T2a4sIzVSVqQG+Uu9US6NpYmAOVJURsBrQ56I2i0meZOZZu1RTVUhqEmeG073WN8jWbNOUE+v2/vSBIQb1FmoEJLvszwG3z7Npvp9kKDQW5o8lg5ahc6BAUKNR2//nw+ZfmyFrMmwnz0dhF+N42E88tfjLvD2QE/a43VlhyM22nk03OVMvNy4zOssE0TUUiU102l5ic3Ef2Q9ttvcwVKGvp+7lP6Sf7qtfTXZzq3ssOL5EfIy+HHoQPYp8FfOq8ImCvJ6pvKmFPgB13s/N6ImgO6gqonpfbuZZGIH5OcwdKKBVhH433HdP94jm4easHc1kkZjomhec/YM9pLFoDt6+/zGos777ZH5gn/7Hnl/I1VxYrNQBNfgLBCw4zCkdu9fogLK2ezph255IPPS0y2JfaeTrWc3MPC6+m+igb576HWxz0ot1Vq/pVL1CPTTqFqxoGj1h/xhYTTAhOp+htQ10VaUUwYzzPk+d0XiTvWdZ0YtAF/gc3HhO886zVp5PkxLryL7vgPTZ98K/Rve6GjTd0cV3lKsxziK3sLmerTHmfjxLkS9iEfysYq4fHxBc5un9Ub8mRD+OiipmhrmD6Iwk6TwCbT4f+ENZwxru8VBmxYmf9pO33PzF00u/l9UxeUDu6KVa0w7TO8hnKYo9zFTn68UQ0J+5c1rRbY/QDH7/g4xJ4C8nz7NDJRYB9yryeKqKdCWMnOfhFwnx1RN+Udsl2oMmnMqpcet4PaRby07wGem8XOC6gsmzA/NEPaoqVUWTDmc6GughnCvzJ/PXCxo7i5wHrl374ZycVnjevkty+g39F1Ty3ccwyBRwHKs/WOxovD/P6zPF3qruXkWPtfhpoVDb+mIWkrgMI0zWqd22qK+qYNJP+8QdMBlj7k4EZ7SMiTHU5dzrkLBW4H4NeX8GeK8iEAzNfKaLSJxKwrhZ98Vy2+Tn00nu5krqi2l90Q9n0dPQZRb1bSG0Liv0BfQfxm4yp/iDZtOsobqBn7NA9h5dqIFiFdmD4CexBijJ66lX9Bl861XICtbmzseTFyt27Nsj1+/+QgfJthTcgJ+jk+wqUuwxwpzhCPDo0TPanTMkarklxoFYBEpwE/xGiPTzfOB2uMiLqBGbT9Q8YE7kPOQWvmfF9Fhw7TBdOb7rHUJ0/WjK/h2TdDz7FITAUJW1dfqWQfeldNx1W9wJ/NZjjfW3my6Q7PJxfsx1LZL9sxCbtJ/9+J18tNsNiyxvAIne1mPByWR6TDL3QwHB3BSOY2usm3dpsauOzCb7XKyWf3xO2fpQuoZ40Eoa1ojO6Twh2SqdjZPfIWnG4wY2fxmzE+gJOzRzOR11j7mbifOR3+zDKAA2PSB7ud6dAVyPp3+aqzlA9JIQn3H4tuqt7yB6M7EVxsTh4c79WX64b7vQLoRnjD/zcO27nhjqNVdVqurFGXSdzs4Z9/cLh8FdU7NzR9bvGHQEpDpMj/GdJ+ks9hfi0qjowKTo4DG9BA8e90rhv4YJ9wp0BQe4JMWGq9h9JzbN3c/3aWJTYqLvuaAEpkd/bvSQOzChrxX6LKsbrejAiaQ/O+Z+WJle0njPrUtdODltN3wpaRhxyW9nwXfRrJbeSLWpo9qOqapKwQtM+233HvUP1AjPcn03JcQRYU+4t/HaeVjvT7j0augzg24Ma8zfODuQGeUf5z4LTZ598a30LK86eNd6cR1QH2Be29zvqfua8rPAGs/71x7M9zDT29QhvVhjYXu45kETTuxFI8wd/ZMmZ2ifc84rJufonM4DcobW6Av37433vxQ0+Qs2f/IWiifXPhuWbzx8c83hHIv7eIFgGeGwoS48K/eqs+EFu1/+9va09UbqPJD+F6b8lV6u4acjPgvu5SfT60gOfpXs92L0zPaX0xL25nc1vzzA0sS4c2dqoifuZ2ynFjNY7FnYjB+HkB9jl2iqmBmtaH8HGtEJOw12yLrHG6tUTPTneZH6hXPpJ4fsa5hzjRfYc1Vx4lzI9RSbpoo7vKg/OfZAXuX0B5Ef1GfKf7PQHOu8boU+D3317lqYuEYqbA58jyJXVa+E3Uc/nkm/lO+IGgnA4EpVTJX60HMJAvNBXlWaRvBF547GuxPEjmIaVEr/iB++VIN+Zz3S1/CdFBdxHPQRJ8bOGnMOQg5j5/au25YRspZ3DUH/5a2V1G5gouZY/dZyTvs0qDl7b2tsgbBACxadzOPOeOT4As9+n33Z9UL5C9B0SyP7sd0F+sR9iHCDbYNXqar8J49qOrAbtkjhcz+EbH1FTftMn35VparIvOslhtW7IScWlLBqLITDXgr0D5qrFLHAWMaeiRgm7h4SrdiT78zOblMUiBEUhoR3iqEp8R7NSe74L6bo+UxPXA+qPhSk7I/hC+rc6NU8b0d7unTECjougr6GttdkTmxCeewnNqd5vefo1fn+tkXw8omPvts4CXj33lriFfZEr+sO21+qBsbj/Zjnc2o1bT4FvqOHa80O9IX7aMBbfkDYlzQ/nlUK2bGu2gKpDTNiQjuN9zWf83D2z5z1T1x52zWeK6O0h7iEt1NVqaqLQM1R13w3V7CZI+Bfd98OxF2GiPHqQx4qeYtkRfohdwcwxK0f0s8eco875+9Xo5iUukW6QX3n3AucmzeeXHtn92NpMSxKa4h77FpYOsL4eQhcx3EX2UWd8oOF4LzTuD3M6ZgT+m8cxWbPAob4ZkVYS+qJr/9qRaG4RK4oLgKHmL4MfE/ZZt8JxaQ7wJ1MemlDQdTp+Ayh9wP3t0vZQQs9S4NIG7P4z9FfLjcjiWXDc178ewcmOQQcY4J7/uxaBSOUaIX+A93GtTZn7Hu3wzy36udv3u3QOWwE3MOcuJnxPIc9G1BqPgH9HuzVNcQ78Y6efd6ZiV71nHPYPZtknYhNaaS1/IDg58KKsWgObcmsjphqroGY4dUQLxUb+gsdNHN7ftbCQMBnq/N46NxsU6zblukq2b6xR2sLN8MoV71vpxg2PHRnpPtWapjev5ruR87PPDsrdwlyHivx1WKsTeszj2lyE3zM8FUIhCkWINL7CXv/BCSls7Xja+mCYWbotGj+zoB5jWLPBSMwPSxph6mqUlV49/B99h0hcZPbu1dZsarKeSfxjcTc7/DWiJCPSdAudhQ/5h8CjznKKbzjYf84j/yVXq9oB+q66Z3V8z7674Mtk9vuZZ6ceuMG/V7xVYHz44ywqXIjem/8ZCVZY76Fbz2NPogTWgQYMr1PHG2yyTweEwJKI3Cv0edjD5+8AjnR7xOE3QXuNbr+RPYBJ3xa60Rz3JG+yPabd5LsRQ0G5/MzdfbSmedaj5p+f1uMiv6u0emj1wrTG2oGh0hsUcUs8v2QaU3viX6zxkMnBx5Mu6NzBjaRRVdlUNNTrr1K5DFtw9M+lkGHxBiH0T9vZoJkdC73c2mg+p6wob+87pxl3kjL/+dKdPaeFllRhbNRVfQaHOWC6x7YguwP08MesNuLM986lVQxggtF5gxJNki9TNUIqkqpVMMXU6d/eOFYdTjCa6w67ijV0T2hXyPzLGJzT5jpvXsGYJ1/oc0lqlSRFH9yPYsIrMT/Co22WCsF1RBnrUrIVSr5AMXZj39pA8oyQM2YLM6QEzJb6T1U+EOu4ATma8hf4L7nrKESEMfHHkD3Oje51j4t98PpqF3zC4w5ilqnJVNVzEnVtkkq+4Fr71jqO35MC3H/YodmCXLrb7BHC5jw773kWnfZM/PgNl+STcngFO8O6CRh2uG09kwm0u9ldk38vDfI+Zn0/cH3YP9V9CCgLMGvqvQf9K3tBFPRB2Q/r3OgtctgBFTwaeB3v8znkXm6DXxHCtv5MdG3m1DAYF9JVaWSnwiP7cRLQ5/erxaNOUwP+XFg6R1QhQ/pfNB3Afca9LtjlNQtYI9PkM0F6trXCppc8fGPpV/njPXFqu9eMKVGcAHtb4vpaySFKo28HtSIvIv+DN0T6DNrX9oJqqgZl1m/UlVh6hflvKoweSJoFmgbpMCxjshAoKkqZBWmjczDXnXIaNgmBPs0dl0IBt+XtYLDu5d0jmnRs1dFT1Xfi98Lfc8/BHqJVVNLTRW+oJNrNBKizFPddcr10VKeRmYv3RL1sciI3qNqs4quFPX0mBXSax5ZLmf4fDxV9OOs3sNJwbR7rIF3oH3B2oOd6HPTz7uy/sC0Zz1x59VRX1Xc4wJJhQd+aRrVXOEHnehaYkPjLvT8ipok2cO39dwKhLmNFcVwjNsj2OMrv+uqisraKnq/9jr0rIq//gBox32n9GPI0XwM67TD5KeL6WGNUN5AV1VdVigaxsKYPcxnklsD1583e8/1SKY1nIqxuFaQXDb0DAv4Oc7fcYtk9kOCAeMnkYW2QfZwkEQJKVDg+FpjseL9+Rm3fpED4+PsPVeS6YNN9Z/4FJMJTGAbLy7X0zQaug5nnZhoz9w+QjWiSZ29D8qbcqodFIFoGf20UBwB1kEtJvLCnLG2QU0aRijQ9+fVImLpB7yrqqJkgMNnVpfC90Wo44OF50zMjvHsKWTEsHpVlcJp6AuYEvgewu25v/7c5AT5NJg7zuvp+s2clYvYPfb7Sm3HTvAOdY11k722SbDg1wiI9vhY+66cm9iqNr02XttuRPAY8ob20G8L8WVZszl6aJGkqlI4DflGbs684AwFW+W885ypEtgHrE+GI59+VLVzTVXDtYQaE197R1OFDlRVqga+M9Y1qO3Pt21SuZ8iKsKj82YLDorXw3dpMO+IbHg/F4qV50NrJZSvyUP0u7AStnSBZM7Pn7ahBLzGLuizdp9FPbuCr6qRws+CxHKgUjQbuHYW0oZcXJqJm0Cb8xwh/eakFkzSeDznm6+qMJLK4zEPLg5fAcJDuVSfiSo/H4yKb3RNwYP2g79usFfoXEg420o/xbwTVQbG4BpP3ZBblbb09l7bN02s38CXin0FQZUZnMeoujlXE/Y8krkHIhMHhI4qahtGA75W81Gy/pH3/SE9OT54xGYxju7x8VnLg0oxM9RgHH4uWrGzqPBagzXB+ke3mpfMfffZD7kq1iZ87Kh1dmqQr6pUAXQldv+qGn5bUlzfs5MMJ/6k1KcSbF9Y5qmSG79zHd/FvucNKEaCXIxZum9QX1VhDJI5m/tPUsnAWCTEtUE/OYor+9EHO0pV3YAs0GPz+otJYEaL058JGnlh3WClres2EF9jpZPw/U6FB4r5Nay/CLR8IH3m4XYBoqr7c7ffYD6rRT7k37XT4cx2Eq1DyyAFs9eUr6oU7AEuMZomnGQC57p8slDLGqy7a9DPd7mRcBaQpKpy/SliXqTRLPhFw2zg4zqQkdMLfVb891LhqSJzISGiW+b/TcFKmsjzWRNozE/0nquq6+pBqzc89vjGB7NrM29cfbgQM1UXY5gYn1zmUfHEPHgfGgAAEABJREFUsH+ZrbfgSPCrKnXih/3knrFneUjbrXoqmmJSWd2/iJ4g/NNVdMpJvbY/LfcOGB3+rVhN1/030yn+PM9nfHpXjjf22vSEM3sPet/Jk0nfUjjWzfRWnChjtOJYlD/HyWt/CiDvFQg+xrJQ7FtuI/mjiK/0o/oh0HXfYiukbCs2lXinIo/nER+ttrFz/jC7KmwsUvzJYOv8AZefT8F2EfYM4wM4JZge+qY6YDr9cc9QIk78f2If9/fHfj8WfW6169zvn3r9iZ/Cnn9Pe+HXYgS7H95V9vQljZd76hZGsv8ExNYc+bHQ/1T5nT9Fp8m3QuZW4TH4cp5het41vT+0OfS+kq5V3jhJg+6tc3+jnmkzN54ZfbGz62q0iYlb4d1t9tNU+VdxqzIttj/mkl8hesnprvcv0MVWHNw1r+/zTT88a7rBcLrnUkkx4JvE7mFe7FBTfGKFc4D7HiZejMTBTnD2uaM73l4b1e04uSXtE08BvZ4ptvcKX0H3uotvb1Sf8bCLlmYEzDZ4Mxav5McdTWLPv3IPjvIt/JM5Ct5r1z6h8uPvOzhh2PEgr8fyJ2EsLu5qsB1Ng8k9Yy5t/5PfRPaoXjN7zus5ZQV7gX6/fhmt3eFZQ9ljVMJ5/bbhRWQ/p6btM7HzeagLv5JUVSppnDk8h9MSJujCc8XpVZreqckqEER/HK/8HehV5k/a5vHUw/8H9yF9uLyof6m7D/ES+Rm9fweYc7fo4XbM9FqPeCSy4+WxjmzHvgtor/GM1RNfuU9nt73ov2mP6N9oWts7bO+aflBX7um4r9c6Eo9iz4VeFjMD/RXjD/mn2V6X+uuzXTnfkM/UrrP/2r2xjA6saof6sTNbdTDM9D11wz0V2+913qrR/mW2xvS+I91/BZZ0JUzvvqr4h1iRjnOemr13uNeCemsekbnWMvlj76reCdck9Ro79eI6YE9tnZ6iX03U/Cs8Gh23+51gmjQ17l9nv/PvyqTqk8k8v+5P6QEqXczHGNZZvH7G0FPuxuzc+KNJfnGfmivefa94O1ePfcaquvviR2ztHw29/5j7TBytdqM+NcRvrlJw12BP3ooYjiwc84Qm7D1Rz+Ya8L7HLTFDrPlGq7/pn8zu1r/YWfcQ7dSDuV32nNR8pdyHWk5qB3ELw3c5rZMXRI/RhTvGt2+Legot8+vZ2UmxvjHVE5+5CTPikD9s627+b+qfOfd8l9+efcWPQ9jn+r625i778k7eoiv5Ch7sb14B1/S1E9W2r6pc/6WgRJ6PKmNEEfobVSQZ/iDwH2aEvmnpp9WPpCDwAjAzDke0XbwZVTdTVVeLquLF4hdsTsZgWf4ahFsbU33Pr/Wk0aW7pZ9ad78mHlOfi9i7eWEW7i5Up6oaSPtXzdYW24S4fDRrA7rHVw62ubacsbsltAJm8OhRNdZ+8SFEoPcAevcJg8f8p0EWHXOv5pnt26CkLev1EujaEh++LYu3ldc/MBb2aXAmGrSW1YiYg5q7UmeONa69JIHO6PmcAyCWOmx4cGHTOHPX20eE3kIf8MJAqIBkeF7Ma/jOLDu6RiPR5LlY+0zLdpykbQyYGKRikSD8XFdKtEznFzrpRFvyLJFG94TnPB13zrt56Eh4NszUMLdPLZV7a8UPave+EXscPHpRszq3da4rCk3nsL2HbZ+cuk9Yt/W4dE6qqrGwK7uP1ljonz76cFXU4NcGJqe+faZXrz/F9Dl1rT/raMOZzZ9aFmuN3PHVnPzDkuZMAZXK40z4TXQd/Ym7p9Y1H4BqqfX9v/CYo+7EbKPzi3lgP8F6iPpcLSJoa8ekXafcz0Ky4Cr3n+APwlMJ+WByno4hGIf6o2Xvk1tsDnAO1+Ml5OtBbA/6VeEwRsv7yIJkUVNGbnW8z6hoXeKQSj/o2j4n19/wu2FV42jXiOUipyN2zWTZA471DXxHVaV0gG0a1LWF44Dk14XpQoV1IGCp2yATYSjfgGgL2Ue2RqBcx5o72HpClue+ej9YCPtgehwfOR9F0S0AW1hghZpBE2zfKK+HzCvu4EVSwx7YDP1zIftRKq4EARU7iyFmg+n/gqXYFVBbVamqMF2oIs5+WHPeolj+2vulQuO+hJ9reLSu/wK6Z4wsxlqxaGgsZs1iW4POM7Fzluk5i32qFQiTSg4WvvzAbpkHgtTUUl9V8WeDCrYX0oPiqH9AN0LIyLnPEFjfOSf60phhEwjybJyh42qATS6AIkQsOLlMREsy9GFOVQEyi7Mjw5APz0rX9lyJutT8qQ7RUYO/yDVkaNCfkVz2ow8ioJZAhzzp+kSb/ZjXJQW9QBor+6GP/sHoyB1i99b0Gji9p7bhfasGF5PPxxah/8EqVAIh5dNO/wJ3oG+Sd39Ki/KikBz8tba6PwDx9KYMyWvQ5RUb2JNFItzzE7aoYmZtXgxakzXOfuSPi7WX8HeshjtBI9egdgm1T9CWwRKzQ30WQzGzccNesKqW23r24s5a0/ldd+mJL21XZ+rht560VxDa8pnSiVpSvwfiJcguCpa+oJrKYHI95rPXpKf3wAIRfjcpS1U18uspyAeQxhCWrvf+XVdwiZB4rPXUWOR6L85gg4qsRNnAhXI/rllVqRpcGeLEb/gByxcMfFWlqgjg8nigZj3nzbvfA/JVPVGIRh5ZVaW0Ak4f93UPhWIQPEBNeFbRCn8dNOee4X/65BY4uVOnPZxWHA4/+FWVwhd+Hpxg73H327mqShUgdvhuHKisIveEIqAGk2ISHXMfvZYW/tfonmyGrwq1K/69EhosxAeEUg1oWprRA7v3YbRPoOg6e4R9rwtkIKsKusKUzweWD8LvSaJfzMLoWoP6L3/vqZJUVSq06RnHYR7evQQbBF890H1xaK05IExVXfD7W9Q1nPBJOjekhJ/NgQm5KmYhsbGgAha8CPYCm/MYGN4jPkVy7UO2NRb06ljbvbyLB/jg/RnQms7bizuHryqW+wB9oOGTCn3QLZwFKaAgqXcfndu+McmllsrVQConyGNeA+krNlhOT1gHrvvEr6owUup0tOBotIQz0Oucvp815gbV/TjSWEhrPsGHQX6BXDBaeZxVn3UvDodhKd+tTx2fB50W57g01htvBJuCZGgOCHsYt+PUWnq2haDp/n9TEI/4a1DNYGPvvJGX0ZYiNQL3GuZOYO7gcNpfnHzcYDtnenZLp63Nx/OLyya3+VHx7I3Ph3NEZxvWvkDC+OiO5XU/7m0/hY/+I2LNcXL2mn4+Cg1F59LSE2pFfj2s1zn2fL9eCJtkbQbRDLRp3YQzKxBE5gTuP47u/6GyjWtILwTEvI5E+My8aM7/Ctbtqkt/tta80yFUvHyJDXXbfZo3bcRmt+DyOIuZwcrYEa0x9+z6wHfkK3erbg9t6PjUnv5tncj3T47w9BfyqdZv0XzsapE5Fr3NNvDlcmwHj+lPvBIbaPcyuoOTILJe4F7jpL/qVJykfqJExOdyDDYeXBUBn8nOvI086Tf5L6NXLftznUfp3dYciVf+zt5e/H2hkc/H2qeQD5iuzHyMOugnTcAgnOHnLyaa2bx7J2oXG2/UBk04hcY9cGI2/8ljB/GrxmXEV/5JuD9jhR9NvAq/L/funoK7wF9iroz9OrBpOz3d6g57aoWLdMT0SwSdo7l6S/4AOkZ/rraq+CfMoBOFk/shPIGuOPGxcoM1fUhMjPNzmD2J6poTvWwR7fPoivnlaJF4jA7NHs5PZP25b8tWz06qtafgzjTb7/V48ylf+k0+V97UCDv4me3MczprasUz575+dXnqnvnjay/o0PRZQ/g1tgx+e74TRGfIXrCZOMltO8/3/KSMdyp9FnL5l8/5B75YGB6bdb3dK4HqYYizyAvl/Z0j1r8BwZmYVYMZE8/8++/4yfXf6biMZ+G3v9/bSTAbsy5ej6ueSF+cl0bfI7Y179kEfg99QbDNfTy4GScz0ZllxYldY9Zd3aP5IT9d4odmEf4aXUuy7emM9fy/9H671D7uRhkd2M9qGA/WmIe2S2G1mJ9jVyXUtY/NxyMvmjZPwxP3+2QCzh66DeKqShEITon3GJ75NLloiBZj4fp9OndArKsRtO7e+l+wvPv0lBbq/lwz83RDRRN+zzYFLSn+jlhX23kf5fLicj11ee18hM09p0UAXrJHsPZepWZt9HtU72AHmq1tl6nAa0iIJ/mM22czV/72/Vk/0ZpV14g0XvX5WdHx88ND1m2xPdwjzuhw9jixNrNCtjTvx528mTua6jvG+92ExN/Gsw9+H/Drrb4bcEBUd4wHlT5AO+G5HPz3MCMOq28/cbi+332Wm1d5FNc36BC5su5fkLk4/NgPHE5LmLbktZge538UkDuYG1kv/ZXrRkaWH7sIBIZx2Kgl7jNqgaoDwhkS4/VsuHJ1ae4znD1OauaFEZjH+GasfLJP/1H4B/fsSvuE8nUIAv9eN/z4ypBxmBH6D0iJB3W7J/Gn/cqLu2K8D85QTPKeT/ubGa+1PU185qPXCvn9LqqWurDfA/ngt1W/cXQ7zFNztGryfCT8wSl3rP6vC28tE6MlTk/f+BPP/NNvHbvaZ+3wP5m+eiVST4Rn/0tBPAfraURVUVC6D2zB3lRn9TfMDszwA4UeOdhdJu+XYzC07HgjL8o2Qh/e+EVCbBWGfM9BoV86QFtwuMllw1MFL2DxmCFdGvQPKC1UbSwUrilCXYOco3M4SzAx8Hal2uhDbduR9wSlVuAyyBjsXLoWuodn557IrxR/MkBTZTzIqoRMVTHrDVaoBf5g7PORVVHNkUPAiFAT6k1d6Bg1/dU8Eeic/LHortrLUXgF49hI+tS5g3P+UewZEZqq6qUw/DJVbNx7wTbxsLtq2leK+BNQ1DubCZqxeTwewx5SZhsQbSG1mLi8VpDmFMz7h4SaqkKzgagAItbnl5Af5/Ufyg+Uiq7BORY3NE0CwwhrtB+DzMM2Zh1CfYzZBuu2pa5t56qrS1/+iaM3h0oNLmfoeVtYanLgmsffsgRNzrN9dIzZKg4DATlGy+mxNkgwSBAzJ1j1K7wLmW2wVbw9DBo7bmOlMNAC+gQwQjSgrr8vWJWN1fMstF2NNf3dUYum6FAkRGwK13l9cXKcmreA93m1zJQ1jVWprfN18oS9H2rcwLwjejdMtZZG1vaaVw/WePorQQYq/acqbYnCQ5qZgeOxuje51lBYVQlYQBvC1ShcQTo+FYiMrFLZj8Sny1rmn2iJGxAGaNyL7hN9boiuZWJwr+n12k/GN8h+9h68y83cNeSqKlWAZAl8DBfOp8Y+uu7sy4Qibfy0cNAwM0wIXMfFB+UGvasqVSBJxWVcB/FzDTNosrGicmNRtOPCVjk3aeIGfMjHD6x9NK4BKjzNYSOvBeT6fYIaqxO7vPC6k+5T5CuchkENfbwdAfke5BA1Z8WgqM8Lbis+tNM0XGujihpBog7sDfo9sQ7fc/R3irh1XVOstYGm8/RwkCanl8u2Y4Ie9pTdbakAABAASURBVIuPvhYsBEvLXa/2i2gP67YbfcCSMGruG+o9HxZNaxdEi9uZa2ONvpum6NFxzTsN133g6oGEPEV9TjVJM87dtNdIbFIJuTVY+plHX90LpFgn7LeKykZyn0p/g/rwLLJBt9pn9eNDMGAZl4PvcE2tILfCWvrURuiLtSf17RujdY/Bgk4RmxaxvqF2A5Hv+EJXefxBV0Usmk9wZ8JZ8eTkE6+SCBvOeLD4rm9/3qNFEsDNqIQ+BXUhCeyr33yOC+5AjarwVGgxIOJjZw04/GpUSste2ur/ANQMdOPcc1VND6j6K6p1SNhDz7clrDJfL64LXPMATcQK581o8ftchBJX2J9XkFcqaSw487FH9rOayXAqk9v3M7QrQDfvwWLtjSS7IsuejfQzn0s6359f+LzNN5P7aW6H+KdfywiqmAzWtkilqiZexIv8Il5Qi/geEPARkOZW4PAdl8fZTnxxEp+gzwJZqAT5BRxFXxHz4d7ImyuSNxaZgJXzoPy6z1tfaDOgbyXjJ21zuL3/8FRVSnuBaC/Hlmbr5JaBSvSatK30H3JtOwozWOuxT/wkU4ISp2rbJJUMus/xM8+rT0Z3atWv8LIxsAtewDCmK3QaO7egjRHsIiJG/0x5rnV8hJTMuvjfY125ozu9FuJF1u8BLl5eWO4pbAPEDHF+PcvOJLRLu4H5NZSEflqOcbaT8yzXERD9vXtafWpLUDzfxaRKBpukkhd6ARk0EUGxROZwvRFj3l542s5nsvmFflF3EGLUzNn162Hxoc+oqjAupMhsLKyQW06ixXc71LD1gex3V3ty6aK+D5sKqFyWAL/PxsRPrywpJgY+Z2cVfQIye0Aw5go3dRn6tN+CStx7sNkPed+txboFfyPsP/N07bjp+uNv+zBV1ZE7bYdpmER7EJ6qujhC7mZdMSnWp8uCJrnIrLZM+H3YJWN8NFpqoK4MjRhWbKxtkyrWL62oiZNUcoM17lgv/VThCyI8ZgZa99WfL+HhtX3HcH5uLcP5n7qWIVNgjxajWjsecwT3ARcbOBiNs1WCy8B0L2hc5l/j0Q9R67GtPEuyFw8m3ZAXLZLRoQ+6rifEZQM4jFZICA7eifZJ2odz5ACqh0UbShtopGJNi/YE6aXvKJ1Hm37O16iD92TT3g80PTwj3gzj8Xq7x23NVUdvFmZGcxd4B62j6GYJkj15AHHChy917d3gF7Ze4wLXftB2jO1h0M5jurnbs9FD0i6noi+DGzLP5zsmfb95PC26u+l9w3oaeDZMtNZ1mya2Vyk832vMa7x7Tj91VVSAReWi4hNQfxxUdk4rDKx/2uPL3zhqstc58KUbKNvyakAT7XskeIzhb42pF0fvZ2yeY7bpKvI0nljhnYRzAxgH95MGQdtnDu4MezSY7H34bWG392Ee7XqdSHyqT3zs9FitHT97b36um8HYS7NtsOgWVOvwAzqWA/P9kyHgHAycvjGui/rw/jQOty0pex4ETeitrRTmgfgUbOkM0HbEgnyDei1ctmM0kufsz4oGyr1bPPZiE7DEs+DLR8AOhj4djFiP4mVuGdMT0y57jAi1be+c+YabJp2dz/Hbojd/+l3WJDlq7AHNgCOODbQi99Nnp9cy39i5RZ9nbB1gpIqeWzZmYkoSXI49d8jMLTDbS/CZU7tA/vHZWnT2ZYuPPpCs41oDg+C2koWwjDyfs6ZS0bm9hjlgSQO/09dEASPNU8NmWnflH85CSLKlTROHmhfYYufGIt/RQwfJeJ150UOhdumA6/NzTxvQPQi7Pm5mtpHVPutoVW27yN8gT+6sQVH0e62Lt0B2zsAXjAwc85/HZ/4d202cevejL/dEQp1JydlZ5ql4HJFyX0w6DRQnxJ2yQ2jVf4ALZIzUtcSu5deOnHWk7CDs0LdHofc19+K3QNXANgfDWHU8LLXxfGcBxdCv0bnNzMJZ6ZWxm2+zmBXcORmkOagyf4WHps/UZD+qhrGD2ImXeau6GZ2ekq7sM7Y3h2/X2qcSf1OLPS59cEq9VcsanWd3T0v5a7QQhh7uy5Do9zh9XlkLXwQnY00oe934xd3HXPTOAyt3X9+ZBj3vQf6hv3joLtXqqNE2RtWpcR/zevj/hes6oM/hWs92fDgTzsqL/GIJaO7KT4yA0VznHne1e55cyFPUFydn2GgSGtK7wsv3M+s3j66/h26iCSbSC+D1sI+yHdByR+wpwEh0fk/GfaLdt3vgXxx+XAPbOepcc0Gu9t9nD+tAP4bFOzQndvg03etJfPqs3+c//KuA4FoGh3BfL+oTeKLHXl+Zuao5nzrizzwN7047z1lWY8ddQz17Ze4KbWfhXvtnm8gZl3P5U2PV2e9YBOn77TXhtFH3AJtcISfWg0fnmP2yJrVIEiwy9pp+nn4ToRfk3M3ux1kYXUOqj9VW7YWt7Rh/rzM9Rw07IdsZ5z1/qF7JZc3Bzjz1x+9Ub1aG6KoxfuDi0Ugb47J959/gTGnBLiDWu8C667HRhfZg6rzbvdA2zXdNeHwTBDdF3v+6f2Xd9y7XKibXbuiDMxYOOpbG2UNu9bSJY7bQnHjS7e9876CJmaRbb0+oNpDsx3U7hNaPXMgZf8KcMI9dAk3X2x8wYPYgH9B5KG2/p4jah/saJr72z37o09pjO3hM9HxEfCB8LvRi8P4/fOqbCz0br6peefLDt690wqtXdq3Ltibn4Z0hd0oKnyKSqsZc/6VgVcEIzMeoqlTVsFjGxJuKVoziY96LHfZDd7LSLxhQ0/ntE76GuXXljF7pzL4uwetCVVvbCJ/RHAoP/fFxIb7HlUfQPhJce/WaE7YLfVuCljPh3vwf9Wtrqi2yHov5iXTWD5tzZBDWaBA7Lv3mt0FC70oYDxT/NvyT+1u8HrWjy34K+1fsjYxBqfNVM/2hX+sYN1bPPfU/qPBNoNNL2zETY3TM7e/1CDMFsHIAj3dm3ysxwUiYS8BV4YEAvLyxW+b5VAeFcpxKujbRMmEqlXmO7QhdhIEJgS9VVaQ2gv2F1lBwjcKrVqZn/fRTzIPamWBB95DDT4ZLsAtgayOZmEuDwt/5BF/Uwx5f/gcWnOsmu+aHPfm2u1+pqz/X7L1lP4vaBhULRMBV0aOMCgZcMVz7h8MmaAbxWU4D36QqNSKjq22TkBokgb4Qnomfc1JVjRTfeZAd6+o3UoEeJKl8P3IN9tqWidHap21ilz95/U1zo+yFgFbt9w8SY0VspKpSBVIJNjx4uMwWEV+j8/AQFf4QF/4ZBdc+fEBVRSvwUvyBYFSy/apKVSURuR/WfjHEJodzrlQN5BvE2nISO9ZFjNlN8HrwcymXmHtCP+8bPgLVByGXo22fgIHsL8PqH+le91F89YPbftX4xaJVzncfIygymyusmE+YgMHSdSlW1MP2KOZPQPVYzP0zO6NwhprxCqAUt5mEdYRdqf2F/j+luTZDHX5VdU1ZgK8RVZWqDYgqfGyP6jkI8tcHHSPi0u1AQ8vOtY+gLefyLK8cQaGsqgRUVSoZ6BNg4kP545Mwkt1AZ5FasdnIxWfnO0ZgKC30RSaZYBfIeUgu/CVHre9ysFWFEcEm8zNgpZ9iBoz8M9at6Z6ZGD8iu0P7yQlzPeYJTh43+g2CtltDmIdrePCiDaxrMQGjdc3hES+B+xpwxmvrJpxZ/omi9yB4n6gEdma9f4Ejpi7nWZIE7GcJ3PWBoFdV5Zx+dDvSgdHXrapUPZE7TlLJA5WqggCZx3C8RLZxJpM/4L4D777jg56Rgzw8ffn0oweoLTQF9wVz4k+55ovqdpgYbKQwDX7mtr3itPbF2R8Ck6oCaNriJ6mkkR/Pyf20p0flrleYj2frghVKblTmT/j6crAkVTAAJ9dTl9fOR3hxp6wtbIU/BKWvFXCE8XN1xQaCjsm/LMLOb5tTm+ffpf7GNTH0a9D2jult3D+DNwsVW1aRuZAEv6owTzQNh01SyTesSYbXF0St1cfBwGxNcvvmkjtOxqeAMX7SNv147lO0Ldm+P/MUVVWqAHE9IQeB+cojC+QPpB8/j3bO1E0MHhm+FzJhjZftYE8nZ6hvH/0Li3cykW4kKf8QVIJ3IzzVDI62sKCqp+Rhq4arqlRyITzP+F/7CBmvPrRK6N8ITwuYZkB8jvVJvGPqImA1DaZegkSJCjOgFW46h8PAr0GSStK5ZCzEFSchHPAZXv8VZjIc85VPiD5AIwb8AgU+8slw9g6a2nGSKgPf6fkuL0JkqHI/W4MYHu2Jb0V7lEZ0gKdf5Ryib7CTLPIre+1tA1dVKeKqShXQF5UwBoc/Nhk+GctBWvuRz+MxH/Ki4p8wp59i/oQ7XZLkRmiw7wTOCHONd7z8/2iEf0sZj4zmnYVgsOn+N4nYTmP9t6lyxYpVPSMs8C/GXuqlpAetXpT9zzr67ySRNRiHLRvszfgJ+Wd8+Z8Japvib4a+EeJZV/aBwx/bd/fIG5Nz7zf4mJBAmwWswHVB4ZNjU+0zdQ3xDESc0w+4AYmE+T8YveiuopeVRhdwWkICd/bjHYiOSLAN5o4uDRGn4Iqczxn0gXrqZS89az/PcPGnz7Y0dCkiqx9gk303H7bFrofTPfGXa10xX4bjH9ua6Q21Xz32/dHb9aZaFXnrcF0Hw1bhnjXsGib9v8gc7clT0HV9LwTkmdkEFWjaD4rDD3HNZFrLorc1i95cgz7umY6ZvzUTD7fUiJ3vHq6V/ZBjNNP1T50JQfaZ6/UoR0oG58doPXxrz2eibXAMc95H9zeAo2HrJ+zefZ/Eoe6gNcTrwDpBxaLfkqdm6WtF51lD/wDuxfyIvc+GvYS16Pp8LzudSF/jrN8Ee9Ke8yzilXnDFolfgO6xXBf4uV66vXZ/nvja3lNXhM6D5shfdWGfri30f+AqZs2z9lVvrw/Q4g+DBq9M32S8A3ZxZezda25mq3akUTGsUeO0/tjLfd7Rz8xq6KcL1b53mOcYHbP9ghVP3xhYQ6tru/aUa8udRkgcq0+fWKQvnjlji9Xof8Lc4dSAr1/K5NA8pZy4d7tYy6UbD1+t8L1pqOZe+uT0M9ewkN6hVjOQFK4CcBdozUtHjoLuc6w6/BmsRty1EOow13jF6AJsL/QVvjQSQG7w/H6x1snRZ/LP/ZkHz7MfPfZroPvk/Fw+ubPC9V6y+QXSQM1eInDVXjo+j/a1G+Zbtqd1Cnfcxn0B9yLkFpO9+nMmR5hT6tIiPjqAYdTobT6JYXue/XR3Yu6u9zksRI/FQmvxOSx4YdwgRgEV0g3CazS/Tk+s/kZXuife1+tM5E4xq4UK0MrLeh8DePTeSa+zC4/fPPnufXJcxDr7Zu3eM7kl1GrBNdBcvnXUXzG+e5zYDkEB4MPz6s3u+yyscfZlxQustaz9BTqTpitDp9EdIejCwPkaKg6ppOEeNmmb5vb++q4kdl6397vjY+zbOQn3izWe+sm+YtY0N5/b4q/A5YfXwEt2j/B0jJVzf7pLh/dHZq33AAAG6klEQVRkLAzxKfHvIWteIPmKCX6eY/ckHXt3L/baMcucmo7VPnPsoXl1BxBd89Sd3NM+8/oHR3Pibb27BvnXMJ+5b/MsT8S1OrNfLlpvoPYD1nAMrpqZO7O33eQbEqDPRBdzzzWap2drsSdPyT3gT/5lb8V4bGGcx8wZpMW9Luejp2s/lOwOHr17mHNPhfPR2UfIieHHc24w2fsCIqjp/+m7Hg3ZDkdjZRzrkF3jWXuROue+P2poZza5HDskdxwOOpxzv7dSF9jH5ePsnbe2QzzWZMPTp/10e5e8wP70W5fHAx9xKOv3GjSEXVz/wn0A9lUTfnJ6d9ShYkbOYu687697WjTwjNtDSAX5S4d/9khmZM7004iHy1qsQo3aF5ojh9j18GjLLL8B0eu7NplwDMeF/PHZK9Hn9Bj7KCDXfbWzy/Q+3E9cTbA8JbsbLLH6DVIMCvh8FrtaRI2db1/u5CEYOeuQmgFJSTADWrp67w9F892D9Y0RN6cvL/B74GvNsyXdAT3Hmdm/G3a38ALl8+n6TbZvPdBv9B56l7TRYlrf2fZek3oBqXowNYuNLvjnML5w1aHnfEsg7rw54OfrfT1t+9xo67TornUfPsvvbhgH5xyOAH8JmlBCSzroTyphL/+T/7f2HWpXrocKvnodPtiO6dmWjpxqXD8U+UbXhr4rHSfjHz654vD04bEOtuhxgVHuehj38+qXdD7PhzVmX6tZ9TraC2js9anzDCxznanraMPPH/abXuvqkUx88slojJPJJQ+78IFrL3iRwG3Is3j3x8/jaa5z69aTd78vyB3Qo3Mn1l4cfZ6+uSdWrrNcd9TcYv2NtTUJHOh+2IR4AewSa/vYRZzQe8EJ/AQfrI1kx2t09k2GS9pmP97LtT+4jrGO6+zP+vbtG3oD7xTOHn7G+cPTvVZ67VmDwNp8P+btNTXrqhl+3e9Wrzv15q49NK8OkJ45dx8I9Q20vU7CedatCc8SToHHog2PdZi9D3jOMcEaXSeDn3msa+Ti7NGA93ukHx/i7qUF8l+QP6DGu/LsDfYy+tnL9MZf6fO1Bh9Zx332Z68EXiwsSMaqSXr/f64hv0AyuuS28oKFr/rkzifbX23zeM4ZmmIfnqHPLEE8/cI+BfVyyRWrnzsNZoFk7ii91tPPHx413cfeAt2su6aHnJD3jODotZdWjWhdpjYZKy+SiZOxcPa4Ab8eyDy9x3E549rnh7Ae02Nleub9WPtHWCM4U59DK+CeXfi7kHVhnvzxt/VzayA746zr32Hdn/227TXW7FeOgtE+OPkD9a0hfzgtnBvrnsQdnsn4AM6/O9VeWJJO2DOO/mmvHJXKxeF6X4dYfZ5OWY8zZ0rz7vH+nEfbebTm5ruAdoH4rKlzDTSnVu3lk2NXiNfgoVOjVrw01MgdqJu8LehDj/M5Hs3sM/PeJexr4YMEH1CT87S/doQ1Fptp0zE5gl4L95zf/biu9huZ9RLWB0lbjjRHoM+rphP5++NexEPl+ypevdR0f4WXw7r45qQvbA7TW3hZAvWYK0fdOb9nv/zm02f0nvJ4/Ew6pI854wvNralDdHjPY/9eF57NM9ag4z9Mvd8/6Ya37wUWmDMsPi8xfd3HeOm9sXAa9DcnIKBWm45x28qg09gbEb3Tfb7On8CvQXhW2vf8f0ds2+ie1vVZwlrrAeOgWzcIe7BH74EE+rDuIP3cejWeS3RqT8ado0/vFd4Y06P31d6fp+5B2jqBO3vREbu3OcER3e7G7FG+10I7/poexhT4GTTffjqXxzO1gbdO6IOuxybvHJu++i1y6p5I0D9wcsnwz/jpJ3f+sVeWGz7ZdvFZbSTNIYdLP6M3T7gOdPD3GE26Vj+Px9g7uSj2qN88Febm/CG6EZ6zymjzyv/k6P3qRZz9HL1n29Rtfui6D/zsL30f+l0P3+/owx798Ol3Ss641+YwbUnJXzBuLM4HVmYtFlIfnmNxexi7F20TZ9r7kReu3SDf8bY/a8mpnX2FvQD6WfcCHFtTyhnX3ivaZGqSy+bz6VpqNv/qC/eKV6Y3Nh9P6+jVeyXXcduamvaDvwA2+6FGr5isnUMQ7CG/3THo1YnWrqFfc2tyndkeL1Bj/eAvumT2ip6LZeDQO9dD7MU3IE+I258n8ay76LNh7mAFXiys0Af0u36mLeM35twkWkcOt8+S/DjzghPk1iD9GIQc4Eyznj5Ihk/+wS7yK/3QgwvquM/u3poL3I3wdJ6ytg8dqdZqRd9d61bz1xlXuK/Mwxq9d6Krnz0bmbpk7K7rvslw2Q999HoN/E/NFZsTiC8O/3NMbvU+21/BX7PmCg+TfTB9b/jX57p9z2UOMaaFl13/b+X/AwAA//9yZPjYAAAABklEQVQDADY63GVai7ORAAAAAElFTkSuQmCC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QUAAATICAYAAAClAaPeAAAQAElEQVR4AbS9gZYkOa5cCZv//16pM/ud43svQLozIiOreyQti0YABgNIuntm1cy81f7nr//19/X1v/9n8L/+5+oY+/W/5cFff1/f+INvdHDEX9R8a60Hf/0vco2/Dz2+9Qe+8MX3X/9zndj7/fW/v489Zq+T+2bfr72vVqyeX6eVF5zNc367H7Xf4AtOeOYb977/c5lrLM7aL3sB9e2zl/y3Fr73OOwXfOtWj/HnPvr22ei91pn0N69Ve0JOnNwXe8htfHEO8c1dG/T+FvA7dh9h/IVOv+vp9YVOfPvMuEffsf3nnX3B/0XPv3znq2Z03JHcNz2+6dsW3fjUN/c/11/k/+o63rd58AX3BScv9L+ao+eywz+x+ZP7tj/fr/f1Tl/4X6t2n0+7udHQz/3BN9jcX/h/rdov77Swa//qu1O7Ndi/OP/Of3sWOPv1c+j4eQZf5oDn2XCfEz949Pa7QfxtX9+PFuycZ/GM4suzcp8v9F9aYvMd9704V9u/n59fdHNuOfJH7699z64hx/5f9m58z88QvvXy7vWP8ExAvfim543Vy/fT4Cz2FmrFe3+5H3n69/OgX+c5v3Zq/77+gv+Lew+4B7H58z3YU8xzpGb1/Av7dT6XPuP/XF/26J5HPzh7/IX+hD3nfn9f2q/u+Xf3UP+9en7zXTc6Rns/K/3BF3uI3V//+9atc6G58z4LAafW+zQ44xfnlxN/kRf6Yj8be39xHjnzxsJY/GUfar/Y4xtdg75/Nb77jl/kp998U4//9/UXub92D/wzZ534i+e10Wem9/fei5qvhbtPn+Xv6xve59049dRbo/4TzLlP11vH822Ofq1f59ncF/vpd467aL+WHf/va/px/9Xvm5436OsZv7Di5tEYi33/tndv+q4aNcK8e4lv9wJfx/m+lv6b3hubs3bDevFNfQP916r9Yv8v/H4+8L6zL/d4g/z3qrdXY9V+Ud9xv4vvy/ibXtrBcF/2VAs82+T+vv+dsfP9nHkvd0/7GlNnzTe9B9YukPt+O597bHyRb6wzuIe53oPct7W9D+8Ba/4L/gv93B3emNwX2r/wB9+XfcTXeh6t7zOuGrR+EzeMxe79b6x60Of1DG/45kzfa8/7XJzn5L/Y5x2edXPf9B/wu2f1/4se957kv8A/cX1Pz4NW/eB7vgu42eNv3vuBk7eWs9463n339HeqObTTk+fLObeu70HO8534ol5snXc+0XXs98PSa++z9++YPX3fDZ/P0tm/88Tn/tv/Wlr3/kIjdk5r/EVv+3x7T8+0ddyh98N+LXzTb87Fc1SP1t43jOG/6NlA/wUnrGuOXt3X3NZhzQu1X/YAf8GLL7Wrz9eyf+0+2Om7z8S35HdJ/Tfa7kmfL3towXfn/H3K+0TzBexnn2/e+ReaBry5b/pphboNY7HzPtPOudeuZS814sy3j0771fbvq2u9D/GX9byPb/Ye/N3fc/Pdk/ObRzc9Jt9a8s3Zi7v4DMSX8er9jebGoVE375P+pwb/i72EvcUX+zfgjYV58c1zbJDr94C2rXHvN/3VDr77fmom9j5vHHX3HvTbuv3ctJu778Dz25z5xnoGzdPHPb+bc7/va2vuvdj3S3D2L3X64JtnIr6a/5t/M3An7q129/iUk7N3o9+Jd6Xes3De73esfb7p7fv5Yu8ba+8va7e/7eK+qd96z/V15K0T87z+7ndgXt0LuPc+r7yahntwXnuI6cNzgNOXU2et9oTcX5zlL+/jGcE3dWqaJ6f/vezXPsOyX4v/tm75X2/2L55vg5qv7WO/3FMs/V/k/8L/qzl+h9iTu02/7+sv8u3DeS/RMTW7l+9G7PjOd43PZN7zV/f67mdtn2/vjOaLXt514z3e/GnvvTw3cP/Ju98Cd7HXwH2/51tdvHcT38Q/wLk83/B/95n/4vmJvXfvxx3Ufa27Tb+/2UdwDnp/cT9x1xJ/w4svfPFN/MWeX8T20Dbo/0Xvk+t90X+DPstRI/eC/Wy06Cfn2eZOvSf7Tk94dN0T+90/d94Bnj2+uf9389b6rWCp/SJ3g/zXwvS0Hiyd9/A5tF330u/6VaffHPt9genDGVaPnVfzDvXim94D6jif57buiz3c/8u+QCvkvtXxvLVq/1NrXFfVFYJkbHWwSAypC26xeBCsAT2pK51yhOWAjReCFdUbXrsx+pmTq9q2kOSlLzniRPbA6nswqirhPsU27EcrPCZcpSrpRafCn+qBKu2wjHNRS9AzGc5zNWFdc/LvUCGnFY+vZ1mC51y227FEyFkGkrBWJWkUI8Gv6LGOLTiI1wl3CdiLg+urS6yp6pUlCX5qD7UFI3wGYt5b8UBTyEEIBKa0YfWZC2REPFHK6LaeIx5sgSAAzLJZMa4c7z4QTmw3qSNX1AJmKqzHNLRfQ74JnA8WTZJKBjjMtDY1f0rLubSD6pGk7bkE7RkXceKzEB7Z2wOehVpxobnoL/zuNwquQX5z6pNeZRtX0fdyxTlmq9SCalTJVQ+9jNf74GIvUKj2vm2bY48695jaF6r2WDnCXRF6/glFXiSpPaxtXDyvlS/s1SgGWs/WqP427ue0ONjaI9Q1zj2uyTaPH0GeWUkm2at+yj/F2jAfvLbtVHWueFjEmJ701CYPJyXS58x9dnXXoSNDrkCmp0WiZvhkDHlE/IzBXUvnOVaf4AuyaFS359Iw16C2z9NsTRU9zBUjlGZptIXiQXE+BJhamjnT4uB3H/OEPc0GL3HFcVJfJhrD20svvacioA5TB5ekw2RsnUNuxdk17tG+P58LbMbkPkEN0HjfT+hzoqruUdSANdUXfECtMVzBwHL+jpcdv3q4P9v2+5p3zAp5UXlxD6rx2A6OtXVdyJJMNsFeovh+StkLyEC+zWvil9zieqtJswZUJWOrxwj774mOXSY/mYlTP/8U5zR7I3q96BQlNWO4T3vUs0klo5uaWVNpJ1rzqUpcioFldT695U6YXYBOWGpj+HRcrHjmM345VkySSULOewuZZaWFishTlwRK8ApbhyVXIKDufKpqoXWHb/yOrcVeIBv0S4gWynGxJ/XBz9LxVUo+jPkDhS/UFzWDukd/8x2FPqL4VrF1DPaNtYFruCDv3nDk3aO2RXsJ89hatjniyxK4tvqbq74NTGAWuH8RiX3WzlBvLDrXuloj2AehvrFrdnzYwq89UpW4YItxHxRu+e77jirytZ4L1qmmel9y1mJq6eTrHiTYMxlb2sI3v0wRX/S6ljWul3ELp7Vh90F0gY61OPKCfmVOkJpJvp1tqxJ8kGjrZeTaxf7+Xin7Lvcx1K4gGf/Krl0JzPPzXxX+FGNb3Pt37XDhgQsytOpaLNGa5OiRhcKKVLVXPYxwrBO6fX55AcH0mqZzVLqfX21z3ikI2+Jo7UORGsw8alJlbmNpuAjFzCXM4rUnUFT8c+dldnUIgDk0JXqfmrF6l3l85vCum5MUcLEeWyvWTaIB2+Iu3SGrJNV/7KsEeA8MMxx4kOTRrQYyvedRS1FPc8LA56o1FtvvWgNBT/dtsJNUY/Xud8jLvS3J6Ush+iQwr7BXmTvR/dTVPZKJo468daLwG0uZoDihXixuyWTaRT2/p7sP52R2Py2K2QPHWOBuLvj35N7VXXP0C++mQJqzTpR9brzmsnhYClk91zp7kmKLwdaR75pySGKXKcQB5UBX7acKG0E/7YUv9JNeYbBdw/GXtW7wcKhaK3+1bhjjxuLaR+k+wniUs8oN7C34cq4LpwbUFoDl8Q0feov53qp1u6TIFTJY+ICqJI26R5rnFyEMfqXfU/fYtWT2TFJIpqYYaNw/TU7MShTNwGbNHJx9JnuvQWMw93OL8S61C7YaBEGoANegiDYSOCBFuq/XdRAcuRxhCfE+f1vEzVGrLWJkPa3XkW+Qu2vwazU2t3XaF6hbxFlrzUaxd1X6fhf6a/Wt5quK1Cw4cgsJcc0IIvGfTFzERcfGzRE5d//tXzZaope/VDfHTa25iNt27MvaO4xvP5k74ibb37Y1NlmO7gt6D9QBaM4cITu7bqhRsePqa9PCYzRo07YYHIf1D1NBY2nO1ss3vbLVm9WMq4PeuQlP1s5entRmftgLxmeMKdsdr6V+DtWwbVzEipdL9DrlN1bmLVzsmNc7LOXLA+DRGq9Uv5x1T6nusuJwoeZcRCep76IVaMwd8AwDk3/CUzT6c6Vufwielz3N3r8lSP86bfsxaUKcSWPA9GYPRpMxTSs5weMp4S/2FpQrp+zzEjgt0B4405umat3Qgh3trH2Bhaah2/RSHsEkqGesHE2HN/4jSDL7vti7Ue+5ifNccOS8u+yt/+Agez2DGso1J1q3iV/y0uratlavnX4Off4JezXrGTv4mJyjvadku7YLZ9mx9z0xWddRmDOaZy/XkS2Xg8slmEc8rrV3xe1Mzgte/IKRHt14fXZc+2EQu56Aepv+R7enB8lugv0wW2fznbN1+3bxLoOm1hIPu/w2d01Hs9xcJu5VUhj0zjg7xl1zMrMuah43q6ycVpzdi3Pd3dpxUVVrGC93//4xlBb67MGN8W6ify1BPFPvZWOf1aM3LV53Njo0xzPvTMdP3vaJq50GStRONKvceJyawJ+HpwsZA2DdBmzfCTlFRBf7oMFrXrsh3bom0PGM2z2W3hMR82Bf3dc+bIuY2U9bpXltw23aqZpH8GTdq96G96Ij7KMjWPPhbt3auI3LUj4GpTx4jkIfvxnRpzZeFbjLezVPcfGv+uozWn/ysE52pKuNBIxGbJeznHffeq19zflvRWNB2du0mfhJy1q/M9YL+8rpqxlf1mgwdVsxnIoBFVLcDG/NpeUZmNowaUb7IkdXYOvasvA4+lvFbbnWWm3nYKefDBl62Afvnmkidzz6Cce3VgxHy1dnpezQep1WmJDRQixzp6F6elCdzrsIiGXmGd5B3/c5AzrmZN87D0uaqb9B2A2M8f0WMXu+dCHw3e5bjF11FJzx7VPTj5R8T+NVohHNH8vm7HHQt+vPv9i6TnRfGH9vSehiMTwyOvFcWcuzKK019OW9F0JYKtDePozTvND/CX/XW2En7VLQql9Q95N/8nqDzU9kyaouz9o/v2/vpBjqrHivHl5WoLj3nphSnYYp9c19XHw6YpJJPNIEa+1nYqMVt4nr01lvoxt0Xg3HOO6mRpZT80VOtH1f6/bVvMNz/MzbY2NVsLfaFR0GndM8Z7KXv5/bchpO2qsFcp9gru/XzlNBW2qtWIk/GcVv+fPx2mUw/UfOoakZH2cfAkKtDG6fYaoWczQ2L3vC2s2P7zoKeWE01pyQ+Wc8NXP2rhgSF4fpz875k+XPgu9E6J+76c97tZBbcreJaefNjbULKJbXlR99NRunanOPZY/jGjR7UnOcplCtOd22SMlg8Wev9nkKCFZ29Xg13lW8skTUy08tTfokWnJMHgvrTKTj3GmY2ydFeJfLN1iYzbOMy8rP0HM/Vp4NQQAAEABJREFUYsqd+xxt0bTtOjVClRjf9dTcPrV+B70H/s3Ty+oTu0drj7w16sxrf8PWdV5xw6WZpyPPR/ZFb3bxo55Vnamt7f9LwSZl0fC7trwgr54f56vRqctrsBSj3x4teABEhahqljabnrpdUzS4UF1YfYx9QP8vfVjYl8n5J74dwm5Oj2kOoY9xnjl90TqTjy7wc0/5B7ONugf9ER9nUzNQs2v1AX25FST+2tfnCDHz7nOVZ2iSZp/O0jkX8gV42qWtPeCevTb5Zj0Puuum8eTuGIf8vO862qNb5/+xR6cuSkCt0T3wL9ELzkzP/QmTLfYMKMaF1Q/+ntdytl3hMipD1Qox6gQu5/cZ+/wbfW9zC6nq514OAyymBG7P7VsCoRFJKgnMMU0IKDNinh2E733l/MulwfnIrGmSivnXBmXEXcOTW9afEe9BkhryXX8VQVN+p01B0KkE7odprVmAO48FZ+3TPQi76V0NgVyOE8ESK6Sm94Ux16YXVYPhR28LoUT73KdezztyHhM99h6Lm36uEtXDXmWHcep1PDr5qNNZYAdugqYfxCKzrOb20XAWd36AgDzz6YrMVr4vLoCAKYE5570vu3fxboI1Jz08hN8ahh+6knv+EcJmnKnfAW7XaOsZXbYTaD3T6BES6897OGuoYrrXZkOQDqi7+/EkVg/7iE61jqWlLMzmsbm/8ZXvBD7T/sIzNo3+sQRMZP0YWrOSnt9HZK5hE2HQ1kLAWaUGxnhyDfx7krv99M2TFM7v6LNUj35/ersG/7n3NeeHe+aFKzDdB58zzfOk2/Y7p+YAuX4W2kVzUo4asIhl6ESHZ5W+I+r1eaPQ7M/afV8qVAz6EspA0IqupY91nl34brQC2Uw19sXabepI0QuauRw8WKYxpicV1i2411N/cWfRwrVcy2qu8pXoiaRPp7v4p3eT7K+i++OT7ZWypR+V8XhVPofEtV7GRSQwz0SWsDzM4am+ut9Bjsvd+96XoYvAt5XAnSkP8gu4zb7b6PeKfuesbV8lT6D33jpsx+rx36e0eOff4vQtAxu8FMsNdix3Zvkx51fJbEDVyhMz+8jrbP3tffD7GSLcfWav1Qbefz/0d45vyxrhFtz23vt2VC+4b+Fvq9+gHP3l+8fOHdXBH7NT6M/vcLSPSI1oxhbuhe34T4satfa/G9T9+DtNrp/LBLN1+yxM0rVJz6h2P+9tJ6/MAuzHaU4cScIkfR5Z3Ns37r6e/0DvP4dqiXE7LJ7HbkmI9lRx0feiHT691G14p1u5cjt+tdT2vqvPkXS348eIvUgiazmue6jBvefev2Vr381tkTGH3mHZ2G/WfsXof4OwyZzsWUmteVEidojmejp6pqBY2UmQlxM3j0Nl74R7Tx+zmELo6NEAJRHrrtrcz9if0Xl2o6GFpYNOjDvPAp9nxXrP1vdS6yb2qY8jSzHJ0W1uTjYZz7Q87rC9olp16nXY5yqfw85oxX1mCvQbdNwW+mXa45UwslPoH4MHR5gQgKuzrEzv4D5N7QVZAaZms2Nv0uKh9tp9pH32DTMSp9UX8P3e5om6cmUTN/z3bXHeAfTem7rJbc5e1bI6NLWG1HJ/NWrunxcOEhplq2kP1ZEuqSrOdefrl6FYkO77YZ0+pzte+ea5l1ak5o++MNKKu9bggHyDZ997YP1JO9F5LqOV176DNCkOZj1m/93nVp6j0WelEo17TY2KARmoWYd5X228QA+/wxtU3j653qrLw7pqmrx4SlW8inrG7Olaykns94rLvABz5fC4Kys0W+H8nPYSk0HI+c7y5hcx2Waq97epqGOg7TNjW4M1Fh2/NDnq2HdHtxaC8hJFsY+lc7WHzbY/9sy3P8WTZI8+LmX/AbSsQSurh7xA27FLWqUHSPZB4MZeeNWYxVgMl1AN6krdA/eSO5BAOtumElAL7RfRgYvcBhmitRYjRVA90LR1uVhASCa9VpIqZrXFwSYhBJW6B9z488nRpk5Uaz/pi7F5rSjU2vDzBzrCsgdrJa51f7xuJNPwPgsJzAf4kvsH10LaVKVKYJCXjf3o9/kLMiFZGyo2UNqQqkmPJgThHG2p7V4u6kBC5gMoK2gUztGwAyd9ijOpKp2FBIc5HI7z5ghqhp7HtVuDpeO26edd+9yU9B3IRdQ17eXpnaCH2St0PxTj9l3CIjAXKPRi7lQ93L8d+pUwoCZJBR9THKms3ygy29cWQ62+IF0igWXqV/vBgEqdw1Qf3l1IuV+C0yAzD6Asm7+Ae5dyqC10ydZrqTEpCDWjK6QQS5voV0Ey+dkhHB3Onasqwo0klYBK9dCIDlj0F5ChSiUPKkvTJpWkePGg5tC+EK8noPZEVfEP+tumYA4Yi3pGUCR5iPZsPlwytunlbsow1Jd4Svg7ki+ozwnJ7NfGg1OLKaFfjlQlLMXAbLdqBRIgeeJk+bUH+9VlBcgNH5gZVS8lkTlgDBIX+NtWJT85yHIk5kCB9mH9FjHOy4WUae/cIaRULTLYBoKIFeNW4Q9qRjA3cJi35N6/yv+Q5TfTd2c/Ho2hj6POYbk50XuzaXOIbGeBvdonMXac8RU+oLzCnyLZtviZId0zrAJT5IVHM2zIcZCbQ5sE2T+gwjEBNsEKfFqx5oC7xKUSbIOw7cQp/twxuWOS4bs+CFw5TFF2I8kPP0klP1FrzJ0nv6jbwPb9Ejwwfzfe6Ze+snEp1wVqStTEiVbRtviLS1LJAIe5fTR7cljP4LclKiQWEhym3wFszyAQ1bk0V6UFcu++xRsrd2E3unbnsekcj6gOXONDkUXhPiG6gSMH9TrhX4n5uTk5JIlLVZvwFEA52He+uyoUjWK0r1gfTch0GImq0+9AvtbQB1zV1jX5VP+hMEntsX/lhuxwbDZVlcBuVEinElBAm8I7QClUOUhXEp5F5sGy0XwDhplcYRtWFF71oKzKBSRpP9FWySfjJ9s2zcKEqrfRv1Hk1R85jts3TULbQQUB2L/DEqqJfZaTI4BLUkkQV7nqJqkkEKAKv54htZCaP4UthzXLJuyH79kwM6NJJSmWRhLcV9Qx+lnzzG9q6SlyVkgITBlcK5+kkgzXT6deB6kqztiaVCJgUlXgAtqCFwmEKGpAOTrWOcDPQxIUQPuGIlMMsvNNGQfC+aZNSDD5KTMLCNRzH08BUfN+ecqd0gozD6wXJ9Pych12PFXUQ7ka9RFYklTyO0iWSIJlYlg5aR2jyY5v73aqwp9iaIN12k7rWbQiS6ffbqpahy0QllSxegvtoBjymJ5+Wx4wgWVSUNU+wZQS+3M+qGMkQQr4UBIs2Okkui/o98V3rO0s/du+qKp79l3R7l2TNM/a30zbelaqvIamHJ3xXAKd9xTmRBLNA8KmsMgrwXFik1RQDoKfYilorJcAxeC8fPoV/hCx6kX3RmDvwDIQiCSVBK/KNb3WjGlaSaqYjVmIJYoRmAcQHRdrOazVHkh8Ez5pDrF53O5CLsETPEPTcdlYXIcrkYTd0tResnSypAtBIzgbi2hTiBIyP0D64NRVqvgYKkmjMl8LVyjH3MyViFySSlLlXBg/mEEx2ls6wqr2YbWVKqEPEuKFC3sRmp6TVBUcC3MnAhXiKhxmGrVH6+9gHC60boEWKlXM2uMpuZp/yS2R3IlFt7lYzdVuxHc8P0wknAgCNtfpI55ahDg7p229uiJBWrOfT2+1aFPiUqDzwq+gTVCAVdz6UAD+Q6Yas8zzv2oG9moe5TD/uF4oBOaexuImPjh9tg/8Te0jnI3a7+WWPc4u0AI3UCoe0XikT6fDXoZ91kXa6yEPb+Wb0X+HCTmsZvf5w5n6g0C+5/6gd9z2U30nPizsm/VO+6M6JM9egRWYPfceb/RO/1d29br6HFR+6HlBX+T7TFcH823iKg853Jnk7x80LpVhX1YkR/waHYkf7ovSxuKF/FHS5/Q9iZ0dn8L9zk3YSyt+8839wBLT7jUlLx529l2xerHCn4Zant/9zBG0j+3/FE8tCqMH6A1I9b31Cy7n+5FsgY6yFSwz7FpfuEACJo6FwBu9iDr1c3nVWKXmZK+XM+5NVH3A9cbteNtOEzDb7eUlaOZeVuriWcmtEPfiVP4DA/cfZqgVLeP4oXL7be8lVX53mNrjwqG+6iTrHlfn77AMZ/EVcL5NtF26t1ZuOZmwS8a91yM+XIS3os6AZveZzj3rn0fOPtaKuyy39+6EOqXiye0vCeY1gRruZb4J3sIt9V6iugPPFuve5Vg1wb/fdXMwPBNWMkx81nu2xOgWGPy/Ak3XBnNu+8JpTqDp//CAbVorOniWH5SEeCTLY49P/Bt3vCHqVs2pwe9zkT3n8wip4R3UQ4yMOr7+8feqdPu/2BdJ9xjhyznhfb+pTJI1+vD75w7qdeYMFa74cBdzGJMbB637C20qnEXo/0SgggJzzhAI++JqomocmDWDBdJ4x/zJdLJpCjpg6d9jZecq1gBt9UhVv0d+rtQ16m2geWP+GD4ffZWloo7R51vx6UsZC/0f2Ikj0dTawLMfqcU+DNoAv5fJzfoIDk8dhw842Dc3xALTOn3AlPlXeDkzhetddLuXBuSOOG+CPm4v8xM4PzuZCvjlTfx/uvZZ7bRgX3C2i+dq3VuiOZRNB+dtym+YOn1iQ8znuZPYsL+4hXC+79c4hOA9B1vUl2c1Vy6A+ALFuAyBqdMn9TrVNLMd9uu42AGf92y9fcph0FJy2hPmPwDlwRpZNJS/v8XdX9r0gmqp4jTVd5Phd4BxFSux2poRmFpxoJaLt6es/nx5epvR39jZ2G+RWbZ7epZ26lDU50FhwkI2GYv75zp7C4RRqS+If8wsZue1YN+hn0fHS/ebQfOkqOZdMx8KL9mbEXiuhj7o3JPv32HQdGItlEeOqP40fL4rn9ZmIs8omhsqhz/Mn9d9nnfVf9tn36/79JnaYwlgLoPXs8MXXdMfTz/a5zu/VPl8OzF1JVfPMJXm8pB4fc4LZ099sWPsXSG/Af9z3spJqR1v/0IfC/eiPHXk7unhXoRk1Arc6vu4KhL1MuZdZlTZqdvZxE9rf9GVv+s743PvDhQw++dplmZnMTGeq5HQvx/IBL3eOR3w8nNG3Mdij97fCn4ekjuCCZJgZ07JBffEz/+bgjTq/+A/OdxrPB6+PZPwXySLwnJc0kyrynH6e4dPXOdiBeDArN3DyyWpJFJwvraNtR8NmeSMzWFRv3A0YnJ+cp3oZakwzM63pQeBf7ng0deVOnIE5UkanKmtJPpWwCkT1pvqByPROPcd3/9z/v3jymOlDfvRj5Xz9kobbTf4uUyb0VI3ZxqZVYJk96URCRWGZNBDELDSp0Ms0TP7UDt8kn0/6GT64TLND+jOtqzdlNTbtCwJz3Nh+S0LK3V7D6KeSGqjPxN1ZHIH7Mcln5VkT87kBByK+6Kgf6f2Qs79fqLlU4YWGSvc3oc+1jS5ltT8wQwTjLBYEHZOTn/Dy5nwPue2BtIAABAASURBVOrEzmnVA/+XW2UNecCNWPecwiTFLL8v8xtbxRWK5IN6xtWJHV84B0IoHoP3TPd5ovGWvIMkdE8VlqV8miwzmxt3r6/9rqISsDLVNENdsgjIC9jXd2P9oEmuPVkj8xBKi6ZliyRY0InqMfWs/b6R04J5KFr2fCcvOupIz4pzzN5/xVmW7ofnLoQmu6ddQODl3tEnIkeJUw81LfGcgsTJER7zKr+XsB7kuKGN/TlHXxS2P1V4JhWsPDucEmGJgiq8YrDrhemJb68Fo72vddI+mxsQarr0XmgWAZEHMBwPNedk4nNunO71qc+uXadETTO60LuvQ555Z0n2ZIfuVoiSYAIP2MtNO0+YsJDpSdvOoel8d9Dr7CysqfnTZ0ZrDXRBV5K2xXivNHYLUuXz1Ar7aE8Ehbi5VCV5UPhCDlvYWiNJe7O22zd5vDlJktp/cCbtmqrEpaowquttbM7r79S+28QXpRcuDfBqIVp7l2/SvMA/G5Fz+lzcZxQy4AieEkmUEF2DdYuG+02aTV7riR7uT5oWFp1S99AVECGD6ZmkjrAcSSoBdb51/XXmfjvL5+x4fFKs+FM1KzImvCs52lUSt3iw79HMVZ1VK+QgLMHQxTNIVsnVOS6ChSTlHxhq2N9e5iQATK+lSi0oUfvxjjihS6qY5ZD1/7rdX0OkpBY6g4/tn/NUEuKZnjrJCzcZ9vNsO9AGTszJ7+e6vxPl7EIWHYF36Ry1m8d9JqT5TbSeajnK8ejDimytWwnPmS9R3mBXTn70aiauK/3P0xDeubKmqK4q+tSPsZUmls/zoyuEMaanXatcb9Bv/OvhJbjU3O2iANQepz878HBx4KlpX+n2oQ2Frih2inDvA4VfjL3vtlA9wzqwywZkyWrr8JbP89x9tBy0XsdTa8c+AlTCQrdEOxXzFujg3YaqhDyTVzQMfsJitIyutQ1q23bBVUqSVAIKBDXwSxFETD2Ba5159YASyOuGdzzRefQ8hhIIe0JhOQnnwZmJL58ugkpV0kvtkeLP5rAh0btTq+XpwHyYCptOUQbGWnOftzgPaBn92h5La3ce3phGRacGVM8uNYnDbK56U04XsHq4m8mUf/TItS4E3QACSxOZQVBXo/ZoCd3QeZcknYHmx0GeNs2MlU9SCah05nw3TbBQyUnXys9ze+6xWCQ95cehM3k2ZeqzHzETpxXV27HltfZOE9XDPp7fICyvSP9eehrpsQc6Z9exEcc0MTABui9nxr2n3A70G9Q/3HjNU8vunHRWZXvn/nuE/NZpVe1q/Q1zfc5JFg3rt5GkSlxYgZ/gl4NOHIK1THmWBkESylLFbK7mUQRCFLbW8CdaTEg3CmIPiJygZwm46Ya2Bk2RU89LJ00TySZ0qrZrhvZDWLOBortxJ88DXQUnLoLGioPdME9YPdJrLz7jjVoC965jKA859+tzc5/2D812+2wE82ysmmtGjh61wVkLeN4ieYlC2yDA9lyH0YjOUFdCgYT+Bo2u9kl2rlrqeeqCOHL2E96pn0F1VA4eb0fex7xcE4eThN6ARNd3ET2wrFVhqqmq/5RRvQ6bR6oXnY0u74D6u1JW6QlFO9bfUFtWmizGEDg8ZA7YztuiVGw6u+YkOykhyh0a9f/H2PufvWfb+nXTt5q3sBzeyzaCdydV5YOuNTrx2Tdl/cr+g3F38SaD8oPhTdyJiYtjuEP1eLwOfy70uc9Pdl4r5Hsh8d0fXU9kBd/+Wu7wfhaKVvI0/QDOXwFWphLwojuDz36gU2H9ZS8y90SW1t5MdZi6Ryp1B9v5F62rG80b+SFPMXrBMudB47zNH4XkLfvASwsUzMcrniFEz2aPuEmWVFjP+cSz1awPe2r1J+/vHyPx+FQ5hYkXTN0LdQR/zm4hjc+Ptun0jYK/8aPXDwKxcxWYFlLvUOIGn/LmhPm43MXBE5ib3x223Xk1davqHErAU0Fw5pf/5Kv7fFZVdbIYFDB/PEkyfMRTPavM83aN/gm5N6n23Kdexk/mJf0hyOZ26bbNGywFbrL8zrn8PD8yE7/CX1HvXX4Vn4m3ov69eW6m/8vPf/pp8fjPt6L+7P/J/3HfV9HP25MP2FOfHln7Dx2MwPzD/KHizHI3dOjRhoV5/5sI+g+TRi9n+oP0/0HK3f6rNl6E5/ZvapSq61d/bnT6Cv6EpfV9jru7UtTnMJ4MTH9FRsKMnNAX+q9QuZglcK/FtHmP6+39rLJ6xnvPidUJddvW6jXxrPU++gG+k0ds+7v0dg7BdhUu/5Td9Emi69B/s9wCyHO+80fMmbu838hZs/2LmwdU41gWUT0u1oCP06TYSX2x4z/Z/nZ+F3D8I3k8g+7fy5HfbvoaIfR34KtqRcsgeZmJVS9UBy13OdK6W66vcFv9wTCzDjOrzYSZ8F966FefuxgB7/Pn91/ol3KZ+hejpR68nVWw/T4GwcrjLYHGSOgXew/qw0geXbWyGN3cv2TevsbF3zqkt09utdr3NxRkFC5MJL+ISojEJtrCYUeNc05I90hlWOLtDvG6LtULKWdZkwT6mA5dtj/WLOCMrM9WxGpfMRWv3L+IjrLDfQohmU/sQZ7o8V5EQ/876U9Vt+pl+vx53cKzz/i+q107zI78xF6ZU6vqPZYTUzWrsfB3iHZjn6jjl6CZXs4O7/UtcNm1p1h+g/zHT8E8NaT7m9EuSjPY5ETr542iFf80O0ehbv/i1TmUhmJT+mLHWso175AWm38vk3dL4Z39TS/k+5LtvC4xkVfujn7jEXzaG/qP87VmNX8lX+rD2QLzQA/ibdrizOz0yZ3+zn+y6sSZ87835ChDudl4/T10bsW3OTQ3dzeQGcF/fDn3ZnD9kWPLt6fuTvLDCHfVEJc5AFUJ3AmSMGTXNIfrf/vO35BlLr1CBhzTD+cO6dM3vImyvBxJdoe2gTzBaWGYu4f2FujsHImXTTePXZv7SwZVR7f0dqqSo18xVog3s7V0aB7bnUjh9vM2Xv9pUakcqfUfcK7unwoFTI3AbWr7lwTQCns26pHR3G2ktVkZbcIK6hieI3nls/Lm5oBuBuht30kvFfRoeBv6JntjgpZcfQJpa0213ywC5naH500ouogaLOzrd9WA7kldwtLB54VObEk9sq61L777JcshjYjDrx47vkO6UOez4BiVpPyz0rdJ0n4ytgN7tcOCbz2m6+OKNknhlgNvu5UYyT7wDHfUzTibh7cpiSTlHxbnQI7fHlwBBXNpJ1nbPFZ9reEeuElYnxnVzWWRNMX1/+IRzxM1oFZ+jOe3ZTIZ48n4+C+7grygiBpXKaopnWDWmt8XXNB3XKl7pIPcsY5R/z6kmBJqcZh94NbXsaI2hyk2tr+gaEQ812J0mot5H7F/HqwRqXD29a7cCK2G0p4xjxfBPkyYC1Tp1/u4IASma7AzIentGRp7E+nlv+qp8iGQ63sZIkjCvguFlQeFX51rr7hUw71o0WH3YT8Sx1zEPluLJ92149bsNEGSKlFrEC4Ps/rhdStCphEhHnVJKs14LJ+9FvDOULSO40Ag0oHMXVG3l6QcpNHi66CXHsAxu2CIKi07+B34eE2XC0hc6mXM6YZKyI/7rOxnrzJn2vjJVvhj2M+yz2f0Dnd5w+qT0CG1uhT3pAkzgYTlkUHOhB7H1HgoloNJUszqnzGcJLAz9+4yCavwDDdGR/FylkF6n8Ea6L4r9sf0gS+SMloFQHhw4Bm4YBOzLSRRTwnem4yQ630MNiQFsb021rG6OmHPA8obcB7Gu1COe1VTqdv2z0/f4ao+pz75EjB7ei73bp6c8Uuu72IH+2Dp071bdFXvi09pNchzeISQ1A6XzhH253eRGsGs557VStbUj9F1Lgey9CMOxi8G8zb7jnCWFjUq6228cztOQkU1rG9wmQQe1B5wfXdiMuhdCdb0ngOIbvLYi5e5KQpJOGGCFRhnbwc9+2yH2/HcL5MnbHSpsRIcPhW0MCfIOdtlM3tYK7fR3A6qkgyqKsWgtz39O802DRJt2Qm3dZQh5r2TYJIxnHfm+eVkfE5jXTfssn16cOdu2tSTs1uj8/Bu2uCEcm4CiLpy9oIw4h6ajSSV2I39zAG//1YH1cZyMQr7OzdVvVTRgqWqiJOU/8bZz8qHQNuisEjUHshw9ylxmR7/0UM4R0hpjAYKj1AySUWHBmM7mEVCGHG57WrFnGIlJNDRrgRu1eJ0soLT6qeKK7tW4dS13KJtPzBskq5OFTaAp+JdyoFA8xuotde8z+raWZZfa9gv+OoxTu/X2DlJmoVDhiYP1hnSgl72fh2sZanosAiM/TF0cxWt0mmdUTKNZ+1ULxdVfiP26P0unsvKaOSEvjj9Wj3ly8YgcWmGvbsrr+AinUZnrl5/LP39c5jeA+tJkpTvVL8tIY3gnGm3d0ndI7ADKPdqsNAzGA7W7S7ewUU8+22tBL492BtJ4TZO3x7WWa/fSJXaRIctSI6mT0juKn8+PQOpuofyiwjSHN4/zlReNav+lSRC1rvTm6hn3wOvS7BIah2Z6JmefUfm1e247WrQOvsbewGQpKJo8+RuHfxF/kIhN/9fL1YlAdiqSjHos9+58Seg6kd/6XR9CtO4wjsgi6kTSqtFVf4G3igHQnv1M+vaVBIzr7D5zVgxe90UtT1JeUf72WZAP3jzDYu8q5bn5fOoQtPi+jng+2eFYvsKfsh4VNSo3r31G6EboI61/eqV6OBSM7SiI+6ZBUpKJClmw31FnydVklcncet1zLH6tJMYoiwr1g5ZVPT/j0Z8cMW4VNA0iLgzzMzm26UqlnWwJHCGGGZzF/WX3AYPW5dSHp6e2auSGLzhemLTYjF+QLXjLTMWa2c/j7XJqno3LX4l38+hRLDZ3mYKjJ77D8eO637GPktRq2f7JlZcZWNRpTtecFM9lqErIfs5uz8OzOv8wFkvDqEqIaUVxY7Vw/uA3qMqeYoTfMWiZugKI22X6Uj4DvhYqCrR1LH4LG49jt/DkbZ6hTYEzCa1K2P8hO4iSLovmI0Xt4z7ojjm1bL0Wqx6qV/HTi1rP57YyK8xvi/5Hf2zvQuLA5R/YdljUGOU8JyI/tVs+amUWLHnFVXrEsXo3ku0DOy9t5Robi3GYoUvxv7ibrBfVu9zSInPHvu5JXO2rDPefJdaAZgdsmRjO8TVtVlrVdHTSJQjLOA5J/GaV/kbhuSKx1wYwJlx1iT2bltKLtSKwtYefo8rzuY4j+4dE7RPSyaRE0+dMNxgH/8SMEThCXRrtoBhdq9einE74x/9+mfPfkiY5ClmfZl9fhhSzGc/qJmy4+13vpn0oWbdCq0tt8b4AVrOx3pSj394fhfdA/1NB09gZqoQRNxz3vfhb60SQWrugNPxXQHxOju9qCSVZEVVj1dr/GRqqdyBo93bFiPkEr7DTkB8mEleWWKZUFv4O6nbe3x4c1szNmNcz8txBuulByu55PZf7kqj/q0GRb+3znNlLYAcTcH1AAAQAElEQVTuaR/Rf3fD+4+ztVvn9f12OvjDkoRHkFuRyu3b4w5uhzxTWVwWaNPey8+bDTgbp+eJGuwmj6/nP9IQKBtBk8XV8nCF271wnO1fvScqGNdXGJFg6m0Q9rx6/bSo3Pe48+zX/E0sp8mz1/JP3oez5GPU8O4J9or7TGsFtzMvdnLRRaruYbsVcEwe5UEsfpud6T5N4nXR7NJ54879+4Uuj9hA3Ex37ShJJYIwbyAkyTRhAA6XaCbnS0gwq1yEXjqq96H2nVtxlt3GpyB2/KvlDD++EfZJ7Ch25faX1dyP43bqPrh9f7zBU7f9q9wqldrj8fhZgUdBp50tGJG2xYi41LLgu7W/c3DXvCpRNWF7vRBfgkCL2xvhM/uxaJvejkGL+F1dq85fUOT771bysB5msGLPgwSuV1gmZ0pSTAJmqpj1PvZ97PGSozD5VHGoSHs8j2z9sfshmmP1Ps1SZF9MhywfvyXz6MKpg+aZRuJhrBeeo9n3g/TmbyS91cqKsI/xiYvL9b0uFWcGX0q+LbEvKNg+hKT+T3hOcWYsEyf3+GbAahnOGZPujV003p6LOY1no05Fkkqi+zuOdLfpZcmXv++QIGaubNXpozUUxehjeG54wvkZWH4/NhfESe42SZQChMvde9dSkbGy+NIWtmcGCt0qxTMebM4oZAZGRTSoNTrHWUK80Zv2Fmn9HcN5Rgxqp57Q/x1T81m3dujiJG3nltV7Wzuxnj1E/RiTNXcCme+lL1Ddr3qo0dn7bTt8Ry5C2UccSX6eqjEn/Sg/SH/2dth+n/FPte4lqNII3LuCY599TK2WuJ1EiiXqicscF4eJz9p9eyF+n+SbMr99idM/Yt6l76TOND4TitU2G5advvEH2G+wklySTjuYvkQ53nTpI0qtcfhyMb9SCX8/0bN/gDeHhS5llBYPsidOz//0g8edZKljmbYpBom2vRD/mCTQ8C/eqe28RDvPsijNAzzKH1GOHsNmTK8X2QtvvlUfpcG6T9+S+C7YjlaQu6ddCKRXnW5tH5vwMJHs6XPy2W7N6rDTPHPO04JFLZ82tWvKTSAuUHvgSxvunnSafpJi99IX1JTQB9YJ3JnmxET32ho3E7ISQh94RwytEfTM+JJL59nWE+eDXV4QNFL3U0vh1xoWb2zqLV60xj3M6jdWIL+bLqrTLmynIR3Q7iwZM3ezCjDzosqINGKiaskRByJJ9aCH1jMJ/RvmxE1UJdaJWgOf2YGWvGbKZp2cbHuV9Wc99SH9NsRErJwmKABy3hExK4nf59IqcGdhLR8hjToy9SuSVJLXvGcSN/vk7Tjvw/ZG9aM+SaUYZ4+RzrFMfYA1iSvJP8y9vxKfECfRHVgO3E5ItmVhGjaQtH1dZAFnYJ07vAru6Mzr+5rO/grlhfw+p765GxC58nkvznHrPjiBo9ytBwQB0GuqEISbNxRQzqZ9TwKiY2xLen8ZAbmnvLjjq8/fNZtre7ECZr94op7spTZxbYYlR48QO9dTQ2/UoNcdPrJO9UJPJDwPVvPCBCGk3o0cO0puybZy1Zp6HewxBMqM9776jYqbR5ewQMw6zuPriapEK+rHSM2fJ8EZnoDHzDPb1Lb74t13ifXFCm9DTQhEl90PG/IP01Zdc2ho1S048rAKNkwOW53fvLYKajm1x3vMT31TvRQFYPnF4EBG/heUKCFmQ9fnSkZVSEvt6Ko6GOLxjUWhehoQ7bmSfWP7PuCNNFvduP44klSS1rgmrOLYc3fupgaFxgp9of8OJYC51a3os9nbOqzfrG4nWdw6sYrgX86wg/Dflb+V9B4uAn0Btq97GIibKBQD3gBOBrUH8Xb/D6zViesq5hfpjqSTsH9W8r8w1FWDmrbTY1Y47yhu4uH60Rj2i8ZhptIry+d57HELPnGdvP/F19Fe/Abap86jtc9y8/g99wHfzpRwRma11Wk1y+PriSrXacRfg7WHjN+msfue55AToYCpW92m+DIotK55W/vs2pLEkq77u+yAms3XMzx6ddP0Wo7WswQYgyxgqrpIhjy+Xu3hBRY23xbdBVrWRHs/F1qWeeDz+Cl4ZUaOuIvMLZ+Ez6eZC45YfwOmpkRPVE1cPKgR9+pdoFSI5oidxkK/se/XQd3t+tWchcUWkJ/vh/Buit9aFuZN4+/ZPZAx7bjpsX12M4QaEE4Vwpnzc9E9IEaOCIeVfpBOvwOBP8/06ICbsJD7NJOwoxkr6Upvowbhs8k8kyXudLJrO6zXHGHqbTzEeK5iyeg3W7q6n/y12o7OT6UJQv+HMzEqzg9XnawewQ8ebSvRI/g4zfmsx26J0fZfLIluh33hDU7ughCYKhNiE9sWQ19U/0pYr5IK9dUj0Rcd/lh8bUkqyY/cO+FNH47n1i959q96q7/7kX9LlQO6y/WF+q3TCnmglH8Y8mLbg/k0zYnX3Lx3m4kj16ELYB6ZtY/3k7Xn9X47E+BawHAZo+2NvxtrASSrkirvW8e4E3IINXJcQNP/Dly0P9dCidgn1RdJyj/6OG3+ceFDmPauYip2790v0vTXNA4/IcuUT5ZjcKA7d858R9VnNKyq/6SjWms9YxXtfCeawws4J/Flh+skX30kr4QR/UJdwirkjrjwbelDEf7UpdZAvzzpceV4gSWGKVoAu9Qa11BE/oDZT1zWwjl92UJ/I0nX3fF2sAm5BcK3mSe+8C9CgenZH4K3I9dEVZIBuf5BLIY+Jgf6nvSSgy7cAVp9mkhjsmDYGXTs6W+wyD3w3mQq/GmWXtHppWBxpkUlaciKFIPFX/aU9R4wTMjaIHRSW3C22iiGj4hC3insNClk5bADvy2qY+slgNeQkyqG5xe4PZNUEvwFfdwxqXQm7AmIPD/Ujzk9OVdIiTahIngzyRZE9TlZnT5Tbe/HkqSYvFo7Au7JWhckGaQBP6d9WtebvOXpQcNn26VJwl65xdNjZN3LTNfitCxLn8IZ1NbjMJVjeibo2juXtfkL9XBJaB2aXtgC+DUjlXF6Hf8+M+EFXiTq6FcnjgNaq0SkogHs64qu81cfpTqNBLofZTmMgbnemyTyarBnp25byopuDTU4lbSqXI2FuY3qTFhTxSpfb6O/cQ7A9rRHgePZ8VqpfTBvdq/F/qm0znWQSvwNCJ0FetK8ytil89OlepDoTVha2yQlxO2SbwuF3SxuzydGZ0APvM75QJua6FhVhNN4DvpScyTbTcwLwgygqlyAFAHv1B1qjWGrll2mGKfKZwxVySPYnLynMpMEzTCug4xZq9HZuwskvTyapAO8IpUbtQZMK93/7oPDvPlKVcJSb0Oq4WKOKp+lMFzwPrrzZaCh87mf1Q32aPtWb22VGd5VHaN19nu47isvqNGIordIghncVQh2nWfVv/+xZntARdd1nvPv2v4Z2gG8eT4KGIqqq1irEn1sMfAh6mDwq6QrVaUj6v/l6MY0fGwq/UC97yeUZxBU7UnFdseeeZ7jvrs6MaJZ9x4dmRTlImS1omCx9PbvzXmScPavIlcMvibift5EL72JZ1JJGwsSHKZ+50hZ0z5LYrImPW71w+Gd4vRKiW6V2hv1OjiTz8AWDRb3aSxlkgq+8PyDgsvA/EJh6xgqnjAckVOxZ/fHwlTjrc6aJJMjiFBPud96A46Q47sSMMPfD3VXVQ+efFtplRuSSaQbm99na4tIHsO/ja4GGxpWUduoY8gd4XaTOYU9N/duz1yCnvvKbWz9tR0tujYuwHfT51MEAvwY7EH6ZSZ5YnRMSl1Tzx8kUjDVz5aYGWDcKfy9D26VfRWA2VcVJ8NwpeIjAKzEhcZAV+hziEmyX6ft1wkW/Q1DUMSto7k9MLRwv3co3ghl2UH7yYqnwZ2jy5wHRokopHFhw86TcxLWRpFPVbW+8EyUY/x+ZiaFtGBvZcJQJOh1TqAzNCP0uTTnZO4cdUkqGeBUo2bwePusRr4n94zBgtxyuywJNsXCHEtQPTp0IUJ3ie5uV84E3Ss8xcw0WMjwrbPu53juW1fIFLKx5dj3235vkeo/9i8JgSBgz+UnqSSL3bbq8TypUSoJiY2qwnV7u+MaPiCxuXIourMSQO5AzKdYw++W6Cz4TOaJ0LZf7SQ8W81QzvmYfeMhq5JU6tQRyW285AhIdwHWZ7+Ph7wGqbSMDPNlM/gaEQYVs4Q8SI6A2OkebWk0NzRaOi9rCLYOt4o+lyDPJMxPVFWqGoVWdNy+z2N28wpNkfQpT6ZmmLxIlBiqECfBLDW+sqpUNYoWMByMud4V3Dnp2TnvjOPdbviLgFYdkz/LOkQ/lgw6VubtLD+VbHAWeiYTI6hKlfAJ7H+jFMMbTcoM14DjqL3dZT1x513wyyY1I4FkWinynlPWZ+c82qz+8DCzB/6e3r+6J8LbkiVkRe8uVk6fppeufUXAPin+kNMX0K/TnExYxGPa+w/11ahzzOYy1yrqo6zLyTfuXEdln6bYtN4HL0qq8zqK+6oGs5/rs9/D6zUU0JvZ4cti7ibOYPluvNyRHYE5Se+n/Q1vGye78EPBj5Sf4Oh+pPrSnuctc4af9jIvpu3ryl1MJa47tXxy/fg3/cH6CfY7t0ScGmNxcDv0Fgf9710adC0L7lP3MUgfP4/q9ubcd/gPDh3Yj8/w0flsjEhp3qE8vft7xjgu/xJ2OqRv4ZH51f21ZCe2/djhQ5K7n5+LtxGncn7JnMzH5p/Js/mtcIc7WM7i2vSy+OonL/MJxZjz4Ti5j+bB1fX1stYxrvZ/9paprtI70WTt4c/49NhMR728MDvAkjwa9iPqBZ7sz6m4fzKflNSJJ9PC7kSeeWbaDxcYdHgsVoEsCreb8cOiKyazvS0c9l7XO9gq+VGezPKXVk1j0ep1tc3fi+wK+u+XI170NlM7q9zjERGE54D3OlOwLB/anr9nTj951ccO1KdmbGs0/qzG/S8q6zt4XRK/LbjzGW1/W9LdQ/tHcKAz/xYeJzpVP1uvfV/0nJPJV/JSuoLwNJaLScK65uEu5of5F5Kuefkd0IwLl6QBs89ANJ+zqUYz7f2fL3b/VL17a0XVefX6fzDcWXQr34vo4JfFA4hf0lW7G+dl9gvdthwESl565K5SERdwvo/zZ4XUM2n3BG/ebnTS575H/qTrJbD4Ef7T41Et/nSsetop/de4y3TEh8rZl6R3mOBFdVL6/hNS9Jkoe8QTuNqqLUl9TNXt1H83jgeY2PXP5b8pmj96/bFLX9Rlq05/c682lVdiRfub9D8kLmqMcjFRdfkZ1zF44P3/7MuRH/ftXEMehVUJv89P2enXn4ftWo7TP088P9w/F/2WpbB79YKImPX1d6Oc6ETVdndJfRhb8yH1Qn3S3RzP6OUvHe75UvxLkPuEvwpQZCd/tUH1a/K/SOz/Ev+lJE+U933OB3v6u+TfPIdsMbb9Xgicn5rKP9iKs+rJvn4eD2/VW4XhRgvVCMkmXpbwLPLCGKjXFv/lYRWSOoefiTVivaiG2wAAEABJREFU8/qf+KfTVv5ba8el5ef+/Qwrg1HHLhojD4E95/zMFi22CP35Tk8fSev7L+Cqoh/q+jHgf3AQo6UJ/v3WJMUb3ZJ/uViutFu4N9AX8hsp/xjtCv0Dv9CUORtb/SrNpt+svFh0n4vftSscYyfAvJ/JJGbd5dQOwSrXcCFmZp1uWyhmAPN8h4RO25k9Ie+rNdc+i3nMMyX6rA+lJ619x/zd9qHgRfjkdx+tT6r/LwWzLvfyCzh0ENZ6Qaxh+IEIeuFlPIDQ7/rWIqa8vOlC03ArU26+a66JyDovFmABXk/Cth8XO/ljA6hhpW2W8q0wZ6wGMFtMbVsW7yP6PsROZY2ls1NruF+SSh4Q8K2ltKn95+IX2gUvCguc1CHRa7PVgQlMEryRU8ndHr/P53lEq/6bxW6/6EntR+UdhUpP0vAbEJAde0ZAGczMeQ/48Kw9W9veh6XvYAfQNakEIE2W1Td9P4WqVFWSSs1zwfyYIZuw3hjtnHGt9J1CdOMUZfVxBJZerD2TVCIIA5zEGnG4hr/DZ2D9iftcnpmzovF9CL/8KsW1hn5gHqzEi7GWNsOFvoCiic/Vg4uTe/PtNa/j6hbd6qrxqcWddNXNtaaqklSqFoJNOfz2hD5kFbpagydAv6PrFkLpTgfEXpAgYSGkiIvioGsf15mE9oPimy7zJm6kPWSdunCUNNjjKt4CXIlWzuI527OcHBNJB0273JqLCOQiryWcSTBOUQyqCkkxNEkqyUSeRXBK+/Z7IdMTvn9XECSZGmxVqh9K56sSYuCuGAhnFl8zSAbYzz10EThBbo357m0j6DaKQde1ReHeNYIL0eRI0omwRJEmLG2yg2LgK7WHllz3WDYUNIgRE7k+MPdEjxfcxBVnTZ/pbtAp91s5jXkpYcxr8HLt7jo58yfcJVduSahIUkmKpe7Rd7QSBr+f09JcxTcIR2am/jVuErI10A/HqsG8I4Jjkn4iewDbeXYThBpKvTF9SG6uEyyeDTOTPWvh7m08WVKcHd9uPIaCqHOk+JNiZa8C7MfmeGsS937Yk29uSbqYHlRvZqycmOhl9U7vUJCkknc8ncnUjaW7YOZ43PVCS3Bx2dYtjb0985+gZmPrdtx3vy52qkpSjtbgXCBJ80mIXmeSCpTA9KuGqmK5ijPD9Pu5LXeoIvMTV61B7fJeTKhKWIFaz9hnJw5K0XuFFUD1TMy024vRiSZ7sWs795KEXatSc+5iJN5rYs9glZbUx2n+ToQ6wfO25gVLRLr/vaeVag3O9Lk4z0X0D5NinsJ66uz5UR56FXsJenKm/TyLO6aqBE1qxuqIrs+ELXSTm5Uuhxw9mq2110brVi4JbTINWNVjXuaThabOc25d8mQ3h+ptXvWontR1u2Tt04Zl8Y+3iDbDho4J64IpIlkeeICMYBdCJsGz9jX6aV3UIIdgcjWeG/z9Xzr6LVsGLn72adJ6LVUqMdeExyqTpJIHBMygT7/3ll8oRQdrMd5YlCahThTWs6DxtOYKrnpMP9+FaKqXsArynJqgpxrBxTkX057cuVUszHIr2yepJNQdP4MdVcmWo/M61Zx8w74n6hxXazeTpJJXXMRV4YD1OlbPOT99WjeSoG/IAbIkZIpM9fD5CQn/i+LAcn3ez4XHpI51JskgzES96iepJFXMosx+Dc4mdYK0knJs3+c//tUtRh/OEO5LJ/owLblBprV3szuD02cJ+RCsqSsI7TWg94oxzFSyYHRVpRi9jG1X/kolCxWSThIaodtgYd4Sc31oyQ5meQlXP/rXxqh4zS/CYZfcwOxFjdZYXOX3OncN/sbkeMQ4k8XnwfT7wEI/k7i/C3rf5HV7OCsIrtNwQSMl+mz00Bq/gD06Jt+WRUrg/phuZW6fd+6QSsTIz72HeVsR2EOWqtowvl9Ta+iuUHRynpWu+/NiJLq+2P9G2VGVoNE8xEpSLLUHUYkdt3Uv0YELirsOH8pVlHzhqRf4l7g81sXPEmgNRcwELRO3Z7sXWiIM1+G++t0LRoGA6wnVlj1uS89EkRjWLruFTJehSXJXspmpRmv1bqcqQQs8nY/vfi81o3vi/kdBJwl+zK1aiQn3OnalPpvjQFWpc1gt00DXliUXi8ktPn17oPW8qIwaW/pqXwpXyqrlYnorZYK4J74q0fHbQvqV8TwHs/PWZwce+PYVEyjQvfGDeDK8SP/XpptYDl2W99Mk069/0M70LlpWVfop5lD5y09Ibd7P0vgn3EN0hr7tU5awNDkLKZ/EBGs9FaffR1qaf2Ps/Vm3um6B72v7FphuHGR/GCSh8naQxOdCwj5InESaPyAfcp+4fyvLnKo37mXiD+VSqpPoNhJ90eGzwE+3oXyPHcMPU5VQJ2pGKjitwh7z0LTEWJk4ZOPaY7xe/cF5o5r/ZfnRUqLre+mqZHxT/Tuv2X+zvFUYil16fAebuu1seYfvTvrBvLPE3T84AvMvZ6utBePjUNs+9t9MtULttvqvuPrkSbDCbFyI26xluGpW/6rXQSy9yHbpOaGRmKiaP+LCp/zlXZ7vYpXdBvmptfT+jUagH3veBUWUumvQ+FlCMFNJsJ/mVWY2+i/qa+kkl7vN65EPgTVH0vCu0WH/rcaV4ag/VK/c0W8K1robrfA0u+O25k7fuO/YDstve5Das7e7D12VwNA0lXofvhf/0iD93EX9Fp6+3K/729vf3Yrqw051j97rjl6dHzn3g7Q7B3zEQ3j0h8NL7xy8Z/p79on+nZekknwUc5wiWT08n45W6O+6Hcst2FEYblv1eHUO68XJbZ9DMDv6pfrpus+Detf0g7sDEntu7du+j/S33abBn7OjOdet176A/V9iiia+nnvB+bMxvMFgFLAXscC8T7KUkmS+515ihS/EE7ykfG6c+ck+nt9f8qj1RCsOvuN9Hvmjnz06/w/L7rvblH3EH+p2jdq7Dv1Vz89z4dc9pmLWIfXFRFX/sCWf31Uff56h++8Bm23AVfs6lDmNsWPkx6Nx3XtLiUr/Qf7MjDs3tF4M1+tb2Nxvy71hVbIa/0O9aZGaP3UPfyOLRYSn1A+kUNaHYRdR/AdqUI6JqTT4AJtCI2Pi/HmqoQLRrDh/nhb8WXFn3zt6Vbl5L7fsdubnQAXULX5Ts//o0DiJa78XY2ELef0Nf97UCTglGB4jQnMdsBD6neGtedWtJfEaUb5UH033vX6m7oYfcrf6yG23z04x8zjUXfHT2YVkrMH8nIdmJz9QO7XtP0p+vTuVTPsso7vw6yFXHtPPAHvPswbfvI3FrRnnpjybGHpWY2GkFdvX2le74X/O3f4Py07Wa37k6n51pKtHf+uc3cwyzX9YTL/Td5+dcO/ta9+LuqAXPuBl0fXP1VmL/2QVgPdeUD3386Gm415eqpvhL2Zu+dZkhf5m/PFYdz9bbX86FY0aD42IyY9p+T8uVI+r0n86uBfvKpq4en2WfZc81PakLvrtWHutRfuf+zBGJjbOWB/43j2sD+WWwd/c9ndyWQ+x3JZ2/b3xzmxrk/Hdz9okXCFNmhUd/Lr4aiZpleiIPgWuharJXNqr+LiAU7rhUv2X2Ry8qqj99fzcyV//4mmGR29m+b8ati2HvYH9Gp55g5qyi1ALlI4hg7Pm06+aT1JJyrE/GO1GmVrQlA1Y9F9BgmmfrtHhfkjxUK49CDgsQnK9xwgoQUMyGYt76+7nRw0kWuqXbJmWl7WCCEV3bkude0H3lGvnWFL7z5Gl7pboA5/4zQXPjw5j1UbRqzhHoqA8MguTelZile3xrVy1VEOwelalr7jIVGvV21qMdnLV4/SbmKWLqqwROouq7D8k9GuNhAgYtumFaFtc383LGTh04JNUEryqXj0WULtfjH6jnpEEvUB8C8MzO+FbENCUbiUKaqsSvZrBefYZm1jiZUz1LlXhj6tIOdRoy35SwNd9Az7hZw5e7ZzICiKmXnWOjOdoguX0CZ1RqCPCQt8CSTBAClSl9qBrRzIb+3fVJYFQk6SSVDGLsQxeNTVx8AFn2++kr9B1aaH7yb3C+wM3BEkqATUYLXli/XKQR1oNYsJK1BMws4ApfkAa+3chQZ2jtdT6JXi+nWueoC15Zpn3DFpSPedkxTawvNg5kyo4irq+GORYnzmSin/QPQk9k4O7P3TAPXnO8/Etlv5zR87BSW/d6djSuPez8ybm9qYad2/y+O4gOreWZDHkF0UT98ZAUDmnIK9SXNQ0z2IskM40BwokZID6TtJj7moh5zZHor8zclrCnkloMbCeCkqvCtnEFYeZPD7hmheH5w70pGi4j7pJ3av6O3gcunXQlj5JKhngdK6Xo967iOZdjtw8UEmOibFvv/NMYKzLp1A8JTB8xyZt0Bae2fvY/wZ9yU+Ig8aZpJIFiACzAveZaDqwQTss+P4PjNYk6T6wnqSh/wmUdd53+CPfSXbXhjML1cR9p10An+TeUzqJpkGHti7WCf2NJBUCebXbQlVCRhDg1Yn+dsydQLfn7tW6Re76k6tdf5ldQu7YGq2UzbQCvaHn7NBFyAPdDTueaN6eogOWFrBQy1o/8Mb33nCXoPye9ty4yaokL6g94LdbWZ71y91m3/OMb069fUAyTTzf1v5mE7RiCRLi5fdz3/6y4YBpf7qP3wTLW0SvZlwAk2pkfruaRXgHj79pfiPxkSNwC6CsrvsnvGjb+bbInGoaLEypCn8K9O+DKj2grR60rgvmgW3dXeiDawFdsWGovGEs5LQA+f3Y7OLd2IQmzH3J1QB5Fb7WM26dDfp3iCQ14e5JKhnwly917lQ0LfhBHcO9j3C5wfocJ2sHGcjXyT5l4gSKCXOnrB/M6mE8946CI+4CeuwZHIF5Jvo70Afz/Nq5U+4zgR3ERPfKM/MZ+jw9jzdWJW5NO9NXTevhYCyr6mdAhbbW2H0NSSmc80FQKIXHJGB9nU9WT3gPlcJ4Y9f5lsz1WXTESu7cQT2fheRC/31JjSHGI/dVfS8NSJ8Pnxje67RmX7l90hNb4ekXTJI7Zz82xP18zsT2rdlYnP8ljXU+h0WxASJmH7xJb95OL0a9B3v1xWCtb9AsST++XvBJ90yCpbF1eM4Ejrj7SQhiTcO86GAtK09licW+GfbpC2w76ddoONfp856V7dsqeYWpxfTxiBMWOc7X98G+HHDnW+YC2LK/CaylHtna9l3sgb2s1T+w6+jCNrNemAfzzfizBo3GRoPm2NMeuyUZNGnovwLxKzHfycmFQGCc7VomJAR+82uX9nshSa6/Jw/Eg5jTw6/pmcfdBRN1Gf0mqsOre/znZqnNHXAHNvIVtzKs4H6AhKT7TCoNG2iOFkqansXj4PUlsL44TE/qzDYOv3sRt4Zlu/fLgbvPiH/Ord1cbNYbsHgGEJKBj5bFIzWaC2s16n20KDfrh9mQoX1fHM12uwny4ECz1is8C+JULZ6gm2j3EzZb9zB6x05a5Xl2vK36WjuMrSoPVGasqtM2nw8AABAASURBVDXwmR2Y6jxOa5vdh5rg4JNUkh+8xG6pvYHD9em3ahRumNjYnNb+Qv8X+F0MTsGHPc50+2iYHIjoPhwh3TjLp+eKsPP+QFz1/uPZWZbrDYRMWQz1rr2xDq1mv/KHrpmicxrlsBBcMEIKtxp1YUGdg5jz0/gk20+vzxKaiJuxzp438erQ+cn6XsSWWNvYxGGjbzW2jYsg/m3au+vmkak2FJZ0moBp2OBJcj6UkqJZHdEBy+mvEIoqaonXtJcuKQ5gtnhaNb73xP0x5UF/O9j9Drra2GbAs69mry3UCNiu2XYHxMk0kBIcqOZfYfV5rH6d1BezeZfJTx+9B+xCYEbgrprer3vIDbZi26l1DVXAM4/019Va0f23yn3EjummRvTLMrd769+6w2mxMU6wAtP7HDUXvWtBv0H+qk8jrfRH9tK7fmqSPKSugNnfld+IgOp5+i21XnS2Kmm2eugLArcWuDM5s87JWbkhL9TQdAyreUxphX6tPbaVb8AnqbTow7LOYKbvRfyuTWCEIjvpn2i+zNTLQJOsWu1KJnDL3z93hu6/n7lxqzjPqdFvHoF6zMxbt56YRpjVkvc/7Pg3wdRJrqT/eJmPVALsXFXCbqL2MLexucOyzxGNa72YqGg6qD8Pdi7xSTXbpBKgAEug9wMqGnlS3qAjnHkeVUe6Po3kVZH4NPnpnMO8lND2Jf4RUPvC2UMcZMJ+4uB0Lzj7N6jx/BfSjhF8tuus5It6jXXaJBUcUe3V58FenUDfliW/6dUINKUFnsvQb/hGEyzkt46op+cTK/BBt3svuwbC3gIXHes6a3DviT4J22Qo/aWTSPLkIAI+Tc8kPuU2d7TlPPxUQzDL91Q0ZraUTFsXezY6YOFCzBJETKoMAJ5tqheDekYWyXW2d/d42Y8SY9p1PglMUSNTM6CMGn0BPCY0ump0MRwXLZGkklQx6x4G4iZuZ9h1ku5DShIkLDRya/c5rdKB66rBFPp6Gyp27aTsi4fpHO49WziR78t34t7ebTC5tWJWk94XH+aehmIT9m7QiY11TfnTqaz3awfW/BjWpceDZp2pv/FzexstHSLmXGOo19Xn3IBu64nYk/DXuXS/5k1sjbZjl9e+fUoO53MWo2A1sepIr7Pn5zWRzrxWLhOudb6sa0XLKAGyYtjHmxNOjGzSe/VMYsdv1pQ1/pcgPsWO+Tu2LVpz9z9oiZ+ZSoDEbK33ILggYcGtNi4bFgmTAp/ZD+6woTBJ1UbNbTE4CPdH2QSLOkxPfdHBLElolQl+W9Egmuz2tcM8q23k36GiczoL+5xYTn1fc2VfzP4GbkuNAmNtlc1rBnsbNWxMXGKyrGZMCB4ZjN4G4TOtEzLb6pc92ullzkEH5n0RzyhawWIOc09bbEi29lV0/zz5i0WN8BwgsViCO1CrVgyzViVihZreQT2BbbPvEgh7CjlsEr0G2bbB2bBX+zj+rHASsu8z9Z9yoEy3IKCA9ZgQbLbTnYjt4HmiuFDj4xyTDPMgHtd+O2o/3T43tx1s57Fr8vO+PIzbYv55rs48XI58y/ulmBI3+9nxhezMHOmtyN5bsG1LPGQ7m32z5l+pn4x5ergxxryQ3ejYvMQ6i6bvCEcZ60x90VE7Xd1hLzvsfi1o+lluAdTObwvFTNLvFPdldmWgBObTNCV+5LzQD3II9WKiD2sne/e3ZCfeuNfw87a717avNUZmhP5HmBQfk0P63YUnKYYpovvXWn0cOVh98Wkf3xE41PRWvJizZvlPVkLM74I+0Vuv1QUzOpw/TDUCiUZwmmqw2vvefDlqRJ3DHHjhCZgfVCf1wbcPhcxJjgPbYThb2nuWO26pkXjy2+v05w9rS361XXtkjUVTx3Zy/7yFKop8vucvx27GYlrgOg/XsHgE1WMnsO6JaXoWvg5J9mCnofYqL3b8yZq3ofbM06/EyZ2+NTvGn3JPAJiTuh1CRKwz9cVEdcqa4k7YodWl+iiB/KfZwhEl/1Dwln9Rv+Xs+JKH8Pe/wOUHlXPOQ5iw17XIixW2+dC/+fdFndj86W/u3bIXp3ll/03dWUGP/i88Fme/5HkCyeMvCfJ5bx1b0M7Pxf+QsdmfXXZm2f5HCc08z6L6RwnKWsxmh4aUEyYSCGEg8M0Jw38N6lp7nqOJ/4uFXv4Dcre2E6flP2f98+laZwE9ePB6jf09ml9E6W80V1WJTD3DPkTuvHsQvszOHXUXvtwtWj061gfJ2z4krRG4Pyc1P0kYCvwU7JbyD5zT/oC0UaP9tPssaJ4A74xPn1TXY/uD0jZoqA7ToYvCt/OaTlwVvOK358p1ypLjp4ffJ9a6Qb1+D5/2q1+GWkHaEwnce9pd3ASOGoHLJOtDx3O+nA+CLI/oRU1M4k/TIvLJ1CXpu68Ld72S970oeZnHsabUoq1ov5dhMubn+mj+6d1Mi1n75+0p/dn2XzJ9R1sKalJh5Tr2vrIiqbAIjOx2DRsSooNZ3t+78ZtkhHs9k6e/88vyvkqscAwHtv8EP1ayN8e1qj61lxP1PhZ5NtkSObFj7Y+zSR7oc159BDtfK9WW2kSWdwA/HM4/zH6P/eUewi4+Yt3VW7dhPNt12Ivn69qVaL8zfajZa8U/jOJR9Gr4Q/NOrH3e6R2bFjv+k+37HGJjn4t3OuqS8PxzML+5XgAo7R94/N+km2evX3+W1bC3ZsPW2/+jtU78QfSjl4T4UQPJVVjfMv5rwNdM8swYCjmt0F/od93+dDQ9XpM/F+8hfmaGsYGYqNcklaT9Z0nlCV48y8VDrmiZ4anuntgh6m546ra/bG5RVbupt7GE+9sjzxyNDtiK9/o0MVJXdUJf6POJ8VcAHg6ru5i64e+4zWvvBM78l4KLvTcjvj/aoOqpI/wgIHCTXqq2rXPYhLzH4WA7k8jtCEvOvTb8uWqYEubp4Ucl7r3sQyvrkPVMUsET7I73Nk1I0VPT0AfqP0HNRd/anfGv9q+6x3bps7l24ZMUE6RYuAk/VLik8HmWOMx5gbUG+fHMbA/fppgppJbGfTZsQhG5+3ngo2DLNFhWo36KqwVnoafSDUVXqKQfplCAGpC48C5y/CuwUC1gECcsuD3tu9Axy85Cc18IJ+S1YCguFoGZSdDfBP2TcIKqJHUP8sy+082dzpaeNbdv5SOesz1cP61d/8jwUv0Haf8HSGwfoBuQJpYXz2XhzxkCgUGOzJWg5/bH9jma56lbAxKWzWFVCtyZPjQ9ziTfwLeqgW/6E5Jwv+rX7N67Vpuqzj1rVlw9krR18Xt0m8fO+bsnCd99F3fNqlumNTzUqb2QkWB239bjrRivpO4aCNqzmQ6wD9ATF8tVFFskiH/MbgCLjJUZKtK28HovNPt827qNLffPzlVzDF4wDhE17bfIfgic25U3Fmq1J8yLM2cMwrmSoAZsheNxGu1T4zn159tExzQW7VLnp9O+C9h3VVP2FwT2ErjcrddZ6OGmndMvmkymklSW34aldVhnsrKctZ8TpC0ueC1hT1WDdL/Amm9YS+w8exs3FL06RL4xrmGteWBPEpCsBo1eIF5nl1HT7LacuYBhY4mSQLMfsc+2a86FvGF6YTUWxEm6Nvj2TDIx1liQ4sxXBSdhPQHXE+7CEZgq4kbN8PugsgapBJCKYGFWgzvs90Tq30/q3Lt7rN72ufeV+4S1Q5JKFuACznfdPntAv0z734R5cRNV9qnVV9uoD8O6Bjn0n3Tej6w/ClXduGbgM8d33UJ9MO1SyQCq3+dte9+nKMmkWJPcdcn4j5I2aIxv0MtndcfknXLaEzFQj916NmNmQK4ve/Fto7kn57j95Vi/XF77E2WTh32yxd9JE81aPTyroBEXnJ+ozvd5iLHm5RrEXXicy32FvLZBvi3kaQlnkufiNWBrRN2fh6CtY5DieHMWHCY++Wv30N+Qw7cmYeW8fX7t4jHMcxd88mwNvyfcdpd1v5/sSh7GnxN25mqpwNsaw6S6AyxnS8gKMnvCtLutgfsaC+MTdOpja2+ePfoM2M3t2tbJ4zTn0mBhzoGpUtOdCyrz7cDdz/LNV0pLxL1SUz2uH97V/Cz03fkUe4Bi+EyQsYVtb5DBX+/egBpNqW/n5+J5N9u+TZtgA7pV+fMm6Etu2FnLsTmsoUBJ5UVlNcpB3uMkqWRwwbun3fnCq1Ilmq/SBbvbjhExSfQeZru21rCYZKJocds/KCQrSTX8BZI0nSyLQh7DDEIME290+ghC5LYDVxJrJmQXpLwv8mrUHtZsDJdYV5WEpXp07auMM0l0+tWXsla7Ycx5r+KJ6wty7MC35ZO8iAp/IygBumTsKMjnAS9i9uYd88uHRN0jQXhHb06fhdJFK1UtFnUbT1foax/gzhRnhLSIBgkOs/X1OqBfiU/NVNhDC+jcKvuNr7fO3AQx9+7fJ+iTcB6cnqkjKIfvkAp6rpXa5ugl0xqWJJUA/KowRdW4wQxwqgfaEgS0oj9nvHtfvNMF8mnwDZQewZpJmgmx9+lz4bddvXy/F5wzSSXRfd1PpkXpfIhvwKcCU70m+A1i9rCR+2kbpFtYHwa5JKTzJIkNZIT+C9zjhVgB4sSFGMN6T89jWdZOSQq39ufIlWrenV6nTNcz0BtouhaHqdo6LeHU4Bi7J01LMoFk+ux5q1BpFAfwXOrrHlECsKPqjJE9RRO9yLZTSIuiNrICghiP/fceuNJlTKZ9/zOdhNwQrCbF4f5HEfHPuYTFdq2h06ZsHvn6p0ERU1VcDhibEgf9X7i/VK6nYf+nmVoBcydWDPUy++1NbkvvH8tNqHkpMpikqamueUIS/QDrz2PK3zSQ1gO8ztlbXzTBIvd8iMW+5ydcz9hFXbCDn+nQIU23sL25AvEkhjtXUqMpquvnMF9Vu3xbhdtfEqlXKBCvLNFB/lZ8SCh4netb2eT8IE6jfoI+d+qZW/IHO3WP4D1+Mqdn71clEfsWT9GcP2uepdZoH0nIL+qziTRL99IH298War4bnT+A/c7shPQ+yX86z6k994e333u3bmdCoHGOeygPt/WKPkKh8NfpdBnZ4U966HNd38hv6Zbu5LZN7uXYY1OfbO/zscGrunWv1KdI2e627anzO/r1ZBaIs0BfTuj/AT8lJzP+uffp/6Hta8oLWiheMy+R93wh3gPrxTt/x78nvclkH6/LmuylQ7PtHIs/AvP75iC36922/0/WRkvz0m/zb73us8D7u2WVVhHXH8e6z2qwoq44/SF+ME0nq9jo8G/1PrP5f4G77g/aW7Oc4wR1+v178DjTH1r+q9Turd0o/nH4uimt2HPe2zogVJ/lTZjcXVT8GT5HcaisNjx2MXzQ/Z9Qb9fob1gvdqw949O/c2+9E/9FZfYNx5lf9kb/ElO24/f95DeQ9VM01r/BPs3R9+YOp3NH3E1e4jQVuHdUZ95PNWwx1GNe5iduC+w038dmsJy/t8HtadzO2yLvHcVObd/c5k678u5byzcftRWyAAAQAElEQVT9Iu8k7JEneqb8KthSkx/vqVYo+BPot+vPnl2yCPOiuXv5M9PZXqagW614/92x7ShMXuU6sevl8u/Q0l4+69+eheHL+/9U2pyL2G23v05qo506bPL8LLaSuMSh+SfXncRHnQlBUtN76BBXBzqAPc8Qpl7y9cug7mPGPc6czcW7mO/qncqnjbNU9l3uY3byYf5r7zxrF7PRarvMZv1H7KcTdn4vyVklOzFdDarO/OHf+VrjByFPL2pefy481lXpP2recRWpqlnKoVb7f4X8Us1275lbut75LelEL+8lH2KqmCZeKvy7XfLE0knFe0dvgec3f8+v+L8wL78P/lDnduLexz3Vb6svfB5C/waHt/hdu/KmdN+/AblfkarJ7eqJ2GmcXo+oz3TER1l8nq1/Xw79e+qOc3v/zvnZs5ndZtuzWQv20+mgs3q3/HY69c8L78L6d+G0IePzQnPn8TtHqu2d+LMz/5eCW+N/SljV2Q/djYquoD9GXfy7xI1BgU6R2G2C77x5giQVbE97A//b7qNlp3oh1x+0tgkWiwWuMzmCe6P5i87QM7dFxuy920Jq7fGyh/3EuaeiLT55enjuJMUsVlD8t/2gZlwwF65lArcSlMETmJlzZv3z+SkR8vZxP30hL/Q71w4fIkES9pEorH6qauPw0NY5qJsL0Afe9cczfNqgYPbFWsnfDFhia+7nSkyiqnsHk9svf5mC/gaqVawzPdpV81wuqBuUswuMkwCNXilop5pJgrUetWcQcCVqRth7vGNVR6809axJKAXNz1mR9bZjr3K3QeGPNlm2qhL8AxD1Mq6JMqbOvP/vVBUjFdY/TPqXGnox+3w+3ySVhBTgjjunhakTfbub0DmeobVQ0yqlrWP47u05VMbUtit8NzRJXjXsyNmfTvf39KN2EZxredXb0e6yJ9a43/XRru4hyW7UM/fnX0kqaEThBdQx7H2FJ0X5Re4ywMJw1OtW0qbZxC/DbFWSSlUlGVzoBTEE9166qkrVQvpsNCeJvtnqEdYG9VrCuvBrA8L30rU1tUkq8HW5bjTBogYwS8DsmaSS7HDOYg84ZpWpUAQ6rj1M4HtPjPNagmTlJNnQKGFlTj8dkhp43haqZ60RjakZc9+qhCJmiWJwNIpxmDsHt/WlsPlUIi4sqKpUgVTCuwS1htl9mn5JqdZgqmrWYvQeWB5ary4PV5WEcrrxjFI1MVwxrg1y1ggEsK9TXTPUdY8OWIhZmbKe4FbCzUxSwRX2bxCrvH2SCUs/RDKcx++q8/j7nVJ2z51L0v07gd+WxTymJx2ns71gOtbfkKM2SRXY+6nzHKL7oa89WtpLWePvQzWN8lks2M9YC3B7JtS2dyxw7ikOtt0XDp17mkj5R2/g/uOxv+cVENnQwZ9JV/Jdgx1urcRKRR37dZayKjI/eL5Y6kq+2B/47IR7dJncO6i589aKW8M+vj1+9psiJ9PQB2ff24f3HN3X/hTfNfjqOsZX18ZFLfDMQp20UC/3AyT9ZsyfgL6neXvNeebZdIyi7Tpvn+Xw20XT03O187bIi0W7x3Ifc+Qf8vHuNBv2eSDsI1T5fZ930++zmkSr6efSTpHKoGYEY18Msu0RLTdJhVD0syLWGjeIPQPFfg0DuFXOA8Xb56BPkdM05EH3gdBiaLW+V3IE5X7yVeEPLWtQHaX20Buwp/scmB6pZANNCaoxV7A9DXAwJdd64vax8pgdRpHFqULKUtWOAVqvUHvICUifWZLafwqv1qCs/DdgkirRRM3QH694SoBADcbZ3wX9t2+c0KcJnpv1ndepWply6KeZVFmDRKn71B5NkCBGVangMQ08zVseQSet8DF5HgFJKoNOBAqwb5JK/HuX89JTfSNImN2LfTxXo321QhGgHulM8jpJKjjpFYeZhHXN5forTVfbe5Fu2yTBmobu2O0MxMq16SKWtb93kE/SJfqF3/ZtCbGwpu/oc9igX/Pb0oNdyFLE1MfQOhWcQdq3Dqp9bYM+bbtDcAE9cWbqQ1nkd6mdRNWRopqTsvlV4Q+5OkYOf7n92vEvwRk8m7IbNA+dQr6wF3Gtobax4jZHvmMX+mpOTL9hugcaJr9qPL+nmVzZb0F24Fplj7AKzNzdlUZyqWdY4T430wQRWkr6E2JzLAmnPOmeu5HnkDCH5tETwLGaXT1WBD8k9HLMNMwJ+W3dCzD736amin0TGXtY2Wwvqd/+FJmF15KaEZqJI4kbqgaj4m2U31uSIVw9K9oSxtTcLnHXPEmYqiSDqkoV8HcLKI6Btmv4YZ9cka8eZ9+bJBOCaF2wtKARama/FzlwoatGMRSDC1dgWst9diiVZCrgjc357TQgjDEz0Y7DunzL1AhYetkPQARCYHr+h2w7LwsKN9scdX2/M97+tpS0q5Yn8aI3MbzeYMe7zrPrX+eBJEc+qwK9y+UX9O2XQP+W7eJF0HupqvDrfZxc+6jPfoRTsvru2FBMskr/6qXOseUnp6rj3q+9n8tLzi5Xb6HwYhGYeybT9X6fhmIrXvwV2ESoaQvPNHxwEO7ReLLvnmpx8saiORzmfZfmeukDtHcvH6g7dzq+r8ZBGh/hb27CacQpOGrJkvmHgyj61GP30Qo63XPp7byxH0pwktzSj87OW7wF+pvfHL1+/JDeORxrMM/8ue+WtO10e3fJE3Xy5j85fp9i57qWsoRlk6d9eW6oX+JHONWzeuVk+Up0+aWv+4Beasw9JF7/FeGvtrKPUBIdkCrWWsNopHSDmxinqnsfcTHOs2//TYKKaTeB2/P0m3hZzhb6bt0Cfh8Z6+MWf9PXc9rVUyPI/HFuDQ2ZSGet0s5fsLVHa3vZzKg82Att7Zboi4lDRX8nL/rJkcIJYJIPhCBaM2M17jnRrHLjfVhNiic1Z2CTRZkN+60QE/A2H/lb4gj3+3+hfi/8sMucgvvt3F1N7/FZ8Y8tPrpJKslrjtLn94Y58UiSVHaI3/Jjr35uO/9mW/vG9T+Q3jnjo2eHLgv2aZf9tfd5DBZuzYrb2FMYaIX+L+gea49fz0mtOtEP5ujZHHnn7dtPSH46uPxvsLd4z9tHwC+Dx2Sf5GH07nOQfp/mxckbpw7mJI7etfx+/8cZ/S9B7pxtlk63z6JWQHSMdYtdoy+ga3N1jqPfTb9wVL/EquD2ZoYLsCVW2D8GyjY2r0iduLnT2fute3VKX3Twtmz9G33v2/m1W/sIteLsqQ+WEhHTJhp4380KYZhymHvupH03efqb25ace73jTz8rXUpdCQK3FLgv8+bQ2f8leb+ZV/aMrDnx5GSJ2KA9LNFMif73Ag7PZkjX+XsO1mDhqo4vQqC/UZ7ZgFRte/bTlxdqFgxzF0BmAVMnX89g634aN0PvLuMMN9eE/wLAWQWaO69D6pctzFbZT5RDsXbBkFwyz6n/zdGptcsyTbH4Ly3Mv59v9a8Xpk3n7XqVR4GZyXlKTLTWF0XVDq9iHAHPEWImfqcnmvVH36F7tQ15a0Rz9gDtvy1b48/nj58dk+KtpsOjn7VsWYmbd5Zl+b/Vo/CraPMPSyooBObHhF/7zlbEPzQQJ63vz1pbF/J7TpOOvNf7M0lSSTr/T4v14kV3PLd/e/9dP0dzFZsd+7oPeY6YsEy66nZvp34dlD859UJmW/2BUjHRWtlXpSj8xkrdRt7AYsCsS07IgyQV7PkO5idNtYkNYmaJWXaCejuITT1+79d6CplbIeXzfJRkDASuZ8CsebFHNeocvmfxwp0B/gWO+RYembWxzO8is0CBwPUimo1Nd7wCnnE/X8567FIlXwx41u7U/55asVzDItHB6tk+S/dYyWX+A11lsFEzDPsgvZWcj3lg9AldQ2Je5PpxctOFC4FHEsjKfbevFc2hv0A5tNTpNlqkd5L6wIex8/otg9fuGF+JwO3bte8+EkJfbF/bIhz7bN/DNuVzwVnT9MW2YlGt9K9E8fpcEW7RUt2hjud4gaSYPa+uMR5cGIEhs3pDpKNIt9cOyzA6y/N+hD31e++OZlmyDjp3EvPO2a7Te3lVPOzFSYx2vttJLFzYBotH8ZcA1Ey4cVi7gQuQF9C/TpvtJCW6y+hWeZB6G7vnUftSc8tf2S57pUbZiXFNi4lYX/a/Kvyp5vT+P9reREGS49ayBPi0UCIlUdTCRcvM//9Y95PErVhr1uJzDmDmbu4RWUW+7vGyawAuLmDmS0QWnUkJ6G/oBGaOTHIGK7/65iYSR0RNBPeGOdG5zHp66zPTDPfbH9wj8NJ4j/rJhGTtpL8gqtF+4ouo91HdAvHobA8/I0ltjCOxQr5AvA9LR1AaffaaSdSDTjjyE+Zgx5KTLWu7zVyhKJbcOFmwFsyW07b0/lzrHamNWBzM4nkhXRvNwvb65iZOyTsB9ZlsTlR6+BhDz0ZbMBAG05bOAGwVRJAnOq6CdPX3rpPZY4SM9DywPcgzjmLZZAIMHNS7Y7gjMyMz9/jGmSmvjckZ6xcGoQG2ysxHe5IJwRQ7htPPZ3A/wGVUTelI0D+m73kHR4J7w30LL07ZIVp8150Y2d1Ue9cTsJksBIon5gFmv0RLP+kVVFS4jbpNAr/I60SrKxWLNjMjS7AIXVvAmxO4Hx6j5lHhkp+rZS7d8TOJGbOHOjE2Oemy9STT02tdxJgsFyM8DL3tpV67J+BDDOKU2+8zq7FW3Z+hKzMW6hpnUZmajETVWV/seybF4iLJTLaYO6t3RxbyhygjE0DUObs+MSSMI5kExmFOu8IaAadS4NbY1JsTMO7HfCYzMIauAVP2WJvHXA3oBPMjvutsswG2+qrFpwuFDlj3IQxB/xTEuQyU3tUqLd9e1omLdt8vOf8iX/qrZsRuJzMpycEsZlJaNGbspRXls4b+Dkh/5mZaRHDN70Id8rvZag9WSRGUmZP8Rs8C5CaMtYJ1Jkd4HuSqH3oT9qrYAHQdDkMfE6XRAZZjuP58nmo2Ap4oxmGdNcJYyGmFS5ubOC2AQK2gfYTiiCgtiyfrYPg4un5EJUoY+1Fao+FkJjKeJgqrr7krSGRmRCHuH5dcZiLPs5Y12FxxmRlZnlPip84A+2Hf++d6sKthSxUmleUw6SfWYV7Qpj4LcjOnL7xKtQZB+SUmmMMGYo13f0ks5zXTZZUUaipqTsm+xYwJd3d3Ek9g9q3VWhIjYWwo8GXF3X5qBtSICqlryzx8cwJmH16rIxiep4ar6bwexDKKGX3jtLGxggJROTkRt4e0MMPzEyAzMSlTaM9moqjzJA2835XAL7tO3WQwBmKEoS9mfFjPX5Rk0JkZmdmRVnTUM9fFrJifjd224ufN9LtbX+fpNM68dBHJnxiHfg4/Fj7q6Npyf9JEJ8beZi/HYe0kkdc+8FeqP7zUzMQdjX0ynRGZF7g3Y21DclwJPIblE+wtToj9qBr7L7283v78VDRblE5CDP3MSZ1Bs6G5e77mzgU3UbLflKXV/K7Y4ISXxlwSz/4bNH4u3gAAEABJREFUWvcoiuZnB1SPxIgywxl7sA76PGqBoRuZcwSJhoEzxiKwdX1uRso99kvBnVjUdgG5wbkbgZuZkZl7hTdFmJasDCtpRXHGhQi5A3j0mrXBAdMayN2HKR+Ogeo6BlsicqxFSQS9486RmZHwj4J6HzS7esEK6I0zMxhg2i2S3N1BH6+NF3pDUKEW+PC4hrUTPiQFhOqHTGmhepGzn7lgZWtjOTIzMrOYo1d59Ngqd0R6JaXl1hihBjEGnkqcHq4/sfO9ns9KZlKWwVTI5C8ZBdpHHxn+CWa4bNjKtrEcpErjX7jogg/jdnaNwQVIEO4KnZ1SKnFCk85Tt1v2nZndLk9FHZCLiVAAGJ3suUI+Q/b3/MqaIjH9aTMhza2g1vvez4r3q7FKpl/PKYu0ghk/2VdmX725TtvKkN14MYeWJpvIvh8bNYSBIOZh/+kfloIR6CUFPgfeT2k7C+gQ/WvfuCmcIuR7Iq49dxTjyBbsURBnHEftm9D96eNyEqxKr+bw54ZIZiYdgvNGFgcSv7GR34iOXAVMzeI4RuDVNRRJpTZ2S4+5j7luBGtvheDYJtQNv+43iY0+m5wTftDjBHI1qPU50ffeKa9zX/gkKTDL1TCa4Ey2VtQVo5ZRbcmw34z6A1n7oyxXuDfiKtAW2Mkuwkni0+odJ52Vn9a1nyAxz0VLyBIo2Yf+KOVCB66dBpJYRMBvBQrRda29ROzHtnhoKqIBlVEIjqGZNIzDsCTlyAD2Z5d9DXJZoojMjHlk4ovAev3LH9nFJ6siMvVGXsM63o95bk2xMrx+wRpB4BkIu6yQq71ahzYjUUdktuXCxX7s3GCIp0rGPuJ0q9FEoHKh4KgY63BNLWlNYXIVjOket/SxXKwy9+GS6dqjjX5mEgnMNUc8M5UtLd7aeHLQmRmZAH8fakFCeH8E7hiw6L0+eF1rbFYCSymXfIucf8hnEoEY8HEpIGZQtQyIOnctnzu/ezfSmd0jM6u/zw0eGQZcJtEVpFxzk9dfAWdfIU11TBjve2AfxjsQUbqH0zlfp6he7lHUGhRRGpnMIDMjIxrDDw61E5kZmQDekUyuw2XhGhAoxLhGQb+AkjqKK6pJrefyGBBRxfclzjKqjF6Vg89M2mYwBXN4aAvmIPSrjrW8jlAMGGKc3ns5TvAaoCeCPlvw7Y3e+gIP3WZjdEFeI689nXvlEFJbC1VcHh2w8Nb1ddyqHHWICpzQaERmnnOSA4ndgY6whz7ITGo5D6yJdHJJwAiS4ZE4DVnAkL/B7LPsL6hVvqMuUnKi0cB44ua1IwzKKt8tMzLZZyR8RuZAjIO4PJowuNxbZBG0YC8bfkFfsJDXGOHN81SFsx91x6gOkZmFg4/IOA59dyqTda54kJkZmQ2Yk1/7gMzMCEZDJyLgMjPs2YCKIDbi/OI4XE9lPzvR58b5crol7DPon2HM0Mzk61rEcrBeReTKJvMJBAzYHujoxGm4QlPBDoPD3rUf/Nof10RbenYAvYxuas1ClmuNWeEqIjNrlSxFT1DtsKc6aSL7qReENWpPiDOpLkT1qmlS8kWMXHDYxN7mBFQN/EpVwGQPTO/BTAXHNPLuo/ZHz8MGqyKI6+FV645HZvTWCBJeK0wP+lqRedtPuR2FmkLpKR02M/e9JDQ3GdnGs0UVGvcsXSAO9Cs2E4PLTFIgwPBNF6ydKIIJTQjcelRsVhq2AKfbvImEERhG5vT9nADCTQ4bOzIyEzVDK3Adsme4hhlwLEyAyjoMQW8HZ14X6UxmYAdLBZIekydCFQK3B7mYaIbZ687520zxQJmN84S3v0DMfYqALVAZVMJNj7AKmRhEPcaamVZa0fQ+w8cCS32ORT8fu7KL2VNfGJ2RY4NGYjC7sZ873AGxsR6jlrWXdRu8vnDthBR7oxj7hy/OBuUwWXsYPMaaJ6yxcuxZbts5mjBixuaBq0qv1+LyUnDrmlJFlKkpOHQE7mVsxiygOcENPMabm+Jr22o4k2d7SK+iJaZ39u734sRTIXDfOz6ssZstWnnM7ZnZL7aBmKlhZwefxEHpgj3y+amzyDzUs5WqE3vRqLuH+QVgzh5C/3GwiqJ797GKTOqg0yw4M0RTumiurhKUV5p4ZfUFtMMi7RVKxA0PySja2vXc9OVM6mt/4rWtm+VdW3tbfwdziWsqk2JG87tT4V6zO9CrT7iPye8tJjEVd+J5vlOy1w7iGr+f7ssxNI8bm+ahzaGctkL3CqGp+Jhgj0Dveg5yYqkttyYTYPUJb8bID+MdXiSTjfDWRR1jV0eq2LvTdb+neDYY/VajL2g6DN77h93EXdVo4vdW5wcxzrbrnEUr+gdJx8713TL2X9X6Joa8DRkvVOWOpD9UO3+Z1V2oPaTV7o9Ww+x0OZKigsemKZhW3erz1TyuhZkPYd/abLETwXPSQSaWEeMwjCWOIiJWKgZXdvrxM46lZm7N6vXeGde9LefOdNoQ+aUn0WkoFTtpIIJp3QBhaU4c5Br7LIy10voq6CnbnOa1dJ7PrtsdSqonajkBdWkv0yhtuzVf4yJ7ouPF6fA0u97awxhB3Y/xvO194OdQtiLWDXudRHhYva1Zyf+rWPehX81dHxiv6ByzJKbH1sZ5cQ3rvtFHv1LDN/7p6G8X68W57sid+NP+TplxV87cvei6VrV0/+N+z7xW3OsRaq1Zk0PsP1RUzzV3b3dDZJmonmuNa1Rc2fJOk/VoNI8oTvIPBfa50dB/55bzvac9OHcj9srFOVQLebhjjbW6n4RF4rWkzRb9UxE3cOPYajGx/mTInJxWkL43TjoEGyhOB//OuMlciH01eXHqMbNak2IItq2dWr/dY1ZvNPRqhNSKXTZ0S+6WWZL2slYUneEfr2mFTNf6hDsNejBO1DmggvvN7B1dW59k7+9xko6AjowRYAwE7nXTUKdhHtxbk632Pi0w0P5PMLZylEJcF4Q68ne80iN6dB+cxJ2yxyg/SXQ7p20hZIdNngLDuhCDq/g6zX3VPjuZbR6fZ80dxQdrrzWuKwafaYfzhq/nrGLIMedonvaZXaLqT9npHFxPwF/GUlmZGd9Xl+S9k/W+1Oq/nyxS9yUWqu6dk0XzxCpfRHk9sRvOh7lD5rPCjDizyP7n46aV/W/bKdtOez805iramMWJgGNIYx79zjFn2a4zWNcjZsRK6TdXc9Qxrr19CiOu3J2pNPLlOBk06qWgPwy9ydyX+juY99G0UqEv5ha0E/I3YEPWVU+SJ59FiteS62G39irHBtyTTNXitD10Xhho9mtGD5A2miAsmda+KGr49nRq5FfQkBtIlv2d/Kpk8txo6P5QsdMIqICKeZRvEsIvhBZVECW0d/ThXkpf4Sgqf0w2x/WDqG4FdLV2/+41MyMzpQvyE0VcJpX2tVZM7RbuOpljYPjse2p64eBagRmkfqO2weT5NTPmDUsf5h6zBm2M1YJDOomz/MSLRg4b12PekcEv/TYqRUzO9behm6a4SU5LUh5jraxhXQM5kDH/ECCovK5rJY4Dvi6R/kBd9+FPY1/vQ+49t/o3JVW7oarmOvhz5HS8FVyD0sDJC1zaOTeWctQHt/CPkUmjidZE7y+CjCCbWM6dgRNRCU/AfUUf/Rsrrr6ic0lBYWNmT9m0HSKqaRwH+UpoZc0L4ytWYe2lBRnjD+s1w3Ukz9CxayAB6OidmfBxQv3DGTRsqFWSCcGoZXuixhWij1qg3X22xgbKBqo32tlq0PSiymAYn50JnyHoGjtX0SOTfYSLuAdsGSaGOyrUhI7tsIT3rrdhV0pmus7WdYunwZE715jfgW73XcBgWnz7Cdwamcl6Wb4L2ln054pNkmI21ZrH5ini/lMyVJLtuqbbkJl5lu7kOpNksKcoqLe2r5BR1JHpdyssTc1nrduVqk4YGjmLM7N6J4HnKbgRRGOgN7bvxMhEplUzapu5cPqiUz3Tb+2TmfQJPvO9/xhHYgvkcXtQ617E3H8nmIvwbkVUXQQ2ATZBRPv06N8SH3EEa1cx95V68u7P69BsRBdmdJ2siD7Q6yTTCfCZGf0nsAPFte86cTmSuKBuYnCYGnN17YpAryDDP8HciHHIHuB6w1c9dVvh4EhRb/bgjESQsU9wpNjQkPB8CnCEzIFygP6ZGZmN4FCj3vuZxJnZeXw5zU9B0shPANUhgj5byHQ1YWSSGdigt2TP2H1wvzbydzFEdqQsCjQpS25aO0LzHEGO2RqeKqKt6xBnZmQ2NqTC503UebOXhBcY2qKAw6EOn1qcSp2myS820x1YeWCtmde/OLUsygqBKcSY43SYhUCvJ4hqWFsOUyYZido7BCMzq6NzEtfYHSK1E4TzeujuoMfuq92DdlxSz3ObCGsGvMcVKwL78uQziQoklgEbK0y5jpx+o6PMtsUpKqe5niOUZGQESKCsnpM6H73gkOW+wW1oIHiOiPGNRehvweF9LgcfzXApJYDCqecLdx9qJnYSZ3B17QhT1IZZgz7yxdVubM9+qSHF7Ro+NXyxsrsAGaM8MqJQpdTMuG1GplBDH0RImFmXWSbmUQmYWhSSmNJI3Po+MN4yMkUFZMZAYMcRcQLk6ZOpFpBIsFGP6UGOZpH1J5gbnHDX07PIGActh9fGeGMSMDngNao6CThHFqEnqNG4vpYwsSImRwy9X6EtMjIzmBbgxnFs5DfCgv4A1DIy/BPM6mIcmTk8DRnOqZ+JrZTclbGXTQHAMnAY1OpTQ9BDX3TUs3HpOnSW0l6x2RK4rUZGW24N4mpDsZZMREYfcO0s887lLsuRtt7zFN53P0/mike9AeMCG8jMyORJA6NFGfdbDlMu2PDFzo06ucKeQGjuhIgjrfo498kHhxkxubKcs+ciXyAuS7L+uUpL942NF8a6mQlLU4Z6DJeFu78RCQmBLoQ+KR4OR0Fqhdd2SPhobA0EOYCJ8unPStVjgxSVwK9RIiZG8dpKzAmC85lRWahwnysqwcR6zKRzh3EB/SY27nUMEEdhi2YCSy2zXt0denq+cffYYAXGkU5WLVxTNddSTJlZK7Sq57pIpQpy5NlnAJYPFQUm9+JzkBHoDsQ4zJVLoVpuNhuqwraVZLIBpvJa8NG+EsEHBwvc09g3k1ncE+x1bOpe/hHuUTVLzZKsSzKjxbLmWp+kJnB7oGnnmK1RdzBnz/x6Afcs5869q7A0tS86ETCPKHerkJQGJBgRfQhqZMqXG7H6MQ73L/awe2QudSM3TWbSKmcYBCDOh2kRNY3cY/5IX4zb8mFcq3gaF1XvNdY1FIuZCg8J7QoFYs2t/qrFP6Wsg/s5w5OZ+lMvye7Xs7FYRYtf7ln50z9/s44mDFe5IrmWmRmYeO8xWyE6XOosXM/VZMXmEK/D3Brrl6wmoml1F5+wzll7D2vfUSY13EuFP2oiPOVYj7tiSBvdW5zUWj79ksdt8syco1m728fSxbOCmxezoPi7wSTvWPoUeyqOgMtszs8iYYL0cCQAABAASURBVJ1NM0ZX2EdceP8SLcUX3FYdNqPHUc8Mada+r4QlFwJZsCGG3gkHpz4i82Di3oHsTC/6xT1pVn71TyIae06P5k/i8YRRc6aPyF4j6ifY4D160x/C0vO90qvukWvqqd7d0V2SFR/pc1duc0vGlcI9fjTwjFW8T0Ns/KE19nO7rnqNbXaBtYUL/1i4bKskVXusY3piPaXJlb1zPvVRs42CatzTHrKO/kRl1etAMmKFtOtPifEHwRq7Bn/tp185+PXvQRWSqLVYbGMXG+e3yQ1gAroRfZhvLyoVd4991cpW5IIVXaa9YakuySNsWc+T7SjZR07qZGXFiSSwTuAy/McKzGWYF7NeX8m0k5dbMb+3Jzf1M15t9+i5efx6oDrixKLwWBPuFxXxvqPyNaFCHwJ3fRbKn7y5D+Cx7VSZ91lUwKT/gd5Hv7nRiMOLOm5bJJqs3O104V1ACrgdETSU7totTk/BNlksNcx83w1nvT/r9yH9SjenIZ9h217l+BlC206w/nAwY3k4mtgXA91DX3QUiLrJLKo9jcATFcExa0aqZQbinDTaqjF1JdRObDgqMLqYGkVNooKiw/23d5mnFto9iqUMdhmPJhYNbsnWvnCG4kP7qFr061i5S/0pdapZMxFGE3E63JTEtPr3YX1llIoKxnSNT/eLpMWXvY9KDHnm9w8bvF/RWZ/qrc63p2Zv59t+260oYt2zJSI8dseAZ/9udedu5kvtzI+13tvpkdLT5Z797pN7tpz3LlaKntyb6KjnU0wjRidu574rt/zPY+zy8yrC67XuS9/P+L02N+ej+CK034WKWuRuIvro79v2eVRwqrPrCWJH0uf2DEtp+oQbdvw8yJPqw8H17wlWzB7Tyt2Fe19EH+2bZ3c2FvVDnQuuD00fZoqSk63LQg6yBw3rL39wqCKIYzm6R8bk1RSHvi9rnI/iz9TxmaCaVpXF1W4zJrgpnQRWuUDGssNjr3obtvZ3sZkZScGKujZwp4GuY5Xt9XWlu7lJL5ZMCfuNrlFGJoDNxAK2zXJ0wqlrRu60V+I5pi0d+hlrM1NTMF/OmDrTMxuIgvUiPMwJfPsU8B1uu8DkKPR+TTe2sHqCix/1bzRIouwcPTufxD5hYEPJHhhcg0Q9h1XkZkjFdHPx9/OkgdeYJYJ/lRH7AU/jDrNNKAJeY+sLI6U/3DbWt8fMZplrUF+2ptGYD7oeprdAbfXDcqZR0Ad2MudZlk/h9DMzGMFc3T84JQpRJqsuM4kY1bytrvQO9uE1kxdWZFVHzZlEGXUTaq+IKIGQxAQ7xvU6YqiJyMRTBLrGIloYo49xwOKhjQNZPvQ67FfxtSJhRVCVjcSfQL6eW8yD/HSDqhiHdC7xoEPKLWRwDgS0rbPYIBoyQUbksGon6q7zCG6do5mqAr7sFmqZE0f0CmOG2wfJquG6cz1X2uaZGQya0WskYfASMDQCtxSItSKi9xl1wNRDjBhNUfcmcyumxr0VJhGRmeEfOodHMhXU4XOB2HeUJsaRmZGZI6o0kx3ApKnXzWD/aDctFX1vgigjmBvRxxYHQ32tHetBTfVaueHDD6/3wkJbdZPN8hLXZx/TY8OA4rBE3FvuIXMN9lA5ExfIi9ojukq7B5DpSsUcExrZzNz3Yu1YNjLhBRUJalCjpnwmQ8w+rC1Qp1Vr7YowsHCBZzibbAgK1YN7xYlvJEXA4Z7GJrf0ck1K+pqX0gWT0gXw3RkZfvXGzmEsZmxP4wLr1ZrDFofQLZx0cHPsmlFTPH5mBhsLD+9d6eDKQk4Ol3FoCU5DXZ0zrB9HTNiXCk6wr649gyMzo/5saRQEgQgcI5OcOKjds0+BE3bd8snudvDVE7/3NbMIHfYGmyDe2MRWtqfMjMwMpkYcRya84bAjCq3f42XJex0K+LP3bqk9fHZaRUw1tu5FcWYGIyKjRRuO50R4GiWKkmXmsNFHYsCGMUFaQwRZHpYky7FGFFNOXA40FyYyqYW8k6rL7lZVFNAyUAd1AxFROdWKRfTRPDuhyP4F8m3hqfHJMq4KC8pZpqmHMp2ZkQlG7OdF+BxB9aDmhusM874aG8BXC5sDNGdkAapG9UbHiEjKgM5GsAXxgnBv5Bmw5CxC5L2RW1ECJ/MmtKETkcm3CzEdAq//jhfjsCcNKy2lAyjhtHEY1nltQzK6p1K9RsKCjFCCiaw/QSkNGNwegh4bIlGR6wPjLWHQbjiYoEWcjspX5qBPoQLP0GXZ8QZQKulMVMv2nYMDDS5biszpWAG4LgE1sZGnJdeFMk6oUltWWuZAuoHGQXZsg8HVs4DPSnQjjZ+Z1S/18RKo21hHQPfINs6zPtCGx57DmUmtOQEdalmrbHgoIFGcMRi+mcDPzKg/WoDi0eGe92Q1MMJh1MkagupXlvPfuBcmpyZnAlscExyjn2FC5cL1KKdJssc4QbFPRSY5ERGZ+BGRsRxwe6QvJLRC/w7skZkuU3Afbi3kMjTF+zi513qAFEUfpW03cvmz4fcV2Ub2MH2+8PaZmOla104jL4+rOUPNFWdFRfbHSVDDXsDzEVHPJjuFC1GiMbGXLTOKrgl+b4Q/RqXQVjjXI85cxPimWIkrk5GZJXdNOZFbhn82ZmGusfFsoKABo29BUj6hqBJwSBHTIQZyWFjW3ArtB75ZER7WCn0xfWwST+CyB/dDHwLSzO2Xs04bVQpAuYasG9gV/tcnNGUgnPVoGKvsnPe8Bf0yMxhsIgENXAzTw56AkWBeqs4xw9lmFEIwSsQ54tYwLqcnn2E2w6DYXIEcIXOwC0zPQSQtPsocJCZJiBhHam20aAJNzDg4zAtcVmdspKuS/ePDH/KMrDjL9klC3BlHDW3eI/TLaC9fi/TBRnLDYmoYxxJnjr1U9phKZ0h+1UsV5jlX0FNijjr33YCuM/D2mddyoaR3yO8BTt3QqiJ4ZMwatUJZRv8pn71npu4B4qmdZCuc7ShmZvimxKRPdmjglOSyPhQjQY+NXIgtjsPrKIoZCUvEzg2+4uu02fFKVux5buU51VXXOWNf50wH1ykqd6eucpW8FF1DVweMa2bGa2r1Z16bmZGZ/TBdRHd2Z8kB9eJgImgVdRyJwyPpWuTxDul8Fv3GIld6BfjHkBXBD+kNBMeNCC7o23xm7n5wJLh7osUzKRC4QW3gew02Y6Df9c6ygkQNxNZQhMcMqYOpoS8qCPJ+u9jx6GFEIvogr140waJofZ4xUsPoRrC2UjEvZ3iUHmUlJIDXuUBLQrLMCjJyeNXDxEBmRmaSjbIZSTFQqCYIsQy8MBt9yAgi5ZhK4rs1v6s876Ew23AtYaQV+hOzgD5FmRfVvJia/Jy6hsEsCTUVWAxqI8XWSVRNjMMckqjegytjA2EwrAZ4PjQiQcB8M+wlZgLfmvO6e3I6i7WvcGMLHUusK2YaeZIXmMjMkSExvN2YEztxdjJn7eCvMXR15dpNCxUsGjcHmsmpFTMua15UwHQSXPZB2qGkfy6Xx60Y1uQVthCT51y2OAg+hVHhQcX5MCEGq0uPEbW5xs32vua5TTtz2HoxBW9LwhrT1zaW3aItkZO+0BeKtWJjWnP6AtphWhvuW1TAhG8bQbTsn4pZj6ZyP2GyT4GazIykJpNZ4K8DtvOQq1+f7bk2Occp7/eTZG3RT5lBA6qdMV/jvffS0HtS/Ki5Z1rO7HlgonYe++EuGl5CPPbv2qJEVVeFFTodkZ5PpZaMpr7L6VM+3Bw2FCM23a6k6GjOmSroPVJG5ToRaPpUyqNskDOsJByZdZgWH7pulVcoZgP3VIhHukcdft5FqC2mp8yEyhG02deZ4bAxZBVyT1q3bqYyTFxrZse97KyrFiUaKvsLuA3r9/3eSQmcj2u6EeLMRBnRpn2emBq1xqC4Y6XJSMRRBx6WJsyZaSZqwpcVUYceYMQWxYwFSj6IYXLY3rUlRdSJysEgyWS6VqspzlxVRYU1LVw8cthTeIEAKzGr1dNOzF5aIT+sRlDCCJcuG8vhZ2kJ3+d2bc+lq3PUcxHtzA3r/mfK9Opf47kPNcL8FXM920/fk7ro6jkzf6+P/NDvuhGX2WtwGHfalyw8t+BJ3DXD0ZQCh30yxn2DhKIkwloRdw4L1tzq35EXZY2wfxFMq0/YY5Bqm+itDP++oYY9+PmtPKHlFeMXJzHPEt/rWvyYlIkO9URHPVPUDh/Fw9cTM0USV2aC8O4Yn807OSsjxvrDxHJIZdZcy5XnhKa7doc6x3JHkvwxeC4q18xepxQk6wtMiIzQ9ESwsf6GjUcPkgz7duEjQp/1Avlh3dZeR4+begQMCuY4R/U9TK8LO8W0mxksY0+Qab8XpUWFRuUw5a4hQHAqhwqui0j9Ate57JxGZuiC8OjhWRsBeHNRk0FEWBMcrMu8D7MbucyMhBWYHgaAEUE+yolxsA5e/W8KZia5JOyRRO1d54xAG8tRbdyUGLwPH8oo7a6H2X1TxMFRddWFBxqLZmRI/pRxqPUynbsu8/BrL02HbKbzIBYjyy4WZrjqxQhj+OondbZkhqb6lQ9XoozE1l9esQ7jUAO8fnJCX+gX6nqVt0+ZGf6Z33GVqEXLizA/UB+QOI6SMWVRPZdmX4ekOerto3ugcxl5UHd982KRVf+ur/X2lJyYxPS1Yu1j3DpZcb4G5gWaYfDujyq+pvgAU1fXH1u9sck55lUKF4J8cJzyM8CONIplwO+R10XshM4UaIXcAb86jNyn0H8f7ODtbM2xo8PrzDFfM2tstzU+qvhAE9zm0utExtF+6haregcOoy/7dFAlqIKaciwzr0KRY7pyaK3V7ArKjYW5wefiS9mprq37kABymB51z2ZyWlLlJo7AVN/hmxPSEyM1w9VmkhSTJJxutZ3B1LAnnmDYRbi4JDh55mUP+99z5YT62Y87USElPfJYVq3YtSgS1MBhlOs0/KS6rqmcYL/9XZBGN+hz6S3PpCXt36lxP6IFY5YQI5zmTnmlOJ/MZKdEa9nwzSSp866KYOoMDkMfMIJ+BdjbkeGfg89ufZzokbp4KKk9yEyZIw5jMSl7ikdiq0WlSzdOuohlkq78wumOtfYeciuWmm7BJ2rhwkIxaxZ/tO4MwZ7CIWx+znDVy6mSEq44BMUNvwx597FI+rmsJPfDhBgxxmgi7GcLPi+TWy3y/hcmrIEsfK4bZiasGD664dXaXdPMRrCxXqsJht+xcrxRj8dpOAdrJohwkikk+jiA++jY/+7CepRxPnRgcMpHjeuKnUGAPlw05sE9x3UWuIzDK6kL2FgrUPSgXzs3s7IzMlw6UQoM4/AI9rHFfb5omhz5oRvGBru7O57LZurACGnlWR388KrUSd3p+rXAOp8XbmbXqyuvHOkWyu315Bid3OpUYszBsRWcdbSAQRTKNqfo4+aM3KuYmvJbW3Nt+ExuJETmwWcmHZIH0AwCh/sHpCKcNvPx3qOr0ZVq2gruTupFJcupq9sh5SzQBP62AAAQAElEQVTPlSSBj8M2dBKLBDoCP/rosOszs0mtcO9QjDpHKQU569Nogk4szDyJizUjguoYRw7/zG/F9p4UptOAvqhwc64JZ7BucrgxfSUC1T7MGbDnCAtEjOPw9cRItLG2yGtTLlMrlvlWM1W2EFOs0r9f1JYmudvK7lE7cnp0YYT7Ch05sLhzzTUd6gXS05hti9zCNlkzxAYeGQkvMCzXQs/Fz19xY8rMyMyKMrGMCt43qQGMSP4c0ry4Szx0vQdl7MnANQ0L6gUBaT8veMswJxZqdfdUslpy3iT93GB+0qBk17E+Yw9rL5NQpy+GwusqLQZ1MWYE9KzTCiiHWaF/gtdJnMglsIdYqPC6ipUbvrTo0BVFRM308Vz4oVxxcRHl9wUNjskGvD5FdYGiDj835YxJRSazkMOl0FGQCj3yri2Cw66YMVIFW4BlDJJ493BMCNx9EDP2EMdOAvdmtHTOcye9TLOUlLOxn41gGdl+fVvqcz7NMONL4dVYfYnqNO+xgWCFBOZXbIPzn7fy9Hy7snvedrleZhIDRpTf5zN9kj3IbcDAuukbh7XlMA3NcsshGRTVS0EfAPzITEAiA1tTMMdxqCJCpyf6LxnNMdeYNf7FUb/AxIjMjCxVRCaesJGI5E+f7Ly2wZGZzD9hWARUi6q4V4vGfau5ItSLKh57wT9dI2LrMHVNZ85TkBfmytIrM/l8bg0SCVznfMOKNXOAfcpmOh+0ey8sVEwJNdec96E4c7NGv2ChiGqRzJnMYIt5/j6k7SecOHLwEMipJFlXRCtQucbkpqgsRaOilOhQT6UUvky5TEMPlQOU9GlBbCONkA0xm8TQxFHIEkmCuQe5AtwYthouO8zIzAhGIWzv9YCQLzJDtxCpoPfFHvrZQJ+AOEqEZrWcD21rkIkrqKz9t2WuPsgR0pbnCoceWZXwYxijpvaYT5Lag9uleNToFciVhd+tDnGNrDmqH1o2wTmzDnurc0aLa/MBiNJRyLAuU8cWm2F4SE1MUpWceZuxSrvM2wCGFJGLgqnxK9YcmeM6EDCIgyW2ApsPGoAe1osSbeHpocPG7eH5NutO9ViVPVQtoX0KcGXhkm6ekyCMWKc8gqM3HPV+lk0/DjLs1zpMbQHG1WjAvpiLp5cawshshf6eMzjh0Egbeb1KD9HnRURfcwV9UNeWVHFok89bRuIxhqmNyrkXOUBJVIif6d7B3o8V9buQRmOgG14EdQV1Npu2yKiDLliS5vDCejBLvd69fzTmwbxuuAx5umiIalBvH03YqEgFG88RYM/2NdWQi5JyhuF1lceJ7tGR626QG6SMqHhwmBqZZsrdp6rlHMvCWpeZ9AfwUD3g2jlmFB1Y1N55zhHOPsTu0RA3WISBZ2+wBX6cD//TDFmxZzauRMHrK/YMDgnmGiy0RziE+y1rv2u9tnXdi2Ql9wImTyl3hjVJ2ZcqTSFzkEbDr2tJL630BFQ32ZL7HaBtNQ9SIpm8DopZuAx62Ru43oRJxVjKmKsR1r5jx2ph5r5aF67G1HqX2tSZtJ8IDjlBbP2GfCOeCHwvrmWoGay5a9jD7ntViVFARYGiskzbRGUQjQEN4zxrs+J13mA29Ntu0bpfLzCWFB77wtkEe3a9QB86RY4a/A2+QE4bHLmjmSPuxDZ6biQ2qII+IMU9DwDLqO+7suGi4c4EQdRzT4HbruutBETQKM5H5sLpznj1LTHWuqa2wP1AvxVYGY1rey93uCb5ENYkDcZuW0PRlpxXAHNRR+0djxRqepOqc6lEBWQZs6+uuMSuUXXkqGJmqBGRNCZmBa9d6eivtW6HWuBeVFcRpZYXbLyg6hFSEpVHOzmWijq4DtC4FtIRU3qYqinbCmO2JbOX61SWPvamPDJlGsa7pip7jXJpVjVa6ylRvwX3E0FdC2yPDbNxb8owzYGK2syMzJxkTG/vT4ZluJTo2dBWMT4kM5GDKsZeDJUp4Z4PFXSEvIg+MtUJtXP/+tSxWEa2cJlVzf2xMcRqYNFPfuNmJ7XbwCxPnMyMzAymA8GxHag0Iao6a3bTS22IGPKi1kMHxTyGGl0FWmNBJ8OJvXYv3vo+KdicGqWjnlEdlhR7MgIOBV3CNWHHxMyl4VaH2xHQqPQyMkFkxfK1FqtYB3kz5Bsxq4IWUR1qD9yHYPnqoZ2gyrw5xIyuIbbCGLcHOsrZd9T1mHu3E11I9RwcLTU2C0HX5ohpymMAicPA2Yfnugd0RE1IpTpBVKMblFsTJ5uJgMFSVLo2oCHVxHYiVgw3CKMBVe3qFdCVhd4tXC0z1tkvBLwXpnMZmX31qo7JNG0YW3TG/YgNzpFMDf/eY6/eI3mLMR0HS6qL0+HzcRDk0TMH22ARAnvsAjNci8Fl5J5BufvTcb8lUVYNyZSwCIIetYfinUREpprgGOuxps8Npk6RBKM1GfxRD1JWERY6MtlFgT4kN3xMCCWuLfRF8Wim727Ml5UUI19NKGAFLjH9yU0dNOmOzAjS+0iyBiceub08z7JzHYWLn8SFhaOUPSRdRWC9fXTnWjCTI46A7/xHnlTUMdNZ0T7ZnOI9Xv1JqrnnTw7bG8NxrPqKnYJN9ebi5x739mSPK3+N1VxQ1wOdV8E9n9Lw741PyeVcLnXKbnpL3sP1Wq0ac2Jw031fb89LVAkF9RfDDmp+fJpd92qk+gL3g2Or+3tXxj6a39ow+zRiGJf+fipg7w2rVYtT3sRO3GRHBv56n6yDHoI2e2wSao/x3zeG/CpZyw//8K76c2zTszYfv8pH6X69pTIsOa53fOBAT0ECxyHOwz0nFv5wc9f0yp7JkT17ey7h92B+vra9E9m7Y7vLLuT/gaC+L2x1uqYRmX51j8bDxDx8zjyXGWvRa+7B8qv8nu6ncO5q+cm5l1z7Z/SfG4Gb2cn7zmOSgz88V6kuySwwP2UcHe6o717LUUFuXSY5zzsd/ueU9/ZanQuhP7bSrIFkR4/O7Psn5dDtzyQFq094f1BzPyE796YFblf6CnuQnrSu1L1nbeXUVc3sK8E1LFOJ/9NpNp526Tepaedfj4gZi7DdTHfVflyfm7FnFfUZo1fJmyi5bjkxDokSzXij69aBufbOM3oVLNd8Be3WbEJUcEy7bHfI6WP2YUyt+2cZ9hL8wwLwXCIqjtNBASO2RzeLesnZFKZH81J6BadO9mzS/h3t841sz+Bck1DzJ0W5cafhypH2rxiYYrVVV32dtnEdNmiBuY6iayJjDWYMI2E4FfrnPTazzrPGS9J81j6ygzF35P5r84O9MS48MZOUMmZE7yVCu0S75uSgOcXX4Jo/ToS1WnyVNDtmnkuvUZY6IR8DqRrv7VaKnrI6tn+e7eC1zJ3Wg4V8x37wRmaLd++Mtv5qU2ZGqrrLNzwHRX4v06JCJz9CW2ktbGxtlnk2ntSMD6WemIpp89I7R6K1MxrkI4YzqEwuvTKzOM+nHCZ7is5A7EPW4DbjNTCzolrPkkp03UEZi3vVVfDodPR4VFKJXXfrsOhOlhZi2GmOfO/ylp/M7ef1qPVyL9FeomPfa26Pd0flT4VF4qfq3cEj2kdTt/3vSm9l9xf6qbq1+qZm7EAeZI541FQEP8I2S3y4h9ei2/nE1JfAyjxWP/lp15p+8jrTc/jQxE87Hv1cew1Gu6mx46B0/Sobj+6hyDtrWyOq6DI9xpcsax7TGnTVygwR5j5LgtE55+4AdWe8L5fJ35Cu980Yfm1Va7yv0Sq++Ok19IdC8cm8NNK9sx6ifezfx+rsZcY67fvAUvWbgicNZIyTK5ek1rvvQvbVQtfYhtYgMyNxNuZNS4ypIa8jX3bk5Cfk6wlDtK6RmZEpSnF/8uQnFoVvyJO4YA809hbQPeTwWDZKh78Pc2CNd1/HnNAXrBECrtbG2rew+JkZib54rTmBL18YmquPpC6Tds0Z90fTWcj0F4ae5yy8l9YVx6RS4N4O9qS+FtQvBdXsrU4At/P7maDAVys66nL+MhXUZSYGRJKdA38T7JfyxM8kZsSwUL1Ud6MQIX4t4wT6PORJO6oeZ6GIYtLVmkC7MVnf10iVSLRC/wx16tkxiV7A/xMVCkJUvyS78SUiUYj9IMXuycMgiXD9Al05lz5Z+jJKSIFuVVS+SizDiZvD/R3kqKRObwuajWRd643gBnMfnZsVsGxto0MWyNbYmBs9u8++HsScV5KfQ776QEweVZ3mhlZgggUYKuM4FI4oycZA+RaBzITmumPYLFuhyHMHsR7QhnWtzIlkPet2ZGQeUL9j8Hsc2e7oW2FREPbGtMC5Ejr7/va9NhuZyT+Ysx9q3SMGLUn7GLBXBGdOHskchsqN9SOV09OrrU9SvvsbkJegIBHvYC+EsHOgtQfao1au87XCknOryu2hauZV72uYlAAu1zr2Q1xDEmRSMVGJMbHe8BZjlyXUpVazZ5JocHjHsN8FJfNkxMj5XV/37qh8xHOhTvU149zoMz8P1YOe7utQDn0tjE+eucfkjFbfGGQeXXo9O5NYhswOeu8+Gu8ROyxvt2jsWmBi9F2zEOVpjPXXlPp5nlqvXdJBxJYRoyb2Ay6A64KoZsTqwAZiIwamo/KzGN7aAhw5NZiSuTZsjyLVG2Zkpk7Ba6eTeXAIQmQmJrk8x9WKOmhYi2Fdjftcn1WkjKkwg5/hn42ZRsSMBDVwWKNcJ30o3dZumIEme941HfaMzn3UqviS+x4NZivPRSwxOq/DqCLR+jonXJfLzMhsFM9a3QUB9cwMOwDHDlTkCWtnNEHHoN5npGBGDRxLIHEdNaIr50yGfDQgM3q7uHahnV6EfDJnBPMW9uUxCmOnTDyGRSxLE4Ithk1OcQG0Gs5EuRFAyrzRbMP22CpSW0LOqXlmfK9xVSUxQ7Nh5bUUE5WiyitgUidiCuI9B0LPM+r8MvxT6oyQCixeBE4mQWEjEiNmr1zIYw/VMPqYOewG4zVRi9sbL+cyoW2NFfdltYQXTtTKdlYP4PiJT1N85qPDtu+bneNXsibjcpZp/y6WK0F2zQaRYIxa2T2zj/kv12da6ZbB6eiNAkxdRqfFr3MiRuxcyMzIzGCKDWsXEdfDHDL3XPXsx+80EVVAcq1Bn9lcpWtS0FcuTAmpCXpWb+I6525MxBUm53NZwT7ZQMRo14sgXSqD4jPswy3kMxXUsR/KGOF2M+nHCCEZ4zAuMDEGWyYRV1lGZGaBKTwIY8uxBfoxpCHw2Kh7CVzPmzACbVgUOtEHcWYW477VWdJ1SAwSCzZ0ePRnwKv1RKXFzFVtBeuUkXkLtb1PGq5yQ5FBHeuF4M7VosGyJBmzXjfQikycQlBkRuDXoIcWidodG4SyAhOjcmqBYYH1yxZnLyA30Ptx2aGibfW52pHuc6fZh4bnwxp9L8eaLkZdt859GagwcIm4OWBnH+rpFGHvjAhQLhOuYSH2Q5ZzI6YL1Th3xszZe2LKjHeffXj+wvMq+BC6DHuYugoJNjh704le2AAAEABJREFUuwPcqM3NZMh2NkkIKDznxuR6PTibFPAtBWoyMyxk5jmL5UCwnPWMtJZEFSVzI/ZDhZAP8sFm+0rIEkA4Olq9JMjMyAT4NbxG5TilE5gWd4xiuMZ1XSd36lOKyriy17cCJjMCl0GWPn3d2u8L4zkQ1zXBH27V1RQxDKdI0iHQY5hHnj3FirgclbtwFc4uFcTeIzKO/6OR4HAXFy1s1Anb3GDBfqIL95hr2z3HRVov9s5/0HGDLcps/9TX1OB172LmsdYW8Kf25lxnzj1PkfYay/0cPFYvP9f8Gf3qPB7R95Uy2d7GjQ/QUfz/c3gOYFu7G3h+cmUlDM647sv4vvKoW/OrHzOwScknUcGdaReOHB/YvcmgVkM7xmD0jnq95Drzqa55iMoks2pMBNeJaVnFrFVxPijoTNPTh26CWV/gLuPC3Fx787PbLJNr//Dc0xHV578l75n5y10IaxfZ0abO+/Rd7f4Ecnml++68ViMYBtVPH8leDvWdfY1kDvshc9K5tzobzpVEJtPeYPUlPSuh/wHsfa491rql1/tkM6cVtph2+sbC+AZrQl8son2vcjOnFXDDcIUIHhu76DHBLT+el0qsfhHnablSJIhqz8eaMPMukn98HBWPaypjw3LeU4Gmsu5FoIdi7rH6zVzmUXNhT2GmK4im7Sk6uszLNTxpLK8+Uy/R/sZna9M1P+gPfHuq3qF2BtVnBtPaV3/01t0xuDI17ZmTs81cnd9lFftXfgvdUyGB33dzj8omSEUET/RSZG48RJ3e2sgLo2ldbJbKZSTNUIwaA9eGeWQgpCRmk1VVvASauaHFNRO7pqKfMI0GS51uFZoaTubOzpU5lRYcmRIvU+f9+2F/Ox8pb1llnQpOnU9OQvRC2aRpYWRxJ40KQ1V+pYrY6MQ2my26XHOCoJ6h4RNGFcxYW+fdu9/CQ1LbfTcKhNEGLTCM9qpcF+hjyI1hIEa4mzq/EbkchcrEYA9jnmgYvNtRdTeCJipXk2ew1Jpm3WK0wmBodRsS4hKpt8eRasFpfk9ypGwh1rJO9Sx/zcs1puasKNa/jCDyUps11Ab3M+YhgVgjwnMauUyeCR4eP8uZ+l6/LZI/Q7J4k4nm0PuZKEQUl9FHnqLm5pw4YsOKXpHgzlA3aX0x4/971m/QrXZ8r+c2yLZzB9OO5G5a1eHwSzp8P73TbdHtXPqm3Vl7Pe+laPQxnfjJsxViKdhDOy78zRVRKNBcpVCemqbgs1HOmCwTI/SeT9dz3Ja1LD1JEZ7jjjb4bamL8jsXP/H4kHo79XlMfY8/V57afCCoyrXl6i+1Xrcl7Pc6K/GT/G7uLKrk3g0wURvT8e6dV19SLRhzck/ECCMzg6kfFb+0gl5wN/XIQpC/GYN3B+ImX4QiUcHdKVlA3E0upGuIhcJ9rPLmTNAGK8VxeN7gqjTOXWUkdqKvGdcqxEHf9ewj7ibvkSzF2DPt9yx59IJjGGNI9Yzz4XHdt01OVRJiIUf7+k3BTJKi8mYEXExUoi6UP9C8aVrZTDV6E9QWVdMgszqNoEwy26NBUD9hqcXl0UWvooK7k3UmTqplL3a6h6pZdKEPMjOSZP0bNmwQa0SmGTweLuYecLKFxXdNBfLagnXCQPsYzE/Q0z1sWHt6vtqZLmufco5JjZCZezAWIUE/cxuBqJsqoVP9Ni5/Y78WaE0XSuuERjOwqQG1BNy0MdaDOkat06GuyEykA4EFKvS0V2wS1MSCulbE2uLVgByo5xbf2rqeLCwHdRqV52Q71xEXJWYfUoaAHD3mX9SqCaLMjMys0Glx64eJj3r3GPWKxCo0BijCTkJHSWYGIyLdAgr2UOfTTSXZEruHb0qhiHOuk2Ef+xUiDCMTvaPAGtgNRB3EDMtdV1swL4K/8KJTghmjEuVb0yBUBBjsjVEOvGP4VVnnIiEyMkE0lIqRKda4kW2YMzMYDU7muA8kI50KiZ94IvDFhm1EJE0yMzJBrIj9yN0LFAOlb/90OnXxuF/Yvi6u1LqYB7XTXRpyn/uaWbEhEIlAEPZINPYGWeedpTA5ViVjZex8nI6pok8K7i+Wgb6F+u313N3w10Sdg4Qg51AIPG82QXMHRHVedGoHMjMyAXGK6XNRGXVNqhe5GuTLLtPpu23hdatnNcJjbNQL3CiwPS0m5EWg2RGV8UQaiqMmYnOusmDr3J1MifrabHx3bF3v3ioTkZmNOFKZcMQp9AFujXKtB3UNsFSSW3rj0jROiHnYFd9GQClRj5Gq/cqMePaXr+Wo696Ihl+/6RIWHB0zMzIbKGtsxOU46Qt9kUwCE9jMjMwJdoFvKtKZddgMs0HdsXIem9BWahZUcH+q9vdTzY4ewzT3P5rtIN5fnJywmKrEEZgaOfJ5E00mUACX4joktjNx5yD5yNV8PLO2uXSmiDE6Tm9a6nQxNVa/iPPkvs9MR34O+EbroHrU1PEy+y3IhxDGPLChgBlG78A8FZP6Pn8CRY1qwcTwSyu9ykmGODMjM31ogRwk174/Q+ykw74u8ChqQNOKvJH12OKwJOhlZICLUSJwI1guPJDoJkRmzXhR2MYcHBtwpJNgH/qZzhKgfJTkan2ogOsQ3njAqowMh9o6V86wzoaaEJHcgkYYi8iIiQ1fEG9i+HHnQBlVbm7jerApTGT9CebgSBKYOVpQUWYGI5IoM8viLmNrjtwkFzc6GXVkzXWmRWdmZDZMJVNGMjM2cBkj0yx1ARjELTYvuJxcP+gg6hReDgRW+GkQ+qAbcR0o8BrdQYyjO0X1cS1BVVA8oIHJCNuKwC9EH2TbcS6BTpSkpRu+SOzKD38LlutrOVy30ZCwp0DWQ1JkhLwID3vI6wP4zESSwdQI/IH6mCNn9FrM7edQUBKBv4Hg6Gu8lRdw6Oxf3sYsVg4f1jn2IxcvRzbh7C02/DF0gb/V2ooYeqzrgk1EwANEjOgj4Rodb8QB5LRnxJbcg2jE1g69ceC4ruMZqodxXrihs7R0TJkZmZ5HREYUaBCFIuiNZVQrvzdGmygxiaqmRwDUI00iloOQXYWaQvTBNlmKKkZmkgKRley53J7IhwgzA56MaAUZ+Q70Gsz0r411KsI+0CGsZyP1fYitc5QvjU7cHuZgrcHERiz0MzMyGxEZITauEnuY7QN/ZAJpIW6OjPqTEaWJrD/BQbsQiS8wNWgbE0U4SWiFvlhU9qZxnfbcX/3MVmdyPj/TDlGdu5odOIy9Nbouyf3ZmelkL5kZmSAaUBHEwZEr5MTg7LFvVh5kUjGwDWuvDTpAphOPmptzX9gkIY2hc3XFJnjPoLbWVkJxZlZ5Evt820VAR2bG8aezzh8lYse0+oGUPTGU2CLqyMzIBAG0oBJ3p6POLkqSSWBuxnEus25aLhRJb7B9yhKfGrgPIG2V2POSe0Cv4dc+qNGKQbeZNZnRxJjRD6+Nsehon0/r7+zFsW7FJf1YOHvve35kr5m74raVKWFGK6av5f4G2IB2mrJxPjZC4afKf7DTX0H6GCaOqD3XFuYG6j7z9PXoqMXMnlcBXwHG8iugI9Blmjnue9ThQuXUZLSFOhHDS2xGME9sce0DMcbM8dU6mIixdETQh6GZunudlMQ41A23znLGh3UlKxpJ80xmQWEOYMhEIcaRmZGZRI2MxHdMiz8Xwu0NQMxnTb1SwFBR6C9YXbSaEw4uMyMTVOOTiODQEfTgm1NWDKJN1R+spE+L1u7aAmuxYLnHZJ04mNKohTIj5n2qc6v1THYG7388XEZE2sIpcQFkSu0w4l577dslo4NhZFfh9UiM10Dg7iMzIzMrrhynkFzXQYQZUfE6oYupCwL3Ufmhhkqr6Z2ZlVkn0mG6ELdH7WXQ+qKWYSp/5AjLqxXcgyhmTLV2ZWNxRxIDuQlcR+0LpytwGHKFvTcRo/8CgoNmjpIslO5E7dVApxaoidIisY8PFWJVWC1WTo1YOU6vz30h7/68XPK613OJ62KK7jS3t38BcR9iLbOnWDnb1OfJRAVrFj+545hKOakT+hNrrM/CmTm2vJVNtLkxV35jSfrOmFwNaspyj1BEFcZyFLnEu37h7rkse9NLnbz2isFfl9tl5N169cQvuyenc1Tfk3D28ywpR8t1qXtnuWFlW8U3Dez0Az2XL8DQ4f6MQdGubv/Ry1gbzzA/UaUZxUUdBGXZz7D3zKG6lx0cot5R95p+wKvQJKTg8hwiOQQz3zmvFyQ5Pw/WeB21sP7ViLaVLGutvExwsozQVlw3m+XGPSoujmPWorAkKraBOGSkqaSHeWEqMyMTxAC+fBjjZwRe9EG551Kok2x6nEz4dz0Za0KtgWBNTWZlcElOl2iOzIzMnGEcXuATkcvM9plrH/YWteBWW5Hvq78FJ31ghjAt547AqV1ROTUZkZnhn/BIuhHrQpaZkz8Pph8k7dd9LIr9YDnorRRMbrWgwNNArWsKHe4G8DR+PgUh5FTiojYqjeEJZsRKGgMLdtoAQNMu6kJOPzjvWpR8+U5bycLrATIRM8hEjj/6ja2NczIJNLEjIqyPeZRgBPdqO7Wqqr56XPQtrd2X60XGqVqlFXO3sHVtydWwV6GimqyZKMJp1FUtvlcqFJlbceJq4TXL/ngWq3Cr+SQv5VZzT4uvUJDIxGFUA+JjqF/RGc66HWss0opm61T6lKytkKkFc6mSkmZwDqSZq+8UtLxk5ToJ1wPWVZJJWqwcdI+VxK/rTQaXmVHrWY1P3xB7MvbD71/BNg+O2swMRnPpeYA6+cN2MgImAk3sBTEOyeFiKrLHuo/ynQSi9w0biKhpKPWF4bT6gSqBNiLcG3AVkdm5qCP3uT3C2idKbV0c/DvWe2smwkoRXA6YqsOnpjVw+KvMbFWwlxASA5kJlSPSjPpTD/PisqTygjk/R+SjreXCbiVhcn+LAuYY6kQz9sOb58YeiShVMQGjizkNaqqamkoTazfik+5OkOxdzFSW4wwYFTrZS+h/AK7tzyix/8C51ijyYrmGYB9RiKjfFIzTkRXVxazCCn/GRD0X5WcUnKRUj61B20fg/rTBhq96GvqlQubc4nKBp2bX3fSh0bnDObKfOLP/R1Ht5bqPex3ViDu5+7uebK2wVMmLhXqfS3l96aLBZb4ddsu6o9nJx4Q+oK04z+O8rBZH0kgczNWb2Wox1q3neggHNaJgl1cm6kgy5fykKXfVRl3mEe8JnA18aByaddcfqvoZefbGGAW3+7xlhhRjTnCKDpjHhmch4lZXi3cuOB49y1oIwXvHnT4bhQf9nmpFImqP7UUfBvMBwqfj4AkYHYyZeM9LzTr9Hf4AO6miFq1rEX2Yptf+kdDvzHtmiwbUizvqeY21QolV2oJ1YOemA1d5J8+rYpIM968xtcLv1P0c1sT0qwc/d98rmuJwmehjFHYwZnbQY8QY4qWoXfY+zxvFnXGv91n2YcXQr/d0PUf24Fm7vVLOL9EKejIn1EXt3Oemo8fXf/SH/fAAABAASURBVDwTdZBnbfsKomL1y2HSF7j7uIk5r1nbIiL6tn+eyQzCLsJzaFsJXcAYIZ5FohinU8Dfc7iD+3rtTwWRBWAyuDWOmBX6iurMXPXbio+at3CnDVy1BXjuV70UIa6vmGEtw+07rSMo3UhsZbd4t7074e27d/F2e1vc23dvY8UbYvH23Rv4N/HmbeP1u9dRIH4NHt6+jYc3r8FDvHrz6sBr4nt4A4/u5cPLePnmZbxaNC9fUw8ehuaVPui+1j3UOg+s93rBA/oHej68fVX5V/as/EO8fvs63rJPz8NzKH/Ecm85z3dchxO8TsW/5dq85Z6/a3B1N8DlDC5rI/rwGvNoduC134FjAiRFiSIz8fruWlcB/D5y987OI/y+p1JXx7HLzjTT65WEbOZtM9VTe+giVqlVmc5RR2aSz/Ifm8ye+05lf6+wHQhVvcfSOgkyzeqoyUhcgWFsvFcCeDXqs4R3CMKCzIXQFxGm4nxkjFTRybyB6/BaTc68OOJzJJ+RmgWe+zbZ5pUI2DIbtMDUgFxDrwsUz2azmRVxOTc6RKFmvyhCtbvOKBlxAtkyTFvBGYehp0YQxrT6B1RtlbufH8otSlPreY+IYz+WYHE5Mc4FERs+9zYS5BzU8LWoBwiqyryAWsbBtOcsWmJtex+cR9HjFS3Y6qy3vd3h7VSE5wfikcNON3U3xCPFP4u+NF3D6buZtefkF26lyne61qmX1xaWQLf0TOPZVeLTW7fW4AR0p3gJTAkoTaYzwWnc43xS3cgQ8sz6d8qz0kgMzYfMujZ+RrLIsgb1roFZBpo9uvrWiilY/cm9xyoX7kPYXoySxR3Mh81p/zbgPNeqWm4lHvUt5vLUDd/cXcTsxb0Ij41JYPyuUB1dVlVFOw1kjuSId2O/2Wcndfo7+m7K9A51tXoxh755yWNls0K2azpCwWiW2T1hHOZFq2XAku9zh3N4jgK/2g2f8HYoEHvmFMBeY6hl9J5iXvK71/y85zhCiwXUMTI+kvOD7oPUy1cU85CffmZG5uOoCzMuVFIk7I9Lir4jZ1ygFw3jHjKpnohxzGYj1KDSFCptTUVMELUk3FW3nhfK2PMUUFYX1zet8isqR78NhLBYUMdJ9l+O8EsHr13rpy8vMjMSXWa2xZev/dEniQv6gtgx8/orMjMyc6fs5Q/rAqwZ0+dfIY9I/vi0qN8SDwQHd43TkiWYw1CoAZlJdR5FUzesUpIjwnAezDWyKhNfYBy6K1Y9aylZkZmReWDmet3scDc6jYxkWwKJa1BAFJkJIjKiUNcg+tCnKExkohBxHN4XwUUrWfl7mgV8sqqspj2js2qTBTIzYuD4aqu2cXMgldNkJmWNSPTCJMhMKTwG58xwR6DPrJJJDYzD5wblzRhnwmlat1G2RdBbZCamEfNhIs2I07ET3cNcOi3ozC7cM16rG9bNSha28JrZr2HkeYmNPisI18H+K1Si0w2ChuEhLexUIJj7xFUCpmcx4T422qiuytjg6x4wlW9cis5zgYMvlcg8+lh9aFvn2e0KHRF96IqOLrONTNofMFjrovG6SqnVFkbA/d1Eceep2i5U75u6TXQio/9UjnV82VL+1CCti4RcqnzWI2wXpyVWcRU4gY65Ljgb/QMOWY1kTus3HJAAbxkoGFVD3TaBYvozB3Uz1nbVBgW7Yh6Dk1CDCftlprd3JDGVQDEtFGdS85xyOtj6HKBtixK/nhly+9g5Kllv3//0A14QuyfriiHOxAOZGZkN86xUhp3uy7mHCvb1lCSTQOnFrh5QYyjVJauhrV7DO1qeU2frmg2XpZbEJH+SbdG9atdkE0OAojaIDTK8qNrAfHnly6wCL+XavukXd7wM8yXZ/kLNl2qveKH26lW8fPXywEv8gRcvn8fzly+AVryIF8Yv8J+/iOfPn8cLfPGSWJh/8eJFvATaHeRfiMnri4rpQ6/nFbd/0pbmBWstUCtG7rmWHi/Gfg77ovb5/PmzeCGePav4Bdpn4PkFL9A8l6NP9Sz7PJ5rR+1z133OdfM6ee2wr7iOEw9c14eHh3h4eB1vuO6vwVteor6rF4rvYt4r71tw7/Z76x32sSzr/dW5YOYv9DWc1WXXmnp2VG/9Gd/wAU9SJH+IbkYmGRA7kNiHusTdef2BjXxhiQOuMLnF0oqnmSuBYx1e9Ab1apWooz6v5aFfv8U8g+bdj1sNy1iTlmjJ4UtlJilBb5OkapCf+5N2H2U7yUwNtTg1MjPiEWQmqQbOrnPH/j03MkJsw+5+7VQyjmPfRDt1pkgYnAAy6LQBtbVnYk+FzGnkEqnbi9H7zxXW4HIJWKEcC7Jug5ed9qPEvCCfUAMzb297GXt+BfpNjksTjcQmTegRdWXKd9qWuOpsZuIKGmV2D8/BLkGcmZqIjDo25gb7ppf0BCkY9yBUyei37fngM3O27RTzBqdiG5mU27oHhmgZEp5UWfjy2ZeW0GG958PNqI4VL568mJo6AQsFfegG5SwRVenk32WsOxC1SbYfYou6gtRKj/qtNZK01lQ5bI2+32oVBh0OBIesqCIaqC+f3BxHdTPIkFRVE85cBJnW9ly0GydXG5MQxlp3U3kIRlFONiKX2WSF8nIbXAECN9Bk6hArFLg1Jk+gorGFV3GDq+GHZ6KIYyo9J1sWer+f+DX2JhXVlKkaV7P7BAwW5sbhUOd1xtRladvXrE4NSZViu4Z+LcKZYxDsr5pM2oJZV032RDmmymGyA6ZH9dn4PhmAVSu42Qz2NzQEZLdwqQkiaOfg8ApXZfWDiNj3ooZewaUAjozEDLBGXWeYdSSahBDrtTMu7P0DpWCdSkSEuQnoul7YppJ0AwdtROTYG4JMgh0R5k6oAD37pmW1Dg6q6twn13v2upCcgxpdNdoCa1Utwa1Neg6Qd1h7hlHUrjLRLuAGudEDcRzna55LAncJifZ6z0Z81I0rxSSFGaNv9QjeY9z2T9VWG06s7Aem696jL03cP9jFte9oMMxtGSU7Sa06UddkT9xxxs1/TLe2vVN9S7H2iZz9JznjRZeZdTWmJDMjRDxykI5wEvGe43b3WXXvKXlPqp+LtefqP1aYSyIjM5dY9xrLNfywttdzxTf1nbuZr22Jb3YrAX+qpb/rmJp8+z03N3y0p3Jia1szZu/3SQSP7uZ5U7d/baFhFIV93xg7uSM5MuvyGTm0045wMVY+no29Q5wOq/hOGtxar+8P1JEapvUjKCOjNvYVZOI4Tl4rT9QlsNq/U+x0lTiJnf2AQxdGeM8eU5p/LLfw71/VJmIWTP/9VVN9z84OW6w/Cz7Ub7vXKsLzr9Jz/hzFOEo4/IjkTzx25GOJO535QBxy80f0WJd839oUJTjGVuozd2Qf97qC7SFpH2cfG149/zr643Peyp6hf9rwPgzl3UpJMTRliF16orhlIr1Ex2d4J1lz1dgnuFIrF+PoazCCk7lVy9A6CqXdojj8aWs3fIj92VOoBTYUjeK4ntPuv703flvtLS+U3vBiyd/CEw/+1tvDq3gFXoJXDy/xX46Xe7wIe/U8XvCirF5mzZdcWl5oPcU+e/40nr0A+LuOF18vCs+6Fu0Lerx48ZKY3vi+7HtF/IoXYS+xDfbxsvHw4lU88IJMvObl2OvyeUFWPvZlw9yDuarrl5Nv0Lx59TrEa162vTY/wTkaF/Ctnb7WeL6Uq71R/9I9glfs6VWt8ypewb+ip6ga80Dtq7JosK8812fP4/mOZ3G8RHwWz3l5+Gy8JHyG5plx4Wk89driP8c+x5qr++C15UXrC8H9eYn1haz37oGXtA++SOQF4pu3D/VbjPUbjNz3ehZ4DvyZXOA54sGJ/SHjuannS2sOzGdRGx4+iIvNKo6aMwLrHKdD5h4U9VOr937c003O3lXtZ0FUMCZF5eIw2GBFj01KPP1DZ/eBSvYVKs3exPweXJxRtBbMPe4X9VJC+L6OtznXEGNv1Lt/f8o1K3FG8bMR+2CcBeYEjcrU/qkyEPMcZtVIIUdJcM3DhsnCVrNt4pHD7y9Tj2s20gLDmF7pa1pI3Bo8z7VwBUyetMCtv3/e7NmEmA31fx7mvn5SVS2zVCxu1a/781yKPE/VoqhrcZF3p1ZaKQ5J84/HR+aneNdus+YxnmfZ1NjSfB4eq1I6c22tuGU7dzurbpYFGe2P+RLfdB335eAvBTz7V6aewytZz+LRZaxe0uk/Zm+rHlMO3gJBmPWXMR1QY93Y6pucRfr/N3Dtb+waYvT3+ooR/p+aTNYAroB3XF+4TJmxgn6FKPVV4nZ2d0bIEzSoYZqvuZqUF/aI9x231a1eezTTc/OzqqPO/I9mr7NNxE0DVjG/8qeYa7Dmhr+dznkb7MWc+lxyhh/Kq1nh/bqeA0vXbwpOnX8J2n0+pPqZR9WRp9INTJT20Fl3A0rkjh7Rl8H+IvpQtkNedKq+Af0hnlQ2RqL2EZEjjKUms9mMnNnq00HfoFqPHmXRq/RNq3strsU1Vw6v8ljz+w9LekCtKxnexeyzrmGvba5PlRp7T74s/G7R7j68+kxngjkUFOeV83wH4Dd2OlHyjdrCVtfIf9M1SitdEyltZlJ9weCiMs5BH7CPvXhnDmfsi2fJnXbnzlo14fVo9pjnNTwYvL0g2I2gYw4Lk8L9FuTj/uE9BbUGNqhrRAS1sR7mC5Bzfay1nFZdiyTlgNbsaA2s9bDqGhk5Ygw9uE5qhOsXrCOLYWbMCi3hOur+QqB1TVF7gzoN+0IgI73VHlgcpseGEaFuAu5YMWP9Q6rLKXJNziJi1GWiBMaZ+DEOz7FcithFu/jw9ijKMCMY/W9dcGgRniZEJ9DUc0Nd4NcPeEVdFR7Qmh1JLrNmPHabKIgDJCphL0H2fG5ItygFSsbiEkWlBte1G/UX2FigY1RJjMNzF6Yrwd6orrD6oUsSbDVE5ercN2IykJnDRrI2oKYHPjlIwm0BrtpCjDmiHErG4tFHRiYgqHlt4z4Qk0ajICMcALqWzSRwDGu+EjFnkk3CwFXPcplcDLMO8l2RVZXkJqjeOegadhAVzMm9TB9b9XBcelpw1VnDZ8yfCwEvpPqc6MZAGJu5oJpBmxqmMjMyD0RkhICrGmwmHPD70bXsJ1g9hH7zUYd9daiKoC7mgT97Tmq3I7eFVc4bbenOyfjMCRZjGfNRKkoi03ii+ViO3LI+jgtVfWl0UGiOIA938U7sKVBUVybmi53+bbG3/Z/e8gLI396rF0K+FOJF38N44fWKl1e+qHrx8gUv5K54Dicm/7J+g88XeL6km9YXUfVCj5dcL+eLsfFC7NWwtZ4vowZeY988vImyr9/Em8LbePvmbbwB2ndY+bdvyIvXr+N1gTrtAzEv+OzxevXh3tJf+CLvDfFDvSR8Fdp+efcyXvGy8RX7fcFLSX/7ULx49oIXdC/ixdOGLycLz17GS/SF5/iC2lfPH+IVLwLt68u22gfn9ebhXZ2H+3/jXmunM2UIAAAQAElEQVT/nAfn+fr12zrPPq+3pXvruRbQqH3b/Bt94Hm/5T7a33VecU7z2r7gHr549YJ9vOAl4vOCLxInnvLC8CkvDp8+40XiU4D/HP85L2qfk2t0nc+CmL1fv3lgf+J1vGFPbwUvDtffQtz8UPgITsuzmdF/iv4fTn5uZimfxHKz5jnB8tn0cyTv9492ZiseeTXB53QTcPVZrv3SYxT4CbJeRDAzNDGOqkGeORMEo4d/X+RDzWjOuVKjlgRD1qvV1tTGAu4pNnq6L0mBD0M2CuGaYAvaDGCiNPCZejJAESa01ZcAfys/+S5KmnC2GBwGe9oaXqf9POH2mJVKPqZt9IKuZZw21tCGuZmQlKdubhE3WA2wL0kJ3WYiE4LBRiOGbb2NAFxmksoIZhi2iUInPPA15DR1b0paExSWEearBj3W5y3hMplFBBGXJw4kfmZGZuJRx5493Y2YFnAOPM9bVxAiowlO8VrDtkpoWCYi+eNMPsDoi5IW5DaAwjmwQRwmgwNtDHguMAySiQGmIrL+aGMe7qkAgdyWiAiOAX1QBAm46GwQx9psra77yZsm6Ey0jDqcSVlbYHKTJ6Bz2Hjo+/kcgTmQSS3WYSYzI3MB9Xtd+SoF9zCt0F9QGnLYyRIFnxoQgN7MVjbM4lUvbJyPWvtMBduLlNNpzwjIJswA+Rys27HXCj8nBTThdWd5RgipFWudvtstsMaq08+xgzozFi5L1ySZ5By4jATnoXYycx9tnUEtigpL6/E8wBtgrCWL6cDrTsAgZsRcXH1EZI49aEXQkpzneH5O0VUeGwIhhhGZWYCJZBLWF4hdVsgLKIYeYK1aB8bBabEBhjzXzIa0NyUJcGmWJBI30zMUpKomyCxQO2BaVF3EWUefzITL2A9ifcoj8DMzMvoort2Ds/ngJlm6wW+TnE3UmttiZsJjv27kyjcPvBx1re749fjat3I8AdbSzJArM0rh4ZRhTkNu4/zUr8jM2lvN+FVE77LL9FFmLmG7tRx0JlNT++yJRbWO/fDm3ypN32ftMTfbF8ZI/QVuWFxoL8xOVanriApIYe/sncTtsL9YM9aKK7fG05+16sXk79nH8rOHNfrqxulwJrKccnvSTVxm6ryuspmLanHNFWylpnIGdcfrYas8k2zUfS5R7McMFehPDME2YtMiqkd84Oj1z6Kubk5fdMTFqHHesPntvNrYS1XpV3YjBD60SwP37fUjQ/7+yMxgdBJn1SaswNRY/SJCZnzhNbHPndnDUh7R6i1K1jcjE1a0E324swmZqy8XVGUhxpHDTrO5hoCwA2YfasUk9NWI5g6vb1az+mqTlSfzQbu3SqQCsw7yjMF0fp1HYjelrWlSrZ7ReWst7Mel/anzqV0ZY3NJg9Qp6AFGPW7a4m+nU8rrLm5l1T2ZY0FGVBR1zF35vJHhu6Hoe/1IH4UZJUGfFAjMMfoidKxwCIZp/u68KjJy0bTvfjf4LHQ629yZvc7iTmqpv5Pdbjkpe2n3LOfvcyr3+C5a7WdEdHSZuV6z97T2vUHpLrX1sDTnHkRHY/b6c7YBckA/4N13cOQAJnaf/Iz3JWYBiV1XfkeZWgiGnufS5wBRQxZHU/C5WxTVn4kc49hLedQtIzMjMyMYsR4VuzLg/vjiz5czb96+iQdeFD3w4ublw8tovIp6ScRLvucvXvBS70U8f9EvfJ4TP+MFmL9R1tYcqBdDaND5ctAXX77oKuwv9R7iNS/aHl6xpi/gQL3w4kWWe3n79l2827GFL43qZ8ob/LcbL8HEO2zjzZt38cDLs9cPb+OBF1wPvFh7VS8VX8YLXrg95+Xc06fP4umPz+LHJz/Gjz8MfI/9/of44fvvC99/9300vosfvv0+fvim8f0334Uw/u4/38b34Nt/fxff/vub+PY/4F/fxjf44rt/fRPiW2zhv7+Jbxa/uBlT9x29vvv3t/Hdf1gD//tvfljWZf3vfmBPP7C/J/Hkux8LP7rvH3gh9wRwXv3C7kW84Dy93i85f6+B1/cN10S85RqJupZvg2u68VdGwcPBI+UzXP9V8LsI7bt3G/dgXGfuxVvujffoNfdKPGBfcQ/rReh4wemLXdEvCHkGeBae8bKwnpFnXH9fItZvKD6PZ1qekdLyfL30frFvXyA+0PcNLy99Ft7x0rDuPc/qtOz45w+e+0wmK8tsnrIR8AJg5Kfm5oNDnlHKoWl5zWTGUCCsL7vwciPUZFqrBxZfdsfoMQzCiJIqiIjkj3Nw5EBTRF4zuKrFx61RLzjLi/NcjQc1/M02g+LJaA/OtOi1oF0EMAii6OBAyrxXDh8VCUbF9oEpP6jcIGYuPGYAT1pmuXcBlWEqPEcRrJdM9fPA+yyIqZrrmJZ5DEdeb/0ezkiLqtGGvxlFvUhhvfBQIPRXuDch54aF/grzYnKbjcBYZtLByoWVRxbzoPcaFn3quxZWdkw3VfBqBS7XkKvLuKcjz7ohShd1WXStFlHHvB8VmG5nzus+J1d2rqkVRe7TuetOl6M6I/GPXRDcHasi05pb2Yk1mLiVFmNaZ+1d/j5ttbt6hhUCL8Osk/f7D3offb7bHttg1++sebETP8PpOnuKtbAy+7UxK1bF4psCvd/BVwMeI+6+Lulw//3AxPlQcGYoPEg9MSXt21F0NHPTmhGxnwMZfYHrqDzOvQ7FOQk0t2NJ6Ipb0aOM8rpePAS7X2p3JSpYJlTSYmfhdv9/4LC2z92jleZJbss1I3zP6O9Rbnlp3N2x3cOr5HsntWIV2U1MbuNRSjDjnE7bDTP2jze3pBs+E7t60cT1UGRezJx9h/+ReZuNmGtJlpGRk7qx64ccaW/MBbzIgoqt6pm35AQThrGBGjqigpqMxBoYi+JcZf7waoKZvqzHjL+MWUSu2b6plovmWuS21/Pp3Jj3+kdii02tOn0hfxdjty6/A2f2mjVQdQlnPKz0cOteuXexc14nA5cBmZ67H9O1UsH7kCwtDk0mMTgYPFsKXApYeQYQuiBxBUm8ewMRdGkeF6Ho0erpc17LdWs32Uq2YMw8gtXZ2lvQY+is8i+eIzyZ9dQzkzVO6VOQM9IRM75YV657p2aA1nHTvE5AQdw5Ennyw+aa8kyDXHCQd/jwl42DLw8SeV+/uDlI1fVbE5kZmUASS6BXUG9BnZtOsRE+ieGhXiuu/hJ7L4SyoDo8klMdmrp+S/9at3SITtbCAVJdjlOa5nPxi8maq3v37biI4bbprHsxzqWPfkp6YVtGJCNwGem9xc5xZCZz2LSHgFp1+tKCVA33U9fftT1hYQZxZk1GAL/2rOXa0oTRp2ntEXSSCkf11mFTSqJ6FuF00tpZmJhWX7jPCFkRdSRxlhd4jaij1eXu01aa2vA2SatFVM7TMG96gg2GKJVkRTIN9XzBwkb1iJ99jKYuUGDyXgs7mhb2LY51lRBLezlxe8DHIHSDiTFyeCMnH9Mnax/vkyAcpyRrBLh3zHfH/lklO+vZYV8SWwBWjiuQH8MLL2pl6PKx+6DJ8Gs994PG9Y6Xfq/j4fWr8KWLL2Dqf3fvxbPwN7vmS5tnz57GU17cPOMFzjNeNj3nxU29tOHlny/4XvjiZr7YK/vQL+F8EceLnNe+mOPl0Wtf6GDf8SLKl3v1coeXee/Axou9t/Kv38U7gf9G/au38db/DPflm3j98iFe+b9/x7q1hyfP46kvwnih9+S7J7yw+65eon03Xsz951//if/8+9/x7//+V+Ff//tfUfhf/x3/Bv8C//7f/x3fwn/LS7pvfRlXL+K+4QXfd7yE+yGefAt4AfcE/OjLN9Z7ysvDZz8+jWe8TCw8eRbPf3weL54+j5e87Krf+mOPL8ArXj6+4uXYK/bub/p5DiseeOElXr3g3PytwIGX1Inn9HwmfNknvn8atQ9eVP7AS8kf3O833/ISEvBS8T//9py/if/869/x7/+NL/67/X//r3/Hv/T/G36Cmm+o+YYXj99+y4tNzvMHz9O1OD+vs/t4ePGae/qal7Zv4g338C335533zHvHy8TYPuLxFTyx47FLPne+vOP9Xb1sfOdLxLdv4zX1r/3NRl4g+qLvJc/JS54hfxP0JS8CvW7Px4vB08tDnr+nPH8+h+6rNOh8Bq1/5bP3+oH9vYl6tljYZ70/VBGZ7I0RdbDJ3Y/OxTzIzc/UoJQWnAanWZWmRMSY20Qd+mL0tY4LVqnTVJpm5nbVNvwUt2Az2WR11B3LdvGc0WVmZOZk2vI9UI5WVHB/2mqFkRva2a3WNVVE8s8iUaiSSrrniEiGeygbdeDWJVA212i/0pULarZAySiW2LAXKaZ0pgtzQlduiYcO316NyVk+ldrm9URHQWUW4rFjIyEwx7lLCMkLvI7iQs9nNdj/WulzLFb5eUdJKiNrZqphB1EBuSwwQeTAkYd4fCivwnLKe1w8M2rFjA87Vx1PR10ysz4HM3fcmVjWO7LBYXeB+8jYllolWxRh0cRYfTMuH03cOe7dL+7TqqwWk7CNTQcsl5rpsJYCBqfKmZcABZZol50ccvszYmL0aL2z9SYEvmbgFBmIkbtv3NkVETJxOeTETt8EEKf1kj7Zcnng811olhmSeajqI59NwUbVe8YxDmuHi5lVuMuQFUV5LcuZU9IzCsGRwDHt6i/bkAaoxr0g2Acs/bKwkzxjxag/SFi7AvbluYgkLzDHIM8DQ4yWeR1qBQtWv1vFYOwBXENtYW00fZuJiq0VBBpRhbugIrJsjyT99SurD2A7dyiPxxlh5S26A9JLVQu8/42Ob+e1Y/vVx2mKvQ/sbd/I6qPJRCzwT+OiCzWilzmkpzj9fx/OyOijbgBu7kxEZsY8Zt7YPkJf6JvXZmbUl6kBt95PS2YGZPSBb85NN1Ep2I50AKNi+9pmhdyOUgXL5N7HlwmFCLiN3BbzKFV9EW6Vk7eXNmBiORJfbFg1ZYcvn1lnemyNc1KXmdUp1eJvwhxKe+xJBeSQ7cN6NSLMTaigRz0c2CqF02JqZOTJ2quI60R99ZGvhXDWdQjnyOyexko3wgKEMaeEF5FJIi6H60CZykw0fOYosM4epMbYIvG8mu55AikFZBRvCEY/xZkZmQl5jP4AbsVn8KfyGz0GSopfNlQALRK0m2CNff09m9HHsGh8vpqbc0ZmRjAKwcFShnhRHLHnZH9teAzOmLaaE6pubxLhEnE5TDe4AjRhcHvbr2boexk4/RLD+FNMwHEFSgpbVko/0GbWJFVw/wUjFiudPlivy0bZRNAjMyPR7IPakBP6wF6iNPIgLBIk3G5CFJ2lGtMMPMcVnllQAagPN6R0geoYR58XQvKMqmNbAQNaqT/kmC0ysxBJCDKZcB1kqePJXjh5sTmdkLQQge19q+k9NZdJr5llY4yYh7sTM9ZWvY4gsBcPhxGAYHe1UkbQOjAFIjJ2UxMcZjBj9LoZ1lR98Vu4O92NaQUh/VS2wpzcLcxMdDYzI8BaCRMR0fvsYgAAEABJREFUzAxNIaIM0rLBoW+QidABonycadHNa5K58H2SAbND6Q2uNbV9qspe1Vv1ir1m5Le2VOFk5JjT53XsQ8lGZiNXQx5kJizAl698TUZc85NPgC4xlc2ae4Kv60DO50R0Ys4kdKlRqnsfQ7ffcVRVw/NEYb3046WIL0de86Lk1cOr+t/oe8bLl/mi5cdnP8aTH3+MH5+KJ2WfEvvSxd/Y8sWfv+HlS5dXvrzi5c1rX+a8fhNv/M9TecEzf3tvq5dDGy9jWL9e/uDz8sf136D3N8reUvOaF4Sv2Mur8fKr1uLl01Nesj3lhdeT8Rt633/zfYhvfVnlb9vxMus/vNwr8MLL36z7/j/f8CLwe16SfR/PfviBF3NP4yUvLB9evYw3vIR7y7obe4h3W3z0LuIX+VH88iPwX7+IX/3yF/Hxr34Vv/n1x/Hxb34Tn/z2N/G7T34bv/v00/j9p7+P3//+9/HZH8Rn8cc//nHHn//8p/jTnz+Pz//0efz5L39q/PXP8Zcv/hJ//eKv8cWX4Isv4kvxJfbrL+Krr76KL7/6Mr76+sv4cuCrr7+quO3io/3qq7/GV9R+Ab6k35f2Bfb/y1//wpp/jj//ibXBnz7/U/zpj5/F5+Czzz6LP/zhD/H73/0ufv/Jp/Hpbz+J33JuH3OOv+Zcf/XLX8YvOfdf1LMcEdynd9zPB166vvJl67MXXMNn8YyXrD96H3hB+P2338d39dLxm/iWF5Df8uJU+433hJeJ3/Fi8vtveYHKy9Mfvn8ST6itF8e+HPWlKL0fePn3hvvus1DPC8/lBnxhuHFv/AwQhvGELx3f1PPymhfWr3l2X4XP4XN/E7VeDvJytJ7bp+Ez/OQpa4Mff3wSP/IMi6e+zEZrzXxp+NqX1G9ex5t6dt/yUeR5HZ8hrsgjgw/WmjHkGoaIjMyGkv5U9mw8sa+SfFcMcuN7R6XnP6hI/ujTUrMj8ZJ9Cmv8O4C+6I6sYIL6zAxGpDUb5ATxPhQQbFgU4zrQSS38aSCoPZKz58xlZmRmMEVEXv4ZIAKqkEmuAhpFHzJ6pCqTmYYnHGrojTwEg2AM9jM8rszwFMgDXdlMagWqum7k6rsZAa4nvewdLUXyojcHIT0wDOQxqj0JrxNtWSnomZSvYKloYI5Bcaa6QB8I7ICFY66RmWXtX44hUNn7xDMe6Ea0KvGYyLU3nY09NsMDMBzMTOOWYF6sOqtNtjydZKEC9ycBT6H0wNCyd70DeCmQkcukAwiQqS8vMuRuERGkBEuGCOpicEHrQk9xOtR5wYDPgldok0NkeeiD8uHWkZmRECfYZ3LkA2SiGOjrsQUM2FhuAXUBG2gzMgKQxeDDxTxYY7rT1nMgX0huU9I76QCsneAa2FPM2vVeu78CfXbNrE0qCijMF/jGGfnMjMwGyiCI05FEK06hqw0MTWZWi74viBlDgVenF5GxH+wKklH72iIzC0wRGSQapKNiOTT6mQTC66NgoJ4FeLJk9hbRhyuCoW2u5w0jbdFGscjEKRx91BQUUpPJ9cTv+4nORnAxgeZmzJw2WKNwVnkNTWfan76k2TnzGPAxUPthXfc8MVL1qFSePXal6+Fh7Gf3RgRUeNBqV89YW7AZjjWYMazAJTd7EPWAa2eeA5EiS0Cy4WTlzAzMwNXfwv9DrMzEZmsi60/Mg1wI42n1hXuYMJ5QJ2Z8TyNnvnQZwfioTyX6gEhZoiwwbzjLqIdjiW/cuchM0GK6UQt3dPIHVeaynuWicj9pUi1W8Z2mlW7dOkuX2klIiNN5jcR6Pmqu+FB+1at1DbHwvbeVuGGW5MUd27yw51ANa2dm5MzoiBmv9jF+1ZRvY1HBMi0N7qUX5T13qb6XPnNTvKzjF8XpG6EqFIoK3jPluEZLw2pmnDGSUYeUqHwx/GBse/rMQfG9wbyMqlvi1WWZ2VK3U+8raMWjs6ViFxxBeTyPeTqxXXh21GW0Ens9x1iO6rvE+zf7leOZnFS1rMBqUcGd6X25O/JJsYDfbfV8yO1tSBiLnTOIPte4dyw1S/qGvfSL5XyXMtxDWF5N0OuwuVi53bdA7MThSItidEQ30ovQn4i+rZ0YAaY0WrDn8H/G+Hllua7IKgmWMUOu57VvXipPefR5p838vC2pn+HmsWJ+uOws6Wh/Jt9TXufBZ1CJVQnhX2zKhyxbXOz7IYz1ULPGd/0SWSkujwM5Bh/nd+HLlLfbW97rvI3XvOB4xYuOB17aveTl3bMXz+v/SMLf9KsXf7w8efKUlyf1n5X+WL/1529c+cLv5YuXYc0rXqK99uUNL9Le8CLtrS+Mxgub5IVa1Jcoq+O/g+/f+noXvux54MWP9S950edveflSqF7y8aLvh+9/jB94weTLJfGtL5h4sfSNlhdL9Z/f8uLpx++e8DLqSTx/+ixe8jLpNb3s/Y5z23jhmFzVX3z0i/glL7Y+/tWv4zcffxyffPIJL8B+H5/9wZdin8ef//yX+IKXZl/yQs4XcV/zAu5vf/s6/i7+8ff4O/jHP/4R//jn3+Mf/88/4p/gH//8Z/zz//0n/j8H93es+Fv8/Z//iL+h/fs/8MU//xZf//3r+Jo+X//j6/gSrvDPr+Mr4gJrfQW+QPcV+PLrr+OvvAD8EnwBtOKLv30RX/ztyx1f4hfYszVfUvv131gLa9+vWeNv4GvW/DtruS/P4R//z985r7FP/H+S/wf7+wd7/wf7/bsg/jt84e9/izqHWueLfln5FZZr9te/8MKRF42ff/7Hfsn4h9/zovRTXiz+Nj7++Nf1IvUXvFT0P3/5yGfgDfefZ84XvC94GfvM58v7zQvC7/7zfXzLy8LvuM/f8WL3O+7xt8Bn4HtfNvoC8Ycf61l8zstIe/jC2ReBb99s9YLQZ3x+Rrz/PoP1M4TPoc/+G57TN2/ehHXiFXt5yUvv5z7/L57xkvsp4Pl78iR+ePJD/MCL4+9/eBJPiH0R/rReGD6Pl/6G4XhZ6IvLd7yhfOf5sU5/CscuEgsynfAZeMz3xylnownkfn/Up1uOuAa+NSLwi2OqGDuH8ZKuNq0302HHs6JtZTmncP9QFWNn7LU1fAxzzaqzz1VYfYeqREMgVZik35wjN03lDdTsAQQ+azHjH8O44QyPYXDa1hOPIadbbO3P6IzKnahbZqZnZmOlcaUr5ToipqBYp0mQZXjfJxPuRyi7gnMu6rF8Jbewl6hwnbZ1d0tiFyOY9FyLeE/vDqRDudAvGAzRMEXXZK4cptUnZDRzU0Tm/ePnVfQq7+9IdsrGdf7Ja8w6WtRYruGa2vsNR7Pmq3ZM5oZ7Yypn4djnFBQ1g7KlDN3yFNSzKnPAnLimlBe/rJP1lB21d728y54r72lc8FQ6RPDD6weZWNkwumBXRObinzIE17FoI7pu7asv4nRMpvWVWu65sQqhQuj3X5uMVNxHsofMrGRm2wreM6kSlLbKxdoLv8c7LMVgb41ZcZt5jDmra6u90GMF4/Hqb8sW2UMQXa4fTA2znkMFp8nMibgTTM36M0ZOTPnqT+5iPTn2p/LmFOHD/KVkD/2S3wMcm2BiWF4KGjVysoQ3C8FlDoWLEteA054u0szn8Xmpyz55C0AmAuxp3KFO+XuBNQWnRwSk/AAInwTCqOWdCDTyPLH7y5viru08h7o4FM3cHWFdD7VTs9pFb5eJkhiUw6SPNjPZK4CqpbGOTLgJiASuu2qgjnHRqm9YseIoKc/zME1Qj3I9VBvXqeG9rXXVqdkiqi+T15uQS0sQfSTZxBWYy4Bln7GDND5siK1muA8NxWrGnnTZBHs2ATYYUPsm4TnA7IMU7B5SF6ysCpgMDnvre5K0rAJ9OEZ0UUamiIiMaGRkHghriCEjIuP+sVXGS596G5+twthPJfBnH+wmaAYbSE+A7pGYUWvbFqHm3Orf5pB+bNS1Q7fnKdv9cg4ik4WAe6qU01prLOSE/g5qd3869N7gAXNtvZ7NmS7LmdtrF+CwhxJXngmKGSob9DMWdX51QTJINmIe9IbMHZPHJvcGMBNsPAYNpMTnUbKihqcRG+SEhXPf5Pp/NJxkcZw196/2Os/VUvydU+p5Yet0yM/RlDMMhjIknhsxQ0/0FjIyM4IR45hrUFp1nvPk/C4tf2inqa2wUOWGVVt97U2zPUcRIb1xGJlZspXTJ1XDvVpb/ejdaq4R2crRSb0IOmUcx/Qzk4xnMtFq5xOqf5Q2M8PDNbRNBqYZd1DgXrXS3BV2n2tqrYVjsO3Yj7FWxezhZAnq/C1QN1DX3Bx8d6Upe4F6dMx9tgB9O8FJhYfPoWvN3/p7zQuQhzcP9f/M+/zl8/A3+Z4+X15++PLv2ZP6TamnvAT0pWD9p728KPE/rXxNrS9R/H//3fx/guXlh3sNN18LOkW9kPHlyBteED68ehOveGHof9r57OkLXuI8jx95+fPkh6fxxP/MlJd53/PS7wde8vzASx5zT8k/44Vgvex5/jIeXr6ON/R5y0skXzB+FB/FLz76r/i1L/d+/Zv45Def1Au+3/3u9/HHz/4Yf/r8T/Hnv/45/vrXv8ZXX3wZX/EyrV+Q+XKOl2C+qAN/40XX17wg+xrrSzRfsvkCzt+w+8uXf4n6rTpeEv6Jl12f/+XP8flf/hR//PPnhc8+/zx+/6fP4zNegP3hj5/F7/74h/jdZ7+PT3gR9skfPo3f/v7T+ET87pP4zaeNj3kJ+ZtPfxsff/IbgPW38Aofx8e/+Th+9RtenF3wS2NeqP2y8Kv45ccDv/51/OLXvzrhl8Tmf4X2V7/+dZSl/6/s/dvfxK/Bx79lrU9Z+xPR+/jNp72/32I/+d2n8an7Bp9yLr//7A/x+8//EJ7jHz7/LD4Df+S8/8i1+JPgOnudvF5//eqv8YUvCL/+Ir4EX/nbjX/7Kny5+iUvESuG//rLL+ue+NuMX/rbjP4WI9f4z9y3P372Wb2o/ZS9/IZ7++tf/jp++Ytfxkf5Ed/TPFu8bH7Lc/WaF3j+9ukLnqn5EvmJz9STH3m+fqz/ncf6LVJeGL7kxXU9v9S94UWgL6z9WH7EZ++jjzL+67/+K5L++h999FEEHyw/N9v2Lt69fRNv3r6OB176+ZuGol4a8kLwqb8p+/RJPPnxSfzw4w/hbxf2y8KnfLaexatXL8FDvOaFu5+Hd3xe3rHw9v/x9h/+cRxXujf+nJ4BmEnJ3nB/v7/73t11WCdZVrKCbTlbDuu0zjlba1vOUSIJkgBmpuv9PqeqenoGACX7vZ+3UU+dfCp0AOawAQL5YBwWJjEP7R02WRUKkx1Yk7ecmXxG+N4HM76IL8aZxiJPMRirgAiCK6RO1Y7SaCfk6c/rriJaGad2kCMitU1hQiJicw5Q5zBv2HoeiPDMwcw6pbXV+iKrPFxEKAIoJKg4PBRE+TyHaerM6bHTXvDHw83PSdxUHeAKLIDLZtbICJJFwDVEzHgS+2eyHINkjskEdHh5KN5TWzsAABAASURBVDhyY0tm1jnOSFV3NrWCvFMIOudNWG97n4NlkDb0vhxwV4R7JY2Ap8kQh6kB65klaZ3VMTk2ZSN9DK+1qZKk3nOAoaWudpaMKrm3lPC5CDQJOs8RcWrkm3hseCA6EtJaMM+zmK9ouhpahMluDmsSQe9x5rAK5DUMdWRH6pjjJGOPCEUAeVwUbviYVOCNnPsHrbreR2cmmlmsNtASzbD0tOnaQC/GNDEmE/lzHDvC22ey2bHBoS19aiafznTaHH3a5ADnNDKq7rnna5NR1Z1zkqoReYqB6HBb7FXhvubiScbMW49T+tJ5TYiyZ0VUnpxBzt020zQWt+o/c4xoxrkuvaoiZ+Gxq5h9j/BcUjHv7JtgLTjknJHThbEiQhHslm9WVomUptoVvueVGlgVec6dw2LOhRjzr4fAoQM2o8is8FeIHqDI3MhiTpoOKxCw02eLaLqUajczVwWj2MuuEawRrX06WFjV9P1AkhyhPDwXPxOtIZxsqL1PKCJCEcCqDmSUMiJCeTh3R1OpwNAEIgIS6QojNhxI5q3tc52olfLRNfDOD6ktHDqBE8Yy7Vut5oxA3If1Cc8Pezbml1RpSXYwm5yH2QqpyouiZ04N3ZQEfr/tTH7f+I/JnpLxj0W/TtSU2IuchLNBrNkeW8M50q4qXc/NSC4bbeuwnCc3bfNEcx4viw7yuUpfdOe1fh72fbp+HtNzZt5qMOtzz9VWFe7tZ1qN5uRpyId1pgki88ZygJHK1l0s1xT79ha2Q6rnjmpf6Otu630jWc+kmBTb8bbcfGfITst7ig2xj1HDbahc789qRJTmCRHw2iZB3hGQz7a61Ki5zpq3GlL59OR84beGxkWjEzmj2Fq8zza3PCZG5s6Z2Gj3Sv0QzuvcqjphcxXOVbltn8mqOGMz/VyuHuf1jHte3u5qc86zKxrdS84VjRfOzVxJlbtrp2nLtc00djVs7HTi7TdX2jDDQ0zdK5hd58+nsVXPWCv79uS5seIfRE/r1UwprAS0SWUmrz8zF6Dm2I/aOld7lZNnv5NW1V7/MIvPrM7dvZ2ovkm6+Nj61x9O8iLFvfTYrQPa2qwyqkSPQIOZNSu8FcZMvcuWXENBedF5dLinEumJo5sDTFMXlYPYz6rJzGKcN4sOmw1FjI1O/Su/FCVc/HNx5I4LGHfvUsC4S/Hino78q5FH92Tbgwf3dUzhzzg5OdGa4uGaYkjmo5BB+hzbYyTaW1Cjx8J3RcHEcff9q5nkPLpLodFvVFHsu9OKfXeQ/Z9xHFHse3DEeBT78u2u05XG1UaFcQYWdrBY6vLlK7p29apcGLp56waFvkf0Jopv/rVbF6L+5V//WVlMouj0/6fo5IKTi1EuSv0TBaZ//td/1Zsp5tUi3ptrMY8C1iMUs24++qhuuojnAt7NG7pKEcxFscsUyS61AtqSotry0iUtL4HDQy0uHWhxeKBhuZxhIReQYkFBaRikYaECLUNIUMXAtoUUoWiy+SJff4a/pRR8jNAYIV+L3S7LCsloZIQfJSWwizGELhGhEb+KMvFFPjBAHOf5lWI56niw1gW5ItAxV68jWE9f27BYanFgHMj7sGQvlgcHOmB/DihELi9d0qFx+bIuUYC8zD5e4fxduX5V125c03XO4U3/WrLhIiPn4BZFVZ+fN1NsfbMLgpzTf/GvOruoCFxA9Hn1r03/67/8KwVeirRv/qf8tec3Ef+Ic924qes3blAUvkqB+FC+dgaxBop5LhzmG6gUBOvbp/flQvMR1+YR1+CRKYW9+/cf5LV/uqLwTNFwQ9GRrZLPrbHw2sGSc28shiFtEWwcG7rh+nfBMAuU5LrvNx7J64J6LRLeoUB5V37j1rr7FOH9n+z4V+DXHpN4F9lH5ux7S6pnjGVojrAQVaU8ml/yGKBhH1CAJtSMRbvHvrxr3ZO81qh5umWKt60r9+nWqa9K22mRULtH2XrtGiztuCPQrJ4NYbGiz6n5WOlf/8qxq+BeqesJ7Ato1UbfTbDZ5nL3SwOdZdsNRFoo6M+2rcdZ277GGfA3MXJ/kPfd9uW5S+f7njTfyNlxryCX7gNfW1dEFed9N8115/LnOO7Mwbm7j6ll5azko4rmzsJ5HDKznL129hwm3339vjw5vi7jKRoPdcSBdtalKRvZsZ+n23HYE+zvLdlTXyg+bK/O2pzGI5h2bL3Scs7g+9dU+m3PLonqtae5Y/LVE4eHtH7O5r4z3uYUgxFDdDpzoE7dOXNPfXZ2MlJ4aFe9am/HLaccfi7r9Q7PH58e00Q027avq987eEbnHm79Xo/bnkl7kjUHzc4K0HhMCK1Z1xWdKtep6Wh6u0668xg7cC009/M8+mPPnmVvlHP9Z0rHTOK0NyVVtpmb9qAK2GAmX4vIkG2by3MeDyeF9Os6rfvXmOV5fvu/EWSyoqH7eizn6vJESR5sVIR7wYEZ3ycXEcoD/6R7nS+qjm7KOTRha2MLyTHJOEWQm1YHJwA+IhTRoEDJBRvEGpxl/1y6BReFffGqnjC9kR93gq3YCmSa1J6LrY4NxgoEQ/DFKOZCEaHpYA3eG8dmNRo5IhQ4GJDa0NuHFCmnDT8ZVhpYcj7wViudUFroQHTzWDvj4mz3jhyLmGIQQEoVGwXHXBzLFlLQRmlD01mfscS42cchpFeCcPukzrzqERgr2GL023Sck5kcETUge/OGhU7Ng/SrgTmfnhCTW0QwosfyjkFR2sXzDfiIUERINMNeO3nSGSM+YQeoibcis9lusNCCIST2CpjvgnaPkiLrxaeAAKna63KOIeWQpuIojNqAJKHfAfPAI1XaO+y6oyJP6twBWp07izNffeHaBCohyOsF3qfqI6kxnnOyuLWpIJKD3i2YWcDsxJILlcQAthm2O8Wks9KQj7R4mWKqkvXEVqrp8LmchMZ41xur6l+9/K/35jxupsMYDfLBkLaZTYQUEQntHQW98E/s2XbEtu4SEq2C2M47Pl2cS7lcfKICPxi0D29B8oxI/1DGREsoIcYEtSMiGlf9cl+YjGkzJEkZ14hQRKTOnffJ8DAR7LiBYVqLXS8EBpoMD2+YT5CLJM5Numw2J0OXeuwMZ4nHD1YaDA2GxjLO8D0OA5uMEzmSJ0s2y8nQ1eROg9Ca7UZOuusq9bTNkZXc5kBXwhbHWDacA/T5pK3YiZ1uejgUtUWEIgBizODJ9Ryoa8OvMmf7kL+aPoQkChGSGecZGbsW7CgArk91fHqcfy/t3v37FPvu1cLf0VGld+/qCN5wAXAqgpy0Ioj/Uw4KIS7KeUNCPrxIJAp1IzYXCbPwQcHw+PhE9xnnHoW9oywAHskFRud+QFHwhOLi+uQ0C32ieOgfYBbDIt/2unR4UH9tl4LRDYpFtyjMPfLoLb35zY/Kf2vvXyjk/SsFvf/1//sXin7/S/9KkSj/Dt7/oiAE/Df4XBR80z+/SY/805t0i1i/zXb91nXl23nXr+nytSvyG3cHFKlcvFpccjELUNQZloMCuAiWGxqDxHnI1ULF4f2tYP3eZ+Dzl1DggT57Oosg41NEwKeQKyJEQ9v8A9aAnGlzvXnDTqYz9Hwhf9kBWGmkLlC08ZKjs83AjlSb3YyUGmOCX0QoIiSafJj34pHNeq3ekrCDFfbBXiIZOJ4J/rE195bCqOkwKBbA52Cx5BwsNHAeBgqLxoKi6wHFRZ83v8149TqFxJs3dOPWTXCDIu5NPUIh91EKw8abKCj6Wvjn/pYi9F8oLv4zhd9/4rp4E9eT/R9xPHn89x6vUOg9PDykcMjYzMnX+4Zi9CnX6gnX9PG9B1zXIIt6D/LX5/126zHX/Ipiod969T3n9UeE/ObiMAxacG0vyDfEQj7qtVOysF5/JZn7xW/lUij0fXLEvXgPHPVfQT66K8u+p44p4vs+W3NPbyjKbyi6j61Y6OfM4AEMHuRMQRFRgS4i6M9pnrDRTfYzkK32fGHlaMO8kTaYgq95pYfyqDLXGReCYyJCNGAa6ePOfoY1tuNAEFIBOHhsg4sGPZ402QSs34Gd0BMGZ8cGEyvRkiRbsujYppmMo+dLDppyHKkT9aNOzR4GWof1hIjyQoD9IIihsH4Gy4YNnoPB0HwLy2RSDZSEVzVMI6BRRCR8zolIW6eOCUkdaof3SsQZaSOAVmMZw3dlRGCOjOi5peCLbcIZN/gC0KYvVEK2T+Ck7VFggfchkeI2axu4xuAXEeRRQtMRE1cZz9Jc4AccZ6CKPYh8bCj5caDlePgk7TLUcVbjSENB28YFP18bKL346kgKz8MgRKbRLJCZH1Jt1nVUjeT5yXHEt/Q+RwlGKGxawZ7ADTGnhYlBC1AFNtzgYdIJ6twgwrxN7HshJoORWyiktvRrvmiCPBGhiBCdJCixnltOglzmDaWPJLvo/MMmo8fmDDIH/kwLluzKFEEfEn0ziMMOkG2rHhmUbnV9ng9cqjXNa+vrNAkSEYZf9Q7xhT+9uS1SJ0XYojzqGLkCBZoK+poQA4wHmWzI9swc8LY1+LN+NJuwJ1ocJBsRzFOynyGOdE0D83eu9IBPG144RNpRmEIiQgIRUMd06JxjsjnYeSu1Z8hfomep9LZ4LGsjskcrG+ncwl2FnfdRLbmCxhKLE3OgKZORIoIuBdUDl0llU9VOHpglO2Ar4h5LSEIXEQrVo8AXWCMmrWacLapzgmRrqsrPBTQz0TuHZrflolC1cQPWrYfN5bzWuj9OEaEIAK+gg6ffbSSafg6oFjxpGYCx6qTcccvnJIlwQPM0b8wm0iyKiIqu2KMR1e6xotlC/kLw2MkHwtk2bV76Nbv5Dic130ykUsVF+XTm6OGFkAlzr+7QdaxHRsoETTwK+IhQwAqaMN+R+zdLmGx6d49K7WdYch5TYE8DlpbB0Nqs98PEWyJZ6r3yqJpkp84ZjElhxo6GeSN5dx1WGo40zM9hnTHXdd56w7IpaGlN5HmzXvOG2pE8++GboakgxLJY9wh8X+Fqwcf8PrpP6neE1NAxAi1N2XGvo82W+qZEwSiMCtOa5eptbuvXzBcS0u7azg2tD63q6AijjpY6RJp3LcWps7IJuSXOPUMhojT7RaRwHrptlk6EgqrxitUO85mTOFvNG81cCTZlArXDnrATiR2r4w08cs87bzkVydQu19mVzbGR6vCQ3teVseMSqnOBmvH6tH/MB2ACPls7LhmbnVNMJmsmwUzL4zkYVm1hb2Nfg464/XnN5eRxUxs9oIb2jrDM/D22kaI7kDaot9bf5EUO7R0x05mvENrOKY/I3h0TNwF9PNip2S8i+5oDPtfSPBxtNBFS8IPQCriwkedCmw22J+ZZtnwEcwIuPOddaBOq3Bt3yGyjM+3NB0NqNenF0bW5Bw400LsV5zVjamRkMtYmdvaEZDTPgqlhobC2pkDgN5n8Np5/nddvHLkI5zeR7lD08984M7V8l+KD7X5rz8WO1elKWdCguFfI5TnW6fkq90hx/RWDAAAQAElEQVSSix3GZr3RKQUQj+NfubxPocTj3KP4d48i4AO/CQWOKaSsTk+1WY/yRBcURA4Xh7pCIe4KBb9rN65TzLkp/wcbfsPPhRoXbP45Czf/pH/+13/Sv7iQ47fDKAS6uONf933Tmyn2Uei74UKOf331OsW+axT6rl7WJYo6l9qv0i4p7ixcYDpYyMUmLQYFhZmkA4UoT8oXedvmglzEXNltf2+1iW80SF5/Q25KUQ0p2EaiILSSnHWGFWjMAu8nmmyIGV/zszUoqh0mPejqADDY6dPisc00dBHzmRY5whl1KphVUndb3kmtMdCSfK6pWuaCfrsnXWta4XUYvmoMMuE+y0S87WQioGhENnBi9wrEvtDATEsJHy8n0GERn9ABrZ3P4FwOy4UW+ZbiQgcUDy9duqTL7W3Eq1ev6Pq1q3KB+QbXy02KgI88ciuvuzdTGHwTBcJ8uzT/c5c3680UFX09ZsHQv6bs64zr6+qVK3JevwkYEcpC+Olavn98zfv6v3v3Xr5hew/qe8FFPNtPub983xQK6AOxg+cMFgvmPRiDrPfeuMi3XpOXQqOL65nb9yu4S6HQ9+8d//pzvsl4RJHynh5QgK/jnCrvOZ4FvlfHdi/Lx+Bui9iyW857bQma94D5DnR5Pppse2M5nbZMJNU7+R2bwIcz7T6d3OFIU55XceBX7QXPmhftxNs3fEGAwGBAarO7H6ZJyQLNdI42gyzbVYguGbPtGQ+B00Ngmhr1CMBx2KsFxiry1Fam6ae9j8UoSmg6CGt840oTk1ShzGIK+uJJgRaBhpZjYEWPtNu6rWtnMhGesqYhbKuatl7VY3KESZ+QhzKkkBKqR1U23mnYy56zanN/alQQGVXbSIEaVekehckealbmk/pOU/CgjXGsIcaRxNwmz6pGZ40hqeu0f9gQM3PsOTge0OrgyUw+9o5ZdBqCnvnQz5rjjJnKrFXpbwFYNnbZtstzRxxo+xpUO+1ieygiJJrasWW3XJsKbltdc69kcsDufFUrmTe01XdXcVS+9oj/UAtyGz04dpjzc/va6m5Jfc13pOLv7HKN/crwDBiXfPQ7iSzPx7ZnBD2tRs/c7WzRdtboZrHCAbGrqoYzfU9jQ7jbQ9o9hjHLWOCNuXtwBRqpO5NsrjBvpOdO5/WXHY0F+xp1F87a8cHMllYHxPOav6emD/OcHFFYP/kji7UZdRwSq3rPZVTblnuDmA72n3ZBEZVPEy5SteucIwKbkXPYOqDdCnPOfkaup3k5fu6Devp2nw/W/GlTOQ358MzSUIUqEmXR6Ak7tQ6knwcHM++a177o+SkOz22zn9E1c96B4c7GcNdg3mhiEn6YSZoL90yQ/PO6x8wcBNCUvM4etnVgbRkyW/4Qiq637mZaHWyxZJgHXm8Xk+9Cs0GyYfPFNo3hOWfStNYOHxlIsyxcgcwy14fhDTdien6zGeesUYeIVNBVxnPzDYhi2zwXQ/YxtiYmhTAlbnyTcXWuJmHbazbsr8fjGLgSTj9rKGipcGgydOZLzg1hrxVkA7LT9nVBvLF1imTTzyyot0hqmq3znab6TGer96EaLM05EjO2m7KzrNlhfyNm1mh265U/TKXRoiEOXPzYgSDQzHQg7rSMwUjb0TdhO/emgHTXYOBAnvv4GvIlF2FLvUJwOduaPQ1zHkWQF5It6I2aKSeLplLr+4eP5G2ZXVOF50T1xDBvdp7Ljd/xdR7gqe27R59fBgTRBiRlqBv3dsHPsHgxWqwdirvz4T22p2GPILdhPhHZZ2dfIwU6n5PgAg5iEP+ullOi241F4ZOceOPpHNXPY+W3sQHrvYZss7L/Qmmb9XP0eFNjbjO/H7Pv01I7Pe62GrB7bZ4nAqkDPySWQ5+hpgD9dgFB/hAdrVIYZE0H2sZnkuS3XIp0Wy/JPPA81A5Ej+nzPFJY8K8S1jeMTlULgPflgsHtO7f1WsOdO3fyLcAjign3KdL5badTinQuOPhXeuv3bmbCOMGYcDmYryt//9owzmn+evEJYzyg8PBA9+7d133gIkS+IfXgWM7pgofzLRahg+Wh/B9G+M2r6xT+bj5SC38usuQbXL34YvrPb5bf6HNh5pE33ZKLNbco2Ny4dUOOvXL9qq5eu9Le7Lusg8MDLSjyDctBMYQ0MOWkbfbB6UqWDl4xsm3mAa4s0w0g224dHkQxfXSWuXAibDTQmVif4KZv/p305/DkZgbQtuNYaAFTauScnW2p9ABF/nXFCJQGKjh0dRSfG6VCkMK00SDbFSIfpinD8EhQFrXhCRDedjGbtHZFEQGQCusrgq+y/Q2FGAuQoTKRKmsSQW9ApobsWduf9EpgTIoNVrY3VsG41tnfsJ+pUf2Kqs5ezIq5lizies4Ft6Lgy61eF1K9RkID10gW4igeLrl2XEA8OFjq8NJhFvquUkC8xrXmX0X330q8yfV3i+vW8HXrIqGL175+H330ET1CsfAR2ykw3rhxo/5qMrmWLkIHs+Ua2lAMX1E09H3nX4F3Ad1/a/DB8UkWEq1fTcXCwvyZfQxMfVCEeVRSLZzyfW692WTh/uT0RMfH3I8PHuiIe/uI+/GIAqEL/nf8dwuPjihM3tURRfr7FAuPj4/zHnXR3wVHPz9G7x1zJD2NsQNiQOYNi/KUT0prKtxz06TdvKEpB4wVBrGcoW0aBIbPOCun846veSKJcB/bdE0DISRMzrWlYepICJ+9Q4B5tlYRCNgkU6NOR3kg0+xrc/FNBDOFpI+tLAS/FOnSraA3kJ1xZk5N7aw1tpJj8z5NVbORisWm5nW73cmd435BshwKm+dsOBLq7zNmE5iTZpcBYju0ezSnZu62wgIMn9eus4vR5bO5mtUpDRwDJ4N0SNvm3MI2If2zk9BPnPcntHtYNna1O1IEDsaOtmdFOWORWrOSuJTMw0CsCeaEJDmnwV5rOnDKBfL8UIWvoYrJCQ/7VW1df5W7xzQGijmvzFnjNDsi8AK7WbYOWBECbFv3DXJutZ2z1VBa8+f32TpD/QjsRpdNHWfAt5iAzeeMKUgZ+kZanDPCPM7Xed3Dqt3hmUabQjXSo6JvzUajiTuE/YwdRd33nXjs+zIqZqyEfNihj2EeXUQ0e1MgWRPYzm02ECP8xJEidKd5DOCMRvoQE2HOnp2a34MDjJmLRSM9/XBrY6d8YecI40IHZRqPY2h7OIrpzxTWbMWLuOpV+8lnyj0xmPChKSeg2YEPbaZobDo3vhH88jl4jql5cJE8xOgFGpPzjOlhPl8G8xzSbAOYx0V4Jgbj8TgRzvLRnHDnfuNWsAwiIj0CnwSygP1QZTNvWwrYktJFTFpC4C1D1BAwjJSzYKikhDExMlqRgkVkx6Yc9MaWYCWWTDD0GGDo3XavP8f54Yrd+YEfUNba9wxwSx0ONGYrRYRCSticIE8+TKBsnvLALyldRCgi4GgmDmLGrIwffMsErFVLHuezbBQ6r8OAzZa65mdf2Do0TiF/pVvNx5Vnf9kGqqX2AcFMX5v9ar5CFlUwd5qMPk71kZdAV5t1jZMyMeYC1A4PZH0Tk5DQcbjJSN3U+VxNQk2Efy7U1BNyvglksN4gbFLD2DXj0NeGbzIYk9ZuV6pDpgX3iFAE8B4i57wZq1K80HkRXqYpmmy+Jm2yUHlLhVwGY0QDuRzneIZRDmMbeo+hQgYDglqauoANiV7tsJuRIib/gFmRGgY0xeCBDMbI/YF6/OQxc3HOh4WfsjpB5gnGjSplP+czD1pHeQ1JLTOO9wJ2p0XMos135GYQTZzQRdRrA82ZeN/TOS7GOiYjwcupQQRdj3I+853C27XCPYq9Zi0Z2YtcPkMhofQUnbnOrNnwwkpv2Rajatzvpd4RnctRVm55BrICBAuKCEGqm03Aaw4rQ3kEvJECXQSSAc/kaczE6weOdTIXInzuI6qvoAoCQEQoIhBqIzqZGpvsZN96oSc/gzk9ggl7waZlXLelxbbGzEjNFSIqkV4hRWRnRnBJNdNlfvnw5kAh6Qc7bxGRYQVaguzA9u14liTL7vFIUvAXSMqZ9ngMAae9I3ALyc2wk8450GOWCxeklTHwHT3fZWOf1uuVshBwcqz7D2rxzx/+a9Hvjm5TCLB8797dWrBzoe7kVH6brxcBQqEhFloMSy0WC7lAgkYaQ5vNqFPGcHHPbxv513sf3Hug+xQSzfvXFY8pRKzX63w7yutdDAsdHhzoyuUrunr1mlwYuXXrlh699agefdMjetOb3jTh0Ucf1S0KfS6uuEDoYt91Cin+9c8rV6/q0pVLyv/4wkUVin7Lw6VctBkWzBN4n9kiTQd74jmwJDcuMawltrzPBCoMU8g+Y/MwU1pOkdxJnQNECs3aSOrMw+Qz1jy+6ZrUCmA7yrxfyItGTDM1OTdOdISd0oJesiiLdL4nI+rVRzi2AkQoGa2QUrZH7ocksskHHmTAn77aKT8Ss7UrfUmfTMbbboWd4BlIKXaZbxQRCDRmQWbyw9c9YERi6FNf1A7sDkk9dj9jHJsgH84MY+/0IMi8RJjsY2qkH5ozzTlTWeOcxeKeuhbWcKGRKjPaDV4KCoYlQhEU5LjelhQLl1zb/jXiS1yTly5f0pUrXOfXrspFwxsUum9RNHRh8FGKg77W/abhP735TXozcAHRtls3b+jG9WvyPXLp8FBLcg/iru7FPYqDx/ePs9h+3/cbxb0stFPE81u2p/5Pc/AdKQhO6wrmKzpJqce2Wa3zXj/hnn/wgAI+xcL6JwKOKAwe5T8M+PngNwyPjo507/6RfF+frE7kZ0t/RuQ1QF63OkJhJODzZOUFyLl5wzvSr9A3oN9+j0ZH8gg6PBhAMp9Qng9xWBQuPi9CiEBI2JgjTr5o2jVkzuh2X/ki3JR4GYzBFNLD+VQPVDChiOgOyLQ0ZIceGyq3UsgJvDUOiQj5S1CjReS8vK8JArs+4CPCrlKI3Fhqm63Lhkhz4OKGS9ozX8lVcEuVRMHBeohEbqPrcGUuqGGcy5APHEIhNX/5mPMp0+EiA1ZmWLvwK8DUmD8HxFFnB0NjGPraOj+lyxVVm7TVRoQiKhTSBJ13OKuBrRE4mgMhO23HoVlmfmYNLN7PBHIxUtc7KLqcF2xuMPvbl5MsQyVNP3dKd3OGWB8uPUQ+PI5pohlxk32NCCKzFUGUR6EHNHKV1Ns2Pwd4KCIqPCkrQK5vJgc6A5Kt0KfsDuT8oBHumtFOHagZhGYGO62bCjHmUdHMga2bZB4fgfRlXp6f8rCRWwXe6zJyz60GEUFYhQKnbPbaRard4UOrCS0b5DAxzHY7s2RfrW1gXo1TwamiqMegqmYrKqfwF3JESPsQR8tZzIJsuKavBfgIusbnmPBJJ3WofgkKAkiVV0mqfjgXKA2C4l6t8Mkwp0lXJo5MddsKTlYnReudtoWnowyfO+tMcd1r5KPhSAhMJjLFzQkhbjMWPyTmxFA2JSJCEUAhQY0IeHGkb4+BGWyFPwAAEABJREFUoppatwlf+0MEDc8jnfCn5Vim6LwWSG2OT45AmgAtNZMpJbTZshNDpNYp54iwHaSVrifp+kbnMXjtNscYTJqfNLrNIZXfclXOvo3ZSKrm3U6MJzE3dp5BfZIjZlkmtjLbPFXuoa9LyT3tGs770RFo7IOtt+1YaCyAAOwLF1HVEQUza7bPxGTtZKRAZ34+1pzHPLWu99wm5YzJPMjnjelYx82Bq3xhGuYfiv2kHszw0m0rqtJeEo+7p3ojYpmctpxVvlnmGsuRI4fNCXNzn1SeMw/72DfDcUoeerZdbNn6OhtSkuwQansj0dXzbH821pqa36dyP6Ja9rVVts2o0nl9tcZ5JnTVCtPavtzUviC2sNJTbjDJb7DW72F7LucGR+yNdM65nEdMfPNzhtS1DZvkVLpDQzP3ULT4urjuWbh8HGx03QW0zadb/WzrfKWlkuwbP6Vtctro9sTdOWFXYV6mUkQkNB0BZ0Ae0kL1yy4+N6aJorSoHfZq7DnE37Ij9bU3u+UsiWwVOnOc3aOtC9PYCnBb2ZyBkrblEGbN+mkmEzNzOIc947ZzTr1L9jBaMHvfuFxl570uj290ndKjZC8OZynQ12047vqhyKCunVHm6+KcP6C7OHfMB3u/BXT36C5FP3D7tl67/Zpee+013b5zJ98Euuf/jAA/++eHewoEnuRAkcNFv8WCEsSwUITPtbQeR603FBBOVzrJX02kIEEB0WMdU3B0Hr996F+L5DKV8xwsD3Tp0uV8E+oaBY4bFPNuUvy7eeumXPhwoW8qgjz6iG5S/LuJz/Xr17OA4l/dvEJRxYUVv5VlLP021TCQ32BPgvIcc2SiMiurjK1aivCU5CMUEnKofcHDoqPBW1smb+XhncYkQ4GqA7a3ra1GT3JzsBzRAk1SD0OrLKPA0+fonNJUi/Myokk93aYhr7V0YjxolXliYEfMxzFsU4yVZka0/gGHsXItiFaTBeLeihlg7UqCOoueHImA2vzqlvWpI2CimBFpMG7O70zwJE39PC7nZa39jObrfN2fUHukBX9vafc0b+S68JtTwifRsd4vpbMdK7o4pzUu0pUeGjhXhPwl+szILJkZTe2Ifp1yL/lX0Bf5puFSS+4Lv2l46dIlXaGofZmi4TWu+ZsUC+u9QYGc4rjvDxfJH4G/xf1xi/vG99C1axQLiXH8kpwLT5hxNxTeVy7yucDHPeni3QP+IcBvGOYbf+hrsX/UyP08svfeu9yLNmfr/Zbver3RSb7pe6z7PCeOeF7cvUeREPitYhcJ/Q8Lpvd6oZDnwpqYNfMYuSYyL2PkBoUgkWCj9I8cLHEKC55Tk5BM0Lf73GMyiCXDZ6cCF7d5IsvMKkl2kVKY975CIzUwSQmmkd6KhmgUAmszRHavKayRVAX5SLuZc3Chzeuy0TgnzqpuMjWsq2tvc6iKs71zW8sc7WlY1DZJir2zvaPr/i7q4HnAvjy3wW/NvmJR/F9pXtw285TyHNVkO8M4h5Wdmr8I1cfpKzfzY99n0pbdc3zYxzrnzQd/Xpwp1Tywe2mqnt56zHDbZtnYas7h+vXSTM5jePzdWJ+vXU2ce1HZx4iW8fWJvbdelvZiL9pTB+FOO3cmNjt0b4l5GwURRm4xvIDzqB8xYya+694APRPTFI2cm8GTNeZGXyjGXPcQ3msw0sWMkcLuwLtSOux2fR5nNm/XbUdy0mm8HUsVsNvsK6kqxK6LAwP9Rc0xF9nUMqgfLVUjVdvXYmnHgMK2HV3sZ8SpnNXt7EvBZ9bSNtPN2OoVSc6oU6vdsTw/zY4zbM1V1Wcz8uNzNflCz2/kTTTJ3MQn9aQNGwzzhnmj8R7CsGqOKXcmUy6C1PxLFb0DIEqbGe0c8wvC8zSmfOnpBNJOJLkiQhFAobyr6beNGM+ZHy5tjsAHFFB9C2p09AKRMAdKhedRH4SeYQUL0pkjczatxwSkyPBAvQN853LNSp8xjiKgNe+BNUmxW40ned3XVVhnpB+5WYYmyIdHMwWZA09UBdgvQ+giQhEhOl18ENuN9p14GEKVCEXMwED5r8HMej7jyJBQQLN5biDXagU5BDyiYZVh3jGhQAz6gNZmW+VaT3wE9obIuUTGREADP8OEsacpWmdYkXoy0ywSTIsEnSpCO4fFBobR5MP4maPn6lQ+LJiySxlUeV9/CQLzX1zDfkaznyF14OJBC0bQl+DQsD6BIRVbWn/IDk+gwn7MBY+cQh2fnLjQ40NP8mBdESFaBQF5ztMmdOFOPnx+azKcsLOslsfWCiy4+BoHhFqWYKTsPU7lJFVB8yMiFCgMSGs1SxXKZLfPBOZjXsR3FAe4A6GwVDFjrWYLJMdp7yCOxSifG45JWKl2zPmmmpF0T9l+7Acb5j00uq1S92xl4Acbql8QJYSN9TkDLCrbBQWedwPRwjP1MLUFxID0ZjEiFBFdxTJrdMRZ3eRkxnYQERkfcZZiwLPmgznTfH1FzOLsYRkaRuNhpxaBxbDGqQEaJdBHBKcJpfepEuTwduADJS7H5RzUewUn1AVrwWZAXreRftfH5wylP7SvNxTm+PDt4twDPojfv39fWQC8fUe3KQD+jeLfq+C1125TADzKX9t1UeBktdKGwp6vC5/jiNDQCxfQCH4UYIL+QL9aURQ4PaUAeJpFgQcUBh64CHh8gm6Vv4roX78fiFkuDuQ3o/xGlAt6/ttrftPpEYp8jz7yaP79Nb/xl4XAR27KhT8XN+x79epVXb56WS5wOMfBwaEODhYaFoMG5rRYwEMj2ERJEQGUB1NNGtnnKWjcnITqeag6r3vHkz3lopxUtgeuplN+xjRv2GY4jMQyMGs6mrATb6ODTA2CfQ7quM6KkuJfleGtwidli8g0rigEWhsCjubiiBXAPp4P2myeQ8qDRSZgh0BIWCdFRIIOwTbLA+IgCaTvgByi2wUPtDDIwU3AHjIA8uRnUT48kwpLOGZTrhmN1wrJ9Xa+y9Oqncw5bKhAg9V9k4mdJKZrb8NW6ytfe9mOf52ILHYWirdtwOfJEWh05iAHE0i1WTP2NU2cGyTldmWnPBaLId/AXXCtH7S3DA8PDykYXtaVa1eyQH7jxnX51+JdNLzFPfQIxfVHKBI+ArXupt8spKDuguHVy1d0+fAS99GSsUIjlWQX6ly4P+Z58cBvEzaYP+E+d0HfPqPPCbPyuqW6KvMjRcTNZqMNxUL/WQDH3X9wT0cUBO/krx/z7LkL/I8OR3fyLcN7FCQ9nnM71jmcq6XtWycfdSRz58P2CPecHkdybiIsGz3GGx7yJZgai+fA9q62n9P0LLapT1Aei64ZfW4Lzo719V5/1kGKItT18lV1tq8VhfBs+CTFXj3oCYomwyqiS9UzR2edchLTroY6v9WwIjAREVBJEM/PsCoVdiZH7r/a0WTrMqQ6S6aGOEpatNWRiJZzwhQRql+qBznr9z8pAgtQeCV1xh6rcUyPRPhnLrUD2T7WRYRowDQEQyIoYWnH17RjKzIC+02PqfXIEUGKBklcKdhJKcN+pgjWMkbABl6RVHBKB0z2aCCOgekxzhrj+frIIAJyTWl2tmTSZKnDWlzJ23tTawFzlyHPmml4TIClNmw9T0QoIkQnH57HLJOwgNrLXJur/TgpqPB2brCdN2oJb+Dc4sDua3yOYlvTz2Pxrq143Mpue8azQKythjUdU37vDLkzL9T65NE7vMNxc96yh7Wv4Th2ULkYtYOxZTSxEiLbOCl7YnOg7CIsKfGH8T76erDkcXN6KdA5Hz5nmhOhxGNyr/NE2ZpdEswzwpzk3khfcnt9CWdJg/KI8HVTZ2W7zTakhriUobblHKbY9CA9FLtjuin9rADmxRhpw88yJONCfGGD4Olmq7ai2DpPgACPT5AVmhzsHog9B3zucfoHbh0SQiL3nes6ZfycsxFYJ7RbjzO1XIetVnF0znZDimhUkrmQoBXsEKsgBmVEKCIwWDZgU0bHRNDg6/GK0CTko9BhTyOGiMDWzh3rsRmPsw0/dXSr5TmPHEG+RB27m/fpoGiqTmcje35pnelSPqdzeLo5CJg30hU5KRNKutPh1YNhu8kh3uguT9S+Bgq7G/Ii5rnnvHxUL7tZqmhJdpWYmi/cGVMqZnb7GHOVeU/+zBzsCM7T2x/T2eZkc60vkCb3PBfGNj8TfCMiZ29R5nznONbQ/Ii58P8R/wbGZP4ymNHcO8LS7pXSd80W3M802yNCsWNxDmNHea7g+MngJMakOI/ZRnjbz3qQYOuivYnpzDHzJbKa0Zk3JkUyW02KdHWVBMD3Nnmhnvhu7LQZTIx8eNmWgph2AE0HW9x4kjbuDIldzTZG5NozouGprunYS8tzU3ZRP+bJUrcXkLqLunN8nc+YhezPcGvCQuty7Eysaxu9MKfnEM3JD/LK+punUaVzeuczdkzOJWbR8pkYUuqqVTmIrw8DaadVn4L/jjqFQm/kNZFMV0BnLaINOtOZdcj5Flsvwm7ErnRBzAXjz70zT+92no+eZfVMc7JFETyXrSip2G6BdVU165uSGAJn+hacZnafcUc+pPsDdX4QPzmmQHefIt89in13ddsfwikCvnbntm77w/jdu2k7pnCXH8THDbdKYYjQMCy0GAZoRURQkyly7rU/6FMY8Ad4Fxkd74Kjiwjr9Vou/oljQQ4XLa5cuqyrV662/4Dhhh65eVOP3HpEt1yggL/ZcIMixY0b13Tt2lUKHFd06cqlLP75zT/nWSyZC1gMUIpbTEmuQzFUNsu+xiOlbWd913WaF+3WJTnbDAum7GjuRSja+fHeSM5X4y1HVZiklzAVOrc5hef86BzUfPY3nAjkwqA2st7oiEHJL6Dw9BoiGtgXdEsNWii0QJ88ugGd+SXfTJbYjAXUWEpaMr0F818w5GKUBmRjsRm14HwnKPIMFJgHisWL05WG0xMtQKdL+MTqRMvVOrHgekggL8aVEplnwxijllxzSwpIicI8PBfmfZBzG7Rg3gv4Ab3XuUAecj2h8J7AR4SUGKB7EAdmCT2sW/QuGQZl3fW82AB8jlIHTwv1LwS3oAMZaV94XBwhU09FHEUjaYsiIoGq+YRQ0CIhH0FnmECn2RKLEw1l4ws+bhHWweEcQ+AzJAbuu8VySZHvgPsHXL6UhfSr167q6vXryvvMRcF23z3y6C0K8Y/I9+QjjzwCvakb12/oGgV4/0c9hxQeF+RkpFyP/0bommvAzwzf8773zVu35tyOnE/fhzjP7gWz3Eft+WT/k3w+PVB9S/kon1F3eCbd4TlVf/X4nh6cPJDH8HOl5vUsZgh4A7LTvDeTouS+55yS81yqDm7yqkxPZgrIQy9D8NWn9qnj/PsDp6qQxJnzHNm/Mhlgl45UtG6uM59qx5E799DK/EElLZLzisN2yLbhmDYHV63XvJXqavGSUT0u6Mkzj9vxwiZjruxzcWKj2zIJXeqyw4JMv9NaPs+3naKt+Yz7riU1r6cAABAASURBVKJnravbhu1zRfY05pYyF/4x3imn8/PG8+16BrOL2fjm7WHM1BPrq2wSLmScJa+h8zzanu+YztF5Bnzb2HXbkXYF+1tjapiX8+ZkUspTPNmqatvbz0jN1isUqVHmanzVXNDbJxRzaxOc1ZibzNtsmJ8wG++8GPtVvSMNayp8lowq7fb2PPd6n9zsYUyKHaaOiWpi7ItAQ5t7bDqdf9Zhk5H6C7oI5znfOF3m55vPaD2WccZghZ8ZRvKt2x96X7bbHgpnuKCbz+3iMHvi3Han+5kGeZRQO7qvRZ/FLldae9s6AsaA7LSmmwU4W7o0U/LZxc4Mqip4tG2DzRlp6x0utJSm3Cld3DmHcZ5HvS4vsp6NGFLVZ9DpPH7Os/ldjGFQggQOS32/KMIaDG5NFzHTWQ9sclxOGjlbU6Y3xh1bOrQuHSpvdgfkIJTZev/rtlre8SE0IvKkBfy28cMOgv0hmhzsBAoxJSm5uXLt54jEfFzZjhb/iFBEoGltzhPTtASQjR/CJlkXxGwdktvdI2LIn6t2boAmM80pg9X9yQzCXhQRwHxFFQKhrqOkPVBvgUCeIueT8GsISRFRISnEgSwQmn8JCcQWTDnTOStaKT1UD+Irs9cTlPvgICNjQhFRHdHZbkwPVizdLNnPkJRK84byyB8WWWmdWF2nZHsHAzT7yAcII30lvLqPeZ+Zra99uIzwMScOfAtITaOTOwzrtFYze8BXVK3yqHMkImeVKjrLkGx1JmhyAiF53RAHBHMoqjkwSPCG/16V/0Wx7ofqpAt0rzmNVTYZzjkBg3UG7E4rjJsKJwB9Sqmjs9nz9jksJMiiRWVIjwIft+JAMw2kYgXumTL+9jSaGYKNlmuzHXgMDOQlBsb+Biy5BKKCsRpXZYk0BR4ae5BS76QeQhyBJsTzVPUoSWof8AbkTHM8n8uywGPvjjOOk2LrUc9sYWQbCx3wQIYTo9lvNhkZZKbQGTkJvDNFwWwgzxeJGIE/dN58Pxp9r22zV8dc3ufPk4uVYE6LxwVdJ3hcPLvENBb6CHbGwKGkwR3nnz2hpf80Xyvwy7k3vjhoGshGUFOkG5nURAy9lTyHm81aGz6gr1enOj65X9/EObqrO3eNO/Kv7B3xQft+/g2xB/gcy2/6+IO9M0WEFovQsBg0+PszAxVm7A/gGz7g+00ff4A/pQjkuJOTU52cnPBBfSV/UC9874kILReL/Lt/ly5dkt/mu3H1um5SWLh14ybFP5AFiBu6mYW/G7px47qy+Hf1sq5cuUzx4lIWMZYUMxaLpRbk83yMiEFB0UPMjaadozBbwJTbXrFb3ksQDjC8vwRZTlds9scT7ayln43oQorgvKp6RYTCPGbngK0GCxPQJi/uTCmCeUeli2Ehr8Wo+kFDzDDAa6AIFg2CisJZ0UDhbOA8LyjILSi4Dcf3FffvSZzncudVlVf/ovI38Nc/SX/+g/TH30m/fUX61S81/vJljS//TOPPf6LxZz/S+OMfaPOj72vzw++pfP+7Gr//vYoffE/le+C731VJfFvlO+Bb35S+8Q2NX/+6xq98TeN/f00b6Oa/vwJvVJ31af8q8lfx/drXpK99XcVw7De+Ln2dPN/4psZvfkvlm879LY3f/bY23/mONsxj86MfSD/7seLnP1X84mXFL38hvfJLDb95RcPvfqPhj7/X8Jc/afHqXzWw7iWF7QX7sHhwX0sKTEv2Z8k+1QIjBceQlpy3hUK+fLz3RrDXEYEWcA5kDroYBvmcYEKDdgBS8u1kVz6vAbq8iHz9YfV5D+VhSzIkosE2jQUm0iT0vaGhdUlch6WOtFVNXGX8PDGq5PFBE0qjcg7WFWDw9UdxbwkODg/yTd3Llw/z3rty5Urei9cpGPr+vMW9+sgjt2Q86iIh/K1HbsrF+xv4XL16Je/X5fKA/eIeYe1+XqwpHvtZseZZseaZZL5jQ3HYPjln/DU7LPpZY98TzuODBw/ybxEe3TuSi4PGPc6z/8Ohk+Njnj2nWnOe/YayV505Wz7/jMH2NakRb4gHaeKc2KTsurYJeS7hHQfxw8VvtKWXz2OHFdinOeAf/t5GUvs7jVHk3s6eMXtmlhxRzMyAzBUlr6NrHRk9PhwP8Kv2UWYNu2BWRCgwGjJnI/NSOwp2gYhQoDMgZ5r1xtzgWKfruojg55YqwZFv29vP/rIPLnXVXh3zR/aeGbAo8J7PEd629M5Nwm5HExDwBiTbPm854bFBSQHXHUoimjewcM48Hh61WV855tYZUxsMJzI1rLdbzrYLVijHtQtw/smD9eU1hbczheZf0oAelSYQrwRdxga2ioJT0d93EEmUFBEKKaF2FCa9O1dhD+GaUDvQNA7SjaaFVQK0taELuJC/RK96RCWeuxGxp8Ac9raxIZgbalo0QNzSTudxm8mEx60yrQUD32KFgW+uE1r3FqP1oLmimLWZsvBzT4Ihe6zNFaEgzIC0ZsfKBlZDULWjz8M01YFhDkS3SbVNZ3Vea7blXKzJNc3OQ5NtMhxuKAfTzuE5GFaadlgWe2MUDzaHjX0MU8t76O6+7hM79jobyU8J5s1Cun9g8rM0Y5zbwOg5GIQ4TIKJPejcg4QzfSS/7W1NoPJz2EiXVNLRqgzDXGhMrc459dkRzFxYRkoyLw5CUleDUNRmdeV8KiO9oys67TF2Nroe2n09C8RsZf+ZhjYiFBFws2bZmKnOsIzn81D1Ld4xyUZ9XqkdoZCbfDiQFfu0WqzADoOpbRxCa2nJxMk1LWRfh5zxmLxlSei8AQascg6kiaATXt5A6E6b6Xq+vOBxsswEHYh0Xqt5bbGvYb4j2gScr+oCYkDmrQemia7NN108PyMFOng8YC5omQsPcpitcL/vj09XmQURdE1n1tL2pGNgbPpszpj7nE6oJmoGed6qM1fBXDnjsddxfJUYzeZURhMngr+TeXxj0puZPxGITZF5502MrDwnOveceg6B3cAjm/M7x3QOQ4qICs2P2Apmja6Bb1PuGgmdV+oHm23711nqVI+SE4BHydCKIBix9jDovR9wsqupcjEYJop2CjDj0W1v+qpCoDmJISuRs+GbtHf7ctc3OjM7i8GmY7TBu1oleQyMVSNZ1OzY9+5R1SVwr6h+VbvTY6DV7bUh6EC0SCS4AsxtUWANB+a5L2XHJ7DvIrAbghpbXhwFXNxsBbS6PjNGi5jORaDYReFaiEAHHOF9NMVxp1mXwG/HgOAroQKhzd5cR8YhsAVsh0eos0SVTOoRPBdl/h5hJf44zDQoafiF6hcEhVvIPCaoeaAcQo6H3WnVWlXmjSrV3jGGSGibeSOt6Cb+nPnZP/3odvzwZRNo23XhwiSRk5Ec6xhTtcOy2blOngOg2ZSw3ejCxKtxkPSHekRfm5vNqNV6RXHvJP+Avz8s36E49Jrf/rt9R3eg+Xe7ju7Jf7/v9JQP0HxYd2yQN/gpedEKbhHBWiR/WF/zod0fyu1/6sLf6YlWfLhfrU9lWxYR+SEjImoB0L+uePlyFgCvXbum6xT5bvSCH4WDm/km0g35P0twEeEKhQQXH/zWn3/V8eBgWYuAFAAHijERoUoHRUTCBRrNftwYZrzyiOwlKE15VKb2PhPeORuqxlyCMeS46iJfdPb0KTfPSUeH0Qrg/YM0nSNDEUadr+caYb7O0vfYUDZicyXOV1kdq5w+UHlwT+P9I413b2tz+zWNr/5N6z//WZs//lHr3/1Wq1//SqcUxFY/+6lOf/xjnf7g+zqlWLf69rd1SlHtlKLb6Zf+W6vPf0Grz3xGq099Wqcf/5ROP/oJnX74Y1p94CNavfAhrZ79gFZPP6f1E+/X5vFnwNNaPfakNo89pc17ntDm3U9o/W7kdz6udcP4n4+r4r0a3/aYxreCtzym9X88ps2/P6a18W+m79YG3frfH0f3Xvj34gP/H+AtFZu3oIMf3/o+8lSs3/q4Nsjrt2N72+Namzfe/j6t3/6EVm9/XKdve59O3/GkVu9EftdTWjPf08ef1ep9z2n15AtaPfNB1vaiNh/4qDYvfkKbj35Km099VpvPfF6b//qi1l/+qtYUIjff/LbW3/mu1j+kCPoTCqIvv6zxVxRJf/2Kxt//VuOf/qjxb3/VePtvFFdvq3BOyvEDiaKrKDgFhVgXdyL6Oebccq0qr1X4TrH368XXyMhF4vvJKP7giGx9aX8zryCLgysrw2Bbs0YK+ai8uaZItnZ4dDMsrarP7aujp1jNRcnTBfMfhkUW3xc8DxaszX/T8yCLhodZ9HNx/+q1q/Lf9/T9ffPm9SwMujh469ZN3cp7/Dr3+PV8Dly+fEmXDi5pyb09kN9jjqzbBT8/Q/x88TPF/Nr/4MCzLPep7Yn9E8gjNvv7efSAIuF9ioL+G4VH+avGd3V0716+5Xz//oMsEq64x9act8zHc0qz3S2Z1F3jIBGh/ILKUEimHeJIHtpyEWZhCxSTi4hHrsaYCmVm8udRDJMZXvZXnWXq6SIiR4og3vbAwSh02K1CUwkq86qSfMSMFzkqbDHCXQX763RVaD26fOb1OKs7b2oZOIsBS3o44vzctJzxyLkqTDhUdfa1m8ZNv6aDzyU6JlVFZiNCEYGmo7GQ3KiiarePoXqgTnOXpvmhsA2SzT8uJ0MXCnpmzlyScded547dzzqPCexmOMTweBVIM0MQa0AwhESs+oHYWYcYuQg2JlSvC+sqqtz9Aybwgew2r8Xo2hlf83SDadAZykwRAQ3lYUKAw43UuUNX52ihwq4R7rd76WeeXdPDNhBhHyO12XnPkqHbtaDI5iwl52V7TWFOmngzRQxOg+Z82UN1KLglSwVu21ZgC1aICl1JPuB6i9RUKSAVBW7bLHkdSatDM1qobLXjsVWROSa04atz9iF5XYbaMeebyvtcWY9QOfeMlCnNJ9gUMspgl1J1XrfNt2t1nJFaJ0+mZppEz89oth1iPZh8bUSWYV7ObqRA5+vdgO3NwR1N51Xvo5kgODsl6JeCn8toc2/m2YPxEzgmRSaBOpEPB5qiDGhAMxH8ttlphsAyAYY23+PuiVc2y8m4894AQpBsMWDdPDZ0rkFURCTMG+GOc+/n9I5v06UdH1MDFld2FDu9RTCLRF/XzD9cY2mth2o7+CxG5x38oNTVr+eafl5YMttuvpGelGdhdI+IKu361dF88qsVby8KUi/nZM52XBgy0jJFprTf7VoZz4o2l60vehk2brVnuGluygcYZ0ee5xTlFGg0KSwYuwpLhi05bMY1jedmpJFuziPmmOmPYGrAZnMKI4XenVF0w7nU3sZ2DUj7c9BIrAGh1XOKH/yFjXlWP5jmVOUm5EZEHTbQGRC3wg+xpmfQ5tVdIzpnz8Y3Ys0OttNItUUjhb3uohTp1oLs4wdaLgODLxUDtjU74kVrij1yjuEc1V4QwznvVjtJbyB2GwXX984JDFS9bcUtV20exKiSe3vkw2qu3t08pwUbAAAQAElEQVQIu10Ihxm+r+ZOzrsvV517Y249h28uJkbNnzOdOVfLTLFl9011kvV6TS87GCm087KVq/b1ez8L69x6P4tpY3aNZ1/vwq2hcu4NPH1eDVi3wrkwkncH0tOdgTy1ma91Xo3B4iwmyZ/D8UtF6+xjNDHJGXkvJp9reG796k6get3W12NHxxt9KRFwgN7mM6j62s+nlBon4gxHooZ6rHFca7U6lf/4/z0KF/5QfPfOHd25fZsC4J38lTv/If979+7r+PiY+tNKIwUNZ4gY5A/8w2IhFwEUaBnHH9JXFAFPKfqdUjT0238uBJ4i2+YP1sH3PMceLA/bW0WXde3aFd2gAOji37ZAcEOWb1AUdAHQBcKrVy+rFv+WGbv023/LgTlERTAPmtcHyXOblLmZ7qIqvV+Vm1utCUWgMysYmgma2mxE5+t3Pt5Iwi1GjTz3ncLIQPYuBvaNuQ/LA8VyocHFDssLJ8STwkahiFROHmi8d1fjnVe1+cuftPrj77V65ddavfw/Wv/kZ1r9kOLed3+o1Te/p9OvfUur//6aVl/8ilYUsU5f+qzWn/i0Vh/+pFYf+qjWz7+o9fsp6D31vNaPU9B77GmN735am3c8Q8HuKW3eTiHvbeCtW4xvw6dh/Z/PaP2O92t853Ma3/O8ymMvaHzvBzW+70Man3hRmyc/LD39UcUzH5WeBc9/XALxHPSFTyg+8EnFBz+l+NBLihfBRz6n4eOfB1/U8hNf1OKlL2n50pe1/DT4DDwYPv0ldSw+he6lL2qADp/6goZPwoMFGIgfPvF5LT9GPujw8f/SAn7xUeiHP6PFi+BDn9LQ5hPPfZR5fkzx1IuKJz6keO8Livc8K73r/Sqsc2QvCkXFkWLk+G/v1eZ/Pwbeo/X/Bv/nMa3RrbGt2a+19+9dz2p83wc0Pv2ixuc+RlHxU9p84rPafPbL2nzxa1p/9Vtaf/M7FBP9JuVPtP7Zy1r/8hWKtb/T+Jc/a3yVIiJF95ECVaGAOHLuR+5PBU/GxaDi+8ygsOZrJbhuuAE1Ia/FyMuLq4fHUF6Vef132fUssqHzNYmd65SeGHtA3JzCwMtiPr3DXlufuWQ+/TCbhyB2rmia1iANQzDdQQPrGYZBC657F/lcLHQx/1K+CXyFIuAVioFX5TcHb3Lv3+QfBG7dvEnR8Ab667rKc8JFxcuXr9RnwGKpIJ84/HzxcyaLg6tVPrPM+x8eRq+XTfDscFWBH3merbnX1jwHj/nHinwWUhQ84h9D/A8gfhv67t07uud/CKFIeMK58fPMY+Q9T04p+FLdqlDloXrdo35vKHO/zNcVJHED1pTY+u/EYKwu9M2QaRAxZfNcCU++djY6HwGcXxEAh8l9tSG8fuO8yph7OpfTzHXm0Wfm3YnYUjGPwdfK9O/XogUrm03O03XWG83mVIZVHfuuqUfpNMm7Q5bcGZXTOYdzG9205becMxj2CXIafSnWVT5gDUi2OZ+KWUduWlVMTBXnYfPzYf2eaw2ofduuFOZd9Pk2peXG7hBfQXUdqPeS1WEDg8imvD8qA58tEJ2heqbK3Z5o1RwRkaKv6WToMsTqZkN1TrOXIcbVQ49pKc6JZyNwu83ZbDN2LTpnDHvr7z6cu0bWPhPARgnGiBT3Oz/jAuu+/iJ56xvp4t7wSTM15ukYPv1sN2O7z6T5N4IIR1TPiC2vHAS5DRCmhjjsZ8C6RYQiwuwZpHpucg5j8rRxd8Y2G5MLjPcRcnHzhUJQzWY3c6bANohbHQlHC8bMzeIW9ikKvrY6uFwQ1G2WN/e/WLmPSMX8HmmKrHokP+vSmzGSTvoqjdzgr7sPU4z2Z65+1Gxdgu6swzI4p20fZ2SIoGMIT6iCLSCR98CY4tH5m5rSv2ojiDWqOPVoNaHHzaxha9f7ioxqjGgMYuATEXCtwUdYBp6YYdnAlz1l4vj2vLYbs/xYacTTu+XJxMcuTmFEnLXLBvVja++aiXpsC1DS1ik13morPGYCBc8beucDs3HVx9smqWuTFBEK1cNvrpmPcF91U29dYtLAOCGExrRqTnw8D8t1XlwFbIgzQmTkea8OxJADfnsDFnwqqh/Jpxl23tnMA7MJOsaWfZMqD0ZPOu8iQhGMyLh9jOgOpTFWANxQdKWEage25DqdS/1IbV1bV02UDCSNaBR9RCgiRKdiKg5S5F6hFrAaYpb9UYWkCLSGTKUkZoHIsQuU9k1Cp3p4j3ZdtzZzHS48Vl97i6FCEQ2CMpjtLBxjkX9NmF1GLCAmlILWwB+lkBQRCcv1nDiGNAq6ihwfllBVvo4mXA3vV9iIYJKQM+IXdkJojTSKiB0gKKEgiJhCTCLFaVqkZ/9tb3q7d/SQlOkYw+l6jO8x8xUthzi6HyHT9cQCSIcrfc7DFF8IE1CFJMeqHfjlUu2DysSArZNNRorZF6wVKs4DIrASNM1D7UDfOIYO1TgcxcG43iC0qUaT47FCGWdseBVgvzz/eJkvdIk+Fnk9jxqPxQPgk808fhEwICIUUZF2uoyFzlvMBfPEJHGXYByo98Px58HzSdgPTI35Wl9jpD6WM+Y+tHWKwzrIXiOifUd1Dn9gPl2vahGQD74u+N25ezcLgP7wa/4Ivf8TjxUfkNfrDfsu5Qf4xYIP9Asth0XKEaGRD9X+cOw3aVZ8AD8FawqCG+Ks95wiQks+/PcP/S7s+VcJDRf7buaH/Zu6wQd//6cgptev8cH/Sv3bf1cuX8oP/gcHS/JUeD5DDKLGoMFdW3U0OieTLi9kienIh/fDvJGL5Ecl84btFayAZr6w144xanGBH5X8j5Dsge9Dp3fsggEHmEXHEMwTSBpAAFGEKOyvKDSMt19T+ctfNP7+99pQ7Bt/TrHvRz/W6lvf0elXv67TL3xZq89+XqtPflrrj35Caxf3XviINu//sDZPUZR73wsU555TyWLW0ypZzHpKhWJVedtTGt+O7p3PKN79vEThS49TAHvyRQ3PfkQLCmTDBz6h4cVPavjoZyiyfVbDZz6v4b++rOG/v67FN76pxbe+reV3v6flD36g5Y9/rOVPf6rFL/5Hwy9/pfj1r/NXbxe/+60Wf/iD4o9/kP74RwXrGf76V3UEBa/h9quK1wDrDYrOQQEsju4oQdEzjo80PLgLoMf3FA+MIwXF6uH+XS3SdldhX4OiTRzdVuLubS0M5yT34vZrMjze8OrfFH/7mxaez5//rMHzAwv2e/C8f/MbxSuvKH7Fev6Hdf305xrY/8X3fqjh299jD76l4SvsxZe/qgX7svjMF7T45Oe0/PintaS4uWQPl8+wlxQXFxQFB/Y5KJwOb39Gw1uekf79SQXQvz+hAsb/eFLrtzypzduezmLs+p3v1+qx57V66kNavfAxrT76Euf7i9pQ3B2//V1tmMv48i8Ur/yW/fXe/pV9vK24e6Th2H93caUF19OCa3HB82LJ9ZXgulsMA/crWAxaICP2a5BnLhc2/tvnC9czxWvLRr3OXUJUHnndcg8IhksbXd4RFmU5bENb7yUJt9Ypj5STU51DKH0G+oEEweSGxCLvc9/vfmZcplB45col+U1gw8VA/+NBPj+uX9PN69ezUHj96jXZdvny5fq8oMC+4JklDq9lw/742bTerLVej9yCm4RtCfsZ7ElhP/388jPt5ORED+4f6x7PRT8vj9h3/8qx/2yCdSf8w8cpBUX/Z0iF/SuOn/aChA9p9g3sBqQ29iIZlH6uqMCwRwL1GVPgNB1ptcEaxjbxOejno6er+tpnDGxSHGpGS8WhACpgVUOmxlegGD1ekV+I2bwmgyTOkDrZ30CyzYDNVvBiJPiQaoMye/zVj9INXQF1UAIb4n6LCEWE6JgK1DnE0amifiF7bZnK5kSdVeox9O3FRC4U3dCovTFgxkZvvv5MCRepyK76weJmPkEOUzEbtSM67/k3ne9JMVelLaSkUhL8AiYkekB+8+rHXDCfoKOli2mCjpZJPC+Q9v2u6RmGBSrdHSYfzWY2omtZ4UxvW4UzgO5mJaIJDyjJ8YbqEbF1jAiF1fO8xPragtiSiAhFAO9dAjUO8zA0s4ZRRVyBdcuJKViNgPaGWjhNSJk4eSxgakQQlVDdKxzDULQvQZVH0G8R6EN08rWUwRYSmh3ljCaNjGEaWCPoQ4KoHqUS+lD9qvnd13NlDwMXoVGeD3GQJIIYIMPj2NHQTI8NyQHALR3MvA4KWSTCE+LwuVDA7LWCbECYOFw7qelqkaBCooBC6MUySqKdXBRSNeCFU8SMYvC5YgOaj4SKsWgey0BBhLZHaWxADUhrgYn0SijqF0JgNzDnUJ1aZ2D2gCKgYdLi793JMwSPm7ZHRCgCO/PM+8LUZmiu3zwI0Mc0tUyYlAykBHsWU/KIUEQHdtXDsUaVam/ZsNSp+QQ56qTnljmfXhoqkUL9OOvUF7T1wdcDQLJ13otPxT/QZY42wkQa83rp9tycqqpq7/Atd8767JCoJ3vrm8qps7Xa6Kc08LnTk9t0Mmeah7NO0T3mfNfl2fHohlKau018339vgDhMDdidlgF0+NNnvq3dmq30/4bzbKdtOjfR64/lHOeFRuzGnj8OPrR+/c7znO8/9zA/8zJLLpoN56LbOrXTnLe8A+c0dpT7wkMzVOedHKWez4vCSg0506PfD0GlTDYzzFi97pEJ8OoU9h9t8+tgP92+rOna+LtmO5vaNi657Gbmzl6kx17nVHvE3cZDv+ghwXNv7tG5uP+o2bGlUOgNyKx5NGOK9xzOuFkBcCzewxJ8c5oluYAl4gJLVYeJnQzzr4e9NTvMeL0w2ye/ibF2i5yLO0DDQD/z3bJwbR58m8evNdy9NfPTZ9k/BKwpAK5Wpzo55UMtRZY7d+/oNoWTBMWTO3fuym/A1CLgavqQHBGKWFBwG7QwjSEHcxFwzQdm5z2lAOgPzeY3FAFHPnT7XPqDuP+umH/d7/IVvwF4LQt+N/PXA2/k2z43/KuBN67nh/lrfLC/evVKfug/PLwkFwOM5dJjDwrGXgBTpuUhFOH51V1oW5LzY4eS1o471EaAu6Iqs0fVqCMARnoVCnzqRjy8hwlGNe22WIQiCxiDXMhYLJZaLEMD16ecY7VReXCs8c4drf/8V61++1udUnA6ocBz/J3v6uRrX9PxF76gk5c+rZOPf0InL35Upx94Uatnn9fJ08/p9H3PaPX40xSLntb6Pe/X5r3Panzf8ypPfVB6/4vScx9RfPBjGvzm20de0vDxz2jx0n9p+bkvavHF/6aIRQGLguKCwuLi+9/XgnGHn/xUAwXHgeLX8JtfK377O8Uf/qThLxTKKNrFa3/TwHyHBxSbTu5pODnWsDqR//OP2JxC14oRZPF0o4E9iUHsA/s8cC4GdhDKBSPDNi2UfAnssCXqjyKmJFDxW3By3KiRggq9Rn5y3pg3NGI1ysRVif2daUb4ig0cKGA01pwyF7bhN37LdZ3jiMJQSaDjnrlfQAAAEABJREFUelZZq4wrKXEqrY1jaQW4dwI6nN5nT460YH+WLlJyHy3uvKoF+7b425+0/NPvtfjtr7V85Zc6oGi6/MmPtXAx9Zvf0uIrnI8vfFEDxd3Fpz6r5cc+pcUHP6rh/R/S8PQHNDz+vIZ3v1/DO59WvONJ6T+fVHnH0xrB5l3PaPMY4HrYPPGs1k89p9NnP6DTD31Eq4+9pNVn/ksrzvnmO9/RyDkeKdT6zcPC/Mr9ByoUrQr3atlQ4KP5Rgiu3QWF+mGxlBHBiRQnh932dd7BKdOW5zzh4jMh/GzbwrbIDFsdHGr6M+08deDFZaKKgA7yvTUsBi2Y55L5Hh4e6NLhYRb9arHwShYC6z80XOU5cw3cyDeO/Waxi4SGC4UHBwdakicG/5c3kot+a64Bv9Vsuub55WdYrteTEHNgToJ6viPPBRcVj9lP/8qxC4IuDt7lH1X8VuERxesHD+7rmELtqd+K5h9H8nmSe+UMzlShPKwLkT495CPHNQMw0zDT0/BEeVFr1iQ4z9yY9lbaFdA3X8cBbj10YkzVo5lTwJ7U3TzPnLdtD05h7Km3IsZMnR1q9sCs51I8k4Lu/2XLfOTYT2W5bHcfj9Yc0FgT++2pPDOb9hDnZUsf50jmgs722M9q5QX+Z9UXOKOmnXV/iCawnRuzp7Qfrq1ZMpo4kb2gSV+ZyUqovy8Y1bLf42AV14dJIvmqdz/lSuP5XbDHb+Sc12hnNJp0wbW+9Wh+kABn2/nas36vp3EeY3/ki+Jez29rd9Ztlq1+y22tO98HZoEzlt2u/lO8z5mBOiImO+LUfH62/qjx03menI8wxJE+UOQeG4jGzjzRzVu1zzVvlPe9XqP7eDuRVlZzU+8IVTepJgZ9570LiBe27oeD18664c5tETNfPOaSeU8V9dR25Zlk58mrMuW881JNU39O2GSr4Xg8ZP7+6aQGFE7lzNFbhEplvkAU9aKImpvIAldM57HmZ8hv/MiZE+pvQEFMRIgGoJaBxyviAsDP/oEufdCFUQUV9IkQWiMUEZKITWh2OJPBGtFWDsYtk4gI1cOTg6uZ3CO4NT+vxdqIEC2hwpieL6j7I/ShPNA5BiKUkqw36lzkJGpHqotqjpC/msVDCAUoQEoeViBzqx4ei58sqzDvPQ4IdFu0eaPL5kRGd7CS/B7DrGFzhXexAZ+qY00z3nF1O51QYngQ2n61eBzNYSCBpsN+mFgOSSftWYbtR4lPHQy+toAEScO0TxC+NmsZDr33DIKABcYyXMr2SnjyKBnFUyKrFMhpg/YWaakSuwvDylpO5834QO18UMtBTAJd0i7bDZCBMQtao3qgzpY5ve5A7CjiGgLigKffbU3X3U3TIfWWPPNKU+8OMcKdlMSbbn9TZre7WfhIwjvV4ij45TpKBhGB1OeNvbfAb+LJEAY6673WbnMWeSJKDwk+dapHRCQTCrlV4BEeV+3wOpHrbKa+GZHr9MlQw+kjkAycyEZvn85JESF/WctQeR685AqPZUtBX+TDawqYfch5GhxhpA9dRNgstsXqHeQ45HOLCBOlc/JNlmTO4OYinnnldKwBJKbHJ5Xp7HBDVuUgMDThmw5CQO/1QFRwLpnEnfJARU4lCoJhKSIUASSF2pFJPK+Se9X1BbP5xH4MNjUdi5J5IyIgoekgic9NlREE2nhmqz4zdLbGtxR4yx9o1xQ4XKx7cHyso/v3dPforl577bZeu/2ablMEvE3R597RkY4pWLmg5w/G3p+IULhQACL8LTgyn4t9pyuKiicn9W9rUVzwB2PHiaLNIkKLxaJ+SL98Wdf8N8KuXcti3/QGoAuAwG/2+IO6P6BfoVh46fKhlodLLZcVzjPk+CEfofplXoxDqyx98iHUdFLSCPPeCW0PNrUA2QQKc/Y+idKRPf1B33BAwck1k8L6Y1hooAixoJAwHC5luvQ8F/CMM7DPOrmvkT1d//mPWv36FZ2+/LJOf/RDnXzz2zr+8n/rAcWaBx9/SccU746fe1HHTz+vk/e9X6v3Pq3Txyj2vfsZCn7PaEMxaHzsWZX3vqDy9Isqz35E+uAnpY99VuFfnf3CVxVf/obi699RfOeHih9Q3PvZy4r/eUXxm99S2PuDgsJeFvUo+g73jjScUtTLgh7FLQpaWp+wZBe+KJ1R2HPRrQyowIZ1b1jTuBg0DkAUTWIhUeAr5ktwCQ4N5oNAQBzbqc0YXCsFoB6lTQF044RRZT1qXOOTgN+M2qDbQNcU73w9jezpiLyhoDpiGzO++aYPPLT7jeaNjNswvoFPkwvFWcO5Ey76ZM6NLI+MVRLEoTdv3eh48m6I97Wx4T7slKUpi5bsxgiKEXCJDZeRNWuVcpqIwr6vj1U4Hzq+q7h/R8PRq4rX/qKBQuLQComLX/9Si5d/ruEHP9Lwze9q+NJXpZc+L33k09LzH9P45Ie05vpYv+tZbd71fm3e/pTWb31Cq7e8V6u3vk/rd8BTQFw99pxOn3hBJ898SA+Iu/+xT+oe1+G9L39VD771TR1TID7+2U918utfaPWnP2hz97bK8QOeZxvlvcz5H7jujQXXeyyWimEBuFCwcSmwYs5z9l4u62V/4GjeHZANfbvvELs3PuKqARGKqBBHROUjAmnbIiwzNqrgeowIDcxjWAzy/PKeZJ6HLhZeuqTLl6+oFguvZrHw+vWruj57JvkZdO0qtiv48bzyP14Mi4V85HnnHzfWibXWFPXmhUJOaFtH4RofteY68TP0mGftg/Z3Ce/wbL3LPeg3Cu9yH/pvFdq2opC44b4r7JXhVXlMlmSSiOjaFMVJUT/SkvtZPA35PESkFhcoeWEkbzYMGlU0BVK6u0PlOUDwpOFIw6OGW1/tjNUTVjd6GmN1f6Ta0FVm2zvHJM0CrDe8kKSek4Gz3SB1Ijm252AxkAzzFW07cpsKsy/koCkiKkgUCffEeI4lFcJBaGgoaAjbZtlwWALBgzXi2AgMc2BjgsylKPiSUYL8AkUYVN3R0fw9yWs3vA+OTSoJs+pROfcVkbaeJwLZQBs1IHvnnICG0Rme3k4gIhQBFFhpjcChCWDOIKZOTKl0TIj1GNhyPzk/6PpSbQycAxcDL7jeLAHi+vxyzcgBzFfqLIYz1NiIEA1lUV4FCIFpQot3jgS23oIIo8vFTND5nCY1DzDQCKen9aUnxczgEuMmpLqn2j2KnLDp8I0IRQBU7gs0EZktU6dsPWvoPEFoaPhVJxjyCGLk1Ltzp82mfjLIV0chT2t2nXQWQD0XaBvPBrA2ApAzlwds6ENMlLE6X/CpIJYWyJBs5o0UPC9QEDw2pA9eaSrOdoHKgDBFrjtyJE/nXBDJeyQObKmD4izzFcTZnDBvINAigvAGy+o81DIJwusFmIR7QmEjwD4bCIUwNaOJOBwEyRYtwHPMwO6E1X4W8akzLC0XNpqfHyhU7IfsVugKuaY9RQ47QectQ0IyJT17rl1gQ5M632sWt6icx+hI30yGrVPm4X3fsaVAZxtkpxGasm1eiIWuU6h+n8RQN0PtQIFTjmmNGVRmiZHRRflwclOwo9+XC0kdbILtTOv6c/PVzGmqbA2f+M6YGtXs4Rq3Q6b1ekyQEV7nRQH4dNMU2xWZ2Q4wztFYJNkl6EIcOQhUMCgi6CwayaOnWcyrZOInDYwvnbTCtzZL0zRnCRuXFxZzOWNMm3M6kXHG4+9QeNLGPKTJJoxVLRYq1/s6v7P6bp9TexmTLvdvd+5bu/VG8zZrTGLMdiVS61gjhXO6aqtXQuXnTqGI8IZO9+rWil71HFpnt3T0NZEKdyDd3MHvtN3RIoJs8RAPTD1k7oaO1kfF6aI2D7LPXJ7ztm3hW92YafKbX0YwcD4gu9FKo8lBYLAqt0TTJyE2Kd3O9TJdVxh6CxgDUpuFDmtKprfGkqlhfo56ltHMjez7/OQWzAZEmVQXHZMXp72ccS0XhMXkGelxvl/TMreI6mfnzk3rsDJhi2GBWNp0QZi3Gsw8kC5onLOtxcFGj2zUqu7k82XYZApsNrrLeTSCAOM8Y9dhD/YrkA1Itjnfx8FVuGp72GJIaZMP7lfm5+LGKYU6v+nnN1f6m4Cv3X5VtykG3rlzpKOje7p/71jHx6da84F3QwHE10mIrxgUEU5IUWXUCrs/6J7yIfbUxUCoZRfSCvs5DAuKeAe6dHhZVy/z4ZoC4I389b1rutHe/Lt+/RrFwWu6wofvK3z4vnLlkg4PD+UP4MvlIfFLDXywjxj4Zs/4OXrtQnwxn7DobhA+CIUrpW5BvRxSbrrAntri6Mpht7bCfiNLhmKt92i1BOsJCmDBXBaJhQbHsvbgg74omugvf9H4299o/MX/aPPjH2n81re1/tJXtPn057Wh6De++HGtn31Rq8df0OrdT2n1n49r/bb3anzb4ypve5/0rqe1eO/zWlLwW77wcS0+9GktP/EFLT/3VS2//C0tv/E9Lb77Yy1+8rIWP/+Vlq/8Tss//EmLP/9Ny7+9quH2HS3uUui7V/9X4JzXMcUmzo3faCtrv+G2lihklUJhiuKXXHyD+voYOd8jxS+fwxGf5JE3wLosfuE7ughmit46ah6kHPO6KOgLsZ2OyKPHYj/9Qa5QHTRGdGnDdwO/MTXMG503BVmIYaCMIcdEzZd1jj2at2/Gj9ow9pQXfeczNm322cjjz+cz4lvhNWFH9v5sNmtt2MMN88hcpka3J10pbfDjaubvWOC/R7dCv4Z3njX30Zoca+9l021YR/EaLOc81+wvoFg0rk81cs35fA4UmbhpteDaW7z2qhYUfJe//6OWv+G6+NWvtfzZ/2j5k5/r4Ps/4tr5rpZf/JoWn+Z6+uinNfjvJD7+vPSfT6m8levv3x5T+T/vUfkPqH+d/N1PU3x+liLjB7R+/iPafPjjGl/6L41cz+O3v63xJz9R+eUvVf7wB+m11zQ8uKcFe7PknliAJffmcljKyHvY9zHIuwl74XrgRkvRNGXrQOUFBwqoXtkXYrsmb2eFIiJtXZ+B1hAbwPlDIc9jDhcKDw6WOqCgf3BwKP+dwisUAK/yLHJB8DrPrGtXr+Qz6trV9qziWXYZnyUxziWOkQE3PocuDoJTsAa+/kbulbqenEhep7a5+Hd8eqz77Jv/DMPdozu6e/euXCz024T3uIePuXf9bHVuX48sQREDI25bbFnx2AUepyq9LbbnntmoouBLCfeRW1aUhJ6GSs3eifev+tReZw4HRbpHt+V56sLD6RSDW5DFYKpwSogjIrVws5ZjeE4zXbIzXWcDgwGpbUeoKvp6rmDmbZ5jrje/k6YKdjds7tR8R/Xq0j7dt1a59ltfz3ObGy4v9K192jhJM+0bY+f7SurXD9qdHT9x1BDUZ8O3Gq+hOmp3upxrGZJIoYsO2wxfn5OP5w48CiQv7OSbw5xXG8OmUJhw2dkjWbrOVxuKbF1rwbyR4btuNkuzMXTB4fvT2DE7l9GUZo0m7nKHTsMAABAASURBVJILDV6+dzlnuI2xaGw1jdsqa8raO0tzaKT6FXV7U1sEtKYw2ZU0xRT5cG/Yy5jMNr5RONBo/s5nNPFi0s8NF4r9jeq85ao8S14VtSeuMZX4Hpxc93NUeTITMd0n8D5LENrcA7G3Gs71OTsbk6sZw86dmgfE5bXV5oqI8uJmuzMY53nt6O3cnea8dSlnZ+lcONfcw/K5jnPlPKDrJ12R/0m6qq0EXrzXHrMrK/DIc2+GEM1sJX/4IlDbjU435KlZkQm6JhXKNGbFkXYED46YzXwiJTqPY8D61NpmahF0CyxaXyJzDfPDvwDbDXuYngXzyMmJPhLqR1RmG1sV7gPPacSofkKnM4eNRjPk2uF7sKnBKtBmC/IYKcy7aIJzGE1M4rUaKdSu3kQtyCRjzHS7ciT5QB3hzsIuPL0OApSQD/y3Agp7QXbaXGfe2DoE8YY1fJTlitv+EGfPuvfm6mrM2fcMMOwsP5oH+p1vgk29Q+wzU1TRvTEz5Dma6WC9ZfaANUmYN1hayg/tmKd9jR2/mSL8A6qx4xCkN6py5l4VrbfeaOKFJLAYEPK6V9JwH5KJ4Vwd2j/w6//SYt9E7bJI6Puxns+9QCfsKnIEMb4WumqHtpMcKA0ILYgIqJIGvR5yxEU25/Zc+knd86vz31MiXuCOxckg57RuGWe2iFDMP8QEz7G85qqTYwxrq0bCRT4iQhFhlsu9eqWw39kngcHuM1iN9pwRWz772iGxI6CxjwHrRAHv/SSbPY35vJkkIj6qFqK49zVJqc14Sc6n3cP2/qQ4c2vsulbJAZWT/Q2hCzrPYmSsNYWJ49MT3XtwX3cp+N25c0d+C9DURcGjoyM+lD7Q8cmJ/EG1Xg+OFlkA8ywkHilM2O4C4En+j8AruQCYH1blj8Sh5WKhQz5Y+0P1dYp8N65dp/h3I+G3bhLo/EHbvyrsXxn2h/DDwwP5w/nSbx1RePMH7YFrhqEVEeqHuUlEiCGwY23KRlAo9Slzzjy7vEf9hpYKH8oFCqdrF5gkzlhk4W+hxbBkTUCsjWLMkn1cHt/TcOc16U9/lF75pcYf/1jjt7+l0y99WauXPqf1Rz6p9XMu+j2j03e8VydvfbdO/+2dWv3HezS+ncILRb/hiRfqr4K+8DEtPvLpLNL4ba/Bv777gx9S7Pu5hl/8Sovf/o5i35+Uf9/utb9q8JtjHv/0gbQ6UYwrRQHMTRTFpDWzr3df4XzVs8gafX4oMPkcsmgvXoUChn2qXNiPMeE9IBR+o7H9bORrYqSwQWN/CiFFI05jKbjXOBfBRvwT2FxkK8gCxeMbzME8E9AIbxTsjnERzDRRs2rkfJFdHY4ttrWYEb7sWUef78gRGGOcrCO+CefEZ+M5cm+kjlWtmY/nPAbrxl7AOEWTr49paj37PbLv3WcDv+k6+5B7Q0FvdF7GWm+4X/AxTV/2f419Bd3YH2p5TZxj1si2rbHZvnYO9tu8MbKejWXmWSi0jazZe6GFFMuiYbFhVVwbWmkYTzWsj7U4vafF8V0t776m+MsfFb//tYZXKCz/z891SAH74Dvf1cFXv66Dz39RB5/6rJYvflLL5z6ixRMf1PCeZ6R3PKHNW9+jzVveo/Xb36v1u5/Q6n3P6vTZD+qYguHxS5/R8Re/pJOvf0OrH/xA65+/LP3uNwr/nUaePwPrXTDnwff48kCLBch7fpACcJ+pH/ipg/3mDLBirmjcIteqJocciiUjIyKprcmwP04b0fWppbMcCoKNgT00Fkvu944DeOBnlOF/tHCB8Ab/kOFnmd90vspzznoXCf0PGQvWE0OQnxkw/w3nbeScbij4rjmnG+B7BxPzxwfPglDQ+x9ZjnkO379/n+LgPd2hSHjnzu38Ew5+Tj+gAOzn74ZrqXBdEKrtshiTvbHuoeBZXhi5bgsBhKkD205sJsdISx/HNQfnaKyqTe1ozqypKc4ntgMPYdipRcI6O2fUCqRs3QnBagOWDcSPPJV3j8w9To9AT4PRzhynYEnOa6geua+Zj8CZn12M6kWfAg6dCt7qROVhp0a2iZ8z9jS2ushMsVW8jjzLPGMzqOdwMqPLpvY15o5et2G7Ybth/gxaQl8zRtqbLnlOTaMmF6axscE+xfsJnMlopvksU2WbkULvnKDzSa0wxpRqZ7lyYpzGKfgyX7z+5tKuQtQBajNn1NXhuJcjWh5Fu7dqWPZ5zxGSQus8ntFE7jAcIiRD9UAD4x7k/KBozmtEytixnTfw5OC9cT6jK52hwzrzpt2n064XY5o3NG0Ni0Fww59mTngqj0mBZN7zgJ21ms024HVjK1Ya8G5mE7j08XI/u386RR0VXdqsm6PvNfbt5O0QykCI8piYOlT6p+Hv6DzRrXvJASwXd6BRz8lAk80/fPXxTP38304nXWp3Vlmv45rXfH5frc47fdp2NMrZnc2I3kpDFx+Zrw47OZ0b4nWCC225XhKZTplgesCe3n+ZhhNEgB1ARORCCKkNWakJKanUiTgiQhHBPpGD5AFQP6TFrq1fpYQzkcnmi88qK7w5Tmukjw0G4zK4XRLzsSMYB2SMrRZNgXNDJHRqR0QXWAu6Omb2mvuxUPWjWt1vb4WepeS6umeltnmYBKoqBx9MSqKgM3K8QJg7ImZLnY1IjcA9vBWy0vxs8/55/Yhma5zzAFqVsSSPU/o6vln63CLwoKWMHyGKQEHTHAg9h9PYVdaJPbOQICCplVXvGNxIa0PVI+Q+BXubQE0kbtUnwhJKWsZD3Wyt6OfW2oogunL00QFD83hbkIFxlcDPIhDwukwNh2HdXiaeE4gIRYRNDVveVxBpiIEjGT2+UnrQOcyYhm4+7JR2D0dWjfOxWQgkIFN0kIgm23KPnAtgRqdZyt29cj5nN/CamvVetxEpdJM9K/rY6oPYMbQ9ehy6CLpm8bQaK3/I9JxTxr/OHQmenr1j6gQ0EVUde96jzLb1QbTQgZity6aej4HBogGbLSIUARg3Fe6QTdIv4FI2w/xYd7rSef5GmzhGIuyGf4QZYt26LzweuLtHoHXO3h2o1fXO32E9g0BsLXXeHofAYi0dbYpFlW2r8/VgpFqEJcP0kqYCZcDMUY1kmRzRINK3Fo1Ccj4eY+vQua613NeUPGGWnaXLqJiF+z3Yaa4qjtgqnGf0h8vVSicUsPw2YL55MisE+g/f+0PnyfGJNv7VSz601p8vanJnLPwA4jwuAhp+U+Xk9DR/JXi93uQ5tLf/5tbh4aGuXL6ia3w49gdlvwF448aN/JXga9euofdbgFfkIqA/WC9dADT44L2giBgR8ofxoX2QFodzQ3aadZ5bV4YfJikEewXIk6KlnsvnbIbCWpm8cFEMgyJCi2GhJR/kFzFokLTAZ1idKii+iULc5vevaP3yT7T+3nd0+pUv6/Qzn9Pqo5/Q6fMf1MmT79fpe5/S6buf1PqdT4CntKF4Up54XuWZF1Ve+LjKhz+t8pkvqHzpa1p//dvafO+H2vhvuf3yV/J/sjG89qoG/0cYx/eVv7abhaWNRj7YZoEsi0rIrGNNYcFFhg0nbMN57hgpOrjQYFhnubAOyyMxxUC2rtiX2NST0/k8jq8dY2S8Qv6CzXuVz5/kuftMucNs69hwrZhPX+zmR40W6UeN6EQ+QZFSRwo3KciZmhFzSV/SVYpHwaGipJSFr4Anzh8hSIneOdDJFKC0lHGc35L6SL+MISdeyPbCSOuc84/YHeN5G6SrvozpZ/jo8VPjLA4uOV/H2HdEZZ+RNedeoNywp6PXiW5NYXBEN8KPPheclxFszFsHkkfnczSyIRvOX1LyrK0HG/yNdeOda20d59bU2GBbEWO6YcwNudfIxkYbVrHRSBG0cK2J6y7WJ4rVfcX9e9Krr6r86U8af/NbFQrU449+qvGb39P45a9r/OyXNFLMHl/4hMZnX9T45AsaH3smr/9TCoen73oy/77l6pnndfKBF3X60U9q9ZnPa/WVr2j1ve9yP/1cmz+Ql/ur3L+rcvJAA4WugfmxzYoIBc8Gbk7FwF3JvSmZsrmsozBzOOGoCw+eD95/nxfBb/0CtiIU8L1FHctiSH4mxRAyXfB88D9a+G3Cw4NLOvSvHgMXA10UvHbtSv768bVrV3UVWO9/8Dg8OJT/ocQ5xOH5+P5cUxz1c3TNuSogr6QIeToRXKus0X4rnkMPjh/o/j0XCe8q/yHn9h25QJjP8JPj/IeZNdeUcwcJDO0duQfopn3DL7eEaxl1bYxZmXnvSCNQGhDEdIUitdZs5JX1OCTB6nlNvOUGSGuONRDtCHEOTy217IcM6xvsNgFb8oxZ9zF7ftRCS2shEAsVgW/mRsuDhwDrLQDy5XimiG4R9rZPEWcHKPNPvITONs0Ox9hjpmqsLSIigNfKdDQ/ShOi0TnJqeTm2Mtg+k4yd4L3ubY1wQDb81AtqcfPU5jQGYy0zDp5k8PziQi8DCzoPLqBWhW2kTgkmnwEnCGofOEBolWPSOLx+rlI3r5YImkkpzqAzqMR+NA0O4Jx+nhyUkDTFK961DBbjKrr8wtFVbR+8sjxOL+TojlAIiKjPH5YNtBVJUJvuX9KtfrhfAl3c6V3ucJan0/TN4S+D9vJKAe1LB+BGGZm8PhGU+X88aFph69z8n6xG7LZnSNzWAukSB6j/Yx+Puo5bw7Y7V73zULTExwYclhU85bjoDCF1GZHc97fDsvOAcwGnQFhCjkjKeOs7UBF4gBqR/Nk0ZWzyeciKYuq1M7mKnV8By5tPMdvfezZkfmYd1KU9uogGA0t5wrda/azKoI1WADh/YM6NsQXtohO7b2LsG9TmS3ECJBGCXGUBvJoDoXcdsBa1A6HeR47sM0+HZYfBoaQxxQMTclvAygK5jBbjbk9JznQ+jn2fbDtu02yh/CE8Xn91qM6JcKsAVvn4oRVUXsbKubynK9W1XBtj4hdryqRn9adfflZb9RIGyu326On7eosWWmYn2Fv7JkFdjsawk6zJcJ9U8/5prqInDOL5trzne/hPTCCTTFa0Bkyt835dIzst13K2aUuptxtDhMpWNLlnC7O0VWV51sqK/3dlLwX7SumnBB0mx8O2fp6qVu2og08Y2UnzQ5c8ybvKsudn+hOgkl7lvGqz2r3NbE/BxymYScGZTYrjBR0ZoSo+v2UVV375rFLHra/zbPuZRXmM6ia3s/H2HqldU/supKTdZzB9ygMBZzX7HGRbe5vv5RhaMnOu667OFf3qFG7UtX1vuYouYqqs7dRpXP70rS57xYM60wBzdIbxfw6cKgxTSgFIXpOhuomQ860nM+utoY7rmPXPklcIBkOzXvIdDKacabCPIoFpS8paSm7uLDmQ6YLd8d8gDy6f6R8w+T27fohkoKgi4P+u4CnJ6farNeso+aCySY+jBcKCGtszuNfa1tRWFytV7JuxOYPtoeHh/IbMf4gfN2//gtuXPfbgNfzPwRxUfAahcArVylOj2l2AAAQAElEQVQCXr4k+x8cLOUP1As+WA8LCm98yA+FhlyIpE4lWR8RMFF51SMiJEMSU6FvzXs1X8qGM5prgVJM8Q9VUigYc6D450LDAL/gp4aFiyCnxyr3bqv4V35//xttXv6ZVt//DsWL/9bpp1/S6Yc+rNNnXtDq8Wd08s4ndfr29+nkrcYTOn3HM1q9F9szH9b6Q5/S5qUvaqTwt/nGd7X54U9Vfvkb6U9/ESeBIst9UVFVcJ5GF274EO/ztuFJtBmk/EFrCIm5Mm31JY1wmywIbXLdI8aRNY6pK+jGREFPFk5jUcn1j9Ci8GYha4YRncfGk9iikT3EW463X8bLpa3C6KXq4WSdfRmrME+F52tzoZMKsjlDwsZPluYL1NnqGOIoZCqKwEdFgiQrcjRYB2trQqnAUdsjYyhmkUHVDGcXQ9sDbcshOaYgsQwV77chHwTVlpModsA5AqXNE4IcgdSA3WsL1S9BSa9S+HgEkrcD+mKUIiVV7oH3xvMZOT85ps9Nnlt2C77YK23IMzpyDkbsjhsp8o1cy+bFkXoKTUmJ8bWywXeT192oDbErxvB7hAZi6tYwNBEK8CNvYX8zz7jSyLVbeB6IQlS5c6Tyt9ek3/1R+p9XpB/+TPrG9xVf+mb+Xcvy4c9o89zHtXn8g1q/4znumSd18u+P6eQ/HtPx2x/X6WNP5X11QnF99bnPa/P1r2n9fe6bn/9U429/Lf31z4qj2xooFopxBzbSp2qIhQJIvmmKitfFWjxH8yP7O7II7zI7xm7QLATUjfNlYnSVecOm1GWHBhoRCg8ckp8bc/iZ5jecKw55Ll6Si4HGVZ5/fkZedbEwi4SXsV3SJZ6fLhQuFgsxedpGa6+Bf2hxEXBk8z3/iMjx6BUx4Buy/YTnt4uBd49qgdD/AdRdnu8uGvrZ77cI1+zXSM7CXoh90/yIubC1eouqpXLsbBVnfYgv5lI9ZoaJDeGibVbY3vaCuDuaZcs1xcXE6zHO82C/BHzL2Rw5HvORodbrHzvIWwOdC2Tu7Ko6+z15R9zfzWok0zmRtlW4Twe63Qw9EsOZ1mwONvbP/xn/cu7elH0/K1rqbrKq82do7pkDjDPWM4pc38657dnfWPyZhP+oog/b9i3O3Z03mHzKFbMA80ZXxTkjBMYpeOLPajD9Hc1Zq/uWOyvbZsxHq14P7R3yDzn0cUhAqykmZitaZVRN7bvcU1Tthf2Fbv26y2u2hvfUVZr3NUvtm77HN/HvJ7NsD8vVEts74vwZ+j6aWyKvrmiRpkYTH0o8Snc4P6Z+f537df9Oz4/r2odFyvtwwRp79nNpJg//dKDpODePB2genoi/cZg6vsPmCEtw0IhQRIiOFjOg4oHhzc9vfpnb2RosGxIxBt/0yGNVxuR3K/vaBpRZyNgojtWKoTVGh6P3xBWVJydMDYKJCEUAMZ6z7Sc5R/YPDR2ZyHMjBynISGMuTpVIfWiyicM6SJ7ApO5mcL4MrjqPlb6ZlwmZVtNO2qZqhDGx1qUT45wGeQsUTfOTPB37dV1SxvC4htrhOJE2IiAVzeSsibNyoDIgtDyX0J1mM3OS0Qzpl3oUUIZkTClpylF5hXzM52m5+6XZLqxnu4f2kCIw0MSRa4ZGhMIUWOd9iQjREqhbs65iayDCa7Bz8zpLCstkdYUrB5y1d42NhuVO4YM47zTjeM0GopUV2PGCh6EJBF1iNq8IrvcOpzeCSCMTwqPr25Yq5DllCjj1RiCbFUANsecvZJpJgmnV4KbMtVhDqmjBqWv27o/ZXrLcr8mC4Llm4iLWTyOH4ztscyzLrg5NiAhFeD9QtxbQUNDPWg5Q5cBWITjGEsBeLJFLUM6y0AIaexJBBFBDgdrfCFzmrSB43ttrFg35tzIO2YikCUREu7YYGd+deNsMxwSzgq8sghlvzgTsJCwd5Mo3BBwDPG9BReg0RsZmovM7+3bgUQzyMlO4bXNakbieV1tBIVDbw7HTcNgK/pO1TNwOE/h4rv7wuNqs5Lf3Hjx4kG+O+MPh7dt3dPfOPeT7uo/+5ORE69VaGz50+oNiT2beWFMEXJ2uqFetdLI6oQB4mm8PMlsthkGHy8Ms7LnI54LfDRcBwc2bN1T5a7rGh96rVy7zodi4JP8KnT8wD4uFhuWg4EN19IFnlG2rEozXlGBDvHSDpSJJsRNcBT73ZzHLfhlHDvlYMN5yqQCLg0MNC3iylNMTjffvqbz2qsY//kGbX/ySwt2PtPnGN7X+wpd18nEKgM99SCePv18n//mEjt9C4eI/3qfV25/W+J7ntXnqoyofekn61JdUvvR16Vs/UPzkZcUrv1X8kQLGa7cV944kihiFfRz9wVyb/PIPT+PAfTnIJR7mPaIv2lBw2VC08Yf9FR/iNwZyFjagKTcddUDZ17YNa6UOknl8Dkc2wzoXRQq8iC1A+Bml0c5btsquzmd+DrZL3de7nWDugnGstxkHuyQbwdp8IjIwVcllLQwxc5uirfFF9bkokTLv9UyGQJNtxb4iLzTH0rYXeuVRvcrOWhl1GnAkrYFfyQCSwNBSsp8ZBqVhQ7CO8+IhzKKpDYEsORuSps5prEuhWhyWqGLJ8+3EhEMKtmC9kXyNg8cLBQ3/6pimUpOkng7JmgI71nOPl9du+Dz6fG7YC8tGXj8u7KEboRuKgiN8vrVo6msrsaEwtZHta4pSphuu3415wGiM57HNFXmMkTnn25Da1GLh6jTf9hP3WFCkir/9TfrDn6Rf/lrlxz9X+db3asH8k1/U5gOf0vrJj2j1nhd0+randfKWJ3T81id08randPKu9+v0yQ/q9IMf0+knP6f1l7+m8XvEUqzf/P53Gm+/KlHIH9iN8L29PFBwr8dioTJwkbKdBcIu4cGcLec+sW1JrcOKPvBLmA/0ROAyNWsmYfYxI4bQwFjR6JJnnJ93i8WgJf/wcXh4oMPLh7p85RKFwMvgirJASKHQfzfVbxLmW9P8o0nGxSAfLt6u1yPP4FW+/ef9L1wPEaFgrIhBEdwT6Gzzm+DzZ/8dnv137tyW3wx34fA4f9V4Rb61Rs6zxyCTFNo5SMfmsCdoI0IRAL6wH2mDV+Ayl62bISJEU8x0eZ+QoKD190Hnc5YE3+/S1QH4pC9+bqk/pyvoEvaHd4sIRYTZinSorHtbbPZw3ssJGCeefMmjc4sgyrBgYK/zs8DssRXhU0X6grIStgiGhk+64MalhZ3VT3lCESHRNFFJkxxSTjjD6DBZTl/OvxhP7cgYtWeK8PU40NS7g89xTQ1iaZnCZudE9hwT6KxSdvY3cMgA07ks1dkwJnZbDWsRcy508lHwVEJKkuO4k5h8detjiqNYRUci92h2mnUdOwanJE9hkILBgNSGDbUiQoEGUil8+mWH0IwRMLR0sg34OsGDWbmv8B4kZ1+Y3A32PCmehNF7PUaXcKR5CLkDuf+Y/TPqLICgYItC9iv4FVh1MI6vzUbMynaju5iKg9SagJI2pcHcbH3WDIvSEkQMq2hfQohAArYZ1c99RU4kM3arR3bOandvi0QeI8zZzm7iarv3urCQsF2i32Li+hyImYaT0je7gDekFLNDTt+McVdtVmt2WDaqCr88QVHPBaLn5xnLczDsiL7nZurqUGAExX4Nc17oInAwCqtPEDPLZ58JmPBWymIW6V+YG4INgCyMX1SV2jkwK/JL2YcEncHz6CCFAENoe6DYCskVMnQIXhxTXnKZR+XJJtnpdpNX076OHDLSSjbzoI5J2tTXbojAofI7fT1pTVUaNTGfcLdNlv4X5HJYh6N8fXR5n54/G7wc2NB9LGKpbX8TqnbbE0Sr8k5gVbn3hWC6jxA3G8oLwrDUFpVkP+dTMevygu7yfM9eZ4BuNjV6ijkfMRt5xtp37md5F93agrrYnKa92dM38/8V4tRGTQbXplLlh/S47lqLIhxsVIs5w1Jx9w+DLE7QsZ/H+n2d5Yv0fmKQkgnbqyLnfjbAbtWB3sJZFwy0PX0oUNIa6SKah7cpjwON6h4kiMpm7/s55clfeOgfPzJPdmfyeCzNtdVNeaQxZ6J0aaz64X21j+F97/oduh9UB9jXbuVqz+dfz9OeRdM90/X/F2kfv43+D2QmQw0+ZyewZcbmkPy2s9XYahpnd6OJJrkHud+OMKzdAzG0PGVpKTHx1iulymn/4JymJTAYkP1W+FC3BqerlR5Q4LpHwe/o3n0d3b1LAfBI9+7dkz8Iugjot/s2fKgvVAl8Tp07Ked0pDCQhUDy+K2SFQVD+xeKBDEEH2oP5DcBr127Lr8JeOPWTd28dUv+n4H9H4IYLgL6Q63/187Dw8OpCLjkg/LQEBHKJUuQLa/UWwY6e0QEP8MwY+Zaf7CsPv5QO7Ie63ARU5XH8gfxxcFCCxcGQgqKnHH8QHH3Tv3Vx1/9SuOPfqL1N76l0898XqcvflynT39AJ+9+uhYi/oPi3789rtXbntCagsT41AdUPvhxlU99TqIgUb7/fZWXKf797rfSq3+V7t3RcHq//o22WCsWG8C4A3PmGuG0qxYlikYKMS7CJGXfN8D7vwWlFfadXqlLvsVxrrP44hwUqZxnbbt5YJsx5pXvGEP5w0zfJ+9VwR7eF0yCCiHCzCDznq8QmT2eqgcybcvjH3aqGnp7Q4LhgLDLlC4iFDEoAqpIpwhTWNqWdQ4KeOjcLBkZsqNAmMLNBOWoUuH94DpxTu+Dgbeco7BH/lVg845y7hHfycertUEc6EvYo1iLYjIgE0Gu3CcsrDj7Spk/YRH4G3hXYzAshio07ajJxWOFRJNU0u6RGUkep+C4jZa8Ds/PPj6n9uMmgU0NOUQuePajANtHta+Uza9VrLNsWOIaG0Fel1xnpmu/waq1PbWxzUXBsmYsin++fterdq1uVOxL3Jj+yLEhDl8oN4hiGFUWIE5ZxIm0eqC4f1fh+4j7qfy0FQu/+FWNn/y8xhdf0uaZj1CEf04bioWbf39Cq//9Xq3/D3jrk1o//kJ9I/ezX9bmW9/V+DPiyaNX/6Zy/74GnmnBnBeSlotBy4MldKH6XBJbxq5yrpmkBC3AFEE+ArP5iOD5EmblIyKQxR6jg1ceBTkZulBE4DMklhQo/R+rLCkQuuh3eHAg/9kEPy+v+B9PwBX/JybXrmWx0Lztly4d6OBgoYFnqKc2shY/x9fs+YbzUDhvBUNEHS8iOIuR58nP8Af8g8TR0X2Kgke6TWH2jt8U5/vDPf6x4oTvF6d833AuP2uUm6A3cBQpNDuQZ1JEN+7qZy6wZ22FmWNg++e2OW/rG0efRaeO9O6IcepYbyy3vQwm5hR/NzL2nKj5vM4x/92qPs42b9fUVJaqrfbeh2r5e/oee37Mw62ewTau+u7qqhVLqqFVsdOnaabZl2emyk4OE1P15/aMOV2/5zqkEq+kfQ/PZLYDoOXV1pwvJGfidzydZUcxCRdbJpf/h7U/8ZYlu877wG9H3vvGv/GyTQAAEABJREFUegWQlsRJokz3oiyLoslWa3DbLXtJbS6Jkt1ia6ltU7LYUmv1crf993hZBAmAGGtGYSCAAkCAEGYQM4HCPBQBFGag3nDHHOL49+1zTmRk3vsKBdvxznf23t8ezhCRmTfi5nvvBSq7M6ivj8tSiaP59W9xWcScm2ImZe59IXpbYX0jbgkU4z2Pja3bX4gBGYKrBSHg9yfa/V0SNW+mjTl3uX4xyqPNY/ftue//aH0ay9eu9+bCABfnuw2pvnm/9bmysWUu12r2RZ95QNv6Xki9bfS+ltleo9c6d6ZjTjQ9xy4abEaEIsLq88IXk6OMKdCDGhNhxRF8rFCzNJhN2MVV6g9oz2EH9jFIigyWum4pji7nQ9YaeDwWDtdmCKKliEgUhXwEMiJ7a6YSmZPatotCHMhapfJpBjqgUUOKCPmPOBxm1Feh4A17636IWHF4PL+hOLao+gI+Ch1rULuJy7GhIvAa6Pmh6xjrxly3DYKaiGx2u1zWcn1Yj5O/VYG07p9zgqDUyc18xouwFrkcz5lUhqcILXqcSVDXs9vz06QIqyCH4bLWJENK/0T0INN2avdgPj3CUiSndAc8R69Xs6NXwb1lG+nZJolNS5UFpsx4xhNjqEtJ0f/ETFc9SvdVM/s6J0byxAoUEssKcKMQIiIUAdAJqTuC0vNNBL7Q7I/jJ0ioCimhPGyx5ZxYD11rhCJi8lYtzW2XwZg4HVoRNS92eTW7y+JgjABuRt6YeQ4gCp5EGyRqPccZadpFTNqulyRxtDSzyyBOl3ezOFSmCZlaKOQmDjR6WlFelmpH8tmphRLARrlHsHlonAe/XhwWmOZ9XuSjD0qMTWPy2ZghGMGYUZOa6Vmb9WBkDdducJ6hbjfpbWITcp68k+B2lCGF6hERVUfKSNqDpZJUoBqIrOU1busmq8lfzZ0+Ji/zJ5kl4A9QW9pM1rKC8WmEtvHKVMFKuCu4HBC1Ru/TzA4GSWsKO8AJ8k26b/byGyHc8B3z4O/e8b286Ts6OtYxyH94/vw8v1nim0jvd85rlHwjafgh4JqHhP7G4GrZvjniIObmG9d8CHjjpm49cCsf/r34xTwIfPAWDwVB/oP6N/PbgH4QeHiFh4Dc5B5w47vgQZxvYCOYueEndaiUZR3bxvIno+sZ5pzJUxU/uMmpYXa9UNDfBBqoHxEaQF7H3CyX0zMVboA33/uO1l/+klaf+KRWH/iQlu98Fw8A36LVY6/X+asf1/Llj2j90oe1etmjWr7iCa0eeaNWb3irlm/74/ym4Objn1L54pekZ7+VDy2Gk7uS/zOPDQ8z/NCDB4B5Fnn454c0G/HHD0m4cfdN9shN+2YzyjLt5iv4Cx9MPjcjXD7I8829ecM+22A04FJaTxQu3+Io+eC08rFa7ZGNGrmuNsiCdBvJwWSqhXBAQ6mNp5XhveT6DTP2AddEkGMSUIAtZp9FtPLwfjtgYP1JuGMs18mxbYNC7UKxhG0mZd1x/kHNMuAsWRglCSbOzWNUPi3GxkcyvTDkYz7X5HH4ms9aBHgu3pP0ZS4aryX5wR7jOjb3iFgx15EY10zTHSBDhvfAshBnwrmW/IjBOSAwm1djxSNXmX1NzPXZE0FcsVY4l6VPV6OLOdZJrCXX70FSKRq9x+RRiAgHVhTHUCkLQeXcsAvxCfwpyXUNr7E0vcuR+A3x9peUG8ptNPoaBJUjCn3jB4AdPAi0neB9ZQSFa9uygtcGnP2jc4gfeb1QySOq5LlYq4znKjwo1Pmx4ojX2+0fKr77LenPnpE+93mVj35M47vfq/Wb36H1E2/Shgf5m3/7ai3/51fqHJy95FU6e+XDOnuC1/jb3s7r/v3a8BB/w0P8zbepc/s56fSEMXgoyetzYE+HxYGGxUL94u77wtao8IdN5iywoSgD5wyxbVzANPxbypqjS7KhiDCFFEMM8vvjYjHowN8m5H3z8PCAB3+Hunb1Wv7ypX6D8Abvrzd13d+4vnEjv1nof4/QDxSHYMTC2Wd//T7e3883m5H9k/yaGQZiQFG9xtbsvT8z/E3xYx4I+puDd/glyd279/IXSKcnp/Ivj/x5MHJuPeWIUESFfKBbGN6XwgalZI+sIzIeepLmixP2ENgh/0FBygjWZAlyKGzNDtcxkvIghgONJGvnMWUfJqund3OxikJ95esXL7lNZfAyAU2GMxOt3qTPbciIUAT10J03Bw7YAJJ7Q+1Inbxq2jKqdb/eEUElIyfpwRyMzGmxoACmWBACRyBasxoRVBAowHIX9bxO2TmMVxeSIkL9Tzroerw4cuhAMRC4KVQABiJtVC5U93voSSGGUeA1ELV5gYbJDmyfcyPPO3aXyZHZJSrD19m6t53IwSjI/GjyGkzJnSF8CbVeHI4UNj7UHKONHZXV/Q8SunPKEVlGzXZfYIo4gu1LBEwHPM4AaghPnIhiBCsEl+9zqcmZiOrmeVhOIB+/12XXJCc/StZHOgAxb56lbY8k5iP2MSJYCAzxvV4wZ9NzFIxSHKsabxHMBwh6gvkGdZLy4qCEDJuFzoCm1QL2WevXCgMp9wpHyH9sFjSk6lEQzIK+tmCOYbKaxAaagUgrFBE2Gpo+48wk6AZF/lH2gQDiID6SQ6dFA2LbiNkaUkQotH8wezbCe+/1YnGG92NqFmFsjSMcaS6oV9EzcukZqPRt52+PoXag0zyYKxaiK5r7BYhCTM7b46FPjXUK+P3JMzVvPVCMzEMfbCBb21oRWz0ntz9Ay+hiG81wGB4ArbsniUtcH9W+pGbNw834jkW70KaY5nGc0czLBWPluPcLvJTfH0mK2R8xx4TqMY+e69W77f3DSFoOYl6p73SB1YHampmmVuFcw5YlyIvBtkq+blN9vq7cx3lhsPvEPQ89L2HduG+4T47nYmTQLHpvn9OdnYONNHa6fXayqRUxq72TNTecYcy5pk/pk9IcP6Fw+mVz4TxeViln467jsqDkHCC5vF+Dfv1yOaBWPnXtHo41kiUsnB1pXehcj5DGb7VG/ETiPkNQIzwD5F6L+9g5jea0sD3BBPC+mturnFR2e7XZKK/V7NZNHYhud6l2HrevP4KyTREK/iRF18LRXliLWdhF3W/tnF7HeDjD+gwTlXuAZdn883osmUL4m28S8yBP3sDZ1xtBAC2XiKTZS60q6JVvSHYYOVB1e/amctSclzWDFBe001L3PzwP/xUyf3vPN23+q2HHPAg8OjrK/zU4HwJyQ3eW3/pYar1aabNea8PDqLIpKW0vV0v5W4BVrtpfH6tz8cM8f7vvxrXryr/+y8O/F/kh4ItehP2g/FeE/Vfcrl2/njetjvWNrB8ALg4W8g1ocAOayKWwMPYtApl26zAjsksioul9bzDt8Ky8bsu8QYf0XwMMbtwHbqAHbqaDBxaxXirOThS3f6TxW89q8yU/APyUzt/zfp289e06efwNOn3N63T+qsd1/rJHdMYDwPOXP6bz175Bq9e/VWt/E+lDH1P5zOelr/2Z9J3vSNSK03vS+lSKlbTglcJPEyPrG4eFSgwayyC2V+MYGkvhoV8DD3PSHkf5xhozL4Sigg14/NHXREhaXp/jRtYzOs6AGF1XUkr7SHTstC/Yyv0TP7iBIBgUfkLNHEy3kVGcN1JX+M1ZECaRT6vJVhqKhqwpDsciHGqRCNdiTsI5wCDoPaFRbBX1ChgVPOhxyfr6IMoG+yeR1XVsqwMdrD0KqnmIQDP6ZAgRlFI6wPBCDHTPyw9MXEccEZmtQMfNNEIRwdzErpgE2P6IxiExl9TFkWGsI1AEOB+wNDj63tLdjS49nx7fAgoTsGpk2LwkOm557NH7SoB1Me4UL2ExtmPFgcwhkDggaBA2bY+skMtT9a/zMjpzGh2SwE7pfah6+hjUclRRSoajYQXXIbHUrz781gniUm2xIzHmLQH168NFKmQsHBf9aJ2HcSPvTSMvotE6/AZ7zUOuDTqRcq7/Kr31vKYZZSwrXmtnKjwwHI+e0+b7PPR/5iva/OkneYj/fq3e8g4tH3mDzl/B6/33H9bpv32tjn/3NTp+2Wt19OpHdfTE63X05qd0/J736uwTH9fyS5/X+tvfVLnDg8ezYw08rFxw8SzohoND+f0meN2X8Pq9tsKlCNiR2rNIbzb+qoUiQnSSgj/iiAZEaxGhiMCKlANjLHhv8wO/Qx4S+v31ytUr7ZuE7UHh9Wu6cfO6bvAefB39Gji8elWHzHMYQqKN7J8fEq7Xm3zfH9lTTjuztTs0MKbX4j1e8jlxyi9Pjk+OdffePd3llyh3eEDoXzD52+VnZ+ftM2LMNZOqnYPTumOnUcmLsZXPkOyYrCc86anQmdfk6VmWhvrBNdRVZxhpN77bzjHss+ywbdi2DEY0rHcEioHYbW2MXXIWmYt3ZYMoXDQUmhXDquM6sP93tzac63Q1WJftObovuQvjR9LP37UKDjXuG2ynsRvg180OcyGk1vfUelxlsC7de/j/je3C0L1OjnNfb0blnDzJFtZE+na7+3t2457PytEuCdjWDs61cUnQC6DuV/+y1NghnWkk6X0z0qCzI/eIHBrMJc1Bl9D5rnUZv8e5boM/J/iQF1uherg2sD8J9JR0nUOaNWB/ovbjcnb8jLOdl+aqNK3VQZi0mDiM5211FPcdU5U8F8FYFS7jGMuKyruvtvtwt4uss0ttrV5xP8+20SJR/do3Ll1aG4OwTMiqcGlzDaWdnrpb/hwzVwigsUacSViimESdNz7aq0ldPtQk6oK9SHLlY0Z3yvQcGeJiXpGD+OFFxjxIRHkgS8d0X+r1NKcKTyT9tk08Dlp1uNZQrYhQhCGFvDHe3p5V7XTYib+3mMjolJLyOkCEeUM7hxlXN+zIm5Fcf1pk4rENAuQm24XHs0l10l2tMlM/p6yDiFBETCFW+LmTHwetVTBqVbJ2UxHOMlBp1vYB3Vqo/rFZtbAq6ApdPAKnMSCVEMd2NoF1vxbEG0JqOmLStLdmV/UP29sAydGG99b+Du97RKRfsyNm+r6aPncg6yCnmKFr6WGXkZxfenSPPvcH41aYnWu2xbwSNqhh4fkmMLJmoADrQtIg9pqdRtKTktaF7nncl9ZuBfxqqqq1+xTpa6iBrZ9V9U/guUvVNfNUwgu0hiM0bbR2D5wZF/QVs5KCVD9cId8eAqbBrxesC81T9xvoPL/H5mrJ98rzDKPvFPB5hPB7AGKn7YfaueWysqmGYNXBFEI5Ti7MMR3Cp+lwVDccYb1NxeqE7uuE8wzbeUpQSlaGpVUVhWLFPlRL1N2GvxOEkOZeSHHU3UJprSQfEYoIiSZLWZmttqge0NF8leg9dXkwsOEGdbk6l//61/HpsY7y2x1H8sNA37Sd8iDwnBu3FQ/78tsd3GBvNmttuDFc8lDQN32J5TIfBq6QmzUPuRjfN6C+8bzGQ0D/W1b+K8H+q8APvuiWXvSiB/NBoL+t4htP/xU2xx5wswfhwCkAABAASURBVJoPARf+pksw2aizp15g5Wuai4yGBUlDgWY97Tw3KvMiL9yMSJtAFT5PuQVVEsOgiCH/DcOFJesazk413Lmt+Pa3VL78Fa0/9imt/90HtXrqXVo+8Wadv+YJ+T/+OP+912r1EvDyx+tfPXzzu7V51wc1fviTGp/+gsozX+cB4PcVd+8o/70/Hi6Wkb1hnjHwOT0oP3P8AGPDG/GGeW1yfwv7O/KxbzimaMOC/boYOWeEasQeUSyTp5Jt6yV55VH9EuHAr0TGZYMyjnlUaT/75yC4TGSzCzWVUoxHLhd5jS/ya3xUIQJQDy9pKPSjk5DqEtqlnWtfh2tEBFFBaPCaLfKXAdmW1GHxiaPkz+AsAF4JMbYYPfCaZxYq7OlIsv/zlA2O+rBK2hCTOtWopMKYIhZ6aiOaQRpabZ6zCqMAGtlKiPxiBzWC60d5hJnU3NX4IDSkYFLaHvbJ0UFOYBGSXiQUyynstxT+E5IYR+heX6BnjHigqnqMhTqonr/Let6FeNVAKRgNvUiKIJYAnzvBMxjNHmIQjUoXoY00q3YQxCDuR/afmWKhUTOTsArXsbhOZQ7YLvCjk7BdKN0oviYMOdl+cRBjzuYkybfOhCjr8cToUtZ2PGl5rRMHq1I2qYmBal6yMj8yvzF51wE8MNyANdjA+3U4UtP72efg7JH3ynJ+onL3tsoPeF1//RvSZ7+o+MgnpXd/SJs3voP3gT/UmoeFSx4Wnr/kIZ297GGdvfZxnT72Rp295W1avud92nzsE9p84YvSs9/Q8NwPdcAvHBaMtwjehxaHGoYFc2fP6+AMze7hp1fxpTTgY73u8xyh5GWIhGaNpKBk+p7EzBbUGEjyL1sO+IXL4eGBrlw51NVrV9X/qvF1Pxy8wQNC44Eb8r/tep338iuHV7Tg4aLHHnm/3PB5sN6s5M+E3DtvHHNx/YiFRKD3fM3nxen5uU5PTvLzpT4gvMsvnY6Sq58zfiC7EenyYRmTZQYE62M/6FlrmbzQOAt0gQugBJupehREBa+C1FsZ9ADb5mvGyxBzTzTXgO3IvBeBc7Ven5chjJvZLTyWc+xJUEPaYXLO6kdOCsNxBmohviBzLJRtNhrNrsSko7Tc5N25rtGLpG5HRV5fVRXDqR4MRjzVtlR1ZG+vleD9yCCUtSgP+4w0ps6VJmNX8XyMia3Z7iucG9M8YoprCoTjpglg03C6B7T5/HBkc45RjapFhCIiqRfaOdPo8c72y3Vup55B7oiwEJJmUeeeZE7V8dW1rRQZGLgMxHTh2TbgLmusJwK/yxsZY8XIqz2Z2tk2b1Tmsp5qzCYSmnpxOM9XFOr92s65VmaHNElxuIIr8UJnazwnyHnDSSNHO9DsCDyRtiOtBJ8dJWFL/FLRVuo7u16Zbe98g6lApkZhSwNKDCWfjrS9PkBT2sTSlMc2KE35vKA5riimP0ITR6FCQW4blgsnMbI9RmnRkGG4Q17aCqyBoLZ7Rxuz1bFHtohz6+NZGiTVeJS9FsykY8+FGYCCbVyPkDDduLpex9hTpaipPBxopFE7zIggIkSXyBp8nvu9vJalDm7Nj7aOpOY6tWTYkZJE+w1zE+AFaJ3yz7Bdl4JBtXt4YsnMktJuXUQoAmAH2G279WwZPWbSrRg4mmAnp5GzPp22kPoR8h/l1EOXHI3Mp+N1ZwnyKBXe8A4cVNMEz6BGaToCb2B5qyxRJdav/cPOjn1fL5qSjpZTy3g61wMFhNqfmb5fznbQGVkn6zH7NsmIUESIbkJEKCQh6CSlIe1I1SPCzqpn3+pzkjBtIGhRiLPZEMhwQWTucThIighlqG18AhEYNAGaBec0mmQtXMyEOVQ+rPNOgoovB4JJCRUiV0wPjrwahwnlFhG1LobnFcgOVMKpiUJ2i0NzHUa3B6vF2Gp1TZKTAzt2gknQBohAoRUqI+g1gaK6cGR8j2xe10ZNlyVwbkEmCK/7i0Ws12gwfcI8Z3hiCaOnpRnMw8AOI8m6OKug13CdjlIH2saRSiFNIM+xeWqIDTA5vYDmVzs8dKcsGz2JPvvLfFMQSvpdrAPOKoKGl7GLweS8ro66EK5PFlAaSFBxcou3PUeZGREOhCiwCVFF7YCTwShVNN4CIrZAM0kggsGLYRX01kZK07phg1ALyXMBxShUnMHr5WKgPrw4iKnx1qERbq7pabVpmyKNs+BaWBGhQO63CFgQUWVBZIqH6yDJO52mByHm0mLEZQyTGPmQXHMT54d8/uu//gaH/zdJ/zWvezwQPDk5lr8leM7N22q10pqHVOvVRqs14MHgarnS8nyl8/MlEmA7zjd9EUN+o+Tq1Wu6eeMGD/0eyL8SfOvWzdT9UPAmN5d+EOibz6tXrnAjyg0mN6WLxaABpOw//7KersoHNs0aKMqtsZYbo7Rrt91/NptWEiI5hgXjLLRA+t/7OuSmdnF6JHGTX575mtaf+bTOP/AhnT31Dp098Qadvfpx+X8sPf3dV+n0Ja/R8hWPav3Im7T5w3eqvOdDio99WosvfEXDs89q+NH35b/6G6szJsDDP5+TAZUfrTZlrYqN1jxcWIEN8x7BhocUxkhcggcaG85TfvuKGqN1o/vNWeeHWcdvrBfJ62OlnGWPWeRzQm+vXCMD1A5qsCnEFjACOV0+ChmWEVE5xnbF0Tx50DYdkjDPMmqNwIXh6WQydjpMkOjrlRK8zRdFKpRwTEMVRQMKW4ckjnpiraRLmVM8CL7QYkEgjpEnTt7DdUqx16GVQCy0Xhzo/OBQZ4dXdb64og2ctJAsg1H8pIWSsoxgCAwa6cJMSMQpFI5XkBssqyQiwox8VI1k5uzXrG1HipiB3AgY+whxvBQScCWxv13KR3WJQeRapipClIF35UiqsO5CUKj+EfULUAYSYh0/Gq1AR45md8D4WlAqqqKI+nQEJI3qmrA0GF8TOYDDcJrCZhrkY7feGgnZCiNCU2bLzqa05anlhMIYGYlNaVPATCF2ZMogsN14DWGlf2SckYSR/JFIZpjX/9hjuJZEjF83BVmI8ettTfya94M13JpYHk9pbR/jb6ic4DIoXDp+el204VpZarE+1eLorhY//JEW3+R94Iu8H3ziaem9H1Z5il8UPPGUlq95Uqcvf1jHv/cqHf3+q3T8iod18tiTOnnzUzrjQeHqU3+q8mfPSD/8gYJfzgy8R3uYBdfuwHtV+AVRN08snPV41iyceTE9ehprdshko0S4w+dmlfkHcJwx4B+GQcZisdAB78WHh4e6ku/NV3X16lX5QeC1a9fkX94Y13lv9y95/E3CK/gdPwwLj6CR/Rt5//I3MwufHUyWYUIaQgwihtPIPP2A0H/N+JS1+vPnDr84uXuPB4T37sm/jDo7P5O/ee5z5vVKoTxSZFfpzuP0bnQk7bCO7ujSEwERoYjgLDNT5pVFLakXoDdCiGuWDVSfAbImTQr+0OOPQAfqoKYfJCYkhaSI2ELiWioVUuVVj0Jc05inRwXUk6IOr3rAVj8+GjruKbfG9L6gGDWoGSac2Ejf8xUPATyUkeXcJchLHx3NfpjaXKtq9NVZyCmoWRd/DoVX8AnrcxArw5xjkDZJbTOEoEWEaAr07FAi6jk1xS5Ukc6mtsFdqzGc+rlV2QiKVTWzbUXQ78MxrjmHY+CJzlzUHCPPExsx5+scZ+O7jhOMqY4zTACrRk8h3maC+JSEMaD7HRSp7V9PVs7PO+a55TVqVy+CpKQSUpWToQtTh8lhmVL6Qu2P1+y6hoOMrIM/JUSA1mbqfRk7duOqlWMzrgxTWT8V+YhpLrPJRNMtDAdaJuho3jjvUS7MhsFguWeOTzAO4xWPbaALGaCkLo5SYdvAmjdKurJIUUSknMa0aU7zA7KZ1kKRVqFQGwnbZ5gqjYNgjLYaONu7KK2K2W09W0ZxByJCNJVwbQg7DGyBiFBEg5CEbJsDq5UzwfSchUz4nIQU4U4SIl2WcAHRIR/hbo4LRE6yjlHIJpY69Je37isz9/5e5RDZZZA/XlNxbjCE43NA2JQuFhi9WQcRdJ2znNt7esReLPG5gblrGDutejrl4bu+ldTzRDuR+iwS25YRrKmH1eFgaVWfPE3BQW41rFtDIuqsqo4pPv20c7Q1RjAiUI4bkmUKd/qJjvtleBbGCyt2nypZgFUh6SmFQp+tq/PUrndfBtauuuwwKrfVbNcIa7u8mTm2cfK+yccso52bZJruiPvB1Yy5P3PnxI/VyaC5jl/fl4a3uRCW7i7TyO4iMy3Pfucb1g30CEY0sNFqODym0jCpdlwoP3e2mD2R5/zHh2XWfvnMvTCJ+oZdX1eXFZ5V6WqXbZQpyxvdjDpWBux1Ndl+Y8+5YzrSMNnK5uxtX0AP2HGYNEx2ab1Xtb5FxDZmq239vKunkdn9nCYz7+w1zFka1nt21Xtvr1Ht7Y5sue7Z5ttn2NPldr5R3+JyfiX3y6fFsc+HcokzLuFyFq7tBEvHWLdktLqFXgfgZnfDTeZyda6zs1Nuuo51138tmBuwo3tH2Kc6PTvPh3z+dwRHP7Dihs5/ldgPAc8zz7mAh4X5V4c3mxxpsRjyBtI3jjdv3uQh4C096L8SfOtW/nXgevN4Q9evX88bTN9sHhwecH84aCA3AslNafimMViV1zKtgyHg6C+2ziMjQjR+ECUx87sUfGhYLOR/fH/BE4thfa44vit9/zsav/IlrT/1Ca3f914t3/JWnT3KA8A/eFjnL32t/NeAz1/5pNaPv1kjN/bj+z6s8ZOflr70VcW3vp1/lThOjhSbpcSjA3EjXHiYMIJi3TfH3sdxJe/9hv3aYPsmd8S3YX8tR2JH5jxyjkZe/BW7fVpcPH5oYb2O456hybE2Mu5oPeBAcT3qYtUG5wvS41gWfoIrgsyNIwTVZqEG1tRch7Mi57DB8lHcMZ5FqYZV4CIIGuUzYkQf+dVp8YMY1s1mSJsVWEs8bC48bN7AGy41sE7/UDUwGVcbyE/gHBis64vGe16F66n8+T+v4Zd/WYv/+K9pMH7lP5J+5a+q/PW/qvWv/Yo2f+vXNfydvyH9n/4DLa/e4MFs8HBiYLUL5plVqZgrTemxQ5UPHhYyLZyhwry8tkBiNE6y6Yd+akf6CShUF05XMhciBQgOd25pYV3W8/yh+5SIvOQlXN7FknLkGi5w82bbdY3kURyNIId8Aqynj3EjmA1cOsWacHqEOhnHMxOuH8dnmOdkwzCBTEGHC2uvsQBclUQXyLX0cYRCy1w2k8ZqmQEcy+O81NTeZ5wNToL9TrcplAJGspm1fIwsqscUiKxN3a5bMhIZRSMP/gw/EPT80se6/Roxt8G/ZvA1Bf1ut0l91JqYDXDcCLfB73ELVf0+MOCL9Rm/IDjS8Nxz0rPfVvnK17T5+NNavvdDWvJ+cv66t+j0tU/q9JWP6PhlD4HX6vjV6K97vc7+6J06/8hHtPrSF7T+9rc0Ht1TrNZiG7UYFgq3xt91AAAQAElEQVTez1L6+mR8nzfPX6yT5SslOk2S2rG1vM6Mw5N64EtAUDO4PoZh0IIHkgseEC7yQeEV+QHgVX+TkAeE169fUz4c9APCxHVd819F5mGi/3ryQD3vy4bPnQ3ve4X3v4Tn62FAiGsP2w//zpdLnZyeyN9U7w8Hj46Ok/Pnj2MK58NrzXMdUgSdbFWJSkOH97oS2UG7wVtcDgduPVSZjLnuKIPBZZ5LUr7GHGw9SRszON6YKNbsWU82SmFuUww6VG1NZ6dq6SmoumudGTmpKDlOjcOSXAukLg4vANFbyH+aNQU1exIxaVaCHMui+sf6LkItRPWYFy67LuYmowbSkysDlbbVMAqY+XQf3WFG3Scpw3YKKY8aM0Wxmq1+SXjm7PO2jXS2rte1Oddtb4GHloOanJ23/Xp2X4T33uy8iO2LmN4npsJd6bLndLvLxu+ZlfW4W63Pxsx++DYSL+d63w+704ITFsnUPtXsAg9KADcKW0VM22h6F/aasTSsg0tU18LzwtsswaqRE7Ti+h2uaM7yEqQrzz8JGPRtPRh78RGdQ9LS7QQPbJl1kr20m58nB2RKG832FrV4uC5kXkNIN+dYzuG6xpy7qMdFimK0GV+taONuHeaNLZPT3qOc5y0yaonIF3UPw8oCXSoDkyKuR2HP1BwH6vkaP12RT4T330CtrRnTgJXN3hvmcfoHQep4ugxynRfyHxw0+xA5p35SIkKE7CA/mMivH56qB3ERQagh5HzOzKYVz7rkNlN5YFtuM20BBxmo20atNHAECmPmYJ4UVJt8HRz3heb4CySEeeoVA9MyIhTRABegDuE5AI+ZwJFOvF6LAZWNfIpUVdH+CGns2cRG+KO5T596IQ5k6xmVJbqHyIbuOcAGVSPcC40apHm/63QKHL6QfJNTQQx28WLlA8OiwZbRTILRCsLAkWk5duWYQg2gdyOkjklvuzgPyIkgIhRRYf8cnvdkE5NpEJYIkajpmEgYdE8pr+/U6WQwR+o4jxFlOUFmQrtHwJJDap93lew3CvRuOFY0kMWIxGETio7i5omlRTatqmQxr4hQhM99zXO44bAqq+beNZOzYrhQMCoQKB4Hab0Cg5a6Ew3nuRg6w6oimjRZkSFhPfKS8VD13NhT4VLmd4EPB42JOR9kq3y+d+B0LaMGee1BVMh/zHlHsi7sbis5n4BM0HnZtS5kbwWljYM2NcIlL1r18MgdlXGfUVY0xWY9eWriEk6kj1CXiwjMwE+1Pi4y50XavGWp5svrlVySNUfGaHvMbeekh+EEIkIRkWPneBlM18bwPhvOgZUIjchOPtAsnh8tyGmuteaGbLk81yk3WyfHx/IDQH8jMG+2jk94QHim5XIlfxNw5KZtwwMa6ytuQM3724JnPARcna/kvxLsqQ5DyA/1/I/V37xxMx/81b8S/KBuvag+CPT/Euy/auZvmVw58LdODnWAHLihHYZBQQ1LeZGqR0SbvE30CGw2wutAq5G27TeYTN7Q80CpcBPOGYWlNnmLvGlG90368kzlzm2Vbz+rzRe/oOWH/0Rn73iXTh9/g05e8YhOfv+1On2JHwI+ptVr/1CbN7xT5V0fkj76GcWXnpG+9V0NPDxdsI8Lbm7lmoPEMFxfBWujTT7YQ+YeruWbXzGnkXjva8EvbaBGjWUN6mMJz9/ImhL+UiEWCgo3wQau5OWNgK85StOVlEfRyJiZiaSaPMd0kWOd0dEcIQWaOQR68CjAGZIgaRIrK67DC7fazmN+cMkTsdvsJwvh1559hRprBtiY00JlOFS5clXl+g3pgVvST71Y48/8OcVf/nkNv/hzKg9clyeyYEDPj23GjERICv5UTuIyAkWDY3/qlq79539Lt/71f6ub/8Pv6Nq/+ee6hn7tX/+2rv9r9H/zL3Tj//svdetf/Jau/M1f1eaBB3iwI5UYmKHqgU55cVlJTU+DuStC9Q8u+WB2BIY8m6CQOJD02Zyvku+BaRd6A460Wovw/CxonGDlg7GEjjvr+lw7hzBx4eBRHmOSqJaGE8Bo2M5IBuWBFVGS66ZPlArM0MA8HVoU6ke9RrCSKhLXIBYNve1WISkiREs+6INxUhKGG18o5P2RGFCODVTrFh3mk0un2VHeOMqIXU6IcSPMKI9tfUwbiKzBXLk8bYFQRCDFaSQXlYaN7laHsXPyi2RcLJldQBfjev9H9JS2rfM6J4IhucJZ94b3oHxIiMTUmHMKDQMj0iwGcgYefA0nZ/xC4Q6/WPgOv2D4msZPPK31ez+s1ZvfqbNH3qTTlz/Ge9JrdPoy8OrHdPb6N2n5rndpyUPCNQ8JN9/5tnT3roJfbgzMYBgWCiPY62DHWIDHL0zE58nzJkx54LMevEBD9Y9509UaYM0AJk05DXTDMGixGHTI++ohD+CvGDz88/v7tWtX5G8RXueXPv6lUP4SiIeG5q7ykPDQDxXJFwP3+XhOhX0s7JOhdlgf2UN//pyenuro5J78LUI/JDw6vsfn2CmfV+fytwwL76mOd92WfrkI6PAKDXQ3c5YzsExF4DDg0RT8QaUVeaysEJi01JG1BZGBWllrGKzYvfAB6hYDy1H7kA/7DfT0o6P65WDRgId9a4Yi+mgw6apzxWoNsmmXCqcbOC1CMWlKXdPhSn3ojPLYKIw4xfSU6opuKpU8D2qHq6ESGBaGdVD3iTNLSB8Pdzao6ph21yYsLQPcUUM5oOox+UqyfTxOqpMRJWUEno6aWX3oeHZybUNPbd+2I/cFRzG8kAnVy6BWAAH0zIJzXeo4ngec2/zaiwj8oIhYKoQ4MNiP2sMxjnUcNAJsd8BsGz6MQsXSpFLnfUTUmZArYQSIqTlDRKsdjgE5DhTz1ATboLXQtj6qIsw0ZwrXNiofcITUOJSSgOytX1dOYXzTJZOsgeS7xKBRYqqHIqM4CUSQTMsFWybokg/2fQsRr2h75bq2TUitr5IQ+eiy6tUiTYa5qtgykqGLrBWBBBA1LNAADX8oIipBqq+ZDEKHzDZTmTAWbYpBd05BUkhGRFgk1A6Y1BybCp1TDFTKdc1WhX/O8bYYjWF8NIeaDPQcC4Umg0qwqAGkiNB0dLWdd666fJ12aXeIP+TQK8K9FGJYdM0B55ZTYfGOMcwZMecclOQ2wvtASM7WrDE4hhkhnGGgzpujmm2vi2QFV2p8in07ydo5r2r0LS4UGJe3+3tm8d6YmdnKTkwfs8t0XFZ4J0AKn6iMy05SfQPgdGjn8MUwERTZn8DkewFKH2qvBlVfQPJPGNL3rY1pYexUYQ98geZ5nhyz2cxU78vWvFBpyv5ximvkmFOgGVfvRLVt5Sh9HSa2Llv3xQsMuzT/styJa3PJeZHdJaq4fLR7TFmNtt3RKIQZxOXNTqN5dy5FuOramQUsLanZLtdAHLttfhneJ2Q3oVltG5pF5rxQY7tIyXWmaYP660x50p1KBYzLW/cF+cblURdZ183r2gWMiyE5/kW6B3e5G3E5e59SpAbI1jetyyTdOcLY123voo/do8WeqB1brhLd7jmV3e3tK66Rc3KGsRtz/5XVuFLFj+mpS5PHIcGfLev1Smfnp8q/FszDrPrvNt3T3aN7OuZB4On5GTdWq7yxypszbh7rw8AV/FJ+EJj/thM3sH5AyB2uFtxwXuFhjm/8Hrj5gPwfgvgBoOEHgjdv3ZRvCO33t0nyRvBgoeFg0MDNZAw5SQ3DoD5X7Ryz1xQ8S6GneV0Ir8vYcPGNXHyJoNbiQMFNpxaHGgx8hYeAm+d+qPU3vq7VZz6j0/d/UKf+z0Aee4NO/uBRHgA+pNP/5SEtX/aE1o+8ReOb363xfR9XfOaLiq9/S/Gj5yQeog7+BiA3nmoPAjbcxBrrzUqrkf3jgd8G+MGr5YaHfYZvajfc2PobMgVZiBkT/q4RTyKoI8+zydRZ48g41hPeAIM475wyVvwwCskeaDqwifHeGMJXqDOaIwYTymNS1TUcDs8pV77nmSNedRA8StVhRe7HtOXDpiXIcKSb33XsGjFcN6UGHoGKS6do5KFB4cHf+Mt/WeVX/4rib//HGv7e39HhP/y7uvJbf1/X/tvf1AP/8rd08zf+U5Wf/XNact343wUU59615Xlwqm2zATLnnzEsfTlpCMVP/7QO/9O/ocPf+ge68k/+K137LfBP/yvdBDf+yT/WrX/8D/XAb/yGDv/W31L5uZ+ReDgpKrl00aBxGNgnMdSgiAGJDq82BxgppIQXa2AUCpCJRoo5b7jaQa4MNtpzNVvdLmTLOU4SYQHEiDlSnQu5JUYRJefn+U2LUX3eMrX47ME6CmHOSBVf0yNtOuabkcmbFbVBs0t+nkjy2MpIennbNR05p2axoKyCTCbrSMEfcaRJF+gy13SvxUMl33JTZ34R4Uipr6znwKBOPQrRhVhAjQJhBNKwjipvpm0UWmVtGyRnSDSlemtvB2UZw6+mkWt5I7+uC3s/whYudr8fjLZ5n9jwGt8w5w36mgeAa0uw4T2ggzOSIwU5AkEcb9YK3pvLD36g8vVnNX7ui9p86BNav/29Wj7+Vp3/wRM6+d2HwGt4WPiojh9+vU7e8g7e13iQ+NnPafOtZ1Xu3db0kJD33MWVQ8XBgWJYyAOOLGRkvIIszF0+gq4DHuu+LSJcJuEHyX5PX/A6PUgc6sqVA11tDwmv80DQ/0nJzRs3+Ey4nt8QN3f16jX5cyE/Axhpw28Kcl/Yg5E9yrl5HqW9BpjnyC+plnwOnZ6c8nDwSPfu3c1fbPk/wDK35LNsXK/ZSt5bOR+kUFk5T/XDp9Ow7fop6TqHWltUcaGfdozrR1m7R7oEL29eH2hZO9IvDhj6S1pc5EwlnGT0EOtZ1wTGpNuew9meHjFzeqbXiBnxE6rbylvNJXYtM2BnsIsRuaOO4boi+nmac40aktp99yCrTvtfM2rv98+qXeyzJrSng7g0P2N2xk2GcGcZqP+bW681KzDbl63XmkHcJUNWqvkJcdu1zFxE3bWLfDJZILs097s65j5re+txtmHW2Hps+Zqtcttvo/djtzHWLs68Z+6cKkK3dazNgXOv2btHvQCTLL8RtEispnlGwIRhFlMZC0GzadrwvNOG316IsVUdNEPGzuxUw325b469KtnTOdhAndq+PTkmZXZ5TpyVqayNC+jey+R2TGsXz+yFYo3wK7vXa9T9hAs330xVYTH+7GmuSUTEbA89hoE7wIXWfI0f5gWr7oCSBQcK0PjQUNr5EihqAoUPallwNSCqgz6bCVCkrUmcjQhXlSwiAgkkhe5zOM/wYD3EwR3m/VNa85kW8XU9jUSYD//QjC7GnSB7RG/ZoekIPNVgQVG12tsA0Gm3MffHTR9dlFCEYaMjqgKPkns7yV7XhMMsgVUDdWqFc2FMhBXmk/uAXtAN5xnesgQ+xySsGx7XQA/LCSiep4FPciXD08YnwUTCWkXl1Y64RCaXAzVnE1OmA3LMyNq1b0GIEegtTQAAEABJREFUuARQF5pfgp5pxQX3lmBgT8cwiWkhTp+YgHzkC5+BAyIg/KOgpcewhKJZAzQRVyGOqSK6mwMM6xWcrt1TQkqOX93y+EZdS9WaK0fa6oEdaQaavI8U97VASergCgMrJbobOow1oSZEHw3qB5s0cS0hui+lrQq7KzxfaxmQ3dbyDiZVR6qp8rStpgdlbgcbE/Kf7VnIuNa5tlEX20jiZWQhcps0h6V+JN2MaLIL1zTS9p7mAF5bMs3az6pnrA4dcv0avdsHZq7GAaAAqN1GUAEmm7CasG2kQWfdQN02au5ybTUWM0dXO13t2rtYETq1ZLAPeeEifY2l7iAQ4k9+qFRZw0s+4PM3+o5PjvPh3507d3QXHLe/Gnx+dqbVcq2Nb8A2oza+gUX3XwNeni/xLXkYiFwtlTdZRfnNkOtXr8o3d7du3dKLbj2oFz34oB70fxCCfODmzfxfKq9ev6rDK1e0ODwgZyHfMEaEZ6rBPTpTRyuyGjZArs1nOAoWjfff7uMOnFZYOsDlRyMIDax9sVgwzqAFwcNmreH4SOW739H6i1/U+Uc/qvN3vUdnb3izTl/7mM5e+pCWLwG/94iWr3xCmyefUnnn+zR87FNafOXLWnzvO1rcva2Bh6ihpWKxASOzWmnj/4GUh3+jH/bxIHAD1ugjj7t8E+s9HNnHwg3tCDYgb7zxb+A3xFo6v7A2I69c5k1jOazbisHDBAjlQxlsX5OehTmlr4il5/7VHyZGXI4YRTi62KsUYuOaIgUPcCY/N83WDYKUkr0fgB9ScLlVzso4OiSHkueO7fhBkh+CiamjEo8S1pRUzigGjQZP9taUOeBB3/X/8j/TtX/1W7r6P/x3uvb//x1d+5/+VeLq/+93dP1f/7au/PN/psPf/A2tf/nf1+m1q1pzjmPh0Yq8bmvGglGGCNEAkph86PizP6PyS/++yl/8ecXP/gUtsA9/7md1+DN/QQd/4c9p8dMv1vCiWxq5Vrn8VVYbJl00KpRzFXNGLyDw9DYwnsfyHsj7gsNZYl8JxaIRUBynEUNJR8ZSqQSVkcQoD+sisnCaGI19GsDkJjvICWQhk7KKCIuaja6wWtxRIxQREs1BI5UV+GxL0CG7FZI4j/RKm7i8Vgk1h1NDxgh/KEfMNdiW5PV6ADwRQWyRr+eCLsYL+XDfgZ/rzSlBjgzGigj5iDYXjxv4+tj2GW1o1JwJkjYahWhnuL4JuGyRfXapFolrtmwLVZt1y5MyfEGREAzu10lhTp5eh+NyPx2LL/fL+d4LYF+h/sjrvWAb/X2gwPm1v+b9ae33At47RuTIe26xpF7hgaEhYj2WgmuS95vYnCnOjqXbP1J59pvafPbz2nzwIzwkfLfWj/+hli9/TOf/9rU6/59fq9PffVinr3qdzt/wNi3f9yFtPvcFcr5FLu9pvOf7Py855LV05eBQljGwaM+Z8UfASeT0Ffa0oI4JDHkPMBSs3bq3tLBXJciHjQgNBvXq+/FCi4MDHYDDK1d0jV8gXb2K5PPjhv+Tkpt+QMjnBfr1G9d0jdf4FR5cLnj9DgOjMKeN3z85ZxtQcm6SGCMKozP4yAPC8/MVv+w61REPUf3Lrnt8vvlb7/mAkIeH+Q3CzC8iK6E8GCPlvCtsO2CNc9a6WV9dIz6mRm+2wQ4HJPooVTJdgryXOJ24m4mvNrzNYw3OwvGRSp2X7RbFSSKoNQ+SkCIY11A9Qhf/yPsHL6OVD8lWQrOjueHjAjLMAVaYWzHYa7/OTHUEioGg9QRUt2ZWf+1NV+Ckpq+7RCVrD5/RhIiZqR3mvGVGuhrvfM4C+whhx2yPYLKZToUuWs1IXc1SO4hkfPpmXy7s71BWqNUKuiHPwZQkX42G9o50Ow6+gNb2hD1Gpbc5qUFufRit4auNsbUD+WB9FgZhFgnvYZ7nmT8dvTNv2CaRRu0AApahfnhWrrc9KZXJc8Xr3T7viTOiZYu9cHlDGe6OiiZQ+9xs9rrFF0MNhiIodSm0PeZ6Z4OIoRtNRkr3uwhiO1AzKmUwZB/fQ1dPzsBm4COkh1avHR1mCAgNxBiBFIcDAkn97Fvnz1gD0/uHoBFbQzM3soeet7BBR7PWMTCuRxU5ASyplvPXzkFkfhZsSZ8LBwZUhznDfIWrEUCz1ufc46GzRY6d6rbjJEfgAXZHoG+9aFSk+XrCYDiMQDMQhaSCFHmGRdrmDOr3XJuXgs8q50qtqJSaLV+73RrEsVMc20HyqLJmQO4EYdRWJ49bGW8FeIJ46iXgwAZcoaDvrev4O9WkPR32JqibMmPsTUW7JeGZC73mRwSMAekaiEubfR07Ac6lRHKWttN4AR3zrifMlR2fBazswvQu87zW84V7pI55EV/knbec+6p+kTWzRXspeP2eQIKO5phaQ3lKoHak2tEqpC8pAmmp7nQeA2JeF7M1MmhZJCWd4xHJOakjeTta6r7ocU06vIeYSr2RtrfzbzXta2pe9plweVfz6ysj59lznZ86Cm0n29cPhcMJ85ggal5w34d7vzll4rKu+JkNljp1XSiYsBLjBVA7osm5qBw5nTQxh12G/V3u67Zn4wg9gPaO/Plwj0sz6DtQ3SJCERW258g6sWW6ymeeum5vvlF6j0AEHhBRpWYyIhROmK/P9vNhis3MGkkdgRlT+b0+ggij8RHNRqLJsMtDGNYN64UYAccY1u2r70/1ujQfrDl5jGKkQUeusC3kLgH/Qhp5+f7DD1G+ATo7P+Mm6UR3j+7K/1D7nTt3uWE61unpmZb+a8G+Cd1wVXIjU9DXxmrNQ8BV/vuB5zwQdJ2RJyV+OHG4ONTVa9f0ADdxD/pBIA8AX/TiF+nBFz+oWw/elL8R6G8D+qbu8PCKfCO4GBZaDIOY2oRciolUlDw/b7A57CAtXdkpD6u+Vgrr4mUqJ0SEgrrDYqEFGLhpDNYVt29Lzz6r8bOf0+qDH9TyrW/X+WNP6uwVD/EA8DVa/d5DWv/BYxoffqPGP/wj6T0fkj75GcVXv6b4/ve0OLmnxXiugZvxGDYqw8iQax6YgvWSB6xL9JXWPCBdj0utN0uNPOAbuYnftBv6kYcDvqnuKM3ekeYAy6W+ey+/NJ0TEtgCdhnobr5scFlN2OUsUUtku1UHHjeQdlTFualWM13K3Kb2Ah6oU3DOE7LAV31yovRiVQYBHoNQfK3ZxQ+KI841F/xITNbi4fHVv/3ruv5P/rGu/pP/Wof/4Dd0+Hf/b1r87f9Ei1/7vyj+6q9q/KVfVvm1X5V+/a9rxfW25rz7oeCwWCj4QcwP54ahaDCPHYsDxeFCmxg0/tRP6fBX/ooOfvEvqnBNFt+otnV4/LTNGcfHKrxGxtU5OzKKadbJeyHM19fdmOTQeJPeFZsskDgzXrvZiLxq7WyoZ8pGjUFzAsItwoZhC1CSPluq1JcnQZzzg6s0eRWzDNkkJQorgJCP4o4YB42pSxHMzUWExEeK6lGjnVt4vRX70lmITMUudPG5Jo4CaE0IT6otlHRTsIjOqR45cgYLv50YjIlBWptpo9UOz0cEBCi5H8rDtczZ6HQuDyJPGQZLpm5On2wcrU11GL5Rlwg725yoEo4wlYOlwn5Yur4lYC0j52EkfkxZ+w18ARveM0bet8zaLtgb7I3fR/xezEPD9PuhYeorFa5Txwb1RPzALyeG1YmGez9SfO9ZxZe/qPLxT2p893u1fsNTWr7qCZ3xi4+z/+VVOuGXICePvD7/85Ll+96n5Z9+Uutnvqbxh9+X+MXHgnkueO3k+3YsWCGr9DJma5R1OJzbRpj3lnQvfsujmQ9eh35tLoZBln7teowDXo9XeEh4lYeD/uvE/g+mHrjB5wifLzdvXpe/UWj+yuGhDhYLuVbuEZ9H68SG9952RcTQ/KPWPCA847Pr5PRE947vyX+92DhGPz454bPvXGv2s3gtzF3AtS2Z8gtoJExR1ju8fG9ORe0JtBuRXpOpb7uIUERsiT2tsLFOM3TfMBzUoM+QyH6vUFSbsKrQB7VNzwF9ScvRK9+DTSXcVZfmxRv1gsSshOQB1I653qgufP6MbiN3ymA/X3NlwzkuM0dOgbVEOMJVurQ+g5NtOs4hht9wzE8FCUg/zpS2QcZYdiVyWJid5uu0R+w4bNhhmYjss7NqeC5J0DnW4Jy7CV+0EQO3UkfLmLxaNR3Qdqer6bYn/76SgZ2cJXS1uSJiWyYYs6G5LxEE0OyYD2E94T23cw7GyEFaXjfnnMMjCKCxLcpaJveD4OprxhHMF7tquiRS0+EYw0SXcoYHkw+/ypF8TnV6vhTnMDW7CJo1guyrmEWYmIVVtY5hl1E5ehsGqlvMRwkYEOGu6vS1QVXFPQWwI2KebceEsIZfHbYT5CLTj8xmo8NuIx29q84dmr2wNxQWl2AnuvnhnIdoRIoyr+H5JjvrLuPyqiHmsuELfPMPVjsiQhEh8QEmDsdV1JPVrgc8ElH8kIFEiYhq04d2j7TpaHteM1RvC843Fszd7GY5tKld7FK2jO5Fek4ATQxcl5tj9UHmsuqj/TVSPlzRsF6xa1WO3rRhlTEjMFyrloWdNfM27UtkB2OJyNSmY04tKZxezETOFMaMsL++EaTHNqCpovrT17os23XmRmuWheMBTR1OmII62WLhabMdbHwOjk6u/Q7w+c4f4KBrm9cSw9nW7Jglu0Bi5n4BavEb3AQSKEl/efPwBt5gNohZC3QD0XwuNaFYsw9pHVHPSip2YFrvNSrl3kxwM5VbhpH7pItHMK4x98TcaLpfuSM/4DczxUDxiKCCNHgayQZzypaWtxem6lPfgi1A+pE0TiV9Ej3YhtHsdAfvGQ2MjtacW0EYnq3dNfN9dtaN7qt8ZWKgKtj60OwC3gsmkIT3Ne08P3YCL9o20h+sBE6teSfbStAZCCn3EysDqUwdLGUdFNwyxOH3UUSdNmOlvteRMjFdL8pq24yiuhzVY4pjbE5IJVtPaNPuL5xW81p0E85wbcN6xdZp3kjei8z9H5jtxFK2aL1e6+z8nAeBx3kjdOfu3fxGoP+tQP8bTP7Wn/8qcBkL8eLhFjncfPo/D1muVlqeLfMbgevVRr6kfQN3eHCgq9ev6QY3av5GoP86cIcfAvqbHv52x9VrV3V4eKCDw4XyId1i4FU2yNMNhQYrqodtwSmPoggYULCLb3YHFFrJMwEbkm8kgxvW4WBB/UELJrjgRjbu/Ejlm1/X5nOf1epDH9bZU+/U6RN/qLNXPabl7z+s5Usf1frVT2p83VMq73if9KGPS/lXgZ/V8Bw30mdHvEZ5CMhF49/Ueky/nkf2yPuw5gbTN5D+Fs+avVpzM7n2jTvjb7hB9w1+QuwZJ9iPDbIGc7e+kS9D1oB0TXOokHDhhYX8hy5p0twkW4xBoKqPeOqnDR8Z1bgukK411ARlrPcTbQjJwwnZeZfzXMUxOICaEaFBjmCm1GMoLCeNXBNwxEDI3yC0FA/fm/gAABAASURBVAUjQt475YGekmRLhJlBgyw95sheQ8MUrW8fa73EetG/J73op6Vr16XDK4qBjFgoFofgquLP/3nd+Ju/roO/9h9qybW21FrlkDwe2kaM8kNBTqQ0SONBaHXlUOcverGGX/sVXf3P/rYWv/iXqLPAKQW1tUAfQJAwHPA6Zyd++Jw23/mBxuVSEj56Fk1fcu5t6VWMA3IQl4DkzzwiCJQiJIWoqjyK++lsEUtzfIYxpjfEsG1JfDCnNFXEZajieOuQBekmj4ONU7KUjzqOHI8/vM+Fgg6wbWnT0uFdJicFgxWe1gb8kJw7jwhQXT3fO9SPyvu9PqByzcSJ1Q/AcwvW0ufDyokigLkMQIEpagBrfn146q7nXHMezzIc7MsPsCxKFTNy15dYdXhqZ7z6UbpC3khYSL4GYHN04hVD5eGyZdGikRPMtigiWaY1gqqbM1w9ggCa03J+hBSvC6fXM9phDpsK2mBb+rXAELxKiSZxJMaxG5ixjBm3QeY8/L6T70EbrZGja9gH8hswvA4Ua2lzrHLynMqPvq3y9a9q/elPa/nu9+vc/3nJKx/XCe+LRy95jY5e9rCOH36djt/ylI7fi//pp7V+9us8GP+RtD7TgvkEr5ME+1VYY50fM/fYrG/02IBpK7DZYCQWe0FvM4XJGEKUkLvgtbeg9jAsNCwWOuB93Q//rl65Kv97tDd4H7h54wafOzcT129c11Ve91d4b1gQ6zre1433xGA/bIei1kd6z1b+TFyet8/Ee/I3CP25eO/oSCdnp/LnXn4msh7lUfPlAWwXbM5ZXYgVw45QIBxmiVobhvfIRu5H1iWHvcztqVmSE0VwSm0Ph2LhaUNuCZeInuO8juRIcgt3wOM2dApW4hwUx+dkSlLiWpPtwDQQu63G2WUUYnehrFg7SX1eXWp7uJLP0/QissukpTHTQ2EGWAIaBq0qGTofwzSblDxRlnn64KPXMokv7UiFpTcSs7aS0d1dOcJQ6rpRaF6H68tzwJYGegOx00paQW8gWivyNdK5lHQFr8GrLM8M5oVGWOVYL6ej6tlPHixXR7gYojdfFqnPQ1uMKasZY8WBJi0buhnMPoIe2BXudmAmiIJ0LQNVlZmEyI8ISR0OrHo0zsuUNxsXTUZeQyFliC4eEaEIkK6gD/mP6JVH0AOfMgNrah4A0KDqWa86Zua3vc2ZVH9eIdPGOdpwvGHdsN6wZzZ2K5iaQ1w9a9tjYhrTVwjkjCNF4X2CltcOUnXX0ebY67aQHCJzsx7BSMe4Jhaj2oJsmrnu06S4TI9zREUEGzwN1LlQRDgBuG7lex+KVGu1i/7qLBpZj99zHeHXZPKXdR4LOC5cm7ztC8zsNqme3ZiIiFBEVHtfVpY1oLgmgmD3F4Gft2CplVI/PLzR7Um2wBTZ2TMpNhLO7UjCnSfqUBCMGOYcZDlhS/TrZnJZcQ1Lg8lHZBVbiYigshLykXaggW1p/N3okpDeTFGb66puYuctqWdRkYGohXrUp8eYWkQkE2WitvVcPweY+WZqRMysqrqM9yQllCWijoHSMxyDeUnrEXsuxipAICIQsZ3nFAo36VXxRXkZW73uPcMO28AJM9Rx63D5YsHHFAhsLfdJgiYoe03HnjnxKH3ULnOrMbK28+YwT06nUPO9HDrTwqMHbJsL2tR6zJSQHgejNGdxlUbBbltOpprBGAnnVGrqI2LS7d5alY6WK6T2j4BwEmK/2SXnWGmICJhgr5VHYEkh+aBO34Kw3ZDrw9fMFDa3cAToLwQnG47cBolPCkDrceKY+anQ5uVkA7/3FmzDrJnfIhmvq0FeU3E+6BzSfEQoogKFynXIrKHdI3bNtEiV84wIIjq0PbyH83rWI0JBSIewzScyobA9gBj7LIwIMgwbHbYbIoLwEJ2mg3oBJrspxXIej+7VO9avdVHGIRmHUYDtOVpIepzu17RvfPytv9OzY/V/dH266Tk5kf/Xxk27YXKib7Jt+2HXyg8CV8u8MfI/3u56i1jo4PBA129c003/+4C3buqBBx+QHwg+cOsB+T8J8QPC+u9AXc3YBTd1w2KhYQgF8DgJXXaE7AsLY5Bs52vc1yYYuckskvrNaBCw4OHccHYi/ej7Gr/+jDaffVobHgKeP/UunT/+Rp2/5sn8BuDmFY9r89o3qLzhjzS+64PSRz8tffGr0re+I93hRvnknrQ+Z+v9uI4fJeoduQoyH/KxV+v2LRTba24q19x0GhtivN8puXr9sIAK/FxRgMQ0zVJbSj3Ujq54Vc0dkbcQJMixlRWHYzokwjJE/cDlywtRGZc2iErOOooFlFJmZNNIbhpswb+1hskKNGaUsSEEsUpO7Si8xiOCIBPIHa9t8ZpS9RfJoeKIGJIrbF4oNP7gjpZfflbj3SPi2U3OvdhnIUuCZPLKjVu69uu/qpv/6L9Q+Rt/TWcvflBn8Gti/Y2rDedsU4pWPJRe3ryps5/7BcXf/Tu6+k9/U8P/9W+q/NRPaxgOtGD4IC8iVPJaxbJ+7442f/Z1rZ79tsTrIoYaOLCJA2sVtQt52VAKc5d5OYIaTU8/puCjiCjGcX1sW0bIW4CThpqN8sgQoQxVlK5qwLuFuwZq1gjimaewHeuQmshoGKkXvE4jpgiesRmMJqcUrtzAXUwgsxpxodDgAGQbSj6Czu9ZDi8zX4E3HOt1W/rbxanLVT2us+Us+XA8s7Iqv+bFeDUCCr3PCYs9cS/Z7zk7V8TIR0qfB0HVCHH4lDguFFiMz6QiPKJZ20lnlww+QtLOjEpip7KTUOdW+Rpr3Vphrug0uZ4pKkjBTqsddho2iWdQWxX1Rs99xZh5vDKIYgpsvPfKrLHhNWKM8H5f2iCt5/zwaeQh4fKEh4R3pe99T+XLX1X52J9q9e4PavXGd2r50Bt17r9yzIPCkz94mIeET+rszW/T+fvwf/azKt/ilye8NgY+JxZMdzEsNPCLIl5MrKgtjjFzPJ/sRllE0NOYNbEkzxs5NiNCvk58rQ3DoOFgkP+a8ZX2DcLrV6/J3xi8eeOm/C1Cf5vwOg8Mr169qnxAyOdOUN3j+z1gzXv1yHuB7UJtmiKCcyKteG8/zweEJ7p37578OXmHtR2dHOk0HxAuNbJfmeuTEYOmw3YD1RR2UNfCSNtK9eS5EnoAy8QsXrOjjufiymg5bg7tHoE5R+bDuULCzrS5tto+Y8q04fORcZAp6fZr4PqJW60tRYRCauia6tHnQ0wl3DOB3DHHYttEuLGC9JhKZJ41KaLFa3uE+ANfI7a8bTxS+nwGXdk7oXY4ogOqRHWawqxtx0gqFCnd2buPWkR8ttmjH3N4Tq43x26ety/hSijBPHu0I/fhlTq0wpESW6B6MF6UakPSpBqSMm39mKMF9bS8jkpdNSLPnWtmGEGBEZRkZHz0rMFxULPmiK1pq7iAFeNiwjZ4TwvGMxV0BqK1SE9guVzBYjZYu83+OVMwOnKVbf47cRilocdgkjlrJnJN/QyZcHS3t7HB3Ixes8+TU0cQswnE8zQi2GvXJoj5inrKseFaroUppSKllLoQkWC3+VxvmWixHq2xMzUa9XzC63KKEa2aJqk6BTuNwE64Q581z6tCme2IiEhdeUT2l3X+2SY/LLzZDnOe5X5w7uM+2ezuI7cxO2LQriPHq912jTXDK+2ojHsvztK46KVGI70Yzz0UDm2Y6Z4HcHhzbkUjm5jxRRGhgDEQU7Nt2OmL03rBa+QViL7fIrjgQeUd6cugWlM/+VkbpKMQvKmKoaJB9QgLanICfR4QOXTPsXeLDN6a+1q6nWk0ZxZFty/nlYqYhPpY8uGUHmsnXFIOR7cwUGuz4QBl1zKqa27U3akxzZvC+52puGhsFL0nlN7exbxUI4mDrZ6C1miLoMs1IrOZSCWHqtq8L3Oj6ZWLWWXOTvPNRY1LJuhnJtZeu8zpqt4dfM7fy9g1ewCxONw7E/W+zRkd+0E7vItBRNDNAk3b7HTM9qNv5mUcJ9JpcniE16hGuWIHXLaZHUlQ2iszjw2X3x5AvdDw5RjucDqLZDQ71Fhdevj9yJg7a9ackZi+dvgdoy1L28NuQyRGoIEI5Dbk/hpLzpcfUk4xpmgM85N9Udm6S01nXLIuBJbGXOZrrszvcZ3L/SKpndGkMRXRGSRJtPTlSzkD0pSsqx6utVmP8oPAk/NTHR0f6S43Nrfv3pP/qtRJfxDIQ7TCA5M8rxQuPITxN9/qg8BV5m+4SRK8b8oODw917do13Xzgpm49cIuHfw/oFg8Bb966pZs3bvCQ8LquX78m34z5oaFv3nwTt1hwIyc+5phecBMVCrTaWF5VmITnbZsQrO35z/PGPJmiYqDW4kBDHGgRoYP1Sosjbma5MV199vNafvBPtHzbO3X+GDeyr3xEZy99OP8NrdVr3qD1k2/X5o8/qM1HP6Xyxa9o/Pa38h/YLytuiMcVN9brho3yIRI3f76B3HDjbGn424C+oR7NFeK0IQdgO26EGz173oA931wFC6h6PYd2+/VkwCgGaxXB1phrm0J6UbRaxSS6hUFZfCTYAWjQ2O5TZKfQINE7noL8aOEZ+hECrDcbnyPTTxHrYiKDgsy0lAe+KqtS8iKEyTmZc2yQIw5smyx2QNIYV4oIIA78LdLrrWuEwz+Ukp/lnuEYC63Pllp9+RmNPIwbfD16zhQduRaKb/i5vrx7Inb4hb+kG//g7+uB//6favGP/u9a/dqv6fyX/rLOfuHndfbzP6ezX/xFLf/DX9bmP/k/6/C//i9147d/S4d//79Q/MJflBaHzIsW7JKvN4AmMY78V8Cf/aaWT39R5bvf08FmrQVz4NQp+COugjoH8guIkOli4XyJnaBLUvQ4xGFBrAVWthgQJooVA5sM936/znEwIgNRaCN7xsuUfQuFeZ8TD67AS2NO1gpxphiS8wGJMWC4pn0RjgpYcmjmEJoI+6nteXRuCNzwCNZIT8vKcGpHcK4LCR4eob4bKLRQhhbU3ggs7KnNXAavL+vhjrhhL2HE3+MdYoS4sqgTFAgIryXgUFk7fQD7G4dFM4lww2dhBGM6yZSH7lGWHUyB9ZesxsiklbpMJ2E5jgDOEUZrdpkPsvqZRq1eD2SN+VeOFfYEF4JkBKZFz+Aj+7XBP9oXwlJ9H6MGEVrjWxG3ThR/j5Z3r6INi/MQlNPobxJqpVifanFyV/GD76h89WvafOIzWv+7D2r5+rfzkPANPCR8lPfWh3TCe+zJY0/q9C3v0PIDf6LN578g8b468Hmz6A8JeY0OfHYEr4N8TTM/z4fpMDMpIoAEzVokLA2De+0cYYsuYtAwDArXBYcHC/mzyd8g9GfPNT6DbvALq3w4eMOfSdfzM8kxw2JwFRVe25t8OMh7Ny8cXz8RwWt6UEQk1vyyx/+W7snxifKXaXfv5oPCo5NjnZ2faeO/ss1nRJ7QQVJo7yhJmTbmToaQUSBz75HbZnZrqW+tBzzkAAAQAElEQVRUpyhGU4ejjdy/jEkrtczt+Z22NDyBGuXUpiGId220bXPsBRI3sXUMdFqhkpEnE30uPSQhirhYqDM9hiCHXg4HGwT7NZ3D1K4NVy6me8zEtmREMPWyJXqNGXNB9bhJVsXZRlLZmTfSYB5bvTKONqp1Sa/9jHnMlOkgwEuXyw8lzwORDsBEYy/mBoxNY2edSeCct14AbubesmjsHT0B+40EzwXa/gnEQ923kZW+mK8+oLrDNdFj7sftBr2zInMXEROV18xkVSWybkjMkyY09lXbwy9Sz2HLbLU+AeR07TvWIMqpiG1z8ckiqenWqsua6hzUDqicN5KLtpFVeL7b4Azg3OOzimNeEzbb/PM7w5KlyzmTQcOiWWFVU5Bt6N7S5HWUdhqpkZHSXU11P2ft8TTNi1mKw7qBer92mTvnXBMujlD5iGhjVPv5+ojA7YEA7X6JdhHYmnOaatHn1KW5fdhnXDKAP04UsS2aJ//Sy9wxHdsRzOxOsPqSs7Oasz492F3uBk1T6W4ie8tIL8RopOdbSEo0zsLp9nkpqUM631B2vigg91pzwVoDHsuAufCCgCMiC9Ux6mVhHVdtBNAYMoAmaDoCzUA8X3NRo8d4Tqw7C3Y+y1TDqh/E7s850wlJfyYno1RNqh3oHiIXlxREBqXRylKob3Cl5SmpheaLv/G1TnOYa6or2OzwDlbUDPP+8FEvKo4cBNmaSzXVs6kqMVnHTiM9kVUc4HErwmbCdirkpnQ3kcrcGm3SEEeOglT61Y7Aisi+Mc8jvNEuF45BwabPGec1bLqh8+k0lznZ2UraMWnQBfNAXGgMQWzAG9sMppwZdVXm0TgB9MTW1thqOD21SUnrQkdS1kAysBvj9ByTs4xmZjx0ZGSgbZutFga51TC4cGqm2XwNJDnrSKZRdcahOr4D8/LGxjnGzsvOTUQownBEheNLMC1QGXr2VNh1fo6A6w2+q/lCm41pO1fHGHIB7R6uZHR2rs/LTn4H4IheK/DMgcnw7sG29RDun/IHGO+Fb2SWy6X84M//RlJ+04GbmaPjY52enGm15OEXN0HcF/Ksb+SmsXBzM2q9WuHj4Qs3cms/eGFOi2GQ/2qw/6rWTX8LgweBt3gAeIsHgbdu3eRBoG+46kNAf2vDN10LHthFDPINoIIZ0iYpfnigri8802pHwEfQA+VJsoPAXLT5hRYLwEL9UCjOTqXnfqDxa1/W6mMf0/Ld79HZm9+ik0dfn38l+OzVT2j5yJu4geVG9Z3v0/ixT0lf/prie99VuXtHZXmqkYc8ax7gbdiIjSU3iBse9PibIusN+4HufdiwVxljv28kifc3ARPMb8Q/Mm/f7DJjJcLzd2fLegPxqRGfJywNrskmxT6UhDXhKNRzHeseATm1MmmpZFh2ooSkoQqk0EI+YtIoTAuTSARzC9bGoJLnV1nVo47l62vUyOXPvIh1dnCuHZMpJgZbRoizneUym/pmlaw99ksi0adcHJzeNttRC8aJCG2GA9m/fOYb2vwpDxzuHkuMWRQauSY2oERoACpSHFzXwS/9Fd38zX+kW//md3Tzf/xXOvz//HMt/sX/Swf//T/Twb/8Z7ryO/+Nbvy//zvd/Of/VFf+878r/cwvKOJQfepep3x4zrntdHd+oM3Tn9fyU5/X8NxtXQm1eAZl4HA87ydOkWwFp7ioTUvTUQQXygNdQkcG11FkclBNCfnALWKYgfxZ7rkZETjI42TYDQpRBdnyUdUOq8FruZpeZT1/tl3G0qCihfCm9HzMDew3pLKGCUYKZI1DwVZCsvB4co44MAK9yHHYvaVZWChg38T5tiu3AMrr9ZiGOSjc9DYyV/k3wQM2c6uSFlGMZsJaUnKdpqWIYJ9cKy3chEbL8p4G/JhzwoHOyXQPcmbIQjTCga04FSsHXeAj3BUsN+uGdSlyzUUwUu+JH5KAR1c/zJVuNGmuqRY5K2IKeSM+21xSuQKvY8McU7LmDeya1+8GbsV72hpY94OxTVnzmbDRyPwKdUpQKTbSeKZyzHsn76HjV76q1Sc/reV7PqCzN75NJ695Usd/8LCOXvpa5EM6fuRxnbzlrTr/4Ae0+vzT2vCQsNy7R42NhsUCHKhfS0yZ7eZKYjDrEQxK85pknTmqI+30zDqC2bRhseAzYlB+g5AHkPlw8Oo1Xbt+XX44eMMPB3lQ6H/L9sqVQx0cHqhf1xt+gea/HrzmPd/fIBRHvsaoG8FZZX/Wq7XOzs50dHScDwbv3buro/7tQT5vN84lT0xnCxsmWQGLo6VBxQyxsY2wNQfRnKtc+pxGx0NP89wsGhA/pjnT6GHWmQF1OAmQthGXDWp6mnUa2875BkzJGGqi1zbX2QdI720dz4ZR6ohF9WU21Wrxmh8ENbPkNYrNEK7ZqlQv15NanUrQs58h/sz4CM4GfM/tso5cczzXQO2Qa4iITlhiw2Tfzci4qDTTTOdOZ9JoJHNJbUbZ7qalYS43DMMphtyxH5qGw2mDYG+FrPcYcdhtoCp9koX6kUlTQB+ue5tksKalYB8dGFnIO1nz89zYl0G9az5MRyKcCuADy0BFm9rWtHOiJ2Wf7XYwn5iipIi9c87c+hyYgKbDSd4HY+4gPk+q/QlmllJZm84KyChF/qm6GNsgQ/Njawe0gchmT3FKIqcydxMT4o8dBSNbSIyzpbAx6GVodnjdhqk8T+RdCLIT1PK1b6shlIpQ9ERsW+CZ6rJ3hGydM81xNh1r9Lrz+NQvnVd6nN5Qq9U6jbIIKSI7bY+ea4lPgCbizExx5iZjX5lF5jXR/eaNbv8Yma/b3YGGTNmvYZuB/INZ3SiSaBk7dRAswgtJKnPQLIUPTCq0HGs5B2OkueNzLuwOhz215p9slFbnEg/O1hzjCU1AgXOO0aJ2BBE7dhrkpJx3OwX2s7C98Y5H5RrNLZ2pjSr5oeRQ3jbkkobTdlHIB/fdn3k0FeZxnrvhkDnfRgukYXci6lCeICpeVdgQB9OwDy1bhB1+WVSYNNXDtusK6gRuA5HNUalsO8+10Y400mnOvjToeNOhv6RNGenrlmeXxE/S5ZgkWHpRLma9wect98I8YfMWs9UGjopINrAvbV4fte0vjGf4B4QJTsIvqmQj0Ck5B/OG6hEOqGo9oTNfpwPFQGSJTDFhmEwilft2UQimdr7BM5mUVOsySxCS8kKVTNyymGn0+LlsDlMOM5Kad4xf37+2pOM7tmzTLivCvjfvJDKM2hPxEyke/ccn5Bj7YfMxCfCezkNsG/MRCJuHcCZ8+mFdCzje5yLcZWS0vr5CiFRuQVhLV3Y1qtZa8xDP/+7RydmJjo6PdM/fCDzipgX99OREfki4IaZwI8iQGrnJMfJGiJsd/5tKrjHiHHh4cHhwqPxG4I0b+W1A/9XgBx98QLfAzQdu6jo3Wr7pOrx6JW+uDvKGbCHnKgY3briCeYaCPhdtxcDIlUWkjyF5OcGgFDAyR9/MupYfBAa2lmca/TDv2We1evqzOnvP+3T6prfq5KHX6eQPHtXJyx/T6WveoOWTb9Pyj96v5Uc+rfWXn9H4vR+osP7Cg868geAmzze7G+aw4UGgx9rwsG+93miNHOFzX3yD1/ZohO97l7pt5uS5MnEyOAde44RIjaVUH2aeOVi/NOsNO+vFxiVzqPJmsCUp3SXvAOCxIsIhci1nW0IxBVvOqDCfGgpNPrp0fC0QpqlHridqq1LWqIkgyXvmPRGRAdycn3OT8hwPSOGwDNWjMBCt1oH0/ClHFJ8+PGNQGVKnqwlNIZTNLMrnEEVaUCQi8BaN3/qeVh/6hEbOa3C+ilkulMJ5MoQ+lKj5iyuKv/DzOvgbf1PXfvMf6sZ/889043d+W9f+5W/rxr/ggeD/8/+ha3/v72nxH/116cX/niIWqjVY7bQf1OK6ZpES1974+c/r7N0f1vrpL+nw/EwHuAeuhUGjEtg0sUJ537xmjJwPxRURgOV6cSoooxwbOd6ILQ3EDKmFhE4vHxniFMNEOgpVioI/powYAlGAFDHI9dWOGi1RljmJIxT0orjnOlgH1hHUVvqHrCOOkGMGyvcalh6y54gj0h+ZS2lFtFmE0CUhzXvFPl3VLj59qgfnwAp1aLgzUqIODSmOwrTxQgzMlJLMLeS5QCkXyERcP8LjEw8bUfVakfzOeUIugu21FAVn1Qag2W0OVZRgRNcjgWYuSSt2Iu1FZHNIBD1FXBuN/Jwhfizm2S2IWfOIhilXNKQgm1KsXxK5VFDmFwQGDQXGQcS6GR47KQJ4qZhijWMFjg2vozXIOCpsCFpzfY9E+n3S74u5n1wAAa/lucqdOxqf/S6vya/xy5k/1fKd79Xpk2/V0atfxwPCR3T8Uh4QvvoxHhy+Refve79Wn/2s1n5AeHRPsVnl69vv8+IaY0hGqvP2HGx3ML1UPT4bUPXsg9QQXdKuNSwGDYuFhmGhw8OFrvCA0L+sunrtan5uXecz7SbwXze+dv0qMYfyNw0HPvfEmjesbb1e84uyjQq2JxUR1GfnmYD3wZ+nJyen9XOWh53+5dsxn7X+VqH/iY0N+5h54gjWhMjeC0k0cu+cZZg7xhMjisNn3fthyLnm7Tfwbxs17TOYp8evYBDnIaq9zTC9tZyPNcVZwXabj+Wkjn2f4yjj4etY4dk46ifAbNxZ1paNGbunboPS4cgJnrPZvRhTiTnvpCQv6Rxnv7GzOjsuiYfytiB2m/P30M0MdDmjky7ijYXrS8m41jmsqXmppd5JcupUraRnt8s4dyEPk8gIrnlO5DYrYM0h4Le9tQ5iaGpz7eyO9AAQ/pzcThbCzbmW20FriG0vHPC2pwxLzsEVNqt2sd/3RWSFbeA8wHPPEYih5QTsT7hzWvQIG/dF2NNTrO+hUIUlJRset6QKW+Vun9WgmnRsB2xtzVeN7B2SCp11v6egKmUlconmLoND9vk5F55tn7sdM9T3LbLTHzlO5QjqC0dlMukjErUR3b9l5DKO2YHPJaU9DdVOuTbVIxpXrda3IQhsxP9BgrqetpHv11aMVr4wlzLpbcmd8DrwC8nHrJ3dI7hwJx9omsNRHfZXhIaM0s7hvLpoNAbacfLjQNq4PHrVMRyHkGWSdN1OLhSDgH8cmzKVhxcfoSkXFYMpzGc81+2lhvOIynC1IwdBNzmvCdXru1Lq9punxiSyZloM0GT3p5nZqdWAblsCWnNWMbetT2NWt8RE/dOmodkBPbO26g7fDOe69s48Selj5ZoyAFKM6DxOBlpr8rENs9+QXMJQHq2GhZEcXYaamL+k4Gn1xVh9mDRPVsoUcaTiDnighNRPo3zYoATNFqvcjmPOyIKUyIBLOscY1UVgNu+BUc9k+uCzFkZ0xYtwsgE/NdsRUgKhUASQ1D8Cmaz2jywXsM7vASH5h/XtyjynDKCWErU3BzhZhYcMmh2waoHqxwDhmx4xr+TIc+UKQQeQFJJhoUuOsBPeYhDo5QAAEABJREFU0jWFHeJw3RwYPSUriFQganPcDtIdvUINog8g6qW0DqwbqHXKzN/pRnLZFTkmQb4M85agoBuIbP4BPRU65yCyjfwwP/KDOSJtd/6hf5i9S2a8L2Hi8s3bQcD1jX46oZTzYPyUzFvtyBq2DRJqSLItIis1fSvMdrhmzXBv4HE9RG4/0mao/6EOnB9U+a/59m8v3OXBxd0793SPmxQ/GDS/4eamOJl43+BY32xG+cZltV7KNz/ep6DkYnGgK1evceN0gweBN/OvBT+Q3wq8pRs3b+pa/5bF1cN8ELg4WGiRN1+DghuqiFCEoZTiGLAxpND2gGM6bDnXl19A9sCJGsPhgRZXqD9I/jZg+eEPtPnaV3X+iU/o9I/+nY5f92YdveIx3fv9R3gQ+LiWj71Vq7e/R6sPfkKbp7+i8ux3VHggWnzDymuqLHj1DpF/TW7Fzd5qXGvNw9EVD/027MsIN/JwcEOsb+RsF/TCZ2PeCDdZOLejdVBAXjYSGp0X42uoqSLWra6ZhdtvH6oqqXqE/ICwuaFYdDcyFirgXMz7g1msJxyAj3hrOSb+rVTWTkp1toTmnivzpQgyTUpCUx6MF2nVkZJrXSAHfAHydUR+YQ9db2iSATCLBmJzmMBEj0ABHi7ID5xVKmMHrgPXFA8LB4Kcf0B8WKf2ghrD6V0tP/wZrf74A5znb8oP5IJ9H3hAKGRp68yHbFzjMhZXpAd/SvELv6jhl35Zi/8A/KVfUvzsz8O/SDEsNHI90KlwLRRyim3myMXN5JjJ8R2Nn39ap2/9gJbv/7gOn/uhrnKNHICBMResxWCKGiLEFrLoPhtpZP6E2A0CiLEKQKbVOrsampCnIcaoN08jHyslKe+LyzrOhOWgIYcpakeSsR0/HSHnyUnKymLrFUFw8+ca8MFIuRhJ+MIEUkiaBWB/4NLmHFC9Brc+wh4MCuR5IQPVRNYcMbw/Y2VsKYf0AhM4KBEG43iNqJkrSHZRloKkSVYyThljrnCePC/DOh58jEycXKNuCPTIXo3MQfLrMhVPJuPE3ktyQXOqx+jNQzWtdCqPsE5eydqhtunpg1YEnAAtyd6xhzkuNtPOtFpDypS5E921KK56tF30mHZ0VCf5s8Gssr+jB7EfOar/cUXvbIEp2lBvzbw2xKz9Xtn0/KUKud6OwvvqyIPy9dEdrb//fa2++oxWn/iMzt71QZ2+/h06edXrdPyyh3XPePj1OnrHH+uE9/TlM89o4//Iab3SsBgUfKYIqRg0BmeMeZbcY3RhTGDgWbNHxFcqLUwkHB8rWiwW8jcID3lA6F9m+Zda1/3Nwes38p+8yM+2K1d1eOVKxgbju9bI+8GG9xd/1nqvIkIDBe0v7K8/R09OT+VvD97lc+cuD0n9+XvCL6L814tXPPj054p8hDvDa2GPqSXDlEE9Tqk1Zag7+y2Tdbc1HD4yCUt7DIc7uXLujfRAb3UzCVPUyAvNRO61FY8T5Oj+COXhEmLgiEq4N9LZusmexiq51MwdCDLM9MAWV6Pw27YAbiH/kSKQQBwRTc+iAUNreWi0Wq1wHReuYYjWQkMMWUt51NwI5Awu2+Ew60RYTdg2vJd+JVr3iEW2RH0gIWvWtrfWoXp43Kop2h+bQRfYXD3sVmmwhSPbkH3Qh+a6ODwjkV29KDbkwx6fesO25s7UlYczU6GrujMxemMfxdzNGpKv9app/yAu8Ae8gWgNq6VE+qPxwhIHzvzFGmo29oHzTN+t3BfvypyzM6hgEGATq+4RSto+d86rRu1do+4L406JWaUGRBVTjx2RHVSX5OYcxWdMSZSsBU+UiA+F3MSBRu9mLaADo2JIq+dV2r/oHrMednOhZfPc+1hVJk10DYysR88c8nVQ3VM/5QSUQfzEQc11TFoGIUVkbBGaHVsj+Bxi6IwTvZgwVP28FQf7ZjvPTZ0yZGuZSK1sdWfsCeqElQ7yCnWyRnIQzk3dkdgCtBpjJZ3Z2TLScOfcDtt7EONX6OLh4WB36mHXcVGaf5gIuN7sM7qdcqfS1jtpTYmcVGbQBdhrrpNw13w7m9Y4BOeInhqzUIj7t/04Uqfg++kOcJ5h/TI4t+GysDzpU95+BLbXN/lfiOLBWhzpTZOvHe3srzhmsVhTm+d1ktC8nrpNLajJur/Sil2yjsgaQWp7E84BbEPtN5cxZrwj6wtvRqLuhcHstxbRxL53sj0fDI+TodlBZNsx2kocmc7aOcRotNXq2PZ2Xc7bs42T52KYcoJRT6qZ5wGBtV2M9ubhq8mTQtzleo17If02X5qtY/8amIXNVP0kR1Z317BTx8ZlmA0Q8/nN+FQj++fv9tfUooO6gW7k+2SL83Sgf7KWReYpl1SZXxst1Gkdpnbfa8yAWamZ2hyVqT2UiyF2mjmD9ZovTZoK/4DHukd+oF1zk7LkoZdvPHwDcufOXd0F9+4d6eT0pH4rkAccI/Fl5CObH4BH4BubNQ8JNzwQG/Hj1rBYyH/t1zdJN27c1M2bN+rDQH8b0DdNN67q6rUrunL1MG+qFgtuy4fQANT3SdvD+zIM2J40wm+WNaxozLkUTmFpHimoM1BzYblaSdxUlW89q/Fzn9P5+7mhfOObdfraJ3X68sd08rJH86+pLd/0dq3f92EeAn5Om298QyMPacr5EUMtVYaNtCjULdzM8gCQm1WvF4uHgdg88Bn5IX1kHzczJAdvLnU2h5nCFJAM9SwLkxbHiF3wMSyvcoidddnegpxmFMdGya1L3XyRgj92FcsJ2x8LQozDnMIfxkUZIQ5UeikIwM0c0GVDJACaeQT2FI2JXpujq02/2/gsYTyqyT+4EU4NKfzHhiGOJvs4nMoZKX64C+XhOMNGD6a+uLYHanr9dg10i5AWSHYAWXRA/AG7vfnGszp90x9r+eY/lp55VsNqTWapDwi5gS+cUy405rmpgBPXnYKqnhjwFMqG3ed1NPJ6ENdE4fWRm8ckIkIijgum/qcLH/m4lm98p86fer+GZ7+l69yQHBIzMJbnR2Vhynow5wSEecolY44ltCFC9Q9TNJkRdDSbOT8UWqZbBj43+ywrWANKyQAiaJnA2FRm2YUdqxmFEeW9diw5KkRYN2efOZCpyAHOCCQm/aCB2IggMfKcDt5T6qh6Wb/wAWwvdLAKigdLKeYE7HcdOLuKbes2UoYG/Jlf5FJ0UrfFPAZyBvngGrVoCOKtBn4ZaYd2jyTtpXafHUNUWs0hH6aMqCR9mAZIGgrTsRL4bBnhDjiz1rUW0XlcsxZket6G48iAUULTgYfzlTGomWMfHNthraLZdSivjWA81UahEeI+rw17a1TrQ8nX98HK+aHWSMaowvkbteazo8MPBtdlDb+RH1wX3nuLeO2NK+U/0XDvttbPPqvzT/NQ/d0f4AHhUzp/5et08pKHdPx7j+jeq1+n4ze9TWcf+JBWX/yiCg8U4+xMA6/ZBZMe+DCJgUnROFkq8LzsmE1vo+p6lPvl9Ygj0kKhBVfOQC3LxbDQwWKhxcGBDg6v5L8zeP36NX4Rdp2Hgzd0g8+8a9jX+Mzzt+WHxSCX2rDmFe8Taz47N37vYNOHIRSxkPhFhh8enp+vdMzDwKN7d/kYu6Pb7TP5lIeG/uWdY9SP6MquvIwOxTYoVVbpRRtbz6UakTKqM6hk2NqytpT7I4VYDrjQfsxYzruQk4THMYLakczFzrwhYgBz0exwtpELQamRs4ALKhHE7dBt/nh2aBtzbq7Pffu8fUaRLBIXYtqYOe+M2HYRu9G70931bbPm2uUxnY3cSeJ3C0P4/FayxkRyu13lapSyUtgwVI8a4VpKv2ZH902U8/pedHJv/aadZ1ifkLmTdV8lLszislAXa3w0eZmYhV3mdqphX2EdhbEN2xXdu2/t8r4u6ra07OYO6tXM3peu7MnL+EK2sRcKK6OIk0ZXB8a4rMVE5s8WhHuunSy7BvW6p6rODsaKLT1pAW/DJS2rGamqGrr86DF4p2T0+Vxs7mCbszNn51DDXk6f8mdbbNNOt5p6dZqakDnNmuIyOC08RDgP7f6NWMcYF4LwNY6Pl6YhQvzpCUhfeNCzoUOCF0LT4WIlf1iLwOE2yRoUkWSrU7ep4PKJt0TNkv6Nrt8EiFZE9vVsOyAvJnJJcJ6pfeDlg9q9mI9Rsk7If1zKP8iBgk59ry8iJPziSA07JVxcAsKyBb3nYaC2RmE7qNEIUeISEOT1gMxHMnHi4MktCCrJh1djbPdFU8mCZt8cW69YJMhGQWLbCagM49DQa3YGF5tB5Bx4osFu5kqjVAbD/JhWB8mgnuE1d1AofcGoagjVw/GMTENj0J7Dz2e5XbYd6XjOKtmF894h9AY8yqNGesxgk6NAZoectSC+Y0vHpHpcw0T+QHqfGrmzfd7EeLgt0iumwVqajpMmw7UN+5mOcjGqh/05Pgot49Ou7gy36qqWaoxj5cPnJIGBdO7kg2JCbuy7jS3y9YkZEVTcgiVu413I/o4WSdrUPC/DAzjc+enEoEnOVSAlC3GYd04Fmbih95qvAigHI7Kh03KP0nae63vQDhyme5z3IxdkEt+8dV+6nI/TeQgmVZiuIU5XEQRwq3pEZuVcksEsyaGkdKxhryWY8TVWtbbHJk3pZ92k9Lnl3Es65aPyaOSYHchJQNkO3+0Y2G7mLF1n5KZkuVzp5OQs/8Hz23dvc9NxR3fv3tXx8bHOz8+15iFH8cMNXpgea4Puvxac4IHbmhsa88Mw6JAboutXr3ITdFMP3Hqg4aZu8FDw2rVrPAQE+a2JA/nGaIhBzmPKrJsdZZ28lFDEgcGaCjtqP5b63K17/rgVg+QPYOf5W2ALyOCGST/4vjZf/YqWH/soD17ertNHntDRKx7hIeBDOnnV4zrxfxjy9ndp+Scf1SZvHL+r4fSeYnNOaR4E+nuAvjHlRnSzXvGMZ6n1ZqWR9RobfBseDhZud/0wcF021rRhT233OXoxvvndMC/LypsVHRY8GqvEzH5kfMBi8zTDeQylXbDwkUMmemHfiuwTh88DwoUUQcJkEEMOCcnUjuuqKtmHImV25BagOUcJcWRW6sQXAOfrLUPJYXZiUkDTEeyMZx4ERbJZILU62SJSJR6MBZNMHSmCgy7ko/ZVa3qxJSJEGRuhkevTY8HIjqCOH6xVXdzKFx1iHEhKlAUPCE+0fvqzOnn4TTp/9A9V/vRpDT+6reDaz7lwkRWubw0LCgwJ297vwmur+Nxz3rk45NdKnQkDkBzk+TXoa7J897saP/0ZrZ76I50ylh9CHv7ZV3V9vdThGMyD0szX3xBkFBkL9mRgDOve5yGkwAikqO0g6xGhCEOmcj98yilHAjuCURTodhXJOogw512CR6fB2i/OmkQadsivL/lgPl6jaiBMjQ0CGIWxIxG8X0BlmPefKcuv9whqhTTwJ2JQGOjVhy18xFQbI/1BROXVjqLI+bFtyCJP0K8vaFrIR/a4rB4LR/cAABAASURBVA/uGoJNCUcxDgIrM2XdCNXD0msSIzg0fazfY6WdRHFfYdJJTkfPl0eeMMhiEqDWTfUsbFdZ2GiPVcNqn0UJqc1cSYrSUAXQELmXSLESmGy1ntV0WKlg/D6lJLBrHnHo9DmG6EfmJA/mE5m18RITQad+eNbsH/tSuE4zDNfInuX65VjHGMrX58i1QaWqM0YBIncEjhp5PflzZeMHZjxg36x4b+U9uPAaG4F47y1lpVLOpbN70o94XX31Sxo/8jFeW38s/2dQxy97RHf/7at092Wv0fHjr9f5v3uvVk8/rfGb35R4wLbgvdyv/wWbMbAeLrOcuufF9Jm1tQ4zwEtBDHgR2YYBMlsoIuTPtYODBZ+Fh7rCZ53/KvH169f5xVj9HKzfJLwu/0LscHGoRfDq4D1rzfoMf0uwsA+U0jAwEgqm/Hnrb+n7c/kOv+S6c/uO7ty9wwPDY53525Ssx3nKVYi5AHFEhffVq8FqrcguG/ZZdttXpGHOKO6o69e4mE+Hz6+RbvxV0rsQcRZyZ0DX1qvVmdqaQE7JBGVfuC4MtaM0aeFxO0ReQm0gCweDSC6cIrW4UCiPJlIn1vuAmCZmd0VkhvfE82FaXHuOdmhkulrtarh3paLmhSCeROeTPPGRWuA3ENlK9tlRNwIfoM9o59tHxdx1R7tugjj7duHMXcaxWYfkTCHEMiIUEdvgpoeicU7wuo06A5itD82RFYW3ygpHb0HQrHkurmR/mfFbFS97l4uFnMeEebh5q/46g4knjiqU2PZ9SY4vGISwJUWogPxsdFDiYguAQyLAVdQO60bAJ0KKiAZWFUCGoyiGHQoYNySxAng8jAMrcIfqH6WTzpOEd4sI4WaPEbjCMJFwCQgJP3HCxnR63W9sivqaNnClRRitWo4gGR7KzcmWoI6Fks0VMprwSCRNV1dc5KliTo0oGZWIKug9N0RtpnOgIoo2QNJIVh64UrrrPJynilDGdd6TABEQCeURBBl9oZlLR4OqK8hAOj8TgKyL9QAg54zEDY9Cy5hK0JtAMGYg3PJSsjJDrcNnqZNbisjpIVYNu/YR8h/RG9a35yTXQeeV+BPFEQSG5ocLVnvLWzMqL3JUjxbcROXmgZWp/SX8Tl6Nyt7nOhV3e0EuY9i1g724HV83dhIxaNvF9KCZnNV06Myzq2Zc7JUKYgzEJS32oi8J4SIyG5LPtvqB3VXGpUkzatLToemwaXRirnfuomyFp/FbFvTOC2A/Ef8+dV87Y7PLEGtGGnRtRLQX0Li4t1GzzHnBDNglZpHp3ema0xnGjg8jpg0XWiiPlpN6dhD9om4hpv1CtNyCuK1xQZultmvjQghzUELtmCruJDenzyt7NsWY7nEm8ZlKODYVdwTRrO0j+uiBJ7F9A4K52DwOrLfH4ajbtkdMb5bmDSKD8QLp90oLo5W0+rzIPPLnuU64eF5EVADVI6rY7Rs57dN9ZpH+Htsq9H1utFlnl4y1BeY6ZjbiTRvbyTnTXpyIuvvKz03tHDXOUf6B3rJwh7FerXV2dq6joyPd5gHgnTu381sIx9hnZ2c6Xy3z4VbJTaPnJm7NDdqSPH87wTcom7U/vCR/8+Halavyv6V06+YDuvXgLfk/C7lx40b9q8HXr+jqFW5+DhdaLLh95UZHg2dieLKWHXW+Zr1dabFwjzQyB5qEHdQoMchyiNDAgzqdHGn93W9r9YXP6/xPPqyTp96ho4ef0NEfPKzjVzym04feqLM3vU3n7/mgVp/+nDbPfkPjnR9K61NeZ2v5hnTk5mxkneOmaM0DIcM3poXJmEsfezICPxzdmLfODbD1jSgFSNfIZPv8oWgh0ZvzelDJcl9BuIxqseecp5H6xVvjpHSg0KraFXHe0Wlo3h7lQW6Os5OvjDXFtNUPRkvVJSJCkRZrMYFuu8dgTs1zi7B3oiYl4/F1r1/7Lue9HFoUU2Ss0JBBeGlV7YryGIjq8x2SwW8CYdtQi3G+Mbg4Ma5tf6A7ZKBbELCQNBhMzA+TD9cnGj/zGZ289nU6/f2HtXnLu1Q+8znpu99TnJ4oeBgRXHcxLBTc9Btc/IrDQ8XiUNzdS9QKHljEZsnDimPp3nMq3/82D6e/pNVHP6rzt7xDJ695QqevfkLrP3qPDr/xdR4InusKV8KC8z0YkgbmOCCjAyXgOCPJDEQIm+WjhYYIYYLKoGjngKYpY1QPMqpCb90lUFXqSZVMtAvSuT5vvp4KnONzLgUPcSF2Fx1VESHPPRFCD7Zm0GIY0rcYqr4YBg1DAGQYoZDAoAVZg4QeAGlDHB4OxmxgurFlyfj0MvkUELgIbn2NxWaOUFQPoLoEZxAwcO5gaIEvagnVw1vi4MJ5qgx9q4WWLehZDr0UYYvxJFnTdHifpIhQyEfx6Cg1FsXDyE4iVQ3ZTKRGrjgiegWM3igzOBI5o8wkknOeUY0c3+Gu5nNcaay2PvuMiDojuRJucTjePlPeeyiaGUN1t4jNUlA+V76GEhgp6VDbPEL5Pso1lpLEkffkYqDney76itei9TVxa/SRh4jSSmV5pM3t72v19a/xHv8pnb37fflPQ9x9+cO6/ZJX6Q4PCO888qTuveOdOvvkJ7X55p+p3HlOWp7x0h0VnMAYBgn4Z1+PPTJGXZvPVVEESzQQO21y4CR/AIvFQv724CGff9f4ZZn/Yy0/IOzwNwiv+5dlfH4eHhxQLuTx1jwINfzZI3Ym2rwigqkU+TP45PhEd27f0+3bt3Wbh4T+dv8p71P2lbahIf+h7NQKWgfq1GKrWTXInchUklSnAyUi5MM7I+wK1aP5qiFVs0Z6BjVT26MG6AK/jUjNuYZmkRFkGXr+gyj1MOv3j/YIxixien8w13ytWFp7BZPjmuWEcQbTcmKimE+NznkG6uUNZxsn/XM9id3aRCfrrk95N8IeKfijy46oZNgfVe99PXvVSr35U690W+tlI9aAllKNvd5Z9hs7rtwvvBccO1G8VIjZo7pZU+03Orsva9Q+a3vf49MwX7djEvuBSdI9L8/rmpC+5bYqTHYwb9rMSjWclNq2i616qVbnPSt2IcoVYls52FpiCgwqmltgWVak5U2p5gvundev0xeSVC4JyvWEcj6TH1sc1dcMbGWU7n9MBe4fYk+tW/fF9mXwOTT/fCXnM3MsL6AU5qd9sZHsC+g8mOONS8L9UcIWVK8XUd+MYofb5rmasWW2mvmK+gPSzMMLttY1F5IvDEMc+PJNEemYRNK1Vm4pPqhZs6+aEdSraoa2rjOYjjUaleHZSU3Y6yGqzF4kztBVfA7EzBNjfQ7zHcyL6BoGZx0x2dZFjDwHyyT2OicZph1nOQc+XxQIZR0JURI5kOqRe8o8C2a/8feeGy5r2Jfnn8Qe3/fAF2766WjK8+sk6rn1vGDkCV4TgQxLSFQ04fheG0c2161u90ltO9fqMNv1lBBORuy0OnBSdntMryNBnkepCGYtENo9atY0T2+0QxKhiJhccihmRPCDYyTvPcx6mDJsdIluv+dkOfnh3VyuJBn0FyGzjIWwWmGjKMe2ijZrZUaVGX8fldoedZZUA+GdPUd10AdDe49Qcz8ICs6/WhHcBEByXrzmDkhVIH5sowrN8d67Hp7jUNrXc3KOYa4e2nRy7uBs59i2ZzA/M6vK/M0bIjdhz6R7IBMN8DTCQgEV9IFkyTk1j4u50xzv9WRA9+SA3WiSQNcyCnqiueYiPCZ+gbzWORkRMQ9hqN0BbHluvsE4Xy515JuJe/f0nG8mgG8mTk5O2rcCedyVC5I23HyteTDmB4D+z0Z8s+EavtM74GbH/9Oiv/XgbwHe8rcCH3hADzxwg4eDPAzMG50rOiRu0eCbJLWpNqGdqUOmHczY8KrMtRscoSsGKYLX4ahhvVTcu6Px2We1fPqzOn3v+3TvyT/UvVc/qqOXP6STVzyqs0ffrOVT79H6I3+q9Re/qs2z3+FB4F1pdS5/k0nrouKHgKzVD/w23IxteKI32mYfRm4Ii6SROZQEevNBwxf2iRoYJb8pU7w9EvMfOTfzf5OFaWs6As2Fgc81lrwutQO61sHmVpVeeV6ZElWdLLk31A+MOoYV4hF2FSLrGBC0Auk6AR/oYk8tC5Vt2m8p/OkLvBNg0WkobpwPdRAnKQJJTc2OUuBsl1492CKgMAuqjAgN5A7wAdqU5CPownUoEQ1QNDzYQ9XIiqyNmbroxWG/gRPLuzrKtrEgZsHYh8tz6Stf4+HxH+neSx7W2Usf0vLRN2nDA7zx459SeebPpB/yIPnuPa69exru3pae+5H0Ax4cfufbKn/2jMYv8MD5Ex/X8v3v59p7h84eez3X4iM6fumjOnnlE/mf1pSPfEpXvv89Ha5Xqv+GIY+TfX0xMzGPSFnoDVtGkXvcbEsRP9zx8Ezy/ANmAEGEbYTkwJBk0IXB/tMUPLDIbzqGhAGsiIum0CGmnspOAN56hsDDCFHjaw+FMnDegjGwZLdf77bND4N3eJD1RSy0GA40LJCLAX2hwf4YNDAvIwLd0KBABlIuKo6oqGYo7BNzroQVXjshkZerCXSixDFpTbHL1xIu8rKvlwfqALxe+4eWb1vo5iJcROSFIgKlIhTotNww9i9tOMcg8Oy1nCV1xEqmkYghN12BPoDolVKno4U6GRGo0eqEBtsJcpHCKyQRmh+hkLxXEYoALLL4fEtp00vy1SVs1xL7WxqsK49cLpqnbCgw2Ci/d4q6WFNztvAX/IXxRjwVpdW1Re32mrDFWzGRcBkhbbBG5jkSszF4X974AaG/ve1vza3OVI5ua/z2t7X+/Jd09p4P6eTJp3T0qsd173dfpdu/+0rdedWjOvb/Zvyh+teM9f3vKs74BQD1hlhoWBwouCZLG0tIplr7YAEY3ivE1Eynx10Mcv4whHxd+98f9Ofm1auH7a8WX1f9DK0yv01/5QqxC97vpTWfTf7moD93N94ANm2IUDA3IUfWe3Z+ruOjY93hPen27Tvyt/yPsM2v+WVZnx9ZuuwISANR14US4k+g7DfGNDV3RWDFIFK0fxT7JjKvCmnGhfyn8JoDEpYk/EVtpzm/3givwbCOqzb7qpZ90EcE6UDBWnzWAHH02ATsNUd2yjEOIrwO3iZh22Pb7LGWtg3rrrOFGL3CfkOXHRSudWtEOMYqMG/TML8P8wYlckvm8XPdMYbzLdNnY4IVe9TmHEjAPqLIh3O8N4Ztw5ylHFQi9ys55q602X90cwgZ4ugyy5Nm6RKtAKJHELzfiE8KmXlpkILczyIEVlPpnICDGryWhDfQwR2q9RDZggqB1sdzOua2QXiNnfDSU3fdjiR2O+d4/DkbEXW0qcjc+7/y9ieOti1VmS/4jbn22t1pbkcnAkmTICKQdAKKiiCdIoo0KqCimOrLV+9V/S/VvFf5RAXpQUAaRUVFbEBNARVTRUQR6Zt7T7vbtWbU7xsRc6651tnn3ktWvYoTX4x+xIglv2lyAAAQAElEQVSYczUz9j7nTHjnzQXVWilBETU27JaDeE1Fwq6ey++1CmmEaOSi5z1Us6HDYXBT8pGjPEeouuWk8KlDSUdiPkb4CA+VZ8zuGpJhCIWy209uJKS7ViyyLWGFBGtjnXocq0pjG2QonUiPUkQoJBANWmsRIQyKqFS0vD5szBrls0rpkoPM1zUVs8jWD5BcZxHNeasH+4OGvHXDB18oblgYW58K9mc1LUV1yJyVvWF0nfZP3GAV79RVWYsf+EpXoyswvIx1bUquGdBTTK/qztoa0yxnkgzkTSLppgfx1hs2Ja1lY5ksKw2SP3w0bXh504zmsrIy5yTDlF35DJzzeGXeqYrBsknx3FStZNdhxA3FkJxIbLYYGWTGyOKwp9JDWb8HpvZi+xRWGINuyg+6e0FdB3V3w8xOY6Se+ClFvPfdSew9UPMNzNe4kXQj1xjmXYt0DLpmhTRrIygk+winiQ5JZ7eJUzrY07AwUPMVvjuSm5gigtmCa5yWtSGwrCmmMlP7NRzrDmuSbcY0LB1Q0ke1+dTnUEY9L1KJ+jQ084Mz9OafQT7WGIIq9QeL129Yk7UXOEAqGUg3dOsH3GBsCtvNJiXf9JYfNna99PR0SMIhyTCYN2AzjeOH2IhQBLAFimC3hiFKCk1a+pEFWsDKghev6dxjK0e+rOJLGgiGsd1iA9ErvxQ8NOOEWGsMzn5nc/kqqZVcU4e2iaL5GvXMd8rBw+HRkfygkA8Oly/zAHFJ165f0+HRcf7WwZIHKqpTD/VBYOJ0oRNiFxyUWe+HGv+Pi/63kc6f21MeBJ7zQeA5Hmw4CNzb1XxnW/P5lvzwM5vxYA+UH0Mh/6mv7aL84UW4SKrkAazAyjIDJbOdRV6S3+79G4EdgR0Pg3F6qHLpG1p87t90+jd/o+MPfVgH73yvrnMAeMABztGv/4aO3/FbWnzwj7X8+N+q/OtnVe78uvrDq+oXHPiQowCv1/CHfr/s5Ycu71VxHdj9sFWoi4vGnhTZZl7YpJJ/eviSv6EC5we2DObxlbjiRWDv4Y00Ze4aW9hnc7lk9IM9xDVMORiBNwFjQY+CEZ0ZA1uBOk+BD6yCSiF5zwubZt5OaMz69WpqcaDcNlLGQURz7cjWOwMaeqj+gaUX8kdY492oQJ0+8kVD4Opj8HoCCZYx0qPj+iLQh/xskzNKEcpGDv9bc50CPbGuSUJSNuuF1OHHxaB3FhXR4uWGztG5/lDAd/AhwQtJ4tEbIJPf1yzIt9X1ikt36vSvP6mD935Qh7/6Vh3+v16no//n63Twf7yBAz7kN79Dh29/lw7f9m4dvfVdOnoTB9C/ziEih9GHr32TDjh0OPrffl2H/9sbdPy/v0Unr3+vFr/1h9JffkJbn/93bR9c04wHdvHaKjz4e+4Sklx/Q4g/yUt8mwQh8ULwe7DVmN3F7mAu6liDYRll9kiPSH5gfUV6NGwFY7WZLxQQOGXukU8LdzJ3GaxtRvG9BdKfGOEvqK+5dcrdlWY4G4F9Fp22upmCA40VthQB8A/0RFB+ANE6dV1gUcpoZaFXkQ/bKUeBqeMymxdziPlQ4W+LEMnRdF4fCgV/sMjNdeHB/pEEfQfCBpGRbrmzXAo+hekDCC8xBzr8vJ8IKBiLqk2Sp81cvbJhklBYTxi9IAYQgaByZriWvEYsp3OdIQ0eimyRGDv2J+SG0iQBX5XCrExhfdPli4/1mFoVyhVqaLm/tjeF4+1HwU0DYQrG2nnx9imTJzrmS2/cK7WTt8CoU+GcJgbYai/1kC9Q5Nyhngy2CTdTx1vXY+89Jx5143AgbMF76sJ6cvTpU1hiIbxX9By+H11T+cbXVD7zGX5I9HEdv/8Pdf2N79K1X36Trv7yG+Hfpmvvfb8O/+xPdfqP/6DydQ4Ijw8V5AwOsNX5mig/C/L1OtTn4gCzKdcXCPRAIES+BqIK0QKhQzmbzfMzcj6fa2fyG4T7+7v1sHCPz9PdHfm3B+3vz19/RtUfWi3JxrrINfPrCRRyL05PdXBwyKHgVV26dCnhH/gdHh7JP9TrWQduimgFpsAwlRFXPfBVIodQXbEnk/mS+wub5jpYauAa4NCERpiLNCkU+GQ2Bu/toPJUxjS34430yTngkqYnwhnddtRUfENJcjIDe+3OY4VRNTmipierDNLQKu0rUdparNdopE7ZbImIupfWOCn1mXhXK+xlo0Fi7m1zd4dc25DVyQzSRJvb9mm89YlAa18DdpUCBd2qFZylKsN5KwuHxJoGv6YexDNpIWo0tNgYFROGvVHaz7SOjgXOHgbsTbqtxt2YzzQN667Uc7mss11tbZZ0mshNbZKZ0l4lj6u99/3R6jQx7DBQpzSsG4KSlzKS98DcMrnZ0TBfEXgpIZptBalqUdBLg9CLZlsktQWG7hVA6LZAJn3llcobHchblc5SKovrNG7K11cFDtkds65J9ZmqtKylqtGpb0MEBdBTHGgKNx/CKyBvNBdTo4lcFSTnHRR3R3HV4Btd9SR3ZRiTZ7CPgSr9B95yAh9Tk/HeQuH8EHe+A3sD7MF+mRiUu3rjbd4Qe+Y75jSZs2wic6yUq1zWhQIyADb7WogFz5HQmn8g5To9GJI1AIocErxve9ajdVSbFBEVOqPl3OjXKCtHpmNoPSR6Qme0tTXnOpxjLUNGBRkCLmJVM2J2vxAi7ZELKSictziNwQsblQhNO5ctL4+DU0eYDCsM+DIoCooGExHghwmDbzlKeCLgOQOaUG2kkjwYqi3zJAtnfwpyTKomQ2RgU7AGi2Exw4rFnD4iKo8tBqCDbfqAet8CVUWB20S1eIu4BrZT2+CD2LptxsQPizX2HXKsU0s4uZOT5dLtbcXdI2ISu+Fqi7GhZq1qCOgA3dh8U9jD1OVQm68hxaFVRdP7+oQm7SZ1pfvELW+0VObApkHp6eKEwHtXL6RyTo0NI/NEVKpNSr2r/BJesovMeA5DrVnnewgx713otEfYoWmc1+xUZxlEJoeZ9lBqIStK7CDL/ABtNPQbGsRV4c6BgmVaZ1i6ESvLihu9UpWD5ITjnE2nzYbeftwI/g0B/3uA169frw8JHASOf8Xo4EAnx6da5GEEXzjZN/+WnOXTxVILDir8AOJ7atZ1+fDiB5f98+c4CPRfDb6g8+fBuXPa39/Lh5r5dn3ImfHw1M06udSKSF6dpJBkpYaWdxAqG6idOrjRFDzsBPNiQOQB6PRISw4CT//tX3Ty1x/X0R/yMPcb79G11781/+fJwze8S8fv+V0t/+QvpX/4lLovf0lx9Yr824Di0K7w8Ljsl1rCD7S3zBdtPyjZXtizwkOTHzoL/lST184yRcj3uQ8i5FIN+2S9wmxv9nFgoelnathseiYmxjEfjqijJfHWoUGKnCvSr7hiuS7R2ksEH4EixwTudBFU3ciJgD3kQ1nrpVClELMgY9MXYUiMOV1JmibLngWXZCeDVeH3puhqCLaIUCB3AJZIZPSSaYVS22lsdgwkAz+47BEogA9zUmEbKplSnDNEhDqQavRZj9ysMaTOelQdO9lBI0Ko5ENos93yWPH1r6t86p+1/LO/1PFv/a6O3vgbOvyvb+SQ8Nd08H//FfCrOvx/cFj4v79RB7/yNh294d06fvtv6+S9v6/T3/8zLT/6CZV//LS6L31Bs0t3aev4WB33nvzaW3B3cS17pu2535ezUL8FZlLyXag3sLMs7keuFPeoL6blXvK/eqnCveh65eKbb3h1udcdWpQS1FESDImIZu60oA4jB2GTnA8zfElebrabgoyDFuCeMtc8FOoIpkOZm/cCsbYOzPxbV7OZZludgrV2Myj6Ljp8Z4rknQGgC0OdnA+TIkRjoMPU3lUhxJ+oKlVHaie/KiQbjQ4WIIdtnsOwTFzq4Jk1x7ANWE5Ep+BPrRlvxwC1FhFw4UuUVPiG3DxOwc7RbRH7ZurQolIj7MoFCCR3FiPhEIEmlK0RWS8EujAnxD2hbNaW5HIgZ9LpgEtEZJznlyK7xlbjI4J7sHrYJc3VlCylV5ojOaCerhBHoMYYCRa7Y7EVWK0FW4GRjmNauFtlP1MNMdgtG7AasIRZSvJBGq+wSinEfn1gKQvp5FDlyp1afv5zOv7rv9Phh/5Y13/jfbr6urfpymvfoCuve5OuvOtduv7hD+nkH/9e/de+qjg+kivruBlj1jGDWBb7kbmZNDWTwc6DSM0yLJty3wZ5ZrOZtrZm8uFg/gYhB4F7/HBtfzwc3FP97cEd+bfzHe51LfmBgj+ze45Snc65um6GOXhrWer45FjXrl2TP/PvunwX3wEuy98FTk5OsC+ybpzP7Cxn3MvBIWBCIRs2V7op43pmL45PC3lcdPKFcSojntHxkBwzQUQoJFBcVoXTabM15bgw/K1KuWQ8d7bqi9ayhDJRmGPgBxrBrO7QfEssYl88TKhZsNkJ21RJ5JENE5jlItW8LfVKtsIeQVhIOUKtHqDaAps5VmyiJmq9BeIAJ0A0McyyT2VAc4uAoZ+dz4EG5duHHLUH7uy0Y+Gsq17mVmAqAulmjJVJIjYkGRoaumTtOwINF6cYsGN34ACUERZgJj1iqtuo0KaGCDOTQLOeH+qo3DN4d3saKoxpRGsKGbr9Bz6/45HL181uBpG57ghz9sRqH4yORbJyAgysPxUtxMRI3ZkDMaqZzA0umcYKY1Dix1VirMosa5I8IkQHUBliNOBtkKMZWq+zWsBOyjDL+up9j4COyRBh6GjUEq6oVi3SyBzO0dS5T45FF+gSrRbEjZ7WlkW8PSBnrG5oWEbd6IKSPupvylCLbdW3jhpqcjIv2g7w9JTstYlcG35O572076aP5fbJhWf26uqgFBnsVAuAcxZ0025VTjYNEr4uGkTAE2AfyJm9hhY2dTCXgWGBxFv0i8V5zTcrFmvwsdKYGmy1DM0aoBY3MahNjbSbMVJYDaiCGQcMBqcPBAOy1idVVX06n+WJ2Ta+DDjGYGHcsehTmMaU/EqXaszVKRl5E3OrpKzU44BAo2y88ZK8AKUudFZzfuMs25k6HkhKolnHYDNG0yepc1pbsoZU1qFUMh2L98aw0qGGeQP/qZjLQmfTzYFDvpNNPFCt7WUmsp3saTNvWACoB38kvD1iJ+/qoRqZ3nOTFwA79k71z6iYMs7d4OtkTM1T3rMWfJ3e/A22pkhbOlrhe8AUEEvPq5CURCyhyslnJI7rPX09jOrg9gMZiTLq7tTaJznQ03FYdVsTHlZqDZfcqsHkJVjWJMlg8z4bab+bISIUAVRhV5bKBwo1w9RrFRYq7NBQiDMsDvM6MPeM2PzAthE/E5ny4Ciud/BFX4ZW++8cBTmCt+P0jQyTKi2iBMANxjRIzAGDBp7RveBbYFy3qffA+15qCizk4JDL/1ZgHgZeu67Ll6/kQ4H/B+FrHA4eHR7nbwX6oaLwOvZDhQ8AjeWyl+XC3H7gnfGwsr29LT+gnD9/XhdvuaiLk9veZQAAEABJREFUUP/1YP9Pwnt7e9re2c6HGT+sdF6z15aVrIpimtQMg2uPYG8onHIFYak995U9Qj4syNfW6bF6/7bWv31Wx5/4Kx198A908Lb36Nqvvl3XX/t2HXL4cuSDl498TOWfPiN97RsqRzzokbSwz4X98h75twF7DgO9V0wkyyqey+hR9WwcPHEI8HiyBzASag3vxF4I+ho6+KRDDp1H7CZMrcwVSAQECt8zhRxEstZeEdjIjbn6pk2pKYwBLA21djAl4TiDSHLQM1f999B6eV7r5HjXgxsfOQ6o8MToSKUEWrt1ivwjRtnHxlZTSArLPRUwhVnrTIuItD+KAu3xtN73kGjBfYGHtcKMRgr+oFZEyC0UyvtHNNcm3jcDPnvYmvZAr3C2TkLrrtbCNGNhAil5Dx1u3j2A2GP2eqN4RSgsNPi37Kz1terYv46FmJfvHw6mu6uXNPvKl7X12c9q9k+f1swH0P/4KcWnPy39y2elz/27ype/rHLnXdK1AxUewNkx9bNQ381UWHRPNT37uGT+pWZaoD/u5jra2gV7OppDt8HOjg53TPd0sruvxf45LcFi/7wW5y5ocfGiFrfeouUdt2l5Hp4DN5bGvdWRlTUzFyMrSK2CfWNa+TXBqhX5p94ClgeueC/CMdZSPXtZ7IuOzu2FjtpR4dQDZCfGGMHgawQ65vM1dazXveT95BTdaSed8qPqRRQZS2gfvUpHLu4319FxwzrWVExkfpY5Q4QqcxcpyOcZixjprt2l9Fw7v4e4HC/HOrwV+HtDrOswdupEmNwG2Xyg9xz+rUb7GDNiZ1wr6wdYZ1/DPtaLjEVukbV6PhHreTqJ68MKqwOeUfcTYwRDOksY0EOsw5cdRhCtsDID1u5R8Ct2T5AZwzBKGe49LWJFyFC52QCNLhjxt09yHtBFVmqBigr3jJgX4JcpPAA8014U/MHd1xEf32NIojh1ba7qIHIVYkIM6TIMdkOL3vYec5E3y9fO1xWDCBaGho6UROBmu/0IkNBa9tyimV9ywV1Tfe8vpCE/OlGvOFTT4ogDwivqv/hF9X/39zr9o4/o8J3vzx84Xfuvv85B4Rt1/Z3v0dFH/lSn//xpXt93qjs5YW1SdJ38eSOa5/BrWz11BUBXeK0YljqGoD7UOUYgea/BbBaazWbybwZub29pmx+y7e7t5G/g7/ODt3Pn9vIHcD4g3OFzt5vN5NZ7v/kBg3/I5bX6tWIEM/Sl5G8IHvBDQP+V4kt3XdKlS5c4ILymo6Mj+bcO7VPEJjqZYXYEFvjizc3Px56sdqqXoHKMzJP7bYpYe0iszyDFOMPAY1VYWxlla/4RVqYGHyWc31pD02bfNaVrrrBbzgETEaKbA+6uxBSYBQFrQGRqmDcwm9wUPZYij96bwsocsUKtw3Kz5155BkPMV+/ngLNkL7XmKKOJIwlzDLmupEF0WKuISFhwNaabsL4CS1dR5/E4Bbaxk1cxkcxWX99/zmeNMeUtb8JZjNSzH5klFY60NN2F9KoDa0vGlNdf8m3wFaiRTdGIMzY2SahTRE6mbOYHWJGmHCwBeNsV4x+UE96zGtTMWny/2q4WI/kOCE1boAvq0KS5TkPYNDRe4zIG2dR5w8wEltGX9p5TajkSOgYNraoZR4dq8bxoEZwI0nrVeayoKzHfHCDedwO29pzTbMtld0NNxuT52C24aY+JR6TBYRWOMCd8YoSmLYTegNGq9bw2e16Vg2bdShXshe/flT3kJRjiGgXQRnMlRSGlE7tSyCM3M0VoLCQimh8kFR7yfbWYq4HUQFCVPQ6+djFsNMXPOyHoCPsb6FbzOkED94TN3oJuutBU2seWpNaMjIV7B0Loo2/EVHLV1bTi5OVoaIN3GbVNU5pH0hxQDBR2sxNG39TeKE+dpvzU82b6wcd2Y5ChQ2Wmhtb2IeQ/uN28x6bJWYZLan7TvpIH62aKYNaV15RzREwV67xN1M/3TG5Q++qmmXSTFkQYK3PAGpDsoYhILoc6TbJ3N2TEvfSl+LtLNdr8oqopM7smhpFdZ6q3cKdXU1Pd2zlr0N2MTmxMXMYpJrpk7WdsCIN/0tGeTnXgTaMyjBPergOwSNPrpNpsTy6TJ8fSEWpvCmn0kxQR8h+d2Qhs+hXXFNEoZCzzBieMdLsasP9f9Jq8jjXNlK+aM8YzJrZqPdaaGmuuItgXKVhcvuaQ1mPUWlRqo4GfFdYa/lAoHFr4fy30XxOqvx1wRZevXJb/6tDB9UMeDBYc+PXq+WLvB6MFDxH1IHCpJbx1TuuHEj+M7Ozu5P+UeKH9O4Gm586d064PArd35N9qmG1t5UPMjIeZ4KEm5D9SRMgtFCYrZO0WCx/PRfkZxVNSEJsPMeTR8lj9XXfq9F//Vccf+5gOf++Duvbm9+jKL79D13757Tp60/t08r4PafHnf6P+M59T+cZdeRDY84WpdL4VSx76LfqlFmWR/JL9rV9WSs4rxl6FbataUWaPzpUZAU+I2RFlTVeIlsMk5pWdyVEVEkuSm7chUCbCmhXqVtQ8cg7nt9m8YX+jOtqSYImZ3yaDx9G8f6ynmHoIYU9qogujrJfrIMC1QSwq2He54RgKuMIYct2opCASMOZ6da9b4J+BTpHwMMxtS8ckgbIDAhEhmYJOaEcZPuXZYIGGOmo3RMtID23WDGUBPhQq2AmQUumVAG4863t0RoEW8qXPLNR1gBdkpuS6iIODJSdRS/z6cD1Ffs122Gb4dZ0UxMQWdAthBnhtlK25+vlcw2HYQpLvxQWvVR8I9hEcioVOtvZU7v8t0iMfJT3621W+7dEq3/EY6bGPVTzh8eqe8kR1T3uSZk9/srpngO99irpnPkXxrO9U94Lv0c7zvldb3/FoLff21ZdgGYb3iwlDoudQ7zYk5i0S1TPSvRaxRtsRsay69zDtGIozFXlkgKkZxFYrm1UwEYGP0aUt13/bRS0f/mD1j36o+kc8SP1DHqjlt95Py/vdoXLH7epvvaj+/L4K7zv9fIs921LPIWcxtmbq2V+WRt5OEZH3OaOyMS+qZBUQrgm3ghmAsQrwNgopcOuQAYFdolPELHW2RlQ50HXwHdR8RKjrjBl0pkDfRaf6ZyYsCgrt0ESEYJWNMpxXeGho2F1NFevu45aiaR/JioTSNE40O6CzC+WQJhVoNEK04drYD5FelNPCSSutshXyhCIAbLAGKdCJhqIlg5OBctLP0lhHPN4eY8w1hKEJsbxiC0DA1z2hoZXKNBKNElD1686j1FOvkU6kLnm/ehSvE6jtGHvy9Vwo77exXJ6qv3ZV/Ve+otN/+LQO//QvdPXdv6NLv/ZW3fn/foPuet1bdOV9v6XrH/koB4T/rHLXXYrFqSJCMZslCheF9K0WJgipBENC+CoblqRWpxImiO26TnPu+/ws3pnzubsDdjkU3Nc+r5O9/X0OC/e0s7er7fm2OuL8Ylvymdfz2efPeT/3dV3IUEhLPvuPOMi8xg8L84Dwsg8Hr+iIA8PTk1MV7N5bXO2uzTbUOujtJ88Lkm+GTX4qNxeIsxmw97pPMjFnnXsIxuYNT3GVF21q1oa2yGrzaNgDWgBsHWHoUx4xu2cIBbwBmfQiW6tixVXZ3pu6laVyHu1nene4W5+JcVrPDfnGYkYGl0kwUl3OSjflVrwdbwKnNm5mts3I/axO7TIg1BnSjJR9FCIjIpVt8H3RWF5xIzfwDh39R2bitsneG59JjN2NUdXq8byjrm7oSrwJ599wzAXexF7nCVyM6rTiqnzzkYroU3uMQmSFG+bRus7UqNF3fA2ue2VCq0ZHX5GV4PcqI1iN3UbgQh/FgRn9ompiM+4GufplHWF+PaslaxNeg5HCzYf6uipqlzhTb3rffZospIaUSsZxYlLyOTTzpnNTmwympNMYG1fgY2FlDGaosENGCpWG1jSDuKJeudE0YcqK8wujeRCRWmmgopkHEdgaTOwTYZ3Mym8CfhF4o0dQjG8UCD72NURD0+ZGI4wK/yFfgSawZyw0SD7Yk6ZPmyW4ORsgWJA1wD6NJ0fmtQc5BZzfNEGMe/FgUIvzmcVVhTgjwtpQBFBFrjuYC6CSEYEtxOQlEcwfNhjwWNZ6REiALMzlUbIcYX1RvswLqgacyCsadqwaYXWLd+FSWjQ04sdY8xYimcEjaUyjbE5E2jykCOOZBj6tbU6nxUwfrANF5W5nr838GXBer2RE+uNoCqnXTnwhRUHPcsk3zGK7SzFNm2jYR55rUABapmC2DDSFKYbILRq61WKQaw8SheNxrebAYEDojsr7ilwx+JjHJcIDTnSbSKUpIqq9EbkRmtPYfwTK5NORmNGxUDtALoaHwcdugM66bYRYGO0W0LceMchOUpW+3yunLNt7bHi9pvb0msNWarSeWWTYJnJGBHLtERMelaUIjwh076XjDFltoHcf5rMtp7IS+H3N8Jz52mH30scUx+RNDZJGOGlqKReKnjSt2zZh7ZtAVxcKU7s9DaU9IKCaNsa6Kn/5X/CF/uDgMA8A/WXfuHbtmo6OjvOvAff+DUC+8KfvkoOyxSL1Pgz0+usDyJZ2dnZ0jocNH/5dyN8IPK9zUMvbHARub23lX3PywWFESO7RQYFqi0CZbK3PrK+3H84S3j8r8eODSTPkWJxIHGAuP/uvOv2rj+no9/5Ah295tw5e+zYdgqM3/aZO3v8hLf8bB4Gf/Ry+d0mnB+JJTD4dcN78K8E8zC05cPHMPQdrS65ByQfBPq9JYS5fT9dtylWqenzl5oICCwaINQCBnqFIWInhMNG5rUfHUlDX7OHraWfs8kT4OC1B8svdeQ3RihXYYW0mhxyRUOpDEaBYcP6QZEiVsO+YItBB003K1y6i3FwOXuRHQ8+8djRvBxBOhkw3Rx3mDCzU2AGU1ZO5Ak6+7lB7kZyO1k/UpZP/KHjVAAk98QENW+BnnT1W2BplPLqZfD/aGs7FocssuoxOueUQra7NnoawhDrm7KTq79Gx6JhWpMMJa3g1hTtjCYoWKjqNXkv+9O2BumePjCAwCOy8UHTcXhyuh/q+JC1LDEtJSc0XkUrBay64H4PXmzh0D/zxElYVaurVqYf6N+fKA+6v7ed8n3Zf8zLt/uef0P5rwM+/Qvu/8Cqd+6Wf0v4vvSqx+4uv0N4vvlL7YO9/epV2/8tPae9/+mntvfplmj/jiSoXL8h5xX5SMtMF10XeBbn5tc5WILN+1pJGFZt4GZmGvF6stXObs4y0h0dcSkYLv1LDkb37XWcP9hZZ2SyHvOzl/jaHm4/WzqteqO1ffKm2f+rHNP/JH9HOy35Y2z/6fG394A9o67nP1OxZz1B8z9MV3/UU6amPV/+Ex2j5Hd+m5aMeocUDH6jF+XMq3A8RzFNykqyjU1AL9aDKMW3WsYzkxW53kuPMQX2PiU3qeAfqOM2ddfyAg9wzDiG7bq4uZgpAkDrfkxHogDoiZtqCdqpyF526rpPwCfuYzXcAABAASURBVOcMZOxi7rAMj5Vi6LnvUm6XaI4xwRci50gIBe9LvmYoc50qXlOQJNTJFJb81lvusAs9Fs0yb6TkEU+NjdQBLCcJCfc1F7mhN5GC+dVaJM2R+bycsB04V0Fnh/DQUNKAYAoJfDpVoY4o7ZRQy0Q5GP0alJv3ghhCkXyVMdJ7dCICbxm5X+iTohEL8+eP5QoiPI/1Cu7PAnpeN6aAG95zcuujE7aFlgfXdPrlL+vgH/9R1/7wI7ry9vfqzte+SXf91zfq0uverqvv/YCO//yjWvyLDwjvVHDwFtQVXOSIEF3coKCHlMlelqrLmWBZHN7qgvvHsTMo/IyDxjk/YPDhn38zf5eDwPyPSfis3t/f0z4/qPMh4c7OtuZ8RnvZXmvPnvX+3Id6yZLvkrA5P/+P+M5wme8Jl69c4bvDFR1cv55/5Tg/Q6Mo/CeLd0jHEBQJKjeOMDd0e3kPWDAxpdpNaiGj7DorcENb+UKYnVEMnYQuBUJVYg9LYkw3MKZFLVmlhX2Fy5yl2ixyhSBjQhg6M6d+cDPNCZsrJDuujaZH400GS9VHBgcGdsN1JBCtny6IWevcHm2XPaQca3zyyTK0WKcjdG29aq1mKpkhVSXHmw659yRz6tEpJ2C+pqjckGigNtoSiqhQoAMRARsIdNxdk8FuVAXzwQgnudmzpABHH3SmAzLWF9J28nNhM2K0oysJtqVUpAO6pDhmKDkiQhHAOmTnSiDX0kigQKoI+BUKkiYIKSVJ5Exo1YZ1h/iDPSKkRKFI3Q1WdrhalohNENd6hHUIXgckzalreusShdeOGfS2g4jGF3a3YHOOpAOPwHtCzUmp+BeQe5W+2E1xH3reT+iSUrXXX0hQcDAPQUsufMwnKAMXFWj1QwsvzwUiAjYkekLEy54wY5/IZhvCSfH13E2F5HgChxoGioqdyH0KnJO3d5vXnym4DCW0JGhsh8gWahVtnM+5EyiHbn+QpQ26gXrikYfBr+43PD2GOTyPgc4qMRTkkOBEqxXUsa6kaxaMrbNIrSlToaGtS4N2Qj2bFzdR3VvWoVPfKntss07Y0a+ZRnnKDDbiBnZqHvm7NY5ed884h3H3Xs16LxypuTnfhNyjw0bcvZhzI2JNdLixppwKg/GbrWuaA35IA7t+G04NGDfE6mvlvZzfrgapzupRE6Zpyk/UaZsOgeDXaqa1gFz7mlBVjOkHvcc+hDvAuCGgtLIGxxscUhHNKwUPxcPdgDePm1rv7jUeQ1RhxirUEf1mzs08BR93B9jXFHlQw4qkGlozD+LUJDletIHCnt3XsuOykTXNVVdHXOhTHnHV07+JU/6mKmcyqoNDDMk63qghdLlVvTngdQHbDDQ8qCz5Ur+U/2fBa/yU//K1K/IX+ytXruY/Mn58fMI5RJ/oeSr3h7L/mtDwPwf3XI+I0BYPEDscBO7zcOGDvwsXzuvC+QsytbzPw4ft8+05vjMFDyddhOgVLiY8AFNA1wB/UhY+SL2e4KHZsf4w6pi/Oz7O/7G1/9d/1cnHPqbrH/g9XX+DfxvwLTr4lXfo6G3v0+nvfliLj31S8fl/1+zgkqInxkc4nLqUPMA5Vc/BS1+g/al8MFg4tfHBjvJBq2eveiqoj3g981Jp61TlQpsUWfUoSLzICw9TmjSv22IwGCJzpb3S1vzJjEftqU82FEnrEDGRko1qt96obowtG4S7hBlRtZ5uOTRFZgiJB8mIUESFQupECyo2YIWNlHAosiOV1QwRKFGFAh9xaBSNQ+wqX1YalL7SHZoQA/OZNwKxk9AYs25Ls/wTaDp1vi/gZmF+BtcpzJuDipoch1VdSMGfGbVxeeAsV1Q7sWjtE5Ej36F6+bdilxzOLTi8W/TSgtfEokDLjMPALZ3Od7TYP6/lxYvqb7tN/X3vq+WDvkX9gx6gcuGi1M2kntzElPaQLahhmZsQ+4KDwKW6PABcQAEHjJa7fqFZWfiWotiQxJEIOZesbblzXltPfKy2f+JF2nrly7T9ipdyYPYSzV/2Ys1f8iOa/wgHaS/8QW3/4Au0/QLwvOdp+7nP1c6znqPd73uWtp/GQdqTOBB8+EMUHA5EhILDrKIQy2SuUPGfvDdDsMBWTHS/JgiBY32MBYhYx/T5GlKOzkW03KqPOeGJli5adJJzFaGAKUA0//Zf97hHafaiF6h7+cu19RMv09ZP/bi2fuYntfVzr9TWf36FZr/4Sm1xyDn/X16t+f/1Ndr+X39O8//11Zr9Lz+lrV/4CW294Nkq3/pALbe4FkwU3AzMQvZVrz/EqbKn9spDUoQLg8oRnTr2J7gHt6AzYFlps93oFFGjg+sUxOd9yr06Q56pI3oGoLZljk4RoY5wOLl1gkMndIIWKw3LpgOw2R7ij52A9xtRwlbyfQubaNiCvGJe0QLYR8nIFtChDWgoQjSCcjQNdIE0dPMTmLUJSjeHP8SJUNAV/FFCtACtO32ynl/Nw8rq43tKm81mdPaodl6gFoy8WcVrGCfLBntRkqLPO5Pg7FYmQxQ5mD1i0EHpZEkHz9P79YtnKjyQV9bxmjUtfI7I4ELU95pewWdMObqsxZe+oOO//e+6/gd/rCvveJ8u/8pbdPm/vkFXXv8WXXv/B3T453/BAeFnVK5wQMgPvLwbHUPX6umZr/d8JKYsKlWi66gwfazV2CICeyf/Ex1b3P/bHBDubm9rl8/uvd1d7fE57cPBc+f24fe0u7eTf/V4xue1l+gfXPTLop73AN9LESHfz4Iueb86OjrStevXdPnqZV25ekXX4f3Pjyy9FxJuzN9J3FBSqDW/PsxSswm5TIym8dQWz4TTDH7VYV2qOkar7Qx773sN8OjwjLOQDAN81cMg3ps+etbAFrImNJ2JvQ3zA6qvR2/VpnVzs+yn1WZr1VaR1WdlsWykpjGNpOrMYZWumseAGw2bGgfY3TjLZvs9wsGjEwKJeFmsVm4BO2rGzY7/5sY1l+pfx6qa8lWTo1+HyXyzg+e+ecxNZuO9jJg1493kWfMjbtIdZaxUg3PTDuLKYeTsUXwTjprKWF+5Ot6Y4kZN9VS7Xje3a2jpsjnTYDTdtFnOIBtvQF4+XMrGfbApD4ERN881+Iy0uZJ+VE2ZZvYH0VS9zo9O6+oqOfPdOqhgtlf1ZyrkttmD6pukNZvfzhURWv0RPGDGkNRed3KzbFpDzan6Oh4UA43tAxwzAntwpdLP/BRiUYn6gVLII+zKYA8Y6b6g/vCCXXXnHIC2TGE9svM4S0WwrgqbjJozs1vcQKzkITkJh3XUqGG0byhiA2QIkN05lIOUSvOAWr0/+e6AqElz9rpDyhCHBZwBQQk3zEmsrxskZ6mxog0aWHxlwLp71y1GOI8wTSnWYHag1pypJceARCdIsg+weCNaJdg1NPNrcNTUOPB3Q1msowzKV0RUEBKg7mdR8sgDhWUJTSJmcIgVAxd2W0NedyJZeHac6PgV9mniiahC3qA+rNWCjLMqimoCCD1QGt4lA1HV3drAo3bns31AanG0x4DUcT8lZYjAQq8xddZh9pD/iHGKlc5rSF9yJFWNh6z1QDKq1Z4oWl+XqrK+5io/XiPmkCH2cqg/k4YiKqRgiqII6ACtNyy8xlktOTxPwWwQBLfq1iUc0NQji8GxTIYFQQMQs9sTMEf1oWbqYVaWY187IaXdPDAPiJLhwdfT8XhmnN8DDM9toKTbSvxGzxzoCg8o/l+E65f4q/Ih4NXLV5S/FXhwpBMOAxecfBQebnr/xgN0yWGIY5Z8+feDkB9M5jws+N8lOnfunM6fP5+4cPGCLO/u7+ZvDG7vbGtrPtds1im6UMwAtLAYlqYIAfaCmlx/yH+8QsBrIe8nnEy7bibC1Z2eqNx1pxb/9q86+PjHdPV3/0CX3/puXXntm3XlV9+qAw4Cj37vT3Ty8b/V8nOfU+EhRUsOAqPnqpR8qFnwoLLwbzqyPv8m4CnFmC4l9cB8ehfqMNDhQjwM3bztVpT2kCRqxzv3X63ZL1mYYmcL5oEK64ayPNkGm7HRfBAy4+r6CrkVI7f0rDpEx1eNqwC4CivJnUrFEyHbD6sEH9Ei8K16cXCnsXUl8hlusImYDl+BjtiQeO2oNZS2WyJO8OkHtaVkpk6r5ugqBT4yiBs8rJsFRyIEmw+JDJ22mLfDt5Nl1XuCAqPJRGAN6gp1PEV30SnCPDAlC7dWbgEWS0D4SF1InSSujCJCnRUzXLmHl+fPaXnbLdJ9b1c84P7qHvRAzR7+UG09+pHaevx3aOtpT9T2M5+mned/v+Y/+nzNX8FB3Kt/TLsve4H07Q/j0HDGUXSvnrwFiMbS1LNJU4qajibXxK41ShkKLBXB+hCI5hZWecB91X3Xk9U94XGK+95PcettitvvUHfb7epuuVVx8RbF+YuKcxcazkt756TtfWm2A+Yqc+iO5W3ulyLOL8nuOVg/pKeOEjBZb2FMASO1IvWYBnv6orYOde3ViD8iuZSycwC6fYt1xKmt1GzquWD+K8B54HqfB6q7/f6Kb+UA8z88XPHIRyoe8xjFEx6veMqTFN/1NHXP/G7Nnv19mj3vOdp64fM0f/ELtfvSH9b8mU9Rf8etOmGeJXMUrrbnUNKCxlwgAa6R74UEvFoLvHxfCRoRmnWdgvukBHcN73f9uT31HLKU+UzLWccyvVe+yr0IkX2jYxuIEYjZTIZ5Ragjn0I4FOGW4IKgcG81hi244BhhZ/MV9jLnWU0pAFURrnk9C2w3xDTe2WqWwA00e5RO+frBLyLIMcCZWS+6CHSilSB/48nieQhblY4OL0Z86OansC8fA001OAyU+XBwTjEPtwN50DGGCmMNyzXj5KgCNWzxe6ip7Im+EnsXJ0HMCI3NPphSC+88wz2dAdhSRwBm1kgu6yw39FCvh3M0+fPEsOxaOoI6Pjf8udRfv6TTL31Oh//973TtQx/Rlbf/li796lt06bVv0qU3v0OXP/BBXfvEx3X0hX/X8vpVFT67ivd8xlWD8vHMDjA/82Vt0Kw7tcHamsKEEC6oZjHTjPuum834fN7i8G9b8+1tbXP/+jPdh4P+Id8ePyDwgeEONv/24GwWTFHqZyjfBfLAjxo61GKmJW9G/qvF169fz+8V+W8QX7sqf9dY8p2C4vGSRIxo3kMSZhd7YtlrMzCPPfXYvXcOjQjFaDVjyXcCPH7OZdjftE6Azd03D3tj3ZC3+mAkrxKSs5mVh5q+RTmywgqb5WYf08SakJqcK7k2+H6hVjrTFzmiwmPL31wjrRZCA1vkFohhJlEoKOepSUmCF+asEZpODGjxhFkzZDRKrOxR/S0m+JbLBDV2OupM0GgUkjfeBI86N0yhQkj2MO85jYxhTicumEGxPYE86Y6LCKUJQnIlSiWMSjNyKDCBscBAE1I6QHO+Nq9oxKQrrDseMrQ2DpJaqx5NaMSJmNpSm4MLaymVzMg0bcRerxMmwhCrH2Nh3gpsnsYNYwd8AAAQAElEQVR1o89eGI0kjSEr4qoTE+EBFaTWUMiKfEOv+sAaaaM+iinwvjzWDUBVexoZcEgbA71mQJ3loMgS6qCIUBBtDC6mqNK9pLWt10r8vT9ZO/WYUpktOInvPkXZTLD7dU6IIiKRajI7h+9jy+nfhojqFxFVE5seVldbzmsWpDt0sE7ltQzNEApcAd0sWybX4/WIgJwWihPm0iBohcbGuxHBZZBZc66tyXU6JjFjoPee5DxDNvSON7yJeKdF1hvE2FbgIwJ1RepsY86AYsKmRKd7bKGY+Ez5UU3ikb875m78XGSGTn1GZVrYbxQUEMFQVTmiTXrTgZwZkUPz8sqNJppknhws3QPw88XPlB4aTM6MzJoJwrjyqTKqM/qmjRuoedli5IVZJWtWSM6FgXX7RkFTu4OMlEYmJWUytUZs4ypZ+a64wWelqb4b4w3mfDlqbToN7QbnwaAb/IfpdWO7QeP9MG4wVIVnNdZSrgnVbxh923TON/GpL2Z/ZaxeufWwE5cbliA0ZeogXy1XAjPtTmZYt+FPColaVlGbDphFI941wv2f1l2DcdYEa1VRy5qPZdbgdazpLbSE3VoCG7xXFSk5PpnV0EJXCrjNPRiupSnmVkKLZM5QWD1BkxvhTanZqsJjhEdq87qadSReiNEC/R6SNkLMQ1JsFSRPJui6BgWfDb18oHfKgdrBUf0rwpevXOGn+td0/eBARydHWpyeaskThh9f/eV+sejlf1/Qh2eO9X50PLD6AcEPDuc4DLzgw8AL9SBwn4fhvb1d2b61NW8PHZ2CNQR7E4JPKkEqXKohWgDW6vvcqhIomG8WnbZ4EIorlzgI/DcdfvwTuvbBP9Tlt/+mrvza23T1dW/X9be9V4e/8yGdfuxvtPj3L6i/clliTcGDV64HeupDQPL0rHGJnA9rzNfzpFagS9CzsQnVnTTvWpQFa9LQ1j7qnANVyoXH4+RZwjTUOsNOPT6mXJwkm0O3oVh/V7exvYewT57GmgFV9kwDajZLYj/DRUXzrkoE+wD2XNjZCkh1QiuhUyAT3wlKHOPqqnKAIGxGYA/kwCqacwUUtYoHo5WfuWxDF54bx4Af9F1I5mfofCBo2vF6mYF5hAZs4dgx/4xcQYR5JpPQ+b51Fi41clEXIec0Deyh+sf+Qd4Z1i30XZBtd5vDv4do/weerv2XPE/7L32Bzr3sh7T/yh/R/k+/WPs/91Lt//zLtfual2vn516u+Wt+QvOf/0lt/+xPaPdnXq69H32eusc8XKfbcy0l9bNOPess5pmwT4oeWkJoKihJiQ6Cnm/CVBWKCKkLhcFhvXZ2tPUd/1HzJ32HxMElT+AqR0fSyYkK93zhQb3wAD+Ch/MCxOudF70Kr4nijXG+2RZ5u7wz/RrxPIZrZUaNLQK2F1slcxb9/mA/r8Er8GvADhGdAigdCWOFZi3b37H2s8UoJDDyfseh4F/USbOZfDDoUsW6C69v+TeFTxYS68uiPU+3he+2NN8Bu4r5vmLnovr9C1psbem0l3qSUD0hTODcnpiCAoiCIkJc+bTAJu0kaIcZKBQBuI4wWVd8y/20+11P1M4Pfo+2n/NUzZ/+BM0e/2jNHvUwzR78QHX3v790xx0qt9ym/vwt6s+d15JDlwUHLkvqKs7VzagpyEdu5w8mBV0S12oGBaRTpcPeNYndwohAuCICqOoUGOieh30K5A7RVKws2PcOXUSgrb0zy7Qd/sIu2+0Lta/lBLaCTj21J1Vt7LWvn4ixIn1g6r3SKw/aLKsw0mOo1bJBAtS1W5Ym5eFcdco25VPRZoUniN62KhRWeURpnkRoJp2FR9hSc5pb+YT6oV5CzNsrUepq2Yb0sC4/Z9DnWvncydeaDSDa8gr65emhTq/cpZMvfF7Hf/N3Ovzgh3X1Le/V1V95i65wSHj5be/W1d//kI7++q+1/OLnFdevaYu4LV4XAZTroUryliGxaBRPl1gPl0nmYZOKFhGKiPwNwvnWHLolf4b7M36P+zMPCP3bg/t7+VuF29yvM8/HPP6+4O8GpsyceYKcfn2d8P5ycHig/J5x+ZKu8n3j+gFrRO8YwvGsne2pjEcLhnngfBGhgBfU5GYIhTT1SR6dDK21yRRregth/4y1NMFa0RP9yMbIyTkSOrtNXaceN9Nv+lBLz53Y551WjcF8AWsIXm0NuOrMhqH6Vqv5hPWgahlTKfm+Rspe7/Rk14aYbGyRb/BJIufBO8lqQDN0+wL6oDEtkzValm9kI4W7GZxngN3gMyznlhATUlNoaBMZp0h7NONAEbHVLPD0FKH/433I3TKZ8Bq/Wb61fWHf0310HnKZGqNhg6lRHjcMZ4uBJ+ny1oJtG4jv9E5E3OwOIG66X3axyiblYA1JWYv1lhLYQpHsQFbzVvU4Ep42U0JauUxrRfUq5Dc3ADeNeVcMnx8hphbBoPYwcaoBlkEHNrtdBl3GpTBwK6trlKw36mwrq1LBRxL1wLu7KAN+8KuRuLK2TV1+8KHHvfbBASnZNVtqsNxdr7Otrdk3Y4amjYFXWsoMuUBUTlkJyptMGmxEBCOw/yYChQE5u5M6F2zrhA/nBVYHw4D0ndZiA/ZpH28Y24yp0XzOA2NbQ7D+BOqhV1NQRVSV4ypXx6aO9KhjNTDaN+s0g3xDt94YDFO+6nyNxhcHc6iBUmVoaNGYMUVlIqJF2G5dmBlhzQDhq2Y2MeyY8yCMflbeAFtDhQTee+MGF3LcoFtT2CHIEFXbiFyXBqGazhoLfsbU5ihjqkve16WoZj3TQTQbDNixE+TYJnvFZu0VmQ27FTcgUhP2sYuRGobkPXC1TVDdvEeapmOW0+Lqhzl50qsONk2vR7Vai93BBlcOqfaUGwtpnnD0OjHMqq/sGFPIwSvlGbhU2txdR2n8TUlzINtNXdLA9R7eC1pIqnOOjTU4lyHHpJdgrdkEeoXsFmqtMZmXffJcVhnNA/8q2WfQmVprmC/hSEMa7hvRaqnWD0CZHRlj7wMwHqCPT451lYcIf0G/xBf0K1ev6vr1A/m3AnsODnoekpf4L/qFFvgvlqc6BUvinW4250Fhd0f+7YFzPghMnNM5Hhb2d3e1u7et4WGh25rx/N4pYqieDP5Eg7hTmWwxzBf2hYstf3+0LB5AZ7PQjLn94KOvfFH93/+9jj/8pzp4Jw9Jr3+7rr3+HTrggenkdz6s5cf+VuVzn1NcvaxucSLVoxcub88BwCLhdfTMswSnTOQ5jR5+CXq+eCXPHtDJ4UrwqAJyTyS67FUf1mCny/UP12+gw/pEI8IuIgQJ4iADBSnH/UjjMETN4Hy+/KYJ7KaEwtGdAFK9YdzRWa4+XItRl1pL+RuB0WZ2/i611AYNMPRSbOmoHy15a85qDduoM8iDRwZ7WZYjIp0sCzsXhF7g0BfRGAo8nGONKkX6BHoCGEO+fTryRcBzqOH7I7hH8nXRSbEVwoQ7V9OHXHk9pSUHRGVrW8vtXZ3s7OqU+9V0OdtSRx7l/J38J+BDkkHKZDyHD27mT36Mzv3cS3T+l16t/de8Srs/zaHfK39c85e/VLMX/4i6H/ohdc99ruJ7v1/x1Kere/wTpEd9u+LBD9PSf131jtvk/zBkSfalcpuotXDnGe3eGvQqopSU4KAiStTYEEUsXR1U0WmLA6fdpz9Js0c8LOcgsdzYXRMmg6NHleRkgRBmJHmtlkWuMuNQauZDwSK/H/TYe5V2eFMyNalGGtiYALkowhzehSAhQLpK4IQGAzdDgZOdia3xxKEnCZoiJDCM4r6DRx0cnMnAC62kITlGuQ3UvGGZFXAvqD/V8vC6FpeuqRweq/A+x2pYF7lbmmAnIiKzdowd+2HJvND7HrGuk/AEMZPwOeU+Wtxxu2bfx0EgB8Q7/5ef0c5/+Wnt/NKrtM1B8fZPv0Tzn3yRtl78fHUvfLbi2c9QPOMpKk9+vPrHPVr9Ix+u/sHfqv7+95PznN7KgeH5CyrbO8qDQtEiGEQZlcoE0HM3ZLshN68bi4kh7zLgpuqoPJBJzGiJ1ZQOPlTXVnkJG2sTMYFV5LGlQzYv6yRG8jKqzW0f23EfNzbIb9mXOIQaoQiuIND9XlbZYi0a+2CHcwxEhcEaI/1hfP069PaxDjbjB104aICN8LY1FtJzb6GEkyOTzcGSxsYEPch8fsXCa/SgCmRHwaU6t6jpHMdqNDTnoPRRVX0RawJREOilxbGW1y5p+fl/18nHP6nDD/yRrr/lN3XtV9/KZ9/b+Bx8j44+/GEt/vFT0je+oa3jY22RvPN1AEzvSuW/WWBe2TyJmZK2wq52WYx1UnAfdxHygV8320o65wcZ2zvb8n9E4gNC/xuEprt8F/Dn/RZ+IocPOvu+cDa/JKsk8kQEr68i/1Dx+sF1+a8V+7vHpcuX+e5xjZ9ZnMi/aZjXjtp1RivkWKkjc+cqUs/EGCOghqDI056+VTGOw35kyKCdCDdmGZzugY6TRVYSuBtcXTjv9oqzZAwaHMaeegKzJOc0sAZZDdjs6WcboOfepKENATVsSyOMYyow0s27BvshTro1gM606Ovew8hyfu4OtqQkT6ravMmo6rwwzRYEG4LKLRiA6zBSjYxWvi8M8wnuEZuMlD14kwY4GL7YIZGDvbKMZNpARVVnpunk+BFiWzDS4WonXWCnDEZUoy0Q6KMMP+3eC2SbDVjm9moHyRpA7Yz0qve45mUF1lW3wh5o2hxO4WqsNY1aKQ7u4WEda6qaj4VPfKqDLVbWZ0TrDDSNsCCuF/JGjwhFhBhUG7yTuV7TqhzHUIz8iok1bdjA4DuyQmn3dckikpFSqY2W89aJfW8Z9igTZ1IjRcI2wXl9nsvU8JI0tCJ76OYtMA2AnfRROzLNSM7G5eWwWTlL5XRDqwFnWr3mwd+8Mcimm7J1A2raQWo0d8LboPw89Sb6hksrFWSMqS8EyS37RRleQO5csChAQI1FhPfNZaREXF5M9Df0wTalzclzNRZiyYB1n7DKOqwEA+98Fqd+E77ni6SRNeM7rpmYzFeXZKmBYO8BW1XkTcPBc0EQNSDYnEAwVWs5R8aVppE9JEamZmuYHVNmNQW2Vag26xq8rwEfzFWNHlEwR37pMHViUyN5+wDzdmVuJFuZX3y4AySbKgoexS4VjS1oq0JwIVGD1wejsaFOOecqUtunJAxp1tCwD2yj7IasNeybQDBNF+aUITToBegmTBvWJtK3DXXPnBkXdKM//Fl9sAfGAWMk68prlQZzODkgZ0VJF+ssQMk3e4kUkTZ6BqMbKDMxR10Q6oxyrOufAB+6lPOExoY8eKUOU0QOJEbjIFCvmwhvNvsIF5eBHTZLSBHBFFI79lD9I6hhKW8mbAMNBzlvSOnGMMyr1NuAiRhzNwW+EaHQqo08+lHb+LSZN5pxmDdtzJdqqEtMfhiIWekKcwL8Mm4czLDLpe3XEIs8sBH2qVJEKCKqwBgBb19AJwl9UHGfc8B1bgAAEABJREFUWGf4S38olN0E4Mn28mWcwz3/mz5Xr17T5ctXwGVdzn8v8ED+XwL90/qeAxRTf3E/XSx1yk/xF6cL9T6Qo4b5fM6B367O5W8FXtCFCxd07vw5nUf2w8E2Dw2zPATcUueHillHKaFsxJua1FeBK7YGoCxACUFCMQPcEHF0oP5rX9PpP39Kxx/5iK795m/r6hveqWuve6euv/m9OvqdP9Liv/219G+fky7fJZ0es2QepCLUcx38oLEsSy14D18CrxFrPgj13LG+zgXq3wJMfSiPEQmlEFJRQ0FnKKm9pZFvy3Bsvp/aXzR82XgYdwtyiMQY0ZnI2pxHUoQl1dZ4vw9VBXWMjtbkbFRtXgr+iLbyD2yBhjhsWbslVHRzaEOehnKRo4K1JGdD1eSS7BhBTtvTgfqVDF50bBHIdKGPmCkiFBJfFEIRAD4M+JZUwR/vUVifYAK60KeOwsM8MQWIbLYlKMEPI0vokntludXlX8k94f475rDoZG9Hp+d3tbjtvPr73C49+FvUPfph6v7Tt0lPe5xmz3m6dn7gGZo96uFa7O/Iv8ET5A/mE9cnAs6w7N2EL11I3NPltlsVj328Zk98srrHPkbx7Y9U9x8frnjYwzj4e5DCf3339tvVXbyo2NtT+HXRzdTFlsrWtsSBZJnNVUISeeW70bxyQA+li72wj+/j/K0MdKgk/AL4INC/JTmX1HFLxIVbtfWkx2r+tCdKt99B1uAgdCYfevasSZ6rs3PIfERAuK4hiddrgKJQdvjg8L+wXj/a+7Wy4B5c8rBvh/STkxHvQh0ErI8gB76pRhcRirCvIyuKY60LZWtEvh+Ev5qiYK2vOBT01GMv7GnwAwhxcCmUERipWTegk9dQ8CvcI/32TGUeCg4C4/BQOjxS4f2tp56ePD3rc+mimQbU8Fo8RUTgGZqZYvCqZsR1XdESeXHfO9Q962mavfSF0rOfre6JHAo//Xs0e+5zNH/xD2vrx1+s2Ss5PH71yzX/WQ6Sf/4ntPWaH9f2z75M81e9mAPDH1bnv2L+kueqe9GztM2h4fajv01x663quYfEXKIFtCRlcHEmIUWEQm4laXgslityTcgRIRkFKsGykuiSRgTUUF0ro9cY7G1EpK00GhGSfA+YiusnpEgw0AOFIcm+sLVcM2rN8V3jG7EvrL0aSziSay/QpoRTwjJwlvo5SLAnQkdHyECZ9/ukY5QDevw8Wo5AmQIhrfszwiwWu5jNCO+lFQ5JJYLfItomVBWeqHkt1rvYqQf0eBTut6TmB5DY3gl/ZhnkKcErcXGg5V18Hv7LZ3T4lx/Xtd/5Q116y7t116++WZfe+FZdfc/7dPjRj+oUe3/pkmK5VEeBM64tKXIG540Il1VVaCNCAhEBCQ0tAh50Bq+hGe+tcw7/fAi4y+tvb88/BNzT3jko8jaH11u8b4gww6+nntdXYQ0RoQiuNdfvlLr814iv8gPJy1f4PnLlsq7xg0r/wLLH5vc81znUkTT3JXdXpEiVh5L66m3eOqZRwEwh/Fr0aImYeDTWBAc5wXCtHFp5j8oWOARcjBThjF48RzSDwxMMJA1IOL4EDiB9TZtoPT4yUOOK4cYeGCqkvL/J7c9H1CjYcxLk3qD3HtTdUrbIsQ6exqgSo40N4WRjPXiRa5oH75t0z29TePD0CdeTsJZ0JvbwFuRU1JyOUOttrzJc84fDtQBzrmYd1o5YJZmogv0Cg6Z4hvUclkZzwBn2a+v3GrIA6zHXPhG8oC4UEWKQZ/C96OuUNNUeMJnYj/xI6cryqbEIE/CIxcSARYkfQkGgJjneQHTHAkmjzBso4KNBUCMYgGiOh80oD6gqGZQoiKr3L9Mj2j68lyHSrTFkz3TyXiWUImO9N6Z7HHhjSAfzhlJXOU2aszu20gzxdoHAy4AQG9y3hngfjAQ2Ps8UULtMEE42yAg1v0dxHYComXzWDFBr02wRU6k5UNmqyqrL6ezbUJwfE1NIqVM271syOdSZk2VYtzGv7wMD2932zI//4GR54AfqPMYgm57hx3fRYlNdXy50Ipr1PIZ5kGwOCGrM5kQ2nQUXYJxls24zTyvNpklpiJ4XowlS9iFvy5EmXNI20BQmg/XpOOhWQnI5DLYbaQzrt8m5ptT8TRHNQhC9CSMZVbjR0aNJJgfke+i4rzwGIabVrsz3hgs75WBmzDNkTmUb7DWgqSrx9fG1MdDYB3I3feVx1jw1EJ81I3I13Di2eW1wiD1dkuV7hAMGJ/j1F+5gOJt6HnnHzBiqjTTWViFvbmuaaIIv72PmzgTmqmcREaPUdJWM44Z9w3t0cwXGqGhM+k/2r6krOSsAS8ZA77Zv1HVTX/u1+dems97YCFybG/uaPPE96zo6vzG6bQSXvGoFs2HSKOzYN2JSTx1neOaHU17+dGoDvp4mGBzjL9Y+4DvkwffqtWu6dPkSB4GX5S/iR+hOOfBbcPjng0B/cfdB4MliIf9VHx8G+oGl40F0h0MMHwSev3g+DwLPnzuvcxwG7p/by/+lcHt3W34QmPmhYebHslqP63BJ/viiJEVEfl7wfJDUX4gMnhlS7rB34gP35JgHn2/o9LOf0dFf/ZWuvv8Duvzr79DlX3mbrnIYePVdv6OjP/tznfzzv6jcWQ8CPUd0nrfIh38LDji9fmssL5nE8rAvvR/TfG9kSY62xd4N1GLOWmP4suNrb9m2uv+FTJaqlnSoK+8xWA8KLxOnANZCrEfMaaCD1ntQncMeXGdbDI2ypfzC0BJb1pBI6y3VqIqcL+AEB2woolVdsilVOZ1SZsBIh6HDVI8OF3Mgi4GiUUK0gLMPLDEuNSIQVPXwljrR4BmzJ+vrglc0pIE5IiLvE8sFW88B4HJnTwv/9cs77iM96IGKRzxU+nYOUZ70eG0987u0/UM/oPmPvUDdT3DY8tMv0vw/v0zb//OrdP7/9rO6yGHM7lP/k5b757hnCmkLW2/Akl/Maa7AFxgjTpc6vXRNi6sH+HJXZK1LcaGUJ3PCC13hfhMHT4X7UObR2RQ8UMfujoKHa689RKzEDKIRC1fvMV4HrLeMNYj5VKeR8AK4b6lLnbqZuoc/WPPvfpI678F8m+lCy9lMS2w+UOqHL8HQ/K0z8is6EhmSIhKdIuvTzly9D9Ikqizc54aoo1H0hRqYqNYQKEBTVcHGBHHkRUk8I064pgY2PXpG80ptKCKS7SB1goJOkmvmBxTex459ZAskO0VIfv+B9/oMtbWa72ehfkYdQBw8xNGRysmp/L7QK5g9JHUAPhcG6148CI8A0oyRKdKzI3+AhaT+PvfR3nOeof1X/qjm3/vd0u33lX8jVP63GW+5VXE/DqYf/B/UPfJRmj32sRwqP0lbT/8u7tPv1/z5z9X2i35Q85f+qHZ+6uXafc0rdf7nflK3vfA5OvfIhyp4r80ygokGwFKKO1yRly9WUYHKfpAC1O4j20Jhkgj4rgbi1cl/rEOQ0NvGtsnNO9NFp0AIxgIvU2UqFXgZOVdUJYQuWQ/GbUVZ1FpTDnJndRNwI08TrAeUhc5MBVcLpjA/fg4gn19DwXzVEXMGQbElG9UCSa+cE/P05iQbosdhBhwIrpIU4WjykFOTllp0rshqWJw0+qcgt8HDPPBUrCLzE1T4YZbXQRGE9Op5L0lYv+C+Pbiq469+RUf/9M+6/ud/xYHgB3Tl9XxO/upbdOWt79L13/8DnXzyk1p+9avyPyPQkT+vH3UXH0byvpT5PbXng651+6HwenwfwMrxM95T/NeUt3jtbW/Ptcvnv/+twT1+EOO/XuyDwu2dbdk269jZkHry9/6nC5gzIuT7TAr11OH/xMz/hvEVDgevXK6Hg0fHh/lbhUN9+mYac4l9vNch1GffRszeawRrcFcdtNYCyYBkn/IoNkQ0m7161LHapvxKc6O22rwLN9q4DQbzSHPLRqkyfhmnr4cB1bQaB31SBvpq6y2s5q+cR+uNlgbW2nxugXf8mtzcrGvshDhgIm6wjhmwZmphOedoaMpRbsygTueN12xzWSee0ZqBauPuWOmVbZADv0jN2cNNbEN9RJ8ddy+1Q55xGhi676J6TaqDVYazWmOYT3iPEinlUH29b2ueaauDPYwqeYzNtYS1FetZ1qXq0Zwhvq8hVc14j7wDvFh8z+rrs7Vs68qzwtCVzRWho3u+SZqCatq9a1PZ18I+xqD/pt8jPafB+/CQQ65ukAeqzcasrtWYmpwLmXd6Rnc7TJP4hrB+irQH00bVQvyGk0JLaJ4p83J4I1a8t2EDxKxtBPkjSEpnEiXw8Ul8qhgCZWjIEyr4W07AY+azl5mZOMUcCKAHRgN2oxcsgDVHVI+Ch2tLCo8an2Fe8qsCU+rDjGGmIT2oH9caaL19EhaMahrmMbXWtMKj+C4dbZ5KRasW4s0Y6Fg8IzOHlDWbSoLkkG4eAMslL4xrRAh7FUZUiCIz6RCws9O2onMvqrlDjZEET2yRoypgz+zObT8bR1gxgFQ1XVX4+ue1oI4pzZoopBgkYtVZ7+iTOg/kwUebkCfCRh+vEfyNeVLTXHAgZfbMB0eaINc6hEbZJhFsDBLroFB4sf8hpaepaoOlq6rhcp4VhdPYnGsUBoY5YD0asJJzSFqLVWu2DWiqTRIRijDUaOUVyJJJQjTPacCe3ckzGOyXYB2b1y31zTF5fCwyZc7l+2LkyRkRivBdYa8Gx6DDQI+qtM6wvmq4FoVr0TDocC/wUyDSQ/WPFAEHRh/nVdVFQCUkZX7Gsdti+N6tDs0UlXoveh4eTk5OdP36ga5cuVoPA/myff3adR0fnWi54AGDie3rwzL/RuAJD8fDIaFv2K1Zx5f9XZ274IPA87p48YIunD+vc+f25S/9O3zpn29vacbBTMcX//ADIlSuHZj6QaAtK9dROA1kWtKXCvxKzBSzTh22/tpVnX7u33TwsY/p6gd+X1fe/JscAr5D11//Th2847d19KGP6vQfPqP+q1/T8uBQwVEFm89YtOAAZsG6l2XBS6RP9Bxj9FiVsy3VM4f98yfoFBJ+Q0lb3bthDDJn3fhUnZkBg6aoBHzCNpgw0NGxyqJQeX7TXtWvZ17bLaUN/+wZULWpdyzA3eGsCZtl/CCpqwN6J7Ay5yiKiARBpEJudtSpD+SIgJcY8REtAB29WFwEMogItg2YgsLmQBRc84iql4IeimiQkmegV52KdZ1CqsBXwK88iFm5jXaE5KnFUUyrlHEuPJCW22/X/HHfzqHK09X94DM1e9HzNH/5i7T7My/V/s+/Qnu/9Grt/uKrtfcLP6Odn3mFdl72Em3/8Iu09wPP09Z3fpf6xz5ay4c8SD33tA+FeibombNnElOmVWEuOuvv8x6dHR9rdtdllctX8eQqcv+XjhX43u+25MOn0s0k5D469QQbgbfRbW2r4+F5NseHh3v5IbnZxOoKTkX1cpiiksgTZiLgKyJCEWBW1POnXLhV87e+m9wAABAASURBVCc8VvPvfLxmd9zBQ7ekyE7tknllQwnNkXjrI6gfneeDhZOCB/+yw8HifItDRdX/FEWFP/Jskrl8PcFGIFVEhCLCynTBAO9eZG3NUHlr1bTKZg8zxUOGRtojcxV4LpG8R8FhRLe7p5ht4Ysdm8IUcdIL/EprDo2T8MMQfvqh4HAQF3E2AbEd0nqVQvmH3IGeS60ueu6FohkKLrOWlFDu/wDtvuD7tPeKH9XsaU+Tzl+QuLaFuIKf1+3Xjcgm3x9bc2l7R7zJSufOS7fcJt33/uoe/GBtPeI/avchD+M+uajjO6/o6Itf1/LKNQX5Ml5SAaRlNAdSgKJhSmYpWn3OFbSALnXwQw/hKOVg3pAsdtHJYJAIMQ+R1x84zJjE+dMZvqBLmAe9qBFqX8mRgcY98AyMlfeIgvWUyhJTjYX6U2VzU4UiIpV1lHzXVaOy9UOmdCAHHmajYOZCtPAMcf2j3PzsNujSTpi44/N9NHPbA6WTmnAvhZOPsBJs9OauiEiIXHahJJMqBSz5qo15avfsaff70xK715jg9efPu+XihB9SXNXxF76sg7//lK7+0Ud0+R2/pbv4Qdqdr3ub7nrX+3X1L/5Cx//2WRUO3sQ9HxEKbt4SMeb3vGhbfdRCj7AmGfQCyL4JZtJsFuq4T7Z4L57zetzhhx31twf38nvC7t6erNvGNvM9H+IlUeTDwZ7aRYtASQ7f2v4bC/7OcpnvKpcvXda1q9d0eHQo/6dmPjzE/czu15VRr1F1KSVyz9jCqmAaTVG1SifztkGTFEeBgaZTIX0FDHHYm973CQqiPVqfLIL5orw/mgpBRgQzNTSCOjT8KSKc/MzIiND6ur7wGmkIEVuh1gKNa/PelNUkisDSgJD5EVtUIyiisWvESoCZ0ND0j5A0tNKYgE7guHRDl9/DoCxCqdOkOd7OIAKnAQUeW64JKsvYTKzztRmo+Qr2Mn1rfu9p5epIuHJ+Umctvu4jtGo5SRPTFx6a8bC1oxCTOd60KinDeqMqok1oGlXF6MoaeD/xdHZz/oAJPAxYONY0yR8RogMo1miAMDc5qSf3ZTDgXAw7DLDNfBkYKdofuQ164lAr4RrIzSQuiO0LKQ1QutzYDrudCXwyHXRld4AUgZIuwypT64q08lXOK+tHoPL+UZdD8Bg7O0GoR3ywjwYzTfZUFo2mMltBwtwGUzT2NWClDV3utyYNe5WIcGKDmsOBGAYKS40eQYDWIxBAvp84FuQcqcPW/PJamMducgPwH3SOiuC9EiZztZiIaFXVfaLirCmGwIEO/jj4U35QjzQixkSZYbRsMCSIDdWNIk6Dsk08iEmZa+KRqrUBe8o3TDRRNLbmaQJBVYZZrcbCCs49rakFNDLxW7E3426IwTE8b8Dc3Sam3T5nIGuzg3GWverC8yS48KjWawk0BsQGA3bVbTNWmilni5G6MdYaI7XfxOAY4+YhK+s4mdrSdHab+J3l4D30dZ7YPIejjIn6f5iNGwpczxxj5rO40bhiJuETdmVnPVN9vglgHbNPjegtpo04Gej+z+iep+bN2Sr7/+uR6+l5jEyNnLQNw15YHH0sbGJjH87yHXRezSY2063JQ02NDnnWfAYBY4g/1BMR+QJe8JP4+sX6UFd9GHjpki7x5frg2kE9DORhoCd3zzdw/yag/zqx/x3Bk8UpzwlL+U19Pt/m0G9P53lQvXDhoi5yEHj+/Dl0u9rZ2ZG/4BtbHIZEBBW0gqJRk+QpkLnsEHyK1nkpE11EKHhI8G8uBF/69bWv6vSfPqXDD/+Jrr3jN3X9194GOAx8y/t18Ht/rNNP/qPKV7+qODqQ4lTigcR5l6x3wWFgYV2Fh4z6V4V7HnIqlhy6GD02P6SKll8HsgZq4f21wJsz0obOPB+T8hyiRYNdAyFt6GoPdXZEL1qBNxtQxPr57KCWl61wegmd53PO6qTUFxwC1ijQ4kFIlcEn+OIlDiWENpBFwwl7DxBqh/cDgQW88GUH0FnO+eCrXtgA9WSJSL5euSbXUjrm6thyNPB44tHVeZlWtM4aHuwEVcaEus7agqZL37rPSp6RPRM2ZQs4vFiX/SWXEnJrcmVbbN39xQ4HVo9+lLZf8cPa/59frV0OALdf8yptvfLHNXvpj2n2whdq61nPUscBzewJj9POt32bth/8MM1u5cBsZ1d9zLTY818vvlVlfx9Z8l8h7qNrx8h1OnYt5dzbxUJxzP3Hg3Xw+hInSTGbSQb3sw8DKzr1rL8YLKZQvx/mvQfB64sXk7S7LXW9Og6xQ3kniA1g0iI3j4kS6HJ3UE8oD+ZBrT20n28pHv4Qzb77iZo94uHS9hzfnnSF/AMkMsktnBjGxGB6UaZsz0q4N0TuzLMzV2Ftrn+JY9pN8XGs14RINjo6ZRZRs60Q5PTByZp0sRmgUs9gvcWwb4RkiNYMjjFrtalrEO8/2t5S7r0dbDSqAxMXBSnyXjcFUaToQ5WymtMF73tUgF7EOo1awyu5YIwI9lHcsx2xlZ+FaKEF13h5//to57nfo92f+hHF058i7Z9TcG/Ie4hd7F/y4kpHA9Hel8J7sfhhhpbcWxTQIcflS1p88m91/Z0c7Lzlfbr6l59Uf9dd1NCTgUDGnN6sQU62UQlk54UgeqcKt2mBR2M/iJcLURPTFtRJZfChmetVm6GXOv/poB1cSDP2votOAUSSomh/OgmuyC0YOvJVXZBDvpdFmTgEfr4OrTIk2QMrdsYA5nCVYTHrY4/q+or8/obY7MjJFWUyG+SGbAIyJyIdlyJK9xRY6DYWKD0JQ9rJ6fnCdyqfI+YzEHveW44jBjePqNKgsMI1WEwLw5RHHPqwBwQPqjVqu2GlU7iGBffJEhTXBO25h5Z8Fi6Or+v4rjt18NnPct98Qpfe/0Fd+vXf0J2vfau+8eZ36/Lv/aGO/vbvtPzqV6RDfrDGZ6iX4LUGVYt1itojQhYZobkaro+vpWgFky2h4P0nIjTjPXCL+2LOAeE2h93+rrDLIeEeB4M+KLS8vb2tjkN83waFvVnyub2k7p41kFAiV4/+9HRJaYe6cvWK/5kTXeNA/IjvCf7Pz3r7yi08JCJCESEG1RaKyngp8nyDeCYtm9oxes0waKfuU37NeRDSgUi6VY2YTWzKqTxzyERrlrXY0VxWa1/zPlvIHOz5jdaSe+fX6GhLZ0vYhlmsm8CXwR6J6cY7xEjDdKhKj9Xdyab2e8FncPUzW7nVONUl7ykaPGfqVu73yDn0bKeJZcJW3+EVXCWPg8sN84+KMuyy3SdwpDFR3cDW1+xKbX9jpakXeCrfA78Zfg/ucvXcEEW13dtwX5MacbNxmmnKT/3Ds1dFVHJ341Bj+uC/JqfyjAG/QXu3Nfv1NdkHDZWh09imyUZlXiKt+dk28YWlW3mvMPpu5nSNQ4bGn7kHKNfeE1qM7+7h06GpRN1tOgcJnkkDGmJdTOIgA7F2/Cpz1sgNjd0fHKOVHCNP7oGPCEWsg1Al0Jva1xfNCIQBsCJYY8NfNlrByi2aNaxOoDR1XsO2xFn12cGwg+3mEwzIrofdEd9utNliLIRdw5dpVYEFBlUNCYgFUPeL3NYNUGOSMBArQ/CE5hcRh6CLiNQi1v1jZPYcA9+KwMeQcFfIjQj2KwUrECmH1DXaeq4ojhgY7WLAZm9ezMNuEOh1TOH4ihblNAbREZEmiwOqBmN2tENtdYbU1gFbZTxxIixTg8mAiFBEiEGrhjwIZg2tVlnwN2TqaSY57RqBL3WNa7c9/UiK3veExVpyclINbBRCjohQBJAUYgkNEEWgMRDgGOk5T8uXYuXX7Oin3TaDC8oE1d/21JmZwLoBw/opROYLhnG9Qww62420U5+v/WouOzAt/qk3Bdm9toYI/Igd4wbe+nRmsA7i7lUY5qfIOfCLIN/EYCkiFE3nWMPzOcZopnWSTk1FfGkQVBqyqS4Qoqk/gj388GPTCGIjbCGMh88FD5T+H4OvX7+uS1cv65J/0n71qg4ODvLfBawPD0V5GMjBxvHJiY5Pj6uNL+Y+wNnli/z+uX1duHCu/lbgxQscDLbfCuSQYT6fy1/6Z3zx7/jyLmoPI8yJQiic7rLC+hIolXN6byJCEcB7e3yicuedOvmnT+voT/5E19/9Pl379bfp4PVv1aH/5+Df/SOdfvxv1P+7f7PhTpIcEVvYjaXEIUrh4afolNwLZJ5aY4kNygNN4aHBB4HiQFApM7bXU31NlcyFVr52DNTpg4ECyxzUB4OPFKKlDGUG6/GykLa0Ww9Dd3q7VLsV5gYKz/IZC7Eoh7ywKNEViAGpjjBFlYUi2XWQhWDeMJ+gljGt14xMWDXBEMJYgBRRJdEiQmHaRlleAx/30aEO5Z+QIhjIH+qkZusiFF3XbB36mbqAKBTR4Bh4hWhF/qkn74TJV1/JpsEl+dRYH4rAGwQHefPHf4fmz3+u5s98lraf9J3aecxjNX/4IzT/lgequ+VW+TfJ/NdLI4LrwlzcG8UPodRAImlnT7P73K7u1vPqO/lukf9duHonWTaKejZ1haV6XmeFw/bi/+nWuUUw65YXYGodKjGtzMuHI6IV5pxLt5xTXNhT182YoHDfgGplFNWxxgLlNVQEj7ZSeOcjr2XB99Gpv/12DgS/XVtPeyxruZXATsV1uAbhTEeZWRjIX4A52apqw4l8sob1mgYHrzq3q+LfapRbyT0quCbIUoxgBBE2kM1G84hUTEaYDC+M9pVsFmrCCICRG7ALxHajUAsR1jATrh5toKbgfSlmuUjsG90+VjXqGTxXcC06UDhIKbxvKt9LPOkA0extGdZFlo5xRlSAThEzlVloOd/S8gEP0Pazvkc7r3i+4slPlM5dUHAfFA5J8hrgR5AU4Q5VNm9RMgxhsM6OH87E176ikz//C117+3t4X/yAyif/QbOrd8qHhbh59SYgMl8kJ3hzUPLIDRrh3W/rqGZxsylbk4PigvWIZjqLDg5sbSu2dxNlts1rgHuKoov9FYoIdfh2Cs3Yn1lsKZALPJsjtMDzh9wox0R1AdbZZpV5aFBnslAi0dTeAtNkHyewYN5ATjG9Sy7PcorYfP9AFIGWbr0JS4EtCVdinYtLajUWKSU5dO23mngVOCYnc32jf2U8GiK83rtS8tTretKGwjWs8kqo5BocY1g2jZzDUT1TorGci0Lnn2TwGS7e1wy/v4n6VPiMPbiq5de/pKN/+ntd/8M/1pW3vUff+LW36uuvf7u+8ZscNv/ZR3Xy6U/ngbP/Gr14f5QXa5Dfa2S2rCmCxdClHFRbKKLCcmimGa/HLe79/HcH+c6ww3vIHj+E2c/DwT1+HrLLDxe3tcXhYHQht0L9PiDseU1GhDq/d7E0f685PDiU/7mTK5evcEh4VfWfPTlVca26WaNq7xE5PEMocKwI+IRtgGW6k0+V4kl05blAMQA9oaI8OHbGTEMxVaTe/jWZs7Sc1FKwFzwAix1nAAAQAElEQVQMCFIkzMMokbOqNjsaSM5ktjhPg+dImZi0B2Mwn2sBERYcpUyNJDerI0IRYTERiqQezBmktVhBbm48VAVPQ9AKZcsIOFPvDezQqZeqBqmyBT8QG1nSKXLMwazhGQNfIw0MBbibGuaFj3tFSJUZCVMmb4v3rxUjt2Jjg+0VIW+TYZ/ERIiwnfViKGq0lJqW3co5Bhm1DUTgGUQA4guwq5HX0/4W8Jh2ru5KbD5BpkHp9AW5oDAgnq7Cc0RqGMwYwrvC/gny0nP2dsmJT4tqM2+uUo9BlkAVI5VvFeLoONBTUULZknho8Hubd24ddvWKM9pCBaL3KJfDQGdWgQCmGlsM3MC0BTlrLrDlcr68TlY6IZkCWJe+zoNvDAuAd4xRa7d3sFhWgE8h1rY1ZF4nwq0SCR1Rcgv5j23Fg1VokuQQjBGRuoDHi7H2SC381J4X0V5BPigyI070iR9WFHTsjLU33vVXBSMxjPQxgmtMRnzp6GvvKjlrrIHhGDYasnJqQiMr/cCNk4ulOo83+qbe+GhcNNzYa+Qoimu1EqacU09XNbFZPd0Yu6a5h7MxhXsaXAn+Mqa+3j7b0OWaG4+43lf6moH9wGG8WeF985qs4BijaXwhjFbDYKn58LHC8JoM12Nguje95nECo0ZUXR2jXiWVIedN5wiCDchNes3o1QNc6elZv1hVayqGwap0ykFyDbBEazSJtlmT/VBPe8bYb6qEJ50M2OyRUjQ+CV+eoc45iS/+UuMiMHETM9YYmKwtTc0/+TTX628f5Txaa+lHtF2N4ngDL9sMZRzWKsitskUusQ7Wno2C2oB8c911GEMUfL0nqGXQUbvZlaZy0/mSJ/bu6kwfEhURb194eXEGfAHZseUepbAaIohbiVnVEDPQiVmjN0b6yuT8RFtnTF+rntf3lJ1tW/G9VYlYZU45h/CIN7mXHPD5J+j+0nyJQ4rLly/JvyHow8ATDv7yFiO5fxq/wPf4+FTHR8d5GFh4H9vip/q7u3u6wIPsxYsX62Hg+fPy/yq8y0/55ztz2Sf4ku8v6jHz5L4HQ96iLr/UWxYyOt7WXH3PxD0PJkXYcMzXJw/gJf968Od08PGP6coHfleX3/IbuvL6t+nKm35D19/zO7r+J3+ho3/+tE7v/Jr600OJHGTgWaeX1+p1LKl7uUT2w1Aod9csanhk9sV7ax0sOegF0JMw0NMXFb2MPOlcsfjEE5kSXqLzOVeEPVBDC55DoPfSdizWAjbCAnD9OYNDCwpgGYKfZXOebeXQk8za+rZdvS3jzS2EjGvWVBUeU49alFblHCXP7+zm0q5VG+VMHrxPdfgr3a0KpDxAqaq0z5igA7OQZh0I4cVV55rnlyRq79mYHq3kgwRnKimh5oFvJk/AKpqupKwqsfWWhUvNEE0v5owuJLrgu/vfoa1ve4R0n/sJZ+n0BJxKPGCKh0sj94h6nNGQCPahNvfzjIfS2Xxb89suaH7f27TkEKTH7No5eubOK/J1MJYUblrR519dX/KQ2p8wn2h5oeTsXrEoT8Gf1CDQZXCRpNlcOr8vcSgoNtA1kl5ulAobIFe0QZuehQwxtd6Z4mEP1vy7vlOz//Cwmj+I72YSKMFFoitEZ1Bt5owqrcbAa5DK9rbKPoeCvE9weVNdqCrrdB3wdrfORlRo6mjZiK5TcN0KjiWsAU6AJ1Uq0HllVhVM7l5fyn5Ro6jba2tHSChzcu2C+iJYZ/PDVYqoEK4AiXtKFQgRDD64WnClOdT1azeNWm9F9qMyijZvCL4jvue6nTD/8oHfovmzn6Gdl79Q3ROfqti9IDkv+y7WrY4czjOkJl7IhRxJ4RWsKfA7PVH/pc/r5M/+XIfv/h2dfOBPFZ/5rLYXR5qRJwIf/IvqupJ6kyxDvWeBXenH2qwH7hFhIkG8lxEwTiCh6tQxhseh7t19Dtcfqt2nP1FbT3284tsfoXjoQ6QHPkBxx+3q+OFRcCDakWzGa21LNN6TedFoRu4I8tPzULTDxlyuD04d66ULFWIwM6R1+wR8NCus7NulTAQ9cAgmsi9ijWf9djGx3a8z3EycovkkK9vDzoiOz90k0PmkjJJ/UOF7ourwwt5CZI+BH+iQTwUrXYTUXBaMnGWsx3l9hZy2+mJH6L0u0TJevP+Yr4JfY7iggzMD/Jq0NcEw/DZvj8H3dSGf+CFacA/11/kh3Bf+VYcf+7iu/vYHddcb3qmvve7N+trb3qlv/N4f6Nrf/q2Ov/hF3tuuUSfveGx8YbNI6yygUCoS11x1FzS0QA5xoUMSMcH92s1m3LeA99n59jYHgTva4zvF3t6u8oAQuruzq/nWXLNZp+BPz4f2cDgo8nTOKel0eaqDw+u6csW/OXiXrvCDz4OD67zl85rx+z17EfitdRSkkKBqzSwraBIEhd8K4OgTC3oU9IkOiQ2Q4byjixVT2IBDhBkHNfA6aVySQkwFoqcxYHMCU8e3FDFdhG33AKcyqltADEj2KZ8Khuo9WKqE+oxespbqWUb7wI0rkt2q1r4hL8eyoaGtCYOy0qikjXY0LK4sxewG6p1kpX3BBpvikAoaTmKK66rby+BqYKOvTBPOr2OjqvDiPjQPR6C5SjyFSBcMtnmXbOnT3xpLlUYN+x8YHd+PcT33VwrThFM+jcPgWMNypaXVas0KN0tgfcHNMF+R74us0dq6wsL7CG73sgc1DK75DDEIw9psD5TAcxhI2cvggzKowaKJHKPaovF5ffCzT1rgAyagow552m2vcnNaKaq6jRHRZmkKiCMg2Qdr1jsazBjpwtbB1+JX5ZBXRnOJRgdChDRVEm+doaE13SDeIyXfWjwBeY1bVR3yTbsDpxvtBRsOsI1VmtVa0VKKwWiIFgARd0eVZK26R0w2K32LRw+G+btHzmsXNs2kYjPWXka1ejxTcphhhw3YP1iVMZrsOyCVIVzkVvfQxiqxMWZGlMm6iRrCRrsVxQYuYl7M5Ffm5LxmI4WzBs9vVNtZKaqljvY0qlRHv5EaVRpGexmDfBa1PRQBMFuC0KPCCgOJJXpU5J9k2xBt26pjvmGsLMnhITGHaObTMwcUpgasbZDsm/xUtoPlBHvbwlGvONtQ1G61obxKVQffGMm1EWCXAaKh8ndZOGsha926ovRZ0yO4pgLFaru5Edj4ljiKthtWOCT3zz4oBj1s9k3ZSl/3hAXgHJDWgwoqay5gDUh23//TWCttN8wPGGRTY6qfyoN+WkPEWR7Vc+qXe9LWbetm1JqMX+4TjkmRYbN7Pb4hc1pPYKTljIGkPV/4/R+CHB0d6cr1a7qLg8BLly7xRfmq/B+KLE74Qs8XUD8ULDiI81+5OT4+0eExh4GL03xZzHmg2+Mn9xcuXNCtt1zkMPC8zl/Y17n9feVh4DZf1DkI6HiwDd7pI5iYrvHqwFmH7Acos8Uf99SW+4JefqOhDh0e6PQrX9HB331SVz/0IV1557s5CHyrrvz623X9Xb+l4z/+C53890/xQPIFHkiuSsQE8/bsUc/Dfs/DpuEHHlQ2y1vk+XrmLEh1D0VLybMLNX31+nFsKr2OFLCZJ8rd60g7wqD2uhBrvong+a1XtWhoJeUWzfoj4OmD3bSKeGYNygid2YrkeK23UKAA2DIFNAYdNCKwt26+iWabdo00syPFoIhQSBWN6fyQl/dBEWZ1XOcCcr9QdByodTt70rnz0q23Sg/goO5b7q/+3Dn13EAtDbHmyCGpcqsvsVyNIR3vYaXy9sKRKRQRAHWA+Vzdwx6k7Uc+VP5ttsI9U7hPCg+ICeS8D6F+vRGSsWIdMWMhPLDKlHs87rhNswfcl9r3tMAxK4JSASm4n5KRrB9QDo/UX70i8ZoSLXKNRV4DoYoI5Z+kgrdN3I/QrU6xt6+O11rpZnIrDM4NwQc/K4yUkDFYLGTSBAu/Ps7fqu3/9DhtPZHDm/O3qKAT84qaSswqKyn0TbS8sfDnADX2dhTsU0FH59qgZzfYGZhIDkYRkxkaG9EY1mEuwWB1BQLBEaEwnSDnQxaTDnNZNHJdHDQE90EGWrkJclpVPIzf7kMRoWJwv/Snp7yfcAQcElrQ9po5RWBBYwzXJiLU47votrS83/219X3fqd2XPFcz/5XhW26VyCk3fDQLRUww6KFhYMOhTnh6rPLlL+r4I3+ha+//Ay0+/Feaff7L2qY+1xEKInAtDcjD/tT3QMx2YZ3hAIuW8Q98cyp0aUII+LDeCIk7knJnmnWd/HqaPeI/aOeHvl87v/AK7YKdn3mptl/5Es1f9kLNf/AHNH/G0zR77GO09bCHafaAB6q7/TZ15y9oxntA1/Ha5N6jFIXvRSN6ZiqAibMIU4lSJAV/PErJiBZg2pHpGu1FMm9dRCiirRoqWiNw7uEhYc5wCR2a5KEkkBAcF2Ykuf7GIohmS3ABpIhIqLWigCtAcOZxgxQk4VvgRYNVDy2JelfbjkhHS7ec/ubxNrGcVG2deKvxVc98Et7y0kZaeI/2rSwS+H2w4weDOrqu/qtf1uIfPqWjP/qoLr3jt/T1X3mzvvraN+ob73iPrnz4T3X0qX/S8tI3OI07Vcc8EV6AQX4SZuUWGyICLyWG0UIQ3WHrutBsNtMW3zu2ed3ucBjog0HD30N2838tnss/gBSBS963/dv+/g5A6RJ5vM4F7+8Hh4fy4aD/NoT/evHhwaH8A9Clf1OS2nCm29tVmiKSU9QxSEmDtdjUEPKfJkDC8AB1L9hNjZW6WFQdk81hZU8x7YOPqVEtw4hmrN26krNFjpYFF5q2MhEqv26fmJONzBDJe6gx5ip8f5ib6s17/5PaSA4vxqValyoG7zRkracuX0QT9Wr6qkQOchrOW5VCo0lbn2m8amEXz4KdbilhvsEuZkXGADqjVXs1BMSArHec6kwls5R1a0q5Jw420Aw+Fg1UdGsNr8KUrCZY3Fd+ynlGefDxJGyU9YYmjUxYqqLYz5g4RYQiojoMo/MagzxSK41R0RjrDNdfVVWqfB2tGeD5QmNh1WFTbNqziPOgh9RbCQbRfbXe9Tm8dmM6ie9hxxg1j7kG7wlp6VJLZWpWNFO7WJdouuRtRB67ZaMpIiZC0w0k58sk7KWvVVVgrkxgCyQDkt1r9vehRGoYmCOiejnSQCvC2YJiUtF8HFvEnA2WYbMP7wFTXTVIEaHQGQ39oOVtft2lXghPpwxOaw7IXJWwNuATDJYTGptzeOFGmnALM564praUcFD1bwtkY1MeKA4xhWsAmz5OO/oxj3nC+FJgCxz56iY1y4T4I9peCfxMiaC+AAK5Ei4OPHcj6ZVAM3hoswUKYD9BE3XAcPfd7vYYqOtxBRXsEzXWtcDjaHtE1OxQGehv7Kw00AK2UIbg0YyJhtSmaXMuI53aYNlo4kCcagT2iCDFCqMf+oFfUa9iJZnLaxyUBiwbQUbTisAIR7HTaPMD8FhF4Ie3vI+mNkTgQTePIfNFCumx1iqJ9gAAEABJREFUNgw5674NXuzpaMCd+8PhViEp+YAwT1hQbWHieoxhYnjnriAv/t6DvNbYKhX3tIRpBVG27VClAVk3aaOf7WOVkutrKFBbBuS8Wm+uPyIIi3UDUtV4BHQNGBKaTmPhBaw2SFF7i/NPl6xvYrVNxtwj5PHNEH7ojkne6zYQIkZt7rznnsLzeQfHfPhHBC5cEygp1npLW6+LC01r5Lg59HxRPjk5lQ/+rvIT87s4CLx01yX5f+074nBiebqUv0T3PAgseDj1fx5yxGHg0cmJlnyZ7pjfX8jPn9/XBQ4DL95yQRd4kDt//lz+ZuAOX9b9pdzwF/iuk8J/iKMrG080ARPBeqC5fyXsxbKDh5GQsAXzletX638a8pcf09X3/pYuv+4tuvLaN+n6W96jo9/7sBaf+KSWn/93La/cycPHEXvgDXCOwm3Ts7+9FqzFh4GWUNJ71uh1LpP3/AaTE29dERUom19PMAXYbni/7W9dIXdBYT5tzOjgejgosQw0BUgWusoxb50hFKkprL9UZ9I4W0XNY55w0UohAhfYMDKmmEu975kotoi1ALSur3KBrqAJuUVhNFwB1H62BB5YeITqQORkQc6Ixje7K0djVxBoDdixR+WoWf1C3ECJ5aLXkvn6rW2V8+cV972vZg99iLYe/UjNn/Q47Tzjqdp5wbO099If1PkXfL/ioQ9Sz4GSkzmjMdSaxWHgNmN+krKWCHugpAfa9ElTk+B7DhnKxVu09chHKB74QIkHTdQq3LCGoHKeESRr3X7JYisKqdtSXLyguN/tivN76jsJk9xcZ6GmKXqMBWM5OFDPa088kOKCJogDcEMPmAQxGJEky/KV4UC+2+cQtZtxPwsUoEzlLRct52GgVz3RPViSrw8Xav+Z4iEP1uxpT1b34IeQOojsgfCUuoACteY1NZb7uKyAss5TRwxo6DzIa2dH4hra4hmd3cBKXYX7UoqI5MmI4JHXKe8GvbUsqJRJETKPf8EPqDVrh3mxiJRSx4wwzOJMZLSFgAAcCPqwUh1OllGt9dIkz9H46uaRPP4BCe+n4n21IzNZRFWAuJyTuam7R9NTSDGKtFh2Wly4Xd1Tn6DtFz5L3ZOeKF3k/iHMtRTXA+9ZIjwiUL1Hw69z8d7jF1JYz4Fg//nP6fSj/01Hv/1HWv7Jx9V9/kua8QOdYO7CC26JP7e9vSVy9qyJUuTrCatsVZFsRFC8qBjRPFxEKCzaDy5AB5wUk7awifX6UL97yuPUPf/7VZ75LMXzns9hIAeCr/pxzX7mFYpX/6T06ldq6+depTm6+ct/RPPn/4C2v/fpHE4/VvOHP0zz+9xPW/u8rrZ2eE3NWWonTxVyWRRAh836ramQXeQW1GHfQGO+IAu+MwURHT+YMKKGks97GdD0xUc0PBT8EQjJu4B/pOSxKwUeg0wLjNFD3Qv3djGTVjt6vyMidRSPKmfFblUgk56csk8NtRv2sAN8VebIYK1zwuIjwlKjbLB0WO5V54QT9ylJ0hetKFBCMu8c5qu94GmNM1Aj8b5n/HoU95L8T2ssj6Rrd6l8gc/gv/4bXf/tD+oSP6i78/94k+56PT+0e//v6PDjn9CCw+o4PmS/2RfWFQrm9EyRXKTkoVhOWEr4suNAV0So4w1pxnuKfyg55/W7w3vL/t6u9vkhyXA4uItuzvtNBK9KavUBYc9rVDRSyK+DBZ9Dh/6h6NWrusQPRS9fvqyr167p6PiIjyo+r+wLVr1QcJHjfY8E+1EwZl0wpoj0UP6xI5wSdijy57nVITdk9r3yIf9RGuFa7mK3Bs8XESl5NFLwYH+c6ZreC4X8hl3kABARilgBQQNWvqHNVjX2ADmfZ5OsH5CS1Q0mcoMZfeCtUkaKPaWTj1Jr7eZRu8fgY4E4urkbYL2x5h7kNTAUXsu+Zp4jgd6+wRCDzQZ8B+JJwoNhPQZWbikREY5OMGiAXQ0NLWAakngohZddocAVfN1Q0puO+exK9FrHuibbh1enPH8EUkMEWpyZin1lKkyyzhByswVUaRNzGwjoAmVo1SJWEmaqqzlGj6b0OjynHRxiyEMC7+aX9saHQkp7pVwSGUI0qmklJDdMIq4KipYKiboERkUzopOTJWysEp7EkINRbpiIwCsSqpPbIgUdmCZUm/cw1R6qqpotA6+FtMzASE8X58UrgMwDrhjXoChpOq2GiBgF7/EguHKvYU2268SfhIMZVxshK00zF5Ql+eqBQ2lwLgPRtkgvhKFPbIKPQZ/XqAqhID980w2pC/5o6WEPPl9hN7udN3XpHTdoq2IIaJNVJeOgh13rzW/dvC6t+X8zwrjAM4LWbF6MMZ13yg/xU93AD9Q+U96yc5reParXZqxjsLA/jBa4iZO0i9n4m5G19SkvWQ0UbcgI2yzm/v+PoY5G2xY0cg/ltBjXPwb45XvzsNFtcGFvc1OHVKmfClPeu7eRIcX1OSMck4bM5ikcaaHy5law90q6t9w0aspP46t+VYltSGcVYZP3MelqwLsKXtM0bspXj5uMY4YzsjsEO7lrpVJEKMRujfmxIyu1thjKNlgsTPmVhzJKN2vMdTPTvdVP5xpinHZTb121u9Kinp+AnyxOOH841FW+BN916bIucSBYDwOPtFjUw7CeL9CLxUJHPGQec0h4zANvz+Fg13Xa2d7R+XPndMvFi7rlwi266MPAfR8G7shfzP0lfDbbkn29EVmDh6iVCKW32XdvRNQPPxQh9t+ITsE8hQftxTe+rqN/+gcd/PGf6Oq73ld/I/AN79TR+35Pxx/9K53887/o9BvfUH98IPv7J/wLXlisQvUBoCCRNHvJh5seTYI1FvPM7d0RdYnmulolSLVHjNVVxVmjfeyGzWzNId3IixYKxsFnpChdU6Lx6eahFglXGfvgQh6PqJnIOjhFREWBKlAFY0jWKxQx09BQSZFdboFgmGd7hKix2ZnpK4Gha3QICT4CyjUUrTC/Ug4e6EOL+baWu/sqt3IQ8q3fqq1HPUrzpzxJ+895pvZe/ALt/PgLtfOqF2vvZ1+u/f/8kzr3C6/Sxde8Uude9Bxt/ceHqBAf5I5gjiyOSVoPRXIeDTW7XS0X12pYz7VPd+d60AM1f8yj1N1xmy1yyT64MkrHPvHwKZJEkMUQlJkiTA3JbPCAWvxXIe97m/oL55WHfszja+Jpp+CRWL3YEwKXHLb3d17S8tr1fC2IPEJvf40tUAHkMGw08IudXXESL9fq+97qAQThLTlGboMBSl/VwOb0F27T7ImP09YTHqfY3xdvFpKdiOs8z5AEHe5oMcMnMxmsWq25Smnemqnjod3rCycwcgIntp+o0/wA5ydTb70QsmdEwVPqUA49eODBN3MOuuof+FI+oyqi6n2diZCptrck7i1xP1Sr7rEVe5BL7GLPD0vi6EQd768duk4l57ILLJ36gtkCI3P43jhhXafnL6r7zsdxIPj9mn3nkxW33CFOIsRiFLwHxiwUEciZqQ3IcB4NkiMxH+/V+uLntPjIX+rg/X+oxZ9+QvMvfUUz3tODufJ64ml/v/8R4WnG3AVbqP6BlZjXOrFBEYGcvQ2iWQfgOuwRIcpVZxVr1e6OZt/2CG094ymaPfZxmvnfqrzlFs2+5YG8lh+u7e94jOZP/U7Nn/tszV/8w5q/4mXa+ekfr/ipl2jnJ16k7R97geY/9CxtPeu7tfXUJ2v+6Eer3Oc+/HBgTlmhkFuBVoyLQW2bAUsPfCJpBydqjQjNFOpY3yxm1A2PLqzjGkWYC0kdGjybHEiCl8wBeN/PEeaFty0VRTSGiIChN6LUuVruCd+ztmOjpxNmXBitN2Eue1fUMSJSi6Migrh0TBqKpPY0l+bUoc6OL7TqzQB608LVXohxeQWxmE8q9ST1cdkSY29w0FbETVZOVU6PVK7epcVn/0WHH/moLr/zffrGL78JvFGXfuM3df3PPqLTf/uMCodv/iFR+D6nkAIECnOYGskrFNGgkOB5o5QUMtsxzGYdP8+ZaT7f4jvItvb2dxK7+7va5T1nh9f2fGuujutaeE/2Dzb9fYZQdV3ILwTrDjgIvHLtii5duqv+pyQ+HDw65qXDOyvrLGx2ghC5QV2jr7+pVQMVtoSVA6wbeFPLLaARa0ekjnlXitSM4g2MF7SmnPhP2DWXDcElTVWbsm03pJrWaId7CecO9jTdq6Bhz8KMJzIkJHs2QUOzbEzlgb97Oo0aShCzaLPFSjFhV0pzNhirRDorlaZtrYCpQWuhmVZa6Tb22mkGn5WTzm6j42C2whmqbIkXA0LlYFqvch2b6mbETsbN7OjPNg/aVT243ryPbkPcPbtG2BfQvVcmdb2T2DGvmeph34nHjWxz2zQMameqthU3lQe/gY63UXO3vrGjqcavV28f+660VUrfkR0Z1FMe0d1JTI2Ne82qEd7LabhljNNwxJt0v4ticn5jssGZkqHDvOrO2lAIcLjFIHAFIQ1o2kB2YYZac2BjTXCpcfYxrGyw64CmumdyDwGD2dTJxvkR/CFYUHh9iLXbEdDrdYXJPUgq5U+YREPOuwNKl/P4g22A3z5Dwx/86XEG7O/vb8JX3o8RkhygzWal0crz9QHpZWpYIE/WBe/6ZQGdczrawKRUIdhsSAhyszRAaCOReayWUrZWQ8u5izInOttybQUhe+RYB3a9+Vd5NdrLGDU3CCQk1l8EIqLOF3jDD4LXbKA9u+Mb4aBqphqW5rHK3t2ptPJc2W/kVpqc20GeI4GNmpkEhs4SGJuIkLZGm9b2AXl/pVDktGZdX4ExINkjsNJHp9R6QJm2FYXDLYAqpnZtNNc3qOADPkHMQFHVjj2XYIqm1mcvhGowk3MmMwzNv4qDf5XqiI75MtC+m7ATOu+958RbEaFo+vF+QR50sNkjUpN87jViZCSvZGzON2Ii1wAszGseziSBW1LfSz1fhE/bYeCVK1fzC+/lK1d03V96eaBd8ODY+7dI+NH54nQp/2bgMYeB/t+H/WV5Fp329nbk3wS8cPG8LnIg6N8QPLe/V79072zzhXyuGQ/+0c0UXSgicn7vR247ousrQ63YfUjpn9wX+JgFMVR7dKDFl76go49/Qlff/7u663Xv0OVfeWv+VuDxH/yxjv/+H7X42tfUnxzy9tVryRPvgpz1QVfqObwsRk5KCUyaNaScAnEFCCCnC/tMDrskQR3o8UCFr3kUlImMFrtzViAr6nMKesGrtYiwkXmEHaOTk6FlbDpcMGlo5onL+6Xlsj+qdAx0ga8fZk1hU2O+s5OBhmnUQSOwlDDHfHhbDlWZUbYZ8NGg1iznGps+30+xuUSIuvBIWZXgBYMx1dCu61BgN71wUfNv/w5tP/v7NX/Ji7T7Mz+uvV/8Ke3+l5/Wzi+8Urs/+5PaeeXLtf3SH9X8hT+orWdzGPCUJ0uP5CDgEQ9V3O8BEvdZF12uo5P/kJt5IuuH92xtfS4mGCJ1gqsQ/kbhABSxmskAABAASURBVKfw0OjDxtnDHyZuZBXuf14qysuUES2nKrXe16KlcBosngFQQ7ezp7jtVsn/2Qh1FP8WTQY5AlcInbjwI7QW+CxPT7XktejfGPRe57Skwzu7Wdyq2oK1E9rt7Oj/Q9uf+Nm21FW+6BhzZbv703AO7Tn03RGkVVoVVGxQChABUbGta7269/0/71bdaqySUkEFSrFBBRugpFBsEEUREQSF0+2+y8y14n3HL+Zca2XuPAf0fV5kjIhfH7+I2aw5Y2XuzcUpsREfFa/mxA/lNEssY1SkiJNJtq+a5sOmZk+5R1uvfJGGex8vO77oOcAGteC4RGq5qEwrq5Kci8Y8dMmwyDpVIqxL+mE204x7SPKMnbHvkeKBA7VMkUc/+ZvxbFpjkMpg0cfL6LSElqVhXwy2Qt+aY640FRcWJmlJM8vZFAwmYfwdBpBPN5RshA1BoLGE3WPjgPtlNgVn2BiHwmjXkDW5lnHIBsp8rgM2BDde9o3aedO3a+NlL5PvuEvKWhO2jbAt3IimKnDEaBFxji6AcBlkzqH2xS/oIH+u+b7f0cFHP6nN+x/ULOcf3gt6rCtGS0vTyK3WAh6SmIYia3SGiwwBlOmQQwmEEmVMTbPIwiBL+mTDPRnmiY/lfHqxtr6Zc+r22xAQOCcn111iDBhvsnG4yQb65mPu1MY9T9Ts2c/U7MUv0OarX6H8afH2D3Kf+PG3afff/ajO/Psf1e0/yJcG9z2bLxZ2ld+kHwYpQ2ceyTLHN4uS+KJEZvUf2E55qF5pcR6KL65vEGqgjw09uq4fJOQGSDkGjNCcCNimn0nFGQtL0MxWomeIpATp8qv7uivTauzEKrLb5MIQBXkcMzeG0jIeKhG3g7ZixQo6Bw1DqlQ2tOgrevWiYBs7qNQMk+BLEeNjgQqHSUhAKjJqHMKgy+GMbbCoeycSPnsN7cWB2o0rOvjqP+nmp/5SV37rw7r4X39JD/+Hn9P5/Lu/H/qw9j/zGbWHHuD83RuzzTpbuGfqDKYuZzyGU9ZBlNalUFTSHMjJgzXMZqo/K2YDcHtrSzucX/ltwR3uO9vQkW1ubsoe73tch/M525u56asXLk/lryiuXL2qCxcv1bNSfnPwJhuGc56TWjerdqKrJ8Hq0aSHrTlUP8mqN/MAWkNNzGhXtTjmpdhVkESFQ1Y6UaAVQC5r+AlaWoqTD6gX9NEESTJ90JXCa+QyrgQ/IUeaPCIHuYdoraBRw7pNsoQBdjVCVaciRtBYIV6XOQxipZgGxBWqqtH3DLpReCGroORTcZe9luKSw/bq6hI3FKd7RSi+BDTULixT5V6T9av+mPjJJuKyhliuyxin9OptkjLBl2Bg27h2GJ0CZDbnyBpsowLEyhhBjp9GuZUfTKSiVpyOFB/hx9zIndCli0WFLa43ZYVNxs1xmPTpGVCFnMvAMNmvqHVTL5EJecVh4bOemEaEVFo1ljqj9WJkKwhOvVRAyASbkKQKyM2qZ7xMjh4JgrSs7yoKgsxqCqbS4EqfVr1M8avHlvWoY0DsHg3bUTetk4gwAQ/1wTsFg+dRSaSHQdQSTOmHceISJuNUDuSSNY3YdkxGhJ4wisbOjnxk4g+ZeAV0tmUDZXZjnu49prdWbJdCaEzx1BKJK0rkXQhFRaSGPdNRMETwrwcHcgx6S4xJnlFuUR4ncOV5nGYpI/GJLmtP3FrP4h63bLekUXZrfkX2gMyquFWDN3XFd7viD8lLQnOsEPlYGTsWwXG5ipWILtAxJaPbaVESi7bX0EFxa94hAbU0fcz4m5FU0NcqHg1WQUZBOpSRB2O0IkdVHy/MMcD1sDSCYF0afhlR4xDSilBKWbAuduwjAaEDyEet5XycxVqsqBNrucYRPDo85rgM7/XVgKE+eoT/f2gPD7rMjaEOaxCkPtJ8sxbR/0uxNmBuVGGX44YZ4/VbYZgIg6VVhEtEs2QgjvL6evPEkSoxDFVHCgeutCVO3kVMTRwmcGttvIDt7+8p/7D2xcuXlH8z8CIPupevXNNefkOJB3jMtOBJOP/Gzj4vlzd5wc1mYDbXZsNMuzxMnz59sv9m4LgZeOLkCeVBe3NnU5t8Oz8bBs1mgzJFns1lfpJS7y2hsEzuQHQcywUQD+fCr/FgPr9wUXuf+5yu/MFHdP4X368L/88v6vJ/fo9uvu+DuvGxT6LjpffCBeW3cnj1IG2zsbLgs3ChBQ/1CyRETnSofvdMO+eFuKFvGS9AG7taxaQTTPLpE9cerUTWMdDhgqgBYaf0h7SMSnCXAqIidQM0nfCYAX0XSAnFZFQi3Lx8vdRISbZpUi2z0JYUJJqhhrJ0WNn0gcwPdtC2y0JpoW1LaG0rL78cwXAroI5skIQJjSRkohRPn8EimhC+z8NlOtDagzbvultnX//tOvt//qRO/fuf1O5PvEPbb32zdtgA3H71t2rzhflNoOdo4957Ndx+h7LBJlkK2EAZ2FjwyV3YRq4BJLoZJlSlpK81rvWz8lBqFAOwQ1mGFgevcc779tu18dynK/+WmYaZxMY4J5M4sTIFLAlEDZPzp04TpMuamBUQCXaz7R1t3HG7htvOakG4+Fmtj5m2bLtkgW8DOuCl9PIV6do1YSpFpjLUoTLJ0xeitcz1OeN61MZGuTfEC/wDSCjTjcCvQVLzrC5Y1XxPn9X2i75BOy++T8Opk6SdKDM5a+KyVloCKUSJIFqCKaVWXbaVH1UmaSMnVmsy9wlvb8sb3cK4GeuywA+WcVc+uCCyMOnypio1JOLy40DVaqJDpDEMdhFY5r5kw67XHhgJNuTZcgKxgeCNmXTIdsUkhpdKayoT1bhv5t+EHDh/BoTJKdsO8ctCtxBg0Fyzxb68dVLb3/QCnXjL69gAe7kGro0FGxpthhdrHnvMGYZgjGunh63cG4dsIaYuGzn39/aFz2vvdz6i6+/+kA4+9ufafOgCm1VN3PqU87yfuw2XPmdl3kHFU48jiWhKSGGpKplJfCTnx6JYNoDq15Xgm8icqcZ2Lp88o42XfqO2Xv3NGp50r8RxaEAbWOGbfESp3PiMEhtIGWlAP+Man3Gtbz7pCdp69jO0yybhiVe/Uie+67Xa/a5v0e6znq6B890eZFseGhuTTeXPfNIz6crFjDFhwGqwydNQrn4gxgxMfehZbMAMi/BlCS9GMBB0+iF9YYhIxj5yQaUvoA8vysSb8dSsQuklOGCgKp0ytGWbvgFBq0pJEFGLTxNZGRRBeISWabGiqtYGVjCIaaVl7OKUEioIHT2mChIxL5yTLrIgfCNOg1ng1MwnMWPN2dnjcqgzaT7f097F87r295/TpT/83zr/7l/Xg//5F/Tgf/1FXfzV39I1vgDc/6d/0uI6X/Qlv5wrQeJWzBo9GiWZ/jHNgOjt3oveNp014LvB/XATbG9vapt7ZDYHd/Nbgzs72ubLpegHcz4ygTmfBXM2CHM+EqJi5Jlob/+mrly9Mm4OXtKVa1d4brqp2hxkjqpi2gmQj1gZSLE7YhARoB5SLK1LUc1SH10xySEo5ms1w7EGhyMfa7IULsdFsk7D9mMTYkT0XpuvS15XZ1FpYpPekx2C0EHkx8F2ToYC5qMnsuOMkT2yBiVZJ0aoIPQj2UcXG40jar2slERcV1SaKpfYTMgJHGhVjo4bPuYrizFWCaINinmEJt7BmvoIu6YpcqVufR4IqOhoj55niFB83XUyf+SsYxF8HSExoyr3nFrbpUukS+ZWIuoJaEMezgeOiupwjWEGS7+umWzX+pgdyumIz61X4RGD9fiPQHttAI82h6NM0ihHemmwJLQWRoJZ08COflork0F6zod0Sy180elzjRZDEzqAvLUeM8ZoxMf6ofBdHPsgXAaKCcjpShdpPucK3SwtNx0SaMBMslC0eEjoF1V8AyEvqBc71mt0+EBGSFzaBtnHH9u6sI1FIHp93cXMyVgHSkIB4yWIqyHfxHeMUFYfOoChlhl93MaM1PAhdK1L78mdxImggKgE6BRErwnQqWW7bsEQGWqpCz8xnjR9MMKTSdFYZFxi04VZYoqdh8NuanS9RhcONxUiwIjKMTQyi6bmlwmZ4JaRiZI+6GTEBZxrXUww6HJe7zFPtfEtB61a4gsccoUhkphpN4xfIJVfoohiWzaArrnSh7NpAWyvUy5ElBEBhoBsI0QP8EFVtFLiR98KlU0iSNjpSLHjGZtYd2Uk61T4mFUfsyWQUAVaGUDQ15zGHKY4aGJ2GNjanIcYLUOOtEbLzHdddzRO6RirxhSnGRAx0+V4TvbFp4luEuJXC9NcLrYlavyOIlnWZgL6mMVvea2SRGhFcRTqOWECNdaMC9mwjbwQGiSGbTpj0WvmVlQMhbz0Jakm+mBkqltvHB8EeaC9ubfHQ+w15TcCz7OZduHCJV1lM/BmNgN5Eas//eHBfZ9NiT1earMZmD8tTsozvmnf3d3VaTYIzp49qzO3ndGpU6d04sQJNgl3tLW1yR7EBvt5G9Jg2WZUqVoOZK41jaVkjJO8S47e+OTD0bzQLh56UHuf/itd/s3f1cWffbeu/j+/oGvveq9ufvD3tI/84P5/1uLGVV6nDwAvHARckOScjb4FyPHLMWscqAWvIOlzJGo87ELHJnx6zBBlgQOSxGY63pDKVGIbWmIwiTa2RE6nuIfIqF2PqMJW04x9dNhDRVdcXGBCswRQqU7TrUpvZXyXNI1VP9GBia6+a7gnaqIgrIGfmVld8sgcTB+p24BdxwybyMoWephsQi9hJhor9zEyPhjADCRuxSeq4Wtt1bqtxtIk2xp4W1wwxuKex2rzm1+k7W94jjaffK827r5Tw5nT4qSSZxvlK17QlOPKsRTFAS9yG485p9mJvmGVvMXglitHTOir7Y0jb9ECywayRPKmd2Iz3vDkJ2rjvmfK585K2PQgOW4NMlD1JWE8GIaFg0bLbKMPmhyO68ZsNM7OnZOgcx7lfmFM4ivWoEGvQ1yLLZuCAS+mqBU9A4UkrmT3CDqm5DcFBzbtuSjRYkdlmIpRcWR+xNr2fjA0GCAG1mExbGp4KsfilS+S2YgpY+ZXPXZUVSGYveQQIWCUmKqMM0PWBlnqEkIeIzbd8h+NaDaLJMIOfBO10ZNk6XI+DYwVWRB9rW+I2GGVmrDKZMOUPFbxkOwyVhOlk0rnakvadeHZPOh5YRu+EPpW+Kgo5yr3Wl+7oYFdkAGDXB8DdskGVrM08Lkva2tb2y/+Bu2yITj71lep3f04NTZMs0kc1HTIPRnm/MGtnwpMlgqNJkRsbtzQ/LN/p/lvf0j77/+Q5h//S21cuaD6DUHyauwKNnqcqAvmG+CfoHA5Wn2qrXfk2RI7+pbDEwuE8NUiM5Y5PukHcsg8h8gHS/DzrZk2nvkUbX3rN8tc5+LabcijC2wrpcaZxhIyqqILiLUYBtVG4mzQwCaOTnOfuOfxGp54l4bTpzA1aJoRDHMu7SZDT2B6TECjzCobuIRd48Q0AAAQAElEQVSfcX8c2Hw1vZjADOGGZ5CDBvO5FggaGJtQ0QqapEQ0xhuID2IDBqSRVxbNnMpGL8oARjryspPsyDosY9uAgMMBwwR0qELVmsEKrSimR8VYMNTSI5jOO0iWwWiEpYjdsLUy9OCwHF9yQoM8bfgmoUOrKiNdMTleWCDGhsjTeJxcqSXHRAvOueiC3M7ni6b6pz3mN7V/6YKuf+Efdfnjf6qL7/2gHvpPv6iH/j/v0oVfeJ+u/uFHtP/5v1e7clG5L2a5TaIZrQYgOFUstzIHBuziEHK11aC0rWE2aMa1nc3BrWwOch7t8sXEzs4up+UOl+KWNsffHIx38q3NQQaxTUQr1+zezZu6evWqLvGF6sWLF3UFenqOqvWwhLGmElliEabnB0Gd1Mf2NcfS3EqRSmnSJC5LryB0IYoRtmUDeINUKz/qbelWYyglyQEjnpD4HQjRNfxUqKHjBevq1xus11mZn9QInQZ0m84VDWmnQbms0XQscxp19mhLl9jF0piE8yxXGcYJPvrRrbpEXJfFZ+ITTjAOYjiC6ScScNRHUEcbHX3slYJdunWQX7GHVPgg7G5mVMlOb0mBxtItRqa6Ps8il80hqzAg54ftHjd9g2ZCWR7jiQgdK7bOlJDcyogg8C3AL/FwW1X88lyPFWtgGc0EyF67kmuBmMTAsMurRZYep1JhO/Vu5r7knhx0jR1l7NeBSVgzuiE6PHIIxpqRgpEdO9MHdFTjRaepU5VW7FKHjHRoqRY6y7akQFWib1ABXdVJm3mVKYIGUVNqmIDkt/LFADEmrIMKfQ1Co6OWLo1YJqCRFsXQpq+Y6St+t0u60XUYyxiMiBKyV9OBSUYMBL2SOJrytd17NDFp8JCrQ41t5R4hiI2wsa3e02lVuO2jWPHSEVaUPrEKBbeaWNlOYvyotXhlNDUlnBj6JEJXdZ0uAQ0T4AyuQTJuEYhrhtNY4QsRBMWsmnVRxghWWmmdn/KLTyDJ44+qmHYdsFUnmco6beWo9ZKAwSQbfaqjWcvDRJmslnNeCRTTYE0kWVKEICdCC69VCWvVrfdQaquMQgXdp1tCJ1AAmVpydzsjYDjaHB1Qxwt2WctiyZVXmmCUxkLk1aG1EiNiVradzlqEWhqtM+PYY2ox7Yhx7ALo5NvHRDD6IF7VMugWa8IVeZSKPQ/OEXev9ZYxojgCe5Dd7bpqRdvQgeijHLuQfUIRBF2S1ok35hA+dhk5qOXrQsRIMueJjzKhgpKhjyw2AbJIcISK0ToQTTVGa/Y5airTNJPRii59GYy6mu9I0zX4Vvr4BAin2jqRbkKX9DbWQed6e5xdv6/0THKTDLq1amSNJfJgZLM6RWaMPuVQgJzFHTTKeoDd29e1a+Nm4Pnz9S331SvX+YZ7nwfcZCT6Bd92H2iPTbl9XmgP9g/qnrnNRsaJE7u8f53S2bNndIYNwVNnTin/ePfWTh6geWGazbTBw7ZtURnaCpGcwotS1wJiyD5dFLY18Ibgg7l85Yrm//iPuv7xT+jK+39dF//re3T5v7xbN37l13Xzf31Ci89/XotLD2lxcE0LH0jal+b7atlA4UXXvHQU0JiVKTC15NDgA3mhgiiVCwbpSa7Rk46yvtVjglumkQ4uBnRrFbfSo6G3vK4LTfh0pUgiYZC1ElgZx5GFqFGSdQQgMpRUuX5EO3mGHqUNGluqKgRW5mU2Wq5sZKHWkOszehy6dCaXDC698EI3xEbWAD1DPtDb1gzYsbWEHrJsbGuQVHb0sGgZnvxgi46+01at3YUr2v/i/Wr5bRDOg/xWRpsvVH141qwlUO4nnGMC5jxLr+0dzdgU3DhzUho2xDtmQhfGIaX4SnL9aCxwDtkUtT3TMLPshWac25v3PVUbT7tX2t3GyELRUYvbxIwAFRItxFgTbCTrXCN3MQdrkLluhjtvk9kMEXLLWoAGKh4yUcJHF5t27aoWVy6rjZuCNTw2qS0N8Ai6sboiZsNkdpZNEl52o6h8KkD3NLRRMG3leA0wA/lvgLoez92mzZe/UBtsVOnkCXJYkCa+2NUA2E0kUiKhrnatqTmhpTLcUjH5lQcv59rZFDeP0ncdDjk5kDBMWiAVjUpV+owiLB8auxpEmV2MWtGhLH7Qm5wKEbY0lcWYnhEAbBRbcjP3PoQS4oKOL2M2KKeg9GzO6dp1NuMW4grTBgGyxjNib2A5MI65ZzU2tWcveZ62f/jbtfGdr5Qe9wQttrY0HwYtPORUwLqNoKP28XoLy7Vkolu6fk2Lv/2sDvjyZO9XP6zFn/6FZjceVn7zdNEOmOcc4MfYtLgSN3TQNSI9KK7BaAnZ0EUmwVAzBzpp5JVCGMHb0RgqHICfM9kFm5wbr32xNl7xQvmO21WrztwhJGwKGkvmDNmQL8FatJmlYLCyMRiY+4FOntTAFwk+dwp9VWW9TQxCqHryc3PRiKnQUXYK+YbsDQnMZ5tabGyz9pyXHLWB+8MGEWf0A/rwMw2acc+xZ/gMshNvGGl6uWghDwZZdkfiWJLzg4zUajmKj0ySbUmiVxWnHWUhy2ediGA8TrENyrkIDKeeI1uDxRZx0dEByyXpbUgoaqgCPiyhmjlzQiuDloYwyEay0oxN8dhQcxLnXBfHvLFJLj6zDXINiFuL+GpvaHvyjSuaP/jPuvmXf8kXgh/SBb4QfPj//lmdf9e7dfl3f083/vqvNH/oAWmPzXZysEmwQAo1nhRWiIPQKyCEsa0B5HklvxmYzcHtbAxyvz/Bl575kjP/5uAO9+psDg4Dx5hgC+7lcz6bFuO4jRjZ2MxfV1zmPn3x4oX6s+KrV64qf2qc60ZjyRKYGDatJTpgWavCknUmxp1atgwJfYyiB0KXGn1bxexOUahyGflWkqxXjlm4xv2jRVAaKGVuBSSxolMCJ9+gGASdFmVFTfYrCWolavoMEwt4apdItuuYlFnkoFtBiJJgAWTVUVz0urwEGaOjWA90QQwBFcGhyvBLPqGbzJpNosmhTYIj/fHyyUsEt53uiN/IopPcEx5D1blQdDVaKjGLKYIjNYpudURRbKJkPQ9bRFpqcQKoSg/DYWD+xw40Goy6cB4s2+WeJudaQJCwI7p+bcRR/shd95BcP6LEe4VkOM2nYdOwqBoiQKbkZaSFyaOUCHu18gPtDjsEdNVOl0fJ4am4qFWPht4mNn25rDW55AJhFsQE024RWVH40le8BAY5/rFFPNbOxbdbCytVmcLk+AZlOQqNVVCGNKGjil3y6esXCcpD1WvcSK+ZlX8PIIboWNPraEnikbEYkxmkWuQgI0zyXHihI8OgpxhfkKuY8VA1gCB1RcHBHEoO0aqiXDGHAq/Eh22cLFdKiWR12ES3lqQfrGnCgrow1sSqYASsuPR6hFL6R9AdEd8S5ZDvunadJrkjcVaspywReQRd6tJtSWhJZe2C2I2wLdsTN/ZLj5E/3EUbLKWHmCnWUistRSvDFaVlOU62VB4hliEJbnBEDbsebZ1GVSsyyaY+8hHrotABqrFbUREYltq7tAGCqus0gnGdIw2QVA0dFLNsEhwmHVjpQwXomDcq1aU3xo60ozSdHNuYBCN7a3ery2GbnDuxWUrXmOiOky9lR4k1X0FTxXw0FkN7pI92kQdH5eErTIhHQPyCqNMHoSfkfnBLDOYW+WRz1Cc3yNJhl6kUvWwaM2nFNaha/7UA2VjZ37upa2wuXLx0UQ9nM/DCRV29dqM/tI67KAsezvf390uW/uAgG27S1uZG/RbgqVOndeb0aZ1lI/DUqZPIdrXNS2seqINhtqE8GMhOlaxe6M1dvMFljrlX5x6bvp9X3Jb3b2p+/mHd+Ozf6fJH/pcuve8DuvQ/flmXfv69uvqbv60bf/ZnuvlPX9bNKxe1v8CWdchDef5U52BxoAWbgVmjhrzGYazwec8IaixkqPvyFdEqxejIAHOohlFq9FjmlTgxI8IgZvgwoS6odtng06Jl/l1GPAjEaYUK/6YUwyzjRgDKrYwtlkv1GzbYKQU32/hL6YLKRyVSHhBm0IYyffxnI236AXTeOFjmgLhGEWUomDYxLSu2PONpYKBgRj/DZ7LckNTpVv2Mp5dZZMkTDFY9X9KpF+xgkmcfQ4oNQ8n4OpuBX3pA7eJlFESOkjHj67EplsZsDAQ4RiOxITCcOyOxkTeHrnXlxJqzlqSihk8ZTj3CmaWei2qdw0UdxH72xMdp63nP1vCYuzGYqWVyUWpVCA/jEXRjjWQkWWtqDHkJjsy8bPr2M5px/Yh5RBV5kLOF1OJAbi5krXTjphrXbbt5M2agrMoOpuooKXpqIsvm48BmaTYHcUAVKZ0a8aVMKesfHavOcZdyLM3GqDY3tfGMe7X5svyW4BPVeCnO2ga5fjUVJpHck2uLjIYa6hbEl6Hr3OhKM7Rljpu5l2iWLKLpEQxZx4k+1e5cQ0HFNxUq5ggtx4zWsgMyo486CiTphCm94wwmLT0iFFRoWoXf2pCZe9GRLRFl3BlDsQcGoemoamwg5Pjlz4fNOTAjSGbAGaUN3LPWAxsh4nzYfPE3auct3yu/5rVaPPZJWnA/bazLgrGbMaZWaNY7974aFTrjiL7A+NlEnv/V32j/Nz+kmx/4HR382afkiw9rmB+w7tzRuN/n2oAS6WQCuBIlMRigjpEQQ6PoVOmK7KI4Jh9EvU5MQwPdxFhKEA3Eaez4LE6d0tYLnquN+rPhJ8vMDwtsMKaGrs74g4nO3Ceo7guDbHP50HMNDR6EQIKenTutWTYFoZHKrG3Gty070DHFIsW6Dyx/i3NnV7v3PFE7z3k6Xwzcw5cOd8ps2mpji/kPPRYJznAdiJi0Zhr4seqHscIN6KoWLw1TH6uiXbKMP5NkW1WIXSTnTPGKvMmm51i0CCHjF3oRPgSCBjrbemyYUtGTfGkJoZyHxYdBZySmj0FrpQ03okcofSRhW8OjsXaMSJ6wxRsCKXIMIcqHHg5ZbMXnNT0D1bkWe5BczLmZczvn5oLN68XBTS2un9feP/69rn704zr/C+/Tg//xv+vB//7zOv8bv6krf/qn2vunL/Fl0jWZa631DIgsAMf1UEtWg2dOyabBBdBRmqNEbzb/N3jWyQbgVjYH2Qw8kfOAe3ZtDvLFyhb3xNlsJsxJtymbg42cbWITLhuGN25c16XLl3SBzcFLly/Wc9cBX7AueL7CirEfoSalUUUoKU3WhZmI0tVEgCgxskevrhCkVhFwK/OpL+ZRGq/rCNL50bszS4tRWuMshUvisHGO/FJ1CxHbYKVYt884wUobKpLW5xq2qCIeuWmoAFWc6jDH1bU8lkbxmGxHet0M1SiFWtWYBCWBMDkGou9QFVf7SE2PXG1OgCJGW+juC1GizoWMJAh9GK1G77JGF9B9HTXRg6XpGmOi2l6qikhocs6xDFmysYnlhC46atGluaKDbhubIJL0QezSNzJQQUdL8koAtaOakS/lSK932FOPriSJrgAAEABJREFUcyuP0mV2qnFXMiVBmq9R8afealT5VrTScTur+MXQOByOdXoawZF6VBTe8Sm7OCY98ubYlGjZGCqgS8U0nSbf8GDNAk24QAnaAVk14swlzNpYrWgCRX4cSh/FYRvu2BGKQTWWGkF2+sNjH+XKgZVk2nUTr54jm2QmunyIZbvHpC8/mnzAdUiWCkkvuSYGodTLpO1cYia+GFtjvPJDXd+w0U8etuXw9JMNLBWOCnFsNV5BlDE7BBJMfsmhI1bJit4dHv2jR9LrWg6JFyEfQ1jCEXOab6YlpFYv1Uff2UMtnsWXzZJacRG5YjlkHae+5pMneUdVIBv6XAQFPJJ/n+uaHXJC6ihwFVYj0rVuwrxttBNKqmoZkWkzCvNrindvITUaHOmJE8VohlvNSZQpfHrYHrfaxFWdLrCdib9SEm8SkQcGq7lPcnoGmtYhXgyaLIpcNUZmjJEQHxeIXhN5osqglA17jXk1paQNQouJ2MQrhobEyg0yMXIci0wTp5gW0iBEFvvknXyRPHLNOBh3W6LHN2EOAQY5S4QBoZY0cgXIxpr5BiN7uMtYSGx8AuiEopNGXpQWegL8oYo8PkHJ4W3jDqQSRVcY5SVMwzzTFSYam+IzuVHWO3cx3dIEmwUbZXtstuVPWy5euqTzF/KbgdkMvK789l/rzprzML3PBmD+pPgmD68HvDwm4DYPwfn3AU/VRuAZnRk3A3d5SN7moXmTB+jZxoz3+KHPqcb3SDshgIuXuIoYb5rrIg/i5NhukstX/1nXPvWXuvS7v69Lv/Q/dfldv6Ir7/41Xf/gH+rmn/+V9r/yz5rfuMLpsQ/myoP3grnl2C2IwTM5rXjtRMIALS8oSKJrGRNZxrekvj4lgBHxoKnFCB6/urd1wwgUJyKrSuQEsgzLnLBvLX14RPCpRl9Ap/jIUQL68DUmLLXIyEYb0xeQ2SYHjxKMqcXhlJ4JcG22rsc2uUdu04LB0ozeNi+Iwg6w9rbl9Z6XaBuZOJYyY2InEXsBN4LgmFS8xNyQNAPpg9BZiZmFj0sXepCKR0x0aSCIpZKlFaVxnur++7V44H7GzHyEXqsSh5Fr9IEmi8zj9CkNd5zTfGvGNoCBOAyufjo/EBB76VXelRuxZyiTvziLtH1SfuZTtPncZ8mnz6gRX5mNsYC2rVVJJq1iRRq0UVnnnsIFCFuTt7bl285qYBOzJU6TnLhKiXd6gG1ca2M4m4LnL6rlN86wjzzHHauqEYWY+tAaQw2bW5qdPCFzvUoD82/KsLaVYxUMOAwW2gVomhkBdXHnHdp42fO1yUaO2NBRfJh/bFFTu2FTepDzg7wTE+WyNlQNLutBd6SWRnkhH7jfzLY2iWaggiixSEwTXzV5LXWiGMQmqHUJAUgF63h2L8fL0JWQxXTwpBpQzexDTs9niZVNObMR5FnOcEkx0PEl46lir+nz2518+eK9PTm/GUUAZxzWUYPZ+Bs0P31Wsxc9nw3B12n2+tdKT7pXGXeRDVKSxEw5RmZOyUmU3I8W1auOaY0t5nb1ig4+/de6+Rt8kfKrH1T75Kc0cN/Pb31m/QuKd8eC871TY1uBaqCK6+Qblj5dIGiLsZirbdmutIzMMm1Tcka87BsbvrMns8H86pdq4777JK6Dlgsz9hhS8es1KSRPRhBDdGG1iS3ZLtBQHYFo5Xwe3Xm7Nm4/pxwvc/XPCFZrp1Y2GMv2CnJtBg6jjNugPFizu+7Q6e94mW7/8Tfq5I+8QZvf9xptvuIlGu57Rv8z+nPn5O0d5jfT7GChzbnAgliZu5EPGghmru0hY5OHPciSbBdEGULT2xZC0eJroKIdnzrw8LERZexjCyc7FJh6cTy6Ii2cgGUbIugdLTJJiEiPLFUFtvcsfuhAMVJKSwPaUpKwWnGqQsCcUStaxG/FqmxdLULOneQb66aFsePze8EXfXkuadCNzbTFfE/z63wh+OV/1LWP/2+eEz6gh/Onxf/lXTr/y+/XlY98VPk3h8VGXP7ZEcIQfyCYOugQKLkus4hR5GCQ+ZFsazYbtMG5FGxub2p3d6f+nPjEyR2dOLlb9FbOZ46vTHjmmj9/XpCrEDTWbT5f8F3ADV1mc/AiX8Dm+es6X3zt7/MFJs9bOq7kOLfGepAhfT07E1/EFCWkYwPNqN2u6LWG/AVsK6taGsJhXNdz+qARPzFWKMscDtTkABu3RDF00IjZIOIb9+gDMZJKAYUAEyQuiNKjQVBt5KDusYeDYC8Qa4JoVfCAQYZ9rQn9NJ7wEPEK6rOZWthlxVuJfFiXyMHSrGy6rWRJCS1KfDt6hOSPmNrkQz+Caxh1WLeWfgjRM1r0HWlxw7w0GRhkWTlwWGZ0lFDdUowzwUWjWgbIGLjLjq6pnwtNvZhuwiRbuhKmj1Ua/DGmxp6OaqLR4dApwziJlgNiIiCarBBEESAt47GPCGQtyx1dhrPNlEdgmmzqkBdNk4qNCjDVG6LXiYofg3dh2tilT7D0yTM0OThAFt8AEm0idMBEpEnXmRWHezcZ43WmrCAn7VqfCRPNoFvRLn1jB0/NcSsYZlnDdCS7Lo4PXCbCiCxgF2NmW7Ylag3RG1VBZltUlioxSkoEYqXFtq536J5HwxZ7zAxQo8GVNh6I5PqRErOpl6Z4YxeHLgpTVKu2N+t0l8SsR46rEZpYA/2yRuAltwqxki2VRSSVlVWJVs26IiOuNEtq3WQpDDENOPWRgRU7UemZGLplraDVLEWHiKxmBI9i0tVHDY7ysTqKozbhe46xDJe+wJoc4hF2y6NSFEfrukniAHEwDfQopR2jN/YB3aPUr23BeXvkQBAubgHkem1rzDpd4hLEKSjJ2Bzmcxj76Tyq6cqVXsfMU49UVk7HWEQZHKM6JIrN4fxUOUSuf3nJ8cwEl54m2q1XW6J7adOJo/yjSbturR3HTNxJGvr4mJPF19MnyhG7caySHhoA23VdGfRm3WydFqujY0psJhyjRsRYtDp2vFEXvSzzApETfMFDdDYDr12/psuXLuv8xYu6wMPplWvXlIfSxstYPOe8sIbPn73cvHmzNgqJos2tLe2e2GUf4JTOnjlTm4EneRjOn9TssLmQP7OZzWYaeCgePCipxa/SoMmpkQ+SktNMvLA3aGw65s8h97/0Je198pO6+oEP6tLPsRH4c+/V9fd+UDf+4I9042/+VvvnH1A7uMFlu1B+s+WAF4UFaDxU5z8I6Q/hDEhdYJUxGy+CLfSEDK4F0kVJsj5BHkTmkeRD1CXBSoKMlAdjSeQe9LjYhJdkftIGrWh0CkybvhGDvj74ETVQ1bJByemhI4aiMw6S6ycOloo2rXpBbLvshDQknDgC9QyQqXbaaAelGC2vp/CiWDleOW5CYkk2LY4LNlnnnBdZpQNZc7NZ4ZkWw4bmbIjMNzfpN7XY2FTjGC4krBovwQttMNv6DRvizKAzsqEHQlMrt5lE3/CZ+iZMi8dUbX9fiwcf1vz+rxYdXeRKSZBuHjHHhvVFiQgtLXpn44vNtvy55QG6OZGDBX1bIkNiHC+OgZEXmpTNg2BgHWaPuUOzevm/R97cxjr3NV7tWRNlvZCkrpFhVyAeSa74UDFG7s0tze64Q77znGrjR9YcfRtjG9rIxEyzhnHj7VLt4qX6bZjIS43dVA0R0FFDgXJsMpv24lr29jZugwbaWVk1aBUyu45+LLMG2sD+GU/R7OUv0vDEJ0psjImYnlni+DdowlQ6bSSy6WXWz9xXzLkkjgOVmZTBoze5n2SThftLxnCCTmMQgSNOONoEJFKjh0tK4SYLelhq9J1pMrxpGz1uUCpUa2nGKhhJ6SXOU1GIbsnklWOm9NggotVY8Ihg5KrLACGmfp+je+26fP2mzH3ZZqVZwzYbNB+svROntHjec7T9xu/Q5ne8pjYEtcU1xqaEsMlgeNAx1hgTSo1xF/BUjkE/lrp6SYu/+LQWv/bbOvjAh6RP/ZWGqxdlNisOOMvm3OECZoZPJVlrukAeWa1ZxEECM8ZoSMeo1KgUe/RdTTvRZBm96ev4IQ9/wDzb7ee09ZLna+MVL5XuvIsQiwLLIaUJJPLpTXKZ5he6h2rMpaLjQj/6xKmxCSPuVb7zNs2AuF8Z2SyOzL/yIbTBVK38SPbYi/jkmmOux94pveyFGr7/+7T7jrfp5E/8kE781A9p+4ffpI03s3n72ldqeNHz5Kc8Wb79Tg1buzLjyxus9MAKuSZDy9k108wzcmcsuCEHr0Gnl+TIaDXC9CuIOEKiZTFUkKnZUMQakPUKHwKZ8GrAHhgbeVMVKAXFjI2NBD2VVRD27ZAN2s4n5wwcaCpG584gz/maY9IldWahbzUPWhFc2dwqDUbV4xfdgmMlVk9VGhRAls980ZvV9d4N6aGvav5nf6nrv/H7uvxz79Ol//TzuvwLv6xrv/t7WvzN38jnH9LAF01mbRksVVUYxOo/YsxJlt5pCp2yrY2NDc24h25z/9zm/rS9wwYhm4S7O2ubg7NBhNSCePPkiPsAGms1P5jrWv3m4GWdv3hBF7mPZ3PwgM3BlnukxoL9SFVHmtU7gYuaGk9E9bk2ilhrJospRlQlqybcURxRMO86CZZm6/qJXkVvZdxWmcZ/6Xs8YayDo9p2VDDxrOVEuojRsjPrkqJ7k8xGuy6oTNdcVAJyyTlZJjEvVFOiqDtxaxurW6V9hN5G+y9AAt6yfo8UKfLgXxD/a5omgZXRrdFvlYgFykprrRx3Xq6pj5DHxZxMJt3hvCbtcX0sg0O6aU3bmmaNPGR7DDNlMZ4wx1j8K0UJvI5HCROzQ+pRcOw0jgiPHp/EGd1DArhaoyOOaA7VpRr7Q4qJwSCqAFF1FRdmfe37hceZg5yKF+2j1CMG3HFj3KeVNohkjLsMHFk+/M3gQfijyMla8ZNtjEeDyEqH77JHFzO6w3USTj1a27ItGk3Fhp+Yqc9AS5qZTOMha9jblqHzgRVTLEJGAiLJadl7BIdqa3hGBVoB705gBz0tGFzqJMErbEfsO9XbisOYyPMiHZ/Y22mRY4VJRZ56RL3i0y06e2w7OtmWHah6VXG1o4lQdGhVkk+Xj7IYj6TFT8Wkj8zJBg/yilkOv1kzxy76gmkDOmrs6gDEJ2CmjZi4oO3VMAVLtmWpMLU1qiuSqmATAzIptpqogyhKTxRq2PLPuDEsmzSg9DyCtQCe/CrX2AWIcOPzrgFVqLjEbGIMkTxW0Fi6JPHKviEOMQE/JFVNG8Qj4xWQJe/JP9M3PkGFmoxchr0JDWyTbyt0BS0y2mNqQwbIq655ehzVITFkgYiyXSnV0LGboBSXnkijOlSXp5XQayysd1HEM8RkCXm4Jv4kieFI25btkaNbCxBpkCQyn6wbFuSNUcUrbYmkNRpywWbZ/sH+2kMom4E8hOY3Bfdu7qs/hDYeXhfa58U9/2ZgNgP32JDJeFu8jJ7c3dXp06fZCDxDf1LZDNxFtr2zrW508o0AABAASURBVA1eVIfZTAMvtQNPvbZld5AgNBlZFHJNyzoxmqZjseBB+ODSRe196Yu68ief0KVf+01deNd7deVd79eNX/sd7X38T3Tz85/X3qWHlT8bygN2gZfpBZuBc+bPq2Tln3wbTUdGh2KxaEvaJZLIJ/dzhCIdeHKLTPTEg1Rsaajx7lynOo2iasXJGOXENYfUCUocASImKtLuVzFYn5p/SXGMfdFCbNIL1B2WnAUpVWPZQJaAA3gFvPA4L5vQgxyO1ryAuuiSobNHPr2FTWNssuN8mc/pibGYbUonTki33c4m0BPqPwPYvO9Z2nrR87X90hdp+yUv1vYLv1Gbz3629OR71e6+W/Ozt2m+e1K1acj5IF6OhtmM+CKHRg6Mo9ASQ8taFRfH2KybI2ajWA9fVPvK/cq/h2ZersZFydLWutb6Y199fJDCQlnZFNS5s2q8uB008eooHTgRBqzcYyCnwks2SkloAD1sm2G/uSM95YnafP6zNNzJxoAHlAEG8Rlhw+NpW7YlBepljSxB9AVGZ5Nx4+67tHH3YySup5ZMjTx6YtgWVcYxmdNJNw+04DpesKkvNjpKhktNpJi1ZhlrlA0bHFfmxMYgB6XHZQAuYdGBBqRaBwY1itr0Ze5b3/QCbT3/Ptb2ZJ0vioMwKrBWDSSJvNxyHvGNg3TpqtrVa3KOp1SW8RDFtuwOCCTUHEDimJdvn9iWuc+Icyhh0Y6V7LDLcW/yKIMaSc4i8kPMtYW0jnXMWkSchbblrIssQYtO9ITEDwbayo/GEk9IMz/WI8fJWUdEwi5ApV5GW5iVDIZaPF+2LK5cUzZ2zX1M5LhQ45qxbuye0MFzn8WG4Hdq57tfq9lTniKzmaVhkG0NIxInIFk8yYkhK3cJEcxCrPt56c/+XPu/+tu6+ZsfVvurz2i4eaWM2ZYsvwVtUDwB8ZSqjxQOWpSsZ5eHWsmjhsMilWOCUefRUCNFJNKW4O000mLnhIbnPlNbbKRtPPuZynqSiqqUTWKJ49bHS345pRI7xzx02UZQRJrEtmzD4Mf9whtbmp27Tb7jds5ZNunkWh9jYTuclD6QQtYaW9IAZpFbGra2tXHPY7kHPpN74VO18ZSnK//7+fa3v0Yn3vx9OvUjP6iTP/5W7f7ED2rzh96g2RtfJ7+GTcIXvkDD0zmGj7tb7ewZzbd21NhQykCZ4SBzCVq2OcRDjdk4H+xRJi/1dpeVX2ip7CGhDlfjZ1e7UhiysWCAFqZXY6ug7LVWulXaICYsXg5K2eQ41DFzsaXulGRblgqitJpTouS4NOQuECxaANWqIyQ2tH0sjnxrtRHYtdihy2ZbgFZ5xkkuwXyxp/mFh7X/ub/TtY/9b1345V/Xwz/7i3r4Xb+kS7/1u7rx6U+rPXS/lr85SJ4tmIIbInnQ2x5zRGbJdkczx2SmbA4G21tb2h03BvNvDubPi7NZuJUve7huSXd5HhNCBCn+4OBA2Qy8dJlnsvzHbpcuKF/a7u3vMafMTLeUpBYYjZ0WgmrxA29bCrQqSIqJXxE0LTaBoh2RDl1qVMHkM/XTXGKj8lUvGLf4555avWRDUBUQIJ1jBJ04epRSrthx6DngI1EBupMRha3YEYUJoFHR4lZtb3JudMBj0OOG7kzSgquaMInfmUaq2HSGNlq6qRKoW6Tlyow6iMuIxCrUpMgrg8UmPP6cDNQYT0F7n3wZvDNTG5+JTk+ceI5hKs6SRlfrU4NjlZ4Oo7q0wppcjCygE6yUMZZBkFIRalngLXcWmhl1OrL4po98wqhNF1E87bSjJMJCGmRLHXRijRi143D4U0eVum4SaBRbCWVJQRxjFyiFOWaNw6c3vLG0LTpi5piOQJd1OwQsOOIxXQKRtOKUUnskLHDv8SD8ZJKhJjp5xB/TSUTfRpheYMwHw05FpkyNZtlBGwbgYYDgUI3vJOh02lYi006AJA4t888axarClQH21WMSPWYqpRBQkZEmBHxVjDPhIHz0Ux+6n3wSehtbZBlTxxV0JcZMoiGVQRR61dmtXirhGHS2Wszp03bEJwiHohK2veblSVz9Lc2UzC2K7neLeBIwxkSmP2S9xiS36G/B+rhlxGyrv8XykGAt9DhHj303c+/q2I3kI3eVQ/dYtsmBubXgkT17/DhhpzEDGwGVmejrKrFPpMqje9RJA08YBEmmye4cAgnSpmlaFexzcXcRLWrFJhah0yOmhgKhmqJqcHXS0HdayA3Ui+lQZE50mNJmPMRVYVXWMdSyRFxzmSTrPpPsSG/iOLKpqSARCE1QCoixF2VJTkSckB+prgiinShRDJgS0iKq6TIdkqlK1iCHq1STWZiRnkYuu/JI7JGgiz6A/LrqGLZsJ3rlH0lQ6rFBe8s6xwZQk+pouOxyjNbzXSpin1iAqCU+1q40tzYVF99Js+6beEF0jaRyrdGFHdGknL9BLTjeba4DNvau37iqS5cv6/yFi7p06bLyD11n02/BRkLGnNPv7R1ob29f+7ys7vMttpjL9uZmbf6dPnNa+c9Dzpw6pVMnTyj/wPYWD7tbbF7kgXgYZrINcku2UhK3NWjkeXDvD+05tnwgkmr0+cft5xfP6+bnPqsrH/1Y//cCf+5XdOnn/6eu/Nbv69pf/KX27v+q5jev80JwwOWaOQULzZnbnHkSKsMV1WgzQkNIhUtbEk2/cRVJPvgJVn61KYBD3p/LHwPbqpyTf1mNMYQSNF40g3zuGD4xCEHIrmfWii5c0aVUlYxNeGwXAFE3kNJHoZR4Zkx3MaKEoEOIrOxiA42wVh22HiTS4xVNwQMvjYGrn0nawH/GHBwMks0ssNOwoYENic077tT2Pfdoh82/Ey97sXa/81t0ghfcE2//Hu2+8/t14iffBN6qE//2bTrx02/T7o//gLZ/9E3a+uE3auPtb9DGG75bwytfpvkzn649Yu3xsrQ/MNBs0EzWwGRmladYpiaGVxWL4yxWVNXnGDRs51cua/5PD2jOBljLJhO7AS1AF33DOaAr306ntczGw+y2M7UZkONb7qzEnEFjIbmq4rkuk5Tjqplro6ax0ennsRnw7KdLxFTcwABmUtiCJCFKp4QMkXGCfsBVdrEJlMK4w+amNh7zGG3cdacWbBDmfBSW6ddOQyStA5/G9douXmGz7QahG+OBGjS9DpcSpcmogHnVZu+ZE9JmZtDNBzrOBlrVOAMn1eCZ5hy/vd0T8nOerq2Xv0gbT3iixDo2vkQoEJrDIZzUnHM7Al5q2WDWhUuaf+4f6j8JEtcyoUT6slTQWCY+/SiSs3mSDUHgOHJmTPkxYdkuhGbUcmuc1wGa4tM4DSArcdIp81QKi5t4gaJkEoSsmJAl0uhcaiSRa8CD87nNRiWxoqfrtZhqVP4JGkeQ3Bb7N7W4flXccEkHOzYGcz+7ybmV3xDcfct3aff1r9Pw1KfJ21vEGAhj5Uh1SvDqhdhMg8xgOcHNtZHfhtP5B7X44z/R3vt/Q3sf+F0t/uazmjEuS8iWc+MeGizw48pICqzbHCwwyP0VEWP0+YUm+mgLh7gxFzF2AIt6UGhRLNaHPiZ0GuBxZq5osnZ8frQnPE473/JNmr30pdLpc1Ldg0yP7+iYMQKmRFbSHJs5seZMOCbRqUpDqoKm0g2KG/LPCNzGxuCpM6pxsDRZKSVDpge2yVFoAf6DVFZDk2anTmj73idq4+7HIrXEF2qKfWI/4Qnauu/Z2nn1y3Xi9d+l0+94s0799Nt14t/9iHZ/5u06+Y436NT3v7bmu/m857Cp+ES122/T4uRJLTi+C87zxrpQE1Ibicsog9yP+ZhLjv8MekZWZKAUY8NlGhK4g3whekVExYqrBDlHu+SNYx2CoehQpCV2p+KBPbIsiHPwQHSYIEUCER6mYou2JRhybkhYL0AsAJ/XqiNIXPQDGtMnl7jYyCXZVn5UBW3ZSIiFCxGQQaRFCoUYGzVDSHmWyV86tHag+cGe9i5f4svGL+vqn/y5zv/P39JD/5XNwZ/9BV381d/QjT//U82/+hWp/vkF7rQVovHZL9WADNqITfaqAgELaXEaAhc9zGaa8eVFnoW2tze1s7Ot/FuDJ07s9I3CrV1tcb7PhhnLYtBEKNUYMstrJefaHBz/OZdL9OHzFxs592V3e7qipYqR/CB7ja5TWiNHSbcvJyQ1/hrT7bsUdfeH7fONpANRJ2gziyy7kht8qmW6gG6sh31G4bJb1y6FS6Jr0yZm0FVmnEiDLunzO8pPuqN9/L0UjtTaZNfjLM0mIsoJJcN/4tOX7HCzLm7kXtpGuzYmXB2RrGnjgs76RhYcpiPpSIju1PlVW5oVW2Ny7lW/Ji7yiG2x1ZS2N8yxE0TodOUUs86O2rVukk/9mipu/YhFuG4AvXY+RRvEvsaDWdGhsEdWFTI2QfHLBgWVxEuyRhZfzXQcMjYGiVxy6MlvyRfxdTTLIOu2CXisYt2o04fM4tfFOpSQFHZpWgRN5qHjC9o6ZSZt+IlOHz6Y6PQTkoUz4CSAjm3QRVn9Fddlh9uupWXNfUjVuWpRJ0nbsn3I6hBzRMXndDz7qZVUEqQ7NE22U18XWlfSRgoQGiA4VG3L9lKWG++EpTD6oASxDVpxh5vDMjt23eKwRoom4FODSa1pWbySKWLk4aGrxqHQyr9kY+OSpO0osaW1FDQVxEW2alfN4dtI18Y2aEob26mX1mPfsmaSYhl0oiim1nS0GINgkq/TsS6srUP42Bpi3VaVkKNaYc2PwVnUqNZtoPEjVNetEUWOJ1qn8cWW9tYag/WxYhEZ4UMGayRjRRkpGP2iD5B8zXrIbi3UYcdYBZN0optCTZi0/6J+dB677lrzaJ0+1MaqCw5rw9XVXMpYBWFW0nAjKn6nJzsxE4P0iaZHLGtaY5STp/ygq5awqGWT8UZY6tY5/iDWh+2WHMRKm1ExV4BiWRN2PLU4LZviUdfQJIxlhAF02dMfqqOufwN9UxfZUDl//qIuXLzIZuAVnn9vslE4VzZV8iC6z8bCzZt7yibh3h7fThM0fwacPwk+feZU3ww8fYbNwRPa5SF3i2/ENzc3NeMlxsMg2x0TLS/TyYNNHmhrDtjlVptjaB7WFw+f17XP/I0uffgPdeGXflUX/hvf4v/8r+rqb3+Ub/L/VnsP3k+e17XgmARzNhfqhZUNhwXrkThMQhWzhkRCT8v4TUkjNJQGxh7QUSNWL2giKAZaAQJsuRBVhozdaSJB1yYRJpFls0SsVdnFF/eoMtfoowsffd1DRyZd+NhUvPgqhQB00XcfGEQOAwbY0L2XhqUslBOuW/C2Mpt0zMXwZvKByoy5aKEFssambjtxSmYzanbPvdp83n281L5Mp/7N63T2nW/Suf/j7br9//pJ3f7//mnd9n/8hE7/6Nt14gfYAHzDG7T1vd+rzdd9lza/B3z/92nnLW/SCfRn/u2P6cy//0md/b9+TKd/7K3a+a7XSM94hg5On628xNn/AAAQAElEQVSNpYyrOldEOk02SamXRpfsqmdtFyD0/MZ17T9wP5uCF5gn5y7yrG/Wegl8l3Utpnd3Ndxxm4azp5k17vjm5bvOGxx6nxxGMGAoLOvILGCy8TM87nHafNFztfHEJ8m8BErmp8mGGgB9mHSioMF/4tIb9WEg0BKsyezcWenO29XYeO/+kqwq6QIeeniJVInbwb4am/zKbwoyLyWZpqROs+wUvxKkKWYhs9E3sDY+taM6D5DPgJWfxvmlglkgTNmMsRaPuVtbr3ixtl7wDWyynmJ+Cdjw6H2u9xyPHBuxyZWX/vyW4PzLX9bNP/lT3fjM32p+/brsgTnEr8VRIm/byx5KvTRlrc2m8nByR+aeE7nlPjlbpKcWYbWdKjYmrEnDFjPsW4nToNKUa2jblQ9GErSqxP4wGK00scs5oa0Nacwpirgmn9CrOLEuyaqZc5ZnQ+naDWn/AAOuR7QHJ89qeOHzdeqt36uTbAhuPPkp8uaWKhbBqTJHxa5WA72drEB65juoyflShy9TFh/7I+2993d14zc+xqbs38t7Nzk0jeug1YbgAtsmaV5oxUU2J07NIzGRohYLJBLFnw457aHKCmopXhHYDMhzR8ICud37xmfK1kuex/3mlRoee3dCSzkvbE2FNBiPvEgy5xUd2dBSa+cGAyqy7j7ZTP6jtDrv7Cp//p9/t3M+29SCcagrUygTN6PfAgQerNnp09p6wuO5l5wjJiuVDXE+l0hSKW1g02d3R2azb8aXKlvPf552X/0KjuV3cUzfpNM/9AM698Nv0rl3vlmnf/D1OvG9r9HWK1+ijec+S2KDVFz/8+1ttdxfMiYzsxvrBwZVP8DPSJwqTDQTxQsabGgjK8QAXlgZaFkauXfGvRvbcKOOrozoI9Uhf0mJTR5KiUEQ28g5cSAlZHX9xw6UTCmhUGKQa9CZY8QjpuNp9KNItidy1UeGONGCrEDO4/T53OASq1Mkm9sH8z0dXLui/a/cr+t//mld/MCH9MB/ebfu/4//Q+ffyxeQH/+4Dr7wBbUrVySOp01WxK7B0gfF0IwJ2q687N6j0cA9fGNjUxtsEG5tbWqH+1b+miJ/VXGSe3r4bZ6fhlkdNU4bMjeewM6Yje9JD/pvDrIpeOHCBV3my9ybbFoeHHCfwFTCWMeXpSYE8ewQ6h7Jm7UW4BAphcMCSw5hgLGMzNCpkyZ9EBkOiaAcu+KJG/s+lBOhIAS2y+TWZj1ajxibun6Jp7gBrnzVfQe6ZBKsIQ0hQRQSbZoTialF0URJEzAGXaWDK4rDNTKUmOCbtqtr/E5K6DWVonGiKhjla2RJ4h8UQ5PIAaTK76iDxhKjICw26zEiYja9G9uYBuvydZ+u68aE68RaG/2E6IM1NeRK4ko8I+FBRbmqhpwAmWobD4dcIccYUEt3RLu086h1JDGu8dIEERqL9EcQ26UotsFSsCQiDbgQS+ZqDzfRJ1z65WAYMi2Fz3kXhNbRgt1SVAEmbl2BbC3ApOnmaYNJiu16jQpQVSHQrR/3Y3M6IszcpvlXHGJMtcc6LLVdEYyRbdmGGmuRkz09N5N19WjFNcz5g7r4JBAUI+LpUEnI4JAw9sC2jIKOlgrDxzRtp2nHmsEAPoxMxaQWDFksGmEQ0cJBLG9usKk2QjUcQQQgEkvdR0dK7EcDY2HTriF5LG92YXC3sUm/DmSwvYYOOldtsgmKiW4CAj5OqlVkUKk5oEHXhRq90wWxBbZVfunIrz7IM/8JsR3lFj9lL0GKRQKHa4vCaFqXx1xpgi6q1nL1WZsi1hqPOqIgTaAJhpdsL6GxOD15liV9WCs/oZg/MlpmlRZZGdJjo4KWpVTYl8C0QdlYDK1qIOzwQL3Y0KA40wZ0CZWYkNIo01iiG8lVNwkTK/Yg52kyD2ArjB1qzQ0ykiUgYmK721eLUSqyYg0z0jUGiU7Do5EdA8njj1IiM0T1EFRBcw/ggi8G5ViRRzdyMj8TPfV58OXA1OGuscmh36iKQG6Addgj8Y4Jp5jkvArwOrYmVEdWtJF3IOV6iX/QlGGjh6gaSRGHmlwzQc+5q2yLKsPGK1F6L0WulAjWJp6xM2LilA0NVYmxZlYmxSfGBAwz34ODBRt/N3SZB9wLFy/owvkLugKdB8s5L4uL+YJvpRfa4yHzJi+mN27eVP5UJZuEG7MN7bBRcPr0KZ05c0anz5zWyRMnkG1ri4fcjdlQD762ZVtTCRkuD+N1r0WRqSVmzQV+QOD9fS0efFDXP/1pXfqdD+v8u35FD//n9+jSL/6arv/+x3Xjs3+ngwsP8lx+Q4mzoDloCwW4E6UpYyyQqdDU6BsnDRR0WjIhochwoOJJVQCXxct5jlUdc5xKmnM3PkFsJ30ilmvGGBGH2A/jOIhZj1iBOMYAFIlIgopRoF6QMD509JFPPSKP9vXyB8/7IBsAA/bRAGxpsUqLAXmYF5IhsGQWO7nhwFTmvADPNSfhg41BByd2dXD77Vo85d7agJh926u19W++Wyff+Wad/H+9A/yotn/qh7T5jrdo441v0Ow7XqvZN71UMzYMN5/2TG3d+1RejO/R1uMfp62779bWXSD0vfdo56lP09Yzn63NF75QG699rXbe9iadYWPw9A/+G2294pu1d9djdX1rRwe8FC0Gk3+2MDgiHGelMK8G3dLDL7CYg/0be9q//wHNHzyvxnnbjxlG2KQNmGgqkqlauMrbO/Idd2i4jU1Jb6jZWogxQVUGwxKStmj38EhEjnM1eWtbw1Pv1eZzn6PhFBsC0QXoCRdKtgEkvUyPX60/fFi6CAvFF0UTBbAtnzxJrrdJ2cAkds49JZhFwq0QMhDytjjQ4jIvsleuynkLVgp2jB2bIBJM1YEk42BiBN7eldjon88GCb4q58kMwlkLEFpsOpiX2a1nPUNb3/wSDY97PObxkbghFAhJfvAQue4b9xncJb6UOPjrv9GNj/5vHfzN34ubjUQOYhzSpGuyepl6RQIT/8ZGi3i5rrXhhbtJHL+0gJoYiKg40GolSJRCXdOoa9jYhKDvM2CVMxAy22M+CazytShhYwMp7jcYSZzDjXNZyW/UxUzxIo4otsOtpwSNVew5p32VTcG9uXKOHZw+qeH5z9fJN36Xdl/37Zo95Wmq3xCs8SwlFsjYnKFhhXRE6799K8lsauirbKB/5I/YEPygbvzmR3Tw2X+UG5sKjNu/XGHOIpUJyCPJOjXGCy0iVz8NIsoajYswSa0Vb1CBUkopJGLTyowNyH02DDLn9WJzR3rqk7X7ra+Sn/0cmU0UlU+NiKOVklwSvHo24GZggy+uZnyezS5f0sBnl5NvfFufT/wC2HRdiN5bu8qf5g9sus/5LJszRKsM1duGQJQGxuqIQImS+223y499rMQGozxIyOo88Ewt1xB886D6bUboxYz7zQ73jtvOafbke7X9whdoh/viiR94g07/xDt07mfeqXP/9kd17sffqtM/8H3a+fZv0cYLnidxr2mPuVM6dVptY4v7pTUnpwWLkfiyWdOF8j9U51zI2g2yBlEyV/de2EeXzujdhJ8l6Miqh8BFVaIndtRKE9NpXcIXEjXHKUoTD6cxgOkH4lkpsaFHlvuBpriYV4RuFJIUYSIP8C8hvW3cTJBeQwWdS/xyKPM8EyxyZ8h4YMF1cAAamDeuMb6kOFjs6+DmNb5wfEDX/vozOv8bH9b92Rz8Dz+nh979P3U1m+if/zybg5e4n87lReID4lHJSOQjiSSiiiy0UtZy9eDaGJw2B7c4B7IhuJt/f5nP320+T/LFqjlHGkEKRDfBSka8fT7nrl67rosXL+rChYu6wn3+xo2bWnANsGBY3FrJNBE6iDvZRR6Uh4Ue0IuclcKJ0VezWy1dRyLHdQnsy5V+qpU/rnUuMo8ckNiXvPhYYpAOrKiRQRBbuF7hK/fqiUafVKLMs1tyDT2B9LUEyXliRr/4IiaQVT+Zt/EGVOTQ2NqWbYnaAYG8TwECVpSM3y+LUZAOdBkGY0VUYfoAozAdoRKjx42g46h/pGUX4hASuQtsy+6AUGJMPlPfLddbwwD84mM7XaH8jVocTeQNUNWBLLlnQeljdevcUKDP2EHXN5mfbp/WNCOqo+kDIG/dBWpZEU10wzRQ7Cfh2Mesj9lDFD/ZjzbltyaDVMl0uNhoCGAGg5L50RraGq3GeGsIryoIDRGkC8vauPoIOxgCLUJaItE2ojf6ibu1L2U1Hm2ZOYHDBaVaa3q0CEIB8sg1lmnaeCyBDeqaQxIDMRWjdKzlguLQdSsKcTRB/XyhU0EpU/BVHGFvJ4forfAaOx0pq/EwWNeNbH0GljzjHCaK+1c1TLQWJM5FL4NHssIo5lCsZF8HtZwUi7A0rwkRsHplPcZGVUo85bLuh7Z0ePQewTGVyEtp6KM5d9/eLg2PEkfGXal7xPDLCBHB2DTkFt1RxOSorPPxCXWrBacY0UZ9ugDTsVseNkS9HlFk7YMop+iTSWShg366IukMxNdZx6D2mmPI4JYQMQ5WikNm6zGY9crqUaicI6U+HLdENEvpklgfcaJH5cTi50cY3+i+7lphj3q0I5EP8yvrduswWZ/giGblc0QBG11wTDS0X6NmbR/BMeLga0Q4rB4dkk8plgTcOg27qrlyO3KOllkasOCh98beTTYAL/MQeUkXeJi8wmZBfgMwm4G8O9WGWv685mB+oJu8XOXfGWw83WYzMN9onz59WufOnGJP4rROnTqp3d0TtRk446Vt2JgpD6x54K2DZgatxMaJsD6RNK7CUaKBh96BsXzpiva/+I+69sd/ogu/+ps6/99+WRf/23t07f0f1N7HP1l/Vri4dlHioV3ZgCBZs+ExaF/igT4x86CX6z8fZEGu44ZdaIzIpKls+GBsvBzENoiukVPo5CfRkquwK1JKp5TYdHuVLFO0sS9/ZND9pQcZdB+7yzUWNJ2KfsUoASNq6sXuyowZqvpOVNjBg/IBFxjatrKe1vgDb0MHbEyYTQrbQq0F8ztg3Q7Ie7E5U35Lb/H4x8rPebY2XvUybb/xe3TyR3kR/Xfv1Jn/88d06md+TCd//Id18gfepJ3v+HZt8fK68ZQn9387j5eYRuyF+spkzRsvWo2Xk5ZN5j1G2WOzl/NpARobv7EcTp7Rxj1P1earXq0Tb32zTr/zbdr+7m/XwZPu0f7mrpo3JfPSrJnsmr2ayJ+2kT8VCjnn0Jzz4OCBS2oPPiTxYhQrlKqCr12S8lba8Ih4npE2N+U7b5Mfc4fa5hZnhlYlg4TD0PgFYV0NYxNnMTCbs7dr9sKnavb0eyVkTZTBkIZIbZqocIVWrUqxprRhQAMKlIKMztn8uovNgOTKNYdIQkUVWUA2TtsRCM21265frY3BHA81hFjmBMoahpwwaiaWnvltbbDxcEKNzbZFj05rxnCde6Lkmlo0jlE2gF/xPM2e+1SJzcSGTsl/HQ0pm4EKoM213778U4dDEgAAEABJREFUz5r/8ae0+IvPyGzqen8Rz0wHNFLtiHBKXw5Hk+pB3mUT6Qx5spnDCLLJPcDMcYpQTZjTRhgqaGIyYiAJ+8COXCVKJljApCIfGSs/kt37UVw+gyjkJF7sB/Iyx6lhVzY0Rn20WsYXJWvSdcyZe3W7fkMLNgcXbFy3b3yedt7ybdr8jlfL9z5F4phwIatucVxvRJAYxw5lWZJtWcoVpI3m+t9u/c/3a/GRj2vvfR/SzQ9/Qgf/9EXJjDMXG0utkPsD2dRapSc5BfXCbSSGLW16sMxbNZ6WfBmKNHSojHqLH5QzS+Zad+5TrJc4x7de8QK+KHixfO4sQzMm50rOZ7uM++jEYaVKX//kAPeW4eJltU9/Rgd/+dcymyXlgzsVHy+vb6KoSuLlWmXs/Fugs7seoznrnf/MpUUnMx2nBcbFUjqo1AY9H6T5jPvIXXdoeOxdnP/bEr6uuFZ+81jGqIAD96xF7pmzQQ0syKzZWnD/8alTGvgiZfbMZ2rzm1+u3e/mXvzWt+gM99+zbBCe/akf1qkffotOcI/e+ZZXaeO5z5We8ETNz/Klxs5J4m3UHAknFiZpaGDcAcEga6N6VFTDB1kbWAk7OxJDAyUCgKx1hu8VAXbCP7X6EIhVJRGbcm9YieCZp5eQJl1Che5oYkRAGxJh4oQMkKLrFCrZ1vQDQW2FtrTqVI3L+TJd730+rDyyfF6J54k8X7RcUKH3uCYuP6Sbf/dZXf7wR/TwL7xXD/ynn9f597xflz/yUe39/efYHLwo7x+w4b4QaUju2aWHLD59dBk/mYhiDGxr4DyYcR7kLy+2uHftsjm4y+fpyZMntHvihLa3t5VnLw4g5yAZjwFsK36i7HHOX7l6RRcvXdSlixd4vrvC9yp73BoWaG+tRCHWEXnW4Iio2HE8DlmxpN37o60RrAP2a9Up9FE7prY2zJpV4kcTg3IqwRqVmRVbTTxXFiUam2hCdm3aZciIM0b1X38zRWy1jkvucIBJHOk6HX5CkkFHHU8kFJHRVS1FUctmXT0Jjd1x8uiPyjFdHt7op4GP2imLFOgWTXdbyhMxovSBSlNerI+WJbpgKYAoK/rjamyD6KY+NFhzM6MFSG+pLkmuxCJ6k1BB5hYgDUtHpLSq3sYP6FCJZRDh2KcLIgoOzTkC0BNh3UcC0deqCRms27VHcY8qqORxKnpiCBQ+QDUd8iLTPNr5E32w9A2zBkKvcZ08anuU71ZH2qxbsC5erv/aKIdsJvn6CBPddYNqESahxhJlR24jnVpfly7putC4HQ2BqGqSDIrRcrSYTwfMSJN33TAg1nutlcgnNnSNT+wWNE7IQs+zsqIxDgGdhJ0OFcvwmHHyJRrMei0FcnKaPijXoq8sx7iJZSIWkNlQQAHWFe5IH1UB+bLGEMZgqrZlGDstxFSxJcP+IQYdo5iUDJuIkv4SJYu0CKbluMAcX2ud4zyqbexBOZnVCEpHzNjRsZgoSrjqYY2T6VPT2y6JI4gffeVNnIwLe2vFZykMDeyKsBJD2Sa2Cg06hL2SaSylG+nqsNGEEoxNZIo/GSY/Jpkc4aA8GtG1iWZCVFxqDcp29MNKtgvdP22ZEevWvuxpHBAjB7tuSsQnDD74R14GNBEeBb6paLEfx8CHEPCWUU6AxADNkRg2FvEByaEDWeQAD2KV91oT6chiI2CbzqLRoTLGjcc6NK0pfpN9mcKUXfQQtSbY2FZ+tGw1FoxGar1b8AKeP/vN/yDcv1W+oEuXL+kGL5x7PNC2bBwwYDYGD+D32MDZ50EzbxZ5ID154qTOnjmjc7ycnT17WidPnla+1d7a2uK9dEMDL3F56UhOtqVAlGU6uXex5IjycOsBPpM52Necjcmbn/+iLvzRJ/TQ+z6gB3723brwrl/Wld/4bV370z/Tza9+mef0q6Qy15wcc57Vb7LwEszjPA++BM046BY8zOcxOKxoEJVymU7JGLsrVMuKbIAga2LBqMmMhiNUcg7fz7+MHWFST5+xhHV8NRajcGQYxb4hN6hzKf2IkkEnldDxg8W74d0gQZRQRkK3rAOqGZOa5On5oFve62ZYzvDJS3IQ24G1cTbpWLeGTpvbGs6d0+a999Rvp5zMvwn41u/XyZ/6QZ35P96hMz/xDp16+w9o93u+RzuvfJU27/sG+QlPks7wgs5mh2Ybym+kLMijDTPxhgLIAtrozDkhaKE3x1sDOuji6Wtq5MKia+AFfOOpT9HOt7xSZ9/yfTr12leqPeaxmntDc+Yimd4cld4n/4AElNKIl9+OyL8nOH/wYTU2BWu9HW1H612Ji4xuRt7k6NlmrcXGY9hsO7UjjrZ4VS9YlsuBCJV0GOh0ZTlXY27DPU+s/xDBZ25DijIm5CVyF71NFGpopVdKjNKD0lu2YdZq2MiyhrK8saUZec4eR668MDZWhQOPBh+rerqIyF/KhFv+BDV/Qsx1XQbLeaCOSUAqa+K4Ac5w5lYbkRzP1meGtZXNIQjluB5YbIjsaHj6U7Xxwm/UcMdd+KLtB08Zk/AKcr7kus09J6m3y5e1z+bN/JOf0vDVr8pshIn7ldYK4YuLvwiW493WhVmfbOzuspE85TnpsY+P3QWZY1EhQIue3kZK31cEjwZGXa5jURrXEGIoMz+oqn1V8EaueFQI25pxfLyzJXOO4VByUXCjlezJS5RIw484YO2v39T85kH95u7ivmdq5/tfq61v/Tbp3qdKm1v4TCGb4hVBSwOm0K3mJNmDyvqBB3TwB3+kG+/9oG6wMXjwlS/znUq+WMmcsKjPAnqZS5O54Z8YiVuANzqC1fHsPRoDmLSBSICKhFgTYehS0kDDYQaRmBzQGaSJutjZ1ewbnqXdb32F9MR75GGj4qQhIyxCxXsE/n19icvnl77wJd382B/p+p//RW2Glw4vtLTxzSjpO8y4odLNzp5R7gPz3W3l38gU5z9JKjqNrap0yZwu53N+CTf/UZEfe6d8551YsN7kRVXO9YyYdeSoosMpsTJwMMDPuBcF8M25+5At98csqzmPhjvv0uyZz9buy16uM9//et32I2/VuZ/+kbpXn/rJH9TJt7xeJ7/ztTrxzd+kzWc/W777sWp8gbfgPp/zbyCuuOCSx4xVGKD7ekssvVzzHMSolR8Z1T0Eplcmklw6o2SPY7fu3EjTUbsvPpmzKBm3b+xF25b+0WesDGzsFSAwFvHBNSqyFRJRcgbQwbl36BtUsEAKSc0xqVjEi0fGQVw1dKxRYdI4z/tUwi84/+fcf/KMIa5388UZDyBaXL+og3/8e13hvDr/S7+qB3/2F/TwL71Xl9gcvPG5z2n/wnm1PDNlhKxlMiFBKvkhTPAwIdcgm2oN+Mz4cm6D+1ews72lbBCe4EugE9zXtrjeZ7MNeWBViNXzb/CDhtnABKQ97p311x9sDuY57+qVK9rf31PLHHoWWpU2kvTEIwmqkQFbqx/0cEJWkKWJnnq5jrc1FUdCTgb4J/6IWnvo9CQ2OfSeE5HZIW5kix/uYgzbdC6bnEOxIbCECBV9J2z6eBJfVRJHMZPtFRKasTBVSsj0smRb1q0lshUs2ysjaNusAVDHUuklVUSuoeTv2GVg/ARsS9TMa/psdQSRpx9RMlGYQ+VfvRW1Ta+xZKCRTBdNEDoIXaDJdRew8AxPQGriJb0G0XAosK45bj1/TNF5RKPPageQ6nDvFdsOyKqE6uuVQUpyXGPCGEWQEQQPmKftovWoJTbuFo0ug9JnaXzUm3hYkCQGENEHkFW7VOUVupB4+NlYjqg1nA5M9IEloe9QlVonqIjpqsYsNrbTFaZQJCZjFWikWvqmKumCdSZ8X95QpWHNx753FT6xgxxXJeaIVr0evSQhYKfBlG4MCnO4RmVbtkUDVMWGLypZtJGii3wCbDSBYh6sy7LOATIbJRVyTIXVRhdfKPW7ZbT/QiTAsS4ZbG3QozbrfjFd6dc1a1KSXXLEzUW35EeXfhJHOgpCPhKIMalykJceRVQzqceeLKnj6pUsbBH/kibjrs/lkC8R0WceEcOlW+EWASrsaanJeWXgnOURoTm2HtGFbXUWHWP9iPkeYzuKGn2gW2Imx67RMSXaY8SHRdOcvy7j0RVb6siMHWlQR4buFgNkqUv5RBzyisWIyCebiCYaOTWS43DoXI7Bo9lGfwwe7RAli6Mhj/L9Jn1M4ONF65fBMRYZMTeu3h9j8Kgi+3i/nNJ6BF1P6JZZPeo4Xdl4t55rj4fCazeu6cLFSzp//rwusTlw9do13WSD4IAH4ByjAzaLsjl4k4faPEQueBnZ4CF1d3dHZ3ixOHfuTG0Knjp5Uid2T/Dt9Zbypy0DNrY1AGpNwbasXipr+HCNO7FnNDDt4ECNb7Rv8k37pY9+TA++/wN66Offqwvv/oCu/fYfav/Tf62DB+7nQfya2nxfjXwEGg/pc9AyAnFzbrTE84JlChr9CE/9mE2Msc3RSxdpgTgJp1Ff8TggNlp6gRYaNn4q2jJMQFd1iARB0yDFRhR4gcTsfVEhUVIzJrYlxQ5JfWgjGm3a2GvZq4U2vGsq7tTKD2cP1gBstKB8Bl4eeLnYuPMx2nn603Xi5S/Vqdd/h8684406/dNv1+mffIfO/sg7dOZNP6ATr30dG4Uv0caTnybfdru8tUn8hTw/UB0HAmYjzImZ3w7lRcZLzKTZTLZleqEXx91sjGTzOHaabJ1PKKnWnhexjLWZP4/87m/T8LIXaO/UaR1o0NwzRpzxYjjQx8f44EfNEiKE53hzbs8feEiLK1fRYCNQY9CHRpraYPPiLXQslJLPBhukG499DJuDZ8REldFmBB84jwZJuCglveGSxcC5aF64hlNnNHvu07Xx7GdIsy3O2YXENZW8GmM4joBDR7uqJn7Ws/Sh47BSM0oYixCiBZJZi9mdt2vjcXdpxrUoSjaJTR9I5lilBRmQuO36Htcba3Jjj3XSrQWbw0LWktVukXPsZtwH6rglHobNNIyTNZzPZroxsHn7mLu08aIXaPacZ0ls6uhgLuXPUWtOrpZV0YKYiY5SOjjQ/B//Sfuf/LTa3/2DfO26nM0w1m4cSqSRwVbAX4UuciKzQG2Tc5TzO/2C3DTCtmwgcybRW/GAkxCr/CV69ZKBmWBDkmFMb2MVBotWSGsoauQjOXYM0GRbQ64bvjjJtVI518iq0m1b0WmK4lxTFPhm7Q/2FzrgGA/Pf4523vBd2n7Nt8psCJo1F/dDT4vDdSh8AjsBiEZeidHHZQTO1Xb/V7T3+x/TdTYEb/7hJ6QH2IQlpyE3Z+xVnwc96hx5A3VXRbceK3IiMlzGKooGmvzzQsvoQqmpoIHsLYtTtJWfgVaF6aRdMBffc492vvVlmrHB7N1TZGHlOvVskLo1sh4pY1VuoiTPy1c0//SndfPjn9TBP3xRYpOQw6kVrPhgTT9RDlsYuOeY62vOZ92ce1ar9ZTSxSrQWBYwDfSNQYBX5a0AABAASURBVGlxmnvHPY+Xb+OLAXIRx0jcH4J8aZHPsVZrnAAWd0nNPMiZM8d0oB/YGPIMGfIMmrVuxMlnphdzOef52XPafNK92nn+C3Ty216js29+s+545w/rtp/6EZ35sbep/gOTN79e2/ktwuc9t/7DEp29TcP2rsQ4YuaDlPCMbXoX08zaQIpiW07PPKovDgF1WjWNsuQYutsp4RmBvmq03WOpXxJNDINVA1KJ07Q0FUYppJBOMTBNoBSnUZ06dZ5Kmu4vXZW4jF/xmBv6LhGXRfdoxMOCfNPGxlxVTXMGPcj53HDK+nNPWnC/alcvcV59Qdf+8I914Rd5bvnP79b5d79Xl3/vD3TjM5/R/KGHNOztKesrjmENXdGJk1hJDNhmZHVAh4jE+GzONrTBcd4Cu9zT8puD2Rg8Cb3NZmE9e+GT8z5Zi+LBEufPgut8j/GnzcFLly7pOl/+HuQ6YB6Y9mrWYMoLugtpoakQYw0TjOxxHamUmCWrPs001dCPiMlxNAgbv5G9tYtyAlrXgIeTszs/rQtmzDLtCk1G1rog5iPZBX1dJvr4fnQYxzre5lZphrpVKrLRWjE8MKJgHAruUI1qXWC8lvyY19KVdVrSMVpn1uno/tUYA43dKoxXZFFH+RKuNesBJnrq18xCJlQQeg2xDiJKH+Sohl/1nat2XC9uCsX+/94kqWCKtE4jG9mcoz03ZKmjPGTkQeiONWUXLFsObx39msYjmy2nPtkdij/50VO5PggfoiJDH1PjXybH6L4+0fHeiRscG4PJ5r6nI3mt7Fcxa54oqKoyEnleLr5ixCo+1UPQ2/S5c4PcKrodLgx+9CSxjdp9cbEXPJZVx/GKXjaJAZODT1c1E5pQgrWGyMVFX0SaMUbIOlLTQJEHpTjSYMPn2Zhn1zVyRUyItMjoEEkZtNFQhcAO0cWaCrZS5LVCxFiFjipQSnyTUxD+CGIXVZ+fiQjwMXaRNSQNmi4tgxRXbGwizFrmwXMpjIIYKmABHxuoXhmwPjx6qG6GjW0Zi+iqDx1EHkBPNfHKHXl3koqksa36wYCh6pSZ7DMnJqGUyErJ6nW7OETTYRMlIpR0WMH3yLTqMNGCzknpOXYZJ/F7HxujsZSWeJpKFxEbG2R9nJFetxstap2xW1XLBgh6G4KROdliGyCpmlyKoAkd9JEQjPFDdRzKRIkT1NNeN1AsRrLnQB4Qk+hwn7kEk3SdnmRHeq/zYZZgZOqhBGKbmEHoCWs5xWUSp0+49JVz/ApIqm+KPkBStdFmzVhdqK5piQ8nrKMXpWwmBrPYL3gR2WcD58aN67rIRsnD5y+wKXhR+VPh+jdneDhsjDvnITcPi/s397XPg2ReXETsnZ0tnTp1io3A04X8KcuJEzuKfLYx49lzkGeWeRC16fGxrZTEDUJHFDrpGZts8M0vXdCNv/usrvzhR3XhVz6g8/+dB+r3/Lpu/sH/0vzv/laLCw+o3bymxYKNQ/LMQ+58sc9D+pzTp3FKBAsupQVDNCHg0DBr5oOw23SJUnJ9lypMyTEJjavIKRVv1dpyHleMJB6FKKGbRyf4kvf7oIiR+UWaGMYOS8QosItVxo8+CB2ETk6xDcIH0WU4AjBeI0KkAVYojMROVGXaGqBjm1iiGCT/AwQHMPPNbbUzZzU86fHa/sbn6cRrXqVTb/kenfqpt+rMv/tRnfy379TuO96mre/9Pm294tXafM5zNXvs4zWwETxsbjCaGKdVLkohZnWMG9K8hKisNBak1DANm6hsBKDzlm3RyIMoib1Qzrv8Zkbjhcbnzir/NuHut32T/KynaF9sOMm8qA3ATNdaNNN3d6KRX6fbxatqX75f7dLFLigljQGSVBt6HcR2wCbAjE3BzTt5oUc/I5cZo8xwglUBHlYsCpAWg3XAGizuvlt+3rPkJz4JucWElONAgx+8KBwTWo2cdPMmG3XkyQa9uA7LPsuBXZsQB9AmL+Swmp3hBf+uO+WTO6Wp8yYKgifPkBlbaGul9m5qfulKjdnlqtKq7ZIaEz6yGmYi2EQw135+W6kRL78RtUjPQHOOIVel9jZ31Z7Jpug3vVB+zN1SHVyuCAL1uNBiHHg6cSCr07WrOvjrv9XBn39aOv+QzIu3uBdlI6cbMKFpzRFMXIOuGkGAwGw0a2dbmm3gkVlbtssM9aE+0oauyfxItlWl0Y5Iqv0zKDKEZWMOPTTKzKij65EyLrScRukWyYkXe3OeaNSuelFGW6iqZkEzDqjY2zsa8iek3/4qbb3m2zQ89Rnyds5IRuP8bIsmTAHzDZEg5Jahsu5hRUxzH21f+pIOfucPdfN9v6WDP/qEfOF+1POaj81oiYcvletrwemIDIvEadUn86IgmpJ5t5AM04QYZOzwBIBEgSwx6JbVMrRlu5zM+sxkkaZ0+jZtvPA+bb7sJZxLd0lcXxhLsZ0g3JIofappimUjun3pH9kQ/GPd/NRfSWzQONcWBslPsvpxx1+UEqKkwlUdTpzQcNsZ8mAzkvEaPqoeddlZhmxHYWZwxzltPOlxSgwGGgdhTIwbk2s5v+nFWrvQKpZt2RaNzI8oDjKpQE2jOBRx+/ERPj6xq9ndd2mbe/fOy16p3e9+nU686d/o9A+/rX7b+8yPvk0n3vz92vnWV2v4hvvUHv8ELc7eroOtHR3gz9c8xGxajONkXNG0kjKUKI3zMsICPLXM6TFDWg4hy4EZa/2Y2+ipWXthjZK6KNIJVNOrZumvZWmKe4I3ZI04VJmfViiXahIqRMbu+bewZdX5BGh1zpdNObQIyadpzjEJ4uRI0c8LMNQF11uOY35zUFcu8YXGF3X9o3+sS7/067r4X96ji//jl3Xtdz6kPTal28MPyNx3jU/Fwj9j0lVd0sQPHZtShAC264vX/NZgNgF3siHIsa5Nwt0dvpjdVnQ2q50YWaAEGPn8B3F51rtw+ZIevnBB+cuQ/E/FeeYT8xQ+MV+CMcVKGYhF7qsilqIkkcqGBk2W6AvqBZeR6B2ORdjGzKLpEPlq0kJQbSOFWK/I1tnQThOg8+iRaRhZQFfVhmuMEWVJ0iBLF3C/k9GLswK7iCYgmcgYdCTe6B7zwhjbNpkE3S2UIT1JRztEy2qjtbAAtXB9TUinj1cDoIsFdiXXWOCpimoyXs/ZdleNraZCHnWe0WMiG7sJgp7s6DM83Vg7hxvDQYegq5wO0ZgjX88FSa+M04mptYSsqc+7KQVZBQ29Qn0Gh8WIWhbphb+ETzGkVhpVqcMbeeUHQS0FTdwKoYHGGPGJWRB6QoWNkFhZv6CuHXiNJeqRTDTQRoh+HeSrI4U4kXa47Nshk3CAauQBXdWsNeKiK08oVwQIanQTuj7aLonv0XngsuYdDpi1Jcc+74lGXjWxVD6YrXoYaudZbDvHeQQuiRXUGqOzY61bim3ZXsnJY2LiH5pw6Qq2ZSjb1UP2ih91pCUeNzqd1mkOmzNLlSS6GoAm9FIKL4rdpX1xEYRYjhT+VsS1kg8xqm3L7hhFhzr7Vl0OYICjZPWCnYLO3dJmyECjfTrDBGVs2hgEkEKnqRyNG9tJt+yXjiVZcuU7OaQPYhKLIHRQM6r113hj7Ay6mK2vbXilCdB/jer1uUy2XidGJrkGkyp9xg2gM1pliblNg2xVu7bz63SX3NLGvWJY6WwvTULlPKmxIk249IVDDJJY0x2tR82WeuwnXfpgqZuILuwtsuQWQN5SJyPC1kTq2Ekef3S0sJZGFmACdVwt7eoIj2OM3S0Ofa1uEY8CYiX3YJR8PV3GStxHzjFnZ6wSjSOV+IDRIuhgrkWM8qUuBLLSpQkdWc1YCqujZRmLccs2BoxL11uIqY76PNjXw+D1m7rMJsD5Cxd18eJFXb58VTdu7GmRFxJ8Jrv8b3V7+RPexZwb5aDtre3aDDzNptCZM6ehT2qXjYd8Oz3jBXeYzXhHc0GUIYkXYKgGVSFsGph6p2sH2mej5urnPqeLH/mYHmYz8KGf+xVd/uXf0M2PfUKLz/+9FhceVttno4QH1n3yOZgvNMc/x4TXB1Yqax+wHshTc+o1NKnhM2JQPEobjhobOrl+RNtj1BJXo7FYXck45T/wAqFePNCjT/DJJyxIjsK+fNU0WQqBbVoxIDFDudP5iFTpmiLCQCOh0CWjyQt7koCUbRmtaRs0QymdyW1g1MgXm1sSG2u+515tvfgbdfL1r9WZH36jzvz023TuZ35Up3/6nTr1trdo+3Xfqe0Xv0SbT3m6Nu+8Uxvb2xoG17+NJI5BEwVes0GN494GZgVso0CbNeB8MrtEzsvuEgspdPQB1hY/zqwCfJFFFWoJ4s49aDHb0AabbFsvuk9bL71P89tvU/3yGPo2zJiyQY4oQaoSmLwamO9d0zz/gcLDDysbbc64WM8YjOxld8kgs1qi7RD6bHr5rju0cdft9bK1wRw2kc+ssp1Jsg0yBwB9sDFof/ek2tPu1cbzn6Xh1FmlOJMyFDa0t1bWrD3wsOb/8AXNv/IVzvsDJYe8cPZziQCMHUcoZhA1c46M62J28oSGO+6QzpwiH6tePNENccDa1Uu9b7zD7qldvqLFjRuqMuYVfeKXLM0tDIKBzWE2SvKfiNRvRhE1/ZwYOV7ZgG6336XNl36jhuc8Q+KFNXPI8RDHRNiRmrj5aKjz5UC1EcAGzuLLX9b8T/5Ci8/+g9reDS1y3u0dSPv7EnRSWgfZKDkHkffezBiOLyvM2GIzG07KuIpFR3xVBZ6qJBUhdhEn5/TF1gFE2YiNHVRF6nrLBmGAQfR0vSbv+ERBLm2LTcrQMQpCd8vj26wZ150517cee7dOvvybtP1tr9aMTddsejaRE+OrwDKNURJ2mkOJok8s8mlf+Wft8yXMjff/NhuCf6KBDYsZXxwNXKpl21dQFZMdW8sSYBoSvVIigk6X0DVyQxEB3ZIP3R2hGpFjhBZZ8rMnBxNNGuAHD9CWN7aY59O09dqXy89+psSXGuKzQJw3BKNaGCoFSgPRB5gg17jOc0196lO6+cm/kL5yv/Lv1OrGgQYsawycqJpiVGYRkEM6UYatLTYFz2mDjUEPGxrG3IRTK2ROqtJoM6fGGueU2WC9B76EO2ADdk4ujS/l6t+bY2Nohu+McQZscx0ERl7gfrCao7BUL9gvf2uQ2AI2s6Zv6dH387gy0WxnU9u3n9P2k5+k7ed9g3a/5dU69W/eoLM/9Fad/Ym36/SPvEUn3vp92nzda7Xxkpdodu/TpLN3aLG1y1EftOAYVT6sd82S+BnPtpyM0oOQNSL2QtPoY18ypVi2Q8gagCjufRbKxdJItrEYPdOhsy3O8rpPDNCaSvSAypFHuCSkmHXgG6J0NJYEIuIsFJe0FsscMsoq8041LdT44eLAnQotZK71OWBtDjiGCyRzPiPmNy5r75+/rKuf/FNd/NXf0oP/7d164F3v0YXf+qCuf/pTmnOt6WCPOVrmuC2Pl0VcxqHDuL8LAAAQAElEQVRPfrI1/Qi6IGkYrM3NGdjQFl8w5Flse2dbu3xhsLuzyzPblmZ8PhNMjfOJtHB1oZFrNgHz5fCly5d18dIlXb56Rdf5Qmp6FmSIXpmoEwQsN2LQZL3oREBV4Vgnc6UPEOJaIsheR3lnjrZNPipa59fmHrHtw/Yjn7wadGxaGqxsF5XGNpJQHbGZ0CW0ZRM7wxxTIw4m1Tod2TjP9bgcUTQrQ69nwXgKsKjqtHgkToLAjh3U4dpiGyCOTQB5fI0yMZfaOFoOvz5+eFDmXQuXWpYq0UiuH+BuH/VSqeOKK8BRTfd2iUMXkbMOdLq30QV95KNUP/8mXdd2v1Vrxg9WEqiYAuo4XijkVBfCBzCHatceEq2tcTyCQ3rGV0G3FI46MmKuHw8CUJH3Gps67sTAkslyhZYgVkG3q7YMijrU1K1uMoVpjFdsNd20rflGvORhkoPwsVzGpndRaVZUuGORNSLOsboIowtCHwKxR7kNPekSb6RHtRR9oLUyuaRHl27SDiG6oLdKF0QRZkmXoJqM6+jCOQ3Hg1Mo8p4ILXXSRNvpsY3hSNbJi+/E2pbtzqab6C6pNuIijjQxtVdae0WXacYNiumN1X/opNhbj1CiCEZ1bEfykbrpYWDSW/2H7pYlUQlFWS7co9CoprpuPsmWvSXypFUAoyrIFMBU15VwpBVBEC59EDrIWOP6hczLC9eRzE/UgWkCusO1hPEKDqv6OVAGoyJ0IB58NJb4AWoXhADUztOGDiCZSdUi0yzlRxkU1Ei7w5IpUaab41gMzSHtIQblspJ77hyTfuqX+pFIcEis11YwxgGKsXZ92lFAt24x0Qm3zDUMdoe9EByqa9rYB4f0a8w4SDyCNc3a1dtXcNLFJQg/9XWsj44zKXOuBXFYWxFlLUu21oxJ5PxLzIb90bCVDXa5cc/nB8p/GHLpyhVdqD8VvqBLbAzmT0fyYFgPiHmIxW5/b1/5s+JsCib2JhtCJ9hoOM1GYG0Gnj6p8Hn43NjY1IyH0WGYkYE1kL9t2XxAAauXHJe8VOS5VI3MeHDW4kCLq5d14x/+QZc/xmbgL+c3A39FV9gMvPGxP9H+F76oxZWLamxMKg+w4IAcFwnCZBsxGsFqjMRkqIY8OcOiiVaKnmwQRypKU22mhWqqa6yxxk2xFCXWoLWiaZJwdQSVbdBFLXTX0OJDG68YxD10gDUayUqhjRKuATjZgwgVZcGOtOc/IMmvtEdS48NXbWld+YeqkLJSp/HCGEEDczZuZ094rE685hU6/c436szPvF1nfuodOv2Ot2nn+79Ps1e9WrP77pMf93jlH7MX9vHP2itvEwzQM1Iv5Jj5BxoGpQ+sQbbVS0ZegYNQYhOr6PRIlseNYxs66OdLHzFxOzDmnNt6/JN08iXP09ZznqoDNgsOGG4hJ0sMYGhhyUkFkU+b7yl/PpwNt2wsIVIsrSk/nBDY7nJyM+dc5TnbVDt3Tht3Pkb5s8+BTRO2c1j7hQZLuIhZMxi0rAXCPbC44w7NvuGZmj2VF+wYiZI+gMw8GR6/BjdWXsoOPv957f05L41f/JK0x6YduSSPXKfxWSLO6MKXnmvCW9sazp5VfqPTHBeyIaMen1Q1Ds1gXda43htfDLTr19WPNaqpxiSYePryTyDGNedINiG1s8Um/QAIISubEhxK7W2d0Mazn6btlz5fw113xls5ov1Yxs6yrUFiLVsh9JDfEvyrz7CB85dqDz+khRc6YLwFuS5YDyW4VaVVK3wlglFdUBW0VM82xBuy+jk9iCRKK5FDGGJXp5XKjg7EHzvYLHHMsGIMWpWceFKoNIVog4TVWFw9LcIW6+0tmZd3z2YM2kpbwTFB3fm1NmsmkmiynI2Ax9yh7Wc/QxvPeJrMFzVZ86UNdnLPqyUGY5q+aHoZjs3V9qV/0sEffEw33vfbuvlHn+i/kRldDPFpnE91v8VnwTm/oC/f9MragKKl7tb5uIfXWBitUygIu6QzX0TpkOHbQKg4o7Djac05fLr7sdp6FV9UfPOL5XO3YYVBgk3A1sYeUOt8yH0GicwXSvr853T9f31C889/SUPO9cvX1a5fw85a/TRoQo+1jb0SENp81s34UmWDLyPMfSf6JkujXmNp6WmSWs5VHxxon7W+9Fu/r0vvercu/sr7dfnDv1f/ruH8C1/gHH9YZlN+4PNthhNnhIYKa5lYBeQNwI7rFYr1ytgB13rDqYXGgeGV41U+uV44lrl/5Jlhtr2pjbPntPmEJ2jrG+7TiVe/Wmfe+P06+4636+xPvp3PhR/SyR95s3a/7zu18c3fpOEZbMI+5vGanzqn+eaOFp4BFxpjiXOtOgZNLzK0QyGoGZAruYcLa5pBOT9d11R4IVMKfuEH+Ng3+vAcKKhG5BhJtlXjEDe2UdRcS9qqxUgNu3ChrT6e6C1K1kSJWRYRJCR9tKwesSdtJLiR7wJEGj3AusbFNjaNTdzGejc2rPPbn43rbH79qg7u/6pu/OmndPkDv6MH/+t79OB/f48u/u7v6vrffKa+9Mw5YicCOca/8iI4ldC0PbWeKTaRxB4MHPctvmTY5PzcCri3bPPctrOzo2ALfhgGZUNvwRdHydc207EWjHXA+XmdTeqLPBvmT4qvXL2qm9xnF5yPGWaJDF7JFFEJFRVZUIZIqFFmlYISmxZQGTda+LUa+cSu0yUj1/SH5KMs8gmH9BGOgikHexSUzjmlKpdlNpV353KdxCwIHYReIrGCCNIHodeQde7RVsIply5plYNa59y7Zdttu3KdXhpMRNa+MAl63z07Xe0kSN8YLShFGvh0hdATSlApxm05nzABattregSpcU9/FPEJSu5af0MHyyBLPYoSptfSdp1aTvuQjygRBJBr1UQJuqjBdcq9U66RmmMbBWtdw7oVT4sD00ZSgq/dJNGlFc4TXcdgnRcxwzOGUkL39dUoqnMB2limigZWKemD0I+GW87nyXgtnylO+qDWZbJLMggdvhqRhSidqRZ9zBAua0SHmUOSpeowQbSYAZMfXFfDJ6ficzAiZZ27mBY6okKMRhs0EnRESoGWOjdoLGEDZUAgDMKbPjWwHXGhThx4oyjgk8MWqEYUuUJQwxtW2C8RvoAG3yJpchMJIPGvVuWjlARLL+GllKVtZ2ibbBeiayWhSUUuJ2ykEXRMJ1g0xsCIg9ytygWGiiYKV++QIzJOfDsQUqdj4UNDdcZEKMSoEAewPhhs1o1P3wpr1qiDbAlD7VHwocomYkGyJNuAnvh4ECoegaqY1srRWmkRIaEtM9e4GT9sR9pRXyQ23QOhoUzfa48augxDSORUiIi8KjZ92GQS746miVcKNkwACi0Votc2dvTUMok6EBFStV5itOR7hgm9FJWDq51kPWVP7KH+sDTBQYQTRmsfitiFdc704NLYl11oHS5E7YLoAKcCx8Yd8tqPoDUVljdzVMls7Bx6GU0EANTDi4CAij0BMCFG9PGNLNHSB9ANYIRDpzCDvrXm5WSSNohbwBiRoVrWiSeDOrZLBYQZ17YEbPpYpEuvVVnwYLp3c09Xrl7ThQsXdeH8RTYDLyl/KpIHwTwQZvPlIHY8GN7E9mD/QDzta2trSyfzn4icPqWzZ8/UbwaePHlS+QY6uhkvs4Ft0gA8mEJI1qGSY830lMfnRn7JqbE5eePz/6ALf/BHeujdH9DDP/teXXnPb+r6H/yJDj7/ReVPBxdsUC54KF2wMbNobCBmEzGBEt+sTugaCZq4AqQi2zLymASQY0W69MkVFj9k2Od+ntxUniJUdPSpOeGwIbxEj8eobyq6ZFD0agOvOkNunVK0TerLwnjQk0wUJNghrBcqY92hioMB4xo1lGStCnrbiIzMsk0+AK5yxE/BKCoxcdpsU5tPepxue90rddtb36iT3/3d2nzxS2Q2rIbH3KWBjV+TS47TgpiNlwgFHiReAnW0ZC1Bndv0UTOMWALACwgbRuJFxbykTBC0kNdvF4oVwCHHlwlwuXEEiNNGJJ7NJArhAPbCbzjDCy2bIdvPfZp07ky92BBAUQeiJA4jhOIYWGRUf5LbHnxI7JBLnL+2iaYV4MPY1lQqzszKRsAGGzGzk7uyXceOTp4M0yPI0tf6aabZEx+nnec/RzM2E6OuBDkhbK/5jfPmPC+by5d049NsiP3xn+ngy/lNwTnLw6xYl+jTwWW6yKuKZCCQ8pI7DBv120yzO89q2NhQNjandVCVxtgNKsBtf0+LbApyj+hBjQ751Ha2uDTllWaA25rJJ3ekne36jxfIlCl2By7d+hPP3Ze/QFvPe5a0e0KNF1JlgXBtrEHCQPbKxCyCsg7zL39Je5/4lBaf/QKbJXsyc2JfUI17UwFbVWnMRQU547KWCkQJD4wN5+HAZqk22NwVq4G4gQVQ+EIoMfEIyYM4qarzH1lDV9WyIQppRNZGNhokMOpU0zC80pc2RMD5xA1WSk6eMWa0AQ5VY1RENbYrhsa+ydLWpnTmJOu/K3GcIxL60pXX1EzrMfLY5JyYf+Wr2vuDj+jmez+o+Uc/rtnFh/pva7JJkHO+cS7V+cAE2AYpZ0btouIkVhIYaFWYf5e0ktXojFmMaaGXhy80IiUCtCiGdnp4Q9e9+eTZ+s3mrW97uZz/0IhrS+gCzOis9RKuwLFLju3BB7T3yT/XjU/+lQaur8jm+bfU+ByK3zAbxGWpASb3ifiKwDZUgDzVWGSzffO226TNLeWzM3ZNiVgzrVMmTbimHFrrgLW8ef8DuvYHH9eVd71Pl//j/9CF//tdOv8ff14Xf+49uvr+39SNj/yR9j/zN1p89atasCkjPpOVpDh3c3xzz9RAdslnQgYIzThVRzriOlAsdPLIPT2yIF+gzDlGyT28iT/wGb/1+Mfr9H3P1blXvUrnXv+9uvNH3q67f+bH9dh/907d+ZNv05kffL12v/1Vmn3j89WedK/mZ29T2+LaFzkxjlmDAaQPsgaVUzWuVpxLGRMzhRZGdnSRNhUpCkSkhbGx+g9aCX18cZdkFd2ZsUUUeaNn7Wm7CcQQ37ikX9ogKNtuljUTuoh6wFCAeYpS+okmfoNuxMOizA+Kl3J/mWuhfMbli9nFzeuaP3C/9v7ir3Xp1z/E5uAv17+XfPF3P6wrf/3XOuALEPHcY46zPDCS6jCGaKRo04RhFNuiwllFwAz4bPIFyCbHdIv7Q/5DkhP5s+KdXeVPizf5/B2InXxz/EWxu/+c++4+G5hXOfcuXrqoy1wn19mojqye2RgT80M1rpNgmruUeGPeCF28pfSixKlYlLCpYasv3cRF0sFy1uiTR1kgzDyWsvh282U76SIoW3xCTyh9mgkoQtIdrhkQUFfyxAoiSR+EBhmL7khdRY6+g3Vas5os0tc5Fl3mxcCe1i8yEH+6qjEpNddXIsa3IYhPUEY0XU6LA1UT5MkrPYasNlbVhgsco0K4w1jPpUycOA2jgG6qGXCiq88oERfVBwAAEABJREFUse2YfKsvPU1CsLYGuRj6WCXEqWHayqhVbAaGq9rF2FDxzecIxpoQvmEeKL4jLEsF4RiQY/zHeDGLT1gWCAPq5BIlsC3bS/8iwi+x8umx+hjLeKirZlyEaIsVIUMYIqFQVejMBZECG+0hqGxiW3EMP9XRTvQSn2Hr4yGzjRSQpEFslOLeGG3ihguyJobATepNqXPMogtsxhEpTWMhzLGNtHzl+kmuBey6XshFQYqMlti0+FO7jtgCltSjYD5WXDh9sCzCXbq0bdgDxP2u29W0SBgGgtoAidMac9PfWrvNITkiKiLa453QrdXYBJivSVdkJrDMCUP4dVOT21Idr1GZgxB2wiiGteKisRyyWxmN2rUOt3W/Nc0jiR9BPg0y9euRjtAZs0STbXqE1BL/axvWsFwrTpoACScI7VrNeBM70aPtJE4/qUIfAifsIf5fw4zBD+Vm1tYEC+hSR7OQtwI7asmxC0lXbDURFPEvaKY1pP+a7hisr8Shc+64ITNX4q6rDuWLgpC0x9VoDluvuOjwORIbya113Sb5TBZjiPVrbhJNJlMfeTDx3JGW5JJYJcfNZp3pFuuS0PahiN2INuKVhtXmAS+be9euXtcFHvDyn4hcvHhR165dU3/IGx9U2QgMH8Se51ttbM54gNzW6VMnVb8ZeOoUG4IndOLEjra2NrQ5m8m28nAJIUsaLCESkxAkPZU1zMNw8i55NgSuXWHT7wu68nsf0YWff58e/g/v0aWf/zVeiD6h9oUvytcuqrH5N5/vqwB90Pa1SGIsej44mB18U8bLWI0PqwYTmlGXcosfR6JQwqRHaERpTSmRSTEKREn0tpTUuTqqqmviER8zavH0BE3LO4414IkJok4Xz3gIlDXSOK5SYog92YQrqohRXvSyMfGlyjfxZCkoelCKwxcIYDFkj9wiM/Nil2afh/ybbIz4tjs0nDgtsyFRVsmL4Iu8MATmRS/9bOzRtcgAewYJDogcP861WieSMD7GxrYGdObFtvGSk38IP8ifEk8f8MqCJE/sFsRY0DcRFtxSUTCF/y9t//0mWVbe+aLfd0dEmqos3x5oGu8aJ2EFDCCQNBrNCCE0MEgCRqORRppz733O89z/5P4wM+eMHBJegAAhYYQRkrCN6aa7aZpu2vtymWWy0kTsdT/fd+0dJqu61Zpzzsr1rtebtbaJvVdkZVUlcw5efJorrtLoec/U4IojSt88RzBxzAyAEzGZgQboOGvlzejJiRP1N4SoVQbbYmd0MRDDwmg0OnpES1ceU8P1EOxQkUaNPJYcxZyVrclNAC3t09Jzn6WRf8tm4M0oK7G1nQE2vZl7nhde2ElR+8BDunDjD7V7y23SI8elnV3lSecaC057u2UGB7OOdY0jBzW4/KhyIwznwvytEmdFxYz2AfmYlLObrM0FcdFJ+CPObpMeFHPeDWrWoBmyqiv7FLx0irUsnlegpNaJ5/+C52r5NS9Xc+WVknXI5VoSFxFSJl1WRKghhngp9UvzzndukThWiCWGBr/YGavw4lqdtNgcTAxeRweFNKsSCm+aLS+pcG+D7SYS+BdgT0dcxA+qiCCEaQCzSECBVAnK1qJo4YPgYV/APZU5FGsVgbavbcSmHlCQZUGWpy3BEu8ZsEtNDniA7VuC9UZnbCBJpi7EKw5RMASb97pVWVHLubXzze9J37tRw3NnNOK7oPA9Os9HHOi2tV8CORCJGRhRAAhZRgdnUgaTaOhoCBD2oBZQlTFmtyH6BoVJ12Zbg6g5uDcVFY2DdXr6MzV80ysUL36hNFySXCe+ea5yzkQG7AZy0fFESuBy4YJ2f3KHzn/rB9J9D2nAZ0qgLVvbas+dlcw3QajIrcaGuHjKUAfJtTGCpTjItcW9oOVLs1bi3iNHw8RRTXdAHDq6UEuwlvvg5Ny6Jg8+qN2bf6wL/3iDzn/2y9r40F/rDJuDZ//HB3T2Tz6ms3/517rwpX/Qzo23pK34zAyOCSHINut5TDL6TEYRtWQWoOq7WnBuWQsDKrX4scQqluFeiC/A9cZoSctseu579rN08DWv1tFf+WVd8Vvv1DW/+9u65vfeo6vYIDz2rrfpwC++RUuv+FkNnv1sNUcvk790qvFLrYG4AdWAs4qAKEKSnCCVjYJcq6WBMErwWRfo8exoHxPhWZIv6NNabrbEGK3EdGSeCHIrRWkrms8l8wZ/BqGyGxpiIaRDh8iKwL0o44VEZ6i89c7heLmOXZTC/anN36adIGnV9jyB4Thlxxpz3vpPsoy3z2v82GPa/O4PdfqTn9djf/oRnfiLj+n0F7+izVs57qdPKHyfc2bOTecqxDHOmpC5Qs011IoIBdeDv6wd8ay2xDm6xD1mZXWJ72SWtbqyouWVZXlzMCKokYg4OnYEviH5s3iHz5yz5za7Py9zVts8N/hflEyYn1OGQuJYVFq5xkh0USPmvMzHFsd50QJdem6P3xP59C6Ph6cxLzKomjpepNTjyS+23CspXp2psK5L6fged+wUWW6YCjoCb4sNSCIjVybMV3K2PB2fOvRPpncuytDdrKcyLTbHrZLHs6jaxXHOdo70vWrRrueiq6JOyy4Ga3tseh76unq9cXd6EsucmF61MmfQv7jZyxAZK560vy0Nj+fgmFXH1djVO5OlxuxFISywAqCn3SWHOTv0XO41x0XXGMrH6w5hQG9kYBGUINre/N3i7xVjOesZxOwTWmmaQ13Dj15Pjk5k5CgpN2PoGU+YGVtksJ3xnChjWW5oUtkNvjF2JMgRbdKRcwvoA4c0u+kEEtPltUjTOigiZoBHAAWZIdT/IAyg67WOLrdlc6RZX0xp44SyEoC2DAq1x7Sc0XPx640ZvWUGyL5PYyAo1FcSe4AiB5RE/QnqGioSsbAQ0YEc2CA+MEpCxi42Y8VQQVI9tJABgc8MBFflF9tVXRqEslWbzp76zGdN1pqh9sxv3gA/1Zs3dDJXlIAfvUsTigiJbkiSISIUEXLmjI+Dw0RBBj2fA4kMGM+6fQ2dfY1BdvvaCl0B7NdD5vLKBXbYRARxK1gyhdQXdAb0aYdDMTC4UMi+R1Qb5xNe6lqADaBZ72wjuIETh2hUNK0M2pJq7jlV6nFGYqiDWR5siTu/fkiyhyKxUUQoogfEATj1Xl9s0AjjCppr1u2FeXVHO6xEggKotimFf0QoIsTAQmDd1YAEEaN1nazOCxtWakbbzTJli7APJIhx1i1XKNFUGkn52E/Y/NnkIc5/J+b0xro21s/o3PnN6Wagj4cf/MbY+T8c2R3v8CA40XAw1MrqChuAazro3ww8sAa9T6ur9SFyOBxp0DQKHkibCPIDEtjQ0yFmQS8JEY0GbDzGxhmNf3qXzv/9N7Tx4c9o408/qXMf/7x2vvM96cH71Zw/o2h3FP6NwMm2imleXcL/INEP19BirTjbQMTm3IagQ5Oxy4oFDGtMeUpAbUxgK6rMxnCh/oc5dXQGwKfgFIEeUAk2uKQIeKmGSto8xgLoFCM3Sw2UAWsqZhi/NAVHBDFRKSRoBgU/riZtVJuPafLYWB+IA7vsQdaqTCkDHaGVnTz98RUbreNHT2jrznvzbziKY2koDfambbMAxEYlZCwBceHrpORzqCORh/zP3rTNcTt3TpMTxzW+6y5t//AmbX7r2xzzr+rcV76sc1/6ii584+tsdt2i9tFHFdjzpiS/8JZ+I8dBDaotIhSVZCxJ1/mwSocPa/Cc6zR46pUqg4ajUNKm6osiKjScPwPOo4ZYJX9T46TKWTYDsI6YRc9zC5aOZm8PNQcPsLl1hXTkkMZcKy05pcgfY0MbjQzs7SnYCFt62QvVPOVqL5zkP37I3Ao5i6TcUACbZkFZh4nKxlntsBnoDcHC5kF4U2xrR9YnMEuYJNMP/0gZBL0EAzUMjx5WXHNMsX+ffHzzm+Sp3cxTaojV5iapN+O4EUiuDxAtAPcem55CS2bWoVnb1+UZqJDbv2E6KQPpqmu08vpXafSC54k3UZctxxY2xhmT9aAA5PRAwsZEe9/92vnmD1Tuulsx2VEMWqGRPI535d8UlM8X0TwVICKsJYePPgiVOyoZ+KaDGpbF27CyRiujDvawTbguMSfE5sXayHxdVJECX9ECsAVgMsA5j5rXpBDZPiLwAwSE9SisND9aUrM8UjQoiHipHqgicsBjjwVi4RthoupmlHNVWZZfyVkMrvfmyAE1lx1VWV5SRCOvqafSMgE6VRKtEspVMZ1xmAO0ZVikxH4YKaKXSOGfOT4lPd/hCKwMtlWjoA5DQ322n5RGOnZMw9e+WIPXvRz6ctVGDSbwFVAM1JTnkrFCYm3E+TR56CFtfvsH3I9uV2xtIpfKgPN+Z4eN8PPSLucYsSJCQdgwbYCX44ARi9uIfN8bHtivAZuChQ2WcQmuYwAsNwyd3mCWRZTsD4hN9Lq27L6WLWo5o7L+qNp779b2TTfp/Ff+Qef/8rM6/yd/qfP//QM6zybh1p9/Qjt//UVNvvMD+W9sig3OoBDXSGAlniZTNteYcnMmyF0SmLcxS0qZWZpNekgbIlYdV0Vb7cU9ZHj1NVp68Yu09vNv1JHfeLuu/L336sr//fd1xf/3D3T17/22Dr32VQqeF3xZRpCUPkvgiGRJ1Cn6ms0CQV6VwCg4bAHXAeeDgHRliJAiGCTlsYKmi0olxMEQEdAYSzIp/JEo+LHU98ISgUsgqaBs1poIDwmWsBKUZipFwmkGotncxTCnADhJqA0vfyHGsRLHXZwlMs0XnOK5qxjG22q3z2r3kQe0ecP3tfGpz+k4m4OP/cVf6tTnv6Dz/g9JTrI5yHnaOC41u+65Skhee5Zg0gQ4IhQRargGhv6tQTYGl7jfrPDF7j6Op39rcJXzd+gvSyT5nEmAjoYTRJzT1O+/L3iOz/QzbJ6fPXdeO9s7avkcsy3hse58mb/rCiQRHqWIUKg2Y4MFxYMBfUHNSqliGGSMC925pgKvA8ZGFO3kU5UcU12zAeDjYZjaIjPtmCbThcKmaaG7CCASdZXNKMR974SO1ZlRD0rLHce4gyihiBAD0JvVmaNChk4GdOnDQE8R4ggPUs8rUBpIHODoFbbTXAtoA+Y5X1j3wM8xfC2YT8DGYq9PDzk3+6dBHcK5XHRvjzgipB6cKEES4nlwrXJDbnfnyxyWTaHgUpKrIUMRWbEg9oCmLaAMkkeDaGWBQ0AvFToEkzbGeUSo3d6kVCqSsbGkFIqWQnDtPRfiB5tisCoYDKDsKc8syebQ643RR0AUgzhE5KUeCM03tGRCYlsQZ02O/RARqQ8EBvUc4UxGVKloFoGyRyDvwYo9wKmWqQr1hSGD4YqbSQNiDitzLL0zeiuMgNnx7pwyX4atfoFvSJ1YPvJIqq4fsUmPzKGuEQ+niMBHFaCTqIMuar1/zDSNfabsnKLKIkN5EoYqq6OnW6m5MeboxyMXEtro4kgRBEpxDlmDLVkPzRjtaZPqLbsAABAASURBVPjsUS7WvEcPG9gb9gSasTX9jL+IijmJaUMvsrOh5/fgVOWwR7GXtY2hl8/TvWwPzgON3Xw5zFWG1OmSDY9c4lSaSeKfH3zC/vNWeQrP4l/CoaZ00YaZwSI3k0+D2fFSRpZPzTvGdgavRUI1iDm6Sjp7EL2KLjFOdU+wrnabjx8RkkFds68BdhoPer7bPAK/XphkDr1kuhxTwf8DhK8pH+9pZtdNXT0/X3/S6BbKmOPzvtYpHaYjF1AoFvi0q0N+bs+UhfefVlu5GXhG62wGnlo/LT/IbbP54o3Clif2lodRf+M79m8t8ILtl5TBYEkry6s6wEO9/5nwwQMH2Qzcz2bgqpb4pnk0WmIzcKCIUD4wRiMYgB6SgMLq53wT19t4PvyePaOtu+7Rxj98Uyc/9lmtv/8TOvtXf6vz3/2uth66V5OtDfaFtoEd7bBptcNDc8vDc8scx3wrbezYLQ/VLbENzuO1w0T+AKr5fX2FSbkVYhgsVdKOgiadiiKg3YsHgwXMS6EIQMyhC26pkElBbxQBxo8uh9OehlZ4y2ahUCMxUknGK9CGkKAiASoDFQletEYFyiBwiNWXoESMiCAYHLSKsoV1UMYGWYedw9rEwBKqnDqjnZ/crcnDj2DdKvxSEP4ttoCPjOK1XXiQTsfZ+qWu5cV2Z4uX6nNqH3tMO7ffrrNf/6bWP/1ZnfyLD+vEH71fx//7n+rEf/sTnfof79dpw//xfq3/tz/V+n//Y539wEe0/Y/fYHPwMfmP7TtnLiaFdlVkPcUTMBUeAHds6NJwRYPLr9TgKjYFl0ZUiZRAnronYhev4xDNgDiNBT7nT5yS/9C/OC8cTugMeNstRfMDy5jyIF+w2abLj2l3aVnjZqgJ10LhCBcs/E9nW/AONYyHy4pnX6vBC56rWDsgLk5StKAin9MtCVhBjcndkoBLU4XN8/bBh3ThBzervet+6eS62hOnWWM2MqjVa+HNU2PcyeRReaiTIo4MKhoeOiJdcZkma/uU/8tt1lnSrB9ynViUgj03DukcedhEcYwILxaWuDAdW1C/1EmhOcMnIvlQzeo++X9UDdYjz1N8J/v2afSS52rplS9Tc/kVyk0Y5KKOIKfjBHNPILp568qZs9q56TaNv/cj6cyGYogmGjlxwzmXvz2zw8ZgV6emjUKhiw3tAp3dOSD8m6Va5piMlpV5yAmRo2i4JF2gxcIEx9ShWtZdbhgUCxIsmEGZkq0K51pg63/GV7AtUx3Cng6ksGXI2dlAYIdjrzU3pdVxtmLRWW98JQUv7GWT48Xmtv8mpPUcEfScWcy5j2fSdHpRWAH6OIOrr9bKm14vvfwl2l0+wLk4UFschbpY8/Qlf3TQgDXXLM9YJChATHWhwF8K6qHX5ApiC4jwWYJOPWCZ8kZCVhKooSUqnz2jFz1bK29+peJZz5G8YeE1CwkzzTeLis8LA4oI5nJuQ1u33qLN79+kcvIx0reaDAYqg2BzY4cvB87JX2ZgrsJQGPvrC7Z2LwRQWHPPt+E8ag6tqayusl6qQDETwNdyjSMi2T3sAoOUGCmcSN4nCkSUqBZiHGONt85q98RD2v7JbbrwrW/pwl+zMfT+v9QZ7ptn/88/0/kPfUK7f/dVTe6+V6IW+4qBMHKSxbpTilwLYBtrSudnHgvlurIuMWhkMG+71Pk48LwQk1bBNT48dFgrT3+6Dvzsy3Xsl39Jx/71W7TvWdeqjEbyPa3lGBWFxLyyLrkVDwmlhJoILILaADVS5SSw0Idxgmj4pn0lZRYSEf4cMXhYrDsCJjoA0S23BHM7E981WGposVA0iuBYQReEoYDq+I5GQADnwwDG00NAxw4R7khhGVv5p9q2nI8TryGBvd6+p0y4rxiKMWu7u7OpLY79uRt/oNN/+3md+IuP6sQHP6QTX/i8ztx8s3b4cqiwOUhoiVpJp1kjjxmXjILuWVoiRdANDd+HDLXE9WRY4Rz2pqA3B5eh/ZuFCmqnRkpVbQgg/MXxJpvR3hw0bF44p53ui2Q8ZD/NN2JUz3nhjE5dDp1sruC94s6iQzact+hoizuLRPN8Z5LyueFicSd5Er4Zhjnm3JOplF1rlDpaNaPMzcDy8MKFPOrihuJxNL2t83Eq57E27uVT7BBTpifsVek9U6jCS40zlwWtw3N6TWXJJzejkmUellS6Gx8nZqetC3qR01R7aeKfi4mXQxogpz2oT0ABcjFF+mCgV1Sg3Ctn6omgrmvnY8bwBA7hvJ0+OryAcpEXNV306pl6PHqhyT05573naUwv6lXf3VMWtMhQOg2oasxU6p8ZL2FoURfI5DRAMh465VQxR6QafT93VEl63gb4WcduxkAF6+YABtg9vUlxIDVg6p7QnR2p9wAUkhnyw6Cj80PPdGdPJLqD8UFBoNKBXLFhqoVY8DFfIb2xnc/TPzwrr/4uNjYFqF4FxEFzLR0gIK2jQSEzFeIn4OlYC1YRnUC1eY4GLg06cfGtGlgIJLJvxa4FYd+rsMZ03HlIm2rgbyiK06YehemqIgkEnSSS5T1oT3NdBouNDaYN6b/omKkswi7nB67rqmkauSFfEPSO4AxLYZ4/hWJtCYg+o2CyO5kJawym8erFYHqmyrWo6tlIPqXWVsrW1+3zLgUeZmpzCVmf52FICUPa+XgFUTsgh6m0xyT7vA9zzVzIAmWCfYBCFERS0swrbcHYuk7HNIRCF7WCBLuMDeluH+O9kN7Y21xdrACHaL5IIHw+wS10xFgpAXeVrs6IUMQciDWBl0HUb4AOsCFrdPI9MH/uZHzs3U0bz4NlGQuhsUFipBuTjsRYkSNFokFYngBbOzaV6MailhcE/1Fo/3Ho9Y0NnV5fl/9Y9AU2CL0ZWMQPD5/eCByzKbjrzQce8JtmwGbgsg7wzfHhQwd0cG0tYd++Vd6fl3mAHGkwHKhpQhEGzWFoKXnRSlB+I+VLEQ+5hW+Wt+++W+ts/Dz2cTaKPvgpNgM/r81vshl4P5uBmxtqebAcT3Y0ZjNwwgt/6w1Bnkg9Q5bBVRPPMZGQnxGZRCowc+LYW8bRSxmsULhzyNAQhBG6+lQ/TOaIFs82PYQC4AUlACF3TxW5AyYi1AAhCSTJVCP/9LktUbZQBAsCDaWpX2lkflozgSqPIcUGCJEiAh9l6z2CRY4I5Y8xILipHlrIChARkgB6YrnKRtra1vje+7V79z3QW/J/WBC8IEfDS7iER6jB124JXkPqoqsuEBTn22TjjHZu+5E2v/r3OvvxT+r0n31I63/858CHdebPPq5zbABvffbL2v7SP2r3a9/W5J9uUPtP39H2l7+u85/+ojbe/wlt/NmHtf3Vv2dj8Lii3VUQ2jnl/BAgSAgye6R6zYwgeYkd+I/+X3ZIWl1WX1/6wflbac/K16nxEFnDudYeP672+AlpZxtJ15lnHuuOXUBdwGgG0qGDbHId1WRphQ3BgSZqgOBlOBL7fNr1rwmyKTe6/jkaPPVayecBL4Z5fyMPXZzmeV46Z4uAs1mF63X7xz/R9i23sXl7SsV/8+zkhrzW6SCvAotE11yzNFU9gX7INezfAtORg2oHQ7VNKKgj5vwEU5C5Bm8wTdjA1+5YChQAo2QlEAWOTuhp3YgVzL9xrv3LGuLTYMeeh3TNVVp59c9o9JxnSf5NNCzFOaasIxTRAXP38VG2Cefmvdr2b0Vxjxi2O7iEGlVIO16MvU6F9dRcy7rgw2AGLHIkKBTDkRo2cWJ1BXro0lWv+6kxU+UowGItu3qiphWoiGdZhK/cytcRBwww6UYModyrHh6fykeiwsEvw2BdRtJwiMFid8SUQFBR1prnDsIp5iV9fPsd2v3u91UeYAOZzW6vT0J6YJzZqII1FjThlM35Ab71UVx/vYZvebPKs5+lyXBZLbVGeI7Uh08ADmdsMC1kmIjIUiUkhQQ0BmSVq6PlgdxgqDaNmoDCVpwzgobrrBpCUwPXW3PNU7TyuperednLFKv7lS1CAiLAwhSoFAS9m64Kny+7P72Dz5wbNPnxHRpuX9BQWOJXyNeyZpPz57jutjVdG/z7viBzUAPnXQyGavi8jIOH1BJxTExf96XDreM7SGGwD0BWtJG3L6QUXZL2deXpF+oR840INXwONmwQ6vTDmtxzh7a/d6POf+7L2vjgX+rkRz+hszd8T+15NoRVW1SUY39+qGbLkcFdC81OBoSUxxiKqABBD46Psk4GBaTQF3Dx/Z91kIWcv/5PyTbPntfuLvfThjMWO+vCA2AfeZLQAdMkthbANogZEYpooJxNgpO5iJCSC5kMCcxIt94AmbKQf0ggQRlKxhCOpYPIHJxbqna2Spn1oiHubUsJBO62N83c8CsyDeDj+QTPVrZKQFYgbFlnwmgBfi1yg8NO4A2+BxX8W9a08ExWtjc1eeRhbX7vZp3+9N/p+J99lA3CD+vk5z+vc7fcovGJxyTugYSSzxmHNiTvgbLIKMoAkoEt0FI0oRH34CW+QFtmI9CwuryifdwXjUejkRrObZWiluPbUhekpIAv2t7dyS+ZNzbO6ixf3nijcDxmFkW0LhdU32NOVOSfTpMKlF4Ii8zDmnTuxB5IXoCUJZbSFNvEksI/YSzmSacWh019ykMRgTIUOfaDklfX5qojSBWGLaLSrqMroQoc07o8ARAlDaZXMmQThQWhAkNpsJGANHvkWIdITUjYak9zfWiUQCCnJSi1IinEpzjXWNeqylDSMXZHlM4Zl2jYp61QJkgRGNEhVKANovndyqDUSREh/0BJSZkLXbrN5KYCe4rClBpkgJyTZU2uDXF0AKqdvJWYH21Veasrx5yI4TUyb3lNQT7k9GQtN9h7unbW9EIrgEBWASZDe72ZhekAG6CZDgyEEyQiX3Vh7Dq66OJhUl2sImdErzEWVoRjDIlRFzX7W5h6fG09XT/y1DlhgWEhQgACjA16glb1rh9gIX38i+1zMFEBLREFhOab5YasCUWE9ThT12zSSr9g1N6Gac4l5ZGjh15sbN4QEYoIk9PQMz1y6wB6tUNkfYIHeyKTPET9zPDiGeSGkWkQCRg9Ccs7sJtJYwMWiogEyw2WzRakcpbvhaLYK0q+5NgvZ2V6WbrgRsokq5YRmQVGcPSADfB8dxTDTJ5zZY4RM1lEKCLmHWe03bFncZAlA661mksmh0UuRd1QNSH/dKIOWbO4csKqgjQjbTfLWTnVtsBUkdJRXQupm9slTUXr9FDZ+zUyrgJGnOl1GWDd043wMlgw1VpgSGEt3CQB6NXKBLJENjXAZ5+jI4MHYoCeLFx280kwZCAw3aQBcrF39nXFKYvjOp0jlpZf0g87F53zxc49IiglxKCIimXU09rbZpGdc8b1djg7AKx1BiqsHEytzaNv0ClAt7c7RpWZCtdttsdTuvCAXggPILMtSMrap5zmmy3nYcFqLn5vY1/TC3YWCgldiZPw0pqjJlGTocqhFrpnP2aDzw8xfJfJAAAQAElEQVRn3gQ8dfq0Ntis2dy8oLEf1njx86bgGBvDBJn5pnswXOVl/sDafvk3BA+sraluBo60tDTQaDBQw0NkwxoE1UQwAj5WWURIEd3aSwr/+KGWl6zte+/VmW98W6f/6nM69f5P6fwnv6Dtb31fO/ffo53zpzQZX2DvYUcTNmgmbCCOefmf+J8N+yGU16zWvyEILqxjQRYS0Q0FXFgTAzzIHxxME2QmH7Gh/eiNmQzIqVP2JJ5ojgeil7k1hs1e7JTyBh/Pv7pFylwPFmlpw4CqfGAdFiVu/NGCIuAKoBJyLAOUJEdXxlS2wCrS37YpQuIXZ4EL/mirfVFt4EDXM2GiIKw9YwX6sJwPdlLmP/Mtx09p98771G6sS14bAz5pJwipiuXWSznWPcsLzO6DD+n0l76mE3/yUZ3+o4/owsf/Rrtf+AdNvv096fYfa/DA/RqdeESrG6e1cu6Mls+f0ejchpbOrmt46qTizru09eV/0rm/wu9735fOnZMzuBRjwQUgWkR4TIhOlsjypWV5U2rIOdtwzjTUn8B8HceQPOsyNOzuqpw4pfaRR2cv1sgJTvcVBZrv5PCK9NAcXNPo2BEFL1Mtfi2FjFnYcQzURiPzakPDp14t/7PZ5tgxKuJQYMuJmXTLC1cBgnXkIpC4LvM34KhrzIbg2MdmvK0d9Ftn1jVe35C4toK6gnyUxAjTdwSWy9KQEg2WFORurjim3HgqoUJ9IKulHKMbqe/sObXkby/wYi8a9RZAnrjZYMC6kKs0xDKNPtUryxryYuk/cD+kzjJcZu7P0fIrX6LmsiM44sx8IRQBbQKI6OgWRsTcWNfkh7eo/d4P1Zw+zubIWEM2WJu8B7QYAWzktmyeinua8FHfshCYLiTUQm+GQzVsCPo3GnM9cmI2Nti0DwDNuZOc6zPt/AiYLocQAl+qtSHXYwA+bywpVBQpZ1BEJEzX0QEUVkneAGLNYrSkXtTjEMcjoXREqaqSwipjU6i99XbtfPGrGn/zOwqOXebBxN0xDKYNvS5LsABwuGDTePian9Hg9a/WzpVXyOfxhLqtE1mn9ggcoxHNQnhh5xwh/yDPHjmyRIkjdUHNXh8pAoxvKCSDaWQqyOEDGFjmf6K4vF+Dlz9fw9e8QnH5lZJv9JJQS/gkFi3r6bhoFMMB6tDk0Ue09e3vqv32TVp65CEtsWk15EuxIXHCbju7atfPcB84B9f1jCWOs2Qb0Sit5kTn67Y0jcTnZRw9pDJckk/twj1ggkcLlASfEzj3vThmEWXLMyWCGhL09IDYwfUePtdcH0kbLBuN1exsqpw9pZ0HH9DWg49ocn5LmPWRF3Dg0wvyRS4q52OXTunYUsxEysKLGs8OeeHatbVdCkT6gLNn4aEYhMT8/QwRnMPlwqbOP/CANh94UO2F83Isz9z+1U9UxEyikaCUWLUxx5gDQTdECMD+JUKCCPsZSkiJGaELIFqDLLCDzN4w2lL428R01Yf84/qMBZeAr+da4As+zqkSqABkdXQpREbvY5b2pcgtR68fvOWh1mJZ7lz2tLzFxsA2GjqeVTCgQyuzBP4CCudBm39z8JH8rfEzn/2KTv/5x3XqAx/LP8Gxc/ttannWYxfWoSW8RXOOmo+KieNYUGgCC4A5BSfdIKHRaGmopeUR39ksaZl7+Io3CtkYHPleiY39uwQSEVzohOvHz5sbfPm8vr6uM3yR5H+d0vpc0swa0uZGHZDfFOtntBg7JTl4PZJgiA5A095Nqya6hIHDWyzXayCgfUSDzJrquYDAvRcaw3v9Ar9grdIYugAiMF2BjXvFHg2WVCggAyjdTTtmLXheanoRbGf7xYjVJqaZzQdDLEgQZLd/ve6hPIfOKmAN06LSmqqQq7NRtpiOlRLaSNBcc+jMQ8BadwaCs1GlKzXTzqSBKogpwFJDSHDKRTZtP+rTpZstUmNXwdkvBR46HmQuj3/amatQWRsENVeuauZGxzR0opmVqQ46ZJM50qyrSnzJwca9wgUm9AIwpXmNvQJTU9eCXb3OsaFbZ4CUrAemvOxdwWO/ohVLwY/c5h3MdxCBhQE7KEF2GqJxMvVx7N7TNnB9xgnBCNhGgiDIgi2rTzRrtLfZx1Dl+PZWJquwjv2agKtAvWUSNjckg03eZ7W32cLZCs+dGPVqnx497UJN22wem14Ax+oEQSmGvOHZ0dDpLoUihXXMtUneg5ftYmdLbG2w1RMBay/KyWlw/JJU1xy9IxdQBJENC9I5xgXMFTrPmjbMWS/knJebJpNRgmlDMtPB0QxTQcYLj75aFlUYRQcg60E5+c4uIuyZ0vnBaoNlPY4IyaC+WWPo+Q4jqmuLvQxVPqMqf6kR14vEVVbHqfISweZF0eeNqceUcCTDVNARaZpDJ5iiRes6t6mS5UQ/vV6grcp1MrEIQV2GRWnl+vOvi5DChRtJSrohSDt/zs072WRaD4x1HY9bJwC5z8ltVq/RpGr0Tm9TQ/U3JWaii5o9DamA6OdUgy3eSTyDtGPAlLHr80k6USLXsmCYUuVSp09hL2GsbV6Oz7CZss4Dmv924ObmeTbbxkyt8LzfYjPh3XnMs+NYrV+ueZhfWlqS/8nIGi81/mfCBw4cYDNwfz4ULi0vaci3yA0P+9FIDQ+GESG5g+mKgFFtxZM1T73t5qa2eDnYuOG7OvnXX9TJv/iU1j/xuXwp273vXm2fO6ndyZbGbP5tezMwN/4coU60JZYpQ0sK46qFoqMW4oSOpYgCD5BfPHAjoBdAiggALCnkVoQIIKrtLUooEgZ+wPFRi4CReC0JxJGHLqAQUUKBCpPQ6mxUZdEoDIr8ES0KsuTCXEdF4l6DIntKyW2cAu5hoQG2nWVIDfGFjRQSEPARpkVz9SB6SjzHJBhsQzwp5Jc2nuQ1vvs+TR5+VIWHfMRiZ0OeLNZgd1OGSheQoZdovKvtex/U+Rtu1O6tP5L/bpfOnlUz3tGAY2EYciAHvCwM2PRqdsdqyDXgxXPQinRjxfppbX/vVp3/x2+rPPIYZRQgAPSCDjC1R4To6luE+ZAGIU7VCsga5uz5GbwaPSgb8VwLEGc3NHn4ERWunZI6BnwZFR56IKaAiCr16H86t3TZMTYiVzTGZ4xut+HVPRq1AJeZBqsHtPz8Z2r0XP+W3DIzKZqd32TEL1wHL3/GXqPY2VHx39Jjo0cnTqqU0Ji4O2fOaXzqtLiQKSXEJZmYQYYIqiKkQIIOfFBIbOoPjlInGz1aWqn5QzQPoYASOYKaDeXCBbVs1orrmOTW7oFicyBU1KQuSuE4Atw3mrVVDUecr2xoDC67TPte+TLm/wzlphdztUPmNAGYzns+NaiBmzD/u+7W7re/r3LP3RqygTMgVrScJ/jnZxH58j8Z2WLjMjcFC5FqZ+oiSmW8BhbATWWsR7Oykn/7kEJFaFUHLKiB0MyrihyV2WqxIcWIMcV4Vff0ShFDKNNSbM4NSb+WvV/lsRuM1PAiHryIB8cg5TMjPKcMdNe5rmzndS988TO594HchN9lc7295VbF9gX56LiGBGozn96Eo3xIZhYggwWDRoNrr9LSm16pwc+8WDuHDmqci4MNHTfJwYjFwWa0BLA/nGgme1AvwycUqY3EkGCvC6pqxbqHGqQhBomhQdmQP7iw49nXafTGVyle8AKJjQqXa7BdwbbSojEnmAKlJhTBrPls3LrtNm1/47tq7rpHqztbGnIfGvhcAnyvEOeYvxgpZzakSXo7AmDaAJk9cpxJQnHwgAbcBwrHj3K5voI59eBVgA4h772MqZNIIX4Cgpqx8ktI3jPDx5fafIxt6bUqBA/um8Fn5oDzZPXyy7X2tGvVrPq+UmMwZg/imggPTgfu4zhm3muocgA06GzXOF8CDtRTTINtj4kyJNdTYU0FVjR0A96F6tkY2r37Xu2yWRmsZ4N4IKkB3IMATUKjxr7QUoPKEHBAJ8dCAd0QJDdeha4HylOEMgZY2VKYVHRjqP4wRSTo6RDZw/NC0eBfs6eYoVWdb0AbQNghhDDPPKHcg/jGBoc2WJTrbB9f+yhtZ4CU9fX+X+R/Kt6KfBZi21ITyyg3x4LNe5PxhGekCc9Mu6cf1eYtP9L657+ixz7wcT32kU9q/Wtf09add6hlU058sSoHaRo5hq9Th+9jMl2JISIkAeBmEBo0TX75OxoNtbw8yn814v+QZIVza3m0pCHyCOZOMcWRoUO1jbmW/OXzOl9YbWys6zwbwjs8ExTOYdfgctLSDgaY4tzgutYmFqEzY9mxJKe1U5mZhJJjH6oy8+OiR2c9b5D0olWKmOElrBHZ1lCtQhGRZI45JPsEA0H2aO1mqOJ5fUf3yo6tdggXeKSIGJ90z+PS+ewN5SARKOmm90JETOfOQarqi4JcJMBuJjMVSAyg7PN0CjxYmOeAPSyYgVXJ9apeYEyNqeNoGvcmPZ287Sx4XLCBoTeYp3vZHEbtdc3YU/EiV8/5vbKpcRLz2nnaysozen4G1qYA1u0Fytkr6lZjJs7rGTYUjHs6aS5ymJqg5L6VrF0NSo6hjwo57QsGU+nUknD0lF/SEiU99QtDGs9p5siZXRolm+r59bLAkNqZndlmnp33US5WYSyqF0BRBNZARMUIFPxg0I3FpJIJe3W8avNBnAdbVKj6PBB2yTOMAH0gq/ucpgFrQWlhbN96rAJZ1LCOhdLIeSFrd6xKLYx5oOYWISIUYejMosNGBM0PWcsAzLBFaJ0if0xGhFEHpgNdx3bIXpnbk+hk2mMVmk2p2s8ELtlLZpeIEF2MGS1f9gPb7FMiufnBMa01+ALOufUGDm7o+UyAJb0XQ2ZOm2Q9zo5dhDWWzsASg3PO5l3wLzMjUzYyBqyZB0TZ7d9DCrohIhRRoRMtoN7HeKroJhO9AH+CyJC5Oz5pcTxyogV1JCC6ZI+IqdznYZAnIqoPGIIeUxsTMy7kH8sMNje+CFyL1xxFAH0vEHthXo+a+MwFwrVNbfckso8Bs9qtn4JFnRZksYMyzayomLFJBwVssBLz1E4xzhE8iFmZgHHXXV/LA+DO9q42z2/Km4EbPJSfPXtOO1s7mrDhUgBj/1bgmI0Yf7MbERrwUuy/IZObgbzQHATW1vZphRflZV5shsORGl4QG2wjajXFExANtlBLyaLh6YWXlaxnZ1s7jz6qszfeqJN/80Wd+NCntPHxv9GFb3xHflmYnF9X226rsAEy4YXDIGbcErv1AyRB6fUAqEMInA+WTnJyQ9C9LiD4KvUIH0URHW0WIERahcIc4A5dhKRi1y+ar3UDiiwgTAQKB4GuoYsiENIJzHM3BB2h6gsGehS5frICadpXHGGZsA32siJxg50f44eSBkDTgelhNGgDCR3fgIPqRnIVuA56HRJ6AMIObL0ELZoZwHNi83hyz30a33ufgs2g6CyEDouOsxQgtwURQQypxSb8MnH4kFavOKZlNjYGzVABNDFQ+H0H4NCqAAdmcQAAEABJREFU9fHmfGxbjiYyvwvBagIvXsKDF4vJqVPauvkn2r3vQYJjVNM4pVxPhAUVkqQKcyw1eqn1b/5tbym4LsLnAQqvaT1TPBsc5nqQ2xtgk0dPaOLftmA+Vl9saWmFCDJiZ5tY26/m2FFpjc0TzuFdKmXbSi02k2g0tsvVV2j0oufLf7OtNAORUq0a1d/AIhbdZlXRKs89Nih3fnKHtu+4S+0m8+GMCOK3586rZfNUXMsil2h27wEW6RxHHQKCYzQ8dEiDqy6TllY1oYIW40KNYo0g6fiRw/atNyU3zpF7E3WRZWhV1zFZaKHrAFQFEL53rK5qMGzULo00fMGzNPqZlyjYlGyppcWwJGBLd1xQds4MlQbJxmnt3nSTdm66VYVN20AWajgFbNFScTAD0vPiKTZ8xLmFUBe3gshATCiRXzJNLO5zzeqKgpddDqdqs23BIoAq8dhzBSYiGMntsXe0DLH1JT2LhIyRmpXN9xfzyTD0NG6KAdc3m6kxGs1Nwxry2NCAD9x0nIlaTbY2tcvm8eT+R7Xz3R9q56tfl+69H3Os8oQreV5FkRw1GOjolVBSCm1bPgOWXvw87XvrqzVgI27SjOTr2KteomHdS9Zo/4JLRKU8msxTyHIgu40gPH8Qvch2QRT7IJj2CKRFCv+QS23I/3lHufJyLb3h5Rq99mcUh4+ocD77+mkl1pd6OA6MUxpC8lzQu7cP38cXUt/Tzq0/YePkdM4nNMAML25Ovg+E/9ME7gHtmTMqPq9EIy4j1YhqO0CGF2JGaAgNuP4bNgXH+5Y1ic7OczGkd52XzHf6CAii+pnUHlgoiBeuB/mAwA045dCQNgPwY+LNaFUr11yj4VOvktgkFZ+pXmOWD2ts0gFzOPUs8W0T4OCeW7if8OCghnvMgI31wDkiFE1ICbUCRTgK6wWyL8iMY8nXntBzz52cOK7tO+/S5NRxNjYLK4wh9oxYBAAVksOBFN0PaeVWUJiOiEwfkibYJCBrAURqkDUlGM2FCnI666cqC2HT0ZIioi6EJyjBA0JEbc7X+yNRUSjNOQ4Fm2RCivypFhiZYAk4BwLSDugFzjVBRlVCAyQDxhbHHBEldn6S9DRGUquMi6m7/BlrMBOstf/W7GT7vHYf4znr+zfnl67H3/9RHf/YJ3Xm61/Xzn33iQdC2TYKx494+ZlLLsfvkEm5XtE8fwWrynU15FwacQ9f4l60zD0yf2OQjcGVpWWNkDWDIR7U6FqgIkKBH9PQLp+//rM1p09v6MzGGfV/skZWYpt9SuesU2VRoEyIkH9ga4cvUUnbJYVMPSDwmlu3ABzrmgGD7ASxT9LUDyvAse0HicZUhYhQREj0KWhvI4PNO4MgmM33Wk0naVtszEfSWIJTZEdo63I+PlDwprFSl0JulpFZhfoqdPPB3nqHChwiGIsBaVSIgKCjxgkZesEEoPlmO/isE+weEUYJWQM1uo4UMJieyqklutio6AhkmMVQ6msZGGS3RRIMpit0PmaQu0fErGLkgTAiRyhiInM9FkVvmUxI4IhQiMYcGLOUrhylAiUdsiRwUdId0SAhnAKhZJAdVGpy0wYJcShiBjDYBKDa0AnWjNfPIUgGSyzGXifbmQdijwoRLlVYR0v2gjWFMMyBAPnZU7ABnNcAV+tKWXKKi36UEo+uNZcQe9vJDbrKIOZqtsowtTPTQdbSBevriE5nNJVND5KlyjrCsgRKr4lNaNpcQxcs42BDZc6WYDWBpCRUW2fPXbGjqnjPiK5zgspgvYH5nl7ETt1J5oyysE78ZJBdDU/G9l9qk3G7eaUvAk4ZFjW5Jzfgs7CgUy8rpkwXc4/Mag6S0SLstTPv9TT0lqYNPf//HHb26UFP5uJcoVgU9qXNr++ixQK3x3tB9y9iyOtzLOJ/MSL+81N5vCg221uXZYZebtq19PwCdn2PF3zBsGMcrCOnqPM3MkzlPeEcPf1ksX0MT8K+L2lv7nnetMHhemx6BvUR0nwfz3QCDhEMPiAgk17PMZsomzzMb5zZ0Ck2Cs7wMnOBTR1vAPoh0g+C48mE/YNxgmUND2/e+NvPZsbagTUdPLimNWj/tqAfAJd5MR0OB7JdE01N74TOnRyXMA+Zzu94kPnQ6j96vX38MZ354S06wTfYJz7yGa1/7G+0+ZVvavfOu1XOn9Ok7GjcjsEtl9EEvzHYsy1gRyJBwANMk0TQ3BcikkMp1YpENejkFhL67vNAwiIAKSQDyDqvLmHJgxT7CBTWY1upohSpawhJrfBPIDPT00SxCESNoYjAgF6k8A98X6e61iDTgAd01l9eV4pxXQnELrz6lDJJa6+GeDMIXkqy7hCpCpFbRfoSB2yJFMygAQJKHZjuwTLTqq2AyOf6/NIwgB3sTlQefUzju+5VWT+jDMIDPweIxK4G/5AsjwiQAZY4TEOFWuLQ4fxj84Ojl2sSA44xfuhLQobxjBLGRKjQsGkWpMFWtAB4qZg8cly7Dzyq8Euq10voHQc1Tz0eF8A5yFD71gWNz5yTeMGnVNZFZCvKtSw2YZAbySDzuGDbPnZSLZsq2t2RcIxALxp5GbOnZF6OLpZGGhw9LB0+qF3WwZuCLTaFA9sW6h7yIvW867R8/fPUHGIzg7Vpm6HaZqDWtG2BTKDgB4qXa/HCt8kGxu7DjyEoGrIOI+IFL/GTU6dVXKcPIlr3CHxD1Z/1khsyI88alYZc7w0bt2X/fixwRs8SsKQB2MpgCV5cp2IteauTvHOLKDs+jpU0pj7+BKt50aWcF8fB2pqCDeJy9eXa/+qXa/lZ1yk3vJhDS4A2bSHgxXkun2+ONxgoJrtq771H29+9WWNvDnMPi4bNMnwKwFWgBOwL54uPtbgXEi3TLwwFqXNkkdD4e5ZpQ52iRpEz+Rxs08hmUCmZDuRzGMkag7IFfFV5TJEiOulMVBVzoy0wVMFWg0bi3qvRAIvOyciAZNZjRkIVwbN+Y47Vzlk2s85vq+Wc2foaX8J84/sqbK7K82d9/cWNzZ3OYNpQMg6rkkThWonceFt+9cu08tpXyP9Bje/UXvMxZXpDTgQo+EVCUWIPMl2UAs2ar1FcEBdACYTi+owEu3KKyy24jsJShAUQn09Lr3qJVt/yKg2ufZo0atSyXgk4tXLtXGvMM685sLwhyLpworCpfEY7P7hJ29/4gcr9D6kZt5qUQVbaigQk8W8MDvgyofjaOrUh+bwibnbHq0SOZMveMRITa6ix4T7Qssnsc7to0cS8SIW4duhCBQYfn8TTiyk57IoILdkWaA3icgRPXPPqfi1febWagwdJVlC0hMKXehmJjnHXvf5YYCdFrk1R8EXi1k03a+Mzn9f5z39Vuzfeosl9D6jli0X5t285Z+QCGhKCi2jISgcCG8yTWGIjddv/RPv+B+X71BIOQ3INsWugCUEAiWiqLaCjklDqDArHXgAuKpwLQ+6bS9c8ReXwUU24Zid4+Lfmck6sWWs/7AKQadUIJl26a2NJUhX4Sh4NIksoFwUfiNQYO7c1gWPmQZN8Z2cb87bDhBBwTpgMNPa2SYBNO/C8WLZPA44WfraRbTIHsg7bJHUmANOuacJ9slzY1OQh/4b+TTr9yc/r0T/9mE5+4rM6++0btM1xKNwXMgy5WvviTIeiI8t8nSBZhohQw3U1GI40Gi5pabSkFe6TK5zbfnZc5jNvyMYhZoR2nVJEpE9wL/Vz5wXqOrOxwcbghs5xX9rZ2ZK/kMZBtXVJO1RljDn/Ge5ZaUZpb7OK/ByEvZo9fJcs7auqk8jhuaSUYeb0elKtrkHNP41Y2Sfwn7N8YivX8wQWF6scea9T5es48whFZaaoI6qUOThWzzwx7leht9oTqcs0L42UTTME6ezMQZjKzM/BxXKcrDcymJ6dZF1AhFMd9HwnlwyWcQ0aLYD99iY1b1gwnDG9yq4z6SUoGxiUw9Sgcn0Ui00jpZu7CKjbKoN1tjY2JN0rwP1UvUSwNoFMq6TnBx/PtLehYV7pmqduYa5qLTNUTlNF6Ek1X4O94XyYeiC7IB3q7ZjAlPy/QuwN28fKz5CIqvai9IqIyPlFLwD3tIsv1ht6OQcKcqFHRlgQVca2gG/0PdiUcIoIMcjxnQcONhSSIjzW5fIHnz/AEhCnioFe7ZApwVEMZqqvc1ZK2aKgs0lyc4ODJRuy2mAR1jV06mZDIA1YA4heKfsV63CmKwK5AYtZR9YxVk2B2lwfy0XJHKECUm9rHMlF52vtTIA0A02VCvwTEKFlpDs44HVZBNVQxAiokASpxJJMe7ebqlgfRmLoombrKsxj5fyyLBiDcjsA2SqiI8xgm2ghLnlqNk4BaOs6u722EaGICr0OD5MzsK8BCZYymC1zfqgkeD1eyxrs1RnAR0caeU2NDb08Igh5CcAogLlocJYYINVhDEiTa8AiKiKmwPJgGAC9GkE8Qcf3Iq39LhJWgSMbzIX4wT8iBOmu+YZ0nq20hXkS1kmYrIpuRJyBbEcd3vTb4qH93Nmz2uDb2HUe4s+xWbC9vcuDF0cUGz+oj3mx6f8TkYhGSzzM7WdDwJuAhw4d0NqB/TzsrWiZb4NHo6EGPNBFhBpDExJdNKcHSch5vmc5yaHaCi8C41OntHnbj3X6y1/L3ww8/cHPaPOL/6jxT+7kpfSUynibTckd3h8m8kvbmIfZtgbiUJWU+ZwoRLae8qHMFXUlJHZJzpqyAgXYFopeRHkSyjxXIWIKpJFkfQi6eJBMi2ZWcHXd4TCMEmoss1GKQoirMzop5BbggDAIWjTeg2TSMs/CfhEFES9tmuTPmLfVCbMcYzTxb1SN2PRgU6B00C4tqeWYtINGEwLkPzPCtgivaIklNcgbUSXY0TNpakSLpOrosk0F8mIm1zxYvODFufGmz8nTmvz0Lk3YHCwTVTvqg6Djwxhh/5BR2FeBlI46llcVT32ammufogkvD7x38+JNtehKacgXcyBmH+gtE1nQt0U+JUQt7blz2n3stMRmJdFtAGSgZGHk1EjkRikqLoqNrHLiuCYPnlDZ2WZlhBlWnqPsBd1h+7SUb0lpJ8ybTcGHHpH/Mw/hJcdTKPXCFwfTQp4Yja8xscEXfik/dFAtL1EtM7M+wGp31Rw9ouUXPk/D664Vb1eyv6FwPRoHOBTqW1Lbm9q5/U5tsylYvMHZhBryNuQcXNiSNzAnvNCrb9SGWsqBWnVxs6pZ2Uc9x6TD+9UiKKz5vKVzlxIq6MSGbOE4aJMN1jww85ZS5I+yRY6S3WTGa7J2SJMjBzV43rO19PKXKC47ljl9Ljt+acgjNzALVjhG3LzFRCU2sna/e5PG37tVzcZ6ijBRi3khQQG3ahhD2tlV4YsRbw4WFWS1F8jiAZkRbFXMjcH11XDvi8EQq6ogYpfBfAOtBHXNEtsk6wkDzutcBctIqMcgMDKAcmqZZKGYggrg3iC+iAmu/WDtVOzVydPCGYiJb80DnXIGuo9j4bDfssgAABAASURBVMsg/xPiluOm7W2N+SJm+0tf1+RHP1LZ2pTXW9SKuRx9hs3VYyA0ZK3rzP1ocO212vfzr9HSz16v8cEDmjRSawhbFZ6dAg97GYdUoKk9LKVW0Wwa4L57JnkvtAJhRNiaowm2b8aQGtPc6zRoNHrWc7Ty5p/T4MUvVuxbk+eCWgXfEqqNfLk2xpzXLde0iKXxjsY/vUPn/J8a3XqHWq4fn2qTNvhCQkAwXwwnrZqdsXR6Qy33wsJnqQM7pvEMSpKeR6WkQh1aXlEcOKDg3md5IaqQ13M2XRj6YiEXuj2Io5I/VgWU/TXnUmCKlTlHaXDgoJorLxcf4hJzzpPMOmzSLrFjSlmjhei9Kej7dzlxgo3SG3TiT/9Sj/z//qeO/7c/1/pf/KXOfeYL2vz6t7gH/UTtI49IvtfwLGEfMaeIIDIVcu+CUBE0hP+Tlu0HHtS2N/IvbHN+WNNybAUUiiidZcG6pCyQ9FCK4wQ6sXpF48DmyGU6+rpX66m/+e90xdt+XisvuV7NFVepcB60g4F2OY7eJKwRQy6tYWhCxCcUMRVgg2kMg+hmhQKWOoOlY51g6FVqWyiUIpywYJ7YSNAG6FKgi9w8JrAmEURHZ15YwBGmcnhlLssgpE4PkroMvY04UfP8I5btTdfDjIV1zMObo7t8QTTePKutB+7XmX/6th774Cf1yJ98MDcHz33/Jk34stb3yaYmIY8ziVPGcaiL4IGONOgCkCJCDYvYDEIjvqjw34cdcU9Y5h61vLKsZZ5PRktLGnAMRHNtoPSLCAWr72fP83wZvM7m4AbPqRc2N+Vn0pKTkFQTQtDxEV4WOVaCec0albJC8GkLnuvMJMMt+nceKcS4YzPIlA4UixDkrSAozbXMgjuYmFkjGEHOJUniWm4nl9mDT6eejiB6BwIn4Oc4iUKIIsG85drT/J5ZRbYwuARjg/CtoEs0qr+EFFF0AHLv5+GIvSoUViVYb+gXPphkRCiiggIzgJ6kLK8iRf6YcXRj6jcKoamQ80Zd1/XiqjO33HAySs8kFgbbEUYl84ciOsAq9gLJIkLRyUHi4lWtDpSdaDZIWoqA6UFSdD+ymQFe1qvX9Fhdw8jGHTdFMaWyhEh/MVbwuvueHBEIKkSARWMeVQ/tnnLrQkkqmFIwBloDaK7n+WVxV1quITEXsO1tMwfpZzlgsaflGmFFMmUjpuNYlzwFBUqfPwL7OAmZpg0H6ADc09cMEOFBmFcskNzAEZFsmL8UMJ+pGFsZsijnM1gb3Mn0RK0Pb2zoHfEhQRYry+Hdp+pONuVRZgFgd9MG03MwMzcFEKYAcyZJXiyyxJDqxYEw6mpMUl2bY3z5RWfTabWXzbUTbcEPfq6nKhAYQJyFOV4Uq0r/F8YauI6Sl9APnMrm7AYYjo0vEKhaQidO3s6GZP6ZAbviJGnWBemQRU4zXRcLEmxgSGZxcCxiLgp7DoX1PQv2cannGMxcx3LKhWJK7yUu5SvVJdEev4DPfP2EmNzj+eufaRFRLYhRiW7cy3fiRF4yQzIe5hnThkvIM1UOVnZgW0PHGj1Rbut7eAK7GtG5DFMHFhQNfvRu9eB79R5sTWGtVYhRrATTTfWQYoaWl/NdNuHO8XDl3w48zcPWmTNn+FK/fgvr42Wb8e5Y/nsu/i1BitGIb3X371vV2toBHeTl7uCBNe3bt0/5re/yiAe7hgdAQ8iHKhpVLCWu1w4FeEIY+CbfbO9ocuKULtz2E61/5R914qOf1vqH/koXPv/3am/9ES9Xjyl2LqjxRs1khw+1cUJTJsoH7CAeD7WuzxCiET+xrJMi4OjqGmoJvmpFK7AlMQN0AKaQEd/3gkjWo8GMwRUYvGIGZKgD72DyTF+BKIdMSjzzoAYhz8rm1NiWGgNZBKMVgQq6RQeSaxhrl5eXXfm3JFvmFkvLvNCxWXTlNVp95nO17/qXav+rXqW1n3ut1l7/c+Cf075Xv0orL/sZLb3oxVp61nO19JSna3TsSjUHDkmjJZK0rGeoEQkzF1QMVAxIGwlNAMZSX1qVSwNeKhoVmR95rbYuaHLv/Zrc7396tIlT6FIt54QiMSa4+vAp/OJw9RUaPuvpKmyStRzbkkYNlHgBUZ5GhYoMfi9oiWObxJZjz1RUOGdazuHuyFAlibB1LwxTwL7FT2CMJDbGJz+9V+WBhxS8xDZ2A+ioa7SpLxLXkGcjx9j/dLh96GHpLJtgxCtNI9dGuiwcE/n+l/7onTd51jsOH1QcOawyWmauoQajAZsSoxJaeeZTtfSS58j/yYcajo8kn3kG10eWylMkYRXRKNjk37rldrV336dBu6UBARsWeiCpYZNDp9gw5WVLCjqg2noqAqqDiLCVvNnKjUDNscOKy6nVL3PcT0JeF0NOMzkq4Nxqcz0La8qbXE3g0QsBZoqMytiOkRS1i3xy7CMHVJ59nZZe9RI1z366eIsUGVLNsrCWcFEBBUSO8m9olTt+qt2vf0+6+x4t7W5piaoazlc75ZpTg3FulPNCXLgfCmy9iJmQ4RaYlOSAf2LXyQuuOHddQODo8l2fTJBXCimBGXMMhBwKUXDthEJuXr/CmkFbgJ3XBEkKUgQ160VpbIXcIHjhFhuUMp7L68jJ4mJLg+feTyEL8HHc2pFyI4szesBsts9p++abtPN335L8991wDDbYKE3CPtcKWXbSO45TTDfcUJR9+9W8/EVa/tU3SS98jtrBsgYYBjMvrEMEFL50pMqGKOlgDEssAAc8aG60BCgA0ga7hCbUAAMmHWQbXXW5lt70Eg1e81KuoSskriEGyT4sQs5HwtoDM8i5tWiLgs8dsSGy/Q/f0ZZ/S/Cx48halbaRr/0xuSe4tWCvqYjXsgE2OX1K3mRFtacHvAFEBo+4StQebDAPDq9pxMbgsHAFtXnkVNBZr6lbyCJ1LYwZbF2ShgEnTT10JS3LgaB2UGFDprniCr6EuVrat9J5oJja+QxEbD4TopvDcGwWHVf7Izb+bv6Rtr/7A5353Fd06gN/pVP/5wd0+n+8X+t/9EGd/fCndf4LX9W2N5fuuU/lZF2b8G/vUgvfNCo4b4MvtnZPndDmnT/lS4tHNfJ9y+mzeB8PUYmzgplUI7eQS2qIE2G6AodHLbLm8FVae+Ordei3fkWH3vdOXf4H79NVf/g+XfZb79Tht/4Cn5sv0/DKp0rLa2qbhnVqxamjhqEAQYoBJ8ggGuTR5QKLtaEGrzkUfgVLd2ODsIfHl5FumQEye6U9EgZJUpyEHUYy331uWYNB9ohInDbOAZsCyxG6Lr9c9z6ppkpUmFmblHwSx8TPVYXzGsyXr+3mhnbu+6nO8Ex2/AMf06NsDp76zOd04dZb1HJeN3xp4Oc3n+sJXSijYF2yU0cEXIh1CAXrN+DescQXF0uc58ujEc+Oy1pdWdEKm+Ejnkd8DD3PjJm+oYgQe+3a3tnRBl9gr2+s6wx4i2eNtm1JGUDXcyFLx/RokY+IjNlroyeMp6ZTwlJNlw2u4EAIKDo0wdxhavehSHuHAFySoWrraH+7Vu6JR0JgUK3rCKsZZe5SEHM2EXEpk+m8Lq2s0pq/0v24KDNn6LUX49TmcLHOlRmqZkZVfm60yjAnqhPoAlsHOVt/GHqao8slyCEluPZK89A+SCAUFlQwb6gcKhjbmYfM42z6UmD93DFQ0hSiriWZRlUwR1bBnnE6sXn5Ezh5roZ5cxfc15/y7j5wkZ2yWk0beXzig7KMTh5mch5atLcMCKSBH2563BbzmjlLyw2OAchgdQ/qWtrI2hx8zwtsDJ6ups2GhqngSRD/AvvelNzTwMzddViVn1XzuplRT0VOInrWB8rQ8/1s9h4skkxNiGD/iFBETMXO20MvNJ/0lICzjwGy71Ybej6xbRKSmw7OaOgFPr16yPK7QKHABCBGmE55IHMHL8wJmdfBAPn4PYPI4bhSNW2EqzJLZkxnbWEFapGhcgp+OnIRXeSI2jID5OP12KOweQ97VJX1fAHbVEGd1TxveZ5gU6GzGKypEMzDULnF0XLD9NhkHA+GahugIAZoofuD2tALTRt6PmMyBILo/HuMaNrtY5gKHocI5AbQYu+PGWuVih4nwzDPz6a1ZzGrwnX4fMVr2s1Xbc1eurlMDS5FOKcBXQHkGg3QNQqEe28Ddm6LDKEwYrS3gXKNANeTyvSBml4rKM2y5qiglO+HBFEE8eiaazVO0ZiHvwsXLmiDb1zX109rnQ3BTV6GvUnomvzt64QHPvPbPBz6n2r4QW6FB/b9a/u0tn9Nhw7s1/5uM3DERuGAl+LggS9iljQUmb2vrcAXJDUHD3K8fPufL569/ac6/Q/f1IlP/LVOffSvdPZzf6edm36oyamHVXbPq8XONedGGC/0LTDhQTDnQ4oCn3FZB1aNDO48oneJq84yoJNRCs+cVVNcswE14VDh28VqbG8zdO6pZ2iRMwNEKDM/mAvTnlEwIF6kKBQRlFXEyIOxOEaVlluRGn6E1vNpwAPAD9sRoWATJ9Rq4p+QGjaLRgeOav/TnqnDL3u5jr7pDTr2q7+gw+/iZee9v6Yjv/tOHfnPv6mDv/8eHfovht8G/7YO/9f36PAf/pYO/cG7dfB33qGD//6XtfbWN2j/z7xcK894roZHLlcsraoJqZEU0cp0RLASQf3IFGoAOHARKlnbSGBh08nYbB4//Fj+3cf2zIbUYBGGwIjO2hHUHUaK6OTGLFohenPkiEbPvFbNZUeYeeN3FrWYtXKDKJmOYyi1chUVt6hb4qBOH/GiMeTlWpyjlqGeddcBZ8R7N/UQB19xPNuHHtDOD2/V+JFH2EzbXThmNU7BvkILNaGkCb7eGJhwXY3v59zdWHd0Cbl9nKd4wD55CQqASTF2/u2lwbHDKvuWVR9sQsHG5mDfmpaf90zW5Dpe3PfjKVFtOnvTo1GRz5mBxOoFOoDrfPzAg9q9/S6Jmqz3hmDDitlnwGZjOb2ugo5AEvlFKwYKiiCGAq7rqYBGJzZZdOig4rKjitGS5AU02B6/AgS0AaVa7i/l/HkVNgCIIGWMpBiiAj4CIuA78AZJe/nlGr3keo1eer3i6BG1nE8t55PLYdqzWF1My4uIceq4dn/wQ43ZFA3ucf6tpmmdti1iJbyKgONxz8sNHDaBlYEZsbEpFBIYKnU31YN5NQP5P/fweaYSzp7iOtiyUo5Tp0ZOWY5tWGo9MosAn1lV0isRWgBEBPE7PhAkaV+8zLPJE7xk54aqdZbZjLr6ucCSvSo9GggrcU7wzZD8RY1/65fbj0Yo45Hj2vqnb2r3OzdI62zmYIyYw8gV56BmCBrQXMIiVa5ty7q00cA3ag4f0cprflb7fvE1iqddzfkanEVFjWOFryIKhWZkft18iGteSJQthIlIDBdgEQeoQiGpkH4BDcH13CytaPklz9fgX71Suu46leEoayoFmxZ/zl3XLloAslthPS0HtHlB4x/+SJtHe1QxAAAQAElEQVRsCk7uuFfiHPGp7M3AMfYtcQz+p7gGXDnnt9Se4vrylwN8XmE268Q3U6jQOCKzQoIHIzV8xo7YDB/EAIuWtbQKHWjWqa8IfQCatZSxNGDXEdZAGwnLAohWAKbO/eSAhk97mporrlTwOa7AI0GCIpAxFN2UUgeTuJG2t7Rz/4O6cOd9mpw/yym0rfGZE9q9/y5t/fCHOsum0jqf7cf/7EM6/j//RCf+6M90+iMf08bnv6iz3/i2Nm+9TdsPP6zJ5nmOZavYId5992vzx3dqcuY0siLOhgqeEEB2+EhwgSEpwqNtQ1TFIfT6FA0OHdOR171KV/z6r2j/m96q5rkv1fJLX60jv/qruuJ33q2r/vNv66r/BH7X23X059+ofc9+voaHL1MsLWVMzhR5Q7DJqKIeQYWctzC6u76kGXweGSjAJqiLIn8gp71AUV+Okks3QOGG3BeRcLcZOAAUEgSnWp7+tscyZYizrrSxAUThvLee5TInt8rnSAyCo2xbeGMD52kLFCC4F5TJriYXNrRzzx1a/7sv6dE//7CO/8WHtP6lL+nCT3+q1ue2L4QaSn4uKsTJEpyQzIm6IeUUHtzDB5xrS0tDLbPOy/6tQcD/tHgJPODLFdvWWATHRwCUxtynz7Phvs7n6wZfZJve5Xp0zU7jtWDlTALMzSM1ZSkOYFB0PwKrtrSxMirPSEr1BlmPVQYtthThGhgbBE5wgNBcwygLsRCw3lpIo1ptrd506fVW2qbj+ygFWYL1TwBBPYY0sTNExqeWqRwaMckL1knlYLskGEoHGM2oTljrMIPqUn2qCrSGqQD+Ut02hkvp5mT9cSNcd9lUpV0Bep0Pek/RfBVUMy6ESjiODczZFjqYVCwYWzkHtgMKNoY5TSW7mAs6H0NDWgQjUEB9t4+BmErQEzf7Gqh3amh/w1RggjzEszgBUV5f9p3Wg9C0wSSgjjZpcBSpjgVsMGfo5aIFOsO0rOBMSkilUM9As+Z4BdYAokPhlze4gHU9AFJCE5MR6UKPDF5FEeZ8hzZWp6ne9TxWtgj0gA0iJQzmQdlNTxUpySFFOcAStl9bl7xQGjp/Ljk+lgL3Xi6jTsSjuhacfMqkM7tOlchqJ/OHTT89W5quB5ZoNkjrSw+2rRqqq4SL4ZqovpYaIoJSIi3M7wVrKnjEzGjeSJE/DChJQV1kgMXItIHVsqwgJR0jpqUDUAqsMJ1Qq68m9iQu8n49CrYFJ4PXMgHeXgZM4ewz863rhgbfVIbpDqiREjtxcD6GnafgmBGONQ9TNUHoxI3ArwOoLh667IXRAKKbMnBACETcrKGQu3Rapb/6Zr2LTKhCrwMOStBic34CpzACjl4DTgkp5fB0AWbVtYgQnRCupxN2yGuZpFWuC0jbvraU29WEFJq1iMpZ08epkmpjOgG7xIgjQhHAXhoeBUtY14+RChgd3DoDfrZRSBEh/2jaSvILspgqicUc8PE6R4QiFsGWwVAMrIHnYxpWlkfEDEM7jsAK0aslpxWHr1QeBpXIKgSyqVKQgyw35XPR10LqnDcrRd11VkCFh78dHp7OnTvHhuCGTrMheBZ6h29fWx4gbYqJxmwm2G48nqjhpWSJb3NX9+/TgQNrOnjggNbYGFxZXZUf3obomsFAEVQBRMSUVrg6ooJNQ2UvPGxOzp7R5l0/1clvfUeP8u3zYx/9lNY/83fa/s4P1D7yqAoPfYVax2yIjG0P7mvs17T1PLu6Z9P1lem8RaIWBs23LAV5qP7IGFNCSdAVRIBIKIlKPuwiVZpgHxF5jDJvqGuh8AswnGuUIjuBTAkXIVkAf0jUiqWGn4GkhCaUG5IhNbzQjo5coX3PeZ4Ov/51uuw3fkVX/u67dOX/9js69v/6Tzr8+/9RB9/3Xq395ru1/zf+vfb/6tu09m/+rfb/0r/Rvn/9y0mvITvwDjYD3/UuHfzt39Ta77xHB3kZOvS7/0EH3vvr2v/2X9DKq16u0dVPkf8ZZOM5GkT+kOZrb5i0a/b5NkBX5yBRcmrEYk44t7Z/eo/aE4/hGwrOEQiWoqAmMJbKFjmmriNFwIYN5+Vrn6Lh1VdKS34taxX+CY+CKqy/ps0bgd6Qs1WL1P8UqgwaDa+5WkvPvEZiQ1u0cJHEKNBtRoGgXq+152WsdV5of3gTG9O3KU6e1gB92KwDENWzAgRBBS1e2iM3LwsnzIQNsMlDjzD34yo7uxIvWIbCuVpKP3/lOpiHotdgsW+/Bpcf40X2QM4viIyLBtc+Vd7UaJ56jYKXJvFSFRFqgIjImQSVhGgMDZugurCp7Tvv1c69Dyh2tzRCNcAm54lNUHHhOizrG3J9GgylZoBV1504TOeAZ63dNYfzr+3PTbqSaxvUoAQMZ7gNmW/5EqKc3ZR2W4yQicaUrTPHFNInMQLHF8fPmzfDa67S0it/RkvPfY7E+rTkLoCiEadKgs9F10WFCuRiY2Fy50+19d0fasKGQ8NcIwhMWuc0SqAGKkqRNyzL1rbK9lgse6r7wUvBAevZi3CMhvnPPYP7oUjTHwvIjG2ZN3lJh6+lIPeOdGnVJzANNMzESauDHARJp0ONA91EBbsYWJeG8yM4JuFjaRleGNUR3iEd2jE9J6+dEzi+783+5/La3lXwYdCUViPw8s4FDX58hy584R/YHLtF2t6Uj4+81jWyU2TIJPqBRBFE94HinBw87SlaeeNr1Lz2JWoPrinPO2yDGHX+RRFwIQU/yhbTEVXSgqBXWtbbT2qgA+mAITdy+PwUGwzDa5+m4etfocFLXyqtHZTvDT6PWtc/C4SnVPAtphhybbh+W74cOPft7+nczT9mw+uMxJqIbC3GbWk0wda070ETamgNfK5O/E+I2bgQMcIxkWMKVUfLAhkCRYQYFNzvRkcOaemyw2r4nLVlBDrRQCF+AroqIDStuaTOSkFVkBv+kRJs4fP6aYLTPDTkC5ilZ3FfufyoUl4wwF6dfZISXI0QErSYPYCyPXdG2/c+pG02jlueGRDx2SXumxNpZ1PtudMaP/yAtn58m87+03d06tNf0PE//7hO/PGHdOrPPqxTH/6oTn/qkzr95S9p85abNPnpndq67Ufavud+xfaOBgRsVFtxZngFVCAD6NQCX4oG6AeI04djMzxwVAf4XDv0jrdq+Y2vV3PkmMTzRERocIA1fvZztPz61/P59+906H3v1uW/917gt3ToHb/CBvZrNHz6MxUHjyj4DPapMuQePnRuiUwzULbCCBDbSiNjhJqnzfu68/UWqj8pg8a7ktAdIZOW+/4hCNIrImQ6QQukvDa+FwoT2U60HkO6s1QS+pYAhKwB4FkyzonC3bIob90YFs7dCc9fk7PrHJfbdPJTf6dH/vgjOvGRj2vD/xnJvWySs6Hrc5xwxCWQCQp17Kxbc41aIkIRoYZFHTQNH/FsDnLfWllZ0srqSv7W4PJopAHPDaFQ3wL7BnvH9UbgufPndHrjtPyvXTb5jBmzYZhzFz4YUT5zK4qAp8uQwQoVGlDDF0BWYkdXRCRU/0ijYHGgksaZQ1i9TCcIFQ7O78ied2LkwjGtPQABYE2HcC4MIkIRIR+/6ANqrk1j97KCaakxsHcuGIkQhggTylZ1UgQyOuZpakwEaEY6hI0WgXnbjgnjXxIqL8zNg4kb4gfs+SO5uAciA/NwLCPH8VpY/LhAzF5nn0KYS4NnWTUR4WoSGOQp4Nb1ggg9NuogrOlo2xoskhWAVckXxilUwllZiDQtjAkU6nUonbmPZ7FuGkhwqq1U1I8FGwNp0yYY7e8cNq3QZTUzdYQwb8BHCZprqZjx1NgzMSUivfy5F53MOCIUYaCKAER+hwNgp5amQ/UHC1t1OnVS65RtpicIlo7q88Lg+RpSltZ1sE+V4RNVNj8GWcyjNerAHBBTzypnPjJUDiXRWZP+uFmMiwymU06YiqttyhkCq0jM0HcExQCPm0z7vQpWnblI2gEouy2TYMCZcbG74Hn5PC2c6YsOXQomtlde+aCWStk9IC8RAuk/1+1p2GtHNGpe0MwxaPc6wHfSOTvXplmlEvRUbfMED6ptjqyCfuwUiTwYrOtxpR07yGFuEWwHBFIDaNr38r0i1x4l69CLnhROv5klWZMhUuL/9aGPVM+NGqfKIv5Xonc+Xb2OZJiPW+n5cWZhaRfB5MKqW27wTSGV88O01rSY18xoq6Z2M3E9n1yDDebkT4rc47OHvWQI19CtT+pNGyxPAcMc7cqQdH0+gW+Llc9xOsx7pLDzBWUeMCvLbUs8NchH3r/td57NivX1dZ08fVrrvKhc4AXY8tIWteO2bgbyIjP2N794DYcDrfKAduDAAR3Yv5a/IbjKS8ryyrKGo6EGzYAsUkQoVFtWBi8g6RSXPKR+4Wx5eNx+4H6d//73dfpvv6STH/2szoN3v/sDlYfuV7lwVv7NwEkZs38wlh/yJmWCf8thLGp5KPdNWYlbT60CWqcqiZ3ZFRksrWC/lrrkNUo76w1SXWn8fOcGNXJYiORDdktJ+qaSIVQVoYafAVDkSLZEJ1oxBBp4aLpEsEYSEvWt0q4eIEfBQ6v7tfyUZ2jtta/V0d/4VR373d/S0f/6uzr0B/9Z+977Ho3e9msavenntfSKV2v5hS/U8lOfquHRgxrsW9GAh+sBD9nDFeh9qxqtrWnJL39XXqmlZzxLqy99mVbf8Cat/sq/1b7/8A6tvec3tPbet2vfr/2Sln/2ZWqw02BJbVYZiggxyLMzNKzfQMrTy7wh58aLpk39t/x27rxbu/fdL7G5i6M7C4NVzk9zjdipJYqd0TTLQ42ecpVWrnuamv37OWRUwqI16HMDHBtIj1SirLPlhYHXUHkTeRdlOXJU3khbeu6z5L+z5uOPQ/ZiPWkt8wOQNz8GnFNx4bwmt/5YW9/4nnZu52Vnd1tNDGT7SVc3qMagZmZTc0O3SEshKNdQbgo+zOa2/+4Y15PPffFy5XyYyX7GTEw9WBar+zU4ekyjwwfV8Iorn/ujVQ2Yw/D5z1McOiwNBlLTSNEoIhQSENg7VElayMvpk9q57S61jz6qho3+QbRqeCFuXLGfxP3qd+68yvFT0u6O5ECNB8iibJyN4I6BqrV6pqHYf4Dz7YjEPaGQPQBlkFDfAj4KUTYvaMI9p7A24n5T9Y5rgAuJkhPkGvq5sVG5fNVV2vfiF2rwlGskXhRb7jst+iKcJAXrKtY4cWENBDD33Ztu0fim21X826qYFuwphbWHMW07MAgZPsQobEL4nzj7OFVb5BgwA8baC6iH6l4Uvh9yr2yoLyJSHNj14CiVrqOwqBSRnYgKiiRclQ0m162TY6XksXVtaSNHqBRmSQTnhTcExbWvBj1xUvE4A1ccUQqALTaFl+qWzwVxzXo9B6ztkA2BEfJlPjfKt76rrS9+Ve3ddzOlVkE+byQV+1IbSATLWl2vIQXCHNAK5/ILn6flt75aeuEzVQYj5fWcLBw45QAAEABJREFU6Qt+GJUOZGFwuiCg5xzBThPojAVW1yyLkBpkgazBwViHDmvwypcofu6Viqs4h7h+is8hoLh+O2HvTvjeiyhK0NYW19EdOvP9W7TFZv+Ea6jEgLqUm4GTElxJoTHWPe1TvIx31W5sqPV/uMS5JeehINfdg9yQGUkQ2DSDgYaHDqo5dlTBvdzyXKNpZZwNLhRbnwut3AKtseolWsmUOVclRIZgCO4AUmty0PAlxBE1T3+Kgi/7RMwKaSY3zKoIwqfUgGANCljkxDq9zhcP92nC5oy4X6Giu8YK4ogU4uY9cOucyunjGvOF4O63b9CFv/2yzn74Mzr9Jx/Wif/jT/XYn7xfJ//q09rkPCvHjytYyPRVEJOsjgMleC+BcRBf8J2FXKN1ZfWA9r3seh3+1bdo3xveoMGxy6mcmhwTEPd73BQHljW45kotv+j5WnvjG3TkN35dl/3+f9Jl//U/6ej73sUXa7+gwfXXS5ddqVheFUEAPmlIQkWiJDl3dDzKykuqupCPk2i2M+05hcKmSPselnRMSTrgDKDspg1ZAxYRju0zoAgWAOcBFw1LWMbMw8yRIUCPVw0BbWU+XaHCIGu1bYuuEylPdvh2sqMJx2/z+zfqxMc+q5N//EGtf+JTOn/DDWofeVAN9/fAThRj5Dg1kbJ5jQzWVUGo4YA1gwEf0QM2B0daXh4p/zkx94oV7mNDvkxgmlIGqhU1TaOIhtt+qwvb2/lPif1bg2fPntM29/Ax9ysmosArgrG6wdFhMxTktLsgy6eCeaJ37vBFdsgvks3718rliU/F+NDNXuxaJXXsjDCcUTBd3yur04icd2cyRWV+0jEVJzGLM6+IS8ZJh39m8Dl+KZOYE/a065rlnzNYIHtrhAvGCwzKi/u8ReaaFzDDucgXOdvUPko7LOnKZsKQTDfYuiOxV8K8zLRB2aaUwxhSqvSaY1WbJYAP8PQ4TiNUk/TsyCmyjaEXlDkr4vXieZw55gXQvoZABbh0X4xV1+xiy1jIHpcyuFjWSS7O/QQSqxauN5HZQtXWzceMqzDMaS1+Qri0raM8jlunaqzuFycCKZ3KLK7Q88YoYh6wr4lDgmaUoTD0UAXijoOlDyTgm31EKKKCwvoKvlCxVEQAyLIjofsGmixDsmAbBdiQeuInzpOyzixtPXQHIG3tQw5Q9rTsfeextb0DdD+vDAdvVQ+w0279lOkJx+3qqjX2CnAGYXBN80lQ1e4KF6NOzXBz6ASMbVWtTclLxKDFxlqk1vkAQijBtAFrf3BaZrsEM8jdzRsnYC8gIkAcXXCfPzGF9cfVfpFO3WDGgE2uCdg2FfCGt7qzFgmUjRyWGxw7Zd1gWQSjwf4JwrWTgQRMvyWDNt+DWbnhbzprIYZF8+C8qUNYcE4eO6pWwVd7ATsVBmxyrpDZLSNRhIeUCGoGMBGRfNVeYnSMTmzLgDaAZp0Y6mEmpZTO2Trk5hKo09hxDFzEEkSuG9h0yjRrUayofK5DNWKMBAYlMDhdRPDQVHho2uGb1LM6zYbgKR7gz5/f5J1vV94MpAxebCbaYVNgZ2eslpfAhoe05eVlrbGR1MP+/ft4n1vRaGmkAQ9wfigT8RdASlZzrXBQMs/OtrYfe0TrN92kE5/7kh772F9r41Nf0M43v6PJPfeqnD8jP3Du8iLlTR0/s/uhtOXBvaXIjNPh/uEqMk/JnFkKfMpg6LJdLpkZfK3Lm7ICFUBtIVoUIVLwkMkVpmpjUWpNKPjBqtIBImZEEAeaJBHQBuyCOA20gAIYJyikAhgnKJttG9egVuNmoLLvkJae+RytvfmNOvyed+jYH75XR3/vP+rgu/+9Vt/KJuBLXqzhU67W8MA+NWxGROOYRV6nlvhtF7uATRsjFktAfiEFmkYNx3h09KhG116r0UtfppW3vkX73/WrWvuP79C+t/2C4mUvUHvkoNoB9tTnGp3K65OAzOvlKTpoeHAiY86n3QceYGPtTl6K1x2A3GUKIdlK8626EpGAwWbQ6PJjWn7+dWqu8n8s0WBf5JfjJqBtgzPWqrFKxvb5Oy5sBxw6qpVXv5w1fK2ap16FDmM6VhwCe8B0vY/B24TGd96h81/7pra/caMGJ05qqQyU+dQoIhT26Qf4jIesBXhNVMGiZdNg98QJ7T74sAqbYdEWcXCUB4CDAId17Ukjqxzj8pIGHJPh0SMaNUPOrxb+ci29+LkaPvNpyn8WSt6IUHAwEgIaV/dgyHXketu96x61d9yp4dl1DdpdDcjD2WULqgRxvrXnz2n82Anq3LJAmsYqcguFEaWXBCZBL8JMS2zWDo4elg6scd4G95GCre0BF5Eg1qSo3bqgcva8/Nu/GFlYAcax8MiYEQE2oOAcVbDu+/Yr2CARm9vJK6QIhcT6iEZe5la4d/lzouUlcXznT7V7ww/UPnSfvMkn74BUy+kIQW19GaHiP1rFS63GPpLWViB6GpEC+9JBilgTMIqG87VhA16+Hl2Z527sENSqKY0/AXFB5BnAZERpaoJ46oLac0qlhVxz3aTVN0yIgJMJrxf3aPHFTQy4cG2Eysh+JoNEGSpSCqcEubF5rAsX5GshuPeyKhLrGpzTjVo1x09o+2vf0tbXvy2dPCERKDwZn+PGVMIM5ebwqKWe8PlKTcMjl2nlVT+r0Vtepcm1V2uCXHyF3nC8I2wsCVypooqVra6FWHfLo9OZFrRxhYY6EEir+zRkE3L4lp9T86IXKri+NGgkckaEossZEZpvPRfMqzz0EJtUP9DWD29X/sar/J/JhNoYAI0mrPkEerKAG7WcT5MzfMnlTendMeGDqgzUD+fuPAY5PzUZB5sgg0MH1Fx+RLG2X3K9eDbYhJ06yHXuBAVZRGVSDq/KqoCtNwhhxZI3gvxb6P5t7IbjoJUlZXMcA0yt1kTgKU6hUkHgJqTJrnYfeVS79zyglucKllOoOD6tWDrIAIomMP58KqLl0KpwTyrn+Wx49EGV227X+Bs36MxffU6PffDT2vzG9zXaOMv9t2TeltHzwDt7yTFUyzRX1JDJ+VsOb8uXK8sve7GOvv2XdPAtb9Toqqsljo9oqLHNMlkDY9dILNZ5uLaipauv1L7rX6wDP/9WHf4P79Rl//m9OvY779aBt/+yBq/4GbVXXaMJG1ZyMnIGMaVQBBVEUgzEhBYtj8ccHUlTM93ZU49d9qpEjD8C64o6uiBIX7A7dL0eIPCzumCrnuZ6hJSspk7REDHSkQkmosZGkhZ5jFIWefxaFAbHnXA/SD2W7XhLO48+oDPf+o6Of+wzeuTPP6JTn/2cLtx8syanuC/wHOcUInkR0yGXMaxEfNEiAjLEQA81rP9gOOAWOtSI+6g3B1e4p66uLrNRuKwh14VonrPXRSGFz0Hq2eFLjPN86b3BtWbYvLDJbZxrjrxyw9aoh3zOpqCMhQ1kr1rAQZIIRkCG/iQMzKYAQQxmKS6OGVCX19gQ0FihY6TLkEMScjNlMK3UeZxJ1DXXTLhMVzGr4fwLkwhFRHosiNMhxTnYwmYhV5iihaEgd68QmTNYg0AwA8Fp2gLK4HlDZo9ISWanWnDp5FIEujmwpkJnydxMYZldmKtv1KI530qjJABu8yVMc6Kd6zUy5ug9vVD+TGNaY/OKe53V9VhLSaN2vkwIAUs8j3JQBikkXFhnxHkMhcq2ACQdCzpSOkZEyHjGlgMRQRyDwIa5+gM3QNgosRBcAtCFNDUJqC4b6ebiac6dGm2DKLuvnyS6wV49pChyvGiwjafTg88lcQx7LGqJsHPkWllnKNgY264H0WxqkItLYKAHOtlHzoggeQ8VOkll+rEgTegFzB/ex8owk4oqtdiyCETkdG4D0RDQzYDc+YRAnH2uMGueDOA3F0uXqELZFowsuUiQy2JNH4PQyU6H3oUFmMr+RQQR6ekyjYGgjzuHe7KvJX0sNCTDkDT+kLWbNsClzrgnoOe7zVI1Jea1l6RteUlFFpnBLqmufoFVzOlNG+oJNaeoZL8+/UlUpYzVB+Jxe833OOoF5Xysefpi3wW3Tn2RR18z+t4+bXIOSaGp3Vy1MVVlla90jvhZe5F8Lk/aPd4wZ+cYvmCNLzZH6kRTRceD5kUcKXEtT0XmZ0xnTM0z2SWouZou0na+XaSL1CnIAoJzSQm2NfARIuOC1HeRWW3VVpdo6UM9Y74tPb95XqdPn9Ip4OzZs9rlpdcvz/Y29sPU7s4uD+2t/Hzlv++yjxepg7zor/FCYvC3tt4k9EPZoGlUH8QcQVQVlFQA6IiOF3yBlhq/GG2s69yPb9OpL39NJz7+GW188m+0ycbLjv8mzZl1+beHWmr1byjay8dzzEuoeAglEPNn5synhbcOEhk56AVwL5kNKgB6AdyTxcF8sU2x1FEr7qmwjqhMQcpB2YLRQAVi5gmSJepdJexJIYM1BoRys08o8uXDfHjA0PHkBQfGZaJdFO2+Axo+6zla/aU369B7f12X/cFv69h73q01NuuWXvwija68SoPVVXEIyM1LFbF82uTfsotGLYrWGPALaktdMiAvyIJchsyrkFW5yYZ+uG+fhldcoSVehvb9wlt04Ld/Q0fe83bte9NrFFdersIDe8P6N+QkTPVlvciqABtQ0Yvf7xVsrLTHT2p8+93yP71Dwfqw+Mwdc7MJ4dEycKGgNsgAFjU1hw9p5blP1/K110jLQwUvkf6HxKgUg1B4IyFa1mKs0gKsY/3npldr/5tfqyO//ota5iUuWDOf6z53sOZYUC2lBC+qDbkDif9n3N1bb9HZv/miLnz+a9K992pIvEGQhxmSRE2Hg1oNwlfICJVTauEJqZZhsn5G4wcfUuu/14c8N06MJTxUG3wllLKIUPAy1Bw9rOHRQxoNlySyDp93nUYvei4bY8cUbBpnsggFCxEBTqBC8gpAorJ+Sju3/ljl7rs1unBOw8mE4zKR6zCIOQeBCi/y/h+Ixb0hyJadurxWSWNT8WzM+WLTrK6ooU4d8qbgQESXj5/B55uYVSnhkjTZ3lF77rzk30JzIkNxJE3bPIfbVK7BQLwRVsg5Fw2oKwA/nBbm73p9jJ2sPXVSO9+/STs/+JH4NkQNdiyLOH2h7IWE/AWIcNYkFGx++V7k35aTayNuX0RhLkqoY5GI1UEL5riU5ZE0ojLCpb+N0qdgC1gO7woc2jXhSqRUECQd4N3TSq6xwbizSO9gtEUP0REuWdhqaUmxvCRfQwRFG5I7kIT6FooIiS5aQHjuhc8MH6eW9fBdxlXVOqWGl/1y173a+tI/aefmW+WNoFx3rhVhzyxle9ddc0sRoeC4QaUoBiOtPP0ZWn3z69Wwcd/u99+JZL7YpF+kpdxCIQUgqdaAnRPAZ2fS1vowVlw4z1tciiZDjrP/BMGbX63B61+hOHwUeQOEGAFhWxSSnMIYj6msseDcWW19/0ad//b3VfhSqxENRRuNJuhbjvtkMGBj0zyAbkww69IcqMAAABAASURBVL0p2J49p/b0hnJdsS8GQhRg2rGvBTA3/H2+hzfcjxxRcG0pBtQkoGTNIf/g3QcJdRL85YYAxNLI+YS2moZ8jxJMIIPR4OCaRtddo8FVV0rMQ27BEGGzBLhpz+ssAztIo3ZrU9v+8ueBR9SOLxCVGrnQAhDezmeAhOXs4KTPGMY8G/jcKRzZhnv7El9QDB89Lt11l5pHHtaQe0ZTGi4laqGmktEhEhOOqlwKCAkjqjGfB+PlVS297IU6+hu/qIO/+GaNnvp0xcAbuWRiQQrnWQs4ngKnDgq4zTBFA47D6MB+LT396Vp7zat1+Nfepst+9726/Pffp4PvfJuWXvFylUNHNOE8GBOiGJhkyD/UVmZASBhGZIy1Q9OZeVVNhRARNQYTF+FAtoQMiWUji2R5ErYFTIeLQFEATHPMtS7KZlklWE9k5nP9oC03aiGqjzllbh+/4uOJyPa+LyTPM9qYz5bNe+7Wxt9/XY994BN6xP8c/HNf1NbtP1Z75kzeU/u6CE28GpPiXHKCqJ/QoFDDejZcU0M2AEd8Fi7xBcfy0rJW+JLDz6DL3NsG3GNFa6mpuCCcI0Itn3HbfCF0jvMof2vQ1y7PuxOeRTJxZsMYX+VamQC8EKBOA9V1CzpdJ5H28lIVXUIut5R76MHCObB4jnXKys4o83vMLJqDJ9amodcpiW7YyyN2lMWsixwm9NClpCjqOph4UrAYx7kvctuTqGTmRUsO+yXyLsZ2GMNF8S8p6Cw7pDxPHK/La7khfTtZ0rOhqktX17xNT5eZMVREJ++QenWHXUJHYv0v69WvD2xf6CqEMQEP9X9LdzgC+ZksutlP54L8/2qPJxVgj1W3trW0eV09mxzSOnNVW0fLnzTsdXHAx3HmlWVRExGKANRBcIPExAcdRCdaXqxgVtOFJiCjq9h3CpjTbRkZT4wzUNesM+k4xlMgjoBAkAANSUEzS8dOGUNQQAWYvqcjjDHIPSIUJuxsgI4Oq8PWR4m0C2T0VIVtO0gBOWEv6hG2XBTX2goxa/0FtU/Ogm3BPHlkkNh0Iwh1zjk/NB4nnyMacJTBsZIQzQwQVsC6w2b5pjMuSYoBQWJoyIv6gt8ebblE/BKU3kGqC04GkFKgbAW6QCUwR3+QGrI2eEJgoQRRm+3UtQhrYbBjzD6vT0E3hALKAMo+o00lEM841fOD46NTAgobOVECAz3rRTXfff7Y1JB6x5nCzNLHL0MgShqbXAP4PFhWmpY/AFjXFKaAoVNSm6mEzt8xkrcVMtBCj8jKFmSXqnMag/wCwmBfDnIAWY6xqC2xPYSVFluIb0gnurC1pdPr6/JmoB+Qti5sacJDE2rSF/nvseyyEWeZA/jvBu5j8+QAm4EHDx7QfjYE+98OXFoe5T/taHhQDsD2jhPh0RzQkVkVNl4X/221zfvv0/rXv63jn/hbnfrIZ3Xhi9/Q7q13anKCb5N5gKMoHubGGrOpQ2FMs+VBOR9NoR03co6OayoQsQLqUxvnclhhsN7GBvWCUERIdIFDIcewiamIUIRBFYsGz6jwkJWYiuTDfH+sAwMHAuidHpnl0UhdHAiVpIt4zenErQqzFQ+9w6uu1YE3vl5Xvu8duur32Qx85zt14HVv0OgZ16nheMSAgH1O1YZEwVobpORAYGSKDjeNrI+gasByNPL8GeiBKMD0AbYrKxpcfoWWX/xSHfqVf63L3v12HfzlN6p55tO0ywN622BH/AD7ngsSkYVIDs+EMJAs1/nz2rnzHu3efb/Kdv1NNJ8Xiprd61U6h/qyg8JBCO5NpWBdVq69Vvuffa1Gh1Y14afEBI9WbRRNoCe8BGq4xBod0fC6Z2rtTa/Vsff+qi577zu08gbqvvwY9lTI2jk3CD5LlOuPXTar/L+K3vBdnfmrv9WZT39R5Y471Pg3e5hUi7UBY7m0hiHnplZEFYOyMZmM7QFhu3lBY/+NLa7BOtu0unjAnlmLsBKEX16XLjumpcuOKjdqDxzWyoufo6UXPFdx4KDUBGYdBC441o2tSovjTUjtPvygJj+5U3HylAa8vPmV2NeXa3H9LB9x8JlsqZxcV/7PwMxV862b0x6RIsLLIW/U+Tea8rcFB4MMj0tGKWJ1CoBzAdrdidpzm/Jmk9cdEd0a0FzvzwcyEEGKgGLOhXl5bgqpkQHfgKDbxwAp/01A/7bn+IYb1d7/oGJ3lykP9tSGyMYAUUR4gKi8ZIqXSG/gkFYRTuA5GDDuun0qMHqxQRgrOA/L0lCmM6HdVVuIH9bDXIa1X65UCBUFZZCkA0FEqDawe8+DIwKLqlVS1B7Klmu0vKwAxMt1Cnudme7AR0R6WiRT4RjMk88I/3ar2JAR6+EyWynP9olLhA42kic/uEW7X/mmyr33SRxbsSFoe+WF3BliK+cxcPwacoQaGZrVNa2+8MVa/YXXqVz/HDbwloVKKNVg7wgG8+FB6saKU+biUhpaaMxxDJRDh7X8mus1+nm+2Hja05Wm1CHi09VIcq4mhCigpSoTPKDQ7vETOnvz7drhcyzG27Kt51m8NszVJSRIeTRbjnHLPFsS5IbXuXMqfDFQ+OINk7QxnkGINAoHjlBESNQ42L9PQ+4BI74YGXBtDfA0hKQp2FaCR0JX3zo61w9tYmxL0p2SeFFCw2NHtMT91f9UWdh4FoU4BvMRvT3CvueEueLQjc9taPve+zU5+ZgGrAki7g2lAq50QsI7H/6lB4gJcSbwrWmGwgnW8Ewy4Jo1brhv4ZznnkQkurpm0vcRY4sarCTuMaNV7XvJi3XFO35ZR3/xLVq69hnSMl8l2dDFsc4lGlwQsM6moWRVApq+B3X5nG1W9mn5qqt04KUv0+F//Uu6+n3v1jVv/7dafdYz5A1hXx/Fzr2jQl0Guf4KkNkzmyKMSdCtiwQ/leEBay1quaXKNoBzlYIBwjDGMHJOWEJL6BKUzZzZXpXYGvuDI9KCpGgKxxVZsYNxQUwRBTlsShFZkpAbc5Mdjc+c1oWf3KGNL35Vj/7Fx/XIn39Mp7/6NW2xYVgucN/Hn45PH0UZS12L5AIuFBFqODaDwVDD4ZDHo6X8TcEVNgbz7w3yXODn1SE2XXVyiwgj+bn2wuZm/SfFfCF9YetCPu/2c7BRZ2rSIWRPw9TGk0QbaBICZk93jF4c2JsOjkf0Pr19lHo9sADRrQCS1KLCWugpAz2jKoDo0QHo0r0ziDCxaNLPpWoYHb9gY8A+ApkB0bRj0/tVmY33UubxpXJrExjs5/lFhCIAzKIDwkL13VJobKT0YFV6rNowyff3dCR4lcouEQEGZJ9+tSof2Bmq1H4AMfJe0fuBMZPr9dmeGBuKqG5WGnCdZuj1yLMujO0raqigbFWGY3K1kiTTzuF7HTQxo5OnDTxFJUl4sG1LWgRcdtduSIYhFQUCoNvP8zE2RGBAV2JmA80pKkOV4YpMne80P+L57pjzkDqfvDhazmwQEcSxoNyDJKGQu8FrkxDYqbauLFmfILeADCmVkjpSNEhGOgR9IW2aI4wIRQRG9EwFDa51InOH91xT5nW3DB+6sDaXkGZJzYaIUEQFCEFRh2cGYm6mHDdwmQKBTDcRRmjcexKlWdyzJz2VJbc4zOv64o0NWGZYD84F2NyAatojMKC70Co0A7XXkOnJ0MUWzSYGZQz86IgXehHCXj/VIOvo0mGjgq3BdIXIGyJrWdnpGFBAXwskrsieqO8xKtja3xjS3aQPmhe/0pbO+1mqTGWpTxzjCI/KVslql4KLBusMzgJkDZXfazqLKnKaqxDJhdwiaVMVzAuZwbRBbuHB4BnO8lkcnb21U/BEAFv24Pkaet5Y2Eih+ZZybgjMbip21ilzEbHof7E6MkOkgrEmSO4JB0yfUP+klbNAQSUx7+f5X+oYWm6Ys/U1ZpiK7GcGu4iFqJZ2K+jJ9mCxaWNWF5cpBy3XBs7rhdjTNUfm47bLy5z/rsqpU6e0vr6hs2fP857LxgcP7P6G17+NN5mM2YubyPxwONAyG0H79+/XGptPa2wKekNwdXWfltgEGvqFpBlImddJQhFhlnS5XSI3Ssm5mNbuNi9Tj2rjezfqxCc/pxMf/KTOffYr2r7xVk0ee0QTHtImk13t8AK641p4mPeatQRpqdN0xpkb6nyroKZnVVKIDD9/6GcB+UEkUSGLR08ezuZVKqQ8tEfHhRrbEKP6YyghK6kv0AHVpBIG2qRlYdYGxgZovyCYDGKyQGqJG/gMAMdowIFBYTOruIq1w1q9/qW6/F2/pqv/63t09F2/odXX/ZxG1z1Fyr8nRVDsFY3EQ3CGjZAiXIanQkRY1BaLFrg0NoGednjTqKqfGaDgXXD0y1HhOBfnGDQKNhWapzxVK//q9Tr07nfowK//GzXXv0A7B/Zrd9SoHYSikbwhBaWQ8j4uWssLnt/RCpu+O/c/kH+Pq5w6iUZpVyTWReIdMLGPd1CVYwiMmliF+A0blJdr3/Ofk7/FuDMs2mrG2h5Ju9RXDl+h5unP0+g1r9aBt/2yLv8v79KV/5/36sh73qXln3ut5A1Bzl8iyXMU2Yu6lsmK2jPntHXHPTr//Vu1/eAjGh45qOYFz1d5BhsVV1+j3UOHtbO8qu1mSL1BXQAhXC/T5zyZICtEbisuKM2xqTh+9IRaNhWC9YiwX1gJBBYgxkqFhJ5B7L4z18s0uOpKlSNriqddrdGLXqDmaU+RRkxctlXXoDm/5Jz4F67lAMoOG5J3/kSTO+7OjTirG59reOExG1GU8Y4mJ06qPXVaPhipz5iFsBhgbRZGPp9hk/R5LWoJzoflo0c14EUNAw57qOXEaGUOyBCN2PWX2CRueUH0b1DhKlFzxswEsLYFZpnxVwWburYGgo5UzEgKiXVXGuGqyelT2rnhRo1v/LHKmU2NNdSEegpOBesEnAou7pDp30D4HuINQXFPsk74yPIOUmZHwLYN2ItRuGcFOfKa8Tpg3xdUmBu9c2Vm+NCTt5nj2DYiFJaiLL6ACWweMZQtCnrWsUAb4FSCMcQg2/laFBNxHfI/BYUWttrT8KgSO7k4g4XmuSeXC2ykeqMP3xbLiYFcuYnjzT/ObT34aG4K7n7zBpXTnDvEyLmAF44pvlkcOFyPAVrEa45cptXXvFLLb36tytXXqtVAjQL3ksfEJanYmDmnHOz4iLyuQiY3YqGBwxinCfPYXVpVed5zNXzz6xRcPxoM5PM7/dBHhCIM6rBpwPWlvJFI3nJsJ4cPKl74bDUvfL6GT38qm3XHNFzdr+FwpIb1CDZFYryr4DOtYf0CsK/Y1CrntuTfVi18Kef8XiNmqB5sR1ZySRFQBkkNGyID7kWjo0c04HN4wD1kwNyDesLnR2BEDwUjUZh6EuZZj2JsKEjhGZmNRyF1dkmDEfeZKzS47jrlnyUgR66PfVDP94DpxWkDrzLRmC9UJnc9pPbsOsdurGHWOIEuHMNiK/JRHxRnP2Ol/eSOtAG5AAAQAElEQVTQwpHSy6IJzBhzQ/1cCBkbEGftnjYutVtYKeKHxgMiLi1p9fkv1OV8Vh35lV/S8rOfrWBDkBNK4nPNEBF4FUWE/NMwCto2+VvjpqORbM/nYOrwqD20dPCQ9j/v+dp3/YvyPPB55dUMBSZAARkyjpBaK5qFgq8gWkQkL2bntenXNS0Zeq1x4RgiEi42l0LTFgGDMqKRSc+lV4YCkuilJOU1NCRjWapZfOiCpdnUmwcQcRw9iuvTUMClOzbQ2Ew4Jyd8qbu7ta1NNofP3HizTnzqC3r4jz6kxz78SZ359re1zZdUZfsCgchCEtyYNWzXkSZvLBfHRCKC5R3wkTjQaDjU8vJSB8vyPyte4hlgxGfioGmk9JYCOvD3eVN/a3CTy29DZ9icN+/n36mthKWtQ4ISLYxrEXBznfWf45JcmEMEMgNo2oNoFQSlaYspdRHh3IZOYbKHTvT4yGGBwloYIGe2ZrJGRKZBi91ZpIhIUNeiwxVVm57OzykbpJgBuoihGkjEUtfmpJIZgJ6V1uNRlNjICrjAMCKSYqg9Fx0jsOdYhR6REc3UAuBOXxD1TDg+btELOuy4Faqg11cZDlWco2W+3nqbFF5isF31nFlGQNMvYY6oWkMsdubtfAvCjNPfZxY0U8ZpasQ6ThVPRDgu+v6+BHnp3gVfiOw683jMpOH1BqZBIo/4Hitr+9Wa+VraQ1dWde6EtsyUl4jWmVSUhqKK6EBSBqzr16kzdo1ndXhQtrRNKod6r0xzeLzpwjwhBzMIjbDwnUoiSAQS5H2SDAEvtx7vpc1fEuYd5g3IIcBqQ69CZDKsM5G6HMx1EGADqOs+EXxoOlbpPm/iOam2ebHmDZ3GgIHvqYZUi4ZMU0Zds7CHXmQe2nFsP5cXKUuJIhe2s7MQUY88h47F1lLDVGLGURPkEVU9PTSz35sz7WL6YYnlQkezwOdaZo0L4inTn1hTwRxRY1WBaYO58DAHQU2GFDEH42AwgLLP05inbO+wt1b7BMYRMVsPnLyuef1BzyssxxIPFK6jB1hVqfpmuynt+IZekHje2XQK90SpsoXRgQ0Icz5gd0dwfaYvDZ1TKufpFNTBx9FQuYvHed1eGr5GvXjMQL5AsNGeGeayVBf1zbIEBJ7TmG/YL1y4oNPr6/JvB545c0YXeBFpeWlxSK+DH9zGvPBOeBJveHha9kP06qq8Ebh24IDW1ta0Cr/MS8hoNNSgGWjgJORo/LIE9rH2S0mWg8zXiumGk6HhG/4Jm5Hnb75Fp/72yzr5gU9p/WOf1RYvju3DD2iwc56XqDEhDLxqtrtE5IGUx8wAeNQkSlGN3yrgMMaGTpLKQ6fcGG2pGCo/K0uvq5PulYogQHI4mIalK/wT8gigoztW4J8vCeobRsT2OgpLh1DfUJl33S6ioLeqYWiqQg0P7MMYqmFNGdSOVtQ85ek6+Atv1JV/+E5d/rtsBr7xX2lw7dN5QVsmUw1aiOF5R4SiCakh6hxYrwjiA0IdggbmaEgFg20NkBI+RURG0ULnP6eai+s8wYP44NhlWmLTbY2NwbXffJviFS/V7oFDaoeN0gffgSRvkAQ4Y/o8JrbXYnz6pLZ//BO1Dz6k4s0E5C12LetbQRx5eyJE5nWnKjPyRBrOy+a5z1K84LkqR6+QrrlWSy/5Wa390lu19ltv08E/eLeO/e/v09H/93t14DffoaU3vkGDZ7CGa/tUBoNao9eNvIWolCtId2XDZnjgoFZe9EId/fV/q2P/5Xd0+A/fp7U//C3tf987te/tv6LBa9m0eNazNWHeYx+/EMvTKIhbIkQW5l/yN2UajpyPtfyidHqdTcHjYldeEQEIqBiqo82HJIB44hjkb4Y+jU3Ba6/S8PpnJejIEWUjTsU5Ks9HrnG81ViEfvLII9q9+XaNH3hQYqMiXKEN0EWYkFSCz6+QxhMV7hnFm4K5mYGu6xwO4pvxyhlM45qoXmnNoTUNLz+s4b4RUtuE2mhUmE9B4o5EwUtjOX+BTcpz8maJ0Gtvo5wUTR2jWoXUUDdhBcIkwCHP11DPGUk7u2yE/lSTb9yo9h7ON+bjDcExlm0CqTFrFYwGdZS1JY+h8BH3UtGChNUKhl46AGU37wUK7qfiPGrYxM+/K8gxTF1aScFPPyqKWkklGAwgM4EgIkRHSSdABLwxYDOkIBgOTIBQwwufkBSUgrCJvH/EaEmCRowqdHHbK+t4786wmS/u5fb1vWFMbX7xHzPP3NDl3I6tLbW3c459+R9VfnSbtLsjoc9jkfVRy1zScDAKDtZGrgsbcS0Nr7tO+37pDRq+4dWasEkYk1DDT9qDBRBWTI4IRYRIWkUKfuTWLUZBWQaNxqOh2quv0ujNr9Twda9WHDkmcY0UNunk2rGT6wg7zwHyiFBEyHrf/0ZPuVpH/90v6LLf/21d9r+9V5e97+069u9/WUf+9Rt16NU/qwPPe4FW2dBcXrtMg6UD0mhJ7WCgNkjJlnQ73lbr/4DD/ySbOV+8PhhSQiiYqXx6KOfGZkdzjOvqKcRdXuHeUhI4yupbQ53RMz0mB0sDF0TswSHxxD7nxdwL2Rq++Bs8/WlqrrlaPn+9Rq4v7yk1SI1jP6i+e7kVjVrmtHvvfWrvu1+xe4F8BWi52xRwwRwIcgeDJ0VtcHTkaGU5qhadJS2yHibQBstD1A7RgpUgee6GDMGHTxmtaen65+vou39eB9/2Zg2e+UyOBfckH/fMKymNQ42kkNSxXPfQoixAQtOQz2sECFqiEs6dwrlDGRzVok0WYcvnWgw0IZCPt2h4OwIzUuKe73EVhnBJmyTUN+QKNYApZYsc61Bp+6qECqBkqnZ+tDii2qtDoviISJbyJeiC0GEMsMhEs6FBNmGoa+Nzg6SqHGPBxv5IWq9N2VVhc1xb57T76AM6963vyF8IP/w//0InP/0Znb35ZjaRT6js7IjqCYBjDVFp2P8/a//9ZttV3vmi33euVWFnZQkJJLJFNMYmm2jAYBuHtnE6dp/26b6hf7n3P7n3ufdpt904YEBkg4hCgEAgQJEkIQQoZ2nn2rty1VpznM/3HXOutar23oLu54wa73hzGGOGNedYVXujUIKkhvVvKMrYX04PB0PNsRG/sLjI5uBCbgx6c3CBzcF5nlmbQYMXATufQiA/767zXLy8spy/OWjav0lYXHtgbgBlLxKuQBVGVKyumTPMroFVDsUymNTkAk5Bri4UgRlR5lgnW2UeNdMcP9OasHy3ATKr+siwZ3b7AHQFP0rQpFlmmAhs2DEBNoCmXp6gwcIOZlyYk6uxoveE9iQm7IRAQYeNYIDsu4+HoecT28aQjKb1aFebLaZTRYToHXcmCkS79Z6FAVXXZwObNkyPXmfE/Kus53vsWBWmEpE4IoyUA7S6FsZOYUilBbvAx8GwS1xZZ6tUrahklIx7zip32puzvSFdEEQkB7Wzz5ZRJqoplSJc6VlHxkMdcN5QhkyTcw3Wx6zSjAFZIg899MHR1V7IEgmpiipF0BGaJXfQZupKEmNm7hFhlc7Zyrk0vtsZpCawMUxPdqcCcPZNGLXIo97GMoPlCdgZT/3hkNG5LxGnsioESZk8InTvjlgUR7dAioCmp1nqHcPFgpPXpIX4mfGVaUPGiGpnulKTkUgypMBmgGtISCEDMhHf85oFHOu8qMUzSehouVWBqSm4hoyH0njCi/tzAYxVW+ohsfFJ6XwJnRyxxFDEJdXljQgFfIWANiCgT+ywdRzPEXHOwbiHCHyA5I2B9MXJ87c8PCRUTZIeiG0bA+YUZmEPtq2013wKynnbHnftbuFZ+FimInLMgXDmDMkzIOrGSjkmE3QEiXkYCni2Puc0aKbN1uZIlZ8a2D+hE0WEpj+qNDLR0p8EaW/cy2aw8BD2EY6ibMEYihwFjoDOYGJdIYiV84Pd0S2fFdjPMCvr6Vk5NFF7TYY2j1gGkZ7E6E0YrIXtutfVUrPGPVQfS4taavO/Cbi8uqJjbMh5U3B1dY334xE6HrfR+0XOD0Jjv/CRwg9Yi3sW5d8IPMCmy/59+7R37x7Nzy9ozi8jPHxFRD6UCSya1xqUvfCWVnI2ku8eIu7o9LKWH3hQx7/1nfyHp09+4lqd+taN2n6El/TV0/mw2PKA7pdLx2r9EEmMYkyNdE4rinM3Ixp0AFDkYaSWzIespE1BXlAYAloJWVvaVl7ZOj1ys+kB3WQCOHCg8E3b2Gsv9M4XmUt5TVmHWG4RgUnk4SgFrFAEwLwsJKoRfkWOY6ao1XiBtb76xbro/e/RpbxsHvr9P9Tw+Vcr5vdK+Ct4uI3qERSU3gVvICQZxFoaGuyagsIATccgyBJUYVA6er08D4PpBFQYoTfRI0dvVAhEVBShZs8BLbzoJTr0B+/WoT97jxZ/42UaLBzUgJexxuYq3Y+y+eVtmyrHSMfLy9q670GNHnxYsbpKklbi/OFgK8EeJCol8FCFAJNfaliTPRo+50otvPE1Ovgf3qcL/gsv5v+v/0MX/L//iy74r3+nQ3/zl1r83Xdr+IpXqrmEl1vWsB3MqWXDwb/1qIxT18FkSBwP0aB46Yh9e+UX48XX/CYbim/V/Lt+Rwvv+30tvv9PtOdv/1z7/o+/1qH/21/pwN/+sebf8SaV5z1Xoz37VIaNhH8D1Lgt1SJizkPAv9VTllbUHj6isrGuWgdItaVPCHEOEBJMQgwG+Rs8c1c/nw3Qq9VccYXciofOMYI5lZSwjKx/R3tttx96SNt336f2xFJdY9bWai+7oci+BIMJNsDakydrnWsbCO1SGCBxyvPErIF5mSchHQE1DLh/NOcdEm9paHFjOoX4moAk7MR17n9/rl3mHGAjUm7FAz4V5WhTQnTHCAMEocCoMILdDWnNUIS8gn/bcfNHd2vkua+v1Zd1z7075VrT2DMtGdQ1n8MNeUgi+aWWNUm6caKYxA9mWDlVWQZxwFYRaHg55SaqElw/iANsS46OYEX6DMutRm52j8APJp9HlFby5BFTY/UMySK01ktCYA0CyQwQgGiFmmNxXsF9XJkQoewXEA1WxpLj93XIrYoljk1Z35TYwLdXy9Cibzm7W+L5tsOhlCDaU8va/P7d2vzOrRLneZDHMR0qxE8mAeNvEiTEigipCChsYO7V3Etfpr3veYuGr3yZRsM98nXbcv222PmfCcBQZ7QMwSoUtEAoqFBi+0bjvfs0+I2rtectr5Muf06n0RktAq9ZSIupTFzbg0Pnaf6FL9K+N79FB3//93Tgr/5M+/7j+7kv/Kn2/uf/oL3/5Y914D/+gfb9xbu09/ffwn3qNzXH5tTgqis1uOhSac+ctryBuuY/oXSCafyAJT3jru4TA1FD7sGlFyk3mmPMPAqAwusMYvZQzL8bW/wK8uwQ9NQIrwBEs0wk9efA4NBBDa98tpoLLpSiIVBqFaJVMon+moeho+X+FMOB/IXPxr0PaeuJp1j47Vx/guCP5jJeagAAEABJREFUc54kggaoqyskz2nbyM1mgDivbNJC0/nsUkJBbp0QBpEaIGAafCMYGlYAxl+w7X/Ri3TxH7xLh37vPRo+70VSMyeXUGyYgCH+eEnJdygkAXSQo4sM5pSN1KrFCD3QhFoCj/iSwwkGWM9EllvB3etbcKbjhyBXxxiw0EY2BgoWoBztQ8ikLesBL+4BzBc/2/sLSMt8bNLHhibQm3QMebAR0QJwT/vAgjUwbRM4TAvI8SGhUk4821hjkTWmESvlEMYt2Gtk2iDWp7A+7faaNp56jOfAm/XUhz6rwx/9lE5+80at3v9zbS+dkPzFA7500pHboxkw5cmxnM+5o2nkz9rcGOT8m+cL7YWZ3xyc97MrG4YDdPZNHwj7+P7lfy5ndWVF/rLcG4T+k+KR7/WZz9YVzLoSc5kfgfkKrEBfENh6SrWpvOyGZPoBGxngjQzyQQAqLZojE5djEhEqBvTqDDqE3TP3CALsNsGZjrSOEHJoslXcucxo5dbzxgbLDDFhIJKhdtYndR46QJvHbjqHqZ0oIAAkqG2Z1cgtIoRK2ToShMhjtfOa90CSjNF/dvbyxAQp6RndKLAmrXRUREhARCj0y5vrJinXIrZdEFxlEAGMI0IRU7CxTQOXel/IKDkhL6PlqBwWqDrbFxQJrHHOyRjDIhTgs3f7lx0qc4YdQhjLeohJTM5BdLVb6zKLIrCYBcEDaKgZ2jp4GaizetVais7VrHlmcARXZJjEJL7Xg8SIogL5MzVCR6wZ7T3lrE85LhEehCgA7Wy4RCAHZhXOeQZkvuJD3JmWDveo542L/FnRa6bYuin3DFRUXW/PQlTBucbe0PqOTuShi2WVwazBdA/wtvQyatdiSCh1ZpuV5mLNmDhO7PZzAmwCeMY+Megc0tjCWT6F3WBdR3KQeqriqW5KVQ1nU0/swr2lZ9GrprIzUmDiygyQz9gdxTeCZzT6n1DOVrjbbbYe2xli9zFJp8ixDqYNs95TTaV2jrbeKem4cyo6/f80ck2GszjOXh/nMDmL1/+cyDnOuDbODLFj2tjb7UyrWcm04N53IukFs+bQfhDzRl/+24HLp3TixEmdZgNmY2NTLS9sPse8GTjiBXc0HskbeRGN/C3rXjYBvSG4/8B+7WNTZO/eRd5l5zQ3N2Cjh4cvao4IiZ4gXym1Is+lIEw8LhrxLezq44/p2G236/C1X9LRj12rpS/eoLU771ZhkzJGW9wwW/YNx7xvjuS624znmAA5ChdU66dK5NOOgm4+EQPd7BQKJMJwPZD9w4Hglc0aTTjRwsAQSMP0DDSsj6fNc78aiEgbRtOesG2DAbmA6CHgDBJ+QgpmbGQsDYyjVUHQ7j+oxVe9Upf85R/qwr9+vxZe/yY1F13MCngVikhFjFDwEGxIQUw/EgnForGCRawrwJsU1nLtTQPVNIrEIQlAL9feg2or6PKeXeAN2OUDS7L4qYEydjryDRY0vOoF2v+ud2jPH/+O4uUvUEGGltptF2pBDlUi5N/QGsdQPge3nzyi7fsfkn+LtIzHalpecIGGl4esjUw7O4GYByVKzUALz7lKF7/3vbr8//6fdeH//rfa98fv0/ybf1uDX3uJmksuUjO3gGmokNe/pTNmU7sFCr5qGoXXI0JuQYGmzIZ1bOQMzj+PY3C+mvMPyS/KDdfF4OKL5N9imvutV2vhPe/S/r/6c+3/z3+l+T97r8avfKm29x1QmauxCa8hwSuUjiYRm6Bj/wnx8orkhHLmSpoKeIsjoFxLNFXJhs7wkos194qXaf5lL5H/bbGQsJZkW0Bd8zHLNeSa9/xHx1jru3+u8UOPqdna1IBDJ0rh8IJCrQDz+Hv5uSBV2NBvnzqiwktTYYM/42GNGVbuUC4AX3c5f/JSw/1jcOH5Cv9mpkIqQTc05uwMbpBDstnUrq7LOQJpzSNT2tECc0ATDfk7Oowzf41JJq4Drh02sbYfelhbP7hb46NHZQ9xJCJPSqwQ0Jm/aKYMkkM1WPvLgcYM69hyv5RbqOrBDWC1ofFgEI0wrZGPHcdNiwsqzZCpkVN2ahTooKrMfgbWyTJcJQhmQG0EQxdhgSUGVTk12hAL7WxVQjjiQ3MeaWFOmvPZSJw0BtOVMRA4PqhGh5jpLeuo9Q0VXpjznCFwUUMNDd4dIFMMOHWKNp96WmvfuoPNwbskjm9wn3GqiFDEFKYpvC5wDUBEKbjmztf8a7jO3vFmja+6SiPfN3i5bz0Xr53jdLYiN1HxIg7TpcvNuBCzsFnVvOC52vOO16l5yUskNhmt18y9AOcUnTGQRx0YpT4aBV/ixIFDiosvVVz5Ag1f/irNvemN3BfeqT3v/yPt/09/oUP/j/9N5//Xv9GF/0/gP/+5LvqbP9ah9/++Ft70OrWXX6p2fk7RUHmEModopkHmTXoOHESJc9CyuUOHNLzkAsW+PVI0korw3gGWoaCXDlgXqB3dThZE4Bvp0kDNXXaR5p77HDWHDghWoj5ho5ASHFK19edKcEzCdoi3uc7yvn76pGQ/jhmEJi0IkOcDmNrdQ64vqgmIw4m4ygq6FigWggUU1daAfG4NkA3JlUAtw4VF7XvBC3X+779DB9/3exq+gGNe5sTDBpZFQU3hY49/7SRFU+k6WqJgpMtQCmvUA5/bmBX0hXwaYEAxDc8+zajFDkA/6agRJhvMLD9jMygidERFaouCFEGOoYiQ6B6Kql5VIE2waGjpmpXZD6BrR0u7qaTqGVNe5JTFaoYIJiV0WZ2Fu8Cq1COHxgVC8vNcztEyAno1WBruF+JU5qwpI43WTmn9vnt19PNf1RP/8lEd/vhndPK739HqQ/dr+/QpFd9vCeg4DhpBMAijCjM8596AY+rNwXnut4ZFNggXF+fzNwcX5hY04LM/wj4Vmm5uI47r+uamvDF4iryrbNRv8hnZ+oMwTRnopFZOFZqyNG3mDD6yVWquUv2IUzoz/xSZT+KM4UzfnSap3+G+g9lpDHd2bUZBu6uzFtNDPbWZUp09Ai/lJHZPIHcIW/UiDrjZCWBSU5jYLe1kecwJFDGJIi9fcrYx6BnaDn16ncPYx8zGhmrSU7Nepnt5tXqG0cZnqM8idEDmeIbpRHAWn4luN3EuWyfZbcs5eNa8Z7eVFz6PWMlR2bClJ3mWYUc1HRPESZeYOiTfsbPROxEo8AKdpc/67lTHTnZXhInfLrOYtYtdIf4vZ3cmaBy/L8wnf4I/KDs763qwKCEvDlP2BiAjcvAR5rrDgy7LUGc3PyFg0jwmJoEuxA8+kTTDpGPf09SW+l4Eg6g+dHNy+WDmHEx30LsmRjZzNqUonDdBOTpemnnQzub4KSF/CaZLvTIgdN6MjS4xMgkj1VY6O3OWJiAztkxpO8uZNvQBjc2rNnxlgCvyDSUJFyVZblPANRtQqAJIKBKgISMiuYCttRdTkDWu/Q0stCIiQYFJB/VbQVtUQHPWXrV9bEw6/9lYPR0RkADmPiZQimAMgYFOTpGcc8yM4+X4UCizC1PNNusLDt6cSbAygxMMfwfycTRgRqip3DqbJyBOPfUoAenuZIgcMu2gq52NerBQiAMASwppAqLZ33V63SnGEsJ1s3DdaUAxPcZiNsYZNIKIHLCsHY6cxHQMojsPHMqqiQhFGMiD1KMBkrKg6KYN9jN402+Lh5llNh1OLJ3U0skl+bcDR36hw7DlbW7E5su4A0Qa8pK4d+9e7WNDcP/+fdq3d5/2sCHiByo/YA0GTdZhW0Mw+DgZBEOX4zq/eIgq21vaOn5Yy3fdnX8qfPLjn9PyZ67X5q0/UHv4sIS+8HIzppYxG0AtYN9iX41VzlgPEjqRUQLW2NTpMyYNRocmR6+ll9S1NegRwjIPxtRZ0AP6cPwSqEKN1xy+JBYUco45rCIi195XJ6QSM4pWKxBcyI2wNZ4ZwHwEOmIxSXRUC+0H0rF/4+43f10X/uUf6DxvbL3kpWr27sGMqPaxvwF3mQccz4CYWHTWsxQMmgohfljT4CVem+u8mK/J/7C3/z0/+Zt4joHwSSjUYh5M0hqS1GaJ3M0ZcRgY6FBWAUUxXNDcVS/UvneyMfjet6m88AXaGiyquE4MfUxLCbXw9U+qBqI0jY6f0MZ9D2l8hI2nrW2xU0guXh8KMQE63rVHhCJCDBUkNf6T9he+UPNskjWXX6ZYXMS/SDgW5gaFUcg+EWA10A1sKFRbqEx8Aj8OSSoiQhEhBhFQmlkfpGrYZBgePMDL8/M0/9a3aM9f/IkW/vz3pd/4dZWFA7gVsgUgoGggaUBwY21uaHz0uFquTzUhNY1wUORPkkk5vTzYRoFCGlxyiRZ+85Wau/pqxZ592tGwLZ0gcQ6SN3JGjz2ibTYFW/8vnnwh4GPSYtsSt/WxMQbG0P3+X1mlzqcPa8y9RH5Bw54l8sgSO3hAd73PHQ0rWhS8lDfnHVRceEBqBmpxDOJ31qCQoklJWVllA5INUu5LOkfDnYmgLIAzWECtGSB55XH08YSSUARQTp7UiHvR6Kc/12h9VS33M0UQi0DEKMRoIQW2j0nNtFDIXayZOEd9XikbcjCHVDkLWPuCkNJRZC3OxT3WG3Lh4yyuNdTutjcECQw+JpYL3rR1cgvKtV/BFzqoNaARoUCQNDoLyNf79dhi+Ryan1MMvSk40ZBJiogKOkcjful+q61w77B3EbMrpAdEPTLGHVMV4tl+dM+9Gn3tOxKbsqg4PsJrCsIuoubWrub5W99c8SwN3/xazf32b6kcOE++R1hu85ahcA4p5K7CWEQjZoFuAU7UPPfKoYs0/9pfB16jOP9i4ghV58hxsb1rx5s43YjAdRgwphc7WVnB7g0D/uK8Knx5Vua5Bx06yJcJF6p5NhtrV79Ew9f8lhbe8Rbtfd8faP9f/LkO/se/1j6++Fl865vVXOjfxiMGNWdQMJwEVrbkoLrjC9Vw3cd55yn4kkKePxVzNFQtZ2vEB1bWMJeApjMP0bCGKdYFNOBtruCzf/CsyzR49hXiG0EJeQ8h/yhbvyYO5nORTBK27famRk89qa0HH9X2Gte01wZIvWsQDVzkbMVMB1LIjZmgN1UQTABZwaIgKCgLtIAiGnkjQsFaeIOu5fNoePmzdeAdr9eBP3i3Bi99OfcjPk/JKX/weL2w9zVRoImgYHCskhSMu22MAes5+FCMBa8CaaFtemwZ98kwYBOBgl5D4oOL74OoFNQKWzt+PjaG0s0v3eyvpLCzvyE6SXQy6oFyZ+VyNoTDJgCkGS8g6CjoEEqdpdFR9jWoVAvTEUFw8yWtYFC7hiLTaBOTQjZFWXmqyPOjw54zCnN5LY7J4XtuKWPFmM/9k8e18eOf6ATPiUc++O86xpfIK7ffru0nn5DvI2Fje+NX4zo7AO+4ygJEDaEB12HTDOR/13OOzUHj+YU5zS/Oa5Fzex7ZYNDIrfhcoPAIZkusbZ6TV1bXtLS0pKVTp7TG5uDW1hY1tzZPKKKYPjAAABAASURBVNgZAs7YIMERo6JQhEE01gl7KoWuHYkwAKrU/CzgKTfLjA1no8OKCVSLOk6ESbi+Xm4fg8RoYQLDrhrVNaymlG0Ax6vHeaoS803OuINQSB2dWMwX//TtsfpzCSXdYtCkE2FCmwgFQQAzBkonBDI6Yp8GFgm7MCAo4D5LEc0DsCMXdkpA33VMOmqKoic9r1kahUUG0tEjQYyixQxATnqgN3hNDXVtUJPcvEHQhkLwEujyJgGuDETXUwfd2ddYMNhFhCIqQGgConkhOsjQ0DvzYhMGBmLtiCtkqNxNBXyY6cDxTIblJhKCsQfq8+QS1Fn1OnXNNkKnSSszHOVy8OkFYI4FSHUfBrnDG2EBaaqCxz6o3exnWYEoKBzbUOeMIHugDSkdVNussR1meO8jcHcRHvX5Bx29+nnsmHpHsqAHPCLdesEMjnPQM2L1Be6whaFPzJLOYSJK4iyilM8MoZAyRzcDEJ0F1jM2X4yh+vOMhigdD/RLe2BhAJ2zV/3saFPzBtOcHj3JQax1Vvl0tEEPlpo2ngVXbZiV/Yp0IR65d1ojQ1BHaoSuvZecye3O7rnYKlh3Y8MsbX4WrDPMypIORgNoZz+rcGLiejy1mfQT3S8jzho5z7vOc2LgLJ3MKNmJUrMuVidM1bAdk36wXZ+wnboTT5DF9UZnaiKuxBnHsoqnY40eiqkIaieH4Iy+06LnHG0WRry0rq2va+n0aZ1ks+HU0in5H1DOGxoxWzY1vAk34oG15WGoGQzyIWnf3r3av28vm4F7tXdxT8rm5ufVDAZqeJiPaPDuOsn786uTdPeAopadhO3l01p/+EGduulWHfvMdVr69Je0duMtGj3ykFq/kPMQWPDw68CIzUA/HOYcXBs1WS5yGGznHGbzSujX1w6p6C0sMAi3SNBMs6ZKe3srkdJNCQ9KklsD7ePr8ycQFIhAYDp26apPyHd6RiO5JQ3R4z5N4N9/2Po9ctBgRG/3HNTiq1+pS/7ifTr/fe/V3POer5ibJ14R6dVwDAyYTjtr1a9JgS7WDBpFE+JAqPAytn3kca3/4h6t/OAOrdx8s5a/8x0t3/w9rd52m9Z/cqc2H31Y7ekliYdesRlTEnj45VgU1hpKbRBPFfrRogi4BBI3zl7UNHNaeN6Lted336nBO9+i0ZVXatsbEJh6rdju1ZiHe8LzkE2Z0WhrY11rDz2mrSee5Pxg4zJDMWBHCQTf1Z0TkUOCasfQGzWu2cfLIOyC9VDCQMEaWuYN4gGxG8AvskExiYlhLNZS0LPgXOHBMQzUnTmcnVLtN7d3f/5D9vt//73a+/7fU3nlyzQe7pEfBsiuAf6OERGUFPKLUP4nHseOK3OxwSjHVtdcQ1S6QyIYEJo7/zwtsOk69+zLJV5wRJvYzNARofD8o1FZWdbWz36h0T33KU6dln+bpbShlqBFTcUF3oCMVzXKQs49ZczGbTlxUhqNqVVolZhx2iNUnKcZqPgctNVgqLjgkOYuvlC5WaKiCADcFOX5bdyUVi1fYpQVNhD8gii38LADSCECAKJFkgrISff1DXjtGoTMvSXe6KEHtP39H6s84X9HcSRRJyXIzaaeTIbJAWl0hJUAERFixVq0oy1oime0GbMWExHLRimhnLoEbSAOiohQsCkYC/Pi4Oe5b62NHKmgN02GFFvW08aBMgqZulrMy/PDLwK5XGH1guS4mTZopsGzHuLFWD7XiDVVBqQBNNttY0Dma6vd2FK7tinfK6r1TN4UhCulhBAEHf3pk9q+7Yfa5vNA/vfzGnQcb3HdJXTxNduYU/hasA67ZjDQ8IXP0/zb36Dm5b8mtXMa+F7FmrQ+ltiGWBD85MZUC9lbckUE6wE0ezW4+kVafPMbNHjBixWDOYnPIrkWfCKkiAAQq2ulo10H4DUIY9RhsD257RTkElCQ5fkfjXw9tOjbAdfEkHx86dZceD4bhZdrwJc+e17/Bh34zd/Q4MILZF9FBk0EldgiyjCbECmF5L7aeOPxvP2yb0NdrADaah2YZDdLTUlbaEAWWAqccoZinvMjX2D2H9DwuVeqedZlYmdFVskxEjRpEVHpwjqRXwZk28sr2n6Ee/pTfAHIF1K2skriOMC0JObMEF5JGaOiFwAuikQcTRpOSVfcQhdF/ni9xVpHwkD+92zH3BPjomdp/1vfoIN/9HsavvIVKsMF+fMtAj+f/2AfT4MUygaiqzGDXgaFIiooRA9AtOgA5FkwQccKzqfCfaL4P+PhM8baIKKtla3kKNcLlbnAnVQOHhjTTQITDVk0bZ2BUS9MOofqU6ALEWb1/f23l7Ha8jHP45H2JVWeiygEkVHKZKZSkzHt4IL5g5Q2ITlu0kqKHBX72CHi80bys1+LUYvAWX1v3T78tFZu+34+Oz79ic/p5Ne/ofX77tf49LLKiDOHNXVOg+yEb3Zqi8hBAjdcd4NBo2Yw0BzXyjznxDzPtPOLC5rny6o5+CHnQURw2ta4IX7Mc8/Z2NyU/5R4ieejldUVbflLPJ6bMcaKFIxOHxKUzt2Il0obA1n3rCDpcw+47FD2/s67Q3EWpuxYIBtUiWP+Mv/d+t28o/UT7w99yrph1n6W7tQT5FomDET0QU177QzQfff86yx6yRQHpAG0o/t2MivInJ1hvUY0k1U7WtrukMwwO2pzQMOMHnLW37QB8Vl69bW+zs/UTjNbcLZ2QnMdeVbU+/8yu6lzWjKnxIj7CJC7em+xS5wsXvQkzzj/ptVX/XSMmSMQiA2TMPCmDZDP2O1nOKvRLwng89hQfZ/J2EeozFRcPYRkmruobzvOPxsYeqVxx/efBRYlBAGTmB0c15A6FhS6liNx7AC8TKhv0RNVBxfM0tJQ/8PNGZ8ygRqxXmzkwA4X3/vwFtxOUDYKyQMO7mcMaVHGIUCPLeuDRPQ1kKe3sT9yJRA8ngFQuYfqj+mEyDGHsK4Ek3T33Ix7cJE2I7+RAdPUdvVkOZi5HEKxDsSA93yqDocufs4NXWLEtnfIHqaizogAzgzKlARP7NiGymNLd0z7O5ZZY0NEKCLEoNqgk7AVtdoRPhSMu7uzT22sjbPaOZa1WV5G7L2mGvRZR8WWG9THM2OQeokmDbnPywxsYcYJyVhgoI4WBRxY01YfYlybqzI2xMQg8EggXuKeN57I8PExtxd4svY+OIEu5WBqFT6GCBQdeCXhsIJCVgxwk+MI7V4wSiCHQ7lig3UG1EpAmanBlp8LHH9q4khF3uDz5p8fXk4u8Q0nm4GrfNs59ovTGD0POWNgBO9NwYjgQWlO+/bs0T5eVPYD/k3BBV5a5+bneA8YqGkGiqAy+vQ41fVgKhACirwZQwEqPDRtPf2Elr//Ax3/3PU6xgPd8nXf0MY9P9d4eQk7bwkVtWwEblOLay4EbnnIa83zmFh4oBbBPT/ryJDdfBIMqPGCoBcY21W9x0LNKLru9bRNhCdRhRHQhso6XUeJd3t0kiJ/jIGiSXOsCUMVMWUUEcofaurFiCrJCWBdJiOe67Iua1/cp72/8Qpd8pfv06H3vFPDK54t8SDL4pIBY6KKYyEecmUnIhbWK9OgNi3WkFdQxcaatp94VOtsAi5fd71OffLftfRv1+j4B/5Nx/77v+n4339Qx/8b+B8+pBP/8lGd+tintfyVr2nr7rtVTh5VbG8qOD6FeD4UpOp6gA2ihAIom8sxKFUMRYrBvOavfrn2vvcdGrz2NzQ6cJ7GGKBi+oWjzPUC4/r90jxmo2njsae0ef9DapeXJdtayez7NcAccSgiVBsxIHw8CoUW1kMGNqW9YZE0fLE969aCTTf4DAkxILYjQCqBBHlMLIemUFKbwIFuqmAZEQriiZd/RVQbvygwB78IDthoWHjeC7T/3e/QgT98l+L5L9A4hhKmsj04kQfWeXz0pMqTR6RtbzRJaSOHLYx0rwO2HYcAHWPwkjPwbwhx/dqkQrXyaMg5qEuIz+gp1vjOn2r06BMq5GPZNEY+xsbQgg0FXEqDe8OxGrKcY41P8kJ20puCbKixRrgJM/WNLJLr7EGhXPNmIB1gg+HiixTdb3CiUUPBQZwKEuYqfJkhH//tbWXLoHW+yTMUwN1+xj1vmnAYF87fkjhlHKty6ri2f/wTjX/ycwUvd/2hEwfccRqwbQu1y4VMMGGooVXfinLdNjaV5xdiMrFOGEEw2psyIjHq7MHoPMFLaOxhY4IXUWFVWIPSBrYGJCWw5AwlFpnkDS2UyGY6OnPWC/sIR8YXLIytNoiGWrabAnbcV2JhXgLbzoBp16tlx+xENuR68pcHhfkXzncmTsDs2OLLfCB6QaoDwYDNkfLoU9r61i0cg3uk/vja3kCVdnIKg6cSUeeFu7yR4+t74N/Ife0rtPDW16u58tmKPDCh4BxrmbsMnrTcgvOPqBx/lpjzPFQuu1Rzb3y1hnz5Evv3Y9QCZCzGkPYHFWIE2B1tSiNHS4gJimINRN8jegrLUETDrMhJ/uK1Brd8K+BjmjBAPzdU2bNX4su44JwojmFwpKiDsxjM7QQMiOt5NHxBIDY7bJfu1EZmCi3CCjePlU69JT0BTaGM6SGvhC0HF1+o5gVXKfI3GOs5qS6a3BwSKKYN5KznM5sr8Jts7Gw++LC2T56Qj51Yj9Y26ECkxJMOS4cglnwdGiMxiRGUOjE29IhaZ6EWg+vFQlKDJOS1HbEu/k+n9rzltTr0H35fC695jWLvAerg+aMtErX0a501u6BMhg46kpbyXOd+VDY2qAEdItcV4JLZxKhpK5CA51u2R2q3AHhRm5EBC45L4Nd0ZEgBCDF5uYqgJEsKg1fTNbqmxLY1pC0+BC3wkR6SoBlQiGYlqOu9SrK1QdhhA1LOG9Z0GkoRkQLnJZ3g4Dt7BObNFRPwoqUt2PGUHlROHNtZlvPBtvIiHnqY9APbpvC52K6vafORR3WaLxKOfupLOvbJa7V8yy0aPf4knxPcf/mcLxzLlnuSfdPV4UyAHcdI1BAR3O4GCfNcc/M8384vzGmB+6A3CYd8ljY+J1iD0t0LGq5Xw5g8a2vr9U+K+bLbX7hvs8k9e5w007wUEYwAI9lVAYbOzEUzxdSharlRbeD78wtShEiYzsVZ8UARNlAd+0iUX03Rq4NQoMYPt4IBXRZVKOrMhJVMF6V5xklbC1DQxUWgvoUCEkCfdnA9hkQbFUKJPaprERxzaFyV5w42GJG4E4ICQURACUrosCaB5yDICaCygU0NvTxp6wwOA0R4QGDEQrMq8nskEjmGh4AwyDnktFhlXpiuBzgBOaRE3OQlhX/gBeBJGAcCPNEEEZSOb84FVsEwARMS7gxSrjm1mk8gFCwBJNkUSHmPO32mQlEAVJ1pgDuw3CAhAzpaNEpjlBAxkCoT6sxmg0AM0LPU/sTJdcUv5ZiwEHSKgw4FY+2mDJVTanbzmjRrpueOxQWPCtRpwTlgeizsX+PgqgThy6RtQ5HmLAAqOUMz2UnsAAAQAElEQVR0ggLuOmQQxNBJBOuuiEgaQhK0ppFwUxUlJbdA0JgNc0BET8HMdosNVJtFg93rEUjFrLVKL+rjOckOi8rYbALYcPwoyToYGUyLNB3teAZJEXgCk1wQSNS3UEAaBBUJOlsLhAaQ59Zlgpv2wHvKQYUUwSAv8C4Piw3UX+Pt0uODil61ZifgmOnruFOY6PGqascs6k8tR6rWU8szeXQZ3xEM8MTz2HNBRENBaAAJEWApSNPmm8kEEKd9Hx8cgQ+A6iy9KGK3vpxhZ4nnZqjzsaQ366TR8xVHRMaunMfw0EFo8kOoQApipEOYh8LGo6ETErPjuhUzNwWrDSnxSZyEK3aNxKB3orMi5zWcVXnWjGda9ueC40SEImKnkWswWGpsMJ3gOl2vGfv10cxPwcc7OWKHIh24j+U9uP/tQP9bKCd4cT916pQ2eXHzA5On0PKgM+IlztDyIDXgJWqBb0r37d+n/bwc7eOlZMF/UsGLhR+YBoNGEQEICHIBqq3P6Sm4puR5yds6cVzLP71Hx792o45+8ss6/rmva/X2OzU6woaHH6Jw8Exdy5h6Cq8fBSzDhJZmMsmt8jh7ItZaYEBZLJs55mZFQZYbMBE3MDEVudktwiMcIUP8BLQB54hAUgBk7r6vFVU+aetDbv1RwoUUBVDaJS+WjHkVsJBGhOjKBtGwK8EzaGXnFrX3JVfrkj/7A53/3ndp+KzLFQ0bKWhJiV8jhZSgvhHZ8yaHNycaatfGurYeul+nv3mjTl7zSZ38xw8C/6aTH/iYTn3kWq1+9mva+MqN2rjhu9r4+re1+uVvsGH4JR3910/r8P/4sI7+04e08oWv5v8YqtVl+bfYgofzIIeBGSlrCIoJQLREHkIRgYC6WH+X4z9t2/PqV+nAO9+keMkLtcmG0HbTaMTc/KfDRawgsQtePmbbx49r476H1R45Km8COJpVws49QdPmdEGuaseYAuPOBp3jBud72iXvWZAX20It7HzLkJs1vCiEgRcEv6BrgB2hfL0UfDMGvPA1RIQCPgE6GXjPpxkMNbzyhdrz9jfnbzZtXnSxtnhR9eaEekM7Mv8xG/jjp49Ka2u9hiKJQk7RCrHhoOxggKSnfKJD4EU36iH9fRXg7c75sX3fg2yO3SsdP6FoORYa1M2SUudaEps2UEbGCrWlqD19Wu3xkypbdcOOkNQbCp/LgWF4EDIAMiIUETADxXnna3DJxWoO7BXRNOC8GqpVQ80Gr62xNjdVeAkX9y4fu4J/waNgRwmIShbl43EGr2mzHuMUlM1VjR94SOM77pYefVJDNnDnOPaNzwvikoIMkrHcKDmToCObJVCuOghJJdzrvElQeBlNpYf0MYEngSKqwGMEo69VhWJ+qGbPonx+EQkHMgQ+IJJggZSJBVREpMKqiEpTgCIaZTgcsM6RQHQ4FF4zYV9wQSifc6aLqB9B4TwU936f84iEqTz4Ib6uW6Zl0K5GfL5QKltbeQ4E8w/1PzYtDBWcz9mCHZvgHHfBZXNN43vu1eZ3bld54kkFx4BBCXbANZi754hQbhGRdRTmTCgVrk1/YTL/ttdr8NuvVnveBXIOuzU4YC1KoielpqM8r9i7X/O/+cr8z0Xi0suJS4WO30H1QCyaGYK6niSxKQ2Ua+6gWIZN4TwqrAUXiYwNWCoiFNgWwL8laPDat9z/Km7UorPe88MYH3JPenQUCwNlzgApmQCCWIND+9RccJ5aPrvH8MVyQJNmfwOCTh7RE5Z16wDZAMF8Gu5fc8++RHPPv0rN4h6k7vjQZV8DZ567vAaAsVgHm4zZ3N967DGNH3mcTfg1DSkq8gA6ToVQSJyvokFBUmMfh8BUhUVBjgG8e6aFDTSuFVLi3CgRYDygW+jBoYt1iA3Bi/70vVr4rddI+9kQJHZEKDiOEWmuApYbuqwf7HPFotjc0tb9D+rUHT/S2qOPy5vgNi8ouRJylAMJaRUiExx1wI+5zxQguvM/44uGjlEYunPCEY28crOOooysJLKlWadNet7L1tMESJu0z3o6iemEqrbeVB+bNEqZbSAiakSPBnW8Jg1PusT8lIRqpoIEku57SDJFiogK6lpgjQwVRPaqYDKsQEZssRkjtU3+B0LtSKNTJ7V6zz069qWv6+lrPqOjn79Oq3fzBQ/PC8X3YtbXn0/9cctAXiziuIf4IW9EqOF6G3L/mx8OtcBnff7PxIsL3A4XNM/1MzfHZxV26prtB1xTRGB/eEsrp1d06tSSVvhiaXN9k9PdJ7WNw0OCa3ctTAvea1Xn6pJyzbNAVGbS2LQJcOqgMaYjcNxgBsRAQIeuvFxnYJI+JqKKQqJPQG7YupIq92ihYZZ2jjNllhhKRoSyC/Gg6KUD0K5eqMtQxbarVD9mGJiKg+ghhgra2c70rnqfb9McVaYuSPH66swW6A3qcIjmBIBjJfjgWYEMbdenjKke8rou9mL9sDTl428uIqZZAqUBNOkT3oTBXr3W/Cz08lmbXma7nq44yFwtXWmV1dE8QM1ZexXmWKjXUP0QlRqljvDn6NYTUZir4sCyQnFMuGm3hTn0kLleZgHY6g897dgxlwB6mWmD+WCoEFhUQHRGr5qQP1B8LWi2ObH53RiZ6wPVjruYT0KVMNqpglWyjYdkBJUCCGwsM6hriJIyNsBMP9dwhT9rd0iDj2EexM45V+8sHratYgzplWY0bYDUWfJNVBNCNJh+ElkAInikEH2fZoyZuJHqOibJEL0+YM7aCxZTZcDZrMeme9hxsHohOIACTPoOpkrrVM6i6PJNLwrs08xRd51KKUolRmZAu3smQseaWQXVZTCljtav0GxvcL46c1OzjtZmGhO9wkYGeHvVmxXMTLd5Z8K002p6as3Y9WRa2MGOvdCJZ3n0/X01cpbRWypZnb3NWGFgzgC5q8/Ow0ts6E2sc409n5h6jDtkMmHCT4gUMzhvFXo0INzRbbFDsItJn9nCdunPzuLlhcsjAN0Z7QgD4+W2qvBAtLW9pdWVVS2xGejfEFyB9uZfwa6Mi0a8yPVg2ZAHoj179ij/3cB9+/IfX/bD0Tzfmg6G9aEowrMz5CmhPGaw9iesslGe4/s/Blh7+FEtffdWHf/Ml3X8E19iY+q72nrwwfxzwLaM1cOIF44RfPH8eIHwby6OHRAgPGEJmrlNQtsO0j2yiPScoWxTNVQq2TegiCewaCWJyFHd6LCh2qZ6bseFa9wxCroEWwVeFdIPuQ9RSsJ2ZUaPgBhI5TDGZiNCjYIfASE3y9sYaHD5c3T+e96uQ7/7O2qedYUCWXH9xVaNeJKVAqxpy40q1jIQ+aWjPXZE6zffrOMfY4PvAx/R0Q9/Rktf+LrWbv2hRg8+pDhxRIONVQ3YnB2Mt9X4zx83VtQun9ToySe0fttPdfKzN7Ax+DEtffiT2rr9DunUCTUcqwQmHJksFAE4bwcu0yBqDGRiw0e8DFk2OP9C7Xvdb2nvG16j8WWXaZMH7NHAL8OsM7aNgh9xfrBBtbrOpuBDGj3ymMQ387ImIpESQwtwYKl+FCI3i1QRoWgaMQChbF5H6ilcA+J8C8TBSyHGMrgKr5+211XWV1RWT0tgbW9K3foKHyfzMXEuY9EcOnmC+sU+mFeNbaVkfvCiF2vxd94osem7MZxXboYSL8/idC5q11Y1euKwyilyS5lObp3epM+7xB6QczhkGaQlJhNPhiwOLXMQ9wjXPDp5Qpt3/0Kj+x9VYfNtRKZRhMbgFlzA1T9XBbLDrpe1Gx07oe2nj6jd2CAfQrpdIiAM9iiyqAPkUM1gTkM2b5qLL5Z/q8lRh+NWDTEbIvm39OohwX5rk03BFY7FhoSOQX7takuASyexdAplQkIRItlu/qUtao8d1db3f6LRT36uhs3uAYs3QN6wLo4aRA1kds06MkAdHKZlDmOURJfXsfjPZ1dZA59T1SzH1Juyk8H0BHxehmI4p4YvX5rBAE0h88SL6QaAmG5pMoiC/Jk3UHidiV1SBu9VMU/9LBFSAX3cjEAOz1BdI0gzZHNynlqGGMDjUZWmEeHRj0mmsiACmHNhs6RssjHMZ0vqEfcmLBAiBKwtDmqor6E+r2+L/fbho9q8+QfauuMHKmwyy583DXmZF14ZBi5xP7TovXnWcu/wsSgLezTgepp7+xsUL3+xWjY4FWPSOZuYjSOEIgAH5TwbN/P5p8cLb3mdmpe8WMG1SFn4BA6hyPsG64R9iJZK1GBEsqwHtLWHJZC2IYfvewHt+co8tLApxB4DI4752HOAbgHLSzQyCGxbKRThkdyqLXxgIV2HAXLSI0LN/gPSBedptHePxsOG6xkrYvgskBt1MDMhIig6ywwpMGEI9IXNO6nh2A337tPcVVdpcMWzJJ4XhFuNF8Sgmweg7AyyFgG5fK5ur6xo84GHtf0Qm7/cL/oNwbAJwQp1Q1bffkRgPRl4byvUIwBMPSSAhi+RGIooAQKQlDJQC9nGlmLxoA695rW6+E/ep31veqOa8w6pcL/BQT7OhiIiemipm5p93uYxwy4SpO172RD82jd04qbv5H+Wkzb4JcaXdHAmACj3CKQNq03Nhc/a4j8hRk23egfUtFON1y0iRE87awxhriesxDFYqAg0yEPBZGwUUJF0sE4CjAMbzUDYCp06sL4HoVPXbKcZnrSaNMeLTDW1sMwGu3FX56xKyBzPpp53D+PueHiTz/eLMfeblmeJ7Y01rR15Uie/8309/enP6fDHPqWT3/iWNni2KXyZJtux5vbjiKoHV2jauSdA7obrr/458TA3A/38u8jm4PzcgoZzc+rPEcdzrQkK0ozl3xpcWjqlU8untb6+pjHHOM8J9CSepDHh+RkbTHvOpoXhtC4WMoXGhmTqkE6VrJo6Vkk32qYjJ2iaKEVTr54y5jxNbR3OFqZqPFpbK66elk2haq3xzCpUrTWVOpdUXjd1LRzDAN8hqEl3tCo2NRFDmLfGANt1V2zo2Iqcw1A5RvvYf7ZCxPTdvrYynGmJ8e5eDTU7PZ2z2dhwToOJ4uxWlnoeholppt4psd1U/0spDOxvgDyjBxkMOxQ71rbXOC9AT4lvOEnUoRd7XXeveWBiAJHN47kg0Me5lGeXO7HB2t51UluvsLJCnCNDXm6deVRTyesA04l1ZkPJfcDduuQwbswkIIlgSIalySwibpVhK6QAPB0ie38zrTelFPU5KtONRThl/Hoj8MKnL9als8FiEsa6mq+OtklwXYaJj70mjPg0V5cG2t1exiH/iObdfZAQqG81H1x0AHLPOrNG4qCLCEWEVVNwPQbkU43tDZh1wjzWiDyjXAXT9rMJvlJnCC4JZJ86yX4GpLUifG0X0fvZpGCCBWiymDNqEVc0u0RQBfGxJh5u2PlzOk2gMUPISCxMZZANANzQ4UkNWHQdp9SFZn9S6RgGgkREipRWqs1xDOZsZ7oDHxuDkBvCfpMYdpAPewVNW5oTo/rCRdVlcU5k6QAAEABJREFU7fYHIhAm5HRyyZCQQQl4OWWCupbxkrZlEjsGS4N1SCcC+HxjpYhdiFmwBQLAgCOAnNwphUtnBupGPZkTEixqN22oHCPMTDq7JUSgMGDS94Kh658CGmSisgqimKlf1u1oWS+6VFFnKTzDtlrngfsUmwkneOE/deoUDynrKfek/ECTm4E8nPrhyg9C/jZ0HxuB/lNhbwz6YWiBzcAhLyyGhnojSOJUFcmLQEZCFlllOngAE5uRo+NHtfTDH+vEl76qk//OZuBXvqWtu38qLR1XjDYV7ZYKD3VtGTGLMTFGzK+lRng2nEL5mpc5xBwn8ckdEfIPDh3GLKmQG2pFhALG0EAZU2VHoThbL0p99KN5xzFIKRV0UZihbqrMl7YGPlTQ+aExLFPIa9aoyHVOobJYe1optoWwx10RoRbQ+Rdo3xtepQO/+2YNn3elxEtjtSNXEwrAfKhvhTWUzEcwsrk3fughLX/pKzp2zSd1/FNf1spNt2j74fvZ4DqpZrymhm/b7RTGQDFwTIJjGNTdcGyasq5gg3Dzrns4jl/TqQ/9u7Zvullx5Cj+RQ3nW9qDHUtuzk8lgSyCWiybBeRig3Nw1XO18ObXqXn5S7S1yIsrb4gFP0WolVcuxOmnoKbRY0/my1jhXFYJ1q4otBOEpILl0oQlnhK0o1E9WSIheHmIbTZ0Ti9p9Ogj2rrzTq3feKNWPn+9Vj79Ra38+xe1/IWvavXb39PmPT/T2P/W3zbnrLrmOUGWxEXOF0GdQFFIHC9B5xoVSVxrw1e8RAuv+w2NzztfnPXMWUDDy3tgwPy3tjQ+ekQ6cgy+9kl8WFuB6D72DgrpjoJuKsGaBGqbYGj5Rcv3gIce0eiun6kcPqJg04JolIklNvS6yq49o3VD8mRpRhqfWlLrzcvlVSFRRFTANBIYkUEKSiYTK9Ts2y9dfqmCzQsN4Mk2sLwaCFLB8ZZfsFbXxJsXizROudeiFWyWmkPWbbkBBq3lFTmWgutHjWKL++EvHtDWLT9S++jjGnDu+xB59Zs8Ci3mLY5SUIvPNVGboImIhdRCi8YyypuM/i1Gv4i2HDfEtbOAeR3Y12AejV1TzrUmy/zCyctnDKgNu0k+bPuePma8HhThOZYsCA0xWCi0BYCnVx6WXphEQRbBYB6oOSDI5zF8sbExKW/2WNCDY0NXT4jO3pTJrMMb7GzcygDtOfX5nddlysY4OU4D9nqHWg05h/y/Xbccj80bvqvRz3/O8dnCQoTgGHBOZjxNm3M6Ti/xrJ0n2OiZe9NvaY4N98FVz1EM5nFtFTGQOPYBNEA4OWvt/6l7/k2/rrk3/7p0wUXyM0HWSfBgg6AEBPM30myzwICsbHLfYDPAm5nFv8m6zcYoJ0WoKAJ/4mCWHU4GimJu6Dn+YUAbgYZc1uX6WAYQpvOBwYRRxdhgBkjS/h2Yj3171Vx0SC2bgt7kd5CCbfY0MBXUIVRgCbpAg0PZKqIa5mB6cOFFGr7wSvlPiMX6zR4H1+T0GQDvYrAgCRFb8v8iv3XvQxo99bSa0RhTlLVLycGIZr8wXcGsj8sE28SAmg5Fp4BCDGFUxJUc1E3R42ao8b7ztP+1L9ehP3mbFt70WsVFl0gx8FKriBYYAhFg2NluSX7OIfS9YvmbN2rp69/Q6IGH2SwNBddLxugHjmFEYA3QISgdJXL5XGbe4vMGYaomg33SHltBGBksx8gkCE0kCHlEpb1UpqTIOcktBCfS+I4OxjYPAuQkFjawdQ2qtdkK2BeFDBmf9Q0gjZmLXclWvYoydIOwl0GiQyGaEQJCwsz0XmB9iiGwc8VQKuiNxTXic62AK92Cxgktn9vjteNsNt+n49d/S09/5DM68u+f0+nbbtf46acUG+vYYU/NNVYmEqETzEUEdIWGSQy4F84Ph1qYm9M8z8H1eXhBc/PzGgyGuASHsmVtpcA+mkaEz98aXF1Z1unTp/K3Bre4FxQrQpOWvGUuxhCRuRmUoNpCRWjEIEyA6OgC7kDIJFkvWihyZKCbBs10vGa4LB+PANRBARdVDcjdwQHXXY8LY3RgfZpTLdg26Yu9gAhih0wKlKBs5pLYOXhdrLIfmiTxIh0jAtbEC13zmAdsCwigBCw8Iqf3FNXC1V5jSsGPuhZRuSB/dDLnSRMEqJW0AwIBE8G4C1Qip5++xJpiVTkoe6dzXT2knCEiHB1qZ2eFU2BXUYPB62KhWScwNlhGECXYELA8gQCFOhMCLwOKkkA1EF5fWLwkUY+6ZlklsYOY8jDV2gSUNT2kCFnFESSs5ERGFSmxR09LkT/GBnNTXaVs30NI2Cub6SQ8sEj5uW5hb8wcnTxYh3RCFybM2yb9JJdqeURIAtxN99iyBGUL6IAyeA2nVSKkZ+guN+w5uq2I4DydhY89n2Yddw7kQ2LXiZoYE3qGmNi4EK9Crzub/cQYo6Q9VMM6Kqdsqc7SLO/tzqKeEdlyhv0VSc/5rKZ9uB7byLSLAeiWVEgmh8qfa9xxQKZG1TNYB2TRAeiZus2sn9bvQ1xPF8sr9AVXTs7QO+rcrT+sv4LpziCzDjNzFXlnVZppEWfTnE1mp17uee2eq/Vngi17r6n2TIntpvpKeW1taTh7NmsM1f7c47lsfMwKq3MWzzwIu+STMBNil8EzsXFmnsAeoM9exTumWnhgGvHyvLq2qqWlJZ08eVLLyyv5oOKXVoM3Abd5UBnxEow5L2SD/I3AA/v36QAvEd4Q3LO4qPm5oYbDgRoedkQ1Ec5c03lT0estWv42X1eRNxTEt6RbDzygkzd9Vyc+f52WvnSDVm79oTaffFzt5ioPUiO1bPqN2HAaAy1FjF0LuAD5IUpcme7imk2yQBmop/KuKQWWJNS6IulIlY8bdUMnH30MpY1o1aeFx8iBOZ4N8oY5N/6QgHZPf0wcwmao06fwYmva9gVFaRgb8uLQuyOxBkBuL8cBSIXM0TvwvHkYnX/Rc3Xw3W/R/EtfqhJDeQPVtiJRhKvr7I3wKVa6MHTh4/vgg6z99Tr6yS/q5Ndu1jrHpF1bll9GfB743WTMMObldQSMoUe8zI+JA8vyU9yorfbEH3PMNo4e1ukbbtHpj31Wo+/eJHljDL8Gh8BX+LqcCVAPUZRA3eJBWz6fsHO9MbeghV97sQ687tUaXnapHCJsbQcHYQ3bhhc3NRodP6lNNg1Gh5+W2CQMYgS2PIrL2Oa9m2mOePZKT0fn7UHeEGMTcO3hh7R8x/d18svX68THPqUT/3qNjv/zh3Xin6/RqX/9mJb/9eM6DZz8p4/qxD9do6UPfUIrX/maRvc+oJYXjozu5KyF60p+dvDcqTLCC8KZkC+FrQbnX6SFl1+twVWXa5s1HHOyjLDzq7LYcYqtLbVPH9X4ySdVNjeZLUGZdyWgZzqRU0yIGemUzDnDJiaGzwGRU3xxsH0Pm2P3PqrWG2Vp0w9gBwZlx28yP+TFpyHHs6xvaswmcbtyWsExk1+aAoN0mg4RVebjlXGKFHsW1Vx8gZqLLpDmhsy+qGlauQVcmHBMr1n+ZyPLyt+yYbaeq6dg4BRVzomYqOxVIXkGahcOhVhlEGqPH9P2XXdr/LP7pLUVq7psBVw44yr2ScQRU6nRYAOaquiWjZG3eIjY2hqx4b7OseK4IS+cDwK85qLIAJR14IlcgG2s95+Nhv+Tj/khniJiASquRIBCbh4NxYxcXavWuApUl9kWBuXLOmpNGnbcmiYiTjW5fM0NJTYm1QwnpiYcxSDVUfizENlFC8/Jx2d9S4VNwcK2th/Cc17ohV8BAmD5Gc0p/QcECw5ecH8JPq+2vn+XNr59My/zXOfovD65Ts7BxIrdoOkqM+sZKUBLgsFlz9LiO39bi297jebOu1CcUIA3BUOBXhFEadXs5XPulVdr4a1vkK56nnx/KuE7SpaGTddt38UPRCUhFOCWz7uNm7knfurTWvnMtVr7+g3a+P4PtHHvvXzmPaHx0km1bBoqN4HwIBYjX6a0bESPNce9bA6d/2OUxpg8A6Dh3Gi4IRoHR1fISJeF2d+QfDeUDs+iWNyrZv9+rrEFIrQSuVvW1Li3D58IkhzPZGJsogPRcIPDs2k0uPwSNd5s9W8h2qury2ehfTGn441TMWBTEiidOW0//TSbaY9o+wRfJBRRVwNI1RaMzLFyvtCOSRhiFqJoAljCROWLaORkNNkibaGpWFt80dQOFnTgpS/R+X/0bi2+5c2Kiy/NfJgpuBcE54T9cKk9wiqum1IxY2mk9ugJLd34bR257qta/tnPJO6XQ1+z+Kdj5DgZXFHgS7gqKyDO9fws57MVEkEAXfda2sYOnbiA6Z2BFOGomjYb2EfIZ3SQaZOqjvK6Vt6jOeYESRfuUkcETIiWPDgVtp9ClVYD25IdUcFTHRS52cOBe31KcbDc9wfbOPy0XpQIbZfA4OPooC33CD+HtJwx9blxzGXFxiDXUBlva7S5pq3jh3X6rjv19LXX6ckPf1JHrr9eK7/4hVr/0xOcf/0SE9ZpyRSKCLCr7AEeWTMYqBkM+FiaYzNwTotsCC4A/gJ9gDzCs2ImDhrCtlFwLmxzHa+srWmJjcHT3B/W19c15v5YsDP0WYzxBlENPYvwEKEwNnREqnPoBNYZfNEaM5uqKZ0vHD1V3VA6/IzoVzKaicD5V1087ko4Y8Ykd3A7LadcpepYHWbp3VGqxdlGV9PL6xr3nLG1s3E7muPTa/P+Y6ZbzSQ9dKYmnwlih1/sMO05VzFRwFjOoZ+IlDEs1aSZ81nXrwRuHHmrTRnvBnv0snPZ9HrjWXvz/+uwI9sO5uwx89r4FezO7t2vyLm0s3In6ec5S8/YWG3VjOgZybS10zNapTJNk+qGMwTKI69drZnwduhOVssizpK4k+3QzPqZxjn6VOYdM9RLpgS6vIhEg2ak19MQonb8uBdw3WBJnHowMU5afJiqHiHsnAArTlyPMgtEgmiW4oleE1kyqi0iKtEbmcs8eILNGrIGEwbbGhNRQK+zOOBDYhStUlUuRQQA1rTZt+qti1RglrgOaC02VIHCPxYbAuEOQNhNsD7IokdEh6jL1tMiDrNEiMRzBaUr8XL9wZjItG0DJqQcI0xpR8u5ECdjqmCnndD5WI8ZeSVZ5lDGKYQxnShSrejNIDTTbF8IA3CyJJEvC3yQGftESWy7iVsQzjARQGSAikNyesonHh1fz0teBCsAwqPQDBRSAYhwZ+w6vr1RmRV1dK+TnWxggI4IRewCxwJqLZ2hsMlY5g3JKCn8ZaiiKRmqdOJI2maEphyOTDpr0jxtpGp5ENnkhcwPIf7twKVTp/K3A70J6ITG3jDcZtPQdKOQH2727PVm4D7t37df/s9E/KcSc7ycDwaN/ICTEFJEDpptbRbFvYGXs3Z9TZtPPaal22/X4c99SYc//nmd+uq3tX7Pz7V98pjKaLOrv9W43wTsHu4KBRboAiYRI5N0PlPOAYdFZ9sAABAASURBVPjlhUyZnkqUkAdasukUQiFVQGg6OdMAIaWqVTbHho8E5XkiN2wbcCSEIsgOKBDQqRAy1CAzCNw2vOLu5UXsvAs04KXJL5hMWpE/InaYBSLpHecK/nRWQWouPF8HX/8q7XvNb6o5dL4KD7OuOyRFUIeSEqQKbxZMgZjoJAVrO378Mdb+Rh397PV8W/4jNtSOyH8W7BfMBuMCjEpRSxi/PHkjcISs5WRqFWqZnG2Kk5qX0pZkGp08qpXv3KGlT12nrVtvkU4vSRwH1xK2J459BQ0pN9KIMIoI+XxCJXG+ija86GLt+fVXaPElL5b8W0rUj7j2CCkaeiP/RxMb9z+szUceV7uxUeUSL9fF6RXQ4QEsuKKuTQh41rFdXdHo8Ue1/dO7tXbLd3X6C9fp1Ec/xeYfG3//9HEtf/DftfKxz2v1c1/X2g3f0eb3bs0/ady6/YfauuV2bXz1Jq188ita+vBntfTZL2rEC4c21wleE03mXNmcKkqJ4qqIkZcbLljmu0dzz7tS88+/SuOGF3dU3hgcayAfhxi3GvHyPHrqabWn64auj0GurRgzGU6mM1NhLQxSLkVRtno8krQToKpnPUZHntbmz+/V9pNPSfCF9RbnAYdUsr9Bu1vBv4hBwUaBmE97is06/9knTkFyOv7Y0DURpIsmzUmGc5zjh9RccqFicY+EI91IbgWqsB6EzX9ywP+uYNne6mKXCc45ej2AWTrXq5c5CPPz+bPNpvnmD36q8VNPKDjnwnL0BXB+ApO+KOAdI2OmosoIabEKc2ux8jWj7VGep97ArcpCmArF1ykRJ93rhu+EnxvI/9FIzM9JlpMg0+WASBB0WScIwsoNOyOlPKmZATsBdApBnoTkdTfIQQA6QvH2K/HSK+79ynidvfqWhjCskvP2QJzC9dxusHG9tQ3XMn1s0lLyGmakjAkP09/PG7QNPFe4mvGWCufhxk13aOsHP5KPNcEonbx0eZHJabJ0mERVn4aQxBNfas392ou0wJcq8dqXa3zwoAqbQwPuzw3H2WUEn3HD516phXe8RoPXvkradwAbFxKKAFRbVKQ+Z+ZDholcz+jBB7T81Rt0+uP/rpV/uUYrH/iwlvniYPnfPqpTn/ykTn3+81r+5g1av+M2bf/iHo35cqwsHZf4vGzYLBzweewNwdwIJC7fJ3FPkyZr5swkp5vS7tbX12McqwnrE3NcW3zZNzjAxiAbvY6hLBzrPP42DURFAXkGpACdsbMv7tXgyss1eM4VkjeP7ZM6pb/O1tAXwKqW+/b2I49p9NgTKnxx1TY+6gMie7YC2wqgxgIS2BARRjtByPBAJZ8/4fkiUwcRkWQzWNT+F79Y57/3ndrztrfnP8PRcg4UziUs0qbH6lrySUM5TgPDptLyLbfo2Be/otUf/1iF56vBcKFeL6j780LOj8/k/JRbnZ8py/kGSOJeS3TZXNiLlnMG56HpmLRR8COlGfI6Vwi63ILBYB6IgAE7VwQ065RXo9cIwDq79b4X5LWIvavMtbRL+klJFjToZWyJacmu6pvthE/mQRiBj2wYiAMJ3WyfH7qToui6BYaOxYQIHgXuoWjszxvfT7EtxsR03ha6HW1ptHZKm48+rCW+XHjqms/pSa7NEzd/R1tPPKaWz+qCve/ZRdToGABkzUrdEaGICg3n6JANwDm+IB8Oh1rk/rjAc8oewBuEA3SiOaZBsl+jlhybfJHn5/ElnpFW11fkL+OrjbKVHGUPZesEYcaDAbpDuQYeguMggBRVa4OOt8wQXSx12HktC7KZNqTOeuaKWIaCkXWhs7WpFDOOfyhd6yBKkMMZdnvPyvDCjrVHSIf22Hk4VkdKoWxWA64L47zU6jWg3kKzzV6uz7bhoqzshUEg+GQZoovg2NYYMgE2mqnFdr8ShETPwakzniSHSrAAcL7MA+068+xOR2wlmUzgYLrkBEszCJrEkkXpT7KSjKatEBV/WY5ebjWQLJIbNvb39TMF/CYG0BnDxkLKcRMyqN7eXAUUfe/jdth6qq7aHfGqSMRTzgmHiaGlofwJaANcXbc+e8WObzDnCg3mDZb1wElLILpjAQ5XESOpResQlKyegKgvAjtJHoMxAVkxiGyeWx8AGSYqgdw6QOiytrSDMUZveYJtDMjSzxjetD+GIPuOpid/VWwXF2X7Wdo8QDmsrUeYvqcdzIzYpBcUafZZOgVnDOeycPAzjDtBzZKMySR2Dzv9g9U2zFo5c7oHUkMy0F23qCMT+eAkeJ06ZSFuMe+DlVYeusjFNGA8C50IV01AZ2tOYlCaOYR2tDMlEVRYXdLS5CykMAf7GswYG5R5JJ+UlYc0U2HCJNENU7tCIjryOkLQe/2sDDGZvEqmKhQkM2kQFkBIo4Oe1o5mK0Ok1JQhmXMMkfHOoUxx5PjLhjPz2M9gjeEZInCcrLW18RQ6P6OZc8ofCobeznREPONMHCJX1ITBzsQc8UK2urauE0ungSWd5gF2079l5IckHn63+ZYyNwT90go/x4u4/xziwP79OsALw959+7S4Z0FzvET4ASgi5IchV9On8UOOH6T7GxehKQUtD/fj48e0xibLcV6Ojn7qczrx+a9p5Y4favvwUyp8my4e4ko71thgmpoLgTznwvYHgeq9iHAh1fs2NCbqGy6V5UOtkLyYw6a37+1Qp7988nbCtIG2T0/DZo8I1lxASIzu+WAsW6s2kvs3gsaYtNi3YIcfIU/Aabx3v3Tlldrzht/SBe94oxaf/1y1PERmFBeVkQJLJahrBa5At8QdgcfNnOavfDYbgq/W3BVXqNRiFMaGIEZgaKBGKIkXjATqaU+e1MYdP9Dpr3xTa3feqXZjSdG0mPGNOuvfYotZerLnJG8ItnC2SJx6qrYRXgRnPccKvo1vOHYRY22fPqnlW8nx+a9qmxck8fAr5ioeoNMFXw5RkrNlpoD5pqwybIQsav6Fz9P+V71M8xddpKBG7nhqo+GcCAWxBvg0bNxsP/m0ttgYHLOxF+SKPgb1K6ETGHlRwYlywGK0rdX779Oxz39JJ/7hQ1r+//yzNj7wEY2u+azGX/iq2pu+J919pwaPP6i5Y09pcXlJC7xEzG2va24MjNY0XD+p5umHNPru7Vr9+Je1/vmvSA8/LHFdkU6UqtpISu19jXBZYUFmfZo3A+mC8zXkRbvZt18tcy9qNALGpYGXRseXtP3okyonlyQfsM7fcUz24JgG5zF2ssyNwNhgeQQU3XX6t7r87zRu/+J+iZdcqxpqCjsT2Gb2mYAFUXCt0HCQvYkRatkcXlZ74pSKa5w49ITtQxE7QQp6ozh0UINLLxE3I7Uc1xY5Gok6CmPAezHa5RW1p07LGwqcHArO1WDNBAS15D2Kuq0rXmDogo24P+afH3MfFHZaOqbRj+/W6M57pOVTrHZLqiKvKQMZyUoPKBRkLwrmbV1BaEiVAhECM87FNSLuu7z9qR4r4lrHvMW6ihfI6MHXC/fbWJiXBkPF3LwG3EMaNrQoCK8CuAdZXEUFlsTdihQUxzbY3BgwWQ3qSGmVwNNzrHrHDSQOg6SB92897V2QhtRE1hq7UWKKKgZMhU7GrG1hTYvXmjX2fyIxZv7F5wM2mdd20O7OFBIkI8qmq9U1iVgNx3G4sizd9TNtf+O7ah+4XwW5OCccpjgpfjIQQjTL5TjhOg1WNNL+gxq++uWaf+cbpKuvVLswVMPJamhtcsEFGr7pN7Tw1jcpnvVsQuDjOI4JRgBVe+aADPIWanQZDlG4ZjZ/dJe2vvsDlR/dzb3wR9q6kS8Srr1eGx++Vusf+KRW/v4jWv7//6tO/T3wjx/U6Q+ycfjpz2rj+q/yJcMtGt/9E5UnHlYsHVWzvqrgHArOtWjIMKAm5q4eU1ceC+rINaAmdyyNVGuGo+CiemyDTcHhwYPyOebrAyPKLz4Uqg0aW5HTfDCYNIaUVSKvuG7mLriQe9Vz1Fx8oRwv5dbJreZzNHX1eb0qoMduzJcG2w8/rtGRE/JxbZuBtpnnWCG7+DTy/DIG9oEcz6w1CpwVQIOcI83ZiCwNGLBnFOGMco5NGWjv5Vfqgne9RfvezYbgs5+jwnp6A7swnzYtM3wdXATg2lIVjI7Ll63rP/mJTn6ZDcFbb9WYL8aoWAM2iILNZUrCP0dRGrl1RnMoOZYnyUZwjH02V58pJdmuSiUzlENs1ZYKWyOCtq1trCwY+rzJ+UNbHkGVps309qbtQJWo87DbxFEdz7TXxSAbiBjYBxhEYo8xwcFxsaSgjyKPivDR6Wj1pvhAu7tWY6UonWDBTs5xke8fxgmurKg1Tc0C279AF2iBcU59wT/B1yhfQo9Pn9DGz+7R0hdu0NP/9nEdvfbzWv/JnRqfOCZtb6ngX/BpAbI7TMKERh4UGRFqOFe9KWiY55gvLC7Iz9DznANzwzlFsE4c22LImoKaJP/5cP673ktLPJef1gYb435eJ7RCtXkupgKJ1zDdXUQCWhvboAOLOzJNe3qK8bGmN8TfsXt9pQN2YgDdd+TMpeeeGff+1QpPRTAaEEHJALmju7r+uO1QzDJdjKmo7IhVpooZqmDjjIYZ8YS03ED2ijpN6TCItWKUduV3zQb9Kq2LHXltdIxTAHQfmZ1RbLIrXzWwdaV+ldFhJI8GTVqBqqVYbkCwo5cdXgEXO/Q7mUBvSTAYQOfsU72pcg4763pVR3eIi5SDNeM3Q9rEIOqZEU/X18JZ0LT14pTsYJAQtD8NJiqOD+KdtWBKao8d2BoyDcHZYTqxWcKAkDFOOzx9Esu0lS7CkLTUGE+hTOyTqJEhQ+pouRUPHVieIEX3k6vV2xgbdLYWTF54iVaNfEEYEJy1V6tOFXAZwh7QXaSqRQFvaeV/ldE+2NnJAGmJYceckGfhibvBi2ow2/maNKR4InM0gzU1ij8wDJMcqHNJwdWqt4NzHANkJ4WaCKDFrCtopnmF0t7F2NyYhDMpsA4kILpNQJPe2zmOL3xDKjHsdcl7SAEK0wmzNFXMsmmbRmepe2oYEYpwfVPZGRcyYYqC0b14SLDEkEzOcKrrqe5UqiaTGGZtYZhGMGUQ9ciEwaYTsH3ZqTrDxsYWGqA7BNX1GUHm8dxZO7TFPDi7jyNAr/l6nQU5V1sVBiBl07gRoYiQ6DpbS12o5QFki5ewZTYBTy6d1ElgdXWN998xOm/Ctdoeb2vL357y0tbwQOyHmH179+ogG4L7eGHYt28vDzcL7OkM1Qy47RC7wU5ODi0aFXJI8wzLyn1NFB68WnKtP/KITvGgfJzNkZP/fp1O3XS71h9+NH8TQmzkFD/g4WUfP3wRrnaCFuT9FI1ruqKIkH/Ujd3qmpVbfpuJr9c7AstQPtz6BaRJPjrPQEEH1RjQnYaZyrYVGqTWGaAdQ5qRmS4SkraDMfkVQw0XztOe57xAB974Bl38N3+i5/zXv9FFvIQML7qADY5g3UIRxFRjdxFaSFXYULHHAAAQAElEQVTrCQmB51GaEIdTjTdpX/5S7X3p1Wr27pNfHryRkC+G2AoX0Yx8bZCAUK5Naje2tHXf/Vr+9ve0+pO74ZdlF7lWm3Ce+TgkKfIRp0VnKBwn57euhUaFBSOJGvwGKBseoiMQDFQ3Br93h1a/fKNG9z8ocT5gXbtf5DGrDKPp4gHa3aTjGAYDDS+8UHtecbX2PP9Kcg6laCXWA0asmkiXUE6f0taDD6sc5aFeNNaVUbkGxKKrh5TvGnzObjx1WCvfulnLn/6CNr5+g7Z/8AONH2Lz4djTivVlNbwADtjoGLK5ZSw2EoO5sZ9ALQFQmhdptK7thx7Q2vU3afvm29lcOi25ngid0Vg/r7vr9DIYKDrNBgcOaHjJJRocOk9jJC3KEVnGxCqFDUI2SbYfe0rl2HHOhXG6Ec6hgMLRSxGeNW+mh5zFsOilSGswyohQrC1r9PMH1D74uIajDeVvUanBrsnR11NC54dC2UKQBZuW49KqYXHKCht2J4+rbG5o0lwovpiLdDJOXWE00wmbg4c0vPQixXkH1A5Q0It1mNm04OlzvV1b09i/McmXG2qREr/xsQEK5+ZuaLnnFc7FBI5p4Zj6t5VGDz2o9od3SU89qcbH1/HJ5V6i6c7+YlbO6xWua1fgO0DbAL0ckpLQ8bLZeJO8e/FHqAxIfTLYMKElViu5Ru7RPs/mBo2GvHBG1kMskgfrJ1p0UMDZvT4WImAZJPOqLRSVsC96mUfks8UspGRdAqQxuf2bioO9i4rhQCyDmibABmbqHlIT4WgJOTcnJ2jLfNv1dZX8TcFadR1ROr7twCWcGRlxTBkK0fKew7Fq+MxoThzX6Obva/N7t6k9dlTeyImwY8EccMkGREJuSTFunJFChWLA59mll2rxjb+lxbe+VqPnXKbtKIpoFWy8Dl52tRbf/iYNXvRiqRlSWRAx0IcY5JYlQyBhdOrCkKTKNp+tD3D9f+/7Gv/iATVbXD9s9ASftbF6Sg1fKgw4z+Lun6n93u3a4kuajU9/SWsf+bRW//ljOv0/PqxT/3yNTn/441r95Ge08YUvafvGb2p8x61qf3E3G4WPqJxg7qvL8rlRs+4eqWdGlHWyDi7Sx1pMYHBwv4bnny9xXrG8KhjZC6Qe+hDB+tjX8gatQ0XAIY9oNHfFszT3gudynZ4nNY2ypT6S7IdJfPL394/gIhixGTN65Ak29k9hynUWg7zn2b5FIscyVvBT45sSXA/mg0kMotEA+wG6IdjWTUgDASGkAy1cdrkuePdv68AfvEODFz5fhTXwZ4CopVCbgduIcq0klgsKufAugMgRnNdb992rE1/9uk5/51bp+GENykiDZk4DzqNgY78IX6KAspN+JlaK5HAJPgjci3zd28W+6pppQ9p1sh20Za7PYDqcCcK8yVJEYnFj0bQ5IsCaCWCGqIpyvaAcvxAnoeMdKiJUrEQW4MCjMQQjukhMFGipWoiGlvTwBUAXyKIwnNER0lNvnedAxkqigMZdPifrOVTX2JoIakt7rLsALbKWRC18STo4ytxVuLdunTii5dt+qCOf+pyevuaTWuI623iEz721VfkzwaH8bFrwxZWgXTeTsqCOUMM5bxjyzOIv0P0s7X9qx5uDC/MLGiAXreU+0Po4Q7uP2OjP/4Tk1JL873uvrq5qm88d57S+h3psRC6pG+SaEuSZq7aYRb2XZdiwBh0l2a7jcyrmU1hVyobPjtgY2Th13eAFMnTsboRHF7XXEBN7xpnIkbRltkJtxOlK/T2TEikiFJppOxhHKDv1OyJXv8DCUGCNDZDZLTNhTHaTCb4fWCbyp0BRkUcrgFn72bSokrVpD5aZnokiLo4KGbtqAtqg2YbzdFliVnMGHTP+gdbgOg2wvnASYsYu5SEkBdCkIdIOgc7e0u7sqpQGQQwyDs20WpXPBoO6ta4mHg1SHV120Y6Ggl71qYpKY5QseNoD0gDqum0MHcsx26l3sF6y0w6P/oBYkeABefZZOgUzQx9xVnQWmdUpZiAXo8uZAHdbW9RFQU/xlQ/uEEH+AOfyWllVQjQJMA1oCgeV1KVpyTEHxzAk0w15nKZuLkIRockPiZzf5hFIOxBYCuwNUNiRNi984x1gO7m5GAN0zqXSgX4KqteSJKeICAipMpJgM7Z2N2KlrQ26shA5jW8AtobF1StQKcsS7IJvBAS95sAOM7qST3kOUi9gztaDiEtOnQnKmAGqAIEVdiHIkH8cQ10LcARjIDWYTytk0HgK1j0hGSisuxpMqWvVh5l0uvROGpfOZhb19mfKLOnX0eWZr2AfLvms1bkLoQ3K4yg3OxigI0IRBphSIV0hFQzoZEDnfAZ1cosrjR36nAgH2P4JGNBVPEwAW/zpdfKwmvjC4M9JW8Min8ZhTlb3gB3qaofM8czPQky0NgjJNQgsN2MAWY1sGSU5bg+IHA+U3bQfOMY8rK7zEnZy6ZROnDipU7wsb7EpNOaB0/oRL8D+cwXznpu/zfTDy342Aw37wHv37NHc/JyGw4GawSDjR1BJ5oZ1MiN4UO1+2PFvB/KAv/KTu3hYvkFHP/Nlnfzqt7Ty03u1xQtdy4NYnl/4+Vj54afUabKsaCynKK8riAnX0LadQKdwCSXXK+q5UwSGps5GNHjCVaIfkUGmV4aBwYNH2oCqPdAGpGswboiXLxkwjtt0OBy8i1d4zPRm4NgPh3sOaf65L9TeN71O5/3Je3TR3/25Lv7rP9Pe171eWxecr01vVHitiEOa7BOSXBFBBQQmvmvwMWuRDS+9RPvYFJy79FmUzrFgxEoKqopgrcyVlOKqbJYD41MntHrnnTp9x4/yODRMIlh4z8FABHI6BP44e3PVL0UtQdqqybiw2Z2JjEnjxbFrEzIWD7rt4SNa+87t2rjpZo2PHZGoAQNlI37ifiCQ4+Xxxa4ArWVNUexb0PwLrtQiL+ryCywP1T4bDQ1xXPdAGLPhtP3o4xo98YQKmy8WyWuMTZ/GeBdL6UViok0z1MK+ffJLZLDBFGxAtLUI3MjCJpxKqMW2bdvE5otlpcYQOpGYpZW2N7X1wKNau/VHah9+jBxtBWxznhLLgR9YIMQI6NAWoVTjl4nzL9DwEBtivNKOUZQYyL8pWMyTY/upY2rZCC1cdxw5hxIlqWUN+1C4URVrxGhaic1Lws5U2Nggt6Lx009r62cPcOyOck21uS6NiqIDCCXIrXgQoWS97Ro2uUwzI7Xrq8RhU5AvCiaGJnLSJiq4jqSQO6L5WFhUc/550v498gaQl7ilhjo/W+BB4nZ9U6N8kRsrosp9LiZwvALIl2022kynnDyEEg4KDlq7dEKbP7xTm3f9IjdyI5gBhfg3ZkEckn6FHR9JFLvKHJbKl1RJ5jFm3Yo4c5Ryzqc4eVLx0EMa3/cLbd1zt7bv+pFGP/y+xrfdpu1bb9bWzd/T9ne+ra1vfVMbN96g9Ru+ppXrv6L1r3xN4x/fpWD9XKfX1PHVtQL2OUVCddctEldhsLUtTLtKzwEZJ4mlQlw84GH/JFNmaVtZ+KaM1bA+7dNPaPvoUW0fP6Yxny3l1CklrJxS639/cX1NPvclfFk/uoKXXP8nMMG9P4gYbL6B3OVqDE5fOGd6aPEvCH2IhKU/JxApuLYL1/nWt27V+Cc/yf8oINfCx7cHOwFBvAAr5YUoRW4cNmluUcPnv0h73/FWzb/h1do8b5+2vYlz5WWae8trNPebr5EOHFQbzIRzg+WSQZpUS1riER8TqWmk4ZzDc+08odXv3azNH9zJebSkdoRdO5DaBgg13EsGXL/5TzZsbitW1uSN/fbhx7V9N+fGrT/W1g03a+Par2v1I5/V8j9/VKf/4YM6/d/+Rcv//V+1+i/XaP1Tn9XWdTdw3tyq8hT3F+654uIo1FNBWV/Sgg7A2ICN+Ez3l0zNwYMq1O1ZWazJKilbHr+k6tDzhNOAga5mbo+GV1ym5spnKfhSUWlkTQegUGSACLATGZAE8vHmlrafeFqbTzyp0da6WuR9PUyJFad2Fr9gK6DILTzI4SqEGogGcQhaor5grcECcGo48A26uQsv1aF3vkEH/uS9Gvrf5WUDDzV5gtzBujmfgSpQ0FWInQoVmRTnVvvoQ1r+2td1+vpvafzkE5wCITVD8eAk7dmrmJ9TQ+5QMNZeQBFRJV4DoHiSyAsxC89uhecDsiOZ9oiQAJ/PVCXcJiY9nTXaRhMVlMSM5FYIIQ8uwmAhYDEoe9LE8Hmv4YIWLrlce698AffgCzh9G3lzrRCxAQZ5HkPZCR8jFeVtxBiNGuROKbC6FoossKSiE1pmwN+S6RyLIkJhoYOaAFJvGXQGg46AKUUCM+YaGSOttBkg15uTzGvdslE/ZnN97aFHdOJrN+nwNZ/R0c9+Qcs//iH3OJ5bfO/qfNo8Ts5MRvLQXVHmEy0iOAcaDZpGc3M8TyzM55fq3hRcXFhIWdNkNWq5JxUCRJiXtvjC5DRf8p1cWtLpldPa4HnGNqI5YwXywmfHja7gx0WknvObUs0CkWYeJjITiLuUqCpjMaXAmwLNdEt68LmHhzQNoL5ZFBGoQgwV1NWLKGXwFOYRBVGdFMi4YB8kz4MwEj4RYaS+RfhMxgJbRkJ1YxAOiAhFRDUnPAZV4fPMvFWGqsDOwh5g6RFpALWzR8Q0dqrsl8R0QNRVRIaOQhZYGCCRUxK8LACytMRo3Q3WA5FGEPSJXTd3ylFhKFHjIcaqdkSVyJGAKrOR8vqM3jFtPBQPiggFlEHQs2AXQqFVxkjabj3YCah2lXCegqDYBpE68HNKguVSxgvTaShaVNMwGZUmYcC6+0ww7lYZTUdhQDqrWBgCEi8QGAQ2FONAB0SEIgB1YF1BR8/zERuLhE0NKnWWmjTbw6SLXAepk6+0XQO+rxlSslA0K0BndOut62KnviZIcseAXXdb6cQIqKNjfgmyrZP9ErPdak8tFIgNoN3dxe6W/Qp8ZMyzGfYBo1P2vNlZGr5nZ+fVu50r/sxC27QPQTT6Tu7MtUXPWWI/jDODaaSwjBl75vBbaUCbHd/Es7IUMNjXADntxDyb7dRgQqUZ5pOak7bU0JkliWJ3HkRpYb0hmemwQ4Rt5MzryT/JNzWfUP7gE7a9vX6F5g+JNJs9pimYHQLGIKKLRlGMtVd5pdXpRZu1ge16WufQCXaj3boJf/Z4E/fda2yFfZ9xXjaqYNNKMe6I1eUFpY3jAV5rb/Ytr6zoBC+gJ/K3A1flPw9ueeBsedj0N5PGLfGapuGhZVH+jcCDBw/qIC9B+9gYqf924Jz87WZg4xwRHqmDbpLU3DPred4Su/Cy7ZfCVV56T3zrOzr26S/pxGe+ouXv/kAbjzyplpdF7q+cMC2bGmPVl77CqeNIBIXyiAHHyzIDkknajkfU94nEBWFHV0SokVQrw6IKLSB05TERDDYgj7YxCZi0PnHyJeM1CB23wT4BPgIrAzLFQM2e/Vq87CJinQAAEABJREFU6nk6/y2v18Xvf68u+d//gy76mz/Veb/zNi087wUa8fKxsbqhdm0Lj6JopIhQQxhIgSbg2wQq+FbBhkLDi9ueK5+tvS96vvxvEiofKj2LYC2VILfCYMhgDBy/wgvj5hOPa+XOe7T55FNSGRE3iFuAMbyPQ+QRcN6EQpxIFQQdGicIZDl2g+V4Zq2cU0FdA+PRprYfe0TrN9+mzZ/8VGVjTREYO27nuiMSPha3DK1CrW0bjOcbDZ91iRZf+WsaXPVstRpowHk85AF9gI9/j2fIAg5Yo/app7X90KMac/6LGOK8VNdKhy2WY3d8IU7h3BUHY+GyS+U/z469B+QVGqvRWCG/0xu3LEwBWoKN8XedkBKyQNgAMLAhX1ut/62g+x/W1iOPqGxsoMK6zIA6kZABHhFBMWIXvFg0+/dpyIt2UEchj21a1G00nAKtRlzn4yNHVdbW068NYmLrbgh4ukyLljQ4u5UmClGBIEIQV5ub2nzwEW3d/5CCjbaBQkPsBugboGbAB1lPpy86xw+OUkO8BAs21tUeP6E2j4s9cETPKCPftzoC5TSuZTE/ryGbgg1fVIhzmVKUILdqGwjajW21XgPOP0WDRAAaTIIkgbwx+Fj7RW9rS95IbfmiBLXyz6Xvv0/b379b48d4weflvOFcKyVcBjMTsypgB+xiS+RQtojgbCGfJE7HhAH0gJzeaB6wads+8Ig2vsxm34c+po0PflTr//Ixrf/zNQn+U/X1f/w3rRr+4cNa/8ePaPMfr9Hov31I63//Ea18/hsaP/qUhmyKN2qI7E4tWZHrMm/oZdAh5YO3CrVDI3IvmNBFyWargnlWpo7BzZqZs6lS1GDYHjuh9Ztu0dq1X9D6tdcCX9DaF76oteuu0wYbIxvf/KY2vv1tbdz8XW1+n2v+7ru0xebn6OGH1Dz2pOaOnVKwATYgVkMuHxMnpkQZaoUtyQvVAi4STtThWgtWLbK0XV3R9k9+oc1v3q4x15Y8O9bZ17J8DfKlV/g4G3OvMJ3A/aAhQASDWMMD52nhla/Uwd95m/TKl2ntkgvUvOql2vOG16q59FJnV+Gca4FiR0uoIU+IpBnMg4QNJarwObf107tYhztUHn2M4zVSM5b8W0ct9XgOIwy38fNsqx+1NAOJugK5Nz79p+vlyBEVvlBof/Jzjb73fW1/9dva/Mz13UbhJ3SKjcJT//Yxbdz+Q2l1lSRE9DoQw9dU0bQVcTSZdkFUWAcOAZ8j+9Wcd1Bi8wpPNBjkGFhHUgQFC17yEhh8bjRIvLnpa2r+wAG+BLtCA+7TwfXq2KIlDghsc/T8IFJkTK0+vi2fDRucI5uPH1bwWRWBhQviWBaObcG/YC+wdrRIic1dV4OuQdKAB+BBYmkQSmgIMn/Bhbrgd16vC/70fVr49Zer7NujNpq64UWQQjDMOMRFLJNYSrmUlBEvO3WNnnoif6vs1LXXa/yLezVw3cN5Eg3kzcDYv1f57+DagZhGhvDQwY6YyIrvRdsj+TwmO5Kud05GhYHO7FQBhi43Y4NpLqJENvIczIQZCGPHLw6GrFBfAYcaRVStx8VLLtPl73mrrvpPf6gL3/M2Lbz416T95+U1UUIS66WQIjxwphhBR5iocig1UtoU1WZZT6dkB4Nkhg/VHzkmqgCkOipbNU61SYiqhUmCmZbSeUDbB7nrN9RjG2r5smHr2DEt/+AuHee59chHPq2lb9yotQf5YsyfW5yrhTgGZiqRR8RR15KFb1gTf/YPBo2GfKE+xxcNi3sWtLhnUf6P+hZ5BrTMdq6GkBLOTdNw3Ftt8Fl5ii/zDf5i38/uaSNnLYyznYSwuDP2fbeNVK107tYnmFj0Mc7ieYbtxOksRI1TvNCl0jaaUuamULPVcSLtJjeRzjhnyBl+4nNWwhHOYtyJrD2r268sdATDToczJeid0wA523tR79PzszbWGWZl5zzAfYCJwxmCHWF8hqWgW/OkdwwO1MfQTNqADp2t2bpq6nimjS0Ms5qpbSFy1ZSKcuzo3qxjUzUzWOxTb0b0zKQd0sKBJwyS0lVhOWzfSyUsrWQdJ+uYamT0JLsolWY85zqjy+7IEHmig7M7WCeH9/ws8T12ktc3FnTJ5w3LARKQ2hq0s+8UmjO4XtcYQUK6eTnOjHMvNk59EtUgIhQREt0QYWLC6oxmNRDhAS3IfmdAFpfTy885s56zwfUZT4E47jZKazMdIIseyBnhhDVuZ9GhKremj5t5vBYJUueqHc1uPWCXuahhIkLQH0DUaGoGxzb42FGezgzeR5CK7NMNaQw96UEY22LjXJlBqhJkqgCSmIDdM2dfjA0NciMWyDag2rELTX9gyddZBCbEFOCHWhQzyaZkKORuKB6wFxARoAqiFQMJsj7TgERNUWP5RccUEqTKZp8kiJWYAfMZPRYpYKCj7nqNUjg4WOSqJSYOXQkI7GI6neDz3JgVmk7lmQPmGTc15EkGe89jVhcR5KsA0ZtBhhiUrXcoRUhT5Bm0vARtsPFwenmZDcGl/FOEzY1NjXmA9cvIGP0IGPNi4oddP5jsYbPhAC/b3hDcf2C/9u5d1PzCnAY8zIQfblxPZpAiQiElTI9LkVvhBXrz2FEt/fDHOvHF63X0o9fp5PU3ae1n92m0dEJjXsJbkra8oJUEVo/6+2No7DjGzuH45j2vPJ9gwpnxsc5Zi3nkoi6jwrpGpJXDTNcOZSkeAHeYjIF9+qKLnrbegE2ew9BhfeKiAPPoxouyoHmc5C0jeJhrFvbJfyZ84VverMv/6g91+X96vy59/x/qvHe+XXte8hINDp0vNUONeeAfr66r3VxXsA4hEafGpXSx5HJ80XyTN22bhgfSub17tPjcK9kgu1zyvznGemKW83S5rtO4zq2ub8EgGqKQb+OhB7X28/s4HsusT4jTgimOmUuhBkRE8jLggg5/E4WBwIVcJYPDZ7ei2qQcX4KlpmLHZdv35KpWf/wzrd3KC+0TT0g5yUYSsyJe+oKrDzUkLeXGFibqWvil88Uv1MLVL5AO8rLFpuZAziEFtXndBviWEyfZiHhQo8PHUIjWBUHX55hg14KFZmqPQ+dp/qorFRdfmJuC2+h4n9cY20LNXrOWRTIUY/wt71aCWuAKQvwiWnnTaXT4CBuxh1W4Fmdzee6GKmNMP3zJxZg9IpQbg2wIi/xBXJsV5CWUx2l8Ykmjpw8r/wfFVOagHQ1b8xEQCXCQjET1CPRu6MvJY9q++36NHn5CA65tb2pFKXV++GEiGAXnhmsSdVVAbFkBI7OPKNR/Njw6flxj/5t/xJEb57S4H9mPkMIlwaoevD5lwFYkG6Nl316Nm4G46lB3Hhz7zAHbbnG0iB/rmwrucWIDqqyvS8srEl+OlGNH1D79lMaPParxAw9o+6f3aPNHP9L6bbdr7eZbtfGNm7T5lZu0dcdP1RLHx7jNWl0ZVVak4Md1gSQWIiQ1IS8HRmAp6YbZZG3EQK0BNZV7H9XGtd/Q5oe/pK2PX6etT31VW5+9QZtf/Ia2vnyjtq77lrav/7ZGX7tJ21+7WaNv3aL2ljvyz5nHvJzG6unc3JiuuXY218h6p5C8WScy5/c5ishVpdoxkkefAjRdN8q55LWCkTdUyxPH2ND8HpuVn9bmf/8EG5YfB38M+ITW/+njWvunT2r9A5/Q2v/4uFY+8DGt/sM1Wv6HD+n0Bz6k5Y9/Qdt33qtmjWNDsoaj6PwBdl2ZjDx0UlpSi3L9rUnANEgFgT9vypOHtfW9O7R5y4805iVa0Sio3HNtnAPjBp5bdN7jTHNqYoMysALKAMvzL9Tcr79K869/rdZf8VIN3/gGDV76UomX+b4ex80ayS0LiZuY868Arc9lwlq2/ehD2r7tNrV3/ix/A9CyBh+vobAr0D6vfB5TIp/Pba6CZcXVUZfAwXwa7t2NQg158zrc3NDg1JIGfPkxvvdBbfzwbm3ccqe2732ADXdvCnrtslJX6NRTEHLOjWphRmr27FEc3K8CLtZRH5quuxqgiAqAHkvJNxK4KLjPDfyfZz37ORr4N7ldP/USDoOQm9fPYnMGy1xYgQgMfV/YeOgxbfk3nvsaWFfXWoRHwRBcAGGfYJGBwIHccYxd1wCbQZEMwygaDlrxnZ3mz7tUF779Lbr4L/9Ii695tcQzj0OUCLWstTFumgC+WUMpHLqWkosK9Y3ZEFy56UY2j76htZ/co+HmquaowfeBBuxzR4sL8r3b8Vl5UAB0csk2HVt1xRJiE5/7LUTyNiE195NIHm1iOUZIAoq6Bi0LUhemEuxvwuKk1TUcw2QJ1EXWKyygItaeB0E+b1+kvb/7du3/kz/SZf/bn+qKv3yfLn7bW7TvhVdr/sCF0mCo/KzGsTgA56xxIUwAIqHF8mA6ZY5f5Osy74+WoU970zIVkzmniIAcCsjIY2MTLBQWRoqxlzqtCWUjp683rxtZEZkimCnrHM3Hk83YEXjExu7W2opWH3xYJ75+kw5/6NM68tHP6PT3f6jto0eU/9YgdsXnN/6E8RSJ4rhShIsxNkTyAz6/5uaGWpif18JC3Rw0np+b16AZVF/iya1p4KUtvrDyF/tLS0ta4fNra2szzz+bTIBpePrpAK2Q+1mhVqdnbNWGQI7jeSSwaojqJE3AE6WuaaUxPyMnJtm7JYKuvhCKiAQG9RARlZYEJbeACogeIOnTODnvOiDvuuOYNLaj6Q5yfnY3WAfYjDR1ItghShZyR48IRYREV98cp4NUoTNOG+jMh22+47EQXrMs1z4m8uBhMOk4pbMFaQRhbBDndyhMOolBbhYYoO0OmWE77OvBdTi36xB+EWEEGANTV1fFocbD9SKXQkpQNnNJeIApQKp7TF4HyRp6GfnSxj4dkKGjjDBMmyl2GGuUcg4PquQ9oCwkNphV6hiQyZACeHqSNuroCAj6RG4d8dSDeUNOwHmtsMBQcDMIDBDH4ezr9WXhcMiOCKV2tgI7Cxh1caJi64stILoexk5iML0DOLopt1Wo0WwjzuwiwzqfJpk00zql0Yz0l5KRwexl2GUele9riLStsn48i1evOgeOqXwy8anoV6d2Zk5uJvS541SjOtYDfS5bxzRUvT0MlbPc62KYSkxhg5JR/XKZNiCux0/P1M5iZZFdZtfLAQ2W74KziScyYkVf2MQvKoWuzgeiSs4ydrZn0UxFz+Q/tTqDcugZV5MGed6GMxwQcLFF2NEA7568iR4ySs90eMa+k0xQqrgwZwW7Y8LviIqPb85570oFgs7fVN5cZvhQJJemSTFYRNwICLqPhb9NXF1bk79dXDq5JP/jxds8XDpeUasRG1AjXsD94uEXjQUeWPft3aeDbLYcOHhQ/pPhPcj88DLkQS8i1ACEl1uTBFUYd9Dw4NgQs5w+rY0HHtTJG2/R8c9+RSc/d4PWfvhDjY88zdPNmhryD8pY4oEr7AOwPcbMeMjOM524iVtkpQMlrkhSBUIAABAASURBVFeeZVBFkmtyfuyNIkIh61CagA7roCM1gURJ1bHyyoZP4ulgbQQjPaWm8TYb4AFCi5pmrNFgTuN952vxBS/QRe96qy7/2z/UFX/3p7rkz/9QB97+Zs3/2gvrb2HwUCh8ZUfWq93eZnNwzGdI4QU/EuqfNRWFlOBHRZtHhOjAQHMHD2jhymdpcOH5Eg+PTFOhaSuQBhALwsg5z5OkDCOO0eYDj2r0OMdke1M8YcgtIjg6pvDsg3VkOAEqiw1KvkWCAfRk9AcocWRA6+7UPs+bhrk+/bRWb/6hNu/5mfzbojwJK2PbiIdhn6PVp7AmZEHeJECPsRw3iuGCBs95thZfebUGl11MzQM5nc8jn1+BJJdkY0XbDzyk8ROPqt2m1mGjXCsnMBA3jAFjAySzIRfjgJfj4VXPVnPF5doe7NGYc3UsopOMIyZft1Spfu6mfRZn4Q4ENGiH1DMwcN6X9Q2NV9eoZyTCKedLHZh2nSropKn8ROcsyusnou3UkTaFevwy5uM4PrWs8ZNH1Z5ehi3yy5bXz5sQ4ViG9No5OJJhhxRB2eSLhIcf0ejuezVkI2/IdTvAiFWgBuIzP9OeZ0AjRHtm92nRMP8BNrG5pXJ8qf6PsdyXxHVQ2CQTx9+QM82BOMwtjxkHtBC8IGoO7dfggkNq5xtWtZXnXtSq4QUt2hEWrbS9rsETT6u58y6Nb79FW9/+JhttX9HWpz+nLV7stq75tLb+9RPa/ic2sv5H/S28jb//kDb+2z9r9f/7jzr9//snbX7mK9JDD6vhSwyvXSmeIYvimjyPxFKHFP6JxiNQ5SEpIuQfz93QSMpjsrHGBuVx1oINSr4saU8fUzl9VDp1QnHqpJrlJTWrpzRcP625zWUNt9apZYsNxQ0N2m1iFqpoE7y+WSOxwzAZYHZ05uB5lHqOp4r6CAaJcDKGIrBNvpMXsE9arzNfOA0OH9bggfvU/OynirvvUrmT+/xtN2v87e9o/PVva3z9NzT68tc1uvar2v70dRp/7Mva/NC1Wv/UFzT+0Z2aY/6DcIIiZ3L94fjMCCmyrkbyFgSere2MYbMzlbqWW1xTDz6o0de/q3LjrWrvf1DtY0+oPPGUylO8wB8/KS0tS2vrCl6yg/MufL4RhWlKTSgC4GV98Lzn6NAfvFMX/+2fafFtb1C56Dys6CGlD/PXiHXnczTP2zx3Oec6eVCvaC2bz9s/vFPbbFTGk49z3NaRMgMfLCgJOufq2TFX+zH/Qlwl1JiBzCBj5KbzPMLeG10+l+a4Luf8b32eWlFz5CTn0Qrmjusc4uqo2BK59YQXkDRZxuIin1GH1Bw6qMJaiPg+V6VCpXaq4PJZisoUqfIQ2JXhoobPuwR4lmLfPruiLzv8dzJS8qVDXL/t0aMaPfKYtHwaFQo6ofM4G2dtEroMr9oCPiCBEtAiryGUa4XjPDDw56+P8cWX6MC73qBDf/17bAC/RjrvfBV0Bm8IyvMXjTVQSC3nRwvh+3VwvH2v8bqPnz6iU9+9WSc+9w1tcf4P1pc1iAG1trINKRVsAjV7FhR8uUpEgjESk7HrBRxEFxASo9w41uI89bkgB0LWJLa9AQG2PSVoHzNNGhrXD+/pBOxMdIUF6Hw9NQo1kmwn7mGl4XzhniuwYqjFK67Qee94o/a/8c1afMmrdOit79Dl//Gv9ez/+rfgP9NF736HDvzayzU8dKHSN+uUHLBpAkTlEZJCPh71M0RwBbBc01YqaWlCDlXm0fUa92uSqaJzMmLOnAIiMD0FqnPt6HRItRw641BbSa7In1N+lg0+r7z27WhTI74YW/nxXTzTXqenP/hxHf/S17V+330qy6sKPr/C1z55M5akiBo5IpJmZCkbIDTg/PB/QpIbg5yL/m1BwwKbhJZHw9o7FhCBZ9NozPXtZ/qlU0vyF/3r3H/H5JVtVFupiBGfZAL6f63/Kp6Z4peFp35pJhr1ijYjgZv2HfL0neqSmklayalHzObp6UivOpwRb1ZZTXK0uAbvzhSkHa8uru8DU6XO0iYOO3XnEKuLWzEFYMcoIa/nMgL1raexMGlABYc1RN/PEPQKYyuNd0Ev7mLOan3dGXqTqqvcTnNblZ21VGPGAtBxsxXUtFuFfCrQJEaugX55c4iJk81TYEIp3hVev1KbiXGG/axulsawspF5YbMn15+HgagaQdBnadjd/Vxqyw3VvmQ+7raV9RhBJvp0wYv86YgojTs1oqmFdXLrLljZEsMCJCkZKaJa2pOo9ZowoV2tmqFHabrzM5mWzgPUOHVMOUNEZJ6IkOgJRNIZzcpOSCzfHB2JiSEkb/oYw57RZ+WOw0141sZqA6osA1zrkCJggLo2pkXDuKsBJnvIP2LUpPWSKDGVmTTY0nIgIhQR2ATT6WPDntE7XaAwUINvViAE026VYSKxQQ+TdQrVH6yCuJaDkkTkHhH1Mw+589gEJyWINmOMZSeOxGE1VCQkI0j1LXrC2Hl6MA84Xw+wmdq4QhbEKVAxRBV3o2MbkvW8IbDMGBV3x9+6FDDQ0wDb7K6nEimu6jzjkg8mE+gNBVvXGsQzn4DMGJPaCYC6rieSgn9Gs9CALDt0MQFOY8cBLOqhj+uc/Z8Lnzx5UkunTvEOtM5zpTcgCg8WLfRYrR9gcJ4bDvNPGLwJ6A3B/fv2ay8bIX5Y8cNJMxiIsvJBxrh4phzj0iV0XQbRyuaGNg8f0dKdd+vIV27Q0c9fp6Ubv6v1hx/QiAflwgOW63PulpebnIux5zUDzlE6uY9Kjc+ITQFIhSu8a4Ex5XJySdDTKTVUb4poUaQee0j1LbDqaWPrsJZMGJIRuQwhRcO1KAnSg1FEiK7RcE7zlz9HF7/5TbqCb9Cf/Xd/pUv/9I918Ld/W/PPe76CDbzCWtvP3yr7/AzRtkZsjPGiuLXNg2ghVkFY5Hm7fuMK0gDpgGTB+seg0eDQAQ0uuUjNvr3MDLeogBpLaPfCYOCV0Dnh6EUjNow2H3tK7cnT8KGWudnMYOcWqdfaa5mymgGpO4ks7JXGiAMb5zabvsjyWBKwAM5vvl1fZ0PwXq3d9gONnn7SGtYYDeek/QhjUyMiuONdlGsfFFa8MVgGCv8W3689X/NsjDbeuNa0UaG8Tg0vVOPHn9KIjcGyysM7diiUQAbCMsKqNvOyswkg5uY0vOwyDa+6QrGwR9tlrBHHYIx5wbAkZjhrL3INDue18fH0JFpeAspwXuJBv3fzmmUhhaXohNHhKUKCYfGGGhvJcMq4+BgXBMHLRsuXAf7NyLK0RLo2r4O8D+FrPI03pQpkXXtTMMpglBRqTx3X1s9+ofHDD2uwtcpmVCFuyUIDCxMsiQxJW4a7o5wBfQ284IzZmB4vs0mTLzZYomPMPnG3DMja8ClbG9LqiobMyr/V3ASryjEJjeVaGrXU1nIttWygbWrzrnu1+onPa+0DHwE+ro0PAP/6aTamPqvND39emx/9gjY+/gVtfvLL2uQLjK3Pf02jL96o9is3aezfyrv/PsUm1yd5iExtnKf9yISzLniRPTgAAfb0k0dfaU1aTChRJ4B98AIormc1AxlKDKXCvYadzsbA+S5vhLcS01MDbsjVsAZIMkUhjitDLJ9zQhrih7WzjaCtrxcWK4VhiMZQQJ5HsU3BEx/ESCtdfaQWuYibmM20xn+2bEDuzZEBeMg1PMe9e8gxHW5vqeELh+BzoVnnvFk7rWZlSXMnTgDHNdxYlX08l8AngfhO7Hp6HK4LxvWTopZjAln2jm6oKdiE27r5Nq18+BNa/od/zd9KPP1PH9LqB6/R6jWf0vq1X9L217+l0Xdu1ej7P9Dopz/h3sDn0xNsHp5gM3ZtRWIDwH/yuvCKl+n8d78r799ivQp1OHkUKZh3OB/HwrIE1dbX6d8iGt13vza/dzt57pU2uf8Qx2vokgmDQx2rDDoVRGA9TIoDXji/panOpPNhYqTE1GHMZaDY2JbY/CzLK+hazIlHJneiGMmxDSgzdI+Dz7EBG4LDA97Mi3qGYehj4OmL5vmDZL6RjCZQqHe4Zx/3y+eoedZl8jrKhbFWmUM0rouS6wBN72uCpIdavoTYfvKwtp84rHab6x1p9tJZ4q8uoyVZm9zCA9dVpNZMAxUkjggNQspbLtfb3PkX6eBbX6NDf/57mnvjG5T/Ni1yG5RoJOzVteiwc2XZroPz2xtB4+MntHzH97V03Te0Cm7ZyA/7K/gpCq6HzM9zVMzNK3yNZ7ySo7DSWVp0sjIaq2wBxOk9OhWzUnoXqLRnSDog6MpWiTr6UJf0Cc8BvzSZ4MrZNoF5FGKNOXaDvQd04JWv0PlveJ32XHYpt6vQgOM8/+zn6bw3vVmXvP+Pdenf/aUu/Zs/0cVvf6v2P/fXNLfvAgWbiSJYRIiugcCqrUTFlrtuQ0RgoYQ6RkVIAlA25uD6AcsCmde4TiPSijBMlogFJT3nO0MHMgyUxjjW+43tfSHZECB+8br7/OUa9HVY+FJmdPhxnfrOLTrMF0uHP3mtTt92q7aeelr+T6kK54VjEUkVqzbCVaIbKaDhZBxwXvgZfGF+Tgv+9wYXFrUIzHEdNl5/1wDYK7D3s/MGn/+n+Ow8tcSzPZ/1ft53Lts4TeZmTjm33hc+JheuLQEvEnV4HWxmP4o2q4hQpEkkhpz0HZJ0JOssnlh2hHXkNxcRRuTAB6rjoGrv+aqtsnS1wHGMERsZrLNPUGUgj8T96BkZIjVCp5kWYXkvMJ1nESGNDej6JOBqETWKa0GdHR1Oiqi6SGE37FpzVyNkxnarVkX2OQOIZ33KC5TBiSDdzSZg52vJJZm3LiIUAShgDR1CBiX1WBwK0wkw2bE3b5qAPrd6mElvbQLWMqQO+8SpqYN1s1Clmvg4dvrYV0IeCTkn6jAGuVDAehsaQsLSlLrmNchY5lHbD+QlT1+LJ/qOSb1pBwLy2PTCDhcCGVQQYFOvEwgnREQZREhPJZ32kmmr1bWwADrnDJ50Qs3SZg1hoXMYoJP3QHwlWIiAcyonaCdE7o0sN9VBIIgIgYAAhbIlymHKJsXQJYai1+hTS0T/iz0XoIvtqJV05KAuJeicDY/qkBZe9iQYAsiOiTJKJ4GnS7MyuXV6kzPwf7L231+yZdW9J/qdOyLNyTyuqk55ixNCBiuERyAJEBeEk5BwQrrS7de3x33jjfdnvN96jNd9h1oSIAQIV1CAKGxhhS0VHkFhyvs6Vcemz4zYqz/fufaOiMyTB5BGr1zfNf1cc629Y8eOHXnyOKcxUdXgfUTivadY4DK77OsTBd1+Pc2zBhR5/NBNcpAkeQ+dHoKWEWdCzAA6QkQoIhCm3ZIx1eDYCbNrs9boTEmYor5oUuLU6hPhSK912IZ+l4zOv/0zyY89nU0N5YDXbK8ZPM5qk59Vdsd8VpU+5xl+ud9MLd67GbGmdAbDUk/ZCxY0lWzbAxudy5gx+SZkj4pkOHfr6l1dirzNTGKkAAAQAElEQVRPmEw02/B1Dp9efosytVt/QbKtd/cxGHMDs7m5pdM8CPTfD/S3iVvb22q5qWu5sfG3ikbrb7m5wfDNxzIPAQ8d4obv4EEt83DJf+tkzt9qD7ik4JM1uUiQc/cTQrMe8voPM49On9TK7Xfo+L9+VQ/c8AkeCH5O67d8V+Pjj3JTu423l9+qZU3+bas+l2kPz+V1eH1eW1gBIqMZzFAHnFArwgrRTAGJGNUDAx0JPR3eNUAQItDD1rHpuCpxyJElu0R0OknmIkJN/kC5afONm/gwsXDp5brkpS/Slf+vt+qCt7xJ8y9+oZrHPVbiwd2YB0A7zZz8Tx0L8U7kXI3r4KGV+Ma3+A/u24aRLaJQZbOf1T0amHy9DgcaXHBEw4uPKeYX01edrQr9yCQ921Ffj8frG3zzfZoPqlvyHN7zNCOU4rPNsMZHhBzopAbfAJJvMJsw7SA3FCagyPGO9VKsByUNPAhoFcePa+Mb39XGj27VmIcDxbVjFnFYOU+Iw78AH4+aCR120SyHv1W/4nI+tPMBlHO3cC4GRUUwF5vkahtu5senT2jztjs1PnWSyOgywLYgJ3DeCjSeTiwVWhS8BuYuvljz112juQuO4sRjJ3Lnb40EayxEGBD3fN13OQNFAv86aauYG2h4KfmuuESxuIDHtDuNwSQTZcBFRIZ7beLBWD5M4wGn/QbYB3wQb1h7Q8WNGolzafzoSY1Pn5a4Joh43CDkgY8IiS5TiSgP/cxQ1287a89cD9yn7R//TCN/SGce8UGmdYh9DPi+dyk1VTtftVoXWHI7uAaV1TWJa5V4cMQzMLn0MtpWWV2R/yOa8f33aOe2n2n7B9/R9je/os3Pf0brN35UZz5ygzY/fZNa/wYfD0f9OhJ1mTYhZihqWIP/eWW55x6tf+4r2rjxC9r5wje0c8v3tf3DW7V1K3l/fru27r5T2w89qJ2Tj2q8elqFBzel9YOIHfKMgPM10EZygXAwbFpUILNCVKEIwG4G0jmdevbqfM4bEhG2swYV8yGLPHcSl254jiwbVED6Shzxgo2ZU0dtsHIeTVshidNN1L3AFNYVhrAOv4wqjKxB6H2dlqxQ14pssqvDMwzLhOLbcq61RdTl+u0V3FcEu+azshGSfHwGIR4OFGRl87WkYyRPIho0IBNZlgC9WD+DiOisHHdeH/HwQxp98Wvafv8ntPXPH9fme2/U+vs+rvX3fkxr7/6w1t7xfq2/7Z+1+Y73aesf36fNd39Am9d/SJsf5eHwJ4j5wue08/WvafzDf1d7xx1qeRg+fuABtf5PsXiIXTY3FFy387VOHTl7wNALtfj14cMyevS41r/1HW195wfy/4rMgaROHFkAnR0jwP5wlgVtgfmIUIQ5Awvnho+J9790PrZYbhW55957y9oZSWfX1fqhIK8PcVz8cCqpHQymdncOssMWskgxmFNzeFkDf4kF75zKxqwlmRyCMYiokCIkNUo6d9FFmn/MNWqOHUM3qOlD2SJ6BpE6fI7C4RPEhhQNr8NVbd/3gLx/wbqbGHjrOJcooIRCtSFlXNKJtrPi1wDv4QCVEbxnjufmNDh6TMvPerqO/MkrNf/85ykuuJAdxcnXOxCcpE2EIgzmCkCt3sOGhz5+GBgtXw7xpevZW27RyU98VqtfvUXtQ8fVjIqCs1s0Qhjd2Rge8oiHPuK+ypoJnBshIhQRcLt7YT5f830q2Oo1SUG9olkDHAepyj02vNy9zwahYiOBcu9qDDyM7+X7VE5H1VxHWzXNQEtXX60jz32mln7tCWoGPqYlU4mAOLCkhWuu1eHnPVfHeDh42d+8SZe8+bU6/OLnae4xj1McPCQ1QS8VzIXo0A624aLgRwAapsoWqUmWIabw3GmL6VgwTyU4JTTTIuyvTp8Bciuca2wK1TGipsNHvdbi7dffiOM+5vVUeK9Yv/UnOvmxz+nBf/qQTnzys1r7yU/Vck6oe80VnwBBLrIQroQkpgdRwfk24Lz0Q8B5vixcXJzXIvcFxjznS/+vdFyLaA3+jh9x/VldX9PpM6e1wvvllv85cVe/VHObys4E0/M1pGzVHvChqKOJnVJG5e5Y030ReBrnGp0mwfqT7nVxXnCujWsMvtZDsle+jqnohoBWeLTdQOm9Nulovm6oI1X94BDDckhyLYTX2a1EcDw+XEJQhF2kUNdsr6xjUuptPXU8LrO2iFBEoJUif9S16GhHLBoWTQ38NYGypTq5nCW5erYh0ztFJVPnlG02rDYmymS6wQYD0cTIEpAdC8lu3khhz2C94br2mBBLposcEenm656WGpLHLuBj6sVBsTTxIy57SN32qm9kEe4yTR0MnXxIME5fgVBVchJSabZZ7lH1SHT7WnZ0EQq6ZSOQDfOG+XNq9uTViLcZEEoeosKCEqL1vqXytis9la3KsLZDmqRoY8YJ/e7OBLK9T67/YCM+5+nDLBiWTQ3zHQJqTI4Act+tN2blnt9FZ3O67lkZx/B6qAs2u81GCv0QMJ1Psoi12xM4r4ozJapt91gQI4imw57b7dBp7WLMqJSJrZRmWZ3TPIc9HGzARwQjniFFMKDPNxzR4Blzi3MZCHZRuvkURDHpKCf8eZh0iZnd8ARGTtEFOS+69K0qs0ZKmEiQrFyIzm0T370mFuELearhZ2dNXTfY5Gks9tS8sSv3LuOsBT6T2MFw5F6UrB7PaigmlgzzvwjpPN2GGVdH5xrN4GaSE9m7WDIISFLyHs477r1IFaZpx8LNwA4fBFZ5UHDy9CmdOnVaa2vr+RuBvoEZ+0aGm0s/EPR5498AzAeCB5d16NBBHeSByoEDi/JNyZAblOCOLRrPwNwU5jkdN7mrKFRicHPU8gFp+6EHdOY739XxGz+X/7Ri/Utf1/jOOxQba4TsqKW+rAFaANGstKB3kjpPjhyP/szDIdftuUmC2VxQjUAom/1JEdCSUNr4CC3PoZQEixP7WpARcqw5pWChNZtHUFQb+cw4r2koIB0gxS8y4Bvpwk3z4JKLtPScZ2rhBc9RXHuFCjd2ZdCojYFGzVAjvjEfwbdkye4c7EW7vaPx+qYKNPUeqIHuLUAqzAw4YQiRD0vDvM1wqCEf3IZHDquZH+JHRy+ji0RDL4mQf2DdUeU/Wd7g4QfnBSa0tnv3vUOqKplHjz8jOhhyp1dgRNMRC8B2oVU2f6AsSAWpAm+UDedNs7Gh0U9v0+Yt39P44YcV6L3lLUPLvnjfHUOovCQiOWRozKAogmEPmosu1NzVV2h4wWEVcggbn2QcliwfX6S1VW3ffqdG992X+hwKI/OI+eBqh/e8KTgPKJwfzdGjmr/2Ks0duwhTKB/WYPN0bAe62lHJk1KZDLnBlA4tB8//YcncY6/lQ9TVajhHosFIoH2UyVyYAysiIo95hP0azpVVjfxP686uoG/z42fDOobUPoB6vabtydM8iDipsrOtQmxETGuSW5WLWWJNci/MGygiONK8hlse9u/86DaNz5xSIUuL3udxwadzhaNbgR1OJkQrG05hhjgTtkFDHtY2Z8+ouetutbffrjEP/3a++21tfeXL2uLBzOb1H9b6P/Pw5p/+WRtvB297rzbe9gFtvf16bf/9B3WWhzwb3/qhGj4YDahqwIQ5hydgHh/HhgM12NrGZ10N18PGDx95aNRqLB+LdtCo5cP6mPNoDB3xEMQYQ9vBUIUH+YXXbCH3BIVZQGGeBHMpvCJWm3rzGOksm7H2IEfAOgZWuLLdlgDHLUDDCdXw2hB74/pxyGtkUf3xnuOCjjOF5ETK15+AD5I6p2N6OId9mFY1Q6i1H4ro4HzKwJB9SVUpdtsMWDp2G7HaPX3RJs0BgdyYu+mDOgPR+2HKjAHwcRrDEaatE3Y26wRvT6dNWcGPEsW+5vDxmkTraRAQ7F/wYDn4oiFOPaJ4+H7FfXer3P5zjX/0I4253ux8+Rsa3fRl7fzLTdq+/pPafs/HOK9u0NY/fFAbf/u+/E9cVv7Pd2rlb9+lNc679Xdfr60P3KDND35Umzd+Jh8Yjn7Agz7e48pDD0m85/oaIz6YU46C8yo417Z4aLD+9ZvlP19Q2h0OWrD/EDuxMyaunbJhew4pELPDQz3WY1nYU4McKAs5xtjzmBJj2X7ivaQ9fVaFawQ3ARJ7Is6vACp4EUtY7cik8Y5WmevRgC8JG/9dQdYhzu2C1RBUk8aEPQ8biSLxWmouvVTN1VcpeG9S5qiOuCRTKXWk1A1O4IdNfJIZnTqh7XvvVcu+Bq8Fm4IiHWcq18FU6ppZAxflchACn+jsEXCsqx0MVA4e1vxTflsH//hlWnjhizS45HLJ9rarxw9d8LWqkRT8iOZ56wNBdpv99J9mWP/e93XmUzdpjQfQ5b57NJd/YsDb3Yp0NYpa5HOWh5HBQx45MZZaqBmhCg9KnfY07t3824JV22SqyrsiQlIgPunMYJVfELkh9mN91uFSVRayODTTXlTzNtDAsbDWwaEjWnrab+ng7zxNc0cv5L2aPXAI9qzZ5xVyHFjQ/LVX6+ALeDj4xtfp8r9+ky598+t0GHl41XXS/LJIKz8wb7t9CBRRtKcFBQPbOj/Byw3fwn4W9NWjYKlcn8eSrMWnkZT6AlXhPVM0PLAxMg8G9DD0QhTm4r0qslC8NlhTiNzGfOnW+r5pZ0PbD9yv1a/fouP//C868b6PavUb39TIv3XM+5If5nr/SFdnMEOCPk9Pg9dYcN753nuO88S/MbjAvcECX3rOzc9r4NcU9TqJY+wbEfL9/Dpf7p72bw2CjY311MmOzJOdAHpqTCVWXRm4SGjfFmgNyGzvYicqXOjk6TTU1XGVeM1GlXK0S4SjUsyh2Cdz55D1doYku9aUGscbnaWGpWX/gWPaGxxmIAeVBzSzdDlci5HqyWAvMKnThpLnVr+UYpVhN/J2LARF74S0f8cHg3MYsNmjy5PCZAg4v07taSDS6wpnbSirCLO79+pixqZpGku70LtYad4wP4WDS1Z6Pluxcw5mZtFHBPFRDfYzqpSHpmcndNa+R3nOVqdv3Z1cr6fJi0KX2jy6dJvkqkxEiF4FBdSAZJ/lU8Gwnw41vVYAk53ZfC7BO/8kqmdS2QudE8TXWyLr68OMdUbHz0TI1z4cPW1RRGj2R0hFbABF+GRPHln49fysPrAZadsnBvPuTh45ANAra13v5SNRk1WNbZ1jBIxRLXVMX1hTSHbqMA1ntx5kzej95mW1EYGHYecent98eKhIFj/1sJpcJhFY6QLeUesS2INcgaEHrBLqWrDPZqnPB5CD0hNrdyHwmQDHIFHg4Rt9THB0Mwase62n4KldKDq35TI8gY3UPinEcjXKRJ7U4falDvvlnpq3LZ1UL4DkSdUkSLtaRKQlUuuJYNClEnbSyeN5LNu3h2Wv0ZFGsN/WJXCKCEUYaMjhc8C1BuKkI+BS60UZJKKzGmeux8ey1Dmayg07zjklJjmJ1T2wC6TOXAAAEABJREFUVbZG7+WtTWRdzAN1bV6n6zRNUImL82U9c5DXfhB52hxybkt4maCMLCwjcsi5uPvc5pvJldVVnTp9Wme4Odjc2uLmoGWqIv/2hm8eTCMiH/wtd/+ZyCEeCprPbyW5GRlwAx8RarhBkefLeQvVeiZlM2f4pmibudbuuE2n/vXrevSGT+nUxz+jje/9u8rJRxXcOI39AZybKmfwgx4qmuTyflhvOLFzRnhC1ut9Y373Xm+TefsagTEiBCEnxDxc79NINiUabPTkI0J0McpUbqEJb50hGmUwYmQ8t09niggFN27BA9Y4MK+wM7qWfWybgdSENT4hqNCEVZO8cMM/3tyU/7ln8IGCA+YuH2Zn935lIOF0TdZE7sbH69By/tNheQ7Pip7sChztn8iBLE7InHASdSnCrjINRZe7wAmExJhSgcOXrkmzDiF1uNKRChHq8gR8lQsWr6NOHfVDMYH0/M29ze//WDu33Sn/9k1dPBHpbErwTI+IKpkYfIgcHD6suasu1/CiC+Rb/nrtZAPwDF4bDbmarQ21d96tnZ/cJv/TZWUe5wdyIpxnesE+AcducOCA5q+5SsMr+QC5cIAy/VE8iAzmDCINSGrgg/nJERFoJIhyY4YLmrvmcTrwTD5cPfYaxbD6pYOdgCtS35CnbHC8ikYnTmp07wMqZ05riJGPiTxga8FYA9Y6xK0BLQ/c/Fu64sFvBAp8KTxz1GsNM/GBjwtE6vzhJXn/Bl+n92t89Oij2rn1Zyr33K+Ghy2ZRnXdTJfrJ5PVCevMeA7THtWHOlwLgq9lwRq2vvktrb33A1r5+3do9W3v0vrb3q11HgKuv+uD2nzvh7V1PQ9sPvZpbX/qC9r5/Fc1+totKt/5vvSTn6qhtiG1Nl3OnMs8VZVgkqqQVRHMjVyilcyCAlpQsPVo4RNSPVdJU7oA0wqMfS8kmNh5XaMv5IBkt7+QC262JgombxQ6SrUgs95VXxerTknsymmsigItqRc5JaLsYB7W5zqksxdZ7WOeORWyHBGSmAnimkRriXDWWaQbNlfBjuGBkEpiC1qDPC1JenuBL9Yl8CHEuQ31sejKBHBZBzkFQ5epiDUPImyzH4IJttoRYFwzhI49Y3taRKgaxCYKtGjAER2UHcWIh8Sbq2pWTitOHVc8eJ+C97Hygx+qvfnb2vnC1/OfGG997FPa4EHgxvtv0Po/fUBr76pYecf7dPaf3q+191yvdc7PjRt5sPi5L2jrG1/X1ne/q/Edt2vM+bn51W9q69s/kM6eVIjXOmNbNHMMXT0KdtecaJTL6F7k+s0lOsF+LYqCnBTe1FekVt6rUOv3XV7/5eyqNMJSyFWEVbTSUVg6aWTA1h4D5UPBC7ie8mDCx65gKQqqhIEqIVlRINkpvPBArzmwpME1lyuuu0Y6uCR110IFDoBRbqEwIQcZqM8iZnHjop2Hj2vr7ntV1lc1sBLQux0Ut07F7lDNtKAccpZAbx4TQeH5OQnKoJEWDmj467+uA6/6fc2/+AWKY5fg5N4osDdBrKFgrp4XEijiu6aixg+D+PJ16yc/0Zmbvqgzn/+adu6+S+L9GytnWAABKDFeWmmI5eFOs7io8HsvemWbMCntGiJSLHyxUbgm+3VsBacyJFjrTGxOUv17Pxwk9kLkKTWIfSGUHhEK6N5OmcKkHBo8yNvwBcnSY67T4ef/rpZ//dfUsA7UymZnEN5jqECBb5aXtfjYx+qCFzxPl73+1bqSh4OXvOGPtfy8Z6q54hq1i4dUBkN5LwZME2CgUERIxDOoCN4oyubzXqwn0AUaozMhdVwEVk3ABiCwV5EEPYxo0fmbBe7OHxH4KCFcrBM6pkVE4l7Wr4dW0oiH1fmnRNotbfL6XvnZrXrkxs/q+Hs+ojOfvklbt92m/I+++LJevEfJL3ziFB6oDBoRiujAfjecGwPuaea4l1xgnxd5KOgv6/0F/nBuXoFNQWx3AOxPVdrifv/sylmdPnNGazyM9OeBQq14qj/2njUyGC4Ex6D0YKw9Ah3dkvOyBcRXhWVvW7rkQCwml5J+ZHRcnn9pD0WEGCpUWwQ6AQdVFYmEBh0jE1bZiSVFoO/gGhyWwF464IGjJDMJPHHq7bjVstQ1bDIQ8WSkZxyUHhGkCriuI9vdvpWiz6T2MZCz25pMDpYKJ0/uGxp7VnhEMdOd22JvyViKtN66isi6epv9e3itEdGLlRY86VXoRus6Ngl2x3oe09wo5s2DkA4e9uTdpSKBzZ47qahRNRyTUh+QkOiimVR4ROHOJvlcNSxmgkmtTtQhdearVx0tF65v5Cto2PO6hIKuKOeljoiArUhlMAKlfyiig2qLiGRyysqJhJo2ck+FXVxEjbVyfy/s9jHsBLIMJvNxSKCLCAXUPQLOsJAgM/65V70XqjQxcD+IRIenT5jqrxkZ66/UPXlOOOONTFkzCrPnarK+bsqO4IgfHYZubRXMoZA3RL1gxb6oMfuZ9rXM5pvlncDrM52gz7DXEQfWzdj13fY+qjNWggu98ozRLazX9RTTOX1i25t4Rp74ONrrSJsHQLcdYmsHv+S7U6HT7EscaMOu4F0CVssGbNcjD3h00l4yk9Quvdi77drbXgk9x0/M4gSatIjdsg3naqwFe+ch/7nhjjbEXDpPIxBL9Zpl4P9DnQw11Z4DU5VYM1uVtPtapBrScoO6vrEhPwj0A8FVHgz6fynzB3w/hBtjb7khKdyQBDdbC9xk+CGg/37gQR4ILvlhx/wcX+4P5RuMiFAT3Boyac4PzW2Dqm/cpPpvp2w9/KDOfvs7OsGDwEc+/Cmd/tdvaOfeu1XWVtWORhqDwo2J4d8SdMXmfSb6xqpw25w6XhuWzU/fkEKU0s+IB68gauB9Az490xY5SmGGuWpMwSeUPxQf+ERKYqzoRxzdQWjamAuB6RiVVbZE9rLwJi224D6vJIonpriCLTBmNnQtN3FjbvRwrh8osHmNLbQYuZcbGvMho/jmMecJshDBYWDM+Qt68yaF5DmPf6OT4+mb9PAc6NPnnMEG5ywSNUUEBDQDaW4oERtqJAU/dYwIuTVMFmhLB0G9foPlQqrFa7Kf7UWogfCNCLmx1FwTy2U9If9NvnbQqN3c0vbP79SW/17dmRXZKXwcCQjDioTzGFIEdAbN0rKG/htHl16swoPSNmegCrrI1fCBan6bBwEPHdfoxz/X+NETKo7ndcHBY0476pzWMk36YQlu0odXXKLhE67S3AVH5LgBrylWQD3E4xvBgC8KqQkF+wqRX7gtm9UO5jW46jE68JIXavH5z1JcdJFEqFhnUoUEAvRyz9tFtLK1rvbuu7VzBx9CN9Y1ZI4huYesc8gD5jlTghv0/g3e0fFHVNbWFcHxdZJcc8uUTAxfgAyuE2FqsF/+zRS/hp1jfM892mLfth/2g37i+ITbsnanK/J55WUE1TXMbApbrIOiYTIzYOpbVH2b1Q2NbvmeNt9/o0bv/7jaf/m8yudvVvtvPPT7/o+kn96huPsBBQ8J4tRpNbxOBjzkHG6PNKROzmAqaDjiUsva/bpgdRozLyWgtwYgtFlwUdNKXqt/I69hHXkcWXcDBoki04Z8AUQu0VrgTrZOw1rJy5gufj0rUmLJeGGjS6h6mgIKrDWHa4ILdBxGOE2a8/XwmlpW01JPS4z1e5yJy1mg7ubDDJjlEem+8baWlKRJrqu5UIkSnsN1KlvP9Tl9LIM9L6zdmBDyEeAa4WoUdlTKrHWsWTorexaBht57atIis4Rj0xhpSW3KFnumeDlWdPA5j38xpIAGrkFtjc8/vyZ4gUaEICygVfh1MN6Wv0QIv27OrihOnlS57z75bwOOf3irdr7xLW3c9BWt87638sGPaZUHhatv+2ed/ft36ezfvhP6Dq2+8z1a/9BHtfmlr0v33s85x9Hj4sfpluuhDGqlXmopaJhcblRqgmgPSEqVT7Yb7EcokebYDYTC+lrsLXvl13W7sib/Nltsj1k7BtIUACdc5FajzUlsg9xi0ORDwcHRo9LiAY3JKwX1CkTOWZCL+gbXJWpJEkeOqHns1YorLpOGc8rNRS9idE4jdlKUjSFxjdu+736NHnhI/rMCjWNRB/GBSw9YoVJtrkvUZvQeoZbrYAFj3utGc4vS4x6j5Vf+vg780R8orrq6nvMc88yDXxgkjCAH50dgCOSGMoPXHgGK7W2Nf367Vj//JZ354te1dddd8n6PeZi6g9/IUMM1KDQmj+UxucRDngHv18EcBJD1V+uF63rLQ15vk8+VljBTL5apTBRBlfQiBqOo6vGtmlBjvWqzbrdHqXbyOHe4RvgxR3x49EId/N2n6uAzn6o8J9Cp6TJQFFOp4CtiIoJZCucbgBtyj7n8uMfqot97oS574+t15d+8Wcf+/DU68Lzf5fy4ioeDBzlGAzxDIrZwv+TjlTWoyDV67FiILalRXp9giwK9GEUroO+l6pwaFYSRjGYKLMdzJpsaVO424ZWxLA8WDb6exHPmvSwG8yPOnRHHZswX4CO+ZFg//qBO3nyLjn/gRp3iy4L1m7+l9jhfOvg3iDmOFE0nH2t1GZ5vCmuCeUODwVBD7jnmuTdfWJjXAufNwvyC5rm/GTSulBzUIFqEZV4q3D+u8v54mi8DVrkH3+RB4Zj3M1yk0O5WqsLr323opGpGKJPQ6GJQ7t8nMdW8R9ytLFX8z42/anDvt28lu6b2PsRkpZ0pKu0IQp8PlpNhVrLmV8I0Ge7OYMBOei+bGtWwH1ctnJ6uhXMh9tbfO2C3VzWTKTBw/jH+0m7XqZOl+lojC6/xqUU1uf4fb55yb9KJzlXsNaqrZLdtEqKZZhdjRrWLdRB2v8536X+RwHHY30yizhBdhZ1YpUDa75hM8tkBn/P1SfoZP3T1ytAFORc6Tgef7nB0rkZ0ZBux2NVq03Owt8CM6bzgZ6ZGSU7yOVcCoykGtAgwHisiNyHQVQaumytSgcHBgGm6ejmlkSPwCCkicJrt0/ltiYjMFNFRYn1g04ukiNRV4wMyi0JMIdq+mLLbnkxhBKSodVnsjB1BU2tlhMc5AJzIGcVevKjCujqDVQZmQrDV5PCi4WffGtbpULt6/HJNpqhKTSAT82FmBiwrbVZN+KLMSYqkSFJnjElRZMIvjKhmu0xgP5C1UFcRTqCoppzSbr29DUONqX64d93xsDkBlG4/UsPt3zMC/4hQBHtoZH5yUzjlSSEl1DXsHYc6QC/N0qqP6CimIJlDK+qImok89muEJ0Z7EKgJZynUaD43XrjFFJJCtWV257DGQlXnuecPhv7jwmvr6zpz5qxOnz6jDR4O+iGg96vlJqblhiBvCoj1DYYfAPpBoP+58PLyAfkbyDnfZPBwKR8EMlfkDUYoInI2QqFeF3BOHvSNVle0dtvtOvHFr+iRGz6lkzd+SRvf+5HKiZMSH9YLN0mj0TZ1jllrjfMGFd9MRkmdyEXi7P6AmgVWwvMAABAASURBVIwH5vWcEZ6/7pPVjoqoOhJYNUHIP5LNISXNe1bmMrXO8zc4GBFVExH4Aok3uALgOUCE2V2TViZcTt2LbR4/VybySM0gFHx6CEmTyqNBF4oQN52+8S4KCRTmIJabysKDsbKxJcGL+WVPzP4AqUlDMeEr4+m9HnGTWIJ5UIeVpszgOSuCtRVFhBiUDT640WyWl+QPK9aHgpkNUZsqbz8DW0QwKqGSLslbG/bu7aHUC7njVBsGBaEVLTX7XN3ipnnjxz/VzvGHVdiDYA2GfL7A19h+JIfzgojK+6Ho3MUX8WDwmGKJ9RATPojRElTUIPshj1bPavu2uzS67wH0dPQsQ5SkXY20E13yDMw1uOhCLT7+Gs1dcpGaZk6ljAnjGOLsPIbg3VtCxmAHjJuh2qVDmvu1x+vwa/9Qh/70jxRPeILETb/IW2MCNuTmPAYTICaHrZHl8YlH8m/7je/gQQN71RDSsKMD9moI9cPBgSn64EPB6Pij8t8fJIES6hppvffO6Q+0hZOtcL3gCYB40lPPF3xibUXj2+/Uzs/vUXCtGVhXfPzELD0VqSsPp+DHFAfJfNhXXUNA16YUakatmtNnNXjwIQ156Dgwv76mAR+iBuOiIXMN1GgQQ8ZGTRDTwZkELxgfBVzZBc9V5NbrkmYxnrXgXvKcsE9wHfL++Rxp4INzIin+pE3furKCO5mqUhjwQOf5LcjNnvhUi1xPNeEn9ORmtKOLTGrLrI+VTulM5tPGnI4jnCwh2x3XIllfZXNEBEBvnVn7WaNuZ0L8hDwmSu8oNxsMeAgOMqbXZ+ZwEeoayX0OceowoxK24FV5clQeR78eeb2E6zAPJjYHISfx4GhiXVqKHtJe86QeOycpFusskA3WVbjE4sLJgzZ97FFTlJTTjLKFKeEzALU7usJ5gBoJX+Tg+trgM2gGTDlW7PDQcGNNOvGoyr33aPzTn2n0nR9o56u3aOumr2qLB9sr7/mYVt7/CbW8Lw4214hrQPjlRlVOSnp67q0LA/WaVWSawNMdBb3YO0UE+Fxpl49VkrIYaam2dnNTfjBYeC+WMMqtTDjvY0UoIjAGFMI6/b4wPMrDPR7qFGRH1b1iDQqc3M0zVzEPZQ3yPh27UPNPuE7NxceqgaojiKF3iiQZ5iEPWCFrEYN2eKgxvud+lUdOaNiOeO0XXq+Sj5JnbCRFhEICHsXkHdAIW0l0EdRUhvNqrr1Wh17+Ai2//A80uO7xEteUfM/lBA7x05CZODjJcjAmQqiZP+QvmNqHHtTKzf+mk1/4ujZ+epv8ZV4ZzHFmD/LyOVbAh0YlkBto4ZJKDq73/u1+kYyV6ldtvi63XOvJIrLMhEXyObKHBYi9xklGwJcEouf08UH2Nc5+UZ1UeSGVCvYrIlC3Giwc0MEnPUEXvuB3tXzdY9SwTlIom32IUIcIYgzRki2KCAX3mMOjF5DnN3TRS1+iq976Bl33N2/Rla9/pQ4/95lqrr5W5cCyivef116ugziysG9eAaUgR4RI2MEkUqz1hNwmLii9futgk1RnyZ72U7bCWFLHCxRaUoZRgmC/Rq21vVJxfFuARLIx++473dZ8u6PNlVM6wzXh+Ke/pEc+cINOfv7z2vw55wkP6vxbu7jzuq3rEvkjCJRyOnMRoYhQw37Mcc74QeACDwYXDyyo/9+Jfd/eDBpKKgpJEfDAe7fJl2Zn+DzgvzO4ubmhEffs1pNS01ZgAZ0S4Gvf7VN1jk0uJ0qOEAf2vFdR+dnRHoaIiwhFRJqdz6s3QvzgZFMEfEJoDWQpefUtQgWfEigSRb5WIp2n40RXwgNueQBMwUz3cU6/ThcIhqCaaa67FwOGcjgOSnBg2Zu6H0Fcgvkck+suOk/rDVHtFkGNSUak69DJEM+XE2YRmjRnMdLF2o4pJDFscwgixZYOSlG0fl5Kx4YiO345WQo5ZB6iKq2u9kIl50+oWq33cTPU6TTbcJjMlyGBlyFFhKYNx6mwi8vc+Nq7f/3b26i6UP0R1EAiiFEROWp2RNCkUVy/L7nSYCTxRIc9IjIkHIRsYkSgoafRCgOZXneUPPVYmsE4E5t6O2YOGFNczttx6W1N7JrR6m4Csx0CatRKEM7XXZQxW4Bl/J3VOG8OGw0m8oGBEHX+vp/d4Wz5+YN2rXWaocYR1tdtk4Hq3D7xPte0S+MEkTPujiips2vx0CN6RvVCIVqnCzsCOso6wvzC7tDwTP2aOIllWbQAPhD9sSFlzmH1DErvj66A83YbDTuQm27ul6APsNsMb7ary5Z6PK201FPze9Cvc496X9H5Z/zPl/UcvRdmZNKptb7AU/mLh2kIfiSiiz02MdS1WT5VGZeDcFeZqV1uyMUG80aZDDLrN5eWm1j/NqD/ufDJ06d1+swZ+UZgPBqr5YP9eNxyI8BNC3xE5LeLBw4c0PLysvwbgktLB/jmcV4DPwzkxiOiVpmE/ezfZFt4T+p5fWEqOzvaOXFCZ777Ax3/xE169PpP6uyXvqHtO+/WmIcHI76pHHET3/JQsHBz1/LNaPLUIT4QOl/mclKmLNAqe42AAjyluP0u7EGLyrRAhWxqBDyh7iDkFuiCONPGvB0NeJ93oWnz68M+BNuUr1HLsz69d8n4YAxUvpoRUqAU6vprjUU4KPh2t2mG8IEYavwTEhfmlLlnE4wiAjAjVP4nRzzMLdzI5f8wSKrMGZ5H3HjCSH2pyJ4VMD8HWf47hIXjnsen85McY2jaOM4TwfMizHE+zB27WA3nRt0EJncs66surBO/SbfZQqF2GZ6jR1dTBgZZAP4us1hKPT7Et8gjDDucF/4Atc1D7TX/Jtrd96rlASkudKIKpO+zPLqIkEDu8WBOg8NH858PD5YWONXISm4f58JaWkktB6HwYX7EHKOf3an8p8reE9I4Dy7yHib1wHxpKkXB661Am4UFLV53tRb8T5W5SZdGIm2GU4rs77l2YqzRIPJ/ox4vX6T2MU/S3O//vo789eu19IbXqvmNJykOLCrnc2Am6SY1Ac4VvIZ4QUv24QNA2d7U5q0/0/q3fiw98qgGnA2RoEZJDWdJE63CtSqk7W2N8Bv7N52w8YKXfxNDzUDynF4/iOBYhhT8iNevtjfUnjmt9kEenv7s5xp990ca3XNc4gFey6w+iqG+BVFNLkVwohUgag7yFgWS85uGq8iKqVJsK3GBRwWO1V7gOG4SebGaqpc591gee4cPNufg2aEKfEl/1byY0w/q7uNXYFy7eViJ/Z3oMoMyi2jRg3WoQyiIwWAKCebThDdX2Ht1PtD9esHcFZZ1kDKcA73dvWI8ZJUPkbpmn4Y6mugUEPPe0T6PyFtYk2ODwbYGP8FXZGa7dUzV2tecfQ2XEtIkKpLTpNme+8i5ZjoxwKRsh2AK6kFFT4EdFsceoG8tBY7wjikcXyS0lsSMxHSjJQxJAp26Fh0txZGdBFszwKTdFA0+jKrh5ipE8/uSzyGfSyMGuloGQnKvzNsn50HJYSBNcPRDwTkuN97r/PqMtbM8LDyp9v57Nbr7bhX/piGeYn0tfq4mqRkRj942I/PLdeFoW4hRQuWeDKqkGd5xlAqHG7VZ770tfCMxXtvI9+V2e4d4W0qXD0qiXAcDXT2kqD/zCxocOazBwUMKHp611FlYR2sU5hJnV1LRzFN3WxQxUPg95aor5S+bck3oNZ0A/5luPXWz4U6ahtFDD+dvQjenTmuOe5kB5/QAn+DssbvvT3yeNv3eU5tU6zZt4f0B36+lkNRSU3Pp1Tr8khfp0Cv+SIPHPkHyNZCc4vqXwK/vrAS2KA8+XO3Bazv44vOEVr/xLZ347Ne0+qOfShv+LeyQWGOrln3Gh9C2BFJoTPCYPRtTUwtVNORB2RbhDEMP4iG758NOTKp5IDjmPqHlPS1VNtlAWKCwWKBKKFthNAJqmO/nM++lG34J4pKR9rPsL36aMuJKP9byhRfrgmc/S0ee8TQNDh8hRVEb7GyCCHrGd9T8BOxtgJRzsgE5jmrx156oi/7g93XlW9+k6/6XN+vKP/kvOvysZ2j+0is0N7cgsjNPy96xh8R7Pv+m5Tj3KbLWJkcyezGQAO5RoreQo/IBZ1ueizB+f4SkX8AYxT6Zq6AvHBs01JxTIuJmDxNslfiaYBDAoSucAq38M+ZasLW9qrN33a9HvvJveugD/6LjH/kXrX7nOxqfPCFxn1w4/n09pq6hZq0jU1eGAgZNwz38UIvz8zwUNBagC+jm1XDPKTdqDAqJaLIW/+eCZ/mC7TQPB9f5Ms+/QNAy56R4YiZzwLs7XgpN2l6HiWGGYV5LM1EWd6PzSeUs3881CZ4xWmdk0O7BaqNqzRmWTA3zxixv2WAOq3tY1QPT9CDP7lTvsL9uNsZpJ94WwknRdASuc7ciHawC5iGd1dwvBzkIi4h+JxUBD/rYgDEkj5HXnlpSSKnTrkZGKrBtl3p/YWae3sGRRi+LOZxzsnMWDLlNGAuJ3bGpOv8wM/80035cTbHLMhFgPKlR3aYjpqlQud6NywyKqYP1ER5R/4IeuR9dHIR+fu/u9Wef/a4RsW+kvXtD4VoKH0wqV4zNOY08ID4TQlgDSDnYaKi2gBiQ7KTgJPIoRYRCQlZtGYctlags90DMbjkZD0X1J6uBn6GdXzBDj2olLmaAXd3aKEcRNmLPPsunQjiIChN+Y/CbQQUmDIVc3mxD+7WCk6MhmT2HzrHjHYs5laZGCpMhXIbCsocZpC81yEg7GtvNqxATiRQZAsx2hxUULjMp/F4fVPt3AvJ4EFDYx5JUgq2QONYo5Z2rR4MQqqo8Vilt1qo2s8B7ko6EZ14KtG4CjLhJnky7m/0JkzG12LsDuXjXoyObx8m+RpmJKugNyKRHhCIMKaQEiVgQO+FcALMMSlRtvWdPyUq3zaSHZSMiMh6CyN5VBn5P7wJjH7V2Ke2oTlX4Ynss/7OAM2fP6hQPBFf40OE3fO+t3/RH3EC23Dz6ZsU3zQs8yFhaPqBDh5YTB/i2cX5+Tv7NwYba6HKLYFKmMoFDVZiT+r0n3MS0q2vauPNePcq34ydu+ITOfuLz2vrhj6STj0jjTc6VscS3pOKBIEzKhZujUsZsZZv5uF1J6mMMowjPVMx2vNmoPLaiQBF5iGBEIjShCGBF8WAEFz9Dna3aG4XcAuq1NgiVb9CYkyJCtkUwj6QQzXkNS9CABmr3gEeVN6wlFxLcCFJaSMFDVs0NREKEAEWNNIHrF/EhsT8FTvJDmHZ9Q+36llo+ALWoSkENTR6KmKGWW4wGahW+AfY/72y3tuSbTNWMmjTWFMFsBnEy7YHT8OgRLV5zuRpo0ZA5fITwp+JIeGbRQv7hVSKnEZLIY13gJyIVUmOdHYwQjXgoHV5qsfvDWuGcEB/0HCY2qPCBZ4cHUFt33qkx51l1ZrWEi1x+60odAykkDyB8AyxaM5SWDiouOqo4dKDuLfmDWKzdvANh0OibsKTXAAAQAElEQVTUcW3d+lO1xx+WuNkOkHVodwtESpOpP4QKp+Bb++E1V2ruiY9Rc9ERiYcibdNq1IzkB4Fb8O2wUXvwIunyazV4+u9o7jUv09J//zMd+f+8VUt//mca/taTpcUDLMuLk8Q6EvIMDEzYz8enDKYoCubWeEfj2+7Qxhdv1s4Pf6Jma10NvhnFBmUM1HLD2Tlgj4e8Hlse4pcTj8q/3UQihT8Ms+YM5SF/4TpSHnxQ45/8RKNvfkNbn/yUNt7/Aa2+451a/bt3aPUf36udr3xLA7548HxZC4kKpXquyEQFjUBRbShtMNAKWlR1eUgKXvnayQzyA5mxRNViyS0oAJ4PMb6uJbwHxIVphhfVc0lCDZwfQ9exwlWL49XtTeXFOVE9XFavq96EUW9giMpKyHKbKpA4O5BD/HT2kjSwSWZrrZ6nQn3Dxf+cvEDtZyr4XM/EB4WNNhiImsg4WYa4u25TVsU+dFJHlH4MGSvOuxYURURFBkaOkmnkWEQLIxQRMLVPVtKpImDoRazWvN0s+0BbBrMxlfdILZ2viFXXCpRwxoK2ch5zj9Ci9ChTUicVrQDramZyo6g8I7UgyvuLRclzffBxx8p+VG3y5ElKjLUJ8wmuSQK8rwWvx4b32QZevNYck9e3fJHgY3/75nkntSzC87pGdkqmRkSoAXLDpydVFaqUSOez4HwWcWSWuhZGz28oMNAb7Uh82dSeXVPZ3kIjRYRCUkQopAqYCAZ1zazBQ8G44IiaQ4dVuF6MvV88XGvF9Y1IXprM6pVUufCwvi3kWFzU4IrL1Fx2TOKLjOA9LTcYU/YQccmRxZQgd9YHyVp3+OKmveNuDfmicY6kQwwDtcxcOhAXhUGZw/tHWoQc1WArzbzGXK/LYKjh5Vdo+WXP0cFX/YEGv/lb0oEl8WYrUUmwtmiIAzUjajoaxtojeK1zAranTmv9lu/q1Ce/yBcz31OsrqrhC6kI3luoP/BxBCXXaxoJW3T5WocqyMOeoGZqxgAEzM6FONOrvfClX8sXPHk/hTXkn0ZNUhT0PPZQRXgExJq1zDz1XOd4uQ5MwlZZC7ijMGf3hn1huzVYOqzDT3+Sjvwe72NXXi15nfYL8rBfgqKEOBKwB55H5JZtoIAIK8Sau2sPez44coEOPOk3dcFLXqbL/+qNuuJv3qRLXvNyHX3aU7V08RVqFpdIEaCR8BfzRbBmIOpoI9QImIbgjFAEtYmpBJ+UuqBBbRC65cABCokIPFHT0XjlHZC8b5YCI0CjAhUx5p3Ts02o0Hoe4sZcE9rxmrZOPaIV7pMf/fhn9cA/f1gnb/qctm7/ucrKinxc632bj15R5sr88OSISEERoYY9GA4a1d8aXJB/Y9BY4MvJ4XAufdS1hvd4Qnj2ONbqyqpO+3MC821zHWh5HSs6xxkSnTLL7/QBDRSmBd6AzHQ0rjM19oLxxLA+D4z+tW/ewAMVcWa8XwkLU505w1qc67FKQbXKnCMUYUgK0XKovg4GgWE3MOOJCYsmUNdcX48si7V3pnr7gBAdIBLzKxXO2AO1lOpau9QJTI6PcwI4ZTjxU4rgE8zGDhGRfgrROmUtDlmoA5iCULY8m8wTK6w1Cm03r7qGmOuKCEUA9AE6pVAyE3GMFK++2cdwfFGetXWppXpBMkLklB2rVMN7Yw3OgHTDL3DuoY4vGBNK1y5TINGdA+LeaaZOxCmBdWKEdwbXwHlraRdSZ6PX3KVCdLjR+4YC1uuGdB23juvikKyzJ6wiIqGwVOFzLTfONRleTwe7JZCTOgTeZAJyKoHGTs5haqDyvjW2w0upjCQhWhoCOcQAAhJJlTbt2/BIfU/TF8EXisojpIcU/HisUDZvSsIDdvsElh6w7GAak80hjTO6GdZrJgA3Kw0pggC6Zpo3u8eM+jxsDXY2g4TpV08LWJR5+NONgS6jFoPDtEcEJlACZY+uYvL0IVG9FBH4zRhS8szWdXHW4eaUVYvCHV3IP8oxAh4gyM3nt5FzOhBYNlLH0LuHAzKwcimmXLnJSI4JT7wrjP387BQehDUUEdrbQrFL5dSGlT01P4vdEVic14B1z+NkBgT5DUGVLXLMF+HMBAW7kcbM1fl1JPWToXjJIiQREYoAqEUL4O7XrpHOMDYn8LVdvSNCnqemBnp6mk1RTXj7jXg452/9Tp0+xQPBU1rjpnTEgyHbWj6g+BtK//Nh80MeUM0vLmh56YCWlw9q+eCyFg4s8k3svAaDAalD0YQUQLM7Jz6Q9+dgqyD/mPnWfvxjHf/s53TiY5/WmX/9prZ8476xpsKHIs/puVvfCHHT0aJrqYdMysYeyCewBW8ENIn18HINVuCTLDzdFrmStKekKYsjnRtDAXsXNSgacvr6FAo1kgZJI//5kc/9xnPgblsCf3Ww7FjMymYm4IBZkcuuoqFipNuAsmBjYyVu0BSNnDPQ5Zy4RUhZnxlQQESo5YZ/tLmp0ca2RnyAavH1Y1Q/KLEPqTkemS5pS86Cj2/uio/NyjoP0tYlHgaTDou7PQqe5sV7PPzUqL75b/HNX3GFhhdeqGgG3R5FTtYycVFDDmQCCghLEYLILSJEV3R+9VgVWef1ixbAvTAUcrYw9LoW5FIij/GIb7S3OafGnGtCJxHp7mTQFM3DRIQigKRQ1/xHuA8dVLO0mArPlUBq8fKHCEH9EGz7R7dq5P/YZJsPznKjIp+vhRUAIVprGsEMHM8I6uR1M7joYi39xhO1dMXlinGjEf7juUOKi6/SwpN+Q4sv4MPnq1+ig3/xWh35396kC//7X+nIG/5cB577Qg0uvkLig6pz91NEOD8aU4j3LbxJ1EM1lIAnD9rbu+/S+ue/oM2vfkPNw/drwLH3uYWVz294UofDOXiQwkpbjidnkn/j7757VB49nv/5T3vPXRr/8Ps86PuKtj7xCW188IM8+HuXVv6vt+v0//EPOvM/36mVv32f1t/+Ia2/62Na++gX1N52twacXz5/nZ+dIL8AtU/mxVKUDW0KNgVeLAJ9VHTrtK3lOJsWfArWnpdlFHTy0FvW10JxoMvN1OcoHzPzXLJvf7xt7+e0Xy/bTmq2mHwYmD75tHdDRNilhpvLxDb2q7bCshFKF+dSbWRW6hgKEI2UHjNnzglX0Ag7S/PC0IjGHKREDV84rpBd3VGlmtF7/QXq3vq6a4bXYup8cjCx0/khCZOkFZUaK12zgdYiM1NDSaCiw2eiPnJKzdlUshJH4971AjUg7C2eCL2H9x/RpmrwZjgHSkphbptcCcBmnWyXGGsWXC0gk0IgFZVx/jQgctHDmN0SwLH2ynejr7M+h8a83lomTHBQYNVCEwhtZ885ukq9QEw5SaFeqzkMKZu33bR4XoPiiv2YW/DqGzavLtAZVocH9CbmIzySuo/HVozOwXx6UAC7h7ZotLmlMQ8DyjZf2tnIdUxc5yMQHMv6xHuO3ztYrJNTso97UXCdGhw6pOGhej3FKF9DDYUfGwVyo5aajTEpR8ytg4fUXH2F4ugFEvkL+5Z7QEUROOHvEbH2Uol9RN7xmVP1Xx48wJc22xscxpIQuRtcA0fD7/NMoKqTYiZpoLVs29yxY1p+0e/q0Kv+UHNPfbJcn8ihvjnOmNVhy+PsTTVYZXv2jFa//W2d/uxN2vjOtyTqDGUlRIb632Qbp876IEoak2tUoC5oOK8GBDp2OeNgd3f7ocn5ocKr8AC63dlW4RrcxyqzkxifYE4DNrtzWw4k5ymcM+YRhasKc1inUuOtTM5OTaNxQwbOk0Xe4w6/4FlafsqT1XAPiVZudvPlRQRZ5zQJFKh82LvqQjmXgwzmjQhFhCXBaHD4sA484Um66GUv1eV/+Qbw57r0VS/RRU9+spYuvEzDYM84h3y8G0X9CfkIKyIUcivIBjwFRIlOj0z3HkC680hyzVWmPvzp6R8swr6WhQbRzh3Q0gOkojdC+3yO9Z62fk1Rc+GcHfPF3M76Wa3xHnz6qzfrwQ/cqOMf+7hW/J8R8WVd4WGvry2ly9MSI1phbTnVpFopODYD7kH8T4rn5uY0zwPBfDA4P6/h3BB7tx5yhditRhyLVv7M4F8iWFk5qy1fE7jn7GsW+VkqozWe0VRWMYSykS/pOYPthg2l29+SKRVBDzHoFzW8mXt/j1pJbysiWwo+TnkcClP1IIv9EeHSTRQE1LVZi/lOPSEl8wejMVFntjIVzbE2GeYTkeMer9RNBvvPAoO3NWEeTHvNZ7meF+b2h+c00gpj/75kRJVpqnTxYD07J84Wi+fCDh0CL0Nd7RGxx79z3KO16FoM8wm7JuPZK3K03lA9gh6t71SwcN6oLtYEDd7mOrguw+KuEi2APsAbgiixeqhFJlAFCnIUbCiyo8l5Skp1cH0+/yKD7WHUDPYL4gPXQKDDYaN+74WRCgb7QPI0zUkQrDNgJWpJiHjg7nhj4mOlLBkp7Bq4lCP3tp6i+o/0fhGzMefoXOzEIbIki+HBmAmwuC+cg42atdWwOs7qlTM4e7XVUbQply4z+WYs+P1nuufbG1dymtQWxpn5kHZ3wulVZ19zE4WFKXp1IXsAW4qHXbAG0PMU8dxG+qCkJzsz5DmbZ1s11lHMMOXUt5B8SLSn9Z571LvEUCAbEPcZ1uJeRPrv1noeI8tlMB+7XaT9CtSe5kBjl7rLNNkvjPYxYM/pnsfYZcCZvkvVC6Snp7Rrir3+acSz08PJyECG5HNAoPesbxr8v4mdXV3RiVOndPrMGW1sbCpvPsg55iZkhwcHI+CbEt80HFhY0CEeBB48eFDLS0ua58ZhjhuHwbBRRACJUbATmGnF2RWAB3vjzQ1tPnSfTtxyix78+E06cePntP6972v86CNquWEv3PT7w5TpiJsgRKYv3BCW3UcwJyExfcLmHjCRFegt+nwtso750WVPOxfw1Dep8hARvu1RU90VEUqvEDrbnCl4KKhEg9UPCAeSGmA6CHU2pa6/iAf2wL/2QHJ39kqFIYDcQpVjfg24MeNhrFk2gEW4BgMflBGhiA4SPC483Gl5KNhyc1jYwyKxf5Ewb/iY1L1VTYtPET7c3Pk360Znz6oddQ+4OB8wZy85TmPE3AqUmUxq+OA3d8mlGl5+qfz3BQN95AyBE6DDqA8zE/KPGI2Q4NLOYEk0H30IHU1fBJLwFa1AAxQOeAsNdr9d39TWQw9rdPIUBbeaPa5y7oTMAkeLVvAFcA3ntg4eyL8pmP+BCTpbDM/hD20tHzoLH5BHd9+j7Z/xbT0P1SVWzLr9Rlt6SlAxsEmNIkLRNBJoDh3WwhMep7mnPEmLT3uqDj73ubr4VS/TZX/xp7r0f/xXHfv//ndd+D/+my74r2/VoVe+Uou/83TNXXaZgofFZdTKH8JDynyZU25oooJR4jxIUEThtT3iA8X65z6ntU98Se2Pfqo5/829rBVXwl17/jYKx46yGVHS/UEqeCiw/UMegt70Ba18+MM69c733yrqoAAAEABJREFU6PQ/vFNn/paHf//Xe7T69x/Qxrtu0OaHP6Ptz35N29/4nkbM0d59v3T8UcWZs9LOjoIfFUbATlhKyBMy1/SYI7in3lqQvLg22BBSt1YYwpFlNCrWwxcD3pRligyAeNFwLRB3tif1wtdW74P1u5DOBFmJn8WWqILK/pYdn7nQybBvwjMn44jK2AEfWzIW2TyE9aFhDlkQFaVfEAuTcuVLsIMTP+uQ+xj7Aa+bhLKbQRKLEqlcO9kVgSBDXYuUdmfTRJeMupYL7niTcMYZ5CTUxpJsNsyWTIKzFRM+4EoNTn0/oDPrOkEnWdMhoIBOAi8RdAKWqX+IcDQB6jRpyxpTlYN1RdRc3cglJAQHQxzpY8WrEBt+qpr+fGjZkwT61EHtX/igbjlt+BT0IrNpgfa8qYGLEycKQi2zzue57eNyjHSSuixVEymROdSb0SAUZHpBKtC+V95jUXDtaKhX+LTtSOONVcUWD9e8Yq5f9ZpDLtHwLbzP+xqT1xtkf+DGIr+XDY/yUJCHNqRCVesvcEaL0hip0Yj9HaXM+98lF2nhMVep4QsaoatR5nRuc6K6OSIF5/dYI+4tdu69X2Mewvn92AYfA79fc4VgNqnmLHzpAU+OkNCHGpI0rLFp4Fnv/AUX6dCzn67DL3+RFp72NJUjR5UNv4hQRCDOAnG/zotx+/Rprd5xtzb54qrl+luaPCMU3mtSBHNGuDKQtB66lnwtayzNQA33YH7PjSAA/S/t6cbqeQ8ovNeLuRyaaoJZukgNx5yMkz5x2uWJuSi6H1dXOg1EIqY07DDrKPBzBw/r4FN+S8vPfqbmLrlCRUSip8MhFTlFglOc06eoRZfn+8RU1MsiMMjfo2EeB7S8J/p6ODh8gQ785m/p6CtermN/wYPBN7xGF730hVp60hN5MH1UDfENj1iDO6M8F0JqmCeAaSNzFIC8u6Mn1joTw3wPrD2btJeLGVAI6LMipk/KFgArZG+8DXBsBCNyN2L3NWPMa2y8vaWtE8e18sMf6vjHv6D7P/ARPfLlL2nj3rs1Xl9X4YFvywY6d8m15FTkMiVRRyJCTdPI9/jzfjA4P6cFvvxf4H5/Hn4waOTmCoI8TVgObW9t6ezKqs74swP39f4Fg5bzqdh5FzpNdErmsyZYm9Fpf2ViR6cyzHNCVMLKnDeFyXCuZtZUiJnI8LOyI42pveesNTqZdRDaCZVkbemSXFX2o/WgztXZIWxL73Euxd9zFPa/N9rf6GVT5yxmdoHku+RZwTZjVrc3g2Vj1mc/3j7GL7Kdz+4ajPPZd+e0p7Fba4n4GQOSlTOwxphRmbXKML8XM/lm2KlXKnOY6M5JhZk+c/Rw7Zw6gmJvd8Ssbq/sa8SsvfLplUOVPe6do5d7ah/tOpl2WdLcD371d7ydjE7cS1wESSOC3AB7gH27X0QYnG0Kc5JjgrPfUqLLlwbNNPSpc0Cv7vJa9BuHqbct86RgLhmGWV6kmpULsnWSPI/zgryAQfMiZCo3FwDoSjDQ5Tibjc7X6tTbBgq2HrYZqEiPls42yDpcK0VHV0llvzJHqNo1bek3FdNu0XpTmTEmAgwTRUT6QpRgsgAK5gOMMl9Bguig3c2u4TjDJtzosph5GSJCEQB7YPQ2JVQvbT4PMHUdh47riSN7KNAaduvQHy/PqXRQNrsZFvI8oQaBiF6bq6QKqAvC0aaIwA2Q0LUZ3VR5zFBLIU2gaXMtNqVPzUzyavdqbetRtdXs/JWztihmNsqlFWpSBoYiQgySgh98PU/RNDzZwpf4Y23w0OjU6VM6cfIkb+xn5b8nWLiB8AO5ETcTIx4Gttw4OtMcNwoHlhbzNwOXeBi4eGBRcwtzGubDqiArYO4I7wjTeU607rm/3Cj4IYBvytfzPxP5mk7+y2d09gtf0+btd6rlwWR+a80HiBEPosbM23KjVogr0LzRgGeT6SSnM2Pl6yQ5qXUWE/iwCfikKamPgW1hA0xPlXJUR4hlk/xGhDwNdssB9Y2k7dY1Ut5ENqFKkfPmsqMBJUQN+9KkUBCTseUclNRgh6GrwGrAYBBJgXiU5GCSRoQiAIqIkLhh8weydmNL7da2WvbUHyKKajQiO4ofctVzzDiRWiCcfMx3Tq/wQeqU/I0zyWsgNkLO052vqHCjKm4uhxdfpLlrrtTw4CFp7F0SaeyjbBENH3wka3w6K1soIuA8kSFZivBoHupOQKfKuhCTZu01LHM7wvXvPPyIRidYC+eUdZFZ4UKqbCgCSBPaJwxuhgdzCwrO9YJPG8q984fVsULjEim3o6JtHj5u//jnGh0/zj6ws5Pz1Tx709Um8og8Yp8S0Uhz8xpcd52WXvqHuvC/vVUX/4//TRf8v/9XHfxf/koLr3mN5n/vhZp/8lM0dzUfjI8cURnMycer+GBSgWhO77TiOKYe6vPdKPC4sC9FwWvbv9m38RkeCH70s9r53r9rwIf8Aa99x2beIrYzEEudh2BUyMocw401bX/9uzr1jx/Qyt+9T5v/eIO2PvhpbX/qS9r56s1q+ZBS7rpb8eijalbXNOABoF9LDWunk0TZCrPkTJ0yukn6dViuPF5egwVorgceVupiC8dCtLQldYwZ1iED2WIpuWMldcUa1lUmQFE7fs7FNATiR0+emiPMocDTHCpFwBFjgpp8rXJWdM5Tves89jeIsKv6GMv1eBFrZQ3CtXQ14566gg7enfwUaA54RhzoCLU7D4nTjajwpmKpsnLurK9XQJ3dKQiTc/ufyFq2PiKIMWcoz4dQesmHwBXUNWAnV8pyNE52TL7arE0VJvNyAsER54yo5XjThOeGgbC/9ijYURBTTFKquVGlj6mB1gSv6gmT3blyS1DT0ZXMEjkidt0lGSmaSbiG1OTQ72PhtV+wG23OWmefjLahLzUqR7/uDOsK8eZxYQI0+KeTFT1v9ayMQ/FioAEItHVyfCyrYCGeURHsbPKWsGa+DKwDMk7wRQ1jenmjuMYXf8lyz70qPGwr66vSzraU1yKC+utaQwRzZA5TrqXmG75UHB7hfYF7CokdcU7seflhHl9X25RD47ZIzUBzl14s/4kFzS9K7I3zKHCmM6NYBiAXDKNYtAo5FFRObaOHHtLOPQ9pvLYm5WrUhyf1ayKktLAr0ILesA5aMPLwqJlf1uJvP0kH/+hFWvid35GOXkg9dOx0lYzq5OKY8yPYn6HvpR53rQ48+3e0+LznavDEJ6m98JjG8wtsZ0hsCksiq6sKrgHRzTFI3uvLh4JzwzqR5zSqdO5oW3Fezkru78rOOOcQujQxeD6ZMgSuYrDOhwk12pm0xMlQbyHAskXckHIvfT6rGWruqiu1/OxnyH//r/j4T45lMA1r8ySZS/V4koMtYK2dzDlWXIyBLTu8p0vAK9ACl9FCW76kbC6+WMtPeaoueNUrdclf/JkueeNrdOjFz9fgMY+TFg9LDecJYUzKWBQRoOkqCU8uxoSVLtPXOJzpWIo45UxZg2tIOcNUyIVV2dCLLI7FE4fs8piyOcdD7eO1FqdFZx61Wu+BGXL5wWA74h5v7Yw277pDZ778TT30gY/p4Y98Qmv//u8an/J/0rcjeRPJ4TAjqMFUpuQRLSLYhkYDXqdD9myeh4EHDixogXNxjmM1GAzwpsouT0QIRX5u8N8h9y8VrPL6yj87RI1Sl9j+sHjn9sLKLQg2X5zHCmMvjzxrD/uAiMo5PpMiRwQZgZU5J1eCQr1orQript0S6GKst4/DsuxO8DEw6lrIhzFNBMzSiFAEc5HAxymBb4T1OMd5oOAHmzsJC/VaA0t0nVXpEROibJaZD1uxc+oYunhbkLLb7MqdjajUBXGGoNYb9qtyIBoQlJmfvDJEs8KAxYMRJ9xrKhj7oUp/86hsi4ChmydoV7f7JJcF4D2cODlPr/PcCazonDJzwtR1kgm9Q3r9hKLXLiDQrTMhI8E55kDKLtTc1GTJe1ypXWt08RotAp831nodRp6nnsjo688EoYgKhQOlCBi6jEzC3MRkHis7nXN6HqdMSLYmmy7kcU3mtbdhSxV5k55v6P1m7Lx1Ie2bFf1sx4c+1cwk89qmhv04Ium9JdkcrKlM5HIt74PzLKxG7uM/UdkjOsnUcifOkpm1zKp/Jd5p96l970y9nO7nSdz7+KjP8r37RNcrJvNWS83tl47lwGpMnCtjUwnOQsTZfbUelfsMSw5rqvtermrtzUvIe0haenXbO+5jqJF7HX9V2dGa1Kf/VHMOCqOb25Vil2IqTDm8iWOc1jC7nzYkZiLwL96n1HuYsVnsgZ9ZdhVyro+PMAZ65+gTBviiMuLb4RXevE+cPCH/hqDfyMf+ZpXa/Dd+Rtz0+zcECzdsg2Ygf1u4vLys5YMH5QeCB/xAMG8SGkUDop9Dqgt1Pa6gQtzSFR4K7PDwceWHP9aJT32RB4I3aeXm72v7wQfl/5xh7N9soz7P3+Jv+J8N1Qzk4y6szgKPn0Ch3n791iqbOaJM+rocaGBPtYuEaaJRg09nQouyE5xb2C0GFsP+g4YYZFbNGBo0jQZha0jwRkSjIfygqbahIudxTIMt5OoZ0HvcH9TC+mQf8ojjIObRTLMYQTYDX9ds2M83jn4gKB4Kihs0vFS4MbSdzOye2GVrA+r9gmLwuYck/0/QIx7otGvrOGLASxk1U0DHRjhPJ+RcobmjRzT/mGsU3Iwrhp0xFGoSNVdISJUvyYlWQPYJI2z2NdW0dfZKsLsOiGWvQ8gtH3z8W4LjU6ckzjHrhE9EQIxpun05+w0bNex/C9/iZDomOlGCD67B7oRGa6va/NmdGt19r+R/QsxDyMJ+yMfGgcS6B/sYwdxGHtuQuOEeXnqpjvze83X0da/m4eCLNff031bDg9W48AJpcVEUoczFQ73Ca3OyTmJFroQnYL68UfD8QBz3MLD5dTj66U+09vFPae36T2rn376vWD2tAetoDWV1rpA1KZHzoPF54YdDwmfIh8m49z6Nb/6OGv8twgfuVXPyUcXaiprtzfzfNENSRFA2sOBs1OY1kC6JFIpoEJ2dmUISsCQaLCN6PKxXRyOqJaJS+3desl/lrdWetlfneKNzMwu8C53GM1aWa1BGY8860Nbpi6dEBUURSDU+vGLiC57upiCmfKQvcr8vsKg8AqwhkbLmJpNoroEs7N+EQ0t3DnxCIWWQlJTjSulCC6JDZqj21MCqNtx5lSqhzkYBZC6dVJQNUvMGH4hLBV7V1yd8q4iQ6KIFNqPA7wKCXQzHYp50rzDjPRHxaSCnfXukPQ01mnQp9VTpMJWqrGy5ZZXL0cPUM2dXBDNNHOGzDnvZDrWKQJdoV9iuY4PrzHAz3cp0tg8CxFNAanYL6W5NXVeKM4Mthginz1h6qdhEvoKtwhUjyIbiOewK6MpZ7AZHkF0q0KXd/r5esdDtu+7RmRs/q7Mf/LDWP/Vp7XztK/nnA0b336H29HG+TNpUBnOfEFmeDTkAABAASURBVPPzClNe587TcB8xd+wCBQ8cWtHIz+gpQcjX1xZfsT/Bg7ghDyXmr7y0vpekI1mw2W6RIDorI0+uyXVicApRb7u6qh2uyTv3c6/BA8L8zbUY2ENkggoawFRqQokBWQdqNejoUPNaetzjdeQPX6iF5z5LwfXaEWXczS3hyZCZTCuikjpm3Y0UXPN4Txkeu0iHf/cZOvanr9Wlf/0mXfqWP9EFr3ixlp7+ZM1dfoUGc0uZtLRF+VvbWdyA+GCWUMOXss38QDE/JGXg6x0t2tXCenTdvvBCrX6+58v3Emy4dMWTdyYaExeaVBQ7ZI4ipwyFNWmbDEVoxf6FZA7/+l5UNDx0VAef/hQeCj5TAx58amckudyG/TBIGsRA5DlJJZ8HBmkk7ksDmBa///HeWjAY6lpxcAfzrfeLvSatxHk4d/nlOvSsZ+qS1/yxrnzrn+nSP3mFlp7zTA2vuFaxsKyGOhri6WIRKsiOjYhuhkosJayn0Iiwu10FK7EzqJVCmdknB2FTUmWbsaYsJ+jtSTOTBO9jUMzIMzDAewt32JfxzqZGZ05q9Ye36jjv7w9ef4NOf/XrfFl5v8rWhkp3rJ1DzBFBQndoNCHDeu+B/87g3Nwgf3NwYXFe+c+JF+Y1x8Nn24unZh0RjRQhf15Y5f7n9JnT+QsGm1ub+YsHrjIicOlWSWAILTTPQ9uQpx2DHaaKc7jejGe1kaMy3dg7dOIsqaY6Wj/lLIFzFOj+072ueVLnOXnqZHk8JrYZ7xl2YobJqBwQOP8Z9+l2cAKjmnvOlqqRer636VdojjE4/BxIByA5gWFxgl6BHV2VKt8FTgjm3T3w7l3Tgpz0PzY4aleaDN+rsVcafukwG+mtnz12PW8fo2at476J9563E6dpdN2g3Tl2Sw6yv+kMetUe5z3iTMB+bJ/Eto7vSFMXj8EZEbx4o54UcOiwZg/zHbCosPAMSyvDxEb2NOAFLT498cXD7wfsRYEFuMEIL1WXUESP1GLDXbTMbVoRETCdLbl+IK+jesIJWHBNoJt9k5GCH4+zQEduugpDCeYAUw9J6Bmyi2ZzaPeP0geju2uHFnRGRFhK1HoojDrzQir4Dulmnvj0g3oDC+HFxokrCssgSpAmKBpj+kvR/2Ar+GAhqy9qIRzhrUnW6a2awJZCvAxi5dblJTD9LZp3kI9aIhiNNHgeQHeaiiIKlWOykoLRiRKo6RGhiIpMQ0jGkFeBwy/odt1rjpgGeT891b55nN/BmYSBbrGHs0xAksyF0W5+jZhWsAfoI+wNk0oPrBpCKPsHk4uTIkL9D5Lc+lLMTxCOZ9ccaiW05cbS3+KdPXtW/u3AM2dXtLm5Kev9Wwn+23M7PDjxt48RoSHfFi4uLegg3+wbS4sH8gHhYDBU45sIfCiOTvKuPteb06Eqvmkb76hsbmjrgft1+uZv65EbP6eTN/2r1n78U23yULLF3nKD1xI/xn/EjUtLkraMM69veAqyc7KiJMEOJOPBNRDLSi3BmeAR9vbemjHMUxSx5uzVoyEHtzYp4klgEar6z4jQDhAahRoJXUAbDaJRRPCRpWjUMPvCguYuvETzl16lOHRYxQ9q0DeDRo19JYUEz0AnWiwQTqn3byqoay2roAJ57UYhRwA7ls7HtFjRyUmK0ITU8IHDN4nbfIPMw6lgf/2amK6bevF1bgO2zgVTyGDdzuqadh58RK3/mWfuf43RTGP5MmZUuSQf9wEPkecfd63mHseDweUD3CAW5ggpqE2inFD9gU9OXXMFwq5sUdRZYdiXkJBFQ0ZgRItIzzKh7sXaiDy3RzwAH7GOlnO7C5YpZmgoKcHO5QUkVWCTTAoP1rwmNKxBFQhjjHwe1JjrkvnR5ra27npAO/67gsznXBQAcTUE6NwWEQqOlwLKOdQcu1DNxRcqDi9LC3MqnEOF41d47ba8Porr7ODXiWs1Mp70tjMhHS1+ovaAshNqTz2qnZtv1tnrP6LV62/U1i3fU7tySiEfk4ZzWYlCLUTLrZTwTpJPSVtkz+tNaPhQN+AcG7KvvkmwZ0RIPsZhioZEWRPRQWxNhNIycFbvDkXIIeYN0cjAWLt5sqUQYangb41htXVkKzXacxbmK8U67PCezjKBMooc08UXZaukKCLUWRyWtilDTjS4MNZu3wZFIHp/yABXcDTQMnHWVLWMEu6krPXikbJg7AcxKzESyqjMZZuQChCtJOwNk51KEK0XPqb9DBEY6KljCOyiwcIh2Y5MUSrmDcvANTiPfUthDpgIx2B0N08W15cPjsPKHgjY1aNTF3LIQN/zRfgWHCCMlli3uYpOzWkU2IB90wTvPPC1TkYnxU5Pf0y1B8RgckIYmQKGTs5qKwiOs6Jej9Hj6fV1HDnTI2nlsDAnM6MzP4XtOSXDdH8K6VHg5nMGQiFEk0NYPFeF1cUDUDa8mKPq7A6XemdLW0oesLAWkY/yPcoNbfLpj0BXRCgwek5I9gnvSTJB4WohNfc9rM1PfVmrf/8+rf7/36mV//mPWvu7d2rrbe/W5vs/rM1PfEpbX/maRj/+odoH71a7fkal5SFQSAMeLgwvOKTBoSU5GWcT62rr3MzhWtoQlxhWwrzNkUOau/JyNYcOKZ3wMcVFk0ZQ1trRKS+NTp/S1u13yb8x7nsb/7PklrXW2HAJTqeGhMaA/A2zDyUN0eV7Mw815x7/BB1+9R/oAA8FmyuvUmmGojw8ldQ808MzWiCP62AVVUc+0smThSeS5Ielw4uOaf7XnqCl5z1bR179ch1785/q2Jteo4tf+1IdfMGzNPfYJ2h89ELtDOb837xwjSZ/JipZ84CHN74/QCs5eULnbyV4rlYAx4MvzdQW6mMNRDiHoT6H9wlYV3pdwdeQFOFCHI9CkqVgrFKR15nnNveSC9ddp0Os5wBrlfeOexQi870+QiJMSeVWPCSSYz+D9zL/RmpQc7SYqDt4T8z6od5rL8TU5owTielSIzk591FxcFlL112ri573HF3xJ6/SlW95nY695qVaeuYz1Fx2lTR/AF/OAvsHrBjkRkbXYRZEoLcMQfTUeNqH/bEi7TM81mDv0x03IYtmNoENsWrNd/GcRu6Y8KJbjcB8CDDFa2cvCvvpB4NaXdHOPffq1Oe/qgfe/1Ed/9RntfGzn2uMXuydk3mParTrC3JBPSf5xATRNJBGg8FA/ifFi9yLLHB/Ms+DVX8uGDQNnqGWuWGkUPL+80NnuPc57X9OvLGhMffznks0XBiVc5kpDoIpBsbiedGFkbzggPdYgrdF2fqcKXRDQHvAdt3ZO7YnqOjeBtBFMF9vpkLYUudDH4HPDDy3gVPttlVuZiRmRkqWdST14Jh0KZYqzIJJbtvtV62MqRCFKdtsPuJYjCICKGF5gpDqC00SfDD4XLQ902R8pA2TIqKDakNWwOJX/QsiQE9XQkE6o99B/CfdwZ1QOrtVhtXoCK4G65ADkFKziLBRXbNDBxdlYOk0cLUXEsQuSE5TEQiS96bAKhEWEz4WTptQLa8fI/ADvoYVbO6+1zZNYJusKRPgRU8dDpEIRYDkJXMhGgM9ZSRlMVUBnx0b1LHWqzaznqJKrpTqPDd+qeupBetN0TnO7OTFacH2WVjXwa9+2DqVRyeI8Ig6S2Nygm2zZgIrStGsnKqJwkzIqcJsDwupNNMruzmYJzWmTpaCB5+MhvkpnMGYan4ZZ2+wK/dsDLaJeD4eB9fno+88xqwrZvepCoepYNM5wINsnZMJyBeNDXu8qwoHIti1idUaY6KAsa8BW3vvYOoJEpJFdc280YnTKSbKUESkeZq7yEfH6dLgoTAYSToGL8Su1xyd0BHrAL1TQBxrwM70XS4zensaVWUvo0p7x/NZiuu00Ug+mb3huTflXG2nweKwbq865ZRgozv7VDfLpdHDrDKnJAY93RZf2Macj5s8ADzFG7Z/O3CNByV+QBjBUcHmN2/DF4UBN2wLvPkvLR3QweUlLYMDB5a0wDeGQ38z3YQiwqln4DxV9E1g8YMMHhbsMN/az36mk1/4mh792E0686//pu077lXLt/e+ocvfEPSNAzcXhZsaV9/6gWB/7lJbzerRcwK2zdIU6BC4/DHC02GcKokZh4T8YxU0TK01BcgsCw/JS0OEoUej4KeRGOGQHVVw8geLMpzX4MhFWv6t39Ylr/pDXfamV+jIHzxfuvZqjdg//x26QvCAE38QohVFhJoekjp1pRI0gFy2D4fEnNEMpKqFhNzqaK5HgTHEDRq7sbWlGG2rYS8bYhusjvGWVi9hmUVRW/CIULuxqZ0HHtLoxAlxZ6dg/miwdTkgdMuGyA5gq09Rs7igxeuu0YEnPZb9OcoHmVBLAa1zhB2rv9wsoqNP3vsyIYUWM0WMkYDNmqvGY4X1IdYCQ4dj1QHgCvvgv6/I4iRPQl71reO97F6VNPXOiLSzLe3sUFsBnsP7ZGpEHqPCQXbIzqOPaOfnd6k9eZJAbIzshpw/Iec0lJz65roMa20GQf3hm29QOozx8XnnMLZTDa8b+cNSW1RQGjxOT174BuedVs5o/NNb+aD+WZ19z4e1cf1N2v7ev0vrq2o0YBGRH2ztXwRfUDkXtHII1CNsohVoC0wLc+RDDi++4A0tvPZxwyOAQAGimYIQcpFbUKlLRIVonQGb3XzBV2Ia1UZEgZsoLCCTp3juZJ3NsK3bFyYpVhFnYjdYR5mVOiXZ5VYjzak34WsnPGw0K9aL1ieAc2Hh/Cidf5tW633KI8h8F6asxcpEkTqDbyrDQohG7azJcfIAIjDQZeQAQzhdxXLJMAm/nIN4zTS8q4SdLssJhEAKWz2Qh9kl9OIsgVHwY51hPiQ0mjS79msVlgaFfbS3oRfFBT4yb7spCHgIo5S83Ar7qpS946KlTzoE+goVwReAVzEvpYDB/iEhYkD2uYIgt6o3V8GpUpnewRJOdPn1VDi/eblJVpCL2SReQSXh/IjW257JrOvA8UgVdrZAzuGctb7OB5vcMl5InEsdX/0x2jV1HpDpYSPekbzknEKgyy0iLAKo481RRJ638PYpxM/SqrbWNZQU/T425Ho45Eu9wR13qHz72xp/9kva/tAntPnuG7T19zwY/J9v18b/+Q88LHy7Vt7+Lq1/8HptfBb7t29WufsOLTh+bl4+Rwa87w/Yl4a5w5N78CZBG65Pw0su1PDKK6QDB7CWCgidCO+P6zMVl3h4jk99UMLjXK7d4+MPafsu7jnOnJYDCqvAQh4mQOGxR15T0Q2xDvyuFa1a3uPnHv8YXfCaF2v51S9R/Nrj1fJgszTsHO+LRQ0RBNAL66ACZI85XTeIWSX5GADRPCekdh6+xPJBzV99tQ494xk69oqX6+I3/5ku++s36PK3vFoXv/wFWn7Gb2t49RUqi0tccloF59uAGobzc2qGc4qYyViYFtTke0b2trBHGo0l7tF8H9Z0sX3Vlfb5ukQmRpeueK0gIqaA3hOOAAAQAElEQVRzB0bAaSV/mZl7xPvY3LFjuuA5T9WRZz1DwwuPUT+J0Esh+5oGKtEIV0SogWl4fxtwfgRfPm0/+JDWf3wrx/I+xdqGwveNvPe1+LTwCXjXJSiTiBSS52k4sgZ8mM4PtXD0qI7+xm/ospf8oa5+0+t11V++Xhe/+qVaeupTpIsu0Zj7YE2aiwuF40MKQ6GwrJCb12Ev89HpTOyr3oCx2NHUSGPAueNED4JSjSoCKaRgcwo2wXNkWZqPUHAGQPFhlO+7/cV6y7EtW9saP3JCK9/5gY7f8Ck9cMONWv3u97V94qRa9pIEdEeJ5sQQF2nWQIwINYNGvucf8lB3nvNsYXFBiwcWNM/5b11EZB7KU0QWJ/8ZolW+VPaDwZXVFY04x/KYqNo1oZo2z8kCTUjIEpOb2p2bcGuNqcGSMdWYw9UETDmErs/6ew9m5c5lvxo7U0TN2UdVqTMmmdXM8jbWKO+H0VvNV4uY2VpDtcHWU6Z6sE279ycVuOLH+Av6bgdnM84N6P1mrJ5jIsLYpduHaTx6n0OdIliJ2brDtlkCxEX0VuS9PV05r2b0u70DiwE5p++nrxWc4zpR9DE5MVVXWs29rUp1nOrSM8XkZlZfPcU6K5dOsL1fL6Pa1W03Onuy5o1djlXA7kNThXpazHr2PG6a1qJf3GYTnsez8ZbalonNiKl6AVb9wmeT9fb0twDsa7mn5kEocuwJAmwoIsz+YnhOY8bLUcaMKlnrZsEWpp7KOJhepblUickl2VszbVY2D+jpZjrxJA+dpBPNfoxnrHoHxyRNoDQg0+6rAjnz4jvRBjGBZNTV2E39vuEvVZuymQf0c9Wd0jGT/bRumrdKmSjDZ+WqrWN0Vqeqmj1jZ8gL4WQuz1Pk0iNiJmCWl6aSOaNo2swbmvFT1+pu22rOc3eGJEGEYXsqGAJkR5n7Dk3Zg42u07D8q8DxE8DQxbza27wnxi69J/QeAc8JqkaCRUkyYhjlZhoKs2q5cVpf35DfpE9xY7y2vi7/RqD3YIzNdt9MBP7DwVCLvOH7QWD+dqD/5g03AvN8Gz0cDOS5wndr8pSeBYbO1JzuhRuTVr4hb3kQs/3Qgzr7re/q4Rtu0kMf/rTO3vxdHjQ9rNHmmvwwcLS9Q20j7kvBeEfFNzP9A8FMnQPZ6RO2f7MIlAaEXtTzhTyuDaU7hRVgtofXQLF80CTKNgNjQ44Gyirzn1M2yAOcG/HDmj1z4TZszFQ7MZAOXqCFxz9RR17yQl301tfoyFv/TIfe8npd9Jd/qote83IdeOpTNTx2iTTHt87kaokT+SLMiKwVzut6igfmdy8ejGBgblZEbwHyL+pdbjZW4hhotMM8LSiAQK+VDzpOZLag6nuLh2sck6Pd3OZYPaSd+x+qN5GuAb3r9372cGxhKJ1N0SDRufFeuORiLT3p1zV/7VUKPrRwqqltWG2wqAIlMCKYFVnThpryioIfH0zPJfwU1acj+KhXya0w2GYU/EtaQ/mhgRvhwocLdTrRCnDP/AiOs2wUBLo4UTVeW9dodV0N56frafuNIyZZnOmYGo1WVrT18zs0uv8BYjmnSeaHZgn4nJ44H+pKCqrCWjrYB1ZOyBoi9zNkVQvfsq/FhTFx+INPYix/IPLrzuHhD6rRql05rdFPf6TVz96kM2/7gM6840Pa/OSXNb7zLjXsR0M+J/b6WwI9h8/BCk+CMrv5UMvErYKQ4FUgPjJTNnbHo0QoihbgZzn12OWYglk0p7IxWZTwxa959rb3Txfs7uYDn+SpN2X2RczBFpBZCXXNdpHWNqOqWRECPYvwPOEo/MIOOZgB6Bg5lozo6fasAmPmSI0fBGDFPwLa2RCZowXCKxIWQtPGSwA92lQWOTzzlupjWbm+olw7xnStZkYk26u1k8mHHx2ZXiq8VrNIwj1BNM50DOYjGA2xT6Khb5NHn0HooKjNZKDn6dF7+RzHzR24ckPwoKsXTn4vtbLGTUfnd870kXCpNkphTiXS7gHUau1jE9F0EWX/hvUUeNwYRSsAP7ujNKkHOdWdT+Vlye6ZQwQVavZsFWjswTSWBR/YcUMjN/KbJIrHUu3FvPCvmHVnKtUMOBFfeD2goERkmNxJ9AHvONPcx2qu+W0gu21mC7wSjExgfSCHpAiPnhFe8ORmMkWEQkrU1dmnyM36lKgtuAIMmtAQwxwPZAabGxqcPanm/vuln/xE5eZvaeQHhdffqLW3X6+V//2fdOb/9w6d+d//Tqf+8XqtfutHCu5J/DBwQLEDrgHO2bCoQPa7iOf3w7fmyssVV/Eewn2JqI8pKYOaXHMKiMTYX9RVuAYVaiq84YzWV7R9990a33GPytqm1J2HpTR4SsGPaHXO4BFkK/92oL/E81t82ww1vOoxOvqKP9Tya/6LBk98opR/ymGgluuR3y/FNVnUVbp6TKiO7awVmVffbOz49O9l4p1Dg6GapWUNLrtUC7/56zr8khfpkje/Tlf91zfq6re8VldwX3HRi56nxcc9Tv7nuA1fPMrg/bUo5C5aAe49NV+Bxt3vG+xRjFre1womYnM0NVKoa8BcNTCo3c15z/LEsyIRTG8UNawnotHYjnMLWn7cY3X4uc/U4rXXVc8GvwGwnyJ1Mg966i9IGs61hjrHfMl25uZv6oH3X89Dro9q9eZ/0xYPCX2fKb+v4yfWVI87DzvZV8ezgMxdmKKIiqlJIODVDNTML2rxsst1mAeBl/6Xl+nqv/hzXfUXf6pL/4gHwE/8dcWhI2q57837FmrmtFHhLJHjpcnofCFOLyPMmQFdt8boRHLAUaOZ0rGQ7D4v0he7bVUp9hQOXQvJzmvFvj7L7NeyfrEPo52x/M95d3a2NDp7hgepP9WjN96kB973YZ34/Be1dd99arc2KHasgn8hp+GczpPwwOoiGgUYsAf+jcEFPxicX9ACr8U5+CEPCxvOf7s7B66KCG47d5QPBk+flf/e4DZfAmR9nsSLTrrP4ES9mrooUIV8vWpC7Zd2KfyDTJf9lUxqVUOLOPLK5pjKMBYw7TFhA38LwVAREYoI5NojQlHZXWOgjV5TKueRQ1W1OWUOVfZITeljvkOVPXYKkwzzUHKJ5nK9tu1xrSorjSqJ2pSt12UGNJYN4RFAtN4GO53NQofo6AxJVReX/IzNrE0g2JfoZrE6ER49GObPReyNOddFsy7eJUNdm+WVjiElFS06rvOKVDG4U7RJD469EhMF5x0BdmNtEvws7Cs3n4W2ma/zOGRyDK3uwCkBZ18DdtJ72dT5JgbVa3FmnMwumj0hv1qv4fhOGPiuW2UgNiC7k0dOl+LuwQs3ZrVO4NUlxWAekueYaUh9CKyi/0GZIb2/aHv4WXvygc+enm8KMzr7idy7IfayAFNNG/P5IlfBMS+AwiGMUz5PcJR1LhhbTchUDzuMu/Nhs66H8gSysaILq0KOXlR/4G010BEX4idwmiCsYR1Q3Go9tU68akcv4JpNUxk5IvZV4WCViUFWiz5x7VG3jyB6b6oU51kdQYHBMQasKBuEzCvdI1nnVtf6/bYl0Bm42l3+0GHeOu+KqVwQftnNGzix3bNpFfkjRgPJfgnRApy/z1q9FsP7m7USZnuCfEnRTboVCHXtFBY9UHY2OIlYLDLUNy8CvW12TThR2vFEQSeGEb+IUGCDKIIdIt7f0vnvB546fUpneGDh3xZ03bipxe43atOGd/O5+aEOcIO5fHA5fzvQfz9wcXFR83NzGgwacoobk+CkYm5mVdcsSS3nHuDb58K3hJt33KXTX/qmHr3hszrz2X/V6Nafq5w+KW1vKHgA6Ict4X/KAB/tjsTNyZgcubfkNpWCH4/qWpXF2jrFlISqGiqaawoFXO3mEsT6EEy1Sq/waBvUfETkWhvoIERloRE3QNvz8yqHL9QCN4yHX/pCHXvrq3Xxf3uTLvyT12r5Wc/Wgd98sg69+MW65C/foEv/2xt1wav/SMtPe6qaoxfL/9xI5Ks5Q4OmyTkkU/EgUgqJfZQ4NBwf5byFGK+HbcGobPZLph+ssJOBLlp2kG+Lg29pGwI5G8hdAMYCul7QVBQ0LfMRx7nQcqM9evgR7dxxp8anz4gU2OkuzIB1T9ahMIVcAi3xPseCDzeLv/EkLT3jtzQ4dmGmaCQ8JA/eB7m5dlMjeTKRIyJEB5Hzh+qPoJksJOGQRGLfiJMU/HgeA7OiGYjNtkG1lSTRjwFHz03vdMH8ybJ/45VVPlCuYW6lJiR6N1RWlGd/T7i9pe077+FD6J0SrwNfJ3wsDBLgyNwBcgEi3skCKlqZroHXg2Mdk+Ux5DFkn603xIcAU0/rczQ4ZvL/YHnfvRrxoXztIx/Xytvep9W/e79Wr/+UtnhAPz5xnDl4UMy559xGMJc/fJWsgCG7pWRyYFpo1fnYqrAU1sDZwgiPAx2fAFU7O+LBGqtmlrcmuv1wpEECsdyEUhEQwPQRYTOySe6IGZaBMTnsXT7Pk6p+QO/57FlYs/mayBqcsKecIkPtdX2M1T9wMfDHHhEw9OQLtiIG9w4lKZue1N51mqp3uFdRa0WHwj7ilQgrN9OcG8G2yI0uSCInGnpKdoRXNiLgg/MVggYPx5Uqec6KIAdm5uPsZpVoA9m5IESpwNPxS4OUgi297LmQ6RgxBygdJIXk9auI4yRaoArJeSTBadpwsqKzWR8R8jni93+FhEgq/DyymcU60aCosJtBtmCSoMZOjsBOXKo7nVBZrlnNgdwv6ExPt4yfKieZCS7EQDTJNzMPO4vaVoCfc9lfNPOQ2hE8hW2mBjuHjTjqtdwwNGSDMEreH8LYZvtIMHKMa0s9cSgkC6J1bnDdMZEiQv2PstmpoJMwya0/95zXaMnb+txhnfmAjK8KfB0KHkjExoqa0ycUD9yj8tNb1d7ybW19+ss6+6FPafVfv6Fy4lENiR8Y7Iep12HaFMn7pYNLmn/8tRpcfbnE+++kWHl1gLjCa9l1GeJ9T1wXxQNB0xHvXVu336PRA48oeDAhnuqQmhmpnhOnMItAiPSsI6JRvlfwRd6Yh1nl2mu0/Me/p4OvfaUGv/Wb0oFFYpnX108QAImyChmSI4sSzADDq4rrsmusQOv6DGonMPPJG+y5ea/K37Djfkvca8ShgxrwQHTpWc/Usdf+sa74r2/WVf/rW6Bv1IWve6UWnvNM6erL5L/PKNeSeSglwL4dg0tlf8rOSOKBm8tAm95UB8WBPNYjZGmV4oXeNedeowxcIWLXQBXa4I4DZCCquWMX6/Czn6nlpzxZzcGDhKN0ED5OJ9J2GmsRkTimOCoiFNuj/OewK1+7RSc/8QUdf++H9cA/vV/HP/QxnfnGv3FsH1bwJWbDvWfT72tHXSfVUJvk18yAfKbR7VUJyYiFBc1deokOPe2puuRVr9RVf/VmXcEDwiN/+Puaf+wTFAeP5n/+ss3xaaLlsWDIeTTTikhG/lRBI5DR5T6aTYPQ/e/RnAAAEABJREFUGCjo+TpNB9FChdEOeRyw09GEIgJae3rlxhf01hUGzjO7kCvabYl76/B5x+uw3VzXzn336MwXvqIH3/MhPfyJT2rt1ls1PntWwfH3HpGAjWB0KkiXWE4ZEWrYrwEPBoe8BhcW5jS/MK9F9syYy88HA0UEh8wJQoG/f9FgfX09fxnhjP85MV8c+POGaBEM2e3fIxXTAacCJq7wvTH3pxdy1wpbiRaf4oAe7IfNSRgK9giMRsaXOtoGh0WGtWQjtI4sjG4tTnt66WJtTZAgIkSnJpytDCHnwD5DrVPX0hEdXaDOaIdiMcHk1IJ/UebETW4RoQiAEIDkOXooVhgpEGiqTmGyBxFW2Kn37fhe7XPO/MTPditMO9hmv9yTupLOon5qdS1QRORortNO57alUwoHuQWLChjCJA97wbzqm1OBVEFFrDJ4j0MvzhrTPwcp59C0WZ2SkyUzM9i4H6pLH2HKq0WmU2/vVz2CtiWHQ+A1RUGyXwWCJjDjWqHVK9S3CZf2TpsbU/lSiQhVNhSTmN4vrKzaJp3+00NNcr5wplEWco5bWlRbz5d0LVWZ44SfMKlm8KZBdI5Bmt0YndtcyrlRvaanjpvlLf8KcIhxjuu+ynO89lO43v+Ifj/f/bZpt9/5Ztnt9cskZwmF3JUNPuns+mf4GTbdKHSq6rhfcDz77DV2Zpwx7A7vcs64TmtFidmvDbiq5gVTKmeVzJaZhJjl5piZKa3ahTIjmTdmVBO2ZJJq9WjYaHXyZlD4zXdza4sHgWd18tQpneXBxtbmlgo3zX4Ts71w41UosGkiv/lbOnBAB5eXtMyDwQPwC7zp+w2/4WYgouEaxaUqJ4HtqB8oihzyTdj2jnaYa/VHP9GjN31Rj378M1r5xi3afvB+tVurGvuf8rQj7ld2Em0Zq3DjwpBHtb5i68gM6pZilhXV7mmtN+xgOS2uwYoqiGpV0NFTa6rktKs5j2F/isAWeEXGs1q11NjGWO1wIC0f0uJjH6sLXvxsXfJnr9BlfKN88Z+8Roef9RzNH7tE0QyIbTS3dETLT3ySjv3Ry3TxX75RF7/1z3T0ZS/W4uN/TYOlQ9xQFg04Ifob1GGIuLpMDk/3gSKgwRqEIfJGIIW6EJTn63VH/I15y/Hw/gauhi3e3cqTe0bfr71QiT/ctShGJ09p5/bbNXr4YbWjFm+6CyxQ12GKHwWiEHsFnDwYbGM/5q66XAef9TQtPeFxGvINc/BhZEAOf+jzevA0kdOYZ1vUUEMqrIRPPTOYClk08wnqSJq+SqtXFswRnN8NtQwWF9j3JcWgIS3rcIBqi473vNa47JrEWXDnNdOeWdFofUMtRRe/DkBkQOlc8SVR4XVCdo0eOq6dn9zGh94TaqijyRv0lmPYkpCdpebiyfYgyGZ9wW5T4TXl4+eNbdA1yA038aaBHBE139qqtu+9R9v/dovWb/ykVt97vVbf/h6tv+ODWrvhU9q85RaNj9+nMtpUoe7ieYgv1NYahTTAc1aQtzISc/icMawlTJNGjGWIDOtNi+zJnqAoCUczh70ckDoPWC2D4Fgl8HGkM+BROzU42mlxrTpG+1lfdYE50NZuLqL3QGcFjoVXlUDL69p8y7xUwawe8aMXJAjnZeVsMecU1ou8wYU4Ag05cURVOL6AWLQyRO70n9WhmORyLDZU+BPrIHQFOLWgttm/8sViF5Esaqz4RQQ5Oh3EnuGBOhHp1R74ImSvGsdzTvrURItEzrpviJmT1BKD/Q2Ezie9fXoia3fLuRmYj7GrecrtdlbaXW9g8PprQvvb5nmC64JUK6t6+1Y/CYPsSZnkwp95bbc/Ejb3glsxk7AdZ/jq0VssedtMnRMHzhhL9sgoq8hlUvVZs8VMaD8iuxqsdl2O9Botdx7THPh6LfbpUyQ/dTbnpLgxJ/6Z0zQD1J1/uKQcmTtkGTChecTsiFA0MHTJyWB8foRCtUHRTfkqeK1UwCyFY9+yN5J/I6yi0UgDHg0O0DfUSjTXGPl9frTBFyWrEg8D49SjGvAFSr4HksnXU7yJLKDlYeFYDa8fX7vnuCfRaEeFa3DZGUuulWtwJueaKAPfgBopw4tr5ejEyfw7r9sn16iHfSC2UA9dEuuTcgxqcL4BS2y4zo94vx/zMG6ZL/6Ovu4Vmn/qU+V/3luYBxcV8kR08RwD0ax33hZ+RFbz4joTxIj1Zyx8oTbD8xViHed8anh/AhGNAhT4ljla8wuLai68WAtPeIIOv/D5OvaG1+qKv3mrLnvj63XwqU+jtmVmJRP+akL+cX6UuzvzYWSLqJL9EQ/S5BpDqImXITYKOzvmdEj0wB7oO3tqJNtz71QbHhy3APjxvjfgHnLpiY/nHuAZmr/iKkoqTDeGSjWYCNc0mRc7G1eA3KCjM6e18uOf6MS3v68zd9ymkzxgfuBzX9J97/uIHnjnu3k4+CGt3sx7HF9iKh/8Mjc5w2Cvk5KLbfHWgFAjKdhfw1MX/ExjOM/DwUt15OlP05WveYWu+6s36Oo3vU6XvOj5OnTtdRouHeRecMi9AKsOIG8JNTOlxFomQC8aetxyvcW2dPGAzbJJB58LaaFuetWaAanH3zSvIejqDAUC8M73Ms4vWI7vmFMOILfcc7ejbe2cflSr3/uBHnj/R3X/+2/QmVtu1vZDD8q/bRnss7MUT+CNcP7kVWdlERHB8/IGDDTPPs3z0HphcZHPDgvKzwnsp/AunDfCt0F2Tj8YPMVDwdNnz2htY01j6imeQ3sa89UdhelM+3GdaUo8yVQ6P0dNvTHzWt4Ta9Ho/Xp6js4Ko3PI9czs2cTkiQz8zqvr7LhMO870iWyXujeoLEDcZ316ea9Ovb/rs9MEvcGKnj8n2sZ94GoMmxxrqJuq8pyYOrf1tnMtvf+5Hp2mL60T98uwn25/9z6Zupq1TyOSPmuI3nsaPmuu/C+yVY+ZcY/zOcdoxvWXsIHdgPRbmezs4GvhrJwXpl2K3YL9w6+TVDt7rdfXz1T1+5GC7YYFgiJCESEGSZws8HRVBDRQR9IIU02aL4YT7LlYWF9VxCjqYmtdUuYJiIEyJE0Ag12+yv2KG02EHKJkpKRyXgOljQn9Si2CGM8Nch2Zi1DUjKyFvHSrK7i0pC9W120/EOEBHWSXO6pehs2OSy07Y0IRIdF3oyjVHoqoA9CZXep9taelnuNKoV5LoT4jCAj4SsWNqdM5U0XqPY9qs9Zc1Us2RYQkMFOL+oZathvMI1lRs6R7qbxsV9/sA6xL9HoJbUIzrWbIbC5+aulic70EenqrnKDzrr5pY28wljTWjGlEJ+vkhiN8QRfQQNVj9sXZ6yLM4YSvzANroqADSWGzp8HlF24IWvk3As/wJnzy1Emtra9pxE21b/O8Fj8IMJVC/ubvwOIBLXPjfXB5Wf47gvWB4Dy2gfzGHhGKCLsnmFq1mSsq3PCONja08sCDOn7zt3X/v3xGj/KN7toPbtXOiRNquflvuUH0zYl/c3GE/5iblRE3B21//KACzujcoTABpsF5FfCqWrOGhFwZlyc3EgRas9ZFhCyaeHc8h2hoEXGG77t1DY4RketumlAMhjxQOqSla67TBc/5HV32upfr8re+Xhe//tU6/Pznaf6qaxTcHBXfVLKuADLfDDV/0cU6xM3lBa95lY799Rt04ZtfrYPPe5YG3BxrYU7iYWPTSE2EIIoIMahEoxYUIRdDtVb2By57YeyBhz3RuFvCnf0ufHsubvozrU3Ec5ZKKOxlyM2JNJHgQtEED8LWtXX73fktvW8chSX3jzzKRjbq87lkBDqnMhSWpMHBg1r8rV/X0jOfosGlF8sLbVSqOQigkwU5FPAirkDNR3iUvVGbN4rCP9jCfgywTis/aHVu76U/kg6IHPDhbv7oYc0du0DN3LyTEeXOeQtx3RCRUrUVSIg7Xyjua2tqz65ozAN2sSe29r6BhwGR5wzGiEZjHtJt3n6Xxg89JPl8YL+C890QVNSVQO/zpnBDrr7lYliFKbqQfwqjyA7KSFpf1fjhB7Xzs1u19ZWv6OzHbtTpd79fp9/2Pp39hw9o5Z0f0+rHvqDNb31P7YMPqNlYz/iIyIwt8+e1ANmZC1p370V/TaE0ZRDG5EXF8BCVjIMzJaXLTx183VVs+DpuAqFAHYET1GIEPN2x6nkHYE8RGx2JbgUke6aqllCkanaIXudcho0ZY4azLfmwABDsQ344eQ9EfPK4WDZvHeokOeCPWUIZUTklDdWfkpSEUuUUbK7htYtGJYze1yKMCtHw4WKXfE3HjmIuaGx3PY6LErgVAqSIUDYTQx5CnisheGAfwkyQIqnrM2d9eB+sRcFzEQpDgGdMvhCVfA42FDgDQo+IiQcsvGVD1GpqiOYY8wYiPayCyoHQFM2HUgVJJqmUOtEsez/sX+yPLns1iInlZrtSx8BkYSFYFrxt3lf7zSIi8IqqshNSClaBVFkxYSxUOB/hRETCLllfMKf32YrqiqJjsNEVEUDyugw7oEGW6noIpu7UByoDldzIjZi+PfUxTtNkgMGv10fYE51JzyPWTmLr8Y8w02tD+bpnJtME/HgCKR8S4t5y5bK9YPMDt2G0+dAo8oVQ8BAeIJR0wDUygaVsb2v133+qM5/4tM585jNa/dbN2vzZzzQ+eUJla5stKLklwWTBF07yey+1em0tX0KOHnmILyUf1mhrQ7n/JUMYpFqT0BtUw/VdwyL/c9FyyeVafvFzdPRP/osWeA8XXyzlMWUNEaGIDtQYiS5xzi0FyYNa/Jv62t6UdsCIazc1Bg/jfM0v2F2nWC8VyMhczk0tTaJRDBoxoZiB2uCXFjW47FItP+W3dcELnq/DT/5tDZYPylOL9x+c8bW3aKYGrHswg0Xq8xeH4h5Mk/ml4Ee0zAUlkXyqsTvy+kU8XYEtIqqNfFGC8u0VCuoOtRqgW7r0Ml3w7Gdo+bd/Q8EDtZyzSx4RUgfHO38RrdeRZ8y94+qdd+n0t76rdaj3M9i3nZOPaP3ff6QTn/6y7nvPR3Tvu9+r4zf+i1a+9z2NuOe1T5As4ZTkyrrIzaw5LeqkqGSdyOtjQpjkv6F9zdW68LnP0VV//jpd9zdv0RV/+sc6+qynanjFFSp8ad4SmL5OZDgJOrNyRtavlG0Q+9NjNio0+cG3sOFpDXzpJqjRImCICEUErxOo3FCazMA5LNb3+cKRKPL99ph7kXZzlXu623X845/WPe/5sI7f9Hmt3/FzjdZWFOOxOMiq9+QzeYNsFpk3ItQ0jYbcVy1w3zsPFhcX5H9R5F8i8OeJZsA5KmWdg8Egqf/O4NmVFZ06fVqr3B/575mXPO80bcxBZ60FzGwXHtbYBtt1FwWohwkkWHXNrH0rLGHoCNwkd6oc7/NxFjb0yAAyzdqtS7sHCx2caw9LJPNFQhQZ58NMLC64EtnPKRr2YpAJC6NwIxs6Gaqtfw+3T9V4tGRMee+ndzhQGZHdvNYAABAASURBVOats1eCuUsCBxT2mbyWULn3OtyyHtyS2mZU2SMSzhFRS3Wi9GRGghmRPLoKEDP+Cn6w2c9xBhoZ5JOhUN8iQhEdBLUhGBKupaKOzJUzY3dPJY4F0CsJskgRIcnHsauFOL9WAl0F1qhApWnD376dIqeAtxayp5PAway1VlZH+xqeL1M5ScekvstSiK2YKCpD7V3mKjMWIPQJ+N5u/QTUYR5z7SnYU2oioio9mjXMd9gjpnY/XRp+2cDEPhl3u0WtHdtu/awUs8KU30/NYqcOvwq3X5Lzx53fe7dll7RLqCdDKGYmMW/8wk3IU8VB9jT9VeHfIDlnOgf/4unscX64CGOPh09kQ7smlFLcx1/nNDvNFMbxrJL1nXPHTvT42GLZmGzULqWFvegSTdS7ZUu7wDy97HnM57om8bMMVjuhgmOkE5/+s6851O52Ncz3qHHeTcCbrP+eiP+Wx8lTp3QKrPs/jOBm1A8BWuxj3/iw+IY39rnhnPwA0A8Elw8saYkbncX5Bc0Nh/nGHxH9NJV2sl+frsNU5B6trujsbXfo0S99TY/yQHD1i1/X9m13arRyRv6GcmwfgxvQcbvDTUfLjcqYKqg5x5bRFZKV9ed1v86YW2EWC8RjmegCLtAKmnCsaiuQQO/LuP5vzv7DT7KjyvdFf2tnme6WWt6BAAFCCI/wiMGbEU54SUh4M+ace9/n/S/vmnPPOGZggAFmMIMVIGElkIQ8wsn77lab8plZmbnjfX8rdmZVtRqGc6PiF8uvMDty587I6mqospQZZzEiTOhbjClZxlXUoh6DCd9yNzx8737JC3XKxW/SWR9+v0675H06nsPAxac9VY0fxMlItyrBgxBr6m/3lXkL93DmhH7hzDM5QHyVzvjgB3TmX12uEy99h+Ze9CKVk85Q/pNiPoHjRo7goT80aaD07zxRxIM3AqkKD/JCJjEVxh2rK4iV65gh6zwYyg/hoagmtx6bRVP0TlEjUMK4v4Z+eJTjg8ymBg89osGd93T/hBgHAgr7KMdiZ8JEHoMZw5UEg5YYrH97bv5JZ+v4C1+sXc89T2XPbk2IKyxXRAYrmHxo54+Q6UouQbPFp2QNEF5SQz8NOVk29UKak2Q+GKcfShdOPVkLp5+qmJ/PdXOuCo8Y56xBWzxkOWlKPERPlpfk3zYpfDhJvQ2qxazRIPa4Pg1JG+YyGY3Uf+ARbT74kIr/IDp2OlbxB0LGGvjlhuO1qMRELbZivX0Nrw0H0jkhf4hcX9bkkQc14EPP+g+v0uq/f00rn/m8lv/+sxwEfl7rn/ua+t/8gQbXXq/hnb/V5MgBaTQkE3NiTNk/11WsiSdZGAcW+b5feST6LJ5kNw4T26xScRTpPGF4pVKpJAwzng6wCupXNCzVzlMg4insYQqczkgLbpUnFza31lcdXWG3LHeIXbJlqsSeOuQd+QtbschWmuQdZdRxSE5XWJdCXHomXyMsK4tH3Cj4cRyu2Vukrfp2LIKjbDE16mpkfq6BLc6R/iRyZvP2NPX+qHPHE2XQZ2DAlZaKjlaoXbv+BO0AaYD8VIuv82d89caCRE3RkzdDcrZwl4Mg67C1jNewxmMyVTakUfZiT0Avnd7aQKMOwThCxy5diERfNHKxb8JGxjXrD5lqF8Y54+DFdRVlOkJsxOV6Q+3A6LBTkZ3bOrxQWKqcWyPkH0z42m873ENeu5lNeBcw9aqxIUrpwASi87BKOVc4aus8gR8+bg1f/wRC4FPNMMh2s2zkOGa6zo6cNjvCu4b8Y65D52pSciydHj8PxzOJVLEjzKSSmft10eUtHe+dXSFxLjfDmJgJvtaxheAih+u9ZBTsVHRF4UnigUCvyPC+l/aQYnlFa9f+Skc++w2t/OO/ae2fv6SNf/2K+v/+nxpe9WONb7lN5YEHxWmD/Dd0g86CsdGbNFjX6MGHNXr4gFoO5UqxtiE7MyyA/D7EbFmDlnvkpNeo3wtNTjlTu/7i5TrxXW/V4kteJv8LgZL3aYJ4jw+DWNdQQAAm0W8Denwh1xtvqsf7QLv/gEa33KrRjbdqctf9KoeXVHgWii5f4T1GHjOQ3wNAkMNLEhHKvuhPTU/BAUsDX8QrrAmJA5nmhL0yeGir82I0xWMxRWPeuRBrTQUsfYgvDAvvLR432epMbAeREn7kcGsSoaotoYiQULqr8HjMo2oZX8vwWuYVCzxTnn++jn/5izX/hCdK2CNCEY0ifC3YU5oWZ4Knb4xqeAYV/fhL5bVbb9PaTbdyjY9oF++JCzGneZFnPNR4+YjWf/cHHfjuTzkY/A899Nkv6vA3v6XB7b/WZHVFoh819KeQgHuZ7r0IxoCCqgjsO8DsoslnvIWnnKO9f/EqnXnpe/Xk979bp7/0Reqdcoo2CSzEJFRzKUvlMZEEBX5kr8ysFRHCjlGl8lA0igiFmVwLM+L+hg/KOvaCgord1zbC/ZWM8Yq2XNuiVr4GLftsgl9rwBf6iNGm2gP7tMxz+r5//boO/Mc3tX7TTWoPPaYGG4FyPzR4e4hFtNMq0V+wpt6L/qywsDCvRfaiDwV9ODg/t6CG/aquNL0eciP/QsA6X7Ie4WBweWWFl+uQrlp303n+LxLWYyuiCrXd0soKI1WeRzKzJk3MZ6Y4FnMMu+OMqXtkR1Opo6HUQpLqjxUPy9hhn0aZbjN4LNt9p7zdjG2ufxZLPFvjKFeUx9Ds1Frq4E2YO+WooO1iYXB2/2N+aXPAjLEAjpZRuZIuU/0Rs10qpo5VOna7PckW78j0nzFbttRvv6q+LlV5VFuDj47c4fS4WL+ed3jka2+nxnmN7Vr3Ykx18EfnPlqeupr+MdvRG4Ru/fYjzQLoSLVEBOpIwTeRGbha9sp9gDn59EJQhXWpopnGwT6uRvqzJg6gPyFHWDuFNVsI4Yu9ANhazXtiO4DJOQEVgbhsaxMR9CRFdFQu5rdgTX6oCmLxK+JiJkQLimZl+3hwTzt3emhJpGMa3CDNCEwBqFzNuk/fSafrlpQ1J5FdzEG3YiIq7zeEjE3HqsMxa6AzUii0gCr3h7SthtTlkwt8MdIZRVIarzXijopaxlRJqoxV7Pix2eMsUdc1Oqv1Uzh9ztuMldCAhn0ZT1J4VFmzW3y8bjNMLXlTQ8Ap6PToWJEPa60BsQwiUsgpEcpgs8WhVlsdu4PatM0trwnjShXUviH/SBFQoCB19oJORxVs1rQ8VG5yELTCAd0hvin1r+v3h9M33dK9+Ray8EjJK3qeA5Ldu3fp+D08uHFQ42/7FhcXZH3DG35ETWxieAzuJ8cJU3jAaDdHGi0d1uptv9HBK3+qpW/+UP3rbtLo0Yc1GW7Q5yQxmow0LmO1ZZL9Fx5YChxpqHDM22JA/QrybCsw22ByNBhIjrCjwQAjQhA5NsKZpkYo2rSFeYCrVfY1xV1cerXoJ3PE7uVh+6lP1d43vUqnfPDdOpkHwr1vfIN2nf9M9U46WYWHHkYuNUSznko0Cq+d+SAHa6R86C6aW9yl4849V6e85S0686Mf1Bkfv0x73v4GxXnnabJ4ImvTy1zFsQbx3qeR6Rtaxsz6uE84TYFhi7ez43ggn/T7mgwG8kO/fcXkI8JtTjlE6ZpA67w2+CNTQz/uMTis3ORgefDb32n88ANq+bCDK241IxlmdaqJqcYK+kvi3xZ8/nN13KtequYpT8q/zajsQOrh0yNpivARISW0rWQW+sU207KPFWrwpUJFLsl5mlDyPUF3L2ruyU/QwhOfoJifQ+NcJlDm6TU2CjyVPtA7IS4T/4btQw9qsm+/xMNy2AQwbauFUQi03M5bmEYtg9hcPqTBPQ+oXV2TsHKB3Uq4uD/DryF5j/DadW4x+ohQBODBvl0+rNG9d2p40/Vau/JKLX3x37Xyz1/Q6j9+URuf/Yr6X/m2+rzuRr+6SZN77+KhnnEO1xV04n2Uh8vkJL27Uzbe5IINo151AiT6zI0k62modi1QKaYmaMc7Po0w2DHgBk8lg1zSbCZhyf1B06d6BbERbnGCuk840uFHxWyxOpvDx/OwyTbTQJ+jsgDPhejii10A1BcXRIQigP0Ske208QhxUL7/WImvcCnmk0FAl35Wmjdl4CZ2iwhRzUqhLIXraXtEyIcggdY5QgEHGJvnhaBUiSmjC4SAl4MN88EGSwUW8gkUfK0KrncjVsPjwT+i87FRLoG15s6YtFvfATmCePwLY07nkFr4kn0gYPcaCx/BR6AzDzw3IaYvKWEtbkPAN1gcXeAtV6QyNQ0tdvqrFrcFc0FvPiT3iZ0uVUtxACyUNsdho10tw3tWOCHV1uvfeaODcz44EWPCEhJlrgMu5hxnGnZ0DGPxfnFWWDkuAitIX6j9HV6ImeoqtaXCs45k8YKZzsHhW3wo5fSrTZhYqSKlUCAVqUqbPLxEgU3GlPFTzaGyxbBYaV5H35zI6/FW5E0MJySC7QnHHimaoJ2gs8eEUeS9B6pE7cL+oswo/lhS42uUoD/ehtXji8TCM8bkLu6D19+kje9crZUvf0NL3AdX/uFzWv0M98N/+6rWv3ul+tdeq83f/1ajxx6Tf8NQPAeN77lXowMHVHhP9HXxOAXjvj3GKXyvHPVC4z2naP5FL9QJ73izdr/yQsWJp8iHdco/n1EUvL8rggoY8bQGTIgfXicN7/lzHLjF4SPa5DDw8Fe/rYOf/Tctf+HftfHdH2pww80cVj6oyfpKvj8H8w/eBxpooyJX0kn0Y7jPhrHlcxn9R0M/UDWSwXSUQJxWXzcjUJCRlrRmUDit6Cs4gCyjVn4fChVe0h3wwVvBzzSw7r+UFJHeIgU8ngEUQi0Py1LTzGvPk56kk3nPP/65z1aze4+y2MFA6LYVnCMgrAHtrLabm9q4804t//J6bd5/n+b5Qnmeifo3EHPqTU+lN8flmWjMHln99e/0GM+gD/3jF/TQP/2zDn+H90eeXcrKqjzHTOxBwwTQlPfAjW5dI7CCCKj9oP6n43uf8Qyd/pILdNwTz5B4uPBeYsW8cvLkQxTGR4uYkrLNxlrm6T6BY6tGirCDM0mNguuAzllDBLBD8bdLrrp1oLDPsCoiBTVQOGJrHufPexJK+7bka/EZEzchsIB2bUVrd/xaB77xfe3/0je0+vNrtPnoo5L/hQl7o6Vfw745LXIRJjqlhhr25NxcT/Nz8/LnhkUOBnfxGcKfJRYW5tTrNcJRLhGhhuvuX0rwweASh7lLK0vyPy2e8HqhK+0odFpQeh4MvZqQKyPS4qCdxRoWDCWcfY0MDnRT2IZIhaOV0sL49GeU9O386ppYI3LEDKK4a4/d1yAp4/DrPPccHU91nmPVlVl8hHORJJgNgHt8LdjciS3Jw5gSO81HlzhVvdX5GnYMCHwNOlVCFHSYCGenEVA6CJrABSOV0eOb+T2+KQ/1fDKHbHDAFBgzoJPTCZ2pVbiTdbuHvHY2bQcR6GfTkmU3QX+Ph9BOUeAu/0poAAAQAElEQVSLZpEzlrnCe9wYu4oCbxmeu6mOKrhkTEenY0eUHGOoFo/L/dqnatKrsrS+DvapkEKUbKZ+0OqkNDq37QamHAeLYGq4r4rOXUjE+HrCSvARBE8hCiLtsav90kJn9OPKR0M004tX/lQ0ftPqSZh3HlPA8pPPS7OlrJMQ4/yv82bkNK8ofyTEaoOkOB2rpvVYBsbHAh5l8WgNWzwGm6sMZ8aArbUKs9YLCqY9Tmn1RcImiLyuhg0p0xtrXteHbK5gat5OHR9utilrnBU1jzn7xLQPK7bB8zJSFdmKdxgRDYLsBuy0BgzIfhgnkjy8WY5UWGOmA/7JmRoIgUvHIrk3FOZMDHiTHXnRbY9B7Gr17IQ/Tbzu6eFMgMokU7PVWHlsaWrxcpo3NMvpeVRMo9PeCdv5jJnGmRqdn4lnZOrFnb2ppKJrcCg8eW9yAOhfzz98+LBM/ev6LQ9ZLbY2KY8FXKde02hhfjF/Q3DPnj3axcHg4uIiXzrPq+n1GE6oaULTQvqcCKFyPzz5Q1u1g76GjzyiQ9feqAP/eaWWv3u1Nm7/jUaHDsv/bMd9jjlE2gR4q+Wh3Drvl8KDia/7NHH2ZkVlsutQJC2mZoF5oz6oFFWabtnYZog19L0GkvpsnL9kj5hJhrJ4UTXlpQnshPXonfNkHf+GV+jMj7xXZ378Cp3yznfouBe8UHOnnCb/5htp1EYDggwEUbs0ZK19uA2vY8ODkRcvLaG54/dq77Ofq9Pe8VY94eOX6tQr3qPdb7hQ7VOeoklvl0hKKvdAQBT4BtABz4Zyb4WWfB57MeX6FoB3VxnXaMQHjnUwUD5wEV7IooSkbmFCwcOkZDEkBT/1g0mrhmvUs2FtXcPf3aXhb//AAdeqxHwiQhEhF6/AlFaNqg0/+yJRe1p4whO099Wv1HGvfJl0Ouso1gK4D+/rRsrbDVNOquJszm5qK/PWFuxnqVqDZ/SQvbzkPZTmeSpVwzf6u847V/NnnKkiF4yMPdfO6zcDNl4nXks8ZPvk4AHm/Tu1PCjP8YHEvw2YYyVRw9gDEMUwCmM2UqIJjZZX+EBzlyZ8IJW4eB6wwbqycat/kKXpSR6w/zj4xhIHkA9r+Ptfa+1nP9HKf35DK//yBa38w79o9e/+VRuf+4rWv36lBj/5hTbv+I3GjzyksrqsZjxWj9n7oTvIKYVyskWVQtCgdYuSai590Aqgkp29r1JvB9bGhMXAlhwsnrl+nQo1GjLAoCKE8Mq7tQ111syNpwU/8E3t1Sc6C6MIPKykH29ts2iwY3AHybE30gC1kf2ClXUlPvVShDWalSphzBxFU7mOq3MjTzXbWlHQhb1L9YR0ztv6siYNxVwiwlFRea9K2olBY68gpzNW3i3ofFhovFyrhx/oSWcFmdBZAAWQRjL15g9JwNug8b6yQIQoTQfMavA3vJ8L+x6TbLec7gzFI/XroHARHGMfeS97DzNO+zdQj5VdzB7Ew3GgR/4eQRBGUBLp3+kaaMMgAyidQsE9I0IqCbyRpzYJWUEHtdarXrSlgpchCuszbRmfJVs8F7Lz8kuJvVIS1hvq5lY8P+ciljSeHqT2XawriFTzZvN9yIx1GSe3xFnpkRYym7e+rbb0VfZvLZwqnfpVGhHdFKHwOOEWQOgjYa56W20u5OKhmpuOE2f6Lh3Sw6qEfa0RkjMUqCjRUedIlrXJ+WKrMcyviDUVeQFKROYeCDhRHTuNQcxaMlmy2RS3hJgYhX4Kubwf5zDOcUjRDDbk32Ya3X+v+rfeptWrfqKl//iWjnzuyzr8mS/qyD99Hv7zWv3qv6v/s6s1vPlG9e+8V+PlZeXSuSEXNcfa0p8xoUN/XTme36XFZz1be9/yWi1e+EqJ93tMzIMINmyAlJ0HJiLIG6KR96xgEXjvJGR1nXv0r3Xkqh/p0Pd/pIPf/qEOfOnrOvCPn9ehv/+cDn/+y3zRc5VGv76DOR2Uf3tQzt9jnxsQFlF1YXn/YC1SlhRBRwmckiLLxde2UrePB/OgSlwzXvP+wpAHBNKSX0IruXG2CLfaURoV9isqxhKGnYF7rfPHozDkSVFzwsk67sXP1/GveInmTue9l3sIldcB8U4NMgYxK/kYCMGt5L4Z3+b+R7R6401av/V2Fa5hDz1hsp/fSs0H+8T3HnpWbA7VPnZQazffqn1f/a4e/LvPat8//ouWfvgDvly7V4UvSkVeo0AZqlxMvdeYnsVERDCMDjwXN/McPvIsu/zwQzp0930aHuF9F8/IceeQCA80RcEPDDUk8mBwVS2BCohrUBUZXJKPbFHsoL73e86dkmtQvS3nuM2AGc+amHe2Ak9XWKXWPIJpfRbnXjQaavDgA3rsx9foUQ6vl3lNjR68X+oPxGmrREzxHLl4SZ20m00hl5hfw316nvWZX+BwECwAf6aYn19Qr2lwySAFP72mYSyhQX+olaWV/E9IfDA45pm1dT9YXYsbcjuGMEtTknw3hOTtawiPTFEFbS+kkiGFthe7TiE7GNsd4Gd2+B3VnRkoy/YBIbNwWR+nntpMnRhqYsDO6nZ5O2+H7X2ZN6rereE5GuYrPEyjSp2tI1VXW6uORrXUdjYWnPz6TRmeTYlDUeSPaPXHCwMpWI3tjhGOxtDVndJUGR2jDN2S9CeKvQy7mBrmK4JMRpXchpstMF4ZU43NBvJ07WFn1a8TY6qofGQvVbedt8YrAbb3YTURSZJGZact7t5b1ho7ePt4LYHZhHMbKdStmexUl/ncpJYG3om350DrfhzNcx8OM4WONUQ9rjjEmBrc+TbZrFU2R7h3OGhEKAKoAu2xaxxb/V9rjwrsxBzP0cGMQ8Z2PY45bjfwWyYLxlRTt4vTG1Ptsel2j1D+HNVvzVawPT6D/Xdow5eNCI9xh+GPCzF7hU99SjLhHslDNmRLAa3VHkaV3GfFVK7UHoCaG8rzmvZlXXWqgZanmOkfp8BinTwyZWF8O160qdzWVPeZIiK2YuG3CdWn848q1daCfauUbeeW/DGbqT+0GDg5DYT5sqIedwrKIUS2ogSwCz1QLRBuMkNE9fGb+5CHodXVNR1ZWpL/6XD9ex3k543ch0It1IFzPNzsWtyVfzfwOB8I7lrMw8CF+Xn1+MY1gpygMI4AAiGPwyg8VBT5nwKPVle1yjfwB350jR77z6u0/ONfavPue9Wu8Y3sZKSWB67Wh4DMjygujR+5C5e/OBtwhaeKPkSf7qfyqgXF1Cz4BBbrSAtnJSSreUO4RYLOtihBoa6UsMkTUgRaqkCB97fOu59wls7+y9foGZ+8XE+6/FKd+NJXaPGMs5R/j445iW81/fBSeo1KA4gTCcJIXlkiGgUQPkJf/HDFuvhBPNRo8bQzdNLLX64nXPJenf2xD+qM979Nx73sRSqnnq4RH69b/P2BJfhKpgcPyXG32YrxZ+Uhu5V9mSJKKSQOZUcar6/Lvy1Y3Kf7t8VOwD5CJxgqJDoURgZY4CBPA4LDsOH9j2j9pl9rvI9vkdGJfRR8gLGPRacSGbS9BNEgwl6h2H2cjnvOs3XqG17DAetzVfYeL4eEJLtEhEgpy9pRQl4Hhl21MGHgH3ibb6ANVgO1omcH5uG/kfmCZ2vvi16o3skniY0o/wYdVry7ylzLFLm27FNeL+1woNEDD2jzN3dJBw5pnnVsGAhvhvQmRUiaIuMslnw28oeXwkP18O4HNHzoQYkHXjWtGEAF+6hsDlTWljV6BJ/f3K7+tT/X2jf5gPv5L2rpf/6zVv7vz2j1H/5NG//2TfW/yYfHX96g9g93Kh57TM2wn+kiegpety3rXGI2GKZJX8yp7hnmU+g27UUzr2IdcDVvamNHpyoHJI+tGCgsV54ZpQDFps6m7EuUok4NL1ld1OZqhQKF5AWDg0rJ20lSRGrlUkRrGRVVhpOYGubxQB+KAAgQNWwo0wrGEgVLh4A1IFntJBRUE+tixoTFRKEzZ7DJ1LIQzItimjqHGJ1Ozg9ss0/K2Fg5MrbyHbJlbSZwI17vM7lMNEY3wWt8NLjG9h3i7z93MCbf2DqoDzrG6Lkbcz+R/IVHy/xbchRgakw0kfXWTcK80WqCr9FGm3bzBX7SwfrxNr7Fv0UmUi35J4blzIkWu2NbKC8jfBjTzKfQHzK2EWuUc2HtkuIzArPx4zMh2vNzHvNj1miCD7seC7loJ8B7NPtjHVrkap+ueJHthXxwvGasZ+Fc6du62TViTEodPqbILetcoKlPHYGWIcWyuMrQtKM7uvqeY3fDrmTGhQCCI6BIrmYTJLI20pnclqNxC+SXDjQSzl3M1UA4S6IUdY6qJSrpWroWztmDKIHgFFYkTcaGbhRhHlDTnjIrB6W1t4SBXuXc1okSgQN0Wm2f8sKUMj6+vpYTjYRKPuiOppHf18bcB4d8cbNxz13auOlWrV11rdb+4/ta+ef/0OF/+IIOffV76v/6rjws8j2Z1OTwKIpqbmu88q0m3EcXnvJ07X3r6/mS7rXqnfkEFQ4ixRcu8n2E93sFg5DkqAi3xJokoupp2+FQm9yrD37/Z3rs6uv4cug+jXgP6T/4oFZvuV3LV/5Iy1/8uo783ed1+J++oOWvfUf+z6DGDz+slmc5Ukg0eR39XjFu61jYx8G+C7nQegyMKSLwDpQBhWQ17+vk1ewQaVA6kcvPMmrHiIUpFmg1BVzIpaXZ0st6Xi90p2mxX6AX4ygovWa93oKOO/epOul1r9CuZ50vLSyo0F/a8a1Z7QyOqsXzA+ONda3efkf+R3V66BEtsg4+HPaMfEgWIbZyUUPeADJUVHqBXmr9W2g33ab9//513f0vX9IjP7tWQw4MvW/s636Ef4hCf7SIHqEUkVq5BHvN/8KgqNUah2X7f36djtz+B7XrG/Rtjy04KhQoyEMN+ECqoEXHVkotErQzJrEGB/P0H9WqnEyOr6AxJBiJpqgWrwmDF2EJa82bKqTK4w1fmDOcJuRsmVNh3Qp7wH+j8fD1N+uRL31Th7/1PQ1/9weeT/ybrGOlD3EiXpRZvuRRomh4fczNzckHgwtc70Xg3xj04aD1EaEIoFCvaRTBF6e8ttZ4TvXfPl/f2OAxaURfHp2wA4WOLsG463yVSzPzqGEoWQmU1J3RtnMTiqnWslxYEXIWYOlopB5bdIYMQ+5ESGqg9MsakS15N+Zn1mSyUQ6hY/VfFfeFL7V6WoZzbog7TVIbvDp7lY/VTmdim/nI4VjaYlKiiQ56vElbZeYFQ93mu1PaitjO2WebzL7YJkmWpy5Tqmlhvqx5boRu3p0mHYq8U7YH/TE+3btmy6ekprZmbTHMTzG7DijsacBuq1Uzi4OJoEkPU48Robp1jAXbEF3xp5oD2/RIs7pd3Tk7yxT2SxfWyTrLvNiS7GjSaaoJVnDKb6MkaGZiSLU/GDEZjH7RGJoWdJW1T+Wm9u0LaKtzmVYvcW0dDHLg9oZXLZYqRzsNSr/6urDd3gYea8vKHQAAEABJREFUKOGwm4czqXDsFNZgzHHQRNhgJXDsFIiu03mQXEy/Ql3hhtNxEJLSKp2UJeAjuf+ioc/sxykckCiKiIQUkoFsGuZVS0SVShWrhXx+3WyH80/RuSaJCCgr6Rj4cIYuWWCZzhtTStaxC5QP1oEjiohsFBGJdMSUlCZmyEjRG3szWyzbHLexGLZVZ0AkPx1QkTseLfk8yprPbSpsMI7ys4rOHZBu9p+BNfAakV2GHSxvR32DIrzzTRtJC/1ERN3P2NyHZxvYXKd+5g3rPV2vozsrKIrjEWocVqp9K9BycDHhobU/GGh5ZUWHjhyRfy3ff7ejYGs5xGh5kDL12Hu9nnYtLmr3nt35twMXFxfy74DMcyDY8KRCd4oIQA+M2WOEU8u3vuaL841H2uTgcfnXv9XBK3+sw9++Kv/ez/Ch/RqPNvCdJMYcnNXDyFbFY8h8zlbkXDTUImahfMBjgIE5efOMA1G+8XiNUSnyx1qAvUBI4hZM85qtvP1tdx9cCC6SyCBVnmhyaFsJ+OyPtWjHheflCWiJw4K7mL/zGfYz9dgyP7E76jQ3NIJ4G50j18HjIy+6ZnGPFs85Rye9/tU6+4pL9aRPXa4z3/0W7X7ec/LQzAeCwWFS4XrmuuUMar6ajpZKKpaIvDBuWw6hfCg4XufgydePlWyLR+pYKDEMJZdC5Ewtr9+kGCptsRciWYKVgxrecoeGv/69/BuiavhQhl/xmhiSPM2IgEYKsJVnPWGojeZOPlV7L3yZTv7L12vhvGeo3b0oYQ8gl+KVDTiPsQKBAWTLHCslGUwoaBtaH341jKfHWjU9qUXR8lC6cO4zdMIbXq9dz32uggdW1UERRW5ar+kMzKO0LIz17N/xwYPauON3GvzhHk1W1hUtBh6i3ac5I9PBmNIrWyJXHw15uAabDx/Iw3Itr0ojjjE2VtTue0gjDgEH11yjjW9/V2v/9hWt/OPntPR//IuW/sfntP5P/67Bf/BQ/sOfa3Lr7Wofekixsqxmc8xSBQ/UTJBJtnTqIflwQhQP3TI9S1xrw3OTFQw6ecFQTYygyZUIwRHmFt4hhuijKBSBFzkLEMW5rC/ws4qtzBReByzE0YpoYA6kD/Zwf51MoHOKHLI9aXWgzVjbcSPAmimpfAQ0gZ6KRAy9kiuSE22HTlf7QTDTEY+Il4GC/h0nShi2Q11TNrNNx2ycZQZ31iJNgA+lSAhX2D2pIbrt+Am8ExXs1rVQyfdBc45tG0bF3CZR5H1duPx+mbTs9XHDPQo6Yb9vxlibyJu9sUbNWMMYgUnVoR8YPWQwBPbto+vjW21jDaJVPzGBB5qknPaofN+6RKsBx5UpY9ugvw3kDWZW6ZjYCdjK2Xd/+A7w7TcjDTr0ka0bMIchGHhMpgYxQzBgzEMO+0dgzBp4zobXiBeFck0Yu+WWi9RO14wVrTapxT5Bnr5OKl/QgChq4dqO1qsiNFsQecNNbsSQi/0I8SXm9Y8ve8eMdXYzpkm8h+V4SRGO9x4NhQRo7QwhC3KnE4VO7B5TbUiWp3kjAjnk4hSmO/rH7r5tKzk+bfmrFkcHtuK+rIIpdOA42zwnRCzBXAuQQh5pybbaiUjRDWqq70+WWh8+IBePxXQbYLPaz3DipLVDUjtvp2lZMzvwHiTug8FzTXCBW56DWg6CJhysbf7mTq396Hotg8lDD6vHzTEckymKGIKCHgto4TZ7C4qzn6Q9F71Ox7/tLzX3jPNUFnhvIs4+DICJMga/R7AuU5lw1gEPdLxMLaqMNrV5z/06cjVfmF55jdbvvo9no7HG0eTh/JADw8Eyz2r33auV62/Uka99Twf+/gva//98Voc++29a/+HVGt1zt8pgXQxNnp/3dzDfwnyLKblsE4XeVRC8roIKSVmKpiLDyyHPTBh8XQtf4Bbe68TO93p0KyvffyofClFognSZBBolUh+YBI/KhCwF/US7TzhRJz7v+dpzwQv4Mu7kGlbs3MG8YXE2OAtSw/wmk7HWHnhQR677lfp3/F6xsaZeBMNkVK3oo+S6I8nrHvTsZzGJa0S+CR6Bpceh04jn4rVHHtFoZUMR85IixyOX4ggzUOLkPqqY+e1YOt1kdYUD3Vu1fN2tHPAeYE8xEGLYIvQqMTrca/+o5ZJrDFPSKkXYy6h8o8gfpd5elruxFJkBUIWbzN8p0BQgUOQSkPRy586HbN+Zzk7YCq/D1pRRm/qf807YAy1rPlg+rCO/+7Ue/NKVevQrX9XqTTdq7IPUzc18rm/Z/y0TJpxoKbuxoFoigq3akw8B5+fntLAwL3/O8CGhEdFIIUqo15tT0wRn7uP83LK0vJx0c3Ok+hyWjhIBAUQp9FXgjYgQrGYFscqVKRiMqMocL1cntUGbFQdSpsdMl4bauD9zEVg7RHS8DR3Sj1xdJ51W5MXXHRhcoNxLqLSt5Ge+Tp6OT/bvdJWUuh8t0H9EKCIkakK14MUQrKxy2iymLwy1YDKURuFfexUl0G2HrQkHANuET4WyOHWqaKo9I6qN7Lzakt/RZFDVkJZIPQ6ieF0rnBng7Nf5FIj0QH8wVJat5DrZjqC8jwV21VF4pl5ao9pCEVNIIQFy1KzwxBYgQBBsWhBrJSCC3L622G2ExRkzzsmTJcKO6EwK/vhixt0jEh5SNtiVvma0VexPAHUrBpfq2jEz71DAJ+ww5ckBW+t2vmrIW4edceiCLAF1LV0e8wkMvJKTzcYDS+ZPNkHKnQ7HiksPd7h9kMdwrEuX3lvNjphtQYHLdhtinW4yx2gc66BjmHao7GdFpTsjtknVjGOnS5mNkMuO+s+shXDqn+kt1rt6uztzhraVKnsl7bHNMGWrw585ys55GtvRP6r1Ne58/hTxyI7OETmzOCrsaFl4/fGr7Fnr/2XxmI4VOhvB4/Ya3sfSoXad5pvG5w0MQ8oYt4ciYqHOGHiq5zPigWedb9mWlpd0+PAR+Vfw/eYuVqK+2fOB0clY+7n5nvwHgHfv2cOB4C74Bfm3A+d44+41jSIiwXu06irWDgsPAdxlub/ycYmH7tG+/Vr51S06/L0f8233zzS8/TeaLD+maAcq4wl+Br48YOT/dMY3kCh5PCvyK2CK2gddhdBXqCuo4OyvtFXfAimKCIXUAQ5ZFE8TQi0J9+M1QsiaN2fc/ZryBo8IckS1mQcNUnDIOtz/mPb97Hrd94Vv6NEv/4eWfv4TDfiGeNIfKFig8HrRTcPDUUPHfB4nlyoiFAG0swRiBC2xAvlgjy7f8NDH3r1aeNYzdfLb/1JP+fRH9NS/uUKnXfwW7X7+c6QzT9FoNzPiw3+EcwDTDiVpLg9Tw48xyQ9xfJOdH5SYE+eCaeMxVoVwBknv08pkiPEa5Rqgtkuj4EeaI3+w1zbvvUuDX96gyQMPTTvT9oPSdA5xubt8KBBFuIJ1U6Kn+Sc9SXsveoP2vO2N0tOfLu3eTSeNSi9k54hGkhGqPw0UO63lBruRPLoG755KfmgofGhq50KTxV3SU56s3W95pY573YWK08/Ci7XBv3QQVBFyyevAw7LIY6/SX9fmXXepf8Mt2rz/QTXtsJtXWuXWcfZXFNiSusYfTjgwsb0hl1aXNf7t79XeSp7rbtD6t67U6me/pOW//5yO/M9/0ZH/53Na/ucva+3L39Twqh9pcuPNinvuUu/Ao5pbX1Zv2FePD251lFLLxfNrm8FIHq9B78rrV+hdiRwT4yqMwQ+dpjKfcEBF6lmDaf6q3d7a4tmYli0DMe6zMJ5iHos9sl/4mheG/qwPVscSouyecnG+QO38kK5OtRaTdwBCEtyLgZyJTIUC6jbgjQbnCqkJgVCTtkbeO42UUnRtA/XruCF52jNeamSEGsuCN02IiOjQKCKUBRp+fUNJJQwdJK+NH0TV4NsgQqJHA1+aohY6QfaB1xh+3CsaQTd53RvDaDUwuMIDrvuAxelzQNJvpT5ruUGCdTrl47PWYg4saKUBvUWtzu/R2uIJWt99staOP0Vre0/V2kmna3DymRqeeraGp4MznqLRWU/V5tlP0/DJ4CnnavDU8zV82hb65z5Lg/Oem9g479laP+852gD9xHNlOjgPf2zDZzyb+Gdq4ylP1/oTn6aNs87R+hlP1vppZ2v9lCdo4+Sz1D/hdPX3nKbh7lPUXzxRGwvHqT+3S/0G9ECzCL8A5jlcnOcQcY416HHYGfACrYa5PqM8/Bz1Wo16E43QjQFLorbXqOWaJI1GhfUvplwjZeEamE+kggadAOtKKy4DUszQEN/gH1yDwNtyRGAXl7mAkFKqbUSICqAS+diHCjgpIkAjWgtQCG1EauCQO17TF1BqRSkyS6s/VQpxgYMBIcScUSXbUVqAdNkwVz0yvI1JWBO2mZgkWbGpFnN5H0VMHitPArRix2YmqJArbw7XbTWwVa3jK4fOgjtmDewcZAnGEDybNLwOohVDKeoRHUCUwheRMdxQrC1rjkO6efxt7/neTC6nMkTTgt4pJ+uU175Up7zlNVp4+lOlXbswhWKuB23EjVd5eEafMshHN/I90PCzQEza/OJmcvf9Wr36J1q68icc7t3J/XuoJqRg3CSRNGYUY43bkSbDdQ0P7dMGBzGr379Khz/3JT32f39Gh/7HZ7XyH9/S8Oab1R48oIaY8OEn+5gEzLKYyGtgWDLohDGlqTYeJ/OLiDRVZdfa5rl4rVBFotBXSV9CoB1Pj04caIyCrzqeANhGhQCnbHq7tfvcc3TCqy7Q4lPPUeHLuBKSchGItJMK0YWU7AVk7xs88GGtmedkaUlrN92s9etvUrt/v3hLV5DE17spHPkRE10O04ZUROJDvkAIskFbk+P26KRnnq9TnvdszZ9ykoJxRISotoJaI6IyXesx+fnX2pbn2MH992r5F7/S6A938768oZ7HgDH7z5gixOSmTYFxnjRgpKKRalcBDZYFKiUfohCUNOcnRf6YFuX7B3oWDr7q1BVm3nEBLRKEKvvSUO1REezAYD9OIV5H7WQi8awx2ljVxgN/0IHvXKVHP/9VLf34p9p8+CEVnv85wcO1VT6DkNE1GI/7CTpkaXM+Pa5hj88W8/Pzmh4M1sPBOTXs4TAkNU2VJ7x2+v2+lrju/gWHweYw+wk6MCC1psDcqpTtTilVf7L5c/3zupEpIjuFq/Xx8TvtEcFKRHV2C8vWhYOhrXUbj9FXperFak65ndT9bovaaeyktNPUfI7oDDOCccb/aabm2PKZZvuvMkz9tiK3c4420LFOYqXE68h9bY/bzivL4zWp/rOao2O3y1N+So9OuF3PuBnr0R6Ww/OACTCtyWcz1Qgvv1p0VHEfRznaw2rTYyFtR8Vs13V8ki4++e3jN5/XoHMwSXkrb8ag29LYScxDavTHihMTaZK7GT4I4X7M7kagpn4aTwdbrD2Fd4U3h/7ckh3WLrbioka7z8pVB3yDF55mPW130Kw4ejty3MTOHIgPUGVv48pttcULgXoAABAASURBVIU3JclTjMAzKp8K1YIHaevGKKh848kuLOCv7cBzZmP81eTWgcC1EyMDPV0nsmELEVgDmzFVmw/mADIUme5wEnMIVJG8dXDIelzZqT9Kok+Bx4+GtEyKymXDSnUfNfmWQCjhNSejxKUo/GNDdZ61M/02W13X4s7EhGRTRGhasCRrPwZS/eqg0NMj68KSS13I1F/TYt8p/8do5+M+yEg32eI9zRaKCNFUW6dGIxfTulMsVdjFWUajsdbWNnToyGEdPHRY/tV7Hwjy3q7SFrU87Jk6/eLCvHbv3s1h4G75NwUXFhbyjwLPcVDY2EGhCINlYKWzp3BbVEhYyNUO+hrwDfwRDoUOffdqrfz4Gg3vulubfLvX8iAxmWyq5WFtwsPTBLnNuDHxE+A8deSZlbU1rXPr9OgsQ9Lf1PCIPJQpitfUY5U1jnWmkhKB1OIQK6HTfquY+YiP6o2yKCKgroUGMIeytqrh3ffyTf/P9cgXvqaH/+Xz2v/lL2v1lz/n4ehBFb7p91h75PKN0RkiaIHH9ziQmY6UEAW/5KH0qML1KiIjD8/NiSdpz3Ofo7Pe9Q6d81cf09kfvVzHvfbVGp59tkZcN9wk4kShR9paMx49M84r2Prb1rW+Sn/EdSlqm+AREIq7fVmc5GiohZiS1K8VHyIFGucnJapWc0Tr8EEOyW7kg8otaldWJXISVFMlE7TB8CoUUsarY0xFmZvXrqc/Qye/8y06/m2v0/w5Z2tuflFzvSYfGBVe1dJ5eyRy7yoR8gc400IaIZu06sZPWOEgZTw/r3LWE7Xnda/U3r98o+bpSzyEOq7GBBGAeOcxxLWcouW1Nd63jw8kN2vjpjvUHllK/7YQQ4f2LwqxMOiLRJsP62wwezAMrK165A8edDeuv02HvvBVHf6Hz2vp7/9Ny/5fNL92pTZ+8DNtcAg4vOseyf8kmAP+Hoe5zWSshodkf8iM/GdjzK8teR1L9qbkYUXXDLsAs4wJh9x/jMBTkqmwIWBCQqBOeSI6yZoihoxcawRWUBCNqZFlcLeJCHywVxteWWnQeS1yYLh4TJDqho0RKfyT42L88JkQ2TH2NwJf02pLgdCiCCz40sJLprnuMO4XwuXBTxT8nNO69EHlAMsR2db05g3bE4FbJJdjMJe5/FGzxVYheQe2osNEiVZtBx9MjeD9z2zHfHL1Id8oJhxqtRxylXqYRxd9sm2URglebatghQOxlbk9Wl04UWvHnaJ1DvHWT3uC1s/iYO0pT1P/3Gdq8/xna/N5z9fwhS/S+GUv0ejCCzV+7Wu0+YbXa/jmN2iT/b/51rdofPHbNHn3O7T5nndo+N6Ltfn+d2vzA+/R6NL3avLBD6j94KUSKFdcqnI5uOKDig9dBkyvUPuhKS7X5ArwEeSPfEj60IdUgKmusHwF8hVq8SlXXAYl1+WXQMGHLsncQpb7dN+g/cC7NHnvOxnf2zV+x1s1uugtGr3xDRq95tXavPCVGr70JRpccIEGL2Cez36uhnzA33zaMzR44pO0ccqZHCyepj7rM9x9ooYLezVkzUbzuzTqLXBgOKcRr/38J8mSfA14V9KYazC9JtZNf+OwcP0T7IgADbIBkfcORx9cqUIm9qzf48R1rxLeqsC55sBALVzfjECPqCTozDtnZe0hmbfdfZsXJTKB+9vyEZ62T+H9nZ1LWJQD8Z6teYijCouJY0Sp9qhad4rOgdFReoSjZc8X5jp1STuJqNhd8YHU1gwcMdyySGe+ZXiF4TmSKFfskLQTIZE8pykXYiBF1d9SSX84KIlqHHwU4TXhpcd1cIfIJVjVXk/iuvsePEfukPAp3TVUpSE1IeGthflFzRPjv1e4+cC9Gh/Yr8J7qHNwIydYOwrd1DFMtR4L9+z2kUe1du0vdeQH13DQ93uJQ7+G132O34cufLkmDuEKz1SEaBJSCzTe1Hh1ScMH79Pqdb/QY1/9uvb942e1/+8+o8P/9m9au/pqbd5JvmXei5hnRDCfUF0LsQY5ohRbbNYkzNNR9q+tQqTkMfi31xlXqCVfAcpcQQwXTQ6PzFowRJVDajAYCklcOL//FXIU9AunnqYTX3yB9lzwPPV4niFSBccKJYermAZdlEQnKLhmGo+0wXviyrU3aPMP96gZ9elDuLCPHEg2gupYC/kY62yM2Lwn0LLMrTYRFs5+sk57xUu0ly9dY88uZQlH+MoH44lUFWJJl/zRzWhlScu33q6Vm27X6MhBzZHXa5RwOLJjE4zH653zI6dzYc7xFnzdc6rxE0zacEp9UuFLJuzh0UHthxZvwRbsprAhMRUayUyRS+nszIhY5xev3wKEPIXlfE4vyrVt2Zf+rcGAljHP+wce1qGf/lKPfPnreux7V6rPl6Tt2obEHi7kaYEp4XRa+yqqA4oI9Zoez3RzPNvNyQeD/tyxsLDIa20BWyivtQTf42XWkz+z+GBwZWVZKysrMj/h+Ud11kmm+QmjhhQVEQFboaOKxzidc1Lbg6ZDBAyIgKK2T8bAR3Q68wp+YI5Vt/mxEjs8HGVYWWlMZ2SV/NpRML16oWDIwNrCUItskws+Jgn6iwhFdFCk2s2UI9LiH0WhP3qiD1zcH8h5O4GBulYy4esu4FCF2Rk8mcLGts3AoatVsneGV7GzdSSUeZxDxygZko2HmaPl8kBLBQJROJAnN707ymTYobh1LvjgqdqbajaIKzG2VnRxXSzErhX4po+Twh9dIzwIZQ/m0lcuoQigQNjSImyr9Iu5WmHSF3NVMAfs7reT64AsbNtL9EFErVPeLlWjCOetkZ1K1kTQAipLSID7QShAhmXDQZZxl0KNtpdUEsyKJZs2y8l0zXa58hFb3trOZ4eBKrpYyHa7RW2zIbvWrLWV7VPWvLaXx8dut6rzn4VrWzlqHNVyrHxEU7tU1S3b7b7m7WTYOKW+ULYZ1nfYMqcilwkdezhllr/SaRg0gqZqJfiIKhOmo0uo/hyt//PkY2XcivTNxZhq7G1MZc94i59yAQOoMF3diuJlkbqC3Uhh2nhxjKkMxY3W1Zxhfgtbmatuu0fk2lT9MdtuXY9p65TOb1gMN2AH7YT0IZ9f3p0KT8/WgJ1WjF7T4eZYy6srOrh0UEd4SOwPhvKbuafvN9YxB3OFJxK/KS/yJrybA8Hj9hynPVD/jY85DmUaDmAieFnTr8jrLnIcMO61oE+ZB4QxB3/rd96lx66+Voe+xYHgz2/Q8IEHNemvcrMaa8IhxoQHjjYxUeUn3fb0rDJTyubCHQYdGZCsNqB33ylnY8lOgSXQRNLZ/k8NDdoSUMYc01tV5tO2YoeCJ7TWtHl03othSyijOVfiQXRThW8th7+/S0tXXcvh4Df0wD9/QY/+x9e0cv112tz3sFq+zRRrGD0+gBAv5i8+GPB0Q8qS+d0EjSVfO9gdNsulYRRNo5ZcrWlvTr1TTtMJL32pznr/+3T25Zfr1Ne9Tgunn0l3DT2REV9ah8/W1avlN3pxCNHm36vbUPDBpuDrvIXcGcNGKSWYa5DLI5MiOkiK/BF2gDkkvhUXB1Vj+e9Grl5zvQb33aeWh0N57uSVY0qRH5I1LchMVpi0lb/I69Ms7NLxz3meTn7X27X49tdLzzhH7dwutXIp6jHmIG9pgg9O3dqga8EYtMGak7TB3lieCw3nG4337FXv3GdwGPganfKet+u4F71E8v96iK/zNQ3rRwwh8qAYjbYNU8Hrpl1d1fqtd/Dh7gaN7nsIXYtPI69j+kvKtUYIeEs4KOfO5uRqis+B8rh6vH6G99+nQ9/7kZa/+2MOGm9X/94HNDrwmCbra4rhphp/OCvB3CsmbWjEoMaKnDsfeTWmr5Y5uN8WG2L1ZwDmCzbc5etvH++1qU52wM9DNWuaYjZbmnACGw3nQ3YuiDWkCWXOThF1EbEFELYkClkGTk0ehtsZ0JlDX0QuZXY0nd6+HVvQbq+B/3bYFoEmxLqLtYZK8AVPZQnaJhHVjsIP4O4ZVo33ATmUYD/xIaaAtqnXWkG0Iccbjbx/ml5P0WsU7LkGICJL3YtE4sCp8Bos3gvQaFibZk5lfrcK+7M97mRNTjhVYz48b55xlkZPfqrGHO6VC14ovfxlal/Fwd7rX6v2ojepXPxW6f0XKy55r/Iw7UMc3n3kgyofuwJwCPeJj0if+Kji059Q81ef1Pxff1Jzn/6U5j8N/atPaP6vPqXFv/60FtAt4DP/SXQf/5h6H/0I+LB6H/6Qmg9ervjgZSqXXSJd8n76+4D03verfQ99vutd0jvp/53vVlz8bjXveJca5OZt71Tztnco3lFR3vkOVVws4SfHvftd6r3nPZp73/s1f+klmr/sMi1w4Dh/+Qc19yHw4Ss0B3ofZRwf/6jmPvlRzX/qE5r71Kc0x1wa5tB4bh/7sIJDSH3ocg4cmfvll2ly2Qc0ef971b733Sp8gaK3v1Vx0ZvVvPl1al73agWHic3LXqLmgheoefazFU9/unT2k1S4r7YnnKB2z/Fqd+2WuA9pboFrNyfN9VR6vlZFatibYbSqB7zwvZC42NGEIkJirwR7BYadLCkaWPYOuhafAhU+fs2UUJaIUMAF7xXeh0QgFyARAiJ54eekjarstkEXEUTjz9iETZ0sqwmoxHasaVNX3FuBTw88zSNmjQxPTaAAEZG6sEhjm2GlKSosR1f6sIFY+8jU2OGGD71bZZ+C3bzhe1ZSN/iw4rRcD+T0deP8yNOaMdZbQa6IoFsU3HQiIYVqMfUacolT16D2F3tcdbWHD2npR7/Uvn/+dz32mc9p6etf5f7/Yw3u+q3aI4eUvyXI/vD15yLluFreKwr3bjkb17rgt/qrG3Toqp/y/nGbytoRXNt6W/D19nhEKXKEXGAzlxh3MuOJxJdD5ZGHNbjxFi3/5/f1GF8kPfp//JMO/sNntPL1b6C/XpNHH5QGq4RNQMn7nt+D6EJe09bJgdenrmNB2qqWWsZe/B5uiinXR0WmvkqmXiNMqWtQeJim7HLmhi+KKssvGc0ft1fHP/d87X3Vy7TAFxftdP97fcKZnNEMo2Kws3HSr8fqZ4Nh/muUm9W/8Ta1jx1QwzoLR9xN8HS8cxUa8tC6OnPDSHslcj38XNrbc4JOeN5ztPcFz9XcySfhRgxjFggk767sFz7ED+a6jjC81pv5ebU8367ec48O33CT1nnvjnakJn9EBMBVlACupWrNAmuNAi/GJUqVvcZMBrl0EeiLOr5Sj0UULLSuUw5HxGCuyoiuRU2Vi/Pbu3Srlm5Rktg+BXc4OU1hTYqK8vmCQM97tHRIqzfdqke/9G3t+8q3tHrrzfLnAY02pdw3JdO4TfgioYkIRYQaNsdcb07z83McBs5rl/9k0eKi5vlc0vP68j6qUPr1mp4iQgO+dPeh4DKfOzb6G/IvQBTGpZCrzIqSOjpFjfTH69SOqzzHoz2t36FjDAIR08iptXoerU0r867WlJSR435cAAAQAElEQVRjq+zj2mrrvLtkXJa6Nzp1BsFTmW91sk/KNro/YLbukZkFsSi6n7Rva9y3kapCCyxDGLOj0MHRqZljIP60zolmHvY1UJjM1nOHk2S9oa1id0tJtxqrpJRVS8ZNFZU6u1EdjtXaz/jjs5xGHZ0nIhQRU/PjaWfaGTeVpvTxYWnJxjZfEdMuGWyo/sDOqt2nnqm0IuAMiOvRQz3W/rdfwvHJ0OzYW8g7au2g2aHbFlwHVRgyHvY1clMhu3onQyPSACdFhEJcEDoupshWTPnpwAOlgUvWyqdX7YH4agjhSo0O2lZiGz9lj6Wb5oVSswOPi4wC0UGz4luuZ29nlDmWjkcUsZ5HCYQpMimyK/5UOBsh2MyFQq5ygc0eujW0yrIpJpMtTBUknbJTY8mEO7WBboqpH1cEtszgGVpnDcquRkd3kqBfppA3pOmb7E6PbRLz8QcmY6qNHeMJ1O59Z88o6aLgqQSCh6euqcTjsMEpsLiaNcxPkWPE92i95Yio+e0ML8P8FJaNqbydxpbgNUkIJRshQA6t2AedSYcq1TbN6C1lNzBeKz/E+e/RLHEQePDQES0trWqTA0JcWXfxHl0AT0/UHm+4/ufCx+8+Tns4FNnFG/HC/ILm5+Y0N9cwItaX+Ts2wrxUePji2VVWF7/hj0Ya863oxh136OB3r9Lh71yltRtv5kBjnybDDR6WRprwwDTB1weB/i3BlgSlTHgMKZ4qSZmNK3Bf21FVtQ1GZM60rtNU6iIYIy6uCQ8yfZECl0jqFmFbTY1TeVLpo/rmy+ic0vsgRMGnMH+4tM/x0DeH3OPhp/CBYfP3d2rpez/WI//4JT34d/+ig1/+mtb5ADA68KjKJg9IPPwwdRUOgZxT9FevvTMCZFrUdFQZRmCmohA//cAhxlk8uAWu19lPlP8zkrP4kLvniWep8ICl4PoFowa0kv2BXFB45ctwU2W9r/BvAmAr0cPacD3qtQ50AsE80xISoqt6jIzUyB4r2ZiY52S/cviI1n/5K/V/eZ3K4cOKpqkQqZkj3uSYJqu0oBEowiesg2HPxOJx2v28F+jE971Hu9/7DulFz9PoxBPlQ78JY2jBBPfCh/HiD2QNI2Bfiz69XraN2WnjptXm/LzKaWdp4cUv1d53vVUnc2iw+1WvVnPSSRLXkR6lfAANRYREVZYmW1aF687oOUTdvOc+rf38l9q49bfS2poUc/QS8j/BbgnMeUiMziAmORSurEHmQpeUvoLXkTjELxw2ajzEa6KWeRQg5tSW4NCvANEHfHo09KkcevbHeEld5VTQLwqqGBK9tcAG7ShTTdhphwcWgiMCf3hsdgnYgDF8zQs8bhJ+RRQorUJet5BLIJmmn5lQrqVmpSgicu/DqcAjuOKBc7bYoWmHuhYag4D0rfmrvzCEAo9t1Xm3qXDJuPToBM9JBFe3QoaihjijoCzwRsv0xiyGMYlWI67GqIy5RiON+NJlxOvc2IQOi7QZPW3OLWq4uFf940/S4OQz1D/rydp48nnaeOZz1X/JS9V/9avVf9ObNHz7RRq8+50aXPI+DT98ucYf/4haDsNaDu7Gf/1Xav/mb9T7m/+uub8Ff/236n3yr9V89JPSZR9Ved8Vmlz8AY0vulibb36rBq9/s4avfr0GL/8Lrb/o5Vp9/ou09pwXaPX852j9vGdr/dxnaf2p52nt7Kdq5QlP0toTztbqmU8CT9T6aU/QGq+ZtdPO0OrJpyfWoGsnn6q1E07WKlgx9p6o1b0naPV4YMoH/9UOK8ehM/jwnbztx5+otb0nae3Ek7V20ilaO/k09U89PbFx2pla58uNjdOeqI0zGANjWj/7KVp7yjlaP+dcrZ/7TPXPf7YGz36hhi94kTZf+kqNX/kata9+g9rXvVntmy5S+9Z3Su96n5pLr+BQ8eOa+8Sn1Pv033AwWqG/+mvp03+t9pOf1uTjn9D4Ix/RmC9WRu97n0YXX6zRRX+pzde/QaO/eI2Gr7hQmxe8VJvPeoE2n/osbT7xXG2efrYGJ52pPnPf2HW8+lzXgeY0bEMDrnef698vY23KmLA32BfskfxPUdhDE/ZO24RKNGqRC/AeNEHL9iu576Y8ipRzsxY8gX1VtUKEsyS7wmO10pakgQ4b1WJEwGmmM1ffi6q+YDFnXXEOUYqqFmpOs+JRBraqyNdgmKfxxPAvtiLyosdgf4irnYsUYSMU2a8/iDyRqmUEMNajzGr7VG4RkiePjYjTEZPCSsMW0Y8oyDj1SqsGmqNpi0xzGOhwytc83aZPj+eV4IBtfN89Gl5znda/+j0t//0XdPh/fEZL//KvWvvOd7R5842aPPCAyhrvB60UEQry5g2ZEZW1FQ4Cb9GRK3+stetu5AvF/fQxUqhVMJYcD34NvFInCT4YD7cZeY6sBErJh2C9yUjz/XUtHDwg/eH3Gl39M61+4es68H/+i/b///5Oh/75X7V+1VUa33Un71GrEs9hzh3kJjF5gt4groUGlLRVng7lZxUf/LjvQM2UlPCYkNnCpCqyrcHgjGxtZHQM2vrUYcNRwXvZ4hlnas/LXqSFF71A4vCdNFIT2Azev8MRhbF1oK+8xn4eYD9NNvra+P3vtf6L6zW6+x6+NOsr15i1qhGIJMXVrUjn9AokoyGze2i5poVngvknP0XHXfA87X7a0yTkMp6ILtNLBBfiSlUIpSWotcJMRnyGHPau3HybVm+8XaOlI+oxH6pqsa+xJUkeAbESXEXxgHFLbSnsCfRJ2+zP+twLdRCKCIUE8J3qJPFdBbogJqBK2GyJS5JyCLOVxQz5zQPrDbTUNCat69q1jAlXtVyP1vuFA9DJ+oqGf/iDDn/z+zr4xa9p7efXavLYAZ4tN6UJXnlt6NOxZHTNNTXjeYCGveGDwfmFeS0sLmgRmDY8y0UwKhC9Rg2fTyJCQ55fl1dWtLyypA32hA8GfeGCGRrq1jNHPe3XU3KfHQIa+EOyBq0ByXBTY6az0GGqMzVS7X4MC+7LkJsy66Vg89wrELoaeBgp2smML5jzMRfbInU0HYNahHWwEqT/NIHXXFvlKNuWoXJeqxxuiuRwOuA+OqLsM+1u8JFh3h6mlg14E8M+2Te6bTVIbAhaIUoGQKlmjZk9UNaa6soqIkAnmDBI2w2LCfvA4JktTVbP2eiEJI9rtiUyO8XUL2AMiEwN80fDeiOdvCaJ6uX9ULmdrbeAwZXEsL3nkmmia9XRkDpOlFLREQRskUhV1KxCo6ML6yXjaL1lX8vt1PwUaXN2cd+N0FRvarVh/nFwZ4HWEI1lxGn1AhkRYWuqZ7ncKbC9TqngE+mTDRsi1xofEZ9IA026FcLYBpVgLkAggKmwU0uFAhk4Xc2LHhVmRPLQIs5qBM5Ux/liGr5ZTR1qHDmcsIPnYkx9dvg715YhuXDy5KSITnJHIQlMlyDQIVqVKd3HtP9O0Y1+ps14B9SZ1VbHKvSrGZgPHdUsxDAvaua2TsLo6vEQE4EgYox0LPVNELUPt6zCNXUOfRyIy4p/0u3NsXReEPvYln1HzW0dKB3QwlFRBCSC9ljA5hoRdWgMOFAktulIU9cAu9c77SiT4i98KxCmyu061NNKmGbTwJc6NSVtefPdGAx0mIeSQ0cOa31jjTfuSdrc+MGq5QOL+TneWHfv2qXj9uzRHmP3Li1ywDTHwUo0jXJM2ipcUSWYh6nn0g6HGjy2T8u/ulkHv3O1jnz/59r4zW/zoWjCg0JLX+PJhMcGR4DuwaB1JgZPpQNmBeMp192ASlaYAsxCDiBKAFf7N9FDWzURldqmKd/RTJGGrsE1IhulLxvNrxOhEsXEclKCTRkyFoRZy2hZiyCI1eKb/qJmvKnCA8rwrj9o6ftXa99nvqhH//FzOvzVb2j9xus13vewCg/y4YMe8rg6Y+GDQ+EBawbyUm2u6MYaSMFAkvJwNL1OhQ+WDddwnm+5m12LeEkOkUsmopcMYsymiJyRqR0MNVphj3Ad/QAbbC5MKlz/QBEIQbxzRYQa+k7YIOXrx+nUFa4wHghc99G992n9Bz/T4Lbb5b8zQ2p5fsIm5isCSWnCoIihLyrMURX/3p7jtOu5z9eJ771YJ13+Hi2+6VXS+U/X5ISTNJmbV5AvxiOV8VBlwjWAtlyLCRizrpO5BRUOHOaf/3ztftubtPeKd+uE93PI+JKXqjlhr3xP9EAiwkQ595AiQuH5J1rluPnAMHlknzZ+dp361/Ah8JFH8cOWq+Oro1wDhpS0SuRSqPIlOYSsdCErGtbc6PVC1nm9IoIuQ2P6d1R0fYyLeE3ZBk0eKjEPQK+oMgcqqiUTKNetXqNS7WE9Yyc/XVmQ0HnvO5MoEShMgW3TePNWyUyhDb8KlIV0kuMIxaTtJQIloMUlErZHhIkEcR/ZP3xEMCNRtmgq6C8SOHmxFPzgRg2DuAhiGECx3byBTfaEjwhzcomAn6FReP83UoTEskM9Ku6lfJAUhz2Ffdn6flbQuw8OhdXbpXZxrybHnarJKWdo/ISnaPPc87X5/As0fOUrNXz96zS86CJtvPdd6l96mQYf/YgGn/qkhn/719r83/6bxv/9f9f4v4G/+d80/qv/rvZTf6v46F8pLv+oyvsu0+ZbL1b/9W/R+itfp/UXX6i1579EK+c9XyvnPFPLTzxHR05/opZOPVPLJ53KYd0pWj/+FG1wELfOodXawh5tzO/WRrNL6+2c1jidWh836o8aDTZbbQzG2ticqN+faGN9pMFgpM3+WMM+/Mam+uubGkIHYH19iA/YGKIfan19wHvNlMJPZezrYAOY2m/DtjV8NgD82upAa6tDrcGvrm7A97W2BviQt5rAtjbUqu30u2IerDCu1eFIa6NWq1yWVdZ/dW6X1hZ2a23xOK3u2auVvadoleuwetbZWj77qVp58tO1wgHoEod7K89/qVZecqFWXvFarf7Fm7T6hrdr463vUf89H9Tg0o9p88Of0vgTf6XRJ/4afFqbH/+4Bhwcblx+hTYuuUzr7/uA1i9+j9be8natvfHNWn31a7T+sldo43kv1MbTn6W+r/3JZ2i06wSNe8dp0ixqEvO8nltQ2MK87ngVl2Yi/5YhG4x9FvJeK+E9FwruCREhUf1O18CzJeXXRkSgbhQRyLVGNDYp+KGDqqR1bxC0aYFaEjTkUls2MZqpXHW0mT9quuTtYThrqRG4pUPai6bKnIdtVuTrBFsqtVWm9yRMETi7AoeIpvainJewR2CkKuGGQJvR19SWDStBV53H3k5kaoiYpOlelDwT8WzNB2NOWNf5+r2GF4YKX/Rt8kVo3wdxX/mGDn/m8zr0T5/V0pe/rLXvX6nBrX5v8J8R2WAERZM+e/vXv9ah7/5Iaz+5RrH/Ac2XkfJ/yuU+0mgirp562ZeSl9puTOLe3mKBMo5CRn/5VJhwRKRPj+es3mafce2Xx7X2vR9xKPhvHBD+Q/5W4+p116nd2BDuMegXYgAAEABJREFUs/c0slFZGRJSyU/rWtAhuWrcSqOxCm9oRe7LkCJMg/jKe28ioW/UwHguPpxqyDWH3OM6h0I9vhA47vnP1gmvernmn/IUqTenIKAJIoq2inlAuPz+7PttUg42R/se1ep1v9L6TbdrvLQkP/+05G5Zj2LAu2ayEGwBUHgzQX/B2jY8GyyceJpOfPHzdMIFL9D8qacwnxZHzUpJjpbYuiq0iIVrxsCqdXOoDQ5lVzgs7t91r3qTgZq2sM4Ss+KahpoIdy035hCTVzJ0K0oIkaZAJXgjoDGLjzAvdDhJ0GqHUaeRFHKJqNR8qgoe21TW+7NW2iwAmytKpy5ojSA/c2fdPFpz/pLfu7Ll2rboJ+OBBvse1OGf/VL7vsRr4gc/0uiBh8XpncT+9OeTTEoHzkhiiTGajwj5ujS9nvzZxIeDPhRc5DPJ4uIiuvm6BhHKNcUvItiaYw4F17Tk/5RnfU2bfLlapvMMSYZqsd7jtmS1ITuYIZemUFc8sI6dEfvMhI7pdE7jkARjYCtKVmYDk7UgGepK6WglHp/HacmUNLBBTBIp+wpJIeevnCjOQzTXAkEpubGANGMdDyKIdIUGuQTcH66KQANg5Gud90B3pkCmMij7GvZ/HOxHvEMMi+lDaPJOk6Chuo+dsCOYDRqeBHY1rDasNSKshWNctFm321PhBvtUXyNoiY0clEfQWTuSIW5A6XxgFUGEoZDrdnBVGKlzaVZynTqpQA2IRI6EtoptXEWRuQNc+tkHHi3TqB3Y2b1xzdMFs6ncwMvwBZj5SRFWqhazTmZkHka/3W790aiRIpH+VGFImEu+ViU6CjfqSg6o4x9H4nGaYyoY6J/nud0LnrqVz4LRDcisFyIx9bLNBmOq8/r7Mtm2pbN2p3S0fbt1i9+Z+egsypXb7pN8ps5GtXQ861Jlt3ha7Yto0bznltQKY0vwRt2SbDsGcHA6yDGMf0SFs2O2W71BGN3jJ7vdKXmCk6Z3cn+ymbpNqZ2385YTKKnK1dWxS9d1kmxw27G+yEfXqb2b8DQsHxY6XYbAu3sjbamsjWMSNNSqzDa9k9upR0qTm6gzQjUZj/lgtqEjhw/rkP9+4Nq6xrxBetF9rVseUkwjGi3wRnvccXtk7PZh4K4FviCd5/lsTk0TtU/8pY5n/H4oVBZ31qrlIbf/wH069JOf67FvfV+Hf/wL9e+9VyPemMd+AOChaQwm7MF8eOBDdH0V0ZLPqfxAgmQWryQ05E+p9j1trQ3GYwiq4NEgpGTDjDzVfBBz+jLVoa4VH5J4DSzDyrEZJJdIkawWOjWjYw5Thfexea+FH8o9TP8GZC4Vtz8/nPrhtociVlc0uPN3Ovzt73Mw+EU9+k//qiPf+Kb6N/Fh4dBBvENqerUf+iisWeEh1eObIUdEj0woID2ox9cwt6bXKIACC/qMEXwCZyq3+Cp5svh4vEbOg77GmyO+Yd3QYDRQaceMhYd/UuTa+cAVR+fwg33w0NeQ0w/6ci7b8CVIXvSWntxNSwf+DxH8W2/962/S6nev0uDuu1U4TJPnydp4rHIOdSXzwDsBJCvzmopel1jYpV3nnasT3/ZmnfKhD+iESy7Wroteo4WXvlDz5z5dvdPOULPneGlxt8QhSJx0iuJJT1TznGeq9+qXa+Hdf6njPnqpTvjo5Tr+bW/V4jOfJV4Icu7srxu/+zRE/x5Ww3wa1sYfBo3Ca2vwi+u08cOfavS7u6TRUG0zx0e6UClEgEICKpFeHXOmgJzuy5rSWS1jSUI0LFbWKdeca5RUkT9Y0s+N19CHUi2dmS94GLYFTekAwUJaM4zNNoMwxjv1YjQoLNnWeUuMF3UndhYrOr39cVLwUzqIgjln5z2BmDX3BT5KqBY7wjlend58iFLUabaoXFIfaXNr+PUQtoEGhivBliyJhn3aQ4eJig45gz1C+MKmbqPVOH+g5sGIazDCZ1S4xG1oWHoacqC2OX+8+ns4cDv5LK2e9WQtP+08rTz/BVp5+Su0+vrXavWtb9bKe96u5Uvfp+UPXabVj31Eq5/8pNY+8SnoX2vtY5/W2ofgL/uoVt9zmdbe9h6tvOEiLb/i9TpywUu1fP7ztPyU83TkzKdo+ZQncLB1mlYWT9SR2KVlDvNWOMxbG7Za5RBvbTBUHqb5EA3koRuHbUMO4Yb9oYb9TQ0HE42HYLNoxKHfpJ4oK7iO/mKAqbIcjZoAcBGhpmnghI8k7xnDGmwB7YEGvtcgmQJHRCDb1yC0SeAdTc3vewr3vB7UmEPfA00TwoO+GvYkV4/4MoFy2Ce+6CrcM3j7kMfecuM1nXCQucm8BhwODsEmB5gDDiz765scUg61zkHj+mofOtDaSj+xwhqtoFvFz+u3So41rusah4kru4/TEl8yLJ96hlbOZu2f+kwdOe85WuLLiOUXvoTr8xdafd2btH7R29S/+N0avO8SDT54hYYf+SiHhZ9Qn+va//gntf6xj2ntIx/S+uUf1MoH3q/ld71byxe9ldg3au3lF2rtuS/W+tOepY0zztHgpLM0YC+NFk7QmOvbal6FlShsypY1biVNWNPC+hiWWy9qSCwbTVZFhHz9Cns2BE8WX1+2N9ewoAFc75DwA7YnhE2su/BTFsdgSn2pmq4Nrs1UE45JFHsWKQK7rMIGVUdkpuPDvCiMhTYroXTXtRAqstKTbQAzi9K0WGNYbgko6U3fBcz4wjuWEqjRMj4mZ95xRqEnA4sYfifZYtjiFTdVzj3YK8HebRQc+kzU8HzV8D7f3veAhr+8QWtfv1JL//IVHfyHz+rgP/6zDn/pS1r98VUa/v7X6v/6Zh35wQ905OqfaPLIA5prN+V7e8MI5yQyGh5dmfHu2aBzBqAKJlxgpUaMIM/seEmo5IZAy3vG/GSk3vqq2gce0sr112v/d36oQzfcpPHqqgK/ujcK19zzI1kA11K7gMDQsp/ECy/fu3Et9FkU3Q8BIUUEWgkWBLy9xNyik6U5EeVccwvadc6TtZf34+MueD4HhLxfs7fDB4MeF7mmYxO8KEFc8GwkJul71YT17t92m9Z+dr0G9z3E66ZV28yzio3G+BdAd25nCLgGZMoeEn2K1evxHHzCM87VSa96ifac/wzJX6hixpUlJ9O2feqcFiu4KphxUmF9Bvsf0eqvbtTqDTdrcuSAei0ZQMEZT6nLaRIIOQ4ShlxIBEPFYlmKCNYx5B+Pu4FrJHSC247SyZHUPu6vSMihWqDkozsJapusogmAkhpyiYCmAxIsmwCGCh8kgKQqnzlYcctMURPvSeImrMWkHan/2H4d+dUt2v/v39Jj3/iuhr/7vWJ9XcF1LOzPGk8q+vMayZRuJGekZS/Mz80pDwcX5nlMWwDzmp+fV4NvRKRnr9coInhfGPM+uCH/maSVtTUNOaRt2TdizJoWD3TKpz6q1JEqdK19mU9KppYR7GrA/tnV4bMYC9siZ/pOV3JcCBimfCjkmsgGWX+6bHVDlm7sjrA+yBEWpkDAC8lWyOMqDsTsVFu3U7NTOkYuQrhUW24W0Pka+T6fY9g21i3Hjjs65Tb5cbGZZ8sh7V0akzTTdwSNFZB43BxzZDu0x/Kp4WGyheygitNReJ9PeVvMR2YPd2RVB1s6dgfBb4dsPzBTd/xMrsysnc7VOaw0pvsNXRXJAT+r20SPf5s7LkQ4p4F0dJ2GNjaEr7CZnHAyNRc5RIIkqO1WEai3gGlH9WCyA2KnBuvkhU+gxYEK09WAgpB/pAhomLL+UPt6o8Aq+MGiLIEdxjb7wGbNOXmwKbnBEZJ+O8aQGua7PVqKiBkUohPsVBzhqZnDCmzTSsyMTUcHTjVQYvJGjZ8tFbWduWOTUd3pCKarEYEpRMNSMm7y6aiCFk0RXtBaI0IRHapqZxuSxzW7RpbwhygiNPuBR3BVBNoODIaHlaLtJRAMCFPzqDowZl+bhKL+cJ12yM7rKHxrlP2EL8CmGdSVooDbAXwiQhHMbDvwy3lCXYM+TB8HYhRok5qpl4KhKvWiRKGp1foZUG2LwB3JrvTFaLxcfFs20gpvuoePHNEh0B8M1PLmS6ha/Com8ocw/73APXt2d78duJvnoMV8s/VvCPrDWTR+GdMHPTleUFKwgowZpvAhbcID5ypv9I/52+iv/UCrP7tJw4cf1YQ3Y7/pG/5fj+vasOq8QbdkSJkczo5IQrJ3gufi5VFXcIPD2CnhxFBkMR8MFIrooJAAIiRkGpKCH20rAR+Rrblcu8AnEVITks0ei+A9Rss5blGssxLWlec+CYciacyATS0Ha9igb3iQLSvL2vjdb3TkO1dp3z98Sfv/4fM6/PVvaf2WWzTicLDwzTcXqT4w5UPTRF6/wpqJnO7O3QZMRKgnybkjQtmXKLBSNpCQTbm4qm1AK4qCH7cFpx4HwvPnPFHzz3i64qRTeUxuNOEArESrMOjT3/L7g8tsV7BPm5As1+wkLxXdcFFHxo8P7NPyj6/V6lU/1Xjf/pyOPC+741z8MEkfDkeVHGooKVLhvWMrs3eH84uae+LZPMRfqNM+8D6d/okP65SPX64Tr3i/TvrAxTrhPW/TCRdfpBM5lDnpknfp5A9/QKd8+sM69b99Sqd++lM66b3v0e6XvES908+UeKDMdafDcF80VBlClyPwa4juA61f22XpsDauv07L3/yB1n91u8bryxIPsLaJ0gLcc/yKyBQpOB9IP9Tc4MSM8MYFvRmrC7z15k09DtOmJrEbnK3EIeGOXPnK0Du1apKhn+rv1kNKirPzBtcSB3k8WzGlquwoKWOi0hyPFepKkTo3UiBQI6Ya1ZQQM1VrByldUHB1ESTBG96ThhWBogDhHBGScsQQKLJtXu8WfSvxEaXMUGZyyyUG7Ow2xmpjkijQwv6uEZI/UI85kBk1i/Kh33D3SRqceIbWT38SBzjnau15z9fKyziwe8OrtfwODvAueQ8He5do9WNXaOXTH9HSJz+eOPKJj2n5Yx/V0oc+rKX3X4bvu7T0xrdo6VWv0ZEXv1xLz3q+lp7+TK088Rytnsqh4t5TtLZ4vNZ7i1pvQ+vDonUO8vxPoYYb6xryBcuQDzmb8GO+hJn0+xIHgT6MmOO+0eNePMfraU6Fe7sS87w459jbc9yD/KHJfK9p1LBmDXtVrJfXp0D9vjAhtqXviVHE6z80hh+3goKJNEoUjThQ3Eyg4xP4CEy4x6UdfoxtjGxq30TKnb/z4Oe/ZsF5ijijlL8rcJ7Mgd1yjqeEWsZYuOOV6ClA08yp6c2pl+hprtfT9MNjw5wbz7MJNZ6rpB7wb2LNtfC8WPzbO03byuvWuCO+FGmHA77I6rPWffU5NNxY72udg9VVDlZX+kMtD0daZjGW29DK3LxWdh+v1RNP0ipfQqw+4YlaOeepWnsWh3zPe4HWX/Iyrf/Fa9R/45vVf/s71X/v+9XncHDw0Y9o4+Of4ED4k1r9xCe18rGPaeXDH9byJRdL/p8AABAASURBVBwav/u9WnnrRVp57Wu19KKXaemZL9DyOeflgfPqKWdq/fhTNdh1gobzuzSOOU1YF5ZJE+bRsq9LvoaLKmXCliGuaFlDcyFRLRvmxRopdZjgIxCo1oUbiTYkt53NRCpWJSJsR5ZLwdNUUOuhtjOeIgoq920IPaKCn1m6wMcCJFnisi9k4a9UZjSaUARQSFBBlAWGzqgpVW90dsh8MifnrTZzwC6zvh1tqymuWSvv1vfodC2N/OMFjkmrGGyqHH5Mo7vuVP/n1+nI17+v/f/873r0Hz6nRz/7BR36j29q/apfqL3vPvXGA/WI9/tB5qMP84xEOR2PFXhYBmY1yXhcSOyBOha5e40VQOwJgLnlfZVw9RzDHhf3kIb9HOjlDvBxf8FE7IK4re7UlPFYfkZxz9mnplH2C6QaGpAGKUTL+CJCwSAgcgmaxVNO1kkvu0AnX/hSLZzJezC6YGKGoI2dp8Dm/hginOR4MZb+gw/psA9gf/0bTQZrmP2aUM7fXgVPrgb6jJCQXRtE3ycbCbGoR3vcqWfq1AtfpJNe+iLNnXaaXBxfzOCflEzcOtyiZRUQCvdcvxei1IR7s5+FD//8Rm1yODxPUK+twbT0QhiOU96ULEqDBbmEIoIlCLm4jQhkoTcKNJADKmBqSLzxAir+aBRSQpQIS8qhCm2V3ALXDkVSdTVnIGtbqaoukYUKtyjF5eZ9NmcFnYCxBsuHtXzHb3Xw21fqwFe/pfXrb+H1cUTBzb743uV1VM3AMDQDA/F+iKZRHgrOz3EgOKfF7p8S58EgtohQRKRPM9dTS85Bf6DlpSWtcHA84H1y4v2urRKwRlHQcwGm1hhC2wGR1CnXRlmKW8ZtgkuaTEuns14OlPOmlE3GwQX6KWA1gyh2mqFUU6A3IEqNKAUcVVNlx4rAt6L67Rgfs7bWduG33RaBFqBWR5QlVGWoHgcU6WyqbaXMXAtar7YBW/WsWYCZTA7vI4/H6sTMCEN6x9veTQFlreFAWPfTbXZFxAyYUBM9S8quxTlz2WgEDfD76BRCzr7wJQEOBVUoAghABSXzzE3WGaolIBaTuv/0RJnV+UpyqTbruUCpnWqLq46iC7JlUqi2lc61jsct88RsL+9I09R4HCDwTx08brVu47OLqhWdAm0rBNvXSEcymW7zMNvkLMwBXGipj2ekmU5/XqFjhvBn+P4ZXjMXD8Ig7Q7dTMCwVTvPLQXcVHfsCBwYt1iox9unkdKMw08U+xqw/3VNRzezLI+LsdXIjv6IW0Q17HiReOzO1tnM/q+iZKelC6t9VAEdNWyPqvmTLb5/0v4njQQf3cefmFO6ZvMnk1bjdI0sbectb+ujpqsto7HVM09aXzMlZb9wk0lLydbNFmcJdH0V3vSGm5u8Ca7q8OHDOrK0rMFwmG+QeEELaLkPtPKHxEW+GfV/JGL4cHB+YUFzfPvmN1/RsR/iRG6Pw8PP/dDJJJI4tBrzhnvk5ju0z3/c+ps/0tqtv9Xg0BGNR5s8s7WaFB4K+MBqf79RtzxAFSYZoAXmGVByciH/TOeJ+qaI3v7BmARMDZstV8hpaAIon41IVXV2NOQSswzKSUkhJWrrntTF+ZFRighVDrWTAq9FQsIuSu2g6uBJ6nm0+E4SxAZZDNZjdPiQln9zu/Z9/Qd6+P/6gh79n5/Roa99Ves336zxkUMqfMtKCnndRHy+YbJ2Hh3Doc9I0CghsYYVkm2S7KhawmSb7N9KcM4cIw9VbTOnhbPO0pmve7XOft/bdfqbXqe95z9bCyeeolBPwUNWj+G7h4jI9Qg+gjRM1eMzzPuNRbMSKjwQj5HHXMcJ8x784W4tf+N72vjxTzVhf6o3R0qSkF/MWexhFESgoybP/AW8tuxekZK5NuwtBhRzak44Qbuf/lTtvfAVOuXd79RpH/+gTv3bT+iM//2vdcb/9291+v8HykHgaZ/8uE697FKd8JY3abf/iPjppykW5mtftPInBeYmEJErRrcMgrEVDg2KKWJwDWN5SYNrfqEjX/m+ln9+swZcswmTp8pz8PUjWB5vKCTmbyIaUuhPFaZKaMGTMBw9bxWlLIqvWeqmPHRW8TNvH9NpkMfVTQl1SbWvf+1BnWzKWJHcNtAiyjTQA0M0cf+BHZEU5gxYFAV9gWaYGeRg/oFO8An0KTuZKMieo7CnyrIoU4pzYENT3cwk2GPBbBMooiJ8LRvGw6ac9LgH9VpNDORxT2rZ82MwnJtTf2GX1o8/QUsnn6FDZz1Jh55+vg6/8AIdvvBCHX7D63TEB3/vvVirl3Fg8yEO/z5ymTY+drk2Pny51i+/RBvvf5/WL75Yg7dcpP5r3qD+y1+pjee/SOvnPUerT3661s54ktZPOl0be07Sxvwe9cu8hpPQJqdhQz6sjDb6mnD41K5vqGxsqMch1AKnZLs5kF/kNbHIPXSRWS8ytXnm6f/FcpG5LXJCvwDmmfM8svX528MsYPA68mu8Zd+OOG0b0tdgMJL/6a4PuNbWN7UK/M9vl1Y2dbjDoeWh9i8PtP9wX48e7GvfwQ09+tiGHoZ/EP6Bx9Z1/4F13XdgTfftW9P94F7j0TXd+wjYt6p7wX0g9djuMf/Iqu42Hl6BrujeR1d1L/I9D6/q7k53l6nxyEr1IdZ9GQ/R7yOHGdfSpg4y1iNrm1peH2ltY6z1wViDUavNURHT9NuSOJdRYQMWNYoSauB7TaOmCfV6oTluZnNNIwMRKi3CLGBf5Ja0q0H2uqpojsOHufFIc3yA7Q25m/nAhwPC8fpQY67bcHWgwdqGhmsDDdH1OXDZwLdPvxu9RW3s3qv+CadoeNpZGjzxyeo/7enqn3++hhe8UMMLX6kBe2z0tos0eu+7tHnZB7R5+QfZWx/U2ocv06p/u/SDl2rl/e/V8sXv0Mpb36Ll179eS694pZae90L5t0hXTj9L6yecrMHiHg24nw4Z94gDwlHTahQAOmFeRoG2zC3vofgV1qXyIVMhp04uxY1YQFYhFBJARw2gEjaJmxX6kEvACRRsxT7mBYMsF7PQggyLNZC2aqQmnBJOYqidMVK2UAik0m/VFfJbJ3tgYOujCeEAaNFRsQawyhFQlKW0+FquQEuAa+eLj4MCgwHB33bDMVB83GdFcPv3R5+KlgPkCQf47YEDGv/+bq1dfa0OfuGbOvyl76p/2x3qDdZJSQxZnS37YDIsj7rFrR1IHkYCRXqb2t9xbdtqwlw8hoJ1wpgmeLdggtxiKFzgQuKGg5WGZz31eO/jNaBpIcasc5rugG3GhPViTpkPh1JQUoN+uLXmkBvzILAHfUOoRQ2bpodT4X6m+QUdd+4zdNKrL9SeZ54vcR/mgZEpOVkoIogxINQWmaGTjdnh4m6HS0e0dvutWv7F7Vp95LDG7HW2ugpzpapVJHAng2ugEYjsh+FwGNuq4R47v+t47X3us7X3Va/Qrqedq+j1lCUaySBKFPdLMBwVIRiR30cjQi33641HH9Xh627W0s2/0eagL0VPkwhNJDxpXIsbkTFAAVAm5/HA4RiJIlUb8TAWOoRwV5tu5g2HQHc42j1mGpGQIWtaCklqn+K6hYRndDrzxbJEW0heoOa1o9QeS+rYGe5C3hPm21Lkg7gxz31t2dTmypqO3HmX9n33x9r379/Q6jXXanJgv4L3qML+ne0pZ/OcTYFHBlFEqMd1mWOvzPM5ZcFYXGArzavHQWBE4CM13OOaptGEvIPBQMsrq3wmWtGQL3wmfGYRJSJomZZbxilVmcGr00Kp222IWR2b+pRqpGUDVZcJrqtWEFNXqdOZpB7GFJIVpy5NirNmu89MifOMr8zjNVU/bY+ZZmrMqzcTZkzUGXZW91A6Xp1FlOgA2V6ttuww0ylSnhqnyqMpduqO63G0y0zOhH9Emqk7JpMmvzMKlRXgmNcA8+MrzlbOUnaydWCnhOLo2jnMwrFv5xGp1nSOSH9edcyxPfPq/ZfpOodjp/hf1tbRhLibalvZ6iRmWykkXiyi5I2VKxG4edC+sRgRgUvg0VXsyeGblCYUtFR8k7XoRKhSNjXSzm2MWOd2qnTFZmrZkP2EJgWMWbcJmGyOgDFsN03RDdsYkq8chyXc2LGD/ZMNp+oQVTOzpfi4JvAOtBG0TtvBxH2aFnwE4ijIMdpZIvDqMLVERGVZKzOFxhoDVtH9CLoFZdm6loU3m1TJ6YwqlY74WrBWSHnNoZIzK0vtOiQCIyo1L9icpx26VHKB93W1zTA/A3bMtLVmOlhGYFeVVIQidqJEHZ+guO+s2X/NmnPGmm7Ww4tcJlMUy6BG1Lzpb4cZU5Ss/YyCEdT8RahQSOmjrTLhTbXPAeDS8rIOHjok083hZnZi37a0KgKMzW+qu3ftzn8ufNzu3dq9q/79QL/R9njTdfKGN1ZcswPHe52MTEhfwYek0f7HdIhvwQ/+5/e08oNrtHnnvWpXV6XJSOJBq0BbHgjcr+hfPAwWaDASJ660yP0ETcqmwHbZz50XN1UjBhdhzzAnuUWOQAZOBqeIUAMUkqChkEAYyAJFgkTthj4a4NtGQsFPAaGdJRQBUDJy2lpRwaCZjh1aEjyaQj2uvAasnXmeltRuDjVe2q/VO27RY1/9jvb/n/+qff/XZ3Toq1/X2s03abR/vwqHvA0PMg1x4bUrdCP3H2bkfj1eT8KaCNoOEfDpZWtlIqqOkaIsvD5ZS3Rtr1Fz4ok68cUX6Mz3X6yzPn6pnnj5u3XSG1+tufOfqcmJp2rc9FR6RPLhuQCevug/1JO6tQ448rGOZGa3BaAbxu4PJkSq9Ne0ceNtOvyVr2v9Zz4YXGEMReIBrq4XXohUB7JUyOwDt3SmhOiHMUeEioHs/4Aj9uxWc9opmjvnKVp8zvna/aIXaPeLX6DFFz5H8896huaffLZ6p56sYM977H4QLXzg52leLhGhaHjbCks5AjPyJIJPWcEnjYZr6Q94Gz++RsscCK5f/UsND+3LA6do5jwSBfMNh+PLCAknYQBbTTIrDjjlvATf6bwGTBrJlqJwDmIsIeAJh27K27fgvb3aLDwTCJmTHNUHb4+Fvp0jfTCkyj74Z6gV8Fa5j0QKOOMQgeBKOqZl5TRV8hEYk6NJn1AEQJSgyUPhRYkI+fUakiKiQiEluCYC6C0HuoiQt2Awj4ieoteAUNsUTRKtJtFqk7EO1dOwWdBw7ngNdp+s9RPO1OoTnqLVc5+llRe8WEuverUOv+nNOnLxO3X4kg/oyIc/qNWPfkTrH/8oh38fVf9DH9Lgg5dp8L73a/jWd6r/2jdq42UXqv/8C7Tm3/R7wpO0euqZWjvhVPk3/VY5CFplvGvjohUOrFbWB1rjwGgdurE61AZ0yGHSqD9SOxypcIAkPlD2JEYaisaoUikN27PIvznnAy//os9gs2hjULS+0WplfaKl9bEOLY302JFNDvOG2ndooIceG3Bot6F7H93QHx5e12/vX9Ud9y0Dj5DTAAAQAElEQVTr9nuXdds9S7rl7iXddNcR3XjnYV3/+8P6xW8O6po7Duhntx3QT29+VFfd9LB+eOOD+v6vHtSVN9yvK39xn7577b36zi8A9NvgW/DfvvY+dPfpW7+8V9+y7pp79W1gW/ri8x1iv3XtPfo2+K6B7tsdvkPcd8F3fnFPzW/+OnL+8j59D/q96+j7+gf0w189pKtvfEg/uukh/fjmR/STWx9lrPt0za8P6LrfHtKvfndYNzGXW+8+rF8zv98x398/sKZ7HlnXffv7eujgph4+tKn9R0Z6bGmsQ8sjHV4d68jaRMsbEw5IW632W/WHrPUoNJk07Bz2lK9IzKnHa3uKuWZevd68mt70d40ktppa7tNj7iebHBwOubbrHA6ucZ1XufbL8EscJC71N3UE2zJ+y5JWuaf2uR9tnHSSNs48UxtPerI2znum+i+8QINXvUobb3yj+m+9SIOL363hBy5V/1IOCz8ILvuglpAPv+d9OvLWd2npdW9R/j3E579EK089X2tnPkXDE87QeM+pmszv5R7U04Q9OabPcUiFPWa03O8M8ZqJYL6MJyLUoG+ikeCLgkjRRofKN9giwoLIiE2KCIUobuB933B8YTUNLFnL1G6f1KRC05xBlojAEuYUBIQYj9xToQ0V7AWrinVSy/2qxVJCVsHhA+f7n/s2SCSHKAuBUNtxQ205M6B1DstTqLMXUhSMHQQLPE/371ym47bIgJC6jjvGm+ptrKnZ94jKw/erWV9i2Qt5xfXxWEE3hy4lpFSgz3sd2fAixnpMyO7T8BiUstuK2r8jCtefuRHW837mUDA4XGGpFFxrZyKpK2wkjeSUvLIU5cENh4J04zobt80FzwDKC5AcayU0WIIx0E/bhLzf5s44S8df+GId/7IXqznlFNXRVhKQCFpq09GOKCIUDTl4th3efY/WrrleG3f+QaUdquF1WVQyVWEME+D5E+GMjBWicAOCPFKDtsdre/GJT9Te17yU8bxIzd4TlW4R0Ckk64L8aOiDfkQplVo3WVvVym236TDPxIMHHlCP+FCPayz6ETFE251xkQa5sD6hOUwNvgIRPUUEoyrEhJpokJXIBpvQJc964kDyRgVdKBDdCo7ctCmF8yUnsqVWlDCwmRZJYUtIqJTFSqFIgeEmH4xZII2aFi9DyLoWRwPeSnQRIb8mxLvxZGNVg4fu15Gf/EL7v/ifWrryhxrdc7eCL8PUtsp9TAyMIugLuA84E3SNenxG8WeY+YU5LSzMa3FxMTEPH6xJBN4GvK//kM9Fy3wuWVlZyV+SmB4MKuSqWkryqBg/lbF7LKUaj93iMzUU+kugO1ZczcvuxO7pGbPcZgoeIHIU9G+HwBBSRKj+wKOyKfuAdzp7G2GD4MJNRaZAJoVIkkjegQkRYDiZKdhWIwhGtivElyWRvJujEBGKAOijgztg5sTROpGBD+ZaLYOcExpG0s0EQXVWRApW0zLN7TT2qFTsS3ojl6bFjslPsxbSAPQRIaoUUgbmYilLVUWqVR2kpKIUdYYc53TcU52OKhHkAVYHTZBnO5wkczDu6TztbuCqioB2/eLHYla1VCnOEV4J5i8D3/RD2F5zjs4FOn260WTfhMkZTdFpVvAnv0ABphI6TYsDpjzUsaDgUvCfWn3/wfonKgGenBdlh9c0A0ovFoRq5y0Ct1VtouMtBZxzWA+bFd6qrXxoGbRmcVjxkYHpj9Vjm4nNSVSrW2Oao/L1gk11O6gdtmObcap2D8rBWaNaUlnlZKu2a7nENk1hrXlTgJWlJ8qVdZiuS8SWUwS8gX/ENj7HgZJKODOvLWLWqTSlSn/itVWyfyK3NHCMg0Gl1vZ8kW0LM2ts5SXGCkjWjs/YVGxvdkSlYabp+k3lUU3k2I9SWnSMqQHvXGYTrNX0hWD9FGnrGuv8gb8T/Squ0yVWwPZcCJq6cwIfwxFpFRLWwgeYiTY2+jp85IgeO3iIb8bWNOQTZL4R45rXlvdpnLXIN7Q+BPTfD9zjw8DFBc3zZjrHA2Kv18hJg4YwRUTKhUDnMhUHU+qva+Pe+/To1T/W/q9fqSM/vU6Dhx/hA+467+tjzrvGSdv8A/wtPOBAsHWsmAb5ai541o5WoivBm8j9SpBQaFoqF+HVgIeqsxIGF7P1CwlZXQn4kOzfwXNzn2jlbOpKlYVOmKsXQ4VHpk7tsKlW9UzeY8g5IRWEFurA5C2TrpTaG0shL0W0QQai2k0NDx/S0h13aP+3fqgH//4revifPq+D3/qW1m+9TeMDj7G2m5r6h1xoeeIphh8hC3kMm4D7NWA1peanIFpcbfqX8n1CjNYPlscfzzflT9MJr/oLnfaBd+sJH7tcZ33ovTrxLfVwsHA4KPZK8M1s05tTQ6IesQ1zk7OxxqjoU4yqzrdF7/l6rKJMVpe19oubtfRvX1P/pz9Wy0E2y0NAuwM5bubkpewImVTHS0K/fiJCwcNfidqXO3Y/KVvPAyRPkWqxs1TsxZKY0GFLtmKQvEjuhvCiwsNpO/EVDIk49aBzjQL9+P4Htf6Dq7X0H9/U8k9+rtGhBzGP1VPkw3/NUtuCzhCldIB0tRsvvZKdln5pqxHeYzJQeB0c7/GbRyVMAD/HIEz1ttXea2uPzL/dJ/lqt38diXsQI5aaLmcKcnEWVZHYiNBWidRndKev+fBAGZAEcQwY35Jw7wWba6AxtTxFi8JXQGxOfxg2LUITRDZFE/SbiQkfNcb5P7xucH36XIl+s6iN+RO0ftJp2njCk7V23rO0fMGLtPQXr9TyW16vlXddpLVL3qX+Ry7R+KNXaPyxD2n84StULr1EzbvfrXjLRSqvfrXaF79U4+c8T6OnPl39M87WxomnaX33Xm30dmuj7WmDw7nhcKLNwaYG3H/7HACNNgYag1F/oMmAD6p8edLji5HgRd8w/h6H6nOMm62ppsckeQH5n6dMYDfZcwMOltY5AVza2NRj60PtXxnqIQ787uOg784DG/r9vg397qF13fbAim66d0k33n1E1915SNf87oB++uv9+snt+3X1LfvyUO8HHOx974YH9f3rOViDfu+GBzjge0DfN/2VdffDP6gfcOh3FfIPTW+4T1dBf4R8NfSqG+7Vj9Bd/av79JMb79fPbgI336+f3/ygrrn1IV1z+4P6xW0P6rpbHtIvbwO3P6LrwPVgSm/49SO64Y59uuE3+3T9bx7V9cjX3/4Qfg/BA/jrHUueX5Lzl7c8KOPaWx7QtbfcT5/36Ue/uldXX3+PrrruHv3wl/dwSHk3uEvfuda4m4PIu/Qt+G9fezcUXHOPvnUNFPnbPqzk0PHb4DscMn6X+Xgtrrr5If2McV33u4O68a5DuuWeI7rjwVX9/hEOE1nrhw4OtW95qIPrHCBujLXcH2tts1Wf6zPgYGRzPNGE10phT7YguE80XM857hXcIjXna920aqKVf4Ozx/5suL4N+6FwcDjhoHCTfTNc7WtjdUMbyxtag66tbWp92OYe6/cWOcg+QQP2Xv+0J2jwpHO0ed75GrzgAo3+4tWaXHSR2ne9W5NLL5V/w3Dwocs0uAJ84P3aeNe7tPGXb1afe7kPsPtPfQb7+Enq7z1D/YWTtNns0SR68kHhJq/PkZhPjNmlOSt5X7ItGT8te3Y6T79czaNV6RrTClqvRerNI0CmYnFwCjSF1zL9aqoTcsd3txIUxS99LGYLNPAIKDKt74ktGt//WuSSPDbyFmTbTRGVPgiVtjn2kq2IEkGA6uzB+wustDWQ6kkiUsjFdAcQsj8oFZdQlekFxrpGDXcoaY717Mk9udspFWsf2U+b/RDXUXsYTCLXo5DPPGb6KZoO03KxhqZzEdsu87ZcNOeNaNR4g/p5D18RHBHyj6BWGaQw2QIKtrKihaGjIo811BLTwiuhrVJg7Qc8Kecfe11POJEv7J7LIdwrtPDkc1SIl2NNp5DEMBUhVgyeOJZMIWX/k8cOau1XN2v1htv4Uu6Q2rlQyZUVhY6pMFTrIdQmo+Vlk/N63Jsw5cSTtedlF+iE175SC088W8qOsqfKk7mTkM1JmcB9tKKE2tGmNu5/gC/Jb+Bg8LfIfToKFRafqyhH0RU0gDpENzfVLlNbsm2aBmWjEpkGWuT3vIoWHqjlZ5IognJxWqR83WZnoQggCrR0QFLQGJpdG/qBL8VaUJQ+EAzISIQrSxXRpDVVOFEL6aY6eMGTL/dcQW79LscIR30ND+7X8k236LGvfFtL//lNDX97h8ramsS90QfPLbFEZEtHMiLcMSy012vU4/lznn28MO/DwQUOCI159fzMJwp+VPZ/q83hgM9FK1paWtJGf0MT+mGwOG3V4t7ogiFXpYONKu1srTfQMksPD47a6eB21OoT+MWW3koDzTatMkU2GHbU7V5TQ5fAIqw9DItToGZmU4nLtMWm3vYtFavga9UpfK80OlHOvR0Z68aYOnXUKqMTK/G8jCplax8jhWM0EaGI2GGx/xQYsWFHQYWnwjCNrUuMPJtsXmD8cavVRnPbdZYNdLNE+HX3hlBkOnsk8KEmmyuMq4X0g5+uIazVM+yQw+qa13rDmi2kQydu43Nt8N4aQA6BISpvLMmoK9viOk2arXaKqS6VCNOctiPOauoJmCk6B5O0dQZcrIpwq7zfKXOHsnQkedlAgLaXlLOpk+psXlDnjNiZoTNL1k+hYxRsoSBnl/sYLrJdjy/eA1tXnxcMApl2epNfnabaamtdoJ/2al7bC3Hen7Yb1RRJ3BrW5/y3L/TMA8ZOHelYJKoTm3RgGHDULk90Cs8IbVb3YyYiTLZg0djSsJYIHhzrAbetWmlnA3VHHue2XeEQXDsCR3qEbqgp53A9LsMa5zXMHwPb55Vm8tUuHWSk9k82s/5nfRI35aeRdjKmMrTYx4DPuo0PfMmS00kb8mxoqXCz5RHpGVbOEKmr4oQPGet8y3Zo6bAOcii4Bj9GF8HNxbkNP7iE5G/U/D8LH3/ccdq9e7cWORRc4BvjeiDYU0SoAay+psXr6PHJDxu8kY5XlnTkt7/Tw9+9Svu/8QMeym7R5v79mowGanlwm/DG799aHPPgWGNbIicsPVkYg8zBZn7k7A5q2SRlCwpFMIfk3QRNI7f5mkwO1bSSM9TwWBhpCQkpNEcOz6nhISsRqnb8nQ2xyjDuDXc18HLBxySqh4Qx5EILL0FFwY9a34BS75l7phVe/org0W0KsS5GozZ6mvQaDbGurRzW0q9v14FvXKWH/u7LevgfvqBD37lS6xwYbh4+IP9mW/hpmW7FeheudeHDqR/UPZpgfZWwAxzXv3JHt9XTbQ9TY5AgAg0PVXH8cVp82lN18hteoydcdonO/vTHdMbHPqDj3vIaNec9Q+3eE1QYM8uqHgtm2hAbQbxI1KGYFmTQgoJddDZiv6785Hod/Nevav2nP1O7sswI8ONghCc2Gb4fTaFuHoSqwY1zIQ7hCtdbCjpvej01YCcxCQAAEABJREFU0IhQA3Bxz2okaKMmGkWgBaXpqHnYom2Fh3hxYhhWsr62BHknvK76t9+hlW98S4e/8DWt/PgajQ89Kqeqf6esVbD3HRdBUk3BNSBJ212TsD7t1kdqvVs8PXdps6lh3kieHPZTCThiCdjSt1ak3k04yIzsUftIkcbrCelqSB4LsKfzw6LLKqwJpzFvKrGOVSuX9MdgmkAZETke2vQ0RaF6uCdV2ZReOwFOsoVYr2ljyrpHD4fGKGqbllfISKN2pDGHbGOCJjGv0cLxGvrQ5InnaPCs52j9FS/V8pv+QssX/6VWP/gerX/0Ug0/8WGNPvkhjT9ymdpL36fyzrepfcMbNLnwQk1eeIEm5z5T4yc9Se2pp2ly3F6Negvq87ra6G9qg8Mb/3bfYK2vzfWBJv2hin9lDzTjsRbYM4sltItx7uGw/Hg+pJzAFy3HL8xpN1iY44NK9FTa0IiDxMGw5G+m+Z/s7j881EMHB7r30XUO+5Z1232HdRMHVNffeVDX/m6/fvLrR3Q1B3BX3viAvsdB3bc5EPvPX9ytb3Lg9U0OvP7z53fmgdh34a/EduUv79YPOTz78Y336ac336df3PoAB3KP6Obf79Ptdx3QHXc/pt/ce1B/oJ+7Hzyiex85ogf3reihA2t69OCG9h3e0IHlvg6tjHRkbaxlsLI+0Vq/1RrjXvNvKA6VB6L+rTrOLtXfDA1GYAxG0gA6HPdkDMYNck+bkzlko0HGL32KBl6PTWIcNyraGI610R+rP5hAJ1rmQG6ZQ7Ll1U3GNNTBpb72M8b9B/t65NCGHnpsTfc/usw8lnX3Qyv6wwPL+u19R/Trew4x38d00+8PcBj5iH5x+8P6GYeMPlz84Q33cBB6j67kgPE7rNu3r7mTg8S79K1fgGv/wGHiXRw23q3vIF/5y3v1g+vv09W/ekA/4bDyZ7c+SK6H9Ks7HtGtdx7Qb+85qD/cf0T3PbKsh/avaf+hgY5wkLjOuo1YL24JeY+ab3panJvTceyL4xYXdHxiPuXd6Hdxf5ov0hz3noZ7egzGmnAoPFobqM9BYX9tQ314/7bpWn9TXBL12Vf94/eqf9aZ2uDgeoMD7P7LLtTg9W/W4K3v1OC979HGJZdo7fJLtPqhD2r18su09oH3ae1db9P6m16n9Ze8ROvPOF+Ds56szRNO0Wj+eA4I53mNCbSJwmuuNOK1F0ASr0kxl4Cy5VFQea0GpHAfMGCTE3rzUzC9ZINA+1vgNmYiy3Y3tSJSA4eyxrkNkVjqdNYUBSqDQcKrK9azlNissH2Lus/At94LzWELYG8boTmPUruzxbA/KrMdnPdoSNyNyTDV4+qgDq2pGGvp4dPDt4HSeZjiC0srhR2nQMRLjK2aC6OXLBtRJXuIW0zSMjVDrWvxsU5Qce2i1yi4X4kSQYYpsCOhPUbFR6VVwyQarmHBpU0wV2xVDjQAgeEylqgZg+FGq1jcpV3PeIZO5Lli9wtfKO3ZLXH/lMfCe7ip11nTSPISyqG65BWyW+v34t//Tqu/uEGDu+6Tn4GamMsIhgZlCNMaZrIxk0iJvAxRLeNZPPecPBDc9dznKr/wVChyj4ca80ARSohiHjKrdLp5+IgO3XKbjlzPIeWBg+o5ng1IZSrEkkkypYVQZ5pGUv4JCPL6zxk0XJuG6++/dTvhi3XSK5jfXG+X5heP1/yu47Wwe68WeJ9aOO5Eze85Hv1uzfd4n1GPvA19MrvgEA74OvdYuMagY6x4BX6q20woNS3mGzRGQEllE2MzSUU2XPOjqCzjR8/ytU9ZFPaKbKNHz2WC0e/hw9XDWv7N73Tgm1dp31e+odWbb1S7dETic4b3gPOIEoabpDDB2ECv1+Ny9TQ/z6EgWOSeurCwqEoX1OuFmoZnP+BNMeLg1n9fcHl5Sevra/Jvdefr3GObdqauREePIsHYu8nNLBE4G52mmMdvK6U5ozrYTEQnQCygjIChovGIIJ0AN611vOTCVDpMbQ5ClaKpkULXEOVlSGnG22mKtNBYnnki4+x5x0yXDhio2GjlvuXCvGfr0/F2mcIuR2OnbTZDNh4Wcrg34+i4nTJxvGamOiIry5qWDlVRW7tOoRIMP9LgNiKqHKhABA2sMmnHT3XoGSJTpn94Bp3V5s4TbQZCa62SrUbV1fZouWrd2jKFGJ2ybGnq2FDWwZgB26t9t2SmLOUgp3pTQ9sKsn2scV5T4HWD7Ky4Zj6Z2TKlVCecyiZbKwyEjsC57pS2JoWtM/nGgJTVvOFOKkp2nzwD9kCNgrfhDZw2ZG/oWX5k58krB8/VdJuY+nvBfIkr0qSImMH5jWrZ2VrvuMzPgJyLQCm0o3gMhjBEB3UlwqPPDDTOCLEtaBLYMzc9Mffqgc2MOzRF9LztDrs1zakCZUQV6jhQUM0bthioZp1HBCO1SL/un0W1xmAYSOgdEDRToEWqlXGlnxtrpj6m1gH3bdi8HcG8MDMPkthgYpjfDueaYrv+cXzkXAL9FNP87t/ImVZlzsK6GYhz9xFR89iv00GyRlQbg+bNtySU3qoFewFVmLZcW9jt1w7xcdXdbY7GWltbz8PAI0eWtNHv83zVeth0WdTi5AO6iNDi/KJ2+58M8xCWB4K8gc7xgXWODyR+cxU+7sTziwizmaNOnJyjkTYPH9ThW2/Vvu99X4e+/xNt3PE7jQ8fVusDwfFIY3x8SOl+23asloe9lofIUpMwLrgiZXao1YGUc7WsdEGjRFXh4fFUAYeQsAZyKfAJoQeuyGE7vFfSoRGBJPlQIhRqiG0kOFHQhPLaBJqQSygiJKq64v48XkWjmOqhpEo1iyXE9LbOcjEzBZYJnn5I5FGND1zi7CkA1HogHtqcu0xGGh15TOu//o0Of+N7evjvvqh9n/mijnz3B6z5HZocOaTwp82mp4hQEFfCj8xBL8B9wnkMJoav6xSWjYiQfxqE8LohewwiF1WlR34OkBef+hSd8OpX6bQPvF+nf/wKnXL5e7TrdX+h8rSna/P4EzWMniYEtMF8yFigLfJEjSbI5v0w6PWotDD+MXvnoFZ+dn09GPzB1Wr37WMximQn9o6mcKBh2dQIiW40KxYMKzpbBAwPhMHDoVgj9ZgpOrT2Uq6P+/Lag6IWVUkOo7IDHiQn99+v4Y9+opUv/oeOfPEb6l93vbT8mJrcSM5W2FNAkiWSiG4SmhamRbWpwvpUBDJRtdI3BnjarhZVsaMIHmEEDN6+ppDq63VBsL2yzo2pKHP4dWYubaKgx53+4amZ0Ubg10qugR2yLxyo1QeG2AC4IgT5A/eodKaJ5HDrKDICFT9UrhagEdioLbx/G8J/H2rE7tlkn4+47ptqtNns0uZxJ2vz9Cdp86nnafC8F6r/ildo442v1drbL1L/A+/VxhWXaPChSzW64jJNPvABTd5+scavf5M2X/oy9c9/njbOOVeDM8/Wxkmna2Nxr1bLnFY3W60NRlrj8G+Ng7/++oY2BwPuayPxbQc9T/jAFVqYb0BPiwtzYEG7uIcucMjTm5/XHFR8KNvkBGV9LC1xeHZgrejBQyPdub+v3zy8plvuW9ENdx3WNb9/TD/9zX5dfeuj+v5ND3HY94C+y6HTd6+/X9+57j5wr777y/v0/V/cqx9ed69+zGHgNd1v4v3qN4/olj8c4NDrMf3u3kO66yEOxB5d1UMH1vUoh2SPLQ90eHWkpbWRVjcm9fCO8Qy58Ywm4kA1uOc0rGyw2xuubqO26UlG9FSgjdFr1ECDQ87gPtD0LINeT00P8LpqeE01TTOLjbAdoAvHJm005e1b+V7V0V9jP/JZ30TIcsN7ktApGjXRk3VhP+DxeTy+N7VivNjb3pwmDUCegHHMa8R1HU4aDUcNh7vBOkjrwyL/tt/S2kSHObQ7sLT5/2ftP/wsu6p7X/Q31tpV1VGtVm5lokACjJBEFkIgkZQDQmAb28fhfN59/8v7fN679/pc+9jGB7CxyQgwQUgiSCi1cg6tbrU6x8px7z3f9zfW2ruqulv43DBrjjnymGPONddac89dXc3B4pz8Nwu37ZnSS6+P65ltR/QE8/vw8/t0/zO7dN/jO+XfovzlIzv0c67Jz7gmP3nwNf3kIYADxbs4nPVvJP4U+c85QPzl1h2654lduv+5fXqY6/wk1/tZrvvLu6aV/4z56JIOTvY0ySErZ5/q9quc85oxeA2Njo1obKyjUWANMNKp1KlDIXGf9tXv9dVd7GlpYUnz84scnC5qikPC8bklHV3qa7xf62hnrY6edLLGT9+io+dfqPGL36vJD39EM5/6tOauv57Dwls1+6U7NPMnd3K/ABySz95wg2avuUZzl39Qc2+9SAunnaXFdSer21nHQWGnWS/c7P0o0H31os/aKcrEpIZGD6E+uAwVZB6M0XzBsK0RyKGztbyECI3EDIhAAfIzq0A30rYF0QXzgQHV/fkx3sisjFYHTb/2dyxn6XhJY2xssFU+R4mVPDq6TE8HSj26QbXtUGYChV1AWRsROcAFUZSgLEHrfAag1GGLE5Xu3IpiS6ENQFki24G+wY3MisAOQOxcEhBz23M9PHKph0VhnsX1YFGBAou2BnQCfJKhiIBZXVNCjKLwFKlUYOIVcY2xL0AfMB5AH30XR5anqlPO1MYPXaENH/uIOlvO5hnETJSSnWBC1CQzdkNpKCOsPJil/fs089gTmnvqefWnJ1WTQ12iWT+ECkBZIluz7sLQBA7morCupc7JJ2vDB96n9f7PRU45TSSk7NCdJcAShtqKTSGTZLW4N0t3UbOvb9f4w49p5uVXVPp8a8KYCwaDtTlcn8wTnpKW45C+CmwDfZ7PQNSKtRu05oyztPGid2rzZe/XGVd+SGde/XFt+eyndPZ1n9G5138uYctnPq3TP/Exbbr8Mm245D1awxcEndPOlNaepH6MesrUV1Ehn0I/kX1z3YxDTWGSAj6l0I0QCQ60kmXQxraxINKoDOe9YQvIAMKYXkW3ZloOCRfCn0t6fGZYmpvU9GvbdeTu+3XIB4O/f1j9QwcUfJYQX47kvUY4XDKGm6ZfqWLiqrpWDXQ6dR4OrlkzyvNzjOfniEZHR7GpFJWB+YyQ+53mC5ajE/Q7Pc2ztOuQUuiYMhB4tAYpc8HKmgHAWtFAMisaJ52gJnw6ZZMC77Fa9XBudIKSNoM5aN3pMGNG2wq8kvZviw7Ats5dXL8YAPZiPho510R0EJJloZCAgU5ZGhkucNhj7rxg8ISnNT2EgRJB60lEUwiopgyQiogEUmOOlespiA+lkIvjG7fg2IYBCy62LBDOA2fPbQKiJkZLwNCdrYaAxlOU/Yo4DuO504oSyA0DUc7NgCFSxEAbErTTa8DRtLog8ohAyLGnlQZYlJU0LNW2CZ4k+FXVioGAvjWAVtau3pZrET4eg6GVrEZOwbBS2gyI0eJseYtMSscaa7mg8ng9ybwlluVvTuFxQmXTY9OewGvwj9oAABAASURBVMAKJ0mKjdaChlpuV8pW0lgkmw0MdUg6nyGDYnV9c81qu2FaEI5oyHlzzoZjzFexx3RyDEvEVdbHMI119mcNrGmDHY29ZqwyRFjC5fpPcyJQ4+D2TcCxDMqhDlqiN2Sq2jithQalzUMpT0MdXwa+KzQnEK3QHkO+WVzMsv//U8Fwamv65ihbgXIUastxvbb2rXoFam7fRnCcVyOmdZZLvDSnpmd0mEO58fEJLSws5kMt6Nk3uj88+HrXVaVRPrz6fxhev26tfCA4ygfYET7I1nwQibqSyCci5BIKo2XgQwjBNc9G7MjDj2r/j+/WxL0Pau6V19SbnOSD84KKX958cO+X3HqwCenRtR8DDeSTnoiO3HaTvVS0wUMujPGItHHrETYQ6BAPa7NMK3hrlucrkHjcIFnbYdyVO4ta9dharTnpVI2wSQrkdRTV6KiKqFQlhMxLYFWKMNaqEhFcZI9JghIMMKiBLBAVsGXOrbEVfgWRoQ82mDaY9obRcxTs4CuERMHKoRa1NHlU0889rUN3/UL7v/Zt7f/md3T4F7/SzAvP5/zn5p7rqHRq+0tvNyk0sQzHishNQEQomJuEGrquETMGrr/nvFqzRmvOv0AnX3mlTr3jdp35F3+izV+6VZ2Pf0QLF1yo2bH1WuRa9iLU5QP6EnPaVbD5roFQH14GghUGzCVQFX31JhjfAw/ryDe+o8m7fqruKy+rcLid88GaYhcnsb4CP4MPmpkiIocULUiCasCEKO7L42ltomqvKXyw1irWauWY0CxYuuuJT9w49hX4qbCGD+7T3KNbNfG9uzTxT/+m2e/9WN0XnlLM8kEES/+GYBDH8dztECIyFzl2YDgAyIKsJE9DRbSiRusnRbS0ByvJnCFjwjlOSIoIDX5EYUj0ANHWMMamCROKCEuAAbbGIA0kShuPShJCswFhsOXgPrPSslCVPxFwnvfiua4k6IKfIiTPqTEQVcigYDSsgb76Of/9xH3WS6V+Z4166zape+rZmr/w7Zp97/s0feVHNcUHoKmbrtP0F2/RDId/M3/8FfBXtHDHF7V4/Q1auJoDwMs+oqWL3qvFs9+i+U2na35kvebLiBY5JPJvps3O9zTHicz8QleLCz31OGCpWGsjUfHlSYcPFSMNrOHDBR8s6s6IKp6TJSrxPQwHTD357/gdmFjSGwcX9OqeaT2746iefPWQHnlpv+5/dq/u42DIB0Q/e+Q1/cdDr+o/Hnwl4efQv3j4Vd396Cu67/HteuDpnXro2V3a+sIuPfXqfr2QB31H87ff9hyc0cGJhfyNvem5Xv5W3WIvOEgq3BbN/DKRCp5xUdfyh6OqrhXcvxUfkjqdjmryrswz51XSviwhhqII6FVQxDEb16IAffRFuElcF7GqMOUdUyC5V47lo5f2iNEXBVfRK8g+4h4R91PKWKABn7pMgPDEL4bk8SiiHwA+IpJu1lwRrJImBsMiv5Do1HKPSWaJJdZVjrsT8rijkoI12Kk78rxU0HVdqaoYcdRkKx4DoX6/0hIw31X+BuTMojTBAZ4PEQ9Ozmvv0XntPjyf/5nKy2+M64Udh/XUtoN67MV9eui5XXrgqZ369RM79KtHX+NQd5t+weHhz4Gfcc1/9hD8w6/pVxwc/vqp3ayTfXr05YN6avuR/C1R/wctu4h9cHJJE16j5NAvNXmPqOZ9PTI6Kr/LR/ngOzI6qs4IwHUOVTnsvv9JM2t6ib3A3PySpmYXOXxc0uRS0XSMaHbtBs2cfKpmtpyrmbddpNlLL9fslZ/UzGe+oLlbbtes/1bhH/9J/kbh5M03a5pDwukPfkjTF3OYft75WjzldPXWbFSpxiQOH5WlKD9AVTBeLMw/V4l8IMhLEVwvdApFVNAB00CIH/SBBFJqaZCk0kAUxAZYVxsD9GoOq5JY2DUylJaURk7vaiWWajm21MgbO7kMYyzLGnsrDY2Hc2v6wg4RrZr+rZGEU8oEjx5ENUE26CQwIM8PuCRg65xDTSlSxXwFnAFERUg74I0zHDLXiJRAOr64C5ylQc36HswW1ynqWmLdyyXsZwKATJYmuEciQhEGgQG5OA8gJL/LCvoeufaIZ+iCu1WtHv5d7rcuz6Gubddt1Jr3XqKNV31Ua97xTgVrOrwXGIQkjjuJCEXK6IM5KWaQibj92RnNvfiCph59Qot7/Zv6RR1V8vPb/0S/g1/gHeCVlUgy9K0wEFf1qNayd9n0ocvBb03z0usmVgQ1oA1qaGSiREZyNHTE6Y4f1tTTz2hm69Na8m+6Md6e5wOTQvJs63L+e1r2rIhVVaEABGCqUlWqN27SugvfopMv+4DOuPZTOov33Fl//EWdxX7rzL/8M535l3+hs/76v+jMv/4rnfk3f6WzgHOALX/9l9qC/ow/+7LO5Iux02+9QZuvuUrrOEwcueCtCt6DpV7DBavps1IJcmE+S8WMQTMssiMft8mjh1ZUtGG1nKOJZWzKOmNrGojWY1naUH3UA7CkR8SlflfdpTnNsdc68sAj2vftH2mCL2C7u3epLMyLFx3PDNZwsQcBAsAvEpuWwvNW1/Jz3TDK55sxPvOMjq7RKM/JGl1VM46qGbv3kHPsMcf5/DLNweDSIg95YuoEJcLCtm+TwEpuJY1qWI+Tt4LIflqGeUqHAZtM0zDiHHeaNyI15pmQ3qycIFQTArdmLMue0RonymaFziQ+Rm8GdnGe1keTnMn/GxD4Gho0yNf9IFmuNgGo/0mvtlh2W0VZNYQVPSSZDfcKHi0JdVz12A0aJLrKwo6GVcJjmHJCV6cl0Rb9gYJ+lfZYfll5ojDHWbdGx8mXw6ymWvtl4XGCZZWpVl2Z/sPQWnoCPLHOyJBOYSkXhmn3A2EV2CAk+wistqQN9CAs5IlqBD6Gge/QHrkdhvyQaG4s7CNam7Rr9IHcrMEbVoPpZRjYIbG/ATIrOTPCJN2Em5WAbRDfMBTHkIJw7AEwXUgwl6Fg5w2b83EfBjVCqzUomCXpKA2BpfMCkm+bjLNShuNAZl9Da5oINf3QUjMzfE0G0jQ4plmWN5HCepMArhnCogSUEW6SW92s5GyCXUTI3xw4X562VMaIHaFzSiBXVzq0biiEx4kcVkiJOdSvIKKlbbkMg/6MDYRq7WxvSEn2k5RIGNCKUtRHP7+woPGpKR3iQNDfeC3kSw0fdDk+exCwrms+3K7hIHCd1q3lYIyDHb80DdbVvCglDNX4akCzUaMjiQ/KZX5Ws2+8oQO/e0B7f/rL/PuB09vfUJfNWb+3pH7pJ3SxNd3jJW/sPNAwZUU5B24G80WXEW4kb6bdbUk+ZIRQUkgFkB3hrICMaGQl9aL4NWsQkgBECXnz598gqTZu1vqLL+ab1at1xqc+qpELzlN/lA81vBEjQjUQUvoFfTV0RldEAJJCErRcEg8sLSBNUEkomKUxHLUAVM8FlyYNG7owZ4XehgYKdksV8x79HnYw+HmzoxqiLKl3eL+mH39MB7/3E+39p2/pwL98R5N336OFF17Kb8sjoum7DYmXcvpMAGhTP8StPaiRszGNQGtgkxX2IVY+xLnGhcPBYINYr9ugNW95q0666hM69cu36rT/cqdOvuN6jX78Ci2dfbbm6jEteC0wv4VYfQ3mio0otIAKYGEoSjC8ov7EEc08vFVHvvk9Hf2Xb2vuwQfV27dfwYfbSsJOEnNjH6ispKZCnMwTSc4rkgLtmnzL2MYykU9EyD+YNjEZlzeeGT+wYv32DuzVwiOPaPKHP9b4P/+rJr7xPc3++nfq79mpztKiKmKI3KWS+TtHP2fxllUesXUSAcmBimVkF6ZhcigFfVFjWZIOq5A0ONeMOcLYyn1k/ChIXa1oaLeZEuKhGlrEbTuDJG4b1Mg+CCVsAiiA2lLAEZZCwATINXAM7KLtLBB6/EJWAY1eTjebCoMIGjjU6ldSD7YbXHeU/apWtzOqhXUbNX/qGZp/61s5AHyvpj/CYcRnP63JW6/X+Fdu13j+88c7NPXF2zR1w42avPZaTX/045p9/2UccFysmTPP18zGUzTD+pvmc900hyozc0v5m1Tzc/NamF9Ud7Erzqa4fpWqqiMf9nX48NDh8C84+EOgrir5QGhytqdDk4scAi3ojQNzemXXlJ577aie4uDv0ef36/cc6vzm8Td032Ovy3937+4Ht+kXwK9+v033cPhzH4dCv3tsux566g098dwePfvyfr2y45B27B7XngNTOnB4Tkc5ZJri1GmWA8qFxaIlPj32maACRDBR5FhFR1Vdq66c8wACWSgCkBSsmoQQ2UvNM42LVvpyibxmpbULcB8wby2APhenScDvSUJDlVw6ph1f6qdM9GeFOWPHNy5tfxjBFlC/xUWOYbf0RWO6gEuuo5CoGLfqprdSsKAKZ6psYhumQlVUJtO+QtPomjD2NqSBY9AZS00eVzogs/2Ad/7NFwStP51VOFS8H6u6Vg2E6apWVXccTYUXTJ8JWGIxL3aL5v03ADk8nJzp6sj4vPYdmtHO/VPatmtCL3Lo9/TLhzj43a8Hn9mj3z25R/dt3al7Ht6hXwJ3P/gaeLvueeR1/Zr1dD9r69Hn9ukJfJ5/fUKv7Z5mDc7L/0nK0emeZheCg2EOM+V8RjUyMiYfEI5yH42NjKoDrqKWCnPUk3qLfS3O9zU/29Vsu95mWG/TvUpTHL5P84XZ1FnnaoKDwon3f0CTV12j6Rtu4V67U5Nf+QrwJejbNXHT9Zq45lOa/PCHlf9U+ewLtLjpVC2uWa9ePcrqCIA1E0VMD/d5HxzMO6AgH+aXuZUL1zWQBbRFwayalmXt9VGWQAKBrGADJa8LS40RW5QyQg5p6w0F70DqPiCJgARBXnvyRCXThpIMDcZU5dKEJTite28AB/impk82BBVEOja6YYssAj3VJk08poPkqRADy2YWiEIXNkaOXyhUCTMrwK4RIQEpooEjLIRcwA5sBMsyVV+RUBhUYW2L9YwI7erqOCKuse+LULQGkambqfpKaSkdxeh6aWwdz/Wa+GoAlx4WfdZnj1hLzPMCz+Xq7e/QJg6qNlxxueKkk+QvB3WCUizLRvI1FjmrYgb4crC78w3NPrJVsy+x71mYVVXXzE2fnrpAD1pAoXclaFicfwPen/ZL0cgpp+iky/5IG/7ofepsIh8OBH2F6VQi7wIoNCwmPSd+VjIkWdfj4Gp22yuafMA5bZP6HDBFJccoAiUELqGCA1OXuCDvE7/Hteh1RtTZfBr71Et0ytWf0JYv36zz/+tXdf7/8jfgv9J5f/6n2nL77Tr9C9frtM9cq1OuukqbP/5RbeI+3PSRj+jkT3xCZ37+czr71tt0wVf/WG/5mz/XW/7ffwP8V13413+mc+68Radcc6XWXvIu6Ywz1R1Zw3WqVRhQAnlFkB9zIuhEEhT5k6j5wBBzNcW2Yl/WSvD1/eMxC3tRjBptYewFFRIHAnxNS+HZkLTU5boNBT+IAAAQAElEQVT2Fhc0f+Cgxrc+qT3f+bEO/+yXWty+XZqbkb8ULtj6mvW9D6Q/ohGTjtoarI+qqlWzHvz5ZoTn4NjYiHw4aLpCH8x1hW/Ulfo8vP05asJ/35qDwUX2Bn3HHgygjet+W1LCN0GMjHycQK6HljZvQCsX52gs/CJCAWPZEOyX/TE/4OzLMiAwsj1XYOiVeuwQZLW+gSB2IDOAhtV8pC4GMghSGXDolKAVBZPkIjWR9LAhr6QRO05EKCJSlKmRu3ERMuQRoQiDGux1VDQsAWUAyRhTJaFBQYqPx27w/DYay5kdxxqAnQ2NAS0KqvNJQOLq2cYTcqCEI1zTLzIqStGtUgYfSWhVCbjl66TjLHDTCUs6ojFmvgLPlbDKz8wAcJHHl8Ao8PWcJAgefRhoqEgYF3zOGbZDAfHMruSFQ4QbO5wA7GDACSvZXraXOYPobBAY2roBwA5qlfYD7gQ4gmBUqwhndBy06uPkJxYca30sf2KvzDNNnUWBTaY1Lg0GNdMu9PqDJf5Ti+PdB7GHmhhSWhlupVhZLBmA0tScVhYLyL8RmTA0HFdSzeKP9E2pr0sS/3PNIFqsMB/IGrxSs0ybMqxwG5InlJ9QOHQ5hqDnVfbwWKwSwWdF5RtrqPPih6GmelXzf3Ju0pf4Mphx0AFt/oRggwFggI/Xh3/1fZ5NyMTEhI5wIDjFN11LHAiixshXEnDucJ16RGvGxjT4DcE1HAiOjo7wAaKTL86IUEQD0gDb30BvHE71Zqc0veM17bvvd9r/k3s09RDfhO47oEKfXTZQfT5hYyn/jZCemh9e9QzV0kJUItOHVpSAjtRAUEsLoKz2jKSEVQGMo8Ehii1A7gW+QPaNo5LcF6hfhQrfEq459zydfvXHtOWOm3TGl2/T2X92u8695fNa//73qJx8svrYBzvcGv8anwrewAwI0TIgV5YYyoY2JLD8YojGqrWPaHhMyJacUmvPlshoyjZNMY+I5G1VfC1xrhlb5rg4p7Jvl+YffEjj375LB/7u6zr0D1/T1E9/qsUXX1SfDZQ3Z4SgP7UlWnxiFBGitmAawJRupZCEMiJAoWFO5FOtW5+Hg7khveMWncW306fd+Bmt/cB7pNNOUy/YdHLApujLH0L6XBc/Z0JBHGXrDVXFGLFUmZnR3LMv6MgP/kNHvvYtTf3wLi0+/oR6e/epzM0qv8EnqcqebN5yA2eMf79HH92eSte4r+TZaBagbx24sAksrOnCZhQDJUDnZrKWKtZ6b+dODiQf0sT3f6yjX/828H1N/uQXHLw+q970uFyKquYdC0M6tFzXkLOS517MPKya0liYzlVrBXMpsA/4LFfLm7ZNEUozxElEUxhjAa+sjVVRFMkhBv2SjUxnklBJG2Pk+C2ZPk0MaYDlgl0KUkg0XzQEy74hmyiayFZblxt2cikoI1BSmSrlOMlfzLW4XuHN+ciY+ms3aYlDwIULL9T8By7V3Cc/oZnrr9XUbddpig8xE1+6VRO336qpG6/X1DWf1cyHOAC85P2au/Dtmj/jbM2u38wB9FrNllrzSz0tLCxpYX5e3bkF9btduuuRYlFdVxod4cPB6KhGRg0jqjod8qrw62tydlEH/Z95HJnTtj2TeuH1o3pq22E98vIBPfDMbv3miV26h4OaXz2yXb986FX9/MFX9KuHt+m+R7frtxz6PfjkTj327B49/coBDn8O6dVdR/Nvyx0g3tGpRU1z4OdDo35h3ahSVdWqK57BnRHVHDAZ/CHGuIpaEaGqqsCSChMK8jU2nevA82gxuAAYSaEsaY5/MsYGM6mnKYD5dIB2bYHUGk3y2RC6yGs6w7hBXFQkcII7TDpgAdtYD0QEKYdcIhq6GKeIBhozxiqFx+sIFfKKbj1gSEEnYGg2bBNhA5yKTFofCmSIJFNDmgSUTGmQGq0GhUcC6oGSHOmnD0h9ibktjG8AKbY/MqcZzhnCOdRVpZoPo4aqrhlTpQBHVRMp1OPh1wXmOC+YnutpfHpBB47Ma9fBWQ78JlhzR1g/Bzk03Jv/Wcvvnnhd927drl898prufvRV/fKRbfA79OvHd+j3T+/Uo8/u0pMv7dVLOw5rO2t2z6FZHZlcEmHzt2HFQXLdGVVnZDTX/KjXvdeb8ySn6If8XOwudLUILHAKPsch+iwHh9Os02kO+aZOOV1TF7xVk5f8EYeAH9fMpz6r6etu1BSHE1N3flETd3B/3nyDxq+9RlMf/YhmL7lE8xe8RYunnqne2o3q1yNMcwUU+RnQgKBDhXlsQMyP4DEb1iIF19MgCiRt2oTsWxQRFglCTSkNovX1snyVSZoXGRkwgw5AgOUhQS2DhqWJ17A5BsgCDCvrIV1TQBzzma2tDFpWw1IRYJc2WlGQOekS2Ecjz1iQyIul4fkMUw0UdK7hZgDMd8YeKBt54FERxzMYUSt49vg2a7Qr2rAlPFisFwW0KzyV903Iq7rinTq2abPO4IDvtI9/SJ1zzlYhptgTsrjkuepFD5ZFz9pfe+HbdPrnrtEpn7xKnTPP4qJzj/nqEzQiFBFaWTzv+c72faiS+v70hGafekrTD7EvYB9aR1GlUCUBAQgOWwlsMB0SnKlCH6SiXpE0tlbrLnq7TrriA1pz3oVSp1JEJNCQH0ZUusbYrOcVnFyoselr4fBhHX78aY0/+ZR6M0fViUr+D4U8zwNr92vwiI3FvGYe4GrTJq3nsO6Mz39K53/1i7rwv3xV5375Tm257gs65aMf0knvfIfWnrVFo5tP1sjG9erw5X7Nvt73ds17LepaAa7WrM2DzTWnnqa155yrk971Lp3x8Y/p3Jtv5KDwK3rLX/yJzv/yLTrzsxwOvvfdijNP58vxNQyPTBlOX+AKgloABigXkxG0QGBjsFzwClODSQqlyA1iowBb63kovtbwNnL8PrR1SUMssZ56fKZYHB/X5NMvav/3f6HDd/2H5tnXFg7tCnqvCdw0wO7D8SICFExrqGY+DJ1OnZ91xvjSzzA6OqK6Wr7GEYyX/cgCn2UmORic5LPUIl9C93vOTAopQScqVp5A3ohXthjRD21Whpn42MZye0Vki3olhm2rpYNHgsjOfgadsNh6pWI1v5rDrhW0CMFyTVk2rWwl3YoSvZk8lW7I1jYGs38IMPVYvT4YKhUnavLoWLjpjSjxCRvbrVAcw67QmCxNyEFAd95IrIQ6kTfGvmZpm2armiDrVYI3ZU4U+xhZrHQ+RrdSZXqVesAQgGq1kcF0QjLZJPumaXusrdLWBju4h+Om4DiBLZXPaGWM8GNBWQKBQWDf3L4UfoGEXNwGGiXIJaQIN5JAMq2mFHFjJzg+NHoqEnjsCmYJpgGqEpBHYAmkHj4xjcfivAI6FHLlTahcjCKuDcBoUIVVFgIIBz6QrhkDmZVGhgh8AOuHYAVATZHnJIm0C0hgSMNmDpH9w7W18XY7ALtEq02EgppkNo6DIFZEChQJOEcEGi2DbQ1aWRCohYwHbbzSBDojtfFgPSXpZTpoDKCmL+waQgMEQVy4MFgPTgl0RGhY3HeCsGjAF8m2ymLKYAZsW5MJ0fgQz1SkrGkiQhEAbATYAD2s8KbDzQAGsRFazQpl3PSZIwej9xpBSDU/cGww6iS8Hvt8gpnnQ+/4+ET+k+GpqSktLS2RU+uKse3s4JfiGl6G/u1Aw5o1Y3xA6KjmRVlVbCKiwoxs3CXg3OzrD/aFl3dhY7fEi3L8+Ze0+2e/1sGf3auZJ1/U0sEj6neX1ONDt9isdXmpdkuX0fRkn4KMwNDOqSRGqeBHAF1JYLQNCskslg1OPhtlwSEwCJhIHFCCUha/vvO+ZAD5t45QF3XU2XiqNr/vj3TurdfpvL+4U2fefL02fPhD2nTlJ3T2nbfq/K/cptM/eaXWX3ChqpE1xKIjb4iYGwcPNyTODEFFposRFZq+IFp5a4EMjcWMuaEiGkxk5Njl9bHMYJFxjlxqbZXFHoUl2+cB2gNjgy+B4St1oEfmZ9R/Y7umHrxfB771Q+392/+hvf/+b2ymnlafNSI59oq04cPAZEUEakBComGxxCCkESEqMyCJtZIbz9pjkMQ6FBu0PmuvEK9z0slae9G7tfmaT+rMr9zOwesX+Ub7U1r/noulU05Tjw8K3VLUY8mVmoMRcBAGpIq1Iw7qxAfRYN3F0oK6u3Zr4p7f69DXvqej//CvmvneXZp/+FF139ip/swk07CkqhOqiRVBpCJy8hz1+QDSk1ib5RjwvYMjY6qUYxkdUTVW0/+Cyv7dmt+6VeM/+rkO/uO3tP9//4YO/9O3deSHv9TMY2z0Dx5WYc0XZr+rECudTNXMDXyf7p0CpBJEIS1ajMgLojD+SKMUORUIjJA7UMHRZNJFGV/IhCAjYGrayLFECXTmFbT4JCIIpCwLBS54IxMl/bhesjxBTbEjptSGd+sgQPpgS5TMObH19C1nORiU/807h+ul7nOdi7pVT90aiL4Wq0qLPH8WWCdzW87VNGtl5iMf1Mxnr9I0h8hTt92gaQ7t5267RbPXX6+Zq6/R7Ac/qrmLL9XseW/X7OaztDB2khbrNVrqdzjEkPoLPVVLfdUcBNccPI+SyxrWxNqRWmu4tmuMxzoa6fDMi5rcay30QlMcfByYWNDOA3N6dfeknt1xVI+9dEAPPrtXv316l+594g39cuvr+sWjOziI2aFfPbZT9z3+uu5/co8eeX6/nnz1sJ7fMaFX9sxo56F57Z1Y0qGZnjhT1Hy3Ir9KPgzvVx0F676qanV8GFOPqIavwVF1FMEzmPUk1cwk9wTrX742CSJf5W2mwmTzTC0AFM8CWmS+pClKumAPgSqCBmUBoFo5OmrGorEOD9QIWzvEMqQ/mqzo8kAQhX3SIBU06AiuYN4dK/WWYWu7iLAaQwkSmr4kIQVs0UCVSkvR+TnDnAzChC1xy9iiRMjmAdl4S/YMHPqeDLDlhXcSHVLTmTkz7mdmXq4RbYT2xnX8BmR3YoKIRTUhP5+K42cEbMClUcKEcgzELC3IhesurrE8JuioK2Gouua6c/1hVKJWv9RaYl3OL1Uc6IXGZ/scUHe1+9Ccduyf1ktvjOuZbYf0+Mv79eBzu1mHu1iPO/Wrra/pbg4Mf8nh9N0cVN/76GvoXtcjz+7Ws9sO6NVd43rjwLQOTMxz6N3V3GKf+RDnHtwTrMPRkUqjHIKMcJ+MsScY4x4dVdEYz+IO91WZW9ISsMD9Mkd+s7FGM+s3af70LZq74G0cAL6PQ3oOAq+9VrM33aTZ27+oaf+HJrdCX/d5zXLAP/eByzT3tos0d/qZml63TvMjHS0xD35++l2Q/2lQPjdCnhvPFRdLwZx5Cr2uFKZEZlzDlvE1bKRh84EUowDU8iYj6bS3u7lSaBu5KBFSBA09pEfRsPh6JoMeN+YPJRWHtDa23t72tbChkdouUVFYkQEQuGKUY0MDKcLbAg1cAaAstItJK3O9YWhtKAbi6QBZPwAAEABJREFUxDk+qAJYM+wP3nlZHwMfjPrEEc/K4PpbjAizbBsPOjYXya1oWkGFyNAZ7eikt1+oU79wjc6482ad8YVPa+N7LlGHw+SyZlS9mihc786Gzdrw7kvYg31WZ9z4OY2+9a0qVa3mPiWY82H9ZS640L3JhOK9BhDBqHgHz7+2TZMPPqaFl7cpFmZVI+fpSRAcmSis5M+SCNLfKRvMW+BuRAf9KjR25jna9MErtPH971e9cUOaiHtS7fqTQ9Jgvjw/ZgzIRcAlvqyceeUFTTz8pGa270dUOBAE2B/V5F3JJXhKSj3sC+9DQ5f9dems09pz36JTP/FRnfuVm3Uuh3ZnfvFWbb7qSm145zs1eupp6oyOyou8z3uuv9RV37/Nxr7Ley/z3ucEfRkKcoN1PeycYoyOaeSUU7Xh7W/X6R/7qM7nS7a3/+VX9Ta+HD/rc1fqpIvfrZHNp6vievh+lCp1WYMFnMMnZ2UJJJIiJAU/bjUsjcQepkrqrSw04UQgqFBtyxz6HuCpxDMQiudrnzlZXOpprrugOQ7oJrjGe+66R/u++xPNPPGU+hPjEoeGYl7L4BlP/KxtXqLniGA8lWqetYYOe4CxsRGNcZA6MjKiqq5spfBiCBGur/mFBflQcGpqki8WF3jk93R8wbipqWpGEmK6hqAIBdqw0hgY1IJuSHv8gJCl3E72QZbvXAKgshpAOWAETRDMWMY4UGVA5lpaxlbLEOkVNki9rRqQeWJHBDYAgYshbWna2CWgbYtOWDZAa78BSKkptEWiNdixgZIStcWy7D3H4T4tMbQGGpoXNQVlWAhPVZJBDCAiFBEwaoHrghFVhbn0PeR5lZADxigQ2wcYyGT39IIK9A3v8TczZh2qtgZ4CDk3BZ8WiOmUIrAoGBpArhGBVgkWN+BWbWnpaFlQYJ0QMMNqO2Agg9QA0sYMBP3hDiFQMwfWRHJNK0rOFdij5sKAbAXk2FLRNBkvhLs8N8aiYEn7h2qo0qC01jHw9oVSKzQyJG/C008+9nXnA5/EYakasqXTT5TGt9HBrqzDQeFjM+ssM5hOGCiSaaKmCB+Cum00TW5D1UDY4uEk4WAbg4PBEgUj94kwGq4JhripHjtKGE9RXr5QWoLArU5q6WVelIaDcIcJ9hK2AKSnM5JTU1IQDU27TMG8SXUfhmV1ELGBZZny5hDxI6xTlqBdOT+wK6q1hoHINEAVQAW1PbcoLVfSKWga2zeU28DXGAgDDVXLUmVJWVLZrAy9kh7eML6WabncFMabtq3OIQ3KvmLYmorgCoeXgLFBWRC1dugI5t8QnJtf0NGJSR0+eiT/c5EuG4VYtpJflIG3X4Jr16zRWr5R9G8J+kDQL8MOm/8quCVthF1EQzQPSzrxeuHlLL456x46pPEnntG+u36lIz//jRZefEVlclxVb1Ficxa8wCtsg5e0D1x68PLWh5BewUEshzc4ReMEGPdE98u1hCIi+UYHnTWU+UoKfjQsRLc9EBHq83Lv1aEeGz2NrtXYhRfqtGuu1HlfvU1nf/l2nfzxj2rdBeeoc9IGdTZv5rDqvTrr1ht1/l//qc658xad9KEP8q3pFnXZPPTbDymeJjk2EPTLrJGLFIzLNaBCFJoIGkghS4AdjqOVJY88WalFnilRrG3BNkgSZSPuo76CjVAw3wIqNkTOp8NhSCzMafHQfh19fKsO3fM7zbzwmrqzC8pCyMg1CNEkrbbjRBFtB7YB/GI2pA99pDE2XB4NCiy+zELrKvw8/4UNV3Xa6Vrz3vdo83Wf1Vl/+WWdxWHsKdddo9H3vFuFeU87tsYVc8y+jPkMRVWrw4NuhLGM0AmfVVSzpjQ5rsWXXtLRn9+ng//8HU3893/RtP8J73/crYVHHtPSttfUP3RY4gDUa5AloKquVbHpizE2fhwM1WyoK6A2XXc4AGQe52akfbvVfeF5zd9/v6Z+8gsd+eZ3dejvvqmDf/+vOvzNH2jyF/dp9pln1D24T2UBe8ZY5I8exSs8wfNEusxqO7dJtTTjEXxCNFZuE2yCrAQNArPeGEOKiU2v9ENR4ApmjWnRMg5xBeQSNAYE6WbadoEgItA2tSSCtwyULI1JLoeCjiIqVUAoUhMRighoe0fSVVVJQeVeC2gun0p01UXmfyK2qKIFDOZHOATgw+Ech+7+DaLJD1+h8Wuv1sRtN2riS7dr/Et3aPKLt2vqpls0ec1ndfSyj+nIRe/R0bPfqvFNWzTBIeB0NaoZAvufAc/OzXMYuKgeHxrUY2a4JqIECVTRUSHvfh6w1PLfDJzkcOUQB3a7jyzq1b1zemr7uB5+/oB++9Re3f34bv2Cg7+fPfqGfgH8cusu3cPh32+f2KnfP71bj724n4OVQ/Kh4c6Ds9o/uaQjs11NLUhzfQ42qhGeNaPqd0YU9ajCa45nawCV1xmHPlVVSzk/4AiJqsRcOXAfaHhRrARRLbY8ZxyGKtOouNUYd3JICmA3g4KftBBGDSRbWrkSO1YSUoOIEaKAHZnMYPpAU6vAHwOvdRA+8PQfLIHGQopAgz+dwhSQQVmsMuCi8E9YnI1YcMriWK0IT0yLIkJRNdnYJiJAAFUGuAYXNbgPMs0oeD7Kd6hz4hmW5tDG+VxjTKIXUZr3Xl/DXFp5M4eIzePb2BPffIIoRCSvCAaQYL6hLQtF2gS6UDQhkHguMwRybjlLVBGnqkJh4BkWgFg/vVLxgTXkvyHp3zCcmuvpyPSS9h9d1BuHFvTqnik9t+OInnjlIGt7j37z1Bu69/HtumfrDjX/DPkNPfDUHj383AE99fIRvbhzSjv2zWnv4UUdnS6anQ8OJDvM1qgUI3yIHlU9MqYO63qkM6pO1VFVVSr9UJdDhnlgerGnSYNqTa07SVMcEk689R2auPiPNP6RKzVx7ec1fsMtGr/1Dk3cfoembrlVE5/5vKY++glNvu9STb3tnZrbcp4W1m3mgHCtCn2UCNEFdB8IMSGKCFCVIJcwHaZSF1wOc5Uif0RbhbAPBbYhySDiKAlRSksWaKqDgJQXJAk1H4qsx8moEdOGir0db4gbz4IpBhqso2TTDpFaG7wbCkHSxgB2ucSIWWBdI9wXFIEKNCqYtsJTG8aO2FjvodjL+XMXKG3QhQJbQ4Hqi6vJe7AoWGMx0tEgZzkWewwWHGkWgPuCPO1pUFsKEVTTE8LqpJO04QPv0dorP6qxq67SKV++TWf9zR/rlDtu0MarP6b1H7xUaz92uU666dM6/c9v1Wk8+8cufpe8V+jTX5+YhawEFNEl/bklOohRRCicJ89UBWt13z5N/f4hzW19TOXIQY2w56yJUwE197oxjhnJ93bGgbPM4yYaPUSutWrDJq1/38Xa+NEPaOzcc1XqymZSSAluoJ0XXSsL/eQ8IY8IFQ7j5nbv1uTDWzX/9HOq5qfynumgq4HKMQzYVwQwLHE/LaKLjado42Xv01m3fVbn/OmXdMatt2njhz+ssXPOVbV+nbgZxd3Aq66AccZHx0CyqAbyiIA0VArfDOgK19RpK2pVa9dp9JxztOmyK3TOLTfrLRwOnvPV23Xa1R/XhrdepHr9SSrMo0KuiggAGmyiL3iJVitKgY/km7Ywx57KgmwAkCtqPgNthYOtDX30KWcfWPhcU/ic0Z2d4qB1hw7+x3184f09TTxwvxYP7lfp8hmEQTk6IVSRnzEhRDJyiQjVVaWa9dNhXz/KM22MvaAPBkd5X9e+3thEhCJYHQTzbwxOTU1pEvAvX/RW/MagsmBENRnZ0FKlbCSwxzK4B0XsBLWFnJMyxiWCBsHKFnZYMxbzZOwZTcA45B/RalhsYxgIVtKWOW2D6RPBQFcGUZ1jWWFp3qxzDhMN+JoZSBNBo0iThiTlJkgxH01WgxaHVbWx1CADZUk/GgK4HwPcahsMBzGtg80aaRVJDxpzhibfVpqCll6Fmowa9fG0TRupKVsBywJl92oLqqQG85jMiRoHMKzQ2dewQjSMvWqyMRjYDXAawjikAZPBXEEyDa0Qiifa8HXApVIhtkGOAS2DuKTA8dVxQnG84jhJtUpiP2XTtq22ETW9Dei0GDJpGNF0mVLTySaX+mUXKwyNeNgec0Eaz6Yd2rRBSutubTBUw7INlBUDgG0qAs8mDBQtNQDXxEMpkoYOYstjQZLV4pV5mrciaAyggShThR/URt60A1mDW8dkWtp9QlJTmrGOcTVrSAMTAFUaOukPF/fBWHwjF9NA+h/rlXwTtGlTcHyDM+FIFeJYLaI/6LvK/hhL8lqtRo+MkKvExzGZzDFW+KWddRBEoj2mHuuS6hNa5lh73nzMzukIh4H+T0WmpmbV9Qtr2Be3DjGpqjsd+Z8J+0Bw/bq10KPyS7Hm5VjVtSLoh2pbb8zkAtNnM+DrFEuLmt+3V0ceekj7fvRTHf7177Sw7VUtjY+rz8u4119i48C3aIUtC4c3wZalsDnrmyeWY5TMOhk3CngIFfolU0hbNJToO7AQSk9Z0lgIuZwr9FCWNE0qi3ohDgRD+YFCoZFNp2jz+y7ROTd/Rhf+8a064/Of1bp3XaR63br0CDZIwbxVnRGtOec8vpH9hM7+kzt07p/fqbOuv1Yb3vFO1WMbeDCG6irYbFREDcneJEeFLwkpg1KClMimUpKiFGB1xYCao09sbUn7Zt7g3Yn69OhtktAVuWCOzJ4FbT83iz1rq46iU6nfW5JmFxV8YFN7LeVYBgcAmGLhAjiaQU1hXrzBLcZpT5+tukUZSg7ga1JX+KGpa3kz3YProSvW5eHgGVrzvvdr841f0Jb/8mWd+ye36fTPfUIbLrlIoydtVh010NdIh2tGrNEq1FFh3vsKryny7zDKYL11xw9r/tWXNH7Pb3ToX3+gw//9W8A3deQb39L4D76vyV/+XDMc7s3yQWH+6ac1//LzWty+Td3XdyReePVFzT77pKYfeUCT9/xK4z/8gQ5981s68Hdf077/3z9o7//6zxw6fldHf3qPZrY+oaWdO9WfnFBhPvlMLrGxLB6foYSzZC7AjDWvmZXoska2NAiH8widXs2KMYcBTEEKSqZtBsrE6DNGoxuG5gLGCjmsSEVkJJoGtKLgSB2qknZ8IIBMgibCGvxWxk5930JZzZkb91xRt+prIXqaV09z3E8L0dF8Z73mTjpNU+deoOn3XKLpKz+iqc9/RrP+DcA//qKmv/IlTd16i6Y/i+xjV2rmkj/SjH8L8PRzNLvxVM2OrNUUB4Az88SdX9IipyCLHPhyGsHa6KlTF18KCRysmz4JLbBOphf7OjLX1d7xRW3bP6Pn3pjUE9sn9PArh/W75/br3qf26JeP78pDwF9s5bDk8df1uyff0EPP7tMTLx3Q89uP6LU9k9p9cE4Hx5c0NVs0txRa7HJP0XNVjaqqRlTzXK15bnT4gNrhnqtYF6FKVQBeKIVraZBSFhHMWUjYSSEBqJlpZYkB7zXlObcSjUkQWloYr59c1b0AABAASURBVDE7JYYwNqQBPiWJoPPGPgn88hnA/cxiTYumwYZKaogLgHVpIGyQdGAh7kUYZE3b8jCBrJJooeAdJCRV5GZaqRFBDRiQi/sjILI+WuS0VQsFLAwCceF6Yq7IHyxCiqBhjmibECKMFy6GljV9Sl7/xeMlhmWF91HeJ9g5tQY8ZqAvghgKjasjmUaHPZV4yBuRw6lkXNyQFeeE2hWW0O7dMSyBjgoiiAGNgeMhwJnWDDIlNtHYECTHNzygZ0ZZWThEUhHE47lZVbUC3FfNgV6Vv506s1g0PtNj/S7ojYPNbxc+te2AHn1hr+73P3/nsPBXT7zBPbBDP3/0dd375C799pk9euTlQ3pmx4Re3Tut3UfndWiG9c/9t8ADvc+6rTjk7vBuGRsJrV3T0ZqRWqMMzV/iqNeXf3tpiffN/FJf8+Q0P7aeZwD38lnnau4d79bspR/U7JVXa+ELN2rp9i+pd8edWrztNs1e/3lNf5pnwAfer6nz36Kpk0/XDO/d+RjTokbUZTL6PF8KffV9rXPswfwVRYBlEHwLoJR43g3JR2PleYZ3dSg7hRkgSixfBtsloLCnafIosAYQ1Z6NT6RNDGWY5vVDIJGjNXKBzk5s0MYU/VpvSJFMYUxHVMzdCqnl9AeVEpqCL0guDu3xmB5CQWu3gSDMA2qg8MwmhIJ5qnimCey/FVy6XYn7pwDGrXnmUoKABgU/xAnJ7/2Rc87U2kvfp/ptF6o683SN8YXgJq7tmV/9ss79m7/Q+f+vv9T5/8tf6+y//i869babNPbui+Q/6dInuGMW+m5uxeX7zmk7B4Np0W+wFvv+jbynntLkbx7Swms75L1Bp4Qq51t6mLVA7BrwrJGljA2mqyhco76quqO1F5yvkzgQ3HDxuyW+PM/9D3NXALkwxhXIJCEKQMbUQl7d6Wn2Fs9p+qHHtbhrr+q6pzoqVfh2Mgfc6JMk4KQedA/9ujO36KyrP6LzvnSjzv7iLdr8iU9wWHeeYnRMnvvMhT2/7MjYhY+470tCyH3L8rpCVSlp+GA/RhIyVHUt84Hc9p7zPnPV9/j8Hjtti05+/wfZK9+gC776JZ1723U64wOXa/2pWzQSa+g5JPFUD8ADUkFWBHIVDBVeK4rZBBoqiwdbX1tsQsy98Idnb+fWeoPnvGdL54YugOLDQfZg/YVZzfIl7uH7HtCef/mBxn/zGy1xONxfXJDXiLvBVXYd0PRCdYfBVNRD6PA8G+ML4jHmecQHg8ynKOnHaCC1uLSkqekpTUxNam52Vr28Dmq1ymJ7QzLZDLgBZph0n6q2MRuDRJHFqohazRVbBkGohPTY7Kq2tNqWwwDKrQHyD9ZVNu4COM4h6AF5XqPjlCcQOKghVTgmpjFpcPIexMAm6QEjif7kGUA+kKabhDQAUawJMEBthfDL1RbmrDY2rKTNL4M1BhEqEjQs0VAtcvqGCATURjnojWvUCNoWA2rLrEaWG4bSlYxpYDns0Epk14BWFGxXcAMypdk0koZs2kbifH1l245QFZ5LA11irkPitsFkmEF6WdDqGoSUmkaNYLnNWFYui6plUvKcalCGgVc4WGbwFWjtMuaQbmxt4geJoVV5pEOyIRpb06vtPCGYO7BBjmYrwzLNbWFBC02saG2bCK3KgwrohGx4+GFP7OwXTG8YNK1lFhlymJhmX42rhhcIA1QyNE88em1lNk2ZtcjS33T24n6wHdDozRVyb6DhhnmkXaANKCKlvWMoZUGbtqKEIZvsHtM0zClA3ODAAzCDuWvQNBt0iBPUgqzNilGYUxOjbTUsjQ4j+i3L84yg8R8aJlFoh0CyQ7qVR8YX7TJ4YDle7NUW8y05RBmLMRYD0gEPmXmFCSDlx2J8EJE1rQ3hmfnMA8mwut8u35rNzMzq8JGj8t8QnJ2bI8WiCDyK5Jd8zx+AFBrlZbduzVqt5xCsORAcU8cbAF6GVR2KCIlNQijoo2QL4VdwxuzxEpzYvl177v2tdv3wZzp6/8Na2PWGevMz6rFp7HJg0/WHAZx6zE9CjqIgWa6OnsHdn8UIiu0wK6lohYlQNlUa2BdRQuGWhgpVGh6qA1QGHmYRfY2MrtWm8y/Qlk+y0eIA6pw7bmXD9xHVZ54hJgBLfMnXcSLcytmoZq7WXHSRTuXwIg8Hv3yLTv7oFRo540ypqlXzCY3PRIqIBAKxTYIWUMKsqcSCohfJ2DqALrMfZWnsmWgs6D+VJTVwogvZgquasqRtg9Q6C0vGDPWRsQXmw1OoSwjTIjPPQz22FjJW9Rs4Bz4BzlpwgogIRVQKfzhgvIgk1kdBbguvP4PvXUdMGUa+liFLlP0EMkNJmeVsy0fGFGecobUfuFSn3XyDzvuLr+qcP/+KNl/3aXXe8y71T94s/3Zn1IUuQ0H/VQETI4IY0IW47HsVrLv+1Dgb7+2aenQrB3i/4mDvRzrw9/+m/X/7Te37269r///xP7Tv7/+H9v8D9D9+Q/v+Edrwd1/T3v/GAeDf/rP2/7ev4/MtHfzad3Xo336iI3wDPfXII5rb9rK6hw/K/9NdeHarkIIxqFJPAsKXLcfqs4E+Mk9hYkw9H6Ttas0Qm/AYZELK54IonlPLGyA2escrxoDCMgxFcCMDshjy0Uy85QmFNlZooQMRGYel+JoLN3QUEaoAq2Ss1MglIsSKUAdcG7gAVR2KmtHy4atXuupHpf7IGi1tOEXzW87X3Lsv1gz3zfRnP6mZ267XLIeAC3/CAcCtt2r+2s9p7qNXav69l2rhgrdp7pQztMDhwWKMan6haJaDbB8A9hcXxY5cHa71mPpaR5/rO7XGwCP0FyW01O1rZrarQ+PzeuPQrF7aNaknXj2gB5/bwyHHLt37xE796vEdunvrdt2z9XX9+vE39AAHgFuf263nth1qDv8Ozch/e21qrs8ZetECN1DXpw/RUVWPMM5aVVWr5p6IYNxAFRVzUjWzxPx58hHLYJoLC21bJdagYOAroyqUoFBEAwqMoGkVAUPNdZTXrAhWEQHYokhBT6CmL1HMyGJhpiwDwraBHp62UWVbhMohknPj4RTmNmk3gG1s6HUq6xi/EKQcbLrymBwffQQaICJSK4pXcAQ84DgDPumSBrIxFhLEIIegryKsA+kKWsRJEAogwlgSOBRMDiS4CLIUKLCYUWj3ibippUGNFhpXKvb0aXvAPBpMbNwA3SBq6HwY2Og4IEZjKAICrcFAJiEOJetQcjEBkGdykMZ5+SCwpjvGkTSN6MMIqOpaVV3LayvqSlHV8m/eLRFjlmaSA76jU0vae2Rer++dUv6tzFcP6iHfLxwS3pv3yrb8p8j3PLZdv+Xw8GEOEp9+7aC27T6q/YemNT29oAVOCQv3Sc21HqOPNewp1o/WWlNV6vBA7LBHicUldWfnNT+zoPn5Rb4sKJrFbmbjSZo9e4vm3vlOzV16ueY/dpXmPvt5zd98s2Zuv0UzN1+vqc9fo+mrPqbZyz+ghXdepO6Wc9Xd6PfDiPoRqlhreaDDUGFV0TT3ZAhStFJUAJdMlIi0AWlQIkIYNiAlqRWlpN42zfwyhe1KgC9Aqy/2hDY2KGkCGeMOJSNYNTda0bBYAUM0Wufa6Agv2cF6oJgWxBCshqfai8QQKMmkIbO2a8gyh0hoFEQqgJ/hRbKiqlRz8BLs6+Ri2cDftMjSfIIYSpHFuRKRxZo1WvfOt2rdxe9StWE9BtTRUVWnnqK1F1+sTR+/Uqd85nPa/KlrtPHSyzRy1hZpZFT5+aZiIL5eBR9I358G501oFcuE0gy0OJhZeOUVjf/6fs089by6U1MKfvC2lZpCvg2RrbmAanCRczcwEL6Y3KRNl75XGy+/VCNnnqUgH9tiroFhEdNL/1TuP2gRCYattiBVFhc1u/N1TTz4qOafeUman1JdMadkVEuqgDqkEbD3qxHMHPfopnMu0Hmf+aTOu/NWvij9nNa+62Lm76SmDw7tijtw5/i5hjuLSiVCSYIjQhGGSqLP0HJJmsb2gc56a0ldOHkg7WeGUL8zqjUcUJ76kQ/r7C/drPO+cptOv+YqrXnbWxW8o6MqYmpEONEdAMU4QkVQGS8iKbkUk+hlGbR5kDzncjFjvWmAGZGQFVGygWkFPFbUZS667DkWuwuaZX928KFHtfNfvq/9v/iV5t7Yqf7CvAqG3qMV+w3CgDMFmohgCipVzH1d13wcGMnPSWNjYyzHEQ3f8wy08nxhv8Q9MT09o/GpCc3weavH+is6psQyn3ObrIUNRJtPICckrWtyJt4cMFnuK4gS2LYzbgWdeV5F0Ah0CWqm2DqujatshD0iFTdqCh7wuQxUFPkDkYJinxjYhRw6FTZIJlJZsm2blvG1XIbWqyAxtKb2TnAsQyvHhB4IZGUrMwqF0RDMDdySxqsZDL4ZBNwoFAFBFRAeF2AMa5F8P3rSEBOiydPhDA4lG9JzhImADThXMN3YDsd2oCCLDZjYf2hiHmNUxBBgCnuM6DU1ESFqglxwbj5zSSEBBcBHBrzsa8ApIhTRAGri2aYBFIjQIQ2orEWII0GhtrC+kBOSIREfeXFMtJAyPQDZqSBNYzUdmYfMisq4RRJxaOQykHGrmV0JqLLSpBhMTfKEDUmeUL5CyIA0jGHCAg1FljTZt22jxqDRaEVZJYmBoQ2W84iVk2DVsKdkslkVB4nnUCvDIWsqQmrqjBG2COr4emzcVRarlMdGMW9Y5dEyx8iPYR3W0Bo3KAU2NDSi/7y1bTqe2NTqE2v+r0tz4le6v1knJ5YPH6jHxWliDkfD4jftm7nR/E+0drDZcbGbteZDuOmZGfmfCx8eP6rZ+Xn12TjQFQsZG/xo5ZfZKN+ArVvLRm3dOq3jm8+xsVHVvAQN1ocqZbEPQw3WrMdWiKd+T336GX/p5XzhHvrxzzXz6JNa3H+AA0H65KXY5wXd5wWMq3oZwz0DyB2Xx0rmFBFmWc7ospX6SOwneEhqYwORktQjChsZos0VA7P2Q+2MU+KNZRDVH1LWrd+s095zsc698bM676t36rTrPquxiy+STtogf6Dok6ux6lDxSx+IIBryHD90fcqp2njZ5TqNb7PP/osv6dQbP6M1736XYt1G+gu7quJJVofzqsgjAAGhQW4eSDTJInO1ztoBWJkjRWm64A/Z1sYafUOkLsJMM499k9h6A9RDa+iC8eBB3hMXRVF3pLERqarRhCKUkA20XBg3DiRVzAF9+T+T0dwUbo1f6tGw2OT14Xky6xdpYaBNCPypsH63yuHN9oMNbBUqdB5VJY2tUZx9ttZ88AptvuVmnfGXf6bT/vzLWvf5T0vvepcWTzpZc53RPCAs5K2o5TglA0KxvnxPcfmaDzEL0yrjB9XbuU0LTz+pud/dr+mf362JH/xYE9/+gca/8V0d+dq/6cg/AV/7to584/ua+Pe7NHXXLzXNYffsI49p8ZVXVQ7uVzU3o3qpKzJWTaqRfTKjDNA/aQd4AAAQAElEQVR9GgTNZJFTjlw5UFlCY4YUTSVgG8gsMtg3GkX6NyRxsEuaJrAXkPZaLpYHrAHU1tJaFkG4JoiSuRsPJSWpoB1AQZ8VokkhJDsaJMgAGFtIfTLucRza5dnAWZy61Vqu1SlaOPM8zb7tnXyAv0xzn/6kFm65Xgtful0Ld96h7u23q/vZ67TwkSs1965LNMOH+6n1J2tKY+IsT/Ndyb9ZtLiwpC6HCMyEWCrZZw0xOtpRPTJK37XmWfAT89KBya5eOzCn53ZO6vFth/X7F/brvqf36u7Hd+mXj3EICNz72Bu6/6k9evT5A/mfNbz4+lFt5xDE//nCoYlF+e8Iuu9ur1Lfv+7IuowI+adivdJ10r5/Q4KWfO0S+BIk1wHPPvlZyXr0/WBgijBsaq5XPAmLmAkmEG2jRJ40awwSPeGtQdjYL/Ny/OynyDoRx6Yq5oGhQEr9INrATk2sUEAt18wXW+OyLE6r5r6WIkL+oSt3J8E5WmHsHl8xX5TFKAJrwIKIAW1NUQkhbmgIFXwLRACQGR8rOFp3aP+qxg6eVhilveVAMSALwNMoSoQ5Mmz9095ybCxqwNLGpqEw8BznxQ4UVBtCCj8jZ9DnGhgXViMWWl2IZB+EEYEXBC1SCLclR5Bt4I2tpSgl7HPwGhRrDK2dbT3fREh/sC0JYwQUmTakCvtoJSUEFQrWdHiNez6hC4fePZRLrP+5JSn/af3kot7YP6OXd47r8Zc4WH92j+59fKd++ch2/fzh1/Szh7frnid26X7kj718QM9uP6Jte6e159BCe6heOMMvEjdPXVWqwM29xLNfIX+ZOc99Pud/crzU0wT3/tFqRBPrN2rilDM0ceHbNP3+yzV/9afVvfFGLX3x9nyOzN9xi2Zuul5TPFtmrrhM8xe9Wwtnn6vFTaeqP7aOq1HJ7/QCRTcqns+oEpMNWBKypGmcjcDFjaSQCwITQESIaiEQUmlBYCRMr0wal1ZnXAhR7AiONMAVmpaaRL4Xfa1tprZE4mKPpNxYVpII5A0IyrKQoJrWlAbFSuiM7WTUCDxeAyr8kOEaEdBSxauttoj13/NvQr34kmaeeFwL219Tb3JKhTUfIx1FVWFfMn/LfCjn8E03zGRwn55xmkbe9z6NnH+BVFeMmeBpADkyIq3foIoD4Vi/XiJm4RplTnXdxOf+C8BxE1AWgChcXwjHMvSk7t49mv4t7/nfPqylPbvooJsuXdaAfUpmS152A1yDhiWpmj7cj1MMvkZ1LmvfcqE2fOj9WnvRO6V15BdYk5fAUHhSC0A1IgVvr3gbKnv0nCweParpJ57U9MOPa2nvXtXMaY1hTc75viDDCroiRnox/o0cCJ573bXa8qVbtenKqzRyzjkSX+Q7c6+lPv0XMbf4uF+DMiFTBhQraj7L6cNYLR7QzsF0A0HesglZhXpcX38h2yW5Hh2E/0XR29+uUz73GW350zu05dbrtOE9l6has5E1UNShz9p25BLG8ARCB0FaAXKFBA04pWUjUxbTBWkyDgBRgEHNeehnS65FPfYePdZkH7zUXVT+jfPHntLuf/mB9v/055p9+WX1OCDGUDgMwmTkZtzEYl6siAjVXOMOMMqXjSOs0VE+I41ykN3xF4Dk5VwaCJ5tS3whMiP/h44zfDbyL0VYR0fK0jBJZlOacTdtSkRIpbi1TZQGNOSVvFYUcpSd5IIWM1MtEhKzQAzpgQ4hniu5YaZWtUAEaloNcKsR3sqS2qQ0lC1TuOl/vqyM1Xo5gKFlGzQQnMDeBgO16T8Ax3sfLxm4v1nIE8nfPIqjncjD8hPD8dbHS+zZSJvW/Imu5so139i07Uq34UppdSdAq8aXTDZYgnNNQh5X0a2StfyqvpusjxGJ7xqs4OYkgJX+QD+4YRGtrm1ceTE6GSBiKFQW30xATkjilPKACkUY3B9AZ+4n7dIklluT2KaAJlnwoIZW/iAlVs7tiv6QttVKk/YRnhqWiJAGoKYMrM01swKFGRlDFMYBgi+gpk8IMwDiZRFxSwvDPrCRIn9UeHCQbzMHasKDBtVyg+wDZC68QEVMBVbIBjoNZIgzQexsYrFFK4EucXPfdEkM99FAw/t6BLkFOgwR4o2T+/faUAZGjB4x5mgGdOoKJsVOQFtb1vYZ04mtBAtRDvJovVajjOG+khjqIkIRIRodWyKQI3RrgMzqCEm8SZO2NFQGeqwR3tTFpUVNzkxzIHhUR8bH5T+EW5i3tC6FjVMfsq+KF/wY33qtW79O/u3A9RwMjnFA2OGAyC/ByjsjhZwq7bC/wpwk8NJdmpzWUTaIB351n8Z/8RvNP/uSFg8fVY9vQ/3hiM/F9NXUZg7tCU8etNQiBZVOfF0DJoIWECXIGw6KiimtIgLUrBMIrjOppYjGNuizF/eBiIoPiuiReV9Rj2j9eefr9Kuv1LlfvkXnffEWbf7oh9U5+0z1Gf/gnx3J4w/6CXZAVaUARPGmSYydTy8yrvjme83b3qZTrr1GW/7sSzrzj2/Txis/rPrsc9QbXUOfoYpYEaHhD+mIsRUkQm5cJBUFLbUobxcECGFEAXkOPSceNJkhdEWBm3UpJx5OWUUfQp0IeR/zHmDs6Wl2fFLlzQ2bnahD3ggrMMKeVhGRYNrxE2B6fNt69JlndPA+rvuLzysWOYmpKmGsjNtlvpmnzEsU55EbNzklBaKQGGdRRABSNnUNJo4kz3lwUN0552yt+9AHtfm2W3T6X/2ZTmOe111ztfrvfJtmN2zUfIS6UaR2nitjuRQ1HwSlqCoAHH3V/UVV89OKmQk+6R6WjhyQDuxV7OWDw943pH17FAf3qDp6SNXkUVXTk6oW51T1l+Q5qtgcRptnkUtR8COPjIl1KoZm7MUGqBocyZkuCjNF4IZwy4QgEAUFrWX5fCN22qcMKQytgh9ETYvMtBpOLk0OAbkMZWiHmG4iQlQFrAptMqwwcAE0AOtTzVwiK9CqhLrPsgC43r3oqLd2k7ocAi68/WJNXX6FJq/6pKZuvF6zHADOfflOLd1xh5auu0nzH7tas5dcppmzuY6bTtdsrOUgrmh6ZkkLnAZ2OXgVBwP+cDFSVxrtVKrBhogqP3NOz/V1kAO8nQfn9OIbE3rslUN64Nm9uvfJ3frF1tf1Mx9WPPRa/gbg/U+9oUee26NnXj2oV3aNa/fBGZ6Tc5qaWdTCYl8sWfX7HnetqgYYY0iKCFUAg6QWYcFlKsp13jQSUiFq5hsCx5W0XFgbaeMGvV3kJmmaisjuB1Lg0mJRiIgolD/WIYMRZIJZE4QQUQAlqC1pB21/d2+IMAeABUSEjEUx6T4NsFlzPCSFlZgAyUFom4qlF33DME8QGIb4cbDA2rjlo5LM5pTY1YwBWhTLI0IBnd1Am4ywxCMs8rPKnPUhftDZT2CqES7RwEBgzBjsI1QlCSkiFFILjq22ILW9OWwEjaSxg8g5QWeVWAvOCZYaamSDHopERbFcoyWHGCKdGJ8HAmuXIgiqrDNGl/2Wxt90oW/xbEvacuyoSsgGW/wjQhFhRhDUkH9oFJEU184BgJAQKhO3jmeoqpqewrel5rpFU3M9HeYUfvehab26e0LPvHZYD72wJw8K7966Q798dLvufvQ13ff4jvzN3CdfOaiXd03ojQMz2s99OzVXtNhnMdQdVdUI9/eoat5FqmruxUo9DgUXl4pmF3uaWeprFtvZkXWaO/k0zZ99gebf8W7NfuAKTV35SU187guauuWLmrrzK5r64hc1ecONmr76U5rii7vZt1+kxVPP1NLIBg5pRhkSc8x69bO1z9g8Ti4tY2PcjDjkn5JzYbXcGNBJ1oWUWJRQRCSGwMdkywtMLalHDp/XyGQuiIIEhlxk4NpirogQGQISJA12oaYUNbLWn8GkwOoG7CnZKBRyiYiWkiJMA6EsRiH/wNI/4eGk5lmCjH78gazmAGtx124d+NHd2vu//YMO/vd/1PhdP9Ts44+qu3uX/FtwYo2UqBgKc8cG0GPNCI67YZ3GLrlYGy67TCN8oVrYD0SEYuBTeST4YZs+boKGtRCOGaGIAQgaED62NxDPMQ3+zyWmH3tcE/fer3n2qFqcVaXg2hfAOPAUI0u0qrHGUNNXB01F3NGTNvMF8Pu04dL3qXPaaQreQyJvRVBDompFwUUNMJvk5kvbXVzQLAepkw88Qk6vqb+0QAJkxYbMB6/eW9YE8rwzgepxT6y98C0656bP6Cz/vcUrrlB1ymZxk8h6Ra3S5tAPQgUN/qIM5j0XI/0jajWmmpxMWW9bw5Du9+U5TDebYkiKUnCI7v4M0ayxwnty5IzTtfkjH9Q5t7Of5uDy5Cs+yMHuqRI91qREFeZAJNBQA7WhQQiSiEAmgyTTwXoQxaIWLHG+xTwqRi7v28maOafFj1Y91mve3+rnLylMv/CC9n/7Lu3/3o81/ewzWpoYV+EB43GWY1cCMRw6IkgjVDOQuqo00qk1yvMpDwdHOxrh4LpCrmEJno1d+UDw6OSEpmdn1OstEZ2JpB2aQUQELdUqRfMT8CureYNl4GbMbbaZuJ0B6EaKkW2zr0LMZJJrKM+WqUAXJhLCgc2ugoKxYVkYeKUDTSQUJAXKAGprIDWYHWpMDCDQGEB0QmsFyNXynBtkHpcRcqco4jZAi02EjdUW04aWHaAUESR5GAeynwGZNQNwLs3KRpG14axPNmfSM70CyPFYv4E9vTVutI0sGEHAGezVAqzTMsjxEjAbVgygmxgQruEc7N9iTCJo0Nm9TRUDvFxTiJLq+we0ujaudN/ESyUyKjkLiAbowxSBtVzihGQjLPg1FMFxKw0MEhzkNcA2TbrJA+u05OmDxlyyAxo8rKlsuRUJtRKjVVIGYtlxsMoI7Qp+ZQ9o3rwygDIYdsHMADq2NuKmbXQN7dbQyFYkYIHZFpZtmFPrgIhWaboF0HK1epn7T6nGvGlPZBwRg5G26mhxi45hU2qZieEALDBYaDBtGBogNA9aUZslorb/xjbgDBoWyw1DQTNZiKhDYQwpEUFvUhqrpj2xiWMaGu2JLY+Tsl4ae9oVdNqt4NGy+h3dYA4waYB09ZwYfPjhP3jr/wnr0KEjOjIx0RwIemfiKPj0iO0+Op0RreEwa71/OxBYy4HgKAdiHV54dV2panYl4lK39zDOdIa7vFkQL9KlqXGNP/eCDt59r8bZeM28/KoW+BZ5EZ37aR46ZIaT6cDfFYmKA8NYLkIbW45IwY+ABjeXTiVkKtuMJyyEqPEqcMUsBqiVNO0gbmFTUKpaFR8k1l9xmbb88S268L/+mc6+9cb8ZrPeuFG89aWoJOyMI6BFcTAjAps0KOSqACMGVxrZfKpOev+lOsO/NfhnX9apt35ea953sfqbN6tb1yrsqiNwGICU+zrSVFPQQTTxG7ppEWYtWuYbqnldqYnjQIg9ZiTYwlgmT1NjWaBRuAXgnLwFnY6C6y/nhlgpx6StFiVpORutk/asrwAAEABJREFUpDkEXHz+JR34t+9p19/+vY7e9WN1X3tNmpuTWD+5acbQ66XnDwfeaJJPSSAndIM2oBNocNXAPyquQbRWfDs7suVsbfjgFTrltpt11l99VWf96Ze04VOfUHnr+VrggNv/YUXxtc4+mjF7c+h7w/Pi9JVrqZJjB50lDq95y0IVfSJWB2yoo9WBJSdDDwQqngdjZEhV+HGmxg2IwsxRIVKb2D4G/Ao4ZW4AxwnkAe06wEKm8HgsAaCVBVoGekY2iGdVSXnQhtllKMr1UtAo50I4C1ljRxgJXaosSgF9Q/uDR7+Sehw+9Jlnz2uvdLTYWc+H9DM185a3a+rSyzV59ac1ef0NmrrjNk3eeadmb/+S5q+/SfOf+LRm3vshjZ/3Tk1sOlOTnQ2aXCya4FBudnpRi/NLBC+qS6W6GlGHA/wacJ69bmiOz1CT0z3tOzSv7btn9ML2CT354iE9+NRu/fqx13XPo8DDO3Tfozv0uyfe0Nbn9+l5//Pf3ZPac3CWA8AFDhy7WqTPfs9bDAbDWCNCEYCkKgTN7JQiF1jmp88tAY8sBtfdtArzhhW01zmG1AJQExUsTBc+rCAgWEEyADzpi5a+0ZoAXAMr42UIBUwDq22JRv+hKi0gydV9AphTIajplJxsGNH2gciqYmGCpNQ1CtomnlxsRX+QpYWgw+J7G5xJJy6ECK38ETEDn1BkK3BhkQ24UpRJOh6TJczhLVNDO3ikEXNeAKEnl8ZRNkrSAWWVxxeIGyjI+syRZDl+otB/hnWTzpL7TdCglJTZxEQE/gWdcQqLAjbrgHAsgIrYevor5JTcoDGPAxUJlbhtJKwbHh/PhzV5EdxfBi2tJWbwDhFIILEoFqa5KbVyFHIp8MYRAWogosH2F/qGEwkWoI+kwaX0mHd4rkMF1PhFhPzMVFTq83DwAd7E1KIOHp3Xjr3TemHHkeFvFPqevI+DesNvHntDjzy7R0++dEAvvX5UO3ZPa9+ReU3M9jS/GBzQ886MEVX1qKqqoyC2eC70uW/9XcH8ouS/iTjT62imWqvJNSdp6pSzNH3hOzX1Pg4JP/YpTV5znY7ceKsmbrld47fdqsPXX69xDgnzPy45+0LNrz1Zi9UYcxXKNdzvyYcIhedbiaJgIjoAWoEaYJIqQEVqrg1YggZsYXliPLy+TBuQ2yKRhLujQmCWzq3C0oEo8Is0aZQD2nmRXmpoHAxobBreNJFAJXvCE1qOh7N9PYQwr+VSkndbhkLM29hFlcXT01p88UVN/+I+TXzzezr6t/+so//b32via1/X9M9+ovkXnlVv4rBK6Ss6PJOqKmPZdYQDrY2XvFsb3v5WVew/C/2JvVFg4/1CAedaAnPRlXJsghCMBqqoikiIIHuDhLyfOQbPoRDk/ILmnn9eR/xl9RNPa2FmUj1V4gybg6KQt8QFuy5Q8AYxSwVkAMFZ7AP+UrAaWaN173yHTvr4B7X2He9UsH8u/gYJ0wh6NNgBvqkBV7isfWVOdFh6PS0dPKiJx57QxNanNX/0iPp1R30GV3AyMEzmuKiEtOT33wUX6qxbP6std96mDR/4gIIvQN1VoSmtH6aClTEjF94govkCAwXgYgxl5huRbdqOQU21zNDHHuB+yDWOQxB5GIe5VEWP7JUjQqSizsYN2nTJRTrn5s/rgq9+Uade/UnVZ50jMY46pBp/jy+yI/eRBHlHQsPRLSoEUtAj/VLxZFQQ1CYFUQJbNH0ALYxbnPFDhYFrqM/c93Es6vOxZV4zr27Twbvu1r7v3aXJJ59Qd3xcPGzwp6YdfssBYNrKIIO1WtU1+5Ja/rw0OjqmDgeE/txUeT4kp63gp9vt5sHg+OSk/E+Kl/hyk+x0XAkkBhAZMBrJ96fnXS7HOdnYgMLIAGnTNwObrNQ1fOMU5HqsLlYKWv1q2SqDN2Ga+I0ypDZOw9NabYBU6k7Uw/GywgwZdFw53jbD2i77sd5gwR+GNB+aLHMN5RiGoUESx0t8NVO1gli2GlDGhtYyUcnEI9sUQEVDQC0TLFeY0sQfGCDRspWOLVgPRX4WJLPKNyXZDG2HeksMVoOp2dVQbzngxAyQTV1hYNJghf2NV8JKv4Gee9omvH8GEtg0hAdTeTCcYFm0jpkkLq4RoYgwuRoQUWVYrWg4emLpNfSwxTgimxRBcTGwJCHThgxom4aQTCcoS9okZb8kaKBpsw4MEJk0pJymoT1ulPCuA8o6g2WCoBrJLw8lZYnetFg7ABuZNh5AEMMw4OUxDZgw4cZgGjBpEE3aggfJohY0Eii3BkgLjRJjkBgBT8iCiSUOZ5qJlxwXQCWD2tLMkFusUHhz16pau2gjB3ygMoCymm6gaVOYjfkk3rRZtogIRQDYRoRg5JJjSAKKdUNrbghDHh3ZIy/5gsiEU4ZoZSW02R4vPh8I+m9ZHDx8VJOTU1paWFTwY71vfkNUlTqjI1rLhmzD+vXyoaDpUV5sdR4I1gq/3CIUEZIG0GQjNnp+gS4cPazxJ5/W4Z/fo6P3/F5zL2/X4tSUev5bMyTbzr4ar9JiEa0AxsoSMbgWQu6+hEsBwEjcEi5RRKuHG1BYwjXmAzo5MxgN8ijEWrvlTJ31mY/pwr/6ss7n0G7zxz+isS1nSRw2idgRtSI3OeDw9oXQzWIjZIFpa8ZFz+bAm4Qwz4aPwates05rL3yrTrvmGp3NgdXZX75FJ3/yw6rOP1dLa9ey0SMO9hkJxwKYRiqZHugkhX8CbLnaMqAttyjXhEdZZBViJaRczdoZTCC4WClhgz282CgFO7ZgTfD1p8T6EL7ccjquIM8PTmDrvCnuTExLT72giW//UHv+v3+vff/wDU3d+2t1X39dWljI/nNTzAa6sEkqHA56g8Z2M3t3FoLyKogIRYRoGvC1IJ8IZGxO5Tlm/YU3YmefrbUf/lAeDm75iz/VGXfcrg0f+pD6Z56pxZEx9aNSsR8Qgb/ooRAWEOCNYg+cQynobS9ngp9tkx/QyLEp3GPRx5bkc0wEImpu4nHFi5aYiOUx+n4TfkiZ0tLoVWSC1kHVFDgnQp4FoIdG7HbAGKcuFBH4SuEf6JAU4VZSi4ZYTaEHerYSoDZSwkB79XhjzbBksO0qbJtAQo7Bwgh57Y+prDtZ/S0XaP7d79XUhz6i8c9cowkOaye//CVN3vFFTV1/o+Y++WnNXvphzb7lXZrZvEXTIxs03a81PdfTzOyC5ucW5Q9LLEH5AHYNz6F8FnFvLfEBz3aHJhe188Cs/HfNnnx5vx5+brd+9+RO3eu///fIdt0H/i38w8/syn8C7N9W2nNkTkc5mJhb7KtXailGgFrBmqqJ7Q+eVYQMwRoTJa9vO3EMUy2p5eKZaThfW6YFBhnzwgXGvIDgLTWyHCls1givFs85SpyxVqqRhwmwErARxbRS07TwESGYIcClcURSyMFUekBeMC3IskIri00jyAW7FEIHREQIxDoRBbqEIgKa2iIEUtLElRoSjxSpKRFwCZVyfpMObAHoiBCMRBPR0iDCkHMoRYE2+y/Jy4WLgphnSiPz9BoQyFC8enGOSCtkYO5jByhyCciQqA2wjiECaISSyZBAoQhAAitLRIAbiGD+Mmg0Y3TfJBPyj+R8RPE6STNoodOgBENNHoJYSlrDEi3PkNWSubYyVqgpzE/OGXwETSN14ATSGbi2mhU22JfUhiICfTsX0BHRygJ5tLQYUl/BM1B+BnNvhiimQa7Ju8G/qmqVqHkOhhZ7Ere5xme62nN4Vq/uGtcz2w5yYL9XDzz9hn7z+Hb9ZutrCQ88+boeevp1PfXiHr2687D2HZzRxHSXLwO4uqXDXI+oqjqqia1CzkAhfnehqDfXVXe+m7/xO6das2MbNX3aWXxR8U5Nv7c5JJz6wg2avOVWTXJAOHHddTr6yU9q8v0f0MwFb9P85rO0tGYTh0cjmbfHqWCW6KbyuBikkSEn2NdcBWlbrUigCd4dIF+iCAibtDg0+GmipIrGz9aBxP0RAUuJ7sElIfPB1jIQ5q3cefiCW1jcGEwU/MKMlP2H/CPoiJAUMjIQTAkNk3Rx6yYGhMgn1OH61/Nz6u/fr/mnn9Gk94Ff/zeN/7d/1MTf/YOmfvBDzT+2Vd0De9TvLUg8c6PuqLNmjUY2n6xq7Tpx6RQMNFgr1kV0yIWR1YYaOlqAp3uFFEHjsSoUERbIhQ+LCvYIwRwE+4zFna9r/Ne/1fhvH9Ti3r30FVzXWkt98T4Irhw8tl7OLJ+MKBFPbYF0+FRwEcdOO12bP3yFNl1xuTqnnCLh2wBk2oYiIp1bJOdSk1PFAq24T8r8rOZeeVkTDzyq6e071Y8u0FEvavXV+A4C9Opa9Xnnasv11+g83qkb3vdeVf7nysyXopKhyDjwNCAi2RCF3HzJCryfP2RIheOaFaDZR2FBnMi5rhQ4UtMuGcJ4fJ5TsacX+Xs8DUi2jbxuXCdyrRyLIPWaUa17y/na8vlr9LY/v0Nbrv2URvkit+T7Fy9XgyTMlSUJhDJYEmQOkCKVuWnSGtB92+HDiDAucP3ETDjYtQhhQtoQtsFui/r9Jc3t2akjv/yNDn7nx5rYulUL40fkvamYO7m0IVoSFIoIVcx/zXh9CDjCXmVkdFRjfH7IA0J4/xNjzNI2sC3Mm//TkTwYnJnW0tISYyvodXyJIoUYrCs0pKspi1OHd+IUWNsAS9QauW/bG5KRDc0FVBDY9ADs29BozKyCY2WFCBqC2lLAwNAY2nNosMyARVZUYf+AM4AGNZAnMIAIKGCgK+gKoysWuCF2QBtAbQ2shqSWGS0X+8IZGSCzmjYkc0zT9Evra3OMbkWPWpEuVtFCg5rYbsvQrqCSIn/UlmixUcZDkHaDi2vFADAIvAfsSlLJBAhQWzL/khqv8cIcthpYy0MRMRCdGK9U41+wcmoWG2D/cLWRYWCVNFGIlSLIYQrIUj1QcP3NVxFGKRUZS4JHRlVEyD8aFALiJ7XyCLQAI25vBDXFMkPDZcslx7VpU0ATBuwiTMFQyTPDWWIYdFlsk4ARNeVchGLAicrzyh4os0JTs8c0RjjAQuHqeIhdCcMYoLCJCEWERE0QKuQgFcsQBuBqCCsSWiNo94uX5DhaUdyRZQlS8KNjSkQjDeSQMkBmNZ1yOC+6hBX0QGeMWM7IuRjMRKChZtCkYYwZGBTixsO5m8qLweQmTUDbgBTtj+1sE/jLcYACKLACCmC6EYVJoLSADVTThpRGYA1KZu20ESBPPSQ1FLSuRSZzHlbk6ZyU9o0dVoiaeHIZ6qwHkkcBti3UciVunxf90uKiJiYmdejQEU1yOLe4uJTDt6H777P7iQiNjnQ4EFyrdevW5d8PXDM2ljK/6OqqJq1Q8yMKvVER5DidYel1tXBov45ufVIHfnKvDv/6Ic1v26HFmSn12ACRTo4leBkODkbKwBslNeMWNkpO0LkhoAtvAtyZOYNpgBqwpN5GgclKVIR2K8AAABAASURBVAfjIqYeuxTTDMjS6kAqvMjXn82h4FUf1JlXfVzr+QY21ozlhgMXRVTyxqZS8IMkyA4w43iGfqFPVCBZLorlrVnm5yYca9MmbbzkfTrjxut07ldu1xmf/5TWvotvmDeexCaQDzBBLEAK9YAiPgI4GLSyOCoEyQcd2jSikTFTPE8wpkZEegSmkbYQbaUHp4PeWoyRmxoC9pVjOwabmxgbUVTWKv0wP2EdXDP/rZTe3Iyq6VnpwOH8Ozl7//VH2vnfvpm/PTj9+4e1tHtP+0ed+xJrUKyRxPTg/ATOTug2xxWhiBZS0TbIpJBY64XDwQzF4WC15Ryt+dAV8m8Onv7nf6xTb7tFGz/yIdXnnKc+B7S9YF49t/bHneGyPjUsnpWCLjHxU2+MRR9sKOACL8dp8w1kvi4ONhyHnQPDKCJkgt8BSGSx580mBYH5FGZjzoAilQ0d1rW8acIqItSmAKZnB2xl1qugF2A/wsk0LFVZkvBM446gMaPFufjgLzFxq776CYX12VWvqtQdW6fFk0/XHB+gZ95/qSavulJTX/iMpm+/UbNfvEULN97IIeC1mr/sg5p/27s0d9oWTY2dpDn/Js98X3OzS1rkILDwbOpw542Q9wgfSkZ47tR8YCzkOrvQ1+E8BJzhEHBCW186qPuf2a/7ntitXz2+U3dvfUP3Pb5LDzy7T1tfPqRnXz+qbfuntW9iSZNz/fzbgz3VEgcHVaejmrg18Sv6CtZCBGMvzcBb5EuIQIpAJ6RUuSQu6JPgnmPOmG+qtSk3jYXCkmSwpTqSZV4jvu6NGgVENNaKCLg2pslUN54RoUitG1M8mbi2aWINNJcKZ/RWI4uAsAFgHVyjR6fUoaBK9AEOsIjjtJV6zOGtF6UVqShQRI7f42HglsAX5MUsUJABBUcgAntIMecK6AFwElAUaII2wK5g+sUEGSH7rYyeCUxrAV4FHcmCkBVsDSIPy0UjaF+NIheiwiM2S/CIlKACOy9Tq2TIM7IVjZ/VdIkUmetqBiPmEnkhG5DTbW0dS4oAF8w8PknBj9uSGCqEEnBtbYWt0IchlHqvoYhYHg+6rMiwoN9ihK2xQVYjt2jAGzfgeHLBv2BZoCOC1vaJsvHobGtIgZjfwRyArXcnqXeQfDD3VcCoCSb5vRqe76i560NdhTi/0zhfDOw9PKfX9k7Kf3dwKwf+v3+K+5tD/l89sk33PPSKfsth4YNP7NAzL+3LQ8I93OtHJ+Y1SwBeA6QUxA+NVNJYFRolvxpF4RRyaXY+f/N4gQPDhXpEi+s3afHMc7Twjos0f8UVWrj2Wi3edJMWbr1Vszy7Zj/7Gc187GOafc8fafact2h202laGF2j+aoSuykV31T0IeaJKl+MiDArKRib5Cko0M3Y0XEtm7mJVNKqKQ0V6O1ULKSxNNIfJmUthg7DMmsrAKFlBpN0nKTzgghAloFNI8aqqU28wjCSylipxz6clM2SJvUi3gPGvv4ouJbeUyFm39fVwtSMpl9/Q0ceekwHv/tTHfzbb+jg//7POvKNf9fMz+7R0rPPSQcPqLBPDa8F4uezxF3TRzEPVCQQ8o/7CBX4EtApS8IMnHuGxNfjg8p1YLy0/6DGf/+QDt/zW83yZbX/Bm2PIP7XK36S9DDq4W7sfn19+kRETEsfxKQVjIqv6ih75XdepJM+drlGOaiTKmUhN9sEsZPPJrJ1kxSNzbxvWeQAdWLrU5p4/Hm+QJ9Q4b3EbaIEAkWQURT5XTt62jk69/PX6oI7btWG97xXwT6dZCR8DBGhiAayL8YjhVwiQp5bQvmCAVTG5HtStkHfb//O3tzePZrZsV2TL3NY+eKLmtq2XXPs2ZaOHFV+qcv4m2tCB8QIKb8ErVo6IhTBfHCPVBXXCzOR4yhfzp5y5Ud0wZdu0lmfulprue+iHhXmCmKE2zaGr18gayoU1dfEoQp2mKEiNrQSPB6DDZWl0JacoJbCyTEQ2xAv5hVVF5sen026vUXN79urI/ferwPf/ZHGf/eAFg4eVGF/qdbX/o5JL3LeGQsiIlTXdcIIeJTDwFH2z4aR0Y467D1C/qkk1kqfmPNzc5qcnNTU9JSW2P/QBbpBDQjGR36WN18OkDZS54CGlFolMphGSR9mDb7WjpI0jXmQ0sSKAYjShnJfCY2ItqmomaWmiyBAIA5wVgI7v0gZjYWGDIQn1dIhmB8AQs/niuCya4SjSablMohlGrA2UAY0C1sa2EuK9sfZeq5WgmUNiLIiCbisFkFkuMCy7dcxmjnGADldYLVcY4XAtEEpCzUFPwbZjLWhU27SBGYRbmCM/PywDmB6c4homorecRKcH9KgL9tBClLHlrS1kHhGCSvoQGDIMUK7DsaccgtWgF0NzNBQ2vCwEFQILadCno5nefMcKkNdxs9GTfE8mMKnQax2ZMVgAeCxGiC5m2gjVkZAcGwtCAygrG9Gp3JlEzzuSsJqKVybINRwMKYbaDpoWkua/JJ3rgYWhDXLkFpiNbYpLwO6pPWASwbLtPmfbByhn45NlOzNeRgyRkqgwDk22xkQDWqybkrbu+lGGa2k4WgDOLaeSJY59Y+1bNdWQW4AUT0GED2dMJBVq2DZ0+KBt/DXsAScYSAICANieWqSRtbU1RHbJEFYNbUxo4XNkaGk4mcBctdQyBWFTlhy/k+oOUZInFWSZZ4elX1wp/R5wS3wkhnnIPAIL/IZDmj8P155fO7KLyRjv7BHOBBs/smwDwXXamx0RJ1OzcutAmpFNH24DYVcGhE9OggbuoW9+zT+6GM6/PNfa/L+rVrcuUu9+RkVDnvyAcAOJzH2Fbn5yuBNKFry9RPPD4wmLmJquC/sBcZKw5JMSGkcClGySYUsSLYlAtxq5BI0Bd9ieZF6S2wJqlrV2Fo0aHt9RYSiqhR1iD0NxwkFmaQQxU2R6b7wN5BnsQA6a2ADhGMQIMfLHHiM6oxo9Nzztfmqq7TlK3forDtv0YaPXqH67HOksTVarKv8zcECLmwuijjA4kNzkEVEyAda/jspQX+wtEoQDHXAwNaqopbtlAodVwJJiJ8CwRjUQgWuauRrOoqxjgikgS5xYD+sLeEYkKW7JP+NnMJBsUWFjebC3l06/NsHtOcb39fef/xXjd/1H1p48lmVg0cUfEsabJCCD21Vtyfj/NaaWCK3AkSEIpYhr5955pdpwQyd6SLJ15PD5VizRvVbztOGaz6R/5z43C/frtOu+IBio3/rg+G0d6sUygKyewK0LdLEAgyYkhS1TapEDl67qNvaGsPlNbdTG8sozVnvph3HNsYJaRsKfA0g2T47QlAKjQzWAKXtayiK1DpmoE6/lES2ytZ0yKUcw1sWESllyUqsv4o5rWqyqxy1pz5ruNev1a3Xa27z2Zp920Wa/uCHNP6ZazV+842a+OLtmrr9do1//jpNfORKTV7CIeF579DkpjM0Hmt1dLFocr6nqbklzfs/OeJ6i3H5NwYKF7LPOu/2Ks0uFB2YWNTr+2f1/M4pPfTSId3DAeDPHtmhnz+8g0PA1/Wbx19X/h3AbUf0yp5pvXFkQYem+5paDM2XDvfJiIIP/VVnlM8jHUVUighJFQOS+v4ESN9cDmRUdLAmVLIV9qKYkxodWMwFokAT0CCZtsZ04lKGssJuIu+ZFTLb0F2aR7TeRYoIQFJQgVxb4OJ+UgfjCq3heCR3IRIMO8IKHMxnMFbLQpQIRYRoqKHmR1IrIz3IUFPAyElJhoEsFHJVW+CWKQzNG3K8eBKi0VvYMoloos0/glkEZBCGxi1E2nC9Wj6DccHoSoQXnohKYj9bC+uzRF85bxgQTV7L6V60XIgREegC31CWqKErRUQCjQwRy3xRpEytDARPNWEopgH1VHimkYIy0bxAkAqFxyRwQpHdFOhaIiIZCxRhWg1uSDMJEdHIRQ+MB0YKKvLEosCjVfKWQxiF7UnONKLUJxbFPuibNQc/qMhsM5hzecEQw+q0hU5seUEKtgsUKSBw5d0vA7buBgXqoohIKOAGKmas4jC/aJovDo5ML2nf0UXt2Dul5187pK3P7dYDT2zXfY++onseflm/fvRV/Z4vBx5/fp9e2HZI23dPav/heU3OdrXA86Soo5rnwAgf1Dt8KUD36vLsWVjoanZ+UVPzS5pSrel1GzVz1jmauejdmuFLjNlPcyB4w02auuU2TdxyiyZvuF4zn7pG05d9WDNvw+aULZob2aBFnjd9585iq6pa4rlZwmtJjKtOYDokRf40Y4TGhxZxaFiQYQSLrADwkYKiRAHKiYUfCERpOoCQcBFmSThEMgjsgVDWi4JIZRirFQirNAA7JkZUxfBHUL5yhdvMYNpQ1Mfe674QozhGIOc+WJqd1QKHX7McAk785Jc68vff0oH/z99p3//69zr03R9q7sln1J+YIJ5jhwKf3C+yFxMrISRF0LYQEcr7nf6UBZ1aWa+n5l8f9FpNqHvokCYeekRH/uNeTT/1nHoLM+iKxDvAIaCIJ3oSmavFjil5HNaLPkOBH258qVRtOUvrP3apxt5/scqadRjy3KlrCTtlSa+kLLKnMctMqkNRV+oxL7MvvJC/JTi/8w3V3reQdjCGmv1TpaIl3mELrNlyymk69ZMf0zm33aAN73+/tGatxDxl4u4liMm6Y9llCrB4q6VDwzIYMM9KlVBFjB5zP7vjNY1v3apDd9+jfT/6sfZ8+wfa/a3vave/fk+7/+372gsc+NFPdeTXv9Hsc8+rd+CgYmGJ+MQgZg10VOSc3XcD9AtBm7l6fVSbTuYL2g/qnDtv1amf/aQ6HAyqGsNPCvwj0hpKgOlArqas0KUwWnGDsPecG+wLJifPT67H1DZUPv9a34rPKJXXGfNQmJMl/8bgIT7P/Ob32vut7+jQffdpbs8eFfapGYuYdnUqiUkkVkCNomYddPgMNcpnqdGxEY2NjGoE2s+e4BkREarAno95nj+TE9N5MLi4sEAXRREhUeUCTSX7gQAhAqwgjq9pVY6Xp8TKoc6M56mBob4RJ9s0djA0nNuGGxh6Ti1toVFqmL9WlIHLUGRjw1CQRAycI9mck+OtGt2K7FtB69RyRvY1rKRtFe4nBlLj/3uQod4khPs32MY4zcwkIWei1WVotVq8ghtaDAmU0EG0iIA5prJ2j5H8pyzh0uYE0ZAPtJBZwz0DUr5W1F6dlf2upFnVmLQ1pJU5t/SxPWhFSR3xKstyGaaTA1myDEg0AL84mrRwx5nVhSE0rfMZ2EV6WChFwAHWN4A9vhGNPNREBGVt+kCGTQpoeNbSNnWgbzi3xDMC/EI2yEFbSN+WHsqxzdzpg9qQrU1EpJlNVoKlsVIA7XlzPomTHzRajuEO1JRCMs62gSLlhLQ66CaOtYwfsakBuO/BwkDV1BRmk/2l3g7WppiG8WSOrdx9pBp5ROBnEHgAQecNRIAHIErBO+OEIkKiJqgtqTOdryNGRChavCxU2uJxv53zAAAQAElEQVQzyIdwzL21BttqdUmD1aIIAlCPjdF4k4B9cInACPwHKybUQVqJV9q7jz4vt7m5BY2Pj+vQ4SOa8v90hSznGmNn7i79Uhphk7x2bXMYaDw6NsqZFRvoulIVeatJ5BXB/NAx2SpkeeGmL+Ir93xhHnnkUTYT92r84cc0t3+PeotznOv0hFtjxzYr3ClAmEYGTWUayIjNkLBhciXmPxSJCwGocNggR5g1X+pQZCDZQFLwo0GJlkgDGqolRgalbaXChmDuwGFNbd+jLgeocnE8Q8UcYOfRWmwoTcKQ5GN6AEict8xDu3vnLmIkIEs910FsPMQcVps2a+Mf/ZG23Hq9zvnzL+mM66/Rpve8W2s2nqyanwxFHuEY5OEQTe4FjuuR8xFJB0qDWi7AaksEXFEjgZYLGFETgY4cLZAbamOIqq4Va0cVo2NqckAxrPYYMg1BHBOFD1v9+a66Sz0t0UMPYVFPZW5Kc6++ooM/v1d7vv5dHWSTOcUGc2nbqypT06rYmFV8YDTgwnSRoWMOwMIgMbDXkjPw9fC6dn4R1tmnL+cwuBbiULK3MK2luUktLc0x/V1U2BC3kN8Q4EWMvG5yLFKgLyJifwyNLbWRF2eCHgE1ZYRljePcVkdrwNFEdOPVQNciCoAlVQiKIMBh7KCJ4SwzFCGBT6wscOCC3KAGk2NI0KI0VKiSiNH0aduiLIj7HKz0mNglrscCB3WL9VotbDxN8+dcoLn3vFczV35Mk9d/QeO336bJL31RszffpDk+LM9dernmL3ynZvO3ATdost/R9EKfA8AlLS0sqs8XFRX3+UgdqkfIA9wjh/lu0eGZrl4/NKMXdo3riVcO6ffP7dW9HPz9Iv9Dgh15CPjoc3v03GuH9fq+KR0YX2j+ztiS1Cs1UWuJD2sB1FWtKqq8BgxDwU9eGw1GK0UETMlZhYMWEHn90MA0tchcZKw09lwWTAno9Wewk7EhbeyKTUPjC988syxURrQPURoTCRm6jGm69UGEQi6BzvZJ05BphigYRASSghqAMmf7tKGHAZ/5YS/bI7R1BIR9GpTWFpnNuTODHoVr9mk2Y5NTxgTb3rTB+jREbhwR2aXl7rPBAapaCOUP10wtRGKGFCEupoIPUb4I9g+8VvbvPoM1a3B/5n1l0wbbomh/iNfypmyHQhEBi1VU0JW4xBKiCEcwVJIqRYREdWPkPjxEZSlyftk/RhFYcP8s61FbJLpSwUJKkyIKCoUiwkqHEFTSKJuKXQRSakkteRE8x2AemrD4lsYP5DWAAG06ye5pxgAjLCuiBWhT1nTlNsIyQhUAC8vcFywhs22Ha7qxdX9p407SAV/UyboBrCcAldkzj50/jHMDKzH2yv5CEaEKCO7n4Nr0+6GFfqXJua4OTMxr+75JPb/jsLa+uFcPPL2TQ8LtuvuRV3Xvo9v0myd26MHn9+ipbQe0jefFoakFDhn74nHGHqfS2FitkU6oDjpkH9Dl2bTIIcc8XyrN0McCBz0Lm0/V4rkXqPvui9X/0EdVPvM59W66Sd3bblMXvHjNpzR/2eWau/Btmtt0phZGNmmpGmMotZhOgGskxgmEQi4Nx7zA9xHYDpQ1kDmdQBhI7I2rqzUAfqRboErqBSVKKAJIS3qwUvDMr2MJWtAJ2FgdcoGiCr15Xz9lIQY4ZehwEeFT4jAQJJLtsLHc17bBqLlWpc98I4hwJKm3NK/FiSOa3bFN4488rL3f+7F2/eO/af+/f1/TDzygpd27VDgYcR4VfhXRQ+HuCVigQMjcT4AjGl2BbjQQ+Il+xXqB08KBAxr//aM68uO7Nf3QVvXYFyvsjYdtASp9OBbA3BfAvoXA3q71sS8GhH0EwdpY+753a/0nPqTOlnMkZJJjAhVZYyuK/UEiuGuSvh6BTWHNLe7bo6lHntTMUy+oz0FlhTx4ZgT7JYNYSX3i+m8Gbrr8j3TmTZ/R+ksvldZyINhGzCtFt1GFEgIMyH6JpdYUgkpSwbigOJSc0Sz7r8P336+93/+xXv+nf9G2/+Of9crf/w9t++dvaPs3/03b/+Xftf2f/1Xb/ukbevXvvob+a9h9Xft/9ANNPf6YuocPs3dbUs2wSUEgnguF3qWIoKH7oqYwT3Sv6qSTddKHL2Pve4NO/cgHNbr5NCl4f4v518A+mFYcXVsY5E1UrJoWYji81NvWQmIFJglpgYL5DGivn5w3kjFfWc5nkALuM/+9flfzhw9q8qHHtO/b39fhu+/V3Bs71Z+fl1hbjuQujBOIY94QEaqYiLqu1alqjeaB4KhGR0flz1s1+5OqyllyhoTraWFhXhOTk/lbg/7XXM6PNJWFDhw+x5YCGmS01ACo8Km3oYEcIqPTQmNBxchBA9LVLHgla1FJm5YiaLFBskVKjBO4Obco9KIE2a9odaHviFBEA1KoKdlLQ9I6lgGytbAeYCyeC3sZ8vmFzF3Z1mC5wbS7xws17Qo768M8miZP9IzNnYWbBGQDfWJrQiL3cgwg1QDUFufpLjIsSlxkELRMFBONcSgglsHUqtzp3zxGq6s7ALIvOgpgYJCy9GMcrc1AZ2z9Md0qIo4D264CJ2JYJYShD7pbviTYDNMhrgKbQU0ewQAP5Pg4L0MGshwbLBt36CTAAZGQNIb40matnEgDK6SpOr6J40WrJf95iExFJGJHmxtMG5h+o/8UctBqsing9GvYVb6eZ6FXu4CKVpfVvAP4kZbLfLXhkMOmCdpIVgfA0QJsss/G5P9y61Bv5uwuTqQbyI/xbcTLQs/XSu5EoY6TDRyaYKvUjjcU+NqmDQ7UgdykYcAzWcvkCSjbZpgT6VZeA9myNVpFrmBa9bGoWUfHSFe49Xlhzc3N6+j4UflAcJYDQW/MPESboU7nuurky8r/XHjjhnVav26txvzS4kVW8yKrgAhG4+o73Zg1AiJ7IjGeLv1M7NypA7/7vQ5w0HP04afYgB1k47fEqxUbjJ1vH3+49DPuJ+U0zHlWC5EF4JBt0IoywLaBpRagVSYK88RL3DaBJlLeNKTaEG3rGCXHhlVdaX5ySjM7d2vpyFGpqhR8wyfrcWzWiT1aZyPkfoD522ze6PLmNfhm1/QwU2zCtoCxw2VMiAgkVLFBqvgGeO3Z5+n0qz+lc/70Dp15503a/PErNHb2OapG1sh9BLNZYV8Awsl0aPnHsgGngTygBmkPsPuFjrQRqcKABjUgDBXXyw/ZulOp5pC4Yl0oqhX2tsKXMXoecBMhlcViPlTlByy+hV9E0e1HmlVhv66WJo9o4tnntPdHP9Pur39HB7/3E808/LCW9u5h07VAP7YL+SU+gAzgDujTa8qk589/7yWBhd3I8WPtkq0K98D8E0/p0Pfu0ht/9z/0+jfp6+Gt6o4fIat+hnBc+5G2lPlpRSFvrQRSQzu0be3ND0ADWWCoUESYaMDk0HBZJEX+KEtkKyRysX1LN6GsH4ANAGxSQkNN66ANVM44oKsQLdAEUTFuoUJZVVxrMIuZae2x4motdTZo/tSzNPOWd2jm8ss1de3VmrrtRk1/5TbNfvl2Ld58kxau4kPxe96v+bMv1OJJp2g+xjS31NfCPM8A1gGnsKp7SxpT0fqRSuu5tzqSet2+ZmZ62n94Tts4BHz6lf165Llduv/J13Xf1td0z2Pb9AD0o3yof+7V/dq5d1xHJhc0u1jUZbxFlSpvroGIWhGR4PEagv6CfhBLSYCGDHQKJSGLsIEkI9Y+Cw86tEqs5RKQhfjuB1JCQEoa8CxR2bfZsBWhlnkMsiZtYXI0OCRLU2ClAQG2MUIjA6ZokYuCnFaWD3GqaCw0oIBTjomcG9HAEbGvudTEaJQNrWh+UhYSnKvvFWVhBpwMMT3uRt7Eba01cI2wJJ2kJGksA/oIDBGtDN5GEdzByIqx0HG9AzrCNEBt7t0+iH6di8H5GAM5/1zPZi0U2dVuiZNQlpKtFPy4KvvxmgKYn4hAWakCRwQmoSxGhQaZkIrSkNFyjSACnphwVPfWB1MDcAVjQnw1fvC+XrY0tFLZxnOdasbFFdCwNIawQwJ6UPGwGCRDNiaADApGFoCGwPyLEu4R7Hk1asHhZFv0VKerpjgrtG1+hSeJ+JBtm9LG8PVo6OIIdFDUEoKBLBmPENCI8PP6KiZ5TgWgmvx4zpeqoyUO8PwfixyeWtQuvlTw/x7+1KsH9OCzO/VrniV3P/KK7tm6Tb99fLsee36XXt1xUPsPTml2Zkld3lEjUWsN7+E1xByhj5rnVvAFRm92QYt8ubowv6hFMult2KDu6Weo+9a3q3fpZepfdbX619+gpdtu1vytN2jmc9do5kNXaOat79Asz815/x3CGCUia4d14veqB9ZnzovHADbt1dAnfgAYU021ELCDmjQN1aIWmcQzgCRpAmgrfUQEukAQiggw1ZMJHWp+kKyq3D5KQWQ7bOxmxpghqRDDvMEywRv3ERgXBSsAYK9DVUHuW6HPAX6XL+u67AWmn39Wh+76hfZ983s6etd/aPaJJ9T1Pyn2b2ZVoQBwS9/cyzq5wX6L9774MlHwuUYCS+Y22LP0OXSb5SDn8G/u1+Ef/kxTv/k9cffJe5ug7QdrSE0p5Fkg7Q7K6m4sM/TQ+8urHln0VGvkrC06+WOXa8PFl8j7NPcvO4QUEQklsbLkereefB1PJdSbntbMiy9p8pGntbB3v1QX5XrAjwAyFBXVI7U2vfWtOutTn9BJV1yhasNGlW5XWapKYVAkm7GTkiICAMulsPSKCYlxFw7Alg4d0ARzvecnv9BrX/82h4D/rtd/+BPtv/93OvLUUxp/idy2v6rp17dpcscrOvry8zr45GPac+992vGdH+mVf/xXvfSPX9ee//gpB4vb1OVgqxCbDshaOR2+JuYVtBGiKkRhLqqTNnEgeIXO/sK12vC+S9RftzHHX5ibglUp2BkTzWRJupEJGrFWlpIM0akmB3xgOwDL871gZzoICwBIS9j79Em8D+6xz+hqYXpCk489o/3f+bEO/vJXHGZvV29hjrEVbDDFN9tBoOSliEio6lo1MNrp5KGgP2ONjYxoBL7OvQt2rG/P0+LioiZZE9PTk1rgYLzvGyazKgpRaCJoILPP1CVDY3kM7UgQGTUaS6gT19KKsUsKfkCa9zNYXA/TJwLMTyRWk4iOK03sUBkYIBiEz77wKC2A/h+udLYy4qDjoewY/VD+/wzhSxeM2+NbGTFgjpUhWq42WOaG1JuIh/qVhNeX6FtZ3Nuyt7kUv1mDqW0MyyaruaEc2wFtC8MK0UA1xNYPGRPciCnzZJk/FlYGW0HnP2RatiUE1XwOPIO2AoS+7ojyHiksRdss875hWKA2wjaYtNWAkJp+4GOrYwlf+8hdDgPDQDd+pvEEBTLb5eIP940FMscZgKWpx8W2CdB5ip4KAqUQX+THVsdp1fK8GpKgH0+CvQYR3JdpkYshIox4eRA1FWBktDbFvfUOsy2dztGFJQAAEABJREFUSnjHb+lB/0MWncMVYkWEIgwDLRgeoQmgrZZBuhdQU4lDEg1NmzFpSgm4ULRtJGUmpBVxVsUSOTtRTDxnBrPGBtTUItTgFRWBu8vrUYhRiApkXsb0h0n6DbDFgwiO3fCt1vYDsJGVBtNAECkSN30N+0G2XJscvAmam5/TkaNHE2bn5tT3JsR5MrhB2KqqeUGNaN26ddq4fp3WrlmjNaNj6vCBvWKDUVdsYnlR0bX8AnXO9C6RCKEkNluLHDZOvbZNB3/9Ox3iQHDqsae1eOhwHgja3n0Z++90iGIa1FSCmE/gG1GRmxwcbJn5Au2+vRhNizkSpUWmgCJSsgk0VJFST1MEL4oTAbkWNwZUvPpVGKM3Md3Fec3t2a/FAwdVGJvwT7CtnQxJkwnxMke/sLGtlhZV8TKvmGff3zxNZH26YAtDxU+hiJCYW/drrBBTyQaEZLzRW/ee9+rUG67Tlj+7U2fc/HltuPy9qk89Vc4RS9neTahSFuK5CwxgCZZtKCJkWUQokLl3mSapUCChQtNi57ZhrGk2zJZJUbMO2FxXox1FeGQ6rrj/xhtVMkV95qPHhn4RvoeYqWEdFvbu/bzawRxElw9ce/dq6veP6NC//kgH//nbmvjRT7TIJrXPN/uxuCSRkOeUCSRPeiEeIosRlQQmkMpW3Z2wroMPoL2D+zX72BM69IMfa+8/fEP72Lwe5gBy+vEnuMZsvrlmOIugQFMjHBlJ9uG+GjkS0ZPyfkeERsLWuLnOpvqEMxbmLYZUExJUhIslssiAQ9IWps7CoqGs+CEDF4GikAE6qbnuESFZZ4CkalBMWx0BZWgVBduWbBC6PiaGHrinvhai0vzoWs2dcpbm3vEuLXz0o5r73Ge1cNstmr/jNi3ceosWP/t5LXzw45p7+yWaP22LFtZs0Fy/0txCV/5nMF0+rBSuRZBzzf01wgeamk2xD/KmZnvaP7GobXum9NSrh/XQ8/v0u6fe0L2Pbdd9j2/X7554nYPBPXpm20G9tntC+47O5W8ELXKA6PyrupZjVeQeQdIq7XxzA3HdYeS+WWyQ6NDbyuBBR0QzC+Rm3gyiJAu2SdBEBC0hEkOnPRaJUSUe8PQDjxXhaE2DMhzXMCxFhhWOUoY0D/jBRZSUWV8UyoKuQBgcJyIwDchASh3qo/GAJ9tWjyywoVrcxKAXCKq8ZlG1lZgWKuChaZMFZ6VfGYhsfqjLwMREnvFavt9iOrE5CBucioiNjoo84HjKMDcFiIBn3RWeCYI2BLygS+JKWACMsOBOxRsGIivC0gK8l0HAev05t0aFgPXt1vcx2eAPR40I6KxSlRr6ok/6jqomIoANKhWw0EZgR2AqbMiFkQqxCCm0YD8TWJdWA84FBVnYWpB4EMD2agtmcozEAxmCAW9M4NTg2pDoHSPjIzTNxFMH8dMLW2vIrITCg6naMQuZI1ptWaBPsMAKwBPq2AZY9xURprIfFmfGt5xRi5CN3BcDjXsqpu3fQiNrckwaOzhlWPorvCl8rQr21gf+MZy9NjdSiAgFz4W8VlVHBbpbas0sSkene9rNlw6vvDGhx17Yp9/wfPnFozv0s4de0z3g+5/aqWdePajteyd1aHxRc3zhwKNLFfPD92HKdcZ7vt/vaonn2tz8gqY5LJxGNt0Z1czJmzV7/ls0/773a+GTV2vh+us0d+tNmr3lBk197lpNf+yjmrzkEs2ddb6W1m3SkjrqkXqfcfSjqBtS3yAxX4AisRvMkLpiYGTg2jFN/t7GU26JWbwEDDwC2rzaYh5ATZsySEW0fYUU/rEQoDoRCxNy+iUs1MhBw4oxVZmWCRR5vaIxNV0azxQUJtfxDJhKzHPN9erwpVFv9xuauOd+7f/ad7T/H7+libt+qsWnn1L/0CGV7pICWxriFIlr4TlK4DBwcCAX9OXfDsdIvaOHNPPMkzry01/oyHfv0sxv71f3wC7mrutu6Z44JBIR0AYQ/gU+Afb/T9p/vlt2VWm+4DvW2vuY8FJEyHsv5EEYGQTCCQQSCJLKSltpbuZ97u3+0P9Kf+jndnfVrfQkkKaSTEicMMJLQhLyEjKhCIX3cbzZe83+vWOtvc+JkICsvvPMMYcfc0yzzJ77xAks2i6QDaPSELyKvNmwURtueoc2v/td6m0/R/mlJPuzAKjHdRQ1BfQl643dz2Co5X37dOrxpzT74ksMYUGKOveDuA4xkWiGJVRv266z7niPtr3/bvXOO08NB3piLuVSVQpAESr8iPiQsAHYoIUAtVDUcHi3sucNnfrBD3XgC/+kvV/4Rx397nc1z6Hf8PhRife3tOXQSnVf4gCrcEE0lTSkj9WlBS0dPqCTzz6vA//+sF7773+tN77wJc08+aSGfBHrdaa7tpIPLi3dJqZA4PgW9s7azrju0I6PfECTl12mpvbXhwULr6ItOpyLAQ0OInD5KCIQdDbZTypbAW0EenABR4QCeq2W5N1TsS+KxNCFdTI04icaDednNPv0szr8j/+uo+ynxVd/qTK/oOA+IKCkT1EGbBu5RIQqQxVMYa1+v5efu/yvsfq9vnp1pbpiUkXBrhBrhfde/+33mZkZrfK5pEGW8THJmt1EklFCAS9jS8KNIdos0JEagiJIb42EbFKBtA2ATSSEPYkn4xAlG3BXbY8oTRwDIArKUeu+DO3SWFo8NgNWazU15NXicH8JaxYthZ4+2pwtCYlYAmUP4IxfTChFOV/4+PnR2ikRFmC3WlfMG9ZE9LjGQFk7AtiujiTG9gBybhi7cY4Meiy2XesaZNFSggoaADtcTssfpbIwFuWYsQMXIAK6dADKjUC/NvX4PV/GI3Acuxi3QG4aXYkj3GoiAo06MB0tM84Rwn13Fq1SWRw1CQ+GOOogIhRWGAMmiWLEmKGceMu1/Ii2l+3tzPhQUrFPvYUmQt1VpF9d8KE6LWxGjpCu4w5grHJHBti1uua9JiOX0xjbhFNeL11Ho2PiArAw3IwBX2qX4Fj6KwnbjpSnBWoV8WuysFtk44U3obROGZSnQ29XWoPTNcgCHwvtN6LNj2G0uNHO13iTONWRzsbmjd8COHayiFBEdNzbIKsMZ6h+ZejOLnPCL4Kmk/1GZFsDhvYKBVTJ1hTMumqJwaIRhi5q7bs4oqzTthNmHWC5IR2wy4rcmDBrW8dGQOFB5t8QPH7ipE6cPKklvuG2UQRKnFDTShUPosn+BAeCU9q0cVpT09M8qCZU17UqHlARIV9h7qPtO2TspfOHvsJB2Or8nE698qoOf//HOv6tH2nhuZe1Sr/NcMC9KGc3sR3xTtrSjKl2mL4sfNNuZd6btgx3hUVXrQQsjQ53GoaGIJkOg2LMw2CRLE3LuYVx7chmZMOYBkeOa2XffpWFRVu04EEbWi5b9+FsPQq/rC4dP6aFPXvUHD+hfEnIyWO09lsHYTojaDzGTIP5dh6NF4gPGpMXXKSz7n6/zv+9z+uC3/+8tn/sA5q4+sr2b9bwIljzkhJEiKgUATUCSXDi/UNZIluaECZgakcEpPMP8ROmZEqphhfQ5lap4lvNipdCW7CQnTFaLyCGjBSZeWUp5Fh44W1Wh2qgh2nDjDH+BvCUE15krz6LWvGCOdi9S7Pfe0TH/uafdOxvv6zZhx/W8qsvqeFb2oJPBB5g998h+rIMiFqZH301hw/m/2x4gm+7D/5/OQz8r1/QMV7i5p9/TuXkcdWsc00ssnEaYyBYjsF9kW7KRW4IM096MYm8WD0yh7c4ZyBl65v0scBxsk+1vqkgTuJWlmTRW0qKaKjZl+cvbbEcYRGV8IqITDkiJHmE4pU2FNEChCo2R1SVwpj9FsPCh6Raq/0NWjzrXM1eebUW3vs+Ld3/cS199jNa/K3PaJUPuoMPfUTD296rwWXXaXXrOVrpbdTyoNLK4qoGSysK1ppv6ljPSpPslT57JliXxeWiozMr2n1kXs+/cVyPvbifD+Z79J0nd+u7T76hHzy1S48+t0fPvXZQr+07rgMn5nUq/waY1ETFMNh/5Ot7U4jixecl2VMq8meDIWyUk+MGWYDbLxNQuQaeroBZgaNtYEOyXhRIr2QEBOxatVSiWwmV90jDRyO5YBsIQeagpAhLRCGTSCSBnboJY6+nsoQioqMStTyitEEXEQqr3OAMq1YAginIbWssF3iqqQRMwJ0EJmKNRqEIeKAAUjXm5flX2EQBMij7pzcWoDDPyYv5N3juuQaZKcQNMBSNwjoDMRwsAqIGjEfg/Qgd7Jmoagk+bRWKCJl3fu6T3olLJRfzgWGV90Q0yNq1d9+ADwzKAGNodOL6d07CiaoIWvcZVdJFofC4kbf94Qod2Gid3CO2rQEPRdACzgcPz0zKSG2tRksaYdoyivYHgSnHkyXmO1jPmxbyorZERA7HMkiVaOXGzsU4JcgjaMyARv72SxqdbT1Fsh5IU2OAKsvVFcwZpntoBaw2RKOcewLavoXgngSgTZ1QJk3T1fYdADlV0QqdR0THdMi6iDACwNCCSlsJSuJWoSyVFLmPOGQplVaHoYXloY6eWtbuA6f07GuH9TPuOz944nV9x79F+Ngv9eNfvK4nX9qvV/ee0JGTi5pdHIjvIogTfJjv8wG+pypCHsLqylCLiytaWFjRPN92LE5w/9y6XQsXXqKFG27S4vs/oOWP36/5Bz6t+Qc/rVOf+LhO3X235q+/Scs7LtCgv0ni/hlsy+DG4rBMFKE9h5KiUolQe2BIn9AIVPLHKSDT6cXTZ0ip1YDdQIjQtETul2C2kCB3LCMiR0eXUESIKVRIgsQHazOiQKaQXOBwsgAEbyrBiwKfdqaJWdQGKDgxbDUMrnQyv3fWtp85roUXn9fRr35DB//73+nIX/ytZr76b1p+8kkN9u1VMzujZsXXM0HSl5jMVQBiHv1PO5ePHNbcs7/QqW99Qye/8A86xYHX8o9+pHJ0H2MaqLILfYGgC4kDHR9gR27BFqhh0qJlsag0cd6F+U9fp6++Rpz2yH4RAcb4LZW59Rygly0SS6sc+sy/8KJmH3tay3yJqVqq1CTU3EsremrgC1/SbWZPnf3hD2jyumulfs1WKYoIwoVCa8V0RLYkTr/EYPHWGYSGS4uaf+1VHf/2wzrwxX/Rwa99XXMvPa8yO0vfUuWDwO7akS+ocCZBjEpRcQ2gq+paVV2pLhyRnjqm+aef075//Bft/bsvafbRn6k5dWKcV8GzMB45F2hHiohWz7z4nWbyggu0/f13adt73qV6xw4Ngz6xKfQ/BDdkVvD1iARv2hjRuEYQM+iFmKm3Btoo1wchJvL6l06ONbUIN7IrNpVsJEsA9q3za9CuLs1p9oWXdfgr39TRf/2GFl96gffT2fQvjC9zw27kqq5EBH1WirpWXVXq+/1ooq8+0ONzWA++Zk6D7sLJEWNleVWzc3OaYb8vc4Dr92g6UhbsjCMgqKat67KXLJcljHqsHxNorEskrRObNLUBKUMAABAASURBVGh9yaDZrJO2VutbR7SVYc1wHef5BlofLKBpu2qpoWPfgqxjLMhHEXn9cJfMFAiheVth8n+5Oo4hg79NNOsMdPs22jXRmr7dGa3GnlAjJeyaFiZVhWWJhLUcAs1aXc+Zbmen1Zu2TG0EuZg3jO4FposVhlyLgrUZa4zXQ1ljUm0+ic5nTT2iPCYundP12Y/y3iUX9qmjGMwaCjaObnqUa0tn2zZjA1jsabNW2Y6a9UbIzDohyLep61N4G/VIlEHYcMmbSWJdw7AJRU2ZcQtuU6SckY7tkPwCNIqaelGs/HWAiTPwxoek2hiUdUTbIgVdY97QsiMq6NTQSgUnSgDrKzy1lZjovCGj8xA4VCki2uGkiRuDkANyaXlTY/BCGsaC0wkini4YceNQtjCMFMYNjW/dpMMNWgYkoxpqf+QYQLBBLBnpR9ib0nS4WQ+/Jt/WrPVoWzpohbSthKyyIpA8Z+qKaUPHFvmS7hjkBUjO2GBmhBkMu1DO2Q8NHwieOHFCJ30gyDfaTaFvbNenXvMgn5yc1AYOAzfybefUlA8E+/KDyQ+kioeSobifjN+mXZxXQciHrNVTJ3XqhZd09Ps/0onv/lALL7+iAQ+vBl3DMjifIR++/DA1TYJdJGIRw/lEkBvhXIN9VDI+oynYWAeG8isRvsyJnUQZ64SHLfARJezg9TeGH1d4xmRL9+h8kEjEsWebo9SQ7+rx41ra/aaM1RXbd+Qaci4OYmDASxwm7n/0cR3iW9cV/NWgqCqCDjVkThzDfTuA6ZwPYhR8QYwPW9szD0yfGtao2rJFG95xrc657yO68Hcf0vmf+7g2v+cWxY7taoIXJvY3Q1AVtSJ9Hd29eK7W0UlaXsktmdGfhR1YaJKYNig0RZUaZJmb5T7g4YWGyMrcidDaMYMYeUwl7eHRyePim/xmdRXSGmU8x/Qy5T+1Jn/34g8CdR2qOFEqc7O8aL2sE1//ro787T/p+Jf+SfOP/Fire9/kg8CKFF2yxHcegg2+vQZpeOyoFp9+Usf/x//Qof/2Nzr4l1/Ssa9/S3MvPK/Vk35BLaor/7ZjLRXnKYl4zq4YA43k7BMgWwais5bH775KUijSsrR2IEss8nwkTeMPwvbBRWMQhf5oUyToorRSBL0UNAaQ4zkvRWWSB6qF2KKnVfDTSloqIsgHsNAA79+cKVwDhTkeEmXImg1Z40GfD7Lbz9fs1ddr4a47tfjJT2jpc5/V0m/9lpYfeEAr93xQizfcqqULr1D+LcFqig/WhQ/Cq1pZWlXxgSL911Hzgbnms0pPw1Jrdn6oA0cX9cqeU3zIPqif/GKPHvn5G3rk8V36wRNv6KfPvKFfvLxPr755VPuPntKJuSUtrjTslXA09Xo18Xqqq0pViDEzWHIOACOWvgEKtkUMNmnPeWFsBhTIXYsYfqe3JeAYImhlvZR6IUcEgm8J7wkYFBlR6uwLRpZEBJQQR2K6TnNzBjPGrKZ8j2nXEM/s3y5tJDrAFXlrTDx0Vin4UTv2tBCmRREBzooAnPGKWkeLoG1vORebryusVJw/voGJLQRBr2oxWaJTFrTsNVkRpsmcWDm/YNwIl61cAjvE7RxzlRcNGe8Qmw7gUcJnbxqFFn6V17euxUJL0ApocCSE5A+n3BsUodRDWydKwxjz2goY643rLt8gZ+dibDm2WJEDco+p4/2B0+vs/BVcX4C84RRqIrAKBXwEdOAe2KDLuQALuZCjkXFJOiBDlpGNHM8jXw+po1OyEQssF6eV9jBBBBmYj6DPiIAlB+UiyiXjIXYsq61R8p2W+CPetq3UrUZiRXQOIPedYNq+3J/Nj9YuAoWkCsxtBMo9g7D1fLDoMMjgwxSYCURANY2sQ/RrGQJhSbV/9gVtH/MRHq9tiq1MSMgiwgiaGHKxnhFm8IKwMKVAPiO8B4u8ahUTnLkzn/7PhVZXhzo1t6KDR+f06u6jeubl/frZ02/oEQ4If/Dz1/STp3br6V8e0Kt7jungkTmd5IuNpZWiUvGulB/k+6prIjfScLVoebHR4sKQ+1hooUxofnKz5nZeoIVr3qGFd9+puQ9/VCcffFCz3F/nwUv3fEBL6Ja3n6vViWmmjxUs7XgUUgObe9DjtSABvW0S3CilmCpLuwFb0hp8BZA109raC0qiA+TGUHJpRgT6VFkIEbYdQ+cdyjkuyB0bxDZJag3LJZIXBkUu2DD/pePh5ANRea0MmFRVKDjEH548pvnnntORf/2a8su9/+P/1JG//nud/Peva/5nP9HC889o4ZWXtfj6a1rc9armX3lJs888peM/fASff9GRv/mCDv/lF3XiX76m5aefUjlxVMG7GNHbQZBDleBWUJIYb4L3UmnNikIyMLfelwOeeTG9RRtvu1GbOMDqnX22JDaBfav2/oUga6FNcAPtGow/KvbNcFVL+/Zo5rEnNf/yyyqDRfXot0eOfd5FDVGGRK40dfHF2vHhe7TpXe9U2bSBFSKS75vEiWCOYUd1XVetnf9ZNXGtd9/N8qL89wOPfudh7f/nr+nQj36ipSMHVbjeRf4lKvn1tdiHNQmgIp8KXAMV+VXwNXF9H6jopY6i/mBVq2/u1qF//5b2ffkrmmMtGr7sVUXP+BSATqhkSM4i92JMTOsiQpuvukLb77lT09dfwxfgmxi7eHqEmqhVWAZmWcJOFCMipVzsmZEcFbWwh0piGsmkB2WGcQVg0nKPk9Cw3o0YOjCcaygyX4bHnBTykFZW5jXz6mva/9WHdeBfv8k+fIGD6lmF4xPX8bBs+3QQQhoFOVYJlSruG/26Vn9iAuirz/u1oUYWVaUI+iW55eVlneKgdnZmln5XyKUBuoAO2kHBtiVbKi3IZS2JERWtWde2dq0u6U4umxngLTdAZl1PKw1F6Yyh1lfbGtbL2t4sWfMxZWilQVSDEruVS4wbE2OIzioFQWsAjeqIdR7ePyN4O/1I9qvwKNZ6veO2vLWGlnNrXS4D60maMtgiTKgrNoJct3JoA0lbTRlaTugMlrTgVpQuDJRrpN1orsOiTmLauytFuW88IyNuFGXNwhpL2/zMAR6PEeAaXWzTp4EdR4KciJaxOK+TdbJW07UjeRpqLTr8SMWFwPAQqC3Oj8srWs7tepKEI4JAIZoWukh21LigT/r0wGnT2Y/9iVeANB83+NsV1NpBUAswMhmREVDUsS75wA2A9k3HMPIzdh5jSOX6zmwRUufrtc2UbQKgQSdZD2u1xiWVYy51vklabFjTmDM4wki6RrfbpuNtZpAbgLxGHiORN8GarLVpx8faonCkBAYysg2cDahboyTcpKWJdRDQBhB+aeHGohGgijAD8StqRCgiWi25ePM5nzND2aKFUPtTwG2a6UYEr3f6IvASOmwCujCYAaeNMdBGaFvLx/0To6S+axygI30guLC4qOMcfhwfHQjykHL49T4++JucmtTGDdPa5H8yPD2liYkeH8BrRYS4qAShLPAFMO08EjjoWT52XMeefV6Hv/U9nfjmD7T48msa8uAqvCRIjRpeGJyP/JLBS80QGN12nEthx5V1uUuVu1DQZncmsElBOlgAkUqMIGlTLduZ6cAmBrPen5GTbquCvSVo0oAsCnLAITw2m67OzmueQ72l/Qe0/p+nWM/02zSBKNRIuupPqsfDfX7Xbr351a9r/798RUvPPqeYX1ZUdWsX2BrgRKBRPJGVKE5D0MECRDAftmXY/ps4k+fu5NvTd+ui3/q0LvnDz+ucT35IvWuuUMP6+YODx1hj34KjEA1fZSky6bElRkYmsg8kOBQQESF6lQvp5bgaNAb5JcXfTIMzdxsZMCzg8VrCizjpzNoXXnobwGOVgp+SfTBEBXofDFatMWEbWV7TVHwgaI4d0QIvy8f9TzX+6ss6+c//qvnHH9PKwQMqKxwOEi3zkjQ4cVxzT/5cR//5X3SYw8BD//3v+Sb365p79hkNTx5X8NIZdU9R9/GixyJ2qeg58AYCgEoJZDs33h8APObYpoE0toXUuoKdgAg3eIAcr4XWLjw/nSoibK4IcEhUTIsiTBW5FGi7SJZFlwM4GIMo6JWAK7hBZM8Eu8CLRUXF/PLhgmANL9erU5u1wofVlWuv18rdd2npU/fLvw248FsPaenB+zX44Ie1ctO7tOyDwC07tNSb1uKgaHFxWUtLS/KaOmavrnmZreVvv1e49o/NLud//PHCrqN69Lm9+h4frL/72Kt65MldHAK+qV+8tF8v8+F775FZDgGXOVwcCDeGUKtmfSr2V1WbJmaEPF+VMeChMEopRAmtF3liwlIaKjq3CKgRp9MhfizzJEHLNBDYZoU29lw6rmmhjKCBiCrUkoEqoEOitmBCSlrqEB1RvaesTfDF6OAEighRFWpLBBQQSCJoAUjWz/qiCGQmwZJpw0gOjZwqlxJKi7YNaCgrQ0qGJiJoYUNZIkIRkbQU+WOsrrD7ZHVixpA7kX3lIQUdBnbWV+ACUQqWTQcKRVQK3xPDa+wPepXkdUcGpYQokn99ivi5B2AVksF6s45rQYExeIL4rM6zR+Kxx76KFug/5WDLScWmDiWXIG4LRcYVTSisYv9FS+EbEVIHESNaUhWIQ6I6sJFBWSLFHk6yjEcAs9HKLSyCbgAICdyCsti/aNTdiIhAbhAYkOlIB4d3SjIbEWDAOFCBBUTAABFtJiB8LCOGGZBroUFKK7sxvKKWLyKaPNFeH8uCQdq1vdejttBmjBdDWW+dxaEQwdxiuFbDEvuEFOHciiAB06LAsRZCkkhtibA+5D4kcEKhD2ktx8J6FguAkuONiMSNMKPxlxJHTy1pz6FTev61Q9zD9ujH/k3mJ17Xj5/apcef3aPnXz2oXfuO6/CxeS34S4zSV9Wb4EsMP1uCQFLhXjlYbrS8MOCAsNEip/FL0xu1tOM8LV55rebf/V7NffSjmvv0pzX72U9r5uMf1ex7btfMFVdoYfs5WpncpCFfrMjPLZ6TpCeGlDOZhCh05TkolppG5NHZTm6QMWC1pViS5MiebZt8NsxDF8bLkiJGkTjwDCjPsGV5rSEoyAyW2b3VI6RGBF5KGPVnO0P6uxntFyH1GJFRnQaHQEQmRs2zIDhIWj16lMO+Z3Xsq9/S4b/6og7+H3+pA//vv9CB//7XOvyFL+nwP/6TDn/5H3Xo776kA3/5t9r/3/5aB//b3+nIl/9NMz9+TMt731RZXpIPsDxAfyFGD3KC3jNBxxHkbCADjwUSfZFxO88hF+9h8ayavuJSbbv73ZpmzfyFG25WSzazkzyuQqsUKYt5A0bYrPKePv/0M5p96hmt+MCSm5vvpyByLTIWc1Nv2qzt732Xtt17h+pzz1X4huaoxIgqrdrojCPzowtjQypsCxFgvzstcKB15Fvf0eH/8Q0df+JJDWZOqBcV2loN/RXAc9DmQh7sQ89dTYwqARl92UZgRAxW8qF7n4loDh3U4e9+X/u+9m2giaM6AAAQAElEQVQtvvaKyirva8SXgdxsX/AzOQLHaZDVGzdq+203a8e736WJC85REz32Q4YnMp4BjCrOzsGiFhfG0CotM5PYIvab15FPJ8TJXakKeSAPjKyzvWAKcglhRxfoIhf7FTVEGKwuaW73Hh365vd08Kvf4PD6+fwMFLzQeGyY2CEh8BexzESE8j2HdavZ3/1ezTtUbx301asrBRdo1IFb8IXDQHNzc5rlM9by0kq3Rm1G6kpESFQZqy05ppaU7wU5R7iFTv9BiURtQd8Sb9++VY0ksDW4QyAAOQ8gFCjF8mLH+kJQW1mqsEmcOjlNYQ24tnZtax4wA7gLQ/rCG5unl3RP3JkL7NqZadSlFPkjSrtmIy8EYciGeMidH4taAM8j2qydBVKz2HWUiGzwXETSymJ/A5Mwlra/JJbqceNIaRCtKPmWzB4yxhmUTddgvQdDsG8qaTwBDm6TnDRk1idvW0c3Y9oK2TqhbdQW3Owux4OOcIMKRHtajTZcK8u5bEn7jlQROHYQEQqbuAGcUTvvI2tyw0ZA5oAtZnlNQ/7mamMDYU4ztswguV3rTJTkLIbuUFrB/tqafmdYjPzfTneG6Wl9xHquc+5QuoXb9QLzCRZaG+sjpObtG085GruBTq/rhZ1dbsb1VraJ9YI1mkVLpjMxMm/c7g38khlLTbwVbGMp5ka/CtydYU2PI3Wccuc/tmmTWDP/v0S12/a0EO77NMFoF5JIJoHBaTnAn2F/GnuaLRrMm8FQ8wuLOnHihI4dP8mH9yUNeTj5xuMHWPGnIUx7fpmZmtSmDRs5FNygKeiJiZoX2loRlSrAGFO1FxrBYdz6punf+lo4cljHn3xKh7/+PQ4Ff6K5117VgIfVkMPCIS9w7rfwElE4CCy8XDR+pEdDlHbcTn8cD71pawqKlo60DbVzWcA5TUgDsK14LI+0Qs8jlFZqk8aqqH24gEXJG5JpVGotZbYQh249TUDDw7bSCt+iznIouLB7r4YcgngsKGXIHHGkqvBQLzy45eR4iE9zcLfh7G2a/+Xr2velf9W+v/yCTv3gRxpyYFX1a8yyc7k4zvp4lnk8tiiiJa7jN1WlxvGrWjUvhtNXXaOdH/+YLv2j39Elv/dZbb3jdvV27pCwsz9usntE8FIp1ayBX+bcl9RYpSyF1gA6rSIrLDyIuRArF/I/2yhRE6xW0E87caVDWJaWbvsgGjxtVh8Sl9Uha9GowqNCWqP3S7hpv5B5LgwYaej9wF4N7BzP/wvfypv7dOr7P+Nbf176/+vf6NiX/0mnfvpjDgf3SKeOae7pp3Xwi/+o/f/Hf9eh//oFHfmXr/MBghc05j0GjJncKyYmiFt8WM08OLwyI5FVy53eRrJhVCCZk2D2kg94COfuHOGoFoKwsbnAGhWrWmHXV+BmoQ2MW55pkYhr3JmfllxY2GAi+7SqVoR/jol1QEWqysWv2M8crHhOV4i7wkHg8rkXaemGm7T6gbu1+qn7tPrZB7XyuQe1ev99Wrnz/Vq+9mYtnXOZljeepdVqQiurjZYWV+Q/tO9/Ci766bEXe72eKuZ1eSgdPbmsV/bN6hevHNVPnt6nhx/fpYcf26VHntqjR184oOc4INxzaF5HZ5Y1uzQQn5VVyKeqKtW8FFdREatiVCHRlgSJraAiMGAiotWbVZUtTUFlgHT15CV2I9nFe8swonGg2gcY27unwD7kYg4jk7Kv6DBNSyDzfIOpAgqBiwkDRlR8MHOFoRdZFcTAHJIWHwhXuRQ3gIeVNCaYp96kknLrvkUJJIFJCELy/paS9D5prYrcjVizzEGUkFqdMZC82oKjr1EMWp4JsK3HzzDgikYDK14c4iJMWZgmlnyft477v4CADoycR9RFvmZIFRwK1r8EXQFFQwX3qn7daLI/1ETfuGgKPDXR8KWVNDVhCE1OVppIqNWfqtWb7qs/OaF6sq8euOLLGXFI0/R6asD+ra5SV2oiOqikTKKQ+0AaAuRJAmTaIBtCDriEBtw/V4CBKhmG0I38GzIh7ILc8cCha00Bniz6KgpFAJh5/gMcWCa4P8YbjLviGmXq0RbJvoDtCxghMnuCkhG5dASxxtKxK4SDgYpiZAimV64zCEWYBjIScwGvXAuuQ2SV8CtpKaucR7Luzzl14Byzf/PW2QVDRyYCQ4GxLgFLY+yQ2nINkBfuzZK91Jb1RiO6w7bCJe2cQ8t3ykL2JjFw3vQqjyGSxwVd8YGK+0MWbMCIUA1EVSuqngQ0qrW4Gjo2M9DuQ3N64Y3jevylQ/rRM3v1/Z+/oe89+qp+6ENCvvh4edcR7Tsyn19yLPOsa8jBnVbsMUM+d1aGGi6v8uG+YcVDK1MbtLzjHC1dfY0W77hDy5/4hJY/8xktfuaTHBZ+WLPve6/m+cJmeceFaiY28FzkCuF6KsyfKkZVVyJ1NSFpBEmIUlqqiH0sjCHYrgXEosAjo5oNLA2pi0gdrQrygo0FnkfThhTRmB7JMc6wiN+2RhoTicCZv7EBuWPQlQwej4FUlUBS1hcG3ETFZTrU6qkZLb6+SzOPP6Fj3/yuDn7pq9r3V/+gN//blxL2/vU/6iAHgcc4qJl9koO2ffs1XFwgv9Awag2ljJ05uVN4528yIkBhCQAuHYCETqxnVAP5+p/cuE3b3nmrtr37VvW2bpP3bxE7v0ikPQYCtQITVngNAbGGAw7K5l9/RbM//pnmX3w9x1dVlYKx+rf5vSdF375/bbj0Up11z3s1fe01KuzT7MCJkxddmnIPic0nk1xLKXOvuCWXPMg6/J3v68BXvqUTTz2j4dwsRsEec/4Ne6YkKP2hUyunIhdSSto445pgbMHMNnzmGEI30AtHDmr/tx/Roe99X8sHj6jUtTw+GkKXhHZ9pYZxDMmxYfwe38YLL9C5t9+izVddqnp6UtEMFL5f4qbsXWeUVHSycoZFwJfUZX/kZ24EQmsIKUdsbDBXkKzZwbEncnzEGHIPH64san7PGzr48Pe1/yv/znvns2rm54hoWyD9iVAR3LUNrIhgGqox9Oseh4J99Xu1/G5Vw3uusEjbotAKn698MHiSa2DJX8x6HxHfNUEu4bQ7KBa0QL5JkH/ibNbpHQBdACklTJq4SYGJFkhdpGOPth+9fVkfYkSPQyEY0+mOIPF66XpadDmy0W8snvkgw/TI5u1douuiQ63RaUwrerv2zLDm11zNvZ1XJ8OQKqZbDEwu5o3fDn6d7u3s/6Oy0+KuT/k0RbfM1nvxx7ox8eu7O80H03VuDonkP1BbS7u2VJfTOs+U03AbEXMaHUCTQAT8GJCpDeCNgqEiAgnVPfhiAY82B9K2IrOX0QhaxVob0caJaLE12YeJM6CN4fYMBay9W2hb75RQpGZ9vFYiretO0kiqteLBILYdaE1uqksh0s8CRtnNgToHm4xvnta1Zl1rz8DJgOU6PRKdCemEmcdkOrAIE4b0tdLMGTAyQj3KJS1G8sx1xIgHBiApAln6SIKMCEWERmUUy/OKmdSpRnJ1xeIE+54BTntk39I4pfEIw3Q+vujbbwHcG72yNqawVCYtpnIsMI2NneyPblzpyH2OeRN0YzTk4TC/sKDjx48DJ9vf5LE9er/7Nug9zpqXiUk+OE1PT2vjxilNcSDY7/dU87CO4PFDnxE4KfgREBKtiJWwuqqlQ0d04udP68g3v68Tj/xUy3t2q6HvZrAq8eAuCUOJB6Y4gMmDQTEmubTYw/OQPS+mUctduCsT1tmaIImckj2djW3eTm+57QyOl5i5zhh2wNk3C1Abs2utsk0hX+dQaAY8fOf3H9L8a69xoDcj8aJjuV1s38IokngvCpYyeDncqrOuv1rTmzZpBd+D//oN7eZb66Nf+7pWd+1ScGAaEYQJ7EFeF/qjOgV5DLI+gbcI1iQqMFAMlvOBt965U5vffbsu/J3P6vL/5Xe08xMfVe+qKzWcmtaQE8CCyyhOUcjjro0Bfzhq5yckxwMiOlrgDng1VKOKj8KhVRbJL2x+qQtyapNVlkKbc+OxOA58VtMO5w3IgXXF/DqtHp1XQA04L8sCOifEEwE4XpN7p5EYt8iimT2phV++qlPf+J6O/Ncv6sj/66904q+/rGN/92Ud/P/8BYeBf6vZf/u2Vp57TuXYUdXDlfy7dnVUCucA1ORg8B4zVCQa9G3IcUArGJ0BGpQWNGIKAFvBpcINQEVCLYoIoEjedyEKDRUia4gf1Mm4cVBj5DLYX6NSIcE+lNitrAeMDRGhkBJUscJVKCqp4WBmyDwOoqeV6S1a2nG+5q97hxbuukvzn7xf8599SHP+APqJ+7Vwzwc1+45bNHv+xZrbtE2zMaXZ5dDC4oD7yKoG/jDLh2jCSYVVayY0j/7A8VW9uPeUfvriQX33yTf1rcdekw8Df/jsXj35y0N68c3j2nt8UScXGy2xIYeAMsdalfMk62B/1SJvaHlegAjGACQfagudR4SoHUCjiQ5s6zWMKOgL0pLYeusQwJuznGFgJ8G7OqgoYCrSAtPWCAyS7LB5fFuLUERIVCJ2WBIy64vICJodrFFp84PrfFDLe6V0SSYvCuNtZUXWZ3yTYwPHluiiBaklWXepIRr3X9qqkphqmqLgvlBx3tGrQ1UvVAMVfNUrqmpMTNveNHGqqsF3SNyhVAZcLqtAIxgiGxsKLJh8IdBhS/8+2Ns0XXT2ptDObbXOPauvC7ZP6KId07rknA3asaWvCfqTS4REf5unKl178Sa974Yduuvm7brrph2688YduuPGnYnvuhHZzTt1N3DXTTt1zy3n6J7bzgHO0wduPU/vB+6+7Tzddct5uvPmC3THrRckvvOm83XHTecS91y99x3n6H3v2Kn3Xb9D7wVuv3a7Lj9vWtMcPIp7g59Hvu9snCy68qINuumqrbr+so26+sJpXXHupC4HLt45qbO31Or7gJMjhmDOcgjsC2MGI+NcPxNAMzYaMnc8J8uKiv8Gl8BaxR55tHOX88h8tJj5xSPzEiX7aNLec2Yb7ymlL2uEXwEs9y5Q2gv7br9I0FI2IbU4WGcPwoCQXAs5R0SqRYFUgJkiQnY5seaET3lAxIiHxrStNm0pRiFFhEIuzA72VDOkW4QqaeMWImUVDBX/MtaThJTjlNIIrQKSxrbWFfahyMU8o7dSph0FU2UpgSwYf0get1rsD+PhiwIZF4uG3PeWhpVOLjTaf3xZr+6fyf8c6accEH7vsVf18GOv6JHHX9XPnn5Tz756VK/vn9WRU6t5nxyUvlRP8I7Vp4ueM9WQ+6m/bOEWq4W6r4Ut2zR/4WVavPmdWvrgRzX/wIOaeehzOvnQQzr1sY9r5l3v08Jl12nJf8O12sDzuKcmQn4nEHkWwLyQhdofUZJCJmQMVUw0lJQiaYwt16hYaYAvClq0Uci7JC3rLGbxHNMamceiwcRqP9/xUsHPa5AgWwKdrfdLBsTBIlxxQU/cxhsNzEWipmlkvsHYy8/SkgAAEABJREFUNgZZv7KsMjun5ugRDfft1eruXVrlXdR/b3CILOZmVQ25trjvBQn6nWJIggPiOBaiNiP3AxXIRzWsRGY+3EBXyKJyW7Ock9pw1WXacuc7NXn55VKvp9FcOL+Cben83K/JxPRVyEEoC+83y4cO69RjT2j28ac0PHxAfSt4HjqWmJdShfyFrLZu1eZ33azNt79L9ZatEr7WO24CtmoTBRUgpcpw9CkgAgP6Xtq7V8e+/0Md/tp3OMB6RlqaVQQ6zymHbkUNy9UQALBfEXxpgYDsOuzhJeGFXJQiMwW9/3lxw5qZFp8FFna9rkNfp6+nn+JzwpJUqS3EHs8JdBNSw/w25NIw7uBddusN12nbjTeo2n6WhlWPzCTPDaYZo8X0rUIeBWVxGgk2IBS0rYpkRhTjFCGDbWtp1Zajdx+CLigTTBss7PoK5isYp4Dh8mL+LfGDHIAe/ApfSD/NweDMHIfHeFMJQzVhIFDGkSIioa4r9Xod9PvQPdXsqbpXq2JORIkIibqyMpD/xuCpU7PtL37wpXd7nSkLJrJdiwMy4Fvw5chEwZOHGcQYyKGVtOVS0ozT+ybBdAoxsh90ANZ5nQ3qSsqhiZRekOMaEUlblwTNelqOKZYRT8u9Do7tfZKAHPW4pq6TObJhpFxPj2UEtTzBNJBdOq8EBDk+MFWphLAs9ekpIS+AM/X1YLwGlthO4xLYxpgbEQUCYO97Hq0P6NE4Pba1mNhlDh0G5bDBaY/f2DYnjWjGo5wTiyx0RglFrEHGxMJ9JzgufSDKWhSJ15r1fNFIHRBrgJg4GY8OIGmdrS2UxeM2QQQjvBN1drYFQikH6fSChDEIsL+heouBpQYrugxalhZ/KRtlIZDGPPoxLSWZppZrXLwIY+ZtiHSx3H0b/wYY259pR7feBzkz63XrHFK/Xpc0jmvJp+Q/1ORcMPn/IeOR0bpkRqK3xSUzeltVCovam5V+RXE/hl+hHol9IRCKOpL8T+L/QB+/JqL7Naw3aSP6RrFe2tE29j45Y+47No1af5Mttbb/0pkXzKHm5+d17MQJDgSPa2FpkeeUH+isJSaN48P2COq/ITg9vUHT01OanJgEeurVdT54UGu0SLjltrNr3rB48MXyihYPHNTxR3+uI9/6ro7/9DEt7n+Tb775FpaXlAYoPCiLMfbyCwa8EkqGLupKG5gE4ZMGu2JART66hXTCzAYxU1CwB1nRSSGRyWCJ+zMeg5Rjs57g9ieSRsXi9IWwDhOOoIqWTp7QIi80y0eOSBwKOgjTyItJJIgkqO07Dr6OGXVPGy+9WJt5YfS8Dvbv1Ynv/0Bv/tUXdeBvv6DZR38q/9Zgzo3zs19CQ0zxAliBo02NREwZKgYQfjmoaqkK9KGY3KDJSy7X9o9+RJf84e/owt95SFve807V23cqsK2jUY1tBV3ZI6TE0Ma8KydvGpHTBwr9kweCIdqEUmnAdeWDwUKsiEg7TNaqZQaPxRgNVooIRmmqURC5B1evg1HftvAaFHS4YqkWiNfwIluY/xKN2GwasC4+HDz58A914L/9vd78f/6Fjv7zv2v1hZckdBUvolUQmZxz77MPg7ger/HonlnoqNBL9o1eCbQoimkUkFhJDEP2VZZW4Q/CaZeyItvYjZSFBdICdNVCyBah7VStv/mSPs4tAds2XyEPOXborcVeDFMNTkMFHxYrLfGhYnlqixZ2XpAHgYt335n/NHjBf8Pqoc9o8RMf09L77tTitTdo/pwLNb9hq+aqCc2uNJpfWmWKV1iKAZ05u8LLeAiVZhaH2ndsQS/sOaFHXzqo7z35hr756Ov67uO79RM+HD//2hHt4sPy0VPLml8tGjSVStVTxTURUcvz5fmJQmivqTGkZUY5Pg/UAxrpULSktVDUUCClQtN21QzQ1k4GYsI9ivQwvU5vWTgWMizFoFuUrawhtbESNbQrANPpcUtKFPdkXvIwuHyUJZlIkhSIabLIEvOdgMdfscKhAWiU1KQbjNrojm/P6PwDTeAH2BgplLJLpERRSYa1UGiAja/lYRPc0hqeE4XnR6PVIbA61GB1oFW++FnlCx5/MeLf+m64fqQGb6Jxby0AziIxaqOCDiZ7sy6wv2D7Bt1xw4W67z2X6/73XaH777pCD9x9uX7r3qv02Q9ep3dff662TJO7Y5FfxaHjuZsrffi2i/TH99+oP/vUjfqTj1+n/3LfCK7XH913vf4E/o+BP73/ev3ZJ6/Xn3/yBv2vnwIeuEF/Dv7z+8H3v0N/fv91+vNPoAf+7BMdjf+f4fu/3Het/uSjV+tPP369/vC+GzlwvFBbN9QqPLOGQBmsaMemnj72niv0pw/eqj8m7n/+yDXkfqU+f+8V+uwHrtJ7b7xI2zZPSDzrxF4Ws5BQPPtJScwYQ0ODDCK4JfU5gN00WWvTVE/TE7W4KhT06eeBmlUch0A7p8wOEYoKaybHBQpzXZgzg6Al1mQEXFj2EaXYB9xWpPQvoolS2JjFdF6TbW5lpC/YYiP0QcIhfoq6YqID4qdlh00HVsYgKlzqIKmQbruxQK6rmav7JzReadPaY4Qshwfp6ntIQWBxODeEFQDpCqDBmdZSeDJax0OmvLg/tK62beVtxDFfAluDFBEJYs48f6vD0ALLdXRmVXsOz+uF148q/1TCE2/w5cir+u7PX9OPf7FHT71ySK/uP6XDJ5c1tyLeK1hxPvzXQL8XqiNY+sI114hLTyu9KQ227NDggss0uP5mLb/v/Vr4yEc1++kHNf9p7t0f+qiW3vkeLV90pZamztZqTLP9erw3sH/Jjce9KmKGJCLTFLCQFblYZ8wUpty051PJhVxsaRBxbNcg9Bq1kIzFks3biYN3lCKvDwvY7Ux4eYdaB5H2YHyKEbw1ScPbcgSWmTZOoCm+zrhWCtdcPtcViirUqyv1ODyZqEMTzGnfc4usrmssiIKv7Z0/XObmMXGlJY2a/K0x1SjHgCQkeQ5956wbqca6Rl6r0uTZZ2vze2/UhttuUmzZJh51KmHLUBbGKMIlMoZx/6Px2mbIO/v88y9q9gePa+HV3fS1rMAhGCcuqnjvco4rHtvFF2vre96pqcsulSIUjDsCrHWlxDpmHUlMc54//83rEz99VEc5pDv11NMaLszI8RrmVdy3g3vLqH9Howu1pchzEcTyKL3G5ttZY3IwKgDDZJaKHCOIWQHF/ynHM8/p5I9/rFX/OR5iyHJjwPNiPwO3MOX8I5dCk+eep6233MC4L1HVm0RCVtaBYOT+nYt9C5zFKYOgpkmbJ0r8LKsgIzUQyNIeMmM4iGn0I9J4tG4sDWYltZ4L+7b5Fw1XlrR04E0d/N4j2vc//l0zTz2lYb6PMj8FS8Ch3aVJL5exRmvJZFdVzV7uqd8D2L893p1qsAE1QdrRrA4G8m8Mnjp1is97S0wnfRA8YzuoiVDmqTNL6tcLzxQUeR0YaGtEHAK19K9qy3rFacx6BSHXdGvUaSYw7hCEtWuC2f9pcBzDmmPO+VjkDAzWj7DpEVhmGPFnYKs6yPnq1A5v6NhEo35Pl5sL5bpGmmWzjpTWMetIrS+x3midoktt3fSFWtPSIrkUN9iMdniysgHWRmLTAV1lX+V+z6Qts7/BtMFxjDvAvqP+Y+jX2Vs37lddbh0mBec7Evqzk1yQc39ok0qaoVqe4IAWjrwQBnSA7WFV6XjLEHeVi7AwLWOA6DQjFBGKADqBJ803jIgQCklg+m/7wR/aqSHl4mv5ToRpKKIFrS+Y2UcKCSCr9G3FviE0qFtOlNYKAtuR1Bs35Y6fuxR9p4ywBv602imJPBIH8TQGdSWYIMg0p8nKaBmU5wLEumCCXPQbCSJ/tcI0gM64yjZ0eqGHTh4dRo9fxkdSACUQUkXrS8AYQFnTB99xUtDF4zfYAj510I5kXUQoIpC0NeWQxu5xBLZIwDYiFNi4jrDtS4ErUAYrDR2NRhFuBTZAd7wgRRmx7nPAh7e5+TkdO35MxzkUXFpeJnViMwd+0Bts3+MhMzk1pQ0bprVx4wZNQ/f7fdVVraqqFBEJCqJG6x8BQxzxojBcXtLM3v068KNHdfBrD+vkTx7X0v59albpzw94vwrYLl/YGjjAcmREdFgyb+NCqF18UYrcjQFGcpeiOIdiT+hRHRsh6OwiKslyYDyt1uHvF0E/xGXe4xAlaTC11dNJyty00BBzyIN6hcPV2Tf3a2H/fjV844wL41ICXoQNRQAoAsgK3zt7hzZcc4XqndtVaaj65FEt8oKw/x++ot1/9Xc68o2va+n1V1RWFtPF82toyLFRqCFYxgfnfQQmkIu8IteqggsSKWp4cYytZ2nT7e/U+f/5c7rkT39PO+//SH57XfUn1edFr88dsq4k3pfxK6oiEoigConBtCgNfDPG5JJ8aEgOQ/zEC2rBuMBj9pYagRJp4BcRjIhXSGwL+6DjeLkugOhbWKGUsCty3AZJA9GkLOi3aMA+GtIhX4iKswvmh0gx0GDulBbfeEMLr7yihoPbanVFTIdnnHmRShfH8QibERuIJin0AdiGFBrkAie4MW0ZY5BBGHeYTGVWXWmwJwxcUcPPel0JJMSKCEUENlRwRKxdAvjDSpHVSDWCyjxYZ5SIUAXUVSUHKaxxwWtYT2tl6w4tXnG15t/7Xi188j7Nf+7TWvrcZ7T8yU9q9e57tHzdTcp/Prxhs5bV0+LyUMsLy7zQrqhP7pOEnKxCE8QfMuGzfJLdd2hWL7xxVD97Ya++88Tr+uZjL3MQ+Koee/ZNvcSH4TcPzejE/KqWV70uPXLiw1jUqri3BHl5HZQFLgpUQaqEUjxnRTIXFa1tRCkiBSAkakk/SRYKgaQki1jr0tISMwkNdvW9r2FMCM2Owd4hfjJAiwNtBPkXCMC8o8EJsbIhB2crSgQWVEjJuONzH5hmDo0iULp22DH9oSciRFWoLZgn4fmQc6YvNrDEddMwR1aSlnwduA+mSnJjO41KxX2KDLlemuFQZThQw4cHQyCrq0oTdV9T/QltnJrWWZs365yzN+uC7dt0yU7gnG26cOdWnXfWJnQ8Jzi8qkNqiOPnzND3dudGToV97dwMzJrEJAc6z3kFd/kFZ+lT91yvP37wNv3pp2/Vnzx4i/7okzfpjzik+88fvVbvu/ECbds4wfblymMMNbCp3+ia8zforhvO0d03ng++QO/H7u6bLpDh/TdfIMM94Hs62d03na+7sb0bO+s+cMuF+gD6e2+9QB++9Xx9+Jbz9KFbLtC9t12oe995oT70zguAC6Ev0oduu0B3vONcXXHuJk33GIHHxVjVrGjrdKVbrzxLH33Xhfrkey/VZ++5Qp//4JX67Xuv5FDzKvK/kDmalOck54D5DeaAKGJQADVEcWMQBxaVrmBe7n3XVfrEndfJ+L3vuFTvuuYivfOa83XTVefqonO28EUdkYgnrzs5ZUxRCONpp1MVr8VgyIHuUKus9QB7/11d1T4AABAASURBVPZZg32B9h7JzRXBqoQKWECwB5T7poKt1dIE1hq0tpLCMsk4U2ED4gXbyVWgC+kVRf6IUkSHcFKEpWoLtASPmioVaGRUmTeglnlRWoyUfaEQIYt83eTc4tHqhUwSerkYA8U0TQTjduLmMUJEmwxNKCJEoyymk6BpABuDsFDwAym6HVGS7UMSH9hL1FoaFJ2cW9XB43N6fe8xPf3KPv3o6df0vZ//Ut8BfvT0Lj358n69sueoDh9b1CJfsDjeJOsxDUyxJn3WlJuohosrbMGhGg4Ehps2a3DRRVq56WbN33W3Fj7+CS185tNa+NT9WvgAB4bXXa/FHedoMLlRqvoSuXieghtKBdQKfoq8bi2NSXSAJppCqyyIE7cNXIFKFMy/YcSDs6K0d4SHIoFFaeDsKqH3/JsxKQqYtrMoikCAje97cMjh1cYjNVlu+4amYNuMAEtmKO/9tvN7AWHE1hfJyrKGxv6lBHxoaIx/IZbvo5kn3ZlvShn3BYGFmDNDIRvxPAawqbg/TExNaNt1V+qsO2/X5GWXq0x43ispDCIzZSFiGwq/Ms4FVUgNa73AAdlJDuhmf/GsVnmXaaKPPUoGUDVg6tDX8/RGbbjhHdp88w3qbdnSxq/oi/UVGDOCFjnRoImoFKG2uG8D/a/MzOjks8/o8MOP6MSjT2j11DHZcIjrEHvPsUHQzl1ZCmwDaA2KaRoy8fyStKsKfRSsbJ1gngUJ7lPLx47pxFPPaf413tWWlrEdMgn0Qm6EkWgq6Ar7qlHOPaFUT05p61VXaivz3d+2Je0CRUBFBJQS7K+uBHHMo0YXndSSlowI5FKEcaSizTtJMlEWy0pSyImZY8XcouK9BEGq2BdWTKxpo4YvlPyLE4e/90Pt/cq/68TjP9fKsaMo2a2lsAeFvb0MksNFhCIMlSrWs45KNZ/X/Plswp/RuA/481tV8ZCyXWVbabX7jcGZ2RnuJ0sa+CLQukJ/AYsLbVvdK6mTg/MAGGBB0ADGpePTGkdqktlkMFMmjNeDZTgTmVCpKKYTYK2Cbm/ntgXozHNqQEUy2CGWgY4dp+AwjmN67IO5YwKIk0EFFo+IIAQQ0OoKdtlHNi3Tthh1JoEuWk/aToiR4wfsCCDbaoEpsHM1ibnRGiDIvHKHwKDBnBw17sPSkUyjkoJsRpJubMI30jdEcQNEuOl4kCsS7KIDgQ2RcTzn7lcUzy8oq2mDPKCMGYoIfLBuB5J2vsaQQgf5CMDLJrnBTKgt0SIhUvpDjGSdysj5tHpWARM6RAxhHwNcW5E5H7VBosOtjhY1rSo3pEScTtJmAJ81OWUgLLsOIgLGtfMxa7AIWEcq8ke0RRFwgLriwRjMFjcdlHU2ijaPTGRs5IyZAJQFWG/eWpc2Er6n61pxNwyYzg7qf6aOLra3+tBhJ3y7yM76tPw62zGyu4Ex6S2JO+IIxh5vQziA4W1UTOKvjWC39fCWEEUj9ZoqOpl1ZU08opjsXGPwSNSu3Ijr8HpX2xo6lVHQGNrOoN4yPxicVrExP4oDtgTEEjQa8IFvbm5eR4+d0LETJ7XEwZ1TcK4Gv+jY3g+U6elJbdywURumpzU52Ve/31OvVyt4CEUEKQU9RYsdBCovUh7Sg6UlnXpzHweCP9XBf+dA8LGfa+nQQTUrKyroCy8u/g2LBlxIbgQNtBJI1+tG3KAXc4lGd1tVaFOSDemAW8tWYRqwP5D+xE07MMZtXUePyIjWrxQw1bnZuLSBGSVCBCPeOTf4FB7MAx7ws/sPav6N3RrOLzAUOi8t2Gu8B7CXgTgO29u8RVOXX67+xedp2OOF0fKFBS29/oYOfesR7fqLL2rfF/9Bcz//uQqHuRUf6oK5Cw53BJb7cCAgxA+xaRURopEE5sVArJ0sIyVNTeUL6lkf+4jO++Pf1bm//3ltfN+7FRxQNsxvKGilKiooAZEgl0LTgeengfa9vYXIx5llhZcTcaiANUuAURI0kO1ShuT4YYxJYpSMKQhQMx4DZ5TKDy44YalATuOWobcrgRcvUCX7Jqhw57BPQEkbUSoDMSoC1gSyjz8INOxJEdBjKThajhfxTYkCxp4MU5a6nPORRHjbAMA045iElovHhUWyyCNokHu+kiSWfUjUAbEEYYxY1ge9Yt5W5AwBg1BYMm5slYylQEeDGmbFHxaGBBxGT4NNZ2tw8RUavPOdWv7ovVr+zANafuhBrdz/Ca3e9X4tXXuzFs+5SEvTW7SE/eLSMP9G4GB5VYW5qui5Yt2kWitN6Pj8ULsPzuuZ147pJ88f0Hd/vlvf+tnr+t4Tu/X48/v10mtHte/QnE5itzwgNREB/0gwz6BYc88rHSDwzCCDaofe0qRvCS8UDB/K0hbcIqDmPOIU0FLwI0qrTx2TF5akqMjzm3L69x5TdkIm4IJdVgjbETbt0wYZViRSFFZgb9vKDTTdoHNPynx1RinJoycwNbkCURAJrMSICdjaQqeMxteybcBRhwKsIAsDZqMKixi9BQTJcUIbN4zXUHMPmaiG2sRt5+xNkzrv7M267NxtuvaSnbr5yvN0+3UX6s6bLtYHb7tU/k24B+64Sp+752r91geAe6Dff5UevPNK3f/uS3XvLRfpvdeeq+suPEs7Nk2wOxqV1aEK9yvPmfs1zumiybGKvLkvbZjq6bLzNun6y7frmou362piXH7+Nl3IodeF2yd1ztYeX0zVEmPlEiVMaMgXXBUHcpN1UZ95mJ6otIGDyYSpStOTlaaQTQIT/ZpDtlp9nmEtVJroV5pEPk3fho3gTRv72rKxp83gTYxhy5Ypbdo0pS2bJ2Wd/15hPVyRDz6Hwdi4tgT0e0MOCofaOFG0hTg7tkzqvLM36NyzNmj75p429htFNGr4cC/mvhhyII3EXAStaxFUVJDBWCrdxHx8/kPX6c8fvEn/22du1v/+W7fp//75d+r/8fnb9acP3q47br5Mmzdw2DgUWRQRSvZuuPM1zao29KXLztmgay/crCvO25g5bd88xSHmpKaYqx7f/FTeKPRbgAYoVagga3EtVbUCMB+sVdTwgKANQbauxc0ZYBmXA1KorDTmUlhk5LlIwnK1esgci8LRQ4GgtYVCRosEk7G5Y8G4Ymg9qA0LU8wQG6vWiRgZoGvMpg22orc016gUSzJW2iC23nQDkTGJnQb25+JnBrOfwjpDUBsV7p02w12iw4p5huC5FVrgy5Zjs0t64+BJPffaQf342T18kfIKB4Sv6ZGndumJl/brl2+e1KHjC2nbsHdqYvSByjnAD1ZXtbICFGmpN6llvvxbuOwyzdx4s2Y+8EEtPPiAlh76tJY+8TEtv/s9WrriKi2dtUMrvWmVqJ1KQqj98T7SukLYlqM/GYSEynAZH0SrbelkmQVjckxT+4TVFhpLnj/RnzDwPDbo1dm3MtrkrYUuUkkbwQCjSkhbgIhkIRT9WcbM008AymvEfGDVYIZVyoxbsMZ2a+Dnpn+zvghdEZ6OijM8DESIVwru80UR0FJiBCmf2rFTW+94tzbeeqtqDukcIa8jJjgiOluNS4EqrKdyv5iTBvPzmn3uOZ386c+1+OZeeZ6GpaZ7csGkMCl2GShUn71dm264TpOXXKJS00l3/xV9JYiCD60UIh1igLymI3HhXX3hjV35z4aP/ehnWj56gL6YuWKLFgrOBb+SMsJg4RrIA7klYQGQvI2RR5gzgxbUkLtDNNB5TgXj36Kb27VbMy//ksPIUxKLhZpI6sAxRE9rIJeq0vR552vrtVdq6tztKsFnBRYnwvZEMIqSfr5uyEAFP0RtYGhXy43PBFKViOUwGhUCkDLLDSE0MKas9twYRvRojku3ttYFnxtWDu7X8e/+RAf+iYPBH/9Eq4cPqVplNZkUwtlNEcT2PQNBGz+QVaoYc11VPNt66vd7mpjoq+a9u64rGRQMDQdWT6PfGDyZvzG4qIHjC33OQhJQGNNaiqStniCLW26tJbbjJ4yktlsPyEfsyBwRNXCL07pRKzGSoF1bA0ewJBCF2hJJR8sk3ZFjFBEpDyQGwbWRROn2PZQnmGnNUZtdA3sBrsTCfU01oghIVavzzsG4ZeQy4oy9f9LWCoOZDsJKZI4AypoqN3CdGqqdkSRGzVg5Mm4V5taNshWOW2fU9tbaWWHK2Dpwsh3N7CSL2HVEB2MNC4ARRgT31hojpzNVb1F0hiCqMp7nX6NCT9RWbhlMGppeB5Z5YVFr7J9CJtEYWxC3CFroteppO13mGGtB8GdC3NrHsa03nOZ1GoOlDUFvV30zGMs7uzPdR3rLDSO+xSH/tHTbhpEnAMyjQBUWrrDU8H2VUdgqwFpTibKug0ATiAggdbnJBWE7U+uMLe8AdUf9z6OxL/2d2cdab2vUb+7BtgYsE2UD41o07g82koukaNaq57KssaYC2zAxnsGWs+gM03UWa5o1a3sA7sMIGNW32IwUZ2L7GtbL4bM3cIoJ5vlsDwQXdOz4CZ04eVLL/g1BHrS28fPJEBHq93p8WJjShg0bgClNTU2krOKho65EEJR56FgJvjDahiADDhrnOBA8/KPHdeQb39PMU7/QyvGjfIha8X1XftFp+GBkW/uIYlz88uwbg0Mjy2raYIZBmayiMgeYA62rEeFUOknIz0+54Cux5z0nITItatwfsojgYY4W7NhwiggEsiE0mIoEmpZKACRW+zGr9rrCx9zikaOae/11xnxcHrDNK/qqsPLwpFBEgEL54SqkenJSGy6+WBNXXKzhhi0aVLUaoPCNaXPoqE49+gvt+/uvaO9f/b1Ofv+7Wtn/psrKsireoCpsKuazYmwhaTQ9YUZSIpqIUDAhXkcoUisMo6jetk2bbr9d5/zO53X+n/2Btj5wn3pXXq1B94fKKyn9IvACqu7h4yktRC9imOAGnBBSg12JSr3JCWCSdajlUsiRjmWwH2ZKsNKAr+USkXLOpJ5CFZk6QmUamwArQWhKrmUeMmewSm9bCIyl0i3kHoAif9lhmdfO337LMeibqUUvUm0U+SMYqhcxoKn2ISwUcmySGDUoqIoIBTKDoCVT1khKXhIiSxq5wFA9zQZLEjBArAqfCChqyu0Mnb5gs1ViJNEouCZLU2nQ26jl7edr6YabtXTvB+T/LXj+cw9q6YFPavWD92pww21aPe9SLU9v05Im+MKgaNXf0K+uKJiPmj6rOhRVreUmdHx2qF0cBD792jE+wO7XwxwAfvvxXfrBU7v15MsH9OreE/kBdm5xwIsnaxKsYIQqQ0UcUZpGInZOqfeGeRiuVOTFQ0mQ26Is4TYbfL1CjFHoIlJoLdYtnSKTxCSgULhqdCuLoCf6BaGzYaUIY1EIShsRyCBgIRWQEW4hSCEyNrSTMEro9NCm0hx/WDkAuy6tG5gIcgAg0YVMMj2SglqNoSAszL0QiTLkZd6/6TVYbbSaMMwXft/nh9wTEnNfKMyvO2uKHYmZm6rIch+mXX7+pvzG/jL+AAAQAElEQVQNu49xqPepO6/QZ+++Ur9179X67Q9drd/58JX6w49eqT++70r96f1X6o/Af/DRK/S7H7kcuEK/95Ergav0+x+7Wv/l49fqT+6/HnydPn/PNbr31st05fnbNN1n4GUgLlJ5SOpKRMBWquqa9EL+58iD4UBD9oB/g8F/P211WLQ8KPJ4eoy/V1di63HcJflaXWYsy8Oi1UGjIR98Vz1u/B1jyAU8MCDzs6aBTsy8NaWoMTYkTTwO1YbmG1LNHMkvKhX2bRh7GNgWYKiGPV1UsC/QAdS9Cq9CLkN5LCv0l5j+/axd4Fpahm7Ir+3BHQF4idgGQptTMFax1n4W7+Rw8boLp3Xz5Vt069XbdedN5+oDt12oD7/rIn3gpvN1ybmb1Kt7IhV8icchrwD3U5qBdnAg+cFbLmCdrtd/ue9a/S7r+rm7L9cDd1yie2+7WDdedZ62bd0gRksKtTxe913xobJfT+Szv891X0UQnzEmDuyCUXt+kDNHik7niytCEYE94P2nboBIukQlBut1AFna8jk3+FhiBWQisAzIHbbqGOsKWSB2OEU4p+TcADghg0DnFmDPREReRo4DqarCTpQOlcy3IWYhOrnbKNUNcSK1Sk1pafwa9NwohZOpDvBNi4IKkA2JyzjXbhvIEVdRqWIeG/JbXmk0wwHhvsMzemHXET3KAeH3n3pd33/idb50eVO/eOWgXuP+euTEkuaX6Zm9UnPYXeMfxGm4JgYcMvoaWmxCy1Mb5N8OnLviGs299w4tffyTWvzMQ5p74EHNce+fu/U2LZ5/kVYnN5N/rbopYieQj1QpVHfjF2MWdMjFYy8mJAsMOVZYbCoASgXcWcEyd2NGFBjr7QuWAelatcKc7ZRTW8jBUiKhYC6FDgieA5ZjlXIapHANFHNA2/IQ9gDJ9qYLVABYtzbF0UMiHy5jDZEWtdqSdKtDJKh1EMJFUXcYp970Zm247nptvPM9+SVscA+rmN/AOYJ2PSDDJcfp3kwEtuJwaHH3Hp38yWOafeElrS7PqwTXvEKr+HiIhThD9lXh/X36wou16eor1eNQmBujZLkDZ3fZ4CW8lcUq0Y/vbSIOpPybeicff1wnHvmxFva8Tn/cICvMfdFhEN2c2r4Q0vMiAuFukRDJNB5ZzVc01RlC+wq5x9BADIEBe3hAsMWTJzS3a4+W+cziIIV7CV2gMXcGdHELvhPbztKWyy7RhnPPkbg2IkJRhQjtmpAsonEwj4u9VQB1JW2gU2VbaKX3mJGLczK2ypomGRHa0UriknFby4b5aykMWRsZhqta4SDw+I8f04F//nrO++qhgwqeicIey6zFyUS4KwBsuqrU877iWdrr9dXvG2pwTzXPhjrqvI4jQhHsGf9yCIfMMzMzWlhcYIsM5Wy5SWWW2ZAgFXu3RYFFVghCJB9rN7FU/eamjE0qxxlzHbFOBpl9dJqOtrSVBJKAbCMGHAx1jYL5NbX1s4GptRXLebB4HQR0YQZFLzlku8hlTJhpwcZQXiZQGy6Z023NGdJm3BR6GDOnEWXEOQFfNMBYNvJaE6T1etZ3SkMq3tLYEnDuoDZpG1lgbIBep0uSnR2jvjEJoK2mKkVUa6FahWSV59I6nVkcNQ0kbzKdWdbrrasU/JhapzFLv0hy3lvW99KkItt1DXZwVUSn6ZCYYM/12BEjV6sjIrsNbOzeQlGLW51tx/1bYUEHAY6MAEHNixp8ej3DCWUEXqcBwjPMnEULzAEZmcaK2j7U0jwTW69BPaoBMQJImzq/kfWZPCaMxA5QqVyPoa0aQerJYD0e6TBta9sTVmQ/krQ420Az8kmcDSowcwPhgbNs2NHP+txJVKeBGWyyo9a8I50DArh21kRBZlt8IkIRgAyoRrV1wQsBehnwyRzAJEVuGJkWvtb/KiDEqJ7m3wmjw0ZEzD4j41qyHsjb7EjXGTd8GJmdm+dA8LiO54HgClZt1PYBhSG59XmhmJqa0sYN05oGJjjUsazioYOaUUgRzBLmfoCIkl254cE1WF7U7Jt7dOQHP9PRb3xfM794Tis82Ac82PK5x0M9v3XFj8nJcRRkniuiIiIwFQKLJFC1eUYYV/AiByC9NS4R1sNyndLK8Qq0owRcGxNNQQIEZCuG9w3KtpBUazDv5jKNLMKjU0bEeulaJszT6uys5t7Yo/kDB1T4oBq4krUqJsB0RLaKABvQS6GpC87V9GWXKrZt1Sr58F7PuwA3vQbt/KIWX9mtg1/9nnb/7T/qyNe/oaXXX5aY75refSDoiSEikeRbbubvOVCWkNyXQZQqYEP58Ietp1jvy6/Qtvs+rJ1/+Nva/tsPavr2W1W27dQq0UYHZ7hpLabo2eDRGYca4pNuyoMxVBOT6rGf/CJsC6E3RIQRPUuhURG0OeadN/HwfHmdEDGt6NQVBNSCjkpf9IumYIEnvHsKT4eJBN9GTBTs2g+iraX5Ml73QgSsiuQxiEjuw7hVNCCUxHDrFyJjWOQBQCEojC0BVkgRESkkaAhXcgs4AGWBSh1+Ys4ikCNzziF6L24CiQDjFtgZEmtD08aEKCENDYxg2IQGsUFLW8/VwpXXav5979HcJz6m+c9+Rouf/rTmP/Rhzd7ybi1eeKUWN+3QYkxqYbloaXFVwxUOcYhaZz61ggUYEO/UfKO9hxf1/K6Teuy5A3rkiTf0/Z/t0o+ffENPvXhAu948psPH5jXPQWBDMhX+tV9IqyB3KRoGU4p8mEKDwLzoCZkoDNpzjokUIdMQ6G0DFcqCF7jVpw3yxJZCgxT82JGQZhOCduRbkVNLd0IzQKiSi22TymQsIUfTCeY7wMeiiJD7ch4Gkoe3srNzMrCWpyQkXCxtieyXMYGLaqly74EODJ2u3E/8G2oaDjgsbzRdhzZP9nTWxr52bJnQzk2T2rF5Qmdv7GnrVI1e2A2496wqOCDyLLa5EZb77rapikOmC/UHn7pZf/bpm/Rf7r+WA76r9J/uvVwP3X2xHnjvBbrv9nP1wdt26n3v2K5br9qm6y/dqisv3KzLL9iky8FXXbxZ11+2VTdfvV3vfsd5+tDtl+jT9xLjw9fpU3derZuu3qGN9FN8MChK1QFDE3tDVU8lQqvsjTwA9EAx8Zw2iQvzFHzoqZmSiiE0GrK/VzFYLqFl5qoR8wbfGIjTcPPM51piydcC21dEAiTbeR4K8VMAjghFhERtm4AMVgOMPCIk5izos/g3dOxs8H2KIH0OZYIPoNkveVBlcF8+nFzi4NaHPQ1rWDi0E7EIKDGWsKFj0aOyn0qhSlVdabIP1BLbVVb1kU1wANlDUGugMljNA0qGSqiiQtyG+AUsDoXP2lDrXVdtz7/P+PkPXcuh7bX6009drz9/4B36swdu1H3vuUIX7NgohiAxl3RKX73cV1ddtE3vZF3fcclmXXzutM7dNqFtxNtYF03FUH36r92PnZ0cEUigiyWF5YLFpuQYc6VUmDMy1Uhm3H5gQWo7/JhmWimCKDBFIY3BMUWx1HIwdgRUdH05pjUZpGCavsrWXSSIgs62UFlbmjzSMkUOm2FEH9Y7bpHbECJ0RUmIXEWBJUMI2uwIQcBCdxbERIbIvHMWeQt9hYylVV1VCmAwaDS7sKJ9h+c4IDysnz37ph55cpd+8Is39FPoZ189pDf2zujoiWUO0OkkakX0VPd6yi/wBqHhalF7QFhpnoO/2Z0Xaua6mzVz172a/8QDmn3wczr5iU/p5B13a+bK67Swhed+Pcl1EiIFManEDIXIidFqXDwGgDoS+/qwpbHwsJxhqYkcKaIAZLGU+nXOaovn2CtgK9xshQK/UYtLsRSlo7Z7x5QsBbAtwj0bE0wtNIlEghibUtby7g09nk7MFFtOjtvg7YobDu7D0Nq7tS5jJCFHEGmpBN7c2/rnXqBN73mXpm94h6qNG0Vmsj6bqHCIlhTFigC7ZhKSexucOCF/uX7i8Se1cOSIhnVoSIJDiRwrDVnzgYoG7KF6coM2XnGZpi67WPXUpMqwYZwYoldGU5aIUUfJykbBID33Aw6KZl9+Qcd/+FPNvPg8j5tFNc4Vf1u3niRIXeOV2tQhd/ik6ddjcFyVYCsBWIbjwdNlroXnucGvQdawzwbA8uKilg4f0erMKTXcM5QlJIJjJikU0QKEwpsV6PHOOb3zHE3u2KFef1IMDpAqBbhka1m7fi1fwlmiL9HpK6UGuTUwKtCdUoVISiY0KqW0tNtiA/MQHnsD9hwnjpKelre2TY6vGa5o9cRRnXjiKR34t2/p+A9+rJUDPhhkdoiVvnSWoYwB1wiiMJ8VY6/qmmu/Vr/fA/rq91q+Rm69sufIfzU2Pz+nGf/G4MKihsN2NkQpHYCcMh4h0b95pTKbJNVqNSrWjGhjPLEQ695CyxBOawCZNVKZZBdbrSTHhzYkCyIgqBmByWgzt8Bgk7BZ9imXkCKiBUlQigiIFgp0gUQ4lkEo8kfj4rGNAYKumR/3DhOZzTjvdEJsbJS2qcXQcRGyDaBs0UGrQtYRUBkVw9yD6d/ZGpG3EqSxhwdCbLmkDo1xWljYQpzBt2znaNQmLNk3JAEjMYNmbotFKRclkhtlWZB08wJle+/1UcjUwGTokIxbD4/WWp1WMDmNX2NGXp3EgYCIIGYLI4vE9JnRo7NP1DLVOjrJtmmVTqvl17foWJixxD2MGXRjej1xmlGrsGid+Zi0vLX4Ne3YWsFPDu7XWGOiEWR48g+NSklV6VjLR3QnenvUGQXeLdm2I+M1LkaiM3BncYZ0xI609jaM5L8SjxwwaLoLJsgNlhodgE6rJS38oT7XupymbBlkY2/oLnSrS8ZCs8asBJvNG19sRktPg7eTnWbQMu6vpf7/b3knYEjOqY3h+8OAA8G5+QX5nwv7V8YHfOAfWfhC9YMmIjTBQ2Sah+nGDbxUbNygyYmJfKD4QWLIiNgl9hx0QQq0X/IbXiTmd+3WoUd+poPdHyVePXlcPO2wAJFc04FSQiQ/6DOOm9JO32kTUTByHQnhTYIsNawjzSbYRNmUFpkuba88XtveeYia8By1Ggy68UFJpvGzvbLkSJNCPMamubR4AVe+dDSrqxwIHtbCvgMaLi0rRj/Eo6ZfNsn4JhqwRf2t27Txkks0uX2bGiLxLuep4+VPRACaotUjJ3T0J09pz99+Rfv/8V80+8wv1MzPog9VHo8YyWgvenDwKJUgdIbsFwIcdSWBsyNw/6wd2vqe9+jc335I5/3e57TtYx9QXHmFlnnRXGWQQ2yK2pwL/Xnuitq42Z0ZeEsiQjV7qJqcVNT+oCI8W5BLRPImlRRxkWX6fHB2TmSn0wtrkH1kQ5fwNsAvjFmswjx1UksSnGfQR7QcbYFTgnNtgf7pvDD7hJPB8gjkkoIfV8taSAk5mAtlATFNFqi1hSyARFQIcFsx7AxMCTqAir5MF3nkwHoXtYUUs88G1uox0HHqSl/DybM0uPAKzd92u2Y+E2nYCAAAEABJREFUdK9mPnO/Zj/3oBbu/7jm332H5q64TnNnnaf5/gbND0KLS3xLvbyiMmjoOVSzthGhlaF0am5Vbx6a5wPpcT3+wgEOAnfre4+9lgeBT790QK/vPa6jxxe0uDzkFljJL5/2r4lkLBeSDZKLCHNAEcOV2kZZRqpk1hpck4kKAyqeya81CM04dpI0HW1klcglIiCDHkM0ykJOxoUZ9Sq7CyUtRWAngZXFnMG2hdU0XaGJCAU4a0e0iExNAGxJ1PD4uYVRBAqqgIhQ8EIfIiJYVS0mUsF1owj5cKenoTZOhs47a4OuunSHbr/hIn3w9sv1iTuu1ifvvlqfvvsqPXD3lfrknVdx0HOp7r3tIr3/xnN1+9Vn65JzpjTdZyY5JApyIKCCcfZ7ofPOntYtV50FbNe1l2zTZRz0XXzOJp3HQdH2bVPyP6GdnOir5w8XdSiYpIiQ8GfBqSWhQtbrV/lPbC/cuUnvvu4cPXj3Fbr/zmt19aXb1euLS7pRBGPrIBhn1H0VeB8Kcm4mEdq3pR59VTCEVY2dDzlqZBL9MY4hz5IhN8mTs6vac2RJuw8v6A326RsH58DAwXm9YdmRxdQdOr6oRQ68hZ8oDeBYFf15TeaWV3Xo1JIOHF8GFnXg6BwwqwNHZrXfAH+QGMe4HpYGeODndwivrefEB3V1VTkkkdFTPcfOv8EoDwVXh+0cOIcR+BnImOzoXHBOjqGr16s0OdlTzeQVC1AWwKTx6mCgZZ7nA+Yh+7IncQuHgmK/BAcT01M9bePAePtZkzp72wadx9pceuE2XXf5dt3GYeGV7I0N/cBacq5VVAopD3Kt//373qE/+9Q79HsfuUKfvecy9tbFuvedF+juG3bqliu2sn8mNFHj4ITSU3IcdddWkFOCecOI535VAbZNvST3K/ZnYzvitby6EoqcoIAHogO406rFCEC0DTGBllEEROXA6wArpEIpKWSTtpEUUgu2V5YIC5OUyZYL+UcIwioaltyUIMWQZZ4oKcsmFSGPKSLEp6yEyDmJtBelQlfVNXxwj2109OSSXt8/o6dfOayfPLNHP3hil773+Kv66TNv6Olf7tfufSd0cnZZq+xRX1+9Xk8VP2wFBbLB0pA4RfPR19yWszV38ZVauPXdmvvQfTr14EM68cADOnbvh3X8hlt08rxLtMgh4rA4htqxSAwnVMirBfPdyJDJoFZfYZuV4QmZKJE4oNpqz4KsUUFgACUtpKKUxGMPiMIeKWjSLAly6HAaoxuz5IOLLE8sCpMRxEAly3VawYpaCF4IUkFXNir2OM0wGUywhBwFQxBcgw0QG7do+sZrtfG9t6p/3vnuUQqiVbUiQiGxMgIHIGVfyH0bESUQFA79F3bv1qlHn9D8K7vUDFaw7eXl1ZDgUJUGUWs1pFU09eYt2nD5RZrYuVMVgUhHIqZcsLejx2bW4M8AxsxgizgcWj54QCd//oRmn35Wg5kZvliqVOU7mUQ3GhWHjXb0ikBDta5DJhX8JJEN2UQS6dVAImFexP4GsB2ib8i7Id5wdaCB/7fopSU5b8yFSQsmsJULthEw+MmYPd/ftk1TO85Wn4NYWYVdRa9cXmaJh4AagdJ4BMlG2gSyrLYxJOPGWRsbghUQ9rYujKPVmRNlhN1hakigQt5e70jhacmMK4A5boarGp46oVPMvf8W+7Hv/1jLB/aLk32moGBn5w4cnLyoiohc7wrcYx56/T7Pj1oTEz0+2/VV92vV3EeqKtI2IrTK88h/Tmr0NwaHvP/JBZ1R21kkmc06Uqa5JlI+bnKEyZmySTLrGsuVzp2wFWi9SF3J0aI/Pc6IW6eAtMtIY1rjgJ1So2LeMOJ/BR4FS9PTmM4hFdCt7jTOovWA1W+qNlfm3FI6s6wXe8+s59N2lEEyylBaK17SiNOdTuPsbmgXvXNMQUe36C0+rTjbt1qneF3zmy3WGa8N4TS3jjEyrHf4j9Dp41EY1hy4LESH0QITFRK0IUbXqsYFfSrHAl/C4QagB6p8cYzsrGLRLBK69j5sog0QZwSLVpyx1m7QUkSsgU4vebGMReYMhEBGT3QLT8eOZ14kQzQRELAkJEX+GFsCo7XS+nMXQpRaMJWc0i6kiGwgJEEaGHaXBD6dPiIU0YHzcF5CD7jVGSXW8SH/iNZhAw/zHRBLoxIQ6wEWY7dApH+Ych7mzMBnTbrNpG2RYifAXViWYDtkAluupAME4DKuyCOiZTuc/pbAW5MAjbPGoF9dgjnLtRhhDw7/iMAdWC8fhaHTAR8a5ubn+dB+XD4QXOaDv9VBgzofxhGhPg9RHwhu2DCt6Q1TPEgmeJD08iETebXgEBUN6+C+oFp/WvhVvtE7+frrOvidH+jAv3xXR598QUunjqvJhxx7iTfihpekAuDaDQVfGMsKMZIDCxtSQkNF6FyhGHEoINosIE6raOxrWW5CiFwk8jUJZCVeYiK5zwAHdnYt0JapZVpUsIZPBGl7EiGoJcJDWWpa/7ZehaSQv/8J8cKb+zWcnUeCkhqAa0RReE4jRCUWlbejemJKGy88X1Pn7OTh3WPuxAuGNGTu+KKfD22hUvMgn5vX8edf1p4vPaw3//ofdOJH39fq4X3ctwZSVbkLcicgVIygQDAO2rbScUQobA8UfzBlrQJtPb1BG665Tts/9XGd/ye/rZ2/9SlN3Xqzhlu35TfRA16o/fd1hqXSQFXuIYfHVXIACSkN81rVtXww2B5uVFJECx6/fkXhA3/hRbjhhZCBZKy11IP+ipyu+zTYxnqPuEAkwNC9/G19qIheMSsSa0ODpMh6K9IelbNxesZoZXllgXXEtVw4VB2kmMCtSVEDra6YLHRQsBUGpdCrwXpwyFkhM99BRCTVtpDmO4bXRQQ4CohCW7K/phrI19WAeKsc8C2ffb4Wr7tOC3dx8Hf/R7Xwufu1yDou3X23Fq+/RYvnXKLl6c1aHFRaXBposLSihvmWGlV1pYq9MCTv2cVG+w8tcBB4Qo+9eFDff2qPHn78DT3y5G79/MX9ennPUQ5OFjTHB0zvgahq9mytwD9USeQjisetpBlIAKIUAFnxKFoD5lpAEVvdyqTN2LTkmiGGKfhFBHu94CBVUQHoqIhp2xpGNmEsss+oH1Eq5h4dlCKwREeb8UjJ4tMBW6a81Vtje4AkMUdJFQEKMmpr1xFW2U7Mb4NsNL6wg2PRv8cgVcQKyfMXzB9y+zbgXt3o7M09XXPxFt150wX65B1X6LfvvUa/+9Hr9fsfv06/f9+1+r2PXqPf+0gLv/Phq/SfP3K1fgf4I/R/8LHr9f5bL9aObROKZqDCdV55TunA//R2nj2wurxKmgioJAItDYaNVodFNhW5Fy46H26N5D50WBkU7BgdeusajH2/KuypDROhK8/brHtuvUR33Xq5zj17EyP2hVmpZr9UUUvRU0AXaLrjnteoYm68D6sqpyP5gPEzqs8hWTCXIpfCZM6z/555/Zi+8qPX9OVHXtM//hB45HXwLv3jj3bpn3+yW//ykz36t5/s4vBkt/YcPEG+Q3pgXAyUtMkhNOCLsz0HTuqHv9itr/3ktYSv/uw1ffWnr+trP3td//7YLn39sT3gN/XdX+zVqwdnteK9RV6FaHXd0yQfvnyQqa5U5BnQDIN7uLTEB7BV5l7Zb8OUFrRtbe2KgoQqILDBQP5wN9HvqQY8B6KvtKVfX6/+DLdE47A+67Kb43t+mEzVVWjDhglNTvW1it0Kp67tmhVMgs+Zq1panNcy91qmU8I+6EOUVeak5g7/zqu26jP3XKn/8rFr9b9+8nr9b5+5Qf/7Qzfp//bZm/SfP3w1h8k7tXlDj3SHolFE4M1YjJKSgh/r5MNKA08z51eGAxXvSfZNMTBnBJFDhCjFHLirRUitBAfg8aYMuvVvDQtzOIJWItnNSzayRyLM1Mo0LkVeMSnXQGslIMsYzMFQLauwTokZCPcNInkE1IaOCntWSeNEDXwwSErQFf22cWgzqaLColCFe2uKTQMMODmZXxjqCAeEr+47qSdfOaQfPr1HDz/6ir7z+Cv66S926bmXD+jNAzM6NbOgIfNcMwE91tfgf7XgP00y5MsgX+ODiWkNdp6r1Wtu0NJd9/Dl0f2affDTmv34J3XqPXdq7vLrtLhlp1aqCQ2dm2+IQUrE9HwNyb900EjK8ZI0I5A6uTx4ci9qi0Mk5fsdQvOF2Amp6BpkIoaBLtu5MM9+ccwCHWmjtpguLek2SRx9XTmfsZrc7Z+APgPbGLo4doGJwjVJFJwQY8J1yzgKoki9CSIwrx634yNp7aqe+uefq813vlNTN79DZXJKGuJPoML1q+zf1koyiFFJzFAHAUNfKydPaeaZZzXz5LNaPsaX7NFauftCXkP4Bi+vwRCX/tazNH3BhZrgcLAUyV0pUFCLBWDCkiPZjnkMbUNOg4V5zf7yZc08/pQW3+AwCuOKTdhj/1YAUyLMZHNGTjR8qWv3HzRUFMxdR5gZedAn5q0rsU0XxiH07RwGdwGAThrWYbi6ouFgyDgqLAJQFqZrTEcg90ANgRrc27BRU2dv0+TmjaoQBbGilKQZPBLhH2TQYreGQi6ZkygQBUgjsMduGjLzz64wUxv1jPEW4htCEQYMQ6KqZCBRCnFYh6QK103DbZF74uqqBieO6+QvntOBr3xTR7/1iFb27VPFfdq5F8aCp9pghJCSdOyKvirGX1eVejw3+v0J9TkgNPR6teq6VlSM2wEY3IBDyHk+I546dUqLC4v0P8xYWlcwW8dBuiPQyLBApE1pc2EKhUijMjLXeqGwxakIJ2jXOE2PvK1WpSYCizC75pUsouJY2Cs7V2tPGwmipFIRSEKitpB8QANJWxcSkgJvrHSloSKW169gYlYub7FDQz6MEC20naBk0nIgkEXQJmAZAHIqloEW5Jo+1plR7jFrvYWMM6YoYbCxMUAdiYxh22oTwPOVvtBtZ6EI9kUC8xv0aUij1hWVhMzQIfJBBOM58d60uWOPYGxgZ4Nc3KnBNDCWQ7syCfbPfohttcfr2FYnWACQacuua5N8m4ZQDkma9jJYopTl/WvcAblRtVZaw+SdTRJu1snHzpbbu2Rgc2uw3n5NOqIiWACYAuhtvLWutDYWrFHmWhj1Y9zBejN2r6Wt7W9of4Nhq27bUaTTuZH0N+P1Kf5m6zMt7G1YkzuPGM1jdPKRiXmDxSNsOmFklMy4GUttb0BjWck+OgGyrKylDGxmP3jGMogCrK9jHlvLc/N3tPkz4YyexupRHPuP6FTi4O2+yovgXP6G4HH5hr+6siK2Qgs85Isf8OQ80etpampS09NTfICY5sPNpHp1pYoHR1VVIpzcVJIw16jk4RYvOYO5WZ165VUdfPiHOvjv39Pss8+ozJ7gXjDkrjLkAgToy3nal+sY5AwLD/8GupHzH/WTGIlx9tc6YOeKNOfKfnjBVmlknXg0R4IUcnHbqrFFFgAja6gJHIoAABAASURBVG2sCFK0IXLXlkSYhH2EeMSPcCE7yws6EUuqkVQ8qI09L36gL+zZq1Ve6ESJaK/1trdAQgUVkPDjSSxhU5+7U1OXXKRm4wbeHz0v9MV4GwNzyLIxr0RhLZd2v6lDX/uu3vw/v6Sj/+PftPzyS4qlRYXXDCjhDuiB+LRyQaIWOgk25gW23lJD8OIwccEF2nzHHTr3tz+j837vIW2+5w7F+edr0JvQUtVo1YeDqtRUdQeVAr4KZhjoSarqWlW/p6gqZggBNYDKEFBARIgqhSu98wk3/BuWPsDmcMGz0JTwx0j2iygY2hhTGOKa7xgLAMyV+81i1Elj2ayjMRvXXB3mWMT1fhptuc4dqei78NKGhBgpMFaORC4FukmwogMjKw1h28A1RCNlY1mlCGSiFAC6gqVK+ESEKgAjQQAYhWdFGlTTWtmyXUuXXqH5227TzEc+qNmHHsjfCpz96Ec0c8u7NHfJlZrbeq5mNK2ZFWmBg5SVlSH7q4jIqtRXafqaXSzae2xRL+w+oUdfOKDvP7VX3+Mg8AccCD7xwkG9vPu49h1b0Cn7l1qFdVfUigiJKEyv2KIqRcgqScFeDVWhBFHYirQBULHDBMK1cZNgsQlLvG4ZHsFIDpnVckcKgkREyqRKEQFtawAyWSRtYhKiBGUpSYeTj0LrXoUM2oNh1QPI1Sf5wi60v7BUygvGTdrjDhalSUCDiemkkFFxznzcQKfDGEN0k1VxffWqgbZODXXVhRv0/lsv1KfvuUb/6UPX6T/de5UeeN/F+tAt5+i9156dv61142Vbdd2lhm16x+XbdPNV23X7dTv1nhvO14feeYnee81Obd/Uk/xPeLmmRO6e2xUOimYXBlpYGSAhP2qw58T4yIa20vyqdJiNs+fokl47sKBf7p3VS3tO6sU9p/Tq/hkdOLGgueVGw1IUnv9uDL7Wev1Kl52zUXdcf76uvXQHzxZyYOxV1VNV11LNfQFa3B94WmiYc14UEXIxKmThe2qfWP1eJXaeKrL1P1s9Nbesx57fq3/+zrP68jef0z88/KK+/J0X9KVvv6i/f/gl4AV9+dvP6Yvfelbf+Nkr2rX/lFY4yCSkCKHcEzArK03+jbZ/+9Gr+quvP6u//ubz+ptvvqi//fbL+puHXwG/oi98+5f6u2++pC/Sx6MvHNLMYkWeE6qjVs1Y+tznJpxf7dyBSugbBfELcz7gA10zNK+uFHCzBsmaR0T1fuozP9OTfZ7HNZLK0wSWqgAxOQ0+/ifXDX3A0pd7Qwdf6KvHm+626b42Tk4qolJrU1TJpWiJdT8xN9D8UtPqHBdfa2e5zl/ef1xvHjqqDZPBofJGXXLeZt142Ta965rtuuvmC/Sx2y/WO6/eobO29BTdteEQzt0xxH1KMAWdmPACb5BWmbdV9euhanK0fsDeHPABdchceb6Ej9edwFImTmTGCwMLrfXFCkPDPQhsNf2mBThyTMi5OaXK8VBGmEuChmrWAKnE2SjNWlICM5Vq1wB2xFiehp5dM8pS6NvjsKowB0o+VWplLZ1MJ4gI4keKRCk80CLCrgDjQBbss4jQChfawkqjIyeXtevgjJ5+9bB++NQb+t7PX9Mjj7+inz2zRy++eoQDwjnNzg815ECx5prrVX1V+A6HRSvszUViLPNsXz77HC1eeY0WfBj4kfs08+BDOvngZ3TiAx/WzA23aOGci7U0sZnj4p4artvC/MqpkUtDXgWmGJuPKkdsE0RdxThtWBWTnVTyvI2YSKJJuyShwMQUlOMba11pPZgeZNY7msGSwpxblu7oYTNK5oXCvi3AWI8hVWxNTPEeGVpnKK2d4weRgtwLuDDewsYYFjQbNmnjTddq07tvVe+cc+TrMd/z7Ovg66CoKxDFzxlsKs/t6qoWXvmlZn70qBZf36UYrKhHP87L75thW1wH7pObQXAfmjr7bE3xHllPTYuLAW0Aa7XkiETbyegrqSBn4i0fOqi5p57V/PO/1Kr/FQp5jtaBFcOUJGlJw20GwjPpykLU1OTNtkRqkrRu1GUKbESKKW8F5AaXRqHoMWLurakKt6GKnJKU5HkCSchSHr5PVqonp9Tbulm9TZPoiEdUJ9uOARH2OrO4z1gnhKamp2QqaEOSxxNSxohEtC1GFlJLS4mVJTTqO9lx4xVplGvF/PtzmQ/xm5UlDU8e5fPUszr8b9/UkW88oqU390m8+2dCDMnb0jEdWfTrkBFwgOeiriqeHZX6/VoT/b76vb56zGddkX8IFzeSD13n+aw4MzurxcVl+AFKCQNhAVZb6FN07mkCoUNANd0a/OY246WDHc+wT1Fr0WqgqRYb3Hf7zG615j17I858C6N2TXM6RdCxgMjUloWgnubtSSbf9R6t7UiCAxNiLpiRVte2aPBs6XEbUAC39LHOdki72nJt24lGCKfT5CNmhG2X+ZoALKev7Mg0sH6+YDFyxYhqag3WtJadxo2YzifZbE6bObuNoTMd8y3ROZl5G4PCfBqsNpxuYm4E7jdymLZr90hJ8lc269RMK1f0SABeP0nkoAQ3XFjKglHitcapOI0W1sutCTowiGLfM0GOrvVlZHGmbD1vurVzxqYsaSGIGC3ZtWvcGtWqCrYttb49w8qzZLucg1BECwq5qi0BHZABBnU1wIYCNii1lhhEGWHIddXSCt4Y9NbqYIa1pV9nYy97j0TmTdsBoCrz0BklFchG9iahGS/UGRX528QYSY3PcHgr6w893EDGilH3FlhugM5YziGJM3YZ8sg8uosAHhcJXBRp7A8gc3NzOnb8uE7wDdAKLxdoVPHAzOnDNrCd6PU4EJziMHCDNkxP528I9pHVfLgJCQtDqILyrhMlIhQRqvjQMZyd08mXXtHBb31fh3wg+MJLGi7NYM8nSV5S/ICLfC3koUfHIZeGzwlk6rEC3mqVFdDWouSaLowDwMeyiqZKusvCqpRJdrUuwpRkge0JAN3JJAWdRFSK7qcSxXECSQip5Mai9CWxAJxWoEh7CUqU1sp2QV5VI9UYVoy5B6+FWS3veVOrRw5j0tmy9jzzGRvuWSNbCwp+Pvirt27ThqsuUe/sszSM0r4ntFZtSwzE6hGyrxUNjx7WiUce1Zt/8U/a/zf/oLmfPaZyYkbBQ98OmDk8OZBg153lYhRjXYT8YjXySQf68T8lrac3atM11+qcT3xEF/z+b2nHgx/X5huvVX/DFsyIqWH7waCq5RdiETeACqglVT3ayQmpBiMLZKNq2mC+yNmYAzjMLsvLalYAPiC6l4Jvw4t2A7a9IQJbVSZbYHIdJz+ksOesDewt856CZB6KjEMUxtgAGcaT6hxQU1HKZmnPFoBJDwlpI4nlgpLSV5So5H3QhaB3JW+v4gDo5eLgFmJYwRtAbS1jJVrTnRj7Bsjf0MTGHzgG/U1a3n6+5q67UTN3363ZT35c8w99Souf+JiW33uHVq66Tovbz9V8PZ2HOkvLQw3825eeW9ZMtbOtOAxqdOjEkl7Ze1JPvHxQP3hyj77789f1/Sd36/EX9umlN47owOE5zXBwxPmRisfBWkfNi7ppMbueEFIt5AaSh+vsA33OD0wRAyjWtsBSQZADPk0yrT5jYOcYUsGrlWMMLYD+kItrWZS0B1tkICJutkGIaxDfNm08KecbGdq0S58uVsrcsCcsZ4NL0IX8DALHmHcfBesW+/qFke0CwlL7Cp9Cf7YU2SewjxOTTQVolJwd5dJogsOS87f1dOd1O/TQ+6/Rb3/kej1099Uc8F2sm67ayeHMFp29dVrTU331eOGv60pREa2uudR6CRMTPe7nPW3e2NfWDbUm2OPOy/nI1xW5rawONTO/ooVla4IYobxWJBFOq9zjvTe++bPd+ofvvqIvfeeX+uK3Xkr4+2++wCHcc/r6T36pZzh0OD63ylCKqvQNVeRU1dKGqUpXXbCVQ8ud2uIPaJIiKvpC6bkHvK8GzO3AF5YnKyQjpk5Z4Hs8k/q94IN6o4r8a8azutro8NF5vcHh5G5gD4d+uw+c0p79J7Vn33HtfvOoXt1zRC/uPsKBySnNLq3kstAVuMjduSMfRp6cH+Sh50tvznPYuaxXDizr5X2Lenkv8Cawd04v7Z3nUHRe+4+tcKBWM9aeqqhV17WmOLScBComLkFSzZ2gB6gMtToYqMkOpeBHlOLODSRUWA9EcI0K9l4Hj3eamD3Gbp39gnGbFjGGTNAyazi0bwQigP1k0n2yNbRpup+HsXVVkSvrU0mQ0MoD0hOc+i5yfxCFpaAtasI66Y2DC/rhs0e15/AScmnIfljiC4X822V1pfO3b9T1l24Db+DDZ5FzJnmJ3AghGZNjK2vHVTj42zIVeseV5+qOW67Q7dddqGsv3qELd2zRWZumtHGiFsusSg3eBu+FYF4kBK6yhCbpYOyFPuidboo89oJ1sYGhIzAzhw3enUwKiZ7MGuzL9CBzrVJLKDMJFRNUmcK44Gffjl1nhgY72ZuAIQr2tFmTT2uyZK2SzFho4HHBrtib6WTNLCvOubQytPJgGLPJCoeIUFSVSvS0uCId46DXB4S/ePWQfvTsm/r246/rkad2cU/fy/VwXEdPLGrRvx0cwd6lD+8p9uCAA4dBymsNNm3RyrkXaIVnzOIdd2n+vvs0/+kHEy+++31avuIaLW0+Rys8Ywbs9KFE/5L3jsKzxJoVhMpGhXEIusA20LYroxHZPsLGEtjypmANIMBLEmpqYnXFsYImUBbAYnoFMbe0IpYzyQDQtgnmztcQbraQ9QWZAtYA7elwHEexiEwIEYpopVh2FZmQBRYEKugH8AMOX/oXXqAtt9+kqSsul6pahXfwwhwzEZ3vGYiEMg/boCrwAw7oZh57XLNPPMMB0Qn1ueb6apjthrzZZyQa4f4B8u7XE5raeZYmtp+lqlerQdYQp2Q8cvSkNjCMZpwHetNB3kO+iF147XXN/PwZLe49oMJzKH3RpRuuyeMT0FWCKQhktOQl9i194ZMi8jOHlMyhHEAiN9EtEeCpqRM+CDNGhXOPeZzYsln9TRsldO4JD1mXuHIriT6YAaU+KnCo6k+oNz2tmJiQc/daiuK+hD2kjO1DJtTUyHE0Lq1WSD1liSXyC6mqoM60DnTKUuETlcmiUXeKlneswtoUWK9PeM3NG8i24fnW+F1tdVnN3AnNvvSCDnz1mzr88He1vPtN5cEga1mYI0JkdaxCByW5UESQS8X1XXMY2EuY6PcT93heGaqqtRHFB5Hz8/OamTnFweCiGv92poOFRCVlMwatK9a07Okz0crW2vV+9omMGRgYQMx/1k5uKUBVStSWdWHCYx/zLeHWMDLONU+7NWmrW2uZchjrAW+UjgOtVecB5HoakxOIds3E+zY3PvOu0zWwxH6Lg/5DBU/mvp2bNQeCZT9rktEwbZ/SJNwYUqI2P+l0vKZfo1hNGO+vhPUZIJdL138hFbOGVtW25lsYGQSzEojNhuTuAAAQAElEQVRaCDiYNjLJm48IiyRjg0YFefLgdSKZBSIJFMRxwMzAjXnEb6kpt0G34BjkpQrOGm7doYHgNh2BF9r+OTEmbJtgrxZGtrkBnVHqf03TxXHMX2PV7oJR8M7QKbbgvhGCImgg29o6WBQRigjJFZBXr1WnTOuKxevYJMcyc2/HMA6P+TSVbd1hQjJaI9csA6GhgDUqznVEjzB9jMiAMOQwIIzZukRwFIOgQxGAmL4w2AIsmJSNeBiqpYEuRjS+kOPajq8kb5Uhmd/QvO3arhvLme7uYQQRzmZkQb7mgYjoMm11frEJnAwoWqEKH/4HmuPm7gPBUxwIDlZ5TbFvVbGdI+1qXlImeFhO8W3iBv8NwekNmuSbtT4PjYoXD/E4Cd8B8cvPsPYKzyPgcfAQW56Z1ZEXf6k9X/+uDn3tO1p4+SU1i7MSujTh4VYAX3YNeTmE5QbThlCAAI/DFItqfQQy+M7N1BqkbZChxsXmjA4eZcYU+oAXYxYSLnliK4vlgE3RpMjNiHcC8I6JlSmCgKgjvsUIqKwQfTUcCoqXNfGBJqThipYPHNTS/n3yAZccDFuhGgVLciwT9+mGl5iNmrzkIk1dcJ6GrIU/7BWcWsBGUvAyUJNjzXgm0MXcrOY5jN33D1/Vm3/5BZ36znc0PHRMFX1GVeHgniKnsoje8U0GGq4lsZXBMp6SuX+Nh7zqVz1NnXuRtr//Ll3IweAFv/c5bb/7DmTnM7cVh8MD+W9DVVUoDCG5N3pWPTWhmhcz9WoLVQKlpBaRDbkU9gvbRC7ut/Dh2S+nq7xE+++MNVGpwQFr+pMYvrynpODl0PEAK0WBFHJRcIEq8vURUFJBKiiygyzwUMRkd8Lb3jkjQKNxcV/u0zF8zY2V+IyMrGvpVsiwkh3hgGvzgCBAlJD7cxPhLCwX86g2X8JUyD2vkIwXGz58LW8+W/MXX6GZd92m2Y/dq7mH7tfcg/dr4YMf1NLNt2n5gsu0PLlZS4PQYHmgmvXrs46T9LmBT9qTVahZLZqZXZYPT5555aB+/PQbHAS+qh8+sUtPvLCXg8Cj2nfklE5xWMTnfxXmXxUzE6yhQi7FE6LSclFYE2YJVQRNkafQZlgYIQMhlh2Y7U4uDAFXlKWTQqbcoTwZyduGMGO64xGlrZu0R97aoEkiG6Sj2vJoFRE536JAJl1lDmTCnEUwJvPpUrCXwj+M1/ahrqQtelZJ0C0UOXfMnZpcbM/0IzIV9Mecag0cs6LPqWqoi3dM6/23XaLP3Hu9PnXnlbrj+vN0+fmbtWVDXxNcS75HB2uSgGMFXUel2jQQ9FJUqWlCAw5yhiGyywYNK5B5Fq2yP2YXl7SwtEra5CzJe9YU1lodFL2y+6j+7Qcv6Mvfek7/8v1X9G8/fl1fBb72o9eS/+K3X0D/op5//ShxhiIV0YlKRQQYH2j5APOic7Zq66ZpdIzZObKfIioFNgjlf8K7yrOK7IQnEIC6EtxCKg5La1WW+vqBqhyD+1PUfUW/p7ru86EHgJ6oK/Xrniqg5nlXVXhGjMfHKnt1Exg1OEQQ7KdU9aZV98H1pKLqK+P3JhQ9eKBAq65UhX1qcqs1PdnTRL9WVYUiAEluA97zOWg8MmRVpYIepZRNl4nXxKuEncBVFE34mp2oVdchOYi6AmuK88D8p79DX4/EbDJehYo+kE2Q40YfCk72u1xDqcWfqmU++M0sLGuFecf9tC5KCe4TK3r21cN6/o3jWl5pyKFwMFhYK4Eb9TisvPS8Lbri/K3avKHHlsdGUriTiOxLmVOIcPg3mqqLrr1spz597436g0/eoj+47yb9/kdu0H9ir3/67mt033su1903XaTrLt7Ofp/UuERHgZ1bx6nwYxqxUQueK4O5UrgOYDCIoLGMnIJ1SJbG0mCdFJVQqTJWWyoE4eQJ0UrCEilCLu2XUCjNW2TocrJeyTN0GJuYJyUpGZAwoKZMLswV4YQ8TdAhYW5FEBQYIpLfA9xN6lCNasW4vOdXS6X5laLDM0scdp/Q07/cpx899ZoeeeKX+skvXtOzL+/l8PyYjp9ckH9zvCZoj9g1z19ODKWFRVV8kRQ9jqE2b9XqJZdq8ZbbNMezZu6T92vm4/dp7q67NHftjVrYeaGWJzZrtfSckhTkyb3M+Uc4Q3WFTjrKKLlszIkRM9t2hZIqKTHDBjdAy4cEXQBjoyIK4ggaGHePpM0FgwCSYXwmrUsIx8YBBtKMHEJcf2naMu1wMii2VMyxwCppPDvM7VYDrrsytUGb+XJ3y5WXqLdhujPEiGvb7zgNuLEdnZgXyRVAIpb7BIb+TyBeeF4nHn1SC/v28X7ZqEbPtNIyG9iIUgDPsKE3PcWh4A71/U+HkROelpi07iORm8aNuC4a7oeOoMTLJ05o5rkXNc8X/f5nxCo1hvhHoU9s4M6saFOnrl3D2Hc5itJ2GVonQiohwdAYiBZq5qdmPiaYu+lzz1F/21mSr08J+zaXiICGB3unYN7xyhJVrarXk8D2aPuvWLdIfcnWjWduJINeUzAnTi26uGD6ijBWykQJoJ1nCDNAZRtYV1hsiyoSNA2jYD6tE/f8lIl+EXgPNGToXn1YOOT5PBysaDg/q7mXX9bBrz3MweD3tLj7DTUc4HvvsI3Swz6E0QgiQlGF8n5QVeozFxN8pkiY6KsPXdc9VVGnXURwXx/kZ8fRbwwO6F+ijOYkpIgAJIXakmNpDXybtNAqg+kzobW0FAuqqQTT41hrVmtUWmXjcbdynMjHueR92P6IzKdhNhZIIx/7jcEENl6/MkqedcKaECWhpJ62ANCpHuNQBKBAAqRJNi2fcsjEQRuENoC6QCNrW40gxzJifh0mFEGVoLZ4CpRjsRKZO7CwY6MzbncceqpNQG01Y2i5cRtJuQ0itN45JW2j9iYpoVQENoBCHmgLctCCyIA8qw2SaG2K0OtXlhxWWuCXTMBF2jujloJ132iUGD7rWKtWvo6XVAG/oZIdg23OsIrfwOOFhS9tj9GcPYBMDizDSIcp1Vag31zHhm0Mhwo3v8GztVlrY2TfEW1Y59xSVrcULdV8Qkd3KEVtY9+1MVlvcPjI/MwZWutf19rK8LY2XjXD2yotXOcZ63jPffLrZCZ/FbDu3EFarUMaWi7btVBnKFL71mZs36lO409jOgNQRnYe0K7rzbz5U29Fd6EZeRUGfLs0y8vE8ZMndYpDOx8IVqxBAGIeqDwkah4IE9rAQeDGjRu1YeO0Jjm86fOgqPnAGTxAQiFXuZBHkx3QM3ThW6zl2VM68tJL2vvNb+vIN3lIvfqKytKchI5GwzJkCtNLDQ++Nl+37RXlXM05vL/1k+Nnh5bSj2knSxqVRTa0DDrAeT9QpQob3+/sTmqKCA6KMFIXg+6QEN682oKhLaSq5deeqiJZZCG5AwAKK1sDVJTUQvRALmCEG+iS0Ett0eD4cS2+sUerMzMiLYwrhdriB1RLtW1UaKgVB7UT55+niUsuVOEFb5CP+yICSwRpXywa+aWpYo75fKU+8nq4rJW9e3Tk6w9r/999QUe/+lUt7d4lPrnhFsr4Oc5GLp5/4xEUiHFOZsyzD5qoMgPjevM2bbjhRp39qU/q/D/6bZ336U9oy43Xq+JguawuKzRU1JXESxit6qpSnwPn3uZpVf0+ckslDJWFfrJPXgATw7Np1JjnQND/pGEVwwGDb3BqoJsOs4TYIaC2+wci2A/YupcKOySKUILYg5CqLHA/GpWWsS6/eWS0VaraGcq8mLdQa9e2GPCBS8KyMT2CkKidqXBTW/BaY0QXrVmxsS3QG5G/e/ULgSWeh2HT1yqHfIscys694wbN3sOHsAc+oYWHHtDiffdp8d13aOnya7W49VwtaFr+fxRWVhv5kKAiXr/fU83cN+Q7t9Do4NFFvbz7hB59dh8fDt/QD/wbgc/tzX9etvfgjE7OrfIBUSrOrQoFMZRzVpB1gyW5nA+w014POV+ytjD+ooKvIW2It+bSyOOz3DI4k8ID3BABRGtdRJhBJyQBOD9lKSGmEyvXgjdAou37if0AqldKFf2n02lNZDyL7Gps5xjddMKSNm7D9dZodF9rUNApWTl+G6SRX/YLGQm549ki2CaeEWOJgPCn5eK8EAd+kzHQJTsn9YF3XqIH7rpG77/5Il1+3iZN97gOuS6a3EdFdukTpwcRxBwMi5ZY9wUOghc5yfW7fGHNrRvySXXAqaD3RCGG54f08CJT7teLy8taWlrOPVOY0OKkaajy2Ab4Hz61pDePLmn/iVUdOjXUEW71R+YrHZgJvbR/SY88u1+PvrBfR04tM0Rfh2IKHEjyWKenezpr67SmpyYRMFIHDpu4AUjIh4I+nCKl7JcIWRvC2KJXVer1GDRrU5wcuRJBLhGBTzAv9M2cVPBVVdN3zX2ozkO7uq6FET0RUF1xnE6S82MeKKURG1RizSMBH+StV6VKIfdBN1DKvKYn+5rkUNAyvFWiUql6EtCokteoUYEP2SmQQSkLsQu6plufYNC+v3u4fWLWFbHQl7QLu6fb6mCoZQ70LE8B4UUCDf7CdpIAmzdMaHKCPAIL6wVBZXD4rmqem4YPh83bByu5/4jIP0S/9+AxPffKPh04tiA/y+u6Yk7Jh1h0oR1bp3T1hWdpJzi4Phg2IbKDxOHcKzl7VZxoXHL+Vr3/3Vfp3tsv0T03n6uPves8PXT3JfrdD1+pP/zEO/Qnn7pFv/vxm/X+W6/Qjm0bVPETBvazwHQrDyEjOgFJYcyYK1GYQ+OALKxj2kOnDUxUoRgZkBshJWMT7KkCxowu3KYjTVsLfSQVok91JRibxnym0sjp0biGIgymW3FEQBTkyJxLRihykOIAIias1yN5zFNnO9PGhhwfhp2sMHZ33RCDocjj8j5sGNPcUtHBE4t6cc9x/YR7/nf5Eujhx17TD3+xS8/88pD2HDylmYVV+beDh9xAGvbVcGlFKxwOrnL6vBq1lic3am7H+Tp19bU69e73afbDH9bcfR/R3D3v1+ytt2nh4su1PL2Nw8E+qTMwj5OxiBLgApZlIQU5KdhH+nWlsOdaPUMlpvDTWiFOIY6fmZApzz6wSp55sDCSaWwpT5shuN8WB0VX2SBtG8yLBI84+5MJeLlYNcLQJr0l0gu+EIOafQznl7S4a48WeTduTh1vw/geZCf3y31FrNcY7Oi+bIN8ad+bOv7YEzr1/IsaLszK113g57z93sfsMh7JvzFtmeihNz3d/pYg7/XmM+3/H2n/4WXZcZ15ot+Oe2+a8t4XUPDekCAIEoQhCIAEQG8kkhJlWurpmdXv/Tez1pt5PeqWabUktrzUoidBDzqQIBzhUd7brPSZ98T8vn3uzcwqgFKvmajYEdvHjh1xXGRWVRCYJ6y2ONYW4HvMATTzCxw+HtXFF1/R/PETKPfl+4D/FszKVQokEdHmBjz3GX1BEMSAV3nPyThEmx/0BSEXe0MTuV0OfQAAEABJREFUH5koWMO5mE6cebofX79O43t3a2TDBqU6uvZSh8SQplfYGrCC6QRmSgBmNWQLKrmV1tNemoRpOxj0KQfPkFPRRCiiBRAz5NRaNwkro1sUjCRaEQzgilLQR8qVsiLRJ9eWyoK8Ei9Vvob9SwH9fqNmYV7N1ISmWZvj//QNnfrak5rjYFA8t1FkHGY2HGPg1f4i7F8q3N+8f7o8S0ZGehrxd0avx3dgVx2++SzXQHeRb8ip6Sn5b5rNzs6qv4hvOwMCuLQyKLXluzVYw32ky4FbM5cAk6U5r1zLQOMSGflgcnB/TbVBipYQLWHMmYkrGcMg0p8uKa1+2w4Fl1It11nwurTUyijhLBl4n5tu5V7vnCik90riiJVBeWYINCgr0AEH9bdhDoWX98RAvZTreRuWuEONYb8kuASpjBzEmIB95I72jhVctWVlLh0mYI2yrNHq4cszHRCXdtgo9UOtTjLAV1bLWnoZa+l0negKO5SoypBT9muaMD+bHLqY9MRbeCtljqFdVAZ0AhLgQpInReAwAR5oel6OEuZl1ToJbi6TYRdq/4Cmq6VN5PEMmAw0BpqRen4QIcoKJ/u3b3BymcDzNyvw2I6LjgcGIsKiHKO9eaLtHLRc1Ac0JhAt1zZp5saAOXIqKuij1eLwwVsNEOrKecjxGPC3pM/YVLgBtBpLsvRun3CookRCRRfAkJo38ZaPMKupmlg2VkqEBtzSwAPUMAVGkxPG0Mm46VOBeAVEpJSA8I3MVAStATu4RGyxMRgrKupJXSIZ2AkXLZ9colihzfPYPgCcmpzSOf+0j4OoRf/EdyC3DercIwsfLiMaHx/Nw8DVHDyNjYy2D4dOyXGz4QlvGyJMUoyfNF9sCzyczv3qZR39yrd19pvf1cLBN6SFaULoM6c+zygeYrxwDVvnx7a+qdqPfZo2GB8MgK2x4FqOXCdR/EEgQUu0hnAjJeU2ljBTy/6UxfYlNQLRACxhcOfDaCtub+ZMk/GTK+Nu3JMOo3JgQ9x8Q5GEZ+wqIKCqi6C5eFHTb+zX3Em/YEm81UlhbV1aIpJuWMwoXV7qNmuMQ8FYt45PrJogdIaWhUx1AP9UX+TZBxGWdeui6rlTOv/Dn+jwX/0t6/O15bFzhLbJ0fBnKiIURobJyN4cAwJP1gCZoh57Zfdubbz/Pu36/Ge0+3d/Q5sful+j23erz8FD08zL/x6as9nh5ba3epU6/qsfjCNGwo0IXUsFp7k/6NlAUumoA+7fVggOOXg39AwT2uza0t7tpsI3rfQccqmKCNZAVqCRWr4otqv0racC5ureOST9EraipI1VE2+RBlx8mAberdbATt6ScmVqoRDFCsZw2tKCYvykvYLJldUigh5I66oQoQeHgas2aeaKazV9992a+uDDmvr4E5r96BOaf/9Dmr/lLs1u36fZ3lrN9juaX2Cf8PLmuXR58ev1uuSmaGK2L/+Pqa8cvqCf/uq4vvOLA/r2z9/gUPCgnn/thA4cO6+zF+fU/rtkHUWECusdEQq5NPQGx1UJrCada2WxY65SRCSrih6eKBXIGmDIjYNpgKr1D9cIOs7ewFQWWjeRlIuxh0hRBOOQywoItnWrGwhIlBsAk+Qlmk1EKIpaEHKgJczEZ4Q53MPEIVnDnga454mPtCA4S4fvBA2b04cvnMuoYfDK2DLggyp7b3tQDCvdQAwGg1YDhmMqXOnbN4zofbft1gffvU/vvn6rtq4bFasi/8bsIgd/3nN9+nnW+vz0PAd103r24Fk9xdo++cxhfeMXh/TNXxzWd58/qp++fFIvHTqnY+dmNTHXyB/7XqRgzJDSr5jXDB/+kxwM+VAMdlbHauiUonVrxrWaazi49hvuTw17U6WHg55Kd0xNGdPJiUavHb2gUxNzarhGSimMYldN9j6g7nSKVDqqAcCtYgTWPawGLJDI+flF8t63BI4zmB3a4mBP6nVDxUl1Iir2VKWUlr1gsjasFDrV45jXBDENRrGNhiVynNpIDXlYhkXVZhHmogK+QUlbsQ+ffugixw5iKxof7WrUH1iW4bRaRh485wZ8kY8784IcKIpqEJPB+gnWasAA7APollCvE6LT25UFDmvm5/piO6iJIiw1BJHbsV5H61aPZmwihgjGLFIBF2WWQ+SpmXnNZ2wwXBlX0aBR8RU6OzGvF988oTePneMQscrLGB0rkgpVrRrr6prd63XljvUaHRXFsxT2RR5JjBnMt4O3HZtW6967rtUD77yKw+/VWjfW0cY1Pe3YNKZ9O9bqxn2bde3ejdqwflzTfJxOM7eKF+FDCmVJRmVkI3XIle/hlrer2oAa6Kg2D5IYEegVIKQoCeF+KSPmAzIoS8120MQyX0RgtXZLwSfffpYNNJFiSU3aYisnmLNCUEN2660SFgFtzxyNGOB5nIh2dkNr2BnGsA8FNHYogxEDJMLGc2dvRqfHWhedn+nr0KkpvfDGSf34+UN68mev8kOi1/SzXx3SqwfP6PTErKbZW75nLHINzPMuucBaLPKc8bNitjOi2fWb8hBwyr89+OCDusgzauLhhzTxnns0ec0Nmlu/TYvdcTXktxI3KSYS13CUIJ5LZK8Bx4d7FVZEiJAHXGWJAcXUZLSgE6JkQ48g8w/fcjiKsJBsIWO1oc0FWCtZZNQIKiaLG3Drmt1mT4kGPjJi22ZmLa1q+ONxjQkd29bZGZ375Yva/xf/oAN/9Gc6/S//rJlfPa/+xHlxg0t/1uUBI24+quRYvqdJqsS8cGFCE889r4s/e0Zzx46Siz73awFV3DnS3n0hYI/n2JLmAixrV0tjI3iSuPWpSaxtmFoi7n2ZZ+8Gbn96WtP8EHvm9f1anJxQKYUfsCPI2OiphCYPzjSVZWArMxPAQitKS7T6Azzz16oMOBAV62BuBtFLI9wn1+zcpTXX7FNv7Vr9uuK5r5TFgPBfv204NGv8G3UkwSM0jNIgN9RBb1zwNSjmawUd4Ak5+cIyFeV8WkW5BM0QhmzTXhup5QS9eQY7sDuWD+8YI3Md6uaeahmoNvIPyKsPBqcnNPXKqzrxL9/Q6a9+U/NvviFxcFfz/t2OMzBTRLSgtmdBqUXdble9nqFHb+io8IxBXUGPuhZ5Fk9OT2pyalJz5LCPf2WJbN+uqYioyuV1KIaBYrXTFMqY3raQ1Org6Zk0taZa+kvsX2+CAAzWCkaJ1twezZIilCX9gw3kYGrXhtFRqaYq3NQzAm5bAyiBDZfJVPofaEEPMRxRYfzaGozz64REwjD4okagmYB2DAA+CsRhBB417G+gRycD7KxVKc21cV4MIl/LkCPikt7CwGwIoKo0zgcdrmRT98pBlhVTzToDCMUAc6j4xkd7r1xiZ0wMjAI8HFgu+iE4HCSQLRMvifu697pZ35LUWR7OpOT4DAr+DIcAh0ebvJCyL/p/WBzQ/7yphxuEO+iWbS1rqWWspd++bbXI6bJ44DNySsvsAHWcA3EmcEi7R5x1iFvfjFjhJ8wwgFCN4Se7bIa2SQyaWGG/EtWQyICyWcEa0FpRzApowCjYivpWzgrhMrpSbQk3gtNhPENts53YS0RmWsFM95fBQHy59HL6MqskKxsykf+HzfAiybEGcSzy4eqf7pw9f17nJy5qbm4+18tif7B6qIhQr9vT6NioVvETxbGxMfmnRj0eEp3SsQqZSa9pa4YfmH5XcXoqP9lc5CFxngPBY1/6pk5//Tua3X+An2LN8uLBY4y3jD6KYPKV7j3SwMOphAZNVvv0AL6YjTfE5TgtdG+QFWAYN6h10nYwfEOQC+MJ+3y4tqEraUlJDpJVpKQxBclbiTxG0kgcKwxqqxnwUp4KAR8AH0phUCO1GF6FpkCVkCJCneDFYXFOUwcPa+boYe55TerQaKk4dogKNOCOwXhv4waN79uj8a2bVPGHSDhN8E+Iuyh5tXI8cJzLsdKgFhwQSfPwFx0DBwjmQwqhXBIHwTUtljlAokrZsgCh+XALTIDvfdUOo69br7Hbb9Hmj31Yu3//c9r56Y9o3W23qDO2SnWRg0EtKHo9dVaNq4yN2wlbopFffmu/r4a4Gl42PXQQZ+ngk/21cPoYP6l+TpP+6yu8GAsF7z8DURCf1w53hCPy7D1U3cOybnZugGIdeteCTpI4cT8E59ByHDNXc925N1QFf4RtRSkMNMbRkiOJcCt2dwAoWMh8gh5VdMwL+lCOkWSomiwty9eAMV8HiyOrNb9pl+ZuvFWzDzyoqY88rpmPfFhzjz6iuXe9RzNXXq/ptVs1Vcb5aIv8TR7nssOYPfJdOl3WP3RuYlH7j07qWQ6GnnrmkL779H79gAPBX/zqiN7wR9/5ac3O90WYEnMovAzmR7WvV7jGA5wQlYV4sx80tqvMmOURC0vq4Vin0NuIeARAabmEh0LXHJQKABokIzTA5UJ+6MJAYx9VIECF5zWny9pyaV2DhtgtsJ73l/Nq/QrfPMtEXBL7zeMD1TRQI5Q2bDbSoVV8WG3hcGLv9g264aqtuvOGnXrXTbt09y17dOf1O3TjlZu1d/tabd4wprHRrsK+xIgMVEMKIMeG1qDAAvNcwaxQ3EvB/Xv9WNE7rt+uh955te64erPWreqqEgtVuAYiX9bPcIj70uGL+vazx/U333tdf/rVl/Sfv/Qr/fFXgC+/pD8BjP/5117U33//dX3nl8f0yqELujizyEAem44AizzfqqmZOU1MzbFvvB+GwUZmzPtgfKyj1UCURS1yUFNZ976vYQ4KxDXciaLF2tEkB9Bz7ClmJIzVx5X3h3Pg59M0B35znF41jM3QBOFaFXkAJS0uVvbkovp8gIRCJUQrSk3oFPH8KipJVQ+h6hxCR3IL+kB0JHWJodAbNxiHpDomOg1M1eDeMVb2e8M6iPtQpTeIuZpmISQbWsbhrXWFPkxcVXUIbnSkywdXwS+Bw22r8VDDIM4BQym4RqPTydhrimmoGGJijYZRm8S7RRw4IqTCUOpkHIxM77/+O7/YF6hcvJcbbtKVfHRK0fh4T2tXj7V5sw8DigWZFJrhUND/ttyicx4dyfxQlswwAXL2zIHgBb3CfePc1LwHTmjQ8lr1OkV7t67S9T7M4wBSngK+auAIf5Vxglxt4YD7ntuu1MPvvk7X7dmosZGOGnQW0e1Hkejn2TSvHDmvr//kNX33mf06eX5G7FoxoCruHJNBFRY1wswBQZfrAr9WtACGTlUo+RnbEEcFUJFsCwRjl47nblAWXGFXhHdoU54tqCt+qXI8sghegAxQhwpYv8orWa2MDirwpUAxWYwrSjtGQQbACwAVyQKQYCDrEyo6aoH1FVBTl9GtZwPooG91YWLo36QvHhwcaxWE3q9BvpsmdHFyUYdPTOj5V4/rh7/Yr+/94o38odFLHBgePT2lidlFLXBt9omjAYrw1i+a5yVjVh3NrF6vqR17dfGGW3Xhnnt14ZEP6sLjj+nCAw/owq136OKuK5UyI58AABAASURBVDW3aqPmo0cURBdVhKBMREOeKqiEjCZrZCvRo0hWWiEkqugFpslFpaAVKbcM1+CJSUiUBXn2bVNWkAX/QV7MquAVG/NyzWrIeF5c6Ai5UDQqcOsSDONJsLPXwCa4Ty6eOa2Lz72oE//8NR34P/5MB//TH+vUP/6Tpp9/Vs2Zswqu2+D6SP8NewWwT/9zM9NvvqrzP/6xLr7yinzokzknV8NYlaVm6zn7vZClV3APCt7vxY2jyWexIyvswxbSIBv2jEobM3TF9/zFifzNxtnjx9Tnh7tCjgZzq2AoZY1sYWbvCJwP98nIJlIc4KSJ1tXUcLhAXuU/5hQwj+NBooQKOXF0Y+Ortebaq7T66mtURkaEQMIydHkZcByEgxmQfQ5mF/gWmp+clL9L+gSziKzBR/U9MoYjB/nREtgNl4X6yBtiaTrI6MuqtVq7b5/W7LtCddUq8eMhsdwATpErJxDK9bQTwoRiNCFZZlTuP4GsrQ2dQYzfAJCDaouG+TSq8Kt8OL/IvurPTWry1Vd19EvfyL9KPHfogGK+vS8P9W1rN9lnckUMAHEWoMv9rste6QFdHxDyDdgFOqUjy227yPN90r8xyOHgPP5rk95EOEtAeFaFFfTIk2EckmqyugFvjRLJnLSYwLETZdkMf9DUFSz0YPxP1aEVfpfGVmvPHlAWZNmvaFaYmWsNg/H/GbCuYegmGLECrW1dmlNLt611Wow2gMtqLNlbEG4GULNv20RXNCv1WvZbOS3/X2sv9b1MtZhbvLpb6WRFvpfZ6F0yD11G1RV01VsLPKr5g87oW+AtsrcwBiYOZ4AudfC4XQ4sILxcnsvy5rVqZKARYQJwbwBleW1tOyuZ20JAGkTfQiKpbwtliUBnAMmggUNLDSkiEtqfmnkUICQBQVMNBOx46fJa84PBgAi9SB7Dcn+q4AOwwgDwCB/VNFAWrKCGbYgwFJbQtPqtn6UxkQaQKigbb0FwW13HkCCXUHsTNW6P6AQ4nQCjgUJgPQThF422omM9z9t9QiAyYJd06tAQpPWGYJnVctKYSFC2kQs4HVZWW4JAJ+AnWBeF1p+9QKQgFMG80INDK4W0DMhkEDaDHhSC+RMjC5S4+xB/AmngiX5ZHV5G1aqaCnSVIPlBMTk9rTPnzuv8xAUOChZUMaZqWAoPWx8ajPHCMD48EOQQwQ+E0imSlQP/Hlv0vCQQhXgaOTTxpaaFiQmdf/5XOvblJ3XqG9/W/IE3FQuzEop+XlQQ71nhBxQvDShC5mlWwGwueSCmKVxUGdch8LYn+6g2gG2fOFGC8JVgMnjImVaKmJ4KDgqUISKSFmXgCqytTdtd0obtAkvsUhDEhvsgrqQTD7QMSt8FQQCu7qME8gK0HMc+y4vhzOGjauYXzGyB3MrQUjkQ7pWGjNddvUarr9ijtXt2qHR5GWIRQmJMwD2KAYBKxGvbPjoLPNC1dbs2vv+9uvK3Pq3djzyskW3bNCxhBH13Q7Dt5XjDehFUsgO/A0S1FAmoKvLLEl+cGtmzW+vve492fe7j2vc7n9bOh+/Xqit2q8thYGfNqMqacQUH0ekjG0Zk7v53A+UPUfwFa9o/xwv0L5/WyX/4Ox3+k7/S8a88qbkTx9NCCrUFW3SVcyCWlmmOlCo0jh3/okARqVpRmlblekZtmSjYVUTAD5Vg1sONJ0GHNBgmxB/00OB6qMr9Do0naHOFhpVjSSbkilbmsEQxi07m+wWfywH7rhbG1ml+9xWaecc787cCpz/5hKY/9pim3v+AZn1AuHWPZkfWaKbf0Wz+xsYiLiof+x0OIjg8qkXT/uthZ+b08v5z+unzR/jAO6Cn+Mh7+sVDevnNkzpx+qKmZhfUR1dc8x2glI4KQfmFz/GA+hIEQmIEZakDrCbVZDtsyAVoK1HqRRRVHNWBi0bkBHyoIwoqcKVhL4SBjorUCiCSQW9HJNAjVdYWVdFpqTTCBD25WApQ09ysAZgOD8gg4X1Xuiqdrsz3fb1TF7VmvKudW9fohqu36+7brtTD916njz10o37j0Zv0uQ/eqN/60A36/AeBR2/Qb37gen38wWv16D1X6e5bd2vfng1at3Y0f1usQ8wRRRHB1EJqq1xAFREKWS7aRmOxoGt3rdV9d16pO6/bqo2re+ozSX8IMBWWqyR9gkOSp18+o3/6/hv6i6++qC9+82V9+amD+t5zJ/WTl8/p56+d189fPaOfvnhS33vmiL78ozf11998QU/+9HWdvjAnr3eUkBg9gthwPs1H/0T+u3J9LRVUGB6yarRXtGa0o0701ZCj2m5aRQTQKNDq4nMMndHRIlILp6pykdgHS8feXNSJ87McTPJsyowEe0wtcACHMgcPfQ4FGz5+1JagMxCjfXQ7Rb1e4L/iwSAKCowNonDvwQ1kFYYSoGMADhZ3WioQnk+DR9/3Gs8tfytwUY5JfIQ1TKISYwO/AVcCucoeS+ZJaBpl/p0O8QycF3oDXa7d3Nyc/FsXDYcBi/ON+guNFv3bWID7vnsOW31AN4+Of3MycNDrdlSCtbKjZfeE0Wh4KGiRUA4Vua/gnW5Xa1aPLx0KihLYs0IqpfU3zf1gCmic4FLQcEWJvDBArg/fhjp2dla/2n9aRzgkmue+LfRtw9Rln5vWjbF/N2nbptXKHOCr4d7SME6JRutXdXT7Dbv0gffcoNuv3ap1XGcFneh01NA3XIcz+H3p4Dl9+Yev62s/fE0HjvAu06/4j8FTiL1GaI6wgRMB4ToANCXwBLUlIIJpMYzWjHWJo6ex4R7iGq0G5wwIKwIRMTSWQDF310KtyUtCklWZoiQUGw1Kw25i+6QqDbF63zhfNSWoeRx3tsPUbqudJR2KlBcFcWlQai2CoWIZuk2oLe7hCQgUImBnI3RDBV5BOe/vDGSRH4FEKEQqyejwXKk6cWZKL+0/pR8/f4DDwTf1w2f369lfHWYtzunsuWl0+swgPSpYX+G33w8tcEg421ul2U3bNX3V9br4rnfr/MOP6twTH9HEBx7R5N3v1vTVN2h2wxYtdka8tdhbVSUEtDnSoLTP6JYIuswLSOYvQlRhTByhLJ5TIoIn/EmhQcF1O1c4mR9ix4FzWASOPDURu291lfZmBR6LlLSGBftEUQgkBtPhZgAMpU4p6kDXi5Oaef4Vnf6nr+nIH/03HfujP9PZ//Elzb74gprzHA5ybwn85DXF/WbuzAld4F3owtO/0OLJkxohqE5jR95XAWKotlDhflXUqGRMRbUQca+b11Ql8IZAGuIQvcJ2Bly4gpI6md80VfMXLmjm8GEtXjifvJD/SLhZgjbDMZCEBEaKYFd5fUSJSjOsxBfoEBatmYGuewOKkA6rDBXoTXc6Rat37NL6W2/W+K5d2KBbigKw5Uqo+LiEhvC8FmemNHf2nGY5GFwkR30iMIgeb5L7CCRaAvNEqcictz7x2CbG1mj9zTdp38c/qCs/8ajW33az6oYNWuDG0uDDMdBhKRGlMEvcvEJDlSGZbkKkrclxjclY8hJDJoCcZmsDkV+p3++rAv25aU299oaOfe1JnfjGdzRz6KA0Ny/vIZo0qLQeM8SfAlHct1DIb7fXkQ8C/V1oMN4pHWLvqNPpKCJ4Pi1qcmoqYY6DwYZ7NJ6WKzoouiqGXCMDcF4MTEMJNN4fBtC0sWpr2mKpj98IaCAiUs9zqyxsOy948O00MDbINGDfqYei+QZQtNoaEQrQBCsnwHDFvzulhrKkHlgZQIQ5ENTKJIbgWGBRB/KciLmhRBnH37aWthCMYsBkUJd9SRFBQ60DkAQnwf4MJpLnCQ7AU2jnjzd4ptsAJOsPYWg/pEWJCMgWHDmsFRVnwmcCbJN0GKgF5ikXBFTUcBFmtGA0gYaKEBX8kRffz02nIjEknXy46KIFgtR+6ZKA7z0RTNCo2ZGBGBsAssSCdgigzo992K9dGsoltlYmPHStl92vb1IZsd3QraxLLOsYxDD0VJDhCHrbMtAJK65UWPLp8BEEcEk1f0kJyVBh2MMa1Ms5MRzL5oaB3nIXib6dKIa2qfFvNQMPYb1s3j7PuUvRGaiA/Rt14PdtYhlK/g0HSlPGq96INjLIBaa7XwdvEZsxvCh+nVHL9xCGllrR2sUSacLQMqxvcLzuDZb4ITE5Na2zPPzOnz8vf3h4o9nS14P7Uop6HMyMcyC4anxMY6OjGhnpJvjmL89dg1KZA4b2n988OKu8tMxx2HjuuRf46dTXdfJr39PUwSOqi7MKlBrk/oDlvcLaXKcNj7iGfuUy45ch7Ndc3xyXxs3xiJQeB/K9ANW0zx4m3oy2YAXUTbgrIGZx0i/jqHsIWRZwKpg/TobQZ76VnFQekn6gC1rgothGNI42AoR8pD+YUCv8Cg5QDQEeWll4PRNfglo4d0FT+w9p8dzZJTEmzG3ldYst1Xy/+0Xpanzndq25cq9669aQj36+/Pmv1YoJZliiMOlaGnk+WrVJ47fcrm2/8XHt+1++oB1PPKbVV12lMtJD8dLKUBLrljdGeoJR9eKBOwaDSS/HcO7pIQ0JwLkqnfbFkw/Wzob1WnXLLdr60ce15/c+q52f+rDWvusd6uzeoWZ8VHLAovjFlH2oXk/+LcLoFF6Kz2nql8/oxN/9Iy/Mf6bj/+VveGF+UtOvvKn+7Jxi8MexOC4lXWlFqYDIDyBKANQg6JybxQluELgOUKtGeglzhUnb0waD2YeZAynctiJKxG4MgpE6vPymD5iV3c+3rPpoVjO9Tig19A62BrsZvaaManH9Fs1dda1m3v1uzXzwEc18/HH6hzV117s1edU1mlq/VVNdPrY4U/ZfFfT11mUJOiVkWOxH/mcAh45e0HOvnNRTvzyk7/58v370y4N67tXjOnhyQuenFjg8YEzWofDxHex9qRAZsyQOZR4kIY8Ied41+WCJmJdsGmry6AWfiiMII+ibByVy4Nwkmo0dGtBjjMxLayibwJWIiYYawKDaBNSdh61WNoJ/79lcZ/y4N6Aq713n+dLxkVSAmt4dA+tRgU7pa+Pqohuu2KAH3nGFPvH+G/TbH7pVv/fEzfQ36jceukYfee+VevSuPXrwzl168I4dehj8I+/dp0+//1r9zodu1u8/cat+8+GbdD/2V+5Zr9WrR1RYo8I4pTCo5xYghpyDeY6kEOqitq4f0d037dZd1+/QtvWjCCu3D7LkuTpu+jMXZvXjl07pH777qv7hOy/z4X5C/t9hz001HBaX/GuBC01oDvBvd52bWtSh41N69tVTevXgWQ6EF/HLmHlPo4cSscwu9nnpn9PCPDt2MJZzZ9TJHOVQcNVYT500aYi3r1KqSqeFTixq/Vij3ZtXk8dRFXIaRep2Qx2M/B1x9PSMXj1yQefYi7JQUl4y3HPk375Dyf+eoH9rbWGh0XAtUWN1PXBVF1+jfPB2fAHUgqgD0OPP93MFeuAwJSede5RWQAEvUYSFokSqia4Bq+T7rgAnAAAQAElEQVSMjnEbNTzP2pgW5Wef2GtLwDokr2LluK0LkCKNEFcn8I5OBNcWzjOHOHbc29eP67rd63T9no26avtaXQHs3rpK2zev0paNq7Rx/ZjWrx3VqlU9ntGhsbHgMLarsZFOxqxBiYjE+mz0uflFDmSqQOW5ifHDoA6572rtqjGtXT0mr0W0ZkKsiOADs2qSA+FZwMuQToldEM5/zb5PDqSJyQW9euiU3jh8RhemF1iTmvy0oVlHzFfv2pB/hXikF8p7XQn0GnEuqVs5CHzk3dfp3Tft0tZ1I8QWCuxcg7XyX49/89hFfetn++V/3uDIqQlshU7NfqkhPip8DQpemEsSoGJvW26FCI8vVYg1q0Z06/U79eBdV+vdN+/S9Xs2aNfmca3n8H282/B8XUSxYW+np2zYxtlnU2m95nRZGaSVI6BiDBsEfuKORU2iziVBgFuOGvEs0ZBwadtqc9MJbuwHiAisAh8FyNoauM1rAZ71TQOOLQJ9BrJPYxHkwzpmJJ/csnFoobBH3kRHcwvSmYkFvXGEHzC8dFQ/ePaAvv+LN/TTFw7qpdeP6/Cxc7o4NedtosLadbDr4KHr/dKX5ktXc2vWa2r3FZq67U5NP/B+TT32Qc186EOavvd+TV93q2Y37tB8d0w8vlTb4MQEFUGMknzANIxLxEwm4S7XdgpogCCWnINErNPmqPWECFaLDxVC7Z8BzZiosPbQ0fqMQCPgwhI4QhxVRf5RtsblYhv3ANaE6xZ1tGCRo1DHeT5/QVPP/Uon/v6rOvSf/puO/+e/0Pkvf0UzLzyvxckLcmlmZnThVy/q1A9+rIuvHBA/JVElQZW9FyhUgxv3ZjAal5mYsdzDljLeUMhc0SuLqRRhY0ZkM3TWaI4f+k8fO6mFqRm1elbQwIsUUkKaD8w0KLWVIKpwDKwYMUOkxPm3vWMQ10XizCsGUsu7WPufxAnkvdHVWnvDjVp3+63qrl1rNy3YAXuuJdo2svOYbd5JGPe2vhYmpzV75qxmp2bx6FFbYIumxbBpiMHWQd/AbPBfwe2n4R7f6a3Wpptu1s6PPqJtn3hCOz/9UV3xqce1+e53anTLNta3w/YILAMrIECrwFsoEriZyhIRzBQUnRwDNCv5EJquuqz0sajMotIv8FOayg+QmtlpTb76uo595Vs66b+1xYGuFtuDwVpxThX6g27JYzC/vG7pu92Oer0u0AO66kBbFhGKiLSZ54Zw8eJFTUxM8kOBea5NZ8meETNOq8UoVCVhBNlSHcy3FcK1fACDDubAobF0YuQSsOoljF9LvL3mW7iXDZM5w6ffCZd0BzmA/fZ16AMDo+E5gou1dPf2Rv8TXOzfqrXSY6Q42wE78eSubFphttk4zd5FK3WMB5GHkSW4lFpiD5BfIyVfHsZgxbdqtRzLc4omIahWB8yg+7XVmoZWYRkT8SvL23kwr521sVR7S8P9MxQRS4LQ5X+cPGDlqCu0h+hKsXGuEV/nA3Es9YF/CxyYN1/lhllRDmvYkD6sQ586GjAHNF1Wy4hKVm1xZfFlupL2jcgw9BmptdyEHURLuzPY3mCuRye8FVGYa61Qsa2WSwxo2yxzh5gjG+JKzaK2BB3PU9pBTcbb4FgFMJAQU83bY3r2zvLAIXk56ZDrrcWC5A4RjFYMPuRaJZj4ksgCwCOKUS0XtNwEM/GgophnwNbrCme5WsfAkEOmVQ3pBlmEKRSo4TktKYYiQlrJEzRyHwhOT89wIHhe5zgQnOcnOZgTJZkZxkGMXQ4CRkdHND42pjEOBn0g2O12Nbz5F3x5iILf1jMMauAp/FMpDgQn/DLz5Sd1+lvf14x/Q3CeA8HBGKEq/3S3ot9+SHh8AD6Bp8x7H5dZLUmEJiKQg1Qpv8ugk1GL3COV3bQ5MRW5/zym5QV9NCVZppSZDkkNvFpCDQ+/xU5H/QFU+sVOSdq4ocGPYZjmCl2wt5+gL/hzHAKXS6OWHNLm1XCrQMaTUz0e3sG6zLz+hmYOHkSfSVqDl+elfMBqMGuIXOFRgCqNbNyksauvVG/nVjm3XX6C3ME2mE/thJiSFlBd4IC3cHi48YMPau9/+G3t/fdf0LoHHlRs2cz8K8PgjAoiHImhtFT4EK+sr0Hcj8R6yrFlpDaydqSN81+YXwloD07+Gj6CG14imkJkq1ape8UVWv3Afdr6ud/Qpt/8pHrveacWN24U78Mky/6qSqej4r23MKe5V17SuX/5sk780V/qxH/57zr3j9/SzHMvqc+LXCGuEl1FBLZNhhyK7LMJ+wtlPMk2DVhfLsydzi1cZtTID/si/0kDpG1NHVj+EGG3MB58G3k8+lBqMI9qTkKbK2iPhy0VrYacN0oWm8DrphIK1is4QKmlqomiBV54Z7Zu1+TNN2vi/ffrwkc/rMmPflQX3v+IJm5+pyZ27NP5VRt0vvY0w8vffCM1KgTVY4yeFmuHA57QkZNzeuH10/rJc0f0vZ8f0PeeflM/ef6gXjlwWsfOz2pyvsq/FRilqw73AAKRl7cqpBo5BVWZUokQFb6yBCNWIAkaX9cpxyCgDXRJmV8cnhENJZZKufZGGU8DmTW8fN5uhmQXc61hR5KDc6yNhYgislGgF/CCkUV8tm9SvYGzHDHTgpa8BhGSCNA8KcRk6aCir1WdBe3bOcZhwR595tFb9TuP36Lfevh6ffzePXro9i16x771umbHau3aNKYt68a0ed24tmxYpW2bVmn3trW6ftd6vePqTeju0G+8/2r9/mO36lMPXq+7btiqbRt74n1bwfVROh05hgIOoogi94UEjfek6/es09037tQVW8cV7J1+n/jQgMh5+K/+Pvu6f4vqDX37mUPaf3JG04sd1dJT8SAKxjEUeYxgvOjgmHWv0WMdukI5fdmzwe6du4XFyn6a5/uT04DUQBUF59Y64+zfVWNd/Ir9tKiGQ0CFPz7mVDSvDeNVt+zboHdct107NhA/sRBMHpJ1Wa/TE3P62asn9PzrJzU1x+FLFOJp1LDAtVlU5VDNMM9h4DQHVPMLiylzKIThEBK65G5sZER+nimYK36ikEf3gKIj8wWOFLwo1EkQMusG8ajIFb7k+fvW57FCFIiGuFrow+YT0vHBJygMiB+54LV0w4FSox5+ex0c2wWAoTxAVVu2rl+lR951tf79R+/Qv//Ybfp3H75ZX3jsJn3ugzfpM+y3Tzx0nT583zX60D1X6ZG79+j979ipe2/Zopv2rNH68a4iQqFLS5845rk/LCx6Fu3Ycj48uyjkv6f1q0Y5FBzRMDZxHcbAk+0vzixoBvuKDVMQi8EgjXJ+fBCrLmDS1wJrcujEeb345nGdPDPNR7dnFhLj0Gq019G+7at1896NXCNdsVSKqBrjvnfNjnV6iMO4++/cqz1bVqmbMTKEXSjU5wF4+NSUfvDsYQ6fDnCQfUGN1yuK8l2Ka4SdJwhSTmwyKGnarIFukSNJUjVxXx8ddYlj+8YR3ceB/ecfv11/+JHb9Tvk/jMP7tMj79yhu27aoqvJ87rxIAtNWmYuPA7rXvHWcE027qH9nKiWAd4nVd4jjQhIvk+CpJ/CuBWb4XUUIXzTyMUS4cF0gQFUOjRUzRMYOskrCuZHlUuV5UELnzaSWWkb/A1sGKzlwyYO1CQCiQh3YhrJctPINjVt0ZZYnwC8LpMzizpyZlLP7z+ln754WD/45X796LkDeublI3rt4Bmd5jkzOx+S70PcbwoLH7WwP4rm1NPMyGpNbd2tyRtu08R77tXEBz+kC098RBMPPcKB4Ts1veMKzfbWaIFnmohNUQihA8raK5xZsT0U5MQSMQcx1UAvAtWsYZZknrCzjjnWG+IKJKJV6wKZKNWcmogSZZxERLFt4Bt5hR/BgOACl3FU0qmqkMh5NKvSOL9LA/n64l2QjS7/Nc/FM6c18Ytndfxv/4cO///+TMf+r/+qs1/9quZff0ULb7ymcz98Smd+8owWzp5NF7wKqc8A7DI8N8q9CE1VRGQIRY2INCcX3FOdqw5r4fuv/yOSVt4IBUDYNC1UyDC3cjA5lX8bqPKuGR084DvY9yQfXetZEQBd9gSBHoOTBXCqL9ecPzheEFVA6SOI0zwrx0BuOmD4QHCE+2pBe2zHLq19zzs0ft118g98fM1lMvASyA2Yt7XSGejEwL4GG76FFs6d0/yp02rm5vBeAM+zhQYfrU+BiUIEBR1yprz3QNeqDu9qG268Ubs+8gFte+IRjdxxh0Zvv1O7PvqErvvsJ7XnA+/XmquuVumNC3UV9qDwGBJ4KAI/ood2W6BBMwjTQ7xhT3kKFgdMSBkwVV6Z5MVGld7QZ42ahXn1pyY19corOvnVb3Iw+KRmDxyU5vlhOnkQuXZMOFD6ap25VRCnocM6d7sdrTwY7HZZAQdCHCHHX+XfEpycusgPDyeV/zQVjiMCDaoDpzMV6IdxeGEwDrhCqiKvEAY6InSUxswxhIqUEBGKCIlqiRKH0KAkbe2WTpIRhEri9JakbSJgxJ0LZQXzrJyQxIoG3bSvqANI4MjuYShNUq6WRyf7hBfyH9EqS2TbquXw0PZlry3AcIUZWBla0lLswtDi5htgpabxhJYhX6sI6G0jDfHstbIwGKRbe7Y55FJt6bZdYqaTYG0MepsSA41YIasDnlmxAm9ptwnVbbhBJwCvqyFZgyaVkFnufQm7oOO8g1qa+zwghhWcSjKGDGGvpZIyKO9VPIENalgtIIYA6kTlBgCXB10hM6vKDDCvMt2ltS6R1bYDKi2WRQNu28XQX7R0tuhmHEm0zVB8Cd/MIbRqSncDXoYAjjtdUmDAlnVrIrqsoDDgLGMw0I0IRYRErWQ0X96cC4Ca103ykQ/UFAGhtoQCZAigl1XPzz7zgG4oG6ov9SBUuwo3QBunW8DjDWHoIxcVWdKDfqAT8AzmLgGTcRy41hJIiYoy1AO9rFqygoWf4c70GENJOPFWRU69JDrrGaw7uAQyrx684eEw5QNBHnxnOXianeXB1+CorXmzDRQ7nY5G+JAa41DQB4O9Hh+qva46PAy0oljXzj1XXGAp+WCm4adDF154Wce/+qROfvuHmjpwSLU/y1QWVRmv8cMHg7Av48zAuME3KKcWMVJaJhh0EJdVa1vgHtcDaVKwC9GUFX6NF3QMQ38F5ZJElfFwwxz7KPVLo4YPnD45a3hhWgY++uDnHLANdCMC+6L2j1RMw9eglAAhJlpPT4QGeHUsEMU94Lny0aa5ac2+eVCTL7+i/vQUcipipiMvUpMIvKyBuwALdVet0di+KzWyd6fEQ7tDnB10mZKajvJAsL9+k8bvuE07P/8J7f2Pv6ttn/6YVt10qyq2DV78jw+LOKoHgnbN0JmTEswBjNPh3q0cdiJFyUob/CSPJoIYgWgTJjaTxM25EmfZsFFjt9+uzR9+Qjs+9TGtueudquPjkvXR0dyMFl9/Vee/9CWd+qM/A/hp+b98XXPPVWtenwAAEABJREFUvah65oxiYc6uVBiZ4QkgFBJAFMRQ4cvXjC4tgUYkC40Wgcos0FOTR0OFwi8tLht8ih4qq1GD1dgSrLEp0au1oXPN2GxosYH5Oay855kv9ha9eY0E1dXi6HpNbduti7fdpumHP6DJj31EFx57XJP33q/JG2/V5OY9muys1tRiEd/6rIMdG8QKdjS9UHVqYkGvHZ7UL149rR/yEf29p/frR88e1HNvnNSh4W8FMmifw6BcF/LieEWfU/XEhL90G3AhUiCiNaTATInrG0R1aUMgo4q5mm8IN6yWFIM/kuwPqk2aSa8DfKrNWaEcC8mA02IQLYISNcnI1g1YjosE1ByDr7yBM4ZFljHTUx1CK2O1oCPo8UF6FBwIrucQ4M5rNukTD9ykzz92uz75wHV63607dd3eddq+YURrxjrqccGHKK0RiEcsCs8ZXwU5216rRzvas3lc7715q36TQ8HPfeAm+T8M2bZlXCMdtEtR4XBWWAY2CnxEyPt80+oR3XLVdl2/dwN+ihrm4BSGG/S9Rw+dnNb3nj2mHz9/TKcvLEidEYnDdSFvb7tk1XN0qulJhoQsPA5jByAVZWHcSgyNQooOe82HgguaXVgQQ8MzX+1a0I3ykbCWXIyONOpwCDhSFrVmtNGWNUVXbxvXe27eoSfuvUH33rpLG9cQFzZ40Px8P/8jlO8+d0xf/ekb8n9UIcYs5D7/+QDuacE9WXwwVyYxv9jXDDZzHEA5Bw08ZUBVwq5LHKMjXXVKB5K5MDcZkCnnBi/xkJgflR5eKQrrASGpABE0rnbtngN76yfbeTd48zB+7v9+I+V1QM/VuBIPaEJTj5tzYayq9MI4Fc+sC/L1a0Z1z8079XEO/j79wDX6zEPX63McBv7WIzfoC4/eCNyg3/3gjfrdD92o33v0Jv07Dpd/+5FbdP87r9CWjavx4xoDz+AhDl4a8rWoOW4WjkrMzwpBDGK/jvS6WrNqTKv9W56eXAqxHdQFDit82DzDfcWRes9U8Yc1CYMWsfBRRMMMqs5emM3/mOKN4+c1NduXXRZ8BUhEcGg+qhvZw3u2rmHPi3z4t0fH2RdX6KF3XKlrdq3j8DDwhRF57RQpInTswox+8MIJfYsfbLxy4BTftJ4NQlGYR2sBDxs4yjhzfUzBd0fc7gr+ImwL0Bsf61Xt4RD/1n2biWUbh65X6Dc+cGP7G76P36QvPHGbPvje67Vn2xrmRCYG4xRynG49loEByI4ynmjke71yNsSQe5XetPEEfKmKkGirxFxkn/jJ3gLTiBCaq+RLbWe5UqilYn0D8bQSCGrK3cNPnGZJDt4k3wrDkZBSnUvE7SimjXn+1ke9w72r1qL5RenM5Jz2n7yg5984oR89f0hPPXdQT794RC8dOKPjZ2c1OUdOuDZ7HBD3sOviL7imKz/g6HfHNLdxi2b2XauZu96luUc+qDkOB2cf/pDm77xb8zuv1PzIujwcxIx1KAr2sQ+EFKEgyKrCH2MQWQutAQs/rKFSEf3sTQOtBTpLTHDm10AH8zVUelfrGpwX9+09uKKJoyqraNk9DNhtZe4m8dtqQYA3CCv3ucp7Z+V0z9dVx7H25zV76rjOPf0LHf27L2n///mnOvTHf65TX/qyzj/1U80dPKxY5D6fIzZq2DsNLg10cDNiOUax1zwHg++lzews71F9Ffa/M+YMeS87bsLJmnZgqEjkGVTi/u9/zzC8hwOrkGj5oUdK36ZxJC073GVjxLOmt5gcOB8WBVEPe3mMpBvmYMVgLKSgvbE1Wn3nzVp/793qbt0m2Ufee6XwRAgKNdjOgUFZSIPSLbrzvGvPHj+mmROn0FuQU55Kb9MwKjFEQpsz41JndJU23nCj9n7kUW370CNae90N6qxZo874Gq268hrtfOQR7fvsp7Xn8Ue1/obr1V21lrHEPKSIyF6U8OAhUTOOAmZQloBKREY8L60oDTlqmL9zV7kni70UTNLPJP8zFNVr5sM6vi+O/cvX2n9jkIPBgI8p8Tg/TXrEjVlqGzFcuzs6XLNd3iUMvV43Dwg7nY5KKVZSRKQfHwb6Nwb9vxIbrziMCGVhf2aP8wp+6TyqWq3K2IBt3gKttVPVYv96ixdGwh1qy7jnejkPhctq6lfrMq82sNSIjJKW+GmhaK2M1NokYYjRR0KkluTpLAUUki6DwKcMFgxlGpbBIJDpxz3QVssMl1KOx9yKP7utiM2jk/sKX0tgrLrRygIHsm1BsgY2kdj/fOPxrL3SLnEax4ZLJagtl4yYBIorFVq1Szg5BmoRNAO5VuLmDUR2aTArgbVud4UVkCSdEhrz6KiFzLHGKEAYdye1ChnAQDRg6d8sDOQYh5B2uKOuMA3Y0cbnbGFDXSG/FHUckRZulZhbuQzis47BTs0a+kscvQBcTec8QVInG0ts6R6BuxUwtE07iHYc679Vd4UZqOUGjIgaBtW4oNpe/1ax+ZIOhON1ztJDDNolBQfFeg7pADHQ/dqKz4HMmGFADjpzDAOSEZUwbBkyY1qpIykk7wGtKL55riAxHFLDGN/qY6jRKiMfqiLo83KxdCDIoeAsLwGy3AP7/g9EhLocAI74QHBsVGOj4xqB9o1/eLMvfsDiT9kPVxcGw/mnmvMXLurMiy/p4Je/pWNPfk/Thw+qvzgr/6O9i2yKPg+nfGiBV57INnMYeJDjKTSmDYV43MNSOyc6qlOIORhSOxgAt2seoBX1qtJK+SCNxE13kXQleNJyH+qGFBwCig+a2l+gW1QsVo2wd0ZL0RgPu7FuT6vIxfhIT6P8dLsXoQ4vEh30u7y89QJ9Xvr9GwaOW8hLCR6SojimyDhCoSzuhgCjAbIyZmWCMydP6+JLL2v+5AmmXhEFmQMFM+X5M0T6LEUKoDM6ptV79mjDlXvUG1vFSI38V/ZEnIulJ+3aqy0feEBX/P7nted3fkub7r1Po1t3qkYHlcohVFETAJZVFOJAwKAr1plc5F7gIC74yWpYB2X3fhHhXV595t1EG6/nhVgGQlQHhG9pFeTRMQf3fAQEMYzu3qPN732fNt1zj0Y2blBdmNbs4Td07mtf0bH/8z/r2P/+f+n83/yzZp5+RgsnjkrI/bJchB/8ErGCkQog/Iv8VsB8ix0qmpBJ0TN2tm5QtM2SyIjsIu8RlY+cyjjOBJoeAX5FbgqgyvbsA7kMBg416DUMBChUrId1gItik46bgCDAaCq6HAaOrcu/SjXxznfk/9A4zU+ZZx55VDPvuFsze67RzOoNmlFP/s2dYH27XEsjjDXiCbJ3p6bmdOzUhF7ef0o/e/Gwnvrlm/rhM2/omZcPa//Rc/JvYs0sNKxVR6XL3mDdCZRaAUIgjga/hbAKsRIa2MqaAVsRqfmtnTERi/vUYDpLOEikdq6QvF9gkQ3cOAcmkIc5AZG5rHCcO2hqhAUSodEImdCuakuoFVcRvhxzWIC4opU2pmHmGAIxDaBC61poDKFwTkqRu6iL2ri66O6btutTD9/KoeCNeu9NO7Vny6ql/6W1YY9IzA2Dyn5uwBvvgwh14HXx1SmhiJAUGaNj6nED2rtztR6++0p94sFbdM+tV2jrxlEV65aBP/eiFCV/+8Y1unbvNm3fuCpplh5hJKCimbm+Xj50Tk+/elInL3JP456FUDU/Ehruk4Yq7502kCr78HVMqqSMG0+OIYqC+chQOgpi4WxI03OLmuGgp2JacF7E+EUq2Iz0utq5abVuv2qL3kPOHrhtlx6+60p97P5r9ZsfvEW/+egtSV+xZY2cEwLTJHv2+TdO6ys/3q9//P5r+e8cznDYXfAp7rFqFlBbVNNfzD5I3iKBzBLH3HyjRQ7hmoZgqKK463ak0ZGOOiBV5BI+E6Atcrii1ESCOVMjFMQfHjTQsSzkVpcUeMVc6xmMDxScDw3oKkpjqMo/xNywBpVrxIeC3Q5e8AUp5X6XiheCDznRj42E/Ft/m9b0tGX9iHZsHGfPrdFVO9bpuj0bdPO+Tbr92i2664btuvfmXbrvzit1x3W7tGn9ai0VBxTKiPrkyH/d2v+BC6jk2AdrHVE4gOtq7epRjY91ZVGEsgw6DoEXNTG9qFkOc3LfOM6EnCQhu1c7lSgcQDZ68+j5wX84wj4czBGNzMcIa+P/gfja3Zu0blzaxKH7O6/fpofuvko3XLlRPdbNz5TKuhaCMZybnNXTr5zQk0+/qedePcG+YT9EV8IjDdVZr+QRlIoZ7aB6IobSatcCUToSUAANJj021tOuHRu0g/25ekTqEeeGtWO6Et47b9ylB++4Uu+8fqc2rO4xV95qvICsrUcpbgjBUw3wdnwYyBveFzTMF+8L4qkbjht7L1N1g40GvZfGpHAUNAFhAFVOkHjtn04CYRR34JXlARTgnqslaosDNNtzH8gxZcgVOgO0wSJjGsTTMIdELUeYeBN4CQZhJvDNiwiVTlGQUy5RTXKfOHl+Rq8fPqtfvHREP37ugH7y/H696L9afOKcJidnVFhjtp1WsRwj5KZwSFE4WYwo0pq1Wti1S3O33qa5+x/UHD8Ym3/0g5rlsHB29xVaHF2jShz+51J6EeqIeOgFBPZF+CCZARQCzHcQhbm0yl4uQYONzAVnilyFUMwLUlmMANQk2QD0VoBDBVProrKyUElYxd5IE+M3CvyibDYwrM0QQV6x8zOyBUtaXw33wtkzp3TuJ8/o0Bf/UQe++E+aePZllZk5rLh7oOpjebtKH3BJrUnGZPzE8EXPEGrm57R4cVJ9elhttQA7AcHmKkCwX8iiIooiQuaD4BBfgaaBGWtQcvbMdUAqkAU6IC0LnJq4+SUqopp029iD4AGwiyQDnRqQ6HREKKrdrlbvu0qb77tba66/UWV0FJsKWLOFml3bEgZUQ0eiiK+yp7lYNHvujKYOHNDMybMm27GQ+TnDJPHXKIiRDGffJQYe3byFVXXJbKc7qo1XXas9H3pI2z/0qNbdeIs6fEMVbmD+VojoqLd5mza/6y7t/fiHtfuJD2n97beprF5HLFKHqFxxm2O797jmBU24yR6Eibe0cbRaAgQFpkmVEDmDjSSmIXmujORnQJ/D4/7Fi5p85VUd8y9vPPldzRw8oLowj15Wed8lhu/0hx9cKtgLJaEjfxt2eyPqJXTV6XRS7rENDRtvfm5eE4x1kYPIBb4Z8n4SgTe806VveusnTowppBmwwZbr2/Fsl+A5AnZhvWWrAZYyaw7pQf82nbWGsCROp268m9v4l2RGbOCJDHCTzr+GPA2KXQxQ6dcjS2p2hBrbj0FBTBtSIRuYylFMWWTQW8pbuUOO7QxvMbmEUfN2l3Gs4Fdwg/eYc58Ab1gtM5jOPpslijnBWBp8kNsUewcbGYDXL2epFe3QEB9LA4PnHhvIBp1c0oeRFYD6ErUSN/Ny2jwD/stSeCuUPNYS34TBBivAcsOKqWbodjOEVt1aYCuCtjsDXGUWCCR7kcf0kghNWzL00xIAABAASURBVGMoDOiB84FXJKGIAVT6AaQnjznUpzeZ7tGvQERIVMOSDD1lsaBalCa5MVospcPGcRiGtMdtYcixnyFOb5LBVtqYFTlSDBTo3q7Wt2GuMAn7CHQu293JQhbAShfGCYVZtasYEAY8tDXzE5J7SWAJWlHsY4nEfgkfKFvuubpnoEyNRYlY2QSQP232OCvBcsD2dFnTD1jlI2RmZlbnzp3XGQ4Ep30gCF9EaB1DgPd4uI6OjWhsbCyhN9LLm36nFLmUwXgRzkHloWEu4BzyoTY/gf9fvaRDX/2WTnAgOHPoEC8cM2yHmocXPsDwDbIyuYaHaPvQCTsAisIPOjDXQmM9WYy+q0yQN7NqpXXgEp5oVlQkYlAV9Av8DlDAHbUPpfwg76BUAI/RkJ+GB3eUnkbXbdBaDqe23nCDdtx5u/bcc5f2vO892vvAvdrz4H3aff97teO9d2vLHbdq7TX7NLZtq7qrV6t0Oh6SkaSIRoUcRZGoCQppCAESGpSqzGOlr7zp0KVgkYfo5BsHNH/0mERuc/4YNSCpm1ptk2OBRqerVdt56bjuWo1t3qo+67LAgVt/dK3Gb7hJ2z/1Ue3591/Q1k98XOP8BDNY59qwIsw/sG+IOf/3NHDXBpkhJ8agEaHgoT795hs6/cMf6Pwzz6jh5TSIDxEPiyrH1wIezKRzzXnhrwC5Ht5TBoQeo1lcBAuV8TGNsO/6x4/o3Pe+rWN/+uc6/H/8iU799T9q5ic/U//oEdXZiyStL9IsxxbkxH5LbQa5DiEARKZbsF6LRfLkgr755pS0LPK2sijBRAXzPIJ+WM0zDOgU05hlMDvIvWOwGSIln81QPXoyrQWAV0tZhtoZUbN2k+b2XatJDkYn+Gny5Mce1+zDj2j2trs0tXWPpkbWaL4J+Td2xKFe8NLVKZHRz883On9+XgePTeiF107qx788oB/8Yr9+9vwhvfTmSR09eUET0wta8LwclFwqYRIBufBe8FpAkZYhHzGxWROMCkHMnobBKMqt2C0MuyYkqKoIGBAVSqDuDSaHtNAJ+Y+5VYF+iTABMF6VnM4hR1lgkrfK/JOkGd6Pk8V+1WBOiJQXGfqC376UwsXFpT7hUZ0eOsn7kzXDWOtXd/VODl0+ev9Nevhd+3TtrnVaxYFNw2B9oKlFDesyt1B1kRyfODel/Scu6A0OYA/Snzg3qanZxdTplKIIQ+QwDVN0XBvW9vS+23boE/ddr3feuFNrxzvIq6K4L+DoV3FPLtq+eZ12b1urVWOd5DdCZixCpYQucMD28pHzOnxykh91FNVS1JCPhsEq17v4IVHlujXecOAp+L6OnCK54I6hhDPxpi/3oaIIAF8LzHWag8ep2XlMGhXGFCUMNGs4Sbnzhu367cfu0P/3M+/W//qpd+oPP3YH9K36xP3X695bd2rX5lHsMKAyvE6dm+EQ+zTAQebZKYck7+/KB4yIVRk/B0vEG3mw0lfDfXuWfT/HyUPDOtTq1aoK/gj9LnGN9DrqcLgk86IoC3ly30SV2V7zyvyUIObUgnBYrTDQN6pBCXrcS8hIh2r6hku1dZVLVfunxVt+o+BO2eEh5GsXBYbxXdM6DSp9MTH1WaN57t8G/2afYZ55LjJnz9XaHr+Hn3F+GrBmvKv1q0a0dtWoejlfCcd2D0Jlkrabne9z/+gP+KFSyAnBFpyNjnS1hkPBMfqIIhdEkvMkaY5c+3+WneGwpvGiMQ9xSBHpzZqA+eTeaeiTz1MX5uR/n/LU+Vk15NPjCCHLJfdbNq3mgHOTrtgyout2r9L9d+zVHRx0+jDX+hXfqLMNQ1MzC/rlm2f0rV8c0C9fOabzF+fVlK4qsTc4q4xLRyUOSVHcV/pIUJagZW7MLwCvWxToTlEpHXkua1eNaee2DVq/ZkQLCw2HoH1Nc/0ukP9Op8jvEDPT07o4NZOH0fJ+JE4N5x5VOCL9DRlqVOEX8mSoHG73wRNSity24LYROWKp1BbP3lgoIkQjlwhwGURb0loUZrHUguT6Z29VbApgmuhUjWPgudeBvOKtolDdVyMNTVsrccGGQDBkg1KVfPsSJRn0WatKICgdqMKhctXZSZ5R3BOf5UD3Ry8c0VPPHtLPXz6m14+c07kLs1pg+0eEOsQUjFnJ1SLXP8cVmlu1RlPbdmqCA5eJ972v/XcHH3tUMzwvZ/deqcXxtZKcD4IooQAUISj4pCPboCUmWmOI5f2duAbFhLLBiDVoldKznKyhQ6+zceSpPcDdVfQiAtfYw6BKNA1DVPrMJ7hr8kBgs/xQKGAFR/I10OdiqYBQqMTleQUHOPNHjmnqxdfUP3mG2FI99dluVvWOAuwp6ANebeWBrmPHV39+Vv539JrpKZjDikJtcWcqAhpd+TqBbV5hTQs/KA9ybGkH74VRRM+k0WprNQ0aYS3Afulg4XGAmIASOhGB+RAQpH5hfvAgA5CYC3oLjF02btH6996lze95j0Y2b2Z4DJApi7WhqQ7DOW9RWtKsQbyVZ+LsyeOaen2/Zs6ew7JhBKmwDoaAY0ahsesCXXDYzV4qvLutvXKfdj7yoHb5QPDmm9VZPU7M4gfhodKEXGpHKhvWa93tt2vHRz+knR97TOvveofK2o0ZCdPBJhJCYjSJZCgLIQuJWi5daKlYRqxLuUbgu0qqJh8K9VbeV5+LrOG5WqcmNfniKzr6pW/qxDe/rdmDB+V9xdRc2Ys4puIO3O0yeCt0Oh11Dd2uRkZGgK664AVhAIUJNexb/5bgxcnJPBycn1/AF05DOYa4ThzXEJZHUIYvCqqJu4dsKy6MZJeNKSDnS395hX8569fS1gUiGHElwCN4rRwufVjNCP1QlmbmJQy5SdCgmDMCzTqcfYUbQDKzsZ9E3ISUNA1VkCSxKksSiQ34LT703FJqZWrLwLIlVrR2ZdnltrK1hQYUfAvxNZUJgbZ4CENbs7Wi2NRA4GnWNisULmNc4t9qGHvuHse+DfZlUZrmGsliubTygZFly8z20lrJM26wjmEFjgdzlI4HBNt7gGllaYdcyTEeaQmGOOgMbcAQHsgAeklF1zruzE8bI28H/6qwNbAfL4x9JufX2AzZqZvKtkyLpIZyDeekYUFCNXt5cyzbDrXs93Lu5bTsRJeXZa1lrNUZDNsSbs1wb1iZ25V8ywbgmAaouCfpcv9D2SV97sRLOG9PWA9Y6bPFaR2bIS2hByMbS1Y2lWxUsBY8BR8yZD/QR3hJXTmfJQEvyA0fFrNzczo/MaGz5y9oZmYmxcFuzjAYIiLU4eE+yk19fHRMq3ghHh0dyQ+LvLlLKsFjsPIYRB9S+QQDqY6032hhckIXXnpFx77xPZ35zlNaOHpY6s+q8rBteEPxhe0Y/YJj2r3zjousQWsQsYBSK9BW7y2Pn3K5NUgV3eq4sg9CCqVVDbQMoq/EHuqAJaDbAZqQ5iQtjIwptu7Qqptu0Ib33qMtjz2s7Z/8iHZ+4TPa9Ye/rT3/6x9q33/8D9r3//nfdMV//F+T3vu//K72/uHv6Irf/S3t/swntfVDD2stP/0bveoa1fUbtFh6quTeL7RirATGahTECOLqQIEKzyD6RuIDXhzmFVI3p5nDR+W/ElI5xGW5kAYvdHToZlslP3STzHE6GmX89ddwKHjV3nyBbrbv1toH79fef/c57fmd39SG971XI1u2KiJUeVh7TapYW0lwuEk2JLZJmVy8SUpRRGjxwnld+OlPdfSv/1av////WG/80Z/q5Fe+qZnXX1flge+Xp8J6B3su6IV/u2gU7pagDLBq3+CFw8zCvuNNRfNHDur8t5/U0T/7Sx393/9Yp//0bzT9w5+oOc7h6NyMGj4Q0i1zt32fPAs/9rk0CjLjButUdIwbEDGiliKKJWzIw1O0OJ2Wiy0NzpKwCrJmXWsZ1BarJAaPWslbtTY5NDvSJJTXczjPDftlVHP+HxhvuEUXH3hA5z76uCY++oSmH3hYszfcqdlNuzTTGecwkH3BR6m43johdfBVOSCYnp7XqbPTev3QhH7xq+N66pcH9cNnD+iZV47rTT60TvOhNTNfuTa4AgiAdIE7GqmSTF+PkWSFYWigGrW8BrzlOY8QWZ2FqGgAlTkK7cIcC1lRggRraRyhE0O+ZFLBH1Hw3o4LHhG0VJi+fkyBwmjjyBg8Ae4pbAb4lg5ByQr8BpJhrej7BykRA+6wz+jMA6iY5fVZnSMDDiqcVSNVt167RY/ec63uu3W3dm4ckw+bvBSoyNdmn3jOcRD36tEL+hFr8NUfv6G///aL+utvPa+/Af7hu7/Skz8/qJcPnZf/TTYuNLF8ErFQ5VAIMw8C33PjFj1+z9W68Yr1Gu016FVJBEh+xT14pFu0ZcO4tm4gjk6R52exwSqGC+yJw6cv6iIHGRUPcrEbD0KsNa/PRpkwaDkAevtqmHNjmhwI2zoA2XEQNcC20ywHQzNzi0JdsKwq58KwhsPK6/du1AO37QZ26d03btUd+zboup1rtWPDqFaPFKmyixwTsYHKh3f+zcdbr9qs+27Zqbuv2aRda4u6/QXOnRYJtcHGBsvg63+WHyjMLSzKXA2KcUMhPyMjfKgQu+MKkhQqtHWgHxqWAKWSzwGHXDWeHNfIEtNOB+K2K2231NqDeSFjyTZi8CTNYBqEw9p21OPwzuOanUMhaxivaQJWKAIg3oJBpxR1OysAugNd6AOQPK4uKY0i6WwRm2bZuIW0EwnsIhcPNZRGuz2tWTWSv10JZ6mmNs3M7IIm2VvzfFSyGApiZWHQQ9jYu4QbtQUsuvK9Z//xCzp8/KJmOEhu18EarD8qa8d7unb3Bt1zwzY9eOde3XXjDq1b3ZNdB9665KDLnp9ir71w8Jy+8fND+skLJ+S/El9LV3UYP+uFuh0DAbQ1PGCLClcDzJ11DOBBcgzko4P++jWj2sHB+wZy0eZIyh654zp1flqvHjilExxeL5oh9hPPmcag5dLgviEvI73Q3l2bddM1O3XV7s3auH5cY72uEHP4W1mPJqHBF5nEARKqp5RK4DCzRrRERKSoZltoQyJ2gfk+EcwnpNy6IeToixKKbGnMBaRgbya3akWJ1KzEb7bNWTEcUgNAM/mMmT0KQX5EL+TCpywwwUQqRKBrnQUSM8kB87EzU3qRQ94fvXhM3332oJ568Yh+tf+Mjp2e1jTyBn3J9zjlfvCh+AL+5sfHNb1thyZ5Zk7ce58uPP64Jp54XJPvea8m917Nu8869blX+prCUvm89fhAQ3wGwpdCgwICf0C0HTF7vkvsyMlgQo+6p4c76ACUea7GKuYGOsvdBU21jL51U6V0TJ9KDaE28KBRrqbYSxVZFQwJTk2o4LCTW3AW/iEJayQ4DWC5oRE2zEHwEhf0ALym5nl+lW+C+ZMntcD3gVIfpeztxQC9spqFPCLUGRuVf5BbeCHpsHcL0Eary8qAa9sBmgrgVCJ0C8dyOtcWHfDREHursh+z3KdRAAAQAElEQVQiirrsCTk/vVVac/ut2vLQfVp93fWK3ohcqkIN+olXt3LKWoQsug4IutDC7Jz8SwzTrx9Qf2aad6uQf57A3cUjvQW6knqA/6ZK5f117Ip92v6hh7TzIx/Seg78umtXixCAgm1RELNBjqmEOqtXay3fHDv5we9ufli/4d57JN4Bq2dGXouE3QCIn6oKP+DLBH3b0VI9u+zgD+VLvREM897knLFG1TTvkc3CgnRxgoPBl3XsX76lU9/4juYOHlL44M569jcExredyVDQFUUEUyrqkINut6tud0TdXkfGSyBXSOj4vWKOHPs3Bqc4iJyfn2f5iJjq2B1igt5a8PBW5krO2ymwP9P1Sj3j8AX43dJ9gvkrwLHaduh22K9QAa0y3wCRdZibSwQDhZoabWPW5dBKhi3a6cxa8CDT5wClG5JGE6xpSGLQXE4P2P9mF0vePfBQPUAMdL+mWruFylIaexvFy12wFq3W5YKWq6VY1Bb20lCzHcEtQGVQdIzQUZexgcXSWAhbZSP/KgwsU+ct/vBRLIlhkGFKl95bWtZAo+aDNllMRHC9zgZBV8A8/MrQprEqCdrkQS7zzZQGwyrLZfKwNFKSzZLtCl6g04LAWhAlAMGpCW0UVYLSZaXVHDJ5JjFPRvJ8BmA7Q2rShL2YkYuCrieXELhpIYKeCmNQMeCm5EgCXY8zENDZhyWgb1tXOBqMmWp+ChqSsD1jgFvbY5gDSTW/OmrwZW4Sv6axD3kOyBOnH9YKMrzRpI4VDKKpjOyYGvCkrQxuXwZ4ab/UD+R0l1T8tHTI7weetl8wZ7kRn78woXP+DUF+su3MReAfZXfBA6rb62mch/v42Fj+huAoD9YeN/hOp6OSDzFeytAfDmG/LIkISZWPy0Vu8hOvvKoT3/iuTj/5lGYPH1ZdnCeOKp47QJPqNhi+jBgPuWRERtpEE3hpKdzX9sFIDNYtcApB26KWUC2S09bHezOwSSZ4oAs77cM0utGxfsPBW6M+L5UjV16p9e97j/wbdLv/4Ld15f/277T3D76gPV/4nHZ+5lP8JO+j2vbYh7TlkYe1+QPv19b3P6ht4Dsee1y7P/VJXfk7X9C+/+BDw/9FV/6H39eu3/6Utrz/Aa2+gZeTNevVZ3TPN/MWziFBEFeuJ0xv74b5Ok7zPIc+sS6qo8VmQXMnT2v6zTfVTEzArVajD1kPRIUcuBfjlE5R6YCNrVJ3z26N3HGjVt93r7Z/7lPa+x9/Tzt+8xNac8tNvMSNKTi0Y3FkhzluJKrCWnaAlFvHzjsdBYeSs6+/otNf+ZIO/+mf6/gX/17neHk48c9f1pt//Jc6/Jd/r4s/+on6x46pw8Pe/6NgsT0vIDmO/TBvsXYMJV8LfAnlfYO3B5m3ePqEzv/kKXz/tY78pz/TqT/5K02yn+qb+xXsr8BXJS9+0c+8kYX8LR+sPYccwo03PzKjyh4pA5BuCR8G78bMJvFgnqpDXiSjkJqQlwYEO3xQU5EmoiiWcg9DQkcKXVpM28xj18AfNhWmx7bvhc6YZrfs1PQtt+viBx7R5Mc+ronHP6wL99yv6atu1uz6bZrVuPzbZ/3Fiv9QtxR1WWtPbWqmr2NnpvXS/rP62a+O5WHgT54/pBdeP54f4BMzC+pzgUQUFcYXJfejBwcPRbY0Wc02p5JggxgkBmBcmYxGuabVJtmkF1MJYR5gR0jcFQQBTkccxMIcJHOVHjPRYambgMwMmZEQBEZVZW2HIOKylntDXaIHY3u+dpce2iZ9mA/p6w5N5V6EDuKpgLKU/KBowAsfXFfuWK0H7tir9960Q/7PQ5zLRceCPAofFP1GxziU/ekrJ/U/nnpTX/zmi/ri117Q3z35kv7+O6/pb558VX/19Zf1Z195Xn/9zZf1Yz6Az16cl1MSagsuRNpFQNrAgci9t2zXQ3fu0c5NXZXgxT0zVeX902P9168e1erxbmtMaz+EIuX8Qhc5uDk7MaMF4pTzjWFo8McD+VogZzJkYhqwRpXWFUfK4iQZsXP7sY8gP/Cm5/sc+DTsMWcKBrWgR3jitqGxkY5W9YrGSqMRxnC03ZAwzyYiRJWL7TZz0Hnbtdv08Dv26hP37dNnH7xWT7zrCl23a41GOn1V7okiQutnWMxpsS/5cHKek67Gcw1ruKloVtlvj2A6HXjEJjrbKxET7De1xXuryclXxSA/3h+tp4HftFO2trSHlipaKtWYaUsNhVisLewKI4Q63KxX8YO3kW4vY0wTrh2P1W+KOOPM3yydmF6UD8OmORDzwecCE+6zWRxXoN9lGN8POqXIcyzMMcJjGpQlfScm1qpqfrERbuAUFSKSAZsgnyOs2ZqxEXFeRcxI7MYOgD75nWBfTU7PaZGD2IBu84QQXC6gSn+SHUQwXx7UJ7g+/FuzF5hPKZLdalBGex1du2eDHrn7uvzPRXZvWyMr5HripGCwSMyvHJnQt545pO//8pCOnphib3dUA5CHCjGUSgQgm8slxGBLlCjoQefyQjFlyYbmQVRV5l44cF+t7ZvX529ddkqoAB1cdb2P2MtnJ2bzPze5MDnHdYsV82/8zJNLo8oADaD+osa7VTdcuVUfvv9Wff7xu/QbD79Dj959g+6+aQ+HoZu1bcMqrSHvI1wnndwdTqJByvDpXAccIvR8zSmqxGWdyJ4Aw4AsANfkmwhmGOYklKjs8USz8V4iaCkaDUugXgdEEFeiyUAwIDxcoihXRjBeSgErRhVWqKDkLK2MQw5rJefzC1Vnzvu3Sc/rZy8d1/c5HPzRC4f1/OundJh1nphptFg7Ck/U9v2qhudhH958d5Wm127Vxauu14X33q9zH/qwzj3+EV249wFdvOZGTa3boDnsGt/zyBzDCbIFYhZeYYt0JMjFY6S+iXCDiZlGw+pG0IeH2D5rBV+SWNzqtdlEySygMWoAH66idWwtYml7ke0WYyeZnWBORUeMU723PGbVoOAFnGopPHKEDlx8pQXLCw/JkJc5wcD/nuDc8eOaP31SDfsVFXy4BZBTQaSIpcDVsN/F3uqtW6fels3ipwi8PzbyQZoHvCQ0sU8lbIRf+2j3BqyMqRoxLCEmBmB19pC7Si/umwl4qgqt3ne1tn3o/Vp/990q69Z7ADXE2bAHhTznSlNzPatSgY6KB1N4ps6ePaPJX72si/v5dlHDm2bheK6qwzy70IVcdqScifsO1r6Gmiga2b2HA8EHtfsTT2jT3e9Ub+M6RQlGx8DVsUAre6yNh9QdH9O6a6/Wzg8+pD2/+TFtevB9ih071XBPG+7HYnuDE0pfgaxGGjD3gw6XnhCRZQdX8j2oQeCV956xus2EVgV8T++z5vkbgy+9oqNfflInn/y+Zo4cUT6EPAuCqfhIh24g7MeowSJf8z4INIzwTBvhAdLtdJhyUVgBxYY1mJubkw8GJ6emeA7xXjOYl1WGYN+GNkZfR5bgYGVFgTrggK1UGQ6I7wrYTwuS1QyyzhB0aYlIjWQaG0IyVjSMuoIChTEcjpRxf4BHbe3dQixVlMl/HcASewmxHGJg5nlYF3VXrhtkK6q1DUss1khqjd0WtcV4i/361uO0vlZqm2No7YZYu5ec3ZZji2BcQ6spKC0X1GKZ0qVCvW0pQyXWJcBxkTlolQdUQBno3loHOkNBLhLK2Q+YVjEaRTJoUIb8AbnUDfhoL7ES8UK1qzPQgBvDoJNVFRFwqXShaBFaV69bNfI/Aza9TM/2mR2chAn6VHkb3eSvbIY6K/ohqoxz2GqpBPxYopaR4bDLnCEWl1wYQ677jNfICkC71ceh14sup9eqQIUBKoBBbTcw7VtFAw06ZF4rtPAHAcs1mI/7hFyn8O5eglYTHtWqpqvQJjhqq2e7ISC6pA6VsrfEjtzL7rRcfOPDnQcwc1lNXtZUTl42SlqXFUStOS14n8Odubl5Xbh4UWdXHgjyYEKj3bbE3R0cCK7iATU+Pq78DUFu6J3BDd1j4U7ulYbKkigPzPZA8BUd/8b3deJb39fsgQOq87NqkFUDRtZtyEHlwZrGg6YuTW7AoCMkWtfgAdyCxy8EYFnQy4jIGY4b8NoZVZSeItAPDUrFXjzcJT+DVaQ+SB1brd6eK7Tl/vfqis99Ulf/+9/RVb//27qCQ75djz6iHfykecutt2jDvn1as22rxtavU3f1uLrjo+rRj61Zo7GNG7Vq2zatueIKbbj1Vm153/vyfxa74vO/oat+7/Pa99lPaPv779PYVftUx1eRC6nxH2JowjhArxWF5yWZCqAAIdMz589r4o03NXfipGp+cFQFUl2WR6YtFV42ggG6HfV2bNf2hx7StX/wO9r3u5/loPI+jcKLXpeBuQpqlQzEJDzKhbXSSkDFB3uN/9e7Hz+lE1/8Gx3mAPDUv3xV07w8lIlJNWfP6+zPfq7DX/wHHfzzL+r0l7+hmVdfk3jgEw2eceJxiDc7kx6LvhBvIfDmwnlNPveMTv/9P+gYh4En/+S/a+Kb39Ei8y7TU7l+weJ5+n2cNHhtJPFdwBwkXMilybzgGAI1OX/WCwXWoSzuDPCUQAtNxdcgL0m4IZcDHbTwHmq3q2XKzInBTQ1BFFi0Et4AybLihqAKefA3VxPjmtu4W9M3v0OTDz+qiY99TBc/+Jim7nqvpq64XjNrtmiuGdHiPDNgTQoz6HLdFpwvMsXzfFgfODGpZ187pR89f0Q/5CP5p88f1sv7T+nkuSnNzKHEXgjsojA4leHJiflBTMwN1DxcKoK5QUuRVS6ghNtuEysO5EYtHs4vb9gwcZHztcx49jSETeta5ViCoU15qBoM4gqv0suxIjSbLv3h2qjMG4LQrcmlZaEDpcwtFva/HBuOUbadPADPD0yZU5V5EVCujAtHStzXn7JE7WvdWNEt12zT3Tfu0t4tqwkxyKNy2pjx3tzo0KmL+sGzR/XP33kVeFnf/fkBPmjP6MCJaR05M6dDp/ngPTatp186pS/98HX97TdfYt2O6czUghyC/TB0+q3MxbFs2zCq9968S7fs26jxkUaFHWcdIe8xrfFeR10barlEhDdeMqbnFjQ9M68+F0o4KXhIAfZCTRXKOIvMjOR7NZy0t1tSpRQnc9BgVxk7WNRGRdNzjSZnGy32hcuAoywOA9X0tcD4hJKHh1Ps24nJeV28OKeLk7P5G2czHHb1+w320kgvtHHdqHZuWaMb9m7Q/Xfu1m8+fJM+9r7rdd2etRrtLEoNkKNI/u1PP1d8IDi/sJD5IzykFSACOtMjnER2uyXjq8wXYVbPU+RV8MyvxrnekieMAbyg6xYwa8CDknDgfMgTTi2PBpBvq1Z6rQTyJkOEujxfx8Z6Gh3pwioK7IfVtv5rsi+/eVrfefqAvgl8/9nD+vELR/XzV47L/+7iSwfO6vWjF/Qm94Gjpyd16ty0fAh8kQO7+fkFXFUixZMXESorpA/X5hb6HLLAYVBYEvGI0imNVo8WreGwbkiQAAAAEABJREFUecRxphDBoM5zEHiOdZtgXzWsmfPmvRPkLMih3QxGVYg5wehIiZ+fXtDLR89xeD7DfqlCpCyNmL+0fdMq3XrNdg4HN7HfsapSJfZAqc+B4JsnJvS9Xx7V935xSIeOXtQ8133jaxq5orgF3BtAmb1sDBr2Ax4R+ISRlQHMMw7qLoF5jI5G7sHtG1ZrlIsNNRXGYLlTxfk7dX5aJ85Mam6Ya+4VvilU7CvjeV9WeGtX9XTHDbv18Ydu0yceuE4fvvcqfeqhG/R7j9+m3/vwnfrtD92ujz94gx5411W69bod2rZxXD0GcsxaKtFOJWCwLhGhoK/JLbQFAXMDqyopK8gVIWXcBS75zJxEshOlqTIfMDLAoVod5LBaHLnnZSJCTBWGXBiX+Rqz+pCbNHpDURCHZF28D5QC2jwRaxDhwmLowuSC9h+5oOdePqannjmgH/1yv375ylEdOHZeF7hf9vONoKMI5rkocTIscYi+WMY0vXqTLl55gy6+9z6ep09o4kMf1vn7HtTF62/R9PrNWsC2vc9VBaZZa7Yyw3tXFMuSbQS6rSaIPwn6VDABfwk3rdxjvn86H8KxxYYAb+mQS1Or2h9smoqU2jjzbNYS1HTVaoBjNxRZ15AKyaytH/AK5BgW5qLBgGl9utQLWNFf1PzJU5o7fEyLM9OKgJv7uLFUgtQlBWtiCPbpKAeCq67Zpw7vxItcj0SnBoME7Cp4HdhGwDAOI+BnWO4BWLSBlNyyFwSlKFYB4IMHvBbaHI9v2c2B2vv5Qf37NbprNyYdxhZC4JJq7zDoCFtMDWJQ8Vt5gE3vf0MXn3lBc6dOyYd9PC5UUHEEPujshJLuwOsCTF19bEd37tHuD75fV3zyw9p81zs1smE9UikilkAhCV07CBuy3+U+Qp1ej+8I5vHQA3w3fFxbH75fZfdeLfRGRDo1LHbhOJI2gVN3BvOG9wtcQjJRDSAVGlUmnTL6TJATkTKp4eW6cm+v05Oa5N3+6Fe/lf9B5OyRYxI/5PcewgEVn20Vw2upMB+qfM/xL5N0u11+1t9Vb6Snbq+j0imKYDCgMu7s7CwHgxPyweDCwiJr1gxcWccovQzGB8C47ZQGiC8w+0OMS9q22spQB7KWe2k78JBM6w4hGYPGvAF6WQfpAQfg+XAzNHMJvIOV8dsLQCxJ5sA0aQu/AqLQ+bohwUqAlfqeMOrGUUFmwUqw0JZt3ypYM2ySoEErSgBttX6L/VutNYdg3daHW8+ylTiCS2Wm3gpBLPFW9hInlxSX3ssJzP9f018yTARD9BMdNJfYWmy+c+8+wRoIqCYjPKc2i2YNwTJDBPoGEwPgmvT0DRiudG5rlIJJ07WVGQ7XXCv4ISXlHi8rCDhRWloUyFYRZEUgg6FQWK6RivaGlJq5oTff4IgNtnDfgvUNqWiRvLkH9ypFhCSDsiSZWF3BxZNVDM7HAEwaauq7qUr7tlFoxTwlbgr4SVsIqm2Flgb6y7iWC/l1vMO5tgJbGrTExnPirfytbSiWmaCtvttltlbqaFgqiIGOmpjnAO5bnAE0A8GtCnNh1unJoTso82ErwQyDCRum0IjBhNS29qIsOWZiGsjgUMWNf4GXVf9Exv+G4OTkFB+HfLlpUAZx+gY+NjqqVRwIuh8dGZF5nU5HGUY7YBqF/MeoL5xgzRrNT17U+Vde1vGvfVvHv/p9Tb15SHVhWoWXeL98NWhVwFbuG+bnayKSQaCJCM/KYrJAGYhAhT8RkT99dP4qMlhumWKjiJ7Wb9+tvXdwMHfV1eqOjjGCFDyhCtApku2KQtFbpbFtV3CAd6/2/dZv6Lr/8Pu6+guf055HH9W2O+7Uhr1XaBUP9BHy0bEhH599HpYJkpy9prKcNBWZH6QNLxMil53uiEY3bNS6a6/T1gfv1xW/+Sld94e/ras/+/F8URjdsJWtWtQ0C8QX6kfwHhuqxChw54QhsnqcvrXgz/GCdmH/EU0dOKyGL+tgbBZShY8wvKHfSCHJfhKRIkJjW7dp5333adejD2vtzTeoy2Gm14MAkJfUb6L1IPZKcIDsXsyFodEJNYw99corOvUvX9bhP/0rHfmrf9a5p57R7MnTquQlSkfR4WeoC3O6eOBNHf3Gd/Xmf/1bHf2rf9TET59Wn8PE4KOolBAjMv9GYeelq8JLQ396RlMcIJ792td18k//Qsf/yxd19ktPaob9VCcvoBtiAD5eyRcx9oFFuM4PgvQpx2ufCVpRWKghDzemhH2rEHgR9qGIaFm0jtFgjtkGQVTir/TGlQjKpu3UgCcleHYGocZOD/fWRYn1gpR6q1W3XamFO9+tmUc/pOmPfVjTHArO3vFuze26SnPj6zWPLx+SNFw3tunQBDHML9b8bYrXDk/oZy+f1Pd+eVjf56Pp6RePcjhwTqcnZjWNjl9Ug7VRFAKQGFpEIG8d5SSUtMKOW9xyURiGVirIIrFW3oBbJ/cQuIitAonSOC2WR64HOTBDeKAizhoR5iQ+bEIFXpHcO942sqQLPB64yPEcgMfDf2WvVtYy1FePQ4w1HGBsXDumjWvGNVoK+0zYaFBCgd+qkCyLkvyIoDdIAV8ukBE01qXzGP5Pg/xbS++4bqeu3bVRY7zgcsbFVmpUWJgO+mcuzOQB31d++AoHFgf0xpEJXZhpiK4rBaAus+JjpXY0sxA6fHpG3//lEf3jd17SL145mX9FrhBDJ0Or4tYp//Q+oK/ZtV733LRb2zeMqeBReBK9D296nQxSIi9eHxBqBdo6x8v2IuAXelyJUGVzrFIhexvaJKGR7y/WTYW3aSqbKFUJrjKfqdlFTc7McTDaXpU2qax9rXhBx3v26NlpPfvGWT31q5N6kkOdr//0gL78ozfzNyr/+Uf79Y2nD+n5N8/I/0ttn/0b2BkK94j1a0d101Wb9JF7r9Nj775Ou7eslnJDN+SD0WpVMP8FPmoXFhdgNEBRzjXEdEMFotcr7JUiNRUQpcp2LCS4wJUFE+UezjHQqbCZT/KNMhZdW3EXKtgWiTaIW6WjmgCPNVVCRwGvgAf7wVBVVIhpjEPBEfpOKQp4BKxK7hzz7OyCnn3lhP77N5/XH3/pOf3JV17Un375Rf35V4Gv/0p/8c2X9RdPvqa//M5r+uL3Xtff/OAN/dNTb+jbP9/PHjwjf2wJr56C/WpQ5jkQ9IHxIhuZKIittOKmqhtNHgquXdVR11/FluCAmtYL/JDi3MSMLk7PqkE/4Fbnynom6KNIkXgomFOQvxIdzXKA/Nqx83r54Bmdu7jAPFuvuAFvNNKpWj3W0Sj5KCEspW4neNw1OnJyQt9/9kj+9fuX9l8QqZE8kMSIYhwAOsDs1dCoLTU1WpyBFMyxso6ot8xUxCL3UlXwbF871tX2zWu0ydddtGO0boLrs+a/y3r05AXux5NazHeAvoSeuC/5vtHQi0ls27hW73vnNfrsB9+pJ953rW64Yj1+x7R352rdeeM2PfTuffrUB27UF564U599/C7d/65btHv7Fg7Hu1I6DOUaBc69RwgaTEEvIOAV9pZxkWNBm6dOR6YLdFFR8IdlUERoWGo7IYl5J1gUtRWDr0BTcyCRvN7Mz/5EU3MBMUs/mUw1xvEhZUMXau1DEYBEVFKOYV37s0ZIoOJy1sTkovzXzZ977QSHg/v1/Z+/Kf+vxW8cPKdzE3Ps70akmD1SEjoMXfuh+dLV9Pgmfrh2DT9k4zn7MM/Zx5/QzH0PaPa6mzS/brMWVeT3txzMQTAu5mroqyj54Ak16CUtBLBFjFZPlHkoillJCl2DpzNUd+7RGMjJAc58f8nc21G0oqCn4r22OYFtmq6tlY5c064YLynJxnKxRZVb0Xo+7rWiDKVmeXjvVZsHa7rAD6An3zyghTNnJZgVHgupunJCuqxUaXzzZm2+/VaNXcF7De/OiwSwyKTdNwo1mHiLKPMjOAYMW6ZcgiYsJ5+BRohpgtMNKGOyhorj4Tkxvm6Hdj3yAe362ONac92NCsau3hADiNYERy3i9DEqROCzkudGhTGCa2Ru4rwmnntBky+8plicy78WzBTkJ3cXi5V9hxmxeyRyNL55h3Y/9AFd9ZlPaMvd79bI+g05XpszVPDta1AqCv+p7IiqlnKc+KhA6Y5ozc5d2vHAfbrqNz6hHY89otGrrlUdXYW/QB87YsUFtQL4KJIR27NxJBNqCy6TqtHSKU+8Sb64yLwHK+IhLPJe1XAw2EydJw+/0vH/8TWdfvL7mj12XJUfuMl5T0cY4StaT9mGWY7PPXNuDwV7fEsCIz2ZLp0ix+Wmz9r7YPDixYua5Af/izyT8p6BvQg6/RnHoI1z0LJpEZMTC4cQdjkk2t6TAouwDNAQLjNFJyt6MiRxaeO1tDvDUGLcMKRX9jEgLH8reB6XxZDjDq2kxIaGcoGgCkkAckm6shOXfSXLsiWIxNxG2kXSVf4ztHurVSoNmpXS1tqClrtMmydGuJxjnrK0FokKRSLQUmllbbvEHCJme80HtCNvctYDRnYeN3J75haFpHqYlL61QUrOcx+BKjWrYGm51GXUOik0sszWgCwrWJehAw18eROtFHoirc9o/STRapgTLZqt8UArkvr1jX16HPIl1BP8U3NdXuzIcBnftl4Zwh3ujuX+Mt0l8hJlc5NhBBgOMuxhUVkq2uV6qXSZnxjCdg4gyXi75l+TrYznctuhbGA/INs8ShEDvlxW4AO9YXIsMaSWEYN34hAsWImbNljP/RKYYYAx6MDetl6SQ3Spb6tnpmWekw8EJycndfYcN3j6Pjf8vAiYT+WGXJlvp9Ph5bOn8bFRjY2NaZQDwW63oy43dW/0oshpBz1mibt3PFH7aqamdPHV13Xi69/TqW98T3P731Rnfk6Bf/HQyZcfDDIdbLaWr7aEu2yMJAwp6/th3SlFhQdnQWqgy4djRdEvbxpfpTXXXKsrH3tIt3zhk7r6o49o3Q3Xq46Nyx9mwUdNYF+jq7Jxq9becZt2f+oj2vfvf0tX/O5n+Yncw1p3/U0a3bRRZbTL+0+VD2N8+OSxVNrx3UenKMhXwIsIRUSqOCk+IGv4IO3zQI0o6q1fp9XXXqNN739AV3D4eM2/+y3tevwRrbn6GjnmPhP0T4erClmRhp6WsUaoqDLJPg/LyWMnNHXwgBoOdv2bewiwaRialSa/QzuHlKSk8Fpu2qDOxg28WIyoyd/qQGolciL3osCSX/5q608iGuYxf+K4Lvz4Jzryxb/TwT/9ok5+5UlNvfyyKofAhTkGsfsh7vtIxaayH+bOnNGpp3+hQ3/9Lzr8X/9Op7/+Lc29+bpiZpYXOYkUqjh/s3Pyv1ly7ns/0LG/+Bsd+89/odN//yVd/MXT8l8hrnyUBYvsHPSJzXu3YU8RoejUl/Kx0I4tcugdCZNKRqArmORplsTctDzh1NqFmBUtDxY26Dgnhpbd8lQQGOgGdSBOiUcfsLPzitpFdIrcm6MigX8AABAASURBVNnEiBZWb9LcFddq5l3v0QU+UM598pM698HHdOGOezS5/SpNja7TLOs9y3ovcuBaWI9CriqjXOSA6SgHSS+8eUY/fP6Yvvv0QT6SDur5V4/r8ImLmphZ1HzDyJ0RJt1hipF5aucFHx+N8+lgAOdtGLd1cqIggcw10JWC9ADBbJHJxb2BNXE3tEucMZIOK7YwRC33XLweBIfQklDEco5gDmrQG+gKYxtNaFTZF6pzGun2tW5N0RXbx3XXDVvl/6X0A+++VjddvZ0fbhSJ+NDGAdWD04n4IgIsMkwQWcQIoM5RyH/ES7sSg4qqNeNFV+/eoBuv3KxN60aQVDWsje2C+Oc5wXv10Hl975nDHPCd0GkOO5rOKC/BoyocmJfoKERxToEK3UTRmam+fvTiEX39R6/rtaMTHAJWhRNUlXE1zIFhtH51V+9gXjcQw6penzVZYCaVOTQ4laxnsFEwECEn303lno+CLDMtHEZGMxgELwjli6mmTEiRwXduQm8t7RiWANQZPhYucijoA0hhJytg1tiNQjPzffk/E/jv33pe/+VfntUfc6D1J19/SX/89Vf0J197VX/ylZf1R//jBf3Xr/5K3/3lMR07M6f5xfQk4asq1GFJr969Vh9411W66/qdWreqMK1FRqt5X3H8DeuwSM7kQlzKdTQhlSgcCHbUDalgJRsw30QrvAy2yrLcHcja3PVRZSfhtyEhzroomIiwqEURaSG8UPHANStDdKCBKNIQBF0GgLxbuhrjg2mEZ24nJIITDhUSJiFSp8NnZ/WL18/pJy+d1lMvnNC3nz2mr/3siP7lRwf099/fr7/hUPC/f+MV/YX/ajo5/OMvv6C/++4reunAGQ5qiZ1gK/Olk0tlHnMkeIpTtb6fCRE5nuCLOyszyIM5H7R7GmkXQsdexGFcX+cvTmtyahaTvnLLppIoKNJKzNkCOmFpOnDm4U6cuqBXD5zUyXPT8rWTw4rCGlTybBB4Ax4RoFX+a/k/euGYvvGTA3r29VO6OFOJtCv1QzkE4w/9gIrAtFQs8Hqy2J57hpNKAw1k4pBQzpGvF/XVqYvavLqnnRvXaO044wxV8UFoWmQi5y7O6tCJsxxOTea1W5HZv7dd8IOK0V5o3471evieG/TZR+/Qo3dfpSu3rVavx/oTdWFuhUPv1atGtYVxNq9frW6np8mZhfw3QBcaqUEn481JDoIIenJZS8hib6d2e0HDK0CwmSzzdlPBmJpTpg/iNDhWhaDkTksFHmpEaFkdyAiGPCKCWVMVUoItPOTcs0/RUtNqSuEY5IJn4jMW6QxrEpooyhXcgCsJ1YrSIsgkz79jp6f04v5TeuqXB/S9n7+hn7xwSC+9eVonzs3wQ5XKPumo0+XwgRyKiXsp56KnqXUbdXHPPk3c/i5d4HDwwhMf08X7P6DpG27V7KZtmuNevVBDTRAVEFHUEOMiJGwFcUkIJMaAMNN4BgmyoiJd2nq2qAO7FSpKFkJqemCKijAl6KphaTm0roClcm9QJp54zK2wK1kK+qG1+ct4RCSRa+5RWhJeTUWvZUGnz/vl5CuvaebAATW8h7RzRy310QW9vLJk6qxapQ233aJ1d96qummTZktHC9y050sQaeGK8jCRuanOn2HgKIg6wHMshqgAJAaBhI62siYRHZXsQ/1aeK/dpi388H3H5z6sNXfcoRgbxywkdLS03+zMoOUS6CxT8gLX/oIm33hdE08/o8WjR9TlntCT1CVXXdQLeAfIHtouGvre2s3a9r57tedTH9aGe+5Rd906tKiexHBYKwNUBJJ9hLFkQDlW8Cryw/vCKD/M33Lfvbrq85/Wnk98RKtuvl119UbVQDcNpSCvCvShi8JToNWKUsENdK7EU+gDAJWVW2mVr7fKvbYyZ0PDaXxdmFd/4pwmn39eJ770dZ3+7g81d/yEfGAoDLHCBW0jgUhtI5fCfArxdTqFe11XvZGOelyXPe51Xb6fSnEkwoJ1ZPNMT8/owsSEpmZm+Pbq454BtFyWqFjmLWEWGi5hCB8GBDnZJeGvRdB8W1l1jt9W8vZMh2iw9HKf5hssa2EFdblyq7DcWjUvkAHL9AAdTHZIvU2/Utnif2sw6/y/hWB9l33EMkq47BvTA+bSEg1oi1pYZmTEJg2t8F9tU/9tNIZ8lnUg5RpawgYIEXr3DKlhn0PTpI+loFtpiUAC7i4iFNGCAiZ1MOWB35aZLY6yRx+1HNq9YckmCYZFVwOHUBqWGPCSHggGHf5arAZDewPRr1RHgZsHTKsZcLI8rvkABoGDHN46BvSWa5tEs23b9uYZGBd760bgawjJg0ZgfTpFBCDRukmApaUSYDAiQhEt2NbgUZBeWgPSYAWCrwbTA4gI/EghDcCYWle2AXVFzZ1apYGOXFCiOodphH9z1SpqZVlSg+lDMbq2Oq9gQzmkEga8dFVCEQGnrR7GoCUj85FTUTShRBNbbhb8ocbhzdJvCHLTT0VU7IpOnVLkvyY8tmpcoxwK9no9buA9+VDQD52IUERRISaFqEPLqoK/mJ7W5Gtv6OST39OZb/5AM2/s5yds0yp1QYG84cW68qAREwj6yNcD5UMx54NH19ZzqC2hiGUwL2jyMTLgJ146GtuwSdvfcauu/szjuuLzn9Tmjz6hHZ9+Qld+8gltuPUm9dasydj9sjBy5RXa9ugDuvoPPqsrf/83tfUD79c4h4ndNWulYEV5OPUbqQmiLEXVPXwcyBDkIKSMHVGLYBgRCvQFuDc4S5U5N5avXqNx/+bgEx/UlX/427ryc5/Ulttv18j4anWaUFEDSIpQFiZXQfIshBwGRCG2ubPnNXvosJqzZwkSZlvRlAaWErxBkyghZO/8C1+p6XGAsAS/yWdtrBM1MpbKQe/USy/r5L98TYf+jAO7v/+yLvzsl5o9eULihaFDzOFkYZfr6rdvIBg/8FsXpnXxwGs6/NVv6o3/+jc6+jf/qIs//6makyeli5Nqjp/SxI9/qmN/+dc68p//q05+8e91/gdPaeboQTX9OVLZqPSlPmM0jNHgU8NCjDlHJu3/VbmBX5lPRQ+0rchgKQIEjttwzPaTRIXbSMZpqhMlgWlFQYcaNTInMcShbRapHZLHMOA/42LhIhqxXRS1oxqjWly7STP7rtPUPfdqksPAyY9/VBMfeEjnedmb3LZX02NrOQws8jXrF7JgsFCozyHHRQ6Yjpya1ot84D/13GEOng7qJxwkvbz/tE6emdTMbJ+Ri4L9JxWWMSRemCugqrbACiBpkMxZK0EfJcsMyVtCkKEZyOEXwGgCKi1XRAmhtqQO/gXXkKgEhSQAUTAcopYb4CoiFJm0EEhCiSBkoMDDvMuH9qa1XV175Ubdc/sVeuLe6/TZR27TH3z8Lv3hx9+pj9x3k3ZtW4ctO8aBMpZYL5zLzyrhRi70EcWYIgJw3qzMWMml4dr0vugotGX9iK7duV67Nq3i5RZdxFnxYZ0zE7McVJzVc6+f1JlJxu6Myh8v8hrI+iGhK4rjaF/Agw+lotMTi/mfwTz13EGd4ZABFXm6rTp27M0uXyVXblurW6/apM1rpOjPSxzA+/qY4z4/v8geYKmYpFxqYEc1PtrraKRXVOTSMBsiCM/V0MCs8AS0vX1UiduCZcyF8SGR01pgGPj3EIFkgdMLH2TM06Mli4Uj54bR1G+qjpy8qB88e1jffeaYfvbyWT3zxgU9++aEnj8A7L/IgdcZ/dOPDuq/f+8N/eCVszozxYFfKONOfySl16u6ds963XPLXu3ZvkbBtWbf7YChRa4Xg0OOULLbeUt21COPhuCKYYIS94xqfAABbb7XRz585p5WgYYD+gT8N9xH7R+PChqvUzsWIw0ZHoxDCRFzRcugQV+jA8qe4HoN5I5nbKSrEaBrnvMmSroLLWI3vVg4iOtooelobrGr2fnCoZF0jr125sIC94E5HTkxrQOHJzlsO68X3jyr145e1MRMH2sp76FeTtwKDlOQD3CnORRc9Jw9f5jFE2OtgrHHxnoa6y0fhhEWlpL7WQ4Uz16c0TQ/2ImBPlNJeaASYEEvlfwTEYKFKfGwb4NnyPz8AofFi6xZzfgqcTSOYwjEUvG9wDPgxNkZ/fSlE/ryTw/pZ786oQuTfTXkERO7VQZF61qxk9rJVuYUSVdEAAZEIgJxbYExWkYrF7aVA4IO9/BNa8c4rBvXGPvGfpu0wBV1sV915vy0Dh8/qwt81PoHfA3O/QNtT3f1+Kiu37dNH37fjfrMB27Wvbft0rZNYyokKiLUKUUdPpA7wbouSgdOTumbzxzSXz/5gr7105e1/8Q5zTKGSkeeJNG1PbY1ihrsG8ZLYA4ZH3OlygCLmUgVfSUUCZtQ4AcQhS5YoSiRemGZxHMraABJNsWLPH5yQCLAqMpiBgi02WAaGNGFQpRs8BLEMMDhUhmX1tVrlYPgTqwTQWDQqGEinlvOg1jn5hqdJO8vHzytH3Mo+J1nD+Zvjz772ikdPjXFdbHIvCPfYXudog7+gu3QLz3Nrdmgyd1XaeLOuzTx8KOa+fDHNPv+D2juplu1sGkHh1jj2HYU4SCJjbVxbC1FOBlgoCM57+bLyWYMEVsAqUKTLhRysbgaN7NlwQ5z6F3DDVbZtfyle3TLq+5SjcmYACc7cKFp21rTNtwSl/d+tIK3bSvCisQzCkYP9kczP6+Z1/dr6vkXtXj+nEqXewD71DJU0F5RC+tpSFZobM9ubX7vPVp9043SqrUK1ruyfxcV5KuoousxsZLB/goybuN8MwSYQfSiBCCrqM86NPiRAe4iTjoc5m5++D7t+J2Pa+09d6vDYVxgGcgNNgzo7Jlkpp4mx0OnAG2N7OZPndGFp5/R5C+eV5md0Aj3/VH24Sj3kC5+OthGhIqvlVK0CMTajdry3vdq12c+po333aPO2jWqg/0qSgS+AVqotkIKd0DLJTRCBA8ism9JuFB3/UZtfOeduvI3PqYrPvVxrR/8z8TiuVJwUpxB+iadyRRYHYDoh9DySkhmFnIXEYxZoenpGFFDCDWgjSrPPHEw2Fy8oInnntdxvgXO/OBHWjhxQrGwKBy4Duzoogq3IG01HsypU4p6nR7vID31Rnrq8kzpdDsq8K0jyiK5nuZAcIKxZmZn5Getr//KCGxjxsK3Iv8ojYY4xgFkRZu5JTpskFGHFN5wBVXtwwCuHMAIYNwAOqxpb12DmZYPwTT8S/yZB1SgrcaqYnl0cCU4miraHIQeIl0PeeYboFXxgNzowFhtH3Qh0Roiey0VP48S4Nt8CIIWJQCBxwCMk0mtBCIbSEMCMxjL3BEwKTDrEmA72MzLOODHwNJkaFgcj5AEkH1IaTRwYLkBpobFoiAfBNmqIsgY6DXwI+S2M+iyYh5hDzWXpUMnw94SK7o3GDcYN6QjI8rrTxEBZRA4oBaXywrU5CWAU/vKhCIw7gUApZqiG9RLqZa5pHu50DTgB6gjRrJqAAAQAElEQVQ1LwlhBd+yIQQxexoG85KGZ/xSsIMVHEgZBqwY9LkLlnDhKVpY0g25mDQYfwu0Km9h/1qGgzegYFNDm6OVIyDMaqmRt5Hx5tDmLhQRVmrBqGHlhFsJLRcq7dtWbKiXit7CWCEmpJVi4wbvk2DPSMEft8qCevZLzJAiIi8SHy5cnJyUDwQvcgjjv1ZVkCmKgu0bIXV50I+Ojmp8fFyrAeM9XgB8sy4FrVJkHHVhJBePafCsF3kRvsAh4FEOBE99/buafuM1NfPtDd0fIZWHi3uDeLBmbtOYwds62C4QgwEsNnisEsVdSgqtY+nAK3CDh8q6Ldu19647dcOnHtM1n/qoNr7rXeruvVJrbrtN+z72qK7/xOPa/I5b1Nu2XatvvkFXfuYjuuYPPq89H/+I1t9yq0Y2brYnNfmAG4xKKNXJKSBAZTxLqsc3VPHyUgcpKQpyZBB9MZDT7LHFuTxv8cHu5eut38CD/U7t5SF/zac/qm133qGRNetzvUpURUg2c26TxgGvUWrp0OLUtKYPHtfCyVPKB7YNKkpZI9vKHiXVyj2THBoGt7SgH8VY4NN8Q1VgUKpUOh2Jj6H548d1/kc/1rG//Scd/m//qJOs7eRrr2txdko2xJ36vLXkbzo2DAUwbOZF8HNsxqp8zs6cOaFTP/6ZDvzVP+rgf/trnXvySc1wGHjqn7+sg//lL3SEA8Oz34D32stqZibwX4AR3BTAs5H4DmcnBQAvAIJoEkQJeb08bAPFNGQQepEQcJdryiCX+6EVzEEN8acazFjWLHgmOjMTgpbRaVudpElksJaOvPIiO79qvaau4iPkPffoAofCFx9/TFPvvU9T19+quU07tdgbI5eLKrx8dZs5jXKIPspHc2HPTE3O6fCJCT3/+nH96LkD+tEvD+iXLx/T/iPndX5iRvN8LHueHqcSs9fFQEBEKoUDEutT3Qx6wWRurcJwNvCSjx45c0YMfpGAI7aHamMdqNpYE6Sl3eaYDFZybyFKjWAvF/laoBFi5WiOxYSQo295BZd5YQ17bHvEknkGrJ3/TWtGdO+dV+i3nrhLf/iJd+kPPvpOffbhm/XIu/bpjmu3aN2qjiYvTmlulpdWhUrYn1aUhqlX9hL5sAh5RWqgy2rc9yprVebbQWfT2nHt2bpW61aP4DXVlvo+CTpxdkqvHDmnY+fn1S8jUnQZp0jUIH4D2YAsYnvIfit2lbVoak+H+Jj90bMH9MrhC/mbXZ2CC4Uyp+ACX7O6qxt2bdbODWP4WMx9M8++meIHM9Oz86wTcyPeNn4xQYC6lsOJtWvG8VVzXFwh6wONMhG+eIg2+YEBuOMzBkpXERlEP4QAD5WQPK9FDgNnZhY55MEnEodchXs3QI8JdUd68qHWbDOieQF1hGu7o4V+sJcLsq5OnV/Uj18+qe++cFyHTs8yxyBuRmANcIHnqnVrerr2iq3au2MLB2kjzFsZZkMkCwy/6IMUSRFBI4lOg9LtFvUAMfGGDxFupKAY1SoQifylQ2QVXqVXAgcNHBLapo//PjlDjI0YFQjJucimMPuEQF6WhvcIMtUqSioJhXjGRrsa7XVUPEnrIBF9wU9Iatgn6vTU642o2+2BAt2uOvA6nY6iU4COSulI7L3A9wj8kW5XuFEmSG2xP89tbr6vubkFUkBk7EUlsC/o7WdkZITxuq0RkyVL6YZdpNm5RZ2fnJf/Hcj0z3iKgq5BoB4lWpFlxhA5n6t60nV7N+kGDszWrx5VhOSxK+PKI5iG5XHoNDkzr+ffPKWv/vSAfvjicZ3ihySNmKeFqT/UhFHxsASOGB5rXVlX2CaARpX5gKCcbfY5PvfeAOrigkY6oc0bVmvjunF1iL1xfOkkG83PNxzGTur46QlNz/VF5tJZIf614yO6/qqd+tD7btFH7r9R77x+qzauHcFPqKBQSqEvzD00xQHri1z3//STN/VX33pJ33n6TR08PqG5eSlYzwgchnWLhF0AjqBy/69NVUHe63Q1xnqtXTXKPWpM6+hXc92P9nrIuXNi0IiCrqKjBPxE2KeWS4h7C0AvijsDKDkKZ1ttCwefZlQa59NxwEV+aRsq8Jas5ELYUsBLH21vXr4rsl5pYYblYmjWq3pdPBZ0EPc81+FZfhjz5pGzevqlg/r+M6/zQ4c39MxLh3Xo2BldnJhiby9qpEhj+BzlOu7hJyLUX7VK87v3aOr2OzT74ENaeOwxzT34gGZvvEXzG7dpMUZ4n5G6HktkgJt2ZWxXooVbgVAQh/AHoXADlAFYwwCpJaHaMtStKYBicdiirZBBcixkrbxKxA2biq5JMEzgS+3wrYVckLszrEBx0VJ4SDsYVpFpSzxEn7VyP3fshM4//azmDh9Ap8j7FSSr13poKwaP3Ed4wUl3bFxb3nGHdn7gfVp99V4V7lW8EgkHquy7JiSqBgGozVUd9LqkR4nqeRXMQ50o8rtVI6m7aYu2P3Sv9n7+E9pw//vU3bAVbqhdG1DV9GUsgTizdxM0A4gIRYSauTmde/kVnXnqp5rdv1/B1dwlER2u+Q6+ekAnpEIMWGsRWuNrtYlvjl2f/og2vv9BdTZtVkW/eiHpradS8GWM5NjG6ABwL7VNywk69Gnl+yEPP3VWrdH6m2/W3o98kO+Xj2rzPe9Wb8MWfHbkuEpiNhTeyZXRYg8ez70Zyr1sKiFoGZctDSI8tLoVnqHxdScRQuXRByzOq3/hnCaeeU7Hv/INnf3RTzR75iTXVl85VevigiqcySWIxn1hrNIpPLM6Cb1eN5/ZXZ5L3U5HwXwjJOv1uT6n+MaZuHiR58qs/Fv/rZv0rCXfAQrokjLQSV4rXNmqrpSnUtt4cGPMvdU3sQLgC7hUdim1QjtRj2RIYkVjK8MKVosOmYN+0KXMfgxJZNNm9hIeBhEhamq0TdBZywD6/6La00pz0wbz3BuGuPtlWDn2Cq0KvkIU8h+s4AXdr63Ih7IINA1DxqC/nFXxPRAtdVgu4cv7y3lFQtXlTqzNHlCrbGoAVh6gVcrLbkAudyFR9bYFI19wdK04B/EwcKgeL2ydOA3VPG9IG+QFvMSDA06VTSKwDMl4fsiBU3FOa6Ucywgq6FovAhnVOFxlGdC5Zkt4lX0mz0q48TyMthCtCwinlU527T6HTcRNC5i3iFsTBuOXA05yXDG+AWdUBXoGJaa3L1YwWGqjhGhfdhgvAjwBBXpajwAYW4YI6ylHCpFO2+LL8wy4EbSBgAobBSo6XjOzAx2lTqCxolp5JeTIaZhK1jYkQbOE2wZ6WM3PfTFk0DtbC/wUfmpqSufOX9CEDwQXF2VdxG0P0eGG7L8qvGp8nEPBMY3yQjnCC2S3y4062N4Zty0MeCU8zBQR5LFRMzunCwcP6Mh3vqeTX3tS06+8qjrLSxg3dvEC1udp0QwfjNB4UNgVgCtwKHyBtLM3E5lyow0JGKAFXqAYXHbB06P0RrVmx07tft+7tY+Dv52PPa51N92s3urVqdUZX6VV116r3Y89wk/YPqLtH/ugrvjsJ7Xv85/WRn6q19m6XTHCl4lwniCWrEkQD8Qgz7nHEZMJuYQbdJNGjjIcFGhhMy5IzqfVxKPMjIAmZlEYQSRaY9deo60feUy7PvsJrb/7TnXWrCOnUhdH/ql2B90WKrxg1sjwU+fnNHnkqKaOHCH/8yrw8C6XNpIhZQ7gOPGZsbYKMCXMllk24cFci7QweVFTr/xKp7/yNR3587/W8b/7siZ+8azmz5xS7fOFonbnN/ht1Ba7Ne71NSdY67avKuh3i1RmJjX10qs69j++pcN/9rc69Md/pYN/9pc6+eWvavrlF9W/eJr5L2CGNQ5z70BV7BvW3r770AaG1vC+oKrBaAhNoA8LIgAlx4ip5LsZQKArwP6cjJCIQa1RMsGp5pclTzCoAxfyC67xwE/AN9DxOtnRAoeBs3uv5gDwPbrIPrz42Ac1/Z73afbamzS3abtmyxgHIZUXH+bNT2QL10sXB5X5TkwuaP/Ri/rlqyf14xeO6CfPHdLzrxzXwaMTuji1wEFKqAaJZVwBUMTdyCXXtiGqCsDAHS1iVW9toZ5xC0WGg87WCqrwWiutKJYbhP1Ayk3HoxtaRfMB11YV90iLiaJgJ8jgmNlrGkIUiTELfYEHqsRB3At+ylMW6kRo9451euie6/Sx+67Tg7fv0a1XbdbubWs1zqHKPF/RR0+c1cmzF/ig7mNKQMTqDwlmL4mWPOd9CREMOLT4RQ39gFhZySm55Jao9ZxkbNowzoe3deBbbZDjOR8OnJ/SUQ4Gp+aQFV/JjMYYVda3MmDUAOpaaezCazk9X/TigbN68c0zuuADTfQKctfAhz82RjqhXVvWaPeWtRrhRlG5185ziD/Bi/TUzIL81zAJVyIET6xC2P+61WMcbqwS7+FqsLFd0Hvft8oepXqU/5u1//CS5LjSfMHvukekqCyRpbVCQWtJgABBaEnVJFuxZ7pn3+x7M++cFWff7j+zYmZakM3uJkGtACpoAoTWogCU1pVZqXWE2/4+84jMrCLYPXPes7Rrdu1qu2buHm6RWQWEaFzVLRHQbMiGc6ISLINwEzKb8wlNzcxxODIPTcrriZQlLOnnyupVfVq5so+DplJRFioNJDciWPdKDebXhDbGYfiB48M6dW6a71NSti9KAK4N5NZzWLNl/WrWvZeouAKiIRWNfG1wnm4xbEa+phMjg/dBsyjUbBQKUchBxTMqAGUwzRGTQPZJprkH2DlqM8kWeSCtdeoQX6ze6wWjoLFxQ+0FIrSMQ2SuiQwlUBi5NtDt7SnV0yzlgoiDUNaiSeiyxdT2TdqAECFlGTH7xCAfEHEfaXNwmZiX52S7TXIl9BFxp2wb3xWTmGGfzcwvME3mazvcubIthAti6u9rqMl6JHKT4CuXlOc+w2Hi+NScFhbaStloZkrYlnPg6INBBslhV9hvFEl7tw3q8zfs1U1XbNGmwR6ZhoQypNyCq+MxNMvkD50Z1zuHzurMyJQqPrv4WepYRaxMAHkreh5Jdgkh10U8MWTtpKTc2TriRGgGNAtg1XMlf4kDqIH+hjYMrtLgQJ8sV5lXK9sMe72V/4ORM2NTmiOfwlmB/UEO4K+9dLseueMKPXTrPl2xZ61WrmjINhCRc9sgrzYywv389QPD+skLn+gnz+3X2x+e0gT7X1GoQCayv6QItFkT0YnYymhpZX/B/WBAl+9az6HjZt16xVbdfvUO3Xk9cN0O3XblFl23b732bVujzWt7taq3UBlMmhiFvaIopaIALSSFIMkx0dSdc+tBciOFc+Z4QvBrYt1CoEJFBgRDmU6vDHACH8txhaOQTNOygmISNjLJsVaKHDM9Gt6LODeWwXiL63JieiF/gfbW/pN6ni/Pnn39oF5/75gOHh3WOe7NC9wUmKqKSCqZhz20iGmmb4UmNu/Q6NXXa/yuuzT98AOa5pBp5pLL1FqzQVXRblxVzAAAEABJREFUJBJLS24d7mJ8Sbl06Y6lJmQKqHu6XI0D1jFgKIIxPLcGMiQDpOzLYsbdGyzDRlVmMg+xPpkmigW8Nu4ZZrrtGxifXy1UQ3R0ItXrUSFolfbEuCbeeAt4U63xSclEy5Lr+nqTMk1LJXENJIX6tm7nwO4urbv3dvXs3KlEDhPXlMh7wQz9vKshFKyBocB+hMchFcRiYFzBFwsX4gcboUK927D/0N3a/o2vau0dd6jBl/shSm4k1JTR3HjcQSRFgCcRimcKgm2Imjl1UsMvvqCxV19Xe25ckX8KWmVAUgndqpD4xKaqp1+DV16tnV9+WOs4TG5u3ig5P6J0e+SDoehlA+BG6XJllp1espxFDEKo6MQlSvT1qX/fRdr80P3a8edf0bo7P6ueDZsQa3LYl8iIhWoILf+BRixBJ+gG+0ym1USejxXkerC8RURChzsiy40M75TtsXMaf/kNnfrprzT60ktaGDqj4JlT6xF5MhYifFTdh/LaQQieQ0WD50mjqSbQ02zKB4NlyY5grsEsQqE21+nk5JTGxyfywaD3lP5I4U7e4QS9QYogDi0VUyPcQqsnBVJXU7tgivNi8DrW10XtIXX0u7LuLW8w7pyqu8Ap5B9Z50KAJ5m7BB6LYk/2nW2FZFVledXFhC49z5F5Umtmtw30DGJdVYd0nszyQSAgxXk/yiVolwNDpNxeCEhRlzPj/IHyMHRecRSe7yLRfIMJML1Mhjz/PG+YVFifMqcuyRYtATg/BoFj060BdLFiLuMX0j3ugmUyEEPuYVBrq0ayhaWm8AIuAmKehMNSNhDyTxYPWgyYR5cHxr3xMkCxSKCBmc6oO1GZWi8wzJDqMT7UKZEpnUGnyzScBWMDXa4RHgUakcfdBlGs16Mc2+KoprnNGiR6UdYEg5lYzB3MRVImeB62aDABAdt2x/A82Q4NspVyd15jfp1k+F3Nbg/TPBTA7AEsFBH0da2xuq0pbjvjTtdRxD5WOvYkMw2idHvQZbVLRWuRuqjeoUSEIqK23aEtdssVuf+Kh6t5JmdALwFSvmUshrmIIJT90bc5AJyanuKD0JjGxsbVWmgpIhTCNWCdgpuwfwugzw+b/j75NwQbzYbKghu0ZS1Mb5s+gLHaIuCj4nBq6shRnX7mdzr7qyc189F+Dqkm5d9eS3xwroA2D/A2LwGJDwL2mfXRzVFgmAo5c5FIGU85Skvy5E3MFSGHIugRYEDV6FH/zh3a+vk7tPMrD2vTIw9qxSWXKnp75VIgE37A9K9U/2WXascjD+mSv/mGdnz5C3kczFfE55coLKrkG/YoC+GuEwePQeefDz9+sbJstzfu+XV744kPZo5ey0oCN9BJRShDWUoG5lLxcOzbs1ubv/CgdvzZVzR44w0qB1arxFaDKEol8CQfEjUw4rG/tSxY2+nTpzR1+IhaPDjFXGsoVIFXyCYFLVlOksceBOvq+UGqueQ1VYwgBjH5z55mz5zJH4pOfvdHOvlPP9Twb+rf/GzPTkiFreCDvJA6ohMrW9uv8NKdfwLPkshxg8xzYNbMI1TyUap1lg9ez72gExwGjr/6qlqjp5RiXhEhvvRXG+MVORD61GytEnGGJOi2XxG7+XIPOUzPuIUgdCuTr2wk87rEkH8wRsUapmtOMAaIAwFlEKSMePLwSEIK41IWowmFCnKbl5g4q6Khub41muIwcPLmz2jsoYc08dCDmrv1TrUuukrtNZu0wP5dYLItDnPafNASs8QEc08aHZ/XwRNjem3/Gf3unWP5QPC9A0M6MTTFgUtbpEcp+xWeQ7kwfwWTFZMBT3m+HosUmYac79uZnrBhGoByLStFIKOl4lEo0AfoZX3btwiy2ZTHXTxgYLKmgyNPawlmBxbkrWAnAFE2Fe6jIc8l59QJ6IJlDR67N4AH0GiW2rxhUPt2bNCWwX719zRUYisFVwhyEzPzOj40qXMT85onx3gmdAJToicn5AfUZGaVSBBoCnCj8L1fEAgm4pmDIlARb1J/X5OX8F6VLLave2tgQRHSHAcj53iRn5ieU8V9w3zbQNli8p6tGCQMZh1sSKGIkItpXO06O76g/UfP6ezoHORQkeWUi214uHZNr7blw7Ay253jQ/TIxIzGp5gzcXgKFVmvmGsGCGtW9mrrupVa0dcgD23stXMkjpMBNamOJKMquj/Ex8rVxE5bS+bsZP8VubKyr91JDgUnWYMK34jX8dswMfQ0Cw2uWaE1K/s4aFKOI4gzkC3ZL40uMMmC6KZnZjU5O6vKm55xUk4lWIG7YC5lttXX08w0cR9XUXIoWIg0IB3K+bN/1aWgYwupp1GKqdW2sV+vCyvEXIyLmAKrwV0uiFH0iTmY5zicQUx1aig6mBaxyNqWZXvJYJZ9SlBxZR0weVwSWG9PoaaDU13MV61AnEnzraQKQxUM69mDiFfEagjiDA6LeKsSD32xEbnnSo2iECr2Sm8sFBEctlaamp3Pv/Hn+1CyroHntnUJRyt6G/nwWZlO0OSK5VFVpXwg5rVuLyR2ixSFhOEMgU+HFiogFRJjFZVK7lM7OMD/3I17ded1O7VvU79WNCqkyGiSrFMpsA+IAo1WvRyY+qBt1Ype9ZCjII7wvB0rfWJ2id6yqNNhJYTbAKdip4BRgCLqVqSLHkZVd9k5Q5xTK/Zn0uCqfm1eP8B130SImJh37adSIoYp9vqJcxM6MzajFtdhkKd1HHzfdOUOfeFzV3AguEdX7Fyjfg7jPDdCwI4UEdzv21zvM3rpw9P68e8+0a9f/ESHjpzDTqWiLOViX55bROGh7LNILQ73QhdtWaXPXrNNX7zjEv35PZfp3z1wmf79Q5frrx+if/Ay/ZXh3sv0F/dcqq/eeZEeumWXbrtiky7dtlLrBwo1/W9z5CQUEiug7MO4FCGlHLDIBREYZ75JdSENNZKTGcgD2Mg6gY4FuZ4tVNEYBN12A8RsOjjklAFV8saCIoQiAsv4pRWQWNv8sp8FESKABBCkgqGhsA78aQ66Tw1P6J2PT+vFt4/o+TcO6rX3j+rAsbN8Jp7SAp+hCj5YlQVzZV6Y1jz3jZkVKzW5dafGrrlOY/fco8lHHtbk7Z/TzL7LNZ8PB3vEeXYOE1f0ge/kEIiwyCBhk3hcCaWWZxDkNtwbzABwzUjyvFJeB7JkIQkrQQtkIYSxDoFaKZB1PkTgtbekLAbXY9tDk5GQNVhfuZgeXVv1II+wgFUByGIsuM/EwkL+t8FHnn1BM5/sV/L6GzgEyjgWbULZi5TQS1jIz79mU6suvVw7v/CINj9wj/r3XKSq2S/zfO+oipA/A4t7dmIdEmMBAYixIdO5TwtAWsJvwUHcwL592vbFB7Tzr+oDweb6DYqoI5HLcpzpmFQDMvAIU2xq5Tl4D5k2M6OxN9/S2NO/0/yxwwpnpSiVSKhNZACviK0Fr8VnuFWXXK7tX35IG+6+h0PKrQrnJhuXAjnPAUwuHbIUoZAUEQrVJffZAQ0V88pMbBSAKIm5R2+P+nft0qb779HOv/gTbbjvbjW37cRND/NJiigky9MFOl1gyKiuphnDPW6SCFouKY88RqITLHc4qJXUGbtPfF5dGD6n0Zdf06mfPKGxl15Re/isgs88CFOxQa1tuu0ADh1fg/taybtPgzXtaTZ43gHgZVmoMDh+VOYX5jU5OcGXIxM8n2aVWCciIxaYVIdkAJV7g3HcuKsBhWQCfSYYN2Jhg/H/QchqboJJ2m4XGNpUpzOq4EeLoFzMtzqJymNl/uK0tFQC1ECX3BvUkZa8poZaM1vFZAJ0QQnGBrpPrTXPFj6V/UeIll8CXy220wUR5xKuxVJrOEpDl2y85kBBjR3XmYft1jOEQ4UJp5an5f4nQ5fWMcJW6chaPojFDEifUsM0Nwbs2FttEp28UBboQN4/WbBDoPPQewFU8Os18cCADXfZbkbOb5jC+QRGtkenrk3ji4ADB1iDqUlZ3g2Q7dFnsZpd85OwB4NeLqCZYUEDNJPoPqVmq+fTsRNsyshGuiyInqg7SDYb7oFutaUOuyYhQM14t/fgPJkLCV6UrkC3t8x5sZiAxfP4pmmZFPw86gp1x+qULr07XDY2ajCr21vd40+FeuYWrbd0LeRxjS21NmMQsUUGsCxoG8ol3NJQkfDgQrCCwfSkNg+PqalpjYyMciA4xrf4C1nP+mKh3BfceHt4qPX19sn/hmBvT496Gk01ysIiEkLhh7OWSvYA3X3iw8LM8eM6w4HgqSee1OQH+9WemVb+UMCaWaby/uiomx4YDcaeGSJg8scHVQwMCb5fdjLDcSKc6gEtmSQeXhu00OxR397d2v7gPdr9F1/R+nvvUu+u3cq/9Zf1QhFAUdKXKgYG+ECyS2uvu14rOIRLzNXxJB7gyle/xPYGQijIxYeFJJLrKNUAsTAgUti2QHIPkZ7WFNmu8SUg7lSPIkJUkXpxqqAwwgeivp3btY1v/7Z/9VGtuuYqqW9A9TfZiIVUou4XKfeOgY8pmh8d1dTxYxyojWSbttdxg/QSxsyo9bhuYVMr5u4brzAYrEJrfExTH7zH4e4TOvXt7+vU936evy1tneNhz8twHTSKuSYFfd2izfpRoeDKbVL+IAzH5jNEpifwEoAzP6HWxDml1kwep1TI5zcVllHvGMpKeX8Ienc/2ZZlDMqlwzGDF07TA3kb8V4LZKoI1XQGnQppGQ0pb4IuL+tDYxzgYWVwULfomao8zCyaKjgMXLFGMzv2aPKmz2jyoYc18+gXNH37nZq56AotDG5Rq9Evf3aqOLHw/vM6F2WoxeRHxuZ08NiYXucF8fk3j+plDgQ/PDikM8NTfFvqj6EFDnnxCEnetznplQdAXSMixxTwQYmTwGAZZ6DMlIvlAjs137yMIRgIRc5FWHARUpeGTLIw/SITA5Y2GaOKKikSGHHkNSjgEr73UQoQG/DLPB8wg/tVgZzwK9sMdrqvDctlvc6YKyEi1Nss82+8DXKwVMCHhFqoNF4UGpuc5wB1WmMckEFUviZzPElEIaKiT+w7sMSQGjlYybYS1wNKgkutFB4biLHJAWR/Xw80qL6GgIjaaot5zMy3uN+2s3qmwouILC9agddQSEQQxBuepwJfhaJosNZJh0+O6diZSV5eK5klSsUc6LCdOAxrauPaVfIBiRM9x346MzqlobFZDifRIdYsS+Mp+rBuNYcpezav1sY1vSqYj/cfxjoSlgLNzoiFmtGcUwYBmMA4uUc0AcKSu8T6e3twZqWJmQVNTM+L1JiVIdCxfLNRaHBVr1YO9Ml73/5zqAgX2AhAQL0eaHCxtIG8htmSm3CjiGB5Q82yUFGWjAv6hqIoxeXEAZoWS9HFMCkCbXLN9RIL6XcmcEnOiEHwExQRlLeEjNfuOhaS8tb1WqBiHBVZpIZ6Bo4/TLCAjVrb4yzJAPvKdGvXwDTy3m42SgQ61ToGZOfJw3yrynNTeEZJTCXHo2yiUuU50csAABAASURBVMWBVOK68vXv9a2Is2DNmuTHFtHIbrNJCC3mPDm7wJ5bUAVOg712DeznJkGt7Gvy2aBQwpYBNWrweEx8SbGQDwYJjZk5JiwXBeEhj5RYCzEW+fYXiwX53MYB253XX6R7ORS8bMdqDXDy6Hwp5yor0WAHi8ogSpLj8G/DXbN3owZXsc7kMNDJuiQgMZYBH/UqoNaptpbR5YhzlokJ7QowgR4bxpyLBrH7P/7Yun6l+jlMT/hj2bMbUO7blUYmZnVseDwfyJecGG1dv0Kfu36vvnzX1brv5j26ZPsqDfQVKgIoRCoKNcrI1/bRoRn97r3T+smzH+nplw/o8LHR/OfIJFC52AnBRARDPHMY2M8B6s5NK3THdTv09Xuv0r9/8Bp9477L9Scc+j3y2d26/+YduvvGbfr8dVt1F3Av40c+u0dfveti/fn9V+obD1+lP7vvCt3/md26avdarRso1Yw2t5GUs51dgXmuIpf1mieJDNHAcbs09qjWMSYF80zemFl+2UosCoVySbbRtWpKTQ9yHlHjpkrYYOqLFNQCmijRAWErWLdg79ti994yz5fhQ6PT2n94SK+9d0wvvHFIb7x3VIeOndMI90o/d8tGQ6UKRQvNKtRSU7N9qzW1Zbcmrr1ZE/c+oPGHHtHkbZ/TFM/xGQ4HF6KJZ8lhBtcXmM4vxJznb2onSnfKjYnnAVPKY6etyljd1PRP16klaGGnHEhS8PmHhYSYaiAvDoPZMUNIHiAvuQFSgAEhgdQgFwiYKNjPrclxjbz0ukafeU4t/1vSsH3FwJbznsE0CL6F1PvGElKxYkCDV1+vnX/yRW3/2sMavPF6NTZsUSLnDk3sL/97sM5hRCgCwJZCjlT1XMgI956CVepdt0lrP3MLh4Ff0Y5vfE3rbr1NPevWIYcCVbl0EGwxPWUbHZLt1mgdXx07lNaCpj7er+GnntX4G29J89N8hoWOQhWFkm2Bt8nigpLm+dw+sHeftn/pQW1++AH17d2r4F5Zcc9MgFy6+xgzHW9ShEIUelqJPiJT1JmxPCoYRcZAupX8Gg2//2zbqk1336Wd5GDTo/eq56KLpN4B2EGEhoJeWEiAlHMg1XhOfCiXjIN533D9iPWoOpCFESP7Mp4k3gSSWAqlqqW5c+c09PvXdOLnv9LIq6+pNcK7iDcAcpa1Xp5abiDSR4SoKslVs1mq0SjVbDYyNNgTppcFsQMRoXneM/3PXk1MTWpufl7dcLG2rEYHT9hOHVzgWixJwap15LC7xEhL6CJWI+YY6tEftl1ex+ofCCznf5pMzb+QE0Ramwo6Q5fgzyOeBeS61gaU+cYXAcSJoss8GzHo00pkkS7HKobueHkfDAwik0sA8V+ptfwfETDTYIeGjliNujWcR6wH1qmxf73tqnfk3Rn+QAki9QJyVxmy9wvgewAjnZewjuIyaRURNTUikA25BJjzlmhqgNrRMm85CD1DZgdyQISbpbSbl+1A7sqahnkU6hopM1FyX9MssxzM6QKCqGO1u3kQDPCg95XnG/si1JLZaFLUPyE5TFGyjkzwADDueJJxNwbjAGJkTbKycYn7lfkGSR0aLh2iFguxZQJ8q2bzOLYWs8jiWlRWLojm3jJG3PtGlbjpGbfJ3He0LWMd35CNm+fefhMyBo8tk/BVg7lLkDEHaMEu2FEHT/SG4EFjkGUBqmTDdYM3SZmoXEKR+9ww7+wnD7DWYTm+ipvyNIdzI9ygR8fGNT/PgWC2gxDVKoHvHr7F6+vrVX9/n/p6e7kpN1Xml6RQRIhGuWBeDD2F+mEAlRv17MmTOvv8Szr5+K809e67qqYn5Q+PWQ4Rx4KasilmYxxyXfOA25uFa0rd2hdARUOsknKfWOxKIf/J1kIf8V56iXZ88SHt+bOvaP3tfCjYurWjn2R/uTFiP4ZKSkUpJknfkHjgVLJ/ZR9ttFt4MlRtIieH3vsRSQW8DNDC4Ae+e+wXPMTCgD1hz7kXPCVsAHJJboT1uhd6BKBApyhCHttG/84d2vLQPdr86P3queQStXv7RYQq0feBiWNoYKUEegpGc7OaOXNWc0NnZZ8haFmWxgtFHPmglaEomURMVcaJjx4HCr4xnz99XKPPPasz335Mp7/5mMZ/9ZTmDxxSmuODEb4KDuwcQ/ChocAGURNFBWDEA7pc4XnuhQ3XXDACII+ei7o0ywVSXhNsZzIBZnK256bWcLy27YjNT1HTMSyRvxQSn+NrQCDLQ6t1QhEAcsKJ5YgGWawVxuDBLwBClG2ZKjddwFAAeYic+8xXiJAxi0cU53tXaWrbHo3fcovGH7xP048+rPk7Pq+5Szr/cHlzhTi3UYuXlMTaFOQ1itDcQtLZ0RntPzKiV989oRde92HgcX10aBj6rGb9j6NFqQCSCsnBOFhJhIN/CTNA8CFWnRI5RNLBODJ4PyfVuFDEPfQkQYqgEaYYek506LO+mRyKKBT2mQFBuEiDkEc7AYKR174GDwAMmW5gBCvJ10jBi1tv2dYGXuz3bRuQYe2KUg3se45BcAbZrwo5V0UU8liU/t5Sm9au0IrepoIfWT6ksgzhQMMcrh4fntAkB1OI5+eL5w+TYVJEoIJsZx5ElWPLvShmmcc6Jfa8OpA4cIkI/JSqFOJ8hoMR4TLRSBGh/NkaXSi0rAO5UadEFArPJ7e6oBSdcaH5dnCoOakjp0c1MdeCbmt0VGMVfZMP1OvWrNDqFT1YTBxOJA2NzurkuUlNoeN1JABlQN61B53dW9Zo56bV6mkmYm0rHHDHdXgjhaCFCuZCo1QwBwHOMSAh7B66TO/IiRLwWlWhcQ4Fx6YW5AMsUQJwddwWX8Eh00B/U37hzPklm5lPrnKqCToBBfnv62looL+HW3dD1g0EI6LGQxyQVZrnnty2bpQS95QA2jhbYIFyHtBRuOkAeFkU2CxER44qvAkRcqK6ICLhJwm2bROjY2KUZSHRw82CCDHCpao8AehUBoiDMI+UFcCRS8jUtipEKiV4EUm8H6m3EWqW5NgmAWvkEcZ9L/Chsw9J7dY8zw8L2QZmpewLCjYrrjPhr9ko5Wc7LCUauHk2DDTPTWmS9Zqer2TxiqYLiVfAHg7s+lmrBp8N2tznCEN0RCZcVbLuzFwbnIjIl1QoDIXXq0F+G0rgbAvwtjYN9umz1+zWg7depOsuWpf/N98qCiX5mipZz6TpVlvT3Pe8hoJXg+QYdm5Yqav2rNfWdQMq2LuJ+fi55N4TMC7mbigkBbjzK0pEyHTnDQQKWLASdeIgVWYDSXabkOhn723csEpbOBT0/QYSNcifmLM0M9/W6XNTXHuTOce7tq/Vfbderq/ee43uuXGXdm3qVzOQx5jvTw3WtiylWb48OHBqXL999bh+9MxHev71IzpxdlrtqiQXBbbrWEQgBRASc1nQ6v5CV+zbpEfvukr/7gs36uv3XqnP37BLV160Xju2rNLaNX0cuPeov7ehXqCPa23Vyl5tJF97dqzVdZdu0V037dVX77tS/+7RG/TnD12tuxznlgH1NiWc01A7eSEKSARPS2JgIOJhjUEif6w4VKrx3GVK4XtElg1FAOjk/QqNCk3MKZQLBGsndcYQvW6J3jp0+CKPfoh7gBgmjV0AaHg9WffAVlEUtJHvj+fGZ/XxkVEOB0/oxTeP6PX3j+nQ8XManZhjPYP9VarwRm1J0S7UVlOzKwY1tX2fxm+6TZP3PajJBx7W6G13avyiyzS9cq1aqRSLpULKfroxeS72HxFmyAVMQV5VIzKrYGxZzzWTRWsa4NwHebecTM8gKMrxmh6BPPQCqjFRKri2J18f4MIWZGp04lQutu0lQpUx2skAmqXcA+w9X1vTR47p9BNPaeKll6TpWan0jMWaJKZfyTLZJyoVkABhpyK+WLlKa66/Trv+9Cu6+K//VNu+cL9WX3GVGmvWqbJ9rnc+GKngC8KiPa+oFlSC15BYhYb6V63W4BWXa9ufPKzd/9Nfasuf/YlWXn+jitVrJHxk8FrnCUWm5RiSZ8lQyiIhomN/+L4gl4L1U2iGL9hPP/2kzj75nOZHhphYPT+xj2ynje0M6MwTc//OPdrxyP3a+oWHtWLfJfIvJCTHgVyCjxhW3YreFugJSy62yX3Ltj0M5AM9WT8vhuUdp7mEQmeKunNDP6JU74YN2nD7rdr1F3+irV9+UP2XXS71r1ChAJRLgW0jdm1QZy9gAvcJSbgJHwajMLrrCJUKAzrRgFPh06ris1CqWvJvDA5xMHjyl7/Nv2XZHhtT8AzJ00Av1R5ooxNTkktBU5D7RqPJc7ipBu+jPeANbo5lUah0D4ic+B12kkPBqelpvnBdkPJElEsXjQhRM81IRGTc081rbbeQqMoAPyIynpiTQYwNXkeD8WyEJpZDHtCkJch+GFJlQFymkWRQOzeQOfuCUtdQNqGaZz2DyFQsWlHG8n3DcohiAkO5yqWWDVCDsrz+aMEAdizZhdpSQs8g+gDcL4eQOlRjWlaWj9MyesJPPWSeIDXP0vEHlkyxlKGOR1nGeEgZdy9KMIqgBbQMgr1uEDS4SOKxmyxoUsgl6CPCaAaklpYpU4SE6rIklseWzcjyxkQvJDTP2Xtb6jqwgSygC4pFE2IWOJ+VusM/ZHU55/W2dAFhcegwFu1l6vmjTOo0OVcd/Pwu5J/zafUoXzgZXbIbeUyTSYsjCHVdTlmO19wL21T7vlBwWbBLrFQruzOwAWve8tZbqharMQsaTHNvAO90YP9mzWtfuxDBarE4RkOHEDDDeG5AlvEYLVa7NnQJxpMXElhUBWd6wmQNopgJWD7PzTgPu2ke2OdGRvkWdExzs3MIdip8YwU33B5uwH19HK71A709vCD6plzKPOGr+yBZtIuiHwr2VXGINO0Dwed+p+M//a1G3npf7akxHuhIMMfKD7scrKWzBbSl2n0S5hX+yXdMUUIyUS4pK2DJj+7aSvBxh5jb7leu1Nprr9K+rz2iPXzzuPaGG1SsWa3E20Pem/j31R3IR4TCJg1G+GSZDIxT5kBEpgJvQ2snybFX2YZUkEvNzKh19qymDx7U2Lvv6dzrb2r4tTc0+tY7mvjkY81xKFfN1TmOCKxIifnbTh7QYBYiPBCqxDxEfDnX+C4iFFHIB4MrL9rHh4wHteG+z6uxdbtSUarkG/xCqg8HyUhDweEJYz5IzZ0Z1uzJE2pNTakIZWASSGRPaLkmk4jLfQ2eYrjhQTv94fs68+Of6+Q/fFdnH/u5Jl98Q9XwMB/EpIZK9LCBbMm8/JIuViaRm+wh8khiDqIkQTC4Y1wYp0+Aq8kG4wmbFevhfIOqgFjQBiDy0VGVi9eoMhLLHxn2nYlugKTUMW6pSvaalpmp8WwH6TAnQKgJ6KBg1GV+KnD/WXXiA3abuRuvOFCsjGOj6hlQa+tuzdx0iyZ9GAjM3n6nFi65SgtrN2uh2Su2pxIHFxUfpIpIighexpPODM0M5aIwAAAQAElEQVTog0+G9fJbJ3lJOabX3j+pj44O84I5y0GH50NWnAs5OnBCcw1oBuOLkMCwGwoQKZARpR51EA+QQwwCCK3kbKkuXgjy5j0MOdOylPVYlyIrZoqMZjnykFci60q1NWfZGfIckGe/WKa3IW1Y06t9vJzecsU2PXr7xfrrR67RNx6+VjdduU2Dq5oK9hkhSFiyv3wvygsbsk9/OFrNS+6m9au0sq8BLeTCXYJrVprjQOzUuSmdHB6X/6RWCn5oSV8nRNmOXEI1Tojqlq5QDoJ5+ANuBubCfk3wDco4BtDL+xj5ZlnIh1hlEdluwAsFLQ5waowwGNdtZrkxDyZVoFgqdW5iVieHxvOhi1Mi/KJIl+R7VZNDmjXkYdWKpgortYLD0HkdPT2ukcl5OSZhyTpdKHCwfeMqXX3RZm1Y1auCtQvsFgbbQDAiiCEk758IBVLB/So8luMuZKrAA4MhiqdH54opTc208m9N+VDOtOXg/dHf09AAhxVlwHFuxVs414bAU2qp3VpQe35Oqzko3rdrvXZsWqW+ZuAX+U4tiM3bYnJ6Qf6zaR+YBXEWGUJt1meOAy//JlytEud1DeSaBFAUHbq52Mxdp7F9nedVdfEkM5Yy1xZSZ+yU+7rIQH4TUAHy/HwdGLJQYi0rtKxZYacS54EcCIbKThyynOri9fS/3zcz2xJTq4ndlgAqAIs1paLLm0bYlXoaJQeOJVEQSXaHAHOoiGWOAz3ncJa+7Y1lPdahAoRGX09ooL+R9dskpEqFHFZIanNj85/OWtdmVRRUIAr8hiIaEngixyFpw9o+3Xbtbj382Ut00yUbtG51A3YpRckBTInZQsPj83qbL0TeBcbZRxCFuiTblFb2N3XpzvXavXmw3hPsF99bxQtqEK+IP5hXWDEDqjk4+lxDkXv98T4sUcOaVf3atnG1Nq1bIV9zQTDmWBtXXJ8tDgUnJA4xrty3UY/ecZX+5O6rdfs127V9XY+ayLeJR9gsAOuOTc7p7QND+vkLB/WjZz/Ui28f1xBfZLTJg8ihbRtC/KBDx+zbGuSavfHKnfqT+67X1+69Wp+7bqf2bl2t1SsbWa3Fesy1knwYz5mjFsC5BLTQTvl6EOvXw31jkPvGri2rdfOVW/WFOy/Tnz94rR6+4zJdvHud+voKJSaW8iYjceBySeAysHfoF/eaeV2ILkLvuHPgEKlQ0HLbAZsyn6Hvp3kI7mrc0GFDCnRtJFMlbCeZVmRclAjzM0JDTQDVth2x4KcoyEVoaLylD/kS7qX3Tsj/7uDr+XBwNN+zvFSNspCtBfmrgFn28czAWk3u2qepm27W9H0PaPrBRzR9y+2a3nmx5vpWs39FjGQFHwlfAhyCIfsnFgRclW17vAwK67HKJpnvPkMe2IqynpaVmtolMGKNaB2IEnqVGNFbApY7ibiUCzyZ6R4CXWZBokKgpYIoItSam9TI62/o5Pd/qal331HweYaQ5eutC4s+VK9NhX4Cr9BP/QNaeell2vroQ7r4P3xDF/2HP9WWR+7R6muuVc/2nWoMrlM5sFpl/0o1+1epZ2BQA+u2aM3ui7Thphu0g0Ovi/7nb2jvf/yGNj10v/r27lPR36+Ebce4CB4bTEhualhEjbCnkxcaueB681/DnP3dc7zPPKXxTz5S5hG355NyYxuFPI+Kz+MrN+zQnocf0M4vParVl1yuordXXuMaCmIC0LdWDcEoapTWIeBEEAFyxb0jzc6Q05ZUQBIlC+UVzLZFrFJ0qpmGUHPNoNbfeJP2/tnXtOtPH5X/M5JixSoJ2WBusr2sFlDYn26zLUuIAj3cuaFfVn0LSJCpcrwpRxLs9SpjlfPIPljgHWnohVd08onfaPztd1TxXqEs4Rg7wOdem862MhIK4isbDZUN3j+BJu+lhrKEVpTy/bJAhpA1PzeviYkJTU1Pqb2wYFIGm1qCkAJQXbx0xhyB5BbI/CWZ5fK1LDJGgCWMwadUWzF8CuuPkJZbRJNax7VcPBTLhxfgyy1YcHFspU+DPO8LjFwwtI0u/GE8FwifNwyHcB7F+rbVJab/Dv9d2W4fIAa6Tu1YpMvbiL7DyN35spmk8wLzJta/Ui6wl0PO+0SLZrJId0NpWckMLcpZt9Bi6XAZOxFLN5NUK1wQecpyNJ0atVQeWd9I0AR0g3KQ4ZwDaOcA6ZFxIGkxWx0aRKTFLQeJmua2q2YehpT1rAtEQKWiJIFHBN0SyAUDVGNASFTn3DHXdAhU0yNAqKJ0OjkGhufVHIMpHaFAOYI2JMJiRJ/HEOSoaRZrx2Lu0qKs2Sk3tA4MVUwooovANE6Xq2UMDNCglZCUS7KcwYMu5HFXokvs9B07QibED33mdOl5cEETzAtYojqjS7QEz3FlyPYgOJu2CdE36DlunGPjozo3MsJ5FodV8GBlk7mnKfn2pZeHWH9/n/o5EGw2G2qUhcqiVOFYAVflplAu6IknhP99kdlTp3X2+d/r5M9/qfHXX1ca55shPoyKB4R40Hb3Wx09j0likIFYOxGDKT8ylOeRPdB0NS3F0JVPHdk1Gu0itGLnNl38yN3ayzeNg1ddoRjoU7ad7VsB6Np0DyyzBrOuiVhttw3TB4Ie+0N9wTwKHnIxOa320ROafPUtnf3Fb3XsX36gg3//z/rkv/1jhgN/+20d/uZ3dOL7P9LQU09r5sABHoRTTCcU5Dd7ISbcEDkhZkLQGqS6lRRgBiGDfOKhuOrKK7Tlyw9p7a03qhzkm2jmLSGHpVCwRkkNgm8SZ+vskGaOHMm/ti+Xji2jhqzljeOBgTXM60Rg/rcIR954S0e/8wOd+IfHNPrrZzR/+JCK+TleThv5uiMkAnPFIfr1bmBNwSOydSn3yNBT1S3milV272s4r1OXyVy6aL3qHtXWs0+GdW8aFqiQ0EqqYDiCHBG46bX9UHgAo0OuxzAT+9KsxRgINFkI2UAqAWKvcdYHFllUzruBUeaDR9S8SoXm+wY0u32XJm+6SSMPPaiRRx/VxB13afLiazU5uF1TjQHNVMi1JR9Q2HfC+tRs0vEz03rn47N6gZfB5986pjc+OKVDx8c0wgsx7+ZKRUHmClQCDedA4JLdd+MWxVOIiMxLjHOFGBEoSLTKCJmTRwhlGj1iUIJ1rgcey4VcQalter9As89kGzCCMR7l+42IUpbnwCOBV+CGlPukiMSBRGh9Pghcrc9evVVf+fw+/c0Xr9L/8tXrOBC8Qn92zyX6+l0X6+t3X6rbrt6izWtLNTSvgkOJeuY47AbHXuZWpXWr+5Ab0Iq+EqaYQ6Xw+ig0OT1Pfic0NDIl/2ZxQS4hKxcMhhHbM5hBv0SDySA8b+iMLOGO2TPDJPnF23MPPhoXHGYF8xZcC/mFe+WKBgeDpXzQJmwk86LIdjCtjAiN8AigMuzUgj4QCU3NtnV2dFqTHIxU2IFhS+4yWL2/r6GBXj5QQ+HdVaPIHjw1rhPD05rnS4OwJUyG/QdC2NnAweutl2/RlXs2oBs5dyV0EJFeee8ZRN5SsAdxlBRMBVCSOBxXeFZtpWqeicwzbJGFyly5zM0taGJ6joNvNr8JHYhO7zz1N1k71tgf9udn5rQwN6v23LTUmlGv5rRpVeiWKzbr3ht36ZItA2owj3YV2YfbBuu9sJDyIeiR02Oa4cIJaOYRNS//bc0stLitV7VXQjfS6Xjeib1ZqECnynNEKwoFYzHfDAg75gisAkUGZEQhZ+YhIlB5y3BbpScPIIm5GSp6cT34oMr9hVDT2/I146yWhWPCPhUztHjBSRs7c7MLmuO0p6oZ6MDOzumZJmLQ6ljzWtJ4Pr0cwjYbnbgxhzTrhjTLM0+OJsn/LKdHjgGGKiZTcU2LuPt7Sq3mIK5RhiBnVcuQCrV5Bk0Tkw+hFMSNDLdGUJxQjadCKrWgDStL3XL5Nj1y2z7devkmbVjTlCJc5eLcTsws6O3DI/rZCx/rly8f0Klzc/JUiTTLVcRTFsGB4Cpdun2t1q1sKtrzSu0F9mAb2TYhI42cZQ05VnaNc5vIVWKnumcL2y16UmCT6I2AgxUNJQIvy0Ib1g5o99ZBrV/dm2MQJWHPFVQLXGcNHhxX7Fqvr915pb72+Sv0mcs3a8OqkumnrNPAjvPXblc6PTyl3793Wj989kD+k+E3Ph7S6FRSq2hyzygwaZ1QESEF4wgVxOwvTG6+Yru+dNeVevjWPbp652qt5gAvmEiqkpi8pOAHHTQ4B+QeINUHgrC9F8z1Gokxa89HP/lPnW+9cqu+dvcVevSOS3XpnkH19lRKVZ1TEHLkvEIjr3nenT5hM2ETc5msDh4ReWxeEIujsqyQN4SkZKDJuQRHxS2QOlZAO5hn5JFteL61MpTMCFnXdhIk85y7zEpQgewtxxyycCpC88z/7NiC3j90Ti+9c0zPv344/6b+Ye6fY5PMl11bclBRsAbeL62FSjPR1MTg+nw4OHnDrZp4gGf+g1/Q+E2f1cT23ZrtHch2yZQSQSXr0gt/9pns3k0OVHUBZwlziCYky0PLYVtfdS6zAHTLGLp5sFzQUE1GrCNkQgq0AUiFaKIWKfBBFUyoNTG3yGei6pIY57Sh6ufZ3Ng5nX3qOZ384Y81s3+/Ejmp9cizVbhYnSujqNLBZQ7KwLBsqmfLFg1+5hbt+POv6ZL/6/+sS/8f/0m7/9PfaNM3/lSDHLKtevABrbz/Pq35wsPa+Bdf1fb/5d9p9//9P2rX/+U/atOfflUD112vcv16BbZSYN+TwHS3psWxeVBzR5OS5OsEElhunbcF3pXOvfg7nfnpExp75U2152dUdOQqFarwkegTJtrQe9Zv1E6+tN/55Ue06tpreAdZocT8KgNyGF6si7nIFHJEDIkcYUriPh/BLp1f0OTHn2j4lVc0c/iQwr9kgM+Oinz9yXoQUoeewHMNt6Fi5UqtvvZqDga/or1/+adadfPNarNPW0Upv+PkvVewjwBuVfLnm0KOR3VJGOoaBWek2hVE17xBEYWRVBGTsFERVgK4Vlpzmj91SkPP/k4nf/lrjX/wgarpaWVR66suTAOvzPmCPBXkosm1VjYa8m8MNrgxFWWoID+GIO6KvE3PzMj/Pv7E1JRaHAyKgnnauhJeRnK4HYZ9EmRNV1eCuKFYxACaay2rLGVJ7w85EUBEKCTi7wIjaCaSspqOMfuGI7MEknkY7u6FiBC1BuxlxdygzJhVou3EZ1IGxraRjUPo9qAI5xq0BrqONXTAkkxNkLvgsQFSrqYbqXu3tabnacy9wXgXrG+opc1dgq4t84ybU+PWrinKUXmuttLNh3KyoLrvECMYI+QzotqKdU2QDS+CU5LXmTzBqe2jK4MJXWVwx+H1MMmANSk3dWfUIBcLZHBjgl2CUz0iOjoGHb8M5B2OFESPOl3XgUnq0Oykg2byHzQXMrsCVjR4/MdkzAPM7ooy/KPVcnWMljYsFzU31ezl5PNw6xiY+nl0qtnACQAAEABJREFU0p1MqHnGhKV6XTJDuXBfyX1uEhIZyY33Q0aWN7WBTEm57TbdUbc3vcbr1uMuOCbD8nEHX07ukJZ3ZhtMyz0NVXkjmmhwjAbjGS6IoMtb3DzkyndNZG2LLlfj9UbLw5ybfHPyRnJyMGsZDzMglpBa4CY5OjqeDwR987SbZJ/JAm6kgptus6dHvX296qHv6Wmq0ShVloEFyeIhSi0O4vWFwnoFLw/zZ85o5MWXdeYXv9Ho62+pPTXCR6cF+UEjPj0UOEVa4gZu3PHVc/Fc5aHFFmdtNwkF99mZGFBlYufSMr2CnmMrCvWsXKG+dWtVrugj/7V1Ww4EA36EMShLRuEwhifziNEEu2gzToDjbfCC0+DFVKfOaPrV13X2R7/QkW9+Vwf+4Ts6/C8/1HHGJ3/+G536+a916sdP6MQ//1BH/uu3dPD//fc69K1va/jJpzXHAV2an8cNj9zsP6nCX0VIeYhj0KXWvnngiXwlXi5SqyX19GrNTTdq08N3a+VlFyv19JMOMoBcRK1dkusG0B4Z1fyR42oN+88d8AA/IhRaVhYHiXxVKvBVMNeKb92G3nxbp37znCbffEdpfFSoqohSyW8UmHB2eT1SAZ6w4xuzkrJcMqLgR8sKTNOZMxmXmYnVLoCQ8C/IFU1d7c/0AsGOJhg8D7pMhrkyzmbzADPYNFrRd8Xt2hzTBT33mZkx2ThplEswMAilwgQDPiAbgyosJIUPQRCoooBWqsVh3+z6bZq86npN3HevJvggO3Hn5zVx8dWaHNym6eYqzVZF/i21Fh8iW+jNpuDFr60jJ6f0Di+BL7xzQs+/eUxv7D+pw6cm4M1rvlUpeY8WpYROkvCNY4WEfoQpUh6qxgOWOsV856cmJcSSaFzRBzXTK9mxDSXPT5RaZzkCjjottYt43cDZdxUHFBJvVdkCcdPXi9uRQcu1hL55sE/+H0b/T49eo//1q9frP33lGv3lfZfovpt26pqLN2jThn7t2NzPeLu+ce9luufGHdqxvof7CtcC+9DTJmSJxp56ONzwnw5vGlyhXu5dnhxRkZFC3p9jHAqeHJ7gMG2O2RaoRdZVBGPlwhSsRsgV5AAkzKvgRlaoW2wVPAzGE4cgSfO8Tc5zMBMcmpQcChYFNrJSyvfSwZX9Wr2iV2WJHvOPyEwG2ZC8DLYG4YJqPiSYBZu0xSnf2NQch2vzvj0IMkzXjhyUHpz0cWjjf8fMv8E6R74On57QR8dGNTbdliKYc9DRgzukXpord6+V/z23i3euVV+zwBIxFoWCvRf03oeGyGMUmEMQk8yLkFj/Pua9aaChjQOlmmXFPQN/7PcKmOWAaXxqloO6BdUl6o42sZeb2Bkc6NFGDnXWcrCxbkVTW9b0ac/mVbp6z0Z97tpd+vJdV+jPH7hGd1y5Wes5yGQSxEkWUlL4JwqdGZ3R2wfP6nD+txfbqmdS4aXi8LaV/0RzgfuqsmYSoRnNQOqIu1CJHWFPnqvnZjwKCWsqQhlMI+aMe0OaHjaTaBJrmrAN4MD3Tl8fVdVSAmRgr4iciXsvRHTIlzchkDh8SfDa8NrMDcf25g7ITuQPsG3Wdo5n8AIg9lUt5LkiVg9oQxE1iPlUxsuCR0pDzUYo/4ToAceKf9ubnOH+w5oFeRKQANzl6a7sa2h1/k3BmitKnZ3EdCrWuJ0PnhSlFHCABIgEVwzFNTK4InTDJRv1yGcu0q0c9G5a26Oi5O7AXiAMiYhm51r68MS4nn3ruJ567ZBe/eC0jg1NynvaacnPUdLt+NYMNHXF7nXasXGlGuTC+WMDKueYcUUuxdzULcyZKUk2BM1DurrmAU2EgjUuAMdu6O1paPvGNdq5abVWskeLCCJVBuFHGB0gP1fs3aSHbr9KD916ma6+aL3W9JMLYvXcyrJQWRTcO9o6wrX51Fsn9INnP9YTLx7Wx0eZ31woRYN7EXLoFFjHjQp0opBgaNWKUtdeul2P3n657r5+p3ZtXMF6FuKRgd0kT7UIoiGfvvaGxmd1CF8fHBvRe0fO6aPjo3xRMKMpDs4rZALDuJLvMc7VQH9Tl3NPeJQD20dv3ad9O9aoh2va+SQ6uZfv9zjyOmixYAW/yuBgJcdOKynyDxJSxkJyz7wSvbJgkkso6AyMqVLKFLq655rz/AwyBVE/7+zRv3mv5cV2kwkIIVu3HmOV9fd8E/OABZH7OQdb/ucm9h8d1kvvH9ezbx7Vqx+e1KGT45qcbakoS/U0G9wnpOBQN7Wk+WhqetU6Tey6WBM336bJ+x/S5H0Pa+q6mzW3casWyn6ujcguiijkn4oR7kUUnhb9UnW4rCJyCamaXoAx7TywJYNlTMh4MuYm5Z0YHi4Dj4vu2IZMyJJdovCgupgH2JpFa6JHNQbL21Alh++zZw/r9E9+qdPf/4lmfTDoz6wIBDktsB9ArUXrtWD+cl+UchJ9b/CX373bdmrtbZ/Vtq9/VXv+83/URf/bf9bu/+d/1i76Hf+v/1U7/rf/pB3/t/+ztvxP/07rv/glrbzxMyr91zN8PnZkyTYDm2yKGg8cUitznWVwSFQQqdsn3xvkEmqPjWnkpZd0is/25559UdXEaZWsb55CpbxOibgrfPA4VnPNem3+/N3a9mccCF5/nYpVqyX2c8UeqZBTFNlPnYOlOMLuPLRvA+MIqOynyYOHOEj7lT7mHeLgY9/X+PsfyH99FNhFTGI+zm3Um4eYsI4fsVtkb7aTQtHs1cp9l2rHV7+svX/9F1p/x+2KtRuR596CbMJeRS8oOcqUtdUtgS2D+V0aJKRJBARc5LSIOAJqF8S6O8Y0P6vZEyd0+pnndfJXv9Xkxx8rzc6qfg+spTFT13AXNp+hDKmkafJ+2tNocr011eTQN/h8F8y1yHGzu8jd1My0Rlm3yakptdtcn4Etb1qAKeV9CoUI1cGTIkKhbkld5Ly+S41FyS5lSex8Sso+0qL8ktwfx+KPs+B0uQn8v7v+UeGutT+0dCHHY8MfSv7blE9z/2m2Pk3uj1lfrl/rLVHqcd129c8fQYXANgXpVgherSUzXQY9POhU8LrNSwoZQqemTOoM8iVywY5eZBlhzyf3HfBGATIpNxjDEVVgovjFJQNRJ8CxZoCXe6stg+BqrEHZQkSIugh550dHwfbAa77lOoANmWcISYA1RAGlrSuR18gfay0MBD7qWBl0ZD2nGk02D8Cj1jSQBGb/7q2ccQa5wodtsjuUQetocuiZmNeig9FlfSkiFBKAIdUl57VGF9taRsgB1oHgedBlmroFngzdsXv7oo/wViAOXNmHI4wIxAHzDR7nXgpR3ABUCZ4ovsFbn0myfBgD6biAa6t0skbNM+pRTQUzOQ/A6Rc4iBobG9fQuSFNTE7JLybm+AOcIeG3URZ8A9yjfv/ZcG+fms2mSm66ZVFgPrDSMVoYZ0jNMXHTT9x8Z4fP6cyLr+rUz36psdde0wLfGprul4fE48LzqS3ULep1zUbIG71jIXvUjgxxCe+GDgWe6gIBFfBQgVyBo6njp3XgyRc19BaHWP7T6Aaxw1NRSu61vGCAYVqaDlmGQM0kHra+JoL5BQ+biofM1P6PderxX+rwN/9ZB771Lzr288d19pWXNfXRJ5o/fkLV6VNKZ06rOnlcC4cOaert9zX05HM68k/f14H/+vc68b0fyr89uTB6TjyxmAsP1BxGbvDsmr0TLj0xh8JEZDsyxNJcuVrrbr5J6z5zvXrXrFWKEqlQ4sdtjpv42xNTmj56UgvElFoLisAWdBuMApxxKFSAhwQmSu2n4INuDx+wKl4yF3hx9Z8utRMvGuSjhZ8WYgkNA0rUlGOkzT0i0Kj1ImWaUVyaKFQdJnR1wNFnbcb01FqAyKhIUT27zsB8O2EYYTpq9LVdbMH3nrMIijDJNYOCgaXdQ4SSrAJa64DUH1TMSYwAVJCBbwSwfhdMtZ8qejS9ZoPGL7tMY/fcqclHHtTM5+7SzKXXaH79FrV6+uQXjoJrxS+qBl8fE5NzOnZqXG9/fEa/f+eoXnjrqN7Zf1rHeGmbnGnLZxYVm7Qi94leRCJK4bnSp058oDldYRnTzKB3bKSIiViCznrQ3THFWscsaDbtznST3Nu3TXm+tXBYDNSSKff2YVn3vs/btiGxVzxn8eG2qiyfrSJK9jtxrujr0aV7NnAItVt3Xb9dl+xYp3Wr+rgXlexLspTnXWhwda9uv3qLvv75y3T3DXu0Y8NKNaPNhAA7C4EnDgILbVq/SutW9/PBMUetCl9mO4ah8RmdODetuQWp4ANmgpeiUBQFBgpio6OmVMcb4F2QZw45IFA9wqdysXbFPWiaA5QpwAe+EZFlbBs1RYTWrurPsfX1em6mYoKO2vEdysUEI52+piZsSIVC7VbKB5tTM3PsEe9thBMQNQQy+YN0k3tDESrwHdwnzozO6t3DZ/MhgF/6tbxEPVi7qke3X7tT9958sfZsWaNGQ+K2w1pbIBTkS9gzJHq79b07cXhV8mK4pke6dvegvnTbxfrcVTu0nsO9Ah4GsqFZDk7HJ2c1NTsPydqyKblUVVIPB1SXbh/UPTfs1SOf3aev3Hmpvn7/1fqrh6/Tv//iDfqrL90k/0nj567Zpi1rmvkZmdATGYwIiTrCgenr+8/olQ9PaWhkBj8mkycmEsRS8cXHAoe387z0e93q9U6osqd5XhWSmn7+AQV7IwqM0isKBaAIhbxfAOjGlcchZY5USmCSmxDRcT20DcRQOQb6RG+ooCcOVpJ77z3AuAOvkLO8iEvMsWKuCZrxGpT3gA/O5jm8Q9VqSNqpPdM7ZuKTIeNER18yv96eBtdKIcepFMI8aCU/95yj2dkFLdguVGcn+8RJSU5W9pUaAApw64oSGSIfBs7OL4hUK9h76kB0nsfBCQpnabqC6/++Wy7WbVdu1ebBXkWESEO2IhWaY78c5MuRF987qRfePqbDPsQ6M6GDJ0e4BogTyVyTuNUkNdg/+7YN6pLt67WKA62Uc5wU/OScWjjRAIl5eL55TmFaMA2DZ2owESgKtAsEnLdShKiBFb3avmmNtqwbUKMs5RRkQErYtcxqDrcv271R11+2Vbu3rtFAb2luBt93EvmeYx8e5MDzaQ6cfvLcx3r69WM6fnZaC6khv6wHcRqsFAqeT4WkQvbVV7a1b+c63XPLJfrsdTvr+2JZ5DVM6HVhnhPCobFpvfPJaf36pY/1vSff1T//6i3906/e1mPgP3/hI/3urSMcRI5qbLrl8BXsjxC5EDnlpXzf9tV6kIPbe2/cp60bVyFDfrwP8YNITqFYOPskQDTdGsKNcsC26VzSK0PAA8LgeXkYHV18Y5uKebfq0IWvBF4ZgUeX29ShewzkQIgx84R8ZD5SAgEqFVDNzqJQXJkC00CPuQWxep2cv2HuWR8eOauX3j3Ml3YH9Mb7R3Ts1LBmpmfFllMfOephr/X4Ge9Nhe7C6jWa33uxZj/zWfznqCIAABAASURBVM3d+4Dm7r5fM1dep9nBTfVvfyJXEkCJ4wJIy4Bo6zAhmgeLmuRUgeQainxXcCZMCDd/AMwFObdLUAsFE691sJsk7zNfE4SUfZsPVUK/JtCiQ1W3JPaw5Uvr83lx6tBBHf/+T3XqsR9o5sMPlLgHdGXd22btE1tGyJM8qXxfYKbgbT5zeh3K/gH1btyiVRdfoQ0336pNn/u8NvMl64Zbb9Oqy69U35btanD4ljgkUnIA2JSN4il3uWFgeu5qpBatCdZjAilnsia1xsc1/OprOvGjn2nIX+jzmd73wwI5g40QpkTTwkW5eq02cdC26+tf0uBNn1W5Zh0sGPBFAZPcGFSXnGfWP2GTcJQsSy7c+/4+fviITvzmSZ366c916onH9fE/fVsf/dM/69xrr2ueL+3zfG3Ki88cnFcPDanjp9M5XOwXWrFjm3Y/dJ8u+8afatvdn1Pf5q2KopmfVWxfMUDO4mhSRcmx0btGpkHBn/177HkkL5Zp8BM9EhihdfUcuZaqhXnNHjuuM799TqeffkZTRw6qPTerPH/L4YAOs25RZ1zXUMG9wvfYRqOhJp/bGryfGi/IVwb4lqn4rDk9Pa3xyUlNc+joceRkEJjOL/Zrir1lIG6CMQnnUDyGkDxJYLkF48uhVqpbNNEy/ofYEsX8DmBbhu5QtkwIHSvqjE3JEFjpgD9vM5KyjPWWIKAZsk62Zcka6tYcY8rFsgFmyhJ0MRgdG85bTQ0oSyD8iVLzLWFrNV+ZF7Qh0dZgmVpalMh0kMVa8xeHzlEQM5Bpmc2g24PaRDqvh0munKd8cwPPum7Moo+wAgizydFA9x5mI+LM9BrMq7GavNwUqhCtaAnsUY2Zblv2b5KB57a7zDY/I5nCJvYEMtRNbTRLCEpkULdEF1nqA4l6RDA10mmD3kBHvZAL6VOqF48QFqP8FJF/g8TtfDEiiy5F4NESOLnJN+DzArO2wXLdWIzXYFFDvvHli7WmO2Jj5rnPYL4X2mCCe4PxZXCezjJ63gwX5sH6hq7cMtx2vPC1Xleg7s2rsWVt1u1kxwIG2JlCUwHqZLJmRR6FXJwjg/Hu7Gu85qccuXFDmw/z4xOTOjs0LPcVN+cI57eNUm3dN9Um3yT19/Z1DgWb6ukpVfJBNwIrGRAHpZUKySR798NrbmxUw2++qVOP/1qjL72qhXPD8m+1JR4UjiY/s0KsuDHJyrXnZFQ5YNUl0SFKS/UggxvGrjgOBVhyGGD0+GlAKTj4PPv713XwR09o/J13xJuMipKPWzw4/OFazD1D3h8oUAMLdMSwzAeoM1Qin39zDvm5M0M6/OuntP/b39HRXzyhcx98oNmxERXVgnpC6utAL/F53MMdo6zmVUxPqHXwiIaffF6Hv/WYjn7rOxp95mnNnzqh4ANUweSD+IPsYIJQUo4ogS1WbEZZKMISAA/Z5rbt6r/pRvXs3auq0StMEAsaKBKukFJamNPUybOaO3ZaicNgMR8kFis3J5GaPLbpyIQgIqkcWKmBPXvUv307B1r9+QWPMw+1uONWCFd4aKFpqOhxK1hgVPhBR1IlcLlA6KIFCEOo3h1ZClyqaZIRc2zTeKWMGVVdCrIlkQaGtVbk3aC6FHT44DxJtVJX330tr27pDANBqzl3XZYfIhHBsM4JCJXILEhMCeG2GpofWKepfZdr/M47NPaFhzR1332au/ZGzW3YoblypVoVNsi9510UQdyJl9m2jp+a1rsfDenld47r1XeP6T1e2I6fHtfEzAI6wgOO8B9RiI45V6qYNG6JA74R9pnjzAQ3eWwEPhoZw30CsQ2MysYSixWdnNXrh1BmimKcTt3euPIoki0lcPLAnIQPZiRl3Uo5J2zGihcjpbZ6CqmnGSqJK5GH1PEpgmlHqaGxBb32/nG9wvxPDU1ygOD7EtaSyEHFS77ElOV5rxpo6qbLN+rLd17Cy+kuXbR9hcqiJftKnTh8SLFx7SqtWdknUk08ysX4XKvSKQ7FTvt/lUylotEjlQ2p8GtZyDGJ4gd4VlaRZ5Xp5KseWCAp+AHLlalJnk+qNDE1o1EOHudahdq81FfCD3ZCUpALx7VtwyqtXolvYs6+soEkSTpvLXV+CRtBBzPyIdLkXFtTcy35t8iUg+vYQM2yoVACiQDDeVE0NMMF+8GhYb0PTMwygGdbzrG1Dc0itHvLgO6/5SIO5S7WtRet09qBBju9zZJW5JtsczNok8/EqXXBOveVlTYOSJdt7dfnr96qr999sf7ygct07027tXNjP4dOldASIXFbbvMsmpP/lLvFHkrkLTOIRcxvBTfQay7ZqC/de7m+8cjV+ouHL9efPnCxvnjXRbrvlm265fJ1umhLn1b3JiVewitsiFKyjhGhkal5vcqB4K9fOaj3DpzVNDkSdISJfwEXLVULC1qYm1eb+FNi1vAbzLsoxJ4K9fU05N+Q6m2W8stGqJCirAE5kU+ZZjCeeZYpcBUcEhXq7W3K/6FDP7b6sNPkAC4iJDLBNMUiApUclzgQlOfhXHQgGEfGyTsKJc+AXk4ffC2hpIJ9UxJLUQYWk2aZzwLzqjwfKLnijtnhU1hAzrEWpUS8Ae6YVvQ21Giw11MgI4o1KhWMEid6PhCkg14IdxI2RelpFlrNNbmir6kcRyGFBZxEoMULmg8FW+wV4TMZAqsRSuyZ/p6ky3avkf9ji9uu2qrN63oV6Fu+Yt524/U5PjStlz48q+fePKaPjgyxnpIP9z86PKRzE3M4dbU0c0zgoFs2DOjyPRu1mU1Z+re5nQzVJeDXmFsPgHDwpeReLqYZhKZ78wt5DgrkEFk7uEI7tgxq/WC/SvSYMn1FjioFKol8BsQ+boIDfQ2uAROVeQVoidAMB+P7mZP36k9fPKAX3jmlM9yjqpwrKe8J9nhiLSouUl9FQtdQcnCyeV2fbrtmt26/Zrt2bxpQoxmqUpI/l4nIfT/xoeNRDhmfeeuYvvvrt/SPP39V33niTf34t+/pp09/qB8+9aH+6Zdv65u/eE0/+O1bepX78bmJeQVBFsRPFMJkjv+SbYO6jy8Lbr5ql1bzxUvFHs33MHwlwLLZrxXqAW0owl0hOXdBz/wEFIDsIwpkspCCHwSzmdyrW0KKIBZ6ddj0BZCryXmQZNS0RBM09bhiRIUAqZbJjFTj5NgIoSDUpeEHtQTRU/KfWw+z5z44PKzn3z6ip189mPN1+MSoxqdm1WLfirwl+sT+r1izuWaPpgbXa3zfZRq/7Q5NPXi/pj//OU3vu1RzK9awXqESeVGYndhlDqMeMV//cgIDang5CQjUNdwsh/AM8iqgVssRdGAtECuwXHRwhtQkhuQTUVCqwACZLJdMw0ZeWxvJ1s2JWi9LmsEYsi+1mJ/X9P5PdPyxn+nEP39PM2+9Lc3MKiJUYMv3tMLztRprXwEJngSBPIvP7GGaiMb7i5tPBfhelNBP5NS4aYbE9aFsLxQBlIB79HMFd8+yCwGAGsrF9tSx6akVUFsT4xp59VUd++GPdfaXv+Xz81EV+ChIhvmIYCaAIue7WLFK62+5Sdu/+qgG77hDjY0bJPYAAjJYx1BnSJQljBmKDQBNCuYsA/FMcnh24je/0akf/UhTr7yk4uRJtT76REe/+wN9/Lff1Jlnn9XcmTPosjlFIU8yoBsMJVrHIClADaL3Pm5u2qStd9+pPX/5VW28/241d+xQlL2wiasolYghIvJYLuAMwEwrQJFj1K2REZITiXwQDwRapzNDBTURm9fMe2P2k4P5P6U5+9Szmj5yRBUHg2L9sICl5W0oIiTPgz5Y15K90eA52uxpqoeDYOMF8Zbw6Egfa4Kv6akpjY9PsO3mlVIoVCgHo7p4BpiUYTnD3g1Ri2VWpKQCkIkGeB5W7jtAl9nWtZLtm9YFqxm641pOWUcXlIpAE3AB2Wb/gPSvEWzDkE11HWaPQZuArnaAGD7dRXeeCOVKJrOuNZZDZtJ0aaD/3dU6fyhsqsGcbq/sW52yRO0QcrdETXncbUwHqF2K1zHLeCPkfRLZfrdVHukPSl7fcL5ozO10WTzjzhIM47bt/cfQ/A6HUfYsaJZSLsFIGWTrNP9GjZof6BjolJ8SIdW4zisdl5m1xLBwd2Q8Ty8TIjx2KF3NTD6vMWc5nMdcHISyKW4S529Iay4K1QgkqhRSBtUlOoPMq0l/tLWMIQt4lUGiA3RUj+iyUAdnuIQxcLWuAdydAfRTa9a1AGDcsCgIjTtRPeziToihpl7QOjCDyba0tCamLAdL1RJQsWccrFPNVSdzUsVL2wQ3xyEO6cb5Zsl/YhRR5CXhuUqISQU33J5GU/39ferr61MvN9tmo+TDbalc8LHcan6IwvDNJvHBfmFyQufefV+neXiOvvSy5kbOaqHVUrID5Cr6ihxkPQxRobomRYQRAJzWN9+aQptEnDTQ3WZ9cNkWHKMGP6j9DSWPMvXAi9FRnXn6dzry2I80/fbbqvgW3jMuEM526OuKjxpZatGXoFMtXzI2FNAgqT01rZlzI5qfnlKQnqKnR2XZq4iCSz4y1HNg/dAVN5lCUslDKk1PavK9D3X8x7/kcPB7OvfbJ7Vw4piCw5NAJlcCrHEQqml53gG1xJJ7kXnsFQMr1X/F5eq/+nIl8Bb+4KhNbzCeWJ95DoMnDxxVi0NNf2ggJCdWWFSE2+wl48FeKKLjp9lU39at6t+1U7FyFXalNmtp237Hq1BzbAbQfBsiNGHCQ6A7gSypgGLHYSEG1CyLt8yrQ7GOI8/CuWE69EhTzRXSuadJ4DaXPCn4omQa9NpKhwh9qaaMuu36zLIdUXcJfQEhR+eolUeW9wtQIv8LKjU9MKipPRdr/PY7NfrwQ5p+4EHNX38rh4G7NNdYoQX0vf/5vCOH2ML4+HRLR09P6l0OK15+75hefveo3v/otE6cmdD0TKWub/cVilVKqiOgp4oPWIKeyUgLJLEueR2MA96DyjwRN7OzntdV3UIgcFzNEnHK/MR8IUR4lcJswPqGWjfhWwAUCAi74tNxmlexn81f0Vtq58ZVuv6y7brhip3auHYg2xI+wr6AFE2NTrX00rsn9e1fvqvv/na/3v1kWNPTC/ne5XlV+GrzctVm0zFN+c8Vb7hknb50x14OBnfr4m2r1OBg0P+GTLDf13BIsWntSvmggwCVZxLGpInpeR0fntQIL3VtFqQoChVFCbMjACY05HwYQrkwRWdTmVVj6pYCuY6YEnkYnZzV2dFJzfJlTMUeEUA68SPUQ6sGerRz82oOEgbkQx3r5LXCrmOlQ66W1fISqR65K6QKXz48mScpxhnWfNoCC74O87XKXpXnCq0sS9qGTgzP6OX3juvQqUm1WjaYiJ3rdClQ9XO4cNmuVXrk9ov01buv0H237NZ1F2/QHg4eNq/u1eZVvdq6ple7N/Trsm1rdNulG/XQLXv1l/dfrb9+9Go9cutuXXnRGl0N7Nu2Wiv6pMQTQtNTAAAQAElEQVQhhuc7z3qOTc9pivVocShHyDATsREH8TbL0Nb1/bpy72pdc9GgLt+5Wns4WNw82CMfTg40Qw1irSpnrJCi8FWhWe71J85N6YV3T+nHz36s5986orNjM+Sq4P6U8MEc2SMCvE8X+FJmnmek8xckMCJUiALeIFcrV/Soh2ehTMVHAHDxFZJxOjnRGUeT/SQgRaEWe3u+XWiO/NrH3EKbQ7u25hYKtbkG/JJhEL5S5biITx2AZjoB05ETroECXh8Hdz2NhirWvLWAjkJFWajAZ8Uaz/AyvgAgIOuiTJeYu7skxAEHDRCuxz1lwcFlqR5yjhTV/kTvmphr0gLrZZ9owSASfAXKvRx2rlnZx9o2pAhJNRSBcWqbeflP6dtVUipK+XpP8BJWm0Ul/zn4XTfs1h0caO1kHzXKqEMWEui08TvE+r3x8ZCe5kDwrf2nNTXFXRVbM3xxsv/okI6cGiWnzoUo9k/cTHWAQ7hLdq7lcHtQfb34xp73XhCje4Sp+GMc5E8q8pgh3kFzDdpCEe6x6571Zvo896Ut61dq56ZVWs0+MQthWRKRbGOcQ/dTI9MaAhbm+bKDuCxjiLBk0jjXwZv7T+iXv/9YL71/Wuem2qqiwR7BH/s0sfbJ1rIujSvgRPX3iOtrs26/bpcu3r5avT3M08HhIIuQ/wVfE8PTeob8Pfbbd/Wz5/bzJcxJHT01rrMcPg6PzOnE2Vl9eGhUL7x1Qj98+j19n4PBl949oXPj8wSBMWaV2JNUlRwEX7p7vT533V5dvGujms1Svn6yP+J079ismIglDE6IATsiJnHA4tmH885+yL3x7MocI1jIOapxTGckcFCAOSegCDG4oJpn+ZqfFFaCkLpyjokxDFqodolMArVBzzWL4j/j8DxmC7E27Bno3Do0xMHpOxxMP//2YT3zxgHyekyHT41onC+GWp4jH04RlfXazHOuv19TmzZr4oqrNXHXXZp46EGN3Xa7pnbu01zfKlUiEIKoU5WITaYQEj6J2QSHWINb5eJ8GLGIsgY8akYdgDCBcuYzF7xklkXSMgwRV4QTGu7cW1pZym1axNQpNT8rpq4OyMKspj85oOPf+7lO/ON3NPXaa2pPTkrEkzWcFMREyWPoHnJrlGUyqFPIidg3PlQyiAPCGio7BDpy7rAjZYvQUwdL4KoLaEbo89o6DmybFhGaHx/TuVdf19Hv/0RDTzypuaOHZN8SWWYNnUPEVLBf8a6q0a/VV1+jrV98UOs4EOzZtEUBTxFUg+TnvEgQqXdnV4t9XmXPzwDHzyEf9p159hkOBH+isZdfUjUxxruN1Mv9sDp5Iv/m4MG//QedfPxxzR49Kl9POFO+7rhfYCYP3TNNdxdAqLF+nTbdfrt2/9mfaMtD96p3127m0sselMI/xC9KoSI/PwQNB+qWPBcGDttzsHjOZ9ehGeYDrnnoXPO8FYeA0x98pDM/f1LDzzyf/6y44rnl52BF/Fk2+7PHAvUAlCllKe69pRogzWaD+08TvKEg514TQ0RogXfQSfbbBO+n8/Ozsu3IFhygITAIaFkx2cNOfwHXnEVI2dYfSphiYLkd/KJ8Lc51bIonCCTj/wZYxvm1mHHbde4Npp0HWeA8yh8MHJvhDxgQlqvXPk35NOnlNOMGDOS6HM+E3JhqyINOY+uGyMmpicYN9ajbRgexdAd1Z7ITkXtlK0bVKV281uqOVMsx9LWcF4m1ULdYGF532O1NrnGwLN9Zy+Wy7LtahjbT3Ri6Y3oq9/dQ5DAYdStyNunEG5aRlySR8SD7AV+UM04i8sspO4QQaT21WiKPc2OrCNtIBsYMPZ8aHEGtl9nwkACNDMYN4aYDCY4WIanWrvsaD7gGj2pAKNfwCngygXwOAL57c03qzCI8doOcOwzCQcD05WDdDOKmBR8835R0fkkYSJAWATkM4rxDhC/Aul0ZUWrf5IiYTfc4A2MBpnVB2Sajbg/fMpipq8c1JtMTY4NcUMvxGO8g2U8Hz+ROkxIcqjuDRVJX373l3EP0TXByelrDIyMaHR3jJtlWyW60iLAhmqIo1dPsyYeBfb296unt4QZbyjdY2FQL1mCzfgiKgnmek5UWpiY1/sF+nf3l0xp+/vea5ZurVnuBdCQeLpEB8VytH4EtKwOBdcefmZ0mIlQAVLmEG2QtF5ZnbF6474wLcNccWxG8ghPXqRM6+dundPLpZ7UwNCRZ1na0VGzDpLzuDm6JRfzmQrAzHjZ8AlD/ls3acdfntPXzd6iHb9ZE7hocgJR8QPHLXR1Hsic594mgEw84v9i0eBgmFqytlqZP81B/5kUd/u5PNfT0M5o7dbqzf/HHh5MKAJNdu88IgxwRvVISyYdcqn/bVq244lKVGzdqIQq+pQ61FXgJLeCvgjY/Pq4pDgVn+aYx8aCUbdiY++xAkEwQhd7z9csZuWyuG9SKPbvUwwcI22o7NvTaSBIFMwRhTEsN7NDB8AcbRvW8ILkmx23EAB70oVABRITkHlDGGbk3SDJXlM4QLCkiFGC5GrFN04xDjAj8Z0QJPAvTe594HOH9CT9ZLkfBIDqgrFORv4o8+INqvt+ynlWUmu1fzQf5izRx6x0af/RRjXMgOHXTZzW79SLN9awm94U4/5CSVJBL25iabevkmWl9cGhEr713Qi9zYPHeR+yFM2N8m+lrJiRiokGPKPEFJZMSeMrzy1zVJXF9AdDrcYU7HDJAm1bo2oJyCbgSY/tIoYiQSwRzr1EPFVFLdgZowYTmsWPIPfvZe5BA2Y6VqtRSMOFmKa1b3ad929fq1mt260ufv1p/88Wb9OcP3qQrL9mu3r6mxP4KvuFVUUpBntTQ9Kz03qEJ/fCZT/SPv3pfz79zUmc4DGj5zQu74R0d+GH/Vcx3YEVTV+9br0du26tHgct2reZQo61m0da6Nf3ayAEknxflMHGCm0JtBsPYPM7h68TMPPMqzZIUiqghKRg6H2FMLhEhhCVipZHYsYpujkKiirE70Uzwkn/63IQmObQQdFFCkVuxjit4cfdBwvYNq/KfOueNwrzEvFhN5Kgd8UAvIiDUdZHPyrMt1cveapalIjoy9BGhMFMhH8jMdQ+PyHdB7FE0OKiSXvv4TP7Nq1MjsyrZ02URzDM5jAw8ftXXCO3dtlL3f2aX/uL+K/SNh67Sn957qb78ud3kfYe+dPtOffXze/VX91+qv3n0Kv37h67UVz5/sW65arM2bVjBB/bg0GSAg72NWr+6X5EPOZTXYoJFnyBXLV4SKtYmkZuUcyAiF2sp9RFTr+dI34hCjQhiBaAVQBXiuVZpfKalw2en9PL+If3s94f0vac+1G9fOaBjJyfZA4UiEMSHyJu8mPjxPXmUQ/gjw/P65NgEMKb9R8b04dExvXdwSB8dn9DINPnAL+kRRlSBJ9tKYSuZFoFtA/s65fw2NcXB3/vHp/SbN0/p8VdP6InXTuhXrxzTb145zN4+oUMcxvqgrWBesrpcsGk7yXgH4GUMWgHP50qHhmb0+v5hvbX/LHGOaD/xHjgxroPcW4YmWhyQcS2qUuQ9VUnMlSabqYOuUeE4gF4ulFUDverr61GjCPIrRdSxJCbuwwyWSDZXQIdpAbqUD6FWW7e3zC7yOpLnhCPb9oHv3FyL9/eKzBTyfIN17tG8dq7v1eeu2ak7rtqhi7asVD8HjHLhei+4nxTYGOPw/s0DI/nfcXuNQ+yR0WlslCoV4sxFx8+M6/1DZzQ0Pqf8zMW2PF9iKNkfuzav0sU712lwVS/WMO740VVgPQNR0sORyV2ICCXAxDAfSMwgKSSgwo8PGrdtWq0t6wbUx43PNNw68+gWcs6Ocq954a1DrNdxjU1xwCbSRHwVkIxXynkdm5zjoJ7PUvQVfu3b88lzURIkpKl2T0coirSgbZsG8n32yj3r879pmAggg2UU+cD/7Ni8Xv3wlH7+/Af6/ZuHdGZkRlU01Gg21eCAuShLlQUZhTYzX+rw0IKefO2IfvbsO3qLL6vGfR8jXhGHzTp2/3boVXs36dqLt2qQ+23F5khmdoBpyeA4Re5MDmys6Alt576wZbBX/Y1KwSImdM3P5iOIOo9yE7SQsuuMM+4KBIhtJjz5vmGWoNlO4DjHQxPBWqou1rGIfHPr0ukjAoFQROSeJuNZTDUtkVvbzhvPMUMusN9moYfYlx8ePK2X3zmil1jvd3iunxwa57nWyiqlc5xC0SaWaMoHgJMbd2jsmhs09sD9Gn3wQY3cdJsmt+/VPIeD/tIg2GMFc8shFaQgahDxBKDMUF06eDAySG67gB5RBDTnKRFHzRdZCqiiuAdCeRwBIsmdsVBIQN2KYkyKqHsw1SUcMZ9B7ROo5jRz5LCO//SXOvqtf9boM8+pdfaswj/kpCCnBbnMkBLxCE4HsF0UoVwKEmBAR+4N4FEWiiiySG4sjl5EKKIG08GkUKewaPhcXEfnxvbwPz88pKEXX9DRx36g00/8RtOHD3IJtoGwVDZRYqUAq4AW704DV16prX/yiDbde4/6d+5UYVtd3/QyKPiRgg1lS2RGhno92MH4Ni7yMT98Tmef/x0Hgj/WGLG0ORCsWLP8BR9y/gWI9shZnXnqOX3yzX/RsZ/8RFMHDyr4ci3ICYYV3fkx1ejEo5CrcnFMyPau26BNt9yiPV//irZ+4UH17btEVU8f8/XsUpZPWUEidAlKdyzbEEbJjMAznWEEMyTOCHoxS3Cpg0s8+yvsM+eZaU2996HOPPGUzv3+Zc0OnVXF+wnbXpWdYQtxYUZGI3ILKRRlIV9Tvn/18PwqG2UeF0WpCAGRfczNzWliYlwTHA7OLywQaQLgyUBsoliBMRg8ZpHjRc50ICIUgTyAUZTgWSYEXXlsutfPYFzqMOnUKVYxREDsAjzrBAxD1r0Qz+K5kc0SIXEyZhDsi0y0PagEQ0UCG0QJCznzgGRIzAOe/cCRS7c3Lmwql5SxBG44XwYX0JdqyrJBGxANAq8hqZZ2NDV0x+5rWUSW1VrKrSW64LFt1YJLWM2vqeAwPD3Pr5uOgGa8pot9XHs1GQ0Iua0bWEHs1iFTYJmdzdmGkaznXIbqgmHTDCbV4BY2HSmXkBfFMoYC/IIKmXoesTvGiOmdzmiOJSM0Tg3dp9SugSWWKRfaMW1JwtgfUkz9H4XlVpbj2U43iE7f6TLLzaI8CNUkLZfxAmXiv9Es1/lDUSxTu/TAQ3QH/0f3nQ2waPbC8SKjg3QCYW9lQmcoQpRLd+zwbcpjw3kbw4JdYMdV3FmnZmZ0bmRUI6Oj8g2xsLJlbEgFN9EGH+p71N/Xp/7+Pl7gmmrwoCjKUlGEIkI0cjHq3j4dZ+Kh056d1cSBgzrzq6c18vQLmufQqVUt8FxLiCX6CsAZZrLusqYmJeSkyD/upSIKdUtEgPrSzB1N4oLuACxzCiyAQodNTdZxgHxQa03NaYEXzzQ/B6euvgH7wvbIYr4TdHvTaki5wLC86gAAEABJREFUS8RFQJJtlqFi5UqtueEa7fnql7T5/rvUs2UzfiuVzLlBHD4Y9I3dcdV2kyryVOEgsR5+qFcJDgHPj45o+KXX+bD0K40+//v859ahitAsoFzAcu8GFbq6RQiciu3GqkGtvGSv+vfu1HyjR/MoLajQgsLHKKo4zVrgwTh97KTmAM3OKbofEhLCQHTMahHBtlgHxuWKFRrYtV0rtmyR//FnzwGtHIJ7WQ5x4ylAOjXCg0RWJGNL13DkcZFbaVEA1INsA2O1VCYiGWYxoGfkQeQ+lmjMAzXGVJB6HcCp9m3JhPGU9SBSU6JhHBnAGQddF4R8xcDg9WMJ1W4OaHbLTk3cfLPGOAicfOQRzdz6Oc3svFQzK9ZqLpW8ACcsFir4oGLMh4Gnhqf14aFzevXd47w0HNY7+0/p+KkJTU23VeEgcb2hRF5TBuX8BTgB1IHmyIwm8wDvJQSgJ6C7d4wzRDAZjAJYIm0dnkJLlxl4BBKu8EkWESCRZLJxddipsz9tF2OsfKLjwyMv8P5PJTav7dXVezforlv26mv3XaO/evh6+it1/637dOcNO3T9Zdu0ft0qRaOQ/OENUCpIcym/pM61mzp8Zk6/evmwvvPk+3rmjeM6xkv1/By7mcOkwI9U8SM+WEq9vQ1dumtQD35mt77w2b26cu8arVtVav2qHq0Z6FFRhHKsoTwFHwKdHZ3SyaFJzXBQEfCrSnUBl6U86eUALQHmYQZ7Uh6qUyDaRL0mBaxCk7OVjp8d13A+qJBsTpTajmRX2zas1EVb12hwoCkf1Du3UuIHwUg0nVrQG8JccGrAT+Sj2Uhau6pPq1b0qkEu7QcxeV6eu+89kxx+TkwvqI3JQAamHFBSQ6c5DPz1qwf03FsnNDIxr5LArN8mKRWbq850pb6e0Lb1fbph36AeuHm7vvb5i/SNBy7VXz10qb7x4KX6ywcu0dfu2at74d1w2QYOKlaoURYcTlVcC5VWcyBz6e5N2FipMseech6nZhc0QXxeI88pcG5wfBGhUF0IRW0aH6LNcSo2OT2v0YlZnRye0oETY3rz4yE99dpR/eDZA/qnX7+v7/3qPT37+iGdGp5VOxokrpTQtx8uiQ4utVtJB06N6+cvHda3frNf//DEB/qHxz/Q3/3iff3t4++zBz/Uy++f1jj+IkKJgPJaL0bmpELMY3pkoihUFA2NTrb1zOvH9PePv6P/70/e1v8P+C8/e1v/5Wfv6pu/eEvPv3FYY5MLCp61RaADhB14yoEtbEZnPUwyeBsMcaDz21cO6Vu/fE9//8T7+gdi/ebj7+nbT7ynHz79kd74eJj911YgnHzD8oQ7UFvFksd0eRGUFKxVuyqYZ0vnxqY1MjZLbHPMocX6tOUzoQUOlqt2pSICEICDIvG5odCGwX6t7O8xEWspA+HThxba4lpriy1V84mpwUHBtsGmbrtmm+66cYcu27laK/vKfF1XFuSgqERulmfV+0dGch5ffOeohoYnhHvWj1VALrGmI+Mzev/IkE4MTdf/EVMSfg2JGKX1xHbp7o3asXmNmj34IMeJNRKAhBS+/1heUqhTWOs8gBDgdIleGZCXCW2t7G/I1/G6NX0yi/SonULJ9zQVef8fOD6i3760Xy9wUHTy3IxaCDlu576q6lz19za1dcOg1q9doQY5TXzJqJwNT8ZAWHnNLC85lsS9sL836fJ9W3XtZdv5EqQPIQnzaFoHWXI4wTX2Hl9CPfnqQb394TH53zr1YWDJYaBNeo8YxP0kxE80sN+r4UnpdzyrnnvjgPwfE823Krj4FrbxRNq0Zf0KXbl7g3ZsXK2yDPyGBMN2VYCLPQI434nevy21Z9saPXzn1Xr0zst1/cWbtHVtn1b2FPJ6J9bdGyWxtvakXDwPfNqcAf8JBynjyjGJgkRHJWNIQaRaDHF4xopF+SCexMhUURLAEDlqVggvUW0njFvCUPGZLykcI+tU5TUMBWvua2RoZFofHjzLc/6IXnn3MF8AnuE+O625efS4/zbKhqIqxIcz7k3N/KfDE9v2aPTGWzX64MMau/cBTVx9o6Y4MJxvrKhjCHIQDjDRGIgRTEaXQ55AFjRXeahuCcQTs67HVqsxWuZLRCDK/DhfcdkokDHQuZKXHCCWHZFtGpTpUNh/cn7aC5rh3eD0E0/r+N99W+d+9gvNfXJIic+lJfuktH/ymXOKTjC2F0PtBgybQf6KslRR1hBcw2w8ZX/GEUO1Ew3+VQPdBZUo2WsJcPyBPV9zMyeO6uyTv9Hxbz+ms0/8WvPHDqvgi8hgbdHAhvNnKFg7aYFraMWll2vnV7+grQ89oIG9+1T0ch8kVoRzTSIowyKNMdV+8z4m4MWeHMzzrnbu5Zd18kc/0blnnlc1dk4l+okN305yOlFNUELV5LhGX39DB//lezr+/R9oav9HSnyJWpCLxPXsm0HIsjkUGjvudB1UWOoZXKv1N97Ie81XtPtPHtWaq66UVq5RFQW+BCSdXxI0LcYibOQ5SGBSZroDunjF3CxjkmkV146A9vSEJnww+JunNfbGW5ofHVPlPYPLRG+DeGMWi2YxESaz9AEUavA5u9ks1WQ9yrJQwfy7gBleeebyoeA0h5AtDh2zMXWKBTpot1tO6uLd3jJd3LklKpM+FQKqgS5X47VOHp7XLNk8j/xvD2y0I+UttmzYodZd1349+tei7krUfW3vQu2at7xNi0mtNZbz/i3cGv+2hwutLHk8j2Nj5xHqgcmGenT+/P913zXXuoZafwmrx5021bKd0WJnaW7hec8aN8OPeVJWK0RmmdwNzJMzDwjBpaFFAQFo1BqHl0IB+KKqQch0ITLuC89gE4Yc5zIb2Rai5mEs65jmKLCUa8CsQWC1iDrFm9pgai2z1NpNR8wmu2jdh7AV2aU8h7yDGecea2HtGvwbOVCyvLUMSKpbainBr0Eu2Q5SuYcQQFcwJ4GxaedBKCIkqsHiuqDkBxT6FjE/A+Ocf8t29DOdsXvLgi7Vrvyn9YtS1nJm6ZGrsSCsyBK2mxEa4wZzaqA1AZ6rb6azs/N8uB/TyMiIZjm8Cx6+KsgqoiJm3zSbfFPc29fLB/s+9fb0qKenyU22VIlsKGwqt4uY1w0/FfG1OGibOnKUb6t+r6HfvqjZw0eU8q9/1zsJsazvxvd2QQis5b1posE0bNU8wQ25FMTnvmvJQ3OW9zyuPB3AHNEn8bmUZWnLf0ZbDm7Qxltv0cbrr1dzzaDNwRM+lAuucYsHEMeUwwDPTJruS6rQiAiJXvTlal7kb76Rh+eX+GbwTjW2bFNVFqr4cXqEaIVlznloybdcElypDcW+PEBMCxOjOvfSGzr1w19o/PevqpqeUsEDTkWRY+XpiAGCotrKhZCwV7Bu/Tu2amDPLh7kA/6sqTZxtqOQf3OwMs4LxMyZIc0cO6HW+IQiQoEP28umaSKgCaA3HVRi4Ype9sf2zflgsBhYAYvZ8WEq8I2aslxXh4k5j1ocd9hySZkcRkWbr3cGoLSmKDfJXWQUF9wvQi61Sc9YioDmChRAptILyPmlNy4MWDTjBJbXVMpDi4jiMBJCuEW6Ups5tMF8D0oBRu5KPo0VZZ/a67dr5qrrNXnP3Zp56EHNffZOze25QnOr1muhKNXmA619NtiIVF4E2jrDYeAHB8/plbdPcBh4lBezEzp6YkSTHNTYrzwBIiK8es2Jqa4hwsqgFJgF5Chrbt0mmeo5WDkYhRlJigCjyiXjDKiwTKmBcUQoGEWEIgJMdb8MD/ET0OWSGAF2Cs359kHPVl4Q7715r/79ozfqPzx6A4dEV+ium/foUg4JB9f0aBMvf1fv26Q929dxr2kyk1CUjQwJs1XFjgL875EfH5rV068d0Xd+864e//0hfXx8TNO83FaV2JLIkY+MM+7pKXXxjjW6/8Y9+uLtl+n6Szdry7p+DUD3vTuxJmiowMcsB4FnOAgbGp3WQn5JM1WKAOQmFFw3ISkilkACl5xjWmKnha8IaOCunoQBT3MLoWNDUzo5NKG5zsu0iMOKWYTFXr+qj8OQ9dqxfqWaRZt9zmRg4hVfYYv0krGgrSEhl/CZ5Hmt6Cvl/+Rg/Zp+laWgA8QVdAW9X+SHxqY48JtRi9wqEGJ+JFGpHVpohT48MqofPfeRfvvGCfnQwocK1hfXgUhy5LiTAuIKcrpxVVO7N63QZbvWcAC8TlftWaeLt63WZtZ3ZX8px0F0Wb7BfbEsCvl+3Nvbw0HtgBoIYI1UlJpmDUYmW/kQa3q2LR9ejk7Oa2hsTqc4/PJ/tHDozKT2HxvTOweH9er+s3qBQ7qn3jyhJ146oh89f0Dfeeoj/QOHgH//+Lv6zq/f1a9/f0DvfjLEoRY5LXtUsMcUktgz7oPGU/KeMO3YyTH94rkPOEx8R9998n1976n39QNs/uS5Q3ri94f15v6TmphaUERgxDW5sSqQrUhmmc/90mjBnL3XDp8c1dsfndEbH57Sqx+eBM7o5Q/O6pUPz+pj5jQ9l1QWTRVRKgzcQyIKSaGIUC65w6d7aOfGp/Xa+8f061c+0S+Y609f+Fg/Zv0ee2q/vv/UBxxintAkp3gNBXulYt4dEDbYdxCoKe+fxDjw59y/9cmwfv67T+SDxZ/+7mM9/uIBPfnKQT335hG9feC0hiemVDlxHOgH85MKFcQ7wGHgmoFeNVnXAns98JtACS+YwMx8S1Mc5C6olCA0YkHb1jV1+7U7dD/3h6v3rGVflFgjPp4rqdWWyxx74wDX/TNvHiWGgzpy8hw7krn4voOfKm/UyAeOB4+f0yHWcYrDeOtmwJf7gd6GLuWec/nOjRrkcLogiAi3hUSvQLADiSjyWNBE6dDBFmvNqZCotG5lD4d5K4m/VxE1J6cZab/YTvm3V0+Nyb91+t6BM8xhhD0+jwhzdWW/VMiuIMZdG9doz+bB+r5VtdQ9IJFznsEKNfiaLPkicgvX3LWXbtPerWvU32xgiaV1a3m8tMnlibOT+v3bx/TSu0e5D8xJrFPiWqgStrJsKOg9TGQ4oWuoOAg5Mzqjtz46rk+ODmtyrq3EHJOl6alaPdCjvdsGtXvLWvXxOQEzBFAoyGuQy6LAMrgQ9rN3ZX9T11++Q1/+/JX6q0duyP9h0JfvulKfvX6PLtm9XusH+9TTQIcYKmJP3H+U7BGAFsYN3gPkDknVpai7DgF3eRwd31IowiCBZEjhzo2UaaIkwLbpcMNcQBDJOPrJgExEyD9w64qAY01QCYtnVZtD6imu/dN64e3DevndIxwUntYQzx3fk52LBrkpE1a4L7eiqemVazWx5xJNfOY2TT5wnybvvkfTl1+r2cHNMl9JKuw36rAYKjGuQaqgF8ReCA54BA3xOEBj7jMwQEyGPKbpikaYaYDoCqpMY2Ccrq71IHneNYFlSvZcAyGY7L1dQfEwpQVNnz2p08+8oIN/910O3v5FYy/9XvNnzyhUqWiwhkVt1+jPv1oAABAASURBVLpi7XNOSaj94AAyFvGpZTFljdwoixj1PskDZAM7ttUdJ3xhSKkoFCUH4PhcGB/X2Ltv6+TPH9fhb/1AZ37zFF+gH1fgO7gOLG+f3MEU3Me8flXR0MCeS7X3y1/Qzkce0uq9F6vgGReiRG6NaBGtR7TESZuySGIAMC3ha35sXMOvv64jP/65zjz5rOaHzsIPQg95fS0GQc5pla8HsJlJTbz7ng4/9gMdfey7GnvzTVVzMyoa3A+KQrbrPOKyrg7IUI8k4kiMi5WrtOaaq7T7q1/Uvq9/WZtuvEmNAd6bzJMUhElrcSW36JkYYUSLhZQrs6HndTifzVyIGZrnApbH1fioJl99W8O/ekrjzMX/HFV43VQXxC9AZBdAcDsrgYaavMsaGsy7LEsVzL0sC3glKUia4R14YnJC0zMzygeDWiopLXpQBDiQgEWJZXhaIoIhK8B8IIEu8WFfWJGRYRnd8gZZN0MoAkAmLgCGVKjwRZf9oey1ybmGq8yD6R4ei6UM5gHWocvVbCR1PqTOeIkaVgJy3+EmjHYBNPvwOBvOMjWWcrdkS5lXj91qsVh7CRbJfwQJ7ASOlzSWYYHX8wAj0QE6S9LlimTuIyyQUXlfY54emul0eYw/UTykk8wTU7eR5IbBYrUXA4TMcmOQgp9Cf1BMFixRAnDt9sZxlIe56cjV9Lqt6TV+fps5uTmf7pHJBuOG5bjHhprm4A3EYeKnQC13PiOItNY6n16Pou4+pa05XmKYHQMJW4w6rbE/hATJQHdBtUXDBeT/PUM7MnyqjSVfS9inCv5xohUNSCy5MWaA2KmLoy5inS6wMStupnN8wz7Gg84HgjOz02gGHyjYhuggwg1T3EQb6uvrUX9fv3p6evLYL2zcT+Vik8Xy7KNruru0sKDp4yfynwuP/Pp5zXxyRO3WjPyB3teifeQHeUfBK5v1PAbCdiG4N6R8sdVSWQ8eYlyb6TzwSwfPcHHKnqGBUImu4yzKgFbxAKjUWLtem+68XXu+/iWt/cxNKlat5OGDl5DEhcz9jXFVA/p+QCW5JFnEWA2hiBCNIuqep4yKwUGtvuUm7fjal7X+vvuknTs4gGtwoNQGkloSD+4aEvoJVbzXc+Hhj2OJh7pYq/nhMxp64UUN/ezXmvrwI+iJ9UGBuMx3PurMZBaWbYmuABJAba7lQ/n2LWqsH9QCyeEMS+0oialQKwpiCc2dG9H0oUP1n1J7gYgL1Wy0NoNd3NaxwrEMXZDw3o3r1bd7B/bXYgtp4rb7cIyLkE1JtoEuUkaBBECGTmgZl60k5QI59/ZrU7YrI/BrXuro1CNh2wqmhjnJIzTonStBs0jKfcBQDWHLRGwmPLuAKxalw5fknBgcqAWEfNGrhTXrNXnZ1Rq+934NffELGvncPRq/6FpNr96s+egT77xqd3PCh5HZuUqn82HgsH7/7nH97s3DeotDgaMnRnkpbGG5lIqSvmA6hbwl5AR0Ab+R4yS0BIgSANXhGfVc3ddchOqB8nzEWC41kVkgZjy4DwjrrHXHvjrFXKNd+8aXAHtUodmVswvHUBF8yR7ZvX297r/tUj3yuUt085VbddH2QflPEv0hTRT/Vt9lu9fq2ks25z/vDa7XUKEC3bIoFBFqE5NtttnAw6ML5O6kHnvyPf3g+YN69eNxnZtsc5AlkWrxikpfkT+pp1lqz5bVuvfG3foCMVy1b4tWrmiQigSf64lrLdhzM3xRcvrcJC/HM+gmeS4Gz8UQmSKJWGjULamLQLdMMHacBtBcCR0PCdUCn4XOjM7JvyXkPxmECk1A1ZFNWtlX6rKda3XVRRu0ZmUTZltRIllkkdxYOvuwccD3VtkLB9Wp3dKGwX5dsnO9tqzpU5N8SsEPNpLIrDQ5Pd/5jcWZnFu5hIgjqUptaKHJWXFIdYZDsff1i98d0ifHx/kSaSHLBEnBFLiUc87+bGOjIpbUrrjntzW/0NLs3AIH4C21+eY/wSui4OC3oV5e9HxA9cHhc3pj/2md4pAhpZIYmSQyUxyKfXh8Rr9775yeeeOMfvXqSf30xZP68fNH9YOnD+m7Tx0gro/1rV99qG/+EvBv8j3xvr5J/4+/fF//8psPkNuvxzkce+GdY9rPAefQ+IIW1FQUPUTvtWAWxA2B/QBOUus5gUdJ3G0NjUzq9NkJnTk3rTMj0xoam9UQ+28YWxMzbbXQ8ZyCudfXZcJWUk4M8/WccQZX5CllcsUsW1WheWCuKjXbrmEuNTSfmuS+KfFiKe4DKsgH14EieIaBK1Rh3nmuiD1FAUXZ7nwraZKYhifmdZpDhhPDkzrKwenBU5M6cmZKo+Pz8jXJzJVfrNj7aFIxSJA5VnobM+49NTE5p1feParHfvue/u6Jt/W3v3hTf/+LN/R37h9/Uz999kP5z5MrTOQwS+IBKfmwUDG3Y2en9foHJ7X/0JCOn57U2XMzmmBjnRuf1YnhGY1Ot5h/MIe2tq5p6M4bd+rhz16iG/dt0noO1hrYcrxlqvK+9f30KPfPZ94+qSdf/YQD1NNaWGirXTEN7g3J8RsY+99V9J8Qf3DkrPzv34Ukz4kI5Zf3slFo+8ZVXGcb8wFeswcO+cw5dd7B0ZBkTezr00t0+SQhce00+MJoA4fxm9aukA8eHU6tSXTsCa/BMOtz+OSI/Bu5R9lfHx45k58LeR6p9uU1KJj/5nUDunjrWq1f1a+iYg3zb7QwQXKiLuBbgP03yzaHcau5h6zT+pW9dXTYZAt18KQpvnjaz7X36ofHdYzDwQU1CLMkTO+voC+AgGYcFH3b9r2lqlpc24m9NaZDp0Y0wQFnu6rlcssce5ulNhG3v5hY0d+j4HqKvDdK+XpRUcgQzK/kvrVz8yrdeuU2Xbdvla7dt06P3L5Pf/2Fa/Q3X7xWf/HAFbr/1t266pL12rK+R309FevIfYjDT8eUs+U8eHGJ02PnzmgQusF4krFCRe5h0IfjIDHmGUw1JBq82BSY9eiQVwbWkcykPGdw5isgIphJR0UUaFRYWAOhVbIMh0lTM5WOnp7g2jihF946zOHsEfk/EjvLPYZbplSUKqKhgnXxIdNs0a+JdVs0dsU1mrjjcxp/8CGN3363ZvdertbAWrWRZfvL3lO4DWV/Cn5Mrsf++OI0ZabJCHucpVBgiHzKYCsCy7KOPymXoDXUfLEWQC0k5QzQdWqqBAdF9CsgmdDlZXJbiWdDxVpOj5/T2Vff1CEOsQ79t2/q1A9/qkkOgtqTk/KeKTjUsWrigVOhYz2DGBtM9xg3CvvlerA8C9DpcAjmTPj+l+XR9btJalfMNBTshwipzeHZ9JHDGnrmKR3/p+/o+Lce0/DTL2ph+Kx8P3IebTeYXYnDEu0C2ws9DQ4E92jXow9r2xcf1sorrlAx0E8SlvYJYtQ6FpBc88iO8Z/CHiBj1/Pyl/Vjb7+j4z/6hY4//ltNnTzBekf+/O5nrsWQrqsHBr5ECa5TzUxr8sP9OvbDn+jwP35bo6++qsQ7YNEoiVw59zycs26OIWM0tpHXMikiVKwY0MrLrtTWe+7W1ptvUf+6DUrsOe8X5cL8FPx4UNDXc0gMI6Bnewzg4FXBdR8ME/QAsRxDuWeICPa8xgvzanEAOv7iyzr3q1/zHvSh2jMziCKJrvW9Dhmg5mqDQEEuS55Dhvzbgj1N3mWbKotC5hkigoPANvfDafk/2pydm1OF32wnN/jJfd0UdDk+eqF7PtdEaZGvpWKaoUuxnmE5rctb3me+BTtEptzBzu+y3PmkPCKLudenRqW6LLdvQwZof8xXrfTf12JmUXAplkXS/zASf2QegSUD3WL9tPGFtEVhI2YaCLqee+AtzKkBeo3U7dKQMXshkAY7v8b5w8WRlbMTI1A7nfcx95buCAY1smHfahhQ6zEItSuZaQEhQyiiCwKX6ka5BC1sKSN158W5EGpOIJYyyJdnflp4LEqtkenwPOriQqMG/RvFWuk8GXsMKJkD4ptM0Bgg5wo591kTngcZx28AHmcw0Yk2BJQugLoGsgFiyP6Yh3PjMWSqMec+G2K8VM2pR10MGSomhNkaPM6EjGipWMd2yZhjA3wzM1gmS0PzhjgPzOyALRjt9lnHhA6YbrD73HtiHZ7j8/Nxfn5BYzxgh0dHuAnOqCKXRenbHHGhFGWowbcq/s2N/r4+9fU2ORRsqFGWKrAXNtS1mXvmhA20FQQUfFidP3la5154RUO/flaTH3ADnx1T8psTgTXQYcMjnrIltLMeZKad3CEF21jQYNQdWCYat5RtFAwISf5wb7xUqJSIU3WPJY+zTxU8BEK9q9dp6223aN/XHtK6225WsXGDhHK9DuyIwAAVjHgqwN66AIOaRXBMZSS8SvKgA6FQc3BQg7feqm1//kWtv/8uFVu3cSDXqB+xyLUNUv1gp8cReUjnA/EHD/W54dM68/yLGn7yOc2ePEUeEpCrNZHKHQ1RwxK2GUghqUr5Yd7YtE7NtWvwH6rg238qwLNQqDU3rukjxzR38qT8G51WRbuu7MuU5YSvUEI/MxCiqmdwUP7z5MZWPiSwl5CAnRYB9YxHBPOT6BSqS4SxlMcRAT/ZSc10GwwBo8pSggAYR7TLAjVREXhncCHdSqECvmoQEshGhDHVBZxxxt0DUERQSkhVUUjkTOyuquzTwsr1mr3oMk3ceaeG+fB39t57NHrlDZrYsFNTjQHNtkItPlz4BTCl0Px8S8O8zH58ZEQvv3ciHwa+8eEJHTkxxjU5x+eyCl9RQ5L4rKpcIDEkAmUQ0XQQGff+Z+UhIQjFtNy5QZFp1KTEgFpLgVAzz3LCd+abCNgHYNsGG7BsBNoZpIhQSKKjqXUiQqyALJ+wmbBRRoMX0wFt27Raawf7VJBDX2+RXw4qRRTi3VzbNgzo5iu26aKdg9xzQoog3SVdAFIVkg8Gfa0UCj7rtvX+gRH94KlP9I+/+TD/ltiZsQUOYYmlEp5r8ItIb2+h3ZsGdNvV23XDFdu1ZqBHXldcYAk55u4/Az3FoeD49Jx8bUgYyaClQgyBhvVMxJMYSjQhqZsrLS/YFsxEk2wvSo1PtvTh0WEORSbV4hoNcoKIErgw3uQ+vGcr8V6zQ5ftWifeqZlPwiozDz5sW9iUMK0DHEYk5xQY7C905a71umzHWq0e4MUSebYgGoH5kHPiQ6MDJ9l7HMpU2CTZ9ZQdIzFXvCQZxifn9fK7x/TtX7+r7z31Qf7PDnyoPTtfZTtSUB1XkNKQPAYSYDzoi6LEd8keDw5uKw6uFnTg1JSefeekvvf0x/rxcx/qoyPnxONDpZ81RUNTHEi++sEZffuXH+i//Ow9/befvg+8o7/76Tv6+5+/p29xAPjPHAj+4KmP9TMOhn/10iE9/eoRvfjWMb3+/il98MkZHT5+TiMcQs3MVkqpkONQFMQSIk30dYSidOMlXEaOWmJW6ikL9TVDzYahUKNZqGTsfWx+XgJvFQyQxoyqAAAQAElEQVSGWqh7IPokr4dBzqm9kVfeOPIwpGzfNsooVRQFEBkiCoUEJLkEmIHOFRL0FLLJ7B9UEQruTY2iVG+zoR4DF1azLIi9UIO8lkWBhOUq1so21Okdq7BnWlX3GHem2nzJN8wB1iHuU/uPjOn9gyN686Ozepm1ef6tU3r1g7M6OzynggPdRo47VBb2UWpooqUnXz/KQe07+rvH39M/sl7feXK/Hnv6E/3shUN67aMhZBa4Bqqc511b1+u6y/dq55b1KspCU3yBMj3X1hyHyy0+Qyxw6Hl2ZFYvvHdav3zloN4/cFI+eFYQKfs1nN+8DolceB6hEQ4fPzgylP8DIX85E6UEk71LjBEaXNOry3ev197tg+pb0YRnetHpY1mfMu60R0AXxf46KOnCbFLwMt5L3resW6GNHOI1m8sEkBC688zl1MhUPoybnk98oTGvDw6flQ8wZ2ZbmGJ/ql4GZqE1xHjRtnXcQ1ep5MNP4tBffkBkaCvjnjcgPjNwDqg9Wwe1df1KNZvMBVt1td1APOnM+IzeOXBGH3Mf4tGkyLuxlMilwJkJcahTGPn+wtwS9gM8wP1n+qfOjefrOd+7OhosP3EG954evpwY0MqBPhWlc1uqYH8GYD9FhEQO/SXNVRdv0zWXbtbqVT0qG9Ka1T26fM8gX+Zs19fuukR//eCV+ssHL9fDd+zjHr5Zm9b18mUH2SEW+fryhYAtOQbjBmblKvtRQWfAp8e5C2ghRQG4XwKvM0QqNFHoIgO5yH3gKcGQGCrCY2X3tLL7TEcqIhQmLoPgWhQPtUkOZw+dGtMbHxzXc28f1gvvntB7h4blw8EF+GVZqlGUXF+Y5h4227NSYxu3a/TKazV+9z2a4nBw9ubbNbvjYrX616gtrgV7C5xlvwEFGnNMeSxFRA1y3xmrLkFXyxkLJASEGxEBs6FDn9bD3NUNucj59wjcknTcWbIcKH3CVqp7ZJ0x5wmCfIgnr2V7QlMHDuj0E0/p8N//s478129q6BdPaOZD3iXGxhTWcz6cv04cCZq9LkJlr/jJMdCb72sjjytl1MJMS9gI2yqIhs9rrYlxzRw+xDvMCzr1ve/r+N/9i8784BeaeO0NxfSQinYQg5WlkFTSltgQ+hXXfc+2vdr2pQe1hXeMgauuVPT3IVVXIqkRyxvyyNQkD1Me100oMtKentEE71Enf/FrnXz8SU0dO6Q2116lQhUyFVKJPkMKYkvsFUOlgjwUTDb8n7oc+EQnfv6EDn77nzXy4otqT00qPO9E9slPziu2nCJ3GeDlHvtRhiruOwscyM3NTPIsn4NaZXZE5B5LknEPDaLQZzPQQSHkEX1dIYOYxpoxKDqxlPQCKuaaFua0cOqURp95gffK32j6k09Uzc7W7tBGLbsFpccLhIhQsCZFWajBYbKhyY2l2WhyT2yqAC+Yf1GyghFq8cXS1NSUJnk/nuM9+Q/2lFxCOKBGDTq/RGfITOTYa+ig8FgeGWo6c2Z+tOrqIVJXiF3/CW4GKyJfC3Q16E0zwGCENMhiTRmr24wuNkwZ3JwOYMP6wkIC3BtqPIlZqG6NMexU2zE4vPMEEM7XNo3/sqojjgiMziCyn3pgvAZ1qKF/rQRSXRB4ymCsBi2WAPtj4LkEMRmMI0rN65epDDq1a6EzhAvGxBMAVlcL1diisUWSEXK8uPZduU/piwtpCUIdFAh1OR5MHNIFtdYwcRGzcxMA0zyDWjeg/LFqSbzRWd3waZKwbW6RVY/rdpH4R5AgfsNyNh6xZ/0lqmkeLZcNCIE+Xa5dvCuLEer5drLgH2kCenTsLWn5JleP3C7fzMqyUXdyAcdjvfrGobnLiuDLq+kZ3CxjnLehlvFMNywT7aI2X7tFHplEZ16mw1h8MV2+gOAtbuiT09Ma4UBwcnKKB0ul/FCwcoSKKPiQ1VRvX5/6eZD19vZw82zILxO+eQoZsVszrvoiwp1MFiXxRjdz9qyGXnlNZ3/1tMbefEdzk6N84G/xQaWS46yQc75yyA7YAI3wZDQJux5gNJnOmA6eR2B0fniV8At4SwCPyudlNZApjeOkQLPk00aTx2dP34DWX3Oldj1yrzbedqvK9RsdioQtuaBHRQMygfIsVeJDdwBmS8RmWYCqIF8ROOmClB/I+WbOHHoGB7X+Mzdq55ce1YZ7Pidt2a55EuiDDX+j21bwCikiC0AyDbcSuhl4oAfE4IVo+vhRDT37O42/+aZaPJRlnzzwRMkxo2O/iaBTxjFjHuOyhw/Pq1apb2AAYpIPBPhcA5fYO61f/CbOnNXk8RNqjU9KzNl2chwdmTox2ZuEatB4VPYPqH/nNq3YtklFb6+EYAICzHh0cJ4NEnEXipyn0FIxDTEIQYYCCXWK8cg0QU0ZC8zac9ey6jEkapbyHsnxw7Lfks2HFnKhgg/W9ue9kqALmwW95RxDSNioAQXwJF9TpZkqteD/RGTHHk3cfLMmHr5Pk/cD196o6Q3bNFf0KLFu/s9lmu0F9mJLPumYGJvW4WPn9MaHx/V7Pvi/8cEJHT4xyuEQL8TJXrxTQ4455bEoziI8YmOQvWPaaJajkWO1vJmWrvWhmgiQblgYzFq2BRiHlHn01GwH75jEivWQcT5qex50gE5IB4Aw1doGU0UBx7Bt4ZgaKvkQ1se9xPcRxx/s9jLaKgsAJwVQFuIFsqmrLlqvay7aoDUrGirY3wHdMVgPY/gjfuJjWxNBiFua/BuWv/n9fg6P3tZvOIDwf7Qw7QOrSvJeF6Ugpv5mwQtqr7bysj7Qy2pi1Gvl63CB6+zs6IxODE1pamZBFY7zHNE9r6aoh0yzRsReFsUEgMqAHSXiE/FC6Kj4nsRUTZR/W/TjI6N6//CwJjgEKItQowxFBHx0mfe6Vb26+fJNeuCmPbpkxxr1m++XpmwyFBLg9WrLL+oVL+upPa+BZiX/W16fvW6vdm8ZVG/B3iJu0raYjwkOPv0fZnx0Ylwz86IU2MI1H8AlEkeCk/F8H6g0g9C7HCA89uR7+ocn3tEPOMh74d1TOnBsXEMjMxwKzMuHGT7sWCCvnM/I/gwtxtNzCzrHIcThU6N67cMzeuKlY/qXJz/mYO8j/ejZA3rjkxGNTVcscamC3BdEtMCB0MEjZ/Timwf1+7cO6/V3j+rd/cf1/sEzHGQM6dDJ0fwn2GfwPzQ6q5GJBU1MLRBHW46DJZW41qVCBTkoyDEOlIjHcRk3JHx1a5ZDXl4HBWQD0XDgFR6Tx6zjFKHovSmMOVdBzgKax+KJJ8aWrcEKhiTrJPLKYkj0xv2MKdCt9Wu3KfsDz3MII1kXBE44SgA6/q3n+1o4Pu5RQidVrDsQScqh5Hnjn4BMU0fPveAp7y3WALpjzHRkhc0EKEopsIntCrsLPES4VDTNoVaLwwuYxEVrWWPIj3Hg8eaBYT315in94sXDeuypD+Xf4vz7x9/WP7KPnnz1sE4Nz8gPwooFm5xpa//hUT316iHkD+nXrxzVs2+d0sv7h/UOh5Hvc828/P5J/Ra+/3R7etZXL9ey96zquSkXT1oK4l0gviMcDn98bEjTcy0VEUiGKubc5hCgp1lynazRlbs2aMOqfhUl603sikKedyhIILbouy+smYAVueRlTXAlPyecu9Xcv/KXIKuxF0Eqk5loEGNKHHa2dHxosvObgaF5Yjx8YoTraZjrIF+Q2YVtoawmL7XbNq+RD01X9POMSS34bZbMPQFwrSbWL2lBCXz1yn5t37xWa7mHFITPVPGNSm6l2YW2Dp8a19uHhzQ8PqcoGkBJ/KUS6xsK1aXuHUcNFT7b8mc9f2CZm5nTxMQU97P5bDnQi6CNQlSt6OvR4Mo++l4V9hH44WVcgh+FfE2WxL153SoOg3cwvzVYIE6m1OIAuKqS+vsazGWNbrx8u754+2X6xsPX6y+A267brUEOEFlIJeTQopJn8ptjB42AxCBhNQp80iePjXfWWNAyWBg8dcC0CK+dbbDvVRhRtzgfsKGlTEregx3fuctM5ecDYUjYLTrXhvkZJAVx+Hryb1sePTOuN/Yf1QtvfaLX3j+qA9z/xsam5H8LrqcgF5J6W5VK8pN6V2h+yzZNXXu9pvlCcv7eezXH55DWpp2qmivxG9wJksraudwVtBVxOV2+BxSSZ0Vb1wJ+gAa9AGaf51dZWC5wEr2DNx9bAk+svm3CQT7orAnUKFxw5GBYHLCGRx1wXrBbAkUFrVrQwuiQRt96S8d++DN98v/5Wx38r3+nUz9/XOPvvauFc0PswQVFWapoNjME+8pjg7zpMUOIbvGfOymIIwpFAXBN+TcPA9nEZ7X2xKgmD32soeee1bHHfqCj/+0fdfyb39PQb5/W1KGDrMFcnhsWyG2Sp1bvCjDstf//vP33nyXHeeaJPm+eU1Vd7X2jDdCEBwgQhgAJkjAkQdCL0sxKmhmNZufXe/+iOzs7mpWjJFIUZegtSBAESJDwQANooA3au+ou78/JuN/nzTxV1U2Q0uy9n42KN17/xhuRkZF54lR1E6+z94Cuf/wT2veFL2jzB+5TrF+vwh7jNarALiq5tFNhUhXywN+MtfksqOvso7/Ic+2dozrzoyd15vs/0sTJd1hltfrEwUTc6r4N1ceZ7ROdEphgDQYd7oyL4387ffH0aZ3+3g/0zl/+lS787Cktj1+ROvRK/zUBiwPiWIhn8FopYsTE6M/OcT1e0Ylv/UBnnv6F5i9flMffQZ/94YcbZJHvR98fxYJaDB8ZDNWSBOuTwI/wkCE1BBLJ/6xI8si8T/cW5/PPti8/+XOuyU81d+KE6qXFtGV4jb9zgcrKvCamqapQ1enwLtoCa6bb7aiqqgY6lVyW+AJsmsPSmblZLRK7Zk4sXwWPg1GQ0yC3nN9Vg8wgu26a1DAyxpYkTWTOEFfViFAEOmLTi+AACZFCSpCL78UEM+SSGvs1XVhiTcOZCizCxDXQylrUKAu2StCaUqANoKvqwPVaneUGGxsbVvOx9FpoLH7TxvLIfOJaF2bR82Ro/Jos3BrUetnPoDVllQ+sCmBloXE0Y7UyZbGViUbTtOZzDZDHVcapcNPYNS38gMgLGgioplvnQc82a1Yj+tVqccPZsKFW22iDWBJufgus9XVEQ2P63l6/S1/oszTOv9EOov02vR2sW5uPZe8FjV2jGdgP4osc1JZo6YGNr8vVB3hiUwW0WmKVbKnflGT/3JStQaLIvkJrkQbFF9VAAlgMpL8TF+zdj8D/Vp8M6LwMybjJKBChoG0aiIEYkrS4X2r12OznOEyamJrUFN+G9PygCpbewBHaL54jw8Naz8HOOg4G88+GedBVVUeBPtT8OCypGwHurKj0+loYH9PYiy/pwg9+oqkXXs4HTt3jJdU5A1iRDq2dAXsSEhlhvMmBkkFnMukkIttBEzgFTAK2ZMfDSeJ1FgAj4xnQyELgWlWno003HNSeJx7Rzkcf1vC+/YrgkeanSZFCnCXs/AAAEABJREFUbYGukeUDC7qyhnjOpdjINBApb31AiKRsROERTQwmXsNbd2j7Qw/oun//OW399COq9+zltT14cNfNg5zANq0V+AH0CWFXAIbqjadw7Wbeekfjv/q1Fs6eS13gU+iTqSVKwQxjGCjiOwo8muDB112/QevWjyoisLOuwYG949R4zE9MaP7seV7GJpQvMunuxvZrAJF9CJXx+MSi0X3XaePBG9TZtJlIBXmRQlkqWpNXQygi0EjBjyiREHCxQkGs8I5jHgGo5ehGJVKULXxpOYzaPSBkESNWRZ8GJIoIhaQIWoOaQjghaQDCfl6e0R1Vj2/oZ+65R5NPPKapzz2hmQce0szeG7XAS3i/xrLPlQSG7IfT3Oyizp6b0htHLsr/O+bLb53TsVNXNDm9xD2JffbijGuuKf27cxUTalJqaRGwlRsRGpvGxUSE9aZaMAvYOyXQ9kv6PRrbed04orMyTijkxRU1HV4rA1gJZi97t0EzD3j3Bw0l7yMbN4xq3ciQ/AGlQtdhAAMw7+F1IPbv3KB7b9mt/bs2qutPPsQQkNNCn/7Q7QVck5d7FrECevzyXP7nDH//o1f1o+eO68jZGc3mb4dhYCN8Kz5U8flfw53COnC+HmmjX+IDqP99vQvjU1rkA3PlvYF+Zd/GRE3xiBqKkNYaJbTSlOXCu1ZKPCpm3G2EOUPOz715VsfOz4klo2D8FaAIV8Yf+duNn/3wjXwYvk0fuHm7tm3oqMuBqu9PQ599t7DH8naskc6y9mzp6t6bd+jxD9+ih+7epz1bhzMVv6TTsXzXLONz8uKMXmZNnro4px4HXgq0+QLsvatmivuI+PDPQaNPXoPr7j/RPMmHVv+nBH/9g9f0P7/9mv72R2/pW88ek/830l8eOqPn3z6nV45e0uvvAscu6ZV3LupXb57Xz14+pe9yXf7hZ0f0Nz96W3/xvTf11R+/o5+9ek7vXljUYo9dvBoiCa4JeUSEqFrkMHGWg4eFxUX1nAtrMbiOVTfU5aV+aLirIXB3qAvfVYcD6A581emo4kNiVXUk5pTp1mAO6ISKJFqUiysUqiRauWPBGxtavQJ9hG8FtEVeixHweZ1r5EV+bhTWI5+CNOjPFjZpcGMXjKMwp7YLns3BmG1vWWNXRNr0UQGiWMrzClTgJIiVvpUFCVJa5wtEhCKCvKwuSRdI9yH6E/2jReIWDbxlq1CjG1TGZjMFP5LXaUXsqiI/zzF0Y0kcCG5v2bBPHvPLkf9L86Xpns5eWdC7rPc3jk/mbwm+dXJSkxzkBsZLS30dPj6mf3ryVf35N1/S//zGy/qzb72S6+zPv/eG/vrHR/S1p47pW8+9q1+/eYY9dEG+xp5ur08ylAfrVBxPENEJpr5o7MoMB8mXNM4BGLOYc4tx6jpVyH+ee9f7dsr/zMC6YcYUaAOMDiNChcIix4xQQ0sRpsBycQY1XzrV2rF5hD1sq7ZuWYeNs7JeCn7cTvFc8G8Fjk/PqRCjqKMxvpQ4cmpMlybn2Q9qZSn4AqZ3b9ug227Yod07NsL2VbxuWEcCFw7WxP1RgE6nr13bN2jvzs1az4FazXU15HVvY03NLumdMxM6xkHkYh9hcJ8YnF/mQxcDGrV9C30VTzZvLsbme6yjJT5I93mJwcxOCuZNAUmckeGONowOsfdzb3JPBvdkEVcALOwKuY2u6+iWG3frnluv01b/BjfOjoWKZVryN4v7bJDDbN67mIO7b9qtTz5wsz5010Ft49C1dl5KD3mzC4kIQJgSJRRhMBkS/SKgcn1bGkZVWCcKWKGIgKaCTRl8rSRTQBVCBYS4SnIb4dacocjjaxQCkSPqKKEIwAM0aLUwnfKfdZ+6OKmX+ALxl6+9q1ffPquTXKeZ6QXmg305iobsgi/HYpod3ajx/Qd15f4HNe3fHHz0US3ccZeWtu1RXY04EfkuIF1w2HMNNLzbQNsoAgSQY0FGuvAOU0nMVwQ65DBqivmGsn1DCYuBHEwtastaOkUIqEm2RgyRSwmzNKuls6c0/svndfrv/0XH/o8/17H//mc687Wv6/Izz2j2yDtavnKl+XPSfA7WJAo4nvcm52vM4CMQeoL57FN6S+rPzWjx0nnNHntHU88/p0vf+57O/O3f6wSHgaf/+mu68J0faur119WfGic1cmFE8mQw7wjMqXJL/D5Q7dyl3Y89rN1/8DltuveDqjZxn7q/gT39V+Qh5xTk4iCGljbydfJeZqg5EJw8woHgD3+kU9/6nibefls1h5eFvUL063u6VlFNTr6Fa8vE8EnVXRb4Yp7Ajouz1FtQ/9w5nfvRT3T0L7+s8z/4oZbhg/sLc5UMZC/i4FcDBehxIDj+0ks6983v6uIPn9QMuZT2N/Vq+qjXDAeWrApgijgN+g3eYo/BuUY4AP2C0tNCwL9AUZOY7Xq8t/hgcOHdk7r0g6d0+ac/18LpM+IbFUJFEx9/zF2RuYYiVqHqdOT3gy7vCCvvDJ1Kvi7Bs4LNm/e/ZU1NT2uOMfd6Pfm53AQnHimKvDJH2EGNJKw00XBXj7yokTatrYqbFkx7rzCk4apZY2F+AI3kX2kdUYQKQO9R0FP1W7T6N5YMscbWvGGNaA0Za2iTJXtflRYLrwLrDFcJ34O52tOc4WrDa+NczV9tP9AZG66KlKbZNOI1ZAqu5VPYNqzFlpLW0nJZ7YltYpWxahXeK3ojC/mnWXZeoJYa5+I1E1KEG0kggzfagT5KsOkC2ES02EaA4zjEWmh6GrQhYReAscG0wfQqrEZob1ldWxqLpnX0wMAAyjrIxbK1YFvr0ohmLQ3bVDuQYyTYw3C15aDnxkFpyXTIljQrKInWuEU5ld4gDExn8oFTEEUGNo/0k8wliBLIo8WgrOYbAooEIhrsvlKOT+JWLnDE2lktXM9Cd0AaDpqSL5jzcwuamJzU1NQUeyjfLuNLD9jbLtSpKg3x7cm6kZH8ED/MC9gwG2eHTTQCS6oMDNQb1yAdUWo264XJcV157ZAu/egpTT33opYuXeIZtMTU1ECfuSkAxm0153AoNQifKgsZgvuQaYS2lRn4SjKFWwEHe7ixeDiLRyW8xDwo+WoQGNzdtkvbHn5Qe5/4hNbffJOCsWqlFBFMWTwwIHiYR58HAg/m4MFAiBUT2wVNXkcUEckpwteDWPTuVgp+ioa379COhx7UwX/3Re3mMKnafZ2Wa/Ew99wEr7RibgKQcNBKIYjHDlLNi//i2JgmX3xd82/xcrAwr1KjJU+UEg91z1naEqSuQnXmI0WEOiPD6q7zBxQfnYoSQGGuDCJjqTcxlQ/Z3uXLKsRzVkwFqKStAkRtEVRbo9Lwtu3a8L6D6u7arpp1Yw9rw41H1gTKWMWByMniMA0UMoiACxyMkQVQsd5sl+7woRoDVkGAqBW2BIUKtGINGAJejqiIAMyCBTSBGLdpANlg3oStwdImZpFfRmoi9Tbs1Nytd2vq449q+tOPa+7DD2v+4B1aWL9d87yi93iZKlyLqiNiF83OL+vc2IzePDGmF/gA+8Ibp/X2yTFdmVxUrx8qaQhmPO5/0J8lyhyLskCHCVgq6SXnKUmwKiXYmZYi+zdbTEuKCMID4Aiw1MgkmTMUoqVPwRTCOXnshQ+B/qBZ8aFzXbdo00jIWMhZJMxMyf6Ej4M5VtNF5NypCo3yoW/LxlFtWNeFDUWO3dewSrrCpnCdi8QXEl35T/luP7idD5LhrISK8NY6N8tCCjCiApiu4Gc5XHiVD1Lf/Nkhff8X7+jwqQnNLPSYYfsBkk3VFDs2lIURQX9d7dq8TlvXD6uLV6VilUR3oniOQE0udJxi4xYKWPgV5qZAFxtHtlDGAHLCwndYI7VePHxJv3z9nM6PLzViNIIqtcdX1O1WuumGLfrix27Rv/v4nXrsgzfo9gObdB2Hf9tHK20bqbSLg8IDW0f1gYM79Mn7b9SXPnmXPvmhg7p5zwYOQEM99gnfNd0qRNXl6Xm9/M4FvcgB3tQcHysZe/BBSewx0ebPIFXwE7lA0NZoRKk0M9fT0bMTHPSd1D88dVh//YND+uvvvq6//t7r+jLwle+/rq/88JD+7odv6G9+gBz+rzjU+fIP39I//PSIvverd/X8m+d06sJM/pZZNTQksYcU1ljhwDOYoxCFJnhh73Q6qjodRQvJR5WXxTnmXONjWuAaMCZpghTsgJIk4hWioWGL++XexSJliCDz6hPCSQQYEQr3GmG+pK3wDQMWpTDL0JYVcrCVctYKOdi/uIEGU623nbBFAWpimnUobiBsUyPCu4LJB6lbQqh4HsgnkJkHIWvi2HMAzpsOmnsV4Uq/dBbZGd7Qlhfz0LYX+RPNYfFVglwwV6kkcAArBDdr4OuxocWSzKpKAXjPK9GRKp5BQM1d1hfzjL/7xI310Nf5K3M6fnZab50Y1yuHL+gXr5zUT351VN9+9rC+8fRhPf3icV0Ym1IVkfm4L/vSWVbTBZ0ALLDjXluqdfLCVP52nvfqoU7IB1bD3S7phNZxcHXj3q267cBWDt67cswMBpWYoI5lOgIKUMHK8rA0B6GadeTYu7du0N5dm7R5/RAR0oApwgbSNuMzC5nL7IJ/K7BSMB/NfzxyWafPj2thuafA1gfPjm68eX1Xt5Lfwb3bxFk4l6ePqqhw34p153Xc5z4eGaq0d+dG7dq2Hrsmx0KeCfbg2X55ap5DwXFdnpyTuDZVFfJPyU7Jx9cJmoxlwE32p3EFimqvE2w63KNVJfyVBRG4yL8BPtytyKGjLvMdNuIeRqOgP4zw6WvHtnX6AAeCB/duUidiZZ6gbIJNItXMbc2eVCHZyLNkw2hHIo7zG+SGM8YpEWZAKCIwC2XBPsgjVAlFgsccwTwJm6gUEcIsx820ycW/cFAYb0Fq2v3YQ7IPrf0KErpe8TGBvGBjshC3iIJLscwkMibTUQEEBWA+a1Uclvd0jC8Uf334rH71xkm9eey8znJYOM+aKcQIYmCtPjHmu8Oa3rpDUzfdrsmHHtbU45/U9Ec/opn33aKl0a0q0azDggN3HG3hzpbMC/8KiWtR0HMbmaRNGfweZpwORYqAM1ZIQLSQ+gGt1VIyVtMfpDBh2AVzQ52KkCxOOQru7Tpz6UStWJxS79wpTT7/vC780zd18n/+pU78f/6HTv7Z/6XTX/mqLn3nu7ry86c19eILmnnzkOaPvqPFUye0ePaMls6fVe/MKS0cP6bZt97U9KsvaeK5X3Ko9GOd/8Y3dOav/lbv/ve/0PH/4y908i+/orHv/Uhzh95Qf+qKKvfNenE+HoOzLWoL11bo+sxF4cvw7R/6oPZ84bPa9MCDqrZvIf/WEr2AlmuccxIgB3LWNguceSgKYvoLvxkOvy5weHeRA8FpxlQvz/F5JxS+cgXfrOHUgBYjL1iUMF/SwnnX7g/Wz0g/63uXL+kih2rH/+LL+T8Z+89xOQ1TsPA9RnGfETTzWZqZ1fTrr2X7UwUAABAASURBVOri93/MgeDTmj5yWKU3p4jBSspusrGvQWE2KRXTBkS1gTycT+F+glUQh45MgvAhV9pcB8Z99rbGvqj2Xjc/r4V3jmnsBz/RxNPPavnsOQVfTIi4DmJkCPr0vmks6Iqxea/qsAd1Dez93aGOOtxv1lVVpari2UT//s83p2ZmNDc3x5cSPYclH9K7qpOCbBXkgbozHoiEUHGn9JsicHEUFGGARkT7XhWNY1llJwCJo7GmlKC1ZUVpAmPi07mTlcOsQKsivdRlYxciR4QiAAHpj7EaYIQtZY9GZmoA1pseYNMijoFoUIP2Wt/G0tJcrRDZNb1BSniK0tAQ1ACYdBzdmzUNpH/6WY7adr8DGq+rDYL+BjDQDOwc1fOISaMyY2XD0aEZgwXgHEiDwyLmVgbThgFtO/JOEY1tDRV0W0PNT8uCAvjNSmcImxbiPevVnldz7+nw/4jQk3t1R4UxDyRtlmXAr+JrRWv5lZhrhauuSb2X6r1kaeyMWqUzWonfKFfbvKBmbTXAA3rAG7fBklxDmwfWesCu1kH8FhcWkm0Na6OYt9NAtoJR1Gy8i4uLmuAwcIJDH79QIFYELdV+HTbL4W6Hl+Rh+U+Gh4e6vMR1VXU6aVehr6JKWvgM4otSs2EvT09p8s3DuvSTp/MbvfkL5/kg2mMDl83lUjyGFUcTBEIRAW51JvOG5yaJsByDrNDgcLSAaPXeCGyWGHGgN1SmUQR5Z0/rNmrzXXdpDwdyW++6W92RdVgI6yLMIEKSoWk7kqLXV33hgmZeeUXzb7wl8SByvIjGrhlPaTcDrZSIUESliEBWq+TDtWjd9u3a9aEHddMfflF7Pv2YYvce/8UUI8EGW1/bBLyISkslRFFgF+qDl/lmbvbYSc28cVg9vh0tfkDygm9cuM5iHgtuNfHyzwvABb+IUKc7pM7QkMQHsUJLaF4wlA+YCr8Kuz4PwPkz57R08aJKPmRtaZBDY4E9sWQgc2UhEvzwpk3acvAGbT6wXxoekl+cIxpdmrWNRUTLeE0cbNA1rTTAoqzSzsF3oV8pIm3ymjsYuQtsaQI0rgqaAXhsphEpFaLwZIyIZJsWGVxEKNc6dK1KvaENWtp7o2Yf+pgmnnhCkw8/qrnb79Pi1r1ajBEOd8mkNBEqSctLfY1NLOS/j/bioTN64bWTvMxf0MXxWS3ybhHcU1Un5In3NaM7enIMRA0jFyyQF5PyyA2WpcBNyxjZyhB4BLriONA4ymvBs1assBwcQX/YyTamcfY0yoV5cV+lLKvUy+rwUrxhRLrOH9xu3qWH7rlBt3JgN8JSqvkA6mtpNwOhjQBmIhroEH/j6LC2b1mnDXyo9V4S6Ep0ZRC0opM+fQ5WgyDX84H2g7fu0XU7RhUie2SyAgjsG7AQt7YWrhUBtcgh4JvHLujbTx/Sd3/+ll47ellXpntyqh4jQ5WIY2hQKCSN8HJ4x8Hd+vzH7tJj9x3U/p2jWtcRuiLbeU6ScxAVedy+fsYJlnMPFr/cQxdA3PuObb1j4JSxBnSfi3JubFY/45DjV29d0ASHmo29VBOn1y+JvTffcv0Wfe4j79N/+vT79cdP3KkvPXKznuDg74kHrtenP3yTfv+x2/XHj9+tP3z8/frUAwd1B/brRzpaZn/ok4fYC73PT80v6bXjY3rq5ZN69/S4rLJcOaZaot9gHMbyGCwPuVUWZBUDqBT55dLFyzM6/O6Yfn3oLOM4oR/98qi+++w7+vbPgWfe0fd+eVxPPn9Cv3ztjF59ZywPey5PLXHfSNGpSIvg3sdYZ6K4by6xIkIBr2xDzrPQ0D3JWBOrOdnGl0RNsVb4S1CsrXBANQUJ/hg7EOMsrC+4jFVo7RaBFTU9oItgwBoACiS+hYnFnDkOIMDX3aExIVqjy6Ghs17ZH3IM0taYYNk3HgIsd1dCbj4awqQi4Np7FFeFG7fIjQq8SVWYkwimirCVARl6IZdZK8lHzs39ArLOAG0TeT3YB4cYAPHCcwqWkIIjguAAfhBKcFzA181xvKYTeGcY5Bn05fEKO1/RDnGrqitDrY78GFpkT52eXtDY2KTOnud+Hp/x+bUUDJL+FeEKBLIGAl1EQ4t4y/2Ozl6e0xvHL+vEhVlNzbIG+WYuApuCWxW6jn3nAzfv1g17NqtiXoL1JvKzidIMQwhIuVieNLk3dlxX6HXDHe3euUV7tm3SCIdiaeem9V3s1bo0uaALV2YZXyDtKMixV1cciM7o+JkrmpheVIRU0VRcJxCP1dCBPZt05407tWXjMFPcp9s+qRSmt1ZNrjX30rrhSju3bdT2zevk/ddyVNiTP4T3hAvj83lIOrfQl/uOCOJI4R/TBtNyafzozEwLIV/LdYx1y/pRrQc7z1apCCIBVRXqAAikIAWaUnU8u/BFI+R6074tuodny/YNw3TRjCMi1OmEQIrBmoIhfbn0esv5J8vLbOy+TKgsbiCU8xZ4JljZQlSVwmujUynPtCspyK8EvQBwikCnIFmACkFlDkyTQN7PsggfeChzZGkDSKhGVjlKs0+kihhWAwEZqYWppIhwo/RjDTERqsjVz4CxyXm9feqKXnzrjF5+67SO8+XiZb9PMPYqOqpq1k8d6pfQ/PB6zezcp8nb7tbkRx7W1Cc+rsn7P6jZPfu11F1HfKlSEDsUleTkjBQhKfiRBE0FMQ8hUgloQFKIYiWoYZQoaENShFtlMRUKaAZLq4EOUc0cFQOqnEL0kLRU9IUVglri4hbGJTHGEO/lC7z7XtTsm29wqPcznfn7f9TxP/tzHflv/6eO/bf/oRMcEp75qy/r7N99RWe/+lWd/fuv6txXoP/m73T6y3+jU3/xVzr+f/65jv+3P5N/6/DkX/wth4pf17nv/kDjzz2vhZMnpYUZMUmKaoixd1STA4RCSqgCCihVqMck1uvXa9M992jv731e2z72UQ3v3Ckf6vlebByYYa5lhNeLKCWHBtHUAs8+W/qeFUTcw/Nnz+oCh5znvvMDTb7+muoe+4Fj4FlhF/hEBheSBth9oOkjGr6gb8B8iDu9BTGmvpYnrujSr36to1/5mk7/4z9p+o1D6s8vKMIB8GR9lblZ5K/Jv1F44adPa5IDwd7ibPZDpisVDxX7pSQUiVebsCRaHuyRFtiwHCI84XKBAbktIU97A8hEfF+LPmPvLc5p5s23dfG7P83rtnx5THzbrvbWkfDVmhIRqrheEaEun3W7HAgOdbrQDVTsSVVVqUJvqLkec/Ozmpyelg8I+8wFKonGeYniHEHUQWdIyI2asjVSoUH2f7MSKGOuDWLagG4QdQ05EP0O/NutHTYd39PkPYVp/v9Ls9JnztRqH6vyfz36qte/brtqsbaHVelvpdK86alpr7HkQtnE8J56m3sNGWNr9F7AjiEFP6IUJuXagIGc24PWGhDVdqCsBV/zhoGdfQxpQFMS3EK4klhE8ExYBcLoWgjugAQUIdFqpTjaQDbAK8qriEYbeBvWqn6DJ2isNXgPeu04TUcbNyKktUDuTOdgShrcCuzXCEzRqSh2b1DTWmyAyxrYGlZkQbTGCXGarG3QML9IsPeLL96kF1eD1SwOTIjVZsQYzKNSZEOLzGQxBpCkvWVJ2MGAwDoQG2SfL3+WNTUzrYmJCc1xsOU8mqC2EBtlpS4fiP0nfj4QNAwNddXpdBQRuUlGhESVS/bBuMGFl/ve7Kymjx7R2E+f0ZWnn9P8mbO8nPR4pBdAPIRKpmdXj27ABVJC0DYax7euuB/DmjmxhTdqYVSAiKBVWyyRKiSBxKAVfa266mhk3z7tfOzD2v7AA+ps2KCcAzkboEAMKn2ilHjo1pNTmnn1dZ3/52/r3D/8sxZefVVMoBzfIPqwq4EoOY4mbshjQG0xkRuL4IEzsm2Ldj5wv27kYHD/Zz6uzp7rcn7EPJaoZR+Ps8Ir1PwUsACn5gfTwuUrzPe7Whq7LOdZeAoWKw0quqrANnNKLIJ7jYIUJrBFKv8GGK9+qgTnF+0LY1o8d0Flbn4lFGHQMhz3wcMy0ERKICqoDhHqnrrg0fXrwUOSX6Tch30wG1TH8hzjYYSFiBRSUiAnaATY1vk36cJRA2vbNhgK+8AWJN9smGBRAGWxzoxxA7TOyRdp1aIZfzirkF86/G8DzmzbrakP3KfpJz6piSc+ocn7HtD87vdpcWQjhxoVL2pkV0uFsS71i/xB7vipCb305ln9isPA194+zzf7M5pbLFLVpbeOsmtYj6kT5gN5kfP3dTSYRohtkcdED+QHKZdGZi8DGaAuXMfAvk5arAk4YmLrDnGLwJpaZI0FBgQgoQvGLrD14s7tVrU2rhMflEd1Fwd0n3roJv3Hz3xAf/L5e/XwBw9qx9YRrlgfoE9aAc7d4aRQEC/IulNV2kSgrZvWaWSkKxevtaoKVRVUVHIpNCwtOYY/8L7/pt3y/5y7biQIXVRh76HYrpAn5pKxoUROEymr4sPR8nxfx05e0Xd+/qb+5Sev6bXDZ9kDl8S0SOREqgqoiFBEQIn4jHXHBj3K2P7w8bv0+Idu0g3XbdQoSzl4SY/svM5cBO08YfDlCsCbbmaWDKm2yaRSZ7NCX2B3nrICE1ruFR0+Ma4fPHdMLx2+nP++IEMln1A0U5OhOggP7FynD925U198+Gb9x8/epf/yxbv1X37vHv3nL96jP/7M+/WZh2/SB2/fqf0cpq4bqogv4aYOZMBNzCzq1WOX9cNfn9Dzh89rZqmQIkqPjzWc+Ts3aHmyoD1OQ0TIP5VbaH8Y7bKmu7xYR3RyHHOLfU3O9TTGod/FKwu6xOH45alFZH3NLhf1uE5iP646HYUqpqwAnlM+rnDxg3UXcino+yYSSrZo6DfJtokIOTc/h6CQttciiE2ErLg1/hLm9NfYNH5oGCMadAEoS801woo2ko9BPNGL7VtwvxkHK68PtMxnwQoB3iSX/dXs78r5ZKzMrW3Nl4yDbbEZPSbfYOsMDmNAOjBU8Tw6pxyQ6C8SRLFY1kMTVfYjPBgB8oa3xDxcASAJ2uZeiCWg4N7onAeclFIoxwFCUkRw1TCVoNHRk+0dzzjHyrX1Huk9zz7WKWXMB/2L+SnMj0FgUZqepWABVyxg3//GAR2soSKuMb4FoEsFfMaGUoKkQOJKjFI6unRlUc++ckrf/PkRffcX73KIfVIvcBj/5tGxPCCf4YDsul3btG/3VnU64bDyyLKP5MhqJVfG6r6Rp76lnf+m9V3t2bFFWziUk0I1pqJ4LCD5t8jPXJrR2PicSqkUVQXuJFyZXtK7Z69wODivumaUlRTBICQxDO3aMqJbD+zQvl2bkPfxITgTW2dezo+DNg4it25Yp9F2v83U8M8a0vxynwPSmfyiyl/EpFwo3A8ApYaFcnitFnqgT3j6DMa+aV1XO7du0PrRYUVgj0qgiACF/IXEIl+wLnP/c8nxYKyBkf3JecvGId3xvj26cf82Dj0r1TxHM18TwbSUAAAQAElEQVTGXmNWWA+eh4KQij9C2h4Hqz4sXgJb51z8XhM2skkLKYNmGIpwx57QBiLYhwJaADgSMKbaXvST1THtil2i1EM1RjkfnpfMwQ7oK4WyO/vCi/ulGKALfkWhrBgFhMfgQBFwBRWQ/Uvcl9LCYq1zl2f15rsX9cIbp/QqB4Snzk1ocnYRt1CHvVh1JaaUd5OO5vyfkey+QZN3fVCTj35cEx99RBO3vl/zW3ZhNiz/5l9HkkH05f6dvzIX0XUAou9QBBpyFxBhmtHig7axUagpkVTTpqoRp+2Ax99SYsmxTBt7UkyrMQ7oVREyKgPNfDq+Z/o99acmtHj2tGb50n6cA72LP35KZ7/1PQ64vqGTf/d1nfjyV3XiL/9Ox/78b3X0r7+i43/zNZ382r/oDO/0Z77zQ5178mcae/4lzRw/oWU+H4mYQ+wt8hfn9OffUGOkZCI5nxxBVBLrQEhqcq3XjWj9Xe/Xvt/7rLY/8qiG9+yxSllyAKEIIAVuCGwUGU2Fm8Jzb5F8g+OzcOmSLj7zjM4zlqlXXlZZmlXkjxi/uHYFrsjF06jkPK+GNq6kmn5tVazHkNBkHLmvcFtl3725aV1+7XUd/6d/0Ymvf10TL76o3uQk3kX9xXlNvvWmLv7oh7rw459okkPDmsM4sWocy0/ogqUcP0ESfTrJlJumR4Vom5mERJ1aCUVDNTpRHBckz8mADuzC+TNXAtdg/3Xakj/Xvv6Gzv/wp5p85TX1pqbEhnOVr2MNwPEigmkOdbod5cFgftbtJl2xD1dcgwTsavaWeR+K0o//+ZI+nwtDIhu1BQ47UiKtAFrxioVHZ8AOWUQoIkRDjQQaJgcbkvOYYUQked9ioojZ6CxvoGmRKoGG2tC0RMVXbXEkz60tEEUDLdcwtL+tFuFPvgFehbLGPKCxYQIKIEMjEi4JFhVcEqRWvGrk7FZGFBiisq0gcz7ApgdgkzYIIoxhAhhEHuBG5sjuYRUsacCt5aJEQtMWohV4V8ZGL7Yy2KMBdDYGZbW5wQzzpQHAp1kOCMbVOuM1YFdD44cCpwqUXa90iMAPRNCaiqWc5FqrRt1owmuoEdC6EwPkb6kMszWAavv/LaYr4oAygNrahkjuanotl+p/Q1PkcRvey9gRDWt1FXOylr86u7Wa96bXxos2ViOjDeYaWPG0yDAQoFt7jVeujuWtDeYtZdRYmLoKHGTtwjFtuMqoZXhZYtdrmRbRnzJ3x08GtqjHy9jMzIzGJyblfzi1JmZFX7ZoIORvS0aGR7Ru1B/aRzTEJunNMqrIiGpLYYUI3zqU18iLrb+4qNkT72rsZ7/UFWD+xEn1l/2S0oy6xjL92hirCD3V2aaMuIm9g0CgUlmRiW7pVJLbiACvQuUXhLUS9KIE4E28M7pe2+99v3Y/9qDW7d7DS2ctP4hr5tHrLPviIWOZNyGmSMszc5p687Au/OTnPAyf0YVv/0Bn/uGbmnr5ZfX49kjuwyB6wcHf8AXYLN02yPqEChF2SKOqNLRtm3Y9+IBu+aM/0A2fekSjO3fLM1rh31gVVfhR8ZBWvEnU+S3ykJq9eFFL45MqXF/hJ3QEaSp0hyd+h2+2KsbFa6IEX/d4iVpeJl6dcTs4VVyfDl4VdAep8dL4hBbOXcz/mUxOgpwjAisqcTxPNbGlkP8Eu+Lh2p+e1MTLr+gca2DyyLuKpWV1JFXMceAT0A6RGBpXGXz93edAJ4rjg9paMGu8whSGg/UUWBgG88MgkbgWCTvrDKJ4iiyT6BF1AUeYruUCiaRmSdfq8+Fxft1mzdx4i6Yfe1Szn3tCcx/5iOYO3qr5Tdu11BnivirytcBJPeZihsOWM+cmdeidC3rh0Jk8hDp9fpLDwJoX8K6iYrZLk41zKXTq+8v+nSoUEZYAWqUxSjFYrHHZRG2pGW2gACxOu6gxIS+uaWuFUVFEqJKtlCWipY2TRBsdha8zeUYlPkx2dHDfFj1y/w360iO3608+d4/+9Av36ouP3axH79+vD33ggK7fv1XdLv0xflrmjr5YR8q+AtSRqq463SFtXD+izRtHNNztMm+h4AN3FeCrQIoqMudut9KN9H/Pzbu1a8s6IjavnxFcMzWlQAsItT/QFRBMMEPgkEo6fnZCP/rlIT3zAvcyH6hYjo0zdmohAn8DGrqV/02+h+7apz/8xB36wkdv1Z0Ht2vjSEfB8X3kWq5VMceRwMjpD1dqAaSIoKGCI5xJwwteLsaIGusU8MFuWb9+87y++/PDevHwRc0sLMmHEt2qUgW4iz73cr9fNNoN7d0+otsPbNa9t+zQ/bft1Adu2qqb9m9groa0zrmyLphougx1O6w9rsvFK3N69o1z+tYzR/XTl07rwkRPJYaFkVg68thY/LKf1/ZqfpWkUPHGX0JRdSRZBoQBnhw77ANdrvXI0JBGuM7DQ12eJUMagh4ih2508Ari1yrsRcWfXplDBMRzbzUkYFnBBlFgbsBApKAIBAJSF6ZkkQHnpKtqIAc3CmUJtziCklRJe1iZZ4QSY0SKKJAB+AdjjGhoFFJIhsZORCmSaosEA03lgoUBsqmsE65f8QJELgAJqpJ+sNBUxy5CRtMGK1xLXw/7iGKNsIgBkJsoGSPpkAZYa2jLgIqdOZDbPmOFBEtvRRGRIEpJKC2PHF5Bw3WMqpKwFXSDtVoKJMEzZ+ZlME5PTqm5jxMwYj5yTFxrOrcTJjVQWIsFDG1FhDxtNWuvyP1WSCsFPwJi7fXB1jJRiEArRYRCSjw5u8TB+3n9409e159/60X9j2+8pP9u+NYr+ovvH9I3fv6ODh2f0NxSqGIdKciXsZCMlPnWgiBtsOWWGTwG9ocC7d+s3r5lvfbu3KTR4Q5uRTW2zmeQh/89wZPnJzQ2taA6GAvzWEqogOfp+9SFKZ27NMXhXU3e1hsCOrRheEgHr9uqmzkYHB2uSKdWqYnuytwGGa4b7mrD6DDvdiGcRKssEeoA84s9XRyb1tTUfPYZ9Bvyj2gJJHENRIEOEFK3AoeBGCqFvUXatnm99uzYzB7Z1aDktUcfEVriANL/2czsUl81BrXXMxtOcP8PdWod2L1Jd928X3s4WMScLaiZrz7+y/gu8kWDDwBh8Safpspfws0Ts7dEVByjYi6YQ9KjFmGW9syOfA9hAs8cWwuT8dwwd6SENIQ4gUlVY4mLCjS4Rg9SGpkA6NIsVM5XYVyFYBEhNTWx05JLrikio7OdbKdk0IKhnVKAA4noO1HbeP+fnl3W8XNT8n+y84L/46Uj5/nicTIPmkPc3Z1KwTosvaLlalgzG7Zr8sBNmnzgw5r6xOPgj2pm301aGt0iqdP0RM6+qwJMdlynAjCv9B9pQRuYG0gwWhlqKccAkhRSwtq8cy1IikCLb8Ep5B9RwMjDFPcBKKv3Tg0mDb3QmS2pLdxPAtIrI3VYS8EBVm9yXAvnL3DId0pTbx/RxKHDGn/9rcSTb72TX6bPnjmrxctjvONPq/ifBuKgp2LtBPeA11zPc+f7mVy1AoIsKgrV5KIKmj4r5m/LTbfohi98Rns++Umt23eAVJ2XFDzzqk4HouH1XmUlPpGdA7A8OaGLv3xOZ775PY0/94L60xPiNUtD5NXxWnUWhAyw8npJAS+ACkOuMEQk54aukxe5pxe4YreSI8h7Rz0/o8nDh3XyW9/l4PQruvjUU1o+d07TyE4hO/nNHzGHb6mem/PQVdVShznydSp0XoJYgCjMDK0Zg8mgd2PAlO3BlhaLDOHGXBFqmAJQLTdAOq6lvp/pXj3mouYQd3lqQuMvvqZLP/6ZZg+/Lf+1k5grBgYqat2JQCU4VRGhDtexeWfpamhoWN3uEPtZR1UVjd5YIX+GnuUzlz9HL/O5JicOuYihkLT2GlqA3LNsQPu/VB3uWoeBbIDLtQbvxa8YmQiyCvLE0Czof6Xi2Zj/L/q+t7lnZSViE7dtr5Ze7W3O0JquQe8tXRsrGP0aB8gAXEurcU7mPUVeZQ3dtCWRPQzJXNNwC2acVUslL4plBsjV2q4X3zurwoay7QC8xTRSWqdlcIqwK9VJGVYEawjLE1iQA/Eg+IBPjJFj5wPJBrktpCab1F0jSwUNrjlY4ya3DIDmas5Sx7GioU2tQhDFYEnQGEBZbe+NromYIqy1Ao08rbS2NDHcBrarcLVNQVcQRQtNNBjklsFzwWxhGcJEbqw1mBaKhnbbLKjGBx6CECKSrh2Hrrk25jFfnW30gweoXBzIYPoasF3OceqhjOmeEAKldX+51uzcvCYmJjQ9PZOb20Bncxt1OpWGhoc0MjKSMDw8zObYZWNkc4xKIqA3YHqQfY3dt8dXcyC4ePacrvzieY09+axm3zmqemFewWZd2JTr9qFBFHkjt6+xN9EctwOKQjLJ82QJevFNJrAGJSAwwEwRMCYUighegcC0lcDIK+csych5lqrSyP792v7QB7XhjjukIQ4lyK3wIpB6xxWjwde8L4Y/sM6fPqMLP31GZ37yc00dOaqpo8d1+ts/1Km/+5qmfvUrHtSTeFF5cNBmtX8wBjOEY5gENxNuGijkWXhR6GzfoW0fekA3/TEHg59+QqP7D6gEuTFTFTYV5rxOKCGCB7DkTcTQ7y1rkUPL5YUFcVFJXpQCNBXztO2QRMhyokH3FubUxy94mekg79JXl2uElhks6WO6NzWt+bNnteRvC/GTAxLa48Ot6a+V+9/x6LMGJn/ytE79zT/r7D9/X/PMV9Vb4rvWyJhR7NyCovUHEQPOEjMYuNpYjYzO7OsxixIRxFMCKmpJu5CESlnamAKbb3wL4wsFgoiArqCZGWwiQv5PC+Dyz0AWRjbwwny9Jh74qCY/93nNfOJTmr39fk1vv17z3fXiM4ryZYQPCD3A/wbU+UszevPYJb302lm99tZ5neDb+6n52rOrUnXJk9ft0gwRBC9KiNsE7BqDdMkLnmsiQ+ADC0LO3WMHAgzGJPq3mRiHLY1QQ9JaAXg5pn0qkRMvryMR20SkCCrAvSIgIuTfcPnI/TfpP3/hQf2XL9yj33v4Nt13+3V8AFynzeu7uuvgNt1z8x5t58Cu+IMzH0YL68o9GJjkJnxU3HKVNo4OaRMHg95vGImaEsxBqO9xYR2NkNZU0c7NI7r7pl16395NGuGt2AcKTe6OQC9UCVvyNRKDLRFi0nNKgrHYxL8dd2FiTgt8gAzu1yaGKKFKUrojjwiFBIS2bah0383b9fsP3yL/W3733bpTOzZ2uB97xF+W/Gbo8QLBPAd8TnGgcgTHMjSsJabkfNIEiYB2JKwpaWx8UU+9dkb//NO39MyrZ3SJQ8w++5RccPI89TkUZPvKOQvV5FPUicI4ijzoGttC3GDsAvfwn5hZ0BsnJ/T9X5/QP/zksH78wkmdHVsk4xHmvwLsWkTLvQX2QJxpS9I1uqYVY8rLxQco02mKNs09/xxeF69L6NrQl5xvXTNSci+sEwGl1KTreSNAFQAAEABJREFUDsg453BAm8fWgRFhJAOXR87AYncn3pgsbyAl1zRFpLois69tSxugoAknDRgHcuvoGQ3VBgpFNKBA5gYeF3KCx0eMMZBzCQiPt2XCOTE2VOsMGOT8mi7MR9gXcL+ZA7Z2JRzxm1hEakSMt7mmklPAIOVmiiKFEeCChpgIkMLTOhWi0T1zixcmEnIfAIhSoG0TYXsE1CQthMbFQRtkHrNijJ+RzUgvOdOpcwNTuPgJePvaF193ZCtrALowFwVbEmz6wcZx5YiMxapQpfCaAyuBGUtdSIFO5iHByhItFcTMipRDEm7fCzPLOnx6Ri8dvaxn3rioH3FffPvZo/oa98aXv/+6/umnb+iNoxd4tDJf5Nbk1axX5zkAywe0ccP38iBuz46N2rdzo9bxLUPtMTIfQQZeZ74n/R+JnOTgb3ZhmbuY3Mm2eDyMZbmudJ796sSFCU3O9RQRAM4KCbrTFbFHdduBXdq+aR3dcpMxZxmFfOtSeKfranikq4p9AC81pSj8Q4xFDgX9bwnOLS5zZZi/qHKSMkZprC0IaPvIfgmihPye5TF3ux35PzS5zgegQxUWfRGenHAksuPNzC/p0vgsX3T01A+ikp9y1D1t3tDV7Tfu0h037tSm0SHhIhfHXma/mJhe0MXL05rjSxLL0hUD0z0exv7N5CX2uKrqKLxJGMK9YrQSDB5HakoKfdda5jr16b+jLezrI8N9VdUS/TMf7EfChkFQ+xJzK5xjICN0USgioFBz3UIBHZiBCyQ9FcCUrLMMFdbK0vqatsqQNP2s2Az8BjLycIiaPXaJibw809PbJ8f1/Jtn9KtDp3PNnhublt9J+lFJLJTCXtyrO1oY2qDJ7fs1ftu9mvzYJ3Tl0U9p/K77NLtrnxaHRiXbM3clGEPAFnAmBSOxbxkCnEIyC3l4ASXbyiVSZt6cGtMkRdwBjxXzZHEQr8EStESLUykDU0WEXJAaAc6r8EypAWO6rAFyCAXPwo46nQocuUY7jKlr4Iu0brfiXcT6joIvqqpOV5Xfz/D1Pdmve2r2IonbSF5jXv/GCcQXEEKfp2Kh9Qeu195PPa7rPvtprb/5ZsWw36y1kj8dKMIeOF1bPSjGSkc4mJH8zzD5QPDUP35TV555TsuTl2Vv7xsGv9N3iOOQAzksIUozl2UQinmyAkCU+bAUxGpOeqVbBur9wuP257npI8d1is85x/7673Xmn76lk1//hk598/uaeO2Q6tk5got3DwclKnVlflZEhVxgsmLgjqCh0jfcu2VOHnnyyKz3HKczDFUeeGvWWMAUhDVczTtEAl9I95eXtHjxki4/82uNPfm05o6/K/+ySsbDlozkknwxBRBLlRRRqeJzV5f10B3qyl+gdqoOskpRoetUkkLLi0uanpnWzOxM/uVdbhErsRwssBKlgAtYYMCkQaslAlvAYkNqIlvZyaRBlEBggPw3V493JS5eAfyuar0hL5CvjcECgLriatqwIoBwPwbShKNeY5A6xE1OAw7BmnqNy4pmYO10uIwrXQzkNowVqbkGokH/SrtqNaCauA3X0E2IRrLaNlSjy9Y3AQlGDDQNbtq0kKzzQAxaUyw3rBE1ZMgrj7BNKqHVH0E3kJcMG1ECcMWemkJjiwzuxOAEgOZmwAC6UQdRw2SCLxgC5UFhStys6q0zEMGKqyB9ZY2hUdkzcBiAoAfakIu9Golbg7AxBLgBrSmxhm5Jj88kzuzpMljUWDbxm5Z5Q2h9wcAgfBqI1d4sc7yrIBquRWYiQlST8oYWUBEBTT8EHYRpp1qpQC+DrikrRqvyiCAQUawzbVhVC62a3d8o4CvYkEteZ3IggLxhznNAN8mB4MTUFB+Ilxtbx8OcysOzIx8CDo8MyzDExjjES16HTTEiFNEABFFDLl7/FURwMLV86aLGf/W8xn78c828dZhvaGZEx+RTckFXpU7sh1nFeAp+g2viOJ4/RBKhbQNSFgiq6HTANph8/NAwso8kRQQAlnGVLqUCA31k1egGbf3A7dr64P0a2rJNNTmJ0uQCEYBzSwENtT89q+lDb/GQeU5zR4+p019QVS9q6fxJjfHAPMMDc/Lnz6ieuNLkSF8ykEsKiJfYoRM8aks8Yjq0XVTqbt+mbR/9qG740/9N+z73Ka3bt1cd5r7Ly2dXykO1LrYVdESoAziCKmIMD0kcLpKumhINojUVjD2Cln4CYOCqOezzt2pRehriAjQvGEUdZs0hfThW0b//R7H5s+e1dOGSCt+MBTFzbfEC4ekLXq46OJSpSS28/IrGvv7POv2XX9Plb/9Ay0cOq7s0L7ITV0HO1/7GhGkqgohQkFdEIGsgxA8DighkrmDTIHOGiLAVkByZSxHhyc11F+KHGBW4klSh60A3/YcETzUSQwVbE+p3hrWwY7+m7nlQM7zgzX/xs5q7/2Oa3XOz5ke3ai6GtciHux4vIYW3K//J56Xx+fx3A1/iIPClty7o2OlxXZma1xLf0BeCe6/JeWM9mKYzNb2xHpA5eesNEaGIIL8CVpaUC1nDNVTaVIpAnjEKWtNSxkYGR2j6oOUyS2BzskVrrqhgDVhTUSUfrTxYW7u2btJdt+/VHRzMbdvsD59FfT6oOd5uDgMfuO063Xxgm3gPVs28VIQTa7ckFHqVSEdd1svGDSPauH5InZD8bTyatJqeW9KVyTnN8+FUlAwBdu12Kt2yf7PuvnGHdm7uqlKPmO0AQJ4fxzEQViwAZYEJA6/AQS+bNqzTrh2btWnjsCpPCMqIEFVto05VqUNyVRCNpGtg/Uil267fpM99+Eb9+0du1Ufv3q9d20cyRp+14BHmwUqpVeAVtZ3VPEdJUC6FLghqsgUkLQUquDCnQYwec3juypJ+8vIZfeWHh/UvPz+qQ0cv6fIka2qpJk5HXRKsDCQfESIZ5KGqIv+ooCs5t+m55fxTs1c4+Pj+r0/pq0++rb9/8i09++o5XRxfZlaGVUqocE8LTmI05CLPD3TIpRAvNZIF9FskRXRoRMEfuWVSKCKMgEg6tKZgRA8EM1GEp4I5K4CAmpf8krkUnAp6yeFEMXasxOTnObd/Yc5E7g0vpY3UYIxLMR3wBtOGkHJ8RREhwoERmQAp3FgnRUQCDTUQZBWUXCKggGDeBU6ZG8AsWiiqiYxvAp7EInIEpOK+CkKq5c4NDCdbB7RdS3JSRDQ5SwpRihQBBUCagVdTkCUDjogkbRNoYd2mDAJsqcAGWxkHPHmSgyiREIrEUgRUVhrWhkAMiGr/BtKV61RY2yU/SdWpL1b4eiMr6MPX0TLGjwFtX8ZNTEhqdkcTCCNCXvsV/Qa60soKa1pJK0sQyYRt7CLu0T42tSqWXUfL+cVpXxPTSxw+zbOHT+qNY+d15vwV+dAp8A9yVOZYSKnI18PxRM5Cb6iIG9jYbt26rg7s2QZs0vqRjqpKqnAKEglo/4nyqQszOj02peWehaG6cHeQINHVw+gyB5fHzl7hMG1OBR1DUoKkIex28AXLrdfvzD9zdnznEN7vfDqLTSDMPYE9beAXEaJKIT7Y9jg8WpAPQwJB5k6OdCYxruTdL1wjg7AzuVW2D9FKm9YN6cDurdq9bT37fDA3RS5QEvuEuSvT87pwZUY+wOsL70DLnA5zsHLDno26/9a9umHPJvHqiY89JE/r3EJPx0+P6ciJc3wgXyCNQEEFBb37OTvHoWqvXxSMN+gvWA9YtLWAi8LBDB4fUPH+M1r1ddN1G/XJD96iz3zkVt3Llz47tw5zaIQL81j3a65JuwbtC7Bs3GZuCqIWbC2ENq8QNRQRcsmWxmYCpwz75GFsllOcAq4/0W1XaAwgaqwBnLApXB/uItoQU6RLEwt6491L+vUbJ/XCm6f09ruXNYZswe8hwXx3Kmw78j+HMrV+i67sPSj/L8WXH3tclx/6mKZvuk0LG3ep3x1VvxpSTWL+oqljX3dpQCagGBSWKKLBIqcQ84E0ImipBTygBxhxRCOvGiTctFoKkYiGzrIGFZMJYWOzQDBxBhYFDvixBgrPkQSuXeF5EuAKEPIGcDTtvch/YcMhYNiOtVhx7/rW4cmmiizynsteCQ/2nPSjoYP1sRzDGr7+eu363Me1+0uPa/S22xXrRiTWoSEiJIAe2xTJkZxX4kI3M6amYNvnc9qVX/1aZ7/+LV35ydPqXTqnDvl2bEt+tnduHfJrnEQX9INeFHpoNbYUNJi4ReAW1GLPXSXBNeAQnjvlAdt5nfvZMzr8V1/R8X/+tqYPv61ub1GVjdizK3LxXLWeWincW6Yj3F/RILg5qyLIVU1Jys0AHJuMrfU4WhKWOLSupmoUjWlRx3lw/dTvqV5e0Pzp07r81M91+emfaf7MGRU+ozo8Lk0q9E9doQVDld/7OtwjQ92uukNDygPCTgd1peB6VuhqEvC/Kzg9PZUHg8vERrRSwx1lw7yTaCgk80AEtJqSlAdgaERtiybtwGogEhMM27CV9e8F1mHTLjQSsDUwsLXegChD5oQQ1zzyVde8UtYivbq2psS23Fxja0FDFTXvYWBMVi0KXEGnBLWltLhBq9ZSQwc45OhFGdcLSJasBdMYUQtwbY0Ve0GZCwnKURswryyDMQzkkXaBzgCiBrLCvlaMmSXfy16rBV3xXIObaklDZTvQGRtSOOhJRAOQh9Q8P3F3PpUokWqIlRor1FpiVWqq/IbXiq3VK8yAaIVlwDf4GrYRtu1a3Vq6VTM9A+q9cdPjqucq5YkxZ7jWt/FaK7XVqhSOulbf0GuEJlcdGvXvam3/W/Tl2jgr/KpTIzJvIJCRAfL/H9WhvAib+4NlQ4cDWRPfWqAULfDNxsTkFB+4JzQ3v5j7RS6UxoGNsKNhNsCR4WGt41BwZKjZDL0JRoQiQmuLOZ678sureIj2xsd15eWXdeHHP+VbpNe1NDNJH32g5pFZ5A/+7qqJMaCKHEe0RVx7N40ATgOpBKVrSmNW2rUGxxjTxDGgkaSXsTL3UM2Ta3TXDm39wJ3acPBGxN309waf19MTiX8T1QSgWguXxzV56A3NHznGAZcPBIs6PAyHOSDrnz+rS99/Kn9j8Mozz8j/2QeDFsElBSTRyEdtyY2DsMW6FgTOWnXU3bpN2z78gA7+uy/pwCcf0+i+fbxTVOqSR5dsu0Xi8ZQQwStBSNXIeo3s3KGhjZsUHbQRQqVsghwkRSAbQKdSvbSk+bFxLXAw6BcyvNQhT79g+AUwRCFIAfo88OY4FJw9dUr9eb4dRMXAqCSDc1le1vL5c5p6+mmd+buv6QRw6WdPqXf2pLrLi8Rtrm2f/PGgdQADcwMXCjPZWi8oSxqt2lKQNiRpKh8MDSvZWEpkMvWSKsCXNIF+OubXgHmPV1GLKcE+1OMazG3Yrtmb79TMxx/T1Gc+pdkPf0wLB29Vb+PWjFL45Fb1l9XlBaTwkjnJIdaJ01fkf6fu5TdP6+0TY3x4m80/9eqXCp+g19LcK2KZi8IAABAASURBVFyDQqZeB5ZG0qlWkLjlcFSuGzwE/gLw8kCSKogLnkofE8kFfNrUWikFytAYEagmAjIqGYkAXEf6Ii9xrQuzoCCQsULBfETV5cVnWcdPXdTYpQnGoYTCTePQfeZgeLirWw/u1J037dPGDaNqDsKC2IUu6BMbqcDXGupU8oGg/5yNLlS8kUD4w9yFsWkOVi/m/HGLqQpiSKx+4oS0e9uo7rt5p96XHxoRMN7Cy6AMGb9gTT+moVRaGkwQVQTdsWm99u/Zom2bhyXiRxBHkT8Li31dnl7Q1PyyZAlzIkq64zs8VOng3o36+AcP6vcevUMP33ejDuzcoiFeFlUHiQL2wyewd/8G+xc3yM0bGQJb86nL1Glcefm3e5+Yl6d7+sWbl/S3Pzmsv/nhm/reL47ppbcv6NTFaU3OLHCAusRhQs0H+qI+c+nfqPFvQU7PLuk883n43TH94tXT+tazR/Mg8G9/9Ka+88wRvX6cfW2hUq+ws9Bn0KeYx1IXZT7MIYQ8PUgUTtgycCRHG52U5NBCNk8QesuaOJHrRVnoqFHANXTa0Gc6ojNvGPDGhM7gvu9xzD6DPgKGJWCT1CdRIyR0oE++YWmpyC2jG+yFRWF9AqK0QiP373GnESrHWstnAshtV8CD2sEozLRCz5tjmDWNWgncO6tmjTbcMYE9/9atQMpD/sk9DUXaphyGGoD7acAMMREGXi3HsBsuEGTemNAdLmRmOm0j20ZuQ2BQnTh0RNDilpb2tXMjs19E0Bf6dozWOFX3aUXxGksBYa657umPznNQwB4n0RwMY/pB5hi2Mynn4P6MW0g/tS5g9297yKyDeIX1njFyvVjqvZoZ5l4uYl0H9wX3v1P0wToRqTzFyN/WA0BIHcxDIYsiL3gkrK1ao3yZsHv7+nyvcn9eI/6Cg0c1+1vFAeScjp8Z14WxWXEmmTl6DN5DC9FUOppbqPXumQmdvjjB/d63VB5TQEWERtl/b7huG3vTLvoZQlXQA0TzPdPv9XJvEPbKEhJ+EaGQ1ONAZGm5n3sIIqYYXyfrSIy3AL4WKJDggFPBMyIUERbL49q5daNu2r9H27dsSF48P7DOill+QXb+8qzOXpnT4lIhR3wDNWtlC1/WvP/G63TXjXu0dcMwc2d5kdV+f7wyNac3jp7Tu+euyL8NiPaqukQ8HzT2iJX9sjdJHQXYfaexxwTkWHIkfSz62r9tox6571b98Wc+oP/6ufv0J5+6T5/64M264307tXPLqIb94sXhUd9QiAQUFgahMkriyOEI1MiSamxTRhIFQ5AiLMEeNTPAWFktjglvG0NEyD8+QIbIOQ70zt0ASYAVJ9V+H0Ho1TG/1Nf5K7N68/h5vXj4Xb3+zimdOTOmudl5+RBnuAqNRFG3X/PY6mhp01bN3XCzpj/0Ec1+/BOavfd+Ley+XmVkVM1chkgnoaKPdoAK6AGQDBz5IGU00G2ln/TFKdBFK4aEikQBtVKZI4/fkQzCIgDTBUwYSe6tqIaxLSjnB7EVoJK8dYRjfi0qjc4CXzsDNOnJYzKGdQ9A4ADYxUK4pg/iMpjSQs2nmx73xvrtu3TgE49p/5e+qE0fuF8xOiJ3GhGKCEkG0T8BHQjS1Zyxwbkai/2nPz+r8Vde0tlvfEtjP+Vd+iKHWrxzWu/PXPYzmCcotSi7IXbTU2H8pVGvaT0US9GityJanCEaOg1qsaAkxlY4NF+cuKyxV1/VzNGj6iwtKpi7fu6fGFOzb4JDSiTgscBCJqOmRMtLA3sNSjrSncINoyBDZFTo1oiAVJhGmn2kFr5RkLL9nHtf9dK8Zo6/q0s/eEpXnn1Wixcvyvtgje3KuhlEcwjGBCvnVtF02aCHfDAIdLoddaoKXSXrQpF9zc0taIrPUPPz8+r5YJk4jnEVBEMCrpL9NobcZPgteqsKfXv9vZeJuzGs6q7myARVAdZWbCxy8GvEAzbVAwZsHvQblUi/IVsV/G7tqt3voq6OYc4g5kTXFOfIaliRmrdtrLENtJaXNbJmjlBkjas0Fg1si5k1sMrHGmlDpu7a+W1U2aaeNZfMb2mq3wyrTG5VvkrlIBzVgDhfJtjhzBrUFlQtNUAhzBqwKGgS7AVQowT9GtRi057qBty3KWsbUBZcEw8aexlWeVP2tKUBHuT+Bvd5YsRZI9uVBtMV2qogO62A2rLGKi+IeUOrblFKAgaICEU0oECWSjA1IhQBqAFBFwM6V5sm0FdihBHYBgR1RQZtUUQQAmh53LgWRdHyxpASdglqSgEZcn4gqLKtwddDybm1JLTEtz3euC6PX9Hc3Bx9SJ1o9L4CEaHuUEcjHAauWzei/C3Boa66bIQVG6HQy/Zg96XEUFHYICV/ozVx6HVd+NHPNPHCa1rkgJAdk1QKD20jbDPZYL8rSRXHkxT5YwyEMG6BPqAUgdDueOEtOMS0VIisfji0CqzKgARHA3TG80udzrDWH9inrbfdptFt2/All6ikcGSwjIuyGCGveQmcu3BeM0feVX/iijooKwfzxQJ3eBDUYxd08cfPchj2T5r4+dPqX7ok8eFcHj0PVePCA6dgT4I5B4TJGkGO5BA8gOS5RtrZvFXbPvIh7f/D39PuT39cnb37VftaeL7J0ZlW9iNYAY/s2KHNN75P63btlIb4QFCFxMt4EC8iVEUl3LjuBRRyX/3ZWS1euKhlDoqDHLsSB49czwIBRAhbUcK9aO7SmKZPnNLSxIQKcyIMrKmnJjTDy8J5/2nBl7+ms//yXU2+dEhlckIdxksY1RwaM9MZiyYrXSTOBiZUiY4SYCHtKYp7AQmePk0psfnkFP5JmUwBymI5UWWBaVEioEICycXROzBFHS0Mb9TM3oOafughTX/2CU099rDmbr1TC5t2aUkj4lKrZkzKaynNzvd1noOZN45e1AuHTuuNdy7o7MVZzc711Ocwx9emiB6K8prTjbtkbImESiVzceMZwlAu8JBpD2mJ0lgUFG5R1qwHe8EKNkFacWjItKm59oCwZt3m9QPLpQlHgmbwHQRawVJ0uprnA9fhk5f1CodR/i0aLzERTxSH6OB63c6NuueW63T93q3ca1b05N82LawvembaaoS1RvgAu2nDiNavY9XhXDKXIt8y58fn9Dof/E6cG9cin5CDuBVN8Xwy7+tHurrjhu2688Zd2rxpSMFajOK4BOJDkbjn3JdB5IeUPkvOij9YBvfFVj6w7t6+SRvcP1q6EF1IEP5fHf3nV79445QuXFkgmhhLR52qkotfKDsMdu+u9fro3Qf0B4+9X0989HbdeGC7hoc7jDHkPqKDfeAB5PBMRriLBFhqAM4yEU0BpGivWWE83jO8lqZZU2+9O65v//KY/vr7hxL+/sdvwh/VUy+fzv8k5JWjl/QKa/Glt8/ruUNn9ORL7+qbzx7R1376lv7uyTf11Sff0vd+eTT/DbXzjG2prhhfxdokB/oS8+iM6F6ckyNUliZ/NOQvhSJY01JiDUork1b1g7Wd1zdWwtkE4AplYMa8grmO0LbHXPaAVUTDGYX3MjQRyFzBEaFoZZFUyVY5EBSsgwAZ6BWuwEkRloB9qSDNRkBgEWGsLEnCRkT6gOSxDZSOVhBGRIrcRAS2AkKSQTIKGoMq2kAECFs5SDZFKYL2LAcTEBErMpkO+4WaH2aJcXpcogRgukBE0MDLltBUSGQQEau4mJZkZJBLxoTATHIT2colpGjztzCCTMmzSLAopRUsivMhy6xuMG2kdjAwVl9zoTBOe2jztrfMGCf53vB1zXfcFAjZAMhDggc3aZhR8KO2RIszNvtJeD9n3Ys7QWD3VSN3WsX3xMDeGL1tiC45P/siT54xICS19BQErGmpZu86c2laL7xxRi8fPsuh1oQucmAzM9/T7FJPF8fn5X9PcHJqkbDtYlRTihOODoeFHZ2+MqNjZy5rYnYZO8duARu2Nb4wWa/bbtitHRxiBfmkln3LMZbYJ/3FcM3YInBoqiJMhCp+AltR0g9/ceAhnt1qx108R8h9DSIxxmr8jUZHOnrf/h265X27tJX93aFtIQgqZGh6bkknzk/pHPu8f7NPgZj4w+yp+9lT775ln67fu0VdpsF7rXOxzXI/dObSrI4w/pmFoqozpAiySAOpMEj/Zymziz2yDFVVV8EeHEEg1mrx2ILOqEqgKcSRtG/XRj10z4169IGDuv+27brvth36zEdv1n/+zD36o8fv0ic/dJM+cMtu7d6+TkPk2ezJNZ706zDEbdMgNP3Bq4WIgCRPgTGKCPwK+cJAmQ3naELoyImoMomRXGzpdWm6mZPCGIVJahK7B1EKBzjF14x4NXMyxxo7c3FSr75zjvV3Um8evaBz5ye1sLCoiNAQc9PBr1cXzQ+NaHrHPl2+415dfuRRTXzsI5q+5f1a2LJLy911aW9b3PAY9B0ptwwKOS0qWhmKFVAoqAFQQVSkAQgImgArS3htJUUgY8cIqUVyscZTlYDCvGRPZg+GmtNXCjIYv1sU7Pq6Rm+e2CDsCz1bjw+Cgl+dEmVkWDlGmrvBoDBvI1t2au8jH9WeL35Omx98SNWWTThgQH8CIlpaxCUIbvTlfhrG19Ygik3rhTlNHnpd5779PZ3nQGv29Aluwz5bSiW649oHwDojHlsLdCj98JegE6BClEjOraAM9KoCnVAsieSVxTS5QXusqGFKfjbolCW+COedrq7pE3HGkCJCWVqUg2sjeqxSkDstDFVZMrCsAcA8b6hpJ4ppoSkl6AiQC5ha8DVYQjeJEDfdwvk9r89E1ezfy/NTmjz8ti5898ca/9ULfN6ZwK5WYQyYyvMe9OP+AoHBMSNCHfaPLgeCQ3ym6gId6Ir7RegCbOjTx9z8HAeDU/LBoL80yBgaFHMGePzsq5ZF8m+qDNcpNbni6zArjmYGgDBt4SNCEQaBW0CJRFmYQI+doMxvUSOPVGUDSU1SqTVnKMKhBVBWy4WV1pSAXwXBNX4NZU1D/Wa8UFOsaQYOb+HvgGA8voZYttXeBlijhGxaAWhQEdt/wA5wkHPAoM40ILNaZkGgd20gJOY7QW2BT19y8zwX+IhQoF4LtkHE9EC1trZfkUGgEXe83eDW1GbLstywqrBDw61SDX9Ni3rVs6ValJmuMbfYkCL8Eq9pVnRrZL+LdO4O895+7yW19dqIV/Pv5bHW2rQ9DCsTbGELV/lfxbQG/waUsbFbcR9cUGRX1xWLq8VeWWslAzPHWSt/T9q9G4JLF7mg7AYFjYNVoN7ysqZn5nSZgzpj3g1VsTBRMS02Cja/Dh9ohzUyMgIMa4jNLw8EsaPK4FS9iZg2NlR06H9oduqdI7r0k2c0/dxLWhobU+1f38ahFg8YbJqEaKHdo30hJQeTi6XG2OAnDwKD0mKiWKGUi2Jdg2iFGMM0Ng1k3PSSS+XwvCh11o1qdP9eje7brw5jVdrxoFVHBbooFAHgFAnE4EB1gW+YFs5fkBbJvPx4AAAQAElEQVTn81vW3EDyoVPzkMaL8fbHLurykz/X6b/7uiY5GOxduqiab+cLj8+CrV/UmnGXjExDX0oQL5pRVdDRQCV1t+/Qtkc/pgN//O+18zOfkvYeUA+bihdojyckXtlrVUOj2njwgLbceau6O7bhyGtbBTAOgimgI7D2nAGC9JN38fJlLZ0+qzI9q5XfECxCnU3Ot/OtmbeC3+LMtGbPnNESfuJBKMa2ePa0xn78pE7/1VcTxn70Uy2dOqlOf4kumFfGTWWOMpxEdFGK6AOs5J2QWoNAEkk3NgEvdWgDsJtxYD6opg1CH4AokeBWiojWXxTLQv5h8cMXrmcwryOa3rpL43e8X1Of+IRmPvW4pu6+X7Pb9mmhs54Dwa76tdSn8bvEAgdkly7P663jV/TrN87q5TfP6cTZCU3P9uSDQ6ki1cguCtfLY2EK6U/ImrFHWA9NTQUNIkVYTmdEUIE2iU6BL9jmkMwvUW0L+GFoGWrZLhsEhU5t33jWbd+txMjx06HChL7kgqNlxFV4HOjAdXR1YWJRLx+5oHcvTGmZufBvMKDFOrzKtXHdEId1O3UnHwo3cuCW/bMAjOmAZePBFI0Md7R5wzqtw6Ymx75IxrVIEzPLeuvUmN44cUGTM4siuPwh1DGWiUUq2r97o+6+abd8CFm4C/p1T4U1aRsRz+BRmDQtCuEhizrDQ9q2fbO2b92o4aGugh/UWblUGptc0i9eP6N/fOpNPfXKST6wz2FRq6qwjEg7NxGhnVuH9eE7d+sPPn6bPv+x2+XflBxlDrJfvAQ4JwOdMwVcM4EIE+jCdFFD4WQ7WyRmrIWEvJf6RbOGZ8p1aXyJg7/L+sGv3tVXfvSG/q/vvKo/+/Yr+vNvv6q/hDb8xXdekeGvv/cqB4FvcDD4jp5++aReP3ZJZ8bmtLAkKTpcD3LxA4G5G+TnS2HafaM1mSI3pGgkl4hodBZaAC5ABHJ402JkpJ0+uQfKhVEz5kbPaPFp+mlp+NxfGbutO1ERRQlu7RdBH9iZlgs3ABJsCExv9IDU8UCDin2SNrENPjhIxKIhhVQIAhERsHd8KGRChgaZ2mJ5RLboQtHKB1GwTol5gxl3WbhTBrRxA42FwxsyWBLIcSptvtkdcs+Px9v0URQRgGRZUVNwQ22ugUBsQAhFtY9VkClrlMnRXSNC5jkwsOFwve0QCl8T/Btj92pzdOTmXNM+lcjAiN1ihDZFAY0oO4JM2YCHSQfjOvscxHNPpomSTt4XMOD5gi3u1kXYCkahYI3Ttr1IIbvhTfy0ap9tnk+vz9r3gTf4AWAnr8NcxDX+hWkoBKkT3J+wocIXdNlB0k2nRSSnqel5/fyFt/W3335ef/GNF/S333tF//zUW/rpi6f04tuXdPjMlE6PzeSXIMW9uD8COF+Qq8PIvyn3zsmLfFkxy/5b3DVgjBfGWzd2dcv123TDni0a7uYI8QUzD/OL/cxjcXGZHtT6SUyXKnyH+dC7cd2IhoZgmBe8bATUWksjyEpg5NgKFhSsa/8W9118KXTj3m25xwfrhI4U/ChBujwxy8HmFfaxOfWaiWPeap4HoZv2b9ftN+zS9k3DhC+pL8yF1/IUB6FHTl3WmYtThOpo2Ht3iM4LjVFhX1vSAuPr17wx8LwKxi3ef2QcNjZgnqjQb187NgzrwTuv54udW3T/7bu1bdOIhtd1tGP7et1z2z594eE79B+euEd//MS9+vxHbtcHbt6t3eQ32pU85hxfkUT8omoFR1QKfsTkFtORKiRpDDYfighCtLJAJsaSUNA14HXGVcaubsCzw9z52YkpMrTwDY0/dOEaFtYuj3j16kqev3fPT+ilt8/o+TdP6u0Tl3Tp8jRz1sMt5B8ILTNXM+s2aeL6mzXxwMc08SjvQvd/RLMHbtL86Bb1PRauSYVxAFmL+1zhUjRoLA2iCwiJFsDeNInDw6gpljEbEnMiM6jCBJiqpvQ9elwZMxQ9t3Q0agypyFbYhiBOYV6sqJH44MgRIC0C7AWHjSmDYyOhFywReC4l3onIr7BH1OwXnY3btP3BD2n3F5/Qloc+qmrHNkxCEQ0oHOG3ADHpmG5MSBEh/wXP9OF3dPH7P9al7z+p2eNHxIunRL80uQ8UErGHx1EgDKmHto1RUeQPwS0CzAtZA4NWlDpsVaBcGSsjFpaWNHMmDJAjMO8r0MwfYuycBysTI1fskAnAXLZoMCQ1MjaEK/3m+Bm3GJNtDe5DlsmejmepHQAGmxJ80w6RzViShCrMDz6u2Pm9yf8efD07rdnX39TY93+i2ddeV296Wv5ivO6TeWsr4gUNrETfft+rwJ1OR938PNxNbD58D1Qh2ygk/+nw9OwM+6vvpwUuV5+EiUQOWikYJm257Jagawt9yhrMtLa0sYp1yDNa2sJYZ4D8V2tpLTJAS/8utMZuDXmNxyDo1eKBdIDXat9LZr37+G0665lYX+6GhLrW1v6tMmdqLW+57Q2mDaavtbFceFsnFxMG0/Tp2pAWrnqvUmi5NtZCiVDAVVq5rOjNvBdcc01ZcrZqApWVLCxT9uHWWoMnqgHfcgNAQq8Z1w0Q6UkbUktKSTS2q56iYMTAILLCpaWxVqiBhzGdkaf1A3DeBq0U2yi9tbZYDESEqEBIVJ7a3OjOjSjotVIaxiYDUUosMJhJyEYiaESAAETBXLSBHVyhNQWm+RYaQ8QRgT5MpS0NoyQfJK4Zy8RaaFzXSohxFZtMpgFV6MMu7sXY4Pxy08PIvMGyFXBE/IwI0VTenpyZX5at8qY4OzevKxwITk5PsVn12o3MPRnERtfRCAdk6wDj4e6QfCgYgZ4qY7WjJj6Dl6+LoV5a1Ozpk7r0zC90+Zlfa/bcOfV6funEsXhNYKrIH1EQ4c5IiBkRSEIRDSjoI1UQaQWDhX2sw6wZOjrzTIuEMAJ752W5XcwLmVaLM6kINLRxozYc2K91u3YqIhSYRNCuAbiUo5KJermnpckp9aYmSbBnEUOnI1di+htIP5BQqnflsi499Uud/vo3NP7ss+pd9m8M8gjFwNfSYDvn435EiQhFNAALna0bDW3bpq0PfVgH/uj3tf2Jj6vetYeXtqI6akZbqxfSyHX7eCm5V5vff7uGNmzAHyHxIKixCqJXy435JnLu+HEtnDitMj+bh2Y+GAxeIlensuQD1g//iOBlZVFz585q6fxZ1RNXNHf4DZ38p2/o6F/8nc78y3c0+cqr6iPHSYQBOUeJxy49hsRcefxMm0Q846LIH7lwQammgIJ9g4QtVFaTDeBnopE6dFK2jWh0kRJaeMsbkELEBrzBVoy8N7IlX3inPvKQZj/7hGYf+phm9jX/buCyhhiHfaSKOMuc+I1PzOn46St66fA5vXjolN5592J+WOv1iBtqS2nXCBhZRKz0G1g0OUC4esItTAsTtTAXAeT5irCsJC0X5tEGxfIiBT8kBwEVFdjQ9IBa8hUIpX/hwvhwqfBCa+gbM+kFiAhFFaIBOgBxiB0D4EPW7FKtd/hg9ta7lzQ131cE2pBsWUqwl4RuuG6L7rttvw7s3oSiyUBB/8x5cS7AyEhXGzcOa6TbJS9lsSWfY+Tf9Dh5cVqvHbugc5enRcp4EgCruhQVbrgNo8N8eNyum/dv07qRSjXXpdiQ2I0D0ZIH40cAkZ7w1vp1Q9q7Y4t2bBlVl2+CPWTnJ5o+96n/EfwTF6b13JuX9K1fHNVPXzip05dm2Dv7sm3FmNUW01s3DOnem7fr9x+5Vf/u43fq3tt28wG3SzTGnN2HosIh4EEKCAFUgSN8rZyZmuIxAsqxIPc14kuHApCefD/6f+Acn17U6fPTeuPoZT332hn95NfH9f1fHAHe0Q9/eYQDh3fzwPqt4xf5ID3Nh8JFMU2KyI5VOy6Q85WYZN2vLwIzJaDQYbHMmaUbNsZtDIsJqMamKPjBza0iwiHSpFhoqtAQz/YhfnxRUoQCufAJeM+InRMjD+xQoRlU7CFD/pFvFUVAA6K0CKooaN29n4kZE0FwQSIg0EU0WC2OMF8kUASNBNlgrSkRoQggZWBok0FjMiJSD5s1wqMBGAvRSam0+kBvKBIowjbMWMAzdqqcN03OM2p5wDmH2MPgVmR5kUtRirMH4sAF4GrOFrYlmKIKWR4Rioikiygm4U0XJYNQQpTQ5BTQLdCXdQpliWAMyMw4T/dlOsdRRPo00sC8VRdFEKAozWipZExnSFdkphPctLYh+oOOiNYuFGEghMAtmDMEjfPCpbF3H4ZWngm1fIBtax8PyXzqk8EdPW5tJV/LExpRoe95TuGPn76s5984pR/++oi+9uQhfZkD+7/6zsv66g8P6emXTuosh/V1YaNwR8Ve+BfhLckfXqEWF2sdP8PB2KUp7uWiCnMDFkKtdcOVbrxus246sFOb1g+nrDAPJvxntf4t6On55v2M7yEtboaC8wYOBPfs2CTvrfLewxiCPdRjL+wJpZUVZAIi9UXhQLyPbOIg7c737dYHb98vHw52cm2FoupI2BoWlno6eX5KR86Ma2JmiYj4oxuuau3dNsqB2z5y364RvripCz3UBV9puZbOcWj61vGz+awdRj/UdVxsIk3UJ6e5hWXN84ySKnWqShFA4o5KdCSg8CE/OsglbfPeffs+ffLBm/Xhu67TdTs34BrMreSe16/raj/PsQfu2KfPczj4J5+9T//pM/fq0x+9Xbe/b482jAyxlqWIAMA55kpKHGpwR+EfcsEi42Z0fIy51Ap0Zn3LR4QsNy2ZblsMi70RFei0EQUakSLcSuEfzx1ySDWlyPtfr1frCu8vfoa/+NZJvXb4FM+Qy5qeW5DNO1WXL0nJv0hL1ZCmN+/Q+G13afzhxzT1yCc1+YH7Nb1zr5aGRpyJmH1ALYQEFYDIxbgBZUGUWAEyEGFFBp0JII8ITAogRZgGqyk5fpM5OUUKSdjIZUAbwzMFWgWEVPO29/zhrSKPwDNJZOIU+w0ApiCDpYYGpOfRHs63Gt2oLfd9QHu+9GltffQRdfy5gqgK5jCi8RN9JA17VaUD80aefOjCF+2z7x7TpSef1IXv/EgTb7+twsFjpUo2qYkVQVzAfCnQ+If7U6hqsSgR6IAI+ocvtsPGUxf4hXl0MkBLrR35h2nLwSIm5tm/skS2CuyBGrB7AffRFOytk2xnUDtdpgGMAx2IFh1+zfWwBN6JGgERIRvRyqWxCEXQN3aB0EDKUFIfwltGY8c1xcbvdH3enZanpjX5/Cu69MOfau6dd1QvsOZ57+ljI2UUFVCYDiQJoYp72e+JQ92uukNDag4IO+pUlSIigUZL/uUbPmNPc+C4vLTMmMkCvbLYLomcRzRaC/ZPaEya1hfIVs7PYOlKPBjTlhtg11Z6k+MVbK7qx/ESQlLkj9piu4BOcAOdMpqWRfKvV8yzh4Gl+QE9wI3MrcHRG3A7sDE2n2cxzAVX06I256APaw1MNVyzETtewcZgc+sBukhwFAAAEABJREFU/Ff0ni8g1xw4LwgmOOFQAFcLjB27wdlmHKXpwMI4kETQrgVRHB8k9LqmuKew/hoYjDPF+JSgoRpVdhqkFGuC2slgnW3snHoSslkQICtK0walwhMpmWwbyQx2aotJg+e4iQ/nAABUI25tr0WYXCWyvYgfgNoSLW50LfNbka0jvd0aWua3eLx31PS7xsOWhoHYC+Qqeq1yoBhg64CAN8jzDn1V9eK5StAwto9orgMhGqEvoCnkRlJaXT3X2OQC0qDYpqUHga4R9XlJmmfjG5+Y0PjkpJY53IoYGBlXbHAd+QVr3bphreNQcLjbVYeXrWAjDPKIcKssEabJnbhi5w1eMBYvXdLl557X5ad+obkTJ7W8tMDLGaszWD3MAVQ7jhQQUUAl0cqFcTn9wuuhb066MMInFBG2IJBRS6ORGppMZOXg2tncYBPHjAhFBDZY0Y+qjkY2b9G63bs1tHmzUMpax7FZRdMBIkIRoUHxTdlbWmJsixIPkYxPBzUGNXZ9hZbh+3Wo7tda4GDw/M9+rdNf/RdNcVjau3hF4qE0+IDtfA0iEO5EERGUJXjQKJifoH/m2AcgQ1s2a+uH7teBP/i8tj72MS3t2KlFTBbVkzZu0tYH79XORz+q0esPSLzwOlAVUkWMiCA2yaWQVwvrkflwz/972PyJMyr1kjCSi/Mq5OWx2cu088RIwUNv4ex5Lbx1WFPP/UInvvL3OvHlr+nyT38h/8agxCFg1c3r32ON2DdjMPcNDUffxVDC3SWgVkJygsbapvBpBU1tU7SkBQuJYySw0qLRlZYOsGM34zEnd6Aa+9IZ0bz/VIYX3fHHP6mZj39cs7ferbnNO7UUHb5dJw/MK65J4bpOTi/o9LkpHTp6gcPAM3rzyAWNXZkT0yJh7z7zGstd2BdJtH1a1uZSknZTFBEQVJJsXjbJtMBTfS0aWSNIU8wjaAQYgxiK1K6ZYqxKBUAo+ztOv9+X/70T/9ZwzaG9XzSDV6gOEF7TvHiW/LMj+gqCejzcL6qCGMpSkPf7HZ29NKtDxy7pwpV5+rEeYI4q2+K+mQ+jd9+0U7cf3MWe0lEdwq4w56wPf7hkbYyOdLWRPYftBrma57W4TchldqGnCxNLeuvkhA6fvKKZpb7TkIjDlkIsyEq6YfdG3eX/cIQPkxE91k1/BeR+0lISTgVfplhSrW2bhvPPxbZtHFFEKJx3GCvnyP/JydjUgi5MFb1wdFLfeuaIfvjcuzp2dkr+Hzo7IVX0TzBqANLoUKXbDm7WFz56o/79J+7Uh+7ar630Q2j6YFKEHX3IkB5BdgDiZNOkYXy9hDbXEkkX5ktA8Zj40OAJs6VT8PUVE7zMBjQ739Pk7JL8Ydsf/P2bQcu9mlCVOlxPr+P0ccz2NyvJAH1Rscx9MP8NjYwcUGZ6GEA6SVhQYwPtiq+R5KwwSz+ZaBrr8RH6AOwrinFRTWgrDRb23TQyi9KXMfgaQjtfA0asiRDh6A1DyOwQm8o02HxDok8rc7iAqPTR0Emgt31C+qotRb5kBb3zbYQF1AK2TG27HpA5sAELVySZZ0STNSjjNX26twJvwNqJY1CYE69ZusQMHYRDFq5Pehi7X88JtmGwASFyPWCPoyvm+NseWxj6UsKAHsRUlmJxdu1whTjGpJRaWGoQtxADLTkUa7JJS/QIINFCpEJ4KPNq7c0XaAyIRQvd6Om+bnzsb5vk0MtjSLCkkCMW5pseZVsiJVcgIkgCjJUiFz2MtY5l0jQ4FLRYpbzBzo9MqPDt/QBDH7TYOT5ODZ9xsEs5OHlrW1sbRyjYS6vOsJbqjibnxQHgot46Ma5fvnpa33/mbT39wjGduzyLN7bEwlveow0iByHzJewzPxcuT3HIP6El9sUh3tWGhjrqdCp5KFWEdm9fr9tu2KmdW0dlPtSUBd7/zo3PsrfOq8fzoMO7AOYoixx34+iQDu7dpuu2b1DFc6H4ncXYQP9inXkP8t4q5r4YSKog73AoeMN1m/TgPQc5LNulTcTqeKMkqUH/DnF5Yl5vvjumd89NyoeU1nWIs3m06Jb9W/SB2/bwhQ39k1jG9/wRY56xHj87prdPXNAiB4vr14+oO4Q3/TMARYT6fFk0u9jTArYIFJ0uiHlRRyU60F2pA646uBRtHO3qrlv36YmP3KaP3Hu9dm1br2Asgdb7e5WxefYg8/NqNweG/k+2Pv/I+/WlT96L736N8gwrLDBDENcgokiVSmL69sMnQi6WFfhSpGZ8EGlZ55pOG/rN64ZPwdBgeaQdFC6OZiCKshtsUScrl7Shb9aLnyONDqF1OHrtnOc5/iZfaL5y+IwOHzuvi6wr/xapCNiJrqJXaYnn/ezIek3vPaCpez+oycc+pSsffUzjN96muQ2b5L9cyfyIWbITZWlydX8AVUhtZxJT2TToBzHV0qIISCsSWpq10cRFz1wwaWhtGNgHceip2BYAD/qAQ4cnMgk7wQLy3CuFSPFF5rCCa2KrKRY2brJKLsjsUcip5lmsdRu08e67dN3vf1o7eX9ct/+AIhon28EoQVeX1mSQEMomH9/n86fP6NKPfqIL3/q+/M8x1cuL6Ju1ZCsDAnwbihGqOGCyofyB9qpnGWGHNTytVs3CrDJH6wxwAjNEqNQ0vnCIV2iVVsc9Fa3O+uLgGZWeS6R9oDcUcFZsim24X4QghBm2KYN2NV2wi7AWvYXYDqiBvsmzkZq2PK8fTM5Ji4VvYf/s8x7UX17S0uUxjT/zK43/+GdaPP6uCp9XU881xcUhPMQmML4iD2dSsb92vdcahrrqgjudjqqqo04AwookFpcW5X+ma3puRsvssRlQLgWyAXPXQqFz3CX6o1EmYIEB7tpqsX1W5PY3tILSpEMYW7ZC0T9kSmgwbyUIXe0DCECNL0KMTBvg3rtiLzupcQFl/V0+6ZJWq817yX5bDNsaVr2bvn+b/cDuWp+BfBXbwoDEwQYA2wzROoMFvwPSz01rwzy2lJTXWE3CoEFdjdreYxakrYnGqmouYcNc2zbdNW2jC/lHtKIE8Bt1rTnKwDbAg+yStg1AZcGkMrH55FYIc1cxFlwFjmcYCAd0M66rfa0zNLYN1bSNROTagFaLJ3oQ5mpjbKwAclJh11SkK5xpgwVNXqaYEcduSMY/sEDeyv4tyCl5Y86bdxDvPfLJWNYbzNjJYBpY7R0ma8hhaOFoIxF5SuGfKniNKbw0Lmnc/3sVh4KL8364oLWjmtJhU/NvBg5gmG9BhrpseFGpwi4i0rB4hyFudkAyVDa4vhYnx3X5xdd08clfaPqNo+rPzvJig0sp2T8IhtqEkYgXqhT5o7RFJJe0DVNr4WqB+w37hm1C9o1MCt5K0KCuyBWIGo7hanjzeq3bvk2d0VHkVIJEBBu7VIUECQ6F1EIo2PR5Cqh0eDjbSM06KApel6V+SDWO/kWxHrIeL2KzY5d07unndOor39LEs7/S0pVxnvk182bnooaApuJKSyVORCjcRwQC7DisEfGGt27Tzoc+pPf9b1/SjkcfUrVtm7Rhg7bd90Ed+Pzj2nrvPeps3Ci6pxYgyezH6694noK55223LM1rkoO9Ky8c4gDzgjpFqvjp50Ww5SrIBTmVmLWWz13UuSef1dEvf11nvv59zb76ljQ/rWCO+qyTGnsDIWVc87BFxHCRhCkAkpZqQdOXPN4E85I1BgagiKKGtryoKZYE8oAdAOSgEsvXJHNg7PZyZB9W9njh7a/fqoX33cZL7iOa+MzjmnzgQU3vuUELQ6PyPAR5V3zQCXwXFpZ1/tKM3jp+SS8fPqtD75zn2/UJzc4v+9JI9JWDFdk6FXzcH6yUfDQIeUM0WqYLtjDzmIVwLvBgxutrJnPQeaMkHYoIxAWgmvQ1Ze4jAl01ECpYQxFkj2mffgvj6fAhbSMHYXt3bdbNfGh8/817+RC2T++/abcO7tuizRxi8Tkq81BIikoRENTm+qNCNjnX09v+YHdmQot8IdqhLwwV/IhBDXcqvW/vVt1N/B3b1nPtWfciEaBPHixBPkx1NcoHx4r4xcHtC/hFao55nZ6vdfrSnN48dlGXOHwkCFrJjSOZ2Lppne66YYf8vx2P+rcF+RBLhphgQcww5PyRGXmTmm9jPjRvyN9i3LR+SBHWBfd/Awt84Dw3PqUrs4t8gO9qbKbopWPj+vYzh/X9X76jt06Na45DS7zS12tKiqwjXY97g5548Ab90eN367H7b9Le3Rs01BVp1RJ9GYq4Lrq6RARSzMjZGs9JQxazAJi5ExDiioJr7w1oxOLj4586vDF0OmKMHQ13O/RbqVt15TkWpbCPGLxoc1qQyTH8AYdrY7n7lWkDXdpkBZwjYP2qHVpkEaGIAdjCwOwwiEiTQA9B3IhA6eDo4WEU/BjbInGYamwaVV92W4VoeMwiQqJqgNUUi5JaIYRJJNBQoQWEJPsqFBHQkkAGs5mPmtLwDZ3ZM5GBoUEoqVKI4iZy7iMCUQOCHoC/AZfLQAYdBvhQZLcRYGRra4oQM7VpY1PrEUFG06cGJcTSb+wsCikMakqo/Qk1FFMOKd8rKcE4IkQVgeVAUYVETRAFOiKbFLUkCtei5E0KOrFSppUBrModPw/CUoedlLbNHVPkMqDp0axyfzRjwC8i0gcF1db2A5AjUMglwGEiwSqv6VVJZkLGqTZDur7iJonVirn1WgodfVNF4BU/xzVUUTF9lTrsjVWno6h8x1aa4zD/ynRPY5OLWl6qcQ0FH2Ij70v64T4vvj8Tm+/kb2j7tw7Pc4jY58uq4GJ1iNtlYzVs3TSiWw9s1w3Xbc0vZTJH+mdr4zByUv63WqfmlhUhVZJ8INjrF2y7umXfdt1z83XazrOg+D81IBeP2OD5yYHlIBkvjPdzYbOHL2YevPt9evD9+3XdjlF1u0F8Ax2Ekl5arvliZUIv8vw8OzZLWoV9t2ioqrV7y4ju4jl0y4EdGhpyVqIEfkahieklvX3ikk5fnFbV7cr/9MQIe1wwJR4Hlhx0Fi0s9rXU69tJ4RZlRKgCaKXoyO8To8Md3XnzHn36Y+/XYw/cqAO7NqhSeCgKHNOe2CJL8ymEH+IAdtuWUfkwcJlD1h7XJqqOKh6ckbFDUVUNwCtCVYUseHdUMGO1mlJYT2qBwDmn1hQ1YwoziogEM0GMgEiwnGiwErQQ+pdMBR3iJ7EoFeBaaAKgX7d0wuNA06wD/0nxa0fP6tDbp3X81CVNTc+pZj04b4Pq4EvvKg8Bp69/n2Ye/JBmHntMM3yZOrf9uvyNwp7zp88C0D09tNXdOk/rByJkAzNnZHGDUZhJMO1cC+GAkkJoWzYQa7hGy3y6LzPhRlrbj0XmVUyhk3KutbaQZ67zNHGnBgzg7Rvy9avVGR7Vlvffoes5ENz3xKe14eANEtfZHfq9Q0UKSRG0Bgm6AWXBIPFq43+i6NxPntK5b3xfl194Wb35GVX8hOg1bBdQ4IFrG73BR8oAABAASURBVBeJrAhRUhewVY6NywytFfAMiRJrYJArorQTbSQI8wwoua+QEuf8JYPeWG0J+afQCjBtIJPkaCSaQqwiCjgiiGHaAA0fAW5ZUFMbUdKNLyR2FudzlIEWmAg3Dum1I65Wi7lPe+xTy8sLmjtzRmNPPqPLP3tGS+fOyb+d2ee6e9eQJyNDE8c08ohQRANd9pwh9p8hPit3u0PqdDqKihF2rBf7R9H8/IKmJqfy3+6v6TOIt1KJlzf9igDCA0ooXDPA/SJeqQQIIPlr/AtCA6jJsSHc6qp+0q8RX9U6MLE9dwP5IN4Kj16A5YZMLwkskNNSBwLItkYaNozNDOauxWtlckcJyjKwNRNXyc2FxS2spVvR/wJy9oa1LoOIibNptGvIHOG1fo3VQAr23DfCpoVHqjXDkUvKTADuwwDZ1JapGq5pY02EZpk3baPl+rfp5YVwdCAiZLeIBpu++uK3MVCnThTTMHEVEIz4jAUD+jILb8b9DUD4GOxr3ICyRLb4tn5mS9qbsrzBppxVgTUImwCUpZGYXLWBYnwlbcLuQFHDRiK5YGOUYNoAE4HNAGyN6yDFfDhg09SC1hCwoQiPmr6ZFNsVpIYAJ5iBVjLYYi+DZWsgfYmxRkT+cPa3PRARjSs4CTZALKhFRAa3tRg3Ofk3gvyNxfj4hObYpAqWlV8qiFFVndzMhnnBGR4Z4QVnnUaG2ODY7KpOpQj6W7NQgq01kyq05BpAPT2tiVcP6eL3f6rpF15Rf2YKZc0+5P5NYux0EqDxQZkc2qxmLPZ8B7kV3mqKwuLUF1PkkRIbQovcBM4pACdtO0M6mABSRxj87BIqCn66QyPqciAY3a5gNSgBkXY0pmHbWlQNdTW8ZZN86NYnzx7z0UPLR3P5ILAuSpwPFpjEvZ5mrozp7NMv6tQ3vqvxX72oHteiah8SEU0vTSsl65xFSQZM9QMnlfTb3bFD2x9+SDf80R9ox6MPaxMHWQe++BntfPijGt61S7Y1qGqvYbTR+eBQeMljNrgERQunT2qGfOZfOaL+4qJyXSjEMBiZEkzTvRhOysWHkiC//uS0zj/zvM589ynNHn1XnXpJFT+oVfPNWB+HgS9TL1yIx5ogWG1AaL0lzdoPeg7JchQFBzhl6hARwYMy8BzUUP5guyppqIhoCNqCvmBZkFX5slbEu62WRzZobt/1mvjQh3Xpicd1hbmb4lvv2fXbtVgPabnHPNR+ga/4kFY0dmVBR05McBh4Xq++fUHHTo9rfGZJy8SuGTfDlcfusajQMXL3HWC6VkFZUBgiUopGLeBgYyl5taW0HJngSVuEpAAinmgAc8QzMmfwWEug5nCo5uCoVg//Pvd2pV3bN+jOW3brsQ/dot/nwOpPPn+P/vcv3av/+nv36b/+/gf1J1+4T1989Dbde9tObdscGhLromaUzs8xiVSAoMPFJcl/Xnvo+Jiu8GEtIpQF5Bc0f+jayuHjHTfu5vBtm6yucx5q+SWpEyV/k2TDSEfBj31tY7yw2OODygIf7gpfaPT15ruXdPTkGHtYLy0Do0JOhXhdDuFu3LtFdx3cqa0bh1XqHoMvq4Ct8IrAy4Bq3XBH+3Zv1N6dGzQ63FVNLLS+ZWSTGb48OX95RhNTy1JN5U1xfLbWy0cn9I1nj+jbzx7VoXcva8b/1mHrS1hJzXXqVBUfitfr0Q9cp//0+J363Edu0Y3Xb9fG9ew35FzwEfOoQcE5ZcgTozM22C4xOgFJW5+LrsjLelXe9C8vchZBKR3J6zj9GCH9KOWyS4IbxyzkZVrG4ipjW/DLFMENHdyHSNCJsboqS0kSbRMYWQGEX7TYyHQTBzMLDNiknR1M03cQrSEL/TkXQ41ZwXEAwkoNH2BXVCwrUyn3tUymHRNC+a62ORFlPTOGCY60dJAyUjCHeaH/hoShwlu5Jp6fg45RkBXVMu046RXwmZBzb2jfFwRCXTDrt/GhuVeV/jU6AzImIYhhueOLPhzfIHQFMB34FXSWyfkNgIFW7AOGgi0RiV0wMbgPADkC5E2OhVgwtNgM4qxgNIgjCAzpasrgvlExnqJUF2uLrPMcZQhEKzx0AXCgJkUI49JiKw3InCNAtYB0nbfJwFcJjg9Hf6EqE8CMtR5hqWBCCp6JhAtIUPZjLEoEQrBrzhWdGWOEr3MCuRMM0hJH668FWwV2lqev42Irv9eQT1HFflOhquTHcQ1vmapQsG8URuAYhQ+wgxjGhetbA9bVxJmdl149dlk/fv6Unn35rN44wnvG+WkOc+a1uNQXI9X1e7frtoO7tG3jOuaoxrXIvy1z9tKUDr1zVqfOTfClMW8wxSo3tUhBN+zdqEfvOaj7br1Om0c7qnmP6feW5Wd7cV6Mrwb32Wt7PPtVL2r7xq4euOt6Pf6hW3X79TvYVzuMsRBYOSKRs7+MuDQxpxcPn9OhYxc0PbtkMTZ9jXZrHdy9We+/aa92bx1FJtV+TwrxnhpaWu7r3bPjeoNnwThfSPlL7I2jwxrywWPlPkIR4lCw1jzfUi1jTwQV/7hvwRlz+IiV1g0Vvf/GHfr8x+7UZz58o963ZwNjL+26x7aGBkrOuYgdQMGmUkVH4xyaHT5+TkfPXtbsAuOsugreqbGS6AdjZeH+LcxTzQEvERETA5mYPyYIE/YAehX91OCiokBqYAm2FCELJNX6JrwtkEfV2GNcAKFMDTRVdgsEDVREwIe1mApwQRGq5L90uDy1qDfyn0Q5q0NH+dLzwoTmeBYH4+rYlmfJMvbzQ+s0s2Ovpu74gKY++pimHnpUUzfezoHhVi0zD/6CXNgZakl+HxhgkVDQkBKKrNkkb9vUYeTkoT1exNhARdHALqwvFpeUWY46PVbssYlAU5BAo7RDA8lAJi7EaEC2wxwvNAXK1Ry26CKcfVGfca4/eKP2f/6T2vu5z2rjzbcpeJcQeqqd/lVoo67YLY5d0YWnntb5f/mOLv/6RS3OTbEiKtX0W1gfIJXGScyG3JfWlIKBgUxlM1iF1wcJhZofHNkLoBkaFdMACloC2QHkmnGKVSV1FR17fht/KcJ+wgBshKKApYaXCz6NTLK5UBWaiKBVW5jPAhmA7U2bJJeCXWktrVbSDTW4TpmnKEXtPEGYtT+Y3S0zq9vWe9gy34wszc5p6shxXfrRzzT+3K/V87+R3sOKPcdzm70QQ9mnmkLoqEIVeXX57LgCnW7uUcHmWXGvVOA+9/vMHH1MTnJAOK8+n4tIQYO85UKcDN90hoQOaNUKI0IRLaSqpZGhUBZy9L1gGPDG5g2mDZ4nh0jAP+c20BhARSYMJXNMX2LDqCDmKrVW6GWA/S0Vc6JFgmhFGfh7boWsrIBWSoFqwFamELS1iRYtJ7wb2pZqy1oP04ZGZWrV0lwjV8aJa9ocHka53iW0kpuQQG7laRmYCaGagpPnDFg732ICA6PAaABYwgmpVgvXRQOwNI0DUQNSSECzi+uaYt0a0epwM9fUXG1yNeeFOUgqjWVuYAPNIBr51e0ai6sV/wbuvXzp6Tc830u2Oqq12rX0apjBhWwkg17hmOz0AMP97tq6BRegMUzPhry2/R2qa03N/4Y5C8jyhDV0IIhwCzGodja0vC9TQst7nuxikx4vcjMzsxofH9fM7IwKm12nwwtNFfKhX6fT0TCHgH65WgceGh7SkDHfglTYCAhAFMf0VJTCSquITp59Yk6/eVhj331Sk7/4tfrjl1X1e+qgs4k3FdPBYw2vXGGOYTBPWCWdQ8wGNhQRkgy0RsRTFjNqNAy6MSMXUaxqwRJDsm7c8wBjKiJUnQ4P8CEFWBEKqQEI2KS1tiDsjAxrZM8ODe/brXpolKMWcSgkLdGZH9o+BDT2ZiByTkykwpwsTJ3X+ad/pbPf+oFmnn9RNQeDwQtnoK+IvdIVsdayESFVbAHOE6PiFwN8Ort2attjD2v/f/mPuv5P/4N2fvJhDe29TjyZJPsAGRcsiq+FczIUZMv0P/38C5r++a8UY6c10pdClawT+lohUgGCB63gkDAm+ztvnnDSwgwwjVdPXGI1ur4q7Jr+LCr4FrmUgCd2QW+J14CxsNCgYINVw2FrdgUgqCvW4ewQVCmBAEes4ozNZlCRXBWVCg/u0hnV8sZdmrv1Lk0+8ogmHn9ME/c9oKntBzRXrc9vwus8UOlomTfb8Zm+jp2f1yvvXNLLb5zR28cv6tKV2fzTpD4DqgGmzpmQMz3Sf4RzKEoEWbDBoNFDWI4YfYi0RIsugKb6ugVSj6sKQRGrAKJEoamBQTXf0v6ggd4v4AYx7i434sbRSjfs2agH79irz3zsdv2Hz9yn//0L9+lPP3e3/uhTd+pLj9ys33v4Rv37j9+oP/30Hfp//8G9+n9xUPi5j9yg6/cMa7i7TA59MiejUhGWPhlTXx1dmlzSq0fHdOTspJZJq3L/qKMZmEY48Ltp/w4+mF6nDRtG5BeyUmPAeIY6oa0bh7RpnT9MifhSMF5ey+Q//5qcW+QaFC1wQHvs/KReOXJW55n7ul+ww1DBB8DCKIt2bRvV3Tft1A37Nqk7JGIVsTBbCAlbWRAdlarDFyDD2rdzo3bx4bNLHrkmcQnyLor889vLk/Na4sN18OGtKj366vMBqeitE1McCh7RP//sbb3EupiYXc57xL36/helAGy12rFlWA/cuUt/+PHbORi8Xf4fObv+DRjGH9hEFHnMgmlwQWqQRQnKUhhTEsgwxmRVUmTfyNyx4RqFx8o1CoVkJXyIn6RFwZscBPh6gJSDYKzKngqo4NEADtBuEUcLsBEwrmCPhU8bsiHRMYJELkoERmDPs8kC7Wra9kETCJIHw7ptEdZOEGQb55zKQYOQmraNP4bWmUERjMdk+uV8W1/SvkkSY+xoVWGYJHbWMaXymDweQ3A/WT6AHDO3hLIU2XZF5hiA/QxsjEo/ZLYznf0Rk24lGt+3hoE+Y9meMdi/YGss+lxr51hXgX1aIKyctyHjtnLnZBjIrqIrbmbsgsnIHOi/8OwRpUoZBBWStANomMFcB2zmw3WzTClgfoiTKmJbb132wXjMDyBlzeSnuf3t3TDOtAGHiyC4qwEDkCJC/qkSI0wOCUGiCsHKBQpkoYSpXBrcxrdAjZXXjynrC+PCK7WZM+NJGXLn1CpkV/sIJ25HVMF+hQQ+lYImkO/B2l/a8UFSeTjspwrXwHPuezIxPBH87K3w8xdXb54c19d+fEj/7Z9f0X//l1f1Nz84pG89c1TPvHJGbxyfyL3z4IHrtG87+2JH8j1eQJN8ifPy4TN8wXVOVyYXRNdEJpdsS/5J7QO37dHvP3KHHr53v/bsGBbbtBR9QhTsa/Xqminpa12n1v4do3rk3hv0BQ7YPnj7bu3YPKKKMRby9JSA5NeYqfllvXzkkp599V2dYk/vEyMYc5RlbeULHf/nIrfy5ckQX9pY53cqwuDLnjy9yEHieR09fZlxFa0bXacNo0Pq8m7fbvOpAAAQAElEQVQU7iBIT2KfLu2hYE818QvzWcjbeQTruqrIeaivWw9s4TDwFn2aA8EbrtvAu2/BmyAY9nnGLHFAsAzAIq8AKSLIRTzrap3jWXSYL6rOXpyFF/IQBipVKDAP36v0PVwta/OotGG45om5pMKXbF4rEUVcEG4/sK8vOcqdmUUDkkIyGBEW2hSQHYCtlLhqgB2ASK5Wsz+gbGvgE4GPcRMMTShocZNVfjTPLkqnr8zpVd51Xn77nI6cuqzL4/M8i2sF71B13fES1GI1rKmNOzR28FZdevAjuvLYJzV574Oa2rFXi13esxSsdYK7A1XkU6l23/CBTnKvgMeMWVMLmkgyQJEcbSCyAFSA1dpwbm2SchhqRhf+Brsamj71mwVn6oo8aZq8RK00iOhp8xh61ZCGdh/Qzscf0a7PPq6Nt90hrR9W8SLH3v3LHRrgB5WQkNYaTII9ftbp8sSExp79hS5+/ZuafPZXWp4eJ0TFzIUCU79Xd0qdQ/ArqgaxCRGeV2yaamuDuQaHBj+CMpgXsYKmAYcLtIHE1bgwZqXMHBRGESGqQpKxm9IQkjxLymI9HRCBBGlTCNnIzcHY3gg2oGUYxAI3qpAsXwE4dFRuFywgmBV6gJYLOXhOcSuAJdYU/EvOU63gkD74XFbmZzR16B2N/fBpzb7yimJqipQL0DribCrCbcNU0BVxKq51/rZgt6MuX0x3jTsddaCjE4oIDtqXNTVDH9PTWvKpezgGDToM6EcKkjQIcYIoQQ7mIQcVSTNeBKZB/7erQw+Aics8rsJXRY6VtKRGEYmaNsm2WZW8V4Zcl9buvdF7+Qwsr9ZFm1GzPgc2Db7aspGtbf81fWN7jVUMpggCA18eUFNTFGS06rNKCXkD+m3Fa/W9dGFhNiaugmqFQ78yCfQadLcWrDM4fWNMsBBgK11VwhzJ+OFkci1EoG1q4+tAVxlY0PbAghYQKyAWeQPXyumuWdRJkCU+WMqlQBsGzplXoZ8ELEwGDXmRlNy7kmgWWnHOGpSwBmiwpXiu6RvO9kCgjAhsIdpqztCyjQ4XAtAveaNw/yUgrq2Zr41REFcGyKbiYB7U8G2LLCIwDdGoKfQA60gRgRhA4dYjbgABNQyeG2dH/547fysxy7cU4zxoJmdn1ev1FX68tLGq6OTL1BCfoH0oODw8ItMdNraoQhGVIuiFeBGRg/bzyIRfYHsL85o5fkwXnnxaYz9/TosXLqhmoxWmvEcxVWSOr1NqoHBpi92VDTpGiMoyAEo4F4AQ2JpLSw2KxyX0ymJv621dTCSE9c7X8cKGRRHByFOtplimlEdgRC5ygUSo4MdscWMIN1LFXG3cs1sb3ndAna1beN0TB4OhPjF6+PAeqRqnGnNjh/VLaQXP00GLF89p7Klndf4b39HUSy+qzwMorBsATrjDta0DwEUE0SGoFhXsgtfL4R27tOuRj+rAZz+t9TffpMI1tKdBbSlcNNsXHP1AFLH687OaeO1ljfEN2dTrb6m/NE+0xovQzFwAAgYY2mpicGGpMKYVKBgdNwISedwpNgORfZJHy0IRzwyUr571kPRjocFcC4SmwjQtRGtnSu6ZvsH0Y4sExoZETSlKFr1fjmuY3tB6zV23X5MfvF+Tn3hYUw9+SLN7D2p53QZciMBLQsUHlC4fwpYWl3Th8owOH7+kl946ozfeOa/TFyc1vdDjw5CzD651ScCZXAog1m1hfmqwaUT0ryyB3AT9YBoR5AeoBd+/K7ZCWohRCBAJPmQlAnMAK6VeFCwaARosxeVOvyHibRnp6MY9G/Sxuw/oDx67S//58/frP3/uPv27T9yhRz94g95/0w7t371R/rendm1fr93b1uv66zboA7fs0mc/cov+9LMP6DMfvV17d40q+MCS64h+BtetYo9YWJCOnhrX60cv5G8LVgp+lODcIkK7tm/gwO46Hdi5BXlRzSIrxBkmv60b1uV/+IEZOskvWh7DzNySJqcXeJGqsQ9dmljUa0fO68jp8TwwFONzHoaaF+p1xLr1+h26/eAePtAOKaeSPU4GVnfwsqbwh5IOnXS0af2Irtu+We4/gpklWeckSs2NfJkPzZc48FzipDNIqOYLFlJWzVpfXpLe5RD0e788on/42WH96s0LGp9aVPEeS14eSLDj9OuiBf8ZG99Kr+MLlz30t2PLJg05F/pTWzyGTJikk3ZHA9p20BYFmIqpMy3uhmsPXRI1cvIraAyg9p5kfGboz/6O1WD7NiDGKITuv0C7r7B3K7POYF1BZpppazomboZHbl0xD43SVEJEJG6ahvaH4rTFuZHApR+e4IFLYUwRtkDfBLABXkaWNbo0QT+QWOo8EdlQHQaen9MxaGzbsSP//3L2H25yHNmZN/qerGoD770HCBCGAOi99+RwKI73Gmklre6fdJ/7fffbK2l3tdJqJY1GMxpvOMNxovck6El4295Wxf29J7O6GxxK2mej48TxJ06YzMqMajQC4GNP3lcOHDARRKBvUaAQ05Yi5x0RCuS40QXeJbuQ96IPFAqnLF2gw4ehP4s77NGO+R6GTn3yhXtKlwPzrjrsoZkEaGxmuR/NgKeBWWIZzM/Cd+Ed3zQu8i8izLJ3DaYNXfhOAvl1AfK3rMvehCT3AnQBBpDjgUfnwUXkCCHBrp4T2yARUF/rKDwJkiICEIVYBGdWZPCeoAPk1FTRByTZCJec8lqCklhpz/UTQbxKokUqQcg+hE4+7bjeEqMJgxuwbXCH6tB1Dhy6KGVWwqWpaQMRe3EgVRuK7oobRDUmGNW0yJus7QubvtAeLwbUFErMpXVwIohr6jBN2k3qU4BVYtYDPwzpo5d/MwauzbRHX9ibI9x3Xnv/rJ587j2+qHhDf/2Dl/T/fPs5/d/feUZ/+b3n9INfv56fY23uP963zocp06zvYccv6akX3uXw8BxfdnSa/MImqpio9asX6c5rtutL91+tz955ULddtUVXbl2lbWuWavPKJdqyeqn2bFyhG/Zt1qfuOKQn7j+iW67arDV80aKQOuRXckjFrHzA9hZ9/vyZd7iXn9HEREdVSxh21I/9Jj4nDuzaqA1gWHW4NjwHreC+zX7/6OyIXvXfvOPAyrKlA31a1NdWm1yrUOYs6FkuhrGJaT47ZnNMXFgqxCpiLnli62uFdmxcrbuuvVL333il9mxdqf4+7g7ki7t8/QxzMubPnylidRXyOMhU1odCEzwHfHBqWG+fvKhhPqsUbYU/awpWxBE5S6E+Pjd3blimu67bw6HpDple3G4JsUgp8wvsfb/lvJL1dl/sK6WKCAWADuRAII+IWlZgoAJkkjBwZub9C/sFb0XYihgYRhjXPKTVdmKM+KVe6hJsmC+73j11US+8+ZFeevNDfQQ9NjrJdxIdDXIj7WNNWt2ibrut6dVrNLb/kCZvuUPTN9+q8d37NbFkjWaqfoUqVVXIfYWkAtE1BsyDkLkN5U9vsuEsNRToYgIIgCiZLw1zhgYf2tSkvrg1YIlO9u8ZqCeTpXP+csE2kJoU9hHRkMWsrEKsvpXrtOHeW7T50w9q+cGjqhYNorNGkn2AAohiKWFrf/MIzDt32KyzwyO68PTTvBt8Rxc4EJwaOiu/VxSxVlj0vmyErGsxIjdwYBPgjAnNgJq+0ITtpCYVq4AARAlWRlJIBkIkTmcYKhOFCKLYAHA/1hd3VmpdjgO6FAKBbQOymVyQGsEXIoi+S8YtydGmAeO0v2VFqVdDF/MMoAACImyLSUnHjOvVKfkJj26BJPNUXRwn2K/O12iWD0jfK/yv24aefUUXfvwLTbz1lsS7beG6KRhlDzgWwFFCQcdQ5NBqVTL4twX7uAaMDS32equqFFG5K03ykHyJd71RDgfzYBD3VGRMD64HVkj0MKcucEV1l6LPCGsltz0QpSAxCH1EKJDZy/MyFwy5LtNYm16yKkEUOwM5vWAWrBYiCEA9iCJZL5c6llv3a4nB6sAoYLCmravt5sHaGmwzL69tF8ZTbdCIzNQ2PZ9awR7o5Qiup5n40AEoAT9EpKYcd48mZBiSJypMzxyPeioyoDnVvhJynKgCcq/YBsA9U0KsOo5zI27qkFLrIO5QWeYpsxhgO7eGggeqiAVmC0i7LIRQLGSTdogkmmahxUK6Uc+h1NGv/Q1ziiTQUpP8veaTFb8fQ5ltb9LUlE+ya1QLUMF3vp+AW6C8jPR8XiboMR9TlJ4czJLR6t+JqroQo2dbC2iZM9q56rgGC9gObBA4qvl/D0r2/gkjC7wMINe5+fOOS4F7KTy0TOrS0JAujQxrenpawQ0qKhxdwS2+8Wv39al/ADDu71MfD1itqFQtHEPSxZElfEXpzExp7MSHOvub3+nsk7/R6IfHeYCbUekGWLxKFratMMeBKhdwRgGbnQcE2QcSyHSExJkWwZxTEsgWVssAzIRjItTGUQdIrqZD3Kbl4uwKT2R+cRPYsk+GQAyQXwEiQos4FFy2/wq1N29QlweewgNmp1Vd9gFOKvi5ljoLPlzcd8XBwsxHJ3Tmp7/WiW//QMPPv6gO3yDZfuGNxLy9hXfRgkL/aqCQVpfDhWrZcrXXrlYMDqqwdl0F84+P7UCi73xbhA8eRrvdGQ29/prOfO9HOvfUs5oZuqhWaeHlD7CcGbnPheAwBsusNDaI/R+l66m3OsFyXi8yBzQ2mZPPMSlxEw4nkVtRTRcGBsta6WOlXNbPPMNEYBlRY0gqtrQZEXmJfs0sX6uRfQd08Y6bdfGuWzVy8LDGV2/k2+5BTc9gX4r628TgQXdoaErvHR/iYfi0nn/1hN55/xzX0bRmuo4I2NyZY043ZE7rCxEeFUydncdvZn5WVduqLtHj8KX7WuiWIAFmOdMi0EfQr/ucg3qWLUUlVSFB9DGG1Uta2rt5qe64Zqs+e99hfe1T1+uLDx3RA7fs0dVXrtXG1YPqbykPIvzi5UuAs4fcJp3ZAu5ysNbSNfvW6/HbD+rWw9u0bBk7mEN/rzc7Rd5X9Eg2HNhdHNfLx07rg5OX1FFw6BWkg5a19Bz4tzmu2rVOB3eu12IO77o8jEmV+rnnLF++SIsG2lJGkirGYJ9RXsqGeQGZmelIyPyfZbz14QW9+u4ZnWV95ucrclvZb8vaxTp6xUZt3bhKVbvgRs5cI8H1qWhJ0Aazq5YPatPaZVoy2Cci0LvmyuR0R2c4hDw/PKnpKbJhT4gDY/mfzwEdJmuWvD48OaIf/e4t/eNPX9GvX/pI53lBn53papJDwDPDE3rjo2H98uXT+odfvqP/+v2X8gX9vY/OyQc7EXTnQfj6BDsHJOSCgnkzbaj3jinPkHGhKdiB5io+KakkB4aNCEh4UaBhVBoshbI0KGmakldtSUpzNKxqmQ/XS9KWGSxXRstQNNmFVMvgxf3BMguMIyxED4oIURMUkvMrEJC02Micck8EEtuqKTVtfcGxoBVgDFQA1wxPaggLQK0qRdVSxf06jUADgQAAEABJREFUDIEsQtQaxK4OQsnAKFkTqhKYiy5r3mEsHdbL27fLnihcOF1khb1R0JcyKyGjIVpXreiKy1HtSvIvh/ZXSsz5Q15//eThe85AX4htqIE+ARV0cNhRw+KBimum0pLEyAYAAiwi4CDX0iJgoL/FtRQJpg39xOwnfh/AbV/e80xB4hyzpMJYDN1OUZfx1ADNfY7hIDNdNMskUJVgP8C10BTWSApF1AABWynoLMIy6MSIQ+qtSZKWizwAFSRUKZS+FThqEHTKdXlBWwtCwpRGFLJKHixnV+PsBXlirHy9BesqZBFhhFSCVNBfSDK4cQRCIQg5TUeNVCISpaFtKzc9XnVv/mw3qHFqUK3EJiv7KAU5yYVp6gD01PDizpqQdh1MDV110fteNDoxpXNDY3r/5AW9+NYJ/fzpt/WPP3tZf/PD5/XdX76id09c5L6Dj8fs/YrfEPfY3752Qj995j295f88iXs/YhV+nFOLvbNhzWLdcmSrvvDANfr6Y9fll0pfuu+QPnfPAX32nkPIj+orj1yrz9x7UDce3MgXQIO5XPV10sn8KgZcJB3nS7ZfvfShfvvyhzp/aZIRhTwn/g2opYNt7dq6Rvt2rZE/L5xHnUbI6zHKIdwx7v9vfnheI3zR0sdL+OLBAa6XVuojsAspcJrkIG90aobP9dl6npAF4w56HOC62L5+mW67epceuGmf9tNff39Lsg0xcNXFkSm9f+o8h6lDxOD+H+ijkoBWhKjy3L1z/IJOnhnmmDFU8TydCpRhU2P6XLmkXzce3qnPP3S1vvb4jXr8nqt145Ed2sJh6qKBds6V5zt8vbRCLLqci1jnClYKMlOWgI6gBZSAOGxNoxoKcs/1/Pxhg868QQ2NmSJqn4iQf+QSbjKCKuQ+yD3N5/trH5zV8298pDfePqXT50Y1weeirRgqKYdm1NLU4GKNbNiq4aPXa/TOOzR+3XWa2LhN032L5L7DvRDTfgb3ZECExpQhaIACpDRoARzCGow9X7C1nFYNWCZKRGTugRxShrz+1CtYRkNbCW1kSUSkfaWoY6QpMnihc5xYslTrb79R2z//Ka1kjK0lSyTf923rdQRsq3+reDKwLwboGQ6Lzj//rE5++3s687OnNHbhpGbDzqHgHu0NAGWUoLDOQIegHmvc2y2mUWUl7drPHMycDvcIcxDWETgpZOFNLGYBHIFNrSAOdGNrlGITaBI1zZyVfS2zINfUjKHIosjWPBAANQICYGrgqLC9NYfLvZTYzUL/j/El+fmmNzc9CVe2ZrkXdvmGZOb8WV381dO68Itfa/rECQXvamJMTtlxvO49v4hQRU4VuAW0+YDt4x3a0G611OZe0AKqqiWDl3B8bFw+GBwfH+dRkvtwSL3UM76k3iOL5kpPMyf4BMI2iOfiNTyinL+GLb3OshOUroXGwDih6uo4NTXXpskcN08slC+k5y08gzVX6xe2tdztwi57dJBvWJnQULV7SrwfMu0FslTQLBwi7O/VJlrKazqjJe9whmQ+1vRsU2zGYMYOpg3mG/gYm5ORMhpqbTVHwLKX5jY37CeOz32hq9LPDjAZObFy2qJptaDYzzAnWshAe9JwkyHDIssE5BJugB62EhZEbcxMIeuZQDpWD/JCsu4/BOI4mbRraIIUQE6sB45Pz/XSleR6LnOMiVolWZlNEsriK6QHKWiay/pA5hhA7yYwF8EEYLkBy7piGxGKMNQiGCXoY2VB/7gxImFmv5BkUJaAjqAFBNg2jdGaLkxwgTAguqwWHkR8CDgyNsqh4DDfxk6xZXqxRLhQKyr5RjbQ16fBgX71g823kVdVYC9gvoPsB9YbtszMaPLcWV147rn8I62jx95RmZnEXuryIDML2JQIVKh0hhRxQfXc1XTd2gYF4/QYF964TacNJmLMyhhFc6xUS7IPLKmiBNKIgJIiwFQIaiikvPkWDkrL5JSK3/Cwccw6cFJycf+1A17ZhzSwfIVWHdivJQf2SstWMmbhhiVz5w+ZQp4FJ2eJF9+qFrUJFqWI105V3WnNnDiucz/6pc5867saYx67fEuYc+troTgeDtgTlUjQVMT0g865GnqapDEwpkP3a1skdYWxLJnS0cQHH+jiT36hiz/9FR9+H0qMv4uySzx/eEHy6GwPgplxXDBh6Ny1YNkAOWZS2dT2DB9r2xkcp6hrO6QFyHFCBFHCftD1nkilwnMAWawDu9q99AJbsBDwl0IudWvPGjqsyfTgEk1u2qqha6/VxTtv1/ANN2l06xUa7V+uidmKhwKxHypPg0bHZ3TizJheevecfvfacb369mmd5YGYMyKxeHJxro7ucTAwBglXMomkc0zkbjuQay3HJAiQcmND45fzwzwLsB6kQsOlpPTBtgvInH1YKCMSJ40uuc8qeItftqitnZuW6mYO8Z6495C+8alr9KUHDuue67bryp2rtX7loAb72/I1bmjx0NIG/OASleQxFvroEr/DIcFgv3Ro12rdeXSXdm1aripmVHiIolOFk8NFRZqYnNE7vKy99u55DU2QC/cQ0kfLbKBvw2/dsFxX792kjWuXy/EdY5AXu+WLBjgE8RWCOTlgqs5sV73f1OiwP1shgXTqwiiHjyd4YRvKv5nFxNJ9AfAln6WM/+CutTq4a4MWLe5TlyQi2goPDlqV6VC7VbRmxaDWr17GfPThHxJVTRmZmNYZ+ro0Msn+4MWbg0BxmF4SZpWYcUHo3NlRPfncO/rWL9/gAPCkXnzngn798gl956lj+h8/el3/5V9e1l9+72X9489f01MvfqAPTl3SNIeGdX/k7oUEvO4yJpvExKdCumWkiWiwgUt5kh4XeScNdo0IogCYi44c2/piWumtiPkB19ccuaAjMG0XBG8nIsHQwqOxt5jrGi+ImLZ1zNLoLbJXgSgpc4Dax90X5JY4Vkmi9peMa4lJc7ap5bQIUgtOvbGwcFA2ULDevn4EH9Co5L58nbG11W0OwQp7XCkgS64fFOzrjip11WLEfRwuDnC4zHlFHswt5WBu+aKWViyutHJJn1Yv7df6ZQPavGpQ29Yt0S5e9PdtW61DO9fq8J4NHKpv1g0HNuvmQ1t181XbdNvRHbrzmh266+rtuusa4LodXJu7dO/1u/TADbv1wI279dBNu/TwTcZX6OFbrtCjHOR/CngEeOiWvXrI+ObdehB4ALv7btyl+67fobuJZXDc26/eotuObNPNh7dyILFFNxzcpOsPbNK1+zfpKNfgkSs26CAH9Pt3rNPerWu1Z8tK7dy4QlvXLdNG/8Yw94m1yxdp9bJBxtqvFUzAYg4wBvvaGmhVHGwG8xPMVRFTJb/c+pqu59VzWZhKgJtWhzWmyuCp9rrkmrA2ohSFmHCA/QphvUVi/ku4xQjaWscojV9+TCSNUW2SxhkvDQt8IVStzxa59wGJp644Lore/kdInoVoJG4dVFb2rruyr30sK8hsTwc1woBQqOwPcoUsvT7B3n+I6AMXeFpoIvpwgP4KMQ0L5aZ9rw3bewKx9Z71nBsTwD2J7hOKQjaZmprW0KVRvX/8vF5797ROnx9Jufd1/c0tY6SeODOiH/zuDf34d+9yoDiqGb7UiBJkIyJJbQKvXNavfTvX6PZr9uhTdx7SH9x/RE/cf1ifBT595wHdwf49sGONfD3YXpQC4JoxOuR9+tKEnnrlpH789Ht67xT9lAoLRsdBZIvrzL9deID79pZ1S9Vqheq5IgpBPCdnLozplffP6qNz45rl82Gwv5WHhwPgyGtewpS8gy9lOvm3Z32gVe+/oi7Xd4snm42rF3F4uS2vtcN7Vueftyh44S3S1AXu+a+/f1rH3j2psfFptduVKgIXwDYRVf4HJh9xGPgGB2VnL43j11K02kSp81aEK3NXtGPzal1/aLuu3bdRtx3dqs8wZ1965Ho9yjxexz1h8/plfCnmVSlyrrhmf9knERWSLJTnC8Y0YC5tvC+k2kSyh5KxHAgFwuJWLgUZ1eQ8EG+BAfKSkLZQzmuMQ9n3Tw/z+XaSL0tP6u0PzusiX3z5t5bFnAQwy5pO9g9oePVaDV9xUKO33qbRO27TyJ4rNbZkpTo8a5RCPpll0wfxiyyDoBZAaeO0C5paFxHQltmgpuHMAAFQSy0padnIoGsePbUkoHONwq2gIIEB0RIAgmoaNbqmwhRudl3G2beavX79YS09cFA+IMScy5C2rhK5ysV8A2aVdDaNfdHs+IQuvvyyznz3ezr7w59p/OQH6nABe55y/ktpciRCJuUGuqklcSgS103ARUQyETWmQ6S2NghaFNOGSL5nKoiIyB0nBa7WR85NYRAFWcpVF1JEp5SidoXHCgVVQsP0NfFShUTzRBE88YUIb1gTyBDQmq/jiGvNGVgONMKCTUTQFoRUaFMh0yJ/cNoipeZnFf2I+20X6HDhl5lpTZ48pYs//7VGfveMuhfPS14HdMI3CHFZpQ/RY0RLrVZL7b52Qh+4xXNtC32rFegqVVVFqK5GOfz1L+qMT07wPNt1WICEVJeCT0OBkNMvBtCXVzRkT2u9VeEGHmlW5N47khWsX2I4TALaYDtRssuAoNaWGGGjBgilnq1FxbYNGCmLqRrs3YNU0cyvmHtA8B/UcEe/Z4Mvm8hfTHNByDBHzyWougToMoChOqzHW0M4RI6tWJExilLoflJGn4mRW99MhvttJPXyhLJ4zi0XPimimZ8va2pArCwkknQ2KcET7H5s6j5hsxPL5nj5WorM1XplL0nJk21ILrLNJghtSIbGNpkwgbMvZAEIOy0oaZNRPVfpdZlF0HcCPrV/QzSMY9sLaVbTNSTbNDbuQSOiz56kh3sa8zUNVXeQLENJ3GvCOjPg7NMCXMTEWywlo7pgBJEPWg5kgHe1r3FC4xLREI4BHWE+LT7WhC0+JlvA2g8IRAnQkFlNpiw58luQkzeF80KaWq9OQ1yOCDLLi87w2JguXLykMW4+XtOoiIwuuDkZWvnNRlv9PhDs78/fEGy3KqVdM4LAxcGNfGm4fz6tND08pEuvvKIzP3lKl154TTPjo+nBvVVd9od9nF+HNU0fB0DoGCYdt6aTS99scnA0iGkJYW8Y+xr1AOMk0wgz9EKmpqTONPMXPblt4T0XSlnR7OSkZkd5UOYbZVKtr6+QUq26FDMkHBGKiBRW3PBX7Nyp1Tdco4E9W6VqQOLDwzFKtNRljhVSRIgZVdXgliL74DxCVWeGg8EPdf6HP9PZb31Ho88/L/9ti2i15CksfF3tF9Yil7oNSAOISKqB2CUqyX2mBFvGObevRWmhJ2erp86c1qVf/45+f6GJ195U+D8X6bIauPnBr2DkNSSECq4Fvp4zmKZGhGTQfOnZ9yShaEjjGmxjYaEJ602Ao+EzJE00MiWNkmqZwkQ2JoAKUSgioDOYTOULHkS31afJFWs0sm+/hu64VReAoX2HNLp8gyZiULMdjOxWhaZmxeHfpN54/5qOHZ8AABAASURBVJKefr1+6D1+akiTHHYFLyyY0AcVe89t9gFLBLl7Yynyx9iTZw4Btcg2spBJCDWlpERdZFK9BiYjoEWBgRQqzRd7owf5g6nLSVmUaS3pD+3YsEy3XrVFT9xzlb7KYeDn7juULyG7tizXcg4w+vtCFQ8p7Ta4aqnDRvO9Yrbpx9d/2/qW1GLPeC8Km2WL+3SIg7ZDHHQsGwySZrJKl7S6EgeE4QdlXuxOnBnVS8dO6Tgvmd0i9FLdSBUTuJrDkwO71mvvjo3qG2ij6moph3grlg2qf5B9r6LKuRC7M9PRpdFpDY9N0sWswtcX4EPbY7yIvf7OKZ1Hj4tvjfKaFPz6GdvOjct09b7N2rxuuer5Y0DhFzbjSgXhIl4kN69ZpjXLF6kPsZpC9/TX1RD9njw3oqGRcRFc4oWyMNcyiMF5gN1Z+vY9qqvzl8b0Ww78/uZHr+ovv/uy/uI7L+i/A//045f01DNv6833zug8L1DTnC77gVQUxyuMKYgX8K6ORlAk9IEwP8LIV0jEPDu/tOsRZnqAXRFOc2BFjzddQ6CPoNe5GEUZHuR5TGZOB5d0FxMMkiZOAEjcEg6ErsfDEZ7WtaukPRBYW0XgbIBPpVmFIgBk3iv0CuVakEu+BhWiFOV6QAcgF4gCzW2MqWMGMSnkaegyv75GvH7iQCCACujnJuzfvFvm/be0T6uXD2jjmkXaxgv6ri2rtJ8DjiN7N+g6DtFu5pq64+h23X3tTj1wwy49cvMeferWK/T47Xv0mTv36vP37NOX7t+vrz6wX18HvvHwAf3hwwf1h48c0h8+ekDf/NRB/dGjB/WfPnWV/tNjV+lPgD99/LD+7NMA+D8/fpX+MzLzfw7/539wWH/+B0eAw/oz6D9DZnuDbf/8Meuv0p9/+iqZ/8+fPqQ/f/yQ/l9NnP/8+EH4q+CRPWFsOEwfh/Snjx7Sn5DTf3rkgP74kf3640cN0OT3DfL+6gN79YV79+izd+3WE7fv0mO37tQjN+3Q/ddt1V1HN3F/2cAh5wYOO9fp0O41unL7Ku3ctEJb1y7V+hWDWsVcLmVOF/VXGuir1NduiVuJxLXZ5RrqcL/oznbUYV38pcMs11GHfcNy0WImscyhwoJSkVnblTXmUUJTWXMBLDU2NW99QQaHKkQDKEtEwNYAkbISIOTFQSB71WLSZZtZAZBjREoxKcglc5kTvXufzam1sBSlsSh2+JiRRYXYhXlxLAaNoTJ2cQIkxkwosKEb2VbIlDrmJHFHYi5re65RbLvwvc+UukvyQG66B1Ul7smiaeHe1bEPzumfn3xJ3/vVMR378GL+U+KKe3YrATMcORvTsiX92rxmsXZvWaF921friq0rtW3TMq1bsYiDrbYiQjQ88yjXvh+nLuM7fmFcP3vxpL715Jt64e0zGp/mOo0qbaH4YoYvszavkX+bfMWSAXJCStoh/xSNczj3Jjm+8t5ZDu2mPR0aZG8tG+jXosE+ZaFv52yl77OTPNd5fxXk/qyMMqu1Kxfpun1buI736Oor1msxnzsd8ivMj2NcGpnWC3yG/eb5tzTKZ8C6NSu0fPGAxP0rb/2Sw+dnk/+W4LEPz2l0krVQJfkGFMqM3YrPh9XL+3XtoW26+sAWreOLg2WL+rRn6wrdd8MOffHBw/rSQ9fowdsP6sj+rVq/akkeuIs1ZugK5r4KAmbEUNCFqpBkIlQLQFLmZB9IKjq3ICrKoqgJ7IpkGoBSllQy3zAmI2plZUPG7b2FBG1hSHw2jkzp7Y/Oyb816H/KffzcsMam2IfRUpWfs6EOB6STi5ZpeON2jRy5TqN33aXRo9dodNUmzfT1KyLUAjyvhaxESdbYPB1SFfxY71x7WNZjJ3TCqUQjgRZ0BI0ss1cSZiCozK3nF8pdXyYPO1uPMkOEZBwBIcltqFKwEIXP8ZH3j2vkrXfUHR5WVJXEs7tcuP782R7QQWMQOPvlS/n6GQIlwu7MjIbeeF0nv/cjnf7hzzXywbsq7EemndwKORYbqpBXTTkQoppJ+Vx8xEFMQ04RPoEMI1elnXkDirwmwDVLwKQLdqGwEIiImg4zQNbLmJSkEbbJWG3C2EAy82tnhVSb0pcoBbDAttChYOzIXC03Rp6IMSV2TOieGhYxftSeczgO0lpnImi4o3pycXRInixRV+rAzELNzE5q+J13de7Hv+Sd7DUVDvEK99kuOpznakSIWvNckxHmg3teW+12Da3ELVXsjarVUmA3w5fLIyPDPFcOy1/aONcIhyEBI6AgKEJYYD6hzomTsB1ge0MJ2hrsWs97QSagyP3VreDn7URhZmhtkahuMK6touZ/r7XcMK+IucgxJ/SU5xQuiGetIY2QWz9vh4BqPhiTdYYgtgBUuqwgsF0PerravscZB40B5Mpcy2BavRlIZr4htvtOsCv2ge1Cg8JeNNSyIkzUNAr1CpQVoIyFuDTQ42Hr2rPreSePo+fCFpC8ydhdmMDRusqlFv9eTKsuA9x68Sz3ZjFOx4yRTYo+qXFOc30uMCDsHLcwguMb5pR0FAQwzMtqyn5Rk7/XBj5K0FyxvcEC4+gRYPdpgMxqOvWXxUBix7T4t5rLDRZyeM85RcABC/WCN1hmmDP+PyDsb5hzZfPlHX5O4It43mJ2dlZjY+O6eHFIIyOjfIh3VLXYPtgHN6WK3Nqtltp9ffnbgf4NwX6+2ejjAcs6iQsjw5V8MBP2ohSFO1JnYkzDb72lsz97SkP/+oKmhy6STld+psIDzMMBa40k25K+NK5mMl6vDwsNjm1lkfeoKYJKaWsuFFKCsizkoDGhlQ18YRIFdz+oKYunLAka6zwPtpvl4HT6wgXNMl/2zQHamHiYNrVhnAvgh8fCYVL/qjVae8M1WnP7derfvAFbz3G3zr9JhrMktdC0CN4Ctw2Eq/iQ6aOftn9l/fhHOvvjJ3Xun76r8Rdfkv+WhdwPeufIQDItXOcqswdNIPoposFegOfOL/XWB33YnzCyLiI0wzdfF//1X3Xqez/mA+95xdiwxDfuXRav9+rFCGQocreeLVOhgBekJSZrCItYcxQpQJtkWiMJ/GobGEWEgwrCVb0S8o9oa0hCUgUQkZYaQhw1ECcp+jLOOZJDF3LvkI80M7BY+T8LX3etLt51p4auvUmjW/ZoYmA5B4BV81xGbsQYGZvRByf5BvzYGT376nEd++ACH9p+8QhVfKDLEyviYwuS6J+OFEJGk2KwPOcq8rwrtexBZBGhiFCvYNHYJJW6iAV6AjpGBDIAVoqKB0R4FrT2KgqSWDxQtHX9Yt1w1SZ99r6D+sbj1+jzDxzSHVdv0Y6Ny/JFzQ9/GEs0MxzenR+a1tsnRvTcG2f1u1dO6IU3TunDM8Oamu5iEfKYfShY3w+koNt1Kxdrz+bVWr2sn9x5fCrMM/13efEpjJHvIZizyfxPWN58n/mb4D4QRS64K5iXAQ4lt29cqUN7NvECtFh9MatlvJStWDqoPu5HDI0xloTJ6VldGp7U8MS0fE/jRsZkdzQ7U3Scl5CX3j6p90+NsJb0k46S8/Vh7UoOH6+6YqP2bt9QvzB6ALyk+KG9kFDhoXvZopa2rlvGC1+fSI7silFi/z23C0NTOn1+SBO8GBbuqcFYS46V/vAXY5b75QVA7I8oFffcUT3zwnv64S9f01NPv6NXefk9c35ME7xACJsqKnlu5YJvSegq15N40ZMjMZnxTWNX00wBdumHgf2QpKrOHmEGUV4D8oiK5BAS+wfSS5L+yD0ttXPBvouWXDK+aVg7wstjT7rk2jhG7Sf3IKuUpUDbF5x8l14hnD/INTAuQO2oHhLTI5doYRFQ4HSGznxVEDp2nWOXNSgJXfnQr7AOFTatSvJBxOLBPq1YukhrVy7RhrXLtJV9t2frKh3YtU5H923UDYe26NajO3TvjbvyN+8evW2vPn3nfg7UD+jzXEefv/+QvvzgIX2Vw72vP3RI33jksP7oU0c41DuiP/n0Ef0p19mf/sHV+pMnrtZ/+oNr9c1PX6Ovf+qovvLwIX3h3gN64q59+tTte/Rw/jYf/dwAXL9dd12zTbdfvVW3HdmsW4FbuG5vOrRRNwI3HNyoa/dv1DVXgq/coGuvXAe9Tkf3rtc1C2Efh3IcWF67f4OuB244YP/NuumqzbrlsGGLbj+yNfu585qtuvvabcAO+bcJ779+mx68cacevmmnHuHAz4d+j9+5W0/ceYU+f/cV+oIPOO87oK8+CHBI+HUDB4hf5zDx68zF1+ANX31ov77y4JUchl6pL9y3T0/ctVeP3bZHDxH37uu265aj23KOjzKWQ7s36AoOkLZvXK5Na5Zo7YpFWrZ4IA9k+vukNhsq2GMV95QAvK5eU4MPDr22HU5kCp9T3gUGsXkLEBFSeOVDBaym2KYHjUhFMfdTLIxgvwoZO5I96n0WYHnPA+YL2PcUpVyqwvbCr4vIfuxJdAVASHXkRm4zIAKn7EWKCJFp2tmnEL/gW9i/csHdPMGxs1kdq6Sd+/o41PpezNqv5HVamvli4I5sVcaMIAeA6IqArlpcQ12+uDirf+Jg8Ns/e43PhlM6y0HeDM8Hgbd/k6/FxeXxV+A+DvsG+isO81rq72upQsEwZNuqquCrpCenZ/TeqWH94OkP9A8/fV3PvXpCY+Mdee18cEn2arH+K5YOaO/O9dq+ebnaXPvFwVQk8uPmpFPcR188dlrvHr+oyZmuWpXU3+po6aBzYBPJJTD3XpCmsXHf0543P4h1JrVyaYvriQPBm/bq2n3rtWJJW13myGM0HuJLpufo44e/eU0fnjynDevWatO6FfJYicz81Wvu31I8cW5ML3F/P35unAOFlrwxuu6rKHMLvngYJL99O1bpxsPb+CxennE87iDV5Ryu7t+5RvfesFOfufcqfea+I7rv5r06uGc9X1QNiqmVyE2qFMxnQrSlcF8txpkrLsdjspWlhFCIVlmiEukAzDLzWc+pUp/eGJZww7hAEUhxoIrBynPCZckXdbWP6YKdKFNTXZ25OK7X3jmjF14/If8z6gscFnYwiMrzWmm2UzRd9WtsuX9r8IBGb7tDw7fcqpEdV2hmcJlK1VJFji36nbvGyLbpgl4aygkBDAEtYmjamjZhwJRRmpoDmxm6drQ1TMnRq74+xDDhrcYdiwURCjoUVAhhJXCAAXQz58/r5L/8XO/91d/o/E9+qtlzp8UwJNbKc6fCnKYzfigC5Oh5TSL3Wvj+NvzOOzrzox/r7A9/rJF33tIs97+uWLeCg+8JjW0hRooQkyiVaOikYCxurRUlAFJF15PAYYXYAuI0Fghca642MK+atG32IkpBRn+m0r/2cU6CL8hrCURTzVtucP+Eksds3jp2Gpa0ME1kmyCrK+KaYBwmkseZapaQPS+zRdx+IOa0qUdAzPR0mtCFLVzAtcz6HnRYr1mgy4PszOiYLr30ms7//ClNvvWuNDGp4FpETVx/epWEAAAQAElEQVQpvcmLKoYvVkuWtapKEaF2q6V2u6W+vrZa7PFWq5KharXQVxwGzmh4aESj42OamZklnwyrf7tEquo2SRrGSl8FYY6IZCIjoXJFTmemGsDelOW2w96swSLDx8RWNRCEiob+OArVPx+Xz/MxT/5vUZeNo/EIenE1G26AZkRQH5u/NHBTRzKVRjQLadhPqPMW4Q6AOkrPdF7fkxhjZgR8gp51kgHtwpo+2SzI3+vycduFIRfQ/lhjzVh+O0H1giNpyCY6TqFoZPOotsMmR4ock+IdZZIkIkJUKUTBrsyDfeGQU9FTlWEsXADzsiCMAfuMY2wg0gK+R6KZqwFlAOVM5Y3EhhYCEaEIwP3aKDAD1ICRxfRklGDa8sAIVxkKjUP04htz1yJYUaSXG3saA9jTXlbTjtz8IGmwv+MYTM8ZYzNHEyei3mYFoW0vg0bW83dcA+K64isgIkCBDCgAVOFDZHJqUhcuXdLQ8BAv0LOK5qfCnsHlzamv3eZhrk8DfMvaz8t4VXGzqiqpsak/oEMujpkPB4yhOzOtkeMndPpXv9P5Xzyj6VNn1UJe0b8/eAs3TvfR5YHIY0v/3BSmRHjHLAytQEvzmwjSfddq9FJtgK1lxJg72ICnO7kfu0AobZFbJpfipgdFnm0i9QSJCakZDgWnTp/TzNAQVxQBfNMGcCCHknamRUfUmsfSsYJvO1fs3q3N997JweD16l+zTtEV0FFLUhXCLeQfZpYXn5Cx5daHlHatzoymPvxIp3/wC536u+9o/DkO66YmVLFG+YCBnauzMZieh1BESFSBIwIEqCmsTVIcZsxeOK0Lv/mNTv79d3Xhyd9o9uIFBRPZBTjm4MG2nr0unRi8JxlqCoMggdz7onIf5nsYI8+v+Lhl0tDMV0xEJ+SkpnjmapJwEoEj3BQ5tuMYyzERJ5bgTNW+WLqnhAh7lIzjD2YftnajTzNLV2nyiit5CL1ZY7ffpon9V2ti9UZNVgPiXUGO1sJthgOmC5emdOy9i3rhtZP5gHv60rhmODhTRQLEx1gklzn0WLmgzoyYY8gcunnPm7HHLSsAurKHImAMYidAOo+IJOb0yVqURIoleKpSBBEcQPkhZTGHbPt3rNVjd1+lbz5+vT77wGHdwoHDzg2LtSjfKkrOU6cbGpvscpg2rmdeP6fv/vJd/eV3X9T/9x+f1v8N/OU/P6fvPvmGXnnnXH2ApfmSuTPGRYNtrV+5TMs5aOmtkec8V8Av7Cqa4SXg+OkhvfLWCZ3mpanL3qrwJeUMGMzputWLdHjPJu3bsV5LF7d4MevXSmL2oyOEhDGXkSanZnVpdELjE1PKe0uZVeQhkDQ8Pqs33j+n1987p4ujszn3XSeKL1UD/S3t2bZK/m3BdauXKlqEjUpR1Rm3mZV1HG5u5lBwyaI+uQQdhwmSmJ7t6MLQhM4yBj+0eZ3EGOv7cKG/GhShSJ+00CzzPD45rUsj5M0Bq+ivRS59vEC3KqmyNXlGRHoZRUAzRxZ47wibMCCvseoCXxN1X2JurcdUCZJ6JnQxz1gIRIQkgCqXxFhyYTMaJLRNHjBiisRAIbGhFShdsEdhibwPvP7GltV6VMSxWUWfVAU/9jcvBFEFRoKMy4Dpkku4oT/377Xn9QqyyH218B3oa+WB0pJFba1c2ta6lQPavG6J/BtrftG+mhf+mzn0u4vDKf8NzU/feWUemH+Z6+MrDx3W1zngS+AA76sPHNBX7z+gL99/ZR6IfZbDscdv361Hb9mh+6/fqjuPbuagbaNuPLhe13FId2TvWh3avUb7d67U3m0rtWvTMvlQfiP7ev2KwXyhX7WsT85rBYcOKxa3OfjuB9p5TQ5yzQ60Q/2teeiDbwMeW5vxGSqwocV8VUBEpXZliDls+4RWpVYr1FcB0H1AG3DcfuL291V83ldaNNCnZUsGuIb7tXL5gHw4t3b1Uq1ftVgb1i7lAGS5tm9aybWzhutzLQeoa3XoivV5iHrdgc26+fA2Dhp36M5rt+seDjMeuGmnHr5tlx67fZee4EDxc/dekQeEnsuvPnClvnL/Pn2FA0P/FuUXOWj8/D0H9Jm7r9Sn7rhCD3FYete1O4m5het0gw7uXK3dHAhtW7dU61cu0ioO9hcP9pN3P2NrK6o2WyjEIw5Q1OGC994ocgkpQv6RcUjGhuCqk1JQt6kP6IotC57jayuuAqEQYrAUcinyHg8yMNfDbErkAgouDaRDkRGXQWI1pZaVhrNLTbuvCLR2oA8o/OgFPmk3jRwvuiVLdPX9osi5Fb+xIrOpr73EjikocOnNAzRVEQG0RCOhC7408f3bv/323ade1d98/1n9y6/e1HNvntJJDuRGJ2aZ964q/Fo8L7arSt5j7b5Kfa0WdIt1CrnMcv8cGZ/S+6cv6amXT+nvfn5M//CTV/XMKx9qhHt3IUZEqJJUhTTANeF9598iX718EVKJ5WWcEmpN8qXKuyeG9fI7p3Xuwig6RoNjf1saHGirjxxEYfhimqih6dmuZgA/2xSef5bz5dPRvdv0wM37OUjfqFXs/1KCWDiq0hjje/bYWX3316/pxWMfaMXyZdq1dR2Hjuy7wnxjVjlnrsMxPpve+uiCXn/3rIZHO6qYu0yUia9IOCJgO9rAPeHGQzt11Z6NWsLnTEFKGAUDd0QftK5ZMajDV6zT/Tfv0ecfPApcrTs5tNy7e71Wr1iSc+tolZ3wj4ADRM5KmYOFIgDWJJBHQAOkLQUVEKUADSmhN52QdDBvkuU58XLBgyColXZYBPuscHBlASrGP613Tgzp+deP66VjJ/XR2bH8LdBgblvkUngmmOVzcWJwiYY2bdfodTdo/Pa7NLr/iCY4LOxUfRLjCAeUFKG6RMmPoIap5VYSl6xqMW2RHQwFTnCRIEoAhZwRQDUVYYSbhgdFwONOlwriR+PQw2bDdg2ApO60umdP6iJf6L/3F/9DJ//xnzTBAV/hEFwZDw8mqBh4djDOeYWv9UWjH3ygMz/+qU5+5ycaeeU1aXpabfKo6CDAYVsggljIssLnmGAiQtFgJaW5gkoeevaLzqsbYWubGNfAcG2GEAv6lAVwtTME/cl+NodtEBQVnV3m9NhFYEGVwSaGlGGJrM7dNAwVCoumEk92XCAs9lVTsKfCYGACgFKxD9K6lhqlDpqYEcnU8l6LSMipyndLJh1r5eFgZ0rjF87r7G+f0bmnfq0p3nnldWVHOn/b2dehipg39rkIFOzjimuwalVq97XVbi8A3zPhW+2WCjeJqakpDQ8Pa3RsXJ380llZMq2k5htCy/K5/cOYUmtsgCkGN0FjEBhZRCgiRFODJLiEXGOYkhyEmlLQAA4TEaISDUGjvhyV1H1cGxj1wLqcYwSO5bg40QlGKKNYkYRsZ1aIDKZTJvRUowRcbQKqq5kGalTsnlBqi2zzevCcWVgHn8vDcSPlmIKpEKgz6SSzsdyQjBv0EfRqcBBk1s8B/WW/yOva2Pbs0c+tbW1Qt9YbchT4zGGrw7tOdbHOFD16OdLOPNBTQTISWmxo5bEbz+lz5JY0BiYbqG1oqY2oRgtMF5BaSNeGTWtFr+MFooacR2lXpyshbvh/OzA2rs7PYPpj0BM7VE81P1c9bU/zH2PHuczLi/gfu9UWjW3e4HOBETcyqE+u2LlPK40Npj8RnBjgTTfFjWtoeEQXORSc9N/KS0duWvQXbJR2qyXfqPr7+9Tf35/Q5uZVcZOiSywEpBPTXxRhX68Ns8cL+fhpHsp+94wu/OK3mnz/Q/lvMPipqot1l4eFrk/F6Mu54KEsBX9kPRpTBQxi2qb29Giso1ucXIMP6cYG3ZwP9qYN1oabhYBgrv85P0t6QGxi+DcEJ46f1PSZswikqs0nQ3YedTRsTBlEHFHcZ0bBrr18hdZcfbW2P/qA1t96vfpWrWN4xMCv2J55TYRfiw+UFrgNtBBW2FRdqcVDU8VB7uTxD3Tqez/T8b/9Xxp79hnJB4N8uKiqiEl62Bd8QTAQWVNCNC2AgA6JtoaiWT58zrNuJ//xuxr+yS9UnTmligcVPzCTApkpYVY19vggs1/jvGEx3oqYGRlaqS25Ppb1fNgxmHflSz9zxSdj0BSgV2u69nTbk+OcpPVlzpfoBCxo0tYEOu+zzCOFlWb6F2ty4zaNXHejLt5xpy5efaNGN+/VxMAyTaqtDnNt01J4CeDl5PipEb3w5hk998ZpvQM9ysFZKS1yZxT00QVK9iMV+u412S+DMwahLMyDZ5Lo3FtpGQY52wd/XyM5wck3TTHG0pgguNkSYXCzD2hyoBXFHCZiChQBZ2Out/6BlvZdsUUP3HpQt1+zXXkYyAbzC3OnwxowgA7rfOHSmF5844S+/eSb+q8cBv7X772ob//8Tf302RN68sUz+tGzH+kffvGGfvCbY/L/pph94Vsa6FpAHn3cK/pbdMBQi9/OeTkI8hBQAV1kFzjI8z/tffvD8xqd7OSLYkQwBfV8LOMg58rtq3WEF6UNHEYs42Vp8UAlvyAxkXJXXfodm5rRxZFxTfGgHMQV95/i/rjHzHJo+wGHjy+9dVIn8rdZiM08FiaoC1T0t2HFgK65YoN2bV6lwX76ZwGKglEUtYmxfnm/Nq5YrH5eKGsfyZe/fcfZByc5EDx7aVQdHth8BXYZn4iRCRIla3HrmNGIseThL5ijCGhyydRzvmq7YHXdhyFU+xXi1HsJQgCVCUMbEq1cLDMkXRrpvJ5I5FBk94ho9BgHYKE7gcbCAvZrUeaGwH3jTGXPNLbF48WHirwQr+AHUMU81Ote0OGDbdgQefo5Bnu0i8wPdAxZ3MasFR3XANdlPQ0FnMCXSaFZtViffk7tF7Evli3uyxf49esWa4d/049DqusObNHtR7fLf4Pv0dv26TN37dfn792vLz9wUD7k+9oDB/Iw6st379WX7tytL9y5S5+7fYf+4Nbt+tRNW/TgdZt199GNuu2qDbrpwHpdu2+trt6zVod2rtSV21Zo7+YVXEvLtZWDso1rlmrdqiVauWwRh9j9GhzoU5v7coRnXPUcdpkHJrPbA+4zXaAg7wKJPRemjT124ZtQ4CB6NSAMoF41a+jxLIYStKDkuizgvQaNzJmmP307H2UesgXrR//YkTo8BOOqMLaPcZumv92S/w7p0sE+rVjcrzXLBrVh5aC2MD87NyzXFV6XHat1lMONGw9s0p2HN+u+a7bpwRt36FM379ATt+3kwPUKfeWB/fragwf1jYcO6puPHtAfPXqV/vjRo/rDRw/rqxzWfvGBQ3rinv0cNF6he27cqVuPbtU1+zfrEPeKPdvXaOP6ZVrJdb2Eg9YBrmnSUu4nzyBj6rIPuwxklnF2OAgq0CljL9qOoUm2NSDzGBHU4zZhufeiJcSqbYs5MVFMOfODvBC/5nFChAE6ATDWqS5Mo80SwlrrgC65ZozajNhRU7ibMLK+zrfp350Y8K/lIiKu8La13W8O4gAAEABJREFUCo5qb8erJCwK96AClp1iXiZflI2spJz7FfeuTrfS++fG9eNn39N//8Hz+qvvPqt/+Nmr+uWzH+gV/2Yc991LQxOamJzRDN+wzQL+4mScL2/OD43rvZNDev7Yqfy7gf/zx6/r//edF/W/fvKanudzdnhS6tJnkFPFHLSCDJnPlUv6dGDHOu3fulqL+ltszyLPEY2E/jyOr/IF0DEO4kY5bEw//Puqtgb62zk0NSUi5DX32s+y/rP4D/aV3EOP3b5ft1+1SevYu8G+7uakBZ8xHQ4cz+t7v3pDv3nhXVXEuHLXZr5oWJaxZ2d9Ay98RkX2cvbiGPZndfwMnw+dwKZFngEI2v3PaMlApQN7N+mGq7Zry5rFqujL6xTglqQqaKBVCoeilTavWaJrDmzWg3dcqS8+co0+9+DVuuPGPdq1c5WWMz8tHhYD8D62m9Lf0QDoCNa2SJByyfkzIfdsiNQ5h+IA2KYaujDeYm1RhkdEhaFFJaZQXeZS5GpIHroLBAPpzEpnzk/If3/5udc+1BvvndW5sWlNi5HmZ2FLs6WtSZ7PRtZu0fCBIxq54w4N8Zzm/5Rkqm+QjitVUblHFWKWYjozVZZC/oZkGHNiN87TONzgP+9TS+qWVOUhMktGEm00gJMEbQjNF489OZzdSwJ0bw4KzySdoSFd/O1zevcv/lYn/vp/aeTlV9QdnxCDYT/g0Zu3xF2pCTrOe8epH/1MJ779fV164Xl1ed5nkqUu+fPZoTopueSaEcrYciwsTggFmPlAH9BQNgFCXsy6O5ToHDJMqi5YYCc0UMhplQKPEcrVsrrfwM4SANu0g6z7c0boU44QTHV38z4NFagFXVhL4zofR7HGEns6eo2tcfSaE2WeskdFLIQsCZxVBgRG9oNER4ua2rNGVpieQkdYFWNIMvZzc4fPgM7kpEbf+0hnnnxKF//1GU2fPafClx1dr4/NAXly7YufRKbw3sOGdrR4TmjL79dtHwa2Wmqhb3GPbUP72hkbm9DIyDBfgE/Kh+ckRSUfNSXAhoxPh0n3ZGYWAvKmYkkcM6aMAZMJ+OTcI8tqYRKXNVhlrxYuyMjs/xb0oibOZt7tY+xcP/MW/z6V/tnM2znfHjen8tqYWQg9ozls5RwjlvEymJuqnlkP65PKAqX7/gSTXp4LLH/fqvHt2abBZUxK/Bvc9dI4mCmDGEEA3s41WKLLSj6UM+158aVzYGqwGRhU58CmJpZNLA1oVBIbuSQIP2uBgERmnZHgDbYLE0BgPg8FCYKshdbZF2SGAAMlHNSZAmXOJi0zeUSumFFrH/iP04jq6hAZCYIKidwE3eANk9WSGojkwQAR83Qa0dQ3RoheZdJS1mDThpxFZNED7COaeMiaq5Uk6NU8eqg6PehejcAHJuMYJyCjOv1CUyzDjsq3oh2NjI7q0qWLmpiYpJsiy1Wlkcz4ZtTf18eDVB8Hgn3q46m65RecykZpoia87Ou5FwKPaerCBV189nmd+9kvNPbqMWliTC2eDirG0OYDz1iULmsVONnfftx5ZZoBM8YihWQwwnVeBoOrIsIuaSOXoMENNbZ1lNqA7CxEXfNJpL+tQoEAwNe8kfNBgqYAUmd6SuPHP9L4++9odnQ87a2HwIX4SXxyk9dV1VLfmrVae8sN2vK5R7TmrptVbdgg6yq/4DIgplf19IbaKmqHxDOPKjKoCB1AC6hmpjR96n2d+pcf6cO/+ltdfPIX6ly8IB+GoM7q/eWsirlsRJRQREgKRVwOCuHPN+YjY7r4xtsafu2YYnhILZ5NxPXWwaCDSRNKjp0PyvYzIMm5ZRwyjX1E0OKUFdo80PKIAiEAi7WjwTfB6Y49CZ+1EZq2MT510KKIUCDPLsGu5j1noo+CvopKyVdSsAZdHjynl6zQyBUHdYGHzQt33q5LB67R8KodGq2WarzT0lQn8oVkmgOlCxen5H/i+uxrJ/S6H2B56Zim1w5xi1yCBqC6P4PQi1GFgeS8xh6Q+cQRzVRFbSqlB+bKgo+QRAStsrgv/5ZHREYhDLoSEnyCmh5TBiN0RoB9J6cLB2/TEvZ9/f10FeIs0M+VSRfkfmk7fWZIv3r2Tf3TT17QT373HmO+oLOXJjU+VTTDS+DwZNGbHw7ryWff13N8439pfEbOyA8uBu+7WR6GZgne5ZovYgNx7Tn3Uvck0zQaJSf/5sDLb5/SuUu+popyrZjbrsQ9J+TfBjrKgd2VW1Zo7fI+LRrwi11ROG62ofHJWQ1xwDjtQ0EOiSI6zM8MYzMWB4YTeumt43rjg/Pyb24QWh4v7lKRBvta2r9tpa7Zu0HrlrVU8eYSEbLNIg5T13PYs3bVIvpu4RoKLlKGqNGJrj66OKH3mLNL3BM8dnEtO2iXMYvYJEI3+ETAhgSmyVpUy4zVk6u2scwigygRoYiAWlgLDJBiMDXCDDOde0gKT2i4n1Q2MbApgKT8zEhVqPeDkLRLzacvdo5XjMNNDaJYboD0uDEXjoCNu6rXGjrXq8zxnr/avlvbVuQsJOyZbkJHXQ5rOGlVxQtuX7uwTqElg5VWsw82rl6iXRtX6MDONbruyo267ch23X/jbj1+xz75t8y+fP8BfYODvz965JC++chVeaj0hw8fkv9Zqw8D/U9fH7/jCj148y75P9a5hcOpa/Zv1MHd63TFttXatmm5Nq1dprWrlmglB1tLl/RrcLCPg+G2Wq0gp2Asdb5yvgyoAPMvAsVKKagJoWAtIsALwTKgQmYAaQ4kYa0I2h6oKdFgujFpkNwCrgZ4ULZBq7liLuY4zcW2DHAFKgCVetj0PIT84yARYdQACbHT69VE5L1hETKbee7a7Up9fW31D7a1iIPDpUsHtHL5oFavXqwNa5dpy4YV2snh4T7W4iquyes4ALn16q26+/odeviWK/T4nfv0OQ4Ev8z6fuORg/om6/pHD3Nw+PA+fePBK/SVe/foC3ft0qdv3q77rt2qWw9u0DVXrNHBbSu1a8MSbVzVp9VLWlrKXhrsr9hXbbX8Ycu9o7CWs7zozXIdd6D9GVe4ln25FPS+NmTMeOSxeV8nZsTY+UrzOGsdMuzMh6QIt5KMTBsIHCkQ+yVoDDlhNd+QEYEVEJjQDwyRiZ+0jQyyuIEiXOSS2H54OD85Z2hZBkTQYBg9ATgCDpBBkVpFpYgAauyNMRstDY8Xvfb+sH7A58V///7L+i/ffk5/9S8v6W9/9Lr++ak39YPfvqef8GXSz184qZ88f1zf/9cP9K2n3tHf/fR1/eW/vKq/4DDwb77/kn729Lt6//ioOEMUlxKPMyEufbWY7+ALgD7uEZu5Fx/as55rc4labMzC/BVJXqNpDuQ+4PDtlbdP6vTZIVZQvFx31WK8fdj6ULBiDJhTS4L9Z0rhUGpWA9WMDrLvPn37Qd3GFwkb1wzW+wJLKfJA8PX3L+j7v3lLTz13TEMjo9yD1unQ7o1asXRQuV+IxaqoagXj6PBZeSEPwC6NTqnic4Ppk/cGJCvQVR/j2r5+iW4+tEP+cwWLuCYIIdFfhXFUoYSomG5DyNeQD0S3rFuumw5t1R/cuT8Pyj9/3yHdyX7ftXmxlg0Wnh9n8e1IdBYR+EsRFQ0V5DzqvsxUwkQuESFR5VKaBsOISHEginBrJUA1C2JMJW28HiyKfP8v2ONu1pQXi8ONGX1w8gJftB7XC2+d1ftnxjTCM0Zp9anV5vkk+jUFDC1ZrfO7D+rizXcAt2to935NLVmj0hpQqfrUoeMqCmsc8o/gDRHe6UF/If+QWNKJMyFYauaJhbAP+AQ3ppHV8gABjSwCGkBoieASQ0jIHb6WVXQXqrif+GC74t0nxkc18tJrev9v/oFn9/+ui7/6tWYvnJN4XpJLb6LY1wE/c+aczvzkpzr97e/qEgdOGh/mmbxLTAFdtbhHYSaF5gt0NALjBPKi5tzPGRbVViGx+jXtNpBjDIKrW1EQMR5CQPeq97rpwNL448AwalHUKFv6/T1z6+kgwoQUAaamKTh7NTaQRUQSUGmhLJARga8aMB3JRO77mp7PCV4UzzlIyTIi4iRtOcD2avoptRiui7yg8Od9t0yrTA9r7PW3dP5Hv9DICy+pw7tThY03vREuErmpKfncBe17QtWqOBBs5bNFX7utPBg0tpzrvyL3Ds+kfmcfHh7hPjQlp5rhirKQSspE2+svoKMZrG0NiDAJFZhSM8mriCmmqWuyVmOmiBCNshCcit4yJCA1wMwh+PcqwfGcs0iWhoB5HYJJolE7Grq0N11ryBy9WwOyAk4zbPB3HK8LYmVeUo3ShkQTy44NmAaoRKBFPNfaGN5ugTax5HtagnNzRwBdY4guCUlpi795g+oSEVYB0ROoICO6t0otW2BfCxa0dsNeCwG1x50JqOnT2LboXCs3NY8BTMg/EFkj20wiqboxb6rWmhJetb8yAc2V2rbWuTWkDRb2NygbBNR5EsrGBpL24nlybVusop9iwCcrtHVGBb3phFTSLJRBRwTqQNFU+qE2TA/1JD1cyyM9Q6AEaxeOUxS0qAOA+d+o9necnulCOmULBCYN8zsjLX6vCSQG0CfXuQ1FNCrTjJ0Jtgy6Dt8sTUxO5G8IDg2PanaWBwePiLlDrYjgptQC+tTX38+B4ID6OBysWm1F8yNsHLGIC7KJzuedO1BnbERDb76ps7/4rYafe0UzQxfU5aHON9F8aFI3vYoTc4dg3yAJgzwyBg0sFtYD8xseDTztvB4Xqp9vcuq8T5xVLyaGWSMsJWZybkwXiFBEELLmLXF/NSd13B/60ulo6sQZjb5+TJMnT/LQioV1yOXBm7YzEe0Pypg1Jr6Cn5b612zQ+ltu1E4OBrfed4uWbtysVlWpzQtwm7loS+oLYavan7iwMJIflP0tUcW3UP1TMyonjuvsT36ud/7u73X+6afV4aC3ngQS6eVETGW0JgoqLSgRkdo0g+obHNDSTRvVt36dJgcGNYntDHIeLWUgnaaLQBPpluOFdegamBtrYKzjfio+27AXkUJ0KVlPC5drF9CNV6rMi6bQgOa1xWRBilkxLTmeP4BtZxDF/Zku7D3fYyJCM+0+ja3eoJGjRzR0z+26eO31Gt68W1NLVzK2lvztXpuHLMcaH5/W8ZPDeuHNE3rx2El9cGZEo1NddaLFOjBuJsLd18OgJ2+8FNA5tUd6/DgIC3niih1Qko5SaNqE/UVBUcyng3kJkSpRCiHsbwF6u5CGhSh7OWEkKxElyfVctfK3NV5lHE+/8hEHcH6o4IEVfWG8zss5VkxaVbU1Oj6rMxdGNDw2qZlZYjFmTHlJ6wLSFA/vH5y+pFffOqXzHIr5is4YTZeT7M2RkfH8wqHL9VHYi4X7DpHSwvcCVRVdtnR2aEKvvHNG754Y5iVKFsvrhaECm+XLBrR3+xod2rNJmzkw8KGg56K2KfIB5OjktPxP0PzbKM4jPCldR3DWRTNTs/rg+Fm9fAe8xBoAABAASURBVOy4znGomxNmlQKjogBt4NDvmj3rtHPdUvVVsypcj93ujJYubXNAtEqrli/GtpL/9tSZSxN6+Z3z+vlz7+unv3ubPfIRczWVd7aux+o1KtkLPjWGzX4kOnOHUUGFLSWoGkRhhzh/IOctL3rV1wgyvFUXRyQ2Mlp5HfGErOW2cze1rRSBBNticK9clO7dfAYXBR0BWBdi5L7oEhcaVynE9rA6IeBDkKgFbdeaJwtkhFclitehmAo1KdB7TUPkfur6hYh7mu9rrW5HA1yzS7kJrl0yoK2rl2nvxlU6smu9bjmwRfdes1sP3bBXj926T0/cdSAPAL90/0F9hQOi/Ke99+7X5+/ap8dv26sHb9ql2zlMuumqTbr6yvXyP+Xdw0v/9o3LtGnNYq3hIGolfSxZ1M+Bbx8P5S21eRCvSDTkH/LPsTBTrEPOlZNG/PGKiwxVSIaIUGCUQAOrGjIgGjCtq+XCJsECqzyB7gu6p7KdwSafDBinD5ia8exsWYJqURPbsRLUKzh5IUFpaHH6a44VxaIEmooAVMYcMq6hRxeF7WmoUIIvYtfUmDntJnTUZd0L104XMGbj8dJb1K5C/RzY+RDEv3m4evmANnIgvI0D4b3bV+vwFRt046GtuuO6nXrw5t167Pa9+ty9B/TV+w/pjz91RH/6WA1//OhV+voD+/Wlu/fqs3fs1adv2a2Hb9yp+67eqVuv2qmrub9csXk1B4ZLtGrxIi3u5/mHvRDOlhw73Mf8W2CzfFHk3672NIUqySNhSOx6eVyeZu8T602zcxgKWk8MdjKWpY4sRdR0EXxWbIsoZopQCypDI8xYxgYvow9E8n7XdOi+MbI6fRb6mm7MSI1+C2ZAytyLOzMGEKMMqJAaeYgf37cMHruva0PVx3NSS8MTRe+cGtOvXz+lb//qLf31j1/Sf/nn5/X/+dYz+r/+8Wn93+D/59vP6y/+5UX99Q9e1v/88Wv6LoeGv3rxI719fEijkx2Je37wwRb+vGAvqHAv5l7UYd4H+1vas22t9m5bo2WL2nJaHm9hfboKXRqb0mt8cff6+6c1Nj6pFndkcR8vxGEp2UesF07pUw+az7eiaT8Dd2a0Z/0yffqOI7rvpiu1ef1SchH7shA5NDPT0VsfXtQPf3NMP3n6TX106qJW8iXBgT0btX3TKrVans8ilyoqRYTOj0zppbfP6q2PznMIVlQhcy7uP++5fL4sHqh05c6NOnrlNm1YtVhVRRwHMdgemKTv4YkZTYEr+FYVGb+l0JKBPm3bsFw3HN6mx+8+rK88fJ2euPsq3XRgk7asGhTTpGDvFuZI2IuVF3RhjkHmFBGpIkPoqmciTIQG3uMqbKvuHEDIUjva3bEsEyXHZ2zAKADrWEY5D7Ndgs9y3784PKE33zulF15/n/k9o/PDY/I9oJ8xDqhiDSt12oOaWrdRkzyvTd15lyauukZTqzZL7QFFt1IQq5BpcSJgAaW4Dag6/ZJUSMZGxsWEoaiXs1yKrK1lBMoVAesTir0ttr/z8KQE3oQwCYUWxvocO5PQnZnQyDvv6vi3f6R3//K/6fSPfqTJEx9JrBMbQAm4zVy4oNM/+7lOfOcHuvT0C+qMDTGYIC9plnz8bkLmc32oprChhihuAKqTwQWZ0sp0MYWOKkFHhJh2KPxxKKpLLKCtqRBHWok2ZN5yMZ8px5GqLO4IIgBXY7oxOQ+NTQoax5wvoluWdM+mh+WRoyUgFQ7a9vY3mDZA1/llhpawX+xrL/tIESH/YCqGIFv6GbUL5WprT7q77tHRxdrG3FsK+7jD2k0ND+vCS6/kbwyOHntH3eYXbhzLvnUstw3Qb1VVLDcQFfeQtvr4sqxt4FCwFS2FgQHYf2pqWkMcCo6MjnDfmhEZ1IEgqE4xQfKKGZxtarA1tkaUmkboodaAFDeVsO7jYOXHIMxnY+ITwDHmxeYMciei1IwahKCu5g01V7c9fmFvSacimzS0rIbo9SKmWF4mRZosaCww1MNPG7SJPQdWJczH1wIy6TTGqbHzjMMtqFYsYD9OOjlktgoSbFgJIvSxQt+Whfwzr0OcqSBuBlKjOQtimWYLGf0+BKIa3MIQbi4obE9q7FjWJY1uYa23mrUkwG71RbtQP+8TmatoTRnUFNygepEcy5AiGuEBNCJRApirZgwIHMeg9NDHSh2gbheo7LBQ6ME2aoc1MDUeXCPF2D70kbqUmjJIEZGgpng+DMkGYSCIQFvTGCtBLhjgL5C5OWzGfRpSXxtEhCLC2oSIedqCep/SG9V8D9KKWBOTk82B4FBzICjiKQtfxKpFPH9b0dffx4FgPweDfWq1WqoqIrga0romfOP0/VGwZWZSY++9p3McCF76zXOaOnVKhYeyQFmIyyMF0+o1FxJlCbfkahzkJ+xUM9ZgH4qoIQUKkC8/nKDqFgJLt0JfAFcV7Ioo9lGKsoUlpC4ryLw6uW5JZyNh6DGKQU751/9ffo2Dwdf5gB5lbIyInNNH9q4BUpbNdZ2hyIVYwc1+YOMmrb/tFu383GPa9Nj9Wrx3j6pBHnB4AA65tyI/7FcyllOgkUQcHpHV5QXKL9JdHsj97fgE30KPD42oM80HRWF+yZUESIYMqPYTxTmBmhqKiIY2wg+2tWq11t14vdbeeou0a7smBwc1g7yIBiA8WQnKYJko0fBSRKguxMuxaE5mjdWGKiTzJAkOQJRowAi6KOVQcvG92liNNOUOlrwk6IgwSsg5hPe3z1OLlmto2y5duvUmXbjrdl06eJXG12zkoHCxZnOAnuvQ9EzRuQuTeuf9S3rpzdN68/3zeYjm35Ir0aqndW4GnH0vycj+aSSFIkJsPwygBcArobJaLuHGkARxZKgFaWoSiMCAmlrWHJEcqyBPmejGCyOMAK+zAWk+AAk7qdIJDvL+9aX3dezDSxxuhfzj69orVXhYbbUqrVm9VDu3rddaDuCiLfmBhlc1xt3hmXVW4sDGMDI+oVNnh/I39PySrCyFh5XCfE3og7PD8j8PnvVDE0PuWh9SMcg9Mj9VpZHJrt46flGvvntGQ2MzUuaaRlhJbQ4Etm9YqasP7NS+XZu0dHGfghtVYGJb9z3OIeQYB4Md+kq5KD3C1wKRLvKy8dKx43r/JGOfyWwwEuMzKhrk5ezAjlU6wiHD2mU8jPHC5vvRiuVLtGbVSo1Ph/y3oX79ygn9w8+P6S+++6L+8jvP6B9+9IJeev0jTfJCG75HisRYFKoD0zPjTIrGOQHBWkRgR1VTzDYkyPPDvQVvUwjksKJE4ERwWjhqj0hs65KmZsMXDGBcZ1Hri90ch/gyeO+w/imyznwGsGXJeB5aQKVNSPM4kmYplYX+FFDpEAorLCvIWAvPacVnQot73UDVFWe+WrM4tGVln/ZsXKzDrMEN+9brHg7zHuFQ7/E7duuJu/boC3fv44X3kL7x6BF945Gr9LWHDumL91+pP+CQ50EOeO66bptu5vDv6N4N2r9jjXZvXqFNa5doLQd/yxb1abCvpTb72/NQOHDo8CDfJR8/zHvfdBg/m1w5H7RZIxgKEBKkQHIxNpiu7Qu6ebDM/dinprVAD11EcVNU28D2KoFzlYo9EcLTYhfKH+TmExo65dbCBwoDaL5aAESEqKJVhFuBa1AWZ+1+CWQ+3ADg4j0BQCIotZ/3DtycLOmQo0TSNJ9Q6Vq+D2Ao0zUEtEE11nyhW67TIq+T16zLdV4AhDyvSDyqaOlAO39ba92qxfnbxXvZA4f3btJNHJbcc8NuPcIh8RMcFn75kcP6o8eP6s8+c63+HPizJ47ojx7dr68/eKW+cu8+ff6OK/ToTTt099FNun7fWu3fupx4i7RmWVtL+kP9Lcnj8x2kw/7pvZxDKktFGwYI732gcC1EhCKQCW9oAVERTCGZRheAoBHIJSJgQzSAKAXw+oCYFNQQdcUKhfXePQ1ZC5UozdD7WrQjpIxRmhR9RwSiaCzJU6Fo5Gp0EaEKCLmE/EMqfNJjj7zDwk5OF13gyxffa31ff/bVj/TrF97TL599W79+7h098/IHevnNk3r3ows6PzQpvrORP6Mj2s0lyOcM9wcBhWedAo7Skdd2/+4N8m/I+aBYTpw+C1nMcj1/cHpML7x9Wh+e8bNtR35+Ev4RhZft0AAv20HazhdEDT6vuvnl1Tq+/Hn45gN67M6D3DuWs84VUUMVa1QY00dnR/Wz59/Xj//1mN7+4LQ6szPatnG1Du7coFVL+7Fl3otEOooq0EsfnOAZ4p1T+XmIlnTddhMHeflPU2zdsELXHdrBYecq9jEZz20kx4p8Hnn/1JCeee0jPiPP6iLz2u0U9n2ooh8pwJWWLR7QFVtX5uH4Zx+4Wl979Lr8z5AOcz9cu3JQXB4S10whR9nPE4Gva4LUQ0lYzbQp7bNBDA5DjoBAVNt5VDaERSMxXQD7wRHDFvgaN/fYWoI1REE2MTGVh6wvvXlcL79xXMcZ7ziHoHbvC+aEgDPRr7Hla3Rp70FdvONWDd90g8Y27ZT/E5KOWgrsaBlavW4RBDcILNGCiRNQ5kQhAyltRNJSiGIhBMOUSSR1hQksImgDUYIb6AWWEYEVsp49XJCbVM+Hl9fzWvF8MXniQx3//i/01l/+rU78879o9J1j6kxNqbCXZy+d19knf67j//hPuvir32jmwkkVO2u+0AU9O+68zBQp0JsU9BvhfELzBdqOeApSNBEhqqTIeZCLJwA2RT2MLO2ywcjYYKMeC+6FxlxCH4ombigilEwqIc2CpB5RZBNa7ikC2F1MmPmeTc9SlFDQzldz0ZO5Dwfr8ZhZxDaQRaaTgAmJtgZ5AGpKgTOk1jT5oHeMLnu3i5npDtdWpzOlibPnlH9f8Je/0eSHxyUO8h2bEFhSYag1QUyn5+u4arXUMrTb6ktoqeprqVVVCVWr9prk/X14ZFT++4KzfJFKCGLNRYduam1eM43ayGBh7pqcV3OGhQ6mDYwXlUdsLjxQ+HlprXFMQ6rmGnvUjK3sE3WytTBq5Lbnmzjlbgz2soXmPGup/s0SEWkLmrchsNc60w/EgPU9SAfbsK6yYQowwqEAFifgmtiytEEQOCJMBFvX2hdxzdIiSY9SPBs1FylZoAwpIhLqqM348UkKnXrFtEEhNRhKWeycxHxT9UgbGXq8tJBraDo0FakL+gZ6dGIhkyInQpQCrQRPoK21oMzzNVXQFXkiIBbU3JS1MuN7As1mlx4k7tmlhQkWEAA60gh6Qc14C/gkM0BSDl8D4y3pH1L2EwrNlzJH1pQXUbbAllqTEpICSEqhLisRgRigf9qaRgaRdhnTeQRDD+YGOsQPNo5asLJNYmQB3wPPuWGORydsjIxDAclsGEHZ1uBYUzPTfNNwSRcuXswHIfcRga37B7j/qN2qb0oDPGkP9LfhKz5oo4Z8mLA9oKYQ2HHEN61TZ8/owu+e04Vf/E7jH77Ph9s0AyzyzbMw+4aNlLydAAAQAElEQVTaK51E105NwQ9q17S3TWHujP1Al/FhbBfgujZUISogYkQE+5LYcgmaoghjwsJJwY9gyL+JD5P9uo+CSraHMJ8sdI3phxvyGN8AXfrXZzX5ATf8VHC5VS1TNZALtaYV4B6YhPYcMsf969dr1U03assXPq3NX35Cy27hEG7jNs0sWqTJdkvT2M1i7pcOA2dVmoKfxNd/D6+zaoPa+6/S6vvu0fbHHtHqI1crFi3O+XTKhb4LXSY4IUPDC52yhDxcNxGhxHww9W/dqo3336V1d98lbdtCPn2alWcqcq4gqYybNsRPoHNH8PW8IYC2cVLWAUlbaB3gaJZ5jVk49piIVuRUiCgX2xQTSsukHKIns7QemqmoHyKw8qO3CDTbGtTIyjU6f/CALt51p4Zuvk1D2/drtH+VJku/pjv48Mk+CwyPTfNwOqxX+Xb/xTdO6oPTQ3nY0yU0q8/cYsSDQGSHZGBsHZjqtOi5qahJxikgwNt+UPaFw5bWTs31LxGIfD1uKPQhb9GarqURYStPFbnQAf64o4RODaQ7Nas6vp8jMWNuKw4Cu3rjvdN6/tXjOjvEw6coGBBWookIrVw+qEO8TB/as1ErlvSpy8PrzPQsUYuiTXxe0Loc6hTGM2uYLSKE0JCTNDQ6qdffO6dX3juTL0O8+/Be1lGHb1Kp2IQKN5ouTl0GONNt6eT5ceb8tD46PYytFCJaAZhuSK1csUj792zW3p0bNcg9SViUUjHC4IuNrrxu/k3BLp15rF0e0OhIpVtUEFSMy4e97/AS+sq7pzU0PiMU6qZe5NZVRGjr+qXyPyHetWmp+tsdRRV8I9/WBxdm9NMXT+h//OQN/dfvv6q/+cEr+c/ifvXScb3+wXldGptlfoKQZE7eJKbgR02JxOiRBZAmNKSGBjkEVQRIKMxrQVAaLKKbxhWTrrwBcIcuFoGRYQ8h4ZNAEhaBkHkeupAlac9cQQmnCItMiVIEy14JcKAAkOIozI3Mpa7myZ0ARZWYSpWkkaHsckF1ebkpnVm1gD72zWJuk6sWhTat7NfujUt1ZPca3XJokx68cZc+fdcBfe7+q/SVR47oa49do288dq2++shRfeGBq+TDnIdv36u7r9uhmzj4O7Jvg/btWK3tG1dq0+qlWrtsUMsH+zXIS3+75Ww83o4K+yE/e4rmSkTI65oQqmkwSw2jywvjYBJShkliNw5n6Ol6MmPDQtuImqtba+1Ve9fc77cRoYgaetpcL/K5zDNqLaNl7mnn+LqPOR+ccBXo9wGhdY5ke+OIJpAZK4GIyJwsMtgWV8i6RZ16YwVi1x42bfg3+QUKkwbbN+CYFQ1VCVWAQ6LKhRRyd5Nnfc2LS4R9EEV9rUqDA31avmRQa1ct0Zb1K7Rz8xpduWudDu/bpBvZf3dyAP3wzbv0mXsO6MsPHeZA5bC+/vBVyv8d+v4D+oz/t+Rbdun+67fr5oObdHjXGm1fs1grF/dpEfHbzGrFdVd4SesaOLTJ+SEvslDF/U5Otk5ewfNCICuWQStakmnA9iBXFjHk4parCrIAVPpCSYVnzFoAtkVhI8TsCXT52x/GSFVHVkSlUCX5QMXYoZCUBiJCkABYSrKoV8jGjGNyry1AfQOgZ+QlrYnNuAous1yHUzMzmpya1vjkjKY4BewwR2IOcm7cV8aaVeHzxh8CPhjJuNw3fB0vGZD2bFkp/z3BNSsHVPGSzOjoqcjPD6PEffOjS/mbgqMjkyJDhe8/5MbdiX3Q4kvuPlXsna77KsrSQb+4L7gP7dDDN1+pXZtWqE3q/kKxr91SC/szl8b161eO6ydPv6U3+fJqgr68n/ZtX889CHscHJNtQMwQLnzGTPIZeFZvv39OPuCKIAvug74fOrdud1qcJerA7k06cuVmrVk+oC43UUPGqadd54Ym9NuXP9Tf/eTFhCeffS+/nBoZm2KuikiRL84q8qwU/CziPrh762rdecNeff6R6/TlR67V/bfuo591HJr3s9rMWpd1AjCXaHIqaJgWze9bskRAa5N0KOw7vNNG0KlzsviGKNjLkLKielnTw0qlAMOiBQWGmgf+5y+O5fo998ZHeuODszrLvE9yPTlcMH+z0dLo4BJd3MyXuzferEt33qOhK49qdPk6zVT9ivyp+3ObvTgJQzLuCaJBEcG4sEzeuMgipDVmLNR6SPJoS21PCG4t3GMgkAuIBKU+84U0VgmxrCro6QFMS9BA6C/HNHJBl379jN79r/9TH/6Pv9fQM09r9qMPkP1Cx//+Wzr3819q+jwHgng6ty7PAl1oh3efBYJwtYSkIgLJwgqPES0ZiJxhJNnMMi0oUUdhDLWQcEmH+MEtIpJ3fxGBFDvk1IYuYORRyyvbFGgZIvsudrYskEFTIWBMGOCYGlq6gi/EKER1tW9AIE49pAxFTWkUzLCdUUXiFLvJPauUe2wR6JUmErRlzWLLGkNNJJWkG/fnPpyPF7fLfWa225WxfzFm4vhxnfvFbzT0r89olkPCMuP7WjdD15FEKaJLOncN7hmGSu2qpTbPMa12W+1WpcpQgYPrG+z7w/j4uC4ND2uC91E/VytLERPcgOoSRjTZETjXFzuLAUvce44FXormx5QoAfzb1dp6zzhmL0pNO67BUkewba/7KMmJzhJ66Rlb04vpJRPCCKQGWQNthUFSRCTQmNFccRoNE+Aa5oWmHMIYtYRBRCgCSIU1DQR4Afjz1JDzjSrHpSBGKCLAkkCXjV1NsT4dakfMMkyGt5PN3L9xQpFdImyZgrrBJvcfsfxOeZnWwWyFTW466Aq4vOJB9RohN2WAlLEB2qiAXRfS5rHrDTDZucaGc8x/QBCB+HMec0SdFip6mQ9hfp7rGQc23hjzGgQNEw3+fTSn8SQ1ase33NCI5tC/p0ujOSdbpqRu5uQ1+0ltRG2Unm4Mn2T4H8jm3BhT0gviJt/zr7vT7PSMhrmRnL9wQWOjo+yVbt6IrK6YxIobTosbUR83pP7+Pg309/ONRZ9aFTekVpXRCq27MUByPww+okxJ05cu6tLzL+jMz3+j4WPHNDM97u1aK51j3pDpzc4gusyFj4ABHJsdIsuLbxq+CSJXU4oNMLW+ETXIwoY0SpZI2EfEvLl56xscphOCubAQCfaZlOWwPZTXGPl0+bZ68tw5nX/6OT68n1NnaFhqtcRESumrxp14Cn7gQ4pwUymYSxoElcRc969ZqxVXX60tn3lMO/7z17TuG09o8V23q3Vgv8rmzequXq3uiuXqLlum7vLl0pr1Gth9hZbefLPWfuZRbf3Gl7Trm1/Txvvu1uJtW1UNDjLnToExyVCpV5xRjw6n4yYFgSUEfIBKfiKHll6xR9seeUA77r5DAxs2NIeCUkQAFQAtaMCUYb4PKNaw1oYuL+icJciayB1UFkRprFlw621qbKg1H6cifa0r+FQQhpYqlfYyjW/aoaEbbtAIB5yjR67XyJptGm8v0SyHUV2/mLC4052u/EDqB3h/W/0mB2fnhsbl38Lses2IKfZvzmyI/siXvpgKRaTAQtQlAYmkUEQIAUDt0fQ3L0PuajOAqsqNgYGHQiX9pEQhqWJvq9QfJLCKXrRizqzYqljU8kBvKiIU0dLZi+N65vXjepPDrCkObjy8Cl1lJ3Bfu9KOjSt03f6t2rl5pfr6COucMfTeKJzs9ZHDhpVLtH3Tai1f2i+ypIvCS9+s3j9xUS/yUH/27JDWrFqev02xetkiDfL2Ugkz7y9SDeIJzy6vKcPjXb3x4Vm9xoHdJQ5mlaUwBr+5SP4tr03rV2oDMMC9SYUeyVX4+59UDfOCNDo+rS7jsZilkcF6LLFi7LTnLo3phbdO6RSHkJlGEfcwqaBzu2hRW7u3r9Xureu1bMmAomrr7PCMnnzxQ/39z1/Tt3/xpp585j3yPMvL2qQmZwpdtFVhF1HJvbjjCCigIBGlxsjgC7xrjcNkQsn9lWQ2uINDNWYuGFBtgyd070HAssASC7r2fJnqMi5o7DwuSzDJPVNh7Jg9IJrCQgzSHBzhsRhCVXgGC/EK84Q1vIiBQjKN1IG74C4vvZzSsqIdDbQLB3UtbVw5yMv8Ch3Zt1Y3H9mo+67frk/dfoU+e/9BXliP6Kufulpf/tS1+gKHMU/cd0APcfh3D4eENx3eoiNXrteVO9fwor5Km9Yu5ZC6n7ihFvsxmK/CYUPXD+MsZofk/WJOhnJeESSZkCwN1SJJIFlVQVQQhohQSAmeMzXFspoMdFGTc22P7+E5BbafTM9LoXBrZhXm/7ASIz1z4Aszr+lGnCY2jbnM0DBnqaApDR0RcAuqecMCkUm8WXFTNTTu7EF5O9AoS7i/Of9AVoNbmLo2jM0C+6ilUGogEnudqkBmkJCVBqRKUvpDGJuJCISeh5KfMmyVPHzwWLvsmUDa125zrfdr3apF2sJB9Z7tq3WUL0VuvnqnHrhpr564+6C++OARfZ09+kefvlbffOyovvrgIX327n165JaduvPqzbruwAYdYJ/u3LRc65YNaulAqL/qkFOXuejKfXWZLQO3Ljk3+RrzPZCXwEjM51VE6swXaINUYQ4oFAEQpwLnqDzpBRc1JcDJm8ACPWyuiRBF0GASATYgjAhFhGhqO4XC+RiToygFGiFtEDSwK+ACb2VJWlyLhc/R8CQDBRBz3EVGGhj2amEE+LjNa7gr8SWTeLYSvKE0OMDBGhnWsz5H9m7R7s0rtLi/LRVyIWQhODOni8NTfIac14cnL2lquqNWq8KmmzlW0eJgeED+QilwCxUZ464BDgSv3LFed19/JV80rOXwUOrQb4V/H59Zw3we/e7VE/rxb97Qy29+pNHJKQ2029q2YYUO7t6otXwOiphe44zJvWl2pqsPTgzphWMndPLciDp8cVYYX5e4zld8gd7HE9XOzat0/YFt2rVxuVpVqOP5YjyFxCqCTU7N6A0Ox375/PscSL6rf3jydf3V957X//zhy/rl8x/yWTus8fyCS8JcflHt5CFa0crli3Ro9wb5b3B+5aEj+tx9R3THtbu1bdMqDfIZn3NLf3JnojAGkwZBU+V90EyzFOEqkZ+aUq9kUcAnuHHAnlPPFl8BVDmmbBfZ2Bq2ELfLdikam5jWeyd5hjh2XK++c1IfnmGMkx10wbXUVsU3tLNVny6tWKsLBw/r0t336tL1d+jSxl2a6FtEnJDnLti7ESGXED/QEUF/9IUwAtlcfghcA3dwbQGBDS0+KKimu3CupmtrU6E0DdNSgxJ7jkRxzIIkDEXq+voAez67E6MafuUlvf9339K7f/XXOvWtf9KJf/xnnfrJk5o6f1p5XTGn9hX+yuKxJLFAYt5BpQhbQzNGWknwNWFSMh+aKwHfY2xW89GIQhFAcmBo20ghLYSUWxOKCNXF2GCuxgzFDFBUSwQ2ZZDU+BqF+PFaJp4fsygBeP5QUYtoYJlxyGTkklYmrE6c6+fgSWDMNYsjujJvMp6ZOQAAEABJREFUA5cmxthVDmOwBQpfy13uTYk9x6ynvyRPfmpCo2+/rTNP/kpDr7yi2dER9m6XSKq7IU4EDRJLTQYd+J5TcW22Wi21efButftUcQ+qWm21La8qVcAM99Tx0TENjwxzr5smZpHTahrRS7IBNV+xmWcYEVYLRDmzjCMVC+wuIwmYuYJr+RwBW9MLQs6FqjWYUBfSsJmn8b8FXpo5nZ0B92GIgFmgXMjNieeymJfUlCOIdQH0H5Ta9PeMCtnP9TlHzJv1RGVeBFXwArkWN6xDjWgReA2gsppGJDwSab58Ik+HC6+thdZ8GvbYIJyh7pjLJTdQfjA5KhA2dQNtEodEiS33xDc4SZqIUARQWyoafBlyvAbm+mOFLbJ9ZPamFnhZmewcIdGPbAamwqPrTRZkb83dRw9Shi7dwDUP4QAJyoIEla2SrZuM7Zmq5+xj2toGr4bAiCj2QWDbXvjLaTgrsHGNCEWEaOZBHys9/cfEZunRKLOYoyGKmpippXFeRfkBNDI+pvPnL2iIgyx/qyHHx8Q1uNG0uPH0cRMaGBiQoY8Hn8o3qqoSUW0G5tbBuhV8C1zXDxVoOpPjGvHfEfzpUxp6+RXNjA3lPuuSYUHv2SzYF9POyRjdnN4KZLJNQ7vPUugPWSSImKKERP+0RNCCgmMBGgmp4wDTiHD5mH2ja/RwxHem7tOc3c1LwY9v9lEqzY5Pavj1t3Xxqd9o4rXXVaanMCSI5wKoPRAJWdS+coFGYqnkZICoWupbvkIr9l2pDffcq91f/4p2/dkfass3vqg1f/CIlj14lxbdc5sW3X2bFt97u5Y9cq9Wf+ZhbfraZ7Xp61/U+ice07Krj6pv3TpVA/1yYcrqPpIhG8+JwTwQwMLqnBbyzjz5dr+W796pLdcc1arNm6SomB9/hGlBIX7TW84awbIrkogIyT4CS7RpQQzRRYEHocJUAUYq01LwQ4uwiAJWStyGXCICSfCRHHU8uLQ1Zo0ULU0tXqMLew7qwu08MN56m0Z2HtDEktWaLS1xrpW+LJfGxmbzbwe+fOy0XuYh/sMTl3gwnVFRRWzHJzJVUfeJwinABth6kMAobFaw692HcnYsxNQWBJQKjGW42U6mERECCWramk2PmmMzdzHguYNrmai8XHT9ksFAukCBnwM8uvUiKCKwJ6b7QO6XI94z9PaH53hhOc438ZMqrFEEPVIxUahoxbIBHdy1Tod2rdfqFQPIZjnrmZE49GlH4UVoES/CO3TToZ1ax6FP0L/vBRNT0xoendCSgRYHQLs4+LlGn+WF5EEOeq4+uEmb1i/j3tLKaejyouT5d/9TnaKPzo4p/4fgc8Nk4N+ACFbASRUF41862Keli/rkb089F2Iei6SpmY6GxiY16b/fQsD0YPwFQE0N+itqVW1NTc7oHcb+7vELmibXVot+KkxUNMLB4vsnR/TR+QlNc2Bcqa0g2LB/8/Hds3r1rXO8cI5paGRGs91QRbxWtCQFP2KSGzBHYoWYSJrWFCbOKXUBQzWNDIRBnSdSyR1LNbIeAzxQEZW59tgKO7hAI8zxCZoIKmmPA3wxsGlKZlFkvSiYuAUur+62IOpi7xdMQ+4ld866i3gdXv67jjk7o8LLrV9w27zg+p9Wrl65SFs3LNc+9s0NR7brgdv26vF7D+nzHPh97dFr9PXHrtZXwF986Kg+d+8RPXTrlbr9mp26et8mXbljjbavX671KxbJv4E1yMu695r3Vsk+e6MgQVeSjQgpQaqM5dIbZZj5PbBZApqIwL3UwKQEY0ywrgGQPA8KKAMoa2Hm8aEm66akkakaeuYF1iAbG6wwIKRLvCCw6dWIUEQNPVli+xpgwpCNiQZAONJaIWXb2Iti0gBJ8vU89Xq2rSF1EHSf/pDz2MI0EA/TJUEfK7a3yNhAR9hJ6UrnZQ6QKRQBqAZUTBHrDJHrENh8EojSyKGEu+scqFewMWkUaOlKER53QVySdn51TlgUqVVJfW1xD6u0ivvgxrVL+JJglQ6zR29kT99942596s4D+vLDR/XNP7hef/qZG/QnT1yfe/vzD1ylR7jX3XXdDl17YLP271yt7RuWae3yQS1Z1CZuUaWONDsjH5oxTLqnU4VEXqpCARQFey6QSZBiRlQCXk2pHWG6AFp42oxVmxXkwjUAUcwTEyoiaG2KDDL9UrKgsSrtMPAGFQL3sQBsXXy/RcZgqOTC/aFwbxAyPOm7AGL9i4RtAawrPbu07aa+QBf8augKB3olO2St6Mr/Ac2OLau1kkPXyrklYEYPs7wk+/Do2HtnNDQ87i4A+iQJqqdVAxwk9gHm7YXWKD9THHcHB3RLB9tEUw0YjvFF03NvnNSPfvumnnn1Q10am1HFM9vKpX3av2uD9vIF0mI+k3yYV+ctkbQujU7r5XdO6bW3T2mUzxULu7Oz8n2scN/uzkzlFxxHrtzKFx+btTx/I7+IoSoiVAkPxnSSz6JnXj+pl46d1IWhKZ25MK1fv3xK/g9a/tv3XsovqZ5+5aRO5L9o4PPZ88t6RZA8MVocLqxfvVjX7NvAFzF79SU+iz/N3r1m/wZtXD2oQT7/gucIuWNPiH3xczVrTELUUMCUbMkN+wKfFRoJw67zn5dZKjwCgLYdedUoJKSmQVbK+0MZpavp6RmduzCq1/ly1n8H2J/ZFy9NcNkU5qYfsz7NdPs0smiZLm3foeFbb9eFex7Qmb1HNLRklTpViz0lSsnwkS0s1XREJKXwTEMXQqZNc43M0aGIGopqHY5ZC21BFmADiOzVSJSlZEvDvLoHZsgIu4IdpCcACD7fWjyPjL/zjo7/0/f15n/5bzrxw59zIHg27USLGTtHTYmkHSWsC8TkKWhRkiyOD0NvVuf+RBERaeW2QBlHiXoLgNXIrCtywcIEUBodIQkeKHsAi04JtBarLkk6eZw8/oKY3hrOWiToezoRw/oas47wmZxxAwEu5IonZkHnScnFVISjIcYuAj0KywUvSkQtU4+XbWsLSPZOTZeeHvs6opDgW7p2UOF6y3kttbbLc6yfjwrP5LPDQ7rEu7D/tv7EO+/K/0Nx4R4nSmlyL9BBxAJhiAj5/lLxzt2qKp51W3xmtMFVLY9KgVwU/+b18MiIRkdHNT0zI1JBSiBaV1MGJ1rPp6WGoOmB6N0AHzXYtgbkBECaNo4Dy7r1JMb1uLFMm6A1mBeFZWAuw65wkrsQbIKakkEj7YJ5MdBJ+kRjYpR02irdI1tlCVrn3KhrdyY0EgLLBoivBoqxnL+9CLCgRmD/cSCK7AOkL1h27dnhH8An1wUa+6RR3bf3T7JuiGm1waxhgafZeShY9QCpx5r5QM9XbMyAKuOFgEwek3ql6ckPu07tsmDZUW0YlzlZFm4WQEZewH8SWdtkP1YTgrGbUi88oiTnbPT7xTa5U35fVUtqg5r2gMwbUkIOLF6SvWahrifz2Hv0f4iJ+XEbiwwflzsfy+b6NPN/Dr0wPexIObwFApMRXCqMaXxiIv/J8MVLl3i5n5UfqqoKC3aKb0BtHh76eBIeGOiXob+/T20OCK0L34iIE4E9VQbGWDwm/Mv0tMbf/0Bnn/pXXfjXlzR95ryCO1TFIgfGpQGvnX0KyZbmIw0VXFMdP8nQvNzWurw0IsLPm5nCzchpRZhRsrqs4FyrkNY0LbSFNeU8e47REMVBofkoUJcb+8TFczrz9Is6+6vfaPKD91Xyga/LhwQWjN2Rer4En6sBFcGagAUWc5tzXLU1uGq1Vu0/pC333qudX/i8dn3zG9r5n/5YO//kj7TjT79Zwx9+Tdu/+AVtfOhBreKwbvGWjWoN9itzzhwhFfKHonvpgfVJh9DVoB4ta2kYF4ODoFYciPHt/cSZMxo7eUZlYlItxBljDnuUMFTPj9cDsq7EFh0kStyjLBUFngpBbYhwvIK1gFAQsIIyp8sKuSG3JTPOTioJ5sV8lvZiddds0ei11+vivXfrwrXXaWT9Dk20l/AgyVi5HoIH4Q5rNjQ8xSHRBb30xnG99e5pnefBc4YlLKroMaRgxEUypskqxEJeM7RJgxWKCDqQBGIA0DibVl0iQvXaRAoiwO4KLuVckxHMdMoZJ7iLjmeMjGWbVivU16rUzzeHXLJqVR11y4w6HNj5gLDr3xRgL/ifP5G9mBKJuEUB7c7aOndpXC+/eULvfHRJU51AHcQHsFEEsVvavmmlju7frJ3gwYGu+qoZreblZd+Odbrj2r16+Jb9+bKxlJfdQn+4aZCEdm9dpYdv26+vPny1vnD/AX3lwYP66qeu1pceuUYP3bFfB67YqKVLePmKjvzwxOWibtWnSxzOvvb+OR17/7zGpzpqMcbwPiwit6KKMbSReVz+IE0xqskZDvTGZzQx3ZFzjwi5RARsQAa4SigcGJ8+N6LX3jmjM+fHVTgkvDQ0plfePaPv/O4d/eX3X9Zf/+AFPf3GRxqdmJHnr8PLmf/p8Sy+qlrkRe5VhS4ytqAKezUiFOQYYS9liQiwgSEwR72cISXrUFkGIxeLpMitQwulBcWWC0HyfghRSpFxzRcEgkdChXCtwbwoURQRClWqopU4IqSogFBEkHBRzjMPwF3moHgT0k+b5P0yuXxRSxtXDuRvAV595Sbddf1uffquQ/ryp67TH376Bn3jsetY86P63AOH9PjdB/QgB4R3X79HNx7enr/B4sOSdcsHtIwX8QFeTlvEreg3qpALJHlIycFERNIhiSznAbkA5xoRqn8wamo0+OMootEUNAYQKdCyfo0K5t+t8fHemNeeg0MaejyTOUdmPz1l5hFzunlqTjRPpC0s60BLtbUBsqk11wuOEAErCSHZ3SCKn/2EjgpHnVPgS80cEc/Vnr4nMG9o+DqOHRGk3BLANEjuTJ9c7NXLsWcxN8Se4GM4Qzom8WsagzqQEMFQzYNcbVOhoMrYwErL8txzEMYRkXpYVSSRew3Gtn1VaNmifm1YvZiDwtU6yr6/7ZpdevDmvXqMe9tn7juoLz96VF9//Hr9IeAD8CfuP6SHb9+n26/eoSMcLO7atFzrVg5q+aLQQNWl/1l1ORTo0FeXfEE59eF7DP2RjlwiQhE1YCY+9AQHwIUtpAgTRW7lgr+RBb4+ZEJ1SVN6sm2pRYpoOCNkvp9IoYgwkrDvQeG+4BtV7iM0Nqn3uKMZEFLxTP8aC1pZigfai2fakM8g+JpOlI2Cn8ITiA/G3uWLm7PnxzTD/b5w33WwC3yOv/7Oab334RlNTU2JW1qm6cuRCPCV+vmye7DdUkQ1l6Zz4CNFA3yW+nNFTGrFnLX4gnxyclb+T0K+/7tj+tXLH+gsXwaVVr/a7dA2vvg4vHezNoOrCi8WrlvcU+FzuOjE2VE9/8YJvkS6qGk+l8VnHR92pNqV4Pu43+3YskbXHtyhHeyHPvp3LoFFROQhwJj753Pq6Vc/0knG24k+qT2gmU5LJ85P6zcvndDf/+Rl/c0PXtT3npD7dw0AABAASURBVHpTz792Sqexm53tihBEkoLxSJUGBvu0lX7uuGabvvTgVfrap6/X/bfu15ZNq9VivCJ/jKmBE2DKcgJV0AKrIM8xYiKx9IyXGgq5lAab7kEEOqrHZlm6wwvbAGQ9cU1HBBOpGhTy5+7w8KTe++i8Xj72EV/KHdfJs5c0MTWDUajV6lPhi7tJ9Wt45XIN7T+gkdtu09DhazSybJ1moy11gzwBUQpA3AjzYQZOALRlIFECCShrTfdaoQkaZgR7USIHVJDDFGVf+njBpScyiRmsKUNhL7JeCB2rzeFO5/xZDb32psZPnhYDzJiRPWCU/QVi00qpKNYHGCmyaEANDrlE1Ni00DDtdXxozRXbGHqCmiZL+kRGB1SIpsLYIojRu9YErQXF3SZYZqKOZE7Jmgo3hiagEFAtMYR5E+AwdmOAd7iIgAprBFljFJYkuEFKdFrXohQVNRhClHQOBfeIgM19a4JYkufdU9ZNDhYRMvTpJsm4y7XU4T7W5R1j6txZnf/tMzrHu/HkiVPKf0bsrvBRFghXHEOREnaXWq1K7VZLfe12DTxXV9xoWn0tdC1V2Bf2wuTEFF+CjGhsbFwd3me8BpFxwolKprEVix2mE/TvF9sHJg4Gsq+RgdEayUNoOkj+E5va6BNVc0JsCjm5O8sKjQEkxHOQ+jmFiZRoYbF0IV/TjV2DalmvrT2sqqme/N/DtpyH3nx8soevmp7GPj26wXMiZ9DITHr+G1YN7bXuieawdYZGMBdujrDCAWtBZbYHtajmnGYN9ZLaxRr2TL3QuRGQ9BRIU5dyPC03YOK4RQ0D36ulR6Sq5jJ3GvZx3bFt0FMVQUsVEEFjIwDKIskywHmoV5p8uGNKjaGRsJsDcueOK3foLKw3IJirnuwepHCh/wLaN2xDbUtEkiFFwjMnODp+6hoahY0SUofcshA/xKVFEh8DWKqHlmC6AQIxmqYv3AoxUCGjhc/NSUe1H4QrCTqnmZlZDQ+P6OLFS5riGzgVHMgDT1X8tKoWDzpt9ff1aaB/QH3gNg9Pvgn5hdF2hAJFgmk/AHHvU5cHnEnf+J55Xhee+p3GP/xInZlpnjFIgGQ8Z/LDo53wNnJOxTkk1EKsZTlcnRkCatKEUYEyhH3galvnI0XU2HpUCMR0lQSrcm5QIJEtDfVMQiGkRZvmOFILWuQgGMvNA3AeMxJ1OAgdPva+Tv30SV347W81ffYM4i4WtqudTSGYq+5nnjEXighENRSCF/jW0qVasnVLHvqtv+dObXr4QW1+5CFtfvB+bbzjVq26ar8GN65Vm5cTnOuaXdIEwGhy3sEkJY8/IhRRQ+0ghRYUBus5NUSgmZ7S2Jtv69T3f6EPfvSkRt55X9Gd4bHcPt0Fvu4PGf601CK7S+5VEgxVhZBFl5eCMAzCFixwGqouEYEEwDEaYJOg9MxyiwspUPilxO7dVltTi1dqZOc+nb3lVp2983Zd4JB1dPlGTcUizXZbEiPoEGt8sqOTp0f16pun9OLrJ3h4H9LYVFdd9EXB/lWC8wl4z4tU8HeNJEuyQUpFEZGQ2kBdapCCH9UFGzPpR94WpgjbCpCVoqDzmDq8KBZeJvraRcs4jFu/Zon2bF+jq/Zu0tVXbdPRQ1t1aP8m7dm1Vls3LNPKFX3qb3dUxYzUmVEXf7JQREg85NBIqlRxvU9NFx62L+iVYyd17uIk4w50TgKg2m/54j5dtXONjl6xVtvWDeiKTYt0+9Gt+tw9B/X5ew/o5qs2aOVSHsyx94MQSIMDbW1cs0x7d6zRvq3LdcXGxdq7ebmuvWKdHrppl77MAdFn7z6oa69cr1XLQlFmuYd0JfKamg29d2pYL/MidJ7DWSnkefd8cWmQEj2YEQVS6Hn2ypcE/5bf9HRHQiY2QxBP0MUQ7JXkWwpeJEbGZ/Xyu+f1uzcu6pcvntLf/eSY/q9vv6T/8s8v6n/95BX9/On39O7xIU3ygM7EcDAQRAn6dz6S732+pamI/JALDCitaj6itnX+1jptgyi4ZWtdLcPHQvIuAEpFIIMoiuanEIZ9X4yFzLjrFFJehWVJJmEeTnWxLb5YO3eSTnGXQXif+RoydIN4PMiWXJNpdTrcx7vTzNysFvV3c603r1ui/bvW6pYjW/XQbfv0eV4wv/HYNfqjx64GjuoPHzmkL99/pT57xx49eMMO3XZws47uXqfdG5dr/fJFWsqXTf2ViElOLF7uG49JYkwh5+zWAFPXZOr83TZTg44YtFbX9zuYj9UgqsPXc13b2yQijJiKWla37h0xDoEfFDPGOppmXdy37axLaGLYrgdhwnKDaYBw2Q8hJMuBiLTUwmJJBC3Qy9e452NbtLCRYN75GC+Enk9EpDhU/5ixzmC6loaEXUQoRAHTcl0S2YmbAQpyJDkOWEVEA+YA+LQpnq96HtMeVc1BWABaWOdzmZf2ZD2J3SxLYEUk+u4B/UaEeqW2gbMTyHWeNFXwlOziTO1pWi4wxZhxWwYr0fRoSJlmEposJP8m66K+yN/62sL9+cpta3T9gc2659rteuy2K+T75Fe5Rr7+6GF9/ZHD+trDR/TFh47o8buu1D3X79A1+7k2Ni3TmuUtro2i/jwk5H7IF3Jdnq38GdD1TcifCcbybBbyACoz3pVgMvJ4aq1bKfhxrkZiXTJ3WRe0QlxgFvoj89jR2MLxYDOE0pRGdfE8mzLmNmKSWFQ7wKXcNC5UFFJEE5Vc4GSutmO8adulL6xNi0LgOofgs5vPhhMX9cOnXtE//vAFDsGO8bl9RsdPXNKloUm9d2JIL791gi96LqnDoZiI3qWfAna4NjfEgf6WWjzXisEUuRAdpWnPQulCUYXPzExHb3x4Sd/77Vv62TMf6DiHcLPVIJ7SEg7Yrti+Xgd2rtfyJf1ysW+3U49jYmpWb75/Rq+8dUoXhsbFMCTudeH1gymdKda7nwPB7TqydwOHw22HkMix0IMPJ30g9tHZET392gm98s5ZjU6j5kAyVEnRVlT9Gpuu9PaJMf3kmXf1tz98kQPCF/VTvtjyF14X+NJvhud+H04Y6J7IoSU8M+7buUZ3XbNb1x7YqdUrljLazExivgguIRElwAEu4GLMHoSU6YhQBJByXJ2XFQBTmjaW1uuLkUKWm7LStMcq5kMwzJyRVWA0yKiEKJpiLU6cH5X/RvELbx7Pv9F4aWRSszzIRWkRua1pnv1GB5doeMdujd5wi0auvVWjG3bKf3u7WwVxAJ4DgjwLHiVzRwY932qOK+VyabF9A1Wpx1LZ2mZaWJw73TUiXGCQNTyMuLmqyBTyUni+YN+zQB3mIuer0cr50lcXwIzeRPa1n5KDRuHPcFEcMyIkALFc4IyAsDjBdoTEWUJKb85DyTP5KoJG49bCOqdINqLGsj4DYUFnthElLJ8DQTVGkiKsNY+PQlnwTUwWPalj2Sq3m/Uwls3xdkB2OU+8jC8im1YWVsphE5Aqwi0s/jZIfRKhMG7kSruoETlQFejzOcMMtFNOGXQXP2aR6aNF32U9uxzSdaYmNP7++zrvvy/47IuavnRBhft61/cK/MgEH7c1pIigFWtfVZWqdrs+BKza+V5umVML9BHBbaWr8fFx+TcGp6amlXnQfwZ1sKSJTUwyE8jSeSBGMiio6BmIB5ZC/MC1xFqYrJaYiDnLeW0QQwl1Iwr2oXlWjouMCply78fSy6UnNAYix4AxC+7nVJvNQS12QACmZ2vsyPRrVNzMOTmoZFboC4AztQBKSHcrE5B9rEak09z4P6YmhmMF3iEaLSxIajZj9DhjoO5Ysg6WWtOi9HSQv1fRMT11v1Z6UKRgMmNAVMAn1ohQ/uAQtsA5IpBJIElBBUT8BnKDNfb1AqGg2ip93BiQ9SrmNWm5gbhpX0sXBO8JFmhtDziGoe4fioHPW2OPjRwXVU6IaYlWTak3LerkjQ14Ju8k5ulaZN5Qc3Vr3n6GWtJrrQEW5NXTyLn1YE4IYVsC+QJ1/5cDeleHNJgGMKeVECmLBcQxb/DOLKxj6mCK9UyIu5/lxjQyNqKLQxfl3xZ0f1UrVKEMIlbcXFp93HB4WfOB4IAxfLvVUlVhV0mYNlD4PItaIKntG9/wkIZfekXnf/Zrjb32lsrkmNrqqOW7E+BxhkIiSOZFfpByHjQWS6iTN+6BKAWwscF+sK4WJ2RA1jixyE0Stg6hLFDWgRCnRJq3d25yQe/+i41Mg62b7wMjy0G2Myq8PHcmL+ric6/q5A9+rqFnn1P+fUH6s2l9nRAFnpbs8YKmzZo29KMeVJXUAhR0gQe2hfk1dKG7eNW4+NEy42V+rJEyhoQnc1ASCJKYbQBGR6zUiz5sT8zCoVH+hmPzG0ByQVcmJzXx8qs69Y/f1alvfVcjHtvIRbXwYfbox304o4KHo4LxE5oeIJGLP8xLZmuuB/aR0kUUjC0JhXI4ElTIJSJUJQcPDekqcYDRjZbEh2VV9anbt0QTKzfp0qGjOn/vHTpzyy06v/UKjQ2s1AwP0bN8Y9zBni/fdX5kVm8fH9VLb57Um++e1gUOoKYZTjeqZm4ZJX2FJH8IeS61sNQKyZPL2DBVrwQDiEr4AYr8UQkJSk3p2dMLEjomTj7YgUlRPCUqWkVLBytt40Xz8N51uuu67fki+SX/1t0jB/W1hw7oqw/u11cfAJB98f6D+vTte3XbNdt0xfZVHLi11NcitkjGD87MQcU8EViqmLfo05lLU/n39d768DwHYB1V5C7nGcrSZj9uX79Mt3MA+dit+/SF+6+S/+7bI7fu4aBwlZYva4tpZRq8gC0Vef5wjlBEA/IDb0etEC/ObR3YsUKP3bxTn7ltr666Yo2WLGnhPyvxkNTpVjp7cUYvvnUm/97hJC9XQfpOhq2nDk3X9xQwXdGHeAgqGp+e1cj4lKb9G5L0QzYSYynkUAhQFFJFIKDFfpmZLXr9vXP6u5++ov/3t57TX/3L8/reL17Xc698pA9PDWmUTZKXRFcKXs7FYbiM/dDOdeRr0p9J3tvGogTABDRsuEcgkBbAtYdNA6io2AiwzleJsXlRFtLCRnITNBUQEq2hyHs03DlgbBC0MArm33qxtwr5G3t/WVfQi/uYf8u0W3jr5BBQ3Sn1VTNauqho/aoBDnRX5AHuPdft1ON3XqkvPnBQf/ipQ/rjx6/Wnz5+jf740aP64n0H9RB74ubDm3Vo9xrtWLdUq5cPaOlAS30sfOVcChmxdrR0HYoIlsgghQQtIVJINUBETalXokeAPSbzBk+6MUuOR2kAo6YGEkPD/h4qjaR4XzW0Y5oMcjcQAjYAWxsg0dVy0/8eYI9rfMw4AglwmWcvh0YeVlpmgCYSbVMbm16ujbRGtgfSv5b8b7W2j3D7CebEm5c6E/askYXWAenJXqvXWfWIvdGww1ofL2mP3yeOAeNcE+uhsxInsR0N1hlSqOzPYmWpqbqVPKyIHidZEBEKzZekaTIkOhlQG9US4wy+AAAQAElEQVT7SymqEEQl9m0oRPHebnKrELS5dy5i/69dsUi7N6/UUQ5/7uIaeoxr6EsPHtYffvpq/ac/uJZr6Gp989FD+goH6Y/evEO3H97IIfoq7diwWKs4KFzUR1B/1nHf8QHhDPehwjXt+a2vZW5SlRQRNEh9jbMv/b+zpx6xFRVJRQR25gBoUSIkqswakpBkmVyYiNz/xDQra5ySZEp1QYBdsU06FnQ1pKxglXKwaVCPFZZkjSfjoDWdeRMvMWMtJMbwdebCiJ55+T3985Mv6m++97T+2/ee1bd+/rqefP4jPfv6Kb3BZ7n/qW6LsTpucez8QA2126HFHOb5YJBwcilubJOYBoXnaZab/+scCP7Lr9/W93/7rj44M85nT0sV9zKfKW5as4j13KRdrOsAcTPtjFOpW0JnLo5xIHhCH5zw52pRRKXgmdj3rCr4goU13b9rnW48vE1b1i9Ri7giSOSYme0iXRid0PPHTuuZ1z/i+WRc6rZV8WRdEctmXSbEMzYzG7o4MqWXGPt3fvWa/scPntX3wW9/dF4TfC52u6yAHRro0o8PCYfHJvXh6Qs6ffGivKcYusLzRt+YSOEVagBEVgp+RBYRlaSQgIhwWwN0/RwjCTo1obkSYYZ8UuKOICyzGLIo+BEQyhwkec7EHpjthi5NzOotDoGfe/OEXn37jE6dHdMkX+QqWpJ4BqzaGhtcqrNbtuvs9Tfq4m13amjvEY0tW6fZChvyjghiSrQK+ALfAUSHoaYwV3M0ItMGyHpLQoSC1tUYoJqrwSNRbUEsUXJt6QOyqfU8FLiCZYUub5vgijUL1jd4JqqKmPGCRUjkqwh4aIUgE0RxNCQeBjliHxL1MlBpJDgGmgi3ogRANWpkJVkLIJoa+Jicw9g2IotV0yVRM2y5ODfjHlT4BUwCNCQ18Avwgmp2Tp9DE0bKgpxak9nS0GlEiJrGESFR5/o3r6K6RE2ht03KUp+u7Di8rKsVEjp/FnkK5yIg01wpOe+9z7EKeT4nspbdyVENv/26zv3iVxp97U3Njo2pDu3WgLEvZlBWRBGhVlXV0GqpzY2nZQxUrZaiFVLU4Hf80bFRjYyOaHp6Sh6ZVR5JUdOaSA2CpuK9QMJ4mRGbGYSmBi0o9phnbWeJAVd3xByAULAUENhaaSBeAZDUU1RMNZB61VrTQE8dnnA1JYUoa0uEC2nYRp5msPUcQFA9J/MjRHBZJQ5OVIbhtlb+vj06BzXYpMFI8fv/s/YfDnYc2Zkv+J28VQXvSBgSdAC9Bb1v761aLakltdxo3+7+Sbv73r6ZkUYaeXVLbaT2ktrTN70DQJDwHlVAeXPj/b4TmbdugWC3pHlRceJ4E5F5M/NGFgoW1Cn7PFFbi9yYQwzxZYhOso1TvXHw4hlSCe9uG0PKLRgCyw1UQaqqCFDKwG33OZnkxROLYrE9jC8BBIrwEg7pspB0bIXL9DLFlGxnGLKKCNGRRAUjqOzQ9jfYKAKBgh8laLgNxR0W/yrasTsYtvUMoxUkzoE5WOY6DNCtGKrr75ZY4xPBa216GVrbSxWwbERSDN5zfoW1KGldR0gTAB3mvXrhTVpfUzPTOsON378p2OdhJ3xj4bYihRroptdodGRUq0ZXaWzVqHqjo2oaLjpckJqmrV9SBDQJiy+XYDgtTc/o/L53dOJHT2j8Fy9q4fw55rIEYMAJGtjWmyH+OT/LRVvGpgwI5ZjGycP4gaAQxyC0hXh9846V4FQFibWi4Ym8YCvXiyZpEQytp2PrAp1XprQVD3Ipaa0CLxtU8EZcp7WvpX0evP0B63Pjnj13Rqd++oyO/vN3NfHiC1qcnFIGILbQ53lRA6S4Do5icF2hCIDioiFq4I5v4WaSvsTIODwgdDVnDHwkjIFiGl+nsZ/XPPAnkrS4oHn/E+A392nuyFEVeHs5lm1rDmZGTtEKN6zpp5/Tsa/+s05+8/uaev4ljvMFzokQJSqv+hRQOBaOkTkkqoCigAKV97eiFBhhXk1JnDyqiMhQjIpgNFgJRMDbJgEBAWJAE9a5kbFa1NTjbfA6Te68RuMP3Ktzjz2s8Vtu1/TlO7TUG9OiN4p4M9cwv7mZeZ08Pam9B07ptX3HdPjYBBvlS1qKhohRayRdt3SkdLJEzu+1SiNsrKBMdCH/pNycdUCYZijUmcfHVqXmQI2UCElghC1qjyp86eO7pK7euk4PsRn3mfffrt/9xL36o8/eoz/81B1swNymL37gZn3ufTcC4A/eri985E79zifv0R997gH98ecf0Zc/cb8+/MCN2n315bkx4+26HnOMZlSKUZUyIkHPLoT2HTytF944opNnZ7ImKszClrwI1Ldh3Srdd9tV+q2P368vfuRuPXLX1bp6+1qtHvM1IuTGi3xNzy7Ib+/PTExrYopzzv8Gm4g9FonUHCfl8e5xA7py2xo9du+1enTP7vxSNBaLnJfzWIem2Jvad5QN232nqIkvQxy3JT4D/sxROJ0rgGsDUPHR6GsSp/OTc/KXuVAjtwI2CKzwCiCnkACKNx9Pn9eTL+7XT55/K/+3w1PnptlU5GhxjGRwEG+aG7hukoh1War5SVy4BhQwAilrwVcsmGX4GgW4ipArOcyhUdIFg7TkuthbxESICxzm9NSnzAzxmmgJNKYarFOPzt0y12VQJkFalNYRaPuS31IbxLwacnJGaD3HcwcbGDdeuVn33rBdH7jnOjaZb+Hcu1v/j889yAbGQ/pj/2/An9qjX3v/bfrIA9fp/tuu0PVXbdaOLWu1ec2Y1vDgGv0+YYuWFvssC4mlQRld7VWKIquSXBZWEGg4P+QGabQSEHpOAL1VFeIjN2dkgG5RhoX99/cucOJBlOU43bnBUg600MsJVjADcSgq7cm2pExXqTpRsuQOQzIM0EwSYqh3vtZ1Yug87h1/MUZvkXMZkiZORws6AYXnZoCsvfWtDMuB8iJRVTmY18hQJUNjyD9i1K9ohMeijp77L5tXWrkYA15d93Q6uuIAYW0EFVEJJHCek88lyE4AeXG3i2FYPjCv4Vyu+lwTlpaKlrhvL/E58wu1taONLl8/pmvZNL9t93Y9eMe1+tijt+hLn7hHf/jZB/T/+uJD+n9/4X790afv1u9+9E599pGb9Phd1+muXTt03faN+K7S2tEeL1j41JOUFGxWNeRSAiJF0yiCQrz+INdp1hgFPdSk3NaSSYPa5ut/42sK1wWvuXlPqPC5TnGucfX16I+r/W2bIRCmrRlo+wRZ7GYwbR/Lk29tOn/XGvgaQDZLEIrS74n3RDrBSzz/Z1Hf+flr+sq/vKiv/ssL+sFTb8gvdBZZ8+D51bH7XgNPlmCjvdD61SMaA2dc8pY+gxmgMWC3wHXrwNEJff+p/Wyu7dOBIxc0tzQicd8M4q0daXTzNdt1x+4rtGn9apcl3FiiPnUW+T/u2nf4rF7m+eLsxCTvX4oi1zIUee/pa8fl6/XAHdfrluu2aR01ocEmV1ohaY7NvH1HxvWzlw5r7zunM6bw5SEl49Xjw7nKueV163M/n19sdJx7+CtvnZDrn+HeLjXqsxC2GQDx/fcOX9x3XM+8elDHz0xhE0jFHIpcACOMe1IQxq7PdoFJSIyGEh0tWqUDXYPcXqXgV6DcwSDmiindNQWYBHRrjJgXdp1Y6U+MqPq5+SUdO3dBL711RC++eZBnuNOampqTN9LW4DRKbo2Mambr5Zq88y5NPvY+zd71oOYvv0YLvTWEa7BoWBmMyeP8jYdkK+HRoJrSGgpLSYoCSSSFmGhMFclQx9RzI3xaBQQiDLqAzNEHE7klCR6w4CBI/b58H7Vf8gMdBqxHcC44XoifQEYP6M4MFo6Rwqos5DimSQmNzh0BHQo9o6qX3CzxHNTKzCsblDuwHEjVysGoT26ZaNmCUmAKdlGhKLFXIiRo0VjVNFTyDmHAsQpYzcqbxZMYalt4PaGX9WbSE0KKIEvag0UDEYGInU14iZIXuiTSvknjPBZQg06izj8dceijTBdwfu7AS4uLKnznWhwf17nnn9fpnz2pmYOHVGbnxWVBhKlAzs6XUMgqFxHq9XotjIBHNMo1vtdwDnPiBudCUbAZuCD/XwGTfP9ccE4HJhCzQiup/fwUdfOF+Pd0+xmwrb4UCu0ojp0kg6UGyBXdPsOCLKsTOC5gPwPlOmxqk4fyGoNqZy2W43UWVq2kMZMnPfDFKfOCBzmSxs/nKzRdXbNf8jm0UtMAHg7dCkEWDILDZwLjZYgVHnCBLosED3QEN3sRFOwMK8SZb4WkMthqEE9DzQklny4pDIwMWavz4khXBNIQGNBQc0LDkCiNCsb2t8640xNnQJoY4s36wmKXerSLwj8h2ayotlCk2rZJWGmo6sEHBGIwjWVf2ftdoLbFQGNB5+UsPqUDoUFYVSw3CjYX4dGCIbDoYkAdjuA1gnZ3pgphVqjdVZs1lfKcWupdc+vkKzC1uXpDJK2M69lY5hM6MSn8t1XGJyZ0jgvS/MKCIkLhM6ORGnCv4SFpdExjbASOrQL7nw5zAWp6jXpqFPzoEs25+lzoJo8f16knntbZnz2jheMnuO5wWWQNGHMusn9kNclDWgIdiohU5/yp1TE7GgM7ScLGOmKqveiTRBEBSKYT0kHZUCmgDDKDjhAKfhw/0NUORa/+UkQopARlPlfUraZwJYo7EFh56cN/Y4wH/tmjx3T8+z/Toa99S+Nc+JfG2Rzlxi437JVQ7IXEWIogSkgyMESEIgDV5g3RgDSA0HlsoRMW+AQGFwSbKtOINDur6X37dex739f+v/k7Hfvu9zTz1lvybweq4fiSz1icC+IOtTh+VlPPPK3j3/iOjn7t+5p4iQ3BeTYEFWokRkd3YAO82Zyc10e0gg2oHYtJoGKMB+vK2ra0sA3DEC9aBFIAUjIOZQ09ST34Ebgmeuqv2aLJ62/U2Ucf1MSjD2ly902aW3sZb79HeLbqY0ttbFBNTszoCJuAr/OG+Q3g+OkpzS4WLTU9ZhBEpXODUpIFpoJHGDpU7fJ1ChI/xIzmKam6wgdURKNAHREtNoNXKHmCCBXWrQw5HztdvmmV7r71Cn3Wf5vtU/fwhfEufeqx6/XIXVfqll2Xaee2dbps82pt3rBK/iP42zau0s7L12n3VZt0503b2Wy7Rp95/y1sEt6rX//wHj1w51W6YutqjfK9puGY90bGFCOjEvNeilGdPD+vF948pjcO+rcaJP9GRVsY61eEi7ZuWaMbrt6sa7av54tVjzVtkDdswkmnzs/ptUNn9dMXD+q7T76pb//0Nb6gvann3jyhk+fmtMgXr6YJ9Xjl3fQWM7T5nVvX66HbrtYd123XpnUjHE10fGb6/dCps7P5t5z2HT6Xm40hGsvkBy2DP5WwEoqFRWl6bp6XH3N8AS+KXoMcBcqIZVphWVU5/yJfqPybiLOcG8xSvuZxMDhZRCsq/b4Kn4mLoRqg92ds2UGq4ROjlLxa9gAAEABJREFUle0qhsxeGIvaMlAXeHdblbwMVV1BCDh+xoROrOrLORoRCkkRIf9AKa8XTFcBZ2DNA2iahiqDY8l8mBOURjkW7E1oO+fa9Ts36Z4bt+t9e67Rpx+7Ub/z8Tv1Xz5/v/7L5+7X73/qLn3xw7fqE4/ewAbuTt11w1bt3rFB2zav0WruGfL6ENMbjP28PrOS1ERKJVCHaBEtQSWwLhGEjC50iRT8IKYjUjIhVRygFqzsAKkNIkK1gU23S8ZSyWzqUsWQzNAwMGhlLV/APgSEyqrtmTAYsDcNumS3Y6uIaA3BprIudEGCiFBA27zAJ3S8MTJQ1mCbAY3ctuYH4FjAgB8msNdFughn9qnIOYje8Qx2iwjMY0VeYZNgg4TI8eIBV1njWAlEIQNmnkFBZ4Clp95xobseEdi4LkORmYjQckOGj30tsyaPFwwasuEH7R4RigDM4GNlFHhkKfJwEUQs6wNdB/aFzZ6ft6SWB4c3l/bEaAC6Ot46bxb6GhZ8dsZGpA1spm/bsl43XLtV995+ld5332595n036bc+egebg3vYkL9Lf/SZO/U7H7tNv/b4jfrIfdfp/pu368art2g71+V1qxr1RphvsMJMnsstZfKZ7zWKXg9A2fRUgiqAiGUcAd0A2Rko0KIsGNrHOte4m5ixAV1aJ01SYwuMuQ44RvrZzkyHTVOnL3ZUK8GX9FNthKoEI/KVMcLmAPOKhvuKdHZ8Sq/vP65/eeJ1PfHCWzrP5lB4rsQpwh5aYg3UaIwXFuvXjmrVWKOGvGQQJvKxKF40ZAu8zz5w/IL+5dl39J0n9mnvoXHNLvUUxGl6gXmfNV+tu2++StddvVVjbPJ6yp5DBOEYTp+f1ctszO0/cpr7Uh+hODjGwQZun03AUd2J/wN3XqOdWzdohOMk/IS/iljyorMXZvT8G8f03Kvv6AxzLDxnWh2FAjlvZGCdsXZw3ArAZxW5/+THDddu184dmzVKzcoC+4RfAPqanVvQW0fH9fSrh3g5elyz02yoYReNM1CAI5kEuwsvuT6FIipAII6EED8DuUWNB3XNEZP2cU+CoaVxg3EPacAs01ByM/bnTcwvIsStW+cm57T3yCmeXQ5r34FjOnt2Uou8AG7UEKqnfozowup1OnfNdTp33706f/8Dmrp2t+ZWrVMhhuMOQ9bpRAgjIOgCUg4BKcEY53kJLeQ+lxNruQVr7hBVh2EywjrUkoJCgA5btc1kQWNQ4kwJmdZIjIGCSIIXBuEZy815E3vAxkiDhPilQEoq9SHBya2zMw2kppVFmEPobr8EDxZIEejdwXS5RSAwoVBEJCWB7QZAKVuBQh9hrFyyCGgvhmiQsp/B8uR9vhPEB0QrW6oRNba13mbwLJQjgIoibFWq1LQhOcuTYKh6CKXUNoZWHIG0pcuArgKfH5VyusL52lefB9X5Yyd07qlnNP7MLzR38oT8PayzU84XzrFIGhGK4GxuQr72jIw0PJv3NDraU28E4NreAxrrse3zHDbD973zkxc0De73iaWQEkQhBmTOk6C61qLZDOTlMuTHE1OLlmFIUHytMaC1GECkTGVnxwMsA2nQsEsaYf5GcTKUhryWBGGZUQfmmZ8M0LjKdFXX86COkqw0qG0Y+ViQAQEMk7PtMo94IAvcWyAXXQgGptWbOau2qIgRysYY1FwtD7J/BD6sCWoyORwVMFnbWoaWGKZAF3fs8rwwvpSuk5GjIzvs9B3dRW+qYFhVJZcaL87pIPY0DOwHzIAYqAbEJYob6FqCJYFajrFMOSsqerdgkL+yL3tVU/OG5bjysVFtVWp95T2u5CxJuHhRUvheQ437bq1jF0WEYoVyJTdQvStnGaguRVysHebn5+d1/sJ5nT13TrOzc3lCRnBa8EkNbiNN9DQ61tMYG4EVRjXSXWyankTNWQ72jpsPT5L6QOkvaZ64Ey++rPGfPqW5d95Wf2k+c6QtF6TuGJrHRQopQSI7QyoCwr3gWz8egqrAiE21gKCLAAMeWjTzDbQjwLafoTQ2m9FMVImthbXaBo+CMZPlfNEwdUb3SNuArPMxlabIodOBAAtzmj10UMe/9W86+ndf07mnn9bC6bPy33ULV8DDDE+fOEoRsRIUCDVoRJOwkY9V00hc+MM4iNSBRDhmTH6k8qQLm5PixoBKHAwtnjujiRde0ik2Ao995es6/tWv6/DXvqnj3/uBpg+8Le5UCscGbL9w9IjO/+gnOvF32PzTDzS+91X1F6cV/HDfcQpmktUhySwDPpVwUcWCdFeJSFVpPUrqq5Vp69XayGKDbVAyNSgLDJBd9wW2ELcZ0fzmnRq//S5NvP9RXbj7fk1uu1Zzo+u0iH5pqbAchbfuCzo9Pq29bHq99OZxvXXwtC6wkeXlKmJ9HdfHJzEDibuMPuaeTFGRz/+8i6LPSSGzvoDxSlFHVwauDcQUbQIE06R25geDJ4RL4GG/F0v5W3MfeOAm/dYn2ND74O16/z1X67Zdm3XlZWu0is+mU/Pcq4WFooXFIm+4Mc1MJyKPkGjj2p6uuXKd7r9jp77wodv025+6Rx986EZde+XG/BITnFfB53tJjfrR0+RC6A029V5447hOnpuWRI0hgdTPCqkRnn0k8kCjWOxLZyb48rP/tL739AH97Xdf0p998zn92def0Z994xn9j28+o7/41i/0vacO6J2T01rkKX6kt6SRXl/+Z22u2Q83N1x9mW7ffYUuZ4OzKYuKJb64cHyneIv65jtn9eLeE5nHxyBUvxDlmvclHzJ/mVvkQE5Pz2sK8OnfMD8XH0HRWm5eu8oVnCslbBrAgugXDi+BubaJ42HwdY6dRtRL5DMUsP374igih2eNYPB1THSgmhldmzR5romJU1ZwKVjaBuQYBota3MUX9bEkqjy2JaMIMYylDXQD3ShDt/PPMKy7fzu8B7NqJLSRDYirtm3Qbddv1yNsAn78kZv0Gx++Xb/3qT36w8/cnfg32Yz45GM367E913LubdfV2zdo87oxjZHQa09I9X0Aiel8LjmaUEjCBAg1EIaUyQ0rjBmzRmNLl8GWcCg8VyiiewSQLTPwbbcHqzeksgSl7QWduOVhoQY90HfqGEghqJtxOWbLW4ZLopVD591Fa7UDttMj70jWAW5FH5ivkMJcwhbpf6iviN3GS1k7Nx/T/1DAYePuYLWyiG6SCIZIuLYvC7OGth7hZ95aQ2ss0wYlJRoctssHCNFwt25gO6y4mHY2f3yHMLUQXRliyDwtPBgsbzHmlNEylgPLvkUNfEPABmHTxCBuA4+KHhQgLi99bsV96H76rF07pq2Xrdduro333nqVPvTgDfrCB27R737iTv3hZ+/TH3/+bjYL79bvfPQ2feaRG/icXqM7dm/jhc0G+SXRajaqer2o16NCWAHRKBoADKEK2ESoa4XZYMkI5clBBZAfWOOEPvMgaNJF1hdfiB2k9bGqkn3CFTTEY3Sv9pWqmdHZGCaCwSoHAIrliQnjC3vyGGBXyKyGaCMjKsyJ9zrcC8X9Cn3bI0KBLm2hR8dCa1eP5G+493i8bfAXrVA/VWiRm9qxM5P66UtH9E8/36+XD4xrmg1Bx1fYsK/V3L9279yi22+8Qn5RFk1DTurI2govIvs6eGJCL+09phOnL3Bcfc9akuP7gPi3snduW68H7tilW3ZvlzcpG2ojOjbKNPPzC3qL+/Gzrx3SoaNnteC/a2KN6wRkSOsi08X3Ku6Npcyz4SjdecOVuu/263TFZWvl2C7NVY7wfNHEgsYnZ/TagVNZ45nxC0QqxJGUawym+2MdzgktLASNlQSuIFoA1jJ/5L4tVRuLLau4WmGH0lPteNNqnYLjJFVNGGPrukHK42OG00kpMAEg80u9wyfH9dK+o3pl/xEdYe2neXbos0Y2XWC3/MLqtTq7bafO3slz4iMPa+Km23Rh3RYtapRMoeVm2l4Gpc4Sg2iWBlLI2usEUmKdkgoxU2C5B3LrC1iGIhklSHIYr1aeI54g81IQBRDKCGuVDVKVK2AMisCihbpjZowYGR0i7QO67SYRJ2faoDaKhtqwzZAYkkqp0XooPKHoglLbImmPoUbDzYYG5mcxZBMQYHqdQ/LJZRQvCRY4RPI5nxQ6u+1Sy1D1GNLRUWNY6gHM4xejMkZ1D+gK5h3JsUO0ZNrKiYMhQjp0RMBiCQ0xyGUXx8lzzzoEpjmBeV7iSZrn1DI3p+m9B3Tuxz/XhZde1sLEOXGRsAmuQQIAPwiRRn5WRqIen48eLw9GgFEuXqOjI2z49zTC9afXhHiMxz64lyxpcmqK7/2TfO+ZVwZ2sCEIaANKcsLwGaw89HC/pBCDrj5IKWoM1daqKoMm0LeM0w3IAWEHw0BwaWKFSURrtEKqi1P5EHRCpqjhNvD0h8XhAHo1GRAtCz+wryJm1hLDaFBXJwxKWrk+l3bs7C+NA7EB9Ku7C60Tv6Rte0YrC3O9BnOipS8VVowA2idQccAWkkblgqJGkRe3Qp2s/YfWFStVqMnk5jgVzLUQnCMAHUEd5WCAbRFiAJOEFIENEAEerq+lNdRcGVYpMY5gdDdO6XsMxIoEUmPi7K4lMTwhVKGALwIUDg9advaECo4GkLvJgmHBkE4cKWJAqUDbRl2DxwCum1XArgSU7+r+ojzl/214fJwvy1PUVPLCEr1GTV5IGo2M9njrMKZVq4DVYxoZGVWPC07T49QJKfzj/JIpubk2V7I4PaWJ1/fq1A+f0IVXXtXSzJTCJwJGtiEhVO3mA9LgcwzDyqUAsu251sVCQytMMgfclnEEtHtiE85CVsh6Z4HmWDqmLHM4eCMWWaGkMJIiMKDLDcztBKrGgxAGlF2EKu1rGLiSbH0oJMYSGxqThw/p6Hf+TYe/8nWd/tlPNHv8qMrCPL7YY4OLVjSCeT193rlWA5bCNM0qzdgJUjo8UK0f5vKOFwrj6RnNHXxHZ376Ux35x2/qyD/8kyaeeEbzb7+tiWde0MF//JYO/tO3NbFvH7XNSXMzmnlnn059/191+K+/rqPf+heN73+DWGzS8Iba2bLuMCUFPx4reA1Sq9oCZDCqOLUMTBVjZguNlm59y+f8Kh8BTsDETrDc93i4KDKOaNTnbe/8lddr/MEHdPbxRzRxy12a3rRdCzGWz7YkUmFdJicXdNj/cQUP6S+/eVRHT5xjg3yBY0ZsFZHdhCICkEIS5BBY4miSTBajojzXXZtq83FL1udvwR7b+iYssA0xDAD1gLY8qGbVqHTjtZfrk++7Q7/+kT364L3X6hY2A/132VbxBU9tCNEgxRKIj7EaFE2EeoBx0wtFBA8LwReOEe26aqM+/MAu/fYn7tInH7tR11+zUc5l295IT2p66peeTkzM65k3Dst/oHx2fknWszxy8ylVKNr5QJrgDf0rB07ru0+9pb/4zvP6s28+q3/811f1s+ff0Wv7z2jvofN84Tij76P/+++/qJ/+gnPxgm9X5JwAABAASURBVF9KFAU/7sXBuV5s3jCqG67eoiu2rtdYr0j9RQWbg32O3bFTF9gUPKaDx87xha/vUpTrTEFYSuxSGi/wZW5qdlHTM4vopYhGKBXGrAWMFO4BCsnHSEURoRCNyVFK0oG88IVCBuj6uezDkh876wwEoZeESE9IQqmjsRUtgAJtsMoY1iQO9seAHoEl3euSemhVK9YDqgk4V4cbdVkYESgkDpZkWugIyZMh6r7GWJ8Na0b5crhON15zmfybKR9/9Gb9OpuA/m3AL3/6LjYB79RvfOQ2ferxm/Q+zrm7btquq7at06a1I/Im4gjnk9MtuSjRHN+CaHNpqCbUgle2IpcUEQr4YIxgLDLVQqU9yo3jUtDIUDwWU8JNISkiWtBySxm1gHFXAUuh92rWRFCziYKV5wWYHQY0v7zjow7S0t5JIM6jKI9UVoU5YmOfpIeGYRm1ydCpTQM5LzDBCUnh9gHyfOpswRGB+zLAIG07ugFv2mJiGA3AvKEVkKmljOBChAiF1EIoogW5NGY95I9oRWflkyeSjZfppBiIRUB6wNBbHgqZKrCyaltrNSQhbCdsbRJRk3NWoEaEXjtQ7eSpus65yLWaMy5JMGCHovp4LB4qWOVCjCNsK0UE0GHTodqWcUQoEFIiI51rX59rXMNn3p+/tVywt25Zp+uu2qI9t1yh9913gz79/lv1Wx+/S3/4mXv0x5+7V/7PS7708Tv0mcdv1vvv3aW72PS/js3/zetGtIrr6gj3GNfG6oAomgteBDMjB5xcQISrwAIBXUJYcZUxys2ybu0G2PGJbH3acf3McORJmxo6VSnHMMLCjGaOa5bUiQZrodYGs4A2YCVBJyD3I0pESJb5mq/awjSQuGnYBOrpAi/ATnMvmpldSCPEalgDv1zzhuDPXjyof/7pG3qBl4eTM0vqNgSD+fil1fYNY7qLTbddOy/jZXoj0hOHdfRIDeen5vT6gZN68+2TOj81q2hQ2MrlgTdyPPbcvFP33HK1tm1eJz9qK1DSUUvgs+en9fwbR/XS64d1nhddYSPyi82/AvRNp7HPYyqwP/woa737ysv06D036tZd27RmrFEEAQGsMvbcwpIOnRjX86+9o/3vnKh/R5j47QzkhoeRBIGruhZRBf4slJZWi4vQyfkaCVmRGzJoUxK0aHlgrSVjIgZUPkcCGwNWteOLttKMtvEJhCfIGu7JzHuJt1TnLsxo7zun9NKbh3TgyCmdn5zlmSEkDkBfPV4Uj2n88u06feNtOvfQg7qwZ4+mtu3QwuiYIrBTqGH9KuVRQqSIACBDqidokVuEBV7/5JTXZZMJ6NBXSwTEVRUJsQRN2cIJuKhbZ0hxKCIkutzA9GSDMZBFeIQgWUQowlB5xuyDJU9OCtFSmJQswA3c8hbILRSxDJYY6nEwBZCXkV6JgMJFMsEkIyAMqOnIA1WgEa3SSklLh3JZApm7we5IlTiDmAOgI0KiixZhAkicAg8AvT0GecTQV1yqa64FNvRWgjzycCOSn/U9Z5tFBKKiVCbZ0caiFXWz8+fUPiWlYu+vqM8L56XpCzr/8ms6/dMnNP3WAZXZGXwwIp5tK5PLkKdVRCgiuFY0GuElSI/v6cZjIyNsDI5opNeTNwd9HYsI+T8Xmpqc1NTUtOYXl9KXQcPNeUqoFcPRQ/zgL6AYKN7zzqVDXw8aBIIS1AdgZvMukJBihg2jhIFoaQxOWZG/FzHaVAWbgsq85bmuSK209zBgJsz17pberBW4rVnkjGFjJwk8KTgCIgITADkuNS1iuwTDMAjefQB2MEgDkbrm2C2dJGvluaQooOC9phQL0yZ3LAB1miFN7AHzd9nJgTuwkQF/I3VBRBTLDCg6MVdnOJQsFYTFIcfKgpAjbDsBWirAyxz1wK/stlgpGVi1BQxrcwGGBUkTw7aDRBD0VP3fMhD/V8RZthhOzEkiwyWcXe8lxAORwxgGAoiWr7laBnGuv+NVhSUibYJFBv0nm08iP1DO8kZinA3BC+fPa4kvzcHNUYr8aZpGPS4oY9wQx1at0ujYmMZ8oekh5wShy83njQEnHvmgmILLXiL21Nvv6OyPfqaJJ5/V/JnTTGlJhQfZPgb+AslnUvYTnuJcw1X1XAhYYkmooeVmHHJeg7W2x1A+GuZtNQxVvywpWJoLBkpgrN3xSF9zw7iGgmpgg0wu1oDc+YQBHa72zG87wBcu6yyrQJUE85qLGN4AnD5yRMd/8FMd+puv6dQ/f1czb+xVYdPUH8geF/CMig93CXGXUN9vkPgiYJpC6URmLSFkKEO6ju9khZuM5+S6Y3FBS2fPaPL5X+g4m36H/uYfdfQb39bZF1/R4oUL6i2ReXxC5597QYe++k869I9f1+Szz2j2hWd18hvf0qG//5qO/+uPdP7YO5lXdaJOiWPtwTq34hR4GuaFvIPkWSvRkm6xaa9fmjI4VuZA7+5Yxmp1ISnD4Og5srxaaHqaXbsl3/aeffxhnXr4QU1ce6NmVm3kIbDHWkqFtZubW9S58WkefE/pRd6473vrhCbOz6JnbTORF8ObPRlc2SwnaZFX0xIYkGsIZAaiZ8lEQSOkBZEfTgF/+PJ8Fw05YwAYeVRifw4N4mww5u392EjRzddt06fed5c+9dhtuvembbpiyxo2dRpcyORQDg/H4ZYf7L1xZ1jkpi/qdo3ev/HdzXREqOFzPtprtGXjat3Hl8nPvu8WfeD+q3XtFau0eqSdP7ELD81Tiz29eeicnnn1sI6emso5MjFwGkBSh6SFpaL9R87pG//6gv7iG0/oWz9+TS+8dix9LswWTS81ml/qaZ5459hofGX/CTYFD2jfwQlNzfc45Xsq/YZIAe5rdKSnHZev09aNazTCl9fChqC//ISWNDk9yxesU3qVGBem5pXngOeKe8OGV7Aec3MLOs1xPjU+K/92oZhLcI6QgNo9hgd8E6kS/WQcLwkPxKWnOoibNOcRDmgLEih/GQOCY2zfQoawFpl5yNrtbCpxwZF80KXv8800GJ8MyjkTxEl/TO3G9LIO052N9VYHX2Abjqs4vhwKLhnEWlqU2EwdYU3Wr2q0/bJ1bAJerntvv1offPgmff7Dd8p/s+zLn75XX/7M3fqS/1bZ4zfpA/fskv/zg+uu2KAtG1Zp1WhPDUk9r8xHzaQRKdVQIyqnNZILtB1Ey1dUeVcKhb/jdBqHKPKKISlA9oKki1RaSSJSeGUqjVFLVOQoto5URArraGkHiC00QA46dYXBBSG0NWhF71xc/6X0K4zfi7nYkZzvZXqx3PkNnXyY7mTi4ESEYiBYXnOnTrhUTnzS5b106NM3jYYHZzIMy5Zp+3Sc162jL8Yr7FplJ7OfoRVfhMjtmjvjVnsR60VoNS2yT0tyUqHvmGVMZEUEUGVRUTuGoqXe5bysaM8mDIcKqmd2J7NxBY9Is5M243fYjD/i9q2hCtfNvvKSgePYSKNNG1br6h2bdefNV+qDD1yvL3zwDv3Ox+/WH3zm3oTf4jP+GTYOP3Dfbvnaf8NVm+U/MbFh7ah8nQiC9blu+PlBbXMu32ONLUpMUcYFe0/QtAsJDPJ6Bs41QZ+8r3Gstz+5IBUPdkw51750TCd0xqGIIIQjA629/dPAPGIsMGZF4CtdXUL+8VUr0HfQKKKRHBeRN/aC+8LZ84v62YuH9bUfvqkf8MLqjQOnNH5+hpeEizp2+oJ+6g3BH7+up186JL/48rNK8X8wxXOVuPGOca++ZsdG3X79Dm3fvJZroiiCSqlPLJxvxUdPXtDLbx7RsZPntMBzd9/3EGoQ0Gv6unb7Bj14x3W64ZrLNTbKVRXfXCNww4V2ZnZeb7x9Wk+/elD+e8fe8Gq434jNwEINBRzwhfXusxasiHzPF/fLzetHdO8tO3X/HddQ32o2EULdMhSqnV8a1ZmJBeo7rhd4AXh2fFKEYQ5FhBKjRGwGOWZBWCKgDaJF2sm7sMQrJbBuYBtFr6l6xhoHInvlvLESbQaQ5MRAYd6ehyCK+VSmo5cMO3d7SpFlEA9bSBnsZ4uCzC8GDx4f12v7jmjvgRM6e25Ki4tFhVr9T4nnm1WaXLNZ4zwvnnvwEY0/8KAmd+5iw3AtwbNjaVyIXQhrgGeeLiuQihYRjO7GoawfnWtQ6sLmstZWREm6sFp9z5FaTdfabUEqo9ZXWNs3WaFzALCD4iqhCIXcwpj6AsYAogfSGHIMeAEhMRYgfGIIkwTLpeHRXOVbGxJHWBIKfCNCbhEVJ81QAMkyzjjr8OtklnrOlJsWVichKSLkH89R0KIFkDw46WSIRrdNUIcczIBNXf8kZPsgd61e8AFIInYRAQJSPk7JyQ2RkQo2Jqqmjuatz5D4RUInrZzzExlhAJWCaM8P4nDsl7gO+p8Rz50+o7N8Dzv31LOaO3pcZX5RqOX4Bvs5iiEjZU09PtMNG4M9jfRG1OM7e49nth7fKZsGHbgHdh3TMzPyfzoyN8vm+CLPh11Q6pZjhfwRJx91JY8gbTJbt2xCKrdWmvKO7nTWrwAbDEOntIOh4zO6DatghaqK3j3aPOtcqbrY92K+Wi9LlyllFfoVLS5ldYk6hsP4OFxsknFYb09j2Dbpi40tDAbsGf/9Pe19brcuGbdm5CtCJazi0BslpJSBXk8KCLrkYFkEx95YDCgypmrLizt2ESE6EKnAbPBhssALYhxR9ZX2aLC1NNCYDQ8aNPsbOoFtDR1vfDFvmaMsgxfGYI2tDap5mZQvGivSVrVULVRbF61ydWwNrUoBPL26WQgQOCKqCBvSsdYQ9GhB1mJj9G4IRQCEYmHpITePVQRlvYIfazhmIB/n+fl5TUyc1zk2BOfm/UYUG2ybpsmLSo+LxwgXk7FVY1rlfzo8OpIXmh5f0MWDiUgQEXJgSLMmK8+DyczJUzr95HM6/aMnNXP4MPPyBoNq85WNm191sCjy4oORGaU8RLGODHY3T76wMiwwoE8aDJsXanjMzA0BpDtmnQ6zGj8JKw0tA/IaYS7hAKvgR7QSuOVsSyeRiSLLgdY+ZRzQgbzV98HCZokHN/+txWM/fFIH/vaf2YD7hs498aTmThyVFubVeI3l87Koz0Nj6YCYXqfkOxpcfCMBjHGQbI/cuIGOhUUtsQE8/eZenfrBv+ngV7+pQ//wHR3/4ROafOcdFTZO5Ac5Cg7eqvamJjX9yqs68g/f0jt/8Q86/Le2/55O//wXWpo4p14ZUbsMiVgWZoazx8pA2aTKLDIVzMk9lR4QhjFrYrQCkHm9qz1rAUPHBDp16Qlf5GuOYP1gN7dxm87duUdn3/eIJnjbO7n9Ks2OrWFDEAPWJDj35mcXdOrUBb2x97he9QP68QnNzfscxYYubLzOBJdPzvAs09dKA2JqcM6IAAFgpPQAqAkfKHTQJkTj3HetJfgCB9u5CKuIRhE9SHAD9BqBtIqlvuHqrfroY3foI4/crNt3bdHmdaMKzpFCDp83qeBnAAAQAElEQVQf8wtL+fdzDjKP194+qWffOKGfv3JMT7x6TC/sO6kDx8Y1PjWrBc6RYBFDQR5AUgR5IvKfTd1xwzZ9+pFb9Pieq7TjMr4cBrVL8pempdLTyYlFPc+avbL/lC5MLQo3lBgQqoBYIpV+5BemV/cf0YtvHGVDbl595tXwgBJND58ep2XIG1bqjWqSjcI3D53SvnfOaHKKlebcKpyLUPL1vWGea1iEtavHNMJ1KUpfDfNouM74jefxU+f12htHdOTYOfn895rMs4l+jg1e/xOrn794SN97+i0988phnZueU4yMiSKYE0XLIImJRISR7J8Ecxec2lZajBUUnCeL3jUGkrRtZZXuy3Pw+ZM8ttUMX2L7PLC8MB9jQ1nhjx0+XWxc0r2hTgFVLgU/4hhGQDVBGGZAnNIvavBfxXm0ad2Yrtq6ni+r2/S++3fpMx+4NX+L6Hc+ebd+5+N36YsfvlWffd9N+vB91+qhW3fo5ms36Uo2YjezQTDWNGQI9UXoFoJ8kIpwPlMS1DKYIXcirWyeYweYLCuZLl01CHNA6VG0lDM4ndfBgDh7lMASAHcVYlp1OZqr4Hi1JvNYR8Vp1g0XiTrW2DAwY40FOJ6hk1+MqaxOaViBn32pAKmjtjCQI76oO4dBuQhQLY6Abm1NGVpWpg0dvwK/R66I+KV+EdZHDdWWXRkpIhJEu0iF5N3d50HEsk9gYr9cGwg6krZTr+1bjmNeMldEDHCney9sf8MKPXEHfEsXBLYzQGaPaPPABVC7LStFEdKyIklc8hD7vFM2KM45ezn2MqC0b5sfLntEZBwzEaGmgwY5n0uhjfAZptS1H0uLc32cZwS79WvGtH3LWvk3ru9mk/Dxe67VZ95/s37zY3fpdz95r373U/foN4b+JMAd12/TlZet0/rVY7K/j4cvU77X9H1tJmYAmUgSJSR4PrYNhdxKi3MRqMjYNllxmhSbVWBdbF4sSl1aI4oWWDtiVP/qUi2EXrXhGxESEOInFyQkNRL3IMFHygMeMI0u64G+MLmop18+qL/69jP6r1/9mf7060/rmz95g83Aw/rhs+/on3/yun7OxuD41ByV4OXNwEWe13x1XJrXxjWhW3Zt003XbtWGNSPq6lOQi9znuWe+duC0Xt13TOfPT1cxKoKJaLycG9Pdt12te27xpt1a+T/c8nWcQMLAS6sTZyf1zGuH9cqbxzXFi81e04gvckBfwXNFwwKW0id14dZT5FaQ+bfsd125RffetkvXX7VFq8d62CtBrEGJEc3MBy/0LuipVw7qwOGTPDP11eP+4UOjLLJgHzhJAvWZV597sUE8N4qGSP4njX4p1/SkJgLT4J4vgOOgHnwPeYO1ck5JtEO02DVXsoDqsYfA3rwUYUtoEKOWW6QuAozQY1B7cIwCvMhG7InTU7xMPKHX3jrKc8O4ZmYXJY5PqMGqp9nVGzSx/RqeI+/WhUce0uT1tyLbIrFGYbsILTeyw4aiFRkjgzNVwZmRwdSZBNbMnzjmMaUyPxOaqxAWGnBDib2AqIBfRKWtEy2A5Q5nPbVaFhGii1EVI60HVSyoAjY7uSrNiCEdMTRyCDq0rVHQZVJunF/WmDREhCIqmC9apivvMRiKhB0DyLwEoWzI6UlKwbmsbFCJPYSHDmC8ysmmIwIzpgfg6bY5LWv1tgznMDAXgeXWrRGLHObtap2fNRB0IdLFcmRG8pBKBPTkJUUkQzSOsWlYn+eE5TB4FJ+RIn+eCteVucNHdPbJZ3X+xVe0MDGBUrW5LgNcUeQPQdWE1Ph6AOFnZf+24AjP3SMjIzL0eH6ues5zPreTU1M8q5/X3BzXM0+Cmjy1QtwgKqh26yyEa5FSnfasOrgKJPuLFkDXTWOFEkkaJKfCDxLVWMqW8W1jsMTO4EwBdk/a8gRiIch1dJ02SCjDYVNic6VUSmQBQB9mkxatk0Nmv5hP4WB4d75UuSbgkr7IOfCZb1g/TGcMDxYa26dbN/MdsAYdeUmcftZ0gUx3h4Q1hC1AE3GxgQ9TUYqtykABDyhwIUhRfkDznLSoA3UNgf0SkBkTECnMch/mI0IRQXD0xB+ec7KtCm12WBmS6Qb807bjjZGphQI2WLwM1cNL0oF1VepynAXAN+NYCZsL0Bp5ehJCbBw/AV0pbURj80wKpIKdDEKPgC4DbA2jrhHTmoKWbrKDKJHmKXasUPKCLoAxInkGJTimZojjD84CbwWmpqd5Szau6alp9ZFH2AAARxPqsfk3xpfnsdERja3qaQTc9BqHTcgBP8cTzZjvoMSS5thonHj9dZ358TM6v/dtLS7NUEbhZlu0xMMKjys5DeftQ9U5iJAhqa4JJUNV2jIVdDYMakhNcAG0rPCZAtMhZBO5QTiG8HNt1lGEEEPaOBQBMAcLoeDtaAjJHb2ymZE6tqjyBJJMS3VETDWEg5AUUbHXpUjMHyCf5+2a/BZ+9sI5nXrmZR34yj9p3//8Gx3+yjd17unntHDyuMRNITgWDWvfA4zFcSm9nsSxEBf/Qg7HLqHMB1Lwg4V6PKSVmWktHjuhC88+r2Pf/J72/fnfaf///IoO/9MPdOa5FzV3dkLcG+TmY7HIZkrfAo5TTE5p5tU3dOhr39G+r/yzzr7wspamLnAMBSypj82SHZmxDBTC9JhnXQWPqaZGAXQp0jJxXT+cLJQYUXZGolkFlKpBQGeixciJDNB+EO6xTgujazW5fZfG73tY5x59VJM33KYLm7drIXpiKTLx4lyfzfA5Hngn9MLrx/X622fk31Zb6jt3wyyK+j5g5CwG5hjkKWAZsBA81sQrErYFHopKpIhGEpCCgC72AEueWoRl0ApbSWBDBHKDpIgAeoCw6Wvnto364EM36yMP3qhbr9mk9Wt64tCjk2zk3wY8zAbnc68d17d+uk9/+c8v6L//w5P6/3/lKf0fX3la//0bz+nvv/eKfvzcITYHz7MJtyjPsavM8xPNJa/hi8LdN27Tpx65iS8mV2jTuoZL3TzaJVI14mWl9h0e13OvH9XxM9MqrFtDvZ4kyyDDKOfn9q2btOuaK7Vp8wYF15HorcJ/RGJjsfClEiH8qJoY49j0OAYzOsa56LlENCKpQ4KVbYkdxD7nZiawhg3BsrSIWZ+NxBm9fuSMXj94RmfZCDx96ryee/WI/uln+/QX33lJ/+2bz+rvv/+inn31kKam8en5OAe1OA9Y0f6wIkwgnBHsXKbz+HpxkFfadjD0XLvSxxTgc2N7l2c7EqggK+iTJmbSGEGq1IEoXfA+dZgGrEPDdzxczcMQOID0AwdxDH0+cf4s9vsL8oOkwP6Nyk3rx3TdlRt1961X6iMP31j/LuAn7tTvf+IO/c5Hb9EXP3CjPvXQdXrsjit1167LtXvHOm3dMKY1I6FGkv+pFEVCkZ8xAPdwldRXwOaNXIc8BBLAdUJRe47LGDYiMK2gQJC9yHQEmLmVZJQt50s+DnbyVhkKXLp7sB4/d3GNCAysH4bA3p2jZ5MEYaeLG4adn1WwpC5pGVFnVqwwwMtgGuhqHeiRSY6gFW2F3gyQU1hhxbIRG5USMDDOY2J6CCJCEVG9jYGIlq/S9x6JkzE7C/Mt7fkYAllEDOVoDXy8DC1rWwOG9GpvvgObDdMX8zk/C8nFog9iRNRYYV2uBgTGjgWV3XQCXGJqxqSzRvrLu21JKENEgCqoa8TLdUJn2wQGerWwHgo1Y9tRhklwrUkyb5uIEL0KqNLumJGCMxSGXmktN+uT4xzHRdFEsqF6XpqJMGdKfIYl2Ixj3DCsGm202b9FuG0DL5gu16N3X53X+y9+8DZ9iZcDv/nBW/TrH7w1/5nxhx7Ypbtv3qGrd2zQhrU9jbL7FL7ecC32b7TIF6gQJyo1U5BHmMzn+QYynzs5lzQrbT1YFcmuUHQYOPOUiH8VBbLSR5c9ELY+GdDCCs6VStWWanzNVdpa/JVXtqH4aVF5yEXCTUwv6e0TM3ritVP6xx+/oT/5xi/037/+rL7yvRf11EsHeZE+o6UFrtVLC9LinArP01qag57R1o2juvW6rbqCDdUgFeFUuFcF6yDq8X9c9gIvId85diZ/S1C+kVOTK1s9Grp+51Y9dNdu3XTN5Vo92pPwcQzrx7hvzfIy8w02FZ997YiOnpnSkn2bEWXDMLjfqCxxWPpMeAmouCkLupxjvufWa7Xnlqu1ef0qFWy9bo7tNRfn1Pj5Ob3AS7+XgAtTvu/Xe2URwX0fSx/uM8Rb4j5TmH9okReKocsvW6Orud9cf+1luuX6rbpl97b8cyfXXLFel20a09pV4vF1Ub4/FWos3W/8E9d1F8fOPGTjoAWTArECAszJWrm57gpwlFbX137w7sgK5w0IjtHdACei9ZnrBTZo9x88q5f3HdGBgyd1ZnxG8zxnNE2Pde1pprda57dcqTM37dHEI+/T+T336cKWKzQ/skr9aBSAKKsYRPN1kByi6GIhygKgycJLkfqAsdfbJuatL6yB5d0EHUo2wN+2EU4C2NhAnNSDAxuqQRrLgNzxDJY2qTElrCvGRIJLMANkSimlnkelSvKOxQpDm4cqEh2zoixP8IWBXmysmgfpgEKVdFiPbTEH7eOXPhRgr0DexUwfbMhosgI8JkkHY12vmimssN5gXUJhXNktKU7SicNEUUQo60s2PCr4KabCQ+k4mFBEyNdVBfmL8BWNaskPazEARUeRPaI1bmWeu9eAxVSfk2KRa8YS15el6UlNvbFXZ3/2hGZe36syPaVAz+mScexHVnoN5JG01NOo16swwvO4v8cb95qemqZRNKGIkF+qT14gx/QM9ALpfb0gioM4AzYYSkEKjnZdLxhdoiFeqScOZoNjU1kkxMLWMQ0F2qqSjGR7r8UyhCKiOmEcAFYKfoyLaDmA6aw8lWKOjJ404kF3qIhoDbBgrowDu2E6nWwL4JGsB5eQedI3qfSvvh5tPQykw9EaUO3J2AaWOIwSedQ108MgbM0bp29rmLKWvhgN6SLwR+/aHQJSxhFVXhmpES0iGN+jo0utizBhfJGpxSkyYUjmEkMX6xKqZZETFNe6LHoXVd4lSUG3sMksDy7JMJBgVz9MA8klCOeoXsuUzUrWVjWVF/My9Z+DekK9y7eNSanLKjMGJPYCyXUYTBtMR1F+sDTUPN8+SuOZmRk2BM9pcnJS/aU+J0Go4SLR9Cru+SLCm4VVq0Y1OjbKjXwEaKpN+JQhEF1ZYyhUm3Gf2FNvvaWzP3pKky++zEXsHLWUasC4TMFktyQUGRdBAO6O3dHJF1GiUsRZ3VhvuSUplCkNt0iJ49cPpFnPX/Y1pAor0zhCqYPGVCB0B7cm5lqoQl+4UpAGhYsq4AOAP2XmhSJVNmqPHUYUVGR54eG6PzehqQNv6cS3f6y3/sffat//8T908C+/otP/9kNNv/mmFs+eUX+WBzQemngmV0Msz9+YKmosHkzL/Jz6bAIunTujuUPveQ08MwAAEABJREFUaOqFF3T6u/+qQ3/5Ve3/k7/W/v/xdzr4D9/WiZ89pQsH39bS/JRGeDDr9R2iT1kAtTPKm7fRX1TMTmv2+GHNHH5HhQ3BhruRIcChPu98efCkngIQhfFiCtGKjt7rYETxJRehcI7YCGw0BKGACxXOjwAES69roEJ+sjZrNbtum6Z336qzjz2ms488qolrbtGFdds1rVVaLCHfaGdnl/I/yXj9rdM8CB7TOycmdGGOzc2MRhrisQiSa3ISuZlwXQVmGMiLvSUoarepKXC4VuhOj0g+Zg6NWIlzUEu3uOGoNlj3wByLzWzS3Hfz1frgvTfotl1b8rcPGvzC8cHz7NLtOzKh7zx1SH/9nVf019/6hb72ry/rB0/s18+ee0c/+8Vhff/Jd/R3//Ka/uyfntfXfvi6Xtp/SuM88HM61aROxbHsI+Ds1Tq+/N1z83Z9gi+Ed1y7VqtXLcoP2D3qwUGnzs3qGTbdXtx3ItevoVxlC/nQejPpKjYyH7xjN18KtopLCdHFQ8qImh5fYKKn4BrTjIBHGgWwhOMi53DwJdO/YRAZTwo1eeymZuY0CSzxefH5J0fkHOzx+O4Hm7dOTuqJV0/qR784pq/9eL/+4luv6q++/bL+8Sev66cvHtH+Q1zvZvgSpxFiRoVwdGhwFs7xZAYScY1DkCkT9u2RZA3yJYsku9nCtvYxbTCPGee0fVhRHuLE/FJOvEJ8WLmhleVChoMCR+ft4lhf0riPzkBM22BUWIM+n9/C5miPL2hrxqTtl63SLZwnj+25Sp95/036rU/cpT/49B79wafu1G9+/HZ9+v036/F7d+nOG3fo2is36/LNa+U/ZD/GRoHnk7VQo2kpFA0QEiS9KKANDfIGIiKQBfpQaLllyckWpgI4Jny1YaSnQ4fRudvS2GLjBDOGZOrQ2RXyF2JXaTd22pZP1lYmgOXiWoOKnMKQHHFlSGZoeA/fIYtaje3sbxhWmrbO+D8D/yu+w/mG62ppz92QZixTTiR1lgLObXkaKJcnArncrDCYfm8ojtGqh8hWsoxq1DouS6Gcz2mGnB3TgDb7MJ2C9xocwzCkv0TGgdZpzfhMMh4AMQa6Idp62xoGcSGKGKxMiCGuIGkhIPMAGFewJsWwHRb5vCSIMk4DYV1EqH4+lc2ytHXMysif7ZGxRutWj+qyLWu0++otbBhdoQ8/dEP+TdHf+/Td+qPP3K0/5NrxGx+8UR+67xrdd/M27W7/lMDasSBnX302ePpcv/pclxDIkHMOybSva1wEnJmcrlBStEpQRA5yC/ETUkQAeA3mVxSSIhjpaFRB6q5ZTmC13ExgV0yT0tcJkxgroQ7KGNQu7iPFmHxeJ8daWCg6fW4m/yntj5/ep2deeUenz07K98nG1102xMS1N9ggK2wKrh3ta9cVm3Xj1Vu1cd1YhumXUDSNfCymZxf05uEzenn/UTYWp1SaID8dFNzvt3Mtfuj2a3Uvm3aXbVot3FBKEaEGfVHo8KlpPf3aYb3xzmnNUF/EiEvlTiCm0mdYIm8LbCwUjo2ode1YYaPxMj10+27t2rlZI73gGY+jVIR9qEfs+fm+3jhyLn9L8NjJcRQh1xBeE2qgq+eHxd4iPvMaG1nSzm1rdf8dV+ujj9+qX//o3fJvnf7hZ+7lvLk3/5bl73/qLv32x27XZx+/UY/ffZVu3bVJ2y4bw5dac73BrL08g+SV8/FIaTIWiSMCBCAJwL24LghUsqyC5wSkHEkNos5GQmaIxhnz7yX67xK//vZR7X37mI6fndbUYmFtelIzqtneGp3euE1HecF8+uH36dz9j+jczus0PbZOCxy/QuCIkDFPy2pU5Gf00HALYaJoRQUqSy8WWIo/ssoF/lG5EDjUUCukaoyQfxoYYyVnahmULUQpUF1seGzV+lWuHS1LMhR45BAUB+OVBKn7DGfMFIiGDV3VQdlShxDc53imfxc/DYYH7Mxi2xZrLuFikeOkNQPhMiMnYS0HQdp3njB0IUZiSvLoKZmKMKfaoJNjqOcTRGpCTXqJMYSZQrUlnYyLkSKiggSuM6n1etSgRVKBTSQlcWwgGeXnviIY1qzh89ADc6GReCZeOntaF158QeNPPqW5w0eQzavBVDRS4wVTO7TE6QKEAqLHdWN0dEQjBh7EeyM9+Vric0oRpOhrhu+WF9gLmJmdVZ9N8Qj7hi7ZClJDrryJZVg5W+yGehHx6D6PivGQrq7YCsF7Mhe7ls4yapQBn/V1yoqtM1TuUmMX/ZdbpWd+gKHsMmT+3mvQGQ4Z4147OnrSjsv6Jz00rPDqbIf070leFK/4OJRqPRwm6RykxurBRFpjyy4NIceMMK7AKDdjf6gGgDBpYwPFOXzBN3ErAykiFBAdQHJIB1WZTagSvG0PCLBPKhlKy2ABV3srqszQGDGssYdhyOCXkIM6qNJmg0hDMS8dbWBptwFU6UUerJeqIrN4LdNhOAc2lht8gbSho9QvrVSJ3j4VEQxijg/++PnzGj8/ofkFNppIEo1PgzDFTb/HA8NIbgb6YmLwRUTkpcsfagY+geF0FqtPXLoKD0jTx47p9JNPA2wKnjzGzXUx9f28BWd1+BkTAso9KURFwY+jE7sg5YCGjM2AWxotlLCNCpkcm0BmmqAR1SrSQtmsirAE28ooIlLXIpkzbVwyfzDldi1R0NMmndohSkkb0iqVxbXio7ah9zEiXApQ18PFBbhB13ADKAtzmh8/rYnXX9OR7/6b9v7p32ovm4Nv/cmf6/Df/4NOfO/7Ov3EExp/+WVNslE4uX+/Jg+8ram3Dmjqzb0af+FlneJt0tHvfk/vfPXr2v8//1Zv/ulf6c0//1u99Xff0KFv/ZtOPPOcJg8e0OL0BRU2V3xI+uTu8+BY2BDqU0sBjBdbXHiw5E7hCTFH5bFcSp86v5wLE7dfpcXcqk5eDC+YaAG0vZK2XiFIJshrIGTyHoKFs8+yRyFyH1VRP3qaXb9V52+8U+OPP6rz992n6Suu0tKqdRJzDNfKOl+YnNNh/9Pat07ptYOndJyHffYD8fdjXJ+agb7jithSgc4aimlyUReUCvFcC4RqK5AADKa4lPT3UDCkm0xtIUZgYZlpx1NqgzGkwcgDKcdjFRtku6/cpEfuZhOHN+8b14yp4WkgIhQRWmRebx+b0Hef3q+v/uBlffeJvXr1wGmdvbCg2cXgrXePz3jR+cl5HTk+qadeOqK//e6L+rvvv6jn3jyhc5MLfD5FC+YAUsUFcjNfSh64facevvNqbd9C3v6sxANKoJvnofnNg2f0xIsHdejYBYvxZ41kYC1Yo42rR3TH9Tt0LxuaW9aPKnj5ULwgahQ95tfl4vzq8RB0OZufOy/fqA1rVqmJQCugKBrJvz3o/6XRX8jmFxblFqyjyFMAYTnO8fzJL97Sn337F/or5vf9p/blH2I/cvyCvBlc2AxUjCiC2EWye4CymzdhDKS8eB5FwY9VaV+gEkqVYoOEWPBJVx9BFz5Txgl2ThnnGPXWmlkrZNVfGS+KBo0ycSWeJVGHwvr1OS8La9ZfWFAsLmgN30C2caxuuW6bHttzgz77/j360sfv0+9/+j793ifv1m9++HZ94rGb9ADH8aZrL9cVl63XxrVjfCnrZc5SStbvEhMyVSY0RQ2JsC2KCEVlGaHoONOpkzgF6SV72uXQpsCSuUQLFiIBMWIW4UGKAGtlK5YBEZH6sLq6cX2iDnhY6vYIk920LVvAN8UMlljrdUiMjMCy3NDJOmx1B1mLGeLZNoF1SIw8Y8Kv8IWX7QHjYbDfgMc/u+2TYOh8IN+rRwQhKri+LnfgkNDpzZs2NkDXejmc8F5JQ/VBYAIkcMakLjrrbGEHKFuyxiKCjVqZUUQoogNLMhpxjM0vQ0AOwD4tD6r9othVqIzPYEJuw7VEBKoKEEpQbREh8xGh5R9EErwGzbplJqS0VzY4zsNQJCdwJIgWCR5ZY2of1IUFKjprgByCGNAmhiDCsgqsLF6mbRCiBCAkd+xs62skrEVys7WBxTYLwOX1pE8+WD6Bq0Z72rRhla7atkG3Xb+Ne891+ujDN+k3PnyHfv9T97Dpc4+++KHb9fGHbtR9N+3UdTs2aTMbYPbzFaVwT8rf6i5kJ3wMskO1skKxEfDhnDkoIhJwobywwosE9kwBrpsoqsxGaIK1MkBmJyMm2DIPlgBbiy1t45k14J9S/Atx08PrYJ77rudQSnBvBJbEPbSvyel5TfNSadH3MZ4r/NtueePzi1NeyJSlBfkF3u27t8t/f3VsxBlIRjzKybmdPDull/Yelf9TrAXiBptOwfNLw9zXrgrddPU23X/bdbr2is3qNZHPWqW4OuU9cYJnmJf2HtMzrx3VibPcjzWqaLhBUqtzyANzy9sw8wnPjfpc69ZNq3TPrdfojpt2aBPXf9va1PFZNHvq5MS0nnv1kF576zhzXVQER5TYEVL4RkxNsBpBvmPzej121/X60icf0h9/4TH9P3/tYf3R5+/Xl9lI/tLH9+g3PrZHvwn81sfu0e988n79wWcf0B987iH99sfv1cceuVW3X3+FNq9blecdXxsogWrcqTtrUm0RJPcaoKsSqXREi22PCVPCiDkTTHglH8ys0tU4aWQo6awtLoucs+PnZ/X24VNsDB7WsWOnNDszy+ZcX+x7q6dG8zxPnt9xlSb33KuZhx/mBfSNmlm7ReIYNqxHRGAlIkcuP2EVEfKPsgUj4AWEsl6tNmuHVtcwU/pWQacP+UeMIlF4yPXzfIU0EoSOToIBjwiVx4rQCSqoxTYUTYhQ1wb5TGCLmU1STVnYsm5wpn2dIVvKIoiBDy5oPZasz8cHgTMaEav6mwnsjdVqiUC4wEa0Au0OdmwrAxpbdwwSZXx0EQFPbExK0pVvIxCzoG+9rAcQulO/5Qb8QRFht6wfFjrSN2Ccr1oJPRRzsEzZCqMBF5DnZx0kcmEvFADRHMvTKdACiGQkt+LrBuDvaUt8T/ffFJx46mmd/8UvtHj2rCwnbdZdcAj8QTIqDNYFn9cez9oJTU8jbAiO9Br1gGgaRUTCEh/AqakpTU5OaXZuTn3y6qLmeAVZrbEooA2gOp+inFssGw7kqKpStXnOwzA4APalJgERAYrq4AAGOKNhQJTdMhPpURgB56ixaynWJzgPEIHdCsDOgQAfs7RlwEoG2RZ+uHs9DPVAFNYAS3ILZDBpMF1rQVGIAEDJIQ1F9ZwvqNwDfgA26AC59TKfBANzYazdckPllkfLALoCqaESSSGht8kbSFYix8EQWBcgBcMJEVgHWu5lmbw0NWRwUazOPhe1Y1bgqolO5lCeVccbt0qj6Gq2/JfBxTEu6RdEcEKltlIatJLSlm3nZY9WAipA7Svl7y3LE6uq67gcovIXjY5r6MReLfMxqI0A1BZpULTIk8iFyWmdG5/Q7OxcShsuHHQ1rEmvaTTCRWRsbESjo6PAGBeSUSOZ71oAABAASURBVC4ivdRHxm3UtYDInBANMHfunM68+JJO//BJTe49oL7fpBKTT4r61MH9vn4uGP2hyw8teQmDpA8qmaEVybggzU78xFgK2nnN28Y8IthqbdrxEWQPDBLSGJHNOhp2uOcHeFgAbXNQ/ZzYIKTqjsYEvGhwaVM3ZavAddrFINUPvrKlBiq90EjBl33Nz2rx3CldeGOvjv/rz3Tgr/9Jb/6ff6k3/r//VW/+f/6b9v7//qv2/p9/qv3/7c+0/7//ufb9yf9kA/EvwH+pvX/y13rjv/+N9v6Pv9e+v/ya3v7a93SEGKdffkVTJw6rzFzgQWeJXAWgVB6gfFxE67Ouppd8nOBtwftmHnBcp21L0jw/qc9kHKVfhMxQ8Nbg9A2iGwSWW3gwmOjWABp/RhR1hGg7ihUU8amLDBnRZ2BET4uj6zS7/VpdYCNw/PEHdf7WuzRz2Q4t9FZryQ/vVDW/0Nf4+KwOHp3gYfekDhw5qwuT3qhuFE0vszCdirE37QedaBDlCcp5SXmuKEtATDVYQtBLoASsl0LhD0IoW8C3veWJlUH6Cjb8FFK0oMQBahT5mZG2bFytu2++SvfdulNbt6yWxU4c5DCMX5jVM68c0b8++YZe3nuIm/q0gs+vRkYlz41cvsHnlxwO1tzMot4+eE7f+ukb+sd/e0Uv7D+pC1OLKuiaCPWaRg2AWx7X7Zev1cN3XK09uy/XhtV9lUW+iOQDQ+j0xJyee/2Int97IjcX/XkzMAERSk5/9fYNeujOa3TzdVs12vNxZ+V4MPE/fy8YFDbOelrQ9o2jOc87b7pKm9aPqAmpYYho1O+HzkzM6K0jZ3TizISW2AyzThTpNTc438K853ZCTz2/T6/tO841bkZL+AZ5FP5timDpAPyUjVqga81FEYHU4LMMQIcAgrEAqIwIIkgArrOpAmyR2YDVI5Pk8wddhk65sgV+Bq+7CgZqkIMxZBQICEWvUTSROtdZCl/U+JK3lo3AHZvHdOt1l+mRu67W5953i373E3vYBNyj3/zIbfrCB2/VRx+6nvPmSu2+cqO28CV/FedFE1RF7j7HWy41IzO4k6ZpRF69R8Og1UR0NEFqbzXvRqgRVvtKw2avHEchucFQxcm+S4eUGTCu7BE1fhbP/FZozbf61mqF+j/EEGu5vKL/aDwfQ7W1/Ify/t9hTO3+zPzSUK6tm5SxYdjBevOOZZxQcpQuNtZ/rOGe6zPsVYqG2feicf1fzS5/DLuZ1DzmDJXz6DzGCSsYPvopvPTgKAZrE69YPw3VXoMuj5XSoJk3KH0ylmhJVLlSo19eEGpbJzDUw1rS05+50u9z3YUv0qrRRjsuW6dbeMHz6D3X5T8p/q2P36kvf+Iu/Tb41z94iz724C49cNt23XjNZmzXaN1YqMeLHl//+sw1mhHJ1+H2AtOAI0IRXHAUknG0n+wOi4ZK1hPDyPFcX06O2ixOOQRuaWoXA2qOKVSnsCE0pupaxrIh10MsHR4rCwA/i/F8hIusSFsJsiisY2MwfH13QO5jwXy3bFqra3Zu1QY2u/xZ8zXe/j2mOTff19tHz+qNd47r7MSs+jGqhmfs4F7d9EZ4WbNB9912te68cbvWrR7J55e6dqGG4vwcY/+nX31be985o7kF5CMjiqZRoKcrGzVLfci+CriUBa0ZK7qRDUfHv2rbWjWxJB9jCS/WPogxPbukN94+qedee0cnT59XP3oK6gpyNECPSRj8t2n3cJ/+4ice1h//5gf05c/ep089dj33+Z26bfflunbHRvk/Bbt80xptAbZvXafd12zRfbdfpY95c5lNwj/49IP6bTYKP/DAjbrmyi1aNdZTaeumHNVWFBFiEu5V1I0WAxggKRfprbC4MNAdAyTEESG6GAELJfMKaamEJmcXdOj4Wb22/ygbhCc1fn5KS4t9jWAU6BdiTBc27dD4jbfrwkMPafK22zS14TItUnQjKYJAAsABNihbZI3mKyi1bYVJi9bpIJEJsMRWBvMatG7WpEIWQNej+gW8oUUZoeWZSkqDukPR0uA0grXMNCKTWTy8c3kmVewKAJ//VYBjUdqYV+QPA/LOC7LtATaA6KaAdIZtExLdDCHQtaMFA7ntbYu6oABhJaVYsqaOCKy3wtj+oe4Hk0t022GSmshxeUhdso40DBaGIgIi5B9BF0XyiU2aL1IEDF1u5jsMLbFmXJfoKkt9LUxP6/xbb+vMT5/W5Ktvqj81zQRtWGyZc40I6EY+V01J0MgajnOvN6KRUcOoRvg8j/R66jV8xtGLtsAL5gtTk7z8mNY8L/+LjytyPphtHjMivmhRoYAMKW1l0Ek5romsrCDFtuuWD0MnvwiXAb9MDUSXIByyEw/TnexS+N12Pp6XshySeW7D7IB+d7SqckzP4b301SpHx7ZpMu1wMd+K/8PoPeJcLG6WD35N4ROqHsdqGsFE6FXbypKxkBPXtMUJOVhSwb4p8lBFeZK1pKw3PaxWjavUQXNyZo1gOFsn2MV8yD8pIrSlQqLlhh+KPLEDOgFtGBjoaV9yRHhRb2eIPwr86dB4FaUHlCJCIcSphKCbRwJVDTHhw9qyiFyTY0eEIoYgY6QBxkMdGwxTEIwGECmwxYdRlnmtDChSrZRK/aXC278ZnZsYZ/NgEp4HB5zsE9hEhJqmyQvG2OiYVgOjXESaXpPyCFcrysaPEwSWUQjkS4+WZmY0sX+/zv34SU29+jr8lLw55kcT0mDHSJ0QxChkNFT/AgoP6P0gZECUdsYRgT0UekHZVDkQDZl9QzTTSQgroKULnMk89kW0QAJyJ7YMsqwwOiZgHUkISR117iliCAChIkwVOGMQ9urIlrbWK1a1lbLMcdMUxsfLIB6M+ECq4aGz57/DODmuxWOHdYGN1lP/9rP8m4CH/+YbOvjnX9XBP/2K3mHz79CffVVH/vLrOvbVb+vkt/5V537yJG+TXtTsW/u1ePKYmtwIXFDPyYA+Ofokdz6Qy9IyX49WoXaDlZSntEXm6s0nxnkJMJ03LhtzIBBhb0YsBVFYI/tYLpppIYMEDa9rKBDiwWgK1DpVmT0BVEvRaHpsgy7sullnH35Qpx+6X+O7b9bU+i2aKyPc1CSe5Tjf+zpxakZvvn1arx04Kf+PubNzROM8d7Lih3lq9tFGKj/kh1iDLi9rRRUiJSYlca5F6vEAB+vih6w6pZJ29jHYr4Zv5Ylq/GKnUmMgxjytJb4B9KmBj5127tikPTfv1HVXbNSoN9OwchEN2Bs7/mcvz+87pjf5kjA711czNsraUxEHpPClxfOjIFeInFxQPr9On5nWD58+oO8/sY9N0nHWi6MYBEVfx8jrw9hIw4be5XqEjcGrL1/DeTmnwsNDsC6LS4v4ntVTLx3S28cntMj1RcgTCBLMbd3aEd1xww7dxxwu3+TaFiW+cIqNrShzWj2yqKu3rtFjd1+njz1yi27bdbnGRshd5GkqIjTLZt+BQ2fyQf3M+Hncizj8EhtjnpGo2dcZhdAZINgEDI5xRCAOiVp83Ixh6MTAT9QbiS1qZfBpiyekOtpa0QiJMUSRImrstJNb4Rrfx8frSXUZvy/nCEafC16XsGkHhXCA0Cc4piQOIQO+vhYAa1mXrRtX6aZrt+gRvpx/7kN36Pc+e6/++Nce0u995l597oO36cMP79Z9bCBfe8UmbeKLqY+fw3kOVEPUGIBTmkNAh2ONRA0RnRSMWD5PLZcYAfQ2rTGlFCoNmTdZrDSPnWgRxAFXOxNKO5s4hnFCHapBO7ae6drRSo4YGgJy1goQusMbkSiRfQ2ilogAAWgCqDXYG+aXdfyW1djXXkXkg80ZJDYPZH5jWyUOBXQC8SJCEcCwrKUzTktHh237HtDZG2OevTvX7E8iJai2gR3xUm5cVXXsDCzvAE2uF9jddE5LmcGiAVRddz5UcUQoogNBG0JSDH6GFlFuLqMCsRCYDnCCY1FA5kLmHhGKqGDeEBFGKyAiBnYFOpVtrKTboYvtvLYrwXmHneuEJIaASCjyJx09yiJjwLGBiJAAHxNd1JwDrSoQA2fLbBZIcROI08lrAFgARKAFBjrqwpXsoUFLGT5gFBTUaVrLIVNrOtZh8bIIKOoxerNq62VrdcPVm/XAnTv18cdu1G9+/G793qfvy/+o5Nc+dJs++vD1eviunbr52s3aumFEa0YKl+olKa/7ociLd4tJYh5O8sLCF3Coa6GAjGCk3FyTkkSuhZWWRXR6GxPKJmKAdY9AD3QS+xhskhjCuHC9JrAia+2r1txXIA/uyYa8p8KjJHRfYoPNPoRgo67kvfClfSd1+Mg5zUzz4p0LeURo4sKMXuNefeDg6bQr3KPU1E299at7uvGarcpNu+0b5T+/scRGgO/xokWEzuH/wpvH9IvXjsh/N7eoccpMbYIZJu3lMeG59LnPCti6ea3u4uWif1N87aqe+tRfMCzgtCXAyfGpfMm3l43B2fmChCPeNGrYtAwWOqhj60bu1fferN/9/OP6Esf88Xuv0Q07N2rL+tVa7e8K1NSnVnsX4rv+JeYPqWgarV87pquY37237dSn33+bfvvTD+jzH7qLjdAd2sgaiHUvQIOD75WOQWpRjMtMSJ5aXI8VPqaRBtx3kVderZk5A3w6pGXHyM3aCiWPsOd+8uw0G6TH9fpbx3Q8/87xAqn68tzmmOeF9ZdrfNfNmnzgIU3dtUczm3egGyWnkxSwI+PCPNRyno9otkjaOqAgw7KzkonAyGC5aIGdwdOsUDArqWaUbWtMjBGYt5IwSqUif8Rnq0CpiFbXosBHBLy7saHAFMxMQ0JhxvpbHiYdvgK+WRs2ebw6c9dsS3JahDMWUCFFMMA5WoF27VGQAUVgQ1GND7IkGWxlSBlS2yj4kSx2xUXwAU/86tOALFW2whjYZK1m4DtTyzoRTmhYoxoYD1iUtkkR8zNtqHOr2TGRMKDLeWCUzYpIiqGgK5kioBBkCTlUMdcc4jkHn4e+n+UX57V4/pzOv/yKxp94RrMHD8t/Lkp9vFk358M1QwSiyLjEMN1r1OP7w0jT04ixNwh7PfVaiAj5ejMzM6cLFyY1MzOrPtefOi9dFDOyNguLc+BrRJpE0RHGxQOQQrC7a7WcuTmGRUpPj8uGmCkb8W1e6VqLdQVnr30HMTBSG822xKNbEAEBRIAtkPUMdEtA2YfCYADnOlPTDunf0qBoY0HKqgphtgViJBUDfbIMOYfEQmd91JzMDSK7VrQ2Vk2yQjNgLtaZtzLnYX9gsFjOB1ifgI7eRLRCUARDV1AaDQ1WJYvXAFe6jgjTf2CIwN08MDCybCWE4mLBMp8xl9lhqgtpbFjWreSW5S2VC2TaeQ3iRNclGheFFbVV23q0yOHaDHjCMdZuuqQf9tYX5AZQ7TCWp02VDMaBHN+BcJl4lzTt0bdzWtabcv2Fe21f/nsB4xMTMvitQESo4UYtMEReIEZHR5XA5sIOXVcyAAAQAElEQVTo6Ei9gGATCgm7CLDcCtcL5sC5YlGfNwuTx47l/5I0/szzmj97Rs7sX4bCBFspAgnu9pKCa1lYJa9lnqPoMYKvPRBalFw6BWoAASoFOAMTxWoqqjLkuRStc0SIjhUKEwbIKiC7jQnQVVNj2kDCU1gIwr0FjOmps6/aRtyIqIz1HV0lXbrEWWuaYoikGwsZ+vD50IZfNeGq74e3pQX1Z85r4cJZzZ05rplTRzVz/EiFE0c1d/akls6flWan1PTneYgvgNQ4DnUGuDEuEGDG7MmS0zWRvpUVReBBt6B4SIBCxqiSelaNWEVg9AXwemUs6IKteVVFRS0t+2MTCkYNxsiKVRuqjAVugB4HvkRPMxsu18Qde3Tm8Ud1Zs+9Gr/yOs2s2qD50svNwHluaBNTczp0YlxvvHWcN+undHZ8Gh2rS6BabV8uIYFsjeVmoLMzL1LKUAu3tM/gCRikzjzqRGVbawymPXfXbxCt4sK1pqjJDUmEBCkgJcYL7HxrV4/q2p2X6aZdl2nThlWIivquCZMRNutm55aY34TePjauyZlFKRpFt3Y8SDh3ENgPbAFfeLAQ51Efq+iHTpyZ1I+f3a+fvvCOjrFJiIncfJMVeXAVptrMA//dN1yhO3Zt09pV1ODfFqSaRtL5yTk9/8YhPf/6EZ2DLqyDQXaMEGXqyq3r9NAd1+iO3Vu1jk1Ab3avB1+zaUQP37Jdv/b+2/Wlj+3R4/dcoy0bx3g4KfIXib4E3c85PvnKO3p53xFNTc+r6fWYGtXRI1gMIJzPAF2MgcA/+EKSa2C6FLHwaEDUz2ImrWzo0BfkOX/LHAALQsJVfaVlqSqNPO1ETYCF5o1blVnCoizpExHJOg+k8pB5g9MLGoTxxKllREtaOypt27xat7BZ+ti9V+vzbPz9/ufu03/5wgP6vU/fo19jY/CDD+3SnTdt187tG7R+zZh6uftfmF6fw0hORaZwLsILVpdsqSzpY73rk42R05UNAgvIAtBBdAgU2NaROVShIixBTQ8F4yW6xYZL6Tmf7OFwBtMdpAvrRMGdqGLnNJjrsOlLwHDMYfoSplVEvMzrWqHflTutqkUloW1nxhjW5AAuVb+V2AY5wvR/Bt4rLrE8TwPkr+5DhibrObHsFhGKiGXBv4fqasuAFzk41AAgfmXsejZeFIXDgtx5Lla8F29b19Pp4TuWKjppPbE7BdIkPWAPSzezjOyb119E2Qd2yb3H0MZILfPw1cIiQ8oYLoqz4rhcpOMAKfzjtQx8Bz0UEQNumIgI5U/iqoFU4XrKoB73yrWrR7R1y1rddN3leujOa/XJx27Tb33sbv0u16Uvf+oefenjd+qTj97Itf8q3XjlBm1dP6LVbBAG9yAuTvKGkcgiBwb8UQ+uVE3TKICUK6QA1DbWIBQtUw9HxDJvle+RNojo5GHxAJLAoC5TqWxxrBxMJNi9Xqn72BQgkKviRm2z3MeoL/WXdOz4GX33J8/rz77+c/3d91/Qz54/qENHz2n8/IzeOnpWr+w/xibTtBaCADxr+7fledejnVvXs067dNvuK+R1jSAXvSYJzc/39RabjD9/+aD2HznLc4wUXOd93F3jwFRdK0n4nr+OTcBbr9+h+2+/SleQR+Tus9hp4WPBc8gkm5cv7T+hp185qBNsiPWjJ/82f5/NA/V66rGRcBWbeR979Hb97ifv18ce2K2br96oTdygwskNmbGvBtyQo9c0GsV3FNxgZHldc/Edo8nngkf2XK0vfuRO/fpH79G9t1+nzZvWsr7yGS/hwyCJ4KZBMpZaVGRLz18ZuPKWKW1LRVhVN4R0IS3GCIPazMs0NWccaL/sPnd+VvsOn2Zj8IgOHjvDM9Y8ajv2tNSs0uy6LTq3c5fO3Xufpu67R5Pbr9LcyCoVx5HtqMQICPOh2lpcq5M1DAE2iBZA7cuU+SL/5DNMq6BU/IqVSrkELxIXcDXyGMFYkLsnhida2CosrGAzU4FcCRh7bVFkbmRIVODlZmwB2D4GizGTkIlmNQg2QOY6DNt1i1RkFEWya9IKfpQtPKLDDCq5FkPbAa7rLlnIItDBRIBTWVQpMESdk5RqeLoMolVcoIA0AMNFoCFmNYQ2b6hqLLz8MPSISLOIkAl/XvP6lHyeuXILlE1AdQDZR6Y8l8S1ss8z8ZL6C/OaP3VS5575hSaee14LZ/i+x2e45KKEPfCUSgByASJEIAdCfI4bjY6MaGQUMObz2WvB190lXvRPT09p8sIFzczNcr4XRUSCQvI5ZlyQ1ZyFRECbS12zyLR9jAtzBWSAL+oMkmEQYTtj0UwbIOkR0HRImTTWUIiqqoKOrlwd056h6iCym6uzSLYdQvVHg0QofLxB2U0DkUw3mGOOsCszIlDVebTOYOklYTjusCHOdFzqCHHp7pqJwYF7t946w7s1QxLi0xtLIoLSPanlRUKEzFolDolzgkqdVF2Db0lTgaWhFYEsBbmHhw4sNwzxPmEM2MW74nR2xvYzmOacrGhorLpAYlBOJCkkbbfMZDuXolZfLDSYMJi+VI4q78ZlS2wdE8iIOXRW6HzFGzqb7VeopcKyXaVaZyNDV2NVDkbHEDHShLwXnxAWLSws8kGfzN8SnJurN7fqRxh8fUHocZEY5UFl1diYxsDme02P0A0gOb4vampbn3lkDBLMnjunc8+/qLM/eVIzhw5pkbcapdv2Q29fzPE0FYoIFqNQakYYyDubCM7FToW29lD+oKu8Q2CU8cEWonONeYFFLjwyZtKtTYuErdxavoic8AWItIc3DrUaiQ+A3KKVpC20ZRWCooSk+nZ6x3Nd1hQu4ljl3K2HkFgrY98wLGNlYIv6MC6hzgGz0jA0iuChzfV3gNQx/TCGlg0nOHw7v6YEpRdAahD6NCz4ZHeClqlkUaAoMAXMTOQ0/m0swiAp8AUsIlUwY4mhbwaHPD8cA2HBsohIxfaODg0vqklzD0AkBJpICne5aOc1zPufb1x2pSbuuU9nH3lEZ266U5Nbr9Z8b53m2RfzZtI8m2Vneev99sEzev3NEzrIw/gUm2ZLrF19YCusK4VQY5CJ0hQR5JGLYwBxjDx/M8UGBkx8fDgwNgD1AVsI/yLUWFWc61uUdiKWmMgSuM9be/8WKHs32rCmp1VNwa8PYCopfOIWaOw3rF3Ng/NGNoXWchPvsUGGnBMi0jo0PbugIycmdPLMVM49WEvcSEWAULZCTvHQr6g5mLgKu39Wx2LR4aPj+smzb+l51mliiusCXoUghiCP8UgvdM0Vm9l4ulJbN63mu888wGIzW79dPHLsnJ596W29fXhcC/0ggkHyVAJu7diI/M9cH7ztSu3avko7Lws9dMs2/fqHbtUffv5+/fan7pL/APn2y9biE3zh6fMAVLTAxu7Bk+f1o2cPsHm5T0eOT1B+KIJzhxpF/iB+hEeIlJk2mO8w68HJkxxz9/xZBBWvDZ+7wpoSyg7ISsZP24zXZRFyaMvKMg2ZPoUAWQb6AlChjRMyPnlgqi16kSCalOCJN18o/QVOnB+rRou2bhzTzbsv1+P3XafPf/g2fflz9+iPvnC/fu+z9+jzbAR+4IFduv2Grdpx+VqtHRtVz4tNpL7nR/wIEqhrRWYjLCskBThBzUJ1RolxBVN9p7ALEhkbTKcRNZs2YGuVwazBtGFAO5mZIXAEw5BIEZEwkMWA+qUEJSyv7ZCl3SM8Dglb0j4tycp11C/HEcQyDMy8VsxiOBg6swbItkc7L+wFECOXsdUa2b6gEzrzihxXDAWObNRrCmaoX8J8SAvpuIDtOPycB8gu6tZdJFpmLy4YTUQoIiS62ubz35CyIbnVlwhR68gYGHfYxi0graHePeXq29pdCrkOAyfHu9TD4bocLGzaDeuqwBKvvFNWnLbDE7JJGnuASR04WXDyZt4Nzp81YoMlBnWEoDsfPLq0QfIru21zLbFMTIbsoWQtVjAyH0In0Q7Rym3ny0ogN4DazvmLjy+blnMZ0+qxRpdvXK0brtysB2+7Rh979BZ94cN72CC8T1/mmvXFj92pTzy6m42pHbph5yZt2TCmVb3CbWlJxdc+6g3nDUlOPADqY6GLarPax3PAIxjmTacl/qZRi2qJkFJFWFJpRxZ5C/eB4uszOHmuodbldRt9ysAFEO5dbjkWjMUSWbjHeHPtdTb+/u2pN/R3//KC/vzbv9A//PAN/fC5g3rq5cPay7PINPfdwnNMNCP20sa1je7gpc4Dd1ylK7atU8OiE1ZCm4VT12meZ37x+lE998YRnbswmyoh99qJ9RNF0F12BYl75ZIilnT1to164LZr5f8JeO3qUeQirOstCmL0F5d0+Ph5PcmG4+uHzmh2obAa6JuGKA3PkkVX7dioj7//Lv3WJ+7To3uu4blkjVaPNsTHRNgy936uGzzYf6Zodm5R/t+LL0wtyH+PcXZugWeYvpYo1M9RXs+1q0fyPvfJx2/V5z5yr/bccZ02ch4FFWSVud6FeonLesOSDboAdPOOk/OHN8YM+84HIflsY0m6VQMJXKg7wlHCrsga0mLljm52xmszwcbgUTZlT+rsBBu688Km0WIZ1ezoBk3suFZn99yv8Ycf1flrb9Dc2BopGoeXI2NMPX25JV8IDhGAWoswDqlDomHF6A5lnUkimUQiOQBMBIPcQmGEjVGlxTEWJXj2xhW8HlD0onS3cRJS8KOuFYiwOwTdqvRN2gpZlGtXoKIFl+BpOmuoNvsFehtbp0E+W5Ej+SIFNAYFHhJGCaUqYOjo+wXcGsA6bCdwenxSqYhQWMNATxqW7rwEQVhaaYSZgi+QFlIE5wYRi9AliBZQAVa7vpKw833V1gRQNgsgQpEjgyKwoOBihrjusjp5BuisDN8+yvysIF7y52pxUUuzs5o+8I7OPvmMpt54U/3JKeZe1GdBCr4uqPC5TtqBnQh5w+e5Qi83Bkf5vt8b6anhemOICLKEvFfg/3TEf2NwgXwER04QumrQyjMOeurqrE3WSHL2FixVtqJhuvrYPpUMgUeAs2dNSkkwpivuLI26FiY8AHRzaVYjY5wS4R0JprSiuaKCTgl6z1ZajbFB72nviM6mtlU6Ws6V2cIwECGsMVPSkZ1Lx69QJrM8tGu1LGgpzrWWqqiNVVHJOXRpqoH4HtZSpcVGg2MPE4B1K8CJElC2h6BSdaJBqkCwAgjggxn4VSyfvywGHZ09nTfw1btaIDGAsM2UxKkY+QpZEDckL5IBu2IQeeALADnUi7CW5QXCtiqoAfOptE+CYDFKGqyuVRqXFCTnwQKDaQPeSt80k0V1PQo1Ux/iMgCvyIBpiWoDs6I7joNV3+QG+sLFZHp6OjcEpyan1eeC0eNCEAY1fKHsaYQLhDcER8fGNLZqLP+TkR4XjGoTxDIYgelQ2b1WC1OTmti7V6d//LQuvLxXfXIROgt1PTY3eDZcDl1m+iaBIiBSzjESaxMRrd7SAQnhsGqegQAAEABJREFUCBkWuu3YRtjemdARIxStUlBF+RuHkoKfImyCAXDteZyh6SgKFsFxCImYeY4qBj/KBo8Oo5Zr0CtBbYsIWR9IQzQPQARDssYF6qJusQtiDsLXjxEdeOaGvnW4GtnUkPMQ5cMkjd4cImUdxPVKNhJRUeJc1wQaH5dlXm3zvCtZcC8tWaAh8WXEyxkKJEB8czDIYRzQDIA2R+M+2vp5wgapR/OlViXTfXw9zxqvn5r6241F/Wa1pq/cLf8tl3MPPaTx627Q/PrNWoxentN9Ak7zxvvkqfN6+50z2vf2SZ04cyH/qU6fzW1Fo0Je9wiMIcwHWWRwAVEzy3po0bx2Ms3cLa4W9iyICxYV6toX7qF9TEqrQ41T3VBFxkHw23C/ub/9pp3avGmdhF4ZHz9XCO1jsG7tKl2+Za3WrR2T0kA0lIzuc/NLOsNDqv9X3kLt0TQco2JV5hefc4jsKsgd1PGrhYIP6TwxXuZLzE+e3qu3Dp+T/8n1CPImyEMX2P8T8Mb1bFLt2q7rrt6iXtPnewibgsTzP3O6wJq/uv+4XnzzGF9Y5tXgF5GDKEu9kYYvERt1761X6cMP7tZvfuQO/cEXHtKXPv2A/L9c3nzNRm1Y15N/C9Tndyh4MFnSvkNn9b0n9up7P3uVh/JjHMclKeoxDLkxBgBZjNEJXzHVnDT1cTSYugV1bW3t41lYG2OUStuhLyFpQzzPwzrbwWInGUfYotKOL1i6bMtArxxE250f0mJDDSwuy6RHx5e6VSOhy9gIvIH1feTua/UZ1ujLn75Pf/DZ+/Xbn9yjz77/Fr3v3ut0+/XbdNXla7RhVU8jPt5MtvjYEiacwrVBWAZyaUjdg3NDSjVDiGY/kHtEKH/AA76lzacpOUhnNsH3rSQYrAIpIsRQQW1D5noMrQSTSOh444gwSrBtBykYGjq5cSd2LcveVTrMu74EJmI/Q7V6j6OGHQcHpb06S7MccetakUuOCOZiuwpYtNphhNR+nJO+1tZzChkmHpfrgcOOkaX2SM60MSYPtEfCUB5627aAgGNcFNj481CMW90wbbuM5iDO0tmAcUl/x4gIRVAp8uH67Gu7YcAyWQ8RcAbFJUypGaNBPTbBljKwRUqurM8y7C7umDuqcn7YFAsuMlquVYqIBCIrpAR1rcvV8WDM0yZtPSBTCmEIkudZiylYqVPXULRkR2UKZOY7gBXRFBEVLLBhQCBDKMPySqUiZZZruOE3PN+VKiKQ1HqDTDOAconRJrZP0uhMy+nqkOwK0vWlIBRRwUbhgVr8XOkNws3rVuu6KzflP4f9yMM364sf26Pf+9z9+vKn79EXP3K7Pvrg9br3liu1a8dGbeH+xuUsz11fhrk0Ey0G8aFW8uSVkIJDUkQoJIGASPB8IgKhpETFiENWAGWzesAg9rEVBdi3ZBG+ZxhQ5tpYk64MBHVE33OAAl0csDS8zJLGp+b01tFz+ukLb+srbA7+1bef1Q+4xx46NaXF0tPI6Aj30dCqRrxw25Sbdjdeu1WrRnta5GUYSymHC+4V/lt/bx48rSdeOaBDx85oiS//PnBlaZE1W4R0jUsKLVFXqeDPNi+Y/B953HXLdXrgjt28QNqghngRgY2wD4BaJ+f1wt4jev7Vd3LTqzQ9BcCoEWLu3LpWH33sdn3ho3s4nldqy8ZVbCr01ESjCGKEaEW+d0/PzOvY6Qt66a0T+rfnD+i7T+7Vd558Uz967i02NI/q7WMTmmSTcNFzsC+eo3zPuOaKTfrIwzfqsx/coztuvUYb1q9mXiFljkYStKcG0qBZ4LmDLWfRjMSxqtiGRcVMeDBvLQBfHBMscADGyhZ1RFdYr9n5vo6fmdabB05o/ztHdebshObZ8CwZeETzI2s0vmWHzt3GC+pHHtPUTbdrat0mLVF7BlKpCEw1SjfnQ0wKU+hh6GrBhy9pNIFF8qbtYGzANsDMBgsTFpSkI6rGUusNliQQrKrhkijVLBMia7kOWZKQtpKR55BeZgySbOOhFDRmDKotUBg8/5TgU5CZLoMBAjkHXjIWDRwRMs+o2moUiyvfaVpM/pbytKuJRxJFWANhXsGPCfMG0xWsIUxlBgRsCJ9QRBA7wJybpiWFaB4cCqDXqaQ4OT4zkXY5IoqACgwGOWCQI8numXqtSUYv6vOsuLi0oIWpCzr/6htsDD6r6YMHVebmUp+XLfyJgj9EHlPIFjfR04h/M5DPXA8YSRhRr2foqWkaai6am59X3Riczo38cNXU6kgYJJL5Fop4TiBHy4oLE2YFkNQJQ1ICQyuLCEVElYsGiReRSs6nBoBMCTJM3E1hKoN51BhRQ8ZCmhhRKtsBsSVYtQKQFzfBdAW7QjEFspgBioFsPrd9qIYhCoHpqO22AgKhYTCnVmtZB62oTgGGrMJNbqY7X+fO9aAW6wa0eUMKhwYX2bGmO7CMwGEMOD5oRW/UVZBlSQNWteFfiU7fcu+N7GGwhVN3tPmVUDV1rHlbujWLFEbLGb2bHpbY4j8HQ3lZYHOG4djD9Moc1tgaKcgclM+/RB2Pamg2SH2Q0uI/NzheTVIpOTq1G4lmqW/Us3Pzmjh/PmF+wa+5UGIXGAY3vabXyJuC3W8I+kLR46GgiQYLZ+C0oVa6svEhKGgCvYg3eeiIzv7sGV145nktnDvLY9USUBIKN//Clapw7oSdi4cOQv6xqEBZGgyFRAXsk94Papbh7kKQEgm9qF8KNaqtQJsKcIEYmEA4HmIlwIcuajikjcXoq51ABTBWtohIvtpW2kWV1CovIq439ayRdeY9D7SpNx2i4WRsPTPK6aU9QlTJJ6YeYx9HC30BYjnldQ3WNthZiMRFjTH2KOUaCKUIj0SOonoxLDW5g3GE/AUVAT3Qg+gFymHwSo4hrY0b60wArhu03AOP6ijX25Ktr7NjMPAPKAFFbsFgIELa19jooo9NaGnVek3uul0Tjz2qM/fco/M7rtPC2AYtshNYWJDFhb4unJ/RkWPntfed09p38JTOnZ/TEseh77OEtSkuyEAugmYeD5YbLDZEhCIAMzYAD/TpXyzheBpV2vMVdQh94ZgU1rbAJ/QXWI8Fsd+ua6+8TA/v2aVPP3q7Hrnjem3etFadj4+F7YW/ypLWrBrRlnWrtHp0hES1U1YlGP1berO8fZ9jY89lBnMlpao/dVGLEDhmwQAJY4Mnx8IM61LU44vAgp557bCeffWwzo7PMndVkFSIwdJptBf5z1Nv2LlN61aPamlxQULhMIt8Fzl6clzP8aXiABuLc8i9WUgWkZAo0lp87rrxCv3Gx+7li+EDfCncpVuu3ZC/LRkEKfjYMBguTM/yJeW4vv7j1/W1f3tZz77+Dl8kXJe1ADVhpuCnxodi7pZVnrTwNnP9cMxjSYUHquC4QCAqmAKsj1JWiEYcRsfxOleJUlLjmA4JT4bai+p5gMz5rAsIz4foVYlLIYdjlLKo/tIcMK+RZkmb1o1o99Wb9eCea/VrH75Tf8QX5//t1+7TH3ziTv3a+2/SB+69Vntu2Kqrtq7Tes6HEa7XIn6f9So+T7I6ZXPNCXCZK7EHA4WCNFgXM/8ZKDVjsW9OzERCipIaGmxCvUOS/xzpGIZ/j/e/145YXidQnZMJfCnZ1H8QLu3lNTEMgq1gOp+KST0wk+0MyxKodwmQtd3OBrPGBtO/DBzOMGRj1jAQrYizQiOfawO79yAiArtY1g6RKPxxaXUrY7fCdyPivVv4bknEcKJL6IfnZfpS9nxWpBonx4ttLubVNseDHMyo5REt9853hS6zLNskVWV1TEEd7I/vIEeV5hhZcyR9yaFzGsZJVx/CyuErJyVu9daJ1mDg67bP0wgs0PuzlOBrE9dV26zyyw5eKO26cqPuv/VqfeqxW/Tbn7hLf/iZu/X7n96jX//wbfroQ7u05+YrdNWO9Vq/ptFILKqwoeW/o9Unjk8S309Ecr9c8wXXKS0XjewrahRccG9TGnVaYzyok5FQJUEKfhgdm8m4/nBOwNfXwlwwxMX2RiHZw3EMZuUWSIMIhh5X+5F8NhmfnMu/9/ujXxzQc9xjJyYXpOjJa9Nwj9+0NnTPDdt1/y1X6fJNa7TEhuDCwpL6eW13PvFic1LPvHpEL79xRJOTs0yfWriXFTYFuZFgtKRie2oO7i9B3D46v2S77qrL9fBdu3XrLt+3RxRR61Tb5haL3j46oSdfPqz9h89ofoHYfq7n4BaOwWUbRvX++2/Ub3zkLj1w8zaOT08EUbYQJIOkhcW+zvL89dJbp/TPP9+rP/unZ/W///1P9b9/9Sf6b//wM/3pN57WX337BX3r5/vYMDwl/0crS0vkUiOC8P0jdOX2DfrgAzfqkzwb7b5uG89L6LzGCn4wE1PtA5ZxvFhslfyMWlbSBio7ptmrNJJWZ1FE4ziBC0BIh0KGq5m0qz5V32iJ58yJiVkdOHRKr799REdOnNPkzILqbz32NNtbrfGN23V29y06/9CjmrzrHk1u2qqFZoS4oYZwnq38PEvNhWPlNIjl5GFGNOqht7LKK3VYcOxEg0pJGtmYeIhT5npNszCpDhibZA4rOa6I0tY60yW5OqaThSkzwTp1tP0tgneYcN6CBxDhaMzQNtBhmem0HxqQC3/XkzVim7SEdNnfuhqR+Gg01Bx2qCp1atvLbRCTePDFDuS1vvQhcLC/c6B2AgU2qQfL/ijMex72gFX6QCTPYP1y7UEMK2vODOFYFrXA2QxFb30bG0HbIwHaNRkRzSTGlEfNfhHQJ16f82ZpYVELs7OaOXZCZ559Xmeff0EzZ85w7eA6gHMfexCOdM5n3IgTCREhf9/v9XrqeUOQzcAR0y00POdHhJa4Bk1PzXC9mcwNQsesc83IqrSWWw2f4taC9RJgxbJ5p9PFrRZ5sfSS/KVj1Dx2sN5cIbuYi2UJvzJHSbOcRA6OItVRtQ3Hq5IcV9hcJPGxTdF/YMh4zvVLao7Aqi35PxD6IlNiIFkOA0VvXLQB3UW9OiwLzfujYYzUCHBt+YnoPkEE9Zp6PgmYOn5eQ7CXHQaAccrA2F3cU+ogaYM2MQMdThWllVkp43ISorC0A72rYWCZYxsbWpFJaQUjIiYE8ogcoRB1vU0U5nOQMANQwDOqa8P0L5NV3bJ1vbiZJyDK4bGuLzqEjF5++UgtLS7Kfx9gfGJcs3Oz6RWBkTu4x8XAG4KjY6PchMe0Cjw6MpIXjmhs1EiSMK0gVgKxgODBZP70aZ17+nmd+8lTmjt8SNGfU481bbgw+Te8Gt8E8XFBPv6Ok7ViY3HGsZB4ppevhNYitC5J0+T25FpZhGUAjhGhiBDDMghetdkNb0W0MoqJiOQZBaFsgZVrA1vmNRyA5UCqMI4Im0DZBwSvALuDw0yYkSlFBICtPyeiBTTIHRLEmPFdbQspqld219FwU2iw4UMr38gq3Yc2FHAhaKmYRU+fxIRPXHhAQZ+0RHgG+LYm23BRHHkAABAASURBVFewOLUcklJjikbu1rT6EgcDFHTMWqHEXA2FdYaxlRqFIkLZWuR5+DQr0aigC/HDOWNZ0zRSM6bF9Vs1cft9Ov2hx3Tqzns0cdl1mu6t1wIbWn4be4Hn7JPj03rr4Fke2E7qHd7QX5hZ1CIZre8T16WxKIKUQrSUyHRSTKp+4QhFGBow4EIkaMvAEjQggQugXBvxIC6+ChQtIesjXGI+YL7g9HpL2rpxVHffvFOf/cDt+r1P3q1PPnaTrr16s0ZGmTc+xf6FeEDhGBfw2GhPa1aPaYTPKAEVg8GE1LA+I9zEe6kJhAUgp8D4OwYIWe1I5TWo5uS1IBrxUdXBE+f15CuHtI8vBjPzfTWsh2iBsWM412VsUO7aebm2blkvUSOHiSPQyF8+zs/M68W3jum5Nw7xwD+HV0iso8EPFD0O9I7L1ujOG3fo5msv05b1oxr12hYpbUqjC7N9vcmm4j/zxeEvv/OivvEvL+nF1w7pPAe4xKhCHI+si9hwylZph3GdA3G7BtbKCsDnddIcpywtZcKlJFhne9t57USzHZNVYucGTBtQy1MwXWCCBYmmrwIW81WDJ9DHh7OBpV/QqtG+/EVr985NfFm7Wp/70G36g8/eq//t8/fzJfluff7Dt+p99+/Odbpy2watXzfW/lYGsQT48Cr4gXFiUEMRhoiA63pLG6U8Z6XCT4pasxisgRQR7wZJISV4TTBnmZDQmRAKz9ygbPkZdhy4ahL4Btyle8R76+zhnCSUbGdQbc440FFURkEfAWWoZnUc4u1jqAoRNhIYzIBYJ+LZxjl0UUs5+k4cYX/hp3c1NMtLNNByBAjsEI41EEMEsNwx4lhxxJm+6U5Taa9zJ/ll2NYGghAKin5p+2VF1sHg+pal9kKoUIShDcdE0g6cFqmzHrDgIriktPUdNo1hZkC3UnIMRGVZZioB/cq6lTUzKBv5LtbnHOwHpB3YoTla7VGQutgRoQhAUoh16IC4uc7WtSBwgnXYuTt35kOWNMKCXUfDZo9w9CTlGBEBagFf0eJiwAaRLB8UblvAObNarkdpkEZYgyMiRXDgOusS5iqgrq7I6CmMCGwhXXhIwXVItGQDgXO6CLCvT2NjPV22cbV2X7VFD951tT79vlv0e2wO/jHXvj/+7J36jQ/coPfds1O3Xb9FO7au4d5X7y3y/ZFrtriuZk3BRdXhgSwgMVnJ77QRoUg6qCYUUcGlBBLjnAy0eUPy1JnHLw2IB++VwKyKIdI25VDElUIRjSICMlQSN0mHIjH7ZZqdL5pZQF9CI6hHVPK+uX3bRt1+83Xade12rVo1qnRnIEXSM3OLbCqe1tOvvKPDx8flxwSiqvDszUDnzgLt5wcf3/DNnPVSf17bNq7SPTdfqbtuuVJbNq0WSyJKBQJoEsb9W4L7judv+Z+d6it6Y1lXlAVeWBXdd/tOferx27Xnxq282OsxH9ZFAbZ/KCK0yObeqfEpPfXKYf3td1/Qn/zj0/qH7/5CP33yDT3LZujTL7ytHz37lr7BS76//s4v9NUfPK+nXz6qE+Nz+ezhZwvRRnqNrtq+Xh984Hp9gI1I3/8a7qfifCUNFs7tI1JBeU4UBRqDWFPI7BGhiBBDQjBxgxJzHIR1gDERx8RRCrJgkXIdZQVgIXKsZfnU7KLePjGpl985obeOndO5qUUtlp76vVWa663RxNrLdWLXLTr+4CM6df+DOrNjp2ZG2OxlI7jf9LQEeD4NuRviBgcassuGpO0IG6QRjNRn3Kj+hJZ/BG2wZBmbAlg3150Q5kUr1YP4rsP5VSzGgFqg2m6hZDPRjCNsk9GUCsdHJMBrI1oEDFjGJsERJiSPkWNLh7IVy0wXsxDUEQE2uwLSwNaKGNZHy1tvkJC0hYrm49zJhc4QDPU8ytodz3mlqrcakBuuHTkIuizAImR3CDo0Y/awNc4sMCSiSlu6zLccgmA9bYEhHqYAahI6HytXyyeUs35JWuRLz8y0Zve+nb8teGHvXvWnJsXOoN2HgBhESwFxIkLBOdU0jXp8rxgZ7fEdZEQjI2CgxyZh0+Ocw87/dHhqelqTk5Ns+i9mCCGvxMoxYA11Ns4JZ1tQ+pjG5uJu9bKMGXq+Wa9jAPA+PgOwjnV6dzhsrWuDmcvY+LeiAep01kdEW16oQCs8A5tCyJamV4KlHVhD1ZewHLLoSNfS0TgGyQKczsgdx6xch1KTbOor9e5xyOzdSiSZ08E7QEavbnXUcC4JrnClEQ0fxm5FIDsHyIv6sGaYHjbrwg3LLk07QgeXsiCS1e9SWViXEYt3af9XBY4euTwXR+/4ipfHWE5ZhS3PyTagWgLkk1x58GHavsKtlV1kouqDpRUAlKQ2txlOAmc09Hl7OMOF49zEuCanptXngaFpAuvgoId6TaORXk/++4Fjo2MaGR1Vb3RETa+nCOwMUtJqm+s2cIfU4oXzmnj1tfw7glOv7ePtBTkan0IcFzYNbMPnl3MaHv8AXKJlpg0Slba2pUDDi2YqI6UDlsboFZkAC2srmMECFHhHzs1UwacgUTZqKEmkhCi+ztYAgdzGRkAKzRvM2y/pJNK/3kzh6TnPQYxAHzWEEfpISSADTFsWph28Yq9pgkUG8llD1XAFL9yRFbjaK2W9/SyzxHxHuy5cQGi8xhwJ6xy3gkdlbA1aJB9DvMnkCSPqpst8hEclTXVyi5YztnkCg3lZB13XvpgD0JTUqCcpoi9OUTWcm4UHrfmtV2rq/rt17gMP6/SNN2tmw2VaCs5Rz4cN7+mpOZ06dV773zmlfQdP6jj07PwSN84ASkJdnyJx/ifNotg9SrA2ogWQVYFNG7DvEPM0mcbQXkY8scXGDNDpfV4UBzf0F7SaTaBrrtykx++/Wb/xkXv0Gx+8TY/u2akrtq5nrkVLi0vKt5fU5Lf7hTf94g194U1/EGOEdYjI6ORre8uuHhvRhtWr2DRqmFtfxf+RCLXAqNZg+4KkcK4HIBXHGgLSIu9panop/4nuC28e1alz0zzo9zHGtyQSSKtWjeTb/B1bN3F8wstJnlAJHoo1ohMnL+TfFtx36Iw4BHk8Cwn8ltN/HzA4sGOjPfV6jZi8ml5PI8Acxgd4wP6Xp/brL//5F/qrb/1C3/3Z69rHMZ2dow5HKoFPk/nkRlzHpjpkVEev4loz1mZRmy/MEcz1sLCmqcA/MUMxDTATFduoWKrg7EkSzt0xq8acFGFJCFdoZUu6PWZhhm+EowTZxHHadcVW3XvTbn3skTv1pY/fpz/67EP6/U/dp1//8O360IPX664bt2nn1g3auGZMIzygOXrxOQs4eIgflg6k/JBY2AG5ch5tTRGBxrUZWAZqcEc46J6LYxkbBgqIAZ9x7I8wacetWlNIlzsCOsZVXxXQKazcf2rMvHKp6tr/SsiIS3tbSrXSkL4I6RAfAa9f3apVkd0T1DVrkHesMcdOjmuV+YTKWJXsioNXVLV1TD3+BehodXQK2sGyIZdWOoSKhL4YIHWJ5hAWL9dlbhkGbu9lsGx6CWrgfQnde4nw6YpKE4o3fq/8nW2HbdvBxT4X8WTqLJfxxXEu5jtLyy+K16l+FY5o59QZvleci8x8LDuXZWwjw7LkkpQna0BZ09kHQTJcS1tccyA3YYR9V26HU4y9r2V9rq++YI5yD9i8cY12sUH4wJ6r9LFHb9Vvfvwe/f5n7tXvfOJufe59t+rxe3br1l07tHXzBu49o0Tm4lfqPaCQLwI+ENPNlwG2sELTFkF6ybSNJMgQV0auVdxfUino0t4nmB9iJAMeZe3YFhQd5MdywDhmYBf4uU6AOHAK3xPIGPj6Ra7vDab7S438n4Qd4bnFf6+u3w+NjfS4LwbW0onT5/XMKwf16t4jmp6dzzjqE5T7WIjNAegwcO8PoCBbYsNgFTuPN+T/ZrxL1125hZgNbhTKh9trMtKE5hcW9daRM3rm1UM6eOw89/xG4TVVo5EIXY/fRx+6VffftlNrV41oaYm86Bp0TUg9Bt9z/Lzw8xeP6e+++5K++a8v6NU33ta58Un2Leqzjf1meU47yxxf5SXft374kv7xB8/K/zphnE21kBSOxWKOjTS6/qrL9P77b9Kdt1yldWt6kvNSt8+bZVBtPh5AMkwvMQFNFlYwWkg5Q0RIQCikjAkWZMYIsaxwYHifr1HEsUTPPZjOE0GjOe7pJzkubx44ov0Hjmt8YkplqWiEY6foaX5sraa2XanJu+7W9EMPafqq3ZofXa8mRhRqFBEiLLE8iuAVu5IgYYPItBT8MIawya6IkH/EqKw/KS1H0P9F2394WXJd557gt+PezPIWqIIrAAUPVKFgCh4UDUASoEiJchQp92a9tWb+rVkza72Z7tevjaa71eqR3pP0ZEgCJOG9NwWgUD69z3vm9+0Tce/NrCyQ0nSfPPvsvb9tzj4nIm5Exi1DqxqCvTxjcmcIQFIw4kNHoFvgnMfL9qEfuhNXjJE9wdmofNwLUkD2kTlklxAZCoRuGRXJo+S56+pVGwHGnKN0AkGE5xwMJBrAfO5JmNS5VY0R564e57GPV4NFtaHZx0oaUSwnlTZfURWUDY1UOOdklJAoevI2X6p4sgZGKXXRsDNa7chI+jAYS91yHm8Eus8v24J8njF9yCNOylxfwWonrocBvx8MuM5Xp6c1/epbmvrli1r64ku+C1iTfQfkIKXU1Y/Cr1ZyXrKoiYZnzP6QJiaQeRbv98DhvZ69+CJjaYl3B3NaWlzk+l9XNptMqTCQm81CaLttplY169Tk1GbM5FBz07hsPSkDUsrBy9kEJT4aRllGUmt1cCtWtjHTRq16eHSeoY3aLZu8l7Z/NRUFPyOfMhR9fIdKbmCM1KEERh+q/2cIG/JbCXGPagttmXzypeyhOgULqyQkU9Q9wYV9SpnzW953kzCrbbjI1KobZLuNKAgL3Ma9Ub+y4+uQnJxtRvVFkcRMICLpkFq3vHBcd0ljlp8f/oFuUtsi96LgALWYc1ozhQcTc7XmITNs6gDLrovJO6hyb1hLEcw+RqIedS06oXLnM2TSuJ9cbtHy8oouTc9qZm4u3/Q3PJiYSK+IUK/X0wQvArdt26bJyUn12w+GBhtdIbci36gi+ChnwwoQogbLS5o/dUrnn3tRUy+9oZXZS+wAH97CDx8UFyF/OFl2LsITs9m6yXvRzYeRaEFpkZDkyUQzZNkFoEoAyIzKhiywiPCoYUMvIJ3uD9xAcZWYZFPqOYgS8MZAt6K0c5Ct28Vrcc2iOZf1iMCtjUNCFQy3Ao9KAEjkR5XQNJSRsvvcyD1CS184SSQnBCDbSE7dZyKC7SIdwUVeGbJ1U2II7sh4c0MI9Yjxw0eDf7QkGrAiQELJvT4EK3JW4PY6ETw1hMrr3JabIdbFhvwjidwKqRICXTQigAbUJvWaCa1P7tL89Uc09ehDugBN33hUy9v2ap1fCnpBADfHeb7l/vLMjN778Jwbsy8gAAAQAElEQVQ++vS8Lk4vapWHswGZKI7SCyUPZFVtAwGXIkhCR1A0CGGiCnhRlStHVm2YyAfK+WCXiqJ7XzviUS//lB038h0ToTtvPqRnnzjOC8H79cyjt+muowflP/3V6w1IMch8PsZBXD2fCmk5rqxvdXXAjbjqgPL8oagxADu2T/AL005eDE6wb+RyDlbH1E6Jhzv+aixgCUVUQlCSpLCZ4fML83r1vdP5pwaXmDvPR6LUtj4P7If27eKF5h4+L/pc2yKWYGLV9LWwIr37yVm98PonOkMuVy6a8wxYTxLggM/UAi0ureuzc7P6xVun9T//09v6j//5Zf3VP7+pF984pfMX5vglRSrkjsZzIJOrq1mBYiKf8xchAOUIbl5xpWuNxisNYHDcgBEKxDG1fwAiVlxu2MgQYYN1qJWTGeb8aSDXGRF4F/WoZ+dko8P7d+rYLYf11MO36Q+eOqE/efZ+/eS7J/SH37lX337iVp2857BuPMyLwF0T8gOZ5x7wS16BmCm7KzCRWg1DgLpWmJhMtYUigrqr5iWZfB2YHC/MtrL1ZlXFYNhEyYnXk8d7hZEu560WyY4mC3CbhiSmZ1KHbKaIUETgUfuwftSISNs4Bpw9IpLngBwx0iNGMglkLck45BoEz9h2iLBHVSIC84hQqoGx2yNWpECP8IhAjxjJtgON9VBEoJskjyYlpmxsEVuc1RFeuX2SPKTX0ESoQVP1tdk5zKXgx6OylW6e1iGi2m0MBpPATJ2vsYgwpPBJkLGey0RQ2yMCCY8x2MfMhKF2x0J2MdUIKcKS1wSKHBEKaYxKlVvQOYvw30BGKta6iTTqZHVKdSNy1O0z1OxnpePItidRO+qVu2Og3Dv4BscxPSIopyWcAsp+xfz1evO6068dImqkcS/L1JpUVPfCWNYjjg3G4hCIrjYcdGOPCGwQcATcZBnyKcAJiuTMMLrnD3jXPZMx6xEjS0So/mAJIUNgjHK1AeI4PxcOeInlz7oe9oN7t3NvvFpfP+nPyeO8HLxf/+63T+iPnrpH3+ULk5N3XqOj1+3V/l2TmugHWZwN4v5QGu4PUESID0jKr3VHhGQSDRFv+bOwivjQjbHzLLcocaKNeX15P5YbHsUoA6pHE6JE/iJ7S0KWGgW1WI4ImG3QgBwSOnkKv1xzk/Zn/elz0/rrf3pV/8+/fE7/6W9e1vOvfKgz56e1sjLQxalFvfj2KT33OtjFWSprJHpxIPF5AwYt3PcFmRdy+/nj8FV7dP89R3mxdkQH9m4TC8QjKIBOXaJdmFnSS9zvX//wjGa4F6s3QX0NWzTgvrVdj99/m57kxezh/dtVqJ93EcwmfIJntEY+lS+S4xdvfKG//PtX9M+/eEvnz09JTNPPv23UU9NEUq9p5L9R4PrOspafvvS+/u6nr+v9U+e0vG6fnuRAku7ZOaFjtx7WI8eP8iXkPvFrirrfQViIRiQxFVRkLKJqahG5GRsnbOFNjEYRrX/yuh5ASRwvp5SbBRMyfoV9N/mvDV/i+Lz3yRm988EXOnt2Wsur62RuKKXRam+n5g5eq0t336upJx7R3G235/NraXgyaOfG0zOR2J05KCciFAEpJDiDRFYpJKhwcRe4wMJ54AJTsTUUUQnVkNyAwJEQ6GJ18sELIAQ63vSqC7skO6q2ED/YBUYHtCKFRi2CrK6jRUe2wvlUWkfQTnR1yBExikBX6lFrEhy/AjmBzTmFFagUEDoic9hXRMCNi4YokEqklBsgczhnYGvYP/PWoohOMzKiQMy0wwI8MWQD5HxpRyYJk2GjN84H1n2WIIpiIbqvY9Xmc8G+sgN4ri1Nzkw68lhKwodPEJ6P1zRYW9LKl1/q0vMv6dJLL2vt0gXxS0NG5kBRuItwufRBgpLn6jUNz5x95e/9/Qn5mp3o9bneemp6PWJC64N1+U8Lzs7zYnBlWQM+B6RQbSxQJiVi1MSUiXq+4ol1efP6TD4P03lDBmcZUYTlNoenK5FbOAoJCZ8IuCAKGObWWHMs9oAE5V6mr7IMkTcpJMyQBYLwsUOoKAJsjBwiIM9nst+IRGI6x7OG4EjP4pPbhg95PRoyz/gUJH/uqWs4hFxFVo5bIcEYdX6X8RBhyoZoThSsjiRCtsGESG9iGIGW3c5MDGNMpA4AVWhHFxitvInlblUsyG+qk1fMmUysqgJj4wivUvr4wODjzRX5lC0kAEZJHk1lKFkzVUTZCqMJ1vaq2S/naQ/QxiRYmceepjawMkzpW7XLxmr2eJlpBLA2f2j8Gi+maT2oxWU6xvWYarLWjrK2tp7/UOgU3yQsLi6BSA03pIjgA6HJC98vBP0y0DyJD4IGe0g5l0/ywnGs5Fk43qXwQbSm5QvnNf3aG5r6xSta/PJzDdaXOby8FOShZD2LUzbnslCMQZ1uzGTdmVO2gk89DqlQBxoOxVIRI4No1EGpGJHpBYv3gyLIUECkiOD6Kwq5RfKIaGPMsZHH66weYm8i/VLHNywkVamB0clRKmqFHGKfRCQ7pK7ZZBKu3Rx+YLPdeuBPInpARtUhDgErqYsHkQHk3AP2t+R87HV6eWcLD3xF2fAjsMZhJzNwUYYgZafWAoW9HNZSYOTzi9EdDTzwCXxJpYggNaDNyYpAMncKOOUxwF4KAz3SEEjukZoYQ02Ocm4k0dLaTGhp+x7N3HRUU489pukHT2r62qNaaHZpbdBj/tDqyjovu5f18ekpvfXBGZ06Pa35xTXxPpAsXus6Ny9uf+1ecHKqcHMr7BICOWpxHsMRFqCAcm+NQe7WgS0m+RjIAAv0Wk1CZkLsHBPkjMFn756deuCem/XM43fpiRNH8q/GTPCwXLxe9rKw9pSJzE4xxTWXgjrQ8tKK5heWtc4306J2oxjk+7LPh23berru0B4dvmq7JvtFucbuZRL5RaGk9GzyEEH1nhOyLUHRSFiYc9b//tHHZ/UeL1hnF1YxMKO3sUo81Id275zUQda1bXKC7Bh4sBDHUtHTetPX6UsLeuGNj/XW+19ogWPiP+nY53OlP9FTn5eKwQW0sLKqT76c1vNvntb/+tMP9N/8zWv6H/7+Df30xU/16Rcz8p8OLOQTuYMpXBsse7CQiECuRIVS6mJfUpP9TbIL67IMU20siHMBb/yQWYXdUDA7vlJiIO4pJ8w5y1zWna94gk53KnL1MO7eNqGbrjmgh08c1fe/cUw/euYB/fiZ+/TDp+7Ws1+7XU88cJNuu+EA+7id49YXW8L0RQwiHUQScawEBJFWshnBa8GkCHzoQEOntLWAo02pksPusC26k3SwJ+E8EhgiIwYEL3ZDgmqR/Yaktg64u2PMk8iR/PKhS1trJwVxnbzZ27ipmz3tTmBKhQE5ZyMPGlvq9VjaRPhtQOxvasFujuTgnrc1bWA51wakVQgcnyKPRWdKG4N1O5ksX0ahiBiiETUL5YB55qKKoHa9GiV81bVW9hpKh8Ezcw4ojksjQPrDZcLW9oy3X6uzuekRsdGvM49zxw51cmzQ00AO8mQJOSS4ccCFM4Q5xx0SlIiVG7ntY/HfSq7NtFW8cdNWtnHMPiZjrtZkeVhnKqOhiHWwhgj4CGaLOX9zTYAdR8w+riN7Pkeb0t4NztlRYtXD/gU9ueMtQy5F9lf1S4ZoX5uT0OlsNSixvndaz1x86FA1tvRsB/yQEsexpq9nL7efjODjXru293X44G7dc/PV+vqDN+uH37xLP3n2Xv2EL1F+5+t36PEHbtTd2A4f2KltvUbifudbpqJR3jMoNpCZKjulJWcjlSQmB8l6Mbpe5xjexykzPbDJ99zkUhg0STIziVbNBIHmOjBYM25KzILvuRS6vr6m4pqRPfci98i3Pr6gv/7pu/oPf/2i/u//86/03//nV/Wzlz/Wy+99qV+9+Zne++isFpfWJBeRuQrPtVIOrS4ViXoHgzXt2NHT7Uev0QPHjurodfu5xwQW7O4QJWppZU3vfXZRL3AP/uzcnNbVyLiI3zm5rruPXqUn779Ft15/QBPctwmTmN8+vl+J+WZ5Nnntgy/1tz9/W7946T1NzSxIvFwQ924/nyhrIyKDC+Gh4HcQHye/THzxzU/08lundGl2hWykV8itx03U58Dx267XrUeu1g6ec5yrRLULv0JEYXM9hcZaegAGPkpypYF3Jd+mSyhb8Yhc8HPqCHwK/sTDmHLAqQGhg9KNOqiKhucXV/XBFxf12vuf69PT5zU9v8LLGvs0Wutv1/zeq3XpzuOaffJJzR07obldh7QWfRyYmHFAZUyPVPJwhhoJIExFtIDo1CYwr1tt8/xAigg1kNyIoUuEOZNoPs/yfEf2dI7DjFZwC0WYUG00Cw/Fg4IfViuz7hopqQi4JKUPSQPIvXiDUexf7GLQVLxaAMsQLsTT8acEmYDFYYXZ6tWG6o/gxJKQUW7hAQISRvbP/pATmdJAftUWOBkyJTIUpIiQm6EuvyO9d7IJkLMDFwS6odwuZEC7KlOgO0dEVN1OuT50O/pAqJXRMz8xwt+unHR0zxTkZL+6PTOH7JPnPVe0r7H1tTUNFhe08O77mvr5c5p/9x0N5uel/IxhAtLU3CX3J+Tc4CSKCPX4DJ3o9dTv99RrqY/egDc9ft9So9XVNd4lzPO7yKL8V4pdhliT2kYakVZiYBYJrqJsdTaOSQeARoQiIOTacQ6BVZIbukyWL6Munx1MlzlkaEQoIsaMzNPW4Qxjhlas9vEICW2YA1mjZs1kJOwHOYPgJssm0Tqu1qbx5vymMazWRxQ9wJOQlfWjpYxhvPvEM41jzou7PK95F2fccuvfHSe1rTEPB1mAXJBpDEqUYdRjJHaS5+jkyu1kqlodx72QfXLBqq2OGyJctO0daDndALIzbCw0rZuHkj72rdu6wZ5zlDHIsn1NaiOrrK9sjjNtcsoPgk1YqvY1pUJhuet52MfQ1tgyH8wUt/aI4PCuD5T/2/DUlObn+IaRD4geF3jThJKQ+xMTmpicVPefi/jG32saPgJCpOCDybUwB7X7g8s3U5PRVT50Zt9/Txd+9kvNvf+hBiuLWbv/Ga1avL2AVFuYkYqklmQ9iYkiLFVfz5MODEZb09C/E2yzXGfB2YoZ5By2m3I+hAgG5m/gSHiHIkIM9FCotkCKaJTcIz50jCApRMrDUxbV8wnfYrvPI+SIYARtea4uJD6V5cYRMgP2jlZRRARzKySnoVy2cugpN24RZiwLCYdMiZdBy+aOT84QnYIvHaT2lHNQenCI4faGQtRVifIVEQrUcG3JGeg1PHJJgd6WIeGfMg5RzyYFPzKFaIEUEn64mKknQQ03qG1a3XFQs3fexUPU45q57wHNXHUDLwR3aq00eEkrvOw+d3FB7318Ru98+KXOXJjREjetomjrLnD21XcuNjKPDxyQXuyVhAIv5CxwGEWnL5qPZSnks8wa0mrVQlu3OnsBLDmQsmSEH4ZAtX37dl176KD8V6QO7NmmE3C4hAAAEABJREFUXsPxdHzuZYOLk7ZEviBaBdgdv+n5RZ3j2+iFJV7QtbiZz3u/KJzkYf2m6w7qliNXafeOfj0viI0gkx3hSmpATbCAvCbvp2UffB4wXPMaLx/PnJvWx59f0PTsEs8VJEm7Y6QeuXZM9rRrx6Qm+fyQgp9GwedGBHL0xDOy3uGl4i9f/0hfkMu1RoRYuhb5ReTjLy7pZ6+d0v/yj2/r//3/fUn/6W9f1t8//77e++Ri/mmFAQ/M0Z9QeI/YE8Eb5xf5TSQKMKnVI+RW0IVcUEyWEelouDByfKxaoqr2mHFEZMKS3ecAaVImTMF8CnuYDIOiJ26V86yJgbZNNDq8f7fuveOInv7aMf3h9x7Un37/If0E/rvfOq5vPHRUd996tQ4d3Knt7GGPD8sBn8uDfAIOBblIK38zWLlkjIOqYaP0iETTFowRIdjotLEPpGxDITUPEfgj2JLk45t7AUg3ZpfqBTDebRjXU7Yn5MDUGcbyoVEedgvj1Oayq/e8M1k2dfoGXp0TGmZ0HpPRjtvPekfoEUSYOmyMYx5qeCF7MUHdiPS0G0LuegR20xgeEZ255dZx8B4ngpxHyngC7dDqLWtPVI2ni7ARcgqiklHYcK+Qh+cKMp7Ee8TZ3fEmy19FJHa5EaHY4FevGcwVZY4U8Ev+/+/Q5RlOwC4wR12fQdP4JGPVDWM3+4z7j8n2NxnqeCeP68auRNTWmSJCEdGpV+ZjPhGxISaIMsE2dK/fNATH5k1ss55gOzBHK40YkxjmaA4x5zcNAYSI2FAfkBQcE8hctPHdzj+9BmZznodjxsQ8QIZJTYrIe0KkJFqVXEfhc7HXNNq7a5tuvm6fTh67Qc88ead+/J379RfP3qc/+s5xPfvE7Xr0+A26+dr92suLRO5+PIsUsjlVSMQXxApYMIWHCiGmPQfDQ6HauU67rc16g/ucIJSIUANF66nkAYPUSNaber9wDmf2fhd/1psM+osp5MJ9mNuiLvBi7L3PpvWPL36s/8g98T/89Qv6q398Sy/4pdkcz9dNTw1zUhYHgRk8lUbNqu8dfe4r1x/cqwfvuUXHb79We3ZNpJPtGUgCv0w4c2me3J/pNb5UnfFNm/2yT09ruv7ANj167Ebdd8d12rW9x+EsaprI+V2Cl7e0uq73T13U3z/3jn724ju6NOcXgn3JRlPpacDafAsv6EWevSgG5AIcqKcvL87pDV6mnTs/o/VByPU3TTrye0lPN3Fsb+XZZh/PTqDCQRQhZ8rdDcTsrcAHl/c5/RSKsJc5SaNRQQckPCR3SF1DrrEA9lNqkuVSJIUsRoSyJabElpfX9PnZab3xwRf64NQZXnIuan1dzNNTiW1a3rlHl266RZcefUzz992nxQPX8AXqpBwcEQpJDWODLE+FLMuBwR05FJaSPLWvE+9XhwZ2Vog9E6Ahtj1a3rHqoTEfPJjDQLUFIhQsgYKMlTKoAfYTzUXkflcfESEaIWpFuaWOUNIfwb0ELmGp0lBE8GTM0e7+yA+sOteRFCmEPQKR/A6V9SRJGQOKLRTqWgEv6J6jEhYwRjpIgWWvQkZ6YL0JI9vikIiqMKZpNFTEfkwFXHWl0smqzSo1VpPPWcPUAXN87h2ycEhd4tqyvch/YnVQ1nkROK3ZV1/Xxed/qaXPPpVWV+TSxHmPu1Lh4vJUwVAg0SJCfr7uNQ0v//vq9ftqeo16vR4E50Wh51zyXyOem9PS4pL8pwdFfEQoIiS6yX6V6sip465ha/2sWzTfksgZXcJNDs68CZLsD4kWkHWzLWk8QTrbaxys8tBks6nNbzHzpx7yjxhFC0itrC2aM8cGe+Blgrn7HChFFjtyTD3SHbKR+5Qcy1CNXZ6ssUJ1vMyzwp2/J6sIn0cInjjrJS4iFBHKI2rHDEonoPTkRoGOi5IY7A/DIePyAws94SFHIKBkPhJ3ZyapMq4OwkVdiwhFQDKBhpBMRd4QV2NS2yKtake1rcBbIsi1ZZGgsif5ZVJt9gxEX57miHSjsA19ZJVFchRog8tlCo72MdUgShnLPdwbsE62LxQRrLkkdWkDwQSrnZvu8sqKpqdnNAOt8MJEjjPh0UTDxd/LX+onJyc0MdHXJBd+r2nspmicLRQS81Aa94KC4l9eCw9r/rBZ+uIzXfzFC7r04utanr6Eo/iQCqhIeQwjx9QCmXiYIhDwyI7s88CUJ5PXaoNdIB/TjM9MGGyH6FaYBg8c6MIdsoQJySMOlVknKII67MJiIogwhizsATVcBuY5XRglAz4Fn8CeuMAgoRuzTeSis1fUI9uZpBTZHsQKirCWRlUvYS8MISHliA9GelSEONKwNfi5W1HbQrK7aJjEyohDCghsc7evCUf8ZCbrnbdlUsok5g1L4bWQOZ1QRMNWbEMMeIEXgiNCgiLgqi3kH+XYgFvryKgcLKVd2Nd6E1rYc5Vmjh/XzGOPaeau45rfc0hLZZLHVB6uFFrg2/LPz8zqbb45f/+T87o07RdXqs0PLSTN8wnEW5Ey14NXktTuoY9BwT85vpd1/CiJbJK5oiE80E2SQjIV/JQNwOtpdTTQojXmLszjz5uIUMSIck/IG5C49hSNojsHJWRpam4p/yrvBda5vs4Ezk++UoIbc+F6G+jwVbt1z62Hdbj9Nwo9nyJI0EiC46vUkc2Zw5ApFBJUWJncBo1m55d09sKU/KcA1n3t48jMsktEqNc0UE/RcEyQS8OekKaQR2pw6+vspQW99M4XeuvDc5rhm/PlpeX8T2D+6YVP9Zf/8I7+u//9Nf2P/+V1/f3zH+rtDy9qZmGNOHKGf6mg7qJ2PikikCEFP4i5p6XKxZUXgcpugZTEXhor2G1Ihq2wd1xQljAP6jULNsSRWQ0uNWchsHTzcUL5OBZ8Sv5Ct6Z+rPEytpFfzD56/y36/rfu1Y+efVA/fvakfu+pe/X0w7fq/jsO68ihXdrFS9uJHtVlTv/GQBl0EEa5TNXWIdZcB5wYxtoNQYZKHVhLkaNcO4uSFe9HcnZWbYuwlwwPyeYip/BeItCd1xjisDsyiRwRoYjAxow4dv6ITgROTzv8St21b2GLiDZ3NUZEFTxaNiHnXHAO1mjOzTnHdWS/+Ha2JPQaSxIA56vkEYzuHTExgXJfvVmqLdecrt0e4JV6tXu0msQ1ZF1iIo1aRCjCxCxR45135DGSjJs6xGtJmfghb+U6JzkxRIQCvmXPPegs9mItqF28NsQGKpR7gAc2AAX+EaEIyDKElZEOxlh7zkVNLc+9rxYRrGzDwNSAnTOq4jFjEexn2PlNiRvE1vY0I3ecmdXJ3ruONtSB/4buvAARjkQY71tgEZf7jR+z8fDE2/zGU7cARYzyWDIBD7tXakpgzNe682wgwIhQREsO9Lzm2LwvsA3dJucYB60bN2Zu8jVh3p3eyfmcVOBlgrnnHHZEoQxG9wpYj4gMMWqKCLO8ILjFaOe2vg4d2KU7j16tJx84qt/9xt3yn7z+CS8If/ebd+lrD96ku28+oMP7JsT7QTVlXeHPaK+T8zVZzcg8roa5E4SD59oshqqdz3i1DQiJ6wJ7lVGzhyJCDQVGhFAk4Sc3czBEm3yOlcxJErDCc/SI1lknnc3zl3LT3PPf/ei8/svP39H/+o+v6G1e2vE9qJqe74vE05VJJc/gmYgW4TwTDLRzx6TuvOVaPXDXEV1/aK/63J8H7VrTH8c5XgK+8f4ZPf/apzp9fpY47tv4+L62Y0K67YYD3Ldu0GH2PHNjywkkNcztfGcuzOmnL3+kf/jFezp9dkbB81sEeXi5h5cUkoKB+ZTNcuOvH50SU6Mlvuw8c/YiX3xSA+uyu+CeziH+z1GuP7RPB/bsFNus8E+wD4EVZzMktpcglIJdQ8ppUMMpIRwcqzaeuqq/stU5I6NJmMHGCkOLApckhrSb225a5yBdYE/e++hLvfvxaZ3hhefSEv48Uw14hp2f3K2p627S9MOPav4Bnm+vu1nL/R2K6CminaFIIRqcaduaQawDC2uYQoKpNox4MhOjEm5yrCWK5vrS7qToDq9R1WekWwLDz8eYRx+86ehi34rzlk5nX9lDvI0yt2ewVu2psa50BxKyFIow2Y94hdwseQrXad37al7wtUuXo1hJwkqA7Z7HcQUooubrdCBPpAhmsH91Eho4kaX62288xvbU005QxuJPpH1ZbDJ1utwc5XyhCGTHKJinlUkj61KOwVgguaUvrpZJTgSj5zNWQJFhtaZWZo41x0EDHtTXVla1ePa8LvzyZU29/JrWLl1UgBcOIp0ctZOG7WWkJxJSNCH/KcHG7wF6PU1AfajhM6eJUETDZ8RA/v8J5hbmtLK6WnNo1IbpECL3zbYi32dxTh4FzARzJ7UU2tCMef2OGRpYozBEBCzEwP5o2DxH7g1Ilz4iFOjjNPRxPmxm+WUWvnZ22Y4vZDfHZayPIRlovfW03k7kVM6VPKNbn5TtVGxuybJJrV651+41mfsMMOpIdc3zWU5ecGnJmMmTmyybNsi4g3V7gagIsidZq9RUt6p89cjkX+lAcjZ05GJ/k/ERqlRzGAM7sfW/kjmD7XOlqkt6dNk6fsV0ncMYj8xQxpB/m5gXQYZGjnXYOq8Pku1beRoz2W5yBpPljurFG/nHe2dnZzU1Nc1N1/8LqNRremqaRgH1en1eBE7wTdyktk1MpNzr9dRrmupDwggPkDuyzz3PV3iYWbl4SVOvvqnzP38l/2HTZrDGgcCJXggs3ruUCYbTQTyitz3Cemm1EYswXvUIy52PeUfVbq1KdQxmUZKyFcvOUazamoIVaExGjAiwtlsE86UsciDyIMMS2/O6gCXuGNNQV9vyI63KzoU0PA9SH7Njy04emyKCD89EhKhAjByliJBUKeCV1LYCN8HGupH0IzZafJxXuZBNSaJZK/Bcrg+8nSC6InIUglopuWgNkinM8aMjYcgRNKpc0ItFqEKMPFAuH7y2/lXhxx7V7K13aHHnwfzfhSNCfuCanV/TZ1/O8JD8pT797ILml7kxkUPkq/tLHtHwZxzr9UjmerB5SSYhGwuF3EWLQIZ3PSIUwarggiepwWwKKSBBdDOhd0fX1/M6v5yscs3kTRmfiMClUq8Jccmp4UVREz3wnhiScFMwxRJr/PzslE5fWNDK2oByizKXhCsyuXfvntS9t1+vu2+9Trt3b5dEBeQT13lEH7XNC45Se0hML7cwzgEJFGOrfIkwNzevZb4ZBAb16JyhCAjENZQSSBQJJlmuFGq0tN7ow9NTeoEXg79640v9zXMf6L/929f03/z1K/qf/u4NfpH4SG99ckkzPDQPqFNNTxGNnKHeCKWgmGCDIkB9gGGyLOFS2Ad+meLKTFjBj2RzRM0TatQQL1UbUUhoodqSD5ALeEuJ4VmA6c6HUclLYf/XybqmnRPSdQe26747r9G3n7hbv/+d+/XHvAz8w6eP6dknbtPjx6/RnTfs0QH/D6qX44QAABAASURBVMvtv39F0XJzrog6UWMOpWaeZK9KTKm0VTXl3PZWN3OpFXN9RmqEcRFRuX6z5gnHPIex1DWUx+xVHLN08fhXm8daj6XLqPW/kseV8LEZL0tpYENcO4fxramwS2OWMiZbtL4hocGObOxk8630zcGb9TYmWQ55qrhsf4Y467+ZnMTB48ejkzub7Vck6kn/zTVfMeDfaGCeK9XjqTFz8f0bc/9mYZ4iN/5K7rkPVzL+JvjlPjnn5fBGpJt3q/3pbBsj/nXaWBE+38ZUtmNcI+2mGnxoQPnAzDEHR8TGKyrxHGy00HHLmyjQI0INQkQOckNSv9fknx688dp9evCu6/Wdx27XH3/nhP70+w/qD75zn55+/HY9cPe1fEmzX/u4L07y2dswV2Q9oWSigZVUwFDVyaVdiucFC+4fEY2kUAspm5WOAAKfCPtAtXAhKSJHPNrO/hWeCdhYcQOT/KLQOi8wI+X6Ge7/mGtuYUUXpxbyi9BCfqeVgh6MkVzkNwV2SldDvdceOqD77jmqu245xBdWEyr4RIT805BknXk+/fKSfvbyB/lPfCzyglAO5lkiqGX/7m26i2eJo0eu0uQEL/F4sTDghu840SKClwOreu3dL/RfnntHH/IsVppJ+VnDcwRz4Eb3vkH4S1jMx+7jrpXt0MLiohYWFlWYA+9aSo7SDt7wHubF5IF9O9TnWPr8DMnZxqjqHpUtFBFSkA0qqjyQA9nzWlbgw7ojIkWFhCg383xZgGJZ2LIk/CsvStwKi+jM3qeZuQV98tk5vfPBZ/ri3MX8a99sq0rpa2nbTs0cuk6zJ/jC+9FHNHfjrVoAG/C8VmpCZqQ7oSlFCyYUeqj+NHDU7OE6kqwGA/UxunvP7EqZ6VEMGkjuweccKF0tbtEkN9eVZAUivVWkzKc2pnLnGlQRvEBWCNF4i4i0yCOytmj2CHBnTJcivEHoOXGCqs0YYK4VniYvGGuEjQQj+5cra7i0uayF0sX2jsaASKzGe587UyiqBVNElfP0tggmsCIrdnOkV9LJXPoU0VlLhdM7y8bQEG9YoMG5q7ZlFk+EI26cV+IpuCStLy9p/qNPdeG5FzT3znsaLCzIM3vdhfkK1z6A5Nwtmfma6PUaPl97vA/oqT85wfUGb/rq5buBUBPKdwvz5Fzkel1dXWfurBwukZ5hcydIpopX78tluYgK1zQbHF25NMqi2sZiKvBrRvbrcg9PtCmz8xq+3Pk3RjZlHNubX5/4Mo/Lkl25jMtix129rnYXf5OUvm+OhyMH4QEf9fyQdGJTHrpRCRGBv5KUrR5IeyRxEvtDz7LN1dtS3S/jjqgcHKGUPJ3rTOQvHRV74uMeDPhWJ8tW4FkJxlIpOh0eYIFbBGhIMMI9l8n1VA5ohRMeZ+ZE0MZGcALmkBOhIzG2vVOIt5iEX3JcyNxNg9b14mu4U5IXxkrd2ovaKrEIWdRaNODGvrC4xMPEtGbn5vLtfvgDhQnpapomL/KJ/gQXv6nPB0GAhyIgkaalLAyM0uVvIgrCOi8KZj/4SOd/+ivNvf2B1hbntcYHjanEQK4p2NxCDqGFyMdQwBCzB7hzFY5DAkxUCIiITm2DUI1jLPZBxcBoTWQJSDScPDo+pAiqqJBq65TABhJkMYQfkvDm0BoQMsR8ohXqq3UyX4GwwvLYFNvQBZGO6kSLqhVyYQdwerCUqowpWlXRpNTpDvM2RRtRyBGBBkkNaJP+rqSAmRvI+hECDxhjwExCFq16FiC6ErRgovIIMiBTGqaAChQSo2iWcGOPkEiSNRaWQ1zgE/jYnhy5ARMUSaJyOytbk6OwVBJ3mpX+pBavvVkzjzymCw8+rKkjt2p+cp+WBj0NSqOl5YEuTS3ro08u8KB1Rl/wrfTSGvOrYdrAx3IoG1NZMhXLUMUtgMLqbhAzwGIdRx9nsR7bYFJ1hYcKQDHAfDKhY1ARzTJUEm8UESQ2YWvzer9UQvmDPTCxbDUM/iWn1ziukQJqepJzkbyJ4GXoQKfPzeijL6Y1l//GX4gDAQ1aNlCfMP+7QY+euEn+a8o99HzAJj4Cf/RgH+W86HTmIIUrQokIS4khqPAZMuBbb8qvmEcUdkKUpaXVgeb4ht9/jdumSpHMdv8CQ1U6P72mn75yipeBr+g//PXL+v/8w5v655c+1vunpjS9uM5DTI98HMMBoQTmZwy/GEQEZQQgBM7UVWasMgLRBFtgIW2C1CJjAzmCirt9R7d/BBaShAkARnydpPA5JgPwIH/ROuoAWlMZLEuxqp07err5+r167MSN+p1vHteffe+k/i/8QvpjXgY+8/BNOnnHYd1yeJf24ddjKgKVKZlLzM1M5NGGZjeJsTXaX22LAO/klmfCTnZe5PTKAcV9TI4YKYXknsZkt6RxO4B9YMNebCfOe+a5044+lFtP486b/i0WEfL9gE0GKYTYA5EeEYx054JZi2A0obvb22ZQq0kRaKbUGOwADee3DIyXxilzgZvDht26YzvAem4rQimB6CzVGmEZA2hFGPMCh9PTUuo6nRMR9Cu6HTLIPhacPxQxIjaNPsqJwnbi2/k4FJkgJWnrFlFz2pq1IZCFse0BN8G6nuUxEErqgGwJBhPMHSPVURbZkO0UETAIO+hot1oco5LUtegEWUqyL2jKQ+7jwfLRuzUgZv5uns289c689rWesaxrnHuetINbTmprYHEZnxhOyfEbj+/kiFAENOYXrQzLbl/nTMUDuexjsaOIGOUZlzsHuNcKU3gYI+fvbGNw7tNQt0POW6M9JoENfcaECFvZPdtbKlwfYy6ITgrDtXVH2dRbF9c4soTsHxFAMSajtt1hxQO673E7tvV06MBO3X3L1frGAzfr9795j/7s2fv1o2/fq2f4YuahY9fr6JH92r9vuyZ6BPJ8OuDtTOHznVUo+Iw37yjYndJNwLoigpmqNcIyHqQpRAqyq897ROEut4jq142B0TkDoz8/LauQk2DLvteaxD1X/vum8LKeWaU2lxw8IAayGAmIFpXyuUEasK76pwRv0IP33Kzrr94j79OAe6raGMsXphf1wpuf6fnXPtaZ/M/AeECgnsHaGk8IazrEC7jbjhyS/wYCK9Ya9WQKfBqmXOcl4akvp/XPL3+sV949rYVlwN4Ey7J3TyoQmeT6k8hPjUX4GYcPEAfkS7MHjoXvEyVlUrAPovW4ie7ZtV27tm9TkMN1FHjNxXwFX/IwqthIXHDfDr9kJacU/DQjcizPQnUebMzncBMLkFIwK/mcjxmFnniRWx43BHPH2JTE/F7TgPxzi2vyHr398Zf65Itzmp5fEttIRT0t9nZo6lpeDB47oeVHHtfCTXfysnCX1Ewo2OAmCnN7bYVZzGH0KME6KiGAqGNy8/llIthqtRVyhNUcwCoHVUQro9DtRKgl5kytDl5nERjze71GrbMroNYsST5+qinlFkVtPttDni5JzoVRboUtNwUKGPV6PhRFGENi3qJOti8YtgDzeiMsCQ0KZXOOiEjMs7tuZqUezMwhbEjoxYwaqm+kRgQ+ESHH2KNYjmrckBtjC+MrRaAVRwW5Tc4Vqi0UCKRmPoSqWZCIC+JcJ4okcji3AyxDxgLeiJw48nHAKM72Ik57+XNjwBf6qzNTmn3lLV18/iUtfvG5ytqqA+qckcEMCMyJQG9kMaJRr9dTr4Hg/X5f3e8nTdMoODcL1/4S7xdm52bzDw34mT2LIMuwt6nD9UPdeku3vgI4DMI5A0uLYNtgtzEUERaSOim5fSEfEy8weXoxdDHYbSOJKrEdFNfNmHlE6/wRC3Lm6mLhdALb+qxA9jFpmITgDR1/ckVs4UA8CTd4y37jJMeZcDMOy+5Yk7Exaj2lMUxu9jVZ3oK83mGM7cQ35hvJW8aChqDlaA8cIEGMV+guzTRmdvhXFDXmOSY6qFW72I4D25qzeDCBSVWwzaRNrVoNWuo8LBvr9MIFbX0LGpt/wwElBX2LgBFUEE2wrTt7Wu1kom90ssW0Ee20gr+tK8vLmp6eTlrxTb7XqOGCzgPMRd3jgu9P9DUxOaEJeL/XV48PgAZbsHcROebSEDO981poVla18sVpXfzFS5p68TWtXrqg4EEreBgJbneFItIXbv8uSRRQOs7AwTlkBXHYmTPwTjgHLMUZ4eA5MnQmROFvCgaToY7yIgVnIo9Q65HxkW5emyVTAjnYwZSKCFS2zglTRO5kwt1QZIdghEKKiCQkZYsc5ZULW9YFN9y0vK4yPZTbB95FhUL2E82ySew5sApYQQg1dSSOjiwo5OZ8JT3RMBo1FVThJZp1TEhKxLpoEZ1kxVW2mYDpgLVnfSSsVYhqNMzDax8FH8KKngZQNKFoGokX0ys79mnh6J2aeuIJnT35iKauu0VzE/u0oon8K8MziwN9cWFJ73w6pfc/Pavzl+a0OmCfgqxhbnJdohXmkUK1YWbVBaUkVrxnIAAElCSvZpwcg0HmEWQaUiOmlBqiA4IH67BjMUdXj6HpSUkN/j31kfPGiq3XNKJLIVpgD9nWn+ipwV6iAW/Ae3DsjK7lHGt+86PzOn1hkZfz1A1efE3BIwKXogN7d+iJe2/Skw/cpENXb1fT8MiASdgjGtW6a6wUAk4aIhTWADYKbZ/sa/fO7Zrk88EYkJiEHvKfYJhdXNalmQXlP0sg5sl9hXOMcy95Qukx58pa0TsfndXfP/eunnv1FA/H05rlbe56kA67l1B4eE/iYcOHhqPKZy9V0TmyOCqnd4glSlREqCE+mpB/hE6XInsdkF2LcXPRLPu68bloEhN6DtLIsaIF62madQUkP26VVW3rr+vQwUkdv/UqPfPwLfrxt+/Tn3zvfv3Rd+7Vd5+4Qw8fv1633rBXB/duY88aslA8HUERAQkKeb6kzgaS+hjvjmtC3UAOiw4zRTiXEVMr21Asm8Ctw7bsufGbHMiZCDyizdEF45+2Vh+3DmV8LJvY1taT1YHTU+94Kt3AXPROq3wLx/H5L9sjJzDV6OE4jNlkyxpbr6FPq4u5x+3jcuciGTXpsmZ003RDn8vmGlos2Opoy5toU0J7dh6WTZ3+63j6ssZf58eRwyW94aO+ZajBy11HQZ20aR0d/Btxx5o2O3vucWyzbtuG2lDohv9V5Lm3yr1VEvuZtrI5T4e3ch71Vu5MX8nHfcfmyTxtYETkWdqqQxZDCcEKfna0CFK7sSpJyBEja4TlGLvE2cwKqTYrSMCMhLe6lS1odC3zKU0MnZhNjgaBnCkilLODZWwo76F7d08q//TgPUf0vd+6Rz/57gn96TPH9fvfuEPffOB6nbjtoK7lM3znJIHRftmT96t638oXMej1viBFhGoL5KGE3AikXh65C1STn7v4EOPDQRpF4BVg9Ah84EJH9EcM8V5vW4eDfA+F/Kxsb6+tI25JjnZ4coKlxqI9EUhasPZ6oeuv2a8Hjx/V7Uevzj9lx3uqnM+5hN/yypre/fis/vnyR+uQAAAQAElEQVTFD3ieOq9V7tFi3jJY48XCmno96eoDu3XD4f08A0xK4dmcvaghHlXTM8t66e0v9fyrn8j/WUjT54XgQDSs9vGzBIHRkloeEYgQegOJhfX7ob289Nu9cxv5pbqlXhfEvvTJtZ2Xvz0XlvG4gLN7RA9U+P2DBwaVhtimaAe+N167Xzddd0A7kRvmCXIMiRx0nKkjGmFOQkuxqOaHKQEZkVK2k0atAJZWzf1FztycX+vkXuQt4OmLc3rzk7N8qTul6blVra2RJCa02N+l8weu0dl7jmvqySc1fde9mtl1QMv97VrrTYhDqT75G4iIHJ3bsucMzrkAZcocAyGJoUkZAUtEeASRgppCUuSPNjYnZa1m3tvqE/iAkANByQxZMazgR0lqW5AjItjEFoChjfnYAzM+pMDqbg/zlrBFG2EeERhCETU20IYdLGWSRa4vlD/GOU+YKc2AkrGQZBq3jcsS5lBEKJsZFIpUc0jRE6pFkZ2DGJtcJWI1BjaDeCYmIUl1EA1ja8BTFecIpCLKj4R8fnHIZcUmo56ncO3m8Wb+gb9UgGttRUvnT+vS87/S1Asv83v6lC8RNVwHCnsrWzAmMQS4r++mCfX6PfWT+vAJ+fcT672mR3hwDq9pfmFec/OzWllZUWHOiFD9EVziNGBwd7Umy5dTtURrqFpVKpZjDiO08+p4tVxhpLa0UF/yTcNY6lp362c8IscNEZ7T1IERIVOnd3zoE87RoWKOcd2yScM2jOuQMfPltmo0bupCkue6L0MxXY51SMfV1jw6U2whoQ90d2A5RTuRpJJLMakNlhsxZpeR8wHWHK2CPuq2+ByqvMPT04NpCI4rHRjqfjpEIGrbRpsvo2gtZp3svCYwM2hYDS50DGN9w1px7hzAO7Hz9j52NMRagUgWzkhcGd9Ly06UPAX8alBdATGp2pZC2tf4lmBmdk4XLl3SwtKSvA3BxR6BH7xn6jWa6Ptih/KFYKMG3H7Cj1Iku7dyfvsmGdLa9Iwuvf62zv/8BS2c+owXBKvyXynoqnERhQ8pc1LkB5FPnLo2EJKnLwOiRi0UYWLXbUtDId56Sc15nLco0BlJ4L1IFSQ7WPo5F4A9YbhEpbCmKjNqQyupZYpSHf2AlmA3ANuuNj+fhvQa59owV0/s9knFYAYVWSQAOJCDkIIMY4xEqm7Z6whwdsAikrvtphrjXLbL89lscu1QA5b7A1Y8P2EhEHjBDpxJIsCsgFepKCKMyGNBKkiRVKoWsOytjs3JMr6UPG7+QOlRubldu3tjAyb8C+feys79muOFoP9Xtgsn7tPcVYe1yAOT1+Qb3Ozcsk7zjfT7PMR+8vl5HkaXtMqDll+eFUn5wAsvzue8BYVOCSAIw+7Kirwsf5Ob5zROhXPVckm5KPcTuYY1Cn6Ue0XVBA9a3ZYdPKTu4FrqpTOewSNcoOGnlkcED3fB9RXqN6Ee/sG1pmwl8V7PNjLiK9tMtkcwhiJC3ofX3z+tdz65oMWldfYX07BO4SNNkOfWG/bp24/dpUfvPar9OyfUY4PyRi4RQy6ZvEzvsGiBUlkEe4QqHmj9zbz/c5R9e3apoWZlXAgXrfIZc+bCrL68MKNlfsEgSgO/2Mu9HJCPB3VqGzD3gCf1hRVpan5dC8viFVsPeyAwv2NMvAwsvEQ0yTlawjG7SndcVJuLQIpocv/IhlZdUwAozpEKsWoJnK7wTx5TJEwRwRQI+CMyUtu6FNS0nT294ardevCuG/TMk8d4EfiQ/vy3H9EPn75X33rsDt17x3W6FrtfokY4j9gL4klXXLdqCxhWZkZIHB9Ed8JgBHjE5jgT6sZeHYdYRCgixECHq7aUyMOiZLmjat00tvEdGhEZ0+lD3uZL3TKCKzYhZkyNDFSTmJ41tr6A6DkydFES0yXl4DBoy7XnMdSGhithkdQZnNnxppzQ83uSzsEyZD8ClaTa7JoxqJHkEYE+klDopKihNpgSK2DF0hYElL2kT/jDsF2T5631psNwiAh8Y6iPBGM+m9jjEbi1RA6SbLR5wo2IVFOqa7W+Tqs119lKB1buXCa0TOEB+TfpEaGIkOhJoqUO0HGgf213hd5P82Gs8+Uk5B6BSK3esjz+Xo8Jq3shNgnFOU1DP7ANsvVxch7TZmxcb+WuBKvjsnVRw5B3cgJS+jKH1yya9YhQREstBht1bDiM9DEpgrhOH5MjwCGbWpZncO6HQSjGCDFPGdsjgukiIQ+u1WTEZNl4EmtJztDhHQeSHKCucR3g73u6CU07Jnu69uBO3Xv7tXrqsTv1+0+d0J8884D+6OkT+u4jd/By8Bpdc3CPtvcbhe89xNO7hKSPJM+ZtWMxAhMGRYTcbJOQERhZK7Mj5/kgGkmdAwlbGhCrDyNu3CdzB33PXEcybwlPAOIQHJrzpGBJY0OKEWTEvHvnpI7ddoMeuPuIDu3fUeMlNQ0i90Tfk89OLeoXb3yiX735iaZml0So/KxV1ldVeJmwrS9eCu7KLxn7BBJGhoCU99tV9uzUmSn9ihwfnTqv9TVM0dT7nstXeDKZyckVqsw8wCFVKjzLTfBZ6JeQB/fuzmcl0WyFsUekwneNvGsMPFLwIrCu1XtbANhm4aIBhfahozdcrWe+flLPfuNB3XnLddq1Y5K8LKqBoueENe/AebhHERyQaJmThIVZqhObSnf9Ue2MbQev/p1eCDHIFIXcHEAYz6vSxelFvXfqjN4/dTa/TB3wIrbH/L3S0/LufZq//U4tPfG4Vo/fp/U9h7XWbFNEyD8khSvJsmjOHtRpvfNJOWOUvojKFjkqwgL1CU43y/ox22SIkunFJqiIQWLwfM5vf+s4gWKXW0aiCxdjgWxeySOWFrNUEZydBgonQfX+WQ58DVmHLEK5XnjXU29TEayIcHLMofDo/YHLGn7RcrmlzoBcR8n56vpUm+NNxDVQ7kFIniYUckv/KqrirtcZI/PVggJXMDqLRa49lBklB0qyLmS7KZtz1Qweo8W4FBT+cW1QQYaxBZbE9TjQYG1dg4UlzX3woS4+90stvveBxPuArNcnZZAMSp14mQoj8zdc872mUa/pVeJzss/vag16NI0arnVCtcrLQP9NRP9V4tU1fwg4XsPm6kmJbm/TVmL1yH1BbL1wpFtJCkWEGMSobHXBuceEqWBPnsaxwSA2mcZgiyH/WBJSJTYxZbX+IXWiNre0tWCVPbaA54VcZqj+wCTnDdE8QHSUtlsJRauZkcIMzCgEQE9MzlUlpTyuq212dhGt6vUldbo5aSMY8PU1YMiEyrEWBmuQARjdUknLyAqciHI0biryqbuRgJROEiyS1DpyLwBEoSC6Ijbau+J9cqlt9kiRsOQ52KOSAmADodA5e9yhkoTXb9QLXrmn1KbNhK3rvriSABzjKYf+YF03bkob4FAmd8pg7pnLiZjcB8qice8dkJnS3wMUEbldfhF48dKU/O+BOUevaYQJCvV6jfq9niYnJjSR1Fefl4MNPj76OLnLzfN5R1Mmv6DB6rJmPzulc3z7MP3mOxoszSs4iNyXuSGXnL8OrqVmiCAwk9ShoozgEbYh24TYSiKpfBYNdWsodNmGq6Q6ys0b4lwm65ioQBxoyD0BC3JDM0tK2QMUwZCTSF5Xt8mGVbDJJFrnpBHiGtRWTUBg8XELMJPAhqSQVUxSENPGyg1DBKDlTeQSggCTTZFDjJAAMMHcffw5KhYVEUk+PpEIFpYBjFZyq3CgGFS6Y2HZg4kzxkORgh+PolmO8ChQeMrw1IxBYKgI2TnVODpNXyt7rtLMnXdploehqTuOaQ59pfTl03HATWaOb6M/Pz2t93kheOrzS5qbX82XSiV6LIP6RTGSIoJBQoCUazAkgUuKqBxJbtaogOgaLwC6IgKyBxSSfShWHQWF9Xixt2MidPSaffraA7fokWM36Or927JmD8HNM/iWN5oeCbyWHjCyJNLnYB6qzXKv16iBgtzpZFDBD/XxkMvjNt/MDfTxF+f10luf6vSFefYhSGCSGvsnSbt39PXg3dfp+791HH4DD8QN+zFQ0/TsKJIO1x1qW4NEPIc5r+NtPATccM1+3XLzYR3Yv1M97HiIRISH5hZX9Am1fHn2Eg8ga8yPhRdohVrFSz4hyzJV8ngi57WTuY8a3nQebexb1sk74PwbqCBXspcJNxXs0sD1WYKbqeOiMuQQ60RGlNqY7vqzjpetYpBdXYvl8NoIMpcb12IPw+7tPd14eJ8ePXETLwBPyP+D8J9+76R+5+vH9Mj9R3TbkQM6sHsbn6WN6mcF9RLrFA35zDdTawYOiN4BLLFFyBVDwiN7RCQfHwqxJmMj60gyrlRJbiVlC1tTxJUdunnU+bTcEd5jDlxNmgAi3C4RCKjV7jpMHA0Y5duSJsvjFNHGpcfmwcEt1gW16pARH0GOjoYGcZ6VSpg5Ysxf1LW83omJwAjlOZLnUnp2bsTUNdgUDodyj+DGsOJbcrtIg+xeGIrITDwzZXJrkn0iWlmSpQiP2tAiQhEmiQxQ5epaux9hHT8zJqOcspHSYIh1OQYdjyzdqtdiDqyIkH+U9RoZJ6ICHR/G2oFqfM1tuRrasUuMalsl12IaxVS81dOXoeues5PFhMj2h2WPCEVAnqulypyPeRQSdsGSRKtpEGzvqHKf40lYuxC7JzkxuJzPfDOBF9NmHD3C2RDGekTFutxe15Bam91tN08ybkIxbvJxH8Z1OLUOsVbGlD1jnMOUiFhSW0vr61iNtYgY+gxhsJQzYUp5vTnWVJE6RoRIkBSBrLYh2tfUIrgBtorP/VaEFUX7054KLN33ksKzrrRv1zbdduNBPf7AUX3/G/fqJ8/erx/zgvCZx+/QyXtuyD9ZuHt7n5dGAw2cgHu8xig6mfoi/FlvYsZWpgBFWIdQwmQdXqDakWxA8ZpaEY3e7m0909DdiWcRGvq1QstcZWsDwdfnl4wg7961S0euOaSr9u3SRBPcuxv1uZ/7Hj7R72mFF3pv8zz1s1c/1Oe82Bv4P8DIB/g1jhM7wBu+7fgfIH7Xzm05F9XLrTCH659fWNWHn53Xmx9+poszc4qgjryXE896/Jnomor3SKGIILwRAvl6kizXFZcy0E7eQt547VU6dHAv9QZ24RoKSQ5d58XhwuKq5pZXtOZamSOjzYm37Dx+Tjp8iOeyx47rB0/fpx9++4R++NQDeoDjfGD/pPpOSEwxF41C+UQgvKBUsqlRsBcB5h6KCAtJodjAU2EgLaMUYXtJbrG0hnUmvTS7rPc+Pad3P/5S587PaHl5TZx0GsSkFnbs1vSNRzX38EnN3n+/5q++VosT27ROkkbyjinYvYioHCxMqUuNOQRUe8pFLERuqRJvmVJgMaQgo0whKR0tSGqZ3EhlJsAU7Wd7UiLqmpdc6iQJ2cXCyMsrASFHxMiaolUT5mF3YPEAAosIRYQY3HOJaHLruBBwNSRfSykAAKNbQzGDEoNvhy+QlQAAEABJREFU6ICeQiRCZOfwtyAaa+tEYXdpESC44CiB5SRDrGSNdRAN384HrZ4jxlLJUNneQsqGQrdoVvLctWSSBp4YkZlYbuERfACta3VmWjNvvJV/WnD59GmJ67+QpJAfd0Uw0oFqR44IRRPq9Ro+O3pJvV4PHeLzsOkF9ibnWV5e5veyeS0vLfPovy6XIUXLAhEZBoQsWml9qmhHltIqsM4xiEP13np/TExo9yRMw+70thmICEWERSlZSf/Mozp1RBqqkk5Vp7LWF4mAihLk7pgxihhZRxJx9k0aya7AWnDeuE6vpcMK8xf8K3WoQLWpVQ8bRvONuVCvc48hW4uu24TVGYUcCjRtGEXzEWjgG3p13QC1G9lh4x7jsu05ZU600bJRU3po1DaZvU0jYyeNnCzlTB5MnYs5CzbbWPTWGe3nXOa/luxoah1TzIPSArDNpQBd3of1afMuKJtzpuBhlDHnAypjUV7VyuqKZmZm6l8b5i1+E03eLOR5uMgbLuhev19fCML9grABT7vIynw+Yb1f5qjM4o6Nm/7KpQu69NLLfMC8qJUL53DjQyBv0uucjwMuKKoowG2gWYvmh1a6Oh2EG/4Intes1Yp1ApmxRS2ZpIjK/eHqE9a+uNbIFIqd1HpJKaHZVr0kMBBRJVRH66bOpcrkAgj8YYzW8YfRWa9lpK4msqExBmTbQARVkhBbXEKG0pmB2tg1AGKwhJoc65xeZY2TG+5q5zMaHN/Oz1z+0JFjqnPmRTQS4OH41IWmUQPPtFlLjPBWss05ctFWHO0YalWnw0PtT7SB6UMkXNhcHmcM34L2tbLvsKaP3auZxx/Xpdvv1tzOA1oaTPiepZXVdU3PrOijz6f09oendfrsDJjPJHLJyViZHwapVzSfq57S62shUPtKEbYoWwQY4UZMBiNCYQEyLy7SCLzAnbv47C1ragar2r+nr3tvPyz/SbH/24+e0J//7iN65PgN2ruzTwYpoq9oJlSaPkoPvR7PIiGrbZ6pioHY5xrs96LaC56QXzQVavBZIeb3X22amV7Qi69/qlffO8eLufXq7zROIuKRe8iH9m3Xkw/czC9Bx6j1kHZOksH7hd294Gs+pLDEKrnGC2u8et8OnbjriO6+5VrtIbh+G++o4PgMdPbCrD749LwuXJpVIYaBvqbCLxSFeQbtyz2cpe4FIX4BbuLpQcLPVHhIsU/Br4ANObLtrmxQCv5FERRaUjSskrhF8ChiG6sRH1RxtCU+dLAi28/USFw3TdMo4JmCuQq196hv745J3XbTVXriwdv1w2/frz/57Yf1h9+5T999/E49eMd1uu6qXexnn7nITnAhv2iew/ODisJkvXCuukbKwaN2QqqQHvbC3UhU2eIGMkyCSH8syKRFqN35q+TRRnMooK6Pyx1Gvoisdpgu4nLHYf5x2ybZs5qcumaoY+r42jZat1GTUXOTZZPlShEbc1TUo3F8NyREt6kle1QxFBFV3GocD2vzdd4bTG2sXbbCbQ5t3EtjHV1egrOYOo+WX+5YDVfCq5WRXC4O6TfunX+XmxTDE+GKSWLM4gCrLWaWuSwY30hboxt9rHVZLQ8pQQ+mFnVCX+St+lXMru1VhlvN4bHiQG23nh+5re7rOKnTr8Rz3a3RckctNGTec9MQ+GrBNQ6vP7uOxbrWiFBE2NIScuvj2Bb8tSznaOOGzl3ezTgOEbFxXnTg2sf9W3m8Fss533jMmExmHu+i5to0hvjBt02bVufrji0mMH/qwjiZ7TfgvkKUdm6b0A2Hd+vksRv12791j/7k+yehh/W737w3Xxjecv0B7eHlYBPcxwYQ94QIIrlHBKQx4k4j5f0jFBFMxrVPIZYadHPA2l2Ea4Fcp224cloVYpXE7d0mqAAoORKCZH91rVUi0SbRzq8Yix7PSUUfnjqnX7zyod5+/6wWFpfVw7OHe4NwfmpBz79+Sq+/dxqbnyGC+zbP79z/xL3fNNkL7dmxTdsmCKB+338LOXzc1tFn55f0wWfn8ovBlZVV6uXZbH09udg3++GG7k5+aiuQghcJUfVAHrDwKKu6ev8u3XzDYe3bu9Oz5E4FEq6y98rqmi7y7HNxZoEvR9cTK8zjuThZVLhvD6h/357tevT+O/TUY3fpxG1X6eRdh/V7Tx3Xj777gB7ni7xrr9qu7b01NfjL8czhCgvF5n0c7nzGglkqCakYgocVjbcAHeou2Ep4cAyEmCPYOsLswgp7d16vf/i5Tn15SQu8GBxgKBylhe27dPH6mzT1wEnNn3xYs4du1OLkDhWfa+ThEDJbgaKWyU6xo+hSRKg27Ja9FoEVo/WaSMgqcbnmlMcG4ohwVAuiDeOR01La0TmNta4tS2Q4UWpYCtR2RDoVeEttN9lmHpk7rJraeuypMUu1RyKZKKpHrgnZx9ZzRFjRWCuKCEWLlJZv1g1nLm4GnS2IKlDOx1DsBEVL9pftEqOttiibpQBVkijWe2deqdrACLNMiRhwy1EZRSnMmlbZ4i3GHZnucxnA+gAvB/h8Lr4m19a08vmXmnr+Bc2+8YYGs9OY8aS3j65OBwEEzOlSbBRco6Yev8v0+ADpNY0auLEG2XyN/PNzc7wYnNMqnwWe11lIRabaLZskjyYmUNesKy1qmxGTl9JC4yLpS/qnT+uQcrdxYBGBjz89ULKXHEdDDEVLbN9QZ4IxGXGjEeA36Zm1OubUHN+qjY1pGNO3EO1i2sKksbo8m2krtytjXcTWExhtHBxsZXY2VRZMyBFYkkDx9kXgZSKODlinmMvNgr0sd2Ssyj7RAzHJuZkrIPekUeZ6nBzKRoSpjYPVHp7HDq1KAiDGEValnCEzWydV7m2uByBjouYYHzFljLH0AbCbyZiYaVSkJNajro3LYITyoc5YuzKHfVLAITvG1OHoFjtSRlhjxmrWOr9c+08H+k8JLi4tKppQXsBcvE2Eek2jHi8CJycnNTEJTUyo1+upaSJ/wRXNx0PkzpQ1vQbEqpEGi/Oaeesdnf/ZLzX/0SfsGQ8D9rUzgYHsDeqOgmHR6mVpDfLGgWWPHEVoJcw+FkbDuSyAmbmEiLBYybhV8jk+3a1jbdkYhPMwtsgibuy/x+JBdayREW3FVWWdWMGUumVCLJsAXXNEqDGhwyRnxO5zigSKQMnOIKjV7Sb0CLA2tdoWEaLL1SC1aGURkfOF2oYQEaK3AMlIHq0mBestjEhFwxYRWarMhWwOGzq0gtfRhdmcZF/bOQBBbFJiKSkixCA3iw1qTwzNpFavOqKZB09q6rHHNH3zHVrYtk/LpSceTbW8ti7/GzXvfXIuXwievzDPt8NkITSL9YZ7bamDI3s062qUJ0ywDhGRkEMjQlYKPBTqWkp2gCxHsPMWcOhx093Fi7Uj/FLxtRM36yffe1A//u0TeurRm3hZdJt+/1sndOLOa+ufyuOc5KJS05uQTNGTyMWg4Ee0gLJTsE1chproNeIyAzYIw8k2JGkgbEUD9ubDT8/qZy+8rw8/v8S+hJrGUUFm6mUsIfkl45FDO/WtR47qB984pgd4ON67XeThmmV9uLkDiNOzqPDZUdZWeVhe1eF92/Tw8Zv19Ufu0h03HeQXg4b3atRERNNrtLi0qvc/vaC3PzqjmblF5g/yDMgzwAORvRK/iPl4BIi3Q376YF5XWLAV+6AXSF4cD+kFLEwEFvyDVO4Fn4hQRFhNirDsmlBTloyIWGUrqjAo3TkETwwuhIKf5xFzTjRFB/fu0LHbrtN3Hr9LP3rmAf357zysP3zmPn3r0dvBD+vwgZ25Fz6PRU3O6VSksWoGBakrKaSIqIR/V1porG1QVH27mI7LuzZamdrm+VsRo1cDA7C0kYhnfo6ySNlSKPDNwrGZO58pIi22JlkzpeIB+8b8gGBDH8soEQyY3CNCEYFYKSJaHSh71OJTRqQm19KqySLwSWk0uI7UhoI25HWI122zSW1LjDmYCQSLZZwj6hwg4KMeEZk3IgDrfnbHE0BGKw/kEQ3z29hS8QXayWPcc5paiPRZZXJjEeSFLI8TaJ0Tm+OTCqOpc0T2fpp8rAO9mqKyLUfbTKwCVpw/04YQIXOTkEULiN4ypGEnLOU0OdjzX4Gyts7G6oeBjlNm8BJSilJ1KsStmwWRbktEKCLEoK6Ne3VyRODCcYV3U6a/dVMqDK4Llt14Rwkoc4Rqc+6C3dxYBGNLSNpMjrKvYyybvBf2s9yRj6GpW3OVW2uQwQGuc5xac8ccY+p0h3RycuokE/vsMZGh7DhTReu4IZ5Yo7kOy+N1IOeawLsYc2OOMflPwOTmWBmjCDzpY1CKCeVQa40IRUAKtqgoAs5B9dXU8OHtF13XXrVbD951nZ598k798fdO6t99/xH9wXfu5355m+45epUOHdim7ROOW2cOCDEiMldECIEeUJPEQI/ENWzMzbx2h9Va0laqjHvuY3uvY2vSzYPldGVw3SSX0j+ZXerxIJXzmwr2JhpNzS3z0u8j/Xd//Qv9v/63X+pvfv6e3uFZapZ79cz8il774Ev94tUPdPb8HMl68ktTHiyoaVCJ+3OPXJOTPTUN935gZWMyZqZcTc0u8kLrgqZm5l2WPL/40k/cS0UsiYiwP8wdh/BzEE8xUiiiUTHx8nX3ttA9t1wn/0/H25FzT/D3ui17vpm5JZ0+N6VLU/P8nsNTIl/QFubzDC6v8Ayxa8eEHrj7Zn37yWM6dushvszsa/v2vm69cT8vge/Qj56+T/5fqW/n+O7a0VdE1DIlISlbi5klAZrDsns+5UCogzBGhCJCDJIqj6jcekSITkAN9Li4vKrPeCH41kef66NTZzWzsJTfn4pn4MX+Dk0dvk7Tx+/T7EOPauam2zTLi8F19isk9SB2j7GQN9T9iJMmQAPEMuJwzpS7wqNqwq8IFwiRjsGA9SQ+D1PPAcfK8aqyVYhp8S5kr4QikskNs5ly/QRaL6kYBoA5KiHUAmlIFnCA0YEdLbhqy4ltQa0miUQ+ZzpVtNZDHadQUHcjAR4ScREBq6SuhYWazXV6XxMawlXLusHMq3eLZ40YrJqsM4/92EQxId0GRIOI+fmnyJ+sNSQUdc115BzkSQx7RKiB0j+N1csv8AfMub60oIV3P9TUcy9o4RN+d+flndqW7uQQk+DKiESuiFBEqOk1Sb1eT71+o17TqIF6vco958rKimZ5MTi/uJDXp7HMq7YF3AQbduuQ1+ulG0eVybJzJPdAYeP3CFFXRxFEtIRkbyUnxudCAh7sYy6p4kURkcSgJI014n28TQU4OiIGMcsznsTgnCbXaVIGMNBTziA7Ijg3rHYwC2ZJHDvsFg3ndOTodNdjvCPPZUrccSaMJQMRxruxDdQa2+Rc8QAo5PD5GRTeQIDu4WED4ZobkeDlZmxlFJ5OdSiVjcYOGM/RyS1vWcZYNqXylUPr1eVP3w1KIr9uyIgctvbcypSYp/eGp9LGWm9FdfLQ7oChwqlOEEsAABAASURBVDEYkzPG9lCk3A5dDtTE25ABd86lxSVNz8xoZnaWC3OQFy5u2SOCi7mn+teG++rzcrDPt4C+sCPqqRBF1NDK7ayGOLAqfIgsnDqlCz99XlMvv65VXhD626sBRXCLlj940pcU2cHV5nC8ZZ9cpjSJqfLEq7yKthTObch24iNCdLTx3tpLECwxJvc8EdRfk6HaUrDDi2hwtOpsFR2cCJSKBnZf2FVrR+ckW8EmKEQrUNsxp5SQFQumRBnAnLODGqDanSkUEUwEyWRL52lZighe6MEFl5Cxt2skUBFhVkm0tOFjHDUUjCOzFawwVm7BfnA6GJ34KhNXBUCRBV3kwQ6rHTtZsFXVY/WyVKk4P+IAr/Wmr6VrbtbUg49oyg8819+i+d5urfAwtDqQFpeLzl1c0Fvvn9G7H57mXF6SMp6JOAacHMr8VuWGkPWU9hxEBzbEJSE51hBU5MgitzweFoGKH2QJKC15PaySfBSEzX9yYP/uRvffcVh/8NQx/bvfOanffeoe3X3LVerx9Lx7z4Qef+AmfZ9fMG67cZ8m/I+YM4nXPWB+slB2fWnmKTFt6qFe0xOpJB5uC3OqXau5YzqKCM3x0P/imx/r5y99rDMXefnPuvyQWIgpyGUQ8udBn4S33HBA337idv3w6eN68oEbdOTqCb4p5+UfLwD9ErCsLqusLyvWl7SjP9DR6/bpqceO6Xe//aAeO36DDu6ZdAnUX6it8OBa9Nm5Wb301uf6+NR5rXDQomH2fKlX5M8BnKnC7sSwp9YrkSoPSrXlOgu7g0/hFxGl3PkUlRIQvnSWzehOzmRw7MKAJwi6x8xfFMjDYMtQKeROPlDhlxH/EjPRlw5dtUv3H7tR3//mCf3JDx7Rn/3wYf3+t4/rt07erLt4KXr13m3axl4S5OghhSWSFkgm9j9nSBljrcKCRJ1p03hrC0rI2VLYNOCTeQ1bNu8ybYoZzlt9hmEjoTV0bJSvQzoeMZbbsgnjEN001xBv/XD913fHXqGk3OM2Y3VhRvwZW/RyFuHzB2/6FtYhlEvBtwM2uKexs1Re52SkV+Ty0TlMI0urZUwr20j+Mc3IZeT7coZdZvlXAJvW50tnc7RdTMOzi0mrLiEqmwVTKv/KYTyuS/yVKRxg2sLJcLtxFrfwuOJZb9821OKQtsKGxi2Ey+a90pouc9wiWQtFbHZGvwxrnWGcPoxbdMK2QDdAEWNO4zJeuRdjycevP8zZt8LS4IF8w+zjcmszG6ecrwNQvjI3fhHD7GjuoYiwwEcxCfLomwOxDluq2XcL7jkAk3ymX7V/m47dclDffPhW/dHTD+jP+fz/8bMP6btP3qX77rpG1x3apR2TwTPXqgovocgmBb1hQCgkNSEqIhTqrh6lnGWoYmmjFq+NTyaVvN+5HtsLc9gx6j0UEQd6QSKSOBRk+5qBAzsoTTlb5HQD7v+XZlb01seX9L8/977+H//LL/Xf/u2r+ukrn3LfPqt/efnj/Ourq+uFKOZfW2POdVKtSQPujd0zCPfSAfog62TOoizB6uzCss5cmtPC0goghQCW/Ep3QM4BzrV3v/ATqmI3rFJD55khBvKz1ZFr9unhe2/VzdcdyL/eS0XkHIiU8tr8jPHl+Vl9cOqipmYXwGzjtw4/c5CjrK/JX+rdfvRaPfX4cZ28+4gO79+uiIbnFTFv6Jqr9+hrJ2/Rd792j+6/52a+ANwpqsAmhaWQEJRzIxdRAlrFkA2AMbnHIeFqL9mPw5/crqY04OA1mOSGUJKk1bWBzl6Yyy9X3//krC5NL2qV7RwUnpF7OzR18JBm7jmhmcee1KXb79Hs9t3yi0GnCY4Rpy/TeqaObKFWmBEYPfARFGnIGn0gKsIxV7YClmun6IJNSR6LNrTSeVWUrCkU4i1YrxFVCvKJXAVKUVkGou0o7sUYOpzRSNqHMnhxPOR8BY/C4LV4L1HpBatYT5EscexFs5+sq7aas/pYNtliv8DPlLoHkw3mJsJsh2V9uINaq8w236vRsHuUIkJuTjOstQ1RNeHbAuh0uyfGWV5dMHMpJu71p2CLk1rBLvROTR8CnMtzrq2va51rfOX8eU2/9JqmX35NqxcvqODjo2kf0SzD6ERmsiKX74+6XtOo1+uNUYMtFBgbXg4O8F9YWNDs7KyWVpY18MVLJvesp3CMIRZWhbBlM3WgHXHrzOSWsAWk2kZS1bcaa5atLCNstOYRViVmGJuvYnXMcqr4lWP8WscrVcjcX5n5NzR6/iusITOMT7+FXz2Xiz8dcacmOofBI/qGPo6RlYnzpELMA465y4+olNPG0PrmgbCxy5tOnDq2kyRvJNjSJW0o2clhngbkWrWRIUWkMc8o10VKjVME9iERhprzkat+rpE3a1DWblfhkzSeCDnzK6dirN2uSmdGfKxHhCIgKblnEC25J8UPNXt4tG8SigFkJRcfepBGLU0kWl1d0+z8vKampvhFfUW+UIML1uRYX9ATkxOahCYmJtTv99Q0PQUXe0SoEQ3OKMGLSUwK9wYuXrqkcy+9qnM/+5WWvzzDon0UOWb20ahRihxCpMRACap6wFsSHLKD/TXeSqCRlz0p0ADNM8GUIXILxLCQ3FKSJ+LYJbOVeKWHZylI1orc6miJSCsQkroNRmXZIG2yyLpEoxobMxsq87EZFlShIodEhLofEsktugGbxeKhlVPMCEsmW0siwShTYcw1aazZWmyVU7FzaYuIljfgoUiNSsfiC1iELY6qBJQrEhG2K+1Sx9PbGAI94UhH0ciBzVvlGxo7pby2hAQ+6G3X+pE7NfsEDzknT2rm8A1aim083vDwtj6Q/32Vs2dm9Pb7X+hjvj1dWOQh1WcmsfJk5IlgDmZyjwrKzOcKq1NtkSyicsFdE+GIFXPJwIQUMNy9CPbGVlP6OqhIfa6TGw7v17ceuUs/euY+Pf3YUV1zcKeDtMZDM892upaHzqcevl1PP3p7/hUlLi/JJ3+vlzzIP/BNmHwEZg9Gq4VCGp7w+r2iYDcoqrPABYYnXbS6n6HP2ad//NV7ev71z3VhmhenFBwR+OIUyiy+dvrkvfWG/Xr6sdv0x9+9Xz986jgP4Nfr5iN7de3BHbpm305eFO7R3bce1pMP36XffeYR/ei3T+qph2/UtVdtFylJWPisCGaQzl1a1K9e/0zPvf6xzk0t8JDQV4OF5cnnuW+EXkUhyrp5wT4k9th4NWPtdHidoSgwmuoxlWoNUl6bonkyO0ARkXYY86vKCtUGxxAR1N8oAl3KXzx2TvZ0w9V79ch9R/VDXoD+2e88pp/89kP6/jfu0iPHrtfR6/Zq784exz6IKNCoR4QayBaWpuBHUCmsoHX1ekNudUwpxdbBgcSQxiaowxHbPkIcONKc24tlNhh4gdqYcWZ0g8lA6+C9tWrK4zHm2NkimNfUxgxZ65uxHWg/KGOxmzsvGbzKStgjQvQuSp0SkkwsiE7mNkfmUW2dnH454EoyvNOhhZCRwBGGve4Z/iCdP1O4RJBR5xCOKdUzIrK2GFmUgNpmA+Rr0/h4jjKmkAYzjowap1LnUddaFx9fi+na2ro9aNV/FfMspvF8wznGMkWEIiI3y6UV1lAysCj9U8GOpjFybR3JrXNB9ueC7Etew3JDNjNFhCLGCBBVkTwUUanAUYSWV1DBbgp4hEdrJgD6SEJpe4T9WF6uYwi2wojZqyPnSSImOW5dLYi12wb5pPJ6O7JxPMZxQx3/oUxdlnOPHWSiALqlMbIXZzSxrAK86lW2d0eY6JG7JUYNW0QM5U6IGMMyd7X4mEaEIqgM3Hq1bD0O7fbHpasOUcEwTqh5HL1nSQZaighFjCjhdv7hHIqEa6xnkiLAUowqq/JQbRGW0kEWJ7hH7ufLrzuOHtDXeXH0e089yJdDj3EffEjPfuNePXTiZt10/X7t5n7Q8BIq53K4g5Ma8jRikI8tAqLnQDKjZnaOw+MgMNHAAJT3NGS7VXkgt/QELGIwkLyTE7hsqNYitTWtkOo89+iX3/lc/9s/vaH/9Lev6S//7lU999IHmprmd4Tg2USFn4GC55jCL/ImfqPXOi/aVldXtcZzGeUNlyw3gNW1dS0urmiNhx9PZ9jkGqgAcQAVWTcJp04rYq+gwhdz+3b19dC9t+jBE0e1d/ckW1KIq93PkFLw4nFNH3x2Ue9/ek7zS6tA+FCraIUnnX4z0I3XHdQ3Hjuuxx/089ce9XueQ16K7BrR5F8fn2x6WllZ0zLrGxAvBeunQuyWwzrpxRopGaiAwEIbWrFmB5Pl6qXK2pxVASO4Bigbuc19v+DXNl2YWpT/Vsx7H53W+Uvz1Fe0XhqtNts0v2+/pm6+TXMP8rx8Jy8Gd+7RKrWWzO0sJmsmy1Dm95wQqvA1FGHdZASOzihhF7tQ5EbtONOtGK7cI89dfo713uAuVNAahaAIstG1iQq685mnrQtJvMi4oZLGzOSBuQu8KAJHuv0EtyoLoqGTQQVRiQVjKBsB9k2bhSTS2ujicYvIQYKXLLIo/FMSErCyWVcgFsZIEqNonh+mqmIPMUlR1VVbmygiRAeDK9RuorqWuYCtpx9Dqh6oL+1wJpCwybipw5QWsXQOU3rL44DfPdZ547x46nNNP/+S5t/9QIPFRbxDERxzJPeIMBuS1eB8a3hP0ON3mV6/r+SWWwpswnGNF49zvIOYX5jnc8G/uxV12VxDJjWAr9KSylDSsBlXxVmXNYeYyw3FmQtysQxFhCICpPbuWLIJFfiq0WE+H9gpkihJG5tdRohnrpolU931itWRCOphVOSPGE0FbgItJuQCbtJYI3aoWTYNAQsEsDet5MqHFEFeDAFlR0+eA3H2NDMHG/ohJwwf7/WTdCtLW8C485YyC+1cnaaT7WtdFBgxVkYnd452MhFglp74kBYkNTgdTBrpI0lKeAPgTKot5xnTQYMAE2K7TVWqXp3F2IiqDT3zwekBufsS6+Q8Kcd80o6RzqxoCHSErkfFUbs5Og5EfcPLa5h6nRv6Ihf4pUtT+WLQ0zWN80Seq72mp4leXxNc0PknBJP31NiHfYwIyUT2DIAX7qQDEvFZotWlBc1++K7O/csvNfXex1pbX+KzjKqYt+CDu9zsby6RT8qxMJq8J85d5FGgGraIRsFPApGj5Hog5y+q0bngbrLkRdlaVqGgNpOIEpOxX9gDscYjcTIxYjNoFvhGKgVbCkYMEWudUshblZQNlqpbzCxWwVxzzoUsOyv4UY23D4V6RSEaPoU5Iz1KjgFcyV6uv8X9wZX5lH7DOaQxHZlgesVEKxA9f0mBC0tAorWmqqG4FnE8MNEDcodjo2wUZMbLuu2ANb6ooVY/QHgFg6bR0rbdmjt6ly499qguHjummQOHtaRtPLT18hvTufkVnfr8Ai8ET+nzzy5odZmEnLcDcvoczLxqWHLJWoMyvM8wPFQxCR74iGZeKmd07fZ1TKKZwIaWAG13cPVR+C6nAAAQAElEQVRh3x0ELo5PEz3t2T6hQwd280K9n0ERoYgQl5GaXuiWG6/Sdx+7S0/ee6MO7etzvNc0iEZew/o6+QqkUcvUKiJLS9i4psTDsilSJpprMTD5HMNdAyZcIt+bH5zR3/z0db349heamVtVH59+w0D3GgbEm/vF4E3X7Mk/+fYHvBj8ix8+pj/7wYP6g2fu1Q+/e1w/evZ+/cXvPKp//8OH9aOn79aj9xzSgb3b6nRsfkSox5xzCyt66c3T+tvn3tfbH5/jwbWvaPpiGpelOjVr9Df4xOVedsYi8nmAYfO3lA4q2JNsYn98juKRPQhxjvTD5o1MzDiUsnHkDIe7F/bLMT7/pHUNqGeQf8pjTbu2Bb9A7NdvPXybfvzsA/q//t4j+ovv3a/vP3mbTt59ja6/epd2bOsNj4frCbScJsJpsyTPI/CIUBbL6G7N3I7sBKIrg9EzBzEVGXpiqb3gYBrPJ/xFi6j+NadaVBJ4RLVprNU5KkDaKjBaNiHW3imbc4DTtSEzwHjesY3IXLX2FDcNjoKIt6FlFlkqOJLHzfERoYjAeoWObdw6iiebJ4GqvajyK+TZEi6gRDEHgg9nkuUrEd51SxyKU2V1RGWteFiFpc7g9BFjAFhOZL9h1ditD9djJ8hxJsQr9YhQRLTmlmeuFvoKZrdqrlIU4qvIWujIlFRdthqx51o6W+tchvV0hi34FXyoYKNzO4cZFYnFStroZZtJzmmSZI8Ij7qspe9l6BaA12MaM22ZcTyh/U1jMUPRuAmghjCiM4KMOtBIQbJuQqTbuyUXYxo/CJvXjJ4uRI73iBEasbU87u9rz9Rhlk2dviXv8rbFt1VX185WteFon6GSwghp0ySqsXiLG2ohxL75WYpgmz/nG+5xO3dM6IZrduuhu4/od752XH/+7En96Q8e1u88dUIP339UN92wT3t4kdXwIip8n+beUu8zPvtIzOy+Szhn1STvXvE9SeKZALSdMw8L90L7q20RgX+QjOpwRag9ZWGDLJt4NBANb3zsD+jOXLD8LForvFRblj7+bEb/9fkP9Vf/+Jre+eCs6p8SJJj7b/jGaqIWEgFKyyvrml9czi9q1xMHJik9yxaV5DNeqznOdUREXWPgATHS65OBuhYDlcGytveke269Xl9/+G7deuQqfj9xFpEZzpw+JjCduTivN/ii+POzU1pfowLWFDxXsWIci66+eh/382P6Ni8F7zhyoL1/O0/JZxLPvrKynC8V/4UXoi+89YnOTy/Kz6X2ouDMIxrZGbNwlTxOqHREj5VQ0gNnRIk1J5dbZLpIGxXCxfHABWbdQOR8nDredb5Y9v9MvKx3Pj3Pc9VpnTk/o6XlVa2uNVrsTWh2z17N3HSr5h54UDN3ntDcrgNa5/e5wsIaRXsEyOnpKSTAAtlzwrIHWGHfiqdPpMjrE06RugdytXakrLHaq0cocDIJCccqpmyRjNSChIlgCUsSkzINEFmpQW5g+fsiBu8VxRgdxWPPNM6BUH1IYR0iDH/mYnQPMNyIV0o+d+xtTLSA3AtWc1NhMNlW/QHcmZtKHY4WGVHnQ23rt90Ekj08Opm94dazZvCI4JwARCZ1LrVB7nogeO9yP9p4oFyLozxlzYWngXEjsm1YLJHbDmTjnCuQoAEX0RrPvyvrq1qemtbMa29o+hcvaPnLs9L6urqacmqUYiKbOaEyHnw2Nr2G3wN66nHuNU2jBiwi4JabzLO0vCS/FFxeXtGA31FqNdq6UbTXJiawnzfc3KSukV8mdmOIU5990wWZNMztNQ89ZCztDF4HbNSJ6ZQIexJHT8w2UypXGBzSmjqxC0/YOTtDApsHjPSKDoWRuglicSzXM4wbkD1PjaqjdVPVJMtei0mbGuFGWmZxI43FcGRbGzVs3MwuHEPrchnD5SuswpyUcRQcEVUfFkC0ZVM6sRctbz2HmjIyNN6smcYxThVOJyPktjR0KIqIJFtNaGb2ggfk+UvyqtXRQFG0fmgF6jq1W829Q+7g5Mw35CnX6gpyxqTRc7ZCstGcVmsEPpm7asvc8KZnpvKvDq/zzV6v1yjCFOr1evKLwO5PCU5O9Ln59tRruJCZl+taISkiR9XmvK20uqLFz0/pws9+qZkXX9Ng5hI32lDDw4Qp4HIj3g8J4jbntYT8Y0OlEmr3qwjXlBuEiNYAswiTHSJCISmiUSgIhuRWuceOCnAEmjskywolS5uHSl5Zbh2qwgNkRxMiE9FDEZFaKOBjxzrxAC1qRa5Z5PSSQm6MdKWDdSn4EW2UKdBqr27kGEIWTIVa7INMV5tDw4Y9ZYx0OztX4NeRzV6zuW3JGaIlGMcCzUbYSG9EGmUb2uxgEqZQBKRACSFyXhQFx1/RV2l6Ckj9bVrhIWb+jns1/fXf0pl7Tmhq3zVa6e3goaynpdWiizMr+ogHojff+1xfnJ3jISkkzk8SaNhC1FmpYswVXllJMCIUEWlqmsojKpdPPmQzvOWoYOwe5h2EmXhbnc68pB4RvPyK/Cuzz7/+sV5+8wstLKw6RM7e5/pqej300ORE6N5bDut7j93JLxXXai+/PEQMFNjJJrkAPLM72GTFPILXV0VrPCmuQyVpgLUlTlqWq2ikQQS+jWap45evndJf/dObevndLzW7SF3YcvlF8qW5xl19HWrAD+7ZrruPXqVvnLxJv/etY/oTXob96Q8e0I++d69+8I3b9MSJa3TbdTu0Y1ujdYJNMPIUXZpZ0gu8EPzrn76tF17/VPOLRU1/Uk3TiNTUySIsMK/rZHYVDcAFT1YFHlKqIPkY+HPSlBixamNELjIqfajfsHUnS84k0ZIMitZYIoJYxTroGrROjYVj0dMdNx7gF5Bb9ZPv3qd//4OT+uNnT+ibjx7Vsduu1lX7dnD8GjmUTMR5DEUDhcl6S8E8rhVOTxAXpZwDELXhRS+ZK9doJ0zuEaGIsLgFXY5nPJ4h/yC4Ex/mJmSZLEMd3nGXW6nWg0t+bhkbjzM+InzTYYQQVBWfj1XKsauvVVh3SnAS4NtqhKO3imM6U8otbhYRCgQT7LIeEWm3ITx0NErIXBUc2evcdjFV66YxXXLQcAKNWtaZwa3PyLRBqi6tj5lp3IP6ZRLVJR8Z7WqqCPYURkiq44Mn62gMj6ixrjnhqg7FVHNIqB0uA0a4TS35T7m0hi2Z5zTlQXBtnZdlU6dvxV23aczGmch1tMUetPXY1dZUPRhoyXWYWtU7Lo3lj9gY0GnOl/Wra4kA1WqMVsTSGH3F+mwaxlghzLWZELNXuHp53GzbVC4xtWLHmQCyGzUph4RSjKhARKTuOap14xgRQyBiJA/BMSGi2sdrHZrHihqfa+hLbIfXLBr9Ei0+QqDN3bFJaXC0j0kqnCdiXc5kUjam4LhZtK9k3SQ33IxmPmo1vmNbT9fxBdF9d1yrZ7if/+R7J/Xvf/ch/ejbx7h/HtE9N+/Tgf0TmuwXavW9Zp1MBeKel5/95q49fOtS8OMCnDvSjivuAet6RCgCAogIRinHHFQbMc6aBF5TAVK3sWD1wMS5pgH3blBs/pN9F2YWdO7CnBYWV1RvwzXOL0QchydxRa5vcWVF56bmNbuwTA7WQt5qdxnBM8KE9u3arm0TfvYRMY18r7QPiiT/KglFIkrMcmNxTRPNio7y8vWpk3fnnxSsX0LiEMQUZQueLeaWVvXWh2f08juf8gwyJzUYWfS6QqTStfu26/H7b9N3n7xX/s/fdu+cUIQqSWq4f6/yO9FHX0zpH375nv7xF+/q1Okpraw7uodfKPATY0ByCwYn4XnNoldQOTjTC1sESEuGjCU5BhOebS8KfsQxMBOD9zpEYx3tow3Pc0Wz82v68LOLev2jL/Tpl1Py89widS41k7q4+4BO33y7vnzoYV08fp+m9hzWYn+7BiRqnBNORkUg0C0PGEKRI0P2COtqUeSCDBYgef6HaoMX8FSQIxhQcBeuUNXDim2sBdBbBWLUpFaH5/kjRYTcMo+qLLBWSv+8twAUMdgZu5mpRRTRSVLwo04PSVCnFtHQGTN3lmGjDaY01KFzu0wbNxA7ruanjoFcfxHmIXlCm8xVBQ05QoV8NqhtFRG2SlKKDJlXNAR7+RpFy9SYlcTiMOep5tONarAzcrH7GhcvBtdXl7X0+WlNP/dLzb3yilanZ+TWNKopVFuBdcff8zUk7kWjfg/q93in0FPD73e9XgMPCM7vOX4RODc3r/mFeflPGlMSeRuJUcMWioAEeSLwgNzNTZbTFBJuTgOUSLu+KgNu7Lnwy21GTBlMhOcwIbJHOcLxcHyrXon5UNdY/HGyHC4SeWMPVBMM1w2p0ZUxrV2/pqW/fSKjLF2R2FuZtnLIPLGVZYhVl/a8RPHRGxpTIN75kwC8IXmEcBY2k22Y2FRGO7S4bIBCYUNLMLrd8gCN71Rp/YjBpe3GWnHIPHmlOjI1eSwPXRDygoVnBuc0oQ87Ma4h7S0Y1Gpq1WTOa2KW1D041cgPq3MNDSHZQRtbfugCJcefKLSN3TbXZAr2I+wExx3ICv4ozIAgrfGm3xfhRb4BWFxeVDTBC7+eGq5yU58LeLI/kX9t2P/BiF8QGo8ISgxJUQ+nc6ICyzcqVO6/hQ+NS7rw6is6//Nfaf6Lz/FdhyTfcLLW1FyXydlM3nkTMon8gQTTJle5MWVWYG4dxb11jZRTCYdH6q54NFvJh4NaS2bgIa1axb5F2NuxlYQp7IbNshPW+qgXm01Jlu1jheIzP7nq8cCIbJNjm1ZOnYQb8hNrHdYWIOoTjfkoIAJrGoGI9dg5FubHquENwEYAuiUoFB4L9ZhbsYie9cI5adIHM7NJEZ1TOwv+XpNdsUrCDkaXLNs/FXDRYHQE4jPIxo4GeSycr2ePpq/VnQc0f8cxTT/yqKaP3qGF3Qd58VVfOq2srOrS1ILe/+hLvfPhFzqP7Ic9RX0wzDWEZ+MYFs/npJbZu6Eu5f64FrB0z5WiiAYzFgqUYDS1ubAh0VPATg8pwnNAA0noA3JPzy7rV29+Lr8Ue+3981pZtTHNuBSuGXLgt3f3hE4eu15PP3qn7jp6QDvz3xcsKrmm4NiHsuEeRGLwITKT/zTbgOu5AuRvb+Y+x8JBbCxTUK8VKPq6NLumn71ySn/5X9/Sz1/9jD1cIk/hM0DyedkEfszla9rTbePz4OCebTpyeJdu41v1O288qFuv3atrDmzX7h3+3GDdol7CYFpeW9OnZ6b1Dy98qv/x797Uf/3VBzrPXgTfYBcnLHYMsWWUbcU0EEVAtiGzjsLbRR/Prn6vyfkz0G4YPCsMbcA+rUuOSyd082pU4BGMVY1WgwF4ds9j917TaN/ObbrzyNX65kN36o+++6D+4gcP6w+fOaEnTx7V7Tddpf38YoObg9XFoWzs7DvTbcKqyiWqCNdAuXDPL9TwYAILXCM8ImQfyRGtTO1p6gZ075FrMnVwcsdAjvR8Sfh7zfKco5Z+gQAAEABJREFUqi2CYwlZC/ARgeBvkwntip0MI5udoawngJEZ224A0cXAOICMKPYxoW3ujuhMEaGIEENSngtiT6Fhp+YNsnWIWSrcxVtL2YIpSBsIpoJcCeCy7jDJfhq1CqZuSyWPCeW2UwbnzwhzSEQoIsRQSbWBsLBSKaOFSyikDWSt5vVu4C7IADx9yR1RjxDZQDWKB9emZs+EPbQURAR+JiErmzVTKu3gGUyZJT39uWuiKnxsg7U9IhQRYkiytSO1Lc+jVh5nxpMAu5hQ/alzYdjQo2qds3lFcowIolMcDr62IsChnKvd13QIRvAI1mqyzeQs6BGBFDgJTkVp07AV7JlziLQCfmQkxgVC+AmKqLk4gVpHM2OBuZIRk11Jk67JAX0MIqpfRBhpCdZ2ZsszLetyILhl2Ki3uAHbTBGRNRiLCLOhnsrYEBEbbV0+cAwyRYSGbUyOCMXQwJ5aJj6PE9y1mAybIkIRELa6MFBkehdsQMHobtz7VEpFAkslWzdSHqPCjnH/mehLB/du07GjV+tbj97BF0kP5z3kR989oW89dGvih/Zu16Rr8U12ID76Qn7G9vsr1xwSs5nI7LRdDchZe1qtiNq51smFVFHg4rzcg5yr8ORtst0nQWKulURBvYIKv/wX32+ppfA84WcKP8N4WtIR6oqQ8KkxhWhgejBrw0PD4tKKTp+d0pkLs1pa4V6MrWCD8VxR5BeCN117SAf37FIDGB4Lm1V6rMGIKZAhx5UqlsGaYm1Zh/ZO6MkHbtVvPXKXbji8Rz27KeT1ZK0SX0wWfX52Rs+99qHe+/hMfeYK8rIXwWs0/2ch995xs5558r78j9H8XINVESGvNRqeM9eLzl6c1S9e+Uj/xLPLe5+eYz0kV4+5vEGmyBijSDLVBEYgapdyUERaiRXHWRWuJmQEavPhQMIofNjbBAJ7q3vKxPDy8eoIl/mldX12+hLPw5/r01NntTi7qN7KGr+LhVa379LcDUc099BDWjjxoGb3XKc1Xhj62dIFEa5hQ4lgGAMaoXteeIFcUOdS8LPMzilNDJapnpXbqmxkaC2pyvssmxGC3LbjgBEwdbg129PojACt7Bp8zMXkns+EleWEIgU8yEO4tZzKQsYgRPXCv6TE9qdcZzFWSECH4S472VZyPqto5I8IjVp1jog8ft2kgYPXWHV8iPM17jlVsOLPTHiNdXzGNPJVjVlTcD4ikcOlUfsog5HMjdX5mdGSlPPYWuT98l54moRVVDNgQTQuvAZc676uBthXFxY09+77mnruF1r+6EOV5SXl5wX+cjM34StiCyRaRKhpeur1GqgP9dCbStGgN/I1t8wXCjNzs1pcWtIavz8Uzm/VQuRGZZTIDoAVA6ahYGWMOjwCkEhiCEbuRnhiCUn2gwqkriHXaABk+zhtErHJMQ07WNYLd54i5k2i5tyTgmsBgeXo7Jtl64UBoiOkZ2EsKEkcXL8ATxnM3ZmSXKcB14BDAaQbkTqb2mbd1KrJiMs1pDI2DJO0GLnHlpRia0lmc5PSVwxFo6wjyQHFw2W00QdzuhlNAaDtnWpTC4m5qlpHXbF1wZwgm3zGI0eyJdMm569UR3NQ1shzU5oxL5XNB2oU9ZtJzg3RN/hnWsABDwv+z0UuTU/LLwZ9HvR6PQUXbcONvd9vNDHR08S2viYnJtXv99Xv+WJuZLvXEZyYodpce6mgCJf/x6KpD97XuZ/9UrNvv6cBHx7R9HD2RVJkVw/WfAJ6/qhgjqGNx8N2IBFplpRy2NO+5qZE0260fpIaN7XwkFWsjhWs0b6ArZesxVKS5+qckVm+hg7GwVIfk4ukiAQQ6Ba9GAwRjayGR/skaYvW1RNDWxCTexcVKs6JmCqyU+EC0vY0tHIyA5Ad7Y8zGmOB2Lmi5Ooafq6i4IQJBwQ8Uk4f65LPCYz0kUVuxPvgGXUeQ5YdZW6d13nqs6m93qRWdh3U1D28EHzsEc3yQnB++36tFDw4uZZXVnXu/Kze//C0PuSBb4YXTVJ3bjG1k3UUoiYPonnmSijgHlt/5k2NYvAGLGmPSE0eTenDQgqC9WpGQ7EcEYqG49qe6yJynU07c3GZF3Cf6L8896Y++HxK/gY6eEiXG+EcAkv57w1+7cRNevrkbbrpul3yfzxSWPMg7I1jepmbrDBfSP6TthMTRb1Yl3h4ZsCID7GUoIhQIJswiMufR+Oevry4or/75Uf5j4n/3fPv62Nq84N8w5N2r2EdQRzkz4t1vjVfJ6W3KtgDU15fFG87JlKDkvzS/KJeee+0/upf3tZ/+ptX9A+/eJ+5FjVoJqTo+ZIng6g7FKot49mrSASNPIWHgsI++aGk2BYhz1mIRsKTkV5wp9skJ3eceJhBkYjHUWoQA3LPPKEIyPvCooId4SNP+3dv0+03HtI3Hrpdv//t+/ST792vH37rHj1+/xHdfN1+7doxwRSFXzwGKtSorpYQ+SqpbaH606pfyewp/PWbNi/avqzB7DelwNF7BRt276enjrC1wiOp6luPmzONeTmBaQyqYgua5XxdDrix6jQ2AqbfOAQ2pm4QSbNBH1M2R3G2cvi+IqCNrdNvjm6Nl7GNfhu1kXPiv37qDQGXuXMOJFYLrL7IwMhpgdMrgMByPVo3Wd5MY2FZY9otmVLZMBROnLIBsbLR13YTl4qNG8nXNTk2glfWSslMI4dN6siwSRr6WRivr5ONb4qxyn7Ke2WynpRXTEqjwfGxcSWONQ2dAskE+zW9ZhtzGoYNhTRG+CweYaiJ/7phFLHR80r4Ri/Oo7H9cK1lTN/s+3+ozgKzRvgwr+Ut5nddQ5/NgmM2YFt5l/Z4hsbdgzjroZB7k/cQta3AOSbcG3xf9Lmze/uEbr1+P18o3aYfPn2//vQHD+kPv/OAvvXIbTp+29U6dGCbtk1wg+I+xC1PpWnUQJHUU/LAzmQNPJjWs+SeI3M0RpdW6lmCRIh98hfIwMtB9gwLhWxKwgJaYCbBB9xLId87uS+q8FxBPCDL4b6HN15SFoKBbltEaIUXUV+cuaBPTp/X/MIy/kVsT7r6ueLgvp06dvv1uvPW67Rz56SkRk1vQuFng6ZPZvZOIQBlQ/T8TVnmReKEHr33Fj39xHHdw77t2Bbch30tUre6FpqZX9Gr736mF17/SOem5zUIPzuyGcy1nZv8bTddq6eePK6vnbxd1169XcEcrq2h0B6+gqap3f+m4j+8+KFe/+CMUBU8m3qWyDc6Io5Apo4IZNXWIEMyBVDaQtEwf8A3ER6s2aPXbU5CWB1VbQVbAgw+z2Eg6RWM8kmDsLJWdObcDC9CP9eHn57R9MyS+CYdj0ar23Zq+tA1unjvCc3dd59mD1ynlWaS/KHAo1Igm1ogWdU9UjqIFOwPowiWsSSFGsiyaB0X9UaEGkg051ErswyQrtfjaKy0dkVrA7Ro6uYEku2kVzaMAeDQYaZIy3BwTMFnCCB0Lo4RtiKak8CMVR3FE5tBWZ8N+HXzx5gdF7ozmxDdLXLdVf9gJpPgYh+dDGYxkZrNvqaIwFJ7YE9vMMsVLUJFLFJIJjMfj2IFimhzimYjzB3YDDJoqmJElSNCAyBf9QOkhYuXdOmFV6GXtHL+nLgARfokf844KgBC8keCD78iQk0T6vGOod/vqc/7BctN01MPvenBIZXQwsKiZnkxuMwLQj/3RwR5Cpvjo5FMISXJjT1Vaka1sRE2BMgzlNnUcVOHb86wWU8/YpOPDfYzjUG/RoysmIX9Gj9XGb/GZ9wcqrvUYmOh48tvrRuZHbZYW3VyIlPVNo6ucSNizd6NBRfEcVVdsWiYPBmAmW1JzoMQJtuqJ5KGlC6itSkiIm0gtXcOIUWE6g+yhIzRC0zSqAGPFEvBABkfI5CKk8nymIlNx2QA5m57pVAEZFsSu8H8RSGBm5A4D4yYgCUZEy05fuamApZEDsS215ytIuGvrrV+jhlCndByuwx4WFlbXdXM7KymeSm4urbKB3YePnneJnrq8QKw35/QRPtCsNdw4zZFo4hQkK9w7GCK4ERk0sIv4Yn7HxI+c0aXXnxZMy++qpWLF1TCHytY7aduDXAgQcGAyemwwkoB4QPAY5EimEP2QobnJw0+dDvlnlourqkUe0g5huzg6NJKRpLIKXwioo2nHtECyiosmGQvOY9hI8EcAq2kbH74st1ku/WI9M78PteVMYzGhznQUxYtWg8Ro5zSQESkbDfncX6x1sAYuJm8Pn+Iyr6yhkHBjyrhL9ugfHkXTtn51bVXrSj3i8mMFuGXMkK1IGCxAYk0dhAmyQN4BBngVsM860kBX3qbjyxCg8TtRnx72dPSrqs0xYPLpUcf1tRNt2l2+x4tlUb+0tl/LeLLc3N62y8E+ebWf50lg8nv/TYxdYXA8jwZclEO1bZl2Ob5vReOM+EgN7zMcCmq+YxAxTAcZrHYyDUhyHJRKJClIFYtNdw3G31B3f/ywgf62Ysf6+xFXpAVfIUPNED2/A3X2E3X7tNTvBT82vGbdNU+Hpr9AIqP7bDs4ZGhwA/u3akH7jiiJ3lYvuuWw9q3e5Jvh9e1znXtv8brNdpP1CQaW8/7skGtDezi9LJ+/sop/ce/eVX/0z+8wbfrn+mzL2c1v7Tmnat+JKAjky1qzVVnndGTIOed4cn5nVPn9fe/+lD//d+9of/hP79G7o90fmqBXA2BBEsKmCnXxNpDIYwbKG2JFKwmPJgkJbtjw0BeC0apDTteXDtVp2Ab0SV/BKVZchhu1b8M1tUjy95dE7rtyEF9/eHb+cXthH703Qf0e08f1289cLNuPXJAe/kFJs+VQVG2Mea1RFAU5DlsSl6HOl8GebDVHMJfSdTChcJIJeD0hBkiApf/H23/4W9HdeX7or9Ra29lIQEi5ygUQEKI4ISNDc6po9vd59z77rt/2Dnv9D2nc3Jft93ttrHbAUwUYIIQCCQQKKcdtcOa7/sbs2qFLUHb7/Pu3HPMMcZvhDnmrKpVtWspdETZ2LoeCB0hslxnGPcxPkbk6/Ruj61zJGGFuWBtj3D2VukYUIiftAVoaQmWuGSTl26rRlqxodVD/hFjS9iMmIRcoq6jyx4KjTZrEaGISp0t/Zk815ZKa0E2ltRC3mxgBXoSuWRCrz3RKg7GwCXQTLC2M2UrjbAVoCM4zDJXO4rmmmCDbnulUERIdNfKAVbdFVjb671g/Lg7pDUTUm0aAb1m08AHwboJMbtl06jiMjKPc7WUDCevoaNhjY6olCODt6TzS7ndkIggNUSu6KjFUAc9ItKPQZUGVTItspOqbZZNVokzS/KcKXRDEMsVgC+SkvBPjkuEJVywMwMCIDIj3YgJkd6dt4gXdafxZ0hnqFmr1mXouFHL9okIajIJDoXGGuZWtyFkvaPWkKxitgd6pYqhtt1zemmV8KlCPY8s54nYOrcsAj9kH1cckdgifK13ZDAiqO1jCKdYScQQlLPW2jifyY0bcCgQksg1H+oAABAASURBVPDrroWuBkwupFIqdbB/lRgdNyB0d/K77pwUmyFTRDAf5wljSQIFY1SEbUxlxYHo1gr3i8IXapbX8yX7Ldds1iP33cIXTdv13a/crz/60n36wkN3aMedV+iqzX45SB7mFydSiHsmzxMFEi3Cc5MprJhC9VQOFMmjqeCXSqmYaPaLaOPRbfcak6x7TrG3PIkVnuWZhc7LwGXIOvdJHioqhk9OTIznC9fJXA35RTt68qz8Nzg+PHFWi4vLaqoTUxat5z677Y7reEG6VbfceJV6jX83ILhX1xpNT2K9WQk37X7/gnrLs9pyGS8E77tVX/z0vfK/27h5/Wr5XRglqCAU7zMzLCz19c6Hp/X0Swf11qHjmp9fplrWzRQT1HHdlst4GXi3Hn3obt107Ub1mCsiiIRCano9XVhc0lvvndYvXz6kfa8f0cnTM8ICFZZdREIRUnULSY2C57eIkKKRFIowNfBGkuUejBeUyMInwpgkePFCVFthguJjAVbY++L1WYYEzoLpRayqC0jdMSxfp8/O6S1eCh6ATkzNapHfyfp4z65apzNXXasz23fo7L336/xVN8v/HM+y2voyWzAFhH+EeZHgIX4QmxLYEajF8/ua684tLGlLLuVepYxvgcI5lC6sIpAsu2pnQiVt4INRYs7kOdgHYysnEw2ocyuuC4iMOTrec5oUFXKcay3EmdQa0iflwohzcZZQhAkZ50J+x5qcB6NCEi4M+CCE+AmhQHCgwR7kCskbgQGze+Bv5+RdfhtMrV8guz5C8U4NxJ2M+Hj/Ba+IR6jgDUZKOQLR02BQ6l0+0SwPjOjZCfTvkvyWkEslG+eXlNjSgmYOH9GZp1/U7Btvanlu1oYkz1XYoOJrkRoK0ZEzStGEelxbPd4t9PgSoJe8B96o8XXT0iLX3tTUNC8HZ7Ts/9Qn86g2ZJHTNSchi/xZn2yphDjsNqLFSnIuE7i77aPc8kdRzu3YlkoQDUVULnNsXr9JAm+pwItcJyMdUUCQfWQDhIGOpoHN5iQyOrcp14+7TDamwEB3DTB3IvAkITHWTRHRpoa3Mh74kWvEz74gdKyJwwE9JuUgcpGHUeRSSIL7U0W1FRmTxyrod22lC2jjB3riLWh5RKRqI/8/02iqMqKMz41GFwu+eCIMbBpjmpLjN5IKfFwDyINgfhGR6yJMoYgYwEPJqx9qObe9gAbuBtGXuclM8Tb+9Jkzmp2bI1+j4IKNwBhcoL1GkxMT0CTUk9/k97iYAx+cJfFhJM/nUw3uOk3gWi5ampnS2f37derp5zV76IjEwwRZsZaWCPYHBxQgDRRAY921tHgvanSg1wwlXa2L3Ust/S2Z0nzJIUCDPBFBKL7JKseEpUCSzTjU7PhYTiZaCh5Yv9dtEdi9eIDMI4IbgipZDmTRkPMTFnGsOxdAgXBldBYp+JFbMEDMWoXMYxHQMqLgXZQEzgrkZpD9tui1DDhzElLVHB2DAKs4gnOYZT5s5ja2+fJaSTuZmSeiVeyKb+l0c+xAigj5LAp8GoaIUDQ9Lay/Wqd23KdTDz2oM9ffpuneBr7obLRIDTO8pHr/6Fm9/vYRHX7vlPwPKhNOLzUX9USg4iuTZVMRdlPAIZz8i5n3MeQWApKCKPZDbgD+4DfG/c2ILAtc+JmpDnko+yW4YQ4MChbVNBO4GJOEPn9hmW9wT+rJX7+hZ3/DTXXmAoaA3IuW+0VL/PIwORn57/d96eGtvOy7Tpet7cn/S57CflJEKPMHnHXecNVGPfGJ7frOVx7UHzy+R0/wDfjubdfp+qs3aO0qr6lPbUUhX2k9hevihlwkcOoGPzfb14tvHtPf/Og3+m/fe1Z//aOX9NPn3tFrB4/rg1PndXZ2XrMLS7yY7WeNfWpd5nNkkSfQaV4Efnh6Si/xbfqPnjmgv/63F/WX339W//LkS/rNG0c0hV08jXvPVZapg8fTCK4LKCgCKqwDKbvr8qZW/5J+jf3TivMYF/lCEaFsLQNALZXymFZ5YG5CXrn39fKNq7T19i36HL8k/OEX9/CL2h79wRd26tEHbtUdN2zOPxkYZMqaSNNNRQKjHUvZPlUYjoSMrA7cAGy0h7OswLPsUadWjpZrUIiYdkVw53MJnuf1GH5x7EjqMc+qRF2Pw7IYD6ZqlYby6BrsTqUaNBtNKyfrwmsA7gj4Dc4RZMBag4VLkFOY6nzEp0/LR+dDrn7pkEOM5a8xLYR96E2oxLByP2uEBm1Ur3IdBw6tMIoOZST6+GKHNbShY+aV9dgn4uIY45ekzrVbdHKKAGe8ZMhHg44wfbTHWPEr3XLuleDH6N06V8aN6R+xEOAIhkH6Yd0pjdhSH/iNCljoA8Tzmlogjw320Vla0xjDZaCPypKvPa6EcVBdqyVWo6c1dbbKx2eu/lwlNaS6XGJMM84Rjjdd7BQBDqXvxeaLkDE/F2qyV8ctQ+m3AgMeFs2cqXtApgoVuNWkUTkBQs2d8xI2m9ThHQeMcGYEeicZ6uTMCmC9yKMYQ0BJthfumebrVk3oxmsu00P33qRvfPZe/enX9sr/9uAXP3Fnvhy88rLV4hFc9pWcg3s3z0cRlkPint3EhPwFvqLBLRThc0O8Tgrs7pEYg5AUwZgk2ZPHpeRSoRdk4xIPBQw+x6A+ou1k9XO8kAMoChmw1SgAd3ILaqhnanou/+O3N946ovPIUuR9nMeb/J3ipus36bMPbtWXPrVdd996hdZM8FrKf8OBl185P3J/eUHNwqzWNgvyf3b22Qfu1tc/u0uf2H2rrr5ijURNvp6ohKpQoxBa+MJ1Rk/tO6xfv8KXkeem8cKzSOySNm9cwwvZ2/XEI1t1N18Arp4wWsTjgIJhotdwL+3r6MkpntHe1TP73tYhXjD2vV7PwvOL5GcYEub5IymipQYRIk8PbJLjNdlMqNeAhZ+7TMjg4d+n8IloiG1EBqGKyenkFi1ZAS+tUpBD/lGOSNRFgGorVQw0apieXdBBvjg/8O6HOsGXsrxrkThnLqxZp3NbeDG4badOPbBXZ264VfOT65Qvnoml4+cxmMWiecgtEikWU7IQDIFW75sFCcDd+wOnKsauF4SSPqFS5Vw4olHk9A+2Aqig01XQUdW6yJEeIjAwT2CwmBtgYyrKliI+1d+QHaTEQ7RADvhIR6UnYB7yj9XwgJYMHlCVcwzGmh4BxXJOhIocEekfqF2vMkYXmCByBYV7IlLwIxo2RrVaSAqfX3LDZsB5koMBceEheD9LG2V1xAGxAPW59swR6UOp73xEGllG7nOdLc1Na+q1N3Tm2X268OFR9X1y4eBtJlgRJEWI4Cjj72NqpEHvce5PTk5oYqIny72mUcN10GvgDV70+YV5Tc1Ma37+Aoe0ZL6IkH/EKOQkhbyyIaH+p90xH+NUhrYRcQgidRkGdhY+kLF3vfPr9Ev5dLYBXxl0kSFy1THAO8G77BkutqQHJnqKHkZl6781rQiMYD76peIbl9QZMo6Twbo/uC9eRc1S/ZBJzL4Oj60VkxN0hJvzeJ6CUByDLWVO1pKyByRi7TdMCO5OjBwLmQe8I+tqm7FWHGekrjkNhwiXW8LUMLSVNOFhsyJCkVL1KMgdIQ47dQ8VpBV6RCgCwhQRjMPO5TdUqCXXzySlDP38ULKwsKCz585qamqK+3xfwYUYYZ8gt9RrGvV4aTA5Oan8K8PoDT5N+pCVnKGocyEPBH+o+FuEI0d0+rkXdf61/bowy00541h3sbOpxtaxRss+A8AC5A4xowr2bn5HFLFa5yvWWhkRd8Zht26ym3k4jlzWBecTB+dIytHYQFO6MKq2UFhwcApVyfoQA6tfZFhHZMFSm65OQ715LcDTYKNlyClFqzdWBHoEGQMheyjgrJSRjs25IkDb4IgQXZHmqBy5Nee9oV6SAUrHEBH5INVHrT1BMUrYvAjLRW2MaMZHVMpnfawawSYY8UFEOBwqDoLDsoMnZ6AgH9tlvjma33ydTux+QCf8oHL1zZpp1mup32hhsa+p6QW9e+SkXnvzfR354DTfPi8R7E5uJsy9QM39Q2dyURR1UBejdUvmXY2ugunxI9AG4mwz4HxGS58ocGYhXSv7POehVXyLFfAJvs32t908TuYeF+zKODIV9pfN9Q2X9+U6N7Ogl954Tz95+nW9evCk5hb63BA9E76wZeZaJnbjukntvvs6Pf7gXdp28xXauHaCCl0xfvjgKp9rYq4Naya09ZbL9dkHbtW3Htuu73xtD/SQvv65nXpk18282Nqky9dxAy6Lkr/1L1JIiqBici1T31I/NDsfOnx0Wj9//pD+6of79N/+4Sn9+T8/r3/Mfw/wHT3/2gf6zYGjev3dE3rzEMfi7RN67tUj+vdfv6N/+PGr+ovvv6j/+c/P6e95ofirFw7qw+PntUR+eVM9CbXKusQ+FTG9jwwQBUhyTaqP8KoNH4S87ovkbyDTKXMA1ICEcMveMEbYgH3EwpFjHkbXwDGL/qI2XTape+68Wp//5N36/S/erz/56gP6vc/fq0/sukm3XX8Ze94jW+FQFmJFzVCXWmUku2g2wLruGjvqMHNjcHubEH+rXogbEBHFBAYb9hV6RCgihnZL9jGlLAU/HtlddeR5UOTQareGlbjOZsQ1hAUGn4vpnxdUC5q1lHHEpxmeG9rZ4IVgU06qGDVjXdHxXYF8tEptwt+5Xa9p4AyeMtx4kmsDzDC4ewtZvIjsZ9Dr6yiLdxBkbKDb0cR8ZuxoZd34Uf6ca1kbfiH/iHFIhJEKjxSULedNSYoIuUVUbrmrKSIG9sQZnMaEiBvnvoVLkZ1M1IfjiAcxHd6hqVNmqxdxjKFWTVYYTTBnHJJjXWf6h2Q5KcU6ACPILCIqJ873A+fsSB/ViFFLea5YVkjmJtVmW67VualwuAp8hVZM7frxkWNN+HZxeWywZUTa2tww1xmBBXv6gbmT1qySnQb2VAbTjMbU3bbdYeZl4McMyDlmWfYwOT6JGgrkHMUGyN6w7BGR8RFDbkMwmDIHcnJqRcxuPQUG+8HG+4jvwDCCOd7U2QYydbjOJOQut3kSWC6UXI5J6pLAI2KwHtTawaqgtNVDyLH1h5hJ7I7zwd0RcbFd+ENScrWt2jk/0PvcDy2tXdXT9Vs26IFtN+irn97Bi8G9+qMndulzD92su27ZpMs2TPJ8wKp4GVW4dxWFRF1Nw73JN1CTuOuB2ZbHDDkCP9Fa5hhTcREKfrAhF5j3JZLX9TjUywteYNrfz0DcBG1UlblfU4uI9xpEtmipwF1bKY0OHTmlZ195WwffO6kLC7xIc2IJD8n/Hu+9d12tb3zuXv3eE7v1yO6bdcPVa3TZ6mWt1rzWNIvavLropqvX6+Gdt+qbn9+tb3/hfn1y1y26/sp1rJh99gOVlE8MWWeRzk3N65nXP9CPn9mvA4dO8JzYl2/chf1bu7rRvXdfry/yIvL+e67XOp6pCMHO/kny7ziiurNn/XANAAAQAElEQVQ8a+7bf1S/fOGA3nz3KLUvqd/YB+/+skSuYP117ah51CV162Nf1q/u6dbrr9DtN2/RJl5E9noN5saTKFo5ohGuTiA3r8FKpCI5f+AwwG2wLmGrZFsSNbjLjTLN+iU0xxfRh98/ozcPfqATp6Z4lhaHstH86rWauvo6nd7OF/APfkJnbrtbc/li0H9nwtGVmA4hONSFOV0AKj3QYG0PeBFOUPbUY+BDPIjrc77S4VYsR9iaVHIMH7Ik5zTmNWZmlAwjmcOMFwRgzJwTjkfHbAkKcBg9YYILUFsRNiLR5TrklgpzF5BiAKoYzsjDHp0HiS2bSM/UliAraasxEVEFxiC2qp4DDcaIxbNEco9OITtyQebqkIuCH1wwev1I2SPCwciVV1tBp8N8LlGcO/GRBIxOZnJFgLXzoBJEOhwKnngM/Jx3md995k6c0tnnX9bUK69refo8h6oPdTFFIl/mQVQ252/Ua1ri5WCvpabBJsgc6nNtz8zMaXpmRvlvC3KVdzXgltlcRx7HQf6E2yFarnosXQh+QXCoa5ZMnd5yQ9QuU111jqwMByfBoXb0ilZfZGIwyZRGhlEZddDJRF7UzoG9R2t7B5ITxL5eq1ETUO3M59+LvDeZDEfbgwoiovp4zPVjNLduwl5MllcS+PBgdnHwzs92p08Cz9rhWUR1stZE2KMCOYL6wFk2N1leSV6QyTghpPU43AzjJsebLFdrlcZlNOrwYsesLs0EWOfyHJbg4IONxf6xHd9qJy6FCviApcrBSE4NMlmpLpZaMgCRglGm1jCQMSmVNKZWddG6A9txoNGeIQYyzEMhVUWXlpZ5GTitc+fPaWFpUQ03qB51RoToXLA99fiKcnKV3+RPpNzr9dQ0jcIU8CB5MVkwR0mxaOHceZ19db9OPfeyLhw/4T8gJCLy/OLA4iylK2hpJSEHsqmzKlswtjvLWkveiIHSV4qIJGVDViB1ZNEynO5zNrUcCshIByvkF/kGKFgEg6B0D0vVHJxjSAUufEL+AQgI30BHEiZYSHQ+mXL5KVZDwq0xZdssJLcgteOQy5MS7zM3wp5l4KNsxtizkgpDrLAXSimJDw2RC3JODEru3N4TAKy4OgbFHZwuQLkc8wEJPzY7YxioRG7273y5dfBda+FjXlDILwSnr7pO5/bu0YkHH9CZa27QbKwRz82co8t807ygw4eP6+CBD3Sab3CXeM4T56LzKudrJSZh9lZJSx2oo+DnJbH4tFcZA1rKtiOPduMd1USMnIO4au3q1brmqk266/brtXPbLdqz/Vbdv/1m3XPH1br52svyYX6iWcaVYonxw3Tha5NlbnbHTk/L/wD2k0+/qQPvndLiUuG6C/Uoh65uL6/0/4638zY98fA9uouHy9X8AiHnYp3qSMK9aJLgy9ZO6qYt6/TA3dfoS5+8R3/01b367jce0e9/+QE99om7tfPuq3XNFau1dmJJvXwx1hcf2kliobwXzD33v8fz9vun9csX39E//Xif/uL/fkb/gxeE/+N7T+t/ff95/dUPXtRf/ds+/fW/vaS/+td9+pt/fV5//68v6gc/eYlv1t/Sex+c4WXnsoIvFvKzQ6yKeoPaeQ3pTVS2IlvaQdkKSEA+TgUkQtbkhkhsXwnYCDWAnQ+ilEbR0DBEhCIgIyFNcgw2b1yVx+mxR7bJ/4HIH39xj7756E59cueNHLv12rC2pzxvqbkhtiEOpsLAlMIoRA1beg/VTrKTqdPN0SNIaNnEHPVYWrmY/LlkGrN0MYCuZ2AfzdvJ+I7MpiwcW2IeTHJjDSTD3UqWlMLALnWiryWNtA4fQiRCiRhaUkRNixUTPrWDemLIazFVnMMN1skRJOiUjmcoFbV+qIM67RKtFigR0Woov0V3Hc5HFRd5xwgSEYqIRDyaUhkZMo99TODWTYiDbpOJZEpS20hIb5Uhc7zpUvUNvT5Gysla+6gsZzWJMiKJQV3LfWG/83ogDjEjOrvUxsA12nAMyFAwmGC1Mx23DS57BBDORqILlApL5BjnLCVlBgwr+mhC6pJp1IW5XfsAQu9O9LFQHIY68+W8gO5WzU3I9FFrThnRRre8auGIAa2Ms8F+ppSJpSPaEzbabTCNYCNLySVZl5zNJJo5u0o622D4sadWsLpfam/sZ9soRTjXKLJCxh4RdXZzaNTD85gS8/ymVBjs2xHqyh4RCXUhEawJZJAPebS7/qQ2wLLtzmKy/J+R/Zyf3aquTgLVmYGQGYfdes7niCJKlHN03CdM+KZCRD/9JN/br+Vl1/33XKcvf3qn/vBLD+j3Ht+tRx+8XXfftkWbN67VRK9HHjIV30UbRUA8B0UDbm49CR9yR7QVwitSJAvMmevxBceLv7wmuTcXiJNCvDWSXGSS77fEOSZ1r6laI5wsFMwtUyAHtcGLejo3vax9bx7R0y+9rUMfnNISLxImJxo1PXzItYGXcjt5Mfitz+/Sn/o55UsP6onP7NRnH7lbj0Ffe/RefecrD+tPv/mIvo3PI/der+u2rCU+8rnRe9enftfr56szUxf0whsf6Ec/f0XPv/KuZuYWFOxzw7rWTYa23nylvvDwdj14763asnmNIrzMIlzUUL/57IUlvf7Ocf3s+f3at/99Tc0squELa5FDPLWqfSEoKhB7EqyDLHIqk4XVvUY333ClvvS5XTx7PaIH7r1NV125Uf6dKnBIYnK6/GWanCNzORPEdgfMBJN5+qKY299HoSNjgVdgb1AiqMr5ACKCl5p9vX/0nPa/+yFf1J5GZwL1tDS5SlOXXakzd96ts3v26tydWzW1aoOWYoLVkYN8Ip40MEbOF0eG+CF/mi1bgCLAA6HtqANrwgx0MDtQfXXwNgJgoXsrVDy3SfJ8Ps44tH5GJIfKzTHmeFYLMQi221SzVAmLZNG120E06zD//g+r3XY7Og9UwToWbKbUkDMnPk7juSJCdCkkpYDHqD3l6EzwULbWVwp+PCpbRCRneYrwDCSwUtEcB/WghfixCxw1Pa16fSXjjUJRKaITGgC6nWHciBlR0u41cLxYb8F9iWvBf3hh6cKcpt45xIvBfZp757DKhYWcNTwSF2Tw+Y1oSa6hmkIN15s/zwZ/WrDXU9Nr+D3I1JMIWlhY0PT0tGbyxeCy3EJBMUguDblA7gPCVHupzCO5BLkWoybDH0/2Mim3glN/OC/7oGoibSTpEi0ihBHSSANLrVSTfVL/uKFgNMHcPb+cJ9ra4MYvRdGCnqejFroUs3tHY3bH5pwtSg0DP5dmak0ds72xEhGEVuo2znhHafGZ1QHwcgnHbo7A/tEdL/olwgchNg8UhEvP1XqNTgZk1UTYeB+AOA0sBk0ALUMSmyHVQUoe7Vg1dY1N7kRzn4RhIQmJnuIKv8QGA062w1buiT9YTb7Qzk+dl/8xz6CShgcK+ZiF1Os16k325D8h6L8+3JvoaYKbeK9pcOEDidxdXb7AQXJm5/Un9vLCBZ0/fEinn9+nmQMH1Z+fqyctL0Lyxo13RHjMfGRV8FO4BQEqAi2kBiUUeRF6h5FAClOg0RHcwWwJeybhkcseIrikxdzpwoMazj8kcpCMORGqF2rBJrTRD9paj9oWdU3W8Jf94ZE6ArGeJHUwIzDQFmE+S95Hx0YENmVORkLRAwlStlYorM7JWv8mo8DSR8RjxEcwZbMQeEVqHvpAdIvggnwEAy6ac5kowU5QH3TQ0S23DBFfFLq3D53ezh+IZAG3VbU2CiveK3gD+QNaTWhhco3OXXWzzuzZo5O7dmn6yqt1oVnt00ULfLt8+uy83vafTDt4TGfPz5HTK6fuUnOTCswy9aB0x61w43IdJhzaNboq0ewPc2c/nSrsEQCtKTgnCy/O+i1Zbngo3HTZat1+21V65IE79NXP3su3+rv1Z1/epf/ytd3QHv0x3/J/9TPb9PC9t+iWGzfzgsn1Lmp5eVFLi8tkWNYF+LtHzug/nntdv973jk6c4Tph/l5j30AKr0STvOi7/YbN+uT9d2rHHddp45oJnkn7EC8bKdrXXYFTNUv0+pcV0dcaHoCvumxS22+5Qo/tvUO///gu/enXHtR3v7ZXX/nsNu2552pdv2VSayYWFP1FiTUW6iu8bV3mIdt/PcC553hAPnF6Vvt5SH725cN68qn9+pef/kb/+KOX9Xc/3Kd/4MXgD376in7x3AG99tYRHT09pfkLUjQTmmhWKTjehWu/cOKF95Vay8hDdWGPQ1KjYCysWUh17VYSJy7X6AQcU9kgt4IvWqkktC4L06CRj7kKc5j8Jzk3bZzU1tuv0eOf2qY//tL9+u4Xd+mbn7lHn9hxg269doPWrenJjS2AuQ5Y9iBfiEFuSCl2vMPMK3m01RyKERl1tFN+qyKN+iFHrIjzwlrvjnlviJRGfCNCIdqIf+pA6mzIAwy56w4xWa+8yH4mY8mLJSWutlXIo8lg5Uwnk5GMVR2tp2g1XXNIuBu8tk7ueIQDqhYxeox8HpCDohmrw6VGYsbgUR15mL31Il8rDZh9PIe5aWD4CMG+H2Hium3rHnUgKX2AZDwA5Q2wFGxYWZ91Uzq0A4ERJGjVZOgDBDmPRRouHiJCEXGx4VIIfiH/YAxopGe52ISPVthG3PIKL+lQnSLlzqMgmGBjParm3GP+wN4PE6K7o9PbviaDvxU5cuiYWg5D7KOkwXydQzuvw2Os3ug84J1srxEV0T2C8z9N1W9kiTYLM1RtCeTgAFMqlx4ceGlLoivnSZAhos5VR4D/rH9UopVx5I0YZo0I1jXi1OUx72jEnBcZerfqQO66ZVOnJyd/coaLbGCDTsKBvZPhAztCqB4jw4Huk7vygkVJrq/PPdLKap65r9+yUQ/vuFXf+ty9+jPu23/4pd36zMN36s7brtGmy9byy3Nwb+XpLNfK5wf1Fu6iBS4nKdgtQ8ELRNEKJOMI/lzNUOakOqbnmYKbnuXAUHhKKdxriwrZIPws44hOInwsIykizCpFA0cvMJ5lFnnxdOjolH767H499eKb+vDYeflZoOG5z38SyP/Zmv+k5NabruCLz7v1J1/eo//X731C/+cffEb/79/7tP7Ltx/R73Gf/tzeO7X91it05cYJrWqKmEE8VkBURd0FOscLwede/UD/9JPf6JcvvJH/VrqoBw+eRUK3+N9pfugePfbQnbrx6o1qIsiTK2aV7F4jvoAuvLw8o1+98KaefeUdHefZpzR+JvCcRWIeFiBT8Gwhni3EPkV/WblfYE0sacsVa/Twrlv19Ue36Q8+v12/94Xd6Lfpums28YwxKRHTJ1fJfVTqQ1miNLkxowLBRJGyu7kfhQhCtwcO2Ysi0hMTslhbkTh0VNloYbHRhx9Oa//bx3Tk2BnNzi2LRzUt8/vdzKbNOnfbnTq3+0HN3LlT02s2aLFxrobpyEMuBMnnTzcXPNAB5T1mcAeVvRkcZxaKCElDyrV2euZwFgg5XcnknH0vNgH2SAAAEABJREFUGAp8YaAhtxxZ21DuW8SezN4kq7LHWokhIoljtGJT5ZkcQyJwOpuLFuSC2T7IXlqsD4JsG1RwE8V7rrCcgLhOixrVhttASBmfMCkjVIi3gzGBJ3lIZ2euoL29P8VxhQiIzlqwtDlAHWmGVyQVxgRWDLba2fY+8cV2Bk8byN3MtuX51A+uvWX1l5c1f+K0Tr/8G5175RUtnjwpftGR945TPM895ZzOUiWMKQTnV9M0muj1NMFnXg/e6zVqwDDBg/ii2ZlZnZua0gVeEPaZ3OvOHGobdbr2aNVkFD6mJ9gNDqgZaq4OH+F2MQHlsWiTmUWEp8NyiY4tM6djSq0TQJcPJHOmDo4ux5lkvSMbLkGs7RLoAHL0QEGIzIlAj5ZgH70GG1dS1taClk2tupLlsnKoljz3fcF7s80TxmEgJ8BAdREeWrkg52JxRhS2iDAb2dnAue32tSskw6bWJOI60WbrEaMO1TpW06jdrhC9OrJ9lleScydRi3k62ymFOoTaH3x8odTFDLyFWbn0wEINIxaBQLLLCOGo1uKcyM5rtFIRaYAKFhPMPY3BS4lFnefNu/9nnz43Ml+AkVdgEBfqNY1WTXDjXTWh3iTUa8B7sk9EIIck8ubcvjhMJfFY7uvCseM698KL0D4tnz2tSbwnivhQ9AdjP3kfrEB5YSiQSjty1jivN4S50GRDeEhCBW9FWbRPkVt44AM4FJY85ATVmpADLNijk0f5QLZTsRf7aBnqbEWJyzq1hkIRYNZVm0VT1TwWe1lQRCgsOdYCNSIaUWtQbRgxMHq3q8lKNTKOKfgUMKWfj0gl0dghu5rwymMHakcsqMTVDooTMoJsxyjTGJQ5RlBCWsgg/szcYV0gqFh3fbzoqx+T6vd4udWb1OKqdTp/zU28EHxAp3Y+pOOX36QZ/wlBHmTnF/q8LJvVgUPH9fb7nFezS1oQZ1TD+eg5yEtaqZU1aJxh3JESZg/bwrB6xRSVGGo6wN07mXOPFSiivlxT01c0y2qaJa1bL9168+X6NA+ov//Ebv3Xbzyg//0b9+tPvrRD335sm7726F3QHbyA26Y//fJ9+q+8JPzDL2zn5eB1uv7K1VpDjlVlkcftPtST//Frv2z72bNvaB/fbp+fW1SJYC5JWU8OWr+6pxuu2qDrr9qoNat6WuZGvMjLOxOXnFgRN0+1jeuV4LqG0OREaNO6Cd167UY9yIuvL39qKy8t78uXl9+k5kd236Bbrl+tjasXtTrmNdlcUI8Ltml61GFqFOFs0jwvCM9PzevU2VmdPDWddPrcbP57gReWivr8AiCOaa+3Sj1f6d0+w4PjIVdq2Rxv8VAc6BXvEyGoyHogRdR5Q6IGGWZQKxc8CvIINbjw+RURaqIvcQwbfoGY7BVdvrGXf9riMf+bgU/cp+9AX/3UPXpo5w266ZqNPKg38mw5l4YtokmFlEpCs0+BjxHr6O4ntid5wM/d64wIcoQYcge6eNtEs44Vc1QCG+2ZnxwDbHTOETzCK2EvbMfZeR1rjmrDYH4mokfCHgiBxUWYY6stza29kAfC4PxE5ecl6gi33VM6A7HCK8yhjiPWbsD+QzJiqvaaJ+dijRG2OK+pekSEIiohKElSSIrwqPHWFQtqq8nZOgKu3X5IIf8g0AO6yA8MF60kT21S2xzXirCiiEiSQm7cFmTRnwdFNAaXkFRVRrrdiVVLEQbA6d4nWPYOJU3q3WC9o5B/OsuQR0Qqo/kS8JAFOYOVSvV8BiPO63D0OBVmEhSKgFSpiOMblRDHu40DBCdk19NNXwrnfBmeN6h4tJ051FEL5QmK7EwmRKCR+DYXoHsSldmNVBTT5TOX505TDl2+iE6qkUSlXfhrxCa7sVGGTNVbIy0d0i1Bqyng2Sate1HwKVhMsLazqlaqjKXlehxTkdGxJvcxdC0RoYhKUmjYPEcl5xkl+9hiHhGKqGTdZF/zj6KCf0cEyxSqLaKTrNdZxvLZnmT7CCUWpKqEIFOoNmdyniQg4xGhQM4+3DT2zt7svQ04VK3TAYyPkmNbvZCRtIoIcchbNARQqSDzPN70Gm1YN6lbr9vEy8Eb9a1Ht+u/fmUP960d+tzem7T1lo3axAuyHvc2+V7HJ7G4VZGWVMyCjCCJfNkZimQ1SVIeY8dBWBXBiE/xvZmaOasFAhWI+ykYUXKza0SIbjUpAl0Q98xgDUIu0dP8QtGrfKn4Lz9/VT995oAOHTmrCxf6zIoHOb0PPfyv4EvMrTddpr18YfmJ+67nuel67br7Wt12/SZdwRex/EpCRupgvYXfXQoZ+iyaRyGdPDunp145zAvBffrZr1/TB8d5+RgTWoXv6ollXXv5an3ivlv02MN3605eQK5exepCZAhFBFkajqs0PTuvA+8c0Uuvv63jJ8+xRw12U5HYl2hJvPwrKS9JPNP5WcMUsajN6xvt3XmTvswXj/fetUV33HgZX8zept977F49ev9tPG9t0kaeySZ4eeg/WCFmjwjym6Q6atgMDIg6vGGt7rCwbu9UlPERoYiQyF0UEvtrutAPHTs9ozff/VCHPzilc3N9XSg9zWu1zmy4XB/etlVHH3pIJ7fv1unLrtKFHvtCfJDJ6SICDYXRecM7WMQ+QRKostnLZQXnM4c48YjARkQyD6g2wnLzyTMqFnK3gbKoVERrYzudHJFyYSzY6eEQZyiKQHGHsNSObGtVGNEjGBDHeum0gZD57GpvU7UUWfY6IiJlVgpv8RCyJGxCTvKiOr2TJUXgQNegRWKGpZCSlK1qHgsL9ooKVggo2Jd0AjEvDMASiUKujhDmNV4/94hHCZNsM+FHHroKcXgoKcTZD3EdxOKs5t85rNNPv6Cp/W9qeXqK86GoIQdujG0nMalRQqRSE416vV7SBO8cJtoXgw3P8E3Tw95T4O2/zTjDO4vp6RktLy0pIpIUGNteUEoJRjG3stU1iXqHpPQQzREaaGpbgXeEWDvzKT3ZC5GrlKqBR4QCLEwDGT9qwQ20du9ZSoWxNQRZAjUJzMeLLQJxrxHpzgrIiLdxiHkKRNc4kYmeMeRzhtwDZKKypy0lCVcv5mLSaLOXaQRzPify5CNwJ6Z3DhVpKhuOjnVxQ+TjpJFMAzdjzjIARoSK22MAUui4rrp41RadRuhAxhSQiDUbJxwT6HgqlxwGHiSjy8SO0weWjLM2oIGQphUDGWxvUR+LVmxzo43Y0WTDqJ9oduEFe77Vn5mb1dmzZzU3N0ddgbtJeSE1XIw9Ls4eL2x6XKyT5s2EvC3OIVpAUh1JwOkqObdP6OW5GZ178wAfDvs0d+g9+U8eqdeI+xB+faJqlno+VFlYunzDE9ge1V4vkirbL8giWkDu5r7f1TxGWhrZhKJ+Bbs0zOlvoKxmfvua7EXCsFx8GSpnazzaWTTsOZd9jAORDmjUoZOrMUPSSewztjYWiTiw1mbde5Bg+ijbsBIy0Vv3ZNHVkJ4ZiVR8b0pCoZN5JB/AiM1a3Z90CettvEUTBtflxzgsxCIZwwbz2BKMnnsKZ1ZGUWGBRIOT3+eTuCEsTKzV1JYbNb17r85t262ZjVdpMSbFuyLNzi/o2IlzPKAd0+H3T2pm1i/MGmUiv2AqiEEyOF3CkLVUhRqpFCDr9gnayhjw7Pap8hriXY60hcRx8hrZF+J6AFsuW6fd227X1z6/R3/69Qf13S/dqy8+fLu2336VruFb/c2b1mrzxnW6ctN6XuBtBN+iR/feoj94/F792Vf36olP3KNbb9jMSzrqWlyWeLHXUP/M7LJefP1D/eTXb+i1t4/z4m2ZSya4ISqb6y/U37CpXEpgoen5JR3kwfqNd0/qyPHpujf4YKT+YFHskyDy+6Wh9xNUq1c3uvqK9brvnuvzT8p95yt7ean5EL9o7NZje27RXdfzi8aqoonlRfW4+fYWqMUJ2CBvedMEtfXU9HpCUFBQ06CbcuZGDQ+YyhYgjRxH6SCsuyxzznpPIR7qhc6HkgI50oPS8fAYXLOB3AQWiMNQPVCFYpuYQTRDYTlxogNC7/UaXcYvVnfceKU+++A9+qMvPaDvfnWPvvHYTj107826+frNWr9mFZ5FXqa3kBSKCPmH1GPdNkpy9wQtsTkVSd/0IT4VhoAGHaO9Xf8optZ/zHfg8DFCF9dye0a0WZjLetKonMBw8Pk11KrUpajairFNvwJFXWnIlYKP9pU+Q9twzo/wWZGuqnX8iIhhckvDCaxx7GpsVUbGj9mr6kXcylzVMHZYDV26LuJtbMn7H7HSs9XHXYkYB8Y1zL9rH11rJ6+oJaLW4jo/Kr09RmlQFzmL400fFTxwHnVwNhv4zOiuLX+IjOWxz2jMCpm5pf/ER7V5pir9buMg+0Co8R+bz3Wt8K9R7XhR8EVA69ixoT3T5lBt3i5P122h0dQt/CdUs44kw7/may3jJqy/Q6+JfoeA3901fstjL/w+7txW11zzpWSwgLru3Rl17fCOe/9Lzglix+KPogIi+RQXreYrNvgurg1rJ3TLdRu5Z12vb/Ji6c++tle//4Wd+uR9N+n26zfpMuwNceJG75QdDY57TSjj/pDq7smezyThkL3OWfcD2Qlwtl7Sbs8Wl4ji+mRBJe/Vymar5xCTFREElWYVXxyGXnjzhP7+yVf0Tz97TS8fOK5ZvgSdaEJ+rijM5T85aD7JA9e61T2+qJvU6smeJpzL88AFFdHgfYq6wBeVh46c0Q+fel1/9YPn9NOnXtWxY6fUx4mnD5FKm9et0/1bb9VjD+7Q9tuu44tVnjGXlT5iXq9Pbes1Dc8Eq3XlhrX5ZeoqvlQMPxwsF0W/LwcV9tkkc57jxB6pvyTx3LRuoq+dt1+rL35qp+7fdqPWrV2lPjm2XLFOn95zq37/87vk/1hl+53X6LKNqxXEFvaP7LUC1umaBA8QEyJVWpLqaI8iDTSjUTXDGm9hFbzmkRb5hezkmVm9ffgoLwY5DjP8Lug1crZdWLteUzfcrKk9ezW9fZcubLhSS/wOyFbX/NTqfD7fzNvUsHENoPVnYqr33BUrLV7XkFE2cjzp2Are1Vb9o+oY6diNQiiOHZy/hrAGVKMLiKrm/CkJU8XraLVP/laDBS5K305yPRikFo3kokV4FxDcg1xkknm6F1EiYMFqgmHzcUXqWNpdXre/dT3AdoKcIzGngJwC2DPJcjjYGo6pI/t8rr/fFs6v6l1gQUTAcXGnBtaGwf4wW5iY/SDnQMfTuXhiTxtD+hXOWxLQ+zw7L+vC+XM6/5vXdfa5FzX/wYdcDkucKdXbuUzyIi2QX3BKVsP13+P3iYkB8TsEz+1NA2d7G+wF5/m5eU1NndfchXn5Tycay0IGAwnxq6mRc6ED41DAwfOKvdDHtUvFj2I1yTDDSp1aOiPV1I0YwTrbpXlGtKZOHp1cH1/9uKt+m/afh3R1dNlW6h0+zu3VFDa9g/NbEGaLCEVEByvP1FYN+QdIQoLwCwQ9o0gAABAASURBVKnKUuUDrFRdgtvLe11PD2sxQDVoMZA0Yu3QokGjbqMRgZ+SbC1IBSwRfLgKPOkKKuraSsn6gIjP/YE7QU0bkgWT2tbKBZNjR8+ljG/dCn5evbEkO5ZQYB9+kBThBtLnG7sLOn9+iotrSkvcBCJCDWR/X4Q93tT7jb3/2vCkXwhyofqitM2Eq4RzkatncGci+/SXljXz/vv514bPv/aGlriA05+AQk0FLqiotjIip58Hckcw2KUU8Zkgq0aScii2qmCwZKirxjKwKo/KVZI7qCCnEkomN2SzAVDQSJK+llEd1s2RvI3BLcPym7oRzCGBJSyYWIvPm4FugX2jyznyevAk+KWJGB9PQ45DpddibLe/7Y7HQEnY0pBaO4DVBLhbtkMo0modolvt8ljtiKQ2QUTQK86uWABVFm7hEoStiCCbigdTUUS01GiJF4LTV92g83se0NSOXZrexLeSmtQiD1+zvPQ6etwvBI/ryNGzvCjrk8BnAywqFVjuDXoo0KgNxphyhdDYU68FKd0xZvejhveQzZGoS7SIUDCNSU2jHk+Ua1f3eHl0hT7z0FZ9+4k9+tbn79Wn7rtRt1y7Uf6rprgRKfUpqM+Q04EED4Lr1/Awf+1letQPg48/oC9+crtu5Jv/VZM4cMvMczgmdOLMgn7x4jv6ybNv6dCH57nJFkoKO6Xsf7vDN2aeY7luiz44Ma2fPfem/vKHz+gffvKCfvniQR04dFKnzszlv+NXMpL4EpnHehLbWDgnJrnON21co7tvvYpvzu/QH3/xXv0f33pYf/blPfrCg7dp5x1bdM0Va7R2TZFfRvr8aBp2jCR0NQr1cgyJfJUsW8KDeYVP7q9omFJmc/IhBm7PAXkC50kcZzpRIoXSJ3HygtPBpEDI+4uUcjRwajSfQN6wdlI3X3u5Hr7vNo7ZLv3xl/bo64/u0MP33iT/L4Y+NqxIfR7sOWwEK5vzWjCPsEdR8OMSwoZRst1URkHvMGQceMyEPnYSOqmxEVrpP6pHXFSBIoZYRJVzr9uclp2jiLUwX+oj3G7GzE0RNYfljmxPyuNke+hiN9ZcHBEMngtCcmc6lm3cWiVr9VxAJ84+SMPOBBF4QRHm1cl1pJMDgFK2GQGm8E9IETEgBLkNYq1gN0vKXF2yRIZD6xdBviGqgj4a0eWOCLxaQo6wLEqIJCS52d9kuaNAMMEGPfeo1WqZ3ufhzBGReQMfE0wAcosYIFYrOUmV5CyuwWTI3CSHZSzHEP/E7DBCEaGIaBG4ZZgBs8xthfhk2HPPzAFYBfMz5jlVvTHJsZUCOfCkBkanSc1O6LUbqVJ+Tli0o7nJZvtDEaGIcerqsWsSsV6rq5GUKa1z8iIP0HQllRQatNQH2lBw/BgNTXJMUt0JpmE/kJkML+SsB7HtqClV7npK5vAQQTEmhSJMdi0MQ3IdNTfwR3RCqyUq8xgxVKpYa6Ng0nX57VnVOk/VBz616AQH2UYwilZHPuc7cq4hKZtrMEnOND6/8VHU1ggQk9xCERBiQMoBgVrsi1QXkQLiCm61C5GDySWILuOuOw+hlYqoNoASINEm9WwQagQDThEhbmFyMxJWLFCbr4L1a3rc0zbokV236NuP368/+cZefePzO7mn3Qx+mdaunlDhZsZdmxII7OJJGBGKgBTWhAhnfkb3ehlyXHkusZ7EvANuGSffcwvBEeShV3tdko9T9yxcSrCWRsEPxahET+dn+3p+/wf6u588r7/+t2f10+fe0tt8uen/eG1psdRnHZ7/lqBlr6MUwRLnNi1XW3qNxNwX+H3j+OkpPff6e7xo3Ke/+Jfn9B+/3q/jJ8/nCnp4By8u1vJF6NZbrtVnHtymPTtu0RWXrSVe8jNVrVfqDfapaMO61dp+1w36wifv1Sd336mbrt2stZPBl52eXbTKKUGF/IV5+pD56l5ft99wpR71v1nIc8cVfFHs+vl+VWyHrti8Rg/x7Ph1Xuw+ygvK6666grm9nkaZNUjvxC3LvUTuegQOo4Qhgng1isAmk49FUBtG9IhQhMk6swQc8p+uPH12VgcPHdM7h4/p3NQcL1u8Cml+crXOX32dZnbs0Pnt92r68iu10JtUnzwSwarNqtclC8B0JmdkGjo1IKuSRwBVNTVE8wKvcNqLaDnAaw97JBS5T8XzGTNvKQKvkGCC8VgfyTMAkFOJ2qrdBqfL1YYxBsmw3NpZFAFuMghFBJjEqIiwkIRE6UXmkWNmZuoWwzdEo4iISA80CVnhsooHuRkiGSKGVBDdWzkI4DLM9QlZA1yDVpgnc9gWwKSnGISuUx8+HVxUV1x9kJkADwEPSV2JbUJYAet+L+kvLmnuw2M69cLLOvfafi2dOyfxjkEksR/uynIsyC3QQ/69wtdfr9docnJCfv/gF4TWe02DveEa6WmZa21mdi7/fcGFxUWpL5FBXWM5iAHRPRHWksRKbCzgcDOB2yUiRLeq3C/bWwIAjxbuctToGpQeuWUlkIlLZ4237lhE4JRUc3hMYqihnqPmqbrE7JA5uFoiTSFPSQtg9jIypkhdxqA2WVdH1ghcvepIyirYl8iqMI76WU47eNfRndeUEHXJpEHGhBuPjjcPjGFhJdmBhJzZWKzA7GhC/O37MKBmYXTe0QRAVqunlUJVRQzy5tatVm2OxSQbRXOQCTF7Ljiljx0yRedBjFOYOig5uP0uwtM4YrEfdKmDma62pcDgMJiMQRFkN4H77fqM/24+F+v8/LywyDcdTkUFN0VfhBPNhFbxMtAXZw/egJsiQuG8jN4imARWCqctZNvyzHmdfX2/zj77ii4c/VDyv1PGvPWESUE5l50lEZmHv2ASzXBDTkT8hN0ejoDw8cOIb76+yar1cwyfDWyNJWXDFV71ED+ur/M3twNkMfAkmBEJv5yYGADGgJAokAqqjKpOCilj+QDNOHIOePqUHBNDiiCAXEJOrEgWRQsEm+v6WTe2xhg2wUWLloSeaeRGZXxYWnIZ5pXsLTxFjVBKJM3AajNqIoPkyaWW2Q7RbSMql5mJUCqGUYkQY9kEMOhFHdJtq+N8rJaxLPTWaubqWzX9wMM6y7eRZzZepTmt0nw/NDWzrPc+PMtLrhM6enIq/+c4xxbfBVhreA0mdJ9bhc30jclTh+3oOXf6uI5KdRHFbniYhyKg9oEqwnJdk+uMRrwU6+muW67W45/eoW898YCeePgO3XPjJvnf9avepCPOx62REY4dT6/1RVPID7aipo1re7r3rqv05U/tkP9twC1XrGfWvvwf/hTivCfv+t/d+fVb+tWL7+n46XlqJLc76/A6LZrYIi1xsz3Gw++vnj+gv/nXZ/T/+edf8S35M/rx02/oFR663z96nn28wAN1X76uJ3lLZh7h+qRFHqidE1VrJiZ03VUb9cDOG/StL+zQ//kHD+t/+/aD+tJnd+r2W6/RJLGFNbDdimjXSE2+eMMFWTan4gJZ9LVawEP8EIMI3Ml4VUD2KeSmy7/MUJ0QSF1EGJww+3JyByLvWRlDwVigBnKMzzFRoP9txDW9ohu2XJb/kHj+e4+8DPwmvzh94r6b5b+KtYFfnDKevOai5ggSOWEFgKzAbGM2Kma0jl+LJYDqkAiPKF13eJt/haXzqNxxJnwNOGzUf6Wu1s++KymCSNshpIE5IhQR6M4G+x076TLCKZzFiuVuN6xfiuwz6m991K+rxtzU2TxfRCg6YJS3YOdvbv9Rl6zLhnEwtYg2QWojw0r8P9GLJzW1KaxHhOgtopRdRufWcf0WjdM9lzHmSoIAMMGGHfyS58XHFeNox5lfigaFW7jYIaJWkVZkel6rQU5fj9U6jPP+jNXYOZAg12rd1IakfysP2dAhYiinfYWa2G8zUO9YXcREhAKevRPMTQnWoYYC4l+Ri8dLr2PUj/hOZS86seNObfJcHTYqd9hIFnXF26/UD0Z1zblM6px0qVYUEfLPpayjWEExCW+1jVBFRKtVZh9T1RgLmn1MqL99J27EuYaPzNWK6TUciEDxnEi+sC46Lk5kGvjgaNkETrQBaLxjGge4NxhIf4YV2y+19bkG0XBpI4aIMUx5WvqeaAdjLsWy74HruIfdet0V+syeO/T7j+/SH39lj77y6Dbdv/U6XX3FOk02y9LysgrPIo7xtCZukXIey+a1HrKjeE+QPHV7LePVAuGHIaFDYer8OztYxnMxFxZd0PN3C27shUldR8kHd144zff15run9f3/eE1//s9P669/8LyefOYt+T/2OHVmWhcWlrIGD4XBe9zwwkDR04Wl0LnpZR0+PqMX3zyqH/K885f/9pz+/t9f1L5X39X583Py8xFh4uFHE01f11+5UZ/YdYce3nW7rt2yQRM9UV1pybKyRY4S3wPjt0mf3HO3vvmFPfo8X+TeddtVWsuXw2I93pzwpg6or35/mee5ReI2ELcVukvXMG9xToZoQsp9KVq3dlLXXnmZNm9crwleggQm1SF9OrkQV4hxCpPdBGZZivwxN1T3OiUVchUhB+nkhpys4+ClqI8PZ4jOTM3r7cMn9PZ7x3Ti3LQuLC5rkezzq9bq3JZrdWbrNp3dea/OXbZF8zFJXCYjuiAXODr5ZGJOtOycCvJeqW2tJxpO+EZ0u4hOV+5tNVs1iTraqoU7c7UazOebTylEsaKWOubokRk9X2sqwlbUloZsXW3zJBZtb/HqEWpscx4Ti8vqLbd+ttvXdSkb85PHxyPrw7fCBpX5SMOaEiWLcWJapMtfrR6xwzK/a0G2a6a1Xs05lcgWEa1szURunB2frrbLDT/87VwQTRW1AgoQrT0ibPK0GBDJJ2xmheO3ND+t8wfezj8YNPveeyoLC/gxGx03oWSPCNGrzmilaRqZer0e12ilptdLLKLBKzR/YZ5rfEqzvBz0+4ziibG4R4RZS57QhDpgrdBCnVY0GqfUBgj5O7njYp6BrLaVlpsRYzZKEaMRPrKjAfZcqRszOc5kuSW7XmIOw61HsgjHmVLVQDI+VCTralvKA2MLmrXZ0279I6ira0UKHz2NYhGhiBjL4ilM9ewaM40p9jENQTS648wqTm4XY6oAJ14RaKelPnoCldaSPlZGY7vkXAzVzV6mqtUxg+RlmSTsmcO4cj4Zk/jwaTHRcGMc7ySICEUEOAQvMrcKh3Xdp5Nyng6pvBBTJUZ/0sAyBXiD4JcUc3MXuKDOa3pmRn6J4g8xYefTSU0T6vEScNWqVepxo+pNTHDD6qnXcKGGiTrsC0VQhUkViwj1ufinDh/Sqedf1Pm3DmhxblZSw9q9FaUtOVSi6g1COF650nYkBFzgEfYtcvNyyWAx81mwBRepDsRLCnJDMganK8k6AQ3cN8+wN4Y8H5yc9UUAiNZx6ogAgwjFQG77IoGSN6CqOI/rw1XOj2fWWT0KGJKNRa2MoNB4C5BIyGMEI0QHF/nQ1bauDkMmwwNHKYK9k5JHhEK1haVwdehen3Wvy39dAAAQAElEQVTvBbxAoG33aloRvCCaRC4RHwytiOR8rf8oSIx7eMg5eM3GeVnwWZpcp6nr79SZvY/oFC8Ez/JCcLZM6gLfDp+bvaBDR07qrXeO6sSpKZ5riSOHV5S/cJLDMlD2CGagODOfZLaBuChqKzKeOt7mpjQKyd0O2LJbb0LBOc97MG3esFo777pZX/nMbn3zc7v06V036oYr1mqSp8Z+wY8cpTS5usLDt88DcWN0rsLQYcV+0JrVoW2384LxkW267+4btX6d/7hgnwcrKuIcXFiU9h86rR899Yaee/V9nZ9ZqLl9vAsJ6SxfTYT8v9jtvOc2XX/tFh0/Na1nXn5H//yz3+gvfvCs/tf3n9H3fvqSfrHvbe1/95hO8qDtl4+Oa5oQpYhy88XiAi8H/RDol4y+IV/By8p777lBn9l7t3btuF1brtysHk/RhfUW5hV1Jm8a8rD2cL4gJVRMwKK19WJgceh0u3pBYdl2Dm3K6IV9KwUQSszzkA9EXY6Mt1E0lIhQBEQpfMWtCTbnmis36P4dHLPP3qvv8DLwj57YpcceukN33bRFG9dPigsp97vWQaykhj0JeETIP9UGQA/ICwgsxi3LMnOZmSKwQhptrEOmFouWfxQrxHutK/1W6vbJvOS2zSRik1Ykt820Ah6otpm876YxQ6tUvIykjxWy9Wi9x1lE4BsJRsRAToD6vY6SSh0qZMRUMcKIQw5otONcaxsFL5adyVSPW7VHtMnMTRVWnUjDNmJrI5Q+I7hrMGmkRQRuAQLVyZFrp+wqrBxtwJdeLYTKhOZP1/zsS6CCdcTonrGDSCMSNSSJhlz9Wx8zx2CSDSZkQ56rUt0xr82EedAjaoDTGGxaXYv8AjA7w2/9cwTzSzK4PTuy74C6YHyyhoKXKR0wWkVGYuy6KyN1XoiFsEhiSIf62V/U6RptwBk2io3KuXg7KcNDH9+qp30K/lAbkMtpZVsjRhQDF1FpkY/yM25i3a3rSKltrORpKoX8o8FeatiiEzvBnF0j4fAY10lqLvvjg2IUJpPRAdkA4aWOZCcTTsZgtXjmGcgItplG/YEv7o4ztZZaqyNdewsq5GcvEH+sALooCInJwSybAJzLhLiyhwHbTJZNbZiUVrlZMpHYaiVi7GqqQB19KEz2N/keVC0jI4bcMrjrtSV1Cyrc88WzeCiCFYa4fxfkvjauW6W7b96izz98l/74S/frT776AM8rW3m+uEZXbl4lvxTrLy+JFCJMHkgBK8jkcmGqDSSXYz/7OAbH1lgUEUkVYPR6IQVyR6kUAJNBc1+3Q+7/wMzv/Y6emNZT+97JPzH43//+5/pf3/ulvs9zy9MvHdSrb3+gg++f1KEPTidZfvPQcb24/6h+8sJ7+qefH9Bf/Os+/fUPn9NPfvWq3uE5x3+NmIcAymZd1NEw/ZW8eHuA55hPPrBVt95whVZNhvy7jxcaeJr7i9tlHoj6lFjYD9uDp4QrL1+nvTtv1jcf26WvfHaXdm27SZsvW9sePtbkZ5ZupcibeV7cu/M2PfrgVt1+45VazVw+V02UwjEkK+9qT52b0743PtSvX3lL/s8+lniLyREWDyKibGVjrwVRkszDi4k8jJKi/kSjCMtKQ0Qg0B2ETWp1eDEmIbVYy4ybpmYX9A7P3QcOH9Mxnhf9LLqkCc2uXq+z196gk1vv1RleDE5tvlILDS8GmYutckLVxgSZM4ecx9djtTG2z0t4seVFEaFg/wMTAlKRubIVRaSFvS6JCI8qGDex/wacd2CzL2TzGKbM53oyrReMj+WGIRQSFJDaFoEWSiQi8tihDvSwxFRyI98gT7cpaQuJWGWzLDEqGwIdvUBK8pCrKpJldS11BubJPSMwnwfg6WKOjc1SN12EwbQyWIaMQWSSHUHEGYQsWlFYwy6kQBatQNlxThP72udc9zmdHNzHxjKncR7bC6dP6exLv9H5V17X4tlz8u9Bro3QZBGhiMi0knkoopJ/B5ng940J3kX0eAfR46VgJd5BNCEuS83OzWlqelrzCwtyHbqo4ddiVWIkv2C5HsutPfVW7hhusov5KLZS7mKTe/9NnZMX28oRw0yWTNXkyI4qoowz1ukdJ8r5TR3UcdwT9mBqcU9LFGvxOAStmQoOxUJrklDAZFLbgGpN6B2eGLo78/lc5EBk5YbGiNqsNxHDqIhWdjBWa3kdI7sX7I7DbLUSWBWk9JfL8uUAx5leC2iNBW4MN2rLy6raATApgtGEbj8T4kXdJ5jrSCKDMxEpz9yGZ4zjS0VT92Afc8dShMVabJXGRyczjaIOhJwnN9k2dOdyDak6Bqp6MTSgxLAJGlgQvAa/dvA/zjk1Na2zXKT+H3wiPJPkuB6yL8bJpidfkKsmJ5MHN5ZKIRZTez9ZXtzFd1H2KfiQmD91QqdffElnX3xFF86c4totUJ0j99UZnAbuXoijPIm5k1grHbRCOQsH1j4OiyAXSuHDKlyXEpXbRVImYga45x7sYepSRFB/EaOCXKLhrYhAErySYwlR8OMcRcNmf+vmRoOh6qGIkOiOF2sIyPEaafUGhVOHITo+VWRWK+cuTkS+lAu7Agmdiyxd60CAcc8jZMCIyg3LMguhY6EHKGZG5kAAYkM8VrIBSyGf52XWmgJrUSgikIwmS6GFAFpbxopzoIAV9XHoR0/zq9Zr+uatOvnJT+vE1h06t/YKzZeJ/B/fzp6f16HDx/XuoaM6y4MJX3S320aOUpiXVKr5q8QugRcU73VxzdgrB8XVssAR8XIHpzsxoWYG8TDDALhKfV3DA+FDO27TNz9/v776uR3afffV2rx+Qt53v0TqsYf+Rvs0D3iHPpzSgffP6u33z+iDU7OamV+Srw3X5MSkVOEaYdD6tY3uu+u6/NOCN123WQ3fZC+zUF9Khf2ZnuvrpQNH9eNfvaHX3j6pucW+Ilx9rc15vKbL1q/SAztu1Oc/tUu33nQdN8i+Pjw9q98cPKEfP/+O/v7JV/WXP9inv/3RK/r3X7+tlw/wsHfqPN+0LYhd00Qv4OyM62Lp/RKsWnxLXOR/q/A/nntb//7LV/TaW4c1fYG3lU0jBS8BiQq4o70uQEngLg9JEV6yPJq85kLmlHnwdv12Y2b8CMqx8vRhX8MOWRd4Kjm0niGmwKOftFwWOXWXdOWm1dq1/QZ9+bM79Z2vPKg/4hekxx6+XffceqUu37iGF7nMSLqs2QNJUMlJmuyRo01CZDtS92C54Ok//Wjd5Fgg5kZzEEQYStvJnxJ48k5P5eLBsSbhVxwDddzzdBEReHXUgoGvyarrSgIzdz7jlyLbTRGBWwxcOARDeYWNXeSQshvOTzAMfeBu81BpjRHD3AOjMVPd3IStRgS1pNoO0fIhM9JRh+ZUKN4zyhpsWeeXdoa0wyNCgb/3zf6IYz1tIBGW6rLsl/HgXbfV1Onm6cMc5tYrrfQyGoqohCCFO3tL9XWs8xoVfsJeKa8UjFTEPOraiOx1pbvjwF0L3mTG2QfYOBQkTAop70k4BccEVUn2gTTScBnREG1f7qvPLwPLb76hcvCgNHNB4nNCIy3zoSePIL+JZYAN1uta0W2JYGxJcAUG7LmILMIDRMdCt4PymrRksqmuvc5gWW6Zx1Yr4zRAPadNycmW3AA0cEJuewQ+rawsVtkiQhGjlHAOgzK6fMkDW2QMwqCTIuWOOzYBhpQdi+A1erXAtRu31PHBBhaF8QEVpFBEwDkuVu1LTrOOqtUjlL5wfOnp4g+E7vzLRB7SD8G5kCOIQXXPOPCs29xgR+hD0Z5V63ydxplMOXm6eDAySjXOtbUSYt0lTvcOEotPinCs2uZ87Ic14yZko0nUmPWAdd3Rlexh1Jp5q6PW2Y3V3JmDXAME2VPhCjQcLZlE4dEv3MvFPW6Vtt92lb74qXv0Xe5/f/LlB/T4w3fozpsv10aeW6Is8wXrMhN5/m7movaTRIUZ3Gve1i0qShnYW0+g9LEzxFNBXm/AaHSc6RZUfA+3gft+8Awg9MKzjvisKDj5Rdz03JIOf3hWT/Ei8O+ffEn/1z8/pf/+d7/Q//iHX+p/fu8Z/dW/PKu/+eHz+lteAP7tj3iegf/1D17U3/7wRf2IL0Ffee09neSZa6nfKHiRwMTZnX/dmgnt5MvXzz28U9tvv1Yb+BK2eMXU0WffKEsLPF/5Jd2xUzOa4gvp5WWeKwrrJ4vPYT9n7bzzan3509v1jcfu0yO7btPVW9araXBiVzzP8vKi1q+W7t96sx77xA5t5/luI3Px9lG2M0hMVpj3/NxCvtj8/s9f0TOvvJN/Sm+Z37t8RIprC56lkrzLlRLnWBdI+JiKxOwMYR944uZFhqJaATrJMyAXc2ILJoie5dl9dmZJ731whufYEzrK8/fcQl9LvBi8sHaDpq++Xue23acz9+3W+c1X8WKQBaubu69OLOSvqDMbrpqyWTYO4ec5jVBVWuUkmKLlqUtogKIFRPccJfdCee45jxdR7AZuOxa5OcTEilEtFeX+FFR8u1hzx5nshXXYnThJSlvGIpMofx+AO95k0eeN2paXELF0Sqwr7XL0CSgOwLeQ2SR4QsUV40kHUraUyUEyzOQrzoBj5SUd0yndU7dqrywEmNiISE9ElQBTespgkYQZhLSK9kfySz/79xkqqmz19xyLwedLP6nw5eC0/9ORF/Zp7t131Z/nWYDrzXsrJ8d9IFv3pAr5HUSPa6GBehM99ZomqYFHVLua0OLiYv7zZzMzs1ri84SSNN6cMIDYKzOkrqc6GpCAcr1ijgHJBmgUs0wiZzchZh893l5X2nJI82Ag20Cu6UGcs6WITscNcejT6YD2Qa29ZN15DDHJNlM1MrJ+xloKDtgYQejInEAsvHANFQB6Z2z3p0VJG0l4tD1a3jLnMqE6ZpTUujbYZCWiRdpJ5EYEHck2E+JYb7GWVZMVouhVHwhVbccBmvMNtNYKcz1pQ75kr5s4NJGDPtQ7yfV0cuUDtzTlsMJg1V4jtrpJeWBsNdnDvKPOu+OJs45cRus8ZksHUsJ9yvii7XNDmuHt+plzZ3nL7j/BJy7AnoKLTVxkTa/Hg8WkJiZ7muRinJyc4JfoibwgA58IklGrT/jMzLz+cEiUM3Jpfl7n3z6ok8+/pOn3jqjPN5NBXkL8KCDzGkdgnsZSYv6gytxp7Sx5rrYOGDidghsl80iNMi1pQm6MiYeyRnAniQiJTrD8i7z3IXWwCAYJNdSKCkkRHp1AgxYKKXHJPBRyG/PqlDSV1kOVJyZx1aGHulSiVblIISUJWW4ANkJRDQNLqqHKBnYASaitn/VQyM2jCdnM+51iKCKQ3Dvu3bI+SuwcZflcQxoY6pYTR44qd6aSx7svriPmWkbrU1Ufc59jOMe3jufu2qZzn3xEJ+/YqqnVG3SB/AsLyzrHy7XD7x3Te4eOaWZqnihy1ImJloLzkFFuwdSNB5SIYDYL0FgnsXWz6AQrlcjOdc3fFgAAEABJREFUggvnGjp2upxz9aR0w7Wb+Lb3Hn37Sw/pi4/eo223XaF1q3vq9/FiHUypc9MX9OY7J/STX7+pv/u3F/U/v/+s/uIHz+t7T76s5149ouNn5rTEwskuJpJvbF6CHyb913v2br9JO3mI3LBxNXnZKW6aInFfoRNnZvXMy+/qp0+/oXd50bjIgyom9sSZqIF99b/zt2XzGj1y72369J4duvbqK+Vrcm4xdHpmWQffP6enXzmi7//ygP72317S31DjD3/+Og+kH+iDk+c1N3dBheu0R1b/74Wu69TUnJ569X391Y9+oz//3rP68S9f1QdHz6vPA7f8wO0iqE8jFBGiV4hcPmSh2izXzwzqLj4TvBuFPe9LOPklhH0A2Psi6wHgYxMKZSuOlaIJRTTJmwg1knpa1uZ1E9p213V64rP36o++8pD+8Ik9evyRO7Xt9st1xWWr+Vwjnr2lK+NCivAMJJYbgFlLY1oqOSj4ERQiHwOnN9J/0pln4MG6ZN00AFcIrY30KwzU2tpWGD5a7fw970d7jVk8r8lgxy1fTLaaVlgoMxH4mBU98RxsMaUiWTRptF0EjBrH5ZH1jU0z7nWRlr5tbM5m2XSR56UBx5g6q2Wf65zdHXQRt4+Jy4STiApSqW4+XCbQCoyMI24j6EeIo2sYlQful5phYJRcxMdM6JR+phAt3UhnTAsXtHzwbc3+4meae/7ZfEHoa8Q+wbVvXhhyf4ghnI7mYPQIjCAre5pt/yhDhxelVORrO8U6OEGVhuMIFpZNQ2tKhXFlRSt1XC7R7QXRL2FsIRs9Q6u2zGgrsopOqnzUZqTbriy9TdUym5Os2548kToYs7Qyp0Zm7Xw0aM7SKeORroUjyTnd2cfEIWhHU4dYNq2czLrxzm/AVxzbAT4uBOuIcejSWufE0up0CJf2ZEGFx7gysA4lm1i9ax5YxwVPY6IsDCnBpTqnLm5ObsJi7wiPzIMuhSI6QmtCvrf1GXh0V345dvc1+uqjO/WnX3tIv//FXfrkA7frlhuv0No1E0pncofEeiJzIcmfSaTtRGULRqjD0ST0dqgsjRpv+Hg7/Hmo4F5vqxmfA77XZw38Mi9eVAZYH5qZX+BZ46z2vXFYT/76Nf3Lk/v0jz96Rv/4b8/oez96Vt/792f1z/B/efJF/fzpV/TqGwd14uRZXVggeaxS05uktJ6igaLRql5Pt918jT7DC8EHdtysKy9bo/oej2OFJ1vAC4W+jp2d1vO/eVc/fuoV7dv/nk6dn9MitXk/l6jLa1izuqc7brxcX3jkHvmvE3/u4e3kvlpr1jIvSTdgv49nuS98epce5HnsmsvXyl8aMw3FeWuZLfiehDXuP3hM//6r1/TUiwd4mTnNtjfUbKJuHhCDuiNCjSQYFPKPjCSQls4Idw9FQBqSaEACYg7XELn1SlAGGDp/RB8wPOf5QvuDo+f09uFj+vDkOc0uLPEc22hhcr3OX3WtzvqL/Ht3auqKLbwYnCSirYcU7k7PasFTY6haIMkoNwXLPgqmxHAJUV/6DAdcQaMFzE2S53Bc1dCdV24ViTAnqSJ/GOxuB8RgJ1tcXQsE/OmWUNpeNdeZlHtUMZFJg1aUU3ooQg4ILjcAWMbDpchuZiFTigbsZURYsN5yxGGvWNTgCpPAuWWMGyyqaoqisKK2lXYLMIYhdERZNqVgDLJ5nCpY52nkuDpUL+O+TnyCmZuWps/p/Ouv6+xvXtXCqZMq/A7jLL7Wxe8vGZmfCUgkDLU/fJ41vUY9PsySLEPGguuj1zQESBcuzGt6Zlr+Z9BKv0+0oJKkj2g+nzpTIJhgbS8tH2f2MQ1QavU6B/pHCM42Fjfqx3EJKh1A5IyIgXqxcGnbODqiORfk4zDINWIWtgG+UqC2UcjrGNVHY53yIrudDa7Iw2GVgh+f5C4sfURrHQNRNkIBZj3CHwomTjEwxwhMslW1WQQrSdXPB8gHG0gROHQk5+pmqeHO2VFFhJdoxA2k1iOTtiaY5zEzdd7RxhjrKLFA6+qwnOuhXsNjVDJDAUvCD7H2Vq5RFcpUiPZ1YNpaP2BDZkm5ehy9/xe4c547fz7/6vDS4pIaX1gkiwg1wQUITeYLwQlN+GLs9RQ+ivh4DtLIzbnGiOPX54KcPX5Mp/bt07lX3tDCmam859vfx7YeARIBdLnyRR1103Nbu/y41F7dcz0RrKSEIkyYcUZFQEcOJPei4EdQYUqT5YqpbXlIc9IWgLkmGJ0YxoDcvU5zF1gtIjeU8SDmrD8iwIM5I3lIyeWGGwo2FAz0VM0zHM01kcbT4ORORRg9PxImRnQxj5k9TJZDQe46SWFT0IyAZRchMmYPpeTRiPcUGQe/iCnwgt0WDVrV6uh8xGCz3i+1JtdIgTZSf0mOkMe/8MHvF1ekVuk1mluzSWfu2Klzex/WiVtu18zE6vx3SxY4H8/wEuztd4/q8HvHNTO3SDyz+AWcUzIX0w57YnWqCPxsgQX1C8qa4MJmGUZJBGWheCDmSsgb1Cio8PAXPLyuWRW6/ear9Pgnd+rbX9ytxx66Rbdfs1488ykkNVw3/sduPzw+raf3HdY//PhVXgS+yAu3V/QPP31Df/vk6/q//vUl/TkvB3/x4iGdPHuhzs1cYv4gB4BWTUg3X3u5dtx5o66+fJM8d58H0eIbJ9fTEt9eHzl2Tj9/9nX96oW3dfz0nL9cJ0UhnAUUZyp8hyvdct0mfe7hrXpg5526YtMG7H0edkMLyz1Nzff1/rEZPfv6Uf3gVwf0l9T2Fz94Qf/05Gv6+b5Deuu9MzrLQ/AULwMPvHtcP/rVm6zH9pf10ltHdH56gd1psnLvUWEd3k8KYR4Wg+JzwURV+BXlnuJnB8xKYn8L7gnjlfFwY5ZzNSiZX2gpc6MnoH6GLHNOABIjvrtWf5EH8p5uvflKfeET2/WnX31Q3/3yXn31k3dr99arddXm1XypwYRUX8xaKhlvpXgWCxBo7ieiO9ObjZHt4F6LGBAH5mKJOl17rhk9IhTmkJDNLknEdXjBz7mcJzmGaOu1bjkiSNeRd64l8tjHsYS13Ui1t0CyiC5+yNPA4IikNh+QFPSW1DbMXuoYqVSniCLT2MyYrLPTabOdMjJbyfG3G0L+ESNEgoiwoGwUVc+V1D5yGOwR/p2TMdcxRtitdz7JwcZ4KgxtHRFBbQFwcR9D2SN7+JiamzL1yIQjokTeAam2CDJeggrY2HoyMTGZMAdSBSSo4xq0QBoQuSIi/YDbTg7q94N4ngCgXN4qU+e0+Oarmn/6aS28vE/LRz9U4bMdsw89xPWcildNDnqrJhsbbMu6C3NDrZFKWol0UWkACKBTqLkTL8UL4IDsawK7VI8IRZhWWMGoANCZkGAuOfcewediYB0QgkOShDM2othCZPxrXII5gNqccg7EJ185ZMLW2OYhKd0ZCrWbQv4RoykCDRLkZzGtaKQZIK5roCAUkwd41wdqdAicJL7ekeR5tKINYkbwsbmITxM1ZjzcZw4Lozu6kmNyHvzp2Oq22RoxLMi2wbYbN6mz27ukNo5kBSQsKdQxxfStkhQRSeoaOoCSHOTJOwpJJjltKyBn4eYmw5DTWMVT/sx0/YM02NNG/hQx+JoMnh9W8yx/7eXrtXfHrfqDx+/X//b1B/Xtx+/T3t236eprL+PL/uB+6i/pTGQh1nPBPJUyH0MpwZQIIIEsqIjnATsT5s70Erq9EOitBIaiPi8rfYz6vACsMnMiC/LzTp96RZIev28UYhaWis7NXNAHp87rnfdP6U2eS944eFT73z6a/yHGh8dP8VwyKx6XFM2EenxZ2ahH3VADIfeaRtdff7kefXiHPr33bl131Qb1JoKnAc/dx7fwPFV0fnZBrx44pn/+2cv68+//Wn/5w2f1a14QHud51M+lBNTDQn2rJhrdcM1levSBO/T7X9gt/8/Cd9x6jS7ji8ett12jLz+6W5978G7dwFwNaxHbUEph/X2LWlxc1uEPzurHv35LP31uv94/flYLJVg6++kvXSUFMWLSiV7Rpo2reJ5bp9X8PmavWog05FK6O0cGhiIqUa6QcC1Qv40pYEKG3AOR+uj4WK4k8s3PLcvPnwcOHdd71HyWfVrkOM1PrtX5LbwYvGuHzt+zU+c3XatZjoGiRxgJyVsgRcg/ThzogQarI/mpClM/iVFKf5jcvNoaAQxQZK3xSLEBIstSvvSKIgoPECXJzRjcmWDYpQh8jJODLoNhYUDCR4MWSI5PTs2ehxSgtVtOLOPxIjejYNXBAhSKgV4lrx4JGxuAzULVGRMqzOdEtb7WxW4Wi+MR6D6/YMwQkCA7hYTk2uRmf8iiLZ6gYLee1NmKlGvCaZjXu1TnCwVXvkmAAQkEQuzzALAELZPLf/rX13RZXtTse+/nvy048/Y76vufE+McUr+oD3mOwiKTE5eyamsoJN9LND31eBfRNI16TaWm11PTa3hRXTQzO6PZ2Vl+36m/H5CGjDWH12nFe0g6zhVwamWUC/d8cnMQjp0pIQa2g7H2UdmI9a5u6xFEd2TAOU3IWDxdkmvKOHDngNWOb4dXwFFVyo2mPvsbjQhFVELonAY8kHzszRFrd3CVPn6kjks6MF/OZb7SocUimBGKCA2uG3yjpUbArIM+Ws2orI9oIz6d6KwrvA2F5xjgdo6BZmFcMwKx6IgYRAaQe+XOYTJiMmqyXA9Nlf6TkTku8mDOi7AW8Mmg1h4RnLyD05X9a51aqasuEma0P7KnREOSugOCoOBI+IKdnZ3jheAUb9cXFIBNE0qKyIutabjgej1NTvJSsDehBryjeoIFG8DsDdmxucKISL8yM6Xzb+zX6ede0sIHH6rpL+TLCsf5gTOCWNEALKZGKin4ES0VNWgNGjMwV3bleyEwTPTWP5RyRiGzYQDWIObAKLeciyEAInIEhiPLhNZ135i8h1UnD90uRdxQ2fusKY02SJ0eciuybxK+Rmr1qrix6phARIA3ilyxaOjtGPCLe5GIyfrgapvFkrmJoiccTWXtSKQ90GrFwZzO5VhTrbMNtrNauRol64ZMqq2ABVRQTbBBdz084mBdloLzqJlU01uthXVbNHXnDp3Z8wkdv3G7zkxuFmei5i8s69TpWb3Dy8AjH57S7IW+lqPRctZJioByScyUG6BB83VTvDr7EBMRiqaSnfJUCHSUgKoreZCdKh+yeREYUC+WtWldaPvtW/S1z23n2/X79KndN+qazWs4vQo3naKI0NLSkg4dOc2D3X791b+9ou/9x5t6/vXjOnx8TifOLvPybkEHj0zrZ88f0j8++ZKee+M9nZtdUiG2MC9JpGBB0MYNq3XrdZfzoHk5Lx1d4ZLEjTX67F1/STMLi3r13RP696de03Ovvq8zUwvyPVVuuAc5FCF/+b/j1i164qGtuvfO6/I/QJnE0dfOIg/IvF/U7PyiPjw+q1cOHNePnnpL/+tfXtB//94z+sa63QkAABAASURBVEvW8K9PHdSTz76bLwr/7ofP6yd8i/3W4eOao+6m6anpcUSZz58jnq+onktsDPVWzcehEsXhaxkJTyWJOuVNl/1FK8RybXm9YCgVQ3ZsP7kI6yt6y4oGHuwPLwRXTfTZsw36zJ5b9d2v7NF3v/agvvyZ7dqz7VpdcyUP0at6ooQsjzTKFolUkdEarO1o9FYZsoxBzRPJVQ2rBJWPqXmG4pvcgMlrBbM4IOvGoTFfHAY6NtS2s0cplVxPiiqwjhCzWyeDWeoMliFQRXgE+217VwPxGQLvoNQ/avioaUbwEXEsy8X5mXTMYzRyVB5z+v+/QmGuZGxGMOvGTWzw7zhvRkldEg1btdgAVhWE8R7R2sfhizXqHAed0LEmW1oOXF2tm2yDRkQ0uoFC2VAN4IKwzLW5MKf+hx9oaf8b0rsHVA7uV//dgyozs1LWW+TmDEkdBhziBx3RLmjJ8kzPwYaoGBN2AtygCdE9xRiPN/7/GLmwmtz3oir9FuMw7KOdW5+W4WfJhNh2zxkxXG/C6OadZ1j5Xag7rm2M52jFZF3e8eOAaUUciJS1tPcKjbRRX8um9G19rLfipZjXZBrWUr3G9DGl2j9ujCBjG1M/6YfeLTwEfguJbB/ttXJ9rf6xMa6PjGb2M0dli9HoWTM88vmH+7WLbpR/MvC2667UY3vv0He/tFv/xzf26tuf36H7d16nLb5XThQF91TRCFc0RQBQJJMbkKxFwCC5wdGLn9NsSyiqhD8mIwrunRGcA9znlRdzH4ZDWvutHcUvCaAG/4Y1NE2jpF5PBXnZOViP0BteQvX4HSXgxb9p9Bv1Qmp4kSZ8ml6fta3hZeCdevwT23TnTZu0ZjUGpiGNqIYa+jx7LurA4ZP66bP79dSLb2vfa4f1w5+/rL/4v5/WT595W0dOzIjvp7W0HI5MmmCiLZev1d6dN+nrn92pr356mz5978363N6t+tyDW3XTdZv4MtL+TMEy6/UT4vFLh0/M6j9eOKgnf71f7zLvwmJRv4T6WX9Rj2PRYw3rVhXddv0GPfGpbfra5+/T9q3X5H9M0rAvmdlDSyX3lIlYlXJxNihFz22L2maLXaisRaRwfOnzaDb0zJw4Ly4s6/jJczp4+ITe/fCcTkwtaXaxp5mJ9Tp51U36YPv9+mDX/Tp17c1gk/ymRBC9iYa8CPTChP2q5fMYENpwLhR1bQRtoaxOIoeyFdV4kQsZPMJIARAt0o7AqspA9nojwjBUIPeSdsOdxbItHZVO6HjniD4ioo32IucphnCybFGK/BGtIMHopaWWBTx7h5snkOsRcfmCS10rIK1cWm5GnnoMA3sYgTqOo4vyZ04LgbBFKOCMyFJEQKJhDZh1pYCSLskFnnNRYZNnwHLFCfMXFEszM5p64w2dffklzZ84ocKbfJ8TknPhRBwnH91Zqk5KRYSahut6oqce13xvhJqmh21COGmB35GmmGN2bp7riDONuFBo2Jyz1c2sDo3MXka87TBibMXS8lFmT9NKbFS/tDwadanMl44aQ33sxoBWGcOduyiinS9ZaR1h+PrzAenSHfvIUb7IZyTTwGYspxkg40LjCX2YE7a3JzF3kY6EfMmH8XRyCXaoiuMtdVz2JzYiRLcpKXL0EApYEg4RSCYwd+cxWe4oAh+UOmsZxoNdqtvbOZJQiilPq84boBM73s6RahEfZmKh7AzrzjyojvI+mKPWjr0KHquFKGokSUIVs6h2jhrS2m1ALP2iBf8pwalp+eLxL/ZNr1Fw92yIa3zh9XzxQdxoexMTmoB6vR4+HCGSRlROuqydQV0Lvv2aPfKBTj2/T1Ovv6lFLlBXFnYmVt4kFXKVNoRVGAexXwuiVXvxXFCARInRqZDxoSvxwl4Oc/GpkroKGcnfwALZeyxyJYErG3mTtynxc3xClvGnBNRUhKpsjq8G1FCKuCBlojyGqTPg6/mDWovSQ52/FPgrW8Humu3HLmcZpYi1CJ9ufawGsMZjxJQdLLkH5IggDjvdU7iezG08pAhmgONKbgtKnu4MEa0djgV/jxgU9cfigFqBZJaycE9GSMmbg4hpFM2EFtZu1vTt23Ruz4Oauvk2LUys5Vva4Lxc0okz03r7vRPyC8F5HkKci5RkQkIIiTzKlscSzHOlbC/raa1D4F3JerC+7FYUqIQ4XKwUA3Ng8c3syo09PbjjBr5V36Vv8lJwzz1XacOaSXz7WvDfAcZvEf72+2f146cP6HtPvqFfvvyeDh2b1czihEpMKhquGdZbSk9T08vat/+Ifsk3wm+/f1oX/GaO6bpyi4r8zfMVm9bqmss3as2qCfWX+9TEAxovBQvfolufmV7QS6+9p3//1av6zVvHNT23RE0U0/ZgTXRdwbfKj+y6RY89uE133LRFk/4Hrqk3lgt5mZiH574azV2QTp65oAOHTukXz7+jv/3RC/pv//TrfEH4vSdf0XO/OaQTJ6ZUqLcXDfvERMXkgV3jZWPde2QWU1hHsVcR5x4kqQ+edQUgcvrw4BkR9lS3AJt9jjqfKYg1WUbENyPxRyNPQ47LN0xq99ab9K0n9ujPvv4Ix2qXHrzvJt10zQatnexRjUSJ7RTOBlFG/eWkZI3pREosYhL3Sgayxqg6c2aighvkuNGa04a/TKKZmxDdMwS94wMMIdfo/MgBZW/1yhwFSrzs4IlRx3q65CB/+VJ3Cz0TwB3rgNQtSBFOpmwRMaYbdF3+SMIgMuQSjZtG0lhN4iyAp+eA13jUUM2BmHlxqzkQsBizR82BZHjEFzF7jbFIQpjdCrUjZjeaxEBX5I8YdckWRodJrY2R6zINwNbXcRFR8xrraOAoRWA3iQYHUCC6Z91edyLBWCk3ucs14MKuYTOO5rpMiIMeljwwn+ewqlbOc8KxJgzpBq+qvU0Abbc9EeKlUEQl0RDRpRDNTpCfL4of9PnScfm9Q1p+923FmTNaPvqBFl7/jfrHPhQf9qya45uRkSMZJBIWRS4fBSlkLwZ6aQk21vGhC+8ky+SJQCDE10HF0el2s8mk36G1oW3dBNYNQxh2+8gTDEg0F3ExdcdheOyILi3VKEZW30G+3kljEIgZ6mjdNMxjbZxqWKiuOdJoOQktIrAFUu2haAWOBTYfEOc32RDR2q205Dk6u7l1tX6haL1G2Mr9s27qXFo5oo1t9TQD0cey5nwgBVJHjjWJ5gDYaBrU4fG0AtndVJBNcq48LhpvdoIiSOykkP3R0i8iFGFKlS3kiLc+9ktq9fQwgEAIIx0bo4IhPGKIqMfDrrnHCHaDDfJzxhBxcWf2BH19kkXr16zi5dhVevzhO/VfvvqA/vdvPKRvPLpDO7Zer8s3b9REryFVYeacHY6ao3VsZCvUE34mMJezhmBJRbUVIEeqX1oTAPdt19/nxmxeUvfLg4IrlfKM4jodU/gmsyw33KdDTYFLapivx7x+2WSKCHJjY7KAGnyAFPi4qo3rVumB7bfoiU/s1M47r9LGtT086AHRQ6EFfm/xv2P40xcP6j9efFPvf3hC/muzJ09O6We8tPuf3/+1vvfT1/XGu2d4ZloWj2OcO408TxPSxvWryX2dvvbZ3frTb31GX/7s/br1xsu1mueuCByYp/hgKeQ/PXXs9Ix+/vxB/csvXtMbb3+geT/HsW6MyuTBXhAz0Ug3XrVBX/rUTv3p1x/SH3/5fvk/Obl/203yP4XSI3e62p21UxRRMaA6JbtgO2h25IxBcU2kYH9LEpPTS5JtJucspW8m/42VM2en9c6RE3r/yHGdPzeT2NLkas1eebXO3XOfzu68X/NbbtBSs4YZGlYMy+gykDnKLWJbpVp+4BPMnx1DKJ/VkByDgiSFqt3rCwbrXAT0Okfq+LhbzioKGhSOJqZAINZy7dZNzsyO2ZRk/0iJgXgXPma30dTmwytzmhcvCsFmxyFmDzwKG1/gYaTk6pBSgxeXAXcvWR+LI0UBL+gVR1JEQCXxEsYhDjAI/iHXGkBeW50lEiMANCA8YZ09sJISHA8nRHEOz6+U7YE5oK5TP5MRAOB0kJ/7+Q0mgcL54+u5v7ikufeP6cyzL2nmjTe1PDOtMvgccDgVdnnJUchLJ0cwdXDtN+pxUUzy+dTjnUSv6amH3DSNTMvMM8sXj9PT0/ILQv8pRefQaGNvAt0Eazua15okodU99uQjlLlGdHWyaotwpNfR6rCIUEQlloSRsY1DEkZJucO5hcqGpfOB13kxAKcTmM/7gQrYyXgNO36OTRuDZRvDA7pztKKZRJ1JGmnksFaUURYrFZhtHaHKPuTwNg72BrsjO1LbmpZXllYGgtmhiuVYMXKwxARy8NwptIMXxqmDhmWlM6jIS7c0RngPdGaSaQC0QvUZZJdIVDFd3Dx3h9rJZB0+NPlgX2omqUNxR0FjLkaNNRIVe2Lr8CqGUbYPXjqLKiZaVCogpoALWuLFwNT0jPxXh33RRDSKwMqdLZB9YTVNj5cIk5qc6KnXTKjHxdd0Plx8TKpKLStwBRdR0fx5vkF6fb9OvfCyFo6fBPPNHjvr8E4UXhAh1uNLXPHZQ25/IwjDUc6UJDd8yCwAqGjgU2oFMHIVSNnSXooiNQ+W0ejWkhVVu50BUJUN2dysI+tJA6fUcnB4nvhki3BEwrWwVsSULrZ2LpbTTJ3mZl1675FjkhgcY0KUECJqdIR5kUdly8jch4IeWCoyUk5IEQzqmj0hoPrLEziyk4CiMNIRMi7FsfiQf2xX4iFzRhX0UMgtotEEeq9ptLh2s2buukfnHtij8zfdprnJdVpkA+YvLOoED0rv8rBx9NhpXVjw7cTxrAJ7KCRyuAZUScVqcteOCVktBpeQiVHbEP1wYQ2xtaXUytViZPVko623XauvPXa/vvSZHbr75it5YdfDoajvh1smiyY0x0vLt98/padeOaRX3zmh8/M8LE6uUkzyrVXT47hTO8toxA/61MyyXnz9iF5+4z2daf+NxIZcFICv1PQarVs9qcvWr9Gkc3ih3DDFE2jpk5sbnm96x3ko+8UL+/XTZ17Lb2wXlgq1yWmggESuopuv3aDHHtqqT+++Q9duWcuDflET4lt011VUWEsJdpJwPhY0M7ugIx+c0YuvvqunX3hLb759lJeOiwp/DkAuVTR//hIlsogLvHJyIMjHgszgkjKACWRSbdyQa7xAiwYuorVuZokDZQcIhcT5Y0aU/EvN7Tdfrcc+sV3f+epDvLzdrU/uvkU3XXeZ1vtPBrJ3ffauIUGYuoQoKRZAd/Sa04oQbejIugQI4ZiB8AowDv3UNeY1qvTtQLh1bDKhDrjlFeR40xDuNM9t1NxkGbLZhNh1WyNC/hHcFBjtZkK8ROfIdfVh9XGKCPkHVYhJlj+OAqMJVjsnmdMO5h0INg8V5zdismyqcs3mHNZ97rk2k3VbTZnJgsEkFCeBpcqQPvCLuv0uAj0TILaIkSRAzmNC5JzPK8FipbZQR9jHdZph3TGzAAAQAElEQVT7mBvzJppXCquKGsmYnvJoAsCG1fObDEC2OS/iRb3aqL2to3OIiMwVHbCC273gYdg+JstJhbEDLKdfCmmwxNmDjMR11z91QnMHDmjxA14C8tle+OXxwoG3teT/cOTCvLprOdNkXSI2FAEhea/MIriCWywAyJ57UwcAd4MJINAN1XgUOjshx5rSxuC1wrJ7H02pfMTgNCY+vvjIs4SjmanNXpKD0ymZse2eGCqoHSG2feTcwadLYVEo5ibLqO7dSuV1dZTz4Ti6LhzS1zztGZ1abo99sx4LA0/bpYhQSElCFi0iEAOp9oihbCSi6hEx5ldrtMeIhE9FWsw6lPV0Brh1WO1ZZyvCxmzo0RIsu/UqDCTqSuS3GJy9jTMzjURV1T6AVkzU1yLsr6+GTsOn64ZYZ6fiuGLnsdhuQsxObnonynIwBkiYhzxKjIXPWtEcDgwiqEBoRbQcPK38PLSRZ41tt12jr3xqW74c/A4vnR7de4du45ln/TqeZXgRh6PEvTdaUsM5G1yXCskTqZGnDbBQT1LFc6ZSlC4MvsZM1a7aeKaRSewXvtVeJFIUD+Bm4dwdtXUYS0fhbGqZn0FSRV+3uqd7brtaj/NCcO+Om7V54xr5OSu6HKzF/z7zB7z8+8XL7+jHfNl6gJd0Fy4scZ2Lk7PRuXOzeualg/rrf3tG//jjF/TC6x/o7DTfpvK7jJgoyMHytG7tpLbeepU+/cBW7bjnBq1fu0oRjfy7Ta/pa4IPD1apc8Q+//p7+tdfvKJX3jis2dl5VomFz82IvqLHyvHtSbr28nV6dO82ffWzu7R32/W6745r9MQnt+lbj9+vh++7TVdfuU6TE8EcoQjI6zKHimgdR8RBeCiC0TWDBcS2M7JUAlK2PQ2SGRZ1LYjzi5ap8zM6zLP6oQ9O6PTZWS3yvL7crNLC5Vdp7o57dP6eXZq++jot9FazNkeT3AwKsvp8EfNI1oZkPT1DNM4zRtfE7iDRMQYxSDmGBUtVkMiJi1xzQjlIZhEBDw0aevUFQcYoDTiipOpdvVL2AFXEdhSvsAPkZsxcxGOg2yXC68EGp2OzXdlaF5ddCRRPh3EeWmoBmAimK/LHQMEHCrW8qDZzE5o3ETbsUaMxxxBkbjS6J+YUxEfkBMYvFdFsNyHWXpT1gHXHqVQDIyCje5+D7ut7aX5WU2++pTMvvKL5o8elpWXi7QfhI4UiTBICRA+p4dxu+D2q15tQMzGhXq+nHr+X9HqNGlPTKPhZXFjQDC8bZ+fm+H1tmWB6qLaWd9vRqu0CXbUJ15Yh0cPbAf+YTr0ytS6DvK3escTxc3oTE9NLmz8UnaMl/KwaM1ke0grEyXJRFoZecp4kjTfcugw+Jmls51PmSYTazO1psgzZj3ik7J1YPVqtZenAUIhJQu560y27A5zA1OmVGzGhtUkzLovkwMAHC2jteNaOLRfD5AbSTCoXYr0joLEtst7ZnKLKo6gR6ybLI9TOZcR1ek5z66N0ichRM/LFHl5nEtbxgvEtEHjBUOcraG3HNKK1YD22fgkwxwP52XPnNcWb9OWlpdZOELmCi6rX62mCC25iYhJu4kKLRoLCPiSv+xRyQ21PaCpZWNLU++/rzPMvavbAQS1z8du+3C/i0uTwRP2AIdC4CZGsbX0AYYAJ6PIyIzjuYNZh2f1hhatMOaSQpkzkiMzTQpWBkKvKdqteoKow9WPsxojIWll5ckwCgZC6+VwgakC1WyLvSLE+hqSqZRIXZHD9Bgqy44hwQRaTIsduQCuW4cpqMsp5xfwRMdQt2dfzBynNCXX+9Lc9dQZ6QQ/nKKlI5BIyoXLzNz2yAka3iaS2OKN5parZQ4oggK4B2RrqNz1dWL1J03ds15k9e3Xqxts0NblB8/1GMxeWdfTUtN5+75iOHT+jRb619ab7WBReiEXOjMbDo9dR4IbqjO2cUk4pt1x3tTrWlDCD0WK7BfSuTBHNVkhwbjE84K3RNVdu1jVXrNcqbjhL3Lj8bTKnsrgU8JLWrp7gZdsmXXXlZVq7fpV6vm6aCWw8JOMYlrimRJvguhIPzEdPndfBw0d0lgdNP1O6DJcjfE0N/r1ew7fiovUhrlHWW/pL6nO9+hruL/f5JvuUnnz6VT310rs6ee6C+hQfIfHMNiDejenuWy/X5x+6WzvvuoY1sRPkKTx8ln4hhvzklgsBc3xhY73WC3yjh0veeBtq8p6V9sVkUFVkKANyIb5vYjH2EzkimAtHyhIi175RyIstfWHKSNsaD+CFOFlWa3U+y+bY+9Q+0Wt07VUbtffeW/Wtx3brj7+4V48/fJfuuvkKXcYvMf7m3HWzHEeKRcqT14w5JQM95xnhiEzDaE+IwpmSiirq2qqEC93rrHanx4JCFBY6MqN0iTk00oga0ciDZqyGp0Tp5hg0yI7SyebsM0jnhdh2bHQrEaGI6mfd1NVvuSNjlj1/J1s3RdQcEWF1QPZlk6o+bhouKK0Y2dMUf8uhTkUc/hHmHIWcECAnZdWGTUAtk6fB0iIdajUUsIt65r4ITcD+plQuMdR5MKzIMYgZ1IsPfbCvnX/ygbe6fEZMhMhFD2TJqrK1uR1jSqwbDNhu3mLOYWrVymzHb4Aj5wQDQKgodBdX6y9gpT2+GNyben71ufj68/Naeu+wFl5/TUsnT0pcjIXnjqVDh7Tw5n71z54lab2XFfyDOb0NSRK5lY20A3kopEnDY1z1sZHSxvSBUjMy3QCp69FY+uqlj2gfmfwif69HY5k1bE5japERcSSiDGWKqvnagEswXBLt1pdrQ4noLGnOwbZKqfI5U7nENQZ12qV4RCgixkwRQz0C2YQHEiOdOkYmARj2iIHXAKy1lYGeQufmXFmja3XFaR0MIX4ukTMiBj4fLxQyKEnZiBuJRetQeIFqt+TSzBNBqRWm1g4Dq0ROa16rRlpEyD+2CXnExGJrxrS1hpSj4FqkUG2IFswoAzglIYgksMJlWbTMc42nuGLzOt237QZ97TPb9Z0v7dZX+TJ097YbdQXPPw33f293RCgfLogOUzhTpRDXs6fAMaIaGPHC7otV5qWeAvajKF/34vmjQEIXnwWW8ZIhUhGkzCGaw5S5yZxKmrHQgezvePFw0o9lTTTLuuW6jfJ/BvLpB27XtVduUK9xnTxfkSf8mVUanZ66oBfePKonf/2GXtv/ri74JV004mMr62h6PS3ML+jNt47oB/+xT//0k+f1zG/e1YkzcyqsLUzka6DVvKTwc8iG1ZPqEdc0oYYpJ6Og9/mye0mvHjypHz31hva9dlDT56dUeK5ioPNbkhcONSxm88ZJ7dl+i7746Xu18+7rtGHdpNbxjHP7jVfqC4/cra99fpc+eb+/8N2gyZ7Ymj5U1LUIbwp7ZKiVIwKfUCmAyOmLXJjThKUGdGZslCKiwPG2HtIypZ7n5eZ7R0/pIC8Gj/E8y3fimucl4LnLtuj07dt0Zscunb/iWs3HKgJFDmUjNSkD4kiTr1CHscADEZ9oCWY7uEw42QJEbCgKpK5FFWxMyXpxlDwUdY05EVPHN8J1mIRbQLbAg4OmthlCjJZgdGswKhF1WFLrVzJLa/ccaRT1QmIbwTjVFVF9ijFF2hHpgZNJA6ybIvBzLwwhKaIIZ0j4FnG6yXgdwFwULsUA86ptEQFiKl04lhBJ6rmhtnFeyIS/kdwpQmpa76UVUlBHgYKsgiqKN7F9nEti+BfJF9aFU6d0/sWXNfP6G1qa9jXQF24Y6YM6Hd/GMH+wuKYXapqemu7FINdbr2nUaxqu94ATQ6K5+bn8T0cu+AtJasiU5JDrcA34lAQlIPchr5qGzQHkdXwM0Y+SVroU4jq6VEzJ+epY7ZFIlT9uDPasVBq4gV1S7sDqz652gER96lq3J9ZxNZNGc+riZr+xuDKIKBd7q3PlcI4n7pwL4YXASl2prS8g55kiAhIEV2jQSiszi6WISGvgEMFBhGcF2M2Nk5LTwYZK1qvEaAdYduJlcqwjXIidx8hKeqer3SNIQhcUHqp5MPpEdJTTuvyCP716Wug8LbcUYEno5nZ2DmAJzDm8PtGcV0ovuXVSH8PC0qKmpqZ1notwETki1HAxNRydJhpVudHk5IQm/YKjpaaRcGUXOD7eB5LmOsjJGSlU+R8InjtzSv6fhc689IoWT59OPESw3OpHQwHNI5OxjoQKdlPHgJQT2tMGk40YUvRgUrr5gxGLaqt4yszRkIdOmRW3bMr9wi4RmVy1oSbEahOw3skG0OlSJjFLzYKkKremjIowBplDBbF1y5qiVTBVyYKUckS7friyFQ3E1EmRs7RKyyICQ0GD0xHUMouQbbC2p0aMt6GT05QYx5w5+jaSpRhDVyvDEJ3d5GkzA3BJyqPPh/jimk06zwvBk7vv18kbbtX05HpdKNIsL5KPnTqrQ4c/0IkTvBDkIVXMUY/PspzVah5jn3vMHQFKTx84XRGMdMxZD6kxM7Z4SYNoYMiFl1hUKxFjRLSIrFaL3J/eee+Enn/5gN49clrzC8tESBF2Lgp+DKyeaHTP7Xxz+8g92n3Pjbp8wxpuTFKv52upJ3HheL/SveRsWuBl2/mpWXIuOAWm8H0YmYp4Cp1f6mtu7oIWlxcJ8PopRkvyt82eXtzgQpJfDB44fEw/efo3emn/B5rjm+2GbLKTHZjPx2zNqkb33X2tPrfnLt1y/SZNTDpfH7fCvHVOX7vi+Bbmd2hEUDrZqJ/C8FNtNqZUgJ0DhRh/FghEbW2gSoycAdlkuzFmZe70YOgS9pHpJb2khDn3G8QmFGEq2rR+jbbfeYO+/Jl79Z0vP8hLwXv18L036tot6+VjgbcTCG9FhLLBRkShJkyB6ZvcDh3ZaieInmt33bkG1uKVm+zWJYsIRcQAsuSYJFDznAfZPfUqeKxEfERkHhhYJEVEYihtD+qmAvYqc5oDtUZZDEbC8Kuo5zNVbXR0sKnDIoV6raU4GC4Vz3akPTP42gSo53soIsRQqW6eakH2hvAFoHOcy5CkUIRJ2VxLCu0QEZ0Er7JTkbHOguBSbGGXwDy2M6cjDh0ng/tgbc5tAowgQ0fo7hFgFj6KbIciPt7P8yWRp+OItTt2lIy6XrizmhBZEOuwYBs0wI2ZDGQeK1DKBtXubyRXKJvrSIGhAIbJMehMlqOH8NARil1g6RKO4fOgf+6MFt/ar6V3Dkozs/lJK34LKqdPaWE/vwR88L6CLzjSn9rr3NZIHJWctyDWo4dAbhls7TkhsXkN2DxGjuyAVsbX85g6i3lEkDbEoGz4ZU7zBD5qaPOOmPOzbqD7nB4onIeuuJ2HOXM+1M7DUCfLOEQHClQT8UxJB2vlVolE6uA8JmsRoYiweGnCFL5YxqyAbV7DEegIEZUjjk+ewPjgPba3Q5zKeudh3PIoZt0U0VmtteTjYNyk1j6QQxFDaiOUH9rseMGGA736XOq4VpcQixohRHfDkPcIlnkMu/3GPQAAEABJREFU55qcHyUiLZZUpcL0Bd3UMWSvAzV7K4OmGuHIFBXRydXqfRqjdMNGDsa2CoOOi5w7/YFsD3iX0tw6kLw30d5b7Uc6Xiz1dOPVl+tT99+u33t8l/7oi3v0+Cfu0V23XKX16ybEGU1okePEvbmgyQNJC4QDCAJKBA5oJdDN7ZgiV7Qna+OkyJ88NlE1uxZkPKuNHAUSFBEwV1IJBXfL9q5Jnb7Hp841V67XZx64W59/eKtuu26z1kyG3OxJGvVY//zCot48fFI/e+6t/BsS/g/Wgpd5RfiyhsCnQW56wZfVSzr0/kn9+Fev6G9/+LR+9ux+vXfsnPwFakPCpglVUvKIkKJJKlL+szMHeZ788a9f19P79uvM6fMsm2dLnptKWcK1z0xFPT4rN65utGfrjfrKo7t0Py9nN/EyUDGhhnyr+bb3ZtbzuQfv0tc/t0uP7r1bN127SWvAmwjR5TqkkEbJBnGme4Mw+TxBzT4qJ9DFEROBM2BEKCKQBFe2uZkFHTl6Ru9+eELHzs1odrFofnKNzm25Vid53j+z/T5NX3GNFnuTKg7NzxvvBuGwQr5u7ohQ/gS27DiAcVK7aEVUg5klv4SSBQPpGrIYERkdCuIQsTHWjg005eTei1ZLN9ttSCUN8vlSJUbsIm/Bxy5DAkibrRo2MPuIGCErm31dWrUYAlHaLQwIgS5TDgh0tS3rcgqTscxvxQRgX7D0YxVKGbzrrX2g+tg4FNzMJGQRx4mKGwoL99VmSApVLi+GQamHpODH8QVuzb/9mwiXj1t//oJmDh7SuRde0oUj76u/sCDX6RjRfE5Ydp6IAOl6cG43mmx6+Y6iaRr1eDE4wTXb9BolgS3z1nrW/+nI/AwvsPtyCwbnhA07uYMaC1xwmYdk7jqVsmhEcq7Q1WE26RINz3HUQR2NWZwhMl2Fa6T313owRDAmWenIWCebo8Pcx59BjECOh9WOr3WYkluoFh9jazm/S6mKlJyhQKJ5LRytPOj2A5Jz/X9Z++8/u44jzRN+4twqOBIkCIKgtyAJWtCKEimJzSYlsWVaPWo3Pe/O/G3vT7vvZ+ed3Z2e7mmjbnlHiRS9JwEaAIQ3VShvbu73iTzn3nMLBVLdu1kZGRFPmIzMY+6pc2HgnYooe5ss5/EkLu2A5twZbZokGzL3BFxIVsZIO9kYQEozmRFrR+77IacLA5bqssmIeQLNzSB2AuyUjc6J97NPysEq7BKjYWMC62m1h8S8qcG1WbsUjm/GwUedi7vDfDB88IY8rC8uLmn2wgVeOizhGlxAwbSVmga9aTTFC8GpfBk40GAwkBT03BnOGS5bH1hIbvDCBxgGDXkzf+HgIZ39/Sua/+QTDdf8x+sbTF5nIQt5GAtxBR5JKPTCyUbJIAXN1Xq+IaeGKSE1sIDc7WXZXpZFpKNM1k2i+QNU5Bb2iOg+W9TZI8hQWJPtPRLN9QBl/Zmii3IwcYFPzkd8K+KOEQNjQhEooIIHK7AmWtpRGnDnkFC0oWGrx44aMblKu3k6x4cVasrtx447tXLzCxRwjxXD24KBxNEzVnU/RLPdiRGFjSxm2O1LhW3OrEE0+8O6nl45VMR1WzUNo9Hy9is1t+9enXr0MZ254VZdGOwQ77A0v7iq4yfP6dBHx3Tm9KzW14rKkHNmOKQKMT8Tu66OQAMSzXNYJEIpe22e0DxJcpm2OdxxlnEWK4JxbvlhzL6cXA41qRlotTQ6cmpOP3zhXf3oBR78Ts7jFZoahJrGmcQjZ5GvKf/7NI/ec4O++eU7df+d1/BtbqOGb6qFb4lG3fHh0U/rwzVtmR5o52WXacuWKYmsJn/4BJr/ncFzsws6PXNB/oarq982zKPu9TTNND7reu3tj/Wz372tg4fPa3UtFPYqyvrW1odga9p1xRY9eeA2PXXgdl1z5VaprLJ+VzTEm33AO0xOTKzIYhbUZ8KZY2EUwqdwfEgirx/VogoLzbnhlmWDiRx28N7bnvmqUGfBP9PlBSdaIRTCiqKCcSsvNm+7Za+effJ+/c2fPK6/4BeWZx6/Q3ffsluXb5tS43koONOyad0vcUCyyXnGApoNsFEfOY2Qzxc2xn++d1o3hng/0vBvGCK8wo0BhZ0KjU0h0f/QJZWCs2ob56i6x36dfdm2CSpV67JZ7eRqYbwIkEvVuDmKs6WyMZxSUcQ4gUVTKWn89w/9BH3535/xcyPHK+i5eV4vpgeNxEvhrUMuf4PPpnP0/DOmr/fiHetL0T4+3tbZ+NYbZl/I9lAYgMT9oaBBfJlRjh3T6rvvqpw4IW7q4hJX3ivm5rT24UGtvfe+hrOzAlRel6zfc4m8Ec6ptpUN3LZKrtGSHcxNlk1dVOS9x8j/i9SfiLS9ywetdrt0NVSEEWBiaUDSpOfFdo0aW7RBLhntJRYszgT7g7pzea4uxnJNdonwdNjE1iXa1NSr6lLxjnMOeFcL4uf3zrHjG7z7U026uJ6eM+pG375uT1zMWprUvO82jD+prPVog3taWGu/Jv8CFzFGIloZv/S/1LAhdxuV3htMbZndlTDmacA5InhUCQ4/NnQuZJ5htuaXnd/6mj9vH9UPnjugLx+4Vddfcxlfvolrdh2yM6v3hehkfE67bD/LYCRNyZzBBUJmoNISzxuBHFYrx5mkdBKQ0QZoKEpTyUHCXW6lkA1SIkZNEo8vEukMO8c2Xqrdf+d1+vqX7ual5t78Wx35T/ZxMxpCwXPcOs9Hh0+c169fPaTfvvahTpyZkYKHwRhIJIoIRQQixJwNz4Z8l6FjJ2f161cO6m9/9KJ+8ts39SkvxVb8Zbbc8BXkOKsmnidXhwMdPbWkX7zykX7+4js69tkZrRFTqKXwAqPwLCqeG6OsaMeWoR6881p9hxeCTz50m3bz/OaavS6RNyLUUOZ1ey7Xk4/doe9/42Geje7TbTdcrW2UTpcbVaijvM+yQUMbTKWwX84IByclKLpxJIz0oggmEnueWEIMEiEagAtaWV7VcfbgE75IP31uXks8hy5t2abZq6/X2Xse0NkDj2h29w1aji0OUzbWy2zkYsw5maOkhYyuGtlFIdIl5NYsKRFlAyeJOJxmWBpIamwMD5uTTc5nsszsxNVxXCSxdoC5WzTh6A5UIxFSt62kZMTkfOZKtLDOIqXsYq1bGWcxqmzGUrBDFWTR8a6vsxfAwrmpbEXD3I8GNJIKuAnmMDOlC5LxwmC9sTXlaItAMaZ2DTj5fpVozyV1cgV+pgIXFHKzRk1MQlcEubhPDCGJ303OndP5N97W7NvvaX32vMqQ30mKclYYQo5wciF6v0hBHimmGg2aRtNTAzXNFNRAlqFBIzst8eJx7sK8lv3CkQIyHl5r00QzZuqDG/WxzRaTVEdd1Cj3ImwM2NpGjhh7Y5jVJ2udx3LrmPgY1SYVVM+eD2u+2K96abPm0E3NGOijkE7e1HfkNSl0MaCN46JbgIvsGdkH+YCZ4yu7jQ6+ZFURjobMTeRwDGwUJlrB1qUO9K4bs3+nk5AeSSNM6CjREmwit/Wk1qHAI4IobaCScR49r9wsUKxrMIk4wx0ZGxG2iNCED7FsEhdIJqo2fPBSNsMpSP7MFa2z+YNnlU8z/8cifim4vr7GCw4uooA4Mg18wIU04CXggItsanpa09AArMFe89QJskZWN1obxuHaqpbOnNH5t97RzJvvau38BWUcNvtLCHKrOeSNA3MOFoSErXNBY1kyKbECQ6CPfFt3Q34BgIPSH9w+UuQPA2LRqHlj7GjIXBaUbnILD7UqpR0dnnAO1R90k97Z4MQ0UIYo6k8QYoK5c9sCtyQ4MWqbj3Mr2n1MgZ+gAnmVtc5QbdYi0DI+ZNFe1Sp0MEke06VIKFDgVmT/3Mt2T4pomATltiEgcgpioaf/yDc0xOgahoRxa1fyptHiZVfo/F136ewjD+nszbdpdmobDw1DLfiFoB8kPj6u8+fm+P2QBPKukIC5cgSiW1REKJBMFCxUNApxDS6wXVRE9bAPDulnyKh5d3E0AA1A4yljIH/I2LmAcfJqZb3RoaPn9Y+/fFM/f5kHxnO8SMfWDAayHwMzhwofcHt2bdXXH75Nzz1xl+66bQ8PoI2asEfgio8gHviaZqgbrtmlu+64Ubt3XqZmAE6WtuvCwjLfus7os5PntbK6qkHjPPaRSCGmFxmTvPImBjozu6jfvfqhfv3yQR4659jHIsLwUTaee5Pvu3mX/vjxO/Xg3Tfosu3B9vhPIg6xkcl7ZwKOYAANZ7CcZMB+cIo1hIbCyN7XaxwZm0eHIjJHavgpIXmONGR2dS0QAg/nTZ6bNxSf+9qzZ6cee+hOff+5x/WXzz+mb331Lj3Ey9c9V26R/2e+wpmWaZ0jpMwBH89MGaoUEdgDjY5DoRYYIzrdDz1ZoxOawLJbbslrzV982jRpJy+J5XNnlM/+abz0YN++NSJIs5HGHjk3eR2XtWKyXPG6xhKA2UcCBryIG61N6PbBhSktjci6SQpFVKr5a4xltS2i2iPgLXZJFtUS8o8UUTmSxi1G4rhcz2samVIoLLRcDGMb50C5eO0O6pPrgNLXAzanNVl1to5SxzciFCgXkXEIU3bniAhFtJQoA3PksUAcdWOdX8cxBkQCjxMUgQWKCEXfgl4gQREBg2wnv49dIEcwdoReeyiqUEf8E7CfERtNlr0wjJ7Hd6eE7edfcBcXNDz8idY++kgxP6dBw68b3GYKtuBLkfWTx/JPC9b/cGTN2UZUr0eSO5eptbiUSoVZlaTNWhZiQ1He5zNHC9YE4oSAao8IRbQEFCZ0r8sUERfZyawS6SiZqzaLEZGQfbrj200bEdXRIzJdlYyzchx9fGp9xiA72H8DGY5o7eZCTtrgmJhtFXd+U52jYt3IbbwTFTGOkSRrEVE5XlQrr9EU6BEeETb0OpdBe5qLwzKWtbGxBx0UsUnOxMCdwtQ6R4QiTKwM3PNmKg8jwoa/bfXY4KgAMXU2OLBDvMC8x6Lj1PaeUsMIaE3JALOOUASkHlmH0s1DTmJhTM7u+szH6CZSgJlg7hlDPnPrSejJPeAb4SuVzPSEwCq3ANWuwoOc82zhw3fv1Zfp8Qdu0X947hH9x+9+Rc8//YDuv+s6+UvGhhOmcF3L8xCb1wTrlRol8wamjQmZO1S3Cg1zgQQZrdzPnp63y4exikUS8Qww/OmiRTQKk4IfAxDd7s4zzXPajsu2a3rLtFZ5llr3G0E8A5+G54sh96MTZy7oN69/rJ+99G7++3jiNVczGEjMF00jKSgacodETK6btZ2dmddLbx7SP/3iVb3x3seaW1iR7C+JcOIqjwieUKST55f1mzcO66e/eVsf8SX4Cr+PeXtIJTFVTsfLwWn2df/t1+q7zzyirz96h67dvVWUK+9viB/ywciPTNw1V+3QEw/dzovBR/TtP3qQl7nXacf2aWGSXami5YTk5sBDDJC7i0CPYLAOef/s6sDKhU9CW4YAABAASURBVIi99YmIVpcaiosIrSyv87L0vD45dkqnzl3gRcxQK1M7NLvnBp29+z7NPPCgLlxznZaaaa3jz2mm2krNpZJqKGpt1IWE1uEa3TuMyw0BN3yiUhiUIhDoytYJpZ0hwXYgN71OGNhRnFCOsYwbYgQDVrTqasGQOb4RKBw3CkzETs5WFdtMVcsRtePMImW8JPAU4ZblBlCgiBYsMTLJkuv13PKsDO7hASI5HYGe8XBiCjny4mqNZgVcrU+IH2S67IpK9/6FEyAHhOh5C9xaOostKEoxlA0tuQdnMPnaK0V8X7iqhU+OaObVN7Tw6VENl5dFAo0aiZwmFMqObt7AB02oGQw0NTWlqUGjpunRADn83OHfMxc0Pz/PXHyRoUu3Qk5BRaFit2BAF7opAqAjFw+ln5Qe/f2Um33NIX+OdJTXFoFkyzhvYRWkCFBsmUuTrdSqKti5VU2ocqjVmp8kdNkAaJvFAAjr0ES3gwHWdNHcDrDNZNlk2fW4+E53Digi6ixwmdJ3cohWbYTkOq1XXkdgQ5VGykho8Q16FlRNday5qnzx+PnW1r+bwhsD9IfEdCHy4ts4Ql0drJehZ5NCEaF+63lWuPXPE6kik2MGeIDaVEh5V2jVsT/AkE/vhcUlzczMaGlpqa1P1FEvnsYXUTPQNBfYlqktXGRTGgwGSaGoedsJaulcODwQFNugdX4RmD34kc6//KYWubgLLwmDj6W6jMJ8xZ+nciMbEZba6FLlkqjrUUoqkdznnQvwya46uUJGKqlY8UBNqaDD+T6S0Tg663ctpcvpPGlyJuJKKm3CIL8x4lISo7IV4oXm49KvR71Wo52KHPjaVHJ+KioFpLAztuGTuj06Kp3AtYkcwn9MLEhKBJukiFCIRp5qK63OXMBCs73WKxpaEahoyJaIJQ3zuZ4WznoLKfGxPwwLDjmCYwNXxivx4r3hYIXW5XxDbtKL267Qudvv0cwBXgjeeIsuNFu0PJTmF1d05LNz+ujjEzo/s6ghTwgFIrE8lckFlZKT5ASlsCb0YifDEKqsioe1xAlMDugaqpHwzEoAeOHlXOExrSD7Aa8BDtfMA2EECXAP+zdTWl5t9Pah0/qnn7+lF177VKfO8+DHpI19QmRAoAdrv2HPZXr2sdv13Jf26Zbrdmp64F948Y91KdZUeBG/d9cOPXLvbbpv343atXNbJiCd3FbXhnxTfUEHPz2pE6dmhaoIJrFR5pwz6MUfdnAlNgWb0sfHZ/XTF9/Xi29wDV5YUjMYaIr9t0tI8ofw1m3TPNDfqMceuEt7rr4KVGwxB4N9FZR1sA7Q7F4cW2PmNPlZ7WOQgew3SRHxIJbKlCWhmkdNBubZcXNH9J7jQn4kcjAqp7SdYzLEZ6066Iqd2/XgPbfoz555KP8B9D9/5l49+cD1unnvTl66et2ZhoHgMHM25OwJAMJdEFiEqwTK/AC9jhcaBgsmtEv1iJB/Rnb0kdwXNuCxwRYR5OmDro0aJiHlVm7AOvViG/HuENnSrVzslCamv2h+KUMYAhr3iEl9bLlY6s+XZaQL8VZMyiHR0fAH5HeUaRSzWZ6RkfmQc3RuE/pFfQNu/8k5cqsuCtsUcC7vtal1cL5WnGT2NU2iTLZh9o0+1k0b4/q654dGc/dSjrC+fyvXq6NVvLc5Tw91HpNdSGQzzJ6coyHrDfeCcuq0Vj78kN+Cj2vAL7lN8JmOl+8JESSYndPK+x9o+dAHGi7M2wKxdPJSNrkQ3HGlp82qKTwkYksqvaFax0DV69iiLlITSGv4Q5ljTWP/IJ+pQ/qVVbkoIjpz8r7mNUt9RJs0202bmIBsKXBlniopm2VTKhNDnbdClu3lPBX5t48Rf2j0Br82zvMLOWJsjxjLo4pc7EipQnfP2cSkLkPmr+45Wjelcsmhi+4cNuoVz0+ezSav5s1H1ub5M7bz6OWwbfPZOufP4b08MdoBIYXc0swElGCViw+FjoMq8Qu1aFzPl/GCad/NV+mPea75T88/rr/5k8f0NF8u3nrDLm3f1hC7rsJ1jqDg2SrvGOSi55XqC9rHx3P68g9/4PPYYaOrCQzVHgqmtO6YQAv0yf1RPocw2kXjZk8omJWagzkWV4Z69+Bx/fDnb+hXLx3UkePnNVxd1zQl+z/88H+U8fLbn+hfX3hXb31wTCs8qjVT01IMmLmpFM4pL035pQbPKMFzCwpPjOta4fcckmrAPc6/L8lrYWFezxCZaGw87/LC8JV3j+iHv3xLr71zWIuLy3ZN8rMZrshFU8x3+y3X6k+efkRPP3Gnrt+znd8VShbgfYkoakg6wI9HPOSgTumKHdM6sP8Gff/ZR/Rn3/qSHrj3Zu24bAt1E1s4PuwJE0jU7jwsQ2wRedtuN6hmM1Yyr1TokKHwAMGzXkThVTIR5wv7tro6zL/58/Gnx3XszDktLK9pYWq7Zq6+Qefuuk/z9x3Q3O7rtTjg+U0DyiBZ5hDNMqwUIwh0y0Xy0UCrHay4LjS2A18EOm7IAWFNnwB1t8XLQAfvELwsyieUPTodL+ENhSIC3u9F3fktpM5a5Iix5mmMJQpsma3PqlE5FCDeN1jq/XiwjIcD145MJ11RvyTHKgdM6RmpdudfrqnYQNXJhd2CLSE3LGZJ3s8sEq/okY0F3Tz9y3g+tQVlzXaAPD+sNeGMUkhuH8kZhlofDrUKLZ6b1fk33tXsW+9o9dx5+Z8yckSSA5w/1E1ItJVQ5DUXavg9ZzBolGQZaqJRw4USkL8QmJub0/LykgrzaUNzrcVzgFvuJvLUQGpNFhU5Tg6uMxE7dg7InZi2TYdR5KSV2AS6AlJhmHBvs7c+1dRiLSOi9o16RVlmjerUz+Wb5jDoY7lZ5KVzO8oR5o2FblcjDBkpnINOUDqTQaViH9yKXD9+bECxDgFld0mmVDYO+Ctz9AJ6PhGB2SQ4pPBEGjXHQwW/jnDA7Ipgm3X8WRAW+1CzLwSnJXdFJNKpa5hkUsbhYd4ZWxkUM7lavTOPeIczV002sqRg88rKmmZnL9T/XIQP8IhQBMRFE01TLyi+GZyansoXg1NTAzXgmQA/Cd+QGvhofaFshZcdyydPa+blN3ThzXc0vDCD31DdBxAfFxpQhN0L8VlmIRTyRcjKBCzVoaaX0OwgKecXjQxA1kdQRYUl9yiikW8IEaHAJkaHCN03/+TijKEemHIyCrK51iJ5jaaQZDzCkrL1RGxjPBM5Z04mpcW63Cro/DlfWkuWIyfs/OB0qQYrczJajwgzwUAKJOTABRlmHCY37yeoxaTEc2hRy6xZtraQWcZhc50FzgRtuaHuhwkdVWvPYlFDavwwCElTapppNYMtWtu2S7O37te5Bx7TyRvv1ektV2mJtz5zC6s6cuycPjpyQufnluS/qjuMRv72MDJdYT4EutflDxPPm3W5ouqEVPCo3ZLJfn5wctw4CT4ZE2pY9xRvAbdPF1139Q7dccvV2nvNdm2ZKrivK7gGIqY4l3yOBKfwQAtLRa+++5n+x49e1W9f/0T+R6lx1qBxPieWKF+DqdCt11+mbz1+Cy8Gb9XN12/T9NSqmmZVg8Garr2y0eP33Zz/M92+G3fnv//ieoskf1ad52Xeex+d1HuHPtPMhQVqbRQRrBMHc5OYLxopaaASA5ApHk6ltz86rh+98I7e/PAzvhlfU0SoEf5QwX9uYU2fnZ7jHrCiCOOSeFjsDiOKin9cECaxPqn1gyeccZa4vnmkczwhMhwkcrVdhGg+ZhGBPdDolokrJo5FiJ9GYstVsDVsxBXbpNtv2q1nn9iv//j8I/qr5x/Wc0/crv23Xakrd3Ju4W9fqVFESE3ILSIUFqjD8+ZJWgGjstGVl8S8WtHCcHIGpZ34ai2y6FyB8SLyfBCmcXfAWEspIhQRYtAf0jxf57dRTt1zQK4167TcURfY4xHM3ekpWx9Td73YNMqPv3UT4qjbbuqAcZaKpO6hqlmeN7XWaoOpGo1VKjIa4bHaPHoek3zAoEgq5KxkG8u2a1JEKMKES5h8NqZJqCMSPmSoht5on1Sd1GTF3GQZclxHzgNUOzktdLasDcA6LPsIwzciCIewREv2NaGO+igGxLbUqSdlsIjIPIi121Cl0ej750Z4o57O5ErOEKbULaH0etaAbosJke6MaEsLWvvooNY/eE/N3AVNDSLra/DwZdr4mWK4pPVPD2n1zTe0dvKECs8j4v4U+ARry4sOmatPiSFv1gtWkwKvJLwKlH187K0aLgp+lKT0x4f5cj3wDjOPwBcqHQnfJGcpUsohwTnTKsNXJtXmvF6LvSoizJHkDGiSQuPGHBhcSoehSs6JG13Bj2jREbYINBOYu+NzbrGDKJZNtkWEIiohUJ7nDJbATPimjwcTfvbBmN1QsSsUEWmCVRvhtkcYD4uVnDMpFCAmC+a4gkz2fp2dJcLereZcrUjxzN1ODNbFIoIz4lsx+3QETj6vI+toYVxJ1+0FPuDGkLIXnE1WCFcSiisLRZ0P3aJZ8ZBO5LTZlBiDcZh7RDW4zj7ZloQ9IhSxOaUPw0RsW3gEMbb5PIB3PRCoSrkHyO61XksazyUaOYY8IwympKt3bdcD+6/Xd54+oP/83Sf05984oCcevEnX793Oc866mrJKbEnKz17RCiQGesg/1icJUwVaoeAnKFQbJTgDiBQRGv2EsgHJVA+Co3k2iaJlXgoe/PSU/vkXb+p/+7vf6H/+5DW98+ExvpBe1dziGs9JJ/WTFz7QK28dBltT+IWgGnINpHyugjFzEZm9pyaeT0pZkx/YdmwJ7d93g772+AHdf/dtumw7z432x88vPFxecF9b4kXkux+f1I9/865+/+bHOje3rNJs4XciKfiyOPw/DTdD9nCo22/Zref/6ICee3K/btp7uQY8q3IVKzgGQcKI8JNTfmFckPN+qpCP/2XbBrpn39X69h89oL/41mN8+XuTrt41xT2Y/RiuS7wcDKJNgjO7RKyJklUbkxij7qqzekNWSogpocoVgAko57da0P2fBJ4+M6uDn53RkXMXNLNYNDd1mU5dc4uO3/OQTj34mM5edzPYlIb4FwdCUROqgFFxp7VclQccYkImRQa1GioizABSmjRuBdEkfOwtmnVkdweaQFEZa085CjHOVwCNmCybhC0g5NEGuhL8iQOVFBIUkLup4soWEfBiWHWQRtxCax+D1b/IzbIUEQrR4IJcSrVTB7B7KMwYK/cmdT4ixqjjUkbPSAPIXpHtmcCBYALwOTfGqgScgs/ZagfBP3M4H1azIdfZus/H9aFieVmLHx/WuZdf19zhTzVcXlR98Y5zr0cTiohELDfITTTyNTDgDflgaqBmUPWG54zBwPLAl6oWl5Y0zxeQ637WcAZik+UQCooyWe0TMCr21h9FwVBagmW3bjwJX3NjmxFmReBh8n4mZZrREIHdmgtoqUWMcvo7M2Lnh1j3G0He7TyCVpJKL7hNJ/ViSZh7oPD5AAAQAElEQVR+AnNmUwUY+4rzJDHga/8kBT84jpKP4wp+JhB8GKOrrXAWoI/WT7yqiy7ZcoINVmMTEDOQx+ME3Pm1PKL1aPX0tZyE5nqQzdCoGskxkCM7Erqs4Jt+G4fOnk7ByaYqBRxbBMJoE5hGlYwiTvb0VcbXAV/mpTIytBFWBN4i9XQAyM6lyYeJL4SFhUXNzM7knxJ0rja1IkLdxVX/GO5AvpimBgN1jSlTNPd0ofCEzAg8lNbn53Xhgw91/pXXtXT0KMAq3wHZZ8i5hgNBVMJeDCFLxNEjQhGVUBUawrB7ImcPgUHWyZGTGk8Cl1vREHuaUbkXM9YeQQLWTxEZkRcNenJc8ibQBvTjbTdluHObqIRsRBWkImG0XokRSF1DJqRqCHTmB8SNsIorFAHZCOL5YAqGtiQkuu0mMqCxBeRJAc9O7GzgzpMwuXFm6UXFrgmmQ8VS92DCM+do7TBlJdiMQ86LF2hwDNVrHGMVjlzBJqhhGGh1aqcu3LBPFw48qtmb79Di9OVaHQ40v7Suw8fO8kLwFC+nlogjK/l9DJGUhF44TmGteAhmsIZML2m3AQWLRzFzQObygr1+XMxYsOSZ8qVl0dZB6I4b9+pPvvaI/vr5p/T1R/drz1V+AMPNORxP7JAPLH+LO1Sj8xdW9eKbn+jvf/yKXn7nM83Mr2ode6HOYRJ7AN/KS8V9N+7SN5+4W19/+HbtvXqbpniI3L1joC8/cKue/+oDOnDXXl11+bT8gtLTqUgLK+v66Oh5vcq3yAc/PcG3WmtqGq7BugAKwymd2V94ETywY4ngtXuZ0rnZFb349mH97MUPeel6Xl7GgLUGD5wneDj7+csf6b/98FX95Hdv5V/z4Pm23Zp1OPnpCGSkhxCLYBxv9p89BzWYeEHJ8xTBe1CwF6GAW4Zld3wKDEHN4YwUFpKlmot987eDU6x17+6deuz+u/SDbz6hv/nO4xyj/XqQ/dp95TZNT4tW5yCwyk4EFJmN8qgBFVvXrQVKbw1o6W7YMpS129WUOv44UZIiWkdzE/Z+TyvrrzVVS38PKjI55r0HKGPh7v0YyybjpgnZQEeuB4qIWmdbv80RYVbJMpRIDobtbBoBNQd+acXkZVk22ctkuSNc2PFWc5xJ1SvHHLD3EhXspo37tdkaa3hxgpZgbY8I0VsN5jk2EnB243Y2AUSEJoN97kD2E812WPogdxVkzZ1Py21L3P6bkf1MG219rC/bz7rJ8udQ3bOsoHqxrCrUsVpCgWqCjY/XRYoBCEcu0Ykl9UuJiMznuU2yxkM4H8QqJ45r/d23VA4fVrOyLA0aW/PK53dfXhwUDXzjOHdGq2+9obUP31VZmPPGqwy5Cpkorw24vqgFDlBdIzKd0mQSON3IxHo73z94DtdhyiyjaKcnt3vFvA8dGTV5/q6WTpdzmQxsoA52XE7X2mtetgidHWLsZEQHmRC7HhGKiFRblvLGwR4b7TlX5+i8Jus+Zv2ijCWRhS7IrhlvAZt3xoSIGcmTmQwkEZSc9bQxVp3DPGJst24iS61iE3/bR+TYjphdI2IuKT/Tckk1m9wucgecmI85rQPX7oDMi2rZhNh1r8OUehtICk6BVkmDFBFJokVLsNprQJX74wY8IjJH2KeVLY5mwn9Uiw0mMC+/w80N2eRPv8oZSeJnBWPbpwe68dor5P/x9q+ff0L/5Xtf1ne+9oAeuPN6vrDbrsb3AfwjXIkJRcEPeTwZzKYIMCbznGwIB8V+Q6xFmKCSGF5gHuuZb3/fmziA4Pg4Z7KiAMljSl5EbkehpdXQsdPzeuHNT/W///AV/dd/fU0vvHFUr79/Qr9+7ZPET52dUzRTYmDOzML9quYromU+18ZzktZUhqua4kvkW2+4Rk8/9oC+9sT9fAF8lfx7VLoSkj2CL2fXdfDwaf3rC+/p178/qDNn5il9AIUiTI28HsfetHeXvvnUAX2bl6633Xil2Gp5z4OXJ34OFRqPnDo7s8yz4hmd4Ave1bXCLTaSmpC28mLklut36tmv3M1L28f0+IE7tOuKHWp8XNTU9XGflRdGsRZNoqEC2xDMZACqkoUq2WzNtcPzeBCISm6MdOD8d6xPn72gTz89ptOnzvBSZlUrg22av2qvLtzzgObue0TLu28A28KTebgyKaUhe1OYq6CbYP3eQp7PJCq22RWHBVM1qPi5ktraELWwPRT5g4WulBlxsFqIEc1nnEVjgV670SoZq76WwHCuOjI5PToW2GKWatlYB9i/6iXXrTYumdMW0QI1BVbr+QOMDittzYKzYDp+ljHnhMk9FOGedtdgxeeWLSZjDst6rBgkoHgPLZsSr1GjKoyVNEr8fmWxI7lhzwiSRwTTEpkXqY/zkGt0PWl1Zib/2bGZN97W8rlzKvWGIwKwk5HO4lXIp16LiLzn+A8xDQYDVWo0aBpFEnNGyP8Uk//ptCX/acEuB7ig0Cat88GUc6J3ftYtmzCPuktMBV/7UGyqdeh792Tmr/ZNRttMaXKMKZXPHygkVH86R2udnDxy9JZWoT96TlMfI2dVHWiqWh1t5LiaVUByPG4JsR/dXqSucePuV5VQVCHHvqy0VKQX3kuqbLbZy5QAQ0+2GWTUHd8pLha9591Zxhz7WGklx5lSzdOcdbIRqTM4ZmRH/5xuV0eOy7QUufYuLPpCp5gzRzIfTofh1zIjqkmKcEvZJ+fS0rLOz85qjpd3ftHRYIwImSdx8Qz4MJnmm7IpyBcW5ppDtDqhKmClyDec3IW1VS3yi8DZV9/Q7Psfat1v+aPBjA8L7bxVgvCQ6HJrecuMqKTRY2FvE1JCLkaTraDixehes0Q6ozMvY3ZjlYTVkrK2gCGAKckTNoD+UzPyfNy4vHcU5a5sTIqLbA+F3HLE13IB85/KkPU0VBSYHpXIHcARHl1BJaDsERVPJddRUhwPPTuV2T3IbPt4P6xBDg3lTdWi3ewzSZJr5vBImSzkH7XNUCuOWXRiwZd4qzhGhCJC64PLNXfjrZp56GHN3Han5rddoeX10Nzcio4cPa1PoTm+LR2KW0LhXFEhgwlG76SOR5BXIcEFM26ybKiTZQW7IDr+kowxhdcsreuybaG7b71Oz3zlQX3vuUf0g2cfgB7XUw/t41vV7ZrKB5OSYaHgtBjKH1B+AXjm/IJ++dpH+vufvK5X3zuuCwurqg9rks8Vnt005Jht2dJo/6179PyX79XTB27WfTdfpq/yjfp3+Ab3Kwdu0vW7t+a3tyExgz+w1nX05Kz8b9u8+NbHOnlunh1pFM0Au2gNE0BoETVKyDgp8qSVfM4N2cvjPHT+/JUP9etXPtb5mXktr67p48/O6Ud8I/7/++dX9fd8a/7OoRNaWFpVtkzHUAqqCWYV1vW6d5SAT66zM1ADrgqGwsNDhZ0DwpdNwZZGgrEiKilgoWbQKPgmPHgA8Lfcd926V9/gpenffOdL+vPnHtBT7N2Ne6/QlmmfJ6QYhkSkaF42KGBRJFxAP68XRf6IkTDGTkdUROjzWukb7WvqY53crbvTP4/jO5EX3406kA+z2R9EoZjwi6i6xwiPrbkntsgG5kpMwGbUipTdoQml5oEzBLtxk5EISya0liFd3InbCDq3sc8Ls71Pn+vLHF3OUUzWN9KqgJ+FiF425J5mc6XWtyrtuBHboI/yGDe1Yb5OOjH5JWyjNSBMugCQnJ7has8Bjorc/HFkbsLTzLcLXwSqApH0QpxJbsVDRxg5C53PlKjt/Dbpl2sR2HmG0MKCVg5+oNX331HMnpM/S+2m1mw3T5p/a2B5Wesff6KVN17X8PhRaX2FtHizsAIxnV3BRuwiue+TxhyYDN4fUWs3SG5mydAK/vtHpxtH97K2Yl2vPSY9N0ck79fYkyTUqlFD71c9YcPJ5pwwULpes1W4yrZEBHOFxRE53GRgY2pjm9Nkjv6RqsewqPMoEwlAqWECQskYuHsnR+BroE8UOJkPYwtU71YBrjpjLw8aFvtUyXV3EoaJ7jqYbgJTtyqnUG2Oj/BY9Ymx59cdQnua+n7R5YX7mo2+sV9ET57wsX+vhv60NlWqqMcai1QFzFXo0meq1swntfwRv85nte3bt01rH88433jqAf3n731V/8t3n9CzX75bt960S1u2D+R9y3h/UFswMYO7RROprUKed6wBeAcgSy3uANys+R4UWCNytFMlF9ZucMBNhtZ5LrqwsK63D53S3//8Hf1v//Cy/s8fva4fv/i+PuYL6iH2SKrZSS0/D3ueYkhFvjbFSw/xkDc1GOraPbv02IN36yuP3KPbb9qjLfz+VAjilijP23A/XF8vOnJyRj956X2ev97Pv77sWiKCeouETzT+k3wDXX/NlXr6iQf1racf0p23XqVtWzHHugY8s4b/lF9IayQ/O7uoV9/+VH/341f1w9+8Tf0zfNkuUjVyWv8BkKYUnjF36Jkv3an/8Oxj+vLDd+vq3Ttbn5B8TFgTFVAHL2cCZoL1e0TIP4lVZ6KCY5sIcuW4tQKME9d6IPrfmT97ZkafHjmuY8fPaH5+WSuxRUtXXqPF2+7W4t33a/7qa7U8Na1h1kQQ3bEmRCmThUJKqmPVqilaXNmsVRJ4aNxC9hf1KcaorLBfCZtLivAaC+sbLdog5DuFiQT0lNJX40aOkYIt5fS11OZDLGKO5GQplVCzF2yCalipRpQgN4y6JHW5MaNIskUSeEKitRAJUECJR5Ba3Ax3jic2uRmBm0G5A5jogFL6Mruv7SIcAOjKRm4Q+TpxnOUGw8iOLIMmy4UBo335DUvD9TUtHDmmMy+9pgsHP9ba0lItm6AI9ooDZF8hm7q9aKLRYDBQ0wz4naqS5YZrq6NopCH3rcWlRR5RFvKFNbOTJsSgfmOmPEUq5iLHUmqssyJ1jAhFFUc8/VrMsknsWwtdzMjBQcClem50CDJHB27u0lnJMRbH0ih6DHWSTRC9QzZwW0yGu8k7bky9/dJFrYu8yNAC/PonlqdsEbjTWwUW2AJe1+W9z6ktJMrQydVgILfaqgkg+yh15w/qExk26tY3I59sdnI+VzMictnW6WKSiGBD8MTWxaBlTQGQZJ9Who07js5XT4YKA1WB0XKtryqZC3HzHvKPGMUHk3nG8iGyvr6uufkFzfBScGXZD9552sstuBFHhJpBo6kpPpySBnmRybmSxAHhcmSNzomSJQsbkJYXZjXz3gc6/8obWj5xgv1Y44OMObwACS/RUAJGx6K8cRAMmkg1MYKpgrJfO1GV8cyOj/fNZD2whgXiMCEhMDo+62V9gkL1R+boXoe6RmAEEYQisoYCRbXC6LgXCR8GpU6hlYNgEja6pIrW+tIAYi5anQOh5kuh9a/B4FJEML+ydZE2cBSYFdggheJWtwg914qJYIU5duHgGBmA/MIKV3KAYu9kgHQBcmQSlYLV0X4JWoC4P1fVOR0MAefrtNVmuxauvU0zBx7V2X37dX7rLi2slFodcwAAEABJREFUT+n8/Ko+5hvTTw6f5HxcIoIVEVT8pMnEpEogdawFrNjGTFRrRBH2CgVYBKPjrSEC4eNRigAg3ptT4IXKGq3Kf93jntuu0ze+/qC++dV79dDde3XLjTv1xIPX6/tPP6gvPXAr33Zv1aDwbTDXTcbzYbLGizXnWVuXTvHt7M9fek8/5OXae5+c09LKkA8cZhhK3l9/+FCWLtve6L479ug7T92rv/rWw/rBNx7Wkw/ezMPaVm0Z1Bob6lwjqb/J/s0bn+rnL32og5+e5kUedh6UWAhrYi34CQba09tj4+s9GnBRbtHKmvTB4bP6p9++q5+/fFS/ev2Y/q8fv6P/+sPXyH9QR09c4FszV+iYITFZuIhGNl4qZ98AyWvM1qq5DFMiCIXavDd5vrNXlkmQ5WJW4R5kbiJZhjmTaci++iWs/zHzLx24Q//hG4/qr59/TM89dafu4sH4su1TauxYS8hwq07ieRImcfJuME9iwEZ541oyA+vzCZxENjukB/KoE2g5bRYgZDLWDOxNzt/nuNgu/BAnet93wrDBNyIUfQfyCzIWEYpoqfUpaoU+i7HSzWvEtaVuBbIOqx2FaTzVBNnoGHMmp5OcGhA4BDVobE+v3B9L7LJGNzGJEGLl1nHkLhdidorIfPAspLVHRMZHbOAERUtUM5obaLITR4LEOj/zDkvDhiHzEmc+4efaWl/nMKVPi40YsRfFEWtf08jPQutr3KQcbIBsI877kdcYkO3+DOUgoNUKMoQhIkSXB6T2EOAD6Gu14lIafA2UQKaby40jh7sEzrw+HibRQEC574Dn3AAjGw/15cQRrb31ptY+PqxY8l8B8v3FyeB5dKoc3NenoDh5Sqsvv6y1t99QmT2v4P4R5HZO30vzyyrHgUVEzu1RSKaQkIq6GMdVUpbnPUMad/KkYt6nBNvhUnhrTpY+SOaw2ms1KVtEKFDtltjXXEtFsjbHm0YQgaxTUASyur2uDkaq5HxIGVtl7xXecpgJ60TvYiOq5H3qHAxFBLEhBne1G5jcvh35lDEVMRvzd3j1x51uDCZSSqSUBZPaZqwVO9ZBXWyHm0d0VjTmHOUzDqU1B+x0i0kMPq29N7nf2NyLh6Sx1K9fItDk3BY5bqO6PH8SBux2M+U8xtU15zbJZtWGnpsHb32doto8gpt5PhM+nteoqZp8HtVqO1vi7eD0VEZ0C2xkbSL7dCZfP21GIDtUcn7fZ+xrGWOupXCdmhoMV125TQ/ec4P+9JmH9V++/xX95Tce0mP33qDdu7bJfxPCuXHLOLHYCDQ2i6WhIrvgrBaZaUP8gCFKPNcoQm6hgIUiIHHuEeMcgJTOnqAwcpiJtMxzh2suPMe51kKuldWhjhw7o5/97h39w89e05vvH9Xi4jrZQvncRgwJ8n5CUmYgewg7Wk2LUnTFzh16cP9teurR/dp/+zU8VzZaJ9b3LMfLjRpO86Xsb978RP/ym/f00SentMazWRHPXbwsFFlTJv/VV+7QVx+7V99+5hHtv2Ovtk8H1iF1cN/khWDwgmNI/lleqr3z4Qn946/e1n//yRv6bz96U//0q3f04ZHzWl2XGl6MsD1ZwiCka3fv0Ncf28ez5yP6+uN3a++eHWrCRazjw4LqCqtslRjXxWrVbz6GxryfOFMbO8367BPkMD4iwJSNI69R/9mzF/QJLwYPnzyjs4urmilbdP7Ka3T+tnt0wS8Gr9qb//lIofgsgVhCpVav86NKhmSf6HzgPkddHyKMhVBbRFS/Yh7CQOlFnFpQSV141Dysh2CjymYdgVivRfZDFo20MiESUfOOdVAU55kg6slzAxsetTsUMgRLzDEWjAlwQidHMYjRNaOyHnsLtLA8KHhaNhMNP2HBwAhItQjyXjlebukjsEjyWiOQFYQRQxfN+193JGxRRGB3N1rkfM7bIZaN2WrMsvgdzPldt/ORgfrtAfEsMPR/QDY3qwtvvadzr76hldOnJa5dnByqtvx67JwkZ83ikKSGa6ThxfwA8vuMhgsgIiQoxDUn8XvVqi7MzWuJLyRdS+YGt4+Z0xaOMxVZzTlHPhWRfSNqXsudPQKsFGImKddqXJs0x2yAiU7EvCMDlsUUlr0XWX8q4yGnwSciFBESXdmITiPcwdgijUG9LYFpM7L/KDaTtYNztWLHEqq75/pMnYlZ1JFTmpy28Zxp6Tw34Zm3h2/Ue6YvFj2hZ8bTBcH+4L6Z/6a1eI4/OOvYcZQfwSnywcVm9O5Es3oRbVpE9XJolTxGftAtLC5pdnaGb2nmU8+LhQsoIvJC8kU0zcvA6elpDeCDwZQiIkm08YH1xEV8NnE8A0tofXVFC0ePauaV1zR/8CMNVxfJia12fISvFPlTUramtvmCwaSIUBMSXW6REiN4AHjmyGhLNScwXtwEGS1Xst0RVbPJ9RsJlIjAYJI1jRp4RUGQGbNHBH4pKiIQnB9GtwbjUIFhs96R8UkK+ceVB4ZAgxHrUYoITEWMKEq5KsidYDGpMEI4t6c2O4MOqs4Xm2iTKBp4mfApeNHBGbO3SMoUQjdiB46A66yiLLZO8lGwPGy2av6a23T6wCM6te8endt2pebWGp27sKhPDh/T0aPH+aZmmXOIXE7Lt67Bh4U/RJio5iT/6ExBNm7q5gvx056/Cs+MHiFg2Y+BfXVySxAfOP5l88rLt/IS8FY9/7WH9PxT9+mRe67TlZdvUcMLuit2btGXeGH3/Wce1OP338xD3zQvtoekM5VMXai18ICzxgPdUX/7+7u39KNfvamDR87zYUPFxXPloIaXilNa067LGj28/wbmfJAXgrfo+t3bNT0VCk52f3CtrA31KS/pfvnap/pXHhzfPsj+LBfFYAs0pch1UmCwziRRS6hrhnBivQIX9UIx0BwPur9/95j+V14E/n//+4v6P/7lVb305mGd5zgoQg2UQT6BfEFzDJSNdSRvhyJ5NrvLPmNFEQHZXuCBAIlWpCohcGaK5qy457xBfZaD43L59mkegq9jfx7QX337S/r+Hz+ox+67of6JTdYukcmdJzmfI4i6qHkaQD7L29lQOsk2UwZ6CCzhrFDY8YvJxX6x16QHMZ7W955JQ9VsEz5Vky5ZSc9HmzTHZa6ezYd0I9Yzj8U/2JEQTwQb9UtMMAGjeIrNFzeZcKR9wXpH828iOIcpTc5jSqUOtlFSVTxSnPUIWwxAlk2In9uJ/Vz7ZsaNeTfqm8V0WOfb8cRdd0cJcG5XPjHaxQCL5TKqD9UtBqR87rCATwsj9buNUBq5fhC9/CQObqGmIfeQcu6c1t59S2vvvCedO6P6G3BRwz1TGVO4gyDgTxh1DNUsL2n9ww+1/NJvtX7kU5X1VbvKOV1XoQzPk1Mj1260SlJf7rAN3Ak2QH+w6ljX2wsY1+K5x1rPpYo22aVqvXFTkKUYN/VcnSPVFrduMtbxnskwifLWXuV23OBz8X2pdWjd/z3MW9WPG29bV+jYeqnZLvYcx3yuNJ6sdXMmZqFb2uw0wdT6fjEbpSco82UISvJ22KBWtHqXyoBaoWUAE33TFJ2Hi+hvcid3vPNjsRcf35HxDxacNstk3gIJsh7ixzLkZIXP8empRtdde6WefHgfX+p9Sf/lT5/Qs0/u1+23XKUdOwZ87ksRAQ+51XUigykfYoxCYcxnMBzVPcQPeI2RIqrOqMi1Dj0m5YlPPfmsxvOa//RR+E/aQcKDAK3yZu7M+TkdOzWj+YUVJe7F4s8NSA13KecVzlEizXUoZFjXtm1bdNftN+urj+yXn+32XLGVmIL3kHvaGnxdhfvhzIUl/f6do/rHn72lN+GLy2v5p+GG1Bd+tmnq891VvGD8ykP79e0/ekQP3nU9z4wDTcdQU65HopoBz8uNFpbW9O6hU/rhb97hy94P9MGRc3rt/eP625+8rr/nBeFbB09paWlVg0GjKUjeJ4mXs1up9Rb94NmH9OwT9+iW63ZpK8+gDbbswYhv+icXYoIaN+vWWGcUC0lj0Zj3BxiRzl5VuUFa5zPAf2vl8LFT+uT4WZ2eX9W5ZofO7LlR5/bdr5k779fcrj1a4XdPNcxVu2AQo+tCEoTGaKkjI6J1XGmXjylSRDBK8rE0g8bdlVrzEe9kXImIMFZtYQYlx63jQha+GrUuZgQozWFH9gcWERWS4KGJht162NLK1gtrKcaItZ72Kgg4l1pEY2gAGkSTDYEcYLAcO9mrxN1wkuUI6meujLOcEZhDnNtEVKdE8UwME0aNmnWTP7/TIS0OTIHUhfO56kEmS74mzMV5snr8pC7wUnD+0EdaW1xki4uKzwl8uazQ2zyV5RjYG2gqGs79QVI0A0XTKCIkbA3ykN/dFpaW+B10QaurPGvkpGpbtNysL1vfnP4wr81jE+3m954nUIcOrlo79hg70tOq6HPES60ax6rbqTZZyzpzZx3p/zbBKzeNo6pGZb2JEmNt/brGEVXKPymYIt6EC1aJCzYsddFOTLKucsNJBAe4yZuA6KiWnNGbAWFwCtxrtw5xRtqoQjKTA81N1bEdsctktY3zfBlvrCXP0SfX1VEft8zEdCR6RKjmj3rdgAHQQxKXG/aEcnAYa7NsEkNbU/V2RCdp1FzvKm/aZ3kzfv7CrFa4CCJCwcXSRGiQvEk+NTWtaW7I04MBOj7YI0JdY0aWTl0AVOKCIGn1woxm33lbZ195Q0v+RYCQUvBzALJTWGRJkpVwtAmj2oZDjQlcKqXF/grmqYSbNQm8WFHwg4ASEeB0mLJRA1ZBEcjp5gGk9aFMCbvcbAIIdB8/QyIuwKSQklQbvvUQsA7Pjc17bWMghwW4iLeYjDz2CYUh9tJJQhGVSKOCLAXrxQZT2zqxlE7CpbMBsTq0INIkuHqNXGgeS1rsTd3I1gs294JARyx5PtpD+KhIoi565XILD5jSiJmcOAxjmxb33K5TDz2uk3fu1/ntV2lhdaCZ2UV9+uln+uzoSS3nNzTU77u7qZ3Ye2MiKcZMT94quhbbRmQn4qwzLX7ML9cUsu5o2xznDA3+O7ZO6a5brtOzTz0A3at7bt+jyy/bomiw1mVoDy/snnroVn33q/fpYb7p3rEjNBzywUG8eDQb8jCZ5A8uvpY9eOQM39K+rh+/8B4v9uZ42GRG54KIZB/X8+HuSl5GXr/ncl5AbuXDyjWaBlpYHurgZzP66UuH9A8/f0svv3VEswtrisG0GDhHGqkMWFOgR1aBkryIBiwxsBei5S/mtmIM4k6dWdCvfv8B9b2rDz89q8VV6pNz8hDNg6k/gMUxcGanIIxsQd34AVhHIjMj/hHYApW9QLRAjYUYZQyK3PzyjsJTLQbw9zzGTKFVTfNJcOO1O/W1L92lv/iTJ/RX0LNP3K19/iViOzUOhxpCecp3k5GLssjrrBQCXloCJDU4Dl4PVkWEghh3LLCCXpKXghdinifF66uEER+NCVvmJpfaRhhQ64/dOQBaK6z1jQhFBNd57M8AABAASURBVEDt9utoU3/c7J1EXHJjrYyY3XgKHrCZUQYpszKxMshoj6pD+mQNmCLIZMq9IJYOrJYhkmmsoLPFOTK0oRGhiBgDSNXLgZXSyhAR6QvDyzYYPSKEQRtbBPgIREZ3VFJfZm2J4dtxFprnZESQuhICHrV7D1JqY/u2wNDlsV8nG08iJy4s05aU1I9Xv9nX1GE9OXNb76j1cdbiYwJeFPyoEnpIrSyloLZhSN+CXhig/ByDey8KzsWm4Lw1bwmGRUm2y60TOm6M/IQ6lbXqT26vIawtLWr90HtaefElrX3yibjR47vONbye+2S/Ib/kFseQIX8JQA6ucZ09p+WXX9XKG6+qzJxPf4LdIYpg3QUiLHthPq/ClEAOhdEE8xlMbs9lzRQMSZkHyTypGkAQ6MQxZnc2k/cxIhQBYTHWEcWCRFJEVB84QPb0K1HdkiO3dtvSqRvAI7C3emeP6DAQ6uOqVEUYbTO1a25DRwz3OjcI3owbOzmJdYoR4WJZ7Sxyy9ot9LJkcmOmmqebLMJ+lSxWQq9CumUEOUDrTLaRyjos++gY9vwiIv0jPTYM2DIvcHHNrM0dtfbW2B1T4d9RmgpnFVSdhcmostnVhbumEdr5JjcKjeQgXklyLaFeQ6kJnXICL8LWksM08is9P0TjUDGhdt16xmQdFR1nZDrS0FXkM6naudDQlCTymSKqnR2Rm3OYF4amCZlwwXVs2eG/UnzLNfomz1n/+buP6wfPPciXrDdpz1XbePYZyhnt7biC4FxyQ6Yr8QQDmecAha3UWur9HC33n7W5ruL7RwHEQzyjlCQstiMHzx7VByd+Fyo8u2FSYZgk36fWmWOowjMR5rpRTg0VchXuX/796JYb9+af6nvywO3yc93AZWInMKst1DS/tKK3Pjqpf/rl23rptUOanVvWOs9k67yUoBKxeeQf5v8Y/OUDd+o7zz6mR+69Sbt4VhxIaqjbtYczxpSWltd16Og5/fi37+pfeCn48dHz4v0fz4ureuvD4/ofP31df/ujV/Tq+yc0zxfCg0HUKSRn0K6dW/XlAzfqz3gx+Mccm1tu2J1fThcWmvWwf+yarDvAx4bNEEXSbUGkB+RuP38eEEBvM1RGJoe0MeQ34Lghez97fkGffXZKn506p3M8617YskMz19ykmbsf1My9D+jCVddomZel8okAdXM4h+d1nuQIobAIMXEWbA6BjLt1aoHZOxyDXPB3busRgTsgo3tKiUnJMJMBRW2LrpxqJ8D7MVLsRSCdLbQxAYZQMDpXQQoIlTHMKiHaPiyl6sxkveBVgcLm0mGMQFjtS5znSwy5M0egpJdqBhZNBEqgmzJCJf1CVaujazACqIK3Kd1KtUdEop7ePiYgAeKfTG6erwAmpXMAh5zfNhTOdmnIdVMsLS1o8YNDOvfm21o+e1rF1y3XV33JKHKXPOcyiwcnKGKGRhGhaBreYTTyi/FBd58Ci8AGraysaW5uTou8HFzPegjWJi0qZjYi4iNCgcnkyBE5FzbvZUQoArKf+QbqYrwaXISzRs15kkBax1w7K2fhshxBbgiP7Hn+pVQHdqgKHjnmjkuynuTECMk8QJ5T8CRs7okhOAfMPTykWw7WRhSB1b2Lw2IvyWAwhsSoXmtSthdBNqfeDSMAga42OFqui1pUpGVVuXjM6XqwdYeYRO7KdenmhWKNCEUEUu0jibVU5PPHUhxh6vmhuh5Tb98FnFQH/A3A7AfL3per3xgpiEM+3BYXlzV74YIWFpcypuHFX0TwgQENGjXQ9PSUkrZMa2pqShHgXEyiRYQignO3wCGvASpg6yvLmv/0sM699LrmD36cvwg04D6nii9uwghyJ1Ptoe5HKeUYjCbRSk7lFCM7KLIgnBhxkcwRCjzCuBHzANElW3Fmb060Lt5066kWRhOszZn+qBOdmIqHIgITMWZVYgwFo3uwlyF+QopgUG2OHxE3PFZdDR7TjSHTwo1BVerGyoHpVa7LIKgKLV5tKJv2UCTu0iyZj2ohVWD3RRt4ocrHHdFHV9arPzf4Zpvmr7tF5x9+SCf280Jwx07NrUqz5xd15PBnOnnstFb5prQMBw6HHF0fErv5aq7CjII8o7IlPlILWGF+c8S222zKolosGXtBV8ML8J2XX6Ybr7tK/jfq/PBqe95Mo1HDh0YzGOi6qy/TUw/fxkPt/bpv3/Xavq1R8KEkriV/2PgbK39IDXm4W+Kl3rufnNK//Op1Xr59qCOn57UC7vmKeKyLhnJCg0GjQS5CEth6aeT/fe7VD0/q73/5nv72Z2/rpbeP6jwPSWqmFe01qAh6Q8wAjtwgK9S1KrEPnI/1hl9gpT6I4OQa5+aXeEhc1XAY1CA1nGvBw5n45hxv1b0vyYM1GrMGkDMFgtej1JTuxizk3gFlB6Rcmax3MRGhoO4GMt7wDfiVO7fowL036nvffFR/8/0n9b1nHtDD916vPbv4xYG1lOFQCmULJzIlEIoQxKDaOqmrOdHqlGId8MocI03BkfEaKjI5TuTqTL14NjlRssJDESEGZbOcwsVDBH4Xw5dGev79mlK2zUR0Zs0BJY3wjb21t0wdT7dUGOjWW2ZREWjQ5mmxpdfGocPNTRvtk/rEedSaIjbGcWZucgxadw7l5hV2xyp5P34UiGDchLhpt83UN15UX9/Yk7u4S/l39pZPrCKxCaQmJtfY1NphXDrVvmHEJHk7OwdkOnsGjNG52N10MU9Bac4hIoACJOAlKQ2JMKytqpz8TCuvvarlt99WOXdW+acD14YqJiYo/EKdlxzuPt6l5T4ug/VVrR8+oqXf/o4Xix+qrKwwB3NxPwpifa0G/tk7IRMkkkMhQkmi4UTNCOPe1zH3DIieAfZ5nTpsLh761M/bx3vyZPaLMqTnREmJbBzsYQJvU7Rabmvp1l6wZx9bO8jclOZLDa1DXW6r2NfpWKuZUZPhMdky1r5YIkOdZOSaGZhDphHKmbbBr2eq4ga781RiDiG5Q+lsnuQhkd4wxnyOMnPaJsoZu+S+p4OnSYFhJIdnBnAPD206O7R6RdVzlJ3q+YIfbjFpxH5xDyATbLL3Cidb2vL6HlVeUY99smM/X7iGcGVYnBOyP5otGGys5F+yMfNZfjkvA+/QD775Jf3Hbz+hbzx1D1/47dEOXhpGg28bXCVGgkrioYiOhOz0oWwTrORzTgRge19DkomI6l4V2cX3GfHUKJ5/yoi8GwV4XfL9yfuS5xJYysBwayKXn+Fu2HsVz4f36unH92vfrVdp+9aB2rKZs3gGXtYN9SFfGP/rC+/yXPi+zpxdIMtAxbmjkWJA4qEu59ny0ftu0feefURffug27b1qO79/2e4zAP/8160HWuIe+vGJGf3ot+/pn379lg5+egpMKuQaYltYWudL39P651+9xYvB1/TC64d1iufufIyiOEpXsEdX8MLx3n3X6eF79+naPbvVDGxhdXR1rYVIDuI6AGoXTOEBf/MifqyLoUAGicpuGT+bOjK0zrPn7IVFHT1+WsdOntHMLL9DNts1u5cXg/vu1+yd9+jCzl1aZo+GBDqt8zmWFXtGqxYrB6ndk0n2oxJ1LWVMEYENwhBROYBaiRSBxb2AKUm0ugMFqeutH1BEjPws+PgCKaLFXTxyRqa/JQSzHrGLIkiTzah9SzUFVsinkOBoUpdbdTsKXNhch0XLnE0y2SPtmaDYhAvOjNlLjgwVS9X5UenV34J3Cs7p5JRKA7qrFc3pubywAebM8FGeUBMNJCWEKedRbcNkoYZrcfXUac2+8Y4uHPo4/7Sgj4Pa5rkJlTx4j0VDJrViEGp8zg8aDZqBBvxOl9wY1ECFAv1C0P+k2uoKzy69IiJCEaHa4JZhVWfMBdaAOoJt6H33DaZJ1Y7O36GWTeihYNy8xya2CFDoUhHa1MYKvJn9ICAOMccPwWvtbKiTYguY2S86qzlHi/kmIMNQd7gQa8fJvyVXxSPJ6BSAgpExexX7Y3VJoype5Y2jbVllz2C9qpZMVZscHTlCWNBI7gQwx5o6qLh4UweY42d2MRHJJPRLrwAjPUMjQhGRch3G8liqljrW/HzyoPoSLVpZXdOFC3N8SzUn/7tlEY1EcEPeiFBE8DZ9ig+ilnwB+WKCS/iqNi8xIlBCPKfnOTMEXDp3TjOvv6WZV97W6rnz+YG4zlH37HbChXJCQa4QjRKFHQlMUKIcXLidRaTnQaUTSwDdnsnkFsRJ6cYQkiJ/zEUjB2OYcq4ga+ABQPcxqzcfpsXirtYaWYNo1T915gCwM4wq3KFAc5jzeZq8tsAp2pakCHtRD3ktmWywm2OH3JxMlo2PY/HMGHhn9CSJ4UmCamE0DoSEJwbkkvOq6gmxB+YmjVtEjRK81m8HEz59VoIHsIoV5MKLnUiSQ7XWbOXbvlt09sEHdeLuOzW74/L8K8Pn+Vbw8JETOn7sjJb4dmY4DOUaOQBIMnn/1LXiveIXSbj9bKs+ODCvj1U1kaAKuDmGYlsdgN7q7cnKNvNN66o+PnpKr7z1iT797LxWeJiKILuNpB+S3ymaAS8G9+zUM4/drT95+hHdve96beHhjR0kL/O6k344HGb9y0tDvXPwuP71l6/p5Tc/0ZmZZa2xzjV/K+yHuphizUzAXMH1N8R2nm+Nf//eMf39z97S30Gvvn9Ss0skbbZIMZAENQM1+CtC9aepeXBznThRz8a1DyUeuor/ezpzNixwbAgNDrBfthU+cL2vBJO3yPjQCaGCr20mpsWl5seEhY7gfASRuch7gpB+WGtnPx1vJe12cBDzb9va6Lab9+i5p+7T/+f7X9JffPMRffXAbbrluiu0fQtFEpu1kBl3uQbnMYX4MRDWpIhIEi1agk12fHASh1b2mTSONdeblFBh7JPELoyxdg+6fDkF1tRRzJOQgRURSZYlTcjqGjk7ccQ7jHhX0+FZZ2frQHi0BMve6WNuKU2b1zA2pz1iDKTEnJ67ZqhjRKRvq8Gsw7JHjh4KB8Bk+VLUzx0xjrVkSnvxTnTUZrKKaJY+yJyQdCNWNpBzmIDtb6+OgLJbJwEHPqXEcnBdplQYkF2bCU1sRiVtaO18ad9gupRKajmvyT6uxCQbDGxK6cH56tKRmZexeo4Eje7lyuYZILo6SlzKqYz1YitYyFFJQ+7Xs9xP33lLS6+8rOGRo5L/yg8v9sramsQXKoV7UT4cqNY15DovkF8gDH0/ouKG55S1V17X8m9f0PDUSQV5BwQ1w8IvCUWijojIw6K2Ack4p5dkAXtEWFLXiOzE5NYj7BOpezCWidkv6x3Zw9Tp/x4+jg/qKlDNUiqTqKWjiNClmi0ml1jJmlRHTbZMnoO6lFWbdOtrac/BxwhLTgJvu/OYtOmESjgYTcqGREAExwy8QAl/wRDYTRuPRwHftLvOCUPPk7ltskth/oLu3Cbj5ibLJsxmSZ3sWAOdbllWCpIJNuqdbjtgVbsZqlbU6ThwkvEkAAAQAElEQVTYz9TDetZE+zoR4+440xiZlGwztWjmYTH1czVGuQN7JY8o9JFkf5QC56xQhI+l4BDXbMWRbTcp+GnkLyN9ze/YPq07b71W3/jq/fpP3/2y/uL5x/X4gdt1zZ4rNNgyJT9fmzI3+czzGPHAEuG5TOSX6rMQ2RFr574wnh+oQPQsAzlSLiKNJU4n7lMYi+O4t4j7j2ssef8Zpo/vZcKnT1aH+A55prr6ysv05EP79K0n7+UL4718YTwtt66OgrKyuq4jJ2f1i99/pB//9h0dPXaWr19ZB/N6FvmZjqQ7eBZ6+L6b9P1vPKqvPHy7rtu9Q1umG9bpLKEhz4HrmtY6X6Kf5gXfi298on/lheD7/vemSTRUaG3ZLzRYF3u3yBfuhz6b1Y9eeE///Ue/169f/UQn/TJyrZBTeEur1Hb67Jw+/uy0jp+f5RmYl6FpKerW7LWYABJKrnaMAAtFBEjXwZifDAkkb+2Wk3IgB7yUYJuHmruwoOOfndKnJ47rzOyCZpttmt1zky7ccb/m77hH85f5xaDnacgezEswUp2kL9tHwqNOgNS5JWpXCdSCKZDRQ/hnRwgw2yyGUNRZSq4FDKT26hd2Qizm1cBY6tSlEA4lovSICDA6PK9BfOgASqp7zioclkQuzjuLmRRnuorTIPi5XTYCkDKTpIqNSHQ6MiM9sgY2sZX9rJ0ic2NzDlSUHD10OTMGhcryelXrG3aSZ0LyxMyQ0yFHBBoOli1lTAC0M7R2I7homHnqmPvgdS/Ma+G9D+X/iXjl7Flx0pAJbyZxXAQVWSU2E7fDIH9vGii532U0jQZhCvhAEaZQ/mnBC/P1Twv6GYW8mmjBepXENMziURuaMVNswIV/pQkDNcsk/DtuB8smy1DYDteIayJZoJpETETAAqTtLqelUP1pLRK+eTwvWqsu3exrUox9Uq9qOxX1YXd+UzXlWKxjGs3rgGpRTRlqRPOplLYugCDrFa8js+BZR9u8y67FsicyZbiHQoL0ZkgHcwQCfAGiXbrj44LzZHQu0ybeaW9xMrucqtm/T85XLRSPp/UkQDhIjW0FoKrb3FKuxgb0iNSQ3JGtd2SoozZf3WjxYTLUwtKiZi5c0PLiEnAoItQ0lQcXx2AwyBeC01NTMjWD1k5FedMJL6EmLgq2KQEulCKRe+HjTzTz8pta+PSIeOvIw7vUDB0TzkBECK2lUIRJyRmVhw1M2YIxFO0YSIHMTMwr5oxEQmq5pTa7DzJq5pOwq22FOMQCtWhEtJIqD2VLhs1Krl0EJcgceSzQbYQiQhGQfdCloJvUtiIZyzjjUGvpM1Io3UQbuTCP46x7XcwRdoKb+TyMCMlkP+NqmzFhI4WR3A+rrc5K2MuRYhfZXbT0RXFKe0QQSG6PjsOFmyoWXgaKc6dppjRoBiqDHZq75iadefARfbb/YR2/fK9m10Nnzy3o8GcndfzkaS36hWBp5P9dbJ05gqQNuZ3XsnklzwKF5ymqNnS6zygRR0cTYmGAMg8nXRvjPPYxWU7C5geiw8fO89D0Bi/jXtN7n57jReW6BlwDDdkiiIDWSbl1y0C3XrtTz31pn7739Qe0//Y92ralyN9gDWKoaJyVQbVdWFjRK+8e5pvaN/XS28d1+sKy/AuvhA/O0TTENFLkKjS3uKpDn57Uq+8d1Scn5vjWd6BmMK1B8IHFPnlJuOLfKFSbj0uVpLTZSW4UnMYhRUH+iI11rNxHeeDlgCsffvnFvPAwbAp48JCaD+QZiy8RItYZM79x9k3gtWpbrNX5XJf9gpgmTUWBrxhta7gRRLOOOtSgWdOe3Vv06IFb9Gffekh/853H88H6/tv36qqdW7BLoh5GRTgayazA3Y2lXvJ6riI1u0bbTemDxdx6j0CzstLDJKMaNWu5H4mnhs1cIOZRufP3iRqc1yTLPRLN1ytMEWGWFBETOkriOTgewfkca0KtHVtUKddj0brJcuYhtwAyHrDPjSeNonFou/0sRhCMMDEvekXFEjvPVm5r8rH36YKK97hHhOhJRp3XZLnSOF/V27xWwgN6ZTlm/gwpSrMHJogIRUT6ICQvjEkEdRwoe0TgBqEF5J514csihbGSeq21OVei6JaTLLeUNg/oZqaRD0rKcM9ryvnQ3a2bJldtC0TNjBt69c56O0s7b2n97dEdHx+jzk3VILuFIuGAd2QgAi0smag8c1eg4drX4oLWP/pIqy++pPX33pdmz0krS1rnC8n1fNjmXsQv1N7bIbG+Q/n0K77esYt7VIAP1tekY8e08sIvtfbGyyoLC0wYWQ1CXvfeJ8qRSdHuELGBYizs2FLKBtGpGmfuF8hqMaWDAYgcjJO98wN1fNImfl7XRiJk3J3HxKIzR2vx9BEcFXL24yNsaZ1aFjHGIkIRptYIC8i9iHwIBRr3UESlDvN8nTzixbHeI0dDxBCIOVR5bqEPgTa2CHxakMiR5HlYHoFACFVnDmRHJCE7xtTNg7dS7uX1xF285RHZx6S2ZaIqMxO7XuX0R7PZZLTjrsO6KSJyaimkDRRRsYzzhWQip2gF34hQBIQeJg9pL2i1J1TFHEdrSq1uVStuiOzQyp0nyfNtQunF3ib30Mn4Wq3kDFXi8FdBY2wsgrUOEcgYajrLhIFFWPY6iyzabprmd4o9V10u/4m4Hzz7iP7Ln35Z333aL9Wu1q4rtqhpihpeAsjhmaq+HEBUYtEoIGWzk0mKiKSSsZ6zyA048W4nfZ8pLsS7Cfc54TPd54O5n4Msm5zBdvtnHM9JKtyXtKYrLpvWw/fdnF9oHrjnBu1C7+aKoBYm918NPn76gl7gBd6PXnhHH358Uqtr3P94Zhw2OATEs9CO7dID/psSzz6qrz9+p27cu1NbphrqhpqAD6Tg2VpUGNLy2pAvmxc0O7+gIfdNvNizdTX5unGI11CE8cX3ij7hJeTPX3xff/ujV/I/lTt2YjZfBq6uFn1y9Jx+8tv39bPf+X8sPqPV9YZ5mIA8eYOlTrVUjHF/bw87fuwo+ydagcSsAXnfRItgoEdUwT6tiFfFfAhaSRquaYF7/OFTM/roxDkdn13R2cHlOnXt7Tp1zyM6dcd9OnflHi3x7DyqwflNmYS9QR51JgxmkieBAkNenmARqYFWq8DUaz7eVcWPPOmIDxojFgSnsF+hmAgDPlOw2RnVkoynoFYsilJQRKu8X1MNYyQuwuuxTxAb+FfyiCIh4CK3CBQER+SKHGbdc9kRcq1Arg6GA6PARcvKncKwub0cax1717NWzwVucxteDzlxYaDdj1CDFhJjkuOSwPP6xUYXmHMVuXoDrMCAlMiQa26Nc3y4vqqVUyd4Kfim5g4d0jrvG9LN8RnmDKJZMUmYcgi/DOT3uvzdrhmoQW/gEYGPacCKh1wvi5qbuyD/s2q5X6FsxSOLNzdZJYB1o1FE+sKNJaXD5BComY45iUo3x5lYcZ4XeW5kHjzMicnuQIhQCZ6UgxVHV6JEbdpwi2DAmMcafnFnToOtn0UWmEx9rCKMrT+SM3eEWruBKinjyVEgZbMRSt15TBiSFe5luT0AdGPpl4M1wM06+cZw32/CgEvfJm206hJtMmqDkw+WaQOcG5h1bzRcWt9YT523PxLLXBWpMmPtBtsEFg1GtICVjjD6A21leZkTfk5z8/Na4+F70DQaNI2aaBR8ggxMg4Gmpqc0NcULiUGjAdSl4fNA4uL0JpJSzjnESHnynwBYOnNO5996F3pPK7MXxFlu1wlynDje9UKQxUqI7sFggo26dVMhk6kG+NQ2CRQKeyibJVO1lsQcU3WrRXaveiiATJSFzF6g219owjFtAikMQvOCEVOF4+Kl4kAvYQ+I7PbrnIxYhxNiR3kPDAWAb4cwRXj+GOWTk9vQktNFRMYbcg4Ui+TrpFTrgKuFLr8EwKT1JWfrj662OX9FXb8l+MhWrUa7fJ7ft1OpwSu0Hts0t/t6nb/vgM7ctV+zl+3W/Nq0zpxb5IXgKZ04eZYb7ypb3XAq8ZjB3HUGRmSSUGGYCSfW1M6JjZ6457StVZI1RMlkdyiQ7YdYXTMYDT70yzC42McVHowOfzarf/7lm/q7H7+qDw+f59oo4lJg/qKhz3cFqUPTWxrdfuOV+pMn79F3nn5Id/CN9/SWqZo/fcRzzTrHjjimOjuzrBff+Fj+Kxxvf3hScwurYkEaNXxcRsM1tvPybbrh2t26bs+V2rGFB2PyxZBV4RM4BeeVTDLA7lM7yUapqBCZEV/PUai7sE75AZkQgRc+XAtvOAtYcj+cch/gbSWpXPcQtyGycg3CLxXmLMQLYgaMEuVhsj/JwYUvVQkwTckxKbXIUdTsfb1s20B33XqNvvnVB/SfvvuEfvDsw3ri/pt17dWXa3q6kVtx/QiODPIEMmXI3NSqZp5KLqEqnzMy/yWtTmraxMGwaRPTRZD9KJeacrzI3gG5nygRjkDod7BN0L7HBjnaffGcxdu0wW41GGyHdX2D2sHmXX2WTRN6L85Z0+6hpZ4ZZFID4FhdjBmvNGmztnFuY9WXbe6ErhBWPxI7W8fZVybvtAnez9kZujyb2pzL1DmbdychfGNM5gJXGzPSHfdFZGfTxqQCNGZi3ZNpwtYRFJbauS1ekjLXJlYS0GtO+5Aror3i0b00RxXfU46f0PLvf6+Vl1/VELnw3FH814lXue9j95+w8cvAde5H6+3LwTzGyF5G3rZ8X0KJ5UWt8WJx9Rc/1fCjd+V7mm+DTMnB972qUFOMyTeLLKQwQnQEdTFh5SJqnS7CNwFY80WoF99Ra3RGU6smi2B2U2r/lqEogth/Swi+nxuxSb4NSyADvbTU87fo3HnMZAd8Nut22gzPmM+J68e4qL7el11IX2/lS06b87ZOHdtYBvPR0zqZZ1JLB4bP852M2DgRwRt6BNdTl7C1XRR1EYAjcZwgCF/Q+7mRM5VjHeZiU/bnhxXJo4mHAWUjxrxwMaUrxpJJPBT8A7LHmKoftpCC3zUiWCPXPQ9W2r51SrffvFv+a8T/y3ee0F9/42E9+dCtuum6XdqGTVzeooUafkQZQX4Tl36BrJHPz0c+tAW9SIwSjw/K2jxAzGoXeSgkLq4B3OdwxmMokLKRhQSYO41cWNtnHN+DtvOccmD/jfrWVw/o0ftv065d21UG1OZ6FHIqHrV0dnaBL4eP6ie/eUdvvvcJL71WqC20Psq/rh3T0oN3Xqvv/fHDepZny5uuvaJ9IRg5f7B6fi3IdRnxM9SeK3fokftv1ZOP7tcdN1ylbVOhKW6c/pI6uHeWtTWVtRV+uV7XMl/AH+PF5K9fPaT/8ZPX9YtXDung4XP64JNT+vnvP9SPf/u23jl0VItL3J9dOPtjVlyjiXxq94uNUBhjc+hWpXRmz5BShgfVGomUGXC2DKsuCHQMoHaEAqAw1+L8ko4fP63PPjupcxeWtDC9Q3PX3qT5+x/W3K33aGXbTmZsxFaLaHIQdlmregAAEABJREFU3EpO7mMNSI+K2ozmY81RlONQs9sjkNLGeY1It5cJCzUBMJ9HCCgX3eIgNV/qaXQJuHjSUNghbc5nrMjz53y2QVkvjgXZXrbHqBYJU86fuGg40hFsEXZrJk/dcWRyFAcJuWbIsdNEpGg1AsHdKTnPXUearRsfEQABxeeIReSIYboiZv4IDJyzVWmk1EUzDuV+oCoUBJnqfpQagj0w+xkhcerJ5wTOwcJL8MV3D2rmtTe0dOq0fL4U7IRkbCEZKYluO4r319dMMEQMFL4PmaKRf/caNA1YKCK0ynPK3PycFhcXte75MjFJnN1ytLtnKKcASP45A3Ej989x+0JTO1UocDXBut6foC/b3nOtO2xwM+o5bmbeDGNtnOybWcAoxHbvXZIhMFh2jpX5ZrM2NkzSJm7O5QkyEUtDL3bjQMo0SoCBAvCQ7QVbROBSyboJQKaIioc42OQvJrDOBpy9Zk1Rto1INGI22xjnNHW+njciUMeEIoXUEWZFxIjkFh4qZR2eDzUi5B8ximYb7OKO3xoP3Auc6DOzs1pZWVYEkf4QMyEPBgOZpqem+cUcmqp6xEARkTmLmeVuIh8LarG6trSs2Y8/1emX39Dc0c9U+NZHygBYx0UbstHCYkxCcM+bQ1VaHLS0JM8J2TIihAgGFUnmkqxD9HYOIEX+2CtdVZtvFGHRgwOSA7CeYKFW0bIXAn1eWLFs7pCcJBODRCs4sBoB6SO9UAe6e2HocLhVEOxUNVIwgBhPhjqqgRqN1WlCEUEpDjQ5ouOWsfVY5rC/In/EyHLlllHODWadpLBoCZa96tH6VB5qyFlii+avukbn771PZ/bfq5mduzW3OtDZ8wt8wJ/S6TPntby8xm4O1LVgvkglZ0+pzusRDGPe6OHtlOkTud/Y0TqZ3UMrohQJ/4iAFWpDDdVmDKpKoxhMa3U40EfHZvUPP39Df/eTV/T+p2flfwewaUIRSpIaee+2TA90+01X6VtP3Qc9pJtvuFqDvIakgULR4McK7cvSdPLMvH7z6gf60a/f0nsfndLC0pqawA8S1DThherKHVv06D036bkv3aMH7tirK7c2avhQihKtv9qGv0wFnbPRkwSyIRB3zy1/aKMU4tXWwwIQieHBS2Vd3lfxgSqt21MFLEohe0GnU19BQ5JZphKtQGLwnPjTZTsJ6EU+HoQmZt7w0jMixHO0/CcEHn/gNv2H5x7RXz//GOu9U3eyn5dvn1Ijl0d98IiQfzwNavaIkEyCe1KTaKiGmNwJAGqPCEVAVU2b96ajADfBLup9vGBNAvQepNxhcHdMMlkWc5o8T1eT97W/FvvZbooI3HvkdZlw6uZyHvsmgXc9UrBX1PQWE5Nsi/DI0gVhy3hyJ88I20MRgQc+YLZZMxm0bj4iG8ghc8ihObuxli6KIdgmWHbbOzJQbRSIQkpGZEDvWzBRRIC5g1NjrdRYKCJsSCqiElRDEaGISmlkKCby5tzIOChJxKm2qCzHiFBEiEH95jx9PeXOD05EQjkwn4+fsY4S3zgQ10FdfZ4nw21wsDlkHJbd56SFiKDMlgw40NyErWOB4HgTogiig+ITAZdSj4jkCtWGrqS6+75SQ5G2HLlflfPntPLG61r67W+19snH0sK8hrwIXF8bKh/g8Vnnl8r85h+e6+TZZAgVcll3wsKiSpEa39vOz2jpxRe19Iufaf3EZ5gLnrCuB/VAjJwZPo4odHVepUoR2CD1mt2CuXpQihFpSdkDKTiEHtHSBq9dsg5FOEaUUXieqYSW3esyhReVCIP9O0LN3rcnkOlSigimqtQCAlABTxK+Lakg0AParAf2SVshFeTAUi3slgAradxcommMjKWIICQACgRHR8ju9afwRQMxRMrUd7VuEvY+btmz9cnYiLJYW4nuYkfYyMsrR7EPrN8NTRA7wx4VqO+2mexZx8QVUzpSLsPlRARyqN+8VyafLxF92zjbyH+Us+bmROVEwA985NMTnDfVXl67Et3uAeHYSpI4l5nf6USDY0UI5U8gGkvygE4nVCbE2vHzo44pIhQIJQSXruAL0QfvuVl/+txj+utvf1nPf/1+3X/XDdp95XYNGp4KSBsBpxNBd6BocEERioCoPkCFb5A81wkQ4eMlNQp+Cuuxk1dREKBg5bkBcHJYxEDHlopxEdvGgF22Y6v277tFD9+3T9fv2anpqUZqPfz8I+a8sLAs/4cfP/3tu3w5fFDnzs87OyRayIVs2zLQ/lv26ltffVDPfnm/brv+Sm2bniI8RoTgiZWNvHTt3DEl/yckP/jGY/qTrx3Q3bfu1WXbptVQsnj2a3hRI57tCvdb+6+uFZ5F5/TiWx/pb3/6pv7uZ+/on371gX7y4iG989GJ9rl0oIbjEkkDbZma0q7Lt2v3zu3IA2XhrF0hd/Qi5/aAlGbLEXaA1JEkY5KMiFagUWf/R7IF6l5eWNSpk2d15LMTOs2L1cXBNi3tuVFLd92npZvu1PL2y1WiyXyRowOFFBKjKQK5IzBOCeBAgoyrbV4TYkKB4J6cKhMUMcpmV1AJ3DwiFJIiGAEi4O16kBT+ATNXZ5dAx5QKxjxfVRsh8lxdXCp2tCGqDyF5DMzt249vPXyKtWIXZN4RJsQgbwTXCNw5cp8wubdLsZiEm5w0wv5qW1ROYESQBZW1CsnxRky+ikzAWbdrFv4oyewjNzC6rA/Rncrkv2nl9wrLp07p/Gvv6MKHB7W2sCD57bv9cMqcyOMeKYazkdTnt99zVAruLwPFYKCG3+GaaDQkwdLSkuZ5bln1P3fCMwqhciM9h6GghhQdSWpFJSYJXW6po8B9Hy9gHSGOO3Pmvm/Cic50He+CgoNurBqR6EBsZTsDuTrfjufejxT87AOVmqQdxeEtGjXXbgU/sxGBq0+dYTMMm8uDtd35TVUdS1W3b1PF3mgvKMLmHi508IpYQK9KjiPNpkQmh0vA6bTRNsqV1n/7sFn8Ztgfljm88jzmG/1r3XW0rZPMO/KJvrK6orm5Bc3zpn2dh/RB+4u6M/tCiQhNcXFM8zJwGj6AfJGEkzJ7RCgiUvMQYRniBq71Va2dPauZ19/U+Tff0sqFGfEJzAWkvMg8v2NyAS4qUlPqiIZgdKQ8+XzKo+JgV1Ak6x0ZlewVOZaR3Tehws2pgNtD2axFSnXAvyAZKpYhq8bgrZZSLoJcAWXB5BayXRMLUJQC7ri8+AsSGCZlS90ahMxVR4aAShIZcAtIrc7KimqD02sZWEcLtRWDo5wS0QgezJ2S5ENEJtWGJ04RIAT4JiQgzx0ImHBjDJC0w8EBcwSGe6wIngjo5BtiWYspLV5xjWb236dTd9+r01fs0cz6Vp2ZWdJRvvE75ReCq34hSBj5xXlDJSLcgBJica6rkrNiojOLgh/M+BXVmGoIDnj1Z91tzsI3pqWssc2rmiJomiclbvcE8ItpgfnkhBUfM0iNXwxO6dBnM/r7n72h//Evr+hDvkld5V3ZwA9I6UtgTly0hbdb+27axcPrvfrWU/fqxut38uGCHb8IVkUcpVCrxKWmkycv6Jcvva+f/e49fXxshm+jhvhLXGLpQ+WaIu6GPTv09Udv1fNfuUv33bFbl20NBS/sCiPLkKkUWA7h2RRR+TAxjDgFJDFaRe7vz5AXf2RgXoydnD5DYCohT4FEq5nxQ+66bTmlAUyWTalah8iCWqggmcS31lunQ7ffeI3+6Il79YNvParvPvOAHr33Bl19xXb5eXqd6SmDY6Yk0coGEhlLkkdd3ALIBMPNY66pCl8wli+wp5nhEn59uCtB3cYQJoMmyxuoH8uBGVn7eCdHRKYaOY2E1gP7COrLI3BzoY1mv3p2nwcjQw+3uFnusKEl7BkKbxFYIvDN+iVsju/ljegppNmggtAz1aQf6EW979HP4/CIvvWiUPYJL+/PJqY/GNowxQa1ztElY7qLxSKXWePCl8+ICO7ck5ccO7RGVCgUVZgYfQ37Wjd1SVPuezkpwX6A8+ceDxdaf/89Lb3wa62+87b814bL+prWuf7X+CJiyAP2kAd4mDSkXuL9S6txcR+u+Svu6wCzTM1wVetHj2rxpz/X2m9fkC7MJp6leANS8EAxuRo4+YzUm4mzWOu45T71cWI7U4oMHGeqysyu0aSJeSW8tGkjto97pkv6puPnW9Nl4+A5TB2esmfqgIt5Hl/gi2ZLYBybKn4X987nUh6XwmumiEl7xKRevTYfR565zs19LkZrVB07a6u1LNGe3K3QJ1se83ToDyMPn649wxjvgT2xN0kP3SiOvPrrHIHV2+oXzVY9N4yb7XcmIiN97I1ClzcBMF3gk90OPqPwah28XxZLXoe2S35GMe7Y5Hzmmw95cTU1Fbr5ut16hi9F//Jbj+kH33xETz66Tzddd5W2Tg8IIRvPegh5rQWj7zlJ7VoiArNJsmhy2Tz1AYhj5BytXVJKhbpNdjQh46kkZKw1DlvK8IjQ8sq6Pjp6Rm8fPKrjp+e0ujLkVkN+OsFa4Vn34JHT+ulLH+hXr76v46fO8eXzUOv5bLrOXqxpelB4JrpKzzx5n/74yXt02w1X8izUMB8ZsjiqIJ/3J++Z1MPjKHWHIkI7t03pobuu0w+ee0jfefqA7rrjOm3lZSGFSOypeAgt3HcLc1J2QudnFvXKO4f1P3/+pv7xl2/r1fc/08zcqkrDHicxPy9HFNLuq7brqcfu0rO8sLzjlj2anirAQ4qDqIUSkCVERRbmuyQ6XjaQAlYgS+aQxRaBEcvRcQIXaJtdTOiLC0s6fvyMPjl2Sp/Nrejs1OU6s/dmzd55nxZvuF2r05epxIDZAiqQM4aHVk7RBanwE6ABVKCuVzkUES1kHmwhJFMLw3yudnlIN7LWHJJT9JfC4sgjftsI5U/wSWlnKESzM7J8jUARiRLGLNiCKLyEZgZu5j0OVZODc3nqjxUFGkVGdTd0ETlfBfNaSs8AgEhEz9QuDQTc3VJhbQWlVkf5VaZu75OD7KXMZ82+VcOFykQr8j1hmD544xIQBtaK3uK2c5bILwVNZXFJi+8f0uxrb2rl1EnlOU7SnBfu2UhQmWeiuIjQAGo4Twec54OmUTMYKCLUQINoFE2V13hmmZufr39akN+Rury1Ika6/q0tCMraNgm0bRP4Iqjdm1yYjaQ0G9FGPQ2FHRgFJrLZsJnHZlju67+pXopi/wtUYyUQjZtnmURsazwk2Q7RUVlMKSRwQMCVpLZFVMxqMJgK3AeQSGGWMZNSSQmPzXvE2D6Wxr7Oa81zbMwXEQobTdSci4fbNwl7ackupsQRzIPoShpJISGPSf3mIHSvsztBUmZOz92aJeZ0njUeyhcWFzTLw/Qyb79D/GBruAgiLDcaDBpN8w3V1PQ08kDNYAC3rZJ6MZaTciJmXlzU3EeHdO73r2r56GfcLHgrgr/NWOUaS77cGAoYlZySmBpZoxZISTkQbQ6mYqG9eVVRGUwCvHXzPoUAABAASURBVGSSmwXbLScZKAp+rEYErECSRR/TrM+waMltDxWY7d7PboKQf4r8IioxJyEsezBaNyFKACNZtQFVoV22dRO+ZcLQatwhJ+bq58OlbksmyOh2h5DB6D4dULKnDNbOrAgUgzCZckF2zR1JLSIUEWJoyQwda4ifULaIKa1s363Zfffo7P57dXrXXtUXgou8EPxMZ06f4aFpjQ8A3B3jbzGTF7KYJE+jbAU/Y5FYgEXkiB5JQEJwh4tWqKiS5HOMeB6EtvLQdevNe3Tgvjt03bVXilMc36FCjRQDRTQKE7rXsDqc4qXdrP7+F2/of/7sdX3MS8J1fomNEI2cCkVAzLZ1S6O7br1K3/3afXzDe6/27tklPnWEScFEERwNDtCgaTTkjdfR4+f1sxff0c9ffFdHT87jF/IPA6dYvTpw1a3X7dQ3vrwPukt33bKLB2Jc/YBHPvl6zYDwKEMRQW2Sx24HgjWRVDYZ8wev2hbsj8/r4qdMH38XDKe3HkNCh0wqruPIHFY4FRVSUsYXUICIaDF00Ro4mFwDavBg6j8J8NA9t+m7zz6mv/z243ruK/t1583XaNvWaSmCCmoO0VANWYKDG0DreiCYYDKnDOKVch0jZdebdYp6TCzQeiB31MUat8zCsSrjtVmrTljY1TZfxiAnx+KebgieB9b2yLz95TgsjSOh1pqYB+OmLqjj2CJqPsFRs7dIyh3utRkID0mhgCd5QHb3fiUnXwdHINngGmy8BAUZO+pcuj3o5h/hvVy2dVTtAavkaaskskPUQle/hZ3y6HezYW1F50XL3pcTYIhwdoRLdKeJCEWMqXOdyIcdJwXGiFDEBmpx59tIeI78ESZXQh5COSEcldLoFAvUjlwLZyM2/Nq9jZbjNs5JQAQD9yT/CWGLtsuQBygiFNGSIs2XGiLtQX2Q70try1o//IkWXnhBK6+/qjhzUtz0eSHIL8C+13AP8710iMwtgXrFfRHiVmOlAOIiF1yonzKZgZUhI6hZX9H6oYNa+ulPtPbW69LyEqU1uHP/wKeuOXAN8EyDjT0BEdSdKmlljTIJzRyWczqPpIiQf+QWzpUDmvMJm7JFRMoR1GACDRNycuSJTn6v1VhnjwhFtPHJlXpExSMqd32imXeEOtm7/MSQhMLr/gVeJti4d77skm0RodFPVDevNo9Dq1fUaZ3XWjVEhCIqeX2uj7R2mKCI2Fxv8ZwPjy/insOZIjwSAC99Ym21BjIhUxxO1M2YKtyYo01drSnbBhHJSEwKOaTuIXO3QZZNeGJyhpYI8VzphkB32ZDtuNJLscyxLzinI2DbI2yriqUQP2CMllpq41qWNZCr1pMa89lIHnDG7BGRXB1PrfUb1YHuGFia26GNRMNAt7vThPjgx2hZtIhQmEP2ERpQFSVrigiF4yTuBXkj0FVX7tBD99ys7z3zsP7620/oWzxf3bPv2vz3+9qrXQS5w9k7cnRJI0KjhpjXPACi2AjxQJM8AiSNnMeIXiZMGNPNvAos0EZYtYt5Q8H9bnF5RS+/fUj/69/9TP/tn3+nN947orn5RezKtXx2Yka/fvWQfvH79/UpLw9XeY704eY2R+qhtkxJt1y/S0/zEvSbX3tA+2/bo2182bzOSzyTZ3KyITfFM7OL+ujYOR0/N6+VtSHzS4qQ2/YtA917+x59748f1Hf+6CHdue8GbfVzVVc3D5X29DkRyNx+eQm4pA8/Oan3Pjmhc+TOF2vYgt/5vDb/m47XXHWZvvLQXbycfVx/9a3H9OwT+3X7Dbv5HZFZeVHCKOcVY4SllpAjQhFhk5zP6w7VHx8rS4qQUjGHUo+EOaqY2HSeVZeWl3WCF6ofHzutIxdWdGrrFTp5/Z06c/eDunDtLbwY3Cb/k9ttYBsX5IbI6Sye33YQcFnkGHDs1bY04BkdCZ+A1LZI7rpCgRyKgFJioDub95gChFFuuLBCLE6LwhWifhSQ3ZIiqqVViJOAVFvAIDrZ0iYWRVpwuo+1ME4QOHpAlkyjfMTKiqk1OIXhxBWgEB1Bqcor62b3zJ1RnRmh2j0qc9tPBLJzNTkKKnDRON6gtYgcrbI8ZykSGCNvD4gTxAk85BpZPnlaM6++qXleDg7n2z8tmHPYyRFweigYa/f5P+AcH0w1GkwNNLAMNdHgFQq4MSbXsv+04CLXG+9LfFwjgiQmmDs6XSYBe2qTTUlgyTcOudHj+kZmEhk1CTlJJGn9W1bPW5xSHwWPBe8aTgA4MSpzeP/ZO0MmMZDaJuVckqwD25SkrtnQyp60FUcs4/ExN2ifjoxhcm6LstDOQUVZZrrax7bqJLcmIlElLrdcmgXqI4sjU5Mi8DVpsuFVV22bqTN3ci9HZzInm1lSRNT8qTGgM17UfZKYcFa01mJfk3V46pZNnrsj633Ct6qsgM4iNEoqmuNgX9TDQV0uxzgXnF/xtcIH2MzsBV3g7bcvKDV448uoBrlpxAVSL5RpLpYpXmoMghmdA+aj1xNFaFtmUcPLl1X/KcE33taF99/XkJePjWqwf/mocYXbuzR0YAXk/aE8Z09vC9XE6YIQoCbjEkDnDC6o2hjJGRHpEgGXxaL8hbFUXTA6FvdADTslj0B2fqhASpTRHxCi2Y5LQRQ2uZE3wqAj4JYTz7RIkZ6jko0EA72krxVii9daZSRmB6tqxouxQBHBKJIXpRCIrg/V5yEqMIrAkXC3QD4YMF3AVbcgN+ZKBLlzsEhNRCE5Kwz/ThKy3DwBoMPW/EJwxy7N3L5fZ+65T6d3X6+Zof+E4IKOHDmm0yfPao1vTV1nTtdtijlk3HnM67yS01uumBBDActuI0RHBaXeiBAd3WvCnQcpTmMeunbrj758n/78T76iZ778gPZecyUvHIfyt01SQx+oRH3URFDDWtZ4MfjRsQv6B75J/ZdfvaXDpy5oyAfRoE6gYBYhm+/Y2uieO3gge/oBffXxO3X1VTtEOtnuvAjSUKRu+OZY+vDTs/rRr9/WL1/6UMfPLvqykq89+4vGu0N0vj2++UpenO3T1x69Xdfv2aapZh1fdomOG92CibOGPcxfiJMPZdn7FkGF7A0w/sp44ybxUBdZWEkcz1Fc+jOEsBFpf9vJQPecY/IpCCjh4Ol8zbVR5F3jnlJ0w3VX6uscg7/4zpf1/ece1JceuFnX+98OHDDDkGj2Fme5eS4QixMUEYrAn7psLwrspSWNNLVtbOkAEOJlaqEJucXwSqnjVvqydclza9TS7ryQZdPI2BO8L5eypVuuTYpo87c6gNwiQmFhM8ImW9uYiM6zaCRyPJXNlSCkofND73fbTInhQ0+xN/hYlVY3N42maPHNWMQ4WUSVPZom/G0zJVitXp4pIYZOttUENNGzRjuN8oj9iCS1LVpuxhlmJmOmVL5ocH6T/TpueSO5BtOlfIybiMu9hMv+opIR4LN/kuzW7TueeR0n5sH5TJZbSp82Z6ZP3BNA+DImUmdpRTMCIxhw8L7a7v0y+U8C6+RnWn35d1p66bdaP3JYsbqswrOBf8G1f/0Swk8jRHLd+7J3WtfOtCrtvSr/JA2GjCmcq54P5wa54fll9ZU3tPTjH2n944PyvAFuIgGJcSahy/S9iGrJJK9WyrEiHk1MiTdhaptBI04DZNXk0OKkCKnbxrw5J7JrHcno7vY3WR5R5kBzLCy7ZVMqlx4iupnHPp7XNEaQ+n7IERfH4SUZv4SpXb6yoWwsLyIIjzRvNlRLG0hwREU2+o5qx2ck2wndLKmL7WNpaIfW7hlM3XForaJQGacadc2ysU7v+OZT2Lv1QNzo4+lNrceIlZyAAM6nkhVIEQGp13x+t9YC7OQB7zr+o4A+nnYHGIToMnlwDPb+flq2N/ClOw5OYco9RLdzUL+5KW0WIJfKzUamzO+HAeZuw8YpCArXlQZLNWOqciu2So7ljZmv/y28MfMLs68/drf+/JuP6U+ffUiPPnir9u7eoWlepgX3leCLZX51Ic7Xb5Gb63B2k+VCTteXxaSDB/xdPCFmLjs8WAFz7KR/kTHnI5IE1kFKaObCsl55+7D+///4O/3v//Q7vfzOUZ2dWdCZs/N69Z1P9YvfvasPPzqulZV1nraKfD8sPHtNTxXdfO0uPf3ofn3jqQd0L8+QO3i553tkYQYm5Fk0kmbnl/XSW4f1f/zw9/qnX76jj/iietUvBn1ceIQlK89ZjfbddJW+wwvUP+XF4P47b9S2y6aVv3+xLrq8FZ5fCg25/66uFS2vlJR56AQeYJGmeS67ee8uPUddf/n84/k3V56473p99+n79c2n7tOtN16tKXxU1lQ4Xt4TtkKuO4LjC4mWczojhrAClk7mUEL4euthTkM+s4ATlM7FGbSyuKTTJ87pyInTOrm4qtM7d+vkrXfr3L0P8WLwZq1ObSNjOFgRcLRCfGESlorWdmwR5LfNbibkYR4dwouJAQwpgyJCUSXGQA54tXae1phKBV8bPa9lY9YNJ2YFSh1eyFbgArCvydm9X+ZpUvCjJPvaRwhen2iIiggkegnVH6PoaEoSzetOpjwvEDsvNhzNPbyUGpEiQ5s7560WO8qxBVsEPqkQWpDdTXgVbHWukpHOUUogQyUdJHx8jaZKVq8r98oANrPEJPEYwO9uLV9a1tzBT3T+jbe0euoU4LrqCslNXETlhNUeYzbgxtE0g7xumkHD6R8K8xA5RAut8jvr/NyCFjn3umcYDONeqIriYFRNIOsa76PdMJr1KfDrqI+3MtY6fyZ1vKk1MksnVY7NflUZjyQpzFFqpsSBUjNPoIS3HDGgcS+IHY0sIwEjeWVCzN6XE/j8YcLdE/XcKamnSY21iJB/BM/1ZxDDaOHIGDzav6PohJFfCziPyWpnc7DllnzxGXIOk10nyH49oJ6sjqhgxngOU4U2H53H1FmRM9Y6MqcXK7PS0ngKADzxER5IMgFarZSKxrhqs5/D1tbWlX9KkJeCqyuriggNuChgKUc0mpqa0vT0tKb4xJ2aGmgwGCgioEbZLCN4/TBhUUQgFg0X5rVw6JDOv/qWlk+c4mAOoTRRX8EPGVc6Op24iOCkLFJIJiRWJxqAuwlNNiYVRhOGUlEyqZKqjU+XQhbMIj2SrdaUrTvpIsih4EeySJjcwoMJwXksCjk5Q4RvOeSD0zEVVS7ZIjf7FykCgS63Vk/VB8RYViclJreawWaTunhibU1Kg9dUKTGKt2vW62RWzImj5yxpS0kKftS2xEMjJCKQQ84eSAOkgIRcsBX4kDzrkD9o1/kgXY+BVi/fqQv79unMgXt1du81milbeDBa0tHDx3Xu9Dmtr3Kz5qu8mqs4PZmcNUW55XmFSWlhtDOUkARaRAlQQOh5/oakUESlBu4XbMFD17Zp6Y5b9uqZJx/UN5+8V3/8+O36ztMPyQ+Zu3ddRuVeiXM6dqAg0PEDiXwDrQ2n9eGRGf3Dz17XT3/7nk6cnpOrHfAwFFwvEY4zSTujp0rLAAAQAElEQVR2TOvA3dfpT//4gL78yD5dcUX7gMLeNINpDeF+QTjUQPPLRW99dFo//OXr+tXvP9CpcwsqJTRoL7NSpPX14KFroLtuu5oHxrv05IGbdfWugZrwtSupN7drqgQst2Ao8ph4e34Ex8zEZALCHhB+Jd1x9dkA8ZDHKErCUI8yRuSRI7KIDeohB8koRxGWpaYJhZRfFOzYNqX9d9ygb/zRo/oB3/h/46m7+TZ8t3Zun0qfwiSEyZQTFs/BbOA+HyKCTB1RFfaEQPFSUbV59LqSQN2T0o+BOMZxdxLTGKlS36+VS7VsMuasiUeM5QTawWtwfEctPMG6YzIC23mtO07kzuxwy8aTEsTDuFJRx+SWebAjpzixIVJEGyPJkkm0jst2kzHACIY2h/OZMPkwtGhqE7KRWgFuBHg/IpzHls3JVpPE2PdFJYW6Ztk00lMIR6WU50LPIUAvRZi4JkqSyGA/TbQyoX2h0ps3fb0OUyqbD5zdFxlcR5IH7+zGvP0I20x9DLl4XhOyWJtXYlLbAoxLuNU4TinVatKvF1tFbBkA5xsMPz/F+rp0+pRWXntVi7/+lYYHD6pZ4pt7fnEfDrmHUJe/iBzKMhOQmGjlE75lk034Fa17pRy+ghlC83lTnCcJ+1nmeuEFLf/spxoeO0KeNSgTsBryt91rkxHnFy1kTSInEyR3/ZajhCICzN2cIPtZFTpdtpsn5gEfarZUCb0Kk6PjWsThER4BJmLR/x90ZzRljV0ez2PqdHj6wCWk7AytLLdWtdhR7v+GWiPs2Hn05Q7bhLcxEaEI7ny9nJ5jFAE+sZPoaSPGxyopgTpE1HxVY0RnrH0kR9U/b2QeqppIP6qjFVr2eVnSNvJj/iqXXHMaNw4lz8gWRbF0UbkXAfYaUURM5kd3pol9tTdr3HyBGAManfNFVk1GEyanElU2q6N0dizKe6hxu5kbNnmF1uvcRREBSTkgKzoxyMFRcOIoumrnNj20/yZ995mH9Rff+hLPc/fqtpt2aysPeI0awvAnPqKhROJEQ0dRIHZDRGpGWiq1FBxsYSqk1mSW/sUSuD1SZBmdXKizZAUr3H4OHT2b/5ncf/3n3+snvzuk3715VL/gi9+3PziihSWe23jAiwgFbzW2NNIN11yhrzxyt5792kP57Lhz64DnvnX531oVMzZNI9y1uLSidw6d1I9/867+50/f1P/149f1w1+/q4+OnOeLdu67uU+sGz5opNuuv1Lf4Xn3e888onvvvkWXXb5NDS9Pg+e6XGMRa4ACxrNa46DBQPJ86PlC8Pqr9OxTD+rPvvGovvLwzbpm9zbtumKLHt5/g/7s2Uf1/Ncf1h233qDt27aImUlU4FIOFB3RKCLknwQth7LZM7jXpuKhMGAX3knIHBlEApAZ0yJilpdXdOrseR05fkaneVF67rLdOnv7XZq55z7NXX2dVqamccuK4JQlU6nxyCJfMYdC/kGge74Ix1kCQM5I9hQNT49FCSusKFlrl1uRIkIBFy0iSOF8cMvCkEZzHNqOJuGCs8aEaH8zyOERrg9l1NvcqWcC0oRwS8RDhPUxGeulZTrngEValMEUVFHVhg0owzouAYqWgGWTlC/W7WlcrjcFCblujHUId0pTR3khAgvcLxCpSEIJyOmG7PMwQKGhpHV8zQvPE0tnz+n8m+9p7sNDGvKFobe4IXFEiI53KAWYaIWEEQEUGvC7nN9zTA0GyI0GDTiEkR48f4hrd0nz5F1p/7SgQjJRApk8qm02tGLLjJis5n2YdVjuMMtJxlsKJ6e+xDcd6pweTeniWATPYZJzqLbMV0XGgHqdeTYgPaNFW03I9oWQJns7d4J9OYGLh1HNaaq5PXaUcDs05l6QD5rJel0b7i4GpuQWJI8m0TyRYxE5UB5bokjjSUD2qylCERBYdvsh2A6b7PhNAspY9RvxeWJ32CYxBClpg29I6hP3vlyD98D1mKoDXigbwsWlArV9w7y4c2IXLS+v8o3WvOYXFjTkQT2CXCSNCD4wIi+G/5u6P/+7q7jSfMFn7fO+mmeEkJhniRkxGbCx8Ux6yExnZtWt6r+vu2933U9VZdlpp21sYwZjYxubGYSQAElISGge3vmc6O+zYu8zvHqFye6+P9xQrFhrPWuIFbGHs88+EvhF4DQvA1dNTanXa9RwcQSEm4Zz1DARljUKvfCFYI639GfeeFvn9u1XnzmAsdcV1PUU8Vko+9sWFliI6ws8TSKpcd9YCpiPmWi2VYrUXIt1c4C814RzORlkeXgswGsUEZZtN4Ds+MKcTOU0VgkL8kXKEtx2c7WNuIQIcn0FWyk1t5CBMzYCTG4hRCmAC6uCrNcaBZgG5rTcEklAsdkfDJ3CUneeYPCNz7CY2+RaqifzFmW+gp+yleHI9Cnn/Eg1V5A7lYxDgoNZIEckofilXk5c3QfckAfR09yaDTp73U06u+dOnd21U2ebtTpxbk6HD5/QqVPntMQdPNSIZxIRQjbX47VBKuhSrR89RAMzL6wFzd11FwtQ7h9DZGQjxCSFxLs0ma/jYeXO267V97/+sP7+m3u1d89OXbt9NQ81O/QDHi6f/tJd2nn1enGqy62e59TI+V6ckHqjmdLCUk/vfnhKP33+TT3/6gGdOON/rkZEuw/pyoQN0Mb1q/XInuv1j9/Yq0cfuF0bN6+V80bTwHs88EERGrBn52f6eu39T/SLF1/Xn986xLU5RxaS0L0X7IQGXDBrV0/pvjuuyV9oH7n3Bm1YS3x/gQ3jI5Ea7Isjx4sIb1K7n2wFkjEnNLF7tkOBhQ0nh+3g6P4bOJkLO96Zz+eI1aCyKJH+aWNAA62xloHo1sU6B2rIueOqzfryQ3v0n555XP/y7Yf05AM3cAzWaNUUESRmeXgV4rpuGRuZjUREtUdR3hMKqM0wismRQpUkGv44pomVSUNfSdgcrrZ5renT6snsY6K29EV2XMR4IhnSeBu3Row0z5F+5IsI4gLVRIlgjOg5E5wOZi2plSNaf8zdMTOShGNR3SM/SCWGX4SlNnuBQ4y2JEWEIgK59ogq2801m6eFGnJOlDHRGvEFEhRJSLgW5TwcLwUi5HMIhiJFRJJWaLECdtlx5WzI/Ph6JikUUcmyOEez/jTmoInGIoyuROlHrgKlzJB+joEk9hnu/GpbRLRSrWroDzqU25iMQ8ZU+1gsG1cx5miFERv383Rj+phICs84CrPktXRohgIOj4eBrp7OCT3rxE9g9jVPYjI682QghwYH/FLj87+cO6Wl917XzAsva/6tt6VzZxSLi9wL+ip+kcfNP5JqnHP6NPHO1euQ/SWZ5y8lhTYOj2IPiFC/WFSfb+CL81o6ckizzz+nud+/qMHJE62//XCkk0WEkkBy7dY9rxAih5DgBYpApotmRpZ0LdRSwKzXelHw92gqyIVY1+3JSmE6qNo8TlKEs09iGQfkMFuDJCbjlxF+Ex3fCR0lc7TcOV175dQG7l59QGtv14rduimdqpdY4/KyI2zTWKuzeB+SsJCG8o2T17prhSJqrP2As3eyeRI+EdUvHcYH46YW8zxMxCSFSivoyAhGekUw5yo7rfIC6yhz2B+qnzfU7nrxiUiQJHAw+7pOAKyFecE92g9kvJdWsUf1l5y/ynWOlJ23rdHnWhL5HGcqDM5lUtcMWsbPeK3JQKWIYK6oCmNKYIhM6QhLHUdGLEovxspB26pKjTE8loMrF5e6Dsb0zTrSHcTrghzmfcM5u32AM6dtEcGcUkSIBwhhELcMFQb/uHjrddv1jcfv0n9+5jGe6R7UA3ffqM1becbq4emHCeLoCv4QotwagFofPmQUtlCVSzoIRNkCKYIxhDRJpdR1YJbJyYtwNBV8eaYblJ6O8cPxr3lh9//4ySv678/+RX9+86P8cbzwY7DJcdM8Y+66eoO+dP/t+tbj9+qh3Tu1bQMvs1hDoSZnbfDhfYXm5+a1/6MTeu4P7+nlv36gQ8cvyC8I/9dzr+nHz72pfTybzs4tacAzNlWwV1KvkW7ixeB3n9ij739tr+654watW9Oj0oHalcv3ZK+pu8+wOnFT11Qz0A07N8nPxz94+j6eZ3fxUna1KAd7aO3aVbr7jl08Qz+g73zlXt128w6tXT1NbjIUNkLMAHduEwYjgHTWJlyiIirolo2ZCjY6OGPtBOFMkoIvUNrmZmZ1+rPT7MUxHbswpxPrt+jMTbfr0u17NLf1GvWbVTxjF5YT8opFvLpWjJfMk/Whi5Ml62h9IotBKZA7PunrAw9mVmEUBNtM6gwkiyAL5hB/wk4shTU4tcn+JuEn8ieGW9epENGBMOykwqWO6Y8mBX+MiVYjmAWLZeNhFbKMCx2EGEYg0iaCho+krhaAFLFmT0fnTE2YmcMhSHQ2mpKwOwgrK1di7L4h3+uwtjGY5NYhllvC2ai8T61MmUoMlwJeAPIFIaj/pZdfoC/5P1t24CP5bwvOHz+u4ucR/LvuekyOzT1vDRHBtdJT0zTy+44eLwabaDjXGwVY04NHaJHnmAsXL2h2dkZ9fgRlscpGLZThjUg1PIEl4+yDTMSLZpu3CtGo2ZBXBSu+EXCSpj9yRCgixDBJUguN2SSwqmcJ6loRaCWEiBA9qfMA6UQppEoWqpjHwOszqbYC6yj3ZMxm3dGm9MHmvTfZRmh24OTLB9dnjO+RDrcIWXRGxJW6N20l3GGJt0LLEvqPDFn8FQIixgobl6/gfxl8pRjjY6kvixsCy1c1Crp8k/HlJeAsL+ouXDivxSV+sfI85IoIjj0Uyotiioug+1uCDRdFRAgHiFurZdEMWW7J8/Xn53X+4CGd+tNbWvj0hKZ4mgkCYWocQgnBB56PWeHCFrY8MULZCnaB+cIdXmHoxjTRHGACNHOcyTIXUsYiJ8Tk9RiGIgJTolKKRS7D5DqS459G2U+12dcB1pyj5enBUIYYCr6+WSGphhRYkVsghQVyGzFRUCI5OA8Odf2JMFQvQpHp2BnpIbsr5M4Qsl4plM0MwCx1jUmIrF4J4aMSimhJIdcV8EAKeNXFcaQe9qjwcBPtjbNpelpcvUnnd92sU/c8oGPX3qKTWq9Pzyzq0Cef6eTpc1rsFz4aerysiySmUohckC1Mk5J5MJhgtVuxaw1qMQDjLUWEgjpMBT7FCbdx/bTu4sHl7766V/7nDg/ceY02b5zWFC+jbHvwruv0D99+VA/ff4fW8ZDDFmTuCJiH6CHUXtTo0kLwAu8z/Y9fvamX/ryfXypnxXME65AiQv4giV5PPWj7pjV66r4b9M+8iPzS/Tdp6+ZV6kUfUs7fx7+vKRVesJ4+v6A/vXVYv3jpLb3+/nGdubgkDGpUm89fvxjcuG5Kj9xzvf7+a/fpfmpfz4vBKLwY5Lr2XvpD1x/CJi9B8ggVyWJhh0msrmERZaDaoVoKR8lS2hSqdlwUHiB8Aeni8Le6qswTYwR+UFP62rim0Z23XKPvPHW/8Cdl0gAAEABJREFU/uXvHtUzX71L999xtbZvmuKhU9KgZFbcZRKhpghWY8IlyJlYW7v3onXDqkQtGCsIJtjn9vTlZjP0RaArAgvdwS1Tx42ZIpYjRjXht7KHPrd5fo1noT6NtWofAxBXwoDVpbncbuRK1VXcHurasho6eJLXuA6b1NSVoi/Uxuarecar6eSWVwfSFl12SIY2zMv6hMnzmZb5lE7H5nt5p34ejwjqiM9zGdqcf7nnUGfOoeNQGFpBHA37gt3eGU19EyGdbgfhYR1WhleUjCaJholRQ11uWWsBc9RA5dwF9d99WwsvvqDFv76qOH5CPV7aabCk4AFd3KfEi0F//vMRwsVbyGIStyxzCEPaqcdzOnOA4exbYlbnewBp0J13Uc2lGfX37dPcr36p+b/8SeXCWdV5BsIpiXRMotqc2ITGjIzpkrwbWjNrExTKeJxdCqytV6oGXaFRvZ2XWzPZcnCZnnu7DPv/RXW+lWqZyGkH0xiIGmNqJzrdSMapU1binXPHx3x8LIfqCvbxuS2bhv7LhM+38ZlCfvqyqGWqlzJMVIWVDtdKWJepRlVtXDYyrle5jstteaIb7MiFX2nStLWOlk2t+jeYfP56yXmdqG1j8bZ1z0W2utrErOBn2aJpKNupIxtyMbaaANLmAXlZ54qpiM0QXUmsPSzxwDU9Je3Yuk6P8DLwH7/5kP7LMw/p6cdu143XbdbaNeK5aUHBs5bvG01wDyBWuQg/UUXmN4STwn9QIpAgoQseEnlC+YeyzYFqj8oEjgMKeXkRKCuJca4NQqfOXuS57qBefHWfPvr0jBYH+PFsqGh4/gldtXWDHr7rNn37iXv1yL3XaceWNWQgQUh87eI5sSd/F/M/N/7wyGk9/8r7+tUf3tHHR89poR+6NLOofQdP6F9/87r+2y9f1V/fO6qzvBwb+OYYEsl4FpVu3rFR33zkDj16z23asGENNzv2hH0sJj/v8awm9fHvU9pA072+btq5QV//0h798Kn79DAvK7dvXqNeQ/0xpQIN2B3/twp383z39Sfu4cfv3dq2ZQM5SF/UDfLxzK0Hcj3WLSoosCWkIeTQVIg0j8BKggi4TEZr+uDzZJEXQcdOXtDB46f08aWiwxuu0bHb7tHp23fr7Lbtmlm1RovctDOSoZsfkRnQOIfJlkmD/KYCFiCVvFco2YOYFISruhZhz06r3Iipy13R8bFajZSxeCoypPH8ylZ3xrVVKcF2KLiP8hmseYxbowr2ACcELAXMc2YIw1DGgDw+BwjO7lXKHUCMIA64jghODk5HKeqem6rdUYW9sxVuhpdDzESuko4YkBOrALclMDme0uEBWeJpQymyrsJ5LM7h4EfChfYvJZ3/4KD6s5fSRTRngcmnO4UghiqXIgKS/L1tiuvT1JvqqddA0UtbBDWQZI6X8xfzbwvOt7UVhQR51KiVkThhcR5MaeY8Q/w/ree8y+fwxNXQzptKK/8N1ro6hT1TXZ7fhv8AZY7P8e/majrBB41TaBgS3no2tQPsl+TCxqjgE4E3REg9+NUR2UKXYcQTTf8YgokNNQTPAXOPqH4RoQgIsLR2s0CfIINgn9c9X1L6Orr1Tr2VmSsl8yQ0u3JxCEoxIWdCcAd0bfOLCzrPm+6Lly7yfM4HAPF0PAprEB9EoSkuhqmpKU1DTdOANQp/McdLCmVrWSdzuYhX55o9dVon33xPF/YfUJm7pM6dq8el8TEC1MV6TUU0A6YydGcZVS6RcYGX6zfZ4A97EzCpC8zEoeWEKWHvqLhFrGaGHW+7dcuYnM7MkSTw2RZgBUIFtTGKMSmCvDIOdfWDMRmd2FKNATPscLuh0m0kDkk4VDsxKRi0Hd1BQ8w4zrCcuYpo+JLYawiSJaWOybvsenFxKmDhomzB/BAdFQe6MIadgrnNwax3PhHhjHgpiQzq2Q80IHHTXJraqIs7rte5PffozA036/T0Jh0/t6SPPzmlkyfPaXGprxJNflAMomZ2HjYNVvIYey0qUkS15xRKs8fEKRGZnj6hQJTXihSRmtSes5vWr9GeW2/Qd7/6kJ556h7tueUqrVrVMGVI9oVNTfd01eYN2r51i3qrptvPC4poRMsdl31dS1FoENM6PxP6675P9a/PvaGXX/tQJ8/Oyp9JojG1ek2jiFDTC23fskZPPXiT/okXg4/de6Ou4kVhDzwiFOqJ78rsScOl09OnJ2f10qsH9bMX3tHbB05qdq4vVi/viz9g+7xU9a9hmzas0uO8bPzeV+7hl9odWr2K47a0JP/iqyy0yH/bT8XhHuDurS1xhoC6/OYmz0U2xAERhRoRkSxQMumx5n4DlkrGkfIYJidvTwPWvoFfwHfrR996XD/6zsP68kO36qZdm7RuNftDLYUXgqP55CnqZM4b6Bxs504f/JXNxhTGBjtbhVObJTmwpQjwBMeGDhvmxWaZ9OPeESMtYiR3hbq2TibDZHe+FokYj63gCOJIuG4Tax7Vjh856AjLO4XaYGpNZJFn8bXLIVBVjCiba7W7KQEG1zBOQKOOwSUN10egc3AS0Jl/5ClcxzRN6PYM8QenkJAgy5DaZh+SSmARAYuUi7wqn3MmKskahGAqHvCAtZ3QVmpdDIxTxjuXY3HFVkwtDpJbZ14pMn+uuwKU2ca2+ucy8hJAMe2cY7rjgoHpGXFhdGaTj2FEKKIj28kROIFhQBh1p7WHyS6SR1OVav2ZWepsNUiOsQVh2FNnHrs41roJiOVQB4bobnrI3MSkS7PqH9yv+Zd/p9k//lGDY4fVW5oTNzcVvrx5HlcU7PCIF6qp+Qqz5+mPHZD7SYEVUCJhrsNK4T44vHcsco/0j5v9BTXnzmrxzTfzxeDSm3+lnnM5b6FO3z9JQb4ulzMhw7wmYYkIRYSk4I+yWYoSODpaQ1w0I4W1myvjAN0tExIRwCaDI4oAa1XHTlBri9aejDnUUQJ16OLsmzQW29kyrroPR9c8VIhJ32H+enTsYxr6KYRrkrGIqlue9Euk3S9ntg7hn8HmqF1fHjsWgbvniHSNCAVSZ7ccEYqo1OG41Lm9HpQw4QPLnrrPr6SExobuPBxlq8+YNSrCXMwJqW3GoAhsDoPoK2b3sYi2rjYa5jlh4925OnKyMZvVgi0iFOAm50X8mz0iFDEi5+qCIkIYNWxjeiiAIWNINa4kiprXqbkJr8SDsSPjxUNLrPiy/QlsJhjHj+59chAU0VlQmvTIwWfqen7IvePG7frWE3v0vz3ziPw32u7bvUtb2ucsypD47hIpkLedOcLRlSI666TelWDUkbnPgDxBypT3PFcSDOBUh4sVvFGAmC00M7ugMxdmNbfAvSq8gBCPgNqycY327rlJ3378Pn3pvpu166p16vWKKEdyGoSI0OLiQAd4CfjbPx3Qz3/3tj44dEoLg+C2WigBez/0Ic/Z//bCG/rf//3P+sPrH/FMOiP/Z6LyvscLQt9/B/CFxSX5X+v0uSeWlgSuQm2QsR78+qvW6+uP3Jk/Pj+8Z5e2bVyrqV6joH6ToqfCc26RNCDPEs+f/s8C9Vn0ACqsvMA1zvFNCA7MXtkqhWqzzTQ0kDxshTfho2DCF9nxSLZKfLbMzc/r5GendeTYZzrGc/NnW67SmTt2y/+jw3Mbt2sp/CKTeCYIB5Kz1tcqJBzpIm96UUrh/A50sEK8Rs3+BdXl4Igk/PCtgOScEILyPhKWpJZh8S4pW2Iki4i0Z25qZUp0z4svdjr+hZrQkbIX4VNnU9sy3jL5zGxlQrrjigxXn8AcmQ/jSEZSeDBFim0VuVTLzkkmyclUWxmTLdbZCkbI6zExUd0PrAEenbmo7yCr6ecZULLjR5xFTGnIMOCq832F81CQ/x8GF/cf1Nm/vKG5oyc0WLCNyO77BoF0chAMHGEtFMg95KbpqdeDOL+bpFDT9KBGEaFFfty8ODOjGajPS8i2LNVGTnfI+XBPGFWu09yAbSST92scM96R/Tqb5SHhUCC6wn+YJHknpz70BkXOyckGZ9eF1BJSHoPAqSMRE5WcK4ntCjG0BKu94IdE3rrAgs8ywjzs9rPSccsdOX8n295Ri3EPaD1g1NTCKJbsDGdqxlEf11vPkXEIdMK4N+vwFo0mGsalN7gvoCG4kuCaoPTv7JNTdOgkJ2YSGGk2TeQbmSRq0mXN3qaRwVo0Ibr6XDCX+EX93Hle0iwuyraGPBGRcgR+vYaXglO8PJmC9+rFwQUSgQ8kk2jja6NQ/5O1xcV5nTp8VMff+UCzZ04y55IaXMNEnLl3unKp8lJ5kYRPMYkGl6pHZSVZwrq8RYToTq/AnLIFavOhlYGCQQbNWzKeIkabTI65zC+dJoeM5faY/pOmqpHTgnOaQ74gYWQPSIqoXG5B+W1Iqyryjxg1aukT6kCrBdXcmOfw8bAcEaIrWzBmrQgGCUBiUnAFf8xNGMygERrKc0VdK/KxFVGLzSpd2rZT5++6W2duvV2neCH4KS8EDx89qZOnz/BQ05fwy+MgGjdnTy+GApmDKhgiPKYgi0XodKHQYVEpXereV1zyeW6a6g20deO07tt9nb7/9EN6hpdn9YUgDwa5fnwVusjD2r5DJ/W7v36gtz84rJlZvsAGNki0gCch86lJhJJc8wV+of3Tu5/wYvB1/eGNj3XyPLFFuScZ04QiIPiObev11YdvzX9K/DAvBjdt4GduXprxeYNP0YA3g30ezBYWiw4dPavfvvKOfvnSm/lPQy7O9rnX8mHJnvke5Ae7AQ9BWzev44HyRt13241av2aV+oNF+eHIPiGpJFGQb/jIxjpCVfhPWIJaXvIAFUXEkBTY6UCM2BirbEEZEay6xzobyA+Uq6dCt1x3tb755Qf1T898iZey9+rBPddqx9Y1mnaw1yKROhQByaRMFoEModGjEoyOLB8GvCUPRRkiy+1QWeesK7dun9K1PSeqN1npxmG59xUfjXY3jZBlEoH0BJ0nBYYINBPy8m7YVOPqmD6EJF9pGNrG/MdEH5zOxesdpRg5eR2mauvwLkpsrWWThKKVWxe3slUETniQznOa1DUr3oBOn+AETOj1uA/RieTVMSHyDX0qvOJonwiPNe+kU2aahK6geY9NVzCzC63FU5nGD1CamMv7kDLDuIw64Y6roRXJayE/fXJBGeOr3AKUDm2GvE+AWSXe91GLQ6KWiBoQAUeXeetQZuY0+PCAFl95WXN/fEWDw4cUc7PM3+f+1uc6GlB+NzfxGcd8iAXiTi6YnDLkP/50gWPsfiHGm3wDIsnF/TL/aRB1DHw/4Ucn8XJQp05pgReSs8/+Uovvva1y8aKMBz4UQXxRzhGIZHInBaxAXR+XwfCNYDAMkwl42ElAH6pVWO7Uos5TxcnRuKlDkT2dKSF0mVL5gsPlRX1+YJvflUd4XMndFV3J1vl39o53+Ep80icCHYqAr+C+Miq2ZtyC3Ma7WtFAGOkWTIgrdYeZOFmH5tSH2hcQutTIsbcAABAASURBVElbV6s55fJEGOitVz0fx/U0jMeMy2lsB+Om7nhbNrXmjvneZLLeccvjlHWOA8tlHOgy1YqrQ9WrfKXxsrWl4+dHRlR7RCgiakQ0yGppoGmeN67ZvlmP3XeL/LcG/+nbj+grD9+hG3dt1ZrVPXXN4RFBXABVioC3FIFMkaHA7g5nT33X8loxGcxTI2XMxnmUA08FDkJMmFKToqFeXioEdTdq+EE9tH71tPbcvFPfeeJeffWx23Xdzk181+JVI7c35w7xJ8QLiIEOnbigF1/7SD97+T298eEJLQ6myDktvs5BA+6vRUtLA33y6Tn98ndv6v/+by/ruZff1RGeJed4Qba0VJ8rf/P7t/TyX9/RufOXyM6qePlHsCSez5EL1CuL2rVtLc+rd+p7X31Qfm7bumm1WIIGrGn8vCncU89dmtMb+48y35t6hdwnTp2T78fBLgX+MiG7szPMVTuzI5R8nkMQBckNBMbCGWWwSApnU21pAgQz3lGPz4P+3JxOnTytQ7wY/GRmSac3Xa1Lt96puRtu0cL6jSqOEbFk6r4fIWaKCa5Qg2/ABc8IeERIivxT16WJZgtGlpkR7UwTLmm+HImE6piiIlqtpkowAmxMZ6LEPdT9tATlnsPFvk34t1imsQHBkCu1aEo4iMRgGRaQ96tUVMkAc5qiyZZghXyuFJw5pblERhVSFQ7WC9wdOf82b8HbqyqS1+q6TMggliB8RQNjrB0j5RBY8nxqfC7wHHD+L2/q/JvvaPHCBeJwxSkUCHQz5zBZRY/gOkXv9Ro1LaXchHpNr2JNwzzS3NyC/GJwfn6xngoZX+RGCrNKFapyN3qPcCJEpg5ezh16JfsIt1cb2YHO30LjzOYx75HJ4BViRk5I9oM5D6ztaKylVSaY3U0T4Ocq9jat7MTOSxFMKBMqvvW5FYGubBYKBxwf+0JIGWHzSK5SHYU98uTJo5kpGErIDUkRMSRjwWCq/kWWk1q/gr0jismTxk5O6b32xZGx+CWvIH5EkUMtDf2Gdi4nZN9cPZ/DOyJShbiIUCUsy506COei4Nl4Uee5QC5eupQ37oYTHRcFccGJ30BT/luC01Pq9abV6/XUNI26miNC4QDTUPD+i4uelyyXZnX08Gc6+tlZzfGQ3sO74QMn+PQii3oqkEAl60IfUogWeVwY0wKQvp4/AhSyIdgT2+rMXlmQBg7epE9BV42VFBGZV2FZ2IjkZIoAIMb5VZAxASvCty1ywIEkTD42dpXbUEhFeFrIvJmraowE1g7MnMQ5D4a2B6mhYQJStNnSj/mx4iMIiRqH9QW+bZx9k/B3uGXRClGw6liQTDBCwaQIpNrl1potkqbTOp4w68hQjqqgAk1rbuPVOr/nbp28fbc+XbtVx84XHeKXy89OnpF/mRRzsHRiyYWASrK6H50MoIhQpFCHgp4AnDDAUDRQBHKtI+yAkU7Nkk9X/wJ7/+7r9YNv7NUzT+3Rnlu2aS0PhzzDEBeQdIkXgu9+fFq/enm//tfzb+it9w9pfm5RDRucv2LhnPtIYvMmsw9UeCEnznbMOn1xUS+/dUg/efEt/entozp3YYHc4YogOHVGhJopaefWtXpq78363tP36b47r9G6dVLhASz4MByQc2lxQf2ypPmlRX105KR+/fu39YvfvaMPjpzWPL8Ui+YXhyqheX5xPnL8nN778BgPgif5gPILyb4KR6NwrZHYydG93wTCAuZeQCOqxtIM4Zs9azZgPBquUPyqv+0kwWg8gnjUoBag7CAKXm5uWsfL2D036gfffFT/+O2H9dSjt+r2Gzdrw9op8tc8hCpjyeO5jJosh+tLkiJKJdGQ7aOcCD07ijuBvicUMFRy4wmGqoiohBJQtzcRaC0hqc7rOJyILZBz2gaS3ZgFh5nj0qWDkwFDgdoCwFyRyK1hq/mMm6R0r6DcRmK1Vwy5nYxZZBJjkhMg45Hz+XhZVttGNY8yR5ABJ6dkxXiiMLqP++Omjmwz2dNkWcU5yaUQz2E5PwMp8aCro3RmqO4I7gOGAe5UXAtBb3s3qXkL2cW1mQhq5wi2GmL+wC+YMO1wy8aAsXqsNCxpLHe1CD8imIhOfmWLCEWEuO2AEZ1GXdbqvBUOmAkm8wkiV4CahGyfUcqwWuep0oQcYXtH1cGxnpvK8AVDsAdb4C5ZSYyB7ssoEowx/0ikAgPlNBxb8+A2QBh52FELOSGqeR50cP9Htw9/rMXf/07zv3tRhZeDzQxfPPlFfQCV9p7EkSaQHqKRLCcQx7DUOWvFyHYAa3VLRnw9irpUpPyCOpAKN+IB+Qd9zqWlJTXzc4pjx7Tw4kua/cUv1N//Li8nL0ncm5T1EuzaNd7A5BmMlZRK51OMVZvvR9ZkD0O2dX4UZaguqSg5QEQgdyQau1Bg7h23PE7EjKskGKm2deS5TZ1u3np6r6KVl7OIkWW4zjGs848Y+Yn1VTyyHJsCoCPEZT0UIEk4R4QiQgyQhg0EKJI6MDoBHhFjNs41mWo1rt0k7wH1eTuTOGdFXEeJkavrgRAKxq6PPAI8yfGYndpWYDRVZiAkKy2zqK7lF2gCs7YOhNtXbV5UFeRSWE9pzwnyRqQX5o63awVxPqOmXLN9TdjcCzIpMBXZJ8KjLZPkPJOIFBFJDHK0c1kWjeoY215qPWkLMG4oBW4SXOQxeY6OQvwBp5Pb8eEBIhnxwhARCtJd1nGpQaMqal57sncwbgHytblh/Wqe9XbqO1++V//83Ufgd2v3rTu0Yf20gmcj8dyW93HmEgUHqKAsAS7msr3mxxoyxH7CsTGip4D3yOjKHIMRX+x0tc0VRkTrjye2wLZu1bRuu/5q3bv7Bu3csVGreoDY6HmbIhH3RWluYUkfHzutv7xzSO/wQnBmsacyNY0z1bDwAd+zBjwzFu5tfe6BJ09e0Et/3qf//Wev6Jcvvq39H57Wx5+cy/+J3U+fe1X7PjiiRXJ6nsJLwCT2xc+e0oKu3rxKX3nodn3/63u1957rtXnDGqyhvudiFZ7Yax2AXuBH9HcOfKpfvvSW/MLxwMefamF+Aa9C7V5rkbg3+3JEoFs3WTTvfOBsHojTV2LPlJnwFRQmhg6rooRfEQocD83Pz+vEybM6+Nk5HZwLHdu8Q+duu0MXr7tZs6vXMwu+Hrnm7C9aEO/wsOwBe5qtm2zEB1G5lmIpkCE7QhEZSMqC50hW17D7XMCB7BW0F7DkgfNRAHnftj70kgbkx0nedxkvjGC4C0kM9Mg97/SISDHIi7ujZChrAAj5D2HkYaQH/gVU5BEtFBFwYKJDoexDTLJj8P2lpnDmIrfAscOMEg6SEsnwqd2uqXtdjglwcV7Zn8VKnguy3aY8S5w41LZQIJl8XBwfnKfeQ04EXTx0WCfffV+zZ06Tjgxc3AVHtiR1+5FemURSYDcJ7q8/fvdRqWdIvWhkXRG8hO9rZmZWs9CSn3FUGybKZ66q1tGqyRr1D0XrDoAKZNVU7ANRpIwnoXd4YY1JODtX7gubkLL9WtzxdY1BySEGSBKiqrPsU2VNNjaz+xzDCZsDYDiXTODj6UTGlpHXsoy62rMeanRkR206khiBMYfHIZUqNclQ6tQl42pxNZCaUZELlM5Kn0IxJtEK5F5zIGFLpzakMnvFEA7c3HOjKd5yJVsCv0jVUV5o1j/uZzMUeKZj5FjdqjgaqcfmzDVCRxJ2QV6PfYYG5vPm1gOKBd223BMLUNbvWYmPCPX5JWmWX/Mv8sv50uKiGoWAIfPIk90vAaenVmm6N6UpXgj2er4IQnK3s2hMx8jUFkyyWQs8kH9y6rzeOn5Bb5e1OrFuq/rNGvX6jf+raZriQytK4Fupzo9MXmcxhWjoWTYizojFTEyYlGYcvfdRhC0gc9F8pIsiAplexIUcCsTs6O1Wodo3mUYOYMTiJrfkDm6DsFKD0j3CBmUbSsZSyci01WG53qEt3sZ5GossWkqhZa2c3q2MJbsvXN+clfNSnjnk/UEjFVHo9kFq3ZCMSegIdNutKfMnQKxolmsmFHk+IyHvRk/zG7bpwu67dHL3bh3jheAn5xZ16MgxnfrspBYWFlXwc5zah7LgoEVTEvJUmQ8hgoyQICRVbhaSQhFhlqeBaLk+bo6Icu2FDxPnzheC99ykH3z9IX3r8Tt1+/VbtIoX3XZtagpd4leedz8+pV//YZ9+8dIbem//EV6sLTFHj+vCtUH5YQf3QSG3Jy484CTxEk+sDFWnz8/p929+rH9/6U299t5RnZ9ZJE9w3knhP0waEWp6oZ3b1+mph27R9/xPmW+9WmumGxUe6oJczle/QBfNzS/pg48/069ffkvP/eEdHTl+Vv7gsd8cv0y9//EJ/eS3b+j/+Pff65XX9+nCxRkxjbJxnQ2or7huyk+M/BYLPMJVicokD8bNgeUWgT2QMNAVgWKBaxfFZQpEMg71mp6C/Wl4wLzmqo168pE9+sdnHtf3vv6g9t69S9fwq/OaVU36eH4ERZCBTjlVFgr5DRtL8sC89JzTqmgF3wIX3P7RGUTD4GUjZY9xJZF2cGArjlibyaWQO3H7mVJhwMaYPQLFlFodnMGUGmZzShqv0NCQXJ5J3XyiOQA2Dlm9nDrHuj0Tdkz0y+aNCEVEupqZpKr7fKm1iMaR6pRliRzTURuazBiBk92gqUWdsiPVKNnckdqWU+Lomlpo6Gfd9sqp0+WbDCj4k8IVh2gtRLYSiAuwliKDd87MGOT5KAeJ3vmmOOaE3vX0bxXLrVjZMFFVJ0d7k3NsjrQ7xpTK8sEx4hZoTqzcSu5DMFYJzNcXTGCieYqIUKqwTijGimg5eCeUPnIbpF648TnE11eZndfg0BHNv/IHzfJCcPH9fdKF8+JbpAZ5LyIPzt5vbv3Uyb2AOYIbFjCpsTs1SoQHKwJX22w3CQw7+1CgLITBcqGeAdRnPsuxSE3HjmjupRfynxL3D3wgzc1xoVC/U5mIJRtjVkbuIk+vttmGsdVaVqTEpcqtXBYkVaOyZakMBTJQGXMiFMcbhFAZ2z6hUHYLX8Y8t2nMQIm1bOMdjdmvJHb12T4sa6wOix3ZR16k82vlNsyx3JxJRmDWCzY+f13AyKeT2DVER8DGenEtSS1Y6p7BQEtSa0mDEcAhpFSCMTTZrENlhKYI1CHWk1gDCWSy2VtjUttKq9gmy5BlmJIzRliqARYzr1XnNpeoH7TTzU2dbZx3uBOBT+wv+uWd3XXq3HwEHEbViOsWzDnJR1dtgffIq7CGiksRMSQ/41G4sgUjVCAcqsLoXjwsI6piDo8YmD/vIYgOhynUSIymgK/m7doNu7bqiYfu0D98c69++PT9PIdcr6u2rBNfZ8SjivLe00i4y60gmCLCqlArFdGMmRDplkyUgoZDKoijKhVh0GQcjnPh/lTAg+dK4TvHD70fnzivdw8e0+Gjp3iHsZj14SIRMmDwMyuPjVq/ZlpbN2/Qls3reZadkjBI7rSGAAAQAElEQVQUKMjpH7EFH/CjR+FHZcJ4HpzTn9/5SP/9udf049++qWd/917+65P3P+LHkkXX3GMO9pS6RPN9Wjy/Xb1lvb788G794OmHtfeu67SFF4IRHGNCmA5PqWl4ZkU/f3Fe7xz8TL/503t6/o/v6sPDJ7W4VPJ7Y0OMWGN4s4kqnscExqxKEbx2EPKxhFSDMcKjBSnCMlRCIbdQRCBAY5wUNS+J/L3jJN9FD7C/B+endGjb9frs5rt0bueNmlu1VgPifE6SQdHWJCQZL5IwIKo2FASPEYHJJLhXSO1yCyvCnCRU0mKwAHMnL72FLQE6wAwadodg9h5ZdOLKpYiANNbC5tSRZGPlyoY7nGSMtdd6I1h1CyOmKVUHd0SlPm41gmnSIV09TQp2lTzaaEIjYUrA5iYgEijJOtJEj6j12BbkiwjJRA0+qBx6uYVCAndN9lXbiCZ3EdYkf70s0WimSKcvzXE9zHLJDPAhAMz3ECSls9QxuZFeDYmaXk+9qaZSr1FYx9BrwJqeXXmkmNdFfvycn5vn8iE/qI+by/ZkrhNI3Dwr2RAkN0l1XgdQU65TjlLieCXXSs3xpnFb5imjGOvYC1SzpjA22BL4xxAbHu92g1rm0tKnetZxCHSq6zFhcGaTTaZhAmzZ7WdKxUN6qUKWTcYniTvPJGDNE5lndM2Q6oqDNwUaHhgOyDC+Daj6eAGWTThUI/uJQB4QtRYyWas00GBCT3SF2sgy6YdPly9jlg0RkfM5Lk3oyzc30tAOQ0dKNmQd8oEeUP88v+afu3BBM5cuqfDwzLmtiFBwokcEH0iNpqamoF5Sw4kf8mEImYuR+y1rIKlqI61MvhwucPG9x4uMV45e0l97V+mtbTfrk3VX54vBVbye92UUhAXhJsTsxlLw4GQQ5bAIHJENTxBwTkolFS9Kf4Z6rMlInG8UER5B0UmIe4Hcq48xI0Xo5Av7lWqP4EYA5i5Vu7LhQF4jzp4m4waqM1oqTo9sVvUIc4gUaWDw2TNUMYm9igh2Xnkv8fETjVUIOGdI/xycG6McaF5BL8OayfEFu7Hq5TFAbIWcNOBtt19BLukxZgDzeVTgBVtRTwtrtunirXfp1J67dWz9Vn1yflGfHD6uUyd4QOCLmXO5YNdAGFEeWQmGicxZQ9jVDiqpI5pnlL05Fwuc2Jqv4NBXn4eZAS/BmljStk2r9NC9vBB8+iF954k7ddM1W4hutLDov0UXnOMh//dd3uHX05//bp9+9bu3dPDDT9Tn2pjCM4La/N+r4hdX+bp2bqhwvfT5Nai+tOtjIh96wW8wiPyfjbz02of6+Utv6639n+rirF8whvIak/I4sihFNNq1fb2+9sht+u5Td+nWG7dpenpAviVJRQOevPq8XC9caHO8uNz/4afU+Kae//MBHT95SRcuLerNDz7VT59/Wz957jW9+uaHOnXynAbU7GuisA8lX76Sjny5o94v5AJn95QY60TwlDgWrIjeTjuA2DYwCuY4GA4YyFG8L4ji2NClwYLWrJJuv2WHnuHX5X/+3pP61pN3ac/NW7RlwzR7LnmfMiSPHxKBKcIlJmWCFEWzAAGhSH6Gdg1IVISv3FhFJ7aO6UN9HWyvNIF5b6wPeSqXD8PYFHKoToiU5EplXkEJWJ/b7JBFTHqNl2SLa7er5SERZ8w0xBA4RWRCzL7c7txpsGBKpR3Gi2+hymoW11H1dqSGVvrba8UxguMCHwtDW7njuqIh8YkEVkzVPe2II4TzC32i22jijDFusVZmLXItdbReqt4lNjQuWzcZM1mGIoLxi/VyRTfnMHUOyPSqrTSunClDGHz/8mJ82O1ZWL8v9WEmaqajshvVAXcCGQElG8EHqm3gEw0lAn9yufsacs4iMO6bOnpYi34h+OJvtbTvXeniOZWlRfX7SxoMfBehCgqyv7MSZSZSJnngtggLmfM4orBHeHRUyc/CnNu4qXjguLc8y2QOo34x6HljYV79Q4c189vnNfvLZ9U/yIvB+fkaZN+WPIunKgxOZ93c5HwuhhWkKCsSY7USotoCLKrImNYcUMYKH1Do+DU2ihDxBLgmtQ153N6if5uNirrc1zZTa8n8zONjmpDlKig6ueOJd0NGVmUsXwXGRttMY9DfFHO+wn4oScNWJqTxfeSgDm1DgTzduVYxx5tq7ZgVgWyqDhOjPTvAcxWOXadfzse9L7d6CmYSE+qKLR2qNWJMqRBL/Pw5OrcJ7kW2QAS7ge61tFAyz2TikQN9ID7e4XR8GWWbyfKIRkiVuto6PvLsJFtMVR9Jvpd0l0iEs5mqV44jV87JahuuAZvlHnENxAqpN2R926Z1um/3jfr+1+7Xj771oL78yK26ftdmvttI3JzwU5Lc2iJIJ98HlEJhKywoVXXezFORQSJ1m/BDKHimWV0LLi2jrW4fKIicWVjS6/uP6b89+7p++sJ7OnD4FC8Gl9Q0wTNTI89ROCirV03pthuu0je/tFvf+NKdunHXek01Swqe9XBiRvLnM+qS/JxVuOf6u9vcfF/vHfxUP3vxdf34ub/o9X2HNDvbJ38vY3BTCanvPMRfs3WDvvLw3fr7bzyqR+65UVs2rJKf930/LdQsFtYoBNPs/IL28aP6c698oBde2aePDx2Xn7EjGkoKiP1gzE5sYR0lObg5O1vX59pLzmOdzcqQ0RAqcr5gRHbBLsCfCPCCno++DigFX7IUFBY3PzOv0yfP68NTF/XR0rQOX32Ljt/5gM5cc5Nmp9aoEI+nalTk1KTIeVSsOxEeAbknB4MHx8hQJQAV4gqqqcZGGAfCEknINiO3jCjqBc6RczD3CLSwP2ShJnuG5FwWhWfLQ3hkwQE61vE1YjJa0M1Nw1sYcbY7VSmWRDbRnBNGr6g9ULIj0ysuHwFQ/BkLOGUjuT6UsAgHjAhyh4GWquwxsAg7C4UNxICYqEI0oIIUEFr2yLEwjsgpEmctgW+/N6VLq9fpU76THiir9PHZGV2YWcjzrHCuF+pSt9/elHYBxp21IWHTNBpRIJMZLKLiwmeR72qXLtX/tqD/0kamCS1roegQYkZKBT2fON5Vu/JoP9OVPf6WpUYPa1leiMNbY3rmYLAl6629ReRtFHvuVMtNQx8LXre5abk81EOewi4jIuvQrvacw+qNzoslUKB64OoIoiwIXLTxpCO5NWL3Kow72mpnqVi12ub5bOcMTSYKo0sE2DerR0g/eLhItS0dLWMwa4lQh7daZfYwVa0b8Rzm6LCWd7jn6yiLwU5Y5hriUkTd6KWlvmZmZnT+/Hk+eBYSjzzBCcLHJ38vXwhO8aHZ0xQXVa/Xw6/e5Ed7gsQkdGZtR9jC4lL+baa3DxzTB5+d19FYpfc2Xqu/bLlen6zZqiX0kP8Qz8WIqBKSmNvUIDciEVwm0WyDudd9LphsjOQebUsqOUqOQbYtJK57FCEZ12SLCOyV0hKMUBvhKE4IAGCqZqwyQmvDk+6yDVg0H1I6gvp4IEc4vmAuYmJOLXgGM03Lu922p9y6vSJHhuPnc83kKFTY0FvVh8BWyH0Tdk8FN5xkFxOmmqMoIhQtVpCVpHzFxL05b1sDnPFE7qm/bosu3rZHJ+++S59s3q5PLgx07MhnOnPytJZ4CadBQ4pgnSSlh4KRXqAUiyJCDTfZUCgbrKQgkFBEIHQkCTHtOShbaEk96KpNq/Xofbfo+199UF97iAfAHRs5jyMfevL4sYcXeVB484MT+gUv73710ls6wMPM4tJAvV5DLlbJw0R+sWaFQha88NDU0QCs+GUgHyR1jxoF9Q8U+vTUjF547aB+/uLbeps5Ls0tqZZP0RaYwUAw1/U7N+u7POR968nduumGber1JD/MReCrRj5uhQepS5fm9S7X1LPU+ps/HtDzr36on/32LT374jva9/5RXbg4q0JI49wqnFYQcmGtJLFUybrtEEDbiwjQeCOVlEOBlVYWxYUiWvJ9wxTgg0Vt3rhaDz9wu370d0/oH777mJ7ce7Nu2LFe61aF8lfs9hyWQqRIUjZ0eDVzniisQe4ltYLo9aWCXD1CzkNRLDGPLBaBhYdcoeMwsryUNGwONA2BVmixCW/S2RoRCgs2eh/hqRuDRjKG9AxFRFqKvC7EZd1m0zIYbyki1P2p8SGBCNwUEbCQZJKEzqDawNALiqnaUOhYcj8iAnhEmGrPAHbVa8xdBA4oezVaJTyR8WEcqz6M4+C4c8rY4XaJiLF6ALPX+VJUwEywtgdYREgm0VruqCwfqHZ8EMZHVgiyco+Y9EyvFku5HSKqn8+xFqKUFusAc/utRLZBPntdsxT88VhJNONJLCh5YpHjZfN6DjthDWeyHpIZB70TBIQsVYydAHAYDCzHIU/cCRIuGSJaq0rzcyrHP9Hiq3/U7IvPa+ndd6Rz5xR+Gci9K++VcMoXt0vOqCI5X96skEUjWXADMFwpFIYTK4pASxKy2mYc6jRPUFgLNwqYPJnvpYX7tv+bhuXQIc2/8KLmnvuNlj46oELdoq70a2PbVKJIkUbMKjGv5cwJYG4dg7IZUCgiJLrJkCkBsCpr2CJCETHU8z491FrBNbWimb39ee9cSdgdZ9m4KfUWtx7BfcdEAvt11OVKji07fhRFB7VcQQHQW8y55SwJyxs1Pme1ANONw9Lb8nKyrVKN8vGvOlmZZygjVA+E7NSSXJyL1eLcalsndzxh3JxyAhumaQU7pDPzt3w587ZEtP4YHWJCbDu2tMMV/JGsduTNcA1JkkJSRFSSRlxKmbJlX7XNOoZWg3lyE+KKfdw2LuMcEYyjnrmtJsxAt5rUxXa8gozDKGT3GuTRrpW4uyF4HVzOHDP80FlY3ehO9uZAeNuBZRZISXJzUrhz1EAp+ENIVQsMCkkRHpWNK0Dr10zp1ht28CPlffnfNv7mU/fpjtt3ad26aeoZyLeiDGEIRcZlXnQrLVNyzBEMadAYVlAkYaKra3b12rFSIN3rdXK411q4KZ6/OKfX9n2iH7/whn7x/Dt678CnfE/jhwvuXc4nhh5fjrZvXqtH7tqlH371Hl4O7tENuzZreqoo/DxKHs/l9Yrn1eQ8kzbNdP5nZg5/ekrvfXRMJ89xv45pp6QKvJoeh6Ko0SI/VPNC8NG79P2n9+rhu2/SFn5cL5IG5KZc/IVfiFJ4Ibio/YdP68VXD+jFP+7TBx8d19xCX9ELRYSEt0dmQM8shhK35nwVyF2gBkzU3QpWiIvLCIAOrpBynpqlFVVaIfecffGL3/m5eZ08fV5HTl/UEa3WkZ236uTtd+n8tms0x/4sqeZwXSItqoZctBaLiAqnIzjcSCVhCwYIyRkjLBuKRERzXbC6TOJTYDPqea3qF0Rjo0sVyTF90mYLAt2GCAt4wujKZhcblUImrDZ0BEYVuDJpakp3IbsebK61+qDIKbDZbrIINowBq/fwUlO2NdnFVGoiRUQSgyNIaqupeIAColPXoICZHAPkHoGdmjtO1AAAEABJREFU7nQFmW54SJjy/FRMaabHsd6wTe9u3qE/zTX6y4ef6diJM1rivHDawvlWqKIGF3m+XLONgBFBrlCvadTjPUilRoHemDjXm8ZneNEcPzRe4t3KAj+QDvxcIZqLgbkX5mE1FoWYPMbsCWgSsH9Hw/MEx0kvgLa79s5vKLc2ZW7XaqolOI9JtJwHpUD06m0F23gfQulEFMfJB9x4cRSLsknwYdyYHBGYYmiSqKdQD3vumk1yMvwEFUjj7pLYcsaJTgbr4WGMWrhDrJqUSZc7d17jeHp3hss5eextL1Pn0Mm2ddhQZqEdNslDk/qY1sWQhD5muLJYa7iytzfa5BP2HC8Ez1+4xL2SG7jXZFKoJ3HiN/kycNXUlKanppUnfkhcBpA4cpA7NXIoOf8GYJCKBnyAnTs3o/0Hj2n/h8d08SJzUNg5fo15f8PVenPzNfp03Rb1m9XyQQ3nIS47fgNy0smJwUKygo4RZ88HhDsKgkcTADVIEWh0r7NixKbgyPB5m4SnJHRsIUJJb08ka8k8fY1CxY6BCCUpWyBHGm02JWwBCqypMwdqiuZhyclbu6+nhDodxX7pYtkCgBmp5CWmbBtEATl2Q67dCjFmOZ8FBX8E2WAKuXm05jwlb5BVSpsNUDdf9S2UwfFGKWRbmN6gSzfcptP37tGRq6/R4ZlGR46e45e501rMF4J2hAjpcrpGU85E8jzuNkIV73Y+mCFA7RnISiqieQjj1MMNuA/5nLqaXzkff+BO/fBpXgjuvUXXXrUWp8K5OVCPzTNd9APYu0f1by+8rV++9KYOfnw8H5oi2pdwnMdljPqDJa6VxUpLCyp82RU0gJb6i1paWiT/Up6nJXq8PJ3SkRMX9dyfP9CvXn5P7/NL6rwfltg5nDzCCudi0XQvdPu1W/W9J+/WNx6/Wzt3blWwkIJXNC695D76V9Bz5+f0+tuH9ONfvqr/9m+v6Flq3/fRUV2ancVR5OsRJeTigTnM2Hj2xvtq8s7a4D3HkW5f/MRmEm17IHNYALGVgNuNigCtIYEVvNDIPRV9Xbdzi7755P36L997Ut/76n2677YdumrjtKZ9ghNHJ4nDHAMnWklSI1qBrEdYsOQykxJgsMWUiSyYiPMUFk24Xbk7d0dX9lrZ4jhbmM9snMbnHZc7ny6kS9Hhf4t3cbkZnfNKE6StGuocrZy4FFF1LW95UJaDVR9FjKQJS8I5VHhsTNS5rzTvmO/fEj83hTcoJ2uz4GzVcIusyMbt4/LKzss8mGPo18leaweOy8Y6H8ufQ67bJ3ty1XHZzJdFe6qVfIL4klRDojLGKrkkX9YFhEveY0v1yk6v1pgy1lThfER4rGTQfwv8+FHN/fHPuvTb57X01puKM2ekxQX5v3FV+KGl8AA+yC+VBFC0cyJNTu2MLoq6LY6T/V2zTeYdyUI6FtlnlJB1eD5sMPX73AP50YJv2Vo8+KEuPvdrXfr1s1o8sF8DvxjELzu1iYCg3pows6apG6IaUi2MpdMdOyoANLCO+qQ2wi1N2DKPUZFDK7cxn+pQKltpvMx3Jaf/CEa1Y9NdKb0/a75I1pXjxyb4AkmoKL3Go4ZyO8FQT8+xgWCfRl+sXmchYCy8Ez2N83T6OLctdYensGwYOozhJMuaxmypj7mkiF/yzxvGcqQbesQV1oHDShaX7vmTt+d5lQkYdiNDBcG6CXGid9hopg5ZftIbN43CielqtwE16/Ka0smgiacEMNtEUt9/ek1Pu67eoi/vvVP/iR8tf/TMo9r7wG3avG2jeDiUm58lcEd0DpMUPI8pn1ICpVK1eI76xKS2YUXyyD1o5JQpjRKBHQO1WR74h2Vk/zNHv1TwD7//9sJr+ulvX9db+47o3IUZnuukXtPIaxjwXLphbU8P3rGTZ9wH9O0v36vrd23VNO/4Gn4QF8+q+Tnimk2um5cZ0Zvm1t3T4qDh+XSVWBRukUeyzz3P+7Tj6s36yqN364ffeEiP3H29tm6apu5aayBFNGp6DbUUXv4t6gAvBJ//43795vdv6/0Pj2pmri81U5nb+REyv9fp/FaCKphY3JSBlxSsRx0V4tkLDArVlmpqRloKOERl6WSOmmnt77lMns+6+YB7+tylWZ3+7LwOnT2rQ4NpHd15s87euluXNl2lPueGSBLBZwWfQ4WgzMEMoXBJUOXFOr4A9sKjdqxVKJLPo7CfCzDJjayWicVFjhc+lkM0B8HcqxhYI9dlickwtTmQSMNYe8A66vJZB6YH9RSfCcjV6vyB5m7E3PmC+grrj7B1aCEej1YtcNOAgsyzQMyOAGqloHZEfIWU6apRtRXQgsh6MDqPt95RljNnmouG31Xa+CDK9cPI4VEiBQPdtUuyzxzvMD5ev1Fvb96u/euv1odz03qLl4IHPj6hSxfnNfB5zxerYs5cOa9oyI5HyhktN1xLTfjcr9Q05iFjls2XuJZn+C42C/WRHdzVmQVpWWOeRDxBCl9wyMWOfJeH17RGTVfyq151HPl8UWl53ORMy7Isq3eZtVWXZ1Ru2QitklNZyu+McsuZuUiQi3cc8oXbyfXMtZEwH+GWMgx4omPzBWDK2TEWz2hniAz1mrWAr32A8XJvJVidWzYrGzmAqYxw4jLcBuQ80ZEDb9wEk1uuAUe7DH1wCBvhmCyxvJIhxjsqaVHilpM8iGYnWNf9AZR/S/DCBS0szIkzWhEhufdCvV5PU1M9TXMxTfMpY97rNYoIiZ6LkptX7UkKMLcGLirf1+cWlnT4+Fm9s/+ojh47oz4vQqZ5aTDgyjizep3e4qXgq1ygR1ev12JMS9HTIKkmDzNPgn+QuTvSodoKzD4mV8CGSFYU9Y8dchPF5ksRkdw3FSS5FQtQMIfgSZ4TISIY7QVZhjJB2quEpfaAmWDLOzsGFJQXyR2ZNVglV2lniQAwtV4wOlavAZPdbPZaAyUisNNhBea8Q5ZAwQuU+AEG3KihII36pIZHmzNvkMTl9UCw997Eowg5iwYe8Y1oY5qeFlZt0IXrbtKne/bo46t26sjMlI58ek4nPzvNQ8OS+mz2AH/HOm9DfqqjmCLvf2EvjJNR3KHpBVvbB1LikkgjKx1X1+zQoPBpsrrX164dG/XE3t36/tcf1pMP3KJd29dyihf5Zj0gQXBj998QfO39Y/q3376tX//hHR385IzmeVDq8auSrz2ntJ8a5uXxaVCWeGZZ1Kroa9vGKd24a5N233q17rlzp+66bbtuvm6TtoNP5z/9ZUX9UPAAtqRV+vj4RT3/6gfyf8dlf74YpIpQbREqrok9mZ5utOfGbfrBk7v19cf28GJwI8+oPCBxUVGyuATVp54lNuDUmQv6yxv79fs/v6MDvHifmZ1XCT6g1JN9XbUnIC2iZyioEECwT4CtjgTGyLJbe9YjRhlWDEKUiQL3mNdMX/nfgYzAZ0nrVkt33nyNfvj1h/Sf/+5xffWR23Uzv15vXNMoV4ib8I2w0DiLgj8I2YOR2RWBRE9ZCOgZj13WIZavYp7E9BoRYvbCWIgVFBEK9AhGk9drApN18ysQETKlecw38wM6TWHoyOcxcPaIYSR7q8wzQqQENNkcYkqbBSiCKFOCk/7WIiItYYWdGdZSgUQjRkpEpH+3hnRgqHpJW6ALv8pSs5jrkNUkD+w9609jGgoi539iRRGhADHB2l5aLkVES84TkloqcMhpKhXhmqS2FXMPGPCWyVDHLSdht5spdYYCBss+jifQDsa9l1YjYpg/MRdlQ0vG0h99/BxAzR6MEaGIjlhvmBjABMNluL/+7xslZpsNJs9pQra7yQHm3TVS5cjQOuDs7jwmZDOTcqAGCvd8uYY2P270ki6+3PFCdl4TOOdZrpMvWWVuTuXIES2+8ifN/eZ5Lb7GC8FTJ9X4RSEPxX7eGNgPCp4DiilIL1dN5gGU8xYLGIqCSZOYR/ZFlwk9o6idLvso7YRlJ9Y88w0I8bkIwLNJhg+Qy6KamXMa7N+v2V/9SrO/+ZWWDn6gwi/8/lIexJrwzNRMaVERkVQVpRwR1KykUhmHBMwyeVCoQUnOUwo2YujD+IhQqLact5AJTONUzaPRNmv2NTcRZmZyniQrUJo6346Du77K2CcE+0UEU0Po0RJMgF6CsmGIYAApmc+RbAPMekcRQVhkSM419E3HDLAvQvWZyBcZiydoax5n5Ap0E44pRVgbRViLYDThkd1mgSVJNlnL+lTbaDfSOUH7+NxLfxTzNFw2BDlNUqhtpAmJZTpDxfL4eA3YKoIZoZDYkDnqRK97JUW0mTsuYpEzznJLwzmwEYQTHsw5vlZcMbX5rHRETESkLcBMMHq0WCAXzu2SnIH8jKi+1myV6ii35fPip4I9uQcNvUEzV67XcaqNcmSqGjF29GT2wRAx2l+pyhGhiJBbRCCXfEbatmmtHtx9nf7+6Qf0X7/3mL7+xJ264frNWrM6eIrqi4UJb0UwBuoYR5NbBHNgw0nBH0HBc5jA6WaQz6bCs7No1KyOquqXEQrLAwbJT0fz84t65+PP9NMXX9ePf/Wq3nz3sPwjdiGW26gWlgY8jw60nheD9912tb7/lbv17Sf26ObrN/LdrU/piyRqSDuliJ6C59pwZriaKWzTanhQjIZthhd4RF9XX71eTz58V/7rmkfuvkFXb1unXo81en8l2R9VvQie7fs6cPSMXvjT+/mj+rsfHNPFuSUVO3FcGwg3giSFmKhbN9z5eKZWUCd80OfHI/9gw71Zfqnp3fJxdRyh4z0iFFFJgQVyOqSJXjAaL0apJXeXIXhhujg7o09PX9BH52b0QW+LPrhutz67ebfOr9+ieX+nYQ0DFTIoKc9DKeUAL2I55u0EgcXHRtRlsh4REl3ZEKzjT5csS4r8I5ozwgKie77Or8HXMIwZ67yDFoiwQED2UIQpFSHhHFDV64jufa1WCf90yMlQZS1XkqYKOwaqCngo8IvwiEB3xKCiaMt7kV0LsKnKjhA4OdxNkmASo/1EC+RouRyIbN4YTKdQAx5hoFIjTmb5KPXkfxb+4ZoNemvTdh3YsFOnm026tDilo2fm9M5Hx3X85Nn8XuhqvLzcd+8y54syB5NgcLaIIHOjnv+7gnwZ6zXITU+CNw22plEDLto8zxKXZi5pkevY6USsAoPTVTZ2C2Z25qh+UkRU0qgRluaCDaOSHCM3/C2PEUh1cZSPN3ERoJDQvU6bSgkfcMgrrLNQjZO2hB3J/tUa5K2kjAWlB7JphJGl2KD0Z2COioEqWwC5HiEkYaHLlA4erJS0plaIIS8MNeR7jMabiwjcq8O4xfIIDVQT7LI+jjPXZD2ddzqRD07vUDgYo3tEiC6FpBQoXis020yY2CJGepsmQ6nAhydztH54TPTWfQL7XGVZwOLCAh8wF/nBfIYTc6CGkzmgJhr1GihfCE4rXwjyUrDX66npNZREZd4kF6oclCVyQnj+wrDEr/FnL8xp/6ET2v/RMcMnSmMAABAASURBVJ3nFy7xQN7wRSD4Bai+GFyjdzdepX0bt+n89EaFVrPqnkSyRm7MQ/pwQnjLlF9cZE2MGOyK5JJMPtlJAWJDEVnkLw0FpBgipMoIivwjxqR0QAo5OUMoAkIiXJnfspXkkaOduwumBcYYSekJkMAREVQFVhRC7EzJpSBdScI9VU88kR+XWkLY20uGh8TYdrPqIpoTQWRN3A+JoFVGoBpGOj5MPMTT32kTF3hRQ9bgWDdoATXR01KzVue3XadTe+7R4Z3X6TC/whzmheBnJ07K/81KR2U0iy3EeA5xLpAqtSFXbT4+6ZMqEcTJhO45TRJVU0dESNyM/eHtnL1e6IadW/XVh3br73g59aX7b9KObWtltz7npWj9paLTp2f1p7eO6H8996Z+9co+HT56Tn1eCAbr8XIDv+ytUKh3uicekDbo/juu19ce3q3vP/2g/uW7D+n/9v1HeKD8kv7lmw/qu0/s1kN3Xacbd2zQ+tVk4AtxUU/zZRUPT+f1K35N/eUf9mn/kTP5UEe5arwBRSoukpC1a6b0wO3X6Edfu1dff3S3dmxfTwYceBJsmgYPIlCXuKbO8yLw7MU5zfeLgtojbMeFRaRUkFXEbjHWnQ0etlLCx8vz9WGOShEFYjfNCC342pYnWQlFhJooSQrRA7mvrRtW68F7btY/fOcx/f23HpL/D3V+mFw9Hcq8Iq0F8iISJwXHjWCNGkZ8iiuFu650RBcCVpFFwbySh4qkWZJxo6K1FtyrVEcMyzvzLIdW0ofx9oeG+krOiVGJC0qZwbIJcbyHYqh2OUnf7hl7h9W4CXGy2xEkM7Qy6rK+YuTQx7EmA9WzjFWkKq9Qdzddkbe4y4DSHQyLUKkZkPDL8fOHyakKziZYm7fOO5qvSpGz2NOU3jimPJYwImwaUqel3xAdCYmTZ4R8zhrG/Hx/zViNRy6Xq0etwWc8uYHoysVILUtEE42g8aWgVvO46xCspuGIT8YO6wWgD92HQo3AlDtvnojjkpS3hOAe1MzNqRw+pPk/vKyZ3zyrxTdfU5w5IS3Ma7C0qLLUV+E+OOD+6y+/3EqVjfsJ4XXhBrIwC2rXLpoLCvRS5yuS3SJCBEJw8gQ1IVVdlgr+EBMU2waY4AUm23kOCb589i5d5MXg+7zIfJYXg7/U0v53VMDqlUceYsR9N9qia7wk5rfJurnccKfLZNUX8VBOoFbcjRp5aqI5yDQBViXnq2IdqSOFYRGp1WEsh+MqODl2Lival+W0j2kyg7UuS+UuKaKTK7fXkMahVjYzTU5ppEZFjOSKME46A9Bbt8i9DYDJbsR0OQqyfHGtvrI/qO0mQpf35TDerQtnFgq91WFeWwfA6ZwibQbWmOevfXDt5Ij0AlnW8Z9AOn3cf0xuZ5kIWUm5zG9i+qoE12HeLDIB60RxvbBEcrCrKRUGarGnCW3YC3jJY2jI1kgtrJpKpJ4+xYBSz2ce1RbhuCrnmH4MURQRFeI+sIoHu1uv3aZvP76bZ7nH9A/feED37r5WGzatUeuVvkIb307bAszri6yniAMH1TGQTLYjAha8C6IJ5k7CvPvbEdmQ7xt5n0SZXyg6cOSsfva7d/V//OoveuWND/XZ6Uv8RC1FRNKAe9za1T3dc+t2/cPTd+vvvnKvbr/paq1eu0pSg0+jHs+GfnYM8YdaVRrqweweyOTCJP/rmq/svSv/pyKP3XeTtm1er14TeBX5uS+fyVKTZucW9f7hM3r+Twf17y+/o3cOfqqZ+T7WKVI1lcgdEYoINaotWGcSG1N4vvR6p5hj2+aN2r5lk1atmsYxqK8o+JPnEL6A2UuO7UCuaooKYDRkxTzQLaePXdDpfDaQnheD8zMLOnXyjA6fvaRDqzbq2E136OwNt+ni6s2a07QoW8GfjIEHyQJee8k8QG0vEgGhtqUARiH0BAuFgCCHl10JrcjOwQhuvTBkJwK57gFAJhoIR7l1e2o5GEzDpOjuZFBp60p7DsoUFk2i4ZLrYTo2B2CsV4wR52JyHQ4wdyaD+OOhnA8MN8aqlVbqEhd8XafPA3NlPKtJA14OxgeEEdA6Ch2dDsQoZ3cZPs7eOX+f6mHzi6IehrneKh1cvUmvb9im/Wu26tzUOi3yNnXAM4n/M0wHP/xUH/CO4uLsgvKaYz251+RwbphEbeaFNXjOpgk1TVOpZx6aQu81jXrovaZJ21J/SfnfFpyb5bvlkopoDHQEeicwJ1p2QyYmzZ5gN7CeiGir6MCOu9oaEh1kTrKq19GQqYxnGZqKTZeRM09aWg1WQ+t4WWAH4GfRx3rcM+EcsKYBhY6m8fLkZnxsnwx1G1rPCRIEUaY0MvikgA17wa4kZWMvZXIi+wZoXWxBstYR6rLuSW1VDp3RcaZOH+cx6TpuWkH2WgPcBLu820Dxns2iHZI70EpLuLQSrLV5jV4ziGyPCPV5QL84O6vzFy9oYXERvIEiqdfr5QltPuW/JcjLwR4UnOh4pE9EOB3UVdSkHFw8CORc0qcnTuu9Dw7ryLGTWlxYUhO8aBj0JT7AgofsAb6nV23QO5uu0v4NG3SBi3egKcLJHY0/Klo5HILMHJ7XU6JZNOX6CKkvCwdZH6lZchHXvmSbpIhQcDHLLcKjyChLpgQ8tDYbvJ4GwTcYmxAzby2BKLrsz14XLOmz0jDxhSIU+DjMfDIMhG4HzxERiCYpImTfCLiFJHBZl8yKB9EaKSKSREPUAJ695KioTLZl4rbGhCuIWL3qfqLSvc5eFPauEBsqzWpd3LJDp++8S4evv1kf99fq0InzOn7ilBZm51QnJk8heCBi1FYuGtnYOwQ6PnSZrGUNVbGYkoV0QKOoCHjqBJB/mhvytVdv1RMP3aXvPPWQHr//ZvmFYNMT51BRRGhxcaBjJ8/rpdc+1H//1Wv69R/268iJC1osOHGOk1Z5nvSm4E3GNCxiM2/49tx6vb79JC8Cv/cl/dcffkn/2989qH/+9n08RN6tH33jXv3nZ/aCP6b/+syj+u6X98j/bHbrxmkNOO+XoqcLSz3t++ScfvHKB/rlH97XAWT/2utVyLsSjYRfQx3r109r756dPOTdry8/creu2bFFvg7FzvfSp9arhjq5dpopHmAskyMiJEEsxiIS2Vm/BFqUbdByLNbzMOSQGuX08R1AUv5tQNUWTsYQnqtpNMUn8K6rNurJh+7UP377MT3z1L2667ZrtGn9KjX4hjOE2oZQuyJCYZQyIkIRwT615wOYTRMUwkc0BNvHawWVdePkaR2NVkobxmU2EMIYuR9Vx//A6JytOxnaXYzkA+OUaWaKCIWFNsZyR/kAYpuJRK2LNY5BybjOt4JKTF2bCCCkw+HO7S8MiMMeEYoI9AJ13XqoVt9i0XLQiFBEdMCQ59RtGsvLSaoxdjEpmyWT5JQmrdScrMMtZ0ibD91xJrtwykvVpIlmP4CIkTFiJGPKfjmSMJuZk7YK6lCqgveXMzaP+bhnGS+mVN/JEZA+DLRsB9dmQq41dYaOYyB3tVnuCDtrZcyUHSrnMin4A9pe87iqAo6QUg7VBQJFWEEfz2bMMNdK8Flh0QGDuRktfXhQ8y+/JP/3+RbfekNxmheC/lsf/UX1lwY8EJsk/w15l5DXh7jXeWLmE/epSoXrUYhk93y2uQyr9jVmHQKS7y94y3DDEPjnOWyjcpDARSv5NRqByQe8CGCSnCvKknoz59Xf/77mf/Vrzf/iZ1ra97oGMxdU7CeSsl4iNcqFKCnnUm0+B9sZhYFOnFwdxIYXk3OBdb16dBp+JDBWiBaEKsHFGkYYKL0kptqQ7WMFk6psiT3mHl111UYdLCzlsIxUoA6zmNTahnKnc/wT+wKDy+rcXI1pohaMxsb9gLKUbjrrQxp3XNGh88wVpRIRTBnIoWDMDpYnjzlA4j4xl+VMnFQTsEETcZytHFEckIcdm9MGzwxKssU+eGOwpIKTYROYWVLKwfrTK6Fu8PljOWIUGxGKgGwYp67gjuMzbh6XY1xBjhhDkF2JqaIeIXAmlsk2ZQNPPhpC9Q8rF2IltS1aPsYMmRJy7ZDzm4xVbg+TsxbSFkzo3lMYgGyRa1QL4OH983eEiODFB3sMJtuJY5o8HbZvWa/H7r1F//TtR/Sjb+/VQ/ffqquv2iC+BokwKCQ5Fg4QUeUBmLvcMCkVC5UC3VWqbZZNVbVUiXTpWXyNtfecUKMlnhv9L01+/vt9+n/+7E964Y/7dOLkhVxHRHBfFffYonVrpnT37Tv0g6/dB+3V7bfdoLVrVyn47qWQ8h7Z3qhCUkRAPQ38PIl8NS8An3xgD7EP67H7btbV2zawdp4zQ7xUHEB9NeyuaP5nxifOzOjP73ysX77yvt48eFIXF7DyLKqmR97RvSci1ITAxqmgm6RpNvjGa3foqccf1FOPPaBbb9il1aun1ThIYp2Qaitm5PJ3uwJXkgcbTFX2Ma2SWhc0B8MMpEiC4Nl88dKszpw6qyPnZnRwzRZ9dsvturjrRs1Pr2FvGoggetOQC+748JDkTCZs6LjILTy4CPOWio8p95kOtg9bI5Ndkhus6QxBVjjDjLP3wYdcRCiweC5EmVDbPsCrFWWvkmNF0OkJREZXuIg9boAbBNGKIkL1D/JYRoz4FmEUNypF2As1IIXIAC7IPpGRmLCA0Rv8TYgSsjDiKTdEWa+E1tpTl5IFY8itKJ9t8XF8YaYGWw9TgwOwlmJKx1at1ZsbNuuDtZt1JtbkX8To9+c1WJrXIj9aHjtxVu8d+ITvq2fk/4484SKNCkORl+H9tITS9mCCBrk31ZP/NWWv16jphXrwXtNUjh5S/qWYS5cuJc/rGsw4bNg5DZkP1QIslZxygIbgEwZaHodx6IoXausB8/pNgMMOPPQ36BjvW4IGJmiZN/OzGyMPB3cacpo73RxsIu+4g+WO0pcqrFv2tCbLHTnXUB5XKuhjkbWRhjnHHYLDaKqO3QOP2JmIAKzkUTkApTBUDAxpPHMncz0SEZLzEVYU/NGKJFpESCaNGshIGUpF6YdvRCBCkkJKKjnqslZAijczCcWdeHUE7pq9YRFcoAQM+MBZmF/Q+QsXdeHSDB8mAwUnckQjznVnUNP0NMXLwaRp35wbRUjBH7WNVK3UsoBDA256Fy7O6sDHn8ovBc+evyj5Q8lHi5tigXCRaSF6Orpmo/6y8Sq9t26TzvOBwiO6fBlSrUYNzRPmRcMkncHrozCbSE911Q8YWQr8B1AXkX62pMAsdoTocrzcbOvIIEarDvNN0C4RkarlEQU5OCsDb8QOL108XERhJasdXKs1EQfRrdkfBzR6xkgRwVrgorUYUmLpH9aEn2rLRIj4hgJB+BZIbQNLm1VqLsILTJSCDKNbR6GHrQGUvdY9QO7HKl3ctF2n7tyjT269XR/HBh36bEYnPjujOX4dwSWXUgYk4ag6RdZrlH1iZlywUYshFHpRRAN3r7LN1jqy7lyOsezjsnpkTMWuAAAQAElEQVQ65P9Rx5cfuJMXd/fp0fv8zx7WqOGk9jkp9tBlnLngB5lD+vHzr+mFVz/QsVMXtaRGA9v7hQ1glmD+BgKb7kk37Nikpx7do3/5u8f1X7//iL731B498cD12nPLVbph5ybt2r6BuTfqjpu357zPfHm3/uU7D/JC7z49cs8NumrrGpX+kpY4Fy8thPYdOq2fv/yenuUh7+DRC1pg3l7DvPTCnBKrg2/auJqHs+v1j9/Yq8f27taWLRsVXJuhBt6IQcI3WGPAlY3j441hf70Y77EpbGN5idVNY9uwIA+PieO4Ps2qPyP2TkdzuBTMgd8q9ubGXdv09Jfu1d9/6+H858K3XLdV61dPiZJUnYuCP5mGgRmZ1xYkdFLhhz4m54kahguDCUYfSraZyKsktc0eHdWcdW2YmSgtzJMcKDu4IKeLCEQIQ0CdnznqFbt9Ixjd4REIY96uwdShrNxbmjTmJtsjPI6h1OsNc/yQMNsrghEaxzENewR2NNthEz3TtkhXT6os1v5JBtrziN20lmRbClcYPK1pZbNrilyrNyDrYHBOpmapVGOdYOswyclMurxFRC1t6IwP8Yy1Izt3VSbHcTwimIbzetJlUsOnAzIWnShFCybGfFmQQWiyrLo2r9shtpks45p5khtsyelMQx8cCp6VyEcy2/O+kfXY01Qoo1K3Ksw2QEagakavPYLk9FxHhciB4AlgHByPEPPyZUoXL8n//Hb+xd9q7re/1tI7b6k5fVpamNOAHxv7+Ax4sTYYDPi8J6adD0ZeRvLSyTfZh6cc6/ScMe7k215X52SYvdWaxDIgjwVe8LQM04DbS127cxdqa5b6muIH0rJvn+ae/bXmfvpv6r/xV2nmHHUOoDKkzJL1gHky9t9Zh5QO5GfWDosAhAIsACsVNO+JqabPVNUo3CVk87p+/NKBuIJBNBvNxsgx1bMdqbVAuLBcY0jERZADKqgYPF6RynK/Np8DIshjwRMnHw1jbm3l2FrQURE5AsItQ3QlgS7veV60oOs2tapqEHnEXqpyRJbGmnNOOIBjcj/AfJSAhrXZRgAJkLDb1hFI60cUysgcY7PhPbQFigmWHp0stMlaCKm5SZq1qbZxuSIuzd6dtgLPzWvnGpftat38CuT5TBGhCIh6JvfDc0MtjqQYy2W9jANjNsNJzkuUj2X641PAkpBzPjgQo/AsScrG3sNdY4G7m5dMzN7Yk9oiDKDDWlFCCIWywQrPLz4KESE606IRu56XaHtu2alnvnKf/uW7D+mrT+zWDddfpenphjsHs+Ec4RhqgTufGaEcQzCZjI5ROkgRoa7l+gmiUyh5/XBKhpKAvSpmfQA2GIQ+Oz2j3/55v/7fP/+Tnvv9ezp87KwWFvtZu++xuGnNqmndeQsvBvlx9h+/vlf333WDNm9YrSmmjghq8A2U/MiKRv5P0Xj/tmxcqy/df4e+//Re+M3auW0d3wEbNTzINU1DHLEKubkmSpXnvDSzoDN8x5tbWFKJKRU1UtgPLlURndXIzRZz04BjMMX3zOuv3a6v8Az5Q+r94Tce0FceYc93btPUdE9ygEluXRZzE1uXDtiqmoL3wSGGTMIna1Ztlo1Xv4JVmpuZ1/GT53Xg/LzeX3eVTtx0py5sv06zsZo1hVfFZCXJuRFUKTIeJbtz+35tzhmVWB0GSkf2IkSkJ68AmgQMqCTbkTiuqExZdQSDVGLdJDG2MBJ1WqmSTaKVVvBZ6Xo8rc89e5FdrVnZSo7KWixWJ0sjV/vYIRMlPGYngJOJkRzMaJ+0giB7XqveGxCLrNEJLVYeCivtmGJ+XrO44WSBNaopsS7SPkyDpeE73ZSOT63Rm+s36/21W3S2t04LpcfLuSVeBi7won2Rl4B9neW4v//xcR04dFwXL81Lvg6d0IlMZIuWKBZJyYJrouk1XB891ReDPeSAjFUS106f733+J8QzM7Ma9DkHtFILkmbHmJOzFB8tMKugV+oRkbsREWKjoBrj0r3PomHBBxz5ij3j8Ww5R68GeH4nWxbo6jrKeV0xfhWT2jRyyxQIHWcW7Iw4GcOU3bIJi5KwV26zLeaXU9OdWEOTo6yYmzIdQMpKzelMcmtxi6aq2tqRUZOXZ16pbnDrjWtRI2quxm5kU/KM6XR4RixzTAzbF+lMpc6/444zbj6iyxG184Yi3SJC/e5vCeZ/S3BBNjWc4D2/2Q5OZnx6vZ6m+fVmempavV6jXtOogYKTXG2Llncs2A+RbGFxSZ+ePKu3PziiI8dOaYEHbu4TXGsDtmYA58ODX+2RkIvm+SA5vG6L/rr5Kn2wboPO53+DradCHYVJ+qLBIxjEGpNzymIsloHEvBFgEh/cslcSqoCVflagqnc+Bf9MoO7EbmchpvoMROtAByP7MFvkDMhVizFwy+50plYZigq8xFgpszuJUlIa+JCUG7i3OoKsmQBuGWZzB7WRQ2ahdZF9hrIX4fhEnaGSz+mBbVkZ0QRFdFFSiqnmgB4K0RiamNY8x+0Mv6odveUOfdTbyAvBSzrpfzI8O5sz8RyD80DBLgeSkg9Syj1EMu465LXb5CDqwCQCM0/yLEayr2NEK7bia30rDzUP3n2bvv2Ve/WQX8RtWauIwEtD7l83Z+aXdOLUeR0+eipfjBMucW7jBe8NKci9blVo90079b2nH9Z/+f7j+vuv7dbeO7frmm1rePjqsWvBjb7wYr1wLpOBRa2e7umqLev0wJ3X6AdP3aV/+to9eoJ6dmxZrRgs4hfic0j7Pj6tf+fB7pd/2K9Dx3lxXoJ8ynz+XGqi0VTT08YNq3THTVfrtpuu08aNGxRgJettWFclKRTRksZaU2VMKVClipOztgTgBRJ1BzwM4hwRyj8BgMwoAFESHJAv++vX9HTXrbv0zFMP6Iff3KvH996iG67ZrDWrp6Sct6iJkAgcjWKBkPuAwZsPMX2rSBkiyTHKhgO1yTQCsUwo1X8SwmdZrxMNQbubuhm8D2l0EaZUVh4c54e/YczKbiujnrC1OE+Kru1vzJl+7TCWQnKcSZLzRXhUtoiRnMAKgz18/EV0lT2KlmcH/PLucjt0XO6wz+M1u2ecWMWKIfao/iNz1es4QpHs3BUDt4chLF+8E9cdU8cPA9nHCR3DuN7JOV8qXp+d2EPn9PmLWjsO5GO7ZbKoZc15THneYyOCcYVendIw4TOGp7EbcBqakD2/76nGzDs367JRUj5z+YPC16yoiHtIOXdeS+++q/nnn9Pci8+rv+8dlbOnVBbnuIct5XOGvzTmi0H86/I9oROI+2AlNPme5LkL8wVkzFQYTDDCI+8njXxzCanzazePXZaaUETAivy3m32/amRMasjARBK63FiP68vSCnb0mLuk/qEPNfvCC5r56U/Uf+0viovcm4MAH0N8BPm6z3rBmgjl7Vg0+8E8lTx0urEJ6gzmJgrA35Jp5IrGHCM9s8pLwJLHxVw0Z4DRQUYKeu2u11IEdgvQCm5MsCIqjcWpbV2miE5qDbBuvo4DkTvHHIaztKEtS9twGDoNkYkcQ7Sbf2yvJuYdOv5twVOO1XJ5wNgc0ud6athaNzPTEJ/INURTcB0WxtcxLtu2Ek3kH3fo9qjF7GdK1XWYUmm3eEzv/FyTqXWrbFneBNsA+5qq6hEygFPLkK7U8c3ccO+zmV3H6rIq2zRqPEZxJRVlKJJX49AGF3NDxTIO9Q5dZNzXcYQlaRXPcDfuvEr+bzr/y3cf0zNfe0C7b9+ldeum8R1wveOHb6BFE2RzN4eKhCkJURKYpMYgXOgBuS4Nmz25g/lmBDZ0BS48F5tq/aFz52f0+zc+1P/r31/Rj3/zV33w0Qkt5D/ZlRw+IPeqVVO69car9EN+vP7nbz+k++++SWvX+W8MShHMHj2Enko460BbeMZ85J5b9b2v7dUTe2/Wrqs3aJoc0UTWHeG75xTf2no8wTsm1INdtXmt7r/jWn3pnpt0/faNWt0b5MvHhjmaJhQ8q0Z4LmQRILdggFjX9PSUbtx1tb762P36Ls+RTz5wnb5y3/X6u8fv1pcfvFM7rt6iXg9fsRFEZefDKIAaDwAtk8DGZesGgdU1Z+H2jWoUoqPQByr8eDU3O6cTpy/q/YsDvb/xWn168906v3WXlviuU12dAXeY9fAkgZ69sDcDGSpZb7EoEifmeu1q8o3btdpvdDoXjVp6VdWOlmxGHlmQCGZG5qgOIDmnuVJSbQYcj2YRRoUAnYIW+Rd3BpRWiAyoeskXFGL34oUSmK9ICIzIkkIyFepJAJvcEveApxl4afOpBmiiFfzoGtq8Qz73HKxsA0aOFmOjhvNS5IwIs0pYBgqdnFqrNzZs1rvrt+r01EYtaBXXR+G72pIWF+e1wA+XS0uLWuCluv/l2L6DR3kpfFZL/SyADJWrZaQFC7Mkn9+ev9fr8VJwivO0p6YxBbxSL6idNc21/23BhUXet6BTriJC/qNhCwG00yGra91dip0ltu5xZ2t50/IrMC/B1Jktmzp9nI/P3OHGwsUldegyHsv0lXw9KWvoPLsQ83FKO/vDijWZxgk0ag7CYWL5PmXSA1/bTal3A3iKOUFOkZue8ApY4hnAMKGg2398Ai8OHzrGNjc+1oeETx5EeDoxpM065HSVPGKkp92cXDCW7LHNT0xnDyxJ+BUTemerEaMxccdCCwuLvAy5oEs87PZ5c+0TuyE+SuRF1vNJbpqe1hQfjr2mp6ZhJnwERYS6ZtGayevsc0Fd4G37gY8+1fsHPtH5SzMK/nA15pcE33h9k+xzZy5JHEGKm+9N68jaTVzE2/TRmg2a6/HrjP+bF0yU8fh4BwbByBqA5bQBXixAHcdFeKlQXFKx6nkKXsjZLZcqkaQQVBgSKR4hOFAbQzzeQE6N5D66WDvQ/g0m0jG6I7lTC3dbA0neK+diFj5IPJLfALOx1YxkBLaflTQx0IWnIbjk/UgFDffMzXRwND50Zdw8QSKzDinaNcu4MfxAlY1QeSFp7FZjkPUmK+KjXwvTG3Xhhlv16a136uPVW3T41Iw+O35Cc5cucbjtSDYXLMuFwz5IYnBZNibPNQ597GsYTq+wBTByWXLJ8prQSUL3R4C0enpaO7Zt0XW7tuUvo9XPcbjQfb75g23TOr9k26kH775Z11+zWat4kAlecnnfe1M9zvWG62CgzTwA3n/n9fqHbz2qH33nUT3xwI26bvs6rZkmM3P7HB7AXZPrLDyRcfrzoSIharrX6PpdG/X1h2/Wdx+/Qw/cfrU2retJ/HLUX4p8Mfjuh6f0sxff1HOvvK+jpy5J3nMfG/I2xBceVI59dkFvfPCpDhz+TBf8371o+KDhmBV8Q40iqEfhEpLkBkavOvmUkveJKHTveUdiLkenjp+zASE5kcjckhOCNjwaXrVprR6+5xb98FuP6Pvf2MtL2Ot1zVUbtHpVD/9SpxMNkRBPAS4okrq5RKv/pKcoIsTQUoEPyOPzg+9F4AAAEABJREFUBlmIUPa2fiMRUUMw2Mt5jaNmj7A9Us4iqjQcM8bacr/cAFtthKzD3CNCYcFkuSP0iFBEiEHD5tiWsj7LQyMC/kQQEgrU8b5cty1zWIDGKkSr3di4j9GIyzMZMY3vi+McnzFUE5Dl5WQ8xkCn72gMJtrZRsfQNvuZJ6V5zD62N64lfRjs5vk6AspePEPeq1KVc0cEvFJFGck7zIcdZIVeoahshbGAmWD0iOpZRwB6QgD2Ysq85XO6CshWqPau5LAFZ/u6viRcgBjd8UDxSyhrppKTWIKwMSoCP4RUkRFlJIJxGVUbnp7UCqLZ+BwRxAG6Hp8fdvF3Bq/F96/Cy7+lt9/Q7G9/pdnfvZD/9FbnzqoszKvvfzLMD49+Geh7ZL1Vk8HzdSw5x903B89Dte6IIBgRcswh8n6KATQkajOFQkoaXfHOKJrDqhtSA9HtFUEMcvGzB/XQWR4AMb5nCzzm57T0yRHNvfSSZn/8b1r80x9Uzp1meu5HdsKn7otydkeb5GbBxDSBtRIGzwvlsQt099IJKNhwVxJ4QAWlyFUz0O1tQqSWES78RHwEVpNGzXWajEQEbmGxEnoVxnMpfca8DGjYHANFhKIFx2tsoWQRoYhKCXgIBjDJAvMSnMdAyFDXba1uOAxXW+TnlryoCCqts7nXaGohZXynJE+vlMaHGmNbi3rSliLIkjRZW+sJOIor9hsaOiE4t0zVNX1I6aiclzXIcSaHWG8p7WARgUsg1R4RE3pF65h5Ec1hE92YcyZhSd28ywcnMUjbXUcrBtxxLKZdCADduO8Z6ep4Rf6pftUhIiQo194exyL2BHIsViS7hCIq2bfIUzGSvHoXBRhojnWOknJnd42mBNvBtvRl7rSRL3Mkt1PNytSKCHV/fM/y89c1WzfywusW/egbD+vv+eFz7703aQs/Nss3Q3IQItVBPIrJLcSfYJbCAOAqPbc5KlZsCIQrAL0PMEBGg1D1R88UBb8Bt6a+eKMhHr514eK8Xn37kP712T/px8/+We/wfLi4WNRQS2Fe36amphvdeN1WfeWhO/TwvXdoy+aNKsGzo0wkppOQF4Kr9eg9N+sHTz+orzxws67fsV6rphpXqIhQ00BwBCl6EvEMKgwbeJZ+4M6d+v7X7tM3Hr1D1+3YQGyoF4F7kyS+P9YY54Swibaal463XHuNvvnk/fre03v1yN3XasfWtdrOj+eP3HOdvvfU/XqSF4NXbduohjDxLKyclZlLvdO3qchWu/fNPoGKi0cIBIUoCwr+iD2yb0diw4KNNS3M8GLw1AXtnys6uP16nbjlHl3YvFOLvFQKsoUyExLdAKyYd8WUWhvwRM8ofCathWoGnKIV9ZhEjpyGvPQURWwmNBA+hiwH2fU4RpbBzWWezkq1CF8oEzk3cqQFwUbL8AghRaWwLKHIrYwEVIwF1uayyCIAanc9pmBjan3GLSmzBPXZLk8oanMekgyQ+xyHPC5iDnR3TGZMgeSLs7Ph0qYgCQrmPufnqd5qvblhi97asF0nV23QUjPlQ0z8gB8sF7W0CC0swBfUX1ziPcW8PuD71YdHPtNF/40NF0KunNSbxjpkSoB54C65YfIpTs4Gmprqqddr1LC2UEOFUIOET39pSZf4XnxpdoZLmOtYNCdQwU8jAvOeAbMeVYJFhCJGBDTRo0yohLPX+BOkIWnUAnGSJhOkjfiIIJxc+NfjZQFf6kSqHZ8quFxsqcBdlG2RAEYwKiOhklRbZ64aY8aAMgedY0YocI0OBXISfoHm6tjp6oStdkdaqlFIFiZZoP5HepuBKVeOcj5T52duPb0pNleSygpDV29mdxREX8GzQticfyJnApixMdZu2ThEz+xdjEsSwxIP6zNzs7p4/rz8P4AAUsNAl8/5aCJP7HqC95B7ajjhI4LwUNcsAVUVJYIBbXGpz9v2c3rvwFEd/fQMXxCazFG4kP0gjosveVn2r/TyXvjlHwXPxbQOr92sfbzZ/3T1Os1zIbsoH3TX5v85SU7DyeZr1rmkkDHfIu2nULaWibQdlHhOVwf06uUxYxOxhuBAmBN0YvUp5As1ojkPLNdAWF40WJWkYcOEXONimc35MaqDvZao2YFCMoBTYde85iJaYvCqINQeXT2oRBJaK46IzGhMtI5LloKxQGpbwFsizpYCos4DU8SU+tPrdf76W3Rs9x59tPEqHT67qJMnTmueD9SwL7EDc0kRodrKmDwAKrkyX821UiC7cnwrhk53uGFEJU8gpapzbvlcOn1hRm8fOKLX3z0sv0hb4GYv9s1U2BtH9HrSlo2rdT8PMj94+gF9+4l7dMt1W7R2SppulLSKL5HbN67iQekm/RO/En/v6/fr7tu285JwSp7adfiamOK6mPL10lLTC851qBH7HfILQte1fds6PXbfjfry/Tfr5l2beXnJuvtL0iA0O1v07sET+sWLb+U/Zf7s7EV+aR1o1bT4sFrQ/sMn9ezv9+t/PvuaXnnjA529MMueiToiiUzytSG3rrhQzp+QB8jrh9EjKUcPndbJYzzU/olGTa/hwVTUJl7+bdYTj9yV/0MR/63Mu2/fqW28JPRekE4uI1qhmCeFioyGgv2KgEOynHg64ZMrqorH8KC8xFIqOdaIVlbVhBfEyIakqY1N8P/qg/eqWwPy6Hi2IOd3K30ui1hhU8CcL/dshWhHrGizYQX/hJYFfJ5r+v9/MQyn+CLJWeP4FBGfF4QNOyPn41gUE+Y22zAGWxyHUsaXM9GmSuSrwhcY20mcx6S/FbuCPYLIZuW5sGiY03UC0MG0QrMDsJlz8nBbPjuhpTf+ovnnfqX5372kwcED0sVzKkvz9YGbZwC/DERR5As04tvuq7uKRZ7TZKwY9Lqhwn1R/ngwGW+JW0UrSV5aoEWXJax4YNddpwkoeyaXIkK+CymTK5tNPvf5Tsix5gtDGajwA1HwYnDw6XHNv/x7zfz4f2nxpedVPj0q9esv/aLOJKLEGuUEzhgeWurklvtjzWKhCjnObqUdkiOb2xGxZUhD75Qj41OUf1DhdieH1QHfVKrdY0SYTdJK2KTHF9O6PN6PLxYx5uW6lhU7Zv1cMUM/J9b1dLVlIgeksPJg/3ZfL/ecRCImdSe8DMFn5erGPPFxbEdjloSW6wn+/3NYNv/npY6IPL1gMtl3fH0ptwW3zC6TNOZ0RZ/JiFazN9TFdwW01iHDRaYEhoKMZahoY3AuCGjF3s4REfkD8z237dT3vvogPw4/pscf3a2d12zRFM97vncFE0SvpyZ6isY0xa2hJ0VIMhWlKJpVk8UhiMK9rsC4ehktQXT5XoVNLtb3JshycL7Ozc5rH9+zfv7cX/WTX/9Zb+47rBl+NG7IYHcptLhUdI4XiBdnF/MWlc+kknyLVVnS1o3TeuTem3gh+AAvD2/W9ddsyH8h5qmZAk/JZTbcfM0jQg3Pxz10tevwi8EH79ipH37tXn3t0dvzbxmumm7UaxoF3+EipiQTeyP2SWp4Bp7SDdfv0teeeIAXig/o4T07tHUTD71BbY20ftNqfnS+Tn//jfv11S/dpZ380N+bwlAXxoij3HxeIgfUFhTJS472uIxCxIM6BooIRTRiVIPM8rTAPh4/P6MPBlM6cvXNOnH7XTq/aTsvl6ZV8OGDTQTIrTA4FqaIkOgmnxtpQ6dreev21z7VtswLtakG0rHOkSO6lQJvHVIaedcVjtlL54dAXsYEgjiXDEN3fKNoQgpIjZQESx2ukHuSyIIqPqiCxficAlG2FDDSMQEhdCNixagSoXP193vvWU5FTn+2KSfiM1kD/uBvI2SbaXzOAXhfPZ3rrdK767fwUvAqfbZ6gxabVeqzDmcYcP0UPqsHfP/q8yyztLigJX7EnFtY4jvjWb3/4dH8V45LPMNEuFAqgNOzElmQFN0fdO9X02tk6vV6yZseHo0k24O3E6xzbm6OF4Mz8l/KGlADHpJCShKNnbDqfU0Cyg6e/IsN6U0e+hcLGHpl5FBbWRjzacWV5lkJy3zsR/IrDG3KFay2XDGrfM2qyx0x5pgnEieOuICSyB0SIzdpJ7U0Ij8Mdlpp/QuACaaIUe6ISL2z2U5SJisKFBNs2AvSeP7O11ixswmf7K6bkyBtnDw2dSTmldDA1bWUmQG4g4a8wzBT3BB2iMkn5IXzF3kbPqMBD7Ph3HjZveFm0DNxYk9NTckvBpuGkx0KTmzc6PaEtT3LSzkklEszCzp46DPtO3gsP4wKi/W6BsWXe9GATyXPW3xxsuYBdpjKoMkLd2ZqjQ6t2ax31m7S8VXruaCnwcltJ3lFA1mz5Eoc7hsS6WVKNztAxlVvJWkr6TAgi42+YhHJFtwwHOezRggFTFC6S0j4M1pq4EON9Vo2XogTDSil0srWEUVYJdVmeydFOEukSw3GmgtzNcqXS7K1LcisoEcQg0InLOTmNWct2FLHz7ykHqzU1iKBc6hVZ6ixhWMCkN3uda2Bp70KO1lUoqd+s04z11ynE3ft1ofbr9FHl6QTfiE4O0us/aESDmqpKCKScMhjoSI+S4rCAgsoooWUNaE3qDbZjpp5uExEEUo8A3CiZuNlMNAFXgr+9Z2P9OPfvqaXXv1ARz+7yA24X+fDVdTA2Sz/CnrV5jV6aPcuHjr26rtfuU+3XL9N61Y3mmoG+UvlE/ffon/57iN65st7dNv1m7R2lbIF10HhJfbiQp9raFEXLi1qdm6Jl9+DrL3BXq+ZUESoPyhQP39BfeyeG3TXTVdrI7+u+v96OeAFPV6am5feeP9T/ey3b+iPb3yk8+fmNHtpTu8cOK6fvvCu/uev39Qf3/xIp87xQpB99XqzGA+huj5vmDcK3XBhCGqBpUNENXg/U8yNlgIejpXUIIv8BGRvB/lvZ/j6Xc2D3i3X79C3vuyH40f19GN36lb2bcOaXh5LUhDCzM4RgWyEGYFqkdZNQc4m5/OUdkwXmxSMUFCUCT0iRFdgcfcyHZPUBpopPVovgEA3yS0YoIhQRKAs605qauGCbPL1lATuKBOp2SbWBdbJJFWSqIrYXG/Hwbpu/052LlNirglKuXOApw6OOOyOseL6zJM6H+Y03lHaGCKC8qi5s4Nd1m1rweG8UYEQsVDVGEOpwUTqpIowGhAWzgNSsiGabJm8g/DDN8IczAEtGanrqLhlpIluH++1UyaRp0AapzYiIr2px57CpdXVtm5eYHoLdswxlWxzqohQdGYVZJOBUESl1CwjhMmyyXMRAzTsZSiJeMmD12K846Jlno47F3LngzjsnqLiLJkgy86ZDhgJTRFTcg8V87EmxoAJX+/xgB8T+0c+1OKfXtHcs7/R/B/+oMGhj8SNV4P5eS3y6/ugz+cr92Tfjx3mOKHnHC4A0Nmt+3gW7o/1nj5gN4yGbLerpwaUBsG9tVHhfpD3vkGAiRb4QoEo7hfWvACCmxLWhGijghsNkAC5V8Gog650CDPPD0ceUHE33nQAABAASURBVK9rLrwYXDp+XLO//4PO/4//qdlnf67+xwdUluZIIJzJznIVVGxCBbQq0uBAZ5KhjGr7aE4CMEbEyB+52rEhhOONQSXJSQprMAkO4Zd5dXmLiAQjQhGVFMo4kVtjrSCPk/BPAl+x227DsjyGIoLQSgj0KkdUbh+TQ/M8YOLKEcR+thRR/SMq9x44riPHeB3mjkzcSe2PEiYGVDKGkgegcmDn4G1g2jClmgo2dPeIkez5rEVEm6XdfXSBRLS462AGdQ3ddaaKT3KGaEnj2DI5IjBfToRmz5pTopZ2nnEsTeCu3TWYEmOwX0SbGz1MgPSs3hxIFCDJVtHMoQKhCe70KVoWUe6Qsar6uIoMBiHmZLQpSW5gZklOCI3X6gwm4RcRsmy7KZM4YQ32RqSUuAduHr7KfcshbbXlGIwmB1fibpN3FAz0orVrpngOvIofke/Wf3rmS/m32268Ybv8LyN6hDbU0jQ99aCgqnA0+yDLQSmScJGb5246wbwjG5C9FhMigYXKXXWR1yruTYVnXb68YRvw7LioD46c4Eflv+hff/mKXn/7Y13iObhH1MJCyf9EzW/++L7+9Np+nTh1QYs8cy76b9wNlrRpQ30h+I/86P21h2/RjbwQnJqKmpp4z99QaERobm6BlyXn9NnpC1pYHFBLKCJ4ti08+xZtWj+th/Zcqx88dZ+efPAW7dy+QVPT1UeZhETsTYlGq1at0s037tI3nrxfz3z1fj2w5xptXj/Fjg08pUrm7WvjplV6/IGbeUb/kh578B5t3Lgx7cItLBXJWxZEqm1BfmClHcxcBpArb4gJ7CZAbHSJOYM6g2d7kcPWWV66HueZ+0AzpcPX3qRzt96pmfVb1Mfu483sEsXY13WIRJxiYHQA40jM59GEwxgeQPYPhSX8fKzDaSB8QXMM7Nmt4WOGzTBMQqCLBJKItx0KZLUt7SkHo0nVip+lBq3zocSay0J1VdfSHcWfS3IAgN1kvxSoD7nxHhVqwVeW4V6rcEw3CUltw488LJqODGrV6xmAcLjHfDEGE8DsU5gDEbu10HnOsfdXr9Nb67fqhF8IBlcCJl9PxZyLv8oD3kUsqc8zS5+Xg/3Fvs6en9WBj4/rI66ni5zvrMSpJc8HRVPnjYCbpPwctdhw7vSaRr1epQbfiBCMcPzVqM+LxpmZGc3O+MdTF1NkC0tkv4UclYizhOKuiNQUkiJiSGqb1zNgceawNldrhEVLsGHvMHODEZFr8Z4XgI4QJ3u73wYJUViwszlUdXbOhRiH+7gbj4j0D/zSBPd8ZknYZbJCnFnaLRPgOJPEuMyv0fJmB/yWw6k7YQrjAzOMq8g1vI4iX0QrdzbnGQ+zju2KfSx+uU8ogEwcP3YsU43nzrPELvgYTwd0ug88TJkCvzRrvBGTqi0IqebARdDXLC9uzp4/J/8tQayKwAZFBHKjptdTfSE4pd7UlJqG7Q5hg4SgroUiAgU7J7wQ+7zwO84Hz9v7j+rwp2e0xAUY0fAh09YCG/hDjfX4QieYFUh9Rly5vTZI0rnp9Xpn4w69vmmbjq5Zq4Wef2liHnL1Y0pL8FAQDpGLtFXO6KoV26kPD1CPuNATh5NNEQFxDAqkGPkFOoRbdszYPKaaQ8E/BQ/2LQx0q8spIvCuROYJc0xoVfHelCriXjK2U6t/HTtsyIHLUJEiIglJ2YJ0kDoCHBPRCqYBxEXtcRjPbnnPoX5vtS5cvUtH99yjj66+Vh/NTOn4yYv8AjKnPntQiPGHJkxNOBdpu14QOP4BTiUonr0wE2LbC3aLrkCcEWLnBS9Qe9fCPJCDAt/wiWOOX3AuXODXvdffOaifvPBXvfDXAzp68hK/BBX8Q8G5HBESwb2m0YZ1U7rn9mv4pfJ+PfOVu7X7po26dlujL91znf7xWw/qG4/dlr+cruoVRUTe8Bf48Dh2+qL+uv+Env3TB/r3l9/Ty699pA8OndHZC/Pq+0sxU+BOjLINqHH1tHTLtZt1761X6xp+EQ1ePvqloG96oYaXi0t69Z1P9O8vva+X3zyml1//RD95/l397MV39eb+ozrPr72l9MjZkzgOGed5WLeWtWIdm5kpxmSlnB4yXq+4kvLI104hT+M6VRa1YXXI/0fh732dF4Lf3asvP3hT7s26VfhRg3+1EzxColtECFmvg2oLTBwn198y+ZwReDoURlOyKng0iWQR1bEUuAm/5d0uofAUKvxJuxNApYBAif1HBicd9x/PMS6P+3RyG8v0HUJ1VUyM+KyrQpeNQ9t4nlbunKMTPoc7z9DsOVE8vwmx7hS4ZZP9S+7xStnZRzuNmSZKGsPttpw8pyk3Ysx3TJSGCdNTEw2br/c8yOOGgq/JmLnJ8nIyDnXzea0jF3KMlFbqPFv1Soy6JkzjulMwp2v2DK04dLd5qHye4MBxezuH4yM8co3ZnjK6J7M+pFC0cgwlgOV+6N7jGPAJffGsBvv3aeH532ruFz/XAi8E+x8fli5eVFlaUH9pEY4fXzqL74F8cS2D4ru2sozx9ORtK1SAc6Uy0o1D9jcuzr3AowkxQrYhpW4nCU3cPUPG1GJ5TwvP4CHkP3IjX5E/y2wzYBqAlARyW6k57Je8Ly3wQ8xnJ7T46l80868/1uxPf6Kld16XLpyTvEaC6CQiB6NaJgvVgNRWEHYQ9YgWLUd0D6HXnSisI0PB1LahSH56i1apjswYlooieesyxnyOmyiIXsYs0jC/xpqLMOE9ho7EtI3UK0kr5h46d9bJetLcmVJhfXYxobcMCTzHHIbDKNQS1AV0vPNMHTt7bihVBO9TJ6NeoZfRzngvTCBfLHaU0vN0NEKrFEFtVVxxzLk8r6n1cERHLTTBLrN1c4zlqLvqqmpoJ3V8mAOBzvlTLXWsMXUEybzw9rxEYpfqDNXnCqMTY0rmIOQuMDHr0LiMOuwOqeSR+cxMQw8Egr18l1hKsA4liTbhWor8HHjt9vX6ygO36p++9ZB+8LX7ddcdO7V+fY97SF/h59ogsJGiKejwqED4YUo05mDMZYw4vtwp7WmMSmE+t3hxwX0odbjvp/nZwX1nANmj4DnDM+kHh0/ply+9pf/x7Kv681sf6xjPvf5vVj/3x/367R/e0L6Dh+V/uliCOsuCNm9otPeu6/T9r96rpx7ihWD+s9/G6clYFBHqNQ284UfvBb19kB+of/uWfvz8Wzpw6LTm55ckUTF+uBFXtGH9Kj3AfjzzxG49fv8N2rF9naZ5bgzfnKfIzaPrKl463nrDVl6q7tEPnr6XH+avzheKziFy1b/yo9rQp6entJG8G/lV3j657tznIjG93MgfHIGIev+seAOzg0nZAsRCDIdOAIkGpVJYbiiWYz5/aVYfzizonektOvj/Ye2/Hyw5rjtf8HvyVlVXe7SD9957AqAnaEBPUaI0b/bt+8/2/bC7bzSSRiNKFEkQJEESBD1I2IY3DdsGjfZdvupm7Od7IvPWrepqipq30XHieBORkXHz5m00Lr9JR6+8TrObt/MdNDQk31DBH5GdT5YgBFfW2zxJs/C+5L5WyeJD5UmmY6VWyd6xx52+IgsNcAQxFRHkDvwrKBtKY+o36iFM5CCxZHC2A+gw2aMbqygyrkXhIYGZpDLUrZYwYpagkVElsFQqRKsiCDq0Q6Qe1p1pOIw8VJ1oI0P5ZbIwKgY0RcEfJVhXNKm5mNI709u1f/s+HZy+QEvNtIaaELcOtQ4l7jF/hyx8X/TSFJ5rhsAKLwZXuIcWFof64Ogpvf7Oh/ro5Ix4lFG+/yBLZiO3DETKnjSaaNRAD3h3YpgA28900wwUTcjYdSzy4+n84hzfSX3/iBYSXW7GxQQAHakImLFO4fS838aka8h1HnJIw7iReYMi6JGqoooJnryHwmAAdR0OHxk6iTLDiBkRWHaaPu5ItZbwhCwxNpg+B7oYKXdkiN4W1nsRiRT86bKaknK0NGSjJnl1NeOZxsbIkjYGOlFAuvd4PS1vKgs7e3lhDJYBKXahgGNEeETh3tEpsSFQRZZ00KEa104GDBOBiWtStoNA0o2Vgqm9AXU2gbHzBPNd4uH99Nmzmpn1hh+yURuFN2yE8s0+eMALuAleBhoGjfWNCIG35BtKtLyZEUNmD0bD7PyS/O+evfbuEZ3iJYbEDUHMdO5KNBqBCZRGbajbi6EVbqRTvOV/bdtuXg5eoFNTWxTc8A2/4oRCckzVZl+DECewRtzzGQsS3BWaPtAIfSigyAD2zfkkJ6oJwhiU2JLSX3fBhZBXKMSSm4OklA8+sNfa0KttkmC7rEOiEiyRdrzr6Q8802QC4YCejiE9qlcdC7UCVoZkJDfTxrhi4DA1l4sxKPKPKyWBLYE2oQmp4RPNsQKJIV2gG+ERmzS/c5+O33C93rvkcr2zPM2vh7OaOcN+Ip9t6xwacgiPUMayjoeYyHWEIV6QrIQJADoCxgEUWVZg7+JTxBBA8YWlPstlGllPW08Enilazc7M61l+Mf3+z5+tLwaPz8nhIrCIhioaFZL7kJ7eNNBt117IA8od+qvP3qZvfvIGXgjeqU/yoLR71xaKk4L7oImQ/xbsGzx8Pf6HN/TffvRH/Z/f/YP+X9/9vf7P7/1B3/35fv3plSM6fHJeyysts5AaSRGhwL8w7e1bpnT1xRfowt1bNPBLQX6tbf3J40J42X38zIp+/8J7+u7PXtQ//WS/Hvvt63r1wEeam2+lZkIUruKJcGGZAbcjcuL6mskJQomUjQfKgj5pKsFOYm1VbWKkQ4CckBBpBA41uDTEm+ABbO/OzXrgtqv17S/dr29+/k4eJi/R3gumNYFBIS9mBM0uj8WFAoSAlxJja6bPULHH4uxWdVDAJeeWlzpg13WLupmgKcIY0FjDgu5axoTnJSNCESGGCqL1PGTKe2w5czZ7PogIXEIMFbRaCVK42r12YxcMo4JLJFSLsXFdzkAV4VFr7TuZ1rXMtU42zpYxxraGMVGSNVuS3VDqtuk4KRTRKCKUrUOObUgZA7ce47k9zXtf1OM+BFWCaGM2cLluuY7r1ih1DBkX3Pfkx2172gpDGq7JnhKNz81qoAQ70aAeV9N+HIXDRrYR5QJ9x0uyzqCujZw6vkPjJqTOtTe2uvENa6KDiFB0tFHxGQPRT1XWpjMDXW44WO9rD8l9WxRLS2o/PKrhs89o6fHHtPDTn2j5mafVHjkoLcyq5ZnCLwTFw7UP2cILQUOeLz5jigMzZ59b8I7rXQNJ/E6HDbvGFQEB+NNGqfexkecA9eeZF0LfgWnAC2FkvdyYe+4HfCKtnd8KgCPR80OSnxWOnbXg06B2LKMqbxWc0dEuqzl7SsNXX9Hcoz/W3L/+Ty3/8UmVY4cldIW5FXKpd2Y+XsdMTVzHM2QtPMMkjY31YWYc0rFTWp7+5qVInbJZYpCDAAE4vU2qXKMWESN6PeF59nHTykMGGYsyRq73F3NfI3MuA0K7GSCzj9MpSzxHAAAQAElEQVQRoQiDEosWHYC0SlfKJVluSHo8GMKIqD7G/b0AbaHtq3kdvU79tQp8bWPUaU0qBzsm0VmbN1hmbAdj+CQ7DJLXxbENyf+FQ1C7Ic1dfxJ/4eBaDPYz2M3YsJ4230HWaD/zxoakGTwxUN9tmyJsEncK09YlCxHdokYK6mDaoKwnqVSYynMwLwyRrDcoFBFiQIOcnKJBMfbdemgjQIbKqj8DcE4SsazvQirCxjWzztOqhZU164Dnmj3bp3QfL9T+6gt36du8HLz39qu054LNatAVHyZ2wiXDg4XGUIxDooviVH9IbdfUJvxT77n6TOlwMcZrvFvUFqw5U/wv5bx7+KQe//0r+lde3v38Twf0xJ/e1G+eekWvvvG+Zhbm5ReVg7Ki7Zsb3X3Tpfrm5+7QZ++5Rpfs2aYYhPxftThcRGjQcAZz+C7ML+uF1w/ly8D/69Gn9P/5/u+hX9Br737Ey8Jl8f5DE4OcOS86inZsm9bHbr9CX/3kLfo4+OI90xpMNQq+001id+1le/SlT9yqb/Ay8u6bLtIFOzYJpRryBdBI0EVBPWfI/eJbH+rJP7yop/e/opN8z1hR8Sozct0ihHFdT2ot5vEPNfLayK2MBlVDZctzDzvnNRBQLbaFGggqRaMIqQxX5L9B9s7pRb06uV0fXHO9Zi67SotTW1V4Ji/MS3nNqMdB5EYgIyolBNICWGDOuOqzRkT2FBYRMMY2UZUmiSw9qlo2S971C6EZg0nXAq5+/WgldAMQqx87KSz1uZhVATIqCgT0iHUB4RF3kVQ/l/AvxXbhilhLLEK0gr5NnGq86swsQ5zWxhTnNYfPtEWsnuWyhBgICiCNaLNcaYn3DLPNtN7jheBLvBD8YMteLQw2U0MQI0QAcSHBJcnIBC26wou/Id/XVti7xq2On5nXgfc+1PsHj2l+cZlqRSsJHqOTKCMR1uFZD+8hw2AwUDNoNAAa9tJgYB6ADmCZG3Vubl6LC4saMoH+viZEjWyC2AVwVyMpZcpWcqxrZ9qQIgZKkQFy1Mf1It+qAs04b4WdyYUGU48WgumpMtuB+Y5MFMTysqqrABetbZ2HFQbPFp+Rzflo6lHCyLISo+eODJbLNCo6wskMXKA0r0ayKIGBnqpuCO9Om7kQY+QRGLkbw7vDGmUuXzyb51yQ2s0AudrTYJU15RgG0z14Y+XG7IMZJ1SL1VyrGfoYEaY6GNHVz2OEdUl1EWuMltrm5hZ05swZLS0u5ZwiQhHBglbsDTzBJvavM4OJQW7uhsO2iUZSSAmS8HFUH6LcoSIAN1WrD4+f0csHDumDD09peVhUsGt98WwMpL26Fr5euRIqgjFgX9oGqspPT27TK1v38mJwh05NTkro+QGOh3nJsYtoyCxvucVr/FAgdreqMlVSQPYJhMZeE2PbErEij9FJw4ywrqBsCAnM7JLzgEQNMnVulqWTCZIGYF3vE4EHXcbY5A0Frt1BrKzcKlX5jDEShgKxIeu3qyUWBJYd5DXCrleZNKSZhTANENAFgJRL81Vw3JxbTGhu224dv+4mvXv5VXqn3ayDvGw7ffK0hrwEqw4hLgNrQRRIx3CsFPJhJRbBsgiUqSiMHW0Sjm1KKB961I+98PP62Bc1vWU6LSwA5x5BpczVdDMI/BvNnF3Scy+9r+/97Dk98dRrOvjRWfYoSULobQ+IMIi2bJrQLbwY/Nrn7tXffu0T+tR912svLwQJK4wlNfJL7udfO6J/f+Il/Y/H/qTHf/2Snnv5fe1/44h+9fTb+u4vXtD3f/mCnn7lsI7zANHWzYhvSHTPa3JyoD07t2rX7q3yr86FL5TiS2cpQz7AilqmdIRfeP2fPj/5pzf05nvHNbtYWAWuTu4hDGzEmohWwISGWtcRMi2EEIwj2ixx6rxQENm1NaydZRGhiMgPtAEpp1jLS/buZD1u0be//IAe+fTtuumaC3monFDIa0dkE3BGBmX8UETYAMAQkg5Bx0VmDLDZvTiWw0SEIuq1sbPFEciEDLtiwA5WiE3ZrGLZmvUC2a4T/lkUEefqx2XjNLllONejSqwbhyrNqlxsBLk6KMadfiMUgS2KNfNwbGRVA0GP6Lged7KIIGXAnb9HrOpNRUT6RIBHbl7PVejFLHElqYmey+Jae6jKsUvTC4w7Z9uaNYSHHshPIdznRZYbepXQFRj7Joa2bATmgZHexcE7RoRHGHrvWyQJcQSDCUPSohVzFZDZAmHO1XgEZURBRLVPioFudQ+w2YPRAFpjb5lhZN/VbzuD5XItY2C5IbT6x5vOa3DuFeBaWhl4GECWEA6qFyDhnClzMxq++66WfvtbLTz6qBZ+9jgvxl5WOXFcZXlBbVlWy5emIT9s+Lgr9qHeLgrVEJKOSI6fcjPIQsFIZ0LR0dzhakJcd9Ea+dkDQlanv3XUbjsb+QtBT6OqvmGpqE1dYy5JYcHxKc5MQijLQERPra28Xs5jZ8+FY9Gm2BYFLz2DX/iH77yjhcd/qZl//h+a//mPNXzvbfGEnzGU1h3Zo0wEk4HBvQ2JwxOzaAwC2nmtKoXZFaJ2WMRIPTZ9d92Wme+xU2Bqc2AktUmFkkFzXlWgaodTKDRqmFV6VeY1wpHuzOu18F1sDFw4AiNsO7n9DakYGyLI0QFUaqqLfZPNwTJRYxiwjzClNc1lV8DXi5GwxmSViVXyz1HnmJFXhs7JesP4vDsVZqmpbJ1ApTcarTdYB861Amdcy84Htul0zrYG0K3hqTsiFJ29c9T16gToZJAtWEP8O02H2JcdJezsa9ZxuNqQ9gO5d8oqWR1N9WAzg03HUxHaYq6eNTVy5oDlllACFmt84B0XJNfWQ0RAAgqtb77fUkpcpd5cyPLVdQ9UgIRF0bYtE7r52kv0tc/emf858cMP3qLLLtypCX9BoaBoBhjaHiA3qyi3wNvYEB6AHo9y4U+HzYKwWO2Wm0ufXh0DOd+wDZ5zT+sXf3xd3338Gf3kt/v14uvv68zMkmQb7LdON7rj+kvzf+Lxufuv1eUXbdeAh70hZyM959w0jSJC/ksez73+gX7w5H499uQL8n8B9hLPu//zp8/on376LC8LD2tudkWuJfDxZ0AMpH28ZPS/of3lj9+qB++4Spfs3aydm0M3XrZbj3zyTn394bt11y2Xy38DUOSxr9TwJxQZp+gEL2ee52XkD594QY8+8YxeffMgL2lWch554fmsaViMCEkkDQU45NrlBuv9YbICe5b5mw50xkrCjEHqxxKNJMCYIGVlqLMnz+od1vHNzbt15GpeDF58qZYHU8qQxDH2fsGrblQiWAZKPohT6UKegDSA3E0aTBcG4mEkgYvBMtkgFBGqrcPW9WS/HuoEHc6aOr8GWeMA+AV0ikNQWWa350ryorV1hvAYwXs0IICjJwPuesbDZyS2AMZ7o3Q2eQ8nHUp1kNuQMgZoeu5FuFH3WgRBCsoIBjQBs1wGOjw5rZe27tSBLbs0OzEtBy7BjmZN/JEv7BB28yOf3LwnWrXsJT/D+L/y8t8WfP/wCb317hGdOD2b3xkbcqW7SI5bRDg8FD0AhSIqeP8l8B5lAJgeNI2iCTXRqKUe/9ea87wYHC4PpaAHgwnCl8wBAc6RwesFUjb8UTEBJEmDU7Fu6HVj2FnWWdVQCEvWADHWnXfEWm8YCSgB2tl7u1o7wvN1+68vImVcB3wcC5Q1GRts3oP1Bi6iVRSQXNKcBZUZL6JKUr/GuJOAaujw4q9J26lASp2yRY6EWmPbS3vlmqzrvNfqqseYv9WG8fjJ27LajdgUIfMCmj4H0FnWIYccI81qeWUl/4bg7OycfBN4s1aXUOSmbeQXgYOJCTUDAJltIsJmCa7HbErM8Aao3xBz80vy/7nn9QNHdOrMHDnTiuvHVWJj+mbwzVk4HexqrUFjq+ZY1onmTboUEzo6tV37eRn1yvbtOj2xiYwDcSsRFyOyuHeMBbLfWMh1BwvRmQBHhbKeLACZO+CrXYExqFsW2ohNC0lHIWrIVDVNCuGZI6HlWkrVdGNBiThHD5WXtfYhR0pwri+/JKvUN2y8LpV15SJ/elQz9IJKJOV8TRsILUPSGb9JflxmgWeIp9xMB/FMGxr8Ctdhjl9hjl91nd6+5ga9Ptip904s6cSJM+yrZZWwZQ+uLVgGr5+jF9aaullPr7kydpH/EBoD7OkQ6SNmJ7R4SBzWkZtmiI6rzpfQBvDfXmvEAwIv1IIXaqKF4xKnZDGN/MHuXxqfffV9/fsvnuXF4Os6+NGMCjbe1wOWIoQdfEuO6amBLr90j2647jLt3rFFg5Ca7h44dWZBz/FC8Ae/foVY+/X8Kwd1amZFLb/QOsbSwlBvv39MP//ja3ry6dd14IOTml9CL5GPBIXZglzi9KZJXqptEu/c0dV5+Yt1y5dOzLW8XHipOKdjp+a1sOxVCPK0Ksy1MFc4whR41sNrRe32IxOdJAEHEnODEpZGPVtpIigaxuj4VdRYxD06NdHomsv26vMfv0Pf+uJ9+syDN+jqS3dq02TI+9FQveBNsFZGmdoEkLSvu6swQ+wAUNFNNBICqyAkWaZRSzkDXXlZRxoTtgXwl/1spL553Xr6fxFn3L/Qd52tSzHYOzHXn0rNrgX7Gcal2LLA45J6XZGMYtgG/i/tEaGIWGMeMcY73jhvy/W8ZR3UOY35d/L1KO3GhecIUDo3aLyfL/JIvs5nJB8PYrqzW5+27t3qNT7aRVUAOSKg6QSxXxdSsLJtIPAdYGu2ukXqm20MyWPn6xoRa23gLU9IQ4aRk2S1uuYQHbkGRVBBp+xdR/d9ZxkRHVVRb8fmomONf3Df26rhJZ9OntDKS69o8ec/1+KPfqjF3/5K7dtvKc6ekVYWVXieaA0+o4HC+eWYTkO0Oh0H44wKQArWzADFzVztlKdUnjlo5eYgxoYRHdg1RNCoNVABuBsXAhYsTBsE3xbyARygOUfbtsyTDhlUFdQZxJbSBpSdM9UxCkxec+bX8sVQzLdZmlf74WEt/PaPmvmXf9Hcv/+rhq88J82clL+D4CKCKpykdQQp+GM2uZBg+9mOsNxsZCU2VGbJGnAtawTJjFmmnxxhbVzVhroSY6OXp7BWI1EWOeIqsc5x3GSNb7UejXYzjARjhOdiGBMl2duP52BBU5fLw8yy3N7QGgR9rMTVsLoRCHWuibpRFmi1pc8qO6IiVpOkjXnDyAJiHd97RHRUjzH9c93WBsplhn/O8s/rHGONRb8Wa4R/hhmv18EMNu/iuD6LIj/v2Xud3CYbge2r3F6V8lrmGVHZbrTeAOuYBpOdSCPcEyjHe5fIqIdx9Ua06/AmKQ6Jk9H6xUeMiBGla46AoBfu7Wn/G8uX7NbnH7xZf/vVB/RVXhBed9U+npGIyrNa1owth0GXnjh0MxYTOE08dGKOjsK5ZIseSsrM+ewiskm7ynHtV/oPHq4JZenDj07pjy8c4Dn1XX10el5DRMFrfwAAEABJREFUXpo11L1zy5TuvvEyfYs6P//QTbp83w41POh6qRuKsE0zgCLe2dlFPfvaIX3vyZf049+8rDffPaqV5eD5tNHr7xzXvz7+vL778+flH8rPzixSStHAvsRx3717m+67/Ro98tBt+sxdV+ljN+3jheBN+urn7tAdN16irdRSeH52/Y2kpgmg0bANHeNHdf9TOj984nn9+FfP6o13jmhxpajhR3XK1SaeTffu3Kxd2zZpAj/XL5I6jhcmJOrRassLvMpKPPeHrdm/+BVADXwApoGS5vCWAUt8Jn7EWr56tuiFHRfp4DXXaXbXhVpuJtSGjVuG1WsFQyc+gaLPT6FBbBQ5ckkgg0sKWGI9QlyyfksxoIe1KYNhPwTIVlJmhSRz2si54MUcA6vaGzipQRdVAA81svM84emdOlEQMYI5JCc4da3gL8ABAGwEcCk6PQheCrlhYSQK52O2r7SPi03aFqyBkmaCEVSC9zelQ1cJHlXNuBwTOjJVXwi+uXmXzgymNUTeAhk2vcgFU+93YkALGPF83rdcX99fy23RR6fm9AYvBT84ckJLS3xHExl9bahNpkUM+I5Uzoh4DXsoItQ0Aw0SGnCjJmWNoqEO/BaWljQzN6uFpUUvidwQGxFYrFElCdwRFbleKqkMo2kDZPYsL6nVIfUMdClCoa5ByzBKLPU6Y4OyQdEd25AifEZ0CjRWatXg0mlAHVM1PY/Q+WHdIyLzR2VW45HLovNDeqgZNyjpXtN50Uar3BlFhCKAjjeq1qryAKs2zBT5p/I1HnQqQqiAMaz/uDmXYVQXsQqgDOYxFFHBnErUFfZiAPbtQWtayH/EqLHmmqPjI3UhvwGfX5jX2ZmZ/LcEHa9pGnmTpkkjDQYDTUxMamJyIunBoFFEdJEqygddyMJNpDyOYFQ05GH52MkZvfrWYb1/+LiWeAO+6lrY5G03/dYOHG7E9Twb2KAajIuQwYobx4csUyeyNKSuo5t26vnt+/T61h06PTGllRhgiT3dtoaiRhEN8oIfCsckSB4oSIwRVT05CxRWWVeRKQNCesHPXESoMSEatEnHST28DFUl09a7AtFcDyi7D5skZItKUZIi4EvPm4iUMaIOwQAaNVt4ds7fjqTKOUi2F80aWwpJJJhS16LDQsNVkS+DWLfqITXIG4ERDEyjW57YrBOXXqH3rr9Rb27apfdOD3Xs5BkOtSUs6d4PQABeL2NcrQAEGRpvLG/HWh4iVTcHYcsMOZiZlfqGRIWXYpMx5FfH7brt5it0zRUXagu/1hY/fDkgQYLqiyNQs+cU4Pn5Fe3nF8fv84Dxi6de03tHz7IfsQqsmShIdm+HhQ/NIs+5JT8Wioj8xfKp/e/oe794Xo/97lUdOHxKi2VChRfn4XtIwo4K8T945LSefvGAXnzzkE7PLIjlUD+Pli+WFkzwVDNoeCghaeGLtLiPig2ZRwsu8K28Jl6bgrq+/CzMP/i4E3rZz7bEtG8BexEjQkSW8Le3sZAlcKEjQuELJCEKiToCDwh4zzy4N4u2bBropqsv0SOfvkff+NJ9evCea3Tx3u2amGDBnEgS4cQUICS8KgT6oHaUBYmg5VYwC4aOFmSygdwysP/mdG9uUXEMwHSfqJQCiTPCHHsH/BHRnZuYqYTtO/qIoJzoJYkjKt/HHcfWRHhM0xx6vaUJ6CNMOSe1pRUDdVIonUKgqwXysY5mxFnfQy90LtMR1piqEF08Sw2O00NE5BwjOoxLAO59PNM99DLbGHp5RCh6xpictu2BiXX66DAVrLOxrV0jsOmAVaKX3GO9ztjxevuSAmXckCq2v2rr7exTJYzWdwA36hkLuQWmR74WOHiHOxNzAArvu0Tsp8SUDUZZ6zEBOJ7jej8bJ3gdrAOyRvjxa5ZiEpYOzG8ETmfYSEc1G4s7qetyTR2riI0jUVqWmNoWaybQ8MCqD49o5ZmntfCTn2jR/7nw889IHx1RWVrQcLislvOn5SG6DPkEySBtXtO8pwnjdBEZFc4d2naQvXh0t+R5VOopxHlkdsDQdIaNQg3uyZaOSCYUYZ3BVupagDseMo9G5tWSv/XZqah/kCWLtbvPH9dU7BCWwEEXn7P2NTDvPIdXliT/58Qvv6K5H3xfM//8j1r+3ZO8LDwoDTmv7Y9vAL4OTuWIIpaIkzQ2hfpNkwmxx3plCxVa3nMVW4KTfYCIED0BZ7r9QymwogQyPMlXOhANC0wYbWNA1nek6NQBHF3ZSo7jA+FH7EhLni7pSJf8KpdUxCiwCxzJIpADfbzxutOIxcSikn9mtL+B4FhVSnZM8IB4XXeucVHExnZpg64YkpEiQiElCDpBq9ldwUiPPNfEa2V6PVgOZD3gcbXjWD4ClH3ciFDAu6feRA/r42A7Xn/W09lmDus7XkSN6CKvi2NxRKeT5wtdADrsBt3Rq3jcxFLXPF6HrYpjGaihJCAtRZBOxplTyYgQHRk6jTWEEdatQjUcs0mXHKQghADYrAdf9ULRkDN2PTgHW/mkuXDXNj14xzX6zlce0F8/cr/uuvlybd82gWerkjFwAUeEfJcKjETBH+PMZaIDW/XQifBr5QkX1foiAsodbCFkRKjhDMVSc3OLmptflvMPeOb0v8l3zy1X6q8/f2/++9lXXbwjbYc8t6Y7YQYctP6vRs7MzOu51w/q0V+/qJ/+5iVeCB7jpdxAw5iUomHejd7jOfjRX72sf/35s7wYPKSZmSX5DA1i8Picdnt3b9V9t1yhb3zmDn3nkfv0ZfCt11+kLZsnudSZVdm63D6j/T/Te/qlg/rRr17Uz3/3kt49eEzLfMEbTE5ogti8S9TN116kr3z6Ln36vht0yZ7tKWeihCKQw0aowPUyi8yilSF5E8mZMLCuacTK469o4IKPCDDqiJD/Ys1RXgy+NN/opZ2X6cMrrtfs9r28GBxkKl9br72wlXCSW8j5rDM3JlZE1TG9tevhPS774wmNWbrmgMiqKjNjQGNzhEYCs1SSGWi6t06yFpYRpTWtmnvsxaUjap0dUxdq3AxFsjnAEN9kgpP7LoGhW4lWFdDl92mJ+nptriD6UHcJVFvBpiVS4XuaoENt+C8NTcv/U5HXtu7RmcktsgWLyZq3ElG8DlxBqCK3Eh4rjEjWuPDZ7H9fsLB55xdX9A7vMd5497BOn52XZY5hL0cp2IuIokUQhQ6ZkqZpNGgqNIOBmkEDGIca5MJ+yDPC3Pxc/v8dhvzY6McExHKr+8RjZpJzGZiQ1bJ/2nroICIQV4BQgTeuoFFzRDNYGq2FnNNaUaxlK0fsjGP7HqpGKe9oozX+ZoACWDcOa/yI35tYnkAeY8sNOS8HwNbI0Hg4F+y2Xpoh1gi93LJ4LKANzvEeCWxsiw1gXYxVCztv5Gd5Z2V1+q+TpXpMlvxfOKSbA6+19yacOTurWWDFLxfYnBGhJtiw0E0M+MI/ocmJChODgQK5aBHBIeDAvslYPZPIvVENkFpYWNY773+kV98+pJNnzvKhYVtrOntfVG46sfABiNaCDZBdD8k5w2zDBgssgLbRUkzp0NROvbhtr97eskMzg0k+oGzjreAcwc2jBOGlrnWldhx6dMXzQRIRakuYEmRCkXlE9OBXrEieEYP6hSccJKWY1I5IRVUGriGrsJXNTQt9xaaqPcayXp2u1ysbKRMXAgYWyfQ44EqhfjKYJmAi9JgrfS3ooD8YZd6DDUxnCdGtGzEtB/XXNbBtY5PO7r1Yh6+7RQdY//fPrujk8TNaXFziABY1qPpTT0cQwZ3g9IiQDGrUhK+XaI1Cvn5abWnGsCqBqnNsC7/9sH/2XrBNH7vnRn3na5/Qd776oO65/Spt2zZNDS0rgDn7J5oJ6IEZPjgaihtw+BZeDB7RD5/YryeeekMHPzzLL5JFgf3Ai4M1KzmaD8VJEfkQcOC9j/SL37+kn/3hZb176LSWRXxyDPlSPFxZ5jsgXwJdn8QvqSv64PAJvfn+EZ3ipeDQp32R2rZQExh6iQ+BxeVlrYCVXzLr3EpHF2IpgYrwL8xbQNTqIJEnTTByKpes9MgSdVNKOqom6dHAsqzSITv435tpiLtz6ybdfevV+uYX79PXPn+n7rrlMu29YIv8I4EvsYgXEcoJaayVSqOpRD+yIQMfgQsB/OBoloujdMkheusxbIWhE42RneT/L+i8Yak1E3iuSfyZobfdwGSjmaXZn/GRcxow9JolDz3qnW7E/wdExlhns0b2n4yXc8phXdB17Dkm5whw6HJb1V+LHue8Oz2Wdb+Y+L8LfUwnXR+L5PT1UviijcxRUFfhfgDMjIHtDSnqrzfYshGMuZlcD+K+sW3GOM9gn4hqVccNDDtFOH9CZ4NzMDPf+2WWc/Gt17T0m19q/rEfafGXT2j5jVfzBVjhZeCQZ4cEzr7C2cTBJgPhJOL4lANBEjGID7islEPQEdLrhylZlSA324KDw6vBsCFKgwyRYEGcgBD+T4WWOIPbGCiagZpBA27yx5xGTdaBK7g6F85Ojl9EwdlJGKh+xFpIkVO1J4Ft/ZJCxYgcoSCnK88riKFfhDL3BttYXFD77rtaePxnOvsP/6i5H/9AS2++opYHfoqSmIDjiwJy3SXy6fwtAh2J3Ytp2Oymi1KdfD+sk5deLlnTg7o2pu4k50P2PJ/uL5SzVmssx/i/vI41EVQndW5tvkYR58o1an3GjW0iNpZn3C5GRGcD7qN1qg3RyGZs3hsadsKRfcf3qMta2fWxzK8xYNtXy3NH21pK/UbnwPkK6A3xcyoDd4e8Nr3KroaeH8e5/zM3FnQcuYyWBnjc8lyalDKMNGsYpNEBqO8+WnqxcS/v8YYy14Wj53VOChxcresWtE2FUT7H8PxYb9OibVundPv1l+pbvHT7zlcf0kN3X8tz02ZN+K8PM/+M4SIcA54uQYtmNNL3QuR9z1yZOAfEPW4U1MAgQ8liHA0W5LPRz9xYafv2rbrzpmv16ftv0bVX7JZ/nG45lzIStsGzn3fPWV4IPv/6YT3GC7+f/Wa/3vbf0lsaStQVnHl+Zh1EcByG3j94So/z0vDRJ16Q/xmdmdll5EU+h1lOcjS6cO823XvrVfrMg7fp1usu1bYtk7mUtVZsQ2o4J9tSdIwXbv4bgj/61Uv6NT/gf/Ahz9t8DxPfS70GWyakG67cq289fI/+j289pL/hReOn7r9eF1+4g1xB+cymaZQN5OUgLCw6RhIpwTTzwTqp/EiAYVqVRyegAKIVIAARcJm1OH5yUS/PTerVXVfq6GXXam7zBaweCbGpMeyh6m1Hg2govccoVLYwIDVbeesR2pxUuU6p7wf0Duq1FUSdGxQOAS+3YCBGBkVWq0oBitpHJiZqZmGqvqW4YwK9Yxh3Ikw9CwOSNaEDnYHsFEfHQMhEIwr1RwS0e3Ry6M7QofyCNBWBPHcSu4nF8JwbFA3iALd8/h+d3KyXtl6gV7fu1onJrbwTYINEw2X/XLoAABAASURBVLUgP3aOpxJQPUASU1YYiGNJlsS94Bd0Q16SrwBHT5zVa28f0cGjJ/keyP63kcPgHBGi2zUBLrFCalA07MGNICLke1I0/y3BmflZLfpHWM+fenJFQ8JMG7aRIhQbGpxHmLGrDrISfYQupuOt6qrJOG99lTJ2PlDn6UH0OI+uXhsrxy2cqwfr/kNYU0PI+0LZMgpDt6gRTmOwtuL88LLeImPMRcmiJZk0tmbaTghNV0QAUkiKiASFJNOigU3bNgE+1VatB+tQ0mVAnd17Nn3hLMcMarWnjro9jx6qli2EfHWJq7QGD0VECgoH+cLios6endE8D7G+uQYDbjQgIuQDfmJiwLlbYWpiUgP4QbDM6EvmIAtrU2vpXsAIGQLfRMdPz+rVA4f19gdHycEHA34tef2hE9jVjjGEx8KNhbcKN2IXPjVVF9QuNcQINXzIUKtfDDZT+oDD1/8p8QfTW7XIi8GicBiPCT3j+M4vt+JBxFGqZUvm1onlVg+8KvFIVIuxN1dJB/C1Uvp3HqnGmlqVE4GmZq1rEZbb2IDSLJBrax00yejo6RDOAqCwHhcYj4oI+Y8Z18MS5moitEhibgxqQlqVmenYSso5FMyDuv1FyDTCPFC51GLlVWJCZy7Yp8M33KK391ym984WnfyID+qFBSnjeDBU1hSXXW7eZ+aThiCV0geicXFg88W0pCxbUkSogeGqC4ZONWVZe3Zt0Z28rPr0A7foSw/dpL/64p362y9/TA/ee5128YtkECfUSBpIExOKZqLSyIomNDvX5r+B8qNfvqgn/vAah/1pFb7cRYSaplHfGuI0yMz7bw/6H4ZdWFjixfdS2vsLXuGXnvC6sfhDv8wTF40JFya/yAtyP1gt8vCA2poOipb5Mn16bkGnzvjDYJEthR/+LV+2C7hQTwsmEZeH+wzeMUUu11PgxRXCS4Gg8YAuyzVNDREQ7mDPBTPZrtIoEISYbzSKCECiEAVx9/KL98fuvUnffORBffEzt+mm6/ZpJw9xmMktsFLPKBBVcD25h5B4skQmQ/CLXijNQworRGPTwkLQmU/KCVCQIxl1+xlGAoiIUERASXWUMmwpstiy3DsNFViAOnvBDJsCJN8Nya+T5Vr3sh47FhCOC9RkzlbjduESkUq9vlpoTbPekELHNyTTDeTpqI3ROr1z9DBycEwDgn6OxusBdXbXY6hMkfeZbb3HHdvzcdqENAoFOK8dWOas1GqLsIVk1IPcEBcLoCGV0PFyzR04Pyaj3tXnBa+AJn3B7tYbIkJ0IOT7OiK0UbPYGucxELQzcxSTofxTGBFxa0nptDpr12tf1MpG7QHRQ8HegKh29GkLroLVsfRO+GSezmZcHhGoAidqQJ+5wa4j60fl+NEIOwMCiSPLUqlyqg0/zBRBrOUltR99qJX9z/KC6yeae+wxLT/1B+ngewoeXFvOrRXOKH+mthxqLWeUaUJwdBRiSFlnjZyja8t8HgzCDk2SYEEEhRbT3FO+VgP4AfVEhPzwPBg0GgxE8FbDhjp3XqDJG2/U9K23qFx4oYaTU4oYaBCNBk2jxjEpCkuc6Hx0MNJRMNbeazNzLp0ppqWIUCOaGeolsdLTX+yJxfHOfJXrWXg56C/IDT8MxbFjWv7DU5r7n/+i+X/9rpaefkrtyePKEMQMO3LWZTLCJ3ZS0+gbICK6XAKjDNECWglyY27pm4ERYJYkix9hWwuQZ+/o3scYeUpt2wOyAAqBRoCAkDKMJU8rpSBYB9aRYL7OdaKiIUcfEdBjvcs9ksDbIqGzrXFGFklEhCKi0oyNgj8Q+Hsd7GNAMuoRodF6Qkf0dVIl9eo8LSLWaMrY9eo1EbEmfzpQi21dh2HDumyD8TnpkdseVfbUk0NARMhYbuO0+fNA+ltne/AavpNlvj5vj3ud2AHI+vkQIjuVyFCHFOVQ2NcF+8qoqm04SqzVNi6zTQLXZtViREWEImIN38ClBLmxAdHa3gnHU9mAWTFtRiuAiFgT3zY9oEYnIFQbkjGyyhiRuaYGDJdnwqapRtddvkePfOp2/e1XHtSnPnaDLtq3RRNNy/1CHNaXwHQ7BU9cltl7FTjG0Fc+IqCjMoxe6sKaC1EeUamXIhAoFBFs8iCXuhbJO+08z6WHPjqV/3fVszOc921VCRN/tgVGp8/M6ZlXPtCjPCM//qv9euvtw/lffWVAzv8AGqpWWcGN2ini4JGT+vnvX9Zjv3xOL79xSHNz/v4n9fPwd8ud2zbL/0b31s0TNRSuXYGKCPkzxS9h/rD/XT365H795uk3dOjYLJkGCj/HR2j75kndct0l+tpn79HXP3Or7r3lIl68XqmvQT90z9Ws83Zy+oqEFOAYSArlGSZahCIMjYKLFoiUA/sC7JKKGqShCNYGyjIzXh/TuKXFyuJQH55Z0ktlWm9ceJVO7rtSi5u2qWgAiLoFJkg0YGhIAS0xU5CYvL6gplEGtnKxTp60FTiZhrRp+kO7FwsgIrABk4WRmIymuTRJyYUDtgdVWfqwNiNBFQt5RI2Xo+tJVTXkG4nyOd9KF4M4InJNtKYVQtlIytELCFHUNXxqpYHea54Vp9KSyIghlMI0uQYCiaRQy7U9NrFJL/Iy8MVt+3Rs01atBC+bsaw5qqVcI364yPJAH2YAi12DQbSW9Wx5zhmyx/1O4ywvuN85dExvv/8h707m8/wIotgPczoR6YgoniimHT+kpgmgEQhoNGgA9kZjDKDUkFxzc3OaW5jTkOepEhJl0SsRUBZEQAHJam2LnkUfAUcXuAF6lXGWZqIDqrWZPKSLusYaMFEV/A0RaDuZLeAU/PEViwiL4ASEIoK5SiEliLY+rywwoHOec6CTe6+aTCCuDMmsG3o5SZtQVG2H1jCWAc7tyVuXtCdnpvdNmusJth6Xjuq8qgCZ+zhja8vOA32hG+Ybj9P7byBzDIuNe7O/GK+tz38jaXZmTmdnZ7SyslI3aDRcwEYDnribZqAJXgJOTE6AJ9QMkLNx6WrG1irIX/qTBlynV+SXIO9+cEyvvHVQHx0/q+WVbv24IW1f8uEKZ6JVTa2vv/Al5Xm7YdRwQUxDOkGaRn6QFGqZGUzp7c279OqWPToytUWLjf/WFj4cOoUH9xK4587Dv6MzTIGn18iV8eh6Kq4ae+PWRbAGpwxgDFhjA5M9YEa3RpRIrQUQLcyC1/eSgtJpKR0+gL6XJHJ9TAJ0ZIFHuMQKkDUpKjRKUNV1dMlTERm9xrAaijk5r0HYVqy0dtgmBmrZe3PT23Tk2mv1+sWX6a156djxWS1wkPmaRmHd8RXh7OM46hvxk7QCvWynrvkiQRZkwbWXgc1WHI87W0Fc40aELpJaHii26YG7r9eXP3u3Pn7XNbrioq266pIL9IVP3KL/xzc/oS99+s789wAnJxvcQ64/mEMMJoRALbELLwZn5ofaz6+gP/zlC3ry96/r0NGzHMitIoQPpupaKXkNp6YmdeWle/TgXdfr7hsu4wVZI63M80y0RFlDFQ5zlaHybwxC+4NletNAF/Cr7CbuKSZAbj5K25KB5+cW8997OcyvT4vziynzdfZ6Ok4hlvJ+KTU2c4dQQicPe3W0yR6cwYCx01axBelQWY9eXtuYLgoxVU1yz1956V597uO366+//KA+99ANuuayC7RlUyP/QptGdiCW94p9vGawhCrWAHA9CdcXgbTaQESQLxXMz0Fsl2BHAFkokIwDbNe9Vh2ZyDxeSZ9vSBvink8/ktvGMBL8J4mNfJmvgAjPZ228iFWZ57AGHMuAS8S5dojXdtv2kOvLkmPhuYP+U911bOzgOnrY2MLS81v0kW1hy7VQunn2Vqn1nJLYYOjsU2O7HlJw7uC4q+vR1WDhuaa+ZGukRd63hrqua5Q9M15PL+uw55bQ82DXUoy5oayDpAeZNIKajXslJRpr9hxjO9KW1acTjKPuDLIouqH4C+bMaQ3fel2Lv3pS8z/8geYf/5lWXnhB5ehRlSXOuuGyVpaX1a7Uc6w4jtPjW3w+OVbyUkQAhbOzaFQHJKcI52tIdI1aw05FCR8RqADWooEfhBQcVC18wuQmlT0Xa/Kue7Tj29/U9r/7tiY+dr+WLr5EC5um84Vhy2dGRKgBC1zYDy5VIhhpXHcknQw1UmGxxCAa1xcVRSVNatk8Aj2xRmeg591KLdhfIlpeDha+SGjmjIYvv6KF7/9Qc//wD5r/yaNaeuNVtXMzxCEwcbS+1QLXSMkmypJ6l7C6uBRE1AhbEooKRRY0JXkGbJNmoCPIMIn/swOhRi59rCooyqmMGXh5rFsjT8bSDuBLR/7fQn2y/yDIWHnU23Os2Z/xH1mN24zTzgnf2432hOUd/EdzXK83772a7qxR4rEh9fDGoNqpoRLrRvsbxsT2M2xU65iZNJqUzttKZ2TTfC5IS0srdGqtKcEMwMqrYN+DY8D+2e51Mawx6gNYaBpsVOR7A+gCF8u9Tgkw2fsqkjlnsCsRkNsOlBUbo2EOpgwOGeQLM0BEwCnPhImBdMWFO/TZ+2/S333lAZ5Rb+XZdLemplDY0eC43LtGGxwBFhOV7kkY5YGQBIO4lJF41RC2t4UcdQd3Hurzfwb522df1T89+jv95tkDOnl6wY+cDsZZONSZM/N6+qX39L2fPa/HnnxWb75zSP7PKDGgDwGf/0NsffgNJZ53RQFLy0XvHDqpx3//kn78q+f18oHDmpldUktuT7Vl8DnlmnwtDeLstG9DXUOeZQ8fO6tfPfuuvvfz5/XkH1/XEfghL1EiJjWICW2fntYd112mr3/uPn39s3fp+iv3sJ6N9uyc1sduu0Jf5nvAx+68Wnv28GKQZ1lxNSKhkWSIDoP6Hsi6NasiGDrSyjKapnwoOjrXbJm4HovLrT6YGeql2K53LrpKZ/h8WhrwOUXeArBKfDoWHOkg8yJYQVeqiNERAQdFaNQLA7uIgPVeNDaJkXvHBjZIz+1hkQ3tS3yzI0hlekaOvaLjcFMnr/eCCOA4pZPCdlSgqj1Y5WBvVDv1eu+9nLN9cgVUZLqom5oCPiIqRhvJS00xOB7XL4QeAeOKBvILwZe2XqCXtu/S0cmtWmKftOha0WzmavjOJzDpeyGY3KmHNI6K2apkRsBebJdXNByuaInnnSPHTuv1tw+xH0/zDLSCs+2x85U1SpYaO9oGEQ4aigieRQZAI+/zhn3ZhOlGA965uK7FhUXNzs7K/+VY4Z7AS30LCAOIPkoA/Z/tRKEWtixz7H2RQdYRgl5cEPg/1YnLRKVRoJ5wvQbV5tiGyv2F4zoz5+pFxHL0BFJyBdT0ushqQrIDSLRQ/eMbELZ2gpjoNCbHIEMLtwqiBbC+d2a5ssRLlgu54WK6nt7fscwbOpl9O7KmxSbVYMsrqtM0HRGdHRjaNushEFhlzN0pg2tb9N8SnDnLG2ne6lB80zSqGzQ0GDQaTA40MTExgmYQcotumSsnGlWTwPepuFQQAAAQAElEQVQ5THbfTKfOzulVXgi++d4RzS0uS9gUbi7l2gzVgsVNFKyZsnHUEMpkiD+m824WHECCwg5u4fLDpBR7yyFX2kbzHLz+Pww9t22PDvLrzDwvfobUSiS5pV9TuUBAOUSC6DrvDinHSRF0ysK6KGk8wNYasCA35owtDFr539yAtIeEoKArniO0qDWFovUBPJ+0DkUECiDtTELTKwthvf0MqJ3T8VtUXmuBDVXdyH8iLKTGKrTaFal1UNZR5G69eMQr0O4RXAO8hXUTDSLvNccJNegiBjq7aYc+vPI6Hbj0Or22tEmHj89pZm5BKwoNecEmmj1BSOwr4Yp/UcdJUBGhIIdEjsSF2lLD0Cj4o15HXvEQoGZCEaFBrGj3jk16gJdy3/j8fXr4oVt09aW7NDEYaIq9e/GebTx83aj/5zce0re+cLduun6ftmxhVVjzthkQdlJNxuIlp0Ki7tN8kD/76mH94Jf79bPfva4PjpzR8vIQu0iwWb/ufvC9iByfvP8G/dXDd+njt12qXVsbbq1lPjiWWTcsyeV9usKX54lB0ZWX7dWNV10s/2e4wZVwVtGGXMBjp+b1xrvHdOjDExoukdOb0S8CgbxGftAyzYeS91TeR1w70y17LGPB13uplfUpKyRAjkAlrzt1GVNhg0pgimZ+kq93RMOHbgGWtWVK1LtPj3zmTl4I3q9P3Xu1rrxoi6b51TvSd3x0IoQpYqhdoEyBRmYK+Qpz97owbbmFFUmEcltSWERYshZYT9faCyNCEdGzOT/Psaukynu9zexfpevGolSPSUd8rhUKx1kPiPueeW3bA4pRDGiK81jBNlDWg0bdvCEF5IoYcSnqY1hqqMKxkbiuYyQpI6oS8GV9TDSONQL0EeakiEjQRg2dxcFgAHW9qP4xu1ZjyThQLvc71tQlVVuPEYzjIFrPQ466A8BgXb3HbLwOBtSps02uH7kKG8+6BKpNuQ07cFjMOs6eBthE1gAYeQ9ncFSOkfcectMW2dxgWq4tiY2HiFB0qlUcVVaiu4fI63ph6Z21qo1qK+aIJXBEMErcbrIbFKUFbIBLyhrXWxUS9nLjuaA9dFDDp5/S8o9/pAVeCC7++ldq33pTOnNC7fI8PyIuacgPicXnEuvpl2D+Mlg4a3ybhePkUNQoiW7UCDcNmj6n3EINfKPaAstBqMqQD5pGEaEh3wpWpviSte8iTd11p7Y88kVt+fbfaPDVv1I88nVNf/uvtPmRR1TuukvzF16ixanNGvrzg3M/gMK5TyA669AvjFPmOoepBFYIDO8JeZ3QwyGTjFNvOTEKq8qpK3EWF9ajsA6Fc7+s8NzDi8FYmFf77jtaeuIXmv/vf6/5f/oHLf7+txp+eETF/1wEc1Pf8A3iCOzwEc7WK0OVdfZQMgigJMXoj9yCwbWDChqQelREw089wErj64FF+ls6BoizJmyrVLRq6FAw2U1HWJ4sK1TxaOx1PXZQw8iApRyjW9bCMCYakZSkei8jcjwgIhQRCIhD3NR3uBZjnSFNRoPtRsw40cUa9+jz2sx+5k2P25g3jOusH0EX1zaG3s70+SBzMZfUGwMRjpiSHCrHSE/BRgN+LNyqZn2MNXzkekZE2mcNUK7X0K9pkfUAHXXt9imVHI3oV0UwI8U4sYF8Xc19HXUeJctwXG5VAuFP70tCcE63elyY8chhuaHXOabpHteYnQXz81lmfQL+qgaMBTDXyK3BZd+uLfrEPdfpv371AX3zc3fqxmv3aeuWgZoYMo0WsxafAi7y831RI5Ejw5bGZM6ztYB4oiXi2Q1S4SRYtD6HLIAuPk/UcqS0KUl75K2CH7+Dlxtn9cs/vqJ//umf9Oun39KxYzNaWmp1/NSi/vji+/lC8Ce/ekEH3j2iheGQGJwV4GZIBJ9vPJsWMAmknibJIvoDh47psd+8oEf9QhF//83ElvtZro85gKisdHMnNH2Z59xDR8/oiafe1r/+bL9+RU1Hjs1qqAEVd8CZfsG2ad1645V68N6bdO2VezQ5NSne2RCv0Z5d2/Wpu67SNz51sx66+ypdtGezJhrhL4k1ijBGgKRlw1AKNVA+YqtAPG62RphzPeg2sEdacbYWBwHsy3LSbSTNs3YH54uem96nNy+5Xid27NPiYAo94fDzdW2pwc8QsFSAPINE0gHbd1ZGFOIOltJAtIKV05HfsqwUPgI53eGKFQnYuyOMQEkXq2SRzCcxNqAPNagaRmVzrUn0Q1u6CJE2jda1ssoTLhmLCjXUhUBEDDGPXi+ZCvn7lVQU6lrWCFck63gEUINvwVdloCEv/05ObtHLW/boxa0X6ujUBVpseEYoE2oCJ7kFvj0OiPAWBJOpFFni61uS8BDybZNQxONNqyF7foXnntO8KH/93Q/15nsfanZuqV4b2wCi7gzqwXVn7Bqv4Zr7rKgQiqYBQg1y03W1Gy2TY25+XgsLC+QtihDAoLFGXNVilRobderRGmNzDt3ZGNkvqrdZJYmPgCKBPEI4NhAmgYwJLwN87SXtU4fAngbItZ0gQXyMV+Wja4TIMYECZPymQbhxjyDYxqqRNL1DwWzECJYSB6OybVCmAwdKIGuziYtG5M5UlSLrEYAk+8iUNdq4jcVI0/ShNLC9vHgJ67xTh6zHTt7Txo7lzAbMJOKZjvCo2vrcFhmqlOTMhiA+dP0m+szMWflvMzWDRrkpuQADTs4B/CQ/bU0AUxMT8svBphmweRuX45R9xMp3HPcpOaQlfi15/9BxvfzmQR09dkZDPhxyE1BXy11W8jihkPTjOENeMpLkG57bEY31pbvhbIMoCB+RNzOSLmRgE9ChMxOb9drW3Xpx+wUcDFs1bCb5GOFWC2mAH94Kh2EofR3krvKCxlCRqdyYqbcF8uxUaiV0IY4DdiwSmVVadzqY7JkeymLQOb30ecB05mOTGtljS4CWNcp5e/0cyIa9zEa9i3Wm0Zm0qvCiqeCXNH70tOgSKSJYR1cOhk5lh5tkGi1PTOnYJdfqnStu1mvaocMnljQzs8iDRVGrAdkGcjzf9E36FnicQSghAug6+gIoavRKV30R1zPNGtSNGFTSbqCmafiA366P33Nj/kL46ftv1KX7tmtyEDbDVplz93ZeGt52uf7LV+7Td778Md19y2Xavm0y/UV88VAR0aStv9sOhyG/GHzmtQ/zl8mf/uZVvX3olJZ4SRdBbIUE5PMMw4B8l/LL78MP3ai/+eI9+uSdV2nXjkmJlcAs620hvBZXXrhLn7jrRt1+zUXazts2R/L6E5ZfhHgh+P5xvfjWYR0/fka40Iscxw9PhX3qNU2a2MXFkr84QOratPUVgJBtGejIbZPC8aHIeTFYFboguIjQIIb5wvXuW67W1x++V9/8/F267/bLtXfXdK6xinDFARwKMwAdko4O2nJiJYXQ1xZzWVzg0wgcwSAhTq3cAs54VZLWmTZQRIQiAmq1R8SqbOQI4fmD7JwkQ64brhH2gbAetFEPhBGhMO7A5gldLMfr9ZjUjq4SG4+27zURkfF7XuYB44SRohLObSoijDropXWtqrB42rkdrDUkY6V9xyBiPJYNOhibRwQ2hk5lVNbwmcHihOpaZXimbDRUZVfsqtbWCei9rrbvtYmdrwcr/5fBWaqz40Z4NL8ql3oZFProeFsY1DWfVDGilVYRSDqASpnMa7WN5CKCdUBAy5j5++IZBS5+EHZO8wZEdGu6JbRxAmIbGnUYshrB05NOnAqpRuGTZXFe7fGjGr76olZ+8bjm//17mv/pT7W8/3kVv7xamFXLw2rLy66Wl12tzyHOnzLkSyIf/N1uIz7RKTJ5grv2fPmImKlJZGyQyw1sfX7wcBQrDYoazuUGOhScRw0wkNvygM+Y3bs1edsd2vyFL2vL3/2ttv7v/5s2PfIVxQ23Kq66QdOf+YK2/91/0Y6//S/a8qVHNLjtdmnPXmlimtoGGWtA/ELtjilyFOolnQwYiSsi4xIgei/POTEPjmGJMxiV6rKjIUbyFljn9fG6eH34ohxesxPHtPzCC5r7/r/r7N//fzXz/X/T0v5nNDz2kQpr67zRxelSZ0jTPWRC15CafugERkBQuOMEdN7zHc4YOYg5roLWN/wtSjcTI+tkKMEa5WXTqDnwiEkiopeBoe01DmnEgFagtR37tYKNOV87x9QG9hHnRuZKZSAvs2HEJLHx4BypcbxxSGE3ECztwJ2kos4+gloMVZpj2iclyu/0tgEiospEG4sZsBt1yyM8Vq1je118KS21KsJU1Y/GXkYOaxOQ2TfEH2jbdkgRYRbAgu7tDjPqhJEtbJYYTe5rDF2TrBCaxKlkqB1pJRitjghFdIDsnO5kQJYRaA0gd8S5Py3qwfIe0seMDY3HoNf12CrTxpTDTJiRBTBQ8FLkH24NGQpcgQpAnGdSRLX0uHPrtO655Sr5f7Lx11+8T3ffeqUu2D7N2VSyZjXVnlFSSEAgNCUwrGprQexoYvs+N0IgX3Pj8TPKx10gzOnmAMP5xIhr6OiJOT3xh1f13Z8+rd+88C4vPE7xQvADff+J/Xr8dy/q/YPH1PKM7DOlni3U2g6pdyjxQjAAlZVKgwMowMLysg4ePaED7/Bd8MQZLfFd0PugFXVnfuZgXKgE8AuRD46e1S+feVvfe+IF/e7pAzp+fE6KCYkf71UaifNbTHKZH+1PnJ7XiVOzWoC2rKBv0UUTunjfNn2KF4Lf+NQteuD2q3hRuEUNcgIogtWguxa59WtiHEWoLPVqS8Vky1zB1oPsDqoqrFssiwUtA4s9v7ikA0uhZ7bu0wcXXqGZzRfIP0gFttHbSnDasEUvhci4kaNcb6Vs0FMYwdaxKxe+K64KqLvq7WOwQVWZ8r40Lny4lZGjJdWritDgSrdi1RkumBNXRjmhzkVds30VlVSnuKsnfTraU4Rkjsq19lyDuIGX62tqEfIzw0DsO3TLvPw7ObVVr27do5e37dPRTTu0ok0S+6UJECCICDKxN0wLGVsEpZhDYaBzzSwLK1vLDKjJada1tHyuGxYWl/X+kZN6+YD/tuAZXuJx0W0Owlzy5jBofQv5++sqwGMXTSOqUzBAMv9WC7wUnJ+b1QovyPs1Ec11GALaAMpumUswpMCFwNAry+g4oHP6KM64wTi9ziNi5OEsCXVYZ6hVO2tcSw/me/B17+lVHIoAEASwvkdUqcfVmKHA0HvFMU2zpEjGeqQJggD6qpM2D3SBof7yPuZTMn6RUcRq4EAQckMHCnjQxp3Fr1Y61woF3TtTqw1JlysQGkBrOhbwdfS0SWGETPKm9l9PPTMzo3k2XuFOaHhB0uSNE+o3rF8I+n8wMjExoQEP400zUJeWTSsamUkR4hJw19T7oXCkSGdn5vXq24f1Bm/SZxaWqn3BGK9RIbCtb0RkkC7MkYBeUJIusMrE5HEMwGxRyCcHo9xa+CFwlheDb2zdxQGxQx9NbeKACE14jlQWJGc3GAAAEABJREFU+NKzBMcwtDgbBNMAsPQCuJe0zRvOjuqzoYdv4BubAQXaXXgUeMEEIDfiOoZJ12xsXUTIJr2uwCNRto7oKrCZIhCSV/JaQItm5ITWmeZu8HzatOv01MQlgqnd5oSg2wFZCly5FEzIrIEs4muYvC7LMamzuy/SoSuu02uTO/UuvyLOcp29nwgvlpd4LS91C0Fq3Doq1RlYqw0r7AMxCbUKJTqbBhkdA/xNNGpBW7fwQHXH9fr6Fx/QZx+4WRfv3Z7e3mQNlhGSweu2efOkbrv+Yn3z4bv1d4/cr/vuuIIXd1M8WrBT2HuiRTBL1qplAi3JT51d1nOvHdR3f/asHnvyRb313gnNL6wIK2FqD7UUz+eDgj8X7uEXSV5M/vXn7tb9t16mHdumRBi1bcjrduXFe/XFB+7Q5+67XldfegG/Zg6Eey7K0tKK3uXF459eei9foM8tLKsZMEkJf6nmy8oke1Gnsm5H8FVGTG9dkELeW9aIZoxETRNZh2jmHbNkDI10EYFNgeeF4K6tuu/2m/S1hx/Qlz9zl+64/hJdsHVS/iAu5AlJFchgQoLviE7UcZ08wLbJGUCzkiwQo/qGm1y7LU372skt52uJ0s+julbQGTo2UUSAsUcH4RUzGuFkRgN2ptOFjB1rkUmDMp4lY+DYhjHRRqT9Dakbj2Pa/saGNJBcRg/aqNmng1Hczs7ijkyUegcbcSlJbnywiWFc1tNe2429eouKz7GxwOBVNz6nuJKOjh8562RXhzF722hsjVaNoDp5poAddftbZ+iERdFRkvexuhYKacxOGzZsRnLTgH3YwyMxRAEylnXQWMkAmd1l2cZggXGx7bjRGM2OlAMUznO52aHTm6x3kxVjlJN43dOnhcKyqTY5ct+P33eWlZVFtadOqH37Da38/jea/8H3NfuDf9f8b3+n5QMH1J45rbKypJaH05WVoVrA50DLF8IEcmbMVpTbFShxO0MXQDSQp0o1MkZC0XB0040i/yAUB5E7Z1EAjZpBiKNUS5u2SFddo82f+qy2/vXfaDMv/Sa/9HU1d94v7btQmhwoeFZpduzR4ObbtfnhL2r7t7+j7X/7HU1//mE111wlbZrOz6f8nJAyZzTqmle8KOtjCAXlFMBYytVkji1UyzqyuOlnr0DuJS/orFLOmyyJqZ81ss5nd7s4p5WD78n/WfbMP/2Dzv73/6a5xx/L/xHJite6dTByOj8ZSg0IRSeOKEnUBzfqVVRQAS7EGtsAdMwLgND+oEbEp0NmNxl4B/KCJCEHmHU9ep5Y3fR6yXmxa3C4kQG+I7onbNTT63BEKCLWSaXSx9lA1xtHROe7WkH1q7zHHnof47Tp41sApAzsHjnkaGoEjjViIMyvsaIex7Ec9Zq+xm5cg88aFsYxWAAo+vo6EWXPJAzrA9veMQG0abrR0OtC7I6ewTDCEgj2DFdBgnctWCn53jZgbZPYdGorkSMeriXp8wy93tiA2Vg4R0fiPibN/DnUhB1pK9e5BlJYB0cwVG51tMxgSYZioHKzHSDoqCxojPXS9KomGZTc05s3DXTzdfXZ9G8eeVAP3HWdLty9QxOcYxJ3KAdTA/S+asjYSDyCSUEHMlePVZv3RXQGPjdtz4kii+RGbqM8s0z4vAGXYdFHR0/r18++ru/94nn96MmX9eiTz+sXT73KC5BTamMgDSakEliDcmxV0t8ZhuLDQeIHEIRq+XwovCjcyjP4TddcqjtvukYX79utTRPEsW8No8AuOp/F5RV9cPSMfvXsO1nDUy+8qZNn5iXnzgmwdhJUyMec/323P734th594lk9/dL7Oj1bn58nByGJ2hj37N6mj/OD/Zc/eYvuveVKnv+3eikVmEQwYCNxbnbYosyCqoGJgEDv0SapGycQdNsSabUKBP4vgGZ4MfjmYuiFHft0eO8lmpvapsJc0ir9gipDRaGIwF/wFZJBU7EqRVwMERXlAtgFUjS2hgTv6y83aNvYxSZm5RxmgJD/2LCDAHtvGJukkgLfdgECe8RKhIwQqs9SXrvQ2kY1zkWMFuh1aeULZ1BwHYISiYRtyA26s/dzT2CTMyefySbE53cgCthGwVqemtikV7fs0P5tu3R4ersWB1PyPy0S1O6IYr82qn8UKZHnFDCGlESGTNKpXEUy3RC+WeQ9DhB3yIvtE6dn9dqBw3rr/SOamav/5BPTkH0Ndi0OBpHYykYyGvAdz9/zmoa6DNznYdwBVlrmZbr/XcHFJZ7P8h4rrJXWtZJ8HZMUU6kEo68MM0uqx11JyM7t4769luXryTWxR8IRMV5FJ9wwYKcD5bqA1/Za9SjZeMHj9FqnjhurocvNknc6BA5tSEkXzC6oMl9EiF7VOXooqrdopdX5mUsYORTYgi1LHUBuBUSdHpGUdFI2qBYp0zktArseztGOCVxPIZwx9sVgNdiohxFru16In2sa8sv17Ny8ZmZ4C80Dfr8Zg43ZcNdV7M060ICH7MFgoLp5qVGNgj8OWS9oQHbAp4/zrvDhcvjoKb3CW/RD/p9PcANFYOP8ubm5sei+NkiZDCH6bhvbAo1l5rs5FIzpcvrCG3/TJXjwhnAsL7DNV5pGJya26OWtF+ilbdt1Ymqa23kgBtlGbhhGBKEyS8rNGRrkCeQNbCM8QmCd/i7EtOXQBQjzxHSgYrnNDSE0AYgWAB27pMA1HjJ6hKUWhkyaQlx7GCGhR4S8Ry2BICVCJlevR4GyiAXGwGPLIWYLWDrrhZMjwGQPrmnDOmYtxBattw/oQL+iSZ3mg+1dXgi+sm2P3p4LnT67qKH/rr5ExApy62JkPBHBnfgZE9omSXdeBSa4ZqF6LSpu0EaCPKJXwzXkuu/YvlW33XSt7rvjWl3CL4FW9SlFa0KyDFKlLZqabHTN5bv05U/dqv/tkXv08Xuu1L49m7DhIYaHkVy3kFr25goPJcvcH6dnF/U8Lwb/9WfP8XC0XwfeP65l9nUEhnRRk+v2B7/x3l3b9In7btC3Pnun7rjhIm3ZHBn/qkt26yufvkPf/Nwduu3affk3FcMFEqfeJ2fl/6vaUy+8pUNHjsuxGuZpTEWqwALlVW1hAaSFawoD1bLMVWbnAkdpHmXsJXW5PVhYY0NZKMlrRTkaNNK+XTv04N036Sufu0efffB63XD1Lm2ZHsjrGHbEBhdlbJwsUul2Y1Rx6tQ1ZEkZY5+0B+LgpqyX0SIh8ExN29xY9jEkU4dCUkPlunHkIFxCIfEBWhKLZl4jTrQCuAdS6s8cyIhtqSE8AAUdGii69QbI7KYNyTBgy1i75YZeBnZMg+MloPdcksYrMTLI7F5z2xtS4IE4RvYzNlhkX9OSqbqyyaN0yHF7y/uY1RoJdowa2VUn1kcJotknwiOMu22Me7DKeoNl47xlQL+eESjdAZsanLsH8wbzEWNGCLNmZI4Fu9q7emxtkCvHTrTqA2FZQqUjOktwRKVlvWmAzpLiTWzXwgIJQQegsY6VlA6rFkXeX1UcEYoAFJKBmL5c5sY9rAv0eMrNZrilxNg+hkCZz9fgalOEkdzSLgcpMArOkMZOvQlfxoZnT6t9/12tPPesln7+uOa///38twOXX3xZ5fhHKkvzKrwQHPKA2nLWF77ktZyprtVrkbuMInwcgVQ4QwmvbD1RrDEgzXqCKoKapJAbhwGUx4bDqMHGctMRjVbgF7fvULnjLk1/41ua/rv/qqmvflOD+x9Uc5lf9G0mSKvg3BbPGmqHigl+xNh7sZrb7tTUF76i6b/5jqa+5r81eIPKZuypzZ95pOOckIw9F1JJDP5C0p+dnmedcsgNV+o3xSq0YAtAsto8hKfci31dTFvlHHjxxaZVc/aMyiuvavGxH2v27/+75v7HP2r5V7/Q8J23NDx7lrVcydoyGevKBxSRpYhQSIBHndMCjbv6IoxTYI0Bl9IBaH0PBJH7BSK7r5er7rFpz6QGqfY2NGWd6Q4QReCXi2B75KZBMu4BG0yzSkEbzBsn2H4MHMnXxaKIUEAYQP9Bt6dNOmxEDeEI4KwJtcURATXW0a+TKCIS0grafushUrl2SBvirZHiTzDZPsKjktYYnVLzQERyLLij6TwNHV0GW5DTXhGhMG+AtroHi0yP9Ga6AJha3YEtIuNwhdOC8KmzS0+ngaUh2R+kbJ3BiE9hHXxtEypb55jO66wtG7NJn4zrCnDrdR22tyELscz+BugINAbo9b1GC/lP3SNV4rFwf3G7CKXSPSAhiiByVbo6zEpI62oVDk0/m1512R598eO36q8feUCfeuAmXXLRBZrkmZUQigjlORU+uR0AaIhHTgnCBxc4FBK2RQJBm1BtvlNrGUVt6RRGpqlBgF8ICt5Pk8eOndLv/vSy/u3xP+gXv39J/i++2paYMSAgmNG2wq9+FnCytXgC4jNGGqJagRpqM8+Ot153Gc+T9+vhT92ta6/Yo+mpgXy2N9TdEC6wbIjllyB+IfjLp3khyA/yTz3LC8FTc/JUi7DifPfnC8GpgJz4+pnc/+7gL//0GvU+o+ffOKRZfsCfGDR4SCv+zIK6aO82ffLuq/QVXgzedfOl+cM97sSRIqCKJObPqMIfJCYrWNcLTCMt2Na1rAKHCGS9GSbZ/XF0cqnoRW3RcxdcpCM7L+Sl1WZmPEi9vZ0vMUGMrXAc0yH/ESMc8UWLDpBAeWQtrLM/LAg502EedU4Ff4vsKUUYG5StYaxckUyA7Nr7implgXUSn0klzSrLWJCh95qI5v2aBtSEKl0dK+8RZJjUjmsqwVkDxrZJGhkhq10Gg/RGYM9YFeCiCZ0dTOut6R16acsuHdq0XfODKbXB2jJHwhEiFAEohIuCDbemhAhVWXcVrDTYvoRqA7sbLCCwt/oc++z9w8f1uv8Lr5NnNGR/9vPxfL0e4ThAhB2lXBvu2QaY4HveADDdUFfFjXrcck/MzS1obm6Ox5qhHKMwoxopM0EGQEFZs0nokU2kDyOKSIiIlPXm41ECC3fnMJiWgj/CrMb1GLAGUO0OhqJgafkaKKXaMI4oalAHoUDj3uHOKDnieg1TBJ33l/1sDqQcPN4tc+0VUzZK7ydQ1zNyDgh6DLmmhyJijWTEjDZFJ+ntKLCTSL0rVXgCokX0Qpiuu9CO1MhHY80xDWMib6zKrsYjTRV57OwjVvUWJ3SGqWGIYCCxD/HFpWXNzM5oNv+WYGGjhiIMDbhuygleBk5OTmowqHzToHPg8CB1SKOGgBBS27CJF3XgvQ/l/97+LC9XSreOhU3ujV6orajtXHH0JrbQJFDgA7ABpkbKtUgb1wFgl/kyNowNU9DwwRda0YAXg9v0ytbdem3bDp2c5MVgTFE38yFig63DQTJ/AQHpzA6UJIOwt1zZKlX1uKtJKXwqwNS8GjNkmzTpBvMRAddDUeAjIMKyYlI5JVv1wVKXKrlCVNn94K4uAki2qF9eiONwBqR9j2rUjUgxo6sXRISypbAgLgoMWSoAABAASURBVBpEo2Ez0Kmtu/TOFdfrhV2X6PX5RsdmFvIQLHbwSQ5ucG9cvIUGZEbhlYKoZhjBB3GdzuaCl0JGEZGkWUOxUG5e7YAD49sMBrzsm5Bz4mFTmQlTzmUbIIIVhh9geMmF2/X5B2/Sf/3yvfrsAzfo0ou2aWKiPsCIUz5yfw4hV5hbyz5e4sX2Ef3gyf167Ncv6Y33jmtpuVXDVSCsnEp9Q7B373Z99mM36RufuV333HiRbr1qFw8hd+hbn7uTX0kv1AU72H/cRw0+fpl47NSsnnntkPxA8+o7B+VfSRv0ysBFbpRkJN8ufiAqECX3RSvKqLo0hbfAtIHFjqodjRGrkoiOxs7xBsTdt2e7Hrr7Zn31s/foU/dfp2su26npAdW6CJCyLtaTPE4hWo3CSLywHowajbttwVFLLVaYBqoEHd2xLLIrrKOALAH9h93eBZ9QBGD74mEcAsZAVnSeL4JqjxiR2XMBHUbnyv8zEmra0NzyvI5j2vX8mIrK4SjIflCjjqinrar3UydZE2/MEHUEfA/w7l4Xg+mNIAKfdYpekmuY+lB0NmVEaYxStojeyuw4bX5jiAhFxMbKMem4Renk4269rFMlilj1iggFUgNow85tI8zU2zhmT6dDKpEkPkcrO6bKJqpXFzTW8UHHaFONBgtgUClbd43NO95IlnJLiY2PWYP14R9C5mY1PHRIKy++oIVfPqn5Hz6qucd+oqWnn1Y5fDD/z8J+GdgOlzVcWeFMHMqf3cogrfwc4egJKUuKysjQ5+N+h+RkKRXYnLayDCs6HN1OqCTO6DATUkA34fOjaGXzVg1uv1Obv/F1TX3z2xo89EnFFVcp/HKvwZg8gZ99DAU/jnNyEmfztGLfRfm3CTd9nReKj3xZcf0Naqc344FeEuaSQm4NTKVcJVAZVK6FtYRSQQi0Qo9fAAL6ZQhnpgDfSwUbr5t1LUNLfNFSxyZqWN84dlTD557Twr9/X3N//9+08L1/0fLTv9Pww/elxbn8Eibi65xW1kpLZ9DhLpXSyDKD3IKqjFdhpBqJIqk6Jrlm6OVMYVXeC1clNTXzHhNl7px/L6TQcVfXYr3VlifYBpDBinUxLRrpzHT6CHtbADgwiAX1OILewtgmfe40GPdPwdjw53SdmWN2JOWNcZ3veC5rDRimS9JQxgbI7ON0b5uKcwbP5hzhWgF1jOJ1a5YGyO3d65I2w76PCEUaqcNwNpCSh9M5bUOhrXAknqnzgvWGMQO8xrgNSBt4Pj2MmxDrvOXYDr3ResiQCO1rKDlbBLmjK67X01p458amQDqkpVXfCdDZdYJnq0t5Nv3sx27kxSAvzx66VVdftlvTmyawCAV6n42KkGCiAxiFGsBy1RbQUM7p2AnwFvsxDrLrPr04nTin8lTzZwLGTWP/VsdOntJrb72nD46c0Ao/hjcNT72ej4EIjmfL9IVPjL+x51jKirZsGuimay/VI5+8Ww8/eItuvGqftm7mGTjrT6ccCnNYWB7qvaOneRZ+k5d7T+t3T7+qk2dmidjnXeGjpxUfPPgwO+qgemghb/TR8Rk98cdX9YOfP6P9rx3WyZkl+btQ1sJ57P/q7eJ9O3m+vUqPfOJmfri/RNu2UgsZWEDltOuEVo8HcmQCbLzKSXPgFeIhSra0YfekTVAZ9VBTMnDEYPl0oh3ouYkdem7Xxfpw224txyaiDCQWkg4WPPZyvNDaVnmPEYzETL3NDYjofUmo4GzT6URMd7PVKOQwcjMBcFurZSgKCb5+QjAWjZrXsjLVJmn0EfBggVQHeTZyMmI2cLXbSGlRTYstJEuoN7WpEK5wpgGqkFOwWnltTIdCC82U3ty0Q/u37NWhTRfI/4YgOwTfVg2r6WvadBlKpIbAIVwV4ahFGANdTzZSZ22vc5WUV42wqeuAtC06cWZOb7x7WO8e+khz88tZX6OotiNsFhm+phqGQNcMGhkGPW4GahKQc7+JGpeXljTLs5pxW5hDk85SSEKv8dYVWYRyvW7cLunCypQ6RRAMNLIuRpoQJrH1JowNps+BqqjjOcpVwfq6+hyrFlBVGJ4H3GqPJD0akhkb1sg8j64YL1madbyyBlt3YJQGgrIRYH+4FMPm+rD8sokygFYbxr1NCtcwSND7VLAYjoVmRJYbiYtagMyVAzrHN0Dap2Br/4RO3ptikj3toIzTDvr8He9qmCb+a6/z8wuamZnREhvOwoYNWCFyU+YLQV4KGvttduM6MgaxxJSg6Qr+wLJebCYTTXCwSMc5oF8/cFiHPjylIR866c4NZBNDbm4TAGr8IdZ1xzc0HMKEHdkUx+nXqPNpOXgKSWzvjzqvSaG2lWZSx6a260VeDL6+eafODjZrGHzQFnHzFuEiZsMBEoBqK0goKq8DksLhYoCko2RUyF3KsTBmVmpEAQdBD8ooBCvQYEar5GYzcM0P0SlsJWirM78J0Txf5FDq0YiwE3bFCrDcegydN0SXKMMUhH3v7FpkBpeo4ropO22C2Ydmp7bq8GVX65WLr9Iry5t1/OyKFhb50EUrH7Zd4C6cCFchiWAdCGYlYBEcHTk1h4EiLQ9fhayVQ9E0OmULRizYp2zQ/J/WHPzwuD46MZMPLJ22WpuplByq8YC3970L2bd7qz519zX6u0fu1SMfv0FXXrpdUxNFpV2ReDDKF63+EsyL88I+WF5Y1utvf6gfPvG8fvQkLwbfPaklPuWzFHI1QIg/IZm+hAePL/FQ979/9QH9H9/4uL758J264/oLeQCZVKEW+7Us9rHuheDP/viann75bfkfrm14CS9sOCLEbKmHwukF+8pY2gMKd9jRBx98XgpwANnRJ2bwnvL8DKN4OAwGhRekO/TJ+2/RN75wjz5+77W69MJtrIujsLexwd2l4VbAllsCQBYgbFPgu46IObCunbxe7arkloYIBY6RFEP2IvMmi4cRhCKi48Y162jnSivLsR/5WGhZD+bRw45cqNbSHtBCUrUNvP62RVIc0xfRGJ7CtAZEG9fB9r3G7LlV7BTy0PutqrIqUqd6VexIQdpYFXWUJQ5lH8mcsrnkZoP4qRwbIkIRIQb5Xkvc86KN07DZSZjXPxm2SIejw+vR+eS2s851Gsz34L3bg2Wmxf2ZYEEPrs80NRlxBSmoroZ5Lyi7EsSYNj1ObTcgoxDGjt8YFWGEqgCVUpUQt/cNK0UzRg5Ve/Im8cxugXkAkp41ogKLuB1llBLLapY6qrYSaesxBQQKE8EhCy4Liyp+CfXaK1r87ZOa//GPeBn4qBZ+/aRW3nhT/k+FNVzSSrvM2bqsIb9+9+dP4bz3cxEnApG6boFzeG5g9evfqUcbFzurW99Lnc4kYrjCjAAXSpmNgrO0kdtw0Cguv1zTn/m0ph/+giZuulnNli0K18U5nfvAOQ1s8gK0QGnwJp6fNfyfEmnLVjXX3qypz35e0x9/SOXCvWpZkwbbAbbeJw20azSIeK4t59oQiE6F1ClVOfHT0FLosZ5ieK9byx41X60ySPrnGc8C8J3SlorleV7SHtT8U09p5nvf0+w//nctPPaoll9+VsOTR0nK5xM11QKIRlxlEImodb2o33NgWnIrzmQlTMEx6+A6pRtMwdMgsPpWemIMW5bgocqlBq9Gck0abyH/GUnI19MmDT2feL0/KXyWRCr/zLDe7xzTLsJYQkKvWvX+NutptJUN5gBDjwjJIBp4TQzH7gArDCRjg2jjOGlsI6AARkUwGrDNjl4GMz2G9h7PvLYFkkaeHV5c96RHgy0MVUCWSnjjVqqO+KauzwVvRXqmLLyD2DlILTTAGRVF/kGT3fsrCYYCBOBesDKYrhBEqJTQJfTG5C/SmN6MJeCumxuHTnx+REwZNrKw3PM0oM91Ng1EBG6BdLx3mdGhVGqxtUUL9qOwLB0z87rY3JNy/NRLWIUiGgX3kXUTnDEX7t6mh+66Vt/+wr364sdv09VX7uXF4EA2EUEwV/5NI4XC1zy6tQyNmklKkUa6RtUHkVhbastzybTPEF9hcFB8PkdyJknExW5lyOkHlhMji3D0UKOuwUdg27GYeCokabV5y6Ruvu5yfe0z9+tLn7hdNzOX7dMTadlvQ6Ys4b/AD+1vHT6jnz/1Vr4QfOqZV3Xq1Mwolv/md9sOM65crw8watYY9pz9feBnv31R3//FM9r/1lGdnV3SgJINXvvBoNFlF+3Up3m+/eonbtUtN16s6c2TlMAksWuyINHqnJBSAyM6CBnV/GnCoE4mWV/MFWhWyNe9yloFDwHLFPhRmdAzm3fr2V0X6Rgvs5aD7wTYSo6MI13ZnN8yebbyJSlp5yuEkVUdUl4brkjKEOKf9mFBB6CqQelcMHQzEnVVqCyldkTYEjqwASoF3RNgW2Qe0xU877YWIKHzklZvuzqrLUyra54rJLZ0L1kq7cPO7WYdGghA6BUQUr8QfG96q17ctkvvTu/U/GCTSq6FaG1CMGZnnwT+BWxooFPOULdRUUSoAZSt5FgHYtkPw5yXrKvgz6mFhSW9e+QYLwaPyP85sd93eEnTLAPYFqJDUApRQSNBqGmaEQwa6ACMgQCG7Hv/TcG5uXkV7sfI4FptIb5HqWswHbUWOfkYECMtS117kCqkVL1ljWGuUnUsdU9WZmy0b7WtY68iBwJS9oLEEcH00QWswciypjIFbUEmcAI6dWtWoA0aa9VrTJB+lbdbpbqx5BRhuqpKeueA8C/sFBERozSBmwFEr6VDjPq4pHCXjfO9kf3HYSOb3nY0h5EA624+FsH1szSbQLnU6wxmWXyMfEP4P4+cnZ3T3Nyc/A+EN90mDDZgbtBBo4mECfkQHfBy0G+zHU9EzEQwETW2xwiP4mZueNG4rHcPfqTX3zms02fJgQ/ZUXaHOjcYTNcpKrdYZQPbpJgbXcVxDSlUnl2+A1oVDsoAfLmLfOhy68JD2zawFccH3wyWOHgPb9qp/Tt26XW+GMwOpqQYyH+jrSmyFTwEMR1HNHMKCHeYKNGx4FDSiIV4xPQ2qKveE5DrYBh1e4mc0UkqDlBJ+5BpT9S4KFT4U41LRQEKpAYKcM0NdjbLED2BOVayqo+SvMZbI+tFw5wrgSXxvZaFKltgYWKTjl54hV67+Gq9oa06Nl807y9k6Dy70vmCXLb6eFrTbGVrhMS3TZWQP+NIjSeMek3HaCQO4YZAyheSh44e1+Fjp7XIA4XYw4ize29gSDJsc0GKfJibNLjInds35b/99zefv1OPfOpmXXnFTk1P2n4F15ZaHKoVjpgXLc4v6w1eDD725H5eDO5nbx/XMnmbJkgNhOSZREjRNLriwp360kO36Vufv0d3Xn+Rtm+bTHlg7+1/7PQcLwLf109++7J+9+wbOskLwmBPDoIARb6CWm0WAL3UJFcq59Ib4UbvuCKu4ijIqtxqcyGnoUwFcaYG0tWX7dHnHrydF5j36qE7r9IlezZr0hPKJEU+w1Twh4+IUWz04gU9AAAQAElEQVSx/wrgPUgwG3B7FtlEJVkJ81UHQVZFimHHe0FFT5Fj9jYZj4C+R2yTBvAieEQoIoir1WYe0UgwRkdEtUfZ54KkB1C7qdStJqsKWRPd2InGEfaucVw0TmdM8sswrmAuqVsjW8fYJ6osyZ5GZF6ywFApQq6uSYpzUDbIjeqMQJEGGkULSbWxD5hfpVfHUZwx35E2w+UgoY/oaI21jWRj6j9Hes0M4zaZoY85Xu8aGo/1jt2CeT5pij7kP9jSYdMCEqnHCpZXanW0LLgvRhLTgTRGkoyRLGIOmVSUkdQawH5o7Ao6txdEFJvTTbpecs8Bjbi9M6LpGC6rnDqplbff0uJTv9fiT36k+cd+oIVf/kIrL+9XnPhIWprn+9dyvgxs+YGkELvwMJyBoOsCkIguGKPiDFlAlZRMFpYyreSsQBpS/2XBYgMiYVkAY9GcUz57OCt9lrfT0xpcd62m7rlPg6uuUfDDSRmu5LOLXJvrwk/UUABjswqCOH4xF/I8ysSUBldfp0333K3BZZdrOMmzQKpDTYSiCUkV8JCYo8K8qQxkAoDOvCG/DGg51Lk7FLZHJagkLTff1hgZKnnVBt0yh1ZDed6BfczNaOXAW1yXX2nun/9F8//0P7T4y8e1/NarKjOnyc1zFN4ZEX8c3ZHLWSstJe0aUoBdhD0g5GZsMN2B1YaOdT3KKAjpWt8sA2oUCNtWJi2dzrAqMlWU5zrmdBnS+M8MBZ0BVHuuuzb27XRy64KP+7qeVCG0esSnkMFC0Po+Lo4Y5zpL5wUC6CQb14fS63pOBPsZ0J+3/wd6plQv91iAPo91uQ/SYswA0joD5AYdzZq8fcRV03rPaTRfPKSOW2NdFcqN6hHeSzluk7TzGbBZ0y3DISKtCEMAZF7PcbuITt8J13IIrTeYNHT0eBwi1/joN+62AM4NzvPP+T2sqS6MuK/hYXx+7OLZ9N5brtA3eXb80idv17XXXKQtmzfJZUb4TAuFscDJRnoKWQDjl9gaTGSc8hGBC+cOk4TwyLNuV4+5tE0NQ/qg74SRPMasfSfCiI6ioPM6bpqe1I3XXa2vPPwxffUzvBC8eq+2+IWg68O07xGhhaUVHTh4Ml8Ifu9nz+lPz73By7w5xWCg4Md3+XOIFyPibEwaXODbsiI+rIAV7ICUSx8cOaUf/+YF/fjJ5/XqOx9plmd310nFnNXS5NSErrz0An3mgRv0pY/fqutY32nqzUWKUNMMVMCyIJp6PXGmp0gQ/pjwZ7JBCAprgdik3EwjUh77MA1C27Z8H/1osFlPb7tQ+3fu1cmprVqJCTlfyXyCLukXwWJapoK3AeReKu3RJmkFU2xrgbHtjK0sHhAUoJOVjEkusJ/t/TlbXTFyoeSAwqEozBOiwNmjR56zkFst52CtZCN8bWdSSaeHHD8i5LVQtsLaRsrNOkRBH/gUC6Adz/EjAglQAIUWNdC7vFR9ZvseHdi6U7OTm/gExUR1n0Zg1xrgCWA3b3dC4207AAYLE6syuJwvujoHKqEjdikgMwbiYtOSz3/Z5PjJGV4KfqgPPjzOd9NlXG0j4lYMgT+0E4LqIjQK1mwwaNTwZWwCaCagB40G3vvgJppcwsXFRc3yvmZpmWc4+3t+6hp1mHJoY8kURikHq2+WA14MkLDLMEnbziAagp6EUxqZAKwa5xG5IzbaEPq9lsoNfFPO4JQ9wKrGtMTcecBz7GCN5RpGdbn7EOEFwMAbGJQLrC4dVw7eJZeRRG4uHIgIqQMouRUGAwj3StUxJaPBbiNGoYgKUtB99At/wL2bFBprK9genW8QyyGrHMJ8D0yAOFTQxUAtpW+1QCO3ikMtD+ULiwuamZ3RIm+4pVDD5hOtAQaNN2SjhheBg4mBJgYTqY8GGSchXQ10YBzYQzLWHsTyjXf85Fm99vZhvXPoGAf+ULYXOu4K+eGZ20mUOCrdtHUJDL4iojlXJM8UFUjEWGeCGFq03hp9qsBofN0DnulyWDSaG0zqvekdem7bbn5V2KpF/6rQDISp3FyTt4pp1+P5ms5l7Yy8h1LW8abFB5GSZ0FclB2MpZTW0TVRp3XU5NmIxu0OWRRhveQIhnTvZL7+UtCDtcPctKHonBbpKGtVG0a1j1ivKScxfCgis1WvQERvQ6yXFLwtHSBbbiZ0cuc+vXnZlXp1aoc+nBvyEm5JOZUMRgwWro8lN3IGvnRlCmIJW69xqP6xWTAYENFNAe4Rond1BVa1h0L+YsfAi+cVnWCfHT1+WgvLK2kQjN5/viQtREuRvmam7VMPe9aQ+kSsbVsmdOeNl+nbD9/Nr5l36BoeXKammQ8HfcPmGbAAXDX5lx/XvrA81GvvfKhHn3xBP3riOV4MHmMthmqYWwTZjSUiSw33zu4dm3XRnq3asnmgQDdBvEbSsZPz+v3+D/TDX72qJ//0po58dJY1x4Y9Kj7IgggN9saYU7AUIYk5iTnJK5NzyAGFJTYIsUKybdVE6nKoAl8G9FhFo1ahzTwM3XjtxfrKp+/mIfRe3X/b5dp7wZQGzB8rMtkxsGxI7dXIaAxFNQ8YTgopQRKKItckRfcHpL6hVs87om0JjkNSbE9LYW2EMV3mcupQpiuEbKJ1rUaxEH2iMVyDWboxoE9rJwNGsVgPClPms4EV6E324L1msWjjNOxqx6dnIkL0ZI0DakwNN96tHeedyWBZ1TmGOQkehq6+hWVmEEaYM1jQATIZOjaRizHA5Hy6dJXurxFK9943JDpDjhq1Xo8gIhQxBsjcgyEBHQZKUNdch6FjjSICkxCD+gbXk0o5Nq5X61qIP+giYqTx9PoUVZoS7oG622xY5abWQhCvl9irZ30Ped/k2WMhZ2UNaKsKVdd5I3K9NgtEWZ4Z6JQTA5MawjJ40KjXq1LZCCLQtcKD5OlT8svApT/+TguP/1hzP/yh5n/xuFaee046eEjBA2dpV2RoeXnoX6f788YhfKYmOHnr+Eih87Ywa0BUyzGxumZeU0yp2aMNV6FaVr7hTGoIEEBKghiceTE9pYnLLgMuV0xNiQOZs6tROwCahrgh52j9YY8jbhnBsqJGwiYFgdLW05vVXHqFBhddqrJps4W2UuSZK6V5kBsIAJe0kZmcQpHFKaxJIAvL1YK77sWCtIsBkoD0tK92BaGpHrckIkqO0V2z5Zdf58Xt45r9+3/QzD/+Ay8Kf6bh22+o8Pwm5xhQCVMkFH5EY71EDqssE8kdv9tCwlo5IKdDlgR/MVTf0kiK6Ah1zazBbI8LDMFJyeSEDwI2xZo9PRZnlSSAGdYcL3rHiwbJWDuB/QyUImjPrSrqGIEGICvzzxJS4XtllUvRuYOdkOLOKLGLgBpPYy1jOfeYzGQEthAO0wOsIpD3YAHgGOM2ngdWaKQei2a7/rll3N42BvsZTI+A2kzLOYnhHqp/TCcQjJ5rZP+edj7rI8LIKpZtpE1Z0+kImby1yg1WiFd6sYQdXTWSaFAWYCVqRCBuXJmtfEmRh2APYS1xDye2cAxc56p1VdjOkBx5IkIR0bFg04aUqKbt6ETWGcwYA5mnq9X5zFs9DkReGww/6yPYQeE1EXVISsMOcWuiRdQJRbM9SZi6oruHkWIj7dw2pTt4Nv3W5+7SVz93t265/jJt3bJJ/X0VEQob85IpTJkHLDKb2PMIKHIIXZNJwmQnlEJupcMUySphaiFQ5wLR9QIGHBeq2lUfL4jFhes3vXlKt9x0tb72+Y/pa5++XTdevUebpgZc2gLgSG9IHBH57P7WByf0sz+8oR/88nk989IBnZ1bkvje4Xq9Zo6b+8VnmzcQe681hm/5zGp5aSigrKzILwlXVoZ674Nj+smvnwVe1GvvHtPMwlAtz9by/Ag4OTmhKy7ZpYc/dlP+LcZrr75Ymzbx2eJPgqZRA0Q0Cv4oQeqR0K0yrlCjFqZyYJ3swMUN45aYGqBttAw+NLFNf7zgIr20Y4/OTm7m+X9CYj3s5RUVrbhWcPZgRGlZsR1zkGWIhZ2BrZdcyrExEwUjulgzy81ark6ftGzgCIKqtNCbKmDR6iyLV11CkRQ445I/zagvlcmIlgK0YGzpyOhcfMerPDrmUl2C0PAhmS/IMz98Q2ZQjgua0Pu8TH2G7/Kvbdmls4NN5EBrewBKbkQCFR6/WNEiOaevqLK1cg5lRAsCuyLnZBAMCCeFBJhStsqbbNtW8rqSfYY9+w577sB7R3Ty7Jxa5Hmvdo7pRcJkzTgA65D7jP00MRhoYIAeDEINtj0I2nt6dnZWc/PzGnqOfSAwVVCBJOJimlhuZiwzjV0aGZtP4ySgIqFy1aBKAlGgExASY4U69hKNGutnOhUMhKJU1gghbLpD9t1rbY/o7VygHQCb29E64wqM2NosbGPog42wDSrj+JWSmp6IntgQd84jo47f0PbPCClsXJvhcrDUMQ2mO/CFYnV6E2t7kHWGznSc7+17lfFGMpYNFRGtNIhbAdZyL9KQA3OWLwCzM7Pypm6iUURUYEN6k040A03wUtBgvt+cmEm84DHGizzuoWhCouMuv8l+5+BxvXLgsI6fmhvdci5htFTJaF1DGC3XG4wmgoBgBHLdJi0xWIaQKXE7ZFDmiIHLMDhCcUHIBG7ZEkMO4rlmkz7YfIFe3L6LF4TbtNBMEqpRiYZYTdbaYi+COE/dkFAFtYo1ylZyZPCWTqSqrHVYbVA2KHegshD0pBmIzkgvUFkHdN/H7FrPE5N6WLkeGHy8TFZ1lVCGnVwH+oxTZN/WtCdktekRIKAzvSohWCFuEwOVwZRm+CXmnUuu1ivTe3V4odHsQtGQD7i8Kble1YnRMUDuhWAGijEL9LVAuqcta45BksgSY+b5CLnBsxDNMoPyECYyB+7ycIXDd14fnTijGX4J7PeIVwYXrqUwd60FbIkz+G9YwMN674s6t2xudNs1F+pbn71d33z4Dt163YXatrlFgy3rEL4mQCuqYU0Wlore4NfHR3+9Xz/4xYt69e3jml9YkbJA0bDzaJ75uC5ntr5daXXk2Bn9+tl39G9PvAg+IP8DyUM+5ApAUjxZF/KF/EeMylaKqzUJYQRgib6F6mQB6Q6mo5NsY09XlRA2ELdxq+3TA91y3aX8kstL0c/eoXtuvkS7d0zi4/l3MTE3VbK4gCOai/H8kmOwuBpJ1G5SNEiRCIqewhxgal/LVVlU5CRZf6bF0ClHKoiRHTTqPA4g8ctxbBi3HBOvIyMi84Xl0CU5Mz2kBqYk1PWAXN/HC+11KbNfL+hwyjvaiBSkNrUWNhSuNVFf7xpbB1S29alWFyzVDBvUh3SN3TlBMLBsTU5k63iqQLjafU9kXPuuis+hzlPROXYp6GJt6LOunrRfX9QYP0bm9kv7saHXl27Ne17wRWIUDWnA0fsgZlHQLQSN91GNVed7tQYqFWFLRMaul4rtFoHGxwAiKPHxpQgi8KuyTp/UyjtvaflPvAz8yaOa/8H3tPDjcAbDSwAAEABJREFUR7X81FNq33kn/0cXTcsv25ynLfYt2F+sgrOWzv3UJSJ29m6dnSd5D54YZnRZTuaRn3mbVOi5Us/nFDb4hBq5oSdIkwcHUaBznzCh4Aux/KWNs99nd0HW8pzif+vWU7fMEeSiRzUSgJDyg0lmiZpnMFBs3aZmx041xGyJpQR1rXDJ8MVHCaYBerJabRatckw7GaT0atvNrKlnqsU2Wb0HzAFMouTcyM0c+OghWKtmcU7DDz/U8tPPaf57P9DZ//f/pbP/8E+a/+XPeMn7psrMjPy3aWr5hZSGNnHhC3pdChahEK4yJFvXUTNhDOjYJb3GpBDPAhtWHJ3EXE+WZNSz6lv0RK9ZFYw0JuxvWE+b76HX97xxhhuf24hOjU3E7ZC4H0ZxRradZNWlN81FKdiNqyIq13mpT9DzVas1rddZ6HjG59h1ca37c5D+1DSygeaOoYxQjISUbjoTW9qDhWOA7xi3hvStbYE9jdmdRmvBRmngAcg5ZFJuXzA9HRLnkKyHPnVKc6g1E8Xqc6Cf9/n05zgg6MJC0bM2sHuf3DTgmBEeYf7S3scYdxunHScLyIFbq1vBMZs+RLWwA8Ca+kfrW66/RN/kxdq3Pnen7uEH2907pzXBWRI+QYlBV54V6s6ZMDYQo+ujuBjTU2ocUP16yvFGhijG1iFthNKFcqaIc0rmW+zoAR98FyhlhSO60c3XXaZvPHyfvv7pW3XzlTs1PTWBFR5Fah2DHRoRml9a0ZvvHddPf/eGfvjL/Xr25Xd1dnZZMZjAYqBMgY8/i3K+nIvOXcgnvwRsh1LCCnFbVEPEQ3yL/Hlw4N2j+vGTz+k3f3pNBz86oyXyochaPP/pTQNdffkeffGhW/TFT9yqa6/ep2n/gM9aBAaND1Xyl4b1NNgTHpUp8iQaDb1cXBA80GOMtkC5Q3KVGuoMXgIO9MHUHv1x5yV6fdsFmhlsJiteTsw1bInhpSo4NdB4QXULjiLNVASJvO+2Nl0rqaPUsl69RvjIzjaTLciJMkUOBl2QW5MmDBFrOHIWpMKqYgg5bhCbaNDVvo6dDVIRpwFMVrAHc8DPfGT+Oke2P2tlKXrmL76/N0iWY0IHeSH47LZ9en3rhTo5sT3XMth7hRXMUNgXx0qGiiihgXfMFKF3ZNecPExhjVwa1nBo8DHhChWmeiiyLeGqALsWZnFYdPj4WV5Af6hDH53Kvywi8qBW6QM4TqluCNXAe1slnmB2BgR+/okI9MiSD7Vt0cL8ombn5rXMc5rgcdd460OHg/dM5saSeOO2pm3CbEyOAEtoa0B9h6VXDqLaVNajecQmM5u6UX9pY/1YcVe9zqOP2uN1atjza1D2c8aov641Se4EDMZ7FjEuWEvn5uxFth0DL4ChVxv3fGIKSWxFB+O86SyJQjt1IsstKuRKjNQYNOrmDSkgj4CIAEUVMeLu9WXj1stdNeJdElsF5dLykvxvCfqvo9qwGdTl8kZsvAGBiYmBJsHNIDQAOKMUcvNoMC1FdDRFsX3JKZ08M5t/S/DA+x9pjl9nAucicrOJuUdwci9yG3M3WwFVpCEs9Za8is7Dod/RQTy0HSe4wvwK06nWIqehjZDE/IqP1EYtB8rcxLTe5teF/Vt36MjkFmRTWFB9FDW2B5wpJxMSrECSGkWEAgqUucmoKhC5Abp1Qmg7V2MbY8uE0nzSsgtWljFP2FFHaqVsn5DZUppyVlPZEHm/JE3gVm1HwuBThAE9haMhkDZwrqrFKiRqYAFH3g2iVpt0dtMFOnjxFXrpgsv0zuJmzcxJK76OrEXDQ0Bjb2y93AIr4xCO8GY13opQ44ECUm49No0ykYSB3NBC0skmpPBU2ADBx8CQXwjP8GL76LFTOn12Xj40bVEtmRtLscRLuJNn5nXq7KwWl4YSkdpQ2sLkJeazQJsmQ7dctVvf/tzt+s4X7tQdN12i7Ts2yesQTG4wGGDeqLQAe2lhqdXr753S9598Uf/2sxf0/OtH89fN/BKGpUQS1oYqJLC5ZR5I3jlySr/40zv67hMv6LfPvKmjvCAsaWuLID7WJkWelgngnZ29KeadpinAy3asd4FPElz3QmAGhBTpB5agJSFT1lO0m1+i773pCn39c/fokU/dppt5Mbpty5QzY0Hl3Z6MSCcJ5xEJjZHSZFWoiFBICtYsIilJxqI5JtlxoldfB0GDNCnPBStoUygwXOUtg0Mmnw/Ep3vb2h1junUqqxmZ/+hvwFgH+GyPCEUEDrgiq+sG28mgJKvHeUkRIf+B0p9ro3hjRqTBV0DIzTYFwnJQ16uuY0aInQFta1DfzSYwOIgR0Zl+b1GxdUnVtXPeZJ3KYD3AUrGWRRGhwMDQXSS41d77p74Tlw4ngrGNa7aNocrX5seslkruzGOcht3Q8fZPoC4ZOrVRhDVSHeWLmdDH7vFIj4npCiX9gtFhRvOnKtdfRra2EFZAGoYJlaSV+Vw/s0MGn3JsHKB6WYgdMqg1orVMZ2M7oADYh20iCYnYuX8l7lMphEvmgeh6yviML2dO8dKPl4F//J2WHv+x5n/471p47Eda+v3vNXzrTen0MWlxQWW4zPeqFRW+XJUhZ6TPHf+7NYC6a+C5kQm2iBIS8iGbZF6rTA0teTCYiuSEA12VK8pmAUQATpFT5cyAVcEy83H8tdB+4C6uhTnl33h0fZyFfAwx2oPKHCRJf57BJ00kDvDgOYYwEvHDCYXesnyuYZfyWYVIaVPQCaAg2wZxESHpHKnOvULJ+yVpb54iRWAHtiwCWm4IenKEK4EGA0ZPhlz2y0nB52cJ10R8zjUIm8V5xeHDWv7j05r91+9p5r/xcvB//pMWfvVLrRx4Q0Out/w3ZYi4vjNLuZzRVGHoCv7IBA4B9J2KWAQ6Nfn8ZDkkDGwaEaKjpHd6KPTpxR5Rst4XqEd8IM46EkfGCNO4WV4NLYDLBNB01LksIz2y9OswKHvKRglFfEu0pjlsRKj/s6okS8Chg4I4f69mHpmm821oShR03j8i5gjW22Ljdcq59Xa2MW3cAzwRMePO6HxqBb1Bh6uRMp/6ZkuA3ktsRjBPoBeNaFKp+tuBa6GxliIPlvV4le4llGghUNTLelwFVd7LCpbuxoa+tggsDFZ2gETqZElLMjaIFhGKCKjVntcB1lKDc3jdxzHqUY+w1Yg9h0hfJpn+aB3fHgbYbi2thUsh1w2yk1QKxlKnMtRNLmqX1N2oESH/J7f+n3N85VO36q+/eLcevPNq+b8+meSZVZxvarAX1ynjhZkEf5fDnVqkiltogLMk19c4k3JmcqbS5ca0UHdxiJkUD8kBKH2wB7c4FLBDGA85qyYnim648kJ95dN38aLtJl132Q5NTQ1k14xDgiyZmhcWV/TG+yf049+9qUd//bL2v35Ic7NLagaTWE1I0RAaQ4UiROqat5CXB/jkxfeADN7LSBS8LBRQoFeWlnnGPqkPDn/E99I5LfnzjVAElojZUMyWTRO66cpd+tonb9GXP3Gbrrtir6Ymye+FpYbws38wh45XFiMJf1lPiUlqtZkXh6ZxeMC35XtDActr6i8h6P3PWr0/vVdP7bhE727ZoZXw83dTQ9sP52IHg/2QBXSkBfmQCT4Rn0ElkK3rXrVxUeCb9p0wjPthlM9CRzZetQ58SWMhEL0BNKTNehF0BExqhBd61eb5lIIBbPH+AbvndYW3Jnw9mZdDNFzHYN2KJrSkKR2d3K6Xt+3Tm1v36szkVg2D/WJDCjMqDI7v7BEepQgwvRBTNMgsCBdV2llRmMM2AikQ4dUufVU2SKjlF1vDt4DYkqHTs4vye4+3Dx7ju/KiXIfrcdqSVhIhUy5SiBYQDfuwQTEwDBoNgKZplBDsB2ihW15Zlv/Jt8WFRfm5KOMGQfpOEuc0G+IPfLhYY4QByE5rIIU5BD4dkagfcK9kVDTiYU0bOpUyROYsZLGmx8o2sutsWAzsUrXx4ItUw2TpZtMH/5zrGK4ByMBaCYCqIsYmvTOVC0Ii1BiZOgcs72FcSbIRO06PhB2Br2uOqDlMdxoQMueGGvWMtWpVLRjtPzIaIyzvoRP33utxp15FaVCowJtbGnIo+q+f+q+hrvhvBOSGc24JUg2kN+SAg3Bi0GjQNGoMciseRpAr24kKfgEsLQ/13uETevnAIX144oxaHm5DTeYXYwUf9pLZ4kG1FZCXxtixfOF9uwXBg4PB8jRvVBH5IhhEQ5+XG7LHac8QWCcQR8CQes7wq8wbW3frle0X6NjUtIYaqEHXHf25fQqxDTz5KxrhhRgiIhRhcLIGdaAL1UZCBX+8OtDYpdw4oBApY0Bnx45JBx4EYsoYRKAJS8BdD8nXJlBrpKm+PQ+XpNdMXbOslEiPEM50ZfxqYFuDxcUD4gYYlIEWeGF6ZNclevGCS/Watuj0YqvllaHEB25oBSs6Pg2FNcxJIWcAIMyQBzV8tWPsOhkawBymmJmyB/OX2DLw9lTKCC8HaSgwvcgvrndgODc7p6MfndDxkzNa4gWg+pbuIT94HHj/Q/3h+Tf0xntHNc9Lak54h+uAVYmBgiSbpwe69vLd+uqn79BffelB3X/ntdq3b5smBtjwga5mQi22pYTaZsCvnKHX3z+u7/EL5z8//qyeeeUgDx5L3GOUS35/rhWwS1pcWtKBg8f18z++pX/jheAfnn9Lx0/MMFcWgL0HIeEQnjEPDL2fr00e/gSJkDz/iDDXAQnMwuWHKiykRI1BrAawecP8PMdA6T3u/6z53tuv19cevl9f5EHopqv2adtmPlxV5JzCT12rtWQkJIEmxKDaoHvGiSx0DQbo4jqQ24qiLOkARC7L+xeXllSIjBgwxXEM0O7JQ6QO3PdAYUjeyiTGh7EgFmMvA3REdfAHTFp1PKpRj7CNoYpMGUZc6iuncboTWRaKniN1ZmIFWBXqcG6N6fW/1IhJl0p6m8y4pDU2pGI0oFiT0x4oqYex69iMz2ec7ixkGT6Ob+jFObmOqfIufif7S1B/TYtzjDuYN5B3XGzaWZzPYD7Btj2kgMGGoPW9D8nMU1XWTAQRBlXmAAauIWKlg3lrwfWwVsr/f7z9h7dkR5Xui34zcu/yvqSS9xJICCHkMI0VNNA0dJ/bZ/R59433/rM3xrm3HdA0rgFhJYQQCBAyyHvvpVL57ffOFe/3zVgrd+5dJWjOOONGxYw55zdNzIgVuTJzZamEDUTN03bEvhsnJVrF1aTkzVfZKmNEgCtJ3P9EK1BA2Zmv8uCsO3E0Hwau3Pd7Lf78Z5r/4W1a+MlPtfTb32rtuWfUHW0PA7vxCrecscY8SBpzX+/84I1COu5Dvufk/jFP4zkDQ6vd9Yh6vDVFVMA9yzeOHgIGoxOAzJhyzftX3ouAChSJOBuEj+8FztFxbwehPmlM7o4vkN1xHnL6wZc/t0jqqK1zvRBqdkqHk8jBJjTPk8QQgc33QvJ3/OI+XlhQZe2iylwn/kmuPWIAABAASURBVJY7eM3aCELOXom1QF7vAgwtWD0SXUiOTWIe+wS1IcqtYg+EGObCEBF+2wfNKHkPRQxdvh6VOsed+CFujD5WZe2xPK/61qta/sN9mvvu93TiX/9JJ7/9DS3efaeWub6rx4/Ja6rO6vzmVrw5JAaS5zBMScnktQUilHZEh0zsCDXJqyJccM4bEJ4xWUPTgbIHjhUJX1juL1x2Sq4NDW9bkkif3NjEidotb8AMTNFgi+glc9OUjyaZp3zk1utnqE3OYbKbiVpyPZanyC6mKSjFzIyhQM5lPSK8zLRvnjL9sEQE7oF0ho4NYxocb2LDU8/BdoSMzgElZ2ye6jFfRltMPSQ51iSaXwIYfETQhKgIj2rcslMmVdmSK6vqy6mJoSlfUvY3JaC0WTU1RdnONF8a0jGl/9rAtdrgaN20AZxSnN80BU2LZ7ruaed1au79DAsDsRB602pjEzu6/V0OIstvlkByT28MW/NvtJ3Fg7YP6B8+f4M+ccNVOv/Qfs3Olryi6p1DbDnJigXkyA2XuFmK26XyFkCdNuOmahAzUzDixv2m2mCt5/Y1NcieJms9sQAj2/xw7YqL9eXPfkRf4jP0lRfs19aZwpwh0iZFhPw5dHFpRc+9dkS/uJcHgvc8rieefZ2HHWsqZStJZxRRpFoU8CjkAKVsMM9URcaeKpZ2f/F7AQ7yzajyHaHyY9e+vdv1wfddrCsvu0B79+zQaFT6/RKuwRCiRO3ZMatr+FH8y5/8oG796Ad08QUHeTA4i2+RykgFonApQijgAZGriFZUwoIJVUFuasJDKaOLRqne7trZLxS8r1UOxgprfmHHubp/33l6a9sujWPEd9GqURDTd0J5awCwAOYyKjLdGjN5PjEbPnLrPLDnzaNQX2EfBU+Dg1NgyMMSnIUsGyDIQ77BhxTtTOBjawTrtQ/+yBpyBrpMBASE7B5kM2pyHr+nGWcGs0Y5V6VesS+iOb5mTSPiRxFaY1/emdmhx3bt05O7DujoFh4IsvKR1vCoUJHwA1Kb0yN4yFDmwoCP81YpFWwWRSPW9SFlj6wJu/24TgkOAznbbrRgVLn45ZU1vXn4hJ575S0dPn6S9+1ObSuqs2QNfdrMFKB5XfLaSGVUVDhrBb1wMEelKCDr5mNeSIuLi1pYWtIqPxayEuXi+mxtFkORSA4pVoPpGswZaRCSaGiY04hmEZbqdK0DlkE42QYzvIEqDhXEBMs8AtOfakEN+HhUylkusYkQOfAp0RC+G+fB7g4egUMSALzANnbbQWCMG/sE8yp70zDRaVfRdvxsT2Iyc8MDOV+Vj0wwagOpbxXuA5gcOZ3YgpzP+hTZx+rALYt5k4t5LEMRyIDDIRy2NeNCwswP7avyfzbsB4Ndx4HNG4I4iEWB7MM3Go1kKiN4GSkkiJHDiTBVoufL7ArM/kX5xNyinn7p7XwA4//G3gZ7+QVjH9zyRRIByj56yc6uSQsFsg+7qdlTAhU2W1lZW6SQoNbtVcnbezRQRQRp8HO1rnMVv3e37NJjuw/o4V17dZgHYOPCQ5GKv50cl7wSHkkM5JnuxtEDqlJ+oZFyfa7bsKkonI1RjfDVhoYXfQLZbt1k2ZTGXgCvzgTXe3DvQ/rYLq+e3akIrJsxr2GtTgCB06XeppjRysx2vb3nbD158Dw9MdqvdxdDqzxQVnRyNmUsUcRUGKCqyGWCVYB0MR/Ivr0M02C3TIjZhJwzyFXCu9fDYe754bACW1kZ80vgifxPiH1DlidmCGIDe8dN9K0j87rjt0/mv1fy2PNva3FxNa8HZjoBJRTMg6tmZqQLzt2vv/nEtfofX/qoPvXRq3XBBfs0s6VkVvF66FhHxzkZE7rE/C/wYPBHdz+s79z+R93/+Os6emKJL3AUiF2K/E8W/J/T/5IHgj/kgeB9Dz2nY8dOyXnsUtnXKvxFy3NtGWIeJgX0jtszJGMKRbge48gKWWJQmmXdGoQY4UHy+ZwpVWcf2K2PX/8+/d3nb9Ktf/V+XXbhPm3zr7nVc5gkIhT9HKI5BUxKg1qbgE3N0TnwqRRe7Yyc+DBUBBOs9UHB0fmSbEE3G4jD4tRWI7DRmWJY9kR0tkYe5QqSRDPiHCbUDT3CCYEGI3pEKKIRluxp9gBlPlBzmHDW0CKiiT1rSivXezPo+UKcKE2ICFKZrDs7EWZWpwm/abXJvaMZNTYsGjvDmG7g5rDT+xlCQ5F+7xmT1jMMBOR7HnWZ59qR267YP9avIzjuqWtqnZ55mlqUZExDm/IfoDPx2vuxu60UnJiWURvzoQ21pK9a85yBTZB5UmXEOaREvYCMycQYRNvI1oEWJALlFhGIdu7JzAYobxOZU8JNWllWd+Swuuef1urv7pH/8+C5//ye5n70Iy3f8zutPPmUurfflhYXxFNAdXygHHPf6Xgg2PHUqePbSiMm8Y3QhZPYFTCDhvkigstVU/e65AaULG1BPSbcyMF22IQSjdunSZIhiNsvX4IC7w4SvhC9y/UxC587Kr+Mr732hrrXXlF4Ddh9/zeF601fwE096wYL7vhMJZEryoxieVlrb76hlcNvSatL8oK446oLpodcm1MaCyvqW4UH5M5aJutLvaanzV6NF1ONgw51GEto89AcMXvGwdjAqk4d12rMdapcp4rsf29QcydUX3lZK7+9R/Pf+Y7m/vVfdOrb/57/5uDq04/nw9+6usyCxpnQdaFMznqCnqKfsk4WE2JpUojmAbJfkmUEeqRD4EN3QB8fiasf4fiqb3UddSkNrY15tGgKKx7Ia2bVuPlpVLGYegMhvbTOIrgivZtdEdnrVoJlTdeljS0i0hob4XUtEzqLyV79XHgYgWW3JYU/M0Q0zzY25+o5LPY2iwPVKczzJeGfPG2xqf6QerxxPPHXezS805Ic17ZrCU2Gmru5bolI70Q3p3aKaVJzTd8hYU3Q+1gHSBGR5L1I6i0Bn6a0bZ6UWNyyb9gv/Db7T3IRExE5ZwZODZOqiG+r9g6ADvrUCx6UyBCJlM2ACSUUEnMoG3LyYVjX7e4fp88/e68+edP79N8+f6M+fctVuvjcfdrKg8EYQuARvitC/es6FKDv0Z3YZHPWjoD7AKG1bmyw+0pxH8qyceyQt83O6joevv23L31CX/7cjbrqkrPkf6u6ct/N/W1ZuPdUzS8s66mXj+j23z+rn/76UT35zOtgKxIJK7VPptGm5hp6yLvdiz2jEO6TFZ+O+io17d2zXTdce7m++Kkb+bzLQ9SDu7RlFM0fxnSeEgoVlF3bZ3XN5efoS3z2/8wt79OF5+2RH7riIPG+UfjsH1HIHhJcMNF61qtolEKXAlmtcZJRE23AlDjGbW52px7fc6Hu339IR7Zuk/wexUx29p50Qy54RLQjZ+NERBA0OXcYh420P6ps11SjBjq71rAI4jf5GFGPZToHqLUUc2j69BiOSVskbDHjU2NIQLztYrcsEYHMmlOlFk4wmJdatKqio6NtenLnHj2+c58Ob92pVa7HmPX6essNuZ0LMrRUoOw8Z6HjWQeT0fHA7MRYmA0XOtMZQqL3hfo5QYccEaLbAA295r5VRQJM0fNOx04uyP/Z+qtvHtXi8lgRkZQO/QCSEqbkXmspoKOiAo1MpSg4r6nHSAWy8/LyqvyXulZWVuWPPhFGGehK8qDJ2lyjXxemZsffLhUOtYefCER41MTJWk10GFvWikfVIA/ciLBwGWBM4MImJNzwYD+5CeAlReCj05vRCI+DLRSIDbI0URDozYDwp3vR4AiPCPkAuJgzhlFo+NBMG4kRxDIaityEDeNECUvk2TzHED/wdPMwocECp6/DKEO+Cbc1Z1Ib0XuhZwCtW0/yAOQU/mC5xBPmU3NzWl1dEa8QFR9ESRzFRqORRjMQh7KUohH2AmFcnxN/HxL5ZREoBcK6ujrWG+8c1VMvvam3jpziKXlVFG6inJKqMU4d29NJ+QqqcCkcb8oTW5ou5WGXgj/KQ2khNV4F1YuRFBEqkPWqkLuw+cUsWgFi+oyv+EkFlF6dU1oDO8zN+JHdB/Xonr16d3abVmKkDsIr4xhwrqLqFP0C8o3CxFR2wy7sfdJEkLOYkOtpEBg9ZTKxDGxSRFGhDlX7Kptn68iYPokwYK/CJ30rgMOtwynESIdP5hF7joexnL+3i7nUwN5anTG9eVaE3Mm1rI226F1+iXn04EV6bPtBvbU2kw8EO359E9euMC0JslcSVuevqFCkzQI6Gd0tmYPKXMHqyKOhpQGFPErybqu5Zj7knjNd4oX9EW3Mk7kjJ+f11rvH+fWEMw3m+goL8rXfMjtSmdmmV96e022/flzfvfOPeuiZN/luvCyutAr+fsPosoYR2kg+8+efvVu33nKF/l9/c4u+/OkP6qrLztK2bSPK84opBn8/ZPN6/bds3njjqG7/7eP6/i8e1AOPv6ajxxf47j3WCr+I+oHgnf5F9O5H9NDjL+jEiXmJIotXwhc8eV+zgI5zT2KqCMhbwdWV50BlbjTMk/1W5B/7AauUYjc4zK+5DAwJXtm4Ap171h791c1X66t8qPzEjVfognP28otoYTc7rLgKfxXlUZJbUYQxy1LImeBMSJdARLTRyhqMmURMi8JCgYkpFK6RtSsb2TBUT5Y6Q4QH4apsvYobaigi4Ou94ejGB9KUz8QBn+wGoN43IhQRaflTg/dcrD0vgvngXMmF3uzKXBEtn1mTRGMf0g9xqtseERm3DjuntWF/LK9TxCb/wR2XgFqvshzhUfK+RzRZtDzzvOdVCDV7RuBTk4Bw76t25bl8BAx0r9uE6B5c05wD3k8skSdJJLJsrvVWEZMY6GjTnRjUNkoxNZfcrJucN0mKwBti1FCPaNbzuuHf1gPY983ztjUUkUzZCKYj2rM2OEL+oxq5J4wC0HozYjJSJz5GKo4mVdsggxApUXB1TksTAIXboddf/foirpJDhXsVr6W6xgfDI+9q7akntXL33Vr84Q80/10eEN12m1buuUfds0+pHn1LscI9Z3gQyD2n8oDJe+Jfnjtev5Zzb9gjOX8VxUgRIXZDnERIYHWiew2F6x1YYILJLRhMYi2BdyGHbVESlVCabJ2JzEyIfh25DtHMO7jDxUO88YsvaeWRR3iY97rEGkb4z/A+MqNKRhwnvSJBzomE2aNqcF8beTVVq2+/ruUnH9fqa6+yNwvClD4deyyyBUT5YsHZQ1STewOErRAQFo07JQodpI0iuOAnyvCaMCgyNxIYI3nJyevPqqN8jY1X3h+HGPMhzOn8D4yPWXPH9Qt46cYqC3Oqr78q/xuRSz/4gRa+/jXNf/NrWrzjJ1p9/GHVd9v1r/iL6+E5FKyI9RgLX38KjTRQVs+tr1NVpI+5kIVjhRonFQIdqBmR7c884rqbRZCNbpdGKLhZhrVOooBaDmbESO9VdLzYWo+N7IuUnfzVhLdjErPdlEobKnrt15zIxNnLmVJsJJ/ZaTR/Qhv3AAAQAElEQVSFTyIQSO2XUrqjJjeQMsbK9R70xEqRyBXR9iKicfuIZn8T4nqf8skcWCLCaSxBfWc+SzU8mvDGT9ZNQGaD3fvis4aX+CAicV5s5zIigw75UvQrs8oxDGRqPXI9TV6fp79uCZPRE/a5DJGOFIxTWOJAjffzWNlMns/kdW22WTduu2WTdfM/Ra7DNOUTQd29HoEM9eWxN/ReMcvl2Re3tgeg+BtKHQGEbfVILHrBbnc2Ag3M89tsAkkb3PFnHdijj95whf7+cx/W5z7yfl18/oH8DFf4zBeBJzEOF86NSyohb4M/F5OdaSpWJYkWJoaCUxFnEl1p5Z4pIrwodFwyFgjetTVUyf8DlA9ec4U+efM1uuKC/dqyZYZvfHhTD2Z8iaCY+YUlPf3SYd1x7/P6yd2P6bGnX9XCwory3oy7+tclrgSIuPVrH64r+toybwYIL1EaxDkj0Gdy/96dupkfvr/4qRv0qeuv0OV8zt3j77VqLWsSI/6kkqkw7N4xqw+971x9+ZPX6JMfvkwXnL0zHyQGc4fn9vuuZfYpVGRcNDIJhVIsQeSiGgE0olQgeQ6A7F0GYIBXlnVqyw49tPcCPbb7bJ0abaW6ELAwI0sq6xm9887ne2V+D8Ec0HoPRQQhcFFFQHA2lJE8lEhHpvueBHPHjThLBV7EAPWxeb6QuS90crO39Zq3i1akCAF3cpiyVQV/KB9nKSIkBbWRHy4oAoxun2E9MiZxjoqOlB16Ysc+Pc730sNbd/E9vTDnWJHfncbk9Y506MownwFAmfu7umiUTYnVkpgKHnIFxZOKxnxhGWOHytFgdBYTceC4gFXyoviiAZMUvQmgPAhc1atvH9GzL7+to3zX4ysqMS1H4Fw8qR1BXbVrdF6/7vy5YmYGaVQ0KkXWR/YlBgg9+OizxmtmUUuLS/LnAFLK8UJwftLSqYfr5XVQHLqTVLWx4gn0Z7p9TdNuqVfJ8/VbpdNbFeUqfTGar9cFMNUjsEKM6W/ueplCEaEYfHuh3YZ6Bbug1OCWmzvRXLx834S3xbaatO4k7xdD65mkiTmSIvl7Dp5wszEnI7LnSBs8PIfJ4LRtwIxrWkmnHPJgp70fBrfcWCs9uSxjVh3pw5UhBiZC9NNUraysyA8EF+bn1XEjKMGhwxocPucqXOURJ2/kB4NQQRZYmMKXWXhDoWw5Z0oMYCfmlvTcy+/ohVff0dz8UoLOi5B9qM8X1tsWQVC7YmkfNNsNTD6goIRBgjrkmlUgbOr2cUrn0bSPYwcduUKCahU3l5He3tL+xuCTe/boWP6nxDOEszckC+IqJDdiNMg9z5cXfr5oXdR8S0sTct6wrXgiSXarqgii+XYAy14VyduQ09QmbzT0WLLewblJ3LKRBdkWpp941UzikwJke1UivqJEpFKoy3otMzq1Y4+eOescPbbrLL2xtkUrq2uqfPnIFxGJnSlv3OQSLRl1ZC5yi+wBkVKC217hlkWrkNXq3UqlqvqObR0K7Bw5RVgSXDQcJ3Mgg7gOmOb4UOH/VP0kvOJjLIlwPxTct2eHtm7foZfePK4f3v2EvvWLR3TvY2/o6EluqqTKdTsg5wvma9f+rL3b9bEPXaz/8cWb9dXPXKdrrjik3dtHKl6Y5zHlIe3y5vwGvwz94veP60d3PZwPBt96+6Re4hfRX/7hGf3wrof0wMPP68TcosKvK79TeE95HXodwbrzJoae+5yHgKICyl6oqykRPVfjae7liIaZhetEreSeHVVdfN4+feZjH9BXP3eDPnbDpTr3rJ2aGaUD0SXTsB1qsT0Ok3KQ8T5lg1i/LSbjcksnKbEJ6Kwm/WUtc7VMmbAXnWRKtDqhySwTwSa8Bx3RuXxOTLb+xTTkYv3Tse+dbwjovYc481xjj/e19dqfZ6Sl5y6bywuTcsy0OUgauP7y5pI2RlWdjm30GLQ6CEPAwAd8wpuh5kp6sEEN8T71MDeKfHkM6pl4H3qaKevx4P1IOs1lI0Aiu2+oCw+/rowj0pG4JzJSGp6WIRdpDAflhvW5jPu9QhsaRusZkIO1dfL6DdvNdaPXFe5d776t1Scfzf+D8Kkf/qfmvv89zf3kx1r0vxn43PPSsaMK/Op4jdrG+Z5fuc9W4p0c0SxLspBlu1jPkzwFm2RVtIIQYTzkzwtyKwwmmE3O7ylst66MUWsGCGenep3pWZtjDGCiTkGAKO0DfWHLKg8D39DC/fdr8ZmnVRcXmV8qLMLvFcq8oUjFmUyhxH2K8BOtRFG3uKCFJ5/QwoMPS2+/pcIDRnG/rRAu7FXljmlJIoOkmpg5Qo8B0yO1SEm8MyDQqTci3aO3V5aDYb1PAbnv0Uxhf/uGFNTKqKE5xCZTR01JgJ3r7kDZk+7117R8332a++FtOvm1f9Opf/8XLfzsNq08dJ/Gb7ykbuEkdflTFBNkYuLI5c4mYzNozBwif4KDO9DQm1cbE5v4gFn2HmBAk5DNQ4EseS4kKXVeURg9Ve6FcsYsCVEilkH2N+l/R2O+9Qk2JoycaR2zq7Sun0lKn8AyEOLmnj6bwI3u1nDwRsDeq9srgj3rHSy13Lb04MCcC7IdNqC5QlIoBdHOEHra/uBDx/n0ntfNX5Ix5VzTjtMy9j/VfR/g1Safj3YKNGlpm17ExLJJ+HM+72U3bhrSTctgEX/BQvA/rQ/xTmPCwWvtRTQ6iteJlMu33TKwhmvlNPv5THvTtZfqK5+5Xrd+jAeDF+7X1q2j5tIuBpfPV0LZMr5Z5fgEbW6GVCPWlTLIQNX3FzwirCD4PufYXhT6ahc6cnxe7xw/qcWlVfEkB2vIt6Wavp3muT8988ph3fmH5/SzXz+sx555pf073IHrVPc0WaQFE7ZgDtHSlftihCVTkdDTX4JVHTrID9+3XKuv3voRffrm9+vyC/Zp19YZjXCnS2qj63JprjEx4Cihvbu36qYPXKC/+eQH9LHrLiXfDh7QiBaKMDGnQkJWFPYZWTQnhCXuxOpxY0m9HnATa6qQILvzLq23t+7X/fsu0HO79mupbFOQPzxDZAIJ7vu+uWPMgZSHJQUPaQFzt2yyDNkM0xA41GwXU54dz6gzNrusG6qq/fuctoXz9g7BukQzDut7r0VTvQ1seVMYg3jvbrGB+K7M6uTMNj29c68e4fvoW1v3aHm0hXPF3HKuSgT1eh2ddyH6LMr38A6r2EOZky8iUhJnOiV0ZfOsKUjpL1pRBMy5K1weTJJhfxZoVaTGLauTXSoH6ggPA59/+S299s5RLa+sKfPYzSS3AIv0VzIG5i3Fc4b8DMbPX0aF13TioSgmn7fKb6RLfO+d1wo/Crsil6gNLSaa7RMlBdtMqfwXhsHX3DSEWDZN66fP1qxTfjElNyMjcV4EDIV9GYTU/uzgjEnOcSZv0pUJjpNvsmC+hkw2WDhIiJjBfGnN7AXo3hce4akMQNMy6oZOIkebpvEheuA6LQcWumMc6wdJVKKE8I1IyeYkV20k0iNwBXGgKT2A4FY5923NduO0Li2vyP+DkZWVZYm8xQeOg1aSivIQjkYcyMLDArjtvJA0IUkhmrPD3BEDcG1tTW+/e0JPvfSW3jh8XP7n3SI4wLxA5ELsGww9FeYntNWHHVeMIJaFEx2gdRutJzHgJiivK/se2IvA6RVeqTegyocUzArsvnelvwPVWjBXRVzjQZj/OvITu/fqmV27dHTLFhlzHLuCh3jBQ2rNGFM1ZRCcyITum3ZYtkdyQLr8xcQcnOXLSTsw12i5N0lCcidJ1oxsyFe2cqujbJmaHnmDtN05M5fciozJIOsXjXSMdDDvkRRyeUNMjRmd2rJTz+4/Tw/vPqTXtUWLK2PK5pcY0aiDLvsXYkEYC3rL4zXUzIjFiWGth5gyybFy8bablANuRKZR8tkgKxg72WOBln0iSKUH5heWdeTIcR64Lcl/80UKqbfOjEbyv5936Oz9QLN69Z053X7vs/p3Hgz++oGX9ObhU/zyMtaIfe1XIblY0eA7tox09eWH9N8+e73+/tbrdP0152n/nlmNCnvCl8noqsKxwdXgy/ebbx/Wr+5/XLfd/aj8twN/9run9OO7H9GjT73MhyJed06Lv7+od34oiMwGsgsdlppUyVnBmZ7cJG4dmxQRdof3vkT68gIjqW8F+0hR8OXTmR8IXnbhWfrrT35IX/ncjbrlukt0zsEdmp0lMfM4EwHEogeE5GShsJQUMcjOyVqxNcTRoRJFRVONw+bLPIU4JbXjT3dsoyCTGjGH73+mdBYtTNHsFk34CQrL0OZO+oTMTS2XvQ2bmyyzDs6XX2PWIoK0rK/HBty2CeFT1XwSQ0/eD44xWSVNW68VYiKcnzmt2wiPgWyzD6QkbWhDToOWk9rCJGIZ5P2uKYsWihy1gatvEaGIRj2UOgXzMmaFFdSEjxSSqWc4oKKkTdmihj2aibh2DRFynfD0kiLw20QKbWjD2oYo8yRyJVelTIio9DWOgS6RO0kkBRfNuP0QjSYZs76ZnLUCVvKkj4ekYG2+7sEFhOxjSj/0fi4k8g9+uOIjkFpDET1pipM7IPE+EKJVlPxhABl/QVF4Zfm9GFtdOKW111/VysMPaumOn2ruO9/Uqe9+Sws//YmW7/9D/uekOnVCsbaiyq/opo58nX+EIL7NRV3MxyhuEUyRMzOhZKli8z6QgO77kj1DlJIOVNhkgfe+xhQAXBvziFRkOYmhQIbZHblxywAhkqLSmz1yOFkxg6SOHU04r/Fj5tJLL2r51ddV84O2fTB6XYi5FtRJd6jJSeF5JjF2i/Nae/El1ZdeUSFnmn3PxUdUlEROFq+hpQklmMf1pW4FnS6HuVz1mHet9gUV9Y019FKy3OMMrtyFOwjYunPkBBrSZSndUFNvG9Q0ptIpeE/SwrzqWzww/uNDWvjRz3Tq69/Uqa99Q4u3/UDL9/5G45efV54RzkX4bPV1OYX3wu9pwpak1qq4atRVk3h3hguim0HpIbxaOYTVnpyzMkSwuNbx6wV8kBjpCOsxSC6oPxvVtowPYn0FogX0GAozeJQibFO26hxIA0fEXtU8qtVGFqHwRBgjQhEQ8T43mFgXq0C3jLIe1yTmz9XD8XMsRBIlqW/GetGs1cU8xoN19fk3zGFHsprhIjGknRhEggSB0JFat2xCW39nTm+H448hu52MQ85nlnMZx4167BY+Iw0SLoagdUmghGdk7qHO3Np6SUQne3Pq52DXmu4x7Xj0NkMTMmYyMHAmryYwV+VrNs3Thh2zZG6SEPHqZfXNNXp6Uw9NWAT+aB5TZIiI9TzIUsjNpZm8KUM9xpM2JPfKK1E1TR5aBiSgJjMi+3MWu5K+e3Zu5fPoRfrqZz+kz3/8Gl164UFt5fNqoYZ2zyEGmU4IMumGbnub1UiVfbJWq+lqK2EuHiwiQSSlr9wSitQX5hf1wCNP64c/+71+/+BzOsoDwvY5too3Tp2aX9Ljz7+lO/g8PtYeLQAAEABJREFUnA8E/Xl4YYnYipn7FvO0PUKXFJpqnhugQvI59D1LBXHUUxFJVPhMfu6hvfzwfZ3+jy98TJ+5+X267Px92rpjVnWmqCt+fTpJ5dZWeaAy1omFVc0trWmN98d2y+tYdOUz/g595EOX6EufuEY3XHOR9u7ZQv6Kjbl4L64BpwYQ5lZrpI5gYCML65HfG5HTiGM7V1XpkqAH/MlTumAJRV2M9PL2Q7rvwHl6Y8cuLaPXWpxNLZ6YgOhdpRxiKwmDeqhcfo8Ahnfr/viiJNZiqghxcOZNs/CPahHXzIQNrK8/FM0fF8+Hk/KBIHoaHIuLE1gsTFDSlgjuFZKAWWeVr0SuJ/OjV2yQMdmJdY35Pnp8doee3rVXj+zZpze27tLSiGspJsKHrmpZkmVGclNNFQ0fNSrk8uvGV0zspexsBbNdXYIh1MxnzDJJ+ppD/sMWyWcEJ0zsjQU7s10BYnsGgC1xrl5764heef2wTs4tiaNAFemlYT6HJBlA4BIyj1Q436NSNCoFOaDSywU5JLz8F3UW5hfy4aD/Bz+ieQ2wqR54UgwIu8/I3uTYeE1rgJhgf6pvcPHVa84b4AblWHNcHwIgmC+AfI1RvXtJ3hBvQcPauMEP4xCTM6OTJq91u2dYg3pczCO3qQ1xvv5VZMuZyC5nwt8Dc3IT5layhmn1lzbHr8e0Ojw23NJma9NtN+UuInj9pmbVej0bU8jNfmura5pfWtT8wkL+A5WlhKLwyoiigMqoaDQaqYxGjWPLF1IU4QkJ4pK0u4p8rILRJLD5xWX5P5N89qW3dfzEEhbiMrYgK2NDBd6IyZGJDpOzSbJ/oLO+sBVd1GEZVTWIZTFUISWg9UYcPRP5AIoczdiOgtLYkCZHU7hJkFJLMavXZ3fqmX179ebZZ2tx52513JTsxKwK/lTnSDIaHiBXw2Tg4fpAsqceSmuAMEmF07PGaksFp5txXxGQbHT9YcWGAMqOYhnmF5Ehx/hvJxqy7hdOxluBgv1WkhSujZq8LxXMtfimHuoUTOi9XZjZqpf2HNQDew7p+dilU2uhVdedE+Tg9ArRUkWiO1cDwdHtxJHolejLTYNcQlJvTSNzOKYRhr47IqhPvqOmT2+AOYdyTYUb44oOHzuhEyfneaPvsLZrXiksRtK+3dt1/qED2sU1rZrRm0eXdNcDz+u7tz+kX/z+ab385lHixv30LKxCClXi/SYwOwq9/7Kz9fefuU7/4ws36KN8WDjnwA7Njhxjwt+O7OOYh+OvvfmOfnXfE/r2HQ/oB3c9pIeffFkLPLgczUTeyIRvUCUTyHK1ToqG2QChAIkylA1dQU0oLJuRDha8jiUECDMisgVoDLaND4nXXHae/vazN+qrt96oGz9wsQ7u3SaHVfa1SMJVPhcRodDQLLmCgezS5k9fu+FvlmR3J7UxAW3KpanmnOuqtUou83UUqZ6GAP6Jjr/LsMd0ZHVNGCIYbPwLqJLT7hGONaGZWTeh/vnugHWviI16s6xXnPU2cMPoWta9msmZfFWGlNbtUy3YxQavwYQ+wIgbO34ZB7qZA011zzalpthn7edIiKFHfXDyLEx0bNN9I+7ZsfYMqXX0jX4NPm2kBlyZM0df+Yls30RzQBs44nqfmgW7NRNJ0sUyMCqjFaOIbYE9QA04JCSPtus9Gvs+sfimmbFSBLmg4P1P/HhQTx7T6ovPavHe3/IA8DYtfOc/NP/t72nxpz/X2oN/lF59TXHqpGK8yj2m05gHgl23xu2F+6HzmlwHFMgBzAwy5T0AvDCf69ak4YRc2y4iuYNx36iQfTPEMPFmJuc0NzUZowWTczFhKVaqHG/aOIcjB+K84Rp8LoGprq6qrHbEWYO4d1ZcSxSVQmKBmXrmGhv5Q3yTxD065uc04ksp3yPxZo5OfqcRW6PK4JykdbWJCy/TgBPBPhvxRHAbIHrGKJs1BFhE81Pm0YaWr1V8DE5VOZXHluYwjEM2W0ROSqZ2dhEhbVx/LS+pe/eIVh5/Sgt3/FKnvvldnfyXr/Mg+dta/NUvtfL0kxofPaIu/ykZsnj/XKfPIPvqAjyfVeWg01plbiWpNU9uqqgmy5kTnV4zj0GRnnr7saUApwPh2XfnQDQMS1PFOXWGatDkOczPQG3OaQOB9odtXpcrmvacyFn3RNskOBGQixkIdei2BjUP+mbuOR3mHVm3GW1awEzN3jydrmENbXIFjiRC6CG/LgDo4KHmPLDaC8YRcfLYmDFTIv3AnjlEcGndGBGiJxSieeD1ZJYXDGgyccrrg7/UTTQndyLzCbguOJ9pggzXZOCDwTkG2dx2E/KZUmdOYmwz4fa/1DPPJNKas1UNUtsLa71TVd5DYHJLzpDXDO7Adk+zVagtNoK7T4pVe3Zs1fVXX6K/u/UG/c2nPqSrLj2k7dtnFdxfS9jJ5yjUi0JSRDgZXKc3zwvas7xsdp/oVrCLFGLItwHkMe8177xzTL/63cP6zk/v0e8efFbHT8xLq2Md5wHhA0+8oh/96nH9iM/Dj/J52N8XRXBA5gVeuNMWNin4HJ0bIxq56QjKsxwRzCpFhAdo5AjNzo502UWH9MVP36j//sWP6lM3XqlLztutrVuLYlTUjULj4hiJgPzbjC+9cUwPPP6Snnj+TR0/tawx9zz/eNZxD60ROuvALn38w5frix+/WtdedT7fH7a0YIWijMQAWWYOckeEnDyZRbTsnD1fhZSJbbwf7cfmBnjwXbTTSIuj7Xpi53m6f98hHeM7qf+yRtRQR+KaYaHGU3FkE3qwYy8NdOrSzzAvR00UjFlPIJhsSI6LnYGzI/cwBhDmZzLkjAZwj4SGFIOFUBtVEArrT8UD62gBktMpRJWSr3cgRQSpQmO+uJ3culMv7Nynx3ft1xvb9mhxZhYPyemCwFDJ/C1CUh+Lh2pwTdCD6yKTaNFTz7JW6sONEARwJ3d+57IqOQhPWE0ZVzVyzYj0mtRGRPp4rerdo6f04qvvwE/yMuDbmB3IkfMpFTScRa1mGIL34GLi804ZFY0GAhvFSLabOopcXFqS/6cjY34IDOpTZktB0y2RNt0UvBmwl2kzLrJWqNmq+rX33LotqK27kGnADlh6hjQYewRGB/9f7xnPfjhD9fwWpmiYsUywjEhNrAwaXNSaVSfqaXBvcCgCwjOg0z9cALrjg6OlRn2BTdk0nsk2TGrXIZe5dZMnH6jX0wxWIfWUGPamMjqvGTe55eVlLczNaYkPiv7QGyqEhSKQOHCljDQzmuFBx0ijUlSSQrhpaOvrj/WTUaQ1bqbvHp3X0zwQfPmtY1paGWPHh8Csb1iz6wHz6yFz4WJTylMTDW52xUViqE7UGypAFVNAzmXmm54xliPMwNWsUeVFDRIRzGLChlxZI0zCq+OGvFhmtXDwHI2vfp+6yy/Rys5dvJEUVZw6fChDbkQLSCVK3hcmeFXqoHJ1ua40en4LkH2CoUJ4RYClrrzhSejClh25muR7lVHM6KJhB83u+Sp+rtHhFZtnNMeTDsDYEogam14kHpEFVLTK2t/Yvk9/3Huenp49oBPd1vYlw9NlfUViDucnTM5v2HIWh6F2obCPCYNnGWrwXpgIJA8WG2onBWdFa6RAZgcCkr/QYOsgu4lGBDNYYA72rKKZCufWfyv13eNzOto/FMSMY+t4a8e2GZ171l6dvX9XXrPKG++xYyv6zROv6Vu3P6zbfvWknnrxcH5QcFQpYdZmQKQTV/NXxy987P36x89dr0/dcInOO2sHb0qr8hdV8Rpw6VGKxmtjvcmDwQcef06PP/eq5nggKM6KvC9eUydcq2QZSSZk5whVRVTJCzdRiVXYxk5RXBHZn5DeBhghx1fy7eQD0QevulB/99c36Sv8mvxBPtjs27lFJSggg0JyXQr+qDVqDCSTQfOwANY6WjBrX5uxYL/qlE7xlM8JMZbFsx47Wk+y0hO5ZLKKzZ6ZC9kQiUhnNLWs2nYjlThzW8JDT4M82Aw7xnyajA1kfFq2PpBxy0ynzD2dGENEokgu1cZGQ1waGCLsh21YG5g7yGSZ7JqhRjY0SRGO7RXvAjmmEVsCzImMh0IiximmSTQsmGIDAbv4ZM7RBAkvRTAmSQp6L8MUYUDihe+qCGUF1OG1J4GCYJdk16RAhIiNCAlNfSNUEdGoxzYwbBhl8rpEc8wgo1LKlIYxNcel0YMUkgytUyj/4O995ISjsyVqLcywNaRiC0g5l19vcsNuS7UcDJx958cJJdHkaWrR7E7LKHS/joL7RxIf9DQ/p/Gbr2v5sQe1eNfPNfef39H8f3xTC9/7tpZu/7lWH/qj6ptvKBbmuA+tSdxHxmO+CDiW+1Huv6elLi4MZl733BeUs+KeNvNeMEN1zd4Dh6Fm937YbHL9Bi1nKhwdk7IFHLwnGYONpdE7qiMCm2PXCQC44OEa7W6bzwxLkPjsYtxYRNFoZotGs7MS+yTPhSFMHnre4B4wRn6YhjxiDwoPBuWHrVm0HfD35CacvX71Mmp2PMhRUm4DcXQuc6ppQbeS8dTua2Dd5P0wH8j+Q6xrNrmcKixMFtTp+ExpPY2pWaIWCZgywag1fZnTZ8BfbOWE5BA/Bo+PHNbKU09p8e7f8HDwOzr5f/2TTv3L1zR/24+0+uD9Gr/ysupJP1QeK9jbGI3gLb9ooWC+No/rCubL9Tg/1WC1B57rPSLATFIE3sQgyM21EmaRl4d9INIHSKMqc9TmRqznZLGGIFshOkr2QczciUgRDW1YFYuQkQ1E7mbBTJ/I4KiEGEFyLhOizycGUbwMNapNlgzLzfNIwxiK6ElSSEly81zVAmQZpt5Xap4e7WKyLFrKHqAMgwNnD46RhcQtZB6qrkT3frXHzEDFlPJgWZPWa9UA19EMigj5D2Jeo7bH5E/NaE/rBfQAbCo2ryk+YXigtIv8Oq1FhCIgLJ7TZZn7fIQxE3ZjmRvduAmRAivXB0IZsOTEkFhJ6ht1ZQ74JB/OzRUBt5qEDEgnfwITbjsIu1KFF8SYjvBmoJ6QoYgwgm/If1JhyLkDgZ6sImSv2rV9i65//4X5bwx+hR+uP3DFIe3aMdJotKYRNxjvSzuvGdDq6sUCD2aqPhPIiB6hUKEW2zS0aEJl7mpHYnCxJJWRxnXEj/Nz+s1Dz+p7d9yv3z74kl54+Zjue+gV3fbLR/TTux/R48+8qvnFFRJRkW/wvF/J3JT3ko76OvajSx8GtQkCXqUsOJARRj6La9rO59z3X34uP3zfov/+hVv0sesv1TkHtrP+oqwP9zIqKtzXGDS/sKJnXz6sX/zmcX3zR7/Vj3/5sJ595R0tLPFZnp3nFkpJVeaHztqtT954mb7wV+/XNVecq127RvLn5yIaeaNQA2VJKFIb2aCErA0yAJdCjvO1jCgK6iFaQWhl6MCqCu+T0qnRHj246yI9vPeQDm/dqhW+n9pAmqzLXDTzznMgkIa9QwAfuufCPMHtM9TOKtEAABAASURBVMFYa55t5g7xx44ucgg2NwbV9DVAKjNiDJmphmShn9qqa+rUA4r8o76RriVB8Nm0W7UH+1HIU/kuurJ3v+YvvFhvnXeB3t65X0sz2yXOWIdd+HqfAOjsYBSWwX6SyObAjijBU0ap8pRNsw9TG8ADhpGOFzJ+7tZtjBKAkMGeMZls88Ds8mcdnxXHOG9lAyz7bwi++PphvfLGUb4DtrOVKXJwtGhBvFkwSMXFIZmNWO9oVDTK9+KRXEspoVK81pD/tuD8wqJWVlb4KMNue1Ktt7yUgW6CVey+9l5oUKPrNqm34zLpuOLm1QFZgU26/Y1tJiLYrHTzPKZUPARB9JzLMpjtTiHrA6l3asXiRZ/YkN17W8b3smHZD8E5Mwt6hCWqghVsraM04c+P7+k6NbF9TJ74T2acikk/6wiOhW3ozvVeuG12HuxcS6vrhENADQhupk3yGAy2ddxwF3mqPDc3rxV+aY8YcfiKvF8+YJwzce54KDhKGpVRHjyF6Axy6xiqIkI+KkjcnJAoaGllVf4/7TzHQ8GjxxYSjwiuRJ3EIIhAAU7IF9VuYnCdGLJHOLaI7KkLyVDGpkBe7ydumDiK6KwRQW5oSjcDvNGkm8s39Q4RoUCmfFno+IIwMzuj3WefrZ1XXqrRNVdqfPGFWtm6LddT8C84hhiRlbKssecBgfhhS8CZN5wYv6xFNPC8mSAOWL4gqQ9IpJObw2rG4RUmoxKQJCeRhNJu0oEY6GoNsVPbtQ65+l0kCTOprAMreBAX4FUzyP6CtUUntuzWE3vO01NbD+lk3amxzwDOTCWF1ywagEwWgwydxL4nAhfrxpI9DPoaJYYf3rZ3rLfi26HXlLlZ8itj8CAw7AuXxkhj8jiuymkyH0jrJKcmJY3wLflXtI+eXNAyD6QN+1wTmdVu3zLSOft36twDe7SlEMv8FcvRk2t68Ol39B93PKrv8HDwkWfe6G/eoRF+pUiBu4ex//MC6jr74C59mg8J//3W6/SZm6/URefs5oMXa/Df0GFNhKhQgH91XFpc0urymkJFESTyQtS3KgX5guq9QO+J65WvufPAKaGp6hvxBbEdM/JZdh5Ep7d/cRzxe3dt0U3XXKL/9oWb9PlPfVBX8gvyju0zcsJg5pAUweh40SzDBCQP/MQXcMypMrXcBjfLSZGjwpMj9ipS330JezFZ4GFKpQ0glFWZren/pZFr6LNn3+oBinAmBIr1PhU42qTXaX2QiYno4yaeG4Vm9izQ4DrE4wrK2HqEHUxSuAi1FkDD/OlvAEq5uTCi0aPaGTU7cnIpOJBNI/FU8hqgU/XIbbNuDCK9T9yEgLKTIfd/M7dxOsZ2Y6aaEcqx6vS20TdPd++Ed0D0PPuWe0vpz1GvrjOS2X0dUM4rWvF2wIc+7Zd7NrVXg0/yStLMYg6SLAdxawJQWqfziZYeHqb2uC0BEOeIIC5f2exzRZaAJPvz6dGvdfUThKSCMQJ/7oNanJcOv6nVpx7X8j2/0sL3v6OFr39dc9/8lpZ+9GOt3PMbrT75lNbefkt18RRp1lTJ1Y3hPOiqcN9j/drID9y8/nLnuWkM99yOqkwUxOwVUqsPXFONbW0uYM0LQdQJUS62hoZh1maLxaRmUvoBNLWNoQBp3UhE03NkMNasHmt6A8uXsYyKYuQPyEUyELZoUgtSdqMmpT24v0hEKLBG3jv8/gJRtzgH1XhP3q/A01S5XmwwltZ91io5a6BnQjYYEUiexHDuuygJck9fhI6cQ670B3NRjpEF6/hk2pSnBgdAPistsysWl7mTuP5JrMu1A9C5wq4dLPjRrZiP+TI+d1xrL7+gxT/8TvM/+E+d+qd/1vH/6595UPgfmrvz51p67GGtvcPZWlpgOVWer/BZoM3GSB4mVRJ7R0l9kQE3iRioBPpUJ3TwJSwNwVpj2BzsEgMdGHtAaiIBhk1Gvb+WBR4paFPbqEYQRW+oBQeZckbPmiZbTM5rah5pkpxD681+poZs8GzQ1OhrYkqImnPW9WBZNK3bLU2QrK/NEPhGhhtsWFMdIayexzSU6+mI0OZ2Jsy+9nNerjwiXn2ijs8U+V+WeMNxjMCGR3YHpMDg82EdsxklAboDmPVkrdkt9aAZuc2SPIcplTMMtpnOYDoN6v18djyj5zZN+xk3TWObZccMPpbX7ey6ax/O82AY5kWPcKSjekK1e0w2KfDiemJOV7TqnNhLvp6qjNur3Ws78SLlqHbasXWkay4/R1/Nf+bmeh4Snqd9u7dqNAqNuKFExhNFcBWNRBEoYaN5w4QohjKNowdkXG6Osw4P54VLviebZnTs5LLuefhFffuOh/S9u5/Qj+55Qnff+5ReeOnN/B/vsUJVHgZWzkrH531z5Wdh348hzpqGe5o5c+UUOVBA8BCIeR23a/tIH7jqAv3drTfp7z5/g2689iLt27PNLw/1tz8CKvekgIdOnFzSI8++qZ/95jHd9ssHdMc9j+vHdz+qO377hF54/ZiW+UHf+7O21mkt5aoLztunW2+5Ul/8q6t11SVna8c29owZhnIoD622+ZhFGEIhdxV8LRqDjBU4qJLSJpo1lE52IV/o6Ox+3bf3Qv1x19mam+F7mh8Mch4qVtco8lTvVU9+jYoU4UHrreKfWjDyOYCRXqm3pqdhAIl8GlpFwODvkUjNxGsfCDkUgOEV4Ef3MVSCzNVBBsxNtc9b7O9AbWxhf2wdZ6jGFnV79iuuuELbPvxB7bj8cmnnHlY4Iohgvxf1e0qIarBvqWOrZMr9QU7vkJcbXUiugfo1aVXBn2ocruRSSIpgrJDIJxp6QQ5ToBcPA4naKqBUsfvMWakUt7jS6fW3juUD5yPHF8RxVwRxFQ8TzKqAxBCRgiJCBRqNRmpUkpcSwpK2gt1/Q3BhcaH9bUHOqrx2SFRkWUPzXNEr5qZebQyHyd5MGXsRK2trnoZMTRP1aGKTW+9ckE3pgNxi2ohK72UYHX2qO8eUeprI2v9LWO7Fen1ZTwvsp4RtzhVUHHZiiGBAlynllmxDfZ5kIPWt97U2ZNgQY8NAQ+yZ+ODjfKasA9BJ+4QWBV45sDUxBoMmLs3kumq9VRxXeRA4tzAv/0OvlVPrwyV2yGGmUopKmdFoBt4fRGNSUctZ84wFc1uo5kzhMjvyHedhjH9peem1w1r2Q5CKkXq8g0N8UzHQbVWfQ7SAmIHREZBvfmiD68Aj7CmVUJJzsjwyBdQCrBv3vP1LGtUZTM5tHjj3vQODjOzbvk3nH9yv3fv3afaCczTzvku1eu4hjWe2ip3JgMI4ECK5PYr5yetOATD5gd8wv7KBMonX6WvSIGvMj9Ik8XKu6sgBJCcnSiKuDZXtb1kN5XbgUHEoKAF3jLLVNsJYHjBjKPN7fkR781ZcdGxmh57YfZYe3nWejox2pU9hVF6HwC8yVwScfAKRW8qiJsg65NywdQDFbl5S9V0x3+SphQ8DpXTavW2L9u7YqlHgyFmSc6ezMkfbC9adKk6F9buO4CpwblVGUsxwtld1jBvvwtKYtWpD28K5PrB3u849uFf+W4OVeXgJkb9ocbnTMy8f0fd++ai+/tP79fs/vqB3jsxrda2yLuZzPVBlTsLkh277DuzQTR+6VH//Wf9bLlfryosP8mtl8FrhAw17FhEq1FWoL4pxMRe7QM/ivD7vL3B24ynYbVDCCih1MFIMVSAQa4/wgCoV/oQKc9Kzhr27tummay/T3/31Lbr149fq8gsPattWHgjm5H1aZ5vkCKcXlkZD8uQBJrwjydfXpKk20aNlGEzGs3pq7icgh5K8nya52Q63/+Ane03qE4nJhJ8h+yUH3twpwZHr8JkcyWOH03wNTlFEKCJATDC652aTpR5K5jnsZ9KmhsNGOBQRm5xY3gbECacx/IeYgePv/TMh5pV11GayTYQnH4apHAO0IQ67ddsGblkkqlOkbDXHLMASsWZJyJ56nexrwtozJDJKuCaJlv4METmA9B21l5TOtqtvyPSEfX0mcm+WCKZraMw/3KMHeOBTLpNliYT5WoannTNk/whGciWWrxckbD7HWGSyKiTLJrkRR+cij+X/8cXakbe1+sKzWnngXi3+/CfyvxV4/Btf16nvfleLd9yp1Qf+qPFLL6oeP6ZYWSZ9zfeJjnvqmAeB+Z8LUwddQNjba7r2K8gabEzyQBFmaUCmPo/cVakJqS80WfqJba2NtMGFuQD6zqxIHjOyOfZzBHOY8jWUXgLpXbx3IVqbo9WNHFRUyVfx48M9ogbKYCKme0SILoUkBDPRCF+/47oebubB7Vpwz+WaDDNLdkKyO97kRUakJCpS8Cfj7BUtpMUbwIICbCUJtTlZSwWVfM0n2FcMLCxgcrHwdEOexoAJzHF9wMe+0+QcndcGjU0A/oLWBe+97HVdXdLakbe09OQjOnXHz3T8W/+uE//MA8Kv/Yv8P62Zv+fXWnr2Sa2++47Gi4vM2Sm4FuH3NOoeJvecoUiVMpCQWQfTJTYM7EgTHZCS/VJQRGj9j5DVGrhMTaOGQYB7DTDnDbgJdlqPaJZQtHgXmV6cqZ4n64eJ2Tq15rmwDJFBTmdqAuDQDUL2kQfqC8ezEYht7sGXSdIFf6Wzmh1/40ocLDsIXd5TWVA/KmMyN6JA08pAF1MoGw5+mJfy9JBzBFFTYCATaIYk4dNkQLpolAgMah1CAqXbAAHJmCkFm8gDyx4RiggxyG3aH9TQ6TT4m2+yOmagzInPZj1DqM2v4ZQ9TOln9LePaeJX1U5MNdpoSmxAP/YJIyxIEXCTaIgaaLhKXCNjk6nA89wZ6ENgdAIT88SmBjm14W1bZvjx9xx96VPX6+8/f4tuuOZS7eNzb/CdTuKuZUdzXsP2J3rSiwtIraRrigyBr3qbY6plzmJESMIXqhqppi5FjBTQseNz+t2DT+h7t9+rO+99TC+//g6fqccKbPIbVDdWciflW4j4PiDuUxIz+DtCTyFxb6ySov3hHoSgSvyubSNdd/Ul+ioPBL/8mQ/ruvedJ/87i07pVCGp4G/yPfDdY/O67/GX9cNfPaof3fWwHn36ZR09Oq8XX3lTP7nrQR4MPqYXXj2mJb7Dev87klRq3TIqfIY+Sx+9/gp98IoLtXfnVjJTEz2YLM8FXCYs2SPHHIr8J0UGG9g3MzR5MWLV1skn67zPsQ2q7NXhLWfpyZ3n6a1te7XCdwrXJdV8L+sYO9GIy+9JcDR6xWNQ4ENdcDp2+kSg+l7G06ldAURBCcDRSEiQZVgqzIFqF196k7hm1m0e6nSok4aFIBYHM2ZFEWhld+AJjrS2Y490ycXa+qH3a8/Vl+uci87Vvj07VWyvgb8JfySP69RmkYqiv+ZZh4xLISUxvbzcrNegc6Yi2aEyuPb8bGi7BNILciM/iHObqiGGIYWT+1oAiefeOnpikTP1tl5/+yjfNdcopnKeHdSowir5AnI+uXZecwUKFl245qZRypwr8lu9AAAQAElEQVSjxKlhVDJyZXlFC/OLWl1ZYeoKllM07vsK69Mkt9ZbyCgUrZ4WmiX0orJFjutDbzRsWjdYMmKy3MiaiarEZFDT5BaRUIpI1iLayajWkW1LsmxKheFM8jRW8dnUCzl7qLfCfBgSD0wQxzo3wYNf/Fl4Kjjj8ie7CzBNOTnKROopdEq0/xTZd8q6UeyT9Gzdlovo0ImmI6yX7doTaIOn6nih+m8J+v86vLLKL8Uk9E0yIhQcsOLDxgGbnR1phjePEfIIzBmShdgytjMQREvmiasight9pzcPn9SzL72lt4+c1Nq4SulDjXwArdy4OK1gPZ420aoIh7tXWWGUFErcBzqKsrHm2h/uSAA8naw0xEFVwR9pYsoYCW+wwCClAvNW5RTiEHLj3zob8t8kO2//bm3nph+7dykuuUCjD1yp8XmHtDqzBU9elKFMERG8mGovS6gKKUmgrd5BH3goG6xSQLXiQHPIGCy7S6/YjHWVESJEQO16iyTpeYYhTTlIGdBCPF81DObKK3y+zOqZ7Xv1hz3n642t+7XqX2rAVXF09zUgMIJ9gjtfJ/JRD2YlxIgZdGO33de+4ES0Gjm6Q+60f/c2ffjaK/RXN31AF19wULwH8rmAtbbASTLC5WPUgCCWK4pz8GEkz3KZ0dJK1bt8EDm5sCQup1qLZDMzoQN7tuqcs/do5w5fR76Ij8eU1lG55F8FX33rpH78myf0z7fdqzv87wy+cVxLS7xecp2d/FoIZqY64qQ9rv0Dl/Dr5I368q036H2Xn6utW2bwkCJC2cwt+qAp+CMZUsDVmt+AKovzdiurAUdhWgSJzyXKCdGqybHQ5IM+svNholft3bNDN15/lb7CB6VPf+QqXcqvnNtnRpxVKaJ39mJEs27qRcn2Nt0wv5FBlhv+EYFnoLkiGD3XMeVoXfaDzE2OwDW7ZZMzVEVb+ZQvkJLUN2z2H/aiR9cZdkGet4JWZOtqQeuLmqoRt+x2MeGE7mgYPXPhT5+Y7DdNuDFFZX97ApjYq7BpqtmyUY0AYwJ/uFy3eD9qy8nOWMMrc6WM4jD7I5r1Np3GlS0UMUVg0RPsT/aczzX0NfoomxzkHJjYm2p1nZiLCXvdr1Wo4m23gWwFan4pgPTc8UIe5pxYwqgiem4cWWq6+rauNal9wKt49Q6t6DxKTAGvgwGfJjuGhU3waSGCvKWowps31hCxIVC4WrOx2hCJ+Z+rEHHBe3K3tKC144e18uqLWnzkIS3c9UvN/fD7mvv2t3Xy29/Rwk9+puXf3qvxM89ofPgdaeGU+OTHmeDLlO8X3Zrag8Ca9Xsdvpvl/YLZfXbF/JSI5u4aGnE1qFNKWw7IUtOl5CGabVxs70XeMgxCzJhbQ3qm6EczQlwHBWUOVAn/iGC+UERoujmk5bLklJX19R4VblpnXrXYOtVJng5r6+uYdc9jstwTataG6vdT8SbRQfKGDWk8H+T9qeDph78IDPFK8OTCYaAaWMEH3WrKoYgQA912Sahc+uSWSSm3zgo2M+uyYN3TaL1lOlTDlj1NXmP7J2GE297ISbynpvDXboewFOphckYCmN1/w33+hLpXXtLKffdp8Sc/1clvfFMn//VfdPLf/01zP/6hlu77rdaef1bdkXdVl5aIk4rfU6IwYyEvV7ETMjPnnnIScw5jai3E3FJEyGcJVfKALreUEVIfFPJx1UGzpykl5TlpXh6VbV1KVZoOcCq5Ifi6wShc3gfHmQxFWBI4hBwRioDUNztBLI/1BGAoPIKZq2mMaBln3lDPZymwaqhBQ6tGpYyBSQq15l0GTqUOAlqKOEV4FQYgeoUmfYMi9j6E+8QshYbGSz1Fr80ZU0/n5hOdOdTnREr/HCZ+A4oT3bYBsTxNxk1eU9KU0XgSeZNj83l3SvsK/DTCJ3tvc5z1jEGY5lHYVfymMS4oXpLjktiItOMn+ZwXjKFsGHop1cnAphk3TTDyOLfr13p2KWVlI508TfBh2dyvERtCYcaLR4PkVHILkECwPy9FbmVjzfJZ91I+S3/ur67VV//6Jt38wUt0YN82jSjdOU0tJq8w0VIECBQBl1soL7VCFYoMsi2sadCDPZSRYAwmMKHjoA5+9Nicnn7uVb3qvyyyMs5cuRCtt+A+Szgw9xA85Hus9wvZ02LAuZNf8NxVQPHjvW/3zhnd+MHL+OH7Zn3xkx/Q+y45yA/zMxr7/iPJsflddhRo0mEeCN772Mu67ddP6Oe/fUJPv/CmFhfG+I3UrVU9z/fX2+74g+6853H53xpcWcXGkgprHPND//zimhaXwJCDlLkz8KyPOVOkOuXKq7yO5sf0NnpvDLAvFb0bOLKQOTZysxp2QPE1mB9t0Ws7D+qh3Yf01tYdGscIC/mZq7NEzg5CFGmY3bukDW0wr4PsYa84kwhsiDUqGAJcs1rrS2LWpufoa5WCB8fC+2uH1HoP+/qxKRpS2+g9lELGgu9ywYPPwgPB2euv1uyVl2jH2Qd01lkHdOisfdq+fVaZw/mnioncBE/iPCatN66fk0dEjzUeAe9zWJRCwVqrQkNrcsgpPMWwqxFUTawtiMqG0F7bEqKXCVW5LfId8rU339VLPBQ/fmqB8wnqaaDmgc6amgyImjk4wEFNI3g7x0WNh0alqPS0xvfYxcUFvv8u8/qvcmwEeejKVpX7Zkw01OEiVrGWhOxsEoipanMLoCGFqNd2nxmTbEgCJU0EA2Lr6ZFTeo9MDZemvdgwNYLZYJoSo1YZquSmFCx0ZJkQT+t23gT6WkpnMOhPtMlk/wWfP5vaxZrIlb69jPoX9Iyc+L93fesWXwKTN9ioH3jMc2gW5jmQa2t5mHzSg80pPnCl8DCwqB24EfJIAo8I4ZIXU0MDGkQbfE/w/0DhxVcP64WX35H/8dh8WMGhqTa6gAywwAGsQwJzX6JQhIk3XLuk71C57cjkCnDcOIs4pQJujNqF7vVWFZUoikhAORVyRNMJJkIKFTGkikXOZJc9u7brgrP36eCe7doywjIzI+3fp9n3XaZy7ZWq55ylOruFaObpEzjOX5icrDOW2YZhmlM3XaYcXDFzOIHdWCMsLcOLz672Mu4azSOIwTeYK+1eZGBBAR7ckleAih/W7JaBkLkO4JWVLGlWr3AjfmDveXppx9laDtZMAVwN/PpeG2+xTfZ6Lbm+fLH2NRizKN4kXUTaDTpHJkCAd7ypb9s6o/dfdqH++q+u0z984Wb9Lb/0vf+yc7R9dqRKfEeclyfX6jAn5vqKuhUjNe5rOVLhoeDKGm/8R+d07PhCPqgOPEyuQxH56945B3Zpz44t8n9iZ7xWgvjFkSXnffPI0QX98r7n9O8/vk8//fVjepYz7fNNydREEeSU2D/ESnG7dm7TNVddqJuv4+HbhX4ouEUtrxR+DalI9oeMJ2OI6CurJMqrXpm/ys2jr539vQfmDU+LIlpshgmZ7n2uGmsfZ/eWD13JXt6gT9x0pS48tJcPiRuuplMRxRoskTJLALF6OgVQxdpmaL4JMQh8nTTVWv1Ku/43N1f0X01ZcUx/75kJ/U/1mFTsSNPgPS2DBZTd+5LCew+bQjXMkTlyAIK3rmwcSHqKf2poV7GSsW50IxdgYlNi6pPhtJBKSECakNw45+2sWVmnWBdTsm6yMnDLmSwFDxssBt6b6nuYznQdJ77T+Qd5YuwTDrjVKRuHm27wPcnneipi3S9rIu+QgPuXkOkStgjuA7wf1uVFjU8e1eprPIB5/I+av/tOnfzhDzX33e9o7jvf1dxtt2nhV3dr9bHH1b3+hsp8exAo7lMdNOZeNeZDYD7MEo1iOiapUJsPIC8W59LzIbd7iPJORMSkt7MjRYSy4W/uDKFANMGQB8ma0DXVcuped6ym7c49OT9kwYHKcLGMIqW33Vw/aAK2FCxFNCawXtF9L+xYk7n9U2xDWvFuvcJMZuaZWPjk7ITCvV6+kHrvvBf5Tw0wV7herTeHi0h3ZSPWvBksQf0ExKP0FWWVfElThuZa1FoF6SPSyWE1TdMjABvj2Uxo2cPOxFvBDBusLeMwel22OONwBjKUCJ+ZMeuvJqp1zIhKR6tLCv/NwKee1NI992j++7fp1L/9m0796z9r/j/+XQs//7GW779Xqy89n/+Dkup/n5ocop7g/c75K4Mp60Rmi+UW+JQs2BUZMYUHKvA2uFrzRjniSgplWHr++cEZk/og19KiSIZgG4xetS6j0id6Hwv0nt2+A2nIVKnaoGgDR8xOTnrznLZ5gcQNPuu8OflsJpZDJb5KTqSNzX5tB4U5IGqRCX+6JT5kgEz1QDYpB5TNnUDX18POb8/APwZsyh79ITdEJB5tRKATsbnuP6cTxYvV4/9e2jzvdHYXP+j2M/W6RVbx3iXZaN+BW+5peifywIPbzbTBxt5ioociuKrUk2c4nXIAx6yQu2jedjRFCfm1PeLj8YXn7tNnP3I1Pw7foBuuu5SvMjs04uN9ngMHOoBY+TuU9YHAmRILAn1YrGe2qsgRu2eFKVgOnzFxqLzL1LRjKxTh3FDhB4SC7kifocyJf3KiG3cuQPdarVBqx5EFQKvcnyq+HT9i7N4xq5uuu0Jf+exN+txH36erLjygbbM8EBxX1i+5hMJeRFAb96d3j8/r3sdf0Y9+/bh+ee+TeoWHlKt89NdoVlEK/iX/YsCTz7+pH931R/3q90/qtTeOyP+F3Qo3sNfendOv/vCcfnzXg7r/yRd0dG6BSVwXDzqrqVKZ9SpmZDlVbnndLEANKVJ4FyT1DGdi1ZqdaigCUiQ2hs3NbNcTu87Tw3sO6cjsDvxLb8VIDCWmL6LTpezBVZmr95YbTr6+YQx5CKjMS2IlDF5TsOoViWZeuSYQmnMHnFLZczRgOimQc8Q1eUNxNeCsEyqAzioeCNYte1QvukQzH/6AZq/mO/e+fRptneU7zQ5dcGi/9u/ZIc/l74aVPXeyYX9DQab1bs2zCnxdVrYIIxmd+iB11giyNYIxZTg5co+8P8jDnLKPgj9Kqh5rJV1A7IFFYlZXq945ekrPv/yW3jp8XCs+eGmzG4Jay7wTNcgGheTzWUZFZTTSyFTgnNlRAYO8H0vLy1paWuYMcxaJJEgyn+RT3wI0mnyarcEbR5zoGZGDiG8ErDO13m1iOpNf88Hi/bInotmEwh6mCdKE3j/iDDZ72G7be5iLfSZk54nyHoKTTZscYwIbavZcJqDsliM8brzA6rF0+hNDi9zk4Dk3kL1M9nMlpqZ79IcvI4082s8U8peHlZVlLZya0zIHx9aIoLxGJThYHLjRaEYjHqyMOHQFPaIoIkhiYm1+cTsYZNKx+4Hj4SMn9eyLb+n1d/iys9YRZw+410BcyzA92j4kA+eFUyHS2dAIxR68tCS7iBoAgBEiX6OyIUnZ0oZUB6yiML+7MEaEwhCUJgzmlTuqH0Sdu3+3ztu/V7u2bdXMaKQo0BYeIB08oNE1l6vwslJ6PgAAEABJREFU4Kc7dLY6v5GQaRShQoJWI4LzgUWEeCdTPhy1LGyGJjKKaD1zvE3tptB8sfa9OdnegKoIsKhNReyQOvQOeZizt4pthdivjDHnzVs4cn076MjMTj228xw9s/tcLc5s5W3X2cbOiFeFpBYaKgh09r7hcqvOFZwzK2LZrIb9FC3XQzpzUBAra+r4cju7ZaRLLzpXn/7IB/TpG67QJ2+4VP/9CzfoH7/0Ed3AL5t7du3gOktdvslXZRG+AaogswZkcX2SgutUZuVf8w5z8z18/JSW+JVPlKZJC+3YvkWH9u/Q/t1bNIqxwl/cocoXbfGQMpD9WlqYX9L9/KL47dvv1213PqxHnn1Dx+eW1Hld+HSQ+KAREVqlvndPLumVwyf19ol5LfOFXeARRcEfDTL1BpgU2SXWJFqFmxBtqpbJLa5nHebBt4IRqQhGfCJCUULeDufiCujA3h362Iev0lduvVGfvPFyXXjuHm2dZa/Y9pBbqHK9oikA6Iwk1QSynkRd8FrblUN0SWYTnsoQiR/JG8QYEYMFTYrodbgzJxHj/K7CD9Yx4df7risNkxRabxGhiEYD6lwmDEpSa54rJeZLvI+L6OPBHZfEXqdvDpHjENMUj8Yh4qXgj68AxESZY5IPDGuF1LeA53rNq9hLBvwTR9R0S9A5esKPzjaTAaHNhY1rWk34V2pKIk8lX/PhGqKcJrNWYyR0Eii7RA7TJM90Xmy+x5hEIy1ZWhzTgUi4MzCm71StGvzAJvKfqI3MzrmBnBPAdW8g+1IM2ZCYBx+vC8hsnZjXs6cZuVJtNadckVtwr9tc1gWAPaJxRO75RDixX58AaOT3iEKvxPhvBEYEvmNpeUHd8cM8CHxZK088ooXf3K25n9ymkzwEnP/Wd7X4nz/Q0h13aOXBB9S98KK6o0fyb2NV7pMdNObeNB5z3+ReI+5B3ApyjWIe9a1SnteeKrV10ASr7Ae1wAST8FUvWJSbBagSB5NycARkOf2RdYaGLQInugtzDpEgayCf63It3IZslrBZmM6GGzAJ6I6PQKDbdZock5QBlsTioD/Xe9f3dOvn8rSZ0AVzD/ZZsSnDPSdKkxHsbAWyyTTkTxMuqWOgyylTZ0iTnZCHThq1tSIRMPFPZ6oClhtxmCU4g6Zbutg/HWyxAk8DOeQVmUNglUlgHKuO935fKftWxdqK4tQJdW++odUnntDCL+/Sie99Rye//nXoX3XqW9/Q3M9+pMX7f6eV55/hAeE7nNkF+T1UfHYS73eV+irpNGSuaHl4OQnIrsQkVYX3mlIJkeCNsKYMFw25wk4jgk7D7MccvDBbKvQIEkBDXeaa1vHJPH0cat9bXK8ka35y+tTXB3wrRF6p54NMkHd4msiQbnat6adsRBqCmkQoeD9WMIv408GdhazAcsQAWpYU4f0jAHvIMpikiHAga8DmNWuqTekR+GEK8aeXEUHWeyAG11wYItDoIq2yVaMa4B7KuVNOgwNSU3Nc16twpZ7hvhARCrChpx3FnMXYGa3v+MrUqxNGvvS1zTQxbBLsN4GYwTrMUIoeFO1PSBxj0nIt8KGvb4GETyNNNwc4DqJw/IlyTteU2LozWcnd6z4DiEFWEyLdsZJDRfPL8Lyz9+iTN71fX/nM9brpQ5doP59/yyh4eVYFnx9NyhZyYETIf0pyKqoJMy8CXeAaWvQCWIQVyD1GGvwcgqL1Fso/URKKCAEom9fN/aFC4p7he8kgW5fxbpWHQ1t184eu0N9++sP61M1X6FJ/zuX7RMfuOY9rL5xFU+X98p1jc/r1Qy/rP+96jAd7z+iNN45q3BUF3xkk+FAANa3wAOex517Vz+/+o37zwHN67tVjeubV4/rl757St3/6e93+m4fB3tDi8oq6boX391XNyE8XIR5UBXXLdbAWustRhKBQSLIsWqj9QVREmEEh/1HqkbpqSd6xp8e27tUjey/SE7sP6vjMNo2p3XO1PZY64nJOuPfCeMh/MgWDXJmEPSLgdHP1ONw2swmFs5jwyeRYCM1EhpF9LmVuwryhO/9AGMoUcUr4HhbQSCMeCI4uvFQzN16j2Wuv0OjgQcXMFhWuyS6+t11w1l6dB23fOpLE+wcF+NqKmvxZ1KVgyB4RqpBUKavKL8pUPZiEBVhTcq6BXBEswoRPFGQ4aSSL4MkkIYoDoGYDJV8EnF6zPkmcveDM8glQJ+eX9eJr7+ql1w9rbnGZsglgPrxS7kWJeGUriohcf+Esj0rRaDRFZaQCZsJRq2trWlhc0ArPeEjIksmvqVZJnJCHStkDaSJbauS4UMCCOHPE7OFwA9SmaUqrZJNdGlmDyMEkpAb1QmHWAxwrMVVOVYVLUi+l0YNB19vsPQL4pzpeTmoX5kRT8KdY/0spNgWkTlLDLnWaWzYNuOUzke0mX6wz2f88RnQWMnhuUAYQjh8ja1dE8+nGnRYXFjQ3v8BT5DVbIdui+fQHyw/BZvLXnCIseRhxPK1X9sKUBqZb5On0K6+/q+defpODvyi/HvygzGtNP/yVJ4AI/EmOMHS/uNMKYGOTLWVsIIUxXuQZyMEAoisikppfyXqjnwsvZsSLeMsdRaE5UU/Miy8p8BN5qvbs3KILz96ns/fu1OzMrEJ9zhgptm6TDh1Uef9l0jWXae3gXo3ZtxCNObzWglgyCmGqe/4KLvJZTjHtgVhTchEdWlNYK3DXFNBBKolQdq7GHCMYzqlYRE6WM5G2zwXc8QKsGVDyzcQP0ObKFj2+4yzeZM7XyZk96e8P57mn5GkzImRcWFgnbx5asopAtPehxSYg6www69REnZWb5Iib7QXnnaVP3HStPn3L+3XlxQd06MAOXXPFefrKZ6/X//jbj+vTH71a5x3ax43Pa3C85yiKEQ+5uCbipmgKjSQTeuUN9MjJBb17/KQWllc9NbaqiAKXtvCAzP+58oHdW3kjH6vyAC+oxx8+xBu6/CUfsvcyN+4neRj4o7se0nd/9qD+8PCLevfYqfYawtfrWFkb68U3j+ln9zypH9z1sB579nUt+q8rMl8UslCPgqktw9ytmtgKqxNqWKVmCLSmQ83wlO3Q4zZVZDUrbwBjHdy3Qx+/8X36yudv1F/dcKUuOsQDwZGDqgJW1ZpzZbwHQ9i4QPQqi+w2aIWswdxR0z2h6iudRLG2QmmQPJGmW8PbaHxdsvbeND3HRq8Icpg2wn9eywX8ebd1D+aZKGxAylPYGSBNmTe7p54OQ+D67tnmFdtiamnaaJulRpEZ1iMDc8jbYZJCbh6D17tlGTOgM7RNuOe2e/KJ+yanxI21k2L/pMTXK5vk2LTvgV+LVoalnIO0Dijb6XBw1oVbhczXSZtbAECuEibvTxJw66FAWCdLAEOvCJDRCI9i7prEi0Xih4TKvSJMotkHCu5twT2FX+A0Ps6PZK+8qJWH79fiXXdq7kc/1Klvf0dz//EtzX3v+1r8+e1au+8BxfPPKw4fVizMS2PftzqN/TDQDwJ5IOj5Oh4Imvz6ZTb5BdjVZLkOY95qTz3xSVDY7VgdIqEpW6+3pWWirj8zlXeYjkREpaddnLubxBo2ai5xp2tCP0YEJQ/RBmvqrS5wJ6OasAlKFZ4dc2EPs6AEGAZHxNY7zCY0/BnfszuUctK+wTWoyfPg0LNcXXgM3IP8lhGZjBF/J/IeORE+ZjKGlRXnKO9GIGZvgl3a+yqZphY7JaY3m+SOk0jbYjOdE8iNGmCeN/pNtyzZ17Yqu+Y+GxKtZrrE0VpnYpYvdVSN3CZF7arGvCf6XPu9EKtGnIOSDwiPa/z6a1p56CEt/OIXmvvOf+rUN76uua9/TQvf/ZaW7vw5D7Xv19prL6qeOKpYXea1wh5SRylFpS+4MkdAlddN5TUk8ofwa5XlSEjyNlgzobEWxkk3Ggr0TQaQv7i3jZuEbcza57fPxKMX7NiLm1lehw0geegJ9dzsjClsSEfxSumFXGsw9sZkkcY2prhpaBZfAznS11vkBG71ZRIQOiIdgY6dcdI3L73FNrOvbcTGgNRysI+FSWYDopRGOnNzhC2bogz9P0/9nm2YODGqy3WbY4Ux/vne+/k1WPuNcDqv2dQS8HqulqoiGhoRCiD7VnhEKGUU8zwoCPbBjK2qcHM776w9+vRN7+PB4Id143WX82Bwl0YzoUI2XzvR/FEVRnd0gdPJxUgej42mr3sMdkyUoIhQkFU0n7eS8pCLM4e//YSfeVAbrn03wppzER3OHZI5uON4GBg8hDtrz1Z99Por9VW+J3z2Fh4Inr+Hz/Ujrfme0mcakbcwh/8z4tcPH9evH3hB3739Yd1977N6852T3G1mFMVUiIBy8a4disL35VU9/AwPBu95TD/99dP68Z2P6Ie/eED3Pfqs3iTfmPflQi07ZjtdzAPJyy48oH07Z6mZ79d8N2gbxlqom0W4JylwaZIsNz9ASREBSQplY9VwK6aiSl1r1Hx460E9vPd8vbBjnxbKrDrej5hJ9u88H1GpDInQcWFUItGPmmq2+yyGMScyn1I6MM/h0PUpqtW2BPzTnYntV9FNMC84WQ4DSJIRwIgMxWdk6y6Viy7WzM1Xa8t171M566A0y34Wzjc0Mxs6a9/2/H6+b9c2Be/Nfv/IyclFR6xyDabUKTprqesl2GZiagV5gwjMUoRag3szBI/ikWCyoAotcpOsFE0ak1XOTxRjmW3d5P3AThItr65xdo7phVfe5nvknFZ4LtOmbTGWI5y7hVsM5iwIUUKF/KPRSKPRjMqIXZuBzMELNOZ9239TcGl5SWMeEObrNOdW39o8lCTSNtLG1ntsBFMLZcyGfPozrWXzSPSU70atZuKGtbF3rfA/Nd+0zbKJEGU+teYcTerHqtJLySLalDlOnKsiQoFHErJM6NPdtkGvZ7BzItMcMe2Z0IahovlimXxDTSImIhS2Qe72y5z9QlPPq4m12hPeM6Te0rysm6z5b4+tchhPnVrQPA8GfZOMIBCKCPkwFQ5cO2wjjQo0GoGHMEPmAxV0SaFsmZ/6TpL7uZff0itvvKvV1U5lVLBXPhA2Qmm9Ss7pF4jcJnlsmAIsQhHNIeQ/5OQFWXsMCA86oTJmrpA7EzNFAso2EasqLumDwSKOqrxFbNlSdM7+PbrgrP3avWu7RqPg8IRGUVRKUQQ35dlt+Z8Pz1xzuYKHg2t7dmvNc0MFkkIRAYNEQ47gpoaa8wJJKEmSsDHINTDAqqqxXCcIe5tnABGIUXJ0G0RjYfgwKsNA0g53d65GUoehmhTqbISWWeELW/bqgT3n643t+7SGLieDcBX3XeX8qYQ8h3MQihxmkHkQRhBa+lNTIrUqdawkQuzU8UUgFDp0cI8+ecPV+uInr9M1l5+j7Tu2CFgz7Psl5x/Q5z96jf7ff/sx/e2tN+iqy8/Tzh3+G4zOWvAbKbgmUiGE68K1QVDAq0ILPMw7fmIevpozt2sjWpXlPTu36sDe7dqyJYUvsvEAABAASURBVKiHL+D+YsJj0qA2+Q0dXjuuBTu1vLSi5185rJ//5hH9x49/q7t+/3je2Mc8DPRZf/7Vw/rpbx7XbTw4fPCxFzV3cklFI0WEghlVQhGQZUWOQq+5kb3eUEZXD/liVylqtataC/mP5WCICEUE62v80MHd+vRHrtH/8dc8ELz+Ml1waAd7yRpybcJXffMe9CKMFAr+eCctMyWoQKQ2iBaN0kHUJS4ntcEinSoSc6WMSI+BWIvl9PCAUp0Hu7vvgyTjbHiEKICeeg7EDDoi68XHgSbyRIQiwtqfJM/jeJybn2NM1jyBObprq5V9hQyJ1BHBmk3OAKHXgVBrc0r3HNI21BkJtaHJFWUgZsKRvasg9IhwNjyAGSfzgKdsDFJ6NV9Mat6iTpLQ5RYMGOl4pwIgfCAJDKqR3CEm0QJyb3qVPwi5ziTqzHMJH66P/UP8YaKIxmXuJFD0BMteGSv2CVmH3HMOBMd4TRVhnbBa5xRkDvzyulKLdVRhnhBuQ4mqzMeAS/Oo6eUZ0G3DMuRqQVwTY1NkvE7pvJIU3IeqU4D7b1bVuRNafes1LT/7pBbvv1fzd/5CJ3/wnzrxrW/p5De/xQPB/9T8T36u5d//QeNnnpN4EKi5OVUeBFbuPWMeAHbQmC8dlQ95HQ9MuB1xn+qYwbN3qtybUFpn7TKMFi4k12UgUvIYwb6lk3Ow5sAe5hA4GtHr3SmBE8BNhCuxHmz+NXEpFBFmai2a3vs2rE5YILVczN3DxiKij8MhIHoyDxBdAxEpsQeT64Xv0BPrlT59VpJzkiDIMuDi/ULcn5MiVJCLpDzv6CHJOxeBBEWE6AYzp3IkWyZHQ7TRrCqkJPXNukXOVe9PBECFQhEBRzYTg/UJQ8DqjodZT+t45rIK2ScinKX5hXoZwcYkZAncSkZrunHK5OPENrPVXZLIWTiMdWVR9egxda+8otU/PqLFX/5KCz/4oU59nfP99W9o7lvf1tyPb9Pivb/VytNPaPzWGxqfPCn/T01yP0cjKQrpXIMRkR8SxN64IhOqGq/tnlWNqD+LvSxyZA9FCGLQVCPfhgBN2XuxTmOWHeOZ4QEN2YazVT0RoMMtmld0441QAOmK8Dhcc7zQ00esGxmGM2tKOVBDSlkSIhFwBLVm3SWZGkKshYyxn8lAo9QYIhgaJFlGpauP1rpcJ3LDcKF77TBFRNIgT3hYgobC0Ctq9l7oWV4O59tM03vNJDINMZpungOajnfsQLm/1OmQwcdyRJASQgnIPfOTa9CN4aQk9Y24lPBLvmnIHGCeC9Z6JSP+GzDngezfiHPhcwZt8HMcWWCM7pwVWAQ54VkbckTTIxq3aaAhXyiAxnwWlM4/e68+ddP78//Q+1F+ND54YK8K3/dkH3IEPCLk1jNFhAIgGCMYIdTsEa2uVBgCyj4R0JBxQ+h7KoDkcxdDhUTL9TLk21MF4PO3eP+r8Mrn2BH7dO7Zu/TJW67W333uJn3mpqt06Xl7tX0L9xO7QxlLek+zxnvoy68f0e2/f0bf/fmD+u19T8r/RVvl87lixt6Q70NF4kGLCjMEsuspRSfmVvTHJ17Sj+68X7fdca8e5IHgYb5XrFBTx41x57YZXXvF+fp7avnHL31c1197sbZvHanjYY9r9mvLdeRSGILZ3M2Ny2tFoTOjx4nVgmQnk5xJ3CNDHeUtc/98ZfshPbr3HL21bbfGZVbBH7FPgW8HVeIiQnTVAKD3TLIA2WYSLQwGwuYONpwlu0heSPXYPLEHmqkBtbkxBmQsPCDbYtm+Bb3JaDM7FRdcqBnO5hYe9pazD6qOZpkqeGsePKt2bd+iC3m47QfcW2dn1PFepGxV4nqEmXUvGFnUJRUjUDCjoGDoCa16A1DTHd0qTGpDSyG3SCRHXzegCmJSCSHmbGFBUgTrSoQUFZ2LwhHWsRMLevHVN/X6m+/ym/GajwBeIWkgJGIjrEsyh4pChXlKKTybGGmG8zoqyCrgppDbysqKlhaXeA7D91oD0+Q6qN2Qr6n3i9RkrpCSRKvQdHdm0zRmOf1IEBGKgAADcu5+YULNbl/bQvwJCXd5742rb4OMuW1aj2eulNOS0jqG2q8pk6ISnKO9fVKdd5pKWhnsANPAM9CeRoakdpiWrZ+BModXdQbb/zLUz5u5hySb5shysRlOvx7oGSuJCckg5BuU/0rpibmTWuQJsr9QBDncA+8yKhqVotmZGZXRSIWDFxESRDfj2EnAigKsUCkFuYCF1lbH8i8vz738jo7yQKRTwZkHNVVcNwY17i83SGAGwgOyLxmiOzdacVMThdvq+QwzEYycgBEMpKzUgBv3gZoRsg5grUOuNRQBGavKFq4L2S8E0SoyjA+bVYUvY/4/SV147n6dfWC3tvGAcFSqggdUopBgvbnmmVl123eqO/dcxTXv1/jqK7S8dw8P00bCWRI3AieuSFHQ5OVAkVRdD2gHLLj61vUyXvjZC8k5wAMS60lXcvvh3iCb42YPeTZKNkSOxoa1Kq2RfpGmqrUY6dWte/SHvYf0ys4DWkH3i3nMXCamknNXolqeMXkr5ARkQUwHVPuG/SxD7p3t6YCAAzvD9WalIR04sFOfuOEqffUzH9IN7z+Hm/1ITKvKXjt2NCo656yd+jgPt/7PL9+sf/ybm3XDBy/S/n3bFNGp9m8GBWdSixmQgmsJqyVvtsdPLmp+cUUdhUSA4+X1wbSLB5AH9+3Uzq0zqmvLvImzNnKO/WZOQvsN1BG6DP7aO8f0qz88oW/++Pe6/Z6n9fyrJ/Tsy8d01++e1i/ueVxPPfeylnnoHmUksZfi+ndyhZ48RFq5hSL3EEQRXOveAApe7ZLEKyi563WwfeXXiP1xDsg1jsjRHgh+gA8nH9ZHr7tE5x7Yrhnwan+yVGKGzIggrZdMgmwQf4mk9OTICak1u9rk6+RlRYToSh2XzB8ImzsGVtmjSMzltTcAYxMYkbEh0JEZW7dsaprsY7IK99osRpxpclsaRTT74N/QfrTNhGoviyZUuhGYpmtAt8r8SHndMu96kMJ/pnShZ4ho4GEGyTi6aBFGEYbuAM/reQbiorT9q0TiOAkBxacCUZCjkqwaMzkg3XOwBZqWUd25SjBHVIcg02tPsOzE0bFjYF7P2Sitk8E+gzItZ3GETnOWRgq8ejx8uCxnAvDkDFOivGemCTxltDgQ9kxHrRtSYs9rh92vueA+wE1DSfgC03FirLwPBPemmOE1XoL7zVh1aUHjo/wY9tJzWnroAc3/6k6d+sEPdPLf/0Mnv/Z1nfrGNzT/vR9o4Y5f5P/AoXv2GcU7byl4Py5rSxLvPR00Xlvl110+yPEgsHK/6fgEWf36pZ4KddRSIYH5+lg2BXVl96JQ6ArXacGGjMFI915zSmSI2yJz2wGGzbmsBbI5SVQU/EHzxsHcHS/QCjlRhOOpqBpthChhtw2r3aAwoqG5hmZrsYkbnBBIiJiqiJDnTYqGadIqkgkD0tATMWRK0IgpFW+FIjCyV+JaqkjOz+Au1ybbcbEcESrc04fyQng7nUl4mGNHspbMviwcnY696ch0X0+/tyDiyx60isgqMVVqthNGCo+SDaHWjKxfM2vGgzMpPs9YJi2JXFI0lZyD38Ax5LqVcVmf1pvzm1xr5dx1/BDWcS4pSCJOPLyui/P5Px5Zfv55Lf7hAZ362c914hvf1PH/+U86/v/7nzr5z1/T3He/r/nb79DSffdp+emntPb2mxrP+0H4WMH+Fz57Bl9yIkLWI6jdZXBIg7NvkucF82vUlwuRjiMHtu2eRyBWKWBLSU5GgFecNG2zL052mcTYbsDO8GrCxyps0jfrDmtVY8mNhE+81advXqRUktzAfJEsmlDNTN53c7EPWarzmqzg12bwaEpPOVVhvanZx9cJxblMQGitV+eaAkJ2bkBVf7613movZlg0P0Pe+UbWNpJ9SeWehpzT9ae2cRjyJ0pg801tw2A/0wbwPZSIUESc0WrUhMNGO3PnGR9Q65Y35xl07EM95iY58WB3LJQ4PG3eg8E+MWBM2cHIdO9rO1dt3KzLyRxDLsrgqDSPMJ5zSL5vOXpmFLrg7N269ear9A+f48fjG67QobN2aXZW4m1Nvvpt3SH7K3MUBeepFLXGJGEzGqLUKyFlqEsZrpt5I+5kONtGgNxQzdS+wDW7XK+J90Nxv0nCoaKXWNO51P6pm6/VV2+9me8Pl+nCc3ZrlsKrWkEeR9Q6oqal5VU999Lb+vk9T+q7P/uj7n7geR05wfut+K5R29StBs55+AEh7+nwGl4olDx4iLOop154Vc+8+JqOnuJex/2olE57d23TDddcRi236B8+fyP8Bn3hEx/WlZeeLb4m8rY+bsthPcFaXFubr83dG22F+oJ6U+GeVliDYzAmGuyBSNBB/osoCzM79OT28/TInkN6d+sOrVJ7FyN2y3dIQvBjdEje21VZJ9tsjPTsWK8YkOevOabaD05hL1sppy858v0lbBTQNEd2bmDyMzoQ5m5/E2XIayteXJlRt3W3uosu1ujGazX60DXSoUPioqrNZ6d+DnLPjkLn7Nuhi8/Zx/5vJQ8T9PuSq8bHC/YcWDxtWzvJQqwfMhgMvSsS+cEjQvTcgypkLFkvsjgLji5gInlah4WC2d9ZfNZRsw+y5/F30DH3cMv+r8heefOYnn/pLc7WgjhO+Ds7GSoi8yWzOBGYkRdgQKNSVKZpVDQqjQp8jffkxcXF/LcFx3yWlPORx3PDZNJ0SyAmyCAlnGg7F+s6dSYuMjfynieptwVZBgIbesvRxgHLJKdXNTFvFDbFDkbWzaa0VMY8vXN60dYdNsjoeR3hqhRZcbZd6+H9KrSh5QXFX6Zpi3VTj1Vk+5p6qDHw02KbZcPoWkzDhk4bKTVVz+EifWx8DtM/LZJ9TDpjaxb/LcGTp+Z0au6U1vhQ11xDESHxyiwKzcyMNIJmRkUjXngRAQpFUUSIoZGYHRVFUuSfuYUVvcivMS+9cVSLq2uKMgLHGpBoQwji0P2AI5qXIkAhc5NkRVJTvHSB8OImkaSISFJo0oBkah4eB2PIf4SRLoWUNHVAfO12zBZdwMPAi845oL07t6nYOUYqHLYYFYV5mdEITPC1Hdu5kfFg8LqrVa+4TCu7dqkL/MgfniBCbhXZFBFIRnwV4ZVlgSF5R81Uez0VD8FggonoNFundsLxFw0gDUZ8+xaeyoZFuc9NQA7qDxX7s4ajW3bpj/vP19O7z9fSzHbqx5FOZcJZVdSKb9bFwaNrvVVhFmY5xFxTDStaGxHolrv03bd3hz56w9X6+7/+qG667lLt2TmrOiRhf2M0UinSzExo795tuu6q8/XfP3ed/j9/e4tuveUKPtRs12wZK/ji7IRUKfNKEs8SEVpZ6XT85IJOzC1rdY15nV+sDIdOVdu3zfLQcY/27Z4FXOXlN+Y7R4cH1ooTPoCcOZG6vyliPnFyWfc98apjIvitAAAQAElEQVS+dftD+t4vH9OPf/uU7uLDxtMvvK6FuQWF62d+eb7kRRJEbYFkmvzbF7b3GIxeWxiS/az0Lgo23+u0PpDzzI46nXvWbt3KL2z+92Ju5JfKs/fv1KjYm0TuQzKvCd3xtecw2ZwY6/ZKI4wMFmEPDZB5BLpCbBykKUmtkacJHj0TnPX306Oc3h3Se04ZG+LRlAYcLVdm9et2qKHJUoTr0nu2iFj3IZev8WnO+EywQbbvBLRQGUywqc5lWs8/jcvzirFC5lRO7mFbQjTrsAoJ2TR1FVEjyeb0sRAe1mmDSs3+UGPKdVq3q3PD7RvhsWWzJDHS5cKQLSaGLPua5KpMktCrelmtAQmokd67OWpCnmiKpnOkTJo0V7XXpLnENIlaUGvWMVrpmUVZ9vpNBuDeE3tbbYQTfcAiQhEDScFDiVhZVp2fVz12ROPXXtay/23A3/2aByE/1fFv/YeOf+3fdPzfvq6T3/qO5n/8Iy3+6ldavv9BrT33rOo77ygW5hTjFS6+fyFeU8cHuMrDQP/nwn4QKL48AIqbEUQx/sQ4rsSM0cUyqrgNUYxoFXI3NzWZkqnb8kDYWG+ghsJJIDB0WTdhFy1RXJwDtXV0AmS3JE23NCYQgUxXvggygnrTxGADWGPoyFhzvj6pX8Mmq06VHM+IQKyCJQ35zdPftVfyBc70VNsgsxws2I6fGW5KzhtNjIrCn3m4Zxr0mfSXMsvpZ0cTscyScFiHDPl6ZB22GBiI4BTxQ5TNbQDIBFpv3jPXaMQ266ZMYBBKmcF21FwXPOcGo7s8CcEvX+NOoWyOgywzvQaybgXd07d7hdjamsQlUrbKmAtl8JebMe+TvP92/tJBYHBOY43PfkunVHlAPn75Za0+8rDmf3mXTn7/BzrBw/GT/8RDwv/5f+vYv/yrjn3rWzr5859q4Q+/4yHhE1p94xXV40elpUXxKzNLq8rLwVpcg9dBiazPhVAL3XrYCGQZqHXr1IQzOgo+6YfmpQ7MMQEQBtIfyfOhIzG2DJZNwle24+t8oZBb9NwyU7UglAGPXja3q1NEWAtUCJmuiBADHS63gVs2eS1q9g0mKyZlC0XyYWh712KNVeaJGHwCbyhsgeARXp3Alc2RJk0QJPzYBq6TNIHTKQdNGn6k610qHKA3+nwm9Xqyymjqme1tEgC6o02JuQCw7NNyAn9moChPYxKyvXMuC2cifCJCYRtcAw26OTWcKYddbTZlPEJUJDrixu4cHKIKTQwkqFBelaBiZNscnq/XVNAwCWY1OXJEDKIigveOqplSdWj/Dn3y+sv1D7der0/deIXOP3uXtvB5O+97Iyk01VAikX4M9RoTuh6YslmA6Lgk4mV4LQM1sI3Rx9q27k8wVQoKjXG0tdMI+YJz9urTt3xAX/7Uh3XzBy/WuQd3yt9XufWo+p5UJZaYkXMLq3rM/+zP3Y/pe3c8qAcef4nvAqvqgs/7XSjk1gc4aEJFCm8AxKyhok7cllbGWuF7RFdDu9iny87dr8/ccrX+4Qsf0Zc++UFdednZuujc3frsje/TFz7+QV124VnyXyqpvL9713PCnLTNGSmHIkLimodC2ciffEpPC0UEnw2Cfah1BheyYji1da8e3X2eHtt9QEdnd2pxtEVOEapyauduQsiYwAnuR0sgFR492WIZNc+y5bQPgnhfkEjWKP0j90hMWJEoNX0Cm6N8mZOnnlZ1vO9WPyfYtkeVB4IzN35As9dfK513vsZbtqpy8x/xvlzgoo1KUZSRSgTfF7fq4kP7dP7Bvdo6O1L1AcCHlWiY02pEP2tUcOReF9yIffwdqloQkbgIm1SkIJsJOQJBUoQ5NtbhPfZK5AZuSy+yA8QOCrzlRyAOV611VW8dndfTL76p198+lt9PRyKDHWHK82B/yDrM5vBnFBKUEhqVohH7Y/KzmwJWSsN83RaXlmRa43mP9QgS0UVjpRRY8xqhZmeLmCKgVOGRQqXmFBgqdKbu/AM++Dja1HCj62Sp4WKeCkmivuk8FChpPUOWwb7IzdxkeTM5BKrGB5+mSMyhvvkqtjls9NUUURgrvC16GHHrE9kjkLNQJ4Mq5AtmqsRPunEoYwAjgsxKynjyOCakxIR9oIhADLk550CpYzPPi4hQ1SR7DzKwi8Yi9e79/tXEKzeSZQ7IKR4K+q+UWpcTSMkKQWXkwzTSqECjRqXYqc0nmnfIlMmJrKzJtMoL8t1jc3r2pTf15rvHNfYNl5yVg69KDsucOMcGcYmRT8hUqIJdCLhIYKbEwJkCpHB4Hd2pA7Ov500StoDkpdonkIIY123dKnoIT+RMGMJBRCjflJDM/Z+TXnjOQZ17YJ+2bZlRiZFChT9SFGIgOorAAmwk7dyp0UXna+u1V2l0yYVa3b6D8kaKCKfnkrMw0awiViGgYlAENVap8x6B9RapsB5sASZ5NCHBXL7XLbdUEMDFrEhOK9/kmu71NwrOALNlNuUYOjmznTeTQ3p8z0U6tW2/Kr/S176WwSdTp79aSph7VBeOBBNER2ndM9rZsREeG54jjt7D3Tu36aqLz9VF5x3U1i39etM3vHwoFFHkVhTaunWUb7Jf+sS1+v/+7cf01U9fp/ddtF/bZ5mNN92OvMFVwdXlwEKrq2MdPTGf/27D0hJfVtSaf2XzHm7fOqOz9+/R/n27lB+E/GuTfJsnGVns44jGi9SFRE21zGpxcaxHn3lNP7jzAf30Nw/r0ede1bHj85z9ouDciH0MhQR5hBlCDTm7qv2kVJCRVDxgpCN5ZG3eZyhzNAgbWkDgI/mB4B59gg8nX771w7rp2ot01j7O5Ag7nu4Oa9z5LA3ULG19yOSzxZHGQLI8uXiJ0RZly1XgH2Fs3dNGa+Y+jC0P3vazq6kZMQ+eoYie2DcpJCggc9GiJ5g0+ALS2x6qNc9nKQKLiRqZyBBhkWQfU4LD0PsFekQozDcRau6HY125yZjJmHmSgxEiQhEmwSVuYsrmQObLGDgeijQIFxtFGxCLyMDhFw6qi4jcJykCm1qLmJLtj2N7nXKmuUdb5kpIyKaJt2vAn2QyOU3Ifyr1iO0LqQqhJxhmJTEQrmaE9b1hwkoeEoakCE44snqKAJ2iKnRoMyfSK8kpvGecYqAq4auMRyI0NPypSGBV2QLOd6B8fYURtoNFNR/iMRuVkFWKKu+FmikKyyykrq5oPH9SK+++oZVXntfSo49q/ne/0Ymf/1jHv/ttHf3613TkX/5NR/zQ43vf19ztv9Tivfdp5SkedPDQ0H+DsC7PyQ/9xH14zP77QcqYBygVeTyuGjMPTF6k19juUWL/qY5uXDRfQzbDEhA7QZwgOr5SYIz0RwYsEpgmzXYrdvFeOJ/nw9UwqVrO1POMoWOpZDGRnnmdxdFGbIcIiIQs4+JYMCSi3W0UWZSQTZ635QOqphxwGLpjwMzsOCwMc84Fp2AHJrOKYk9E4tyhAevF9E0Zr+x+XfGZx9c+kOnK/MxLV26s+sZB6pjB8V5Djyar8r6w/rRbJjqdqksATTfF1EUJXOjYKnfy3t4AFARCGbGj9t16LgI9Ai3nyClyMGQh9xefjvc1vz+K+pyIEy63QPf1DyvO0c816D3EVLURr5vag8nwryTOs8s5XuOBeZdzsUOlU0CqaxJnf+3Im1p+/kkt3H+vTt15u0784Ps6/o2v6/g/8YDw//6fOvav/6zj3/mWTt3+Uy3e/3teO09q/Mbr6k4el1aXuAQ8HPD15zWZr8upTfRRYylyLXYJF0c9ojbLDWOR1FvYgKajAJ3Wgb3+CI9Yew6sarmHhVzla2wfsoJH5KCImBBWobRY0aifkR6QbGJQNnY5ebOkmEOE58FqA3ILEiwgc9Eql7xRoGnMNeBhba6fvajWcz/EXpILzPcYuRGACSkyH4myo4EJLDS09tkSM3tcISRMzoeUOio9beiNA2T3OshFT5XBy4E5uJFYQ7tAarHoOHi0HkGwCYzClKSpxpyDlmtHcdwGYu0y4Us2UlAXsn1wz3kHGaOS1FrWYRF/s2mKCAWACZZ9XV6XmKBfq/APCD4VGwE2kIQdPSdmn0VDpmJ2qo2opOxtmDGoEG/e1pEeqOYiH9NL8lE8yI/HH/3Q5fm33D5589U655z9Gm3h+8vESyl5L0nAPE3PDOxBZoS7EhsR5WbdcycNgelsK9G9Y83s1BLglaGqIeZQReu4ViPeN/1/nf3sxz+kv/3cjbrpgxfpnP3bNSq89sjv1Vd8nHZ1rerwsXnd++iL+t4v/gg9pD8++ZrmF7iH8P222ik6ilA2ZoUz0sW+RQSMmzS5i+DRKNB9NHdt36orLzmfB3838kDwY/rUR96vC8/doxmM20ZVV56/R3/z8Wt16y3X6LxD7CfhlTWQlTlZEfmn98oyLtSAuR+9367TZHTgNgffF/zxnukkvpNU8h3fsldP7zpXr+3YryXNqFTPFmKVqg5izUAp4w43agp5/gCxWxKQMZmnc5UZjtNe6WL/CDtWxLwK8jw2GhGDc6dLekheK89U83FrbNkpnX++Zj98jWavu1pxztmq+d07uE8FEUVRAirqi0i2hQeBh/bt1oV8X9+1a7unYcoq38dYKnpNnemJk0q4ClaA0fXB8LU1ch7vZQSymEehUiyLgKKIsJA5cz+tisHhJsv2cFJg+zA5COFg6UI0Gpg1iL64uKKXXntHL7z8pk6c4ocwzgjTUg9u5GkhOKYgalLOVEpBhkamkUajEbrtAS8K7KIt87l1YWFe/k+J2/lRxkdIYohgTyD1zfd2dk22NUKkfu/NehVtFaKFiIfbBssqLYcVbOpzNy+j05ROOTjGgq1DTO5fbzBukgfnnCYHDkStkzjHWk9bKkhOAOu77xy9aGYnc9O0jD5JhPy/qW8s5S9LmrE5OG4icAEi98ioV2DaIA/rYAPHfCCYX1jS3Pyc1vilI4KDA66QIkLFxMGa4aHQiINmihgpIhoxm4Y2TBRqNnyWeeDy6htH5P90+NQcH+AU/BGnp8JNEm6Q8UChA1QpMcYJn8jYC3VSqbIRlkvKAUUQPspXuGV7hQwpmBo1IhQRYnCHSxZA5OZQe1Zunb7JnMOvDhfwprhr5xaNSihGoTIqEhSBDEWE2h8pItQFR2vHTsUlF6h88P3qeEC4umUbN5wi+3nEk2kiGaCUA7o3wCQ3dPAgnxT5x1w0L7l6LsuQsDqswgVuvZGnCYbsQkqyVq1IqQejf016aud+PbDnQr2z5Syt8euZfTy970oh4dVGVTkFA7qdkHzjq2loJiyglkHtb80gspkthkTWjhzHTi7qgcee152/e1RPPve25hb48gA+Yj0RoYhg26HRqJ9FGvFF/dDB3fo4v2r+n1/+qP7xizfpw9ecq93bA/9Vphi3s0wsgNY49+/yoO7w0VOaX1oVnxkUwq1rNc7MjHRg7+58MOh/S7LycDFyNopWl75ORUj24EwItFJnhS8ucbA/wQAAEABJREFULuv5l97QU0+9rHffOSGBlfAveEgZGIpoGUWLCEYp/Ce03pAjPACZY0eiUDUJzDfsVJAjArFqFLyfnr1Pn/jIB5R/Q/CDF+rsAzs0g6FWSfbrqakEqLXhTSI5MEtKQwRKSnK43Bw7KGk2YJq4TgS7y5rNJmVAwjJuWteadKZx3e9M1ilsyJ8LbniuCTFz2A6lDJY1wbNPxaSOX/LNQ+9Xbe/lzS5n0ttcbZy2GzEZG+qyPJCx4dRM1uK5cYgIRQSS4EVuQ670tQ1yrbXiVwcrnpY5+z5YWAxA1hqlMj2QZ1AnWQi0bBpsjo4I6gkgV26OiBMdgY59kM17DwxT3YYJ9QIs1+Xae9eMBVcKPQiz6tkR6TgQ4w/XJvGBKwnM9eIgUZP4AFWggHI3//+k/YeDJVeV5ot+KyLLe6NSlbxBQhZ54RHQDQ3dTJs709PvvfvmD7vTBuE9CCcJI7xACCGQQUIIeWTKZ1X6PGbf37d2xMmTqYLpuXfnXnut9S2zTeyIExEnK2u4Kv9TyOGZU1o9+ppWXvqjVp5+TMsP/1yLD3xPZ7/+dZ3+wud0+jOf0elP81Lji1/R/Lfu09JPf6rBY49p9Pzz+duA/puCWuGzMB/Mh1x7hhpzARqhj3h5MuLlCVchMI+TEcHGjG2ET+EY5ZzlGQkjFVvp9ID7Rk0+vtVMG5LnIwocDaFAfY1qDnKpw/GzFUii6dKpL/aiW1QbK6M9R8WeudZWP7twQpI4R6GDCPw2RAe4oJBoO8IvUpOErJDEwQmEVAPdtXguJgtQdoqOmH3WRrmWvYyP193kFKaIUESjgCTLJglR2S/2kkrIxdOqqudbsaiAzeuoEGvA3a/5FCATzPboOMz+nYWJiKw2wnsQ/140d16B4ZH+VVYtGWovq56x5QQ9LYO4oxtOokFNQ9c4vyPH3pOsnWG8Uqq8b4tGOA9NWEecbwPvdfazYxr2e/jvZa7w8DPHiz7OrdEfn9XKo7/Rwg9/qrlv3qu5z39JZz71aeiTmvvS57Tw7a9r6QcPaIUXiavPPKnhKy9qdPKYxovz8t/tbPwZ7fMWChP3ChHB7QukcLfiBIPGUFEwB4YGXqCpiqsRE+FThg0ic8O1ZkZmY2nN33tBsl1TJUCi031sLUaAUN2fdZPX2Lyn3LO9Ao8ggEo6TUhCDMi8J7Ky9oW1EZMtlpm+XDDVvDUGsyuWgOxtZtlUPD0D6yiyt3VQpxQsXoOpOMYcEcIg0RStFcO9NpFx7bGNPCIUEevg9Rqm3u5jg/qfqn3MBueILnufq9en/Wwz2WayrefG0T3nLhNarcYqsVYVWtfaNgGcjwQbPSc+CD6mBZ/JEXQMCUL8dDJuidCAShE+VvCmaP/e7br9xsv19x+4Re+/4ypdcP4e7iEbjAU/SSElsVsI62Rl8Wdr/Swqqbuxu3kl4yaRIpJIo4hQFkwRyB1FICvyZ4xcuH5sbqXLLzqgv33/rfr7v7pNt197Cfe5O+T795yF1xry6b2yOtQbp+f1i8ee11d/8Bt988dP6Hd/eF1LyyPOCLz9zRs5vVbBwCMH4YaBmNGnkhpYo7zJbhiAQuJc2rVrm264+lJ99K5bobfxJfxFOp977sbPBoyh0UhbN4301ksP6q/ffYPedevVOrB/p8ikdfN2X84JjyC3Cbk/6fKU7YbkY2/iAkaKIMokRR70YF7SSrNZL207qCd3HtSxrTu06jGTM4ggAOegfxKCiYImi+ZSKAIiH61CFPTCfJAkZKcxkQFdUjqpK4nKbvaR86S94jZY9Rp4JRsc/UsYzcw2tYcv0AzPzZtufKvigvM12rKFJQgFmSPcpqBoGkWE2rZytq1279gq/6u+8/fv0cymTeJxT14numeuwh+S4M4TClGykcYdt39EKCJEcFIocKQa60QhR6AwJceMcTYHkQlvpdkHDp9UDKq3GjRxRGDBvcaAd9RHT57VH158XUdPzsq/XOUcSSKO6hSBnBhNRLAlQeAzTWgT6zEDtXz2zUAtcoA32Md8/vqfEC8tL7F1xwJK0n+ixAafaX1azgXb4OtO3NcavD7CeChgLATtX67/GZ8/nyGjs8HHXWa/yNQG2lB7zw1wp/qESOr0czH3MSFWwXLv159P1gsDKQh9Psv2jQhFsEls6wi2vvaJ8FNggsICSZwvgFxt9gHyRdrcmMk+g9WB5ufntbS4xAlX1BAUEWrIE1DbNJppWrVNo5aN1cAxKwJrkC37UhU4GaQ10NfX2bllPfvSMf3pjVNa5aJbOrtnVuwgis/UAqcGdp9QiOSkglMFTA25pE6TfqxBSUujhjEVO1gnJ6r8wqTw7YlQcM2LZUTNEwGHxvJokLvYYkdj2MQYd27bzLcO+3R4/y5tnQlbZFPT0meuRygBgz2JnNFoyMvUwa7d0hWXKbjAjY4cAdssYU9iwFQVNXK3liPIhz06KnD7hsT4C40l5eLQC3GsBMFYAKnMXcT4gyHnYkMSfvREoM3yB18rkTPoPTRDv6OY0Stbd+s3uy7Ua9sPMdYZeQ1rTKj+CG4qcg5pzBjGtGN4EQ1GRsaYUAQyIYUR1UJ/VXDbe0lzfDPiD+5PfeuX+vy9j/Ih/iedmF2WH4x9jEnhgHXkrkw7t2/WdW85rI998Gb9y0fv1PtuvULn792sGf9Wwmgo8eHteP/to1leCh47Oaez86t8aBSNGYLXC6aWl2d7dm7Rof07tW3rJvkialueQ3RUSGI/MYeIicLUEwUO+WFpwMUXhdoy3tLZCzoxIE1lrA82dNeU6CAiFFgqFmYCIgcigRGhQBS+QopAK0jsWf8nLe+6/Vp95L3cnFxzkQ7u2a6WGMxy6bnlnjKcuZn3mOfsDt1FjktFPuYFB/uFQrajwmmtRudJLsfDMBBhAYayvmYiAs0nFvSJ3Akd5BQm4R8RMAiXMJ1Dlw3Y+uox5ZhzPGtjNRYRigjRMB9s+LivCVk3CXNP6I7NGMeCT9cI8vVA55vHtUvq8VTYQO9YedoQbSnkMUflKNCi09ZqA0RVjkMu7tckufV/ANCwH1sewtneappWDdenZoZvj9tWYWpmJK5pikYIUkQlUZAjQoHYV8ueCyvFEhSuJRvII/XkOO84IRTm1tmj1nuKTk975xNTfoG9JzqiFg5AEVstx+MxhP09MA/KfCNNcK61RBEtMZ9cV3hEyNPOXL5W5D8Fntf41HENXnley088pvkHf6yz37lfs/d8VbO8ADzzqU/pLC8A5z73Rc195WtauP9+Lf3kxxrwQmP83B8Vx4+qnZvTzHCFa+yI7iCulIX5jPmiYQwvjHvMnMdwJsa8qMjW+3W1T091SbGU6seoEbISbhwSOnYYtRfwJC8ARipyoHi+kltrlqqtgKWGnwq2gNTZCgK6x4REv1Px+FfPEC4KHNI9JWWbGDnNfQydxz4k4pgWqPZjuyikFKhBSOrz2m4yEOKHZLRI+BCUewKuqVKQJ4SN6m7JC8qY6AiPrnYdYREHUE4cqiVQCmQX0RRijUkhkpGzwC3DstY1qm0CdqveuBFODAIm0tE6HkYNe6EyPUUESK3FGGIoMpfgxkikDjCies2u+wJFeDPNUATkHJD9Sw5CrD8A1VhTikIUOBXBtWDi854sCADkxkhFBkEAwUqLnCCNj7P39Yh9bz5k3/tloV8U+j6DrPQ1VjMeqFnlJeGZkxq//qpWn/mDln/9iOYf+IHOfO0enfn05zR7992a/fjHkTkHv8L5d9+3tfjgT7T82KNaee4ZDV97Of+WZ5k7K/mF43Agr0O0jZq2VUwRgDBSGwU/roqQBFHN6ppqUvJYMLc1c2Hi41y73HfMTVxrg7kGfkL39a0n8QXANFawW+/Juil8YwJZNjmXSeRlgRkP/dJmZTARIWqq2UwUdh5yBHPPa3/LtBs13BdQ1ZKs4ZokyC9qUeXjFRGZhiMJr62hInALycjNHMvEg6UggePtZh4IgR3m1g5wEOoEIwZQXVrEQI7kUigiJIUiKoni3LAcq+U6BiMbiBgC14PGphHrJmPMh6SWJhSWjJtDk/6Isc3U929ufR3Zz+QckH1IM6nrfI3ax4RchJXY7hRlaIU1hLCtqwllU2FEUkiOlUOcx4JlKfjpll0u6WvBRMye3dt4wXWZPnbXzXrPbVfryJG92szbOExEBkkgJOeosdYdDLFHvUYMVr6OpE82RcGeNm4VT8QiOam6kjL7SqGIBjCgbv/R0XbGcO2VR/SxD9yuf/zwHbqFF4L7dm9Xg2+EfRkaKd3NKm9ZXuMlyy8ef4GXgY/pBw8+oRdfekODwTC7H7Pn5WcEzld5zIkSTI+ayldlxgJWIJt97hzYv0O33XRV/gctf/PeG3Xj1Ue0f9cWtRGKgHytabjvIGb7ti1665UX6R23XKNLjxwUp6K8Rtkb88JdjFy+vngYtgEo3JiqIy5jKBXiQ47z6tg/8AtFtmMMC+1W/XHH+Xp89xEd3bxdY56J+/xen2Lf4mhiqARm7vAArBiz3ZsvsZJ294VkD/S18SSQ/rZCVKdg5fALNfTXSHAhmZeUjRVtVTlwWO11b9XM295aXwhu3YajrSJexIRcGiRXMcfgui4fDExbNs3oyP7duuTwfu3cuVUKh3k2DITjIOavRlJwTGwMHMwxWxJ4oE/Pz9HKe7eQWIeqe81ECUWAEC8F1XmFX1EEuEL52ZOQY4yhqLhJKuw7DqQCzcdkdnGgF145phdfO6HFlWHimKiFvQHh6EzVEGo8L7BgXoHcto2SmlZem8YYZC7KyuqqFhcXOQdWc5xA6yqpcnRlCs3+0G2DravTWMa4YQ9MOxX0CWFwPscFTYQbhgLDjaUodWr4CRuwpQlZL2gbyXgErQn7m2ofgKHgExEK5GlqEgHcWO00jUVsRKatOncax3iGmi4eVadHJzt1J6blTTGJ0tgR1lfHmFL3RrNiSmAyJiOmPMqYIvBlEy4uLWt+bk7eIEAKX7zYVU0bdUOht22jdqZV0/DwGKHgxIsIuXSsSxvyxjdu8r9Xf/342XwpeOrsvCE1xHojlEiVHTBOISKIjSrLnPFlVkadzmDUCpGBizcW2TVogrxWQlIELZR2WRb9QFSn8tKGGrl4+cM+KBEhzjYpdeSRtJl1OLRvhy44b49288LJL87SjYaqiIAaKAgLeRgRyApShVxGPHiv7tkl/21B8a3H8Eh92Ta2T08MNpAFIcrjVOYxUokruaZLREhUuXTcsT2Wsm1QL0eEIqJbD7hCLcSrP7BGpzdt05O7DunFHUe0wgeJGkZZ3eqY8FXGO+OYmHGevIWLpdhPAJhDISmikWSpyBcCTQrH1hMkBRXUPrD0Ddaw0YgP8Zf+dELf+dkT+sJ9v9QPH35GLx89K/8twGCRpyNUk8h9j7mazmxudPFF+/Sh916v//Gxt+vv3nOdLr9gt7a03ADwcF748C/cgC/w8vEELwXPLKzm321wbKZigwfRO0MAABAASURBVPg479qxhZeCu+TfDh37Bh5cnrvovRt/RCgiRJMU4TlLMiZK0+mIEwx57PUiDLFWOp6oyOoV92mPKSwiJuYIZNZD2U8BH+n8A7v13juv1Ufuukm3XncJ30ZuV4sPRwt7kA0qrJYBtCa6MYKRbrKcEYE/Dq7YbDCzGm6SQPCz6CUxj7Uoq0n1PKNPkgSICfamGvHnLG9yJRl9b4T79ZrkWe/j7Kb16MYkG/RJrg34/wPV/Zr+UqjHZ/pzPo4P5rnRh7OsnmfYWBzCSx4J+5WlRa2+8pKWn/6dVp/9vYav+jdrjms8f1bj5WUVXoIVn78cqGCvBPsp2lByy1AT6EmNvGOCHuQY+gvOJ5Pg56TOT/hWe1HlbEJiCjSti5eXb8KmfGpfzgE5J8zjCc/YY2yQoMbjhiKpVfB5JvBgAsE39xquKrgmaGlBo9mTGrz2ipaff0aLjz+qhYd+qrkH7tPZb9QXgKc+80md/MQndQo6/elP68wXvqgz3/gmLyoe0NIjj/Di4hmNXn9N4zNnVHihMeZBYxzSuCkaM/8x15DC55aQvdZjxs2wvYqQJZNUjFuc0ERQf44JyH4KX0sJpx8pG7kUO6BHEgg5aSX86UEhKYJY+8HlQs4IY1YqAaVg/0xhAB8lIIUXUl0Bs1msrYSitZIaTRhnj3l8kWa31lAy2DoyNQLZGB0jiUX0aBXEKyWcXFmUxNKJzm032Tbtl/q5muzEV2SMliWnSmIMXpG1/JqUXH9r9sE5goZIZyhwm95MpYMK9welyo5DzHyWoVyRxKpL35a0ocHrGuCJPM55EpCmyN4D2TkLAmcZ2loNPFriZGMYJ5ZapV7ouP1sWEcZlEPozfbuKV0xcOiyC+tpo6FKnc3nwDi/LCYVzmPO8ZG5xOHG093kOTOQ/JKec2v8xuta/cMfeEn4K83/8Ic68+1va/bLX9Hpz36W8/NuHfv4f+jEpz+pU1/6vGa/dY/OPvAdLfziJ1rinF557vcavu6XhcdVFs5yni7T0YDhFEXD9cHXibZRk3KAhZpAD8sNfnD1JCSI8XLS1uNpmTloigrnfX89Kz3eXQMK17n1vhwpfOr1rcq2W+9J3OOYAnPtlzEwkgjGxVgLXHBFYKgUXPOYiMK7nGue//Oj8cKcxmdPq5w4qhEvUIfPPauVp57Q8IXnxNMivqwJ4VLRdIm0rCHWq09Uht1WNGW/6JXbnKjNbyZMaz2tSRNH7BO5EyIq6H3eQf955mNl7y6Hxf8lpS99rhter4D3Cexnch+mHu+5bb18Lm77VJwzh4+Dsb474qZEtA2VoAga4IjKEWvtAoNjk0DQ9tSJwmaIja3du7fplusu1d/d9Ta997areDG4XzO8eMk95b0VDe72NnWifLxp+pomOqZ6ODAsCcKLjHk/e5qhAOvjmTmq9/WYfnyta3G+7KLz9bcffKf+4UN36rqrjmjXjs1qZkIR+HMOlcwQvPQY6vXj83r4yZf07R8+rp889Du9+uoxleEQjzGdDBU+R6HgvMwxeBBYSeaqEijkTaWpcw2OxebNoYsv3Kf3v+N6/be/ebs++p7rde0V52mvXwi2oXaGawfrE8GYmhmNmk1aHoUWeMkz9M1B08o5x/68Ip9cOL/DXJ6BKZXa4JOfRdgmFgvk9+WAyeDHZ0Lai4KfhsHTu87M7NDTOw5DhzS7eRseDdaCf1fJUePxBqbi09noV7YzTouJRrbCuwq0GWMH/DCAkNEgUgA08BZqQmydkPWkaNVwbJtmi9o952vmrVdr5uZrFBcf0XCrf0NQWTwE0ThlRMhyeH4kzG6jUdOGZtD38TLwUl4K+hckvFe9KvYnSHQmGgWt08CQo5LzGWhoAqJGIFDdh7xHwASGKxNMhSaAGlITmIZGZhzO9Cn44yC8pGA0JqVJng+ifGzzWhZSvsg+cUYvvHxMp88uii0trzXZJedSKKIRLbpqAfdnl9dATUtt1baN2qZRA7VNq6ZtFU0jv5/x3xVcXl7l44ndU5zdVFP1Y6pa31b7tM1y9GYrvdyDuWhinHpzsX/vN7EanCj/zwT6/LNZJv1NhK6PLgLWJGJ7TwlgyWlU0G3C/6sm8JwiZ+mpD8WjF+uOSM0onkwmVTdTMhYjSb4YmYyZEsyxKltnEoVtl5uNY41G7Zxt98Yb8OJlkYehed4Wj73j2ChBhiYaNWye1sQGmvFvkjSNopH8UOUNlYnlEm7WyH2YQOaXVvTCK8f10usntMxFkNSEefPhwNwciWRYHo/HWxWC88QLRVQSk6g+LBlBVGzI2DPOIcgGrZsiulhZg9AlMMjxDEFZIlu8yGdxoo+0Y/smXXhor87ft0ub+MDxydxwwZFz4RdBY91rg5g4OTjfSUYvriZeDI727tX4rZervO1qrZ5/noas69jx+PdzQ1SmcYsQQQNoO0wNuI+94MYmc2D0LJEK/sU2MV+o+mlS0p/GWXtq8Q+18rdJz+w8qGf2XKh5f2g0ymI/4aNSgenLgscglyJ7MGdBKLAah0BlWLSuUf2C8UFGKjlrIEJstIhWTdPI/xvYQ795Xvfc/4ju/fFT+t3zx3VmfiX3S2Nvrz2cKSXmni37Q+EQ396949Yr9C9/d6f+8UM36aZrjmjPzlaj4bJGPLAvryxr9vRZzc0vaGU4qvEkoCoitGPbZp23f5f27N7BWEqupnNjTNlc8rhp8aclhygtawDDZkfnSwPBzA4IBNlOSDgWe6LSh/F0KlXHiiCnN2w1AqlAgqJReA0s8vB06OBOvefOa/S3779Zt+Z/KuIXgs7gfHCYc0wfN+sMCtbNxbssSGhfGIas2SWShwjLKcljUM3buzoMSP7NDyzyOeNYU0TvBSxldN3PmpSIUERMdI91I/VG491AEnLfiQnJKcgTEZmPduKTMeAYEPFNixRSklw6u3pu7D9BEaHJz0TuAwu2epxpAUsuEYOAF2xA1EKcSXAFgLmF5OiWPUdEz9eEmLW4dZNEw74YnT6pM7/8pV7lRdbRz35Gp7/yFR6Yv6Ez37tfcz/9oeZ++ZAWn/ytlp99RoOXX9Lo6BsanTqp0dlZ+eGxrCyp+GGSh9jiB8uu74hQhKlRfm6EeSBXCvSIao8wX08CM0Xgz/nuc35CYEF807Zq2vUUfDZFS18m9n8QW0nKXcwNfhkONOZFwoixj5bmNZqb1eDEMQ1ef0UrLz6n5T88pSXmvPjIQ1r42Y80/937NPv1r+r05z6nU5/6pE79x8d18j/u1qlPfkqzX/iS5r59n5Z/+hOt/uZRjf/4rMQLQJ2eVT5A01dIYsg0PpSFQ1q4zoyhopJ3hsZNHBNJ9ve5lBqCL4c+jiZReh2RUwgvfGxzKjI6kaxjQSZbZ682yWOxre4jUdJSfeVVshW4qxFgBbJuU5dP9kWmB7nYRMcWkxXsjjIliO6aBBDRR1qh+8qUcLGOPTky/YyFbkLGlYqOnRa0yC+ShKSuGE/Rgsk2/MmW8F9s7AdRcXewKbUa1ouTsQDjQnUvKITRlomWSgURfZoU85ysFMEqEZyYEIQruYsdkb2gqLBqy7Y625pU7Y4IMpCvi+3dvCcwpC/duYOUa9N5pUEycxapUUhJTufs9jRmXrDbmrlFSjvhHVDp90xgoNqnODGBgV2QMSYllwLu8HNhttvP54vtydnwln2P6nGpMOcyUFlZUeFLDf8HPcMXX9Lq409o8ScPav6+7+rMl7+m05/hPP7Ep5X/ccmnPqXTn/qkTnPtm/3iF/JF/9z37tXSz36opUcfzpdhqy88K38pMDx+VL5e+to34sXZiC9Uyuqqiv+Jc96XjhWNIGbn607AASIqb9pWwfWpaVs13MeEyTq+DSRTNApTykGyUEQlhPV6+jQSPMgT5m1IUPjaF00NEYXrXnicg2WNlhc1Yn1Gp09pcOyoBq+8wMvUp7X02KOaf+jnOvvjB3T2/ns1+41v6PSXv6STrM1R1mn2ew9o8PobCtadjBxsDhgHjaoi1h4wIpBs4ojYgFYtGK2bEMPkBl4gwhzkQyxCUiapJsVOXazSubOkXHuICEzRGaZYH9dB3jOmTv3LjJwkVU85DNXintaRFQ86+8OTmhMyDmUqQhFp12q6ralVcg5T1WiJIoF9UdwLa2RpAzmmIyJk6j0sm2qwFMG64UtV+AcdlBpycZtQ3ylgXbcKhGNItnfXVt127SX6yHtv0DtvuVLnn79HmzZ574UaJ2AfCg6SyyGKcXpHYp/QejK4YCd3SFQgbKhU9SXlbNIj/Tnt5YCiVmpntGPXTh0+ckjnn7dPWzdvxhQSyUMhQQENua9/9dhZPfTYC/reT57Ug796Wq+/fjL7ZNAqfu7l/ghB4XPbi8RccaDNAchyqJE475RlTOYBzweN3nr5IX30rlv0z3/zDn3wjqt0+cW7tX3bjBhGerYIuQbwkULzKyM9/coJfffBJ/Wdn/5az/2J85IvRfwySL6vYiyshrz+PaHI5NEEWU0wRSAZtOJxd7Lj7G9Ysg8kXkgyh9Nbduv3uy7QczsO8ry3BWuwmgUu+hDcvgXBpCweDwbWA7WH6dtdGldtJDLRZLUNV/mYBXaTOqBBNwWeDbQpdSlajuGeg2pueItmbr9WccmFGm/dxqo0eGAXhRzOnbmsokcTigjJFR6BPzdPW7fM6IKDe+QXg7vZu8HxK2ok4WjO4Kio6AiZV11JJRQRAKwAelEonBvEe7quM5jQbC9SRNBIbCbIS4reD1aStWC8uNsoJaJJGXHNLd6HY3GfI52eW9ILfzqmN46fyV9cic6fHjMmslWihaQN/UcYDTFdqFHTQk2rtm3VADZNq4AYrlaWV7TE/bH/RZvj+7yisISZF5FqC+Qg+skpBf3Uir2r6FNBEj4JZQzBG7nWCqvcKY7oxI55bESn1vOJ4pwekLkpDV3jVIzB40jq4HVyjyWv2ZuU3Vg3IRc5GwLVOWG1WumpIsoT0IMxdViBm2DnrvY19dY/J/f2nq8Nq993naV0I64ObgMksAZcG4k5rHKj4/9gZIWbK6G3TaM2GjVtqEFu2kYtL67atlXDRdg8wtlCaoKQ0LrCHKgScBmHTp6e1x9eekNvnDzLgxEwsYVNj5S1SLjiLAkT66hKFVLHAKnTO7SxbmvgU+TY7BfYinVFTeW9ElZCtAE1ioCTLyIAQ/0PSsrmnJP5gXdo325dfP5BXiZt1Yz95UKEZQhJEbTRwhu2QrEDcjIGUdRYxGe8iQvzvr1qr75cM1z4xvv3a0xcUagJe1nCH1+qjIQ0Oc4FpUiKCKhyhbIUCwUxF8ICcl/ThxMafWJh/paj62UQm/Tytv16fM8lOrbtPBWOO92QNZLkzuWInBKYsqRPSOHxo1CVJJdSZYCIQA56a5JHoCuUxcz6hPBpWhV/s1ak07wE/M0zr+pr3/+NvvidX+vB376g10+wp3hBwTZU20Zm6qfeMJaIOt8dO7bouqsv0D8SNJfNAAAQAElEQVT89S36l4+9Q++942odPm+noilaZv+fOnNGs2fmtbo6VN2bHlFRhLRz26b8rbtDe3ezF2bkC5PkvKGIQLQsobAy6JKCAQViBI0ij10jyWqIUkxFVR6zmOMqA0/qGAmHvEjChYdZmJMoCoh5Txwb/x2Ow4d26wPvuEEf++Atuo0Xgufv3aYmf51AXSEDMVYiQqSDmAMLF4EuMd7K5YIYdrItZEl9ISTFHCMSWWg3VMZJZY7GSdBnyHxEkMR2E4uLHxJ1IjsMighFBNJarcei6hmCaA7LSmoVr6NBEyjLxHGy0AGIrhHkdoCVcxBWmWxyvyY5xmRwiiLw7NP7QLnH5NUpFAiRLYIm3YbkUJ2jhPyDISBXeN/FJN44FBGiIhWxwnApRmONZ09p6alndOp7P9DxL39Vxz//Bb3xiU/p9X/7uF7/n/+qN0z/9h86+olP6ugXPq8TX/uaTt37bc0+8H2d+dlPdeZXD2vO/1voH57W0gvPa+lPvFg7+rpWT57QYJaXbTx8DhbnNeQBeri8rCEv3Id8roxMnGfD1YFGvDgb8e38iAfXETfjPY1ZI9MIPpLEPTJUlHb8B4NVDVfJSd7B0pLcz2B+ToO5M1r13/fj5eUKL/uWj72h5Vdf0fJLL2jh2d9r/nePa+7RX+nsLx7U7I9+oFPfuU8nv3GPTnzpSzrxmc/qBPM/9u9369j//A8dY+4n7/6Eznz+S5r/xre08L3va+knP9PKI49q8LunNXzpZZUTxxV8gRbMIxhr8BkpPiP5qNOIzTaGCvPKPzWAnQ1NLZWYVx4rVJsiFUCU3E8WkZ2XS0gXY2cMHUOqNcxoqNXks9DU4Wo49tXofCSzIanvy+dCAjSJ4Y5InNsakbnZTGnHsjbktFRHj7k3JMw4fN6ZUneuItIkYc242n8RFxx5jO7epL9U7EAIXXLeVMGx60MqnpjHZUplrXEaUyI5MDEGKM9TD5wxO41cPGIIPeqgAYkmLiJExRko+8GJwRlLCX9zIHxSQqzcgZYinANSkGTjbNDtZBu5IjluZHHbM3OPLe1WMHo4hNAvCpVMtJkMzPNBDimCRhSzTo5IBbCrdu1JZCI5NXuKCBBxGOFdh0DoUhpEsXPADcADbqhDYCQnW20Z3gSRxsZDnF+FhySI+8fRaJi/5TDkfMsXhXDxJZ//059YXlLDZ7qOHtPohZc15Nxd/hUvwX70oM7e933NfvWbvPz6gk7c/Smd+Nf/gP5Np/71X3n5/+86xfnvLwRm7/maztx3n+YeeEDzP/2pFn71kBZ++6gWf/c7Lf3hmXr9e+VlLb/xqlaOv6EVrj+DM6e5Hp3VYGGe69OiRlyvRgNf84byeEfcq+T1jLH6fBozj7GvFVwLfb3IayI+Y+Y2MnHNG3HdHPlLDb/cg4ZcXwcL9OEvN85wzfVvNnPdW2Ecy/4t8OefY3y/18KTj2v+0Uc0//AvdPanP9bs976jU9/8hk5+6cs6yYvSE5/8jEzH7v6MjvKFx1GuhUe/+GUd47p39P7v6dSvf6PVY8dUGFsEiz85WMgcm4jKOYyKqLKPHYqC44WLEJTFBihTVFdFBJTWrrEDYjohY5cmmZTFtiT2BHwMJU4T4XwhwTVVIkJhvfdFl8m6ybaerHM8ZEJ2XF6jkXsXc0ZXZ5gORio5raqlAo4zVS3bDSHKsRDonOp8i3Mg21eU5NlY6QXkrhpxvKmDJiwa0UUoJEWEplc0wjoEd6wJB8lN0IIHMkwRIRe3+/mC/LbrLtdH3vM2veuWt+j8Q3s0s8nPPpF+ESEEqrkkmMlwztG655jcK1YUEQoJoqUiWEmymjqfaaJEhHx/73uEP/Gi5Je/+YN+9/xR+e8CNmq51yHC64ff6mCoF187qZ/8+llewD2qXzzytE4ePylfnEq07ly4ySWiSHmv7Os/MjUUSidzxPD1jdy+pz6wd4tuv+Fi/eNf36F/+tDteufNl+nwwe1qZ1pxatepZvIiM8J0dm5Fj/3hdX39B7/VV7/zsB76zbM6xTNyoZc8Nuw9c1PtV6JbZSEBT5fqgbAAFpKlbCyLEolESl5qoUdpFMx5lef4N7bu1VO7ztfRrfs0ajaznvhSFUW5DnIBKFLkj7pigNF5QkaiNl4WdX4BV5agDTSIjRhoDXGBbN6gtwofMVpBMzxw7VV77RWaufNaxZUXa7Rtu4ZYwtRki6M5zDr5mo4HeVvuxRTYwAW1rXRgzw5dfuSgjuzfo808fwu/aFoFPwq3oSxmUxQRXo5qshxS5A8cnZWQ0EXxORsREmTcO0gUX+dhwqJsMBYWy3iDb0RapDRyxLHTKvNJoC37eph/eu3l105ofnFFaSeMNKoDLOrTOKf6AhgR2Fo1zHeGxWg5/k3boIfaJuSyyv21//79kM+qAhDRKKLatJ5ldx2Ep6rZA8lAdIxUbSw2mzbi1u1vm8l6Uiq2sNcAUoX31ZaU+3GmQmPdhPimWshi2mjAv0BrcM3erAEbJE4SrwTp0tBzOYkJtKbwoUL5M9U+pjQ7zpQKjQdqQnSd+FmZ0KRnEMudVzJvoaIUvZ0QCoRjrSkH9hCN+jLiBmSRB6yzc/Na5SGnYUwtFE0oT7S2UX0h2CjaUIvewCPIw3hpVWddOt4h2Iws8ZLl5ddO63necp+dX8wLJcMjBCs3RnnVNMAaFzgoeWxGI0cqbpBBbLCWnpETidQBXJVzdhL7JxeHDgG3wphDzAOuvkRLloDIjlupUh0Wsrfjru1bdMmR/Vzsd/NN1IwyvEyGgkCykKgdhdqgHzSGIZgrfs6GFwnK5s0aH9yv5uq3qLn2LRoe2KchHyS+UDggGKfoI4hkaZiDFJFayozW5pRDSi5KKGhrJRzBfWbXEznw8Y1Ob2/pqwFbbTbppe179dt9F+rlnYe0Gpvpo5nEFXyiBN6FhJBgEE62dIoBxJy45ernPoWXKQIt04ZkrJP7OYkSrJ/wK7JPSxehEdjplaKnXjipex/8nb507yP6wUPP6PlXTvJNx0C1y8IeK/iTxJUcZmM+aLdsbnTFxQf0oXddo3/52zv1t3fdqKuuOKTNm6XZ2dM6cWpWi4urGvFp7uPQENvQ/ebNMzqPl8LnHdjNB4rXRJk/IhQRTp+8sDbFWmKseyoG8C9rChYlAbkfk3VzU0b0/vnJUvAXVOTCMiAjRVHXFft1jFxyj97VvxC87hId3LNVLS8+8c4xS3W86krGI9d+GUXXb4T9CpbpGoqICdC5ph4BnoB5QrXpMbSN2YDWqv1Ma8hEIqNME2CDUMe+AezVzPkXe+49K5/Mo6qT1vhEmRLI77FFuJ3GO3kjbN3UmeWZ9cMDp8qFrSST5TXCkSpTbTpTH9WpHTNqYnOAcE7wwDziBdro6GsSL/JGr72mledf0NKTT/HA+4jO/uTnOvP9BzT7zXt18qtf04nPf1FHP/MZHeOB8Rgvzo7e/Ukd54H5GC8Mj4Md/zQPlZ/7ok58mYfMr31VJ3ngPHXvfTr9ve/p9A9/oFkepM/8nJy/fEhnf/Urnf31rzX3299o7rHHtfDEk1rg4Xrh6ae18PtntPCMiQfZZ0zIvwd/mnH97gnN8xJy7rFHdfaRX+kMuc48+DPN/uRHOv2DB3Tq+9/Vqfvu1YlvfVMnvn6PTnzlKzrxRcb0+c/rxKc/pxOf+oz8T31PMu6Td9+tkx//pE7yImD205/V7Gc/r9kvfUln7rlHZ7/9bZ39/vd5+P+5Fh/9rVaf+YOGL7+sEQ/FY9asrCxwEg8lzqVouGDl8Y681gz5DB36AZ5rDFV+Ieg9GRxbtocsE2wt5apzSLoa5jj2HNEIIT7QHDdrgI6DkUPkkhiFaonqi9E+KAmDJgdOzuWCWPIZgJDQbaqeEZW7V6M24oYIjtCZDWcXoLkLa59A+PRy5Aizh/QhCQ5ZM972SLBi2dJxj5mz1Okr5+psxukm8ehw6/bxg0z4pDGAvygxIUsoU9Uupgoh2cWE6NQeuOdj1cc0eALNz00+H4RDdgUfszD2CZqpruVizDwJu7lXRQ4mttcTQ4mIimaikrLHIHCvkf0KfqYgR3qj2N1y+mKvtfRhdGcrVLCYkllwxpo5AruMYUSmVbiBnB+G4zgZArVUe0kRGW9kO+TYkEHyWCVGYz36PtBdC5G5hml004+pWgusJ0TyFY35gqO+gC8aDUcaQP5toAEPN6Mykm0sj3yShB/yR6v5nwOVs2c0PnVCw9de1eCFF7Ty9O8537km/eznmv3u93X669/Sqa98Sac/93md/uSnNct1bnaKG/NvDJ/61Kd1ipdopz73OV6yfUmnuP7Nfusbmr3/Xq6h39fZH/9IZx98UPO/fFjzXPcWuO4tPfYY1z2Il3VLXPvy5eJTv+NLmich+NPw3z3JS8cntMA1b+E3j2rhN7/W/CPkeOghzZNv7mc/IfePdYYXlWe4zp65736d+fa9mv361zXLte/0F77IC7/P6iTX6/zzBh//lE5zvTv9iU8wl09q9tOf4guPL2r2nns0f//9Wvzhj7RM7pXfPqZlrrkrzz+vVdbGLwNX/ZLz7JwK1zYWvR7kbiNEhDhsAoRoO9x+a3uQo0btD3dBiABw7f2JnviDb9wbmEmebdfg1ElrDIx8Ts2oKpzjm2gV61t8PU5N+/RY7zPN7Sdy0Y3hZG5MBpJCEYFkgrk6J3O2+J+ijMeTuEkWZBID1lrwWdct8Dpf+4O5pt+a0dBkLb3mU65S+tEQRIsfApXuhAJRCbDNsT6vDu7drnfceJk+9j5eDN7Ki8GDOzUzI0xjf0wy80KQ5BwZIwo5Mh+cmqKPhe39C17LgWsGwkPeFewe0jlXlCAO4nO4YDt28qx+8uundd9Pn9AzL57kWWAEGooIvuQf6Y+vnNADv/yD7v3xY/r5o8/qDb8QpPOGkQb5Rb5Q/aEXFWNB6+dTvo4QPMw1UuHaUsqKNs+MdMGhnXrvbW/Vf/3wnfov77tBN111SP7nwo3HxWWSLvCXGIak4AuMcf6Px48+9aq++cBv9Z0fPaZnX3hVy0vcV2CPCPlzxg9zHgeKRJKg/wJZBlAWhpcD7XgyfBOzgwFz8goqzNFczNk8eDk4v3mr/rj9fD2953yd2LpTo2jVqih4wBiLsUDZZ9Rei7piAaJiCLzwtZJ9AJGjetomTwcw5BJ4t8yzRYHlL9hsQpjhQavwonK0c4/K1ZdLt10jXX6R8oVgEE7+Aon4ZDQRgQYFqGWoIU9EMMtGEQFJbSPt2DajSw7t5cXgfu3ZyQtQsCLGjY9YC+dO0vpis2nNFjiUjiybPD6OWM4/yFp1r509A+/obF6awKOwn4qT2gbVyniwub/0ITjDwPh407HTC3rhlWM6MbsgbjlZ1+Iuaqhb/M1Mveg8EaGWBW+bRk3bQnCwhrVqWnRkvwda5st2/4LY2HtNlEwSCNSOefzMDqAwKonQqurNpQ/JmPJmuzTx0Fo51OplywAAEABJREFUpyMpmGu2eNqlWzs0+i+ZKeVOysweHBTFlkQsJCWElCg+iF0F6XXEpkPfzJyBo4OPREBEqP6gMrgQ4zIhw7IaM+VRy3hgA8TKhOo6MYFFBKZKBTltzjkhKdQVjAWl4FcRFKzALJ0RS4wL2FJN4YUVmwlKvOTfWZibn9PCwoIKN7veKBGh8IZpWrXQDC+rWjaP5RYcqyKcg01MYkQU1dIpaVdobm5Jz7GRXzt6OvuKBrf0YWyMtI4ImUHWGOxZq1OEeeeFT5poItw3An24LeYl3MpNEQUfWqXOOOlOEaFaas7UaAqXkYjAXiAp2qApXPyl8w/s1KW8FNy3yy9YgG3yOjAX3+SEdRpqjUUXZF00iDBaqh90Yhz01mi4ZasG55+ncv1V0NUa7NvLNzah1jH4ikIXtCjGLFVRMPmiMmZSBTwrPlW2tZJ14PT3gS9IJgGGgrBKJVqd3LxLv9l9qZ7ddakWZnap4CMumMLP9rpGRBcj4XSVsDMY2oJusl3rSl1toMAe5iZmlzK8gRiD2CDZF1ypt+RtFOHjXbQ6Ci0NpFdfn+dG4AV94f7HdM8PntQjT7+m47NLXCzJT2pXr0/xU3qM1XjhVTTTSOft3663v+0S/fcP36r/30fu0LtuulRbZoY6dvyEzswvyy8FIyL7jAj2wAzfNO3U+Qf3aseObeBkb1qVaGQl2AsKUQrkvcxs2W+EqkNku8cTxuViS6nrlSoy3szSCeRYEwpWkheYQrnfnMPrmP3SF3GbWumC8/fqg3y79nfvv1k3XXeRDuzbLoYpBdXJ4JouxjBGhCJCogoeYUGUntdRZMs4QoFtrUZ0Ojz/qbBV/Lwn7AqsnvqoCDt1muWeOij7StnzW9MMRQT5Klk3eW3Nk7DjQPc11nLiblg7DJaUOL4RNVdISkLvfVKX8jgl5nhJEZEkSvYNHlGxiJCoSaLkWjAHfDhUFbYPJutmQg8FIjsAGWFdtaUL77yi49UtKlOCmioZxACck3NhvLCY/wy45btX/32VlsAZzg12s2Z4adisLKmZOy0dO6rRiy9q8Pvfa4mXeEu//KUWf/ZTzfMgOvetb/EA+lWd5qXhKV4anuJl4Yn/+LhO/M9/04n/6191POnf0f0bONC//4eO//vH5X+Ce+LjH9epj9+tE/mC7hM6xcPq6U9+ggfwT8h5Kt2NbP0T6XfibsdYv1snP/4JnaSvk/+O/O+f0Ol/u1unyH3Kv+FHP6f/424egsF5kD/9WV78ffFLOnvP1zXHi8OFBx7QEnNY/fWvNOBl4+j5P6q89orKiWOKuVm1K4uaGa1wrEeKMPmKx9r5Jol1zGsJD8iFFxL+kkGsJxcLtoV9OhqPUp/sCeLyGCcv4uh6I3CASpIPi3dpBAfCjrAU00qDkp7GUUkuTn3yoJATGEHoSPiSXLJmVS5EI1uqtiqla4r0Tp4q4ku1DOrRWJwiEtnXDDRdrSO7lmkcIAIAokVzJWLK34htuDBiydc2j7FibvFnFLmWcLkYTo5ATdFuFpJQ3IfJupMr+JFS1LnLtM2yw8mkPF4O8bHm2PqYF/bDCAdulxhV0Rg5XYLWRGAHqV4PATCRzC0MJ2oqKnJ/KfvA8rCQx1ihiAAuqutaJFS7TD5D0Is7glfX6lMYWMIJaq3gJ2Mm0JB/EOycbEwrUAgs1JcurzqOrYr2KOrSARUCGC92jzkNuKQdbj3ETwK4MhkfcxOaIsIsyevueZKULUFe54QSS5CxorP4SuKYFB8jY35iGg80NvFF9zhphN+Yc2dcOccyTJzPDfbguqe5syqnT2jElyWrL/xRy089qaVHH9ECX2zM/+hHmvvudzR377c1xwu4uS9/RWe5/p357Od09lO8aON6M/uJT+os18Izd9+tM3wJceaTn9SZT3wC7O7kZ7jOnQU7+wlw7LOmT3C9wucMtjO8gEy6+5OahU7zBYYp/bjuGZsFO2O6+9Pk/ZTO8vLvLC/9zvLlx9xnPqd5XgoufOWrWuILmiW+oFnhi47VH/5Ig5//QoNHH9WYl6DjF55Xef0NjU+fVlmYk+fu364srINYD7FuhX04zt9KXJT8ROqjwtr6CJmsmveHrEGIiDyG0RkjUrLmLa3gR0m0IbCShKYs+HOkU1Tnp6nivc4QMsYyKTovJMfCHA/jOJdKxKeOPSLSv4CZYGsVm0xGzE21M/pjrODe02+KA++rx1QJfxyLosaSp+A0IesQ0Loa1tyvOfZ1/uARUeeEzS499X7CntQb4HY1IeZZU13IEyCcfxwBBFcDItw8FJLsK0qENYTMUBSN9cIzjLgv3qY7b7hU/5B/Y/AKHTlvu2Y2BbH4+eYiGuQguOMRnQ7v8ikwZ2U0DLaqwVyliKApkCTEXNBQlcU6Yx/xZc3rx2b1w4ef0vd+8ZSef/00zwgjLfCy7dmXj+uBh36v+3/yuH79+PM6dXIuU/jePXi2CZKSglZQgSpXEcWNn7D4TOd8kKkMtGNL0ZWX7NeH33Gd/umvb9Ndb79al120X1u3zNTcDnMCEvt5uYGvDkZ66eiZfGb56vcf1QM/f0qvvHaKLzNCDW9Sm4a3qcxdTUj4s3MkcgTXNXOZQ4FPvc55XBAYjrhkpw4VGRQRHUkhCrqgIjLDG6DVZouOb9mnx3Yd1tO7DmpxE88LsUnCPoY4GspY+qSDKkvCJJfghHA+wSPwpCJK5qolUAKxhTfkcb9Vl1p+mphRw0NK/muwHXs1futlmrnjeumqKzTcuVsj1sPnFKPOpVEhWVdD/IQUQSMKLCLQGwV7r4Fa3l0E7y42bWp47tuhKy/ybwvu0lZszhnByCwHcYLMIfWk6BMnL+gRFevl1II+jZd0k8WIUP6YRzVEBA5rlSWZTKn/HExr51+8oI5hnHMLy3rx1RN6lb2+sOI9GWLoslmkdQ+iFARUJBlWRCQ18KQmiGvVNsydcTdtK5eV1RUt8WLQLwh97BVGp2iiRzWFd0V6phMqeNUZQs6LLtM23dgmGwjw9NRzGwyYExCBgWp7ZWFR2aSNIwi3e+21mtQXL4RHER5nBRGrkLYqynJHzuP9VnNKTeeSfVY5khWQKqXaNYWeILRsnRTZNXUL56S/bHXIRg/rb+7fnutpnY+DvCAdpWp3xpkyDaJWlla4F5rX6mAVKyCtV6L1xmkazbBhGjZPC5/hTT7HgNUQxAFxArEM7sOhHgDcixoR8uZ6/fisnn3pqE6ePivfPBciiw88cT4Y3vvpn7oMWRLhkPtYw9KQjTsK7AWtuHdkKUSpEJhjrciXcgwSU8oPGoyKiCT3XRTYIWpBUo4PhcHt2LZJFx7ar8O8ENq+ZZOtSh8kUqi4ycRSRMg/yhISjr6IW/AoA7/Aw6cgYkrjLVsUR87Xlmveoi1XXqZmz16VaPimrajFgyHQkqgUeCbOptDWsZe6rvRt3QuYNuyuQWM9194CQDGBBxl5HyD3dJYPhBd3n6fndx7W6ZntvDJonAobo3eciZgEE7UiMohSjR4rCgHZwiuOQBiy55CdBw7Mjv2lhtcRYDzHMA888RmjDJME1nD88Bn79CSGHnHRsLQ6NTfSr3//hr743cf0mW89oh/98lm9/PopLa8Osz+vh0l8u+cLrtecjkk61q4dm3XtW47ob95/k/7pw+/RTddcAT7QwuIifRaxnBPyMHfu2KpD+3Zrz67t7KMWWysF44qGvrzXUMW8GFz2mWtUhBFSR+g93nGPyz6l0/FEsh8SuYKUSLgUZ4dqX0LKfvDxS53D5+/Re++8Th95/y265dqLuVnbrtYTLnQNkZSILplqsVZzVN2t+/NYHGLZccZ7so2MqTreQuawkNShHUvoXM2kg3MYHWuadG7nc/j9OYg1YcHWWf83M0ie/Dny6C8V+/8lOzZPy24mr2OuJ30Zx7yhVrS2vambSbI1S6q9S8d7zNznZuHhbjC/qOUz0OpYK5xjyzxIm1YZ0Co3mAPGMmBP8+5dPuUKZ1/wsjBGq2pWF9Usz6mZn1WcOSGdfF3jo69o+KcXNHjhWa388WktP/2Elh7/rRYe/ZXmHn5QZx/sfrPlRz/Q7A++pzPf+65mv3O/ZnlJN/vtb+r0N76u0/fc09FX8zduTn/ta6mf+jr8G/h869v436cz3/2ezv7gB/Jvyyz8/EEtPPxQ9uO/jbXCS77VZ57S6nPPaPDicxr86SUN3/iTRsdf18gP+mdnNV7gM2h5XuMVXvzzeTfipcCIxRkx5zE04jo0ZO18rRzy4i+J9RklFa1/ESSxfHhzDMjB8rHlCgTk2mEip8G0g5vDDMHquexjg0IN+QehqyE70sKzYrep9lM6TcVYpYioKBgVEJ1OqekWiZCLcVU7ANXnsH3SCYFKHnvb154eK9z5bcwYbOiCsMhc0wW8y4CjPUKBnUxVxy4TmGQLsKYKEDUBRyfRGAvGkGN2HEDK2Ap7OOeQUW4AzfCxq8VzEm526W3TcmLsgcJ+Efui0PeITkbEmKx7z6QfTcmOcpaKCAVYXudTsCKwoloMVsnH2rnkc478guxFCpnSC/eUGUP6oieOI5UUtGwow7iQIa3c97BnELHKNhMqPdECOpf90eg2gbVYd9gZseAy1bKPai7y41Mtoj+n6dbAPWKoftXmT3OGKRfjfrjpO7Te24pqXvuZfM7RDfNUnn9ed1OP9VyMq5crLxpzDIe89Brx0nDEcazn9ZhDCqE7j/N7uNmBOMq8KCsD7gl83fD148xJjU8e1ejYaxq+/rKGr9Rr3+qzT2v5qSfyPyZafORhLT70cy385Mea++EDOss17+z99+sMLxTP3vstneVLlSRe3J355jfRv6kzYKb8jeV779VZrpHzxM0/8H3N/+CHmv/xjzXPFxqLXPeWHv6Flh/5pVZ++6hWnnxMq1xzh88+o9HLz2v82svS8dcUsyfyy53geh2rC4rhKsdk7GXhQbvRiAVfZaFXOC5LTHqJjbw0KFpiHZaR/WdUVueXNFxaYN1GuSRef1NEpE4oy1Rl4xPCLjxsh8nFUOooGWEFCnSpKCKSpJCStKGUDfo51HqgyXYOWwcV+hHkXjqoMsdWadLat/bq1iQ5zrQm6C8X+kqH6fyJkWUaS6euwZ69Tdun5c6Nxe+l/xT32VhYHVOOH7mrpCoJ+TqAIiuM0IcGtSiFSYvAGNMHp317tuv26y/Tf7nrFr3r1rfq4MFdCl7ChJ9g7OeXb/B+Cs6mvliBfL6bDKNmn/1YijuC6MrDnaKCu2fVypf9P712Qt976An96Nd/zN8YfPyZV/WdB5/UfbwQ/O3TL+qs/5NLxhGNX8BlqEpxVhM66VKCu5McT8qsmDsYDbR7W6PrrrpQH73rZv3jh27VO2+5XBeet5vn5IbzpIhTiefeQl4xYmVZWh7oD7yc/M7Pn9GXv/sozylP69Wjs/kMw0Lh62eJ4H699YopSEI2tfTpzzkcWH4GwnNMgQSea4Ofudxa60UAABAASURBVEmlyOMtYJoUr02lYDR4SNzbiV6KZtRIipBObN2rJ3Yf0avb93DPt1mbWJO0SRpjL3Bm5CXpKOQfYKotyWrDOIRVWbClbqUk6ji/HOSIaTPwZgZtrGzbKV15sdpbr5Wuukzas0fiOHluJtGzU1VZimBexCJhClioiTbxiFA0jZqeItQ2jXZt26xLzt+ny44c0I7tW4QzWbuZ4hMRCrm4jU4mPVBAAjEvAsOXlsoc0ftqLcdoJ7JHOKISI05/Hyuxxib7mhzv+ZkbD+yNSGLQhGFleazXeCH40qvHNTu3TJrCiDBQC5RdwXMMcNdo3XdKshwRaqJRtBBr0sKbtpXAhsNhvhQcDOrzs7I4M4KZCdGdFppi2dR3gVzAYetqNZd1mDWTwZ5bTsqAbFKtzXrd2pvi0rEwgpJSNlNi6n+hcc51ZmKbCWCriYPiA+kTMxeag+MDiO/EFageaCORQZbWyFBPDkyicaCJKUycN8TjVU3GIarSnXwTm1wApg0Y2VOMCxsCqoWOlJ6ijLk5Wlxa1AIf/ENumFo2R8NG8aZpolXThIy1bZM8IsAaNpX7kyIqR2Cl3EuxiEGysLC8qudfOZG/8jq/xE1JtHJE4aJWB+fVlQwWgbAeEUURkQTU1YCbClyyRIfKkoobiGoPU+AV0eVnDSI6mfwZZ6c+CXZhd0wTjaKBcJph3of279SlRw5q725esszggQ0HKnKEWtaogTcSKejD+cOyJLiwSY2i+2kbKVNEQ2yjaFr5xWA5fJ5mrr9ScfUlGu3ZqQLeSERBrEteIERsRboWICXWLsVQqjBFyD801JBLQaocf+xjSNFqtd2q13eep2f2HNbxrbu1AlbEDaSdoYgany1yYewiV0QikmWo1oIKSVZFT1MXL3DmkgaHRqliU7S5LdqxtWWdt+kAa76fG42dvLjbtNmOIz6spGhCDeSgwrEb8QG4sDDUH9lj3/n50/rMN3+ef2/wsd//SafPLmnAza27E8X+hTkhUsmJYevmGV16wX69546r9bcfvEM3XnOJtm2bwV6Uax+hiErb+UA5tHen9nNsZja19I5bmCLnJ8ErKs+ZBlwiPJuiWswLfVvzXq++oGDGTU47wZ0Tm/MUZDzJWT2MccrqyKE9etftvBB870265bqLdXDvdrU20kkEvh05N9CbKy4GI6rgthMlK2I0jAGGCuDzxQMBQANDYGx4qVOUxcYUOueUa+O5eMXcj0ldoD3dVY7V8Wm0oEmJWK/bEHFuLKLitWWENXn2ZiyCFsz9Zd8k6zni+orfegANzJ8PSHLSjKXJfNiSi34h2UHq2roCcv9aKyV1jwmM+MwNzwy2mbzWnDuJWU7CnxoK2r4ykCmbeLm3yrV+aXlJKzwcr3DNX+EcWU4ayS8Hl/lMWM4HwzE+I60iD8AGfqEIDdFHxPkB21SQc46ci2NemozGA41HKxr7D9yvLGlEXyP6HC/OaTh/Vv7ny8OzpzWcPaWB//D9qRManDyuwYmjWj1+VIPjb0BHtWoONjxxTCPsw9MnNSJmfOa0xnNn5XyFz65Cfg0GEjfsdMySjFmBskYsR0SgYyoQ61G4DnjM/TwK8x8z/hGfS2PW2gTjBn8MFSICItbx5BqxvI63ZdzJMM53HCIlmirTght0DjjxESEqPqo8lMnNQv5Bh7v1OMx7yv0RuDMi50BUcjd2glMt2Um218YjsWayGZ1qiQG6JlU922zsbXIyj6UPUddJaPpHigi59H6pWqkwJgTrVRKaImipCcMFebVwUcro5l7vgpwkCoL9PC40xk8GMPtaZ4lgBFCVYF7V1RfDptQ9BoTUSaNOB6qVfc7bIxX4mP3CKSFYkvuvxGjo3+FV96oR7lwQVc7r677lNR6GFarFNtIw/CLLxteIVXByrPSWD4K2dT1VlkEh/2RGXyugSIWmsyPxOUeWzhCBDFgggsmFRKUrI4roHNXzhGnW9JTsl4KDU8iIbtgSdqPurXJlXxNZSPiA1trJGd/J6rgx91JENrBer+dlps3hFzIl0dTzu66jz3vrIwKTOL6+Fx7Dx3mtG8kyTR57H3+f+8I/8DEu/MQDlVZXVZaXNea6NF6Y14gvT4ZcrwZcuwZ8MTE4dVyrJ49BcK5tg1PHNIQGYMMTx5XUXevGXBvHZ2Y19j935mWkluYkrqNleVGFLzViuCLxRQ0XWvYAk+KaJq5fhReZY14ceMyex4BxDRjfKtfuFeRlrpXLXPuX2MC+zpsvYFvCZ5n45eFYxlfJt8I8VufnVcDE+ipLQSoSa81RMpOL96sAIkIRIVGTREEnAsHHwwaL8A6PQAbiiNB2tcOq5uhQxHqqtrXWXmsaEseomBCzOh4hOsz+PYVxU++D3Nf0AbdezKHev99c2U+X137SxAMxqpsTVUmTQkzvGRHTUenivCm4wddsQvgL8pgydWeIjidzDGS7KbGuiQiHK9BN1Y4EnsMEZ3O5hSoeAa+aIqrcwPft2abbr79cH3v/zXrPzZfrvP3buAfFUaFoQjApG+QCySUUASFGwDtil4BQo5MYGCKAZJ5EjrDG3IJ9W5AHg5GeeeF13ctLwG//9El96ydP6P6fPanHn3lZ83NLEs9UhT5EMfd+8zVYzgGWJnIJCs6jwjmQ5xNyaMi9/2bdesNl+ugHbtNH33ejbrrmAvnP8wR9Ey7SyE3Dx0xAQ+4pTs2t6NfPvKF7fvS0vvr9x/SrJ17Qidlljfwbebz0Es9awbjCMrxhrXbxDHLZhefpLZcdlp87ScrhKO4CsdCFZa5wdJjjx5rGECOhoZVLJ0YgdFQ6Lg+QF4MlZrTSbNML287Tb3afp6Nbt2vM2Bpy0AOZ6c/hzkd/7hkGDphY4JlCbpUIdJwCKNLC3i/RaZGIc7dq+JFwV9m2Q7rsEm257Vptvu4tin37+dJipholhQS5lRAUER016OS3LmPKEhFqoPAcoaZt1bSt8s9A8Wx5BWt7+MAubfJvEYYoIf/QSMQpS51EUaDRh+dQEKmT+eNbOvv0cQg1UuKiFCgUAVmCS8jmpnTNRn3JdXcYfYbB2iEfM0UnZ+f00p+O69SZBQ24LtvNLkFOJdE6r6QIo6EmWOsGGd6yDk3bYmuS2qZRY8J3zP37Mp9fS8sr9OVRSDhpfel7BGV8gjw8BVsTks1TZFHkjsA4RUFQkoIfcnVtL4UFkpmvI3JEgJjSh8ayyTkYj5IYDyb3T1dI6J1AdOqcSMmtmzTtnBap6XhlJI4q1dYBVaL1icJGQcozwYPJQRnYSOuybDDaNpW4G/Q6p3V57d9Zp0SmC+g8JkRqmrvYYHwRtEkYu7qyOtDcwoK8EYILWG6eqJsk2pA3UNs2mvEmYlN5hSJqHmXpZLqNCIbhNSn0xvpww3Ti5Lyee/mo3jh+hg3sRymC7OZ5mjgK+aFXwKGg78K6k4jjBQC8Vq0TLKgUWvqwbxEyEXBgZ0wCkbAEOT30tOFTsTrO4nhRfMOMrZgU+eNx7djS6qLD+3Xh+Xt5YbVZEdjIJ6jUxRAgKji7x1mbQFZIUNgHappQREhURQtvFMgRoWhajdsZDXZyMb7kiOKGqzW+8hINd27j4oyd2eAtSz6JEBQhipvI7Ueb0/X4MaRsX1YINVKXgh8Q5ihKQAVkudmkY7v26el9F+j5bQe02GyhX7+CxBefrCRm1Hg7KuCCmC3r5xzWilzAsDBkWiMQsWETIgdVGOQBSSMVLkIz7UgHdm/RW644pLffcqX+6t036CN33ai/fs91evetV+g68MMHtmrbZvYPN7sEZYrCB7fQi8YaD4tOnFrUw4+/pC/f+yt99psP6UcPP5O/nr+0MtRwFHx7R488xY3Z5wwgc3BYtI0PhsMHd+im6y/VHTe/VYfP26dNm1oFRo87wq3kD5ADvGw7j5eVmze3KvTtPIWb6YhAH0OepFEhj1Ng+siF/grLUsAgp6yGtOFdcTzWyezLgh/pE7ZMAF7ONebYj3WQF5V33nS1Pvyut+VNyv5dW9U0oj9lobdOtpRQ1cmbGmNx3giEBGgs2t6HwCMA4T0cNQvDASSktgiu4eYcNO007QPOCnYZHQcAK+wvmKYM+l+ViFBEvMnNGU29IeVz+PX25LabUumakpGdsoF5vGnOZoNRevOotK5klPOnsM6E8pejPczY0EMQ5XQcJCRxngy1PDevxfk5rQ4HfFNdeAAcaZXzcCVpLL8otG5a4cFxhQQrnGvGVzh3ljjX/BC5yPV9GVpKGuULxVXsA8h+K+QbYsvfPuQcHZJnxM4dMqhBUhGnpUacZ0M+a4bRIEN81gz5zBmzicd5bWy4PrYaYx+DjUzEj5jwGG4aOq/z0/eIsbpfv/Az9/k+Anf/Y3wQueFhLfDzunjvl5RZIuxr2NpBKOAmPMQlBJcyRWN6V+oR7GLCqCqMDZRaFBGQFKIgg1iQAVLjg2hjQQQoDi61D8Mkt6tcgK2mXjyZlPDCEJYzhyzJN6pkEZCyIFDRI9VsDSj4UZJVUjEQqhXGKxNyRACKElx7pAadKq+rDVyuYDj2PZDIS0sAuFtGY0zBDzoy7aTWfJF6ceIqqjqbVWASRof9cUmMrh0HYwTKUu3EZT7zhDVRe8hBQkmyT1SJxM6Ra816l+FIIx4+vQ84FXI/cCWWidk5MI9Pny6MZGNBcr+0kgya1BVkjBHsobQp2+yXZAxDLl7r7Ad3d+SxGZe98WuJ9+TTHx8qa+/WefFCzHiJCBQJborKyWEtmWqpfRDvSRd4UrUFLO0EBBkiaJE9Bkz0TW/oBVvqQZuDkyJCIZciWeZ4ek4EqZIU+VM1XBDwBbMlKbRWurz26NeJ3klJi83jhGUO+1S9sH8TonGqIq+5rx2+loy5htmPj3n8StKIJL6e9Mffy1Ipch+MGSh3K1zfGhXkwjVr3GCDj7iO+Zo34jN6yDxG0LjHmMuIIWR+FV5DjLlGjzXgJPJ1dJWxVHmkek2G+xo9HsrX22XkVQa6zMPi4mCoJb8ANPfLQF4ELkMr3Les4rfMPl5xPq7TA8i4c6yInPTt6/gyLzZX+LwQcQUs14zxFoihMlJqmSxbCqjJVfBIxTwFnKV6TaouooSiKmsuMqS+GGcNe/UvcvwKZB+H9bI4Xupw29bJCXSN/Uyd+p9l7ksKRUDqSsBNsDU7igALJFAzYoz+vyGnyfhzjd35Tb0NZ6seRsag1wOgCVTXC9QxHmYGqCsETPQ0Vhxs755tvBi8JF8Mvv2mK7Rv33a1M+wc9q+cnVCnxFXnLjhgCPvCyZ5DYSRw5wEMKCtWJ0P2+YmDgnNslS8Jf/eHF/TNBx7Wd3/2mH7/3Kta5RkguK8QefvwBlmUjPWxgIrHSc5AFnIpAx4xVtWMV3Te3q16+81X6e/uulUfvOOtuvrigzwTbuJ64NFJiqBCjCEieOYY6+ipef3siZf1pQce07d+9ISeevY1zS+NVdrNXCcaPjtCY54HTSME1VveAAAQAElEQVQ1kkJ7d23Xzbxc/cePvEv//F/ep1vedqV27dgmTcZV8CrKjhlnAa82wVgjMAS3SYxItYTEuEQp8CJ0E7LvpZY3bdfTuy7QE7wYnN3Es2fhGch2xmXfEXJ+xpUgr8l9OYcTFhrXyPsCWpRIcpszw8VykCciyCpLGs/sVFxyidrbr9PMdVcp9h+Q2i1iYaTsKdLP03SeJtwGpgBXJfLJ5D7gEdi41oakxsejZS7wpg3t3LFFlx7ZC+3Xzm2bWSrPLDIf7nAJLZvCXC17jc1Jy4gwoVCJVRbLaWBWEdaKfJ0LBfkYrxkOpMM/FBFw+4RCjE1rJVJkbUvhEJfaB7LH4M+0s/PLeunVE3rtjZNaXFpV4RoeReShkUvNEFE5oYoIBWNro1EzAzWN2ibUgjfG4G0bjFXyPyFe5ounIZ8b7pNha7oUMomk3gGJE5a80JpgG6thU+9q+3o6l8URvde03GGMoZPWWJ8GXte6NxX2JdSr5sxZUEE2wSTiBCZKinCOHm1XJ5NG59Bk68VAyMWbyCKcajyQI0Iy5aDpjqo/W6aM9k/COXkhDblQJTjVTF2xmmMoHUBMHkTUtMEndQqIQIH8oLTIBfTs3JwGbICGjRIRalo2DC9K2raVaabjlk0RNT4iRJWLOZrFujYAq9w4v3r0tJ5/+ZhmF5YYKgMNLojclESwuqgeL2LGBZsUiJyBboJRp6WIqPboDA7Io58CoBTdjygRaJCMwSPoV11B7qTKAmYsScxdOsALoEvOPwDfoc2b6noEJ0/DWjVwpW90DM4caKuulNQYi0bRNmraVhGSsQY9ItRAbdNI7YyGO3ZpfMmFangxOLzsIq1u8ws6iR0tjzyiUXQ/gFnlQg5gV87hMFIJnG2hAqdKbtJcVOSMrRa27dYL+y/Q73cd1KlmpwbRapRXmXSUD2gvmUeEgnEoueXAR1bJKbsjV8xKSnzAureUxR6AIkbavWOTrr78sN739uv0f3zoTv2ff/8u/Y+/f4f+/x97u/7Pj92h/89HbtN/++ub9Tfvul7XX3lYe3a0arhVDvZQk72Rixviwk2t6GNpcahnXzqh+/mW8PPf+IXu+9Hj3BS8obnFFS6wjI1ot2IgESGvvZd+C/t9Hy/Tzj+4m28Dt+exjghFeNTKWP9dzX17d+jgvh3auolvsbgYu095HIxHfWHBc/lSZ52tRyobGmwgaSoIfcW/5qwgQ5DPE+GYsvujA89/Py8p77z5Lfrw9G8Iel92zgGPqHNw+ogwS4pAdl+QRTS6LUSkuTaAk77TEoqoVNKjl4sidRry0WoNEIUxFAiJTrL1NKqwoXV8MVYzWg2SRdB2ZGtPERW3HhEwrysJkCOCSCWxiHQNLgo4bdXdgRXzjWR8mhxnst8U3mUFsWRCpHrtTIhZ0xKIPSGKfFYtrlF6rqmWNvRpyGTPNFnogJB/rISbutSIhYfDVX8JtLCoAQ+GA6x+2PQD5iovPJJIttqR7X4xuMyDpv+ZWdrx88PkMvHLnHcrnAd+yExOXHJsg5RHGnB+uq9VfAfkWfUYoAG6sV5f4cHTfqZV4m2zz4CYAX0MmYUf1C0PGMOI/H7J6BulMef+mLmMTKzDGJsf2mG+0nD+FqI53NiNJbFGqGyLNZvACFfnCa81PThOaSOYmgbrPr6pY0+QdRZ5lDpKA1GNRYQinSXbQ10Br1L2lGO1nnb83Yd1BsvQ6JVzybrDiq89+ESkt/IsQ8y/ZWcnZ8MuLHROCuIlNDsVIEgu6ORwX8VqEuNxLEBEEFMgQcjWIadPhh/eElZTkYsRJByISItRCwUsOYD7jMDDhB4Rbm1WitYsGE7ZDUsBs4N7sTYWs89xwDtZU3F2l4I5h1wiQhEhmkoMVS5gVGBs1k3Oy77zl0C+EUdlX9FPidxjBZ5uLIjT1DEpc2SuBjn3AlbSRoTyB66uRBiRIkJSpQhzUYijWjVSkKmy7vVLOfNHfq75I9pjKDgEuO3qCwpVIpF9NFUiwjDLGVMo4ljgAZlLwo9GawVbhyHJdqv14Sh7AxOFHvn8SgSHCLyjUWBRCaFaon8YChVBwiK5DVHIQRsRIAhUI4QjUTM53NULBU97J4s4i0Uh15RpiujWHELkXEFH4LAjkwGHXh7j4+sNy8LDvTTEwN2IjNUXhAV8LL84HHJ9Gvoa5hj86jXONlPhBULhS5oRX86MIfOhVrhG1mviUAO+wMnrJNfMFa6Hq7z0W+al3jLXSV9v1+TClzxjvqAZqWKWIfx631XiB4yF1x2MbaSBx8YOzjEyviHzHarww5xWVjTkxeB41Z8E8lJBLEJaVQtLWIWpNjH7gZGzk1DW1wgcTWR1nVgnAb19YlFEJK0hHCP3AQWgCbZW8Scgj98ExHedjN53aW5KO7h5iJ9OJpE7NDyhQHI3sKwRQQRiFxOIQLRK3HJEospiGZr0m2Bt7HXOPvGPSGs6RnTydJ9p2dBkJ8E4QupjJMQ1vYBnGjgGuWBFDAVKcPwjLKG4Ilr1ub6XZ6bbb7hcH7vrJt1582Xat3+HxLNO7TYUEURACSCSy60SKoqISoqEWezkHk9EgJrsZxhOPDBKERdksZ01P7egF15+Qy+/dkIrK5yR0RLXSDhGEO/rTfJIzLivoSIXHw5Kzjnh54qZGOuCQ3t11x3X6WPvv1Xvue0qXXnRPvkXRgqdeVwEEEL/Fji3FpZX9OJrs/rhI3/UV7/zaz3w0yf0wkvHtDoYk5XV61zFw4fX2mGbZ0IX8vzx7tuu0T995B36Pz58m/7LB3j2ee+Nuuaqi7TDLwYZH8OWGLamitd9bdwYcAqcTGhU+gQrJZBZB2yyjlo8FvhYodnNu/TEriN6bts+LbRbNY4ZUIy0diuON5HFcmKYC3YliRIitWjPSS3GFksD18xWxQUXaeaW67Tp+qtVDpwnvzANsjT4iL4sRwSfaSDwiFA0UtOEqhCKgBToPVlEblsRmL5t0yrYB5t4djuwbxcvBQ/oAM9PPPpJvmoHjP5ELllGVamH1ZCxgp6yFYxhDuCwEo0igiiIWhSyfx4XCzgFPkpbUc9REUMONdnVU1OIUggfk8ccAlxaHeu1Y6f14ivHNXt2ic+Ygh99YWO0co6IDE5ciPZoSRpQg61pQ6ZoQhHIUEQjr5X/CfHi0hLnzap8PmFSREhUk5kozinWoCfrpXfoneznCcH7alNPPfZmXoAqFeKp6F21YurUNdZlNQM0C8aTVFOBMlrHmlLrmpxfpOI2wi0qjFVBmCTwQpMEqFY86KTKa+26/HaxyTnsy0aw6gcBk+EkgpLjT7Wn3ZRCYPGgTKolRwKcx6BCDIxI+8ASQrZosmtiNClnUxUvMsHciAw1P78AzWvEA1mwKbxRmqZRRKjlhErirGnbRjPoM9iaaJWFjjJXl9syUG5g2/1HMV/403G99PoJLa2wwfAr3BAV7pgKNyYsAb6MhDUK+i5w0S9u3TSZNZj1iMAUpPXNCgRYIGCwPkd0PglNZI8L1wp27UQPA27cV4+Gxtx8bdvU6MJD+/hA2K/tWzapzROoVdO08gs+OpBPoiCF+4BRnQOiyoZGsFBE4EqcQq5uAiEyZ0jIpjG5R7t2q1x6iQoXydXLLtTKtm0aBYnSx3MvXCii08DJnQvGWokSUFbjNhhgsQrgGDIfya/WGi1t3qbX9xzWM7vO09F2u1box99gez4mH6Dk5KHnGk0C0oGgTtWSI5LcbckPy8KBodo5vdH5gC3jgVqt6tD+7Xr7LVfov/7Nnfof/8C3Yn9zqz7yrmv0nlsv0zvedoneffPl+ut3vlX/9Fc36//7d3fAb9Ot11/Ei8EZ5s8tLTfNOT6OlY+X+/SNuuFjJxf18BMv6Z7vP6p7f/iYHnv6VZ06uyy2n5o2mL0YZyh/olHDcfD+3rJ5Ey8EZzjWjTyPiKALZp5zkPbu3Kbz9u3Ujs0tE+PWmZvtUHfRhgMyU+Ypl8hYUiSviDG8vD4GyOtxg+AzguoRKuDGAJJ1DREhJo861L49W3X72y7XR953s2677lId2rtNfAkkjIQxBqpwB6BaMCH+2VpUx4pDgawkIw6dmnbnpwPkgHBgxhFhISklO1tLPJH0jbBsshEnz9PENQ/NoDpHTRevxzTZFtHnsaYM89icjiEhkjEV1WL/nipS3To5gnzTZLyP73FjJnSyswxuDUwTecjs8RrFFWY/cCsWTaACMnszndvgzxCWSj7VnYKdqXU5HAbZZrzn1alotLoi/3OwAR/6Y/aux+hzxuSXbPlgyE3tkBPFNOBabT5CH+C/yoNofVFXeFAdJw3Bhhkz5jNlJPtmPrBRR0NeDA55eWUagY3Z/45xTvPE6GPIeps8rpF1yL7WxxnHjPARZQwv2EGURGM/TKm7KSzCBCvrtwThHD971wXr/bzGRnF3CnyKIjhvAe2Dt0yWnQM4dXM8kbFSM9jcBhNyMQhnJEip2QIhF6NptEC/MDoAJmeVhRQRogJQscslkMlosRJRrrbDMQPXPlIGp4J5XhA+KPRZfRCoHWjDhCL7zv7dH0ksk2HKo2hNtz9UMAfExg2sgWhSykWNkzifJIuOrw86eLkCwtLDXBSntDNDYKzi6usopWxsnD72hoi3bxI4XgJNyc3E3AQ4FIm6kTBOzjkS+7i7k9x7DIJKOtaN0RV5DEGbYXKxxfEVlfhkUUNO29KROMuGCkIBDIikaEIKuQRSzy03KOYF7prrRa5e9xgTp0ksEKhMITN5n+dcwGpNry5DkccjeT6SUDwPv2g292cQkDzGUgW7qAgrHZTsq2B3RcGHioIsCAdahmh/YMdASGBuoRqQun3dF2jq5h5ZHX8oAjJIl1RLCtpMiS39egO4K7AZ8zUr+JOx0EvxyoIh2+gcJhyyb8s24YF5rBHXsoKUOsa8LsHtA8POdRclZa5XIws4m9Vr3JiXc2PuTYqG2Idc50YmHEbofoHna+KQfvLay/3O0DbreU0eahXua+kKfIXr8YD76wE+q/j6paFlxwzJt0pu62PkEbLHY9lrxDBzjphyPAPu24eLi8qXghipafd0058+zA2am3rZPibHMF2LZjZ7KRXBEbIRspgOyOnkZkoOdT9TjinaLwNTOGfjNCYbPb4kKxtpai7sArIWuQ+TAucUlKIopSPYm2r2Qb43GQx0eSz2Odb8jdgiRdDpRlJXwO3puA6pDNyCcdstn5M8NsjXANsdhuppK/hh8obRyeJqY1gtmEw+VzDYq2O96HvpA3x5/s63XaG/fd+NuvnaS7Vn93Y13DKTQZz6coaSnRohF8Eec0L0RTXCZaZ4NHbqOJEYjcI6zK6FhmoQcVwi929Vu/OZ8QcREa0iQgrwCOSW8agWYr1Bi88Lnok3tdLlFx/Sh95zqz72wdv1jpuu1KWH92gLz4Z0wbgYD+dYgcbQgJfnp84s6qnnjurbP3pSX7jvYf30l0/pqP9+IDkzvTlEx2r4RqkOGQAAEABJREFU1GrLQDu2hN562UH93Qdu0n//2zv1/juv1hUX7tLF52/L/wTxLvRLLzmgTTyHek4eI53DxrlGXjtTeBY07seifS0X5mndfZbObtxYgx4GUYaa0atb9sq/Lfjqtt1a5kmtaHotxYhxpPYpc/HIATRVgyhVwjECPawX5lwsaNRu1vDIBdIt1ypuuErl4Hkab9pCOhxx4egwN1HQyRQ5UGRswbhEzgZqOZ5ycQA8xE+DElLThBp8QlI0oYgG3mgXz3EXX3BAF52/V9u3zIiFlEt+vrFodIFq/yJ/rtIyLiEL30h3z0RhvSQWgUI1Vtxgch0X1TWjf0Ri3Yp8doZnfwXc3pLTcGmv+sRmO6TQmHvyk2cX9eKrx3Xi9Bz34CN8x04kF+8Dk2WTj20QJxJHIEFel4iQqAQqImSsgY/57FhaWs5/PTpEZgiMVRQ7Q1QC0Lua0wGkdkiyVGmoqbux6zQZs31CCAyB+WDxnoRC9Wc6LmWaYGSBa6WCZ85mCsVIJY2SPBnrkGNgiuglNMsmxAK5NuoltCkRravEBwZYBehkIlektnaqktbbCaaq67hzOTebCnRIdeqkZNkkPJHI661jkKFNppMYQL9ZvFFX+MCfm5/nhd2S3btN4ZMmOJFatVzFZ2Zm1LYm6w04tiYUkFyCxmTW8TaCl4xjHTs1p2dfPqpj/g9G2MieM0PggHs0jJg1iiAIQpMQlcUCBN5dFXIeIIqgpRbRpK+UkBupk0Wx3YQnzObaa0lbEdupIFLrZkHAydDYp3BTtG/3Nl1y5KDO2787XxRFhNq2URszaph/NI2aCEVAaqRQjtNCNKEGvAEzLpoUwYI42yNCEc7hWFOoUSsFH1K7dqq5/CI111+p4cVHtMqLwSG+RSFB466nJqpezC1iEyU6jpi10I7BSlId5zA2a3bPQT174JBenNmhpfEMM2eVfJDwr14iImpvJVAgYel8CjIOSgLrrJouxkxydj44Z2bGuviCvXr/O67XP/ON2D/91a16702X6soL9uRvDm5qQi3rv4VP5APcXFx+8X7ddsPF+uh7bsw/ZHzjVRdqxzbGVIYa54erR1G4WNaLY/Fo2VtnFlf15PNv6D6+pfvqdx7Vg79+Tq8e8z9jH6vhODa5ZiHBg2PSdGQ5IoC5HDAnHCZ7dicfJocO7NGuHVvECCTxLST9BYSTkpDzwwUu8kjkgsyVJUeIr5XiBk841Xn8IZTgpCmKIAeEoGik/XzDdQc3XR/lm8s7b7xcRw7u0KYZ/FhjktXIqMxtWDahRARpAsnVMVJqRevGhLZW06Ezg3oMhiJCEYGhmxO2SXW+iXIugbgJjEx1CEzBz8SE4OuWCXFDjdQ9BAvVx1msMazK1lo7mtaQlPqImi0hyX4mUXIfwHvdIuTax/bcLm92D9IVLmeFkJCo6koVa9tBHTsXZlMhPCBBlcsl3FTyGKpUKgPglNBoZUWrC4sa8nLQe3XE3QdnjcXcNl6/abLdD7kTIpsfLEdMcETqfNBMmeMPt19hD/Y5cFfFCn2YfOUqFcO/0Ktz9T7JwUd8QDkHQdUXv2pzRhOd4+d44/bLo808bU2d9cgcrJIgVP2lEk0ow2kiqkwXqiDMSkgyMZ7KRQGgIigxZKpqsQR58StQWyCPjVlI9OXUmpQwlFpRwE2wAlGtrSPi6zWjCFENTSjw3FDXd8IMvHqdj22Qx1QRX4lY0dJpXbqIUESIjQyXhKiuGLbojwmlgWDmHchpQxVChJHqgQiEnn6SgmqQa5xZpTCMgYpfKmE5Usz+7Eh+j38U6q7KjF8QOJNFomKTfREn1brJgHkTCjWyqJBrbcaqybw3kVmuTGsOhLGaUyBORGYOrRXDEYEFzF+Q+VwhC1BiOb3AxpgDJCJQwhKE2FfwREM+FDTKkkc0k0gRAakrRWhQVb1O9i2oJq1ZmIQ0URmbKPZnSdDwDikiFJIiaIHUF8sd5HVJEgBU284Rxa6V+pG4ayOdTwZX3S0hnNaWOjujcQSpFWFrKHoTPNA4ir0LCOIkPCTHwESJQKhVMNY0274HJShKt7ZIVCeDGKdnQPbq3+m+Lpm8dr7qmSwXNouveb7uGrNP6sSNuB5bNznnRrtxk/1G9ifXkJgJ8VJwCO5rdBLDS90YI7aMyDVVED1gB5bnNz1jLOxMziNejAyXFvNzIwi0Tx/Sc3XFS9iJ4kBNRAtBB2EBikCqVcAQvZGbVmsFh1xNI11PXvtONPqfJWey77lCjZlsPxcVBli68b7Jzpg9z4LBBFtX3a9pDURzLgOIZuuJLM5pm2m9cU3rc9h3DV2TpuxkZAaYLMA83mS5thU8Z1fVhKutRRHRh4JRs2/bhE21gOHGsZcvFXzpv0fvvOlqfeS9N+nm6y7V7t071ATPNwrJjrDkqsWQpeQ+1igR6YRE7cSC2NeUOzw7tpxz85nDjmJMxp0mxE8KIU14HU8oEiswTikyjLVjx1bd8NZL9bEP3gndqtuuv4T77O3cZ4cc7r7r+TzmeXfES5RVvX78jH75+Iv62ncf1Vfvf0iP+H87PrusQfhZgjWUMjYixAOLNvGcc/6+bXo7zzf/7cN36J8/eqfec9uVuujwLp45W83MtLrswgO66/ar9a5b3qLDh/aIx/Ecn2hDXWEwKWcDBgeS4F0jWZnooQgIp5BkEpMfgy22W/SHHQf15I4DOrVlpwa8KBzjgVn+bDUXxTGhLkGvA5LCqIoF8AZKEVtDHlSNmhkNzjuk8e03qNx+ncaHz9eIF4IE4RGQIDiB4c9jk2VTyhIOisBHoTYa9hbU0kMTEnjD81wgR8/Ben0zL1cPn7dHl11wUPt5Yd02rGbuFWJFYVq0EmqhgYlwWS6iAPh66JMiworjKy5UpFotJ+VKEU90p9vBov1BzQxVssFgj6IXiF7Svsiz7Z/eOJX/Wc3S8lARARXVXvDKuaRrNhFYQoKpoTFFhJq2VSSFWvPg3YNCQ//ZiWX27XDImPUXSx0XLgWijwywTB6QSbVpovxFoWyI7J0Lggm2rk5j0/I6p6rEOUZBSI+WtcFXf1q2Bm1XWcZOEq5dGAmoBqCU8Ok54qQ62jjkAwQjCTF2sNJxbB5IEgMuXg64mT0mVAi1Lzw4CunCkKjpaj7x7YT0QfYDw0b7iJczy0tLml9Y4ILGKc9msL83S4vcNo1azpQ1atU0ZLETFIFMzxHmdNJVz0Ngq4OhXnnjtJ5/5bjmFlZUomECOPmKi12EMR0ACyZEasUQqL7gyo6aLvYNOQVLoUrouLjNeNYHlfN1DHEc0Gsu0Awo3PQVFGqyQLBfkV/mjMYDbdscXJj3Qwe1e/sWbWItQlFPqBbetKxPq4ArsLSeXqhFD6+TKAGpkXUTIq6AEWoCHB4KCd5ArVrEFh2a2ayyd5/KFZdqeO2Vmjt0ns6CDZqGmzklFQW8yCVgJqmABlQQC/MMuNADS4qKCAUX5cVd+/TigQv0zJY9mh1v4httiQVT+EWbbwlL1b2mGYxqzipJofQ1TztChEFgTK7WCjesci5orJGCF4IXHtmnu3gh+PcfvFnvveUKvnnbyTdvkXMpJOOo0Y2jieSbijHJtvKC8JLDu/Sem6/U+267iuOyW03LbTXHSuQtJsZNuDjcUmmICi2vjPXHV07p+w89pa/wYvD+nz6d/7x4cWmgiNAM69nUruifsIwKlsGTd89w5uBxFfZuM9Nq547t2rZlK87j9CvYUVImJRlqjQgFosckJDLJZDnQHWM5CUME/Qo0ZQumkp4kp7J+rOOeXVt123WXc7N1MzddV+hwvhCsvrUv5K72evKiLlftoyRoLORSGJ1JjCPJoMm6Oh9iSMNYurFiB5LNUQ3YMgvZDIci1khTJVKubTqjR6BDNQNAVyMi83Rq7SM7dqfMB0OVAgkdW84PngCNLf4gN6Gur+QvEJ1Qo9J6DyetiP0s9bmtm8A8BvcbUXNIIUGockm7BTAlqeb14tlpQkVVZJ0RnDPJ7ib6pnbrALCh5voVQMh+EeQZjzTkej8w+aUgi5452ebmfsFubvKDp8myHyTzN0tI5AfRinvY9AJGzXPHOGiOKWUMY84NvMCwoFORQRCce5rGfw5jGmljvGShr5JU0Cfx+LgyS1yYNPOlI0N4qfpP5U8Qt4y3wmGayOgpY/dnp/MQKuHjvWObKKhyN10DQk1Hc8l2ZWGk5HIeH2a7mDoTsI32hixinPSRuvBR5nP/qeCDtyLcCgfxmRLq5x9ANkUgUXEHkRxv2cQ0M47LWhXpK4qdgZEbsgUksPSXrMmlS6sGxX3aL5AbDNF5mUdeh2s+zF3/rAc+ARD0Y5K5dcg1sCfv8kUYqWRc2CNCgjf04fGxjUnDaMYQ+YyZlKX6yjGdaDgiFAhJnYyqBJl3CjYC+JiYRPGYTcKnYAuopIyxQFmr0GBTl7sJsQaQpIZx8kyYa4gqewdC5jUXGiAtmmsYSfIewIQMFsqcxjIWQ44THowpcTyzAwlfDFTr3g/mBZ3KgcJOvtQTQJGL1zQBFB8/ZExUMiMbrQw9ah8BSO0Y3fQS3L5QQB5f9oev5RyTZSjIloPCgZpaxYxWKfDL+VrIdS7pBywGglzUl3RJxVjBhgKYM3IHjFJcs6qhYJRIKZt87TN3X7aY27231/2XFvzJiLN9kFIfc6JZH5N/3NumeM2PtzF5fpBlOiC05rCOzfH+4sQciHu3kr9l6BymIX2Y/F187bPgo7wOOmaM3Ti9icSVyNtXjjYwMYNVDXlO8JdJ9hf3SyyXp50xOVuaIiK81xircxQ3kFWTdRNB5PVKIXngScg1IxF9rd62iNxycX54hmDO8WyMsxGf6Zp+4B73NG65x0iXmQqDNSn7DNrCFoKQrIUYEbkyJ76CIgIWNjA3VhQ7QubDXVgqsdktG5MR4tSVzJdy9SjIJhh1vWRfE4auVnuN7CDnNtkEWYzAw2Sd/j1Me5ubLJswy26egPuxbt7bzJOYT3I3JKBamhCPQrxE26UP3HE1X+b7P+W4mBeDW8W7B7FbWFfGI5dAB3FHVuFOHb0Mj7AGYWOhWV6vMxK6x2byeHHtQCSfNDCcXZGI7/PwrCXkKCF6FoPh3BjL55T4smb/vh264+areUn3bvk/TnnbWw7r4O4tarmAE6biZw3yUznvQgtLPO++NqufPvIHfeXeX+rrDzyip59/TSu8sBmzMPYfFz+vjInlPn68qm08C13MM837336N/uVj79Tff/Amve0th7Rv5+Z8LokI0Z22bml17ZVH9Fd3Xqfbrr88/3yRMid5eB4Q53J/nyJwz0iUkD95QvIMWSdzMV+5ABd8MTnECBSsQaMhcbMzO/X0rkN6bsd+nd68jaerxj3JadbIEmHOkxbLpqLGYwJnCvIcWuBWDZePRoNmk87uP6jFm9+q8a3XaHzBBRrSx5ixEaLo0o7hARaOi0ZisAEPhTxoskmWUYNOIkLmxhrwiDUE164AABAASURBVJDggkc0jLBBBaOTBmzPzu28FDygC3g5uGUTdo6PuhJ440k32VaU8VRBjLHihkyiOEZya1slVkICE4Vuuzj7qEORbYCcB0bPYn4SQ0y5qObqFAzS6mCkN06d1Uuvn9SZuRWOmzKm/4xBY+y0RYoISBwTyNfv1EMtJ6LXoUVvm1YNa9S0oWgi/8XPEtf91ZXVfD+Ue0W14NEJIScO8RNF3oP52R2qxViRrCLKA0p7TtIGLAExsdITtsIxL0QVEdIRrCrgKbshtOBUyRmqCyuKFwb79IRvLybPfqu/I3N+mQgroVQE11BDNq3RdKY1N1GmtWkZU9Y+cr1tvSY66v1YkzpCTZWN7r0pV7hXqpNbk/MEeXtr8jQEIsRiWB0NB/lC0AfeMQ0boWlbNS2E3LI5ZtpGM207oWgaVQp6CDVReQQ8lCVzR6MziwM996cTeu3YGTbwOH3dT+GA27EUtz58cMeSQ86aXFkiQhE9+dCxRMQBKfCICDgEhioUyQ04npJlUWzvCTVhr2Gg9L6pMz8uZpv4UDhv7zZdedH5uvDgPi7KmxTMvfW/zYQH82uaVk0T4FDbKCLUwBFckcHBUgnbuYTBFVIfJ8ezzmHeEzERrcbjRuNms1b3cVG+4IhePHRAL+3cpdP+lWtRQvLf/RtH4WLN5NBBqeFlhjoO7iXn+QNbUSH/OLZoZfs+Hb/gEj2z53wdHW3jg21G42hU+LBsg28euEB2GTKONOr1QEoKTES4TRFc5JcViN5k1ceiaKw2RrzA2q138mH7V++8UTdfc6EO7t2KZawBnwC8/0OWIn/gDmZdfKEb8SHcttKF5+3UndddzIfnEe3aMSPxETb2nS9Sk2tZVJiHWMMQAciDsfTGiQX9/LEXdA/f4H3jB4/p0af+pJNnl3ydko+H96MvDOaiRNCoMPQRwogRFfmfTh47uaA/vXFGc1wwlWs0wk6f9iXGOWD4GyYe5lz2IBmaa2APyQbBoYhGUvDTyHCQLy+yIQkKnh6bZqzdO7fotqsv0YfefaPu5AXpBXygbWJfZgwNtfrLhf6JpZVxkwRA7slYAAukvtjcy+a93vGIIEPYIgStlRCmTo2Or2dem/VIr1V/tnICf94vzeduPElTWkMB7wnxf7/2G8HcdI4MuW5M2v2cw/xmqB/fnw3oHRy6wYl+jOaGTeF/0ZCq7jn8iA2uTWU00mhhXqPFBRW+CcQFoyueG+ZoW0/ZJ3afZj42hdUthE2IA9fLnMbp7v1FVrxqJTwF72kLDMnMbmSrYgbiSE2geAmgPjdi4hk0LWEozgLv4I4BUJ3XYymg5jDOAEsgtgMg0daac8xBgFI71GmIs9aBTIIKUPWIEBU/clswdRE4gdPaFQrEUNBOz8YqRjMordkUPBHIR4ulqyh5nUCNCHyUxJ2nnDViDUMEq9UxVbIXYy3jOspS0YBx2aVV5rOuLFVyfGCJoA0pwg288bUr5B+0jtNH5g29uRiDqCJHRMCgzrFJXfKlMZpQkyS1EeknVR7goUZCL0nSmM1jGsGncW0sZSMgMijXw6bQxlLoCbJhahzjjAqWntUBF3rg2QTjCtUCHsaBlLxV20D4RGCBxFwwYQ6pCoyFYyTG5AF1WM+AqfhSZdA5LEM5dVGQic48aFL6BKzpSBQnr2OvkrCJUhS0DsG7ytbJ5pxMWAYj7IU4xdM/9aL0zRjhXiC4bYQlo0EUDINwLzTnrvZJX9Faybz4U6cjvGqGch1wtS3CQqJWM9KNT/cJ2tC9QTzS24ZOB5KcwwHwCHtUSFmqnmLf2BfyePIFAbl8jYG5o7XrQvrbK2FwOs78JbvMBt0eJhxqikIgRBep+2y2PQlwnDaOrbnjGSIi91q0lqG1fafsRmC+Vpcy0Gh5WaOlebpjl4Pbpq6k6sZ6x8mKCwrVsNDqjEQJRdSxKFKloVqGufZiz+mYcLIaMNmpI6aXZsOmDs7Uvfy/w53D9OYY9+8VfbOlR/DoRYk5aqp4D1Z7badMnUivjoHlQfxzbp33n2MOn7Y5pTaAiaVTNUTn4C6LhGZJcHUlkieaTapTDSAuzuvj4cDgOuY9volb8AsP7tQHbr9a//CBG3XrdRdq3y5ernE/4ntaca4pA0QJSIqIJKSsClEKzOvP7qYTSz1hXKtF+AVUknJzsKDsOLGJICr5xfgUjSKkHAf3MGPOiM1+UXdkj97/zrfpv3/0Hfqrd1+rqy47T3t2bVbT2lka8+Wq52ZaHYVm54f6/YvHdf/Pn9aX739YP3joCb322gkNRg3OkkYDLpMjNb6Hp4+ZZqS9O1tdf+Uhfew9N+if/+Z2ffAdb9VlF+7VDAvm8zUiGBvxcATt5Fnn5msv1offdaPe9taLtYfnAE/Ba6CQ7OYmoiqhVmGHCOBQ05BLlE4P1hCR5QkVhIJJCimFomG0Orl1rx7fdVgvbd+v5ZmtacJbuKv0riryUyOqanCR5Ra8Za6BZprBazM51W7R7LYdeuOC8zV37VUaHj6s8cyMRoXwrjI0ohtFNBLjjghFhBooopONN8i4RIRwwDXwadS0jaIRUCh/QsKgBn+TjYUJbN40o/xtwYv2y8e3ZQ/U+TGYEGtDHDyCZErBLalCEdgUqlzwkBpWglAGn3pETLjCPuQUhb4xyZjd1ReUAjm+h6a5j7VJxNvvzNyiXmSf+V9kDvyHa/ukTpxEtDH6RlIw/4hQA2/bVi28aRoF1EQoItRGC7EKdLDCO6Jlrv3+M0NY1ZccQ69s5AFAbM7Uc0GttSq1rUjfrsecoLescfd5Tss5wbW4lDb6ME9D6/vNEeNuiwmRap8GXiuaT/qqSHbzwEypsIFEclFsg2VNu6VcGAuQfYXFjiYgVC4UCPRjGUnqbBlqXAwUxeNgH6jaOWACt0L/BU5mA1BKmS5TFdU+8NFUGfH2ZWl5RXM8IK6urrL5iyICaiB422hmplVuHG8eKBpwfJpolAUZ54kohVwC+2jIW+xjs3ru5WM6fWaBcWErMI8sxtmffXNe3fymdXs6vTFxYclJEE8WJU6MhQivBQbyFhO4EfGQU2Ol7MM2YcGOCJi1a/Bkcfvc9t/MtwaHDx7QpRccyl8t3kQ/EaGIVi1rEy1yrgcXoMRDSk5KH2tk6zLcYrKAv8AjWgWkidwgRkeS0s8XWin4WRmGXlmRfle26nfbd+nVzVu12tSLaOFFWc5HYp5jt0QUlqsgSxFhg5h576ZGLd/K7NDcwQv03L7Dej62aXkU+UEnPuxCQ4lU/tAgaebqZa9NTVQyp1yKFEE/gjoe9BLoIRccfDzGA+3bvVW3XXeZPvCOG3TTVRfo4J7tkmNw8QehSB4KeQlEATbEMDi6KFRt3tzososO6Ma3XKLD+3aKQ6dCTGFePY8KEttIrHXaYkZn5wb63fNv6Bs/fFyfv+8R/fDhP+r5V0/Jv35NDzlXOqOisVcKgxoxdlh+W3L0xFk99Ogf9ZNfPa1XXj8m3+DjTD9jqIimErHGc72MWGeUynGqKwGHXCNETd0czeFVp02FY7Nz2ybd8JYL9dfvfpveectV+fcwNvNCsHfxCCIcXUdiPNzQf47FDowjIhTgEQEPpDSooAtEXYkI1kRrhI7GcKq/YJk3lB3SDYJFDCnRdGL6oU7XzpSQ5aQ+SaJrTUQoItYAJOc0IXZ1vd2gc5pPiPx9jL2TyJscW+/nuCRsyScGtM4vY8B7jriuJk48A2dRUlPKopCGhQRHdkXPtG5MxnrqdecyZh3/DC7OaxDqsJwfst0k2yFiy2io1fklDRcW86VgYLOvKXPJpe79QDRuss08aV0MTqmb40WHdItCi4xQKyrdM13nliPsjC7JBlnFZm7qY4mTou4/eGGuHoP3XQ2WgOWSafBPO8Aar7ljYguAdKBxXdNxIS3jKClV2S6Q85kQczzmHkdhAGEK0hJX0kCD7OuD9YyzQIAxrFmN40Z0F2slNdFHNw4wz83EgMggO7tBxgcDtcOAQd1OMMZl2Q/4xnHM6vUQ6ymPC5+ee0z28zU/faxADUkinRygHKXDIkJcZdXCrYuCqKZTqjfjJNZyzt9zgqybMBHl2gUhOl92gtyQsMEEU3B/kRzctSjkj0HLQi6SP768VJm214HRSWLAZMAEZJYEzrBS9Ny9ZmOiXA1ihhHAYIK+IrWSx4rnPbS1vh1jewEt+KobdL/ksgO2iodaBT/qSnS8Mq9eTgi1dCQn6mV4HS/CVA05spCXfEVqkAQVYkOUwijA1evCv0CYsiIn75yjm7dDDDk/IYqwJrgotpaUDacPaF+9vwpKKGrnKBEeWSjC3pWkwE7NMSBLwiwX57Biz9Rp7JH2iX9R2tHTv0gMH08qjgHr19SidRM9AuPsiUE1Fp08tiN1dqLAqOhY0kA0AJXI3s56YnOeCXlkOI3z3sJ2CHcSuWasfSuEjfgKghAHgl+2lWMHRpZ8r0LalH3/4jy2jWks257khGCJk9aqWRK4Y71+I5yHK0vq/watWDtxvJyLbgnDK/cPa+DgBC2bDJhKDbMIkT71zJGKOIfW/EkHIKWTjPck0SFNraVzjMBuAo6IjBA8qcesb5BR19WIqDrMIgzdLVQQTbDMawfL56Bpk4doSjfiS0epT03G15pUba9G5soxJoDaI5UbMGWAxOggfNEJR+4xUTg+IMZNAOwNMJQcJ5xKX1jI6VypoyodQBKAg9XWQOGYAbjPAocIJ6TmRgUkLWDLiXfBod16/+3X6O/ed5NuvPoi7di5TW07g08LEaOaWfDcF5LcvT+HGLCre3JC0UwoRCyd0Q2YK0rAYQQwRgQbk4zbCHFQglg1ZAuPodGOrZv0lkuP6KN33aH/+tF36647rtElh/fKv6nXMIf0Jw+Vz5jQKm+yTswu6TdPvaR7vv9rfeHeh/QLng9On1mi60a+3yo896Ag80kyGKotQ+3fuUk3X3uJ/u4Dt+kfPnS77nzbZTp//3a1HouHaGLYMEV4fgXeaN/e7fk3xP/qnTfp2rdcpG1btnjwquMiGAlPwkCIE3p4gnB15M+JXExRChQQvLAeBS64/AsppdGyNum17Qf13N7DOrltN/BmRXQBhMmiCDInOKAGyvzALQ4t9hlzx0Wr2c3b9NTOPfrtlm16ebRZy+MZPJyM/ZuxliW7uwnxExJMERYkcf2JQKaP8Pxy6o2iaeQSEfgih9S0If+gCVhuQiwbfVnfu2u7/CfCDh/co0285/B1r7AGJvt5vbwfI1IjEk6/VDmX8BWlCBwueESwBAUxhFhlVK0r+HQ6Xgwoq8IYvqxGjbMOAdHiUyzZKi0uDeT/yNX/jHhhaRVjusDxIVEEDZDHD4JEnwgRjSICatQ2bVKoQQfzerHXHTPg3dDSyrJW/U+I3S+xmioR+IeI04YSYPSFPZcnedUxyBRSnpteXzlvT2mQNM3TQRJ5elhd6YdVsLFgde69jbhCgFO7H0T1lC6OSYHGTpAgfpxRAAAQAElEQVTtaJPKqFkZVC9IXXaUqeoAU4U6yYlNFWRQVI8UvfOoEj6p0zEAtfaQqg0m0I01IhQB9QbPLoPcj7BBCjeQeWeUjMoF1EykST4ajbS0tKz5+QUN+RajYRNE06jBoYG3bJRg47RctOvfFGyx2d4oIuSfTEQTEW4hyWI0ocWVgV7iDbb/EObCCi+ZwETJdV0bnvpIc9twSUy0Va/OxTrJ6wEumDlUrLF9IpBJACqXkr6NxQ2EBV92orcKi1fNhErGlZJE6O4d23jhckCH9u/V1s2tGuwRjaLxGoRmmlADRYSi4wiSGjWsXdrQ1NmsNxHCqGhCEaa245YDV7igEC2ED61Oz6/qj8fn9fQyLwY379LjO3fr5S1btRIzaiR8eSHFjOTiWBNy3mQYR1fmKjIft5u1vPc8vXboIj0zs1NnVhu+pfFexO67SaeTC4GsMa2VpIhes7+cnZQd1jEA9RThY4OBumPnVl1/9SW8ELxet/ON10E+4JwADzX44SLeVWswKHzDJuWDHv37GCsdGR+8wXHfnm264pLzdPjAPrVcyMfBB7CcCSMxiKqFGGrwyFVYr3G0Wlga8yLwtL73y2f06W89rK898Jgee+YNneGFYfE4WFT36ZvlER/6ZRycI6Hjs4v61eMv6bsPPqHf/fFFLsgralqcRaGPekFCZghr/QvYRvAOtNliXcGKW06v3ggcEaJKdNFwzm/nhuWaKy7WX73rJr3ztqt06YX7tdXfKnJ7gvukZp6JxpqwHiF+nCykiIAql0sIPRvRTo23jr3m8wirTksALXnl4qCeWyZ/JjKWRGzvm/r6xvlNTHG9YYPmY2LqYcsRoYjoIWlKdE6TKOYmRAn/iFCoK8gp9WM0h9IOZ0Gk3kf/m4UkzJ6grnd0FC8erMM6aU2Terfs22PQVPFYkozhSbWUlHJM4gMw8+IfyP7Gb8AXQaNFblr5DABSRCRZZmBZQTouXy5TVhb2U/LaeGg+DqlZsQDv+7QqkY0+REHiDJZGyPYxbCzJCr6CIkKTQj6hGwlHI1s3OYdKteRaERRhHYHKbTitcM1ISdXmOJMok/Ej+6bW3Qm/IG8lTc2/k/s+cA6ul5nVMuYcT9rdA0cfFuTLJMjCBspwrZgI6hjSuhpouNO6rjkZSxswlwdaNGrmTc1K58+4gLKCJhdCzVEUEVxiAq5a0KXQdImI3AfRgQ16g+LrEveQ8mXQ37L3hBnPfjSIFcg5F8tQAa434PZT12NhLBB20mtG0gwCFTu4Ksn2RjIOJILkvJnTqO0eGHID2bOUkIZjiZccEp5UUXz8O1F2SXdw84KBKIl8DF6eX9OoFgwRNGjR0hi3mjzIFfXK7BzguV6dm10aAP/miD+nAyBSlxpyNiH6Et0WhYoa2ohg2KyVByUKahTlcfHYMgY/DyXXTZJlE4GKCBACyJfi/03af39ZllV3vuj3u09ERvqM9OWL8r6ggKqCEiAQSCBRSCCEpL5t5Ft9/6E3xhvjjffLG2+8vn2lq+6WbssiDwJhJChcYQoo79K7yIyIs97nO9feJyKzCqS+d8Waa875nWbNtfY+e5+zT2RkDUDoHVXlihdQetVfeyLJg6QY4WEVkyFFSHJAbTUq3VImaapdrKr8LRuZPDYyfoberNvdUqwGvEZuWYq8yC91HVxSjTU05JbtkJAMZe9Es82YHh6K/CZEeNA5Q8RpnS25prCR970bldgbQfCcc5FCie9+ZRRm6htlTa3nCFqUYTLBKwc8PaYiBnotLzy2TngHCJF2ey1lH/eQw9xV3ohtXFnXOveMTd6gNc7GVntFcPfQpLpZ9eMydJlRI2VK0ezu0EeAzIliZ0Df3hdB28EulzshXWMMAPtRvVwzFw52aUhv1mMLbbPFPxQoOUKRJ6LOREwuE1wvJGx1IEqJJccAijjStekKJmHyhUqfBoBKWXrPE72n73qZasBSyUnGcTBUnRzqQsZJLK40cxrCyw2e3ECqi4R66zNZ3SfcimLDRQuHco7NuEnceGxV73/sXn3kvQ/p/tuOa9cuPsMMAyHWgJ89xmlbA7KNDxhLsS0iBCKb0Ro5gq5u9jWYUzFJWEyZGJqs3McO7tmhR3hQ94mfeZc+/jOP67EHb9axQ7u0Y2mGvedpba60xsXw0vpcL75+QZ//6vf1B3/+ef3Rpz+vp7/zrPILBnOuvLxslH/hlIjGlbRpQ8vDho4f3qUn+EL/yZ96J/vwoO6/45j271nms0+8LNuZQoI1cQxy7Apr1NF0/eE9euLRu/X+x9+qt9x2vXbsXJFin4j9FNRKH8pmk0wqN0WMPlJUZgFmtsxFrUpDnWM8P1vWd/Ye1XdWj+nUzj2sIp+1Gjs4h+DkaUTbFl0mdsiIQK9/strvQUs6O9utp/bs1Wf3r+ofN3fq669e0In801cmGogjIaWQjUTWoDonBpNtGAkZ2wBpJDsYvoNVGBxIhufzmW0NvBewR3smGeXGWneuzHTj8UO6+fqj2rt3RfnzYVZ+BgkesrlHqVEbeGSo8NiRQZFaf4lzjolmm5EYRtuyTXyU0Ogr84NOj9nw9BaB0GDRK3GODVjKKMJwhfczr584q2dffE2nzl7U5qYrX0vg5ItfUMPT7UG2iwbOk1n2KbSUPYSwZd8GbBs8DMy/JL28tqbNxrt2kyF5YYuOntK6HgeIzgoFgzJ2a8ZoocidSNCFa8bJCzs1KXSNR9R4hfrmBoEoiCgEOnLtH2L1hUHqcdoKXQAq26TyoLtHZczCJtKi+aoAg4dq4ioAgKOWuEhXU3leDZFtO5rTb6vK7pr9CHXt2pFojIyjASl1VA0jBAMdS2w85NjQeT4cXrp0sTBzAuQkECeHI5NvloshJ4ptzWYzDcNMNtVV7mQTbVzlqGbP5jxIOX3mor733Kt66bXTurKRkykOsRJCj9QWeZJTikeKKVjsQIQQMkspe2ImKP6hsQLsaC25KrvaVCtcWNOLMuAyvnaVzwj5MGgnds6F2zp++IDy7cH+xX8mkQuyZUMaJA+yJE8DwmwYNBvAkcswSGynqs0koww2gqQwKDyKjTPk2SDXz6CB/V5j6146vabnT17SmfWZTizt0dd3reqf9hzQKzwYXNeMezS1sSkzCVlchNFZHKshU1NNyc3MHjT3si7tP6yXj9+qb+0+pBevLGud4zPXXCoyOZqEf8hid8mNkT7K5MZDLT6xYxGTBJPcO7qZTwOpiF9envEQ7zq997EHuNneruOH9mh5NsjGX9YaN9hXT13Qd559XV/73sv61jMv6/mXTunshcva4MLHNEkkBiXn8vKSDh7Yq/3QEns+44K1i0+PB7moHzu4h4eF+3QEfmDvDh6cmRDWxxvaHOtNHg5e3rBeOcEN/Ws/1O//xZf1e3/6Jf3DPz2jl18/rw1qydrygTX+c0LPnL+sL33jRf3pP3xd//zNH+jc+Usy67Ot1NRYIwK9sX8g6MHKioxh7NgF2qJmd/HN4oAKIV83DaijnQKWOLh33nxc73v8Af3E2+/UrTccqofVicaRY1FRETuRJ0KvgeTRcXHmznxVU0NrpIDivCDmBaIvkIYnk3S9wUIwgmt842BMOPW+kN/oB5JaIM6u8kvNoG/owUMxTDxyyLZsKMq/RPjFhdLUIjP31tpAo+OAxEiPD+wNPX7X0uRkUY+ubmBXA1vatabF3FsuW9L2eq4KREk9IhqRzVSdjG4qWYy81jfOndfmhYsyJ3fc8sa1CWnMOzK86Q1Khzs+yc0cqJGwIKUHg6Z9BBrtIqpB4T1DGRq1FArPdaQmtdIi5lzAJcZAxfOQXmUsS8e3jVso5y945Rhr6raeH1OVkFzTeRTf4CGLeAIaPPrkE5xLXyCWSURyk6lRf6gMDCkRBywo+JANNf7o9Pg2cETWxYiMFUHjjKpW5yZSzRmfJiV38mls3RYlGSD8usbYUnFT3dsaupxB5rolkQXMBiPGtmwrzQ4nl8JB8GOs9QxgeeA0AMzwmw0WTDIdGvAiM3Ny0UQunf0R1zDlfCNXzrtWOj7Yqj5s3d6IDc07l+AQ/uUncS3vlDxsLEhjH6kXn+h9/iajD5V/U8Nm6Iq0CfFGl9KI+/G9bTcbBWKWlKl8cGh1v9xk6dRK/VVf9rIIrHhT4bGHwIYi8sF7vcJHtQa3odbXjyuxCok5IPwpAV+wOTo0xQ8chMRkLm6H5DB+kISsimcCqSSTtREKCbQxBIHTAdCZq2SrImpATgRTFRi5cKWVt2LDrTgpa45YEchLRBw6UJBwZqow7HTSGM3lgx7/KDjRk7LHxY5vWKjWTpyghIhW/qVYtklWHUs6tcDqdViOKNXxK44v+WNiIxVCZW5GXBJXpN4qG86NYyzsOFJr0CjxIQ57ScU5Brw+QfEDBZsjRU9sckROus7niy9ScCUg9bVyZYRnVJ2RpEFHJrBljuJb9qoRJ+A6l8XeZC25vobKs2ENZSaKyD8fXr/IZwVeRxpSu0Rq4YUQJyjKuNywPOwGlaKoN6ZS15mF/AmpYsmUY6jtLcYQtq393+7wY+SaSH2qURat0sEzZ8mjzbbskDrPnEXWVY2ag9gZsaAzjntARmC6zE/hiwFbya5xMUxwAeO+XoNNEeGhcmWw0fBtORDoiCoxQ9u2v4taRgxHItmCSYeryQ4KEWtTCzmnjqpCsBXWahzXjYweHyQwlBKIQKyQ0bjE58mbjh/UT73rPn3kPffzmeCIduyYKWZmhmckReIJzHkJKyCWkLI+7IMs20gqPoolJ060cEpAGnspGfqaG6+Y5aHpuoO79O633alf5IHgz3/wET141/Va3bci85PIgXPeEZhkDnYxv/Ty8mn91Re+rd//s8/r05/5il568YQanzE0UC73njkkpgrf3NzQEq/gm47v1/sfu19Pfuid8Lt1200HtXMFy6aUz83xZwrZ2btWn80uXdnURvIyP6mVz1K33HhQ73vsHj3xjvt0/PhhDQMW5pLhKUBGnKmZPMRd1R0tzk3TT6B4hqsxTpsOX8f9xGxF39l/VM8eOKKLO3aJ9Jpe38nRY8ecvJCZVmRRmpHmrP78bJe+uXefvrDvkL6/84he29yr759Y03OvndOlK3Nc8bTkrCE1KA1AUBJGhZz1FYRUx6XhASDlMiET3xb+VIbJrkGc9NpqVM76ZpgOr+7RW246rqNHDiifJ4Hl+sHbY1iTkqZsYDa5JSEyZPQo428tWs7BrpBATTbGUGSIKjAbnGNnYtGAM2rOtTfxrTRsoxAsPrmWn+az6Q9fOKFXXjujy+sbeDo7pLS4kzJiUWovYRxmw6BhFnLN7+wntQ2mFrE+5r+8dlmXL69pk88ONa9TRzL3JJOU3GWPUCYc6aQpTeS1A3Q1+hQ7ItewybotZpuHmSe0gBp+dEEViZ1KF+aSRyz2UIxOQBcydnJnk092oxDObU4yL2iKTfLJ2eU5DWhZNExxxomuasFLYIi80yT5kQAAEABJREFUIPSxJ4zDgGaiDRcciq+mFhyiB3F5RKKq0c+ooZw0CwJLD54TaY0Dff78RV1Zz0teyokx4+RYgsIHnkLUbwhy0syGmWwXDZw0IWaTk7DGrBICsM0FrPFw5Zyeee51nT57UakBU3lnwBOMEV/GmGXHY6KYsQSDGgfb7jsjdZ+GWWCT3jlxPRsjfnHCB6lcLUshYh2OTdUKUMuvfKhp3+4VHroc1U3XH9HunTvwbLKJmIg9sEd9lLMn9iDbygvKJXfdow8m2YnrOCcWvujDIMkSzLYG/GcQnw907tI630ad06kzl7XJodpgL84s7dY39hzmweB+vbpjhVvNjEeDbSTBfRXlQ8iSB83MTWL3fp07fqueOXij6le36wGYxtYogbWyB9nJIvYwO18vvlHOhTU6pY5x5SnbEr0G5lPp1hKfIq8/tsq3Y/fpPe+8h709yI1tCXOczQ1hU999/qT+5kvf0+/9+Zf1//nDz+r/C/3hX35JX+ahXR4WbvKgmen7RJLMz2yQ9u1c0tEDO3THjQf0xFtv05M/+VZ96mcf1S//3OP6pY88qo+870E99vCtuvmGA9q7Z6j1iQtd45up3LMvckH91vdf1f/426/q//d/fk5//Hff0De//5rOXVir8zhvks+vreur33lJn/7s1/WFrz6j10+e5VuTJg1Wb+HoKJFgvaPkgp9tKIAFmLpLZqgLKFyFYYlj0bjMMf8y67ztpiN63+P36X2P3qM7bj2mPbuW6yjNlWYlBenVG3oJlm2pd9kI6q0pRxU5WKiCG4CwiIYcDFYTRd4KV5zsEYhNYxux0aKc47UagOyFxmYDjLIibyN7m2302dorsm2fb7TnnAyl3Ama+HYs8pQrs4Qyf+EELPg0x/ZaIofwS7dNaCcEFWlsJMo8ob5/4GBUr3HnCzZwSKDhIU2NGhISCl6UObHblg0JCoeA6YbSOydFpgxQtMn1fv08DwXr72GKt8SB45tZlGzUFV3wTqLZVE0y4yFkoLG7uLkuWUYOwUiHe88BhFqyxljLlTw+gRovxviAchgniTwxwtJtaiALDDU+UuRQ7bMs25paoyYJnd7tokVRUKXZLrnGpESf8PCQnXkpt+wqf1UDLyxnNhQ5eJsEFGIZFz0W26VXTch0khfE6sLjFQ7hGs226PihGRxPZpQmeZzTdkEWbRrA0CrWLrDUiKnB7uvItU7IZRQYArPJtowMUwRzXcq1N/epyJvLM60v7yjahG9ywZ/z/mHO+4ZND5oPgxpym3H/QY4+R99EXhAJN7HPZ0taJ35jeVmhdfj6EvIOvrwCX48d2sB3kw+Tc+aeVyxzwOua7FQNsSfZo3mb1znFKcYHrw1kPoGJxjrEoqz8sD3sKUYEoojFQ8LeZCkE2+ScusJ9dC3r3LGDtbEmfDQRORvyfBttImedG1kv+7HO2teRN+ChK2BXyLk+LGkdbB35CvwKeOT4BA/fBA+tM886eYNF3iDfOnuyzh5tkOcKfH15SQ0/3Lj3S9xGxjKt/Ig2LTPnAavODkgE0GU0SyoZwQ1ZW80GjAorEV75SpHMj5CTV5aKJNlRVK015NLhhWTWEmrInJRRMgembidWfqSEpW6lGWubCkQBy5j4+CVH6WKkY05A4BLzATe5Mns3kwuLbSImkuzII488kaxq6MkzRhfERCNHwmB8DYIrgNAkRcGmtMjFGXBMPo18Pq6xMMwJCYmYmDjVa02xlx4jNlzV6n0PR6N0EgqKHB8csFBPA7Vsg6Sbt0tNm5evaOPSmubz8bUTc4sdigwjiNEyY3rNTzXh0ReGUrYGOxGOJ+CUFHF7L7hpdC1uG76N8DfUQkyaPRA8mG0ZPFR25NiKIo+EOxA7gVPj3ESiLrYFe/IBL3SgLregaDVHZggFg7AlDuvYO8Yk6Mg9Q8k5ByfqM6pqjpdo4SExD2r1zJSdE7XWuR4HQNu4QeWVwZWSUWLYXpNt2VbayCiPRHQMCostcvGrBuLiMAaiKTS5FBwA6nLjvf+gW/hS+6eeuF8ffPd9uuWmQ9qxwnW0Ii27E0KlQVW98Kmk5PFdi2hZM2zsieM+QD1IkmvJSkMMIwNGOgLGLhw7vJf31g/pF3/uCX34vQ/qjpsPac/OgSkb182mJW9qaBviUlo58osKT//wdX36H76pP/izz+mzX/ymTpw8r8Z1e65BvMx6hVyH50xsXpT7di/pgTtv0JPvf1Sf+OnHeAB5m24+vk8rvLnPa7qpVe4cF04ZbfLwPf95xPdePKVvPPOiXnyNzxyb0kARSzNrN/t1921H9P5H79bbH7hNqwf3q3nguFmCd0JmE0yMbLqxQRLyNtLYOIeaOJvwLQ48D1HQFWwvLu/Rtw4c1wv7D2lttoP9w5eV9owiMmR2wCUPUsmDZro8rOg7u/fpH/cf1A92rqLvYp+sU+cu6ocvn9QJ+JyowYkSkotE80hKXcMgsx4ns5FteQYFgwTZEhbcM3ZZstKGxCPHx3Yk4MZ+7tCt1x3Urdcf1p49rI11cQKwp6yRtbvmYn/xFnEYVMfMggfs1EYbsFSDtjUA7Gwnx6nDkVWOlQ3JskPqzWFWfiIVtRpHzLp06Ypeeu2knn/5hM5fuAyuqyjnlKpZk8G2ai/Yr2E2lDwgm/cXRWbvBtZLyDqfGS6tXVK4xgZc0lbuUit9lzJSKH3aIGexoZhGsskUGvXtLDDWyjnxKV3mbQVatsUgRiljGSQFV0dTQ6ZuwULqrfJgtI1npxz3bt0ahy3xWskAIRg9BcJ6z4xbpo69YfwRDoGvSrYVWIsoNU4WtZcmWWlt21Uxmx40qUIq50iccNTXN0Da4N3xJT4UXrhwkQcfcw2cALNhwN0aZjPNoCXIYLOh6xY/zGVbV7eGBaSJN9xzBOsiD1F++MJJPcs3J2trm7I5ucb5caBTDyPHQv3V0bhAzBFJErwMEQwmZcrUvoCVsMTAkS0zbsm5sS4CMU1ZJycbEIWSGE008yDly5gZ3xrl24Lbbr5Ohw/sFe+rlWPQLJkXzWB8kQlS9IjBeFnhIGkYJLvIii8j+pAE6OnxB5KNL/6prwFEt13775l56r+pV0+d18uvndYaL/zaA7NO6HS+ddl3WF/bt6pTyzslDWI2zYi3jWwQwZtmjJE2du7Rmetu0bPX3awfLO/W6UuNYyYNjseA10ByPC1aVdV5NoobW/a0iZ/oWHrvfpm76wnu1MI411b37dIjD76FB4L36u6bj2llZVnOuln/Zb4h+t5zJ/XXn/+O/vun/1l/+Jdf0f/466f0X+H/5U++oP/2F1+ov9dx6uxapu9TMGVLPdRy6MCKnnjr7TwAfKf+w8d/Qr/1qSf0G598l37zk4/pt37p3frtT71Xv/7xJ+oPHL/j/pt17NBu7VgiwTwfDsXDvbmuXN7Q86+c0t988Wn9lz/+vP73P/uSPvfPP9DLr57m4eBlffuHr+kvPvN1/cOXntZLr57kdtGo39STvegl2VksOjU19icaDmi1pQxNbPCoI4uGEx1B43UIDZM5HiJf4w34kuc8RF3V+9/9APSg7r39eu3du9wDmCdzKY24MIkcUGPzu+Qx9+RAjSVmYA2iRYSNxSkBVtpo72LGIg+WHRu5QGwzjn17LmD6aHgzdrX1ak1a6G1Kqn+5/QjfH5kB/7JlDciLCaIvlC4s6nkTW/f4l8aa6V9y+tfb35BuAnqlk9aPEmlZ3/zKmq5cuKD5xcscZiw4MWLMKYrENb4Uhp4lQj/W9gKpY2MHJw6tlTzpxIydKfMyqFMrUMNX4joTZaTNlhzMzbUib6jFFSum7bG44MTYe8xFjXxbrwFyNNzKItlWGlAYFDuEFMtEkvnJSOyWMwC+5GhWNcRaR/TIfbUxxQGiJzyUbUQlIfYAsMSImaLGZmeMi0FDyCw6diQwhakLGmUjpBuYCnCmSmRt21UrqW3HsSh7ZMU/3kLq6QjneobMvN2OXKvUG5ptDZClis/7jcbDJx05Kt11t9r9D6o98KB838PyPQ/I996n4b77Ndz7gIoj+370+++T74OQ/cADKnrwIRnSg8RC7YGHNYfPiz+kzQceUmzbydgGYoYHH9TwwP2aPXCfZuRchpbuv7fkpfse0NK992qZuoa77pIOHZH4sFYnpTkPWU8tRrRsBuyqHswgQwZp4Eu4jetu0Pr9D8nveKdmDz+i5YfeBj2sJWqcgRchD9Q0sL5Z6qNOP/Sw9NBbpQehcOrXSMZf9z+g7E/2zffcyx7eN1Lkie4BQ747/B7pHoh9Fmv0feDQHL3dc5900y3a3LtPeWhqlpClwjjA/RzI0lBqKwq/ZjAbM0AKdedICSluSclpuQuSoudcQ6qe5D2Uc09W2dVljS3+c+Ty4zyM3vDBm7kaFsMFouKMneM7JCFA/2ANHPd4wmMKYVagIsWHfPD0bqce/KOHZf68BMrGHMFEsIsS30m07GRqR+w9/gQ0fAOQOamKUiORgUuP4MEwqEn2oDTEsoNGLbnPEYt4rwxhiVa1Rq55QcK5iHYcfWEjGyqjkhARCxqJI8NyqGIqSq3BcdIga14PBS+pfhOKOYIDF8sQyIlEyPUx2ETZo2CYau5yw1j7C39Dr4mpLYbFhTTK/zXKXvSUY85/VZr/GV8SvsH9DQBO2r5lWrQ3d1Xfn6p84Rphyz1aaEImnh0PPlKlYFiYkWPqE3Dcu38dn+AhlHIPxy8R2ccqKgo+TeWhsNhw1Rvb6BPDlAd5x44l3c5ngZ/hwWAebN1w3apmSzMsb9Yb501qhGoSdE4iPjHyWsiZO8aQP5KdMxGKWwAo9bFQJDolRW+838BLB1f3660P3a13PnSbrju6T7PZIEw4NtlzWRvQvB7UnThzSU9992X98d98XX/06X/U17/2jM7zQEvMOeeVMoc3JWtyzHkns6l8Rnn8oTv1yY88Ub8h+Lb7btKx1V3Ky73hy0Sq2qiLrs31Db3OQ8Z/+taL+sO/ekr/2//4gj73pe/ptVMXynVm12+zre7bqYfvuUHve+xu3XPnjVpeWdE8SUdKbg8DMakHIg6lZmwIIVjpmb/0DLXH+GNpkKHGNeVC26Ef7jyk76xerxO7V3XFMx6WYsV/4HgkYiChIVSirIHx0mxF3951QP+w75C+u/uALsx2KrvaGC+uXdbzL7+u5185rYt8DhP+ojUSNLjQGzRXb1lCbEytLFNcPx2hifezli1a6zxyB5T1DaNsxyBlzOVFrG1pkI6s7tVtNx4pzuOPqqBJGt2TAkViorIhwEmt3uJbQKml9RhlpgLHIbZQj52sOSfjmvlcwuhOkVlzTxZpiu18Y2NdJ0+e0/MvndDJsxd5pgPunjtj8iV3yMmbtAEjw21Q9nDgXLEjW4IPg2UN2uRzaH6JrP7viTwk4XgLe69H1zSXnjGU+QtgoKqt7UH/l3vPUH6Zs4QMyRSeMy58pLhPphFasNhCC+BqYRG28OnIpG6HkqoAABAASURBVHJ6XB0waf1wZARJkVA2usLZpCSYCA/VxumNrXziH8IcPTlIx6ZFCwiPvUDmhNdcOGJRCK/a88JLWaCllRGIEIlcouXFnX8nfvHiJeXpb2LNxdi2clIMHpSL4hJYHgzOeHU4Jwe7YpNMvVnuwjXjBp/wTp69oB+88KpePXFOm9j7yRX/EEDFckCzpqgj5QEnK2UPArh7OfKPp8TEo1wZGpG2MwKncFh1MHCF0A1Ne2Tjx4OmXTuXdfP1R3TTdUe0e+cS5rmc9WcfbHlgf6Ds02Br5kEDPHs386xkGz9I0Cx2/D0DGyBB4MMwk6NbmsFDbo5VsovOXbis5189pdfZz032akieuaiJTszJ5T36+t7DenrvAZ3hIZ+GHTV/xQ8S6UQmJd3m0oouHL5RL910p763+5BeWpMubdROkdD4DGJEpjchqydAzjnSLwClYGtFwYxbCFbdtuxBbYjPXPmG7MG7b9T7H39QD8PztzOGwQpxLdZzr57R337xe/qLzz5Vv4X37Isn9frpC3r15AV984ev8qDuW/rbz39d33vutXpIKpFf0sB+7tq5Qw/cfZM+zjdvn/yZR/WhJ+7W2+67Tvfedphv+w7yAO2Q3vngDfrgE/fol3/uHfrURx7TT77zTt16/QHtqi+DNsjEMnkHsLGxqdOnz9U/Df7Dv/ii/rc//Jz+/HPf1Oe//qw+/fmn9fdf/IZ++MJr2tiYVwX2QKw7sWaNIoBy09CiNSaABNFrz0ZfO4J66EA+dMNtcGhp1qj1oN7/7of1ofe8jbXerP17OcZsHB7JKDuvIwkhXb21LpetKYpt4ak0RFh0F2eQApaKv2jI3b8xz4gBb++4dHW72U3Bp3StPAqRHV5ADVFty2ghWHXbhZWSIfo1JPSYsp9FpTAED5VoXeWnsfFayjmd2kIVD1a+xC6w0d3ueSoGv7IHG+3FcFGolBxy9q07jghsYccQuYghuWAqHgHfdOaKFrrKBl4140Mmjk+EpvLrGmMDpI6MXYyk+ZUr2jx/QfnnYByqcuB0Il1TpieQ3qSeTMGy7vCQaGXKkDrCQ+CsmFhSEi6NIEjctpNo5uLk+E0ENvVEOvYSglq2xQCJ1mXb/aUGl1x9Ps5XiqZm2UYJwRQeSsXRKSL2gpADbaMW/9EeF6ZgkaMDeCuxLCOODO7ExYaskEAMkIDSkaeOnj2KuSDWX/OUApqYyHGKjL9tMgqyqoGPEuoo4YMie9Qnn1IZwHN8p+kwMy2vfK7RBCkUm+LaL1EasA1LALxH0O7d2sXDrEMf/0Wt/tpvav+v/Ufod7T/N35Xq//ht7X6739LB/7Db4H9lg78+m9p9dd/Wwd+4z9q9TdD+Pzmf9KB0G/9LpzY3/wd7ft14n8NIn5/6Nd+Wweih2KDVn/jdyrHgd/8Xa3+1n/Swd/+T3Dk3ybvb/2ODv3O7+rIf/xPOvw7/yu2/1WHfxf61X+nvW97uwZqzjrF2kWLXHuAUNvLEJ0XhcQy+4CAfenAIR1493t07N//mg6zxiPUcfC3f4c5flcHmXP1P8JDvw2HVlnXfta0OtIB1j1RbAewZy+CRS/5t/6jDuJ/kLUcjBz6rd9mfewf/OB2+s3f1KFf+w0d/LVf18Ff/3X29zfw+00d/w//Toc/9EENN96s/BbnnGOWddgc26J+qrIkzd00Fw086w2mUc4LjIiuBsMtWADbyk8gtizsGqpMwk3TOdQdghMZA3N3rI9lCY4auQc3NRkEoufYFIGkA8nOKDjrSjHRM2nkJlrsIUSySZYNyapWsiYNwV22SFhdDR+03oMjVXqGuu6MmD0K4LhUnlFUlKxGaaNbuTN0tY8xK86iYVPk8DJnQRE6NWxNYwPqcyGA98onW7Auu2zIyQnTtgSTOPH4bq5d0cbFi3I+FFbsZE2wlDQTUocUJXGi2WYce8Ry6HpMuKoSoJQsWl8EQgVIYWI1ONSxX3B2MzK2qcfVxIcm7Mdx27J9jQtJtzaFS0HmuYauiVBShMDxpFgEQHsEo4667UidGnL07YSFJVCBKyrVlJABQ0ejhLDWnjbZVn5GlHiksqlwG+tEkuyus0BkSiY3I4YalZb9dgR8K2G4Cik1pk4NFlJZy03SgGAbSbLhUKbZtbKs+26/UR9570N676P36frjq5rxJVMTN5oQfsKdKKV1seev/c3sBS6sCAFCES3bCL1XJEPj/b7yyZQiGp9Xz5y7oFdeOakLl/JFaffNiJkHIk24aO3Khp5/7aw+99Sz+m9/+U/607/5kr757ee0xuuimc87WqKafKZb0jBbZl6J5enm6w7qgz/xNj5//IR++j0P6b47jurgvh1lt8y2sxImoiw13ojl4ctzL5/WZ77yQ/3h335Ff8hcf/Q339CffPbreurpF3SWz4RiTXSZbcqfYXrnA7fqXY/cpZtuOKzZLLVYZcShGVmW7TqgYShKAxEVqH/uxpwiYoBaWZhAMy73AxoPh9pMp9ouPbP7mH5w6Aad3bmqTS/jnSwwvDKG7J79Mp9Jv7l7n/5+9bC+vXdV52e7Vcd3c1MD691cb3r91Dk99/Kryn9IugmmgdiKJ9MoOhhk6hlm1BQ7NEC2lfckHkwFyB4kOko6ZBkbO81ahK6tZktFc+3mQ+GtfPa/5brD2sUDVg4LpqGTrORgjFSkNmq2Fg1xUvO66XiDjYYyRqeazjQyfPoxyLxMUDqzT6JUsaIRW1GI8PifOb+mF14+qfwrtss8VHbVFjuUCRJbJNK40xA5ZC0tDZw71oBP0TBoKLKyjjwQzLm+wXETzSNRMZ0JKCIYChbGghIbudeLpvhgompwPCPD3ryTM/aJFk4A9IUawWQ2AuUjSbZlSXZGXdWuje3GoJ2aUun2+iy2Sm/e2pvAb5zzjU6LwnqCGlnwwrEAtIUfcvp2n+gjdfc+jhArQJ9qQVzgESac/Dk8Vy5f0oWLF7SRf4+KPSeB2Ah70GywloaZZrzwlrhAD5wYtmXPxMgJomrJE2HCUqqJX1/fVP4nnO/zUPDshTW1uXHLhQrGqbBVWpMdWy9d4kDgmxOwo8GbFJwTPFy02EMCz02/yxKqektMqGvJ5TZ0hTF1V0zmDsUVym9l5bcEDx/Yq1uO823B/t3aQXD5EjfEd5zEcNsS5MGwTkP0kQYPGoaZzOmEVQoupJRiSehD9jZ2ZNvyzMSwD2paYx9fOXNBz588owtrGyDksrgk8qCSG9AmsWveoZdWDujL+47qm/tWdWbHLm3ikSmWWdMOSctm4MJ84cBxvXTjPfr+6i16fn2Xzl/a0NwzNQ9xUF2oqUWysuYQRwCcRIyRMcDYQQ527Hiiz8XQKXMhkQKoaefOme667bjen7+D97Y7dMOR3axxEKeWbOu11y/oi197Tn/9+W/qq08/r5NnLmqdC1pujsl/hT144fWz+tK3fqCnv/+izmcfmKNBM+o+fnS/3vXWO/XE2+/Qnbce0YF9K2qUc3l9rivQBg89U/1+HqTde/t1+sh77tW/+cg79FOP3cXDtv1aWWIt6+sSbxJy/DPvJR6W//DZl3kY+U393p98EfqS/vwzT+mZH76sKxsbfSdYvyjCdq0jS27oLZONlFzBtQCFGGO4ZKlTcgzsJCY7qGiNI7GpG48eVP4G44d4M/HgHdfrwN5lYuZM3TSPP5qKK5J6AygBXnOXwqTpyd/JDseGGyO1MbKG5FsQ0Oi1HcK3dcKOgG1Mgu6FiA/6/2yf5pvirtXfgGcdodFwrf+1ernFP7R9f8rQB5vjEUK1xww/wje72gnnsefcjWiPsVG2HaFSf8zwf820fS4y1HGwUkLEIs7zef5g8PmLml++LOVbcA5YbHEsLiFa1UY2JAlA7BFz3eWgp4twls+xzgmZPYISFl9EoqLBqlvsLEQI0fEJnCtQ+ZI8dvEi9hBflS+iphY0euatmHiMieY41d5jmH7TxTZo5utkOxHM3vUazVgx5arG/CBwdHL3uVgjPoyYGMFRkUU+EggRDLYQohqrQlFGso0PPbpoJJozZ15+wjfzYa0alRa/xESGPPoQJtsg8bay/ikotlBfBD7JAZC9i7dkRc6xHJBFS3y5TXLCkj80qLycCRLIB5/5jmXNV3ZqdsNN2vG+D2jXk7+onU9+Avq4dn0U/guf0s6fhz72CWyf0M5g+OwK/fwntetjUOTE/OzHtfKRX9DKh39eOz8C/ezH4NCHn9TOYFBsKx/+mFZ+5knt+Bn4h38Bn19grj7fbnKFdj75SeYKUc9HyfVzH9dOaPdPfVgrd9+jYddOtqVpnvWxqsa+hPq+ZAdULVJIrL+FQGd79mr/Qw/p0Ed+Wvs/zty/8AnWQf4nkT/2ce1hrbtH2sW6dn0UnLlXfvbntYt6d7GeXR/5KGsK/RwY9LNPatfPfQzC58mPq+I/8Unt+Tj0iV/Snk98Cvpl6Feg8E9p7y/+MvQp7ftEeOhXtO8XfxXsfwH7N9r90Y9rx6OPS8eu08YO1uuZBo4bS2YVWSlH0rwvA2u8ZwjNGxhUDuPQorMJdU6Gg1v5QUCnIwhENOIzZq8a+wuVgRwGF3w+BsSzixbuMvZ+DCJA9KbuIRzopY0IVtZA/jkkJTpjeAgZRzoxXUcgQIs2oqUnd14HSp4EwbPeSk3N5Que+riEqhJlIXPFk2ugi9ccSMUrGE/iONmUOWR00eD0rsQOFJ9JTHyfH4Qe3+hKAsgaahynEJcOCSRUWAKSBCJcU+uy8XSHyrmjGYvA6r1LV6rGzLbJ/WLz0iW1zQ3VWmLvWfoYPYQ2MiTJ/FAGeySNooRg0XBkOgQ6QvY3vmhv0ongWFRBb7CSKFgVFgGKHEKsTn6FSvmXh4SGuueYvys/cqTCsm0/b1lqYW82JGuobAuhtG3bMBrCQt3c7VlPipwmhtce4oPYp45PdIBu25YEPHvScXYW3y7jHNs2mqLCccPSyN+KJyYRobIFxjL1UjNA8enF9/n27tmht959sz72vof1nnfepePH9mk2ENk2pbzYeI11fyKJ77KYe4u61AqLXDVkXyTcG2M68WFB4hDSnCk29OqJk/r7L/yTPsPnkJdeOSdOcbysOZ8b1+cznb4w17efO62//sL39Ad/+mX9xd9+Vd/94au6fEXa4LWotsTcM3lYUuOammn27l7WfXfeoJ//0GP6tx/7CX3g8bt1x00H688dmVKGgUU2zhTWmNfbxsZcp85e0je++5r+5DPf0u//2T/zueMb+vb3X9Vrpy/pi996Xn/1hW/p6WdP6BIPKMWM2fclvpi77Xo+Jzxyp/Jw8OD+FRY9x8okKpGarBYkE+c11DCkh08UDy4yVBQpVnFrSFTpjQeCc+4Ta6z1lWG/vr3vRr3Eg8FLK7v5NDpoWQM/0kD+SINnuri0U1/fs19/t/+IvrXnoM4v7WZPLQauB0152pq1n7+4pudefE0vvHpSFy7zeYwcjZlhghXZlinIM7j1V1OyAAAQAElEQVQl2UJVGtuIahnFnikGa+DHsmisS0hBRFBTb7FxFEpJHTv4ovP4of264+brdGR1r/KfgGWPG7FiPsv4joReag0ds11a6mlzi43Dv0ESJoGARXdedkJR8HAUlb0HsUWt9OxBl/BoUNmNLTnmFdpwyr698NppPf/KCZ1jP1M3HgmA4i9icG+VhPkbOjgF2OGD7EGz2UjDjK0aZLCEXOFkzy+RrfMZWFPzKIRDLSo8jANcTNFDpS2E0qYhcW9mCV4+KYAaFzqyQmWcBqz00qZkEy+QYbIj/sg++li+ymWYtLJzQtWTdHjqsHEOERR7g8e/ZdhGeHVL+WLIwsKg9PIfsXKc/MJDOCUHrA4gA0cULTEE09EZowP3jo5Q4QSPWhCIDjbnIpT/dfjipYuKnN8GtK2Bi1TR0lDyEvqMF9AA70QwflVrDejqJXihW+f4tuUHL7yu5146xUWTNxDkyAla53L5JUiyra3G6cuJ7dpj8NhK7vm7H7hGwm5kQspkhOhATGOwQbYhyZIQIRdJA4BUJ63ZIeoTlIvhrpUl3XzdId1y/KD27lwKXC8S20ob8BuQo4UPTi60YZAHd3LntWcepJllbKXPBuRZ1WErXENsBgcYQgN7ge00D1Rf4oFYfl39yqY08CK18BtEw4eLdMP38myHntu9qi/sP6iv792rE1ykN4Yd5J5pBze9FfPgb9d+nbz+Dj137DY9N9+nUxc2VN/IMB+OJLeKj3oTumg5t6BRC8C2xdqQuSCx2xwh5DZGwFOfN8U9UXfcdEjve+e9+slH79VbblzVbHlgBfh40Glq+KfvvaRPf+7r+udvP6szF9a1mTXFY87R4OKTcq5cWdfLr5zSS6+d0lo2otV0yr4dPbBbt1x/SEdWd2sHuTkNqCh706siTb1sslZQHT20W4+99Vb9/Psf0mMP365jB3dxeDhH2Sc+HhHERrd5PSw/ceqMvvzU9/SXf/dP+iYPJS9eXK/cYpLWBtbrqsF2yTDZVjX2jI1i7rkyb9CCIqgp5zmTFU9I0UAkdnNMBw+66eheveeRu/VT73pA9995ow7s36kZNkPCTwS1hCDbDMjpduRY0CKGEAvBZptQg9DDijJQEaxhFzwUccGTIERYXs8TodIJGG3xB6CPGDgdvXfbsrMrzIch+wJjV7q9xoDxGYmAgsNtd5nR3pJjKyLWoW0225hMxNW95sX3arRr8Q5dvc5u48DSEx09XuHROzHdYr5Y7Yz4xAyT0CNDNf3IYYt9wAO3GvUj248xO3NUNqvEDPNNtVz3L3Lt5yZfZm1rKaDcW7zLgKpJ6ctopQcP9RxgJYB0pwqx0UsSDTlu6K18gZANRc05Hx6VSwD7y2uH+AGKZ6jF6Egho5mTKDKUa3lTYTCl1bGLUOSy2RaCeiAySkIBhLigxGrResYaGVL/wp4U8eNATmKm6HaQKFkYYhupzy3ZvA4qnyRsdNkZ1Rs2ycr1IvlKldXjm+La0LY6+aIUWAPa5B8xslU/RkcahkG5pjAGkO1OpTGYK+Mw0+awpHk9CNyp+Y5d0vJOeVhmZYPW26D5rr0a9u6H9sj798kHkA8c0HBw9SqaHVxV0erIDx7QDN/Z/r0aiNuiPRr2QcHC92GfCP8hFFto3z7N9vX5TN7h4EENqwfl1f3ywdAB+dAhZLDduyXWw9lF7dkvjibHTmih2ufoIZafbobFech+aedONeb16j6ljhnrnK0eUBF1ZS2z/XuoaW9fWzBq9L7dMmsx9+khBDaE9u7pa8U27EHev1/D/lUNrGG2ukreVS0hLx88pKVDh7V0+MiCZkeOaHb0qGZHjmo4hMx+LlGPjl+vDbArvB/IcTMfeOZDU//bgwNfHkpz7nW80JRdGFhj1inuwYOXZM/UPMiAIYnzySGDQTIR6eEQpnLBOWKZgcsDLLbKgaHbYyxJ9iiTn6OhvE4SJ1EZNhs7XTSDlYovavW5WlDZ+DfBRSMTxxC1rJkbhOW2bq/4ht/2Hg9L9CLRSs6ALfkiYhwZaS0bKldL9BCQqmUKlBEuCFXxUVoUfMKiIiq2cKajdm2bgyzZHJwdp6IcI7TguAqbjAAlh0pHoYOqlR5pi3LOdzP7F5hAOntlObpY+/rlundogychnDfBE1fmDAB4EZPIDgBFkI3Ue94WsZ7qZLXqp+wl4W8ofeRTukBEFINn7lDXGbNZMJErIaGS0cPHbETGaaTRVloPkHAMLFpPGQMgBtuyQ4JDsrQg1oRrj9FVjRDZLmrGLyQGvPqIsOhBQh1IvlC555wtBRtziZzZg6b4Qw285PBONngXFTEuoRGCGdzwsSPGbiMUlKOKEBAqeDLJim7MrKp6iQBjVNmz6eXH0NgAmMoQv9a0uneH3n7fTbwvf1DvefvtuuHYHvGsC5+GW1PeD6DQLamTbSRLGWGoErJorStI6TEOEhhTpZSIxaeT8eKldR7GvaA/+qsv6G+/9LReP3WBzwDSOh8HTpy9rC9/6xXlt/V+/08+r7/7/FN65ZXT2pxbcy9rrhXNuC8OOwaZa+wK/NiR3Xr3I3foU0/+hD75s4/xsO5mXc/Dzl07Z/LMcu4h6s2wKzwQfOnEef3j15/Tf/3Lp/R7PHj82y88redf5DPPBvNwf3399EX9w1e/q8/+83f1wuvnqC93sKHWsW/Pkh687Yje87bbdNctR7Rzid3nvV5ym4EdZJatHt1yAdmTHLhoOZcKZDB2h3PONc8033bPvMgjwGd3HNLTh96iZ/dfr0uzXRr44a6h/BLKzEtam+3U0/tW9dmDh/XMvkO6yAPBTc2odyArPUXU5E2XNzb18smz+gEPBk+eucC9yRpmg2wqgGyys2cDhCpFt2UbGRogZIMbOXwIL0oeSFLZJAFDluh5tmNbNjRI+Zx1281HdcsNh7Sb5wGNa53MDjl7Pch2Ucq3I6uabXgIlo5oM2iigFDUMGzDYMHQVDy1IFVXtThbRrYZ6SotszfZAENqkziF2cPz+sFLJ3TizEVtbs5xTc34xE+92a5rNKhy/ofbltmU7G/2vXjpVuRmaZ3nRmtrl3Rl/QrvGzK3aBgYp9418gM0ghp8q2OlK7QFUjxeDbJlWwyU1YootNv1xoZntyV2JM56zi/guCeXyqvGhRTf2EcKHoraMkCTPvHgbEdXKy8pPZLgohmKaEdKSIBeTLTtNC1swqInKqSK77FXjSkcWsSMxixaCeSFGqbEh0Z77cgkKx6hBaA8DV9f39CFi5eUX1NuzOHZoBk5htlMM2jwTMNsJg+hQcMwyB4PNOkskzCVsd7ORJpSNjhxXj95Qc88f0KvnsyFCwdOjjhkrvgVp9BwEpHNkDSAKRIh8Y/aEouQdce/YbMdL1DRBgldixYb5JSDs6gbeyQhh2xr8IAWJ8EVZ2X+g7wpf8uNx3T8yAHt4OFoGfG38S1FspGJF7VZ23+GGIuCCr/GmTTAaw9VqFDlAdmiUVk45KLoTetcJHMTeOG1czp7kTdhVJdArMpe4IpqDbzuRcsfI89vDD6194i+t+eAznFBFt/oWDOJD25r+4/q9eO36MXl3Tp5/rwu8+Kek3PeRKNuWelRG4KNns2GjK6xmRilNQZsjePN5tF5W56LJ7fIlu/OOD8PH9rDzfBOvfexh3Tvbddp58oyfsSRm+XxkO8sD92+zw33Bzp57jLrsqap5lzQ5putLgxmn9vmphpBpmCm5fRo5bs0G7SyPNMMPgyDljhvV3YsKRSZbdbAfPk2DaY8BN/D08r777lJ73n0bt35FuriRq35BrXNFR+cJA3UM2jt8obyH+VMfxfTfVq5fnCD11iBSNgZ6e41kiUdRflgj2HRHYm1hcWnp2gcsbmO8LDy0Yfv0Qd+4iE9dN8tOnxgj7K+eg2wB5aptyJJjdxFiSTxUVpqCYlaomPDOVONxJlUm4kRP5s84ZCqLnRiDQmyxMi0xExyuGgTR8wUqhQZKgKUGMbqU309Jk6hMm0NqQWt+yBM8fApHnSr458ssRXHEtm2bKO9ebexQfENoSn05t597fGb7DVXDSATR+w9ADEoFZPEoYIZImNLRwuDujSZJo5hq3cXvXmhWxH9DYYogAD2DUmNr8DzT8A2z1/UBg8FG6/ZOecTHprjE16UoR/FGnNQk9mjj8bJG7rSOF9ij5iANtoTF5+GPTLFwHLelSdekZsQMDVxKOBkanpDAy17w0aXACp3JhQN0ICTPRy05ouLozD0mCgQMUoMZJtRY7MmhQoTXmpe/6qGvRAUciSnoiOLNs3N5HQyBIcSBZCOF0sdHW1zrQPCh45gSAJWWsciEQNr6vZKRA46htYJe3XU2FNb7IkIlY0hOAHVUaXBWoJmXHvNB39vrlNTYybLK1x/jhzTcNsdmt3zgNr1N2q+sku8e5fX1+thQbtwQXU/yGTEoqjl/AoxwRzqvTEnxHknbMo9JDFA3R5z9sxqbEDi5lQx2YonNlRxBC64qmZtt0VW92kmd3LCkzJMY5tSjGoiuoiB6C0dtIEJCg9FVtYCplDmJKhxT8rrsFPWw33Fg+bUUP/5CLzLA1tpZZ3RK2f2BWqVK8myJ52r5pqr1hk7foJyj8w/h1NqwKde07zmRfY5i53v3K3h+HUacvwOHVTbtVvNMzWOeeMeK3LltyOyNxg0MF3O+aQTYGTSkJ5aREOhIyjuwkVbDUttOLaArNU4GNlwWHVnZJ5icGPL+hFFiCzmqgKwuLwygJZStTCAEYFfYpCwS5FHL6UUodhkxAFX9cY+RsBWLDx2FFwZqX90tp0UhQm5C9SH0GRG9bGJhg4vN7gg2xrigSyabc5X8oM1qHzAw1v4SJGrBAaDwThXEBKDc/T4GN2BoyBHxJxeVBDOOS9CVTl6/LLntY+JJUnpREUtO1/Ozvnc0ODRQ66EkUKjpyNnTWSf5O1zjBipVeHoMYei9/dJ5CpANPJEDsUBRHCbQDFP4fiPcq8bhU4knioSrbziH0Lv6y1U3Qk5HRKtT9Hn6TJgFR4OYQoeQhs7sxI/TTGCkpDA+2vISkzkKR0mROP0xm5b+RGjkJXmDEK1LFoSYKOj0NGrBjiJAcZeemocCWP59SyMhrbtK/6OQ4p1zxHW8AosuGgtLzAMdl5fDWTKIQHVVouGS8l1XVO0gNaBfTt5MHirPvreh/Wut96hY0f4YoQng43rpZJ78u3ujHTCbYZMB9EBVZ6tFGzRIkO20axq6Kkhfo38587z8O8b3+fB4Jf05W/8sB4M/vDlM/rMl76jP/jzz+u/Ql/kodzpcxfVyMKgfP5aGmbyzBqoc8/OJeUXIT78xIP6X558nz72gUd03+3HtX/vitgNHtRkz9kfgus8dWTr3KUNPfX0i/o//+qr+uO/e0pf/c4LOk09m/Ml9mqm+XzQxsaSnnvprD73T0/rG995UfnXY0tLg5Z5EGnqObi6Ww/eeYPuv+MGre7fyXRc17ieK9RQG3MzgRLWdQAAEABJREFUL5JCmT9ktBzamGyTqRNwIBhXLNYmPplIS+hL4laji8iv7Dys11Zv0cXlVa5jMzwG9mFZl4cVfWvPfn3uwGE+j67q4myFOxCz5rc/21Zdjpx7DzWeu3hZP+SBVn7bbY1rDKVoYH353JP9FYBtmfcoA2RTCgOdOZFTbbBw1hrEyo9kw6HsAJIkU4wgeGRstiNpx/JM1x/er9t5DnCQ5wFMxTEwvhIuDCWWnP3LVIVnXsg2Nkg5tqoGRBCzcxy0DU9sKN7JJc5D0RZYycSNHLbVyRW/nMNigjl7eebsRT3/0km9euIMDwk3VDYiegaEdOLCijIfsbbZQ2vGYnMe21RkaRgGeebijYO+xmeGi5fWOBfJvT2P0qzUIZqVHzFq0RwpMaHIExkLlPWHxKLiEppctstvhsUemmzFyZNckWMLRb66qD534duHbbETPEyCrsqgaqQpvhiYrXIsgKsFzArVEMerzRIborQkRg6LWhR/KPEhaZs1vqXWsM3SPfUmLX+X7tLami7wBv4Kb+ZtXsQc+GE2U06AUC5ys2FJka3R7kFMp8xUJxhKZqE0pfVzy1pfn+v5V8/omede07lzlzD1OBEZ38aJa2TCGUUzpJJtZJxsOEhLUtVriRHOBo4QOj7xqyIs23EosrtsGT96wynYqHcRDJOisP6IK1zQb7j+sG658Sg3qF2a8WIIbllDvVgsxV8u3diNbLNH4LYl5NJzo0AeQiUbk6WB/RDMlpFLN0CuynCbAfXi2rpePX1O+U9G1q40mRwyNqiJHGZOWYbn3eGcjTk/LOv7O/fqqb0H9IPdu3Web6+ucHG+uHOfTh27Ti8dOKaX1qzTF65oY54LlpkpvWWALLsTCn2Qkl9pwQfsk+wIUGJzRnSuXPq58O/fvaSH7rqZm/udeuCu49rHN4Etx0EmxrxW8acvzwbt2bmsnctDji42ui3lZrBj0Bx5wOfwoX267uhB7eSBH2H4ihz4Zg/xWd+Y6+Lahs6vXdEVZDHPjGO2lDzwAZ+BPUwN+QZl354deujuW/XIA7fp6KG9UupmJEwmp5HNMEC2ZVsMnURDLR2xcys/UUMcDpgpEkJKX6Sg+gnNzhEo20WUq8Ore/XYQ3fqQ+95WI88eCv17dGMG39yFOGbrYTJAXLuFGdgc9xRlKk3xTcbhsTswVuGTu4so2UJZ7qQ8M3okjU1I2ROOF3xzb6CyuMPgaisjkIzU/kAgoCzLeCMJdcQPVTKNcM2PPOErvIguQG8zQ/1X90TK3IkILWGCguwjYJP6nb5qnXgkFQhRPo2z6qPzNk7LNs7qEITlqiJJqx4wAg1ARHJGWJvA3fyqGHvQOVOSJs3zflCIH9PcPNKvmzo1W+lYAIUxp4DoXVJNvmgAQJWznFETXYchMeCMnX8wq+lHMPYQr0CKbkGWQNJ6HCjdauNDHUt47hG9jLz9zwjpjSrgqlOtNhDiQwvSj7cEt99caTbgHAFnERtNQcv6ljWUpIZqYeRaTJDSbzsulxp2duE2jinj4QTzpbtiu01IdMBqtuW8aoeAb0yj7Jt0StV4eWIxJwuWbxxh0QDzm7FXxhta5AQm2xzvVnW8t692nH9Ddp57/3a9fij2vXTP6P9v/orWv2VX9SOt79V8917ZB4kmYdO+e1T8WUT7xYl3uSLL3Tqk4NoHNDGNTVfkCky+cWcoWm78JIKxzDyBg8lxsQt7GI7cBPUkLd3IFTLJC6KZqFD1GCzSvLalm29WQtcFCN7h2MkJuXOi8Ge4poihZT3NfGFcj44PlBsjTmLWEP2YU4drWSr8wEO4d8IaMWxwVGZg7NhzCt4J0pq0PbOm3blYWyOB7EicuBYDODO694ztSNHte+JJ3TkYx/Tvg99SLve8Yh23HmnljnO+e3Oxv017xE3s54Z66XOGblm5LItsxZGWRIqFCmFNEXKNZjKkZvS4oMSkf2D4VQYr8ssRV1hSVmjZH5EM7TocSyg9fMXufYYh4F4VMHImCnwCdAwBgzDEkhy/ehNWvLhVnZjD8F6Z34bBGIULK5FpTi1z2sNpcuy3WMnHg3Z4sfKWBQJIZ3iLRuSkdUJEYnOHDV2GLF60Cy1NqYQJRpKoIuTsszRROsxjKxLeDQoi2naapG3kxtHdZ0PgpfX1K5cpgisjn8junUdtSA4CCMwIzORnpH5UgsQerd12eSADJZAyCCxlSOCocjhnmxgNhoUGwcAhM48WzL62EnbJfwj1zHvyJuOSROD7bBtdK3eTUFD0cJDkd9I2ywRQ290elNkeyn2VqDHPRk4Tp4iETzigbrMmLhQgZYiw9h9RMu6pgF0F4Ta6PAQfrDaRxxsy1wfQN+0YwZn5y3ZGdRbYlAFHdy/W+988C362fe9VY/BDx3YrdlM8mAIbjiEVJWI5pFUOMqic84ynQTHqUTk6FcRBsx1ypzhQdwXvvaM/vRvvqK/+9Iz+vPPfoMHgv+oT//dP+l7z7yotStzzTVA2S1p4A27odnMWuVB3IN3HNeT739Ev/LRd+kD775bt16/X7tXZpovTibikN0kUa8l2KBNrtGvnzyv7z77mp579azW54O8vCItLeMww2emuZd04eKmvvnMy/rWMy/oDJ/jhmHQMJCFPsyk64/v1/2336Abjqxqmev3nOs4M8q1W23Bg/GKLFRjoxzshqTcOxkQBlinwXAmMVyeaW1uveYdenXfMZ3dd1hXZjupcaaLw7Ke3rNHn1s9oKd3HdTZ2V6t87gw50lLPdDWfUISOiOf25pePnlGP3z5NeXBayoZMt8waCgCKU4dloys4hkk2TJ7YVvxh4mtVuGSBmjmAdUaMHqwNEjhgw0+FM2GQav7d+n2m4/qxusPaufKEjW2OKp5UJMlKLmbMHEw51GQY4GNPVZEcjOKEG2JljW2gCi2ZYekXs9ol7uALRlbzTUdUeaPNQb8Ll1e10uvn9ILr5zSBR40i7UsPEnTY4UnCqPISYe5KPuWuWcDe1FkzYbsvyX6Os+M1i5d0vrGBvugao6hqNSSKmdXu14yRdIXgYV521jiv3rIupJONYN6S7rsT6gjV4+xT/4UGbVyjPLVzlta/IYMJtjgtpG0IF3TjJ4Cc6Ij9k5MhDoIFBifnqCkmLYIexTOLW7elDjqwZQ8kG3EUFAzQPjRkYkZx8xXWpKBVQ9Q1LTBQc0DwXM8FJxzIVrKASf3AEWeDZwAXOSGwZxPVi52ouUCYrnOQMbiObiE1QWvkStTnL14pf7H4RdfPanLvInwEFeiKTQXmvijkZFeSlOYSJoXVuS+hhEnDs9Fxy3T9hc7qAk0PG7hocQriaCSsacKeV5ST4AndhtOcGrav2+X3nLTUd1w9IB2L5sXJjXgnBxNNFxznPOtPxopC9Ag8zNILHYG5eKJgspe2hJWgSeHkfPCs5FCIg1zAKuTtc4HqpM8UH3p9XM6w37OudE3fDU2D0YKJRYiMZ3jIF3ggvyDnfv1FBfp7+w9pOf2HtEL192k54/frOe9g3xrWt9Yl8iRNScu05Nw7C5uW7ZLnuyTf+DIMdr4sH/iwt5CnAcr7N0dNx/VE2+7Q2+770YdObBTDR+6eu1SHgbeePxA/dPYj3/gnXrHfTfr0P4Vvnmba3Njk9TklZUHeLmp3v2WG3X3bTdqz66ZZpzbQzxsXeYB4LOvndc/fusl/eUXn9GnP/9dfeYrP9C3vv+aTrGH2UtctcnkdfQ9sE9zMlvHDu/RvXfcqJuOH6YeUeMcV+bFFwGgxj6Ataxv2gzQ7F1RbOANDkwHRSaTKJG86NRcdnLg0DGE+BCqhkDnYfROvfX+t+hDfNP4jgdu1vHDe5UHmwTQyUPM1d0iNRA2utXqhwGs99RQEoIR6jqVCYXWOyhx1DwmQ08mGImwIODImD5ZskFMuair5PgnTxyTH+7iGaGaF5C+cFsIgPTKA5b9CgEtuk0OaAJs9CjxD4eujQGS7bBO+FJ0YXbHsydd6i6LcfRNTbHbrrjYa57WBKAiWdpGdnTREg1Lr3zBQwAjQ6Jv80vstZRY9rcfI3zpYj6Hxn0NtHV9UjXX2Ic5Dwzm3NQ3L6xpvs7rrAI4wpV7myd61jemFVNkZlUjZsvTmsqczofu03idgZAngdnfEomtvY9TgDKiBIcRUaPtEgMjISPRc65HD094UzRCUFoxxoptmQbadrbiM8dMsngyc1Ne8bVObOFKPmQ7eYmdNoC4soMjxgtX7F1SNeJISvom3ODpXY5nxcvj4Ws9JGPiLNkM6q3E4KV6y4bBwQjP/VJCS4340pneQZi4sfZQeSiNEIl40VIPzvhJlmSu25sA+dtz5gHRjrc9ol0/9dPa9/Ff1J5f+VXt+1/+nfb+m3+vlY9/Sksf+JBmd96ttnOn5jx0mvNwefMcH2TOnJbWr5Alad33VshMnDmGmklXjZhGXYsWbKGMQrBQ1B/FY2M22OSBmIlDiP+6HuerqfaVlLbHPW3U7KIc05BtCWqSkPTm7WpLNI/eJiAEK2SSky8U/MfR5H+VD/f5ts4Xs/AZD28b9enQQS2//VHt/ugntP8Xf1UHPv7L2pe/f/jhj2jX+35Syw+8VTp2Q/0W6KYG1ivqsQZi8xougIK268ZDaWwUJg5BjSD9/CsNW97/VXydIVLXcZeQXXPEXvspshITWdvnNv7gQBHijtmyaOARcotNfWUEVpyhqh99dEOiU1xrlhFdYwCVFP+GKmKV1hWq7552zgfKkGMVKlP2NRdAbEKauh0jsVjG+UYF1u1kw4X4ICSjoyc/1FRZKh+yqi0EHIQ9euKRSUlHEA2JHqfaTxCmkF1gzREoQuzJEB6sMmZAaTxwbmtr/aEgF1KP6/Box0VA5FWRSJ9cotmWzQrjgH5VZ1HlV3lKUone5hUAPSxko2wzk7xr5Cp5mz1rCXWHPtqWI8YfHnsIkW1ihgWOSjW2Rd+ichwHDLZH5VpGLuIXuXHLCqN3Ij8u9ApkhwqIrQAGmyB4+liWqhBd3eLVc4MnYSgHJwYxRI+JJMkftfioY+IUIAOukVXzdqWpKiuYArOikru1j7hgiqdlG7lces5xDthCjzXzA5AvmpTPnYd4EPjoQ2/RR97/sN5+/406wOcCdzPjloRSPTmomvlap0W2pnhnzgkqXy4QnRPFedyic/+rZOinTp3T33/xm/q9//EZ/dGf/4M+/09P69XXzoiPGqRJzKbm4z/NbVxX8xv1q3uW9ci9N+sXfuZxfeyn36l3PHiLjh7czWcV4dvrSP7ZMPCZeiYWqtkwwBxY+3at6M7brtddt1+vA8QNM+6WhlhBGxdgXjsN73MXL+nU2fO6cmXrwUzwuO3bvaJbbjisG647pJ1LM7X5BhFYMeYI9lwdYjFklzBF7BSFY9cg27KJgkQtRbJE3bG3Zp1tg55b2aPnjtykl/cf00s7D+qb+w8qf8rq27sO6ezSrnogOCf7nHcEDd6y33DDeQNBxqZSdpwAABAASURBVAb1Os5duqLnXz6hV14/o3XeW+Q6PgyWbHlgP5x6pOii5bO2bUrKXg5Kw1OyaJaNfytRFS9rgGxGm+Mz08DDVqn7MlYhu3iQe8Oxg7qd5wEH9+3EJ0lULVJrGY0ORUQK61SrZIWA6eUbS1I3GZ2psZhZYXgCyUY3sVGAG5Se+yRovDhWoE6eOXKnOefuJnuZmjbYs9c5f597+aROnbvI8568w5UISZCYoudh1KLF2rAZGjSbwdnzGTSM+7Q0W2KvzOfxTa3xxdCVy5eZv1WGsVwZzYwtxLkRDoSftggAE+PU2yR0ngLfhGxvS0JMJoUVHBNCg8Tcmlp8Ik8cmRBGybYsWmwTjVj5BMO81ZuGikhUaMtShVXQduwaeXsI88jejlzj/H9DfUMdVwFbc/YTiomA1nnTnoeCVziwqBpmM814Gj+bDcjmAUR0ToAlo880DLOq3463pGIMbBovN/ajQ8awycOsE6fP6wcvvq7TZy7UiZD4nFiYccSLPLYlgJzEsPKrDzh5QYgWcwyILXKItQ0Vh0DHNHaU4BDSdNnptgCJJW9NkpzI2Q+VP0Z45GXWe92hfXyzc1iHeDjIc1HWlgSSB8uSbCkt8sQHWx4GbBY7BUeOzr52G/ZZMGuYzaBB2Q/jI4tYaUA2ii3BtMbD1PyG4Kt8c5RvpuRBwtAgeyYyyMY5xHHgKsPysqrGwy/p3LCiF1aP6Tu3vEXfvf0Off8tt+uH+w7plQsbusibuviLndJ0YSCVaJYZt3qLGGiIAAXIfMTl2McE2vtoGwYeth3ar3c8fJcee/ud3KBWZVtXeAAx54aLqKUZK+A4HNy7rIfuvk6/8MFH9G8/+oR++vH7deuNB/lmxqyx1c10hRvbXbfeoHc/cp9uv5EbHQ8cmUJmyN+u/Oq3X9QffPqr+n/9/mf1//jPf6//53/5e/2/f/8f9F/++MvczH/ItybntbZBLk6kTWpPmZaVte9cWdJ1h/fxEPiQlpaX2UPRsJkFGx4/ZENCtycMHizJRqpzmej0knGJHKqwCOxb5p2oRccvqVhO/RODh+++SR944j698+Fbdfzofi2zflwqWqMQ1nNGwtQVhN4LZZjyF0qdQCUqiUYlbPJLGrZIqa8wpKlv1xvxrQxEcxxVehC8kgAYSGLwkL1UUjL8+J6w2rsf7/bjrZn/x3v8T1uzsjcETfNk0yZjFhCa9OITcE2Wa9StDZr8K5gd7HwxTubt8cGggnI8IoQIAubl3iCRC413tvNcA7j+t7yRAGoSNlWblrWoB6Nt7AZCoaMISOanghZcCi4aLzdeT5wPstJFQ9Ikd55kgawpru4DolGIYSGYioMJyRDFqKinQDaEQqLkyMwASh0TnzDhY00/kp2rWWUr/zbqWjQjkZuRRWWE0KseVTwhqgxxRZq61X9KL3/ijAa16KgiGBUwSouK3HsL68ZKHzVYxUYRRrrIUWqMyGFcbtVUxqti42dbMy46A9SGQVd2rmh+w/Xa9a5368Av/KIO/vtf04Hf+G3t/be/rj2/+Cnt/OBPa+Wht2q44Sa1w4elffvVlnZImYQvGufnz6udPceDZr5w4oI2J2f/Vl1VAVeB4qUxtyDbMAN1atreLKMuaDQWG+PsftxwU5xR4ZYdGuCDJEshsBxX29EWpKuar9IaamgLbLJdJHfUtmyjpBZ45JHQwKVUETJaiEdtC+xq2eCWRWOwGRB/ZMduW7Yl9hxByr5Lsmg8DBQfIIe1yxr4Zt8c69nuffJ1N2gpv/352BPa/eEntfcTn9LeT/6q9n3qV3XwU7+kA09+VDsff1yb+F1e2akN3reQjdokV2JJtTGWEVHq+hKx5ZoSIZTzW7zqwnFswbbppV4z2JZt0O69TQQPHDz2zIqOSC/BRsI8MjA6EKPCQnn9xj5hnRs75GgQ11CqplLkbd2OAxPQVbIURGkILetErtj4II9uSHR8GMk7GdFGsRIxb/EMY2CF4GOXRAAdcZorriAqc3CUksOZyTISCRj7jnV5wGnAFisinuVQPMuIV8PeOM6Zqw3WBveOzfyWOV8q5aEI5sVxT55kmHhsIlt0o4RQkYLiWWtlp1pD0RYuWgoKIcZQLo6iqEWiTS5CsLuDbRnbv6rjW341QUkMvR5tz1JQhmQOZQ3hIUXJ0jSFFMqQiKtS60c33Kfwcopewo8Y2DlO5Yw4MFFJUxA66NgDWllq4DqWEUbrxHyVgAMAXbmqiVGLFlR13CPhqeTOBkRXDaD0wrXVgBZK1Qsw4FQhk4XzYpkPX0f5DPH4w3fqw088pPvuul579+5Qrl+V30RA9kBUrxChOpbiWScu0gQojQnJz1h7F6QOXoSA4Vw/N3mw8sJLr+kfv/x1PfWN7+rUyTwQbHximks8gBGLtZN4rmVv6PqDK3ovn3V+6WffpZ/7wCN68K7rtHfXsvLbf7k9NvyTesZ11LbOXriil06c0zl4zg+m1K6dM91/53H9zLvv19vuuUm7dy/LtobZTLMdWTufT5jSg7V/9y4d3LtHy7NZSlFa8mSuJfbu8OpuHT2wTyvLS6yTmrkmC8pOWbRxraRnDvSAUSKSn5e8zI+CeVC47c5TLGSoMf+GrFe9Q99aPa6v33SXvnHTHfrWdbfoOfRzS3u04ZnmnrMDoabpvVmjnlCviYLoJtcmzxBeO31OL7x+UmcvrsnUs7Q002yYlaxBki2Bx2ZbwzAAQfCSY5NlhwTHZuKjY9Mg5QTe+hyOX+Uf5MphzWaDDq3u0e03H9ONxw9qhc+KTXNy4atBzRaKGKWM6I2DQGeNHJYI2mqNGOFnKD2+SiMubChuRMs2nA1RkwfEsVdKTA08JGQV2JhwjgoKdu7CZT33yut6mQfZlzc2lXVWCmzFa+hK5o00Gwb8rGEIzZAH2WDDoNkw0zAMGpaWlHaZB4JrVy5zPxgfSidBDBAVME6duiJus2u7HNtIibN/hHH0mdiWV5dyDsVW2jhl9DdQ9iqEodxGGXXRC0ebOOKi5CFgEcN0ABE5HLiRrDB4DkrWYls2hLl6bCVsDUYswm/KlTxXycRNOu6Vk4HuLcJgSI0R/9TQ8xBJboltCq5sNZjSGk9558r/IHORG/sV3iRyJvWDPXDAQx44AaDZoCVOgPzmoG3ZnTS2zDWKzICEvcnK/4j04iun69+0X7y0GQMoDC9cJIaWmpXWMmBJFdvlwFZetKneRpYSyjLxoysNOHXkpdAzxHs0sA6clRwMMVd8n4xAcrbKgyxe4Fzo93ARv5FvV64/ckC7V3JBTljslaGHSjL7ZI843DWXlBde5CbLYAM2Fc0IMjTI/KRrZg3kKR/R8LNNDisPrk7zon7p9fM6fZan8XOiPCgFlL8RocqjtAYwV2MNXHulORjHrh08orWbb9OpW+7US6s36rn1HTpz/mKdA/0QJG4kQtKzn+EhLLL7RJFDiopxa++sxEy24LMhF9N9uvHGozp0cI928LC1HxlGHJLCtjyY9Up7VgbdftMB/eTjd+uXPvyonnz/2/QAbwL2755pZdjULdcd1E8++qAeffB2HTqwImUjoIt8o/S1b7+q//7nT+n/+JMv6a/+/ml98avP6Ytfe4lv+b6vP/yrr+q//cUX9Y///H29duoS3/L1+VvunDZ5xLlu7eK479uzizqXWUtg9rrsrK0WDGeBtjGGYIVPlcCxUxICtqwR3+7ZhChFCS5aww2ZalCQCWQG7d450z13Xqf382D08Yfu4EZ0oG7qccoeh6dAwkskjOBWqZM+ejipsUeybCOXm4TY52wC4aXRgBoyBsb0Pg9eJIkcSt7Ywisd7ryvGiF8xywFTEPSQuUPFz62MxZFT76sp8gg2DWResv8oa710TZuWxR7UczUHeYMI022lBG8aMxRcxOzHbNd+RPuDJBtGZ5uW/YWBQs1cRR5YZGOtFtybHiHQQ3a3s2hgLIZYeQlGAw/EuUbxdITAiTmuJpw1RYxa/eoXFLSiZY9CISoOdf9jQuXtHlljdRcNwArNRxA8WNqKkLCwAiWMQ4hwLARtbHRA9kIBOesmObMuQIktkZTZCu/RGxRsMSVKQFlIiLyyAJlTzpkzuEgrD92sgfPGkKN+sraMhonjQizgNFLt7FFCg9hSO0hUhIX/1D8Sq0hc9lOpDSOxTGQIiUIcxHRWjTsMSa/AXPMah7kqff4jFK3k4E4RjWu84ltCcal5PAxiU1E6XFQNVQ1cJFNtK4joM890/q+vfL9D+rAxz6uo7/269r3b/+ddnzkY1p69HH57rvk40fFpxSJa3ve8bZhWdq5S222IyoPAjc0P3dB89On1HgAlcyhOXM25mgoOW6G996l4MJH6rpoWY9YqzA6BNZ5rR5t7IkLobYxvkUnVQNTySYNwCgLsZtGAcW26NDEARtxENI1PTh1UF/maD1QBGuSbUsKcZog0xUSLWjtA8G1pgVvnMsj4Ve9ER9CgZEfnUSTPCWNXnIlZ8AnevaxrV/R5vkLahcvynw4mOXN/Qr30F0767c8h727NbvuiJbuukO73vEO7f7JD2j3z31MB3/5V3T4U7+sfR/4oAa+VFznweBc5odicv/M+mti9AYORc2cBsrxiyxqiQ4DYt9ig2xQAuhxKYpMGgkTuywh2GZfkCyhKi1+Cx67kndChVucxWY12a54JgcAqjFDy0CkZEm41cCyZH7iHw/bhccxeq1JUuCOxa7e4iD0rmGmrnLUNhQ7k/DWR220lbE+IOOfHNiDZa4WQaqx68iJi4/Ski88a5t2DRk72cY5miqB4OotKYI1wjvSx1ZgZAwY+5y5R0SX5vMNbfDZYYOHgryRjDfOFQW/uhMh2/ICbgspWGgBUFvm6hgj9QtssoOUmAx9XVhRyo056nih2JMn7tvk5A6BLno8Q4pfaGGZhGmCUUdl1lKYqnPGglPrBJK0Y6rUjJTXj01qCCVPraNi8M7FgBwTFi4aqRRCrD7hXemWPpKDXMmNpMW/FMAx9hAiPVaY4KN/xCATAVMvWrkwY4LH+kCrx6cKiw0EV0Wv+TGGmxjELLUoMtAot7gXxVe0cYeQ4tLEcyBdd2S/nnjH3frgY/fp9luO8l59SXWo+lB1JpO9VUhLBiYLktyIIKyDUWKW7iAbD4ylClk0zvm+H4M2uM5d4KHU2toVznteA9x3EehzMdT7qFnjgeCxffrgTzyof/Pz79EH332vbr9+n3bwAs/DrUYOpuBzjjXMBsLmeoXPIp/5p2f0X//8i/r8V5/RqbOXlFJmDAd2LentD96sD73rXt15yxHt3DGrWLdBUlPm24fPg3fcrHtvv0X79qyIFcUEsUbmG5h7964dCkUWmLi+KB8MUwx5BNWKWXwgpgZCqVlUOc2oNDOMFNa9kDzgkTVZlzatF5b36XvHbtJLd9yri2+5Rzp4neazZS4Tc0qgNiaas4dIynFhIB4NPHKRBuoY6p+9vvDaWb1++oI2OCY8BVo5AAAQAElEQVRmLm5dGih0NgzyzLItBtXWlMgg2ojb0Y3LoGGAYyIVu8AKsA0mj5nODR9VbsmyR5K1Z/cO3XT9Yd18/SHt3bMDpPW1sH+iZR0NbpsxEiy2iEwWeyxmroKzVoCYJQS6aKklavxb4sDiY8CG0JIforNNAaTIlVO9Jbb0uZU/PZYHgi+8clLnL14mRnUfrFwSscksyawf0NSXfFtkzdizGcAA2WZ/so9LMj/rfAm8tramcNFsM5IrI+WlDtyKtW7SxONSNOIlU4MSh7KAkxOKfhWBCbJB6VfFVY6G2UUMZGysv1EcZAExiJY5wyAcMsLwKSlDvbIiLGgoqQK7Yx8LfcPQ9MYEk9O2FBNU6xhLK2wh10IXmhRd21tDgSaXcHxAyhWx2xkXPUaU2PLNxaU85b3EB0JeoB5YJoZhsGazmZZ5mDTLr4kiD8NMw4wTYWa4tWhjvkzYNOJNss0JuK4fvvS6XnrtpK5sbsqzGQeDvcGuqVVIhlAH7S5b04+QoAnfziObtNlFOKVHkj0qHmR+hGE6Ee0gJqGkQbLNICFA0ow1Hj60T2+56ZiOrO5Hj5M04OeB+kduW2mWsQ2ysQkNn/jZwS2Mip59HWzZg4YBf+ZxuJG345JQFdsV3ry/duq8Xjl5ThevzDEQK6vnsYRsSGlWlzjJUknjJpWdWeED254Dq8r/Xnhp13693lb0+vk1rXHsW+O4cKPgWjgGKyGdIpJLyWqSS5EkxlGNqKubsaqTxUXTOnn2ir76zWf1RR7IPfPCGS4e89pTTileeFLOw0zTJCXvjOEoD/weuf9GPfmBt+nnf+pxvevhO/TwHdfrg+96WO9/4kHdcv0BHlQPSrt0eUPPPH9Kf/2F7+rTn31a3/rOqzp/gZsPF8RNblDnL17Rcy+e1Ge+/G399T98Rd+tvwWyXhfGxIdsK/POOBY5NlUImM0iFBrkIVxC4ByLbNnW1GzLKDDZLmIQEiRN8ZZkBjoCHcHix8jMsYub/123HtMHHntA73rkHt16/ap2gg0cpMThpd4IYNOyd6WX2tjTJhslILzBbSs/YuwksQiVqi7Gj2i03gkZBckmGlJaHOVIC4oWYvIR85ZYEzFHFVrBow+sguDpC5lY9HguIHQ7GrbKA0DPza9olGG9b/PpwLYxttA2qMTkD5XyJsObxbyJW4dSfShaeCjyRH0tk7bgPwJe2CchfuO+ThA7jDjNAy8fII7VQkTdks2b2XVtXLygxo3dYz4iR2lCVK+V2poE1z7gFTmEmGPANOnlq3ImDm5b/Sc6pDQQq3w5rZXm0csowVy6RDiDejMMI1P2GqOXBBKZ2sKUiz0QKgGqeUSzy4pER7a36TI/UiC7y31PwZRGwrCQsYxqEwr+BSNGVQbklIFnqUqjIGC1yBFCyAkfRbRYo4WiRocTFSkkAiYuefyRstA6FjE6M0dQNRsAaYGge4zk6iah59PXztvu1PEnP6bDv/xvtPze92u44w75wAEpf8+I+nt+stSHCynfGOe3FzTjQwE52sZcLQ+fTp6UL5yX8htqY9w8dlMXJJo9CsjpyZ1rENmjqmpSb4XVQLzMT8fdWY0GdUlbg212LjES4kJGk9S97c6VBlZ1VM2Jy6ShMvYBd8xb1zjMQGVDLJ4hcj8HRFaNLZ6h5O68jBG3UWLHgJFtQ0pkiD/BSKMPOSkse4hUmLFHnufb/AtnJR7k8BKSh0HmC8/NpRy3RJgPSYQYWp5p4Mux2XXXa3bfA9r53g/o0M//glbf/RNavv46tR3LmuNnW7YJ6D1rDTm7vAWX0eLHQ0ZIRX3o1acmjW0rpaUoMJbVZfXWVLN0BXkUFPest3TiFrwSlMZxy3qRR3tqRtPEIydRi0BCuztmjJiHuTEpgPCC03n5MaKWbRxAyq14htE/ZjuAVQzAoQzwAmOg7qRMxROPOWlynpacAb8w23IExviXWANaN0yacNFir5Iw9oliJBcOV3Wy4Mne895xgw+D+Xu0883Nq3y2K29MkZX0WZOrfLcJ8bdThFKBlBG7Ry4aKuPYs25LtmWpSLTtPsGFPbOG2YXg1Xt8Q0FDHc14tRakaIIzdwEMkUOI6RFDkSdaTJvJJjB80se8kxqTxF4rlXdCrD66vkHGXaEte48PmLwhbW9xDBX2BquSqx8xVQEL16hZ4AhMkdtfx7iox6u3+EK1DzUIM4BoMDpC+pZUeVGXuU7dfN0hfeDxB6D7dBufz3bkt+ZyTeHDRF3PkhOyCaBzokqTrO0tK2ry+FMW/GwQS3YNcn4iw8U8cpDYG3sBZQJeB3t2Wvfcdlw/91OP6peefJ8ef/sdOnZwd11n5twnbSdI+WxpW5f5zPL9F07q05/7pv73P/6s/vMffV5/8rdf0dPff0WX814smwgd2b+i9z16lz7y7od0/+1HdGDPknbvaNq/U7rp0C69+8G36IOx3X2T9u8FlPjM1UnUZmqeDYM2kfn0KC5QYnpZaa145CIMBjEmRCTFXdKgUvrAaFUr5tJrbEKWNniWcG5z0MmVPTp34Ig2V49r78HD2rd7j5ZI7A0c2ROl5fyhtoidLHkmU/dgy8OSLnNpee3k2fr7gpfW1jWwnhlPiYfZ0GV37sEaTIygARk/20prwULoQewag8jusuQeT6zAKv84h9mCnH/HD+3XrZx3hw7u1dKS2WLe68AIlDJfYoWosSbyyAB0I6SOLLfgDE3sMRbDJdkI6q3EqNyULBdouJFCyYNIdxcB6ejSWAb1Nc35fP/66XN67uXXderMeeU3vEmTXlQBDN5OTG73NQwky154iG4ZPTSDC9rcnPOWYk1XOG+37kf4ka93FolgT1i4g0DX9DoftrAeiR48hLjo5JvkhV+AKKG+KzWWiq0p8yJU7Cijprcaaowke7u9430ss4bFYoOmuImwB4JV/1EyR4feZH4Q6K38rx28HaAoOwhEJ6hbCV3UEwS90kYOVUyEieJAdGcF5kTJk91Lly4qT3mjDx5IY9mhnACdZrNBs5k1wAdOAsnVa7dFQ812BFYfeNDT9DoPs/IfjJyA58SJrSUI53xrwhUzHWSrMFJRqGiRXNkqBqk4sQTQjZ/rBdX3AhmfJDTRcXN0LqyodOMv2XDlRWTZWe+QEEnorK1xsVrhAcz1xw7q5uuOchFe4bxnZkpMqI2f8YYTorQSMwAM4RDuMcm23CXZM5k5Z1C40YfI2KteHC1+EgPOa1nneKD14olzeu30Ja1zMZ1zgShf/AThrd5crMWIRMW1ruXlZW4We7V75x61YVmX2pJOXdrQufobYhviqxv2hdsF6+YkJyOVk6OyIZKKjgDGKKU20eBSvCzbNVfstiWhS7KtORf0F189rb//wrf0+3/6Jf3RXz+lf376ReW3HmOrOudNc/LDOK6Jk4ZB2scN8O5bD+lD+a3Bn323fvUXflIf/eAjuvfWo6xnibobF7hNvfz6Of3jU8/rr774HX3/lbO6PJ9xE3TlalywxJ5tkP/E6Yv62ref1Xe+/5wuXLhS8UqjcIfLunJ5XWv52xzEyBThWDpvC6ycZWMLVuqYBMhmUJ+/RDXZlvErQhYaqNKCUQx7YG6ag/Ibqu99x336yXfepTtuWtWulRlujT0OIRLQYFPPMY/eMgAmfeTGHKiye0AwNxCExCBRGTkLRIsNpCqPPK2t5MkumR/RAhueb4Fh1T3aotjRyIbjNF9wFkIHjAJzeAg54Vf5JgcONgM+nSUndccfrDprKs6Q+O0mILYXZJtPYbbUE5a6GIJNFHCK246JetDLRGrbII53UdWAsTgILox0MBaPL3J1YugFxCn2CS++NcS8pbGkCtpCFvbkWChWHR9Pfuwbxzgu7CKvz3WtXzyvOV8QAJdTnQ6L+ILGgSSF10ABIycQCzodyOInEyCrZIlXUKRyyLzmekNYOtvRsOmqxnaWHottrvNRzQA1CUgk4zWDQhZnPhBhDottgia9OGBcHMeEwo3B8OxMrkGohGN0ScyNTFxpTGyzAnRQNeTCGUpvBMUGKTkDSuQQOasztFjgYNWjl7AYct5EaRnwDos8piU2WlDmC0NtqQUeNZRr6qTGK7Gh2LaTk7/1NXllSbtvvlW7Hn1Mw513iq/EpVyMJyIwx5KDVjVk352jO1uRlgduJ+xi7lMXLmjj9ROanz0n88WWxD1G2K46uaiOguhYVClFi76lACw6NVIrUSNitFEMGEI1VH3UK1dkEmdfU0KIGZUEziDJtt7YKhAYTnwqQKnQPgQvhGmQEStLRChyxSCgjlYUpOqITeWx2IOGIQQj5zgLQGqnhMCdwAgnWpxf7G2MOYHhfX0iGBzGC0Vz3uvNz/JQ8PKVihHrtbmP8sWvlEwkDK9jbc09SLznywNAHz2i5Qce0r53PaE9t9zOQ8EV5SUsciRK1cx8dOYvFd5nN26OQVmDZNkQK8YFLAhk4QNVJ2uMYEiFEJIISBU/OTd8RHMWjZwwVDqzo9BrDoCK7fkaOcjQoDI09IZETHlFHGUmtkkMtL0HqtwyP6pjMGZbMKXhaOPTnYN0/5qHOa3SB7jSOkS+KGMqYrO87B9iBzkA0csrIHExFFa5ev0F4xR8kmtCMCMUlnj0sOih5BJ1A2/rZi9HK+daflNwk/Mq77M6migki1AXNVlTawghGD1SCHHsxjc1wBRKzUyYpLBtvnEKaWzb5dQMJVdZkctcg4FCsDfr+Aqyt/mUHN1i9RCBKSWEaCiHMrxcowcoKmUc4iF1HzIlHqqypBGHa3vrMduR2pMxd+XChTSCdbcoUAMpe6HMl5hMBrVgCQhF3k7YyzVDqJxxCL5gBKLb8GCZC56es46DJdtFhY056n6xkCVLRZmmiBjR+udDDjtzoCYd5qYVvqy46+bj+sh7Htb7H71HN123qmWwmpNkdIIGfLNeNPqYImkgPAOkhnA8ASs/rr0WxpgNV66BKC0y5Nzr4FwcJXi+qD+0ukuPvfUO/cqTT9R/KPLIvdfz0G7QnIdjm5ut7omiDbZyTz53fk3f/N7L+tO//bp+/8/+UX//5Wf0vWdP6XNP/UBf+toP9MqJi+KlrVzPkv/WYwf0kZ+4Rx//wMN8JrhVj99/TD/x8I366E8+oE9++J1636N365bj+7RjSZV/zuuSqYg3eTZ1kc+Q+V9o89BG1N+oRbLSWiZiD9gVif0gIgyT8eiEAjbKXGxxIyKeYMaahCEi0Oq6tba5ofPrTRfmvCfgHrJj5y4d2L9Pu3bwPoFoPqDJ8w2ID4hjDSK3yeFKknFAG9T4PHfmwrpeeOW0Tpy5pDnfRg0cl9lgZZ0D9yujDyjhgrOYZIHiAyFViXBD6eGZoYm1JGaw7JGQY4Mpc4XEwvfs2qFbbzyqm48frHOxzXlf0yRLIlTVEFoIXDI/GUVryHMovFRk7PiiaUQjFt4iMafhsLIHayhF4G5lXSw3dhxTKliTbZ7FSGfOrenZF1+rf0J8cblVdwAAEABJREFUZT17TvDUySfSJGe4SBBIxMZlYBMssw+MYDPIYKINHjgePBTky6H8M+I5XwgTLjeyQLj0jmyk7URKEBXLdYEICW3yqRr0Ji2G0Ggi9ShtZ29EG7nLg/qLXzuMOe1UgHHUkWSPWJSRhpGPDIc4jWSboNEEa1B1cMnqDR4dppHnIJRvdJxi6kdTilwbRWGcsn2/4oxeCg4Rpxwx2YBSxfax6xrbpIU3LhxX+CB48eLFesJrW7aVEyA046APw6DZzNCwsNmRJYvGQEiVg5ZzQTEM+FzmwcrzL5/WD186qQs83ReYY5RqtAhbXAyiQNUbeZqMQ0jF2YGmiDXEQ7S8HiLb7rZsCHKL5uRvDPTIkhQbUHhRZKVZ/Ufy0HSQr2FuveGI8vflchNiK8AHif2wLYcDDjYQOlw0O7IEE5I8MJJvcPig6MMsshUMpF48OCs3AMl0YxsUv3UeaJ04e0n5D0byH7ZsYvfgyqOpua8PEwgK9kkelpa1Z8+euhjv2LlDV7Sss2tzneGmlP9gRpqrGYJLjXkhuEkTPXxgiDqR0gpznyZ6KBikoHB7QIQ4xpnr1ddO6/Nfe1Z/8Bf/rP/Cw8G/+cJ39NxLZ7TGN2ZNyRVqmZY4ZHIsDdaeXUu65YZVvfuRO/Sh9zykh+66Qav7dyjp55wAr5++rC9963n9yee+pm898woP9ObEZ95NbV5Z5+W0QU6wNoj7Mw8jz+u1E2d0efxnbTl/mJUYaQOH85fWdYYHptzPmGMJfCYNEB+eXNxS6nV4U45biaLl/IOxhYyxxQcRh5qnRYa6A7FSPMw67Zl2M93Nx/bpibfdofdyo7/t5iPazU2I003xE3mEQJfNmF7EIIFJ4wCvjjraZNmeZhaapuYSUhyUDuGgkI2VrrGVyBU/cKC4tjhyLBTCwbZsx/wvUhs9ujcjOWz4iE/7lutchxq5Q4Z3xJ3V2P2MzWIoso1oVRuP0agVhLHz2EZKnk6cPurerXuNIxq+pFbM5Ssw4Q8Ok+1OUTDFR8YOBSq2GCzcIbgc8xvoWnRLJzlzb+mRQj1FY08xd2XbaOZpvHnb4B4wv7KGNu/Xo9E5WQVqSaktx0KTUj4ocYIVDha/yOEhVqvworLHWRIs+UI2ira3rgcOlQWIXvXZTniHkUsxMzWKoZeBISaYJjseiIaApnMYf3vEJCEqfjJj8qEJEFUTdciyHbF4pCKGwCEydFsU8Kw1mJB7IEjNMQGtTNFCWHFDoiNUT6oIrYTx9RwZn6SacLY6bjVd65IWydVbzsfYJoqz27K8a6e0Z6+0tKI2LEFc/3IR2k7MaTMpqRrXr7Zz0PpsiWvsXDPeKA+XePN+koeC58+q9W9/5ODQ9L6m6s2QYkeemrKqygw2yZmqy22xjOhKLDV03pBCsOrI5IjYfSOFwBNXrIaAUGQY3bbskOBatJ4ufqER9pac+oVT5gtFR6W8pugI9MiJhWMMnhRF1JX9KcKl2/ALjk4w6SedM4T4xj22wTHg1fACR0qOwIlRjsHlNfGVvviUCoQPx01LM3lpSUOtNeu1cg612Uxz8E2OeeQ2kHZ1Vcv33a/lW26RVnJukMYQJhEfVjRitpUfhoKvHVKbA+I3+UQMpCwjRpwcowuNVJT1BrJdeq/CI4PjTihjIJLhF6VbRgk4kipDLC5J1WJsWzrJksJlk2ykBpf5USZRBCCl2SMepQiLIzTZCKGoiGFX0wiGNSyQZQQxwukcvdoi0ShNSr6cQPiKlv2ByfyEp8C45BxJYPDSExMHZ4hXz1xpCiupG8dcicv7HvG+MfeN/E3avMY5c5TcwJrSJrDSRLiGbMuuKMnaasipP1Qgetmv4ijEln0c4h+KilU9piT1whhrs1DptmUb6U36Nr/asyysFjX6w1oIfJqTZCQCpC9kEMmyQ6JlPzvZFgZ6501wqAWHY2Tqpmub3f3scJUnK6MSLZpt0bu+ELq6NbqLEwsffXMWxBgovGi0dYy6Rl0yP6pmRpsRmnIoVvSwhikkWmM/Q3WygMcOXD3uERzQks0gyVyHVnbOdG9+K+99D+n9j92tG8cHYh5PPPPEieokJcY1XrU56s3FqLKOdY8oqAZrqrMmTRYTQQHWTLPZAEmrB/bo7Q/fo08++T595KfeobtuO6JdO4mda6sRxyxa54HJ6ycv6kvfeFb//dNP6f/486/oS1/5vk6fvqQ1PqY8y+ehv/3yd/TVb77Ig7y1uiYvcf3dsWTddcshffQ99+rXPvaofuOTj+vXPvFufern3qn3PnaH3nLTAa3sGOpcqaVQ5kDcMtfvK3xB98LrZ/TCa6d0iS+DVLVYrupYM0Jqi4pJ3dA6w9YF4MhSqWacqBCrWqtRGjgOm/Omc+sbOsdzgMvsxbBjme8X92ovDwaXeDBYc3LfkojCl+KV+QcLbmiGAA0zmfcgl67MWcPZonP51UFmMWsM4YwP7qUndjuBu3TcBsgBitscJ2gYyeJnlIOhyjne42d2RB5AD7rh8H7dcfNRHT64W5RXS5DIzVIsiRQis8KVBh5mGYYl5z2YjU4HpCPQEapjxtuyLdGLpGJ2APU2iWCJKXDCOIHznCdbvMaePf/qaT378gnlWYLwHzCUK3K/hlEbSRq6bQ0YBxY4sK+zpYG1QsjDbNAM44CcPITUb7fmX52u83kieiNW29o1almChbpi1Y/RmLtBACjbek7u0AjVPKP85oz1JN/CmAiUbTkW5mA15wLB8eoeSyhZQsPVZo31xkVj63IfRygsAEQfYwKGQFJExG2UyfoB2gaOYtmQiWS8pmOky35Ta3fGRC+5tU1durTGxeciT3p53IQhoaHZMCgHfKgD78ppZBNZFCfk6pk0QgzI87zAsec33J596YRefvWMrlwhPz4tF4FsPnLcYZp4A48MA0MiVzChFTa+kBq6qjWuI1xt4ooDvaMIQNxnsIPk5Grh2wiRLOWleePEQRM183lFSx50NL8ifP1Rre7dJXOBYyJhTpgisBXjhcBRtxEzlWPHlYZuWzmBrCnMxFiiFxEm5hWtILterhd5Ib/82jm9euKcrqzPqZX4+OKXHt9wsQZVItFAkwtaWdmlAwcO8mBtL9ZBF7lAnzp/WecvXtJmPiSoyeE5LshiA4jGV0UDdWhswUdxwdpC6oKNV4jVNigpRR0iW/TzFy7r2z94VX/6mW/qP//x5/U//u6reurbL+skNeUbtfiZFKKFhWZs3K6dSzp0cI+OHt7HjWWH4jPDwPNNfeeFU/rLzz9d37Cdu7imtsm5xjdQjYuTOHbmPN9Yv0zGTTXWavFDAlddwCyin2fShUtX9NJrZ/TqqXPa4GbqGU/p4ueZDHfWBNnW1AgXp1ypyVPUFw6GtTrnIk79qBLL8WJUBZYgsRwdPrBXjz50l97/rrfqvtuv0/5dKxrc0zB2f/JFDjws6miKnmmN1HAokxFQeOl0gRpIgpyRmpDKho+Ii3tIBBdXb5YR4tRjUEjQCi35qsELPFK7ylZhKZOlk6vOu9Fh25yeoJH/OObMRuzCx9JVahSo6oArLfswyZMePlGcQ9GzQeSspOHBfgzl+Hfzv8K5O/74cazzDdmm+mo3r0mRmgOVTw2jV5e7gkzStrGp9VwPuDYEnzM0YUh8KHsFDyu0RYHwKT0DWK27akWpHPggxozE8c4oOYlEw8YoO6+KRoS08I0WO6+TiEVlbcK9TqImIVsWDYWOkN5zRSoqBwYCGfHvnlUGYmafijPWqg+85gyvJEyJbRRHhnfldNeRBdU+jHGxhKSahVFJxHSjA6zsFJM3b44HWHLUKsATAKSYYrdoAGVCJFnGKndhA2nUIoKSa5EDr4UPCXpVmSkkiRhzD+Cblfq7gE14cN1rA28fIYXwaaKNvCLJlQdIbXlJm0ywyevafNkzP3VaG2fPqpEz+2rwgQ9GnpOBnrrIpNQYKp34mEKxoVKFoCbbsra3aBDzL+LL3HoqGEveyo+fIQB6q3OR6IqogDaKAUOlRgiVUkO0UCkZEjfm3Z4/NUUPjWbm1GIN08tUV7VkDl0FdmVMsj1f1if2M3OFWFg6y+HI4B/fmoe9n1+5pDwUHLgnDkwxcH+b8wHN0JBjm1nMDRd5rvCZ2mxZOZcauPlgoJ35+4O7wLGXPwPHhdnUELM4R2hMkBwBwFNb4HKilugiDpM4y8KgxBid8tHKF+4iRrrKqtHBtZ9ZcFKxXEKsvh/4AGZOGwxjZNApQ8SSsSKzAnwQpKqPK2E3lM5AJ0N8RqbsiXFCr7iavVXO0jE5GjFZb6hwdFylbbFNPT1jJFUcI0qNVIdoiI5zT9H1nqZ7YCIFIx1PVXAm607qDd/JDi8TqRBHc+wQWmqOFFuoUoHjruxz/qfxDR42570VMD1eiUDc1jsqZa6QtrUc/9i3QfL4U9g1xqjGEIK9Se9Q/EJd6+OPjZkKy+bGPTwUeQysfMjFa0BJHCxuoYhFwVlHsH+Jyv9HOY01xGdysbdroKOa44Wm8JAW81exOXyqNuYseTGQpLvJdn9tLWyT4C7ED5rSIDJnTN0+jZO9jHFSLBFC8YcQg6a4hT+wAoSwl0ps47oS390rS7r/zuv10Z98K1+i36mjh/ZpaeB6hSOXwwptxNFFmBYA+XK+hQAXPdfJqnFE7MzSqY2yx+uZuT6KuYZhWXt279Gdt92sB++7nYeTB7Q8G3hZ9OzzFJD5SJN/fZS/i/e5r/xA+Y8Q/+jvvqKvffdFnT2/yWcxPme0Ja2tNX3jOy/r7//5O/rhy6c03+RTExfqTL9zZVa/HPH4Q7fqfW+/S+965C164M5jOra6W/nMOmfRdOZmxQQsEZd1v3LijL7y7ef1Az6L5y2esFEOS20K19gi53wJZa/CJ4qNj1KBWU0PKKyLNTZGUlfOLDuxl3kPcPbcJV3kYSSXVOU/59i/bw+fR3fxeYc96gUTOXWyJDGJbMuGZMmD1nljceL0BT336imdJidvKa46P40PjnJ+kK3x/oQumo3FCOh2BAg+sE82MqZixIpYg3fbVBMOrD5ZV/fu1O03H9Mt1x3SytJMbCa1cM3DVeTHDcxQaRpIjKZq8WmO15aKVDAbl32LnJxkLAtw+bNjPTWjsZQe44BGB1Ice1ymb3U+ZJvXeX7w+snzPBQ8qdfPXuDz7VxpNVcEauyxglm2EQwPM2sYlP2Y8YB0wOZhkAfskGS+Z9zkrcUazynWKZ3ci8SqxpKLUzo8xoYYkhY2Gxt6jW8yjPaFJWkWyjahp1E3Z5e25ewgzo2qYenZw/BrqF2jX6vW0gvMhBTXtlIWvH2IS+mZrKgX1QrcGhZ6fCaY3ILq5ACffJJzosqGrXPQ0akubOQhnPHH9/wW2traJS5EPDAh10BQaGYOfuQc/Drw6PDZwEkATpfzg0AXoqZmWwN+G5yFJ86c5wQ8oVP5g+OpD9t4lJRWkIaIlcLm4AHaVoCcLnawJpjSrPwgmb0aTdcAABAASURBVJVTMyqKFHv/5lI0YhiJAreMnF58cfaBNKhAeHoladq7c1k3Hz+km3jB79q1HIvkvgdD3QgIog+2hgEBLmZx5CwHaIYc2OgDgm0NQ88xG+DodseM7gF51AdjR2/UeubcZb3IQ8HT59e4cbAj+DCVemOi6AC2M0rEGmoalL+1cWD/fu3fv6qllZX6uwxnzl/R6QsXtc6DAJyVncob+HB2VEWtgUu2qo1MBYygPaJhyIkw61j4gHWZDZBlW2k5py9fWddLfGPxma88o9/7sy/ybdkX9dkvfZdz5YzWLnNBwTHutomTGDWzuOG7brhsjYYazDdfm/r+iyf19e8+p1NnznEB3FR981h3sLlyTjQ+AE1c5Nm/uk/Hjh3m27xljWl6PoyvnjirHzz3ml7hm7XNucBnFDDIHuDsEjUhKOttohkae9ZW+zfqkYOVXw0YiGd7ZXuLhoH1Wat7d+ttD96uD7z7QT183w06yM0eE0Ecd8Z0mzhmn+TiDLal9HCloQSICGV6TicJu+0wpTlDaBTiE99A2+kqLCfMdiPyVfbtOnnpzJeRHcniUz+cMvAMvhXdpT6y29iR8UXY1l35ejw5k6+ou2DtwjWj0YsSCNWxITczqEXHnp0unDUCqfxxWFxXg8SA79TLnzzRI4fbFj3igqLb7jqshdAqJvFQ5GspcyesMYSuTkxxyVHUd4y0cn4MGIIlJ4weICQ8xObNefhzRfmnw/mbggHNEP+tzLjh2rs7U8PLsqHWIRsZ0R55yao3S7xL0KKVHR/4IDgGRImh1kdupTmDAjNQQ/YHHySlxRwqvYQMIaz4MhJrOQLU18QeAUQGUow55uGaWuaAcCuYU4HyWSRAr6874lJCri0lMCyO1bSGYOXYyEWCyDDgXvY23aa2GGJHjrigWg8GeokYEHtdkRsDM4i4hiFrKggYiLmiQdjoykzhIEJRtSyUC07WoIsXpAvnlVjXPY8jFQVH2+CDNF08SdLw8a7dygMjLS3hJXm+rnbpovJPC+d8UZOanHfyIzU+JeRhYUjBorO40uEsTmmJYwGIht6k40sJGPBEThwSIYzojGVjqB7fUJS+V7hGEfnTQ8iOsfA+2JbdScoOJq5n6qOqRQ6VwhA5FG/UOjOurSn4G8nbIDKwlsoBn/ZO2TP2Lnrk7GPtXzDegyl1ckzzQE/U3vhSbM4XZoYDi09p4g2Chj350yJWjj1uahk4vrY1wOu9y4xjjt64f+eeKpk+ksaGGolqFTOlShGUNhph3Y4QGHvpJTNswSjCKtVAMpeg3gwDK6hk9HD13VUZGKlZtGIMtTa4ym7ZZlubGJXWGIoA6IXHBZjMHPcokyEgZAdIGjgyXqBkoVcCNNuyLQZItBiFalmqvS9Bkh1EJISm3t2FUdVwocv8iH3wCNqRQgVs5SC+xTf2mN3KZrAi1JhQk24M3mKNORaGOEKEKPeO/E1B8bBfCbZoNcBrih4W5+SIT1GZa2gN/9hLY9gm29jooKqwyCNtc2OOLS21hgD7vm6ZyJFgXdWCFDXOndBotS17JHlESUbnZCh9m1geuJeJNEy/Ze16QpLHsh3lzSlho8XGj06yEelsyjfxbm9vmjfhoR45jZylCY7apLJHj8Cc2T9g0jZsofjEmD3S2JowpneKWb1h6cL2cbQ3vP//jP35k2TXdecJfr/PIyJ3ILET+0JSBEkRbFKkuGkpLVOq6unqGetpaxubmV/GrP+fsbFuq+rSvlZLalVJpZIoiit2kiAgkBRIgiCx75lA7rFH+O3P99z3PDwTgEo37rnnnO9Z7rn3PX/P/XlEZlHmg8hYe5azhakXETYBoSAlWguV8/f4kTV97Gdu1X/7Sx/XZz52l647eYzbEtep+Be1Gis5YsXCAzpDCL1kBsQgmiaxAUMaObI9yAPkmYy8vrHLZ4Y39NIrb/J5ZE8DGN41pdJsbe/u8Tnugh558qf6T197XF/99tN68fXz4DjM1hgSIeVj2elzG/qHH76g7//4lcVvdNW+4DVwLV5bW9Hxo6s6cXhNKzPX8cn+YcatMb+VB4JNVv65pMd/8KK+/Y8v6PTb68pv/Q+zGa7MR13CR7z2bHT1Zlt2qEkWrQbxQsIVTGPDJxIVlNv0PigevZ65Gh+i8p9cXNjYYa37mvE+4cSRI7r6xHEd4ssls1cc/qQZKXNZdmjQMAxyyH2Wi5v79dkxv7SxzfVmmMUeX0gQfoJsa+K2EYfSh8iI8lCYFxyfwRJzybgiD2Z+W4Zb0oA8UD9Mh3kgnT8fvue2m1jLUaysGgO9y4weCcZxkcyPygHJUmSilGZbfYVoyIoBXmiOzxCcNIang6kiJMUPfxeGj6BsavTiGEmY1/OljS299uYZnT57sY6Hx7URoqSOZ4SEirwh2zBoZg3sjyEE+qDIhWGb835je2db29vb3ArIZI0NORK1pIZoE5FYcfMITPa4hwKHlw9CuMy4IEDWxooR4h3q4ihp2leiMNARbIMbpUfaRteCDmIPMOFTpIM2HIhSJurppnBd3tiAy4F3au8RebljCllCpphGBQdwW4gljXNfEbrwmUJ3dna0vrnJA6I9Liyqg5wDPNFsGDSbDVxgZtgsEWh3nrVHjCZa5H5s5vhKyZ0HP6/xbcfGxrY4XwjBu8F4I5sJ0chIcI19R0UiXDA3RLBxLXWyNHwTFAzZdq5TgCiMi84ZVv4LQMJTqhHJqQEauYOTq6Uu7+vaa47orttu0PU8lFmxaOSHu/yIi8qrxqa+wgblxQEshCC1FcHsQRKRA2Qk+GCDIMMZZXxmw4rsQbY18AJj5AHZXKfObOp1Hgqub+yTM6goINSU2cUoYuRB/Y1/5yt8MDt27LhOnrxGR48eL9s639qcW9/SxuaOWg5I7WNTElYuPkiIh2kNwkHC3iBZsstDiEqbcIFLoJwrDR7ScsMkfJImlJwx5xuwizzwfOqnp/TFh57SX3zpcf39w0/ph8++rnPnN/nWocWN0L4npODB2bzTIPAkllZWhnp4dnf+1PuGq7UGvM+Fab7LGjme8/09HqbuM+2+9na2OJelO26+UXfdcUvdWAf8Zwyr7NfG5p6ee+m0nn3xTZ3hxty0wkRDzdXUdFmrxbif12WY135J5ie+6BWDTB0YZVuSZXdCkJnb5DpyaFUfvuc2/cpnf1af5JvA63lzM7MrQ8Wot4M6kKZj6G4bWSmEZkooKDUEDYuKTLQichqrC6LFAUYvG3y5t3JcRki/wJJxtLGeWKLVeYIwcTuZJZu1NbzwtQ9kjS3+mEqzXHwxjOpkDx55hKOSGEZ+Ro79KDBP9HdQgkOXGZayJS50mf2dSmq2LdvvNC4htuXoS3OmwlDgd6Ul40KsJH2pl8WM+JWWBYzzlCNHrX7TIw9vdnepa/QaWUoMESKM4/moallv4oPHPVQOJI88wNn8gqJzlEuu4Ax5ibAXEWOIvWoORkDyJ/eYRoGD5bQX9uRObNXHiRwoujBG5jagamOCYNHLvxSqR7FLiSllFC0UhISXRwR0lX8hlAtIL4hciFVWrCGJVQF2OUIkgzqmHh8NFUUhvOAC5drDmIK6OfWqtzgxX1cSpXjGVYqUgrDTwahBYyMuexiXHkXOeDABlyJgBPT5hYtq585IOScCJbySkSAyPsK7U5NnM61efVIz7jdaWdXAh4E8ADTXvoFPOiXj75ATRQwH0uTMv2M7SCpqnduSXYM8zCTI3GNUFB1vhyyB2cZ/KJJ10ErOAA3A+MY/lHz2IBtbEXYhF7E7EUc5lssIm82+Ui/L6CZ0LeV/p5y6icFvulfzBkvZu/ekcd12YgfJThcjxOTsHxmRMaFaKlm0yMJfHBu+TZO4x804Ntlz7e9S3iAdv0orN96o1ZMncR04d3lRsqCB11PuP/m9m5BtebZSWeeXzmv/wlkN821igNKNHaIcchTABkpWtcIwd4XRWPL6DCGWL3CJdWpFYj3Bwi47Z0kULLZyy6RRLNScz5LwEa2bMKjTCKtFCCT8u5Nsy8Sk24PMT2SBS5agEvXONtVTdpSGb/dqrA2KAqOjRyFf9UICVEQdm9KknovjgctYIvu4VK/SMLKGSFZ+kCZnxIM3KI6mytmlGgWcDPPEYAwLCVnizEIxXLT4KThUxyMA9v3tHeWhYOPB/7g4vHuPy1geQGl9DRMIRAps0sE8rFHJFI6DUZiTEZ+Mnaa4aHiFEbSQur4Ym2wShSZskknUwEKwf7Jb+bnCJYGhwM4ATTriQQ8YOkD+KWlK1X0sux+Prmd8r1wdJyJOB3tCvEFC8QjVYWD9wHVcVEYsIxa8qMUQCVvYMuGbI8VEI7rkM4o5X+wxB1he96NGzCiBo1QdpIy4IHv0qYKBUVsw+NXHD+uTH71D//qX7tN/c+/tuur4IdnjXiUnyTK/8G2NARsj85Bn0VkBvphAYg0bMkBjL6Nlk1uWcq33jM9Te/r+j17UNx7+nn763Jvazv0Oe+YMJXoP7LVT5/WdJ5/RY99/Vqf5XDfXTB64pnK9VT578fqZ82XNPvzl18/oBz95WafPbpYpM7b4tKY599YSics+Jn/sKWdlZabZbKhD8db5DX3rqef15W8/o6eefU1bO/saPFCZJZtuSRZi+WeI3MY9buotD/uyjoUeGMdgsGjsJVHUFix5AIol1e7uvi7xufPS1i7PGvhUxX3kxPFjHKcTWl1blaylFmWQkjjiyPthG7Sz3/hMfFGvs5eX8m/Cc3m0BtyzA6JVUKZVI9a2XKhl3uAUBmJbggZIiCiyLUvJVrzWEgwCXvSmpuz1tVcd1d08J7iJz518DJV4ryN82QYlNn59zzKGxPOKpqq0CX8hq1r8bSND2Gw4WvWIYEyL6ooxUuYxWvIlPgnjxuSgaG2fgY5jY9/Eyra253r97fN649Q5nv3sqK775DKUHu5Ek4hOvaCWpnIGFm6z34NlWzP4MBs0DHmXIG1tbWtza4u3F3uZWJZkG9JSIzNdspZbQUvAsr4sL7mM4uV5Ak7+2Zu+b0HfnRId/5wb7+4ByhrYRtaEnJ4g+ADVMkY9aie8c1Bg6g6WDUlsKtOVAb5UXUHSgX0CRCOWUSTRooFV0fAJywXBKIH64qc5OB0RU1NsihN+QIySbR6UzPsBzJ+NcZHJQV3QbKZhBnGgZ6FZDnonDUPF2y7OkK7e+gytWZd48PTKG2f0xltnld9IHOJfTk0uztAgFEzqIIoub7ZFL9CuVUpOd5jscANAohVjCA7Llk/7lBeLAALjGVGUCrXKw67pyKFB+bcE33/7Tbrq6CENOOdCGhJyaMgeQI0kTCPbRcFDnlkVKMs2W8beeZCIsQc5PCQhWwOTDO4+M1szz2R+Llza6f+w6oX1Ol5WlcxIx6/hg8Ro2Z0QlPyHDh3W1VdfreMnrtZsdZVvBaTz69scl61+IbBJRobWSU0JLSz71HKBA8wNIToG7OP+y7K7bCMPEByfraNZAAAQAElEQVSQCClc7kxjK3PkxXxMSN/Z3tWrb5znG7Rn9R+//Lj+6svf0be++6xePXVWG9hwkW0NRdIwSJY6gR3nG7NPfOg2/d9+9dP6179wnz70/pt19MjAY809HizuKb81aCdiXysE33rjSX38ox/U+2+7XodWZ0obhtil1zhf//FHL+inL73Otx07MjdYu9vszuOf80RUwFIYwZuyPbLN6xmZjsgYA8yS+RGqbZROHgYNHqhjRR+8+3361c//rD5939163/XHtbbKQnXQbJOhk5CTK5M6LuSNHBYSID2WTjnJI01gODTBWUdLzgQ2DPBWINngkzy5xKPPT1LskQubXmgoBWcol6bEAqMJuUu2S678xDZNreOlVT0l1WAbzrk3OvdjESUkdato0Zes1BJEFY/5PTsZln0iE5vXQNWJnA9utuWlHGUrvWYp6d0GwkZ4isafnNnD0TCyCYePyIKVPzi8UUUyhbr9QBI2ja1QJreRiGNkyuxjq4flO3w5tL/DQ8EY4lNxjdMKQu5jFxYyGbJu0kkVE4sOWnKhjQxJihyvxOXF0t/ogle8lhpeOSeSnHPATq2jGZmplWSVByGQaMkPE5AKI942slmLaOQVchHq2IOknjjFo2DmL16ARZpSazAjuRmlUY7dNirE6zqG1FfhkjCRfq5qKFN6d0ALHltRGfqA3h3GbN25bA1bnelgxsnOiAnOyKlLzCijCBcYWDbR6g1um+uR2IY5DwTPae/Vl9U2LsVdypj1QlmTaITIZhwg1rty8nqt3Xab5lddpTl4iFuZVrbX5UuXxKcn8emg00X0SxeR4euhdWl9A5/QJvN2Eudl29qU8ueJkPjCR3zhI85V8cCyqGTehEaPnL+R4kFF4xvrtrmlNsXxhrXn2pF248+bZj6AcaNgzdkP1jGtq3j0TiyHtQoypEULXgrhjS+gvLUjZ57MHx7a3FbVwZvlhi5s4gvZlnXs7UpF1LM30YjFnn/2gnWI2OxF9rBtbKit89D24gW1/HuN+fNsSOg6f54bfeis5ufOav/8Oc3x0da6vLmugXln1LnPB4a9w4c0u/lmrd15l2ZXX8PZ0NgHVmPJmmsAyV0oD23tgBAfWttbb2rvrdMy9Q05iVv8RUMgBoHzvMY+AJuMKmJ0yLI7cTIG0EEjAMWOHSEdOSyJG+9N4pHzfsIWnPPTKCEYc2TsZFv1A0+Zec0kD6A0YuHmXF4m0VqzFB9NresFIaYuFZ/s8EqOpY0CDpNLkJIrQTT8S5bssrAtDRk9xUrIhtQbPvayPsKd9YjFvIANkikmHEJkrN5Gv3xAzJ4oflBc7IwV3GEdpMjJEss+5+98e5OHFZy3AUI5L3oVREw9uSLD44OY+Vx+ASA6MH0h1D4wiJLKsw+ixYcMqR/RJi9U6ykMMBzP9+qXmaOERmei1ZIvBFZ6cSrGj9nQlLKEi7IzmTuEovLHr2qH00uMLdRjIhGJkZWgEIU8OdYcNWBa9HhC5cqQmYp1R6v/BHJzj0rOktBrYuNVQB9iNyI8IUXJa7IED0estcUHG2oClM8I5aKMQPTuh0AvGU4IHlZNH72IvZw4eeschBckszHKaRapZNEGEhgkFNC2brjmuD573z36v3zhI/ro+9/HF/5rsq2DlnkMJlm00RY5VFMWhpaeawCeDk04ssBlUDijBM997iwP4L7z/Z/qgW/9SPl3AfcrIWYxL/Lq6go1HdZRPpfNclNUKp9hTRZLhnLNZZ8bD/vO85nvpVdP6Qx8jyeApCCgcYvc1iunzigPGC9u7vK5EFihzAPhu8n977nXzukbjz+jv/76d/XoP/xE5y9saT4w32Cm6iQTGCoBOZyJyMKh4uhSU5kRYyoPMEGUqbIFHGMIAotzJ3OdFrRPTRtbe8pvqW3l/ozXkcNHdNVVV+vYsas044sqUpBpkNnPIu4+hiTzA84odFLp4saWXnnjbR6YXtAOb6dm1JO5yyWyaNaoEsvnLLPuAdtsGFSf0WNHl6PPwrr/4C6beFu2EaQe45JtOBMeXlvR7e+7VnfefK2OHFlTnedZetnZxchKwx8sakioQUseFXvyN3NZtiVBcDucYwwTrcch0Pu+IWDL/P24RAHDkatEF6g3Pcfi7bPrevX1t3Xu4gbX7H0lvQhhBmlS4JbR6ZGh7MEwGzQL1T6aWtENgZm92+f9wRbvVXZ5b8D0CqZFAyFlqRMHKj1DFjNS1sKGUgEOI1YuDM3sVQgrTCFpSlirkNDtjmVcEJiNtkTMoDRQgtEyHwBStkw1H3pCcFD2NL5mjgEcIDBS90Do3Z0xHkgoYw82UYcSHqRrIr3e2SguPqEY2QpYStXoP1moKWIIM10gECM5qmi0MmPMhu/ypnidN+F5qtt4pQ0cUNuyocgDB3qYaTYMhQ3IgwdeliZT78nTpXHENBA/J9+Zc+tcHM/o7fPrec+NA8bUgpSejQ2ltsBYNTDQVUSe+IUoGSwoUpzRWFlCYy4yuB2fqPjBen01C+dXq6jsYcMmfIszWFbvc13Dt0533X6DbrrxpFZnvC1mLaaw2ZB9GPALxd8agmlsBTGQyHZGmbgiW4IGmR8mFA1d0ADR5UEaBmuQ+ZF2duc6fe6SXjl9VvlfghNVxDr7ilStsJIsGZK0srKi48eP6+TVJ7lYHeXGMegiH1Yubmxrm29tmmZ4DRD+YwxK9eSLEDj717hBZT6mZcu7tWw4GWFE0CSyCaj2OnhRBo5U5YIrjWR1vEpm4MZx/uKmfvTMa/ryg0/pL//+O/r6o0/rp8+f4jPkVuVLXrM/tmsOG07oKtjN1x3T5z55p/77X/m4/rtfvk+fvO9OHT+xhnWXix7EhQpBN1x7VJ/7xL36zH3v1/XXHMGuekCaEt8+e0lPPv2KnvjRK3rtzQvsmfo8qTn1qresI1JiFNuCgkK5KsMKnnh3VhKSSpLp/Uxc4VDcc8cN+pXP36cv/PzP6PZbrtFawDFmZOyBlDBNjfUL6vkAcey1IXRVzAKhTzWBJ1FiYotax4E8pWeYKMaRAolMfb19JOtiiUprxsORikiJXiIDa8XeQBpa+sQjFxVQQ1cRky3nXoDI4bXGLCBKCD96JOqJd7RQQRR7uZz4JWR0glXB0yxdb8GYK/4hUOYgZYRQ7OGQbdmOBEkHkv6JFq9uTuiBFgytQHjUELXk+EVcUJkzQPSauA8Ll4Uwxsct+5D0eX3v86Bif31TezyEt92jWfAoMSXKXOJSyPqR00cC6OnJTUfuhshIEvl0WWvibCgkPhFKHxUHiNwQWmkRIMkeZIPFpoMWqNeBDbiP6hA6C+gKjhY/LpDBsl22pnAoaAOiBhialA89SQYkLPRuacKfDqiITTExgsU3ZDumXgImXND7eTqqgUgfrPuiLPyD2OwQznQJWbTItT2W6DVwqRYV0GMN69xO/IGMBb+xU2TiQ+I6jCf50C5c1N5Pn9U+DwaDAxJGDk6CXDPGaIncDGoUM/AF1KEP3CPfdrPa0SNq+DYeXu0/+4x2vvNNbX3zAW0/8oB2HrpfOw/fr114aOehEUPfgbZDDz9QvtuPPKgdaOvRB4l/SNvfgh57mHyPaPvxRzs98U1tk3/7sUe189gj2vnmQ9rBb4eYzLdN/q0H79fmQ9/Q1kP3d3rgfm0j7z7wVe1951HW+YrqQSFLVGMISbW8WqLYkyKxDyopSHy5BUk7W9r96U+18ejDylzbmevBb2j7G1/XNnNsPfAVbX3jq9p64Ovawhb7Nnuw9fA3tMVat9iXqvXRrJvaHgke39DXiPmqth/8irbv/7K2v/73nb72JW1/5e+09TXoqxDydjDk7a9ii/z1L2nr/i9p8/4vav0hYr//pPbPnpVmM82vOanZ3ffo8D13izcKmpoR7IwslYeHuVYA9c6Dx52Xntfum6fUeA9pW/RsA4Qs45dzOZR49jInNFR54lw+2OKJ2TYI/sh00NgmCZvFg4HRHhjKecqEZMVGNC4EZTSakMsJIb0VlvlDictrOp7mmiK5/JvSkMMqcwk1UCI+EY035Mgj1EUiqHGUY7ZrFAFKi3U8rUYI+whkPVVbYqqQpogSPumQxpbzrW7pjfl53cVk/BJfD1Xwa7yWMQszy40EmE5ShwPR1a8ZAcgFa8kjKk1dcWzBU12UyACxh/CJpfEwe58PgnMeNpOCDIxJjOtBFAoxWMrujEALjhxbKFgo8kQ2SC2mI5m3S33E3AVGe8mKDPTufaw/xlzTjFBlgCNWLxzddiourC9jeY4OXzkawI5fKIqEqrTO4xFtpEweGtWwUmvI3gfplOM/Zu0GUlVO9ohye4m4jqFI9BhiAcQdgL4QkNNJUhA+UTsFgZiUsaCJS5FCEi9SSNVIw0z9PLKNl8G7XqmjgvTig4QKWAyt6kWNL/Iw5lngmaHC5rLnupEv03/hk+/Xr33mQ7r79uu0tjaoasJPyaErZlvCVLm7XRoNQkds0eHCB4hsKNN1Q5Fn2msreuXUuh558hk9/v0Xdebcdiz4NuXz8Az/O3h49NlPfUQf/5k7dPzITG1vzscS7Byz+LS8ZvmssssXQbvcT3Z4gDbf28dH5GiZWvmc9OQPntdXv/mUHvzu8/r+c6f1whtn9eqbZ/m8fVZPPXdK33jief3ZV76vP/ni4/r6t57R6dMbXANmSg0IKiJbo8IQIp2ziT1uSLmGxMfoqMKttpGVAjdoLpLAI0OlCTeiE8M6Yi8CYhN4BrDPA80tvtPa5TNok3mecOzoMR4MntThw0c1zFbBBtku0jAoZFMXZKNLsq3NnX299tZ51nyuHhDupxxJFq1JxteyqpWOTEcEQsAuaBgsmyox2JaHQYwAA36D8vkeQLbRpYyuEReJW+ig668+pntuu57Pk8dBKKTWj5hFFyM5GKMq1Ill0KCkrd1DKLukWHBnb6VSFP9OiAuhxRhnaOFfDrgANHIqRB1tziwtuDgO4nnCDufqWb3Fw8FtnjPEnvNPGpOpN0JkDyiDzPEaQracfYOG7JdjtmxrgJJniy9ht3Z3OGfnfR1KI5uXeWSoMDidcGnUw0JKiwCRIVpfCGtEWOSvWIIbJBR6910IXV0eGzlCCww9sUULECF4CDE2y0ghaWiIU08yo4RgY1/2GKEUtewUvZKO9n+CleuSPdl7qkgYuEgzXtYbuVszp0KIbWsx1xBBydlQt/nGeJ1v4bf5VkGyhjrAOfidos9mvDBCw6wOuG3ZnUghFE0NGB9B1g45Xzt1Ti+/+TYXgu1ymTaP0kq38hMxmSA61QaADEnJWaQ0TuywAMVV9oSFSpFgxHoQI9RH0Sqs1AwA7BAOKmLIC2ONtd58I0/+b7lRVx07otlgObkgDdLAHs2GQbZlSbY1zNgj/CQQ9PjJg2azFQ3ZN/yDucyWPeDqIsemNHSZH2k2DLKti5vbepVvhN48c047vOmS8auFdp5j2FUM5GzlYKWeI4cP6+qrr9KxSj4pdwAAEABJREFU4yfQV7TF1yn5U936s2H8GvlDQi5ynzOywWxLcNGcc4zJxrOp0AYufMJhUtwllSzLdj+UOERUWuWQsMg2FLkVx6Ts/yY3wZffOK+H+WbrP33pMf31157QE//4fP0nK3tc+QcJf2KzR+y5jSxpBfmGq4/qk/ferN/4hXv1//iXn9Gvf+Fndcft1+jQatNMu7qWi/enPn6vfu0LH9O9d12jtZmV1zAV8OBxp/6zk0ee+Il+9NxrWt/ekzzjRthUCzFjiuScMTIgvVELLB0wMBnVCX/wkrN/kXEwVtsSxKjVFevOW6/Xr37uZ/VLP/9R3X3bdTpyeMDcVBlwGvBFoQcTNkiuH8pBsYQWq23ZJrSJUdVKqOEAwzB5NOSp+zKPCYVbqvNAUwOYxCoiSlPQUDSjGSEEq57SQg3NXrZQcjCIsIxFbVkByX7CqjfGkJ08sYQD0oOrYkcMgK7MUse8K+iS7U4am+EQfTz+UmTR8iYpcoiTJ+kk4jW1yCH0TBFC7D1Boa4tjSaFF7p9IAdcaFfgsb2DasIaFqauLbIUnj0ogaHxJnRvZ1v729vKbzoJVzPYxirZLuqLVWeV1ChSxlAg2+hQuEWzECEjq3iX4q1qsWNQcDOG6pQ6cFF86uVHROyGi6FliLECAko2BrpoDQKQ0Me7R8Q6rkBatFLw6AHAJcDTu5zfOK59Q4175D5VNPzAGaWAogG3EGKdK5GnRSxh8U+uLCEpQtnk8bIRT9SOWi6ZSjvOaIPRERUxuUJ5Y28bzMRI/TpiAUgaOXYVBWklKm1g2FrX3k+e1c6T39X8rVMiQsK3aakB2gxcjwXTkaM6ctfdWvvQB7V77TViUu29/qYuPfywLv3pf9DGH/y+1v/oD3UJuvhHf6yLf/hH0B/o4h/8ni7+/u/o4u/+ti7+zm/rEvzS7/6WLv0eMvilP/gdrY906Q9+t8t/+Lva+MPf1sYfwf8o/LdUOn4bf4BO7Mbv/ZbWf+83tf47/07rv/XvtPGboX+rjX//v2rr3/8v2vz3/3+d/7f/P53/kz/U1lNPKf+DKicHr4N9DllWCpn1ssYwJAk560JQNja4WX9+o3Lj8cd08Y//d138zf9NF5njwm/+W53/7f9N5+EXmP/Cb/87FVHPhd/797pAbRep8+Lv/5Yu/f5v6uIf/GbnkWP7/d8G63SJNa2zF+usbx35ErZLv/+7uvh7v8M+/a4uZQ//8Pf7fv4x/I9+X5f+5I906T/8Mfv9x7rwB3+ks+z7mf/yX7Tz459qxuteN1yvtQ9+QKu33i7zfqXW5qyIpdFZvTSP0DBZ5v68/dOntf5D9urt07whnue0Va6+A1JOG+OunPhdUJ2rJWOA0xF6z3ka14ZaLw2MkVGrl72kzFACxwWnLh6M1Jx4O7aQVKLSrPyISggOoNiC2YyW6EIswSSKrmpUjy4FCYk0lm0EKaPNSI9iO2w0aGxgvL/qSl+dUdw9KclopM3YxdESLOsmZspLLcbaKQGdGtjyXmWpsTQGQoQZYi0Y4qepxQG5syuycgHisyQRODA/Y/WIjkRQuEneeL+/zwfBfR4S1+kS+7sRMT3hFUZ3PeaSokMmtyDb2QxCFx7oYJrasjxh8MTBFA7V2mtDAMNDiFNfyk5+tCU7mho5yjfTQXSFCmOIe0iXoV2LX0i0KU1yol7e4zRSz0UpeMQ3R7CntmzODWMoyoCsiUdWabhpuU05C4s7iQuLTEQxsOLl1Ic+gtJLhh/kRiG2NefyiSQIWUvNrAOaEKZQ1mM8JwyP0mwDNYU1pN6DqTCVOFoiQzm2K7NBt958nX75Mx/h/fSHdMv7rtXa6gru/cpk44hGlt4nVWPDbgckd4Milj/2wkc+vp6NjaPAiC/3gPx57o+eP6X7H/2Bvv/j13Rpcz8BI0knjx/Sz334Vv36Zz+qe+9+H+/1Z+xBVk08n0dIxEObPWhXx44e0q03Xaerjh/RYFLQGw4rq6s8GNzWA0/8WH/4N4/qd/76cf2HL31ff85DwD/7ynf1J3/7uP7kr7+l//R3j+mb//Cc3j67pfyGoKi/p+ljZiXl2LMKRHwyB9JBb5L5EbYe02SlNQaIfYoemuzh5sYRioyj8n5ka3dfFza2+Ty6j26trq3pxFXHddXVJ3Xo0GGZfW187tJsxpqHIoHZPXs+g9iuX9h46/y6Xnz9tN4+c4H9muOry9oggxHH5tmRB80G0EE0ayjZsi8nAGHUMBvkMdY2MEQMAh3ZUtTjJ47wGe5G3c4D3yOH1pQDOuAvS9OLoY26bWDyMpaNvWsiJBzBtmJCJE1GVQOF97Hi4gQy9fJkoHcoeSIlJHKIjIakQVtbe3rj9Hm9dvqcNrZ2Ci0XjlnCLiMMtmWPxKIHaDawjpGy3pDRWQrPf3a1zeeJ/NYgq7sindEnkiKJ1hAO6gdY6pgWfoHjl9d7eOkImTdyKP7h70a4vgPOPZ8b8TvwAt4tAEPmh2nIsEzxDx1gS+WwibEtk+1aHKxzAm1L0GV+rBBUkuuAiZYiuE+X3ka8BUcW8VIirIhFGOMfudtUzYz5FdLtrW1t1p8O5wGIZZZnDupgXjyeaeCBlovQZ9grkZVWtXSBMRPB6JkPpvya8CtvnNPrb17QDhcCm3UQmrgsgOXVMWjM2nI2EJQbRGsI6fGFH7wp6aeW8Td45UFW0TgmeIxnth4gWuFkD0etPvqllqIUzjfix4+u6Y5brtfNN16jwytcsImhdHUa4Jl9YG9CM1JFhy11y8KTEYlAugZ3RGkBILvbh+w5ZFuCjLy733iKv6EX2cMzF7e03wYuokOVKhqrqZGhMMIIJR7g0MqqThznQnviKm6Ih+qXH/Kn3Bc3tpS8jUdkpp4KVI+pMXtS60VDRpRI3Dg+Njs6YZoaQIndP2ILxNCPTyH9OICRApnKkXPw4xOxvIiLLg316+Cn+ZbtyR+9qv/yje/qL/7ucd3/zR/r+Zfe1sbGbtw1I1kuQpKloozW0SNr+tDt1+s3PvtB/b//r5/V//AvP61P3neH7rnjOv3cx+7Wv/ylj+vjPDg8fnSVqMZs0i5vZJ976S099NiP9dj3n9fpty+x16rW5nOl1qLasIP6M3NB8WQhqb9TQhrX7vhGlsx+N/YRrVLN257MBfiW666uNzC/9vmf1Yfvvr6+PRxIyvKUZryKA9iOWPFkhjdpxESzux1RwVuLHU9Y5hWtMHh5xo5tOQzTQY8BsvHGj7J6GuS6iAKriIGeQEzl1mU0cMaosl22TBsgeFtgpY12akYqJM4RxoDWxoRgecmGcGWvVaSyW/VjCUG2IVE7eROH2CuRLFoL3inrmnJmr3DXRGy4RK5J75yReE0tcgg9uS8jXCs3NmmyqNplcyWeeWzLplIIofzMOBFi7/gnPvXhzTrpI9bx7lY5qKEwctpkgtr+vuZ8OdR4czBHBq2A1Ip7rT9A5MzRZTTmkDJjKBKRhfX5KzCQ0CE7CnHhxIXZYMjd1xzDfhwUTDTcGWvammXMHywxjoBPG/1z/MoZY2xDhhYnlUflEG2cN2a03vEre+bgPCobGL1nQxgqjvUgdzv1Jho9LHuW+ZOi6xh6ryCbqOiQHbnHo8a91l/x0TBnPTle3c44JWY1mGVT8QhbrjkqFNzRUTBL6AyyxoZOL30ApEslWPZc5oFR29vW3ksvaOOBb2j7mw+rnX1L4t4kHh4lZ+qSmF9izNSsBfvKzTfryL0fVrvxRtmDhvPntP/DH2vnkW9q+4GHtfnQQ1p/8CFdevBBXXzoQTgy2CVo/eGHtPHoQ9p8+EFtYduGdpB3wkfaffAB7UC7D3xduw/cr537vw59QzvUGdp+8H5tP/SAtvPbd8RskbdTz7mBvv7IA1p/5CFtUNN6auLB5/7pUxJfPIlj39fWZIXG9bFhttWPMRj7lGOVY2Sx/v0d+bVXtffNb2nja1/T+kP3a506LxY9qPXM+9DD2qCmDda+8cAD2iy6X5v3d9q6/wGFtsG38en0AOt5iP14hH15hJof1cY3v631bz2mS6HHvqOL335MF5E7fVsXH0V/NPxbuvQI/qxz65FvaQds/4nvaf76q9IK/abbtHrPPRquPslaWUQWMhihsSCOJ+dbm80kjmtbv6S9H31XG/d/Q1tPfl+z9fNawW6884GvEqBk79gm4lEAbXYx6fBjO8G7Un5gWNnGJtu1t9lP0haGWWaIr7AjdlagFBaK3UYi0HWA+jTJlfwaGx4VgxsOgAiJRaI0rOglhxdJds/Q1Fu0KcYmpsPlV+IBVOryYOVnmpqM9KSoqTjvKELiTW/0khFMgswXstHAInN0xCaxZ0jB8EtvrT+oVXxxt6mYeZpQcMiIe0JrCiA6PozVY0RoEBMoYS0YgY5SpDIxolnzvV3t8Vmi8eVSJY5hpIRGdIaJRtA+QLP8yTxxVqa4ZP7IwRMR6v6RXD6TLTxkO0wL4zin0pbknpvl4G8b98sp+xCqdS3FJc0yTSZSLMNdzjnpiK78kcq/hmgTmWPiSREHV1QGawrqjFk4canbyCGC4kaJDX/E0R4fNN5pitOKHYzZutzPgIUxEI3G2LvdsWjBizIAMAWJEOipGnZZ73MfQAv/StlqTd2KjBC7XUbqk+wuF2uqNuW0XHNPemJD+5z7h1YH3cMX7b/x+Y/qlz/1M7rh+hPcsqzKQxaHGMzeNSHANRmxJU8LH7EwO36AgsOmMX4CY1qF8jnt3MUdfecHL+rLD/2jfvLcae3tNc2GIV71ueXG647pU/fdrV/+9Id0V34J4Ai7x2fPvb09Pp/taW++q+PHVvXRD9yhT37sg7rx2mNM0WcSdRw5fEjHjh2rz4cP8pnlP3/tCf0ZDwD/7G+/rT+H/vIrj+trjz7F3K9oiwdwTVTb2C7ubY1ri5ba8v51GN905omevRBycXLkPHPxnEsIdDJXVzklCkLOfsBGW7BB+UXiza195fPo1g45PNPhw8d04sTVOsqaBj672gNvRQYCBqYbZHUSUvLNOV7zucmxp5ffPKtX889M8d41tloP9YuGm1y5OmAZFGI9HI6u4WRbQ977BGE9qEhtcX4SIdtFFAQu5CyL4ybr8OqKbrnxpD5w+406edUhSXuaz+eqF11TQvAinrFqxINpR4PRereNb6cgsWQ9E2V/K57g7kXyOC7TCNV9D+eooXJBmM8Z6Ls8kzl15qJeYf8uru8kNevieGCjjHKfhsxv9xnFGmxrgOozuCTbI03HTZzze9riM8UuXxaRUmmUA3PNhSCkomxEvnCfDMZ4JQGNPdla1Vo+Pelo6yx5uyTydxI1NmUmhvfouCh+WrTMgDIyJBKQhTmzJ9HDhwjvIJyC4Q7rIwIHOGPoAIsWKqSqYJ4Aoehjrqih8kOYOOIVvVcce8LV1e4TeQGWUnh88wR3c2dLW7tb1Nl4UQzyjIM6QOHQbBg0GwatDDPsM9mWB0v0BSnNpXKkxHkuAakAABAASURBVPmqXSZ4m6f4L715Rmfge/viJBr6QrH1g4agxg/xhuiFIDd3DyApMobaFmQApaUO4Iq3CaJLVkSlxdivXpLpTA+jxIYKocQMk41R0mxm3XjdVbr71ht1/TUntLJiJZ/ZgwEya4+OqOgTSWO9SYODTVx8Q5E90+BB5W842AzbACES7W6fWbMZF8JhpvXtuV5+6wJP8i/Ur0oLzGaeJlojpsH7lqKwD9Gb8k3ZkSNHdPVVV+v40eOyV3SJbwXO8mBxY2cfvwEslBrDJSSNmWSb1ya5LGQBt84RFYyaS4wcAWpQbGFMUGyhl1AeHS8HjjsHdEL7japrjSvpPp7cv7TJhev5V8/rq99+Rn/6xSf0l199So8/9ZrOnt3QPg9NKUGUK42CbdnWobVBN1xzWJ/+yM36H3/tE/r//t+/oP/Xv/m0/rtfu08///FbOcZH1ffekqxXXj+nhx//qR78zg/18mtvkXtOlamnU+MDsqY7HHWzKeofPLpdwUKJCi9StT5DRnypTcrxb1od5rrp2kP6zMfv1r/47L360PvfxzeCq5rVr9OaWMvDUFwemSMgTx21IHh8bMOM1XAJtUpTNdeYIReyUOSO9jF6Yw3Sga6xXYmwmtGyxC6fsAy5B2W/ekqi6GWYhuxV5OUJkgcstcR9op4DQ3xDiNUneeIBp7yRJ1q2j/KUO2pocn0nx/OfdnhHCBHvwP5JYLnmZZmgRa7sTQjsyh6f0ISn3NC0bznmrYDJI1z1gW6+uaX57g7KvsazroyT+1TO8tS2p9T4TrJVDwhAyjgFomf+wpCFYA+yiYMQlFMv9Tc5ZtnhnAXkoMcMHn0Od7c3jc0jTxpAOg6FuSJdalIWyGAo3p1QAoQyWWKSAzg9onPtw04PNBLZOcljl5DVW81TIN50FWC5m2V3yYZnPriNHHvxLh8cLys/Mae04iCd9zH7Gx+bfZU1cP2wrWphE2GbxJhLZnBwgMYZMGu7mu1typfOavf739XFv/lrHuZ9XfMzp2W7UirXRK7XAKUHddZy1Ukd/dCHtHbPHdrhA4y5Vg88YNTOpho8f2rYyK/9bfQdzr+d4m1/l5R86QPnZJT5cDTwoG3Ge5TZ7oZWtje0tnVJa5uXdGjjolY3Lml1/aLWeFi1Cl+Br2CbbV7UkH/DcGtT5j2OdzMPuflEkjlMznoQznW9MYeppe1tSXwoM5tr1uWsI6SsqpZ3IAHRVUvH1NiPOtT7KMyl/XWJmpOvMWf9e4Hw/Kmt9naw7Wrg4cmM2mpN1HyIeg9tretQ1lfypg7tbOgw6z5EzjXqW4GyHyaXiuZiw6T6AMI9K+sBn0O5Z7XgWRNvzIftTc3Yr0MXL+rwxjmtMPf+0eu0+qG7tXLHHRIfzMR6zSptsxAp8bZlW7p0sf48+/xf/ketf+1rWn3lBR3a3tWMObCqiIEuT68TlMG534VUPhpbY48j2jgh5IyF9T5iIiIir3iOCvWot2AVNXS9RkDKFyFaNDABlG9lsMxrQtWmrMKjyz0+ZwBHE4UxRqU5w0htWSmsPJFMrpDgohmSDOseCFEkISktuTJ75CKA+OYaSgm16IknqPYtwaEEFE9ESHGRbWUVlmRnbHAtWkPKnOGI1e34QYC25aDUEnZAlg0BZHQ4PuE5z+vPh3d4/XJOYFr02CVGcisNMWotbtI7EE0LEX87zqpmG5NLzlBSDdEOaBmyTQwzsYmkO3BalvBZVv95ciNvdpHcCWhCh6yxAdQ5FzVyuDVNRTkBriCX3scS/4kBrzFt5USNc6CqqvSSxO2JImOB4VTnFvZwVHn6cbQrqMImQyk4oNMRRGgnCXGyq08EyxZUfcidGz9BzlC8R1mTPULk4E2uXFlJSMsNU8zlEDxBAPE7cmRF995zs/7VL35En//EPbr+2qNamVl53x63kFxBlIjQJLtzwYRsWSpSb2BdyEhAbgDYGxREOahN2ufDy2unL/K55Wl95ZF/1IuvX5CIXVmZwVt9rrz79mv0a5/9Gf2rL3xAP/sz1+nkNSs6tLqvI6s7uu3GI9T8Af3rX75P9334Dj4XrGmYPqxKWl2b8dnuiGarq1q/tKG33jitl557ST/+8Yt65iev6LVX39KlS7yf86rUBoii6nrLPaJq5r7BqlNuVlh1I9gM5D/oVn66To4SQPCjY1PRwGjyadHwpTNxdWEvCkbgLvuzvrmjje197XP9mK2u6Fh+iYXPrIcPH5G5Rjdimk0YmbmHRBdcmlFuUxLv8QX262cu6YXXz+jshY3CU0vWRbhsS+lFlg1xbzJ5bGSoGZciy4aYm1GDDprBJo1QOTk0yCFLs1nT9SeP6v133qhbb7pGq+jWPn6pU7QBGruNwJpiKlka4LbBA8IQ7QzISz3rMrMuQaOYOMghoDjCKgVQ1AWBN45VXvvnL23qpTfP6e3zm5rzkNUayE5tjL1bQsiY+86AUDkZBpTswzAbNDhkzQZ4CPs+x2Zre1vbvM/J+wgxJ6n0no06Y2OKsHLvAuNoQ+r9Sr2jSyNZ8GHMrEt4F4N3qY8HetbeMS2KPbCKRlpGXWZlK1QtxsZOh8QmhGzLZR0H7KN0wIItEzEKHXiwIRw2fDJH4OScqPTJEGUisMYZ7hBY/N91R7Cl5h1u3pt5kru7V27mYNqmFCsHGYmL6Eyz2UwDB94GYfUwpdlsYGNSFERGCQ8Ga2trW2+cvlAPWy6ub7MeOnWVt1vNJ1rp8ABjKhwDdEq+vDlPvY3sghIdOSSaocSGRCHFG+DUcbAZZNnuKHZXPQd6Ttyjh9d0+/uu1+233KATR3Mhjjs+iYPoMvsUNGS7ctpW9mxWXIUxhdJyE6pFGQ3yzGVHI8YasqcjNpgXFXu9N5/rNA9TX+ah6lsXN8Q1lAse+62QxuaRMxOLpktuqn/M9tgxHT9+QrOVNW3tznV+fUsXuUns73EzoEYcKclks8SY2JCuaNn3gjBGjnd4jkFwZg4jA+niEy1O4RgXIjY8WMNBZKTKNdpyDogbV6n1LiYRA2s3F60dPfH0y/qrb3xPf/blx3U/DwlfeOUMF5y9zMT8hhCtkVvZ1+NHDyn/Vt8v/fyH9W9+7dP6xU99SLfeeDX7PiiNEnXq7AV9+/sv6Gvf+qGefu4N9ouc2aPUwIcsQbXrVdtcqTnnZOplu/t8KRqKDQdSJzO+cRq1IJQnTjvZc508cVSf+OgH9euf/7g+9sHbdfXxQ3j2Ht+SSmCgJ7Dyj4ZJnnhgSpCYJHUpMTpoZSvVsl2SFA5hZMyGF5WMrfOCDtIlFrKNR8+gsdUxHeXOUgREz74wjSpItBFDohNZRsT0Uc4MtpWYQAmxndM86cAtxXhQXWlB4xuK3H0yGrulGs2IROI6npoaUWA1wWU8dmeQqKFodH2Hr8Y2+Y0q7lVpT3vFmvEte4yjf8+rWm/kHOsF6eC4pKoQ0BU9GYGK1UAQ8wKlN+Ysvrvbf1OQhwd5s1BnLnUsPJHNSZU5kiU8FL/EJ0302FIfk9CJDiD3+uNYZEbLrlcV+2GhKC3uvSYk5mQEtpwxQ7AOjvkBySNoOoZlZsCCD4F02+qzORokasJJvbG0LgD1+lEzF9XBKk+PL1GkUzJhTi85OismUOho5BLN7nLVhxzYeFQgSuWP3yj39QuPZANEEs3Qco9eHrhELmJAxY1xlJHGDMBjz1owo2Xs5MmLGgeKy/1QXPNmPCienXtbO48/rot/+Zfa+fYjahfOSfiJlvoNlxgzWYDVQ1q59Tat3XWn9o8e0z44tzTVJRV7zps6z5r5iGJmc+foDep+7DVxOR4twL6UBJQ0coyVlHta8daPKSoJ8cG/SW2kYF029TAfb4L3yZtb4l7N6bhINQGx79FJ1/1Ge+obRbXsSWrZa8o9u3JTD9OQl04wvQsBszFQrY+4Fkog1GWOMHaBqzg6cZmz1sLE82Y+fgyaM3fjGMw9qIn7JvI+fA4v3znHhz30vOfY58PVyg3X8eD2g5pde7NUcVIzfqEKaqrG/HsvPKuLX/t7Xfr619Re+KlWecM/8Ma/6sLNzKPEqEWqMDO2kTyhow9wIVmLmhWlXiNK61E5IuWO0TZjbNQI80gwuuvYG6nhlRjDp9d1dDWB9FhVLqMA0mOLT65xqWeEhEctKbrS4hQOsYuMSRGrmR91yY5Gjy0+EZHd5cb8aMoEyTNvWSkEOJc0hwcXhc2h1NQLwYC9xgzkQ1UjX3LFJ3B48DIv14RMV/fRFIJ7eaJjQczcSEpa0RYywVULWLrFD0ajzDk/53wAnHMvSd3BgKvjgqdkj+iUB0Plgyst5pAYgoXhW6aKTWXsUMmgLQ5wdBsZMfkSilg9EaFSGMo+5kR9z54cLTmhnnl0TWyMqXGEOgOsE86yO0nWf7VVPioMx/kgwrIhjRR5nALGMYuzGegFdJ4SyIY9IHa6iA1lPfUbOeUaO56wcerxHMaYnkQQZ2UOZ9Hkp+QsH4aAUN/XrqMiiHw4Mnf0kKqNc0Zm7kqMHLGROHnUmLUFNMjkASdJ7BPhUXbFFwUzeo9lWh6crfLe+hb961/8mH7uo3fznvuIZlznktXMESKswlsConQNyZC0gEXLPKESu8Bqaq+bOC/bPjIXWez5TazX3jijr3zzB/UXSG+c3QAdO4UePTzjoeVN+le/8FH9D//i4/r1n/8Zfea/uVNf+MQH9N//yqf1P/23X9Avf+bDuu19JzUbBoly7AyI8ENrKzp06JDWVmc8ZJxpmK3IK6vFh9mq7BWJ6zYFdV7ynGPSgDqxUyVrbKCS6eRnpEcRPpIKkwQkWkOwLXo5JDb56hrecKCzTGx09Mh4o1i5VmzxXnOdL6I3t/Y0b9ba2qqOnzih/LbgbGWljkJPbjLRM1HyIKbXvZv7bD7XvvzaGb3x1nlt8pAx3u7Rcav1Rki4h6YBh5CNQB+K9wgbIM4QJSnPUwtiXiDKiT0UTXKOi4hlcTket/NA8K5brteJY0fYM3YEXMafeDpVIYstQILVWHiGALJyD6o9RG8yY+855ysVOWOPHiq5u4xjg080zkUMBamNPBPP503rm7t649Q5vX76vPKfwIgJLCeIEU6m+BZFBk1X/DxoGMy52Sl7YXTbipzadrZ3tL21xXejeV2o8gZHGruLp1op8hVk9ImwN8ghMBtppKztgFTzcFQou6FM3RL+Rbq8lVdsgeFNPTojUbItxzZR9rHkVuMgHCItnEY92ILwjT20wN5TwPk9bf8VwztCORHZikS9wxQQslkqi9rmgG3yoszT9sH9AA9DOEvk4M5myKFhpmE2Uw60Pci28kMq2UiOdDCb8cnfqOfXUl/lhNvioaPAUlkduLgXWTYU2dOAwNzRQomZRwCmR6oYRWHKsAIzkKvyh4fAjOOgAYluCF3YCGWXmtgJMUjjxeKaq47qzttv0s03nORbGy6qeLElGojRSB6sIXuCTi94KMzIzBYbUwaz6vyUIkBAEKPYAAAQAElEQVS2ZZt88cPJ6rIH0eWZpWHQ1vae3uQi98qps1rf2iEGu61kK8bQSmOo3jVClW9acnE9wjcuTdYFHgie51uUHY5D04A3eRIPCXvRKDf1ZuODaLs8CjfA2IHZalB6wZxPo4kdQwK0a6h4G7kkbHTCGC/v8QjiGBcKCHubNzIb7MlPX35LX/7Wj/RHf/Mt/dVX/0FP/uhlnTnfvyGyvZjBNtuYPbYOrw66/uqjuoML9vuuPaH8m5E2vh54WLqt7/7oVX3920/ryadf1MWNHTVwYc9et/qAOEfMRS08xYVUrWXdI3VZsmhxCSGmJ91ELEfHjqzx7eCd+pXP3adPfOwuXce3TDn08U1Y5YiiaBE6YrI7anglROkANQo0NAJhhC/comts4Ip38YaEsRWCTCrWBLKYHUS9Be3Su47JkQkXRusKlVQ4kR+hvMwYkvoomiPjhjh2EHcx+9wq6Qikysk3PDBET5YeFJ9RKhZjhPiHo0fs5Cu94/HPp6rtn+++7GlTSIDanwihXlWkfw4lQ6j7ItGnjaj0DHSJwTbMmu/tac51pvEhv6bOlDpouJVixkGMALZ5w9WPIlJQrJOOaKiSwWNNTmJaiwG/6DGx23VMG0BMsMC4llMgm7Hs8OQKRSS2fDNABi+q1/AAkg5iYVFv5EdVgMwboaUm3iTlflM6DoEavhShoihQXZ8ITkm2kTAbGmsRmCY9nBxhNiPxihGRLkWWGK2YRUNSCFG2w0ZOoq4JQGllzRAKUNRXkZoDW/yQx0u2ygQAXGgNAakvl7x5Fk/cfG6ZB1QrfNhfffuUdr/3PW0+9m3tvv46VqJm3CPZ69pHAt03RwLzyRt44PQz8g03aNfmfsHjDYsPAI3nSHN06mS+bFumnnigeQE4wxu1wPKRCzIkHoKNhIFnEeQjLxXNy5c4ZEzlG05BIMG736Q77/oTQ5LGWud45WElxcVF72hJFloYkjM0Alkna2/cZ1v8oLxpl1grucsLLDampT4X7WNjm5HF2ry0HnT893Ge41PrQ27IlYv5xA3FNshEZUEfILMUV97EzpWHhYN24HMe1q7deZcO3XmPzBeIee3jLM3nJLBEzqY0q62va+fHP9buE/+glZde1BG+TJ6xCLzUJr8oIUJ6HAKdaMasP2gjLUiLYwhTdfDiwt4kutJGF2v6kZiu2xEm1EpjpCfWHIMgIdzCVHy0B7CtAVIweOSIqmZgj5LqOocLmFQD9dnY6RpbqaVnrYABYLgy9p6XR7mgNuyxtQaCDKTKXQuQFCwkWvHsW186iBqYNf2oakRVPJIXgd46hGSo99YZ8ak0eGgEE94JILjJYORFRxkzCNOiDrW58kBwvrPDKZTMWjRCDuQoIZBFHuRMOsKIWFDoTJFRcNEMN3bE6vjB+2sMIZ11qcPRuu+oj4wc3bQY22S5zB2lryN7vfAtofs3MlENY4H4d946O8AXUs8Xc+IWAQDROcJIUzRiegzwpRIrWy0zIO50sNERX975yiCIvccByVD1BJfAAFjzJhcyiHI97yEjEBDylLMbC1mIaMvrKdWqCNuic1jiDVndNSBiWGoICVt2yUbARjEZixyjCaVWshSmYEVdioiL0gaEfKb75Efu0m/wYPBjH7pNVx0/rCEflGIc8Mo8+NGlkq3+I9WLapyos4wQ87MYVeO8V66w8AaJB4Oh3At3eED+4xff0JceflLf+e7zOndpt0KYoK49J46u6SPvf59+nQeD/59/81n9z//jL+l//n/+qv6nf/M5ff6T9+jOW67W0UMz6jX+g2RI+dLH2uXetc1DsdYskbCNlKt3LuFuTVVj1RS0lccIKrwxAmaESoOnk9MHZCPHEUavtPHqRFwubJmvLOjwjF6KSYpgigDt7zdd4vNW/kmrnd25Bt5LHDlyTFeduLo+w8p9neLzdHPWPc7GeuZQ6g/t7O3r9TPn9fIbfFYmX/LPbOXwWngg5zgW06CBXANGmEKa+QAjIMctuBmwyA4ouFTDMMgQA7qqNcYV8lx38pjuuf1G3cTzg9nKoPiYPHJyQKLhbBvIKFb9GJEOTMHV67QPbDwwyXYYHBYRGiHldYM6Bh7Y23hMyjbCMGU/RNvj/f7b5y7otVNndJFnQUBKzlDk0CQPCHQNrCdyp3E/wWYD8oJSkbTL+b9F3vxZfHKFkiM8xFbALDMu9+ChZSzylX7B3kmJbGo10VLEkjjFxDPyZJr0vpFYCmCgox3UWblHhOABkp1RcEi9BQkFrC3hgCwflLxIQ8kfPHJFdkCJDRWWIXOQo86O6EWVWQlJfNcwTH4jT/6+MDYH83KPyz7vQLd4grsJzZFtKxdKO1wyq5zNcpCtYQah25YNiQZPEaMmDEozw5wr0rkLm3r59XN66+wF7fKiVQwEVF0pIIRvYNuYITgCZRvLu/TEsPBWTlLcm3CXZUNa7MaEgoARV9aGnBqwCkv2NfUUzRsPi6Qbrzmh22++TievPqKBB4Wi2YNc62+yK5OiN14ArexgxgcawOoFZ/PisUQfkMOVFjl8EJBlWzgW5YFgfLlW6vzGpl7hgerps5d4yp4LuiRLYo6wrDpzq1qXsrrV2Vr9WxPHj5/AdaZLfBNwPn82vLkjlti9cad3uScd5bBkCUVmFvYuvjazIkxnE6IChWr/8MMDLJbJq8cLQ8MxFqHgmq0XVuUCHB5q8Ysxx4hiK0vprD83HWh/vq+3z1zSd37wiv7iK0/oz7/4mB5+7BnOtfNcgOJHkt7JPbC1Lpox/8ps0AzKHttWHpI+88IpfeM7z+ix7/1UZ86u84GMSjJnbjqQITFnfmujF80csYtWnFVNnLqzc7aZeyQWNZlNCNm1gnDXbTfqFz51rz5931266drjWhkSyYrLOV7kJV/UUA8NFpsqP0MpZg5cNbUcDzFHxVFL5xJikbApimgmZ/VxbpwTH5flnGIO3IQXQb1H7xIjcX1/KhKg90kL7zRGMT9dwZIzaPQexbICoKQWGJ39Aatp0KoTPNmDF8awkJNwjDEzZaliHbgwQfK5xGlY1mwToU6GQ6pGwvBMEkJemPC2zahOo6w0ZIUiQ6l7ItTLuu2uj/m7cjBOceELNDEQXUp4SGkRIMpuWTuEhiGjZRtZ9WEu/0h8PtRNx0PElHEUbJe/beVYt7Jbxim1hDCozIVhKYWMcS5Z3U5soEqNULGjXYThlSm6iL0rrktr5AlS2qjYjia788AROdIJEQbFYjNClKBqo1CshqBEldxrT31dzThiuJGJnA2K4s6ZmC4xR60vA3KweFjsUoPgKcwyUuazbJcBs8S1PqGiJVYyP4y20trIkyN6GRE63GtMslxj0XoqEjMTXgiM6faYryBkJstrhUsw94ymfe7n5gulGR/2V86c0vy5n0ivv6a2vZ3wotof4pIidc0TfOSoVu+4Wys336K9Yaa855j8qub4ECOusQ6nQiNr+oCV6y6YoDn2uHdOTWD7YLlXckUmolHrHDTeUmzxz3zCL0Xmi6VwVtjPozhUBDH45Bofmvzj+05qbHMoMVjZqOwvUvXG2MiZSiKjdn/yOwSQtxWpIUsFom5RPzVj460YcoPQSbAPlvUhsiapJTCkIBhJ4Pmc7zTnzKOiAYy3F6xxLlUmfOmpKUjm2NWgvRMntXLnBzg+t0sra0zIbHxIIGjRnfsShc7PnNHOsz9Re+N1rfKA2Byb7PEensnZmJlp1ctqoKGobYQ6twdskp1FuLa6JIJzrGw0QhkT3Ek07IzkwhI7foEaG2I5JtlTPvQ2zRdZYmSu0Y6fQUhDvtgae6WxmZ1RWZOhqTeHRYkAtyNAzI8zdcY7LBwH/HOudgmFmYzjgW6cpXnFR06c8IqvZIOJepWGTGD3MKgDQh0BSNdiwNfuPmwD6waIkOwdrolApR5ULPtfGD4Jh1EfSARYpUCOn6plfgzktamV68T+9q7yUFDI5TINiYMOposyGkk8ZRIO3dJHTOrF4tEVdMt2cYZFP6grEd0/IcE7Vx3nhGbbW4SRbMsSdtYzOWts6NNrl80cwQPWiAyJHEUxtQxkXMaEHiJfauoewZDKDz52drMkXFlMfKy4zMkbSnyonMwIHt0yivqYAAnZWr5GcbjI2fGMpau35IjRqJYZ0cY8pSwGJkTudfYR9bLtiUfqD2WO5A6JfOEt6eMkhOLMhXNsB7k4jihcZvHCD3nRuS7FN0RKgkdL5eq+sc1m1g3XHNfP3/d+/crnP6IP3n2jjh5dUcXUkDj86bUAsIiVkFxVAXWVLa4jxSf5Q7H1ewdX2aqLaykPBxvyJl+2fu/pl/TF+5+s/3hkc3su81P5yZW/Trvrlmv1qZ+9Q7/86Xv12U9+sP4pofw7godWBw1cg839Ux5kaBgGbe3s89n6os6euySm0UCe1LCgfJLhGi3mTw0t94GSmxprMZQQFJkflomYMagzyO5cgtNTr201SLQwsukgCom8jHFNFLZ4xBmoDMhlcV0i8hns0sZ2/eILS9Js/DPi/CnxrH5b0OToMbnX556T+ieKJe81zp7f1Euvv61T7EeWPcueVWQTIpPXAsT2qU9vcMuG8AtuW6IPBAwFaGyWbeQQjJ6l2FZ+GECkvMZOHF3VnTdfq9tvua5+8aPqlGNkfymjB6raFI89cGEI9BKJ6jGpD19BtmGW6GTTRKXGL8SLJTk4FBL+QOQpRNVigGLa25vr3PktvfrmGZ29sK49Li7xTL6JCCbNqGEcJZmf7JPZq2FmDeo0I/EQDH2P9xObvG/czS8dTPcEcqQmi5YhhG86SPVAodFVOecmEvmL8Jzs8Q0BvaPbWEJlIYK1Z00LCh77RNEhosQNQWk5izN/zRu/gOHdibUHWFChpTGdQoUQUEliCahCozFPK62V9i4DsQrFFB6KXDRGsbBIoX5iMB5MUZ41gNFLzFAysXs8qMsDwW0OWONiYZsprbwgPAw8PIdmM80GaDYsbAMvGBRZkp2ReXXQbGufE+00D1hefvNc/ckq56jMRcnsTiIOao4UZCkez2jLKCk7OgmEuRCEOIdG0XY0CE7PwUTh+EcanYoxxBefAZ7ajh09pFt5Qd/CU/6ja6saCLQtG5LVT3RQq1ourIkdhkG22bvOLX6apfCysZexF4HCbYutZX8H8lqo0CDhv727rzd58PXq6XM8vd8Fn0EDpKKGc5Ml9pOBsSHONZsN3OyO6AQPBNfW1rTDu/+zFzf4dmpDe8i2ZTshIxkdsbDIRqEXq0HlsGS3gzelcRqxr0hANgNiWRDpaKrwYNFDopVrlFCMYCq5KbYWGSwshMj6GGvCOfJcG1vb+snLb+mLD/9Af/w3j+qLDzypHzz7hi5usF+ybIgQyUqzLdu117OBo92kF988r0ee+Kke+c6P9eobZ7RvydjEuSp2tROYJExQ47Xb5b5wdMWrMUo2XlDXJACIDmZ324wXQ/5B2s9/4mf0uZ/7oG7nfFtbGZitVQ4HhQAAEABJREFUR8VN1fCXFT2UWUopWx8Ms30AG2DsOdsjZssmHixUOjMKf2cooEtjFSCG6B3AuwsjiqH3oCEbC0TvhnEsWw4o5j6VZUPYY8u62JKwBcJkqo2WZE2tlWxbNscvMIuzHamwLjACNVjDHo44dgyVXPh3SmlN5IsAd5F6S+5QbJB9mXX0gTnEQEeiI+DbF9XQ2fXUAqHQG7PArug2cRM2yRUTPBSjKta2bOvKVpkbaAjWa0AoX8ClkIIYqE7zvV3tb24q/9Yb3u/ac5wsl82G03OcEt9BZmOKLmOkl7w02B0s1sWyOnnHWIN0O8cFma2vo5b5UeOp2OMXPZTQkEaw7JEL7B45HwovNYY4hFJ3150EESHbioq15lc1sOJ9aLlWFEQAx8q2bKjMcGSAbFMhcs/WyFiEHsPoFlELZ1KaACsNJSyOzBMx16CgCzu43bWyI9Ycub8zX2bO9c227JDgoiULZDzIgaQ80Mgb8FwTueKKjziVQXlzd+qUdl98TvsXzosQ4ulj3D7I3INCbbai1Ztu1epd7xdf//NQi2qSnCC6KKFoQBiPNImksjFbXIkYpbE2wBzHxpvX1MhHMLahUW/sgs+LAImTRO5Q5WxGDKm32MhXCnJLRN64ZsGsR9HLeDC0+EGFGA/i44qoUOEMkUPDJKPkQwMRIAc9c07rCUo6cbiYuSxK7sIiFJoMQeIt5mxiu2Vb2UOY7MjYDIlGbM3RpHyAykPeuVc1u/4Wrd11t1auvY4YyfyIljwwaeB9B8cwr7tdHgJvPvtTtQsX6r0hpVBb05wY0kYtmlfgNGCxRDkMdOQ42RGkOs8R8UJ295PgVlrfL6k0hqyBSWVHWcIp0LIEGdKiGcmyR+qakoOB3lIOKN0Q+8QoAvRuLfO3ZswuM9MueJDYA1gOGwmZ+btSKy2x73Hrnq2pBFyVNvLOXKZpr7oSJy3ErIIM0ojYPcZ2h8KgUrqjWDw9kYjxW+xEx1JSHcvYxhibJKPc91DjjFIXiN3d0RziROuQersirIOTB3ldsqkpJgsoQlFiQ6VMQwocZU98Eka9symyadrzLNVo7g7vPWYOyMYzhKenOKOMPedpzz0CYdjZDbapsSYoWNEkH0TYOJcNPspMW0iGKU+w0Qxs2SMJHkLHILvnjn9my3kZTiFZunDQZc2xdCoc/R0+ZRiHnmxULCN5Gpkbtdad+TvsQEU2tREPw4QQtNjkE25sgjDQe9Gq5hoZEFr3mBRVTnAAepOQPThMq3wTf9tNJ/WLn/yQfpEHb3fccr0OHVqRjZ3PXDbc/Wpt0dCneS1L6Iy1SbUuReTIjEr2OEj3Ye7CG2GNl8Jc+Rz2ze/9RF/8xhP68fOntbOHTfFu7NVcA3UeObSmq44d0lVH1nRsjXtnff4eZA/lIxpl1H301Jl1/eSlN3T6rXOlx0eyUkMnxCwgN5PizBM+Ea4cCdkI1MrY5YRBdhC9A8O10pe1adFKTEwoTlc41P4EYy09qBTlAd4WXyRcWN/U5k6+Yhp06PAh5S/djh49qmFm1X2enHT2IdOzlihZSziTb+3s6tXTZ/Xqm2d5wLhXdduGCzJ5Bg1D9lICrc+BtosHF6hG3cYjxDHxkPmk2IxiY5MEzGAkyfwIPKWsra7ofTdcpbtvu0HXXHVM+XcgMeHkA1Ka5c4UIXL8uL1IAIYys7NGDMkdsUjidmAJn+C5TrMFqGD0liQAdkVL+NkY4EpDxsxeZh+t9e2d+qvE02cuaJsnswN2LXyRSle1ZFF0yINl9nQ2y97ONPA5dogMzYahbDnuuxyb/FVqY1LblScDKutAigCrjr1BJS8PCYYMUXi34JdsoQ4cjMspD1Ck9zIkL+Z39HfxX8yXmLI3vpRdRI7mGEIjHjE0qsUu0xMG0XPcy56DXT4MhXdUdQB0RUsxcQotmaISnlRFB6YRTRxgXmQ73Lg3Nje0Uw8FW01jWwMHczbMVAd34GDPoBx8kru4lR8tNZuTj9zJmwOaP3d97dQFvX7qrLY44TDj3cSru3N8c7KgcHznRSRFNdQQc7I2LRaBaFCM1SsfOTRizK4DZyn20DQHEyj26GRWPxMtybKtNC67uubqY7r79ht1w3VX84CtZx2wsw344YWco2+ZdJwIgzVgtOFQz62ODbioN0xEDLLJCclKlxhtM2JjjJQ9vLSxpfw34afevqhdHrB6NsOV2DnULOErGtvCFvUxa1rlm5X8huCRY8c0nw+6mD8bvrShTY5BPghk/b0qcjBv0rQM5EoHVdTiZFZaV9CaRAyjJMAuCEgSdeEBU1q9WY49BND1UUFPJ0M/LCiJrhd7cqDHEHtqTc0Vz4e1VrQPPIea9tmPN89s6ZHvvaQ//bvv6C/+/nE9/tQreuvcdn2I7bVN81rROVwaEN4+v6HHvv+iHnj8aT370uvay9dQMrNzFPnAmXlDqSV8QVVjckI5B0NEuWKNNHbmKFMdLzAWYb7Su+bEYX3qvg/oVz73Eb3/9ht0eC1nXtO8zVX+yUPMlMmeJHIwN7PKZsdwTk1AGJZ8EAkHu7ITSe/oQmBOZPLRK5VNApwqN1xdjTSKAYgp74L7QJwdW1cXI3VysA7UuBQlx2Rp5G6TsvCNYOOMiULT8YmCpfLCq1txK5EhtRdFtsrW9YPYnEuiWVZ6KNaQsoEImaJITBuaMOR3dNIkxwLHd5KTY5IVPARwZQiQbNBQV8p9nD3IuxP+SRl6N4cJt8m9VEzHO5bf7tjb2lT+jFhAydPtkUYCb1WRudyEwMvJnL8NmirFNiXBRZkXbiju2V5ECaB+e2uyo2uURXPNhaAY4Eu1L0wkbKVE4DWEXHp8Q4RVx2zyBIrdjhZLNAmV4rssmosIosdYOjKdGTDW2LWcWzk5cxVfwAnATI9zUa47sS+wmpRp41seyPDUWBJCKop/XEJAWuwfvtUxcHmhTHYMB3rBUw47Dua6NwinIhtM8Uh26UDrM3KFVSzJlYeDe/gXxrVx7/Rb2vnJT7R/+g3xDWCSQGOcB+1xkd0TEKRrrtGhez4gX38j12SzTck6aGDG7MeAT+YODWDhQNXxLv85RWSPQ5Epoc61XqBKxgXeRuqY4pDpyFbnGXruM/WbekxEx0KPD0mTv+FTccCqjV54BSlaRpblMtZAwhggOqtSp8BQKRpbChcgjjU/YvaZWx1oqoFGrBGYh3pTCJtTSQg94GVEzQkBa1D14Fkjiff355ofPqqVW+/Q7LY71NYOs2RmTSKOc4sf/nYATFtbPAR+QTsvvqC2vdXrwkZElzPin/pTEyJTNqoVxxkRu/CPFGoM2VrDQzDFXji+4VxglLawFyjcOCtGWbQcT0LSFd8QsMR5aOOLpbtbqDKPMVkRPfva0Euk7EaMSkFCSI+EH2LWCjvwn5TkZ8F97cJucqgakvqcDW4ZNJS1N+R0c99fBJAncmwl4mCE0hMYHVp0bOUfh0yEobtZDd3MaLD0hhzu4tiLg5AjK2yI6VlHEfHRk38urOjBO+ZihHYeO1Ls+XJpzvvNOk8H/OiYOJzkoEdNXMg2VThmqWRJo1oC/qLFVxgaJFoL4UcHYaSL+LGMieH1Xj0Bo404+wp9NFXOZduEL/N6nbGDSRHClpASUyj6QX8H0M87FmgZt5Bkuwhjtr+TDpptFOYcV5p9V4dAmIN8OKjcENpoQyQX9hIQw7HFPWj5oQcORQxVHWQOVn4RisoqhYU0tiREzPytjA3toOfs6+kOgrKGVgVovGaM9REW/1ptq7EyJt72wikWXHupGGvGyodP/MDWeMB0163X6Zd+/l599hP38PDmuNZ4kIGHzPUCFym+BOcaiKLYkrQOs3qLS6TUzImNmVdIvY4phxpTr9Ab7/e5IVWOfW6Ib5y+qK9/6yn9/YNP6rmX3q4Hg7grefJ6maM0anYiqCF88Ax78opUgBR5aWNbTz/3pv7xmVd17vx6SoFyhcJOcUZLUMNXIWoJd3hrZMeCzIhnE4BiZyAMnZjUpDJ4HDW2Vjpp8ArU7VEaauIogXQ9ezljHLV4QGPHkc5biLnWN3Z0ic+9W/m8y/OHPBA8duy4VoZV1d5w32rkqVVmIhIXnnVQzB4PWd86e0kvvnlGZy5uaC/7SHJzXG1LCxqQpegNzKMdUTZHDn2ucFyUZpnrmLuYESuM9ziMki2X7JJnw6CTJ47ozluu1ftuvFqHVnP8cn5U0X1fqBdvZB00M2c03LqtSYoE4R/n7C0HKCI0h+KMPXH4xq3BoxoePVzkDhZqNTDWPZ4U7OkOD2XzQPCN0+c5Bjs1BXA846DKgZZ8GnPZVmTbsE6DB82GQQNYnovMBvZaUv6EeHt7W3s5hpUEMBMs5JoG0BB9Ce/FgI2dyru07NORy8Yx02XYZUriiy5D/1lKHYeFJxXR+0oRpqUs2xfyKJRbyZFSKge/QQqRASgW1PKaBmDZlgHs0Rd5KmhaT2IXRF7haxtmvDtlRFn05Nje2tYGL8L9PKrHwXYdTBvOwVzhQdRsNmgGH4aOWfxYwqUPyJoaoGUe1Mx17sK6Xnn9jHKi7fEG1MaSInMiLIjALAJGGMc+Dpzo0fEhRMuUN/WTLuwyY0IiQBFDRlb2AcV2ZVPxyBA2ix9Ppn44jx5Z1e03X8+L+UZdc/wQFyPhBRFrTnbNPO4P/nQPNUhll4Ruz2QPsq36Yd8MCV3wsKKS8VhwacZeD+jZrzPs36u8QN++tMVb2BUNs1XCx7xmrnQS2VFyqWwahkFHjhzV0SPHtLqyqq29fZ2/uFkPBvsx7udQhaopWqJDhSVXKArUceMHgduJSJzUvxkNt9IyYu7HsI5pAx4pLHfUkeKHsXriIthIEJ3KEgAKxHhFj21cL56uuaQNvt14mm/f/vob39Off/Hb+tq3ntbzr5zlYegetVpmX211GeESH3Ke+OHLuv+bP9RTT7+krZ25zANVXJRVhos2cYFqbLUM5PLDgdMJjY4BVaSX+UmlgivAEEQ6xjn2sY+8X7/2hfv04Q/cqquOrvKeIp5N3UO0JhSl2Q5DtWx3ubNR98gxWciqhggnD3vUd4vXSiHBEHDIMSwUOTzXBMsYpZqqxKZikmykIuSmhPTjjVg9xyJUyjiMevZoDBnXix2QjAj0ymvlh5KFQP4poqs2Vqu3MW9XGNn7eFccavXRN2xyzxpD3c4RxJC4RiBinxOh9oz5FIoz3CZTCB2JsY1k3CBUygCjuxOpxj3CCFQdm+2KaaIGqPClIee10UPCtyGHoheBLfgo4/LOTgGJo4haW9ZVTuAAiGVV42Y9393WPjfu+S6vGQ5C5ccjHKaJd5m4ESiGqtEjelYlWmRYdcokaxyhmh8YXj5AFYOuom4jAIFKY0+CUOzwOn8j4+Rx7mLBIBvUEowEhkOSLEEZw0NdjoQBXyZTGpxud7sNT09uzI4zdqYnBgDdYSPlXDioETBGYpHK03a9FgwQ4uUgBZNgIMlNkpU4RcUAABAASURBVJyvCYvaJ2oyP6rWalSCiY1SzFJxWbaVZhtZqn0WZ0JyWxJ47q1JUXOJWUi7kKPL4j0kUSj0+cXz2uMB0f7LL2u+sRmkglLnHI1wccNCgvHwafWuu7Ry5x3S4UNgFlMuaEChoy/jkSGFxEj6jDimrv7hCYyJMmcn1jTpwjbSnHXylhzNqpocsQbl+JASoPuLu23OPzIVploxGhPQYwKKDsMjWWDSQhAtOwALSPIBG28d+tSlm+MOYTduhgvis40EVxqT9XUyz7QmDhCwFi6WRD67hIjo9KhVt8GsQZIl2RnJR3lz5OHE1Tp8191au/kW5Tc6M3/jPQSOurLtv31GWz95RvM336z/aTi+/QNZ9qLVuVHHZBFI0ZGZZzmfZbF4UUUkabTb4JKcH4vWagUa9YLwsUvS1IxdkI0EZc9Q04tEs82YGZMzJI0QvNtULTIUY220ym6WElK12CMApsL4QQmRXD8aW2kxYB8hCZ3OFjRZKhLNkRrC1JdkDjsoQIQe3HVGjXGB8UA1JDEBPQgEpDQ4GlIfURONzt50SBOQfP1k19jiLcwTV7XyQzIWGK+eVl8q7e/uKCeFA440TaHsWwLLCMrmljjhyQV8ML9lu7L0MWLTQi7BuLdkiLFstmVfTgAKActSJ45PzpumqqxyREbtdoSyxw+5g4aFxD4TlwDsFaxJFz4YCodL6ImhVqRCasBfUqovy4QVt6ZWNWcgtrBJTn7cEp/reMw5VcpnaYg99eEaF6gVsXGaroOxxacTEeTO2hVD5gvvRvU5eo7F+5X4ZM7woijkgVVt8PQei9SgyjlyZLsGgHQcOD9UmIqpWkN27b1tkAaxj8VqkAIXMcQHyjqPHlrRvXffol/93Mf0yY/crWtPHtXKbOjuXP9sjgIkyLLSEJVVVOYOBVbw7F8KKTv7lTmopNszUn9C4rvHA68X3zinLz/8Pf3d/U/qRzzYW9/aJzdzKl4JSKbwA7KtGRSPCzw8e+rZU3r4H57R08++qt29phmfXZRWPlWlKh1zJxtwqSUzW6+vFdZnbkrLsbYtelQInDUhEIUnqmRNLRJoqQ6O3XbpGUoa48uMvfDRp+wYGpQ/I85/GLLOA08eGWh1bU3Hjh3V4aNHZI5LS2CGUMkIdApDy8qkS1s7evWNt/TG2+frgeswzDRwAy6yZUPDIM2Gkgd0WSrmQRKKpAEf25IHGVJOWKOrU+rpEi7gkYfBWB2Az+CHdNtN1+nOW67XcZ4liCsjFmyS4kdMUgoOUswRChSnVNZTCGiT+WlICicmx6nBFcJgW2k2vEHwsGAHFLxryZ5Y22KF2t/fV/50+LVTZ3Xu4jqX7hazmmiEKRRx5AKwrSE0WLPZsKDswzAMCgUPT/56KMhnC9HsRaI+B1gJOVeghTVCCIxNycYUpa4i8OKJT85QZCg4bOzRIPxHQIpvkS5v8QktoUR27Qq8g30cOvuvj7X57+W2mKk7ZO1d6uMV5g5eOU5O4xmQF+iVeRISN8uIEAvb54FR/oORLb71zZ/6umySbc1ykEM8DJzNVji4WM1BxgastExnhJDGgeuPbCv5Tr11QS+/8bbyIm/jp4lizJ2Dm5CQ+pkARIV5pznqpB57k8efhanF5ApluihligBKLkyZhzilUHgbKfbEtODQwMnbCMyL7MTxI/UPhN520zU83R/IM8dCTwBkctg18mKYycTKVqjJsq1h2iBks3+Dc6pA6DhInmkwvrIQJHjTUhusTR5wvX76kl45dR6ZGryCg6XkMpwYwbuUM4wM9JWVQzp67IQO8SFsvj/o0qVtneeh4s7Onto8Z4aqNXzpJS8PwUKW2UB6lDhMHBkLI0CS4JdjrpKBo8O6z1I8mAgJK95YUwkg4zqQqifVIh4kqyMTU8yhMUmcEOtDSJ1Uc5m92Z0Peu2tS/r6Y8/oz//ucX3xG9/X955+XefYh4TYPfMmN46nwL/+rR/p8X98Tvm3LzWsyI6dfWKvmJppmZ15IscSThGw4KNBsYwy51NJxZHoZFPeMIg1r60O+vD7b9Nv/OJ9+rkP365rTqxxCpCLvUh9oiUbamUV9eS8jI6JFE3mh8JUOKChZIDJRmNujKgN6h20C8sjZvoCqb1EuzJ82Qdz9eSb8MgFjsOEl7qsLMsx1oI7eGWO0jHZZk1Dltu3AKzWRmzWb/KEygG5O0UYKf6I8YVd1mNa4GO+wiavKHVuRWCWMAhJocxVPP68CHIMMEcbKVpoVJfYFBdrnR9JtmSvNS7rk8x+JGZSr+Q915UoOutj7L0SjBVEDpWlaZ/rxHxzW/nzYWtgnQd+o1SlDUpjxeSlpChXrqBj2JfSg01ZEOkH+y/mIp/GI0lcSWOwsQ7jRAU5jnNqQUOm497wKgmjkAM1Ta3CR9VYs1fOPJBxqjUhIwqz0uIeYqIOVRIpjEOeCZRYMw7ueFaByO6pN3JOczUevCbfpMdPxHYu8o0Ey5xhip0J6bytVJFNBHlVDTkcltwRQ1kPkGxDgpiVmNSnsaEeTENwTnel8roI4AQ2+RSfS/v7ZOAd+3x9g4eCL2vvJ8+qnT+HAWM5ETSdDSU2mTf3Kzx4Wrvzbun4iUo8S11IllU9DNLYIhqDbZCJ1OttQFDOn2nKBSdGoSymQIl3uEGIHc8ZIMKV1MmMKkXIQSUmzAWoVhJfYOSS1NskT9zk7/7GIR8MzUlhW3Qh5g8M1I9LkzmSdf7h23v8TA72d0oJb6yD06bjCFkzhaRXWD9UOEbrRUZS5lymzF8GMQfCnPvdcP1NWrvjbg1XXUf+4BBBDcJFZj6Oqhp855WXtPn0M2oXLip1z7mfzTkXBKWmRp3FqWGshpmcNAKCGz37E2uXDfpuvfxxc0UQgxwx83oMCKda9gFjlDigUdzoAR591Mpl1G20mEdbYBAFjjxRsJIx0FV6Yigwc6eexj4UTr7i2FvsCQCreLDYQqU3k8t9YfjYg9Dw6h2o9MyRXOMGFlbxXWKp8YQIrnMWcWGPTLrEUw4ROEUAb11jxGHqZcu510Diq26PigRCGdgjZG1KQ8FecyAGEefK/u4u95IdzVt/2CHidVkzCIFgmRa21MHpSwDiAcDWoYt4VYul6J2Jyv7PHfwejo28yb9snnR2g+3O2K3BQ11bHpPdl9VszKE8KGMKzgUAgktGJHHGBU1bjouSqLhoCHSE3pOzYieQhMEmSmx5xg6Y9fXJC/0nBpzfw5pUjcRM1c8RBDoImSNMBbWeoKBYkzIUPLybyTHFCa9uyC4bTWnGHj7lhRubRyxrSkpgUMAoIbSam/PyxJEVffyDt+vXPv9R3fv+m3X82Gp35PWceJTqDV3E5TqoaiRKklDpwqoqKPOHYgpFTg3ipG0BCNUwaHe36ZkX3tYX7/8H/e3Xn9R3n35VZ85tse44mHwmYXp4SGDSHg8U3zpzSd/5x5f1t3y2eeDxH+uts3whR07jYVtpmSv7RUKJlMYWPBQZCBMjHYGOd+rDwTYjYdhKLBx7RxkxjGPZMwEQvdDCUCosCjKG3pED5VqVGp26wAQPy5dMm5s7On9xQ+ubu2Q2n2WP6MjRY1pd5fiYuoIWFy1RndV83F13tvf1+lvn9NIbZ3ThEl9MkDuf8cXEtjV4QDQE56ZoR7YEnmxGjH+LAGZbloR3Ju8ycUCy3QnFRlYIhRrzkPn6k8d1Fw8Frz15QrOKaVyz8Wnx6dQs2QwIWQNSPx5Cok87X5MrDYR4Oko5wOkBQogJpQTy9KjkDVw4Q7kxX2GlGF+zX5t6hQeqp3igul0P72KE0hdJyFlyr0PUbhsWyi6NPOckazYUdM57xvwS2s42ny8qvmYXgUpjijC5RuYY+UKaDBM+BUz6P4cvxUzpliCJdVym6z1a6sf3wNqz8cRohJIlFBUbva8DLLGSZTtM1RBVxEBXKeoNvysh0nTb0hgsZFv2REKW+qBqmOSSGBIACyaGvb09bW5uaDcHiTPItvKCGepgzjTjgdbKykwrK4OGHFjstgm10mrMACYhVH7LNhe9uV4/fVGvvnlOW9u7xA+qxgU2bqHoXgwg9KgT2WWtfEKM2SbPhONoY1AIhW5PcpON3ADTka3+I2QJ2RKvUEis22KpuunaY7rnjht04zVHtJK/LxK2Wnuf17ZsK3uEIEsVKzB7EEwZBs/AB0R3PTkg26q9HGbwAXun5LOxQSn5/PqOXj51QafPbvOeG58U50EaBjkk1w+DQoOkGQ9vDx8+oiNHuACtrmljZ5eL66a2eACWP/1qNl7LPTMtUcxFGZb9umwmshkd3bIH5YNPTnY7umo7NbZc9EusF0HmkfASrhGUZoa8sYZxUUomyfxkVBphDuf8TD4uQ/gBomeyLjHmvJrvgzblxnL2/Lq+84Pn9X985Qn9KQ8HH3jsWb3w8lltc8PIbwTmhvzlh36oRx57uv4dhaaBWVwzp4qqsZCmvsZSGOhlbAjpzpAQ/HJhRW1wQXBGeUb2Ya61lTkPnK/Wr3/+Xn3mE3fpxus5x7AleMxCMJ39MkDWy4IUOT4hOxmZm25b+SGieItzVwSAu6UIxRjwFw2Jcezk6VIELPTS4ZSf6KLCxgHTKI0sADVzYOjkQb68FhzoWHoAiVsRJYYzQ2ytOOtLnZBNEFgFIdOFuxpACLbojl9ALyDZvoz6m+8mUNkZVbwpdTDSK3kNXVmsY8Q6ij8xvSfPAQVrOIXGEEmgVbgRxs78TN4VZHvJVsHMASdVpYk1LnkzlbiGUkSGnCcTqVkGKz94dXyLk694hnJimGzBYt/b1R73gznfGta/g6JW+TLgHS8lpCGFNIHowbsOSGcFoHglL1L0qhO5oBrUQ0SrGHh6JYsQcvkYsSgDMpnH6tztBgRJjzhRUDtajyg9w0i2e/yoKxpY6tXYEmm7a+GhTNQRxthCEcMTgTytEf86l2ICTgdiCvzKBwNi8EwfHrtt2Z0KyyBeI4mxkERDKIkZJpyYgiZrdOrtLBOFMMa/WNfN+YNaPceqhOlhD0q8gs+JM+fI3uk3tPv8T7R/6pQaemOC+OBaHVWFca8YbrhRqx/4gHzTjdJslSuuNcxm4rZYpdpWF6TiIhMYoxaNeaM3HFhtXW/yMKrbg7ClKKlRxIqUC7nyYQQLfjk1yXON0SOHpWNSY8+RmZ45ERQQDqtZmcvIINWDRTWLK2JOXDRROWUADysDQmrtcyTD0pzYOAyiDOZvyv43ZQbJCRCJ6MWYxLbsEHYK8wBfkCVkHT2i1Tvu0Mrtt0mH1kRS5buw7ELPrz4D99b5ubPaf+ZpzV96XrPtTVnYmH6u8Yeg1N4rjg0j8+OGwriQwVHTbbJQWxxKjFo61iwUEAiFjjAtM/5sgqoIcNGM4uISYdTNPAFEI7BEBrsGQDqybRmx+kIorQ+k6UIfs77+fsCy3cFxtNFTPwwjNWCIjmT1H0Qk8KlP+YvjEx6KV/LhNzIFmoglyXZh5S4aeq/Dtu1KAAAQAElEQVRtOjPAlnqOT+YXYUWxRYaHDcQj9h5g4dSh7HvgWhKQbdEjqYSxkMyef36i/k1Bzh1rbN1ZAsjhHd3V4UQ1YSrSu7SsLb7xibkx1JpSUBT0K3v5Z8BgMkfslCOZFUGJzYYuCAz/FsfEhMoH8IqenAWV3WMgCj17nfoiJlWfEZ/kq6BxKIfI2JAZE1pkW3YnyUrLPnSeEQocQkxvo5wdjX45jcaAS2JSR02N4TFPRElVy8Sj2HhBTuCyYQoqngpiZFvY29oLjlXehyUsLsC8lA/87MqIiTjD0omJvw1Aj1xwhiqmBE24pkZyu68IVuZoo6C8v7nm6jV96sN36V/8/L26/ZZruAziwTlLxUpMuJgztQuhQZoaDpg6ErlIgoksChcO4TlmiaUkUjYJw9buvn70/Fv62/u/q7/428f0wLef1tPPvaVTPORb58HYzs5c27tz5fPzuYubevG1s3rsBy/pbx76gf6Pv39CX37kB3r51TPa44C3Nig/NZck25eRrGrA8MzfJgg9HR2jbdmW0sPVW+usRqZT7ErDL6zlOMSJYxW5jvHkNPmUPd5sQbHRwDwxqTjPDvb2tb6xpQvrW/UbkKtrh3goeFSHDx/SbGZlb1uOUW1mdFe25Gjk2GcnzlzY0guvva3T5y+xP4PsmcxNsD5nD5ZtDZDBnM/TkKIP4JMcfUGSnG7Z1tRsl27iZKWry1bSnDh2SLe/71rdduM11M9DTUmDLbpkOoIjKC0r6BxYoWiSqze4Qxjosq1qsC4uBGB2qcARgyVeQlBvHtw1S6m1WbrIs5qX3zyj106f1TrPDYyH416DZI+CxmOIapv40HAFH7HYZwNnyFzbOzucz9t8sbyvZLBJgDT10jiunEYqOQZ8jBaKiiiB1XmGr96tYQ/cYxoiVL5wtEWPXwjAEBcjylrySUwotiUqD/BGbCimRoIhwrtRBYwGYoTvpDHhKF7GliPew+Uy/yiW7QhX0BUYqendB//IoQC7HKCNzc06QBWFwTlR8Bvgs9lMs8WLaabYmFRFSp0clmwM5CQI8SYx7NLWLk/rL+itM+va4eKHOwHdP/bkqBd2jj7zxl45Iox6I6/Eya2ENi3s6HZl4URraCrbCKkaCrOVPbwOduaqMCs/5YeEk+Z8u3loxbrlupO67QZewIdWgPNON16DeCVHgCwbKknI2ESjVsOkQc7PQM2Zj/IG/LOf9lDWcgPzMMi2GJir88jb3AxOn13nhXlR2cd5m8kaJEalJWaIfykM2aOBb1LWdPzoVTp86AjH1Lq4scOFdYMX4p76NZRiGrsBaWpAEcPIOM1APdQfQ8BozEkkIGOcYxspL4aCDgb1YyflZqjKERmSUKk3viFyh4WUhkAnXuVXoQCLkiMUSZp3Q2Nx+RAjjiELB59rDrbOTeXHz7+hv33w+/rdv/qm/uNXv6fHn3pJP3jmVX31mz/U1771Az338int7OzJHBsRnw+YOWyirk7MU525wNiGhTYJjXrsviabikNsykBO5zjJGqjnfded0L/49Ef1C5/6MOfYSR1ezTHtsyQ7kayb/RUYpx6MjqV3ZHDmoox0FCD0mo78aGDEg4k50wE0NSrs0DhOeOdW8khWb0byQTg1oJUJsc9f2uQyWS8DS+kWRnoBl0UHScaJI/e+8EJlX8Z5UOhSiq18pWHvXO/Wsh+YzTFJmCoOR5QcO4JRBNyKMvEYIlwwZ081tkYhEFrGEOLoM2rJDzWCQ7FfSTUvoI0jfLknS2gZKzmgmxIRKuzKYTQ0eBttiFLmCWlsk7FUK+cGq1T9hsfWtuZ8SxiXUFzMENl4slh6NEVTtSk3sAPA24GVLU32GMRDDNGaRAxd5a+0UcLEJgNYNoRUPQelC+RDiM0iX89t5UcagiMnDSKSaGiGhYhOxEG6aOOM2LMX/UGLKrZ00UjBwrsjqkhOjwTFKLl+JFjNIlowFNmDSo4CngjDk2NxPqD3OUZrGNe5ZXvq6T5xluoam5z4JleJLA5VvVjWh9LEbA2ITkrN8dGINXhItFwDYdUzb9zC5wR1LnGphJr2L17QzvPPa//lF9U4b8SHE5Er1CTZLhJFzY6f0Oqdd2nl1tvUVg9hHDQMsWvBbeMv1YCc+VCIllJvcjYmb1zv6GwDa8M6B6M8Iaoh0IvHR2ksgs65Qv5KAhgAlm4GKz8I9J4VwZ3KteIYUOhqGTIhcQt/zAkJjNjfDbEOOl6Wx/VykgpAKdiMJMsIofHiTWqWpPn4lK6Nv403576QtYngWht65IpPEHh10jhEIYOkATA0Q875kr30iau0esedmr3vJs1577PfeJ9AxTUldc6JxV1mwv0339TOj56RX39DK3xxkAfAi3+fmIU24hr+rWoHQM4chCYFywSr7tIzxj9K6sQBcUKaUmOwBtrtCPTojWHCmsxPDMTGEI0aslbQ6iwlaNKVnr3KsWtoCQnJiccFMLnrNRZ7lESDs6R0nKTUV3HK/FbagS72W6QkiJ75LFpkWPqUP3KnzI8DjvSKDVfNL1i0ELKEThm49znRhU51TeZHRU1jSw4UulpkYEPlFI5QOrJLzohSHZkYIzdsgqiUyTKGVI3tY5kNGUqf73EP2VHbn4twKQmUFgEHhaKPNKojw32SJl5T9jlYdI4fSA+eXGqiDk0jrj0GoFeb+aEYwFLG8rHAAtpq/pIzLBPWK7vxti2YbBf12pqqFWMwKC/a1F7TAxUvp4MhGK4KlS8mXA/GUlhNHLMALCpv9RY7wXZWFqXDGYmiiEghbHTcokAoixGB3hGEpV450JmCMf1AiragwGOCxRzoHmtNdcY5BKvj1NeLUwEpNbPh0SCwLDmEyMqx4cqopGzZW9BEqRozxBmfgkkREabyB+RZhW66/rg+94kP6Bc/+UHdcsMJBcOk3EeKE1RzJFeABLOg5MEEgpT6SsmckkY7FlXD5sRDydtfL4PyF2E/eeWMvvro9/W//5dH9ad/80196cEf6uEnXtDjPAD8hx+8oMe+95zyTxz956/9g/78S4/pL778uO7/ztN69Y0z9dBM3HNN/qpRmXGimnkxBBXzB3D5aRxFM5ROFny6VkkBjZ/h6IxGg4mLFOnwV5oZkMsFOfsRhFwFIbMl/dAEKOVAxUwuRuJyz9ja3tOl9XVd2tzSPnD9ssvho1rxSgW11OA8aIo6Vx5CMlXPgf8mzx+yP6/ygGuDXB5myucxESNTHz525xIceSgaJjWo0iywIsmDZRtt0DAEl0CKkt/YtdQOr63o5utP6Pabr9WJY0fK0lIoEYJKFPtWJFpkw3vuhlTEviBW7/Gsm+CFTK5uZEwADA8tw9HjH7PNeSphdlHeV4g59nb29dbbFzm33q6/MCxf0ZiLkf0FGeWccxVtLB5kW8NsEA+NZPam9sNWZLvPt7O3o+3tLeUX0kQqjc0jL4avLgMKrSGmEgguGb+sqWMHI7BUDrqileVybFzP5WDXbPxDXX3neEUsq+8+lruQcWmhUY0tFLloaQIXwAAWOVThEfqOi3C9a4vPaLAt2xK9BuSIoSs3LFgof9+9wcHZym+F8Co0weaEtgcZms1mXBwHDRzkotg40DnAGltiRrGfLCi26+3h2+fW9erpC/VQanERjB3ieCpvNHGtuHA72ZpgeDSo99TPtX7ENfK8cDrZxFk0q/9IQJkCQdJQLwX0Bm4IjI6mrhg+yExy7VVHdded79MNvIhXZuCyBtZMF6Js/EhuW46scEvFseGISQN7JSYeNCvZNh6DBg+ykYuIKm7wYBJGNbB1viV69dQ5vXHmkvI8dRhmkky3PCRHJ5TCspbZbIUv/o/p6LFjGpA3eMp/4dK6NvOPPbO2Zr2zFWiOgZJd2ami6URPTJFlC6pB0sgBxxRCVGJty0gaR43NBm1ROG6VHz1qURmQwru9jjtIchZj6Fh8QCsHcnjRnHVw+2id2hyupt29Pb3Jtx6PPvmM/vzvH9Of/PW39B+/9IS+8vA/6pmX3tQ2G9w83VxqEqXUVBcSAx3GiIERJzoyozCkMxNiMIgucw50GpRvJK87eVSf+7l79Stf+Jjef+cNOnZ4RSaZzSCVLJplRtZXGUtkXW1Eu57RI9KijMSRHKXOsl8lxQkyykSZYTFFbNOBxEdjbqURcHkenIPDGrU37JUnPBRbaEnGNUhNGSF6JyrGrw4fQOaBkY6RXmUwhxFgCcUmTbIsaVTiHipIlg1JslRUk6PEhzNMtiFp4DhpbEBgRnPnJooA2+jAY5/q7aphEH4IvS/kCE1YRQpsrSesVURMJcLmTpIs2vIEyzKmMTQSRD5GMtW4PLCz6nOCRoAqd1Tosh4DdnEfyG937HNfmPNtbflMU2C3k3UEkGPvoRmljBNpavELGD1rgfdVI1THmB4/dESVyDQLmXth3vQJgI6XFB9gmZ+xKy26EYrihNEQUG1ThxpLbZdvJVpstsu1nEepWGDqrzmREYERkjsgWnpHKL53tTGf8TMOE6EyxULDstSTnLi8HnBS923FbGKaJHhWEBItRwYmrDBQhKRpI1J5sKj0GEWbohCDt+hN3AzrmpN4FCU293DAdMVVtHlolzd4r72u3RdfVLt4SUSDDpDKjZm4/lm2NfBN/8ptt2ntnns0nDyuNhtxD7Ikm3EiZdZl6rXVnvTCqpZGzbgiM3PuczAOrvL+IiI7ETPUNYSlHiyrkJhZgyQbqUi02GHVJzl1BIjes0ciSqFeMfaAML4NUtIN1Bl7EdccmzwjJQYRVlbKJy/xjMnQ9zT6nBi4hB+vVSPTNUdWNcvuhCCD2ZZtMSVcyvWOLNLKTCs33KhDd/NQ8NqT0kzYM2PTfvaxZuW+SGzji+O9l1/R7rM/lc+f06zhx8OenBNN5v2eaB6pjdx1TPBUHg4CVo9Xpc4QV+INpddrPDhzRk9ARKFYtAzEkBmFTh2MiYCVAS7ZONKVFl7UwAN0igsFjgpb37oofOscgzubNsJiszmEOAJgY1x0ewTwCRhtuUY7SCZoSV8Uv1DLUBQJotuu45X6EmlbNiQaXLIOmg80YguPD3vjKMg2En1yLDED9laLQsCHHkG2Nf0IGbDW7RIYMg9K9qlNMjAQY1yb5vt7aru7anzajEsZlocCa1hGtciBQMfGSM/+J3M51D732Iyh2MptqpfI9F5j9yg9Z0sV3bXEKUmJi1cIMUg3BdA7W45vd1D5mrEo+0l+u7TRxRL2A+pwpcZkG6u7WWnIICVFjGMoADxQlhFu/AhXKOZ3EP5yn6+PVI7e9xPvyDgYErU3SMQ09Ib5sh6gZThAHf9SzRg6sNfeg6ZXGOaqExfEwJmq+EIvx4KU+AmvuA4zsgZyaKnGhKWUgsHtRKLRUXGNHpImPa/vOde6Q2vW+2+9Vr/ymXv12U98UNddc7y//tR3DFa9VbWWbeyWtExo4IyywTOviEcuEQiV3kT1rG1ONu492He2d/Uan/e++b1nPF5TjQAAEABJREFU9Vdf+Q6fUR7Qn/znh3hI+G39+Rcf05//Lfxvvl22Lz/8lJ586kWd5sHNLg8DVZ8NG3lFXjGh4JbdCUFpzgBln7rcuikKhDvWCoc3aOoYEbP2Ce2+XcvYKR6J7/4KcywJhqN3D3RkxoOOuRR4jjkbwz2oaYMHexcubfIQaU+rqyv12fYQ7yFsl3sNxKh0wwYxSh60z70yv1jz0utv6Rw5GpZhNpONmWEY8IXbAKLBPGGyJliKbA3cCxKjtCbF3gn7DB17QDQNGEKirfBl23W817n71ht4+HxSa6txxoCPrHSlkVKlgNMXskrRUsOTuOxTTNOXUzmu5cSe53UQGbel8NJUACmEaobuC5AEJOS7R11kv147dVZnzuX5w1weLOGravjmACHbVvbFHhQ+zNjTYdBs6DRMHD8bX2i+v6/tnR3tjr90AKRk12UNZDKEX+GBVQUTUzKcFxQnX2qL0ik2ZQgMtVK6TUkQyrpH6N1yTCbJ/PTR0iiPvI0cdNDYFid76dHwKpk6awMb7lpQ09TaApuQiZeloRUxLBcPnMJgyroyS8mycpLkohM9ZDsMmjgiPU9q1/PQiG/3c2G0zck8EG/NZgMHefZ/svanP7YlWXYntta5/saYp4wxI4diVlVWVpHVRdaUFMliN6n/VhDQnxoQAX1TCxIECWhJgCiCzRxinl4Mb3Z3028ts3P9+ovIagpou7Zt77322tuGc+7g198gc1G3iC1zYzCqYktYotmWbSxWsdb45OmlPv3iO334yT199+AxsXUmvACzE87+klNBFh8CWDipoVmvd+us2/L4R/oE4Gk2AtlzKzS2w6BMaBsuNjBU4QmINQCYD76AZ+zvrTde1s9+/CO99MIdYqMfZm1LcACaY3haLfYgYFsbIpq9MUoZbUuIbW2YeSM2Rs5UCsCIH8x2kYtL6fNvHuk3H93TV98+0AX71nZQmrHLQgu2zZ4QcY1u3LilO3ef181bd/gibOjbBw/5TctDbD6ciZYfHNgny8VJ52Bw8uISD5NrwPnjGKF8ICw85sg+cSaGX7v1iFPqqs5IqkLZGGzLIc/MztFhFFxDGAHYz44ApWanSCiSGHsf3EepMdjTgFDhwycXDJiVYo8IvOgs4PGjR/rPv/1Y/8P/6X/Sf/9//L/pf/qPv1N+myTnSrHvfIkIH2vWoG6my7L3qXfb5FiWjCgZu8ZZ3QaL8CXlc7c2/eUvf6J/9+s/15/+0Vv8xih/SoY8Cg/2YLHv2OiZHsQQ6Gsd7Irph1Iy0j0nFhra3mtIQElUGiFUkIEGDq8WdipOGGTMvFAjjTHrLNAzgQSH4IiFNGbZTjEEDZzunVNn4h3BQ58yFGzakm1Zs3GZqUfvHAMQoUPBDgsnpCjWCpPOenn+MHa9hGYk9CYO2a5QhO4lqPb4Ip5Sg0GKgzXrsZac+wwMOY+hurXx8WZfeBcwEdlcI2zKMNLxjaI4NZIQBwGHrGsiKLtQIHu8qt0qROEkFsFDldI1xwltr0382Ill9sH9f8Eb9kXeE/ihLvHi1wyc1ECleOMZ4lfmHq35KIStXCv0WHNp1UjqkLPwKSQMZPbsEgHo/ZTc2PBNPZu8EtGz40GAl5DRc75gShZzqNL4NFkaydi9Duh4nmw8eshVlmJTDktpmCjLHfE6Jw49WCYDVaT1kx82QEzUjEGmQwFJALSKgRNQU1p7xaMCJkk0eLuJl7caAcWkUhUYSXiUUbi9UjgDzyMcBrrwoUlowqzJWLCJxecli9/ex2F3vGGdf/65nv6n/6SLzz6ReR3lHVUbpHx5tEFTFhI5O9PZa6/rxs9+pgNfSInX0cR5+5I1W67XnHv6JjKxoayxdrEZz8hty0Lo3BON28BIFjuCZwBa8XB6pkBXHc7ukKrUYH1SHEnoMK7yFt458llmzhOXlyDODHYc5kxuPgCkJGXUlhhG6k1+6uFxboJENjVSM8LZg4lmdFIHWshlHKU5Azmjeh8mOr0Nx+SMLOTOXd145z3kXfnuXQgrj/dNI2Idg4M11/Py3ld68v/9jzrPnwblFwbjYijzXjD3ZbjJXumivmiEaqUGO2gH7voyfeg2qzFoBJXrbscZmNHsO0RiI9WGGDMER4uWiVBqHtPsPtiqwJw4wlucpQIi1KGb+BSgdLCZiOEADNRuLppOhiojTqxQY1cSG7KTJ5o1HyOLRMT9PLgtgoo2tbE6L7TYeQ0rxFCfk2lyqlHbvkJrkZf1DOKqwM56sPP84eSUVmgIlEG0pVIjU9RNAsRpG65TDDK9oJTpM5/SCEdpWJfnl/1T58o9pATyOSsaBvFCmBTU6KOOmA5oEAbN/JFRCFY44FG7EIsZlchxLQER27KNtTpEemsFTSjLCQZRApxrwMQWbYRAwEcJaBZlJT/DoECFyqDdBxAeNAL0YjI+QgXZVh6NBUhCNHvOPuImRgZododlpCDRo0448RMhlhpEWAPcjma+UcElNKagoE+oI4AJsT6dClB6oJ3WGaFnrimsL8GVH27w5sFLSMSaF4NA4rvgck5EWVBzAfIcwAXHWd2mCHbG5GLSTUUzxcwX3hS1hedYXQcDRfOaOLhH7/JL+l/+/C39+1//Sn/1q5/qxRdurWwyOpdl3g+c/AoWOH16NSzb+MiumQOva2dVxDgfXjMv87pa4b0D9FLW/cfn+v0nX+v/8f/+rf7D//j/1H//H/4v+t/9D/9n/e//w/9V/4f/8f+l/zt4fqbuH2TIPUmd+TejLlIUYU/ZPXNSsnNG2zkTwnESR2oyZG2RpGR9sSN7cr5PYGl0y7ZE32OiFQqG2AypnWLorKZ84NpxsEmjRGa7EujAsJJbuewXR99990Df5t8uvpRu3b6tO7xvHfgcIa5ZrltKhq4Y2lsm2fTdwyf67UdfKf+b7hNej2zLdklj6TjmJrA4IwqxAmEKU7a1EcvJ2TAqG6/Z87UMRG68FnxJhIqZerjpz+WvEL/zit5762XduXVGuUu5D8hoDYfWOWtkyAKU1URIwR5g9RgoD5/zww691wkDCmM6MVT8cK/iJGQ6VKpCaZ0sgzf1Qvf5kvqTz7/WJ5/fmz8jZ30pxBrKZ0jN5uw2Ov3AeXjbFNli27Kt2puY4lKP+Fm8fxiNLwhXSR0b3Cyte8WYeu0FUpYBrO/lEUtP7FR4KQ08hQC9qXlNmaBkqe/F2lsmWfbOzxEUCrnGDw1DbPl6IEtPkeRFR8LYdexI4tGRxCKxuzoMYxh92sM5WesKBd3NK3u3prbsiMQoZcR/8uScb+If8aXR00Ayu9k2bvgDEh3BNvqA3rzJlnCVFjt6F8foAk3dJ/qAb5o//fIeT+wnzctTJBdYPJl7Rbs4N5a0XRqjlndZE4Vug/bq1FuMqYaIRQYVENuii1E2I5K7IUqGQ5piFBBfBN7Wz95/Q+++9bJu88TNtZQ3KFtY2ti4yctN5k0SMojY1sbZ2Tk3bCFgPliK9kHNhbM5nF1mHJKwBFX5pv3xk4v+tesPeFI+4E3Chg8hNbZNXXi54NZ8nB3OdOf2Xd29+5y8nfHm8kT9DQu/qVUbPGMMhEMwEov0qYh1v3guaCzJRs9eu+mi5WKhrDzEOEULD28j115xdKdMQN2CAkmshOsZ27bSMtaEO22rPgVsQxkyj/Ssecol+OpdQziDiQaXafCEv1RSn3IeX3z1DW+8X+o7vqwGpWryBsOSlQ/Q7QStDdMYVh5S6tmsX/hWW+9vLNuyEXJu3bD+4k/e07//N/+N/tmvfqJXX7irgyW6WCBCDSYxiPEwsTDiLDWog0kPGJEoz6DZ6mCiZ3RWBpF5ROuoRVsVT/iAs7OAfR+pgjtnhxu7ZQw1glOF+4d64z1TGHEiMZfGlKitkzZd1rjysp4IFxIWqyDXcm089OzNm3CB5ERUrmgJok46s8ibK6WZoJFne7BdiNlcN04m+c0Dw82ICnq1snj7zWRb9PIyhLVL/IgznEj8cE6gXBrquHIN/8ecVWQpamCtM07a4EPmxePHypeCo3+C1oErMKt3JDr7uErPeVCS3Zco8xCXzBJWuKiYUgwScy6V2mrb/VKCMLFNDXqwzJApbOMSrBNiJL5kuzQmVxrlUWCMs1t9WGi12dPJ/dIq8Ykc1wPTdkZQCVMWLcWbwBA768E0URPu+wW6CyLpWJ9474nwscNFya4l8xB256+mgpHWEiGc9gxWHgqPuUWzi2Dt3WpcqxHvcpe70vC4jglAx+nqrmnwSwC+M+ryLfj37+tp/grxB7+RnjxSPoAedKkz3uuJynnjOhyEoe3Fl3TjJz/T2bvvSjduKi0f0OxYU7qWDvGHEorE0/LiJycy9P3G28oJ2FXgX2eGM1pvEEuPRlI0a+Z1QbGV2cBDqT2vQ5Ap1OfMYmOVkevMEaj/TGHziKYM9mUOD51u2Js3dRpO+6gJJtbrT23cNelQ5tj9rcYMxZz5WANZjmMi4R7Y07YddHjlVd36Jz/X2XtvS7dvaixuv8zli16fX7D2S0WPzz7Tk//Pf9TlJ59o45oS0fx3rOZKrrZj1ib1nk89pIilCUohZGk6aXN7ljkHydI10dxckhpiSAK1icxYDQZwM/lgjXgSHCDtjcxAuLWwo3HT4dqWsc2Y6XL2xs+NPihEmPkSsbY6aptm8LhkwY1n9mNb9AQ0TwvTqm1bm4QdMRoxU2gKgCrUE23EGRjREfLpquxwtMyjxslAolXcHUUD06lYMzSx7DkrAZVthHC00vAVkWx25jAlVXMG/FKpf1KQH/y6fHCdNC6TRF5Fp41chRyZeFajYOFHV9SW683stbuVaf0vjLPiHHVSTWsTqDV9p0xhyPRYkAjOgMYlsxPIqskito81j7Wh1DbjFln5hrYx0AWstp3MbLkGcSsM8cvJQFLONhihIFdCbNa7HhkTlDr/kaRjO0LjCNXY3eYF2YEr204yPotqlCFrWyi7OT0by1DToTWm5ANaVrpoWIzCXSyA0AA0G3iBeFyLKARU4dgkiHlZk31iJ7iTYnNDvvLiXf3lL9/Xv//7X+pP/uhd3b59Q7a1Iea5LJGPNlJbaRbhuX7c2I7WvpZ4APhCcp/kTFiRxOctbiA1h5rue86mp/zSJT/7fcPPKJH7fEnzlPUrr9u8j7YiXyiOPMcGr8bEOhtatNiZw5oPILoReiYLvlxl5StP4FrNdr2EDGYzDoNZDGrDjE5oy9rx7Q6pKhsbQsZK/VgLFDYYHYDOZHk+571i8KYyOJ/H7P3bbx/owcPHOvBz7l1+gZV/W9BbVs4FbA51SFcLWX2wnifU+OiLr/VfPvpC33KWBLRtRLctpgS/Z67rjZLlZU92+Ai6fLQP+JHUid+aYLGXNJfrNWTdvHGmt15/WT//8et69eXnWju4bdE7OZZcKwNRnDFNxlqc6SinOUPYrqjNHY8D8R+0m5yzW5LNHrEkWefnQ5/f+075dwW/5kvZ/AIwlFDLiJGicawAABAASURBVBNZE8TMfiP2psMB4Uw2zmc76oO27dCMJ0+f8MXgQ+Y5V+7TgKmr4xbqBb4uJ3DMI32x6meRy4/K8y36WLvxZIPGzuIxtevYkcSiT2Q8y9ljnXg6+SV3L5QCIrZlWwzpCJOn+C6iJY5qB4ddU5pWRmAOS9TW91rip/IsMbnXk1jDdYBfLlzoER/eH+avhfCmbZsLtsnrAuaJctg2HbiIh9z8tujatk2SlealY0cySzjR9755oA8++UqfffWtnjw9V6jBu1axLxa5XyzMIAon+aIV8+QlJzhuIpwJH1Qh27z0QaSDz2jG1iUGSAfBHvCF2PjoodmM35tyXOo1nqw/fe8N9PMwLpl2yM4crEPJI2dIQJLAkfkCtmyOxuqg3jwQD5xnRNiStXlTHvZuS1Ck+kaZ34o80e8+5Oy+/Fb8ckND1B9aDU4SnDUBkYeps7MbuvPcc7px4zbnfdF/pPUhP9zPHz6SP/ezsqiJ1YMbyh56BtSiYvfdM6yjvD7DBxlqCxevtkwdotNZhPowUh+hE56x/PWg5AOsPigxamdcS+gaCEycAnTZmWygA8/6gUCziIDN2+tXJ5E3hvzQ2TdgWCMyOBOR2fgl+SNeNQN91mesTWE0fZDM/oIntXPUJ5YQEspgYYOfCA++0C/4ovm/+5d/qb/5p/9Eb776ojauH0tSXmjVWZOh1VhTLPI1TDTrDDDFVUOnGXMNV/OTNONdIAnRqDBmXkYqRSWGmXDdGKfCOuwQIqcBbBJ21FkrTqi2ZS+Bdtoz3ZU/ZJzcfzlf2/gOgtAHkr6SbBNXJfycguHsJ2SbIF75RKtFm9g8J3BOJ6H4EQhBKEmMQDCUlHqi4TANHOrrRAISdrF5urm/gYrs6QaIhB6hEOQgBKidezP7CN54svdkKMceDH7Wd8TwY9urXpxdZrHdq+YyVXc+Jtwp7Bycc+JDWH+Qe/JU+UCWpZRD+XCmHaeWMj0emmicCVOLLbZ+opqvIcR2SvaAS55CZEABBCeN10Ty1mLt2KFEIyxqQswZO5LCUJJih0M91EgMPFBqD2zh2ASxhywbiU2NgU63OQuMgU50q2Y+OJhrfcxBQuJQs2yFL4FAgsr+sPG1WtYAyHmQCJbRhmNqwYsPjBUfoQgh/Bkxlr2vbWcKFK6moNqTMYjYxo8QH5j0QF0LsMMRAeYiRB+ymWOE34Elj75ehZK8SFO4XyS4fHA/5wuj8w9/r8v783+m7X0t9axsy0bwD/zy6uzNt3T48bvaeM8yL4aJMFNKwkgfy3acSuPDyqPzYwk/azKMUb8GA30gwZDc75GBPQJXyCKfXSqzBR+scYpkW3noWitrIjGxMn8E81rP/vMcCi2vC+FUYBkJblu2xQ2hrMPGZjV8ipB5dJ8jFlGSkxMRGBdFc90zbiqkQyMEKwCKMhJ16QpEJV3ePNP2xhu6+bOf6oDW4aDhDeFawnIk15ZrMx4/0sUHv9P5f/4vuvj6G2qrf0qUEO9wqWYwVpK5mJyuNgy6bKoR614I2GZUcWBysYUFmV4/SM5PbdRPfKYRh0uNPW5bebQ+tuKhLdaWgtiYcapEXLQZx8APZd4foSUSHOGcWwIzrwGxx+LDBKWHHsE87YG6poImizNadreTSfEHkmjfBz2romSz78wvPDobhwkbnA6KTaGMBOjwGXf/OPcCTAZ0umHRs5kqCMvOHFd5rJeQkifazsG8mn+ud6dVExc5F3ypnH+Kov8MRQ5X19tIkR2KvbGuFkCD7+sY1OrzozWypiXhVCZ/jgDscM+NZ1t2JF5krEUPyhrgVOJO3zIO1FGVqtPBz1FkDkzwCYfFyvCDJheJSR3boms43MnCUq5Y65QHgh5BIXcObNUmJ0AmQcYuJ5gALROJoI7dRzTPmcwpEOuHG2UImLMRrLEE20uYaOjZRhCIVTKyj4xZGzCdDFFvUEs/2Oyw1LhzSLg2g2atnBFm49GRGY11JVdYLGQQQzG2p07E5hRYH4oJINFDMK9ob7z6vP7mn/1M//C3v9BP33uFL3RMaBLcFRgfIdlG4w3wWHEpq4ExsaI8raIzFScEYb4fjGZmPZe81kbzJksl8Z4pXpI33cg/8XB2prPDDbCtsb6n8DO7+JlV1FJz588wzLD3amUKxTTjlKSISmPgEx8RzZb7Y+aY0nOtWNjUgDjt4Dt/arWe2ig3SxSLB8x52HM+gQvb4mFRmJ61NAuAlMGbCxSCUv7E8YMHD/XNt/eVPzBz8/Zt3eaLwQNfEGZhrKa8DDb5kdbeSLa+/PqhfpP/cOSr73TOl60woDJJePDmtKD4tkVHtkrqG7Z5bxSBvETldZps3EQI4ljGmN3GXmLwrm+TXn7hjn7y9ut6642XdHaD99tcP1JIV7YfLfJyH3DUmXo9ZxpZTBUPB6C9dvLwMhfmtBxlGZWemmRjwloloxonOLiPcv1NRv4GwJf37uvDj7/k/O5zbtxf4CR3TF5tS5mPdKW2Ze5TIejDJtuVbZv2xvdJG3b+lurDR4/4roKfM5RqS6Lqqy17OxUORBSUZGmJ0TYjol1ao8WgeYrQ2tuV3frAYVeoYVs2Am7ktHevxMapQGguestBoP//6kl+NmFOTIQ+Y0ejbuIRdSjE1HDoy7tSp5wdzU4iiSEX/JbhId+8P3r8pHXMTZ8vrM74cHjGRTtsmw7Yh8MmE5Ms21HyeuikdRnEDfeCJ95XuaE+/UrfffeoN7HhOqQOcSIBItjt2HTboq91admaLXuIFY2EFyFNshSxHaW9GSOCai8XKxhU5Ua7fdN66/UX9eN3XteLz91SCzQoxbYte4pWywvElnMC33Bs4tGHnBn27oNt26btcJDRPiRGkeA7hmt8Xgv1Zb5Q/eyevnvwVFZqbRKW7Cqh5GA5ooF50K2bd3T71l0NH/qnBO/ny95zvoyFbFu2ddVGzVOkNufZQIYCIk9S7Q5qi9l6eYuQ7KmHCLAHEAkbT7z8YDEOXbUE4jFfzQ6Cx37IEM1eIPbeodfcI3bmjYhc0EUAplDmZNJgEQlOZFTPQbShaaMl2dShqy3YFKqxsoynX67OWKidYpBIvrk2iWx8wMifOv2HX/+Ffv3P/1Sxb93YZMNLkq7r5GQGNY7X8FBV+INtRT8jNmfAAgg3glltJxM0itUXPBkCRzJnlj4ngr+4sSbdaimc6p1sgPQrYrzvS5O+D0usW+xp5R/XwfyjcwgGQr69TxYd0bGt9Onj2NRFBzhlmmoj+C4hgKmy6QcbtYTMN8vJMApIiiEaOmvHYjOMnQQNgVAMdlR1NazAUsf49FONRdL74klWzMSicZnnaF3ZITT4hwezpkTX8U7PQRjoWfrIL3GePpV4MbIBE0amxdpCmpmgJ724dJKi0/UTUdtaeuksJHV3kbAoYDRKtlsjCkuSeajNHRkwKLPOEAcoPVYkCdGOkUBlLaL2HDLHKlJm3qpMKHcGdxSWZAfRbLFxryrhCAkOI8qOr6C61oJzALYbM0HMjAhb7kKuKiusSVBazPlhJhxWR63gTWsxaizM5G5I4+j4p3ZrkTh/UCGPYGqjVqc+VjCuPpaoorZMUcE7//Y7nX/0sS6++YYil0rdPG8k0y3zupj7wbznnf3oTd18/z1tr72kcdhEgmQpkjydtgIEu9WsBZve9YA5SfCNtMfIorIngLgoLZo6F7HoVAO46tRLqDkZIlfRH7RCqbC/fan1YWf/+zpzdl0WuCDalrHN6L7PW2m2ZSMsxAARiZGutqOhwNmHaEEjmIWdvXSQKCfnwftz/hkqPizo7P13+9e4z17gGvC5RFyXgZjrkXVbUvIuvv1WT/7Lb3T50UdyftFIzUvts6KPm+oOiVz15GcZopjNwJ6mn5PHWrkjhKaNjqdDkeaCxsHOmYocI9Gi2WYxGGAtC9cGA8pswNx+rLHBRSUWXBlCbYxEKR8Lg1bwlBZKgDI67KhlI7hDVnoKMFvnzGxdM6HYoiW227h0JwVB514KYoZ2i/K1roZxZcbyHOZrYWKZYUpDnL3Fg1DW4tDZb/QugY42PDueyDqRQh3UBq/7iK64fH6S1CXvI6M//E5slgupmdeHwJMw85e9kxwDTnXsCOtnW/RTNHYkhCshdTkzNkegqwAOfflLdS1dyjEBTnr8BnB4TpSI2d4YVl7aYmMeOz69bufAmddMajn8lBMNk1ETF21PwGxPAqSqDIC4Mg/M2R3VIQZyZR+tZeRu8Z5rqN/rLIDucNZ8odTs0DshUGXfRx0GUhlP+0RSz854Gruq5R1eRi/7TN0jypKehUTNHcNU225QqzG0eV2ULPM6eMbPZ++99Zr+9V/9qX79V3+sN19/SWfgRGUzIuUuLW8CBcqrjNGaDVPOgEv9zoU5BJYLHh0Z4jkv2lC+cBI/N8znTK4GMP3Kwtk7h2C47t0/QCMoyjOKYtImopiy2kLZ1xSgMENw6kXNjGklbSw+rGRck31dpILPnO/zQGZIai18WTaiKaLtlGjbx2UM9vj06YXuf/dA9/lyUGzq7p3ndPvObW1cFw1OYCZRxceKG9bmTQ8fn+v3fLmVf7MxXyoabKP+FnZu0M1SfMTUc+OajRjlBWNKOInXmxTDAVYk67GNjRDeGmMmity5c0vvvf1qv2N4DjvXOMuG1j4zghifPQmbWhRTEDFWZ826asXyGpuLUCexGAidtABKqRiFGOhxpzBVjNE5GfG/ffBIH33Cl4L3vtMTfsGT/NyfU8M+KbCbe/zQfVvbYdO2bcyNjd7Aty1fiEqPnzyhbv6kYD5NSOYhGlMzfr9n3u+jfwjxDwcC/6FCPb8QZurpOo5oODO8VrucE9U/KXjiy/aUI4iPbWQQy0T5wBU9hYvPRAOB0r7bXJr6HcilsFKnPsPM57kTA7+9dcKK6BpfaYkjj5+cK/+zTy5M0vPkidhWnhiHbV5InF7UjYupVAvZorE66ihYJHh8W4+5gT798jt98vk3evDo8XzBG3OfSc3+onP/xRYt6fFTKjpnREY/UA2A2BGoa8NBMUlIrp2KYUwReLpoiWeeanzbsuEBZMmD33vfvXtDb//oZb3x8ou6eXYm8cUm05YHGxMyo20qaOLYRXs2mo1w5rKtDYFIv7IlCIht2chmeOKMo62HD5/qw8++1idffKfHTy+ZcZMsGvvlh3TF4Sw5GGX3wj87u8kL5F1t/DYp1/XB+rL3MnvQVWM6HFZMn/lxqYvPCIQRiFmzB8xig/myhEgwM6fBMr9t2JINiixHaa1BySz7WL95iSIGjQxIuO3LJEL5OLXWOuJP2CGTl/skc4bV+XBqoydlehSIu6vaVJo+dWqgZ92Eh6Y981P7KNTe7TJHxl3MWxgAX7q/+vJdPlT8Uv/mb3/Fbxxf1Z0bhzlNqalObeasy0AWo9a8iautlD1YR+UEMlbWYtGIxcaSbVYJGl28aOeXrLx4K80MFOIycBxZT9XiTRuGnIeXj6Y9ZH77AAAQAElEQVQ4cAyETrj+iMGcQo42kb3bIU9vX+v0GMcSWaFFQH6wZ70RVizvjORjLwXOGeR+AzBeN4WtYPCik591GN/e2CAGnPhY7bFty3g2I2Jb9hSOlwipnlInsRpg1VkLNmTbykPMg8uyMIKACz2QxKJUTG1dJ77t+iROnTGFBE5XdAQeXbaniBYe0udNXGKSNdvIAvlBjl8U9a+lXBIBI5hzIoi1OimUmVAoOEDwicdHdX3g+ROxqHKjIwl3jzWSWYP82JwVru353oHdTl2gpu01ygRP3AyRuiHGR+9YuJGcYzmJpxBOOClsx4IVDHMDnHuXtrW6phDf90cZuqcQvMRKWItPiVJzv0aUOeBF5TpgSvLcK07WF1/cp6BqLYZwRbNZH7odPPxBfv0Mg6MmN2aSGwdzsNYnDt8hgCeu+NhaDVpIa02AxMqPSRCXPXVkCk6I2pf37+vJRx/q/PNPNfiFlE0G72+Ulm2kycrqz156Wdu77/Kl4GsaByn/iy0MYpnWECPYmSvTLMSxwVymGAOIBtI5nCTWJmLSBhdAwkvuJhopgc2atXDtzRgROFjf6wlFEji+hqYGwikAJ2rOBJNJNt78Ij6pB0zcZETg4WUUiFabtaQcX6QwNVLZKQAw4Mc0tmoPpZ3OFTvxRMynVVNscE567q5u/uQnuvHeu8oXhDYscyH4wC7sOb+5/kMX977Sw//0P+vJp59Ll9zdFLtkX5k7kjmzhdrE4ueeihmdNScePEL5KCBXZ0juLgR6/bpOglcsyX2ksjSMSJrXAUfmIcA9buzpB8laFjDrE7LhoBvXHHGJ5wTcepNCjJ5YzjTUQcAA04+FQwfOSA3N/LUxG05s0TA1MiDUzWyg7SDVIjt2RLRRvkA1t7Hq9XwDDQpp9JrhSnscnC7JPHRswYxnZ5wlcTEGItmetUIEUhr2nG8C816cdsIVOJJ1yXtIvhRU/lSTaNRjXJ2cxRNcls1oTKN1rc3z7ZKIkQfZYTQfo07iywh0ZeLRZxqGqCF1AJv3BLnUSoobSBiL8waOw7UsWbbrCzUNRmwHgGJjIa27J+MrjThLj1UVt048uLalCHbuBxtfEdEs22g6iZYxJNvKA6hr7LxaDTCxlHcgBuixKpkj0vMNgmFDSgJi9m+qY/Y+MPUEFih0xbdkM4iGz9IxBN/KQ6s5uoPAddImmHWb2jMfjFonJBGq2/gc1n4Dw0c5ORHs2Q0Hq/xoy45wvXHTZ8gxGxtMlD8xdfvGpj/+6Zv6d3/7Z/rnv/qpXnrxdl+Lc79nnmQM5oLeXJKnZiyeGEY++ySW/RGik0lMEa31gWZF4ZRPzN556MXLXJSce2oOWXAZwbiSCQZH2ybrqn5qNxS8OfEik2c7DjlVlKRezHCRRINQOujJfPscRFngQLRqlahkTqux3Q8Pe1A70bKw5zpTM/UKsBbxtpN/h+6x7uczxpOnys+8d24/p8PZDY6y2cJIKYn5yZyut/5tu0+/+k6/+fBzff3to/KawWBblrhfgZed7zrM+6TSKLTByHsM4SCqThIx23JRyd4k4QVDiQZF9nRubJveeOVF5T8ceeWlu0TzXopgcaCsN3ue3EC5zyTPBzXiWzSKxiaBNHIKCh6BjguQZGNz1lYeahv4wg9btBEjA0JX7sEB5/Gjp/r0y2/02Zff8r3EORmzRq5RyjI52Vedq1YnrMgGKdqcy7ZZV5Jzkp7yC6N8/5Q/RDayBv0jzVcxymqXPS16F8GdceuoSfcSlGJHVzJ5pM4aSLRhRRZ0pThzDj/zzdeD0Xqwq9lqzBM6xUdciiXSg8JWBDwY6gd78iLH4DUHlNq5EIEjSrFdCB97edMLLzK9OeaiP+Fb2ocPHvDLvKc6bJv6je4BHZtdbdtB29EGd0SyM6GEQTdSUxs5Nr6sBw+f6KPPv9aX39zXZT5EHgyJJ10OMovBFc1w7ZwQYNZsQExGqbhlqdIhjmjEVEBthZNfjwEgl43pcOjUTEpmIsRCAOB721rlJh+W33r1Of3k3df18kvPyRs5tjYMw6jgC180J89FharMgdIrvnEeQhw/gjG5o1RTi7CAJQI+bBpgX/Gi9fuP7yn6UgeZ65B1i+aShxS95EDenVu3dfs2LzI+cPa8cD58xOewS+plPfA1WyybxNkBg6A0dUK5vwjLzkgMTRdAxbbyYJDNynKOoqUENlZKRDUeA1pfdI1DRhal2MrIi090UiNemIurLTmtYVJDYr2ZDu8qDpbUAgSh4mKAZxQeJmMimo05pjfAVel9I9VO/caHVlsGyjDM9ZKwzOhL5YcufgrVhv3iC2f6qz//mf67v/8z/eInP9ILd29q632llO1AmtwBF02fPq7ioJmK8aQfcQz6vt4wcPe0uErtYJIVWzTbjOlWHsoZBDMYmq6jyLJNIEtmpixm+ZqwemF11QqHh5Sa6xW5ovxXWhTYmZipa2dcYMyI8Klv49Cv1hVHKjzNOrZlzcbWWb4rE5FsfHOhquPrBxunoUhu9n5ggOUlFMFKNIK5um1C3M3shyUvFKcW+ghiF/tHBmo1eszBi93UDEh8mcAf6onBOw3zej2ePpH4UocXb/ZoBAI0OjdCR4DVKdFdZj2Vhc+sNQYjz0M9K3ISKB07HzLCEHYlQYDgA20TqIGzYkceIRbVPrFwEPh2ghi4TtAY6dWW7XgIO8hZ4Wa3WaO4BVI02ZYxEZi93ujgEUwlXMnaSqOerlJsiw5CN1JeDIQOE4Sc2okv46iWoalhJgXi7mMeO6tak7n8sK/kihZseUkJN3leGDawhFabMXsowtoReX+unF1oPLmv848/qoyHD+F4yVouXqz80JX/2OLw/ns6e/ct6dZzynvfPlW0bfXhJGWtXQ3OECG01FCdKyz1TSTwULyIa9XnOsfLey9gglX70OuvoeSHpw579LqGVSA5p4WSEsm9kudQY8yrvOBokBPh/Rk7FgAU9hjOdDpqLaKKgjaD1myLu+Grwph4CoYmgQ7Z08l+vR0Ayeczw+GVl3Xj/Xd19tprYIculRdC+LiSkpVUXzzV4Evepx98oKf3v9ElhUbeyDI/QrVytVq3yL6OYIoQG5U5YmqPT37cxNCdWLMFOvVTa+OoEo1dnQHhtYXlZOYKyLHbKXJ0lzFYwsS9rGidcGvOQcUt7dqOw1qimBur3bbmI9RY0ZLARbPNKHVkoKuJGbOBANTLue44IS4N6yVmMwRYYuOP5VTht/rUjh1OYwzX7Om7ymEiQ6V0DdKGsxlCT3XEmPcKlmWJuJWHVuM+xiJd44J7/Ok5+mJtZe6K8FVPyQhIlNHtNYLgpRgqfTCXKpKYu6LVmrPsnGUknAVJp4SsxSDW3sYy7CtsN3ed96SrKAkkZceRcPZY/PzJ6/iVPRiHtO918NSOsChVcubgSq5Ww99dGycwyuKBb7Mv1pSLBNJzdziphU4IVbyaYT4HEyEXvz0uRo5QqVlRzOZmndljysZW2pxIVR1KTWTJBFfphS1FKPVMNlNNsJPHTMa+Nge4LkD0YjsrTt7Hd3+PB4/sc+xazCucvLShMIeev3PQX/zxO/rf/vqX+otfvK0X7/L6yeuPec+LJMfaH9PLSmMBazZWcNyHd0hikuw3WsAzTz2w2McUoJyxSrLsiFYrs+HWikUijFUn8XgIeRI6gm1jI8Fy/cusr9mMCohKsdavz8Achdewp7FTxS53xXIfJl+pF9lxbCpJScC+4uCc1M+9le8rovO3Gx/ws+39B3yxR97tO3d0i599twM5eY0Ao6DaaktEeO20vr3/WP/zh1/wvcQ3yl8h3jauZTmWeYHr9x9he5MNhmzcDIftyrcnLlr3Sh4vkOVv2ITjaiMuwd22jFJGSwm8+Pxt/ey9V/Xjt17SnZt5370U4YolzKHUUVoMziJ7R8nMIbkP2THlPLBtLGe+wsKtJFeWKkMSAbrSLB5g9Nw5wkXwuCFs6xyd7yE++eJr5U8NXkAYiGhZD2r2MZWIWRKplZzfFCv6cNiqt5wLcs4vi/I91Dk/c+i0Heudgid24ksyXyK5/NEVYl0fem6s6BqGkjOyyIX8Y2oQjKCal9zYrdtJ6mne59iQNxRkqDglBig5ANz4PyThIGFFKNL02vB7MdE/2Mkr+XvBPXsFunHWttxdXfBmnb/PnX9zbvAbX9s6bLlgnhfNB3Rs67BN2zbYgWXm6aDZjqVjWDZfbBH56usH/fcE7/VLQYCxcsx5rLVHEQFgZNl2g8u59rLS876khojaltGkzCOg0KlNCP5JPvE5CSPEuiEhtkXX3Vs39O6br+n9d36k5+/e4kMM+ZdDRGcSMznPaEk2KKI0S1vsIXBk89QmDRHCkSgNikK1jbZ4pao2hF2enl8qv9HIl4LfPXjSWanEfhi7cM6RdeVPClNBafmNye3bz+ksf0qQD2APHj/Vkyfnyr8JkDhFyGf25KNwKCbZewXRCCSO1SCamRilshKrTD+pR1xkEMv9isp0TMEL3cLDi+Be9RDxmJVx9uRPKyMReqxI5os+gZiDaxQwM+ZAjsGRo2VRCY4Mxz1MTydxTV4CWdOSZ9dbPzHoTDzrxUaM5+hcx9is5faZ9Wc/e0f/9td/ofwHI6+8cIdIpmKi1hn1SbvW930WLC859Y6DkwmRjuXic6wJpsp+nkOSzdVcz58cV/kEAu12cAWQFIwMXZ0wFvxGlg4HwuJ+f51Kg0uP9YOSGpEZjBWZ3nEMhKTOvifcOWHArICzz1oUu6LVYNLF/hUN2hT0dPFiRHreQ7Zl4oPryK6xTnsi8UeGJaf2gqo4QUKDuvQiszBm8Cj0XDcOvW7Iu4D9oZ6V2Bn/EOMZPMWfgbqeYlfBcXkh8ZtYnT9laVd4aFmWmDOzRorBAtLuB4sPnB4XSZ2hfrjDy3NoJuxZQ3kfSkLOywkyWeydHi3wwT1qCUsn94BkgzLNQPYPCLGHwOkhD9HgJb5hKoTG4oQxxTZZZaNNMDZrjEUMBY4fuP7ioAaR7COVsn5Y0Acye3xoahrEa5HjekBrcw+FPFNZLnj8xI6YFIhgukYKJ47AVtsysp76AiDeNcZeOYNKhdGJhZtrFntSBpAbzWgbX/WFfck9c/7ZZzr/3W81vstfIZaCR8Ls/Eww8iGQzxWH19/S9s474k1XWTehUBVuJUOmJJBr1nytFjxxDdk1WOZocHm1CU58horZYUQCRoCjkKB4at7RUVvSIgKPRhUnjVUosNJ2n4npePTg0iXPAaz4yOh7eQwEmKvNGNua9YcMkuK5X4Pl/hkBI5zLII7SJKrNOF5WVGwXYwbO/nLb5Dfe0OHtt7XdfV4bE5jXu41CZk25kWyTuuny/kM9/f1vdf7px8p/QHQJPqhFCuNQdGUO5DAHYzslYLDreKyc+vHjhZ4f2mufDGNWZZRsCmi2mqxx3gMTt6fuPTqkfWbb2GJtAY1x1VlCticoaOJXIYXpjpJtUQCZvzWC2gAAEABJREFUPV6hunj0PZ4q7I4IYybACtfLphjI7ENJjKgWGRjLT5JSFX/2tcYBqvJzbrEIh0hcszHXjok6W1CwqJmDRZmeH/FwUYApE6/mHPZAEhPCpxPLaimysHgx1UFVRJWWazsu+EKQ14R504OGtxPixs8cyLNLJZyFVWUINa8BmWRkCHgUoiyQ8ZmI8VnlmESjIgIVT6J8bODm18C3zZgph9LIUoDBsK8NysQCDNEYWFTONHy8eT0wTDS9eJwIOJNREYf5hdUZF9461CbaiDphWCGApiNKW7HUq4A1v05mpTK1gIuo88WLUK91OkAEI558toMffH82JYY80y2Xl5xIN858W9dFbPHjMttx+j0SbLcVp5J1I9RZ6agEpNxPapvxzolvUyWUCP5Vn7zd72tEJ2LZ17jss/5eB62JpfQrL97WX//Tn+rf/90v9fP339DtGzcomQTLDg9JXSD6/NkCRqEA7IUOAg//aAcxA69pPTvM5FhmgXS4OrEdW7TixDHDr5pFW2Y/l0AmGIkdwaWzjtYiQgeYnb0IuYKsMFM0NTutQ+VcmRiqIlnJ1NIMw6Tbrm/Nts8/st8JUZpaK0BK0fBjVxhgMEWMIfHe9ZTPpvkrxI/4GTc/+965fUeHs7OsqPnhr5JgpLIK23ykvdCHn3yl367/cCScLbHNGafACya0eI/sl1fYhhPMhmvFRIxgZxbwkRcSgUmMiEVjILf5xPG4f870zhuv6OfvvaEXX7jNAi9lewqLsmiXwNky5gCLgPS8bBh0QnTPPLk2KbKN4OLseXvuDNQrIXFoAIw88a/ODovXg8vLTd/xZeonn32tr76+r/wVbhJZByn9nIBHKmwMsIzMr+zVnCR2zrBSf1PtdSaXXM/HT54o/74gZXKSqfCHJaRGj0a9JD6DsJjvIZOr3tXX4l6RH1KNsY+BXItzXSgCxDy1MVfP9pYZCoTdGy2Ht2tMFpSxp1pDRXZGdEQ026JjzX7tAhbKXK41h/hYLHCiuVRgXGzQaz1/Vefh48d6jCSwZRdMdtgOfAm46XDYuHhG48cm5k1zPRSnK6I0YlG5MDHzLfxnX3ynDz69p/sPHivHYOrndMILZ09mdYrtDNIcs94GJIVsSbvUkBRcgHTFhm/Nx3621moxECgKNbIi9bO0l1+8q5++9yO99aNXdPvWmfLKbm+yfSWS8DIozbYUofAWvcSbVTEa0bZJYFvEm8x52iYVOz52fkvhbdP9/NXhT7/Wx199o0dP+eFc8Lie+56Uj9ee0+aD1oH8W7du6RYvjJcc9INHT/SILwUvWZMdokQJhCdC/Dpqy/0keJUiDPihkdkpo0G1p9Vf6wkvgXzwLS7JtixVtAqzrGkloNXgMdVOARwCwueeTf0g8Ad6BnCwM0aOBSHQicyeWydCISipJZmH2swYNjhRnPZ4MWYEKwuhSHwfc8FjAyYcM3PstjeYONE3uL75E6f/6m/+TP/iz3+qH732gm6c5VqTTLcnV2hp2tZJg5PaRTiLxjKUD4rda4dZajUWHVMD3jFOvphDNGBGevJRiw5fMAAZ93kTi8Tfz6dhzdb6k9D7ZKEK91SSk8qJ7/dJ/F2CR+wgsSKzsH2KBf8hcaaYAdK4bLXdca0ePOvNUWASYYUQazPgsW7JtixyIAazjW8AQBQORhIi02TUft6gca+JbdmRCRvlLYPyEqP4Ik4RSfEiqxKmwWzr2WafYKf294hz+d2/sit89neS3XXMi8i8w7o8P9flk8ca/BZPzK9jS1bkCGCQw/hs3+cLPhnk0eOzDKXsdFlTCXj05KmtoGzA+gzLrgJmG4IgybIRqVqrHWu1lCW60vAdBx1X2Gw7CkuzJRbZEepPc0zlSbPN0S1ngEVQ7cuOGjNLnSdB8qKmkB9/CBa2VisGCDoRbMLZF5YS5mqiAYUA5E+mlIttg81Dko09A6yXrFVgKOuPP3hnGcT4NAoW6mCxdA2csecfy3ixpIQiG0PQy6/5TfyHv+9fOaWyxPuarNVSbZnedHjlVW3vvafx2iu6OByYa4O6lZCUSByDRkdSwTFgp9fMMBIR93OiJiOiLkF4ouXsNNhz7RXCVlIjjhNZRrBIoKOYasZDMidxtg52Uo9oe+J78RztmHtLrCEMqnDuGXHSWV9U02IkxOsVG8MbnSfQHueqqWAHy7aOreaQoiNMf4m+uHVbB76MvfHOu/LNWxp8OAcW4VKTcMn1iXP+zdd6/Jvf6/yLz1nChfL5Za7d+KKxAgBmUfjCjmGbAxlwkATiA4lWClrg9roeaNzmdG/lDvx2ymJrtkmF0ELgAIxKvg0uGspmoNgg4OxHcy47uBWVeyJSJ0BS4dY0c3P2A914YojiM3c5+JyAigUXOcyJmiNY4wFIwFW4mAqz/sAEqE2wOljheBEcKu4WdEFVapRaQIq6xlFakEhspGu35kM6fuFizZY4Vmpx8EwxtIfsWK5vG9bep81xAWTHfKHMB9H+acELbv4B/GzvwU6wpU44bHUGTsYZZh76IMG27Ih6n3WtkizJNtKlq1edPSUe1domRkTDGbW3eL0fFuAmhItkAYiJUb550zbzG0ICU2wTN056zoNEkHrUTKTrArMt+0rCjISrGKxRxquNTk8NcDuBAIJi1oEuZgy1YVGGZDqGBvFlapA1YI2Qgkfjp9fMBY0EYM5rZwNmmwqWolGiYeIuhxlUk4FA5oLCOmNF4nF01Bbx6c2xkNyH1ghTaTuaaypiWi3rG2Peb+E0lELE99kyzYQMKtnRQ+ah1by5Fm9Leuv1F/Trf/7H+t/89S/0zpsvzc/z2Rf8mcqVnAWlAviabUzVcVbELMgweys1ndzcKTDoCeJx9jaZdImBXm4HTmNp7Y34/AI0AA7xpItcR6xjcy+6ZFsWDS6zYlz13W88K42BQC3JZq+QgIhiMMZGNS7iUhB4otVH753QrIVRnhRKPNFsLMRGUzTvVY/5OffB/Ud4Vv+04O1b2rhenFYykPTwI4N6zD2kz795oP/8waf67Ktv8+Nzc/qe19rG32TqWNjOKG3ozeA+yLa8EUPyPmhjOzHlQjTOoIomvkly7Y31StvBeu3l5/XzH/N9w+sv6XADnAMwLDlsqabVmsKx44iGNhvBEhhdAtLeCuyOGmp4pWi10ALN88KiJkvgqYSdVUahw3vw8LE+/eIeXwp+q8dP979CPJSYUhyxM6iusDfEtjb2k+uybZu2w0HVsRE712Qof1LwKV8M5rpSRc8225RE5BnKPTsw54K75u6DPeDQCSYGhS1kXOc4zYyp5FUPtgZzCLEnakgjNSLY7c/Y4XhkD4giXYVSb2PG5vzwkNQ9cmrvWHTKRP8huR6/5p0ulIV1Rc+WOSZgpJOTb2YfPnjIN79Py7a5aBzItlmHbdMB/9CLeODCWjYibl5J1myUwcCjJgZ9KDfBY77J/+QLvtj6/GvlS6qsqUfGBwTY8NbYmrgcrFKVgnZikQEyJaNo5oU+xx7BFYQe/RCtKbFmNC5oKXa8SOmBWdKQN1bVOYdee+U5vf/O63rt5eeUXeZD0oyHvsmOzBpBdqGCZHCEvkx8CdtXciCfc3VEVzYE1jK5Q9K9bx7q9x99pS948coLu8eF8mSZu2JkvUJGfoSzlN+Q3Lh5R9pu6NH5pe4/ejr/4U5qSe4jGkNt5GbCwTBOznOEwAboKV9xEuAPRImLRk6DmJRgHEiYCD0nHEQUOqYVyBBChJTVoU3raMQNd2qbE6ZQ1itSs5ZEe8tAIZwppRqiJYpKxySF5WLQFQc8NVCrJzBLTAsYgyknPQZQO/nHaQJwT4wuhAT8mOaHq9deel5/95f/RH//3/xC77/5sm6cZQ+XrUcJmPTdQI+kI5gaPEdKZACS1oSWlRY3669HYnUCKx4zcYUYRzAoBJXL1VMEBcBLCKc9yDyFus8MiUZgpFBykcveC5flFq7FMKkY/3V9rLVONZOnvfInVMdmP/TMZ1t5nsbm6SBZWaDybm+cXYStckEsxWb5Uob4WLWrA2RCJNciUvz7Q5iRGYlFznT+l8cuGhrryjK00qNcxwRPengnbs0fwhpYA3Gn1j5X4FO7foYpeYNz4ucXfCn4VIPXE+7cGVwjJRVKrll2Gz+hYt0IHoH4ytzSGjnh0dUIa9YICa5B0jGjJh8ntRtjIJUcwDKoEDME2ISJga1YrMvUjg9vjwuu2ubzgFC9Z4fJTzRWqsUOy7MCrhFlfqtqbh1H5ocdreYkY5vbcyD49dCsjy6lBgYdm/cF/NYWqQGXZLoIKBE6vNyatluigyXnESKS1Pii4TIaSZ/e6KEqGXP5gStjnmfo+IaBYv2iGWEVI4iIqC0ob6c64Pn+fV1++KH67wpenEuskYGa4+psSKBru/O8tnfek998S5c3bypfWDH7SomVzDDV1lLMTccHx8h55TVvTIQRixDG7CFgpZplLNbP4cGqneFZO0ejcidff6itMMvoGS73OpviWYJLwklHQiqfYX8dG8yJS2ggkm3OzK2d9Nax2ADxaKQYbs4Al2A6QHIxt6VJ4hpI57xv6aWXdOPd93Tj9R/JZ2fg8OFK1rZtYuBaoJn04t6XevLBB7r86kuu7yUMuOBqc8piBcPkXHEwOO3FsU1OIULUZMxaUbOT6ljopKCUhOjyEiRA7zl0SBBjKei1JCy1xTcMFcmsQZS1IK0LUA0LqGdw9bpBUJkYwWQkzh6C4TjvfUrDQdnRc76yWGxrgWPCoIdCLSyqnJwPADSwZlbHYlmJIJoYpNaijjHo2huhSZ9M1romWv6ujnyA5JdFvX7uSIWAkEwcRZ2MqheuvcmeUXvq4gy5D1NCbTNmvgzMf1qVLwYLy6gIanXKqHAGQnQd2zXniH7fWOv+fuAKYYk4KYjM3mMGVKbOvRBOtG3Ru/8Rw5rc6IgYMmcTYhNPr7mubfKCIYbvYawkLBUXPGdWk9CeEh3JFLDpBJezFFiWFBwTlTpYEomTEzCcJbj00jKf4yjtaCxisCspN25pRw+kAK9PmOm4mZfdc244waAHi1lZcO0Muw+PZbO2HSB4YuIduw1Z87l2RZlW50qYuCpsaYZ0vVkpk7UWPybuCPWbZ8LWGV/c/PS91/Rv/uZP9df/7H29+vJtfoob7H0Q3zvcoztEhU7e0lDyHBvo2Qe5sUYGeIIvND4dCz9riUNdejzUPFuKTpvXY4x9ru4pKcQpRieroLQU+bFJgkdUbdjVpwM1CidRk88FgmE8xJjc09DwmYrgsR6hIFHHGuUHiUE0iWSOVSORLK78OGMoU4/aaygwdH7+VA8fPtIjvhzcDme6fesO31scUpQSl8KgJ3PJer1+8PCpfvvhl/r9p/f08Mm5zKMMngy8tJEn2aAI26FbyvthfFESkUzflGZjx0Bsvjmg2P66n9AxihE/9wAL1HN3bin/kc17b72qO3zuEUu2TJWhESJ2XocA6GCchcBE4/8tC7kAABAASURBVEdMRq44cw2wMbBBNBjG5KJEqAuuLdXN3Ckfqmg2uRDocC/nPZkggJOB/ejxhT7hu5yPP/taOb+uyxKp5Axh6tgK4m2WPSWfJ7bDpm1h27YR23TwRr70lO+Lnjx9qvxBNVZPsmTpKPqhRm2VodmSgDWQf7Szr2M8OdSJOmInxjX8NO9oX2OQeeVvpwu5guHsPYQKAwUZpSzmVKRekORXElMaXhLIywWtANumxBKh4YQi8AqcnnhBgr1jAC1+Zh56/OQxT6iHvRC2mzIvFvZmbQf3SXbA9qlYEsJzSLNRu3PggTPq/oNHfLP89fpvrIlTv9OveDhOkRjohLN5OzcoYFJQImm/SaAp0htSsxm1C6YS12qUWK7R1kZt2xJeYtHL1Z3bZ3r7jZf17tuv8WS9CVe0DaZlR4SOYG+IkOLX9cbNHhHNnjGoimymHnGUfCCWOkZXStHTp5f6/N59ffD5N/ruwRPAxMUxXCJz1Xh0bF7kKKGzs5s6u3FL53z4us83+nlyzTOCA1NMblMnWjTsgXC0UrRm81TcXuThJDTrEJgOxrwaMLCzpCHnkTiIbeFqb3FjJyu3SOoNgM4PEXY85dp3PZot3FhX8XhrPm681oXUH6QagjkQ7I6dRCpPJ40zowo4rHI6HAk2+PIsTysKfCA2Dl1oO4ZizgGXu1fPP3dT/+zPfqx//be/1C9+9paev3tj3k/lGz4iGlPbsS3AClvCpAox0WzLS+cMMTkmkBWvIgkkIQ2MYvVErhG1JR+qKJkj4DqjAiQhIgZD5Xx7nXCrgwPPPprftAwBU3C3qwdoZkPRZw0MeiODGLzaYC2ILg+8S8DPtMFingqU3i77tPEbT2IOgICNcwxIeM3Ramwx5SsLQoWFArWxI3GRrBVFX2undtdWDlwimWQwFI9/IrZlu8joKPwlErbVh3Vs0+ReYD3rYh1jMTJPBSc1I2KO5B2FdTYXzrHDCS9+c1L/yomly4t8KfhE+ZOC4ez1GmSwWRe16WQnCtgee55R3X0IHPuojwZL2e1JmB41qCzhMZfSMhnu3M9IhBs4gaPCYV2M6XvaJIIk90qRNPDSE7iy3YQ5dgmEHBqCKVG4rzsLtK3Oyk3VuGYLGst2FPff1Ipfk4GeYG5bLTu+4NgLqE7lAWxkQ9CcR0MmA4POnrDTwXKCMYVdzTCQ9hoz0LyaDHEqs5STvPyJkG0kB4Pey9iWbQKWD5t0/lgXn3+m808+0nj8SCZyrdsyb4Rd443bOrz9nrZ339a4e4fKQ97J7LHzApCyUCt2ckdfz4E5+3lfYLe7aRms/XFVN7mhOQMyjvNMZIDV6hAPoH3amZ+yIPEhBUBsX18GDKKTih12BHP1FV0g6cVzP8wIY2Lsz8amtxjY7nJgEg6QEo4WzXZ9zFKibdaHN85u6Oytt3X7Zz/X2UuvErri4sw8Cnk76Jzf4D/lOl5++IH4iUC5vBt16JNHveSo3lDwnO8u2htn7KMteEO5Pkm3Z2TmANcnTg5EaNjAtWXZjsdZg9MB4Kiqxiyq2SBAn3+CFnuCcDkLzjWuDSFG8qoZiA3ur7mE0/is0RF4TIJ88sBsJZs5SqReemxnhcedhprIUUg5sSHjOSxjzKoxFCiVOATZBKnNqNmGdjvLm1jGkQFJdLepElL3C0b3yo427NlH0fiVDASautv41zr44CfYcX7OMi+7+qs4QSqOKwDvxPmeOfkTHryejiycujnLiXZkQUSOc8UuzpAKYef1m2Q4Q/PoQMmDonCCxR55IsIKN2oARlD0aXXk7Pac8EwVO6NkoxHRcq+EHyHA2qk8BqaJGo0aEpbEGGmq4WkJ/IRSqwWCg4UXwT1227IjE8Kchlzd7WEZP2fC3YqXBVxJOIO4ImYNzNW540trRKc4cSwwy7bahmQeSiGlATyrFqQ9hzhXhFFAlhSZox3bshGlsWpqj4is9NjGsDvGKq7vtRnvfuCyu3mkWY9FntQhMbDb/Jz4y5+/o3/7t3+qv/jle3ru+VvSZp22AS9+UJNsHFZIaQI4mSsCLMLgrrKtNFiaklHEjIg20Eavvkx7GQtOcpEOlAev2WHg7T0nHLny5+bJgUZfARJxcn/wpFsYCixzYZHQ8Tg0xEFUF6VGdQZ3HzYaaTJcwASPJetkSIxCtvEQrvPOfcLrygO+GORHX928eVs3b92S+VwBcXbo0+gsMo/z89F/U/A3H36hb797JFHX+blcRGOfCtfWiFYjJBte+OgtMRNEbD738DqQM9o2bOB027IRHJRMDtvRzZtneudHr+gn77yuF1+4o+TJEgQpBrVsy7autSQrd9TEzfmUUjxDril6hgVVjWueQY6PFByDG1RHrTZyQ0Bynw6Z74gG3+U80CdffKlv7z/k+yPJzhokjF4z3Jg6bZs3bey34o14/GhrIyHn5G3ju4sLPX78RBfnF0qbq4p1XYJXOBt1VuLUoTAukWxO5gGeMTF43cdxP1AJj8gJZvz2o1FvDvCmMXOVuhXQ8COYp307db5vZ/rr6A/UUCfSVUtWZEdiR3b/B/X3Cls+Ie57G/w29yFPpgcPuMCXF7KtPEK1sbiAvWAHa8M+bNEWJCkDC8mtB7WnZBPj8EULfu/bBzzxvtY3POkumcvk5MI4cb7fQsGGSR1CtfOCFHcW7AgOE7C3H3ljXfQGxp5PVexgUKNYs1JWx5Y4jhfa5TpzMJDxwnO39WO+EMz/CnTz7ABCLDmEzd5nmlGRFEKniJcNx46DT9+40TfYQmxr2lotHjvKYotY4Q+4391/og8/+0affvmdnvLitRbCYtQ2+iE1+x4SH7Y2PrTfvHmLmPWQJ1Wu6QU/0APMnj1Mi+MlhzmWK/tqvcEG3AgBZd7aBE6zoEgrLXF7OSTUhEDfKcc6qaFjw4O0v8ngldcBhy5RLPXZadedFz4MKEGiRihqGxkzINSlExsIOM7KYIWXlBgk08H3F2GQELXvBOfYExsrsseNv7E+oZVmric+V1S3zqQ//fnb+rd//+f68z9+X6+8eFuEmHvO2T0xNz2Zld7SscyAzPVirz7QySOERV/JwfBaOzrxyLSx4I39fgkLyGaVFKQLF+ocMU66iUXCUm0dG/m1hyi1rKHpDFm0gaQzf9QuO7z7uy7+DFdUun4OsBYncwzios01WLbxnukn0CA39aoH1+IZal04ea3KUcVPup39urcKN484TplghYGUFsMEVWMZMo/+YGMlJLIMpsrYEssm1rxZcY4zXvh/pSF158yz9nHWBJgjf7LjIv8EQV5LuEGzn8kPIWcCaXW2ggVOx1D92BF2lfMIXk1w1gli2bPWkAHccWBBY2RtGJ07YJD41Nxd0plvel5xwjLPSclKXDS2IKPbC+LRmaGQiDpCLNWYBsja48Fiz9XGIkQ3OV0fGrdjucZD7JkxMcvGx6FDoDPRfvazarxjdPKhSaYjhOhKM3u0vKehR7yEOBNhE+PDU35rzTTEhfAaiBLrqGJIVuKw8WYfqEXBOlkT9eKJ9zcCs0wSwdeThNAmcd9cfnVP5x99qMtvvw01l4X5ye5kJO010IfX39DZu+9pe/4F5TkmPjOI97ecbUorOVQhi3Hv42p+INsyevahrMcgWHNubECxCGT1q+CE+YxRMvNn7gmGlEBynGFfjlpSqkpkF9F2O/deKrReQCaIr2Sxr+CDte9+3+vEzCPkMDkz/Ew6kWCxDDSU1NQIhdLF4lMaaEih5o8hEMRT/p3hy1u3dePdH+vmez/Wdvc5tXEdokPPPRN7w/HDB7r4/e+4lh9rW3/qMyvKvKwAWqpGDaYCGbGTiGCHm3qYxFWZg9gkQt/jmErdBIbIj7CRsQJUD9KdpG7gAN3vTCzUgbzUSZWYERKBWg0Kmm5TFU1PKeFCG9rXdMwnQ3HQ5Zr7HMMB0dwyROiZKNduFgKg+3RayEBKXvDOhqG9JR6ZWMcMQHku5JrszGinDjGhY7MbpWUJg9pZRv2sK0YEuymxWTgu9w3ODgbATa7R7RSMHaEsGwIlN5z4eyrLiEtQmKzmYuiCH97zC6aZJBHQsVGw01E/GG7zUy8SbJdQbBgnATzKBogVgd2CwJinPazdr301KGUjvZfAo/MZNVhzVul9cVBqCjzTRWpDjt04Rl/PpiNRzDaKc0kMES1zTcGh73TM2QNgGSE5IwovtfBQvX6rXDdOlMiz3TIQs8+1Y1/1GVGKKTaRztth8jvBmNHaixdqfTWW+05pI8OJLP8qS+XrpHkhDtYhxpRM0ecl991E5tgl12Rm5tj9nGnK1T/BSz0ZEi8XDp1I6iBYpz2cl164rb/8kx/rH/76j/XHf/S67tw9MAVZWWsFOwslEUtKcV21nP2EVv3kqMMkxYzUw6AvZq9BbBuQnB+qn3hSw4gW3Kw73CHzkHJfByPEvTLEgFx1x2QPiSSWNeN2fiUYB84ez3tt6gFd78vLfMtEscI+KaicApFVMyYEApfcz/CYMWPCgBNj7sEiBsT88vrhoyd6+OixzPvXjRu3qgf1kyfe94yQCDvI6Ov6N9890O8//kKff31fT/g5e7O1kU9Z2XM2tcWO1GHYyut79FoHS8z2VS3i5n0B5vc7KybHYkWsL2fyyovPKd87vPrSc9os8ZEnZUiFC08VxqwJGeTjgUJe9mC+sbIUjqRNXmuyBMag2fAV0Rozz5WkTuYYrK82Cwr7gufbN3wZ+NHn32j+u4LnypRdgq7ayAs0lb0EJRsP2djghrbdBG9WxZwH8zx+9IjvPPjl0fqoNQYriJR9Mni3lwFnXt+JL7RO3i9r/FcOyW25E35OJ25i0T8k1+eZGdt14mn6JKhQbASbMWeqwYFU9gL4u6mQlrObnoUWuivXSJ1pxb2y4kWCRFLrnC8C8wXS49N/TzAXifm9bTocDjpsB+ULwe1sk40Qj29TJZKiyIkJ33ry5Fyffv6tPuYGevAwf9qN3EXKhe7dRF72F3hiAHFQWV84U1+fa+ZMrHHM3BCxBzZdqwyV6HEKYpOcCz5dK49Lbn6+A9Sbb7yon773Jl/i3C1u9ruxf8nKWlomJmJb27YpITNs8REDCS0TQufJalv2AWAT1pRi7lkBKC8O3nhisIl73+TF6p7ufZv/tVHaxOw8IWWl42g21g1dZ/zG/3B2U0/4VUl+Y/I0H77YJFPMFwWySCVvyHZOoPm262/RIEYgaepYADgDld5rhG9To6Blx44TIYd5w2WSqgyJTHg9wQMkUNJyqjoUbbgDGMnGjuQ6Ty3mVlvXhVX8WvZECGlas1YcrMBI1o8CPHLiIrsfzTYlBtvqw5tcsXIf2JYQnjL6o/ff0D/8+lf663/6R3r7jRd0YxNtEHaFIdtY2Dwz45HOSI8jBjoe3IEasq08er2wAaVozue4bVNPDBWdtOQLlNhQ2/4iFh2IqyMIKYDAU5plOwY6CjsdzMYQctTEcfMcVDCEzvopNyfAgLOIGd7mAAAQAElEQVR3uLtZUh2I6ZUMgKgmnvKBp8vYCcWURtTWlFjOsGTZ2W+RnJsAs8ho6uAp7jEfYuxgIjgWRwswftbWsxME+OnGtnNvJTsIMrAjmO1mhCO4RJQ6Njn4savmUDdD5mmJJMRAcv9HKNB+avdcF6fTwbAt22LQscE53kMFR/+k4MXTp9WDYKdsLAP5Ud1/DOSk5ozOUVVUSIHQInAHuXaDIJq0KxfAxSx2Pmayi2iOgSzamD7W3gvjtHydK05d9kNYCgGA1Qml2cZUO7A4STGsPP9iy5tiG7abMmTjTQcKthD8XlVidNgDyZ4QwqEUwDACymXLiiQbxGjRYqOEDyG0eEsCLjMqU8APt0e3wrMqhILodsjx4cw/SVVQNoCsvDfJazp0okuJA1BijRqTHDqwtXEC49tvdPHhR7r4+iuWfKnEypUE/TjEPnshf5WVL6hee1XjwG9WsiYJXqLRmg2XXjv1KswVLHbe9LJPdiVuMcXf56SYwrFdrZBENDoi481+ZU0/4cj0Mo6ynZF6OgoxI/SxROIOAOuWAI0fEc2RDASzbqUOGAcmBY9vklgsVZ7B4oa04lGiUYuRjADEo7giSq3E8Lc7d/gS9m2dvfWWthv84ioJUG2r8/AhnZMhi1U9+E769CPp3j3lPyHZDnlTo8ieg26OMei2ZSPYstIptfhKGxNbI0H6SEA2CbUYJoSxOmu3DWf5Ufgkx5IzNoc1Z/fYdFAiMSJ46XmdHNwgNrEAu1zzV6zqJJnaoY9CCWLg5AwGn8tEDTt4RLiJSxg6NqCWiS4NozoMbNTuRkeAWiLzROJPgc/8uSrl4RZHW3mI8Up6bynNPTrbjSvnAdza1KvGT6/tWBEKKyKRqh2u3Xt14QScKGcyznkv6WdTKZDaqAHftTVhoJQG1t4WtLtHHTzOrmOvDa1aY+oE5uLwM9sIgl3VwWaH7L9zhxKjkjAA8SSYwbZQasOMXndcTDUWnGnoCr2l4ki8JA0lHNyuJRXRsQWNw2VADZEkmzVqNWxBshkW1L1nokBI1pQQ2crWbIse6LqUwJCO5Owjwg4xa1jmhAwaQWXO1Fb9xYqNOUhElTWHeFlVCJbNfq6SBVIp11QmDqDKnFmg9FWH16hYNnWIhDcyxD7qOMzJWmoNPRPRakyIRVg29uxrLgL0AW5ZG4fz5hsv6+//6k/0r/7mT/Xeu6/qxq0zIpYyRumq2ZYdkSzJdoUhzhLRrGCMnddiX3CPa8JXGlgVg21GyY6OiJYMTWyHogNHdlvX2/F65azYY6PwQ2dBdWuvOKe6w9WjQc15uV67r2OjWG009TNfUxjojURH4iROGZnHnCAoYqQ9hnXOz775AzFPzi95L7vJz8Q3iXJ2vO40NQPULDuCqcdPLpS/CvvRZ/f0+Cl5fOawDROJ3iwutGwjlMPftk2HA74Q7MT7WortiCXbsjYEzWdEI0qzZHfAkDbsIenW7Zt6581X+VnxJd3JPcS52BZkpbELTFc2q1roKTGknJECkNszw07tCKY0h6pgkWYe+ZqNw3G4IWB3b3yhOnKOMB49PtdnX3yrz+99p8d8xxOqwa/69JwAYmMt2dARG4yE3a7m7C6Z7zE/bzx98oRpL2EYWZ3YsuZWl5P7r0vFp6zyWXVqYRshmj1awqkM9USpM7NHag/NM6w9eKkdAAuCH2cimt6axE6tnRfGaLzTSbnGRtGXwpqdxBiFY9cYgabsC5neM+POG8fJuoTWaaHy8+QbtfaBGD1e1B6rDsCR5I9q3uc3wE95oxYFzM1rbdr4IqwXijnMxTps3ODk2ES9qfMzAjHuPd5QjmiDky8Cf/fxl3wp+HVvnmyxcyj55EDvxcCcOheIyiEOyQ4BEQ2fUUOWqe2NWUa4Qb0bst2LOesBEwbCmGRGbraACD08mxzsO7du6D2emPm7/Xd5Yg6eCMCtGS2FZ1FMmLKzhlR0be2Nc9xkPjhvpXJ0suFI6mg0vmgjO2IvOS9cupUn3cdffKfff/K1vn3IN+Y66JKaPZZLMjAY2cclIm3bmQ5nt3ShjXN+ipzDD4PpWd7IXKZ0+zTmSJz5J7NB6pHAKnMuEdtglu1JYBxj2vbU4QErf+o09kgJhjw5p88M8Zkrv1lJFlVJCZE1EBPidd7JIUhPXl4YMNPhJGangliTSKaDY8nUT50oUIUWfnybnDkdVJjYINgwyY+dtRXIEAyQFcSTalcpLeXs1BmyCQbM+vmA8gZfLP/Lf/FL/Us+LLz/5ku6eWAOFkFJljfKzLCnBY+fte4CXa0aOmK7/uCFeV9TNKFQk048CHMFLILf4paSz32mtMQDYa9LGWsJ+VjppEjwKpot5YIHHnEmTNKYtGBDPAd10qzkQDpitrE5P8a928HioemxKrEjYqB2MebJ/OywZxqd8JwDXk8lKNKcDnNdmKBQMaBmWhRl4xPBYayfOfJGFT92JKuG2XmTm3mjIxSNS+71nrwKcHJRdCYqO8hQ8m2qszclxJCcLDoQCczJOBD21zVh1kU3ZSfiB4+ImpHGwfee2pHdD+doY6T+5QU/xPEmnd/EJt56jTGwhoxXQjTzo4pl3mlwLMwOfgXhE5u3JAHsiWCvGrZlcDHmPo3N6XAGcMBEg0Jt+k5gTad7ij3gpiT0ECvBoWrPrx3CkWjNR8EM+ENbE1pCNgz49BWXLFoB13Zcig+0QOb6L1sgduJqi2UYhI78BMZ8LacA0xHHAO764WH2POpnXoTeSPk4dNmbZvVkMPMsw2Rj5gdGXMko+GocNgadQn1Nb3V8u3EGnNVX3bmey9a4/PZ+vxQ8/+hj5U+eKijvY63bqRxE4kP9dvOubrz1jm68+a586w4f9HVS/lj8iLlrmXtoFcOnR3X/GHweZI8YxSeX6fHolAwPS9GRPN8EPXmaAGEAeT1wV7e9LDWty9EfaFfUuf7cs5wpi2tCzORn3tprtn2Pgm8wZc7dbiaDKcleNkwsSuLQMbqueT0IpnA2jz6Qc3bnOR1ef1OHV16T8NWGkTlEAXji3rnky5yLLz/W5Ue/l7+5L19KhpZ/LydaacuwHK9SizJmvSlXkAEoy6y4zg5KfR8uZmxEe/Pk42Y/XRpzglI6CZbtRKWoDhh00cIQcTvAPFVgXVlSQxBnfQxpYgSCoZRFcBcxJ2b75M2RaBZGNPycf4XEIeZFMzYrQ22GAa7GO3YYg4DSBkNmjBphMQmduPEMLPQYGZVAJSVzttskTIxw7xG4gtBQEsHTLfMap7bCbhq7QRe1kg9cgBJk6Nh2fAdMNGuIP/hslOd//gqx+BwT7LpkUSmbvU4h/TpleUZ3fRBi4570WacAC7RPr3BRcWMhK7OFZk5mzWscZbtn27KtNhQ9C5Rq6MomPWVsE3Jx5/pEFpb7IfXJ6vSCGaINv7OBYNoM5KVecuJG4otWDO3kBwwXP51lyLYYFF5EtMybWKapBgunEiB1CFJK/aWQASPhLaGqIkoIrHY0Bp0YAYKZPvtiAUT3nhUEDecKCzLlkve5S7Jn/Grd4YLRr9fLjGQGDwXZc8LLFZ8MAqt3i8tOLKnNIdDXnD3GBuwwAlApxJhoqEzaznqlM15E89c+/9u//jP97T/7mV59hddTPu8r9zevkSJhrNfbaupQJjAWc+CYk8tRQwVLH9wfg0lGIgBoguGhmht+jPgQMEcUuqq5yzqq7HWxqItFcq43Dnn4Jm2xcx4gXA8pR5HnRK7gECT6kdkCQ/GP9acbCNzJQM+ekE6RAhmmpEbmY0HamzGCJYappNtGcW3ENJYuI+znyeMLPXj0lHVvOrt5S9shF0Oa9ZiDThA/mJW/EfTFvW/0wSdf6psHD/MRRPYmzx/aJZu+BGwjJmQoGOHoCNhmA1jGttKGFEyz2VYe01Pt+uNCBy7o66+8qPffflXP37mlwWul2M9xrbC12qjt6Y2oZcdEkhZK0cYDRuKA9pqJe4xjgExXWs43ItY5dfiJLAmR3Md8kfrZl9/qk/xbjA/z5d2KLxWaZJaffObTVbMt29o267Bt1bjForPvJ3wh+Bi55PPgXIckSwpBe0vtZR/NkBZ2PLhxtGqscEpVyOXoNTNxTkmLO1ViWGxuWTm8KyE0O5VSuE5saYOlNQP6mK42yAOpHVLCkQn842N4kR9iGTB1WbDQcUE0diPOD0ieEPlfhx/wpeAlN6a5UJa19WJtOvCEOhw2fOvQPyVIlB32boKnZ5sDZNh4km7Kn3L77Udf9lvliwuR4atU69hYsioggWNfESXziD8vrwMozcYm1mPJgBRhsOdNyRgqMrMx6BCFhMeeBZct67WX7uin776uN155QTe6X6hwck03eNDEN31ybELBbSddstqiNrA4PX9sY2whYAdXbInRlViibdvGE0n69sGTfiH4yVff6ukF6yQ2+9xNd5I3nV7vTYcbt6SzG3r89EKPeEG8TIwEIyMctJgpEixbX27NzHBZ3pANY6gNi/UMRRdYw1zFdLKWpuIOJPdU3kAwm5szCic5KW2qOUGHjZBcf19J/BDrC7ZoRlsM2pvtoxvLDVBvzyNeKAPB/RzMtSgEFn0lg3ojy63M9KHqDlo2Wlo28U0SteY9camXXripv/vVT/Wv/+aX+sX7r+v5uzfVln1h5BxQSdHJoNkGc4/C7qg5empKyMaRdMk1HmjbMlroqgxIXMtYp335S+2R1Dml7uFcNzUAYqs1M2i2mMmN2MQD4xiNYnymJxBo17HX9YgZsU+CMSMJLLF3AE3PmXQu7ElZxlLBbLN2JA5iJN22+ojehYArjGDH5XUSAvSYtmVzNdcCqjI0HgYSPyKDRlDxCWG1m1ikTocZNDblFZm3NLiHgqsghJNefPczx26f6pO8/flwLYxjU2lgpFNnXPALhqdP+icF9+d1Qlevx3hJSU6Exfa+AVOEcOAI5rGPBDPX4hwDy0ioZozFiVnsOCQwphdzWtIi7nscPFd0bFndzLEtg3MVVUO0AOwBS4QrsRUMgK5QbC99jKqAZjMqIuUnA5wEAebM08cVZXBAMSxPG1fY9vT3FRcWjevCKCXOPVEcannowKLt+O7bJsXihXlqOMKNCneZcQsHixOdKUnPZUdOmJiGPUII2SnfDOUDXr402vLvCn7yqc4//L0uH88/+R7qSQpJnBMfhJ3PHG/+SId339O4+5zy/Asvl9DM4ySiSWC8RJiLnrWxsHwA0wbJRKyto4iLFiy1ABUOUHtyI7sTXu4Jb0UUvg2KNNFA1ESpLUYkzq6JJy/QlRBMDdTEQppW1xi3MR9T85xzKF24ipsx67eEZaVkLYyBaG/YQ9kJpzWQTiI5ycO63G7r5ttv6ub7fAF753mlDaeeYyZBuDowjEeP9eR3v9Plxx9pPPmOz4aX6q29qEuVn+tAyjVbzM0SpBK5U7OfAiK0Gw1q53Brq3U020g4ErcpHeKpcAdcNDMwo2TjaLbkNyMYsO0Zd5aQ3azwmAAAEABJREFUCAZUk5kfilF4KqcR+HiqfVx/8sgvmQgcGx0WutG4ieMb3BKjaJ2pdjAljuT8UjFmMIhXveBymxR7N9B0RTIfhm1GIazEEoZsIzXLUpoZ2BMhYj4KqOSsRtIMojUbeAtET0SqzVzSNEvADg58eX7BD94XYirNBhhjqTnT0bniJT88JNc2gUIMY81EqH10/IEBLn2uKHuBUm5A/NqpFTsY8bgV7ECVDPhKoHYGx9O1xg1MKSAq7xs2O0RKjl43pR2HGFQS5Lz2BIqQu7++Jmyw6JwDplpL5BKwi+DtHb8YOkk7fKJzF04XTou5Y7HsAcPIsQejpllk8L1s9NBVtZEEeNplnrzCSF7CPyTZFyTYI4qNhTUyIMlEUpOojQ2avp+RwJVGbM+Km3hrUzn+8R6qo2a1Guet1ZJDGdmNoFcAZRv/UnduDD7rv6F/9zd/on/6x2/pxedv6MAbX/YpQ5wDs2Y1ox5Hl4DsErCHFJP7wY6h7juWCdgGSLfsVj7G931k2ZGwIAG75nGIyzSKjhBYSsH2XBuUrrTwoyOn+O5HR7gnQo3ErbSGZU+RLFW02vTtaDLpCXcdgTixEJ33q/jwBqIKEXDzM7OUoGhW/kmMJ0/P9SR/WvBwkx+L+fkLXmrmWoqatmVHpAtv+ubRhX736df65At+eckXuAc+g7QunI14fi73AT51SJQsBctaBtjmA75lLwEzIoc6BFwRzTa2sehRSNZl3kxfefE23z+8oR+99rxuHAZLvZRZL8zVwfBJAdcUnLxXUVaR7FPaJFl/qE1OoqnnxcTeA5iJVswYWVjmOOfLnC+//k4ffPaV7t1/1LergzfqQFy87EmQ5/NNmK5gVW/EvAXbtJnc+AhBXVD/6dOnyt9iTXHbkiI6Nsdnrn3Jx0ANdwxlGvu48N2NPkJHI+iVnE5Q2yyJia8YXBGcQgzGpo9MXtv5yohrOWk6bTmkCM/UZ6KDhCWnCRwEaLm96Fi2ZZ8IfNsZEalWF05J0bAzZ+qwE4DZdyyH/+jRQz16+FjzyxzLtrZerNhcsO2gPAFsV0vcpi2YgUvOHLbVBkSXbZ3z5v8J3yb/7uOv9PU3D8RzrUsY3Pw5A8tNsfd6cWO3Ag5xaoc22PuIgeRDctc/oCROjCyJOiJF+IETFq02w/TnKLhAWYbMIz+8nLHnt15/iW/qX9OLz91S5hHNyEYMBWYZI/PHsDdRSsGYVoqjtDlP8Fy7rEk4sUOxcUJDbFafxVAg8/DluL6497BfCn717aOuUeHATdVI68HPuXjLNbrBE0l6/PipnnLug8OutG4SycKmkyUxY0t0HwWJHyND2XtWeIwnlp/Kqge5zIzfOFj4sUeuLf4lP9xNW7ShzldrqDcBbyDQqCPaYI/gtRgyMcEokznl2TiprJtOQjrxOo6j43rA7Ik1wMBsHRnWvENd36AmYOykZD/CsB21R0oCQruY7cbH5Xn/HcFf/ZN39W/+7s/1pz9/iy8I74jL03kGbPk4xMAFoMfpfDGWxG8OftYUn6lWrRVBDa4DlPa8ScWYvFiSvSbQbFYeg3EUMGME1V57hvDrwcXkLBnn/LU5yeglA02XPXPCjWUZM6JaSqN+uDFnJBZHCpg6vmLOAKPtjNwZ8LCYnbVgLCR502sk5opgrrpMK9sV0MaNkeflLAZjxe1EJO8PfBtvifaGP5w1JXeBE8DhyhGnawpE0LCrOpCHTnzuweVOm0DWnueLYyNoOhwfBYPA7I5KseglmeFUFvwDqtnqc5TTGdxb+VKwf334Mj/IJR5RW2rOvQyWMCRCjFHAXIesnTr72SYWUduKA8zl4oeLUAYGAca9T2x5dXY+TvvOxykNvyY6PmvJOqKYIghuaqjrzRGLlvhMI4azsmUHBYODc7U/CFxl0EsEh+JhUhwLmsyDED1R1OxMuPthuGjqTyv35Mj8IVWI1UfDnSzqE5vzT5xQ5+1y41QggZZBjcbQCY19dfgjAGLv1XHah/qaij2I0RVG1gfEVhOPlfWMGmyP9/wBD+Heufzyc1385rcaX34F6VKDAsknWhtQI+8brOPw8qs6e5cvql55SbhS3hTLL0tZC24c5rLy9mwNBdj3iCNBCioWjFmGbW5vKy3z48ZknjIpgWZSe3IaZACFg7Ff5mMYo5shlhnIjUWhqdbY/NTsYskJd8WqAiE5t0wUaiTlkkso20io9GBZf0GZx0Aa0m40LlaSIswXdclng8hAm18mHn70liLbrdsKBv2qJwHJOi4f3tf5b36jpx9/pvGUQzjMOane6Wx8xxM+hmjk0jFmt93YcaWe/AE+GYwndswB1DhcOrsQnzJylRPBZoLEE4swQTmkqfnEa4hoUqKChYAEipRLZuxdgkHRTicVO3MHlY5xArFzX4oaotnmPkslHM270zGRHcUUITIs6KSuCMqioRmlOlL0XAtAEnB2CkVUSJRB2nn9jpf7gAzNVQRpdA4EbLNWCaW0Y804ckc2Pq3MuROwC+4+zECiUO7jZu4xnJxc3k/EZ9RnVkEmSJNjQqarQoHowJgKOE6BoZy7bTRRi5aZqFeLXTfm7jFnkb10KnAoHJ2jlpBL0OKR+FAs2W7BmR9sirIW+EpbHJhHfuYSNRJWArGR1KkQzJ/MY1YoBDi44tRk5cUGde0ka5ZYsbxHXGIPrvNAZ65oqujYSCtWkIE+YwSmwQpi4NNTYwrOiLDtqMwf6TxgpKTUCIZE2xZdHTBsfJ223fcCdy1Spj3XymlkHs1mJ8ZpMCGRCWYMHB0hZgOg43ZT1MgZBYrseOzI9KkIL/PGP9WxqchxTM6MZ4wkgowtjp67faa/+MW7+m//9k/08x+/1r9GPJxYBAoT2vAxr/pelyAgl55zwMClS6GzNtGWWlCjsiEQiBfJVQkUTWXiEqfW9YuWs2gccvZGEGocgnWipbFqUl15bqUWrMXFIq5BNFr4TcMXgksHZWY4mS+0CAW6lswdiT/jmYEipAeLnMZJar2UNzVTaxx12EgmpUTy8t3D06d8XsXXdsaYaxBCJ8APf/rWpod8KfjhJ/f0wadf6uHjc6bxFN6rBwu0lw/a70KCZ0XgG1i6sEWLb3Q72Dg6RcjKvIJ+EgiEe/fWTb37xit6+0ev6saNA5+f+Jykudbsa8CL5DxAURPINaIwfYhT1/TnmWacuViDYnSmUgRzdl4/SMbe0SGWjr86k5JdymBDfEzTt/cf6+NP7+nzrx4of3BpQI00cdQC+X5PXdsyZ2hb29Ig2uIjF0zw5MlTnZ+fq59JWo+aVlsVbhzonbIaIPBca09CDSoZCF0nLa5JqGZ3tmVbDNcl80cakxqXBFNp1R3wqMdIzypQ1N1ysdDxlDo1fmD4XowJ97rC/l7KD2GQjmvAlmaF65jaTuezOTCAfOP7KP+o49MnXXYuUG96bzockLND9RnfnG/bQTb1ERutJdidL243PuRtUy7qJ599rY8/v9cnmmxRVrLKUpodV7bxIqpNhUkKxDqVNjJEAlrGnMeeQDzJnhpDaYlc4+zxBEKINGXozp0bevvt1/Tum6/q7u0bnX8jlr1IMXRsKWNbtsGQdMiWlR7hhPkQMjCHWox9EMU3ItlmmKsTuThgm/KlXr5M/YDfXNx/+FQ+8KLGeaqNWqSJJ+ZAJMu86F360D8lmN+Q5EnUFwHBRbIOoedME9ttizbAItTCAiiKFgiCmxqo6SsNJl19MYkxMZeB78wYTEXUBo7OOOfXtVg+3FwhYU3P1Apx5iyH/ei0lZ6YZE8tlM2g1TCPtNjsOWHMSdiN6iHb8ozMMQ45E8RJj3Dtcl+fcZl+9v6P9A9/9yv981/9VD965XmdbSs1HOrVI2fWqHc07Rkw19q2bKT7nDuXFz84IiSQlceKoQaSTjiKaNW8IHuwkDsOVOBIgGqw2FGRJFcTjI7k0nd5EN1ZrCgoaMvsWavl/lkmqgw03UtQ1/viLKVjYdGShGqHYMu2GKYoq51i5TFtYHrOkhwWvpFjkH+sm/zGzRhBzQpzxNUVJYS105jKvGMP463OvLVyL9XIMBhIIlaYi4KpPI+FYTnF4NBDRZ12oqdu2Nf8o9Pis5R9PcuO/0xxfva/4AuZywhfIqTOZIQrNWWaJw4AXcjkSrH1vZZoJAHI9Fj6YXLRtXxeVydrT4nuWWnuDUUPGlFzM3Q2Fm1bdLXtRetkyLWdOiO3ClzXlKIjarN3ezRSMFbgSJILOijrHtNLXs01lwPHLhjnWmbCNiNheuMtiBPYnrGoGczoUmIdi8Hn1jq6jWUwA8n54TRJXUkxznNpGHTLdnXqqCZDsIpkWxaNAVORvAzm3xV8+tvf6uKTz5TfYNmTwC3Gh9/MGJ88vkDcnntBN/lS8OyN1zXywso1cu8/NgAlHXZrW3lkBjQ1w9jXRlqoMIouvXgrGDXfe+Dg0AXx+2ekNDgrcmUF/yHx90CWJ3muVXsLLYK/FFZ6PMtGZAmdqTNvziy22oJgEKcLZhzFiM8V1GyJ5JzVL9Xy48b2/F2dvfeuzl57A4plPozzoqNBokFaGWOAX3z9tS4+/kQXX39HRNryeXCzbNe3T/Q0pWrmzKFi05VmY0XiIIY4RVhiCa7R+ZU2ravneOLWRMPHSr1I5koVbNBy9jyylB8CRCxVmSjJmESKzbUmjw0qPNtR2htuaxaMI+J7sJpsYyC2ZW8y7obNZOQSnx0Ug7GEZWat3QLgTEnAspGY4SOOZABLDu7s+FICUlTubVKVFjRfDMROLOsJduXX+oHBnJuhj5l2ZHANBvDyYVzF4wTfdWw2lntp8H6iK6aut6sEl+PrYeYrALyb9f/gAIt5/2D4GFg8FKW5NbgXEovDVYvZ5cxhIQNvSD1gNPPYnEkEBooRnFGtIx21TloocXdO+MgRXsZGfJlhK7Uyh2i7TjwiAJuExBRdFG/qOeKmhxcKc8YV/GtxpQWJYJ9yA0WAl1LK4UrwYqOUFh3OLomFk1jEtmzHvC5JCLJC68rABQy2JGrejTD2HCjpidkZJfeBxj/SnMwhG0NXbWAW6aDG7d2ZPpddfGzX6y/e1d/9xR/pX/2LX+jdt17SjZv8zMxF62f6aPJsXg+wyZw9pTKJzKOQ0uzpB2Q3QIPn4GCRl2jJ5j4TDY2DIZQFAbHyiH3MBVW4LLbv8/h93TBGOnhNNLMEeUaC7pJQbHRfUNH0lF+rmncSBReLaN5x4u0CRO8a0Nc7HNYxMWwMSnXcveihiSo6kyuNFQzrnNeYJ+eXEl/amp+Pw51nISXLuQ7kbOjzi6HPv/xWH3z0hb7uv+FvHQ5cJ+IHyHRFctmMtYkHMbp2UdtQ/1iYBT4UfmResAFm5cEAQcdm1iAK3bx10JtvvKSfvPOGXn7hrtiJ2ogdj6NAdjJqtTZWuSGZLS8NPDtYDFMxes9R/dRqttK8hlRPmbixe0EBBp8eguU/dfnsy6/16Zf39Ogp31OwUeRLd/IAABAASURBVJapSu1WwkfTWZW2hduWN86w4okT2zyxzPXk/KnyfcYlnz06v50SSos/IHGZ414JFOArHyJdCq7vt8a+D38fydzPoD+cm4mIcE6x9rVs+E0/6kRwcvOj8EgKI1lMVhUfSeQokI8xeISl6B2MLXF9OR64rb+qh8K7GodINWI6tkbq5UAfczEfPnqsc35zZydmORcHOWxb/9pIL1SeIGBbsY18I9RmVMzoZezufermPxj5/Itvdc4TlPS1HsHMmtW2qhztLrfDotvwJZSsYAM9sC7jYGOy73lbX9UFSgAhEnqAatKCUiw1c25mS6+89Jx+zDf0r6Nv8G0OlfhhRa0fnmsNOWQkealkNhYsH7aYSbZJsiY+1GajPGOsw/Uki4kZDW2Dk597vuEb+A8/u6dPvvpOj8+zisUmbpvrnVkl0uTtIB9u9A9S5Bry/GHNFBMtZ4hknZF5P1yiqLnjScCGTdFByVE9cnPgBc/amFW2Vyz5icBlL6kdsYkH1tKDON8cwQbFZmRy+rLJpWD9HQlll1RJbmNrPcGSNupPZuYWc9PVOPCohTeogABlKoUTe4eYHHwADfXaUZwM4Sjc1lYoI0Mx3PmyGAJTEOCaXPSPfP/6r3+pv//LX+idH72kWze2WW1NZocckcxDtL1+Q7CjgyUltp1VMQPTQ4eBTe5A6hAX9pAYZ0xgQ46j2Szb09zHuPPCTh6+7clDtzbcrGUSGFkUvUcmzt+efNsikY5WRDTWDUf4Q8nNgOx+aJEGwXeNKewBTytfsUWNpTEl5hyioRkV205BPLQ97eBDWcsgcNUH8VMk+0qRHEl0/Ow9Ej9SLEbKUJ4SWNwtBAZ+P2hhh5LaYxLgrI5vm9VIttUWPgnlo1kpMWpiJ3SNRgpd7kOMknaCTtrCfAJlH5UTLKZtOQYy15BzxqJrJIJxcaGB8MICiw5EVwTvqGuQQsmaiWc/PDmgxZPyGudsLMLMJhKZNxVOOsBkG4YqomX9qR1u4rvUb72QEGYPN/F4LeBa04SbGAo/FnuOQx6W7K46ZUkaSurAuuq5PnjwSmourPjPwvEbJyc6HPRej6zWT52sGTomr9FZC8HQ9zUlBgR/joPrMy3WO6gYMiq8SKDo3tMYYwxKQUgApfAj8UWNckJZa8XHUyiaEyl21snUjcYPJxI8YK7voitavAfkXU4PH+j8g9/r4pOPpP7j1Ft2mZRqZkUP5UOgzm7o7O13dCP/+cXNWxr5cB9mJs7au2bN+mTlHrPZA7HMiVIoQOpvzSW0pxAYzcGXZKUld1lJAgVJ4Cit2dgRqlG8Vk4hNSKxlWVRadlaLeEIbl8zwkgRfFE/IZvZs04c28CLYGG7dYNsxudMUJ1kxIYvmmUwJPbCkpOtDz5o8HOQxgsvaXv7PfnFVxTski9kRSxZ5TaX68TnhMt7X+ny00817j9QPtsMw1oke643UzKp9nuh59wacGdQNvYYYlRrxMcZ8BQbY6rUDIiApeaAhweNmJAQAboeNDQJzNQXrb6GktZ8sPTdZ6txiY8su3YGOwygpdlQ4EpKzyhxkFBOfSA6O4c4COb+Q4GtDt4LSNJAEtufo2WwFJsAOj4W9OlkjJ/1xI5kFcEibFW2xcmQygjBWMHDw5WIi+ekug7XhSmLxoKyltq4CjcO3JizjroeIEkEKcqY8rOkRFz1GcOoHU5qixtv5D5jDcHCiVAGdYU4mZY6r/YGkEWgJl/CVFr2kFBsFYUxF6m2Ze/3xuTDaZAlxtyLxQ7eHJjxl63WZsTPPSUW2H1JmNcLJM12cRQajjS1d238KRhqg5zc2LbVA+1807QN9boQJmidtr2GgEmZod1IQgiRq4ODakRIA0TYf70rPaP41JgskBpg4dZWG5Tq3hzgqe6JdBzhs6ZRbw62ZRsnIs0x14jnFSvSasfa+Pt1xWSqVIMLodcIDUgfsvdqs174CvT/I+1PGCRLkiM9UORFHnVkVWbdd/V9TDfQQJ9oAIPGcJbDGWJ3Z2bnWpJ/fcklBn1W112VVZVHhBs/EbPn7pldjQFJC1NTVVFRteM9fx7hkUc4dU5DoYFPjkvCpge3TQEEP6HMc3FhvfXKc/oFPwf8xQ++qheee0IXPKRty+Y5Si0bW0g174y85loiRTFShxC1+T4ALD4L5xbIfiZGEGjI5rwRadbTaoEidTHopCQfcVFRUGkjQ8+UWOY7+qSAD2pPaARYgg1IBgwr9Y3fHodwfMqxzlikgeGo3rJnnCrTKGmP57mZegk1CYPd6mTD5OyA1UbNow1w4DOHy4eXOvQhDxesI6ScaV6zmCxp8DvKoY8+/Uy//M27eu/DT3TJ+124kc7XXGNaDMoWbWyxZAqxA3F1i7e2D9hGhCwtYUfwtYQatgHnfbBh3+GD5bdef1EvPP+scj8xg9oyDwuGjcvIfqGzflyuwryegOEkwByJqBq+aNRIgsGMe6yN3bNNHeyq1MEYnF+kMOWTL/Iv+Z4s//vwu+99rLt37yuc89dglmDPWcK3p21b3qzNyIYd7Q1/kx1sE4Yu+Wzq/v37XJsrtbGe6jXY5CqrjsydZHkNHw087DLh47UDkdBR2vFdixD2WIIrM9ieGjsx4UdiDwPSo2zL2LMzBz3brJ+AVxh8YhYIg4QWjdsJdy8KMPtjBzDBszEF/xscm8KVPS/+tAPnIt5/8FBf3Lun/HHNLR/4XVzIuUDY28WmLbri2jY1ZEXZ1qktm93Lm3jf1yd37+l33DAf800k9xU54QxlFGNf9N1DkHlhgWUbkWS1VYHVWcPgZk1vbGinquVEW4btxmy0JdTkLNvsTbQbfAiYvzr8lddf0DNPPynCso0QzESorHdjf8DKaqcNJzEQERP3M268JZvMeTBq24hYsi3DrRhftOiLTTmnDz7+XL/+3Uf65LN7ki/kJLJHKQUilpVm2dcwLpTrd8Wh91wMRLdjkLjOAoidTN/Kl1SKNRuaKLZPuPMCQUDnwcVYEjJiWw7EPJiKMBEalF5bMVadcPFtMHrd1IlBjfBFfHXtLfTdPtf2XgRN7xmkCLUoW+quCcu2+mVCkZMiazFRebgT4prgxAiX3JgV/HkNB/fMDf3sB1/XL372XX3j7Rf7v0fNfHeu8FmOkm47LmJ8o1kxQTs2bnoe3qympsxXLMm20hK23AMNhBVYsXudRt0OVO8eLNefQ+yIQM37iTXbwG/Z6TKytJa0LTpI7n44A5PeOHr2CWbO+FNPTN5zMBI8Cn4KowrtGieZESU5eESz2SfHPtmJZk3RzIgass/isU+E7g2SBGXo1GyLLkZARku2p8hSBD9qznMa8+Z4vEZ6rDH3vDc0UyXZ1EP2+THBRAMXQlc1Bl1f1k5JvXP2WqEmJRL7EWEtR3+3kxjyfNQo7xP9kx38EKesQXvLfQARPr1zNnLuEC5GXpYXO9o2iBBrPzXxJmjHB6JnOS0VQ0P2jNnR3FnFIdIHIoEnNh215SLECBaJDU3khmrXUVITth2zojYzDvyBPu/LDz+UhIDsHFociZASsjkn5iPMVjMi+GoLA792wtiBImCmAulYa7/TCRGMvnw7TIVNTFM4M6z2RG3XznBmyn4UZwU5ntA0I2NpV5fO+pcHb1TMmD69uYQDvz7JvZ4cHy519f47uvztr3Xgmz3lfS3COp17K0KB8PPXrvzcC7r2+hvyU091PebN0Zk3E8BLr7lPDLDxviomy2VHsQgYva8I0lNbO5+QbdF5/klWGiM9loI0KE3Tsl1bZw1EkUANx0ltABS70zEeK+GIzlsSw0pCbYLrVjpgDvagxCtSVGjFs9mRRCSFsavE9pndySUETBoRen5QOlxck198URdvvK7t6Vuc8SBOEjkjxb0p10EXFzrwDfrl79/ReO99GZvfRVJ8SOu8m5gcDNAUEXcsHMm20uaIlYWg9m55N7uG3XEKJRd+a0Gjy7YM6Sj4TCZFK1OSmGBAcu06miNxsAM/9EGl79yJC9akg4sGt1ZACpzuH8MkToeSmbD27hr21HX2gWK2yXURY02jO5xm4zU5j6mBskAcCnQ2+GcT84SZMYcWjpQc29WgSsNDzXjH1JDB0osobhFytdrRbIBqaHqjG8HcqllDhQCQbE+Ble+djSaTPV1p8KFgpl4zNjLjNaU4uQFKOrFSpzGlhZSKsb9MZvzIiBuBupROtTBZL6N2fjgOgeltS7weevSabb5GwHGhMJ66ybM7nlJCipxojR2hGJEVt8lHQvJYtgkiZzSA2UPN2m3L5krk7GZojcGn6anOxh3Z9T5DNEL3LiurvswXgWBmqMlAjzs54KuzjVqEqzvEQcKvfzbk3tKagTteacaPVvZHXl+TAczug2F7s2xj6aih4qjNNriOojSwqL2ecQphNJfBxtnxaARY5kuJIU88cU3f+dor+pf8LPD9b76qW0/xnOUgbGvbeKYq60yGsWa3+CLePQGNPp8GqI6i1Vw9UgT61EktzGAfGVJsKBjaz17xI6IE6+q5opM1ZQYnDikJgQhGRVK3cQGGEp250Inb4LODhODqjhASLpDQUWbFTNf4jtexwu/lJV/F1GYTk2VPkay9hZp9m3OPFE84gsO2OYTRjPv8ovKdDz7ROx98rC/4XIRy2hisTd5I2KAaD1O0qA3ctkxMF9GbgomctRuYor7BIVk05rNlI9plCFOm3tNP3dRrr9zWay/d0ZNP3iguw9u2qF7z3qNgOasQhni9I2ozC8UYSDpueKHHFbycY2vESFB7Y9Xce4wFZomMCNw5CwUpln+78eO7Xyj/a/NHn36u+DaxZopZjEQjjljZX2SzdZTsa8Pn/DbEhseaLq+udP8BHwqyHiDZ1uONVZ1Bj3pnAc6DGOs/YrHP632ZHU6EJLIZT73fh7LGIuEswlJisZptrnmLY1npSltMGyw+UvPkgjy27k60EhNNQiQ2MJ0EnPBQ7YD03azuFHlV1GOA4CwMfeCwH9y/p3v37nOjSXlgbd50sW1csCW5WIhtMMu20rzXjEutYJEsx7Ye8gn9+x98yg3zofJXYIdChDGybAYONNwIZrpEHgP26HoaU9rKjYnUS4nyAcg4jiTlxt0LhDsFlDXnhZC0YAN/zjn0FA/yN195Xvm7/E8+cZ30ofnXLnI5I4JqRGcti4jrDOpIcduig1kxYkdU15zjJhtHqrat/evhw4Pe++Cu3nn3Uz6svZK5Hso6ZeXkGNo7M3j2cMU3WFf8ViRxdokapMAgJXEsgXRPsVMg5zBw6HGV8sFEIw2XkeDAAlq5rR63czDIdn+ggoDLLC1KluPil41TDY6uFx72nBMcMPbMwM+K4cQf/WFxwKYvhTU788eImtw1b3KRxCbOj1bMwc+VEMS6VS1ZyRVtwMeTsed+oIDtthPp/FjHpINuXJO+9+3X9bd/8Sf63tfe4APCm0o41NSUUydFI3GQmEsyhSGFG+k3vsSCRzCVetGRXIVNiRuvAAAQAElEQVS5p8wQhPqOJDL9WHtuWHaRGcwISOeUl4PlAKIQ9kQLUFjijkUbOIIqh1VAoTSx2JHEEPCeG2b6I24TWA8gPeEle23KUb8xIHOflwBg1mccO2MNhvBRbDjnFwkSTQoZxOi2ZZtQUID0Zdpe93FAidUJImLhIBDpLKswdEVEM3gkMdgg6ZajlhgvbyRdE4n1iZFKmmtlzlrsYz87TpS4ZCfSqfVIS4FHgMc4Z7VCm1ViIYlFIft8R60w3WfggddfpHTgTNl1BYjT/AzMjZ891ks8dbh+G4CxCXc/MNFUMYG9Yycu+IU4VBjLJahG1yjZYMxB1yMN3MoXfLpiB7Pasj7cLAE/YESypx7y/MIPN/5xjqE2Z2SY68OIjyQ8kh1o3wd4eqADhRpfuxgEgKYXg1wh4UYwJYaEvHRygpmswQMtMdFqo4EZR9g1B/tQZABbmAw6a8SCbGgNLKQmhYfwlxQjbSDpu46t5cw1kFN/NPNAkJLQhq4+/kgPf/VfdfXRx/iS7fm64/HMbcb9Ni9Lzt23bunaG29oe/55aWO3fL8yNOOUrBUfAxfLWChGuV+xECPp7MfgMXOfM3WLjbk42US552bMAlCaxRcxlCpz0CPNks2gSGzNttYTJ5FQ1nRaVO0t91LsxAdED8+zGcdIwqRZIs6mlcbR6RBf4OEyJ53cAcK5QQKe9uiWOWdq3rip7VU+EHzpFRm7zNRJGc6aBI0LfogFO/RPef6DLn//+/mhIN8jut+bUJD66XnfynWTWklp9m5bmIFyvNUZzJAKQ7HW2sC4rRnBWDidqNmPZFthsXrFigDQlwWZrpxJdOjRA4aWk9rxs1abPJyD1joh4/Zo87wmmkxp8aKhNA7IUrISJEmCXS3aJhsfZqBINm4HIw1GrAgUAMvBiFNNXHphVoAVDJLC2eePnVhkEHGEYPKELVrsxMayc4ixI10PeLTO+LVJtGgdmBmfsSymIIVAehxoqWd7xeMBpscEVwTf+M69xS+wUw/osU4NS3TmgMzO04+itEZXussNqlidxzo1B0WoRaeoBKcmRS1aB8l8ZdRqXeuyRaxbdS2GGIi+rOVqIUyy/0lgTGY7cUfqsQ66+rohmvux6zvRlBnMmPthBGegs/eOQbCN0IEG3ICtNY2MSCIDrdwCme0kbJQKOrXF6+KkqjOCxVcoVltUpA5V0yN9L8ihVSTbslgn0h4HY6mk4EnQGNTGKZLAmBpF9mHHhsxXkuee8b04FLJ5XZ/nYoc3RbJ38smeEPUpeowOCXKRI6bZwg87cWlGn336Cf3Zd9/W3/7sO/rKWy/o5o1N4qlUHlb0gWqYsh21PMy1RuWi41pmFLdGF1FbmE2Da5DuB91ODBgKedSw1xmAg6RQK+IebcjpxVujXsNrCJrsZq1ofJFDfUFD0u3p1yYanf0q7xfLnwWSP+sle7DW6ClkmTji5EAb0cDthkUs3xc4dbFnnECKD8n5Qg9EtEH9AU/gGlljVkVwDMpY+RH6w48/02/f+VAff3qP90iLtzn1BUOOtXWErpShhMjWbEZFBDa1zXsnqCA7NmRTY6MokNqg0mVnBIGTP6D08vO39NZrz/X/NqAgcamMDBUGuIM8E+n1Xws7t1eWoHH/rLVZGOw9fMz0xKMrPA9C3uswzeRnIRVplrA+/+JS775/V+9/+Fn/2bPJTTznqzY7bEqQZVv0ikwYx5yNOZMNvdUH39w/IfiAD2cf5t8VPFsr0dmTP60sd0lWkIBlYllFBHP2hKmV2AQYmbPkDLGBWiz6yyQ1gqMpFetRSY1dEmEythMrGdFnAnT0sM8L7nZqlRMjUochhCWkAqQva+HqBVsY4d3qoewOeHrc/HXTL/hAMP/LC+uWc1Eu+DCQC3TBb4c3dOTiAoy10BUBlpIwB812dpNBetBP3T/WO+99rPt8QLhxKl3HWiPsptkUoscx9ayNUafm7CqrlWxXRLPNqPr2siV8JYFBYjtqS7gyiGPQJ47BC8Db0J1nn9Sbr72gl3gx3rh+IYj0xGtOW2nGljZnNxHVl5kWzDF22TyD6IHgyF6YoqUqzG1j3yz47hcP9Lv3P9X7n3yhy3zjBBaOaNDUBxRGyohh6EqHq4fy4VIeCL5588k3tOK+gBKaSFGaYwHSFbOXo05ca295INQeGcHhBBvDTZkwNkauJXDxzLkyWp7jjUsMYpG6ipl6MWzqj8R1bNOl/gnhgI8ORvjJw0yxqOrR0Yz2eT7pLTpESGl2WFhAWYtjwokdTvYlOMC7QrvCDaDIxSZ9jTf9X/zF9/Xn3/sq98/Tuga2n0Ny93qzFJNxGk4AmTG8dAg2hiIEY2NG4dFxGHUCpB1qWQbW74JeMctGlGaG7AqJiddOXPi5hvVxcDHniKvGdpeLak9nKYUTO6LVymBJitSRbMvSmeDRlYa2GbAzTmGkA9EpxP6ajGe7ph192pMTixTHWD1nHVnuVDs5XviR2EuoyqXMvAA7F51lREDpAKzERi+JAlK0ZTiphNp7IIJ2jNybSxIPFqnNMCkYs6dSZPeiTz7eyj3f62MlIDEfIzvr6rTngM2eCBZq8Bu7yr5higGvlFjwmh87gt+LzhzJgb/Iiim4ZeFkjQNfPOdwSUgu4ngRKWPkEYt4MXQJkmKezuFkraWojSSbAScq89smFwFLd4YltmVs29VZ4F7ZxRnScaAQHosHkIkBB3E7vhQViZEfBnloY1pWmtEjEE7slBvYkm2l5Yk2rcRAlpN9qDZ8tHGwIOx9KCWCB6nN6zh29wOQmM2ISLvWasw8mDPesASHPl8bmv6+hrz3QCUmEogdzHtUEPzPP9flr36lKz5c6nfhswg84tgH3icPfO9xwPaTT+naa2/o2quv6XDtOvXyzTs1KGkzTDOnXKsIA11Zkmi2l2kJWygm0zSzc+aV8BtQmmVU8IEVe7rLEmAlfoWBrrTUja4EjNTZh1Fjjmop0UKzGenZUBQwfRw5eSn15iBIVwMYuYyobGuKaAMzYARX1AbCsvYf1rdnntH1t97S9RdfkrYLpp0MDJIPyvU01zr8yw8+0OUvfyl/8kn/yaRNphad60VpDFJI320TnyIsKQNhpe2c2BFnQBrPJiNJKAYKgVE6S7Ssx9sRicG6VU4ctWU/ueKslD5kr9jSVYE6PymxOYyogUuCYkfiPiKAqZ8atstL3HbUlN1G2zueynNVKja0R2LUZhizgqJw+dYjV8CyHWhKTHzLy4/29MA1Le3Nds05xox1NhMuPQHuBY6M/ESPR5tICayfM2MUFGkOamsci0Qbh55ig98ADHI4XoKnHkq8hKoZSGVMZ4Y4e7DJARLL+k621xpSb2BPIR9q50ULXDQjio2RZ7IdQwokGh6jFDgVhmgMOx5sf10S6aqis6JqiJZrklbNq7B6LLzRTIAYzGZESvJkuY7WVHhjtzG0Ws/mzIe2r+OIFuvQJDNfDGc4kuJEgkawWY8de5Ji1WXIPdGpoT3Sd1I089gWXYbEtlhaTo96Kzl4DrCxEOGFHDMUu4ygsr1ESzsGQm9MswEzg4QWuKpxoyXZRtSGWS1LtVkIJo7aJmYdvwBqV5ciYfPjHD8LPKuf/9k39Zc//KZee+WOLnhWEiS8oRAZjUgiRRyGNF30vENsgPYMSA5HNPCch1aCl84+c6JKmwQyggZAMEnlJTjWfRRsMKxutZIZp0iYyvUVzQY1xuq404JgiLanH92yGSIThqIp8Nb6lEZ+1HGiOGCwOJaVv1TyZyrfDyjgmHsJyHMl338IrXGlUb3ey6hpkgea0ozxBKLVNt39/H7/INOHn3zGz98HYuF4xVHZV4SIohF7kw2HjiFz8UekdEDixasB2w2EyJIRSflQDKXtYtPzt2/prddf0AvPPavr1zc5AXjGsh1PmOJwOIGhQDb4AELFJCDMCigdjzMaEe7rBBY9ZYjTAQhPg7E9AKmxY877CyLAPT7b+eCju/rgo0/5nGeeV+pWIHcudNdCDRPYeB1M2bRt7G35RtvxETZw4NrlrxDnD5gd8ps85pMzTEnZaanwKZS17QJKLR1b8NN2H4WJpWjkGDgZRLMNgPMTCAp03pMfOcO2R6ckiXXNOPY0VvHJ3PPP1267G130L1GnWo8EudvPI9M2FKxMFMHLAnLY9+/dUz4cFPP1AsnKTVnhgm0XF71ZE9vgpJLNSO/qKSuayUMBcWBcwM+/uKffvfuJ3v0oL65J6tQuq0PK1GAxsXMDUSDehBmbg9775JyKpPJIMoSiAfBtHqrYdOoRZDRrrD8MYEHRgd9ask1efE/rDR7c+aO74maEQHzLcjC9BEUfojZihLLpijl91xbFLb42S9ERMKVNSDb1FbFyvleSPuLDwN+8+7E++uwePzNNYpczCK7OCWNZWQU/bUmHh9J4wIPxobx/QMiHhEKcDwopYGTjQZCcSMtlyJqi15lkMwcOvRCDDRsNxBxMCyHXYGT2AUSArikAk6JjDfysd8DHXCPWmLlJnPXUmBUcQTMVe8IoFyyT4GJJrIuu8EUbWf8IEQfUJkIvN1AkcXTng4rJ9FldrJLJjH3KMjl2zoB45ijD7M/kHvTy80/r5z/8tv76R9/RWy/f1o2LFI5Qh1xGePjpSPxKbQZqn3xT3bjIwg3SMqHmQNBZPyQR6kKBElGaGeKjGo4WVmqsknj6Iy2ZnAfkWKl1JAfYs2LDOXen3Yya+1zND5ycRhjO7ax8+dyeM7jzo0G6SXi7ezb1PNtwcm2oE07ikdgR4DD+T8jMOI1YKfR4BWAWILPw437h7NSEpenFjrVL4SYF0Zc3QoZootkPavYUw1oK67H+CPkUS516iUfqzNNd5lEdwzwfD/lQEG3knJ35swV7r3ymcz1WtaDcVSpUp5mUwiHX7DHIQK+Uo2UnymvNk84ooNLCty3HQw90bWU2nGwiUp8onBknRlZCeS1VgOJDxTp1UpbDGigRx+RGx+XS12sNgPJbiJXWEXFyNZun6jSjkYmMhUdNROXUJkhPqDKrBTEVgDIfrjHTE+8JcOA7NsI8rmdnGbQRbmMyUiehijt2EYO9EKPHmDhj/LIwsn+lPnNCLw+Y52Tq8k053xP4YJlfQl795td6+Mv/qsNnn5XH5HLqkT/4fmNc8Bt2875486a2l1/Rtdff0HjqliitEKFpNsetwKaWaltprGIacSpuVIzTgoGNb6mGhLJaP8GDWlOxYy5df7fBH+nFrRbJgltMp5Z4pAg8ma8AkYL40ZxbJ8JOiPfvLgbbQLnvcr6R0jAIScxnWTt3ZA3xB/UQAoS4HpzvtTsv6nr+JOazd4oJTM7dI5kv5fXOweYXAg/e+70e/OrXGp/e5TuWIdsiSRlrdhFA7aPjxAXHvI+D0W0rbY5YYIxwYiArLvbbe4pI43tCKAtjRwonkrXs2zPxY5kkI0ZmvBYMMgDotbPr2JSHKdabuGjhC04iEbXl+4I5vSt7LAAAEABJREFUr8t10eRMK6PJCuwOmYH4vjDOK9UGnEE8cOoNfFyIjAMhmQ6aET89ZhZbLWKRkKMDoqdSCsWM9LxAYm+ZEPu8p8JotTFhVKaZTiqJXzfjgc/9i/Of/pai4KP328QaHAUB0iHh5r4aubdiAyVyLkk5+e6Kpm/VQXF8OrbUiewAdpfxZXtMbOdVz+uS9/DWJJ7yEUzNOhDjoCbOSeYFKMAJcBAE6SCMAVHpAbIhIJsh2HETcUKI3mOxpyQSmd4cUyLlcq9k0uhyAFMBleOd5DgNTrdj/EjWXoAh/i7gMUEpf7RwUx0I64/2SdFxe1msaOB0jNSLtQv1AhEpsmzc9nllarIqqeWyJ0nhZ+BKNKYEIzrVzNloERPydGDoaJ2mtMhEHu2ZLpxEI5msGpo9rT2eWGrsa8q/S//V11/S3/zku8ofGLj97JPKz2B5XeT1w6M1dNKSQUEKZT6tulHxK0wVX5pGMKXhKlik+anFyWEnlDOY3IkBi7di5sVKAMUC8KmCPSHLNhhAlNKwoyoW1RAcYLpCb51CZpx91sPGyFqwqEs2/rSTHWsoWX0dTpeRvczF1nafPoP8A8/cK20HfmLme1OhzfPEfAgoft4dV5cSP/uOy4ca/Dx8qH+gxupdbGbDRzHLWrr12b0H+s3vP9I7/Ax+/x51Mh00JQeuYG7Y1vrCblgbSAScnDwesKS8p0rEEAexBFdFdNZMZd6X2aNBbz35BD9PvqBXX7qja9euKc/LVBd5+9Epjbmy/phaAYczAZYbws7AZhbARjOYIWkRJ88A7cZTRaudrh916GE8fHDQB59+oXc//FSff/GQJRDgWmS9M425UzzzVoualjJyHttmbWjbsqfUl1nm0IOHD/TwwX3l34bM/KD6g7bqBnfyYlTc8b85nOX/U7jssGv7Mm5mbPyRoLVpb2HUxmDDisTPIiLYFl/gtvFmj5UDSPGjwC+GdoQ8JedxSYkmMcCbLnaMJamTv//98PKB7t1/wIU8aNvyqa2rL7bYmy4uEGxvE7c3bfiiZY12Rpz2oXiB8sdwP/r0gX773qf9b6sH8by5VuLADG+aQ3Yyo7mBcvPAtw2OsfxYLLTKjFa+JNtcoKVl2Yhm81SMWOBCCU2XsKPNizD/IcSrLz6rV1++o6eevNGYVrMtOpL1uegc8VnbRtBaX9jaDMc7UlvgNhgSW5ZsV8I3OeZc8w935kPU3/avDj+UwLs55pl6jlbaPKusv8ID0TwQN19q0wNtfEg45VLmAenE+6cIrzTtg5rH/sV9kodxJJUhAA1BYGa0VmPNAsn8kaD2tHJPhR8sK6umbvE6DOFGFtG2ck8I36ZORKslACRiKo5DV5vlaobG0Omxd4mP2JOZ0fYxD5PoaW/GO+/zNbYQaOXzpLdhetON7cBvc67rh997S//8J/9MX3vzRe6d60o4+ydFdSSUlXObgimiQHRNAUsiKoANyv5tzqcY+mhLNvF0NJ2yQ7ho0WpJCVQETnzBeLMP5TIrDZPrzRzMySUL1HSd5RCaOKN9CiQXSPaOTR18/tUZpg9Blu1aQWId3ZzHitRMMn45BaTYouVsk485O0Vyj3V92AGrSGiZOkERNhcuVrupGhG6eBNWdRetEzgimm3ZxqIvNcTZxQW3sZfYEOiE06k1KozsKgGSsDqerc1hk1vewnFlO1RhaG8L0a6LL54N+pjYZ1jJDMFQ6TZxjDlisL7BA33wzVfOPniFYUu40pUqi7AtOnaw2NZ5C1of2LbyxVCogxkjKBEwkq7ztoqQPkMYPotPexDzkj8IFhiMpDJicc6QVYktYVrKGNLChB1UNK60Bj4XFY+eQHjo3E8oQDpGaWhFxHyR2sRjIzlfhchzhhckgRCQ5R/jpIMq0unIcT1rw64pqabR1J7P9iFctSVxYIVEPHuYr1dA5gs8RthTBjAdJj5xMukguIzY6Tgo77OQNPim/pA6IeHnm/UrPmC6/N//V1198qHMN5CkUJcxk/JsVWSzxHuiXnhBfusr8nN3dACbZxCuZItm5QtDKmC1YddiwGwoyxB+ZZKkBPXHWq+wRE62HE//d1vOAMm0ldSjfufIJJzE8TpwZnQYjGfk3Fs9ByKz40HJNZy+ZFuWlOs+940H1ly4280ndf21V3Xx+msaTz+dWTUSV1rqQdLg+wj0g3s6/O63Gr9/R354T76gVr5vIM4EGnFtTCe5GvdoK3AAhGpHPHCcnmvOJA4E26KLVQTBdnWHBDCC1KwB0J5kKZC+pJWfeUKIwAnWeXYc3QIrTkXVZzWixbdnsGOBBGKgC06ds07aaIEBqFpmzDRaLf4yp6J+r9tMLtYzqiWyEYvLTU3uGegqKFpwVDvhlEgs9YIZx84oLEnYsqTzOsFEeWTv+X5ot6ubEwujfDSFYtoWXbLasozd7nr4IV6RFS9pDT2zZSs31p6cgvANZrC6+Fl3rh9QH5nRWXnOK+ER4lm9YHbGCWY+d3EGIDuxXUBORYkJoZdOrNdw95MOlvVE5poSDPioHGMUmGlZbTjhL2kMG8JAEo3wWXmnzxLjV+AWnHQ1VszTlqFFUOmYBgvP9S2bNbhObQZFAln50mzUZZracx857bqczh6RbHIsYagN22aAlbEYQ2xm1vHMUj8i2qkcZSwD2RkzM/PCM6htIjsZO35imAQU18ahxw8whFNs6piNZSjEUI4yysani3bMxU4PPJZhW8auMDz15HV97+uv6m9/9i1979uvzn9fkJ/DNm7ivCad5yg5ImuvwdJlk6yIVAU4ciOAD4go2cSDCU2PUjGpWrM5HHI4MW5njPgiIYUqiqe9EZm8GiLmKZ526th11JaSXNdclbyeMHcYkyBj6YbBfIyqD4sqlBsynNwDTEwfRA5gS7jpzZk5P8M+IpfSeCgf+DDqcF/j8EC6eiDzs29FxBInB5CaqYtirp59FoGb9bAsyZseXlrvfvCpfpX/hfize7okhW87xK8pZRYbEfkCtK1+oTHoBraEb7v2JvdL+KI5whDXdmFU9YYBAmPoiScu9MpLz+rN1+7omVs3VYIsLbEt27gDLZZkGRWoRgbOO/uGEaXG4EDu2GEHSc45oKQOOjbbGvs9c0QxxuCqDH3y+T39njO7iz4McPJHcnJOFDMixMZCzm3bymdKmzfOi9PaJse20q74uSP/ruAlOn5LzoE1ZTIk3KPA2m3Mdij0lVVE9qw/vcdGyIlWHufFjySF/UdVwMKvfY4DUE7s7BjuQuJFiEtrsB9HZuDL0Rk7jis3kx2xozHEJTx6vQHOiy77wCHf41Px+/fva/CN+UZNc2G8Wba1obcLLhT64uICfytuW7NNbbnuYMwNYfxcyPc/vqvfvfcJnx7fZwlGhvrAII6DTUIPj9Um+SijN3C4A4pNLppszjJInKVTixploMMheurJBZ9xZh21kjXnOICx91tPXdfrLz+nF24/revs9zT3UErAOta08gUOMkeBiOaK8YyV3ulwbIYAiG1tiM2+wyXkjUcO5M8+f6jf8YHgux9+pvv3rzptWGKN4sGYdUEvHr8xTiW2eHMxsusN+4KXrHkobutDQueByYOzWD8ozEP1Shc+cB4HtQ7z9FkiGmenSOZAMj+KQPqAn44GtFkZZuhmX0AhyTakIQcgSFcgyzOueV8p/hDNWAiLCDeQg2YgEh9Xg5ttj8dPzWjBEW2/FyY/ySdxOCSzVSzDppfYVYKpwsKVVkbjQVKZh/bNTd/96uv6xU//RH/y7Td0+6knCBILb5ckR+JHR2ozT+aPj9idYc6ZOLEgPW/i7cUzReY4wA0DP0FMUgSoYwOg1yUjp3+UgKwgahZI7bMo5cALoqEFSDEgurKuakJNQ8dH0Ze1+ACt0S0mFBywNeLHbhFWSaxQB9KWn+mhdV51k6w+sfDQSouNXgrrrDN55hO68gekCbCCJmW+lK0UkYKpbXJrdiBS4sxOFKT82JHSHh/IyZq+NJ4C4X9pMIHIIkWFFwn8f1lS6PFkitLzA9yB37YOPhzk5CEBzr6unJSjrSOu225QElo9Ow4e+55kiHTQJKi6TMDVg+1nFJsboAyqTH5qRY78sOYK7dgzcM5PvR2dzOl1ESEi9Fmf2VIlflgtyXzxgwebYtmmxLwHgsUFiUmVIfcLCshAavFcT0akkEGpf6iTgQhkIJyh1IShMY1iDBzLkMila2+xIyKUGCRSqQeQMbwtBOJjxAiSCFJsKNMk1DODQg+JCik1ah/yHK61MJIGocgkEmRDg0J5Zot76PDhR7r8+/9NV3zINC7zPkcCZ2EeyNsYvCNIuTaR7ZnbunjzDW0vv6TDxm/Mocqbjo33idhZm8ll9ZLjqS1WUrqWOSh/iv1ANPVRs5Nbn4Tyg+7TEOMNMgiSaATzyzr5nAQdTtaWXHiF0b0OXceOwKMHWlRy6cEWGDNsK1/EqLNjbKYlDdZOkZ4Bjr3QYElA6HxnIPnpW5zr2/Lrr+tw/QYYu4c+yBnMk6JGD0mHu5/p6re/0eHD96X17/sEj+znYlvQZU8tlNKYOyqyQ7HnGl3aGaV+4sJKqV6CThREtJlJOF0bJNuKsyI5NaWB7suLG0r5wso9bZiD+y62UoOFRAFn+0orB5wOloWsWVI8BMiNyUruzudlQaQENDmkwmgNPMlqWwpc2vNFS83UEtlTpHAjiUW02rTdeAsFZ77dTnwQNfisOSuez2cnGlZX11mDpEbzicePUIo41pCAWyz7BcEGTIJomIztPWOyUj1nLl7r+1pK+NKBArPoqruTCoJJ5kt7c4zMEB0ZREeMJdhd8HJRNkmsd64PAAquInidIzZwsWiN5DT6yADKfECQjBXBk+0o8gnUOh9mrBOdw0ebOPNlV/NZmxoIXZHFm2tcAE4tBkxKk40xqBP6vleLL9bW5+YYeBKuLNpAjp38o63GHwmLKZBHeglUQlOavcPByNyRFskARdH6x1tzQikfg1oxKZ/CAHScYJ0sGwH6gx4CvOBLla6eDcEdhJASztqcKdYZYK8E1BkZfjrLQnFnE0oGP9rpuWef1J9/92398598V1996yXl34zLW0POPeUUbl5AmQub2egxhvrh1SyKrSM+YiJZIwpcsvh5ndGbGQNFW2nH88tkSNaWGpOFtc8BOdwItLnHFYs/+SEtQbFbieeoIDQvmv1QtVFxtrPEXAvgI735IfBMEO9EG+LY/OLA+UBvXAIj1Xzox8+wWuL1AeCGVuLl53uKyOAcpqj117RDdRnRAw7rIk7Htz786HP9+nfv6YNP7irfnmT9BGZy92JydCbxrbTUMBHjjCVcjkyFR88FSwBz9jAjeOC10Hnfe5775g0+l7j9zNP8jE6E4uaGiog5oKFgDkSZAs36YBJV3/sGFqgyrYakBHVqgepRu9cOHcrI+TdA3WABKTCwtYoMdNy7n9/vPxP3wUecVw9MSSJKEh0DoNDxGAXoCAuzrY1DspydkZ0AABAASURBVNGIJaEQ64rvFx88eMh1uORbx3zXJhqMTIySOuif3GbhE/1xP5HHS4YT/MtkTPDxlIkyNjCUayCtQpa1t1gRHWNEsG0DIbjpPfhsGidzRjAf6cXII1EVzRaoVgzXYjga08a94kWcDwQfPuBFFhT+tvFQQWxzkaa9XVzo4mJjClckSxXRYgtv10Pm4t7nxsgnx7/74BPde3Ale4MEhz3tD6MhmsG40VRhLBhcsq39S8dmSPSqVQle7n5KwyJAVjoORMbEUYn3QdwgPPCc8wXmS3du6a3XXtLtZ56SDYDYaEUke2rRdisQWwWZfQugRNkENmMDtmVbDJWNszAiMLqcL4ys5VN+M/Hb9z7WR3e/6G8ougFenHljyG6nf6zMqYHGJd926+dVt5sgVB8czwF9JfEhoXhoOtLfolxqy4OU37QI7TyE80BeIubOnGam1Jq2qRWJh/AQEhM6B8wMmIx0RxgG+qzbYEKqN9meEg625HbtDVfBz6Ql4y/OyYQcZ8kQPutjlJ0xCVN3udNUFTdHMfgCmXYs0ai0DQGn6xqvkTdefUF/9ePv6sc/+IZevvOMgDgMehOpSOfYlGabPBOMtxSugiNB4w7sKUGGgrXGwK+DxjaReU1wIBiY1IwShg2S3j2Fo9UG4WRmDVMnAFVTMi6EGtxdamCgCNUXjRhjQ3MQKtFIau8am1yCmg0nudQKFlbEDgBjqcQqQO2kUakmW5INkV4M28oXYc7etoTYaNHInTmwiSuyQrXx6VKwJeNcS4QCaLVp21MTlGJHUigi5kL2zhJqDjix81qPcOmKh51qdkY8aiSes4mEtOswdik+8NLJRekoux+NjF2ShG1b9pRCDDY+On2fL3rwXMifFFSfB074MQFjY6SDYzBSPKNESASKxtbecOi7J/ZcG2712VBaCwCWl1VhrwNM/CjErfXVWrHhJp/YSgGY3fZuaDdPxgwlp7HUOEFY5tkqMSKazVMVqE0SPX5VC/HaqwM3ayLoCn67pfKiQpQEpLTlxuROoU8g90uw0oDyfpT3jSwwmCngEDIfssrLtsqV+6XVer/EplZsERVcpYHtdrIKBcM48H1F1zLWHqNl8TMCl9gwpKvP7+rhP/xSl7/5rcbDB1LrUoCe95GK4OJvTz6p66+/0T/RpiducCkAE4tAUVp0aiAOfhSCoUcSi0ZsWIgquZcKqr5oXgKsZXNkrB/gQOyx3tjCYseMjsRm0ek1a1BmOoxZQyZBz6ks2xJd1UZZkmWbd2aSUxglGpDkeRvsts4b5+8QwJrCYD5cvfbcHV3/6lu69tKLGt4Qa8CDzj6zySGlINfz8uOP9PBXv5Y+/ljMBK9KRonRiNIsJcXGkGprmiiMhQs9mIh+JMVXgNCYWrT5vRIAtuU1WqRjS+ZN17Zy/4pmm3F2yxgR1KAg3bboMpA7qqOloxYtfgHsvfeeTgCZdwwGxehnVDDm2XNiRtThFEut0SywRbaxx3JmAg4Y43QtO9cIAI0TQ2YUo5eojRVmz+HteM/WwqUcE2GqcUmxtVox4ri9CxLLGyhZQNq5KR87zAOx6IhodpIke2nitSDktX3gYXDgvgJWcT3W4AVJbO4YAIeulIxW9hMSUn/p2BFckYVML6NtmYAzYivCRsIz+B/2ffZ5nrluto/3W14LU9RSGSinxxvZrCOzrEhISOdE84JbAWmfca879Z47xHfMspsJGR07IhUHQfOz2xGjwm5rtg3SguBOLPPaxvcCQDjjLI/FK2hug+g41V0WAz0cwW8yfvYc23boMY/bnDFI1jE2LQCQszJ4wTTbmSnqSs7bm4QW5XTWsu5BIRuOTwGHGxdcscMRZ4QkZjMiuPRpM2KfdQ4ie+iUBkdmSgzJtjbEyhkedOPCeuPl2/o5Pyv85Aff1Ksv3RaPLglOxPa0dVqHgFJ/xFjxQbydWPUxNvN2bIYzMv8EZU/fytesNKrC2XdTgIypM9rwHWiQqaMobTAgyU4g9aBPkFGcrQIkX8wD1+hA4YayMRBhvJL5PnPLz6a7HC41DveVDwAHHwJGYoufV52fVxdPaEpTeVTE9bGZyZLto+BJsoQAK2uwpy9a1mFbn997oN+9+1H/A42HfCi1XbBKcMqKVHFxlWZbdiReJLZjID7G5jzC12yUk6dpW/ajkvM04VtP3tQbrzyn1156VjduXue9HxAuCRhCWdYmG23RhlRt2dmNNDeJXt3oSgZskRKVM5u648qfQXsnC1zHFjhrvX//gd778GO998HHuvfwKiuS+Zrd5dtT10kgUsyyp2wbWgj+htjsgcPLP3MXOa4VLHV6PWL8UyQ5kTOuzVz4ea5npxWwatYx9ahlT67hR1DtwMRzzDmJQlJApQ0C0eJzlqn/YIRy2hfR+LloWRTusTvWKlwbv1z0eefIcB+PkNEOTldemLAkQNE4mMGb8hW/8b13757yKayYa9vmzbV540PAC8XftgtdbFa/vMkI6VkyhehxyMWSbTEQ2/TZ51/0k+P3+FDw/sNL8HbBqCgNJ/tOiS4zRq8yAeLFlBGnnd3GzTzxY6MP7CWpmFyAXJjIqUZxZm1aYMiZV9y6JOj6tQu98tILev2VF/XUEzeZkXzOzOTM3Dkm35j5qz3mHNx8yXYly8HE3iSBcZ4bMrApJ+cczR46AwzsxLXa5dXQe/mfj979WJ/cvacDD8iwMTRi52z4oXyunTVSRymc/MFOEEUyXzT7xCSKYxROVP7YuvJ4oZb5kNDjocQDt8JvW4wdLLLpkpv5kufFVWUjzwgLUtZhJozgiPJiSxLYCAcr85GIBZr1sJTkVeCBtpdQcglgg5LYcExe+ehJAadL9SZXKGTOj3EWD5ZjSg2RQ+VZuwHyqEsHYyecCQj2QW1MkVIzJxFQOM/xG5wffv9ryj8i/MYrt/ubP5JYLfHOEb0kBTAzv80cZaWiYVKzcUvEdGzhTen5EVak8SasKlrwDGbMPGojH6odtABcbDbLOIGOkFptooZVpINZYEnZXo3Uz5+0UepGqJdA6NG7WOvLqtVC2NWQVxoxFWL8wx4+xJwWSiXn5cV6HYf5rZkejsHCyxojhGAyGaOI2TCQcIMCBUaOCMxGlAZbtiW6ji3xXY7go0YWsZCkRpKxoJMiQKc8Y+Y5RabVG5dYvNjRS071TtYKcSBgWUNTsdlV+tlFxAw+M7hTxCL05W3ocHWFHNTr3kIUZr2pUGGuQYHRmGQTVxp6SK0PR90DmL6sBffxdg8j9Wyyk4sOFgUrJmKEnjjzsCnmUmvk+gfmMDQbBJLtlTNBwkO2yck8gJboGqKBpw6RlAYQMSNqa32nxMC3bONoaiULGx3rkB+CV3wWA+15wGGy1sK3TYZorgSPlQXFBmStOZlMZUEPdBJqbYCoYu4oMRsi3rWsxkNoQQy0RcPM20zsPHczJ2jzMlvOIn6FHHrNyWVN2WNA5MBzEkWJ0fvmgBMZ7PEq33f89re6+uUvpc8/X/Uza8pZtmMIQ9v167r+6iu6+fZburj1jCgmM89iKO3cjt/zZS9Sdp0RRn1sTLpYmPZmeLFH9fQMkGXkPHZusTEeyYU2e+DEFrm5GVKzRXYaRDhzZatUCiccfu2RrKMkFGbO30UnktG28kjcrFAqMZmix3Ckd23Wge+XdHHBh4Ev6fqbnOkz/IDKD1UmPYKSjTWkLHtcXSp/3fvwK67VZ5+BDQ1q9Fpq8qBmus4dW7SUUOIILDXIiKvsI1oMWRYVYyqcPZac2KkXOxNET7G2OYHSguUMwolMe1A9UVWHw8Tp9bcClr2JUdmTaOb+tK2JsqIhif2Gk9oRA0W69sSXL4LLBcGCkD3gzHMjHpsJqY9FkREnEi6Qalu2yx5SbdFi41ALZ/UhT2tk9mkmkXQUYCAo9JUXKyCnnjBEp0Zs9L7eaBghIkZmZ5lKDGqOBWkiwVF7EAhHaK1mbI/pRA2+nxU/bJ+teAb30dMol+sx9vyF46ZrDqJ5mnBx2ucaaj4yDLzByRjNRrC0cnVcTmIRENlYS2zsgEeJHyGVwnPO6bcwWKjZeyR28dSJFCB36amSHwFPwVUjMZt7glAgG6PF4mmuU7TAqKChDM4kz2ebAJ0QWdSBYE+t4LU5mYGUFEKEdSQebGkoeDOmJIOTrv4SiupKA8t9UsGPRjVqr3kpQQ88hZzepGfgyWRdOJnbLrG1Ru2ZnjFxiTgGs7B4kqQgFQDZ7jS5JlYQhtXLZrBchDLVtkFGZU6826PxYMZyGIGMkz5iDD1545q+/tZL+uc/+Zb+9Htv687tm8oiBnxRG0eSZZ5Hwh/NYweD9SGpP+9XMEXAAXOuCYs2ljGaC0A8Y4TTI2ESOo6hXK/B+7QcRsKw4gMEyvm0xBAIQ2IVbN6DlZ/zlk85OFL5qOZnwG7HpmOSS88OzPvOQMTzYEObD/rE+03+CvD+82j0+YeBgqf83JqJWCClNDivTDxYRGzPlciOZZUjS5xtbWPnT9dF69RIx7EeXFq/++CufsMHg599caVskQzlZ38I89kdIwkRatsWXV0Dk5i5HCa22swSI3UYsEngxLEJMR6pGIOzvXH9ml59/lk+m7ijp566oewk0xGWkosxxECp4ErDnWvAwIc2n8s7oToJSolKmENg9JQrRWmDITKV4STW+hCjWSbnddAHfHbx7nsf6/Mv7hOR8v5q0rIzG4syJj9Q3KOUaCmALNvkRm+S2DETPnzwsJ9TXeXnkP1i6LFGXhCmiXpUqHEEzuysP3KMxTjGV6WoSoYQEDiZzjbOH/Yjuqegs5syzaZqAPak6nz5EMoxwmTGiaD2KjGXhN3b4eiTokguQsAwrHzhsQnGLiH4Af/Bw4e6d/8+78184EPixsU5yaaNDwTzJ6LyIeGOpwZURVIn/pTMgxDIqj7lQ63f/v4jfcSNkkm5tBIPEcLNTU4vhpUwLyQQbIsvTzuR8FNPw3l+yqYSa5dMR5YexEWsIloWh0/HCQ9Fz0MwnKFNpYA98/QTeuu1F/rbmyduXIDQcwVJO8+3LYPb6Iooha0ljo9Iutg2XUA29sbgxzjAnT/D1lrW5/cv9c77n+qdfJDKiyAx5QWQV10TsmJRiRMZ2Nmz0pyjwkAT1ZJD9hgO6xCSPRvduC3bOrWBeUByLyB8ULj1TxI+4EPB++oHhevDQuXBzUN5Y10bi9ywjW3siNAUog/mUEWZKtLYUDlRWMqDPfvBLiU+vNjHesTjJ8+2zPlCn92gxJVJ7IyyDVhkDRKg9rZPLWiZP+Tcj0kTe4nNKS962BDTmeepm9f0na+/rr/60bf1za+9pGeevLF4UUOzhgRVSg5A6sVuTTDRprJs401+rLnnQqpPnH4k2JaNyJN0roFsKowZ6r2FaRNAd/7yp38yp2+jEduyI6pWmxkjOsNiI1wv0UhhlMyX0iwsBkn21KLNdYyJLdziC9s2jC/pwDbDWejcM/kc0lkUc6ioaLaLd2KaAAAQAElEQVRVJwqbXr8vkeXs69JqtmUbL4Ki97qiJbDEIpoNJGidc7vAGljSsqaqXzIDtRhnDQKxJ+tkTZ8xC4lgpkOPqsTOXnrfFckQNPrL5Evqz1UoPyznQ8H8Nc/YA/wR9pj1Mp8Syx52Atpm0Fk7ujNjpUNwstF0I3SDlEWNanyJhzCxdnDbCpx4BXf/5i33Q+oHFzyboBRT05IEttt2LF4/uZ8xk6u9Hc+awI5hlhNNfMjy+bMJfzj1wNFeefa0RvzYPPPmWosoUEL1zpxmMU+4tUOqEWZkAla+zmxCQWzGDSGU90J7twGyZ2oHWcsBTCKSGJ6I9yzjYwfKWuLGDhQ58CHKESOQCvPdRX23yH159eH7uvyvf6/Dx5/AoErOjfVMh1VgGye52/PP68ZXvqKLF56XeA/bmMROFDd6mrJ3Izg1kxwowoIStqy02EB4lqlpR08pntwQd4kfSXDH0IHmmTCf/FhUoqysxxpJAzQidDkhIbsdndgU0WbtgaUE4eYcOQpcK19iVGKazajwI7bnWx3Y9sQTuvbGG7r2+uvyzRva+N7sgkL5haGJR8QwkMMXn+vy17/W4Xe/k+/fo0aqiXdJhJx6GWJXKBA/BTCPnVqj389Ip9fIfnIEpXl2njbuqYPlft1LbvFx1h/exxJi5clgz/zyu0oWMyFuX2zNZjIuFjczx2T5ApZtHVvA5ZoDsfhCJ2eKBVQplVwQzbbmA1hW9+gkWIwM2ttkpIaoIblf0Z3OkoKHFrtEsQQDW6LjqK0HUUvF4SZsG9eckzVbisUyeHTEq8yYGDkLnedHrQaiG5j3Zc0GyMcZSHq82PsecsUHHwKM/HCfACSjw9sFqB1YLanz1goLSMYyUceVPAJTBT/zY8Gis6dUwWo3k9iuzSan3kfw3G/nR5pce/F3XnVmiNQ5DoP6imQRaCP19Y+0cEfiDPR545DJvIx1lTrxjcUhZl2himYDRiMK7xiQ4lYkFDy4e1irpdYyJeKCprajgXdu49JT5/T+y63EfTIQ26IjhjUlXJzZA9WKEcGp2ll1ANOtfuW5HfdMOge+bcbZDVvxHZ+h64md9UVbrppzjXgjgJQ0NTjtmLnPck80RjAYCkK7WJbSTMDuQPigZ5++qT/91hv6m5/mZ4fX9OTNa/JGNW/oyAW8TTiyrXzhSFiiOTxwTLoR1q/oJai17Bljn7kWuZWatu6R3Dy2m5kh14cHOznrqvOcZlWERiWzEGwPtyzzjp76cIOFD5nSo3TK48YelB48cw74B2ID4YO2q4cah8h9qX8a8CE6/gOJnz8ruiQn/IFWZY5GIUEyEToM21iWGMVZVdcOJk1zYy35yXViQ0xny46oesj68NN7+jUfCn786edim7q42ECJS7LDZcdOLiIdMdvq1JwEG9fG9zWbyXVwQ6RzQbBiNC/nl0mgTGwTzcxpPX/7Kb318h300zK18j24Zc3mabFAGxsZXI/UGhBAsgqs1QNiQmcUuZNh0fYYph3EMusW9rzec5+y0rM1TYQo3+99wnn9/v1P9NlnXD8YNucDQ+jyyIM5XXDb2Na2NI4i3qztgmuEtq20h3wY+ODBAz285H5YWPBdyto3FfDcjo+EE8FkOWuzdR4dkjo6BF+8pYJoTGdo3x9o1nQuQKceptRLuoMmebcfvUILzQJiLj2wzwW33ba0i7ArOrbkxCkFIwx2z5R75KTziWv+lOAX/Mb+wDeE9rwIGzeduRiiSO1diwMg3Z5VKZ/S1EaBE64tjCvqffjJZ3rnvU/1+Wf3uT9D4HbgZh0IwDGpW2ZoVWh0tYFFD148KZz4oPYYI3DzqVg7sSxrxmY8fvIiiYfo5ru5jQMO1nPnmSf4JP453b71pLYGqJEeIYeM46hYO4eAnUECTldaoGjSJRyew52zvjhHRMEFvBaYbX1y9wv98ncf6L2PPtUlv0U1d9FIAM5gnZFmtFAGTgAViu2+SAcOEJVnnzYPwJyjkx2x8hVG4hE7SASUGrjUO8A7kMALMf8mIR8Sig8GI85DfPDiHzzQ+ZDQiA6XcK+QA3mjImrRsUU9S9NiR2pjB1CGxBvMyB75Jj4YRcAPCB5hrZZay5SdemEGiR0u5IXbYPSZk3MnfpyZPAKjMm2ozBdbii1aHsAoKRcR7gWBN/kAOR8I/tl33tSdW08RS87QgbhWgyabMecOVpO4bfULDcxqWG8MLKOzHkymG/BGTIo3oKSE4y0jcOoNYqsnPs2h7DabSb0xQVws+nQxsqfOkHrxZ83GcatbaTCGs8djD8K7YNLNemAIso46FOZIBgsAJ1KeZLPKxBErNgYdOh4IcUbZjBFNTii46g99qYVYqxGMfS6EG1ynmfJZBFgQEoqgex4rRDS955cQBTOn0MGTkuzYgRKLdI9MSMqjhUJcYlv2lAU1rcOeSwAKowRTe8t6aneCWnOekCNADVHH2Ca7PjZmxkcEGvnt4Ecm9qkHHTzT8z5RPvMM5MR41BpMNEZm9l4YgmVHMNvNaJnx2Hv+AzfokihYQUcG/KhBLSFJqZ+BTK24YhCPqsxBbeChR1R78NQhgs1IT2QV6qRrG0AEV7eMlflz3UZuiDh5hpFOn/HgiB02dag3iIzkou3c02J+4tj29KHBGDBSOSLZcKiFIWnax5GYHU/i4QEruTGnziODys3KesPMcsV61cmGou1E1BazHqEC0QHQTUm1ZaPIL6vaDhETYp6LjcM/8M0jEAFW8+mnuvqv/6DD738v8U2fiYdXsdTnXBdubc88o2tvva3t9Vel6zdZ6lBe/4an1ezdifY8AzZpTRs1mZZsy5LsjhipZ3yWljMxujGtBoCfKzHYAxds4VMxDcYgaeT4sWcnq8aBcSDp0ZU1jyCNYdkRSoQkM1r7Hm1L6Wio7C08qoBlwpxx5iCsFVH4kVI0G98JaBtDF08/retvvamLl1+WDAqmszaSuPyrTz7R1S+5Tu+/K/FN+QH+Pt+Ak2fS1Dj0zBcfs90GQQ54Oz6nAwdwdjMBGHSwuKiuAhZgOhagTQY6SAQ0qmIy5vtQXOcoguBgZyS3IDaBzKxAloMo55343FMmGWAJZc4hQUssWgNHNNRxvbXDi6HSUl9AdaSquMnJXKL1vipRspmLhHBEw91p6KARAmIOVOLNr23FJz3etKcjOekrtyQAzbbnl8rCyjrnQC026bz+qJU4eKBB8Qp+zmdMcPKwKTlLx8Y6cO+PSH2G8566y7cpGHup1knxSHC0mTsiNK7auDY2aDSgAU28Ulz1NuyI9mYJiHWTRMdlozkdqYEERSPGNgoppOPCiMU/l0DLT3oEiLQUwSL3eM8mGAGGIMUujSE1MimSD3oUPxJfaTh0FlxkUJcs5fmw39cNi9YATDiMc7/A6ckDkH1kQ+EMysXkYddQh2TojDtzOi6+aPHPXIqoOSece55rpdWOpdc6A9tujhSuJHytxuokSwoW0d4CYqdOZfp2agQgxmllQfEGa7D4GnhwjJ2wQ0MGcZRsECiSFTP5HAsKECPXs+coa7apL/g55yU+5Pnpn3xVf/Wjb/Y/kbh+AYPXgrRJFMsUVFm2A4nCWUYFB2ziNjroIMOTlXlzHoOadkEC82cpDPpB7L6aoXb8QY3kiTzFRg9EebOrP7CGcu+NWMGiEcEb8dGplZyBHdz9NeD8EFD9+fGextUXEjKu+PnxKj9H5sNAhA8BCQgC2zygUfS8RtmJBqu1Y1lMh08QLGMk8SM+SI/MAKNlTwmHCgJARIMok9COL+XfyfvN7z/S+x9+qkt+Hhdx26Jrb3iKbJ55rQsBV3nNWZ5U1CAYsXG4R/q6JBpMYDYrCgfMmnaqPvP0Tb3xyh299Pyt/q3GYMk5wK0NP6tHcSZYqUO+AcJTbqjaYSNQGEEYqTFWPHwRs2s1Hr818KaGgJ0+CI648AfX+vN7D/T7Dz/hw9TP9ZDzSkjEwo2EH32UHFriiG2oS/gMCodubYtzxfeH+afuog/8LKLHWudamJfmMLLBeoP6FFTEhhHRaknuRmqEgoSTOLqx2EuSG1muBEerhYuk0kJQM56t4Jy6zxMX7OpTevyT1+CXDuE1sIzkjFV/JNAhBrI4WO27m8P94t59PbjPC5LIxqcd+RAwF+Fi23SxIZDNTmyrOjbz1LaFqdlOE9rW/QdX/Yc6P+DDrQcPLqHBZeQKQc+tMflBASRytJylpB2YVOVBJJpt0ZUXVOoNY8p8SRm4HoGVNnmxpqxSdRrT0DX2/dydp/Xqy88pLz7lAUehzZs2SK0cvdWSYjuKQRGpKmZjMdSGO+9LDCc/IQSX2lJ0RVI+SH3/o8/5UPBDfXKXByUB23DWqnmIxBrZsExGBEWHxk5iSPbCozEzb/KErbZN9oYVAKmNH50cWbaJ06NrZogMmfPZnGsa4Tc7+290onVfg9/8mAfEuWzkUE0pl8G2NpkvTY1vPI6IURWxIyMUlMjPA1bxjXtkDIncwtFKMFno+qLFRoUUBU6WFlVpYxTBHMC7xB0ZkNmzvhd5MP/oz76ln//wm3yQfEc3rlE/PyRCsbHR7Zj0mvuwEQ9mZ5zoNDNP/Knn2N0C4oUO0azONlj6UMwR8yjLW0pQ82qblYbCP1JFsM7SBMtd7jHM2dA5vQF7yDaCKWdYsmxUuJ0PewXJDTJ2d+oVr+owRGnlWnQdsCwzPtqDbEDlDYwAqPTkP5oyg8VDCD+aFY0Q81oaANVwY+Omp370lEdXlHpJETXIUltyIzhLYf2f7cmMnPLsNQMHm1VkXdXsYUUmmbiRPXvG5hjCYK2KnCCdt8DjHKg9kbyiuDBcxPgjVY7RLG+KZU8J12VkmKuNJU3UR70j0oI022AuLOoxzp4Dr9/VTCxJYLMeY+xIorsOJ34ELOeX4hyVhC/akKXYqMTUNjp+6QBv1sFYBCtfUsqI558ea49Um5MrZIt2HE57a/09KfxyJPdLq1m4861QNCanY9Ax6IpMwpA3KzNEsk87PCzeW/oISzwYMMSMR8kS4pzCyxqgS6KCti4wtyjFMRJA6JJ59doy31+M+/d09dtf6/DrX2l8wXteCBFLc37Du5DJ8c0ndJG/6vr2V6Xbz2hcpA40L5H5UptdJdsIPBaPJVlSXBbWu9ISFKQeaH5wOuBbVloWEx2JPThKuL2+I2Cl3A5S6uVW3aOwlWtp5UursQgsI7FMLJ1lwpVsrlAFO9ekfxxuFM/7YD7Ug6HH2+AHzkPeK4fgno5eliLJMWvnOHXxwp3+ycvt9vOTyHx0frFVlgbOAeLhcKWrDz/QQz4UvPrwI7jEE9NsTKVIfkCJFhNlzxDZy8DTbGzOeLbrhxMRWAuAQ8ElThdtRMBDwVS0OQ+lmSgSv0JOqQwOMRJKfcVbw1QWK8yEMZYArT44hwPLagGJGmwGxd5XTvdLns0QTHvzIzzbe4AJlxk+QnXmCBYrGgmfFDpO8F1Ix8y9RIDl4GCEV5kuCPbHSwAAEABJREFUCB07ZchQY0AxmFLRwSigNNuBoCZJwpWlvEzQVo7bohFmFKD2FtwABrA7UicOCj4dJ50YPX7WEBH3IYdMcFABdd4HTuuhH+tcgUeQvB6YTYP6MxAjgpeJYrZWDLDcM6kvhnREWcEehtta+NENi5ZaqEd6OAGOpDgRAqkZM4I7mC/XLtTYWXNCuwzmrb3Ps3xSpd0mFj81tDcwStcLnp9bbK+UIJGGFzbtjjz0Ydbsc8ji+YaIRg3GditfNTu44xxi2xmnfxw77cQT3l+jiQcthmNb9vlVNeh5x6crUtjck67b82T/narIxAVmWxOy7G0/omoQzfM3WrJdEc22lJ4bX7PZAAHjYvZagfmMk1CvK/HUHmibIQHExkay0/xltDf5efOvf/wd/fgHX9NLLz7Nz9tEoIj3RXmTkSHzleQpto5+7QxDbTFjQBGpmATisGMq48/O0ahFeB2obUx350GY/APRod4QxBZJabbrZr+D17F5zxEf/GlcQb9i+1foS80PAO8r/ybgoR8AfqHD1efQ+EAwHw6OS3hwU595hTYT2JbtWDuy7HkuBBVhdZLCEw2dnICYABrUjBsRvMJxkFDVQYreYiO5bkrDfng59N77d5U//XaPzzRsa+P6GNFm0vB3DG0JTLSxdJBRv3uDsyEAdMsdlVIVLz8aU7aV9dy8eUOvvXxHr714R08+mV+INtp4rHPZZ/NGbgLUiIqcTGY4OQlleehkox7pZxhpiswBlqfFc4Sj1sMHD5W/QvzhR3f1IOdFdL/NzqpogIv5t1RA29bGeiMX0fU35U8LettksHwQ+ODygR5e8pmDRLozTNE/0gzvHwk39E+g6I9x/kj9L6Pn2zg235fNUXcBGQZDTrGCnY6dm5g7mQsE4dxPHLEte15sGPDEiyriaUvCUlriU4JEgiKAuVD5UDCfvOavEIMqbyYVLsCG5OLYBrdsRNhIutIsTFfYYOfP2rPjL/gG/50PPtX7H32mB1dDtokPhB7F3kTLfokAxkHowVIP2sRxYg/BpHcO8uns3Qg0NjTIdQQ7YOKkxoRADyEAnHYIBx5iT9y80Csv8Cn8C7d188Y19RsVYllybkYxr5ERMTeoaAPZu3dDso1IHaw2oGrx6g4U38ZaNbBkvu7dv9Jv3/1Iv/79x/qMT9wHa8hem4xt8gVPSiKnjD+Q5E5cEnUTRU2ajEaEIhA+1rGsiBvc6MQiwdYUVRlsK41ZFdNjyHkj4PzcB/tDzvmh8iZgHvYeD/AjPPDLuSKGrDeQ5ORtulWDweHdgqnmG5GxZo+/ZmZOTVA5m0HeIDTA7VbCizZrw6RzPIxeglqR0L3s1HBCCKU6hYmlLhPhwyAw+O3Ek0/c0Pe/87Z+8ZPv6ZtvvaCnbmyNl0t+lhdV3bShzBWMElGVnW+7fobEB0aQXJOdAzQ7hIlxFbBTOPwZ3Eeyic2yRLElMM3m2AT3OkXhGKNYU1L/wPWrwxGM2o3DI50RLJuMk2RkImYGhIMfFWqFR0ZUONG2OTf6GCJBaVjMpbruuOKKjpSBN3vO6CiWUlI0TOxwcVbPNJG4WdGR0wJBp9gm9yRd0DFxr8ndyd66j8SQnM0epQCdGilJvahzMU4lscjuU5BSTJmoqBHZ7axaOQSpEENyEduyEaU5gzqCxem6GLJVilMj6EmKd25ICz5ZZ8AjIM5cLATOgzGFOy92pu6ZhINP+YwIeSUNzR/mkiVsYQyJWI5WadiAGhSznVAlJZ14BIfOtobsuY4xiGIDNje0iE18YEXL8LHpQ+4XJo/+/Zw1sTGyBM2GTS4BsKGYGjV1rMDcSSkfI2cQ2wzMHnoFt4mJQ+P1JWrMuQc1RHOQx+uDi4ntROsoljH5Fqp1MkH8PKNr4+SbEe/vXXBtK1+JH8UsidhIZI/jtw/QSJwhGILMesFwsdldjMos5O4DG2rnqIZAjlKf+Ha41OVv3tGDv//fdfj0U4lnbK6b+SYzmTYjAlXaLnT91dd1/dvflV99RePa9VSUtbFvS53Eso2tqZPIlOb7mf1+U9sQK0aSNYrk/ShzFzR7CzpLaWJq6/JZX7lFUgMhMCupdNHqZ4jgnzoA/NSISsJc9ojZnVBRwQ5445gYi0WlE7SyC5iB4bBsHEvESJM07bCw4kl8yOcbN3Xtra/o2te/Id26xTs5DOcE0CxolZONzwe3l7/7jS5/xQe3n33GkkcvU49AwkcOUzIn6TjMRhGL/HLiGDwOiuuStRqd14DgORSlwcPHjTPr15pDP4wjGNbG+uhcf00hT7TEcv/btViWVZPYwItDiSiQrEeyhAQVgLFVyfq6pxSoIeIIvbsLRszx9/RgzJM1JJ+Q5v03CYN9F8swJpaiqTGhiTU/gI4RvGkbjGnxk7n4zJnzIRSQMwFf9Xu+Ll3lYG5IDnhfY22w0QImv87yVN1yTGzRRqdhVjfmCTGmE0RljGA+0vn2jem+LDJrhmynolv7DMUPZmFIHbC7sLBWTSA6exgnEW1MTs4Dr/24fxKOdutyt1CXfuLFiRQ5DbZlI0DeJX5EZg0uiouXNSyh1ghI9PEenOU+CsPn4Ehea0v0LP+cb1t0rg+kGCiy5GjqRGO2nIhbVrqwmUBpdu9yTGIUT/6ICV4edrinc5MKiYYx73ts+p6CyZxUYg2xoc0c/NhHDCf5qMbNaIIsg5EOn0JMP2RbXhAmew6miYkWMArJWgebKEQSK4FPoH1Qjz0Tr3sWN9UiwQe2ENt6tFFtgERQXR967D45mf8pfu78ztsv61/85J/pn33rDT1766byTzeUn5qrbNKae/SDsMS1vsCmJlPQiZE7+ZawGbW3zFsfQmyq0LPeKZnbvDDzs86I5lSihc0NTJn5M9zInwLL+wi4effQVT7cQ/K3x67uSXzwt8u45APASP9E4H35Kj8nPpT5ENH8EivzmXkoDpZxCWuP1dcp26LLZvUIy18ZYSAEg2kOqOxHcOCDjaOA1UYnDZuHIQ78+GRIycloXR2sDz/5XL9550N9epd9MI+JW+rozYqozZIjKNHgMu5QTOUM95m2PHyhi2blBBIZsuMBtoMP6dq1C73IL0Jfe/G2nnri+oxYKacsGVMSXIkRjxrZmlbL/sX9MogGsuHEjwRb5IGfePkxxJpGjZ5prfgDPA42Jqw41oOHB3348Wd654OPdJfPgA7rm4RwwlDmUhqJqIwba6Hjmfvfynna6HPRpmz04cOHfPD4QIf1fWIwAo91qjKhQSOodhtvCYxi50NDAGaNtS2sJQDJeVyUxlwcDktJNMBjQi5dYsguIOofbX+kzDGHdR3t3ThdsB2JHpq3RGzk8cT4LEqRDSb6wAs6hzyurrRxhxo8EnuKtWvoEvFIbT3abJ8Abqz8D7r5Bzo/vvs5eNaG2vuYRm6rU1q8/bhYXyjhnZUNFAksuV8MMXtNdrsATmqHy3KAamm22Lk81gVPnNvPPKG3X3tBL955Rvn3E0VL9bAiDhVJvSmbbE9WzkSWHdkk07E3hK4plrclRlckWbOZb8bBPvvigX7DB4Lv5VP2y5wF9fJy4zrZLj2IbeVpYNZux9ZsqcOCbbCyJzxHsOLUhcNI5ZwzONyE6uHG1hyEq5qziMxXXgMqGE+Y5rZI0YMsYUdfYl9q08MlV9o2xJec+QM98+Smb7z9ov7026/p6289r+fv3NQTT1rXLg5UeIBcSuMha8Skkjpf5kA4D+WNiOgja4YaWgQWUQBZcjTiLUMQ2SccS+og5Vxj9zVGkY15zLrFPm5cP+jrbz+nv/npt/Rn331Nz926Bp31ciB2CkREQ9NTx1z33NkRO6C4Vw8JwTv1ztdwdgQeG75tbYjSwOwVxz8wr6hkE1Dao7owg9m2bdmW2odiimbNrxxWLQK7HsTTbUuIbZR13uJFjliSAiDQT/yuFdauMW2f4vhyBs5nqkdGqPjsfb6Ys1wEH7SdeXPGycaMWuXqlcLFUsA1jY4tlIC8npp4DGBk4sQy29KgSh2tlvSYDcf4b0j4FYZMecoz13qT7YpovS/Q6fbEGePKHc8HziMgvEdRlZvzMdaUYFisYd8zXs2zS4RvpF2z4VODm7hu0rvGGEUYVoG5jBmY9qzTcIAZImF2O7UXGJMzn5GsHDyHNQEpXCC6WvUR/oQYCSUXC/7kAqnkgAg9boT5oBWwDYsMS33OSnK/yAfGTAfEMVhENLSIREX0x9oe7GGQD68mA1PjzX604TOTcvtnRz1zght4mM77N7ZtbYD21Nsm/E3bxYWugV9sm65hX2xgiLyly7awuhDM+tEbQ+Ri6V73LiTUrERtgSTr1LBnh2jZCEEbzbwj3yzW33S4+4Eu////m67e+b2U70U0eKnyjOQsoEhZo02doe3Oc7r5wx/q5ve/r+2Z52TdkDeLrgs88bweiAxfQg1pExXRjs/AITqgzlr5G3wrX8oIVvt431kCzxnkm9JB1VmZ2jq1oxcjklBSo5FAuX4RcQ5mn24tgsyZKeLvKbsOnrmTZxwv+gWGN8kcgm2h1Bacug7XmzaIRvonLF95Sdf//Ae6/rVvaPAB4YG8A9flyskccr7pRjZEd+/qwIe24ze/0vbwQSuy7Cyd5QyOgJNgDzNzcPoDDh41GVenMNTpYGPYZmVC2C32yMKR0A6ibGzwA+d/gDWwtST72C42Gc4Wwd4uLnSxbVAQ9EUwdPLCk6w0o7pCtIKxdlYw95JgsOhIFqOzFixxJOmRRFmilFgA6mlv8bGnMhRmWnE8NklQziB76jrHwcrX0cVLVwZ3ZMDQbLk3Yh2XnRDSKdF09jkZOYOdH2SXYiFWZqWO8SEdlxljYcDzmjMGFuuzT8E5l7rfoF3PHABXPwZE9kDUtpdpuMgcRgDMsQRFj4d6pIe4ZIXjicLRFYa5RgjFnTBiKb0XuKbSYEVVDMG1TkPikSOynMd562IcaY8bj/NTJhLeru3HWD3XMHaxbE8HbXMPxgMa2DWXftQ2eUEka7Xy8DI5Qp+BoxGXk4SicrED4T9CCXYucG2T4nO09wu3FFhwJNchCgSyNl77pGECTiK2+mwKRQKfPZbKlaYGFzlRFc6NckrrqgtmEHwjkqw2Y6RWneMA6g3PU6JiUdSOs04gNhgl+CDwCf3Zd97SP//xt/SVN+/o5s1cG3hwbMtG4KJSafqW6JqY1Ae+2QliWwayjbayGsW22jDRqS9lpnxvQ6bEU9uI+KBuRHwlbQfwS23RyDU+wHvyhpWfe164fYOf4azreiDnn4868L7Ah34jfw0Y3f8kBNvgGz/HbfzybxtXYiuyjbYsTekiBxi+NxGu4NE3BOYORotWbXjGoVfNfan2wrAHgqemcL0VP7LoYorEufxKOHZl25T3pLuffaFf/v5DvcvP5Ve88W0XFzIxU8O27IjQcw9b/MQj2ETUNWAbwxJcpsqEwbYgYFJxIpIsQkfZcJ699YRee/kZ3Xn2piitfE7ZoQgAABAASURBVA/lDR5SvtKsJolWkyEm+ShKm3A27Lo4YJjEOQ6MU8/Pl1mijtRllDLt5OQeinAj6AEJH/Lh6e/e+1gfffKFDpxX8PBEIaZRRWeNUraVPdnRu2zavMGfvmRdXR76JwUPfAaQ9ylS9YcNlDqZMyI9xmCNjyHLJY850gt8aXIjxyEZR+dLjMdLbFl0eAnkITPMiEhBEkFSFRndhGcEX/hWvsR4kr2m0rK5SOzH5AifTXVOOfDN3oP7D3X/AS9mArZ7AbYzbYNtltBGo2KyxlPRk8WumJSuXLD3eQH96jfv8+n65/BbIgTtLbwEsp8IszSe44kfCTe80aAUFXx0IWobgzNDZqwlpMQVO6vjzJkoeRMOn+B0xMteL9y+pTdff0l3nnmKQPioFCQPi3JxjFYlVbGw91qSvEkyk7YrDU/uILS1xYmfAkhclNIOvHg++Phz/fqdj/Tppw+U53N+WMgLP3tcS2kdZpX5UkW0TbalMapRMeV8jcAZFE94SLoxB1jsmrInlrnGhDue6tUtL+cZKVIya5D71ckJbJZyvtlHsGjzYr7gA7ZXnn9Kf/3Db+rf/csf6e9+8ef673/+ff3lD76h7331Vb398m3d4QH4xM1N+Zu5zmFkUco6uT5dUBwDoOldAm5otXcsmvtDXB9ndSzKNqgUZcdGoqucEpU8zDLBYM1mDS8//6x+/uff0U//9Bt65c5TuoA/WAtdmMgc1Rab7ATjp/6sijdjGCHkaDQaFzUGAizaog3MdDeCFSCCmT6CJ9/kjSAnCSywfRldbwC4TTtRZVv52iFOWgCajQjx1Jk1JsqMqbY7SxvtuS/mNkWGFxNNEMRHiR+BGlXp3KnMhPQkF1fWUMuKzRiWQmBGdHqyU20o8QykJRAaOqiBlxBMrhOJjYEShIoxLBoLGVHMaOxg8feNxn5EWoSEP9pZZx54FKLL7rg0SRxakFm/ljLajEjmgqWAsSPlim1CqY+dznIBY005+tSxQ44kwyk3SYw5F1S7GfPmn/cxlQWfQoycCOVZL2ND8x4ZsDylMULwlRadeXc7eklgTkYzJTUIwE9NDWwzS3w0FtDgPWcKUaDBMSCJwFs0Qp5rwWq3lLlyLdXmvuR5ROAxEUFjRVBSDODG0ZlBtJ4J82R9wCCJzJNLCgDrYVktINkzFlbQwfNlkK+9pUg4yBECo6v14MZOLNp2122AbQkUfst9UN5XDpdDV/wG9+rBlQ6R++gI9ri8Et+rI1TiPeiCWpE8tzfsjRlzi0ZvUPimhiWzcibAxWbCGPjdJO7eB7kDhzKMsaRZU0SwhRAcX3yhB//w97r6zT9I9+93Lxtn4tQsE2J0/ItruvHN7+jJv/i5rr/9FW18oGVdUCgrVpt3bvhBqDUXigOW6xUJLThLyJ2CCIjscBB9SXMwvncSH16K84q7yyC7aQME2a8yHh0vwQhe5tXOZ+YdTv2I0nLwxKKKUXNksYmBcxVUl2A1OG9z8mYxG2IxVDabczVLHrp8+ild+2ff0RN//iPpxZc0zGr4jvwKzkFc6UFK9nd1kK4upQ/e50PBv9d4932Nh/gCZu+5t/r9CXbWn3s4mrAo0dth18xwxBLYIDEt4+zdI9MlZph7nCVp28Jkt8Qz54Hzv7y81OWDS+Wevnp4xTIPOlyJd+ncB3BJGdk8BZKOy0RDwlecSmYCYz4d7xHLtrRvRObcSCuHutATjoiGC0OqH0dWWn2MlLEnhpsqso1kChJqx3fClVok0lWiaHHgqkEpJqMGBl1prA61CJSma4g9DilngNNtGVaMXC81uQgQFeDGi2RKKZayWAY6fNs7SkkTA8dKF7F42uFdF1wDc8SKyv2jkLUa/GW1XG0WUi68hGszj/FVUVvxWueDl8PeqBjOAvCm1QhzFKBuONxqdWPbpxrNWNzEcobJn8sIb0rvZyoktujTI9C8FpJsT5Fk0fAVwUwPd9ejhHhT4toZp7+PmW+3j9GAlT0ippnRWRcb40TBp8dXGjYJsSpHPAuMgHKncS8sRyRAGnvNwj0NmOlDNpyaY+aNcYY1kKESZmXUVV6UmY+U5uR5nveLMU9ZiYmW64NS+PvsKZGpk6O2IEPBwu88wSkeXwqyj9EuMkc90kY9Ii1WhxV5GmCJR7RsPl/Syy/c0s++/1X95E++gv00r9UwWG0UPAoo/FQJpBjSUnEQePZ8ag5tckU0YnjJi8WLHGxMJPfi/tzrXg8aeYgWO+gC/QQfBt7i57CXnn1CX3/9Of3gW6/rb378bf2rv/6+fvDt13UrH2LyiyIdHoqHsMSHfxhS/vYYHy6Kujidb84vbM2W2EhUshONYGft7MW2rFOLPa8HGPEEU0IY0dBzmTtlbLUNoq7sueHW9pw7diQep44aEgWGzNemz+9f6jfvfoB8pC/4nskGNxSi4v6ulfXE16lBU6DUNIaVNqQViG8W07lxbAYxPSJhx0eN2JKeuHFdrzz/rF66c0s3LqwD74MDPJ0yKCtztR5eD4IAJfDOx8wxZIOtOAqOwJQgA32Bez3YK1aL8iMkdFRsKbfP3bv39bt3P+5fI74EsPIFJx2a7VhTlm1bdiRwtLXhi5a72Wjbmn+79aHy15QpBUpnnY0rI/4f6/DmYiHs9rkGTj9CcSrHmeq1Rkic9smeofqsU5EdQqdCZMOmY7YA5h90NpGbCuH1KbyK1liV4hE91ihbhNhuatnn0x1jJZ+G3FD3eTFfImLibdt6EczNbVvGv+CJ5c3ajGxTLMnOqLaTVVfhH1jA+x/e1Tvvf6zPv8g3+awixF3kfjE0KV6MaJiYWLZO8aMp27LSGGNHxd0FbJoEpjH5Cx9cyJh5+YhvIZ+4fqGXnrutV1+8o1tP3pB4ELJ82UY2OTUAcLHNQ8cgZKO61gQErw4DvmGmC1uKF1GbwzX8FdvQ22Y+/b7Sux98ot++9xEPIR6w2yYRi9hWG9o20IZcILGnKDVXjm0R1AE1lm3jyHJ4R9tKsy16TPTcGwh2oTmYoxEDwnHkFMHhDrAmb1I1PDSopIyW2d/GQ6wC7eb1a3r7tef1Y94Ef/GTb+r/+bd/qv/0P/xM/yXyb36qf/8vf6h/81ffI/51vfbSHV2H79RyR8qiY1sStVWbwrEj8TmLDS1vhI2gi22a2MXSxMAZJ0exCKFl9rfhUyMfGP/4T7+pv/2L7+lrb7ygm9cdEhRX6kjYEWs241sMcr6oY2MhohlRbXNfxeHsUNxFjBKoZguSO3fGg41Ec/ZxuBpR5/z5IHdgQVWnyYULVEerpdIyl7JDEjlTKyoPKEkNzaGzDs12XjpzR2xPPhQsbGM92ueuJt4xA2K5xL1+XNuiI27sfAhvSsYVCXmZOblknUWlAPrDlr1E9g1mjXtejwGHPhNL1Cy1bO3tcX/Hv0Sn3uP0YuGyzuOljs/CgGQzRjQ1d2ss7qWBqLb2BqXm6CgbgD69gY8FVojB4isLAsMUrxoI9PgsZmBGUGc9J+X6HSGEHkmNGWiEHXBFiAffSmhUNnHmZVxAFMQdQNMDTgl/B5ZmeaKQJIDE9Vjb60+itDi5Z0WKVmNWKbEKplRXtEAS5GnEwsVPbRS7m3tc8UlQW+eplSsW5kkEMR+6htMy5NsGnaLVHJ250LGh6ILhYrNsa+N9Lf+RxMWzT+vac8/r2ssv6+KN17S9+bou3nxN1157BexFXTx3R9tTT+ni+nVtXGTnwyA+cBGfFF5Y1By6Dh47q6W8eHJyfw05XxYt1x3FvNl01o7HpkZVBpfrmLLNXFu1vCntwe/f7QeDh08/bu0dTyzSTBYx4F977gXd/MlPdf2nf67D83d06MLFPTqoqeZbmrbSjO0Y0lJZZx0vYODVZDjDRANh1EqFyLnn+6fB9wraG7DB2TRIziOCSc8HHzt3lCPWKM2CJNLnHMmJLI/7c0REVTiomYcBrOQHtsO3qiRZkrlQtmVHpi9LV9eu6eLtt/Xkz3+u69/9nnTjycCCdhS1DZlDGvfu6fK3v9H9X/5aDz+9C2IdmHyUM9fVPY2FREWIR03YqmbA0sZkueo5L5YkLqsuADaca1zLa40POT9Q8IOPOecLVmPWrps3lb/u7Oee1/YK9zT38cXr3M9vvKprr7yka8+/0D9NqlvPSvwQJept1GM5EtpmEm0yX2xGirak4BGxJwK2lWe9bTUm2pmJN/uADwc1fXIVHp5rGGv2WA4WToS8Gcl4qhBPiSFH1KCcX9MwZ5/ROU4kY6jRwZNiTyRql9S3Jy4UXTYjPbm5YDVTpAD7jJ2C0WCJR9QhwAzYC0AFiYt5pBVjyH2TclQmmQ7GeOr45ZyQWqmVnLxSIgXPhxDIPUHT8XEFyVa9RCxaBhaa+Y57Bz71Ejh+ZoyZQJKXzj6IzDhjZyA+76HdCHkJNejLKbtZptCO72sJKZhZsc2IaJcE/0CYD8zI452XbrZH+opWMdCPXNLjOmTFSmTXsSXbstIgR1VAwJUIcNOleLKJaQpblGozgtuWPSUnYWNv1nnLWVQCpkDqY0PtuUnwcRjVhh1+7QzwgWJp6jAtF5HsaVlWWlxSFB0/Er/aWHtgaZs8xDY5Dq3atlxP1bGNFdl4NmHq5o1NX3vzRf3VD7+p73/jDR5vN4AzR3LQEr40hyiycz6pXdl4zPFM84UwIFhKnPqj2qpvqTWidWq5b4MHzpoiT9+8obdfe04/+t5X9C/+4jv6H//2z/Tv/9WP9R/+h5/q3/2rH+rf//c/4WehP9VrL9/RNc5jUMDMZ28SYlOtGl/TFpiNLc+v2solZwAzioiQmpK8atiWfSYSz2cz8I4yorCFvXOwi9SXIAsTTcewrXwxqM0dGTCIHXH2dMmN/N4Hd/Xr37+vT7+4J9vaWBcGPXwJA5GEK+IV1ZEXV3FzPaSaFKkRWCvH2vqlgpLJtawc0vUb1/TyC7f1Bmf+5JM3RSjb6us5lFxHY9iGPztH09dHEBNLQl4XbngoVLZXb2I1O9gg9DoMedlNl5lwEgZuH4yWJcDP7z9U/mOWDz7+tH+d2LYsVTKEGy1aceL1cWzLnNGG2FJ17G2TveUYdJm/Qsz3qIPvDSghM7TmcafQJkDkH++hRcKKjsQ+Cvs82q1/YnDbSyzSzgp0bHmG56KcmMcQ17Y2CY8lSWCa7WRNX2cxnbfzxe32quvkLLvrXnl/sKgC84Je8s1//ufhBxxu6Bc5eEspY1u56e1oZMVEsy2jj3130C1P4D6frH/w8Rd8UnxXD/ht7iCjFzDrjrBIynDlJJtE/MKYdDAdmw0yjm4NG0w8AMhLT6Hc6I/Yk5lrI76nLFuMyVTzyeKmeurJ63r1pWf1/J2nle85U6ccZTwT1tA1gq90CVtxCIxMHrpUyM76mENS4IjAKkojTs3iuJ/y4emv3/1E7/Dwuc9vvoFm5+xTe6xcpgKfWc6LBJyuhcxY8CJBjWXw2e3dzuSsYcKMC0fRySEFB+x8AAAQAElEQVQOOkfjGy/7AemrAQ1iB0+d+PyWfs09yMha81srCRxfiJHbt57St95+RV999bZeee6mXn/xKX39Dd6A/tlb+tsff0d/94sf6j/+65/pX6O//pVXdOupJ/gQ7jq/Kbmhmzexr13XtYtrcueSxHUc+RMNl1c4mdmyLfEm6TxMtgtZm+JnPU6eLRcDx1Iw/MRjmzwF57revHGhb3/tTf3iZz/Qd7/5hp596iaRIUISlptrtQ00oRlblAb2gfjR5Nw4JBciCbsZ1VhL7/Tcm7BwreTU7gCEnvcJebjp9anhOGcLmj4gORJr0Gzhx4q2jyzFjBc8KfEVoANGQBKjmA7Lsqlbx/jKe9FcGCRCSmtY57xwLduEMxtqddLYQUYA4mFEFgJI+eVUwZm6obOh6MlPkd3DnmuaQM/7DJiZQ9AqY9JqL/O0iCPwxw3b5Gb/pGEdmSmMZOpIcK8ht1fMSGLQOBe8OFFLtHzcU2+RL3FThCoJsyTZsQqekV2c8YQty0tL5mvmZbSyrylqTQC6bbmagb5zg+XMgYgbOeYGkp2z4r4gwXYxzG4VFM2Yfc+QVE3ONCgWtrS7KbHPR7K2AqEtnrARkdBSqa1TKx1sEE9PjUSBohbEmuoJfyit8Wn21AcRLRlizgzovV5MUDq1kpyJAe2uqribjwmuJ27q5re+pVv/3S90+//1b3X7P/0HPfdf/oue+5/+Fz33v/zPuvM//X915z//R93+t/9v3f67f6Nn/x9/qyf/8me68b3v84HhW9JzL2g8eUtXF9f5Xb91eRj9Da3NWfYGtC6YL39yML95ypLETg680R4UC5kg3uxZH9nKn87IOV9Y2FLfdPnl49WHH+rh//r/0+Gd36m/bmYuOyQ4KEUYCvH8v/jqN3XjL/9a2/e/r8un82/ibRLP4b41hSfaOkeTSwcFY537NQ8m0MGewgmeD2SBYEl5aBnHjWO5EJflMGWylJapIoViIK03uGZGCAzOh0T2RxBfTErJTLPEylc5saCZ4pQIG2vvQQVjCrSjPSPgOYtVfyOaGldi3bdv64kf/VBP/+xnunj5NdlWrssmcU2lLcSu08q7tj7/jA9r/0Ff/ObX/WY8P2TmOosVDbgRTLXhR5uKxbIw7KiBVs4xmvsp98417AvmV0Ssgvyrh5f9Xx5HZucDywvuxZtvfkXPfP9PdOcvfqrn/uW/0PN/93d68T/8f/T8f/pPeu4//2fd+Y//QXf+3b/XM8gT/+7f6in8Z/67fyG/+YauOAemVadgcbkStrEsM6Z3bfBUfARSR/yRs4AYH6XIvD6aNkBiLF3QhcvRBDE2gpkYSmlOvRrEovGzpj1eKAPFTCKnEg8xImrCBmeMw1Kw8LWaYQgB7TqSP87igGpzxzkQH5kPL/cBim6qoNLX4rKeHkz9Gd+syWs+TmNiGlZAXRCcR3swonDo7H+PNrUDCPWIYqQHRKg3Jwt2ktSKKMHmZQatRh7WSAyd58+McjLUm7aIYsVH4XCuOrUhpWxEewsvNrFdLTPuH4jFFwQeBeu1/geURwCoj/h1soAIjk09BPPYk3N+resfo/tpDuUMwmO7Kzqm9lQZE4/O9Y2O7JiVryCqleyIjuvBs5gwA7odDB0kgjk7B5JrNwUotLUw+4wZnDBF1ziBOU502isHZ8trGj3Lcb2TmTB1gXsrZ812QaLo2ATp8nHz8ZiDQlknxJkbI+LUJleRAF8upBN4lOPmDD3z9BP6k2+9pb/+8bf0jTee181rgwjPa5JSHaW9JSKiMq9WxIh8DSj+NeAL7At0bDBZQozKMz3P+LyWcVWMga7t4kIX2zVd530//8vtX/7oW/rP/+PP9D//3c/1H/lA8F//9ff0Nz/6pv7s22/pO199WT/4zpv65lde01P8fDbrX6CQsaGvcWBonuNyZhU+YmT1sXRU7Owxe1XepwJokblHwjkKMSdmF/I2sxRMUuD9OilXaufL60tt4RwROPHni5Ms/JDMwI+X+ujTL/q3+D765HNd8f6VOWGJgrLDkjAkLVs0cNsgJxGewPK81TAljLvJomVOYorEbhycntfeNX7mff65W3qDD2tvP/sUKOka0Nl/FpkDBA0XGCvdIcXIqYqlK3tc1EnDOU7JnLaVL5211sQfEQYox7oGM3kpRik94D38g4/v9oPBe/ceEhX1SFIaaw0JM3kp0lr4gpVztS17ysa1ta0tspEr6SH1I3vFaoZZFgNO6lb9E4dmzQKnjPo++rVKPEI1dmjXc+6Td07a6jCkmLW+wvURlNisbVQEV5KlygAP/VwaA6/W3mBkA5EzyMBQd6TaVDbWFR8G3n/wQFd8kLJBsq1t2zh85ALZLMfnA5UN38ZfovPGHJQsYsbcPHc/v6/3Pvq0/9CkCG7kjdGoZuPlN4aA646MCVcbHJHxuAkaxEzHdnEM7sDYsXoRUsxqNCYz9I3dIN6og1YawWBxN/C8uN54/UW9cOeWNmomKXxomgIbw546dWcZLq8lusKvwR77RhQHW1QUraaNRc+CdxtX2ByFPr57T7/87Yf6gIdO6tmbvH/BwYQNEhsr/rFusCU2HII2GhEykGj7dA6Y2a2CR+LbXkeJji3J7GGZmo0a7MFE7I5Ykm2lWXxl7fEroGhv7Ad9/Zr1xivP6RtffY0zf1pAyg+B3g66ft269fQNvfLSbb35xit66c5tXeOT2pv8kPvUU7d0C3mGHwCffvppPfnkE7p585qeIfbC7ad1+xYfGPIbt7zZjcGHgzlUdrhJzGFtXGsMZR0Misxz2TARb5JMR8e2Ze776xcXeuu1F/XXP/sT/ehPv6qXmOtaKYZrOVxF7yLhysaXpWHGKaIBy7YYiOUgOU9FazUTiiy3yowGlyxah6GUwaNOxzl035gNhpj6+O3LZ02KKH4DKn3s9soBtMNB0LbLy2s8DE96sXyjee4nZO9IvCl2MLK7Tiak26bGEmipD4ylhUdHrLbm1joOgxqQ8Y2yRNfCpgKYXectpTJXJHj2ER2xTQljLhlZN8fdpKGicPS4kLH37gV+dDDb0KfE34XKNc0YQcFThVFt1IkeGTSIjSxmChjetOHVhgMsiJJSFaGLZi8DW8vOByLJ61oXlnCFmnk2Smd5erTtewja9EeoQ0cstUJ6RCY571nStPOsnZZo0+qY4azGIKoUr9TJoNA6xCBmxwg7+v9g7b//Jbuu6150jF0ndjgd0BEgIgGQBMEMJjCAOWcRzCCpcO3nH95f9T73+trXshwkk5JMUZJtZQfJMkmZIimKJEiERujcJ9R63zHX3nWqu0E6fO6qNdecc8yw5lp7195V+5zTnWojZ8uYqWwVJkUOabkRA5aITG1beQ2M+9tsCVw0Gxl+XZ+gLDIyZDPIsqHR2bZE53Rjyxsf5JpaMNFGPrK4yTYk9UsR69rY0MFXvEJHP/OoDv3aP9SBX/tH2vyV/4/Wv/wrWv/Cr2jjS7+qjS//Ax346j/Uwa/8Qx1A3/zCl3iY8lltfvxTWn//B7X2yDu08tAb5Psf0O7ps9o9dES7fFmYD1kx80n5bAnx+MaRGdicnDswSegam5EHybZyf8x7LLUO3Auc6zKfMXz1sna+/z3t/ugHasg2AczFBtQcSiNeIQ7AcPiw1l71Gq2+6S3ae9Ht2uVBYebN1hIp52UxdhqICxnEZo9Ea+bgw+mkFLBAmLKpy6WJokuXcQwVwwe+3JODI6WiKJOxIUw0iczdkpB8qabP140trOKx4Bc3oKqry/EAGYNIIdtLJOQGidINSbK0t3lAKw88oINvfatWX/KAhK4xLntWhJ/NIIgvGvPnntH2D76nnSeekPKnYTkmErVIAz6GUEvXktzLt6q1GpX970Rkji/+fa/Ix7nlreOa3XG3Vl/2oNZf/0Year9Lhz7wQR362Ce1+Uuf0YHPPKZDn/9VHfrir+rg539ZBz73ZW1+JvQVbX72y1r/4lc5p39VxzjPj/Ew/MCdd2jOPG5jHZRh78uKzZZtia40ZI9KzuVAxcEFXrKolwVOafOZA1NQ9iGLNecAPgYKwdITW1YwujixIfySS7QCNabCs/QaKp9ooFJqiRCKJfGQja8DsqthqFpqtgl1R7BbeUV1BmU9wHWccC1sMcQQt5CihLDWvCKTaGDMPwdD6hgym4Lt5p79WE5VHpU/UjKEZ3/gCzXCMol5EmR4Y0sh3dwM1CBlkXhGF4tkp0A5XjGiS7FYEVNfSKYG9WajhLIu1hpb1lfnQLCRKq6H7AeXM/GFw8nTRkIra8qo2OQpv6UBLLbJJ/JkLRm7bdnuMHpqCzUFM/uDqam0UpAFVbzUcUm2lZYUsUcOYhtbtGUyyriHSL2TFCEWmMKzXUFDpFGocpcQj3GrSp+iguUoJWofk7q/aDZyCDmeaLJrLB4puFokaEyFlK0hSuWnqVWsFLtubKMt8JgmYvnGZI9RsEksB4bSg5fsislgWysz6dQtW3rDK+7Rm199j06fOFR/vsuuCjMR6cRw/TXUhIXrlwZL6IoTfAjxnSX6nAfu8z0eLHLdNvIMn821FW1AK3yJGdBn+K6urmh9le9P0NramlbQV1ZWdebkcT1w7216+T2ndfetR3X2+CEdPbSu/AcpG8SfveWI7r/ndp06eZTvbquSVph2KJIsQbYZtd84BkBShhaGPbLSWBMMmFGyaCjF8UGU7SJFwWybUR1DtvMtvskGr15DuduRQ7G3BEGSAoWkiEpDHWUre3ple1c/zb8r+OyF+iFp9s6evDo3ETZjCFlZK9y2VJS9MYdsKFLgDJQims36eZPkXLUtOqiEJNvUIb7nHtAdfB89dWJLsxlrnfP+yJsUO07qzRI988ckbJVTikiAlPd+veeZG7N6c9njGyfbYXJeyMFxF2J3H8c+R5QmVlA/1Hv+0mWdO39RF69e05wnkbbjcB01tdIzDoNZn2Xvczs6e4XNQ9+71Ly7u6NQ/aKZXrjZliaiwMQtk8aGF24uYqiK4tcXboneGEjBtcKyOyGIw6umsYGPUmcxhLomoiBpGPV9Vk5GLwEeGVZ9xJahwsfhxkkDp1L4GIn0An3ZSO4ciFwsdngouH11m83drSAbI5I5AAOycxCgYTCLgTzIziFPBhzpmX5Kn43ERRx/PctT4p+ee06XLl1Fb8RJidzfQdEa+06uJLGwdxItUAEl4DNhxdEJRRzToZezRHkcuEqrtHz5ELlLZog9DolIvTPWdvzIId166rgOH96MSXvMGb/QOAGRvScuuKMu/MwU1sDis1eqNkjRbYoZCa9FPuqny3bRDhfup565rJ88xZ5d2aGOWeFMgWxJg8wLJV2NOEBykyU9FAAuiI7mkWD0YKmfIDSLawm5QJkke9HI32JhT2C9M0+PWagC0sBg1hcqC7qalVe3GXif8idf0sDU8/qfk+647QQ/7TipDR7omTwaLNvE4MI416DnL+3oBz95Wk8/e1GNX9L29QAAEABJREFUm83a+oZWoNW1dR4GrnPjWtXm+qruvO0Wvf2NL9d73/5afsr2Ej1w/1ndeeaIjm+t6cCaycQK5nuch6yYtYrWZKnmoyY8BKXGFmyZmPnYkQN66MEX6+GHXqLbzxzT2ioXYqdOa5gRj6yQemudERkfFGyZlipQwCaH0jDGszDLhgpnADPs+g5SyZrMq2yukaFV8oEcmmxabjjScSoQ7+J9MOeCZbvUljdxHKBMJ3Vc1QDh07hvidTwbAsrQvWsvcUcLebwzFUUhaoyETY6isjjIk1tKQHVsmvxDMUBnviIC/JCUuYpDWwhFzAOxCPdlALs+t79CnvBPGX5nx4qG4OV11BjHswh3JQDt8L4zDCaswsubDEsnEAwTSqaUi4QopUXG5iOnu3OEUIkYJQAkQyWDt5PCQSi7NEQFXsxoH6IEEasMZOKRL4lAjNEqoyysxbmw6U6B6IhmPelZKVFL8KXkzWhRbHZ8Vkiii1fhgmNX68PCZxOfKySDWdOwqKQnlpwoPe6BUOhIwh/GP54KS3VkywiBmEvRDVfUqtgVTzjABaEFFikYYgWsghWWmzdXwXVNZo68VBaQ57spSdAlm2e3expmx/4tZNntPLSl2vl/pdquOtOrfDwbOX22zW78y7N7r1XKy9/uVZf9xAPAN+pAx/4qA4++qgOfenLOvTlX9ahx77Kg5fP68Cjn9LBD31Ia+94uwZ8dd/92j1xUntrG2o8NNLenrxHJcwrWVmFqKXqZa1BPHF86AplD4wfV1M+3Eozcu3+5HFd++9/o/bcOfVDb/KlNzLAEwhL/gGHlVNndODhN2jjjW/S7i2ntMN9IpsZt4E73EBUJ+UzsNKmjJGLqKFzqmQZjZPADZkksKoVEZcYG7O2zFL5DIRh7FFCtQPKPKHReD1jznwGa0kcipXQyT/cZGjGECoBGSzZAzkyMRNKxSCtaGBMbdnfmfHwXHvcq4a779LhRx7R5mteLx87KZvdyfzDTK4DUs6yB8lkvLat+Y//Xte++13tnXs22y4pPn3ERcuktMbA+iyLQyAOQST2DZ3eCGjMtcscO9zP57fcUufi2pveqAPveY8Of+ITOvqlx3T0H/xDHf1H/19t/R//iHPxl7X56c9o/UMf5jx8h9Ze/5BWH3xQqy95qVY4H0Oz+16i1Rffq4177tXs9K2as97dnasy51UVQFm2S2xVlEFSnsEcIeg+sQY6OjY8s5c5pxEXPfaumPWRImtnXUpDjj+M/E09PgbytfAayK9uR4q/xpbjF7HmoG6Vl6TKTw5zfNTnTCbHjkBPJrHFGHGg41rHrtsA6ENAeI4HoZHKR+CTX9lkCSzUGrJoMDrzZAqkBJQ2yi1A7XKhpTHQCe49cqc+dnR5JNeollQDQNxhvU+gtC+JhtP1QGGBsGhaBiBxQaUsUWML0qsXOFoFZa0Qco6NxQtZIe23Bl6aa+zDlDxYKCi8hf+/QNN5Y5N0KZ99vR5To74WAco6ODEFpLRa8wvE2OTJMQ3HMaIiQ1Mu4EVv2WAMRLE9EcZzNR6oCxZBeLURLH3c48gTDGeqIAsiKpESBswVVPVruWHBccJxXfgBd8eF0JKq6o2/jaGJ95FlPEN5z4SrEF3fuoH4fbgfF5KwvtHcjcmNp20yZW8g3Na5WN956y16y2vu06te+iJtHV7FzkM94hGIxS8CHxi8siLPct1eEYIEbh78zXkA2PZ20Pa0wXeVo4c2dIYHSPe86Jhecd+teuOr79MrX3KHjm5tahisFa79qytr9VBvdXVVKzwMnPEDmvOXt/WTJ87pwsUrXBf2NMvJAtWamEdc3A8fXNN9d53SnbeeqAeN81xrNaMU7h9UIFMv6+rlW9VQ6ORsmGMPbuUl9qSVk2usuTIn1thIh0ckCLycCukSKEKTnfmlZMmxbKKhVL7yR8GaEcvYo1FP2YlAnfzRtLMz11PnzuunPzuny+xN4xy3BqUmyTe/ukGLRhKjGM+GjIiUkaoNIQY3qG00IUERIXrtWX4R5uyJLZ2+5TDHbKa97Pm43sSH4ouzkrVSMR+9VtaHMjGIOdghjHSVr9LIgNLXH51McZB5IXeIMbEQSbuvy9j4DHXp0rae4QHqhYvXqHFv37fOHfaZfHRweoquzGJ0J9Y0QJZkWxYNHmF3d0/bOzvknWvOXHZZFdsoabkt5lkCX8gv5sL3h0AjkQWccdRvZphHEGmqCQSNsfehs/0xxk4ZgzNFRAiJrc2eRgoX1+uWdS5ItDZSgch18LOpCwKMDEtdXjgC0EtnI/N32ds722zqXDboMGgoQkaPvDIbZDDbygEa4KKFLZMcEELIyXHu2ef1xNPP6sq1XJww0jHJjhA/dbnUrEhSZN7ocQklj6phGF2yK41dWhDrbHEm2MYPfxteVAoDnXhQhIydkn9jbaYz/DTk1MljWl9dFWlk1isNEorNmEG92ZzM4JkfEUmQZYeQHTJ6eJOlcU/JFx9y9z3sNg+Wwba353ry3EU99czFOtGH4E2ysUNIkkzvxMhWGCR5ERVCj28IHaMiduo2Ozy+OFR+4QOm3hZS+XkC2XHEwgY5L8NLRxuGGGUjQwh0i4HuTrIy6zA0nTh2UHffcVYnuKitsf+2uRGtaDYMGkLc7La50P3oiWf17b/7qZ49v838K8JIjmSBiBmgwwc29dJ7b9f7H3m1vvixh/WVT71NX4B/7L2v1bsefple9+CdevGdJznGh3T4IDe8mcnB0SN/XZvQgoj67EE5FjIIMtujzY01PXDfnXrrGx7U/Xed0dbmqgYL6rX2OBNixH5uVDgDHRxY5iWKhsbOaYtkSNgsuxMCgNWbUSEUQ1O33XH4AKGNJkt00Qa4UYwcEnKfM6sqjWuLxtY9utLtkYMWMUfX0WJucPIJHnWxsK6oTJJsF8VuO0zVRtF22W1PMJwkvVDk3u3YjW9T7XAjFT6GkAQoMdj4qDfbmMqRyyPHGxiNkY5QeQQ+5SBeRaJZCa8BwTbY2Jdk0nQw2Ei2CevUjSljmifyAq26GCSrGl6KbIYqSxLpZPU28cxbvtSfdXRrcndUCVK8ociwmieBOAcqc2QocmElxzlEvugxMk+JGZIjhAtdFRchtqJlBZmuELZcbxMqgIpTWowhgaq3qKGuMe4riV/kqSSWvU8o+FO7izFMApHcW7IPSFLg5U0eZVL11cYeCedgPY79zTlfNtHQ8Wl8OE5NAHFT5c5c2IwSsR+nNtotgYuW3KDgTIQeONYuIjGf4iTk4llbZHhqRowp/kVg5sLma9d09W/+u67917/U/MJ5ifu9sYnrnvgBSXH0PJzR6kzD5qZmR49p5bYXaf3++3Xgda/Vwbe9XQff/wEd+sSntfX5x3T0sV+GHtORT39ah97/3now47vv0d7Ro9pZXdHc+Rwhzaizrj8sHFEaqCxk+EgDhhIHi85DtqYVAF94Tjvf+Za2//6H4lO4emNv6NlDT4tlHY0famp1Xas8DDryznfowOtfr91jx7SnQaSXSTxQQyepx8NtpWXsxy2SlIfxjf1u8RziESKKPFhB3cm59pt60R2fiVDok6aax3WddcAMwULoTm05Vjk22ApuGMY+V86MzByiDvCYe40oY7esgeAQrGSNx4LbqTBzbFjQbbdp613v0hYPd2e33ymvrpXNNhzCMedISYMVeP48n+H+5tva/v73NVy9KrJUVbY5ziofWRJ6KPVp1EdINoAt0fKnvHvr/PD15CmtvvQlOvCWh3X0wx/W0c99Xke++BUd+sKXefj3OW1+9OPafPd7tP6mN2j1wZdr5d57NKP+2Ynj0qEDcv5dwZWZWhZIrWKK7NbAXAPnxc6P/k7P/cmf6+r3f6whfzXA3MIWn9RoE5CVGC1U9gwQUIOQCMEP2XJUInIsOvURI5ZKVxy/QAGmvOBCDzzxkjX6xl4UtFcYKeaaELfiVVTOgwChCipTaTUkXrJR0ocMkCB6zvdKE137zU5e9PIJt2wj0EeGBJZVA2CrGgGnZYJqzCIEVeuTlVjDFITSRcbe99eBrXcMXbhhzExiCkPhurlVaMPexKDeFtVlESrciJCqRbBsjxocOXuGl4SqahEgetRi+MVuOyzwgpdy4+DKCEp9tXI4sYug7FsIj+WeWkLL2AvJpK9UZN03T2AhXYl9okUAQFmpx7ZsV8Q05Azr1BE79lB0LIlHDczlVIi12OK1VtRS8B114dW1JtuQaJbootkRQlIXI3fqY1Oa5TDZ4Q3OXOM+FoQ1llBDTrf7eRE9e2ubOMckwTqGOOIw7bdEocFwRaBnPhR6wgGkxNiGh7qupTZgi+rBXN7W9TK+0+Q/87jvztPaXF8hTopt4JpnHuLJK5LM4ixuH2o8CMx9fYUL9KGNFZ08fkD3873n9a+4S+9808v0wXe8Up98/xv4bvRmfeVTb9eH3v1avoOd1Drfb4bZimbQMJtp8KCZLTPHlWt7+u7fPa3v/+ScLl7ZUX7u1xybNczwHVy/4HHni07o3jvOKH9xN4CJumxLcL1AY6vGo959bMsO4VzcEboPevxh+AxikIQ9HZCutPB9Mh6QR39LsSkNOSyAsduWvU8omL2gSDn+bHTt87PnL+snTz6r5y9cAmrq65XiB1DcjtbJtnI6hOyOiRaxE1iEHimzf7ZlQ8iCbMMswNqTVb4fHzt6SGdOHNaBA+tSTJLsLoRpakD7omWU7GdIaDZISEJTtbwPJ8W2bNYgY7Nsi0Ev2JKUzzPihhDx6vaOnnn+kvIbgzu7c0KChhBrJRLZ2B+wCJLy/d/DIDtk2UvEXgyjvsc8+fPhPBy0TSR9ZA1uWemiIUmjTxu50pBjsy2jh1TSNKoa1RUXfl3gSI9yU4+acAUPLYBlj1boUOPS0MjRTRKiquWMySYtkuUglEVaYKq2iCmNASAuMJSpZ4aONHXOzrMS7A2i7+3Ntc1PgfPnw4HqYOA7DJZthSMqC4hsp6amfFC1rZtarYEpSLa9vadnnrukp585r6s8FCShOIaaosKTorHmMSznkSI3vMLJxBQNogMYPITYpZg4z4KRBiciwGJXPJDFZnddAlJBAOEW/uzBxvqaTp84qluOHBLXOcAmu6x40EtWx4DpKgKna7mRutbQsdbZNBIU/9rFkoeqB7Hy5c+tf3bueZ17/rLmc2s2YCdFLkhFeIervMcoEtqRB9lWXqlBNIfGeEQ6CjkQ6K7ja+YwUUojPowN6GvAveYjIe/xMk28VYwLazVGZmWldE4YFmR8W44Dc8/nc9YlnT11i+580SltHdykDil1NPzMCTdA8b94dVc/+PGT+vETz4jTCSdycfebT8SxG/jic/LYIW6gZ/Wa+0/roZed1tsfukcfefuD+sz7H9JjH3uTHvv4m/X5D79BH3/Xq/TON9yn1738dt17+wmdPnlIhw6uaGXW6kvDnJ+s7RVxhrfGF0u+pPJl+e7bz+qRN79Cr3vF3f2XV20AABAASURBVJwjGxqGKkVpdsZ9yn7li14LVEOEkfC90b82ukBn9dn6gph+DCLJvoIPMBAjssPwb8iS3XWx11q01qXRFhZk9FS96UQDjC1U0zF0GQNmJlF+8pP1RQ0lB0ckosorw3iCEN7xEprMazl2Icc+EREtFB1+Y8++1kRxwmhoWmrVEQBs6os59oFJgufKA6P3sD6i0pdl1MxHTdeh2ZzQaIb9z/UkyR6Rr9ZCVE+zX0/qDuVkiHv8UoKI6bjYzVCtWsst/j3fPhosOTpSmUjFfF1UkpWPptYNGSc88uRng0KMElxj422hwrq+PxKcukMTCNRLIp5e9cyzvtEhdo3ZprjGwU7+PLRQNTQcGYlnt5ADZ1ciNuJ7bNYKxdgkOxHxj4Le4CFwm+jI2m/xDtSwRa7zEDOXIUbVWyh2G2sEbnSZl0ud0iKH14KZCq9MXjVPcmxN0aiTxEmjFl2g8EaIhKxqyQmEjD/O0edCBql9BBv4Yd/ej36kS9/4pq7+2R+rnX9G3FjwEnOP60ySiTIv8YQqD1q8sqo8KFw5covWb7tdGw8+qINvfRsPAz+sw49+Xltf+RUd/epXdOTzn9WhD7xf6696tdrp02rrK8zRqBVK6eY+BletB0wQOhXItgaZLyFg4HwP0Wx3W7vf+56u/eV/1vzc00oraza0oRHLqEbsRDqwpdVXvEpbH/qA1l79al09eEi7uZnPBon5bYKIrTlZYM4hEFVDwMSeoDWUMIjtYJQS6nIQtTZZUs6B4LmZNc/YUNAm1cmgtFIiFEXL0bFcegbbaCa2yfygjDLFnUhzSk4ZoKSj4nm5YGvipiRRWI43yxAg9y6Vn0wu+kDwtL7KSb5dcJ29TVvvfI+23vN+ze59QD5wsOKTI+ZQNsHkrznEujgW85/+UFe+9R1tP3FOKxSwKjNf5lRvlOWSGNNTBzoinhK3c7TG50amO7Cu2a13aOM1D+nw+96nrc88qsNfekybPHBe+/hntP6e92n9ja/X2v33aXbmtHT4sBoPLtuMc4q8WXfVmMWPZLIHa3wecGak/r2f/kxX//0f6cof/6nak0+yR7ssk0KJqWNJDBoYwtjr/YM9uUYIZkhi6oJj7ojGZvUXa8OYnApidHVCLKFqjw08vZE071Ug7I38oVhUEGCvjwQ5nsmdmNFYTsFEqz0mX3TbuETCQPdIsEUPlvwBIld+6jeR2R9SUA8eizQRQkTAHAZX/DU2dFKUEruxRXGGZRoB3MtjP8al14CR3agaFqFGAmdU+TBEnUg3NXOemkXsG+K7r2EKsF8AgIhR5+QXG0EGmPuxiD9mYMaxl8MoK0rk7thGvQGFYIs+6cYnlAlyjkzlLBxvEGy8oRvgF1SnOW40+jpg0vCmL5umelJT5NjC6xxByXkDG/sUbO2Xhzxaa1MnFxab2ORFxCOGJiO5RgR65iqfJQx4DGkRS47fKBRmxsIQch7BeoYKqQEPdUy9xadqLJUoJq4c6IlA5XyMpIrrZ0R0ImGM2EWKVvaqB1Vshm2Y0botUpztkhAzX4XWkN/IO8n3mje+4j696dX36dZTR/mewn2UDHt7e5rzQ72Wh4B81lhbaTq8OejsiYN66d0n9aZX3qX3v+VlevTdr9FjH3qdvvKR1+urH3tIX/no6/U5vhN95B0v11tfd7ceevAO3XfXWb4DbUqUUWvdm1aVuSIP9e/bf/dHT+uZi9uaNxy5L8y4t5r7nuErPKA6dWxL9/FQ8PTxrfofcU1dff3x19jI11iewMZ1x1D7ipBrIWak+ISiEVMIMcUzWAk3YtUMt6MhJASW6LCOWnlF77hLzDlcQg0dSy1RTUTkym+QrIf7sFj/5avbeuKp5/X08xd1bWevjh0e7E2yUy+1VBkVFykUjxByEkccqatmxk6BzRCC3dDJP+dcgfJv2p89saWjhzaU76SNOyzZ8W/KCwFOTYB9HSUEvo4yf8hmRoTE2sh4JW6iQEEX+miHKZ+HwkM5jjWxrGvbu8o/hfYsDwavIjf2T+AaW/JFtA1qCd4oUzREOS+EgRtc5AEZSDYfajge+aW23b1dzflsOMURWj3r6HWwB4UwJB52XV/GkOn75rGWfaBLNtXcOGE3/cKxlo8H1TPSk78KRZYZOrBfcekZsP28nkJCN9h7VJJOFAdQih+lMAiMncqB3ePEuspDwd3d/CafZJsPcIYPxXMA6mCwgsGSGYo04IMOJppHLpkbqpUFXdne1tPPXeRp+hU15hmGQZhj6hQ39ZZ4l7HrNRq3pXXaAPRUr/h2QYGjDwiYlXW1aefVW3CyoSx2X/GPNgzW0a1NnTm5pa1Dm8pvKuBYebPWKc42GCTWIStxg7tsW91Psq2s1XbJDJKlIkm25SFxkYWvGKxd1vPMhSv66dPndYWHYeaCi6NsS/QQLpISa9mQILjgAzz1DEZDZqSXImEP2RY9IjyyNQOwuyyaoVYTRUKpHtkazNz4lh0ugYPZHVcwCuC9KgmsyMihJi5nnB97OswXg9tvPcGN7pgO8BMtY4lrhbM3A18A5gBPP3tZ3/vxU3ru+asyeXOjNBc+rgDkbJrz0/91Dtht3DDvu+OkTnNT3FxtOrQmnTm2wU+uTuh1D9ypd7355fql971Wj33sYf3Kp96mX/ulh/WVT7xRj77vlXr/m+/V6x84o3tetKWzt2zqKA8J19Z4GDjMtTGb6/bTh/W2h+7Xw6+7D/mINnhIaDM9Nacme9CkN95XMTXM/YbTFD2k2HC0DeZ4QJJtWZLNSFcI3+Ij1nR9K7iGjickv+GyuDAH6AkUt+7Vx6pxen/gZzNgCg7b7x2u+MYBD2UN1znEB6IX3Os01YOQl5H4jsZhAAPAjhZ5kRe9enyhChSuEVQNtKYvzuZmCU1LdvLRpRpULTWHSqmhrzJYK7/UigGZrmQzo+2ARV1qyL1H79L1Y3Jej1yvOXmhoM5Q1EAa6wJpUO0MOrZoLLOuZzhUF3VZeXU1nl0TaCfho6kh2+7OI8aWjzkD9P2IlKljW44nMnCZpWhQdZem5BbNED31wKp32TJaZgkp2hRD5vhMpLHFvwougSiKSgiSwke3fZZNIleP6dkyLhwIip74wtCL11CTlBSfSbCDg+SYRI5aRoboMDZxrKefQ5ZBI8Px2T8f0KkvOhnLC8f9HhDNxg+Zrjil3i6D04OVIX6lM1BfwxDfPbEDDQoH4zMSJVrzy5d15S//Shf+9W/o6n/5M7XLF2Q+yDu/bRA+szxAthokaB5i3/Phbs69e84H4tjMQ0Jvbmh27JhWb79D6zzY2Xz/R3X481/WsV/7P3T8K7+sox/9uNZf+5CGM2el1Q2u9zNSDpJXZBgdHVUNbnG5LzLCwLEc2q5WID3zVD0U3P7b70jXrpCHRzbUlH1kYSJYCWzEpbYkNw8vV9/wZm198lNaffhN2j5+i3aZd5hRwzATXbPBmknkG0nWAFnZu4yQXYgbe4KUjpluyTPNZoMGQ8NMLrLmtuiVV9UGufj+4EIYcbQtUYuGPOzCZ4Cos4E7fg19DoUbno4eVWV3RshKnlz7HS11zbyocT4M2t5c1/yeu3Xwve/W4Y98ULMHXyEdOpIjINWYrC6p9pb7KgbWwp4/e07bf/1fde1vvqOVqxe1Qo2kFGXKcUoo3PAcP4Mah2G2oiH7RC3Zm/nmQa3ccbc2H367jn764zr65S9oKw8D829XPvIurbzqNRruvEONc0vU69WZmsU9vhVJTEBPfcDMkkkts/8MUSQbN2p+7hld/fM/1aU//EPtff+7Gva2sWHKeSxa/MhX51LJYOnk5xRDIo9Ckm1ZtAwQLkRKwKqGYI+GApYGkmEZgZbSuwxYxwt7EoVRXbfJ9RoVoaha5kAw1HvyQSjZJ2GPzXbEonwmiGB3DNfqtsXBVVrWs5g7hQCUOUZWikrdGQsQkSXUzPh3CygnQMd6tuTIKe2KcMXUsCSWzhw9oms19qQjTFZ0pipTpevSTSOe1DrC0zxV14gRnLr2tUgkD4MmaeJVABPblm086GFxCEUGqh45VMr+sAwty/seP0di3m4hquRMCIJqW3mhyUaCrpPjHwo4UqJDWVPe6XI3TFgdhkDBQwDdFrBLdhmm0Bhkd2x/4wtmAJ9saBK6+uwqvKoACVZsMcQca/EeJuflfkYphvI2I7WxVosIRDsScLrJDaa8QYKHgkO2ZRuJHk4OJJlXuhJnkNjCoMLDiyzbJTELMmKpCUSuPsr42RjT4XQ5L4tRhDcFQ4Jb5r6Q68P6qnTnbcf1tte/RK982Yt07OiaNletQ3xnuuXwqu46u6VX3HeKB3x36aPveECf++Dr9MufepP+j8+8Rb/26Fv02CffqE++/3V691tfqje+6m69/L6zuvPWIzq+taGD5L7t5GE98OJb+R52RKt8j5LmzE8VHupwUolm3J8uXd2r3xR8/Jkr2m4r6td1OJ8hhtlM5hp/8OCm7rnzrO65/ZQOHFgTR4NEqm0UWnrIg3ozzPFCKN4UOx83Ksa27NhFs1CKmpCXyOwVBtkkxl8hdZ8uWnYIu8IthQs9MciC20aCRt5EM0Q1dZ8IgI5ZfD3Xz/hu+vgT53X5ynYyEYsv15rYFQ2BjmjZ1gDRJdMRbGsYLPtmGhRMgsmOnH1IAQ1dyrXbnusg+3zr6SN87z2kNc4LgeE+brrV28hhDSD3hFD8bEA6MHmZI+8BdMuBarS7rIljsfqLrZFtyYAKD9UsMYEM4vl1PRR88twFXWKvOMNwbthUpGqJY9UexCgPjLZsa8gehSbZk02SpV0m2NnZ4XxtpWtqqJP4P82Zo3zZB1KTPiOJ0AsfBzv4uM2F4VP8f34YJlezVZUuOSA6SKyRwq+n+IZYcfnFayJTaNkYGuULakqhdWuUUjg2LVqsCwXHxobu6Oq1a8p/MhKLbeUNbkt1MBBsa4AkyzbyAK9wSVZa3jQlUZN4Y2DVpUvX6s9gL47/nmCw8iEg+wCrbnIkLDmmCiNnzWK+clqsHi35oZzYTQ5QY2KSB0COPR8AYw5Q8VTQSqkhYmJWuaCdOHZYZ04c1eYmH9Cx9jxGErmsvDS2lGT3FWSnYwvhpJBtMRMzxlpiH5K0T4q5sY/xMyFGHnTt2p6eyL9VkIeCPFEXLQ9TEya8xmwRiwo3qRRK4vCQlRJCQUO28aJHEXJ40ZQVDHN64PB9xLJDoAsjelRnPoR0bJaRJkKkp04OB5amPb6p5ovDyWNbuv3sSR09eFBsP4eaOrgbeOCiMFjmRnONn/r/+Inn9OOfPaftnUY8NypGS6rjSy5OXB3eWNWdZ4/r1pNHNOPGVv9DJj9Fy1zxW+GLyZGDa3Xje+ndZ/TmV9+j977lQX3yva/Vlz7ysB77+Fv0pY++SZ/9wEP62Ltepfc9/IDe8qp79JI7T+juU1t63f236q0P3ae7bzup9bWZsuJWI4OoJko4R9zhFm+BgCEtmo0BKPvewq2AAAAQAElEQVRRbqg2w+hh4tkItCbbMlLvSPTIOV9bBKhkkoWjMieVjUYnepRb5FDDC3/xASmiCrOmZlNBNxRUrgwTZHdfjlTZmW3kMEx02RmljCHRSMGyFllGG9YYsKcv1oDVtuxO182hG2du+EFJABlKZxVh11HydwJuIs6y9ltKCYl5haH7Mh9g5H3PLtk4haLiwwIjwRKDyBwolB8BPZ2Q5Bb7XwS2ZEVL79VPKckWsFKVkCF5SFSMXMkRiimUDI6d+hwAWrZjAtnv8Y+dVBIxmSy6pjZiCkhhllU9b+oCxTqhdEyKP3jEQISM9iCsCCCpYgtlf0ORc0/rNssBIJsKO0hpxIM1MLrqpMezQaKRuh4gTPnGibEs9dbRxJO5lPInOBwz1TOiV3548NGx14C5Mk62RrVJCG4jY3TVxAxguIGIdGP9ElaTsvExXDTkjDBjSceoXL8yd6Oi9GClk7NkwORumR+syaxfUKu8LTm5TrZnntHVP/kzXfxX/1K7/+0vpauXxA0eMhmgOMYXYoFVZ5axT/jgOW9N3FbH3BYXXA1bW1rJA8JXP6QD7/ugjn7uizrx2Fd05OMf0cZrX6XZqVMaVtY0o8aB/ANJDYepqGTL4VAmMA8FZ1cva+c7f6Nrf/rHmv/scWqaY6UOam0U0VILSCNyDjVzf1hZlW45rY23vU1HPvuoNt/5iGY8aPKBQ/KAjS84qbkNMxn/mrNJpFoQt6GS58YaYg62UNFNnDTTfG70mXZmPGxbWZfJa5NHDPhn7MQYQ7EaJHQbechuSOKL1d76pvbWDsipkbVpLtYrWlP2PLr2GnWFmGesWewpoPI5QWBDSOSG5tDuyqDtg4c0vPRlOvLRj+jwJz6h4cHXSIeOSY6fqhGmxrwmSVLO2Zs2oF27Wv8T9NX//J80f/wnWqGQGT55n+a+PRCdLCHE3slrDaQvT+3O1uT8huKb36zj+Z+uOTc2H/2C1t/7Qc1e/TrNeFDoo9Szti6xJ20+F5/zWbdohsbei1SQxgELUaEoXIkpHWM7/7yu/cf/rIu//we68td/rfmlC6O9XBW/7Glrlu0CG7lDmclO1lC0mJsaGEMBNjFQExwknsnZutpRkgULFD4XORrO1SOHYhXHOTLUI0sXLe7lkVyjTjVI4xgHtPiEECXqYoHpkkDjU/E9v20NEOWQBLto2BkXvcwsJrDJkWMdY6VCyHpUTij0Wj8Jm4xG574Qn8SjgWbufQoWig9FRITGWKSbersJKSBwiKl7GhRTd0pjUnysyE2WEMKbcM0wBvUasCuEkZ5K8WIPkfCNJX4hGw0MNzJEmChIbBBiRpPTyFMvmU1JnomChSYfEaOpZa7QNFOmig1e8W6y96PtfRmDQvFjIfSmRUOkDJbY4tJJY2xbeDFrl9mFLoCUvKRFLIyES6HlGRtCsQxlT43jVH1KF3McJooPcoNX/cg2HnREKTLJmHJMbyDOQjDbrIuODIhgWbQMYIkRiFv377pubthFLiuv0YwucNsj0FlUm3xigg4xsiskX3gix9rIh3HsrXjWaC88ZVsuCyNxm3zneOCeW/XIG+7XK+87owfuOs13mHv1gbe8Qh9/5yv12ffxPeaDD+nLH3mDvvCh1+kT73ql3vnG+/W6B+7QfXee1tn8ssvBDa3w3YgTQXvc4PIgZY/chw8e0P333MbDvDP8HGZN+QFgXfdZJ26yzfWCqz73ux8/cUF/+5NndYEHhOI+aA+a8T0ND0mRzVzHdO/dt+rYkUP9Osa1PHNmjUxXO9TILbFf8OyAbY6ToGDw6sjwhl86InY6MdFbiwxasZaNP5jk6pO94d8KH/1jp1Yb/5JFIwaf+MFSLpgW1ip6Lhp+bIpZ9y778eSzF/XDx5/mgdcV5X6ClUnoUxIS0sVUxNJxsBkQ8+wCVnPFXeq4phY1BohefsanVbzx6rSxtsZzi2Ps+9E6ftzCsQlPVSGchSXbhpMpBSHVmnBZdONeIPvSUGKIOxxGhCF8iI9eFNk4VB8FsCoWh4jZl3wfP3/+sp4893w9FJzu1TXdGGub8wWFOEY+YTlHiTktxSbLHklS7mG2Jfpe/pkQHgru8p2/5tYNLYWMkE0Ach8R6JkyhJgFdiplHBITmtTwpZxRr8uHLef7dbVM8dj6upuGBBZNG94tBf0vDUn6PxWwXKayd9I45kSJyHmtbTb02jYPBXkAY1t0ZcND5gPaMJI9U8lxgGxLCmnRamkjlDKfP39F+c8hrlzdwWeQKka9Ra4jMQZ0VF2LAUKhg1lxH12EJtuTKkU0/uJ4Zl9L7npMwCofSbZl9RaPxrtoY32mMyeP6uSJo9pcWyHJXOVUDqpGGLwpX9K6LJmXaNnPUPTsGwlApS4jOjTINnvo4qLZkYWOjX2+fG1bjz/5nJ585oJ2dqlBrlQ2HNmhyFZvcK5RnHtNAs+eowhYU4ts16gY8Ow5o7BXpYu2tGdoMvWofIg1FwrRIg4M4AMYDFCywaDE2IOGEPEeOo4HM9W0vPHnOrC+ohedOa7bbzuhA5urlJzda8KbWEFW2vMXr3HRfYZzKF9gV2V3PLaB3PN8QeFb0Mnjh3XPHSd18pZDxA6ac642SEZmU3Jh6sSekmKVY7x1cF1nTxzRfXed0Rteea/e/8hr9OiHH9ZXP/l2/eqj79CvfuoRfeljD+uXPvB6vfftr9IrX3K7jhxaF+F1A0gNNlorKQOEzlh9SSwXwA41JQx17OhIC6w7gaj8LF4YGdnDVqDt4pjg6i3YdQAwboz0hdBl9mQ8oujplu0I6mOJfQA3qG1pJMvqRxNWPboKVVrrOgVH6xRooo6Mo2UbOQSrbvWXZFtpGesUjRJiKyZWYhwCXEexxADRJ9OSOEI3I6PhhdlUE/tYDqNecg3Mm5Q34WVkTXAWg5fihta3Kgp4MYaEh2JXeQJqaomODE8dsHIJVEKAUAEgy7FgUffNAGNPLsSYYdUneeIT2A9zkoRi9WKeRuHNOUtik8x70bKWm40+zrfAA/XdAEKhJ0sPTS6IjpHuDsffUTPAl3qmiFohKK6I0hKl62t0XJWrUQn4c3EqvUeAcnxi73r3B1U+5AVLvujKPMTT1Vv3bQDx61qtTHFNTtEwqwh5iFD7kwiAMai0UVZ4CLPiD48994W5zLXQ1GaZD+e7TzypS//uj3Xh67+t7f/+bTUe+AifsQpYQ2sj7xYlJ9QG9GGQocaxVHHR8Cd39sl8QB1OndTKy1+p9fd8QFtfeExHvvoVHfjgu7R6/z3y1qaG1ZlmM2vFnQYyDKI+eEabMcQCZrt7ak8/qcv//o909T/9meYXLijz4q6GvS0ekjXNid8jbm+FLzCra9KJM9p48yM6/BkePn3sI9KrX6H5yVu0t7nJQyru8asrGngYNzOzE6eJ1NTYc1IrWBusrDk04DvMLJ5uqq2tauXOu7T+yldq9Y7bNWysy1L5aiCnoAK039Bty7bKB78YVw4d1oEHX6kDb3qDfNuLNPdMYk+5tcXc/dnmKGYIUaU4sqpUALNh0Ixaqzx8GoZd1pr/jXnjrQ/zMO5RHfwYDwRf/lr5yDF5kPKwx8SY2CQijcT6FX02Q5b2Hv9x/Xbptf/2ba1euiR2VoSKMIWboFA5IwweOLYzrZSD5aPHtfHKV+n4Rz+mI1/8kjY+9VmtPvIuze59SdWhPMQVjT3PvqvtUUqTE28Lhe6aK6XZLp1BRYljrzhoSu3z53kgmN+K/cY3dOGP/0y7Tz0BnrMjnwXigSozhGBtJFh18guijyp+9Oy34LbDiroDIzUsMmOfasGSkmEcKXyaS2S4sbeeb3LAD3eOTwTDNdrbKGiarnCjVmduPDSBlQNMUGSlIUtEhENIqoYcbueoRhoJB9saIMuqVqyVZpeyX8+oj2i517AE5DiHCq/B5HLluB4vozDq5ob/CEYKjWrl0QsF1SY0xSH+XMrLq2TQ9Mjh+5Qj38qvY11vXalDXfLNgaPH/4ClplDcKhHDL8h13f7gmrBlsn9B8LIjcsKXCWhpnWikih1pv9c5uq9O0nV+tZ7rgwsanbEszXNdJB6xZo8RR9PIlCDbYaqGwSVItouQ6KOMXZYUG7KNUiQF09gwcUo0IOwKSQs3SUFsyzYKJBqswUJWXpJtBkmw4AuusU0gfiWOMKo6WR48ocWjm7fk0cMbfE95sT71njfoix9/i776S2/TVz/9duXfTf/Ee17HQ8CX6VUvvUN3veikThw7pIMba3UNzn1yl+/2e9xLd3dbfa/c4+HJdDxWZ9btfBd74MUv0qlbjmq2OtQ5nYKG3AeUeqyZ1/TshW19/4dP66lnr2qvzRS7bdkQdduDtg4f0L133arbz57Q2gb3Yiaqo+naYgYE/AXZhlmSZeYy8dIgh4eQZdO5fopQhRvJAtY4wCzJsiEZR4geccLDi27IK2KUhn+OSRMCPoYEWZYMsb7wJlp0anvmucv64U/O1V9D7vKBYQCnx02EiqgiGQnyEC5UFynNQg41ZXVKA6u3WfaEeXKdGsBt44NAH9yP04zPO7ccOaxbTx7T4UMHZHDcJFnXN4MMcuxC7k7dBdkGq0klG1mCpya4rDQOJcyyDaffyIHSG0PReF/Og+aLl67omefO94eCsmxWaw4VvoKHtbpbJlLCDFkDe7ZPMzDWACZi4iPaHvPkP8vNtbFHAy53fCc1PkvqBN/Ek2eim4wT0Ddk0lhMIvbVSBPyQnOyjBGG2TUoC1tQhGTIRJBHyiImUtoidswRLHHhIeCoIaoMUlR6zq7SxiGbubOt7e0d5ULRURJQiwc2n7nCcwLalm1cLDOmR01tXQal5pIZ8j/0PMfT4fzm25XLO7Itg9cVB6GfAADETDnQ6FWp7HLCHR1RqkGBs64pJg/pSMHptGQnpMm88IzRotUAz8xQ8DHqABfQ0yeO6BYupiuzAR8R2/1rPoYmyeZERqi5Y4bomprd7RavyBhsM/Zux04CVBsZE0xDBuDzF67yUPA8b55L2uWhoDkGjYeWjVptk5ULAbGojMRTPwIduYMla4wpiLjEE9xtjOnsQEUna+nMr+7EaFWD2QxlYy+x8F0MU+YDR1cIe+YKRVVinH2cSRpQ4y/NqYsl6RhfDu+87SQXsqNaW7Xme3vKhUMWpTeZ2Fxkn3z6on7002d1+Wo+1K/IXsHBcKvmIt/m+qrufNEJ5bf4tg6tCUvZGvOKyVwUVJpz0Zs31d7uIOySJPuwtjrT0cMHlQeVL3nxrXrtg3fpnW9+mT79oTfp8598h9758Ct18vgh0uFNTG0ceehKCyRmth2GVEw2uqQ+SlUYrPNEh4BJ2HNItmWlYaOPCh6WPcSQgM7lSmV3jio7frhMCeN5nSxZtOSGpef8CBGlGFml0mw88aNHZa6mQAIO0B+EtIgQNcRQapPtIgofOfaqI9kb/q3jOGRu3JGADSHte6Fz3eLQKaTYi2qQEgg1jMkzUa1Fh1bW1QAAEABJREFUErMq14jyxs9GouvG1jqwH4/eACdCTQepfWCIqkoVH7SKhaeXDB4++QZPADAQkfRW9VipMbknn/C+BxZGCCv7oJ/T8OoWhDYRSOYSoQITczUIWFH70GdRa8CRYRgSVz5RX4CsQbaVlxiFHGqyBGXsa1dvrTONtoUdXWlMGH/YhLBHBNFtvGNAVqyouT/uH2NQ7HQJuyGqY1Q1MyYFrLYinOSEZ72VVHa8ylLDsmbxwo1eYXEwQ+Zr2BBrrPqjQLbBOPsaPDK07JtCEm+bOiQb3y4iS7knVD5wuizcGkM6gY17N4x6AOnCI/o8g/BFj5zrasyNa6XzZeCnP9WF3/2mLvzWv9HOd/5a7cplnMlOHJdEtQyJJwhIReji2tOM32B5ZsmmQ1Ln6ErjequNDQ0nT2r2kge1/q7369DnvqQjn/mM1t74Ju2dOq29lTXWN+PZmjVIPPRo8lzVar5GSXyREWtc4cHl7ne/rUu/83Xt/vVfSVcuyawlNm4c4oMLNeY4iodpUjNEjXMeDPr4Kc1e9Qatf+JRrT76Wfk979X8gQe1c/qsdjc2xed40hAbgTkFtSSgEtKogfOMSm2XnOzLnHrmmklbx7Xyilfo8Ic+pGM8aNt8+avk9Q2i6KzftkwNjDKQGWzLthggSYiKLml2+IgOvOFhbX2aB3fk9IOv0s6xW7TN/S73wT2+0AnKscnScxmoB4aNulIjdTX2a1730TkPLNc1P3tWw0Ov1dYnPqGjPJzdeN9HNNzzcpm5NLAGmZlJwLrYwNLCGxAGKbU9c07bf/WfdPXP/kzt8ce1srfDMWv9mCktOaD4TjTu3+5spX478MDbH9GRRz+tA7/0qGaPvFvDffdrOLKl+tPgnI/U3Kg/2epc4CCQsabvA5YUBWWKBg+lVuM7p/7SCWpXLurat7+l89/8PV36D/9Bu4//UNq7Ko0+8SM8oRALRQnGDJxTknllbLWGaMZPYppOERM2+uU4xNZSGJgX9ggC0SLOaB5VUhROdvJz/mETOegKL3sSh1o0Iour4iKCoNAx02VecQeBufzszoPZyAhZb/cvhcGyjX/rHEQyL0YHTn1SARIMkLFqqDjRrIhGSn4KQKLjRGeNkSWPr327mECgqmbGUIOHYPsdA71CK+dkCbhMEx4n5JvygPUkY1AKD7aoopRxYO0kaA3fhjCiGn37WoPHrmpJh1ZyfT5CiV+oNiJ5oOhFeCYDkDJNxQcAX3RA27I7VVwCcJjkiQOVX3goqUJGsV02u3MUzvvWyUJlEGcluRf5cpJ3GAf6kk4agOwROUQjrtaImBBSpfdjjLMdlPygrWRpZOoNO/krDQCZJSDRSl7iibNHI3h61HyOijxReSRhCap0UZuWWinUFUPBcV4iEmc/yqReSUsmcJs4DN3ekOiE2gyIU59Sx3uSyxs/GxTFdj8WmWN0AmZLueZywb/t5FG+i7xCH3zna/TW171Yr3rpbbr39hM6c2JLW4c2+fnKquZMuMP1dIf7xS48D0zmuTckETZSK/cQUX8+H0h7OnZoQy+967TuIdc6PyzraxHNiswtTeYHaLs7qodgf//4M7qyvaeB+4jxGmaM5M/OrPBQ8fZbb9G9d5/VoYPrxHM/iq1ZTCkxtMjwyCGbeUbdjqxqtgttxNsujIRK/W3SQTErPohZnoTNzt0k35cTNxJ4OaA2MQ+64apmRsvEDeBSZMMsgyFwHjeY4TDES1d3+L7+XP11X/5dwQrLBLiEdUd8Oaf7edkUn5irYPD4ZI+beqOqLgQIocW/MUSFgfSe/U784YMbuvXUlo4fOaiVFdbM/U44xp7ck7eYPPsUilyEMXOWHzGo1TNXy6TRWjIhEG9PTvCS4XFWslANcnJdT9JVnjHlPxvJw8Gd3YZ34sLJ2xLXwJDpWNie6AYbqY6BlGOTaR0LAl17e7s8w9rWnHPeNhlu7C+ELfmwPiaks07k1E5FzDD5uGRP6sgbPFgnxsxNPIkIx4oMihc9NtjUsSpn6KT/Ah7XX2D+H5p6fM1PNaM2RnUtq3MG1Cx+e5sN5cFgIA9YCB7gwzBoMAS3rQHME6GLlviKG3XboAIaOFB7yj8see65i9rhomRQi5ZhsVkchP7uKasdYwi/dESbgVrjZiOD28ZfgtX+a2oAsQyyBtGIi27ExAu7xMmb+XlDBh9w3OKieOrEER2B9x+QY/Eg29DEiZMTrmrJQVLbcvkOBaNK7JMQbMOs2kv1NgTrogynROVLVn6Ve3qImv/m3Fgbl/jGzaAxD9MxarxpcM6JxpvWtnCVMoxyK97xHCMbWTQmq/ltvDuBVjI79YOFu1CGLlQ4Q2oQXMCkoh4ElMgCz7yRQ9Elyw6R2zWNVrlp3Hr6uF58x1n2e1PZ1fInW/I783NQLl3d1Q8fP6efPvUct61B2UOlmVzDTJxS7IV04thh3X/XWd16Ng8Y8WOenLe2lVfJJUVLgj6bEefjTTM3zl0ShuZ8UcmfN29uruqWowd12+mjOnH0kChbHA6i6OQmperkG2U7GQ1sMSgtx83Dvh4cLaaiXgliYmMIX4Dg6dmUcOwlxmeSwYfo8M4wIKfb+3L0UFLXzSm2UEDcUmcRDuFAsjOqeCRMKNpv2C3v65HKKULfGmG3B7lepSk3dEsiXGnh9vJZEHSZlpIuw5FJRGeyKD+P8EiKBv95LrH/PBv4FPlCbi+EEbLfp+AJqYDG+tuEFI8WV8ul90VN8gj9LzP3bO7ZMkdSsN1hN1HZMf7crSJPBcFtc5njiz/vVVShQpFUjcurnJdLVb1Z6wQWDbAmQ6THF1dVjuiyIiP2ji+I3DV4AaO2zJoSZ3fPjMkddcAtOmzsrXi3u+IKmIaYQ5y/kqtziZKQDYmWvDBpFCwppKmhjCaQpn05BqD0JnB0jQ0RCIVxEQAIEhUUiRGo8WbKlqIVlvcughpg5OD5klB6glmAebDTfvJDXf6d39XFf/EvtPfX/4UHbRdFEUrjGVO81PCfK+/LoEbqpEgktiSbMfsDt126bQ1qkDTwYG52yymtveohbX74E9r6/Be18ci71G57kXaxicbtTYbXdYkPs/S6zO6B5ktN46mcLz6va//pL3Tp67+p3TzIvHxJuQE0rtWKnX0w13KzblLJtgaS2vCDhzW7+2XaeOeHdeDzX9HGZ76o1fd9UO21r9funfdo58gJ7fJAL+ve4wGVd/jmA4Ubnc2UZpw9Bw7xkOtW+cFXaPXd79HmJx/Vxsc/rbU3vV3D6TPKfjVZHoYiRC1INzb8MDpwauZ+Nrv1Nq289a1a/9SndYAHmBvv+5D8mter3X6P5keOa28tX7CsxgffeT6v5RsaH4Yba89vbrbNTW6GJ9Tuu1ftDez3Rz6kPAw8/KnPav2Nb9PszO0aWGemDLUMrgpYIhp1NGqCKXx+6aK2v/VXuvzv/kDb3/4bzXauasaxboSElFhkhZJrYBhQ6Ls89PVd9+jgB96vrc88qo0PfqT+DcPh2FGZLy14ckFilgFn8rRQgZJtWeqEYFt0SaxdhIVYM0Wr5aCJidk/8XB791t/rYv/lvP6m9/U9g+/p9neNc3iD+W8UiMXeVB7oggsmC71SUbckiB6WGQ7imgNSu/cDh4aQxUcnR6vMiPYrlS53igSes2r/QaEwju3Uozr9ZTXicK+3x2RgR7pevsCHAUmm7NvZC/fZO0WkMxX0SWwAjjGRgxMqQtRQoksWh06uA0Ir07+4nEMYSN7QQNyPEMxFVhKScKsDE1LoGhLKocvZQOmtwwLul4DXopDG/s+WLn2VfVpO5BaQqKF53o25W8EBqvrFXb1QAnecMqe6X+rVXBOa/b/fytBBb3Q/H1VZb5+YMrrAbQbneMTwtS7WWmXFqMjNfV9iQw1qWBJtmWpUwSNDVxBwwsnSGNjMwNHi2mSo3eygoW6njMthGYoHZ6MNgL6dXtD/iSwLXPNrkgbrxfoJLHzfmwJ6YRbeZMnHPN4bjY4CIBt9fPexFgYOL7Ykcy1NIQIJtnkr4tU/HRd6xFNqyvWscMbOn54XZtrg8ydcs49Kn8KvLs7V+Q598E5ebLWUOZ0siUJtZbOXCI61JDX+XJz+5mjesk9Z3T0CPe5wdREALaBvYmfNUhcTc89c1l/+6Mn9OyFq3WezvDFTaGeu+kWHk695K4zOs136rxPWq4LNXc8yEsmyVJRsE6qJBMermpmryTLhphPVgWgIqRbkccphAbICFjlo6V7HBYVFCDZXbDdZTgC63OMkBS9qCZpiOYZh/TchUs69+xFXeYBIWjh7B7+aGO4bmyFM4BnLP/MxrxmfYPMK8Yph1Gm7m7Dv85Z+MHNFR4MH9bJE3xP5bzgTJCSi2Nm4++ozELtHqRhkNQsw+yMKlm0rjYkejchSLZl7TfU0m1QKBEupFfVPYOGxF41PX/hivI86Oq1nX5+dSfG7oOw1K36zhBGftuyoewPi7CtAQIh957ybwrmfdA491XNNdZwQ/pS2Yuy1bDkGxGiLyxWRZR+8zB5jhZqGqViPy/SsjgUglliLEeCbaMFkUpQb4ViU6hDWpZtPKDkCYmWwg3XOBTDeN3aY4cIZRQ/fJ7r2rVr2uWDJkdJtjXMBg18yBp4N81myGC2y6YXaFgIZaKyWXn/R9zemSv/48z5i1e4WPElYcBWm9vIxTk5Fpb4+IcaA+eqRgec0htRZVFLTEg0YwO2EehliydYj8eOW3WwuGEGbDIvMVFOoHxGzRP2U7dsaWNjFXtFxEO2S8loZyQ2HNFy+YJIwdSbDd5F4MghAPaTUS0DZHc8q0PVNZ6kP80D1KfOXayn6p5hj3OIqMaXnyKcs9Z8uLTZU+wWr5KTDYzTrWV92IQtrGUon9hBkVWtxzIFmqXCLZPDqiVi4mMR+WxiyTNH1iijqr6UqHt3PX5I8QGfk8cc/2Q7sL6q28+e0ovOnKj/sGPOCTOnOLxlW/Hb4cP+k89e0vfyv109f03mZtSoR+728idudTbTbaeO6647TuvokQPKlolmaHA/dxGrE1o8exchPHvYZcbUAO3Nm4p4T+R9sQfPl0VMyu6mTrw5F0U5WWfnuqHFz04lo2EhYkGu+TE1ocCrM0krAQwhPp0A2XN7xFEjiljc1KKEVJoi5maMt7LnlWO0daOK1UWXOa28Rkw0EvS1Jl9lAGx4wdKxh4US2RBIw4gvSpfJ0IXaqzIy2M5ILquLluhCoSsiWYjp8T1FR8vOYLxgGSVGjS2+RcGoY4RfgHkfSwB70/MpkeqtlexxbB3sIzG1p/CqleA2+rl7ME71c45EK1+EqTcTAcG1oBhbUkYY96DEpYG8aI1oQUwdRgoTx1zJFbxIqmOsJoz0htqQ6bjT1UgQEhwUO2NcSo8QHT7pCcp7kfeeQyqA3Apa2vS+MqGq0JKilV/tXddKT9DkYXeJsMDllRVHj9KtjPgx9ngM8SkdOXOWPwA9SNFQMVjqWOs0oI8AABAASURBVHSL7ZqnoPJiQMFLwsZBSDrIqoaBXmKG7tLyy0hRi2LPGqOER4+cDDYjvTUGWbZrDU2uV/xyfcsPiRqzTvEtBshQ5MYQQiW+9fkLi9wou5SycTnlmqbySb48GNz9+x/o/O/8jp77V/9c2//1L9QuPU+qHpO5Q2hg6eQLS63hUOqAyYMh7g85F6DB6DFAiBq47802Dmjlzru08bZ3aIuHXpvvfrfmZ8/Un/HWNjBR7sVZD2LVuoch1D/o7Wn+5BO69Pu/r6tf+03Nv/ddaecaC5pLfBkSD8fM/cAkGCBn7pEG9nDGA8iVE6e1zsPJAx/4mA599ks6+Pkvae0Tn9Lsve/R8KY3y698pYb77uMB4l1aveturd57r9Zf9lJtvOIVWnvD67X+zrfrwEc/xoPFL2j9s5/Tav49vJe/Rj5xSnkfiHmKzOyQbdFHskYBZuUFoPKn3oTaoEePaeU1r9aBD39Uh77wRR358mPaevRRHXjf+7VGjcOD1PiS+zW8+MXyi+/V7KUv0fqrX6m1N79Z6+9+lzY+9Skd+MpXdegf/AMd4gHogXd/UCv3PqD8dmDzjHMiM3rkyOxx9hsJDMmSOV55wDb/m/+my3/4DV3+T38uP39OREv1BLfJFq1B6SOHzVnIztqqBvbvyAc/oMOf/pRWH36rhttuk1ZX1fgCq4kS6kHKfCQknGhx/bHSMlqOCFEzYs5dFMptfKbcQ2zyYM0vntf2f/lzXfza13TxG/9WO9//W+naVTWTH2rlSRichTIGQYdl+8084Y39wFiGzIW5VMyENe3rXW42eNyxIMfBRIQig6JJdiFAnSOkF1l5qVrmdCT82yI4QJ+PjyaZjD3ivE80frGKHPFPiJGHwlNbkFgJk2T2ImGN90osIdHwlNx9RENkXVgrD3iSAzY4aFzxAmeMS95jsSkKGMEZM1VxKcEQvEGGdGMj1rZeyKTg6m1J7ABjg6bedyoIq4JVXfBUS3YVZSAgcI6hSFpxrE8NI4aIwW10fKceNTljt2OLc7LDcbLB6AqhVy+MegAbFGwy91wt0M8l27I7xcl2mFJzEcUkT4EMy7LRp56okGqQxjSqRo46buExQPboWA59yHyRypKyQ0LD1zZSSMrnTwqUZPVGJLnpskeMWHuUtb8/tmWjY5csjZRYsqBiyIeMmCSsoBiX1w2oasmDQIRsciKnI+agUWJPYmMjh7oaF+zJC8Or703k+MHji1fywsae4JCW0lg2pN5sS3QyK61FQajasbWSJcTMWvdsVevzznnot8cPw3bzSwx8N9mB5/PCPO9pgkmd4iiXGaiRXnmSP7JUHoV5vB7MuEwe39rU/TzIu+PsMXEbV+7/ShHCKGLw9WyFh19zff/vn9bjT/KDuj3mmM1kxy5qbZpzkdrYWNPtt53UHdB6HlLNd5mPuwO1C4kyqS9SiHVJlaNwWbaVVjVrkoPEF50eTbxXW9knQGjx6dzueEa74zgozQZtzA+HCaYMkcNDJQs/KHYbGcrVF2cJ/PzlXT3xzAU9P/6/CbMh+yUJv4rvmy4ii2rhogWApTfWEdWDZRNPrIwlCcIhugI35YUtnTi2W6srKzp59JDyDGOTvY8pFH8764aSKyC8KdkaiwdondsWHbIYVA0bXQ1DZg0Jc3hRjDiGASMt9QKZtyDXbf+5C5f11DPndfEy9+bYRZYsID4pA4wOatkGDcGqNzAEINuco+yTBMYcTTwU3NU2P8zN+8DGCUy/qMVnYV92JlbQaKfCOmQ5F+OOJUzCbjN3AHjpkqKKNnHE3msK0PIVaxTvLHdbmO1FsJC7hTEylELQekcvn+wWiE0h8KlIxJpAsgRl1Ngid+8RwB4pqRKfhx55wpqLzEBeD9ZsmGmAD8MgOwTGG7/rlg0pJNlWmt15Csl8qT//I8+55y8pv2I7X7JLeLBBNjEhSXZk9RZbpGDhwgYHTnr1ExQgHZ/gYkCEkTtC2RgITS1I1VFV6RDsDNIaH2JPnjimU9DG6gpHqyezjavxH0lSHjQ1UGVf2CPb0ToZhxCaQ9gaEKJsI7XihEpR1ZvdlUtcVH725HN6hgeDu0u/XpszMi65yYZXVIQeJps1AzbIBowQkuVpshbZeNCL9RjJcvn042yb9Ys2SIhCtyOgFh+AXNSn6LIWzVLlk3BSGlNrkmcz6/jxLW4Wp5Xf8FvhJ18am8XLloi/fHVPf//TZ/Sjnz2j7ewFmJW5B8n4JCns8MF1bj4ndObUMR1YH/BoysriYuMQAiGIdaG3SHjwBsj5D1g9e6ypVQxK8fjGhdgpDybCGbvNnmzSkojsBdV7R/hryiWZ95ccH71gs2MbCQ9URhECJktQsCItN+ZhncKuapYNCYLzJim0rx8RzI5tiEcRqGwwGbHVGAml+rKcvajPZwETA7cZyrMxNl137oKkN4ZQdiQ0RQDTr9cAqsc/8+U9XbwPZZvWZVsOUhyJLuTMEbhTMoEkPkB8wkMLmX1UqGaLZZ8q36j2VMJVZISmbtkW3+CUZiNHmGhSJ14LIBm9u7jHo+RYGR5amNGnyiyjMXtYCO06vyihwuMwkcZIYmPnfRUmWlYOe+E+SJ7NIATuFxrbFDslLd2ZK5JlQ7XOMUDoRh6PQ0QqAaAT0rAjdWj0iV5+rcNx6fvjiGw3hpqDFUR0IkLudkTKYJTsjolmaNHBpREpRqLMHzkne8mWbaVltGusmcfKuKwQFwf8I4UAR3NpWOGE0qUMXZVQCFNa1gc85g7S1xaswBLGtJijVgz5OKRSaoss4uCpwbs72nv8R7rwjW/q/G/8C+3+xZ/Izz3D/s018KWDpy4lO0U0VRtZyS80lJ25bMvuhCBxmojzZTh2i9Ze+5AO89Br4+2PaOfMaW3PBs2d2vvZnA91cxbF9w2+mEh7GOd7INvb2v7Jj3Xh976pq7/722p/930NO9vU2Eaa15+2zogNDXJ/VR3kt5RzdvWWW7TxwIM69M5388Dt89r6yq/o8Fd/VQe/9BUd/Ozn6zf11j/2CW187JPa+MSntfno57T5+cd08HNf1uYvfU7r7/2Q1l/zeq3cyoOu9XVmS+5GcklmEr1wiyVU1hKIkWW7oGgR8tt86zxE23zda3Xo/e/XFg8gt778VR368ld08LHHqOULWv/cF7QBbUIbX3xMm499RQe+/Gs69MVf0YFPflYbj7xPKy99UDpyXFpZqTlsX8+Z0ExYxxdePcf60nnNv/NXuvyN39alP/wDDY//WGvjQ9d8GWrkUQUSUdwKVH8qyZfG1Tvv1JH3v09bH/yw1h7gIebWFo705I4jom1VENxGllAtizYOlMdpmnOC/QWODkOJZJnPBLHunntCl//jH+nCb/2mLn3j99S+/z3NeGA8cF5JVh4dapyDhByvxKtal4zcJWFFYeR8E6sNPMba8cMaHhyxOrBtUqcaMqCXBC/70jDtNd44jknix96EWf01G2PMGoNozE9QtziMgTjBCs91CRhXRhVsY8SHUQNy5i+OTMHdSVOjHnp8TbTtySBUpsCotKaYLEchTa1WdtdrZAja8LCNbdIkq7fO+7jv54W9BHffjKQpSIz2kkH7LbOUqQYpzB59W3hmEi3yxIhijzjoAOndpzyCByoFoUw1oIxg8iPSwfo2JSwkBQ1pbIkN4TcitmUbzcVLRFvuuZb3iB67sEUNjUD3G5WJJSFke0K0LwEFDyGmJ13soeg2UijKSPFh16TgEB5aNBSbQRC91x1rKRHqnDH2civEfYTRS85g805hsusOHQYgRpNBsp1BaUhhiyltkDjDYqiaEewAJladJLj7e0RClmTSQNxcJJRKQ1xB6HZqa7LhSsNCL2nBEejBcKQPiNb0QkFmJIdCiNWRydzFGsfB8NDE8EOs/WwRIJ4NMsYphEjv5yKCgnUy1xYRb1sezPenFd3FQ7z77rxVhw5uYBrX5dhnMt9X7EH5d3sff+p5/d2Pn9bzl6/xtjGJod4l+Arf606dOKp77jyro0cOylZvJUSB6B0U9q7YlqkFhG5J+2QvyeA2OsSoapE9VD02aCh+Ys/B42N0cTK5dEuTT+n4iVYYx77EvgetsNit/pJsJOKuXtvVU89e0LM88NrlQ0vKt61hJBzpFkORbVkqik8EINkzjmMs2GAWrxjUm+0qilERzdwVr6bZbKZjR7fqF2S2Dh2QB7yq3NRv2RBp+oiQEwJMrpQSciAKoHMm0ZUGHltEphHuZTeSAWNeXHOiBMMW37DilatpzgQXecbx9LM8FLxylTzChSzElUvE1K20Rmgr+4A96wkNg1XEvd1GNouEmlS/2La7s0veaADpEUNki1pEXPEMkSGmjnYdJSzUQ0sqe0nElMJQsayNidF6t0FDXR3HRELlG6iJ6hHwZayOuc8XjQT2kjHYC9DCI4lvtCc+Dkl8ow3dtcXq1zipDlIeCG5vX+Pz/548zDR4hkUyG20TAc044ewuD+ADsqpZfSOYkJ7FtEYe4D1+en/uuUv1t/Z5OBjznJiEYkZKR4oBMSdWyLZskzcgVHJOEKDIwgYcpE1y9gK4gacjphQoklVhaHGTRTcEH0RrOnBgTbfyUOnE0cN8fs5FJZlCzIlHPmuFRFRQm3goutgPQ0qDR05tspnRlSCxWVswNhhPcOwIdSyyn3lYnj8d/skTz+p5Li7x7785wa7FHWcrtamaZXgIRre7nPpQF73WjK9NPQtjfFFaeHKmYnT8GiQolim2tUF2EPXGOkcB1vNO1jb6JbY152M1PnTk/Pbd6vqqbj19oh4KHmLfuQzK40vwGfFzfJ89f0Xf46dRTz5ziX1c4TTrnq3l/JxV3hmWUye2dM8dp3Ti6AHN2OjMOJhMkNJaBgiePUUiVxSksCKGUqd9iL6fgJIWVoR+TBEabo1aKQOsUb3JHYNkJz40yeGQLNsIg3pz16O0zC9ZkmuPB5ljLkalYQ8LxSd8ghKZ9aUKiomJWpqmUE0NqEQ4HdELF6N1rAvJN+WKDXS/LxwDjUoYZE/elu04UAuZsKmrbFlVjC2gCo5pdFdvQbq0GMu9hp5wFEmIC8pSAifrkh51eU1dJsxQengo8oLIOcoxhUZVInesocUCr3NQb+XQxYy2CeVcQYkpxGJk9PToOa0mAHdE/DE0DO5aXIWYrjRnKMKxeLKyz6VipZdzeAOkl87m8dapCGYp3vGIcQ6fqOsZ8151nafdxkxMmKRdF070UZHyYFi0xoKCh7JviwhqigzDa+wLpRHfsQmqmlvHapwMUcArP3LBDEzLdJPBlS/nAAheKX2S1N91LpgY+BjPVuEoYjGCaWxo4NkBiDSTacoPiicjhjn2npQQEpaOtTR+kh4zMGqkZA5JNRJPRzYkfOiTG4aIocrv2Eorx6qFTct8e9ync68eeNA2/xEP2n7n9/TsP/mnuvoH35CefFyz+Y5WqMX5rS545SM/iW7uNUWjnoatrxFBOc5t4HrXyGNNAAAQAElEQVQ9DBQCwsSUpNnWEa29+rU6/LGPa+2Rd2jn9BkeDM60w7nERzrt8hAwv6VQRMyceXf3BA5tX9GV7/29Lvz27+rKv/2a5j/8gZQHg8yeBx6mVpYYjQnpHPRG3lQmbPnzqsaabMuHtrR6xx084HutNt/xTh3mQeWhX/qMtj73RR36/Jd08DNf4CHgo9r4OA8I3/N+rb3pLVq9/2VaOXlKw8YGyenkrHmZUUV9qTWf0pyhKNhEARZyagFInhyj/Eg9e+fNTQ0nT2i49x6tvf4hHXrve3Tk4x/Tsc98Xse+8CUd/fwXdfjRL+jARz6lzXd/QOtvfFgr971Ew4nT8tpmMiprbXmgymTOjTGEJVU6d1Ee/rK9HF6OkTh2F57V7l/+R138+m/p/O/9nvZ+8Hda3b6qlTwUZN9wSdf0BrEtQY1cu5JWTp3W1tse0eEPvE/D/S+V1jaU9ajhl8+RIyWGMBg4cTVSI+J1vamDrTsrfqbggXPKmfOnP9HF//AHuvAv/6Uu/97vV73D9q5mrLN+qXGML0aq7C9sUns+ZmwtmRHojWNa+xNH4CmmYwFxIhIT46QHEzpebapaURhgnMdscsnhyZl1JEd0sb7IlF0+jXpmYGUTFqZhVKA42EYGzErCLNGLlAZWemtLGHJAsLjYLltUG7lJfX4EHIw176VoIVYBgiFKCDE9788WS8MDErlCxhhK/qZIAFFgvYO1SAx08TlTHiRblop0Y4thxGzX9ky7nT3NdmiKxO6SrRtbpqsP3zGUEkELSNW6IWNLHtJkrizBtujlFe5IDP0e16K9MJUzdWO1TQ4j9Y7aBcbIN+bKvCHMN/f9NNfZak9GpKqKXwgsc2iUURW5fHRzi1tyhcqaQjhHS2ZwgknYwtGXTGg5L9g5YuzyXMKMDNE1xuqm1pKgH9rYUF2+CNFHy8C5YxvfAuFdDjS6lAG0uMhho1GXaEiMS31Kjx/JMHDcguHPajj3muz9qIaHtK+LNmnxXzYZxaM9HJG+L6H0/AiFJnkRWjj4yMovxyXU34tUW9cbnJgneBFq6oiMOHbjYQn/1ZWZTh07rPvuulVnThzn+xTvRb5+DlxrpZlUBxUM/vz5q/reD36qJ5++wMMYKmFPxHXTNn5d3zpwQC8m162njmuFMDFHGAUzZ6bHF3+bfUUlSkJmoGNT8HBSCsJWPjWQiTqMj4qwo8eEmxTMUpgAU14ru2XOk26wpIH3PPPEBy3dDKhSJTJs0EBs8tjoXCRtY6fDt3f2dO7c8zr3zPn6az/LyUpBkrDbRmbnG1npmlpwyDJIamhCRS531ZQxFbI8WHlRuJhI+c3MLOno1kGO2xEdPbxZ9788HG5J6DEWuZU4AqmHTILqnECn5/BQAAdeqVm0RIVSI7ERcaR3XzxIjRwDoejpsU9aa1YemF68co1nQhd0/sI15fNd/MQ84a46kAzSei4bhUX29zbHis+T9gwnqTDOTdvo5mNG0zYPBfPsqfFwVoGxvGBPTOgFjbo+9IXyjPUpbVlGT+UhRClzxB4SbWFAoA9A1dnqvoE45oMBCh0UHb/aIrtXEj1S0YjhXHlqIKZ4HBKZgAKWhzLGugCD5APjNj9RvcYXg5wUA/lnkDnDYBoGy7NBNjxyeNGIOemsvBjUyXAOEBeIc889ryeefk5Xru2AVVdvTaRBbBCdEEawUQgcBw+BhaEo1sCqFi0CzpOIGnsIcQpD7A4TDoCtY4Pn9Z9evOjM8fr37YbsEimlbq+YPijNNhZryIissdnBu2Lz5kkeVNvCVZ1Z9UIxb5IYwmac6HF/5vwl/ZSLbH5LzsZzEC3FhBDpoLKN1Lvt0h0VWbKcYxUy8kii2ZaKpM4N26dpFtvYRYPLiiqZPpJoAUOImjgyHowqaB8GddPAeo5xwbr7jtO69fTx+tNh26JUyMRY4g1/dafpx0+e1w9+/KwuX9krLDgZ8CEJPTucf/Pvrttu0d23n9CRw+vkT3wn2/jukyyFcp6r2rRaycaYDrddOgwemyRXVzBxoDoHCw4JCsY7OKJsAFnFRKW8R/u8wQbZ4YnvXDSgjiNLVuYphmgzgNieIEVAVVpWsmShwqCdmFrdFw8C7M4XmGhg0XMuhk9kTIqCfbIFC9UNSb3Zlg0JcjDLdoTraYTyGyWa5NEjayjKMGJJ0Wl0Dh4gfEHsehYZF2xhkwkLIglHsNWkUUKS7SIkpSVNSLKm1iYB30lc5rZlexlayEGLsNuRtO/LRNO1v7hoYNO1vXvXWYBhuVNRjGM+5cAA5fwKJRdvNZVLhUUqoWP4x96V5Ce4m8cRf3qUhlNDmAiRHg2W+bk3KBzqKIF0rOp7n/xoWRdM4r0gMUoiRje2xI6+EYsy4GePAnKyZq2Zo2AmDw9l/+JpuTynwY7e9tFsAnMFLR/k4lRevPwjjTHo8S3yEIOSLB/ClTbaI+a9YccTbWKTDpTOYYBlBW2fTzXAyz7GoOJDoi4gswPIiVR8JhM8xuyNRrl0hvjO8W0kzkOP+tDEAyE+Scn5oeBPH9flP/hDPfd//Z+68jtfV/v7v9ewu8OH4bnqQRv70s+tVqntpQlKzBBiMmwN0kRAJYcXmQdyR7T62tfr4Cc+pZW382Dw5BntaYVyrDnHpvEFovEZonZoTlCDwMSDg7Z7SVe/+x1d+Ppv6/K//V3t/d0P1K5dVX5IZNxMrXUetAQBwKp28NhFnjkPuPJDqj1uSm11VTrIT9ePH9fszFnNbr9TK3ffo9mdd2l2223yiRPykaPip4ear/IDqiQhd+WE05X12YY5B6cT86kaGHLGiTrs7h+F2GIMDlVSKb+VsceXtbaxTg1bGm45oeHsGc3O3gbdqtkZ5BMn5aNH1Q5sas5Dt3n2jfWZdZp5pbnMi7Q1BnOUEAJd3tnmYfCT2vuLP9fF3/pNXfid360/0V65epXzYK58VlQ9GNyVqa3xHvDMcq4B8J2VVenW23Tgkbfp4Pt5IPiyB6RDBzJDDgWHLQfBkpl9JBQtGhh9oYq68WauEWLOBYbjnON97Qff06V/9+905be+pp0//Pea/+RHMg+NpT3mJNpNjEU5jxbxpMx7JDZEZmJEabD49AAA5unGMpCz86y/pNhxK5nBCTRCeFgoOrWHKf5gJYej50piGW3sFBENU58PJbUKH7PnnQNqbBEhplC95wJHUV+xkgh74FDEUE+OD75xwV3lq7TywGUqBgw/qeM1JgiKbLtbjAeUPezuXuCamss6aXDmiBc5GjazRstVTiwhnBK0TwX0wTAnEEcTFwLqvYpooCHBVTm61mUWCR6kUz6bZL8T2shr94ytEYqu6BDRAIyGYUMSYtiCAocWwJJgX+9ts2Ym2Z87ebtPx5LpejIzTiRkkUNOXD+uiVNawsIhpsiSI0HG3fDeY4u0j0j2vjZJyZuUzKKpLeTRaWSTufJYvl4fcydfDnjUiRaOCIma8DwojR5/JV8KCcchhyeYbdkhtHBp1IMZRVKYK1h2FFWLKNQomWsAoMs2pKIMqGFit/t+Atj4UJhBJ+prYx4AesXghgcYo22wiTTKqmZzTpSUwVJ6kWV3Es2hUYdpisoxqfmxp0+ybdEDFbe7PrAfhw6u6cV3nNBdLzrJz3O4ozpuM8kzfFGKz3j41fSDx5/WD3/yNN/R8v1+KHvmNm45lzY2ZrrnRSd03923KnntOXlcfk0uWco3bistceGKEJJlGygEo9vuWEORM0CWbTHQ4VoiTooWm2jA5voiuDKAu7gk5JAXdqCGFdyiMdgMXZTx6yWYh13z+t+Hn+DB4JVt9mKw4trJEl1jI6VUBtHaeH+zplc/maTya+q4sSZGUlhINFA5nIGuQ5trPBTc0vFjB5QHvElu6jR7LBrpZMdTxS0rLZCRWwlIBkXu/sLiTkYuqkFptstGxVGVmAjOgNKwhmI3cn6r8unnLuq5C1fZt6aBvQIWaYhtiSqy8Q4N0sBnDOMX32EYNCDbluGD4aFhUP7adWd3Vzv8BLlZogvTSJalouxx7uFFUsdwtF2yNbZFOSDYYpyg8LyfinBf6MjV418CQ2QoPvs5yIkpZ3/2BnG/xzG0j1wv9dDrsYWWd96olN9NiZaA+ELTIjQWee3aNj9o50TG1SbLYLG/mK28ZmAGg8kGgfoiuOSQL3JyamyBbOsaB+epZy/p3LMXtIvM51IZH6JUgoiMM7wOEmDyhBCDQhSF0seoRE8xpXY9eXuOAhEbUV3uNmSQyFz3kCRnkeSaScq/J3jm1BEd4CI2fRFx98JqKH0/JxOkQy2GkfCzZVsMYoRiD1k2JMmidUjmhHcQ6rjGxeTpZy/rafbsKj95KGP8ys6lFplOMH0SjDz2ZuMJwYVUZGkSG4JHCmgNsq1qxS2jhFq9PZEKB6Q3SPFAqGMkGnUz4s2xxGYoSuwNOebCcAq2yo+Lzt5yVPfcfka3HDtYv5Up5rCt2QzimOw26zl+ivC9H5/T409d0PbewHc4jhI+kiXOxYZPLngnyHHf3Wd025ljWl+fybGZvYJUJMn0kThgSqWtRgbw2ENm2CehdaqxjRHhRWQJV1q3ZQQFQKIj0A11xY6Mmg0a2YQUlDWBdzeOQIXBMWZMQdlDXK7vOaFByh2Z1aMtdSZJXHKEUmPjR0jASdkds5ZQ1+ICVUYQeNn2I0CoKjrmdIC4wGqLJ7lMUSKE4gCvyMglAPyc3ip2yYnNWdKWol4YjUNSxBqKToqwF6B4pCiIvnAgoEHRA4ci/28ReSqeosJDmfV/JRcpcupXiJ3oflQLeIGBUwL0Rj9mpnMQsU19AlqdF4mYLJFDkx5uc/3ghxme9fdd7FWOIuHR4A2eSRBLYt3dR3h10Dayrmu5Wfdj32FcujCOOcdr1e7Aws58BcG7RZXbLpRzWhJyafFBsBmoK6oQl8pVmgGNkH3ETYp/OVEFQbGJloeDWXLMA3o6ZplXJu7riQY51qBdiF/s4fUGihml5ouc+aB5ZPD41Pord/JApIopNhsFW3JWSB4SJRlUdcIb14B5foOMB4ORNd/R7rlzuvTn/1HP/JN/oou/8eva+9ZfyZcukmnOOdfgELGsPGmVaezMVeovGPCJXyhe5GA58sEtbbzytdr68Me18fBbpeMnNPdMbc4MrZPmEtEsUJCVB11D1sPDn6v//bu68LWv6fLX/7X28p+PXLqkPgVHID6QeDim+q3IRgLic97mnA0hNwL4sRMfKFsnaisd712Lx0vWnHp221z5yfYc/2SSrMb9JvcjIDXi6PBYrGC6qfXICTZCj+t4xlAFcy8Mt3gFJHnjp98R5zzsy3HcRakHm2zmVPOcNYlYU1ujiJZ4eAqrzzZzNnSk2IRv272m+eN/p+0//qbO/+av6/lvfkO73/++ZhcvaZb/lCbnSJ0rKXhOxiZ2WHaN2uHe3XiYeviRR3TkIx/VjGOqQ4epikOWOthrif0SOpTuDDdQi55aR8reHICSYgAAEABJREFUVARrd1EcmuYXL2rnW9/SlW98Q5e/9nVt/+mfSD/7qerBJokbx6pTRcskDiXaLgeqiY1c5O0KTji0Frtkdx7UcpzZwtbXJClm0ZqwwT1yEb9vw9AgukNtVCKPTi0cI12xzrGVWx9qXiYOWmS7zxTnkoxPKyl+qbCNseGNqPTIcYopWI4G2xRTUbAIDScyIrZOCeB8MziAxPwhi4bNtoy43IHBiE/H2M8SFJxiq4WWDIYdUTlINgrni65rYKOO9yj9j9i+Z6TQzREvjJbfNGU4bnSltNgChdd+ZiF1wDgEgLU2+L4vkb2D/vxu52iM9l/EyBVzaghFfkGK8Ua6zjGJ4hC+ZACiLwFZ1/U+N9qvdx59f64T9mmTRt5d+5hcgUORM3vRZI6BFCq9wVq5BS4/tI4g5NiEjdx42wbpZHQU3jK8YxIEVR64Y4A8+oQbfdGXlMRU2oVxWSBZVBw85sp5E2LiCVEX4jtSWOomuUUrHb7Ug4eG5J4Ngi2scZ/0PhemMVdiOnmMiXdDtniba3XGz3ZOHNKL7zyhY0cOEWjtco43rvXzuuoPVDbjXmj9jO9n3/3Bk3r6+Sva455iO8sil0QUuZpOHtvS/S9+kU4eP6I0k8fcc3BFNSTywQCauo5W4JImYbestJahi2NsB2zmx6dB6UGz/lBkBSSu2xtzcOyjEyfISnzgSBYSFG7ZltIhpREe0ayHWyPfWa/oiacv6MJl7qXZ64Fc+DBDvIvKv6QMkz1yZsIZB0b2sHE5bGVI7RMVIJwmwsXNssnFwVvjPnvy6CGdOHJAmxsrwkKeHpXRDK0+ULW+bxlTK56YaoxP5JCDYM/80UO2w4ps5NjJA1PcNTZKKzX37TqxSpN2dnbZq8t69vxl5PzwrlWNfQ7qauxFJeuJutiIHjSw10Ftazae82afqQI7cdSxs7OjPX54mc9IuqE19FD8EV+4xxgnrBFhSx1ktC2BXbwBx1OiTv2ihtPQ7UTT92WUrBzqG9Mti4TgI8KSs/BOnDnAxg1Cis6W4sOYmKQFb+KEMUIIttzzwTKbuMsm4qasIW4DwmzIQTCYORjhQ8mYtNyMYmdEoEdsnKhXru7oHE+En7+YC4bIESMkZyiyIzfkcFj6KAaNK6sBHcHyR72ux2bZY31CXrI3dEG2JfjYhXdt5Bo/hT/BT9lvOXaEB0uronRwy3a5i4ZUejiChGCTuXxKAbPskaR9OdgQfSiMIR1A1bLXtnXpyo7yp7LPXby6uMCWg3rOLi+PI05sgzT5Lcl296FSzO6En8BRJI1Ys2xLHHNZY7NsS/RFvGjoCqixxad0zrNArbxHRIq5U9PBzXXdwU+g7rj1pA5vroqtV62fefOGH2Yz5R/N/dkz5/W3f/+Unjl/RXPPSKJqySP01swNZ9AdZ27hp1BndWzrgLhGqE82gw1Ks4XsItHsLsPANJKVZhs9pOKi2fu6vS/nnETFj7VyHuCqXNk65i4rNkRAG0y92ZYj1qCEKc02uPM2jioUpQGHFdnufDKimb0IMV00iB63+EINNb2uLS2VN9lxEFyqITpUVnwUM7qNEAJookUOoWOp0RnBXGbLNlJTxk4ZgdInkZqjpuaCWmnXDVVvZemw7dKCGygkMMSkCSuyDZx9TNJOicnaQMsngxnsjAiLHj1eietgR5CXfCtf9gl46rbVX0GIX7J3PKPqeGNVmjMsEzkUArvZ53pkOubJ4ZhCxL1gjwOOYQqHlHngKbMogdEhLoBoTdkJhEUvU+KwCJ4HguGKITqCoQQ4w88jjHU8KganFFDMPdqpoIFItmX1ZiRHxOSFjEKvtcUWcoaGhyBDTckock0ni0EsM0qBQzmu6hDHqZU4qkqzRw0WX9uyHZMIIHVTtcKQY4LoBUtIZdNNLVuQnFqy460ihtgTRFauEYz06MIjIYnN/Xx6a6kaR3AMzH7HJ/uQUJ4vaQ/nOfHRQ+Lh2R4PAa/+t2/p2V//5zr/T/5vXfuTf6/5Uz9T4wd7zgf/5IvzxLNq5J47k5qM4XEKl1KfbdX9RTT8xYMm8VRiOMSDwVe/Toc/+lGtvv0t2j11i3bjCzl+uOfYGj7IGvaaPHdRu3pZ177zbV3417+li7/+G9r+iz9Re/oJtb3tLLMT9YnWJjICZFse3BXyoqh56MT9qEGO3fhwX1KoMKrwTNy4iB0kh0wGqxqs/7YR0zNp9iXLaOx1W+gcjdYUf5uACNicLNGZR5ChAb3TIDNv3nPFwemyiXKvWzLdShxDySJH5F7TnC3niFOILYmNnT//rHa+/V91+Rtf03P//J/p/De/qfmPf6iVa1fZ6132kg/u7DnfOfhsP9XdZJOH+N0ZiU6e1cG3vlVbH/yQVl7zBvnYMXJTkzj/MlHRoJtbK4gMncevJBGpRXPOE5yGnW0eXj6ua3/2J7r0m/9Gl//117T9538qPf2k6t/AJIoK+cyAsyL1/FMix87axTwOOJpzjKIWlgF79BBLDINwjg1p0ZMLsgw02iOWzvGvGjAFC00i+Ue1PM1oZ8SBfKjqZKVlDEXuhEZnxkyCK0oMAULkUqFmVDXb5RtzhEwTDprTQDZSN1J1hYCFu7gRQzEWR0gIMHaLIx1R2cvCnexjQuTRWGwayo9IFUlyzpHQGFesBmZTEhbPHF1pFZn0ZphodKpayq8A4ifekBdE4JQlCTBVrwOfc2jfbkcua0VUikAhYN7ijPQYprnC2exeM7ax25bdqSB8ijPEd5+6j20RwHLgyR9KjagKJb5I+OyTMe7nSlAIF1i5Z8A9PenCQ2Yowq84enXqsC0bAsBc+7xIg9BqI7DHZyJ801HlCNCNPHUC997ITNeYS0TZZhTFmyGdsw4skvDN0YrDxHNixxwiqNwSaWcEIUaRUSNq5C3CiGvisuyRyITEKFljo97U31AnElbbjEjhIdHwTW0hoG4HTk/tiU+UbSCoOGI8I0O2ZVvqXbY7SbKytmRpAkYT3J3UOUw2sqxFQ8zl/NjWpu6944TuuPW4Vtf5Id3APoe4/zScG8fEXtHFy3v6/o+e1E+efE7bu5Lt62hm6dCBNd19+1m96Owpra+uyeNL5BP+yReMaFnUPZKwieuBZcmQoPDrSDRjgYJHC4caqEJmRBdE2QqBSCqDmpgTm911VGmSw/GwsSkUb/wVihxMsq38E2lPnzuv/KeqTdbA+jy9oZpk+zoSzbZyDuSY28iSMtpmVlWzg5Qoe5Dt60jGBpZ1zVYGHTm0rjPHD2vr0KaGYVDZM+CTqo0c0thsBy4tohgsS3DBklclG2btt1GeWHhjoVSeceFXynycwzywky5cuqpnL1zUVZ4RxS/pSU6kwiAXiWYjK9SECLnWZYMtE/ud9189z9rNj0iZ01q0Wsekpc6RGlgINvbsPUcEO6OSIjQaq8bMMxEXP4Xie10e4oNPcQueZKkbwGTnCCGlO0PIsqGIv4gywbI9OnHyPtgmpXWsGENcpnMzLvthjQM052ntjvbYxCxSONhEQITKvKsHNts2B0K0hgcMnVGCN2VPMnYOFESXL2/r6Wcv8LDrGnuDvQxNZEfvvn1O3LPVGGxjdwB4fEpkyJajIwmfFg7ZjoqUjs9kIF/PbYLa6NPiBIGZD6x8ym182MyDqpPHt3Tk8KZWWO9ir8rTYywKPSeW4ZbJG0JZ7pkCcuxFGKlRCQRXZCDJY3yT2V9K4WJyVT/jJw3P81Awh1e0FqHhGo7eu2VDYr2c92XKUH54wDET1GUpvn3EnShVw63k6zhKw18eZJOiQUIIRYaEPNmEkKnjkVqLUJoYlNh9mrHOY0cP687bTuv0icNa4wIm/JhKM/J44OaDfunarn70s2f1o58+o6vXUjG5GnkiYs8cc47boY1Vct2i288e1aHNFQ3qDe8SSFmcSDgJstrRGGZyqaip+zb15mJ25woLdTRZFKy8a0DFbjMoszXMyPQ60cGqtxqJ57ghLszE2VyI2MicJkJWjPikA4cBLYFkKS05I0B0/MiNQEfu3Ykkp20JsqypJXySw102I95gAbIZJgtijgPqfi97j+til5Myuk3Q6F3rjGGisu3b42a7rJEXxGZ4oYwCfqN0E8P9JmwCUt1Na5iMyRmadPhN84Ld1ONUibEsx1taLCY+S7bJXTe0uAWK/TqeRSV+cogxcijyjcQFjZ7PHhJxnGmSbnYOEhItU0w0YRUSJQXFmFy8Z8372mUkkPMy4zIN2BZ28/4gPuHxyf5zxi6iSIlMhfjEnvdP95FsgkU8hJIR8+RY6jjgV3CGiay8SE4Phka+xb5gxSDb4wQ9lSk083cNE3rknkHsaSRVs3gRn3O7UOTEJ69iK8pqRcO3RjzTIdTq03y20WOA6NGSK/eKRi6MKQhGzgYbe+KL4lzUDcEIqD3rMhrr2SMhTA0uBA6nfPWKdn7wfZ3/ra/r+f/zH+vq17+m+d9+R7pyeUzGxZgHhMkzxVV9WPd5l/rY50r+lLog5ovsw1tafc1DOvjxT2n9kXdq9+Qp7bKRZp0zSEyXf9PHzJn6cqcYmGu2O9dqavred3X1t/+NLv7j/0tXvvab2vvOf1W79Iw0kH22KnmQbUkQ66y6mVvcR5KzqHT88Wuc1/kz3PA2IwYaBnKEyIELI9kwEdF3mZMpXwKAWKxuaPG6AYo6wWMQR7Lnig0KHJohDxA3SrEtalFSC3WKYrKenGvxDRf7pKyHmNjm6HPWrexDHm6Kz36XLmjn++zbH/2+Lv7L/0fnf+PXdeVP/1R+8mnN+IZnHtq2vbn2ivAnH88GlTRziphzx93mYOydPK1DD79Vx3gguPbaPBA8LlFbsyXslLDoXkjTFo1IfEdbkFoD84V3wnjhgvTdb2v39/6tLv6zX69/83DnW38pP3dO4oG1OJa1VuLwVvalz9JYbdRkDle1No6OdYoJh2JLLhGS6JLxR1Uw0eID6yqG6LBAIkXxDH1pNYu6HM9YpMm/16lq9oR63z5iYdmP8idN5J65QsvfdpmzrIjxiTwR1l4fRhuNPCoegTwUP623YhgsYxCj65DGs6HhWrmamDI54DYVAdCFCwZ2EMeuu6CMlmRblgTDzzLni41YzpKQNbYSa9AyTHX4a6kx15J2g0hty9HJF8IrU4b2zTFA9OxHCLdab/jkhxmVSARPIIgiA+vntClfEi7kF/DNftwIJ23oRvyF9Btz/7y44M09w8hKaayjIYV0YzHRF/tdHnimc8w5Mtcj4PgHC6Gx9FEKC2mceSEv6WCZqsUncOVqpAnlHCiw6xGRFF+oeyhODLAkQrIXjngB3ODYCm3dsO+K3hWXHZV8ht3Yx8gO41PHgjntnIfUgaV8sAkMtYPj3sW2wGNnksoRO8aSR54U0VGxVqaeKwBxIyJNMnhiRLMDmvd26mraXF/RPbcd10vuOqUjPFxKwpabDn6539uWPNP2nvVjvqf98EdP6cKVbdwGzYZBxjwbBh28VwQAABAASURBVIkb99raTLedPqY7bz+tQzywkjDWfQs7op0haDhY7BK5DCF4wrCXzYzd1pAE8fGAc4mYnMAtiKo1bPYMufsj4OTOFKzLGXPGzrMhqQePFkJuIZTYW2Li0ySbKGSLF3Nc45751HMX9MzzfHbazkMp0cx8YXBlHUO8ZVvmWoeFupEjCG5LEOlh1oAsmu3Sew2xBhRYCJtc8+T4H9zc0G2njurEscPKHI17v2ixyfiF0JEUnSUowTb7MaYWRjp4+ijhmBypIXZxbMOB4zRSfEPlxfGDN3TyNn7gjMQPopsuXbmmc+zVBZ4RLeLxMQkpg1HsCwBZaxwQyuDr9iT7U/BgiaisNQ8FQ8lbJHJBP68n8jpbgiaAyemTdhNfjt2Xf1EEKa4zN7G0jiRBCJfqHRXL0n6bisuqg0afKPoNtMg3CSbrJOMbMYSoaaL8muU2J/Men/Zsyw4NI7cG78tYlEbWsjPIAHZGhHRkg+7Om/Ibgueev6grV7cFXKScIPFTsgjMqjY6OPPJilp41lsCBzayRwVuGz9IEGtNxmVynSij/8g4RZWfmPNtToQrw9Ejh3hItVW/uTazqtmjoGQEQk0sEiFeEAL9Rl1gYu+kEqRiWfpiCdRmW71Z+WL2LBeT/JsEl69cLX+bN2k5UANdir9rVBr2sJDtsCI7MhTuASwyPDrRDZ46GnCLDJY+x7NPg694aApomxEd3pAEl1KXYRCyaLlYaNorMEMqEi25pLXVVZ05eVS333pCxw4f1Kz2QLLxtjSg8x1P+bXi73OTOffsReU3N9TInIKl8uXU4rtR05lbDurFd53UyWMHtcGNhzQyL7xqLB5QaSQpBrdku5MkS0V9wM6EtkUvg40sGnwBasQCl9x1Gw41Y2CwI0QmL2LOPSQRwiyw0V7Lw16g0izbEYRAR6ajlNxUSh+b9lvkULcUnjS2ZUOC4LCyNWos4abBHcE3EqxCwrtB6FhqLmQMdNlg4yKm94uqBS+hhpxBHFXkJOgULOEhafQfmdJa/CLcTD2m4zkXQ3YPvjkseagOQ/xCPVKy3UniEtFkaUHcpXRjuy4WY/mPOVDVkBWKEmoZQpOQiOhQ/CZCpTxGaclDFYVP5mUFGIOwc3EKKQ0hPojxiYcqixmjWb1FDnWtj7HdSPuWLjGOYeaC6aFfH6q4ERcz2ZZtLTfLCzVryDnQOXD5evSYOCtgI+g4pLduj68lm0HJwiDXK5LAbXSjFTGglydi1SrLNg5SxojFS8OTSZld1TDaFh21YYRxz+Ek4bTIlVPYsGu/9XV5AdiRIfIuwBLIB7fM+AIdsx0bxxl54bEk97li6RXPcY85JGKLxxxi/jlEV8vFFKzk8ktgS4jyoGzvqad0+T/8kZ7/p/+PLv/Gb2jnP/+55s+cU+PzgvJhM3+aG06O2hQStZL7QLYSlusL0GQ+UprDEA80rv2zI0e1+arXaesjn9DBt71LO6du1Y55/NckzjCe7zW4IcnMI8ice05s263fELz2Z3+k8//sn+jC//3/09VvfF173/u22uXzBJABX6alTBLyQ1CedqkoD5SyDih5m6U553Xj4dl8hfnd71+xkYUUxFO52C/RgudUGFGQ/Z51dxLlcmzilNgisJFblshHF1IM3R97nmsmvzC2UIpgzQSoGpht9mSugTVoj73gmDTkUI4TW0U4geDzC89p94ff09U/+w+6+Fv/Uuf/6T/Wld/8Lc3/27e0dumSVi3RE6Z5M3VI9WfTOeZJhLVJuqpB2yfOaPPht+kwDwTXX/8mzXiY6xnzUI+osdWeu0dUrJD3SWPLHhk5BGPOVuuxQViHnnpCe//xL3T5N/+VLvyLf6Er//73Nf/h3/KQ+gJ+fAHzXHvsVYMs5meWykm4wEKxAUsZWpB9crDRL1PGwtKrjlYPG+dKi58jQKSoCCWg1hZLCGNZrIHz1x4xWGJUnGqCh8pXmVK2IYlRNmNR9IpUNU6Gxnx0VFcchQpJNiMGRqkGSWB2V8IIV7QFAVa+1AEYuRwkYWINgHS06rqxYWNKUOM/kYQESSLJVL0NCgXDULXbYIIMEjmksREIjMJIR8Dz/8/am/9Lll3VnWvdeC/nObMG1aAJMAbbGLCx22MbsIFuQJjRYLo9fPwvdf/Q/Wlja57nGSE0IyQEkgAJYY0llWqurMw3j3H6u/a5NyJeZpVQfz594uyz9157OPuce+PGjRuvKiss1UIjGANa9qEcMpCn4BMDCeN3J0aauNfe4BK5ZgGv/Vjka+o2rI0k2BWKyCa4cmecwJFjjx9HnRITGCA5gnQ5Y+YiDeJKHNqJjikZWhIWtW4G78Ldo/GbKCVmjtBJz4ZXkJX6oyag+OrgVaXLQL3+1nXGaa8Qe8dHAYsHisAe1MZHh/LGw8eOTbi7SDTbjHSmoFNZrzX31aMFo7kmwGQ2uHoUfIsxEMniUytKvIoiFzEHHvhTFwKuBfeBnAh9RKDbFr2Oq9HTO2eMARZsQZXQxFgMqobfoh5kGxsGu/PJL6Ed6rjdOcUqkp1RK7JlQxK8k1aaR9k2dmvgem1bMy6h99+4rB95+f160b2X5Vn2GdAhSzDJEsKzfG/9xiNP6Gm+r/Hxgu9MQz30s8xnAB+junrlgvKvEF+/dkmz2SB5Bk18JtvozMF+o9DRBY24kW38ZSkE7uJgo5wrdE4doVcaCZGcooGVfx5soi568MqbCJX/Yi9FAzZMDNl71LpvEQCQ0sIH1nlIAc/e3tGTz2xoK38Bh7PLr4+quYgwRHeKLcyYlnuAQg+W2o0nHdbEEJGYiDb2EAUPATgW86b6r/EevO+6rl+7rIG9DkYYb4TEuzxtOBQ8jDDskm2lcear3kToNhhdUPDyFQ0856xZu40R6GRv3D+Q1o0K4QSOkvYODnVz8V+RNlITTw46KSJLNlw04hlLt61pPtvSOPeENRyPuP85PDrQcU5GdMmqFmMJ1DLyu1gOcsDkHsNSfK87hmWSMpefmcEYragIfYK4Jt8qYQwMS9owDTUuBpc0OZXyQkNmC72QHTxzL2bCN9lDygD1eTiR8E2P/+Hhcf2lYMupnhhoGGk2EJQeHRkm2xDRJLON0LttOWJwpGNu5G5t7Og53iT7+4dcMM05hrEKbHioKDWI5pFwVAyFM9hYmnpDBqoMipPY+wDFRz/0nKjCXhzYkYlKGhsNofGGpGvGEbl25Xw9FDxzZp3p2QnsNn6iNZSRjGpywXq3lL8MoApNDahEophRil7nNDmy8+Wf3DjAZA+yrfyLOU9xUX3imQ3lT2qd4tQbZnxGubPK3WS5jssAOshGh5iKdVBVWxIOxFg4AVYlkuD4iNaYL6TER8dVwi7ciYQt+hhSeva4XKMRa48arOFIeVhaZbp07pQevv+aHrr/ui6cXa+9j8W2so585zjgqeDjT2/q24/d1FZ+RTBfyCzlrxxMFkFtfqxTs1Z/Jfjyh+/RxXOnWW/D5JFEM57UDyykxvqU5gxiRa1iGEfe8Yx24mKJhm/rctYaIp1sEk2EWzzKRmYi+rmOS2HE41KWxZC6oJNxiSxQhCZEtmWkygNHZew9aVuAOAARydiVyR+gevRQkiVOLX6hHhUnx4iQlLCxp0Lqmvzh8fMUZqn8SVr51Q2o4DFKgvUsiMgaW8VF7iE9cpQDh3rOSJ1iDla8Q99ztDNhjiduU9DEKcy2bGPsvXKn+K72Eb3wrtWYiFCUpAtXgBDKAptiR85O0rHSy5XBtmwTtexRC8FPo1BYhsktthC6OS4KYQ8rmDlVQiXAqx+FQF0CoscaEhPFphdoC1ucIfPe9MDNzDAsIhrzR6nrXJ9cCpZaRJA0jhobGHY6eqpilg6hc9xWvHMM1B2FC3a2skajE8d8GYVPEMkS5CLhjDU2GFB/36/IePTugKklKtHEkDoKzHArEAI5MkKsL/XBmIeO0LPEBom1AMQnWvhEJI2VXDhgNJQee3jNRb4ud2vUeBdFwVgymUYP0oKg5AEgMHpqYF3x506xcdOER4od5+62+GfuOpY8bJlv3dbel/5St3lwtPm2t2j/Ux/V8eOPirsuKcc+RJGNSRLHxZq5ekEtLPOFg5YYEN1QdWIF5VyaXbmicz/+E7ryilfo0s//G80feFBHOJnYoZkHg1L+f4KWCBkUnCFda9Q6UGv72l9r7w/+QJuvfb02X/dq7X/o3Tr68p9p/szjyn9uLB7yqD6YWC/7kHrzADR48hVRaM7heuAnkd8aJA3gfCKhoyAzUhlbWKNRiR5xFHrHEBb9hHmBdiG22kOERCYtVXZjjY25h6qFLVOvcc7nDcTxFPddZk1mjbaVVzDtbmn+xKM6/tKf6uBjH9TWO9/Ig9PX8qD3bTr89Gfkx5/QjHvBTNGIz7yTTCpRTlFMOT8OmnR04z6d/+c/o6u/9Aqd+al/otn1e+V8ebTVIPXZVbuDf+eshmSlYqmk6Ia6igW59DnI5qba1/9aBx/leL79rdp87/u1+8U/U7v5tMTNf2PNczVVXbjPmZMMlRaV7qKUY0dOFUDpzBNmYsJDDXmx/5OdONsxK+uKj9A70vM1rEDSCNoWXcGbIkOafC3FiLWJFhmio6R7NLfySD3lh1YdhY4PY2q0kBlKZVBv/TLWdawKxT2I7dI1jqnMYozDZMMxKjAG4QmgtIasItHiYwqrY4aenlzRY4suvA3lwDSlZYSYqydHBi6f+BUBVHeNTFG8e5bIsKrFbyJM9GiwsY++AbM5cPpyptEclrpjy5xVYvyjxJhscBNpKGoIKMuDSgpUZOMZAk4aF3r3kOPcURwzV1eedySd8t5PTGoNt3hhsO/mOZNqn8mLWZ0yzzI9Ud0FnwiT1XY5TXop5dOlabR44Wt7gkiTqMwODwwrY3FrckXCtyyStWg2Z9boq8iZd7Tn/GKzicOh4UdUsJLwxSDFtzaoi6JFtctAOLHJGYat/OFG6KSSMqpaQy9BSRFqqE14ozRkQ6jK8Uk9U/ocIyaMVRqdipXSaiy9UTkkWsUkARQbUyxScNEH7Y52rBVQeZDwa0oNyRECoDdMEyESZjMgis/EWBSVE/XShbP6Ab5fveSh6zp9asY1NsfRMn75DIhv00w7e3N949Gn9e3Hb2r7gKtxDPjYJms+q5ounj2tlz10nx5+4F5yrYHj5HyiWrbRZ5BGOUfQJTNSM/uBLxGaWo6hwKIHbzaisyX4B+k5AKsHaTIyayC4IfUefY7Y/TEpbrGHRAsWQqSQxhzEsD9sPlvGGjDSmXemjY09PfHUhja299gvaSxLaV2mhlZpEi7zUpFUDFsZREtSFNsoUlhJhSdHd7ZB6RRGDU35z72v8xD22qVzOnV6DYxYWbYJqk7W8CYQTa2h5DxhdQW1aWQ+TBVjI2EoP/jCBWFS8SBvHxGYKJaGSOZ8UOObv6q8eXtbtzZ3ePbBOYM1RwAT9TZi6Mwb3bExrxfnlNl3Swt8QILiA83/MB6WAAAQAElEQVS5Bzo64pkT9wapk0xabT1yBWGe/j5lXuIVKvOiop4Cv2xCzCElUWGJIyB6gQj0Llp2JwR5dKv5kInUAF/pgVbUUUwpCR7V75tVTA1jyFRMqX2ujB5LO+YA5R8AyZPV3FwN+M94SmZbg2cycrBhGCMMPrAEeKUQbZSnA1aqBx0dNd3kgeBzHPRjDk7wzJ1NJYqeVUrBx6E2Pr/49AOpRZt8DFIyfOrRKy9A5EqSN2zpluGcisVdIwCOtjVn/etra7rn+uWiM6d5A1FgLqR4cXI67AQRppBiKjJiSApepOjugKTCGCxe7I3tCZTZT4Pt7R3rqZtbepYHqfnL42arv7Iij/7qDZtiHTmiqpFH4isLeANMjpDQQ8Vk2cbdrG/oMnoDUeDwUGRwTRQsVHpqChmzxUC36oXdTm60cM6j5OZU0hUevr704Xv55emK1teZe2YN+NiWqH0+tzZ2D/TIY8/qsSdv6RC93nMcE9Fy6ci54Xak65dP6wdfep9edN8Vnea41QVRg5JHTr6R1JuNrk52eOpPZdhH3dgHjgeIEGWDFGnZLNGVukSLLHwQJZTgMNkZM4ekLqoauAFqZhciVFYIQnAgXNDHWPVmxwKGW5Cu9VGVwLJDaHDR6rw3wmonvsx34vgw/ZhjNBbL4MJxoTeZsQ8RQhxvWPLm+MRWMkIDn3rqiRxbeGghn3SM6S5auBBU89zhESx0ByzcC1rEo0WecNS7euwTuCoXlo0qYRriAdEn5CSPIQRK7FRjkImwVI9eQgY2OjXmcoYY5C4i3XguNtVRCFBeTQBQj8zeg0gF6nla91sYooYAehzCondD1TbL58RMiiIVi2hZKhKNDIBBVBhSINEQ6Qi9TzLusg2pU70j1JtHVjlGRROPDUP5B+tUe45Il50RH1gLJQQCYXTZXRJD9aYhAHJYwuuYEGzx6oG8OXGIXqTFqAQo5hwFhOrI07FyARLcZkDIWEtALjcAOlq5MRAfh5rbhauapcohCTFmG0FpjZ/+UkdolHGgY2xq/CqTfYo+L4QrbkJZfDs40P53vq3Nj31Um298U/0nuodf/Yrm+/sS18w69xKTYrkpE0RGJko2GLaUGxZyhlBqc67bIMhtmGm4ck1nf+LHdfUXf1FX/vW/0fAgDwYxNx9LPPhT2iCOSRNMM+ozNGOCfIKfOtzX2rPPqH35L3XwwQ9o6zWv0/ZrX6W997xDh3/ySc2/9T80f+4ZzXe2pSPqb8fjwz6Rfq7heK4ZD5xmhwfIR2DMczwXNwzs0bHm/HDV8Mlf4YX6G7DprjZBVg5FUd8JgFHTnS37F+JINWpoR0c1Z/bT+etG5lY4Njfqm1Mf9ZsndwP7l/+nUO3HnGO3u635U9/V0Vf/Uvuf+QTH7B3aev1r9dyrX6Nbb3iz9j7yEbWvfk2zjS2ZOW2LWyLxsUtVY/GUymmuOfXOsXOK6FDs9IterCv/6ud0/RdfodP/8B9pduMeifOg4SeOofA1WWq9LQJDOvPkHMueoWJmTK0TXq5gOX+efVJHn/8T7b733dp82zu0Tb371Dvf3qy45MGTrWlVd6PQBjBnL5qOU0L5JaVENTFKkYRBlAiZswYtCrF4oahw23CpDyMjhyWFNDXihG/UiJJlQ5J69kpZ89iDzFlrY4dQ1IpPngpEAJm4yGSNWmlNebmQSHW/TATeYH3EBXnqoy91l5W5WodGh0JlT6CXsnGB5sRygkjIqadHlKo0YNmM9NhCwVMfEGtRt6u3rDQUrXgFlKc8uGiq0XFapfKVzEvP18x0BMNWrD7h7RVLRNw5HVNtNGicA4l+QlElGiHbqJYYNbbsD8lGrbOlR6RgE49MvbAxJVJ67KHI2DHmEHQtI0DYC5Bt2X4B6x3wHW7JPFE8I0/nU1yzvsJi/Bso/uVCAKcyC0ELiI6E3gXb1AvikWASCrgg+opqWbQa1GWNLVioH9AOMkWLV5JgK5YBq23lu17trQNAix4AZWSSeWUUrUG9N1B3UUo+TQ20TTKcSTALtAhk7EEiwntX+ZWcBKHYQ03AJwmg3jME2ZbtOBbZkUNROb/Hg1AwBzV8SfEjP4Bt5X15Zs3KXwn+4Ivv1ZVLZzXPZ685bNgJp+PPtWzeZnr86Q19/VtP8JBnl2uxVTXxXh74jieb73szPXj/Nb6zPUCuc4pdnim2ZJElmYEuWlhURGA0OoKKhDIajWxbCoeEnHxNknmpmhmzImpHEj6WIxXZkQ0CGR+CGyQQjW100cQDs6O81fmk4fMGAZvrLwSffG5TG1t7ymelneu9ZQJSQXiU5MkUDcUO2iliCHcJoT7L4ShyXsh2JJDiyHBMSsu1esYxuXT+jG5cPa9zZ06pzAx0yRpbK541RPBoCBosPHio4gC6Tx+D15rHuMiFrQxGDk0uqKpcso74AXKTPcofju0fHmFigsW42CnhKttFojk0DrY1ZH+LW7NhKL9co464R8pzLdEsM34fnTzP55XKQt9vmu/bj3dQ+pBJM0GddCWAhKfuFAWPLQsrGs1xCWGuOYvjmJu5+CU5rtXLhjReA5B6x70LjIkJHXDje8SNp8k6sKlik4tTqTVoGGaysY4kGhqjOA9SESK2KTdhyg3Efv48lCfBG5u74v5ZFTM6hWVuHMmR0UnGEsiXXg5AgiLDay3w3uM0xz92EHymfbDd58IKXPnxoAeHEYqJdXHizY+VX0BuXL2k61cu6lT+U6HcFZMhnyukkk3cRCKGeDqJph6tKR8uVMN8TVl/6SlAy3hExYdBpJQRsl95E27tHir/6vDm9gEuWMyN91ykMn7My4hG6cgUFxQlnTnBSNjwCZVtlBMjbOGNuNhD9iCbuBGT48GgNHjwMAwNKIRIbekYUDJWToyNXIJa5IaFjsgHRFYnnVpf0/03ruilD9zQ5QtnNOSA4pcvMQNxQs558sxzW/rmo0/xQHmbdTEXSVodE7EX0hG/AJgb/gfuu6SXvfie+gdG+OxS4lXNsgaJsc6x5NbdzcYPisXuMow5mdCSzaCpddniRZ1BLfwQMmbNNjbsQOSgnAiQ3T3jF2k6T+OR+kK49Y5vF8aRxLFP1KdkP5MsLrWH0aHowUORqSUVkSJTyUaDyiTDoPQJqzgGOkbZVl4Vj5waFgvDJzbbcQVu+JaoEZIwRQ5p0QCRG9R7dKic4EsD5q7Y4Ggne0v6kxCbE1f7+fwl20UMUWQtm73Uap0Se9ZWHaQVn8i2YZBU5yWjprYS2aEC3GXiCOxyxmzwCQKM/0hlGiGRIteVnEcUOKJxRIwRhgtSgyIJDpEkmktThQIVZ9ukqkmSRUtsg/deJlR6+VdcmSwPVj4fBq5VaIpDrw2R7pFgi57zv/ww2u5TltWBoczE+RwWHN54zzU88WAEbN3NNnuPAtQNEhBG1XVHLC7Hk2ySHBVCa8SQ05BoUVWBUuovHcmQaKUTYuTRLZnReseEEKsqInN2SbRuRaBWFfGGoQ71hjn5bWsGTfvDBLLJiREXQpBFQ7dHGVV3iAsTgkdjlpkc9oigtLI1MvT9SM1IzMPITS7T1B6idcy4zg909NST2v7cp7Xxhrdp681v1MEff0zHTz+u5kF2nPALL5H8STSRyIbMWDnxlPCr+ohvFWeZB82zK1d1+u/+mK780i/q0v/y8/LLXqrDU2s6NtEzKIEQYexlE6di5RqofcaDsjUeNK0d7ErPPKXDv/gL7Xzg97Xx2jdo87+/UluvfY123/0OHXzy49i+wEPCr2vOGrR1W3lIaH50mvEFaDZIM4YZ9Qz8eDgMM9kzVWMdCrEmCiix9hCMHkjNkkOiwTWR2Beg9EAJzooSrwowHlhqcaNXqdbAPdqMOgbuVQzXbABr8tGe2uZzOnriu9r/5ld18MXPs76P8iDw3dp8yxu08bpX6/Yb4O9+n/b+6E/UvvWovLEpc3Ne8/MZmwedOf9Yuqqx13Q5L+rid17tz05pePhv6dq/+UVd/pVf1fpP/kOZh7i4EJJVpHZ1VarznVDZ4JYUEtuTTWrwyNCiY89fcx6xhr0//LA23/o2bb7zfdr93J/qmHOvcQ4Spnzhymyp3U4QGWJg55DozMeaEOh4Ml+Z0RITphQDSDRSBGLws0FQeyqPa3AvVjR8GBc97vEtmDg8mYI544GOQkfnhKhjDB7fxqzxDU06JubBFyEYgZGKNSSNMapmagthoQsbwTUmoM+FgUSMqoacYxwbIr7Em6hyMDpeGOwu1/F3MHxgEYNFS46874Jl/Z1IRHy+nKpnq7HHjEhc1BuuEnOlXnZfHoYiQE1t3I1STaLMl4eh4TYjXapopUViiogjkSFA/IpqwHYnj5NkW3k1RjRKa5pa1nxCxkRJQB4JttpHGDclnRn6GkCyeCjHw5JsjxQ5hK5QZI2NuJLMaNkhwbVs5KTopY6Em8oJgQgVlayTzaiQzYCYzu6FFQVNvZWfeU7sR3ksh6o0PpwYlSPBmG2LjpQer05G7Xsp7EQkNqS0USdXtPJNEsg2/kGTJ1zo5hSF0iGU6qLZ7nZkyVq2yC4k55BjmFJSR6YeGSL1xB5KvvAQspKh4ioD8zbZZGyI8Nizh7FO+xdZuT6oN7wlQJtBLaKmZsfaRhU7og0fvWzLhuTyQVSINHBiJ3/M2W87Aq4jH/KmjkrA1Qtn9UN8z7r/xgXlM3HO5ypwuvJ5wYpkPodub+7p6488oSeevqUDvshZvI89CGPNOQxN169e1A+89AHdd+81rfOZykc1NnzE/EqDV21dzl7LYILABW8jubg0V5ol9k74tnC5Xg3TpCP2jk+sBOAjKNpQ19FojbpFC5pjk6McWSQLb0QkZ/Yt9uPsx5xsjSBs+X/gP31zSzdv8dyDD0y2RnWtYl4EJV88W/mLCN3VYoq7nWPlqij3huUMZluC6EqLf/ik58nI+XOndC/7fencWY4beTLz5Iic3t/DqT0GKEVlYUnWHWLEDRt61gujo9Nt8hKDSAQjHQF7xpF6qaMCw18co2M+wPMPsuSvBff2jtSEY4sdQmSUbY5LJAlJdd0MpmhgVjWOnmxD0pBzjjzH/Gh6zHOtqpns5TgOmAtpxCwI24RXIvR0M9gGciQh1J4kwYgoPLGaWilB2R+sUe8kNnX0bvwgPYphcQz//4Omk80UMeU7kR/FMeSgwFF1xMYdsHHH/CprLgS2RdckA5U+DLnxHFSKwyxrpZHMAaDaZA3a2Tuov3rLfwI65+ZsmJKthLG7qrhgxIaFOtbkvLqiMNsJQXZRbayFLAmewY7grqrcZRspMpyuoqaccefOrHOxOq/Ll85pxoWq2yw7hEvxyEahw1RUg6pFRDB7iztlcTRGeWDbFDB2jY7I1VFt80v3XLe3d/Q0D1H39o80gIUEz5ctThuZl0ZayNgLm3jskT2TbQ2yBBdSk0suPsoAsi1jt2YSMoOCWIJrbKOGPcc3bwhhbRobuEa9hePODgRSTOZbrU28oAAAEABJREFUxuWLZ/QDL75XL+bXotPrliV5kHJumU3yYO3yBSV/IfjId29q7+CYL6ViL+FceJtVHwBtfqjLZ5p+6OHreukD13X+9LpUny7ksysvUnHbwggxcjwiFBQBsi3bkTpHLFUIQWH00mzLtkRXWuTiUsSm3ix3oW9SyQaLTykMNshE2ATVHkiysUmdIyvNKl1wTY2LNx0NED86cqpAx9G2bINBdAQ2QR3DbYI0NQCbAd0yY+82MnvH2IGMk0KeqKEcn66aaAeCOoJQfUxVdRSwOowhdd6Axxe27ACjS49HXxojxRqK/H3QGP+8Eaz3+8hwwqXyMJxYcfKExrmmANxKDA+VMg75GOniZJkyTnq3Bk3qrrElASYFHrUiIqBXrxOmA2Ur8I4h5tAqjDO9zuhaCvYcp7ouzfImtnL+Vgg2UVhY6XcN3WLwEIy+XDUnT+nyaA0LiQEs80YMVSYw27mUS3CNzSZn1UFEOcbgDKoxQwibHSEmYsJYKbC6o6rNGQuDZ312fINAhDPKRog9BBDNcrRO2OldBrexpUNCXxCxohUMn3rBiaE+428zGmsRw6RP9tEHDwkbg6T46UTLjVNuJNkpInMusbb66zMQrr35gt/gWCRu+I82N7X3tS9p+13v0uYrX6ndt79VR1/6gtrOtobZTIaUCwI3ftmr5O+8T8thKaHWUwM1BeFzQCFbnq1pdvWq1v/+j+vir/+GLv7qr2n9R35Ew9lz0pxzTk0DNCMZHx1ZFUScrQZZRzKfFWtHB1rf29Ls6Sc1/8qXtf+Rj2nzTW/Rxv/9e9r4P/4vbf2f/1Xbv/cq7b7xzTp473t19LGP6Phzn9X8S3+h+Te+pvbtR9SeekzzW89ovrcj8cDRmXBtJvGgUMyVtZn9adxHZZ+yXm55VEvLuiai1noLEhObV3DxA6WmzzFw28o+DuvrGtaZC0wHe/LmbR5gPqE5dR199a919Odf1P5nPq1d6t754Ae08653aOdNb9YmDz43Xv0qHgS+URvvfI+2P/oJHXzpy5o/9YRmrCP7ZvHDI1XOmXtO/aF86Bo99zLKDg+D1MxnL3Thsk792I/pyr99hc7/yr/V+o//uHz1Mm7mYW0n0Xqskeg2W2QEKaNrlMRe9DU32YOcefjBrz3+mI4+9yecU+/mofNbtfvRj+rw619VywNbHcvZQGJTIyylyWokTJ94ZKZwLMEgd6xYDaOOT5f6aJ8wkgQciAzsAXJ6dCaHyc4Ya0iKprEFYet6dTGEyta6X4sCWDxyp8R0yfh1QgCyOochVuJwpfUkjoOjh7qQ87EkXGzLhgTBgUjT0OIfQja8QXTb3WaU9PAQqI2QYmGoscIMCbLE2InrCLMoLTExRb6DTK4Bu23Ry5rIEhaDkSgOXymy+jGCneijaXJRCRPYNY3NpCsz+jRfINTqjpHjnXPWtqJqtQUCr1i4QrGDS5yDVavuamW+C10BpiL+Rsc4hMRsqjaFljLtfVeWI05Z1gTkPImrF1kmywtzr5pWk63ikVccmTbTaDFNAEnZNttwSKEJ07LNl4d7DFvaiNHKXpPqpM09tscxjg62RT/pizYtZ7IRMfoZ68lujxhOtvFzOdhWzmmlIQetEpEVXwXpddWIWucRuO2Msi3RVRwhHSK8hyBravFRByLalm0x0A2VyFB9HBp4bJ0Cmu+QqfPs2TW97IErevnDN3TuzKA5n3+pzzJujWtiYxnW3rH0je8+o28+epPv/seF2a612+HSpfOn9bKH79VLH75H586ewkb5XPulQeKzSJXTUniIOCojlyRkVcOOHFzEmfgG3gojD1yDQXjfKcQcxYNhv2MeK1i5l1d/j4ORxyAhrL03wyE6QvWIed/kHknUcsg9z9PPbeuJm9t8n6UyYgbypOfhYAUxmMAZA12hfPwN4Ok2RoheNqGSRl1HQRggi5eJqAsYc5UsYVL+QvC+G5d0/eoFzXKvwsls6svRwkNplpWuxEP5bAXpUAT1ZnclY9ZqPEK1s7ExteD0HpDRGUIcg9hDUWXZVv4fxZs7u6p/c2L/oCwyDLItOgodwTBxFtSao4806XG2rbyGgfksHdZfCnIeci+TWFDslagP+HdhHFf0RakxreBRV4ktVSVlvsyhE23KMvETRlaz1KfjPiIJaORt6JUZvtqfB0uRJ0iKmqGfdOSiKy1VQ/0mLUCnHNic/EfZOB4KznMHK8vuFK+hZBWmtNK7nZRBNAi9pGwJ2z7O28i3s7On527xxuCAN87oFhvUT0r8I0PZndQTManMYPIKsmgYJp6abdc5jAUPLWQkDYN64iSNlUmz9uTHMnbDx1qxX7pwWvlXes6fOa0BExB2JVpTAy7RoEzPHEJSteghyiw9NZbgjJmnBCUgPvYgOxgUzqQHHIen2aun+IVh7+AI34E02EVLUBE6+0iwhChaix4F+wk562eeJuaChF/sDV9DglqTlPmxh0UtTKlZ1RpxEWywwsNBSq9tUOK0sMVuCV3ENnhr0hoH5p5rl+t/NHvj2gUNY/zAA4WGj2gNn82dfX3rsef05DNbPLBuQfnecMwH0Vw5b4750mS+7N1z5Zx+4CX36t7rF7W+5rrA4KwhA7lxRqKOngJ5IbCvqCvdtujgzBA3FProYbixQ0hT7xojji4wgYkPV03fWL/dreUiZDCFxyOukO1CKKCb0MsNW9yEHt7Q6YhWWhM8NpCKjUMMEBbGXkd3aQulu1ErcR5zON5x6UbSocQG5b3T7cEEInIRHzWGUCAoPXCcbMsOSZYgxjJqbOiThEjvPmBkpzqJcMhFoiXccNtyOPQ9+7ie+NiWPRKAoalnjZNsj5YXisVujz4E2a68iOwbY4qEdUVlsyTzytjwbyWzjeoU3zbJ8KB9D3g/lYGBXpvSjEeoM5PLiMsLITFggZZkMa0coOIjZJa7yd2rOzBmWlh1TyM3EBEr52wmh3jzzQHjH8p1F7W6CaQzWVblxQzx06hN/g3dEsvBt44BWhMNnVHYsw9ZZfZNtMTajoU5JNvwChKS0nKMOxJNhff0o0eMUGHw5EyMpjYaigUbhZa50MMIq3lzfUt9cakcJeCUwmG2RccXhSA0OSJ+WWXkUMXiGHlaK+4lBuvzuGJtkyEpm2yr5nf0gmto6Bik2CMrXlq0OQ4tGnV4jg3OxVWaUxUGnhMu5p4d7uj4ie9o548+pVtveoNuv/a/a+cjH9Dxo9+S+LFRXM/FevOgrIKSa6LgzENKJFGFJGoqGiisaCYNPBC7yIOoH/l7uvQrv6Yrv/GbOvMPfkJrly4Lq1zRQm517R8qoZkWoub8oxsDD5r6Xw4eae1wX97e0PyJx3Xw11/W7qc/pe0PvE8bPES7/crX6uZ/fZVu/T//XRu/90ptvPo12nz9G7T99rdo933v1OEffkCHn/pDHX7uj3T05S/o6Nvf1Pzm08pftYkHao3PpnDxYFDMXaWw3gZRkDpRMeukOs7vjkx+fLsqwBwD4RPKQ9bjJx/X8Ve/oqMvfFYHn/yI9j70Xm2/5x3afMubtPm61+v2q16jjVe9VpvUu/W612nrTW/S1jvepp0Pvl97n/oUD2u/LD/2uGY8yPXhYdLKvFcbBzP3fblXQ1TKb3yhmfPQN/VnLy1etuanT0svekjn/qd/pnt+/bd04ZdfodmP/qh0/jyujUd1VXpfAutdrlnJUEaLRq6sFwkMKXvVFc1v32Zf/1L7H/qAtt7yZm2+513a/8Kf9b8OPD5QtiV5U6fYbzFPKNg8ssgXDhOzqtp43gbDxvTxgqoaaqguYaCraz0GBZVAXAnleCEDRu7zoUyd4nCTyZx6QkIzIfEXycM73tOm9oW/pGU8dqUZzAjcC44SaTJDEQZQRuZmpL6MiaX+iITmSx7OslEogBELRcm8EDGmpsZ7vTR8wlObOJoVho8Q6HIZBdKlZJqjVY7ExgmfNnni1quJ0BJYhFQc194DhNBsy3n/I9/VHSSO7jNEhKLZsY1pI6ceiA5YgESt5VUgErG9vi5X0riONOXESg5G/JMi6y2g9AylyU6gitvImBjRVc0ynKPOMWvIMEbLhsqSwQJQGnCJIAoFU0krGmL8ApNZqaTqyxobagqG2RZdRlZGlAZpbBWDbHcPxEUvW+Vrsr0gBIXsJdZEBaNvzqNmgPQYwqFep1QmfPO9NXMgUm3ruCTSKi02DBHBEpUMlkHsjAj0pZQaAPCwV9AWLLQQhEu6xBjPUOZLLTULQMmLPAFEwzotDgc6GVQk2jRD5UK3LZsYZMnSgkSxI8VegdjpWTMQnlEsuxPedEN0WObOPGiVq85pfKdUTZY9yGb+1AxXuFwhGSIZ3Taq5YHrTpNmXMTuvXpeP/ry+3Tj8lk8ePrHhJkPxu0B388QjttMTzy9qa9+63HlfxuWS7Q1aLCVNsBOrQ164J4ryv9b8MqlsxqYQy11DZIG2YbyQ9UgBE6fXgNlqInaIeFTMlzGruCjv1h+MHLOHXykBg4mbLio2TBimJNJ0hdkE8N6iMAHvzbpqKpEda1Fqhgxv2j1OYpvPj7zv0x74tlNbW4fksaajT6kljKQNiw5AIAyB64SsmhYUgMMhVkjhNASCJVWeXzyL80EKOn06VO659ol6ILW+VExxyszlJX7E5LiRWeek/e6ydxqjfFx8uGD59g5u6KbbA0ImXJQ0gGB0vt8SOUTW+LQ6TUfNezwff/mxnb9J9e5F7ETD5FTk4z/smOTZZ8kgHTcrBKY85h70MM82+JzDFVTw2MSOydXF1ZG5o/fnbTwqJjRyjHXgpiJWMFCtQcrctcB6FWneg7eGxEW6VeEeK6oJT4fVoaVoefjtCpsEVFCbJ1sy4bwMhTzEZt2yI1iirVddgY6clVqDeFlU+GD82ZSteQogSEHGlY+x1wRNncOdHtzRwc85CJbTEWTbCNBPQcjvRzGwbbUuxRBUqDMHm78w3O6YVFajkc4YbCm4jWg0uMf1Wa3OClnJMuT9Bs8sDpzaj3HEcKDjruSwMZXYxtxuwthHvejkA7I9goJWbSOpd7sN4BAZFv568DHnrqtp25u6uiIupMTXOGy8g6tGJvLmEEsIdu9tibaKEuuV/YCSNUssE4lSLKtehkZKWMnRjBGpdnMUcnQkDX6tvC8GcCaaHAFg8c9smOXlL196IF79OKH7tH5c6c1wydTmPUhapit8WRfeopfWL712E1tcLHgFOLev+mY4ySc5wBHx4eacdAeeNFVveSh++ofGOGAMQMHMk5JhjYyTFUZiLCSRJLduWhLKYpP2ka/kcUB6p3LG745kp2CuoaMDZuhABKSqjXJdgZJK1w0VEZ6BBzLTm5Uo9oOAhmfsYPTpdgg0WxHlUwPaWzIwUoj4XhYan84ugVnsOMYCcpBDC0gBCakK7lWXXN+jp+QSsu5Wn4oSQGrnn0rYXWoROQG63VFdqYAWXYj2hkR6MkfQqyeOUtgWHqhPE9PXM0jkPUAABAASURBVCg1F7/TJ/OE7sRX9RV7coRWzSWv+GRBkxpuO1CnUV7EoJdcm2cpOscNgWPGecEIqrTaMxQ6aGxBVygGqClHGmHFBKQi0dpIYXe4xQT8vN3DoCKbVFA4VOdEVUTYlACcLnv0w5TuDCEEumpN6JZrQYyRkKdEGFfEGEvNQG7Bbcs2jtTHWCIGTGoo4cDkzIgfWCSCYNkrGN3KS5rMPcAFWC7Vxck4Hq/ludjPeCwqxxLiHZJsSwqJFmMIMTgwvcJAVG6Vv6nMZVQ1i1dDNIScMWxahW3RydWd0Molg2vIOETKW0LxitLmhCSwqMuTTR5U+bdu84Dtr7T5/g/o1itfrdtvfqN2P/fHmt96hgC8OT9UiZBTf5G4VatokURpqaATI7ll0y0h+/RZrb30B3X2F16hC//ud3TqX/wTze+/T0dra2qz+FjJVkR+z5uYgEk8EseBz5Gy23yGSDMcfLyv+c6Gjp9+Uoff+roOvvhFbX/q09r6/T/Q5jve3f+i8HVv0CYP3TZe+Rr4a+o/Pd58/eu0/bY3a/dD79Phn/CQ8BtfUbv1rHTAQ0c+p9z4YY8nbbknypy1oQ3JorEPAQynA0jUpOwT91qNB5fzm8/oMA8tP/Vx7bzv3Tzoo4ZXv5qHf69ij1+pW696tW7lgeCb36rNd2L/wIe0+/FP6uBzf6b5X31F+s4jmpFjbWdH6zwUXWdPZswx80yeD+qHI8W0+oydpx72R/CguFZJHijt0iWd+uG/rSs//3O6/u9+S2f/9S/IP/CDPBA8oznO88lZEqqmVkvD1siZvMGzH+GL98dgzff3dPjIN3iA+THtvO1t2nwz+/qHH9bxt74m725pziPHRp45ycMbs/C1tLKKdSVXQyuOnvxFjZHzl5FOMHEIKx2MTiiWCKFeafIBqog8TK80tiMM6r7xzrzlB4orIygBJcMFxdt2xLLLkw9eyAFTOppa9Azxj2FBVtUVpwmLb8kI+JNVya1qYOErLMczUFHw5AoPAY6MeZAqn3o6ihuQUoFoWBnTk6BmjQJ1HUG4q1umKFQCT6xh4T4K2G0TOoghXba1aNQhreiI9A6RInKoz6uVNhpBkgIN6WRPXN6SJv+qPdNPx9g2QQ0P1tQQCcihynwgAMIm1Bi1IjfkxEoInZQGRo+k5A5Vga2gPpZYw+RaCkPcYXkbMGf1LgeMsQIyhAAXCRHoI4qhd/tOpOOrI2GcH6vISXnKEL+yLAS0Fbn80Om9cBVScva7zhNC0u3sbsOj+2QMBenFRIsntBAXAiC9QeRhXPR4hCbA7lqYjRzKrMVHrxyfUcRjlMKoeGWOChkdSsalqyZjLVMlKM0ZOiHSuwNCUnYD46jYlj0RuKHq1MCG2BPQ+ULFZyHHNJKNkF7kyi1TAhR+8cIZ/fBL7tFLHriiUzPwfMZx7iMp1/T6kYQ3wtbesb7x7af02BPP6eBwLs8sO5SJhSxdvXxeL33wXt1347LWeEhoCTzv90h8Nsmyc7yZCG5b0pIa83R9jIm9LmxdN752xkF2uHEPiTZuIJIEBgWZSLSgMJZm2UbECmdElsyrhVJH4ak11ERQdl9b2wd68uaGbu/s8vkFzOccIdgGFCFaYqzOPia6y9LEK2R0KxCDWecEMbWmlpkjW3l1aY0f6q9dOl//CfE5HhDmzFDaFGgUyK6ByOijDJacdvTg0Nhty6bihkc4VKaJR8EkWdWCh0rvVZSZ+42Dw2OeEe0qfwx0xIe6bbzKCpdQi5aIqtn4ZS+4ZxrgA3occ76Fy9IRT2cPeLY154fOHlQjx6Dz5x2zJgyEM/4NHadMe9IL8CQwai0lFRWAG73EDHVWeGF2FTmPZYWMHNLds2JZ6XEKBRq5ZaXzblVO0pKR7uy58B7zkOVw/4Abw1RA4cw3g4YpRQQS2JbtStEYh8IRqnqpW8R0HHTeLEcciI2t/Trg+VdmgDBOXsmAOvYch1CpCGVlrngXIeeTLrKUi0Z5jO6R2cPEQQGDpCxHKVpKyZN128TgdGp9TdevXta1qxd0qq52FV1R8ev+UZMjaxv3Cci2Big+ZgciatGMFGqxlJwZ2SDkdGwEMJJj0M7eUf2PWm/yUIxzWRr6OpkRGf8GjZlKjEx88tmWQjFAiQnFtlxDwwU/0Zq6HB4SnuzdVB8iO9O1ShtArpfqQGIjjrDeS3aX8eqCZePXFV26eE4v5oHgfTf4UFkfNMysGRctEWtJHqwdHh5/+4lbCu0dHLOtg455QCouHo3z6Xh+rDlfmM6ememlD92rF917Ret8qGBWs/t8VauEIlLLokVoJckeucyrrxuP6vXGDBrfihGacRrXgaiVlqmWUCRryhGbiOazs+qIPqZUb/GXTECOVY6TzTwLx0LJkChRA5Qee3gPlz0KzJJcec9XZMKg5A1JSz/d0XpK7PT4hlZd8hcjpJeNA73bFkJX1fWKZd4CSVw6St41c76JTjpQddsVmZBWErDVpabnb8SsGlprnCt3O5Nm1e155USlptDkYFs2FACOkuUXBTpBscsnoEkx72G722oeDGzJeCxB6BpjI4a69+giGvF0hMkaniPMuTLGYuy1ERzf+uuQEcx8tbYIwUZKhojcj6xMFgQij1Zya2yZeRRh5VTcw5q8BtUJWFBFm9GoHJyMQlWvL1MuKtBCGyyj2Yx5D4ajJx4kbmXvi+3VdByZHlfhkZvUctbUMFYuY+1YtgO0K4439QSMHwa6hExnuoaIk6AGHB4UOSIoCVDowKqGnH0PpX6yY+ojzsh49eQI5Ry3pJNNRnoTxxgeFadFByq51Si8VC3ZB7QBLT7TsY2cCWt5oy2TGV9HHydIvB0EkD6fApAbvg2+6Fx05ySFyVzkTh3safbEYzwg+6y23vZW3X71q7T1vndp/tUvy7s7UvLy/jfXcOGffalrAudMk3kxMl+OnSXFvQbOCUEtwPop+UUPae1f/Gud++3f1pmf+znNf+gHdXDunI7IE/9ae1O2OEtc0JwnSllP6m3UwVRqicl5G1qfaeAzadCRZqxl2NnS2q2bWnvyMc2+9U35Kzz0+/yf6ehTf6T9D31Yu/nPcV/Pg7r/9t+0+Xv/Vfs8CD3++Eekr31Fuv2czI+tQz0UPKIGdio1URZHVOal6KEIKSbrOz5We/YZHf/VX2j/D/+Ah45v0fZb3qitt75J2+98h3Y/+EEdfOITmv/Zn0lf+bL8yLc0UN9w82nNNm5pjX1e5/Nxjbvr9flcM/ZtxprMiZA1m8UPzJU7i/qmgjxNXyJDo0ZRS/Z7PpupXb9Hp//BP9TlX/4VXfzVX+dh7L+UHn5I81OnKsWca1wLJY7gHD8WnLQcA84ocsYUbDru8fEASo15+Hn051/Q7gfezzrfou33v5cHs1+Qnn5KPjroOah/nmPWsxLY5Bql45X8rWQs4dwvrLiXPyFVRjheYeQPa3AoYoh4tgBf6o9ehIxLI9PAvg5xAMeVkb4UUIRXU29WllprLqjP3EdJ5Elo1Q7YVMMCP9aylU/eNCNUeskBU19D6/GkRW6yLSOFNHDkm2RHG/0R2V7BlObBXTYavqkt+2iGPp+7vQz4VMcRe0QOUxg+wSJO/pEH8HAVt3oLdyE9xraUOtztGV32LtVU3RU0lQUfacSFZUnqrZnj7G6JH+RYwJfLAQEPjHPv6HbHswe2RS8XTJSTsVT8J5m6OCxNBhPXSEhp4MGgNs2bZKGY7yKOEzNUkuJLhymktWAZ8IXR8WTewKE4hjDQsQUM4R82kr0SM2JZbyjqyVgQ3O0aZLsItLrt4s8XE0PVHGOUuBalnk61Xpzo8VhQWRMHVV0rDpYrTOGKGG84x8FgVRJxxpZzHgt7gQ/HAYgeucm2rEG9uTPGmi8cq+2MUAEMLjKIbSmk3myOeUMOybLRUZGYP7KV6VxTtohYx05tVIVfUzxTMwqyO5FLXVJaY7DxZF9Sb8UCohIaDRYfaOqViZjwYOXrSCFywU6fWtND913RD/Fg8MI5fojjsy3ZivhcEW/8yMfH1ncef07f+M5TPOjJ9ZtgEjqLow6x8edOJ9dV8l3T+TPrqqmw2ZkLrfigbpiwfu0ilarhE97YH7FjjfisVz1IvRk2xiNl5bghgUdIEJqIMXlCDZ6/+BtSL3hy2kYaKfaKVW/I8RE+kjMFo7XL9/mnb24q/4hGHnwpdnzjgJfSwlllxCJWCMeJjiCmUkTbhDsQ4SAeqSPK/LjgE3ODs+am4vnHRu69dkHnz55SGjCMXFxfESp/uGSZzweSRQLvnqIlv0BlfFySFq01QkIdiW9RVGxhOMCaCIXTC09M0yEPBTd5TrS5uaND7luYGAfL7mtA6eEIRJTsrB9HXEDxZRNTum0NguAwnh0c82D6UMfcZ1hp5ExcxJEXXvUU2Ifn04M1Ja2WraJRw102R6v549yYJRwQa2yRhL3kcbBN3eLg4a6AkG3ZBgwp7xsGZDBGFTHQSxaNqZKhNqnXmwVbtrGmj3xkmnhMUaITmANxcHDA/dqxEmpbM94QwzCT2ekBso1tSb1AVbMzb4k1pC4WosPjYx4I7uj21o6OOPAp1vHAweJFnL3kQo55waM4Q7LBYw81EqD2E28eqRzi2s3djqG65eLTsLCO8IWzp3Xv9cu6yhP12Yy3Zd6JxDiUhKEUX6SgUkZnVDUbpUuyPZJk9VYpI5YNAQPbir3JRoG2dw/19M1tbe9yIZU1xAGuoibBB1xFw11iyB7A5OnlgmVbeYmGqD6/0QQOAUYLyfnCkvzg0mhXNbs8kF04gqY3ZE736HKNsl3EoCZL6Bo4hxDXZoPuuXFJL3nwHl25dLa+rFhWmm0Z+zE38be39vTNR5/V089uidMnZo5try9fCvKXggMXhHuvnNNLecB49TK5Zt3t5OhS7fBcJqSItjW9EJRmO2xUXdwrSPa4Ra8BAaNt2SF03kOSqVNQnELIY8dtlCQbP7rSkOmRCre7wQ7v5By4UKkMsY1M4eMJUXCGnk22oVLgyDK1jXpnzzsaP9t32bIiu+O2Zbt8cg6ESmGwjS1TJQJgpecqgRW7FyjuOOPLHtaXppw5gJYleBNRLS7Mgk8di5ELu8YW0TaQRwQ2irblUU384oIJlm5bdqfoC2KeyIkJVX3BoOirJDdyxPsklQ9QS354zZ01QlETx8omTZUE3/JjHtHYAUZhSo2iBXE2BazPm/dk0IRMhIc0DmFNCWE2HFoA5ikOXmo4QnKl7qy36gD/np085n0+QHZ/M5LmREjpGVKEEOAOxyv/2RBMIk/fCFMoqsKQ4d1EEHLvrKMLyzFO0TgWSlgoOhQxtMgPluylTwbSNwKz9pjtGDplzF60biC0pGhFqaYjlu3CMnSsS2x7TaeFmaiA6BUCJ7GEYlt5ibbgwUIDIJmIjiDbUu8SAqJsFzHQrSE6MaIZylrCOgSSOgCQKKGpT5EZVlcwl7oDYbGZewYp/+jHvHCNaryVAAAQAElEQVRpxheDYXdTx9/+prY/+hHdft3rdet1r9PeJz6s40cfEXdoEs7mJi3BTfN6Zc8bWZVGrZnHtmyLoch8HnqwzIOq2Y17dfqn/rnO/+rv6MK//Q0NP/5TOrh6j45mpzX3oPIVvikfasyZ/PnuEmrYimz8rTYbJH5camvIazOZHweH/HCFjqr1mbTOw8K1433N9rY1bN7S7NmnpEe+qaMvfF67f/gRbb35rdp+zWt18M53av65T6s98V15f1/mc02ZNA9DG3uo52nsf9va1PwbX9fBpz6m7Xe9nQdkb9JO/vPZT35c8y9/SXrsOxp4SJn518mVW3xK1FpqpN41aMYazFoMJvarMdWcfW2s1zYa1BRNXbWOY++w6r1IrXnQdrS2Lr3oYZ37lz/Dw8Df0JlfeoVmf/8n5Ws32Ix1ecZeedBqS3yOZbDF9SNrKwoqmZeoQaz3+Otf1d7HP6Htt78Derv2PvkJHX8n58muGqnjdiz2LIJojTmR6Sh0BFuczhzdyMkNXPkNUIJk46SprcrEBg6Ef2pPFAFBYZZLAqUMjXniF9g2kDWMHC9Jri4asKJSHXzE2Qs7smVDguAKiYZdhk+1I7JsRqlcaqDu0a9qGTGNzU6CVv5txARUvpM+5k+agkrAmy7i2f6CF0PwhYKQ/SJHweVfEyQUY6HwZccFJbjxGUkGSw8eUt9Lzl0POdaOkcV2psk/cEgxJQ5f5K5FL2UxjK4LvYSAI40s4Zh6fGFsfB27rLP2R7KxxAWyeOHDyDlI+Oij+FhSaPRTMEmpNLBo4aEclxDQshNXSUckKmVkkhHpYuEci9hOTJ/EeNpmThVltIScVYXUk8BWe3xKHxPalr2ksjHEXHUjhIeAF90eY4KsyB51RQiNAmliQSuwZAqE1yplg5dI7YgAKpK4lcJAtzEkEczObktCDtQQ7GAAInPLANFLzICJ7MJVuOpEC1C0ihJAT6jgnMDdmAm7lEMjLeLwxGbjnOMG09QwRYV19/KJMWivN5KJqxrJbBvfkEZupVm8jLRCnKoChpZ7oDRyhIVsi05mqrCQ8eXzM9fza5fO6IdffI/uvXZe5rqc72MIOEniMx132YNubuzpa99+qv6rrzzn4aNCgyzbIrFmAPfeuKSXPnBD1y6fAy9YEZgVF/zwtXhZ1YKX4ADGItlmUDWLl8UomuEQ+4SicmOwg1mid0JIp2ZhO0GiEY8Zgeqx29ZyD1XuigO4xpbPQNs8/5jrudu7evbmlg4OeLYSO750JMu2GNQEV19/A7Mtu5Na+GRU4bLKOQw3FMkuTZJlG3uyzpGls+dO1fG6nO/K3B/kvIkLXuotSPy7VmNjrLnjFQWdHk3KGEJaSYR7Xa5isTM22eGSRpaZVK3VGPMxX/S3d/d4eLqt/YP8p9YN90auhs9EiGNPjPGwGSFBdpeHE3xQnhkc5S8Fue9q2MYUIrs8KXDbpXuUhZ5r2YLAeyWJRKHb8e56jnmLGiy8O3McrLxwV0wZ7AkpVLKqDT1Vyd/fMAYunDPpqERc5EOhj5ZVdgdKPq5LbFrjSe2hDo4OkXMSWQM28aE8jGTzhgC0Y5DChgwSMm+SJKptZg/gNYLt7x/o5q0tbWxu86R2fFOAW8SoN9slhNnIIRCkOimyrl75HBSNeMKxodJdCkLNy8zdeSHEnah4xQmvaDgxT9m4Ab5w/qxu8CT9wtlTAuZSh2uMsHQzBIdhtzwYkTXgk5OGydDJyYiDirRs3Ru9XNAMlRrucj+mjtvbe3r2Nm8MHqBm70mvAb8QhStKpYiCUHM7s/daGPEGUAjxju4667L+yU4ScuWNE4olpKrPxVJDq7OdeeJOzhYeQi4nDzLnimSczIezETvFN3Tm9LoevO+aHrz3quqXIfYwKQw3rlnv4dFcTz6zqW899gy/MO1TGSvizaxBdf5kvcdHR+JHJr34Rdf04geuKb84MSm+DdZUH1KamquW5BcDHvhhcygDIYjBYd2GEL2VFgmg+jwpSjoxZHEiF7zHmPPHRDcx5QlXG78JidiYH5qg78nHYxAfmw1BsMw4dsTMqglL3pBoI6/pkemA9AgjeYoDTh/GOWIuk6mVD8gqAzk+ZYtwF+FAz/FamNgfNkWVS2PDZ5S+B3vhWZKy1lTRq8ks26ATIaYXFuFvoPgl+d/gtmqeqsyMq3jJyRUqZTkkJrREkOIHTfiULyVh5SDUeJLHOTSaXohNuSb7nfqET/x5U54Al0oeQpgbDoVIUJbxfKlzhvc5MMclY3+nRFospBaYqNAC7QK2Jo+vDiWDe4I6rYRP9P4eiA9awyF7CSHxmQFATT0giIRXnKGS0PERLfV2CPcuzIEj5bxuzIcBhEq4dotI0dBGuOeJPzB9kuCY4kdB4FN3ZbANUA5wgcUTXVJMoZogbqLB44EkIafscJVjQUrLFthW/kos5faMoiU6RDBa5YZPdrvv6KTX2pMMIFtZUQ0f9HzCz2PD4EMeht16Rodf+kttvOc9upW/pnvDa7X/2U+q3XxSooh8sTEP2lT/me2RgmV+UqnV9SfXOWYAoCuUdZnPGs9m8uWrOvX3/r4u/NKv6tJv/bZO/cy/0sFLX6K9sxd05Jniy8iDSqmCmbM4NbbjYE1kF0s8QQM/kgkyhJcaDnMcw+PorA89n6esXEO+DO3u6uDb39bWH39aWzzg2nnjm3T44Q9J3/y6tLdLupw97DO+tU5uhJPbtkw94mHf0Ze/oO0/eK9uve0t2nzfu3X4uc/IPFydPfecZgc8jBT1coDzPpvPBuVBpuGuvWKJbST8kjLHKnOZ4vnoVxGTkkKpm6kXHJhOfQRma+YXLmr9R/+uLr3iV3Txt35Hp3/65zT7gR/ScP68lEAxV45DyOprIJap0+vUzvxFrNl8jttxZOa9Hc2/w8PPT3+Sh59v08ab36itD75PB1/+C7XbN0l8rGN8j3HP+VSHbVyb0jIPHEjCpyYsIQr5YyB+dJMdnLRattjiVkjMKIX1gZTsRRmJA8MsEi3XqcwDii3hoqEpU016KQ0NH8zsCR7IdmLJGzAEHJazHSfCJjuxdIWoqPN4NtmA6eS3EcgbC4ZiGfBaTNIA4lLHg1y5T2oijh6nhj1nqMCy8u6r3jDSNWee4AGjhyIXodCJLo0ZpPmkjUHJ262SzcQjIWXZmpptDbNZkaTKldxjGpDn6+VRBsLJN80WvGCGmgnesaboqGNvcLaTcewBmL28IpPYLk0KD4kWKPYQqtCzzxGL8GuhGKC+jsl5Lk4qTa3icCDFBJ3kk2EKX7Uyh23RR7SNchv1sFU5eqegoa6dHG2fBEp7Ie8y3j3clWICJr4MWSCLeYOE8GHaBcw+gSx7GXAIHrnEGup8mBxBSmTni2cYs0dcUvLgnFQhxIVt1b/OtIVxtCQ23gs8Sj+XJcu2Fhq+vOOVa/Xk3q1BI0ExQDYykVNvUYnnNE2X0Ad8bMsD5EE2XLT4wbojyUqIzSoxNkQ2Cwk7fcK72JR/GOTh+y/pwXsvi7eo5vw41bi+JyY8RLB294/1zUef0SOPPae9/UMN/GCcSSiFlE1Z2eWLZ/Tyh+/R/fdc0qlZEHayEU0N9T6IZ2Q4ARjotSap8jDEXWm1tq6RBYTRUIfQp05ChcSYOVNVCEfg2s/k9cD1Kxg+zNk9kg+sInFWWrhBkKmh141sKZ9bt7f29Mxzm9rd4/tsPgPLc8BB2TIo+UIFlRULK25cFqyBWlDA0clJAOYmBsSpHtTqcShBBKgRm3rO8IvmPVcv6h6ecZw6tU4o8Y11US9K5VEg9On4JU40oJhk9gM17kXdTo4CLdvgJOne5CwDGhgmqQattilHnn1sbe3yrIh94lxRcpVjj4nfRB02LgNkiT4MDImhRiMXeWDvOIbseR46Hh/PqYlaRAuDsja0Za8c05qAScv4gp0Ud9juRMYEIyvnVbkAZQlKGzKskjEVUZjL0IvLNEUMWUSrbe4jq6wDYQyc/8gVWBx3PKObzHDydiwjOt02J25/KJiNY/9kNtO8gW3ioAEKNgtecsclV1/J1vURyEHc3dvTcxub2tnZVRrhMOKoLGOo3GOA7CCjyyi2aR50zmNFFc22bCMN8BBy9JFsMwv7xMbY2PA80cHYNgnTpQtndf3KBZ09w0NBpc2FWcJmM0SA7DvkUpt6s+y7CVBFVINVnVIvBMY7X7a1v3+kp57d0E0eCh7wcGzIfpM6NbKK8ok7EMxcsHKYY4HjRApwVYtse5QNbuUlRk2NmIjZ0+RU+ZckY7BrjFTUgoI1NCHbllOjOpdYT2GOOZpsZOZh1BV+YXoxvwrdd/2yTvHgIBgO8jBIQiPXLg9DH33ylh5/6pbygFBDal9ZHx8+bX6kC+dO66UP36f7+WDKh4nmToaexlZaxlDkIpTRNKkVY0bbHYOPOyobDKr1IgrKOQ2TnVHqIxzBtuiiWg5pQ44e0oqMromC9/PMBlslSajQCi6hh6y02DPXkrpUNgbb+DtS5+iSZUMaKTIUXKvNyTWtYdUQOTvUKV5B6jpUwnIwc0TLnk12A5ygRgbOj56NMTo+iQlhRZt67J0m5IV590sOpLvcmIb3hKrCqoc9sC17JN3RqHFaQ1nwk0tiGLOFoS3xKEua3DtPVQQs8iKPrt3elUnOdEHKPQIULITIlC7qcsZOPWvGELtJAndTjR0FoYtkYWVQJDOOVHENXcJtHEQz1Lt5H9cDCnhWx2zdUGP367EFqCOjvFAs24QyV5tsk9D1Gqse/KJwfdcojp6lBrIzxqlTtFCvz/i5G1bHKUmdIVJSxGsuGracU0jdinGaPj5FGagv11VFjg8kaAbV1Q68iQE9uVgwrKlDLYz8uYkJNVXDvUtNtmX1mx5rbMEgDB2gBhtrOlQ4GNGyrXqh19ytxnEgPHgIP7STPTjVFegaydU5aZR9atwNmy8L5lo929+Vn3hc+5/5rLbe8GZt/t5/0+673675l78ob97WgN+MJ3SeH0u5vld+rvtsYMRpf5NbqQeyjWjlW8nswnmtv+xlOv8zP6srPBg8/8u/Iv34j+vwxnUdrc0050lYg7go8xYmSxKmflelCj6ATQ/6+MgRp7DCbUt1wLI1OWua8pAq50A+h+bUTkZ8ZmrcMyWwcc9z+I1vavcjH9f2W96uXR6IHv/Vl6TtnUwFEZEbLfWGJj13U4ef/5w23/tu3X7XO7T/x5/S8Oh3NNvZ0ow9WaOO/GVlQ27Uzvaylql+yaJlyJrcRh3PxEUrGzh8wGcgBxEqEwsdoPxV3nwmzc+e0fDwS3Thn/1TXfvN39C5X/tNrf3jfyzfd5+0viYOi2wSFQ3yANlg5FeTIDMqa6ReQam9Toz9PbWnHtfhF/5Uu+97b/0jKRvveJv2P/MpzZ98VD7iQTLHKsdsTvwxxEc7KXM+wMhbex8OpbPKsE4pjhIop+svNJK3TPhSuFgBaqo2agg1NtjUvRDcSD/74gAAEABJREFUfXJyyhNKcQTQJ8DYOgmpk1YL4zipGkGRyZe1lQ+yY4OHTYSnYrexYhtM5YiaGjhdAqtc+AgAVWk5Y8I5RAouWlxgdLL3LhGQfUVVWngjjzBEVloz2gxy7Z9tKcT5oGro4QlATL4+b8C+XRIG0YizI4cIQDZPHPK/o4hLrQW3ZY/fUltKK3hEFmdbdBmniZihSqEK+KRNHMfqVTH2UhhcORCqd6tkBw8l20iksq3ejI+KtGjGsdW1wEZe4HcIo4llKJRiwlvccs4ECC3AWELlwJw9QZkZ6FKgohpEIWNu4soBaOpAkxhuW3Q5ygtQHas785TvMqqRJH9Zk7k7lUMNNn6Qs74xT9/r1WIsGxJUvEJZRzwtLbBVWRKqsCkNuUS4QtlHqM+SEaKG1FlrIsa2bCPRJx4RWvSqmTpGt8LxpfdYhOQUdtuyLdEX+8C0HXDBkzlcNUiyqtUeITX0kDHYFky2lVfyWkKGFhgyyIQrDaWmDo6fwiEh5/MmPPuwzne3+65f0EseuKqL52Zc3o/ZNa4sfK4IymeUbSXmsWc29K1Hn9bGNtd9vHJpsC22VZb4vr2uh190rej8+dPCVMdQilW0cKqKAcx2RgleJBpy0OgNucmA9LAm2b6LRLOt+GOkWwxqsuxQqSUjSTIdauwm9qghGwzBhtMFtxHwG5m2WfszN7e0tXNAsDRgoONqSZa9SuWiNGDq4TzK+RQlhGyMtmV4DcglwulSDTAt26k8FLx2Xvddv6gzp9dULQnwpVSOR5TMjdZFCU5XmjUorQHmB8N8LrcAkMFCFCvSFUKZcKHHYkkhIsK6k6pFR8hDwc2dPd3e2NZe/lIQTBVDTYRN8uiupOCjD+6ivqddtu/gsvJsqz8U1Ng88hVWRTNZ8QnHj3xapckUPvq2LD46FJks0mooiiHREhL7ggCmmL7LdyTTpJvoEOxkT6qTyEnt+ezBpmSRF7PUG3DOL9b5b7rn3LyJwm3L7PgwWGm2VTLctmxL8sqLnFa1YjVIybfDgb7FQ669vfxJKC7E4l2rZC9qfoauY85FpzYIJzpIOkicmbEcM5QuQnljR8cNL0bFC0r0hKhaLsQpzVgDZK5j8qzNBl25dE5XL/NQ8NQaVmLpZv2TL2DNAkxoxuQOj0dqoBYs1clZfFxrydMwSMBKS2R4Eht8iwenjz35nJ67vcNJ3GTml+OBHBZHuA3YEKCqIlffqDWvCQFFzvpsY+kdd/YLGSEobKmbArqJEWuDkOJDQmYuCQ5It2M3pgHycvG40eNBbmtOHj4ulKVc46FrHgpev3xObDlx0ow87bjJtnJhuLW5p0e+e7MejDZiM6E1SPXNQPiQjU+U+65f0ssfuqErF86Qy8zV14xJJ1pDM5REDYUeNZT9QY2x4u3kkWKzM3ZZJaOXM1yhUpJVdvTua7kERlXLnAhU18fSExsCGntqKTEwZJtMkCVECIFt0NSSB79JLV46figRkzNcVNnnx0CyYGWLAJQOHPb900rsCwbhk2pCz+OzgE7aCVpYEFBXa4scwlI9craiFNbZ+fcY45ygVZc79cm2ik9y4kOTzwpfdVmBuxhjqGuMWXUIsfpSZsm1kiCTnClD5boYYo0Sz3BpksJDOfZatMlfCz+lFdy9o060QCah/CbrKu8ONpwHI228ltQiKgZ81b2wDuS8tE09IcGpuOzuikY9iwfn3a8QViwq/4x53xeGT/SiMUbkz/Wn7AxxgfXEUSS5XhqbsSEyUd4npeQhwuiLBW9xI0X1mUNjQ27MNWrlk5BQx/Af7cba385Lq831B0fSMIr8qgaMN2IMEB2FqhahZIsTaOpt3RstPo0BEZYfDlmSYh4YLNo4hMWO2/Kw4cOFsfTYI0epWByXGErtD+ujuLrmB4I875h56Nd2d3TIg67tj31Ct171em28+pXa/+D71f7HVzRsbWggNvnFfUhqGSonFcOzLqots3J+DYMUymcDdZrzbrh2Q6d/8h/p0q/9li7/u9/Wqf/5Z3T8sh/U/vlLOsB+RMgxX2jy12fHxBRx4syZlyqTHlSyLcmqcwZ7qRKIai9xV8u65hwvSABzagzl+Nv9kdvRxoZ2/vyL2njne7Xzznfr6EufV9vZkJI+QybIGm7d1P5nP62Nd7xTWx/4kPIPhKxtbmrgvmzerCP244iHj8d8Ts7nVDpSbQZ7zPTKvQ3LG2uWkh6T0vKwLyeTAalYYkF08bxUs3wQzyzN2I31QcONF+nsT/5jXf3VX9Plf/+fdPrnf1nDD/2wfPY8cVLWqqzPlql9QE4+yZIGRuODSL2mbrMvxXOj//STOvqLz2v3g+/R5htfp423vkU7H/mE2jcf4eHnpmYspNn1/maJWtRPukbavoYRRcedctA5ReLMoWL+Pj0hCK30yNP5Qxh4EGMb7SSiyw6GrYW6XEeyGwHv7GbFcSZlfCQ5hRRkVSucYxYFvKOMo4wUywqRITHUEnBgyLpg1eMf85gxE2fGsqlisODQ18skWFDLL7FsGAg9SgwhVCmAaxStYMKTJ/fIMVQdZah0GqdThCYrLWNilnpTN8WCSFBSgKpaBChW4+gCMyDxANoz7seJUU4AIFxifEGKi+JfHi6x1wNg6ERfApRQliChpoxmbIVnTFqXNg4573Kiij0vCo4n3VNkZPf9Sh3Z/+JxXRBOCxmBiVoIceqkKPEOz8IymPlCtbfl5MBFwUqoIcbYQgUwRA6OSJ6MEzVM7Q6MpY5mjKN0glH7Cf0OpWFPZM6n8DvMK+rS6qohY6pp+ISkXH50R7M7UB7IeQ8J0EbBtNj/cgCQecFHO0cL5Y5u0NEfUXZ/n47QYktiaxkSPhmx4g0SQ9Mkr9YRCw4ircyrexkIarDqyMUzINNHKYwCYSOmFFFxLZdNNa7FWMnM2ATHkRPDXarYyKNFuCjN+YxCsKmanMc554m7eumCfuCha7rv2jkNPiY/VFdukwunJPCgja1DPcJDwWee3a7vtLNhYEZB5GOWNfLfc+UiDxhv6PLFs6rrLe+p7I2xadHISw0LlQw1RQDqiRyKSgGdMRLF2HvsIaYFiKWTx1yxLaewFMUDDFk9a3wQxxTg8QGgBMZ0MIXwZ7+EvM0zkKdubmhrN38pqN5wSSjb0fUajTdkYtErJzIinWvMBCQQRHgrc4xFZc8iJsSukf0kF3Ez1nHl4nndyL+ZwHWVj+UYxABZcbQt211nTE++cEVYpbhhyJywngahVT2NPC2ayl6+0YFkXuGLkPKJ3+7+gW5v72p396DOlTpDWlOVRIihKMVb4hkw2oVgMhSnJcWU3MecuMf5b9hZOFGSRWOIQy0Olc50jCu9nFf0iBWjSkEGTe35XLtt8nphj15Cy2FICAHxPVFNgCwae3AoC+sEzsa3lJTiRrIt22JQWnzZ7ThH7dRguHSfKE3Z+DxFPcp/OsyFYxgs+/kosdYw2iRXVzXk4gxNGmC2ubefa3P7QLc2d3WQA0KMY+s7gIQzY+qsixbzUzBeEuF48UZgVBqAxWvkQlYanyxAYkskhPxyAlMa1xY5AsO8Llhkn4zdogaef1jkOm+Wq5fPa50b4x5CUBdkdzks+YU6Vi4bZSL8g9uWkdNty3bEkeLRwFILtEDNBXSv/lIwFw8pMSEk1lh71CITw/kQMyqKZVsIELxACUlTs60hQGyQPSlERZx0ZHPxUHQo04hW5xJc2AVuI4xkG2iAwh0vqVgGI1rMotOnZ7r/xmU9eP81XTh3SjN2PhaMfGg1zSjw8OBYTzyzqW/zUDD/epWGNczGU2IaJc98fqSzp6wXP3iVX5cuIw+FM8i8Opdsq1oxFl1KH+wCUZpKygBN6xV7YFu28TF755INPgyDbEsKqbfoITTbMn6OH7rQW3gRtnCwSEZ2fBFshskRUaqBtTcoK5+MQplnULkEpnA6pwhKCd2k5NTUer5okWwvzHZkxySFQZk1NL1vlAYeRgE11+K8YFpXYLeOBasgciskS1ArWctGrBq2kVp8WEPPnQoa0zVN7zsJXy1b9+s6YYu6Sg5cAnnCo0PJYLsyNfTkWNCdOn4NMrjNONGUryDLdjyYPxxxpduW0WuOSOio1Rt6KHabcSS7yza8PPuQaZOHTSnAxk5vUAHkW/IFCNoW8Cihj1LcemLqBysZ89hz+YlLKFB4iKRS5hcxos1m0hrvWd7LPUXeu5YxhWDiclusBsDV8MJqiCECxw1mo8Or11TovG+iR0VTXPpsqmrmGQF7hnjhjWPfO+T06PGThStIkxn7EAFiIXkQIxwGVDYoY1H5NimfMzAJIHvVOBg2igQUDqVDYr7yHS2ixdXG2LpFkUeywTUAuRP+6Y2bG+dXefJFN0NR+TNLUk35ZNnGQ8XJprRAJrfUbUpLDGQHSxKNVmQWVzCI2f94MJM6heFDRwLCyj40WeYBUa9XSvx8a0sHX/5r7bznA9r4b6/S7uvfpPnHP6nh0Uc1Ozjgs0Gq/xyX+wHzMLEetrFOSxXfuZEhjY2a8+NSO3dBs5f/oM7+/C/qwu/+R53jAaF+6p/q4P6HdHjqrI54IjjnQR6lCaa6kmZdJZDLED11dgKInflZFP6cURzwlvkgTMBNAjMUPif5nCdubW3Q8f6e9r/1dW1/6EM8GHxn/b8HtbUtipd4n3jjlo4++xntvufdOvjUJzV77FGdOjzkAVmlpN451Irm1DCnzpyPbd4UUmoAFw2EUaTOO4GawE2BFo25NMDpM4A17nMG6mOj1VLr5Xt06u/8HV3+hZ/X1d/533T+N35La//0X0oPPCydOiVxvoUIJQOdzbHNXJIl2e4kaaCmgfqKWMvw7LNqX/oLHX74g9p+45t0+3Vv0vbvf0jHf/0VzW7f1DrH2MOMyKY8RKz1kYPymbcVzdl5BDq6ca2OHI4vvdxxoLMT7NNoLT1uilO82JPSaxi9yDlKtQ7Jsq2pRbINFi/IEm8BVSMvSIlMVh0za+lQzpWa1paBcnRKYABiBEwvpWfKGN+lMQ4TYaVPWl+Xumvw5FFaMrAXHDu2I4ByGgRNPQWg0EusAYekaD1bQRrz5cFzxJASxLrFNajmR7cZiKjY2uOm8pOKDYzdo4+1UTmupVp2J9FaTtL1dZkf6TFU3cCLzqoIN3pI6iOQaEzbeA8i0d1twdAKzjzIDoHXXoSjpy9FJJxwD4xbdJMvRzAyVbhMYHBkOwN1sH4kxVDHn2hQdOKQW/YNh2iAuKEQaxtZuHYLEt6owSFhbZBGOfoYwWEoiyZdtOU+oNzVfRfCTAusIcWjpkKu3oIuvbrdskfCaYBkhvhCWX8IpHcwij0pgyVklbpDH2tWfBoHsORyZP8xR4T1Th2xh2xXGanWWO2MGjEtWoc5pi1R0qQjSeoxSouIT58VAL37IqejTyzrpdSo6hwjsZwWhTnyGNwAk9O2bEu1gSrZNlzVzGjxAkOMJI8XIVA5IDRxxMU2B3N5MKSp8UEAABAASURBVLosaCUo6WzLwANcJUkqOSyWUCtozodQ/jdbL3/wOg/zrujMaXz4XpaF4oGSvQybaf+o6dEnb+nRJ29rb38us7hk8lCjbOvihXPkua57rl/U2jo4+yGYMmC3B3l6lb7QpODBJNngI4nWIDGP7UjKGNKYP/YBGx0blgiRwlG1kFGCRc/3usiQHRyv4qwZO5pscHnx2ts/0NM3t3Rra0/8ric7No2toUtBLMnTWlEsXvEdLDVVQw0qGywdbiOUtQ/R7IzRUxfB6BfOndb1K+d09swa8XNSNplX0ttICB7nlxMbsmwre5ZzVLQBfVA/Jqjc8sy5is8515JP+GvZCJ3ihDwZbMs2quEw+uHRkTZ29rWzd1APBXmLLGwyDvgXQ1zthTHYFh0KD+HVAc25Bz0m/zHnLmjv7qzGTDYROxPTeJrI08tCGmn0zfuchbM9GMFKV28trObP4SstCAoyvgjENajDZNDgmgLAks2g3nCjrC5P42QNj2v4ZFvlEz7x2BrDdGCcKxSA3T3m3LwdHh7osB4KlkHmxB/sqml6CIKqYAxkoxvCnVFCth2mtKzX2I7m4o2wq1ubeSg4lwezD3NcUg0OSFlobWSCSl/iyREoRCSxSDGXL0J4GHAOTBFyYNiinswRvfM+t7GyTHIe6/T6TNcvX9A1nqSvAVb8UBHY4cwh/IuFZw/hMm+4gJAlVBeh9qlEI1lmROq2hd44GVpgZY8b31CyT0/d3Fb+xSLcmBt7OiQrfVwiSrBxltq/ssaH2bAxigT0KGgwqlW+JJR/6ZbLCzvcpSFgy0SdZZTsWE0+0chUMDw1VLGYguGn7A9kW/EQ+KXzZ/QQDwTvv3qx/t8RbnPyiDcrHL+G5/beob7DA8HHnrkt3r+calx6OB6OJz5hIu7y+dN6yYPXdA8Pctf5YlPT45RVtDghh4Wy1tiDJ4W9NNorMvOLQu2Oxb+gIVKIbKMNadEdp9Gs0W6sBa3owUiPpffYm7I7DaCs8NXOap4HBu1pyF3mDMipPdHJ1rnJjhSg7JFRshmIU7epIRgm2z1NZKh8Jo5ijilMbeQ2/gFGFrEoeqiUJFihlhUsplFSrSIJC1XoOFR0DQEihN9NtmW7DGEllVCSEhliARRQUvl+z4F6Kzp57nSsFFSPD72sd7pVLJachzA6/qlkNJjAUBsDA4dwjFfRpAdbpTvxlBOSuiUzadGChQJ0r0hsRGd3jBU7ukdORChu4aEUN7oElnmvDnyJG2YzyVjolb+ctdI6kJHlF177U4CUsOitJDKMTmG2C21K63LqWJBVdtFSN6x6A01OzElYWMUg8Q4YxbKCNOHOaQKn2x1HlN1lwRrERVx1TSVD6hNYXOJbSSRNemE4lY5CF+5VDzCO6YX0uTU1VoIDvYCcLxFK7wP+QSD0rAdJYqJkg1GdaOaBjWjMjB9jzV3BUaDJvzA8o0fmKj3mkJI/RDAyOnHxERsy+UdnCnG3iEj93GfU/gMO3AcM7VDHzzyjvc9/Ubff/i49+6pXa/Ntb9TB5z6l+VOPS4f7Etf6xIiYJalaxyXzOe1MmiGcm74G6ItXtf6TP6Vz//bXdenf/a4u/MIvae1H/p7apWsV5IO51rhBmVF7LvEwTZRFkUK2ZSmHWNVwMBQ5JXXesLsoa/W4B7GHbGs42tfxdx/R1sc/qu33vVtHf/4n0sbNouM//1PtfOiD2v/MZzU8/SQPyOY1Z25e5/y6nXU29m7Ot4k5+pz1Cb1wJiiOXseDuWyrN1eeOlfwy+Lq/bm+JvH+PKLOg9maDq5e0/DDP6pzP/sL9ZeBF//9f9CZn/3X8g/+LenCebXZkGUVJUeOg5kgFLmlHvQ2UjAOiYbjY4kHfu1rX9Xhpz6u7Xe+Xbfe9Bbdfv8HtfvFv1B7+lmZB8BsHLn7F4qUmTlMbeHJ1THOHwSWWXDHM2OfNFItG4EOKOU9Gefoi1qVXUIDLH9xikE1kl8539CzpxVfMkM6dsIEi1aZqCpTCCV9acsUOMbeHRp2tJaZGCSW3UasKc1o5cvabeOIf1iMGBBHqRjeHUmthWQ+CAOx6ozUgZSGPC+lx5VTeWVPcADGhTVkRIfRFZccT42tsMjkmodDVEq6GtUIqIw40rGSmLHqRGzYefszVggWQMYArXiNEuedTq3XQ0HbsRAQ1uUaHd/QaMIcaKqEbQNJd9JHKOoRJdZgxlDwUM/WJVWkZUOy0vIQx8itCG9sDYotFJsjUADbVFL0SSaMIHqLKUNIdU5obHYiumK7QqIhKhS5U2JZ8ZQ8RneLtBCUVscAITyE+P+599kIq/mYF5GV1LjkYmbmpotmW7aREg17gR7rRHGJHC4RmwNbOdTb0phd7hgjnosxawyJ+JTbZfUWgMiu1BnbxYyVu4bRI1mhKaZM82SNtxCg2PX8rWFbtVQ8QHhyhqOmd9GyHZUtBaF3ReCqtmqWVuqPb2isXNUs84G2hNHlsmRo1Jd8ZQ8QE0BYsFa+jGCMfPw0rfND0ovuuaKXPXRDl8+fEidvzRh7SOU76Gg+6Mlnt/UNvtfd2t6v2GFYXlHy+XT69JqS6+H7r+ossqoN4nLM+unUl3yBU6u0sl6NLcWOYphtvEwwvbVAETphCWAnz3gO45pTLHh3B4iCb4OsQWYPRS1WNOproiWHQHSixZTMtnV01HRzY0fPbuzqgHuOAYw++hseCuu5RDYz3zAYSRLJbGQITQFbQHCNze52qoxFda57NJZf07nT67px5bwuXzit+nzrCy3fPjOOwYhLPFolyFyBo4cIqDmEnzIEDAWNo1ZacPZMC78AWVLnSdFig47Ym62tXW1us0+HRxKYxuZRbuiNtQoaOB6FI9slAcORJUuQoUFS7pvqGdfxXKkfCM6YhEuGRA8WQlTlinCSYg6touXqIEtL7V32JfBI5VIyUgUt/VOrPL46bFxDaHSUE70CVpB4Tuqqe+E12WQtZFFaaRXg2qwDfs09PDhir5psd8oJOcnFZ8pJilGyNANTSJKlIo2tzgts+QvEW7wZbm3t6DB3dNg5JNwEIqTjMwWuiFiSMcyy3Q8eqkpsy3gwu0DFFso9ajwaq029Dog8JWkaJSPQ59jP8Ev4lUsXdPH8WdY4lIPBMVefu6CSE29bNiRL8JBtmHVni7+ay1ayjGrVDZqlgbhcJI+4iX729k79IyMHh8eyLZ9IZvV4CZNSEZUid6+MIQy9M6eUmLaIUwLUWyPJikX20thINC+3ccYARZKdnKLhxJge3xBGVHB8pM4bPA9ar/EA78UvuqFr/FIx41fSpqygKRcnD9YhX3qe4+Hxtx57lgvonprXsA2yeMBA4fagHHie3+r+a5f0kgeu6/LF09w7zjhvtWxW6f0cBEYHQUi3ppeqxmBCBEWnI4tGXRlJUh8UGIweUg2CuUhjW2jus9kWXbJWGnkLlGzLorFxLe+Nhky3LXvaY3KBUwYWegR02yjP30+aXLlETMj2iSAbHZvljpesSet8NIl28nzphowhzN0/wgqNJWf6ohXT3ygm9k6nxiyhJMsH1532rk8VdW0xPl/ChfH7Ee7Im3wcP1GTaA1Kt7tfHzmGdVGarOXBMFkR6XWe4ULn/GWnkxu8Oq70O2fBFBQ29sR2kfhsUCkmzmLQyda9sQDHH/Z8vQqLoXuymigL1pVx5D06cC01Dx0yvZk0NF46uhPv9RLMSAnGB4k1Z5T61rGpRtaygUhgdczhpeDcAJuUS4Pm6Ij0poWIYK4fiwnU27TiAXsheQ8iJPVEqOSxHAGyu2TDG0COUWTEkz1GENwY6eh0VaYJrBXpZOMaF6DyIuC6DEMBOtmtTB9SNhyj7RJtOHp3kJzXUGPZlUYJyX/nnsYrZhHTiRHHBW5VO7Gn2AsMD6E0zvuQmAeVeRNo2Zb4UjHnB53jowPtP/mYNj/9ad1845t18/d+r/7hiYMvf0HHt55V43OxxT/HB9kjiW8MbUrMeUdS5XN0yESZNzd/w5ry/8Y78y9/Whd+89/r0m//rs7/m5/V2stfrtnZs1on12l+EF0j1zCzTLAt1dV3XAMqekYAWIPyBShMOU5FYm1NPVZwrOlNnHkNHWx+pPnjj2s7/7DGhz+o+Zc/r/bXf67tj/2htv/4M2pPPaGBX7NFLbmBhXGPQCXZu8zBWht7wEencrwi55A3hmleypfkevGVJWUiSyxN+Qw2WtIdrp/iYeA90o/8HZ3/+f9Vl//Df9al//xfdO4Xf1VrP/YT0o175LU1MjdmpYaBbGzOsVlmJlNaq2PDT/oS+21qtHGgt50tHX/nWzr+zB9r513vrOP67Hver9uf+7wOnnyyPwwkBctRPfwkls66SMUGZ31MXnpx6o6dR4dRiRSIFs3OpG2hLwTgBDS8HUoSyPbCRSVHb2AQ9gWG2mVMScQ6I5V3ig8BmKNsBxXugyLlvkbEtOxgbAGRs6hSS49/vNRbsBDzxidgymFLyBRNlVurLf5lTVAMLh/bKE02nK6cOOGg6ZZhLeVI+GQe0VqoFM4UXJy1ycJF1RDiU4Cluo+VBayeDC8UMoNx7qBWd8wNTEVocEC6QkojqsUi1Xv59CmZc1XkyzyYaqWSpSItW4zAYUsQKQA4Uk88Ziidod2ZB2zqDWEilR+JApSs3qittisacthE5YpCFGPvk2/fmZMe0ULdU7JXI9VbsFDXGM0xGJempb9t0bGvZsRvKiCWFRl17K7DWO/BEQlLrlBksnR2YuR8OaFHGcSBjNCpSqmh699jrLfWWN/zRRRWQ0/CmYPQas2DpWEqduRhxiOLC48e1cp6W8QljUYsYEtbpBAh4Cd7hbhjxmHwIFbfgYxZixEgY0dSsQRCttEhqcOiMVl2te5rRjtQltDP4ii4iYiKzADNIa20uIUCJ00PlkoWDUPZw7nf6zIKDjZ8CsAQzc7ONF25fE4ve/Ae3XvjkmZr5uo2V+wZslwhmH24vX3EQ8Fn9dTNLR3xPc+zQbYhziT42sy658oFveTBG7p6+byGwawxdksyL9Es4Usfq+l6MAySLBuSVjhnhUWrQYKxBKXZKPTIikG9dTuGCLCchy0X4PjHJRxqY0w+pxU7uiFm5P2IhI/QbZe+uXOgZ29t11/BsWosUg1WbxNvbdTNHuBJbtuyIVlzjs+8JsXNsTNjfLAZAmU0DEou/EUsgNbX13Xj6iXlweAax6CRx+rz5aMtRCrmJaeILxv2OfOUHkxCLa3MQPZA+hIk5muZV5INJtrIkARY+StWvdkGtuZs9tbOnja2tpVnUrLoDFKPgU/dBodsy55IyDOo6wj0Lif34TH3YLXIJmtqTUw7KhapRnlk41pKazW+4GAs2QkpknrLZjHBCiINgwx1h4zOwCKlIVJjd0KRC0VPj1712BJkWw3SSptqxGOJ4jPhCzBAUYY+y2QLkv+fYD1FVZPzckqzhuKS4QNvVNsaBKFzlEjUxIDICqrYkSP9DDvvAAAQAElEQVRzbtQ/Lf3cxrY2ePI75wacUJFCJqo6fuHBwpPN5J7sxfEpO0Z6zZU55+DZ78SpHDNATOwC2C+MpEMzUqKSISK2xEPRLpw/xQXujM6eXZdtTnrWwV7EFnLJiXXZg3VqGjKf0SpXK7sNQE+YlRdzl10q0yiLljeQKXJ3/0hP39zQrc0dLpw8FIytaM5IPMmMZFNN4sOhYMMwSMgM3avsWjQiJBwDCz9zLDU1dJmb/gZgPEOIUWH0CQMZbUwCjs7Yu5XX6q6RkmNF3Ux65tRML7p+SQ+/6JousddkVDXeLHWOWfyCcqwnntnQo0/d1u7ukZwE43we1zfnIpZfkl784FU9dN8VnT+zJhGbX26zj6KhMkq5KW9V6FgndVANCHqc0JEkoUSArIGaW5C4Kq200bfmIUPwBVGjPa0onHwYU09i3aK754wfuWB49B7ZnuwdS2yXVsYWGT98I4UKGgUsso0WgqUvHISNJY365DHNk33K2nJBV4yQnYG4HqNqQOExhYdiDlUsQHfpY+Fgq30V615Yk3BBeGDoKvvJ/jUIr+ogcHw4DjaOaFO3o1s59gtsIVgY+iY0VjwSB7xjGhv4KC3w7BMRqjKYIzxY+aEXz5DYELK9Mh96zR0e6uULD9kuqvxqbCOEj23GqbNq1H6MwJApDu+M6EiJjxbeAilOEPWkVhheGMhrJx821PRIociJDZVMEF2t/MkejiH50JBO9tzszU6dlrn5SI6KLZfSRokKyaNA46QRFQyw5zbvxNEoWtmkQpCTF9ZLIDgxZEWvUcLT4CaLkCd/IzOFBLfEqJMtjiCTbahJAPAMFknByo8JNKLBkMNSi5AphlMrPtQEGz1VjXg7CLYAkVGXseI80LIlPjEUjyjFXzRixBoxodARktE2Cn3kwBJQ9iR1iZY88c2c5RYAXHEs2ZGYUTRLcapEoqHHByxQREA6GQHofe0RkgGHPMTKXIFQlS8u88Svz5R9Xtvb0fzr39D+hz+qjVe/Rhu/99+1+4F3a/6Vv1TbeI7cfCbmM0Gcu5CQqUJTXhc22urGj8/N3HMwWbt0SbO//SM683O/qAu/87/rwm/9jk7/9L/S7AdeLp2/Qi08AOPLytCsGTQQExIpVK0lO8ekoYX6LhotfZ5FIXS923NfoErSKi7iGj++tu88qp1Pfkp7H/p9HX70I9r7k8/q+Lvflng46nasRu2Nzzl2suLysK2RW9QlhJoLXhDzRmzsRdNQRaWGHOfs6WwYQMHn0vHhXAee6eDSdR3/8N/R6Z/7eV383f+gS7/7n3gY+Cs6/RP/ULP77pVPr6v/PwjJNCN2gDO3YWiZVi3zZuLSMlhmLvOAtT3xuI4+/6faef97deuNb9Stt79DW3/0aR19+zvSTv+HVkhXN+K5US86FnpWrMqdjKOGyETMh4CRHhkISWKvxKZUPRyhXPezX8Y5biSTo+ADVKNleM8ujPEHwIyFwmwjkzUJutjNMi/VMREtbkXIKSfEFiRQikFWb5lvkuCByT1WgD8YPfGlYEMtcVF/NxacIekTb+YIlTkgxtoLR5CGYGXs6bKQ2LH2ji3V9SlREAwr78QmIOS4u2ZLTYGCFHdJBY8ScpONoYGQMwwwCozKA2Cv4wVqmbH3SFUjPywN66c1zDgfsXNoukNNKhEu81KaM0yU5KyAeSek+IpP1lzYNFQyHOhJSYWTheONSMqkC57P4NQHpISxoFUHeXylzL6X1FIeTeVvFHqLEhLVtO6DGAspmYkJM48AbcseSTRsjItud5u8gF5QsP9mJyrqqWqe+Id6yh6OXgK8YBYw8UBQXx9g5YBPPa5gWVsReCDYid7TkwiBPh4H9oWNTW6726YgtC6Smw1kQxvnf4dQEHosQqlxc61yZfYxZ46bm/GbiKgEwHqfd1Zj4kOlqFKqtykkaVUGdjaubuqYmENiFlbVbUZLpbUGSXYQ3BqEV8YidFkldjjxITB6zLDe44c0YaRES58MzEixZWcICrLIHT3ehSHkuM35AevMqTU9dP8VveRFV3Sa73ji+5wq+fhJgWwN2j9s9Z8PP/rULe3xOSRZw0DWzJW9QL586axezgPG+69f0WwgHlv/XMPP+V6WclxLJVwidxO2EDKA0oKxFAVuonEcwzvhj29kLH2LR70RgCtwfJgreEOlZ9asuYGhEocPlTRiSkfO53J8Ao1uMUGubdnaOeSh6La2eDiYbcIQ16LIKqmpWtKTkypAwVgQXShKq/wBMEWPX+YOJazzhXFy0To/wl67fF738V38bL47k6NNSZXGES5MhZqxicaEhrFweiHF8Q7KlE0cIrxTSSC8GzK5bIOj4CVkAuOAsTootnTo+Ghe/yjLxsaO9g6OcADs3suRHHT0bqt5LVIbGmRJA+DAORUqX4Y59wrHh0c6POIeC5/ek8OyjWpqYUpNPPJEWWl8cbur99getSrjz/p7BvCoxMKYJ/lQat5waOzDyE+wyrNAkqIrC2lK1OE+EsS0JS/8Srt76PYUhURQLm/5/wke5oaVs9UWm+oiGz5wY5kNRma/wAXrW9AsGnkYc7Ajxa02Atv+/qHyj4xsj382bA5W2eIfwqcYuMXL0eIxV88DQC80nJvljgcxPsa5ybzY6VHG1tTvxyMix4y47GANkOUqv1JcvXK+/vPh01zkSMJSWvnWXEZEtU0EMh2RcezYau5SXWNyjAIsDnO4iI+samzpwi35tnf39eSzG7rNQ8HUpSFuxJHStujqg7Tg6ik4/Eh0Q9XH44OcC2v3Z+7JjqjIHNs5BzGqAJInZFumwLk9fi/ifHGfS2ngghLXKBQRIxo95qKAIZQLF07pxQ9c14P3XtWpfNEoP5MCwm5y7Owf67uP39ITT2+I72eLDwbJUmoRjV+7r1w4zYfHdd1/7bxOrbNJOScwTb3X3zWHpQaEsNiSLhfNKiF2Dh6rKymD41AUDSpHd2Ehs1wQrfjFo9TRx1HmpUSSGKkW5jEYW4pSoeIwKC21GN/InVY0d2Q5ApCmdMTiia28mYZs2B2sqHssRuPDh/JkwhUTIGPvkUOtXCKV0I3fY2xlK/+SGE4o6GN/AXi0SllKSItmueQ+lshgT3qfm5WB3t3tye8OW50cGnOL8DHPiCvqJC+9cHyevvB7HhuQSRZCPNHvrGzSOYqjn5nZyGN0jh1aSoNhE+QiBmWp1rJFDi38I0w0usUeMTwUeUlxRsNQElwhoOpMOJw6JQ0z1Hg0zI29RK2OPEeAGdbPfAS8utzX1bfPoCpiu8QlQGlmsPErpzFZMDyBmYvk0T1UDJ4qXNMMyYBDOuLiWoAsaKGj2ADxCyFHC9UM6Fw+8YpRitwlRkPpHJ95ig+BcWuLP9HEZh6hKbJ6Q6T+yDgLimtUCJFRQfl8koQzncyxGNWqhpqtiRYqrATOIq6VQsZFiY3NBmBvLCt7nP8fnGhD4QjgmuSJn0gwlpxKuN7FlChUDOw+hyg3ZKmpF54doRYcks444yUP1ho07O7o+Otf094Hf1/beTj4Gh4O/sF7wP5K2t8SHwzy2kwmrmVM4jz8m483key5ORgT4cYXyibx8FHXr2ntx35SZ1/x6zr3H/+Lzvz2f9Daz/ys9Ld+WMeXrnHzzo9MB8cauDmdUXceEJoHVkXo2b7xA5GZU0Gn1M8MLC9jsDgjRzQDNYnPrgE6xYMzP/KI9j7yUe1++CPS17+udR6IzpI8a+HmNTUXkYKJ0qlNNTVbXJ+PzKBGbouziri4Dqw7N8Q2qGf4D8p3sP22psML19V+6G9r/ad/Wud//Td18bd/V+d+4Ze19vd+QsP1G/JsEAtQSpUtJxfvY1Axg0xd9QCNvc65m/k0W5P5AUB8QZw/+4yO/+ovtf/RD2vj7W/TxtveqZ0/+iMeBn5bM47pjMSzwcwxV86H/heCqM2aBxaNdQg/oasmYEA2NDAMGBA1x0g5EpjGViK5ukocQmHw9HxpU4KJ1eTX3TAj0DUG1DoXvrXT+NCx2zHEGV3IqZeKWEkACXvtDy62NeCiyLJsdI0NbJRGtgQSn1kla7XZox7XkhGA7IHpEaKmHvZxTk3J00YuDTIvQZiV8wgxpUn4jELJZkwsTHkIFt+mJA8C4ZAcMLImr9S3FB+F8ElyWMp0MAQ7EcmU1eFHx+VErzy4eW1N9VnC+9ZsIhB+PSAZUNSnwBIYNgJaNgw1Z0cillsPBGxIDZ4+ceQVkZWNwFgzWvIQiKSJZYVFotXe1UJQCl0mzPxLLfaJTK7QpE/8pHflnkzfg8cvVLUmBQes5CnGks2gO1ucR7zsTXX8GO/0vEtvdyDMuUDutC0MXYh5nLUD32N8Ib8qN8aJyMGpIzsASjpizbXALAdfodgntWwZQoAjq5hJFtrinFRvfe+NJbozdEJc5J+E7FNOr+5RY04fDyXWUOXGH8G2bINb9TJiejj4EDQyGCqaICuyxrYqJ23BCJb7KU89yzV1jJGPCJyEBFubWfdev6CX8d3uysXTypfuLMUUXkRS23Wteermjr7x6E3d5llA44ICLGOvdSKcPXNKD913lYeM13X2zLrqcwAPu8eL5uhccUx+yVIIe3hDnkPpoTl+gmyLLslSKArxc7HMyPDAYnD8i4tRNGIafkgwxshgucYmNlRocCgmcqiiUYpLYTs8C3ny5qby/xXMZ5GNPZuF0UWiIYE7UjYG3jsIPcdjGPPjViZg1Y8rEYKEQzaDIPKUyHVo4DP98qXzyv/b//y5M4pZ1fCjl3jH4KWTSuzJVM0Z2ZniyGVDoZcvUPUVF8qhkqY590LinscAcWf3lHuC/HsKtzd366FgjlHFM9jxCsUTIicw01j2RJz51kIfFjggs+YZ1zH3iUyJEx27YlJvJdYx6XqNBZa0HCaf2EJlWQilLQfXFGO5HY6ymqOjiiM/HscqVkiPU8joBofTUe7uueCEFH8Ib5Y8+qGP0oIlz0QVM1qSI/95Tm1W/nObMbZ8a8MscyINgyVbI0uxElBy8f6uuVNDhHDjGL53cKgNDvAub4gKyLq00uJE3tSRfOEtJwpKo5aQ+dm65SjiazMpXfBhIE9rKhMcSIqt/KTIiS+eQeojvk3zknGt/5/gtcsXdPXyRR4ycSNd84u1OstjrcQlOXEgXKua8iqDGMEbMclVAdHnGLIx8YxexviC05MOE5KowxLjFhfLp25uaWNrT3NiB/bQ4Ba35CY2nFyZI9vYxV6JaI2NaC06lL0BUyYCIx3TkQQsF6TpJhxTuWCUullDxTAf+axBdlataov8aImF0ZkvI344V6ostxEfzr2dblw9r5c+fK/uuXZRA8VXRIzMaVtzfJ+7vatHeCiYP7Gea9CMX4pJKw8Dduohc6D7+BB6yQPXdI1fPNawVU3zJvOKf7HWSqxhFBtz2E4iMqncSlBvlafhnA4VGk5I94ugHifBW6eKaUpLDpczOn3CwkNZ9xABn54tTiHAKQ9qNEYWwgAAEABJREFU8oBUT8kRzGx3Up0LI67ikqYAWWlRM2/kYbBsS+nhojFfbQpi8FDDVnCwkZIjJY7qgv2/rL2Hm2XbVd07xjoVujpUhxv6JiERRBBZFiIKMPBMEAKECEJXQob3fe9/et8zQaCALlkyWBgDJmMDJtgEw0OA4pVu7FzxrPcbc+196lR3X6Hnz6vWXHPOMcOaa+1wdu2q6q5aMdBX2L8oxBm6e4574+Ix07o1CzjRbfRS8UW0zTJCqVrIUGFjpXgpbeaRNdkjm8FmDAm+5jivV7GFJl/bMnJci7K+UPAQtthtRnov4mwJx3aqxwdgnotLJod6EP55CMhkpGdBmU2oGBhFy6qjId7bM3H5xWONas7oU0glH3LmH4S9pjMZPIzxgwoG5ceRMhdq9MTEyZNr5LiEx06YYuO0VIRgXBpKy9pLRzH36+gij82QwFCAsoPBxdoMZuT4z/HctINgtvg4KVnkSYr4AtTeFs8g/EQ03Y4HQuHZ7q5AHT1zCHOOxyznGqtk4PHBLS5hg+Zg7DGYwfawMWdnrfVSohDHCqGkWBguGoAoRiUmfJjxtxQwc/cIomGc61tWArC1XvMR1yds5ENDoIP2iso4EyDzs0+4xcgtWDUdOtNJpQgfiF7zxwB1Pi/HTR1n3u6Qpfy6FxIfGAsSOv8Bx1//lW5/4D/q5jvfrZvvfhcvnP6jlh/+O/WD21IKC5EvL6XyjQbZZL4UvDWl1drw6cyj7O2ZbbVHH9PWV3y1zrzx+3Tu7f9W57//B3TmX3+9+ud9rg4uXlb+q5NDfqrc80zEZ7mTGJ58dWzzUysUTwSTyR3OKagilM68KUU1FMCp2LXY29MRLwYP/+7vtXjhRW30Y3COTOYhaeaz2GmeEImKVCmcxABxyxaSvsoJ3mRyMJaxa38p3d7c1sEjj0pf/uXa/o5v1/k3/5B23/KkLrz+O7X15f9K7eojyosX86JPx0cSSZOTLNJUc4PXVmLIs6LgNnNB4jgsn/mYjv/6v2nvNz+gGz//VP2Pwnu/9dtafvAf1O7sqS3IxjElIaEUl3hq8xCZUxBrBWcHUNIxwjJmD3EYmmHpMTB/Zz+6LJvd6uQwRmRGMPQIE8U0cgmbSNkZ0q18KXHkYLMV2aLhYlvZA9EQpTLAUDJDBwiU86zCM0jCzByq1jJOeMSQTVTHBcpeFJahCgDEn5E9C4gvDEiRzNhQYheytdYK7KDkrlyTrQ8+70G0PmHz/LH1inSNYmQaaTq3q5jUDWIIs2oKsFpjMAgVvCv2EV/eYJLKmOOlanhVilImW+S2WKhtbapx7jTC6YRmjHXEJ/eMjCTJFrsmX/wwxC+WzvkiqKPQ1YW95pQ0c0nmCyPXEyV3MUAAdbwTjBww+xWeY589DI+n7bDyimDy2cwF75ANAgm5w0OiJXUI8VQf8zDTZIwemp3skc/2DK14hQQuWwTJtvJVx1Ofunkyd3hyhRBP9WBFZF0ZAkxKas3LZTHvpyT8M18RvrblNQxRdpBIg6INGmPv4XWksmGnlmjHRlzDBMuaYPSBz2Y7xyo+4cMmWbYlheYEyJmPRIbblm2lWQ6DvJJyQuBaWAc1UmbpEx96KashzxbxEddgpe54x9Hh0FRKbIgKgUpGwq9knbRpZ1IKe4PVlu2VQ9LPisX6AXp9uM/o4ERW/OXzO3rF41f0yEMXtGDKnpc9jk8NCHBquXbrWB/80PN6+rmbOuKzuK4V/EmiXGgbBF+5cl4v4wXj7nleWIlGKGP1nlogtUbtTbaLOvsem42O59CbcIJSP6BiM8KgjqT4I3RICi4JTNxsuomXU1alwSChK82krTmjQOjC35BEbdhkfGpIcgjbHX7Y+MwLN/X89ds64rkiMyg+ouVYMhNhBHKECInJySeg2DDarAcZCDAZLBvKnAUyEAuCMHpkDxHfprM7W8p/qno+e4yB2SS47tNsDPT4kBYP4zqkjHVds4EpfyUnBs/YbVNnVxhQycUZsKzG5JfMI2HXnb0DXb+1pz34kuesrtFmXnGzgmmIhYoUMnstmm3RIatxzoiWf6LtmL2vcw591UnilTKEbGlnYVUbaxwxOLL/ncS2OT8gdAR1Z3l4l6+BoPgYHKqsI7zEDHUNKMYQfoDNHkpwjwFYSFa1iZW8NgQOZY41WOt6HaSVcd0CiJr4JRfnMQ+E+Z+BI2ORjQWyrfqCa0iyOemjQ8MmCVlpcLocmfGYG8mdvUPduL2v/Bt5TAkaqzX8Zl4B1I6HkUNhcDo4yjRGMrsf3LhXooAqpKQSh1Ri3KLa+KwRS1HUne1NXgie08Xds1osNnDFr0ExFmMAVVhRDStV5WdYSLJGKz4Ntgs3plBnDT1YFLCcp9duHehZbhrZM3XXSVW1G4cIkI1C59RTEtrGTzRDODAKrJjMlyBnkJBCaBptTUpMhc/YzCfP2Ct+6HWB1AHQOqo02+qgLAF1qe3thR59+DI3+wd17uwmFr4jwJJLYFEHoSm/Uv7x/K/DH3te+Y3BXMT5IGrkUrPCzIfiDrkef+SyHrt6Wef4yVKliVEuUSUn81DH2AebXKKsxEkYjJGe6GJZBfkiOzKBkWMfNAEBoTomgRID5YYicDpoauiy0dg3RrCpn1ImTHeB62rkEK62RZdcnaEpHxUCpMMwiBYGdcT0mbMs+lx5LFnZyjqAUyM2+gydjkzsoBP7LMHX4tBW/W74bj2O/X5gDGuU+51kvrTW7tbXTJP4qVJ78vmULBsdB4r8VLkUv1B89WlkJl+8QhWSoRRmoTs5DEhOI+POscz+YwSelEhYixW0UoDqGjVCCBbbFF2+2dNhmtE4QZlsGPBDoIa6J3CtLvIfGWwscOKzgpHTnVFJLTEaKl+lOcNpIhf9NDZrKXhVyoi1LTOvyFsm61SzA4QmOE5RwydorqfuTOU/DCcvKdhX1jzsyDFPevYoqk3SytmpBKRDSA3cPJRgZa/q6sRQxikR6tT5yNR0Q1eMhIoUmluisgWlo9ARyUwtFYcoAuZZtNaGaNwgk50YGN5YEFADqoBSRBszIIxeau6G4m7ceYgT7gRLxbvmmTtrjY+EQQJP6BIlP5Sa9yzrzXpiK843FEsy46YFqTaOD7Xx7LPqf/FX2v/VD+jWu9+jW0/9jPZ+/7d0/PSH5MM95SWiN7eYokm1YWJu5ue5Zj6usrR003Fb6BifZQPYOaP2+GPaes1rdf47v0sX3/wW7f7g9+vMt/4b+Yu+SAcPPqQ9Xkgc8qJsmVzLYzWel/IyJuHWUtKxTM3OyztSMoWELmSWjCwaq6v9hFOZyNfJU//Jxt4dddYY94pJbCIA4o2ojqwydi25mJboS3W+NBqORkvO46MjHSIfnDuro5c9oc2v+HJdeMN36NIPv027P/ykzvMyMH8mvPHIY2rb22QlOLXl/GRfCJWjF7E+6hRyjhfTSvjVpHduavnhf9T+n/6Rbn3g/brx3nfpxs+8W7f+w6/q+C//QhsvPKNN9qblf5LkVtBZV2pnwkyhzgYyM+dP15KvAYq5VY0t0krRekuU1aiVoy0l0DD6YLEPJXoITTZSg+A9BAhjjD+EqfLBBYFk2VI5Aaix9PLIjBOutRafqIkMD3V8oUAxQ9nH3hGSt8eAHyqjJhZRttWgFGFZtU5GsVcVFQjdsZEnmB0tZ4LLImwuaowhovFFoS5B1CY4wT0giG2QqUeMf6koyJwRpSn+QKJlOakTUbahhhguWaMBa0LBDIFbrAY+dQ+0tM6YHyzlt1DbYhONXidFx2t4Gmju6/KMrXiXMv/sg6r1NuMDO61J6PQw0SLC2CnGVaI1FHGGEQmzMreM/3162RIQuo99Haqj9RJ51v3+ZXlK8lJzTubKM/kU4/gXdt8hQRC9zASsxCnOL7UJFaB/wapqtovfd5hMcek5KakhbE5su0TbnIuW4HauF43jKbBYzJkKrpBogSsRcnrpCLMd8Z4eH9LkmM2hdkBxW5u5pmbVl4dK2bItR+1o9MgeiDDFAnki2N0dU1YW39CoIyOOAbBLNYy1I9oWHXjy09xcwoxafOHoCT27s63PePRBvezRB3T2zKJQYQ+Zz9sAZk/3j5b654+/oI88/YL2D47qlhG32MUm5aMl/6b/E49e1gOXL2hzgw1UrUJuRrIYpBqQNVokO+PQ18eBTpWjtMojnbizuaLBVhgySPUSy2BiPDDArsihQKNOgRkSbdhV97c84wQ+Yv35/xVeuHZLh4ddIi9dc+ulgMtKV1rqBbfBoscMt4eOWXbkQTacPj5netlsw6nRIWmbH7RcuXROl3Z3tFiAdWEXzRPB0qMKI3KJ8Bw0y6pOXq3a+GTAAkIM5+1KLiGDZVtNloqQqMlZROlBzd4cK78teJt3R8c8f9icA6ScSpFOhJKwChfISqpZtsc8DU5P6fzs+Fh53yWaHTvCWu8T1DUEw71mVzmsIRH77LASZuB/ibdE2R5TO1obMmKp0bLBEBCaoHnyeNSWqIPqVJsQXDr5O7aZhI5KTEYp//hifiq+5OxtjfmJGRZpHDDRrNZimKhk0ZqIgE/dsUfuPPAtlT+JvXHnQLkggq4oxcQ1PGszAt0dEJ4jaHm48zBgsLh1agxYD66Yi2PLiZL6x6KyJx2xDBInVhGBuVgIGzVjpmvn7Bld3j2nC+fOaMG6Mg/BNXvT1AjKSjUiGSccZkjlLVqTyVF71ZBNFBwQWzxDiOkedTb8j46OlRtGfktu/5BvPtoiJeBFhRTEOOkqniy1J3goeXDADQ0LAiMye4CcLVUNxOInahI8Pk4SPCfGtne2CiM91QEQRE8eKHPhXqxi8OuqTIyDxy607HXo7M6Z+pXwqw9e0tYCHwKTO+u20fG9xTnykadf1Md4MZg/dzI1xqK5NfaSoi9dOFP/GO1Dl3e1WLQqr+GDmbGnULiU2MxNiKphipwllI4SqOSpBqYsNVvFLpRMQsVsjlHkgMldFAOAbdUXHJXMGQWm0VIgkm3GzApHHvX1yT845ilqaPgFmihYEUOtgxzDNPxKjaF3zs/hNCxdDeN8rYx5s5olc+NHEk/zAsQAURe54otUMG5THzFjBDLuIcS7O/CAVs73VQe4NpY7AyUw98hScg7Omt8sps5ZVq0lZxh1icbaFUIkJePAZznALIeHhj/zEpdjH4rf3WRbXgfR19WVXDg7ySLowMxCzwnM5VA55jw9vsOJtY9aCSifcCH1OOOTUyui0kpIUuEhWod3KflimwhEaZk381MVKmg6dGpSERRs4qf3OQbsdBLEQ9mntrkl82LQKa6SYcXVdvlkTttjYawht+e6r3NvB8UZE/6MdKqLTy04x7TXg5YSX564wHHhHNeAie34wzD2TFc86zWTgUjKTPHoYlqqjC7a4H0NWVYMKbCm98SSP3Jyhg9sSLgTHVlq8Q3Fnw1J2T0mBMNh1MdsgEOvUb2tjGVHk42t40iPnorqmh6KpvdSkyY1C3t8Ab8AABAASURBVGyJW5enrxy/lLJyKiHzxwdfi/3oyosnZRUdhxDxSBJrmEuoYxZFeM4+2Uz06pO8ZDFkBmrkVlGniJi7uxA1h+PEN01485kvXioJvqkDbR/cUfvk0zr487/Qzff/qm688526+dS7tfcHv6PlRz6knn+Pb7GQbWWNyk/ZeJHXobyEXMpa8iFx1Ba8GGwQOpMt47+zw8vBl2n7NV+pC7wcvPTWJ7X71rfo3Hd8m9qXfakOr17V3taWDjiwR7wYrBg2d9TMhrUlmcQMyGMlyKLhEagw1hmE9S4V/6VyLmYzsg/HsZUfwqpXsGp/OB+WqGRUcepeQok7Yq2HvAw8Iu7wwkUdfdYrtfG1r9OFN71Jl9/2dl50Pqmz/+ZbtfUlX6bF1Udk1sImKXuT+ZVqydXZn5K1LFvstZeSzL4pn7e8DDz68Ae194e/q1vv/zleBL5L197zs7r+K7+u5X/7Y2199KPa3rutDY5d61S3pKreZVsbC8vkyEvcjrxkTVlb1p9j1FF65/wIIBpy6hR8GRVuuBkQAysl5yUtkMQxMXbVIPU4oofZA2RKDETTMVW3Y+P4cGwawRbGFBIc0WAEUUpHGh7DxUzZuMYUM/bBhy3QiKw05FvtpSc/WLxaAkJdogTZ0xz4JTamIs6/4iKqp8qGIOFWcUyhauTJXDDZsYJipGvSAkD0gFPSPvnayY1t8q4YkvXonSlzMGLuZl4ocgi9GDlJobhbUo4RbMziSYoDuaIVRU4cPC6pwFzPbXNT3lgwKR3bSFIRNWS/SpiG3JNIM45FYV3zM26p89DvEpg0EEyuLzEyp9KChLPfaqwZz2kPnDWjxmrPfmiGWgY4MZ1sqWtk5Fzr4EXGoqJh10u3+E9W2yXVcSZw5gFty3bEe8gGp8d/1IIL8WPDMGhQpgpFLY7b3BN7N822Oj5TQHyStzJmXpxsy55I8GAhMIWQq1NT4osAkrJPdqPPvXCUcNjUh9aFZ4dmdMoZJHnbhBebcgcvfR5w5mixLMaeHQNIXvxzCiyjYuWkUMjMEQqUXHYcCAwA2dFFosFjiXRyjoIYiss0j+FzWGRxPtnGY/TMN9aSuI53557Uh3EaZ297ligBW6/A4TtMwz5kfMqUtSOkQ4TREeIEW3CdXn3gol7x+IO6dGFHyn2KKsyFX3tQc1hLPqc++cIN/fNHntONWwdiO2Tu9XZT7v8k5YXVhh556JIev3pFZ3h5VT7kkaiL64kRyRDhzE0v03yeDUUYrUbcWJ/KXzQOj1R1E4nS5YQqrTOEYNVLJkfDn15+Hf/MXjrFkQJfQyqLGnLW20UNECqjArFUXb+1r+ev3dadg8PAE8WpKccxp2tqbkTYjRwkijmeTGZbLbgkMxdWVcO1OEP2HCbbyhcD3ZUrti2ezfOXkQ9cPK/NRWMV8Z4TkBFXj4haczlUYR00vlJ5d5XO2cHx02hguQeXQr10xPLW5EwdiXdxShxcmnJ25Xkm/9nIrTt7Ojo6VqvrIbPM5EpFyOAkyd5lJYjikA3CobFHhodgyrP88fRMSKmBmD9Sck9qnKHkrLUzCyojrlWLZAdRtUQPP9QTGGX0sg9RKruLWeSDlBMjPITzVHI04Rg3CQEa8hhVbRRJFF0pCqONaeY5AjMBx8fKF0r5I8MdFRK2nCT59wSP+Wl1tiUnnN1kvmIPLaiyNU3NHKRBIpemFn/b0ypdPsfcBK7d2tPN2/vKwUhuCR/NjYVEDQVKPDwsUGpDJQKtDsZSKEqrczRHAmd6IIh8SqHWCSZkM1Ba9gZRaeE4LeC7Z7f1AG/Od85sCRVrlz0kZS8Qc5FiACcPekcx3DbYRMFSkyY9NuQGb3AYHulWa/jgy/c8slv95OTZF2/q2o098QMFuTVJHpOF42soS1AWb2zghlQtFeFeMoMnglVHHx5kGQLOHPFZxr5KhYCFGwLG2vfKIGClWakNSg2Jo6iwsiMQpXLBzjJ1ZfeMnnj0iq5c2qlvDETDpLZofPsh5Ycmz17f0z/xE6QXOF+W3BU7yTpOHHHBoM5PjqSrD+7qM594SJcv7mjeIozJqBXXp26919LlyS36UHqxwmtQ6bqr9Y4xRYHbyPA4Rmqz3gEBbGOC4CDsKXMjZH9h1Z0Ru41EJ0ARA0ewrXzxqVFQDWDhtoVRNlyhKT/zB4IpfKBxDSIprhHDh4NGCzCk1RgI316EAq+F4GASrcgAd3d8Axcxj23ZFkNRrvG7ybIUwo8eSfaEiYQaraAhrsaTXEBxCCHe3SsbNtuV2/ZplyyWueZ88/7F6QQDxS96cBLpriwTPFBcS88wr2JYgkw01xEOnbrn41KX41pw51wc83fm7niMPkuDZzR2UzAUlx6sg6H0iVjvZAUYnRLEFEOpMR4mzie5wOcUbbFQ4z6ab+bqJUIuYOzVa04kQhnv6oA1GfDKz8yDfp8eF3vdngo0+VtptVeFxAZGjxTbTEDlET1yQwgXuYXA3VKKLMsOicbVa6EPbytfEkzVXCPDSljbw1FBjeTD6aSj1/2DMJPMJ5bTEgvLMa/jEqf6EJldKjPzxTAwe00OhEv2TxOOGlRDR4s7LHrEkGipbZZRpSjUks92rbUlDzkpSXFIHmW/2En8U3PnwyE805sXRz4+knl5tOB5YUFhC0kL4uobBmLLrx2BHarduqb+sQ/p6I/+SHee+lnd/PEf062feZf2fu+3dfyRD0v7+3I+GDgPScM5SiK+SekhcisUA3Bv5kXhQseG2kL97Fn50ce0+aWv1tnveIMuPvlW6C06+4bvlF/zFdp/4mXa2zmvg97EsypZOP6ZSwvmtPg4ky2RVsonmyW6qiGYtWRfer6TzB6hL6GOb/dSS4I7EU5a/Ct1kiEHDzX07JEpwLwIXPKS8nh7S/2Bh7XxBa/SmW/5Rl34ge/XxbfyMvD73qydb/o2bbzqi5X/TVhb2xLJkyffhHHomA1IS41m2aIiKkXoZl3ZR+Zc3ryhg3/4n7rzB/9Zt973i7r+nnfr+s/+rG79p9/Q4V/+pdrTT2vB3m+Qq0GiLnNsG9kW5FpUXinnxnHqhmpObKImqdXcBkxdIi69dDCxX2GDOgyKEWnuibNNJq0aasnzYc8kc1jHc7Zbxg8iCZllIyOEYahyJDDN7UTGTcMERh/OhYIXoNGQ6bO9J3n0ybUYWKDK1w0zoUu2AmvZDAZE7wMd6dBXBnDbJzh6zGvAUAnAq+TkKiFx+BcDsI2XikSz0Y1AOYwqw7y5wTU3HOi2xZYOELkE8PAwlxBpqi4A1EncFgs1fsDUNjgPy0+gGDVapu1DPBnLHHSmYSrfQEM9GeMPxc6y04uUWiG6uBrKHzf4SBI5BHBPT0zA3KPDB424zBMKxuGd5kKbkpVtuAKOnjyh0u6yFbY+VIJ1AHnCagrkeT1Ypk0vqYb45HjlJdVYx5hwyOXCfkjRiyQlZixE1RIRKiVDHMNnogZBOefiVxQ9NPkEi1i5I0wUPDSpnFtDs8eqopEGc6ST5WUuwOqrvYyGM6GsYfgXxDB8ptljmkRMJz14aM0WNURhSt7I4aE50LaM0uEwlaKpYaAPZRYmbiOkQ8MhIxS9DpoUF6UFC4ci5hZrRxI+hmYe2SjTXkWc/ERbicHRh1dWJQEVtb7URV4G5t8VvPrgRS02h5eHVeI+m/PD6DduH+iDH3tOn3j+lo7Z+3FcyFeytLXZ9MiDF/QZj18h57by79BmaZoLyUJkckJgLhl16qRRID6yOMXIi3LKx1prszLxuMeKOuqKMlOMoaHX+RGVGgbCSFzW2ZkTbeoTCJZr6uadfT1z7Y5u3TmgPinh8Rg7hi7zhVaLloRDzTXrGu1EzSesCZAYFSHcZqRnHR00eDEK3OTD+PLuWT145by2t/OXkUtNwRqNQHrkSlNyL5fKx/EOVz7ncYo51JCrR0HokD2UyGLu0JBjREOhD4Wx437IZ/1N9ufG7b36C9MpBdZ0Vx2RZirEaJCx2oxFUitu0KbWTMVd9fzBi0HxTEjUWh+VBHDVGqlzKWe1jrKinGcdLQSrvpIn1+ihMs4DwEnuGYTPCRFX+4j8aXVy3uM31XAXfi96CkGhsy9dhzxgHvKQlrrEJhalMigb2Vo2FIUAxNU8qMoCs2UzGKxk8hwcHuna9Tu6yU8F8hDawOa9zjoyX074xJtMzKC4jPga5TCG+CtGgnpOSgBEzqo4oCRxFdfLLahEoE63IJ3AImIWzbp4fltXeGu+c2YbhGq6OIFSTWLNkAsPNs2PUxRo9pFiYqyeopK/rvo4M18w0RrziZRMAXOdtJ0r4fadQz3LT1FuctMQlj4SchKrQuebAKFYgUYCjKM7eaucYeC6GtNjTi2sCkkaaeNDDkmVr8cKRreTBEFpyN11UWR+B8J3JCYGt+QOPJbZVT5MEjy0vdF09co5PfbwZV08t62sv6vJjT1NLlu3D5Z6+tkb+sgnXuRmeUS6BnVlDUlohiUX8PZW08seuQxd0bmdLZk121lHzkJC5k7ejmxjpCOKFIOU1kuNlLqLZ+gZBlmpYS1v2eZkzIlOVzWEPiVianIDTHrZpyGoUhNOdJUcXdKceebMoGoJCqHkGMBWvpFD89zzlHmRNCpP4DIu45AlOTRNCW5yeVqpJQyMYRrcsiFZo838Ptq6CdmrmOF79+i7gbv0E3uOwzBSyhDmhaKdYCineq8KTvKcMkr3C8xBCUl13dX5h/z/v5/Mag8518IqD/evcXKvkBI6YwhWK5zlkQF0BhDLITzGUGQo062pIHSuYUYlJracH9GTLlQGgFo6wMyBxnmDYHFGJXnJDHd1l97lfCPHT3gdWmwoD0I5P7P+jk/lFrmiRCeQLqDa8wnWXJNsuuscVVoSZP8iQ+UfLDK84y+jcLFEzrxZdxGwsPNpNtIjRxf+9FhXFD25OwJ9hZewAljZLONMl8i5BmluY8/xL6eB5sqcz7GKwcYSWCsa8mrzZzkc02otpJmh+KZWIMWFHQbCSj0I9MwdXQoUH0ClWVYLqKnhVlKKcaSuXIVmgqiNYeixDYrrksUwywDImR4a6WJZihSDCFjyMnDJw1nZedHWeSlonkWSuzHJgmCeXymTCbn/mxdN+XPirf072nzxBbV/+qAO//D3dfOXfkEv/tQ7dO2979Ht3/1NHf7T/6t+65bUFlLOQSoy8Y3nkcZ8jTwG625abmzoGFridxw9Kz1zVn7wEW184Zfp7P/xbbr4g2/W5bc8qfPf/T3a/Kqv0vLlL9fRxUs62tjR0vkc2tRGa1qwhxvkyE+2aw2sMd8wAfMZyoRLkd1QuFidRmMDsreCl5EAutiCooWlFkXUy2el9o+UdWj7jDYfe0LnvuJfafc7X68LP/Skdp98my688U3a/trXqX3WZ8sXdpU9aMR2ZlySeGmqawvm7lqyH53jJq6pnKPxUa5h9sS81Dt+/lnt/83/0K3f+nXd/PmndOu9T+nGL/+2tCD+AAAQAElEQVQy+/x74H+v5TPPapHf4tSxlhzDw96Vfy+qs5hupqDuyIcLXqSev6jFI49o65FH1XYvqfPdY6cueyGHE1u1iLYUe0aCSiKskMdl20VjHYp/KejUP6xjbNhzDZRWfkvmiB/E+kmFKcHsxbBgkJY1Yo0pa2D+uocU3lljDF5FLDmvYur4UnBKEiGB8ClUFZF6XLDKPstAscOEC/lFjoHk3okmTb7SaLH2qdLMuSwHnFjnEhc3ZHh6V76QJqhiM1QMOL6ZF6mmKj4NwVeuxNPJNoyxhWKf15N9ClXdMdQcmZ89xinxNQlCz77Fh5rDxHqST/MM7mqLherfFIRXqrIN76qCPOGkCBu0Zo5YlKFicSkZTv6Eh1IhyOhJhk/WMYCM85nUKYMIN9UJaWzJE0JM7xmgwRNHds5NXIjFcFfPmj1ZIsecWCOEOBmQ7u1zfbZlQ7gYesmedc3GTDDLp3gMM60ZpsR2BGjmmuTSE7cWk/mChwLDbfwj/wu0/BT2U7NMyv2yDhMjG197hTjKdRgzdM3Xbu0xdoOWnHMz8kSNumMryrrwjal0zquhonGOV3LE2Hv02IdDIKjXFDHFzY1zpA+s9PJ1peEsK15QSYTPHdAlEwtHXV06qHQT0SHE6skWwRmgJpYl5wvBIOkjWyRhISXnLiOnOx7pUHxqT0XL/nLt7mxt6GVXL+kzHr2snTP8aIg9XOJb65sOqN20f9D1zx97QR/62Iu6k88x5haf+4tGLubKC6sruzt6+aMP6KFL57VgfySrxU+jZX6gUjpjn5R8jKFWZ0vhFDDNjVLdHI86AJgChK1So+QzMOuN22zPWisfdrHWJXXGVtSFKwO2JU5LNFxqitiBqzo8Cttjzc/wff6LN27zg8Vj1tWIwBrHlk1I1CBQkmdM1Tiwf6mlrBQdOfdaLAXhPHjSTCBuwEulto6SmNasixfO6uFLF3T2DG9wiTJE+dRSEjy7HJlwDEwtEa+pdTY7uUKWp3VIiAkQg2zqpvz4AGi1bWCpJ5jIXZwBmNHsS9dtXgrml8kO83wig0sNTsZViIMyR1gbBUaELNtSI8KSWW+RiOa8zG8K5hfWUldI6416jJ9WpLua79KHWrXXsKZHXMOizjTDla2G2SK1bP06KYeDwlJsAtdpDgs2yzM3QpEZIUbZPkUoeM3dJTBVvY3Nr2kWkIG4sAZvLX6WW1ODbJGGQTTYqAUBldIZXXbuFdrbP9Q1Tv7bedFVd4jYcJEzKLkUcSQpLIM7B68wjPTsj+1ydRyQbCR6HoqyBoE1SXaBnDjRajeRu5yv2LoAM4RLGzz87p4/q0u757W9tagllJWkdlNCjOtMwMRL07YoDrYLG8Nce0zgUu4R5E1WdDqQANKVPc1969rN23rmuRu6vXckeUHaOCYmqw9Z+ZKN3coXgmwkq5plpRdlDyNgVxqpsEZSIKMLH4t6gyJLLdKKyi/DjBDjyDUgsBllJlmvVdayckgwxmmpnZ0NPXb1sh59aFc7eVEA3Ng8OzdD5m6NG8C+PvrMi/rEs9d1eNiFSUtuOuIugruYBuo6zw3sMx69oocfuKAtXjZ2Ziln4WUI/fRNEoBuDxsinaioYEjoTnQVbiaeCUN128W7Bhc6vbAMVVsJSdE1LT5ukkYMqEK6q82YjR/UIUG2YSGJsWKHbzSNlolLwpIenePgwsYQSOTKvWSqrnIN68lI+IlSHmQhbg1ciRyxlRwBT62IGHrpma/wDHH8FFQx+IWvu0UfhHHKakeO10nVK6jgEzxS1r4i7Ik+RQSv67hUL4z9zDpCyREesi3b5TcPmWvIHVvIcAP1OncRTvpdsThqRZISFSJQ8zkRsAN2KWJRpOhFDFUjXDRc1fEalKqpI2AI+6pzktQyC+hcxbkb8RARCVvg+sCd4uxJIHeJHY/QxMzLhsXWGS22t7Tg3trxS8fMcnpYihk8Y6BKiTDNJwJSUx7QQFUtACtSTSrVnWrlXx6xyogh2EmvGNZGMpeHKt6ThwvrxHfuO1k/huTGX7FZtF71BzJYroPIGKTKL9ZlBgh92LpWDz9YmEDOF3ZHzz0uOkQwyIiKX/ILfCCMBHQMBgu1KYdtZTFWGn5hUVI/8oQQhULvaxLpQOIMo0cy9uxtMwC90pSc2ZfsQUAoPXNzUtrlgK2LZy4s6HS8OYuGmvsiENnRQbPLy/PndO5zPluXv/I12v2q12j7Cz9f/ZGHdbS5WbkaRfCAxPKmqinGTNB4mbjoR9rk5d7GnZtafvSftffHf6jrv/iUXvyJf6drP/0O3f71/6DDv/0r9ec/Ke3vyex14/NkcXwo86BpZNJRCTvPfb83Vs18gi+pcsma+saWfOlBbb7yVdr5xm/RxTe9uf4c98IPfr+2vvnrtfyiz9WSesUDtqi5LZoWrWlzsdDGwqSyTNocS3P+Jr0lITKIiVkXRThgl5prZmZHTi4+4zbCcViw7tRd81y5ojOf90pd/IbX6fL3fZ8uv/XtOv+DT+rMt3+nNl79lWpPvFw6d15i8s5a2UxkF3Uwecg5N5fZB/bGHMfC2ZHl7Vs6/NhHtPdnf6xbH/j3uvGed9Z/8nLnfb+ivd/7Lzr6u3+QXnxRi3wzRxxLUH7rI39afXTMOcBamIxuHWHMv2+44AXlpa//Gj30/W/Uoz/yFl194+t19os/X969oJ568KOMKnWJDKg0KpWSLz4BIIuvYMiIZY7q6IkNhyIuu1kRytTLJzL5bGwE0iXkmryUTNmBVt7M0TF3rbeezMQVyjyx2cQgW45KorLeJRtrCBhzT0wIlQDmMnMtSxN4PDmtZJCOFaZSkAkfcoyi4a9u2eZ8UtIxkI8RmHHq1pq9IUMy/p3RRcPTME5iEISyZ19nmUIR8TmVHIie870vsSFTTsUiwqtXxg4weSCddGNti4XaxqbU8qwY22r1KOY6snAbpNEcgMmSN4enbkgUXDouJxmMNvXZqFmAkyNVdo8IJ+/kPjMjhGBS+ava+Bwmxypf4OjCzUVKC1S1RQggbMjOzGJAhqGCZ0SZuu17sMk04shrgKLJN9lCwCexw0EAdJTJ15q+0EUj3cjLmoweuCgyVD1OUNafeUKFMyQGxuky9rNs+ALQwZArDs5EuI6I8kNLjx1nzKDlJ9mT36QrDcx22RiDzFXDozpD2SOUVoPk+Yt4xHTd0yxwahAtfpz7mb6QDOgKlZ/wVZ2KJSgtTnDsjMAI9MgdbXApckeJKRxxsgY50ZQagCyucxzptU1C19wCGiUES/Ywewba8Mav9rmMGSQbn9GVhqhQcjiSVd+PXeX7ss9+4kFdzuch143Edcs+mKA5Z0f/5HM39cEPf1Iv3tjDYjJ0NTfkXvLZM1t64pF8n3dR2xsLcflnKniTHX9pjJLQRVt2BmQ69wXmNTo7iCKmVMxBFEXmq0nlzJ6JFllGYCqcbcv2UAqV0JJOgTW1fK5HJEQxWvnqWvfpk2Jb+4dHeu75G3ruxZs65PMz3nEOpyJEJPwYtWro0kBK7F1ptsOgjpVrCElgNpngmswRZzn71NjQ82d3dOXiBZ3f3mbv15ZJTBetI4RFKbEGfJtsF2Gu7hp1CkPRSTupTcK7zo3M2WVbFm21JmnZl7p1e183b97hfcBxADErTnd1YhsQTGKw+OJDx4ZbaiWXSUBKyzRHPD8es/eSpa6XbFjjMeypmSROgsTMPFYcMQ3f2rcAOCVmbQLQ4bOGJbxoMoa1shMfg6eQyCvK5CtF9/NQteRIZaV8GgP+SX3Mw+b4n4ePyA3ImI1uOQxTvtpcUo76YhVeWmvTQQdJhnmn8x9mvHj9Tr304VkRK93KtaPRUNYzURC9tiRwyRmoY76pCJleU6TG5LHyFWlZ+DQAdCyCrFUjmC7OF+bp2uTB+9KFc7w53+FBfoFbh04yRKnVUUfVUKnGjSRiKD7JGRo+lo0PMbHJjOjFSd8Q6iaI3W5cBOIGeVvPvHCrfnqS4hJClDTFhWmt1bk36aQcHwIR1AZKgsRUPQMZiyqfAJZhS2qAjb5mG8A0NnLi7ERMPvlJwaxWCuM7JoygiAm7xE998qfDDz94gb2Ok7DB6WLt+WbixZt7yj8++9y1W/yUgGMoGvMYn9R/zDd/+Ybp8u5ZPX71AY4VLx02YhR714VUqw7noBKswnR3q0IDcmyKEUHvkaHMpYoElGQPvznMHnj8J1GnGobhkTF0ynqiEGyv7Cs8CClKD+85yAEn36gxxqbgWWyUyKECETi5e2KgmBOzTvfHQHud6euuJc/o2I2C7h0Ivxc8jYz9PY1R4gRQN9IY15MNefgNq2qdog0bwtTnSmf1bvuEvxTLJKGXsn8KfOzNmH991t7nmk8H2x6rgMcyxzjKXRRb6DS85jkZB3JvDeOGG+tw7NOcQUKFduIQcoyQuJ+gZEIcokfkLhBWBCz1Gksv7+hc9HkhuMEPABY80OVp2KzU5TWG8h2iplLUZdkeKLVI2VF05FGTptbV8OskxoqXZEeCCx5/pZlld2myIalahFCUJcMsI1JExpO1R8tTVDh+hp/6nJ+wpAkpDmC4neqBOnU4Dp5M4cGKg5UTnN5TCDZEOho+PbFoMUUEqn1orHdgDiw7+9Yla9Uyt8ALwJR7N0wzVrKmlnzlS4KZKzmxx8a+UxFTEkUHrY63bBdly/JCkGc7FeHXO2cP9qSoH/g8cEU7r32tdt/0fdp9+49Ab9fum9+sc9/+bWpf8sXav3xJ+7wUWLb8tulCiU9sSH3UkzrM88smL/q2b1zTxj9/UMd/9Ae6/fM/p2s/9u90/Sd+XHfe90s6/pM/lnjJ1fbuqC278qLR/VgLPldCzosz5NpLalxyDh+3Rf27g8fRN7ekyw9q8cov0JnX/Wtq/kFdeuuP6OJbn9TZ13+bFq9+tY5f8Rnav7Krw7Nb9duHS2rnDaHaYqHG14JdSv5OvakbVbKwFFPjxFpY2mC+BYJz7VBDfPOM1je3tfHYEzr7FV+m3dd/q3affFIX/u3/qZ0feFKLb/xW+VVfLD/8qPgpnLJHmYcPR7mZacjCGrNXqLKlHAPLaswhYd+/o6NnntYeL1Jv/fZv6MYvPKVr7/lp3fyZd2vv/f++/lxb//iP8osvaOPwQBsc0yYi4cm15AGPLRxzc3yOoD3y7125osVrXq3d73q9dr//+3Tme96knRzzt/yQrrzxu3X21V/Gi9dLOjbHWI14ju0yiUduJLIgp0bmaqUN1HYEKRzCrLTcL5Y58cCiS/iZ3MVLU1r8kjk0Yi3bmLqcjULiVBA3Eo1mGWHEIRitw+fOmimzfALlONgmnP0dyrBxDsYutCYxUgF5OhLuAF1pJ/OgdTzLKLzETrm41hs147VCRpZ7/eyBxY5IfVOIJZsBA6cjRVkcDaUBZWnognqdP8FEq2+UHAHCqlDl6ZEqf9Zix0nVmqm01BoKqy1iZWIfI7eNDbV6KTj5cF5UXeXNGKNK6wAAEABJREFUADzrHXVMFiFEjZwDSxKFuG1piT4s5a1OQGcum0QxhCJCtSZ0RMYOCW92o0eGRpdAQ6icu2LPNCHhfcgkYRrm0z2t34MoO1DoadukpdZQeZwMsYZOkHslA4Vgn16fnafEE/v0Yu/2Yt9yDqxg9JV8l1DHdJp7YiuPdX3ehn+pLpsoevkx0MkHkCMSFgKpzmlZB4D6IgY7qTuOUBKEEGOfGCJg5kJKHzgjPfpMceFMYvYOgXLdmklzjtQJQxpVi0BwWOkZ0IlyOUq5jlKnxWhNqBSh6l7FRsCBWN2nxSqC7PhEUjWbStmLylVIBnzoI0Zq5XOsS+fP6jMff1BXH7qo1ojjM8G4T6vk2kDC99qt/XopmD8hzq1wsci9WcSwBj6Xt7Y29PADu5Xn7NlNMqRblFfUk1sqf8MHEYvc++B1DqGf9MwRmhCKH56THgYm6os4LmZKRqn8DDELDjSziIMwmgPIqqUpB9BKzly2dXS41PMv3io6ODzGXl1p5Y/ALtU452qymubWcivjXjZ7z/jgFYNp+JMpx45424yTD/KZ7YUuXTij8+e2tXDwzn5q8kk0SYi1zf2brEt00QylB4cihphJObWKO/HEYIiLPQeVS9ywjB7/orhkPmBOAd28fUfXb96ul6hAmgqDWXM6i3zEwEbPtEOqMXZTi7N7UVrjsHYdHS11zPNQlmTOJVWLA1TJWWvlhZftUwz3c1nHSLlacGRSDfNqBBm9zMzP8+kwVmDEiXIRdsCownGdomJiR0iW4qHyQ62OQ4ciVx7s7Ab+J16ztOQhtV4KHh3jMp8YVm2WyQDZVr4El0pSNZJEM7zqmUF4ar+zd6D8+XB+Y7DzgWybGjDi3JJnFdeVOpYx4ZLTqeMjTv+UDqQ5NLpk2XhVvFUNA1MgAtI5kyVMvTOMrqREBGd2NwmHM3zzemmXl4Lnd5SHcbZDAic9+7GEkqxCE46liXNLo5ENxw4JS8gGE/69g0R2cZs4bLal6UQ0frbrBM1PTZ7npdjBwZGasNAFj2y4aPVDV/wF2ZboS+ahK2oBEvKYS7QZt4w2upmh1DpwYl1NKoBd76JZtuHRC5ATo/iOwTZYZDPMNOzjvmxtcbN/+PJ5PfHwZV3m5WDtW1wTgc22Dg67nuEm+eGnX9ANXg4yo+obGnzEDL1znDkPtjasxx6+qMceuqSzO1vUbOWi7qM8Jh6CPU2gk9Ynp9kUj5nEHJoMwURLDa5iowQNIdMtS/hnNiQxMaRAij5NpTTcYEFDiOUxyypNtBFDxgghMLHulQO6TRzUA8LLDs4Zyjh1XLL3CZ0Qystq0BIDW+8dJXsTQhydHENYH82sLqCTJyS4qDWxlQcrqlbyJI3ZiY1/fEI4Vhxcwqa5IU9+FE56okkY3+gx2RadAGMHJcdsB9Rk1H0bvsFJOVWHBnZKB0rPHLYjThQ5JKbokKSo+NgIPbVoDOREYA5AoLu7jf8ExqPqT8xE0YPbw8+2bIshXUhQPDpca23sSW0MKBr2XlLqQRg98wxJSl6JK4yBnrmXubCQ7cyEkBQwoQYKRe3owfoMAFrce/JbU5C5huqbq4q3bKva+vwByi72K8qgCRqKLHvQuHViRZcnczEUugImPy5zXVFFS4hqpfNV0/HOOcYnT8cBrQ0nFJIVRsS0H8IuqiQiTKPhlA+eVRw6PrHZ1kk+KeFklZ2RfWJ/REu+VVRyFZYpgqII/zVxqA5ThklCbqqGb63ZirmoPic0cmKW+DxStdJO3UuDhGxrKlGnGsaUmZzB5/Mlcijrqc9R4kvHP1xqNY+uPKRzX/laXXrj92v7u79f/sZ/o/b1/4c2vvUNOvs9P6Dd7/tBLb7q67T/4FVeDG5wxFiXoc4ZHao8TcesjCNXf0q7wU9/t3ia3LpzWxsf/7iO/vzPdJOXWdd+6qd0/Sd/Qrd/8Wd1+Ee/q/7hf5Ju3VDjeScv6fIbeAtiFzwkpriUuqTuYxaePylWWzA/85q94yWFdi+pveyztPmar9H573ijLrz57Tr/1rfXi67FN32z+hd/qfYeeVx753lBeOaMjrkOeLBQM/VnE8hD2UyVyrvczEM5BN/AsBDzdOkQeX+xrcOLD6i98nO18w3foEtv+l5desvbdB46813fK3/163T8ma/U0eXLOt7eFFtTjz3j+je5W1GdCxmgfOSnlgWfv+ItXudl6vJj/6y9P/9j3fr1X9HNn32Pbr37nbr11FPa/4+/ruM//wstPvYxbd68US8Dt9iNBQe/PqPJl7nMxH3JHlF3p+5j1rDXpf0HHqo/Y774vd/Hy97vVnvt10mf8/k6euwVOv7cL9HON3+bLud/Q/7iL9Ph7kUdJg9xWch8bol8Cpbt0mg2vLFPCFaLRxHhVBdnVYtkW3Q5CEOPEjlJkYHUub57Z4IosYGHdfScy5Fti46YrKDu7HUwCHQYI0PDUUgUiW/sULZrmhZNKjfOs2CiGQrYwsV+wnsFYaGjqsU/whTUSNJiox6VL3WhJ66XHyXgC6SGr23qxkJPCCa8qJFYIGZFxTDfIdHUczFnf6IQHzYcS1obrOCMmVTZPzmZpr1lAuPQLM1rjGywkE61rrbY0ILrp9ZMfcPsyl0y+cIpV6TQScMwuSFxrXUodUQbXl0nciH42yaNS421o3UWYY9jsZq4l8tKLQ0/4a9TjVz0gsoukUonjSr6oNPJpJqxnI2stdZLt60SdP/WgVeEb4eAqheeeUsTacilk1Z2UEG4adWiQHVuzXzex+QPETP7r2dNzuCrWJSqiRjbRE2EjAldRVprXpcnvznvmqlE27Jdcg3UK2j4Z+xlHx6cjfg6J6M8fRGFP6MwhRWP7GgI4e4ZNdmQuySYbRnZUnFmkLplQ7LSYg/HTQIXV8WQx9nQxVlADR2buwGja2pYgWr7OxCUvUUiSkVab+u+hRNQfAxeu3M25guakPBBrqmEzSzGypfkBjelYc2fDT/+8MX65512tjfUebuBG9tu2fFZituB8ie0H/7E8/rosy9qj5dkNgmJj49lbaBevnhOj129rPPnzyi/jRcXtoIkVjV8ik9DYpU9il4uDAR5ReixKfyEjJ7Pw5iyI3wUCEiRs5+2NTeTv3OMTE4Fx5SaYKVKkShRkLvsoZs4FC3EHnbpBi9FX7h2p154JRVbSMRax4euEUaOdBwNKfIUkPrmqPjHJoZpWhkQd4rRoNgici/f5IeOu+xtaEG+bKeTH3vFwDUJWaNIyp2K+ygGZA4qggKry7LNGbRUGiI6kkM1iCnAOgDEPI3Psdp3koOAS5Mnqbtu7+2zT+wR70PyLBCbphY5c0xqseihUmrIiiTbck3eqMHUKi35PMtLwZP9s+5tYJ4JK0XSlWMiRQKLGZaOKNWg0coxQCj+M8UcDM7aGUe2gkZ9VXnch3GWok2UwibxhCVDfEMDHemG/FJjvDslhLKAbErnwfDo6Ej5abQAHUpVjtZUGyopB9G2moRHRlUb6zJYZSU7MGDy5VdAX7hxS3t3DgCpELw21KjpEy84emhWUmz0UMkMnMwVj8iZg4U5JzkMQBSi8mHUUJRW9sxHfjpQx9p5wbStK9yAzp09o5w7I5a8eMQ9FE+xdjsaBpmv2TP6LHsSuoRv/vRgAKhAwYpqlwDwMVt5wDckL16/rfyp9REnrNIwi3QRhVDnmKRcICHEyhJeVP4ZVHhJDJ3YpMmxLr8MXbKDijZz4krsKoalQ9XHhpF3IJNapkozBdQcWRDFRt7eXOjqAxeUD4pzZ7ZUvpLMRhsfqWnv4Fgf/+Q1feLZa8hHGjcKauFY02VJjXP04rlt5X+3euSh89reZNNSijOIPckDH45rPZbQDBmhM2c44kkHMCsrwCiRwwqQAs3qnC96SLTwUGwhIDKM86f0GANqJQiHQYVnWPMfanlXXT1ZQiosQzKxhSNHFI12VxbsIy4xw+Oucdq/Uyh7lGMXmvF5iinbDJ/wqnFS4xSa1FrrlMCehNl2iq8H3es3plj3ORU8KT5Z6vpcI7h8/qUM5bQ2jDReR1aymc2TNueNHiq4wBpKFcnsYQ0ayn0sSGg4jXHWw8sPODLsJfvsF4d138ihHIvVccU558usR17ysT7ryfGpqO5t7CtpVm41Rz7sN7fUtrd5F8J1WiCn4sprCJmH8Cw/ZeFApgAxr+1R9qzO9eBFdVXgX8pqmEIKJ5PqiWjOJxp1ZI2c3hJyJi4/rbXgqG2VDGXCkKqfxGCgR4dNKZkBJdOeTuGVvZIwGFrVUElA6CWWjaGSmKV05cGYAZDeIYv7nkiBQAepnrlLIDZuOMSpoNWAbWz6CjkRsOW2YLmw5MiOl8YQPQZExSXHUbR8JkUOoVbPI2L882I41I9Azl/UuX/1al369jfo3Nd9gzZe8VlaXHlA7YEHtXjZy7Xx5f9KO9/ybbr4PW/Sxld9tQ4vXa4XZJkvx8VMmgf35CUby+taAuTFRYjyxbsEbRzvSy98Qnt/89e6/lu/oWvv/Rld+4mf1M2fe4/2f/s3tPzbv5af+6QaLxHz24KcqWOf2cDGB09jg7LuxnyLBQ+UnNf53GJCiUm8fUZ64GEtPv+Ltc3LrfM/8DZdfPv/xQu7t2v7Dd+j9jVfp+XnvkpHDz2i47PnlN8c7MSl7uQwL9HULclagi/hB+h7iy3t715Wf8Vna+O1r9W5179eF3/4R3TxR/8vnXvzD2n7W75dG1/6Gumxl0nk1SI5OtEtqdRFIx9dYujCvljIGxtSW0haSgd3tGRvDv/+f2jv939Tt97/87rx3nfqxnverdu//D7t//7v6/jv/l79mefkvQPVuddM7q7sMVskkyndnqUuHJTzYJ9nmP1LF7VJ/bsc5/Nf9y3a+Nwv0OKBB7Vxbkf5d+K8c06Lz/gs7XzN1+v813+jFq/gRWF+K4w0c8rMg0paM1+opsi0J8SyVQE+waKHkgA0OYSZjpYchUxysZi1fu5GrhXjameSxEEkSeoRxYjeC4jjpMMkomOLDFf5EK9SWFMM7GdqxGYHJ0fg8imhhtSSSAosPUPCVDHRBq1nKKSckjOWUKEnwwT1iWeOHD8uJ2mFrYSCkq0zbytNNOzoqQ0JPVmkhmQo/nF1jwYwd9T4zGr5sM/ln93BvtjcGOcKeOxcoEzTleniInxWhBAVRspIVvmhZRuyrs7Clpyb4bkM5n2dOa4nfQ72WE+N/cQccZ1wU1GGyS32SbwvS133M8xxSRUStVgerrMRzTOGfE9P8tCaIaGhNeh/i5icnjMh0EdlMYDbQRA+3R7/KVbILxUdl5ey3T1V/EKq4W7rfXTmTX6u0DVjEFRylFTnNBK6VolRggMXFC5aOCYkFY5cUAZozFMCp9oaF43jCIKgChX5S2egqxfalZaxly5GJklnLUPruruNc39GsTNXNKSwItuiawyiPohuPhNh1W1rwWfEg5fO6RWPX+F76jMyLwVz3eXy7Xymcgi9MvUAABAASURBVPFKXHjBPvH8TX3o6Rd07dYB9beKjb0Rs/BSF85u6XFeCj54+Zw2eUuYemo+izKazJemlr1LflsKKQ05bBD3YgRr8ORiCzNdEabRHZahCVdpDNSnqRFJj5I5hd2QskDRLHwZGNFG554TIWHG1Nnf23uHev76Pi++jqf5MeBUI45OzhVhuKvHzlbL9spiD5n0YCQpAQycDib8wUWNsEVrunBhR5d22d/8QBF/urRaC3vAJqXecd/VaDgRLpJpbkao/XCkUphEmrQ1QdXyLFhCBmKchORVLapCdYeXgTdu79c7gePjOEi46qStsheUcFF7Y12tuNSSD6ttNZkvQdaS9wn5t5SVc3L9WCktc1k46qShR4kJPjGkqQcIRY1rKHKw0CyHQ+vm9enLlYU0fEbHMxs7k23qCkk2HNLUEuxJXmfBo8cWWteHPMb41NbjdMQGHfGT8nHwJacicEO1wWxnuNlgulrskI2DpIz1DWIEnbRcC7d4oMyvgO4dHGAYc8ct1HNzAK064HaT62sgQ2bkjOkcPPaqrJl2xPZpP/lW1pVASoGIilM4UxoMNvmKWYdhCXOTLvC2/MqlC9rhwrANKjViJNNxcAgRG4hgSi2hZDO1FTDNsISvzxd/0VJtEYGxx6+SqWl//1gv3rijmzf3OGG7zPxZs8hVxI3S+GFQmm3lxmpbbo00jXWBybh35cEn9vLtGYUFm9Lg9EhSU2MuOmrHR7LNrFRHnWiyRqt6OnIBsS+ZM4A04oeNw4WQvmRPN3T1wYt6+IFdbuzkxZ1q+QBotWU5BvmpyUefflHPP39L+RMkJlcm7Ty8ib3NvPnTqof4cHjFEw/qAV7gbrQmMXvmiiRuXgDVe9Vd4mqwvZLXhaAVHxAfypPgTVimPF3jS1OLpthwDisYd9wkYos0WuCiDAPCjUABxBfuIozZjFlGFZ7pEed62EGxc5iSo8s2+shg0fpMCFNxOTYNODd23KVy1NROKQNbg7KXISakFHLiEXMIUZULJZZpOq233ANiW8dwl6oQVct+3i9WimcIj8khLPWEizZzRHp8JduDdLoZNQQ73fGfgZF7VHwim3yzx+A951vcQgNaGzlK4D2LB/VE60mSGzjbeg8RqsSw4cMWoa4DLB2qwAzxCs1YZHBztNfWBEKPj0detLmTtsRcalxOin5PaHlMQ9IgrsowytQ9Z+fadH67g5eCbWOj0MrpsZxKUcAUWB4ntmHHlhMXNizCq0NDIxVAV+5xXXPryr4us1/lINmzoNHK2Vnq0LF3WWYu2yQnx7CAYmEro9oWvfLLTeaqS1c1K1iJNeBbPOlO8lFsKqu5UyfW4dVFvpMYsX/JZwlcp1qbNRsbgeg1TgdkPueEnWJritxWQokYxD2fuHrRUxUFFSFW2kg1y9Q/gJhkviZBJTJ5Z65eCtP1EIMkp9iKJcpS/SYe821/5it08Ru+UTuv/Wr5oYfVLWVvwjY4bxbnL6g98TLtfO3X8eLwO7T5qi/U0ZkzOs7JWak7s3WC6Fxj9NrT46gk4TF7+PLhwA/DeWcGcvO69v/hg7rzO7+nW0/9gm7+xDt0493v1J1ffb+Wf/pf5A99UO36C2q8SMxvwW2oK791WDVnXjbQtvIclH01z0zmB6n94BCVM26Hmh97uba+/Ct17tter0tvfoseeOu/1YPf+yZdfO1XafHwVR3xwos0UlVvdfLl/D1gj/ax7V24qP3HX6bll7xa2//mW3XhB39Ql37kR3Xhh39UZ7/rTdr8mtepvfLzpYceknbOSLzgyy6Y+IUk0il6US7omswS55MhWdL+TR0//SEd/Pc/0Z3f/IBu/+LP6dbP/AwvBH+evfh1Hf7Jn+vonz6s4xeuS6yvJYjER2zyMZSUITIJWFw2iF3mCLRI+BweHWt/e0dnvvCLdPlff7N2Xv1atYcfkXm+yue4sp/4tgVR/PDAjz42/qOUL/oitQsXlM8ppX6ydnFqkLNTe8+EoWAYOnnG/ADpKWDm+EeMO2ewamMChNivylUyq8HXTjACtjw7dbgdXQob8Ua2JAh/w2OL72wHYicozkxJythtFDXZlinYxgaJxjTCoD7pJQNSFTjdjYFPfIKAlZb5mEGuryCQNTT8IsUuGrAwpKtakoTih7H84LHVKTLJwh5xdY9Ajw+V0ytKwoGutKQMD3HZhSl2xRUnZx2iTXm6XCaSicPLnkXCsVyy5shNLS8FOUfE/imTdByIzB7UeRJ1IqKQTOaQyjwkVatw4hNb50ShGQAnlutxtqXUorINnxyXSCExk6qhGYFn9JQpgkCoEow+z6v4QLMejirci3BV6VNwWC2ChQ3Zsi2Gyp34CLaBrLnVfpYxexoiOnpodlrjWEmTMb6hsQOd6yvXwpqrmKiovBlGypO5dZ82W8PvRxWSNeTagEpnID11pR4UesVmQE7vmTyEEjiEuOr5LCyfFYKAE12uL/SaYeLkGv5L0LEHtmPkHE01J7UUyEUbNCTyiWZb9KJkGLSczm8c6PFfZgYE2yBSjejAyB3SOJUEx8fwAiOEogPkfISpiMG2nGvNolnOfhrxnh6QEysshL2zHphkr9arU81VE1FyvvBTmjNwjwqGuHt+R6947Ioeeegi3+d1EIibAiPLW5J7qe5WLwP/+aPP6dlrd/i8JknyzaSuM1sLPfrwReiyzp7Zko2PQqRc6zbYTOARYdVzPDsTh5OysLIToimX7bq1mNW1ELqxRbc45pVAykcSqUCQg0UKECeSmzVZBoXIIfaz5kWVcCRB6Yj7+0d64fodXef7/aPj5YgCJ1gJLZKnL8mmRvaQnUsm0nWZWm3rVOvRuuoeEDF2yHhHJZB4nOgLflC4e/6sHriyqx2e1as2xwsjPVJRYZE6WSaF9Q9/y6ybUiRLjbladKVZLtlRao8Jk/ARUMkarVNVsGiYxNbpgOeIW3cO6uXgkgV14vrk0HEquXSU8Epg2VALNeSmemYDa4WByzpmz5c8w9W8xI7PuQjQ1A1fzYE8+ozEGpKChJZxiBBeFGWmAoZzieB0UVdY9pIlYomm7KNl1Jfq9ok1IaHa4eCQjR3KRiVH2WdhfedT/soYBwh9yeYfHebhto86uuBsZsYmNtVyNlTS2GBsNtrUIxKTqQKHd2KPj4/rH4u8cWtPRxyEeLc4YOtRQnzwlGxuKiUAlg986is4C5xtmTOUNRVnv3F05XZFGjkduPQMY+MlNy4yDDmBz589w081zteNJ+mw0k0oDvRgDS1cq5ZToNdnduG24kIVcGTR2AgXaJSp94mvsWP88j/t5KXgbW4WWpqohocrHQKdejMSbwdHQF91oBlOZYWTNydbzpXi+BQ+DYVNcpiZNRdJ4SSzQaZpJhY3louX10oD7Rwbq7EfGETrHU3aPb/NTZ2fGl06rw32nGDZOdaW4flG41l+YvThp5+vG6Tyt6+ychMgC5N05GM+XMzLwLPKB01yMh228khKESKNQbYRIUljxJV6RItpfS1AbE/Hz5CKlDb5RxwTRMKv9wgF9ZIYkrSYGee+Jk+OJwgSnYkp7MTfzO6otTiEKQ5p8gNYq2slApfPfQY7GddJzKKTdip2Vma+5jZByTSKCRAKAtU8+KcoKOcQDOB0n92IUORQbSZu9/MPFsL8Et1s46CXcCjYzoyIM0dM9TDiZynaoNQ/pJMxGVZEUfHpFD+4WI9l0dbSlQ40DAhTHNKpPkIyhmZT5JBOwkUbUGbmUAwl8xSxvnDBO4T36OWWaqPC6wFlWWvPtdZzH6a2ipX5ih9EnLsRMhVxSLgx0rFNyKzApca8jW/kFjxoiAcPCi3cNRI0cWcWowSqpAjFweho8UCSltRXeWIPMUcZ1obApZIzseUfAAOQho6EHrknRzmq5omIVXGMjEBHwm/gqOlAFRA5hD35hmjugWQAyzQOGIoCLx157BsAgZy9EepYxB7KFCIHZkVXjZM04R0sSNSlmBNK75V/1vGIAwZgxrt6xw8SubTWOmGBYWVJztncAqLM9tRIFpDJgFQ9DiUwkND9UBtnz+n8532edr7kS3lR9LD6omnZBnU+DxRiMY2XZIuHHtHZ13yFzr3mK2VeKu23DR1RTYfSyVpTd4RB5jwx32B01TnNh/285r5QheQ/0Dj4pw/p1h/9ia6/71f0wk++Uy+84x26+d6f0f5v/JqWf/WX0ic/rsXBbV4mLjl9+UyjPnmsLaPRu1RzR85LOeWHnvv70sGe8gPSjZ1tbV2+ULTBg3fb2gJvkKq+QxIctIUOzl7U0dXH5c97lba+9ut17o1v0u6TP6wLb/lhnfvuN+nM13+zNl/1ZWqPPC6dPVv7xdRii7RMMeoiq9rySILMmk1uUW8ds+NDKf8Ry7Of0PHf/ZUO/vA/a+9Xf1G3n3qPbr/3Ke39+1/VwR/8V2wflJ59UeYlp3MMKp6U/IQ+P1HPD+u4ZaiTP/MrGxtCaZCoxdTifqwl+ubjT2j3K79a57/8Ndp86KrMC5OeXKmtKvbqT7/79hltvOwJnXvV5+vM1ataLkhGjpQBow8dgRkyQjV38M711gG4l2G1TfaqSEpRIczxFDHZE1SlLdHDa7+IVXzLUWsNgIAeO2KY4ieViGmlRV75Yc98mqxz6DQlaHZLEvWKlnMoscmBSkc7UZisy3xp8peIN7CEFEKhoqwv0phbEv6lYxOtQ+lzHYEjW+SLAW6jlaMnRKCqVr6T/cSlJOzkiEMkoNQifFvneKAjnpSFTxTgSEWRuU2sZA6szH0gnyVu1BKHWBHDUntylFzD7FDKfYbsaYh94zw+zrnK50ruFeWc8JkKwA8+LYmpYgTI/CyG1aKc9PiRvcqa0WAzUOdZpcgwUXJNzrMYS8nM0TXPUsjk2eEh2D09eAgD8Qoh3tNT2EvRXc51HGWdSuWxN+uu06xjudg1E04jB8L/n574+FPnnDvq3XTf3MSUXwInCgtWxyFCaD7hIk80h967QtWSNLXaj9SIcFJDgCkSMblWU8x6gVMS5FVdtXNdpFPPgL/NEFf4uEeM+1yuDcUEdex3z+8yYqCXHV6dPMUZIsYvhLrq8Y+SnLlHznqwUOmONBPXd67PSd3e3tITVy/riUcu6ww/CKpa86GAPTmzOwm/c3Csj3ziBT393A3tHR5Tsbl3x9KQpQ0+Bx7ihdWjD1/WubPbhdXceFWeoXBdiimIy15Cmtq6j/Cdj3uvTCZmdgx3BnJxBScHRC8sQ88Q6vjNSmSwqCFEJXX2teZDMZQ8K7uk2A+OlspfUD6ffy7s8Eg8UkiyTjei0qHg69ZOEiqtemPLWkORdU8eVSMEfpKlccwunD+nBy5d0LkzWxIOqTW1Ky1K3JnfRqAHvj91ma+KrTgrqu5qoOx7Bw1xLuObdQDgjjU6JqPl3/27dWdfd/YPdZSHD5KfrDERgzyY3CQeM9CM7OIIahgaNheUpyXxfLjkndSRcn7jeLoz/wwKhDFeAAAQAElEQVQkJGpowkQZQ4wxUniSFwGwBg6MVDrGda65gZeYzKEo4SGJcgESWMyav1BP+jxRkMjwEY6w6l5Jo/JOrgFlM43mqD2DZJtNWeqQl3eH/FT4OBsPhkWSZXbSthq8wW0LeJBOWtJhkbD32jHuAAAHPGDeuL2nO3s8mFJzE0uNMz64SjJfjChYEDCayosZm1WtG7kkIuFu6CFkJEHGR2nMEyYwVfMYYUyjwMXFPGRbNGt3Z0uXds9ONzAM9NyAbYLwiWfEvE3O+kLJw7aExTsrQ8Z/dMW/MdgBLOPcIBuZiNGRrToG1/iJwXP85OCAm4UWTQI3c8OmUeJqktAYarTxYL05tnVyI8du9icXAmaJBGznxFN5aFlzqhp6xZUSd9lWvgYSOxL7a1sKTQmtJvOlImnUVxWQX9zUm64+cEEvf/SKLuxs44U3tQnKNxeN/djng+Fjn3xRH3n6Be3zwSCzJlaXkmxLgjgvz21aj1w5r4cuntfW5kICs63ssfBpkNLAwgYRW0JXwVFDYCBgTQy6p/Gg2ANOvpL5yqi1BpakXoNW4gAzkqpQJwP+9EhgXTaoxWpDCHQM1a3py6Xiw3FA7qgh23hEQXPi4ag2SlngJcc2iCR1rwrHdeojrpRZXPFZKGtlHdK9I7Npmu6UsfAJiSwx0vVptDF7V/KGEhIekkaSyCGl5aSZ+STbnjwxIDOedHz6iVaSGUMweqQQYrLcHR94JnKd7OuUdfYvbi6PnixFc1gpliaX4qg63XJNDDRj59turuC7XLDQCyzeOehQEofKMIZce7lf5JuhTtG5fwzLGEufY5ILKmyYGRMFS2eKMNKIBSrnO+7a2NzWgm/2tVhQ7ag/OYx/NKVx+VEkEiBjctiJBg2UPZ3wmQUeHiDck3L9516dWMmyoSir2C6L1iFsjKd6bC1D2RmQZzc0CpGqTKKS0vAsMmvJNCZ77POaHDs0OCPJKj+YSjARKCTnU1J8b4oiOECkMDYx+WPX8BZplBZzuKz0adBocQIvA47mPlsQhRfMAKw6Thi4hWYJYnblXECQbSgSnoajM04dAN1qavDJUbX26GQzmpuVxrQgJYlDxUughTauPKSdz3qlNh59XPltUvEZ0NuGOudJR641m/OLn+KKEsTLwJ0ve7UWn/XZOtw+y0tBdruZpBjxU82LqoGxdVmOEhu51sgmOwXgsiS26HBfh598Xrf/5n/q+m/+jp772V/Q8z/x03oRuvPzv6DD3/0d9X/8B/nW9ZSo+nPXzU11XuR5c0P1G0zLQ+zX1D/5UfW//2sd/ckf6M5/+lXd/Lmn9OI7f5KXjT+u5576WV37gz/Q0cc/LvNwe9g3dbB9TkcP8PLrcz5Pm1/ztTr/hu/SxTc/qYtPvk0Xvv/NOvOtr9fml71WfvTl8s55OXvDQjrPaSxBMjvuPNyWxoPwsYy9sc7G1dZ4Ebi4c0vtuU9ombr+6+9q7wPv082feY9uveuduvNzv6Cj//Sb0p/9hdpHP6KN2ze06WPWlL1tIjvEyAHs5O3k1dSAOFfELOz/hKWKUKn48yClc6/8XJ3/El5mXn1UZs9FDo6qKh7HpZq6odZ4CdjUdy9q+5Wfo51XPKHE98SYrEWqOHUCQ7DAsKQNwwE22ZTqJznzoQai5uFWsWVAZ36lFRiB9SMzM7m7lgg9CcA65iKw3D9zSok1KDnApDp7460UbKSaxgS6q+5TWYQBVgZskYGQCOvxgEfTlHHIGTOviKdHhQiclKQBkHLilzANHY4bhiGUvFTuMcNUwDAHwCtK8vXe0EKw6pNvGA61YuSpBAk5sYNKUVoOZ/jAI42JTEBii1htp/a8VAcWp0hdd42XDFo4QSuyJ31iyTsyZv/WqSqc4oZzZ54l8yw5V/M9T+KWrCVO5VGDtFxioQdXFcSIjV7aXSZVCzjlGqyXr2ssD0VM+aH4hDg9pBgk2Wagd2mcDAI7UbCqqAZcSNAh0SYmO0Ypo2vUp9WMl/F3ODlsTxpAJMMhujChjPlLmIeUOsnxm9Xw0Bw3uRSrayPFQ4kpsBY/pIyJxRwROvFCKc/YI6/TaS8sccpmh0oNgHBXUWM/WRuZk+PkCjDrHkTU6HNRpBr3SuzIHlaSmJiVMguSMWm0zjyRgJAyoq3VNCEjgNxYq6/wEmIIYYoO1ToK6pmu4ht5Gza8Ru/CZgUreF6PTjfChGNR6s39z7bosqRwUmlro+nhK+f4vu+yLl44oyXXWvw9byLORjnm5vrx527qw594UTf3DyTuo8mhNAu1179D/9jDF3Vxd1v1/TfXbMySq4sWPCqiuMlyXxPrxA5TElKU5WiTTXFjnyWZz57YhlkOZ+iKUFUT0wQENY2W55+GPrSxXePzkokBjc0SfRDCSAAWuengeKnnr93m53A3le+BySZKwY6E4OFW4arWGS2suqfFGZAQNfawcSCbqREeU071PlZbXiYLi6rcF86d0QNXLmhnZ6v01Voq0IXZVlpyBshxH36glJXb5BIQkbTMNPljLV2ZmxSmnsQHD6RZqVs0DhqNTybOGel42ZW/NL29t6cD3k9l7bOXma+mWQGS7aLWkCU19JBl5JYRjtaoiNxHPE/V9YGfqrGCWphnrXgNK3zYSAaMP2N60FDk/x1EiSONmcmId9PYQAzrfbWQdfBErjWUSuH0iBwu2Hp2VHp+S/CQt9V8VrJbAOXCkN1Vq6qc0dimPqWUqMO2uvGLHUNYaJ+c12/tKf+oKA5ys6zRcBtC5Y/Y1Yz1pPCARaDFOQ8GTzDgiWsAqcKluuAFVAccbkjVLKrUaCRgwfnPK3bPbtW/X7CRl02BNTXikpMgTm62JkrZO3Ox5hRkMrYClZFLUbZlgmx8JKRBgLIts69WI2HnWYeb0lLKbwm+8MJt7R8ulYsPL1UjP470LgPkgSnH0SY3G0AHTQ8qkbX8cqOsPPiJ+sIUi5MKXwJzs84+iZYHoNLj04cPsPoIDBq1yKkJnyhdJESY3FQqRXQ+CLb55umxh67o8YcvaXtroXxgNmrpohHQCb1x+0AfevpFPfPcLXHdy41gzCJRx6Hj3BguXdjSE49e1pVL59Vi46LW1EgpIM2NkBJJD581OHlYkJQ5jCkUVgnYE86H1A0kvLMJ8C5Pfh0DJTFKE4SAhEPZlGahQhwfVDRGeuaGjd5lhF6UEYFeEganHniex2dszEvOJF/5RqdM9PTyjTATOWZxcDyqMwxAtlckWWljjCTZXhFCgDEhKehab0axMwpXFyEpzRmKuiJPbiCWfULKPoWwjIlKuGcgpOJmQ/SSV7FoyD0MesmOz0va7jas+fZMGDrlw2wGKMowVgBa59Hg2OmxnhDHUZAbFoi8PTqkFYnWJ4LRc8aWOQOmPFgnJ5ONeyA+kVeM+0znoSqXTpZShBJefgj0uHMYSIiUOZZcF4hgjLMDYrqnuSOH6vphHfnNqMXOGeU3voIP8mCMkZIbUbmnZadYtsasoMxz4mPZxmWyIlYx4bjOPWo8CFVkAjAFUemrz4EYQ+WInS5aoBGDMq85In6xcYSYNlVD3N86eJlTNQ6xJ74j46iUHHuILaljEizThQcXvqWXkuhBUTFNVSDFKWAIGQSJOhjT3fgcSR1JOIwpIaZCS8hAzYSDZQSY2MmsJ9KURkqx0z2JwJVDzjfNuGgJgJLSyhcYvXQnbFMblx/QxmO8ENzdlRYbWraF+OmROvUrZBFJBOflcnmEbVOLlz2mzVe8TD57TktnnVLTfRrnt8RAbD1VZq2QOkcGuHPu92TPPLxo04aV8nXnjo4//rT2//IvdevXfk3X3vNevfDj79D1n+YF2q+8T0d/+l/VP/Zh9b07Ei8Tjz7xcR3+7V/p8L/+kfZ/7Vd4yfYe3f6pH9etH/9/dPvH/5323/ETOnjve3X4gQ/o6L/9iY6e/pgOOqEPPaqjz/vC+rcGz/AicDcvAt/yVu3+wA/p3Hd8l7a++uvUPufz1a48IG/xkE7tPX/BAYnaJY4330wsI2Mza2Fliq3xErXt3Zaf/aT6P/ydjv/4D3Twa+/XraferRvv+kndfC81fuA/6OCP/1T6h3/S5gsvaPNgTwv2q7mrwdV5uUjenDgWbQmVDs+cUG0tvmWvYak8a5ACJ6kvrcXWWZ159FFtPPSwtLkVUEvy9ARLyARm43McOLc6pJ0dLR7nOD/xuHTuLF73drYQkD2IkBj2A4BqVBJZxTQlUxRgh3W4mDOeQtdoxDvzx5xAuIiMGKdSS0EKr8RrMvFJRDVhK1q5BqlNWVITXoRWfhwqlcxXcAzkYmT2BEFxgOFASCySnSONDBcNSYaHYDWHClHtR8REKFlnJzhdaR0hOWZ75Co3QhywhxWB0UtMztz3qLz0eQiWXKswhCo1a0GmwHINltheBWKglyF1DoE0HWkJNa6DTbXtbeVYBQVcdU+xNXeMoVhnPskpgaTRVhSXEde15JvDZa6rOM45V573FxIvCrCngLghFh45uViTDRgKBm8QSLSiyKERN8bUWhK+cbIcqLZwSjvpHaw847aSbfwLYUC2LXuNCh46BrSTboOj2mZc72OuzB+LXSPh4fEbddSesm4peM4W0WKD6DGFAUrJEQWix6TRuiqyDy1jxFBkjEpoDUOY1j55wGyrciRrTmxLNoMGGljRAynbSRA83Z7AKHFEz/mXY6eYJlfg8sgQW0zGIXsULBQ9NEIiSTY8pIlbo4Ep9yS4PYPCSymQQciGVG1aSekuREPOeqk7x2LMq4qPnns1JoCpl8McPbChmVwzDTzxkZzhPmQ3qVkN2j23rfwJ8YO8HDTwkpoq3qp78fgosJ6/fkcf+vjzun7rUMfU4taEu8wXaXTuzIbyJ8SXL53Lz5er9HyWiIY7owqrPc9ExNU8oKstNG4TZc8oBYAeDEbISFJCq3ECYp2oFTf1aYi4RLDmeVIDH5Gci+VaQ2qM3aUREo5yyP0mLwWfeeEG3/MfyeS1MUx2TWsRU5iNsD3mQW/IRcQ0KCEKD6FgLl/XTd4g0hhVzS27MGrZObPFi9dzfORuqYHHYeWb4gNAY08Rpj775DjOtvp8x5B9CMYdg71gDDDFFaNAp6LKXwPF4Eey7F98En/MHuUvKG/cuqP9vDTmmGqKw1tzW8lJtciQ7JAlppLZM4uvxrmF0qB8uhweHmvJnIno2DU3TwJ106u2CSlW5hh6qacGk2eQkCbyxDW3BELgWnlFChBSDrtOJsYX7Z5+CrZP2ye1fGoY5hJzYtRmggGUOvmDcNCWvIw5Klr2bBVOGNp0ghRf8zeLaPP8M8f/pFsCz57dvnOk/M38nf0j5pGEKat1hDGN0uIbPlNuXJ2aQ3G1PZuiQlhWQSMRyMqn12MRayFsnP6YhhuCZE4KpbEZZ7Y2lH8D4SwXx6J5fOMWW/kkyJRsza1RixtnWYDAIeR4dmya9PDeDTPWdDzSe6+VBU2WnKA5+a9dv80NBWxxfQAAEABJREFU8hZvxJeyFwnADy+6QhmIL0PpJZ0emD+1Zf9WBmIyD8mEWc6XV1YEHGKsPUttnIrR130iG1tciUg3eVheRCFKDB3AakhYe9e5nc26oV/Ji7xFq3MAWJmhsYf5ScDzN+7oI/yk6PrtQypoCt7JgVOq4IMCjW/erlze1WOPPKDz/GQjtiVDcoUQ1/qpIiecswCYLoqr7E1UkeACUQxNPVD2MFwJoBKWptEGSnTQggYyJ4gWigmMHim0EiPkYDC/SVwq2cLjF2K3YXMexE/VyTObczNNbbNe5U+J19wKXvnMwuQ3q0qNK+U+wv3KyyTrcZWzBlZ4d46B342WTh5P+Sc2w/C1uFNzreF4VSdP8QzrcnRoRGSGmQDv16fYeMU84iKt0Qq0DByC0ecoRPppDSB9cuZ0GPs060OrfHFLrNFC0YWsarEgFGNgX2wDnPTc3/kMBMjVE4qfFLfMq3LvsBJUrTOGYKuO88oDwUSUrfYoeaW2saGNM9tq25ucji5zGwx5EpJ3orBaauUQGScf0UocVwSGcrNd13Gd78hKS2woTlDCkjcUM4UorqrIGQmKnJON2LInAOKugWGy16ylrgY7HjjKA0OkE0Ct2AaIOtsBsDCme1VFxUwpVM1TRCyd+6KKYgqSHaZUjWMJmrliQBwsdzcUah566hT330SCB4Tm49EzWxTjg9me46N3kPXexeEH6MIdTi//HkEZx4CKR/lQX3AvrLazo3bponzmjPqiKaG2ZQ9SAKl0GU7Jx8G2tuTN/KYeIAY3j/1DbVJ9bte8+HcKhCkPmGbi1WMNuGg5Zzo4aZjORRsk2eyH2rxzXf3D/6jDP/4j3f7lX9KNn3iHrvGi78ZT79HBb/5HHf/Bb2n/P7xPN9/1U7r5jh/X7Xf+tPaeeq8OfuX9Ovqd35b+4r9LH/mIOg+xvnhZG5/5Wdr68i/XmW/6Jp190xt18e1v0+Uf+T918S1v04U3fDcvAl8n8SKwP3RV2jkvecGmU1yKD4lWxXbW2Cdbl3kJ6ONDNV5otheelz/6j+r//U+0/1u/ptu/+JRuveundfPd79LeL/NS8z//vvw3f6uNZz6pTV5sbvDyj09j2eQW5wb5cy6VGijUVfvbsEdVcUDOROukJYdj81L5zFRrWvCi1xyfY6dca0l+1UFAB0t0xTFENcel8YK47V7SxpXLapwbMjOTI76SZUOyqsFyDCM38HDhL+yYxCzMyTgU9HTLHrwzX4morpNGrIq1BTS8Qzh78stcIFLsk7/SsmnxjYzRjkN5SiVLCqS0k+sms63wlZ31FhgAoieqIASiFTlw6lFazbFkrUs0LHSE033CpqqUHKIFtl3HuHJnXegKl3BrajiN/Un+VQZVm1Rn/ZM88FkhEhspKmUnY9mTP2BoAFLm7eVWomh1unAe1Q+Xcu1rAXrScS+FKQZnnDHEVT+NDa1ihsikrB4ge7pk0vomcbru5hLxoOpObTMiZEij5TzBYSgI5Y+rzVBoZ7TMiFnlHzkUcKJ4BZo5xUnkiN41OanQpEGa+lR/NDt+kbQWodPtxOU0Ho1cWstR0OnZRgExTGTPCXshK7W0gZVYedDpp/TgmTccWpk15x3eGU9sJ1LwokCV554Sy1xDUsZvym14qTWUxxhqEXeDwls0jjCmTJVrpJUvsAdx5rMKauD+UQHBkeOv2RfX9W7HaSAriTmChIXcsNAF0WOKWFzkL2E2nFjUMIRg1aleOd/jGmrrxnhQS/BKUULWkgrgsYfwCQutxMk3WL6ffuLhS3rswYvjF0JIFr9Q7DV/b7p951Af+8Tzev7aHe5jUmONhuJjhu2NpqsP7Orq5Qs6s7UpcW0GV/JVSWhZu0uRYGP/EfBhoUqrNUdIAXxWda51Itf2JhrhhC2Zo4+DRURXQhDow6fyd3xBhnF9A+PTVfcSirEcLyT8K6Yr+TpvQK/fus26byt/Ri2Tw/h2ibFI1aKV8JJDwoge9igV3TV+2A6c/WwN9N5cmxsL7Z7b0e7ZHW1s4pP48iWOCMphCzOisyd0UORVqhMbKIuMYcYKGQOB857Gg5sgePzQRkdP75W/IS75fL3Dc9SNm3d0cHAopTYNu4ghpeaGikUyP5SMW7YTjW7ZVlpYCEDiGB/ln83LbyL1WNcpQGgNq0CpMtUg2olPoFAVgUXlOdvLok/VTjxGTBubpdp8DiWxMdwlpSjImQwueFhoxHcQcmjQ6dGgIHGuqjs6+dn042zO8ZGO+WkZHhK7aUg2D3dN5gRp6HQVN7noWDS3zB9YwkD+jJHv1H8ycqA9DugSvGlqOFtolNG5OEVDrPXbueQA6PbINNdFClB64YlALrDLnPi5CPp0pvSYJhoYudZBVLrO72zxpvysds5wwyFXuZjacpMxHvTMvyZGrczBaskR4sfc7GrZMgQOzyPVMrZprUyjkzjzIvBY+Z+HX+DF4CHHwYt5D6iGuOGsauYG2LJ3aLbVWLdozaDI8/y9JpBsCusSAnUj0G0rcTB1L7VMXbgpxONxePZsWXMTIAWV6g/2MwMYWwQc1zBygBkxRBzf79XL1qsPX9TuhTOjYmx4SQyN+Lypf/rZG/r4c/lpyTE1LbDNTpPI+bnJB8PDfLg8+tAlndleMFd2dN4j/MjHzEkr3DmPohXJbiKjHA6VkfroCt5ZWWf9SRHdoB6hsg2Rf9LlSSC4Q7NaE9cwEExDQ01ekSeUmBhGRZI5XrUx7uKwAuBN8DL1RNRJa7aKJFIZSl04iYYtucmiIKQoniF4PEO4SRatBtmnOQYBJkxzsw00aMZqjigmK5ONOSYZHFghxOpZW2rDo/TixJFaoQm8Z16RpOwkwH12q0MYJXXkLMAt6iACgs+Ub1pCw8i4lghX1RwZJurwUBmU1ikXQhwjwtQzr82YDk1wsdm35uY+m5+izVg5TEOv+SROAQlZrNWQppa0tb9rdcdNTarzR13VnJ2g1OgErfYbuc4nLowlOXrOLerhtCcMYyVDpHdkG6yjpM88MhQTDK8YDHdUIehUY57WNrQ4s62NfENHYCunxFEjDBdCOmX0VCzhA6xkDJWApWRqxkFqicXLcKX1ya1LxDPULQq3aT+DSMKfu5zGtqIIf9FaZHgYkI0Qjr3NMjoeIBmlwA23hpAdb/KYC7/clZS91V0NLOut+fGLNSx6xVvsAyg5BVmW4PFBkpi9O/sEQhfeWY/KSBVJjpfZIDu66hpBUuopt4pTtZyTmZe0ahgJKXw14GtXtOIz8FYsNffMj0/Hp+zI+fwhVZVk55UToQCRYRK+zk0/60gqPiAatKCADam+5Q8cksbchpNFx4dHOuBZ4jgvwphw+MTLykyzn6q5xpwylEWlYxyoxrESjSQtNfH5Z5wzo6k7WF6abe/f0tYnn5b+599q//d+Tzd/4ed1/Sd+TNd/7Md052d/Tge/9gEd/PZv6+C//ZkO/vGfdXDtug5YxcGlB3T4Oa+Uv+ortf1t36Gz3/dD2n3y7br0tn+ryz/0pC5953fp3Ne+Tluf/wXqD1/V8txZdV5+5IB1PvtZrHgYG1THlcpjp9b4tOMDtdvX1J55Wu0f/lb9j39fBx/497r1nnfpxjvewYvA9+j2L72fmv9Q/W//TpvPPKttftK+tX+oLfJv8KzXoWMeiDkt2U32QsyxouwXxL7UZmGi5zDkVIozMb2owIqTUp6a4daSe83+zZs64oWleAEp2rwUROU0aLKahGx2TVISJH5zAdbkhk1W+VqjgRnM0SgxLDU0GzQSiOFlq0HLDoA9eVQzSqg4aTQjpjj4kpCIQs5ezw5RbbNmCJ/gnTWGE62sd8jRkBKAt0hkKF3ER697hPHjnAuWdLkvD3cMosHKHTFrwxsJkDF1lS2BFBtWsSVYZqENKtcMKzJS6u+K1JQvoObSkbhWmMmR7qUB92Fg3tQRZUJkDw8JHjA+Sj50eGA0Cb8msMkumuMPRC8XSgLtHPumxTbPjlvbQgE73SuFwSDSKpRUQgdd9Xzm1eImJOZQ7VthY1/yjXqO5RJDHd9yKoe7U7J8vHIMq4he9rgPMrprLRlSV6jjO185TBHT8KsRf3iuOXvIuAcZBdw19pWejEOxEzfJsPhkToqdpsOXpJ2sffJNhG0QAtY7fifqtD8T1ieDTVyRZFuSVUwsDafhbrSpxwh1kS/U8QuHBC4NXDRM6uuhYKXWkDjhfUJNtNggOtuYDGDVg+jEn7nm3OteWms5Bz1HeMwX31DBdUJxDiQGe9igeAximlVgyQTGUn7E0Eu8eygfNo+jxaErTYQih52OquOrufFpyIs2rpyatz6TDca1LrjN/ibdnII5kjfRmMKKylwbWiq5EhQGp4t8baJ4JE14Ckw9zKJt7uNXr5zXZzx6RefPnsHMapikVx2oyIIODrs+9sw1fYLvAQ+PFYhBmYKha2PR9ODl83rs6iXybCvHpY5dJqWWMZ9kvlTNEnMwKK1xLwRRzEYgRGmIWRDiEuqVF4Eej7JiR1U2Ap2eHGONwSE+I3vuARGZs+aKH3r5hkOsvEYGmQ8ZY4TpNs80L9y4o1t7h8r/K+CsScxPzzwmIDXDolY9JlZFpYJ3NEuMo9J5tmASsFYtewH1AGxkjhNM+RPi3d1z2trYVP7tXyXIxNOrJPTE5HMKiDmZG8C2GglgUg2qNp93jb0be5IoyzlwxPWRVDI9FHyKRyU515VxZC/yG4I3bt7mpeAR7pbHIsklWtYaP0SslEKEiUcHdhMocjpxxqSWqszV23nMWmrJMxFBJ37xTSyIi7oSZ/D6oSfOHVkDoI6OmDpW0+Ix5LgN6oO9xJhUsylyiHJnCB5kJtR0M60jhFZCFOi+862Btbn4VQ+eBJZtDm425UgHPHQf5yzFp4G3ZrXilGbRjI6sKJ2NkIRq2Kr3SDWwI8kt5TcEb97Z0yEPoLEq8fMJoamdSoJSKSzbwwFW0NDY8JF7UtGZTjhNgJFNccU52Tq6iqSZ5eROYOMl13nekj9w6YJ2tvKtyciVk7binRAOODyLDt6pyySym5x5uqo5MkjyKlzJldjJAb26M9YgkSvbsX9wVL9ReYMbxCF3RmDFI6S0StELixqyV1ZwZHrwUM9AIckNo8dILcE5H2IPBS0oGZIvFIAIRcYhOeIrZAWLPfLMweITVYohx2epTV7kPfrQrh57+JLOnllIuQy5geKuuGUvb3MzzL8n+MwLt7k4pdxA5lxuVpWhY53dWuiRBy/owSvntM1hGj7Y00MqV8a5V8VqTIZZgg8EUbQCQUYiAHrJGOhoXBuM5cKAuOo9DqGBnEhDl04jK63yxxokpGp1VDIFdnqWXPhYUQyTeheruBlbd0uSGZ/5un3G2JNZDLct2xH/lyjHswL/xRxzMffOdX/kXjR7U/OxVvqYtsb/DcM03b3L6OLMhqY54hBCnUI4dsMjnsAv2Wd/rbKBkItRq9ZX0srrBFmXMufsnDHeD6kAABAASURBVAwTAXG5cR4jLKXp9l6B2bM+Z+3CBxjOAoZMCm4T5REeHI/RsZVhaATPwilR5vrPb3lsbPKgMbuwxhHL2Uue1BFT4JIjgI9MKQhr9BBi1YHcIqP0JEMvlaEuzWCVjDkih9CHDSd6IyYPLoijxz6kMWKP0DNEXtmdbFCDPMqMT9VSwslADB58bKSO0DDZrvvSKjhOmQhctKgEkRGFWTThAdaP4bC2sKJaX/KUxgEnIKOUjGP+XrKkKWcXDTkeSEQwosS7bFGxw6aOMdJkrGsw+ohkjD3nY4GrISms1GrlP/pY3nhRy/yE1k3BzQuWEAlULQdopJIIbrwU8LkLWp7ZGi7Z26qh10tgTa2gkk+kEcBuA9El8iZ9vlUSn0lNEqeqFuCijmMumvynJJ15cxwW/Uibt26pfeQjOvzTP9Pt3/8v2vvvf6PDjz+r/A+CeztntffY4zr8wi+WX8fLvje8Xud+8M26+OTb6s+CL7zhjdr5pm/V5mu+Uu2zXik9+LDyH4aIF32pJ9dXHsQ78yp/Ls2Lz9RRF2JqaBTIS7x++6b07Me0/Lv/oeM/+h0dvP8XdfsneQn4f//fuvHjP6YbT/2i7vzG7+r4L/5a7eOf1OL2HnvT5UWT8xsAjQXyANx5FvPxkqRdypyQ7To6bGu2R3EVDQ92CIGec0L4DQIgnUKI2aeGrUVnI4+55g/5oYDADLgUxx05+eI+qBMWCxoHALOWN67p8NoLEuvNE0Mewq2mtKQOL+qSbRlb71Za74AIGYNgZn0AUWAnPUBWE8+gjTyGooeCTWRSBKpkYJljllGFHEj44amSh4IVkINb5SECrOxJGbclYMXEHt8YyBkVkxDH6QsQOZjcio3zt0T8cBieBUQrgcEyo6ZRWgkDVppnsIppsg2cPWJVU00A1aNGiIeU0TVOi1NakKRwlFCEyq3hq6kFr7rnrDplbxsbajtn6odL07LLO2Eh0cJ9KgowvTY+9Z/kruDYZv8UiV/nxprvCZZcC8fcA+jluqTm7ELcNAYV92Cixd5jA2M2kHTmJHboMZh8YDFNZIPT41MMDy4IRnzLNUPkrtiR4gqh9RCJ+iC08kGr7lNaQaeHqu00pNQTKPwueyDHdoruRU6ZJ2VOlRwTJCW0iIFeuj69Fvf7elpTGjzok6KXanF5SdupYu/jxaJsi87xqD5kD98cngFI5iujaOW/0g1y0qMN+wl2SooDQA65KwfK1A23LbpkTQXB5w6WuKi2cYHCoWDrZFsKSUIqihRZ1awyGwWiI4xe+BDVWqt/T/Dlj13WA5fOcqdWfawNM/eYFMRng2Q9+8ItffQTL+jmnUPOf2yV1Eo+0ujS+R2+j7yiS7vkWXDny41TwpchPY7kc2QIkVhDKPS8iGxVgZTriMMnMfcUNuVZli2YGGzqkPlKjKoltoRCh5TRdljRLFkjPveHaQKVGw6ZP3i+77/G9/w3bu+P/0gDWz7zUn9oBGi0OTgafgpFhpIPJsWnAmtgg2YnK1+amuHxWMLZhnopeOXiBZ3hh/hA9Fhh86d/1FCg+5DJHti2JhGGnOQaDU2AoigovRAEEiNmP1DoSCkMAtYh70Zu5p+gg2OkNygW6WS6+ciAY7ZdNq21luMJ3oQtdVla8my35J6PtOa5LlIb/gOJLNW1HQCVFJFOE3NUSBlrOG3/NDRSixKnYJjJ2Ce6X3ydAGNgUZoP28q1IfGuS+oIIdhQxGeOdbpZR0dLKH/eu1TjCqSnIC2SCGcLgS5qimh41q00S5FthJpQo+G/5IP2Di99bu8fKH8ea3v4ylI+dVeVc0C7Vs8UnAvUOdIA440/Ix7K/LV0zL0wMTaIHMznHDHmUVq4I0CtohG0mnVJDY2dz58OX7l8Qdt8w7Ek/iS/qqZek5KoSzZctDD0WnIjuQIEN3sYEjyEjK3CmMvOrSmkOTn1dN25c6AXb9zWrTv74Nhk+DLCijJdFBtbJqZQm3XPBngebpzYOKKTRPkNkxla8dhC+KWaVmtAqZ6cI4ujT0MuKiVB1hHOviRW5DHrUmrRaJ3azp3b1me87AE99tCuNhfkZL9j7fCGb74vyU9J8h+MXLt5h33IRBCdlNPeS3lxe+niGT4UdnXp/Bl0PhSYND41f5Jaohe1ZpGe6rL6UDxDQoHHiGhTkxE45qRDQGdMxysMOFKcSiUeHhWy8YfHA5SOwrjqHL663wBkzfFjW5TpdJcrLgXNcHhRgmKElgSHAmV/FQE8PeLsn7ORLah8sWlNip/mRr7Kgx4+U2082NxnPDwYYWGDajFDFPtRhJp5inCuOBRELGwhMR0SBfdT+FAYa2mxVQBDY1Gnz1FAenxh5R9eta8HBhzBkcpvjimAs8QmObWk/GCIcjYwShHHGb6KKweAtd4VnxiGhCo7OusNh2zLU0yfeFgwTBGpr+PTkXPywEdHR2CsbuqNFy4EFJSh9jlCCFvydhzqmxz2JPZcc1x+8SgKVsKnGpIodMonQLKv13XiUCh76K0tNUhVc6HDyYmP2FjJLEdnv0CGxIgpUb38Iwkrez2tT7RCY8/FlnUSs4QwVU+VEWaoc6dRn7RlRWNGrxzo4cwiRAzFJjGqVGsRDdTUEinhcBsdQhXLZzHDBxMdmXHubfKjZCBnRvjow7MX1oFCMAXoqYj6c+8bx29Y83m2ZG3hSvM0wFfLBBreKY1NRM84Y7hiACRP7ll1PUUtWpZqivBqD4QnGQyvE6uj4zwWJWCqnbI3cIDl9es6+uiH1W9ek9gDHNTzgpAXQc4xxEe0jm0pFK7fjYtXdPbzvkBbn/15Wu7uaonNLKplno5PceZJR16CLckxiGOSPOh4ZjqeL7ryKVKE/wJ0A76Bw0Yz3tYxcxzgdbiUct+VN6SNbfWz57W8elX9VZ+vxeu+Tme+67t04ckndeVHf1RXfuRHdfmH3qqLb/henf26b9LmF3yx2qOPSxd2lT99tk1GMb+qNdZGycpe9/xGndEsqsGcl4N7t6VPfEz627/U8e//Z+2/75d0+6ffrVs/9tO6+VPv0Y33/aru/NlfaXntprbOntPmAw+qPfSgjtmjQ16kHlDzgRY6YNb8CXZnXzLFInUwVeOYNdYXjCLwAmTqFDAwlN6jTkWh022KZJdyDjbEBVj2ruU3J86e0eYrXq6zn/u52uQF6HKxqSXrPOYlaLiQcRcPhWJjES0vyHDMN0Yf/SftffijWt65XW6trAxUlp5CqkIHm4j6Vud8HFhPLHUq4Tc/C0cXvmWjdlF4cuUaMrKC4R8WXEw+rVxJGRLNUw7bmU2Ci7asIITqLnhyBTHUVREBOyraqIeJkEd+xtgM1qEUEVfsGrOVpuCekPgGRS9kyh8151fCPPvgZ1UVTJ3rude52MHTzRCaddS1HouJBsqap+PYgkQHXnVHahI+jpiawvGt44BcIeCZi9MSZOoJgOoa5+XygufyBinHCP/JazD8hlArL7GgJEUb1xVKep3QgPQcVyAknTq27D77AsbBzDmVv55aUnCmLf9KXmEMp5TKEz8MynpCLDdq5YxD5SjkZCiMVOWfoQBNoVRUegaclIbMWmr/CqohhqLSMsRHfcpTJqFOAizFJkkINd0crx5hoqSZRNWxLF8DQTjm2gkt2a/wuybA765OWAqaWMQVrXumtNA6VjJzrq+B3cm2am3bKl98Z9fw6DkIkWcqjGGuBfGk45T5YQqNATNK1tlXs1jZErZ6GGvsjIam3UAsH3E9yHyVSZxWI20mQkpUn6zGJbLRzTFREmSR4djmbgQ7I8JdPfHL5O7SuOLDRw1SODTFLvkcyLq01sx8hA7EE4s/cnxjCwmMPhxk2W0cE5CdM5t64sHzunrlvDYWHhvCfW3ESbZlPhdu3D7QR55+Xs9dv83Lsa5c6mwJ/hZV6uz2hh55YFcPXj6njY2mns2zJfamwzn9RDKtWtZdyrzyUlaDiZMsiezdzNOpuVdegzMDNqqMOYVYoMkVklCkGizbGi3x0Ik64BqtfJGRbB1ZyhoPefeS/3Mh/8Ra/pTV1BVrp5py6gSzFsMyc5VKBgoFUbnYsUq5kccdIaKqTaaSyaMcZ4gFV0+efEacO3dGD1zZ1c7OFriHe/yWqjlEM5KdKqSG3JCBR3fYmD1jz1xAQxbeqtZTO76d2NiEJa496x2AquGDC2LTAd+03OKl6R4vBes4g1bHR1QySGRSssM9FBIYrTVGSNVaThkBK62+NyIpy0Q9KSBSJ1t4+UborB1SARotOPMIzFKN4TrVgoQGmJCZBnJ6HLWoVjYl9GmPSasC2b2x2Uk5GdZZCp5NKfRUqighMc8g1qy0I356nBMyNwZVKdk4S4bbMzK7S61JhpiLLlXGcUBEC2b4ESfVnYND5bfBsvmqTBjo8empN7EoNiDD+vqGTF7sjNP8cSyAgKCwQJNVyYfcIdF6XLHThyUAmKNZ2uBkucCLpou757W9tUnEnNN44BjE89Bku1YRKNSVUQJWRTozD0yaOMzsV4PMfEoDCxN8yUl5k5P+Oi/GDg6PJZLFt0rtqJI4HQWszlD7Ai5iNTfmrflnPcGiFvwVR+w2AcT9f6T9h7utW1Xmi77vN2YOK+0MiFpIEAFRSQIWoCCIoEhGENOp89zn/j/3OfdUlYVINouFYLpGlCOKmIhaiCBhb3ZYeaYx+v29rX/fmGOuvTdV5zl99tZba28LvfX+hTHGN+aaq0ylYy8buIjGphY5NAJgxmcYY1V69gHCJbqwizZA6QsucKNcurCnb33M7XxLtKdhYAVMnDTMFDdu/tK9fEP05fsuc46cCKdKxxRKyoZzcuXF5I5L+7rn7kv9piUaNjIqfhlsa2qRsn8KxpyFk3R6Mx+oqAwPH3AFTJaJJI8/MJ1truXYFksUyy4So22ljbsccaQgfZYA3StSpzP6GaXbbx2zljPYOO8ZjOlu9QM643KrUufZrSD6mZJWlBURr7N9Kmm1hjPy6J5jvtzjMwnPKHhnD2Er/X+6nhXfSZzqOj3xJgv81imBlnNEyAJC4DkJcj5OIVxelTKmJYYyyYhjzzoSSYbkIi99Gdudun2SO8+YbNiIM5tmO2BRsi64/4bywSg8lGMaumWCHkOeEhji00hXlNxgqz01LnWUhDp+EdArvwcNPJgYNjdUH/qXAS4pe+Qu5r2JujwGRwk1qbtkND5mo+ixCTkTIWe9UYNUMpQG3uVMh6VB8WeKvFnOvsSi+EqM6g17lhEgKRIihETHATN3uIxoWUR3UHyUhmMTQxG1gjl7IfODgn8LW6XkH8HOBnyNB1oVgzgisCgj1cqpp6uJ6FLiQ5mfHMlfhBWnHN+eB1vld1cxjxElEcIW9jkKYCYiujiNAJUvenLxhh0oWtHAyFlK2qZ6Hbh2VUef+7zmX/pX+eRY4saZL65aHR/jjat5Ww4pBDJc4A3r936vzv3Af9TaE75DJ1tbasQ5duYjgl3NLI0qFoA9AAAQAElEQVQKVSQlV6jreS2JNZQ/eh7zjOJmpi6i8+VTdJOv8Z5oPqxpvrOn+aVLWjzmHg1PebLWX/B87b7qVTr35jfrws/+rG773/4TDwJ/Xhff9Fbt/cirtfm8H9Dak75LvvNuaXtHXlsTGyjlt/N4nTfzpIs5TGlM3d/As/YhQCo/5EHgfV/T/LOf0vGf/7EOPvgbuv7ud+vGf36HbvzCu3XzNz6kg4/9rY6/+qCG87dp53nP0/5rX6+9t75N+296o7Z/9JXaeOELNHvGd8vs1fzOu3S4f16H6xs6HobMwPM43mfwENKDFaoi2AvlCZoXlBjKUQwttKDeBtpQ6ehatgozy4Tma+tau+dxuvj85+vcc56n2R3sAw/8FhrUDLHpixCJGvuRJOZDYSP/8Ve+qJv/8Ekdf+FfNTs6FKXJ5ExtlI1rlM4SmjwNtSVXhJIZ6EAag1WN0NEFdZIA0TJHIQj1vgFMZXKx/BankjCEbQGPP4cMrfcWxV2extR1KrM/lU3jiJ4kNadQRoJFaWUrpfyjN+awjR5jvAZkFTWgFqmJ1jjGCPiiLLuRijAh1pLCVyn2ZI6xjfHOSTrGmDnquIxBDs+QAvAfILpwU1pMnSwbCiiSpUMSGLhotoUq1YAsqX5TkNeQfLmEBqKyVqhOW3uknKkbF0PxDy2DS2GlqZvY+PByKU5DvOmcYHM+jC4A8roZ0uiLFZErmRwWxyDndWzoLRMkWXiRMgkET2/jAD89P8hFDYo/sXSkrAgJv5z/okWEnel44AtUexcNOb2cyVs4QEypseYpIyAdbEUra1yxPGKfbEmbCh/uNHq0kZMxvvFjqlrKZAn2v0LL+kZhyreMHfHoEUORV+dJrRMe2yqlrqVOcjuRq96J7h6Flp1DSmAsHYsen6aYkyGaEBpCCHZLJxrDcqvKClBcCVW1EcIbtSur507mE97BKIlCJAXsrshAyJSiahFCKOUPT0+IvWIYxbJlUAf6CFDBVEVuZREYGjwqVnrTxvqa7ji/rcfetq+drTXFhos8xLlclHvu4dFcX73vQd33wFUd8aAsfrZlu5zW12a6/cKu7uTh4lb+RV9gTS3e1IHa4o8tjIs0XSQRUM2NQs81G0TV7FEmTSuxlf8EB2qtXPsAQEdeBRfo7DP3nKCnhEQiOnZqJBGdWsBB5rDrN490+epNHfLQawDjqpV6gMgIjR3fviCpz48VITCbqLQ6ByIs4yXbcr0iML96ayADuCA6x2ZDly7uaXd7E6jhhC+syciWHUKkeMOqN8ZSzHpUPpm/K6oZU2+5SB1OjEaEXMBLnClQM285TV465lvZazcP2J9jzbkvJ7p7ZLcIqQ7aE3StZD5/DPHp3Mi2ZaMLnCQL7vG5zys3/4pcHYwSgqVPInFVNFhEWPXIE2nyjWVVjv4wStTDQA1eyfLILg8Pqg1nYw1NReaumzfYOQSukDFbFKhe4AvvQ96YLXjDenKc3xTEl71i7yQ2T9Us9lCyNKRKW8ZHUyMk00/qKj/hjfXNgyMdQgsudGOMb504UaDoNgK2jLYzlbIO0QxlLeqoUq/d0YwRWz/9cAkilStivZDrbIt/z0fhKGvcbPZ2trWXb7fXWBjwci+5Q9gmXROsqNvwkyVAOumaGKLK/MQn6wpFxthZd0ONYIng7Omcvbly/aYuXztQfmvTmiUdZsuije5I6FEi4UJ9fY39hhTU5gItFyLphTGYSBgjUnxQ4jaApLjUOgQPGDIO0WFTZzq8h1GNEzXEb4JiTQwXbtaVm8xj77qgPHSNWyjHT/ilH/AA9Gv3X9e991/jgs8aBhLSF/GEZwou1m1eBB57xwXdfcd5bW0MCVXGzCEaUzL2bvfYaAm3V3TEYGSOGYZGr4QrfipAZ1rcQq6ZSVQ+cECXLJqlymNZvUV1tAhAI5tOb5BeRgnx68LK6O7AAcp1HhLyKnHE8W85jPC4n8oBcr1RZsRHoVutxDMHMz+yP4asI8RsCg9NzpFD0W1jN2KDq0i3tIaeddmWIzMiIvVuB2UmaupIZCT0xE17UXJ8Q5irj3L2oPQaMmMJDH2tQUIAvSd3l8YxNYQyNzGgS398a/MDTBQAPKqowSa2SEJSWmxt0loQTZoUKTfayTk6VGrlbUq6TBPfaX3huSeE8gIanc81ynXXJPV41iDxOphrrnNSgpQVTkekl3+4ViSldVCZf7kbmSC2kTxYw8YGtKlhGMpXq+10AbKnhOIKi9OUzCju14sR0+F08sUHqRePBZmOoJFJ5LUsnBnjL7iUoVYfk8bGfatL3a+PimvCO4mWDYUtckOECw/eC6ocqKVSMvT8pnYy0YVf9qu4xP4XqMCKgVo1No+cdCWxe+rm0QLL9LbJr05ypRFY0ulMG+cSPsHjE3lU4+9x50Vz2YwklavS0Ok5txaL5EMJrM6DlDoO5vgrwRQfMb9FVvcqHnod/fM/6/rHPqbjf/sC3tawsSWt86EBx5aFkSxZQw1ZPNCaPf7btPvCH9DeC1+o9i3fosOtLc3xFxSX7HfKmhMfvpi4xDsEa2EeSs0s8/IqeF5mFgM2HoSd8CDsCPyAGo72zmue3+57whO1/r3fo+0f/EHt/tiPa5cHbufe9lad5+Hb+Te+SfuveLW2nv8ftf7UZ2h4zOPV9i+oUWeTSbrgmlsof6+m8RomNrjZjCEKohahm9rz0Gk4vsk3ZPeqffozOvnon+vgt3+LB4Hv1dX/+k5dfce7dPXXPqhrH/24Dr5yn9rentaf8XTtvOrl2n/7W7XLw8mtt7xV62/8SW385Nu181M/q/2f/0+68HPwN75Buz/yCm298PkanvZdmj/+8Tq6eElHW7s6nK3rUNYR5/MxJ/CcvZjDF9S1oK4F+gLO40PNWdIJeviiUX91wDo40oL9POa9lC7ert3ve7b2XsS+POkpMu+tlGufPBVCbN8PtLV1tbU1gk80/8q/6sZf/IWu/8XH5a9/RZsczNnAhEwRpto5YtAZl70e2rAGzKq6qD3q5FDlVUxTvfctWSqGsXi0BoaeeaKilajkk3KKyfDMU6x8Deao8LDIIeTRjkSehh1qaM6aOAfiFgKKq/FIVwaLtmCqBBCOlnEsRXFpYoMEGhA3s78JQ1TyYSJe7AkIhuxTsCKOcbiNAcIjqqisuCoScUqEGIyqxTRo7nwKHP1P40WLEaKjqGoe89nJNBooQTQgxo4FCmUhAwd/2NzUGtcV4jgTrmPvfigVGi2Enh7MVBUIcmPo2xbrw3IVaIK4XqfXzcW88QB9odzvct5yqZRb1mOTj94qkwMpN2IysF0ZWx2lRdm7npVrbGMEGjY6QeQooSKiA2DvPbE1ZTYiQhktITMqJFoyNDKM2w1ytpc9A3AxHMND2XPgZS9s0vCLmDp6bcxIL4watKyge4hW5mUcQPpK0hUxliXZlm2mwYP4HA8UZX8ZJMUWwl5rzYo1ti4TVno8jL/t0jNMUmzJ27nwUm+TA1pOiexLakiKMmWIMgaG2QEJSB9Fn2YkRbxCcZBsqzd4zk0UJMapd9/azSwmxg4R2326GgM6+ehlC5Jr1Y7UbYzZqTCIyCxsaeY6UUjEAxLXd1FsD9I0v7AB2RZdjGjYGSMHQ5QicEOeUcSlc9t6/F37uri3Ccy8EnyArLSZWCEvLPfls+A3rip/kkNgs4HXa9zpIo0u7G0pDwX3tjc0KGVhYY5kyXRAp72ue7xixA1vbCWQGS3rAWFDGMHHBMa64Krth4O6MAmMiH4PkNDANTWXMKUTVg60erpWp2v3SAYp6xhitCRqzH3lOg8FH+Kh4MHhidJm4JYVewIGZIOJ/QBVqA/qzYUgG/dBomc2i1YDnIClG3ajp8eSPdjeWteF/R3t7mxqMNHsK9OV+XRoXazFRg4B4c+47MvdqZslN9ylHf+cc0xYPuC5plClKq5p2TIH7tFPTk5048ahsj95PxXsViLVGcjixx2q1IgsO1vI4lBGW5S8NnLLH0EMBNhwkPTU2M+HaGdp8hpLxYgESKcC1OpgxfsQW5f6aJKvYpM8VAa0fnl150caz6bHI8VDhKKcWlslBKrerdkA5gdpI4nTf6GT+YmO53xjDzpA1ckZGYY61IkycJbQ0VXHMULP3LgOmmwOdZM6Jp3wsPEGDwQPDo95wttPDlxOHSoLAUojiuJsuPrNQOiLOjms8qohvtP8qVBceMQkLoRno4JGrKbWen3AhdQaKnShDR447e1saYeLIutLZrJpIFfPA9IIIwepESxMJQauN5qgkqUQfmO1WrY4glMFcYy4FoRD5jxZzJX/ZCQPBbkWNZAHd6y9ZykGUwQCl/OvOHXRFZCacOOYVKbCBNAS311YFFWu6t2LkfpwrgsBTjGy8cUiEWzsLRRZ1QzukoSkhGhjzbr94o7u5Bui7c115qOAsuAzCN26fuNIX/3GZT1w9YDzA4yekpKEKbQYbyrndjf1OB4u5hun9Rmh1JU1RqoHQYkjvROILHjicdOysYZTe0WqgS3tJbjGhw1LeCl0F+aMUGlGOfpEU22T/uh83N9b0j+6/4qlJn94YI5fvCYeuegR6ix8HLJvIbGHqtyiWflBUKBQ5KJb8p2xlYMqRiut5x+BKCGPOqzn6ECXc76NE+Hb12QZ3/TwUORbKXj3v8WCIblJtzREHmcBy5xSfEJabeVUQ06kVctSHq1LPUKwUJLaFBCwiHujmoI09PAyI3hEDZ5OVcq5Hz2yEMoXY66XRZtz3Tfu6720Ba92i9LiAGWRsG5lvEVXEhZp2Wq+mseyR1paJRCIXKwh1xQuUub0oFl+S3BjQ57NuJ6zOpWvxlbTmwyWbBchiVQQ/tbYWodGvRGYXYuRWxJ3ltEgy4bijU/svECAlcRglTLZREsC/JMv1GSRgvnpzThI4xWKV1NaR9nZrgIh0JVAePmTF1GFJZI5S1fyIpGEMUq5lEw8HY/kBolSBESOjCKuCAUPRqOaPOlGBmL/G/fP2I0a4sSIQ/0yGK+woJMVkdxZuxKd+dRbq/U7KB6EE+Ju4nhGcNnKiNpzSPUai+7Bymuc4Oa+Pxvm8smRTr7yJV37kz/V1Y98WMef+5TawYHKr+a20vJPg0PZyyDe2NTsCU/S9kt/ROs8jDu46x4d5rf7ecpnqsgZkgdaKXlh8SCrKVzJiU71mp803peEFkLU4dqGDs+d18ljHqP5k56s4dnP1vpLX6btn3idzr35J3XuLW/TPg/bdl/7Bm2//FXaeO4LNDz1u6THPV4LHq4tqEnJvVio8ea1HR/LvJ4bXSG+GM28oga2ThpmGnjwWJS/H3j5frV/+ZzmH8uDwN/W9Xe9V9d+4Zfg79f13/iQbubvF37xyzph/9ae9ARtv+Jl2v2pt2r///Xz2v/ff07bb3itZi94gRq1t8c9Vo2HfsN3PV3rz32+1l/2cu289o3az0NMaP8tb9HuT/yENl72Mg3PfZ4WT3mqjh/7+ilFuwAAEABJREFULZrfdofazj5zbIi3bDrhy7oFm8MyNOeb9LwnaanfA/tpRWboy+JADTwQPOH6np8/r/WnP0M7L3mRZk97hnT+nHLdEyaiNKhBCwhucR4ca/7A/Tr81N/r5h/8rm783h9q8Y+fqf8UZZ1rZxhULSyyExOkSTZKa2RUNaDiGRYZMIvzP6JkkY5RtFNPo6U38pzKws+jf8/fmqWgmVNpA2tw+UQTNmHLHKItZ2hjPNiyY6THHXLB0YVohsipPzzGhRYijWyjkg8ltq5hA40/jB4LjA13VahqhSYALWslhTidNEKgk5SjhFoBjfU1FA4z64+HnbFjqmjq4QgUEhNyFRsgJGLBGr6ZExEkGAz/1FD+qMJHtBxrJkZqCpTzZ9jcknkoKGGtRGVS2qji6qhw8gNmnQGC5r4yVO1BRoqBKUQE7lXa5BJ9kX2Hcu4vGOZcy3UtwBfQVHelmAZy1jlQumgISZbE2ADGjkJn6nGpRoRGdxh+6DVmzRAeWlIkKy2+ociPSGWMbyge4aEYQuxX4IlS7yQ/Au8RGJZCcqGnZ53hIWB6JOhUSlhIWpmXOafjhfOj9zENp2P3iR5Cc+0Nwv9C9+hTdTD3NwstXwY6UX1EqB4tVMo4OMkqsXK2LheZaXK1LIHRP+dmTr4xJGIyjFYhY6mTSoRGhseLvTYibDoVpSgFSv3EiqJlI7rkXkuJ4xC/UFcnv0wTZKmjZApY72cUvOgUqWQKLUiQO8o+D5oee+cF3XlxT/n8ltd0TPjNeC8yUOpA2KAHrxzoa/dd1dUbx6xpUNLbyQRR9N7Ohu4mx/lzWxoGMvPA3jKxIoeRrN4GKXEhYSa2SsNMVJBMP/IFV3l8RAhxcQypYxIRxJFCQq7AsgPWER6PKiclt4keNM5LNiLwI7hConlQN1tmDcmXPxlWDwWPeSjoQWNaWYIYhwGugnO+DPgYLa9CkZNmEPb4oURWRbi8lGYzEoFPxQwNm9i3XtkmB+b8/lY9FJzNTDREDOmUluuzscb8wllWXFHYDWYcQo0NAELLNpQHeSIvWGYbZcluGSQlyrLZY6AGiWaDwUmtzH/Ce5CbB8c6ODrWCe9LzPrJGg9o6gRPCYBSL0xJwJJLnIasIfEOQNiC51+LOgsCSIVrbFGohwXQcS6488Bx7loZ+hAg1LVMNUkP49mKgKvu0TMth4itXi4Kl8iQIa4Q+mgf9R7o1FSkVBiSKSI0eYgDr7GBj9IqO+bN7BzKAYiHbdmW2M2chCV6AJOsQWLU2Kh0qaW0EaaGpiPeYd7IweShYGwuYyIQOIHYZSU3K4so4VB+8CijZ7cpzbI5gUq0RK8BzCgWDZmxul1IyTVMCcvXtS8bfGA9v7+tne0NcS0IE9TnSHhRwC4ojIOh00YeQAMUISNWr71jD21XnG2JrqlRT6Bjbga5IV67fsTDMRwC4pO9aAlobOdCkRh6baLV8SrfHBOAlU6W7s9I+LiHQckFYI6noBwGAds9rw1H76kGTF0BRgZNUZECc9UaOVB46qm9sbSztdb/BsSFPW2uD0zaLzvb7HurS/DKtcPli4A1U8VTKS4iQPlQld8uuXh+W4+967zO8U3TjJqNtTrrYPoSC5uusCAkKSxyKL5wYCnDZIyss215QwG2LYczIgqmqbXUCqXnRpd9SGxwFahyjy2xS0ot3Rm3Vj6iJVZLJ2aNXHm6bBszhK8NhxAl05HtEqIorfIh2JY9kji+zN1tDWsIdqbH9xQg9FQ5I8XPIJ2yzuTtBLzS7e4j5mfRnCbsEnWIFosKZ+yKlu2RyivjimGMacwRsSgyVK7jUHWxn2UPtpIi6sOI8+nhLmM0hro3ky9xQcOLVpQVsc770b3c+kAiesc97kK3OIwabCSowQIVJYZ7Qq2JfQyfPqvk4WDjhbQBYFJdbARx5GvfSdWnA1vtwZeUSiYlMo6NRJknwS0D2GhCorjUNFGQYabZ5qaGPBjMbwSBxQxbCfOpHEPlxcul1ICmU6esAuMgifq6DV1SjTWILJZt9TZxKVLVjmAzFBKusXWZrdXSFAjfvv/MH1m04LC6s5XsHsI9H3jZ63hwHKd5q+bJygFyyUEzK16IdV8u/NYBY80CzvHlgHJUsl706sSH96SRbiHiqX8VtHGmi0xYMaGADbBMVcecHc1cGCVsig2s+6saS+xw2WpQDlPizJ4MWM0cM881u3FNi899Wlc/9N91+f3v1sEf/67m//wpLXhIpvmhci9x7vXMlUwh8ZDH2zuaPfXp2n/5K7X5nOfo5OJtOsZvoYHyZ1KDR2a+lqp4X9OOj7TgQeRifqTGA0Rt7cu336nZdzxRG9/7LG295Ie0y0O/iz/9c7r4v/2/deHn/pPyMHD3Na/V1g++TGvf833ytz1Buv0OXth21GYz1Z7kgR/HoK61yJkPyrw5V8wGerYmzdYlzv9hNpNPDrV48D6dfOGfdfyJv9Lh7/6ODt7/Pl39xV/S5fe+V1d+67d188/+XMef/Zx0eE1rj71D2897tvZe82qd+5m36fzPvl07r3+D1l/0Yvkp30lNd6ptbMqsV+yPpvNpbcaDvl3prrvlJ3+X1niYufXyH9Xe69+ovbe9XXs/83YeFv6k9l77E9p+2Uu18eznaO1JT9Jwz+Pk8xfJua0mHuOdLGQeEg4HJwrNkM3JaY0/w0xzFntCDevf8WTtvfjF2nzWsyUeNHrcC8EHss2KS7PDA7Uv/7sO/vZvdPD7H9GNX/0V3fzgb2vxt5/QxpUHtM69y9lE/O0MUPWAoVLIqKpCaeXI4V9EUd46dIGxjhX200ixTWjsFRIeGdGZy2YIngIQcSx7JisYO4dVgotWucMh4U8WJITRnjixj0Ue58FDcdbYgif5qPYYd9YTdnmyl0ZQdI7FlDWumbYsNcShk8/MZ0DyF2OgA6x0gDHZsqwkXvGoEtDxZNRqdlW71R8wUParb20ivYzLa6nxWe3GOtTfFNzSsL4hJYEerTWxIowNWu3RyWSpjlsNwteQaLHD6HXnjGqUsQfLFue1NA8D6+Eg13zkUM4POwHMzma1MWvtTyMJNhdmCVlp+HVWDhGhzATDTVB3RQiUDYP3jh/x9Ljl0EPkSUCoO4FFSHwo8ilRaY89hf7nUiYcidlqebV2lMywSkkWXakHoqv0GCqSoJHnuEcr0zjENxTVXkpRR0pEJ5PZtmB0OGMpkuzop1y0EarZUz8Qe9X9SsYyLrOrNcZu8pVyZuDWV7oZUxGs/KKfCkGhAuFjtwEIsgcJUWno9FJtQHr0DowOYFU79obBBoAYceijwKtPatNpy/m0usj4jNTIk7g42wGR4E6NiGxPRsWS84jNG+UgMXXep+Nc5eLZ2d7UY24/p8feeU6ba7wS5HUKt+5DDPlF/us3j/UVHgo+dIXPwXOsdNsiRc2xu7Wux9xxXvlTUmu8lmIWb6pVjXypzXgSwiiFS9PewmVlfc3YCM4WALEEFI0NmxKDU+KLMBusZOEO9c76sAmKrXOT0jhBSOmYyz0IESVnC8pG4PWbR7p89YYODnnxKmdqjXM80RMTihoCUmKLlIYzeSJ1GnVYfGyHCdbNNVoFBEQcZjPt8fD23N6W1vm8zvJZA3VM6y4/ZqbblnXagPCNHrTvcWn4Cc+gGpsdLdSBUiMGWioBoBwgkuc+m98SvHk413G+qcSUvQ57JEoac58vXo6D7EHKHJKCKzK04OSavuxpOShg+iaN1U2h5UV5rJ2RWhkLAygevY34kmMJDiNPn6z2uuoMekpUfKpM9h6ygiNOWPEMWSE0TYQLPRpER1npTVl3hxOMCSUPpU54gKfaOGsYhpwKxUVDLRNilXZaLDncyYaXVcTGUzrmDWQeCh7moSAvpEHZo2nPUD0SrGIpJmIoYm5eycaE8WQXY1HncYCY1461cX+ApOJDxao39/WUgixyOgpxW3xo3d/b1dYWbzo4kcQRatiqTkWSElL+onTy4qLBFl3djwJlrCEY3V6R2cBhQCfQI+GiCkE/PFrooSs3dZWbA+eoRLrGh6fMXsRAF7OPZNlG7j1S1DrxcGzknLBTj2Tk4yt2gisV02DmNGeBBQsZRPA6B5IEQ/IGswH4UJWljAsXUynJYkIQ7kRLF8/vKP90+MLeDuZWOAcmLsqpkL83eT83wq/nnw7fnOND7rIy5CSFJWiNxLfxYPHO2/e1vckHLHAzg2si6g2Po7mhYlv2wpcaEQB0IYmWNQzkRhwRpIYD/RQAS88iTYnYG7X11eDYN5DZkeOHZIJDUZd+YNN+BS9yxgyhFo8ASwoaChAeinwr2VhCSwM6sn2WA/Xe4ZJZzsPKynka0lhRd1+wsr6/jaDQmF5pkUORlxS/UUEcpUdgCQytmJKf3S6kMbbUMvnA7V5Vw5besLcRU3gohkeiNoITj2+RCLWsqbnLFN/rmXC4oW6ViJ1SRS6S+VFv2LswjjjnA0blRFYzhhArjo7GlOLyl+pcA6DHZJu8gxoxrTuoccNYcEEt4A0+hy/gjdg8jCKJCFLk5NCyWcHLLonU6i1eEOf2hC0as0HdPo64jJJafqJbIms00loeBs02tzTb2tRsfa3msDFNuZCZptIUVAP2QhiwM1ZvGuRQzRNDdFVbMC6SOESO1CO8NbbGnjT2TKO97h0yP5KjVE7yUa+V+QMgpLeebUKGOASH2wysVrBW+TEUFj7Ut+BI1VsjA37JLmTb2E2oJUYOl6pVrQ3EEEgLNY4fPEjp0gK/rDsomurbT3LSOxTf5XqkhMXgDMzfsLuoBRGieuNax64CTCD2dMhgoZgbspisUTilKK0xsGqO0kCcZKUtikeOzVhFW+Mc3bx6WcPnPqMbH/ldPfjed+nBD7xXN//0D9S+8Fnp5lW15M+Gh+OvvCFsJzIfMrae/t06/9KXa+1pz9Dx+fOa89DNvI4NjdcEPlAsjlkH72kaZLDZ9q427n6Mdp/6ZJ17/nN0/pUv1/k3v0mX3v4zuvQzP68LP8lDste8Udsv+WEeFD6XB4ZP7n8XcG9f+SfBEiughnyIZfMVYpUaqC3HUyy+9NlM4kFggzTMZL5pXBzd1PyBb+joi/+im5/8uK7xIOzKB96nK+/8JV1/93t0/Tc+qBt/+lEdfurTmn/tq1qwL16Xdp7yBF18xQ/r4lvepPNvfKO2XvYy+RnPUONB32J9S42XTbE+8UCy8fDTY30NHhL71WKLPtuU9i9Kj/t2rT39+7T1gpdo55U/rv03vEV7b3mbdn/yJ7X/pjfoHA8fd1/2Q9p67rO0yV6tP/5xml28pNnGttb44m7tpGmoOReyZ2zLTPNhTWv33KO9579A29//H6XHPl5sDFu0qH0ye7NmEd00XLum+Wc/wx78ga584Jd1/Zffr6Pf/bD0d3+n9Qe/oVkWRUDdczS2nHBZQ040cgXltIMZGnvhXW/x44As1PWMDX30hC0ggcQSkeASM3TPTNk4b4Y0QZ8AABAASURBVAphstQTzyLAeC3AM0XLvRiZLDK2UOSGgJqtqLAYzUkSrOEQKgOx4Y2KwnFJcZCJHRKGTIAGSUQjxjdhaEHU18y5r7jiQE2xD1gHsKQOagpITJ/bGiPiERd0lyzmin8UQsq2ICjzMhlwk224Vj1Lr6FvscyPiAsWlpBQEkYPboTCSpHqmkqcpWFjXcPWtmY8HAxUNKRqs1CVmvyk0NSwILaRYJw7mY/Eyl5kPRXYHVU6bhOWyPKPAHE6ci5rvNQWXFYQORc8vG7wlvONAlwJGmOXhDRANqWSpCkNhd7wj9aQ8xpUtsiArsmJQa6OMf5jSEGxdh0jSB/FbKJFayWTEn3sq8oQrAOePCnUvGbEcob6RKdQdKjX2cBDMPaCsbKFT0KdMwUwGBp7xIrMvNAIL1nsUWyLHrGIrSw92JIUH0sBJCEpzZ4ktFGsOVEfqbMs4PHkRVr61n4BjD14eeUAjlhPH0sHSkpCasi2uqpyN4JFKB8getTxyJeoFh9OTlecGNnxBIScM0DLhsrHKwx0Qf18WXBpoJTXyHGkk6vAs0lGqNsZCTHzS4OaY6xB5kfYiiJPJkfI0WZncvNBbdyH1tZmuuPibj3Q291eV0KcQX36pDJzHBw1ff0bV3X/5Rs65suo4ErLHjLZ5saa7rn9fNEm94WkyDrFPoWzO/HulOAQ2sAauGWwPygyA+thFHJjXsNJUXuVqSKLFrlxToeTAsSd2IzG+ho12RO2IEv2WzXPEhYNJV5ZbeNeQUqV06Kz/Hm1K1dv8lDwhN0yFYk2Fo9EYRmxqahRUOYuEJkyRhEUfYqsOZdKtJDKvVFtD2IkZkDf5X3V/u6WNtY3RMkS7uGOIGlAyV4iVQeqTnjlxDyWaikbBmuilczRMQDqgv0bHdGaAseS1wEATKwDIVjWytuY+iflB3wxecL7j2BE4UGfJkfsiRJlMVsQyJBU158HDYOVtYpmqHEc57xHWnBQFosWpNbSB9T0KjDeoQLEBEuXHiU2FmmsB6nricV0tidPCJfREP/QqFbuoSVZkFULesvsUFKEgGRP0mnSIKHYi1D61qIhM546qwN2tq7phDeUczYlJQxg8fXABuIWtU6EyBiii8HuAGMtABPdMmPv1tHxifIU/PDopPskBo/Mo5LxJMDiMMGbKBGeYxNZOXnALOo0QjpxEfPCEPUMYROBYeFlQ4k/KWRbBgwJaWCNO7kQeHC1tcmbDw9aYKRTkVYaCL0Dlu0uCj5YUe1wKBbyFhh5SYNkaaJJDHB4NNflawe1V00LkWosn8WMEjuAhf0BmtaOqORZGYSHEi9hicPES9Zpw1xKd5aKW5aKtNoAe7hluyyWpYgczEAtdaLnwymvAbrz0jk95s6L9e3DgnNLOGHmzVXWN3ADnOu+B67pGw9d1yEPj3Oom/CgK428jRVvbsx01237uu3iHjermfobUxzGfEi39DbqLRVlOzqBTqkRb+nOzLdgXc11mdqWSTpcY6JCCY4fJSlyyJKiT9VobCyLujoae/zKtBRKWxm6oUeswKO4ituuOUeTZK20M8oKzspWk6xYKoIhNa/Ao2gx3Sh3tupXKVeB7vKoY3KFHtGBPMZgZ0Sg212uedD/V3oiQqQr98RGP0uWsSZ9KwnlTDcoZPYNpzbZkCeRAyxFh8qeCaGSy6gzDbdyJ+MK3r2Nf53J40UflKnLdcELWhE3zNy/6zpjnlxuizETKr6J6oBNNGrydkQ1N2hxpaFYRgrBpk5cxNTjskcTksUkUB+jiWvXw0z9NwU35dlQdo/epSB3zmiodARD41wTGh5q+GCN2GlFmdasxI/71Z362DrD7HpPxruPETllk08QtlWyxmbZluhZCYwjg4rggOot8bkXlOYax6ErsZe0FEZzcnCjCazMgyzhyToK02lb5gdarhm5d/e1oRjqsZFCUqUF771bQVGx0xGWPeeOUwMUHu9QZMdrZfLyTd3gZYOL81ME2KamJhiELIiTdI03Yxs3r2vta1/R0Sf/Tlc/8nu68qu/qusf/rBOPvWP0vXLZLGU11Mo627EcGqpXbyore95jvZf/BJtPu07NezvkxV3amqzdQ08zFu/6y7tPPlJ2n/Ws3T+xT+oCz/2Gl1481t04W1v1/m3/JTO/fjrtPvSV2j72d+v9Sc8Wbp0m7S9JeUFjMIzV5ufSNRKZjpnPmtyqDQpNQ2c2wMPJbWWDzyWF7zfYV0n931NB5/7lA4+/he6/nsf0tVf5kHgu3gQ+B4efv76b+rwD/5QJ5/8e+kr/67Z9WtaY2GzDUszkvO+YmAds7xB31pT2yJ3PgixD2Iub2yo1YPHQS7fQbLlHIgQ76Rde8WG5CHe8bHq4WGTFjzMa1vs1213afjWJ2r9Gc/W1otepr0fe53OveWtOs/+XHj723XxbW/VxTeA/ejLtfei52v3e56ujSd8m2Z33anGfrf1dTXmnt12SXvPfZ62f+DF0hOeKG1usi/Mmzq4BwzUbPbQD9yn+d//ja595EO6+tu/ocM/ZP1/+0m1L39Z5mHhjDp5I8zOS7LIod6omd7lGIrEWoWTOhcNJzrCLZ196UlHHCcHMEKg2MmZY5mShW5TALbyaMj0ksEyKapCnBFRC41ewjQk2ZjHnqwTxykJoTJN8FLxmXXZHF9CJEuhxIm29KcMsCyrzJExT72i4lt4NJG/FAI1NnalTDUUbkcOdZfcExOVLQniTIYwbaVGvYJxpEtLTLSBEhMVQu0OCKOOFaUizHkzW9/U2ta2PJsBe4UQic0WI1VHZdqMoYIY6gjBx55tNHnoI9IZupm1RzauEVJhCQbjXGzQQnmNzYfIOQ8t5pyvy98y4fyu2AzQtD8EsSKAJInkEmqwo2ALKxkYVcs61NtkIz5VcZTwiKkVt5MglhawU0HRqRskUqBy7QOoZAfVo7eVDY7nKk1B5VLDhKzwBCxVq35W5ozo0R65RIqll2giSlgdvKp8M7lniXtyh+d49J3qtkRPtrLXHgddtXuswjF0ynpD0eC5d/S8AEkI63NpGTvBAZIpMXkgHHny0thOZ0/WETzDnDRKfHxDKJIlLSdStYdBOTkDlpWhgjlP4IFZDuBp5xZfSmyVGz96LS/nYoyxhZQhxoAouV+YBPnXeHfffk6Xzu+qLmV87FyMOCKLmo/5Mu8bD13Tvfdf1Q2eHUx1xC17NZsNuu38nvK/EO9s8+CqjhUTJl5wctRuERj/FJj6sKgaAr1c7JJK1iSXEwPxKnMlDsBMTeVWN7rW47Cc6RUDgg+7yfTxa5rghkmjhktJtnkAOtfV6zd18/BE85p7jIjMzLZlW33SVrJldDEaapgaXL3ha7vkvv5WcoaSGLoVBIG3M+JWy1ufDZ3b3y5e4THgUt0ZGcoQeZCNjthHSpD50ZK00owcquOCrHjV+kSjIEaR79QeQDI/+YxzwDOkg8Oj+kWzPFjNbFppYwa8T0HSaQAJD5o1Cl0AthEhAue8x8t9XcsGyL5HxSNM4aFSGOIBG8volj4W+uhDAkfHnCOnjiNYQJeHkleHqejYl2TZLq/kDnHm0UsqPCdbCYFwzfVf+jgA1UKm47Hgqj3hoeCCFzUSyeycbU6S8tSArKkNXs4fyAwtJw7UKmEmFT6iNR1yIK/fONDR0bFwKawmR+o9/hCJmswP6JTHg+wRA5bQQw2lFjUgQPhnbovTP/J4MBu6HRQ3cEYVa0hsEm9ZtcZa82T83N621uuDALY4sU6FLNnJO1aNPmTu5JCEWqRlw4A/VWmIBdnwpMQSCVo6I+NlKQ9Pr9040s2Do149cWKeAdcqg6EFQydIOZmy5shFJG+NRJk1rMWDmhODDYkY42oNYIOSmXWVrHpzaMVLsq36LcvkINbGEk7+mjPnicDo0WFo5MKnIYm2uTnT3XyjkweDm+uzESU/OUU+c3O/ynq/8vUreohvhRZ8gMFKjY1o9zdkJG5trvN7m3rM3Rd16dyOZpwT4nxdkCeewicUuaU+otP76iMla7jJjXPvCalzIfXHmniBDpwPhvIQHFel2UiNjDhFNDWUPUo5SHgoLfnwZK44Z24s+KGxptRQXhlq/niw+cKlMLyLZ0hMiGTpgYoXRkB4qBJRnz1Ft5V8wYzuip+GuK7ShHfeYI2YJi3DIoRECw8h0m3WhSsloKXHZg3gkao+Ks/eaGxmDzuVx4iusuAhKWOo50Gf8kqyy4KJAtRb5pmozpNlYfjEPYRrfGAcAvDcnGAoHSJv0+hYfJIlTAw602z2ACQ5i7Je9OrM38+J0qSkCokGJxSh90nOG73yC9yEaIjqyNVnQuYG1rgWpoeBjQcAi/lCdR8XjThxTYQIAyCGsfZEGC1lvpzz4nYQV9Fy3HJ+xyVxeIKe7YQCnFqyPgVMAJb0iMNs0GyLD3WbGxpmM44TNRDmIc7Kqc+ATCFDEsBFA5HNiC9qdXOMap5oSQ7Z+Mgqhl4TeMhyVFNYomtAqX2LT3eWtMgSCcEj85B/EQzVZogvXm3cmILQF8k4KRUXXwxhjQohJTP5iuM7DNREDXj1jq+HBC/whEeHJv+IZCrfSlcS1ijki5qcGmWb3SNNo/4cXzyVHOL8CB8I4CWPMR2EuOyHy4vR6scCvbFeVFKQUL3h3vUGFgrM60DlwB9jENYSCR8SmFoClhmLbQ3kVxr1NvR8gTRgW18cafPqFa1/5cs6+cTf6PJv/3dd+eAHdfDXH1d76EEJ33yScB6CEbsQbZjJd/DQ73ufXf+xhe6+Wyc7e1p/zGO0993P0IWXvEgXf/RVOv/6N+rcT/20zkP524A7P/oabb74pdp85rO19vhv13DhgryxLlNHHlyJdeXhWclMIyx2rJLYzxZ79oBjmodyeTCmPAyc4XN4Q4t7v6qDz/6Tbvzln+jq7/ymHnr/u/XQu96pa+95t27+yi/r5CMfkf7mrzX74he0ztpmJ0caOBdm684SlTaszbQ4OtSNz35Wl3/nw7r2rvfp4D3v0/HvfEjzv/0b6atfkm9eK39v8RBzY1OarcnDTM2DZEuiHg5F1Ssa518TP3mt5dxs8E6cg2vE7p6T7/oWzZ74NG0+6/na+cGXa/dVP6H91/8kDwp5gPr2n9be296mnTe8Xjs/+kptv+AF9c+N2933aP1J36nt575Qsyd/l7y7xzXFxExp8oq1ZLvaN+7TCbVf+/Dv6Nrv/a7mn/ykhq9/VcONGzL7KmoOy4ciKhJJlFVUbAQ0uwRsUhebgmQ0knPOERAZDw1govVrgrCsOwSW7vJVeZ1eHxpbg0ONbExmtHR2MKeBFCxU9szUPYhI6Yo2xK7MG8LCfHSOgpX5jIQZf+IxM1ZcS5yx4BR/oaON3uQSRo6zh56BUA1OdKTY8e4uxFBx4kOlYY8bdrzoEUy8k1XVXONSX61BGiTmIhWJ1FvzyJN4hOMWNAc1Zlu5Z7Gk0UE0/MEF1Rwgp/ZW/ms8/M4XS+aWTOybAAAQAElEQVR6w9x7ObOusYhGfDf01AuUuEyU6YHOdIsfSwm1+k/8k5KqVA1hwfWe1/TSGTh9BKQTXm9PWNsJr7lzCBG8zlxSEEgnrZoJoiCXgCwMTGrn2DXZ4eZ8QJ58WvyETZIljLLNfkhRVa11nXMgqokJtXhUnuTt+8EJhtBwS7TjAcENVD02iA1glJhLY4uLbSCL4Qw19TkAsyq1Ma5pbKNgE4tvoUsMrXD4mT4dV0oOnlB4D4vCnO2Usu+UrYoqoXtmnIjw3gN0qY+ZP0R0zZYN7JbaslEcmRVXLzWp5NUYpVFbGGQ8bEbq8qgP0cEzgQ2ammJHDByGa/Xcn+JXtRUi2XhAhFTVqlZJlNfTnCuBcCnf3BcQ1EkrLXmiZudWZ5DMT0e1NJg9B6bHwnzGNvVJHjmXfllSQwkMezubuueOfd1z2742ZvEYz18yivt23g/lOnuQz4Nfue+KLtef0mqyrUFW2gyWz4P5z0b2d/NQMCigBw3cHxqqR1/EZc/9P7lrz3IBM1/k+OZoTTYbBEqepDEZSKvIKnAhldBkW4NTWXiTIoeEB2q5IScHNwY1TlSDRw9hqj4M5u1G09Ubx7p67UgnR5lDMj+iZV1CJpT5QK2xWbYlumi2FV8bDonmYVDsiVUWTFExgar0MojWhe3NdT5n72p3e1PdZ3Qj1iSC1ek1kCRriU5w78GMCK/zEHFpH4XsMzCdcyhY/KP16TkqKHQzF4xqMTg18CyJh8TXbhzyTOmocMcnZg9iStw9ktBzVKMPKDjp4Y0zZvRr7P8CmksJ0dhK7rF1HY7wGdbNyvw2AaFxz8svOutM/ESsBlMCQ4jxGZlNDuTqyFRfIgvuPGPCTt0sB7yV4nQrdosel4qtYTI2NV7d5rw5rL8pyIsc+1tGszBqkk0AXSGGsEBxmnjkiYxP5Jw0Qj44ONb164f1q5+q5j52VrLwS33TwrvJoJIyCcS+yjrbgDuWoqNgDguV/xhQuSOX0A9JXXbcHGbDoL2dbe3XQ8GBk3Ih2zK54tm50BvkIgb11lRXiOKJXAuAZ3JY/IwtPB4KHh1iCgVnek7Gpht8Q5CbwvEx87cBU0hSrQ2ZRAYNKc0ZQqZm18zRcEEe1JLYkxPHeRLJZ0iTXkEUi2+/YJFTJyymejhRMjUAGJku7m/MA5BeuZr6MWelGHNzuev2c7q0v5XPBPGCylFm/oWsy1cP9O9ffwh+XdlHj//8N2/CkrxxfNaY8Ha+GcpDwXO7W7WFiVW1VFLCmWFC+2wxgUxK1hZoInR2Bw0fxvS4FrEnWVOXYxnp1LWAW1Q2oOAsoQs14kW/BSzLmSGTAYwMaezU+aixyTu6LSdf6qvCGcdVw4qMD30FeMRpT+s7lVZjljJ7WPItOQt7tGHF92HZsw+Jm/Ii25PXFDhxjEtxKQA+co9Hp4zdZ8rM6dqBGmMPqWDXKFrHEHpPraGuMcbe8E4EZCFr2dpSWhVwmrxGh6RccI3ljU54/p7Zgnt38MZAX0lAENeQ2KMmcrXRNMDBhgGsumVDwMuOLplTiiuEpMmttClH5JHwKik8d6PJxVzrAw8s8mDQPBzoTpMVLQGwqZda8zJtwBW5R6WWRSwq3+XZ2bVa1tLq0acARclyRcta6j2uUaqTN7xPEmmkVWCUYfSy54U+uUqZQO7IOTZRw8s2DqYIj3JWGB+gJSLWm8OVG50RKncK1WlUlmx3PesNJUHlYogFRoqsCYkee+bL+rt/6xnjnHniEDlby7GOSoJMVeJZmUzcm1ssxITDVAkrFqS4VNiYpeaNI0XwEoctZwoA5zKfsLV2fKyN4wOtX7smffGfdfX/9wd64Nd/nYdrfybd/3VeIhbyMMizgViNr0HEn7+ktf/wRK097enaeeELdf7HfkyX3vwmXXjjG7T/2tdq+1Wv0QYPuNae8/1ae8pT5MfcI+/vS+uDyKL8s9sFbzgb15B5P+Rl7ZatIlYkRCnz8+BNrEH5Z8zHN+UrD2n+5X/T8ac+qaO/+CNd//Bv6dqvvE/X3stDwF/+gI5++7d18sd/rPbJv9PwpS9pLQ8CeeCXf0475JqYUQX5crTEvmZXev6mkwce1NFnPq2bf/SnuvGr7MUvvlM3/+t/0cG73qGjD/2mTv76LzX/wufVLvPg9PhIaSaXU2ceyM3WZPN+oAxW/2nwAE1irTUv69YivxE5l9gWb27UHvnOu+Vvf4Jm3/29WvuBF2vjR16l7de9SftveSv7+xbtveKVWnv+CzV71vM0PPGp0v4FNTbNtqYPTHy1rwUPe/P3E6/9we/r6p/8mY4//y88DLymNb70m3G9NB6qwFRtwZhzAladMovfOoAzzVk02Ih45AIL1bU0glnzcgr2PPuQTbFHB4opf3JMiHBYmpHHtEjdo/TlIFoUGJ1tZopTnUsOlDg6Qu9T8mZyAsXJHCLeFyUehJ7KT/MAqIfhWEoGqFwmDI6e9Vae5GVDgFTBgD2HaIXCmTdjGU4xcS6ZdGWSVbLRoOTPoWvZTyCJEwluiMWreOSR4l+ZbzWM9rIhzzgXh81NifMatedh4hbJIFCDsW2sCiF4AZFDOIRBhDEqHkobyDkA2pYdkliiJNcGZD1aaZWW9eUhYE7ZfCE3575xghIKvuBayn0/9VRogsjHNnMPE5KWzWaeaDGGj5SjPFpAkuBUU8VED2E+011znIG+qcLd5pa5c6zOhNR8Z5CHKbXWR/NL+WciAGpOj2jnCS84aIcicUzxL+nRBnbrEVzaMlkdynEYc+Bfl8GoFluZs3Q9DOjwrWNf/IiuxiDTuwEh9TAvC6pabNcMfZy83IUaOTbFVX56xIY/OUlVPq6R9JyjwGcionuJoNFVtY8g9ZU9+AQJhfvPqJ4yHNl1iYmbUEQr1hDo4EPh5rLFwDWxsTHTnZf29Zi7Lmhne0OqvE0esOu0XeN5wb/f95AevHyz/iOwFpPJZivviba21nXXbbu67cK21taGLBbc8ZKTy5aHQQOEARwfxuqsMXxkkgmHNLZ+zjTZicFgCFvGiBXXAMrcNOEg1VuNArdsRyjqeB+ZUaltwG5b1lDvZa7fONJDV2/w0IuHU0xkWzhKeGgwomXDPcC1bMmaz/u2CxtGHiWIhT+kapZzzF1KDRETMqBtbq7pwv6u9ne3lRpzH5vOwtzXcNGZydVbciTecgGGN87BnD4jwG2lgUq21VsyjzLYIs7TurtDjXWeycozqms3buqA904LXp9ZSNmnYRhTRW8Mp+og0kNBDBdkBmkow8Dbz7nyW985Nra12vr8K0jMoRXoVvGbmSt9Crw1aEWPT3IMK9hZEY84mA2LIflCJYNV0eEhNrZ0JSJLjFeXI51SMjhbq+P5SdFkYzo2q2u5ruSBnosseczBlXLCMDKbZGOHhsEoosGR84KaX4e9xtPdE144m8E1YA/BSocnC7VbPXfDJ3JZKJMekXkb9TY1Syb/mdXFCVzEkkrVwNpScUEu1pbn04w35Ts8bNrb3VRuMN0dO7UMkBqzBKw4Ukw64rLHBmGK+5IoOMHoWLDHv1EAGiIAHaH+M5Yr1w90hZthfn1aHiqU4JiLpYSUIxPUP1Fh6/uFIAGXo862ci9jOZSU+dlFxZZzakFICFa92wfknr/JspGdqCZZvSHmjb8atkKMCeJmsMeN+/YL3Fz4diiHCleJdQ2eFT86afV3I772jcu6zvnBgdVQThl6NVnzxsy6gxeSu6CdrZliVbU+Zz++1BXnqT7shso3AnL2Ji8olFramaEcJceXPMlZVLONuaXRLhoB+CGc7UlQdBYujZDUQDZVIvzsTJh1dMIg14/OtNSc8IodLdFHkSq7VjUjdo6AQ6bIujM3avWzpRvMsg2fOjPh1POAkcrKjxg7idZKQ6juGrWCNa222EMTFmto0k95UNuyDZi9ofrUgxYbjDVnPCU7vtEnj8hSocSqmmUbCQoPofUIy8in1LhHNCbWKY6/3T0aaItcpN5aZ488Jg5LGOcp4ZMCT+BIZUMuPwY6R4M3DRkh1rKYN+UFOjTnw8iCT1dccmrwnpey8eubxP6RrsvgzNa7ldK7fDo6FyuGhFeMV2wiF2ArGnON9kxRnsQWzxDZg2Z5KLjNmwweUkx+yW+Tr4AayKqaIXeeICFViwThX05gaEqOULYsXMwl7v+Yy5btiGyn1kREU82hamXoxxlRWETr90T8E4iOA9Om1mH0aFqw4blL4aXJLXIpJSQQSt74glWNQL2aVjVGLReMIJhwZLbkAZJiFDCUXnOBjV5SgOhxBhzYg14l9aq35E2tyrEtCEdiEhvbBDXeuIsbcUxjOqXIug+UU9RE9HiTDylpJA9abfGyLQPmvh6OSG+FiXkaBMBqmzKPS0cGNHvW7rtXNz76UT30a7+qm3/yR/UbeEqNPJTzON/i6EhzrgffeY/OveBFuvj612vnx1+j9Zf8oPx9z5Wf+nQN3/7t8p23iW//tFhbZ768vjJPFslcYi5FJnfWKuoO1fWdudY25HUerg2W58dq169o8bUv6+TT/6DDv/hT3fzIb+n6r75X1975i7ryjnfo+nvfo+MP/pYaD7/0j5/S+le/ps0bN7RO/tlsJq9vSMOM1bIDzE0lynx1jJjbNjVKsuImzRDnh5o/dL8OP/tZ9uJPdePXfl03f+mduvGO/6ab732XDvNPcT/6Jzr+p7/XyVe+pMWVB9WODpTfvvDGmoaNzLlGohlpLTZNOd6UVHsv1p+1hyIv0BcYF9SnfPDa2tTi3L7aHXdq+A9P0NpTn6GNp323Np75TG0/53na+O5nSnfzsJVrXDQPnA/51yc8rJz/2xd0+Im/0tU//ANd43gu/vULGqhNfBndeCiYeVJL9qFlPlZvdifHOudB/tWCKdngqa14ZOZprCaiqbeFPMi2jC09WDhHPEwDP8La7ew/wU0SIWIjSqv8AUHKkBsMFhFUMM4DcmpRwNiZW+CihcWMSFSDuiTA1sztJBiZiMs9CkmJaQj0knvuxEEByTLZQZQaG3u1IF90sV+L0UdwBySAHol0SRIy80M1YTypxbjguIAaOD2AcCSTqmU+kpQ8DY24ZJz0ZJt8hiTBSCdHo168qLdljojw8seSY5e4hGCiWzl9OmbNOHdDIyhCtNp6qtYhGGWVzMo0+QJLpWBlIkb1+aW6Z1rKtZK6XX7oIxet6maitmjsNIChXB/oc+iEzzf511Zz+LxekxecvguWwMzx5VhP8xGJOOLZHfLaOEF9HvWZwaPjUv45BkCVE2+lTToOUbsrc9kmhzvMVGXAI/k6lcIg2fjFIcnUW/kgFgefUjR8QwRhfeQe34dZAOnUvlLSCGT2UMWUwBBbAZL5Ec3Q1CljEkdrI3eCVilzrUZNIcEmGv2jYmapjOnW6hxBVvdiymwMIdiZziHIjkK9rvzmVJ8JHTTHkoLpoCSwzeUGWiqyQqREpyNwX2N0kcuaEbWyCUTkjiFSRwAAEABJREFUSI0ApZKcznxZVJGWDVfknjlxpmCDqAap7KOcfGQBw5+OVWUqWWMrJNtSVCaSZNo45LVtNpvp4rlt3XPnBe3vbwlzUmNuJVOCIhzwBd2937iq+x66oYOThXJfiq8HUpNwjS/z7ri0x4PBfW1tzgQKZe96DakVoHpiihgaSFP8xAglXyrAlsjMobQIAVoUsrUoEHMHEXY0jldpZIijRWZKacIsWb0R26AowVsETa9GpdQwxyfPSR66cp2HXvlyz8p9KWmoYJlOY7NHSyMjcmmRqaZckIFLI7UiD9xUWaqiS0QARi85uqR1noecP7ejvd0dDTN8cs8GP+1UQ+4ck2CkCJM8dKpyEodAzgFRtJyXEZ0BfUCg137FMxTTwMAMCuFGhgJKP+b9xI2DAx1yfnBiY8OjzFM0Cp6glVca8GlQEGcYaVDAlCz2BE15IBhKnUqr4iJALemoiHXTawYgQGzVSyuphjiVcDrEY6JKUCZqWpnHtuxOMTMjK4gEGXq0XkWPk2aS8iOgiaGUPjRYCPbwHtdQLPB8yJzn4uPFzZThHBlJzm7ZMoIdDmUTkUUzNGCDPUIftCBf/pOR6weHOuEhkMldqaswoourNhcN3uT6AaM7lCHrDaH3HhCpWJOYx8SpiJH6QJd7b40NfAIjBl1bn2lvZ0u7u9uK3H2tsmfIeqvobIaU5QKVfbAlmZ+MGpslcLokbhMRVosRLRhM2ENHnOT5T0au8GDwmDcUI5zzXmk5OUThyy1gipYre8qT/AkqHaWFEtmpw60rZcMe/8jkUnLlrt09pCwyuGhGyN2amwOaKkzSYEHsCaniohhcVWptZl06v6M7Lu5rl4eCwDI5LUtQbk43D+f6+v3c+B+4qryJIpPMcVwuOt8i8aFha2Ndd/ICcBv5cnxEG8gBy2SdUUMJy4F9j08vDJR5Jx84HUx4gOPjkqxqIysZx9oifCY9PC6YmL/GQIoUPBQg3DaZo4VW5eidEtellZE4hVagRxfJ4FUr+qr6KHLWFVo1Z0qbvTuTb9XjkeWaMTGhW11qEgz0RzLV/exWQ/lW1trXW82lV96SVgbLaGY0vPqKsBTL8ChDnEIr5qqkhhVwKcYQWgJdIIdt2e56jatyP32myFUeOVQhDItce6w399MFH0Tm6CfcJ3LdNOQzm7QSON03KKJcMnvKcV2LJM51L8vuhABITw7DQ0QOyk8pgPRJnDhQ75w7EcZ8SUOoBq7h2daWZny4M3O6DFl/U1KE0BLJbDDWGp/CkYWXQ5NM/jg2pfU5jZgYGL1bEOJWFHmVbJORWQ06QNHG/BXN0EY91lBcw88kJI8SG2OIGGd/wZsChETLDbbBx15it+UQFloYUmDyaIqf9LKz3rKhEMhbZqXFpZYRBYps44tcaSg6PupKDkvdas3xwARKPqXhRRw7I8FtdJVW/smbe7/dcbPW6ewIUnAGqGckAjkZ6nyMUz5WY8wHkZYnhjyrasNCx+1EhydHuskH6wOvqXG+6ORYN7/wr7r8iU/q6F8+r8W1KylXpgiz/jkPBSlPa7fdqc3vfJpmPKgSD60Wt9/FQ6wLaju7WszyAE7Mai0MEbAgS2PtrjosYGVofGmVb93Fi7xHaseHavlbeP/6eR397cd1+Ee/p4Pf/DVdf8+7deUX36Er73wnDwV/hYeDH9HJR/9Swz99Wutf+arWblzXGvXPmMTUy3Sac/2etKbMP+f1bmHqYnIg5hdV9fPEtgiReS0V9bfNdYUvFida3Lyudu/XdfyZT/NQ8qO68eEP6eoH3q+r73wH9Au6/v73gH1QB+NDwvlXvyRduyzP+bBhZiZxrdGW6IvUQV0NnnM+OoWoYe9EXayBrdKcPWnDGq/Zcx0cXNfR2prWH/st2nj8t4o3Ukpe47i4fl2HX/6yDj//GR19+lM6/PRndPiv/6Z240Ba35SIO1bTAV9IH0JzguZswiJzpr4Upt4aNVKBCipZvRGT935dYWTemI2jUc90c5YmN9s7YDA+6Yh09/TExwZAt0yMqVGWEBWn2FERW2DlHMSgKCWXMVEtkarGeerCo3U8evY6SKjLLSK0UOxZXpJY/JRpwbyY6Qv2CkZf1HUZPzEPQPWl2ahRKiFyemFSIEalVfqlEAepj33Kfgyk0/1ORAgsPSIBdNmM6LVXiApVgZNjjIDxG3E0jOA4GxJkiWvAWtvc1GxrW/YMJN0ZlLGWhhaZU1uZE7VsnEY9exkZ6H0GPJBr+ngmCGfbggkGdYccdxtZ6rng6TleycWFXNvO5VPXdj5HneTvDIa4jy0wxDcZKk0OaoruSSqpHSsiCS1jgSYfNCw1ZjB2I3DUqYcAZIGJViEMsaNW2FIOMLlHXlIHl37EK7S03yJMtlWOnPic2T3b2ZjYziKTNnmPfGST9Zvxcl1JPG7hmZCHYQGIWcYiTwEsYWXZpwbbsvv1PPmy8bW3S30C8DvFInG9hhX1PBHLzUnRyB2kZZDAlFZq5kThfitOwoJwaFAiT4ttOBVSVciWQeqUhk891y8mfGId0Yg5H0ELiQPCyMhjDZk/pD4HIFNnTiNS4/iagRk8oxlCyqWBrJ6dDbat/d0t3XVpl4eDO+TGDK4UF5GI1J1nBffzQDB/V/D6wbFEXOPeFptoM14Tbzu/q8fceYGXnE2ppqOm+NWWAySv0pBhGQeTAR9VALUrbShNI14+1EM2KUEZ4NFbfEJdwW5uhyh0pcFxZcEZR5oYcY1cMMHwacXzmbcwSdcPjvTg1fxdQV4ZEzcArvYWMDSGj4Ee1xpLI3krPdpqsCT8LX7gWjZLmcdi96X12Uzn9ngoyOf22WyYDo1a/PEJmyhYSJUANIqFb4RBHvfbMuCAwy2dY1qlYI7FRoDscBBYP6nIRz/hfnrz8FhHRyfAMYbww8ZYvRD0zJY0A+fu8p5OHbZF18AwyBqUxp2LPZvzBaXArKlNUnhoxOs4jPLImJI11lhISeQs5ZYhNjNPepnMSD2Myz6F9vqWsCom/uyAqq0E9gPfykdjkWENx1AZCO7XPEjNAsc+dbaChUiL+oA57yc4Rlew2DB3DdaL89KCQaPSuVWtSqxJxYPAhW7cPIKOdTJvyjkSp5pXTct1Afb1INCXskmK28gSgbX3LKdRQEMNwXo6QiKfOruLBPS8TTZO2SwcN/jWITeqvZ0NzYYZiGrdraQmF1dx23BLjEpDHyJPv7mHHjjUGPLtEItEIoYe1wEtRDndhH58PNdlHghevn6TN9sL5YSNu8hXNXcFz9ZjYCjVcSk+DY11NSWgFRTdju4l2i0xszejYtRWsrsfSqmiWgQ6+9uPXN9QAujBRUSiCKlzaGNj4MZ/Tnfddl7bm+u9ZtHiABMnQh4Wf/XeK7r/oevEED0M3JRa/bbgYPFmG9Jc53Y3dNft+/V3BR08k1OSqgEwd0TDk95RRiqZAsMTW/YIo/1WFnvSx8U2GS3BRRtP6a4CV4HgdXzg1eMLWZbgGhvaUo08wplqEpeccpfyJHCUJrEfAwrNvJ0wEdRljk/JmSXE1uPL2J1qxkYtDf2b9NFcoUu3DtY8YNH6DCjkTY2Woyxp8r0FLntsva5Sa0jO0GmWaCHMK/vZY8FWeswhZUgCaCkioJZ3ExK6INuwTghq6A2vIhbPbrLfAPTCRp6680IcWsXtngsmxzdGuG3ZIRT1nTqVRqcAWpERs87GhwouDC148zXnHjof79VzXiDn2ChzjCLAVAZL3FR47MDi8pJtaIAkc5EF00ozcvyz7jEpCQFjgBUOn3rBzBfdctiSSksy7h/DGvfW7W3VPyFmXtmgUvmIRo5cX9mZqh1ogKY1RJyIUERX7IBSU8AB6SRK4WEWPhE0NqMjEkBnXaymBMRuwajxsram1hBPsyQm/qr7lHEqm1OtiS0NtPeUlfUs0ZovGr64GEq5yRg51KEuOZuCe8I6gie6qTfP0uKbeKASgcuh9JocGL6MjwAkMLEwlxxviJ43UDYoctjp/pu1uY6ZZAnJ8E6oFpqU48GgNNuwIdOIdJAVKCU05Uibc9rKB4Cj44WOqOeQD/9H58+r3fMYDd/xRK0/83u1++L/qP0Xv1Dr3/ZtWuCzuHqNh2I8WOL8b4dH0tGxhtlM3t3R4sJFLXb2tVjnNWc2KPNRRPXMaarImsKHyFxYwTVbk9bWZeKG/FYcD6kaD/Tm99+r48/zQOtjf6wbv/NBXf/Ae3XlF39RV/7bO3Tl3e/V9Q/+tg7/+E90/Im/0+Jf/kX+xr2a8cBuRm2Ze2DmzLVAX/Atd13LYDkncj0jKnyR6zj19M2JJPGGWZNuKQ+BFnnTyoHPbzRpfiwf35SuPKjFV7+s+Wf+SYcf+0sd/MHv6eZv/JpuvPs9usYDy2vv/CXdeN8HdPO//3cd/fmfav6pv1f7Sv5TjyvEn4jUff/Yr9STe1qfd84xX0A55xsmc2gHDdw0Fnxbf/SNB3TwIHNr0NrFC/3vMnKd22Q8PtLxV76im//yzzrmwaBuXtPahXPae+YzdO4Hf1A7L3mx1p71ffITn6x2591a7J/TCbEnmmneZuLtkPJwcMFcecjYt8Hi8CuVLGqUwrLHSF2u62WsN44ETnbE8iEL7tTIOLD6UGxxB6JHsmwj06MqsmusAYyO8bQ3kgQbS2AuQ90eHDN60zJtAar9VTWXLfXFFCqgbIRmsU2yaGVUl9UbJgWY8qsa3viWDT21gXB42SP03pGzsQTGVjMlwIMEuYNSkistxnApthAZVClkDQGUhl9imb9rUawBHxeJEcKtJVg0ZMPYlIxKXnEO5IHgWh4KIquiRIvnRFTd4k0CLP1YoEcFB1r27EG3TxB+zESGmtaDNRQJHrKyJItGru5NYnpwUEJRYluo3r9Pr9F13XNt5/oOZd74480xiETWMclkU0GZJXahIhNAF+kDQDjptFXstIfJ17BRD8ESuo0/XWnBJ0LvYrIbV4P0npxBAdWIjz4W3dfb3ZZjt6P2hAi9Txm7PRmzHpMKS1eRu2/GHB8sTGs5AFSx8N5Pg2KnNOCSZHcuhata8pWwHLCVH8tYYhHAV+IKGf0iK9NGmDi+2RcYppXYcf1Vc3yjx4xX1KRAZM1owWNHTDW5xwcSSQuCd11CTJiqdaOCjYMSX5R8aGpEUr8dDlAxyIjVYy9M/byPLiEDkmNZv9Sn0dmGC2s4xcqf9I63gzPgxBhFSh1q2t5a0x0Xd3TbhW0NMynXhQdh6ZQxufLPaL9674O6euOw5uGMUTV8k/P87pYed+d5XdjfJIRXhLxe9itEsceXM43YGjWBsaUUVkmcVTJ1lp5CFMzY6I3J0HtwMKMNUKoZyG0tW+VAZx+TayIQ9jT+eA7QGJ15s+j4BRV4/iONh66NDwXRg4lmJwv1EJBMZg7g6jHZ5r6KHU5Rmu5fuCutorFR4gQFLurzV1YSqH5TcC+/JAUNs4HacSOWkTmSCd8kChCiltnNKuQAABAASURBVJhdiWqoPNxC+wrYQyMZ34ZvwyX+OcaIlJtRKkyExgFumRG9xs7n88YXkcc6ODzRguNdkTVgJ65yjvoYLnuQSG7x44gWqoYMstIaPOfhYsG5Qp5g3bIiATTUEIwJGcEIlSpXh1IDi0JZeqphn2jyFbH0ig0PLWOlmIuGGPRNWk3DBArh1w+ElLj6ABGpO0WCYtGylWmpIQAseNE64Q1rXsBYiQiSbYjNlGvzqrDCwEWzsHRKjNGstIxGE3HiDf+cB4KHunlwyD4twK2cZQO5xNwACe8iB69hDompY65NAhMtMRFtyzbI1JEHcztocjItSNkkg2lseIwSbFLgJmJzY137exs8vFrjLSl2CuDUoARLhpQ2SKOYmkI2QIh5hpiRbcseZFtDSJIlIcrjj0qxeoxkhBNOxsvc/K7dPFSOhwYrzWGDZH5aFHwRAyiq0hrWURnPZ8k6baPsAn2KI7WKA8uJBAOis3nZRzFxYqLGL/YQk0TFsXrkuLT4euDwNm2tc+PngeDtF/e1gRyffn5KZg0LcuQB6FfzT4d5aNwaiYmVw5Op4dh4SCvdfmFH93Dz3+NFAKumNuBLL9UVKwWTzE9GjmIjj8bGHNagNI8DHpFku1M0c/6EE0qIck7leAfCLWwkHEcA18LiF2ITageDh2KsuQghYdQzlDIrbkQn2ZMzSYwtBOuduW3LdtfH0TbYqIyM+6dCo1oMt/Kb5grY64j0yEQZj2BoctDGwCQlI6abYz1AkVdpmtO2bJ+aKgfqKkf9X+o5WDg+WmjH+1wZQ7iPPdYVcUXN2RDf0OhxhllGD8HG3lJLCL2dyaWcGkV1gui0JYPJlQ/l+Y2H2Bv3hcVIeQC44F6dF8Y8EIwt0VP6RmwL4AypuvOM2WJzjQyDNXAJlK40y7YYlJb4UvERcLABoJ+7BnJPHMcYJ468IqLRicObGOQ17q2721rjwWADL1+4beyVHSc6hgEESWEepOLZDMjGf/SxrbRaD0JpDA3S4ISBnnafit22AuT2l4XZAZlg8l3q4PRF4diRVTZp4KfgDGPBOeZW7hyAHgkWV6IzlUR85DJnEA0OHDeVvRwy9D2KLVnDxRo1tbhM8rhnmSR+5T/ZyN8zYUXOibgMHfMVnIGYxDeu6fg49lBszGE7JcrxC4220rHVcUAxvkK3qYREjXP4+KTpcG4dzDZ0tMcDobvvUXvSk7T+nOdq9+U/qouve4MuvfmndOntP1t0+5vfpgs/9MNa/9ZvV2NzF1cva3GZh1o8uBt47zLnKdKcnG0tD/dmWhwean71qtq1G9LBkQbmnKVGYocQcnovjaKOjtSuXtHJfV/V8T9/Rgcf/5iu/96Hlf8p+PK7eAD4S7+ka+99j278xm/o8A9+X4f/18d18tnP8zDuazIPKX18KJ/MZa7VWh8P7o/R59SW91X50jV4ahc+IWaFNS3QG7SgRhhnOZUhsHUcJM446q3zE44FjL6Y49dtAw8K14+PtX5wU+vXLmvtvq/L//ovWvzD3+rkLz6qg9/9sK7/yq/o6jvfycPMX9BVHmpe/8D7lN8uPPrLj+rkn/5Biy/9m3z//Rpu3lD205mwDtzAoTOn2iAkiXl9dMhesf/s7xoP8tbPndNid0+NazsPVZ3z5fo1nTz4gOY3bsjbO5o99lu1/ezna+9VP6Fzb3qTLv7UT+nCT/+0Lr4V/prX8uD3xfXPj2c8CG533qOTvYs6Wt+sB8Vz9jL7ozQ2rZ9X2Z0m8yPOK2OrciNHQW/sUBfjB9VNVXGXqNHqP6IZSk+Mgk+AJBuladl6LQDBg8Y8HhsbJXtXczehxUP2KIU1KWwaNbbuwjUy6nHCVfboHQ4FkyzbMEgsJ/OVeBofM6aVzvlSPmQIp84qO2p0OEnpXckYSgLbwj2iZDFhOSOczkcJ6JgY4xK/7Gc8gRS9k0U6HKknQeN9Y/LLe8MF539qi4d5cpCHgjPOI89mqkaCfh6ock2xohHKSAfkUYGMeLZjAFiuB5kPD9SDJ3mjIinvWwZqMxlsC0AeuArsILJZO6myxtS54JxaUPQCntdqvgfg80+DFkXTmrJkguVBYbJoxDHKpUSCSmECxFND5mx1z7D6z2RulVigesQW70bOtuLRVjyXMj4ayaOdUjXJgUqOTylok4yOxti73bVl7g6LbS0a1WLZglv9yrA6rDhV5v9pwGowh5h4+lmwNGssFc3Qac89O3SKIMUlhNgUoZWkR06Orfd41jwRgNw4nvD0KbQln1uKjQRXXXvuWh85D1slwqaxcRLmFudRjSNZJk2juzz+xGZH4+jCo4uLhzRqJmwixHTbHDPLHokwQTa6LN3CQZRrSAgDNhU1bW2s6U4eCt51+542N9eUeevcjV00/AVd4/PwV+69rIeu3uTybLIB6XgobHtrQ4+5Y5+Hizta47ZA6TEpbiWwR8XHYcFMLTLBE6/XOTDHl8CqA7kh25axqUbL7qQ0fGQEMEELDt6UU4Vz2LgPAEvYlS/yNMiQ0sBSb8Wgt2blNxSPTxa6cv2mrvOZeB4HIlQkEkLkzvEJ2R4tnEMeJPTBYQzqzbbcxT5GCaG51tAVMoD0amazQfs7G9qF1pFJUTmSO0L0gdhEhgaOjkI5ZwOQZogTGcNCiKpYCYZTFiAaImP1RtykPux6I0okyp4c8CXwIcTbJXFI0yt+dcAV1YQYruIeDB8ga0BGUKdgSbXQdI+mFJ1pjtYUdrpXDbAjCGVTnzhqp1Ef0E49o0SD00tKqmwAesTV+0hiFaeQkGpzRmc9Sivfafif+D48ReN93kIn8xPN2eWaL07jYho1qIiROehKq43Bp5WCxryNEztqA6Qjmm9858qvxOY/G1nwlBcwu19M5F36JrYHKc3YumPAxh45sOzOo9jIMaPgwdh7ZNtyV2sc3WQHhQJAAzu+xUPB3c1Nba7PZHTgfqLlJI+Cu6FKtDLElP0qPuKEjxIsQSHEWguOSVlqDVZ+Ih7zoSY3gps52bmZBHMGNsh4ZZ6ozgCRqmrseDSOAXjv6MSJOKUh0xUVi840DDZZ2f/kQuql4pi1xNQBRjDclTyZHJXjklG9TSJB2+znpQu7Or+fGza1xZY5CMye5+b3wEM39PUHrurm0VzKxmNLV1p8+TCwvmbddcc53XnpnHa21mLB1VXCcrALVwfGMRNOiKoVElf8W3lZiFBWWi4MhuiN9cKonDUipDBMWT+mAEuyuyH7twRHJyzkBy0BPvbKM/pE7rMxdqW8er6mhGoc9X+jJW6i07Agp9okTXNNevhpKS1qdgDeZYSxr+qncmYJjU5nWJ9Lsh/Ng33QaYtX6BRZkTDYVn6CnlagjnEeRVrijqax5U4x0QitsgSFVrGl3BNVejA05qNu/Jf7BtjfdDAHICN7WKDKmaFRe5GIhXrnrMN/wfm/4EN47svF53PNwRr3aRIpcSKHak4G0WDT/qJVzwt4qBSGXH/OiyLysjNfl0nQhRqp9gzPdAUwZJ6z3qNWrK9BrC8r82zQwIe62c6WIveLCp/kgXjPxNi7mZTOsiqRyisAlDkBSDnHjn+cA1B/925oDQMuGbETFgniCGCyg5zKo1b5MEujvThA7BOkUnDRaf7CmF8tRgz0+DNDObkcAMfukSdkFIv5VqCjPUcFkXHpg1x2KXcvlxyMgtWpjxgQpsMdj14OYO984GiyxwwN/3TmoZMJANMUH5M4gTJnChtYc2Qg5TjhqhnDGmDxmZS79lpe0+bHOuEh2TzJds9puOcerT31Sdp+IQ+LXv1q7b/pbTr3kz+jC2/+aZ37iTdr70d+TFvPf4k2nvF9mj3hKZo97lu1dul2tfV1Hvod6PjyZZ3w8GlxeKAFr5sneX8xW2fCmeZ8uXZyPw+uHniQh3Y8PLzOw64bNzXkAeHJsXxyKF2/qvm9X9XJ//icDv/u47r5J7+v67/167r6/vfqCg8Cr73rF3mY9ss6+NDv6PDP/1zzf/wntS99WWbe2eJYA3vmYaYGz77kDWUeAs55Y58PCXlPnwcDkWPP++Zcu3UOA2R/F+zLQi0mLQDoagRWSnh0XNlqjgNd2eXwxm5D9c9tuSfktxDFZAP3hoF7RmjGGoebV9UeuFcnX/6Cjj79Dzr42F/o+kc+rCvv/wAPCN+hy//5/6sr/+W/6Oq73qXrv/mbOviTP9Lx339C7V+/wEPC+7TGQ8bZjWsarjyk/Eai2TMd3tAanz7X+UC3vrer2cXz0v6+2saWKKnv/ZVratS1fu68Znc/TrNvf5L8pKfKT36a9NRnaPie52rrB16q/Ve+Wufe+Gade9vbde6n3qbdN75O2696hbZf9HwN3/l0NWLnu/s6ma1x7rBTnD8z1jhj3wYpu1E0cM6Vzt4galATp17Z8p5rQJrwhk3VcC7ZWFXXgWhB2fAVCbujtjpOZUf38uCgYM5YxxaHyMK+AG/ZFHgdUzhmaVQaSkOO/2k+nTYccJH5WYJgjgKP7dSUc6JXrgJjDQmw89TXpY61cf2pFSdYq/PQZgb2GABHV7bYUZbdkZIMMh4JYRO1/Ncx1FfxZYizZFOjkqnJ8PSWQX2MpWJKByOHubnUQ8GtLTyH7oK02nuuKTcW5nFmIL7WDAfCUOGxICe/4WCdMXWDArl8mE0DgcNgbntDkR0bc5GTrmoRSCf2rESu3bofcA2c8OVAKO95T9DnsdX6yAFHVSYjrSpWNJScD9GF0UozErVGHKmmrEGysRt7gpCVhrwUS88ALUGC8QGpjlb8zDD5wkl/xsSkS922PGq2u0zuR8xZfrda0PEv0ziAjFJf11IvwWWrkMwHFTAN8QlFj1MoMnueHrFn6KOo2LboksLNpDptyRUCcexFKHQ/AgF9054YzjZlvvBMFiwnQUq1fCY+53H3jWc3pZzQWc9T2xJPQhxLzw0Rl+Sa9iFmoN7x0zQ3hpylolUs/LQbLy/VkoilS0ke0mmb7Bt8zs6flrr79n3t724oD8zymid334bQmnXz8ET3fuOyHrh8Q1xC2Za+8BZmJc/tF/Z126W9krtDT2J3Xlj8oVora4/IFDVZKyX5SgV2v8eDNw+A45GZ8hVy6o/ae3wz5ZgwxyoGD8SPGMkr0HaVUnYGpmJMH3TCe4erVw9OHwomJ5QU5ZchxDoSsaTCcCR3zVMDOg4xteDIuadkcrvXEI9Q8lcIxtkw8Fl7U3vbG9pYmwlXmfufwUlx2j2K4ZkkaiVCoUclHWuOAtELY1iKCDYJ4PHt4VEIwy+YRjNM+Ux0yHkRymehciGIXY5YZPe19SyBIpk0kAUP5di65EhBSMMzsBM13l/UvIRZKp9wtRq12oKEJixyKHp4KHIRdQmyXGoLR4/SGEJKEVDkiaq+ScHv4X1MEkNPPW5eAChYKPOhnunJewZAycHOhp7whnKezQArPwo7k4N5bcsODfABT8HVmzur2C4qch525YFg/mZe5ukBcW7qh07Cb8awAAAQAElEQVSyDfV1ICnUfSWZt3dN1RZYItgOK7JHGR87GUcda+MgAilU1UYAr46beWMb49bWpna3N+vf0ksYJA0jT4jRc5EbzGYcCbj3RrXj/Cpbg1FL62tCwc8SPeQMEGY561uoboDXDo6V3y4ox4W0yIVPPmUd6lE5RIlT2ihgFm+Xy8M2Foi8CGf66I5fhylbNnUKywCGDKAibgJKGobAeEglA8Izn9KihkPlR4EDsfv7G7pwbot9XdeMG2Nmid3U1WQd8CDwGw9e0zcevKHj44UGPlzVBUGe6snLG6ztjZnuuu287ri0ww3KWpA/pvLJgEKP9MiEMfO2DFCLFwNwJKhLpmaU7ARkKkTL/uM7HkUAuiF6wfD0SR5NgSD3HEhT74hHtYlySjZ7bxsdktmGVniGScIsZYBs/CAc6Tn3Ji+dbfEpxJpiVc2oRlolVkmanOedXD62Rz+M7AyKFEi95RwqKjWGUCkSsSuaquEczM5YCG6ncuYe0ZqtZiUm/NSre2TsGNYIIcActhCiGliISYTIZxZ8ycfGpbNovICEtZiENBI12pbNMVF3NTwEo0fCNuabEoIQk2w5NkJ2Jwqxkgc8fCoSWTHAK4p8eUCwaPN8zueFaqETzvs5HyjyophrIH7TfIRVX3C9NDXZlkFsaxgG2dEED0W2LCnwkqPYVn6aqDEDucIa9QBVb/UJpkThLDxHEqpVehiSV66pgQ/1a7s7Gra35NmAtTITo6I+SOEL7mZ179Npy1aF5Owuq6w52ng8Jz9wxRAK1igHisha0mMuhDwdLk225QJOh8xEgg6UWw2kudWTG3h5Zf4SCOu+5RkxlBk4B8oDQ/LDJOYmabp6K7TEbOGkZdeEkhSZsXFOKECRaJYdLyOnl5fs6JaBnGB4nwz7si5A5PjUKhDorMPEpVLE8Twwrgoafzfl7+WtSVpHXh+k0BpOOcx5E7rgnGkcf/FwZz1/e+5pz9Tui1+icz/+Gp17/Zt5GPhW7b/+rTr36tdp50U/rHUeAg7f9h80u+02eXtTjUQL1rCAt7V1hfrDMK4PPi3kn5cO+OXcik3MNeBHCRp4EOmrD2nx5S/q5NOf0smn/l7zf/qkFn/7cR1/9I9148Mf1JVffi8PyX5J19//bh39yvt1/Fu/Jv3RH2r4xCc0+/zntfa1r2j9ymWtnxzxvqBp4KBQDivmTOUY5Dhka3KdcIly9roTez1no+dZf/yISK/rlIDsS/Rcx4mNvAiOEF7HATkPWUglMW98gXp+jsECA58jdEJcEQXUvYL56NKiyQgz9mHGw1OzDt33demLX9DJ3/+dDv/sz3Xjd36HB6Ef0EPv+EU9+J//qy7/l1/QtXe8Uzd/+X06+OBv6vAjH9LB7/6ujv7q4/V3DJ3fqhwGDVzPPndOw/mLPKy9qNnutmyrHR9rwev7sLWjjbvv0cZjHyfnWPIFofig0ba2xadBDRcuSvc8Rn7Sd2rj2c/X9g/9iHZ/7HXaf8ObtffGt2j/jW/U7mt+Qlsv/iGtP/OZGvI3CxOzxjmxYBf4Itu8bx3c2JrGeSitWZphylZRigbkcFnCTdVajejGbrjEYVL5MHQ/q7c4cyTYX0xATZUPabXbk39PVbaCGiKUzrHIPN11Aa6eK7kxcCgJbjI/WEpWWuwUZXfLAM85UW6xEWiz7+QwfgSq7MS2UAbsiIQ4rKiNWG1AYIguged8TFgo+ZRWxggDLlFCUh9ZD7WUP0MLGMKae8AgIYlUGFNjbCGg2GFjt5heGfDEH5FzbcY5M+OhswerQMaS4sS8CgeTzI96q3lcco1Ln4IYCq10cZ2uLQwr3RooaBisfMlRxOBhUNVCiuyVxpZSSrS59BokzfmyYp7rknvVMQ+1j5EXI9bvARRGr7gshJy9KMt2EMmq1tBKBA8Q2R59sAUTzvFLylB0G08o1wpMaTZYBGh1DajVp+NSXvhOPMbkTUy4sAUrioxj8IkKzwCuIuplo+hBpYrBMHHV6perQeXQkA27PfopObpf7KBhsruEd+lCrWsCHrmDQlx6aGq1nirK6mmmXWQe8IqwsDGIFgbRBahGUHyKIwcr0mmbMsYvNpt1KBkmkoAgdHr376MNIAjOKLtGVaO+8OStdUSBosNWepP50UhVa8Va1ZKTc1stWjDqKzl6yERC8YsamuTRjwh8VNR4T6qpjX62uf1v6q7b9nR+b1sDr2ZZYZ8TZ+oxbM69/f6HruqBh67p6HiuIXXh1Lm0NpvpwrltPhue1/bWes2XOByJppNHzFW5US0z9m5kM7OdasUBlmwzCLl1mXjuagD0Boy94YIRQLABIh5bYJDSRbN9KsvSwtxmm+pcxD40iVsKkpUfBCHU5/8rNw505eaR8r6hwJoUyaqlDQQ6zqKN81RecgrcsRc+qPYKWbQyD9QMlcxeAo99gA+FzLi/bW2t8dl9Q5vs6zCLTVyDlipX1tzk/BgcrtUGtiAT26eYxvI1hmKRlopwVm9lx5rMHWmK2Qy9Mom3MvWfjOQ/Gun709TjXL7jpkpCLxItMmzs3V/laluTW6PgBedcuMbWijPS8ZTtMyTqjYszjISrcFLDV7SyIYf3e2p5iF0kfDo7cUzHL4zNLpYh50r4SI3AUVxhSb6inoosSsuITNbErNBpD7LURiUsF+CCCzhy7K31WapGxGEUbLOZg2BFSmtE0Wuu4gElwuqBzwHfzh8dnXBAMcZX1BZRkh2vikSRlheh0mrbELpPNqqHJ54EWPqoytMPZpP5ia+YB4uq3TJPfJLLXCA725va29nis8Ssh5mIUIOnw2v9QxQouUKIUydNTVc14B8eF4sLk3qGwYxWGtXDygkunfBm8drBofLr0icnwV2V92LQu6aGXwWMx4bUEpPEQ1lMCZIyTVEGVHxSXMo3xriFB06dGpvhsSV9ZFTCqBYwsSwBHRRdOGFBAcrcJSFzBNdmTZcu7Oi287va4qFeTAkRc+cGsyD22s2j+i3B/E9LecPU52PdUy6Ko2tva0N38k3Q+b0t1fzk7zWTMb4hSfHN7HrE1rNPpib0HlDb1nGwErC2EriJ94y2ZVNbh8+M0x74DBplTBLxFnp0C45jor5GdPrkP5pA/u/0h0exlFsSTDOcwg/3eXieU2+kpFhxiToRVq2YpJXk9hmLpFt19TYd566djpmktKVQWk9zC9YtChoa1f9HLNU+bAljxj5HPAKEc7awjv4BBCwO6HUSRgbKh4QTXpjmvPrNF403BovxQ0VT44PEAn/gCsmQ8yShWInu3WYuaBiG8U0BeKB+ARHW6twGwkBv0MP6dL53Y+bNXHGruWoR0SYqFGWZFTl9xIeZZtvb0JbsQWIRlBgHCSGzVCTri6ypoUfsmDVVJWKModcUa0gicx1fTDJDiAUjTb3Xc+vrTFnjzLrKg/xJFBbbhNX81LQajypuaaoJ1XKHgtRbL2tFTgYoQUEnHnmkhCzzT/aA1McRZY1mKuMdGhkLz+EtJL7AlIJfFyZIAZOzHFX27GHsBcUWpSzSkA1gcYGF3GRxaiaLnPPLVnyYng/NyDi2fOiN3/qW5hdukx//7Vp7+vdo+yUv1/5r36xzb/k57bzl7dpG3n7l67Txwpdp7anfrYEHhsP58/LmhkhLqSfyYi7x8EdcE2LihsHrm/LGtrwJj7y5rdnOnoadXeXhY5ttaLZ/TmvnyMV5127c1PG/fVlXP/onuvobH9DN97xTB7/0C7rxTuh979HBb/66jn7v99U+9n9p9ql/1OaXvqjNB76hrYPr2pwfaYP3RWuiDh7SUwynE0cn65Tk2glKbZ2CLPCfCFTiXK+HmBKxbUlodALBTaakMnI6IVGh0b8MzBsONc6wyolj+Lw5FY6EjGveV+QeIvYtDwbNXuY37PLgbI3Ma6xtjTXOHnpQ7atf1tHnPq2bf/VXuvrhj+jy+96nK//nf9PV/8//oav/x/+pqx/4FR389SfV7r/MfUhq3pD22OPbb9dw6ZLEQxtxPph9GahtjQeE67ffprU779TaxfPK637mF7UIe/ykJs8GeYNqdnbkS7dr9rhv41x4pja//8XafsWrtfuGN2nvp35W+2/7Oe3yADkPDmc8NG6P+w+an79N880dLdpMLE2ak4/Nm7GXM1uDtCSc0MyMwiqaoQZJ9YHKXU5NeXDSr4mmeHHANLWhI6hlgZ/2VmIrj4Yc6l4cLc6JVpZuaA1+S5+whq/Yo7gkPhRbdLGuHhY01LUaRzUs/pwC6rVXJC5Y6AgdluunNgUwMSJ/HRsDIJOA3sql7BMMn7Km3tg4BZXYKQwXKXmUFqFHRErCxMTSInRTVCgeJhcitoFreG1rS8PGJgB99O3sdEweY06PHEvXI7EMDNHtfh6coti6wpyjAPOyeHMeceRzfg/IxCNqYCgfEy+IWkUMobW/2f9AoTnnZn5b8ISHGyfHJwrNeZqf1/u2WHB6LohpRIuW/W7FGcR0YUrVZsze4VzYNNhYCclciBTTLZGDRXOGxENdLmA5EL6Uz+SfEmA944Mev+SyMwYIISfmYc6xfXMispY3eSVFjmX02MKLziiFnBnKXMMZ+FTBZjOcIkupz5eZJ2iUV92XchdGjyngLGeennMFXglIBlzKaJdWch+iR8rx7UETEpRDma4+xA6dcRDnAhgsvQ7LqEZe3ezAoQpPHZNSwJk0KGTDTu9yfELA6bXemgBthRdOsVub67qNB3oX97mu+by4wIcuMW98cgXkpeLytQPde/+V+s25puwBk7hfi1yKfG7f0J0X9+Gbyn08PnhwWjal9TFSyiRrblKomSu2xpUtiGkrJnPbxgP/OCF1v8RG6jbgsUdPXfEXd21g4gdqDKkNAFPHl4eDXOziRqM0smqSsfI2Z6Er12/oKg8Gj9mA3E+Vg0ROVYtXSOqjlu00F/UExaERB+u+CFlBTAGcoRSJW1lJrlHaWB+0u7vJw9ZNbEPtzVRnyhndwJEqqWtZEfu2kYme/UxdDXmBa3VqKs4QMTE2DiRu1GRHxjj2yufso3mJbzwUPNYhX7As2B/cpSQvX6NarWQhCxtUPShEL3X0Wk5lXPNeKu9dkxe5+4FXDAM+E7bkwGOqDqXYVb/I0ySx4ZUQ2GkPEJ/4Bi05CgZ6Vh54pBhGEYa9Kgw/Yzmj4IhOZ1Myolf3Uk/8CClncTa3v0AtZOMH5U3cEM7BGIaO2Z3LRIdgigIeVrKmxsHhYB1z8A4Oj3k4OO8nUDkmOFWET/7CvsjAHi/wMiR5eXDir2oNS6bMyYazUJU2RmipdydyWqstKXNtCvvabNDe7lZdALPZTME0NcLoQBkl54cYG+kWihUznXUbbWmXhMwAc1HkTpIsTvRF3fSu3zjUPCcki6oQjPX+UCwBDEZvApZt5QdNioTO2wr2MAiWnIAh8GL4iMYhSTJN3yQLHO8ahW/pOC3nDTYRuMYWSEyVi15eBaVNbih3XDqnO247coHrPAAAEABJREFUr/W1QTm/NDqlloWkK9du6uvfuFI3P9KA9NG2WginvDm/cH6bPHva2dnEZ+rdd9ImPpWx1AtgSC9iwEj6vk/Nsg1CP5MSJXgRNqHD4mlnRJk6pn7jBsAWa6iJdQBlf7Lm0JgGi2Uba++n0qiPtsR2hEMWDLLxpge3XXlso4bCRo5YPepEBTA08kFI1SfzxAscBzvoqIwxlgGi1BWInB5sXHNUKPsSQqxeHuQLL4AhawwhVsdc/MwwgvHLrIm3LbpkagDM/saePUZlgfQIGFKD1VugksDDg4ciLymJH4UyR4gTaJwgUasZqAcoPtmNpMlUjQtqOTfuwXGrNZSMU+Paz7Wy4Aa1iMwHifB8oMhvFuCSkFOqwJSRzJaHoUiyhsi20ga4bdBo8SXGkWuIUFRaBlxSb4HTUFjWFiKe67NRZ6Mo+ujV+hxcVxEavDFva5hng4btHQ270PoagHExvHc7u4UMREegLwXk6klUAgWENxHGIW9RNLlPvKNl6v6cK12LBYpjEiRDimwAwPFBkspWEmLngPRRLruqjQjzTAmCQPTskchtW443cxkpnsCcSuwpNoUKzBBHyFD1YCj0+LGbMI43NtLJ/KgofmMZyaexsXZmYS6Vl2g9pvuj0i0lBkrOkgUG2RyfpWvHlAbO4zKdAJ0M65rv7Ut336PhSU/R5nNeqL0f/TFdeMvbdOGnf1b7b/9Z7bz+Ldp6xSu08dznaf1JT9baXXdpnQdIw0B+nuzkgWKm4fTiAZd5PYyWiRb1OpIPDwPnz9ruroYtaHNLs4HzCbcZRc+waW0m5Uu+Sxfk8xfVdqiJc8+86C++8nUdfOLvdf3PPqrjv/qYhk9/Rhv//u/avP9+rd+4rjUePs7Mvg6DGm+OGg8CG9di1UX+VFIfPiIzJ8tWNjXHuLFPjagWpxoQ4HQEOjENhUNRMQyAyi1sEsmALilzMERQY4+TX2nIYSJP5sreS9m7BR8omrgkRbmYwcB5j4tubIIvwJsaToyEDRpyXUIzFrLGWmfH1+VrD0r336uTL35Rx5/7HA9Uv6QkWL90if28XUMeuF44p7U8wN3bU47HQLz4YlMP3i8d3tSMY7p2x+2a8UCwJXnufxTW2NO41vElaDGbae6ZFqwrvx3cZpS1Pmh2fk/r99yjje94srae9TztvPQV2nstDwg5l/be+jbtvO712vjhl2v2nOdJT3yK2t2P0QkPhk84FxaZQNJAztkwwJHRs+9ulooA6NO+2q7jwFj2AZuh1Mk20tESFz8IJ9mW8QnBgBp612rEXvg0dFCNnwkKt8uAGEuDV6rifehYlxmX/sj0qLWOuHkgu6kDQ3qMUOwxqyzYwXAcVTMhIhinKMKAF5jGBq4YAkVOIDJ9dJACOxNEkNRtjBVnZeuCdnMcJaFkxcKtSJLtTpIGKIUNszXNtrfljY0RIZ6uUCEMzGMbofeSatKagfLjPMpjYPYkxzdU11tCyVGxkSHb1BNBxQfOJ9uaQcNgDbNBHiBLgjJDzUQ94jpjYi3gC879ORfjCfeX4/y2IA8H86+o5mB5z59rMr5KSyxJ6FRKUhJHLhNDluXAyFPPvJHZ6TDZLpLCEw0lr0Gg+IeUNvoCR+u0ghFJaYxgCnWP5YilZPtMBmpnhsyJFAc79lCOaqfVfDa2iRIAZT22cTPaLX0VYp4cz9Cp1+gAIwU5tCQk9YaxC32No3wrsy2PIKsq38wVErai2COHh1Zkm5WMNY7bgUcyQthQxt4qlR1cS3lUlZb5s3s1d4CJCIlIhrBTqmCMdIXGAuxS8KM2RmG0wVokCVVpLUKL1CnzTjUkVZlqOLVXfaORjMlQJMamudbXZrrIQ8HbL2zX50Xx+pCpVc2yjTTTjZvHfE68rAeu8MUeD9FzrSUtl5xC23yBeMdt+9rf30ZPTCOOXvFSECHTlcYlK+cngKVicC0be0EtWaOd67ob47d0GaeIT8i2bEuD4KKRgzF11j5w3ItbWhSInRyJjTqaiTXvd3gWcP1AV6HcH0SMkjv5oFVfyfXDEFHlRl5xg7CttJojMmQZKEeuIUWWbBeJhigUXgetde65+c9Xd7Y3gVhYw6Red1+nlZbRZiyScAusqBGip+ZQrKVjCIfhT6zIi0TZmuIsYw7BsKWXRqLsy2H9uZhFecWjbAgcOsax49sdMls8IHqsdhdsy4YAszN1n+ZenVqBlj21LRX8k7F0ZDYMMUgouYxOj03IwDkOMJbBSF35TIrH2MGwCF+8GXWm5Zwdge6YMcDEI4eiJ0Hkh1Gt4FGt5Z4iU0dtRF6Y8m08SRNluwobuOqKSrOGVOe+Xe3WOZaxWrYFl8DR8Ynqv5Dm4SBpyYQjR87uJ0I5IxfPkPxxaU28llIiSnAiU4vgorXMj6lC4UB0ghPRAMoAxPmckORSBNFiLtb4/DBol28hd6C1Ic4Y8LOTa1xroEcg4zdwhYRP5sb8A7jtCTrlgcBtoiBBzp7icePgWNdvHioPZ2Pvx4dCsZUMj28IsfYma6qUAFmyhEYXSrZHjqLeIkNBKgcOPXvWOEqwKgeeoKZ4axzjh9whlbaUo7Hymrdpe3tdd/JA8OKFfc1mHOcmMTVD95nzsOOhKzfqZn/z4ETDMEuCIlzxJYZ9zD87vnRxR7dz09/Z3gBJPG9648RcK9Or2hmAHKzRtvIjRhJkZJ4k0GkrtYZuJybGjuAeZZVGeyDbYdLE1Vup1Ni1Pk75unY61j3oVC3J7nmnY1/gOFgepVX2aNlHfGSJiPhIGfSIebVsievKKI0sWPLdWuvSnH0Y1xPfJR7lDK1YknAlRivyilcOKRlWEdSVnjSl4kIvsQau9aWtgG8+xDf0MK+s7UxiyzhZVispYwORbFAoISncosXEhbwAnHMfXox0wv0yOpcKrnGaSKo4cV4CNb6JtC26Bg/QjGsuNBRmxwbhTyIZDsRIfI3jwPykOwuCJSZgjm0n/MG5EhHSkxGPCoafQpHG8CbPZprxYGaohzmb3dZEPT0+9yzRGgir0ACvYNZkbkqe3PBJr1rwaaVk4HqHRY9rCLVS4IZ4ahnYs8rfDdhUUnLKzA5VYEIk2T2bZVUDT3z8EWXqK3wcBngothCLUf5uzoKk0W2zUSVNy67MbKu4ZREt3mfgDbBQWlOFiF0HCyJSZA55kJEx0RuvuLG2mhIgSqcGg5alkqfhsABLgqTAQ5NMWqXhprLhlx2OnPmC5zfRjnBccEx9z2O09p1P1dYLX6j9H/8JnX/7z+nSz//vugg/96Y3a+dHXqXN5z5Xa0/8D5rddVs9NBpm1M57gcYH5cZNcMFMC5IveD2Yh8zDIopoFNmwlx++qWE2W9eM+OHgQH7wPrV/+xct/v3f5IPrGtbIi222u63ZHbdr+JbHa+OpT9f+i16q/ZdSx3c/S4uLt+uYJ1B5ULjBnJszaZanGubQhKgr12QRu9rwUWMH2IesvbuygyhABKVQJLrxQysMlVWJ46nSBZDzJgrZ+ut4mRaKI2blCzvnQHkAg6R+PKkhscyKDxmYG5PYGlEugLTghhG9CFkkXNT+xTOvncwKFpx0AaG5ZgBrzDnjodqQhy/r6zrmA9fxHXdp/fuerf1XvlLbL3qR1r798Rr2duWtDXltjVh68vEgcP7Fz+rwb/9a8//xP6T8U+XZTHbmpC7cWKGYhnqb5kx+4pmOsS/w02xNbZix08bFUo4zD084jBo217R+8aI2vv3btPmsZ2v35T/Cg+Y367af/hld+Jmf0f7b3qrtV79aa9//fLUnPknHt9+hw+1dHVPfnHmbLA/WkK3MnrFZeVNeexk9dgk7Dq4S0QQqFHa7ibqqelEcoDgeXsoFkGdmsMkBkZWXKcPggXOARFHIjBkJnY5QvTB0UuERqDFvqMv9IEfWaFc1Dm/xxCdWsWY+OOmUFptRas2pEcfVcsWK4rckfEsup5LIBmfvFKnsTW2pO2jtCanLBaNOWyt7drGNYI6BkV0WhKnjUBhrENfSsLauYWdHdV5ST/LjoiVF4PhO4biMYuqTcg2nzkbggnpbUYJwA+sPBI3Se1kGkb+kAslElY1jKJm6zHyzYdBsNmgNPkC2iSGOA0JapYU3hCZTh3JaK/8a6CgPBTm/j/l8dMLDjlyjeTiY+noSgsaeHGIfWvQoJZzWGzhaSMyjW1rdC7LxwYltlQNvZFFz4EejuEy2xBE1qY/IV+2n8q1S08C8oSmJfeozYZ1zILrwTcfVOuOYJYZLj5aX41ROPTJr05m2Grcqn3Eq5eGxBT9sZvvWPNPc8bdiTkkhceWrm7XkSwcgbE5Yd44EgZQP4thBRqmzU50zeiV22uVaC06kZ5Iek/lLD861I/gptRLjmfvLMqgFkbgsFAdmSxoAPLDlurm4t6W7Lu1qb2tTrgKMcUB23TqMeng41733PqR777+qA66Z8mMiTIq8sbGmSxd2ecC4q7U1//9J+xM32bKrvBN+3xM537FKJcRkBpsGA90MNjZ2M5gPGwzt/hoMGNsPtLv/q+/5HjeDAElIQhMggYUQFhoYjBkkGRASgwQSmqrqjpk3MyNi9+9de5+IyHtvCdq9c6+91nrXsNfeZ4gTJ7NusWuZSaOVF9N75Ov6MBar9aYyapImsMRbMqTeumgZNf5xDaHudGOHuE4zWa7jyjTvMUkSi5Py+a4IRWLNdPyMKC7Ws/ML5T8hvuDekFxUj+d2xuTtlABhIxIzKTS3yI1jhQU7KHaFEKvHoQR1uwTPTKo93FtMunF8pBN+ueoJHH+6hJcq0UjGurreLVN0aFtfKsCjB6sadYX3DBlDQWbfddVAFL31GYmnl37JeXB+sawXqInq1GNxKP/SOJzFPcmciLZlh6YKqVqRHAKHac0ka45BDmP0WmocStkZhn9H2J8ScKSXOA/ky150mLWQ2EYL4dMgoWYeX9mXGCbFbYoYH8sRt5RoqDFJFt4NxqtT6c6IU2ZAjBpC7P2K0qGMa35Df7m8VDajipgseyY8SoZXd41PDIFDMj8SIeKzUfkfZ5zyG+T858mpTKNlHUYO1sZm2JbBVGOXSoyTRuOG0GoPoseniTA5P9gE12h20KGENQbIMOOXPIu9hY554XQCTYtxcI3D6KQoqSEELprnL0VkUlG/gCXhq9Fso3ponQFJQPQwTu6m0/MlLwUvtOSELFAcZWptsxOgi6SKV29NxlEZFbwJFchrhNELx5D1Rrb4iTDbi1sKhp8QUZRmo9AD1xMRYEEMTnFwIPWYNS7rupG8/LlbunnjSDbBTjREnzi3ckE/f+ehPvPiA+UfX7YXavhhVrVGjFr9p8fPPXOdm/51HXLzXxcuxSpawwe27ZsEW2gjYWMK2S6a5I0J6EqmjeUxgRQc4tYjEzQy2C7M0ZEVijxTzpdB8QltTCWwkthL1ibcNrJVbbY3NGTbWxvQpmPbyPOqElMyQuxQnQtw42y7cvWHY8natvjNWk/94h0AABAASURBVOGkUI5DOIbC4KyAcXTyslGciMNpwGKeoqEn90w4F1ouSLkSk9vOCJC+K2vOPdtnPY6ddi1VX+Ih23Jc4A0SZGqeqWoif2JKxpbsocSFYkuKogDkSB5FZohv2ZA7n1eIhm/syZ17bn0Z4ItB/q2hfOBd1gvBphX3xfhkLwlRT8UEpahaxAXXVP9iIk2TFEw021224AxKc8mYorDKYn3IOkNBq8ANDJIV74Dd9PSRHDHEO3sa2dNCeSm4zwukfLmrdcVA5nSKkixNohmih4UQe0eh10ZW/ZmAINuM2pDSqMG2FFLnNWdiooLBtnZJtvPuTldbvIwt07IHxNu+4gK00W3jazHUWlBlfvR4i6EvXNrITZZUqtJaJlUHsKCK1tbUkVgcc52oYRNY7CGh03GlWzYUCS6551QYcmGRpSEOoTIjYxtuNhj7uuZ5ofFZOd28rf0v/wodf/O36Ob/+r/p9o/8qG7/6P+pW//uf9fN7/shnXznd+rg675Be3/nSzU9+4wmHjK1mHguMEReiYe/QcyR87yKmM971iThywuixprNyVHn98WFdO+O/Im/VPuj9+v8Pb+mB2/9RT381Xdo9ecfkVeXMteEbHl/oenmNU1f/IVafMM3av+7vkfX/v2P6Nr3/Ru1r/k6nfGyAW81fGWJXVSbGJHXULZzreCdEPGZ5VjFZ17nqkZQ8WAQXUkcYu+yxkxVGdDL2ziVINpWDhRfGym0M3PiQcNISb3kJxIPZPKu2S9YtyGA9j1vRJFrDcU/CRDlhWRM08R+k+XRhOULv0DXvvM7dOvf/ICOv+tfyv/DV6jxRU74cXOSOHrZ53bJLzM//Mc6Y/9POQ759weXv/Ferf74D7X+1KfUTh+pcU8jrTi00Fq5FvMATmnkoZIS4GjpkVIjy1DWUvdCasvLob2Xv1yHX/GVuvaP/4lufff36vYP/pCe+dEf1bP/5/+hm//2h3X03d+jxT/kxe8Xf6mWN27X/6QkLwdzHKv21E8xmTLzhBQDQplqULWNiE3EhHK4ZmP2NSZ746mkYoESgh08hBaZSYemtC4/JsUvFDgUuSgKM5JD6NvYJvOjEDZLkRiCp2JJ+BNJWa0D6F3ImAjR4HScJLgZnPMl3MKRWFi6HQBpl0WG7MzUbbZr10SO9KGUKmyWkS3EIiZBr1F9bJoO9uuzw7yo7vHbOnCSXF3VkK/wKJxEa56rQ5xM4rStNMlim+vX8ZI9yfyUwmCn9r4W24opWonTpCmEsuCl9mLq+mIqN6WtGTKH2MNWJLa2UULj5eCaZ9+VLi8voaXO84KQZ4AVlDpzfZgJUwFpkLQh0VolRlCrnI38ohY5mGR7Q5rbJqYDu6q99be7vGvvEX20u13q3Opt9p/1oMYnvCg1IuxiNhoEPNbRiIDA7Ngk27rSWstGQqBDzn7tUjdiZ38yhuIaHopveGiW7cfmETqYbdmOa1H8ZyqAIVbb5WfDwVjQRo+6JepPXcWavDFYttFyTIU82zqPRTQ7EgS3+xnS4Jie7OXGoFDfle7a8G2F2tggRhUwNsoOEgKGFRy+qR1cNK53RtAWBmcesAonoaEyuMayTxhvXDvS5z97Q7dvHNc1WPnxHW6yXd+HP/PCPX3qs3eU/+LQMtdd1hzJ4y8Oryn/s5H9vUlcXBI+IcJlO2JxyxtZ4GgwcjWk6LDuMFEPEjqwJPOjaqUbsS9Vw6DgrjxifY34pmr4xjY0mR/FbwbKKUqoFO4HKz08vdCjR0uStUR0QyQjhpqUvBoyGj0K5BghpcHpoKKocmfFyNo2Etnl0THEBTeyaxyf67wXiUwKaeODg2jFsGw4Aj704YpNM+FPz3UD49IILvwMqZpr1NCx9xNCabGF1jxAXHDPvDi/5Jcra/IEjYfk+tGmOVINwgJNlr0lkK2ujq/5rFhBO1Nr04wUijHlEQNTDqfIK2ydDUFcx4RUHzEc0K4y9rgIIjSZtG09Ebr5HhFFNPLiibDbR2CyDbGsJTPQS2eoAw9vmyStNIZC7EwQTVrxgXl5yZvX/LUgVu+Q8LNBoKwrEYiBWXI0iNR4cIAQQOetyIN8/j3BM36bf5kH+ySIi1y+JQYjRfUCpCkTABgSvtVR+gmFIFr5NnH8yDXyJVcIc3rjBIo9cq6TRm2Rk68ODr57OfmP93XCb6MzbwMTDp2r3DKjwemlN03Fk27rVwURgHfEEFpO4lB8i8ColhGHJIRd8hv9h48udXp2wcPCitkxk6YmiQ9qlxk59g2KeSZlv0L4TXL9kFbZ/+IMmdNmbBNe8BQDjjMSMa1FRMZMz4OdwAKwjUys3FOAGqTSAyRbfExNcbetGycHetkz13RydMBOsVtgsSXQhJ5ys/v0Cw905+4jLVcg2PtxqmyVO9Lx4UL5v1TdvHagPXySoxGvqpS4DRcx3YKAsu1rgnKMzBe9sqGXlXBSFlT6PICzQjTyDV+gLBGs9zXXi0Jd3YxEXPGLYYNlslBAuJ2s6itAtruuartyAfhxzKgntVVO5CeL775XxjjPVSHTy1wz7MwZPKRgofISajxDEkonPa0Nn5gSH4q8S6k5tItt5MSHBpBihq+9g++YI3ZLxlAQyfxotKQZ4kuyp/oEDM1RqSU0dO/aCgsQQnHIVGEOUY4YejrxORdzHeSLyXq15vxf8eWgf0FYLVd1L879uJ+3BBGTwxcmMpKQ8CbbPBxNkOWp02JCt5UWFor/TOaiCm3zxXO2whs6E6XGIhyLg2GpHp0ChnNBNWTWTkmyNTcFZWTixdGRFteuaxr/NhRnNKliI0VTeYqiG/OuNTckbNGSKZybSjFmoQ/jQACITga8YwoNG4hCWQNZkQ1FGv7lh5z1Ugfbib1A0hqSbKomJ12uH+BSrLQ+IoHZ7h7IDYntZ2zdyFhWJ545sSBGqT1pxOIiDi0YnTDjw+ICA9C5MTeo4ObCM+JKDmmkKLkJS9OmtaHnPK7loofHuTie5pjZxCGn8wim9YJz7OZNHf0Pf1c3/9l36Nkf+iE9+7//B934kf+gk+//IR3+s3+hxdf+T/IrXi4+VJWXTVld5TV7R841G9si82W6Ia/A+AjEpUl8OVZe6q2XMs8jbv3z0OC+f1/6xCd0+cEP6Oyd79TZL/y8Tt/0Rj14I/S2X9SDt/+iHr2LF4Mf+bB4sq6talkM15nMcT7ek7/wFZr+0Tfr+g/8sJ799/9B0z/+p3r4zLM6WxxoNeWv1aYelwVvJCtpso7wwCWXT3ZFmncJT3Fk8A8SQiOorueyRO+UIHMA4uUo2MOAiGeG1MyNIjnRYhXbVrbUYCeqKZ9t+euDWite4fFvJae+aJlz5hiSIMzk4BjYVs5PMV/+79DTK75At7/j2/XMD3y/9r7929R4qco3MIm9rLVY0rRQjtf6Lz7Cvv+azn7lV3Tx3vfo7O1v1f2ffqUe/NQr6/hcvvvXtfrwn6g9/7z06EwTH/YTe7LHZ+jeOM4tz4eQwRrn9Ir0K09aU9ua82QFrZmvWVTOmohvewtNN060/4VfqBNePt/4ru/W7R/+d/Vy8Jkf/RHd/P5/rf1v+Ratv/zv6uL6TV16TysSrLWov1S0LTNPnu1Iut3XBkgvhk9mdF2IgNXHPiYIPTmCkHqTrzBqJKkqBX5zb+BsQdICWWYEYucjdSW6sEwE59ElessEFBUseRFlW5a0Zs/WrZVcNnRURU6ZbGsYnr03gKohKr44IrVipOxhlSBw9huTJxRmA88aUDhnrPI3dgCYzE8lQMe1fATWqL8ywHeLyfmuYFyijRISm/whq2nB58Xe0YnM9alqrrGG8mduuG1mccFCSsrkCGWtjYFlq2jFEVuLQDqxij98Da8MyInTaJGrtilAwytcyrHgFNU0WQto4hyd+IWJsigC6CyHuSIQFdZzrXnWX+ti2ep/onBxseSWBfEMsKwXg6LOxuqVKKU1FlQzm120yNtJeIiWvLCuNWIHsS3KfQYkZpmfCDOPvJOs1BoSGIE8ZUfOHDnPQswO3GBkHj5ovebEFhE0Ol5lS+zsN0yPMT+mS/YOFjlU2Zhef3NLefHKsZ/l6KkjfCd71FpX1vo4HmOwmaJ/TtqdDMfEKUMRs8OzL1lF55LtooSGLKwI2TfEKMp1kfrIIJR0bVuhpRJWayGodBR6tyfvbmA/rQrFnWq6m6aJ8y2OmBrnoKGerNwY0IwzdiRRvsyPiqQwmxy4JB7GvU66xvfDz3/ZTT1z84TrKPM1TTmmufnHCVox1wv3TvXpz97VQ74jx0ymzRoWXHPPXD9U/l3Bk3yHj0Mj0CmLQZL5EY0ZAiJpIFa11I6QMFFnoQPT8CzbkPN5gRsm5sFgAnIsYgaREAwFa/Doqdl2nx9W/1QGsR1QZ+iY6vvAw7PL+kOhVbDE4RInsx9FydsAsbesOYQMErdO5ZOMoI4zPD6IQTdpgROQPLa5dTUtuIddPznU9ZMj7eVl68hv9lvJGyKPaCNlUqCNHhuGxmcLDBCAbht5IjqcEDBF84Sioha9IacnODLUkPl9tHKvPDs71+XFSpUuteGLizowcq9JB1gasUrrAbhZzlpcoATHlXvuuhP+dJGhOkLncXpMydYSnhRlYQORGxRUcEk23UprGYrQUXItlyp0hD4i1Loa10TkDboRNPy1aTsmzpMNHIH5wyplCQzMzYWkK2lsy+YyZPW7f8lnB8e3eGQrzbbokKOqj5JtCF43D1UDYb51/afD+WvB1SoVZF859ZhPRs4JU7eHhICHYYinbdlb2l0MqLLxSYOguZVeMUHIl0SIOZnij0ly+jCQ9IAT/sa1Yx0fHbL5GGMKxVE0oIh2BGqGRbQRhjm5ExJkwFge6xhjg5Vh5onLQ0D+0+GzRxfKdtjdGuZMDuXEY0XsaSKSwhmkcuqyDQ9JHZZTmmx3QEJWNctKZwskTqAWHzWFhUQLb3DJijwGbVpAqBkkJOuAm0n+LPyZG9d0fLivXHdYlYcSBq1xfsBvQT71/Knuw5u4JIhtOGGqWhgkr3WN31I8d/uarh3ti2mEJ1RWdZ1AdT3xiF1hHcqGhYfKrQYlML51riAkD0xl3Q6aW0GzssMTM6slJxH0uH90O+Pw3pUHtMvs7mt3HpuNTI/cqWbMyrq6Iw2gs+52Rd6m2Upbty1mW7YrtlgNUke2Edq0JhtraIN1oYXVhkeAIocQn+jlPA5jjE/4Nc3nQcxPpwZMLYx/U49XaNcvemgXe1JOFTt14rCZNTVHAdvtdR/iWDWeTFd8ui3h+UvZ/guZfBg1AfWkycFKezzJxr6mrmlaKGo+uBd7Rram3HsDWuiiISiESLhK7nqp2raqa820zLnG2DJgRt3cb1rqhoDjKNuQoAapNw82eDRr/HjSxJe7xXUeALnXMl3PZtJ1R8a+pwj0zIitIXbPCGJaEbKRo6T+uNmzJebEN/X7TnQIc708QSSzGvcYNRRwhVDWcHpXM3IfSX62LadTAAAQAElEQVS8ZMeCBMYooWYWjWYD0EuFJ3Vk23FVhrrHidkt5cFQzGmjgCl8iMCos4IxNhggPTjZc4DAGp+jCoScnofW8E6pEN8olQPH4gE6PiU4Ygg4e9aGj7ElX46XblzX4d/7ct3kZdHtH/p3uv1//Khu/vAP6+Sff7cO/sev1+IVvHDjs7RC818eXK7U6oQm6Tg/K28coOx19CLmyS9b8nLIPCtMXB9TXhidnUovPK/VR/5E5+95jx685U2689rX6M5roDe+Qfd/7Z28JPygpk9+XObl1Nm73qlH7/hlrf7sT6TLc7aXRWV/+LItXjopb1j4JWBjHcf/y7/S7R/8t9I3/AOd3bip1V4+ZxbKtmbXxEEgmuIb1TX43Lscn4YlH3KtTH0s0TXWsEGDhchbhsRCBQUooQYBU0fjJRbR7JUdfFCYaJhUOHJyFl5DgIqPS68zI9uBX7By4DxO+ExZx3LC8nnP6da3fYtu/st/qekbvl569mUSL+CkNT9iSsscTy8vtP6LP9XpO9+hBzkOH/6Q1p/5pJYf/TOd/eZv6P4b36R7P/lK3f+J/0sPf/bVevQrb9fl+39P60/8paZ797Tg5W9eDC540bjg2ITEcRfHKzXm/FjbEnMVIbc8UES3aNwviG38QnutST65roMv/hKdfNM369b3cGz/3b/V7R/5EV3//h/QwT/9p7zY/DtqR9fVpn3WsVcpF5VFahz0hpzzPDyESm+sl9zKhCEg6iiVwQajg6JJ9lCaaNQXHkIbTCoXtPiWrN6AWnRwesfiHGxowoDbrG3qLiB+RTnW3aspQMMMJTnxKJsOqrjExBYgFxJIaf2IIyUupqQLcR6VkycpNtHCiwRUTkqrsAxRinYV9qgwjkE4pvmWkXoax7V+mXRyLPO5FyxunRrzqJN6a27SmDriWuJYMwAnllNL9XKllKZ1PutYfHidA/wSIjFEkMadHK2TQVREQkk2CDTx3LtYTFwmE1+oF1pwnuY0zexr9qrnbhwv1kton76J015LzuFL7pUXF2tdwC+5V4WCr7kXzr6iMRWjxKzqzUKRmINBZQdSCICpsGREAUyuLmUcNJujzg6RoUpTSVFeou+G77rYFb0Lsf6X8hbVdepredLPfko+vVTb9d2Vn5K3Zk4ebFl/KOp/Lz0RT96XzNX67CkRaviFYNWz5F29Ug8A99oq9wzlX4MLLnEeElKUhNgFN+coDBcswZDCgtmOixhB545m5Jki7sioIkBptkUvin6VjGodHuzrZc9ch/jFzv5E0b2OXMM9Nrp17/RSn3z+fv07e1wOmpPmhVmega+f7OsVz16v/zJNSS3J3gic/x66Je1QREl2F2zLEtRkI3EDyX5b/Fi9ca9wdLTi8WuSnesagY4CQDckCVaDkez4qVpcNfJxZ1DpmrTinvSAl4J5Mbji3lDOxNkusYYhNnJWR4+5YQwpILmVhk3oLEeCp5cPg6MoDckqDViTp3oheP36sXJf4+B0o6627I+IcsiiEU1H2PTUFdOGl8VERDBDSCo7oqnbRhBEFy37EzWpLy4ueUF8zi9Ultv7CX4Jmf0I2elEjdOrwDhCtmVbouPBZ4GgdVEORkyaWxxmeea72K6MvauN1CRHT28MIVjvffOQ4xNCrD5knOmi9AAhkVDbtkkA1M1Sqkamyzs/GCR0bVqsUTJF+A5ZtbHrfBJzMpo4l3k72siQbdnu1vBQtIJqkGA1C7ZcwOf8Buz8fCVmianmipxNB+wia6N3FaE+QEtjIFnp5EOrHHnh07qE2MjRP8aZGhkvTirSIHh4IZbU9YbcgHICHezv6frxsY7y7+iY8B6oTGcZL4h8CHSD9Is6bgapPNhttBBYZ+jBK8LUOWEJEQ+WNdkGc/1mIP+23vn5khOSjODJL/zS2bTarh6j3iqUIe4dYURhnAhqzE1HAgBuIbTkaHkyAjA61jGy9pIcaEvxcwVTBhxLVBhrYi1AfT7ieaA64OZ+++aJbvLlMC9ck7KRQ6wpMbnh3b1/pk+/cF8Pzi+l/uSEiUTUZT6oclzIrNs3jvXc7eu8XDyQrGp4MRG9BAFjGHKmUbVgENap9Ph3p+RGA43UKXPhyh7HJ9Q9cHpqty3bG5vd5T5u4KcK2YuZ4mCbXJKlotkWrtEip9KhwuKt8lc1y7YYxKi5ZSVFORFiGT6CJ1/ZZmd4dFj1mpMNnTkHX5vcxCtUnleHvECIX9HwiZzcReSsCGw2llAB8wCGmLH8kVODAPKyotwzYEyqlrWh25bdqcHn9Zn4x4lQloNH64Qi3Dj+L3Hc8Ys9VLEIeXCBVU99s0vsBZKtY1Z+mEn5MpIP+Tzs56H/YrnUKsQH/4r7b8+DZzOFhEY2xKqRdeX6yCUzZWCOmCauGWGreeE2KJPThwfpUBrXF6zcMJAyc0EgqS3UcKBXrVu9ca3j1KD05A8PpdZwpkzOiMkRNXKoXAAm7rF7+XcF4f2OLQGL6qB0JsjksA2eudApNg6d0PPQ0kZ0XOKfeTWw2b9l8tZR2JgqEuuGtQRLrA+lJ0ERLXYw8gXO2pIfFERFsUaayBGf6HyEKq3uKQ1vqGrB2IiKWvY4tpRDZEAIlWmMl0TKGLuOYpXKuO1NQUPYiBd6Ew0o81e9AYrWlDHXo75ejUYsllJ6TKt3ZwtqNC9cvNjT/ue/Qje+6Zv07L/+3/QsL1pu/MAP6fCbv1WLL/m78vVrxJKBc5gTB5m+4M47Qak9BNTvDeSODIkHhHppyIsgE9vtkqOfnqr99Sd0+YH36+wdvHTiBdOd171WL77hDbr39v+ks9/7L7r8sz/X+vkXNHENHTDH3vmFVn/+F3r4rl/V2a//Ki+fPiqbzaD+bIHScg0wl4D18ud07du/TTe/+1+qfdnf1cX+QTxYO8bGDhJEZ3OBI0DZHyU4eeG5HvFGCkoMRww3ZS1sOB2NHp/EsktKc0UMg6W6t2lu7JuSK3p4oiA+eCmr14MpcnIyJd7A2U+OpcugjjEFUNXRr2f8BIGrPNQVT1pN1iUvfo+/7ut185//Cy2+8RvVbjyjhi3uIUqVOa75y831xz6qR+96lx786q/p4g//23jRt5R5IdwePdTq+U/rnJe5D977Pt19y1t051Wv0v1X/YzO3vwGXbzv3Vp+5CNa88LXF+dyXtAneYrl+JjjFMr5kXMj/xOZvitS3PJFJXVoWohvLYU1ztdWsdbi1m1eYH+Vbn7rP9NzP/CDeu5H/r1u/3//Fx1+w/+o6WW3NR0QV1FkZWEsve8DckoQPLQrW71t9nwAcfWQuwcjQKBQ5QgE9W5mdomxNbSJyfI/VoPxEotjjSEeMLGsqq10lGBzcNWCYhbASuo4d3u8MSQh+SlHMOykEg0g/kgA+BIEhJrzDVZxDVs6noizJdaQweiI1kQwWXr+nH/qLZ+TVWM5cw8CZgmMdIJZKTERoHnO4tjTOdf2To60OD6SF5mBeuKKze46omptI67MzFdlRIFSQxE+/TpgZtYcbMVza6OofAfitFNk3BQbXnBVM5MEi0IojMRxRJqwTZO1WExahE+TJiglZt8SV/Pm6BJMJ9JiNeLjv2i5WuniYqXz8XJwyQvC/nwwf3/KfIQQmXyVm3X2Ai2bmUgcWyi5y1ZhluhFiiWKSiWMjME6iZZ4kwuxfBSnKGDBQ1FfijJlyO7zxC85w+0tFn2m+Iek2EOiIBDm7OtosgeOKd12YXbnwTo1WCgpwo3u8u3pGinBo2BJd04Y8uAUtQgvePczUhE+tnGDBoZHJuoElp71Bs8UBihKnEpSQy67mCUCPmWCzypFovU+ouI9KDie9EgzmSRGybwVj5DjxdnRP5ewY970+FJ4dRzIHZGakGokPs7JoYZ3aM5Rc2cwiOO2oQZS/uFqhccjJC60/b2Fns3/bOSZG3zH22NSZuM6nMzdEPc1cUY+P1/reb4vvnjvVEtemGdfJ/YuOSay5o9PPu+5m7qdfyakJ5f5KR/s6Q29c6ahlloCmB1PsA7g0iD0GsV9rcsN3wGpRPxtiy5ENdEsOT8oaxE3DKgpFSAghLeVyjkiZs0aJiOQcLVsenh2URS54JiSG7sdpACZeNKpMVfTwOGtdbviGxlqGnZ8u9THHt9GQCNXU+5dJ8eHusZ9d5/7GEb6NArtPmuOIWD5g3ReE5OruGQTkwk0WnDiUjdefRciBBf1IKdkUWOPAIsQOzYm4X3JUo8uLoqvwW32EVvOi+66Fqp6isSHJNyUBXgyMjFoj/fkW3OObaw9qLsxV+bfkDucsYmIRvaiDKAwYOrANueZOeaEhyofevXYCyythuxgCS89PBYxO6aAWf4cfN44lX+GRk1N9YGImppiq1k2g2V3kuCQokswqzeCs2lCjw1ac4HnpeAlLwbLFBvOXUYo3bIt0dlSbRoPd1UrJ73tMveReXByqAaiwkufhCvlN7ghQDTbCEa3ZBe3+s/h4YFO+C3kwSE3JZOrqbd+RnHSWrbBem4UuiEpJ9fECTbZkiy7U5cZHXLhMrIUJtwQDA+JN94r5a8EL3gDnr1JCRsfqfw0mp0YPOgGQ63jhyj3aoWgaSrG6lmTaHGetZIZmMzOCYs9Mqw6uYvPAzq9NNyV/DbxksI6cSNZSEdHB3oZL/Ju3jjUAj2zx06RSrtYrvU8N/dPv/CANV8Sb80/mSPbnkt6n5eLz/Fh8dwzN3V0uD98JNsMqkbJ8CYQeB8VezS4DQYxgvQeOaQaNLPamQxNqZjhv6M/Ecvcu2nGlLtQlxOINBjSk93ZmE21W/vuFJW/hq19Iz0N7xu4cYnwuWqI/QrtTh7DU/IF1uN+O/oTZT0BVAYOSsvhQekOu3XuIrs4zk/vj9WZmKaeZROwU+MGG8LGM3naAJ/Kes25j+U3/mvuaZd84OSvAkJLroUlX+TzQhAmbpeqMjLBTGuxdssTZIgLOx/YE3oenkSAbeEEwTf1IINUz7lDrXStmaQIhV6XZb4EpdJ8IKbWLhNJrpq+RGemIjEfJlC6IWUI9SpmFTeFCsU88XJmcXKi6fAoQXU8bcvRvMkYrUKEJbZYagkCjkIMYt3tpvLBix4s5MLEKHwavBGIDhOxtiV5/CCBF1Sc+2E2Rldb9mRGWpw9tJKJGapK70pcQtGKb/KWRm3wbDAONvJsj1y7g2H0HBfhErXXgkKnZCCrQvjCiVK9cGvgaMg9TpsGVPuCVSXPcwaoWtZaHB3p6Cu+XLf/+T/Tsz/4r3Xj+35A+9/8LVp80Rdr4l6v1aUaL4HqREpmCjE3fk978mJSfQjYEsQpq3wkTFwHedEz8XAYeQFftKUW+cu+ey/o8i/+VOe//Zt68Etv072f+znde+1rde8Xfl4P3/dePfrQh3T5qU+r8dIwD5YTc2RdbUU8LxOn0we6/NM/1ek7f1UXv/letTsvZGp5wcxZExfaxJ5PoqbG8l/+cl37n79VR//om7S8dau+nIMqFPfsUm9yNgAAEABJREFU+7pZq0IYEgdzjKRAVK295CQEgTGymxGaPNsAS8wQQseJsStZR30pQyVKMlU65xYAHaCmUjYyOPu4iV+XQ68FELN66zhLLjXrCXWFsUF0lqgLnoWmL/9ynXzrt2nvH3yT9NwrJF6UNupoI6GniTkIeP4zOv/d/6K77/51Xgh+UPv3XtTB8pwXtKssAQfmTZ3rSy3v39P5x/5KZ7/zuzp969v18FU/qwc/8RN6+OpX6dHbf1mXf/B7Wn38E9LDhzIvRtysOkYcqwVrnNjrnC8LUu5Rh6lHsmyI459ja+ay+2Ia59OaF8W15hu3tPcVX6nr3/r/0e0f/De69W++X8f/8z+RP/8LtDw4JM2kRfIQaonaEZQlopHA1NKYv44NuOUaGZTLbaP1sH58yqc8GDw0I6eHQ8ypYVFa6QiYOHxq6EwPwMj8qMjbDqqa8jGDTQKIEefygKeb2aKHhCz1QdTcEI2gTmFDtS06iODIojWpJAv/hgzP2MI7bUWc6PXZginPdqqEOa8BhmPtL7LFD3bbWlta8PJ279o17R0fK8eYCfEoR4K3HaQrG8H4qZNFM/sVQmQ/6aw72aQ1MWvOsyIMa4B8JqfmNbgSiU9qNBkRGU2ikJAhWxNkm1veLi3QJ00L0YgkPyMZUemRlQwInPrK80CeES74znTOL2Tmvxxc8eaw6iFezbKtuUUMzfoVHrcQYFgIUeGuMatTlyyJRDnf9ViL6TFoqxKTuC0wJGplWUPpzN7JhDzbZ969PsdIzq11J9cW3EhXXDeoHis1OV5idkz0Ok/0N7T6PPgbfHbNLL1vvDLDsFBGtNhCMQHBDA0fDF1zATbceI3ztEDU4gycKoyjF47/UFU6ygwVr4E1c7aPDbTd54dX0ZZsD9KmzXMlLJT8NUUN3vgRSpp1/VXtzRsnyv+U8sb1Y3HzlTRBhtIbcyz4fiy9cOehnn/xAS/MVxi6PXPknn/C59bLn72hZ2/d0AH3Cwl7TRLJss18EgIkaTJipwIoHEhpZrCt+QdBqKBNMh3KvKqGAmg7YxEDy8aXXjLHJtetopgy0Cf8RbMtm/UWR6YOIa/IcProQg8e8dlZx1WyaNhspHQ+h22DQ+G7FFfSwnrHFmEwEcQMVrWwUCkZolierAO+d1873ucRYCFbovcBwWYQ60mmiGNTIgKDSvaswemaG3LuMTApA3tSTJJtWTst+xgCCm5bK54L6v7IZ3zyYKLjFIeaGbU4AF3ENEWQ7PCmNDuyC2OES7nfr3iOzOdrfIqGX8nzUJhk0YaMtOkdV1WxAXcEOx4ue6p5nLpVlX/qadrGWWlJECqXADMl1RzxJJ8TVxjxthHdHZMi4VA2NpsRyJ5k40NPEebkCD4FixAatoihxIcXcXLMN8gVn3Ln9eHGFwfw2MuXeKYlPWPksiHjwLnOuC1RYuNix0wnJkgIjS6a8TE8vUM9pubSFFib8suhe0+edLC/pxNO/HCilBuTldZ6DIG2SwaJQTIdjFHqiuxEh0DKDpdIZ9UPJ36OalNvhhHCQpvy0jQ3gQseArgbxwLDo5wnZCC6TX72onHzsGOPXgaGSlW+reKwFzrJRiYmxjIJfd7JAD0AhApnGZ7966FNbJW8E1apa6CGcIzZzxvXjvTMreu6cXKovYmAzCtag/A5O7/Up7m5v3D3tH4rCirFDbtNLh7IUufRwZ7y259nbl3T/t4CKA6sRWn4oUZq5G9DtkkEGDWEyJoYo0D00gkBlLo7a5Y4TrGqWrIUdYfCrgzgtomHYkgBUJ338OxbiKKFk9KcIYS98MjQdtYoaNgTOxNo9VTJlKQzVFClwR3dHagxe9PzxCF5ODPKcmUgGV64kJkk8Uv9u5li38TgM8tX8Bkk3yxueLDQBkB4XC9od9YCxKK0bWPG+cDFkDxQHgpYBMeVdYMn00yoLH3ElsLwmLrxLYGBnPPcaCoCK054OIy87raaWV1ObojO+QTGnuWFW+6DK14G5jf/oXohyL1xzUvBxgccKcgn5eGhjoNGI1H+0mLiOlpMU325WCwWmhaWwKZBTJMtIIgAkiUHR7XrGNdtpUyT/EVcYxuO3PAJEUoeIitNhp4iuBG3PbYgnQgvU9D4FhXCgIvruFnT3p7q/wjLbx89LWrPslFsb5hUgZUF2dgN3+ljotSa/3QkaYviQlj3Tv1R3HMiVlp8bGtSb/Yk231K5dwxo9ETMPsMHT9P8ZfsYLjJ/KhaL6vrJjx6G9aSW/xViBUZYOTJzEBacxxs4zPqb1Ng1oAvSWyrI6JZOCoNKYwl4rcrUa/ilFgi27xRbeTHhlhxG5MECpGqcW6uD441fdVX6uR7/oWuf9/36ejbvlPTl36lfP2GRH7ccLaUKJKlvmjBmSVo1Z/jhZlzK9as2LInmRx56aPTh1p98q91/sE/0Ol//hU9eOPrdec1r9Ld17+eF4O/zMuk39LFn/1J/VXZxAvIA14ELaZJojflNQPEiyDxMDetl5pO72n5Jx/S6a++Uxe//ztqF+f44szniBLHqnMUKIjSF9r/or+ja//4H0tf+mW64MX1Ov/OrVInXiym144sCKUR30y+XoBsxyLBbAbRiGMMFEaEh+zSS4nICRPWAhBreGZGROquXXAmB2gQYo0ZWu0xVtlGBmvYBzlqHeBIUo0MmFl+rUSE8dKzacVxPfza/0mHeSH4ii+U9vYl9jpRTYZNEPzsIfv7Rzp93/u0/OD7tXf3Be2z7+YLTAuxR1Sg5BXuE8KC42Ti8p8Xn3/oj/Xw3e/R/Te9Ufd++qf1AHqUvx5877u04qXv+jOfVv3bg+RZ5H7HMTPE5BIJSVm1M8g2lNk6qVqrcTOwBt+8pf2v/Brd+K5/pWe+7wd1/du+Q/rCL9GSl55L9ofLj2NEDkLppM7e5EhEU+1rl5qCitag6iUYEap6OlfJgqErrfPt6LLlczcpWC4FSJPxjQIYtlHRSYkPAl3CEgfR0OkIdLAuc7xQK4bVBSNC0RtDffHB12ZFGJssRCL6FHZ0l1KZGibIBlNiwmPOXilHWGwcTnT8Wut2tN4TB14ovJGjGxjxtcuCIk3YWpMWnIP7165pOj6W6ppL1RhiFM1MCUtPFaHILFdSSd3Blr0lMuCCd/JASJTeVJ+L6PniueKk6LcVrg3O69yj87mDY/nVfU0ek2QaKyXa1sT5ureYuIQWrAFCX9SBxY/8iU0+igiQlBK5MCn4kpeAeTl4znND+AXPC6E1dTSKanymE6hNI5BOOo7LFkzGobFiEwEB4teKFEU0ao4JEEUdJSFRBYXrJVriQiLHxoXYkmeOYpcXknA11xRZsTco1wBgDJv5guNRujaNOGSHGOgKoVaPXMRcNntBgsa5VcYdTxsviK6CUcMHU+GiNRJUBeHo9IaxCLk6eng8iohJ7VZ+Wq2z4bCh8jdI763tyB3ajHHNkRKCPfz4zIhDtMzTSEzn4ErBNiMKXWm2ZVuiqxpZydPjEx0iRZKVfTsEijWhdsatrSSMhbKO+BbGAMxYFvjVHj/b9Z+oft6z13Xr+hHXDMcrNeE6YUNk76Ql1+Hz9x7qs3ce6OxyqYZO9cpabOuQF4Ev43ti/h37fb7Pz2tqceC6G45q1CfIwZuqteIuGQf49vt2bC2+QT1t7kmo1WueSE2iDMikmKTyjEyV83zue2sZO0RyRkDU6qVhnbTmYf3s9JHy7+ZFTm4xdA8hWtZohbv0jB7zlRzboFSl1InnxgdbsGSyTS0Na7TGCqRDnpeu8W7k6GBfE+tncRyPZMKXwGky/q64RAHBsm7JBhfN5Cw5eAswCEbPHsJ6Z08iDEZe+kax8iPGQBeXKy25N9b9UJJtnFXNRkYaDEnqiHqjjOhFcZoJa+qpnJkkDmDVI8evlJ1hg5EUuNzm2QIlTzg24Wsb5mjQMICh9F7+wUOBrOx49l7V4kBAzJWGgV6meYhtsxszOHhsSdEP1gAfY9mEFR9AK05Ekdwc/BxslawwUcJj5NI1GtqQZpaZxRvdtfIS6OLikg+6NcamKclGQXOcsdgmpyPBBbn2gc8/BeXyIip5o4U0msueIT7RQn1P4i9M1tOaJ+vocE8nR/s65OHTdneDecGhQE/Odc3chNrt89iYJYQdiQtmXZbERC+FR6XGIspC3o7FavJZbL1Ozy70AMqHv9TxzGVbIneYHRm1+pCLMVCDDce3m/ve2RY9KeQYGOiRpBhKaQprxLY6WeJusEl28mCHa27IsZZqxhZ/iAXmxnHrxjW9nN/aXD861GL44iI2R9zL9fDsUp954aHuPThjRmBlDgkm1WClHXNcXnb7mm7dOOKlYLAm0sXUaVdBjkcStm5lrBXBsdAF0cM22OwbHLBs9XAS5XMR+zTHxm1XFrUE2xC+keMTmu0lx7BLiQ3tYkO25yrZa278Ay62myvHcOspPS5f0ZMzJF3x02hXfKep0MfnKpBh17cuXLCr/YpHzXcVGd5jgsEK7Fu49W5ERwvFIXqO/awHCz2u97paTEVP2Atlf+E159gb1KSHEjHO14CxhyJTkyAXqa7rfKlY8zC/4gXLJb/VuuSBZom84qIvG6XQK2/jHoFA9JhfNLZ8sbCy9RNDfckAy5QL7l2KoG1rVTTnPTwfbFuSIq+4x6+ZZ8UXizUX40y4961JAXIltC16kQw0lNRLKABScKQwNCSp3BQkspEgiwKazEvB+quPk2PkBTZpYjRm20OaqgogXTnNm0TP3bQ4ztTc18oYd4kcSoPHN/FbWwydbCPEQ4QYgovGA4wslVk0Nsa2jFg0ZA5JYWIMTiHqrTTE8DFzcqZicgl/7bTUpym+AfHnuMTN8XMwKDyEqODkMhQ/jRY909iWDXGuGJvFjyfB0mVbUqjvZYldBY5gypm4bzf54FD7f+8rdP17v0s3vvdfaf8beGn28s9X29/XivyraaF6MZb6k7fmSQ5Vq/to1sP5z8mnEFnlxUILHtyd11D372j5sT/T+X/5DT142y/o/s++pv6K7PSNb+bl4Lt09sH/potPflLt/JHshabFJKbmo4QPG85jkUNqNd+aqZcR1yvtXV5ocfeulh/4gE7f9av1l4epx9NCOQfzPzdpiac+rZbS0bGOv/Lv6/BrvkqXvBi7JONK5lzr1NAbeqsDxoytE7CAhSZNMFvRw6LbgCi4F64Ju3rjaFO55fJRmfDuxoyNqDqoTY4ONShy1pI5TawdZBhmh2SODNxkxcWRm1iTVF+qyN/keLKL1pKNXTz3eTr+2q/T/pf9vXoJYxMFjWXLRs+D+Cf+Sme/+Zt69Nu/rX1e5h7WMW7i9tLz41a5mYNpWVvThDwxhw72tIZfPjrVxV9/Ume/9/t6+Cu8CH79a/XglT+lhz/7Kp3/8tt0+V95mfvxj0oP7yeFzBcUEVd5cwNizgYptJaYErJsiOM8LTjWEIDEApomTYcHmj7/i3T8rd+qZ77/+3Tz279D7Yp4xSsAABAASURBVIv/ji4mahJ70XAVjVoZEwYzFBy7ctSQOySmAnHxcmKwLdGVHOTTrCsNAJ0xihQ/0cAY6ZZtJpAYFbGGKEpjfvIyKtXE0bboMRY17CUw1DwYg5UczAzp8QNka9AQCodHiy1cBcoO7zNKkbVpw6ScU6lHAJlPwo8uWpijkz486RHLXeDBzLEVsTIIJOTMOHFs8pmx4DNDE4YE67EGXAhJrfygGUIWeeRJpQLZlh0qhWF093JSe2jNkV1zf8hnZafGl/WV8ou8fJ7HhlmN+wjT1nlPWpkfiXONWqfFQntF5hkWeW/SYmHFL8tofaCAZICNPsP5vM5zwwXPDRcXK13yRfgSeck5v+IZouYnJtGb40iwwdKbsoNdawCb+bh+UoMyxAzvNmkTQZ7E6G/R4tfjI10NSPqriGSDkl80JIUQi0cOsbGBnqQYQ2VpHKV+3Eqdh+Qfsr1xBmmyt/pWwrTbY2gAIVjUmgh500f9pUfeyVvYZiD6cVvOmcQMnytm5iwT3DIe1jQcao+VFvzquu2F7By92AkOC9WJMfxnuCbAuGPr62uVA0tx57ohNL94J3XgIhuQM76F5lxlaYxWfhA2PHIoYXOFtgMp/2zXc7dP9OzNEz4aJq2TL7ZQMkz4LSbdO73gpeBDPTg91yrnb2wQW8k1Zt26fqh8Xzzmu3wSt9i4p6yjkMJ230dkylZay6LRw0O4BCayWB9aZzUOB5sggJQaGiqIFNmOPcR9B9mOrGpJF4qSe2bmreMK2GTZ1pr1PXh0znfl83ohagfP8S5vYYZaUnQyLATrHVsK64rKxECakifwEJAm9ncqVLKDwKWS9/nMzbuRk+MDLZDJqniEpERZtuMsKZwaZ6dwCRRco+E74IHPts5j25QdKIRnoglVRNvKvtU9kfth9opZCwtXWhKFQ0kREnG2YZ0QFLK7brv0zB/KqaGntfLDMM8RZ8gmHni3zy6pK9ZQ2fFXqJTtsLEDbcwk4dmJscCcAAiP9zwoPo6JjWIVIxJrpBBi9V25gM0QSy6yzNbIky4WaA56OGlhKdfFbetKS/WPQRWD05Kn9HNeCOYA5mKP2+Ph8W34VhqMdYGI9QCWP7bZpzYSx9kHN/YbRwRgwQQgvjVIpSRDX1nGiicZ2RmbzAVxeLivIx4WF3xgOzFNtBqiIdMrOZwowyq+uyg3TKCeGmNspWcYxwqYsqoCKUrFMthacVd7mD8VfnjGm29uYWBxmUnMqdE2ZYBVNpxwl82spKOXpRfTg+IXyp5Y7iBeydvzYe2C5Akqi9L6PiNVYgbP8fgQQycTeFxQ2E7dyr8D+Mx1HR3tZUplyqniJp7f18rLz/yV4OmjS8oc+YhVWj6kgPDU9eN9PXPzGi9sD5TwXkufK3rchW8hxBdHpyCKK2sNdXwSgK0VR8CSQxO14ggK73NgnDt5FafQjM08ttCsz3wHS77QbOozo5FvI6M+Pod9xRoPKBXCqu/KADtzaic0YggP9qQf50QGCwUPD0UORQ4pNYQA7ULYJZTRd9cVKHnDi4Y/B7jUCkyK4FDEbpA2Mni0NoDBlGZf0dS1PmObM+SAxvkxasS2x7CoPQcSdoUQ2STGVuft1g66UZDZ6x0V/7m3ErIv+aBa83Li8nKtCx7iQ5d8mb7kYX4J5V7IZT+2Z1y7CSf3uiW7NS2kBcPkSdNioQUPRraVWm24aMQQgtB75l7xzXzNt4UVXxqWzBkevRXetIbHr6gOTJIQD5Mn0ruIoddnS/T4q1ocEWCZG6bYcVFvXTLgxl6LlabFvhb5qw++4E08ZMR/csaZUOjRsg2ZM/ntAcZA3mJJXvWjxSkMrEQ4KvU3PNjfER9bi1xCbBrPhwUkRLbVf0qtgQxS/WUGqqHygGeeEOde9yFPxcdGSGfUgACOlZpU51cJ6j4wzfsw4WczSfL2yJiZkXqBFVshyRah82mKER17pNo76uIThfmazA9WNQvJYNpM3iLWfEZiJfnrnC/7Ut36ru/Ure/5Xh189ddrunlbbVpAEzlC+DHXmmwNLqjyVAYGep3nAvUkTmCF5a/2Vi98SssPfVCPfv0devDmn+svA1/3Oj36xV/WxXt/S8uP/Jnanbsy57F5idT4TbX4fCaT2jr70CqXG0ugbhAekpENcd6La868GGwvvqBH7/+Azn7/d7U+fUBFvdtxROYabbysT/17L3+FTr7yK6XnXqalJq2Zh67WWCeutZ8tMzEH8wJhGzoKGRXKkPR2adLg0Syji2aZvDHBskNg9ACw6mbMPBAdhY69kaNFZIgLIj01trKYUYNKpuaua9MaUuB5TWv2ec3L3v0v/AIdfNmXa7r1jFRzZa0NkUycX7Uf9+4p/37g6X/5Ha3/4qPauzjjhR8vS0i4YiVNxEDppJAjQCVzGrRpUuPaN/PFuF5e6vIFjtOH/kRn73mfTn/xrTp93Wv16DWv1qM3v0mX734358OHtMZH+CaPuBeKc1EoTDtmZRJ65g8u9Zmjh3DFzzL3Uj/3nA7/4T/QM//r9+o6Lwj1ea/Qypzba1E8r4N6UuQc34qOAQJibMlthBBM0SXZM+CSozbRInhwqkAanfzYds+BmhrMcvcBoDMxmRDomwzDA1uOPwxjHdMeSQZikPs4BBTcUCSmUTWE5AolXgh0WN8LQmpOG5Te9aaoyRVidmGqa0IxRElyOJ4SPD6sGB9Vi1v0UjZD1hJquDfleC2unWhxfCybJA3HPiF5UOig+KrsyZfzVLTIMJUdYUF8MiOCGSI4SmgWyZ09CK34rFwWrevZdcm9Zcn9Yrn5XF1pDbaCGp9xuTet8Tf5bJNfRXucr6FFOPexxcRnOteCaHWPrDlR5u4u9HzidtaUf2/84nyp84slzxSXWvIcEaprl/OWFMp/VZAJWxRS9DSbhbFHyNia8iNcZy6JerEqbY6PzCbDut/GXgjD3GdDdPInxrYcPYSs0JB33QM9ric++C61xEPxDYnkxVkLC6OjZW58MMW8DQ+w1WQ/BgwbGdQwhZNQda5sgeEFyzyw3d5jdpGXkmfPppQRkiw7pKst87SrUGnBIGN3AQwITQxQQ50XYgcLAKerjFldsC014raaZVui51wIKQ09LNGtC7Kt/FBKcYN3WySBqTfA+Kj8A+WcavWy/Oa1Iz1760QH+7ko1rjEho8hmU/jhR4+WuqzL97X3Qd8T+YCJ51IJY0nuGtHh+S4pusnfF+cenx85nOp5MontgB7gKIayJWjHUInMSPYBDEFPXsQsvFhIZGTKSkjkxEv4Z/IBrf6T7wg4gSVb+IFRiVuktXljIi8E1D9odDDs/O67wQjJEzlrLREqdQuidbQQ5LdUapV8nZU4FKGpqAMwq86w1DDQnvcq054IXhyfKSJe9amdq6JpN/UlBwEdL2VNu8HMIeghW0pKgnKJxy9kbM7oFBKzcX+5J4GQo5RL7a8M7lYrpX7cPm18tiEN+KixBYeIiwMMvW5J0sYyKajJ2aOH2k2ZlFrV4iPsebtSOLKPnxI1Q2PjS+Fb9ySE8oMHWvi0aurFiekuizanGzmQPSt3cO37Aw52WrlCPN+x2fUTGxZa7Prg4kLLaAzjFw2GmR0g+8SanWmqhyso/TtYK142KwPMT5Es4ciV4OkZFK1UpGCrKuGSADplnh6Vgv02ASZF2P1OiDkdDmqmm3Z2cNS2U24t5SYxcL1QvD4iDfhnPRY6ZZt1aLCEemlR0VQnzunTpfKvhkQAkNNXJIENcg2GunTnUGyrez96emZHpw+Uh461Fw4QxxgLp5cQtTcmlAt20olMjqyHUESvCWXhIgP/g2ysYN3Oatx2Rll0coH3F2wgyJjch0fZkswOl70Jhsf+mIh5T8fvn3zug7399QmybWvliVucE33HjzSi3fP9IgHHKAc3rCi+DQerpLn1o0jPXPrREd8KbRjMTmgkqWwXgb1qMrgkKUWFHYEJAJkKN19LoLyYRqkZZDxNu5d62MZwDuvMROW8JSBnIkL7Vptk30HQd9oxESuWoYcfSabWGjW49IyzED44zoYUVLidsgGnUmjoQ9pw7yRpMhF+GWHr8zNvLNNcwPL+p+gwgeKzEGqj/EuJrPEFMpRYEgXB2MQbOco2MxaqYiDb2oC1ojUS7RGLCGVreaKBDa7G6ObOUcMVErnjK7cRmol9aFXCZglidOW+12DVlzHK13yRSG/1b/gt1kX3P+WfIgBqa87Uao0jTqS2WiNeiY+ASbuS9O00DRNmhYLLZBtK802nmbysQoS5r6ZvWjcb9dMsuKLCWLNFXnFdbtmnvJpEim0aSipQaTEBdglOhIDHd3CDYRgRkMVQ4A7RD1NwWvSOKPQC2/M39gg7+1p/+Sa6i8/eNHTV6CKK98amqqxrs5JUUIGD1+4J4BkiGzk3h0PI4/4kQ1ASlmiVe34tPKJBwp4H4cQZQTU3qFXXEPAJVXF3GTu4eKcbkKkr+GRIfZH1UYMkB0Zoit2sHIh0mNN0ctNjkfUTtRbYRjDY63wKN2D8xchfsFyEpChSuZABcqukVadkgEaSUirNefe4uWfV//32dvf/d3a/4qvlo6vaT3tab230DpOojFHQ26cr9kX89LUmY9cdMWW421eMJqcOn+o1cf/Que/+9s6fdvbdP/1r9VDXgQ+ePNbdPpr79bFB/9Iy898SquLRxL+5oHUTGNe3Im5sldMpVDVrsyCg9jvIQdpGFsCY+LF4PKTf63zP/yAln/9CVKk0rCGNSR5YkcI8DG/yPqiL9YBL4yyxhW/0OSUFadun17EMU+VwhzR5mmKky4PsLjgOTp7Hsk42Az4lB2xUsRIQqNkzqrOgKEty1QQwfgiVMdMDwarpPCKa8pU9csw/APlM6Y4LuUKXk7RNbG+pvwV3f4XfL72XvEKef+AOdacSw2rcTWeEC8iVp/+lM7e/0Gdf/jDms5PwcX9rtU+RWEryYfE2nsdIh5aSJrM0JR9KlsdZwzAjXNndfZAF5/4K52+//168M536v4b36wHP/tqnXKunL3jP2n5gd/X6tN/LV2cywuOG/cTcU6KY9iSmRzcgNWoMzqQSC3jKnzMvTScAuTrt3XwdV+nZ77rX+ja13+D1rx4yiJMhAmkSsbek6uBdw1rY3uy0IGhygaHLHc3xp4jIx4zjE+5zLqwFUBAYdFHTI4TtkKwZcpY+gbjP3qw3MviN6DOiOnCdtxAQ0g5iQsx1VXHgPFLHeGpNXL48DRBtiUo7kKsekRDZhQnEiVjRWcUu1cZ4odSct97JVxpuIZpWiz4vLiu6eREYg4Sda7RnGzIcMbRmSV1hpE989jdwfKOTxeDhBRb+XHCEJvM2dd8hi7rM7zVub7iPFvV5+wafc1z7Uy8JOSGkWd6XJSWdLZlzv29rIXzdf9gwWm70CLnP05VKkOj1sxZawRPOYHyC70l53T+jcFznifOL1a8GFzzjnylS37xuMK2zn0yk5JHBFYGFgYWAAAQAElEQVT5BNsmJRpdcwOK2KE+DoiIrrfEzUS+2EMCsw1zUgzqMZu6g1YdTI0cT6Pv8kTMFBw3wlunKI9RfHIscKikpFOwuEUOV+oqoQ+z3ayqI9vRdtwHWV1oQiqSJgmpmenwbYIPso1FRakptqpLWx9EZmU9CA1/hZAlS0XatI2p8GQjbl4U99HM0TOPEFLk/h5PJhkgLImwTYMLXj5iB7pQ7g0fvOnMA9Kwo9QSghAWFRQLvvTSaxiKsYZmLDE571sBDENIvtRePE6YqkfmA5bbsm4cH+rZm8c6OlwosNYuF8mEWovJyjP0Z+885KXgOddcEyuSGHtvxO7puWeu6+b1I66tHDsRC5GwwaKstS7JJn/vshFk5dKJMWr222DhISErBm1bVNsAPbtl5JBUsNT5rGyOZ3wSAyEyprSiPhciz1Ln5+c65Z1A1l0+SkuAZcS+wkiD4gTl2IZwKb/G/C0uAUAaFDFQqHEMWoANgRITtz3uTydHRzo5PtTEMagTJJxzJsc6IVdju5bRSYBDm9eNPPfU0+pYWEyv7trIagkl8apmtBLGgE7winvsZd2PV1qTIOWW4zaw/G0X3w5bvUxbtbuU3rTmZHhq3awlU4TsciYuGqwKgA8fpL+54/s0p8pM2saOwOpORPqCn/CvQtmUjQE34z3rRgjBRo/mHY8OZz1FUdnUfKg0eG7cincqoSDRDPU+SzFCLKhB3daUfCVvMCkH7hG/2cq/oxW4FhmhO47Ryk9y7VLd9PClc5VItpXWMkQuAROcjhBDqPtFKsKXLhJI2tpSyx5ftk94IXhytK/FXrfFt+bUaJUcOWYMswpSvesmMyc4yKwLRDQPgm16sGxveD7w7z881wMoJ/sIq/VURgpi2hFbSJfHh0X2TLtBIpQiCmcCrh+FhA8qRlXrcuOEw7lsINuJNj6VJy5Q5KKy9gFYCQt+uL/QLX7rk38fYn9vgYNlUzNOsWd9d+6d1T8ae8FvXDFmG3pNw6dxQe5x43nZrWPd5sXgIS8Fywl7cbJe6cHLUELVIlkq0mOt+wSMxBZG/FtRMoq1POHM4ssGf8IWYMSUT/Rd2o1BfqrPrj9y9vGpfmMeXDY9awxtgFl4iu9seirfTUKd5fP/Kkc/5JWHYzen50zpEGPH+oi6s/VbLPhT6QmXp+7Yk6GzW/gTOTrQUm/E4ZPjEVrzUJ776JKH9IuLtS657+X+d8l5voTWvKgjtM7PeQuTK0D0pFxMU334LqaJB6GFFovwSc4P+21bXB58CSGSoD7vmhStsBVzrLnYQ7FtCKxBOPY1r2GZsIhcUSOnwKIN0EPKBpZujh1zlwieObpTIbJxQCwXxHymzD7mut67dl37N25o7/Coh5ED9yE3EYLaa5pLKePIG6yVBwPegaNHK8rEAXoidXvyAQSPHccwEIViVSSco2cO8Tmb+0NsCSt7BD4nr2AKKBqREQeFAZIVnLElH/nLPVAcoB0x7pgBkWrEaGIB0yNl8yEcRp+SE0sjwMEiwGvP4VMiwejxGiT4IOJqfyUe06x2dKyjr/r7uv7t3669r8oLwRPJZOGczAvAzJFjmpjMUXuRPeFLcvS8ALAtG+Ka0KNTXf7lR3T+vnfp7Bd4yfP6n9X91/2cHr7t7Xr02/9Vq499TH54V56WEl+WG/f7lamDnBMPxwtJE8XnWBgZE1PMJ3DnNS8+tVQRi1+pfFnW3bu6/PM/p4aPiosEC72MTbZl1qUELvY05X9KcfMW2kLrvBRsWB4jyUprHM+IqashhAiUY4Zak1w/qpYas1f2jMLJYazBEyv8NVrwiOEhYStO3kZcg+tKAwD08EMToqpFgcwkOXblU/eDsoI2Tby83WP90/Ub0oQnuWKlXDYBiTl5E6Hlpz6p84/8qdbPPy82qWLXNXYfDptQO1GA7aRD0iBrEi35U1O4pXpht7en/CXhenWp5Z3nefH4ET143/t0/xd/Qfdf82rdf9Wr9egtP6/lb/2GVn/1UTn/WblUeWWSkKvlnOMm2Tj2Dd4LwYa9zaSgTM6xPvi6r9etb/kWHXzxl6oxvxq+yvrhyMYNjYj0YMIKFy22UIkIzJ/M2WM00AlfFSkAYXT0jAMQERW3yyND2HKdlTfujchALKPStSgZdqjEOd8aB+TEVwDxqIwdZ6yeeiNULELWXP5MlNhQ6sDUexxxyDldyZK0hJiNZIrHiY7UZUzlVgMQ8UCb3gSGP514YITE5gX1dO2apqND2RyJxIdwsfHAD7F6weiglMtVFSBUVvLDMSPUiEbHnnU0EYXsccw35YGRTLlc1sjxzXPssr6UrtX5ikuj05LzbgWtCcjpR0jCk10LrqvFYqF9no33eFZewBcLzhFTBxM2Lp7un3WCUUvqavDk6vPybMEzxvn5Sv3l4Ioaltza4NyDV62JG6RYJBkZS2cC9goLGDLVNKSQA+JdPb7R8S2dwY4/wtN6TKGyEbiRC9gOybvVUpSUvCF97mYb1+wH+a+4pnqAGcYP7cm+M7exxr1TRoDRYwsNVSqlBlV7qfxl7ENlHPOV3OFab8/Ux4J3811xLqsyf1bYkq/Ctk7BAovGqRFX5kCpXs4lbf2IBa4YOIe+YhKr1BEsYKJwrRM2esk9dWoJtKH4PoUyZ3yKl9DjbSZJAcmpyODIOf9Ojhd81zvU8eGe1pzojScRxZ/8+QWSeP4A1p37j3SP78mXXHvN5Ej++MAPDia97NaJ8l+X7XFNZSop541qoqqH+RRMYhRt2JFw6iM+Sd24FjsWH8BYmTJ5bYQ5A7UJuWEIRe7Uo4OVOz6iJVIld6lRe9S87+j34cwnXVxc6OHpOXzZDwdODd++H6qWvI00wTGrSKOBR8/+EqbIu/cFVRvrQk4OO0HqrpJs87J1wXE5QJ60zp4QQu+LE22z7kKpFU7H0n1KJm94KGLFxCMAM3OvZKRMxrIzKESKuOBKSCnZz5wLF5fLer8UPZ5xI7py4D560CHusC0aqTHTTDXFWEMj4nEC2u3sjypavVWRAtHVVn5XoY2WKZ6mZFEDn8K7Xx+jbyiOoQFkQ7IRQx0MB3pOFnaIVdKTCqIXNByV6vMhsh4fYrETqqzBjiRFsZHp+lu05EhM6rrg4j0/5wFvue4bncdB8pSPEOgYqGm2Z4KA1BwRqnV0CE2JwkgGzvbMYVt2SLTg6rrS0MOgrYRiiAOYD+e8EDzkZjRN2XoyYrNNju5jmG3lR4yqRjbmL9UAu4SamkOIasQKsi0HgIhWKQD5oH9wdq4H3ADYJmBA0WCUyFqlidi6oB2cmwZz2yhwKlaJsmyoXODI2VtUyVKowTO3jaDRclNDzc2mwyiY+tiFlmDEBqWX33AoWU2e1rp+cqjnbl1T9jS7acfJClvwMJSb+Yv3T/X83VOt+NK1wJBzmHA1bgyVm0Uf7+cGf43f+hxrf39PQOToeeIrWZuG2FBCIp/Qi8DSk7/1oKglxTduBcxDYiPPHDk+FU8B4Skk2EzRFf+Z8COsum25pD5kzlDXGLEzkqJXF1soWD4cEhvS8As+08YPW/nMhuhPoeRo4Ikros6sJ7G7NKcJj32m6Bsij20ZACbVoKvtadiOR8yhHus6tWdznxONQm1sRV1nsxAe66yl9gveY8d+Epc128lBTOVTTRm8ietoJ6YuNM6OZqQGhQteBAAHIkpQo+amtDUB63XTkgfyJS//LqDLZe55K7CVcn0zTTLHvYiZ4T0eQSTTtHDRYjEVnyb01K60Vh/Iaz4Ni/hwXnHPDkUP719G1vg1tmlQQlN0+KCoNTP3jjyIDFgsqpN6sw0Uyh4kAjkYNEHGjVmU2jUacEmx2Yw9TBEpCj5p7+RYe7duanFyjT2xrJ12RUn2JICu4PgDJR8SvRRxGJBxpKdiBY6czcdSnULsgGZeA800xMGMFVFbZlULC5EzLGsPv7ofQYTJsq3eGnJVJQERrobNjqJuQM6Ky64GaERji4w6GBK9KzZ2tIx2xihk4fzI/tgDCzyLA2vRI4cm7tbw9WQtPu85XfuH/0D7X/t1Ei9NgMViqKVpwbScpuMlXQNeixOcGukjnzlH26Oz+ouuiw/+vs7e8TY9et3rdPqa1+rhm96sR+98py7/2/ulT35Ci0cPtecVX5aTq5GEfHwh4PGT3EyrtIYcWlMDxItCsz8hVoqED3OXnI1FFotz/HhBZF4c6VOf0vITn9AaOWbFrxFHDyvMkxqfUd7bA12ocT03ZmxoXN4VInTttKQJlD2qa6kSsQyCgpVrsBCK4wxPt62uGhYiTnPL6gaRSyFMjXUp3u5AgyUNUA+2xGYV9WhEfFNb+cVfKhelAWbfkj+nwOJgX17sSzY+OGcCmG3xEKL1Jfe1zz6vy/ofgZyqsb/rbI6k8FDmVRIOytyYR29JjWyZccGxNnNEbpyza84dcSpyGtZfe+z5QtPpfa3/6i918Xu/q9Nf+iU9fPWr9eCVP6mz179W5+/+z1r+6Ue0fvhA5r5LStmVjRJYGbkbJChoanPmTG34tWkhPfucjv7RP9LJN36D2jO3tcK2ktWw05F6ZMbk31BjCpQWAxRfIDGrgtkWHXK8IPxxoCP3EaRkc4y6jC8dUMkTToLONAzFGEhhJrKR8bDhkG3Z1M+agZ/otgvrY4lSlBA5lRY5fEMxjIpiCyUIXvsLj6oaUOIOE20914FeGeCcXFiixRGR1XaMXcB/i+LML+0XN/NS8EiidhDNJBpQ6YiKrBhLYXAyNQXv1I1253hgixxqqOwbYyqDUUyN+KhItFov9cZ7xTm75Bdx9dnLd5381wD1ZfVy1T/76zOaz2TOa+5cSpIFJ/eC8+5gb08H/AJkP7S/0IIb65Sk5BT3LtFKrf1ohFIjx5tU5G5aMl+eNS64Ji/yl4PQilrW3LfCCSNDOnFVb4sCwelAtb4S44zQ2JcQTtXtvh+lzAN+s1g5UDKDNX6IsYmDMIHWNOWavUt4yBhnQuy96sAa3hEuXfQhb1jZRzTzRNrYEBJRVH4AVUW4Sop/qDXqLKLGCoje5ao1TuQXLWZY761rfexQxu5u2Z0QAneqmJ2IiDO5u1wdYwQp25BR022T2hGVMdY6Z5nDUPQYbYteex99Jg/B8pB6hNFtSyHREKUMIdHix0yojNqY0KPYESB6rufaQ2YvWMIdA32OpVTFdnK0p2dvH/P9MS+fuAM7Vwtz1fWbOD6btdA9viPfffBIF1xXpNG0mCqek0R7XFfP3jrRc89c0yHXE0cRWxNHVMokkD0hqzd0JckgG88UhDWXIIweo2SHU3WThJh1JX8pUiBtWnKEqvYeUCp6tDWOtmVDkaG5cypKVqXO9X12fqGziyWfrYkKbLbVEZTv6xGomoBI1KfMUCpSZIh5O8KIWvmDkUbUUITJDqCh9lyBjg73Vf8lJfened2WFMqsovXPr47YnbfhYbskG84xwl02cqiUDJ0c1oRd1aLb8woLYojerew1QgAAEABJREFUdFH3v7XW3PNY7FwKdsRseEnJUIIi2YZDcEG2u/Hxkfi+v48bXlpPVZtsrKE8A4TIl3O0qAy7A87D3oRzagrtuHDWRmsZniAT5KBJEr5LZQDIAYfNPYdXxGmnJXymFR8iSy6yfHjXQU+eQXMVM99JUWLcSmBIPhjdzMYWEXRxcalHvBS85IGtgXK4xDMZPg2iD1YHdWxEG1fknG9eTvRkJqrvbWJD1siMssnRVy1aSyC8d3wiwALv8Zu6k6N9HXETsamZm4brylSfw/D4P0EYCiMRvM/Wqo66QJK8cIE19YZXhTHPQG1ryaf8/dNHevjonIsf35wBFY9siM3JGtwmogwJIgcmumxLJcDgzCIkIKTYQl0Dxxe99YMggvs6a75EYce3enJBOKnQ7AuxoqUeWHU7tTRN8FvXj+ofez064GE7SfCoFBU76RFvPfNC8A4vBvllp8x+N/xC3O00n4P5v0nd4kHw2vEhN3s+EEhCxzM1dmmUzAyS+cm4W1dfmHpLSKKp0R3pI3oXxvg36cOtWAp43L8M26Gm3apd2o2Z5eTq1ifGK/U+Ye2A7bEDXX/q+FJz7OJ+auTnAF3zXnGgll39v1f2buBTN7I7XPHrkJ4sSrqCPS3fJtEwhoVEmzni3HOurbhvhi75gApd8AGe/2Q4H+hL7qt1PnPeVTj5s9WznDxAyheEBQ83i2nSBC0maxINx8a9ITnW5FhlLuYpjjz/+4RLPhQz3xosfvFPbXX+r3ueXDWlswmpAbaB6trDLUBs0ZmaGQtUfE1N82HNLclO5TEZsxOqtJo3QohkySU8lEbShE37h9q/eUN5OVgL3YbjhZIxjvCEElb5kztyqAOMmaMDLC+zhUZgGDZ6JAhb/JF6jyWEVmzHThlmBzKnKcK4VC8/gYiGQhe1dntD7BJGZMZGjTBcGFEYe0emls3hAcxcMNaRGOxj/khBOsVDyizJmZjYo1egeottihfGxr3XNrdXlJhbi6UoaojDKxuf/T0dfsmX6Ojrv1HTF3yB5IXycWzOwz1o4hwTlL2pv94Ds6SQVjy83rujyz//iE5/4926/+Y36e7PvEb3XvVaPXjzz+v8ve/W6kN/pOmzn9bBxan2+OI7JZ7z17xYqvNKNOoVJ4YR2QKW3esVdXcSa1HHm5AZYqMKE5Q9wSjSq/GLJ/Olub14t/6yrT16pGrxD/UA0nLsuV5XfJlvrMMEJ09j8XFrGRLIVGFFKRhhhmzLtpS+gIXXAkQ5KDCKlW3lR+RMbCimomBZf0Dk+BRuUkQYvPUMQboLJ5KDkTu2UBkzP/nKhoy5w8jVidtMg6x6LmgSMQrDm50hc4M46uzR+sF96T6UfW0SWyw+1quO5OKQEk/g3AMiG0rPNLWfxGaOHoglOiwvmWPPfSx2cwz21kvtcc4sXuTl7kf+SKfv+3XdedPP6fmf+nHdfdUr9fBtnF9/8F95Ef0JtbMzNeqkYIkFO/OTo3Heqoi7JNhcjzjn97/sS3Xjn3yTDr78y7Q6yF8wN03E4kYOVYt/KErhCKWn7iLLKRg5Ut8EFFBBlhhVLWiE8OTq1LC3HobRTkRUsNKFXTRmSQBSjk3tE3I8sZSUwbboEVNV8fgkZmRERUNpMvZWFCkB4aFM1Uai0rde49D1HFHq2XcObqkmNoiYbk+GKJ1c81JGV4lMDeiwRIW8f6D8Asn7+xJ1YMIhYqKtaoBdauq8UNmW+UyVLBXpidZmBCEV9+SACYGlZw/CbcAQvqVTcfxzDPLLvxXn3YqL4RK64F5ykb9m4ZngYvO5vVZdH6RZ7Fn7fP842NvT4cG+DpD3FpNy3iV3yzkLlczQayCQdTSUJffMvIS8ZJ5z6II5L3kxGH1Z8zXmamx7KAmklJ4Moln9ZywBpIGoSGk4Mw3La9E6daDL8xizZ2XLNxB5tuiOlFyhGdqVZ2zwrHeTL9jTco74lBMXFl6shsdtgK1W2kpieHofcRvjjp7ImuNptWwCtkL5b1WkJxHATW9cP1EcjitdVbLm1pSpszdVx4BLH/KWcWY3tGzizFF7B6Bb7upmRAfnBMDS+OhCL5uRS+hDg4Vg6akpvKgNQ9gsxxAZbDAdHR7qWb7v3eD7I++eJM5tztp4Qk3JaU06Pb3Ui3dPdXGxrtPWUq+FRAucbl070rO3ruvk6FBxIA2sr91yYbVXEZuqESbVENYNfW5kbVvjOAQJiSF6EtZ+oysgFL1Ic1vjRsZiY9IyRTYRMSPTHRwu0FzbZ48u9Ih3KCuekZTWyBNyObG2gMJbvQFn7lIil6CtXb3VPF0s267e4b5nuRcdHx7o5PhAiykY8zNrxgQyRXevscneZmrcu1rhfWjU3aWro8WPgyU/e0H+zTEKTBKXD3a4mIPU/FKkKffXFffcOfc8he1EXiUgOuEZt6a42sEsA2eWlgnmZMyfklRWXWnxz14UZ9i4EoDaIwLuRNXzyI6+EauGjXZF4JdFPUsmC81WO9N0LR4tRUPlA6+NxBwbjN79M4aCF2XAmh6xPtB4WKp8ASHbsq0JkkXDMzx6B1QilsCw6GHFbbaWkEs+FHNSLzlwwhFY4WNQmgHsfIUpSXZimxxjUasxQJsfWocRV2Ds6DYDByOnVQ9Ayr6g4FEWxE1vIPkgzg3kgA/lXGc5YHbyiLzqDbWBhQSnS2C2YSExUXUykpXJMGFTkXZa5sA8EMOtJXufPxPOv7HXgGzWj0VkExnib1t0WZLNSBfNGj/BcMxyQ5i6xVI9qMERUMiKjKsyl0ZrxAeL2pT5m2ASgyFh94QELww+zxO9yfXy7taNa3r2WW7KhzzAqe9FEw3/dbPOzlf1V4KnvCieiGngWPFkRG65GBGPib95/VB5YTstRj3g85zFDbBDJZIDtPI1gFaOQaAUEsLHxhgC3vRd39hCGyNC7FDlDA+0Q2SUbRksNF+PqNtOXGx2xgEjp6wQR4fOvg3TzGxX3lmfecVgq7nIndqKcCgbvDq24hkihyKHEj9TbRpgguMD7VZjUwckqEEUy9RxJmbuxPTrSLjhL0szEWNk62pLhpkwCzcJp8bQKTNdJcxY1RtzUkjphUfvFoJaUWrSxkPVsMAzQnQUfIVXZVG1wjP0nWhY1+umNU/3K+5r+WC64JcenVbKh/mSD/HcV1OG8bdNKogbwDTk8MVioWkx8eUgtOAassosGtdC/6Kx0oqH/PznjEvmvGSuS/TMvco81NLiHkqwtckRXHOLLVcG9rAZ7rx7xsU28SEsyFLkQaIVJtnWpiF2NdcqW5iFY7Si99x5eiuJL3d7169pL/+G17RgH4WXNTfb6JJtBlVriABJDNGTKHOEC2Pxpvx2r8SKBa/oq0O3g8UHlutFkctAbvW4oeIhEA8SzRA9DtTAIWVpDeoYkLSTT2kFIhDaYIILn8zd1xYQAmOkiDjgSfJI8S1eRobZLyKEJ6d/jbgamiA4trganl68JpScH0JyHkZm9+Rbt3X0tV+j/a/6KunoWG1yHMnd+YS+8J7McbMtcz769IHaZz6pyz/+bzr/tXfowRter7s/8yrde/0b9PDt79Cj3/ptLf/0TzXdeUH7lxea1iuZzzzxokec47UH1EG2vm5kbVoUo4VgO72QDCE12U3zNbfOv0nUJCCZa0QPeVH0gDqXl0rDJCWuBElrnti5lnVxIVFj9M25FEfWKniYTWAIPVs5pyg7WOeiNcWOoLjbxCkkzTFdyxhS1aucK+XQMREXqNaiq608ahLjlmvtqr1rDZsgfFq4hDJqAJAlKC/N2vkjNfaIygMFpVi04Waev9rluRqf37w3pVQQbNk6bkNYyx08nLwUTtfcQGIQicWyJIEgkAIRWaMBJC45iyNMTJKXyFPmv/uiln/x53r0vt/QvTf8nF78iR/Xiz/547r/pjfo7H3v1vLPPsxL4Bc1nZ8rL6+5Gioxp1vVlsWvS+lfLsUvKQ6+5mt1+DVfLT17Q+s8c6ScqZerUWfiKK3UQJoba7AJgMw1kkNiW7bxICKAIkdFh1XP4hByDcCk8g+zLFoN+IfHFg7csO6mFDbbYZDx2PY2xOI7Jo7qsEiB6/yKwCK7byllUxr5U2fZ0BuWdoWzV2DaEHocSFPLJB6xrBqyRkOVYhQxUA5S45g3wHxOLK5flxfcd9CHG9eKZRtvw4sxqOTAoCpCyX0rx8UG4fjYcEgh0WrxcNY+KkAx1Hvc7OhUFMZ5EWbxA24BIGMlA9cEtS/5jF7y/ecinBeDl3y5v+TlXX2Wc79Z45NpJ861xTRpf3+v/+Xg/kILngmqDjZuzf2y77vJDQpGL3mJkGeNJddG5stzQeYLD614UZhniMRrbp4FUbHUB1WLKaRak9RnVDWm0nzOlZyhLAwNIkZzROSZtNOC7agRU1sRim3ZEHLOgaLIgzz4zGzLKLY7T00zgbUQdsHDrlD8ZiAylDpqTuTZxI6X6BoZsGW55Yc6d9tMAwWY5XB0Q+VP7JYXGgtQZZynKoxQCZdcp2VtKKKFhRDTyy8CVPVjK46eblv0TgFU2Rjd5+tqWQSEYYPH1Gk2xC2IylWpKcmjWbI9SL1ZXKfdXzTMAkLqPWuLnnM/fwRy+8aJ9urc7/YaK8iyJ+U7cv6o5OGjlVp9xjfFnILNxXT95EAve+a6rl07EO6BsSc2JGRIoxnuGqhR2CJLCJA2LS6hAhBaFyTc533OYbUB6IXDu1+VoMgh0YxWceydjSMBhoTcCouTtea5JX9QdXp2oRX3C9DqlYeBjp4d7HMkBynA0LsRAXWWEe14beGYmiwVDtdoQ5y4V+avBE9OjjQtFqlc8WXQSzZie1Xdo7XOFRzFtmx3EE4v3XbnsZhhE4dC7yrCMC15hqx7XPaGY6/kxpbefSNBCQmV2AWmqrkYCmXoYoSsklz00nYH2/IGyCqZCSwnUPCZGhiWlIR/K9rN18gRgmGTbMvShvRY4zB0JE5denKMLRRL9iN8phmf9ZkXPlcyg/CcoI0PqHBRnOT6YW8QrautJ4jbvMjw7tXH8i+xqb4w88G4ilMlLCv5O39irLiBEpOaMmN47TCm6Dmtc0hQB9w1QmIKDO+epSDu7lPqN/UcHOzp5ORQh3uTclNJllDFPDZ46KTSLBcEEL3yt5KAw2F4NigS0xXbDFWsdMEH99mjS76LrJSnavOAYU+1rl5LKhXhXRPNsqYsooGTp/ZHNIoILOxKiy0cMlQdTNjDEpes4UzAnCREsLt33xMenBtfmlIcNtESkwsBsWIa9tzLb9041DO3TnS4v9CCHMmGQ9y04sHl/sNHev7eWf2f1OyFahYKYblZCH5NrFw3ruU3R8e8FDwAi4kZ8UMqvQciFhYOjV5QBia3a4ZhSfScB6h8cEL8W/XkCuH8t4vqc8e3ZS7igkQOoW667bEkSxtZ2zbit8CONGyZZwctseYZ9gIykD9zRHwqUYKKGOL7tMQE9rMS4W/qI012P+cCR96cp9cAABAASURBVGBzFm1CMw+T4so4o9GeJoPFP4RYPXK57xaLXGsvQ7nNNcyTXF1D/LtbaoxvjwTvMGPjA3qlJR9I+e38Ofe2/HXgOQ/95zzwB19yL10zb8u9AGo1WTKZL6iTUupishYLiPvOYs8yuqy6wpY8DFzyRSJ/CVjES8DcRyPnS0bsK3zypSLHt5N6Y+6sqaExtUxOjd0G6r1hhWIqQrWNr7s9Y4kGk6YJAJ/MIyOPXiIDpkKKc/8phXyld4URR8ZgE2veu3ZN+bcFVyTvnw3bKrP3rSYytxhL5MoSKLnL6r7lgznnVHyityx6Y0eIvWpqErLtsJ5ANPQcByQ1ZMXaqACKWCRiQ2A28fAgQlbarA/ZgzeVxBoaSJdTa99OjhJxQUOI5VN7HCkg8Q4ZIH3MFzUZQ5hZCxIJ7FhwRGVUQ7U9XAI6sICKCyhy0PC8AFw896xO/v5Xa/Hyz5P29vDlHr23r4kXuV7sydydlZd5Dx9q/ZlPafmhP9aj9/y6Hr7x9br/yp/QnZ/+Sd1/4xv06D+/U8sP/oH8iY9pcXpf0+qS92xNSx7glpzb+TKb496vE/ZbWQYFwZEYwYaa+hqfL3YkTPQdsbtT2Ypzn23QnHPNAht4/mqs8bKvnfHCi+uV8IqJLwenqygNW3twX42Xh85fC8aSKaEJGSY7o9RHeBPXtBE4nqKVOGrHlw6IU4QQkY25UkCODxYNGD86ip0k8UBPL/8IYARgVQgxpxMGpJzj+E1lAWLtGeOXWwuRqE2eJAOm2mmWSwfhBdr6hRcl1q+8iJA3PxVPwS04L01b/kqQ/eaJRRxSZc95jFGOATA6EU205IicPYGoK/UYS3VqziKYHYYdPWGNN45oYkoVB18i9fNmLTPpHsdo/+E9+ZMf1/L3flcP3/o23fmZV+vOj/+E7r3mNTr7T7+ki9/9Ha0+9lGt796ReSmTefrcGXnSYBNMQfm3BBdf+EW69tV/T/svf1bNC8rDJ8Ugif3NcUs92T/KCVo1Rxd+dNmZoUzYxrpR8xyFhqTy0dzwj2gzF5Q5bOSebA6JCxRQwqq4iNaERq/Jord5IBS58gGlx03425HYVRaBi7qKVAIemNkSloSPyIMOY4qul9rwDxgiD86R8CnGEN8Q8cO13CJnnih4YWUERE+tSB0KGgzf6eSaFteuy4vxpRSbTRWhyFDFwW1wdQoWMrptZU12OAhKjjuqOlmiN64J0VLLzmL68qgHF6zK6RD3wo1kMxZxTsF7vPg8N9fEWrnnXfI5fs45eM595oLnhbwgvLxca81zcSPTRE3T/oLbLsRaFxPnoFUt+TZUCEMWB9X1xrBcNl1yES7JecGzyCXznMOX0Irnlbp28edUVp2P5EYVU0vI2mn9LKaqHZxl4RbAitzdK8MQ8a9kqOwVY/UdD+baapFC5TQPiQvN+i5n0if8H7NvCsM3JjPYGRHSIyd/KDpU+wrvHd/4hDog8zNEKXhINPiVesi5yTVkvLYd/4oPgkyv3Zpz9NhZi9MgDx5v8rKJCmRnjM2yHQEKh2YdMXkxVC+5MHEOj+OFrsdbsFDhlsMzFGXY1hmtO6Qycm5NAVJ1opWSan7sdj/DpEn5DNnfW+gW3/meuXnMi3GuIT7vK5jIHsM9n2vzEef083ce1L8rmM8a23hgGBfuydGBnuWl4I2TYy2Ak4NLo2qoPHj3QqREBqstrTySimPhRh/c7nV2mWwINnbNBKZBrEuJG7ZcZ5jo+NLZcOThG13ZKyho6REg8kTN89Ep7wXyXxDm2R8LwRgjhFELKdBQEoAk5rYtuuaGtdw8gOhDHAwkuUbBaOXPZOSZ6q+Yjw8PtOCeVIb4ImTvPDKgdik2EnQcITp5kbCbfOxnV0rOPTYuyYVD79ijj50hNRJYN/YxMSueI3OPy7MCmcWp1HPiUoce3sOM1IlMyB3N3JQ2YrodIzBePF80zsHMg4OKRCtghytx6Bse+XGafca8uwcnro/rwa5Qy9L0OafQbiMhfRe5IqecUIERsgulbIf+QnBdQHLZ5SjbMqjNSEesXiqD3cHByiaUpo7nYrzMBxQHjz2WsDFIip2Tg8M9RKXF3Mam27EHhRpEB5I9yfygysZn+EvmHB6OiogMhPg5urW3v6drx0c62Nsrv8ZFnbJKSc4SzPVMPgytM1AzCYRUEMPWBki33TMkZyQD0sPi24KhX1ysdHa+1JIv+qiyXTR5wRwgFjokFc8eNfVmG8xdYXT2pwiMY41ZSNTPOIJcCM6jB46fGCJ3bqxcHKyZq0RCzbyi1QNFHMGCp0izoP3c2G+eKH8tuMfDTWxxSRypWd9K+c+GX7x3isz5FjBOyQn1bi14aXCT3xg9e/t6/VsGmZ/0qpaE1FQsHIGzQJUGWbTOLNto9MGQNj3lbxW0zQQbdCPY3uYKik4Es6MkLoS46dgJkKxqYaGso4AMj8XYeISwIW1GBMIyW6SXIHJlj59m7bkes2Se0AxfkWfw/znfVom0mRj5KalSL2VvLHEPdSBHNNS1Pu7kwZHe4XmTS5vR+IYAC0IOh5BUlyOmHgoYGWoADf5498DzEJKH+yUP3hc8aJ/zgJKHlAse9oOtwbOmImIqj2tkTssOSeYWn2t7mhayg1mSteYmuSLHkgf45L+oLw7L/qAfnHspLnU+1D2bmMRp05KHq5EFpgYbnb4x7wrgtVa4+TICq2wTMSGj2dY0IcHpmhjQsEgZmEZAsmg1wKMhF15DMKhkDGrKl7v8peB0/VhtYdYjrWOCGq69t2SSbRmgKANy78SVzbIt0sr89E8HD5fObXjvsi2XddzbSvGTa1NajBC9NGLDewLmb6Up+nw+2zhn82cb3Lb6PRMlhUrcj5ssybYsyTYUDinNDBAdQYMJN9XAHIU1qXSxBciWlZ56lIYa2QHH3CUOWxjFFAt+cOOajo4W0t0XtH7+01q/+FmtX/islvlLwPy7bh/+I53/we/o0a+/Qw9/4Y26+5qf1ou8DHzxZ35G997yZp299zd0+ZGPSHfuaOLlkXmBaM7nnNuXfPld8lDQmGjNZx3PXHXsqyzW06qKplpjQAvZkOr4oCG7qIn1miGdgKxRyjHhuGKkkwGdEU9JS2l1LlEPCh2PxOdjiBddEdv5mdaf/bTa3Xv4NpG2aMIYOfs0n/MiL7DikL8oREUGHeso/yYAyxNnpRHjVNyRMI5OTN8IjIHCIDp+GSF8+hrjAKEzbnpNNbSqF9mEwVIi1BS1EzKCccwjRvzMdchvcLX81Ke1euEz4jd4CaXoBocyn+FU1HI8OZb50tLvR90t9YXW+NKJkzjcfWnEZf8KzNyZtDCpRKWRHxtHMBbikEiQXFi05iZRLwU5ZuvgPFe29VqEaMFL5+nui1p9+E90+r731Ln4Ii+o89eD917zM3r4S7+gR7/1Pi3/+A+1/KuPaf3pT2n9wvNqd4i5e5cXwfd4cf1IJ8/c1OGtm8o9igJSVCeKoJohS7meGydwsNTW1xYtNsvqrQ2pjXjbIJC7Pcy2bKipeHwlchEjd2yjB5OEu5wfdxmRckmgeDIQP0sRcQPsIwIdX9SeR7JRyA2qFlkSyBgKHbKqdZfglp3z2zvTUbtC5ToGfOf88AFuYrq+zWFbDTXH4eB6/wWS+LwsP2x0CbtoZGYUqmVbc4tYGoJtbKlT8MidpsKRZU0TvHRpEs1biih85rlm2WCqFgmyOkIehcQ6WMhaEpcMtNYF5+15nh/4wn/OLyvOefbP5/0l90ROZ1GIpsWkBZT1e6Iak0CZvdN27HjOmeTP9ZHnhzyPXPK8kC/NF3mOYM4lDutcu9l/aipGTsQkEaVqbsnHCdVP65q7W7zjVMtLIeSoA0nCukXgWjB8t3so4aGh/q3Y5/RPIaGnZdrFka/kod5a44irmnccbMt2t84czR7YLI88qGwDWaKXMob4h4YqmR892RIHGUuIZBsJofcYNgcsUIBOJqvtgBpMjftkATU0cCs/USuNI9WA0CA6aq7ekJIo+nxgMVcHC485XOqAKyl56B1Rb1HASvFGkI0BdYLfODlU/k3A48N9zihAGZ6IqkT2xPdG6YW7p7rz4IxfMOLDfjVii2QdHe/rOb433rxxpMVkrSsDfvCMlQ3BZt4ooVksrCu2RRfp8TDUuz3LJJlzRgwMVaVwyxVQ8c0ytYc6KIEQrd4MwydARLTqic1fCj7kPpFrlyBpZ/6+jR41qlribcZQIU8bsDNfrvGqF5csAUYJSJk4CjSR5+hgX8fHh8r3ciC6obnPMpxQEghpNqrfQGCApJKwdi5O7wRQP6KCSyobvo360LRpwUpJDKFMtOR+mV+0rOAxWVb1JAlJUbVtWW2nYHjDjA+EP12h7EuebfJ9T7JUpN5QkyFKG7iLO9DnIJfXkw5+EmpALQO8usUnQBYtmklkeO8pNtKue/e0bIsBApkdkhhYUMyiGcXwK53fyq55MCaSbjxibbIdAQxZXXZxDmTrJg2fTDXXRwDG+DQ+AJd8qV1pzQMUxxGcQJyzsZULFbA6MBwLwjYXkMlYGPLods+PBaTH2DiWxqDYLdtRirZTYVOo1Z8qH/Hbhb39CQS3uM8xyC0nZxuRsEQJeyDUOUDBbMMGyb20YKIlIBg6Gr1FUx5u81BwxoNBfhvQsBA5YqOgVWyXWSkCHWxzv0eugH6XwEgPRu0NUmZKGg5A9rVytCYbELLhYmUzprRhjxg7toiNIaJtrnfXtEJG4TcKC93ki/51biB7e3vMhrPwgWXe/GfkuaG/eP9MeQAaFtnMncUANM6TPV4u5v8gdYsvqIf75GEN9GSBhL+Yt2VKBHoTMkMKy6zkIaXmtrstM5Y7KRGwjKAJCCGmB23kmwnHwEXBUoQ9TwSPL9ZNHPKVPnwrFt/Ez/aYWBA90TAMOUbRQmQHoRMXuZNloLyMhZUcPtNsS3ynVj4zXpyJW4i8jcDQPC8qPV6wp/T4ZquLamj9GJS8jSM10Q262m1XPfO+bvYF162MQtjm+DkKBByfIuarNWBrRZxL5BaEqlDhPYwa1QlLbLiV5BqxKc0ZirIf+YBY80C94kH+ghf4F3nI5oXgkofuvMRb86G0ZqGUxXJGLDqlVY4+lLWgzMl0HGjX9X/JC7/+AL/S5eUltNIyD/FcE/lgCiX/muismUkqnCeenro05mUKRiV/KL4pw7byvUKy7E4L86UD0HDbmiJDU2SIrlDiQ5GZnpq1bcyXOWpDt6hcch8jzrFB6lh60nR0LEP5h/6Tv3GQ8sWJlDVN4hpS5Y+SJC1WlMiw2LInPS42IpgkkqnC+Gj4WvwMWXAbXY6H2Ga16JU/mMuSPF2whF20zNmELkZY4pgVS3pTzpWOsVXka8BFzbKNxjEHR6GbLPiB03NYu50RFHsEfGKEbGSg1ICIlE7O5ENE6mspnVnh3Zc45JoMPywjNwo9ccm3QNa9ezr93f+q+7/8i7r/1jfr/i9HW8UFAAAQAElEQVS+gRcsr9O9N7yGF4Cv1J2f/nHd+Yn/qBd/8sd051U/pfs//yadvvs9uvzjD2n9meel83MlX+MY55xd8S035/KqNplVMXnk1BWKT6jvYUZo1Jp7W3yiprTUqMrOSJ6cS7F1H2ZFAa59JAs8IziB8RWfLcKnNokvx841DV9SY6O+du9FLT/+cS3v3VX9H1X4HBItL4A6idmTk1ks1Xk/54wOLJrxEsd7ZqyaaZtybQVLHCXhmQDyGTGk6MjFwBHTS4od6msFJUHcMk04JgExD7bqTRx1FUZeix9jqI2Qgm/WBL6YGHgGXH6al4Kf+DjH8ZG0WKiBN/ZH7FULtaxmpbwIbWIG9jPPMGyfmrClIHh6r7XVbSo2YbONiTjG6sQ3xdoU09YSPyyxQ5kj+eKauVbUlPMmupAVkJBFW2o6vS994mNafuADOvvVX9O9171ed3/ix3TnP/7/dOfH/qPu/8xP6SHn86Of/zmd/QLn71vfoodve4vOfuVtOv/DP5RPH1LaWiKfaFRR06S+EoI1BhzsVIwHOmWyAeAIqMiNQ91t4nqw8Y1t5B2MgLg2CXs/gFgiiwZMCDAYqk0OeGMv1aGyMQvotrdhzJ7FtbVhg5dMngpH6bEYcEn2OQaVPqz4MxFZ0XGlY0tHh3WdjMkXwhN4dLKmiGCx4dxKl2wrP41RaWaAYobxRXRP9e/PXuPzgj1sDTs9zDWg4GhnmPcRLB07aMA5u+KmAlXMjmKRWrY18WMU12fhxCXQycbHEl0k5DTo6845mP3q2DxKdvcUbUKekhOS2AvO1TXn7DL3Hp4jzvnMz3eA8/NLXfB8cclzxRqfZDMbYWLMWjLPltY5HBuKe9l4FiGtVvB6rlg2voOtdE7OC55fLnmuWHEdhypYIruqZW+ZhrVJttVbU6SoIU5o4CCwbkGIPpM2aN+hrovWIDt+COUVDgV7CtkWHYfsBJQC0QZDerLPcxiTbXnmyFlv7RFY/BQshB4/WK09PFS+TBaeWNuEOKYNH0qx8ouEX9hLU9+ZqmHXKXEhsG7rc0nw4KEyEF8cyzBpNFTZjJw3gZAoPc6t44CpM7jiA+XcsowFYr0EcJiRgzVlVBqiQhyJ6lGGOzqW6u2Kf+LskWvmeFQNwC0OJJkm14unZ25f07WTg3hQBlZ8jJa5jC+nNS8FH+rOvTNdcKK32MAbuUmjvb1Jt68f6ea1Q65dIhrGdIzGN/NSbOWOHCzrjxychcd7h0hAbAB2nTK2ejDbIm2FVg5U0bovwuhE1ZzdHScAGx4iASqe6JEb3AtlrY/4rvHo0QXfB/g8wkYBzIV34qDMQyBYRu4t5dNYBgTUQqkfKhm992iRmCsMwoVoy4bQ03PL2t/f09HhnvamRc1jSeYnY61ZwAmGBw7mkkc9yDF3omKmjg+M5TDGUFJs6PhTAmO6ZTvCFcpj15L72CX3txU3v0S18Ajkyn05AZmHjUeMwZp/AKTkzcHX3CzRQ4mre3B0zS05GmbL9gxm8VDUx7BA2sHmGNYbNMSKqbaHN/xDHDxp9lW8pKkMenp7mu1pWM30RIornhvrCud8SGQjqhaLUhgYVS2y0OD0FM26iNKm5QGzloaBPnArH0LL5bKOS+WuEhi2TuSV7CQGh9O123pdnGC4ZBPLhmu41X8iz+QhzHlmPmARUhS/vf1F3Yz2eQBWtaCdMgWzKvGRc60qpviFDxosqGwrP4KLG50MHBpsiEMTH94r5cLPf36Yk3trx4U9im4zImcTTUJjgsk7+W3QKjI3jwg4zYzY7CFI7+iKP5pt1U/4TMGhuKlbJXgo+28T4WgQsmg2N/XD/XopeHS8p9zkBdZJPLO7HnhevH+qB6eP0Js8TVlSolV+Smv1cvH2zXw4HGmfm3zmnJwJoRYfCJFRlSByKAAHaRajvhSVT1+gtnNLkW2ss029zdPWfEB4MPYe99J3Y5DppCtLd5zHBAx5FuM7oL6mjTKEKw4DewlWM17xn6ufOYGzfeZAtbbhMljQl6TZp883u5VW94bZ3i1N5qfLY9wsfuhPYQ6WIRQZ2hF7xib4LqonGz5VVFniGwAlLCri1R7QXJ9cozxI52H9oh7gl7qoh+umJZ/a+XDKFtZny1iPU01ka7OliJzz6ExCmFbjS0Huj/ltfmjJB9ySD7Z1kuJXwRSdWJNzMiBEr+tr6pNKYy7FANG7CB5ZNNtaLCx7cJLZyNAE2VZ4yI6f8JVkqSjDJIXZhkEWLUMIsdDOs1LcZGNjj/P5wKXJaiRP1nR0JB8fqS326j8fEW7atK70MVc/lE2+6iTjgIVtYiyZBPghlq04kJUfMYqyKAZmm3Hb80ChYIGTAznLrYOGnMKBCbCcMUN4wCwMWfGLI3KZnbkgugrAgL89K5YNydQlIdZaSpEEqquNRPT4FY4cX1LWrKUiRdduNAabbCFpawGalQVBCz46Lv/qL/XZX3q7Pv1TP63P/Pgr9dkf/yl99ideqRd/+lW687M/q7tveosevO3tOnvPb2n5wT9U+/inND18KHst7y20XkzKX6useMG0Jienc38pRA0573NqAxdWehRJKUU0l2TNrNaXNQkpvkUo9IiY2DOU6sRVIJPFgGq4mbRxjJoWysvKWMmmxjWYz8XGvqz5Yr7+xF9p9Ze8TLrzQGsw8zA8wXMemLzJlTgzVyixwBI+amQtkrSG4gB1E7ZxLgDVdSaB4Vax8ITCCu2WeA4EMVgo+UKJT13hoTk+ti5Pcv1IU9KYoYhhgujCma48z5nnfXZHuvNC/Vt96zt3JPZLMYiVs4eZxxxfPpTVTFYbH1Am5ApE7rrwF61jjGUnx2zGtumFsTK4zUBsxrK3LhG+2d48qGffg+UF/ArHnGNkILIpZU2sj9mkS15s3rujNS96zzlXH/76e3T3rW/T3de+Tndf+TO6w/l998d/XPf+L14Y/v9/TJ/5sZ/SZ976n3T2Zx/VtLxU9oWk2rbUw3rEPIDG6PDGHsB7x57iwGSs0ASVLMs2zhjp3T/jrMBj/78p+7df27bsvA/7vj7mnOu+1r6curBEKqIUGAjglySqqlNVLFIiq+rURRGcJ/Napy6k/6AgQQzkJYIRG7AjJIadPBgB8iDDQhwEDiUyMm3INAPZsmyTVXVue++15pzdv6/1Meaca+9dxXJfvfXW2tcuvfU+LnPMsdY+JxBkWelKQxS2rD2qojNPGDClRpJsyxLH3HDImY6awABUVPUbEbLikEHmHI06kaPJ/ADTbeOTXrsKQp10BMWp93yDABhuUoGqltAINsZQbACUzgg26zGFGhBdnI7Yu6bNSmc3N2oXV9I0KT4YRrfk/AS0qtkIlFIKQ0QbLH7otpEkWFFW1Vr04NZEASHbasgNbiNPUMNnamqeIIlNV+Kzu5lHRsWXrlDFE5Pv0i1xyHaTAdhqjoLqVpFzessLjjwDPHAfKuI705ZfFu7B93hWftKPjsYG5lzI3BLHhWsFSNzSlOthhx55m2eKEM8s9/VicF/PL5kv85JaRXrckktmQSEcmPGxg7AFmVnsTInnSBc95oXiFio9QlGGQn7GEJ9jtpKyeXNE6bP8P5Ylc0i1Rqlkjfphb/Ts9yNwjitskRde4M8YaoMf2/+y+R97v2XlJwkiFlGPbdZmwgfZnC8SuoTIoGMLAFV2BsRhQx7Ca2OOxUirHH/NcnFcE28DVjwcbIinNVhcGnwPX+vZ3RUv9M41TfiSu+5JiRdR8HwMffDRy3ox+IoX6KBKa7muCOHqIv5MT67PdL6JtqeULhtjHCEbmS7VoEPrqks65tfPghwu4x+CybakEONgsk28VY3aK0ewJnCSa15zbHGDbAbRwqB44SaBd1mveCn4gl8W5FrFrNGGlLHhYzUJXvOJRqxC8myJp9F0IGG3Byaabca5I9tDt631uulsvdaK56HE5VBI1jLfuC64E2VdoDY2qOGDBJLeGUKwkQABnW7Ha6aSMdHtYAgnHfeKDt9xb3zIPZIb3qghjtQRYw4YalLUeYmcblu21SDRDHFwwCROIXgrIfl6TjbyjKOWpGPFyTc0nTQQfE+AWQR3zTLrJ2zxx+WIRnnNH5Wqji4lxa+IoRKx8DLgrdAotiCGQmpAST+G4YgSbKYsuLOpecDKbtsExgWGs2xDB+dAyl55horhI3bKctlzbiDVF98ctAc+lJKySq+AZQhaIeqz0XD6rLNOFJsq44ocv9CSYeGZL7iNb+o4UDywgjNGITeMfEBaT5Muzs64CfFITH6BVyguJaN0KGrWFZdU7KwX6pBI1HEoyoCcuYx8ILB0oJo/9uTZsfcvXt3zYvABnPVWLrw6RAEghSfW4icwChLhKOU3RAdnyD5UHJNHFjlty7GHZhlx5MYw/EYeYS8dB0xHn9Kzv0c/oLLnpL26PNMdv6U5W7WkAMePNeSGnXz5j8T++MMXyn84NefcnEk9Ty9ZSjj+55uVntxecFxWUgoQDXuJh8GyLQYld7YBLarSrPxEepN8CiXHrNsmCiXJYOnJzQQRB8UHGoqGv2gLdhKb1WOR7bAillFcsk5gLb4I6jGESuFIkrMbjwUDB1VyFR4dGy4KCbls4LmeLH7ABBdtsdXa0NMjL3j0QUEk2zo0asl+jLwLatUPfp6h8IVGoRgAbMuGhjpko9CrhuRHDhRCfNQHlrq6hix4Z3NCILUhCx9wza80cOYmgI4cX6RhR0fuIWrIB05+mbE9vBDc6f5+ry0P1ls+iLZct7iRlLjKCe+SnbO6s0VRJAGjKB/q8S/Oeb7nt1zb4vjOufZxIEypqzVNrWnlSdNktRYKFn2qtLbhFQBXfdDZHjIxE/JEXOJtcGiaGrmabItBxm4jS8pY2agjcuoORQbSaNGG1Csie9wZBva2MXMovrgln9SkzZl8fqnOg8byxT5fZOKiuS2yZ/3A5mJyvmh2CsROzi5IBfTMWpSBbZZYK7dFyuiqFhZfEkXEEJdaT/LX3Byn2EIVw5CQ2BGlOJE3ekTNH5CRjdF25WOKaDooSFjUyz/nDQC94QWLe0muMVGzxOQdio84V2xjJH4u0B562YiN7zCxLwlCoRMjrEeaqKN99Il2/39ejv3Jf6qHf/THevijf6yHf/JP9PCf/Wfa/dmfqf83/1z+yY81vXqpiWmm3OtXfHaSKedv5mJB6RDzUSddOyaMPc8Z8ekcjOLgg5uzgoSSUr5OGis70RArBj73RAGJ2ZgzYBCimJjtqS/enWInHmwbL6EVcwLguY/lf2ChH/25Hv74/6f7P/nPlf+77j5FQLY1vph0eGTycwL1MGwwOjMzF8KjPtbViQPuEH0JCbfJR9VUKmOrA5I8oeADxGLZhtPDsdOjVAhC2bvI1NEwIpEBmW4bSwmyjaDiWVfc81DcNfD+4Yd6lX9i+0/+WP0v/kLiJYW4Vxm7JUY8c+xaXlVYbk2iW0oa7JEoixpSwPhKJoBB2ZPg2XcQu+BJLAAAEABJREFUeoc84hBtIQ8SjZ0lFkM6OekcY1BqEMT7qKSbiVXHrzTL1JWiurbqD6+0++hDbf/bf6FX/+V/qU/+yZ/owz/8I334n/yhPvr//iN9/If/WJ/80X+qe14I7tkDThc1W4kvhli1S4GoSaPlBKNiTolRVwosCzUi00vDCCcJ49IrH/Wm3GFJ/TMQVqCV+RNTuVDo1NDBHfhEHvGxV4HDLEn4gvRBpWRSDd0ejqmn6ygL3HI5MeIdcUiY0McaETDQUyCG8uhBkdgfxihjC0qycCOAjp+NDu4ii1Ww99io0eszrW7vNF3mpWAOaJycAWt8EOmpHfaok3roJTAQtvghls22bEgQHCbb9ZkLGzIn0jRNYE0TcuMzdGrorak1U6sphPwabYmzTbygmctqnFgTMdM0aQW1NsmtKS0Z9twod1xvW74zbSOzp6k5tvKJECqFYS/lmSKbG7/cX/murLxMTB4ukVy+Sr6HejG4U36pec9zzAP6lmeZxOfevKQl66EzPbKVzY69dFQ65x0mQLMuQeF2jbNGGAGpq4PjmjQpFULDljhhs43IkYd3wUUsUIeELlryEMi8BYIISxee9HChq1q0+IcCvM6DibnCK1vkUGp6G8VxpuQKVS1giS8ivviCoacO1Mc9OPQYRAOzkwH5p/SRDx96XEapQTv70oFmwkBPiZpd2SPM9HgYdExlkEE2nA3vZbNsjkPHDBmWe5ywS6XJhkfHnrmUFlnBJRuukcMeXHDF5zQggFQvnp7dXvId8oLnXqvhYyWuM4r1mTVYH31yrx/95CPlr2tzHEIiL48v+HRdna/JccZLwQn/DolGLPNYcz5gJPanF2VtlQcc50MPFjJIOKzyRc7nJ9MSL9lko17RLONj2U1GZwZGCRdJ8dNozDXyWDb4QOcRHftLPn8/fvGgLfeEGEauzjrRHLIctlAWgjx6H2xxQAsSsi37SJiEJjsj5QcQMs4r7lGbsxX3K9bj2cZaO8cec3mKOLZX9S8IqCHrEr5l7FRdhAYXQcXg8YlvRKyVvAdMvhmIvcQMc2Cwh9wf+X42b40S1kUKfOxlcnhAcCQFtiNJp6NoBrFrTIkcV+ouCSO2jGLNxctPA2W+TNHRupgfspNHIBoNXaGhjTF6aGjH0YhFGZBl8ZGxKHqjlYWZjeMbxtcAe5xY/S/xZU21AcLfJjP0SNbAPOe3kULgKpK06PCxb2PufOhs+ZTKQRRhShsOzInC5MZQRKyQRbMtQTZcVlhIaWbj5ziJeYQuVgmepJyTGr4dS2ywISJIccOdjTY3opXOz9aa6ovNcCo7CeiqFriUsswJsaAWHBHBlTnOIUB6pJDK5hELE81g+TB+Of8FEksCFag0BmnhFq0WFo6W+SC0LEXlV3r2I6RqgfAus1DosNhB0wOMAqmty3yF6txdnRtabMlS3CoWPXRQwGWtOGvzz33veJmXv+7LQ7/j1xnwzTo/evFKeSmYfyaR4yTisiRV2xdkVnN9tdGzJ5e64OYeMHkoR7inH0hzi/0xWAjWhSOe9JQUEnWdwENcDkK0RZ793p4tjjPh15UVzDqskyOEyMo6bMlyKgMTlzG0eEQ+0gl6IpJUYl4d2qkR8FQ9lTEtfalv0Rf+KO0CvoVnJbmkw2N+2zSLLfafSsuE7Fn5LPpQaoypy/VTwMmQna8QD7APdhxnnBM9pxU5FlMMfACQvHOv2vEpE7rnwfmea/OeD54HHqAfwLd8EPEcXfEVTajJVFSTg4aHUoDRl578YNlv2EDLXoMaSCNX40vCRHwLrTy+iODSmhWy4ROE7oWDEappamqQbeQJQm9N9qCWGGyGtyYJORQm5lioagS0Aw43Rh3ajIsAe/go7SAOIevs+HRshbAHwn91fq52fSWdbZQvLrFzBPDi6KDQS64YJEIYl+6kkEzHQI8IASR/BTOgKm2+ycSP7BpPVF3R7cUJS4dQuziTwrF1gc0k9FCmAKLjV6OEO0ONcGLKybKttDFGUk1v8ePhN1y6GkLjoNgYirAjVgD+oqUencg5jqKVe3yxhYWASdAVW07YKkmpuYPHGt5J30tPzMSFvCZg5UkXq53OvNcZnwkb+Lp1rSepTV32bhw3PivES9Pc75Mk2SMbvM4hpuHOzm0qR3emPjwBUxYeIp8k06GFU4ZsgCKCNLc6nrOOORJsGCOE0FKL8neo1O7Uvnuh9t//19r/83+mh/8K4iXn9p/+U23/+I+0+w//ge7/o/9QD//0T+X7lxyLvZImU0c48CjQUWei9Dgv/LX6Cp6vtdSqsjvLhxII0eNHahXhmP2LHFOOnV2SOESyhxwWyka6nAiMSaNZmSeEjolR5W+k6MTE6v1O5qfzJWT7p/+FXv0//wM9/D/+fb36h/9AD//4P9H9P/0Tbf/0P1f7s/9Cm5/8iC9sW9U/sXaTbeWHgaTH3gP06M5wQgXGWtQwk0ILCT1nSBGuWe/Ys5MUEbGJ80ysofYKHthJkD0ufUtop17IUmOyxrNeWzVN3FtbWxWGKmBN06SpNeFGlj3pLFFYV3ZJow0IOeczDFuN+KlkHIpLYV1Lm/3Lb2Bliw7FOnRsqT+MVCaJZxlGR8MfQacxgWxsGAZLNss2CD05Z1FCoGuxSYgByFj71pVnthIVHLukuFvWaC4pY/AojgHFNqqjSchKI1mXDz8K7hiEaPbccME1OKub+OXR+u5W+R9T2eMYwOSmufU6TSwXD2hEuooz0AMPijKTjRfEOPviEn2muhdzIhhqYK1NmnJ+TJwfnCwr5BXytBCJ+DhWay6aiLFNbkgLJj7PpcYJN805psmVt5HHrUnEjMWwNtFg1viBsSvZB8jxwsj9ecf1G9rzfLLnTfkunNN3H3x5boE/8PDyiuea+m8a3u+UfwGRZ5sdLyH33Mf78mFMbmaunhlS0gItXAHxKDs8nUMcJpWTZQ/KNWpJC2lurKKwqLGxOMRkHKwwxKUPPfbQQCPVPWKob4ydouwR+YbxLcDP8kyut4S8HWLetxt0WLNOWnKH9DNqrdpqOAmcxezDLNY2vplmeOQ2oMpRQ4UMX/TqDIWq3CqqHI64Fj1QSNLMclKeKFa5imaoKhNYlK4xipiuNdfD3c2FnkAb7s3GWuQy4ySuq0k5f3/0wQt99GLLPcpa8pvrLsrl+UZPn17p8mKjNomrg9AOyUrXa+0QD15uDMbR6CEYVQMi5Pj02OagHGKbsxjB4DkPO362GUc3oG2s0bEi53ooKgis4qOIuVS+QLrne8fLfCZzPQ/LMloqL520YCfqLAYNzeqBMWvNFR5w8E5ZSOkUQFfjnnS2nrRZr7hPkckYRYNnKTqtA1P2SLTi0ROCI7ukxRVIdlO4sKkac1NRYbMeORT1Eedzf5fvZVDNo1g9xkO+RKkwpTlDCCE+EB3Asg2XnJ/ILHzk1WisYwiMyIYtHXUR3+Tkij30pnFGTpPhP6MnrKtFM8WFj2QZO4ilBMH0eusALIQ9fbsL9jLDl9OKCIlc48O/DFIAsJEnAshg42TJ/PGRVKIwctJrbkb3rGe+ew5avkz3wuq0wHOZC26q6XAmLIbeSGzyAMl2+dtwcjAmAGz0ikwgQj7QIuJQtQIlxXBMYIyASRWwNfNScNL5mpeCuXsIJ+OAEanG0hKAQMfDRZlDqScEomFUxJKZq04qeMJVrSuykev0Z678Zu8VH86v7vfa84E8bJVdcTanQ0uQ2LsevCMJgQzkRiqZgWmDqew1t2iJ7Vhn3441NrIB0gsvNErtG4mQiY0v8bZ5sEaf14qGJTpkXLlAp6nVzTw39DVypY25uda15WEkf/b9ow8+4aa+Iwjj7GQmzLEDEe66vTqvPyM/50bEioA7pJrTjrekcKtarLMolRAkJBr+hSG+1m3LPhKLP3ocajtCONNnf2BDhz4rpNMsyl4klpt8lHRElkiQ4LC4264428MhPDQ0aYbJqKKDLil+0ZNP0hBZv/AEU5D46NhyLgwt3gvFOSTF3bYsFZX/vJZ4hBR7kSQcO3LvzBuKDAlK7IFEAwsesi0XZNlGovfKjkCPTD4JW+zQYj3lR7nH80DCfxzfzmaIxpmVnJHgeYje5aGZD9/8k97x0LxVPTRzfT5w/j5g47mZNCM2900uWc5eUpIjAtmjDKLUYAoPMdexd2Bu9tTV+FKQe1FrEp+Tss0XBxe3VLxhtIxCx+7oqA05NLXGl9qmyLY1NatyhXvouKgaum3EUId32ZER6TlGMK75Xus4WqRH8hzTg5bcddp6cIDKRyC7VntnWy1/nX1xIW82tUW1fV067qdOmpdMA3NY9g5esmVDxIM86oG6PGNUwESMQ+9hDMRGGozzNsocg1XCkAwh0eo0VDSsMMZag00stJ99EJFGx60iFE8M0dkMIUpRILpsxtEFK/fh0IeuGeoqPXvbEyMpLDTW15V4lptpmLXjIBrWGEDqJRIOWAaOjMBxFy9RWAU99+Wekz7E9bGH7zlI+dxK4syfGHVXXHj0kZtaycmMuDISh4rsGOBh4AnAULkwVSK4bdGL4mKP/R31ghCjg4KefsAwWCJCDSc/vNLLP/kTffzv/Xv64N/8P+mDf+vfrP+23Ad/7+/pw/8j9O/823r5H//H0o9/gn8FEsUG8BltR4dEQ6YjqMoULZYQk6GxplKk+ksCsoAgG+pFSqu86Njt2ACt2T72xLby07O3yNmw3jXaLNgeehg09hAn5BjqN/eoih9zJnPUUOxx6+SnDGWvnGP8L/475Z/a/ujf+Hv60b/+v9Nf/O//t9D/Rn/xf/jX9cH/+d/Ry3/0R+ofv5DISWe/xP1K4lYDlMwh0To6jN6h0SP1wmt/ksCxDCx7VXTAeowpTwWhdSA625ERbwB6+RSvAXz23WPJ+Zq9CfH0oR3F7rgh7iZWzX13jy70/DcUdZgJKZOmRkk2vqIFgx37qCO6HZ8QGn6ZL4RGFfgFiwRXaBiCIHVlT3pJDKAsUpr9SD1kdJtBwgSnZ8k2QmKUtSeLZFuWZJvjY7iqdfQoYeWJUBxr6o1cPInJGRlTQiQnP4OEGB6KrEPrgchpI5CMTpZhLhk4ms1eHWSRT2o1Sjmp1lcXWt890XRxOVCDk7xDEUdSzuqerNQFKxEjvYCqnXmIlF1oxApdNHtIlpUudLoagxtQYOSpmbJmmpqmaTohcM6nKT5Nyi8iJjiQGpjtpJXBLCnUkFe2VtgnDBPOgyZNrRW1hic9ARE1t17306597skseo++61vt+MXmtihyR+/1l0YPD10PvGSo55v7rV6G+KVn/gXPPfIW25brv/M8L3KRcp6JY7Ts64ycspTWcQ6xFPa1c9pCOBHGOHrk+HBQuHf2LKcMvcZlmDXyBZlZRPwzU0SXTFUoHRl20muOBIZmvDBk24wnPXpohk6tkYuwF599iiU3tOQN1hkWQqyeuAWLbFv2kcopA7nCQmawa0Sa+2wPzG08W1h7XFa9KnAAABAASURBVAIuSx3hofiFv25PVtwXuESLnaTITGEQNMbhAjzkCEmKr4piH97RPWOixa1zfSJW78TSD3JcqzbA+OZZAbGugZuLM75HXursbMUEe84T4d4kxvhYTQ/3XT/58CUvBV8qL8I54dKFi9gUnW/WenZzrevLs7pWO9dHYuOQea24cX5SWOYPhgZKBxvJZiQOBQ89vkQzTXQzJbuVGHxQMPViCOVTitHwqdiOIzJjTZMsWEePDQPujCLU2vKy/p5rM/+/AS5JLW1sbzwhamTEX0VK5ppjRmc2G2eWyaD4hZRGNUCRKkfyQBP5N6u1NrwUNDe0rGPMH/85IAy/io08k22O4ckegRunEIzsFi7Cg/0S3KqWmvCll7qc8/l8rNqwbzmuuZft+G5WGNmUZBXxeLBcLh17H6+Jg+BkAcElpAzFSU89zE7X3KqGzIFe9nCIgIywLpss0JiHKcuxRxj5yhPVg6z5hxhjC9UUhKAeeq4A8IGWk4wRiY5QaRhUFDeoE6G5ob6mYUhsUazoc+89INHAttWY3bboqhbhhCIGdwaNsVgMRRgCI+dLc07qHSc26dkFbPSaEu4EzoZiCwaPs22kLjtcxW3PXNXMaNeIlCjWgmp7+MmFlyUiuIIhr6apTvTNZlU3JNGAGem9MwjPA4Ksk2b0+EB0Y8lJ42Vx0ZnLjiUKFeDXyx4sxNeVvZSXgjm5MZPTasSERIuXzQh5WGcURh8x4sITEwiPmfAvqccjpLKfnBizrwcerWLwM/6hsOBAKXuYDWIQCCBuSFqvJ93yG57Qes1JxESZOjaclQeO/PcEf/ThCz1wPrhxG4gDRJfIlfNlNVl3t5d69uRa52drmZ+5Ky03pHCusLluYbYOjWSUzewLgkZftEcc34N+KgekHoUiz5S5Q7P6l7LTlKmw0mXD5siUNaisoOwJlWeOEMCjHi/MrDtRMQUJRZ6pJl3sMzaz5CxLFRKws0TPJPggRknWWxuxRFFGP5iPnqn/qJXD0a3UZSivqhUkPISYnpCFWCxQF9Mq2RnSwfSIdy0tEpQJDuSD73GaZIMA6mGaF355YL7nwTj/LKE+iJFzXeYBO//MP+ccl2tNRBgq95oI86c1GuUyN6d/40ZqPFN3Y/aGzCkvYAnFtmwI3CEG29ib4odY9iZryDrhxsfjCwPGiYBpRdwERYYaE2GSJdkeJMkN8im5bKIZSncEiJVELUItnvtACRmyds4ENgJteNe4OGPLORd7V0Amh7tNWm3Otbq8gG+IZdssZd4uGoNlhOAzn7FZk+KsYyucwWYAtvIj7osdEolCYLGzCDsyGN2h6OEhZMJluwjo0OsYy0oX9ghdNOTiiBL2mYJFE3Yh2AySbDhkuWrLbQEVeUR4xpUWKBwylG4vkuIJobMutlxC6wc7uKSoQ0IWUgELZ1rEPlPO8bw4ybSF4b+fqQN05K7Go1Wun5DmRoKSwkOlMAy5I4362MVSAkDInXroZBZkNZREwZR24PgKj7BBGTUaYmJYzdBRgNQ56fuLe330h3+sP/+3/75+/G/8W/oI/uHf/3f14f/139UH/7f/uz76h/8v3f/z/4ZzZS/hLwIJl07msi06p7N1aBEDQhG1DOgqxTLXog7NSCfk7F8nJzD+vY9rBFHCFgpTGnUtck+KYJ1Cw0PIA7bqJ86Y8yBt7B5ojahZohQfZcdSh1g/tXzyiV796Z/p4//PH+rDf/Af6Sf5n3X8+/+BfvL3/y/679mzH//D/3f90+KVVOFuZA6Ry0aGYrAtybINI78yDwNqSfBDbcjBwuKeDYmcIvOlMZylBCYBPYrIGR4Cik9YiK1IOiB84hcicYfKnqEmKDf8WHcwyI5hkB0uzQw+9DHlkHVoQy/fMUgDmutGqcI0JsU43MhGd3QIq4QBCB7XSEYwx6cg8nVcrDR3I0eSkJQWrM3aAcPgLtkDSSkhEPLppLFn+BVgpo1MDIFAAIzVZyxs6NJidaQkX2KrxkI1miUCY2bzS2YQqDiVijSt1K6utXn6TO3iXGmOh5GSm3gkuhUxuXI+ydQMypRSk2I7zqFq9blUoLBbabaRJUYIXjpaOEguYxsdwTyn2tYEX62sPLeupgaftFqFGrapqE2TcJWbIAaJ49hlCeoSo22RSrYpuRU3G9HQbWMLDXxqliUwCRNE/iyWPaHzPq8rL8G3+86z9l55fqlnHPRtnnPyhxr114JbvXj5oE9ePejF/QMvCXf473SPPX6JSb5HJ4dVLVWH7AHYpg5jA6UjjDUmARRLYQyojJxjjOmR6ngMAwdvThCjiCT3IioyUOkiMutGcWT4aSTq/+he8TWHpYVrbtFn8dSWmNBiep3n/hUqfF5j1hsq7KcMJ9PhQT0nkwwbmEKSfeT2kAHp2aOuGdFpC+bZEr6EnfoI+7BZb7ZeUMZe15LxLqiGvmhGrXV3hNc7xkyMKezyfK0nd5f1n47KL7Q4iSQMNn6ice7vOOb5A5MPPnrF+bqPuc4ZyziI7/TWE76L3lxuNDXJtqy0Dh9SNBu5S7ZlkQIqAaXKRTHUYs81H3sRQeARKUXCHkpMRNEiy8mJ76IAOIRT4rCg4ZzRErBgShvcXLu9/jBht8N7gJiNn1VbDhw+s4jYj6aR88QXa/kymCLKjhmYnIyRA6Kl7NDUzJ5OOuM9yYSNMwrrcY469oVXsOxwHRuqzSDzcwr3ofeB2R5CRsQBk50iGEFB6KooK38Vfc8vNbb7HcgcUHa90RYYL2UaG6korgazVN0KHP/O/VJzC1YGeSAzKyXOJbw5xO2UDq4RQnXESqhglgqy6AsXv6QHLo+TwbPsKsqzNtjYsONBKnTOF89QsIXPpkBKuhSS6GXh8SuZOiLHyTjajpvCaqjAOVsxKgGLPZSb3o4DtuO3VpFFuH5aSxw2GJ9BJMO35zdW1ICGZfSSsS1a5hEnd3KXbRjGSLKyR8PoOEUusto0abVe1Qstc+JncYTAcNbMHAF6vccxbvBR53BgB9SZJ0SGAc7jqGV4BErqfPC+fLnlxeB2dg8aq8gS6mM/yJobZM3Vg8cPIfOLUMS4zEEA2Of9U/YHQy9f8sW/aAQFiaQazHyERyZFYZETD2ksQjGFhBTzigehm6tz3eQ3u1NTWtmZs5Fky4NG/o9RP/noXg/8xlLEiZYXgZkfkXm7psn1l4J31xd1EyKcYsjEvJknfqSj98qApaAMp3J0AstnyI/Hg28mCD02V1z5MC+Fkao/9gheXsDlKLT4hPRmm33KgJxwGDGFHIe/LDy1lk+i57BKhh7bDFXN7FLx13COsN6cmHgdW1KWVnMxlLkGvRmrangVH8NjbWBvGU9qS0SovJiKPvZ9AQHoZR5DtFrNUGvE+SRnQYch/uKhOdThPDzzYbvlATkvBPPXgXkZeJ+XgSHO2Qd+C7Xjw6GuHfJ2fjsFm7eVubDVORyQecypbx7rs3+5pYRK5qGiQQaoKkysRJ69krOwbCxw/GHRNAYYYGKn1tSSY9En9GkSkCaGxvVjOBFSgkk8dqiLkNxCMqnmcktmoPecLcIdnxplh8fU9agFJgFdQq4vYrMLKgFS8OzZYSLsnXx0bNa0Weuca3x9fvJlr4JGOLsyhyYwpLn1eOHUIZV8WB+aJfbCjJgp0EYOn21ZpB0MwmuMXYGIUPTKR0wVEKCCDs74dJRjtysC94EPLdn6wTdpFmrx70t8Z78h1M65VLHct8fREDZIIo8OLXlKocb4m7jMFnlwrD2SiOtiOpkf0WzrNGlU0TJfx1QP4lnvgnWE4MxFrzUOTv7YMFfsHINavUzERSk2A0Puo5quKkVpSRoO1TqwxSn+jYGOpavqjW9nfpCaFrl4dIThix2cruyPd1u1D36i/s//mfb/1Z9q91//mXb/4p9p9xf/QrsP/lz7+0+U9W+ZbM+1GTmxWVulJWnknNM531NH7LGl3pDwoXP+KSJkxY9N06FRe/kCOIROpUjzCGjXoCW/qGdYqwIlHo+yLz6pK7Jt7PFGo6s00bowyUjp4aHEBT8YqMc8r3l/L+/upfuPpY8/1P7Dn2j34x9r++f/nXY/+pH4EGedXY1kjcG26AcCEgjW0VNzqgJcgBOR2grtqrWmBqWN9YKiRIax6kgLVU7gQ37kBRsinuQrrLiYtx+o8Wq7kTP1lg+y5ma7pDDbskNAXbLSDsLQk3+GDi8BhkWEEoCRMedD1VtqZ8nQYV6pxTm54L38M5wQ4PAJZikdLHMSQr6CpBiCY2/wmiIOEaJrXnHmQhb+PSe+hKTHrRNQvYZhQ0yqKExR8yawZAy1Roy5/lpA5NiLJTYCPKbUXvuCQpeo06uVpusbTbd38mqt05bPuJy7C5byxmoqeojkDg4bbgh0qVxKUlp8MnfyhSp4NhdjcK7B4ajIlCdz0tiWmzXxuTutmkJ5OThNbbwg9MTLOyv61JqapIa/IM7MTFv5avOMseYQ2CCmlvNjRoPNckNvzDG1NnIzd5sm0ja54Uhg1tI5v/d8nux2e+U5Jn+k8cDz9z33w3uecep5hxeCr6CXoVdbvXq140XEVtvtVst3t2XNHFZq7jJThLpGK5naM2dknOjDCpwwtrUXt8eZQQr0jJZHmvJZxPDhOaSMCyVzaAQeohfzkdfk5XnECLJ/RsyJ50Fc/MNDiwE5aw4tUHFwhTJ/AcfhUTWxh47m16TUablQ9i/BKG+EZC6ILhsH/DOmLhupeoL7wY5L7TemEjlgg9eIH0enxMWhl/bIjYoKtOOEw8LgOXYgZT/6MWUhY6j6SsSTRW02TfknxJfnZ9TZeUbHmFzkzyUIA5DyxyV//uOPOE93pR+HXtdD/rXZ1fmKa5DrgaCetdQUDDjbVBcRbjmIbDh9Tx2Cp9LE9cLxxyu99zLGzF4kCSjMCeKXelxuXM5oYGNaYks2jsjlJ9no4NkDNEmzTbTYYFuu25dcp1s+k7MZxsfgNXn5RCNJYWMYmvEsr5QwDK+PBshaEtAzmJiQVKmV1mXubZv1mheDK62cT8vk7RniUDTWIFk0TBGyd3Gyg4awUU18YyvOvOFKgI4NGAUvctGR55568e3Qjr3Zci/b8R0ux8xmDgIZmbbPAYgHCaHseBQXWZC1NKMP/9SUnLhhNHTSMw9q0BBixYUvlM+zxbZgC09lscVnwdiW9BM1XgdV7SBW5NDiMmiMA80Coi8aAfQFyYL6XG6tA9tQIxxj2Po6ubMRsdg14hAuQqxAFi3DTPYQxjxk6cIvmKp1vkDnL20e+HBJpQUuS8cNd7SMkvkpn/nKT86k7zkJ+vApu9IsYbS5iDDBlGYbeBDVSCYiseWDIgUSbkqzzYk+FSEqbXhFUvklXDTb6KcUsGZBYJ5aSSZCZQ24R4CCzYR22uOzZ4/yPxq5v9+SQeKaK06E0hZe8qzMjBOlKZ//FYCDS6EWHNwkqkVxBI6vDi3HOVRx8bW5ic1ma8TBs/Z8ScwhsM3ekIttAAAQAElEQVRcLpttaUiyh3y2XtXLvOuLM03UMcNKi5wHkJ/wm50PPrlXfosZLEVxBOMCUQgFrXkQvLs809XZmhuQZSzDVyUrLSDuWQNMsVuOhfUG0aLpp7YsbjYmIpR6ZkidpI8w9INNZVE2rTNtUi216LRho1ctZiwij+OTFCNQeeAKdErJt+jxH+7jfOtzjuC2ZRxD5YOc2JIzYFcI/NDBOUWVmCN12S6SOCp9bCVs3hYDR9No+A7h7aNt0aEu4/I6Ab3Wh1/AiiuBGojOqmtNPXppHAE4STskAugqESB8LjpZIHyJyPFCoXcedjsPvXvlvHzFb5te8UB8zwPxPfKWF4Hbbdeely3jEFXGSmkjDzDFVK6aGCncXHiN81/xg2wjOlYJRpddI/EsKKIiIs81svvjWmsY8E2+hjyV3Or6aszh1tSCFbXKa/GDTtcgk2TuAyicGVkPc87mMuFW+5w6kKtjsKkoawawEzCoRFJI0XXSOrlP1XIqr56RQPNScH11o03+u4ITtbPXyYLpENiRMm24ytA1fBYuNXwmq754xeUxGatkDy6abbk4Q0mSHaSrGuJybQg5W2F7iLi4nGr3SrJdNqM5EgWHG/0Qi8KOSPENYWBHZdEqJw5gaHTLGcmTTcQdbfTgkcJHjeaUNhBJ8M+xc0VrHqUIwSzJNgQXXJJtBnoYMkzVZoGUpS6lZQ3BBqEhZM6yjxKyMRVjJ4mZAxU/RjkD5IOEe/kBEi/wsa5IHQ1yZAg/NxRJtiEdGhqJ8AUx13/qKQw98l7Z7SgSoUU5cfpEWHJCXdJ4GYivUehIjG/vWdLIZfLNhKttRiljRCNZYswMOrRgOb5BbYuOLVpoEZGZKGvCg6VET1XGQcpoxlAjAV3CSwi2JXqR5kau6LbDCrTJR1qxbx00LqEyqsO4wrjPuMhSOC8g1IjDSohCxs22bGMaHBFd0KJbTUfZPpUl20v5QtJoSCmjiIEualVx3MPjGCxRKT4YPOcmLFYcB8ueRyJrvCMq0y569jqgHQQJZnv4GJ2OKiHbDpPt0rW0zF8yAgXEXAWgBrYcBgHQhYNtGcTOKDW4YwO1zSiu9Q4f8uvrwEW2axrbQ2aTbGSZYEklw7JXI/nBH9eStbTyJa6LMBfFocJiY13RZexSWA35ojPODAKVBscnUtaUeUpNInJEti07JFmSm2XDecm1urnU6uYKHUBLixxadMnzT/IrzVUdksvCgEwtzBkfe8ZBERlHt4MjU1/On7Ee9JEAgRyMhlp8oXFONz6DoGbZ5vgNufHhNK2sNZ9x9bJwNfH5DeEztSZPEgH4W6k4z4KhyAAxcajney2AbTCo5tGQwRr6tMyBPjFvI7eNr/NFfs7BG4sO5a9s8mV6y+fuA886D/c8C0Gv+B4Syj8tDl+eh+Kbl4qaW2cfQ0udqIdamEmyFIpPrScOkuwYBu8aco5H18hkMJsxBHboHA8grAMxbBBnG7kzD9DoZbBsi0Fpp/bUE32h2BeyiYkSDi11Lb7L+WDPfvhGCiEeevmjdfwOOaJDyQEbHXtqtC2DhDjgdHaRdQEV3stQQ6AiQoqXQzaxKFAvKN52xmDs0yKi2kcl00QNJUV0JUOvsQ4M21+KbdnWaF3mp+TOSJGGkObu4jGVkOQIQU2c7dJO7Ruuj7vrS91cnSvnNG74SDb1S3J+3PTBxy/05z/5SC95t9DB0rPnKXbFuX91udEt3yM3a64x5nUcdGzxJSXu+wF6MFxVeIQi8C4Zt8VFS1sA7AOaj1kSxFY8gsgJb6pm/Bs2EGEQF/8yU6miGZKseinINZk/WqCEQEoztrEjJEMOFikU2Rmg8BBi9VP57UChNSRXzoXUut5M2mxWaituKgFD0jwznMSsfqwDeQiCgeIbiCVLiYgCty26lhbZdqk1poCjVpLYvHJh6NzHtttdfZfLTOVA4CGsgNMBI13KwO4NJjsCaFizrNGovOpfch/ysh4u0OHEaC8R5ER/1Bfft3HikrMo6yIwmUwFIdTqZmx2GNLP2/GviBoIyiywpQ91jAPLcpelgiwFI9okgZzC4ED0ERuM4lQwEB0bveIlS0WqZu05aONDZTf2MA4JghIyKnDZUhFwRQYHLTxyKCdAfMphBHPAoiUKmrFMkcDBiSycyOL4l6Gya+L8XvMyaz1xsoN3fPDEae6kjYQpiZhvBpCWhWYvQvEL5gzQ8GR0WYinkz9afSiUbOXFw8tXD/WXggURGx9pn2VI8012j7HEmmyfa2O48ZsJ23Jz+TOjkiIvZIdsciBx0gUXog4NmyEMh9yxBytAWFykap5HF9bxy37BdH620fXNhc7gAojNtphc0fPi5Scfv9QnL7bitChs2ERLlky81wU3nuvrM63XxNIxllsGewFAT+Su4B0QrxKHXABDINixs5dH5adIpz4nc6nmSsZ5jplpaa/rM/6IzT4ze2R6m/LI71Etb/P+2Vgqf+xxkv2w5hOsnBM1YxELW4YT4BC/2MKxE/p2EzZ6vAb12t0hn45Hp0gH6sMn+pCW0eTheuCBt4cyORR5t99pWy/9tnXN1W/HHx50P3/wbvmtU15ady4UQqR5v0sW59ciGIVrTq3xmW7cwpsMvBDeZGGkztxbMFUvmTx0cZlL8xx5WG080NgeOck9NXK6ca+CmA+TGg//za18EgscpjGZqln8xDlaeCgTQnSs0gLl1oCm1BIb5eq0HXSEUbuItST2uDDV1KKN+NhQ5o6LcB0UgYnNPXd1c6M1NK3X3M+6mmg4L3ufuUa+5MeAuTrixIwTSmayLbpqH8AkdEiA3cRCTBBYackPikgixsiZR/hlzkCIFRI5FE9Wi4glSggt/hHHHiIxJzCpOoTUBxHFNMzMRHRA+kGIXB74RIboHhlqNLrwL46caUKIdFDmYURGoEcOAdABGEtHDA+xhTWfbdmDJGs0HIeADzK9/As7roOSsBMT++yARpZeFKgTEyz1R8YAQi8QDkhGzBmHzlgdk+JPecr5wWmvyAltCCEKUPT6XGXCyDCwHDGIJJ3PyX1xvOFMJgE4H0ZjERotRhGrapUrUvkgzICbZUOCiktAytdvVBXhPrqlOhGTOwS65CsRDD3rQ1V2wehERaVUkOjkcFHBNYfiBC3zIXLejnwlM6QuWAUZEztSYdxaVHExhsojAwrzUIiQBtX8feQuFywJxmp80WR7kJjBcZKAGLokq1GIbdlvIYFJ7J+REOieCZZS2MPq86Dyi4/m5kwzyxEpeWglgMDjv1CMnrNgPeQNzo6HlbUEBi9E/YLoYRKGxEcXLfcEWOXDxPFDwyHyscZoSqiWFqQI3yw48uEv/HCygyDMnV0+iR82e/CkcFmzkmgJCoeMXKwr7qkpEKgGZ+wq2Yyxpx5VM+tKzlJekwdG6BBqHFpqxVmZLzz5yKTC4wJFDx7KDCt+Qbzil0bTxYVEIC6qhmPsgpe+DNFDcQyB51jk2TkHYYYQI+FIx2XWI1EZ5wgdQZXenp2k0pVWDuCkYVQMcbONaLWZ28jNmhpXtpsMTa1pmqw1L9ZXRZPC2yTwCWrCRbYlsTuZq0mIqqKyORCXHCM+8aMOjIpo5rOTY9KqrbSaJl5WWismmLA1qOM4h7B2sjJHXvjteC56eNjrvmin+/tBeXa/f9jx5Xuv/F+N8xyVfaUAgqsfhlNc3Smr5ogQjakO+oIlOLboOgilMRioQ4gdohv66X12OnVgvadqanisd9mPs0artZw6LvLrCYK/Fh/o0UIDvC0u+M8gzoCjNUUxT+qyZ0uwo4c6cghWcvigoDjTs98DU62bVPh2COPowyUGjZbo1yUJZ2kedWgVNgfY+MzysnyQ8o2eWaPwUaycLut105Obc91CK85ZEUsPUyZKbO5HH3/yoB/95BO9eMW7BSmm2m7bdf1dXax1e32us/VKNlFJLjhy5hVtz2f/HmW/39d6EUFHj9zjHxW/zsNxH1UEEWngVn4Q6LF2OJ3gSDAUPOJsxOplQToA5EBdcmMecWDIW1563d+P9wN7NukYNexH3eTpkIo0tz5zzzxskYdtjCJqkUTLOVYbimxsG/ax/vnwlCeceHZQtq3rwA9LAMtulI488iCMjj8ZTRz7Yu5VgwAUAg8/bIKjKa1yIhTnmOzzXW631Z7jF/eqefEmN67VXeMYjJ0yBKN4HZptBWOEZ8QrSRE7hq6fo+FLf+yYvJIeg2in+BtB2E965ua2LdnDMxuwUDY3DqGxokiLn2jRYfQhjRGV4zP8LKOGYNXxGV1iTtswI6uaxY9LFCbIyg/DANk4G8SoEKnqoswta89J/JAPmt2e+bEfgiKHCJhZ4mzLHoRAd6wHsvjBkc5WsCsR8B97gRu1MMrGD4os1zgPCUAEywk0cYKfbdZar6cCObfIWyIDHb+kORBQMhyIuxNVsDaQ+MYOxpOzEtMZsICOjqr6y7uhyhzpfBjnxcT9w5a5SaJQVtQkR2YGktiR2VVkIe751cWeCyOyPeMSKrJwwkfgSgsHKhiZrphVY6SuYKLZTvml2w6C7CIUISjrkhG7Uqhs65LfytxeXeqM3yhYBodGV+c8ePFqq7wUzFqF3ZBonokAkUbXl+d6ym+GN9yErKxF1ZyR42swFUlKgNJSSDJIw46Mb9Ai69jAo3Q8w0Mxh3TIF3SmE8x2uXg2DdZhUKfWMB2tJREjqC8k/EYEI3Uy9l6eSMduv4npFIscSkjm7QyRQ+DRQlFDyRYKlnO/SNTC3EOO19spcWWp4JJke6acn5A6ujh34KllIdEs0RkYiRPUQ5rXDxxMxfsAsakAnTTmIS+9fPAcvADcyMlYHU8qwowt96G87NvudnrgQza/Bc/5mJfxL1+OD9x7Lv48XtReECNy2ZbJZlt2SGKUGBv6Qra550kwyEqLLMTKV/eE7PWoZ7G33Ha4BxnHiS8KUx7iCZzAGrQCa5byIG9bbk3N8FA7csIVssHAI/daPTCYlhY5hEOHBNnUBSnNAgkhKI0s7EXWEK3cuvAZdqxKW+yY1MuERJxgRXNETHaNaptzbW5vdXF7q/XFhViY8rgRikvliWD2LJOUbNkhHfi83NIjNwZc5OLxdZyL7KxVwvlANphouEkM6DqQJKAsQwsmGrKNAVEzE7rdZJMPQqBjpJ+uJSEY6BjK77g+OxgeYYuMWvEqUGFKK7tlWwwy6w3vGrrs9CKlOYNKt1HSOS9tBKlwIUbtmht6SQEjQx257Mjx7/A9eTp49FAHCw8UPogo/CIPu2UPkiWbIScLrEcuklS6pOis0Qag6yCjzFhHXEiRNfZ2j32Hvitu7ZD3UEcfxJmMXjEzttgVnbp62XNsJd4vihsdJstNkunUEy50o5d8wvO5v2DMph6nkEaLHnI5gc02dg1f5jQEnHnLJXaIrujxsy3bpStspg4vnRqrXnXZVv1YEvK4XHvJpQdnLWMfmBs5awt18uR/1NG5P0VO/k4OEWOzi3BUwgAAEABJREFUR/jalvGT4SbtATuRy2ZcDEiHKZQhHLuKVC37RiXKXlKpQrUfWIOl1vh3YmMLlphOji5AevkXl2wEuhaixsi9dAZ69IoR7aCfyoDp5Epcx6TIxRmQhb0XRygOTrcXnT1DVPYLPP62ZR8JRSHbcHah+JAFqxoPGEDJ0rBJ4TZ4BNEiQ3R14I5gIyyES1yjKgNkx84KYcFswyzRQYtHtgGKgIpjBWrIDW5b+QUYDB4ZP0lItQXWaG016ezuVi2fDziTRY8aJ20dXzEaK/piR2OTopWER+QQ+jIBIj2glvUzjShkkF5rGG3LhjDZlkZXWo8MCdC27JlkTSw8n02Nc6zkqWlaWSv4inWuppVW66b1Igfn+iqdoLbkgpNOaay6nq3FC4uhZ4TaPC++dDX0QU1T5W1atQY+oU+ym9LyOb5nD/NL0wdeAr4K8cvSPCOFXiHf8/yU56j8pWH8EydiqhY203ZBGYIparADdUVMbEzxC4HCgsyEUy8CnnuHJ+cgqXTmBp57EJHfEHbr0OwosZ9QxMUDOR4LZU0HU+ZY6Ahq8bU9ZLikxaN4frlTwjKQZ1m7wWzLthjGekTd+JzOP65tDEvHPznwBKFw/OkjBLVwrgfcJFIX6aSB0QvOXsbi0oakCowsxF6UnJaQResqIYBOWvSKjRB84ZFFyFE/SqLNGmnrLwWvLvSkvgNO2ERcngpFs1Do1sND14cfv1Ke4bMXmZZTOmXK/OSPVPKfoLq42Mjm/qo0Y2eSMKg2vOCufb5LFxBDQKmkbGwJoiGks7dxJa2KsJCV/ceIXGB4CMPiY2NPkTAKwc1FcfM8dAR6NKjXv6rLdffAe5SUIoxJk/h8vpWOZ3QNQ2m4KZQ6KUFRypwBMkDOzdg6ercEpNGCzhJio+bNeuK7/bruF4ojMYONQBsekjQYuga5eFUo2zjQ4bUeCsxngZbGfB1MccMnW72YHDC2mfYk2PGdbsd3N0SVWW9vBg6RfpZGPUMHojsJMic0rIDpzhCK90w1YTAo/vEJthDw6PFHKh+cFg70qCcuAC46+EQJKI079JDfGA0SkjKGmHRJiCiasRn+03psC8UnF1Vo3muig0o2XnQkmZ/wTMU7Ho1N64oLytw988E6B2vHB0s+ZPLF/LF1+GSsuRHCF0Kld+k0KJNrbsh1qePSFyd8c0LlZMlaUJcyR1BHpfgOIdUJnpeCOeGXFMORSHp8ohMWVvT6CTxAET57hUFZB3eJSkGpGq2SDpEx9WdvXry8r/+4L2Ggow9PVrOA8GC131zBtQYS77mZ7dnn4KHMa+yiolz0ohHKOHrs2ZtZg/FbEgLjk/wpOLKIF21gCNXRMCZHbWHFdfZRuuJlXv47Dmc81GRdofiZB5LdruujT+7r/xj1on6zQx6TKJS8qJ11NH4tfsNvd57fXip5WD1byMg68R5lE8O0iXpEsR+AciDpiDjAJcQWwpaYUOE/x9BTB/TYNfOEJNuQfr6WicllvEOwn9Kx0n+KMYdrXsljD5ug0AmcKdnQgSw23AqglrKXsgwnyEHsWkJq8rgegWhFnXEhxJ+zJxFE/8sCkvvUpy9VLesqY+fDvtdfBj7w0j3/l70XL7b8dvFBr/jt2z0Pufmw3W27OP3EFhSJ6ydypciQeiAzx8RzSgiR7toC3IWSjt7FUF2IuZk3HPBUSsv1MHFNTG3SikRraLVqXEMhw1fgTW7Cv6lNEP5oErxBubaKXKhGQ4lA4Vwiiracr5QRy4HGPYw1Y4hPDHviKDMitcdAhgOQ2YBjDcyXkD5vWCcuMNnCat6jEJRcFVOoMrdtrc54KXj3ROunT9XOz3nu7cINp8TAUDpsr2xEHgoB0DO6MMsOCQ6x2WgKNXDRUnX2Yio0mpAGLUKXEC0xHuVlrcElzfliz5YMwlZ4w9zwkQQk2mCZLxEqONtUpJF7WFCwuo34UyzyQjkpsyulZyAmLPlGhuTMfMKiQyufaFUnwigM51jQZ+8Be9akuIeUZtzDhVCEjrGHwJOpg3fM+5kD19HoESBMYySGaLykEjWaPXuYfQAqdQxyfiIbw9xti84czGDN8sgMAo4MvsgBIu8RQqm1k2CQJPa/Q3mp1C0tvMdHjfycQSVLjg4JqeNLV2PADIQAnhFFQmZKFUWeyXZJqUnIochFlmTOd3M8QypAgseePVYaBz96Bx/5Aw5qMDvxCH2msDmmYaODpJM/eBhg1h7qkTH3wkc9e7CarjCxT4akDm4DQj2MOJag+AKxP4akgywd9GCocoZHZB1LX6zBZpnAzNWJ7BUXm7RH7mAwRnzxiyx4P5A0ZCy4MCr2UHAbkC6oa24lo8GDxKVrzCkcOzjWiCqutKMdc+EHWxJAiRueHrXHkXzBQsO/F9IBQkIrN43m3gqpewTHMjZreArLEEEWaPYRrS8FRI4vNSFK8C5XTZpbnvm6OBfAhT10CEfv+C2EqMVuG9Ho6dYkacUJkvOwcYPm3ZdazCfBeybzeqP6S/KLSyJwwM6IPDrqEDKi0LlVZhcAejhXe0DUdCC2IhmMH+dAQJAwygAjZvaPHvz08w1roJni2JVsBRCQ5+34s1yF4h+KYltu8YfX2puQWLf5vLfqOcAg06RpNQ19tSp5YoNWYKHsUyMSSDkSyZ91UTy9tPosFUeuF3XhXkR62VYL8VwxNQ8dLiUbUez7nu8T291eD/d73RfteF7a6tWrB17CbMG2euB73Y4XFVteEu6JybpFq1pkJI2R6TW3IbL36PFITGf/O/UAiQVEgyIO78LnYbglEmBMhHDaYwslHvxRikcKxvRT7FSO7TXK5KEZfsP71JbaQrPv21jiQ2+zDYx1HByQB5gtgmZDWI/NtdeOD+eh0HqR5tYl6st+6y0tx4Adw4IfdZcfyejMhQU4Mg4oIpVl0cAZwSKEEDl6Ix8WcjHS4w0Nl5EzKJBHJnFJELzXqk26vT5TXgqu1yswHOmLH6JkXgrynfLDj+/1yYsH7TlXa9nMl7n31HC+mVQvBc83I0dsPLNmuxC5RshYk3I+pq4DkQHZDo4gwhMEJ0IhRCFgEA0/lOCEMDPQCAMVlHwzwMSua0XjygTOXsNwtJaNIUIoIlh7rsVX97u63uJr46e5ERisZ9bA6BFjTclRKw9gJ1kotlNKWOmdMXRkSOld5v6wWa10tp604j6UnKAYDR177n9MBWD2VzWjaH0mAJaYatmz7IUx0GsN6MWTANnljHEcWITRMZFjyNmbB/Yn71A6x3aEZjYPh9fGsjAwe1lsZ5aSl8EIIQ5QzRM5BHzs5IgSFoqcuYu/PsSBeV6HH+nxeQScKPPkfHQcQZ+WfUjuo8PrUiaYzQf3VBw8hH/MIcQcXxbPgcpuByDIthonAkzKABldBOEpVKWhSjVICohsM6jSckJ3bfc75Z/spQRg8dkjWYc28lm2C+tzHbNauG3lh4E0LIJuN/wNpcPxkTjc2ETbc5IsuVGroDk1KhaU9TTp7Gyt+nCszHOwpEqn5B1yXWSoaFpaeRcGEs4JTAUo6Z3oHmGmcgCzKreBWcPDdssH7b3ycmIP1GdjMcLz24BObdbxJ7riQDwuSgzL0cCDSPFWfKLGaNFKqeONQo/O1sSOhlRjwiIUZ4i5i5UlRyjGXDVFXaup1Q349uZMa377SYhMbRYxXfVS5oNPXunHH73SPQ8TwJVh1JtV76kJiHPs+uqMD4VznW1WUjmadVFZilA4A922yqzXGnAhCx/RKvcDFg+UOWe0AwWDsCo0hoO1BJYEjzWEmD6LYbZlp+6sECIflcfrSFb5qNrIWGPwwjIMhRFfFakUHVv0ozakGSuWuSE6tppBojallQNC9BBiPBZYMj+qFjykBSFh9JB+VsOvzGbEOWoIbfQewxAPY7AiKWWF9FMbSWMj6SzVEeezos67Bx5a7/NCkBeAeSmYvxKMnuttmxgo4VLqgJiMI6Z66R4MXWlwc37aTYYaBKTWJKJqzgyFAQxuTVwb0wQHmNrEtTLTavA19tVqwg991eCWWys/mJiSOYJJjZlsZ5xJQmVQtWxZCRRS99F5QzzAk3FBcKgEmBaeCcuMLbCsYTKakOEAwxo9tGg6abWLVHICERqNcE08ZLTbO01Pn2k6P1O+KS7rnYhqOS44OvXI9ZAhuMDix5ZqQi6S8n/nUlwnhsnSRDy3Yx10ufwbMSZBk7TIAmty2d0kNxcBFbctG9xNtgdJFZ/8tgd24PhhtweOKDM09PiH5ytYA4xe9cYGtYXwX3ATnYeCVhhafNjyZlFDyMUn6puwTfjnAS3+Db1Z2IdPYQx0sF5rbvhnv4sLX8i2GoH24IKHLBFnGT4gq0mlN4CQ4LE3huSYWlMDm+SabyIgLwPaYoevUFJ7w8+2cFHkyQ0OSeNYkmtqVuzFLeGuFiyEYgOyP7kDIyn33qwv50T2fQLBlVrG+qNPfJZNOMee3IO6GrmKNGk1TWrToKk1raC2mqhrkps1TU0ryBCdWGkKbmkSZGuaCaYmCTPUIGNrkJEl14+IR46TVHjiRXD4BFbkpklW8uVlS+oY87ri22Q1ckytwZsMt8GgSdIUDhkZppBQwvk4xy5NAFPsUDsh2yKpergl2/KqqU1NU9GkqSEXWQdsslqD3LQqLjVZRnZDgjdbuKlJRZGLmkXXgjf8GrGThL8Lj9yEHsJecfDyDcc4zkFXzBTMjfqs1lxYS07wye2Qc7LkZtnWiNeQZU0Nv+BNyBZMuEKWjU1g2O3oEuxgs82cUiOHCSqysEPBsAMPveQm89MMx2ATz8vBCW5jgVqR1JrVBOeaaEsMuvdg8MnUBuV+iSrbRcIfEYbA2FBCU7MasiU1yLaaJbrcyAXYACaAlV3Hd4JPpJmCYcsxX0Vm3im2EBkauqCcTz670ubuifJLo/o04btEvgjalg2RL9f2IB0b9/7yx27QEEzL/SA64YHALNvKB4xlqehxxjyDz7CqLW7hGGyrwQUXaxM4UytqSOiVPwrE8lTEYFuGt4kc3EtW8NC0nngx2AYhb1bIbaov5fmLwjwzHIiYaWpakSt1wGQdW+0Fx684hrIzMO0oNzK4iMpzw5792/PyYsd3qHo5yMu/PDO94hnq1autXsBf5pmKZ/k8X23z1zq8mNkRQ6hGIyF5RU7R7EXXQFCXXY5YFB+lsXvIOV7DB2tHA45VZIiYWlmWlmZb9qkflhQUZ0QXWS7OkB57+BuUICh2cr7NjHVMP9urHhztzICQWFi0EOLP2WfvyoN8mCjhUcauRAvZHmtytJlO5IpILQdsFuqC7xU7ojqsi3Tw0Re5D7XGORq/WcLJtlzWeYgSKrWXzZ6BYr0sgWzn8ih94vq54nnw5uZcm7NJebAb+2rsObaJM+8UrI94IfgxtOcFobTDXme4xFrz/fHpzYWuLtZqpIkFB2wS09VgG7muGFk0UscvcubEPI4vJtuiI6U7A4Q3McFPSTED2BGEapUxk0oAABAASURBVErCkbpQVI3zufjJgAfaPA7GOsV35i3vB7aVw5WAfHie9uF+Og5rL/8sm1oHVGOV5hIx9lkYzMQECQVpOK9X1mbTNMGFHjwsJEcbVHqt03JrKpthZogCr73Vaw1zKoxN5YOd8xNRwiZa7LC5W9xu6j9pkPvUniNVW1q+S+Wz68xOcxUUX0B6qWMoENFkhD3q2E5So43Sst7FL/LiE3nBwzPRQtGhPKdzYDkG1WsY4WPEhW6xkyojI/7DaKeEIKGBRRJl2Za90BzqI9cii0YoHWH0bHTo9R2wCUrgcJvNlk15jxNI1mgneCCeOXgp2Dmx98TXLKyHuma/gRAanQ2sEyJq5Bzx1IBt4HgjEx0P8pSCnI6cDkXDiNvsT67CMkTGh3MNl14n+IYP3NY4AcDp8YJGbKbHkY6FziLIi3nudlYJLbw2wo9HS3aGhCaJqs1QXewv+A1c3naP/Jl7JsIKS0SKRsHyKJ+VnziQm45L1Zs9KwqAeV460uixzRIZCMSBjjd7UQZmKpghehh0jBt+ex4cJh5Kbm8vdH15planhxMx18FNbfugn3z0Qh99/KouYrabOcsFHzhXc+aePOmK3+xcXWy05iEomPDMXumkpYYQxc4ohb0uBQoRX34lx2nUFlhJzCTJdSBJcQWusDEkLhQLvIzsD2J6MubiDo/+iAgJPqhrcBXvyjmx0NAcC3XZkToflszT8SnKIDABQD+lm/183TSOliXyam4m3SweGWsLjKdCZXir48E6XGo8DrEudLq3o/DOGkJS/eVYBz0lNp1V16ilVd1LxgXsWpDwfErkOtryov3+/kEvQ1xbeRmYh9lg24c952AX3y/EqavOXvWe+fcMdJjIamfHMFBFckcDiknhDbAh2ObLnOuLT5uaFiwvDHIOT61pAl+vpjqn16uV1usVD/eNa6XJXDsT53rIttLcXHMwojJa5G2SqY96KFmRKD4dEQN4dRZDxw4MkL0vhaFkjMXRE5UE0XP+Ri4qAw74MiaR5tIw9yIGOjIOXUsAromBkhPTiQWtxz64SLjOXwveXGnFfjTu9403uYc60Osg8VKXAyZhK+ILCB8octk5WME5kOaljuHiwPZgfONtkKMHR1Z4CEzUqFk2stkrQSY21PCpetAXue0f1Ji/7be8dNyp4ePouy3yHgLrIXRyJ174Gsw8tBpMxKhv5cgh4sUcg3YS/qGWGHxdubeKnnwGa/g0YhuyiXd84A3cRdR5aif/iGW/wJW9Y80sV4oeOYcFniMaEnLI8742eM1JUPiEvSi5kVvRXo4OZX2Ri7OWxDvHgDyduoWPwE290Rcy9YSEn8nZo8d3qQ+9g3OJsCe95qt5WL+57s354uLsMV9efX8v378qavDp1StN8DW0wra6f4kOPTxoghqxjc+rcPNFV+xt8ot1H/YjtXE5UoAMPl4a5BrIzvVUGlc5900o9RbAOnJuhnI8GmtJbrMf0c1ejGO51ZRzDSr94V4TdUysse2oE9nEDMqe7+TURC2Ch0zuxn4bzMu87FvmfoNqnTvC9hJf9lXrZ87Myx5N7NGK/Vojr7inTsHL56GuB1FX5WTp2QsYs7INXOMUpg7vbE8PF3vEnuwxlF5yMBywL/ukOkf3VZNznrCerKP2ifnGdbhTyz5wzBwCN/Xn2Al87NeOvVtoz76eEPuRc1hwM5/hNS9yHTNqFfPWuRmOXjhy8Npb9tu5ntlrgbt0nnepmeLH+Yns+NQ9YKuSC9sh79RiK30vZw0c32V9Zh2ODq+1M4eQhX+ruXZME9qz4ZmXvSw7enxrTcicA6Z+B2OO5GjkMLjma2Y5H3M8RY7oih1/h4OJc1ScL0Z24snX0FPbxFwTuVqI8zT4RGywKWvAd4Lia/Ks8M8cxkfk79g6ufbQjhdRe15yrs4v1dZrqfecMWLQHjnURcvQc+4gv9HZC3w7lPhyRY6OJalGRAzRkgYa4DKWEauLCgUaWnaU0goUdghb8quaaxweyNRZpzieHYrcGLAIVa25niMMb+CN54IVX8JXPD/kGSLyet20Wa3Gy0KeKc6gzWY9nin4HF2hr4sauZqmBiU++bhnNc4BVeuMJ4SYurMve87/UF7y7Tgueaa6f+i6v9/XXwzmeerFywd98uJeL19slX9a/JJ755ZrcMcLmjo27HP2nGmzNEQmyNweuxHNRkkVUeDpxruo4l3Ooy6ssz+SbCs/kX8mOdbOdRZeCkK4Zc8EsvSO0Kkz08OEk6y5IcQezdy3UIctzhjsILFCkVGrduzhKgwwHJfqs63sA6gxQ86uqqUKCTLINqksBogtSg5USpBkfkQzNDqlVgZz/ikEHN8eT9wyBxAdhTE90qjJsh1oEGLw1MbMQi3qw1pyxEWPHJ/wosVwmlOjgjI16/xsrfoOyHlb55KYKcaikS3n50cfv9THfKfccv/onLNliQ/51lw7T24u6zsp4Yo9XOwV5kqYdSAMOGMliLCQlTJDQSq1HJE0o+Y6sZKzcMueCa/AaEwxIjs2yhROGrhoxk7HGQk9vl24IktZZ17Ih7gUpTiFdNJKn+sBLhXeofR+GtRBoKO3DtYlTrVBouE4j/luk+8uLYVRq7hXG3PEuI/zAeeTPvY3AJnxjZTcaAlR7BWfCiJANlZ49jUhEeNcvmxeni8qTxnFR1WvPeKjMKmHCVvFoS0ckfkyDjczZ+p3QWOMSKji0ZnUFXy0RbIte1D8Q4kpKv8ZiYwfzgEGBRvSo9E+5kueFFquGQYg7tseQQWIvLOu04aRIPKdgkPGNIR5nPVOmlDQLpQIUDZ8z64azLZ0Qja6RrMtRzzlixwc6pDAeoj6dhzIXX1QYMAIhJBtHySRkY5JdgRIsy0gcrSII3ax57CBDhUvZEbLjHRyzZIQAegRAkJZcz5sN+uV8iGM9dhJhctRP5Eyqw9GHHPyxI5IVz/YVPMONRbRhhaDPeT7+139c8YtV3xqygkhLriSeZYrX04JySP3CJPQlRylj/ydyUOBgyRHjyApbp7HaPHJvqpaLJYAbbgGLbGqlkQhbNX78MJpw0PI09srbuRnhSk5ipiBtbziy9lPPnqpDz+5rwu4EV8p56HPfMWN/Opqo8vztRoPM12sWdlxyUbu+qktXsNMcnxtuKABjrjIQCrbgB7JMzQYzvQhZ1yUwWtk7UkXq3SUNDeDeZYfs6ChxyhLfQ1Y1MwWGnpJbwkfVvZ8TlR+Cwh/W8jbMFwrw+vxwQe9GXXqeyoP/3nMXXgWxd6k0ppIKk1pBCc7RxuNo4pORz72YdchJuf5ji8SDzwcPPBg+uLltl4I5p+7vMqDLC8CH+Z7ELcjph3ZxfFDUTWunSFnNohJcpos1BAaWGjFsMrDOrReNa04/1fTBG+a0Nfoax7eC8dnBTatsU+xW40XgY0cDdsE1shtW+ahPXTQHcxKS8WLNPioNrZBM5oExIndcSgyy1n2OUvuKMknmmfKHiJiyQiaYwU74AQucjxE7kE6tGEfkxFaHgfjQejcA/gSi765uND62TPt755oe36ufnamfn4hQ9PVhVZXl2rXV9CFdH2hfn2pPbQNYd+B7ZB3+AXfo3f0zm+IB79Uv7tR597UefkYvo98e6091G+x3d2qP4FDRveTW/nJtYzd+DbiDPF0KZPf/AY7PPWIucSDZw9dn6sw5IFRL3WI2D1r2KdGat6HLi+0g++uzrXDvzDi9+QvKtuF9uxPR+6X59pD/ZL9KX6hYJ08FYvPPvHY9hf4QruLM22hHVjJxGaPQw/8Jj62Lb+AeWCOe/zv2fNXkcl5f3mpB+rdXl1pe3UNXVHvJXShQz5+cbMNkX97uWGujR5KZ95g1LRl3btr4uFb9mpbOS/IdwmdQ8iseQs9lP+iY48/+IhBp6btgS70EJl8O2rcFb/Ujvq3WduGGtbUw5fl7YbaoB1yaL9eSVyfe667/coafCq+a5P6tNKe2B05dpyPW87LB/Zny77U/MxVNdX8V9pe32h7wxqhB9YZ2sJDqfEhccRkPx+yLxyT1JicO+RxvM60o+49x6OwWebbkcT8Ym/MucIHo0S+IrDgAs85skcP7Ypfac95t80ecn7tOJd3nNvbyNgfyLGllgfmH8SxQN6zR3s+e/eblTqyqCdkuMFVtJL40hban230QK1Zyz0579mTe47HQ4jjnr0IZX8eZj32+8srDX45OLbor7JP2LbEb8lXBBZ9x3p21L+l/tCO+nP+7zg2O3x36JG36EXs2z1yagttc27gswXbIgcrInbLHA8h5IfYil/qITz1UN/25kYPHOMttEfew3dQ+J57SPZ3z71m8Fvtb0M32nNfib2IYxC8YwsJfkrBOjlEvn53rT3HrTNHDy+d48ox7exDh++LLjjWl9pxrexyD4DHv+qKnf0qP/KE76JzX6p49jS8z3xPfIeM3fh1cplz2cyvzAne63w7G/cf9lKQiensrQ/E/Zq9E/ccgankSxleRI5wYXOIOUStqaP2lP0W19XE/jR4W63rw46PID6yu/rps/LhUyafOHyoLD0fQ8hhC6Ee+vDOCNEPhteExHqZw1I+TkXrcn1WHvROiTPFgCtedBzsoYXZJlKy4a1FgOiWls/91qyGqeHTEEIrniHWXHrrqXH7stY8X2y4Ts/OVtrwbLHBGDov3rTGVnb42WqN/0qr1UTspKmeP6QmUQdFW4qCpNpjFpCXMXkhke9vW57hdxjyDPWw7fPLwV39c+KPX93rY14OvvjkQctz18PDVrv5GI1nAslSkU5a5gvIMmfUUXXUuzxbBut6BJwYjyI+eq1hDLrQSY5HjrHjCjaOrY6FgEnDhpchpS38KNt40YPoGKG3tbidZiifAvqI7IXUEHHZywJOBxKVjWMUOL6cjRFHHiRcGOkHATk9ztQcFtUNB3rJ4OGhNuMxBa75YggQDi05EOd5PfMgg+xgHgpj51wbZVt5No/l/HzFrWFd/1oMFA8cOVnLF9EGxfljvk9+9OKVHnj2B67ujBSybk233K+uuTetuFYSO/akPOI1aEx+qNMHaXgLnemkcEinjXnqgjEgecKMT/xDiCrSsQVvDGY9ClciYq9kstGhIJLFpaf7h93xnw9LQSG90TwjI1PGGagdHPoYwSNAlI3yel8yMT+maFNrdf9I7b3ySaJO22GShm/yASkkB20whHlUfc9StV5ybKVKBNV5tUDUp7llztAhHl/J9VJwyy+h+uI78yVFuWluMzgzQJMBRretodQsSr4hqRrW4j99mCdeHJJvkU94XjQ+zvUWjVSHW8wc2yTQIsk+BtlDLisDfbhKGhZVW+RaWDnpkV1va/GbK7E5wOiVJ0nwt6PNYMQ5I8hcKU6v9R0X7hbKh0s5VVycEiUyGGIJqPaYMwCq0uoEQeiAkfHgYJ0cqp5YdGqk47XoBNGxMB47U+BAr5NRnOQr5YNzxQl/4oXoQeRHmHuUUKoAwsW27EVHTt6/jmFbAAAQAElEQVSQLIEzKM32UGsTQEgzLi7x8mLLh+tWtUcxYctaqBJvFFl5ax5y5LwoDBynEF4if4nIiJJMeJwizTyGkCQbu+YWM8Fjf8GQYw0sXhR37kodDMvcY4lHk+d9W/GgcssD5DVfDo0paxO15MEiQS/vH+q/J/gxN/DO+TBOsy5cY4a64nvGQ8sTHg4v+VBIHjE3xoNffjvXyZt6HtPRaym1A1UO/BGrB0tdNe8wHvAe/Q0q82FInOdqDBqCVe8oyV/EUHUyNyJjZl3o1KLKRmhx0YY1vokEqL54hBcwhiwWCmpb9qBhlKy0MSZbKFooltpDhNJrQCEfY/UFOigBmCPnYtFiqMWP66CXPY5lrCFaSD0jlEJiiW/4Qpkb81CHUGP8Q2UYO5TzZc+DZz4QHvhQuH944Dp64MH0QfmPD798uUXvur/fK/8EZs9512t+9nbOFZY9ACFzaWpMOFHXBOedgVaRV+ZecaQJfeKcX63ajMPXEMFrsDXncYud62M1TZpaG3nhE/lskkMNsi0bkuCDUlOqkUVpJSljP4xIxCg0DOrwEBF4cSxiC9WajSskx8yhw774F2coi2YPMS89CQlJPSQFHFh0KmBORkKjY8EeHYpUOMHJiJz4MEwVx6D8B+QvfvmX9fQr7+rT731dn/rGe/rse9/QL3z7W/rst76tT3/72/rMd76lT8GLvvUtvRP65jf1HHr63jf15JS+8U3dfePruoXuyHWH7ZZ8t++9p9tvvqc7Yp5881u6I/cT6I5cT75FDDzyHfPeod9C18jX+Az+TV0H++a3dfPet3RDjmvkK/gV+kLXyNff+JaumPsSuvjae7r4jW/o8je+rsuvwb8W/nVdwM+hi9jBz+NL3MVM56zjDOyM2jff+IY2yAf6+jd0xvo2B/oG9q9D39SG9R6oYsDItZnpDOws8dCaeUOr3/gNrb72taLNb3xNZ7/+NZ1T7+aE1vhuQgtG7ZtHRA3kjM+a+A35Kh6f9de/rnV40ddUNuyFf515Yyd2TW2Dvon/e0UT+5O5V+G/Afbr39D6179etPrbX9O00N/6mtrf+g21v81aZm7kYP5bv67w0IQcar/2txU+/e1f1+rXiYHW1LdJHV9/jxq/oQ3zhdbMvYI2X6Mujs/6a9+itm9p9fVvwb+pCbyBpdYJLHh46dhin9j/dei9b2udHJyPa+ZZf/2bWrHu0BpsleMHto4vfhvOpw34Bn0VqvpYP3s2sQ9FHJPGObai3hV1rsi7AluxnuipY1Vx36De95R56ziV/WuaOF4Txz17uUJesX/r7CvYKsRxX4XIMfK8VznWzLWmjnV8DvR1rahrlTzQlDqg4uSYsh/s0cQaJ2qeUnM4x3WCr05ozXxjH5iPfYm8Yj/WyNmP8OxJeGxT9oe9TNyqanuPY8T+Mtcqe/KN99j7b2qTfcV3A75GXiOvF05tZ8hFzHX2jW/rPBzKNXnB8Tsv+lbh5+Bn1HNO/lzDRRyvC+q4AL/gfnMOD37AYgtxbV/EFzqD4nvJPeaKe84V96PL8G9/R5ff+Y6u4Ffcj66Qr0PcD6/xuYIu6x70nnIvyj3plvtS7lG33O+umT9+N/hdf/ubuv7Ot3UD3aHfkv8mef7Ot8G5p8FvmefuW99RbLfY7oq+xf3yW2DfLH7HfHfkDdW9FP2WfbgLp8Y77td38CfM84ScT/5X39HTv/sdPYOe/92/o+foz//OdxR6Fs563sE39Bz+KbBPUcNnmOP5V76s81/6RfEmi48LPlf4PBqfNXyK8GFCR5g7tlk6Mj77iHoUu8THPfFFDKUz0InncyufnSUhw9Ndn2WMs03owx/pgA2ZlEpzBj78wvnUrVpEXHQUpbl0R8RTQyu1K2mnZjjE80N0mKbJWkPheemx4fkjtNq0eiF4tp50jhy+XpsXh02b1YqXg5PWPL+sVk0rYlZ5ViGpJYWYUSqJT3QWl/2CKc9Pe5639jxH5Xvdw8Ne9QvXV7t65vr45b0+/uSVPoHyV4T391vluSy/rN0Rlzy13iTT0pixLzKcLwZRQ2iHjhcV9XpuEZLtjI8oeDavixa7JZhgEqNtxkhZF6QTwtax2jlCGOi2GUe3LXqVH2EswRiHf0cqwjDWCbD0BCLHDqtuWy6JgZgkrjhUxQZx6rIcomZ7fBZb3N5OZCUkNiSFEi7yBetkDC8WI0rXLCDbyDUxHD29Z4A6fkErXw0B+9jExKFWxxa/IgY8ZCMMI2MQHbHMp9EIpTTz+6aVrvgl1SW/hOI0ZY49yyeOPjwDdX3y8kEfffzAeZYvxVK+E5AYly5zkVxfnvO7jHOe4QPhkwki9gxiLnYk5xx4QXAs4Bkla7R+UmOQHmesnh0Ox64M5MQeMeayHR0VMVgnZ+TkK5pjSq4KunJ27fkO/LDd6x7a9z7Mr40LTEr1k6SZf5DJJahDmptnHnYqRz8hkifliv1ccb+pl5lijbjsqS1rQeT4qHLHl5DSRYuMOzoxXYpdtOCRKx6czgHpypqDhVDmuI5NqFgTKBq8M/92u9W27i8c38DQoRNWgQARD6uMwHGPrfDo+Bw7tVJ0rznicbS8VcKvcBZ0uv+FMSRDiMWg0fGP/jphGf2NeqQ2LIyG5m6jkGxWDyzlLwoei1g8esJKYSgdftqTMi9qFmz4dw5AF0NRy4eSlgZOL9sCVWLLhsDGyJaTPP8UYA+XRWdgFH6iWR4jelyiZj22ZYfIwcFJx1Hd0SNZ+WFQSgkJ/+KYDcVgOVIdC8wlCyF+mW81rXV+dqbGyR7/IuMWgmU+2Fv67HBiSc5FzRoyabCuE1/mVqgmkvaczPf8FuCeD9g9H7aJP3gzuZWfgXL+q46To4cQ6JFy8uIqO6dOQKhFjhWqOcWHKoRsWYJsOL1LshFEgw0xqISq0zZsIJwTigKt1003VxtdnG00/BsOrvkQePG5U/5S8CW/VVQ2Pusf6WMuMi8gL4m/4+Xi1fmm/kmmKpvjTVgCyFmYqtU+l3TE4137UbhkW1JQnbQOcqIixgv2c/U3fZOvj9jXjK+pw+dknKMGUrVGHOgYo79G5featfb16GfPM4eVHEFjL0tffMcu1j3yCC1S8ddSF3Yc5jpG+gMcdKEFzLRxszPO6CxmDnsoiYvVHvoYQeKEse+6trwIfOA30vdQ/jnLJy939ZCQf4r/6n6nV1xT9/wGMb/hTlgWXpw0S746hRlsy7Ya1880Na14Ehm00oqH681q0tAnHqgn5FDjwRxqyJPVuN5W08SD+koTOafWZLiNLYSupprHGj9oSsMsMbA0pSFqnLELElRgUBmtQzsRFyxQ6FRf1m8vFji9jj6YjTJmGGGlMjwuYdiWsWKGw2FvC1scwod9nHnRJZvVQdP5hZ79S/8z/Y2/+6/oX3r/B/rr3/99/Y0f/IF++Xs/1F/73g/0y9/9vn75976nvw798u99X3/t997XL/8u/He/p7+K/ld/7wf6q9+F3v+hfum7oR/oF3/vh/ql3/2hfvF3kX/n+/rF3/4e9L5+8bcG/6Xffl+/9Jvf1V/5re+CDf5X0D+H/tkQ8mdn+sxvf1efCfY77+uz0Gd+9319hvk/DYV/hhoGfU+foZZPQ4Uz72d++/v6NDGf/h1yMGdyffq33tenqefTZfuBPoXfQu+U/AO98ztHeob8PMRankPPQsxRfJafoz9nzc9Zc/Dn6M+o6x2wZ9/9fb3DvjyHD/qhnr//+4r8TmE/LPs7xLzDmp7P9Ox3vqfn1PMUHor+lLqfMudT5nlauf9AT98P/VDP2P9nzPOs8N9X+ZTvD5TYZ+R9iv6M2Ge/+/sanDj0p6zvQL/9Az35re/rCftzBw/dRg5RzxPojjx3xN0x16Af6I7676Jju2Xtd9Qdug2n7lv2/xZ+l3j8btmDO2q/e/9f0933/kBPvvev6Qly6I513JLnBt9Qasm8t+i31HFLjbfUfAO//p0f6gY88u1v/1B30M1C2K6hm9CChVN7+YBfQfEJld/v/L5ufu9IR/sPxjzl/wNdM/81NYbic8P+Xs/6zSJT3w31hq5/8/u6+c3v6YZz+fo339f1b31PV+zvFT5X1H/NPoWuuK6uEs9+3rBP19Rynf1AvoXu0ENP4E/Qn1LPU+KfUc8zcj1Hfs6cz2Z6Cn8C/hQ+/L7P+bDQDxTsCTFPmP8pxyd7HewpNTwl55MQ8zzhGg89pa6nnGtFnL9PDsfxh4r9DnvoCTXfVVxwCL+nYKE6T4l9zvH+1Hf/gGvhD/QpfN8p+oGec3wGDfkZNWRN77CG5+zbO9QZ/pxr+Tl7GXrG/eL5v/pdhd6Bv4MeHj0U/fm/+nvYIWzPi97XM+JDyRU+6Lt6xnEKPT3lxDz7zd8rW/yfU0dq+RT792noMxy7z7Bvny7+Pe4z31fwhT6DfxG+n2aNn8F3oc+yb59FLx6ZNX+W9f4C9FnifoH73i9g/xyxv4j9F9mrX4T/FfjnoOLs7y+EOD6f4/79OeTPse+/gP5Z7u2f5Rh+DorPZ7GFPof9c9zv/8oPfl+/RMz/BN+/9t339dfe/67++vvv66/+r/8VXf1P/4Y6L7P2PAAvnySqNrQ86y1U8DLw0aVQ3OAuhZHPncXlTe4B4VMSvAByjOcjhACw2PNXH1FVuRnxt2NB1mipLZ+9p59/w7KM+M8xIo8dnQkkRRzSkPNL8cYzRRFGOj5WQwhNPIesWtM6NMGnieeVps3yUnANtoLWq3rxsoaveLbJ8/tCm7ww5DllRfyKPJNRdGx7PujzXWXP8dgi54XFK77D5D/Pkmevj/Ny8ON7XhDe68WLrV7Vy8Gu/GJ2x3ccQiqZGUMSzwKiDQWBnYoTa7IXcOGYlw2ZxZ7NPcGinnhL5Hika7RgB0o8SuUa5reMJpUpLiZ42F9Ci5e9SH9JwGxOObNYLLptubS3DzZWeqx2hLGvJQYkOmgtAIE+o7BMEFb7Lh1jNNoMdFkRBze2EIwe/KgBpCdfDgiyPawdWREjgNlRqirZo+bNeqX8Dydvb66U5+/O9+SksfHlHLKs9JevHvQBL6Hv+S6g2HRsDZfL8zPdXJ5pPa3GBBr5YaRLAfF3hqKkyPUaxHEqdAzxzvkRLhxtYzCi1bhOZKYIkTkmG0U0eMfY4OVX3+ulXMtEaNDwrZE9oxccPfXsWH/+GjIyAXTWgbEjVUdmWmIiFPJzDlZ+froz8+AR+6qZe8mKe01jHs2olVb1lkhFKDYKHZGy9sq9In5AYcRGSu6uuNa+clzLmKFnYBruMYyl2MTQKWO8C0BO/uTesz9jb7qAFdcRxNiXDDOPAzCFHf2iv0EELlgmWuTXedmSNDSMPQUUPvQaX9cDFtZ1jAw402vg2HVsBzyToC/9iEv20A6bkokKqkFLizY+2BZk3qSoMRziADqUDtbm/CKBzYAwTug4DHKwIcrOwUbp5mRQ/Rl5DhpHMqDqTRF5RRs1U8dr+vAFx+f04SgVWwAAEABJREFU4MXNNigFwjpzlF0mJKcWpkPHB7nG+EYuBSGdPK1ZKx44crEeTD0SAdizLTCFMtiGdZYQMgUOMnWMBwTwFCTqgXBgJuoiJ70QImQzBoDy3+t44LcAiOXLQuDHTjRQL6D2Ky/EoxJgGRwqndlyEaEWXHVgjoJvxWJDxNJlUyN1R49X7LaVn5IDQh2qfhAsnKDEi9a5WUiXF2ttNlOZUrOQ3BrHv/ObxO38UnCrNM+54seUgcRJXzlur891wUtBc2zKLdMh2AhLsYlADWMaHUzzeiyXiTCVyIR1zsK1tDIOxR7+0WzkmWxXeOElOSL7x14jJUXWgCjhq2FW5ppFcDoKXdVYAzunUOmHwWB6g1iSbGxFEkpNThpVSxEljCHHLj6BbQ8w44nICRVE8VO1eEvlQkxqy/kcNDQbpAiZOOCBS4FFM4LDY4ejSuRTgWQlJvsVCjbcwCXZ4eWoaui10aUwJJYPjvzmOdfLAy/9XvBb6k9OXgbmv23z6hW/VcO248Vhxz9E9KEnbc6tFQ/QU2ucuye0Psr5C+IN+mbVuEc0bVZT+eZhuU1NjdhGsmaVPCF4pjbbNDfc5Fmu41MLYxdYU+DsQ/Y7PgUFQIgvXnF5g0bORKhyj91LoKoZ1JEYOrIqAK8uuX7gyIhKi7jIdYIFpM7j/HjQVU6WiuMJRqlCghjRS8Al4qktl1/WVHYM5t57+ZnP6p3/+f9C7/zKV/Xs135Nz7/6q3r+la/qnS//it750pf1zrtfmund4s+/hB78y1/BJ4Qfvs+hZ1D487J9Wc/xexZ698t6Sp4nX/iS7r7wru6++EU9+cIXdfd5+Oe/AP+87v7mF/QEugW/xecJ9DT0xS/hG/py8dvooeQL/+K74O9WzjvkW/Bb5rtj3idf+oqefPmruvvqr+gJ67r71V9F/lXkX9HTrwy6o9bbEP43X/6yIj/5ylcU/AnrCV/olnx3UPiRiAn25S9V7E1kKLnukvPdr+im+Jd1TV0HCobf9ULUcANdM+cg4tCDha6pt3D4DWu6gd/iG7qBx7bwyNfEXjPHFfNfzXNEvv7Sr+gK/6vwd5G/+BVdfvHLuuLYXBa9q0v2/ZK9vGJ/r7BdsqdX5LokZ+gKXjngl+R6TF/VJfVdcQ5df+VXdfUrv6ob+DX7f/XVX9PVr/6armde+lf/li5/5dd0if8F+S7IV/SVL+uC43HOvOfMf05N55wr55wf55w3F59/VxfIF+CXMx/4F3WJ/Ujvsp4v6gLsgviLv/klXbCmiy+QP/T5wc8jQ+ELnaFvTonjt2HfQmfs6RnrPKfec7Bz9HPqP3/3qzpnXwd9hbkgcpyzt2cLsa/n7O/557+kZa5zcl8Qd0nOC+iSnFdFX9EluRe6Yj8umSfH+Ipz4Ir5r9ifa+iSvKeUY3rF3lxyvQ2cvYlMHZfMfznH5DhfEps8l+TPHKFrrvXYrtjjK/Yvua6oubCT2CtyFYFdsY7kuSFPaso5GB7s6t13dfXuF6F3uRa+WHSDfg1+/e4XdP3F0OfhEMfq+vOD35SM7Qtf0NXf/LyuvxCK/nldlQ+54sNar6HUec06b6grdE3914sMv2atg6gjeuzE3UCJj3/kx/SubvALxR5K7iLWfVM539V18oXAch+6ZR8OFAzbLeu9hd+R7wnn8RP29hb5lvlvS/6ibqk/9AS/JxyvpyHi75jnLpx9fsrxWWjcZ7/EffbLg5j3aXxCnO9P0W+5nqqWcCjH6Bb7DflCtxyLrO/mf/k3dQfd/sv/sjaf+qzUVuLjXHkWEh8qy2dIeD6fwvNMM7j4ZDIfRHQ+Y1AQ0KUhJklyRAsPLZ+NwZATJrhoM2Pa8dnJwz8yKRnzKB57qGLwTyclVqRFCBfxUCqJP9a5s4IKjgUocvkjp6NnXYMs20GhcKuhh2DYpMaD9NTyfIJtavULylX94rLV80s900yTVjzXRD7LXxNuVsqLmM16gofWWq9XB4ptzfPPxDNTC1nV8my15xlrBz1wgPKXgy9fbZWXgx+9eNBHn9zzcvBBnyC/AM8z247vOrttV+KypuzkSNdzCNk3Fg/AspFrGgawjIMl5MQWdYmVCCXPUa88gEuoaHnWGnOj0PEmCR501EO3CZy1+CdXkFD0mCKHhwqLUyjACdknnvM8Mysv+8ReCANYfN5iwXjsuLFuFwVd6ggi0GWzkkvVkOh5HiuVISUvcWwgCD2JiS8cNXniZ3MuJx6uEHJwWFwIRwJY4uZLDptV/mK7IYB0JHDG6sS5WdcXZ7q9PteKc3jJI1rnO25XXXnKi+gPP/i4/mVQzic7dTG3LNs6P1vr+vKM85iLwgQz26Njj2v2wC4jdccHooZeRJ34RI4REaMqt6oFGbGWlV5UsV2dvLaB8IOrGrggfEp1RuywjHtwrGijo9YL9bxU33ONlTvx4ZUSgVWLSdJze9LbGm7YDQnqWmJFy3wLoZ50/Gatcb+YoMax6Z7BE9bruLBfJO4pGrJPHDs2/HuCwekFxDc0dKroXRUFZ5lEWGWLhFDWTiiUveLWo9yH4m58gBWZTOWU3MD0WGAyexQZiiOTHHyA4lGE3FlTJQOIa2c4UDAonbLIKshaGuGEVhUDKqejvcAFI2/Oy4N1wYvH0+IMZj0aBENIcqaJUwGSbeVHJ43cLBEgAlLHByYcdWikKdlSzKKVO7pUQzEj25bCJUZVsy3bJb9tyKYNMzVzxHIi10GrQjJ5aI4kDV4SPGQGS7I5zZeiDnJwzS32IXpslw6NBJUTYOGIo2MbgsS5rZzgrTVOkgbcmVeyBHUdWxCB6bV26sMhwhokhFj9KI8cBWaICrE99eGYD9UsF0h5ofR6tuC1fcTmP7SZddmgmQCKiEkEq1owBGeRuCFK8IojEaIEkDgbDbKtXGSEStgek1TQGCiPGAqufGxdXuJd8VuZzYRCnjjnPEDTnrf4H/Pbww8/fll/5l01UYNoZGEkHXqj1ouzTd3EN+tExtprxjqPRavckm1Zkl0j0ZIiItklKO0oBjMuzmSD8I3P65S6uZrxYXWsMXaiwt5KJquKdGwdETJsdKTooQEw+iTKVQ0zgp90q3wIq3riNG4ehURVx0dLm+vFGYRssx7vWhdo+mmIaoYjUtJh4xKpSpcKY3P5g83d8IUU95qzl5cZjT1ah1cnt51sIPTEGL/YghrBzogw9z0XSq6RLR+K+TP6V/nrQH4D/ZKXgi952HzJi8BXUOx7zrcqgZy2ZYeknHd5qJ1a4zeHTSs+4NbrSevVePjd8EI7VBj4inN54jwMraapHk6m1tSgiXO1aELHZgvckMTNBFI126IAlgiXED1TZEi07AHMxiZL8DqmQ1S12acYi8uDTOHxQSh/+Jvdyg8DNczWQ34ruDOIBs5IZxZ6BYRjLwafOz70gCHEOkGKS4c0kixp6JHiNQJqrMHytNLqkt8IX11p4h7SoNWBzrW6uMB+qTV8fXGJfKHpEsIn/tPZRm2zViuOnL/8PjuXoVbyGbZzTejTObzoDB2qHOQ/D6GfnWl1Nmjkxv9spoqjnvBgG/w3G02hxLymT/Gj5umCePKXHqzoQg08ax3zkIf6J9YRapUTjF+OTOQuotYVD8oTcQeqXMlPLeWXGORTnLiKT30HnJiz8+O+IE9Qmyly6Lh/5DyD5lype/FdeOYIHr5Q25wxx0aN9RSRw8heb7RQ4cGK1io7cktscY4t3OvwELHsU/7nA8nRsIWm7F/qy/5cXo5zBL6CppxbM60416KHr4JxTmU/G8eq4dvQi84uqeVc/KZLol4xf9FqJW4e1D/VueupwRcKNtOKtRDj0EEetRfGGrxQfKDKf8KXvRj8jHqgNcTemGNVOLU5xD54Rf7MBQlydPLFT4lZn6mOKbI2F8jnmjgmg5A5P1acq+uiSxVnH1bsySB82Kf4m7hQo452diGz/2Y9gmp9mXe9Yp/mfWDfvJrlGW8zT1yO4SB8kiNEjrYQ6yv72VrF0SfmzPW3oobUvaKOFfVFnmot51qdnT2iCX2a41LzyLVW8oRKZz8b8y+U+kJVC/OWD9ybeT/JV/sKT85QK3m2cx035jXUOEeLIs80wUMt+cjbis4ONU0HPRhU/pvDPgz/TflHdvlv1KghsRNrORC1TMGpY6r7CfmQVyH01SX7dXWh1SV7l/ss+lR0zv0ZAp/Y2wn/hv+U6y0cfQW+PjtX0ebIV2Ar9BXn34o1lhydOlcc34n9npCLzjZ17fryWh3an11o11Z8jjgfIMpnHZLSwheKHuKpR6HIIcthYMvTRdIMLIaS+Cwaz0clAJMhn7NIx46tcln2QAcjL6ZgMOaRBq5DS81kHHoch6SIj3yTYLYlUWqyjZ8HCkseIDC9RuY7TeMZhHtRixxS6Y1nlgY2haam1aopz+rryfVcs1lPOuP55+xsxYsU6BziZeE5erCz9UqhzXqtzWql9WrSqjVeOIr8EAVZVlq+Rz/w0u8Vz2X5Z8T1YvDjV/rkk4fxLznuH/ge8KDtdqv9bq/6zsFe00UayKofJxsUECYJfBZgMRdhp4Nk83q2DXnugSLOvFgNATkPmPREXcDBGWv/4fk+kLmIqPyJGTpGJreHZsMXwhQ/2Bs9VT6yJeYNrwHYc86hHsbUFiqgkmXoinvq7RhCMHpyCBtcoawEQrQNEhr2EeMotVbNLXOlbuFfPgsveyEl2caFawKOQEevTPGB6FFd3gwcA6GYISTiGvAV95S72wut12imVoJ6Ti7kaLhpy/nzwScv9PHLV5xHe5WJMVMIh5zT1xebOqfrezVz5Vocfkxy0m0TYjEoPpobiJQhJFr5CahmUWrJfiPw6G8IyVB6uTAQU+d5MORiDJRToWNfAXiwj7llEHFAyf/Ai/SH7Q4EjNz0shwHEExH/U0p5sxTtLgHfMP1FOQ4Yse9rvdc982NtYPAU6cdWbLhMj/IkmwrzeInsqNBC0dcuj2DYVDecdiWHRpeiNkK6LS+qJ1jP+ocnhmPPrYDnFAnr6A5hoNtWWm2RY8oWdU6Y4iZVFjwgxNoycMD7cTFsiH9HA0/yvgZjl1tmYKzgD5rMxvTuBJYLl5DEpcwhtkdJdLwiwSghAUhRIeGMdii25btUi02EHsWPc5ig4dgb+k9Zzs438+VF4J7vtSHF77HkI5P9EFkRs90rrmYLAqs7GAJcQb82BSFlcoQ2caKf2xCjiiB6XErvAZxopsPNny4GFUNubgq0l70sf7MExrG4aNDm33DyJdQc6TjP0+nJa5qRMnaHrix1V81KY15wkLJE0cSJL5HLizGhUDLPhuQx8YkopVTJKWYaNRzkOd8sVsn85KDrLGCOlFQeCjHCZXOIWWqvTLLFQ+EV9x8Jx44lLlwDUuenAMfv3ilD1+80I61xl/Yi8hDkkramnVxttYVDyITcnDjRDmMKh9G2Q6D4B2GQ/YRBxRG9AjlFnuUIvzhY0SgRw4hHnpyzZZ/lqQAABAASURBVCmSrPBHaUASsxAFFbL4BAeonjxdY287yEICUxpF2th9tCi2RQ0vvdfxiJr6StGxFY4anvmd4xwlWHgKQc6eFkWeySaCXiGRZ1wHmQTYB4zM5GMcyBtjfBdajAk4yKyFeqz8LGB4nBxBuVcIn6x1xwm05QMx/1Q4LwPzz1Fe8sD5kheCr3jAvH/YKfb4dhZhW9M0qDUeXJFX8DXn1LQyDxmhpnzAbdaNh1wIvubBeF28aUVMgyZiVsQ2uMjb+CC0LUuyPZOEULuyrKAvgiOEJFlz6yV6HjnJkNiTGhsjbksC1oOmetIorGs0/A82F9SpJ0QhSVnY44EYjPH2mAVz8nU0kE5YzQGcjo47EjY8oqIAIdFLLj7ylgjomWBECQqClZ5jqjTkTJXjXMdtxwMPx7mHQ/v9/8DZn79JchxXuvCxzKruBkhq5n7P8/3/v90hegP13G20SxSpZeZqxNFCkSLQC8CdlESQWHqr8vu+5h6RWd0NLePtx83s2OLuEZGRUVHdwFWutedsjKxt7W9QcQffJYMb0V6DosO8BUR8jjytcDC7lp851yWoDRvqhjlaRp6YOXOMcI4MeOaAoFtLDyp9WihbN+4MM39GOU6bYAx6BNZZdy7gmsBYawpysI62l9xtfGnOdZHbdmbTHAMHyL+O6XU06QzUDmtJ5LKacQJu8xuzoWPxtVwpN8Tme12eBXkiweD7gy+RBOl55iJJo0PJ5/OZxqYveeBzBV8g/Vk+JIUvQCnfcrORHYc0hussHjuutZ6P63NwTxr8YDtaXqUl1+52DY9xlc4xL6836r4+33/E7jVxzF3XVprj49q2+T1OU7/OfqzIG4K5qrY1nB8LdPwRm387Dm3jV3I89+OoX2zHMGxbsB6v8Qa/zJlrOTtOHkPOo2vuy5Gc2VlXziF7br+mu54NvQ782Ns+g74j+Bpzjf0XTvoGwYEcznMTb6E6oFN2JzW3Obo2NnKADu4B7o2YdvwbA3ldR/lvhOIeC4i9T878ynAN1kMO5YL6hsCNeHy2eM55xGZTi/yIwGXdT83h8+H39TUH6Jrr/prPw7Xnmc/INZ+VDQN9gxxf4Akxw+uBOrE2GFxT186NzGDegVOJiDoxqqJq+TFckUANy0BUy6mbOPhK3SJw6xgJFbI1MnqKzZ6SIHoHEqzq9V2FIQhC67lM7hkkFt8h5zYF6Hjpu1KzvDbopSHNdU3WTUdkteJkVaomFhmsxm5zDAlpswovn5UDn+NDy/A8dJgvCi8PvAA85I4vCXcdjpeEt7Fv7c9Jx0z9SK44tDweDz0vlwAv/677f5DwjOc1XxCKZ8+uov3iJT6uD38muOa8D64dMfeXvXl82f48prJtqEy0Xw5z6psBQdcSXReFHhaYvXGASwO5T3KmG9/n0RiL6Gt9Dcuuogrd2orlvSGqKlUFJxD2tlXeAsParzL9vZ5tzqZkWunlb5bHggsDbjBnUvyxp5tX0mhtiyutSak1mnPPWDOOimtuKI1Gp8Eb37pr1iAImgrVU/fYATpAe5BylXQaCb7A+wovpn+LX0Bccr1dew/h+4SIns/HasL5ihv5zafP4/9w5JoXZ4OLrg6HWZWAW1yvX33nkmv5Ikeuf/Mrsw3mUVMK9V4ASqUY06NLm1pyYIGH0MxFr+I4ops/+DIRMWsmJXBhNROMxrKP6nuYuX7vDCLUSaKTxDljrIlrPhfXfE5e8XOOn5VYn3kVjZw3ChQ4p/6X9FMNl2EJf/a5dTymjpNx7CiGciHsqQx0j9gINgwxSfaITu/ltTOpqlRo2IVWxQhgghkL9LFlDr9P1CHbVSrwHhN9PQF2dS2c6Izdja2q0C3J8eUa2fwsyDPQgT0YV611zakli8pZk7LmLDXH3a1D7MTrSmfnvC6H8GRv5ZY81I3InBobdlfbxs8307qLWLBGbZnk7ROeyOVdsy5L0SE9JFUqhUw3o0UbZ8NNrpbnOvOEnby+Bd5O7graa2t3pHO65j4rNf1yBixM02gxyckllaTKMXs7iwpPBOFeE284lxf8FjJ8KPNm62O609Sjm+s5EFvNTW6hRb2pj9b26gNWwLq8wU1se4gavV/8NzqViO/8TsAmN8C1kZKqYikEJVMPphx0Uqmq2A6pvqkVsooRhIuiqgJFr1QVerWs0HoIdmhnczAxHysmCi9QDvnaV27nnXeOOR4O6ZQZSk7xrHfNb3Je8FvCq75FxjnaYxDohHA+qPPV23n3K7dCGSKmb4ZPHZIPNLoKqCrKTcgKCDynzlITHMqRPpKaXWessFoSkoiEstkbibsfhzk3gF87Kf6kG4c1IjuTs3a2Blhzi+BCLw0l81QdUgW7OGguvc2YEu+M0Qm0ESEwW5OrqhmHRGlXMVY5JrX/SQJndZG9ebVhLLJQK8XYh9bDlnY1xcB+JPqa5vi4475nUZveefrVq4ifDKPzAHJe8YPkKx8c+TL0xd9z/zuBL171f6PGB0r/2T3flcw9YokDd80LfgN+wRfX5cWxrycfCm5dHnl4PfDb8WNuX1zyG/HL3OKBt4HvkofdS/MOh75+j9QRF0oK0/ncBFRCh04VSpLyTwVfzlpluVnbGd3q2MfBAfDhh9PccX2s4Nh6qNBxDsUws5ayG5s9CeMEyTjQmnbYEC4LzgSuFA8jzAWT2VyNcdv51EY31jhkFQPFi3OrZl5TKjNVzejGHJrah0H+Zmw1BhseFBoSyIAqjH8LFJo5KHbix5LWmICgVOLA3pEDVGmzv0wEeyx9qAvsZOVgBwzSRss3+dCsYVzO47b4M1lFABgIQWp380XnM+hru71zrW2Tl85HQda8KDnkrAs7Ne8dnU9IwNQ3PxJyLGTJzT7JOSduaqNTR12cYrZa0+887Sd209sO/oVAjEwbNamtBkno2kE9xeCHHwtZUls9xIY2kL5ISPv5huIzPV4HxyY7R12OnTFy5r0JClP3TR6SeeQH8g2E2qSe7yHEbRikiyA3DPwiyLeDgsYjpl8FyL0lx1pixhpErF21wUDeCGv1OODreI5P5OWUDc5Xy5mTOiQdh6xKxyM7H9l2yBG4tf8t9DrCWrZ88oZYNaZ+8hPa12Vej3dJrF2+c/APYR1BzYABAr9hm3+zCe36Q2XFDeToPPbW+mk948xunbwR/DdA3s5vOkTnLpv6nd8c+btcfsJ3f+vw5qi/BszZqaGy3fn90hoQ2uoN1tk2/Dy3zA3XcyGlzTlHmq9UFeoJVSfd2tXXyomrPj8Jien6K36vvezyXCaG5QBHhWmgp4Ob6e/Q2JpTuYkZxXE6o92dpqWUfgcrOxayZSqojYSMogbfWc49eQgNuKURxiJqRD9GEjzTSNALxAanLjR7EwNtzHmqpqeg7AM+KxdXBKtBjmwxSrER6jMu3dQnqkOOGMfDIYdDxRd6F0deoFwccvQZCtw6HnhuOuaW+i0kz0u3b13wC/xj/JuEE5foPFddXuQWuORlzKXPVuRUWOEYueZlyBUvbvrnHXVeBLbOQ9z87z4Ptj9BSlhWQnIVQ5IqJD2gf4bkmBOdbnDyVShgnsfhxPG5k8IdDUE4WbiqKlUTkEFLFSNASYMsc6cY1Eomn+wyNPZnTHl+hDWgu+tr5TTUSd01uQ0bWSPhSsh5OffTcZIiRqRbm2ooVUZpCAohilhE901XDnniq7QqmrGxdiy1VKHRUdruY4w9sBDQjhpTVvhT2PQpHI32+AP4EBPq0tMNhY468pV3b+e3vnYnt7gWt+ispu1hfskLs9988SKffv4sL7mmZu4McrYjPwu8+86tvPvORcq/aiU53U6L5nqCPh3uqWrqVVOGplYpNDqiigF1j9emlOfLsKGNv4pzA89hTBU5HaADwEt5LXuNVekPcRPzekJP+B3oANfpdynY3ck3pvU1SGVU5p/tan9ThoictULfgErXQqQrqsTlHbgXHA/zhqynUnH9IyP6Z6Djsnu/QyL94alEuRi2beZYuWMuNME2MGdN34ydJDbK4Px7X7lGZkvZFrJsIwVLJCNpN+tqmeo/sOk2yVaDZyK02lHwpUWsdT23mJTnWKhs0CGIi9j4XXb2vuekPDSx+RlvhyEQBTjqjOfd4me2seeUdvpiOAt6Xe2gE6nZNVQ8qCcXGhuUZ6FBejqiHhvEfL2jAfBaSGCFODcRDoQX8TUf1sHLr9jOUsmSSceuXIU254wLpt1zIE8e0Tar62OmMVwLCYPkseYZ6K5bP8tQdLz0NNJfgrf4ArzFl9iBL8TJn2bQpmyvQ9Y5S7JXrCaa2Ieqau9gcpG2Kjeb1fRSkQVd8aX4ii9I1FTB5RTfkXIo7WFBxs2QGWelEFMhAiehXFyM6IGbCK2i2fEo7UYuMlX4M1vFP+iUqSqUpKpAZquEzrEZ/SDx1Xdv5c7FkYe27K3rk+MLnE8/fxF/Syh3gGMbexyHCn3kknz/JyNffedODhfFDTC9D+cJzVzEzc76dmLpfe4lselqC1hvKQK7/EuwvqUl6JtfKfLWNrKt84Z7kYqquhFTBroeMM+JBBjASHi1Nhk8ZgipRs0D13qoraJfqP97YXxPpULSEmhnXRLQz2c9BbgZnRuDfW5uNBcMKk7GIJy3964Ox60i174M5PPw6tVVXoj1UvAlD5Ry+v0ysNbhUP1S2mtngy8B1f1c3+bBdNo8rPIge8nD6sXhwAvDYy6RB/J3HBMPY1Uha17Llb21yqa8vvrYs3h1D4hSv4Dec1TkvPkYY6zcBsq5jWVimYwwzj12DuuZAVTiHi83UvwZ0AJxo9cNaze2UOToOnjG6PkxQ8HszRKA3pRSGEyGy3NL7Usnh3QjgLYIIdQ3BzVMq0ASo4aQE23WIXU4NhhSPIBMW/6EFEd/Qf0cVdPX3OGQbCj0M4xUqioMjRHWuvwj1BDaK7/Qa+lRFvVc61mNwBsz4PrF1LLlhb5GmXuIeogRu16H4OAYIfEVc7S9ePWGvmL9XL/B53zna1SX01fEbnrQhba8aBt+08Ocm77JLT7EqQv1cxgrnFO/axDaQp845RyjbqzHTL39Nfce5mobuemb7Us89WKt+qwvp0xx/sxRAu0TqF28LNz5aevvNWy8+aJtYtQ91kq4fV5tUCBn0BbpnEq5zqIO2PeLjiPayoni/LP+mtJ13YRrB2dzBd36Is6DHdDHA/m63nZRA1jbfZdx2siihmsSkattLa4fnRhrn/DaevWTN6gT9DfheV84IkVZ+5Da4rGdv5AN+Jba6AT2ceuYtllXicN+/NxXzjj1sc5H69QKudaYqDi/MFeoixlX1J71p33Stxj5WdtYj8uKqYI+7EgdqFVACVgHTvoB12Hx5hszpevBmWGs6BoHqMOMz3ZOl42/AAHt976mLjeMHdaesfquM+epLSfYoqaMEt8wdyHIwLUvlbCuA9i4w/GICsp5qvXD8YA8sCbtw9KRxBRwLSK0AziCqqT4E5Ws9WS2puAbNx04AAAQAElEQVSmtcaBBH5XonFz73EO8CoK4feTX1MdVHrO0LZR25zqfAN2wpL8zNEmaXqt02n7miaLm1480yLsRSQwjEoR0VicIjSlSPumRrDL7mdk92iussnQWFBzK3zGX093L8cBcPCqysoTfD4O2AfOw4FzezhUP9+XEvjs1C8Jea7yWeoWPzvd4bnqzp0jv2y94MXgMXd4cXjn9mVuA/23bl3yS9iLXFwcUsdi08n1dcUfOX2We8Xz3kue8V69GnkF6QvCa6Rw3aFVFao7wkBLrzZvbczwBk96c+y4s7MIRcfrIKL1JT2eHMYVD7n6FrPMM7GKyJypmv9ROIfovNdr6XDh7fyPDK8XIndRrx9d9z4vlvT+na6R4g+cB2alF/K8b7Y1hHnTv52/dI2cNXMaDJ1DxDu3b+W33rmd25cXORQL7TmvO6tVNK+RT794nl9/9jz+i7vk4OLIxkk/cr29e+cWL7Bv5cBCzBtIXPTa4ZwCgm07B/OtKkZB0gcgQleDoZ1wdusW92AmkS7yu6ZhjcFnv4i0jnOAgcm17vb6QGNmECOvLtD9WaBfoBOLmbehqphxJSiW1erZsEWdUf+6WtNdVbk8HnM8QLgA6rODXosRTaEMeATHyn326SAGdiSQ9lCKkNGocPVxzHR4vFRJwNzykdfMNMMnbyaB19x7/ZuCw79Jig29ulWX2sJklBbM5wSYrqPT4KdEgd97JVUFkEkq/4uti/9ruXNedsoBez1uznqQLpdQSZVDCCali1MAKgJVyjeLmkTtXVukA5NN5I1G3Te4M2IW6flli0KVXmK21kuszUJKIK65iBvo6zyoTbB2lfkZGFTFsoa5oKrgRFJVSQDBm8qCcqPxyaoixokQ2648PlI3YyuHw2WOfrkdDzl0Xmju6+BMpOwV4FcfSGDNBvMYbLp/68c14SaIzloZ6TuDfrMPkvlOjMfIekwKY8wqjNqaA3rHEFEbDqy1gsVakaFVoWzQFlC9NgpUtQFL55gxkn/GYdlDXB0mXzWlsdzZojUw/BBf8lDwla++wxf/MVV+4HC4EeZSe8HLnN98/jz+x4evPSYm41gCbfZbnIuvfeWd/g3RkXm7EkGU7IAqDDTn5M6AdtZdzDKrOrOtmdHqmwNxG2m6sVWOYR8gp6Z/t4ipqtRG4Nx1uN42nIeg19k6QzuIpBOWWAOgoEISoincI2an45l+lCqHdBtBRzPWwKpK1URPlcI7MccEdw8DZUBuuZ5Tr4/QvJcgghtUQ3v6RwtGtoePOlVILa4l63ElYhkxs1zb0qaYi0Nfkdhe/1fXo38b9oovgPmgeJ0XvDB/8fI62tfc+HFRbqSqeMg8xmtm4pBbtw/xvyFyi4dSudu38V8c+SI7ELvA5+V4POTA9XXggeGopBa9a6Yb9VOtOVbVsppi4PoaWRxKkipiQLpNbo5NhIzGWEeGLXMcjRAzl5EYRuqMqaXKzAQ2NvOVJCMGAoZiRhWMQIQEoD/EpE8vpbLdo1hGOnaSK6aZzLZ0hCHNUW6T0JkFkl3q3xBbRzmVRqpqoq05FELgiCjOh8jB+5oo6BMwZtxWC3masnZfxyUIuIjQKlULWBj0Suih4UoYlomqVvFP4EUV1hk2jkTUQlTLqikx7EmKPlHuMbQVU8XZA0VMFeMZ8pqu3Ugluy+0aW/clEFMvqparzpJCAMQcgkKXb12HYJeDQb61KvelDhv5G22chCvFFW1x1UV1EQqCbaoamO35TZUFWrd8Fm/6owLDbvqjDvX8yX8FqOfEtnslut65NqUL2SjDmmbmKpCrbZR6IdUDumGL1hTEINuF4PBPUTnwrl9rlcVYUWpN1FVKdZFAB29ToDYc6omL1fF9ZcEJlWFUi2rqnWMlq5RvaoQZ8jU8zrf9gH65MegT7vqJCF7DmXV23l9E4YaM+Xk5h5SSVZ+0KsqVdXcaNFD2zjotQMlY8VW1R4jX3WyqwrqJiBmfGjLP6aa3QefSoKsqvQfpcAK8nVU1Sn+TDeuqhTtZ6BrV0sdVVOvKkyhq5JUqiY2HSIwmHUDWKmqBo6gparHJEUHyBKFGZp+cX4dqoPi3pfimkAWUE8VvcKQPmZJsBLGqmJMDgly9PdYaIUVoOTrr7+/QmsdWeDUyePZhPBQrpEYUbNeYQEp/cpGaANA8i3bVJWBcHTnqsIuVwdB9yqESeDpih3GixBgvdBQGZMqNObaeNQ+FrHpE5BEzVgVbIN0JRJzdA2hyQjUuNEixtgJLJTKbFWVqtqPY1WlOD8bDktXHo88P4HLi4tcXh4at3lZ4MtAn7nEnVvHfhZTb/Bsf8mz2PFALoeriqk4GD7X+UP9K35GePnyVV76rIcu5/Ogz4X9TElsug3WGTCyN8/tbkzF+q2hVDFZRDNnmvbiFeLMW9WEQR7mXZ5mPvOzPjpx0+uo93VYRN/AUVWpApKg96kEW+9YDH2I1aulY1XNGsixAJFGVqspuxaL1KzUJB09fphVXDnoiAhdApcCrkCrp8GiBFfViWttzFho196Ar1TssTFXix4qlih0lpig+Cz/7juX8eVylWsLDQcjV0+P1wR//vmL+POl145kkTxUwJHr0peCX3v3drz+zCv4UG+KQq2E3qBejUpVxdhEKawoQkNCMfqxSjo2s8FPhVHdINSoA0MPDuhMw88y09l/i5Grpwicx+o8kZX4s9HVddxvmSIM2aBNvmJYA2XeSwYaHVELuCHsEJ2jtOo59J9gxAH3BS/2PaZVfIh1w4WN6Hc+pZQuUYUFKhV7uhlFtMcaGi1VKHTdS7DppHXiVLgCEKPRxwheec2LwevW80YbG8MaN9XCVV25qY45mc39R4eifpegrvXEOrlM19YsyTqb3+RkGcnuMCTWzd4OvgPf8EEwocGDw6KEiWrLk5KtjaXMNKJcyOJarIApGOlEUYnD37GcLg54x04H6lQIJS5g2ummroLXfEVfzNThRS9HBydksFddT6oHqaikp4wglw6jBUE3TrgXfUJ9y6Uk8VyoFiFeW7GBGVEHMQEjtkN/sR1yvKh0LckG/hp84Cux40R0yZEva5uHSFVhKKaik1txkJwwzN+WXfFmcK5Rv0cKy00S4KHjMO4lWI4BEx3O+XKhxFbLmVv4Opa9hIt2tI806hIRzYzQsIiBhiqA3TwuelUxzq6qRcRMxfCm/TVfCl5ekEscudZipgwW/oIv+8++eJEvXrxMn0OiCCGfZPQqJMQFDw39Nw55mXOAg6IYVShWVUS2mSr3Kz9t3NQaKUyBaOdo5d8/bPFdYxnqb8NelcnnaiaD2euY1jZ6tKauVh1RTRR6oZkX9+V5Yu624bfucdv0SiXEcjDZN2pmu5Gjf9IhemkIap+vt8NWwGiDGOSiMFa/QVBE+pyTEvJKod4r7NPRlotpF4MPfMIHQv97GS95INzQ/2yYF4J+Lq55Ezi4X4xRORyKF3zH9MPorePppaD6EZ5ryC//C768jD364o/POT3+trHIL24TriOrsd20PUaLYvQ8ZbWeG33g3/nBnoiD5jRgrH1WmY2PWH3BbhmP+vTNl65UKj0O6Fv8KmUa2zWAYvTlryJeECeFmDE9TmvONPWmHUgLaxCqwgihXu3LbJJrPz0H9r539BnE2PrYM9nFJLmXoMzOWodaDyonWLMtYqqq1W24aW3slFU156zNzrRdswtWLgyuHU5QZmMR+oFrHX1NcXfFttRADjiO9qyHrd5AH2CVneX2ccz43X5dqbDknbTO2K2p1BSvjUaJSd+Mge/1TOk573W6wObnvubeiZGfZb5kPK/+74m3zJfHnVcz8nV7X6vOhRkz0ntxDzs/lvblwlzPae+XXO0Nc66Za+0Nk3F8W/03OfOMfgNMVMXwhmMjrAVYV69FKTwn0Aqzb3xsSJVD0Mc8JmjG7tBe6Guqay7iX1uPcRu28Jajx17j0nqupW8lnWs7zi1zI2NGu3jR1q605XkSndvrCPsLzflfB/Rbu3GbQ31krm9AbnBdzqSdFH+yNaja9CW15znGCaeN2Pu0p28nVXoP8ErthRmvgU9xfjC1TwFaLpZDsq3XnNdg/RvwM04qYZZ6HU7X50qlQSx9/8VQcyQj/U6SV7II1gLPXK4m3hPRIcmWR5jTFyw2+vTJT1S5mqnPcZwf/Um9xvRax6yEIMZRoPYc09elpUGvT7dgjZ4/uWvildJZ8+hLt7m2HntockZRs60l/Q7udTXJ/MxBaWIrVbXYat35Oq15NWCBVMc5eozbgOtSnELrDZ6T24+z58NZVali1ejQ6I4bKhJVSOdgKjQWyM7R9ZnWtWIrKfwFsI0RS80MDrPhZyfLVzCEpKpy5MHpUOmGGZ+vdvAz1JGHrAvBM9jF5TG3eWF463iMuIC/RL+kQKXCJEw54rOdz38vX17l+YvrvOBnBKHtvwrRd8XLkH5ByBrdzzXHCrWrUMhSCBd8BlWnWZ6qStUE1MpBUMjQjRuejDbmUFVTySaX+WWiizmItwe9XunLI2e+8WJap/H1PGMEB9aNnQLPtKo+w+zylD16b53ZmseYw3KWleZJovRYtVc89ULbjhveGTMz1kgAcYVlbeugQs7eOU1SuuVo9wXP7u/eOead2xd9rRXhwrm85FvnWvj82ct8+tnzvPC/U2q+jhV7YN6vvHMr/+kr658hE7/traqckMgwHz8UWDRSzDACJ9RHSLMy7wRG789rMDZqUCVVjuR28aljBQdQo2BmU6uUZCgYU01TxnstM+HFTyT3WI+Z1/9L3hE4L2xsxpxDXuib0KsmK9TFuc40UDcZCLrZArV7HSrHy2OOfI5z7mC9oU1qHh/3UgXDxhg7wjnwxlz3FPyDY15lhOtA0jOIAlXzWq2q+GcwdnJo+BkJvc7g/uD50RbDoWdMZ8RW1F85mrqNk8JFHSwURnRjFyhsjDn6lI0Vi2hzG163N/6tkn3d4LdkpbjhTA5tV1LFkLN2w674R28xCLaCxvLp28YhiMvE4vVlNfM2Oh0Vmiyiu97gKZBuU6ulK6p9Lk9s6/CvgntBexFwqgm0lpq4jrEFa+f6n2kY8v5b9arpNStTTVUBguzoiXZ1bhUSe+cCvZ1VdCzGGXMg9ni8yAUXeRWckyCCPrhYg14OZHxZry9zyON0l5bNXkdLLAb1JReefzvKY5TVSE0VoxgEpeafIqBtOHRz0FJVDQYCZpcXcS+Tin4is7daWgdOvcu3Wuk/q3ZVNdsDqmUHEbdv38pXeSnoy8HQTvkYGXn+8iU37Wd84V8RnUa21nUq3nD8213ewO/wgqdqfgQMqypFglxaZhvcrAcf4jHNNRojmLqZSmX1bA1mU1tSpWUIHMwTcKp6it45FDrh+IgNre0lYXMO6G05qCOmVOZND2J1GBxVykVxMAdqVTmmBdre8avrnde2Vvyuycmmgh1ANu3M2+fNXNEL7BgGCSYbLZPiT7YGP1XipnI2yp1juaqnH1UXRAAAEABJREFU3c/XFS9rXnEzf8HDoHiO9EFQXfmKF4L9Bchno6riZ/WSB8uLi2MuL4/xofOSh4YjL//kbsFfoB/lwIHL53CoFDigl6jKXAXr47gxJs3Br41WoWdrU69Upw1kAb2DOK+ZoaGO0p9F9qWssSKZxxTcqeqjbkZSdGJ0d3EO/rUPBPD6QqsyHoUu7XyFs2ry1sTM/EEDL/UoYydjVu0LofDBOHaOEXApSPo4rzcDNlemskhFaCtvijnCzlCVDctVhSKar1SBAKQUmuINeBzXLpZvkCUSU81TZmt9MKffLXJjIH3gHSlGgTj1sdwbgz2PrAQGRW7kQPUUuJvXgIvVIeZ6Mxv2VBw7KDfWSm1m726EOJ2fSc965FJry0XFCWdCA911WK+lJBxi1ps6Jn3E/XUNrK0PFIG40d/GGSC/gcVAjcz1jdYdUVjRXIF6A4dLdF9KAkgf6fUMI3poWgsnXa4j+nQ6WHX6kzlvZjMUbV7aIzMryALKEVsxNDBb4lU6MZRigkX2Wom3YyrOwEog6ZNzMaCqumLBCkT3rrUHr5nOhEGuXbnouQ6qjcGZG8wHo8+Yt8E55J23qkJvyIlZQQ1QrwRqlbFAXVROeVtMaE6OzTI4N9pUbFsHNp2VhnQAx4YonSoZnHvHd6ZTpS1LzcKapxg1Y9xfgwV07HQY3NhmqfgnjBvG0iu2qikHhvUQ3Z3jND8Uk5z8es2Ap88KKFB6Zh4GFNvu+VC5BQ/0oerl29hiu4YuwZ4MOj9++k+2XsCa5NCoxczY6hNdqFUumSmXf255+tU3OG3rRPtdMoGhQ3T+YA/Z0UpW0z/QBcI1szC02efxa7a3PcOWPUOcpTV2Q8zo8kYMWPfREl3OYPcvWmf+5vF3ovIMuw+uc0hS+vPFVpeTFHOrtmg9Ta2BZZEXWtWMKRNcHNyMTqYLq3lnCc1dwbXGQO84KJbeh6qqYGdXEx43Qqg567ROSIU/xFcpm0hVhSH9z+NRQ5NCrFWjOZkWjhUCmahbu+EA44wieyOKHnw5a4d+vqq05LnryDPaRKWlz2Tg9Gx2yJEXiIcDD2RJfMa74mXH1avrvHz5Kj7/Pe//dvRVXrR8mRfwL9fz4UueGX12vOY567r3E3fUoBzHckzsDCz7ZUxVpVQAKuPsfZzZN5mTWOMeq60fok+rtoDraZRdGYUYXTcxjyTeU3hrN6P0s3g21Np03lzoTd+MWONZzmJuCOpUsbgVtsQM8ThC0LErVYWkL4FGPxkzLh0nO3fH0taeqmRDK2IOAIllr6qE7lCFMntm9qwsDdHX1J1bl/G/Cehzvd6Bs6q6hPN6zrxePv3iBdfJFYfPqLRfn5fZV24f85++eif+jVU/51WVGGEoaqFXMS5gzp1Uot7IanKtkkzfVY9hGw6bo1JVEnHc2eYqVfPYuM4OWkMhjRWo3a/52eCKn4kGUn+TbwzT4zhhhanFOZeaoTKTZ0SlMF2HQH2zE1hVueCA0m/64asrFHwFc54HjkkV9mQ9xWlnaPAJviXVc9bwUCOZ7opNXU1oN1gX03RscPTW5HAiGCPtac/eOijwNVHpny8rwc5Zo4JkOCpOggdNa87XGiR9lZx7xO7uglvJa3VzsxE3QJM9H8MAZinakRyWZHIWthmvybnApIqPR7EeQxf0xYZNZ/kaxBBLQho5awbtUQnlCE43XdrKJjD8Qm2doapmPLp9bAeQBG/gr66v+p8FWtCLW38ZeAY5i5DSbK8fQ4kIU8BrIVYfqWx8L72YYUxn8+hdd1I9QmWuHY2jfDgeczwcVh1CoKmyKbk5Y8IUN5AbTe850cWaOGlt7gPfbXnJl9+LF6/6C7IdN4JHqiqc4b4WsOL1Mggc3CAQLLcSXp6oN68C1Wv3XCy97dYNAAQP/HTqBxCxGRlJsAVcx7UOS15s8Fi5OB7y1Tt3cufyQhYwCaPdtfZN+7MXec4erWiOvo6ilr8lZXP8ZvEyX3v3Vvxr4/23ugwCPU3LmY16o1unqGMNHR0lqcGunK/92P4QxDbQkqo9KMWf0Lw2Smk9FIV7UEJzc0HrBY2VIbthbMqZpAjWHFHona50IZuB7fqtIKbZO2FOrRO2ZVdVqrwyTr6uQU0zC1ognCnnOiHN9VwM2h4n8wYbHkSPEeZeWepwMNkbnDkTO4tizkLHEMGFfu0D3cvrvOjr/Qr5Ks+fA66L53DPkS9eXeUVcaLnZ39Hri9fAl7w4u8SvW0lD5tHHkQPgofT1g8JKTkwuILBLr12021bTBssCi+T0JsgxcMHTyaG0foaRHik5VDpZxpqFTkBfNEHcAi7Fgz1kqrWYhu7PiI7BpVHln7deZjIHtMF8FYRx4XsflBhcNFnfmGf4tmZHmq0wIek+wPfwBKYaIxjODCNEpWuVkimc+Qo4naUhOmOTl/qprUZ12d48hoP6fr9nCl191p7DcyBvOZeJlDDZQPGQpBCO+xtAOVCppy5y7dxFLs+g3O7R9xhuq6jPta5mD6O9xj4JyY3iB3NaQ/203WvmZsCXReHt2ZSO3aT27qMn5w5VMDovJU//fBtE4N/59ChIenorp2pWU8WRktcYWnMn92W63iUnu/fIc/nfXtO5hwUptyayzWM5ic34AfL4cAw9vqRG9NzaOPe5mhOm2B1Ybx7teaMS+YxRUIS3nPOGM8dyZC4mh+cW6axL1BxnBDZM5tUGXKNwQvhfA3i2PLul5trGnGtE2mdNGqwltVJxXZ9AG76T3lbHSWB9ME8IuigLSSJs9boeZxT27U0MFyjsJYgtWs0x4dviBHyJ0gxhJgBWNzqxls/7U24S6ERg5909HS8+ftnFkfbDOYiVgx5+ORm3VMu2o0Y1zyBhxz6aS401+H53upc9zmu3o/zXZMgpj7nJY051BfcAwHOM33ONagB9IFtrYSRqz/407pr2HjzJQcKUxNgn+uxxuTHKZfE0bFjcj3XjB/sxbVf7xJnF6Um3ECnk609kAJdrZ3Tztk57niGa7BCYtMWk3P+les8e/5YaxzM4DyAhKGfIkMwuM8GBb0OCck1F8W1NobPe61z4jzmxipJpcLqxHkcmYE+Pds3iXIyid9nkfCLSpnZNr/WXC0apPpZWGbuPgVTGgSyOFRLYxJaqaoZA+GaU8YR5HoxWmi2n0E/wgPm3EoyYNrC9OoBJJKGrVefVlGR0LMuq5dFEIgmgb/XQvYpQ0fhsROHb1CtqhjlXsPAFnpZC+FriibbeZojPBfCrwNjxarK1qpqf/7iR6v4XHb0eW0D5OEw46nSPxv6vCde+PKPF4Q+F37x7FWePb/Ks2cveU4EvBz02fHli+u85DnyJXHm9PXDteQ1ldWqqG9xbfajKjTdIgeP/Y3GzpFjTMMcQEC72TBp1ZiEo5FLeizI15qoEBwbHyHFxKpZ7TRfTFeP1hBtfMlgjTdc9QbT54vY9iDdyzZbcytj6niM2TjWUKwRESF95oab8T2Hzkb1eD7s/g7neOOsFOOp43qN8ewkznunXwre7p8xXX8VucC6VvOwP+dnh8/650tfCoZkKyqmvHP7Il/7Ci8FqeV1bR2i0tcNm7qGtJ6cqMw/uPiek0mq5KwZWgH0lec6JM5r4ILSM9cQUyzYLAMB895VoXSj11XW1Z/FpZv3zCteCu7XuGWJjTACW9VaXqtd5YzTlw6eGtMTUjAVlEa1Veiz3xilQVWlinsgTsozzt477f2htZy8e4LBGOQpxjYdUh3vjXjoVb+2cP1yhsuB7vIb3JB6OxiIdW607sySULBpZGieL3nTmleB3zukMbvtHCcDrSyJzC5JyRvNtW8kehobgXReIY/pul0XRwJ1VnTsW6aKMRNagH5zbWdEWWYi53oXMA6y9TUsU4+LUOopkwut4bDpSy5hDuobfdubjnkx87Fj03SphIDiB2cRmvNizm05nVh852iLVKoKDx1ZxcXpHVcKzBNoNUAi4ymelHlkZNvoL65LXiz4sqGKAr0C/Oqg94epFFXGiJnvyDSdpf42GL1BP+VWPBrJVzwsveDL7iUY/CRprHENQqpq7gHJgpuGOXHEcOUkB1zeIRE4m3KiOuAg1+MbVMNTBrmjtjCQzaEiq2qGYA7WaOROWBS+BAM9l/zm7913L3iZd8EU1CKGMxPKxPP/7PnLfPrseV5evSJrpH3EoNjhkqrq3wj9lr/RuXWUSEL1EU4bK2AdaHuvKrxCqhxSpRxxnMQgt7U5rBodNplU7dGTIUVlrlHtLVh1Nk+nbGU2GRVh1CbVQZudhTGX2BRWH2/q662arDqu7rgiqqZPssrVpmc0X09hDTGsX9la58J7+DfIbf4pSdLJ9cSRt0BMaWRr1mReQmc+kVJnQa7F6/slD3ovgF/eEy/jNfHFF6/yBS8Fn4Hn2wvB9VJwfmEnVZUD1/Dx4piL/qwecsHdURz0NRIuvI5F685qkCPFH8eBNftJmxuTHamqMNCVqoWeOIxsDQ51s03BXB0fRNWSssUMYKlRxc13NhXo8h7mKfF6L+sonaI9DPjoVEOnoxdxVYWxdXRtxMZscquka9cx6FvILG3+YnbfroQZc2ryYmduGJOFoqPPsQu0yiq4aHo6JREwXNecNWyvG+E18DrOeUJnzpaP5GeDftjj589+oBtMSlUOs+Pc5lhxShEW4qG/AWL0jbjgDad81zEBN4DxSOedPPOxQDprxI/v39JZJFXO+llO18UFxb7GwlyX3AZrqHscxlr7vzXv5u85xmmt1hKb/3W5+czbcB6j/xznvv+o/rY659fGXm8/Ruxj6Yi9s72b5wPPnovzy/VBHmAhPRK4n+cv44yx/luwTg2ebZ1ddVYyD2DYO6BN10eGunvf5vfYyzXI6EoYm39KypDfsdYAXiMbcJEZriuAQfrZfgluIh2Du5WmNBbmPD07cUgCdk59soydfibPYp1KUJMU1kBs68bo2Owvl+7R4uYrxab3eizTNVUAXX9DXeA3D5WJGLH1y1nj/PjLCecVxikbM1X3G/DYU7b5XYcwf0M7N45aM676PEHDzK6+5bSElkNsJeaxhHiDX5z84MIc5za3mBv3RexrwNmgLiM6Kblezwqdy9BrYPBYCY/XNc+36kJ9gsNr/NmcsyQkM/SilcufvldXCnv2qRldzRZ0oVVLBnTmQGG1raOuPmNKlrppmb0Vmmt9ozYOa+Gm6xWodlVAiJYVG230gJPulg4EVVWqCpOKRYBAGILY+6KnrZNjO3e1KAK83poOBjQVE2pnmugrQxvoymwpFjMIHNr1mlOOFbZg2N0d3AOZWajoT2FTs6pSVTmg+2LwcDxEbHrBW+GK4YoN+LcGX/EM+IJfDL/kJYjPjc946fOM58Nn/ZLwVVrf/pkxvH+pwljz+XEqSaUbgt6WR9hriWnadT5UVcecc4EzdsPZ9lMEiulzDJxMZiMXAh1OHe1f79YQZ1HmiXlCzxwnleonY2lWkd+w6HsLxwgAABAASURBVF1M3nGnUMiCoqOf9+EhWwQxHgSEy2qShE1HnVtuxxw2n0VIS3YiiQmh6Wi9oCay4rxm7ty+la+8eysX/OK/P4seD3I6pLieue+84jr57NmLPH/5kmc/ar7Wb11e8FLwdu7c4udTErnMOsKXctfsaWSOAz2hqFAgSxQsiE3JnKq4WpwP+xqNO3OsZfcM0ixDwQYUB4f2Gadxnq7OlnPFh8Sfp2/68dLnWozSu7Dzy96FcSIzLTfb29KaYziw8KrqvP14WUpYRgkIiUEzRmJo8mPazPWaqLB9NqxEnd3EocqwjnPVjGiBSkqyGbGN9OcbFTfj1qc11yA3bbUT8FpQQGKtUW2gzxxHMU8StP3k1jpDR57ZqK5XoM5OjHOKSXAwUKyJcB6vJdUN8yrZLAO3b2ajxXmxLQ5ZVaGn1BcQdJk0n7MmK5pyHhWIqkoVyITTlT7sFq4BpQ8dTjdw0uf+SF+/BbqKf0uI8De6eU26P2u6BjD5ET+427xVnHrn6gSHkegkFy2zsYoVQ3hT1UFzTVHXD+QvDsccDwfZpMfqQEak46qsEFC1xTlBpZuuDU2sQa7VFdd6DxDk+/b/xatXecWNjSVlK20e2+Kzw344LoXDz0hVZbbBy4WSTZXHZQKVdeMjqNgXou3FYFJvTVRF/sKksGOdQRySceuejwZ+OZ7vWBvx5N+6OOadO7dzm5uvPibEd51DJf5mw5c+/jcF3at7YDvpMiNRWtfz/LV3b+c/fe2d3KZeqJutUadzepGh9raHEFZxpZWztuJkiFR0TisMTrsBM1WV/rOkXGBCq8IDUHsJFFJtWEOlHDDO/xYiq4RtMpwoEFpHtukSXRsRzIQGwUjMaHvmJ3Pq6cnWKOMxS1CAulpWoxRrtQ4EB9xjGwoNkHC0CKiqVC2kmK4YNxglsCvdaqCAqiJOajAIRJGO8AtLeM79bwK+4GHuBb/p9YWfL//8ze8X/Na3pS8EeRH+Uqzf+F4pd7jnkariOqoclVxQB1BV8AHKCTbMqRmZbcrBerXLAX2k1rEfLNj6HAsTy4CmQkjDYzoIC61qBmjPLEj6ckf3Fj/l9HQW8xrQueqRLcaiAvMjGDPPEdTqXce1hQA4Kw50eTZKZyUUpWcr2zoxhLMZxgHotTjN1gvNYHx7L1KgOxQ9rYTWBpLuRhHtIt+1sAoZcNIwWF8Ic2cj7s3UrkReaNpbhnU6AT4EHQ5Jo8K9+Sbk+bmiefWqMqXRpUdyzQE56XMWaHh0HIwzvsctX1k5wB2oKVCzASo7kpNeyaFyAx0XWoG39PbrE/o3ufQb/uVbwgjmLuYTQc8NPTU5a6iLc137dWzr3+KUlOmwvKV1PPwWd0BvjqRzCd0d+ktrdcBbhs5hcI4+z0xSQm7JngtdfwNfS+pBM87uuf8yRAdhpDKm12lu10FpidN1IGK8Hx+l4HLqS/dtMjbrC3TFDhRzrltyRbak/JJd2xxs52UpnOfcQK+pkl4jAcoiZ+vWF9ZqDmdVeo+oIeWGrr0hq5kvlskC0daa0LKtoUhsWBj/PuemI63zJnRYaUL/lmupySbqTLFL9RsgwP1v6LUQAJ19jRphC2tKTbHNhwsnI37GSS9du2NVgLp1o4Jt1xZyyoYO0Dqxyr5u0ZXG4m4B9aaE3HO2/ZCw5+rHRjDSdwX9rG+0x3fbknU3WE+0Td4B5XCoHA4HgNQG9EADOFZbwJqVcH8VAznhfX30URypqs4Jgajo1C0Bz76YJhuCbVwjZ83ENqlKHf1oUYbGbT+bHprrQvQK+kNK/sbJ+7zmZ3lg1EocFBnoAnr2EWowkw+9atin+KSqYnOsFKoYaINE86DI6zVIqQvCDh5M3EV0r2UQoN010dumhs4KUQCZ9hfPMzOmYiOOunPEljQPjoVAzG5JIW2IrOfK72nXqI+q0qRRDYKOPXpaYzFirlCffjSIzY+VXiZKVaFXDkgRWlU5Nsy5pkg/O16FFyDXefVq5CUvCF++vOaFz1VeKHme9FmyXxDyktBnSZ8vfc58ie/Ven68Wi9QrDvBNHanRA7AgujlYchwLaCKAPp0V/s3XSnMFRx8/ByizBr6isHryuOoZ0pIO/vb7BtrIj+gyux0az/aiUmqakdorqHjqLvJrT7uPVaf9gbzNp2SITA2eWNPSCrsQgeySgtFmznx0DHUEXoNMR8HS4Ek3H46Qnq0AG7jgxwODaLbRuK8c/sY/0chF0er6wCozkEFTsHgWhnx5wp/zry+5uIhhGzmd0z8+fTddy5yeXmEG+zJAqxj1JnOCvgyHoJ1WB+m4zedYJPgqMvaCEMniv3TIRPpKlYGQU8lwYytCmuggZEZIyWMDRwTRGgT3fpmyzEb3NZnxGYpZYT622D+aMeM0t5N7xWiN9ZsDzMyvTrvVwcI11IcPw5AZqMS90dG4gjgt1ceNzRsIpxUqJp8Juf+lhNeOxyUEbObYBor41m5LnF6GGsw6J/goshMlVdddaYZm2ujWndjd9em7BKFHoM2sLZ0Yz59lt8B0TrDFueahTkbp74BH9FY5DJ2n8Q2Y8uD7snPsQMdNDcYJNcpkm0wnOuY9LkWNnF2NMuTep5rmiDeXlWhA2UFxQ4q80+6zapznEeZhVW7MvjVzTUfVJikix0QONWTqWdmJfBBJ7jQCz0tpxbaSkObvT0M8ySTC11VqSq01XeVDyLUyCQOxBz7pWAFdR6ZIkAg+uIKxsBYwiD/6Zs07OoGoHJyI1B3/3JJTZVCu5P18uF5xUvBq/5AJVUcn1T/6VosTItInfAtkLCHJDsqITaIHBjQqydkwIzneqFKwnAkPbQyB0k04zxOKKkqoCbQFcB4pz4eDnnn9mW+cudWLm9dxqug15rZrviNn1/ifnnz/R7XZkwfpjLGYeTITf+rvBT8rXcvc7ygsgvRBSoV+2AtsWEq5HoueQFZkKZ6PZzmwPGWPo/PclRXCumZzSqQGGqI7r2Gfa6mXhvOozcXxxPatOoJqh09P+qQQ0ouIaMJYOgos1sE79CSB1XU14avqtDbcsBCFKB3Ug8Y9op/PCfnOdmNEf1VZTA6og8qcnVNH+T8Le0VD2IveSjz4cwHNfEFv8n9/PmrPOMl4OfPX0b72cur9G92iX3Fl/D2MKi8oqByg2elp3cJS6lqIz7EcvkhWUxTDN0ZoM67KVxVUNXxA42LNVgNpg0K1AA5a0aCguoTphRNxLpmEAE5Rz0Y/fHNZmzSkKWb5/6kQqBShFbYAjWo9nk7ihkMq1cZVZNENG0RdYzqTJTVN9eomSKNOvesch6PbfxGnfTtejN7gVg1Y4Q57q+qUlW6Gidfm8xr1FxL+5quzvEH0qpD6l9FkVH8rreoVUsGCSjoeb1ms2KkOmbjBpniekkE/oAZF+I3DPQNcT+sKaDOoJ1iPRtypm/ckmPJKHMWh77Pg+78I65pA7Hw4y0InJi+U/y03ZPczDduw/RnNeMA67qxRuwsyDcy49L8IVNSH1v/ZquLad+Mm1wS0kLeOcxphHly4LwAY9omYenB1+BcdKFinyD6N+T1RsDmQzqP8UqR4F+Yx4c1EBfQfqT665ixzB9AjLGNkL9wjbwe4eVJ2FOQBdL3C2i4NXcLBupkoapQvxzORQCz1wJ10WbdpVPDuGtkMuMGUm5D9H0pqNNpPVBiSc+DOT5LiE33vDSIk9uQ1+yNX3K8luPasnw3pdcUCPUWej/o5uw6ds7y24f9ZdLYc5/2OazL5vt8qX8ZjDnHeVzzrOG8rnoVe7kB93fA5WcABP/CtsbciE/SIQzwxmRvcDjP13Guh/hGZlyQm/9cvw7XwcKrMa/h7bpWXsFdXVca/KzO771zjX0NP3Mrg7kOnOcSXj8b6pjIcR0h0EPzu2IgZ9cKS2ymKvTpKATw+cB7fYLRSLIHdVYS5AxCP3Uzkko5eaVbsZY5Z6XLVKZMWmK2HCqZjeoojPQ0jzL75BmrcCxUoW8PNajmEN7L1NQm5dSJH6KDTnRrcqKNxONBaGZzJyI51R2pQ2iD+QCah0cYU+UoiVtyqqdxuRVVjHbRNTPnyWyceYqsOZqSWeB80LlueOFzPfLq+jpXr5A+L175T4ev8owXhF/wEtAXQTt41vSZ8wXPl/1y8Gp0DdLDj1ex5lw2i2I1jkFmNZesWQxVjAA15fkgpioRLDyiUsiKnFssLPu+q6VsvL7X4ZrMf51v+191dsTbBwuK5b0xfz/Dnha2NCJPUXL+/ATZfXrmKDE8iKu+sQk+ukJXy9gqhlUVRqUcWyeLXiUDST9pOLA9WXL+RZN+KcgLPR+Al5cIrhVvItTgNOcLfrbwb5AOrpc+NyR7LVcVLwMv8pV3buf27Yu4iF4/n2X1qoLz7CXaQe29O1HDSUa7iIztQM6mtxywnKsqLIFZVakqlwIq/oGOVKkIFuhcwwu0D5xzhZgCrrILJ8EGTOFhiU2P8u0oaI4PQeZg/Ct9xp4HmEMq65bVjyrB4g+H4hBVtnsJVJgp3TBKpYfAq4BRqSqIPTJ7g3a+tp1DBU6x8U2b30qoldU4Rn09F8/7NY8NcyWrgDmZrUputIfIlnGEpkd3lRp7zamdl0vw03PWNPuXAGfcl6puSLweQJGxcTd0V3pycGlOg5hUMdKb2bMTqT4mydQz2+SrucnMjXaqAwv7so0UCZ5wxDzIKqB55OxaNzWX6HVN6elwHgksXxp48bcJT6e2I87u6CYqNruDs/aggwuAGLR0UwF0NjdStQ4gEoOQ0dBESfHnAJhYs0HF+L8CPxzaZJg5KDd7TbOUwiuFtXStlpBw+huEwzhbqpZmafitV1UKY3A5e3z6viCz4sa+f4mBp4BbHWTN3scUdaSCaH9Yh3qmFZv+QhEIivSIHACdtbgNb7oSzr3VnmUqVWJ6yUgxkJ0DN4l3eBn4zq2LXF4c4fUEGdrIK54Ev3j2gpv2q3jz6+vVxIYzEUa/IONdfpvjC8Yjc+mGXn3gRWWRdPQ5h2tcnlTBCcKq0FOp4poYrjmt57Xm7BM4KOxnwppBJ41EvCrYRKQcgFSojdp9y0mI0AnosZnafgx1BOU3rxYgzVQFVvROML9EzwVDgLVElXuD0w/U+tTDR8gZ39USorPonBr1idE2X7ljEURQAYO41tnE4It3cMFe8YD2ije9229w58PZy3zRfxvwZT73N7lfvMR+lS/8G4E8rPnS8IoHPF8iUoJj0Yf5JPle9PPgHpl48ddhenTWwQJZAqOdXS2jjFCfITqz3cc0ymH5lsAvOef32Hj+nROm5zqtgQxqn+oNPioT0Cn+kLCloo4uXIxe71oC89RxVlXogH20hygK0lPYAkFXM0Y/pmImulQw/b0AfNGX6j9eEwONrB4LZUi2hQGhv7BdKwyduQoxAstAD63LwqCe9cG0YBiExDpzxnCPY5UFMZcMrQrONHRfAn/y6Rf5+Cf/nI9/+i/58c9+DT7Jj3+vNpWcAAAQAElEQVT+m/zk55+CX5/hk/zwZ5/kox//S5786J/z+McA+Uj8EH3hEfLRD/8pj374S6D853zY3D+3/bh98gKO/MeNf8oTaj5hLU9+whzO85Nf5enCk5/+Kk82Han+uOW/5DHxDfbQucrGr2LeU3Kt8xGywT6e/vTX+MQnXdd6G7oWNR+xnkes4xHyQ9boXnut2HKP8YlHu/xVHv8YmNv4VR79+NcAyVof/+TXefyTTxbUf5PHP/0N61j4GRI8BU9+9mlu4Kfa+I3H/3jHp9n0J3BPOXcfce5u4jf56Bef5mOBr+UvPsvHP/8M/rNM+1N0gN/cp8ht/ses5THz9zzM75onPj2tkXhzxEer9se//CwN5/3lp8zzm/yQuI9Zo/gI6V4bm/6L3+QpMR8R3yD3I4H/I3wN9Kc/+ywTn8b19lrZT0t8TwR1et2uXbCPJw3nEJ/lCWv9iLyPiX3KPE9//nmv+em29l9+no8anyGB8YL4j4DH/CPW8xF1n7K+pz//hHX9Ok/26+s36J5nzvd27DhP5j0xHzyl3lPnZs9PwUdr7nM51/B5r+2jjvk0H3XeZ3mK/Ih88RT5lPyP/om1go//iZyWn5H7aT5G/yH+yX8+94TdOds+OR5Pz/AE/YnHkz1O+Xk2rs+BewAeg4/Y20cchw1PXY/A/5Tj9OTnHBvwFDxp+1NqCY6TNnM8JravOfRHYNNbeh5/4vH8TR5xPB/95NN82PgNEq4/Y7/OI2L0icc/+YzPHJ8T4h6DJ4I6T6gtniKfsu65nt9w/jZ8Es/TY+6LT7h3PKH2Ez6/4inn9ynzm7dLakz713n6008A9591r3lK/BM4c59wL/A+5b3De03r3q+4Z7TOPbB9677yBCkec995jP7oh//CvfSf8+jjf+57q/fXD9XBBx//Mh9+9It88NHPGz9Y+g+eYoMffPQz/D/P4x/9U55yT3O+pz/+JD9kbb/81Wd5wUsgvz/4eoiyiu8Lul9fY33PVFWqKrb+ClJpHxEbgfRrRhiJpyMMxcV3OV+hGCN6w8j3H6M+A6smb15oWgOp7xyDHDuPxDvNw0DX32cwub0UGKIHYpD0ooDPIQJv9+qRAX/wx/UsSOlvM2cNh9+7rrnCn9LXAwpOuPNlOJ+sL88I6N75/VCghx0g6O1rWm0npl9KOFOVxxGLGJ+dXIs1PSb7sWVCOe0Jglnbpvtc4HOiuOLtzxXPnFdKrg2fJb1Gnr24zrMXV/lC+Avohef9kvCK6+iqfw65WrnOx6p6+8ORdbJ6lsXcTtxcM6zEncAT0y4SZRBEwaNUwQj0WXuQZ+UFEj1eVSsOm9CzXqkSZ9S5im9gDySBaYltdz6hfo6Oh2hpHrp9pBQ3MKAGjIj+qcQ2sPW3PhwX3IOOro0De1uHe51R8lPrsKn2qG08EW07UCLa7eOEs6xcXl7knTu3cgupU58yNn5uN96fF77gnH/x8iUvga/xyIbPFGAxlxcX8S+t3OLFovk9DyHF3jjpxA208oRjLj2YXJv7XCTREwvk1EarI+tKx6IOvfNIoFsIfrRkDL8X6Xl6/wTIxQoozbEFVOIDLIbINTkCzj5ptUYPJjUckiqDuAadY6E4Z1XwBS9i7QlU5pi5Z4x0yACVqgrDdK+arjm0SvUInRiHsvnCvMyYBr6ehXD9/iUr+S5KDslpnfUlBIlOwDJXXZlT6/sXue1yaDhQaYpUWcucTaoD+EqhrL7il/WlopfHjgwwRahbSXAwNf+dMFskLCe1/cGQFVzuebPVoowAHOeIyUKgbCHUzGQg39L17Sei/WVK54zWcmMMi4ttJP0B0G5gV7ot0ceiTzYs4eEdAjBrdK4Hc48lJqsOn84Y1eYWoB9oTlSqKqGP0By0UasKeiJoselXAvdbpR+tL6DRL7Wq5EJGJYyh7WlQBSeguxPe8jQYLU7M1GoJ5vPInoXIUFZ2Ha/SDK/hO6e0mIhlclVDedDa0CQb23M/iCvc3VHwGBBSobBGAt0DKhKLnvOGo8obDgrRRWHzq8yXW8HMX7UlI4m7OBxy585F/09GLo6H6B7xLKbX8ZKXRl88f5HnvBTiPh/9egURKW52xVHwbwe+e/uyb/7lU5XOBmtADmA3f8pKVaHiQTBiB1T6T/umna3Jid1WKQdW0Msld8omGVwbovtcSaungYm7wqpbhTV7ulhslSqASjgjfVM4pn0BpCC3vjm10YmpYiVImaqpV80cP2tqQn2L0e4QFUl3qS7aZrAmOKd6PYuwnrji5F3xQRb+5vYFD2XPecn3nAcx/6PQvhD8gt/Wfc4Lwc9fvIxf0s95KDPulQ9jxPtQ5hf4YB3D/e5zsI6lS6cH9hgaa2NkSZ2R6RpT5mYrnALvctSSS2ByybbhccEkI4AM5qmqHEDBVBLUGF9V6JUE0AdyhOsEHdG9qibLZ6aqmusYNRToEDCxKx4J6iQxpVJLkReYiWzeaNSkRydZMT9b0yGw9YVhmT1ZFYQk/je7kcNb8XQNxZjRA53jFCWqXVPZJVWM1H8+BU6pIA2pzD9dp5Kqykse9J/8+Bf5vW/9Te7/zv+bB7//nTwE7//+X+fh7/0PdOTvI9V/D/13/kce/C5xv/vf8/B3xH/Lw/8q/jIPfwf5O3+ZB/914v7/8xcRD5DN4X9A3gPyppx1nPde1/wrap/wsOf9K9bA/H/w13l/WxdrewDuC9Z0f8Pv/o/c/92/TtvIB/AT38n93/+fefAHf5MHvy/+Fvvvcv8P/hZ74Y+QG/7wb/MQvI/9/h/9XR4iH/whEjzAvg+UD//o7/Og8XfE/H0e/vHf533wANyHn/hu7ms3Nl258CdL/vF38+BP/mEC/f4fq8t9Dw58U3w/D775j+D7uf8n38s9uHt//L3cJfYuUv3+knL3jKHm/R3fy73mlP+Qu+rUuI//Xtel9p/+Yx6CB+Dhn/4gD7/1g9z/0w/y4E8/zP1vfYD+IfN+kLvf/CDvbfiTH7R+95sf5i5xDXwtse+Rfw95f+Eede/B3SXmPXK+Dv/1b32Y95B3v/WIGgB5708fRdxHFw++/TgPviUeIcG3P8x9cE+Q/+Dbj3IfOfFB7rJe69+FE/eQ96zF3NtaWjZPLWo/ZI6HyPsLd7/1JPfQxX10cQ+p/XXW97+zh//Cuv8L+3iPuu7pLvLrzX8Qfb2/P32c96hzl/nvMod479tP4Z7k3refsNbH4Enufetpo+chTp+4T4x48GdPc//PF8i/92dPcn+hdeIekHefecQD5AOOz0OOzfvw7//Z44iH6A/xGXMfXXkP+x57Er1O9PfO0Byxrr114u9y7N5b8h7yPvPcJ6bnxXcfPFh4iE+4vgesSTxEvo4H3/6A88t119cekmvx/p9+P/e5Ru998/tcE+hcQ/fRJ/c9fOIf+Vzg+5Pvx7i7XNd+Dt7jM/Een5Epv5f3uO7f++Pv5+vw/+WPvpevN/4hxtz9o3/IPXD3j76L/Hsw5f0//i61+Ux+8x/ycOEBn92Hf/L3Ee9/8+/zDfRvfPO7yO/mfXTRvj/+O+y/y0Pkwz/5u9b1NbZ4ZNvUfB9844+pR/w3/vhv8w3uP+//4f9M4w+W/KPvYIu/zvvcG/te+QfeKyce/D730d//f7m/LfzeX3EfBcR+o2v9Dfl/k9+m9v/BXP/HN/8u/+effCf/7Tvfzz/96lO+IiqVhK8IUBNJSwYVxOIrNL5p+FLymQUjTZFMbx0vdKHzfKFRfCXqhEWLqnSb7Rs8e7SluxWYqeNvglVGnS95piZ+TBNnlc/Eh/25AirOofTZQqOKtZhvnYbeM+gjxtgkZw5UeUWj0n/g6Klqa1UsIs77SJpC5mw7cgJu65TZVCTx+iHRVu0TjUY3AGEAwu5xUe4wBBiCCOXmIgjw+IouzkEa4fg0H36ODC9+Jngk5WXfSP+tQJ4vX7685ueM6zzjZw2fR/ufGPOyqHWkz6Ovrq7Sz6M8k/azqAsT1D/vwxdCEK6jmL/Qe41ITMdEAgzyR1YjkJ70kFM7t8k5OdDI772+kYSPbn1EuLDo+0xNWbbKsc1U1SxlzUndGE+Rllu1WgxyDV2SOlpErT4wAQWqesCefYQ5oabFuHTFwLzRIaqIZ31VRebywi+NParhq/Dz4DH+XOjfGCScvREIvyXy6YrXwQvPOT+LcBn0en1JlMOsc3FxyDvvXM7/piAcH8mZXoQKwxYw0ZiDmcKEg59vi2swmZ45plstLsTlMC121s/OXjdWmYHVIktYuontGJi/kwTVykRlhYRi24nfarSrc3AQMbuzz4xp3xxrS+68zWe+WHmupfQx0LPlqIPieIRjOPdnHjCHuCkqHl/Y9GGDHyCr4cVirNqZwGS3Qxu9mC0imPqr2N9+DIZUwmTlmspogN+1xQY3WjoswJ2K6zWnmS0gMEt/XRh/4vZ5ThQa2azBi9joDTgS5xZ5WyMvgATT54ow9lDeVW26B9bJCTdlo1+Tp+QuiEnfY9StsRNvUayfNUPXCMtqcsCiDAlA75sULwhQ3XufMzlD5MiEm5bzGqrUN2trAQyjzGUS3amq+AdX206g37gmdGDQ2yS8ZVCqCp0Lh9E1iNE3d6NH9LYLjdkT4r2gDshszmHWBAGxtRu/lYXc20HQKnTSVqSEKvU5OGo7rtEGB0kX6upY7LXTuEn4G7OwkKpmZgn0Xg9xJo0ljTP+Wr/h8FSD1ph7c//GyIcXc4RM/368wqHXSyTOrk09J7bKXG/l4vKYd3kpeHlROeogplIJ8jqVF7w4+pyXgi94OWg1HAl8aNakdM9zyY373TuXfAkcUnzQE2pkazNzs3LDl9XmOjWsS1G6eaKPkq4bKOrUDUaDeHp/qWCihq0sDUE3p9eNHo0ZwKFpI1XbfNU6JmvheBp/DotjFyA5URGxuR/lRO9pqvsoJ6pIAuq7U2Ut0r1UVaoAfAGqMyVjx7CQTcLi5ot25Go9OPkQ9Yrz9xI854v3mf9s49mr+H+F828FKn0x+NyXgJxvz/lLvp1f+TcCVw2vNS5xSjM7NzXXuk8J23qWjzXs/tY5dgYQ54GsIg6dVTPSVcSkF0EOuZZsbcuH63RiBzrBdDT885qmELp5aKaCDp7RTUKRNYlN0VGpqoSulbN2017zdSDBK86YTmcgAlaGufhMDhDj2ydHBG6Xeo1v+GRkqUYPLG+7DgcPKnCDvNCQ3FJQ9JdVGxDIaQ8Kiz7eOJiNeiSiW0VNaJYDhjGtO2BLC02lqCrmUKNKx1QC58vmX/zTZ/n2X/1j7v/ff5Gv/19/mfd4yffe//3fchf7Hnjv//yLvPd//UW+jpS7q+//+e+591//e+6DfsHnSz1f9vFi8aEv/rAf/u5f5X0lP5C+z0vF93nJN6U/yH4nv80Pp7/9h3/DD72AF27v89LufeyHyIf88PuAl4APeJl3//e+k/u/+53c46XfhrtL9wXgPV7+3SPmHrH3yLnHHnfkjAAAEABJREFUi7/7vPC7//t/mwdKgX7v9/4mdwX+e8xxH3kfqW6OOHF/m3t/8He8OBR/3/LeH/x97v3+hu/CCX3fzYM/POEhLxUegIe8bHjIy4iHvIR4yIuKh7yEeND4Pi/6/hF8Pw//5B/BD3jRAHi59j54+M0P8uCb2h/wAuEHQPkhUv0HxH4AsL8pPsj7yIc7HuV9XuS8/63HyA/zDfUG9jdPvoffesILv8fgSR7wUunhtx/ngYB/8G19T9v30Dqg5Z/Kk0Oc8eJ9dfP/jPiFB8gHf/5RHi7c//OPcw+8R+0Gdd4DX6fu11lbv3j65mNeCj4BS7KGr1PnvT/7KO9R5y54j5dh7zGXuPfnT6j5mBdij1n/ozz4c/Bnj/KQF08PwD2gfP/PHvdLsJN8ROyTxsO/YD9/8TgPqfnwLz7Ow//2cR4gH/wl8i9/mAd/+ePc/8sf5d5fTNxF3v2LH+Yuvq8T996fo//5j1jfD3N3yffk/+xHUd411pg/+2Hu/tnHCx/l7ref5j1t9nQP3P32x7mHPfFR7n37I2IB/F11Yt77848jvv4tcv/0ab4uOJ5fB31M5b/1ES8Zn+64C3ePue4r8d0l9i7H/b1+QfkkX4e/23jSa7pL7F2Ou7jH8b3P8X7wOjhWDzimDzhuD/78ce6Dlpyre/h8celLyrvod53vDPfQ7zH/Pea/y/meeJR7vFS9x3UgfEnbLxGxH/KSUbyPnNf0o3wDXch9g2vvG5zn31aypqkTA/e+4HrouD/9IA8X3v/WD/hcfJD3eWH8PvM2+Oy8z3zvsy4/Rw/4DN5fUH/oZ5SXiA/++B/zgM/0A/T74AGf5fuCz/r9P/wHXiD+Q5T3tRcewD805w+/Ry73iD/Y8Pd5wD3jIfe9h3+Izr3mIfeXh9yrxAN+KfGgfX+Xh63/Lfeb/9l48AffiffHh9w/v8F9ct5H/2fUv4Hvt7kHfoNfmMxfonwn39CG/wax6u+376/5pc93uK/+dR5w73zAL1Hex//fv/tRPvn8eRK/Hw4Jkq+J+KxeBZekSul3WGiDr6qFthj2PohNij98iTEWXz7YCMZsTZOvPfxpULDj5MwT23diO8JIEtV1YWGjDbSOQ8p0sX6mbSJx3eRlazMhTaGzC6osZ5M9LOKGl+/10Xm9RrL8RT4icY7QWnKMBvrWLSfaRsE3eCZLqv90fmYrBO7gsAMYiOvBOpA6UBGVKtAcu+56QZlzD218hEAmRAYn0hHga4PJPXYDm04MvZVCoetAhGCfJ3n0ifIVv1Rs8GLwxYvr/rnjGc+iz3gZ6DOq8DlVvICbz6hX/YLw1XpGHRRqOAdz9jrC2lwTQJ2XBL5ifiljwqaU0KiV0NVDQ93H5oiNWOz0Y1CMI6pyAy7lBoFhjkDNVisQVQyhvTUJH/5tjg6B6t21QR69ivNlMXSFaxaa57mm7DwPk62Ta1yRWCjGKNkalppgRhxVzINsH7LzidLGDCUShlsXF3nn9kXuXFzmcCCHcxTa4HrymKfrhBfB1/G8T/eQZiL6GPE/TeW/ZLtzecnPqId4zYSlmM/S42fG65mykRPq8iF4YIjEpHRDQw4ZpJ21IbbrZ6gzdwdgqEKddY8mwNd7xlMEW8XYwpZXCLnem/ESr0Fa3KQ3hmp0bhbTvWipSThiyQvWYZfd4PyCqFmGODpvDjjGvdC5l6qOWGm9G3R8xNQqWjD2wTlUeg4yiMHBiErl1le+un5Q1CiTFrgkOL8Hrg2+I5xbJ+nLvYum9MtgUAqN+ih9vjfJOnEwi+PbQHLHIJ3rLFJTvC0r+9zu0GOWGDvhmBuN5dywNdghAo8HzHosoZcCm0iIrHZDZ0LnMAH3aQnyOiDP+gpbtbGYk0jsTTcHfc/RZnk9J7xm+3YFa+p4LTVPchvT1SoXRFWlmirkBGYwEgf8A2Q1T565vSeUM9e8UDsOB6sP+WNUgmxTOtFKN3wFuJz6grLWOIsxs+MY5BvqC4juxok21lA9CxdcTzzJQjjHcmH1oZny+qQb1yTDHs86q1Y9FlIUabjeWrnyxFStOGKcHlphNRBZsBKJ5eQkMAVCk5oHc8ZU4SkdwL7pSuxb3Gi/8s5tXg5yTWA7GSlUM6D6xdJzXiS95Mt6yEobZCyoaiKXF0d+m3OLl4IXsGFZA6lvQ8heKH3pVs2mR/W+NkI+qCpHkFSpZzYPClpfT+oC276pY8Wfsirzj1HitIbdcl2FtVzWEm5XuqqokVRVXm/9BbSTm38W0qqqzquqjqqaUkOtAUfvY+feSKDjgWyb4KppJ8icmjN57PxSu+YFk/9jIF8KvuTBSvQ/z3j2cn8R6EOWeM6LwP4bgx13nVe8DPQFj1+yg42PNc9JznMT1jHW9JvUNIc01caI6xzoSsWSqGzUrhbDag7olaBXKUNDolsFg449KlV8Vor16EAP+jZ3H68+eZD0gbNAGmMKdfOUoKpi6zQUoub6VHAp2oeC2R8zU9QDR8rey3qsUaJjSo0gCpS+wkZ3nbC97JIHPWnhP+seV+N233atGrNinacLNdfRSfm5JkAT0DsEJrZCOXHl7KBwgbX+EFRVKVj7QKuqVIFUn4Dj4cCX+0U+e36dj3/6q/zj05/l+09+nu89+Vm++/gn+e6jn+Qfnvy08T2kMGb+07Rf5MMf/jIffvzPefSjCf9p2+Mf/ypPRP8TuV/n6U8+AXJn8sef5PHCE+QT4rUf/fBXefyjT6i3gC03/7ncrzL1KT9cvsc//GTlwHfur/Lhj8QnLR+hC+Mn/iUf/PCf88GPlP9CDKBW+zr/k31tj3/66wj/CeFT/6mg+NmneeI/PUR/svAY+fgnvyF2Qv7xz35D3AK6/4y18zofvrlZv3N/8us86n9qPOWH6B9ybB4Bpdj9xjJf//NJ52Y91vCfTH4o/+Pf5NFPPs2H4sdI7A/ltZHq+j4gryX8BxuMX7o+8QjbuZ789DP29Dn4LE/Rn/5M+Tn653nys8/z+HX89Is8/ik8sU9+hr77P2v+CflP4J78nHzweMcXefLzZ3nyC4B8LH72LI+o0ei61viUOkjW94S9POHYPgZPN/z8s3z0i8/zVFD76c+/QJ94gt745bM8Rm+g95y/eJ7Hv/iC+Vkza3h8hiesw7V1PGt3f4/YR4N9PkZ/wjp7Luo+pU4D3fmaJ+8JeNxg/eaBR4L8xy0/Z7+f50OOn3iEfET8h/iVHxDz4YK6udMmj1jj5H+A/sFPPov4QcvPo/wB14H4gGP3Acfuw4VHyEfEPYIXj7H9J7dKfY+Zc8MTaj8+w4foj/A/Qn7oWtE/3PEpe/k0+h/jf+w+qO0cH7KWD7lGP+Ca/+BHv47yQ/QPt+vctWzXOTmP0R8hH7Xk89Jxv+Z6n3iE/Ziaj3/6CfP9Oo/b/gQ58Yh706O+5/wqyv3+wL3iQz9v3Aec/4Nd/6Tj9H1gDPiAmA+4b4gffPwvEd9H/iNoTt+Ks/4j4h9RryV7nPIT7j+/yiPiPgQfAOUjYpUNcj7kWDzi+LivR+h9XODnPv4lfd/lftb/WYcf/lMeLzz6+JfoC+iPPv5FPvzol+AXfZ///tNfcK//ad/nn/70X/KMXyheXFykqvjKGvG5pIrvCr5Aqqr5qsIagK+QHmvy6AXi92N/W+lvpv1SZgk9wl+cmjKjpqdqWi0c+M5URFqFMCjTFsZ0YVUZhEJn9T2eGEx6273GpPj+G3ElY6+houV3fO+FWNfec6LLD3LsRbHBAI052SpIE0BZDOkMRURhVxUaHbGpWHQIR0U7OAfYpDDO2mkek94qE7eHnCqHdEirmiAiSdVUanu2CI1N9X66CDa9bWRWvOoNHWJQiql7Z9e8NfHZ84oXhP5S2udWf5H9gmfT5y9f5QueVf1P2nz+BTq/1Pa/c+7fJnwBb4zPrr4gvFovCbsoxenM5JHLnN71MG9VYXNsDKgkIrReVDAlAD1bM1Zgu1XVltg937lUX2THGCy3pGWFlGF9vJZPTlsp9nwVCRPVgaqU8FplW6marGL72aTqnAsxHhMKxDZ9QTivy1jhmYeDOM8xMBorVQSDKmSEnqSKY8q59Jq/vDj0S8Hbdy5z2K4X/EQkqVRVrit5wc+XL/g585qfXWJjAlwJviNvjm5fXub2bWrwObNuaLh6HC6QdY1ch7SY0xiHVG1RlQrNuDEoQaSEmJ6bHDHS7SbNLuUEcq0TYHmq4YbVAC4RIrgBfCsca5JmLHpuNqNkWZVT7DBKn1B/HRvPtlJVjRsxdbJUGwYzQ2X+CVJUlUvIeYPBHKmq9B8kij1VMCCVVFX6jxKM0Nhv0NFmL4RAOFFV9TVxPBziv1jkNKfdDsL82LraPD+aQDdixqPMCJTV23bYwH5Vl3sKrxt4jXVIWNYpyjkarLMl6zl5yYKPQJ3dqKTHHnKjHbYvKWbpfsO7G5WqmtYmp9XjdgElM6YXntfb9DkJa+4tunB1je0DfsrS29G57g8unkmh0NGtyMepZ+38/qDy5gt3d2NeW6+1oDlx1FaxiJJFKKyTrpi9uUZBCHns1sDlnfEY1jFgbd54Kaf3IuJ6IohOrtzNKSBxsSJG9c5Ef7PrObHGnqzXtXPbSFbO+q+ZevSLgjf8W/HBStARqaqG+0FJA8N94+HDAuW+E1ww/sYDpKhBAYRqqtTgjIUnOrNV+yipB6rA6v1hIId6t3iZ95V3b+fW8SiRGGZN4L5e8gXriyO/pKFCUNdzKkMhOuXW5SHv3r6Vy8sLqNpjMNq/xWq7JuUJesnRITqbmdA9Hqe4f0MjviMsh+IaEd0X1fq2oI3b4rS3EukgjgBE+3W6rpZJuzc9b2snZ+cT0ntZhnpVhU7V0VIdo3XCuaY8BmgjqczGclrpWDWIfoHHZ/mqH6au+K2beJX9t6z+dwEXPn/+Ev5lnr94yRfxVcOHKR/G/Ax3Leaju5SEiUbW7OrMNzKbe2DafZ3X3Ceaw02YIz6jD0tHWBWnFUUzKHQ8xsqEGWXCAQB2ciimtgl0YkxhXZIdAjuoFCpMUIKYFRIseuEFpYkT0X0roAE97+FU6zhI/V0b3S6vBISHoi6j68cHoL5nkX+dzONKVM0kj5M3i2nCoVzzeZx8ZoNuhbT0vK0wBzVbHUy56UYMwoViJbPmyWDTjcLbXXP62qSWzKYHW8ARRNdIN6iwXnquuQCYItxG8rWvvJP/9LWv5c7t28nhmEOO4VOdQyHBoQ6Zf3CT3Dbckdjj8YJfTIALwAPgEVwcL3NxAY63cnF5K8cLAHc8XORwuMyRnGr9goKg5Ddc5oB9xN8wj3hz2l78BXUu8V0s3wX8BdyFXM99mWP7ltTPvfLCdYr2HXPBfW/PkztcZJvngC60L9CP+Lt+z2OctQV7x6f/yJ6P7b/MxcaZC072MUfsY23ykOPhkD6uB7g65AgO61gH/Vg1Y4g7GgMOdczBOg31iSP88XCI/mO5zmOOxi8cO/7EuwFa0AQAABAASURBVDcxeWLJORC75RwPB/IPkTugH9p3gT1R2OLQddk3x//IeTju+4fjmBzhLs5wif8S+7Klx5C50Y07UsvrwJoHYuQKqX6gVh2PSc/LGuoY1xRs/9lRWGPQQ42suAN6Ubs43wcl18DBdV7eJoT1oR+4dnO4lXC9mmvOJtUP1Gx5POaIfiGOF/0dfHmoXNQhR3E45GLDEQ79eJjygpzjjslpH3aO2tQ/UPfY8hjnNOZ4JB7uqO9wjMftYumz7uY/puPrGK+Banlo/chxaB/5M+eYIzXVL5Zsf8EfJg51EfMOnXsZpVyjOf3EFiBH/ojeNfFPOX1H5uj6B+yOIZc9uI/+bHJuj8fLeD1u6PmI3/ZSdUxpHw6shTrMccTe5pl5R2roW5J5neOwYuf6DjkePFfGTf1InSMx1tr0A9zERZRH/BPmiQvqXDCf0D7mUNZTHlN1TEDXaznjj+y1Ghf4L8gxXnmRKiS+w8KR6/LY95ZbOVzcTttcpxfHO5m4lUuu3wuu40v4S+QtAXd5cZFL1qz0GFx6LNiT+vFwyBH7eCy+B97N//9/+8/5yju3mJ9vHL8jklzzRVFVkaxC8qXCGL7QQG40vzpxnzhyz4w31I5l4Nswfq+ixtbTdO7GJMWf/jrVid4vTXCP9VycrRWKaJ+VNcAYZOGzY5rv93YdKsVx0CuwiBtGvRX1NrZgxeYjvU0OyHB9gqquf+BT3UKVm7tzJIA66X2MRyeUhwhPUy176IJyRJWy2ZmBfbICJ+ExSTf3rzWwON19rtUt2T4VsnCzdCJ51mnToEkywuP1OvF/WPeKQi95pn0FXrwcec7Lwf7lNi8BP//8ZRq+IFzwheFzXiz5s4rPwlf87NLPJ9RxOl9MuxZXzmSrrwV44FQFnvOYTd8k7tf6StrZ1+30Vju/j0P29mYkLkjXiXbqKw/X4pbmyW1m2Qpi51w4tBF71yHOiY4Z/THk8E8PMU1Pq8dz2+e6JnsguOUaMAfr4rE3FxfH3L51kduXxxz9fITryvXh95qcNat/DnnOi1/PWXG0mh9qyQH71q0jdS5ThyT+p7L4WSO04Yl10Z1QSQF1zrlqVjOOHRq5GHZAHH2msCYdClHhD87OKTwUGzi8NuUOfM4PzSVVFf+ws9gIU2AWmGofXB3UXMy/S1DhLXEndjBzGq6K6UZutmUv0b5TNqYO18WRcX/CPe7rJaS6PrWJwcQ15/K+JyuXFbPFdijHheAOqdg45jicMpzIwfkNeQdwPBRjZWuDIDq5jHTrtFdHoYlN35KUxLoH413lCTpfh8Ebh76p59J5tJ1L+R/A6xUPEhtu1FmTsC0OAktmMjfRuBEY/NXIW1s1O0dVtTUjNTmaHP6QnzhU4Reh+WmErILDvNGhrILbEhzbucabMQRBFEGiA8uxM/Gc+iBGq4oA+qZvpnLjmAyVIC+WzTGguC2kkTRdYTIdKhX/BIfHsDeN+63dlAZDEfE6oPd8j6Hr2AmDybG/ETecXk9CmB+WqlY0G7FJIRGMAwTftHrvS92mrPZWuiEs2XtUETo2OcvJNKpIaM1BnQBFm5xTaqteXlY/vN26vOglyHVY51f/zbFnfAm/4gu2OB5VeGePJXxx4n4vuenfuXOZS74E5LY9xGbOkj0z+SFAURQpljb3ZRAe4unZMNmzEYc5veA+TyPOCZ1OymoSgnUTwYzUxmVKIeOgH6WFHFGucdZOJg9jkj4k5WLqSJD4Fo9IYCYYZ3K2ptnR1KiywvRUnd8s5SpVQr0zZmny3IHHqsEXny/zPDcv/KfBwN+m+htUf5v6OS8CfVDyvxPoP7t4znn0nwm/6AenkSsetvxuvWZDlh7MmbgWxhIMSaoqB74Eq7DpEWy+SiXdej2sUtnHDt1uxNwBGl0u5FUqB6So0NCr0KyLD4YReyoZqLhmaTnQcykbBCgJci8ep1AhtumK1+lmTmpkStmJMQX81KpmhPNDLu8UBVlnZJFSNY+fCx34xgxFIxJfX6dwVdg6rVEQdKhwIZO6CDbSIeEI6mykm7OsKGrP3QbN+NAMDXZUJLfgJOZmtcLK69jiK6tJsAbjqFeFYwdzs87j4Zjf+urt/P/+07s8AF6EnwrYB4+FXGDjBq5yvdnjihjq8mDnuRzX6oFjWqaks/O5WqaAxMca5DV2qXNh7LWuqUO9ronET58cVQeGsKLyHG/jxqo7fYwrfyApml77Xneujlmz+4lTb864G1hrZUM+kM0YOGJ63HLXGvr4LX342/H2E7lJ8oZ+JWC1jBQ3Vq3jsI15K5bP+I6ltjrbwtPjkN9qIXuO5ohVis4ZfQz2+C0WOZZ/y6UwfbSnR2pAYBuhBrj0GLvPmDNfs3MwtedEGc6jBH182QSduoO1Ed8G+lIRdCcSqEQ6Cj6uidd+uC6VjUNHjCALhGaqdY1Tgm09M3gep14A66r9M0EuAa6mQR1SCcMijpEAct1Tx6nD6vNcbjw2SfTpQ+nooR/fIDZCtu2h1vCIjtc47cgR0X6kGee6MWKPW/HGNU8OizcFrVlC3R0swhhhQEvzG/jJaH6TzV/jILFH6sltn3fjsLecvZ78Bv2ATMIcqbVsLcgZCccUs7dOHB5rDo8nenpezgXHdAjOZ5TED4HdUh0+u2QPrQ+os/zmsKl9I2+zkdc9NyP1RoN1dR61mO96cQN9NH/NHPhmGNtDp87sU8dFTLuQWmxbwf6Mw0OHoHaoS1ByfQXYBzFcrvmtd2/lf/vP78T/nEx5/VMiM7m16pHhTKmqVNUilaPtKvWJgbdXqaku4ZcuuvX1TdWAaY1UugT7dwlV1SFVU7YRdLoi8o32UNY6gs871FjAMbWuC8s6GOHoXYuc9iWaxncFDZF/q1ltkEvWMDvoU66ybTNty+mZMbM8SbHNfINkSqUmX9yrqjBAVYXuIdLZKEa5qOCpQqFDR65VBwsvtFgLHNwstWMzV0liCezCrqpUiUyZymysG8Xr1heEDS6zl694Ofjien9B6PPtp7wg/OzzF/2S8AteED774irPfMZ9eZ0r/+ULP7tcgesx2AVF9+7qKkyfVGZrw6M555/k66N5xsB7AjSp3Z8F9VUDb87UtHFOnOtbfmishZ7iD9bNvsU5z/KcykAWpNh3CkeXEtJKQaSPmz1LOdbcE6dNV4PUlg64CRhEDk22y/FE9X804RoKj8Cx+4+HQ+7ws6UvBQ/NpudMJ1Tm878vBT2nr+LPM1RNKjFQQQl+rjzkFi8XL45WGe1mMdlaVcEJmJoYiLAZXBHGt0tDRX9QOhAJP7CHvOcVu6rizw0iUc+pta+wK/oL7a29C07PmQphhkClU446SfWfwRiaVtAr3VhXH5+Bxd4Y8WEsN4bUWzF08pkPskBLJvUchGbdwXcKapY7RXwjCaGxVZFdHE2vRWRVpXAgMlpWqoC6qEwbiZataTYY6lBcC4O4JNiiHHLeRhveE5w6zMEqkuqebujKjuxBQsieA478ITbaomKzl6/ng7McWU6H9SWdnGwg5JRT8crNebPYua1ugvJ/Dads17DXWHSFPwWLs8obnA4g56lDxdvHtOUadAtDmuIgDR8AzuPleCAYyhVojugch44ffK4B80uJYl2dMpKqytYo1ao1e1H4mzBmC1OKdpwNcHTqwakgukZLB0mhbuGlq0qBVheNmWz62JVedmxSgL6H8TyEB4Z499L7oGgZgQy8ur5eG3brFSIM4BxdF8dr2ubLxmZgx1encl/gvjvAtDuEoXOMbf0a/6qwuGB2DDPaxeXxmHdu3+K3xFyynOf2G28sz3kv/e3c81d5yZfq8FyQxKxB0Flzghz9txzu3L7IJTftQQCrY60UyXnb7JEqgparY5eOI3pcQlqrHl37tOfoHJWz1kZ1bEn3oLJhbMouh9Ej8Ybe86HHtsmzGqodg3/uOpFLt6l1GkHTascc2Os8rppj5hGnFSxVwQlLNw2w5Xh8fKDxC9MXAj7geF78JxMv+kXfy3z+7EU++wz4IvCLF/kC6f8sxL8t+Pz5VZ7zkPSChyT/VqC/geXjy+3fnWyrRR+cMhYgw/S9HJaeKpkgQYprdHA6APEoxKkL8uHMzd4KUkDgi/mhQYW6VRX/bHvFk9EfJoItVDIAk0AUOjw9G5hAEoSQkSqThLpcZghCtg2SKxW7hXr+zOaLO7Uq/ChLGOZ2YcbEdHe5VgnU0wQRZwmT0mkgoBPB6IcZzcIsqVPCmWkFty7B2VG8FZZtx1Ks07aDnHWUvVnJid5z88tGcBbjQ97m04aemRTew9HlhbF8p/ffFP7PX7vDb3SPbOEVuMrwB0Ze/kWoC3XuNekas2K1TjVNP9zKOSvk7FIir/EJLPUGuObCFq57oA/qTnAzQ4+N8JlDlBygQ2FbyxhhnA4wvCaxrUUgXYMgBOOyySe29yUv2pn+zMjrdgrrEE1e9mZ4g4FOOBEkGItBLDbr0D5hprs+QtOSmLRhFfybjhwco4HMLonR7mN1nQEfMRfZc0b/GVrFP1DIZgLD0LDTc3ushRw1vZ473jghT5pC6AN4IOnWAXMv1KHmvD7YP/FErM6FTQ+fO4mqSql0DIP72MB1N664HkGu57Xpvsa+b9ZJrPfZa+RoMB/rolL6mrKG/OJG8Z3Jo15frs4NegEk7Otg7e5ruB9yKZSeU14b3r3pd+nmjevieilMQC2mQ+8qGcN1sq7me8DBMepjjMQf0PcLaqun5aDmxOi5R6IUqK5hizNcvaijnAhbI1AnKBEakpHajLhdq2lKmOa9xRXZylmLQLrzl0HWaGDAuz7rj+YkhL6RYotu1VrnuW33Xjg2SGsMF9I1Ev09N75d9iKpSYzHyzkjh90xmwxtiMEuptRvvHAf5llDvTlzmUuubeuCId8lrDVImzDOmoTQ4Rh7f8QS1GPb5Le3BzzM4V4JT7iWg+IcO+DUw7HodSAHMC7Uaq6rr4Lkt8lQVey30JKq6mPI2Kl9PINKrcHnqbinF9LP1js8B36NF4M+C7ovKydFR7Mzb2xIzOgKbdcJTX+2IFeXYrZpdWDic1tWm34Nzr8XiCp7ca8y5hrPlLDtZKAQiYy6AZoBeDoIU/V1VLmrGa6v65M3WRjzxE2VkmsybxhBx29foc1Ya1CL4Cj0V3uYr7QmzlRCtwpIkmYNI8SMh25FOZifTh4UKVReeq2Z5NuBa8nlKVxbH7q8/mY2sXia5EjoUwfuZ4IQbKJSVSkUf4VCdOvaVZWqwpPsY9ciCum1fsUvs3056PPsC55rfQH4jGdcfxn+GS8FP+XZ9/PPXuZzJfZzf37h55grnn+veanoi0LriD7I1D3fQmjOLXRhbm5VoCen9eWsTdckeh/nxKS/dOz45W19zn5eQbpZFVfg8YQo9cbMl+ZonzFamTbxoRWYbCv4Rros5gBf1vV5Pqcfa06WzILJUvCkqvpnwlvHygF9cD8q3/LFYMEVQKA/X/rfirxEK8KdAAAQAElEQVTGf009PR70wVDEXvBz6q2LQ47UqNC4Ac01kEw8YZDshvsRI6bXC18WK86Q9EVPtilEF3XTurOQhU75VJkLUpCAMs6Fht091173FgVmkxrXrQx5LmPjNxnq0vPlzRnEWyJm4ekgRFNIKIX6vJ6xWFfbbnAqjCPuyh24VqVu94aTTmEiHIOcCPvimSNZpQcaHVFFJHLLf9uU81wTz0T6yUgVI8cvCKrGW/2h9R4Mni7O3VSaooLRTNimUmQPOWXHwI5H615EFVq1dMTYe01tiWms0UUv9Vy8LZTSp5C5tGmv4P6bgs3g3A7a8p1ynRDQOeBcOq10FjFbtDZFFDe2GWJyoxlFlZ0vtToLKY0JvyAtZ7zrE9Pu4zmTCN14WcykazATJ8xcuaqCrnRDyG+fPxxNJ9V/QuuayPNeGBs8DJipklEDrVZqqUMNf5XMgLWru9KJGANkX0dskK5ly5YS06506XVQRkrXl6AyL+pkhhlbU01ywClQM2v60aRiJXRmYDxtuq8FhnC7xD/j3BFRCUw/nSWZtfAMdbwQqEmoPxWcmQ17m6IJ7APxd/jtS//zYX6bMz/61CHf0fiXfAH7pevfRjOvSk8RgcU10Gs5VC7Jvw2O3Lhde4ioWnEWQpcLTZNNo7FOxu7Ukvd8aHc4QS3LbXBVKZswQq6YBR3OXLQEvcEFeKrOZvNagyopB3TVRheCkJdAVvUQ61ahB9CZIrMRvwy0qFYVURWGbA0L03EyJ23ac2oq6NBA9ebtz7E+CHkOnvNw85wXgc940PG/Cfj5s5fphyAfgHgxKOf5Mu7FyxEfnl5xDucLRY4hKwgYoESFNuJ5ZMkRc4Bqn3Kk/Pk3yTymZTg6doUTMZJSAfQIKLeAI1vze0AfroT4KgNDGyn+ZKAqC7l0Vay9bynbdaKjY3A058GHlKtytV2oS8/1JIEnpNddzFdttNlxUJllKlWFV0wxTWwUj2ZXx1Ru9ask8EIOClVhk54oWRN8uhVM9cQzBB2+ihik+5kMBpGOQfa9O7Stzhb0mqQM+yCIrr59Lgf21KkRjaRqS85sM6j1FRGCskUZLs8uM1vxy4WL/OevvoM85jBecY3wq33r8KAX4AOhe2r0vFTAP3dLFUzG1Sc7mFEgOqOdTD5EGxw+JfcPNWsr3Z9razCHIYNhqWjUpwZKhpsC+sNEA9hDMx+BSTzJ+oZ5ABMebytEUgMrwZe9QY7dYGkaQnXmaI0VZqnOh5DvTBXQPmRzPYywKgu15Z6XMkWPIwQ10DqEWdN6j6GdmA5gLZ2Dp6U2ulHpvU3CGq2hKPX38e+FkmD9Xcc26BxQXCSOkW6FnHl9U5Qn6yHgpi/p6UMjofjekagqhICnY6aPi3nkF9diwPClBS8vAhekduWKWJ76eds0+mXCNVmjMdfGOuS5vvpluR70OiS9zkpyOKQOxwzWY3RS648WtT0GPeesO5h7rmHkGt8A1Qi0OaCoyTVQgmpM60gAvtiQBcgLMH8YBGVg64RVuZZIAVj97KePD7pzU7R7c6FZD9Ed3bK9V4nq0FAsW4NqtWXHU7iZKauqwxHNzmFk2kgmKEjhXlCZRF4NdoRTMYIWHPSpa2/Y84igXAyu2nY0sEFObbdYbxFcJ1drpLZ0qOWvKs0u3woD6Yx2j+3ICpGY+kAFMxOdAHMQGqdaxEBgUydEG4CQg5RBnfsxdOBvCWvv8ygHSY8JztN8K6HpGbjWNUlhUprvuNY4vMjoAM4Tr8ViMV7fiIFf3pV63Kuv7SsSX+VQV3nnncv+J8QX/ILYT1NVZf45mAkIZW7I1qsq6nN36eYcTTPghYOhmzY/h1AmKcQMUmNJVHLPbeEwjzoxXl342YkNg66LSAmnaOmwldF3XsIgOWM2aRntDfKshNIjVVj00RgJMouzVs8DxyFu2qH12EZq+0NOQfX56iQNgN+xxVCrVtUmtEFl8SihnR8HFwI1BSunjusNGVXlmK31ue/AghKbQO91EdESng7LOFJVE1gH75va6FWT98pAJQZy6xLoVZXQQ7P0NQ+UPNrGZ+MXvPDzmff8ufgzn4n5BbkvB+dz8av+5fhLYoV5wjpcNF3a8sP6ay5tfVC928BXFQJA1jnkNxsdlVSrJXX2Z6AP/CNBW8CuZLdDq6q2UffuvtsgGXcMQI2tbQmM4WqLowlZpRI8shvwEaMLb/uUspx5BHH7ZOQSqL+IJA1/Vttmj541ZPo5P4V6wc+F/kuy4q3I4LtnOiuUxJsUF/oVP+Q8f/UqL5GxVdpfqVYu+bny1u1jLi5LhhJr3kokCinUp2ekCjKENqaOyjlhHNibXx2q9+3met/44TqbuBoH6iXNjqSVlg7X1BypKr6nyCC/S45oMNjL4TUYAEUeyShn/cwlO7IIjTNYtapSzRkztWlqo0ERstYyog6Fg64CUXXg3l2Zn8kk8FUeEeORI92qCtdIVbXdA6rrq6rJIydfJyG3AbZKH3UOWXOiFI7U+jN1R4iIkdl6rqn2aKlq7WyAoJvWmB6ZqTlWVehJcWiycK7/f6T9+ZtlWXbehb/r3IjIrMysubt6rO6qHjSPrW5J3Zpa8oA8SvIk8/2CgQd+468CMyOD+YGH4TGeJMRgMAKMMdgakVqWLNmy5O7KjIh7N5/P2uecuJFVLQnYsddea73rXWsP59x7T9zIruY6AhtWvVuMK1vk3OZ6Uaojrlthh3OSRhkEFUzojopp1ZPOUex3kbofm/U8ohV3UYAifmic62Z0XMK8yHIa3wdj0/Gwms5qrTNRxpVijFcCwNoBqrYFrppXBnATDFlHqZrxnp96Teh5OLNO2MEZOhuNKEJWsRS3My6eAQRr+kmoSGXHc4FEh5RYYLOzNgq4zl4fdhC6qmUv2PRaMXSl7WKsON9W2PO+swmlSgYc9qtVvDGuELEFIQeiWVCwJpeRYzejLewxuZC29bYO+WCd6ILHtOaIQwk+k3P14CKPHl7xpd6BjMQ1KFY/8bB3fXuM/y9gx+MpxY+l0q0YnSOpqlxeHOIXjBcWjTHmWOevwl9doZY4A8PaCcd31Cq4ma0tyHM/YNhseF9CUxmah4ZhWMUKuiKTqJvR+D6sfP2Nsc9zFisqyXHSaoOBddCp3b0HTqKZcrTnQoZbIo4m7bzLaw6Fet4xo4Mqgw9T/+cSt3xA3mxfAvJFoA82PuB8ef2fS3z5K9f5MvY7/DXUv5L2l4HXp/jAc8vT0hGhFB/DrmhJCqE+Ro/Oe3L+9BJ7OeE1mxHihWQ2fUQcOgqnqpOsUaU9qQRnHVzh6cBfffMx99y2mWnW0YM7u6UAttrFWdb0Lay5Fhuu2Y2CD7KG+S0OToUGr/IcTKQMcwZ/rm/DRrQG4VotbVzmDohoZWta5WRE0pJu7iXUrioVMwNjsxKmsyKrRM1ftDEIG5OidH5jNUdBLD13MNivWQowqau1KicckRnGxMUzY2YbU1GzqlJV+ER5rTOaik9vHL12s2SeEaJfjKODIw+uLvll8GFeQIcvPk7+y6r+MvDIvk9zncyDs9ohO9jdsQeCTx9IIXLVg0it4nyKaxledxw6VFhFEo57cQu6IMSYA7xthtW0BAHOagBS31FyccYzSAzQcFXBwCJ5XiNmwSZMSlEHSyUFs3vHqdH1CAAKuWxM8qxB6gylanKnazEkCmzAttC9tlWr9I0pMHWpjWUQcc4JTKx9zMY2B145F9oC1XEG1j6Q2mJC+MEfK7c1l7jCXhQAz0iZczRIkITZQ7o9ti6HYb5zbzkFl2/Osl3nUBcaXSbCeXURPj+DUQUWW3nbIxTgsAefX/F+PN5ya95kcF+GWmrXiEmSZz+XSEr/T5mktUA49SKreSfmSng/5cvA5JD0e+sCurR9CnVcfGkgW/f+x3bOE6+R6LPEURCRqkoV65CTYsRmbgwK9sjxDCIzlramXUMNTX7b+CMAiB0MpDNO4CcqNQyfuzCDOINQRwacwA6tbX1l9RszfoZ1IvGuQz22ggmBiRmNTMHpfHTnoAdAUa+0J4u142ATikfV3PZZMaBR84BmBygsa4T41JTpCxKqY4tbCG4j+PR0AzN/sPbR7Hn+gyAzMqbRdFy7Vh/bzU4vVeblrsFPisl7dGne1rG5/nV5uCWrea4hTgyiUoLdGBeQ3ubwYAarQyy87Vk73cgkJs2EQeLMYZqemDi8OWIwh7YS7NBG6yIB0R4N4q8GxY/8Ul+nmzx5eJknj1/I4XAgvvJMcw3mAvU6SK3ynDDEsFXvKX1+W6SLUWLN01pNpthIvX2qpwo++SNoumrjbZoSGfIUKrSNriropdVSegMTPRAtElHFXtdrMD1GO/jK2yw1ZIIDoXPB+lkA1/UsvK8szDsgUlECQgZBfWixpHqATUevE9JtNSmTqkLIj9mV0NMNn0m6BOn0PjNDsy4IvTMhwaYCUes17nsdPjEDrRjogHYnUqhwB/b0VeIUQWl6nWB1rBcBnxBF4GAb6zXhZrIStPcytzOvpdFfDvqPGK5vR3wWfufZMV95qtz2vxr0S8Iv80d0/5D+ladgiF8i+ox95E2+n4V7LmZG02MbLlCD+Yi09XsNc6292KZ6du5Bca9FcXUHz4eeq5hpgncVpm/YaOl2sC2OjBnaN4BI3Kvoz5kjJo/5M1yBktnwxZRZ1ZwZmuNE50iMGsN6LfqwBrL2NpfK1eWSy8tD+ldDc5AYdL7OXcLHcvwXnbe3viGttUxwH8hyqP7P0lzyBWNoQJ3JhceDT0HPvKxJbU6jcYeqCh0GPOcuURjYdB0E35FcFJ118J7GiG0nTszy1uoSwJ0PPosDEKwq5uNci/k6gNF6I8I778Ayqhix9xA2Pc7ZGI575GIHJhBrwmAUcrLGGN7VSc0mIZu0ZNXTHngiW5mBgcQ2iI3ps2E6oH5SRfa+wNxvEpsmJ2EMRRC6DvECPSwLnxULVhF2Nygoc1Ng2khb1CuY/VpF43ILzJzmUxMqBYgUlutTMO93gyDSECyqMX61vRB6V7euQmCtNuftNUxkjhDoC9KTrPPhunA8Ok5foIKhoIR+b3mPBXc5FqFW9iK1zQdKF4em2qerqvYdqrQRun42lrlgHU7ih1el0m0DdVYoxArJ79aKINLbQePNvi6wqrpCvwDKUA8anBsvNqJQsjAstYTeMeAoLjndPAMNEUX7TiZibQRnnf6O8B4WtPdAi2lr4irOnt9G2t/4VZUqpNE5zPlWrJ0BZ8YaLe6x6WIMLGTDqMVhgJ11Yu0Ro1PLs/IM0B0jXwJBLf8q4L/ue7h+KUhCip9eChw/bG94k/Zfph39papMXoV44M5e/YXA1eVVrGntrpH77Tx9i7i6zS6Lrc60Wbe+BdGtesB5rlfBredA3Dv688G7CLTuzaDOdPA2W8Bruh84MTFlLbMqEa7VVBp9D58dhpld1kFH6hrfXbBbzttz378I9H8azBeAfgn4Zf/6ycONDz3Pr0IRiQAAEABJREFU/Ksn18iHIb5DXN8XOQteXK7J0opHOxi0W5jDsx/ou37fC/xtTem2xVeUPaxWoKYbAHCbvRi+kvQcdowzhDLjjFWVKmQpvSn4GN29B5PqH/UmIoE3zze0chqqt5qa5brXcBYtsIwCx9fntn/D6UaNdDRio+uTAVRV4VRh4WDpBa0XBsKxeZtUwaz20jU0EWgUow+DcASQYu9V5ZKoWDAROxLiiiYBkhl7U4Gb6U8rvjeD3Osje2Z2U+hcQsOn7xSQWXu0dYe7zjsvbZqIccUfBl58/DCPXrjkvTnk82Ug13/wcNX3Anot1y4MshyDNuIV4THMQ3SPQF06NH1UHxIHsuPYdgtyjLMOwSoG8k1R8IhpMYe1BHSR9XJ0vBgV4GDGMrGVwyzYZrv6J6ZXp7kzNv3sDd+AIpv597qEBr6y0+FU+GFh1aBrTrYcsU2IxGasSlRvE4pTy9HzqTJOBvM1o3VHY6QYpShxaIFZq6CCbUZVaSJ6CH1eG0hd91xjb724LTZbjU8RrUy9vi5C4z5gtb0D9cwcYWqCsy84VQVWyQKmVPCnhDaQcB+2FPeXNveiXxKG6uEXwhawA/4l815SQ32xnHJBzQvmuAD3NVZV1F/i/xnJqFUvYMshaSnilRQxFJdx+tQGjHMO5mq3F8dA369RkQQrqOFaJbY9QUyQAb2glOUIoM1D4cQ5Lakd8O2StB9JFeBQpSG555yhI6EII5r79TXLBEJ2zSlUKy1RhDy9zsWgJ2AtSaqqhcGKqdiogVc1vaBXi/3OWLO2Yq5TANGETkpl+wGm2ppXeKxPDgScZNoG0q1KW2mXgYnI6QqYAPQZr1TsxqpKMyikYvMa4CS4ckIzPn0cumu27IxDNIiIBz0l6zVGS0HNuFlkiyFY6RR3DAEIFxSbMbOZMy1oGEbA4DiJnppAhotFqmalUC3auPKU2MjVPvKlu98DvvTiwzx59JCXY6U/v8mhZ4RE+QqmGBd1R4HIyeqPZLVCGwbR9jMTVx7rT6ifWFMJrTVDpWJ3GBQapoRdrhoLj776sHFAyc0mIJX5g9m9qpJ+jaOztZHSVYRwqnSUZI653wQV0RHObH6mlGzeV9ydr0fLlJzeaXoccsQMottfbVx6parQ9FW7/0YGGL1SPaZ19iZvcF5Z8ZWerW1Z+q7PL+i8nvohZ2HtcuK8Ss7b/Wrt8TrLTFiJ7aw2qkno3vmM7RCJm+0XBjw+55Y/it9g9L8gvD7GP5z7R/Xf4Y/p/0z58jOwmzy7vsnt7THzXwzmrpJrVkKb02H8f+zbIt3DwLHuJsw8q694+wRZA+P90PT2kYy+IZq3OWql62Qdk1AvNEMuQb81WOe7ttT6A0j3HkTNXijlTmHRwbxdmotNATtfCF7k4YOr/uKnASc2HhprWRDvnZub2/j7pp/QhksyMfUlbywv8HvqA/7gXAufq9Sgp5aiyNqrUlVZ1h/vxUpS/oDTcap35xq9Z8VaQrOgosmBdBy7e/W4fwR2ziK5rJ4q6yJAVWJJJalipJaqJbPBnAYjjL52zhccSvQatacBiS4ewEJCUxd665vNdBPaAPiaAx0ukLam64lDLa3c3Cmjc4U1mpt1XMFVRV3xJ6mq9CYY7VXVmOe8+eqk0q0XqV3xO4PDsq4h2RgZ1MjeChwB63PacWbtJc+ZNO/+JXlmTmaT0XFd32vUmxCgwwdgbfNL+0w/2XXOG2uJco6d2aNWx8KYS9VEVGJKpWLP2lwkW/JaRLzqLj5j+T0bGXDKdLTVyGRTdF4TznqHNYHh5APpngGgLbW0EZJPyHb4ZRy4EGDGpEqP2iswwm2urcRWqZqiZy08sJkzBBX4ZIZV63VcQ590yKu3JnSNrGPd3Uiy7gl1KcrZUmnN7WIFa5VVxXmmQBSEYsfjDLWyc/JVmlzn2yUUsijA6PM2kbWgqtix64PimrZ4FTh8MdM1J4XqxKrwyGsWGjQBG9gY0I2HdCJ0rO7zBj8DNBWiV/wV5+HVod+wq6hMCWBq0Knrh+X19W38S9oWSrQsoFR8UfuFwAPrXBxCZjMwulOmdQ+mYKjmacheAdTWjSlsqqHeI4XEFC9MY0S7FkMxK1sAsbMXMCCdNM5QJQvIGPWsX7hb124h5rk5xxTXaQTmqrDShanZOjaDzK0Z7HuxWWPwbrHVlFYFD8MlhRxfe34J65eCX14fXv6ZXwi+c8NDzG2ePjvl+vrEg8zIkQcfnns4jkrVkqScJFubNYEwnFNc7Ryuw/37gaxW2paEyBNTxAc1gLsba8FTo6QxUXjNqQY+CXSMpH87SLfmg5drFaHwZhe+545iT5CIyUdRhpoYu9+2peGZgHiUnU8Md/ZZNBToGY3PMAE6E01cAtemSpDUJll7sHz1xP1ioBOgtOYDxui0BYO5cqnZVtfivrA2/F5MaPok957gqq3fOYT7MFfcmL4phkgjEuaa4lhFptJonmtmJIatpfTeASqVe431At9B+D2Zug1CXa7IrHBAWQ7V/6dFj1/w/8mygE4sV9JgmhMJdNw572aj7dSlYxU5iXOT1TPJr9hAyA+O2ESy1h458eXOrAGmTXbzzNFepSfYbIp4P3hJpClb/WqjRwtmUDNMMGs2kyqEMIs6hAzHtWvIa4HlHChh4oUmaXYyE/MB6aNt86hMylCtWLpNLiahMtITQ0MDpapRCGA9pjHC1CNG3IjcEdYS2kCIygkYC5GStN1jbNKqjQEFaTsc6UBCDpqcbb+UnLz+DIQ/QjTdMAl3tekzufuuWjEIZBDDgGkMJ8mIlCp4LbzvrXrwC0EKP8SUcn8jvt/5GXbiDyg4uWCuF/iseuWFq3zg5Ud5630v5us+9Eq++a3X8+2feiPf+bUfyHd9/YfyXV/3YewPIh/IZ7/mA/n2t9/IN33stXzyA0/ygZce5KWHhzw8jBzYX41b9q8MVpucKhmuZQmNNfPeAsL0xlkX74nuaRAVVw0wCO4C6JS5BQuNxrASQYStxUpDIzQKFXhkYoMQp0zbzMee6VHKIFLwO8xQ+MZcEyY8QAEcMQUTvMjCItYYNMDGCnh2rMaZn4jrlEMKaqSKOMTNB6SfkDVGwNrb69KNVPgZJiWmGw+tIfjssPM3nJBpKPJmAoup9g1oyVUA11woBI1Zr/EeRvTdh3zLNdN5ddAUAIKhvdaQq2u9u7gFpcKFN3QZ5MxSOGCd2xpua/gUE2cx++stOMCQyKN7r4cGmykBsDE67v3lPPqDe3bqJnS8fV1qNg97YKNYKRSMnguskLH5gKfjbf9rnldefCH+n4wQIuE0Wd7XzAfNKcCKmB3tpiEbO6mRvY9pwZqGI0RTfI/B7Ho94NBlxHgb5A9BdHN6F1zJYcVzGQFlQeOemGu6taZNHKZlPEtjVRWfgauWWHHyMpsEUryPFfN6HeDytM1JZzJOJ74HGGsO9atYHXU6P7ZKlYJdiJ2agbBfd/Dd7jiDNVRwqyq12rhMR7ANqqiNQ3ANuhAIdAKzENBcLxiZ6WKxFWZpTOnkzRxs7YQMyq1iCLo059IdXB/vY/WgeN8+BIzrz4UkVSRmtqppV6oBuScSb5EbnpOvee/f/gXhl3mWVvxXg/5h/QhHvnVnfUswsUrB5AoQxoAwuQaAmHcohib01UeWBq3PrzUD5TgLU6bDSNHV56bRV0hNFaMdwZEUdRUA/XxdWRunjEUwCibdenMSLHqIyVPSTVBpp6nGnGZFUnVXL8GG7hlhxaYGiv8rshceXOaSL/bEXaMxbXWRe+TZ6ll/OXubE3Z4LXkuHFR8ozsclrzw4IIvFy/D90dwRqqYbSTmVzm6wgbSC2acfcMLeFAO6SyjozEtqoHiOynUKhDes7hbDXfMSlwSfGIgUFZ7ZHtuJ2VeT2oQTNTIgrSd82bFKRs6K2/epqtTC3cwTBl4Aa+W3XJRHarca2Anfln0fWviAB4yQu81+57aWYQsU1XUDsKqJFW6eQ0D6spRnGFoM1g1NSXA6Oah7EYUbfOkei6K+MxxLMNNixYQPbYqYogLdh0FqEbRYZ3NZyrg79mrCmqtPDT+6iRn9t08Yc93c2G1TyaBdEqlct6Wds6weo7QcYYuhi7kvXof+hrwRljNM1VUrvbnqHln6Xl4m763KcAim91gnfdaHVc3snAoBU8Pc40l2lXeLLkrUZojKMCEMFIt6aa9UBNJxT73Rc48tdiqiGnwAp1rHu016mB8k74JZrxJ7bfFUJGGQS/k+W6eco5PnnnKeeS9bLMVltphcyp3Py6n3+jECLqfgql4Wph0KkD0DQcK/tZPlB1kZgrBeV7hDDcs3apHBg1lYNu11as4v6EF/MHlod9oL/mFvo/fgDzWcuoP0iNfQPk/tzLQDKO7cPXD+3Wu+EKwvxS0KNEqI+vumCerr64CsJwCl3fpZIXy+2ydSp3W5GAy2ilksc1Unwv7Ond7haZs4LviW+Bcb7PeYeclNlSWuLJhPR/O6DXeRe6sMSko/yn9NV/IvvP0yF8zuQ63I/xBsz8QeYbhvphUS235hVPrZaJE+lwclJ7XnNG5SeEg6L4nOgGIM9DP8824WGvzVq7VyBGpYqRPmvfAdExpS4OgK1AwE3PAO57ZtKsqwa3Sg2BnHqDum1mp9nuA03odTDXa4vAuvCKnYQz6NKlDd4NT+oVJaCXM8xkpoO6DUUHt3aAvVvHOG/AVAytLU1ldjzInHDbnHAOTJMaRKolKMsckjeVem7HR2LTbZCjotepEKzR1y3O1nJ/N7zxtZV43x5oxzubEon3pP370IC+99DBXlwde1qyBfbinqspsg5zK7goOhzRWuWttE2ttEWqZ1z7DiacvwvGNkNBM1OiHStfX0a67BlMY1SOGutRTCr80qeE8Vpj7ZbRUB5sQ41rh+k5YQiZOPhl87E4sKHpsVZNd5WsjKX4WpBLGKSRiz9nNxenAxgnNB1Bxp6oiQp9zYBB3/k2VxOZoVcPnQyMM5leVbKQS7NCqtDUSrB78a2xo+soMBFXIQLALSdp2Pdv9pD0l727k7DzuK9w4fRPb0SqwCgPC6flbwnKRLIfEXzzQJRZmOR1Tx2P8l38vXl3kjZce5dMffjWf+5oP5oe+5c38sc9+PH/qe97On/3+T+bP/+Cn8v//wU/nX/yBT+UvfPGT+ZdaPpF/+YufwH87f+H7386/8H0fy49/54fyZz7zgfypb38jf+ybX88Xv+blfO7jT/I177/MR54kL1/c5EFusngfDhaRJSmErsu24tUfxTiUea2NZW2eQcFaxkxa4NI7WuToTweWgUqqGKJoZ7Yuav0pDXrTIAW3qljdEuthgiQ9VGjkoF0LDvBcK5DuPTF3IVDNSvR5A8DgGjBXbA32gjI4m8Hrl2jGFk/J2qXpvgBIqapUnQmsQjqVoUpSIgaNrJFT42IFjhCA5ZQJyICVvXUEhDffNnuAO9gGuc3TRkp4NBJrYlYBIpgTZ/VcfzUAABAASURBVG42FlBkopzeGgsYYjBJVbVkb7VarNA6ugqrY+YEm75qqvIwwCjMlGNquNu5WsI8qoWpMCdHe8a6FHholfmTGI+tGHSU4HAvV6kTFbcjs037yaOHeYXXmL/AO1+4zvN1MGb9dcJtba57s0PJLpSkqiPtkolmNK5kNuedVlL9k7NWbbsGMsmf029oe9Np3vnQS6R4UbMTCfYaO0CmBcEMs0ytlioy6sBrydcTUCnsQ41JJuVOfY1cF5FGAQ2F9JQ/Bbw0lMYYKkVdx1UqZ80FjUBLw2OGXHNLox3pgFYVY+9nJfciCIP32tBCMwqX0KQTFcTBEkW2biA9W9Y2Efay8dfXqTivNKZYq3DeIXMg3M7goXFC5g1MBBOctdChZROX2naSthN0xR8sJq9Y88ig3PLFiP8i7ZqH6eubY255rj4RYwrqhzatwiK5x/8ng9kz9y7reX9GRGVPr0cgeps9GEaK3aAamkNNBb4aU61wq/WsDcxT1kLOCsnTVYisXVTRvR8RMVLbvH3gBfxuHmAWTvTqYslj/vh29eCSLLjk7Ovhovre7X3qP4LwmngteJGYjsAn68Dn+qNHV3n48CoLHzSUIJa0hkJvW3/wLDqYV8BVaRu3pnFlSWadVHiDj626Lj5OiasrWGVqbOZab3C/VN+z3iHOArEJDKU/KAtmApDzFcPqsjpig4CC2rqusvlMPk3o0zgfnwfPfCfaC7ni8Bo45cjz0JH35L2Kaz1LC3lVAErQew0ywEqszYomo4r9ZD+jbI1r2yZ5Xl+57Tvg0OO13KQLGcMgBQvGNLo+QGuhqgo9JYi4zJ4Og74iqHt9Y7/HWs950GYNQRzVmYxexR3Q3B7usPvWrMHtFRY8nTmmW4FqzBqOSIkkVasRGziTV85+hAy9h3htobNbgvJW8WKAcMHOt2LQt2Tp2jIQT7Xdwaz4dtZUVVotUqr0kdHQOuCAM66+Sm+K63AF5hthQdknAayq9PqLumFdYJ2DxhNBtAZpo+1tuO9t6NTnsVl54hRJeq6JOlb8Ce08C5fuMhTM7jujWJMv9kYZDPSbBQY91Mza9v04L3LixWnNAWeQM+AN8IHf56M/mACs/TFA6K09TebGbhRacwh7js5lmSoDglNmFnmQinU/eHCRh1dXORwuQNLNFGsOHtr7XwrywclSOxaLnol3US1L/G9GXPDmb25YMz3WyNoG66y6W4tmC3HRljVhVS6SqCsGgVxVzIzgErjfqe+EvH2DS0DoYgDdq8d3D6Y2Sv2htMOwB7DXbklNaxWridI5zqy47Mmqwi98NbyxS2gjuAiEaaRKO908Lz7b4rmf+ABSuxyyiMMb1AaQh0qEMOZp4SSpksP8JDUv2jKIb/mNiWuoIWN2x6RkHyFmYhqAFbTTrTDnPN5/8pSAduIcEv3Mtq1FT1uKepMzKpRCZmc7qcKfE7StyVYo0RZYkEolfCinm5GQ1+sGwUzxgxmV+aEVYpevbL6cxRcLe+897gkwLEYSJyANi77CKBwrca4dBZGPIpCGOszKwBjBALBDa4XrtFV6OODpRP1QGExTwe2OXc0xTHwFZwl8C67xquqow2b1dRBYZfqsjjyyKUrH8GGurINNKMWn3pPHD/PKS0/y8MEVR0VOJVJCg5aUAPlRiPMeM5TVJ2mjgKRt86yPFx/G0o6oSCzEMPtey/DKG2hmasJmewldylwNIQw5M05JcpxHX10FIV5lCmMzkpRgxiZdRvMBRvTa4N5c621k4K2vLFwthEIDrzvnAkIyHuBuU3Gs9XtFAwoCqw3XMLY4Sdu+MKGMGKoqVUtoTNt25+LAYtuOlOz5INmLgXjJ5qFDvgzIKPisGQNXe3JxhObrkVwiBBoixOoAZh2wjgM0I2GZPfv2JSROKvAQY+1geO8pC8BCDf/l3uOLygdfvMrXfvjFfNfXvj9/6DNv5se+9+38OF/u/fkvfjz/vx9S3s6f/4G382e+/6386Oc/nj/+uTfzw5/9aP7gZz6SP/DtH8kfVLD/uc98FPwj+aOf/Uh+5PNv5s99/8fzL1LjX/mht/Kv/cFPRP0vfN/H82Of+3B+6Btfy7d97FHeevUyr16NXI5jBl9MnnwT902dDbjDwVkNffYyWHMLG1QX+1CmPfc7wNwf2+XciqxVVMQGgSGqxqDjkbvVBrDeFHEFkDkliofcdoGrFgjdw0cQKwWUCGG0JE5tCm6vqapCx5bh3QmnZg2zW1xPVgx75xsMOWABVLkm0ilvvaT6ByJdL7RCNi5mz82QKms1kkDaUlrH+e/inc8s9nhdAJyxqkg1A+5qmUl6UwOvcFyn0jHzZ5QwuXZ4qA77vilX31xIqbK+hRByt7geLhRXQzp1GIGmb9wawop+566OdvPxtWeWM8NsxbDHwOjyQtExGFgXEPNZxTVOzNCApBT6CGlkyZPHL+QlPgOuLg4kMBt/WB58CeMNNAYk+6a1z6TjNQHXUNS1T6kZ2EZruIj2WRfJo4lOy7z6SIfVm7ATK+2CQXbTHHpe3tfaZnD7Re7APuGoqU4V5nG+CXB98OExwmQEH8RHe/jMo61Qpt8LpRecIJXZ5pbwMKpqRiA6ZzOqRwomVYVsetsFV6GSniDpePqVO6bdMbhdEx0BeVMDx+Y5hF2q97kJnJCJEZVM2gCzF7VYUry/iXImRshWda3JGmFecmedaZ94zfgeA9x5HcOhk1SroNZuvM1JsCLuQOjSxdEirADQ7lysDLDz0SzLwFT67c2hOW0asApCXXFKd+R8IHrnchBVd6xZgTDYHYrfgcHlGtOhPitsW1Muq26fodc51t1SKp61nD1G0vZZibmfZccFNEiYuTgYXYN7nlsuA38Qj0I4GuS555act5VE7oaOzdh1xX948ogvBK8u+B1zTQl17/ZVOZ1Gbq5v+7+Hbg0lNLVSPFs+uLyg1kUWbNcyz4mC2/qoSUr3quq9t8MgH6Qx65nb12tdO3QhmJWqBS1LBlnUTwFB0sRq1wQZalgoPAjOJee02Z0bcqyr5H7rqWYuReCtCWeW+Ewi1hcIj/qM97qQEmueRcjKiffhm9tbvhg8pV9rxuV1gg4sfDozMyM4q+ozw5sYhQfnoANbxbuLuSPCbZFXVfilSyoxrO1cBnZHHBCvZx36BIPbAmV2yaNCOdaxQfjOMd0eq0dXi0HMNDElPWRT6QYmJxZWGmQAZ+zOtGlJM7OHptucXhTzscncEYILacM7f/DpCN42mjDje3QXo7xHaEL7Mqa7FVy9OzUPY85zl6Pf4tDkyUuvXt4W0M7aNgyXE6mq1MKNXGigqmJMWjHsbG0dJbbN4GJvpnDLXEefGX7VrBkUPWplSyscZbsA/YthnwV1KELnIuSs1Zl9F4J9h1u8E4Xks05qvptj/E5kspxsS05ArEVubLq80Qxx7IYgF29kQvqbzHPlbLNk4YyrSBhEEfqsCLaYSCjYgpXKgs002ZovuAGWTbaAGqyqErr5m3FYKn4h+MAvBZdD13Te2OD6pnbLLzP+ZW3inpHB+7JQx//WwyVfLBqRS3pPp98iwOQuo/1taJzBpBXDm9a6wd0Xbadm7f36GVC4emIKbiHv6oBOpWwxoM3surv/rsVO2lq+HbkuU9132nlh99sVoUKgY2x99SymqWyh1gCca9WSuA7c0FaFZddTmJl5p5WoqxxD2zSmHZfeHN2+b1yDjoGOaNy/1hNJLKswY9te+6pKsdYG2HNopXAwLCtDh20AdW+srTlw1dpoDbfCT1VjKvlV+IooJpQozr9NbVhubDi1zokpgpBIj4mhtY12gSvJ/CJeVQSSqgqvztiqKv5ot0hWcFS9fuzzbmlj/d5FdhB9ZbODY92qAlJQCUxEFxlnMedRgCFwJbx+1JgJEaDkaDfmAdkr/OgrAFXFuHbssZoq7wv1ncCFw9iQcYWn2dRhoXL6nF588iivvfpSHj96mL4usinsEgtbkdwa3z4EkEJS3HdDNJq5a+IEiu2tYFWlsFs2Gw3UJPE2OA174w4shltTq6VKJkJ3Pw32MLKFEoPJpjSqKvQklbQwApDVXhX4ApakCnugY5t2n8+6EBACXlVIWK63SrRS+siMOIqoAZ/rosoG37dHuuQgilRZJ3HUBGJa1gDAGDHPj+Pq27fjOh2o9E/JmOLZDX2IKOIjUltiGw4tXYbZ5JltxDm1A2iddGLFn8WxSEXkFX4iujToMR4o+uhwyhuPF74IfJLv+oY38sPf+Wb+NF8E/rnve5sv8t7On/mej+VPfP4j+UPf8cF89ze8nm9665W8/YEX8+FXH+X1Fx/mxUdXefTgkBeuLvLwEs0vIo8eXPT/HPLJC1d55aWHeePVJ/nI+1/KJz/6Wr7lkx/Id3/9B/kC8aPU/ThfLr6df/4HP5Uf/4FP5E9+14fyfd/4er7xzRfzoVeu8ugiKZ/GeTgPf7HnjmYH7vwU912MLQy+tpSF7fUxdIxAOxUVUHcr7MC9gCdlVGkqA3Y5G8J5MYIxYlfNQFVRjomjrizth+aK4WLZgVXIrAkde/YqcjELSQempVkLNr1xeKNBAHpsYqxHM9jqCj/YQ0cphxGgpO0kOtwIulWMAyiVKta91YttO5cQy12D3w58NZmqpNgzolGlMaXH9olnaxSZAe7upAqHjhVbz+xawOhCcMgXI5XeWIOpmJ6akGP7cnF2eDe6euSXw15sxVnR4MsXZssUVPdJrKr2ikvfU+iKCbQA9LXjPAOpMfUhwV74HHjxxcd5+aXH/S/FrXoiZZDTr2eArptka0BxqenGOiG4xoEWKoKlsftJNZBuVauz6ko1fm8wJqysAeedc2CtOFaqdCoFj1vJMa5dWAwgHUwy4+9xkqy1qppWOW+c1YYSj2IYknOQppfgt+SrtHtxncnTqnIMV6eyYDOmqpAkZWdIUlVIevFVhZEUPw1ktj4PzELmWWHYBdQKuVWVWlapJVXYFTSSCm6STadbVbV2cB7nHdyb/s4hpuznoYNU3eVUFRWTxXkr2JWqyt4wuZvAghSSe61qxUrYFYxoKm0Iw1HtMrRgPI8LPydSx/MbgPNeGPBX6VaZoTtLf/VUihDiqzK9eNbYOt2q9Ns8G8QUIGtwAxY5hTvraOCteyhiQVrXopn3ah2Xt81ZydXVZV544UEu+UPB0viAsWaPqf1S8Fn/NwWP/YXVRLex+l6+uryk1kW6RGVtawF9zAo/EtpeKahCgEI4fa8B9NYASxBNgD7wBvNh2odDMzSImY0ULrECKc9juoxnvd8gIAm5piKvJ8363mFMCY0gPWGgq0LzHlYwE2rs7PV6RUCJbTd03iXW8V8Jeg9W5k+omZrUVgy9bCBDqNnBWT12QS9M7hL24ox4qWKkQ5g2RqU4x0o6VqmFnNAq2EvKn6r4uXEofOwg1lSyNzx6agWwT5goRvudpZedmIR6DLG5f0u0mNLrx6Abf2+ZwTnCsJ64S4TyAAAQAElEQVSCaR+bbVGB54QpJkIB/9XsdBjP+V4QL+Q51gvfisO3V/zRCtaUrI36WIU81w0owC6mxYfQ9jmSjqFZgCMw/a6O4XMhyEVdclgqVYWroLpPe44ATkbd9rUtBLx1961wN/ELhrMjK09c2biU2c3Eikq6WbaFu8IcvyCk0l1KB6XOnDkyqzh7UK3Tsg54DRDH7I7fdalo3Z4eDNfe0rznBik7NLj5maTzBV3ERsCe9Z1TcJxNQXD1SIdQ4aWS2YxprXwIQxfZ5xEAnxsjvW0I66p9sVdVzxDWuPBCvOKN+uJQocdWDKapqZDj7cjtrYed1LIknT2jbSa54P54yBu2b/prBDSpOvdYpYUzW6US4hV/ElRws7VqY45txs1Na76jcsYxDm7dVTxb968m0gnMvOpWqSKPrqfaePoEc19y186Iml23DYae/46qNThjz9CV6k+pLq/tGlMwBvkAq8KigzPmbKm6LeY5d2uSdt1RhsbUCrXb7wwmE0OJ8d7Qrx8oPoz1P2QxjE8Y627lQH0FXJZ/OfeMIexdvAkSQVUjFdeP2/SBoQhaw3UDdXd1SdGR3G/WMO6aqu7iVZUqpCcmBzup7qE1H7/nmQ4oe4dvPZ2GO0+8UsWeBeFUFRTEFw4YHRQeBp3Y2ntTDPJkGMQNqSsDpQNIrPq+mHUIQCtkIIVbaBR1tjUWruI+FG1WyZkOIvQJTL+hokb1w1W7eHav8VaTLOIDYR04LCs+mDWHG8F5zFUI06c1KDTw7MM1krjgyA/Goxce5jV+MXz88AFMahOvKhnI7NURxwJYYlgLKv7s+tMaaXsPtgeGBut5IQ7WjKJPvNa1QZnnsvkwuhMwF9Vu+IWETGxH5lThyZmmmJaSuObQBtfSuRTcjOF4Jh2v+CPacYbmo2d9ThJ7S/a1MeNmhLc7ss/i5nCy0M0zlm5SplGEt4VgCxoEUulCoANMhzmw6WFj1nd+tRBEWKPvj2Stx3mWNvvD1GI9MDuBgYkGgTGwY5u62hzM52eKDHPwV+4wTrVCNCkTzQqtHRi1Cn+jPnHdTuOYq8MxH3j5kG96+8X84Ld+ID/6+Tfzz3/vW/lxvhD8kc+/nT/8HW/mu7/ujXzdm6/kzddfyGtPDnl8FT67BuUR3guLekW9Yi2ttZmrYhsMWOx3sA56Tm2HL0Au8/KjB/nQa0/y9R97X773Gz6SP/bZj+XPfuGt/PkvvJkf4cvBL37z+/Mtn3g5H33/A750pNS4zfF4w1/tbziLIy+dE/rEYRCj+wC5oJ2nZx4L6wToXj3OYSFnITfEJ978BD/E8FhndaEBJqfQCZd6vWYj3VBekZHCHS2FPZBihRXamCWxyMUBtDRHxhrIxhnw9SHYW+TPNZCvg3jOZBAfeCGrvZmatRlioVV3E53EEJBZbLW3+lUdocAMMGLP3tdumsy3GlhmLOSpRatYHXvRHp4fBsi+NsIgTD9cczL9OVNVpZJYD0Wv9tkoNpw1bj2AFQbXQTYLWsf0rcCt2D4UJmZkbg33pO5gY0VwdnO385LTXMEOaygrn9xtzl4wIfkDsKpSPC8mrpr7re15lxqHmgueAV988VFe4f1/PguCDvnF1IinxxwqvbxHO/E+fmLBPe+mKbNRG8efp540dwuiT9ZnjZipchZk03EtcXrDLdIHa2yHgdLzGGFt/+KqyCNE7+hZAf10dK4Lf7Ay5sOiDrY+DiomlqMDnCKTEDMVKAImTyzE4rpwGmPA5B2KKhi4XZ8huCjH3DVqVRVVxrwPsTtYPSarr5prT2KMMu2HxiRtg+HdnwOuuawmWUanen+WRL0O6o2JtA+bmgJcWhXX7wRIh2bIGndzTlC/ybjqVg6U32IeFVUIExDvU8Fd9eRt1wMNDjMuS6/y7nujTD8XAUVs09ouHKk6A/ENcWh0ZnCyFgY603c45mwiDmrqyFprOqJngtkFhgbbRu+8bJmxVbEvYjB0v6r0bE2aayWlZzChbQY58xxBVy6TdwcJU6X40d6SxR7wh7UXri7j75kdgyPeNhe8MKx765eCyOibY0QOq4/ie+kVv39eHhZ8MobTslZzFXwUZ82IXQUHpkD1zaGfVBUS7jtIiWFGNAu2GuHGRip2Hed3fSM0CERgY9O1jWPS9VCdiO55Fww6oc7HvOuAG3cHWQVnTXdRLeYNeSOOd5+zklZxfUYLRmVt8HuhaiA5/mvBPl9J4IO/2liCMFQADURMcQFsmRigBnnWCfMMZWhltrabYFqqsFPz/SdAxBlBxAHohXfBNfWLwerPFEC73F5AG8w/UuItJy4L57TeJzutY6NHEtBFjj5SuM/1IirkZVJWF2hgDvTs8/rqD/CJ3RsrE0ePzNZn1AvTHx1fehJ9pQ9H41zG7ligBYS6XYArP/cFJlPBjEE5Hm6ebwVrBolgWwFfCyDmptuO4J3buGsnLf6zYi/W4WJJLSD0tDDQV2qr8ypbqLUBjapUTUnQSarKIcmm060KH6wU7Wr4bnCf7o2bwoeAEw8S3CIzDnemOPGEpIrpdaoGYahau+jLqypnTlXdO2a8nUv6bk/8DAEwdZurUomAFKSK28wbhpukCpsFev1hNa0KqyUJZrBJi60K/laYPBdYax2pG0etbOdi/hTGQggeuKZXF5VLvhHcry+4vap440xujid+eeGDOxWgXVKyErHD4RD/exGXl0t+1yZZgrmK9iqVasuxyjET0cbtJbPsTbvvdDNYGfAUoQEU/FYA6pDLO4md1JHiZxBTUB0OOdqSvB5KAhOcMahUaBqo2akgKNYi2kB8DWdr0Oh4jPSmQvM2sOiciwAMO6F4TTYR26SKqF29geiZPXovcwR8vptDbnPRe7iBPhryZ/YcxdZgR/BJqqpUKWkdWlWwkSSYLdlabzQhJVytaYRa4HPvZoRYMgeUkJKkqpDQxtRFLuvZahEmlhlLQjhVjvJhYTMVATDs0Jy3Ch872TQW5shaHzsdayOiWtUYrr2Sqkr/lHayXfsSrWT6bcQaDLNvELz+JaRvcELUC5g9bWdvvbZ5k89SAO7F/fl+OG1AMnwAOPE+qe449on3yxN642m3QFAfz2LNsU5cKAZn3iPcaXKXYDfvdOx/XfXaK0/y8osvZDnwfkDacP2lrQDYWyoL70ELcXqUnLW5AwEs+BKmcgQzhOncQbNsX7qp4nobW4UQ1spfFQBnpzPXv/lmkt5uSKxiwBOXXYBVBUK6o9dLV8Ev4+qV06oHswnYa+ZuCCsAnWOZX7gcrnP2Fx3YIlUgJKF0pzA/0GqbWFSYrrieEpNKnKFtaq2uSqmq+DOvRwnho9ocqWoDgI7ZKwaTD9Jx4BQ/AU+qu7vFilDFH+BKN/d3nr/UkuYxFPa8P6DKX4itsiwn/pB1m5cubvP2K0u+85Ov5I9/5sP58e/hi7gvfjo/8oVP5Ae+7SP55k+8P2++8WJeffKw//UfjzJx58taUvuwDH5hGdSj5qLgiy2VhbNnKcSWLBhVYKxhQaoqVVbok8jWDkvllccP8skPv5zPf8MH88c/+2Z+/Asf4wvCj7LGD+Z7vu7VfOrDj/ki8UDNY2553XgPD+bs9wmuaWv8omhxDlnaSLQLFKmzNQQ7DReq4CFJFnnoUhicZ5bCaaxSNSWVVFUqs2Gy+7E6qkoxT1VFksp6VZWqmlgSrDlgNLzrSlV5O0yNGZt6lapKgVU5JlUVf3iLCSbryV0TQKoqHURXYYeGKje6ZlTVSlFXdIBiw9PN1JWqYo0DrRpQFBQw49onVlXwamKoKga87dynhus1Ba+q9I9aAbNjgjMf6y0A7yrfzMSBQOgE6NNokPuO0gB0IpCLTWMFM+n9B7uQ0NSFZh4PlBqrN+M42/VsEr4BVaxbhbu0hPtAKXQthwDmwdUhr/Gl4KsvP+p/FdRTxLkY6JsP4tZAkkoQRrpx5bg+cx75nDoej3xxfpqy2cT9nDoRd71+tp1481fM3zXOYI/7ZLExkeqeeIjiiKYx9hpWZv78XMYj3HBslapiKzCYp+IPeCHdR6pqimsAGy1FTl/dBLOKIUCKBMEWgPWeaRde75W5pJlVxSgHLJDEWY1mrLjbxJ2x6fDVxiGtvSK281NruLAKDhGKy9GrqomrFT31AXyp4NIrQNjoVGylLktTjDNxDCSqEy7MSujp1tGM1e+9Z2JeT6/JzJM8SBsawYgzVFWqCluZMY4Bn944eu0y2tyN9s4GA32C2wpcQtvvWfOs/pzZUq52elobop6FtJiHDVdKZ0qb5NHlqdSKc7dMZo+usg2Gs2VwJGYqoXqtgk2Bim3E3/etq7cLQetUaof6GXPzhgY7QlMKZ0wm9NICvLg85MHDyxwOvE+EBjZQe6+5vJvb0/wHKCzCOaFhTZZru7ws3leWeIv5+VhVoSOV0KmCvqssVLWeCHCVCKwz2zreW+Hcl44bRBJCFSG9EeyctUGdQoBcJypyq6p1+wy47Re2nTTVu4TpwYo5k4ptZHILTNnm2tDAq4QxTFKlTUylhKZWMGevfh/1+vE2kBhbULVgVqqQVGyY0SyH2MphCua+Ooh1lh9iLZPZZkMMUEErVYWmswhSefaqlg0mQp8zeLYKwF1nm+1QZo9pNzgHa1VVz4VqsHq8P4ht0hHWFIC+HhZv6Uj6gmxzr9BUJJjUMpF3jVCWBjGyraiBbVgrn0+4hVZtaK5iHdeUXtjKsfxqoiTMF4BWQpQi7tF3sKoSiU2rNO6JCMJpFExrDPTF4gU78EIs2MqCTiiNdj6xwESP0BiYy1VjhUDf1EtjoIBVcA30ZkaqKpUZG2gScNpwmAJnknD5dlvCib+bncaR7R0BOxNNp1hVhU4M327YRQtWOpa9DaYceAQY37Ofh6QqK3HevqujMqZo9x4TTyq2rjPwg5DpmuC4rJHZTlMRZ5eAsGJcGBc2uE5LEUP2OrUHzWNjzRrGCelYQ1K/IC+Wzl+ISZG3rJP5UHZ740OZGZXtJ1gjS4IO7XBY+suAi6WyQijsnLdKl+3B2ZPKWdMhNhodBATS3t0orqTbZLS5DzN6FtGk7pxxp311w0M4i5re7m7ozVm01gVigt3jAJ11Q/s9IA5d1bLOKeT5N8YwczDOuhznNNbXl7thakjU8Q1/8Lqwzhgnou7cLIQOa3YKDPg6U7M64vOBevC6IZf4jFGjbbUZJKvApjqhSO7ZMFsPljlIwEfdGe1sYMOWOZ+HIB1eBzCpZG/pgfkJ+94283DoLLpndtA1czQfi1pk9Xx4UlDueaATHzoMWm8Epu+DI+/dCPcttUZL/mp3PnN1KtqaawiWKGcLUJsASUNNKoYMryOUcCn5cn60NI/Ba7TLcfSX9v5r3v4Fil+Ytl+q/Ktg/4eF/WXq9pgTurHm6Fv31PmTd+Kh7Jjbjg+Ok8WwiG2t08uOY3UP95kHemItB34xeJkvYPwXIwt/IWa5Kd5olHBoVWu11olesLt2i2yIYgAAEABJREFUO1gkeY5BOwFIbB3WQDZMjrYiV/Hspg+RhbETRu04lSkc68pgjrH9ctn7GOtbJjrBHpac+XBDA5k+tkH9ZK6OrcTW68eYczNuAWjGFMKshddO1x1dgfBdbXHWNJDJhQOhYe5PMQrAH5i15+OAOZbLm3bPX2lFATNScHa72uUVkSrHoEMbKcbyGqIHfOdUdnsSiFaqZu7MAoLfPMzZTymMgbi4ft3BEVOs269rWFXlCJPPGudvP31NHtQpH3rpMp/55Ov5o599K3/u+z+VP8OXgT/8uY/ns59+Xz7+vsd56eFFP2z6seQhVJKlaxyYeunah6X4wu8EfswFXwgqB+6ORVmO8cvHpZMHdiKfElG81y+435fQ2MOJ+8jPTMXX0IkvKh5eHPKhVx/l2z7xev7At72ZH/38J/Njn/8UXxS+le/jC8NPffDlvMyXKQtfDAa+5zFP0JpIirWii1UgYeIqMO2o45hu4CD4J3IGEJVQjNgYrFF7cD9NAV77IAaDvA3AFADH4rJQkxBTpIpZ+v5DgxGkS9ZXuN/JG8EeELA9QhUeZ82IQ7d0X08K0OET6k6wzCdx8IwHiStCxHqr0ixsKM1UTyHSvaOkDkRipaqYHx1PIozVa2A65g9t4LPXhrEp6P3YQVy/xO5ME2BPfPKrSJIPPs+ThDNeFXGgzpeDuDB9aX7Rwe0IyvlRByrlB2vEl0CkO9ePgLfLZFm3AxXNga0k+gis0Kq0MVb/RE0qs1/Y2EbKAVsNqrdKM1NVLUnRl1QdUnwxOLgfH15d5dUXn+TVl57E1waFU1WpbM2K1lFvGFqX+8nXy/bZ5XNnC59bt7e3ub1B2p6fT7c8l962f8rU4O0f+Tw77ljX83XZn2knYqc4zyZ9nZh/cKaDfWP2er3O7YvxuvTIMKPJlnrRJ0CWjW3fM3G0V7WaXi/PY8qMWU+hDGGJqwi2yB6sZ2AgpGHQB3zVYD3cPYZWflxQ+5DRI/NnTcADXy/IjAzqgxkZaoUI9dx/77FxMWOBbwFAet6jGWV1TLkR0NZjDizwmWR9qk6HmAY0lBXmvvQVwM6bfKoIKlIJWss5u4y4hjFEd3Dh5JDZtLALZXBepT06kne32qG2oNEn1gbDvCEaqyqrtf27Dr6pkNqbcq07GbB00KjB+lBnnXM58+ZmOmGtgk2q9+89Gs4Al+Q5zHkBz3rHSW+o18dpm+OOwM3TVcu503quBD4TyBFRD9Z/ebjIw/6Xgkts4ty4sezAcUfW6td0P6MagsvrluOcFeFdHg58KXiRqnKydKO+uooqK9yr4PUcfSeggrZKbnSI7UWYys9d12CsjHeejIqtR9Yw4Yrv031EFJ1LkMHMk5D7rcLyWqw4YxQjd9rxY4AQ+UEh3aFYTtS1scNQaRUYLqCCn7XhmKCHqfI6b5DveTe8R544144xbDS1wpSZ+0nXbR/AWM6aa2qXjfXaIPQ915PhBAbzMHKprQIbVVVn/ojnfuC6HsDpiakJ57Eaoa2BLo07kLNozHEeT87YJuIt+d1aPUep9yZTlE6McVsI3t57jbu3G7NacRoJt5n4exQocApUL6XSKmu7Nxkxg1x4S85Ni02uFtWn0yOIADW8SJO/HRMEcRVy1wczkNeANsbmtlk5XBx4IfrBX4ls1n6nszZjSZW60Ekqe5trGbuvYbgkdQ7rJFxVhryPU1Wp9u4GtpAGtwA53uAn3/Bz1sDlokKZbPRdc5P3VSKl4wTkznMD/P10E74Kb6tpuM5mr8LrudHYW4mqkop4UoOMSlXhK6hwBwy0mIIfdFWhigD9no3PBo0M5hvmCq0yZxnxF5zLiyW+wUXyGtc258gv+de8iajFmCJqZdIdizpLLvlr0NKFEuMtme1uevliaCfANNZyN4ByP0jpCduN9Yb+uWRrkCXgVmlj6Le9+WLhzcaJqP/c/LGtmGbfhBpim+gjvCStjkUdRiu6Nq4S+NglYyIBCW0gM6ONfehlZuxr2wMaBD1WlF7LYFRQZIXqzmPliQ6Q2Nz6uljzvT5CwVFXOULctNWA3G6CkVlzoKsqVXeSFB0hWIXO1gAwB/ET0udIwaozzm7OO9GQQhqdvcDHcDWxhPTiLFs7EGl+OUtogPSN27oJgxhzWM84nt3XeWuwpumQVAWgLd85OHihKZWqVVKygptpZdfZGlPT2+v5qMlKOA7Qtg2xV9SGA3ecz1J0cgRQfH9TjjwwHfuXm5Ej73m3+C3+hRXcLwbb16bILfqkYM/80/pL0Sn6t+BHXuPHTa9cfX9hBPYG4CRYZI+DdbF+XYTlTRSIDpIcDkteevGFvPLykzx8cJUsS6oQdDywVIJuPjq4FM1mbnZP3NWzNjOm9HmCsppmzFzmYJ5ZyKKIAXiz47dhDYxVYdHvYrP2SPFjcW67aDpUbKOXVhMUWGXk/nTb6ma4VA4eGnYVzmoP/O5AvAlQfyKOVunYVxnkxDzirRyUXrggDDovlUlzTucmBJysdmyQdPsM5CnglisOowWOa2oOmOsdPIB3DK69qvayPYcg0g+N5iClj/Z6W8OHw8Z6GGlFnXDfFLLwWlwOyWUd89qj5OvefDk/9G0fyY994eP5kS+8mS9+6wfyTW++lPc9eZAruBwiMyQLNaoqVUrwlxQ/6fNZmuPgnnxNKNodHkSQbW149GE2mhl4DTZ/YIv0HLU6Asmpz+aYq8PIa08u8rUffTHf900f4IvMj+XHvvut+H9s8j3f8IF84oNP8ugBuaFYWBcPyr33Q6W0mbUW7IVYLanCXgWHySqdipVUqio2Ve9Fh+vptZriPAiYibLvZKTtkakprO91Ghu/AeJOoK0k8aygR1cJTYpzKN4D4lU1OSUBoQMxBpyJI7uvRFx/z+vczReHQJc54zh242qEW5VaSZXgiKPmuZ7giLMZiyZe35fYBUG8VmzalfIaBK2UQSqwvsLHaqAcWUS/NkykuFjJoTauDGQ6hdXztmboemi6McXa7t4vEC1TJUq+CjHW0Joz5yCwgeBZ7QorY44J4VmmEsOY6FKQJJWcS3kvSmzxflzy5PGDvP7q4zx54SqL92knkCYnSZVF0s3ruU7dfu+bSf3M8XPrXPyMap9ga55Jb/3s43PPX3KVa740VN/wBaK2csMXh2pF/Ia8G3K2LxGPfN75mXmklrYywPz8Uwav3cEilRNzq11naw6WS+vlYF/JtjO3qKQbG4LXpgPu5GHs+J2tVVSqqqB2RmhCzu2cCw59zm2S5BaIZpHua7VFXLJiGOkwgxAKhN510Pc60RWvwt5jgPpAq4pzzXPBBD+5jsTZU1UtoWGl0HunVFZk5jfQe8veJsbd2syqCh1Bw3GsqoSuaIZmvRbWslUAjpzszQiJW9KOYxhCnfe5BgOIF4PULV61Otwz51hVpWoKBquhCulJdQ+t38NwhV0zJmhC2hw0BCWod6EWFYVz1s79yvw5CwfI2wldd9JgpQoJokZy1lzbmTtrwN2wbd4CULwvLvgO4cGDS35HvMjSoMHqLFePxw7S/6u0fj3yumusGD1LDqeqcsHvmFcX1ljgG1yziRXVlvA+hMZNGPa1lreT74xzdWb15xCcqoo/DDlvVaAlMnOMazXUw6wZAoW0JyFYaqVw6KqqyoKkufkqTWYmw3x2GVq5f3S7UHDb7AGeRzRt97jOL1+BD6LFtRr9/O9725wEmHzGbL700um1JpotPVRsW0pDTg7cZ40OYKvQMNYVsTyy8DFgEOtenMkh3h918Nplb+5xd1ajny20y6rUc259TOtqFsO8vol8/dA2jXnWSaRGrx3zrkbl/Cd48TzOhbycN31rnGPP2UsJ/G4kYs4hbRNzgNvVbmMdKrVam6rnkOqAa+Pqcx94cOGhNOx1oAcw1e3ISSJ6P5DOTlwTcBLq0S94ID3wQqxaGmp+7hqU3TFXmRwjI36YSvB1LrLFR6+KmViH/CouJW5z0TOOR5yx1w4lVZUSQKBlrL/U+pcgoLNOdL+zKlXVsaLeVrtqYjADId3aaYsVenbTvjeaxnGILdygVWcA+UzBeo2az2wAwBPwzoAPlOIniHZozSkMBUUoLWcEOQWoJC6isjVjmx04U0aYDrk73/DLjCtbWMvBFyNlRmyOd3I6zb+4+ibiuW0MdRXzsnfthV9cLnnjX5a9kPAuMJ+zmeMM3EzQtM11UytiezKGvjhmmizQVyr3GyRDyv3Ac55nq5zDz/trzFrK6j6niNDvgxNwZEuEWFQv2tPHtQut2ObKP+GomymnRWS9nzB93aDYvWNSvkYDEZcxwVYvXKsqrRkwj1Bs/csF+6Wq7jodXKi+ZikORhQ/JBWSs0aEe52RGhDvRUKBTgMd3nM40toWw0fd64VXzCFPHYxeby+EGfChzE4+XRARKocWVtR6H5o4vaJ+dgmN4Fq38Fr6vHDW7hqUdiVgmHJiXc7l+6nxwYWeEl5mIyf2Pdby7lteC7ivK38ROfkexi8j85eVU27xb9f/ludt/xIDdn2Mv+Qo8q79BYdfevT9ZUfstmsM8k+Z/pGHgBEuQ6+DMF8mprEj87u2TZ8I6vO7D/zR/N6P+2MD9Chs+35nbw2s+nBY8uKTF/L6K0/y+NELWbgnCxmcS2vtVKp1Zs0KBn2MVOGomRcUkBFfY7CREzLtQSDwec8JOfCrtaMCC8oAU/CisO34oKoM6tJhTCiuEU+sY5lNuzLamTaVIFUVWFmKrALEhSdMWAcBZ+yNChKkg1BPYxMQOVJCNcqkG+ek7nnhzrjICYo1tJ162kNUku/N6N4vWPrfWRGlxsxgJAVKhHqVA5aAQs6qWBZ5FIIOat5qQRh9PSY28LG6n5ntR55gp/Luhj/5o88vxnqN0iuFEhpqHWZ+kGM++trDfPfXv5E/9t0fz5/87rfyA9/yoXzjx17J63whMbfsuZBEhapO1OI+1J5X8ZQlx3HI7bFyPCFj+sdcsIIpI4dp1yEDKa6DFTiJ+drgPHztHE/JcLoeEjnLUinEiDNWndjjbep0S9XR/4Lx0x9+MV9gH3/isx/Ln/rCW/kjn3szn/v0+/MhvlS54g91nWeNhfkX7vHlIsU6UpVkFVWYpfVJi2N0hWAeHivzNDzniU4ORLoLFlXgz8NLl3awpqIN1Rphz7JxqUxOaK4HKXiF67RVWgiOpvzeD1mD634Chxpj6gQuPd0G525tsxRtZbMHe4wZgGDUYqRyuo3VJ0gf8NbC62QzLo4Ygg8pVTjYjF3HoW0wum68HD3RSIyxkjaG3sCkxqyPnbtWtaSqwhgM1g95K6SZ4ie9XsZpY2zPXE3FH5wdyamSrwDe66yIer6Py1ODzHTe2zRG5pXYsov8KsahMZcw4FStGJunEwhozhpxPXjeVQfe9197+XFeRx5cHowglWLvibryu7VBcHDl3aPr5lbzdnMbmT5RPhe1fd3dYt/y4ts/H/mc9LPwms/JFj4bn13f5t6DQG0AABAASURBVPrZbZ5ton99k8aJX6/yDG2u/1JpYrf7Z23j1D6f55a5TwqL3NbjH+88pMEH6AD3rNlSr9+h/E8BLCAcA0cWBW/vwFHGltieYa8XlT2gNWlwQegGLb0GJWRmbcE818h3DlF1wTZrzom33iMBx+u6U2Oyp8psPT/r7Fzmms+QiW8h4R71THZuyF2FFMJk2RH9MJf1KB/1LqFtHOdAoAJST7sdCQnbQpxRIR6FXbGWgeCmePEW4T5N8uk9n7GuwkBY9z7eyNmwkc6gNjfcwgDTpSj2V++u0ShsqYouYhlQrPNecf11DmFPf47uHCgQszdCXRo9sfba1HIunT3cydMzNjmsFVLVho9Mc4DOGEaKH7WoZuEcOPsr3hMuL5cs2GJV7ESSDhwOnc/jU3yW9f6x4gLnxOup62AfliV8HYE7EJJGUkUBFxkapm71Oy1OaKhB3Hreb4P7gTRNgluHlFUMrjBpqaqUPk4VloLt/RptK+HH1w68SjEyWyuKOR9xdhv30ykh3qz9at15nTJ4LSGgnssgX/P3knFGMEVfvcEnFn19c8Pz/3Ffwd1KVta2btzOR/eW9gyBmQWUezHPgPxtvfvcbtoYBTXNaw7OxWHJ5cVFLhYSw3nAudtzUb4Ag0atsbAP80ej4iPdVJswSWVJFcLc+1qyNspGWd1Nmd62xnvEO7YN7yq6Bc60dVZ3cWOrjXkXKVaiDA5korXRpgZ0LlSgpPiZATa/GWgvixxMeiFbJ0IBY4pZHiCL0IREnA9fDI5tGydTT6mqnhXFi/CQCy7a4VCN9VCwmKNtTLtc51GqilD1fJjoEbWxwYuEO77nHtbAmjGrDIddfCHFMvI6hGNUxcUW8kZX3JVcyq1blQSZ4nQMlsE4INUoR3hjgniETN3FgPPvuRtVIlJIdwgLa6kCaRGFbKVt3YaAJzrSNIbK+lPOBgE/LUmIB5xFWilVOsDUrKr4E1sFO7RKVaHXvpvsYlCfPMYOjszgAt+HuV7/ijXBAYoPe9c8/ByRIXZPIHCOQta4vDxkWeZcYs8L7H0GbTd1XlNM6TyM81hjZ4MxKNt29kgxQxWjIrruue8NfYWYZzofuEeqJt/QLmAEqE8mNQYBpdBKx+BUFeYqKaL3e20YNZyTghCsNEKqR5ACaUOrnWhN0ZeIpsfGiqBvo4hSqSqNlD/aCkgVSCUoBINs7THmaipFENs1JqnCz52f6HNdMzF/oZPqa7dfdzprzarKsgoqVYUkqWQToLY7DbyqQkemdmehVVVCj61ASei3DnBhJRI0lNDYU1WlqnBYryOmq1dEDLWkfBtKFRqR6jXSrKrNBVrndn7q83nEZ9LgywTlFM/gyIOL59K/KPiLyipHtLEWf7HgddQY+O2Z+IvHzc0p13CU9m+P/GJyarnml5br421u4XTsRvvYD1Fbna7L4k4c0sn1YPvLSV8n1n5CtNmQ/V2ybRhamz2w32SeRSdwnWO7R+JUeR8orpFU3wNeevxC3v/6K3w5+Ij3hCVZDilkSEBqAatKkKFkXp1ghzacZ6SvT2gdZc7G8e+tRR+pkkXSam+1KvMH2KqBpnlfChepYsDcOlNiFjnWZp96cgiIzPOsQIhRYBXLG0CVCvtkDDIqCbmtEs3YKvyAo3p9QxBpDU6UEGOtoBpmx4GqowlU5h5pH6dim6OWaxsYIr73uX7ctYOSE6RSYIgLxo++ds9JBboQkzXCEJuwuoXJ+n7AKXJrJqzUsXtFfPaJ6buu1gx1qHirXNTIiw+XfO2br+QPfceb+bEvfCJ/9DNv5js+/b586LVHOSxLvw655XNivpGkqhD1FC9FVbnsvj4j2IAnvhC8PS25Qa5PlXf4ovCdY/LObeUZ/i3xI3KST/5CTtUSzFghvSuqAUw/tCI2siyVBXwZ2BWwJLw23eMlXxK8+vgyn/7oy/meb/xw/vjn3sqf/fxb+SPf9uF868dfzhtPLvNgCfnp/S08PNeypHgdFeeSpYLD7DXrFlVH8M9lvmKA063IDwK3irwCRc8MbHpD6HCONSvH/KpKFJ3MVgWGX/HHKjgzFENKv0ZWTEYqqXKtd1wnqBSBZvRQpQ8vIVKpKoyZo9mkrCPn2xiUpFKFBKk13jZO7hopBEegpjiT2HCGGqSqUlUJPbRqo7ASYW6i1tapVBZAdVWPCTq04syDXVVpnaCwkzgW4y5wqiq2HrE9PxTQXFl0MKuqTQJJ5V7TdV1ssPHaCNVue5RoHUa5g3qxoZsmyOtuQpWq0mypWm10cT9ayy8C3+A9/433vZwrfvnva2ocKj1hKIaqYllIaCQ6jXuUr+3nlJRNQo5SrUmFROf4K3JbTiMn5Hgc/bl8i719iXfDZ+oNn5vXyI2fo+jr61OeYT/jC0S1XyI+xX5HjM9W8ad8efjULxP5IlH9tPVNnj47Rv413NZ8Tl8jt0c+j5nr1jW0nPrz2c9+YNaX9FpZPG8B2KFxAOs4LRx6nwe6qtgnxiiG2avAMIcHBkzHS/PKMyIeJXitCa+6amJV6gSVvm81QivEzhpVVRtQcAuoUoz2qVk1nAJFBRVbMRROVWG5NlZLTdj4g71PK3DcBiFIctkbIX2Uodi0px5gI1VyRQp7YuZU6YtPqdKvhJ6tgU1zTLWNjU9imbCFLbxxVl3oFgfsrXvdTJviOCOWVqbnOJwhYkrWOoOQ0r5YBwHPu3j7u9GeQxWYgjP2Ihxt7wHEGJR0jBG7VptoRse9Bp5paIWsndiZR5a8pGqi52No03fuNOfiYsnl1UVqqfYrQWc2HOc/8rq5PZ72+8PXSwYU1l9wLg7Jwc9BHbC9gL5EualUFUlZdaVCG6y3DfTK83qZ1nBj8Mi1tFJVnVuFRnQok2DTY6t18MQqhWchNWZ3Pm/BFxL4+MbiTBqfA3AbzudarGMFnhjAK1WFBm0CuWg62NwHEWzGCWLP3q6FptsjrPiPBY68P1K4MSquGtVzqUG7QKA5P37O28Q2eoKP49n0meI6dYFXlqR1gooNKubSz/fL4cCXgocsHg6o+eYGu2Ibmc+SaF0PCT1jJxY28O769EbKHyZS9x8t6j5n7K6nolBKrAOSFQFEk1pRcLuf2wLmKdrnYu7qLwkXLbR3EV2AoEJ83eRunRXZGMbWJZ+xJ7qNvUZyZ3VGLqq/FBqfB201cIDqC4UNJ883aY0NWJXDsvT/EcXCfrK2rstc22La3GqxkH0+7Kx5YqFVUck5Vv7gThr6FGu6HATX3h92umESeYoB3I7d8ktw3+TUEZfXd1s7FO7OtUBXB7vaepzgusRUzt+i09xqy+HO0ktHQytPaamYtxaN2nVaViEKtnYAY+2RVLWuAQCT0V4OlIEMWAWHJK5YnMiz3G/0xpOQIp61lUDFMeetazRQXNvKxWHJQv3QKNVnikkv3pwrvkn3+d6rVJwua4MVcg/7C3tOyBjF8BS5yDqBauKM94nUTYsLOd9P9oozgWpp5nT3KOD9LhGh3+GseTpr8nTujR3ZefdCv3/HIvc2e5bKgspVo8+vSZyzkuIntELa5AF9cK9vbmu4Vc3Q7eOQS0nO0HHCjnqDtaj9sFXvOOy2ATsGb/ojPmwrnQs+4CpO5tRV1ffPYVm4nxDuJx8AWrCX5ZAp6zqZo1hkZTZrUZbLjdWGlbGdR18aOSIdaWxmM/VaCR+nCg3XFE2FMnTuV5yCPfchY+jF9zLF2qL9wM4wOGvlyENKvwbQRx/8+WXAf1Fw5BeBG572/UXjhl80WvCvwf3gVWbsyBd7CPm3a/yaGsbUylN8fzkRu+GXE7V1bqil3JrLFxX+soPZv/icWOOJD3dlWzsbnWaxE/Y7UC19Zjh0/bDzpiSBFu10q9XmvKg9LEjCTCfW77EAcieohYiRo0IePrzI6688zktPHvY9EaoW90F6MniZy0wqezNGTc9cjDKoAWOgZ59sVzXAp5ftD1zkTlYyVrtg4aQVQ/uhDQTfUSXfqu0zaEtxSR5BC8TpG2UOeI79wMJ88oU23Tm1IcNs6ANAQYl0XFspkLTMNRd8OvfhBEMb+0dbASrNbZsw3S/8yNKK612w2sfhLQRzpANeyyQVmutHsGY5jKplnQs+m3EMaynPG65+FdkIrhmI5dfzkUAe4caDQVeBJmQGNv2UQd1Ngh3m8FwPOeZBHfOBx0u+89Ov509+/pP5E5//RL7n6z+Yt954kod8+TDnphS9yqqskHvXf7ljrJhNWdAHDqCWCuH4BcBvfvkmX/rNp/n7X/rt/MzP/Wb+m7/7D/M3/udfyV/9H385f+Vv/1L+q//p/8pfw/+v/7cv5W///X+Yv/cr/yS/8o+/kt9+57o/Fw98OXfJLzuHhbOaUyesYTDxuZzCnMhACq7/64IDezssJx6Ik1dfvMrXf/zV/MC3fIQvPD+eP/u9b+UPffuH8w1vPsn7Hi19BgfWX1VdP7WgPaWEkunGnAGe/mjIwfuBLLLT0nG5BIf3AFTjHcSY62bFnJU2tE5RQ00KUmYbDXC9pwFIzDi+uSP4ovgoptCvGNNSuyqvNVXAYY2kfXJmHAZ2aIRiHgjeOgJUMRgkWrXZxgskCNW5rxgBnR9FzUHEqBPLBDLQaPZGpIBZ/RCj/rau1VURbcUAmbFrblwK05tTNeNz5IJNIxFve9yZCbbrHbGNaE/LNVjTlXVhHDoM42ld3icxZzRgPDRzUZ2mbvF8msawEzvCVji5FavqRc4Ate1E8/DqkA++/5W88dpL3NMH4qeuT7Wkc1gHqe2H5r0nA8D1nPg8G4hQC9yZl7SZoKsl3UhctfO3VwIOzIUp5mt9kyNf8h9PiZ+jt7cDfcotn8k3CgE/a5/xWe5n8VP0Uz6Xn/IF4lM+k9/hC8KvIO/wpeE7z27yztPbvOMXh09v8uwdfP6SIOcZXD/Tz+WW5wZr31BT8dnAZwg/5/1sPzL3CWnNYgfSPucxOIzR1wZLfL0OqhP+/D2APXPGbA12OKMpoVUV7+MjVYU3djF/OID0PcTrXS1N0VYmx7wmzvpNGF1zwT4slcNhuS9g9ChQ4FKN+eixWddnTWXz2Sb32sZjv5DldZyZcTELCzUQ+uA+0nQOMkHCXJXKWYOw18E2ch43t2oiPfYga6s47TnxOj8zjLVWR+/ZOPTGSWre7ic91dkcc5aRrTKMZPVGZhS19pnYNVZEzrlPKknz/DDSNNL6DCQDaLsuNW6n9OGzXn3tLdaQ5MnqMDfV7lVRfKJQmWBzNYktyAWfe/6ueVgOkwmn+v0Jl3hV9XOtv2t6X4NmnHjopWIQ6DksFetoB356TTC9B5iLHUNl5HUDSpYgkuIHZOVXFTxfLWCwrCMEiic/k4+Xs9bnYY1JmRxsX6/mSsVVdUyb1USnDksWZDgRAXpXt6bSJIil1PxcEFdmjCU7t/HMVlWA3QOMwWxwZg52gFZB8dwzcrO+z+i7lipq4AyUeXNdjoAWpV4v1GFf2ZUBAAAQAElEQVSzCVdxt6KFVyaTAdDTxUQVAPM0qddzkIvZyIFrejgcuLaHCAtWsRiMuQMMO2VUCTHjChg9Cm+FrdNtcqqmjutZcbma/XanQb1C2tyGXu/KrBUUU1a3lfXbYJCnYO6d+FqlocWxOT3oGWabUwkEr6WdbTDetoaMdu4G6hm5A7gWOMz//NZAZ6wNBvNIb6tgV1XSkgQza9tNjAsffA9LDghu3FhxISd1xPRpz5tknpvMweRK4FQqSVX5XjK1NpJuAwxjJJUgjns6wPRBYoPm6xh35MRfF7zRxEkEw5KAsmsOTrmnwrFSC0CRUFXSel1tMFRVqpCUXoIdTHr2Ri1tsYV4FftnHucakHENY6mMycQmQM8mQ4hTXWpJMxg6ZgCkqlJVCV3Zzlc3tjXWZwBYVakqIyl+ok2taoRhfYHoe00vDhdZloUAXS6Bij/JiTfXfhPhFUcJCZxToQMj3fQuluJBcMmBMu60Aw4G0b3mWSAc0Zpb1DKI1LnoNI1rzGmS3Aj5RWZBfc/egcnvszgjkXrmTfM+RjJ7FxtqRBYoao4YZx0m3b2cgcma13q1zVbYDJsiif2k27QZ2zsfKvxUUtXD1Ak6swEvnLlhgSoAF4Pa9o7ZfE7ESIofu/yp15lRxqoq4uYD5by130OgVJiaa10t/lJ8cbHk4uKQq6tDHvDXwKvLQ64uL3KJXBBbliVV1ZJu02Zsr9fIucy59RqGjy6OrXcwbc3JKOIFSF9r6yldh/VS8u7YeQbwAZRbuu9rH8CPOP1QruYev+Xh/ZYHkVt9PjyvfYj3izl+ObhGt2iDP/O/XXR92//i4AbML/Ou+YXhGvu69W2u2z6iT4h6xajlLwnzX/6d+KA+thyZk7czvhJhz6zf9Q42PPejBc52E3dZYdtTUrFNv1J1JykitTgEGCkkiPpMEjDEixuaZNbg3IXbHaOKoR0GD5j1JXeY1sPLi7z28uP+fyC+wC7nR2o5pKhfVamqmYZiGq4T+8MOzTm3nYKCJMVPaIUEW3x/r2EdXaPXgjVJ8cuFYFuvMKoYCZuPhao4j7UwAgUZKPHQxiqZmO4WSsCyt67RTxptNb59IVMwTQ3zp5gRkdCuNusvAlVLxBwKgrbi+qGIIHTAij9JVaUbE8z9YtBFW4iXdSW5PkHi7TqcifPEODnCmzkmCCSCOu8jqZp453MN1Pt6ZygJBjzoQYVT4P1/BLSFGwD/FGML98gF8uiy8tb7H+SL/rcDv+/T+cPf8eF808deyiuPLxMSb3mxHHndhqTDMs/Oe4JQBq9hP79CqwIdye88O+ZX/8lX8nd/+Z/mp//3X+eLvy/lL/93v5S/9NO/kJ/4yZ/Lf/g3fy4/gfyHP4X+qZ/PT/zkz+cv6Ss/CeenfjZ/+b/9efJ+Kf/93/u1/OyX/mn+yT97lqO/zTpPmJl5+nU7nHPeCyMLr+kl4TqwrbDUFr+kbCHk++j7X3mYb/3Ea/nDn/koXwx+Kn/6ez+V7/vmD+STH3qS9z+5ymPeVx8clhyqUnVIVVFTSbKqrG3OnFQVElpNQRWLQDVOuPEqENasUjqf+0W7qtI/6pLugLabQ7SvN3vvCEMVgz6qigFuVcFEiqtP7eiBodIN/rQhNJB2va+9pwqv6ZVgtrSfpKpSyZQ2GMCytp4Ou79EQWeNWVd7m7qqUsYVjKoeEnUqKkU+IP7EYhOsgCle/8wG5jyViZlftaR1QDVkepbYhV1VRrAoyuIZ8dOyjdYU5zR51cXWUkWu9fGWtgvrvM919DVrmKvN3JrWw9M8ExADZ4gLoXQjzvH4hau8ny8EX3/lxX4WGBCcVcGEd1ajwQFmH7zu5w58KTd3SRbXX8myVAoRr8JGllXw4FVLFR6yLEs2qdKecetteWqoTpqteRbO72u3NQNvIfE95pbP5V38TOfz+ymf/34J+JQvCv3S8Gl/UXjDl4XX+YpfEuI/5UtDvyR8yheIG699nxv48tBngP7Xhtg+K9zwXLF9WWjslueIFubrLxJ5PvEZwfe1U69v8D6HsHhG7gHGsW2rpkGsqlLbRnc9Aow3dRUMepCqCr1jDKll8/WmVJYcFuSwcL0v+nnvAZ/1Pv89eHDAP/D8h1wsuYSzUOOAeB0qs7HasLwWkcEwwr2JFjQW/Ja+P8kc7TFgr7FSV87aJFVjZbRlr9eBiZtUhc1rrEnY0WjdVrp1MnXp7XPakYcIKTlr+mNbM7i+e1LaBrMXQ1ED1b16/N2GSlXdIzzndmzDRipVSKrxu4FzHl6BDYG5U0aDRn2PMbXK4MT1V6tPQXJVCWveSWGu4vW/6N81AeAG6ePhPlooBro/l5/WqmMSKDIJB54fLw5LvB8BY42qQhlHhz1lve3Rwbe7D8+9ilxEvKois2Oaqzd5ON4PrkOeArR3+HRcsgdzYwUATytNx49CDfHDsqT3T9BtGVLyrnaOrvaqQsHdDG2dGotl41A7cOwtzJ2zxuNS/x5yq9HcEVXxumyazjTAC2knqaxtrLqAkFpdPC3dKq4BNFR8Y+/7J2vrs4JF75QlWTiXw2G+j1RVqmolb4pimn09NBIZLXDp2ZpM5YyQKphK0Btx0/uFuB/zenlvbLSpraxMr0frbqna7zWHcYUY29VSgjv1vEYWZto+oLNY4hlma6532vLNL+pkSiVt5LwB0neE+rqDDw/ntQp3Toet7cXqfcBr8Gwwth1KccMcVmk+vL4+FCwW0fXBzjuhnkoNBZv9rslY7bsmpdbEbRn35ibW8S2Ib04Li/AD/Mgv8X5QNmZcIclfyDR7HyzED9Ftblzo7c21QBQrFqu4hhZwiM1pX9IqHqthUtJbK7w1pplUqrwNfJGMvrYVmnsZ6uTUv0ycAoNpXE9h41FcShW2hsKbZ7xwpAJHSNEwE5g5Vr7OKhwTNafjmdQ0GUcOF4dcIgsvTOsA0ot1UZF1Hnnz8C+p/UsPvvNCmPV6LYVb/XDgmzW3yV2ZpHlVlarCQUK7r9IuG6E850wcw7PGohfxarzwcq86gHVR3clrvQ53NUKN3LU1p6oaR6XF2iWNxajSTmYs0TMyhTVtB+u85xLa8z5QVaVqyqxxtpsNgLd3MZxCuq+5+orYSuF8BteMes5LwOvsdjyD5oJri0GW2NJYE9oltFeEutmJFKbPwgXmduHDrXI4LPPBj4c+vwB8eHVIPxReqg/9r3guDwX3ENJSVbGpOD3MWb/iD669HJAZYj3TLjhB2AajVoUVE1+JvF5OPLgfeYpXTty3R/y+d9Gb3Q/d/qsAHr79Is8H9Gse8tX93x3y4XyVp3yBcN0P9bd5ykP8Ux/+wZ7J94GfB/1nPLSb74P9M/BrajvnzS1/keNB/qbllH6g117X0uvRZkMnxLcBVF9DNubWWqqK/SLoRVkWrsGSqlrPdPMDDrZMqaATONXiL9WkgFZaM1RpIwkYmtpFPvD0WZD3B6rPWRvDnuebOamJDu4c31NefelxXnnyOFfcJ70Zw7UwSpx3AA4d374WGXeFqDQ6XgUBa3Zt8Nn39YiSYJ/TsXA6PkTGcMjuYey1wCX0fJ2djrfPTMT8bEM1zpAqeKQ5AZZVgRsQapFvwB2uEYsRGzEng3EA0eUqIB2XMIg7DYVhAAtiyXF9mBMZs4j8yeXkgQYiVwxTZQqF9IwoiXOIbDVjawCjNQPUkeLHEZy+8Wuzp8E8I6HoiECbsbkeIVaX0YBLwaLzgaWDOkLxV4ETr4FjBp/pl4dj/59v/OHPvZ0f/d5P5nu+7n156/UX8oD3Gwt5bcJ8dGrYmYHJen0soapyQj/ltf7rv/VOfubnf5Mv834lf4kv+v7dv/az+beRv/jX/37+g5/8B/lP/ptfzH/xt345f/VnfjV/4+/8w/zk//br+Zt/59fa/mv4f+Vnfi3/6f/wpfxH/+2v5N/7qV/Mv/nXfyH/BvLv/fVfzH/+3/9y/vb/8Zv51X/8Tv+B4MR9FtfBe5FrxNR1gS67pVLhhZnBGqOdMI74On14teTDrz7Mt3/ilfzRz3wkf+57386Pfv6j+cFvfV8+++mX8/YHX8grD5Zc5Rj/Z8l+DJmtcAKxDYdVtBWnUkYqStBzYZltJMYzKgmiH5bNBugRCq1tYgGAFRjZ5p2+CBbEWQ9/5TufXEJc88oWT7CVCmQ6/NLHpbhdqwPmKgLlgEBnpBPw+qOcijnA6PqhXmxNnplyA95Q7pp+VZHPWZHcPECgrjvIafboJTW2Dih3SB4E+SiwkAFGLTLwKzbrUmLfn3wpYsblhsyBZG0D0sBWqqhDAp21pkXbmF9+tmagd6kq10CO9VBV+DFUwcTCtgBOrw17akPsS9/72hV30Ymb7L8K9w9BL734MAufJUZaqsd1IIkaHMCdjwUK1CN7GLw0akpmsqssbW/2StpEH/i8WlhrLZVF0QbHbN/4YVn6GeTisPQzy4HgYcE+k6WWOZ/5FK+q9rM3ig7F80k4gv7HCCeeO/wF+4bP/RaeAZ7x/PCMz/qnPCs8fXpMf1nYzw63efr0hi8Nlds0/s4tXyBeY9+Cg3V8s/E77yZPfdag3g21t2cN55vPGqfcMq9/YDyyDp8tjjx/qF3fPO7hFWM37IG9edLlPhX8oEOrqkj0muN29z2JiyPcvoNxrwlH2ed0caj+PcIvAx88uMiDywN/HF5aLi8qF8ph4TosXIN0TiWZTwOsjUVa81xOYswqNm0SWDg9HLtLQm+5LJtAsY+CRhojFteMse1BDGP2MZVjb7n9glFCEauadgMW1G1pcs/PrIRHPAtt1wqQkFtVqtxrYA2yrombqQS4HKbEVhPTRPbarEVbAX7vPoRnfmm2H+r1KtMj54uBSZBOWWy6dgfCaxEJbeO2CYEuX9X1wbvj0O+KuF9IvmwP3CyXhwNr4KpLoqa4lOgz+Lq65bmYEOV5H4B64vPUvRZxf+c4LAtWz9baz1jIrJVzPD9X5u06aOMqs7pWJcVrPvAr5s1oFR5injFY1B0tIzQDSrjvFGzogcD9MFJFfmhjHkFhpudI3/uXPLssnEOIG/L1udmu611CUCrTYFGT8R4HP0wiJxiuiiXk+QalId8vrvldxt+RAl+xtmVCm3VCxDNRps3mGlu9OIfr6NdhWBdF9BNyKNbvGW2LRAIltur4JMp3Xd4XF4cly5JUiVCDepp62Rrp5lCeWl1Ss+3mEQ9nHTTpjW+p7QgCyFUw43WT3/Ek4lMcncNi6VZES2utM/B1o3axoTUBbV+xMt4Sntd6NqIDWXutelO1kvVrHzQQ8sZZHCTPuzlrrqGKkx2ACsredTXEIM2DHakyUrvuvRZEpENt8sLEv+Bm3m7oKoDZYWTNRw9kw7vY9GMzR91nAnG3NfRnotYZkoUXkKlEhVeRxe2Pci8nPgD7xUV04/lms94foOvFxSKlV4D5++rWD0WrGDpjVuC2zQb5AnCdC0cv5rxNTaUKSW1usvlAvC5YLACSSAAAEABJREFUWLqxm2mDC0CLN6zHWAWohIauPpPK/BEbUPGIBTTPNWGlYYxFgVdV/Re8y8tDDgv5EkYC3BLakQX43xT0zbrwzw+vqlJgqCzkdw0dcuZmCDYjqZJ5h4bm2e5U5t1emITu+kyb/m5DXuvNwP2xaifeD+i9V6wvGDWJ32VOH+iuvyvXu+Au/P/aYqo5Lwbdc/BsTh52H1BSFF+Yv8LPUnjMvcaAZILR2UsBVFVQdDRjO/H8nSCNpBv++qGrW1VZzmUJ90b4QCse7JaWy4sDXwb64HfRD4JXV9iI2nvpgvvpCs7FYcmBh4BlSd8foZVCfTUmnfl1xBYNIG3M3h5hOvubY+8As8/nlBx5EfkQcctf0NX+q9ZrHox9YL7hfWHKKTd8MSB+jX7GA/QufEA+7QfvW774O07RB7/mC7+n16c8ux7xYfyGvF14cDn6xSNznLR5gZwQH1BOrGlKBSjnmOt2XwrbZLOzl2fEnoszE/coPLfdNga4+/ALn871Sg7LkgWpqtCx605q4fotORyWFAmLwkN8a+1NGluyLEsOYKVUUpx+1sbRByDnDQruaLgK9ki8B155+VHe9/rjPHx4SewU63n9UmXfRaNqSSprq1RNSdA5b7N+xCuzHAo6Y1JV8Ycl6CR4UxLNxkOrTt2NpfNw1y5PiThcVHiTjdcPAxjw7Fysdo7IN19MCY2Vd35fe3xz5LTpAHHW10E4EuMVfixYYJtgAjNWq8KSq0REQHEy16m2RmiSiG1zVeEAd2+Tgb7tt005GpKwLTFLlrPFAZgtGUmiU7hZRTLrGAhQCKHg0j2XxS+4lDpxPx/zwsUxX/PRF/PPfe5j+eHveDPf/LFX89pj7yPqDYTs8j6l0MK9A8RrjbHnCXbyDr9A//JvfDk//Xf/Uf79n/yl/MW/8nP5d/7qz+YnfvIX8p/9rV/KT/2vv5q/87O/kZ/95d/Kl/7R7+TXf/ud/NZXnuV3+ML/yzc3eYf3kS/z+v/td075x+9c59d+5zq/9BtP8/d++Sv5Wz/7T/NX/pffyE/8rV/NX/ybv5R/46/+XP7yT/9C/of/4zfy67/1NLe8NwzOoIU1Fe+xc58jVVjIaRw4DYT14zZeRYy94fT/HPPDfAn6XZ9+X/70d38s/+oPvZV//Yc/mb/wxY/n2z/1Yh49HFmKL1N52BnkjLtBzxIJ59OwBrYq3XDoYT4WEUVzCyUEAYa6JZzpSPP0idHjs0+ghlaFsd2z2ggI4QomjEG6NUZAUuWYVJKFsV+DYqsApaqSpWDQVYj37cC1G970jjdYKQPMaI8YUuEH3SHsYFurz06weovAGFEEEUi9V8zZK1WKHkEVfiqpYkgyR/W03H1sa9yZqmas7cXgJhOvqlQhQTyHmvGqShWCWzV1CoeOy0jvZTkrBj0EVK2xw32nra4yebv3XAg+3XV5rlTLdK2A9IGh+3CTh4eR97/yQt549VHft5NfqVLwuEdTCS4ZW94J2xlyv7FPX9N+XrXgV1UW9LIsq6507LBMDX6BNAbvsMkBXtvJYUnfSgv+gn2BVg577cn1d52JbbVn3gH+YVmoUUhS+JW75km7oxNnczx7JjjyPtK/jPPscYOtXGM/Rd7hOeMp8pWn13zxd5Ov8KXgl1fxXxt+5Ss3eccvDvlS0P+58lda+yXhkeeSY/+rn2e8zyn+sn/NM4ric5DvQUfeh1p8TvG5hKPnragPHZPFF9dkSgrXXpWq+5IygKDpGJSAE2Q5VA7IBV/8XV4u2YU/El/hX11exOfBB9gP+IOH9iVc+RfmIZ5t1V6Zz8kwwRTvP460sfuaHdhX8WbCJCmZ16ZYXuEkQaUbRpPQm78HDSgdsNw0GAtOFcbedZQdgHFn37dmzfvs0fuZm5zsyZq2o/M9j53z5UxZWR7OBM5GZjWMEpwmr3MNgKoKHcteDAqK7rkbrCrUnRDaz6YKHKCQu37fE6+qLLx2Li54/eyvm3PeXFO/drYbNDTymFwDVTks5HO/pFPXTcTWQKQn1EpSBUbHoleK3NCqaj/GxbXoB+xMhFoGONOcyHPTeBH3qIHTTuKjUnhLifFIaEOGBhp1YO/+jnRgTmvtYnEogdOSra0AqkuuWo50RVs2oRQLqNISeU5W+Pb2Nte3N/17U+3Jld5A0gheZusZ2qyOhBGLOSrBzmw6bkaNlBE43OFaO2fz59WZcOAdDksuLw5ZlsN+XcRjI15FxdKZYh1XNrKCm0LTm9TXh4Gepm0B15m17dic9szdCe+FrUHUQJ7rQu9OgmQgfY/gJOwpFZp4O3jomiiB2Q274bnEQVTGmMEez+xq4N5QVamqe5iHUqnGSg2wVekXPZHpj9xLxXEtg/hyOHDRlnhTF77vZl7Ymb+x0vl+9k8cP7AskLU5Nz6KEhriaHgwGbXXepI6PMAzZaSPZlXt+Au3/1LQX8w72CgDvdeK3u6DzqOu65uzMG4+Oj3LWqXJ6WZI4UiiNNjFJeEBHnijWtB4FAAnrttzndlsHArz8gENnK1ghZ9K55KddHK6OTcZDVUKTveOJSdKkgE8Aexp9Chsvk5Vha6ZVLhBKxfL0l8MVlXEVOfn5ZcbRx5wWG625rXS3jVTsv35ht0FZjS7rQ9JhWgpmGFW1q+VTPqMiFtfSS/IE5gxx46TUFWppCW/RytYBcfzsMYugNqEuuO23mbcY52Id66b+fscWGs2WVO8PzTHPXxbgRGFOVVKh3rQ42iI0dtRryHrThPQ9XKGjeF64Nok81kAQHxOP7KQdGDwflYueHi75MPskjfty8sDfwG+4K+/F7nCvuSh7wHiQ54f9heHJRfcCBfkL8gBf1kSSsamLjymyyiRVQBcjyKi9ss+tQ8JvraP28Mt+pb78Ya/xLfwEHyDXPNg7MNwa+xnK2bMB+anYvyl/SkP4P0loFoMntxnPKCbL9+H9hseopUjc534Zs/7n2VydNwVGKM34Ca4Q7GrsJHB/oKuqvSP+j3kwPlUweAN0zNasJelsoQKleC2ALVuP8nmLwCK12hZltRSWXZZ4BV5YFW8LqddNe3mYW+6iji5VUWNkKtgV7pGnm9j7EhVk8KYaMc2MCsvPXnML4ov5eGDC/zB7YakVi0PG58jAJt+VYUeRgE0ijTvBRROwAb3bdYcNN04amLr+hqrND9nrXH8gdidT2zALETMEnf2ds0pb4BrNPkwdx/bjl+rVu0Cbn197hgV91LmPqyXuzbX41x3WFjXzDd7XU9jIzDDLajC7tm7tpHAMdDrZQ2hkU2csak9RK6SlR+afkvnwdNxcc2B0DbVic/6YHRtFDXJ0UCgMOdqEJEjJugXZkTog/M45RE3xNd99JX8ke/6VP7At38sn/7QS3n8kHtcxkj6tegaukCsZgQJn4aVd3hN/+Kv/3Z+6n//1fzHP/2L+bf+xj/IT/zUz+c//9u/nP/u//xH+Qdf+p38o996li/zfnDjPyWsQ8JeqphjWbj/0VkSDrWKPfDaSA5w+AJvuchYDrk+XeSf3VR+9Z88y//6C/80/9X/8g/zH/zUL+Qv/o2fzX/5M1/Kz/3al/MV3l+O1He9/T6GMVLUpY/Qiu0vKedFQFPrT4dhLMjjh4d8lC/Xv/mt1/P93/BGfuRzH853fvq1vMyZDN6bzAt68MvUCD+cS5E30LPOoCp4Y4VdWp02sNoAav4EWNc0KGHFlqauQxEmBa9SpViFObYzM5GoNY1QEM9eDggFVg4OYXMVvaRZUELTrolQCsv5wHHICxHPcZKJglFnXfEdCpv56NxjsgJgL4yEkmTop9tctz4VSOr4NOFWChZuNKoqdMlJqrXnY1xpoKsThQgD1l0ktCr3gEGkSobxVdb5Z4mCkRY2GlsxKO23AUCO8/Y+zuxBpuUVWF2ywHa770MyO4c1GVDwuxYZ6uG9hjjnOB3ziD8Kvv+VF+O/FPTZwJRdmIy+u07HbUKlO2ispryFYTksqaow0CsLr8uqaruqcjgQX/CRhZjPHAfsFp5BWleywF2WmrqCDjV8zhmtCVM7IQWpmCdffUHwgCyHO3zRX/QXuCEX+4CNLMSqirqrpBJlxbSZlX2vOIfAsfILesLfNOMXeTd8aehziM8x71zfxC8NfR95xvOK/1Nl/5uGX+F9S9svCf0XhG3zh0y1zzb9v3jA1/Z5x1rW7Wcb3hu1jzxHnZAj7xvaw4WMed17daw5SBUeUlW6gcH6IWL1te+80THPbalwLpX5PFjYC79fFM+LS8vlBf7lwnPkAbnI5SVycWj+wXNWloXrVNSsdHPuNgZTngurYX7X3sL7KwTWR94wgYE4gE6KnzaeH6A1By29w/83Z3/6bGtynXdiz8p373NrLhQKE0kNpFpsSy21e1CEh1b0B4e/+K90tN1hd4daYYUk92TJTWqgKDVJiRInkSJBgCBIEABBAiBQ955hp3+/le+7z76FAunuPLlyrfWsIVfmO+w8+9wCkM2l3CKCvKqQJOZGSudU36nt6bYjy6MVhzalasnX+YCrwKqCGCTZlascmHKTBd2S4E1C/X0PVSHppx1iBxmTqmKJatjDeo5YfBWrwBWwIeHQHY2+473vqHay3TiAEF+7H1o/X6dt454o3sFMUqD4MHZX5Hbsf4E7vZagF94x2/BUjEKvKu6NUDtTkeJI33Wg0LmUJl52FHwr/uAem74UwNrxwTKhNLEXJKBr2O2TM8VEn2HqJL1K2GxMp84XVKmDkTG7986/Q/27kff/qKEnoZNs+BYqvdR4JyDufcIlmB3RXDA1aJJeIofabvBfiKM+d/E97+XpkgfeDRf3txfEerBP7K6jiUh5m9sGsPdqvua0XH30TQvUMbVB8HZlIEWvFbG5ujLesMmzv0En7gv2hTzmKy2HY2MAgq64c7fSYFE7iZHtBGE3h0Roih8ta74l3Y5Ui7riED7Wa+mYl8BoUtgP9KsPMfpIOl3xcO8eIIaeeNcLvftVaO0ThiPbD3MEP3LuIoy1M1tvzHPKum7MMxZi8bwBFI854W52qi/WnS9vHuhBTOfChshcwaORdKukiiEScm7aggB24YZ1CBecW9TnNYZrnggsBYtTzdjEJWURP9guvE28z3fHEJbV8ChoKel5HI4E4FUFXnHiG8/YQHNQDgng8PPGc0/OpxM39uZFx6ua9K+hHIovBhhjx9ZIaavCF7kCT5DglThqUwxtBQU4wCQS8AvBxJdMxR/MBbEJ1oUYm3sa7ItGuhFuntNW2TjQKPsiBiY65E9HXNh897eB2PSQgzjBTry3yVOpGmFs2r1eY0s5xlrCzn5Qec3AhN2X2/+K0Xud5RD5vAYUks6ud7ayho/NvPZkmV4fO+HHvV93ac0NbuEThttwZYgedzJU5hTq+SHNdbVJJwmlSkFieeh2oUWV5oDFPTgkgBP3wZlD24lDm9wv/F7w3Pu/Eyi9OG98Ibhxn4+mO32J2byHzDGSQZ6qyhyoarIAABAASURBVJqgYNCASsgh3VyT+y353KrzCPu7LTQ5KE8OyRIfYhxeH6Q+MF/SX+Ldw/ml+9VOx0H6/uHCX8+fSd974/gwvPevZPuh2L/cP4F5GF/zsouXMHf6WltPF7qv5bpPrMX92gYHV6jXzvoHfj5HrYMPCfy0jX4uBvJAPoGLFXwbxYF55ASXWj+ht29lGyPbtpMyfuOgE3Z8t4FdjPmHhC5HZO+T4po0sfWkyhgFDt3wxpJUAtWiQq5C9gplbQqsoE/s+DbefHm99dZdPvz0u/nUO2/E94zvoRszuTsiS9jnyXObbSAXPS3n2joPWpu8YhNF6ne9wkzVslYq4yqDh+VMB6ggeuHTdPjJoYXpUAx0GHcKwt7RW4J7zxASSQxIxnnFyVpcA4b2DYLI1VwgJRKEXFtDlapK6MbO4sKqSOLy7A2ftI5Aj619XPf0Y04EquxwqrXAsauExmd8QIKTnyfyw9R4uKIzifY8W7K3vhS73Gb85DIqUWyr01RV/9Lw9nnkr/74p/N/+d/95fznf+1H8+OffTNvgpm9qlJjpKpifO+DA5rXV/Fb33mZX/iNr+fv/c+/k//qp7+Yv/2Pv5h/9K++mn/7O9/KN7/9Mq94j1x4vua2JYMv+cjl/BNOYjJVUs4xEuaaKacCW8wXhNd/bFhYoPI9998ff/SUf/f738s//OWv5b/+Z7+d//cv/G5+9Xe+k+98/4F3WXKZxS8Xxb2Q9KGd2NgG+eGOoyp0qHLIhBFLDIsjGlvywZun/MSn3+RLwVPGfErxEpu8xCa/QOW2mQy9qhJ65kiVwq5mbzuG0U6NM8GNKVNVuf4gh1YFUtaEgjUHNY4hq00SkCkBDzA9VJDr2mJzVXLyNZu6oux8aR1jbFWF3p5JxTYdkAsKRjksBS61gGxvXUFC6V9a4eZoctiDV/2VGqV3qgpqMV73qqJOdFilusbQqiqosSHJoEpVwVdfOSsiUpAKSjeLQMC/pUpbqsd0a7ylYoTwTQ1k+m7cWaqqKYHnaIfVJShj6/t92asKw2RNA0JeMPcGMKvvse+3C+Kl//DzhQ/fy4fvv5XR+7ViTGOoMzB9pKplC7zx7E1FSgVTHKqQx0CEK0MDfdHWcw3mGxt18lxvUuuVAbbtulw/+aZdIpdyk34SOKxjC8GY0xh93jF2gLU/fuLbGDn0bcNPAtPm5/xAbtrwgw5868/uyrZt0MggH2NYKLvLM8E+XHZ6QnjgRcDfKa9noj7vPD7EP4AcZyD5S85FLznjvHz1EMkvCOVNLx9zzxcC9w+PeeW5Cb976GH/A6t/bL0wl2d+ad3/FBGaz7KE+FrXvBNVU77XKX3PjBprbVvBizPAaPLceMeXyH2ePG/9v0P9Brq/YzadwNgfz6An5I34IXG9qmrNEZsTyxexRX1/Lg2/VIuOtbsqC5KmreqTHVdZLoysk5tat9eJCdp0RfG9yn+awCy6GuzEu2sVuBPvejN9EJa7I8pr3ZgduIoI9Bz5CFPtVMfCryFaduVg+D/vAQr7UfW630IdV1AVdvrS1tjzLTGrluTgunuPe98Xz8EEMFzK3qrUuItm9WeecKVkixC9F7axgY5Ef7DY4Eu1xokJgHVE5oCxCkXCf0ItUvSxRbf3u3b3pJ8Dfc0Bb0Z9KwYP4qdgJ9MBmhFhYL6sVjzfp9OJL8ZP/SykPbDvcYTEtlQ1CQQXxr6vpzGtTyFIRULcu2tw2Uvd/XSRUP2d55HzgutyDcLL15E9dQ78uo6D44SoJQ4sObfPx8AZF7DqqdkV5NW7HoyTwILs7VSJs3Er9DvhzHM+RmGeK5CxqgKQoznvBJAOTD4ZpjgOzjfRV68McowxsOamPXsIFlbpdXSt8OOY/leqq7QEdWlpZN0FF9yJJuc1lcOJ4m5cOqBNLMQrvhbDdhrcvoXPQYJSkUL+zJCCY2xugKF6kEnoSurOcS1Jp6v14wLeN/axjdxx0bxwxWTOIRl1uMmbeghebqrKknuNjaabeVpw8O6U7/bOTag3rvDkIezaUaiMkY6dsfsTB/1HD8WtrcxTuyQm7zlWtPnNJ7UZ55YvanvdpbxuciWpfRCKOgt+9EI/sUdSagAbJyFSe7B3CfCKrZDggrAq5kSmjAQFFSBRBo66tKpPN2uZ5C7mW7KehE28IGcXX/sObgIiG4N3B9u6bl+yxDV4DGYIL+dL+qDAYaE9yH3hJmq5uf4zPHdQZRskzccapR3zEh7CcvVCoAu9FlRV7bPGZZpgS7oZSUj6jr9ysCoioWdPrWoHR74R0ejVtSF0Xzug0+QX6YlNwkR+9xVpdcLiXActNK9hH4/JalUGLzkt9pCIH2KohKl7kS2r4IIc21KVFhmr7YpP6o9Iqqqv04Cvaz9y8gB2HrmDzuetuYc2n3mxu8bAeQd0DP6nbawXLnlGBTmp2JhLhnJd8nTruGMA+l6Sgz1yTz367PLlnF/SPXI49a/afrH34GEVap0DbHP+Qi7vAy1/OX8l6eMXgX7xBz1Aj+aTeCd4oPb9cGGenvuSvp8p4fVLyDqqqvemWMlArlIf3NOD9Y302retP8Rg8Mo2wIccwn/j8MrWhC3KSXmnEz7qA30gn0/E4UgIOYgF28ZgHuUBBmHfxqCmkU1ZQlc+FRhy7TTkJKskVXWldKsM8qfSt1BVIVZsXAb2wXFp6zlVX9TPnK6SLk1LqXrmVUXONGVvrveD997KB++/3V9+MtEqAPueHcmuBu+LAqeLkBLJkFoc+6oPFVmLORW5uxB5M6F0LEP/wr/rsTIwN0BmrPnNh0tWIwtK4auPNkRCCvdGmEOODqqEOxI6ivnMY1zVwpTFkvAM4hRTTdJOhT0fYHcww2CZCHohOwfi8kWp0tYBzwO4ivO1uLuoh2A//o79CI03CvOzX2ECfOl4IdPbVx9BuDnYmYTnFbV7VeGvSCZjFMmlbylTxORLg5bVmyYxFR7LhPjgz6a0WMgvTjN/+cfez//5b/yl/M2//qP5C595M3cj+PPQsh+G6Nc50a2JaTKp6yXvgN/++p/k//tvfi//zT/7Uv7Oz345/+SX/iBf/Nr38t1XM5dxSrYTs5CPukBifelWifmmChMiq4MKIGJgoqJw93AQT1FpAp8QFcZf3L/9vcf86y/+Uf4OX0r+3Z/73fzrL/1JvvO9p1zIOaGLqS5kRjY5kixy16dSXIAlizrNTL8rCSa83yufee+cz75/ypllPXHID18OpuuanWtOMkFmUJ6g7l1m7FBlMMkAD61KTzx0Rp94tOeuV1WqFmlqe+nYUqbrMfd06EiMyXLBRzvxSIDOU6mSgxDTZz04SycXObDhsOSQDwgWImSJ9qzm/idaIHIgJmvYGXPkuenfbuTsNHB1ParMwXzEAzMqS4V5t+FcNVZtwJ3PTUGmNz5T/TOJkqrQIdQETgp4umk3R4p5vIaiLc9UIaBP9w9unw5N2tba5g7KZ6gT6pL2+KAr9jwY9GM2JQhJY2wTha6D2FI19LqwNH/Ow/yXp7zz5jmf40vBT737Zt9X+lVRH52pU1VNSdErVZWjmWuybqZatTA6vTn0UdZGkD0OreOHkqNVVQoFlqqKn3lSjYrkZ+So0fU1B9cubdvoz1igjDHaZ0NZn+eVJY+csEmY2sfPuIEieSY6IXfMNmLO/pw/Lfl0hktbxbjTecvpBOF7hm/QaSx9M2aMrmUb8KpeU8K15V7gVRBeR9AlfcYB4OiTJ4YH3oWvJM5N/uvB7/NFoPygV3w5+IovDe/B13nqMfecpe7x93+XsM9enMUeea94LnvyLNU0e74LE1+4XhfmlLw+Fwbfw9wcfdkmemgFjb12WLYxsrHek3vAGu/OI54zz6fKG7zspRdw/89K/EP0s33khP+J2I1E5hzkqqqEPYmNm2JyTzh3E7Lwwbo2AEO0I3avI761fSBX+7sOSHW3PDMTPWstFb63ccoNYTVHwasqVYUUeK5Nv6uyC9apZ9MRg62yfhC7m7sFhoKOvnJivQGLWO3aqtBKzcvG7gFWAcBFa/dd6yAPeFVpMmDnK24p+4jrjUP8nN9Gcd+Pfm46LXkmpDxNKXGx+l5qThh29cCZOsXPIA8qUm6mWDU4bQkvZyT7xLeaXEcV8iQUCujkXl5Uya7rh0ea2m+JjCG8zZWKXZ/JfO3mgBzbzl1b4Xjm/vX3q21saMmRZ3frnIa3IRWbNlYW/5AoT+PL5ryhGdPz40zfYbw1pAe3v6VHn2PeDZPfhzoV8c99+ZrAfPLDp4r3Do6NOz2uLZsVndly+AqtxcxUtbGv+YwZ0e0ofV0zeB9sGdvI4Lri0rWaw1A5rgkxzbNazw3QHMj5lZsbBGavIm8nUnP+nci3kKvQqjm6djQtEmJ3ptszg5KzvLBu+EFaldub4VZG1TyaYzAZaVTFr9wFtHIMOh7ya3yPlr3msxSmSLAVG1BjhHpjW9a1CdeJMejv3L0B6LtHSwmJIHPo4wZtY+R05gC6bRkYSjsUCFUWWzFUMZaRzE4P+pqn1sUOvHTcZ1VGbVe43ei2YluxHLlb1irpPc3Uy7rwUPtLv7Uu65S1zaHzLShVJmpzih8lIfnym12n86ofPsrtw+Ydsrr5q4obm5uPfUrnrBxNXwmXlNen3MPR5tnjetjSDh40WTlzhBTG7S5J2wHpxhVzlflSKXllb5Ua5qykdkrxk2urwg5VVTauqYeTgeyaK2lf5wjNUp54gfQHPrrrPUibJFxjy+ia0EwCW706X48kLcEeEODGr3WuEfSm44BWBYcY0fbegSTc1VvWftoBCWP8Ib0dl81M/YGuqiLtlUduoqYkzW+Cc9Oc91AP+eDiypLyLZmu5+zh2QLuu6cKYUdbRF2elfWzG5stC4bWBsIYxbUeUPHBXDlzGOsPqdPGX2pPHMj8K9YWD2EvzlteaIdO2PU7bdWx20gGBdAj+WEVmlfPZUk8rf0otsxwPbRyYO0PJe6nPmzy4XTP4dO/VHsglTyQ3u8H1HsOqS+bOLRygPVLwJeHjdgH80l+0JHzwlzewzAq4jli3HcihVxV3KOB5KN5VWWTBnyrxjYWuXFI3dBP4K79hD7QxTbsJ2jJxX6ObCdoS3Br+YRu3Eb8Nkau+pGj8WJPR885NnlCKamRbAO9KmP3a47PJg1s8JG6/qRb9XisvxU8ek+4KLwm9+syOdxDOK5D/SGzZ2IQnXDz7TuoCLUGj3n7RZDnRr3AkZEp1vrBp97KZz98n3vszNwdnW5rAsQdMyc0ydkIMsbuV/FGaB+szXvImrdlHOnmyt7cg12ktJniJ1BzCp4BZm62iTqDJd06jlqreGfqtNAejWgBvA6hub7OftDu2U4464Pczw4819nww1xVobdSWa3rQMQMniy8NerdOfWnG/NSszHLD1ChyQGdDD2Hor7AnQUebCtVK7G173BqvFoRXdQqrlhi6IpFO84BSaqqiWL7nm4fMJQUeV+0EjoyAAAQAElEQVScK//ej34q/6e/8RP5m//hj+bHP/t23uILL3YyCVdlPhLyhExeJL84G7Wsf/zRQ/7lF7+Vv8eXcH/7Z76cf/ivfj+/8bt/ku/eX/gycEt4XtyL7F+cUVZ/xldVrj81UvilKk3KAUvhO7Iac9NdQ/gihIeI0qiNX54jUWfheM876re++kf5H3/xK/m7P/87+YUvfzvf5RdxbZi7F7kHc5pZ3LRhrty0LgWsbsjntary4Xtv58c+827evCvK2PfFJFzLro88BaVjHRPEptoF7hJ20qAKQnpoEYwPnaoKPWvIc2MDsbSOG3y2i5j+jSEU6wsch6Q6e6pqladOrTM0MAxZJMOYwx/efnjiN6NNwmHvVUv3nmhxYpBg1f4I9CrmhgtVVeS6SaGVwE5M2QgDCJZSSjqMdXk/Ve1gqBHqzx94O8GPvIcOhEjMbnCO2xj1Kuw6solVe70BoxumT9QhzEsMrZWkCkcplapKAsmlJDLz5KaJ4QUy255WesiS061qx1rj7uliZsaYefftF/nMB+/l7bfewErdE0YvEhT86Kbg9mlVXFLR3T0lazxrXvhMb/ILqKbJfc7zzBdRCPhcor/PQ0PUsmT9uB7odFOn5xyVgrat+vN6wDc+o+WDZ70KO961ywNf8W0MPse2jG3khOzn+Ma76nzaciZ+E4eLeyZoftWL2Gq/MweDEznP0mnkJCFv1HHGJj8pnwf+1XGey8/nDd8tG74DOnXcaL2qWJuUpLpfH2PX7r31yLnokb3sLwn5A6pnKL8cfNnnqqf4nxj3vyZ8+ZT7h8e85N2lj++we3zuOZ+JP/R56ymLX+L5zbz+bvBE/ovzcCE86/V1QHb+vq452iqSslNVcb2nbfR6z71uZPjdeeO8MPos+sbd1v91il8Q6nNy7/E543NiPzaJfXNvaqTzxsbE7oEid0OzqsKeVJIqRqiqUrlt697l8UsbduNxz6bbAtco8CypHUQJ63rs44H/UP7JaTraXMa1CzUrH+tSPuprk04QK4lrOGJz0/STDqiKgI85gsT40GYLIhIAvWqXDw7WbnJpXocuVbdtjMi1GD0UgtS+xSdo4n3TcA/YsK8x8RqTIlXV+xIbMgBdr04kmvJnVyfe636otoUYeszS1xp06ZWqSugOVZUBZW++c6QqHardFNc0lajErGHGBLEFaz6fNv44vkVZ/66nkvaJDbRBQsCtGan7SqYPhFuD+PASJHymp8V0xZE1w1ZHMbXP7YPvU5UALiujsoQobkJpJlWVSppiA1u1qTBj51py4VVVgeVox/7VDtZhQNf1vA3eASNVWMgdWBNyi3v+KrVkZ2wJVWBjjA13sIo/DNGvCm1UWgk8NrjOikQ0Y6iqVFUYcm3qKFd3ZFZMX8gaE6LA0q2oyety2Brch+HNs8s3UxOLt3EL7HTL7UZcwD7iv6Sr8KyaCCrKGiy+qrBJMCZww6xDvgo1h6QduhHRbvrK4QNjXl/Up9MW0698Qa74E5o4LABZbUZM3xZ8a1VCtwwIe9yLrgxcC8SEEzwg6TZjHpbSHA9EYhSUWHt/KHGjo3bEGvDB1vNP5gGEIfSI1gngRxc3RhdkYrWAkBYdxQiJ4hsT1e5hlM+ljN2ncQZtzt8xDLNfeTh198UxyXOBBHBoiUBELapV+LUefjlB5sM2NCBGvQ5/bIr6s4dVI/q4jFLC1rVgvxDJKkErY9uyQTVGgg23JBXtxrqt7m/HCljUQe1MDcRtNTpPzNM4KfbeKj6qVeZGaqaF+M676sfSXUuX0VpS1QG5NmOkK/AJwmG/hpp1ptUeiCFvVbG3E+X1zjYm2PJDWoFLsD+l/2Dedr7mJQO9t7QNDNYtIdor7I2CJG5hkvoNFXJh50qG9+xOle00cpIA/WDysHl3PvHFH3QHccA6c9DyGfevtif8DtpGpaRKaqd1b6zr5n3xxE3iodDD4BP3p3+tfuQw+cgvyv0hxGHUw+R986c8cPC85wB6//iI/MRB9CkeRCUPpbeHVr8kfOBAes+Xf1IfRJmDZfoYLspq7rTbUmxAVXW9lJ7BIG1jcBD1Ph1gycBn03dDHpWNh/jU+4SsLoGNnU7opIi6vi0TLzfP1vaRrbHKwKDfJs5cBVfesHPD9fwDvAtNUscPC5neENjExqhIqKkxkEd7prDqy2a49xevQ+/NJRf4LR37JvbEAf6ir4d5uNfsguy1JFVspE0qtAqp4B/veNAP9EYEqvgF5KlGPnj3nXz+M+/nzRfnXPwihXfghfvC9Xn4O+ZzucrWQIIsWamLUKCc0fxCcufTR4BtkEG7LwbzwLxVIWZrBVGvI4AkVSsGj55zH2Aiz/7mC76VAiRQ3oTc9eCPSPq2O92hkgxY+0LIsKCOx8TizS8RDLD76ogmtmwoK8WNsIBlZ9+ZWFnCicyMYjLrh5yWGa42TNQj4oQrx4HJq8AQ9OjZjnxgmBjpGGolJq+eYHvvaGKYpJGurVgV9zVjTnyp8Bc+93b+8//kx/M3/7d/MT/x+ffy5p2uFx6Tp0V5Sn8Rt3+xxyT9L2S+8Z1X+We/8c38nZ/9nf5/EP653/jDfPN7j3msU2qc0iVxfXpuXw57nR5HzKEDUFajKIQi6Go3Bkzfxrl/J/cvk2de+KISKu9r62r8MYP5Ju+23/uD7+Qf/dLv5X/4hd/Nr3zlO/mI91hVmc106X1oqaFdX7Jj2ymk3zfe+pAYj2reeetFPs8X7m+dWSM5Js8xGxS/aL641/EaLDIXatJrYX46SibrnLvxQs2KRsj3MvEJXunm3MvuFV2RuXHUtqMpfrhwHZf2wUpd2pF6rcpVeO6k80wl6IFZ48UYSNn5xWfQxPSR0EE6JwNaezRXKoJKbY+paq3Xph1zhLou/JTbA386qWstpRXWDtfHehDbfptsYWQuktF3RmnM0EZC4MYX78gED/R0M39EEkfSpNsSqvBtnQF54gNjnGGAll0MhbLQW8Ee5lVGrAJHL+avMKf3Nfq1DCJRG8W9NapvXhoanLlw3w0+k95/78186v23+QKH+5Ekrk23NU0pMsviKs+S2rzuDaG5cC9euMmfJM4Rfl5ceMZaF4MunAeeJOSFz/gZJxm76Inv6i/kZg7qHbxvStpGNkh9UagNh7A/MgnZXlWpqowaWb6V0xg5nQb64ie+1PO8ZE5J+bRV++jXMvrG3AOSn+DKJ57pMciD3TwDfIPuMNx13upfmD2fncHOY2RjizsvsrVsGxjy9axB/KBmOrWH5vVda/OzXPJfHj+wd56pXrGP0ku+GHzJF4Ev+WPKy1cXvjB8ithHr+Ce2bC9gkv9hSH6vee441xHHnH/n5DXNWH/vX7cI5NJvSe8tnIrqr0ya91G5dinE+s+nwbn08Haq78cfHHemt81X/KxJ71+928bXKdKhcZAR6C7ETC791fw0FZwL7WkHBp3YoDzWis0CdZdWUoSctOjKrV9H8wr7epr7JNw46scX3N9VrBNSKDrRFjeZEOgc69jcZGSvnL8jo61n+HWDUCoWkLV4n19kOWYyemYVB32JIjaSyE0bdDzdHNZ5rrvglaFN/epskVgSq9HAXvgPPr9/JsHNbZB3LNOjhrCqy5szLD0HutQsZMBVdhaARRh7AImFVkxd1GXMpagQqDkrphOCwJ9UuC0GGQtwbmt7Ug0ylR2MaGh60eqvr/Pp63/EYL3f+ch19UdXzJ0UGNIfPwTjqHzLStTZpKQUDw0g+uCBgyAgBOowpWc74FzyQPPrb+XXQ2H4KR70jK+cxb5yASu2oRc2IPCdrS9U4A3Z1AseNcPX30a1eLsMf25uvFCO59OGYNdYQEdFxvzOskSO7ZKq1NeuI4XLGTi/YKy5FUQDvQuArsxhCHhg8BoX7rSn0HEV8+++/3QwNleEzcJZhHNHIphQJ/YmSNS9GqqVEGpT/QX1HJQ79N11jxHFS/FMUKq2LwJpCVTHwncJympVHERYiuH18jLcQA+MGduZmmQn0A7VIt2R9JxkVdhtWNX1vCRdRJ3tbQwGa11Elip7D1VyIHooekHe+4AfgA9ciBHjK7ZW4fu8pXt4Fq5EdS0NoRQJlEG1g0NLKmqptAwMdIR/AKmEBP3vMI9jV9SofE0yKvWTF6zKhHn0w7ZzbMiMrVDlhBwzVJpFwesKiEuZlKFTG//IKjnuU2wKnHd4ehaaxbXqRJsG0Wfti0DTvok4LlpJL/sZL4by2tiEb8N7j9yskJses/mplRCoe9Ss2OuxasWx4mCycK8uh1UVaZqCrKkTf++d/DvlwNcvKmH4EosMVVcjwr5Ibu+kKKku3zR7ii7EgI5qhYP7DnZilrjnmlnYopNxBaCoVSzwlV0+kTCWbx9elBj6lpEvrHTOiCN9HXlmV1/Yd1yPm/89fXEwerU/yrQ/zzjjTdOefFiA8OOrwfNjQMZlzGkg6opNCtwm3z/Sn6R5AHcD5dHvmR6gFrmYPjAQXDJT3lEvufQeO9hkgOkf5m+pVf+C0APnfj41+x74p/I9cSB9dIHSbaHyZ2bMlIMVSNVlUGhY8B3eRsb615r3/ZD4mkb/WG8wTcOmocuP5+x3WBDn6bKibynMbKRZ0PeBrK0EYM+IHOaZ0Ouqq7pWc56H6RSVWFI8ZO9ef1/4J5lkQdW+JE2Y0uqilwQAB05YFDYGxJ1DHt14cJMyF+Ijv0TW5Rcdp+LPk1zx+DM7XPezw95B3NWFfNIAP1yUC4ULggjRjp6+wncEHXVqPifD3/hs5/O22+/gfEpFz60jbbmNdeENYJdLtu5Ys+LwBxhKqTI9ZCqFljFk7SAq70FzMKhHRxxdWNaOiyVqvoY0mrjy4Kuj0qHIdDZvuCUbujyCj+HL0CVegupUoZQeRk7HiuFk7iS4seebjfr0wOXhhl6L3HsGtCPfrhM5lpYLdYj8oSIa1V+BADciNFUDE3mktqhEvBbqqpUVRLqhWJThRd6FSMUbuzKiM/LFz54M//7//Av5v/4H/94/r0fez9vvRhYLtn4SqIg7tyE+0ZyrdzGuef98JVvfT//5Je+lr/3z76Uf/iLX8m/++p38v0nsm535B3MlkWFXKHNVCGwUROtqtCVSF8Q+wqQtJwEu1bu0DjvdGIAzHhyKOUZ8gwQW+fECOfWjz4+h7/3h9/Nz/zK7+WnfuGr+eLvf7e/pCisRYb1BV45sRmayIAOhsb0yAjkZERmTmRrefPFKT/y6Xd4vt7ItmEixFjrGTijMqZvLeWqYlb0ZHH1QibIfILNuScGCqbYqpRwol7FwsZsaZY0a8xFx4aGIx2l0g7ZG6CZWsP0mo386rhgvnohJwszINdWxQ62W6VAUXMIVZWqRVy4WG8xVlX8QXQ2TCa4RbRI5RCcIWR6qhLeZx1RuTZF0u6uaom6g77yptCWGWE2VLWAAS/u0WTpVYtnb0srrAVSaXOxqpnA0q3BhbXOwKWM8LNP0nIPSTCyi/Cpx5V35QAAEABJREFUSHCurWp3Mgnooe4oyExQfJ/fnU/54P138+n33so2Bu94nxjM2BnTsT205hBbmxUgZTL2NeEWzxODn2FPPGPNORf4PElPyI3xDvCzbMlP/Ww9cXZ4BG/iefWedo2DCaoqA+GgqqI2CKzGiE3/J9415pWeyCW2iC2iSNKyxqzYVAZEKnIHQiffIN+okQ3Dhr5tI6cTBN+2inRWx3ZGbxtnr/O5lh+2M2eyO+gMfod+dx453w3sW7Sd77Zs4CdynrGdmFN5oItv2ynbhg+6+AYfzDeoaXTN5ciikguL8ovCdW675IE9vuePGJ7JXvWXhE95Prc9Zf0nyQ/5iPNb457vkB+u572nPHCmM9/t9Xri+nhNL1xfKbZKqirWZo1b70dR+9qLM2uU7s7bOqueR87KrF/s3Pop596rkRP8NAb5oGKl5K5UbGvcpWcFYO4eiNeuQ4FD8wq2AJIqx/S7pEGGqgqGpqpCrJZz21g7N/qOfCwxaBUxcLv3nbyJOO/lY0Yjp7PjTgcWac8wcVYzQq9FuuOY/bFOCNSSm+b0YlUYd/xZSg64SnTNWaWc19sV0mcSV02HUyH4eWU9yukBjeIuwR+K4J67kBW9f8P1rRxtSdX2CsyeKtduvoYYXNWEFzZw8+PTSgIrBvHQjIWAAlFSn0Sy+5upqlChQCstEqHIQcIsY5ZpubnjvjxzL9cgrz46SKHVIhkBFDHJsGOAujVh7HvCewEcR5wS/2GSNCNidUrt0IiScT6Tfqn/yB9ZCKJjoUfCs3pfj/oEILuTy5m/andGv4pOh96zU1tIWIUf5wKrEQeKTVcsrRbvpDPP8vnMu6rnxlOjjlAtr6RzVT6pmY+oNim7zuP5GuQcxBoJI40e7doh7burVXjdUFVxfsK/1wPf/VYgirhwk0NbMHy8P9sGKT9u/bN1CjkW9LpzoUqway8WWWGIzZutsl/QVQepuCR8yHW5LkJHyM3wg6CQV9+l9iGY3jh8o6YXXLQ7CLFh7g1yd9alM+IqTAULV1fplApNc41TnxnzWcukxkmOTiCXNIb1KF95kKh1dzbuiS8En/YP7xxtTYqv8wReUGgGSoV803nqDRF1WmW92kNBasUBL/RJRkn/DYgL3ogzFlKkSrfJ6Ifgpdd54UP4ohserI/J6NyAQAr49stS+SA+tLHyYvJ6Qvj4S4rmvhDqKBcIMdqaMzj3XsYVB+5eNfrDd7CI5YM3D3JVhc7lYC5yUrbTE1OL44aCvPQZOAFVlarCNKGPdWBSEbPjrRT+6AX9ab19l4OZpaXtY8+55Lbd+C/0ZmyHG/0TRQtajkqf6NIg1uXW2p85XOv804O09rVkHRPKQfsEzNr7NkZlg07cgH7gnLeRE/LpPDgkLbpDvuPF28RByr+6Sid8PYB5EDNPlVkTEzvdxQM5dPEgB3nAe3ycfNE3OfBxcOTQ6OHxkQOkHzYv+dLvFdRfAnIg9DD5ir9KSS89NHK4vMfXv0ob90Auv0y8cG8zTWB9b7h2irAMqLJqS8t+aA0+WK15Y93btrF+7uEhFTLk+rHhlk1Z4mB92pIBiZ3R5e6BpIwbc8wM9qGqkNP1jEo2nokBJlVVxlhUVakxUsGVwp9YhM/eZEEX3kkXedPMBVvTE77I7XPY2F/fYRd0917ymjNtRlWqpKTy3MiICyMxFx5Q34MPvgvVyW++R2p46txPXLen6y9OC7vEGie+PZ+pazAyC/PldrZLVmONvBSStifBNbSOB6srEN5nM2++eCOf+fS7/Z+XFTVO6imcJzWyC9TPSE6glonq9Lm2uXQcVgyGflfPMN16HyKgLT/N0Kpj5mIc+m2fh0I9+6SNkKb5TFJJU2ikYLRP5jAaK4yxi0fU2OvF4SblBNOEp8khEF3SyffEM7TdpZ91jYDT+pZ3CO37gAl3hFqwT3JUEdwpCIIffaGHtvsT/bqXGZeno/nwBJxRN5opUlXxh3ChVLXWa9U+QY3FkBQdGllNexWfc6idGxkxHmLff+tF/qOf/LH8Z//RT+Qn/9wHefvNLWNcskEjT+ErBogo71HoAr3k3fLbX/8oP/Wvvpa/+y++nH/6q9/I7//RY57qnFE84JPskwKyaM0MtnfNita7aktfp6E/9/m8rDgXt+7V7I06egPIQOBaBth8Al0YWi7e29RZk2T8Zf7rfjH4b7+an/21r+UP/uij9H1MPDcv8uwvQPBcc5DmQrZoRz7AVSvZwZ/I778i+tz7b+Sz773IeaNeMMZ2x4twgukNOCAf9WIEASCXCz/iANkBdwvC3Dh5uRk0XcmwuL/4tIxlEgnDdcZnTsoEgSbCvLFP4OeOlSSNOSjvZJ1dA7FVIyURuLCkub7padELQmHcUyGpY4cVZM7JtSEMrbA7v/ZCD9tBpL03a2GorEC5MrI3QBE1r03IlG7kg0/j8UFkyoUpN4HP9q8eG2MoaEoOxK93P7WtYkNx+M9U6YlKVbFNrlcgOKMIFn2km3gt5BK1ZvkOUSMavXUGZmmsoUkOMLtxt/un5a0Xp3z4/ju8499IjYr3vz76a3/mJFoKI5mrqBqR3hZqoxPCfnGNvIf8fPJ+v6g3XaL+xOeI5NlD/uRnHPYn6JEkfsF14d41L+raD2qrGqmqMNBrUSpM2jSJeSL3A+cUv8y68Muzc/g5eiW++HqE9Fs0WfOkrkWE8Lk6mXOSuVJV4a2UdV7J4pwZWodTVqSl4+vZBED9xLMteT45bYNnfeQFXxyed/zcZ7uxn/mKL8Qg/E7EG+c5x3PhSYyYDW6u5s6NH+VRY1L8OPZ+zYSthFzTJY/si2c36RXnvpec616+uvSXgv0Fof/KkD/ufv+jx3z/5UM+gl6itx++r3hn37NnD8Q+Psw8yrlmbHMuTOS1ZspUVQZ1Vckr1jq67n1dp9Hn2hN7dFLmS9IX7kHrlfN5yxlc22kbHb+xRglG/qS4MoEurGnyjpau8weLG4AXYveJr1RoByGCOh60sh7aD/AOZOjcWdmVXXT+jHbrcytfw8xL3WZtO7XATS/ke6SLBSsA6RoKdsiKbDvPPYgKzN4YCaYJi3muNgT0tmvDGZWRDog1sFAN0UlVcZ/vHvpDa1/FZsoffCprDsxKogCIZKmqVC1KauEThrO5usbsDZyQ4L4DOwPXb/K+7MVOIiXN2CqlhEkcGUx/81QNbACM3LZMHF/LWQ1fuveZXs7dhHEj+Hza+GLwlMH9Teb8qY08IUZq1s7uJAIXVLM1rUooA4ElYLTPaFdqmj3Ge9zf0+75He2BZ3G6fpMvM+OKEu4ExDlH9JlHxfpgYGHDhRK1+sKuXrg5H2Hs4/JQ0C6JmNt9cl9O7M1wHgyEMtqV9jWj6s9K6cy1+y5sQc5FWblwYcQrxf223gHiB+2hIQr6hE56UZmk/KfT4VU/6NaTiS8f10tZAEu/BoCAL/VWXsjNqBHVvyibounAwG+7WzdqpEalard0ALJctnPEvR+XR1Xj0t3Q5w2bvbEvzhsfRqds5O+nwEmOeaIAkaIKntWUuH8jZObOizIhPSq1ptlZX1Tk3axLdAltxSMAzKYVyu/XOT6svQkx2ffrT1TnYzAUy4RfabJrKMe8mNOU52b9nQwIV8ajk9NAyHrHCHuTKDtUFawoEkKmEp6JlUE5wE1JMyoJzhCdnA0iHt1foIT1qSIYZWVDVm/HGxnR/a6qVK3sy6USOkvvZXk5vW/kzoEpwaFrzGrmca5lW9jzqCUd4R5U6XVQgiFCUmw3JlWpqrJ+0AqiO3/PyzpRu6tH352SCmJsxVDFeEtg1+6Cg71pR8190A5V4dME4NKaGOi9Ybt/13LIhLTZAfl5CgFX4lVLqioVGnHLgkwX6/sM+baL62f0ypKQIoOLtQ1fdlLlzKHozPN56oPRyB3yHQejs4dHbOo+v41tI1tTdZ5BwspqrskX6vE89WGYU5tfNPkh8qDMh8n6ULnEL/de8UXfSw998FdXeso9suQB8oFD9iMvap9PWE8246yVqkXbqFXPVnt9z3V6MDyxnqZtrAPw7neCn9tWxEm3cWP3XXxjjiZitoEfNMCarCOVAYVWteqCqaVqpP30B9RvyEclcNfj/j1x0Hxs4uDLYltm/U/7l3X9S8Ruf8Lufl9av/QvFYjhnBqydl4F0qcpFXkquVK8O9IfhGt/Z245t9rSnQvlArfOgwjntp6wnbgRneMgDHtnUuKDdzCiyXbbYgeGWa+mFy9GPvz0O/nwg3e4FiNhge1nSE85s2oRCDLcZ1VSjN7gyIqUT96ZquOdph15pjHGJGB0oNhKXYFIWTG0DUHusqpQrriytM8Lbte3auFFzhYdqFUGtM+QtJ4V376pXYMpmwxv117GAzfE/dS8GAmxNtyMgM3m2ceZlR9Dej78I4FXLUEfVF2izXxSuh3WYMKfHpuxyIcVkYnUZjStZO3I0Fau20wQXY9CFQpdzM+V8A2YfIpzG4zBF8Z3lZ/8sU/lP/trfy5/7cc/zKfe8V/4VaoqYZJmSF7zSypPs/LwNPM73/g+Xwj+bv4+Xwj+3G98M9/6zj1exfM5UjVCaOJ8jIm5ah+zTFmNuwZhcpzB3pPBQQqyc2eSZSo26V9snmvUnZnIi90A8PjgtudgHkD6uZ7y6vKYf/eN7+af/Nof5Je/9K3+pbn6OpORRMqDTCVVJyDeWpfiM+u/XuopGJz/RPznP/Vm/vxn3s3bb5wImiFVc4aEUPebGWJr2wzwTMs52u7B3raBuLbgxFQJOhEJQhVKkipiZmgVJAqd8KSqGNL6lKGutIUNwE7dKjNiFdii0FBbR5xQd7AqBnfkKEindhB3upmqakqh66twJEDGDOoVhVBqx9oFSyEUmB0Pk6SqEnpscHqWzqpVsM/Q5DyvHYdchRGD1xVGdnwMdDMQZ9srMoflUwk9NgzHUuVVdTUp9Dy7X7A956uoByZhQk+iIKWX1fWoeh8BXbu6tSSsbwmx7ekUYxwPTMu6VCrvvfNWPvfBu3wp+CJeXp/XdmBof3hmJSqw2K684o+QVAzm1d16LuoA9LgXBzmHn3P6NEYW+cLDc5tMsDQxMnc/Y04A0VNVkDY9q2OeSPLI5/Ujn9fSg19gtXzh94yn+GXgI++gJ2jJYPpzNnrauWeltoFdqMJ5x+D8UMnGnNtAZqNqJIjZlEO9zM2YkQLfCf9RIycc9fMsNLbKtp/1PPts2+DLwEEeCPmMbTuJVU5XvsvGfoxOxEiDOqSeA5lpw/RJKmmiupneJ/fZL18f+MPuPV/wec7z/PeSc59fBn7EF4LSq1ePebWfDz0PujfSPXvzAPU+9b5N/mC5yPedWzG9CZjXGqoqXRt1HevttVG7e3B3HuvcC3/BH779L2TuzlvOp0X6nt0L/M1DupAqn9S0LbxSBaVQiyuZJhSEyWMwnzmWKvykdlgDSKp6BJh4EYKk0Ci25mKfQNo6gqnkZvCeX64NIpAehA0AABAASURBVIouT5S9q0uoziEFnS4Le2seI+UsJrikM7aPA7GpiFftHAjRUtq3qkBWN9eSXh/NqVeN7LlE8lqr8FNJVXFdKpXVJq5Vh5bGB3noS2lTO6WLYhSqckShYyWudtKLSgtDEwMdrXuVCnZXh1yFTidYZPdxdkB6fzfDu197VcEqDGF7EwUw+Wnb8ubdOf4XWoMFTG3JPma1Dq3XsNJiDkh5ESM9YG3uQSBxrHLMtamKTB7ae/5I+er+MY88c9Z+dfoEYYoRLJ/wkL2qUrUotCrkFBL7iqMSEDoKY1DEFBfiCIFrcy/u7k7sy5bBeyk4l4MBEJ6MBWWhC8if1bynneLEXm9jizIVrjBvquyJsnJrMKY/ZK420Z2MOUjIsCshrAmw7PJVB9o7loxdzs28t2LXaGlSXmuGL+DZpiQtvD24GUX2WziDQtzkrh03cSdpHwfsbWOg48GLDqE3A43f1xiPKCNR6WMUF80Ld+oPtXBzAbdD13EocHP1VKxUGYg+0ZIqvGe6VXlwJoX6BE+lqtpGSTunllZwoi8zghcN1yoGVG/wB252b3oQrIBmkEnKB93q7N8tbGziWKmCQn0Sfr2WI9aaCgNEhe27jRE6IB0/OvdXjySZwTWkXNhMWo/NDFK78W6ebespdHI1KBPX0QSoYjJEovSAkioAbDNc10awGtvXCxt48Gn7xJ9fYlBTJsaMa0chEog9NPzEzRgMdFnbWQyd2nWACksR0kmQ05T27f1DPDppk8KbvuSk9QCE1mBStetJnqWQUweIjvZaf83vsNyAN2Jifil/VmOdP9TlyHhTzAEdMcyh9eP7cJjlzyFI7Sy65uUR5NBXV/KAc7eNvODQ44FH8hB0dx45Q34BeIdNOuM3SCBRRmzHgfrC4dbD7NNx8N0Paj5P9/sXgB7s7vtg95iXfKBIfrDcc/BrnL8Y3/OX4AdiH/iweeB+kzw0HvM4p+T8VXVdx8YHgbVvHNiaqPVErRtkvVeu306waDshSMqbObeVd5TPYmVsEHkwpfjRr6kSVPtOk4MuG8497DvkStzIVZXi+SBNqjospQJVAQRiva7zEf7I+o8vU5Wf3F/w5uxPc3yeeNk+7fgjPhcw6Qn8IllLQnaePGUot41yKY9X8eQZvEBzlwMnhsgJMQU6GLGm8P5bBECfkL2KdeAf3sVVyqJJVUEBnlk/QUEy8EoK4DfdOVzHqJEP3n0rn//wvbz5xkYsf8bZ3fUh0x71LKUWNFtgLRYONK0NLjzl4cKgmMeQCbiyMKJUVYr5mTRBZkjlaPqozcZwZ327DQUre4o+ISxACmANiPS+CnZqhPYhpXrHizWt66PdWq1H7rXB3LnMSijv/0Boq3dt7c89kWvDqAwzRvui4L8jTIY5Nudikt1l4kN12IO0+h6jkqz5QwOuYkAkolP0sH8edt4GJh4rvZKpD2qDebl2E+psc/b/7t6PfOpF/tO/8vn8xz/5+Xzhvbu84CksN+VC1Bx8CfhMj5eRl08jX/7mR/mffvGr+R9+7kv5pd/8er79J68Sa3Ti/ic6jynycKHoJOIzDiGruvTauobYlCRk46mL4OBECLGhYS7XSJ61BxMXiLVMzCikxqnlxS0nbTCSe5S1fPTRJb/xu9/Oz//mH/Kl5vfiL8MbJn5/50w1UkUsVAWPcaSlHrcjYs6HAnS97z54+0X+4mffyftv3y0XjNXPRFgC1RET9EqZjFWwAmH8WGC6oRf2QuGyMr7eJ7aFGDtb1HfgbJWdShShrQza/fJ0zaEX0zO7y4B1RtHLvh799Pd+IlwXfJiPvJM1iDXYOtqc6Vw7WGU2/MHpeCUioU3ILi6F/XA+0gofGSxw16u5Y9ezJ1iyc+g6yb94C3uWSaQECyU5jWITkQlJ5xpisx4/N5TNxnbs4mzuKKk4/z4NrkUWVojRHIUDGqO9sHE/Mbb/zUKnGKSHnpLxi0/ZTsqLet4CRpUhMX/6/po8E/4L+g/eeyOf+/DdvPHinDbuIyFIK8r9sJ6FAe9dvUtsgWgKmgATXQpyqNnP5NDEmpCvtpYd1lwh1leAF2DqTPyS92daO+6ampQNQvEa+Kr1c5rvuuLn8ePTpZ/X/lzns7p1zkv3fJ4/+qWhnLPSI2ckz0H3yPfEmMNccf4kVdQnpVJVGVCKNQdybpyfmHTFzbhm7w/XgBkn+ySkOnYQW4WMMOCepfp8M0Y8F514wRyYfMN/G5VtG6FDyLs+MJ54GfVZDKP+J/JsA1/wDb/RNNbcY91jVSSFZsJezSaOgv0/7+BeHF8W9lnx1dP6ghDee8RZss+P7NsDe3aQ+3vsQXOPDG6A5HViysGclJBFlW0b/a8oz/ATa+kz8N3oLwrP56356bTldBrsDUSgMdIY1WsydU/BDofGFIx0hYLvva8Hsms+CJWLo9YS8uIH4vuNV+YCGddtfZMU7If2ff7ZdR0xc3dHV4Q1oG8LyY2Ybvh07WuRDfUA3vxmeIa4D7vYGyOiU8Ky8iklHdPDkhXbHraDOQsP/1CFKtCsqppjar5rXA/VmapiDtwDF9IBTPFKu84UXsJFKFS+XJSNW1qqiveXih6SMqSflEKpHhHIVxRQe4yIVGBzUXtSX8cCtY4PLoz0mW2MvOGXgucTsoabefWnJhyjKOkhhUbafQ9Q6MxKTdGtB3V9O4VKqMEgvdAn7ywQzg2Xfo/5jzn87DUGV03N1iQznQekaveYKBL5+noiT+Umwnc3Wd/j2Cv8GI9MdKfGvfcQC0EaoEruTmee3VOqUMI+GgBv1oOzLVur2Hw3Wou6nEyK+zz6t5ratlSNVvTRIq8cP236xKE+EaX0T8DNKZH2aq26zbDkVQku1Z6FtHejJVU5F7CZu4bc7tjEYPS1Ua3/wAMKSg9BxeKlUIwbFZrpXl+G24LhmEsRes3/mo+akbmf+VLw3DRUAk5M1eKI3XElq9iqV7djNuW2MFTtdqImMkxzFDGr9sW1JikRlfKxRh4+xT1gP/KloB/g1qCTXDLUvGKSmHvSBNA6nMITHZ1Gmg5JYNbQ36oj62eMe9o4ivCJD6LTiRuQDxhj/BCIDbsxvgwXJfLYCHQaXczXBBapB9anA3JDxiAvVrHcFBrUsiJyAKushS9eO3mlf3CSx1YMOwH31CDdDdHUyu2g4aAr7hUG9G4naDKTyI2Zaym6Iz0ZMr6Mez+USR3P0VU7Dq9iLyQi8HJLd1ILs0LYq4iBaiEJvELjgi9PZHpj+CGurizdOi0LI97i5GAxXWNzLK913H5QB6QTxAtxUk3geW7OKTVS2Kslh8kwQAb31rYNDjNbztxjdxxyzueR/muofxXloHMngYmfOMQNaCNucD9WVWyW7yHzqQ+sl3j48qDrYcwD3L2HtIfHKK/D3FMf4vwLr18CvsIm1/7gQdhnD+qcJLde56mq0PuDfSBYwzYqrkE6bSMbuty1nKjTWl2D2MZaTtKGH6RdvDHXNUJ8MuCDPMYOcgzmosc2U7Bb4grMRZy944eidcvZjvD7TWNPrkdyPRdSEDNqpAZU5KOTJWsuFD4FfUQ7FzHGP/IhzO8MHJADzUXYSJuDUFv2XyYwBb/DTO5npNWjneyJc6alHG2qC0kH2LxStajVjw0XZsBhR+cP8Cpix4KrkCHXupCbUbx2XQ7Rd0BWzsQaZu/Tu3wp+IXPfzrvvfN2gqMz++6MjYXuK39tKn3abCbnI7CKYOmQ4foIeQ1aZqhaflXVHlVF7tky5q4raEydwO35eJsLILKFVhlKZwKv9VdSxRAIzpgoS+ihEbZf34iGYlxVgn2GCHq6XYW2F7a1N2ukcEI7AnF2BEJ8oVCSjIh00yq1QjZlfXL1qKwGp4dadpYg6N8CsomXzvSBVPCPjkmqqq9zZefouhzXJOipdKuBwMP23hun/JW/+Nn8H/6DH81PfOHtvBgzxYO48YAMnC9Ng33b8pQtD3yx9vt/dJ+f/jdfy3/3c1/Ov/7iN/Odl49hYgq6QE9sxROlTuRn6p3bn9FQx6yRVHd2BSGreT0lgskzcammuIg9ntIy270YJ3ZYRkiLUMQlxU8Emgb+BbjoG999mZ//rW81ffkPPsof/cl9vs879YkXUrvjlr1dmJdVsf70e0J44jTJ6IFY1/ff3PKXPv9O/txn382Jz4GpE6QNtrqKhLazkALtuVcVJVcDjlW1dK9Vdhmr90/BMUeKCnp3ZRzEqypVUuCSMvuTxSuvtyqQ1fc91A5ww3rd6EzhuAiXqjIrOsviOilUAtt3A3vwkOq49nBhc3W0ShGfvSG31CmeFd/xQpXCvEg9e3wi9pxHrcAqYTxwInYAKVUqh21x18qNnKPpF9wmg3TgIRYY1YgJD1ClkqbYUKocVJIq5BxNmevSoeY48OAH6H7qwkbhBaaSBFbcGz4vp9OWD957J5//zLt548WpF1BVqYKympKkVg4H4aNI+r4lmRFVDyUJ1a6Ir2wGO3KVXGOBVIJeVekfOQSYgKTb7NpavA5gpdKDwpWw4D/72fOM4LW/0mXGPwDyuuK9NLP+EBrkrDMVhj5jsTB6P8Oxjsk8JC72FanXLK7PEzmfHvdc/C7zSA7PZo+cJaQnDhSLLul68LceY1ciMx5k1spgD7Y+P3GOGhXPVZ6VTsin08iVdh/1bUsk5Tt9sJ2hu9OGvzSe84BvOA/ORhs5t23E+0IK62WprN09nL1f7tmja+R9d88XgVfiW0T/8CzdewbF9gD2yBnzCXpkL3o/4a59Eu+9d6y7qlIFUcOArOO8FeflwRkZ2s/Fx78glL94scWz53lf14Z/jVwb6a7yVSgkDM0Qe34vgKQOdV3w6CSX3Ag5JCyFPHMnYHqj8B/sWqTDMifaTc4D54ZtsapSLS2n2rWGqkeGmapKIbkONKVn0iCBHPdr1Q6IQR03FaSrkNz4xdamApbcZIDCAKlhSO0/kROv3nJs+DsZIqa+r6MAzZ3Uiwu44tZOVPsz6jNnZ6j4k1TBKzQHCH3CnAkw5Q8YnWQlFCA+n8hDrn4/A08cqhBCg2FtH32bGi6+9Bq8H898h3KXbfSqsZCasb9bgFeRgD47sAVyYZjQ3vv+cv4dK3wLW+NwVGJ2I7r1iIXBZ8ff3XyuTFHsl3iOZiJqWDaVpPixL6lkvY8tLEPSvFJVLTLmSrzrsreBvaqWrVg7ZRZ7cT6fcj5v2ajHufcJ9qjFcF8C0a6pdqf2Bwu0ZK2hzVRVBoFVDIF0mGFiaO8TWFFYLglJylfqHEururEqQyJVjCaSdHU+oIirw0cEUFaZy9NRvYvBqX3gfonk/u0hRNF1htkLR+m1FWmAdCNFfLENBYsBXDeKAk5s4tKVF1nHktZoaCFKzrPSzFQVN/O5aRsDj2T5wLHVrlUVYbMJKdcGxPTXm9WXOk6YJ5ETvnrXdw0Ev8qJqc0RG6aW4Rd+wXh8esgjHyIXPiw0G9bUQcyEHyMmBDoC/SroGZUVAAAQAElEQVQga2U3gHrNciZQvjiEbFww68Nr+eOj4BRjFHs/+NAcfRNOatLvoM5OfGj6w6690zBM5lm0TPoBxamVKccO4Uw5bCZpEVTNDV/zVdo/mMFUNKOBMJK07do0VEKPmPcgEwQvdFFEOzE9H8Y1RwdrafKOqOw/1RDDjY/JQa5999HjiiE4DYxMSdXulOIne1sRPicC5QAdvGskifu41jDjB1ragWG3TWKk9kdeXWTR8xqzQkO71rPLNzqZ268YmaLTXrnupD1qRg1u6VY99lB1ozSSVFXGGHygbPFQduZwc8dfP5tzYOv/PJgvydRP8I37kJ7OxJwXD44cKi8cpp54Nvzyrwn9nr9Iv+Lw9Yq/0N5+Aais7R5b8/0Q54HuiXyk5S5wd0OrVFXXOKhzMLkHsu3g2+hnorFtYx2jaeMAdtLGejZ8TxzM7lhPy9rAOpec/Ju0VbRvLY+Wq4r502RRXnfX/MRaL9ATa3+i5kWXPLHuJjFt+4HTD0kPnx7uPYAe3By49vU0f8q5Cla9Ab0XPEM87vE9ccGZaSP1nNwEE+8mfsNvO5i5ZMaQcc9vTiivN9e0HJiSoEmwH4iIcd4gTELEYXtXWySgRDTvJiJ3f/ErmYA6O1fLVwvCimFa5NtOrex/WH+T8ZrF5ORhqgj7/5T6uc+8nw/ef4ez1CUXfsGJdjaqfZB9PphJd0tdPKthRmDE2fR1tV5SVdggzNwuyITvfpMNcu0TfTcw7SRa/wkE2SGi6Aj4Hv7WA4Lf8mdEviLkCesJcWFvg46NeIRUFTg6M4aGtnyR7VUg+mrXTdB6wXr+K0+KH8eJXXFiM9z6QkN1zLJd8vE2NQAaA8tUKCQ5zHhzLrJsjRjC7mGcU53ZJjpYjJtppojUfbSiLypypRSMyFQfxRfkT7wvkh/97Nv5T37yC/mrf/7TeeeOLxNCIz8RITU0djKm8i2+QPsX/+7r+e9/4Sv5pd/65v6f4CaTZ3o+PcYzRXk/8RViy0THfBKp7a6PiPCYxnqOC7LwhBLTsR3DWuUWlNGulA8Xv6RrxJ4m9gakCmcMQqmRRBxMjv7yKfmtb3wv/+BXvpm/+/O/n3/wi1/LP/6Vr+cXfuPr+Y2vfCtf+8Pv5rvff8kfZR4yL0+5sLbjvWTNnW+Sk5STX7ffOFf+3Idv9r8WfPPFXVh+XN+kFgRmZaSYY30No4Pq1lRFMgDKjgG35tA0a5sa23USB6nv9sNnh+J8Rw3KuDG1wcYRLgCxEpTlOQ0mER1fYOx2fcyhXa5lYrDOMqa9kyo09ubqr1OS1nef2AyEywgh3e6IJ/AageiJDjjSWZMqc8SGtYK5MtrHNJUKDWfvIWt1ZfN4ZjGZRHe5NgOm/tiMPSg4TdaSiJg7tCW7lCpXFe5FbADmQMtqZl5UVZ1hUi59Ny9pjUKHVCRThuhtkRPcjFxiB00zc1Oe+ez+9Dtv5dPvv8sZZQSoXarIh2RtB6G+1g98ukesQ+NkPvenVVL0Sppb3ozTNqZfwNoR4ej4HuLrvAhl3444UrUdvkOdSVkK+z+JaB+HyQAW+KqRuXGcLBgWuZ/5F/Qm/ZRZmzZUEtArvUf6HLmMe+Q8cs955J7zmH+E9ez1gP6I/gCp36M/cR575POzbcRckJ94TzxCT7wAnsTgF+b1BhnM57lpbCODV9K2FbzimWwoc50ax3GD+ly2Db5QS8YWflmvnD2b8a65axroYPhsnN9OnDv77IY+yLftfJC0qQa7WKmqJFLYq8T1W6t1P3AWlXqN/B53zxeDryD5PWt/AGti/Y/7ep927jvywpqf3Gvous/MRQmRrNEzsuflO87Pi7bcnSH+mHLetgxqH9RIj62vsQJkzqoiowSwd6BUgUH6LLgWuxmPL336vt1xvSTV2fFYuZGc11zamrDpw0RpShZrXI9kAcnBycStxWiipGVYdyMMla5AC8tZXB+iG10Dzw2CtR1zoCJW/FEOUo7GOlqEl8JKbSFqOxdcs7RPW2aef19Lih+duyYGq6gkiLHN2Vq6LgEJaMol5akmmcn5oMbQO15H5eWjtvItP117PnNpTKWqCEDhD5UjVNVO6OCFLrHpAkGNzhv3V99vPDO4xXdCjjg89Ol5KaPUtcH1XTlQSKptEfWhdwyAfoZIekptM1gj5DN3z+91j7wrJu8IfZa5YItI2fCKZQ4StqWAyRE8Q2s7tWLO5LkDipi6MsoNmx1FtpX+Js9WI29w/ntxPuUKO1dHr6HVa+L4Wlt5Zrr1vK4Hn5bhh0NVR7dfciu74yDkoMdmbHOGxhxuQqoqVYU1WSOcuVoWb9kgCHnqNcNEDrKZgRrx7K0nxfkW64S7/RPZyveJpnSiuo79Eh7oFuiu7LFejL5IflAk7Z8f2lb88UuaKQpfb+gXd+fUnr8AJUwxYdUIUKoYoRUnhh7bbFvvAdDkUCtaVeATccLXxjGmnCcVGGOEkqq83sjCmvyl/oEPDP/VjctuP3wr6+eImQrlECxZTX339dIskOlQrLXNgM17QPlY37bRHzAvtlNOfAoZ13Ph1++dSpgiiS+QdFPXp/cZe4MMVSqQRnT7NR+weq8RQTw9AUpWQIe3PFNV6Z/CDrU/4oQwJFc7xtCum438WseOr9Akt3lmwATgygVvlxmkrIa8BMf24IEGpIuwy806DqkKn0pgTdmbc7YvcZgTBn1CQ7QiJIyMKI6LdqgVHVvoTDwOGgXlu+FjrOfARQ8pDSwn4CX8/zUaLd04m+CADr6bNTnV4Hp4b51PW6S78+gv1e44iJ08qGHv5wTnyrq3uG35ZXLyBdjsv1rfc3jqL/44ZL3iA8G/xr569bT+BSCHrVeQHxQeynyGDt6HLJIdpVVVrGfR6EPlxvybdWyD+qSt7/8TuvXJt7HwO7BtEEfMGVn7hjzABrzGWPmZp2V4aLLSzvrGNnregX4lHHzLBO5nU395yYfeU9MT+3B5jfxAlLQ/cJh8bLr0X/uNPeiJDxnfJ32vH5tAPUmlqmTcSBi6T+5r9x8KsDehD/ZEpihzhBA07jtG5KkPvgQ6ZpCz1ylvws94rsGK1Y0o9M4HxwOwMO9EXNAkkV3MatXujK2SelWAQMfmuFthpnceKZ0otErVTktjfO5YjuUAFrT6Wy/u8oVPvx//dwU3DkeTd795JSbGybmlJa5IdQls7zUSbe5yUaCyGyofDq4I7r0hnr2ZZWJbh3McxAHN0/MfufTZZW3WJ9fHnM5vaFVRh0QSAFQiEehFISWXELSNGhlGoEcOhaYNdo0NQNcpuFOVQVIwU431LbXj1uu/lg1kVYRvkoqVMyCZRtvag4hEq2uUo3TXpwUGa7kwH85odBPuSlWFnjXIisEuL2BojMSVs/6kEvYmfGn3/jun/PWf+Gz+0//N5/PhOy8yedbCPEN7ZTVjIP9l3/d4X/3yl/4oP/WvvpJ/85tfy/c+ujcbZV+gJ0Iv6HzjxvrD81ZyzgXXm5FFFRvV9Sq3sKYhsIUqJ4bksGAYyIW/6UItDef1NrmXL8xV5NcyCy98CU+Ux5aMkcG7q8Y5f/T9p/wcX2r+7X/+O/kvfvqL+S9+6rfzf/3p38p/+Y9/M//Nz34x/+O//Er++b/9Wv9LyF/+yh/lV7/67fzW7383X/3WR/n2R095JGfVYM2mnfns+y/yl3/kvXzu/bcymOfCPlZsjHQ2CMVFwOgNwe1VS3u2gnLJpgsGrFTsseFbxc4CYer5qypVpTVrZDbmn4eCRXHdY0kVWk04crK4WGgHVwx+5KlivglAR4x0XNMqfKhTsxQmbchBSkVGmqSSZyJnJmkEE/FrfSphDVB3g3FzP6oKK1RaCjlNsVUydm2iV1XoSPQKt+QMjOtTzTPkhTHRb0lLjm0mB9ZSKz1Ef+ttjb0MawlNXVtfGPTu1t/CMbiSRfofscta1OcqsNCvoSZFz9FaB6BbzDtvvej3+vvw4bqoqapSh39zFtR1MreiWE+A0o7rmqClA8FIwTXK3rRA4NbcbLfod8SQfaGCV1rQ3PXCmUwL3MeSA9as7G5JpRtw8+sAXkW9t/WDXVif1+WIi7lUSEB/viy7Yq2KFxL7zF54B/ZZhC/9PJc8PMzcczbpMxlfjN1zjvNLwXtlbA+cbx74Mu1ewvYAKT/xBxLPNqRLLkUFvHu4Lido1NbX2DPbYA2jRuhUUFBSVYsGfBC3VQaytMG3bWTj7Hk+jfgl253n0SttuTttaZtcHL/NGPJskHma9nlSiXsQmvzCu/uB3+Pue41P8Vx67/n0IPH7SzyzepZtmxj0KLEnj9AT+/ZELjqZV2fKDGrwTLpqHLk7b/F/z+wEP1FncKqqVI42qY/K+lrvGGrhUbt6yyb484q0zHgTf9wX9Ho/tO02f2jq1IH0Wtf3B2DBWy91J7jFPiabo0rHZ0MZc5AmZcxVKgrSkqsqVQXw8X6DuYZbc+fjuekdRdEu6WMY+aoUkjXi00Wxoz5L3H9V3K/RelC6FfgSeuxhT4U8ozcC3PmRMPrM+bxq8ywJ2nZMGYM5u05RqJ3geuiAWDgNakJMFQ7U6HIUi/gE7CCAbWzxX6ieT6cMdNLHdngpP9OMoaRst8OnBDT0JKBO2B7ZG1hL8kpVJfamyvF8PfGMMUOqytszCbziosmmxfs+2Cq4NCbP3pSxcA/rm/ZBscfmvmqZnIs6qSBZkkokEkwo0Ngqb5xPueNdMdDLwDw3I/TDlBwwSqV27TnAqmfvyTIVPrgyLn2NBZNyxVszDufnbFSOwXpgOdqtfGC9cOOvwLPwnG9JfWs8m5H2See1HCYWviFE+gxXhG2Ex1YdUYqv0WFP2wdjDcaehy2iUHpPIl8knsaC/y4gkl0HZ4WbWXLB8rMv+rstvtzTrcI0sc7sTb8q8F1/Zm1hKjmoTEI88hfy8wUtYBwE00NIm5aAcX2t+wHghySfi1dcX1bqanpeltQ2XwBkB0/n008KrXHy09PGdGj7inUOBfBrR68qPgw3PmC2DD9cwOixOd+qw1wHumTn8y8jz+jC3YdpURKTVlWqSuMiEpsTJBIu1FjIZESh47Hkvj5MINZ5l4AvLnRMjKRlPHIiPvdClHA0lImygvVOBy4cB4yiSlhe7+Ro3HUg3xpX/IFQd09QqaqETlrmUci1dcxVWzErfzok3UDoLd4MXpPO5hN/461L77sxBwlahxyqqhUBnzsBf0IvMAnW3RpZhvIOV+0C2Jw3Mrpd8xiVEy9OD2GnbWtZTFtVkXDysr/EZ8C/mHoo8llYB6tLH6xevXqM/+PPL+8f8tIvBuF9oOJA+eAhlNMTnxOB9VaHvFUjA9oGfGw89yMb/DRGfzG5cZ9v/OV42+trHXnbKk3IY5eH+UZl7FRVqXqmnnTOfub7HqWQ5mLIHnBxJyYrB0pVZYMGVFVhI1Y8/k8cDB9YkIfoh17jJeruizY/FB85OPoh2cS1JmzFOyekbl2IV1wdeFUcBAAAEABJREFUxd6UeE2tO+wdSXCeXMeJaM1BjrWhiym3ijJDzSizfZIgM3TPa405ZpiPecDnITcHF4NiOninCcbWGRqTLyzLISKYuiuvvKi4TRZfJSqB0ececfXDrqxHVWEtvG66qjjcz45PvfdWPv3+Wzmft1x6c5IqjKFNKMhyGYkVJVQtOkDsBWP3jq2rTd8JVhqJz27xPsq1tbX3UnPH4Fsoy6/aE8gdTBU6VAXHIl5FDR52eHfMLPx6FbS132S0a5eQYRN/XFCODogoVtjMH3iFjNNBSa7CvNjQqM17AYxAPSTr73gwHHQ7WG4gcL3Jj7X9QRB7T8iohrryH/bOLdoOk4+UiR8+OkBW1j7AoFkziCIx+cxIDa47vpz98pe+8G7+xr//I/mJz7+Xuw0/cOOTS/zfqvOZZoJwG/KLcfLb3/hefuZXfj8//2u/l+9871Vq40sx67msLwLJsOrnviquzfT/DZicBVEsqSYUfKwHWRwqKq3JWIURF0wFFjCcG1hfok7SuLKkqpIw49xD4CJAhChJwahPRXfG5DLiT+ZgDU/57a//SX7xS9/Oz/z6H+Z/+jdfz9/7F1/N3/qnv5v/xz/6Uv7Ln/pi/u98Ufh/+6nfhP9m/ut/+sX8t//iy/mZX/tafv2rf5Jvfu+RP/jMXNigd16c8u/zpeBPfPbNvMn72GfXvWT2hNqoZHV8KRAIsNe+zGjp+go3ilVHos/2xRWZrqBRQsWVUZ+s+ND00cD+KVrH7s7+aZecCE6f+sHLDDjSKdGcSOQxvgorhIGODRMhdGTG1QEn+mJkS/aQJYTdOOyh4bdWz6hcYsSz4gtiFf7ImiTNqHR9EswdaH2kRaZ73+GBNd0MbCHp+OCD/YA7UyvL6ti5FPYI81cVGvVgrIKTB4Cxg+GVgHd2fNjS2EATBqB4xlz2JGChicOuveE9pXKVo1G6KDu3PKmqVBKf00+993Y+/+H7eeuNu8bCWLGxQiZxDUjr2gkvI17pe8L7tWfpwi1AwglmXGido3VxCMyYq33XD8tRaTFLEae53wXs/4WaYEI7FVyCadj915xLOUKWhq/rh4xgYXZnitDsdeDDu+zCPaHPqodqp0Tl+pCs1+5zidOMMSEK7xkqmf18+4dJXXi15UJ8n/MAnji/HP8YwjOOXwg+8MXYA7g+e1GxJq9T05a+ZoP5PIsxE26VlTvwNadlu36KwDMrB0Gj0vEnhBPv4DP8zPv75BeFvHvOpxHpBJf6HIi9v4TEV915B7FjjHWWA68q5ngmlhnX6h9oPbfd91luZq3zKX4h6H/R0rzPs2D84ejQ79mHJ86AxznviT0xp/cCU/W8faa2buo7n59ryd4KvvaAi/FxGaOXkKKxoDCuvnxFriTk5Gymcx/U/ldbawwCMLpzz91ZtHXy0LGuPsm5pKxSsrdeKFFyAoxN+4LhAsR1R3itUzH9gKpQcDcW1v4tE6x++H0iv3HAvV2sdXJj9T0PqN5FMw29xXakzuHcKJVCk2YGcjXGQO94eHfyySdcXD9EaqYQFHEYLuiOGuFi2tznqtYanVM5zJhu+lBI68qTNMvj2FU1SXc5tPpyQD7fbXnjxTl+Ad2JwJzGfMuJpCRWhzWES7tiYXpXpuQcbUaoVFUrHYMXIPqtL/ZU3FOfg342eOC5FLH1+Yb7pOPh/VLGYNS1PowXY8gvHgxHJeqYM5nDUth0oikB5FiLXLDt4he0uXy2UXFvztvWoLkQQrpcG765Acwnhaa/si7KQMywclcV695SZZX5hHbsk9HJ4bW0dJvESoFLLbeF4ZgQ8Yg91r/0lclR3RQD3+6V2nlShYwXPUd7vbSFtl3fpe4L3ZUrI9chIxYbPKAjzLy9PTfFK65NxKpyxCt3oIkO0Oik+NnOG990n7Kd2GRXpu+sBJsiTJE9IS/ValnRrASHpSf6gcAXolyCUGU1M1TrlRCbbsg6t+yAAqTkB+f6MLww88wOY1pSl4nW9TTEQD+g5od+8A5SkdqD4VZ+VosZ/WC5Y4+8yVHtOEyIDnPPe34qBKELFlC1r2M1yuq9Fu2HD1ZHoaqRKr2S4seRBLEtXQm6+iAf3QTKxdAJ4XZkzhhIzrtnw7fr1bfnwXztglKwELPX2RJxe4Z0a7ce2kus8ypARQYYnSIYuXnwm41Odah2gnU/8Fb2QZ9dJP6QbrhB0g3Ukxw6CTRLhaHAJdjzcvY9bex/0bCyfjzkOT/SJ+SuKl5oO/FMD3R6Qn2hmdXrdmHwEOhfil/xrbiHw3v+svrAl2HrL62XHFhz/tJ6z1+aH/ky0Fj3vMhp/jG2jDH4Um/w5ePoL7lfcE/7Fy7v7TsOT2f0Ux8AC59F/vXYd/ri1XVXQtZaZOFNofkhz7ayAA9+1iC5hmd+4UvOSx9SfbbDUZnAa66ulXxjFPVKuc7p/cV5cP3SzGHwCaVzOx8fRny2ueR4o0yHpqxGzqoKfenHSGy7XTmCHWocP6KyAgXVWKcfsknDY8gr3ZgAlc/fwlZAta8Q8eikwQ17l7pQsCU4vqYAkMcAJThampCBErmU56b9WWMenl/3L6ljWfmhDV9t/ZpUgNxPiUxkSJzOOQbX6d1338iHH7ybt95+I2YvsOiQ6p/YyoF1NUdGTFsB8HXKqiWHpogZaXUsSzjGa7wA1qNYAs0VgqvAEyXLRkCnB7yqUgnUiWJb+4NrQxObqKQnfCZVrBCO1HJorcI/3qsq/iy70vIAjtTaVWhtHw5f5uqrVeDSYitfUvzEBqDsLVnoBV5V/dwgpqqSQPAqOHJVOYbVMoNXliRo3XsDJ/aJKsFKYiAOKVUFjRTvlckLogA/fOecv/7jn8lf/0ufzftv3fEsXlZuTqn+4u5qnK9qSX/4nfv8y9/6Zv45X4h9448+irm2bay8BU/xQ+Kuh1zmIaM5QD/GrLPSAQVHLRRFWJon8NlkymO/jtXP0ApijrZTQ7iXp8GNMyC3PqxPqhQ+VUVgkdu1VZ5m5f4x+fZHM1//zlO++Acv8wtf/HZ+6pe/kf/uF76av//zX8l/+wtfzn//c1/O3/+ffzt/55/9dv7+v/hSfvqXvpZf/sp387U/vs8jXzb+6Gfezl//C5/K5967I/8kf9jX2QSAwshC+heAqVwOCaxLShRjA0orCvomu0o+1xyaNmSktq0JnjX1zttDdh/RPWFo5KBjK5S9Y54ggdpGfO0yTDhHm4cAL4iXaVckvoiR+GWqVLnnrS25Ej46gxID3RtXGHB5FQIdBzoCPTRjyGxI72/DAi3gQK9CoZsrDlx7mW7RlkpVtcl7KLS2wcM9oUmxCh8FqIZl6iUmoRNcVSnsa1DIVcTcSnNCq/A0vx6KcGDGZO0fH5BJqgraeZJKAsRAp5CCjPOXuQ/5QvBHPvcBXwqeKQh7KlWVRFpjITeUmybgvmDznSq1X1gobuZXR+yuexqshPkXeU0rVaH1kB71k0B31qFeO6Dnzl6sovGilml0J0jMORhUK4UbFBibaa1CGWISBnplpHjm21bg0AwNjkYwvQEwOnC7ciNFeTBIVXjrB8PtuYMxfZ8VEA3re7jPNCzO8xOsce0uulM4QNsYGaNSEJVoJv6SC39ceXy6xDOkZ6UnEl6aJraDiOiklFPkqFBzZSBLm3xUtjFy3unEe/q8VZ8Tt9PI1vLIgG/Ytm0DUx9wZOIG+JDXCBNQI9eYeS8sbNVInZxd7znjrn8xeInn3P5C0C8Gmx77j+Bi95x3jfMc6B/NzeMehkbJ2brmgo8MZLHQZljgTocETJ+QXVR+6MrSgSsv0qPJYUHp1Kwuf1o7Cv1hPrf5SFh1zC2XngOX6+vYs/VW+mSfusnv/T/32g/+nKGCa56bM0OspeOaY+XZwzNc5Rz+6qXCOqqQvB7MU6H1IN8FUuoKkuAX/Ft2qCwVTnhsR50VfvAtQBhjQA4SnRGvVGzTYZdbfG2YqaqUGEMVgzJrVGoVoapydz7nzTde5Oz3J+hEEkdVfC4bsuqsBFtoE/qBjjmQ+6j/7tpuwM15Sne+2DpTgeLwxHP+8PDYz3RVhR5GCF/rAKgaqQKFQIPiVOnGupoz4BEJEZ4c7i2gTK7vkkMr6Ae7qM/7i/OJLwZPaf/ba6mDFOqH7OyYrGvqPZo94rBz5u4QBv94PIbrGR3z+rD7h/eLBvxvmOKfSUeG5bgnaOXZIiqFeUJ7rgSUWoFW7zJYzHFxY4AOEjKm2LxOcla8GOPtdJ0H7OjFBR1jS8hj7iuFDASatzG2VO6nx4HhspywVarVHnQAO5P3xd0pJza5cQZS4rn76gc9XzStUjxvkCEJdSlUirkgORhhsU31GUZtuGDoOrNkGLY05ab5su+XPh8c5r+a3EBSyciw6iA/XRU3jGTT7sPTIHP2vgAeB0VrECbgY32/AqTZxsgdD/zW6zl24cadBM4rHTV23nYRlVB21j7IpOu6sVgWVIo7MY8qRHowhHDbEdfxII33gELXQxJqAmt3hrUaBSVy64DdGkAjb0IxByYwFPye1yIq6VHYDxleUIqfNPV+h0YK5WatTtY8hdYyCpDrESdHtAvJD2pdu3SAafSaQ62Jgd5W3Ts1L7Fq5BrccVRBHT0m7ZykgLB6z0i99n0PNFZV6Duxl4U/FCk0fBmfu+kpQiYdbjocsiEeaC59WEu/2B/9CyqHOQ9Ix8GoZb8QhB748q+JQ9Qj5HNireaVqiqD+1bati2nbfSH1ll+3nJ3pZHTaWCTKuetgprTFvDiQBWocn2fs5awP5Nf0PuLPxbVnOdz1T/jwdNnVrqwBuk4vMkfqF9+efI+NFu6kSrFRAMSqKpEio29DoTT7LlmYDwzxLOB9Jb1nNQnD/5EpFPgQGiSyshzY4b2ntohsmG8ZHItEPAWIbJtyIoa5I0xwyEzUREh3DWI68sM3IIt9VB7HuzqsispABo/2WNCcW4gMb8UIDgMiGQIfVl2DPXaTdf1MNAX3oKWpfqvTRpaao+siklaZNh9YVPHNWUO8Z03X+QLn/0g7771IjzcKw6jbtd1dywm8M6R1VAB0+toOdU/oakThoSLClLrDpW43BmE0GQTP8Tu7e8uommDrvPi18Vj2t0IxBelTb3pQPBJ/oIQU1VELHLEXbhxTYcuqB1nxIo/LU9zFiK7izMdOyAQsyNj2r2tdZFYQCE2c7aEHHMZhUDXF9bdWkipA3pL8NU7XsjJ4VMYGRF/84lMLiMy+MTuvSUhru4EPEXTWob/si+8I5If/cy7+Wt8KfjnP/s27xHTzeWv3766o86X/EL3G1/94/zzf/t1vjD7bh7nyBgnvMxXxEkw+pLMBVETmbl8kxrTmVFiW7nxnll48GTPCk0bu05+RuxYtBLaCuq+XlS6EWC4IPXImun4t9ZzdykNVi68jC68M8RYSQZxVUiuqc55ypaXT1u+82rmW9+/5Ft/8phvfvs+X/7G9/Nvfufb+Ue/+rX8nZ/7ndC3TXUAABAASURBVPw//+kX81/9k9/O/+df/n5+HXwj03/wFz/MT/7IW3nzLvGVkFR8Zlup0KrrqSocWIerdBES8gz48kKrTPakoTnxt2NH9Bq7T4h4h5xI9NiWMVX4Rgrj4u3CYCwTkJ+c+KkvCkDwhzEnrrrhpxTARYWHyLQ+ICrFj/UAmocAukphpSvCLsTBegRC1C5dU2MrCBN9+WTXmaUB7JVc2OBWk55LeTqgs6SFWR+kToF2nOm7486i3VApYR48ex0t7/7MOdHTzbVCyuBMpnSw9tI6G2VgoiMf2t6dx+Dgr+w8WQ1/SnjOZ4FYpmvBGzFVxMyZF6dTPssfej7/4Tv8AXFgclYJsdP3gEL+FD+IxDEyBVUiW9uF50J+nXRPgbljjFQ2jkB7i+LrHt8DGn19oNT27/xI8iu1Tm2ET2pA6hJ6LrDbTKwYmzUvdO6VrRhxCFNBt13dM6LpZxscJSyyA2PSSU7QWHMPYJrF5VUFXIhUw/VAidoEmS2hTSsCsC+1AUSRw6uxS5+7Jl8GQnxZcM8XbdID/IHz18P+L+4uvLP6nAZ3nw66sCgehahjYjez8jMZr/x4RuRY2e/9E+e1jXPl4Ox4Rj6dCntlA+vzJPjpNHIm8MTBcoAP5MGaJVjSA6WzL09PM55pHz0DU+s9Nd+zhlf8leWV/3rw1cP6YvDVY169ukBP/AHmiZhLPFc+uXbrJxflkjvdqtCkpQWtJdx6fWzvMwc89MNP5wObXCMpneXWIy7imoericeE9Jkaob1P9SVf71sw5YWu8dCrijxZtIeKVJjylrCRJlLbGIB2j6z3evaYwwndjmsbnLN6JtFnWli1DyNzzLVW87DnYpKgkLJkKsqP5LUnMDXcnck7d68ORoo1GXI7h2jkqpHiBzFsveFNXUgaJQ7OpFXkRcR9x/QSgGNXktDaZeWdISxlRBehBK0Oap8OECAiqWKMv0v5n8meuM/N6d6FIvsjMzi2+0SaobIm/Zom6aQrq5jT3DuMhd7AQkpVUpCQvedf3T/E5zZgxSBhSlX1VBSgClt5EJ5xoUub2VdqJcYpCW4fzU2AmPBhJawxpDaq16xA0iVPnv/kjRdb7k6nVO2O+VgD9h3KjG24GI9kjmM+ORBz7l47UNtIiM8PtAWucRn3kFaUF5GP9fRccqwLR7ipFy8A+hXTi21xAjE5hVANTvSVEOHaC/MiBPvVYqprjh2tnf8gOyxwAqsq2xgZPBxSrs2SoV4UjnT29Wq9CqRZxeiQXZzN/avgG2+c+UZ3MEeFqT5GRYCUblXIWTQbWUNVhR5ulwaKUZ3qkJIqkTw3VUnEJ0gZoov0MjykPfCp9NQPasMMzEpvB5wrBVapkpKKbQY1QZkIM3tDp/NiRG8BTqKjRrUQpCk0+Ymb78Ude3MaWMjEXmNCTpNjzeqc68vG0MwI4Z6ev8AKseA3HRXzFagCoJ7AyoF4D0fT/OhVoLXcdxbgVFUq3KiQfRJHvwFED9JTSgjjnko3EfVWehhph3BFO1lWuxn17zgxBXwPUVUK2OLZGxp9KQpS8MonttupJxPe6j8YQK2diZxXRwQ3hH1FYiSqdTjdlxJvnMa1A/2Q7vXUg9yveey6TLra9JUW0O+KJfao5UIdF+9vDjIPkP8E/L4PQo/9V9L7PhBd+j+veAB/4AvARw5N/is7Y03ElqSqMnw/QB7GtrHxLI/9y76RE/fuWTqfcj6rV7Yt2fhgPkFjp22r9vWeF/eDThojfZ9UuKW65tkfQE977X4oPVK/B7knapQeOXh6+HzgcPfYtV+i3bqfeJ57P9gEc1YqQ6qEpUAISRzVW8hzE6uqHa748E1YaMCOXM89uRrgMs/rX+NZSXy2Fo4TfdU0IyZNMPvBSROpMSY88ETv0BbieKGC4270/sLYXtomtvSpW02LfBFpBa7UvjVzzKswsB4zytuH66KsHXP31lvahykXlZQXuQ9L2sfDvPsfqtznRe7+WYdfBv7o5z7ofy24CbC2quWxxj0nuJImyXi51LLGnbwOike8Pl0KYDGHujFS1fJadkcIiO3Am51BMN/uFkxxj8VwiAARsWkrAZWdyBBjSdOIcgupxdqwZyDxsz14iO90Y6gilt4exBeeVZXAQ2vxyolvEzwzhw3R2z7lT7kT0CRIkoHBdJPtNDuGkHYuhKrabZ/AJphmaLkVEVwAXgjDdwwXg1dGPnhry1/5c+/nJ3/sg7z74txz4MUzPfF3B/myjy/+AuLz/wd/7L+c+8P82pe/lY/uQc9nBiMqIWcTkek2qVWhQCDUUmVlXkNlnzOMjfYAiFuLzq6NbV55CqMWHKqKWmvhO0baBNy4jglmBPWqSqEfnRS4r7GxfqYv5HxK8W68oF+IvXBfhMiSyLHVluTEu2jwC+0l3/3efX7/69/Jv/71r+Uf/PyX8rd+5ov5Wz/75fzsr30zrx4qn//0u3n3DWKKMOJDniZyx9YYApyOYLWhNkR6tX961F5JqhzhCXKSpTZr0UFKGgv+1+mCgR6ae68orVmXdJ3dICF8DQuDqpfZ69c6uQ//zueW4nddQJ5bbyWqIT0fvqUvWJqjDbMkqsU9l71hAWIkmA460WG8X0OdVYetogE1VQWNVJ5by11IgUPtU7tDNaZylczvYkp0J+WJzLyMWFkN8iQ6EnbUVFUq7A5K79dEea0voGpf81JjUFXJEkdkP5NaVmfG0Na7fwXhEv8z/7feOOULn3kvH77/Zrbey2XHvSP1UzjQg5cOKJRK9jXbklf9jN2N1VVetepm9dhmqgpKGBl6TFXFVlXIWZTKtc0lyZxvac+juN6LmE8nCZcLdPTr/mK7GNQGotD7/lBH7anhKxZHry+65iZlqLjJqyrucZVcCvpwgMuKgY6drQ4hKAkXIgOgqtKO7Ki9KQloqhglwKpaeiqBeP3kwlnxkfPYg39E5jx2z1nsgTOlZ7IH9OY4PrJYz5/+i0L5U2MX/sA7oQt5IN5lrmOjdM+JG0KfE/kAkJ/VTyMn9Z0vv8qmft6yzqBj51tOYBtx2xi91rGvl6WEm6HJ9+ej6+B8eU/t95wlX/El4cv+kvAxr+AvXz2tLwr5Y5P/+fEjvheJS8PWkOfoAsoHRy7o2sWlK/Ac7jXeYeuTdrXZfPZsfdW/i7dsT78z3CZXK02hVVWqCum59335Wv7DvmZVW+R4E4f4fF5LtM7QEJxCWrmTqkolqaqmVGh43977IBTM6LzYkI4u0jHGHdRAUlWpvrYDOTS8yUtPodlBfMTWKqvAC3juHLGlgVDBnFRoDAUGIaXKETjFz+LmLUQJRjdnll2Q61qt1QKvOXJtWBLwYg1RQfZ3fVj/V5ZvvOD3Ku77qkpV4UuHV2ptV24akIt07ZqbZpoRkmsDo+PqKGqgPKFk/Jfu6P1+z/PMY8xrQySJyaSgW7eEXuqSMhSoineiFJqc4pz1oPbBlEoCxyVVKsShJ8rp5jtC9I7n+o27O/6odMq4sbfTdeDqGMp8XnzFtWHOfDjhc4jsRshVVYxIckilWWVvV+GarjPqtHvEoNw0a3jNfmO7iuaFVr+iTjJutCWaEML3OlW1VMvu+DHxRtX6ybQ7eT23wYtzL3rBvUz28rITm0cNJvJB96881TWIlMO+pYi7n+YTL2z/peD5xDe6zFGAVYWTvVJVXNQEKVWO6bZS1C4ftSzuTdE1tDVZXrk20rCPe70aV9izHb24w5+envLAX4f80qHnA5ebu537YNYSezCbWms/hkOR+ySxA07H5DxY2OltcjgIB2HnETpvW17wi87GQz/5YGQWw8nUbA0E0HPb3IOw8oXP9JoTeMWfyQTmgkVbFREzaSW2mYJpD78+6I/a88rxlqWqoDRejRg3ASZf3HBsQUywNA/4IsIyynsqWvN6e/afZN63LsYE02u+glDVMtSNg7HLtxY7Rha16r8tahlvLikzgxl6uKGGeVSlqywmYdfdRbpfTWD6SojPnRpUFu4oidyQPtKq5MawZqn4E0boJvy67upK4kh5ZNGyHK3Nw5eHsCYPPBxw7vmLj4efB/QHDkCPHOSeOBRxxrne31WVwUuhiZfvVoPD++BANjhwbdDIyb/YbtX8zDPucw7jmhf1VrpRCr1FkSLPSRqjc51GhRQ5Od9+E1x4Li9d01Oe+CB6okbrXPSUPmyCPeLzwIH0UTKGWxEWHiG3I8qJszKSu5gre2v0Zt/dK8nAKq3Scp7s6q201jOj200KQiekJ/yIURSK+SQVOH1SaN+jJtnJuXjb4lRZ+UGOGxYfOjY7iWtNNwErJRgPEkEP5gk2QbULiQVs8XSb1LAEcrF/LTO0P3xlRehOtgYO3mAP1iphaf2ThmlSCePOYjmhXfVddhoxVs9fA8/53Gc+lc988G5O3DdUSpgeONuZVF/XVVjSlMSCSm/ocIBbR6ViWzJ2dWwFd05SBjGm0AdT2msJbDEeJbK89Vvz71j74QP3c5Lga+9rftWIx8d7XqjnIhGRqDNMgWZOJDv3Me6N4dDdGIE+nGsU1fcaLXDQbMERFxIj0RtkGCzEFBLqspO89TX02tecq3bM9sYpjxg6OZe7PugmY0I6yo7h4AEPreNDvVV47Kef4lp76/N1X370w7fyV//8h/nzn3mn3zfOr2uvmbiJI7+X5gL4Jy+f8utf/XZ+6UvfzDf++CPqGqntnGRLCrmOK1DUQqfWIodk3i5mUpUvEDnPCC44EofOBzsuFYBFYkiksGtWS5gHx+hXIZZ8k1zqkxhmoDYeOpJP6p+Xge/eiZ3XmMm7bGKAzHF5Ig7s8pj5+JhceGNIT8i49JxPySB1kWNk/bA5fdb5Fnvyq1/6Vv7BL341/6+f/VJ++hd/L7/3zVfk3BLmZaDXosB3MrXmVXu6LeskVkqvvSae9OyNlQcHtNmZrG/lmGCJ90C6qUN2cugjLCc7YRoaIR2yxYAuhk4foSJigfHRNyBEg00k789V36Sm0PDXuWmph53tA5hE7fETVXeIdElPfCihIR8jvu2D3hOhVFVKHTnISWtrBKOnG/eIX1RwqZdKruAlcy+MahksezO2uM4ug2pjWz6zvYzTZ1d6b17TCTzirLf9wbpMuPkWI5+bKDDT6XpEphsKKZnNSvNaM6/h77/zgi+i38u78DAJx/CuyaHrIkVzoxXQnd94fdb+MAe2nkU7vjPebRNp7z5X+BizI9S3SwRWOeyQMqYqMLhzLQk7OegKWGRrbn3M7Zq0O7O8a6UW6yx42wWR9T/e96G+lZCRYDrJd3lPxEyEMLaOLe1FplLBH71v1kpVLaxZDxmwAU4PDkGNshwAuXhuyUEnWRbBCnKunnfta7uAuW7pwnvnwo3qOn39XDyLcZb0XHbQk5hntf3M9rjLD4+X3IPJn8Au5GKh4bUPjZy2Lacz/CRVPF/6Bd8YlRqh7nSrSgb6xkHydKo+m/qH6fNZWdo69oSTPhvx2xjED+KwutrXAAAQAElEQVSK/SlkVs214NHLI/U/UrN13XNG9kvAV/yO+PLVYz6CXr585IvCp/gF58UA9qOyWtUhkW9BPd7AaY8GlHZqHVdV2Oq3Sq24Y67CA/J6NPUgUOlU6u0yU/Dn/rrWeF/f6da3+jws3zUeKPleB9ITTBkGOYwyY0Ntc8soE02zevvMlnrwfmoBn+bYlq/3XsV/qACU9AITeZee1SrFtQytmsw3uM4BN256fedap+947RELVvB0WzJja2Eus7k5E1mw44iRT67/gs1r1KJ55INX+KmOTHRWBg85AKIam7bWQLhHl7n6uwG/FBxi+l2p8K7WHN2lCSLxQDfusGxKkl7Ba5Hrcp4Vk+dGLV0intq811/xu6O/TxaYjmuN5Jtq2dG1KnYjSwp4MUBOlANNmILpCW4TPHtjYqGrp4676WBuxXk75cXdmWf7lEnAdU5SVQEEgYBVJ4L9mpvsyIzdKURr+qwOPtBGefJEoJsNtjqKmaV9il4L8MqFl7L3WPND3/lyZt/Qb3vns26C6NdclNNu1tRCD8u7xeDdKpqbICGurkFCE5dWZsFJKMGrpzfK2ST8QzE+QAOuOveh/ZCXbkboGoPhE3r77nkqxcv9lDfO57w486Ugun3NUznaBKyqVFUY6NUUGtKSZ5pXVWw9Uot8h4KDPbaqij+9ByVCAhmEKdKFLx3uHx7yxAebH9zt1vZdEkTPoSo0Zq59LxTBZJTDfYJkcogeyX2UTMXmd0khJ545nbe8yZeC5zGACkpT9mZ8B+BcYBJip0k4DaCMUWm/wsEObx2bKkXBZvtU1g8A8JSBJB7Opy+5pOXQqio4MdcEaxF08QsfnmxbLiwaK/jyNQ8KffCSLuIk1ILiIClL7CFJPBAgCfwgkZ8CmHRebVW3OXa4zeD0RtSbHATh5FJaZSDR9ZX5EDtPc0EJ/wNrHzGJVLLO04JDtVqITdTYvPXCJuX2fY1Si7DmY22CTTAJtjpvv0Pv/aI+br3ddljWC0e71+iBXxwf+MvnPQcvDzoP/Pb8wKHHw89+Dut4yo3vgBpct522MXIaW9+jfdA6jT50efg6bYV/parCxYHWSEl9T5j70td2tp5UBr41ipzFl4yLBphUNUjAi5hlPHIfPlLvLT2oc8/xyMYDAqK3ZlNobE1iKU3Vc5Gwe5V6Xm/67Qhm/JOqgnJt5qwSW5TChN4c0U65sq5D2fXHQFB+XWdMDOkLr9A5kgYNaGxds3TTQYMkcHBxdFjFH+Q2VTp3prcqMl0oq+3pU1XQwhzRUmHPGYPNjZoUP6m9qnK0SiHOHpVuTM6YABxWxMaoJEebk8wOBJMaOxbkSIgHx23ZwJa7SHLatnz4qXfz+Q/fy9tv3WnNNc8eXFWp/x9p/7okSZJkaWLnqLlHZFbWraurLzPoxRIIhPd/BTwCACL8AQ0wIGCAmV3sdE/vdFVmhLub4PtYVM09MquxWEBcWJj58EVYRMVU1S0iIysljAzNx/aurbRqHd7jfd9bsYQxLaOUq51xYBvpZoytcolRSZpAe8zY0OGtGHuRs536aGPiXp71cBhIXQfgraOcH/h2IzM6XIRL2CBCkEoJDUPqT3O2ve7xObFid/LqwTDp4WtwhAH0WHqc9C7jEc/hXHsvYJS03ycDKudT7MxBwBoLQs6GKAZLmI+eH757yn/797/N/+a/+UP+8NvvwyXTBDVev7b4Tuc+k/ynf/6S//2//8f8u//wz/mJXzrLfWqFdkD28ec+QxjbJLKJmsdEoX4O3KFNcVkZmRi6C8jVlhYSFW5fxHuJioPPQnPufKV20ffwFp15RRQJTds0Z0PeErMvvRhwWvvmih+zLb4B5AtCNjfi/mGn8+60xJW1bs90Nu/IV/4E6L//xz/lf/fv/vv8b/8P/4EvUP9z/uUncvcWimSGJr0oyYgMeW/fasnDXQPU8NNMa6s2FLIP+NCocQMxR66YSzhtuXTKjA3eE5NPLHh75sOOOrONfW8IOoZigb3Xgk4XNiWX8+cmrHaDVpgi5Ydk0XedprZK0ZSrDTQDCJzueUBJi7IFx5SfR74KNbqMP5O0zRzG7AaUWdZW8e2QeBh64XDlprG7OMyZBiQvhioYCC867NE5aSfSjEAtSwHeFgmCR0ozbeSRconH7chf/e633M9/M/+e4NrmD6MzbdR1nxL2LSFYfnz1bRq7tK2OYLHJF6amrcDmW0RHWLC/0N3TMc2AA670kMCeBI2ec69ytfG3fiwjy5elIhAAduVejxyYyLPIUTHkjTSxbim7KbYFbkKPTe69zZsOsZjHJFwlgdOv8IIVDsuY9sQJYGfoyMLeuZdYrracAcqsaQGvy87819nVi1c/7scr8wfO3qLuCa+iebzHzfvcHQzifsYrX0JB7cEzv5t8//SdkzNz496FmvKzSO675ZwPNtRYsdBI4S0Mam63I9e76o08TyR4fr7lCfn5+Ri7Psdxy0H+QiHBSuZz5e+F1vuV58hXXjz9YuQn3qW/8Dvjfn/WE2c6YYxJQ6MmMiDQMTy8HkLwU1nD/Z2jbF6X+I5c7HJLNjpOiQM+sg3tUdz7vfeFEmPhV5i2jIIvnB6bHEQxY4+aM75TbDqOLYz6hLYi3BZedIi+I60AhT51YLV7nd5XJXISOaLvqMYuJAlGX6fR7fR6u7yH+8JBhRwLakcB3L0ln4EEtdpWdg4CUQfCtpCdZimPf1D7oNAuX9egPPsNjpNRMPwxMOqSbV/w6jXU8LMQoZkTkeAAx+a1H85Aqoh7Jr//7hPfD3zK7Th27kQT8lScn7eewORgPfSZxmGuA/PHDBpCGkh1GEE9lQIUWXfP/09frv982H0t1rMjFr+4KJ1PWNY2miKuHJryyTbUtAWhY1vIMBQ6MD1xgMoWhFaEz3yOv/v0nOfbLS1GgyTsnj3nvFQhqcVPQULULqnO3igQ2LkfHMGFVJfH3qtz28am/duU+OJgLiQykVAdNh2ZhCTSupm+Y2NgZ4lhXBD6+MqhA5pep+6ISDruZBv5+fjRdgbhsiXG6TOAvnfr9KZ0cOgKjQXQbLCp63H8AGYRGMmEbQvAhImwUCQ7FhaYubl/8ksvLuDBTbfd64CxJvx3MLm23JqnY6uJJJPJLzp9juHGJW3TbHmxqVEbINPWhxxLG/TCNwtfuMm/8IB6DzFoQh6Day7+Ah/zMBsQu7NgdErYEPI3vVszzyNegbjnpxsf+s982eKXpqcf/phGMSbM3bJvPFh9AGJOwCTgvXexYTkDTY82XlQ4Pnp4URboGiUxPjR1/cdRBcy+52dZJKSC6CPmFzN3H+bjuwYffwfucAeO+3oLQAsCc76lN7K1vLGgN//2Aw96YWbCkXENewwP1bgHegmn9WQXevFHyEPYljKhxGwDdMaAfkuxsX7ZRa5D/yEG9+ay/UVubRJGmYT4y45hT4Uw1oujzDzwqVB+0g54oEa4nV73O4Ln3DP+4peBXDMgAklGRNv42fdaSU/HMQ+gJ87lpiNPzxD67XYE99ic0nOwzPegxYP3PuQL1euJK3OZZ5tb5uVwyNrmgEDGZj7rJSzW7IvXK8XuL56zX0RZ3IoRELGRjsKaZF+FqS27iXrOFnl0DcqCtjVE5NEm2mDtK9/YHop2bPRcbUNEI3D0gZkBWR/XhAhmJZ004gAZJR+ajtS5kcLIyfixz31KgCSP9RCHKury5iMcjAfU8CP/SGDjTLFVmGDmgi8u1CJfLp8E6UgYSeGYDxciYa/EfSll1UlIAjp9RFA5OWcu/C+b8MgO2OlKeBCDdOcgUFV+88On/Nu/+X1++5vvmIao0/FkeII5yliTG+Bco4JPfTojuDbYXgcj5p0TYZ06Iil2DcrmoijE4lHObFx22r0v5kyBVtI2/iCRgxHd2I3lvVmP/nrDTxXXUwFfkAGTYpEfpZKy5wQefMRio56ij+fYBmRAqSjDJAPSD//IMWu1BlW8qEOkqjFEYKUJpJ9U5N1XbOtxOI1l/5aEzHVEyppEem7CnIkvPsGDs6cU6nJPF/pf/eZp/rPh/9Xf/T7ff3oaszEK5V513Eyxwnd/fAn4mv/zf/qX/B//b/+U/9c//Tned7TOhbgjlYli2/UqmcdztijmTg1SOeBLergtppSIX41pGPFuQvcUoJgqLQB95owQcejCCx2HoCrhsrI0oC3WykHcGLV0vEqCglEVexiu+dJGIiyDiyHA3rKomVTIMzKsmBZDCMudeLZhy4A/vbzlH//rT/kvf3oJv/emJeuSDIWHuaG2jlNLuDaEIuNDNy+Mvk64yPSHYeuO1h4yUX4sdSHH+eCFshKLa4swYup8QdcGlxWOFVfmfMxDCLJ2pEcHepedgNzWsSwAy9jPIOVlPR90tgwvOvcV40zBxHR2slaBza681pgfw+TxdLCPyhAuxCIQYz6yIO2+o5t2k6j27c1cBNNTDBII0u7mCpaPduMu3JpYwg7BMPE4b/vi6K1odKTakY0JOUNrJyKBN41N34y89ZxNrYMLKEl8Oc1h/MQvc3/7V7/OH3/36zw/+3neq95zI581TV1MUFNMIdruXDXA0TEgen0ImT29YjSPvF0Yk3ZnyjRkYifu3GDfD7aOgaT+TnTlaJqzx2aqAizOCq55W9YGMfGZTjeWxE6STgUJXR804nBF7yZygZ5rAEJxju2D8k0/E4rNBe0VvePBtwfj2OEmokYcxjpVnPr+AuPM0Uwu2HDDQnMfuHQURq4tjGyK8RG+/OAxWiObMYxh3uHg9LmGk9O4k8KeuOfOPe8tCD2ag41oN8/4rn0fY+O9n71xX7wPgfP73CXv/BNAjuTpaJ6eoBsy/PnpyDPvtE8SD4/bceTAp9DBfC0FsA4yzPV95d35hd8TX7hRKvPnKkkOqHhtsj6AxFgC6WnOdgpiXofhp+n/EysZejk8hA04zQUNPwdzS9vrL4040r+1bMDrM/hWP4iLSkb9V4Yd4CjF4h7J5rjsuAe2th689ZUpX1T3NqPdOXN3f0ckhA6IswIsNM/NgfsO8ZPWFMWzkMnd88zc2XoDCbI3oZ+XbeOPc6MhSdtt1wyNPf3mZ6HFthxYK2yWyRmd4FEEw302OJBTXz6fd2LvQtD0MvJZCGfriS+8fvX5Od/x3vNEHVjoBpKCxAsi3JF1BRHbzNX8pSYqbZtS03bUGWdAJY0zSO7hV74E//HLF77gf8PfjdaB2ZnrmxBCjWF1KT+YQfCjwiLZz+l0Uz1pR4SYMZC+vSJAT7lj3/qnz5/ymX3xsxpaW0Y78+2JJ9XAp2muHbljHvgHtzwauDnL+RkMnc4KRtvDBVx5sQppPCFF5j9RJlKStmGPrjoTgGW4OLIMUrpgdh3kX+scJP8zsb3AvQEG6+5ZWsyyVCD5Qkecvhgl2IdODnwOPlWFNLCGOWSsCpUIOusebIvE6GTFADLtOH/TvSC348h3HOzPfCl4u7m0xWxE0MdZJ5BLNq1yv0xuIwAAEABJREFU27QQimPLCKEGKSOeziM/CmhCd38G2sa0gEk6P5nGKuKBf+VPgUylS8fyPuij5p4TiogHjgvp6sUgDYZNvAWBlKeOERi6dxVphCf2xD8NeH7iBUmQJG3JqAIhj0KBIxZMH8BW5dS5+KN5PvAN9k0452yXiL36n/GzRmyjkgSRAI7sFpApVRmbPiX3nRx3HsbGigHhdzrlSI/mgNozdhxQ4MBpyS8RYq7H9Qr+kN3cw/ExcmSGlUuDrwEY7ERQl9Ic1hEcwGHOofmdwFWw2XcqR7V3EvmGqDtTA/PTY2M/ZUNjR5JL+C74RW3T/pJS1t4l4+FRCHmxT0u8JKQjf7s2sKvrAtHjHm8YbXLAB+jO38z1ua7RcRzxLD49dV6ebiS4+bIEHdYa296vxcPuPnTP9VL29vaWV96UpHl5ent96IuXKffeDCHXRU2BynhRkFkra/SySKGhMiaGsimZ1hkHa84fHNoGlSTZBPtF1wW/9kgectNKQIU0ja4CJWO3FgmNzrXhw70gLlvqT/MX5x07Ni7FLAGRKHw/dNfrPsmF9ZH2fBupCRQh/Vo9VMLsyQwnNMs7mlYKrTnSBD0yh+xynRfxvZO82FvGnhU4t2Jxk2BGGyuN+mEYd/1P7N3HHdMgnUby+QuKFqY9wYTp8+sfPuff/O3v88ff/WbOpnM2/DSJDlDbESk7tg+ZVbONssY283gFULdv021g3Ii5BgNxznEfoGm7IZzcZxgY0ITOkPIzoQzON6hx6MHWVgbB1U+CMdV4I3LGTA4Sm7DuWBSHHNAH1ke6rtkJzt7rJ51YiTFt8V/K0kL52DWKW+uFD7YVxbZpO0ALpwNEalGkwENDbosGlf0CmtquQqwb6rG4H93zd7/9lP/1v/19/v4PP0yMvkUK96slh8oZh+W//MuX/J/+wz/l3//Hf8qPPNPbMsFiBvvFk7bQgc293Xoa9AybkcMrRCknlrGPwvUw22XHMr0tn+2O7PsCbrg3bcNAL/bsPLDwaUwRTrv+rm+Nzgx0rBNDpYgA9AHcL2X48m8LGjzJMuaW9YXkdIEid7Ak7FfbHOzxcVvpuDa2wsreZoTAAAKh4zm1t+qLx9CK7b225VRDWLddV/zXdgTL2E3pWkPDZfAAtmSbtaAhs7xMw8mcxWd0ExYJnyVHFDLRqSJeEmWPSG78rr6nadoCTXSimLMNjgx21YpGshnJT8xMjgOFojFiUx1iADRN+z53C44npnEeLgReCmgdMdGV2iYfKZZgFHigEd/zY45waC125pK5f0ZuT4NwoG+PrSsDfegfEJJ80NJure2W4Qh0dVPAUwSI7h76rvt3f/27/OF33+WZd4t9DXD5RbceKsaB/m5FMY9WfsVnOfiwvnEQHMEBHF8c0jYVgto+ZG1A+zoimHd+QW/C6w0IHf8FtYB0kLQdYkg6fSqY6RKhXK3FQWS568jworfo3Fx2ycVdaZOahFskXMNHNn+x6QhVx3FYI5UA44RarcxHla4RFqBZt7qyEwyvEdCCPsjsJv5gBrNQTZIfZm1aAtAyqMhHxIq/UMDaxp/IG1maI9YbeNCmt2nfKcUChflN98YFeuP3j1e+CHz1vZP7vb/HvfKuKX4Hu/NOOu+pBLhOQkNK/tC78d3Wd125v5du+cgT+3ZInM3hpbYwMT02OUnapr1Ig1SHOLYdPgCSWjtjYOk2vI+chXdlS5Rtyew7145zsz5QkMfLRCRcZJRg9kQMkksPMbS1GAq8CWV34CrpPDxRB941JOiN5k3NNw11UgMiMnq1hjF8OAdo7eWBQv9WA7AL4nfnOt+53osvBxt/dt7qIyFwmXI7jhxcO3ZLFFp4B1oxfs7FFEhALht2VeYJbcThSsyzQnwz5obWlHEPSVsou3EN2xIEBaKW/fkA2h57NOf4oVoPrvrFGPD2iM0vrL/nuxO/PzkOMQLpXIyEmDqouxbiRgyNnCODYRp3IEXkNRRsxdUuH//HMAImfe/58vKar1/33xRs8fbswQuZ1Nx7hSudH2tNNIdWaPu8C2NbyTe2UZIBk83GMbuZFp/jdvCF4Of5Xul2bLB4tI4Ij84EdGt8QCjrLObdnXXiMCMpDnIeXrtdAUsjiTEQ/fQcb7JlvAjL1ZSlMMGC5NrE5myaRNIWUazqTKOmz+bgZ3eVFGLH6wTfJQFD5D+jh9NDwEFZQvyLvWmb2Qh4Ho1FE8bn0ELmIKGOVe4aRnHouCgFcfjsFo7H09P8p8N+KXiQv3j0KAGQOoyZ3mPOQEIH07ezI3g5qf5wL6w+Q6OTEs5Iv/+iXpO1BNMpIW3DfSYvPDy+8gXGfWKTe43VO1PJHtBxXtycCJvcIA/TeFKIqUfW+IHEhwgejm2F+clwO4585/+I5fkAwQDGBAqbFhmtjdjggSoLKG7sif4knf2gRm9+ymPHNv5440zXf157RE49ZJUW+7EGC21dF/7M3RabWTeRGn9kJrA8dUSAkG/xeC83aYLpAPmGTqXdxj2V0eo5Gzp9K9Q1EwDcQZgQCYE+IQwPAExf2YOjPOwPAfCXvVPbt3hHdZRGmcwL1WxDH2VcBjs5bPZlB432F4eSsAbqSL7M/mxXdl90aCN71L3FmS4yjGGl/HCm+PC0yE3a5uCzd8Dbogcq2DHXqhWTAm7J7Lt7Dd05+5IP1lfkeRHjpcuXsCE+R6+jn18O8ierg8M5ltTN54oxNGaYkeVmfnnml9MV7c6JafrK/BSFugJf1IHGObzHWtT93I4f3toehP/ECFzy+qA8xOo2JBTnSkd0MLdaLVb8tJtqylGHRpf3SOCxAdKRyFKIANiYBz8HLFQ/CjavNPvAfrq+hNkxuU6csthM0kQKDRVnBDpujB87scYPpBx2eRQG53HmkBZOQudbrHORiD5zXBgBsQZJOWdefbcjeUbJz9o5L59bzTtfdjSAes6GuiUn31Jc73fPT/m7v/l9/sgvk595SdJc9lmeSe9amP+KOfmYkN/z7nXuNRCtAWq35/JGhAhkFKm3P57odC7e2sZgzJ6RudkzlGgigv1U00okXU1bCTL+hIR1GrIEbYJjdyDowkKsE5xwJmhGkG7NvTrdsEQRA/bApiqrQ8HSGsRFkUEbddR3c12UjNryziX28BI662QnmEXvMMOmGXcwmBMZMGgmB/cShBFJkzsHWo/FtfjhU/P3v/+c/+Vf/xBfjvXrYY6RGJhx9v7gDyBW/p//+GP+3f/jn/I//POf41447TIpuSgM/90HchLUUhVs5i/Ctq0YK+hqFviOv8d8o4s9iEgCFvPon5R3fKgxxZAi1QZDwhraI5VTP8cqPX9iY0/ukPniF34V3DRfnLtHXDpr2n6ZtBRH39W5jtBK3kgtdUDKzLnkUKHkMNW7PbRCYwOGL9S2OXokp64lrpnJ3O8tu0cSEdiiDcq0hhRI7oQ7pZ+Er5tAFevyhW8Z21/AWcJMb37p8i3Zd0RmrktHo6NpjPP3HK0DcBeW3bSfEsvVI9e6ratMTYgeiDA8Tt1aNmlZqWw8GFjHqSKpqy0FdOVsf+eAcrYRcWs6E++1XjViOP2c95qPhHoDWRsE4Kire7dzqE3K5BGYae9ZlYiUPSwquxYhtaRpoey6Fhw1M1eYA50s+c2vPsX/6/Dvf/19yvkH1hj9cfvQmxTKbmsz1oO7n435DJARg2dviCwg+AjuADO4VpAB3MtLNv/4Y5HD+Bwh6WCgNAECSf0p84OZ81opEQHddNooxU4tWAinXGSE7bVlPsPmQcGJbNuMx+5Mlb0F2AIBtAyPOZT1hWMPtuaAoU+uPuRRZ0hAZ0rcVZg7j9Z2ZF3LPDp6DQf8MLhmfbRfCUrmWfTpN2tD3ikfESDJxuAhis++c4nNkTDxRdmt7RbAF/eVu18G8m75Bl3vma8jr7zyxaD0hs8b71F39Luci+CSpl7yWLv/45unW/J0a25PB3zTjUJutyO+L98OOUQN7ZG2UKahDp+hM/5sWPklvJE9/sz95+r6FjBGGtQLo10aYFY2l0AfSZiTM5jyFKPhivk5Z23jN4ORIzDoeOqKzL33EtN0wUz6hUEabeS8N+dG23br5VzgA6SyGTVc2bBymVbuXMtxG1sDmzWNX5PjvEZjIIv5y2dBbpzPyVe+OL57BibStRCNkc7cyKGRuO3ojOGGMHJo+g2GYF6gyTTyYLquKeEgh++ZwPgs1nDP/K4zb+B88LOSoynEiSLVfgbrjzL9hu3z8y3fQQfyhI6FgRRkJctKUXd3TdSgYiKpxV6QhQFCQ6Eeo4Xg+mFyHYpjZ1j4ul9f/VLwy1u8x7bOYQwFzOxrPMmEhkjMyGeiNfogMX+IpwOshLLcI5RcrT0QmeOMP5OC4eW1I+x28J3J56d8en7OwedW4yIppgROJ2yF9HvOZL9XrqBL1A/mFNY05DMFwJiD/JIybrs/lB27wWt8GJn3wjLz52zvHt24RZ62tZGtLdgHG9r0fToUcaBOJISZrsjlnKqHVHWAZ5q52E50cMZAa8iNgLIJ9m3H3c09PHgzz3rY9xag03F7JFgqFifH+2RIdjUvbvJ0HHyr+zz/l5jb7cDYoYO5jh5UBwmBojCiuBCkwJlWKQGWrGd/uJJgz6OdnjxgNmTAKek36oqszBuEfeDf+Cb8bf7G09J9L4zDs9jn5BGaD43YQHRARp3YtwLO9O7LRXgAZyjvzevEJHniQfSr75/z+TP7cJz2nvxkW52VxzwzXYLYoTnUzCcPTRQ2traKQaHC9zWpx7auAYGuNkTYzAjWohAtjjrS/V4+aCDM+271eODBHh4HD1Hpmmhy6Akht8VScjV81oeTzQTDgjVn257FR8D8cBjj7oVBdARSYKOPjMY2q0nkoDZK3rlGED9dqWlJp5qpgRi5yYcY8BnbQh4K7coDNv5yMXbRQyHh5S911iTtzNuHIrEiGyZZIaqphrA+fLCNC1hLllFmAFnjDpxjPmNN2y2rf6By3jD5bMIntAXRYZ4lHwJ+Ru73e+5cpDcezH4Z+MbD1Qfsqy9h2F6xvWLT7n9KMzd695ZUdtJRelnySMxVCFXjSYV745PvmpDoRriOttk8E4vKLrC3OJxbyxwoSQgb2hrzIKxBMq3IrWOUEsaLRD27bWMrtlnKB70VbQLPXP9TDnNlJajRlt1WuEaQWoefY0XeaSE6ly/IwU95Hr1jILc8u43I4NphG5yxOYh1euPl7ftEipe2UNhBvPOh7WwddMsjfvC4RMJHnLPiutGc0ygJNTu2mfYwOqvEmohbp1nftjJQIpp5D3riD5b+5o9/lb//2z/k++8+pwe2W9IRcKKH1p4C8sfenjjMWnfyywNwRCpGHDt6U8af9+1jOq1tQ4/5XNoIH0K0uTaish0zrTOew6nMbiD7bIMlM1wZTyXvrf05xiwcBuvXtK1ghsB6JbRYMXlHYECgj4scJKOc85sQ/9ZzTDIWixit1g2yvY3VhnFJvsUAABAASURBVOXq2pabsAOAcaLPw3WtCFuzucwuD7/0lSv/2++O/MNf/zp//N2vcuhoNLxHQ6gVDR1gf/76lv/rf/cv+ff/6Z/i/znSewVG0t3xXURKqPg6n3UDJtYS2sUJwgXH7Y/llE99JlZeLAHCeeFkzoyMhk/bzI/8QGrSlnUc8fj6HAACS1xPRsmHRh72IBoQ28YYislurMB9Yi4WSNUJuwLhMVhyTEyTQeFH0x5p5dKB6ZakOaBqPxrMkPYEYXKvNNNg9Ox3N5HFsC4r8rnf1IZiMZS3RpxEDJ5xSxyQMyuXzR5qwF3merSF8+OcJAqrTtv4MzYCxfQPKBPSSYAnAlBztclPrPfUwZAnZBQGdePOkFGFx4lZnASb2TMYSpgFQBNShCmXLCstduqLbTGMDqaY8pMIpTmbgo6TiWHL7/aV7c/OrETv0BDxRdCIMrjzUhRVY3g3j4SP4GULcU2BpPFApo+qFwLdMKlVWZFtQldI0zYMD2rf9Rvn649/9ev83R9/N18OHjkbLl7bREHKe1OVQNZJvG7Ed4ytO2KY3vMzmTjtwQCS5r0Bpe0m4EIfVpwMQE4vooo6BDLXNNNOjf0FxAuHwXcmraqD4uO588zd8Rx8sO3r6A5L2n5JZKFeQ5GcblyUt8BZQJg5qVlXcwIRohcEWLUefG4bxGSGMnZEj0vRYiNZ4bDHfKgjr/HpHit6kQrEXCKuOcpQW0SJyvZEugx2w+Z1WnAA8Eb+UBNVqEOr5MgmGMeGnVvos6fIHA7nfoO/8kXgK18ISv7XK2/ob+h33lvvvLdKJDDN5H46Or+PPT2VPyQ/crv11I/5Pfa4be4XiN6Lh0KjJkaLgHVypSOSHoHa3LxZ+ilvO9dOM4R3Zm3KJ01+goaHRUJz7wR75+ZoWiibAncaJqcm+g41GsqjDUyughCezCArYvOx6fuunzYnwXBqGT7DnhNTQk56dtMocZ1C3TpIGL1mrgkY7ey40uOjxC8FuWTR3hKb3bSzhDnXPvMf9xTN+IVNdTavvefB+4YmyTinnxyTWHRTOQvGaQt5XGqLBpEyQQxNBpQ+Jj5SlZaa2Ic4QxIcZ41JSu7QgLhfNW2gD34xLrnh9/nzU54/7S+/3B9rSrFTvL+ftSiQuBSMbdM2iZTIzL4UBlohQ6xnlwcIpG4OSTtOfC+y5vuRLy9vyHegxtRFevRRGn9IQ0oknMxHmehkcwM/BvTCjNiGxr0reRLCJy5nE708/Rx+/vw5nz4/5ziumJ6esqawyx/x1F3ZhcrVsSLSEZKSz5zH7ZZHq9nQ4C0ytKAp8ArEPB18bHAnHUZIFMaB4aOMurtOW5pRH8j0K80R2lkuKoojDvujsAAqAt8ywqkrsdmbzVjGai3CrEL+Ts5T7LcecTO8dl7M5SdxK/vwEOsh1H+Jc9N1djFMdLTdx18/hLmZfuab7s9P5C/zekqYr2WZ5gFaaVgeEr3Q1bUv1gMlGORSdrOOip80+zN20G6fPQ6IiAf4mrWRlzV8/fqaL1+/xgcEJnx2P6dmCcQYToF1nodBvzJohGFf2kYkBn5akPBbEiJdXELME4fvVxzw7zjg3vzF4jzZjbQJg/5t01D3OQ8SfSwJttDc3muq5VU5fU8Wbd4Yte2QkVinwaQLOs5mBdlpVaDxh7tOc7hn3ia2E97YXLk3L315puZAaPhpGDOtIzE27PuC9i8SxkYbeUIdoVEK4+64j7BO2yg/G8aHOSPFjIPgtbnwkDmEJKyPfk5oCc7jfpEGMwg23YdmAGbDd75k+Ec9OF0JCJ81DQ8NG/YF5fRZoEwxbhHXJTQM4pcabECyWCNDdtNDCh6Fwv5LTdscx0lcmBb5pND4KEyauaYoH7kvVT5QfbDeeal65QvAuf4URZ+zM/WQZ5KwnpWilbGzHs9M0EJu7xnGYTltiSZjVgYK3zlHrNS8ES2Z1hpZzbO+scyAJ4ndE+fjUoz/LlCHZoIoErdkK5mmCRr542AY+vgrQ+Z+6KftHSMJPjMnYtvQqVPOPY+5qZKoPeo6yjmob3IV+LBf7rXzsa25hzM9yrbfJw7MvCd+n4V3LL5IDTwaMSSnj9aEbCf1SFto66G1l95oKNeirSLUJOWHUSxnm8n2DIq7LOflM45LodkbXJSl0cE72UYYyXj39ca8f/z9b/Jv//av8sOvPm+bB4R5g2Zce8TWqilBJChs8iMzZTBD1MO+ArHByCOMiPfK7OaJtUXHhiUjYcVGP9OuXNZgb65GXkS8QTMUWh/Strs/vBlOimIfnZSuGybCPFu65hRcPsMQjFkaCJQv8CF17TpAukhAzMW1QKFvrxGolGkUx2cspdqiUqs2pKvrB4S68MGuv+C4oy+mwTIdTBMQ/nQEdaRZ23wJDuA9Jx7Y+1tyf8mvv7vl7//w6/z6+yddh7x3KHBZJpZUzJz8l3/5mn/3n/45//Eff8wLv/QlB9u6nH44zplYrrvxYT75YliX/OCZnKM6DInpTYAd0c+jeea5XexgmhBRkE59JxM9AOUwbItPMwxfxpljTb1YqTnQ6WsC7HSnQ1tZ7hOAz1oS4LsSomckzJowRyr4Jjy7KTR9Zw1s5sKHxBjtOl1nZAGsyc+smXsRsWdipDV2dffR+QDMBrTwP/NYLxNo108fHIinc78Soww8sODEaUSgk14cr91RgE6DzFq3yRxrZkZf2LjWninxu58L4Du5sSBZ25r5Qozw9kuMCZZljAZka2UmYfaCCGq2xjV29GByTrjuB3Uak9ngMENwoOPTrQVxyGH8EdZpK+6K5le20k0a8BJEXNDuWK2XHHtedOSaBAfKZdzd0qpI7eanKkIWnqJSZo3aVmj4kQq3Bc6qV2KOgZEzbQt7LPaC+sd8vPcfcK7/J34H+Lu/+V3+DfT9Zz7TJPCzjxVf0xMNNooD6sz7Qb5zTa1r8I/28Vnp0Zm7/Us82KAkrCK4QKdfNtci7d1j5AG7mPNO/WwvZwNsUeuJW8tHyjSysw46ZSoDorjW8UUFnT0HPvnOG88L+XGhIsfkqnPbMJb5c7adAAA8izuKmbnPELTQST6OIyOtMz8pIi3Crprkd9Z6uuB9dnwy3qGpSIpwk2BzVucwhzmxXlNbhSo6/nYoE5P4GA+NcgOUdQkqSdoOTd6sNDbHjwSGn9aFeCcpy8g8RhD4LpAvNFb8QnDeZX2HhVzrnesoNz8FEr1CqvBr2fw7tTe28uB9+cbZvQEeyEn5yTTjXK9rH6AzMihIp0jt+izU6QubyklLfbKWEVLXNs4MTawrHxpQds0n6IccGj+Mhjsn4jjUnEiDX+CJAUdIUpa+lU9NJuGwGdnoMyfY7tsytS2MG2SkGvSNrEzMDCwDqx2zDFtz/cwXvFzHNZb3ofXUEdvkxuf+djvi5995j2Lz4naRJ3lFfn19i5/lcM3jRJLX5eRFrumNBYORnI4svK+1wSFnhwihE8k+tmC9/FeyPWYEDmZIKdO8n5iTpU05weRUd2pd0I2z9j3fC3z36Sktd0lTQvrU+eK8556e+Df5mGUxifmoijpP34nDaGdOJyccFEDhItQ36vjpp6/5lz9/yVf3D2w6PlMH8YsFKA/OLHLMMjQkjLiN7lxTC3UtrNOxi0lLGefF+rTtoLE4jNqj+fz5U/xeyT1abiyW1v3YbswKkrRizDQ51zy/QrPmyb+wQda15y7fyRx89gmg4xpZHfUD6Ekhd4K2Mm0pj/QXhjN2LKe8UIieKDnqh65VElqZ/5hO8SP1tP8y+KMX8uk3M6G+98vwjjwkkh48uKX23EQKZ7tOFyXiLQLcDRwDkFwrKTJznpiyItePi/fMRXzmg3vwqr7dJodB5JSJtlsKbURUc2SUwJoDuWkCtXIkeIsshTZioyqB7N7NzGnNflj8q7E/zX8vf0/nZ/u8x+nJQZuDb2Twytm0sV+jbZvI4sAP9GEYnFO43D84GRlXno7m++8+5VeQcuaOZSDVFC7BPkxKXKCdMRaqD+SHZcHdW5lhl2cAtGu7cG2GTybsG096QEkOaoMxFyOyfq7WJbyyxrdrT5qI+4tIznaQw78FedwQsM/uwAvNLzLwoLgf3rDv5DtDE23ZbYuOEP4ZwqYKs0/uAKhI+nzUxf4VMsr4a99+4aZRUK4zu+E+uAeIbuFsqbouukqjAxjiy6CYBCSDzCLbyKkBTEpybnyAx1BW1dHazcf7Esfi0Ghu4Vw3WArcNu1FSUM0g3NLd4q+c03feBD4X63d4a+8Ud25NndsfBeYN2ImEN42rZQ0SduTtoyCsOcIbVaED4sDRKMDI8+I+4KQm9DTHpGHmHYkxMafg3UdB/YTB8zHtlQum/I4rBlH/WYo2knEeCYBvulavwHm4l/IOgW5O7l5nI3AtkhSEtbEsHuH5Wqo+CW9BOaYz1UABkyOJG2HkHKwD6mSw0kcZq8Xl4ytvvNCfM/osVEbHU9ydeLNYZqjR9zTg0kK3XC6HWJNh2/5wPmdwG44F5+cjfz7obuY/yJsc47urAr50Y3rQ9vC1vcYl5ff/vpz/u3f/yG//+13PEeatkkgeC02SR+8aRJMmcPFMyYA9LSOwGdXk6hykFZtxG+GpugQa0OYNRjTgtkh8bahZ4YtIE+PrcWeInZGB1O2HYytjVhoG0k0eS0VlF3TilZG1rYxUKGLlnEq2U1RR3ABaz/FmMozL6ZMplxNn2tuF92SiC6uDyLw1lo1iK5NqgkvXFmqM3iy9ZCYmbMxv8Xx/FvrNV7K3//qU/7u9z/Mfzq8sE8duBPOmHg/Sjtn+7/755/yf/mP/2P+6V9esvqMfXs1uzbZICQZHiwKUNl0vRa55ATTMTBaKa6ZZ1ZWcIEWlvuYMm7qEHLroIk14XX1ttu1Sdv4k9Vsz47uyAeGF8CV4zhS6vKZ2uI2XQFiDQRkyGmBlB8wZ4K330wbG4MYAFLaDqUADG3DVIHFNnD2aH2DX2qY8KSOz5Ho0NCwyUdXAJruXkAUiMcgM+g3AgPueCDgMbIzZ1KLg6Ic6BiDjYJ5VFEJunlg+gyhD9cPunN2iECiz55z7RWHCMQfkZOHFzUyCXnNkFye8tNNEDy7XeFwgWJpz1/gUiGSwgyWxOBmd11Bb/UT2a7vWNM2V9PD8pLyk2md0UwS8Thdd9i24weLxKLw7jsBtujEbIagVQU+/uxXi88o5l9R0xykMWW3tmk/0r5e9Sxz/n7g8/wPf/u7/N0ff5vn55vJOKZruOceac/yEM686oiLxS+uJSxppjFdNjXzmekRuV8QbN483Y55ZtyOAxt+BBzK8LbYxKWSa9PB+Vrxql/lrfg+dOfQ+Wy76kCdcxMaqXIwHE1ahgMuKUL0SHsIvsklN7lEhCLvuZuMLF+hFjQ5jH4fZLFrm1DpTl2siOHyydB2Pv0G+GboaOYdcgBpm7YJ3ZkzjQUJgG1T05q7Y11zcRQ7eNLY7idu6skgTJw2a3S/24aj2S4TAAAQAElEQVSeNAlC4w9iEtRMQ6DP3h0IbTNGWIYY6KGZdzE452Lw3dXr5XNDfWG76sI9v9gb80DXFDcKbxt60kwjLfzbUe00Y2PnAOgj78GZNm399NZpMdCJGlNnoo48AzXnQYNs10fciWWSTPSWLhw+8aB0M6/xAocrm0rtX6VxWME900zyrZK2Q2PX9aOeJuihITHmUjPttCmvcLa4aF4ndyzYFhQClw5w+nyubwefYWzicw655+gn+bl9OfO4YS5BP7eJEDMNtWTDKIuBUAuWsyHS0zLSzdGFUA4HLrtGZtAAtdjAk6bj0ySsKbvhwq2PkU4UFnBc/M/aP3+68Qein/j+5JYWME0L4aL7SpGuXE1bdDr1M9Kt5iRq3NYVbrqZD1BDc4DoJLC7JUNm9l7355++5E8//hh/F8xeZsJaWjzMC6fH1jR5V+KamBGo2Z/XAIEYn2a7ogs7a3e9abJteTR16fn2lF99z758es6Us8ONTpqdHxYUTS11Yu3o5D/3Z86I8klNYo0H5wgBb4BCZ+9GTu1kZTpyn9oH5synav5TfLiKSRcup85IOH2I1kI5TDQSvG06CgMXINBDB+JEOX5DYyfr8NOiLAX8hN4ZxfV25PEFDrobtvhSYPO9kfPBxHYFarvkUOU2McFMFNrKcTSf+Kbbf1Pwxm+ZCz8Mj7J3jMimtnh4Ed3sjemsnxSsrqH50NYHGfvYxhnptCHhpAJh4+zxkF95eXnNy9fXvHHDIDRDuITm+kacYdczmDq0uBa4jUH5si2SPOSFeTHgKBNHdEkQ+8OefP/dU/zbggfXIOQsRJRuJ635HGeB3rPl2OrgbHCukQ5CkpOhE4KtYVtHWwgtOuha7PPC4yI82mKhw4SZcWLDy1gEij9+b/xJ2+vrazwTuBJgR9KMeGNdT7dbbj0COgRMpGNGN5036zdyXfsyi8NAd+qHv/Yz9cRqvH5RU2YleTSDp86Mr+JVg8vbBLKFyDINDO4oIY5NufFHBKIQY4p4kTWgTr1OP+vYmjDRstOb+DENJJaxl3HT1nO2wiXYI8z9UCnXUK5t0+npHAIXP+Urzno1qV/87heAfA4W9MZn32ujHZVLz/nCsdQ46yPfyPCAhYaZsdDPugZhuPku6yW7l+ZcZx5dJWvUxuRXCCJ1uGADTnT76K0NvrbB/Fs025auMM/L8kzrWmzIfnkrCTERnXwELOiO3WmlWif7Lo5JaMg4ImRQIfMmUx9zaNu0a5z47Ka3fgdDiwa1TY/yQMjkaDtCW3ToyDSkAMS2czrvitePy7jXwUX0umpn9hTnEt/jiHQ4zxE+r0Evvyh1eJtou/F5lh/wd//9zGg7PoFnGvPDnetbEoToeszeMegD9E1vO+lg7O19/v2Qv//Db/M3v/8tz5Pn8V0pnF/AGVvlhXR1ZHK71nCt2ITxDrAebfdHFGUghioTg4i0+8fa5mzgNHb8EEm70ioVPrMRiBwIn+WECxy5WK58ygRjiJ6xeSblUkEJ2S7E68gR2joOMyVcHxhdJ8gOEU4IsytjLTTB8KlhAjHC6aKbUECp2tg7ITxwtIDvnKRFv7q+GQO4PtKpt65ISqI8zuhejyRTU85GHJbEf98XeuZX7d//8Cl/+O33eX66zVn2ntQSZR7I/WDW/Mjz+//+n/+U//CPP+anl6THLTE7Piwg+hAFW6Lo3XwhUsuCWDB2dPra1pGCvGJb+7ws9kUVKkHu5UJGJB7baR8MEEQrEuaRjJJU9Frxi79U/b6ZI3nmvC1xYrVfGJCwc3d8r3wY6NpgWh41hzUWcOhyyDE+U2M7MjPhNcjoD9S5QyDceZHY2oWPRAi9Pb1Pn9FOGTPRi/SSDA4413CLu1YwrJNb0bkITEu2DpLyoyQD1jwUFP2l+zUvvJfzKcPwL+4dy9YREVr2Ep5goy5zSaFtDkj0uCDiPbWOTggKHQP+0zGowVxWSP+w604qcPZbp5QfVMDx3wke/giZszL2CcDj4iVQ2VwQFtzyYVODx9BexzZteceRILZr7ranPygyY2Rm16cCClDDTsCFgtMKepOW+/OcveZ3fCn493/9Gz7T/MHO+GTacsTX9VmPdNUyMHYx0y9yKet7+WAOj6+0zXEcud2kW/xDaZ9bm8Sw46OO2/g/4SuJlSQ79kjS2KzNs+Sz9I1nqPIbD1VelYIablPQCmlzkPQgx3CekzfAoduBHcJWCbw9qLlpTzpO++gJy2R69pDR9a6FEAd2H0XMu4WIlk1oawUz27NC5kk0+naYcTEaL15k6UxNDMDVxzHfYrNgayB1dvMzfOXoeGs/azexeXB1TlXEM3iF5UZP91XQeOtSxjCuM+DYdsSPg5Do5B7D2iNMjEpGb0u6jjwDOi6IzM6E+lqb/COJsZn4kQk/69r2ncu1jw8epGTcfecOc66It/hflID1QWloCwriKMlIl6xNuaBaNi20JoyhNW0pT1rwBOkqLdOwV7RoyhYv4UXEY/Qes9coiq/dGDkQHV+VmI3tcW8yzTgFfSyCabKd8t7cR+lE2is5wEdx8MXv5vehNR8KPie6aduToC0+S4n/VNkBLi0rxF4nJ87fMV9f7vFzbF2Zc0yofeGI//ZdRrAmDAtqkBVWSJ36w2fXEAmVSGbj9wM8JkAcJExLbDJxDOKwkPHqcKJ07IjYwi37PjHf8aXXr77/nE+8/8RGAvcXpgYxi8pS3LJi4pne+bYe2mlnLqbSA+zsAojf5t7x/oWdP//4NT/++IU/s33Dq/G+954XKGp3RuYYVR2iNkaRTehkHflgbPfELfy0mcE6ZuOoErfpLT7oC3piP/yLVJ+en3Jw3xwHhxWs1wz6oxMHDGjdSM4zjJmQve843yb8yXfwpWNrvERozsZnReQjaWlFwtyTmAB54HTmQKKLQbrqPyQMBpuuL0QnkI4w7hjZL0WkR/9W/5Bme3wETtdh4MP14jBw1ZRC9dC27DF8qJrbcRsT5cRGOCFsHgr1zXVap8coWIutF3bKhbMI0uCN8unTke+++5RnLqJ7EQdw3EYcnj5+EOgVjq4ZcWW4THCwZDDkqRKcnmlHc8kd4H0YnIFUeXl9y9evbxx4tXefvT50YOPbGQHkMLoQ52TWqT+ucZsxgYUPN5RQR4ceAJvZrDThUDff8+H/4YdPfPifQFaWicMOLtTMoAAhO2ER7eOnAGH66LrwYRrqaHTTjNfI8qTTHVrkJCfLe7ui5FZMujEubgwr/vtx3AtPBGYCyGwHZ+np+cb6rhjRTSs7V+D+qZ03HmtttefR1imta2E40RP82u2rzymOl3pobhMMbEc7bhKFTkeZBELf0h5R6TPfBcilMPdwHD52MYlZ7R9NynvV46C6N+aD+gvAySWm+0tTajKRZvmmM+EJnprHE2IHABYXDRZzPvbuTCZ+T+aRqRwc6CBVhAeu7GpWGpoDTrJ3AJy+IEyMZy+/JOh4knYpOzCPhr1gBWgZ7XL06cjrrDn42fOLRmb62IjPCMnFPgiIrAcf3UN752vcy8juBTb7GC/wyi+afppaJEg/X0Ss1XKHiDL0bjJk3cq+3I4jB/etA+D56Lzk3I4jx9ORp9vB/bljbzvyDZ8D+TiYS0JGcsrsLwDfsrzW94BRPZM6f/Dz/tD2kWfy3zr5zSuZd1PGb8vH+NT5jpCqEW87cqZ1xm8GIKbP/iL/g0Xwg/pRJGWYhjUs1p/87R9/m7/72z/k1z98z5xHyj0madoj08jVulQEeqIiKcEDeN0YQkMG0WuISEC64LBTQDY6Jj/lWhjgcDHkZIbk5O51Tzkf2ntWQTzOvLo+YqqNiuDbn/Np/Rv+C2MJbxjyaKhkeIdYr/rYsc208MHgxXPPNR65nlf6DX2Yv8W7mTbsQ+Cswf0Za8g6Hmldw6bEa9Y8muIQ9vtbPP+//dWnSE83vhQkKR33lXQqDunI0vzpTy98Ifjn/Od/eclbbulx5h6/xh+GTGsQVyqHQlskXgCtQOMPcDJ69mTD1t6BlW269vPSQyvu6AnC7AE83zbNUiZ/U8ysmpGOoo2SchpIiAh4uicYcEtbRWrCSIB/u2CcUZtiU4CSzI6QgJ44QJbX0GbYfsAAyUAodOQVfZkIGdsYN9ceG+Fuh3up2vEUzEihDVYEErX9gGfkFgxSa5tHO0VZy04hkDktQqDhpzfqXCWxIfDO6tNitEOJgxQaOdW1q8Evi7mcS9LFz4T3VtwyepK2EFyn5psmJLBnUJOC/+nIpp1IdtvaHk+fdH4O5hmfbeRSKxQIUkSajp/q+70WjfMxNvceAZeQNCQBYVzkQENixF8HIQnEXgO6JcXt2y0Cb6lIZ1eE2ub5duQPv/s+f/NXP+TX3z1nLgluqyW+SO+d2aemyY99W9xBpW2dc/YhrEdzYw7p4PMvKT893XKMrXk6jvE5rucc/Am6aYe23Twl5ki7J/AXR8k5fZb7S/HoVLlw0e3WI0+3g99xjjw9Fxnyuf1U1g6BPaNLn/B7Qr5Bn54P/pDrFvEnZLGDXOY0t6t1LslLaA1MyzMxbM9KYfofCMbIJVQswa7PCs7IMINZgLnUviETDImSgX4GpUUhzV+O0z/4bArNL5amSGJQpzfd95EmiGkVEGH0SNa560e7Yk+/wEFhHUqJ3c6IKDnbFEmwHJiwMfhZxtEdoDTsgzrjO53Q9kExRk9Toe44FNLGvB9J+0W4kNRIEb3lf5ku68Uvrz23OT5YFCHR8aMAOrVsZPZ9DEwPxxUbAn1qgouxkFkj6v9vnel2vp75qRbsYzJVSezibVWH5iyP5LDxpipTm66e+5f7a7znLm2CkvJijRRBT9v01iBsCr9nBD22lVecXt7e5vdWwsZSzFL2MHMGTJJ5/7TGtqmfydRkmxTBA8bKY1MtehQEmFPZ+a488UOtrQ4QvMdKzx+fL6wqBzk+f36evxH3/PwU1DiP4VL+ldYTX3DpCPexlB8Ax5Idw1IGmpxkRpxxfRSY1H8yyn+j+Qvfk9yxlbgOV1unBoDkGNeM0OIF0SMx6+RPmq0rQQ+lSSAWV/f62Pf7tmmhQMWD5+Un7pN+Kfj82Jf8q21haQmc2Re/1y5KPAnM6zKEnzW2zY3788H8TBmb0fIImDD/00036eH5jbLRku8vwNtIbacw7HBsDXFjWIAO6BnKsDQJeosP8rfJd8w1utjgI8kybUfsMTkOjs/tSEs+5nOj2L34YQwXevHLpdxcC12OK5nMsGn0AtnlwLJPz8/5/rvPmYvIPMY3JQXk2cJ/ap28KGfHSiVb6fjrRdhAIE7IHHSs1E28csA5OzguxOItJT1/rqSu7eX1np++fJ0vuNoSk2mLkYxEINBJncusDMR2WA+e9gdIDo2wuakw2fZaAdICKUmLfS978yn+pxU3XiC8CZI43tz5fMRtJ0Xcs2uKpGmP2AZXqMNiYDYclYRcA+pjXTiQDh9GQfdp7CxOvpwQYZ30rb8Z5fyKXwAAEABJREFUiYK5d/7py+JPTVcAJGMIUD/4UN24SRcOtDtzRBrNmMSXrDdeUuiDOiyHD0Taj9rP9iJbP9eDIoB2rfEMvZKSjI4dXOwjAV1deMtKF22ECRB+jgH9ouvzC/ADoP2iD3DcmzJ2gz93OXWts5Y5KLiKE4V0bcM8Y/TZGHuC4hm7rq9cWyaO04J9MJKbThkojzYKeWYHx4O55HtXUMZ1x92R8TVGF3Jqb50H03QM2IHOBAPuAX/PBQzbjGk3N79O8gcN4ACRdkpkWJxpphhwwrEtBWhwdIyUdtaqIoE/Ph/q0JoAhFDH7kjNQS7POiwt6wslE6/7Yv67nxM5wOhwShvfG/7+QuHD6Il7wEO+Nc8HBH+6df+iccq348jTccvT7ZYbPrfjyAGRiokT922mmBpcFzUhhyZrO3Mf8KEjs4bj6PC2Y4cFiVKNyrS28KaVsnloTNg6j/NtIvDc12RRFC5COKOPhB98aRh0D4VJsGi7lV8qf/+b/MPf/zF/9dsfgorpPnNrn3AClAvHSFZH6ZwD8VqFfivvjuNBkkHguFrgMIexI2i/8qPuORaukoA5iaendS+wgS8CcUnnh2w4rJGxIyNOLu3WthW1TbpIpJquD1niB3xxrpgKuQmJWvgyb6YtA4dGTYs90tbxpJttneg6DR194kE2ugYjACSZVOam4J0Be7EuKNn2nG2cA8a+BLs6F3KlaQtAh5GKPyDjufjpiV+YeblnfXEDsc1U+NIT9az8859/yn/6xz/nf/zxFeyWhMOM0bwo013DPI9NIA1aJsSLZPM5J6YFo6/T7rQjDoCB+Xw2cyjpK9t9nXlkC2yT+xFCFglm/pPv1asUMxr1aA8aouOQMtOFrCchARKRtmDojsgtKLZRHU7ZeHfDc0LBIRDKo62j524F01Qcs5Jt+K4LhHxMgY/wytjB6BpHH98NMNXSEWomDsnsUqqChO/2YkQGpS/MK9aLBzxnuweDywkTxpx4oa/UnwKjOUrW5/UOjl4vdfHFIKmbf0UpaSfBZFCctcQGbm0Sqkx7OJP6LLDpGkZwEN3ZH+cHeFCHOWxrz7kwTFeQmA/dcedHmgldNQZdYPZLPM3bwQkxEDX6LkuNerbCvJhOeRSS6dHsvUCNc+fUze/fWiUD+6OXFnKEVjgO4w8HwYcR2SkohWfRyqfnI3/z17+J/6OR56fb5NeOZyw5zLXpGjNt8iLN3AR8fIZcMua0zTy7PM88Iw8JObTBqdODfvgLOHLb8YcNf7odPEtzPks7XBtTxtZUBsk3aWubm8/giT/IceRZmS/8nqjhdsrP6hexF+7H8/Mtz08niZHniZhK5A2b5/qdZ/H+cOf5KYlpCz5ljeUDfhxHntBvEF3TSYVDkTLjYgytBTvphECD2Niu98SADG14rt0pUsaa6wuYRX1TWzgTFP0uC0CTR54PEr7J6PUgrJztIeCwsJdbwnq3daXlvDLPgNVtxTkfdYNpG/2UL/eFQVz6GKP8IHz0Vyc7ue+QkRjO3tn/Zv9s8PLf2vvYd/H/e4npzCcxOWUMQDyc3RfTdtW5uWbtuL+LSrjvPUIZo7EKcumSL76x8Z5BXRqFwVmW1w352xgtA86c39rQ1kd72D+IDaK62BBdXd74A8LX1xWOP0FaIGOhcu4XXtJxO+azd3gmcjXn8Iwkry9v8xeA7uS7rBSGyEy67QrQmQZ9kXfbUZSxiLUduKyZSGSeS9hiPJgs07Ru3yW4ix3LcrR+8rb4jD1BZPLEM9k2/rt53333xLrK2Q9zUQHBjU0ZBdHrIeFAB5vcGOynvMhHhhi7GMcf7joog770hsjLGGyAce9/+vKWlxfWiYtxm8hG7qVTtszkSrCNtiXL8cAQphM2PkSdHBhfxrSVkbXII84wGbEV7enpll/xB0ufPt3wEQGkj0SNiO8dfc2zmtlGXuwvn2M8rnvp2gWFZPH83I4DfksyGfPzdvmT7lvTlUf+sJgDovZI4hdXlvA350UsnmKT8pOzHT2FNVYUgIeMuosBRLZfErknWX4+qU4X6WwC6QN2EONmH2yI006usTPzuzIX0dC1OMyeE5Xxu4Zvgabz38T/6vMzLwbPaIGaqy3mLcjopfxFPH10BiBGOkIPh4w3YQlSewTUkvPLRo2PfHqdHoj0UfzPh3/6+sLhf5scO2/IqQdERxGIzZejy0d9p6dg/DqO3+6XPpOYvcoqC+x4iRv71Nv8LcoffvUdvwCxPyRfGLWx2fFuQMYAQ8wTWxlWHOu4UOky4zp70oQgsTCgkWrxgViTViy2I7pFe842pRpDPAWfqAxQT9bh3xL0b1n6hd4Ve1rTNjeulS88B7UEB205WwWKgp/xLy8rc9MXOx1PhtO/1vGgf1MfOn2W5j4oyC9MXXpgGJTFhq6pwN2k60Oqz0DYhzPw/qPLhK0ZMT648iZcB7246M5L5YCT+wPXfhHwiJdPBaRBib84DvSpZwYVbLpKbitq2kIZytkqx384Mi4p1w4Rv41+XJ+/aF16ix1ijGRM0McuIAECMVoJLH4m5e/1RwfN8pSfQBe//HTIh1bkn9G4OFjBStsUr8cFQF7QdAVJBSfF4k0IyFJKC3IRaJq0PeldvoF53p/YtwP54B7aNrbF4Nn2Qe919yXHP31TDi6348jTE3Q7Sfmp8/kZXP2GLh3yI/6icajfgix2yw2bU5Z85nXehcClneX7ANw1sJ+A9POorNisRxKUvxNWnC/dZDvCPNjoYxsuhpWOOn1s6IsPzEMmn8aWs1ClXxIhlkLCsAr8kvz2h1/lv/2HP+aPfDl4zHoJpmNKyMVAP4GTTR5lKTTm9nTk1HeYXthQ3CNulMwNht6ejpinmOFgmBV9HgwOpC5xe8zO37QnBQ7pSwnYm6CPb0DJV3T7EJh6hzPQWzWED91cLftDPEWfoSg/cwWZqAsefoIjf7yw45kzFxwHr11syFSLN7vo5Bc2eNKeQnY7p3jHNePTIvTAqfHMrjZ3CMeof+ffnv/uU56OI9XLYSQU+tHOmaeQ/POfvuZ/+K8/5ccvvOyB58BZUoauGvSNDfOUruGsIfgFPMObMq9m3VPGOmRE95nVbzk0TPqa88Cvp6WY3KtT3eIGgQrpsIZ3xC1fwGCPoglfOoHS0VB6uSLng1wUyFjZkYS6hpLUn0u/coaMyCVGEypeyUNuEomhHSG7TRBbAicW85mIawGkZ9vQNxkEniJA17ma5wobSI82uTE5W0tlxqkT51SKER8FEFlsmGoYsBk2+TF63WBZmsaejH9oCPRZi8fCON3EogBQBHMgEpC0zTSZlAUGMnJSfkIzBpZRVyJ3jSNcOQQTxuZqvbSCGIeORB8FjgHRFC3yNT+WR2ci+qmyj0inK9kazywCkUuWMGr32nTkAkHIsWl8cHGUw7wLIWk3Nozhvt7y6x8+5b/5N3/M3/3x9/O8WxS0vfNouKb82AW1P4gL5r35jV/w5BOPUT6+k49dhnMB6Yt3yjVcH2PuH2NZLUY74ZMIpMhnJw8dDJuQDDKX6jdE4Qf3ixvP5IN9kJQveuJ5/ixhf5J8pkPPH+l2yw396emWp9uR4wjbwISP52b5XN3BQkOmHz1yg56P5hP5n56fcruVeIhct+MIpQ0hDs/EZa752MzWnDrz0Vk0KB2Z/lDbppV2XhScKAuPxd6y23s/DRoLg5sIa41DOPtKT+lkqEtxXnJHyOUyOHPkQ8P9g0YNM8/KfXjSNv6E1paRDm9PGRUHsi5IhRww55IQMSPh/h7SKLc996sEnRSbsvwjnRippjR4Isa8AOukcL4RZ/90wRq567l8fs5DE9s+lEIAx2XiEMlFFpLq8w0RZ9/YjlOXcD/j1DaJPZICUT3j1ZkD455vY5d8cdEt43sma5vWe8a2YmFeZQgfevDgS8Hk7W3lDW3hn4twS0rxDR8Bzv2RG5+DtrGt8FlBVnOdr6/3+VLQOoB1oWrCmajkKUhBUNOiSen+YQLVtngl7eZEpx9+EPcamKQtjtltVVMcFnOMoJIjgTdmklbaJvpj+v7TU77//CnHDSVJ5ye/bMTQJ7NG55BGLiNkhhZBVQbpw1TJ4Gp3cjQNjWHBvvLdiN+PvL1h4zNulUNuFPri3u7+xqjJk92w07fsOrHRJ/QE4+8Eyu2erG3oKaAUJGsw/xpDc/Tge5Kn+YtUn7nf4TJ5nEvf0NoyXp11jcEBoo/FAATViwJ2zBm6YdkdSJh92brzteSXTkh25WibtkL/f9D6RQ6v33sRH6Q4FxMWAZa2j4nbLa8HsoUVj7q2tYEPo5u91aZs9tPtKS3+urIb9LmI44eyOARTDvIdme2e8IWucPFUzVA8kJ940M1/Pgw3vgXU5WR4EXIq4idZximm1S6ZF8I40wIh4rbS+VFcQYTgoRWirw0izRbPxX59fcuXr1/nhoGBfjrDWgaQ3deedLBTHgOyHDbrh6u6zuHn4BolVV30nfo5hJ+fb/nhu8/57vk5UyI3tPHVEWCqQB7/JJZwYUHgik1tgzvoePlr90ELRscvEEaYNVoHLg9M3Y3ZaaYKbDrH35Xjzunvvz/n37J8I+kSCI209LCkHMfBy8mR3o6sXg6x3BkuxC8rvs6/TXjP/1Qztz7W+CCegpd8t5YP9AsdX+cbf+SLD6Z+0Ycc+nzMM76nXVz9fzYR//MYb5AzlzVgV5b0kz/oZ3bxO986Xfx+2U/ufrnpcwnYdDlMiOvK9Z1N5QQxJ0CCg8dFH89BbPgsPu+KGcNI20xc+w6ScYwLPMRlArRDYoKDb0vOtiGjt2Qt5iCKecQkUQNE4ZMPTC4BTcdVD6H1mJ/cAHQr4OXx/iCXpv/8jZJyZllPiYOlLecZ4lA/YbvBh27lfG+6PW/+dNxyu93wT1LqYqZF8pnzXl5wdg13cM8Ou562OY5bbr7UQzfzk+MJOpAr6SMh+58IwmYOpiA+Q6E5z52zYO6F8sbcQ5yFO7I2v4S/j75Y/6YHRuwrNnX/UeE3X8Yg5cAXJHZ/TUgX57jO7cjMeedPYq/8Ys4vl97IP/GL+JMom/pdidKJsz8k3wAjrqj3fPf5KX//17/LH37/fZ7Z80WtzfGI1y9hV9krebvztnLw0EaG00Up2dm2poK02TITthWE2MZfRAc/JHIMeFB4thtYkRohLArIrfMvolWoWR9s7gteaOAIhCP01L0nEgNY0J3xdBJDFB6GziaRX39RCQs4I6FrcmLVMLIVTYw+EE4T37GigS28YYx0lKkXjiPAu495CvLBtDWCZ0443mnxuggPgKQHdNvE9fTcf8cL8a+/f55fdkPjUhNOdsKdC4jQxrP2z39+yX/5r1/5g73Xs6zCddzPHmvW3zgtUwoegznoCtE3Wr3Q6MyoxxAqKVzNRtX9UnjnXynPbRziF1DzsHQiKYv4hX3tNaCNXRz7zri2XQwyN85gjtujgyuLBZsx2Y2ABTk/5W9syfCXYyBB5SwAABAASURBVCs3DlgCJzjWoC8emdjgaD2S8kWe9XoW7/EeuWfHV7u+fK4nh/pJ157oq6xd2frkE03szA8fnf1zjcubS3M2LMiM6OcIo6Mn+jPkqt98ebTtZT4la9C+5V2FupIhTDPljZ1hUc+itgF1CKAkQ59Y7SMbnbSbxzbyirUt5KWJWHo8z1j0YnoQbWhNGT908lsDDJDVIoz+8NtZ1qm3Z/zCfTp2YtqGDrLg5EkzfYX57UtVYYDFOB03wmcNOqCyHeQ0GbT9RMc7+mAdn1Gix50/0Pmc/8Uf/yp//fsfOH6dX/S1m1uXycAGkTKBx7AhsrFZfs7f+MX09XXxOX+b+Ddw6YVf+F95Nmm79Bf/ZpD/Xji2F2Je4NqlS34xhhzy+Z8QoL9J+L4w1xvkvD4TX8TxHV0ZUr6zgAenXtSo72vkCjMNU8ptznubHz8e77wrNDfeIwaDP90O3imOwNiD6WzD2vlGaigBKWkbf263W/z96sbvVs+8P/hcfPILQfLdoGcx6MakTx/0J7CZF/wwFxSJ7FP79ZmmcNc4GDIzp7Exulj87XeghWX7rbn+azCG6cVN2usSmvARstdFypAjV8OBTKMhwscBvv2tS2XPGfKrbbrmbt9jYu5v9JwNH87cGhJChy38P1ZsaMWK8ey+g6yVeM3/55Dn9O4ZuogLa/wb++65u0jsfmKvnEfp7fJFV7aGN31OXB31L9a0MKzTz7z3U957uIi5Q/K1ryGLe/f/gIk/6P7u+8DwJfeVdzmvtuH3uJezhWDhyl1+iBtmZFvjNX51j8i1r4WbvyVcuJckap51PwM529sbXyPqSkJzv/Be+pXf9X20AI2XjzUKp1MroH6GyFHTFuJDOzUGudnNyoiRAeCW8rNjQk0FtV8cR5wWpJv1agWducXUJ14Q4ca0339+5p33U575POtjGcVRvlbTXpnYwXt8nAeJnDD6pHrw7U8QSNLsps+1XqYFFMnk8pr5heCff/T7EV/6tbluKM5ElgUG7b0Uw2AisMVme/30plRQfAnRa2GPIO7KW8TzZzgIcTold86O7x/ffbrlV/yBsX/Tesdhp5M9V858mMf8ppVyNo7T7NPYwC5+HNx/uU8CfdtJ/jF+5z9dMPgeeGqbWdjQVjMBFCWWX7aOfeNtT0Gm3BzMn6k4D4ZE1yDph6rPJaq2aJAbqS55bKRwiMLEI2e3Fn9Ex7IRT0+3HLcjwk7D7E4BIyMLpwdpY8Q9uglQmjLSdzBCQBaHel/ET89PKZuuudW3aZvkqqppN4WGtEcwY5g8gxXYDvdiAtI7FEa7+GLNbfPz5mzVCcMrN4+fvrxGfi1s5sK2eZHoW0Gwnxhi27QnBT7EllGsNcBQ1qDFH2XGdmseJj/0v/r+Uz5x0A+sawX/fGhUvN03jn2MYpcs4HrxaDH4KYWKrmk+5QhAg1R5iNzkMMT1F2vrGKWhTJsrz3J0TnxR8ibrg217J+2WmuR2NE9c79vtSPkJNmDiz7FwsFdq/spL2J0HXDJgvm3MR9S1l5uvvHGDf5mXvrf5Qtd/RPaFPEMvdzDo5NqkF3VeFl/5EnLHvuK3418m3xmDj74TMznf8jr8jv99y/pMzFv0m7+eLvYgcj/kt7wo46/fkDVI4tJp2/V/yMm8zr1p5Y272Rt7JW3szs1yURMxnOXXoZW5GbN19NlOtjrSVjJy636Hhhdi2xTNQd7OmBbO9QysDEe5pmLFWYJFPZ2fd7WKHiuu4HXyhZhPNrR9RiSazA9fvXjWbRO2MYyGhQ8J4+Q+p9ZjEykHew/YUcQYMGdoIzPqO8QaD2i+3ONBfLtxhnl5foaeoPnijvM8L+/og/Hl1PPtNve4m/6QOQ4Slmru0KIOicsWnmuzEWcplIMF5aCSxWdBGgc+qIsFWutH8rreOQPSGw5zHtDfeHFSfoW/vq68MNnrnB3PBrrY0FvmjI2NM3Pyj5hn9dXzeNIbucbO2XqD7m+veRu65xXbG3O+kecN28gs8u3E79o+EraFPmtkX1j27IFcYtvYsSYjwFO8IPbC/f0jv1T+zV/9mj8p5FnCL+265Wxt8c6mkRuvQwZhBMu07Sdc9CrA7SM3aRnyoaF6HQZBpqgEziVIEFoUeIZnmiJlj8wisz06fA8r7anjtSD7hWAybHzEnZNjgYiHxiJeXRnsyqGvptEtcmyjAV8ckT4a8Ysg3C4kPQDR2k4NsJOfOrbpk38kLutKEbli8IUEnfa2aSFQc2/i5IsdR263W3CgH/xp8Kf8+odf5btPn5Jmmmm8BpIbI/wC+M+8tP7Lj1+4N9653gtfCUbXpz0y9aBcFqYMYNpC2PFBSKljeJPNEVrEPvSGnyY+U9fDxtLBFm9v1S6dtiZpk7KfbdNkE0JbZClBSIvcAxmes1n0ajAONfsn+Eptk0iJ7NofpsuBraxpOPJCzrTmYJ7jaFooSS+56FKSJkNh/kMMADbY8NGbFsqmIMc2h9XiUWQS4nSuWzoSrFDSloEOR8qQQ4LctFACPyDkoypbTjYfqGkS3MNVgasFnvdGLWO3DtHtkpN5vJAbfXA1zcjFty1718wPMsL2bxTTIkSayB2LXsieqxVBgi32F4bvxxiQ0z7MAWo7adri8N7bj/opm+6BNy2fBLASJs0Zzkr5CTZ1TNSRNBnKtCJ3SzA6emKI942VD+1UmIl0K5+PxP9hkPftX/OOG4KXAyGFtz0lmLpsaHuZJ/6CybPDZ8wrz7FXnjWv5/NpZHTf4b4+3glfec69DX31/eojEbd93/L16+vQC3FfRn7JcHVI+wv49r/n6/kOaU7lzcnD8+8F29eZR7+VVzEJXPmN557P7TtreWMtMJcVP6/vxNavNRguIQQ54RHv026uFOaEPTt4B7ndmqen27x/PPHO8jRy5w9TPj0feX6+5Qb+PDK69k9wdeLFn5B9t5l7AZ8pZmfelTcmveq6M+lKqEUrAr0tZVx0e8hJE8jxODmR2U0UzXwkpM+aBkUBxognAirCe3+f+QOGnxqlyNI2PUYceaSCSSiVlCHE8dniQg7UNEnbNDbHjlxUYMarxDW/B734Hu+Z4ry8wF/lEvKL/C/SG783vPJ7waavLy+crS0b85WYoa/gnj/s4pteMmcSnxdw/Ta+47eOj/Nbm37wqYvzOJxz6pl8GU4t43vn87KgO2f3LS+eW0nb6fcGnxhyvpoT287D3CO/5U2O3+vw150LefaGQ+1nYDbRK++mbiUtCl1V5ud+zef6NXf44h7J8Uwwjit8JWk7X6Y/324jk3ZfoOzmGf7KOlzPwrjPB5HEE5DFH3gtPl3KASPdDrxGsGBYhMilERPQ0HDgWVeKa5U3xJi2EV8hgt54OJvQpVYhtDGGJUbfp+OYL778YvD25D+3wJJ2AYYNETTc7xBMs6iBLGnJicCoCzpMGxgSHYGelB/H0JQl5qECy9TlK9fxR/95Nd7nhTueiVOM3AMZifxeLyT0JAqx8RvQQ9ZDLDHemWJ72Lfi9ZIu+OJaD/b4+0/P8fuS5yd/B8iZCx7biv6UozJ0zfU+e/BZTC9lc5j9OG7zHrpjRL4lItwG7oMhR6YtnaXRzmEcGeiDTFFI6hLix+41b5u2H2BkugB/vP0XorScNNYZNnDGjTLyB9uAMwByqOgzcdsH13zj4nr4bgfT72WzcEuFCJ0PMsGLB4X+hMuS5tuGr4CwF1bVh9OvvnuOf9ODz+2Hi4CVrr9Uh5PaU5Ppw9yazDnlMfhhINn0sfHBnrBlUCnt4zEILyg524rfOB9NXJe/8HoDI+W2r832uBVcP6pxiqllo3vEid1i31AJa5ifuukAv+zupTmeeWi7P94A2mYnSNpSczPNJBdx4km//cCWxei0RN9p9gdsIzsPKfVkClFE7IyxbrleExclEOwjne4gYZu58d/jC9OrN2uiB58Y1oxyMNEzF9szFeSQ5GRYz07ON956Xrhhv3rTGRiQHnMSMxADZTgCr33NmNd/APXHH1/y408v+enLS75IPEB9qfvCF71ffKDCf4JL6tp+wv8r+NefXlnDC/Q6L4LbTh78lY35Sj59jflC3BfmmLnAvxCv/uNgr9n8Bf4V2vqP3FA3veQna0U319Rsvg9zuZ6r7p++fs1P2L5CX6Cv3Jy/8iD+yrxDyC9DbxG/5Bf8fPh6pt/mAXxnz9g6utvpNUB89EuvF+iBPkJA5mJgLXJT7hMiEgDnKJkXRi6QuTzP8dqlm4GLSSD4L6w7eo+4IWjz3CEC0InDWQGiqzsh959LnBg+C5s37UVHUKDQnO89/s6b+BoSC2475sbL9e12yxOfxdvtyNNRZHUI/aZtfMpDA9txgx95Ar+BH/hfvEdJTncxkF/e+SU607KklVfOvPcdz/5w1vQCtliY9OaL2/zigy/85WXNC5rX9GX0N3TJzyD861u+eN1P8nzMOeBz9SKdL2RzLk6fsc8893kJ1PaK/gK94v/K5/FbeqPuTS98IfjK5096gz+Idbyxjjf+VPaNHPtFbs2a72L4buwOFjboA4U9Q/3YB3FgX9xDbb//9ff5t3/8XX7zq8+8t7C52OhEc99RwKlosN05E+7pYLhz+MYqdhUxsgYiqJa8RTq7OVmXZsNFPafyra/Jpy4xHWn5zKEsyLhho+y8VMramQlMRHKaTCasKJjI00He61OXjJWIYEI+AuQLhO18FhhDGkA6PiRTgMIzhewY12RvbKgw54bZgcVg+Gc8YxOEiw+oQAEz3yzWuhYemy/2jqzUtjEEbHRrKi+7UE5auaXzubrl+ek5v/ruc56fb7GZ39g79zS5ecVeOc//8uNr/sS9+E5tq+XxtLgn3QljTnqRdkfBp9RprHlmDRp1Ou9tqiFP1Icw0ge/BlMpy8lJSrVJeQ6JMVARJH3eXQkUyG6DC5VolFkfdj4p4+D7ChYQRyB9YdORuQRjQARazIhakkGMYO7jAVcrdncBVUkfSA11M2oYwd3kxlUUIQlxuy2khWU4Mn1EnEApYHHsIM4AEDodB68T0vRZ0DhTD7ZM5oNxQOLhg4eGTJ30tE1FPnKAcXUzoH2NcWISspOLWnSgGFxn/lON+709HTO5M63IEu7E6S985R4dPBBdhrkQnSO4zmjKIQHY2cdjAUGZNSCQgBDACMW257HuseTgPIq7nnMyVUgfciA1/iCoTm7kszPF5GdLho+Oj7mcaxGra1sZ8MpAOCJN2AYIFxNMtkuSO9caNvcM+dv9Nc98+fR3f/xt/uYPv0HmHBJjemdoO76zP2bBFrE0TsYU1JDJ++YzieeTGI+SvM2zZg1/BX/VDjbya/jCBuJ5Obh2nkna3h7ya76C+ez8wnvVF96npJ/g/kWBx3se74pj1+cjne99Y8Pnx1Pf73Ev8R1vYy/5cj6jvxD/wvP89euKz2np1Rqhrzyrv/JFy1fqG5k6vn69z/N5r2HxDF58WXdnPzL74na5VQd7dhwwU8AHAAAQAElEQVRHjqPQkdtNCrznO8pt3md8R7ndtuy99ekJWR06jltCHnMuNt/PxJ09vbOns9fUJaYttEIH/rfjyO0IZ7PQQYrm+vH2gJJpXrih0faAPueOSc3tora+dtjCTaIe+x3V+8flIwfSJAvlmII6OrqD0j5fkyjlZ+NlE6dnIGrJL9q12sTcoXE7jDX47Hnh+fMVmnd6rz/v9D9yFn7iefQj7/v+LauffvrKWZBe8pN2yN8lPF9zRtB/HJ+X/MgfcP2SxKHxg5P33Ued3BP3QTbf+IFR14/K8Jmf+r7wO4X0VQ7+I7mt6SvyV87oF0j+E3bP81e+fPxyytp+xO46r/P9FV2azw3yF86ufpLr1PYC9grta7avBdvJvvakpPlwPZDf+KC/MO8Le7wvsh6QB4sU5kKbs/305Dks1x8DsQgkW9wf7nzO73yOXoGw0THQF/NBXNgilRiPgIQ4dgZELTAMziehTV+MwIx4XgK5BpgBD7q1n1kUx3LMSNzJN9vONz6Xfh/w3adbbtS3g9aufxT8nE/agR9GbGjOJ+myawbn/uz5ReK+u4Zw3Z159N3pF9i+R3l23rgPzLJwMCe7PHarJww5kWvb8ejJ/hwSQ0e7Uz+fYB1T9KatKcBdGzLBu1bhlQOvCEvIun/HO+GvPj/xBx+3MQFHXE74yawf0TjEXS85KcT8sJmTgc7cBOraHrnNvVBt5ZGXVLsvmASj6wXbXeVhQqBvA6MTwh79g+2D+DAnJsvZ2AedJOrEdBoFJvGaC7lwHwKToz76GUFsoD5otF+uMra2eXp6SlvVc6MQSU5H2Bs6goWNsH2bJsS1zf7JtFYt8yLw/a+e8933n/YBH+s5dHNckxlkGxz1XF97YkmU2vMyw1sQuzxJ26F0y0HfFJoHgLUg2T3sLzyIX3nwuU5fvs2sPIcHp5HhIR+bP3szKvqyvg+0fQqrLidt2TwnMOwq6/nW/PD9c37FHt2QFy/iNQMOrVKm4MLsTIdVCfJpp4Gb5DCM1l30ELu8VmDamhKwq2iRwYUUc/q7Ppx2x0X70EYY2R0CXrlJ/MTN/4WXqnGbYcwMK74k+GXwMzfqHhgf+TVbg5S5YX/hhu+XIi5SVMILleqtMSIQXdwXT1+kfCj9iYfZn/70kj/9+ZUHqvSSP/MA/DO45MPuRx/QQy88nKXXfGsT+0jaX2P+iedBKX+PeXnE//nM+yfmc57tQ+yp+3Kw6SXmUP4zMfPw5OH8kV8PWOf9iP/05S0//cz3XX/hy9DX/MQe+uCdvUT2+rzxQPVFa83+sXNcBsZH5zLOpW2bFsLSlnF3z1FUxaSB90UYeHSG0zb+qJmgfNN02ZHvcC+/cqmBl07ImzUtBN7Ki5QHFtS2OaSjc1954rPz/HTjJbg5wI5b0pbPa/hEBU4FdNDde0z8jcN66y3Dlclz49w+jXyk5DzIU/2P5jgSPydHjzQ0cr6vfc+jLr3xEOYy8CK/wivJvNT7kv3K/eYV2wu/DLzyGXrF6YWX7hd+MfjCLw2+TL3wAvWVa/kVu//3L6+t11h9CJufP23yiyYftuHkNfdDZo5XPrvSGzW8U/gsrk2sx+9e/CLONfgCjGsujLIzLxb3gC3oHn2kxVnzI0uKc88jArFP7Ja28TOJkMTe6qW4qWkbhnciIUh+/evP+Yd/c/5naDcQCmHMYmhLSHO1+ZNTJhQhHLhjt0aUbAyppwQr6nRyydvG3PesiW3xoE+9K4Nl9ETufukynEBlQtNup3ZzQsFCoxqUFhwOQN+CkE7D0wwv5o9dV7CWQfxkK1toO9LCJkUNTNllN2cDU3roo6z4PMz1J+mzkIAlIVhbsc1eDOdAzFV/4zywY16bvmF+y/LfnsG2oBxAoTFn+TzxwUv4ULUYestx3Oad4dkXYq8xrruTnzwh7x2+uLZfOZh/4v7oZ2O534uaqZPUjCuZuqwBGcSZF3xRx5KzDsKQsBR3KNAigRGwSMqep+AvTWxo6IVGx0lfMpFvkOH6i0n6cqLA0ZhHm+sgU1RBIyYX19eY0EgfbVsnP2vVT2yd61GvezrJVqYehsWMUluwkicJbB2J14Nx9yaT3zWxz05BCOBKmCPsp3ZzScHvooXd6xzmkpbxysSI3+eacS3w0x747Kk+TsQM08m5qGOF1cNh2TpWirnWNxi+Uz9+C7O+0go/2BZzOI9nJswf7sKhHvU1cy48CRzfyYBCd19gdqaMOXM2pkpb4vCnD3zGL3D1y2dzEOwhAonYbEpzuufRJt8M75B16njCiilm6Z1FbDlI2NoiQXIIJaaKtXRX01aY2Mbm2HawDjBjBGansCnvaOGmbaaRfES4uuiNPwz63Q/P+Ye//X3+9q9/m9vtoAaqHMczC/LSWTLwIvBEsNxPVnxuhrbTNws7mRK5lMRn1D3YpJXQmW/z+2ruBPP4g2cTyivPyJfh93k++2x8Abu4NvWvYF/x8znr89fnrs/nL37hx7vwl6G3b9/VfkIfej3xt/ie5zue9BOxvhdKfnni++HIvD8qT07eA77g5/vAyzzXV155jr9A8iEW/kZtvm8gRuLjx44kfl65vcbW8s7D/eEYOnKD+zvHft9JDvax7ezZ3qvFvr8NvZF0vxMkuMS4p9stT3zp+4n3pWfu1U+Q/BnsdhyTz5xSW+KgSOSYi5PdlJEWtoXfEPruK3MhR0GGfxxRiUoI224KTSLlbMriqsht0wMqJAa1Zdy9begocM6McosM3Rvek+58yXSPz52feP78CG3+ynV+i9fO3wfkf+J933d+r6vyj7zLyyXlP/P7xbZ/5feK179ALzHXR9L/5/QjXwT+mXOziTxfdr4rzlr22TPfy9T4E7Vof7e9bpyafySX+HyROPortb0Madv0OrVZy+Qh30/uBf7DlT+QZ5btZF+/7Wzpt8A4lXO82ONX9trnxkq5wt6+FtwzYhCXZL4geuYsHirEmq/jnXn39nPj59Z7fokNtun469c202TILYIEiKRrZgCbeeGjJ5vhJDR1JWBH1HO2kfFZ6ihNY5+DPWAyOrD8+fmY7wO++/w0n6HxO20524QxuCbnLYFtEyk09iFBj+3iyhBx0U9YArKPuDd4pvzKvecnzpX3FlaUjEPGpmiKmVsFeLoypG3rKkpN6+4zObyt4GDZ4iOvhgqOz0hq8X716btbPn/3zO95R6JdynubZTPFICcXu/ZJaGRAa1f3SLSd/G2TSPnLzQBi/7LxA/rzFBNjMD7aThHt2z7zUxn+jJTWsNL8oo3fL9B/LesHx8uFIuhMgM3JTkJLSH5wA3/iQ+VDWyc37eK7MK6XuU4iPB/b5Ab0Je/yNy9ROW5Hvv/8OZ8/PaXMo90vdoyfeQg2rb5BnicSxgvbkNpKq7aNbXOk/ASCo2caM1DL5GmwSStX6wfk7e5N521uOtYyYTq+u1PWqcigmQaub/FV96j78HXPlH3x0p4xrviAJQRvu9KiPClxz3/4/lN++O7THPT5TBpMbUyeNNN2VEwNfGnq9wBkjd/C3h1CDqfHuHv1atqOvhhxmTraC4MrbwMedOQWHLHZP94kvvDQ8WZrHkwkX9EN99yOcr1v+fz8NF/YNInEZFmhMdyR/GLEG48vNpkFjBe5puO4u3lNYG6v075udx5QvmRBvDT5gP3mwcTDyD/R8uHkS5UvYD7ElaUfidH207zMveYndW+C8He/13zRzsvYcG3QV0ifr+LQcPzEh07sIeP/1S93wH04vfBC91VC/wruPkrKkwt88mP7BkMX/0K+4aff6NiuHPtLoHt8ibvzMue+hz3fu/lhZGNnx91Y4eE6QhjKpveBc02wz/mGC2urMu7XHF6fISbUpB/iMIeSU9/ts5FQxymNyPGB4yne5IA3HX5DfjoayRcB71tPT8d8keB/BrPlA99bgm9K3XyWHttgUdIUhTG0IxlX1I7Mgujj4scr5ED33N3J5Zetd17C73wpoS55hl/nS76V+YWC6/sCKb/xZd8r1+qFmBd83qBXMa7Zqz7IXvev6pzBV/gXz9Mpq39D/IJiXsnP4ht1bAovrNKCQ9TK72W81GcT65570bkWwrwUQ7hmPoLp6IG79AVYSL1gEuH4aA38ojXyu1++bdVPHyhkILyTL2mb94Yds7po27EvsO94jvybv/1D/u6vf5dPNy4Uv+hXPs51NPNwi/GMMSudyUgwOnlOB1xUiMMWWJhrlrodsCtgAE/guC85JGQ+Q2NTWEwFMRKLQNekLh9/hSHXuWIenEHu1L7gzBNIEVrKqBjGviZgA+YTlwZej5mMIi1zYCxa4fY18tZ2fHlmZNAV4+uw/x0TADpox9794UhmMrGDz9mmVj00I9hvqqWApPTThhhbeQ+IVP+2IOdNfrthatojt+PI063x/xaaaeRkfw9ocfb9/HnevyJ7337l8+Rci/Pgmq5fiGdh1iGRYhbmF0XUk4uYK9xPmCw5bkPtkUNcn3DOCsnTqWYYtcRcIG1zQBlDz3Frq/CjmRSxIRfSy5qaoA7lakxXYpJt1H4gH6F9iEELcPxyT58W/ySl9na8UYK971ibnPammcZcbUerAEMJH3LvwNqOnWxRaDtc+SKuJGau/VwACuV6ZPYIbPjCdcWURcrVyNWCQHFS6gvUXkXALz2XX5NCgeRz7fjS6UMMlsxkjMVv6HHd+LyNzGfEkk4ZV49ScIdjCxnGFqFcrQriErK66/f8RU8BFmoG0scST4i8SVSMlcIckD76Tg7txMsqiLx8iOGXCc40829hxXdQ9SVgIDHD1AHND3TOjwXsNMkCQiFnBpxdz+mMHSv+lgtDtyPRlXCH7dgZeaAcecsffvN9/u3f/nX+8Ptfz+c6fCBcT52N2FkrkTOPScCCbewJ784Z0+R08owDHhiVVSWQlihlCV2PdyLD4CByCfHqqlImrkzK6vkGyCl9ht55WEo8wuNluLOOwTnao2N/wyj5XL7oBeyF+9RXn/HzXH/LF57rPt/3++fbvHt+8Z1u6J6feFf4Ao19vmC5E/MGvcb73Y+8G2ifd4Yz1wv8ZeJf8wX7C/Gb7tHvhfeMO7X4rnK9x9xdHHvoO1zbHN4H0O1De9jj+CZtU/yebkeen2+849/4YvCGfGx6QuZe/swXg8/cw5/1vagNYo40u21+ZwbTW891Hi6+/c7RC/SRgBf3mkUwnWsmALt8UOfwyD8QZYzWdleCP/2BTcwAKy3nYJmTYXvwbpW8cL3dU/dW8npIX7kO84Wx15o9//r1unZv8fcBfb54nbg+yl89F8jyF2K+Sqf+lefaC/SVub6S6wWSf+U6yh86+MjEvRhP/hfplL/CnfMr9q+cja/WODI1aUPW/gXbF+I8Y1+U+R1KPudQfehtztcX/P4SfQV3LV/JKX+Z9d0jf2MdflbmWs1e7n11Z8XkHIWxlNHfX9zLFz4/6zR4rTFxiUAIOLg+/p75zJkzBmg8gXFb8zvQDft7CgAAEABJREFU5GCPdixenBlGcuhiBHUg7vsSwnQ9uPbI47ETRhSI3rRN6HtQ6FYJcD0terOTg6HySoIgtNn4T12j4wz/9PyUH77/zGfrKe2uodxvmi3jQoadtkjShQ0KsCbuRC1GAg85QuO2xT4B6AK74jBFlzu4v1P/1x+/xM9ljmNcZsBmOmlCM2j8/gfRcPZ2Xx91lGFjYCi0gT2WfPH9gJrbvt8fwPVtbGveCb///JzvoON2e6TFTYd8TGtts6/RetaCuFiY6xnam5BMYHPcbjyjzLv9zZEPbY3fB+CjuJLVC3gIAb7Ak2/k3feE/xIb18V+YHxPmSlDG2Uyq1IebWGdwheQRAnsKSg6SYQuuzIQHtjOLqZ4YzOebk85jpsq89AJHDsD4uCIxFMJAONgTubmO+8G3kfxJ3J/5iJ6MW/HewWLXZHevUuqnqozJS06PbZTHsbQVDSIEB8W8iUbo/oR57AJ6ZT3Jl5837ghfuVPN164gTljcZFbNyJp1JAI8MAPsQN8sjMpDcCcB3/sSvQhQSSqg32wGWCC5UG/5YfvPsebwNMz+08uTboQPAd/9FEYsE9VDIgAiS+D48geiA0xNPuHyanagOqMihwaKuN7Jz7E2LeHDlJoR0IhbXko8qDjAfHqzZo1bA9WSTxqjtuNG9rzfDF4eM3Zv5zNFxB3Qsj/nNAHywsPPrFQpTRzm+iMudieBw8c+GyHZ2N8yPjlIvf80Td2B1+j75egoJ9k7B15+HrHSWiuO8Omj7b79psYYq94dMskZLb/zvqV7+BDFH4XC3ujPLzc/lxJWW2jnWdU7ryA3s17d17IHKf+hmGIxb1hl155wL6i+8B8g7+pa4O/od+R78QxLbM6bmqZm/4RLJUEYkrgpv05EdsMHlqL8oFfsUBnx24ycp4ADMy4wVHduEtGbTv5y3nxzDzBn25HniH/NHrIl8xnsKfbvIA+PW35E1z5iXP3hE1+HMfkW9TgNH6mfRAos63xheMN2x3SJmm/z76tvPLG7xdx3iNeOVxv3Cte4b7c+IWeL1/eN155wZJL18vHC35fx/9tXoa8Tve5Lskbed/43HiNNi0+T9J9vkx8Zf43fGG5c3a4lPEyDiWcHYgFWO/CnjS7nVx27eVpQx2pjJL+bWHL1cPP7uaAeA20Bn+7pHsLSg+tLWfeeJSra7vIoA94i+EI2aFFHCrj5ZEWIOSEHiCCsCTsdf3jH36Xf/M3f8X98lPEvI+0VyzQyM6RaevaIxzds0yQ/knwVWqrSBBQsm/d2Q1LbmHsmJXSoqTnD37LjWM1xUcRyHvyng+FvrxyU0OIy9kIQDrTncHN1kmEvxtWfPI+oGFjnM76NO0YkaZlH3vKsLbxJ4xD6HuRJzp6aIWSFn4SEnXdKYMVcKN6uy/O8CY/KxzVSJiCyVXmaoscHFVis22UzW1ufJaJOQ/lnaO9JdDqEfXjdsuNz/9RnOgYM8195oumBb1Bflb85eyVAkiNC6M+E0O94NfnHPGsgb0JpA/526a9pW0Y6Af8gG4ngUfKrMP0ktpiEcwY24QjyMddA9RRMNBRJ4eYRHgu87stZ2tyJmv8ybQWuQkMapqk7YOO874HkGSv84ArZ/xuOdznIeIowmPWfNsu3bpcKx/2B3t46iThZI4EhTlQMw31vrZ2jdcZ8bqIeT42dc7F3fiTwlruPRKJ3HdoQYPxqRRfXDupOVL8PDMtEye5w53Pud44oNaifse2oOkK486A/1wgDSd+fYabig61RYOKihy14UgnD21E8hT75D33otokBbhzbBFn9HHHtwhlTUKS+YAV0xlPf8ENZAyn3HamDa3tNg0vCB02GRgQAegjGCfYtI1JGDEiAmf2utiEVgp7p4XGZy/3PPMs/sNvfpW/+avfcL9+Hr/QekkdhfTEKLsOoOnM2wo6J/m8cKqQ91ZNXmtTbTmRt92cXE1GDq3hBxviN73dePtLfhwnRkRbRupktM95Fxt4ZUTkdoYMQLwc69x7vAcNcQDfVrlvch/lAX+XxO7N/aS5z3JmMfF+8JavvGd85Z3b9+WL5ssavrj5Cm35JfM3Dvli5kdo/qbXF7G3/V+UEP/T+fuO7y/X+80be7VyNeo/xY01/mTWlZQ13W4HXwQeXN/mxjV+4v3La/3p+ZbnoeZZzHc1SVlShp78whB6ujWki7n3XAlLjp8HQDg6BjpnRKS4NjYxrODFD42Oogldpt+myYddTQvizjNAt4yhLaMdPp0BdY8I05kPzpZxrRaUTST1iN65jvSMrB80Mtcbl2jfvCNrW0EeP2dq2ndCyVD0KUvs1vG5g6EkcHOEZl2wmFcSX54pQG3O/wvC4LN80z13HOjwa31iH+VzzfcPfP1cplbspJ7rsWtJKBtiDdmtxQ+n6xptNGG7+Hw0L/xu+Mr7sp+3HUXScVpZ3GPaxt+bb5ynbIcEjHJi82x/JYfvCUyDaaX8EBzvIylzLTwl4pA+dIw6gBTeMkrogX8kLJE0LZOj5SJ86Vsr82VTQJxWvikB+n9z9ifutixneSf4vpG51t5nPnfSgK6urq6EwG0kWRKzy2Ywg0ES3f304xrQAO4/rZ96HreLtstFu9tV5S5jDC7bgMFlGwNCIAQSICQ03HumvfdaK/r3fpG59jpHl8ZdseONb/4iMjIyMzL3Pvfy0Wur27duKNdS4pRCXGxhRzSRpatGqy3HKEpojSMMLnjXqFa/nJTotHawUpS2mXvpIfeOB4+e1HtJIydq2mcq/qrMXXQD0msfTlGEJTCkc1Jtzjf6yMJbS7F9LRklsk4QVebj5o1znW95lsRGv2RTbERUve599NAHwTYsaRGIXEaNPTrbmth3Nu5JqoKh6NLQCXUIYZI4LkXDDFPasa5wImfkUzAFJWJVzEXRJEOBfKGotNrqHhlFECU+Y/QoOlnWABESe6C1dKYIB+oxZrUXjYEcWhGZWNtqbdLkpiZyiHA6zoV6jVVXRoQD64rpxA8NPO2SD446bK01Pg5t6j8On4eHyU9w2em22KJo1pqUuQkI3/jbaXHF0NGtYxKlB+jHS058UOCTsx6/0NIkBxC2DrWt3dWVHvMl/IKX+Ny0REm/NnNQOYfCkOsaKeiVevSvOv6KXRzjsbBFItcHsQQskckw0dfN8w2bpq02PDgRlRK3Mf54RSOVrR9UudLgZMN0o7MaPKrKrhSOoWSadWzJ2fFTEL3GsRr/oOylR0E87cgXYwSQDcuTJ1fcsFkDB44dXUbZuUk3/Caa2iBwkS3d4DEqqekxfOdms9Pj/MUhH1DS7+hIi10UvJcxZIJ7OXTsfEylD/YfXMhtfDiaWvFzKGtuasj4NB4WEzQPjYYumJjnqWGfFkQOJiu2FhtxDV0wTbPmedJc+gYPphUT5y2YoQaN8UyaOfYBw1stYyB/I+8MPQJ9dAX08SswcbZln0IUZJlzLRDaFhp+wLaEj6CWYS1YrQWpTlrWY3SdJtPMSmCakahGV06Zc4KzfsJKwxK+zplS0BFTMpQkUYJkXLLQQezXwHyiiyfdKPefueZ2Yh7N3LXCdkbetJrfOhflYzHNoGliHsO3JpGE+YYmPxd21ms+IBTNBoHrfQfd7w7ahee3mfnQVzxr8YINeD7yBRfcI65O5Ct+gVAf/6DhL6EF4nbhdztdsonZ7zub+QPY84CFZxy1+d9L2eg//YJqBuu6hRmu1xwPrmaPY7It21gNbSAUMSciJIgdOPyC8LZP/BfDEueInFxc8BGwjC1gOeppvWo40cFhiy+cAyNLlgZg4geR0IS603JODsxFpw/UMem04HEqLi5Wck0M6P6dG3rHW5/Tvbs3lDFmPQlOx9KXMbo0iSsGdfjqlzGIGIM4J0dUa77ykRT/ow4HKwUrfDiVgsSrgD4xEUvrtAcuh1AyDVIyrks4+RIAEotX2REzNGWDEY+MMXaMmblC+XDPTdogwwmSW8x1+Q8ndcUSoStrr2OPVOh99IUQr84zBo0Sn2vxxnbWrfNZ+R8F3M5ftd84183zc52B7WbLNblVmzZqbVbzTJaZ/qYFLUNGV11oaA+aGffEh72p79AdiOvyNIEmElEbOis/CTaNick9q37byxrKNbZj7LmuO9ToTE4BetWce4InuSDZBk2zmyYF1sSxTuQNbbwJtcQCM67wJq/Q4yIdmpR56xBoTJ0Xrg5/gB5OaHQF9OVTlLgD8w9qvPg7emgnZ/rApPCxKwKo+8bhIKo6zaHQuY8cADl30oEch+TivqMDD+VDV/LkX3BnXhrCwF45rtYPmvCZJGbiwL2nAw2QJ8dJCDms4gXpaSKHJ/8h1Opawaz3xmEEzOqRtw6Mj56HL4kPxBz6iEcZBpjz0o8wholxekGr83JQ4xcrPkHk2Cb86LXiaxW2zrmWNgyZx27xM9dkbOXLOBp9GCpKzTm+DAQtiqWasQ42nBe2yawja/wcA3rMNKmgJA6U2Tq6lI4+qcxvnIY1nGN8CsMWVew1NgIz1pJpWNaYmS30iQ9gK3f80nFRxqogDkqmMNaIj1xKkQkGmdwjrsRqbPxH8qTFFzVy/AIkdIyZ85M/BHjp+dt6/t4Zz/JJnXlQfBPpeNJBCFhjYUUCVaEvMumQ8x5/ZBsmFcRvEXHvyr3yGkJeIPMjpYl/zvngrYYiVttKCZloah+BoqE2DSrZEVB25gaSFo0K2BqwLduiEa0SK8NRlUJspmFFbB07agkfqlSMuRZzJlzX+IFrcg92+4P27F3WvwS7Yv9ywf5lfCg88PEQ8EHw4vihcD8+CPIxMB8En+TD4JNd6ca+5cAeaE/OfdHsk/J8CDhVykeV8AUG3VFakt2Yu6ax77Km6RrzNPFMAFPTDPIyX+8D7OFmJja6eR62Cd9JUo60Hw4sj64jpa/0F3BTEWJBS4mcpRR6ipgTcw00OGSOgxEDR8VS1bTlD001IwotuNql6eJ0Aas1awJzHZfrWNvCT8t8NG48Od7IxWOf0G0KbcwTc5F3vxndQNOg5MQ25gyenHOQPoPwQeKKTpVvnqFT0DSV3uSb1KbkbZoaFP2U3NCMbw6PfmrDPpE/45xij20iJnSeNZN/Lj66CXnEHHXxJb7hU+c3MnkmdLb1bInKzgq4tnC61HmWZY+9Z1+tnLQy4xdj+C7Og+rekmPAoiD9iFLnkzV7lb05GH/UQ/9UHCvlSEUi8pf/UBAd89BHiC2LLzTaa95cp/HQSInRRgfiGz9VwUBuKirWOCJdppOyJjjrPvTW+Vb3bp1ru5nL1+WRmARFiAaQLH1gqTyx2tFLIckfXaAU/EOEy7ATGV0cViQI5Hp//PhSDx891n6/U2Kqr/ifxouuiY2awRKJYqm4wa1GJQUuvSAK3OBrMMMbNbq0A8nbE4nPhvm4dfOGzrdbZV3GNryWtkv2dZ5wB4nnh2pcB9ZCYtbjKBoLccK5EWtbtok6qauY4KjjD834VxOijnzsq++iLb7L0n0AABAASURBVFWcwNEvtmNf8cC41GsfqUVnmuEbxwVDgUWkioeq+ClpHDyqHCoksbgZlGaRIwbRL6pcVLmART81WRxUaBZHzlJo5AKxXVx++MBe1+S7loozfmdns87P2RhwUkmvFKKxSHY8RGGKyZe8toVBUqieLvFBnSuRiAxNccuRRx68nimWKifTS2zY+OXl/eGTC+UD14EbkKOsSEZhGPqqaQtfNpi+6CHXFX3sIQmAdrDaw6ZPOxwjJQc1ntyopRvMzy0+DJ5tJtnDJ7GZ61D2seiJQ8iQKjAJMISgxs6MHo1oGACVIDyoOKB8ptJVzZlgghBcMoTcQKNCpFr2NfIy9oSNR/2VWg2mXOjLMNKE75YH1YbdOGzpZAg4lXdscJ5cXtRmhP38yJSxDlfywVCP87DE54ZwRu5z5u3GWeMm0ZjDSednK2b4WTe2s86Z07NtU+b2bDvsKy1/dCVDz/GP3zn8GWt1xTZyQP7Yt8kJkrsQG3L5L3z08Q1W//BnPFC3m6bNEa6HanSF2HmYbjm+zYKZuRyYtFn4DX4b+txuZnQDW+RNMDU2KK7zcLzRcQJsqwpzbGQh19xC7awfrFBazkWPWWksQVwQBYsQlJL4ILyND0xam3aBuK1laeamXJtM7tSRe27SQR+nOmOdOfbch+aJeZmmOo7wU+R54mEQGNrUmsksSpdpAwbOPaErfWWDu+O6zse+bJ6Dy6xbcMnm+Ag++l0G6Mbmej/+iQSbkUtwEbCpyObikk34LpvygPV7BfYFKfcQ3l/U2byP+yWDYmQ5TjEw27KNsgPBB4Z2MfuywwOOC3bI4WWOVWooJ3PczEVrUGRLsg1CV1zLDX97laFS+YrSLHgvUOUfOvQwhC06D5/oghiAPfQNOrVr3l74RTchN2C9WekoO7MzaO7rBbSE0Iq+xfQRjcvtW+d6+W339eILd7ThGkokRmHFaakR8K348GS/dsCAm0sxeMSSQsXCHOsZjyRwaRd7eiNm1WG3PWyo2zLXQiehDwWJsiTbsjJaGiohGVlx0WNWz1ecvAGhHfOweNW9/qBIZUoTJAht4iNm/NVJFLGBxESMfhzbMgaU1AoLDSoex7xcn3GvedtzN/S+l+/rO159UR98z1v04fe+TR/51rfqI+97m77zfW/XR779W/RhaPChb/0WfeC9b9f73wOgH4B+4LW36wOvvU0fePdb9KH3vKQPvftFfeTdz+nDr97Th951V9/+LXf04t2NWM6yDfh4wIMrY5ZV68+2UqILouc0cdQSt4+ard4PqAEfI27OXe948Za+/ZUX9Vfe9aK+7V3P69teeQH5Bf3VV57XX33nfb3/lefAfX3gXff1wVfu6f2M5YOv3tX733lHHzjiLvxdfTA+r+L37uA5ffDV5/UB8MFXXyiaHO/HZ8UHkvtdz5EzuK/vwBbEb8UHX7mv+H3g1efI/5yiT/wHGFvwfugR+H4HiPwd77zHGO/r/cgfWPHu5yvHXyNX8nxHxZ4cyys5prv6wMuht/VB6F975S7n4L4+XOfiPuflOX2Y+A9xnB+C/jWO70Mc34fIPfAiPumHvhlD+q554diK4v9BjjnH8wHm+/3I72fNfIDz/f53v6APvvaiPhAK/hr8h8lbeI1+3wPe+7w+/J6M574+8to9fZi5/shrd/WR99yFv6sPwQcffvc9fYi182HG+WH6+xB+H06O157XGOcL+DLW115ifb3EuXpJH+A43s9Y/irj+j9wbv4q8/a+t9/VS/fOeaG0spDM6hnQdWEd2hYmpYQN1apQY9022fhoAdepKFmnnfhc+7mOe48GQ1X4ipGKJBR7kQwmQMBLKeUThnwhGXBsXuVQYFvGoQDfoysNygRAUJcmNHlCA9FY+cEpNf4BuogFfAZNJFzshoIeHuQ48yxr2uv+nXPu1c/r+fs3NbXEHDTS4agUAiGjhclxg8gtDbxydcPb1oxyAqEN2tAVmtWKlyAD0+Cjn6amNpmPwq49ke3yd2tyg4c2Q4FtRWcjNyvJGrTgpobetiwBy7baNEHJ5aZGXxPIGN1iF7ZQIMmSbMtSQZSVL0qTvuwm4Zf1k3sxao3SdeDjGb935GW9i62Hdgh7mD17nQJ7lCs+FF5lj3LV+VC4Lxz3NvXBcKcn0Hw8jD77+cuTPc4Vscd9DnzJ5IouHyWz1zlw82Uo9cg4nlEG2jJ0kHmYpklT5mNu7HPNM3saYC+3yV4V/cRzxrZSOvfx5N5zH89ekUN6Oj9OtpmaBYssWQpY81k2nQUZMESVLAi6SgYfGnvYRIZGF5C+RNuyDe+FSrW20XFI2jD2cQw5rqYN+5Etx1IU/izAp2h4sGVPX+8GeU8I0J0xD4XtzIegqXC2mcc7S8WvukG3+AdnxI6+hv4senLm/SXvRpFHX0uuNSd+m0JjzNPoB/ks/ROf96Ft+NJhj+5sVt6DtrxLVd+8C4VusYWerTIxyZ0c6b94dFv63kAb16EoBqk9J4dZtS1qVAMsqB2L64I9+Y5ftOe8xIA6ZEHnepa2rKWZeWqVwDomOkh71u4l+/cr1nZi4xKae3L8IotSuhoLHJXVctTCVK31whqiBwVpBrXWPKG4MNw+dEcFKZysQ19qVB2g1oA5HuvWjS0fBc/qvIgSHy0eoiQ2gL2u7uVRh2DUDMK2qHTaJVOBuL6E7SloKdjxVGI695PHT57UH03tub8IW6Fc8SJH/EqkibnHoYvWsq1jgT9Ki13LdYojbosVP8zSIioCxxUibipnm41u3zzX9mzGZXEqo8YxQk5rTIsXhzskhs39k1UH0/NsqU466Rv3qUl2k52oIDGnGNktK8Mf0nW7ro8TjXAFVpUiNMf8pZUiVzdpEPV0aRFjCso5AUEMwcJb/IRn0qJGVGBbGgwEnppcHX2H17Nl0bXmmhSeekrJS21u+sxdTWhX14EFNXS9dPFDXcReEqXvoamWtFy0Tfn6nRuVjV+Sxlo0uSKsiAwqMTQ+CSmzZYM6EJfm2HCQtocdCkP1tRm7ZNlmAQFZV9woHvFR8OHjJ9rxUYDecKGNb/oVBdfBoiwGirpa5FoIOQcBORVgNGM0vOGVAsVd6T6IikmUYXIzvnU+s0HN6ad/dKl2rICa2Pgz+CLxis40mNHRQYIK4eOBQA4bD/yQqr/QjDseWFRm5jtRxccXgYo23vSKwCHhax24WV8yX9koxBUr99iOTTqg4Lqqcz7zgLTTg455Bodvl3KzyU3/glyJ4yBO/Ew+i4YKVYqLn3mwbHkInPOAqocPD6Yz+POik0KDLbqzRbeFbiPzYFp1R3qi2+JXenRbHrrbheYBt428tbYBD/c85KI7mydu4E3hg7NncpwljjxnjDn2DbTAzmJL7FNgjBlDdGerjdjIW+KOOOomxrMA/82yCZvI3VqTzIxzTnKudVLq/KO3y4Gp54QMZ84BPBWmzmvRxEYXGgWxxSaeFEUW2rjoJxShASNgXdASU5tWdmp54GfDlw1gPpphkonLmKfJ3IusNmnQ6C1G17VukDP+A3kSlxw7Hlw7NsMrLrm2r1hXl9kQLLjIx0D440aYTfEluovowOqbHPnYF5CWTXcHKuSvknYMfB/QP5fC8dgYHYNkzrs4WCAGzVylVfFSiG3ZAxyaUhBlhKCRosEXLA3qQTM3hheIzzRxy4a3NCEHhlJL74a+5lFKnmmJZykhS5FnnOfooYmfp1b6dqpbbBPUtkLXfKGol/4sIxTWMS5y8tnYQSYoazJTpZScyMwVCkcGpYKKPOWPIh/u3/7Sfb3jLfd1frZh7vcS9qwHCBmWrNx4STXWdRISGx/HSWTjWVZ2eNu06GijEz5OpsRIKjO8UuIQwCdf2KB86BO1ki1y2THaZCN+yL3sx97iTNBqU6zoIotCGK24DlUhtmUbITV5B2W4YSRM1JA69q5RMivFLcakSB9lj1AJkGKn0zxXbmy63vuO+/qx732v/s4Pfpv+6x98j/5L8F/90Hv0X/+t9+q/+eH36qf/1rfqkz/6vsKnfuzb9Okf/Xb9zI+BH/l2fepH3qdPFr5Vn/jhb9VP/+B79d/8ADHQT5DnZ3/02/Rf/s1vVT4a3eaeyoCVZ0xeBnds5jlFHDNjYuBpxzHAMb7cM8RRNtb3ek8wX+Qn8NyNpu/iw+Xf+Ruv6RM/9G598gde06d+6Fv1acb8M2DQ9+jTP/zagnfrZ34IHt9P/SD+P/iqPgk+8UMLhf/kD76rdJ/8wdf0SXw/BT5RvvjDxz/4BL6f+Jvv0if+5iuFn15oyeT4BIjfT+P3qQWfJE/4Tx5l+v0BkP4LrzH+9BPda9X/J7F/KkhsKBhjZJw/EOB7HAfj+Rvv1Cf+xsuM6Z3KmD7JuD5Zfq/oUz/wbn36B6DoPkWeTzHGT2EbeFWfZlzBp+jrZ5ijn2HeikYGP8vx/yz6I3743SodfoO+V3/3b72m/yv4WWw/A0J/9odfVfB3kf9u8cTBf5o5/hmO+2foN31+Cv7T9PMpxvkp+vkUeT8dJB/n82d+5L0qhGc9fpq19um/9T7m6X2c/2/VT3Puf5r19l/9zdf0d/7Ge/R/+uuv6Qc+9Kpeffv9+sVhZx2xpMRiU6c1skPTwJeNa2S9XuITHpeEQHDEDqPOAu7EhOfqhEs7pEreR0huFUThj0yMEo/Nwj9y8bGx6uHjiAXFyDX8YhiqhCd/xtWHWnYiAmIMcCh7WICZtMlfRhIRiPIYjw/KaiXzgz05tJbE4oHaHv0ktnPhcsvX/Xs39fLbX9T9u7dlY8ePugajk6xRcg2vAlmHcmmbm/JMmudJeV5NU2SjG4hunsKjn63IiGWfGMjUpJkbxRQeQz5CRa6Y6NEVPxMPn/i5eGT2sGWb4LHN5JijCyKviAwqFl1R5HkSY5boBlgtNklMx4Ase4UkVw2B6ap5EXOnUY77Dc5D9j8HXt7xqtfb7KFXO1sTFX9QfTjEDco+hg97V+yTrvLREGTvkz1QcJH//h37ofBBbFfsi0Kzd8q/kLjgI80T9lVB5Cs+2OzIsyNnPsAc2Bft6LzGwhiXpczgGSVz99Q8NDE3VkOfB1xn8Yx91aF+wZq9VnRB8oliu/wnaJBY28yQwKCi2KZdKnlZ6EPoWa+sMGh0yR0zQz3Glw5F6AhaY7oaXq2pxl3neDIf1pqO+/L5mj+Dz7vAdtN4P5gWH0Ph0W0309DDb/A95kDegrPYeZfY8q5xmucMfexbaPTpp94Zynca7wOrbdHFr/zRh1ZfxTdV38VPy3gmlQ9jCN1Ay4fFvA0Yz8z1ENsWPjT24cd8sO4njie6LXyupc1m0kxsYwaVwvmxzWwGKDgJLSTzDmXG6/38ycWlLlhvmEvr2BFyboJcTzn2qU1yEsQLu8jMWWbPvlfW7GXl4KRbwpRTr5QeASZqCBUuN2e4mNIHXR79M65V5xxLV1RxgaFGztVYOchVYykXcnTZHsAVFn6xIWe8jYMy5vr+AAAQAElEQVTIHwndvrlR5joOI0XHY6lhozRyAMkAalyDkRZ93MKv8xZ1IEr6j63iyEmVjedBNfcPHz7hFweXY9zxVyIzSsYMG384LM9UDMkJwRDHEYMgm/wZVOYHXrlBxAASI8VflTbxSAiKtv7F6c3zzEtT7ovHrMmnUUaOhS+CF/bcK2MLTfLOzTFyIFmNe9A0TYLU8eqpYm5PgPHaFu5SmuIjn0AU+qNNN2D0f5SLoSEkKeBGXXMh5bhXCKYB1KOGj++QaJMIUslWPvKb4M3Nz2gruWUHU120E3wmqnNj53BqgjIOGA4wHaHloMtehugWkyzCUYS6qCC5Idw6P6u/FmwN9ZvVYy4YYpTAUBLSnVJsowWhR2BJiKdhoxW2AiaZBnsmF46BsiiLMQ/NrkePL/XoyaUu8yeyONmuEEHlcqSBSQ44EtAuAuq4ofjPq/ivjmHruEiQv6S8eeNM280suyxSSDXpC6H0UDEC7+t0DAkF4047EP9wWHPB1cUXWZVN5OEMqkrsuQrQSZZtSVaHdmh4wVsebFeVjPsimwc+vCSXsQ/TaCPPPATOcjzJn6hhCoe3AJFsHi/YZFxmQ5GLVCnoIWnXECOLcRRhATWQC3jDRTyDzTxpnhofVScecJMm+GkyuiFvJmihYYv9GjP6eb6WR67IJn5gg8+05iP3hgfe2sc0xXfCt5Hb0PBe+NAG30o/ETuDDQg/EP/kMH5B+IGZ3IV59SEXfc9gYjwrNuSbwciXHPgxX1Sl5K8+M5e5riOzggahvdZJnHmlOE2QIOgqJ19h1SFMC9pCN/PEfaQVMp7WLAOSc70J9NqccroHpY+sJ4jWQkSx0ZUNJptClpt2fCy4ggl2rJvLhc8/p8laKuRjX8CG9rJw4Dflh/rv+5U/O+SrbGQXWhtRvi0hLmNi9XVmAxwy8IJoOwiVugLT+vjAkOEtHiyGneRhldxku5D5mGuOJk3MS0Nf8tQ0N2ueViCv/NxULzLImwUzujkbLuTBT9exbNQ2M3LsG3FNNIAcX7DBPpd90SVX+o//FF0jVzD4Cd2EfWqTJuiM/0R8+NaiAwtt5C9wLKHT1NTCg/B2k23RMG8QjYJG5meVPJilzWwz39wvpjbprS/c1zt52bx9+yY5cq5iB7VYdMxSJ0mJoyntSdaMAbVLD7NUe6rzV6KrHQ180lvjJ7npse7DqFSIIgYtJX145RkHNkZbChMQoEoV4qCiJA/37fXaLD8czNgGL9lWiuUkJjZBQrJs61iGetEZmuNrUAErJa3NeifL4Ak6SPn4fcVHthfv39b3fMcr+tHvfk0/+l3v0o9+5BX92Ede1o991zv0t7/zW0Doy/qJ73pZH/2ed+qj3/tOfazwij7+va/AvwJ9lz72fa/qo+Anvu/d+snvfbc++r2v6oc+9E6971vu6NaZmHfpwDV3yTV+wfWZ6zLzNeah13gZpuRU429t57n+AsiMnSXGb9oP6Jre9457jPEd+j9/3yv6v3w/+C/AX3+VD0Lgv3j3oN//bv0UY/n497+mnwIf/7736ON8MPqp73+P/o8B8k/99feU7WPIH8M348+4a/wcyyqv9GMc08fQn+Kj3/curfYR+wrH/4p+grn5298N/Z6Xkd+lj33vu4rG5+Pf/6o+/n2AfB9H/3HoT0UO4GOrPrB97Hte0UehP/nd71IQ/qPf8y50r5IPRI/PT4KfgE+fP/adL+tHPvIO/ciHB370wy8ruh9HH/xt6IrIP/6d79Df5vwm9icZ80+SJ/nST2gQ/mP0+/EV+H08oN+PQn9yBXl+4rteYb2A7xz4SehHS/eucQzf86o++t3v1sfBx77r3foo6+4nY8fvJz7yTv04OX6cNfjjHMOPf+hb9OMf/hb9BGMMfvK7X9ZHmdOPf987lbn7KP2n74+x5n7sO1/Vd7z2Fj4GWhdXl9rlQZT11CQbRoIG8MhdFCitYoic+8Dge17/0FeV84OvJdmWsyBFSZAsOasUonQmCVUwCC21XGkcA2u6iCTbNFSoZVWB4FpsNchF08SAjLtWd1HGtaShwseDU7oKW8cmacR1WVL4QMfSpRhEGCxkhONkN/jOXqzpeT4GvvUtL+jOzRvcJzuIP5SAhI2+LMLQSBaFxjbzigf3QJNv4vkz5zrnmbMBM8+UoWuaF3mzmbXZTPQ7lW74wfM8mkE9P3luzRVLXH3omBS/DfrNHL6pcmwWPvriJ22h2aefbTc6w/ec/s7PZp1Bt+Q6wz5o04a4LXJ0lQ95wxg2PHc3PGOnWfiYcQ5M2IK5NQUTxz+v0KTItiVqgzYoRDaMAqnBr7BUWhsO2JZtlECcA0iXa6+Te+wVG58Ce6Ur7ruXhb3yy9N8HFxxwZ7/CPZXFxc7fHZ6wnUUnwvi86Fwx54se7Md9/Gr4vfawx/Yr+WlPHu5LIbOWFKzDjrj6Qid1cN3xRpb59rc81vZxGCSbTlzNI15m5nXAvI0rzpoZEObNQEDglMHJKjTKCV9htpDt14j0dXYaI46XBp+U8BYpqlpmibNhbbQyOGvbfG5hjWxhgqJrzyc58ms31aY4CeOb4p9wbzQ6MLP04Rv4lqNYTrK0fmom5e4DXTGZwold9ZpMC26KX1OiQ1cx3K0teRri66RO/AiG3lFW3hBg0XfJFKIDduYe41iWyiUkvOPpCD8Fevl8eUVe/cr9gXRaKHw1KyhiWPZbGfGIdFFxVZK1lHO6461/eSS9/sdOQ4EWRkCiLdGScCIlI2DBrj9yA4/3KqNHORgWBdh008XfgimX8EbZHxFrNKGh6VvPMJEC2XLU64H5Jl7RP5SMN9LtpuN7IyTHrpIwqYMHziJvgoigU5KDRoZf4YHo/LoaYlJX4NNnGEBepKPcaHpyE/4iPr6w8e6YP4rTxcuaQxzXaOJtFIbOzW6gJGHPAV7OKQNYqw+6Dt8SFxiM4JRRj4/2+jmjXNtZ26g6HuPRaMsrNEPBW3vrJdl2CVm/jLLCKmshw7w0NQ2rCHy0hEV6zgiw61THvYvxQgm5Yh/1r/yPaUcKyaqb7ZFq1rXgzttvQj0k9/g5wZVYLSodDo3i6dKfzpBq+GUMmlD7Jq4IcxMduMGFV0nQ/rIag09RW7SJS8TGn9mAUIUHa/zIvo32E5Nt25tdeN8i1t8wAFWwmqdll4aKzmOw8MBDUMhjnHFhooEhmRSQTlDNXRpk0sl05aCePxoRXDly28iHj6+0NVhr2PeWHs8AnJWTHgMS63jjx4sKka2ZsYXfXykdEwOpZA0pBAdMvVsM+v2ja2y0WBQCS5UPIMqSj6USrqRUSWOHl0XdClQj9qV+xaDImWX7VInVziLH3SdxRMdYlwLWBRZFNsSsEz6QPXAvrjiZs0NIw/7jAGX6kcpuG3nSTfOtpoqTmmJ1yhdjJcobtiX5Ljgw2B+w4iGHMIPB8haTyVSy25qHJxBaMOxedGFL33kssgtvNVCSdAML8u2OpCs0llq4VtkYhzJQqWGH+FKDgsbQmuWm4QIhi6+stUAjeI/YE2tyWqS8Q2QW7MKhhZIFYpewKAlKrS1yrHma9FNktsaE4qstdSMMp/IyyTmXHf4AewwpdPg8Xz6HOBrS7ZFN8CMwWr0O9P/BOapaeZ8b+amCX4zTdxg0U1Wa61i1V036Pz2NxvRHTu/AveQHWD/Vx8hcm/Zsy722INsDC7ZHFzuDnzU27FB2PGgCva64MF1sW5U2ZBewgcX4UFid2wqq5/kW/pJXxyWBrWkFXAcpwBVKUXT4EKV82PJtjj0gj2OMbJtGYZDL1uDmSeJqQHWXPJCl43sJjocNpHDT415FBs+a7tp2kY/T9oUGnPd4I29YRvYED/jt4HmfjtDw284FxP5ZrBFt50nxtBGDnTxa5yj2IOJ/uM/TRNjCJpiby28j7ppin7oGsfbGrKxGxoe3dSabKtsxcdmVeEEdHmstSjwQ5RtGbkDG44KW36cvrC6f/eWXn77S7p3l4+CaMyJLDfWchZ7SNY0JiqZooCzy0u9ekCR2hMRxOZxX0Lf49OVtvoenCideAxwwrqk1FrIQDJ80mfcoMexwHPE5IthjYBP5fogscYmhRSLOfkTj8uiGdxo8YOJXYxFa6EfIWcs1ii4yTbHl5iShFRIfIA5RnxiF78lPugzf/hV/dNf/Yx+9be/oG88vNJtnuH3bp5BN7rDb23v3ph19+as+7c2Rzx/+0zP3znTi3fP9VLhhl68D3/vXC8gP3/7XPdu39BNcuEmQsUyz+ErL4wXvJQ+fHylvGBmXIEYaRwyTYY3vz7dsFZvb2euganG3DmAIM+SmV+cPXdj0ot3tnqBfl8Ez9P3c3fOdY8vkHc4hjs3t3ywADx774C7yPdvnSv/7PH+nRt67u4NPmzcIP6mXrwH7t/iOG7qpfs39Zb7N57Gc+iewm295blbIPqVhr+pl8gVvHjvBnlX3Cx+zRvbS9hfop8jIgelu3kcR9nRv+UUz2V89MdYX8T/BegLGf+9W/Rzs47peeYi8/Escu6euzvOYfGcz+dOwbw8R1/P3SUP/PPM1fOh6F54Fsz5C8RmTaw053/Nt/L3syaY+3ucl7ucizsrOCf32DveJ8dz+Dx3e6v7wc3NWG9Ze4WN7qG7h//9wkbPEfPiva3eyvG/lfm4dbbRV15/ol/5nT/RL/2HP9Rn//hreszHjVpXXDNctaws1TWQKyAwYipmBeHXa3jIRMHEtwAfn6D3RFu2Ix7js56JGnKvKIYQzfCLe3wkZMy0+GKvfKrx0T5V41+p0BafjIsi8ajRpAXoqbKHJf5oF/tB0a66RYh5QS8VAyr/+Jahp+3KdZl72M3thnV2m+vnFs8qPhTS4QEXCO2oNtHUIXFYK1OZkbuqr4bfdPI8mtrEM8WaWivMZYOfgkmbkhefRTcVvbbPJZtnofFv0AYdsVts2zwrN5OKz19bbRv3GcCNahu+dJPOoefbWae6/FXWKfJPOM/PJp3NgPjieflPH5vlmZ1n9Rb7BszRcW+bGUd97Cpemps1w6PmFyHi2JHnBl2AYSq7eb4D+OFvfJBrHs2+ZIVqfvkCm9NZyP4r2GcPxnO1PhbCF+UDX/ZUl+ytguyzChcHnhXsx9h/5a8Nnyx/cfikPhru2bNhW2ISt2M/t+Mj4Q6a94c816tPmOwFa48Iv689m+p9owZn1XHkXM7zxDE25qNpu5lUc1fH22q9zczLzHzM6KbMG7AtKoCytvRMyZoPJI/Fh8+QdSy1ftEvS1TJ12IlxG5q9NMa1GgBokqGaTgHtnleqUArO/7hRowUGZ5+bKviV9oiB/jA2wtf1BK6VvywMxTiSy3Uyi2ktRGjKk1uwmboiJmQ4yOriuPQUCIlPjIppMXeEOwIIBW+AVFCWukQ3qzWhC4GjldJSlDm/Yr19oR3w1CWA+cEa5j4gfjk/Ob9OVQUQpOhfJN6T45LcuxYmyLGZbWKSLLhRYHYNLCplP0MQQAAEABJREFUYXFPiITatuxgQnYtRxTDLgqdZTwdH6TqPzQ5IriENS7CAhzyTQdL7X2ybm+zP7l5Y8v6pq/FLWntykKfBNFf4moRDXWGk66wF1FsiwlFYgSlpx4tcj4g4h0Ji/LHI0Ux5ZvIg4cXuuD9nIFJOOX4ILA40D/JlIIUgh7NIjhSfEDXUVl+MRku+cLjIrs0lcAyVstmrEaF1Nqk87MzsNVms5HrBwPV9nCCR01Lf1XTAPpPH0dwXxk8I4PJ86pNTdM8y1nrIl+BtOSmkvOkXptPlCdsAoJVRR85VwnLwslxD5B/9YmRGNvVs9EHEC5plGFWkO8kctX+59NMyZr8L4qKT0Yyb+ZlYq4jYmPqMq2F3LzrwEqK5dr3On+ikGJi4c2bSVnoN86ZdO4QicKq9BnUIcdXQrS0KGwWhVKG0VgjVTwTgzkiWvoz04SuFDRohIFRSitN3AFNTghEh4N5mO308NETXfEg6xo3PjLpulSmo9hJFkRBlyGZjqLCppSeZiBscDQhUJULlkZmPrbMz91bZzo/3yBj7QeG0GVDM1AJfgEXtHsreVzEjKKrirX8GApyvBDZLntkEsNbdFtQymIPi7PoApI+Rlzp00QE+edduVkH+wMzmv6D5MHe8N3yUL7J+Z6hMXVhEG3O0YIDsZe8AF5w49mxQchEZowDjBQ/KtkSK9leMPgcQ60Q61hsKz90RQIJUSmVp4cDp0LxuK42Y5f5CZUSb2EP8Km1A18VOf3EnrFHZ5cUdcQjLYFmMcONmhSDG3HSSkVhJjI+VLZPzpfKyzYUQJVJR6pq7AGCAdJT4xh9JreqpIs4RD+Oryspg0aTHBM053Jmw5oH8Gae2Ig1HlwDG87zNE2aJ2sqTJoaIE7iLHVxvak2eOtHutArNocDe2UNXOYhDi7qg99OR8qD/YIHe5CN5SXrJb5X0NqwsnFNfPg9GweWVvU3LqWuDMM2QzH8QGtWYJuxBq1sE3IDdSzNmhdMc1M26Tm+2DbLXMyzNGObF5nnS/nlvrfqYt/yQlAy/ht8t/PEHE7XsaVrPPSazjZz2Tb4zNME37TdTNgm/Cdt6C+YoTMdbibXS80MPWKeNBM7oZvwGXzTNEUfChrA3opO2CzDN455Aq21mqOpfCwIQCd4hAkfOzEuP9vYAXE2+iMkWBCdKH0B5M0qzvHAG6vBqJ0TeoP75Dveek8vPX9bG16uet5qsoBxIYyWyDAV5uoT5airPhRNJw5vuKUaygURYqddrJASMVfF1GAgIkVd/nZJokMNjiClIMG6tFYRjWJbthFwoA3b0z+iZTTUKGF7HadKy2NVKdHlfq3SikIgFXfZtFQBp8EaYjucwtfgS6xGSh/Fdu24pr76tYf6N//+8/pv/6d/r//uFz+j3/jcN/T1xwfteHZymYrLVHx3F5cckQk0c8EAOAaSKXMz0Ovaz7EdgQPe2rDuszbDd87vxcWl3nh0wQebnQ5JjF9nsAc1ck9IRuriPVv3eW7e4jlj1iEGumq6IOYBHxWfMDhYcuiIvo4rzm+GLvro1yBB52ZyCJiPfHAMnzydsR6BPX4F+hh68pzqKxe6NQ4bHdEhNTb6jupQfFc+kB7wPcXIeyCsFw7VV/gD/kGHAnIcltjrmNUOpaMDyH87qOz492Ourn6UD+rk6fENTnnkPbi2J05CpZ54IHIW4HsZOEh0iYljxpgcGcuKjr1icK1TBO3EH2r+9+q14NgbhYLIB2g+IiS2008heVgzhOqPv/pYv/xbf6p/8Mu/q3/8r35Pv/VHX9cD1vGelWSP9VR9WayhcHQaghwygICvArl+RCtKvAOVDQU17Ckqcy5ckKHF37Zy/YZXGmRCJauKj4xLTtNXH4RiMSU0+YsiJ6xs+IwapVBbNpAl4MCJFMWyx3gQqF4NnA4yU9Ggg8G61ujMMUWOpXEt5oPxy2+9r+f4GM9jgphYRX5R4rUAkrlAOepINngmBDMxVmNcU9AmtWnItpXnzzS1stsu29S86EPb4NG1JuU5Fv+pXesn4uYJXxA64ztNE76Ne9PEM7Rpxn/mPpV7VZ7DW/h6fm8mbTatns1n86RVt40O+WyelQ+EW/xCz7YzL7YTuqEfOmTseZZteZ5FNycebOamgYnnvgfKN3LTvPjHZ8Z3ZlwbPlRmHCWTY1t6fDmmTY1p0hb95piHXFMThwhcc9mYg8a8WOJVhZYTkfN0hKRcV1xqPAuk7LsueSBkP3/JPu0JuOCdKvu14An7tyd8gA9f4CPhFXv/xFwRtysctNsJdO2zL+Tl/RDkUqd/uhxrobU6NxNjHpg0c2xTHac1c4w5zikyPnMo8zI1j2PLcVnkGmiLrJPSu2v1YSptp//cW1CWLOIHk7YvYuc6USGKEYtjj49kwysQZaWwJ3VxLY39tE9sQRlPG9zcROYOdFLW8XR08Ovg8UehNf0i1sDjVW6EWI4bx4OQCSAgmvLBFh4VceWm4gcrYbRpJIXYhg7o2ZLc0TlNlyBRXe0OfFDe1b6B8GgZGmOBE74HpJzb8+2mzr9wijWxwo6ZtdmVdXZgsdqWmSg3S/CBbUig64Iugm1hlAQNzCRL4RTTOg9aStbH2ndsGYvFD+/rXER4ddmsq6wtYBtdaqcBPFvPNhO/ZN3q1tmsie6SE+NfXAlLlmOqhcn9OHq64fxJrh9dlyVO+MMqNPOVk9mZq0ePL/T6w0f1n1UTO7tKUg7xtqSBtFEX1VqQ6nmAb1h87WIkKFxCwkJ7UUUpCnYhoJWgDtBtuL5v3TjTrfMz7p1bmXu1jRV0jdKTrU6AwqWpYS+qocM1/pnXA4asi3xHmZnseTOJdPjhlBohNHCa/504zXOSwrZYDUPDoBjOdd9DKxzURLHjLNbR4hlX2EFgKhqqby452BXKyaygfsxlYoOarQrvios9abPh4ppn0T2WmmLcYocnLnnjXBS14xU9CUqHnINEBbdU/LZM9u0b5/WXY9zPK2euk+HRlTxB5KInCWqs5I8t6DTVF45FkVPDM0qGR1vxOJA5x1IXBjkSG23MPGfQSBcXV3rj9M9kSVZ+cYQPOQKGijYVDsda+4jJSc/kHC0q0b3SP56SMjOiEDSc4TPcrs086Ta/GbjFb8kbE5TFWmMuv67kGMcnJVfJ9DQEcoTXKLFHTOjQiHOvOKHuMKqwcPGpXDCRY4GVjh6ExRCIUsnFTXqv/Fn34yeXPMCZyRFElMe5xXXDRXy+3Wqap9ItofDCr7OhGLhkM/D4yZWushvAQo+qsuT8Jh5FcgWwT9WaI+JCh6HT30Dk9TDCB6d+o9+MH44cysTom3uJiaRxIsXIuOaJLXzAZFOxoxxyxkEYUU9ljb08sWNLG/8VIyJtLDgwprHmRhYbSo0lXoMdvmkZQQ1XxNFVXArFCzYO9J+4U+RGNPHw5DTywLXmbKoQNpzPYJ6aJuRB4Vm3VNlkqQHSO7nTz4Gd4/6wZ60ANnlXPOyv2BReFnb14L/m90c5m8dsMONbYK3kQ8WOHPu8ILL0kvvAQ4zn6clRcGBU6/oHsaSJB/vUrGDmwTLDh2bssHWc86RBOea5ELmhC8x8NK7ZQXP82Zhs5+gmbfHfkmDDZn2DLve+sfluKhob8za1pmlq5JzqY94G/lRO3kb8hO9mnuhzUltiopvaVPHRBdPUsFtTaxp8K7lxjA1dc5M4QLep7BO09OSfgKemFOMXLqcwazC6RlzogIvYVn4UfxfH/HPCXWYW1qARMSOEk8JbLjttOF0Xrr8SPPRZPMiJITPruHPfUM3XW164o3e8dF83+UCovh/5DImjKMQWSzDq63woG9Kxp8Vex5oYQDQVR/hevhJuSsl9WSSk1vF2lLajqvFFxoAWjvjwRkrFLUTpH2d4fBIZP6TSRRW+0BNeXGxxKw3MOl4Rb8CRj5p4q0r5lA0RXeQ1fuQrqeLSdK4rZZDJQYhkcenyS7Mr/aff/7J+/pc/o5/jw+Av//ZX9eXXuZYPHAnnXxxRB6FGbi1rD5ssZe0E6JNvn2uV/BmLObqs8/PtzPpuyhh2PAceX17qaw8u+DC441kjZYMb/70m7dk4pK+JHFxiyl+F3eG5OU2NbGbHYz3ZSV9740IPHl0lWKb/xBOSw+aYuuoZu8xj2Z7iMxJAAJW8QqAaGqiaoVgdVorLdY0SKSQLp+gqQ9c8YYPYQ5f0YVU+KGILlIIcEjkIH0TtapCgsQEOrY47dDAMnaOq486FjvfTlVhqdb0aIq986IlMF2hQUBOzDmHQKDFXtaILOCWSRRnRaQs049ycjDFjxXP4ayE4KqWzvwGltXhEsEbEOojN7FN2+swXv67/+d99Qf+PX/59/S+/8cf6/J891uWBfe4EsuzIH+/MTc1JRyp0VGG0ZJfi2jmXdg0ee6mg+PXhD4cjFTnWIogVgjFy+iGIiqKyxwFvjKQfmvAFbFDTebxXVD5MRKn4MST4hSGGERHlo65k9DJRJBpyJVFydGEIwwkqG6a4M9AlIFrVnLcyDLUoGZ94EPO9SS/dv6N3vv0F3b21FbcDxqBkFt5A8OTpXTBKWVKFPQFjIXJdonbkmE1OEDkQBWoPe0cUiQ30bKGj6I2+YS/KsTZiC+jNgBuGALUmmNxfptY0qIvOU2gwcf8CM8Bn5nl6jVa27AlqL8AzfYM9L/9bPt5tmKxtAB95u23a4LNF3swT+4mmTXSbSdvNDD9DG7QpPsm7Yc+xKfvEC/OkTfKBM3KcJQe29Jf/GURoxUWHffBNybOdyU+umeOa56mOcSpqjsGaWlNjQgLby+xZghMlz4oDzR4cuM/v+VC/A7V3ywfA2u8dlD1doeT9M3L2g3t+GXwYHwZ3nXeDA9d1157nU/Lmo0WuH9tyAxZUqnMzMcYpvBhzK2yYz9jmHFt4YlrAuG3rqcL6SO7oso4QFXmA1YuieGKLrjKUpUpYRRHD1QBbPhhiRrnYyVO6XqrywTdaoson4tAPH5SjMt6yDanaOoLqIOJqTdzKkzk3FcZcHqip1TeWogknAr5z7+wZXfGxJ0b0i6L0keNRlMDkUg0imgXH/sYRKfELclzJVcA98Ssk80Ov5M074QUfk7OOYkersRfYM47s+TrrttV1MHE+WbaVMr5BniM71swVaygfl60m80OwbCslY7EM28Co0R2K9RqRkAXJjH/FQ5XCMTLecMrswefwyyU8kZBhpq0oml79ougBDU5nm1n3bvKthGuTrBi0HBN2YqgoUONbzHJzDAnoinszFtxzjpKjYjAkxNyfA8w4LXnKoTSMyMr1+/DhE/Zfj5X9WE9M+YixxK/jt8RCcpwdWsfMecAL6brGXjqcwmdckRGHU3IzODuMam8WQ4+OnqLllqmbNza6xXek7XZmHJLwTw7c4DVKTYKwxxJVziQ94kQtffKi0SH3qeXdobXGvWIiJb1VKFQrtJQYwEg0dCuPeihoGZcCJR55ravvImccxR5jYclRJmoAABAASURBVKjR2cQG5KiVGefYepRBedHgR3tS44V4orcte0CyUpInEPrQIHxsBfRTazxoNpp5CCRrxsAMZikxw1TmNsckSiY0gCVNvKXRk65LnAMMG87obb7y3uDDV6tFc+2misRJkg0dVVnMWoqNEj59DnbIQigOKoUjKkSjRN2j70M+bXv0KC4ur/Tg4YUe83GwZ/Gjy3GHcPCp6uQslFJLJHNCBx1g1ijG5sFq7SFjWnTdwh0Yn4AcPDxzM7vF3Nxijuap0X0mO/YA16oLnwSncvpBR2q4MtBkpjo0MYAau2ksK1UUwopFA00r2eZGmFiNEnWAtGZlmnTFvD2+uFR+Q1je1eAk8yMe0BMblFmzWdJZB8voXNbRdvRXbBYeMfdX7ObpmhuaJXyO6cQcgbXa2IFt2cFqOY1A58D46BoSfHRPQ0thOHAG9HmSjm5Kl8bGHiDYJp8K8qCoislcLYcsG6MoEKpQqKiWctoXKhtrKtS2qKKVTetykKB2mmJVBfE6FVwqB5V5HliPCwO+I4fUyGNbjVM108xcr7kPzGyg5nnSvGl1PicWajZXBfyosokTa5yUeQgXeBDXX+1xTi+vdsqm8DIbQOQ85C+hJUd3xEFXfCzcISd2z0e/PJz2XB8H0Fm7oi9RHKRZaI2/WQbrGGfGfs1bc44jm0KOYYNt5jorLLoZukGfzfEG303x8/iLvc2kbNyHDp4H9gbdhhwbNuxb+Jn4eVI9WMqGEN0mPtg35Mt4NtPEXDbGY3wNvwI9E3o9t+gbOuIbx9Va4/A5RjfBypOQm6YGOCbjY2NHtvFddHhRDahlD21p5PhJwjqAXSkrDQ+ydiBUzjNtnONSQA4dumRCkbqyC42PvQixg86aocJRVyYuAXLIuIa6EtppsilsHNsL927rlXe8qLt3bhHsspdv1+DjK8mipAG2RcUNJ6ptjGsND9DZUNS4cD9SxXDlECcIthhgqxafBmAqXTwRJfMjYrqSsncjMIcIPVBkVEvtiNz5JWxBVwpKyOBhFNmKi6zUIwZDftFlxgCNDje4yhyxLLk/BUZjG3uXHQqr0BU8jzwp1+3nv/hV/X9+9ff0c7/wn/Q///rn9Xt/+oYeXpKXdZT12aCJHkj8ylm2AbJF/+kZ9M51MNVG7/x8W/YdvzzI8+BrD57owcVOe0KUiQkFjBKRY2SsE7h7a1b+iWuuK9G/PetyZ/356xd64/EVz1LV/a2S05+6irUyDoBc6qId80AFIuGB56iJKaTBf2ifad9MH/9THEMW51Nb+NUePogcGoRfETlY5ZW+mW61LbRc0ixDUPjF9jSJIUC7ELiqT4trojI9nc6WuT81AIfNOAUQpLRHLOoDc1/PEk5OaJ0V+PitPbl8WQsoY7q+T0l5GfyTrz3Wr/7uV/SPf+2P9P/8N3+kX/ntL+vPXmdNtTOpPghyH1z6r1wmEdVeGMaAOCo6anmHljJuIH1rWDQKSpgs2xrrEPFwAZNsh0AlLz+nay1a1EV0UnKMRg4gS/VYrkh2jqnJaqJRSvkykKJLv5lP5QUWB9urq+zwIIPHFr9AlvIXFaQp7ZBhhSa2moSM46BznnVvfemuvuWtz+tWrmt8cJFt5SdRgpfJWXFoIkNSq78wBXLiV+zSHF3RH/nYGErIwNNZGALqETC6hI/mJEE0tjMsYLXwQGvxwqCzEYBt/ARCrWkCLWiaQpGz7qeGPAWTpmlgg7wFMz4b6Io5PP7ZM2QvMSHP7C+yz8j+ZOxlJm2Z500Bnj1JPvBtZngwL3JiNuzftqA+Eq56aMn4nvGSXTy67WbmPXDShrylx77dTNynZ/ojd/EZf0MHOJaZ42wFMW8DSjEN5yTzXUA88CK+Zz9XyB4P5B0iOO4JL/d8KDzUMyfPneCqdHv2iDtd8aEx1/eO2ENAzrpHkDfXx3qunTExtxOY58YxTZqZy4m5nBdM8QGcRhVkKYwoNfZe19Y6flSVHm3RaqLEncgKDWVlD34IWHGCp8JTEWnF6g4BHR6yVNPh0ZdOOvrIBRrbsgcwUeGPLQzVRgckay0lIhid7cGF0EdEO4JjlW3sggIJGtkaP3qqGCnutmVbSl0QAVa2gVQNfFFJlmRb9WNRXB9snvD8f8J75q7OKzPKJNT5Zaz5MEyINpuJddnq+lNKlGRi+ri7SXmXuOR9I+tNsQWqTmgt28mmtLbJYBWBk9MAFFTELnsokx8LlZVQAnoqDiqixoDDQZYeRCzeFXNcVNiiR0ntunE26+7dm8rHexQJxmzlp+Q0JouLYX8K08stmVAiLJxyD48o/BcqMg2MGFUp41CQLtfUg8cX9f9b2HNtrS6YxCEs4hJT0trgUXMRGV6un0hBpNABQywbwK0VUShTi8oQiXuNdfP8TPmGNE3jD41QUzMOQEWIO6Sr8oRb5qDWTecQGV94CNbIEl2Me3JrxetYCGDuIl5zkbT4RSspnZGEqpTkr/O7KqIsRBGUcGyy9iIMy8g5WrQo+eXbUUSj6k9uui54HQXL8KwRyXCBni5+Kvbahve1wAyZG+Nm2nDTnGQzTHQ5uCD/XJRlxXH2+m1N5in63IhRMrOqmOIlJXfsK6Y26SZfeW+eJz9WcieHlpIjdqJKj+TVcJCNEH0CVjbmxQ0SafiFQ2HjCF9h0GPFdsgiUeyu9pKbzhuPHukRH7gO9DFCx/FXHP6Z3wDzUNEmegVp0VBhqGoksY0CULly4UfNmIKSYDJHcc1fS9ziw2AeXqqRddmcd4y4KcViXAyiD6GmO7Zs1owO17JWzshIdmJMpGRbo3jwBF/7xlKZE1XnNE2OG7cYEbHniyAeeSA/udwpH/NKpfRz7ZaH7dlmVpt4qSRB9UM4SRh3x5sx4J48j57slA3BcXjoYyUMLtVp6JXoayUC6r4AMhQww50+OtA1Fv2qSH+lCqOUThNA6pFygGHl02f8nkKEGhEuJCxxkYun8aonXksflb2axJ0gPoDK/KA/9SmeBiMtvdAaH7hyRiyqUhabc5I5PyI3d+ITZZs1Kk3QmfMzs2Eam6RJE5vHeTOpsNim1kQV7koZOcWDO+jakXufjRof9S55kF9c7mpDd8n6CPJPgHN+L7Ox4wF9iV82dvXhjw+I+8Kh7i3s8XTgeGqoUMlUy7aaQLOm1hg7gM7TpDH+pk0dxzVd9aGrbeb4pvhtEmfud62w4ViHj7XB52wzF82GeMNmObrtFl9s8Yu8iUwuhkEOF9rUa64m8k2MjeEy6i7jNE1WC1BOrXEc1qRRDGnoOtTYw+e/zzROZrSSnWus56yrmqiPaGrYkwdPbjkNnyElR0WtIsHc1tLqurjyH2UPLud6cKO1MwZSp99SwSy+ETGHPIU6l2hCu67jMwbUJKt20A4fQITvUA4ux5cck6R7t27onW97QS8+f1czG/x1nOk/PrhUXfURxjBJvjpAVztTLzNlTEpcB8E1Am7cDYgumZmERqc6gMgoFsfkK8mu0Wf8kaOPS5DYvlpZ7GSIumCP+TkgmQEZmhxWfhA6qOrRDpJTvHqUXkipMWSYHYHUiF3JFx2M0vcYT2lVm+0YQHkuxq7GBrvrS19+Xb/y7z+n//6f/0f9/L/4bf3GZ7+sP39wSbA18bCg6sAxZW+Q3Mvw6F0Fngb4YiFv577RmnXn1ka32R/kyBP3iPvG119/rNcf8Usn7hcEENsHSNglPhZandi7Nzd66d6Zbp5NcZNaK9vXHlzoq4wrexfbRFBDF5ZkKhE5FOt1pQOGx9xcq0RfFbCqiOMoygf3pykK6uoJxZk64mHosAdYOiJkqRGewZKoxlM8duoxlyIQDjG8YUfN6JiS60CswzLaa88hj7a6qKMZdntQVXT4QCRm/hcWqSJO13h0TyPOwE2qnPAcfPrrIpdOSic9406+QPABavohDtfBj2PckzMfj6OL9dHFXr/3pYf6xf/0Jf1DPgb+/K98Uf/b517X159Y+7ZRp//kjb/gc27ThZRo6bqv8APlXwGRw4y+kWSPuGgleJKFh+i0lIwvHtWHHa5xry5vpY1/PbthVjlu6T/Xhu30gDXVNIGEOsMmR6IyttAmKXZkH7ANSZTONarY4gY6bulDlJVWAIPGRG6cYitlDR+JOoxlp5c6lls3t3oL9+X8NyzPeV7iJS5LmeGY68hOEFpSJoZsQ6CtGj39ZhyQUsUn/Bq6KOkXSwzElA5KrVEeaewxrgovzLPJMh/BOrzEBcxV5quiIpNr8PR95HMk0aJIfFCsWV4RsBHLFChI140mz/mpNe6dUsmGn5rGPqGxRxiYSwcPnadJc2IC5AnMCyb2FzN7kuxnSr9p9ZdU2btsoj/KkyJHX0AfebOZyj90g24budCGnr1Q6ZKL5+6c/kD6rY9t8DNjmZo5JsabMQJEibm1HcL5Yb7gD1l4B429Hxcx28jisz+sPSO/JC7K3vECPOGXUBeg9pLIF1cHfgl04NkU2rWrvaTGM+jQlWumL/2aQTTGN02Mq2DmF5TOYphyfMYQJeI4ZbXGlIJAZexSrQeEWqPRhC8aR8nkKBt6gXzkG7IIzogGxXQtJx41obSoqx3NqosU3uXbEYOQnm7QLjKqtcZ/5as/vNbsGWdsgw7PwUcrjsOyBHoha3eN1bF0uABSuUNHlIhiSpUSTehTSGfBUWlF3PEi8Ih388e8T+w4p+M8dmVvkWPIXJobZfbpWz5qT3QSHwjzMMaSf/lwcXWli6tLZR8gWQogiRdlpWIdJm/MomkMIjJLk71fjrgrWaOrGAQqfWmUyhk/yyykOj+mNWaC4PBNhHWIHnUqppDKbYR8I7l3h4+CZ9trfXE0CYdUTd6ghOumM/YgJpO1l8loBUwTKAOtJsfCowEbIv5ibEy3HrL3egTybmaPTPEtL8a5JOCY4EYnilfsCle6oQlrdKLkuhG8JWWO02XS2fiGwdaMkYpqyd/rXwfl+8g535DKju86HlxJk144R+gjizyLRlkX8e2sl6yJjk/GEUqgbGuaJsFwMINIOfPwOilJeCImVstYT9Wn/F9iXlzxYkyqhItqJfQ5rrlVUdT020EJJ2HRD11a02RRFQ2/oGYVvmp1XJyeTWg3TfOkeZ7Llim5dh+TnckdAx9y+IMk5lRVYDLSHgFexoMkjbN4g6+8t26c8SAa+Y0xiOs1LNQEpZIlOYpYYWlVxUJmEcmyLSmghbcHr7UQv7KhZUVX0RzzFS8dbzx8rEdPLnXYLx61acCTXFSJpgN2PPCSMOVDXORBUaGLnHNQi02jFE9/izRInUWU5KSVbd26ecbL0ZgfRPwMUi1DAsiIXIVydLpVOSnztiLnaPBGf12vpfQdvT10RXLsZYiuZkmlj2O38iNavuvogpe3zB/qqCT0wy7lJj1u1rwG5mJkHYiS1EFymvnfcfPPPx++vNpxbBZ3CrxGtT2YtU0gfENPhUsdPmltiwpCV+hN5OgC06iK7fIrIc2pbBQLbOPnwFkBAAAQAElEQVQnMKiqMDCrdLRVG8dml1KuH9SRRTE41qcEtORiJgiBHzWawaWN5FNz3fRiybVe6y2C1yaMZQNUNpSxTW3iWgcT1z3IRjKY4KfJai24vh3l9PEOz4btUBuvbNpy7uuvAFkHWQs5h5fZxGXTFhqwUK7YuO24zurjIRu1TqLkC2RR0gzYRgWgGcMEndw0T2a8IONjQ5qxbotO6Bu/LZxq05oN6wb9EWxs4ztnAxv9hhzwm1kVF/2m5ORo9BNM3KcasKYJv/QNM4EZTMhHZHzINdaiIqbXMkaUmyWba3ScN1FaZBkuUHFKwaU0aYCx2LRB1gRw+XW4jlUFUXChHdc7namuSaxD73BlH43L0WhX2TDHtQOvow3XLkqXHS/YVNiMIqy6ymajlGVbVYpgjLCQ3F5W8dQc3YrkXVG6cTCV1+Z+gvKczcHLb3tOL7/teZ2fcTLRtdZoK6tGi1jVyBYNB6NjyZBs9GjGsXdFrHVJn/Ziwz44mKX20GeU0eUvGRNW+bBHl05XGj7AFKI8P9Jf/O3SarTpIC6JHJr4RRtNYA99vMJmzkoTAcfIkJhHzgpCg91oIAqyXiQrpWSYMR6YKICNPdPLIF5/47F+87N/pn/yr39P//AXf0e/8Ouf1+//8df1kA18pcE1nYbYaTOSdB6QMxsu2D33ggl7/ruAd29txfumzL3hkvvJVx881ldfv1Be+lSLJs+iNSvB6Gzr3s0zvevFO9CNEEHWR9PX2dB+6euP+aXVgQ4ZA+cz0Zlv21p/MC6VnMWFDrjk0eS5XhhitaTRgKEnwBpfiNCqfBDWI4DlkNKHjlSUsXY6/gvU0Y5aeeQhcCzhVv9S45pzFuQ5EMfyCRNw3nAp12oQTJ5h6oQMpMse/YndTqZ4XiOaAk3MAwi42Jb9zUCJNdVpFNmyqtBf+nZomD7Gsx5PKCrGmbM4YiLvie9qWVG64FnzJ994ot/4g6/pn/zGF/SP/vUf6H/59S/os3/8hh7vWLzTrBxaJaHTZGGYZJBsy6Kk/xpEMRJ6xbDAdolKsWTTiAKhqoBupUKTcSYb7Nq17HioStng0m20Oa853hrs6ofBpsEvM1DkTRrLi5bVlo4XSat+6cwefkXSMXobHTFEMk4Ukmx0VFEwyfzAUq/PD5zifeAsTM167v4tve2l+7p350wNGWfZDilqD77OBdqiQ4U0avoKSrpmSqzOirMMDWoMGURpMkPRBuEBNmOz0xKUWjqh1VJQwB098EVUHIrlfmVba8l5IjOVONRUXA3EdQ3gbOQToMKADqbaxdaLYpKwSK3k5O2aWkNusi03IwfI6KfWas+S+ygmHfclCDkXkedp+NQeqngTA9gPxbaZJvZCgWvPs0Ve91EzN+UNv/zMXxJu2UttiSmKfruZ2HM1rfZ8oJnRzfGZJ3I18oL0iTwzpmZzLAOyVKCxLapSOGrmlFUIw5SLRwJ7zoPGnvOgS/aTl8sHwavsMcODS/h8MLyAhr/Cb7fr2nFfyHtGPnAk37qcbGtqTdN0QovPWAIxJivFDg2QSEBljFTGiGbUVZnraVmkpRpWcXnALQFHwypjSl319JfebB/HEDOzUrLtiAWLHxc7mthWYFN4XTvY8NThLNnW+IGXBo9OSwkbYFAWth1vjYLS9sIvx4J0vDbghc/UrLhZKqowerqUHb2blPP15OJKTziX+RBo5rOucRZDeglvu/41WtZm8uOiILZk3uObvzS8vLhU3jnSpxmHiKPimkyS8+NQSRhsBCmswkW0w6HTUpZznAwdU/UJTXot57Dz3ksnsjEsYSGRgsRGlpAQbNdfVt+/c4Pj2moUbOhpNeZU8vKjKqYN6tDhO1ZItdFn5rCRY4wTPkxM5YNv8VDkCb98QH3w+FIPn1xw7XXJk0bpHBpyCSOo2pqLKNNXAG8sVU3Woav5WH1jr8nBl1pTZhjq2gMsg6VFf8ZH0vyroJtQcyExEgzDTAeqdKU5aUjUSZzvVkVZD4fEoosskViS3ZR3uwbVMdGwZYhKIVc0hDIH9FtzGE0QhxPEKSKUsHDqybu6RlmgKZ+umGBJXJU+OEIUtNwvy5w8cYNiUIcea4TFVrqFj1/Jf3mTiGSJZ2hCbWvmBlkfBTMGlBlQJm8FI6V2ZZIrFh+EsMsQnciS0wzJHJR1YzvXgt/yMLFd/r1aUcIxEhdbjZOpG55JwtTVZHtAiXfZ0lxzkQaMTxApwyRFWKEulEy+fNh48PCJHj2+0rj5iA4BNRv7jCzDrB4rqOe+WGlwKZp13iOAI4XpLMCKix4ZMmp4QPc1n415v33zXHdun3Mz2FTONJ2Oe24sXsO67FWw8hNLp1khFnbxadArT8HkWWCLODJnUiKIw4XPVHcsuGlRMzYVjxk1Vg6U8Dr+PQ/bC14CL/mYt3ShHGt8G97T1DRPExcbEVGCrJsuycYTiLHmQf2Im/YlN//MNxYRcYJIjFEpiYaHkI5e4KMGPYpQ8FS1RV1gFaNREoOGlRWZpBDL1V4nR8YUXwi20WfkEsoRXYyg+iIHrDKnkdNByccxMv8jWLFbRgogcQzBl1rnIE36CxQ7WG1DRz5Owjq/mBkQSXBO1kB0ZNbZxFNrnsx5ybkBc+M8NeSmhr3hJwr3T+2Tc6/xIZCPele7na5COVc5X2NjttfVsiGLLg/zHb/uLUqSPTiwhjNe0sr5sZRu3KT0xzKhfwFrQjfV+LyMK3TRM74N483GNL/FHnBtPovHFrrdNIXGd0PCzfLRL/LUmubm6memr+iGT1PWbPiZ/jM2L36Imhp3IAsaWITK+cGHqpQcYyN/+HECOh5S7DneocfSAUL8YXVti7QaOmcP/v9HXc99soUP4l5ZkrwEy6FBFmRJ8VhRBlJEDh8Mfo1bNyMjP7bU5IfGuxAeOPmhNXho3EjOEu6xoB7HZVssiwodTYcEkJM6NJ3YylxzKZJOrdVfo7zy9hf4hcoN8qaXJhs/UGPtKjmWoHTY8IhYIBUURzJ01vsYXRejo5tIXVWeJtjRVjCe2Cp3qUw+iW6gGBAjhFxngyOWll7j1vW0nXgsuW60lOS36Qu5A6JqfMVW9ODCJlfspEiNCnH0ZiTj6lC34miosUPUeGpBXSESfQYMVxJKaofyuNQfffmRfvHffVH/4Bc/o//hf/1d/drvfEl/xkeZ+OXebzNeAqncQ7oO3AuUv+PLie97HfiVNKex/krw3q2tznn5FLbcP776xoW+/I3Hyl997Vi3XZTrBkEive7e3OjVt95R/u+y6VM5pjbr64/3Nb6vP7wUR1LgtkR615ygONZKe5Q4wJV/2rBqdeJx1D3F4JDQHHfoU7YS+nEMb24vJyV+cOMI/sKO/4IkWTNvZuIxrsrFOPVsiQ5QVT568zKOIF6nkOzIOpb4ZRylWA7oKJdSSkSdFc59Z12oKJEMPiF5SeHSVOKuobFO8YntG493+u0/eaBf+I9/pp//N5/XP+aD4K/+zp+xHnmx0SQx4528AsnppVfU2FzoMcCFBKutr77QHjs3dMM3UH7ohm+YgfgJY3JyJOkeMdxBYo5iD5TiYxNmSRVr/ANxVaa3mCM7TOWjKT5B8aioNEOL+RAT/a9KKHXJUF6IUPIyXhzLHwldpAHbSsx6PMNOJDHRxcYFXv/s7S0v3NM7+GXNLT7YL9GMg3TlPiKRqCholw6lJEFFSqWU5ypEgT3nOmxi0m8SE0KoZZdFrp/Bx6YYatGTkXxdxuhqEZOKYXZ0IfFR2bIf1VJi9cKvJP0H5YwyuSAkqVbV7WClp4KTDaCjNw4BXoSRoGRGVHnR4bLYO2tAoFeq5J4aMozxSw1FhY/UWKMNoZV9xE7N6IeteKvkPN/jO7MhmmFiC+apaUPMJrq5KfbaL22aQrPPCvJPHbebiXPfeH8BZ1N9KMzHwg36Gf+J+CmUzdTY3zX2Ui60RUc3miYB9Oga/U/0zyEwI5mfoLPMDnw06tplL8oHvytwyQfA7EcHdrqoPelOl/yCKcge9Yp96473lT1x+/2BeZXyMtPc1Ohnmlr13Voo48j8oW9AlDGOziAQcq4WZE0GiJXzgLCiM/IDhn10CQWx5Z6Wc4w4YmCoJCY9/qUs6bpJ/+LsX5stIcc3Oh1LegVLQjhGkXZxQE9FhxymuGJQUJPsRCwz6qU3uhu5bIuKZamJIbaOq+iiJ8ESgYIY/OpyRKoaGcZBGll5f8gfi+QdM/MlOgrFlf4FWNOtaXs2s+ZmGb585GQBqveX/LVb/iUaw1HOM4HlITsVhFpsMYRDlkPFjsaD0KZfCOE5EkBCE5RrByVx8SUP+vgG8Q9QxaX6iszoSxZOiRpy571E9YdBd27fUK6Z4ZuccIxXGt6irDmjYhhJFbaA+Zl6HVeGiEsCO0K0C0Xe77rqm8ijizFOTHVOk50xxztyaFTHzksxHIadQOpQoyd3uq2kMNQyjaaTqlWqNB1lgfcuWPaGG929c1M3zjeEM/9RJneSxJHooUIZGXSe9Tgzvfjjhwpx8CiLx5vTbk2tcQ9oSun4Jl1siYnulI8ce9GTZvj2NzOVV692bZ6Wok0fGVeOP3IQXY3Kb5Y2AwWO5zeBhYOuusGHo12kMQF5uBU4Kcf4csZtqUbOTXGeJuWluNToKteaE0pG5SZX9jTWM7IZPbDq2Cov/DYfBW9udePsrE4CKvxUUAqKnpMIjZKuxHA1Gh2L1VAFOA4H5aKQLDvQU8VIlhkMcxR7+AW2uXHs9fDxk/pvCnItKCa8JY6dqpQcc6hiVExoGGBfgXOOs+JoajxQweBSU0hXKhBfNHb4VPPQyb+Vv3/7TDdvzGrTJPMjHPOXDdVPHI+wRK3xQUWJj6IUhTgFsoqgUjnDZECK3ghLDVt6xSJVayU2eZk5IQEsDqzcoJ/wwL3gITsOcO3ggINYQ1LOeTYSynmt/ItPcpDNtnY8LB/zG6FLHtRaim3ZRgqk0Wo5BC8UmXQZRx6weejueclcu8q4GYnSbVHhD1LLRmzHueOwIuv6mpdIJ4YH+oLoVr6LfYXynpsxJDb+pKs+Kw8jjRxbyfRZ+Wio+HXAuNAzFBWK7+S9Rj5WVB8cSPkQXMdKcmr57hnMngFgUvrKcYo5tK3G+pqgU2t188t1zhJDLzX0zaL0istY95Vrrx3nZLd+CIQfHwQPumIDVkC3Y0O2S790XGPL+MlGWnJrgenL9G3WRdCgUyGby2wcC/l4t5m0ZfMYfdZO8SVP2mCf2Vxu5vBNg7c22OeywZe9acMBzlPDx/TTNE0uzBzstKCFWqWfGj7IkBqzJQXiGhbHFDQOqnSS7HCLAd72osOmJiQYKyX3BqHhTFfLRFOZb8w2jdZyyqNL+oqI3nBGKdlWfsjAi3E5KblRFkGp4tOxpfCEqA4l7oFwRdEXHPDr0QfYrMGgRqJGTD7Y2IKoOvFKB9LSSmHS36AjQ8kaZWgUs67Lou0c1YoY6QRxGQ0KEqESvyeGMAAAEABJREFURPf5JUr+WvC5+7fVOL/RlWG4SaRMbDHwRZMpx4Ecf4iEo4FSWMfMjCJaKQ6LKr0iQyrOkm1ZFCjtqMkN57KkNRLh1aq0SuFiyXUKkT18xEnIvJY5A1/ULBZ8yBEdxtUdNkejcsN2TbviY+VneKWvcCtskxCkhg/w5xaDiweiA7ZlW6LW9DRrcuPebX3ljSv9+ue+ykeYz+m/+4Xf0T/9tc/rtz7/tfqnv1kaNkHU3FdyD+vcW2osGNMXJt1kY//87a1u8TLZmpXn8NcfXOhP//yBQnNvV/KI0gHVtvKTvxJ4x4u39K633NGd5dnZ51mE6w/+5A198csPuD8eZLvmilBlPoueNH2xL+nLwkocvsxtxgwhNB5dJ9nQDbcKWhqb0YFFLJL4Yoi2DbsCllr20ZCzRwNG7nr5KCnNqe2Uj+8qd9nkBzk2wWJlDnJUPUkQB8VFR+CRvSLGGkMdd3Q42L7280iR1jb6gcinQFu2p3RW6WzLSmFMDKXrQJ+Ah2r1y1yMdSOFRjcoMYltTQ95Fn2ej9O/+tmv6X/89T/Wz/Mx8J/9xh/q9774DT267HKb1FhTie3k5VBkOh3nrycRSO2lXzh4AzEe9ApvQTRKeECytMKQnBA0dRSwPWqleEiCFDgs2WhNfqXAQFDRjnrkD5GxUxXQFIka0AtjhIkyQDFiYVCnpj/Cwj7lu/olLMbIa1R43nSjBqsH7FJXTeaVgy5t1s0d9vjveNsLevmt93WLPX+OcORMhBkGGIriK7AaV6vqmKgMevGLoVcnUcDFFiW6MT1LrFYqJc3A0FlGqVGIRxp82qSNc/RlYA2SW+hsQxa0VnxCGCE8HHbaiJIh5Mic2AhCBmFtyzbSqLblsOk7dOkvbFSkCQs6foGW01FR6JDJ0UCPCtg0WgrPodgaqsCGoQ8T6XJJzg4XGK2AuVaasj9qBIUONM3Ej/0U/NS0mQ0mZe+15Zc5ofmQsd1O7PuHfhN+Ex7MTRsQe+hA9FPt0bI/28wTPkEr3Rb/Gd08TZrgJ57xjXHYVhWGnrnOc+XAtb0L+M1P9qRX7Etrj8qHwHwMrI+CvK8Uz7517HE5z5WDbORsrcluas2aJmgAH9m2qEpT7xucoD37Xrpjn9yVPTBdQlWgWyh6HmZXAb7lAz3a4HfYos8zLnTHA7byJD9jq77QUevaRc29UIXsHToG0iD3gcgo8q/ecq9M3ozxgD5ygJlfyJED3bB3lY7+Mp/VJzxmMaVliz19D/QaS+xDVsmDj+2AHLoidivl2DKZg0cLQ3cwEqxScu4e8pvHJ3zcPWSBF/BaHHLsWQ83thudnfHOzHmSGqFekPPAu/2TKz3hvB8IbawfO3bJhrrJ/Ihim5YKreNAHw1iBo+ELS3XVXExxKEEGviYOOLyR6O465mC27iOw2ALCcSzL+86+SB468ZZvbPkkOOcrnClxhPUADkgNEx0WilOBSkxWkqpCKGiGS23AXgqIlWiWbKFZd3u9ZAPgk+Yu5x/24QEguqbij0SjBzw8QrB05UxjGkk24XyZcJqvvRM8SJD42db53wMvMvH0rPtFuNiOPaDFzUixqqd+VShxDJ12qyD0EDIItW4t0yiGy2NUCslukodRYQoTxF95HKioUbMs/B4bqJYEX+OW8kFOgjfS++wyky7/ElGzSotcW3QrexfQPEYGa7tJ3L6xEMKo2dKGRYdA22tabPZqLVJozB1ywLMzWJFbCsfc+SBxR9h6JHJKy7Ys81Gt26c81Fwq6nxRTgOjGkMgQEPhnkkBt5maqDpRyn4h8caKaezzmnJ+OF+jI1D9KjxIQ/esdMLnJapMNeOuTl2PWLx58PUfr8bOWT8Kpp4VaF7dIilNroAUvWULwUNjjn2teNEo8JAklSEJC191xkbqLu85N4632pmfqJmGKnFMlhCOSqu0iy4gMEmEfqlJh9ps4iCaBEr3mQi+uQyERpJGZ8sgQxXa4lq5bElSR5Aoek0D5f8eXf+G3KdO/Qxdombpqk+7szciOPfMzZRjgMyWc0N6KBHjy/5jd4eWSAjt54tlb/GSgJypf8dT7tLnqCXPDhCr3jYr9ihDyKHDuzrL912eRDju8PnEhpcwe8W/hKauNBLPnpeYrsKeJpfFg7kOegCPoju6oLcyJfQkq86H886PgcoSDz9XgVl2+si/8w2Y0/cikW+Wnwu0eefRV3x8hOkvyCbmwv6KsQH/5oHdOkjD3ZxsjJljfXUuAbDM8FMLXNIG/uhd/GeLqYSHJQ52KFYMf7Jxl6rvNJsJuoGS6o+kir5bWuamqYG3Orj3IYN3YZ1sGUjWdi0WhtnbCa3wWaq3zJvF302mFt0QcWij65A7g25NgudoaTnmrFm9BPH2dJ3k1rkqUGbptDoVjDOBiQzDUApvS4pobM9LjlR4IVurOHlaFmDUQeiOEjTSQcPgSFf8RiiAISh4f4SplBupaML6JBjikAIZzF5BkqHMZJN3iiADc+TxSSxaQmsayY2dAL0SotBlCJpVqCrikwNSxqRsuYk/Ql9zUEMZIrPSo4UJ2PAlXat0aT3rgrFJ0k75sqX4wmQJY8fHOsep7V09J3JocYX5LeG+Sj41hfuss6snLCME5OEt6oQAx26MImHLjX+dLVIlg2Qrv3xIEXmIWM2ttAaN3woSwquLBkCfGIIgsuhxj9sEP/SDXctJKbBE0a0lHHAV+yJU2axdLFJ1V/lVI6rK/bIAUKU5U46PKgcGBU9/LJAbJerHWoMMYeSrQ68yVxTMjqq0OVlPL0dZD286Pq9Lz3RP/+Pf6qf+xef1d//hc/qn//GF/kw8wYfB/fcX/B0I6+Vl4sd8buuehZlnDe5B7x4a6s7vETmv0sY3RtsSv/0y9/QV77+qP6bUbnfE6KUDKHRb2NMPGb0lvs39N6339OLd8/UcOie+LA46/NffqjPfOHresjzBVc1Aql4pJKtJiI8QKQla9prLGoUJ5FRXovYujI1MFAXwv9lSExw6tcXwTZcADnW1ao6p5mnYXrWL9qhG23kb0avPr5ZrwSt+CZzDN+k/M9S2JYd5CwtIQ6tZjkmaTxX6iooHUE44cMamlqTwROenV/480f6tc/+uf7fv/4F/cN/+fv6J7/yOf3GZ8dfB16RxM76JR/Ps8wV2xTyiJwjdwSyoqAytV1NQmHTwHQQLrF4ECcKmo7E2qEiR4g8gKJqbIHIMeIXO+6MqoSy06z2+Ipip494mWgffXHFWmJRxQ+zlCb+gxN9FNAbiJLYALZq+lzl8HbijS0Yfaz2uk0gxA9L3XNwDLtmZ272iuHurXO9/Jbn9JbnbyvPXMKwdZG+oKWMXoTOA6J0kEpQ+iogr2erzt+Jj2StZVVHE6z6DDLyao8cW3Je69DSZ+mh8V/5GgOOqy56L/32bgKp2KkwsYKhRo4W9AD9WktkBFAbZ2qZ8EOlugA4gYi0w5hzUK4oQ2sI6Z/AhmAAe6zxJ3iR26AEUjlNHe/Rf3xy5sdxdnGyyrci6AtHcdmpcfOk8ssga4IZEPpWmFtj/3WN2quxMQutfdym8W45sIX/Zky1Jxz+DX669uf5sJka+SdNtafzQpsmxkJVQWK4ORrVcXTelfIxbM9DZ8cGd927Fs9+PPv/7Hf33B+yn93jV/OQ8GQiqUGz1ZoldJkfbi3a8QC7Ikf24hfs2QvsvZ+c8LU3X+WFPsGnfJEfr3zt3/e8DyyIXLZdvRdd5X0kOmISm71/9vrp+zJ6cMX7wcWCS+hVdOSIX/GM9ZJ75gXvCWuO6C/JfRl/bPGNT3JlXtZ+Q3eJjy8IH/sufZS81y454K/wiz05rrBfoost5yJzK+ZSmUqthTVXbNZjeMC6S+yDh5d6dLFjiVo2iB82WMninKg+Ft3YbuFb6aJXCmmSI8/+i4srNC6gzikskJgaDcsFqwhmFEqJd5xqzChCS4ePASpqYiOx5hhXLsdIGPDoYMlrDR6fY054ouhfVTrtTT4G3r9zs35J2jjIjIVQLEue4kYTfSAyhyZXJcsg0B0jkrgM8SxBVcgvfHNcDIWIDojqYr+1Z94v+Zh6KS4h3NMDJI4gMcI7FHcdC7Ycn7AphkApS3z0IGpDjz6OT0PsyrAiFRhfNolu1s3zrW7dPK/7Qlv+ejDdEVSuKkfRfWYNYKQOeTDqXLg1ZmjuC8Vja23SNE+C5d6oZ8agKjXEcE8NsBRpFsSrzkTJkcKEruhRvCnikfFjPPYxdA2VFD7Qm5UYkjpY7Dmaha3Y4uNXjEQn8e66LmPoi3ZxbVPjRrzh5jvL/CRtPGpDjnDgDEAYuQrhM7FGPK39qae3yGRt2PDfZuN/6+ZWMw8LnZRn4+0TDSynOD0ra0TYMp4Kjy1KdKsce4mxoTyAkqHHSkzpaPbwT7hpPOC3ErnJ9hwUT9TqM/x1EFxmg8RwqTEHxVdjjR8EXGODIOhar5q60dC/sHTma8PD7t7tM+W/rTTz8SQ6MzZ5LAlVcbVrY0SbhhxcN6jT2zXqrwsWez01YzrxEjY78dJox7Ai2UYHiorSZWfVZBVI+Y3WYx5STy6vlAdqhopTXVS5umbW0nYzacu5JkwW8SA9ZG6VwrHtues85KNsHqadJA1PY/NCYanEWmpwyZUcex7kickHxUecu3zYfcR5fIon7+MnOz0u+06P4AuPd4o+D5xH8Kuu+PgGTy6Ju+SD5RVxILoTPCz+sl44Hzy6UtZPHmJvPLpU6APowzzUQrHH/yEvp48KV+TdgSviT7FDHhh+8TnF03HVJ+N4UMdwSb4dY95xM9/Vh0imiBl7uvbeudH3+gC433c2Nwflw98umybORc5HcIAvdGa70HNaB0iZ82Bb2SxNrN2Z8z1zY92EIm/Z+J1xzZ+xodtupvrt8RnyFn1wjv5s4bcbK7oz/Das/Q1rZsDcKwD5ZvJWbhZ6+ptao2+QMRiKPIVagpWb1YClWjdtobZku9AWKnOMrE0OM6yqINgYgNFCaJc5wNeOtqEDJiJIDBqkpyrqmjcdcIqA1fGDP1QuciwyJjRLa/oTHlwX8UeMQbaLprHhA1l2rjLVNWgP2eLYaEgRTmXUKDb+sSGyLIiHQaalhgEJhEhpughRim1l/pqW0qFxgRSLPSKEGD8FXCRLwXKEEoKBTgvBsQccxTIvmQ8k1mfWzNtfuqt3veN5fuG0YV3vZXtkgFr8QEe8pfAQBRoFVeXtHKc9DMVjzrWyaOhQinncU3OEohzQkT0nBkcqOlwxJ7ZzXz/kn0NGiy6LgBmPhFMj1sc1Kln2QHisi6xRLHwlSyBtqChJDKEOLQy1ePrHORVNMkJiAIf816UjwvdKYc6nCso4lJFaKTF3ZJvrDAj7HhwwdiBZl4emP3+w13/4/Ov6J7/2R/pv/9ln9Pf+2e/qF379j/Tbf/BVfeVrT+ovt/baaK/GqhZzIOVZnv9JyFvunSt/LbjNtW7p4e5KX/jq1/UnX+4//bcAABAASURBVH2de9pVpo4AKv2aMdhWa9IkEbfRX3n5Ob364k3d2HRxO9EFxi8+uNRv/tHX9cdffVTxuW+IOELqnMtKVcqiDnuCXny1+EZgmShBY870/1dZUlRM+rNNKpf8Zg1mBRwKdPXLaFhzDID6VFj8glNlxRNKPaoTlyzRWUYPoghqZsgfWjLmlcKO9Q9zWmMv0FRy6NFu2UZyUfuayqiXmojO5B5QHqA77pX5ZdgTXlYfXxz08Mle33i405e+dsGH3jf0v/7Wl/Xz//qL+oe/9AfKPxX+F//+C/r9P35dD3gR3rMqepAHIPeJXn82c6AnjutAT9QcXqFWYhfDUmTbgzfuSsMig5AmCpWK671rKWHWawmjQQOhQbxshyQ9dPAwx7pqMjTha/EDFXAbPCPHn2uy+quhIksNnzrnlqgaljhJmIDVRBkqJR9SXQ+hGZSdvDhQbVcMDWZ4WnF8mCSn0ojCOSJKYi5sy/hsm/XC/VvKXwlmHytLY95gJNleIMrCCwpQVO0E9M7RLlAGiB2xOCzlJ3IV42qrWceoRRdi0y4oexnhqtIkEpcQ4Rd20SIaYOEYM6aMxRFp7GoUBxtesdIUb477oNzbkuuQkS8HYPGDzxBjVTRCFa9ChLI4ti5IGM5ZeCNbqrYrvSZ2hdBfow+J8ccefRelBGMzQmqHDx0Yxzr4eBCOffgktNE0NAbNUsD2TI179wQTZL82szBndDM36bGfa9rgnHeCsc8z74WuXwifbVrtAWPbbiadb6eSh37S2dlUe8jtol/phuTxn9kzBrnHT5M0sY9s9C3G2pVZWoCQ62zPs3HPfSEfCq92B+35gJWPSJH37IX33DswCzeil2po8pEg/7fkJ5fst3nnyD9zfcwe/CF78afA+0fker/g3eNhZPAIvyBxj5Af512j6BV7+CveAS6LxucReQeG7RHvD3m3KBp+yfVgoY8W+hD6EPujgPyPkB8FvI88Qhfbw8iF3bG/ysNYHqF/TN+Pc3yhyI+gQd6dnnA8j/GLT3SPSt7zXrUnF0AuHXH1jsh8MntvXnMxYOms/oXV5X7H/f4x7zKXaDFSM/3r2gw/c35vnG11frbh47BkfsqZcyzK5W6n1x8+0WM+LNZ9Cp3oIP3UarDE6SRkBAy9JPSi5ImhCJijqr5z3yMosiiwtJKNJrnLrirlT3YsyGTHfmDt5L5g9CiprieQ3XT7zi09/9wtZe07F90YAD6Sy5+BQEerpUSCLUIfdFYsqjpG/KsD+o4Ks+gqrEhaKH/s1Sf0otb1pS65LmQiOCZVgdc6EqKw0dZ9rszVxKcYZc5zrPExcbYl6IAkZDs6UbpWLqogCtvKc+UOH0xv81HwbDOjNhAYVCmdBtRQoTlsDoXTzZxgSs3cZ05Ce84DzxqRpc0T37wm2ePY9BcUoy+kga+avoSC2JKfaeoPGzKQRY+nzAmw4agKVZjFYeVXFfZWpiQJSlibeLlCjCrI4WZMQeQg/ECsOUgfY0QHMsHUHmbhi2BrbdLMpDdu5um+FjUMdUwuEwnDvJI7ypr5Soa6w4h1MOgwpf8G2zUz8bdvbHX75pmmaRymlmJbVBnZJoYU9KAoagzDgBgbRmUIeGQMsUUGLo/YEOLGHd1cEXFDS+14YHOxEn3B8RuaHTfiK+W3OFnEDJjjMMeENcGBCFJKpwmEZtWpCiNKQPEYU0vOMSSiV3+Ynwojivz5Ddn9uzeUvxaceHCiwpEoqpOpG3mpMSIafRZd0kYVK6Nm3OQ0XWO4tnd5XYw9ntihGdsiDUJL6DDCkEI6oUKBWB8C8xHuITf/LAtRSEebEUiNYzjfzvUgb5xuRkROzHECXZZt5QJ9fHHJ3O9Uebz4QBQe2DSrIJJh2+N8yQMr/5ekNx5f6GE+vAU8qMI/eHhVugfo3uDB9AYf6KIrlHzFx7srPYR/iO8b+MW35NJd6iEP0JKxDxu62EDyJOYNbEXxvaaXeuPhxYLwCxaf5Bq41KBX0Dfh14d3xpY+QR7WNSb4jC/xD2MHDzn2RyDr+IobeuYo6znnOPw+Oh7Oez4Gxn69CTrowA3ywJzWOupMMPOdaXdogNCgjfOa9Tkhz5O5mVobNmBbNnJbNnabbWMzNw0s/DkbueAMnwIbuKz3TSjYJg85ZvjN1DS3Jogm9A2m0ecpLAmVWlGrMZbwopgx5nlqLuJa+6WjWY5JXEfDnuVoDNTYAmJV0LHEV7ERJy29IBvZqxd8zVsUwNi5CFPJhgK/UhWFoxoLIoPo+JVCHAYyWkRa9GkDFNRwhfDGNR1BSzcGCUs++LggUOEyuGBItKNmXUgkoGObGYtrZBD3ADUSPqK/9ThjCNBh1BHEq8rwF8Fxg0iobBpJtmVRyn/0izRqGWAJHOODpyKm5cgg+OQop9b04nN39NrLb9Hz92+T88CcdbklZ8eRMVc7mmO+9TiI6IAgWjLSCVUmfyKLjNBFh9Al18/iLwpBWWtoSNWxomOka3+DDn2PCZuhZhyw+BvQI3moY5XBJK5jMb7xiyzkomUnRqOUDhZ1WrDUPmjZObCIyWeY6CA4jLb6QIo9fAE5fhwYXGodZXWce8vQd0YV26THl50PeY+U/57bP/qXv6v/2z/9Tf29X/ht/dN/+wf6jc9+RZ/70iN9/WHXFR99KogBn82T3v78LeUv/vJ/K83mdMd96k++9kCf/9I39LVHF9yfuqrgb8574xxTS3VO/Hvedkd/5eW7eu7mJJyV/yPt60+6fuuP3gDfUF5kGsfPg50hk4sNN616dJXlzZqaiTJkDnLkBCBf68VB2Ku8UrTobMvOWhxAoA4dHjWOyqnTMnw5TOw6YngYEkCWGr/BRj9g+6SfJcdwojWgVmB6B/CZC7TX/XWTI5oVi0f0AX2sFnqAXezRB2hSV3aldIV6+IYPUFAb/TXt9tLrvHx+kQ+5v/WFb+jffe6r+resm1/5zJf1S7/5p/off/0L+gf/6g/093/5c/pH//oP9Qv/4U/025//Oi+Qe+07e80+cfqt9YW+swdkC8gQOU6ecT2g0w5ysCGSsTstKhdKJ4pBWUJxI4BaQnLkSIJS0MQWPSx5sEQRQX3Jwjh6KZJsYegTrrrCNkIsjqZyoJKIHnkjAZyGP7HhUZFw8beUUrowUrMKlYOTQcX9xAE3g9hJR28C2CPA4ZxLR2uJbwGXUDquv3B5+S339Y63PqdzPuKIX4gkX9nJUamYh8oxlMWmsYciPolZ3SLHXqCv6I/2GNGFlB1j+GDIo03mSg/D0kXJnFXLUUUXHgdSqUPFWAtJVEpVqX6LEx4G0PhIsp2GhDm/CYIViL1jCy9sRSXXz2rHn2pHi04U+MwpIcIV0iEePDmbJNMYVfnFAz1OOi1jzHECsfeRPyyacg0fZn0mhE9c2TGOUUcbkIC+REexN+wGouQPeMIPqNYbQ9SKicG21jSxGLPHmyfXR8La92Xvx/5wCzaFxh6yabMZ2G4nndV+skHh0UdXwD9x2+iCedJmasp75kQfQaNfupVt5UeUznnhdsC9Yn/8xXj2xOtfuYXf8xwKsjeumetdee7lr+HyRyTZbz/iHWjQKz6IXSn78yHv9JSNvXnpeW95xIeqAWIWfZ5RD8Ozl38AzS/7kyt7/CDvFysNv+773+C94kGQd5zELhj6q3rPif0h7xMPeJZGv+IhvqXnw2H6fJj3Cvouin/GW3x0oGRojRP6ZnJ0p8hHph3vHLaZ9ZO6yLWimNdYsu4y1xeXe73+4BHvhVdMO3HDCR6v8JAN5/TGlnfMzUY5v5zYWpmYqibHGw+ecE4u6xLhdEM7buSjjfPSbekTFMvQdynjg6TTHuUR0WiUJcEgOPPLkRhyHKG5h5M8LEEji2V4Ku51Ux3BusO3kRf4pcqNsxmP1SdOAfesxU8ZVzCyjjYyIKrkLvxXEJeej+jpGyl6+IwvazqBnCZ+AXepB6yDqzyMc8xJGj/4/OfM4k/quCdRsaTCmj475jgnKIgbOqyZk3gMDW3cCmmQU8OC+EYMttPM3Jzr1vmG+8FMflWfa3ZSS6WhzUlmHg7IpClTctXxMcisrfArcONeMdf6sZORsSZQS4lqYRVnpfjIMQEoeskVbim0p1lQvIYnBKYvQGJMcYOrsYp4rPAwETCwhqKCO9Zr41G1Ms+6rvpTevQxXSyCVwfLdgmWa2I280bzNEnZSTHgTN46qaFiuIPiQjoqnmmHrCWfjHxSc4O+eeOsTu52ZtGXn4eb49hkN5gIXWkL+BmpYQu1q8Vv1EQIu20JqqUY3nZJ1XbJNoAqpSsLNPF5CDzipviYm/UhTwksqUGPKzBIJYWiVwpPQe5LcKsX7F9UmctazbGHL5rZJDPhM4nu3b6pe7dvMP/oxO4YYlt2QAB+sMqNxB0d50IuUSk2QjE02GOGoxJIa5wLpl9ULH80ko0ikPj9upFhBH0KmSnzgO9qPF2zuX746DEPwMfa505ykA58VMq7HqmJVH0QPD/b8HAWhx6tKCuFjRfz/YQH5PG3ScYXxCQaG4EKi2jZgP4hojtd8lu9y8sDv1HaKb8RCuo3ePy2Y6WrLg/h8AXsoen7MfwFCL3WHXjBPdQH49gqF+OMPYhcuNrporAveslvHON/wUOt7OQNjXwJfwUu8b/E75KPdJfceAe6iuZ4omdOr6DBZXzwvwoFV7v4HvAP3UMB9uS/5LdjV4ljM5Nlltk+8GKUc7Njwuha2dDssOdDYfSDiokH1MxtIM62xQ/znetvmlxrcztP2oDQ7WZi84a8adxcJ/iZ3/xC5wYPxb5ZMMdnwbzkmqfG+rAQlT6ztoKpNTUUEwi1Mry0wg+ag5MEp9MSOXh27cfHeNsWZDFndqTItkMWva6LYReM+55l586R2C5j7kuUS5LscAOiuEsWhfNQixY2R8NFMQjxHVsOiVA1vG0igI3U4kYvqCqUxuKn7KGSnTFJsiT4kEQJhqrieWlWsse+gNRoMKeahrFSlbhCNTEEqnLNlWd5XBssUpd42jjCcFfxyPELb2fsHB/zgLrq4lpTVIo0KHsmCd6Vxbp364ZefcdL+pa3Pq8NG0SRCzO3SEMCcXw5SkSZn/BQ/EhX04IU4xEZyToUo10BK9tymDgkQVAyDfdAL1bcZEdqC62ucPKCBAZSNEo5MhE09MNFpyVuQXRWw8+iq4woKiEVFZwoSVF25s7MhpYSHQ9vJIM+2IpBpjKJ6KnFSwfu1Yf0kgWNd+Jz5sR9RdjwwEoe+nl0sdcXv/JAv/KZL+l/+Fe/x4fB39Tf/4X/pP/Xv/qc/uV//DP99h9+Q3/6tSdsQHnO0eeLz93Wyy/d0W02fs6zy5O+9uBSn/vi1+oj4yX3Q9Gh7RC15nEkltyktz13U+9/5SW94/mbyn3KKK/6rM995VL578194c8fKqXJNdTc87jkkARIwsi1lEgLeyTRBcIva5BDrLVpW/aKo/szTM5AJ/JanRwAVbz3AAAQAElEQVTX0n8eRzeLoxf6l5OM89SrRkG4TaNgtXYdjs4n+vgF5ZbjKKaOfQ2PNhiW6/Yky7WSWchSWfvqyz0p8/ENXmz/4E/fYM18Wf/Tv/0j/feslZ/75c/q7//SZ/X3fvEz+r+Dn/sXn9HPs55+6X/7AmvoK/ry6xe6YNPhaSO3efSzHEfGFLbTZwacjxU5fwe+GKa/2AkaMRlsgGQOLIAksjRZb4ZL9WLIMg2EbFvJPZA22QHqjMGGoeroG05V8IpWwie8KKFBdJbFcldKdJk/Lb51bPIYZwaDPn4rcpyYNdREwzhEZIWP37Pjw6QgZhs/CRFqVbEtLq/BY1HuBSR57t4tvfbOt+ptL9ypvYDKJsnWWuhakaMJEKgrZ1niWJbjgU+tGBoqtm+2x6cMMJmP4bdwjKuSYksd+eEypgC2KgafOiYh9jGlVpkgobZlB6gXKktNkm1ZOiJpMp4DGtuyjdEyJ9RWlQNtAKG6fOxBD5ysXCtdVmqOXti6UtIOHM8zaju+AD41tkCoOueq1wIKl14TjwHH4hILryNFiBnYLnX86uMAY8Na1bQB5LrG8Vpi6F0cNho8U0HkRt6pNfaWgH3jZmrcwxc+8oIte8f6pfJmqr1l8fWxcKoPhdtFv9nMmudJ23nWFt0GfiZnow+60ii8ag+GGRH3PoktsbIvrv3z1aH+tU323JHz7IsTQ1aQvzTc1V78wP77FPuSR9xeoZf4rYgcJLb24WUb8eMdIfxe9X7Au0LeHeq9BD7vHcEF/LP69T0m+hWXvBetvtc6cvNuUu8K0FUfGt9L3h/yPvMkNKCv0oWC+MReWOTKxYtF6aCXhT3zt1dsOc7OrNmZuWCZ+FPSlUulcDh04vZ6+PAJdIcXRiwHYDstOvEOYt28sdU5ayBrSPSR+7xSuHAvOb7XyfHwyRNOXReh6mmWIRSbBv9SdZi1om/w6a3HWDaTo9NFCTJ2pUXEXbaVVVXXmlIwQI5+Glzy8chS9lctOtSNj4m3bmz0/L3bunF+Rh8ahZzJMnLiOLRKmLANRk+VE6/Sp7/k4OCRYz1Ar2tsgdx0xfvnGw95r+fjca4FG/8y4g9LW9UcqWR+RLHC0Oq6ME8RUCbFwoaoDg59YjIHw752MlyMcX1ebzm/d26dc543PFcyY5ZGkCT4gp4qRheItJm7cc9L1yjiCalHA3nmeaPGsSsbQvRlhlLDPgMPOcZgSM+0pvehWl2epcM62oxPjKMwVEs7otoiFXG1HMhCQ3IgFUwS2zLKmrwYkuNZYD/WshGRVXJUXjMTE7PZzFxscylrsMQMykmmjzygBI0uqNHhUwE0eEmMi0Ypje7inwO7dWOru3fOWfTbmKKWuFGTruQRJ4i1lv8vZ3/+pFl23ndi3+e+mVlrbwBILAS4aCSPQp6RPLZmIibCEfLYE7YibId/8x8nWSRFSdSYlERJHo24EwRIEAQBgiRAggTQ6G7saKAbvVR1VeVyjz+f59z7ZlajOdvJ85xnX8655y7vfbOyqqQ5NTWCpLfeg7iEU/CYGxucjix0hZ8yMxh6bhAUdCUg+tInwgNOgkd848M5kapCnlT/RLcGJcb3Xmg28bixlq7HXJ9MJ1BPcvSqbDGyRQ1tQGs64g3L36J89plbOT01+qqiwbgDa40JBaW+JdCzL9S821n35tg59SnNIHab1iM7RtmIiRyBG/ZwbT2YL6kyuHA/fPiEbxSexGeM1pNkQNDDhHL71glv9084kQ/t6wXAOcCQXqsR1+vJ+Xm/0LvCuVBW9Qg1e1WlSoCvQC9ZDofUYUnPu1gP6hoN6Zs75U3MMlqfN3w/CDYM8mIAip81B37a9DWBssYNWNUB17KRuYYVf8y/sId7P1JH1ZJqQNuYGhfpm6BNUbsYwL9KPTQ+17EOKfgqdUmV+GlYWve0rDjqiDOb9SbOz5e3VxAXgDfeq3Ugd7KV9ByhcRqZPMKUL75hKbEf1HzAOuXh7AwQH+GwsG8BHuBOgJYj82HsBGfhsCxZkC1i4LBUlsRs2eccWpGvhdDW4No3yTAEBGLIPhZiQTflHh/95nUxx1BTjkajiMfmPwWOVUYRrvVlBJStwq8AO2W0f6EXZnxioizArgxX7IiHYNIrvNS06jrRTQuIFld6bTCTLdaqqlIF3KSTIEk3dGkOp4ym+hoVGsd3j7/X3bXJqAYPcLYYI72LlECRoZpkUA7a+jHGULAZGWuDDidtPRYD1kdr63G1rnkkm23roZH0WmnHqrVY2Ub0Q/9Hfvy5/NRHPpD7d+/M/UzFYY1wjGvY8a0PGKxD1T6HEUgr0vT68jQSFVXMB5px6kPmgQCcjpxUgh/xEGseGiSjmdWOtsnN8RgjBmTY+khbWS9kbP7WnHxVoeN+R7UQCedPNUEIZKNpxpIHht7X0B/iZLfcVRoCyBQdzWHM13wPIfKcX/QxFzahuW+1dXEGF8+V60rAQz2hr3jh84gPJt99/VH+9Gs/yG/+8Sv5t7/35fzSx7+Uf/OJr+TX//CVfO7L38/XX32Q4uenfuz5fPD5u/3hMOR6+GTNS997I6989w1eHl5mQVbOu6I6tViXEI79Sf72T70vf+djL+S5O8UxucrA9rVHaz734g/J/3oevHOBH5Oq9AfB2KwVvKGIsUBixxA0Rwh60wyV+YPoPXsVeuApJcFdG+Ep+Xsw2uygGteuTVqomvGrShYYHJlg43rsMsRb3/3L/U/tipWJJ1SqClIAdd9oDXtRNh5dVaV/xBsEjKp7FXUEaF+dJzi2QQ9E4DR5dH7RL5A/+5XX8t9/7lv5l5/8Wv7lJ17Mv/30S/mPf/SN/MYffyO/8/lv5lN//q38yVe/n1e+82Zef/CE57ZkYQ8sy3ZemMu4JHE19vXbsSoWqNFcrGLBJus4em2g8Gc8dqZydMMDeqRKChjQ42i6yQ1rBeIEK3xCk5oy3OCZvNrJwM8+6+XBpVmDD616ri1617BHHcilPS8he4rBU5kpxP5m16xgju2DYubUOiiQtsOSqkohEkBHWnXklmCfHKB/7H3P5ic//IH4H+b1EcHIY+PkITGc3VzBPtt6V2Yja0K+NBHibpp9KRSpI5gxQIbmXG9huPRggRuEuus46lEZDqhigLVX1UyJiUdMv5vg+dJ20a4kGzBvTDbSyLV3rEtFYwNNBm8JrNu0h4TcRztEPguHZpb9GMLOTqzBvNS5tpxZqe1nM5jrQEw6IusBdddyy42PotHxoCrsK3El7TgCld4nzVeWxqERk2MGQZcG0Rc9Ot7oJDO2egEDujFBvT5dO/YsHHzpjWo0XqCWpajpaTggOyxLTnm23J8vG8P3s+bpDR2ys9ND2+72C75VRX3pa781huaar2RmafvZwVvYynOxz8orHxqu+IJ9RbgiA1HySIwjJCFiQ2w3GKyYW54CnK957FkdRVB0HHppjSEhr5h1slbzN4anlOs48Mr97CSesOXVn+qGMJDJWzc5hrKNJ8SMV1aE3RCgxdqIb8KqHjDGLt9l8vg4MWshZKqK45lARK/WSZGYjggnhMXE9GHZ48tHf1FnZf0pd9q0MY7dB89+J7l3x8/Lh6QwIUZopAsnQx7zUvBtXgr6NwWZTWyYiVK1U80yzBpMUVVxj7aEfVdoC0mBB8emqpobGAiFfIehfuMtZ2AT7K2uqjJ/0jjYOl/hwOesu3wh+uz9e7l9+1a0H1qV5GBAAjKeojTtrACFO6g4QruFMJkNJ3XkFRGR4z6mWn+MrnhJ/fbbj/KAF4OeA0Hbz44kHZmtOJdwxF0JVyNRw0hVNUzLBK5NYxu6MGDT+SEbY9XqrYYpw1YhcOf2WZ5/5k7/fxQLx6M1uy16w2WLoc5zuUIjfptt2HPd2K43q0ZdIws/h8Mhy2GbB27X3V3QkXQjNF4EpMcl3FMSPmgATHCePDSFVVWqAOQF2LUlOVtUSyUTvOZrs4NSLRaJhm2wLMJvHMizDPRUN8pTgncxRu6SNZQZkboJehyWhW9YTnI4OckCPUJmhrmIk/bixOM2F1A+ork62FQV8SoMudmQbGyx9NUn8PPP3mXTn6Zq14oBunkCpkc1qePLJzJPvvOpzbFVsWRt2EudaYINXbGGxqKABFn21solVdXfaLzFSfDw8TnzGsgC3DTOsdV8xQ9/U3+TRrV3ilFT5TiFY6Ib4y4pXqKd5rn7vDS9ddr51VThK8BUCj8BxPH0WPT6tEiDStXcMYVJlSMEHW0iKyRRtTBUTcEcXemwBum2+0yTkaMN8+L6nXf89fFHF3E/ZKl4ggWrAhb4O1zc7t+71Rdv5SNBUwxCAhPjeANw7c/7BoAuNBExZm747pWq6pdTJ4elfxPx7PSE+IeNPrB/hSUnB/GEA7bCCQ8LJ9ANfnv4PwKn6N4LTja5eW+dnebW6Sm5T/qbyskf4IFTgG84zsCnZyfItDvNqTwPMGcNh8kT86xtNh/9lGHT9tR9tvk1j1z+CG17klP89ppPmP/B9UslrFm4Ug5g5cmGHgFWcbp5cIJtX+3C7mrpkViWhVonnFDPrOPAC9+FtQaQKT+QcwEOy9LHaYFeDpVlSVpHjir4SgKmg1AmaZFj15JuQ14KpTsbJId0o6x3tGgbYFrlUKkq5JX+KaajGhkdOR1Z0IZWBUOHPPbJjlRVih1etVVRga8GBplUyacbHqzhaLqHYkSfTH/LhsxANppIN29cQjjHWsAj7DjSU7KPhtxdvfq5isKu/xGsw2ANVEjvQPwiUA1qQw+pRaOqgh5HullFSDOIhW/QVl0L1yC/AZBaYL7Z7Lb4T0tHZzBB+wbs6BFwblEPnZP7D2vjvvrA8/fz0x/5sbyfb1mXGuy1BR9zCe2RQNITfPZYVUq6iDSJdu+EmaQm6aF5qa5SN5imCXjTH/HRVnmXi6RqaqrEAkL6Ub/n4TgQEg2dPFXT1lxVHCP2oXsCFdtkxSjtWT2GpgZ0o8/5GIF12xISKlW1WbFmgaa3gBBVlaWWHGsJpLVphx6OvsKt8YJSXlTWq6ZXvl2z0kJrjPOLkdffepSvfvP7+fQXX8p//PSX869+9y/yyx//i/y7T/5lPssLnycXa567ezu3DuGBiTC8avjum4/z5W++3v/hiGUfDpXZwNQX4hdwwnXmJ3/sXv7+3/pAfubHTnN7mS8An6xLXvr+4/z+l14lzpu55FugBVuvRbixfuah/ticlCB9DbtELJSOhV4A7d1j0gEVWKwgvcG7zDfpX4f+l1l3lHfla9mN4RjRSQAenxvqHyE7HEP79VpvJjfpTbQjVVXtgcj9xvqSq7+AYu1bw3BYlqzcgH7IB5C/+Oab+Y0//W7+9R+8kl/5g5fziS9+J3+J7DuvP85rvPzzn4+/xXOGv316wQPDwHc5LFmWQ6oI5jnN3vPeRkjyIuOQUjo0ybcNbDXF/l3Cnk6lXQsTu2bgKgR0yBR2i3xuNO2O+mAjs2aQP8em0c5AuhYWiQAAEABJREFUa4LlLulytrgLOkFd7x+VyOSF0q+OVBb8mL4CNc17smiCquUOVUqSiaQF5i0CqCqmCvQkdlsWLrZWSKSqgCaPuImWL5CVO3zh/xM//kI+/GPP5e6t0w6tR5GoIAQQXWruPFSJbPbWEhjWkwh9vDAgDTL6phbtgPTYp13pEYbYqio7nWMbUXxkg801A+UaDPDshb4gi70jnuu16yt+JhjsS0oOppnNOVablkLMV23cqxi4XeSr0AIaNioMDVQYgQvfPuYlD+wY0q51VfU+UHUNUkbNNhSRBHji6hf8Eo4fokUgd4sqoaMJUNCVpZbGlUQKRK8EOQowveQBBMaf4Jhjq1IPC656mnb/79ZqijhYZqk0HCDoWRikBemTw5KTZTk+n56eTvoEfDgc2r6qeh38rDJY/BXoa5KHmuMCmx36EGGuanDMWz5GV1NVqaocBPPy7O1z74lYnnzHZ3BlJwufSZYoaxtkN+lddtJ2B2w3wO5kA+2FnT/RtnMtce5P6ch/gt9TMu2RKT9In97MsczPDXx2UL/D0X+L13JpYYt1cpPeZe/Gp4ecAgfkqXQbPXI4WFM6nBIA/eBYXPJi6tGTi/g3C69cfOT6FseiajILgju3znLv7q2cMacpdSRc95Hzi6u88+QyxqjCAwgm9La4OXQdKKoYOD+y4zbCd4FQ1XJoepUCCLp1C5DHXlUzzC4p5mic1C7JwAZpzk5P4n/S9MzdM+g2mlYqsdZDmEIEf13XXtj0TR4ntwkz4pfNIDCyAdCNf8HaP+BF6oN3HrNuKKhPeVLzhzVsSjnAUYxImTbZWlVxzlbSvUDVtANUqhjtxEs3mMZzUC211CH3793J+55/Jnd5OTjl1pWnG+6VQlaMg6ldcRpzH+m5UyUuCNFLgJqpLIfiHDrkwPmUGTyppCGz7ezuOaV/zbjlU6sfmenXnsqK4B53kD0xL37XVnmqLTc5jYQpkxLIgUDqGgrJlEsdgU3owR8I2tbEECCWBKK9bgwUdzj44uI0h8VSWNz5lJW+YOMovuLEhSQhMeaVs4NUKiEGiuwNSfsW4e7y4PDc/TvzpSC8NvuJZFyitW3Lo6cU0AqwHbptwSGXtOLVgvZanZ0882cGqPcxumQ2AwS+4kXozbce5uGjJ+k4u39s3NyJZZ5Z64yFCbWiR8cYeafE/apjsERsyjkHPaQEbdmqmjckxg9t9Iul55+5nWd5K+5FuXNi1W+Q27mycFyqzFSpqoQ+yIRZlM5ZMaoLZVGfcWax0TxTpTXO0QYQC64h4vaBN+6RhhnqkYv9Jsa/N3HBVzsV5oGc8rBK1+LfALnPRe6UmwIq+nVO6+HwgEZ/o/MWLxgvuIhjRB+ZNUKmUrWDfLKwyN7wb3EhvX37JHduH3pP3bp1Ev8g8S1ucMIZDwUN8KfQDdvfJdnlbYdMPOEkt7GXFt/mZZ34FnjCgRzk0Yd53Tan9mI+zZr/NnL9b4mR3aZO83V+ZBMv3CwXXirehEPz2p4RX3yLuoWbPjut/Ix4Z9gIrodrcEatp9wovdC5X/pb32zHeExicFEY0hytfkDiuPaeReY+V7ciEKSXPgZLjHlymPiwVA7mWZY+Jgs2y1JN9waoQIfjNwD2x8ixGXMwtKiHWd9xVAdQHr64QdMh9o4TPRV2v8Q11m7oyHZT07S8xmDzglJV8WePWBBCVEI3Jphr0Ow+TKP0HMlRVcRJQHgugBnNPOdsviOko2Ijxs74cF53WG6uHcrT2LxYcI4E4KrBMRqCD0pcd3FFTp5JNK091nQobI3r8UTQ+rBafIppeuCHd/yeQ0xpKYebgKJKabXOsZj4gGv/kZAmjEBCWVHOkAYnhQazzDAsGLxd26TSTQbwmtD8jwxEsF5AFSubsA4LQf2nBT/54fflQx94lnP3JCwnJuShEzLBRhkRRNTY0rZTVqnYWLFIGlOl81Cv3HyTh+s5cTw6Wo6tbWeoDGobc2HQt4aQ+MLZLUksDCoylPdq+RliZGxz1Rsm+gzOW2vRLvpNAnVbNZ7+aZoomx96uubqOzb8AJwvX1RHeW6M6rSrlhFJQWj4WO/UwbMe3qPCfAcvBQVfEBa8EPw4FP3bJyv6d7jPfucHb+ZLr3w/v/dn/vbgX+W/+50v5Lc+97V857UHGaxd8EkteePxyJe/9UZefvWtPOalYVVlQR7WgbSZ1xvmmuQe94L//Gfel//iZ57LB+6OLOQa1P7Go8t8/muv5VN/8b1897XH+Fe8dmUkxqDMmA9WEeTYILSaQF5CpUoeEb1q0q6DgCgYxDbQjUy9fKSR5d1NE2GTG6enjqyqUuXRnvVsJo2qpq7qGmOccALt+yg3WlVt3Ig2wlC0QxLJHFtlj9N2u3yLU6W+glGKH4jkiHNcTxfU32LxmZHXxVhU3AvugZe/+zYva7+ff/eZb+Zff/qVfPwL38mL332QB+fUuPAl18kGB/Hh+PBeVcRPwj7Z94prhoTjtgKsl4mBKWcNJbRnfYLcfaM9xo0crEtMkY1co8DoGlofG3zJjttAg5A+AGOKBptp8s05YJu2RQWNtgMkxje26zs8l7u2dNMEYzr2SNqOoeVGg5jLoB4GmSOm4aRoNPWzskljazK1xBrMZYBXZRg0rw46AjrZGYGwylKINjjyI889eycf/cj78oEX7nGcWMn2HcyK44HH6FxGgqIMJtZSxOC9q5v2yqs4bqg6FLhTiwHr3mFtntgaGtvyNqyNsTBxuUXZ4xA+e6uqVAlpHJq+hpm1lgma7DQMrcdAzETRWT+Ar8k2quUM+NOf8iNmF0cQfaD1MZ5AOfHarJWw79laKoK2KR2nfy0LrFJ5gE5I+ojPAWSnK0yq2pGyxhFCM2/XvmCqJziYKscSISNzSFTIDmLjCN+R3UuyMtgV9PSF2HoZcKMX5kIa+yYZ1MMewFe/PiWgxYJGjYm/EEf3QmicZVlygkA4LEt/YX04WbjWL1mYLy7hlpB1HUB46bHGdfHatHJyDuQk91AmxA4+MbhYZ+glIVZyciie3w982b/DwsucQ3zuv80z//Gzgp8NGtA3xqb1YPgzQJ8dS/sZojG6+dkDW30EZP3cD/aZ/+z00HVobwzhFrIGbJQfAXnHA9+Uta0y4Kw/Sxx6LmfyxDg7mbx2M/4JekAdnzWUnd06Ye7CaeMza70FDZydnuSE47H0YrqQawbX4thY93B89w0geX5+mbffebK90MMeYWm7hK0JzwbwWN+9c5r7d0/7OIeGJqYoBn/L7cnFRR6dX8VUVTinkoakhSBCOwKFpsAjVZVqisGLC8VpV0iNMusdjbDI2soBWVr2/hnECPYJnwfQy1Zo0NEKczoCuHHVn1/f99xdnmFO8do0OA2dACVOofPjj1f3Mh7guXIsaEaFpXgmX0TUeNpITSD8ZgkqZCQ5Z738W47v8FLQ0yEkHczBEK55STRgj5ulkD6aNCCoUjH11basC7FHTwYdNCMdOfYQ9JGqaqznGIncwoPp/bu388Kz93P7zlnL1KWpbE1LvSY72FNXvJMYTGBg7PnO0WoDWNYFDoKp8fn1kBP250LxS7XJDHJzpJZZ5k6IbxpM2lxPacgx/YgLrU6Y1o4kFKETPQUYVlXPcgnEU8obTEFzPjC+d1f/tEaJ8LR055wEK7TXHXOf8Pb/lIexAzi4snyxzQWek9NH8GQYnAKDg9A2RMIFco4Q3asmf5sLhB/gbvvG1yOgtlWsgMnwV7Q6ACxG3IiQm4b85JOfIfWTG3hXw6LCzVfKJ4xGc2yyo8mv+CQXF5d58OBhPBGu+DZbmyoDCEkVWHP82GcZnGgDGmkSRnWgaBeJRLQ/VGevR5WAsgCNKmkqtFunh7z/+XvAM1x0T+NUh9otrjkx617KoRoPCDa1YzLS5iNcrJDA0JUe+bRtoZy9aoUYUVJVE/eI+EZ37qjxroQ5+Rt+Dx497m9khsUCaPAc7XWLPXT/3ll8UbUsFX3DSd7KfcDUv1nxgJvAI24GvZcwRDwtaqLj2Hzl5LDMm+GtE27Mp6zXkr7RnS7Qh5zyMPA/BSfc7H7EBv8T4BQQnxDnBLuTxkvOoIVT858covwM3XUcZKcAMnUTrFdYum5lB/wP23+uIf/XwbRbcjAePifAYYOlceUpX2S7DUvOmg+gwhBbVUGWZCA4YhzKpPfGyr5eOZdB7HGOKNvCY+41a2BTVX0+dn6CL0vglcVQR0CV8qfSrdgrTTBUlZoG2O796+lQtYMEtN3bRmL2BFeGdFNi2IFO83UvctdiPFKpmjCQD2xgWyaPKKmkIe/VyI4DnSwsBrbSoIitq6pS7YrtMWgL8EmqqiE01QJkXPheZxjKkm2A5cEn+A6OCUBa9e+GtY/Tmj0GZtllPuTOD+KJ+hhtS1xFPSQBdV0lLUhgFzA96hEj2RxhpKwDsvvcG8y7BnZkQalvKxm0B7UOLeSIekFiz4Ei8iO0Tdg2mydSuhIBsjs0XfIO9xX/CfFHP/S+3L17FmNVqSxI6svMvo8FL8yqpRCQqwq6i9gtlT8NTDGatbRt65pvoQOKAmPIYYKwd7YUP3IhkBKPW5QVOXGLDVoU/FOcZDLIWs1aNwuvvnY9QuOBtm7k9tj4iYqrd7oN9tsNvfFS/bMU2LSFIbQbUoTSjtA+4w/WzfMqRnOyArR8pIE+AqSqzbuqEi4e/tbXW+9c5BuvPsjnv/JqPvXFV/LSd17vv8l0IEVR68Xlkld+8DB/+Y3X84O3HndI6+nsxAzNcILhP/y+u/kv/+aP5299+F7unqzxzx9cEOebP3yST/759/KHX/5+/61C3LqPrjXMAnYFOC6MWzfBDiF85b1a1ZRXTayNc77BIhqZodFAzDVrcSeXF5DQzQk69kpVHbm/jtCiUqgFEL3qmo60gHz2G7opeNdYuACpd8n/enblotDXoW2Oc04jVZWFMI/PL/Lt197OZ776ev7tZ7+V/+73Xs5/+Ow38sWvv8kLYF4bnpxw7z7lPnmSQ/ABCrALY170U1UJvQ/cmOS2wIg4kOpC0w7Utk1jLD/AQKEQFEU98eUneGjWFqv3PoUX8eEK6K6ksCmM15YcB0RNNx4p9poplNV2HuNEL3Q7BDqz1USu4cBXjpKxT5ZrK8XXYIKRv04bnb0nYAId7Cq65NhKE7jdYrKVQhZGMA7mX2rptVg4sP5N0J/8yPvzwnN3AsuhwJ+1TDfoHTfZQwiG/wAS6dCcKyjGFx/BtEcmoYQgim33mfQ6c8u8G3RCVnhOEgqiqpDOXlUp5jWhujarNUffU/mw2fdXDrXruDJcArBpPfvfjxCg9lW+g3GUYz6TMTaPgk7dCCDmikCkEIQjTx3U1QzDrq+qaVEIBdBoicwOCOmYzvgQ5fxSgQSIjd6YQlXBJcWPfTqNzIZtTeo9RyfqrNmkhfMWSgrzkebRwdDhGUtgoLdejCji6nHnxPh0kKSqMpu4ml+QLcuSZdqyMW0AABAASURBVCkg/TLw0LJCP9INZAlC2J+jIXOabRBsK0nx45huQ25JquoY+/Sw5IzPCX5WEM5uLf0ZRPr09MDnkgU4weaQU+z688mZtLAgO+Ts5MDz+yGn4FOe8YX9ef4UmfTpJj8DP5WPmLvuJj7hc4X5TvEX9JPX94y6dnrHT+ewloWalq5JnZ+DTsl9iq+fUU87L3anXKuRnXaeaW/8hpNr3Ql6lo21CwtNH2C6SFjDvtoAcf/nIv622uMnF7IZ6JpgaHqEY1C5d+d27vAuweOtyeBZA5Punpf+S7YnfLZfvZpQwBijdT0WdVxzQY1gBDH5UIxAV1oeWzF4hrRi2iDBCRtk5JDVSjCVUj2UN+2wMc44GvbAXO7e6s/9d2+fshfXeF3QvE302Qhlk630PaSS4ic0trLjBqBKqhhC2x25mnTxO68T67ZZ8cXrZd58+3FcO+0W/QVCJFhJg266h+Y8hSqU2iGrDTeqFqQKgg7XvQrGLp6SBF6wtKrq3xB85v7dnJ2yNiqQxSZuiNI5sPDup9IZ2uNjXWJW1dnHpspjcFgO7POTxDipvGdTLLyHcl8H1+rdJup2uKlTdjPUTd1N+U5z2YF8yooQcwYobnbkzYoFmR1LvwcQ1wVqqx5cKuw2GjUn28IFgQeyw4ElctkSTzBPqMHmGdbCCvjgF9qMN9oGNmPfzTKA5gN7Y986Pcn9e7dy99YZF2xiE48x2jj0gcQHc5IGhBblsizUAg+t+gjU3cdyE1Rt9iZDZi1dr3Zr+CwBcSNG65JccZf239B7IfIGby1ko2NPFZiE0CI4ZU1CY8K4z0+NdLb8qHJcDpSmdo7LdJ9myuHVnR5O8vwz94D7fQysT1t1mGFflMZEJhMEpgC3FbqBSJuw+aXTbdy4YBkTwyzWuAWelgrafIsZzJjNZgOTqmubQJ5zwX2Hl3mPzy97nj2wlnjS13gDeZaL3Z1bp+yrWVd0nBmCUcPlxRUvZJ/k0eNz0oyWTZPR1lUkQ2qvliQLPyeHhQ8PAJM5cY9UsmBbVZ2vquKFE4Q8GxQy9AjpTVcpC/QOha0yIUf5UhudbPGDjhpL/DQsNXnn4RLGBjHXX2YCK4zJgNlAJAfGvNdDjAg6uT4XN0/s1Kk09hEQakHwhPrSjWMANt7iZKRRGmL3W9mw0p7fYkwM3WGkharq+S+14J2ndKEV0gLbjQ3bMarIb3JhV2JQGsgDsG27YLvA26e+SOSMAEjlCCY6jiMrsb0fdBDoVhm0CQZo53UMgcgJDIaV69Ha+1fhBO2EWeJKWAJgO7WMWw6lcOinTfMMqieQAWIQ3xwsc9d6BeEXEYJ/w0a4vLriG+116vmEccUHEf/Z4xX0ZdNrrsDCJbb+yv/VpbKRS2yujoCs8w3qCtc/ZkJNFVdWyNaQS7HmbSgtYCtyXQZrM6wfbP1zCTY/jFbmIQzwMQb+ss1Lrxwx6mHE3ZoQ4ktYeIhtNKqyjQUpUR/mkG7Ts1ijlZv6kh9/37P5qZ/gQ+mz99J7mwDlPDWE1lGyiNYdpgRrQg9JmT1m3WqctsjozsP5tyyzVdXcFvoDhbjwhUQOhx8j03WuQRZo++D6PGmvT4OCfOGgRpCfxslqMJhG1Do/hhOYXi2HaLzFE7VxE2FScT7XoqftscrKMRULvSbECyfRAi6E+o7BFReI7gqQd6emaYMCubQ5ew4aTLEiOLTELeLGWOJyRgtfLI288+gyT/im2nLIxtFb8Dnk9bcv8xdffz0vffet1hcxe076YxEsreuKc8J7zv/2pz6Q/+pvfSgffd9ZTnOZWipvX1S+8M2381uf/3b+lBdSDx55r1m7rkFCSicSkzFQA2wBdHUcVqjZ64Z8SpJlWVJVzVaJAR1bksA1hNhVkxs39K1UnKTVuW6Uf81AtRm+05/FQHazKxd2WZUewlECUSlGyrEkqME+uBlr0o4CBk93hJSAL34EcQ9dsUj9YuQqEXucFor33uw/J3/1hw/zuRe/n//wuW/lX/z+y/nlT38jn/qr1/Kt15/kfD1kOTlL1Ql5qIxDMcYhCJLAc4wHIF1VZASogQJiG0gmO9q6DyzU0sopG03rMeL+wQUzpURetCQPveUMzq+IAZmqwlsb0NZdY8VqtO1IEOXZzZ7Sz2yBX8OibO41FeTeAolwpkuhHRtgSTwYbHeZVhMcza2TtWiqLV4ixBV/cGa++OOwAijoaLbi9Q0eU+UIrJhwrvb1HCe8sUBmRORSA6yZX/J/5MdfyMc++L48c+cMldZELEj6IBwdanbTTovJY9mxSWOpANabbyMGJFPeweQ2X0nAORxhC9S1b2YTDW8DpBuT7aySOy8twJOTqcKM3steW664r/qvYi4vr3IErjnu9Qv2/uXlQD5y1fqRm/di/QRjrNTnueJnDW7fuYYBzcq0XnqFn+VSEbsoDb21WPh9KQbnhYAba2TJWKvsOdQ+DRXMeDTAIN90MgJuoqW2jSqD9crcDGzI4NVmFOF6hyZuG2xhtz6wNE5NfoQQDLBWUGhV6FuTwEDiaahqbUce+Ow1aDWeGoiKkq40XHbiwfZcMELh29VUuu15G7OPyzmTqwoDAusX5JtxFM/FR0n3vu0lQ/mBZIdD9WdayCg/cOk6oDwQrvUIiwLUH8AHiAMYk65VXFXkqeZRQwdavqA3QHFYls51IOBhkV6wm1AL9kARG4RfgEK/+ZPjsCwtO2BQArIqbYwhnoAoeGXBZlnwARf4sCxb/mSf34IxPYL0hGy+6eZas3RNsxnCRWnSjO7d1SHFs8BF3n74OP23AFeU9NUDq3PB0K3n7p1bvDA6pRYE6kXaL5UrYvli6/Hjy7BViYoj3ZyiNndf60NcawvFQyb4JsPtIzpCi7G3uz+GgbFLOmJqSVLSyeJm2fXKRroNErNToQubYIWCeu/evZMXnr+f23xWDjZC/xag82EfKuo1qCSdKDSqwN14VSiwsxxtk+JnkW0Io7lX8JyYEkHvzFbpz+Bv9L+aPJ/LgKaIFKqdcfExZwMDelQIC+hu6SlqNJ8WYs1a0UGwRdAlt8HkEWWnqqDQLcTxxe8djrWf97XJ0WpMamQ2sMuVKe10Tjc2Dp4zHRzzFbAMn08OnKiH5RD3E+5YMtIhjv1d7Ca/llLpJiuWAq5VoR0JaLpJQd1V3YQWMjjvBuiteLaHB5rAyHoxdYSOB7wni05ZAwO9dcdA24HBp1XgqBMDkgLke/aq6hdSBxZLg15EJwN0PRlZe4HNM9L7fh4JaDOm01FlrhtzgvGgPnP3LPfuneWEmSIyCAg/8qadClTI7FPOCDNSpbzAsNRB9h7lvEiHGqUbBmMB3SHwdQm3UluKcwzmfB49fpIH7zzOOTf00Aw1P6jhGwD/CNlpjCAZoyi0PonFAvlHK3YjhMeOjD7ghcLOuRwOS569ezvP+Z+NnCxIWZ42wILcY8GqcKJbn2QVa4uN/0uZDsoHhLo0LkaoSppg0iM3GvJCQZgINzRNVlVCbwj1SFCH1CUvIh48uuCbncvj0veFixyuxW2+FfMl512/zek4BCI5I5EYpWtJx+Hl4jv9QQ0VcsZjTGmsRUeoqizLkgUc2nQZ8yIr34KVvQrDRYCRkkfcz66RdUqv6MTK3N/DvQ3T+sbEIGqg1Stf2fQr/AoGqSJ2Z8ByhR/xQXEl1hXxG3x4BFZ44d2yK3QNm14bXxCJtRXfhKv1irmtDeoF9TtGsdXkygnJtlSZXGgjypxDWrjtJQSUngZOGKymGg/N9Nkxou7KJJSLbwLhsuuVDwdA2W4vjSg3DT1fq6bFhub9rANupigGoN8eN2P6BMQRj/JpwvwUIk8L0q31Tc2hqg1gxCwjfKWueShLCDKWJysLNdgLoKavIK44jsIl+NJj27LwkL9G3g8IYvf+Tl9wPkk3SF+saRkfNia+2vhdLlYmSK99/fIlofbGd09ZXy9CQsXpxpRSVRsklQAjiNi/zNmJZTZKjzAIsgowK/MaLILAVsxT5w2+qNu59W2PN3jnWa7WkynKCJuWYaPCOpJZlTbZm6KdbmzNI88/eyc//eH358MfeJZvFOfDkOrhMINlbp7QkHYyI0MjKXIJkFuvIEo3nx4EGcRMW2pTuyKwyBmdhmgDYisX2lqCxUGsQZU8lIg9q5hVQhCsl9iKiDNfpc0xgkozKI56lFOeY0N0pJPKbARoYuepB90u3VdEbfuTo80dFIJbjo9LYv5w1Qt1TsDAznxaBF3Yghi5XnPNrlo4FEo9TpUYEPlyckhf01NRVFVc35ecX1Ve/N6D/OlLr+d7bzxmL1Z/GEGNXSUkWtk3XnOrKh964U7+67/9wfzv/+b784H7S04G10peML328Cqf/epr+Y3PvZIvvfxaHp9f4Yk3SzDYsKtzBehBSudo9ML0gCxbvtpwulVVY4eqjcaFrmjaIndJWsAAy2gKc4zU/oNCbrR2DrMeLCpB3cNRfyRyo2EI53klhAA+H4EgZz7lAmbd1UlM2QyKpQVeAwZTs4ng927GIyzFcTtkUKxr/J3XHubzX/1BfvWz38wv//4r+aVPfT2/82ffySvffZB3/GWQ5TSpQzgEEyhmdDCy0dOtBdkWoAtw7ymdNadbKYCq+INZRo6ygcLOXhGpNUbT6iptO5/7Mhvy9hcjqcIIzEJiixB69LWETQS9q9NmU9+2LahUVUIfzFEShLpX2nKottWYtFECZW88iSZ7Clv4dspsxrxhNoU3xkJZxVgKewgsNchP6LAKYacFhMI+KNBx1RYJjnN4Xr2dj33ohXzo/fdzi3OYkzvZ/HWbE2OOTpZinXtojbcEgwn18e+1HPFcnL4Y2ller7RDf0Bb3tHNKw+G8l4DTCFITyA7vobVxlBC55YgVqNtsGwhW12KjXNBfft9+QmfEc75Ivuc+7NwAb6QV859+xz+HP7ifL8fr9y3ByAGeB7w/ix4j76G0c8G8yXhtLui8BW4YrINzoX5wsbnC+fhfBsoFlWcp7BPTZnr1nPqyWHI/CQLYVUhCFQSaO3j4YVOt6lnJY/7xHyqtN3NWKLOrXyXGSa6CypwqNoZBDu5Y4yrjgwGSVU1QCWRphLihFY1ecitb4rm3KdNBLcJmQ2341xah7iqEiHgJJKDPS9XqdhYfhEF0Ae5gCEw+d7DHKvBwRkc43lsWHn1AgfFYznAU2c09Su1CNBEV4eABMpA+jaolBdjS3qo7qg3POWUkc4FgYRwjNi7lwUEoYwG8w3qXwkCQoUhdPQVKyS6JCgTE88AMPorXNueOSELZ6ar33/jmYXk9q5JAp2tTZI48pOR4vPkVd7k8+ATziXtfUrwmrISU4OVje3rifu8R7h7+zSHpXdZMg8RpoPz6CoP+Uz/6MllVurhMKYLII/1lsaVrZUcaua9SaSsTBy00qHJE44KkqpKUvwwSqtMIsmYSoCFeqQSmBzbfHhq0ekSvkw55Tp6J/4CzfSfwbruo9N0CLInAAAQAElEQVQNQqMO6wBgrgiEUXXcScNS7ax/UAv8YCkKvHdpnD3MvgN57Y0HecRncY5kBnLNNsQayREgo3MUoxAMqjhSoxLoERqkawWV6p/rvFWlGMBSEqhiWBCBMIcI76Iq9++exn8qfuI7EZ4tWoeN5kRMt2aIJeM+3NZXyWCfrtQ7mOBQR1Hi4HNycpIDm+lgXH13wNH9u8eHxbwmBIzAFL0gxNOWcHH67YOM3mSwHfgYeiCkSypuUFVIhF1/xFiwqmif6pia7SmZDHKRERs77DLpa2jpMUZzaTdlDZMNbeEEOzlloVgsWObsdhrzxBpJX1Ao1M5ai/pUHVJbaGlBf/NM8Yix79+9lWfv387J6YENOtpXm2xtEevQhEwySETqZiwXidman8OIC80Y9S7olBd8JXR1oUHqDpVoW6nmHz85z9sPHuXx44ueowf5ZpI9P8uT2fDTF6bArSegdRz9ECIiPtmhlUNlf+i8rhMTVmJhYz5z71aeu3/Wv4auVEAcFivdiOMG77jeuU04dydrgJI41YYMvrw7MvD0olY/IKycHJDpeowhs+uRmrdIrB4xvYAbnVRXXLQfPXrCh6vzzWOk61qxg/Dvanis7/FS8EAsIyzIQ92WXJiFs8iHorcePsk7j6+6euXOUfVfCxh1KAycy8oeWTnpG7ghrxvvGq/Mb+ev6ZXjvMGuF7Muvd/wb4xsGBcMCupAAqwMxIx71Q9ovsRrW3yVXz+0jZjXWgYBVgINfCdYw4h+k4fedRnMbvbW7bxiADMk2nu0cp0DF3WJi5S2CU0ZkriXZjx12Ro7npjBZwgDHeChhIptrnfhjoKoIWChEEB4OQLIGVW3TD1VXvMK9Fd7k8ZJ1jzaB72YLZKuYUE7e7NB32HmkG6UhgnkHFu1kToZu/DDjBEKgfucLRnPv2WZFx6RoBxDah/sTQDHfjjnwe+KfTYf4MPLvtEP/ZfIL32JxwcDH/ovNnyujA8NF0f9VXad9ufo/LDhb0oJfpgWP+HDhXC+Y15kXBDznA8c6v0AIu9/0vAEmfSUEb/rG3G/re47Z8B8mQLrc6P38dqlgyVbme+K3wQYOnJq9wWg8ebc2ffkWBFeoRNWsPqVc+AKnftsJb5wpPf9z+bSnuCs30rekf4QhK/HynVH2OSsdq+R49aCYqw2uXP7kI9+8Ln8JB9O79w5DZs0OjJdEbS2kNch8INBzMyOCkpNFUI80KaPP3QBYWg9dN+oWVNIxaCRVV5f7NbNsGNgoVh67uXs5alJGDVPN5zBrhUo0ZFKvV6G1jHAiBwz9Wvai0F9Vc34La3YEIlSxXpRZ0s7aMXTigVIQyvWBDxIMiBKoMCuCX+V7ZrZlNckOZS7xyZo+3BucV6RaLAARTx7NnpoWuizAXYLUMir5Sd59Y2L/MmL34//KYX/o/FyWEKP4dsf2wXG43KbZ4u//bHn8w/+s4/k7/70c3nu9sjCi8HLtfLtHz7KJ7/w7fzHz7ySv3jl9Tx+cmUZXfdgX9JZhj2ieCVyyCOdp5qlVeopWTNDW6G54/Buy6p3S46m8/j9SIhp32JJoOkern2ZwE0m1+pr6ikDGEtpgG4H58Bi+OUeO6ZFDiuyK4E9NBpGr0AtHA8OyAngb8v6mx5f/c6b+dSXvpt//0dfzy9+8mv5pd9/Ob/5x9/On7/8et58+yKD42G6kGvlQrpy3hvTPMpuzmO0ocPgKiZm8iJAn4FvhOYH7ngMjp0IGQLCbvLNFRUylSGmtkrkp8EckbfV2sdE7aDetGyQclW0sfqP1lTvbVRta6TCXz2mokJ37ApGr6N1GqDd0HtMQGk8pPBvJAPQQ/XBSRtrG8fcGq5oxEmnZJgVhtbOpEQIpyGHFkpenQBt4F2KiA63xP1/slQ+8Nw9rr0v5IVnbodtQLzMXPnRNqbzUWG9K0kHx2rt+8jKvWD0uronvIfs4L3iivvLhBU77z83YSAD2AfGFK7YV5cb9L4lFyG2/LOYYorWvTCXqagwuzSLiTUb65L72ZPLy/5tZe/JwmPux8I515Hz7R4t3wC/Y3Xel9sHufzFhr33X/TzweAZYuQJ9fqccEWhlzwXXF6uzOsaLqjjqmHw8mONNs07N+Vi6r5iHQYQG3NMHxUUma2pJakqjhtXzgVwsqGJBUi7u1y2fRzwUe6eSQwuJE2qZw+m2wgpJpSUdoJKMLaDwKAOJVaTDpSnWnFAhKCrwhes02gsH9pg/w32z4COmsw29dfSyS8dZ2x2m8wykViXvqNtks5d1Web93f3hGu8ssYra34NK/nfDSPjR2zGDbuN5vgZ5wpbYSX2FbA2fzNmsvY5M2VwWbHr9QBLD/CEkZZjPyDUES5DXhvXX4Bu3RFjjXwVkIE6x7QZ2eXNq0ynYX0GWSaNKGwrYAHCqgIuM+uYH2kqEl/kvfngSXymbbMF+aj27ajUwm0m9++c5s7ZfClYaC2BmRK1eLa+in+a5OGTi2DO/isgsxm0JBe8ki18qoo1sfYZJanUknDhTqBjWx12/U5PvkeGQSH0tDN8bFVd+sJiLCRUP2Lw5PbJkmfvnuVZPvv7izSaq48+MkABC3yloGafNtLWvFL7mmiDiTWA0knbEJJuOVor1wZRtBOuuO54337jrXdY+8ujXNsJV5iTg7F7Lw4UQRetwaSfppjteUodZmllQGisCVDnM0b2RoyE4+AOWsIX/Kesy53cu3Mrp4dDx64EizlCxLC6CRqIB/tFzKIoMhokebO1obbSLwQPXPdS/ASYOP+Trf4aC+N2yvfQbz611SELTI+b5izeDXYxnEuiDPtQZWaDY/YDoKcBBdIIzrEBmf2pRCi0eRrktHwaFsSnvBB0sbK4WFREjfQm3EgrV5SVU//oySSPtMQx+ejacKQX3+7z1vfenbzw3DO5yxv+HBt5qDE9qcr+02pyVRVkparAhBogQYQedKNvCiSbNRQymKoiBiy9qhwBdIxPzi/z9sNHvJg6z3hXTOfcuyrTxxGXKbpB9BrBG9HpQGIjt9UMp0zomBCDYL1FcGZvxpeC/hrxHV6kLRwMy8SEAOESslDBgtfs+hVk7xfTwIimcWEbYE2VkNlK5ABoDEB1ZcNiZDqpBLaiDUYg6G2MypvVo0cXeYev+7meRDfE4FnjybLkWV4C3793u0++oUEtKX66xsIauOTh5wHfDD3ihewYyJj3ze3lWilG83Q3nhKcek9ixH0ux5sVvLWijvpmj0OlqvTWpCGZfG40JVWFxrpvKDbS2ma+EbeNuZQZUK/gK1RVxAz0gtwgYMAuVMG7RgLrV+AlSYGLHRChkpI/2lYKeRV4gyDJU62a6+lLTZa9vsKNWHf02eQhTkNoyPSDCmlFDZVKquiCVYZWQdDxoNINogYDB5VM6AYmBSSVhBCZrbkEpEyQjk2GIgtBVSFh14+kSfDgwKNGEBpZYOiZN/R5tXKmve+wp4jszRjlxICqCr1V7Z+aNKMPF+6jfgDn4e2SB/lLHtgv2fz7Q/05/AUv7QRf3J3zoeEcXvoJL+180BGUiaffVdoPX7HfkLYt9sa5UL7FUP+jED5MrA2Xe034XALW67yHG9K5OB2B+WyoqX3O7mE3suu5MmHB83ziZOI1yq5YgyPeaXyUaTdh9FK7livBUVOJstGxWsbxWFEYD9T2mIJRlBAqH7HGqmocjlWObfDAsOSD73smP/2RD+R5PqR6CWnDtqu2NFTIPkFRpUSAX9T0LtkFGUi3rqydBwIYOsSNjpyeY7TQWgBO6mivDAaB+UbXEs7c0DxKlYJzZHenGy6L9tgOF5H5VBUqvadVs4hWbEKE7A1fxPGfYLCY0a5DqHc+6CWPgLHrfuTVC5tAl06hDEZkTeW5TfncZubSqth9wFUEpkPSIeAZqafHVLx2OJclY59f8QAIHWwHer64zl9988185q9ezbe+/5DpVPxxPu6ZYLdUUgyjivvOaf7+33x//tu/95H8nY/ey52Tq7hij/2tw+8/yq9+/lv5d59+OV946Qd5m3uYJXcsCNdgdcAjW1PX5JGAw5aRWoiMnA59vQRVRVmlSYNr1cSNQa1wQ5TJGxwwaCulJar1jkLIofRGqUdRy1sx6zuadkzibbpZsdblcAPww2Y3d39Jc7tGmiwEXPoexbHjhc5jDtKrrz/IF1/+QX77z76Vf/X7L+Wfffxr+ZeffCW/9vnv5k9feSPfe/MJHzjGXCcOnC9+hIE/F4Q0UMHK9XwlmTlX+L33YdmYFWYlBmZImE8N3DfrItSUxmLRwiWIZ26FMswhx4Y/wRQJcFphP72bp66pS6wvWHQYIotxJxoUHSJV1bcgVigprDEoCGEQy5iEQBHarH3PthQilIX9pNQIaclAt3JPlfMMmkEqtmk14wXrKdUCDTXFtgt3jKywBdEn1aa6HOWtCocdSfGh/Cwf+sCz+dgHX8gzfLD1A94YlbRjNRopE2c2qx5NViFvavDSS1jBG3BcPbZ9T+DestPyl/BiwXucIH3FfbgB38mvvDADsL8ElO0Y02DGsbWASlVJNK5U0w5VBVdhq0XfS+6v8/47+p7tfVx4zP153rMv84QXeQ3c+58IvjAE+ywwba7SWJ8Nzn1ByP36ifGRzRzc06H7OeFicH8H4H0e8MVgAz6XwE266+R82u/DrnbPopiRDIhJRVBUEFWOiCq00bsKYh63sTmhc8+u7Dt7VYW+rWGaLhWZbqBsQtACFPtGn0pqAdJtFPyo1jMe46Va3RGHNrCbCCpRNBAMhq1CfKWE0HYMab+Rs1l9jQ7OBsbcdS1yaIHDBG1I2XtikMJ9NIF1Y6PQe/28PqDuxTBM4VQI9Gng9Gzcss2XQCsB6Gm88QPDm764WnkIma49iXV1Hoiqgt9h0ylLWk5KiaYhcmwmgRnYjoKwY0x61pYjDzEyen5Rj50mVRWOaIsCfQQuYtcsFjJtmRxtwhIRF0TkwRd1F3nTfz7MvvZ5IG1fCcevwg5jTU55keaLoju3TnM4FLoYBKBGSM+vt/2FFc4rjwNuSVUqSRUxUgHJkDO0Ap7upNsENW03zlIF/QXXyeNDcmKRn/XaTJNSGoZKVUFARlw9Kjjjxebzz9zl+nkrJyeH9HMUigLC8fBZUfIYFsL8HUCarCDGIJJKt8E6DTcS0hI6f1OGbRuriTrggrV6i5exb/FZ3GtKet0HGqxMqD9Az8LiVIKugGAQsHRBD2phh44kGiNCGNsiL4FFlAsS2NKliB3qG/2+6O6dszzjf07LcV5OMKZni9FkaBLE28RJ8yGlEcH2dbLccjmvYJDVUuydQ5bDkqOPvhvc8M5sm4JEfcxlp4LsxN/ooJdstUMDgx0dSPU1IDsyJt1hE1LdRqGgbwzoRyIhe6/+P9fupi8+5vJQVlVOTk9zCizx5GGyKOnx5NLGjeYFC01fKOaKEGSLKcVeTl852ExVxEFwOFTu3b2TF57nIZ2XXoix8SQynawY/QAAEABJREFUeuHd0cF0/BhDCeQYoti0aAbzeSImVQWkm24FJeDYpcGm+BErqKqI1ScLfeGbhcu89eBRHr7zmA+8o02DXeebXK59Jqk/M0OMlYmF3RbpZhXjhOb5ac0N8IRnHCl+BtRSC2/Eb/PS9H78D1kWLnwdEsPBLhwaVVJFVunQoDOWaxn6CBoLmMw+0qYwu3hA2wlNqWPqW2kAALpSmkzYyAEnXPHp4CEXXl/oXfHQVdriM9HIwkn3zN3bPZeTwwEvegHIIxDEOfuh4CEXond4KXhJTENgxfKyri6aTAPzbjwHZp0UHySZvz5Ys+rThtDMia7CgoQWJimLgKGbf6nKYVmyUFPz4KrCTNkOhX6nzax+QnoByRUBWaZdEWchzh6z4y/qKgTHqjrvYVG2Q6GqTD/pJOirKrVUFqHMn1SuG6Koq5q6oOx9dpx/UsiyNXUscBS1CfJtGmFZnMgE5GmrSlWlmxhyt2+ZA7IbTkqanfE76pSlDW/Qk1+WRNgUjQrb0hWolsyhEPaR9io/E7QCM6e1zYEdgUD14AbJBSxetwYXJsTYjAkYSHWxHQUKGWPfnCSF+ZsKKx9cBh8QeEBnr17wAeCchxdvqBc8sJ8DPsT7cP+EB/kn8n4g4IbbOugn0voA0tpcXiaX/YGAuPj0Qz7n1DkxjNsfBNBfwJvvHN0F+fW5JM4FOs+dlikHnKsw+hyaq8eysaJzkq6BUg9nlMK4L/TxfPa39q6Is8PKGu6wf+BYqeMS2OUTj17nlbxX6I5AQu8hVy1PQBwrbLGZeVf4xFKyNdc9HKUpo8CW17Rr2vM/7Jslzz97Nz/5kfflQ+9/hpeEB9wGdiStZM5RDJPZJjUiHlPEqA91KDTvpthQjGOtGM5OgfSmdWkaY+10V6ZSH2k/NCtXNm0w1kklQrIn0Pu5Bdnz4ILQ8t13tLMiLeYaZG+ENAaOdJnRrDVoou9Mqe80MZyyaDmQN1NwI1gkGAwgN5vnnny1hVQgwQNcqSpoOqjDQQba457iZK/tOIJVDYcG5XJiBJDrWnn1zct87svfz2e/wou8h+co6NQwGkaKmGOQYHDvQfXh52/nH/ydD+f//Hc/mp/50N3cOlxR6JrHa/I1Xiz+6ue/kV/51FeJ+b3+T0wuyTHwR80VIlkhxghLTkziSSNiT8koD3YYwM4uLWzcRm7Ty4wydcdRoXAUsANI1K5PyTHYebGwizYaduuVqoLuKODMmqU2kXN7T0gxp2LO+GA/rGXzKXQH7j+nwAGLC659b79znm+9xovAV36YT3zp1fy7P/pm/sWnvp5/9ntfz7/5zLfz8b/4Qb70rQd59cEl675k9QJPbSvJve8P8OAFRvoYurorJEBuUmxFzHp631ADJWXVHptZ2sB0ULfcSNeMBDX+k5cuBg6vIzC7MoyICk9djLDGaWobjEFt0/ha32abEDRj44Kc3hWIcUDIOBmIZqkT3DIG/WFBjImlOE9553N0moL8SENOlPbTN64PsqT4STf1MgXHjKjPMdzjsjU1kCbejcGbFEVSHPtsbbDizz97Ox/7yAv52Ieey91bJ2iqL1Wx4ThMKP0ucE6dZjAziCve0k1Y+/4Km0vvPeyP/f7hvWaFF67AV2yIK/D8Ex1XaQx/hZ//3PcSfQO8sS4u11xwr7kCjGENsyyKkPDmKJ6XJipfAPYe82Cx2HPpzwbGcO8/2eJdcL8+554uf47svPn1+NLwQp33feCC+/QF93Dv++fYee+//sLwis8hwohyX2w8aXuuWReXefLkMr5YNIcxBPWTX3NBbufZAO08r1jbnivzmrOsVM15QTmtZPEYJBUam5glRFDMd3CEAR3ZT2i7y654ilvQg9wI6ZqTgGv6KGvOLNM2ZqQWQqWbYogqbSA2Hoo9CmM3GEBX3KB1EeT6eLaYOWwYZC2CtiqkCYfGPqXFbOXUiS3PPFOL1+bQqAdkGjbNQJdtaLoM0WwPxbhd/8pFjw2hayDZPsQEmzd4Q7qUDUxxKkPDoKqIUlgJyUJs4bAsORyWLID4sEADh2XiBXxYoAsAHyqpqlTyVLxqSXpVXNuuRdkkEvaKZFXhOVJcGxYBzlNJ6cLeMl/0y8hsI6VyMil+JF13rrJ5yD73X465v0NFqos47a5jJbdOT3KfLyFun51kISfFRBUbJd5THj25yEO+7LvgnBsEt35tICPdtjDqQLq1fAZRMq2t6WhDAb6gI32EaTXH5q8Np5BjNPq8cVYCYmRG3msO+ju3T/jMfyfP3L2Vk2XBiL7H2jN1gvQ5yYjBFg9q71X6VrYUYIJsftnwhnApRNO25FjDJ1xj3vQdCJ/puUQqDVOmV4rYjMjsC7JWJZUIvU4e9NAsA2RXLQ5GrnnXlkSaMa3f/XLdBgbuG9+DPPvMnXic+9n5mJm5Na3PmHHkSdDhWFc1rtKKvI/DoGbkA5sVWJjzCS9hl1o2f/Q4Ycb4v7b3jIg38XtGGYX+ac3TOesp5TLLekr2lOhpc+0Ip9CVAAbphIDTbeAPcKV3MaCmlEWP0JzD1BQLdXp60i8Fq9g07ceygnuBudFqzY6LN5sVnp5QA+ucKohctxl18styyJ07tzgB7vJy8HZgpwLH9jIBDhsyhYczxU+Ia/069Aacl6osyJVdAwEKDoBK8QM3u4KwxHLF0HywqL4Zv/H2w3hSeNOvBTttWhvWEKCacEAH4D+RYXWQY7TF6bpGj5pF8cBfz0aaDlwASAg0xIqpWsDF7uw0Lzx7J88Bp2xYg/T6QvT8iY9XjCfv5pZONwIRrATtgLF90ME93chtYqtMr2HafS5jK6cpvqGJhFDnLJGRrpO533l8ngcPH+XCpzjl+ERlRpalON5n8cQ+PT20tBiFpZZUA1WQdl7En+ScG0Lwzc3WBUwBW3wSjpUcFuOU3HSDpLMCyCM1VYsIlpLiXBuCgNwFLvTGFg/n2rXJAdhg0vvxJsalexU2Kva6SUaIVBUQakkqmRhdVWURlkoVNLKFeQiweXfDLO41AeJd6pHpM27IC/omH2wmP2Nla8g0NYCY+t1rlUqQMXadoemXKGEE0eOLuWxNfiPjvpAWrxLAIFWiVaXqGlIcNnRVlaqKbQGX6y+DTlSFDpmsaxt5FFyWGJPiJzYM+OjPTIgLPyhAG/EVk5uAAgtMJaZnMwMp17qWJluK2IzhtU7/S+6YlwjEPog/8aHfB/zzSx7a1/iwf47snA/NFzyc+9Auf4FMXpiylQ8+wsjFZmvMSz4IXPJB5socwIU8cS7NK2y8H5JgOwZmfGBJw2X7jihj+nPfhhVyQs5zg3mTdXZAzfWC4qqg78jVltM8K8EaOJB0YmIDsbqwrNoQ4OnkXYEBTOw8hPbvOOoGta5Aru2YzLRJqqohNutNSaVq4mZS4bRxTJDf5d7y0Q+9kI9+8H1cd06pkdkjz9Zq2X0rhWwwU9DsmkqRiy6FvwiFdghnKHlqhlcrGEusQ23rkbGQQ81AjHGT4GmYKgT0uG6A1v1kWtjDJ0qq7QqfpQGq1sw1T+Z8tE8wTOETGpd8bIwMg8vwhCmJighpmqhsTWJJ8bMvkbPsagsTnBq1YO35rKOZVFXzaQNs6VUwdMgoH6xJs+3CADNUAAWYS4BMGDhNu/hrmyS15Pyq8rVX3+n/RfjPX3mdc4Y36Qn5HYDurAe1sc1SVfnJD9zNf/t3fyL/l7/74fzMj93KmS8GkT9hTV5+9e382p98K7/8+y/md7/wvbzy6kM+kFyxdkWkhaNeDYTrI9I1jiAbACbQjK3bSNkboFS4IZJU1EElsvkTnXVqBpsqawDosN2ntaRCQXqDd7FKKyXqBKZzTcjSMtfYY3gNSb9AIMnUabYkdYjbakV4yfXA+/0P3nqUF7/3MJ998fX8xp9+J//6D7+RX/jEy/m5T3ytXwj+//74O/n0iz/MS689yVtPRq6oY97vw7qtrO/KMVsbx6KYtB/kEMIOEFXSSZ5OzohJUhV/AjOgsrWqUpRQ4xSNECSK0SAaTSOEzkZnNg0EuZEcSRasmHjVlFQVuoptoIvHSpkigKqjWH2YZXpe4ZTeg4ITYiTDc7j1BV+bED17MsTcz0E0GKPua0K6KRPMV1WZzwxyoU1NzA9HoihJph5z6kGyFeoUNNOoHGAKWyHE6HlWC5GKZRKPpebFPD74/nv533zsx/Nhvog5LEs6RyUL5ntXFibVONXiOXqQ17ivLthbF9xD570rLUMU7xuXHNdL1qv3J7R1O4VrGFGn7RV6wf2KC4cBHfeVS4GAl9w7fVm2otS/qkLn2LH+ge7qJg2bgbJaxjAq5sY1F9xjL41H3HOefS8QNk/8S+chqAfOoc/Bc45XueBefw7/BGgZuH+zELl82/uvBIh1zgvEc/0B7fU755zyheE5NpetH2maOF0DNa3UR0ldr/MUmAH7pRqytarj7OKshTBxfZlWei0RNs8Amb31tcNDqAAFaqkJW1xtIk0aTMISJtCKxKEtEAuCAo9ohZBeVYx2ZJCDPSk3YeXYrsyPAvbJocCMKHG7wSXuYWFjEogC9l5VoTcok05Jja5k7DktoeXopDWS7wlFLmEsILTaIGF2fV5UVFVVnOuygJdl0gkq7NAl4AQ+mcMSW8EMK6pATegRH3qKWKjA6eN7IH7LlAMLXrXBUtU2U5Z4Ph+KWrRrXa4bfF1zG1XRN7QqtAAdbu/IdtL1geXMsXoPCFWoLDDAWsrt4B56+Pgyftl0ybmMBXZoTVBguOLZ6u6t034peIvPlYti4pjDv5jl8X6HF1sPeCl4zjnF5VML9kv6aBYx2Bj2BL/ePoWJgKBYh5BvcLJbTxu1JzZ2AwKrenhIxjXT3RHg2rje8KmiOhKRru2wCKKw7Ll/5ywfeP5+fCm4oFiJZh/YU06n108o9C3DgBStSxC2ImHJmJeZRxbmsWRJVaWSCdJAjo26WpM8Pr/Im289zCPW3zgLdoWubtgqk62qVFXnWznGkM33Hk3N3LUk6uDV93wyUoVv15VwQ0KSbsU4NgDlsCx57v6dPM9LwVtnB0XZl5QQxJmiPcA8DpsM1LE8gII8x8slZYHgkuVwyOnJSWNjTF2riF0NDFPQY0eEEoO2fuQgrEGYqpqIUaqy/yDoPvm9ntzQqwmtWL8FgKRXMEkslpFOxmsGno7NNILeu2bQqkDdFQnNMNykYY85qqbXyXKSExYr8B7IhhWzlUMOBjGPkXUS0GxCFrxjMYwYB8CfEUeFlarKrbPTPPfM3Tz7zO0cDguKtLwPSIpYIwSe2B0Ai5iZSyQQR6jCHpGy4dAwBc1v+vbsBEhL/QboSQRT/RDy5oPHeQO44KZqzhCvfTefKgg6Dol09tZWO6PbpHdb1INY9qrCtdALgU7bW542Lol/W+CF5+7GXytmZSmRAJi7N1h++HbBcevTOQs2vaKYG3iQS0vEGDJu8hlABjFFeXxBMtEvWxvB56gw0tg0EygSI3AAABAASURBVK3oH/MS762Hj3POtwxtjYnlpKikBm/4D1zszpgLJzWiluPXESxYuyzxgeeth+cxnrqVvIRiNK/A6nRgtQLZq2KIBmIv8kkWLiYTJn1QruywpMRAWQP1meOKB6gLHsAugQvoS+Ac2GnlPnxpt2MfQteb9RiI3K7lLq+uHmElJSzgZNLwgc/WZIVswpXz6Yp92KfYuhmBjM9KQP1on+WMtA/1jNKmBxew8ypBBU11qPQBtT5pqrdHl27RSZba1XgqAyHeOoxBQH26Nm0N10Vbc7bYeY9W76Grtis0gDnljS1GakznKes13wfY/UF48iNXHEMfahukrzIfcsHajD0A8YtAAqh7lVyxDGInN6ATr3m6+cByyfFx31z4wM4LP7/d3x/gz3lgv+AhXbjcsHvqkjomrF2LdV8R53KDKwq7BJQh6jmou8JvwpoVhXX0HsSWjh3xkOvfOpbfOudkFmqfc2DpWvSew7a+In2Na6wG3OlHN1elqlJV1zLonevjQw1i13kl2ATXUNjq7ZpD/VfAlK0m36IS8qkcm7hl++mzsEHNcXp2kg/+2HP9vxA///zd1DJSzDyCkxI3pEWM4IFksxuwCKuYBXTwDs169jgdBo+w2Sed9Hm2M7riC8r+wGO45oMtsIWVat8qord/TdXuj8UUq4eho2KMoSPduZPmszcVGz2ILelxKNcJpgB7m8G0CUxjFTtwDcou7EIwah2YXqnmgg0Vct0Yki3rVR3bfJG0OxUjkpv1yhhCHCMA0xAbFOwDLtHEJQ61aPbWozV/9vJr+cSffSuvfO8RESt+d0YJ2JkVW2NhvBLrwJz/1ofv5x/+Fx/Lf/Offzgf+7HbOWFfhDenl+sh33z9UX7rz76TX/69r+Y//tHX82cv/TDff+Nx/6ZOiLMQ2P1Vy5KqalAGCa1Fjo2U1EN+CFJTT7heTJDndIgG4iNgm42ZyDmwDkTVJ6Pap2nWw+PIUqRBmx2MA23Xtu0gxO7fxjuPrVlgO3ZCDvqyVFwvnpUbey15dH6VH7x13i9jP8fa/PYXX82//+y384u/90p+/ndfzs/+zov55594Kf/+j76RT6L74itv5TtvXOTR+UjHJ27n9vy/YobMYZ9TrIOJDHQRC9KxrOmPiWZUyPrLoIuL33QPMX6l1DQtUanARHFVxYgFU1ARtyxPtRZRtPFU7Di1JIUn6ZZUqiq2OVJnV6iELNgQopnaCESzFHnn31oHNDOIzFOg2PxGbwW+vStw6ZMHg2JvgI7ZpbXFtGvceWWR0RemEUMpBA/iSHZ89JHJbF3DwEgWJN8kx+kuH9R+4sefzd/4ifflufu3e47qy/ViLy0YFtAd38ZW2zQzI673v0uGC+6f53yA9153wT4RX3JfveCll/qr7f7HFukwHoKqSsFVVap2CHS6sdvMFpfcc2Cl5r53ou0SUlD2DSO0fiWUhu8IYWWPoJwwWQlqTZc8M3qecIvn/jUmkFgb9YK2zeNzyTwuAP2c3yWO8hesgfw56+Cz8CVxL1gH1+QcunnwOfb9AhE7bf3NwQvXjQTGviKH1z1Wt2seHFtmwVwq/VPu0REYe46tkNkBQvVvXZr/gpyNjctzk/NpkGeeTCU+h4hxZQ/MzNIkJTwJGeUFSLoyAIHrS4ltOqwB7fEYQO99Rt1qx3rge61Tnm0+xM3kGaGue2sc3JtsTrfptZaA6hCI4KBml+46JRCpN5mYUPG6uSwL18xE3s8bh0VeyJSTbymGrfAijrx+hXzBsQHFctCvUtrgsixLzB8FLhbyIHBNJjBTauNw9Pp7/C89PhwUj5X7QpB2L16xr67UaYOTxw/SqPg3CilNEVNWFTyQZBGKYYc+FlbB1YMaxhYI8hgrM0resxHb4y1UVa7Yb/6G3zt8rnQeJqwiqwEpykwh953bp/1S8PQEHYFxzWDjouL5+KpfKvrPhy85N3RVH2q1668Mt2M3vzr9FW6HCZKMMNoLzDKwmqKjy4BC0MGNXP9tGysCWpLOLdl2zXWMA4Xdv3s7H3jhmdy7e4ZijfPADB+7WQHXFdQSfMQhtzmlq/eFBoB5BDIMQP2Omr4xtBk826D/c5E33n4n/oJOr8emJKKpsFIgQL67U1P7IIckHV70tgYzMTRJVUsy215dxR9lxdCAj4fWPz323LP3eH9wEoxYYXyYd7phSbwq8A1eNe7hIh0LZ0Uh17ifrFFsrNPDSb/nqtr9O8j/oqEKX6AK/C5PJTtQyNR2YZO8HrHa/Pswwl7r0qdALDjHZhRhCo5UE4VQALWT9IAaCAY4ADITNuTp5uodJdhBFyfgYVlyenqS5ZBuHAYOMtPipFOwgumSDd6oBxcZmdXNC9GTA8cpgQsgQk54s/8MDxDP8WLwjIeKWFem9iaqI1O9ETy4XQRx1AkeYOUD2XXH3h1OAYWwamoV8TkgPlApuTl17bxoPnjnPG8/fJJzbrwL+QVrxim1ZDbiGdONZYx5IzMCagNX4QmQf4FaEHcMdNX0NsgIPSkI/Ho+kPe5OLz/uXu5zYWPMCEMVigYrT82kyuCdl4CZPfhipFPxlqPPthbz0KuhaC1TQoxpo5L1Elt7glMFYO5ZZItnLLiw9MVF+BHecxDCprNwtVm1tR4eljy7N1b/TckF/MRqxZ9sYZOLRnsN9f8bf8JMTcD99MWKLNhP0MyM05uNh+hSZA2K9QHhpPDIacnADlPDpVT8ClXltPTJQfwTf0BnXO85Ab55PKSeVzmES82H/My5wkfhPynGuLH55fMDQCfo7/E9pL8V5fJyqJb1krB/u/P7n1jWhsiVqwSKmR6PBgUsOSEvAdqO1DvAljHYaG+Q0X5ckiC3BjGW9eVOIoWxEuWpcACMuilkGEvBqViGynkyZIoTDoGKKlEMH7QV2gD2OyqKlWV0I8Qm0ZiQD3KjrGJBxMeLUD/Hn1QwbV6sHZA+5KIboXrdu0IsVcgttahRbfCG2NA8wxNjITDNwFC2SXn7hUg7gda6AuBdewHZoKYB7YzGN7pCITvFWHVJBOExRrnRrPkBoZL6rgk0CXXPvMJ5hJP2Yj4ytrMiw9k9ocw3HOF/xXE6l7SBnB+1njFA5L20hPCnItL3gAS56t8bGvfa+OQ4seii2GfjbSASASsmxWScHgaSaCCrlBWw34NKkIVg3vw0PuYvbcc2LfCksOyZBEOS2IQwHKs0fjidV0zAPGEEfFcg7XpcJYPHXGqIkhmY/nQOyaKi2NThb7SgqrK+567n5/52AfyoQ88l7PTQ0gW61+T9tV78BWrgIhMjArxFcFtHY7QrsEmMFSTiCMQ8ZpHgEeGydTWgFaNgl0VleRoifRgoNeuS+Z1FX89WP1EJ+JA0Fc4HJiI+lg561jmQtu8GJOQp68Hx9g4qSOCqBj2FxaJHE6siXMdxoUu9lRoakHtiVUklC3kUF74c7SRo60p6YkzP2N5rD2Wg3hdBUMxR9wwHoRrp51FJl/Ig4yY1FPAMSYfTL/7xnk+9eev5g/+4tV8/+3zLEsByUpOlgS/wFevp3vL6+p/+tHn8g//y5/Of/P3Ppqf/vH7uXVAj+W6LnntrSf5o698L7/yBy/mX//+S/n1P/luvvjS6/nuDx5wb3vC80Bf7HNSg7jJwtyFgIXKbFYrJT4CxKAuz3kQNYapOG/xBC4fuWJN1DcQxHl4PHa4Ik7DGmzXCSg9bxpwbD12dHIYmz0jQzzCJxQ6S64snKO1LOGy07Eu+fDkf7L2xtuP8t3XHubL334zn/va6/ndL34v/8PnvpV//emX84u/+2J+4bdfzL/gReC/+YOXWadv5TNf+QG2b+fVty7Cd3rEInaW/om1cu31GAyO6KAIATKzURy9i1U4YKhxZV5Tz6gMZO3CYAJldDG2sUF7sD0mpZGyjtdEDxy6xjcH3dyfLSvWy4LBzTO0fssvGnuQLhNDhIM5mgpzugyAqsrBmIilt7pwRVipqiyVrbFezaM1JoARNlPtcqBOsO91TCQZ4LCtWlJAaERI2jhJ2yfZeKyzz6GqwuFPN+x2jDiBr6rQLSPJpPtZMoEDmPjzPMd/7IPP54Pvu5cD+2ll0zL72IqhyjHTnrXr2mJbs9MrcS7Ye+c8V12wVy654V3fP9e0bJOvLMQIc6Vw8y2HMIcl7uWTw4FnqwN1ACgO1HNggavKhGyxApwOmTnnyzjo4FqertIVwoY8jLPfmFNoR3sIln6ez8QLJ9IY5hBwbf1Gk2vIk2MAhMRvNPS5y4m7XhX38zXOXRlTjmvhs4P4kpqc/xUKbea6XPW1SX5/FliZEz1VSyKR2SSFQY1J9Y/Y9V8tKFsbifwlzx6X5PLY+ML2ghe0582v5Fxzif4CuCSxLzMvncOqb2L9xoDttaV0YqaP+TC+oLLMyUCnoMQCdzo07JJN0HWHVjFednnjGXvK2im7BIJeWCE3PhSClOsT5MjoiuDwYj82w6B8Ya+1Ar4nIAbUucdOTw7bZw7w6U1Ycto8GJsD+7MIRBWxVRV7NezZwm6JcQ7YnfA55bAs6JDhc3pYsFmyIBOq6lhG5brN83rEQ3nZ59Doc+ecz2VP+OzypM+xq5xzHJ/wGccvrX35fAF/wXG9xHHthR2d63BYuoYdL+RvGiy9cG4ttfTx9ZgOfMVWNLLGfTVYS8oN006wryZY4zzdqmoTFPVd5eHj8zzhM1g45lSx6UKIgq4ciHX3zlnu3T7rdeu8LOwg/kB3wV58yOf4B4BrEdsI2mQJ+XGoqlQJA4ywezEC6L2fwCSw6SYhNIP4mqbMDH8UCdBBWDesDLmQ3XXrCBYCcViW/kLlfXzev8N8Qk0DeXeumQUBSmNolpQJ0FnvNdNSXVDQN7tq3NrCFkXXhz9cj9cDx1vrtfKIdX+T+//j84tWm3cSCWXF5jwmJiIM5WdhzSHbpoqEGoBYgq1CKqWYqjnpgXHvjxVD5EpVVeFErIhRHfjc/uy9O3numXvxN/oQJZiEhlsIAzV7qahJt47YdHZi4r4WYjWuBY5VxXnFS0FeDD4VqG2IgM2UQ2MbYYb/kXFL23JWxQhN/+hgRVqoIS6WzRGAnvSgPLQNcxBYHzUCcgqhR+gCtaNYOuF6ikeMdff2xKGqqZa952CQ91DotnBhOjs9zclyaAsLH1w0rGEFe1B1n5ii6JVi8Z10u3RxyvQNutA4Hv3HI31J5Elw++wM6dYLF4IWJ04sgphJ9fzmIG00FPa2xYlFC4ceKjbECf6Nk+kKVpbsVkk2m7ZDzLTyDi8F33z78fxtNXLobNYZxdyTCvZ5qmFMoB8Ra4Nc1HG61oH7BOWB647z4ET3gvfCM3fzwRfu8U3IaSjTZW8z60m3G+vcPAN5PNGEAWu+TkcAVB1HWTwIyMLJ13acjQNI4fSuPkXthaa4TuohJGzUdvHi/faDJ3zL8ITjjxnHwn3hPpE7JY8vge/euYXP9A35azECcdCH/BfctPyNQ790kqDYAAAQAElEQVSlcA5qiwDWbjw9B7WPleOA0OMlb6zDYeFGseQEfMreFc7EpwcuJsihz06X3ALOTg7IDlk6/9LfiHqj9H+8evTkKo94KelvR/gbi9LvIBMegQX/qag30ituvJTBclrP3BfWGITzYjjlpjksswbr8qZ/cpi8GDLK1Akn2LokoRGKMS4P9VYOh4r6w7JAL02fni7MZ2n6BLnGooFzZWsWBkNFLagUePSoPQzHNpMPcxkOwI2uR1ZGdPTeitUehQNdofbgwQIUOmtQVFUiACVjHzuwnDYTENDVrYNKORfo4f7Ow3ImZtt7k/ch5grFJQ8z58AFx0I45wFVXrjggfWCPXWuvmHwkHTVfybgCvtBIvOSkkrn2FValGzD6Hlms2CWqcIKG7Zi73fCgAf7SFjBa+ZD8UAeYIRS3RYZTig2YoDMP1irpDpP0/DiCcEntIqurgsMdGVQg+e3WAgxZhB0EEM+WxtprvNbMMUjis0aDCbuqlQALDVRjEUNY8G0svBzYHN6vi1sMrF7V3xYlhwwK8E1IiNhqHUYPnNNEq8LV9QgrExqpZYGElqDsisWTDznZZTQqG4joSZ/HCHog1j+4emPfej9+akPv59vXm+RDyd6mI092DQNo31mkqzg+WDdgRi0oqimEuuRLOxwtTPDTPeOr3YSTn+jrm0QKttWdPptLi1HL9uBIZSB2n+1ZgWCBtQg2evAGlJF2hC7guAQtAiSPgDUlQTbBd89uftHmSHTA/O9oedQYzr9DWLthiFSmzd9w149Dh1paLTpRPqPJlTojsUMgMoPF9XXoPT+RxfANQHpMbDyGFwxx0fnyYvfe5CP/8nX89m/ejVv+DZKI4Dd1iODEXp6V8z79umS/+wnn8//gxeD//Dvfyz/6U88k7uHlZxEZtM+eHyVL33zjfh3Bn/xky/lX3zia/m3vPj6+Be+nT/92mt5+Xtv59U33umXhE94aL7iWlPBnyxVlQU4AI0XeAGe0KmCB6qYI/ISoJNKBA+YEIclVZW2wS6A9HIDL1X9HHVYwO8J4VysLAuxEqrkGsQ5d0nNj/li6wEP/z988Cjf+eGDvPzqW/nLb/4wn2eOn2Itf+1Pvp1f/oNX8nMffzH/H14A/uxvfzX/HPqXWZNf/dw38+m/fDV//o038o0fPMobD67y5HIhw0LNhxT5kiLh2r+tMcjJ8sCPuC+aloRwL7gdYFENILMpkGIfYCaFr2izQa+vaRLyQhRqY2lfMPMcxR5a597nKgFFAi5wjnDsD+02gUJYEm0CttxGKV7Ro6NDzC4tTK73lA67iAyp6hELcVL8ZKt/yWzaF6TQ84G2VyFhPVoGWfpi7DqAjmsnbd7SCUL9RqYKKR1xyp9yLgnbh3qZUwdHhkMB3QnYbuDmGeSTK/ZX8sH3P5uf/sj784Hn7hJxcK5hSJ9RMKbvczNvXEh2I2JMRqzP39y74MXFJffqS+7LoDTmnt1YGfdyz2FDFwHdZsIJg/cfn6Ma82x3BvgcJZwcivkB2BUVdg3i2MqBOiaScAms6YhRray7fj76sEqasV6glhtjA3nsr7vykI2Cgz0QOGOHNqSF0UxYvOyny1gH9Mo9EzFJ5Z2/1z9UrVsx3l/kXEF7jzCUtSbklBEqZJkQGmzzA0PnCkI6u+akI77PSmt81hXOeXF0E3z+fYLsCdcSXzBJ+2LwgmN2wb3b48alhue2AawAmMKVrehXaHpWFmO9UYD509Uxb3TWB7q2wEDZbpOttQydrPbiKme6CRVs4H5fWhdXKRsJrt6P02zA71RSSet2W9j2df+5z85ODzk7W/pLyLOzQ07hhTM+d5yenPTz/WHhmNAJZO+Yh2Vp3dlJ5RTbM+D05ECc5QinLau2WyrpzSfObPt85dgGvaacMpxDV8fj52e0/fOMuHlfFPpZh2PosfXYuZ/cxguJnFsD+U8OS44gL2BDT5zJcH2E0cfK4+ueRYwwvVasbtM5Nm21AGoKRY/Oz7d77CWRKwuLXlD2Do75KfXcv3vav2hyWKrjOvds7YKLiJ8lfTF4xWIQYtNgO3v7bMJGVRV60w5wmw0JTSxCMVKxu+4F0T6TkePYjtbDpHXz5gNd6aZ6WVLxmWdwXIuXXnfz/LN3c3Zykr25OpPGYRIztrT5xCSomnE9booInAYH7Dw31O1REBEnW5tZvKZ6vB7yYOX7D38hpmrG1Vhq+s0oxjTAlDvKuVyTVl+df8V9ZU8GrjTIjzRC0lu8p3S5rekW6/HM/bt55u4d1ulArKRSqXI3Wbue4nTr6wkXlsF9RnAfrmwM2PZd0WnTDK4H4p8cDllM1hEQggvY+3b4dnZizLQRIC234XqCSuF+1CBRJoTmooJmPfqMViu6JhJ2CqIRZAWEVhuA6HIgOkZbKTBbR8aCbcwRXftMylE4GkgcC0wWNu0pLwVPT84S4s1F5eAmWVlkEB2eO4jsioEQFh3F7AUC6LNK40xR/xt6XwreuWV8awai5WYAffMDWsGjmR1TtwHhOu5oXU2d45HUCsEIFsXCpqGdEmShVUOhGcz/nSfnPOg+6hdDTC1egJlabKhF0V+6Sl9EnHFVtcULkdK036paAenTrRhlBEjjiCaM9pF27f2nGB96//08d/9WP3yFBynd1fcmlREUAC0Dz17E8qSpQLDfwBINyaBW6w+tH57B152KW1lZtAttxGXIzYYoQZ9a4kOBv13w8NETHhXXtK7HQYzk7PSQ5565nXv3biUL+ZlLbPi2AGwuL+T+uvc7Ty7auzSuSiUB5d2t/G0WlGzVHA6Vgzcq8Mlhuf4NQWSngjJw33RPKyfQp9guCwHo3jjOuXn0Qw4PqI8FHnAec+P0JvqYF4KPuYHKP+Fbtkuebq7Y654LPV9ixI0CXkNDx5h94cxjTsEb2gTrqJyeLrOe0wN1H3JCrYetrqRSVXwAXOI8XEvx6fYQMWl0xDhlXofDkgO+xZom1d19HRoc43WvupbUwoHRXnBCqAq6rs2Toz0G7hFQttbkpm96k1cqmk62Gu1rptwlc6m8hrD8PAQPYI0v+64QXvIAKd1/r2ejud9HufvFBxnhnGN1E+tzScBLfK42uGx+3R5QVy5Vo/dZqNEaQJDU29KRqoo/PYERWgFbR9ciLMT6N3DwxZ5j03Lm0EYI9tlaQROmOdzg0hAbiqrKtWA0iYTqjAmobylmfbxz3TCkZ2EvaCLd88BbI9c+Lj4wEJgfdOzN96AIb3oIVGyTpYF9dgBg3HML+CaEZnnm2eO7Lqx6VogrgJ4VA3mBGekV0sQ9i2qjOSYGSULqmCe1aIZkdtUdg5rVf/B9z+Q/+dj7877n72bhOuEyTI81Cy593RsQN3vVkTuqIMjuRQvdpgcda0Uarmc9Lwo2BEtBbTgySqfXfHowsfZQi3rTrKkiaGsCPVL8hEpLPEKjCm0qWcRIwhq0umYGoiCFoXdgMB0TxgJGpaqwmfZNYEhkxnAskGw3Eq06T+fuIW2kv0pM5/3ZeQ1WALVm5IBCm2xm7RbaQKe7Co974IcMuuvu0dm5PQIRV2RcD6BYwpGxXuWNJyOff/kH+c3PvpQ/+cqr8bf8T5biWumMwnx0Ssw5I43c5YPb3/nos/m//x8+mv/nf/VT+d/9jffnmTvkHIN1PTCPJT9483G+8LVX899/9uv5hU+8lJ//za/mn/7Wi/mXn3w5//YPv5Hf+Py388k//17+6Mvfzxdefj1f/dab+cb33sp3fvAgr77+MN/nxeEPgNeA1996lDfefpI3eWn5AHjIl47vPL7Mo8drnnBPOec+I1zwAfsC2mvYBRe4Cz6oXZ5f5VLZBlfIj4DsHHjC/ekJ98tHjy9i7LcePM4Pqf/7bzzKt197hxd+D/Plb7+VL77yRv7kxdfyh3/1/a79N//0W/kPn/l6/s2nXsr/93e/ln/2O1/Nz/7WhJ//nRd5IcpcP/3N/Obnv5M/+Ksf5M++/mZe4iXgqw8u8/ZlchHWjP23NFT8Wbm+rtwXh8CxKoHrS7GqIwlLnMEPJL0Au5pVomNILBwwQVpt0ASZ14siX1WlssWbBsSeMdhS0AgxYEyoAUFCHeZPe6KkdykYES7deOtTzMtTgNm1pT6ahjkYizCxKSsDbP7ykUdpvMnDUFAZifK8pkl6TTD+Zh7tfU4gFA4FXPfOj8GUzjEB0wkdVLoCK1PsJC0bFAqHKYadaEZHkPKnMssVw8NtvWLMZnApF4MinOt+zcQixr976yQ//eEX8jd+4v3xeXVJERNIcoyR2SqVrYsA+GBOkZe88PPe7H165SCvHDPhCnzlnlJGDaDE488Cuu8Oy/X9p5+ZDst8dmpcOUG/bKBfypxLEjB9v35BhkrmKpEH5rp3UrXXIpYlhgit9/MM0KKiPsTpVMirHJQkxY/XvfYJzUDMPy1f4780GdDhwOqWbnh1TOoesw79u0x5bAcwTRFU3MGZ/tXifRiohT1K4NVV+OkccmiZ86XAeez16Jzn3XOerxq4Tp0L8lyfpJ9wHWqdsg08psou4fvYcixXYq4cz8umyUMxXMY9rW7ACGYNVjO0wV7BkKbmqlJF+dhibNwWMEx66mFv9IH90/Ji3vbW1DStqrhnNjbRINdNW0UcjSwH9hjgM/jZ6dLP59LC2ckS4QTs873P+35GWSo0BnrIdTgs/eyv3YnP9PCn+pwc8D90zKlb0v7s56pKN1AferC8p6qYZcrKmnnuuPYen8fcTx5zr3g3eP+44PhdXF7yTL3y7E2EWrJQqPnMTUk5wM9zLFF+OCQLc9fOcnpfk5jDEy49gUzLqIOITLVAXkUGxwFy71PsZoik4nceXfS93H0XgheLLYCywCdrbt065Nn7d3gpeJZFBfKBXH8TOK83Hz7KO3z55cuuBaMqDbUw04K1HoNa5ZXvIA8wmaqJAxKwbqOC6Wsj3OAL8yole3yE9ALshAnqNN9DoJFCDw7grdPT+K8Cn3/mXu8FCsqxYUYPDtcQGr5V1WI4pwyCL1A7gKUFyJCnamcUrHEu05QR3dU6+l9J/pBnCPdMuV649CVqmuDIMYSGSPBpyHVzD7rewe9aKjUFupBYASbI6M30cB178MwejH0/9Nwzd+I/qz4sGNMjtH1SyjJbz4fa6HPvmWggZV4rR1uY15DR+iKO59rh5CR7nEIWB2GGNUr6mBBrE01ZMzjQm/yfNdwwvpFDV+s2cGMFN4CdNdQ9Bdf63WXiERYS5QBm4UEyITTlwtRB0SfNPNFbYrUHDL0PKHih4LPTE779OM1h6ZK6Hi82EmLPdytdEfRiI5jhlUqRQ0QsQm59ZCHe3TuneeH5exzsW8hHV7BUUsV8evGRSRO7H0Zy3aowhB1u9NbPPCsHPykekPAdQAXFigRsHw6ZPDQ9hJgCGeK+w4ufH779KA94Y37FDc0QQecFLrSxX/EQDnIMfOjkQSkhYE/HAhk2nbADFaSgHKCrvnk8BI/ChAAAEABJREFUMECa3Ll1kg+8cC8vcEKccJNoIUrDS3d8nMWIyQVVSRVDXEPpHFtV9YngamCJ/ZpwvDRwHp7MO41SMuIq4g1hekV+ardxyTk3nNfffNC/8n3VNWGLi7ZQOT09yb07t3L/7hl7qfAbKX4isBfEBfaf4z5i3fs3BXl4GNnaXhwn9lG2qyrsJ6EaH9hEDYclB25aJ8AB+uSQ5g/geXMr+IUPkKGKcqrcEMcGKy+O1uwPNN5YfTi6oKaL7QHWveae6Hr2OYcG3cFQuK5IujO9HJYl5p6w1aOM46vsQK1iYWGdl/DDqbdoc1h4YbhMf+xPAe1OeJA4abr6hnJCDMyDe8OgGOlUuhVEQQmg2WWoFxW8ROKf3Jr8URRCRdm0CI3oR6bgt45Mrq8lrgeO7Lbe5m45njV7fX1oES55aSf0+vLA6bpLn/uw0rDmgnPxAt0OfiutnQ+YVwT1YVM8pMnZaw+2jp6/pVEXIuqgbnhY5lTxOMJSJaxEO0ljQZfVY/rCIdPsqbXYZSiqsAEPDKqKfblALbHBkgeNwRQAw2uK1y5B+Qj25AfHxg1SsSQXt7QyacTzCEQxp0yHTj3QFXkDDrso2wCm89mX8brXRo7rJFuaQUw6aDMhD/OoJfRUVUPv1QV6warS+RZmaUfS3dgrAg4PZ7Exrfk6cKdGudemZrguKOgdowcSV6pJ0bSDde1ExADFf9b2Mx99fz7848/m7BTJFssSyd7zQ/p0N9gmKYNDUyVzbiJMF0LvQGOB/Uil2+iRYeMx3nO1iWIm0qgFoQacrEth9oYMcmjrSQPdCHGbgRElnOQ1iYRcsamDFiVq2bXEyd4UQatvctfhs80KLRp6iiO46YtYnlfTBhO6sgJvJhxZmH0kwXBeHBMqUNFQOAxjycmIh4OrHDQYhNbXe2juOx2mdwyrYLK2H0hGuBzkB7yh+sMvfTe/+pmX8+e8oHvMdWJhL4ZoXqNDACJlT7fyKdTvIf/WR+7n/8qLwf/X//Fv5r/+Ox/OB5+/ldO6ygmGp1xruRHkhw/O89XvPsynv/x6fvWPv5tf/r2v559//OX8nC/PfuPL+cfAP/r1L+ef/NZX8k9/52u8NHwp/+pTr+TfffrrvFD8Zv7jH38rv8YLxF//k+/kN//0O/ntL3w3v/vn3+Wl3Hfz+1/6fj79lz/oF4t/9JUf9D/B/aOvvJ7PfuW1hj+G/tyLr0f446+9ns9v8MfIPsvLvc9+9bV85suv5ff/8vv53b/4fn7nC6/mN8jzHz73rfzKZ76RX/rU1/MvPvlS/unHX8rP/fZL+dnfeSn/+Ldeyj/6ja/lH/36i/knv/Fifv63vpZfRP5L2P3KH7ySX+Ul6O/ysvBz1PPVbz/g5eZ5/PuNj3gJeJlD6nCSw8lJlsWdzTEb7IhxxRJfZfW8Y60hEHqsgN4PYHVJ8ABQh4Zv5BqnW2swb8ZjjX9x8AZ4mpm3rTJU4I86vddwkg47AzJtTwxlg31o2Cq54BV82oJzMDIM6BThA7PJgu2UM8bmHMRDO4R02WAYWx2JiuRe8WBtkOS6dbKZH6GcsX3WlRa075JhRueDUNizkzC6XpRLDCUCVjF3ujWX5omhh/SMN8XtXWr0zmyb22QYVbWMgTge5/fzRa8vBD/ywed5xjvFiK7ddv5JIqHvFL4mb0AMXjk2PgOsPANAdildG2rTSCtfsc0gDiHoKXK4Dxcx4uarUlVZgCrpNF9VsfXYA5xBQN253pgrN2Wp7SccIxT03lpi4lUViiQuGyjyS0nFulIoJkvYuYMd24DBeYESbDp3zePYC5A5VtUxvFOPbWWgBlSpqoY2WsgHsYQ4Czb2YhBA5pv5R3zecU17PuiCT/ZmMezVlap9nrrkmdfjc+Xxwcnn+wb4K/ipJyb8hbwAfc512Gc2v2g/hz8+txHvUr7xymV2xM9ZVzwUXiHb98MVNsYXVupRv6IPtHNJ18lCUOcsfSCSZ+1at+Gbc8NQCwFy9o3pmEiqWDBlHj992RuKUEU2tF5eBo/zclhyEHgGbyzNsdhpn813eun9UU8tu7IDCQ4LcYRD5UQMdOw9LvxhWbIAwZ4yjr3Dblz1erAW4JV1WLn2XgGXrF0/K2+4aY7VrrtCPtc3YQUYKuZfqOewLDkw3wnS6JAt1tHG5gsLTicnBwLmumuGhs7CqifvblPs2TQwEtOa3+ELrrf5As09E6pZNr3ImgiUe9zEn+ez8V3eIyz4Md1UVWarPPJz/IPtpSDC/fypYoW2MvThZDAcFhOhanrWB0d3nhX9YNAW0L4Q28yRNAOmWnK0HnPvPZ0DTcscMBXFncD+unf7NB947l78zzgPS7U5rmTUaYKnvWsTHfU3h6rGCrLZFxbyQlvHNjkoAnkIoLaOpmMk53zp+OaDJxEuOH8HEcdmNed5zQVdtjbdb+qCljoUoVw4PvTY+jxDFg6mamVCOVD5EaFUdu/u7bzAy1/fh8wYKEJDWcXQLBhRd8meoBUD6gXOAc+FXkP04mKtT3ie8XN0+/ZQ1D7XTTehWg6Fn/WDWpK2zDQGzY61ndp8aczhbTHeCTKGJMWPo3BN9567Do6ysjdOP0nDCNJ73mujKX03P6UdXLKLkNj9pWdMlkvmabhhXxwBF+yUt9ge1LiBOZldlBV65eIshMVu2CL1nEzB5rt5jCNDuYRIVfHS61b8TcH7925lgR+etdvMg12DcYwLb73mroJBNkeI7hoKMBt6yh+x+Y1hGWklEmq8joMW33NecL318DFvzB/3S6FYV1AM9eDgJ0wSana0TRhvsD5pUIQEXynDdGpEkdlibGiKYNy8pyeH/h+IX3j2bk5PTvqQthsBBpCuq6P2UFVIXcCCH4GJrWq7SGWXoaceRiXERd4U6ZGHOFFJ/QOihEIHVDEYVBkguSC6cM14kepvKvCZSzHARcGRNfaku3f7pH879PT0gJR47b9w7JfmKwu1JP0bD9wUvIkVNRC+5e41y7PU4QA0n8QaFmoTDAsZpt2QqrCVAXMFduKlEpjUJKBDayH5yDyosQGaObj33LudE3mlsKeLBGSUhC8yCFkpBQs5ChtBegJ1MHVUmFVaJ1VpWl6QqapMn2tcBQ0clmW7YS/YCAFXKjaqoEtNQEpvJdg5EaLZaTbHlqFnBZhJWp9uU99kayZ1HFHTb9gboQMlLN7lEdZ4fH1wFHy5d84NyRd98nyhGWUXvICd/FXO+Vb6Cfts8pfR33g+oFrKXnNVheeY+DDjA8ThsKSBhV5QLOirKlWVFHsuNxrH2VhKRtCPwDIoAAYciHHqvOAXpKD5wrAsCDDywx1sBCXKBdc8W/OBofeTBkS9kZ7EA1cyDkjszQHpdmrB0gIkBNAdSyJg+K6ufIp2SuspmQ5FzC0OMQk3lZghnSaMHLqWW3/bbErMWi6e4KiyxQzGB9kRF7OqlBx5y23BWd4sQzG3gWyN18CVpNxmkI9QGrjVDAmWCePE6abNkOLA3L11mo9+6P35mZ/48fnFE4Fcsyo82ogwTKTng08R67gbtCmEzHsgl2pWfsAJjSCIUVkS7IwfGlJG+2CO4tosQiMSBqaAwSsNo1cBRWZdjFBzHSDCJ1NEqxXESz9R8Jv2AckvDEMmNOidRI1v2t75qgqt8VaIqGeBcXW1CQ4N+khrMyeEJ73jg3EhPiO01+m154JIA4tNdE83zILMXFooG2rxNS2qNM+ovmMNqWnZFMeyMaKrqyXfffMyv/3F7+Tfby8GH/KBgMNi1C4XdywDv2bhxd9CfbdOl3zsx+7l//T3fiL/73/wt/N/+/s/lf/kw8/k7mllobjl9CS3b93K6elZLus0b58n33nrMl/5zjv5k5feyqf+6vX81he/n/+Bl4W/8plv9Us4/+ONf/a7L+UXeEH48744/M2v5Gd9afjrf5l/3PCl/KNfm/Q/+Y0v8WLuL/Ozv/FXvJz7q/zCb38l//x3vpp/Jv74i/kF/3bf734NDHz8a7zcezE/+9u8zPst8G9+DRogz8/9zsv5eV9UQvvi72d50fdz5P653/pKfgH8ix//an7p97+WX/mDl/If/ugb+U1eUn7iL76Xz/Dy8YuvvJmvfu9hvvnDJ3ntwUXefjzy6PKQqxxSC8BLwAW81BJ/wgqGA+Tyz2vXGnE4T8NzYF/zwAPofcDDgNhj5W8NZgSSqxzYfQpKhySmOsPERoLWSe/gAYXuvdh06Zo5hFZA+jSpLVi1snKz+aBOEd3DPgi2hV21kbUJVqegmHdSrSxwwYS2VycPTSdM65EYUhY7us7qWwHv3ATI2VeWDgP65CUEOH1Bg+sZwaFmr2KGmBiyl6LFcMjbDl2sXIyBSJOqEh2h5T0ku4bIwSWzsQ6bXiQoH6zbCd8afvD9z+SnfuID/Zw65SNegxYZYc9ncOfgcZZGt8e6ZC0uL6/6fu71HhWdKjYDkdALim/TWNhv0vLXgIauj3tykIOSUSsE0ZuynuPMFQ44kjDCzd5zQEZXIHKOTcPsdM+5F26omhGIPyxiiua6YqNsinZqbZ9gX8XciYvZlDGOZjYP1hGzTA4lfSHbIsaPDuUWnNQcW9TnxqQcyW2sLfbw5NvKaMTgsgmq2gw357tQYxWRuxfZzZeJKcx6ecfUx/T8+Ay39kuHc142XHC8zxvW+WUvsnO+4bkAq+v9cHnZun7OQy72WW/12gJka11GkZ+8XcAml93IpxEKzJFtIwEWHAvwOhdwbjbsZUVzDQp2A4SuxbJUezWuhJAbVEpdJRFiw4lAq4sqC9SmmxiGvttXVTruFgc2tsKgIBYgG529Eb+Q7WxtGwZxnwbigWxQimV4vMTC7rZALCRbKn1OQyKBRlBVTc9rKVmIwzhju2/g+xCBq7hzLEbT4hpG6sgQkhzYIbGmB48u4m+8X1xdZkGmZY1Aw1XAyV1epD3PlxLihXpWs4Pdx5TQvzX/w7ce83nyfF5fybcanHjsFsaBpMDClAT/qmv+aK7VYEjxI9ae88dEsNVf2k9mc2+7dkG/FAMn0rBGSNlogcsB5pl7t/K+5+/n7q2TnttTJ7dMF7JF21BsN5KV8VqW7OJwjIXWFTXLByI0aQHSlS/kT/xXkm+9kwe8//AlccwlYGPvMhQWnElaJyOfVHHtCg2sGRlh9q4doG4TSQ5qqEKurONJANAnh0OefeZenn/2Xs7ODgjDNWyzzWzDRJsIFzglUuG4A9u6995GvO8PvRf25unJWXzG2UIo/h+F97TbhcRP0z1scaxnI3d0U73LbuD3UnO7NTpWjRw2aGuG7pwgVFBHwJ7FrSqIrQ/9Ji0lyA180hBuVMMhx1bEJcSC/sDLqBNeTlVxsIm1ssAYbwsPxZm/NoQDwA43CL4cZymABdEHIMvmB4XNKR/annv2Tu77z2MPxG8tCrs1kB9vNgFhoFGnCiUsERgLXouogg98aNTBFcQLHUywEjFPUXFajqzMZXJEgqK7ROwAABAASURBVB7UJ28kb0jvcFK8/fBR38SmI1G23G2Hm7gYCt+Oh55QmG9KkQJsmgTPM15iBzQdBB5MCOqlCvyKK4l/h++F5+7mFhcLpPRxnCtM97D+Q3uc6QQa0bd6DWBv9CI6Ysf2rUICGHQwD02LwSyEDIaoBriycGHP1rSZJBT9ijPu4TtP8uCd834QqOmYqsoYIwfwHeZwj291bnFyu2dqSRbmmBS4mbiOj59cxF8f9+EA74T5ZWtUQj1rGOxTqrBjwBbQmrEdh0KThnSrHh2khFY2kW2vhWbQKRy9EJ1ykweXqVsO1B0bleoiCUyXa8G0ZqSjDgEy2yboOc6aZz59hZkXTZsr0UPcguNAHayxumKTiadnunU96K/PS+zRLAvYXzUTphPSIkJijbgc6dxomlY5TmHHZ7DOlvYQjmulzSh4f6Dz4e6chzzhggfG/z9rf/5k25Ld92Hftc+puvO7b36vGz3PEAmIoAhzFkEAJiIkU2LYYliGKP9k+6+y7JBCDlm0SVGOsEyBIAlSaEAUCJAwKMxTA2gM3eg33vlW7dTns3LvU3VfA/xBoaxcudb6riFX5s6zzzm77vBc2Q+EkB8ML/gNsZzv9XwoHNCap5vNmGd8mHxuDHvmebECvrdmOVSOh6X/tOSB364el0PO5HzJP7LOozJ82aiqem1VlQq7xbHi0NjR6NTMiIHO+fZY+drx+qjqrt1Y8T7KbOc8RAQDcCrIh4yjcvVMlZBgNSF4M/efavRc8ZGHuoKrLqUdUHUBl/cXRefTgb0vZQl9IVf7INu9LiFeWSoSj6ZQn4hUDlmtDRpoAx88OtQc1uz6GxuO7ZTBtRjeP8BA8Nc7qapUZqPEDAfUjWXuVWYiYpn2JOujv5gyXthw2rMrYjzZ2iHx+no9znjf+thr9/PFT72d1165l+JddRZTeHI1jEey6y/HiZ2bmzhXAIof3sxNv3oBZT97ZTrcFjiuPQVir3UFdw0oSmljsjG8DIZ6DQZjOc2b9HtV6+wvKitnJEyh86IO911AGa458JXo+dfROjGZQS1Iv56QVTE3qAiEThwC5Y72r5p7ISY1SsycQ0RCIx/wHi3YOVpgKOw9D+twlutZXR8Z9Nrik9ZHWEGuGnorrHeYj1zhoRO3kDzmweDvvPM8/+Bffj3/1U/8Wn7219/JgycX5CGIZLoO4nwgeDysOXgWyHHGRfvYyzfz5/+Nt/If/OUv5W/8pS/lT3/pjbx+/zxnh+BX3EPOcsYvRs9vnOcIH4fzPM95Hq3nefj8LO89PeSbH4787nvP85vfeMJDw4f5hd/+ID/3G+/mZ3/1D/Mzv/yN/PNf+P381M//bn7yX/1uvvpzX8+P/+zX809/9rfzY9A//Je/lX/wM1/LP/jp34T/Zn70XyL/7G/lR+A/8i++lr//07+Vv/9TX+OBHvQ/oP/z3+4/ffjf/uzv5Uf//7+ff/Jzvx//KvNP/uI381M86HPtP/+1d/Krv/1evvYH7+d3v/lhvvnOh3nn/Ud80Xqch3zwf8ovWLzPXnp9F76IHM9yPLuRs/Nz6CwHHgaGCzrmhqdf3+y1HCU7uac7VW/yJaY1hW+a1gS84zpXtmsMfl0vlYFtxDPb1sbw5zpVodDRkuaVfs2WSKVYh2eqYmOkcEaVpuKe3zq5MGXAp665JbA1UzJn8uKUlUqasrUqT3JilDl345SXqaI4V/Ct4M8ZNJzpw2LprBcfLMArNajoWejtAhbWWkSHVlnIle0+1Lljw17ySYpzKjLra1poWh0rVdUTcAsF0G86dG0gbdx4W3TUqELy2/yS9zvefjmf/NgruXvjrD2TSi0lS7vFhi6TFM2BXyBTrrzf+7cCVs8JQWvCkVkhhN0XvjLnalZy0HtfBgl6D4gzYOATCHc8x0bksYOvuz96mQTSF0eQ7KyFgaFrweIWwmY3BqL8dI4U1yTEjOaNMReAIKRELeTDFb1gFY5kbFXo7hmzLx7qCnYIrkBkcImqmTYh3QQl7meyHeNq4samdL5pcZTCYgprMLc/g/sC4ywnbFGbdkxcKmo8QMfD4epzFos4HJZIC7ZlSST9w3q5tJm/3F35LiVd8lnuIn6+m78Avkz/dVZ+2etnvP6lL78RfubfDuEz3nMfDGJ7zue/S87HypPGlbzuydp7XEzFpIxVcvWkanIkyri20GxNSGp1CmU8opFsUa7WD7LhlUpvDnrzjmdQl1EbrE3WqGyAcpsYWAK5RadVyXBMO8B1WJElrBjp6LObiyrSpVw3xDaBci2oC3xxLwjYsWRJVUE42A1hwbJWEbCmVKDCPzZwXxOKVzS9ME2IkvWBse89kmeE6RJcR8LaGOiojNc6QHF4Ljk073/4tN+rLtmsjr3mFna3qviF3Vn/ybqbN45Yzcypd0on4qw8fPQk7z14kid8DugYXYhdsREQ3aSFOeWh8TJinJ1yNmGwFnIz53ICp6lHLhx9iqxucC4HCdnShBgGZq1dpJQBiYY2+Jyx5OV7t/Mq3/Nvnh0yqG/wkLGwTqoU8iIhVDEg26ksPTcpdeo5BSBtehqn7076VGkB2RgSNSYPHz/Nt95/wPf4J6xkTX9mZj26sQO6JTW12BAHc13HKnPGNTYdiMSn/YAsdcpIdDx6bsR0HoGNbpwf8/L9u70/58djujF/lQ6tdciUtpFEIzVfY8OtHlmdfzP3hrHHVcV965AD3xPKM0BM/phGGqyVqmqPOlU8kLQ2zHBdRg3+xEx/de0Q9QQbEvG5ah4wCdsVqFRZ0s0QF9VKDyI7NXBtqKKAXb8uX8fAjReSS8ovzGIaTo7syGYduRiHhZIEpvN057B4cT3E4QidTCxYPCwXseHTPAhVbBEG8750+0bu37mZM76wd3rsobUs3wTcQxgIWVWUeMPbRVUssJnghBMkMkIiZBy6eyk9tAPNWqvtYeMrK++KD7yh+J+N8AZlmMtnOXgzyyk5WZDNAUpXMusU1TqAQHPUVBKUaRORQtu5YsUfz8bd2+d54+Xb8e/TA5opk5uh0KkhAZpybMX8bQk4Mutxja1RL0hso61KEkGwHvUZSRUa13j3D63CjzgyLj0WbzyD8/L4yfN8yL75hp9UmJaxqCRx/27xperenRv9Gx4fWG5pIq9a2HtmQvFDgnn84tJzVDhdIysvZCVcOmdobYd3vDnw1T6vAoat67dj1jUA6NOqcso4od1XbbA2uXlDfmWL7fgeWOPO2zhObt6ADJn7j5FcA7Z35f2GNVDoVDIMa7LWFghYsZhYH0VtYsarNzmZhP+L/Rq4icUiioQVWg9B4zrsC+2JNkP2tukbm2g7tshLsrlDp1GgMNevl/vqhzvf7P2g5wdG6RkfAp/1h0A+OPIB8DkP/jxHTf57NmBX8gUPCi9jDte+MJFv7AfuIf3g71iRn50tfV85HhZu/JWFQyjhHhaavbkUKda5gX3UNpmrgWUq1t/E5nvfc027sUi6VBgTebbWcpEdZ6+x/qjhfX96gLtv01YdD0SAvTpXBZmB45PoDNHTjQWJW+euZ1EiwA6pWbfJcVfdSGPP1rrXiZla7jo1o508SFK1n3cM9JOtZasYTgPN4ImcsvJaXvcjPcFBIH2yOYbo0NhmfNcwJRxgpuy4FbW9dywKlSrrG83v372Vz3/i9Xz646/3L1Y8L4TltD8oBdm7zjGlMHG5qTiSLcGpTWwKIvOj0dugETzd2tpSD/oAUVKrunnvM2Tu9YQdS1DBGPhH7cN7cWXzmqtv1xMW6oLo8ywh2NuupyTwImFuwPy7fJWoTfEMl+FQ+8DnWtCQX1xfqBE8exYckO1X0jwD6lX6KukRYkNDb3hMfQBxcvaMhVwUYM1jXHK5KpfrIb/3ztP8/Z/5rfzdn/x1HpB9M+88fBrfN6RLrqlpTCv5BXzhW8AB5f7NJd/16Zfz7/35z+eHf+A78+9+76fzJz/1Ul69fch5XebIfL6kio2ow5LBF2NuKslyTEk8RKvlLKP4UA+twQdaqX5NMs8W4wj3rdFfiv2PrB73f1ay5lgV68A9A9nrN0YF93QrpDFywZck/xTk+4+f5/3HF/kQ/oD33YfQYz6r+KX6OQ/jmCmeM+s9HitnfPA9l/iF3PnZIcoH1rAwF44pai1+8cAUvV9W7OzFjdA97hcfRrFwDov90CfsafPWV0zUGRq+aUJmAwoWfAY0ZQF86c67abKmqs2rWQ+Np3GuBPsx4s8GB5+2TT3qCSUwAdyOhyyUkKqpVSqkAb/y24BmzsBlaNlhbGsq4wxUJ7pVeNvhBc2uJJGf3hIJq5Dopmi/XRZvIDMl+U8QsjW0BdmQ0EjLSD8J0yu+wYAZP31ZDXEBmDoxdnSZdMKJU58kWl2qsO4+5H/t/p18hvvqm6/ezbJgN3f0nVE9EqB/yy0AqOBG7+tz4V8b5cz2UdLGTGxRwjXm6OTUCO0p4CfsjxF6qs3W14SYzrlhV4w9cT6BTs460N1B6xOW9KLY7MvTVhxDgeK1k6a80DqmkepxDhSCan1FMnO0zLBA+ri3mCKZo6rSjf0Q6/IE1FFq2exdj5Wn3XaJGfFynMgcp95rim3m6M80Xgg3vvNjw2QJTrMsSw4IOx0Py+kBoZ+5Dpt+wMcZLnnAc8E9pD/jXax93/MXutKzTX/mZz0/43H/es7nQB8Qe59rwkf9uWeEXKu1mXhboXWlG0XK28YKm2+Yvoo6b3hfanalQ65h7jfR8R6Rk79eUPvBr/Uqzgu4Z8sp0gMO7h/4yr2S5Sc67DA4Pc4xNvusJ305VgwrQMcR070Dpj27jHDle6q83XuwFoieKkaoagmXEJqHBQhX36tgW6/UJsGcCxpgLkmiZGbGRvdyUFUwN7b2WOnrBDiSVFUqgZiTdfUiG9CabsKNo3kGfJj34UMeTPF+167gkzuicL5u3TrwUPA8N84O5AazU5zrc+8ePHqWD3n/f+5vDanB+4lMt52qZr6qJUvL1ERPwNGrai9LhKW2MWlNn8wmjG/DIIoxJzKrJg4BY0Epcha6BuQbZ8f+9wRfvX8r57w/eyXn/uFj1xe/eIacJwxuGExRF2k0ZrQk4rQ4dbx6hZmbdA1SFRivc0rl89Mav3d/6/2HefTkacLFrdjIIfsIlfHQhPUpRIiOcLIoT8JA7w2FW4NR7agynVALmsqNszMelt7JS/du58j3O1HX6Qo7tgGGk7LJHlTEuEHk9jw4r/uqSdLsM6jj2TFeCnXdm/8Rg1NcJ13U5cYVQlWdake96uLs8w6c4vSuHd05AF1TI8oIy8YRCac7aRPI7uzGuGjfRLzYmv51ZE5p+mxJ2TB1NfkkNYiFLMdjzrgwhwPbZjCwF2Vll1cOzcqL0A1e0a2lOTk315kOhY5MMGPIG+LOePXevX0z91+6nZvnZ1pS/MQTSo4GWlcydlJVezldEJNKt6opjAaQ1UebQAa0y4VcxI8GqpRRW0tW3nwecEP9I0pXAAAQAElEQVT64INHecKb1NC+2WRF9PACz3Agdn8Ut/IJ9FjBK1tDaTBgyJlNSJrai6N44X3v1nneePUOD05vZGG/3OvrnsVlOZ1ojF6PtpsAfZ6RRtjyectW8xqWBwo/fTxwCwOqqC4nEmNXiNczMVas4/FyK4oinjxd8/6Hj+NDvT4OGPyQUUncwps3jnnp7s3cYU0HAZPE5iIS1zfI85jf7LzPb3ge80WH9wQdmHSd3LFFgukWW1WgKmEecnEtYtvgaQFAMHRwpeQcX+57aon1ciRZmzKO5FB3x4qUppKWVNim2MSHTiiWIGUWFN+AGLqTLSEu19qcn7mNZ3I6NYjiRICSFO2+FiRM1rCTtjaDOy9hJ6l6vmq9h03cGNDmLeM6Ge/aXMNgDVKnwLO7flIrDMhbSSh2AJl0TVSNiRZnCGscL1B/YGTxF7zm+oMjvxV+6odEPwzyIfGphP4cegbJLzgUF1y8FYqNRR2WJUfI+9TxsPRv3/gOnOVQWbhgC/O7tmxtbMVbqiRcRSIFzodsxYfSEMsVgA52JpOuNh47GQomyZiPSTumCrD2D13I5DTDAAsepmk+s4JEcw/ORgQyI920KDEFMyIW/tIW4oHh3Hr22l642FtR2GjT2RLiRyxxWkhg8hBIH4Cq8u2IgPxRXQ9wWBmLmI27htjahgDvNfOFde0dLUDrx6C4Udfk5FwAOmvG3jl10N8wsTTq9mnpe9KEiVlzgw9Zn/rYq/nSZ96Kv42NzeS9T+7ARoWh46jKCXdVTH90+xQB9RdomjqjW98Ik8MHtUnT2eUAbn00F1OqwoduXBWChvYIOZJODOw6Y1OWE6y473OVGoaNheiCsrWTmWUP9n/CNZkj+WT6rX2hQrR2AngRKVna5pb9SiC0iNfmnyybfxuqPWJeJU4a7CoLSop6/CzTa9xM5jN+r3V/3YpNSseFB4Pql5eVr//hk/zov/id/L9//Dfy4z//jXzjvSfcc9Ltcl14sEYx5D8ua86WyyzMe2Ctt84qn3njVr7/uz+eH/6+r+SH/+pX8gPf87F8+Ttu5dXbI8c8Ty4vYrKiSB8qFrEhNmzKrI2Voc96V2ob7MPIgfvQ4XDIgRfxUc5cxvufnnzlU6/nB/+tz+ev/7kv8zDyi/lrf/pz+cE/9dn8wL/56fzgd386f+17Pp0f+tOfyg9+zyfz3Z99I/dv38jB+Zn7yOvoyIvzAJlvUoKZoVhbug0qiRrnnvLS5wmnrpnaCSdmQOkGtMlryteDQZDv52FenWSFIGYeotVS+iHNvk7mqEOTg4DR8GZLUksKWqwzoToGerX9upA0tASnwXxwgAH7I7uLoQzt0vS5kkjSvYok26xXkt5cTdakdJ1I2SrPlWc9ztMIwy6biM1tVRnPZrjYF+akc3ysZ1oG72uD+Ya1TChcthAavYbJCGr7RNILYMwLuMBWJXk6h5DxxDVTh8xZVaAodNwZr3WBpUwPOHLOef74W6/m8596M/4VPuNXzwnWTtKFqlAZclVNJXCu8VRGfxH1ff+S93TcMk34TIce2YrmHYrkXHPtKFXAFYbYqoVSfIHMLVHNho+sbIC5BFomVp+deh1cCy7OVZjOTXqtW0QDcX/N0xp7tXD/W6jP12QtlaqaeXretedvX3XmmbXgEwgsTqGM00BpFdkkpR25MYba/GQtg2HWFRrCre7DFk7WZL9uO3blXLiPjWD0qop/ekhieeFWlgOvwwPrOx6WSIipSnxhDi6et8z+zHax5uIiTc/6l7yXec7DwItno/8zpWfaOQf+8obtyE6to8zjReJaTJ2lJ9nrG1wmZMy51k5r2jFi2oVhBVvJGy6cvImAOU+Ci6aQdRKAsoadp1trLRXGQY4Y0RMAtw6/1n2Nr0xEb5RbRHPPT7sbC6JcZVYVyLwwy95jV5TBPq8CHVfsHTUZjP8wvilZlkpqYa+SZVnCGEqelKtGtLf3zrMqMQep2sEa41yt9Uq3YQK6tmQSkjvP4rwNBiS0NsLtyF0raRD9/vge370fPnrKzGPz1w8qaITaq/+gzEsv3cqZH/Qtbt9EXC6p78PHPBTkwaBnj4hUud7i3MjTk5FKIVVJBbx98pEmnrju9sd5UC+MmGSuL+wpVnqD8FM5rL1I8UJS4i0Zt9y8cZY3Xrnbz0GOx81xFPnISdDmqvuJgFsOk+GZ6Qm73vssCFR7Xfk4K68XMrgO8+t1yfcr/8q2e//02aUQIfrK5ORh0YVlgVug8VUgmiVspGW8wpwJIBRhSNwLrKophbzYdn9NPiR95aU7eenezbjPu23OMeNc5sQZWczgtRBPDmdg5X4CS8D69QEeiVqrKuc82zo7noXkM9k2YkZyhOgos1+XQfo+zJyI13rFnzDqLmVrVHgqXTmtFVaIekJM/pi2TBzHzel64s7TDqJSKxkWZ2LoCp2262PVnre27FrLYRLB9PgaOSwLT6+PPKU9ciNe+oXh5jqXvMl5iVSG0QuavZZN3liY0djBoV+w3eIBkX9f/PbN8+i71JLCt+fP3LKgF75iQ6Xxqy1Fjb8Vl2vHHR1tEI9SxYCK1viuCSl3PW6q/qn4AeUhv2F4/0MeCvKAaoDvKRANwytGJLuhNV+eZgR286DBOvU07jRPkuLHLilXaO0EB5y+yY0b53nj1Xv9m4QzbxjcaaoWMidzzcoLyjbLlqPzUZPzu1Pe0CKIXb1KJd1ekMDpje81qBAGM3IlK+LeMdCTZemHge99+CQPnzzjZTeosfDSusLDb3SOeYmHwHdvn6XwF/SFLq8sqTpwxir+A7Ef8HDxEXkGr2jrWJJwBFwk848U+t6tqgC2lHHLS4+BR0H0oQznReIYYySVwbuYMixMt5EIQfSe1ALI2ekopLnBUJENRh/UeGWxpsTAwkaWFUYhXEIU8iNzr2KvwDtHzblVLabnVoGQrzLNfKB0kpKHEdmczTob0uyzkCk7ukHwlZmJmL7kpyjkFsJSVWMz94aCnSRNG13VM63qOyVOb+2999RKbzG0CmsmyDfxi8vL+VdMeBD/jIeDfkh87gdFiZv7pcS+wOI1IzzmqlriOTos8Nqp4r2ES5XK3piIFbaG6LlqlQJXSLwAmEIxbE+c4HSNiFGPDvi36ub0BD3MOGZ0XsqJ1KB7rgsXv0qB1G0ophmddqLgJsZWtSGw6g2syAqlUvEXE7pKKCCiIUE2v4C1Gn0qNIQuRQWiA87uXk5pjmV011AdT+jkCrqwlpld5YrqJO6O8pGVfev7EPaeS5iMw3nAZMa6xrkhFULSceyztp4S35blCJ2LPHstwws20l84iwvx+iv38vlPvs199H7ODgQw0XCHsC3Vs5Fp6zPZVFoeMzOb1vfbxjR7zqozCQ3sorOGGdN6MVLLgKoqdJaGAlxQuPqyoYPCBHtOVUqURXhhtIbOznxVBYI207VfiFStTVs2HtfJYZQVSZ2ucNrzdQyAnIxxCzETvZKRrFNJ8KnwAw/NPJQSeUNcIONxwUqvSeadIiM9OsPpxHYEjnQTsSf698Tka44JmELo+NA7bj6wCu8bq4bM85L8wbee5J/+3NfzX/2TX8k//pmv52vf/JD3p8t4f78cPlJLFh6oKR0qWdiThZp8i3359iHf+amX8u9876d4MPjl/M1/+/P5q9/9sXzlO+7mtdtLbvgv7q2Xce5KsnSBroEa0AcPKHeKRbOZ1kvBdmikl0Uxt88P+a7PvJG//he/lB/+/i/nb33/l/If/dUv5f/wfV/M/176K1/ID/+Vz+c/Bvvf/oXP5bs//WruEhMXyo2wyB3ynEi9ceagllkap2BAKZCFtVpxUQcqay5wqx9TRUtcm2dykE8K8w3ncSE4DrlrmxPkqg1QHDagiuwsVnfRApfPSVAoa5ADt67L+zgbCoJNUEIczYmGe2bTCRjRQ1udoDF8iDZnz4MtrXOOG2Dgus/6MVLbjEA2B0oVAzEghrJPXlczihCPbWWVau2KYL62mAN7y10PUmOkUsRXWH/copy99bQ4aUDewpgfrDugATCrgXUkW9h8AHReNNyZEIBuuiZiVTFPVUFyot2ArtjxLaPREWdfODucCX+5++nveDOf+Pir/Tc/9OeIcEyUdJXvRCnOqKppI3fV93S/tBs7YSajh/M6ekHVO619rBjMAWNTcB+pUkGMfO6E0BhiHyEweoe+YG9w89Ww6bINjenLAbDzhzVZXyHUSHGmkOLZDXqqtfT/1kZZVcUOjA0kFqn0g+s/38tLDdKvOoUPnLWHeAzdq6p5mKy4Hp1ty1Xxp5HNZ4AoOn8pUEcz9mGcHMdYwbkie25dNUPT21FQDiFe1Z8YtjQ2ZcTOTdp437jkAkr+Mrc/03GPuvBzHaTuZz3PgX8qcOUXO7GZpJZUloQxcicKbVvvaBzdXkGrFDHeR06uFWphGHC6rx0vc3rA1HwaFUfwlQbOctlOmpBnbvc0qQLEdwTdBJnNeaY052gTZ2YA7oTYXT3E53oj7QlSbts2R29sOBqFi5RupOc6IhZE7znh9sU68XY3qUiofasKVNJC/rY4UJUJICSBDttOSr/WMYEVNM1VyGaFuX4zekTLYbr0WMyY9m11DkUaEvr98V2+/z188jwuM1zPdsAe7HjxPCK5f+9W7t29lQMPBRvOVjvFep4+5KHiQx4MXlyO8K6XpfOYhGywKoYZaErAjQFraoChZXIiJiiuy5nkww2PjSBZ4I2t4eK4E02giTbjxwisVddz6+ZZXuUz6kusxW0avFbaHtouDGVo694vfP3NOnZQ7kyg+NMFen4FLYO56apNymJO42vPP1kpPffpPR6u8ZRg06/y7tLct5U79coFY+Wbp7g+lQKhKsZruqCqFE+KAC56U5B7cYsHpi9xne/eupEjAFsTzaHpbe3OgupWyppbx+Dziva1OVVRm7prNuawLDkez3PwNxsmCyhcn07SdRXTDQjjRzs17lBtwoBfkdJuwWAWoVmAwEaA3s9OOLqWjSlKS5GglBjoSn1tLNgLJcclJwptc9xzNWci4Z3w6t7rEWztjx/q+sbh5mavXJmVjZY4B3HzldnzWNdAGMxrbV0DkzUnvvuugN++eTM+Cb5792YO1DP6A3XSLyjypBuG5h4chD0ecW6KAheUuigAxR1KSB+btXQIg2WJVSrLR24S+hnvWh4/eZL3P3iYh4+fzC+XIT/xsBAam/nNJ1WZUTS7uUtTMcxrHto+B9nQZje+8anOkRvLYD1nZ8f4pdbfJNw8P7bNfGG+pK6niQ0EbLAMvPBRN782CRS7ksyXKYhzTSgVBPSqSlWhJMVPwOheFrXM1pZEP9I84bd/73Azf8DN2D0MWGgclTjTGTfvl+6c8yHSF6Lz67CkqvBSn/T02fO83/9r1AV736Zt0D8pfvKRVgUK+WFggc9MH3VSrxdMbLFg5jke197oJlw9V6EU5yUJuZfQhGDLsgnIVVPmYzNuypX202ir3QAAEABJREFUTTLcBDgGx2htoYfrGmukCzdKzuKclvMgz/Ul2qTsjZh5xkbb4oJ0IEa2u32Ur/trbHca4RpXk4lWNwjs285naOBe4+GA2r0YLUSOGJNktrmEysKmLNTlWmAxfGW4YI8u+sPiZXyDukSn9xmQe44H+eThMK4Qqj22Te186pL+zceEZ+wIqvCJPJ967PiL6wXlPSWnmaJr53ghE+t2Pb10Jir8Jbzjb9b1HWDRNkhBwTAEPWTlkMU8Qm1EQGeMoSl8euapdgB+DYubO66G2ZCFsjUj9VsUiGlYoIUQxYVpHSM9to1vTOQamci5qIK4AfU2kUn/AU8T9kzKpl/xKdWOV7qZayip+4WLtYy1kc1zyjPrnFWzZNjO9bp9+0Y+94m38qmPvx4/gImFWve9qapUWHtsC3J1WsagJB6+fKR1knSKaqfNXmDaoNrxyi7FxnSyjtUwttfgcI1Y5LBUzb1dvGDIYh3UuZlHgNwtgTUXa6qOb/GFoVqrFNz8cGIZOZYjPc1I1ENDJC37S204gNA1YmjfllG2CCU8Nk1JqqkXqaBMLYEP9IJXsBGs7lTO5YdeYPqIRwAPlj/y0esB0j6r1wnynPiw4ZvvPco/+4Xfy9/58V/Kf/M//Gr+x6+9k/cfPiecdTPRJQ8ZVq77WBbuSQdoSVU1nS3JG3fP8qc++2r++p/9LA/rvpL/8K98MT/0p78j/+Zn7uVj95fcrIssfHgel+wP88bquJZkz04Li5kyPtyTa9N7fcx9djjmtZdu5ksfu50/+em70L18z2fv5898/uV8r/TFl1v+M194JX/ik3fz6t2Fz0nkIg/Thekg7p7MP6Bw8D0/bUZmY1JVUFKsaalKN9afFD+hDYhe0LVe1rvlEG6zE27ziKkWWaoV7jnIYQ6lWAT4zE7N5Gt8v59hMw53pKs+/Su1Qy2A0hVhLJ3RlPj4BQl25a+yUefuQYAY2U6o5kvXg9K4yCZ3/dsk5PDaMXF7ObCdsvRWKhmGn2LgM1OvGEhjhGOrwkofbuAE0tdvl+GY09cTGaHHqsrMhIpQKYRirOyGQrsuuz+44jdHBHyVqc01lgh5hRRP1IZNU3bFI7xc8sZr9/LZT7yet169w5c1bS8Gm1bagpnvJFkdRMyarHxh79ct5j6bpCmtBUBHzbw+uWoN9jAx9mQKV+MWfgWcpN1SzpL0xRtTxmdDkcA8F4WIdYHsiyrkZzzlk4sYvgtOBckzALsX86DAMKWpB/fcaxAaRjpCqiq1KBkDBR3VB4RTSqqKu0dSoSEznjp3g1RpMYn8ZOIVeCUrjRcuUtLeTNnHshcnstHGQqvpmf0ezSpYLhcUG2CyFBJELtG+ZSB4xnf5knvL6TMf8sp9VFusibjKEjJkX8ppTxIwLLMjt3NQY2t/BeKXvY7daO62EWNEM41SQCaPzUTala9R1ZXPsuNADcNDltBah2fTQ7ueTtfCVuCWKVUViABEr6YtSkUdH1j2vZ9qsdrNgTW2pAGBno82TWGz+56GcZuBa8hRRe++gaRr1aHlDVefBMAk9FarkITkUFVl2WgEG3JoSIx0XoN0hPBZf82Dh8/y7geP4j+tMRrdBhTzDA7nDd6gX71/N/du38xhuwh9HzEp+tPnl/nwwdM8evIsq0Vvc5rJs6qbskdcPviAMfrVwSTUOHontLAfxiMu4VWv3C5MIgf3vA7wKrJ2QgyIoc6Ah7wyIYn0kWZM+m/OvfLynfjg66Ahs5nOOPfGevQnMykZ6e3VCVtiwIsA/WL9XUu2jNhC09/EiJGjbyyXl5f54MGTfPDgWcsVf3TcJ0PmNRzW415XYYd6Pl0gOk6MdEzIYddgKECBxdJAWIdjgUlJZW9IOPvavcNndx/+3rp5zHIA7/l3v3TMtszYupYp9DRsR8I5p8dzoK4s9yydH4+8fx22GtP5YpFN6NTRerZGCa1rF4JXCarsZJA09SvrFdZ1buqVffqfxo8YFg9CT67HtUmrKv4wYKlJzWpCrlbCcurqEkBBe78u79gLnAtQVTxNPUDHaeqHdisXlBXRVw7+yhv7JbRyY3exjYEboC7vK/SCMLJUcuPGWV65f6ef+Ptb+rFdYVL3enCJsQNNeTPzOaFA0pQ+pOlWOisNB4g6FF1+vyxaBylsEL+QTBZe7GSy1rUdR57wYOrdDx/lPR5y+UfdhZ2nZliqkCBGZEB6y3D7oKZwozFmL8nahXxjDGBVEVu4Uw/jqTOZ61g5vUd8XuNJ+Zuv3M2tW8cU9QcyYnBIqownEqAKGUIkb4LGoCaRUf8kVcpgXZCVICf9osmYsmOlsvCzQQmyVFVYUO3K5A38GW/q3sw/fORNRSNZtKVUcuRGfu/Ozb4JHrnYK+sI9uq86eY1eP78Ih88fMoDWfOsqSrWPSa1F8MKjaQS8HQr8iy51ogLPiKeNWXtSzEyr3qogWPba+96vG7TQJjZQ9aC0q16TM+7bGM4P02x4VGLQlt7uNrAxmdJRU53N7HM0Fw7LMF/dA3BB6L4hTmkwmFpvaIuVYkSFhrJjYWhJG0h3+aSbujOsU2BSAQB9Fz30639t0F7O2ho5dqc6PTN8xqbBWyONddTrPuAobtRc/6Va+I1WMnP0eeaEIYcGzHpaBVerxZKaMWzLAahM7Is8iH0uGGop15InY6h2MueiPM0mH/oL+Gzd/PM+9I1g46SyRomQQecAOqgftSF4+A0Ar7kdDdnuwtOAefEZVkTYcgDSv9hg3IufEdoBdEH9UYK2QYkhhzONCpap4zuUrs6QQvT1vl6Xy2yQ9pfqTOSy3y7N7uN3SiIrl9AzJ+tNeywgV0LulNLm1unnDaMgNV1bUHoLmX6Mysu7jBMyySCh/WhNd6hXXUjmBMO0hn3mk+8/Uq+/Om34j/mvCwrFRNBX/FMrz+pqpwaovHzXp1QQW/DQFLzA/mIDcfuaASMFQ4MxIiMsKcd2NPxS2bba61GGyNEvuzItie7hylKB9fN2k5637fWHp2vffAzXcvtz3YIEKSP+yu1HV+75p4bELdI4iG+6wew6sFM+mrTf0HAlJC4ag/edrdGQJwqV21ciQbvGm/I+vIKT0yIm+lQZry6vuzzsCZl/JR5wpCxXkLMy+cU9Xf5UvAvf/Ob+f/85K/l73711/PPfumb+YN3n+TZ5ZLLcZ6LcSSDMxanAOLFWlbLPH5pvUFtH7t/nu/53Cv533zvJ/K3/srn8h993+fy7/+Zj+UvfoEHI68vuXf+PFmf5Pmzx7m4eMoHavXnZLlIfMOvBCXzUpLY/WiqeP8+HEf8fZ9/AJCj2vLt84Rnkrlzltw8G7klHUbOcpmVtXmli2tQ7EFoPYX7wNKdaCiDpycerC0QcxMTGMvCgrBCYhK5+rpunInwIQ6Xvh7tMwgHYAxzRJ4/ovVFK1zw1Q/WrvIVfzhbgEDXF+V6zX2/xEQCOs7k0K19UDVJ/XpjYwtlUPdMjYazawTuvpBwaYD6t3iqI7fmCuYQwnK0E5+kXC91BYP20AyVFrDgpgyMiKLQVJ0vxlN3tjbnR8G1w82Naq9rfubcTcra597N1YX1ilFpmshHAcxZsOo1KS1o+kmg0eC58f1VTB2wxepx5j/NCTaoq5yvRmoBYMabHNJPvP0yDwVfySsc0iK4rs1lzolFESIvHe2FvnK9LvnMyG0s1a/7ZWYZu5vCmBjQYD+NWamJDkLqXZgaYwFCs6PPPmBSGOhoV33XCbkCW+nhClNaGAjQ0nuKOnulloqvZ8l5UmCsy9fRSMU2GKRgG+5rqn8WwP0XCADt5VQI8RYyr5XaXF4Ka1HBIFCYX3A4p9dLVSoGvICR8A3XkOhO1WFZUlVNlI7W1qTSbfq0+G0DYRtGDcyw9n0k8X1R2wDbCbHnjI1ytbeIbJjkXPKmnp/PiNj1hXVtewyTKE7qNU1xjnpPyVglc8tdXdMGOE2lpolR/44mZ/PGRs+9IC/4SogJ+79kNn2rtjwqwm1cgpvaJF3ILVuq4jlZUJpzc6Cn9SKu58pV0w/q+kELZ1IEN7e3KTTSRyyeLWpZYgRCoF734DgqY+g+uDboyKMnR6C3a8+H0n33m/shtDDRogC1q2k6EMAOyFLi+kpHCUzTsHj9M99ZwvldkS95jvDhwyc8FHzc/yHN0Dkri0ByccYzx82zI88NbuXerfP4Hdl0LISKDFjy5OlF/CeoHjx+xscA4q+tX19S4M6awH3N7LrpgZiv+xwwNm7qLqPapapSvDj3+9HwRobdIEXPsiGzfAz4anMbTOC8/gGA+3du9C8Gb944xNdof9eobG1NmWzTZJX5Q0bToIlCdUWUloWB7pTthxXfalKWvO/U4BqMiv9s17f4RarPPPzss5Qe0JbEetHYN8dJ7iAJW1nizwwiXazPaw/ccjqPrr4LyaHpjoC3soT34L3heDjEPyX48t1bOefZQbmR2OyV6nVlz8k1spaBz8BhUMAg5crewbJyMRCpXW3Ea1a8hs7Pz3io3FeEGj7amWODjErQ9/lCQ426hHq9a5r6oBoki5lJUPYOIK6qKG+6im4Vm/yPrPJF1xc1d2jkChtOBg2z/c8lgi3k7HjM8XgW1z56c7mo7PCAVkg+uIigUd+nE1cmzdyYVgZ5Cp1aR8i7xH/r6ZW7t3PGhw2uWopcCXYmxCXdTgIr7XWtwG74NQPI3p3BmkxDwgmTsnVmn0Cm2jp52s5A94+0++J494MHefbsIpTSznglwSF7E5GuYdTXKXXRBOeMOm7EGsgxqx+pqqZh3B5Yug4d8xIP0t589V7fAL2JaJJ0NWTPY7yHnWQE40E4wlR1RHFfTFpVmT8JItu+OYdWkCo0uGtoDxg9cuB000DeXhvy5cWaD/jtzIc80FsBB5i1wWJdZ8dD7nED9E8LHs8OWddTJtKVqZv8U2Lm+JBcz59fUq5ZcNG6hQxloYEZvkDO0/CmFLWpF7YgNO9BjThiQ7OOPk3o10vS9ZRzV7xTAi7QECO+pyMWMUyT2TRatwZIf+vZJgChAD3nFfFaqjX55tcCw0IeJljgBXmTXchVB27AS2UpeFNyNXe2ts+/qTAR2KlXkb+1rqglXy+tMVRph5pTshvVXmCuZ5flQFUOFLzpMolUc4mY1a11egHQG9sGfVs0f9tK9zgoVbbGPvV6NsCpO1bdWBRFvbUpy8NQqdhnUayrlbzYcGlADply9xcH6qiijinX1DW2NHpUVVqY172tKqF0HDK99UUYGmpuDrKVJQj00Cabo7YpOZZecTB+IAwOaOeubG0TZG2YsKK0aTAdYPSx0QkBoF/fBmbCyX7NUKDF/NxYtEx/7a1Vj8EntOuwdQzxMbJw78HcKdbOsKpCezwifUDuxaRWYorYzIP7K/dv5Uufeisff/PlnB8BtLnH1IhLZxe6nmPmBa2ThHLVzSIZ/G0ebbjyZZpUXQOvi5tctaSqmlLEQqisf1t3TwKIqUX4vGr58mwAABAASURBVHugAXv/T793qhszOk1cIL6DD0wwOs4W3dJghICqKktoyIwzVgHCIzvgfRVXtmr1OE+cPfL8bqGNdUy2hmEhQRWCfeGDKDxgTeBVFXrqWqLyg7SJKt3mehVXB1aB0XuqhJZev7Y1xXoHG//o6Zpf+fqD/Lc//dv52z/+6/mRf/G7+cWvP8z7T0lRh3gPLfNLQARmkLY5Od1X3q7yxktn+a7P3M9f+57vyN/8y5/LD//VL+Rv/PlP5d/+E2/m3/jEvbx9/5h7PLw78NDuks9Fl9R0SfxKTvMVCfn8Hb7/JKw/tfT+HTTik6qUHHL6oCOyzz32UOTr4lhnseetO4GER8eTT17F2ImSzqUsmSMEIOPRNXRO4tsEJzUjHR/eqBHwZ7QLDeYPOZy/ds58nQ+nBUJNAOiypsZjI4sGRUix/a0dU/AWg6WbxsbVFKCtyI3N0q1Lk27GkMDjpPpt1BNkrj8hfga6r2qE0ivWfNKJKTzTbWDPKb4V5z/ZsSVtrzbmWpv7WVWkHo1XmVkZAhaU+XoL8aBcphHcoIJyrc18ExjZJo2tHHbCNMUpVFWcNdSNiJymnFpFoBim/TIv8xnucx9/LZ98+35u3Ti2fXDdFhwqeyM/F0Yc07YjI7gkmxMvkVw6aN2wKqsZMS4fbfoMwKZdQX+ha3wBeEHR+gKZZi/oBU8U6qcchBnRrmgTU4PsG2FyJU3KXjdWgo7DvgkGQyCBQUp4yxpA1jcA6k5tBmXIfHiAjHB7UcwutOtEenQnQ0wVuURwmJJjYRqQvLBKCbekdJsquVvLfp4KXAoVxDYYJBmcjmngPkDo7CEjGJ1rff2UNh4TTolbNQI6o7CktiiYzn1ZNEIWgbG0QSVETcLMhDa7IY0Zj300YWMybYTirlEC3+tFHNzXYNh7nIMTIclqYbT3BID0qgpdKakQ67ARUyyAhvXtH9gc+je1TTDxPYkh4qnYQ7JUobTEEGWSsiY1v2OpRVxTaKxzMyfEViq26ZdczV9ZQsN/ejBbO1WqOEktY69J7eteoVcxAJ+6G9vQ6NjDsqTXg0PD8uGwa8yFar/glwQ+zPO791O+d7fFfF4L7lFzLfySjPvOS3du5Nb5MQv5dSm4OXxd+CcE3/XfpX98wT1GVHrx9FUxP13LvN+4zkHNSfETWj+gg9s9D1X4UISvbWtzXm3zPUNpp5HoW+m2sZYdMBG+8ll0yWv37+T1+7dzzoMvojSfqJDEnEeOSlz3aJvVNNr3THVx/fUyRorXFaFxeLoA4nBekL2UDx49yx+884CHqQ/js5v+rEKA7njSR/xJqn/MD9ByVQlDlaqCJ+bNqY1YmyopCR0BgNuRY9s5cqX/2brX7t/NS3dv5Hjg8yJm4A7DY+sjVaKoQ2LgAHg9/V4PksnBUbgFpefnPB2XQ87OzrIcDlgK2vo1MZvcUyDTG5IHyaw7hTZxhI90fYJ/tkRVeNLzRza8LRK2mxX5OsT2Y3BxUicjUVWlFqh2dzaVCFyvgE0C9pplFJcDEhaTR+EjQQ1hlJO1JcOOPBA8Px6z8KJjv3uT/Ssz3oRWdnllg6c8kDqM4Vrf59m5Jup3XWeHIxf9Vv8jm+f8qtwXm/NjJpeSlLACSh5NXRswHVxbcQATlVF9u4rNHAT0n7Rhy2bYEMWHWgaLsX5Piai+TVn4bf/Ihw8e5t33PszjZ8/SYSZlUroh6XsUgaRy6oiTkrpxBG/ADUS1m0Of7N7eoxpgXSTZQ9AyiNO8hhvgrRt587W7PDy9mYWFdM06YxsUQWgGgwS0rTPpaUiCSwQLwby4otOdu+0IzGdKbe7Lvt8hSdWS6h/8XJ1O6M415GCV9Ll49OhpHnJzuXQj2g8Djiv6kdpfun3OOm7n5vkxVZWVuxEl6NRrCHt/cZl4g/qA3xj5j866rpUaBrY1RbYK6oxhrApoD1FeEjwZKieeSor5Y2NOPrX0fJQlEpTmuOmaamE0hrG5mPBUEuX9zaCrEqC62JD7OroHyHuOFZuvFefz2qqHYbQPXvrv0265qjDOnl4Q61jAfD0uLHbSErEuijkK6vA9l3NsuQdOEin0ilyK5wNaNwpJDNHJLZNTIQwD41Un21LMTw0UQ89pr7uI3d8dIcMIA0RXzL74DKbEdwSezac2GXCDlKynqkDoe5HyDQpR+kkpNilQ8y1twn2BerYYr+OkSlVhveoVfjrRFWa6JuMbLkacujBE1sKWMNlKtITNC60JW7MexCuLc1IiAfSJOYbm9gyyINLHtONPb33BZnxVcawXsILw2+ZREpFCveo4EFVZYpuIOXZtVbhOukD0mVXhmt3X6K4yRUItoU23JT23+gQsIzt4spG5ZYZaGHAwF1dprnmLBU60L9naZtiYYDF4DoOPr807N8/y2U+8Br2Vu7dvMRPOpVFPnEnqXEykEu+BVzKSxnb1VTuyelHwHGSCbX1kW/ZE9Sdu5kqsI56BxhMAyhuJ3nsgmn1s+p5/58KkTBTME5qcNDJWlMHrF7VdzG2uqVeswVwrkp3ojHIMZwevlkdMH2RfE/oX+40a8zE0UzdfWFP7Yxh8Huj5u8iQguiR2XYnVp2dyDuNS/p+ls0Z3zapkst1zbmCBzkJKii9Vq9JmCuzrfgQhymUlrDA5xfJ77/zKF/9H383/+WP/woPB+d/QvL1bz3Mc95wPCsSYVzbmZ9pI62Avn/5nlYUcv/uWT7/iZfzF/7kd+Rv/IXP918t/o+//zvzH/yFL+YHvuuT+Z7PvJlPvfUyn2tu55zPTgvzW8u68sZGbWHtg4eR4UNpWGfI79oW5MNhCT3FSg6L8pKCJ4cgQJVTI87YzEV2TADMNU0DDCLEdYyqVEEksB7YqVcWfrCNcA7IAg9tJXDuRrBLa/pPLoiv+Dm3vhL+fHTHT8Ma61jAuiswd7g/LhV8QIkpWJErQynRRddgC634ZuIXSsLQcmXPbLU76y8BO2+2BZoPiD6NFX+mKjLtKwtpDa5t6sOahAc7wLnWaO2lC/npSmQckOJgSMsD/+pVLplzEE1aY0M+zBkcrIEc9pAZMqPTURGvZGHCjq90m2x6VtXMTSG677ncY0zkm34GKkmFIuk/g7OzEJA5jMaGGs4zb1FXxQfYb79xL5/75Bt5/eU7WTysHah3upl7sHdSAz2wws2lUnH9PgC4RPC11aYKlrzQBgZJsMgZPHpt+GKK8qw51xoW9prtnSZUSySkfUodqdeF347PeTDSMWcmr3AJEp2k0OQbLcsCcK1zLQJ1XSQcylzfooAFUG9Dg83ilKWrDBVz6mcZy1IpFeJnyODyjqQXR/GzY0Voh3SpobHj4Pgy/5yvQNPrqWoR++QGOU9lSVVBSSXQ6PmmrJ5uTlVYVeSlALm32gbyAukyACYJJPPcw72eOnbpCPAuCDHGUMfQh7BBIudY4EQGE2jgWJaBICXRKYGxevY+W9v9gyXd8IeP9tF30gLmGqr3jJnY54E8KEwCmRnGjA/aHpO9MdksY0aghsuYnff1BfDaTtnAGZFUJp5rDRvTnabUgkJ3myypr5Ew4a1TbqpKNmFS7M7W2yA1BHzBb2lwdJ3W1PZ9YO4W8ZU3c9ho/4Mq5gq52p3BfVzwWQ5hTUlXAx5a7wyyHDbr5FpfXFzk3Q+fxO9+/qnBPuc4FDHm0z9cs1u3znLv9o2cnVM4HRfys3QE37M+fPw07/ff8uON39jNBzHuG2WmqlgvhuyN4BYnd85WEXpeFDlh1IvUiYznXY8QetbtfqaPlqRSbq4KDnSRJs/ezZvneeu1e3nlpVs50w+HwT50kc6iDucC9+LGYF51uWcTOwbcW4AnHFcG/PDRNc7dCAMdC+PsK4y32A55wHf3b7z7Id/fn4CGGvfAmTtbq41Phrabm/dALDgOrRUy3dpXZmpMG/VZC6zrbm5B+BYH5/aN87z28r34B4kOBwLA+dIWkuOvY+L69nyeL45G+v7S1+EyA8BrMjo5nq3DCV84mMfjMQtzkYlc4C1sA3WPjcKk5idhTm3PyXU4YQiWGeKqkCDGqKeF5MQVsMcmlzqnwEaWtMVxyjZwYxu+af9LMGf7SB6hLgqBPq3FU9pDbpyfZ+EBXihcF194bjbXeHshsMtcCDdNuxcroeptw5DSjXh2nzPuBIMPwEv8zyde4YnwzfOzGNIuud70ReeCRiL5cOKriTRCs2/eTMOsKnvCneO2NjkidB9pM3cez4hr++DB47zjQ8Enz/BYsHNZnLMJiF7hh8BBTYX+YgfRF0Yx3YO/HXf6iO3kQp624U/XBK25cXbgA9jdvPrSHb5kHMBMhUe1yDDzhOA+uGRGTHrQNskxPRlecH8LYt3p1taOUG3NKRD6BYVsWsI0x+vfAvvlpWgZh8dPn/Iw9XGePV/JZVDhixVxgd25dSMvcwO8fes8i+v1fJB0cF1xwSP9m52H/IbH3xg9eXIRj1WyMA0ZjGmv60OFyeKLe5qnXiUvIiubOHlebIO67Y1Wj//awVw67NzaYxx7lRZCawXOtRoaETfmXCxXwyRW1tdlCxl7YvzpnVG+sHwConkBWBAWwAUZccMLXkx21VfEXmNzhmv9ynN69OXY7MottjDiH9qZOuOAnFQG/dFdp2mpFIIEcwNg1rUjqLMD0Hs7Yn5SzMqm2fW31E6JTGywh7i2vnDFW8hVq5qeaYOeENAOW8u05dtaGTPdsRX0Yh+jYh5pt0yZIAGZhOxDFuvVLilPwmjnGpcXVLkYlOHGYQK43mvbyZl8wCgFh0r/MIGYL1FApsGhBYbaqfANNG2O44WseaF1fpxmFCZk59hCAGYHRmCsj1ZN9g7YyincpCsWl4zKGdBQWaguNK8R0eDkRbe/IOku2P5TcYcGZ+N4XPKxN1/Olz7zdl5/9aUsTNIe7JEhs6SZbcrpLBNpT5a4QpkNqF8WaO6JezxTEdEKBjoaY06vHcLIO6CCsjWq7EnHpk82GptyyRw2bPccXVH1HlUtbGq6lUW19OKwx3UYJlMuYTQvzATNsJ36dUC5F4rgfLKTo1cIZZuk3VBrVhcb7hFv3tdgAa4gppvqXhxAhZ9CANOnqhUA9qxHhm0+JPogArZfHOJ8/xhArs1/ePwXf/ud/P/++dfyn//jX83f/upv5r//pW/wwPBJLi5GDuQ/LksWJkMkl/PNuUx5eZn4bO8M+8t3jvnc23fy5778av7d7/1E/sPv+0L+1g98JX/rf/2V/M2/9IX80Pd8Mn/2K2/luz77Wr788Xv55Ku3cu/WsT/zMKSOhxQfTKuSpcKcI8pVS2pZqHwkqSx1SKriT2iYGOmaYQVRFeMGENm6KnGyNIYL3UsNo3uesZpA0iDvmVgzJsTEHMpbjiVJ9Q8gXa3J+MxWk/W0hOOdzLikiFlA9i+Tba8dTzDFwOIMa0MhttJ7FFqDi0ITblQ2Om8NIMhSBm+y0srrH4iUjpPm6wZf+owP8dO2BlerOyZSAAAQAElEQVSIpI6QSGZZ2ZqumzgNazOr2qKxjnSprG1iK9hHO5W0XRx/GSTEFUAC6yRwtGAYc3FqH6G17424bPiI/jk1LTNrXjCA0+M+sWd5oV3lGBz8G/zi/tOfeD2f+eTr8a+9tSvL8trE2K4N1DDJvE0owPuervhe8mLytRlqWTzz8MFalc03RgcmcsMhzJkNBf80ZWv6T5FdbYHSct3zyqPNPfR+tjT3T7FKz8pk8EhhlAZcvWJrHwVuECJ+TvKLafDK1qq0oIzBeiD00o4okwqzBOt+XdaNwMY7RUsnpD8jTx8MCIP9jUl79UmLJCz3sjGcGnSnlEPDgfGqT3yOu01tELnprAMlMtMOi0OpVKepjbfiwB6xy31U9Bcap2ETKikPQJJCDq05g8sSsmrU7A5iofkLBuVeJjovasdvJ524UJ4P65kOSNTXMkUV1Dusr+tqwzaAvQCht0Xeca0l6pnNJVVVvH9XyaWgT64vsCy2UiolqLmDyYeW9F63ZJXYDMa1O+qJi7shFFD6V5gzSlkYF+yTwJaKrapSVSQeqsgJWtMc1GsTSyWnZhyQRr+fHMhZy24lH12zyM6VpSfPLnko+Dj+E1S4kUIPSSt8OwD37vFe2n+tlPdGTOWmwr13XHIN33/wNO8/fJxnF1xh6wkFdBFmlXDeelWlarsvwhuuHomqtk0tyGyJB9fDUejIsARPhhRD9ch87Hmh732Y+zT1FPw+7L/Pep+18FGAOzD1ngKcC4Uk9M6KlpgnSUXCMlNx1Cv+rNR0dTZ5pWivbMngyEI4o6TZJTfiDx89yXsfPMrT58/BCsKGY0twtO4cPGdI8LCUUaR2QjgGldisA0URT9hul0tAV4ZNIWEBcmTi3rz6yt3c4eHv8bAE05a+iyFg4zs78ZHBepx7bR7uj6OJoM0WHigf+9lWARq6k5NUVQp870NQBwBfd/tyUbvrq1kKsQ3q1ELSdnB5/rh2zf9FlxnFnkyhqlJVJ59ZEFPTGzSRhOINEdbdiJ0aYNhD4gIxVtXMDU+FPiA5SmjiI1k4rec3bvBA6sjBAyceOL6xu1m8BhM230PgRWjcFy9+gbouAwgtaO+uhYXm7p2befX+vdy+fTO1EFEQTkU1+iBmdL6Wvk1eKcAtKMw9F5xp6XPSF+w4DZ0l5HZFpituNHLJfA8ePOGh4MM8fvy8C6K0zT4D+zZioK9jSNH1tJ+vFNxKopIORHYDZ1Ug6rC9ixdrlsxVxQyAB34T9sq9m3njlZdyi98sVFW4eyTOQfDuK9wQQikQS7q4p0TgSWevIiFGOw5F0e5Jw+3YBj1wUR54naZj6oGNK19Qe6xtD+OTp5d9U3/89HksgRXE5s0ac27eOMvL3ADv+FCQeckqLMNtsD2jZePfee9JHrL3l71AzFsvIrg8aEhV8Nl9X1gYJsTMpNIi078JpfkatoH61aEFx4VAs8GyIEjKiMwYaoOyNWJa2nifsQYcRvtmRiVhHmTn1e9FWsNLB5KvnG3c+0LAiXF+vx5aw0QchwM08BhwunukKKEGyyQAbbnWuG5qE6Y2ClunAlwdiUDZxO61IIrtVs+LelMxEk+meDPuEPSrRKRig40RZjvsgESQd2V+bSGg7S7anMFlem5j8Kj4gEy/jiG+jTsPrSB6pRJzaePUhiBFzyVih4XWeTZOBLheAiEcZFODaLqFYUEpqc9bxUqDnk6ebhyxBF/De41RaiicTjR0Q5HSbYADcH1cI6HoyYJNOQy+VhtgAdZdMROzs4e4KUBIYyOYwJVKhErjWhQqIffoHNMIEltVxR/lLpNFFYpekjIqPlQpgFJlTVxb0GlHxkaolwCPq14sZkDpRhx++zxCpJJldb28UAa8AZx0ze4AyLYlTChUlJOtEca8I/4y4oufejOfeOuV/kVLm6/lUx9eP3KbgyA2aJByaEIOMhO06iCFxvqIQegRD/zA2oxGN9jXfbDoNPODbvMh5Xrb12mKsQ9w46RwrfQBIpSROfRDcoaMts+MvidiBtMa7AVRXwhF6nqUfeF2PWG/uRfxmjFnYTOHruUA2DWAD/VK5x7o4lV1uqLZ7OmGBxemwJbFERDIezZS5wi2SviFMAY7hBrgZA65isVIr6TnoywkekHdt/OEPNpYqaqsF8k3eW/56V/5Zv7OT3wt/8k//PX8v+D+e4O//60Hec6HYt9z/SB6OBiTjquwTshtumTwXHnMbp8d8uZLZ/ni27fzv/rSK/nBP/V2/nd/7lP5P37/F/N//qHvzP/ph76S/wv8h7/vy/m3vvAmDwbPybewjmMWHgyyFTmQaEnxvsGCmGOB9l6bQOnRN8Fa1uI1mv66uEavkwgeenlpcawYx8eIbY9D0wvW3WTzPIQaYjOB/Br1FqpTiH+135xEggyipBaZY0M5g0wOGK6nhM9QLQZe9chO4+t2IblyPH/gTEHOdpspZsiUgVUlwjYNFgJhjjWjOcfZaIUPTjQ6Pm0meHAd45xg7t8KV68qpBmDGzLd9UiIdk4Sa12bWjcEQX/Fge9A8ZwAb1NSHf26XZu0OCf+xqRl0ZA/rYagEYIz2zAxamVJ1ZJTA+sc7TtYt5YRwhtR8/0lvRuD/BC5vMdqQwNbo48xSaXTj8u8xi90P8899ONv3M85h9Ya5lz5SOssL2I11bHty9jXSv1aCjtdEbq2HrTuGjsmvE6KqljBCK2gtB6aM8PoE0fovvY4ss9TNe0DfLAXpEaiLxP3tYTGXjBq1BGxN1EXSVxsJ3xGNAiM6Ds4Xx4zE4FgqM1jYIawLyAL9dCxj1RVx/qesa6VgY9QFXgqVdX2WPdcWEiWwUSDDPa5v8BXgDBELCOWFD+KAx9Ck3WdCHrnw6gI674yqnfu6Qlir/RlrDQT0c8cllpVQqobZ93UvnoWQIa5pksUYxvBv5oCOPAfaIgaYrOO1sm/LAmMIeGAQJnNvBLaxuJ6JaBNJjPz8WpmBkenGOQjYiSMTe1MHValh7SSyOsEi/u/socrm8nSpo4BNdfbXqt5mZA0TKIDvuaQ0nK4JAOK6on3uvVvqtQCWSFphgnlxMdzg09V+ro474KvdFgW3ncqsABByJU5EWzva68HeLv4rqVTIzR3rjhAcFMYW1U8dFnIv6SqILgGqRz0J69JUF2T/wbgH37wOI/8/oi5LA5fbV7TQS1n/IL3lZfu5KW7N3kmcRDOssUrPOeXDf4pwQc8GLzkvb5qCSmacEuohTLZT3bKixTaVgNg+nrioFsMxFzW0cpglJaYtc+BPlBVZcGvlrAoiO49tBWuAymJVRucIHLg6H+U8ur92zwAO+tfSOqjR/AcSUiZhORd31CixJGBoanxnNpUR9qRCmNDJSKwEJbiJ6OwlFIW6rjg4en7HzzNhzzzuHzuhcbce2PUJMcQIZ+RVOqEUpS3uJanFyL1bjjMrfGsibtXzm1NYTBCLJUUNd3yDxDx8NdnBX4O054etOOUxLGvQdLXzXMy3F1rYr61zyiIXOr4wblf+A5wljM+f+lKOL0gOrUwhsI5W2OjRl4YsEx9C2vlWuwAOL2HIHfHXlWpmoSQpqsiwsR0oxH9cCSDllRSxZBvb5s7gVe29twSt3xl+og0oyv1EfwjKnOvQlzB5VA5OzvPmX8V5lqYmXwBcTXCaxVas3KQVhRfvJIp5oXUG80aEUkf7aTvB12vvcKL/M6tvlh4cVAZ8WOMF1oubRAXSq0rRJDvFlT6cFJq9U/Doc69apceGir3oF8cC3pxlHCjdpSoPHr6NO99+DD+UeTLyzXWvDjsubdUGyMMiZ4UXWHFk0oUxSAsYUH0sWuxnbS1zUIIdHSVl+7eyNtv3Oun5gQTC9rJkoUf94iZwOdasAaF+StRgOb5Ug+JI5KqwmdktsH1Q9YFQmq/IHcZ8N4unZ1GLgCuGBz9dyDeeZ8947cO1hTaskyHqso5X6B8KHiPh4LHY7HNPQteTLXt/SCPDxff4bcW/sZo5cVMKD6FpXDM5JmtCoweUbglXZLrgmvmvw0ptdz6iP9modjlJevFrwwgR3EjOi5LjtR7WJY+i+reqBawZUlgqVACA6FcigEJbORGDWS9qFvjIL9r8H9a67mZ9xm1SNYhdgF2AaZ+gYxoKImK6wOR85J8FxL2jqGACxwnjVw0PqIf7sRRp3WwNqokV9QiupPlAuxqcEVlcZHS18dcQZ885N2ldDOHiKS8e7juYk8zU+HLOhj146AhpfOTsOWBocImU0QVQXRjgWPTLm/ShjCxwo04RqAtXSluxOpJQkd3xGZ+tFlv+n4yIe05NfMTneLCEwWOXZBZmoHYB3WvfHgHjtQ2rruxW1m6YSML+FQcq3NbQJHaWKkwLeWI0Ab3ToeQbsMz20RJbSCKc8I4P0gUsuomIIeuiQYZdULNXMwAwPiCpxBYM4bNVoll7ktCjW3JlKhgzrG5a9upCh9xiN71gsB3j8m7fvLx1oINrfcjIOncjFsfXIVNlJkMxNy+/s7Pj/nUd7ySz3/6jdx/6SaxWhITdSmtjihvm5LqE7qigqNRQLoNxs5fXroYw0sTkI6NbUdIKjT1FqYcnHtfULuzeVU1UxsoYShqZ+LYVgcJv2uMNagl66oHEzmPIvCgoE5FDBYQrwrzIDFlOvc0gNgJJsDVqknlpreQYI1BpGvOEMHh0EYH5tBhUU40xVZLAjGmNpOy99RsrarYyzG1kilLytTdYg8Aw92BZ+YDNh/a3EdypRuJkIu5jXA57otOT59e5OvffJyv/sK38l/8d7+V/9s/+tX8na/+en7y538vv/3NB/2Pleu3EC9VkYucgyRu98r+7vdj/7O1A7bb55XX7x7z6bdu5k999uX85T/xZv+Pxf/eX/xc/v2/+MX8mS9/PC/zQXdZjqnlkMNBvvQXAudYlgordZtTxXx0lkZmessMiPb9n97gkqFOfOW8trTFhlr9E3lpp8H+Jp0/tkKGD6Zrfyz4eTaBMqHCAXuPyH1wVKa8pLLkxebLkzQTJFERU1WpkpYslRQ/QQ+toDhIyhzMRaAIRhbqfG1nAPYawPAaG+HVJnQ44Fyy8Ss2aQdHlLK3QXKgUCYLVZqW1tlPLrMjhBlTp2eYdoA9hDxo6do3bLD/MwpgW2/AJq53uCaVqspskw8OWJVypaZhjp1mXqcG0CO14t4uLe3Y2jV5RYVH56peCVWNSStz7R56pWOwqTi5RM3nxyWf+vhr+fwn38ir3D95SeFKEvwMqarQk0ok5ZlXnxJKY6grn1vc10oaS7eKP4q4pKoU42d4defoPe9zYX2NxrEKX7oBzdTbMv368reut6TnRu2blD8uKlsrY5E3d9cyLKLxNaPI2rIOEHm6viCTK01LZhvsunhAJ1cKrfQnDwcnIUdM4jwRlKb/aHy6hCbqHm5VgsxujTNKDwnc2GaDa4bQueHO58S9p9iArvKZpfCkQtM0FWZIv9YVgGCmqMJGR81uGhDYVQAAEABJREFUHgh0oQ3Dgb6VBI4VPc5EfMFBVLdayQ9gHkxgeriv1T45NXVqZRakiZIvBolt4MZi65wIXMm4l9Yk5+rGMKaFE9F50OihGeduyf0e4efx588v05/fecAi90+pyX3gcsl5973C1+OWgiyua/B5fY229sHPXMYYK+2yXJ+VAp23irrMsjHFFwmDHb+F7Tpw4z0sC99vJh0O3C/4br+AS1XlkuNxsMbBPNbFck41tkyN9P6+ccG9o+txAyunRqos25wLc5xMGAq88+Mth3VfyfXhwyf51nsP8+TZBbWUpcQHax2P8wVP+W7dOMtrL9/uh4KHwyHFRJhik/sd1D/x9uDhs76mLC/pBDm1wXnYFV8vypQVr79yk5uMULUFbyx7MnEWs+eq0kHCo+8Nbkq4yFBGdnMVPiM5Y/9ffulWXrl/KzfPj+EWG24SOuONg35qiNeY4hXpI+lTiad/oSYp3SqaSZhUurms3hM14+BP+Cz07vuP8oCHgl6Hqs0Z2wtd/81mHm1T1YBm2AT26QDD2rRjxMaY5QVruwTTFFI5Hir37pznPg9+b/NwsFiTa5AvXO/NcTILgbwOKxvoTINk6jq4Hipoy+omV+K5OfPfE9xzGaQzVFDIJ5MUNUuNkzvtpPUa7ZgBwK1+RO4c2FzLSUY/yfqfFAzX+rLLnXhX5B3EcuXqFFg1vTqXOFRVqaowsB9YwBBiqxJHg2ERCmKqCkL17g6zcFlxQc7Ojjm7cZbyNJGrX0gEr5s82HI33z134zCBMIcJoKpivKa3BgZ+g7yvvnSHL2p3+mLN6bGlODzphhvcrAH16A+nacrWrGl6jOhPaVcTshgiTv5V5B8EwhSR8NWjWYDzjJv8+/77Bg8e5zm/fUij2M1F8iq9IPqQog1Sxk7v+cy6u4YcBcXWDgqJdsvRlwxxm70Zrmyo/ndv3cxbr9+L/z13eToqNCMQ6CiEsS9C5N3zBBuqFTfhBE+qMNDTbUn5U61kaGvRLJIKnNy6LF3AIjhpw0nRe/YeN5f3ubn4kKod8Mcl2s/4YHn/3o3c5yGnshvU85k4Nj2XPGXv333vUd7/8FF8s11GpcuqbQXw1lMxojfMcOiSh2PGP3l2mce8uTyB5I+58T3mN1BysWfYn/FbkQve/Nwj7w9H6pP8AHx+PPAg/BD58bBwNpcsOC1cnAp1EOQDuLXjR1be1FaqGdYk1j4B50Ek76aepydPqQmSS4+frbwBXvIFFEL2f4B6bF2QHwIuyNnEu7C1PsXnSdNFx+nb5NpY51NIPz9MrNRACd/exzWINQzqnciADVYA+0jXIrSnLPZAvUnjvBg5pQrNTYJFEJ9d5VLOOcCmEJpW5oaV/o1wbfXZ9OA8uKvwklBMnLNgC2cRvjFsY5q0J8GU2ZAGEmvmmxh+yPTaPIQ1F1j3TajaBVDElTp8XcZaOogoeuvYWpyuCYvVxRTV84z0D8BSAdm9DSgGdBl2XxsyQMQRZU3qQVC3jrEDCObWxsSN9gAur2lIMzEps1ljE+qEC4ksU0lVQUAFBmPHI21mQCRsmKaMUJnXb7BPgGphyNK5KmLaiERUB9q7Pu7UXhS4fqorAx3ELhrThpDYmJV8SflT6aaX8/pXNb70mbfy1mv3+4MHLuxtu7efOcw9mFvAOLkk1jo5q4pQSdQZ2Y3Sy1x6DewDxdMiT/bXjO9TW/rpE9xwYWxYsWomKzyizDlK4WFx+CfMB2/ThhV6Lwa+QYYAdcbUDEmffSwLAVbupLt/18Zn2cIuHprYtLNWXnyM08Qb9R4f6il8zelsUt8rzQNun9Nr2TJMYNZnsE5QlVkrVRXzVWgW0PNd34PEP0Xd9eGScpB2gfs1OUoD01abiADzT58DZWVfHz0b+Y1vPsmP/fy38v/8id/J//0f/0b+9ld/K//kX/1Bfvl33s+7vP8/u3ge3495e+B9oJCpY+5Cj7zl5JJc0prqh3y8ffDesfBLz2Pu3jnLq/fOeN878jmKB4HHYxYoizVCLjSzWZc71IkbWucIu0SCzT3TEafBvsw90GokxH4xhqVSqI6cQ7CF+L3XJrjbpLFvCAzfbA4yCbT79Ccn87aPvk1tZhgNh1FfY9s8RLLVA9/60kVOpf8EokUaQLxiP9SkOsIDFBJAdHzo7IU7MtcHipmVa0CxRHNkBjazprlfZtwI/+vvl34hrj2Gue2xtTsD/cqOgXigzKUoUQawfWKbvinGVlmZpBd2cqQ2jmA91hliNFlDFdW3gl9wJnRwf20/5Ot9VpEQElvrbgjKMBncLM1Sqa6nWq2CE1C8wpYFOZe5z5e0L3zmzXzy46/m1o0DFhy2MbqEBtRTwOlX6Z2vASD4yueadUVwHm0EuSxeQmjgjGSjK8PsCwMOuMZ7mFMK5dREJAHjdtp01EGhA9X1D2oIe+cvPpwbE5bA9HCfEw5XukTWiTa75o3MI+isLYsDDO+TyG7dQoJKkQuD62qxvUXT244J9xQ2RL0S5F0PTXs2YHTBgHTcIl2DuK9hcK/agkzGjldE1r+q2gqjtoLa2LGNoYIyXkXq1Fo77GuoLDpK2RoyfSpepL24jpswZaRq8zrZsTnBTjpBcyYTSfjY9Qnx8o25L51yywccXYq9CK1tcEOGBuSKOaWwPCLomobqlse8qLOTxHSafIDnw7+nfF73e8VjPts/3uQnfCZ/gvwETPszPrfPz+VrPHorw4Wf6/lu8JTP7R2HzxPiHqvDn8CfkOOpxHci4/1e0J+BfP3Mijimg5NsxfPctt0C2TtXtlDzYVl471r43DPpgOGwIEPLRrGRxtqcy7X5fcLvU0+fX/C9DKLGZ9T1jJqe8/1JP5bC3hkMMe++X8tSOfT+Uld2FzaYORivIxmsxwd5fn98Tv4itiPwxTFTvczd2zfy8ku3c/vWWRYN2Ht+1hgunP/01LsfPo5/6nAlZ2g+o2MrsKJQHyOph1BjVbOaBkAKH9K2Ww/oBEQmrrtcMlJd+0qCIh6mir9zjLR9AJFgoLg/N3gQ+Nord3nAeSfn3E99F9M7qZzaUL4iUrTV+kh+5caEfc1FyC+TxKQiSmJ64aBSjDMGnjx69Cx/+M4H8Z9M40gmxeekXG8dnb7vUoSfObyiVYRvSatqps1srpFDicPUSdlCuxciQvsQ5/mrIqO5ofOzJS/fu82D31u5eeM82nE/5SI6Vfgj4M5Ix4He22Je91K+cjjcg5V7sjTQD3w4O+OhYDhBC4eoCO/A6/wkO8NOib5NNVJVTQyphO1x1lmmc49MGdZ255i4lrS/WGwWL9eTvC0qg5uVMkmGsl027DMJgm6yXAn4hrYl2j13jmXrRUi13DYHCWRjSC929i8LeY98gL1xdkS2NKqitr6zwd3o3nhhAoDmOknqBjDpKWnVnD+AtSiP/mOcr9y/k5fv345/moOwuSCn4ooVlK3NCDwUyNGwOaVWxkR5MS1ZUlUpcNjM2RqAvQ0Kw6Fp6TEphJWb9QO+ELz/weN4A6z2331RAEbnwzk05mSc3QTYSkJeVy6rG8OLFyjp2GQVq4AOBghpHnVdMGQ2/179W6/ey2vs0RnfTMiGQbvSIN0SNZKArxw22MiGTc6UZAfsUR7amL4EW8oM2HJiNQb39IsbPTqMHhNl4npmMHXfJN57/2HeY88uvCF3gkRXD8XxUHnpzq34G5IbZwdgAk8TV/Z2wRvgex88Is+jPOVNCMfdlJmSuFz5a6xC3/b6KW8qT3gA+OTJZR7x5vro8UV8IPjoCXwn3uR807vsu2CyUNvxWDmjriblY3IGPwc7Z9+Vzzi3CxQ2xhvMPPvWYxWga7btqqxrxQeHz1lPv9k/eZ5Hj5/loWQdfGB4vNfYOvVRr7U/u7jkgeiaC/izi4v4pvwYm3+d/THrefT4Obk2evIsj8it3Xmcz3mtjyLYqdqKk5WXQgFaIDpmj29fCuoH6V417YO15gVKyh/2vLcCG2KqKhGAVzFPZqvJIude2tq+Y9VzVKqKKSZahYzXkiVTShpq84iZxWtZYqtqDbGwwegDKsgu7zfStqKx2EEMkuYmVLhIpQpKZUtPXd1ZZQIcm/mblzY2Dd42YhPrKtTCCLWuiIydkVBG5GsXI6r9AByr3eshBdc4OClUypnN/fSlBhzh9g+toL0rS+j6w7qffA2shbGotOChFdRZ4S/2iTpKiXWzutiqiGuYPXHHkE9QvHJ6XSf91InDbj+RsDmgzkGuwWJX9BfeWwxt3zm0iq+aZ8ja+EzAB8qb+fwn38xnP/5abt8+y1jn3J4N8+u/zz0tC1A1FMaqMlW2IQMVGD0wlXTbpa0EsIlwO9hCp2WOmO0q5vfQISuSVEvia6ql6hEzpik30M5Jsw3e5SK25cxW4ccEqhh2kc0QwQrzYFTS9apmcBuZOzLY/2DHjKXav5TKvUocl0YFk6pKZbbeL8QFCjllhmlf9HLtgOpVlUKvqgRizN76FFFDKEmcJbZJWUoqhCa1JApSLSkohwWsCJ00UvFh3vtPRn7pG8/yY7/4Xv72T3w9/9d/9Ov5T3/s1/L3fuI3+z8o+ZXfeSf+1abHfBnaHyoSmtnIxeLWldzhA3UVW1RZwYa0sn+X/vu4l40P6lgOB8KXFPKhF1CkkmBb94z7/kKiXHJW+wshufzHwQcPajJWdhGC+7ou+crDQXiw1BgwNomYhRWnvx2tKWx2ZxvU6gNPS1haDnYt8gQlCyqmUKphsQHByM94XU5NzXrSAVc+gzW0Zn3UNj2TGpUlNhGoKrWrcFRGlrLNrt72TTedDmKrgpNAVSD0rh+8zFoI3XGQo48tT9ijsSdjz+q6/+ZuSPvv9VdmtHNpRDdsQa/qnQYVhBETsCbyKQbTAEeNPH1WAXG3s2WwTe/FJVWbLpOo2yo6R5DEUCqFkm1vMXQv0SzVSoqNr5OSVE3DZIPMI5b09psv5YufeTtvv3aPh92HzqvPUkuKn9C4jGmx8mKjFgGWGc9zrwlsFYQQwyFIJ2WcfVo7O/kKJ6ZKF17Tw3GKGFWgGYWAwfoka2oPBmuYFwyfU/c6lW4gky9I0hCtpKqgJEVXdrEDWS6I/GLeUyU4VZZtj3v+hIjRS0nHq5MYmdTBOXMvRqpqipnXYmAB7O1yT1SvE96tTl4pNAlGr1RVQs8LbQHaQXmlFhyYoCqzzpYr+zrS9mytsugYSqVARf3ECkwdOHIJCBmEjhCCWR0o608qe9slY5owyGHdtRf+hSZlN9aS1snfvDWuMfmBKJIAetWVNZucLFqg2fs1WVNuHxJ4DVdy+d3h6f7Zns/mfgb3c/ljPss/evac7xx8nue7iJ/Lpad83r/gQdq6Du7niQ8Vn4Bpe9yf32eM31Me8v3FXJL59HtK7HO+l/r6oQzW0eNWXELaaGu+o9Rey5LDoXJgaZMjoxyWSm04W8byinhq4zvRM753PGVNfhd50vwyyn6Pkp6wrmes/Tl+vnCN8EoAABAASURBVDc5r7fOweSuzwtaM2mq0k02cJQ3wOB7jw7G+DfD3n/4JBf4LNm91rRIkoV8d3woyAOj2+dnYcXUi53JfK/z+7Tfrd55/1H8K8iUknCd9kzp7SpeOzVFMpjb6xlym7/EsiQ1pdCqrsnofSYIck4TuSbUngtzmLJJOc45nE8BBEfrvHPrRvxO/yrPPs6OBw3QNk8nIB1IgIyEKYpsBtiWS3cN+sz5sLGHYtIQJInLcL/9k9qEhiXHWh4+fppv8lDww4ePdM/CuVAgJD1pJ1acQgE6p9csNpL1HMrFANGZ1QxI5frBt33FPaQIcLBmNvZcgc8oN2+e5WUemN67c7MfYu/+mklKzFVUSOIsu82avD4r6x8eSAzKKzIQWnI4HHI4HrMcCh2iI0R2yiUAQvpNgukAs7/oB7ID8i4YbA9GtJ/CEfrsAOq+y+2ODThpJae2jD0pES3D52acfE6CppOyCaeYTZftc5mnSbCFLQM3/ejUxYx4eDha7XV2dszZ2VmWZYkba35LlK+88vyQzCcabCuM4wGmrReLY8vklZtwMEg4c4Gqnwi/2v/ZyDGWQAaOT3vgSSc2bUkm0yvUU7G1JyK9S971Xp4OM4ibQStM2x74MlOLY/fAAYzxOYfIf3zz3fcf5OGTp6dUzlHFIR84bVEsUWX6gOvTwElojQEAZ/dBuioonYm0seFCjUqUyHXxH3h+89W7efPVO7lxvmDjRkiqdBQ+zOzT+5aYf4NVYxvuJrj5Deu5nQSjqx0EVC0p/Jgu3XQEGSj6wJjFlCJqmeXj13bg+TDvYd7hweAz3sDwoFZmJ7eRB242d7mpv8Jvem7dOJKP8+KBio0EdHY2l5cj73Gjeuf9x3nCm2XXi7ddz+tU1LjjpMc0OIcjz3nzfMYb1nPeuORP+TLnm9hTsGeXl9gvmeeS+tZYng/7znnwd+NsyRkPAo+QuvLZMWALH4aXHPE5MtFSlaXSbW4lCvWPLsZVaELD6Hr8QvecB5FP+bDwlDdU30yfU9vzi0Et0mX8E6nP8XnG3mm/5Auer6+V/fDhoLFPtvhnrOc58a5pp47hDf3C1x+0UgIlMV7r1KM2uKtTsbvnpYFOGnuihzow6zGHuSa6JOSegSK5Ll7Jw6ikk20i2uzo9CzbBu67tRsN1T6TIVmK4HQ4jcLS9DvBc07qFiFaBrVn2/o8YSgCB35sBSMu13upFB6lQByMGMZT75JOGH4m2qzul9ukuf3ItJlmrla0qrIDLZIDvOvjfCHGsGIwxyk9vqOVanv2BkYmvTcEO1qa8pFGElctO3FcDFFHtPMK5RKySy6ofdOXf2Wu6YZtCrgT3D4MdGEQGRUggY0mBpA5BrvSDC9wJgTcMGBjenogbsvJds8oa9C+EYxcBZPSaUxXDIOvt2d8+PrkWy/ny59/O6+8fBt0je9z7vdKTvl8zyIFmVKxk4eJka2DrFPXjrUg+7RVooLNXMqF7qWc9sxGOpIg81piLCh1JbdOXFifsmS8pGvHAqpXlZ4NZ5OAYnOaybmK7YwG94zAor2A7Mpippi1i0pY2sDKqUckTgBsxUvLKBhGyKau3DGV9mEYsWGXSQLg9BjWlNmWpdGpMPKO5+RIBHkAJK6n1zTwoPd16xWNnhPnWK4zVievNMNaCMUc2rm1Tpz9v8ySD54lv/GHT/PPfvmd/Nf//Ov5z/7xr+U/+ZFfzn/2o7+c//onfz3/3c/9bv7Vb76T3/rDB/nmB0/yPr+g8U98PyfRJQmp0Owp8ruOw7LksCypqkRjMt83g96EztzptjkoFzJ7yLHkuK+8V0EoF4QNEq28NwwfDK7PM8Yz7BfBMVWXWZaLLOMigbzWVQSR0+taVfigmH+B74R46pVoDo0qEnUoe6MuJiW/Vuik46AMs0+xOteURXcijnUMrt2OdM4rpaXh5OxrqTVHGigk7BqVUZUHGCnpgu6SvMgAsW4MekIBo3yBFR/iinMEAzFubf5iPfi3K0OU4bOnivwE07FUAHJqE2y160OSOwvi1RTX/MSrarMxCYCjMZWJV8HFpwFfrJ2jKC54ZWvoaI67OcRqFJNPMtEm6chejzAHn5Vu8ZnI/1zks9/hfzBynoXAseXoiMEIlf5wNCRHqPVCSFby+gDhEq7MJtuTMe3AM06BiCpwOmKmIbTR52mHCQazDwZoj0V7oROAtSG5qc3Zsq+BsH8nK+ju0NicZRAwqPWFI4t9QFVMAA+KYu05OZjsIhYMjPbifuC9gXRxMVvkVkE1HFs5ZOqGS2rwAYUmkzZXkMT5zTtXpKVSsemZlouxNYbpH5ooawVLFjyAXhjVoQUCZ2mz5kI3RlJeHcA2hhTS9RltmSj5rE8JYkH9uoAXezxdTChhP/U6SdMHVZeGp9Ci9SkAmQ6vUwe6Jm8ajE6NmBQ63gTsB3JDmEIySuQsr/1g75LXxzPJ7xUb+Tncz/vPNr2/cyBf4OfZH5nZLmF+5m8/PvP7Of75/n0A3QeOT/k+8NTP+cbzncYY55+VUZAKjNtXBu8PnVtMAvcc+nrlyOXAQxBlMcSItY5fX1L44HBbp2t4xpyu7Tnzqj+ntmlbM7nfoUaYNoP5mlwb8kLihaSeLVQys4+bMPBh6Y05uJZnfG9578GTPHz0jFyggu47+11woql3yZ1b5/Fvmt08O+AkmjgHY9ybB3xvfPeDRzyQfZ5u1aMvh7TIxPQJggzyB56Ptt1Jfo0GMj1Vne0jK9neN4INp5JDorCEPRnsb3Gx7t05z8f92393bwrPPGURBMp22QmRxzafpt4/cRRMc23YjTR/27HZtQ98r2PiTEhJfLIiyL+2/Yfv+k+mbHsGVmVk6dbuhXcrhYqdlAj0FgSRYXSE7bq0tA0Di53YiZBbGay94cV58W8G3Ll1I6/zvMP/b4It43wNZseIj+sw3jXJpZX3cDrnBiv7q23lUMrHplv70Il1+YfcpOVAThIQFeCWqKrL0T/MB7ixtjQ8BBnorTOxyEaiiDMhwvU+bVvaF2InNsf8EbFd6QyfY3LduXYt//rGUvuCbV7IZpM2JHuiWUMlDWweMAupqhyWAw+jbuRwFGHPyOWbuhse25q+cIRsXAkDsVNiQ1twjvQsRY6wLV4X/8HN11651y94v6S1wxwYB0RMhxaypF6xzVGJbBy89gZcOQyNbjVUUUONhnrg0DSnhi6FzPaJhY/b1f+e4Lfe/zCPuNGsHKiqClMwUYLYpFLFhHaoH86ZEGzVGbmqUtGTa4KkXHJfBZRU2FAzHJrY0A1bqfN4OPQfM/4Yv6W9e+sMy4CMgrY5AOLdZVl4oTNfIDpQtSnOFeqfGnNZD4rmrjEpZYaKftIVFlpBmDKoKcQEZZW3Ibnki4q/7fmWN2UefA3s+sRG3gW6deMsr/pQ8OZZ5mnCuA4G++SXVPfh42f51geP42/M3APPC+Ep1mGelg3puStVlaXCWV1yZA9QU0mqKqcf9qquU4J/5YxAHwDeODvw4K9yfjbpjAeDZ2cLDwTVF/BJjeHrXk+q7I1UYcqILAgLwsKAmKpqWuSZ8gF5YU21LCCQMlhVZVmkJQtyuTXskydIqiRV1ZT+oyOVpNi5dPONyJDg42lSZult07OvfgsOzNuWq0H/eY3Tbzq7HJshOMjM35TWsFaqCm7HCeb8sDTqAC2QGN9eMw1JPhLnOrM3bHRcWCOC4VIcOIO9NuXdf+NCXYUCu9Oyg3spb/ya86aTcoLq16nRYlopoZS82AqVxPTeY7QAzc/JhVgiczst2gRC1wmvQQHeC4UpG6TDTlytbQj6ZWE2CJW+WxLTWwrLRUkayGzTtl0d5vOW2X7TTEIEzJgoYfBRBkgFeO/mnvKcc7QnfoBcqQSYnm4Iu93XtNiqAwImIokj4QAb7g34qQ9tKzWsCKAwRjwZ9WUxuKDYNwlM58V9YQI699G7+c7PfiyfePuV+Doe3LOMOJFOKIYYG3IUh7XiD4ZKgPr6IaKMyJce022MZvN1g7ipnc5zMEzABVuwtbjxMofBhasXo3cEeeMtYcc8EQViP9o9OxMbvB9vG0XE2C7u6Dhw7+M6ktOpFVcx7ANemz8qpmqXhYILbfYplQvhynR9zNM2/Wpk2pKlEt2q2pog9PnAv68PXFOVY64aOU4KNS3bPCwMeGWPB3zEep2/Xwv8thkAfCWraJyuB9NX1aYnqdDIQ17rO6BjzlOeqX3j/Yv8/O89yj/9hW/l7/33v5P//B/+av7TH/mF/Bf/6Bfz9776G/mRn/l6vvoL38zP/Ob7+eU/eJSvv/c07zy8yIOnI08vWR0bXVX9fnQ4HrMsx3R+qnLLe27na4Ey6KiMiXtf2xlYE6ob8UuPca51IcdLN475OA+333jpVu7wflps8mDO0Y5rz7UwvxR4VcGgBSqS0s3T4hhoI5ggZEGoqgdss6NFCvPHmD4jA2zdaBCfGNbXVWfI6yKGiL2gnJo2lbYhtJ8DstNkOwPahdq0KUsqVZXQ041akCeEILYzQEUpBox0m3qLmfAKH0yNg2JsyCAhxxUDo2sVP+VxXzZ8upNLDIV0iY7Q2td3U6tX0tsaG/G4RN+hn/GZZtK0sKC3D3zv2iTj2mlzGAJtCNJwaOocqM1D2+ZB6st75OS99cqdfOlTb+aTb72UG3wHGPiY1suC6HY0nQby9TpNIuEM1C9ZXsKZ626kS3Qil6hrqM7DUexHtmbZUuc3jHy5Tq1szn8cI84cTe1TRJVTxVY9rKxWYRIh+DCy0I7TCbmtyCdMAB3npDeyQHj9M9r9TkCWTP9KCUoACxSpdbZju3dV4cVrudesrUkMnw00Z8MOmJoZp5DKLrZfNcjehzVutbXBQcKBHon8ItkTdKiG7Ryr68BaqyqFPuBBKijdcKC3WGm0XcidbhuofnXx2zKdp+joluOtOElFmlraP4l7WfCQc/Jro2JTparwkmB7fwGr1IZXFfK2EAoZXh9tDbEfyMB9i2quv0RUFbGVtvUZV26qYArblwqNz+9VleLMV1V/JzkgH5ZDCp5KAl5LZZHQqwqoctW6oOwIbptvNT8A+N5zYNIDsnnkB/Rlpy1Y5utaXqM6ZxW8aUH3/FSCnp3Jl3Qz32FZeh3aG3TARzZptKl6TB4+ec73vSf9J/yqQJuSqiUL9VrPGfee+3dv8FDwVs7PD6mq2FbegwbyyoerDx48y/sPnubZ00vsYY+5Rp6vGrpCo/GKP2Gcemh4pqqQsvEph1eM1y+q1FJVInFOxFRhoEBZQr6xxyfB1LhYEt/rfPD1Mut4i+/zd3jI6byuwVjCcQpthNDE4AGDsjUhRT8H6FPFqF3eBoaWAfe6cAHtZcidyy254LOCD2Pf//BxfJBdxUXs2KSqskCnIAPIZ70VftCZIVXIqQyvQy8gNCwF617BBQksC3Ihp3lLw1Hb6DNz786NvP7yvfhcyPOZvekS5jnNoaHBZF2ZfxU4caArX6MmAAAQAElEQVRQUnu7v4OrZh1nZ2d89j/gu0BX3UyTBjE7URtB4mFuDDk19oLJGtIu5dr+tV8R3wIDDq3B0WbXvpHwUNbSuUVQYF1pB6N/tE/cEc8u58pDVLpCriS9P+LexnKhGiwChOvcSByrx/iidCOPx7PY/FAwiWtB3OBF529AVmRpwAcYPXGR5IlNDrndqgO/pHLr9ln8k4L37t1hLj6mgtNzal381K7jDZOPHvHWdVORY2ixBwFpMOOswPml7OvnTBGSKsbBjYqHge/wUPDBw6fxgC0caF3bnwM2WCCeJn2BBuDoOa/Pw2Emp0gtdZqjCry2cGKMgwHgzGQeam/m926f5+1X7+Tle7difC/YOC9Yip+lKdTYELWZgUTg6TemzttgsQQEAHoK1XwgOC5JAFCq4Mgioc3aBggKfWUPYPTR+fhFWB4+fh7/XYgHj572lxhWR+pBjLmSG2dn8U8K+icGF/I7PwkSFzqCHwPgEx4KvvPBwzzgN0eX/KZKS68rtNoqWgr/hDSxLcuSs+NhPryDKx/BjoclR95QmpShM/SmTT4/OxBb0JIzMejIxgNP7Bh45XiGHfDIA0PzHZYlS1PBK0VN9CwMyxL4Qpx0gG9E/PlxyjOfdklMDh2WHKEzanCuhWTHw8JNcyPqP2y6dbStliz4VRV7UuH4ZDZPHYebfVWXYe3roo9ywqiheYg1Rg7hVOIQVychPw6xFUMTQ6WvNqaRqoKrw/EhhWPUpFaYjy1CnGPjxoEQ3GMKW7+gVJFxojfMAjqfFmU5M8s474MU2xpA+uzCAekTF+tcjQsTs8mTqUvV80zfannajQl6BWkSa6KfZOsyA4Ai5Nz6i0jV8VVFCkksp/rD2jVhnJ1kvlROrwV0vDvHwqjsDGkcCb77ckvo+fOR5j5MCGeKV5+0oWIkbAyoeh5yg9mBurZtQCVPG7j+1D/wH6LmQTAP6nRHr1YYPKKwLfRkn/7Mh6+20fnUB96FButejOA95gW81Jj/5o2zfObjr+ULn3wz/iZy8FBw5k8392hOjEp6OkIBjfR1cD1QGmIuL8aYLmwufVfEsDPnVX5s6FjCbTpc5MxWpMPG/bQAdHEuiYQBBqVrgHVHnr7GhfiCcq2B4xM2TDZrAGudumq6ig8nwuQHVlExubHel/EmNw7ENk5Cbm+YtUi8Z5ODjplrjrAgnTpzLQQAk2ei2v2r8hGMDhV9og61HBpzWQ9ZU24E+12+GStzsYYyVNTWD9HEICLn9hLfMtHFplctKSg0JBDWhX9tefs7nxA1jDpkrbM8vjjmGw8v84u/9zBf/aVv5L/5qa/lv/yxX8r/4x/+QpPy3/3qr+b/+1O/lR/92d/Pj//CH+anf+2d/Kvfei+/8vUP8hu//2F+791nefBkzcVlckF+pqOChJWHjYTsSyYwWM0K4Uj9jFyGgrCjFL+yvHUc+eLbL+UHvucL+Xf+7Ffyl/7kJ/OVT76ej/Fh+tU7t3Lv5nm/3xwIKXIsy/beEFul0Kv3oQSSvj6VFJRK1STCM1uFqxyqSNgvybzqpZ5gGyFNcIBmL1ZRilu+nlId77IuZXiyBpdEmTVuTOsOZbug0ye0/caGmFSstec3OLYRc3p+1KSuBWFiQ4n8ciwyLoxpvQJMFOvH6arro6sc1PnMNf0BiN913EwxCZM424FO1i0emPmBFCAsKHs2MvRa4PvGtY5jJ7ripR23ngN4Tw908lSuMANG0xR+PfnuISjWVPF+cOPskE99x+v5/Cff4ovaHR40V3i5EUaS9mPYxGaFbjfXNXlwRlYC/X6wskcskhw9wjvSKCoZ2cOqasoDkwQrCCd6S2jyzbhrqE5hCRITZCbKbOTFpeFg8BzCNj2zGWhqSbkDMMnBhOYcAqyjGQYSKUpBNunAuWra3FOlvNB2byyI9LhPLHLzEsGG1icDUUQCok+pqjqknHdDp4WRnsY7Q/tZF6XFtsvO2654yLlNYJ55Ebr7+mAq5IL2teOtKmvO0MkByOU+6Ow8liGq/gJ1Yi2SFnLArHhH0sHgAKOZwkahmQOm25xzs+217Nya9IPMr+/gjI6272vCaCdFMzk08FNn+ixsRN9bD0v8PH6ES8qHBQxSP/I5/rAsWSBtCzpiDsvSn/Onz8I9WzryHeaIfNj48coH/+XAnY7Jq4p81UtdKshQBV6d9wB4OCw5gxZkSd255AcwZaltpG25lhyxLQv8KB26ljPks8Mhp+8b2qGZa66tbfqdHXJwje6zeypRKdsnMgmlwl5zX/jgw0f51vsP8vjJBXs6cwX/oo6qA5en2ItD/E8379+9xZoOITJhD0jTon8K2X8X74P+K8iNgpcuzDfieUkBbabQGouAhA2ZlIzI1ExUywFc4k9tb0PTP2CkOfURXyuFLofR65rPylrP+O74+st3+xfUN/g+OZwHWlfjMtuYTESyjolYl7Q57GBXCUadg9cAHaekymiJDMwxQfBMrP/q8LsPeJD6JJc8ICyuJ1l6v7M3clhjiNFW5drIhy7WOTt3WiQ4mvSNbU4FjEAX2mkPKwKUD8vS/8TYKy/dze0bN7OA2/XvfKXENDorAloNCDtATeDWCtz3UNSNj+ZLLfHfc/RZFsswQ5P+YaKCcmp1kq4EPOlX+ovSCxHXJ2i3K+v4Nls7zOGF/FPxZdDGeqHAhnqo0zgl1fnGhu5kG1W9qJvODXMDOwZzYygW6fQDYKDDHNno5LAsOePL1Pn5eUy5clM0z8q74squr7G56ZMDcQAGsZ0JsIir5gxTRtXqBb15fsyrvEju88Dr7HhI8dN+DDX0MBcKfdoKiY6Nz5I9F1p3Pc1rCuvoteLuR+yqSlXhVxtXVIZvfYwpVFWePuMB1wcP8sGDR3Gtqdh7OOVmlfscsfXkChA5IoVA1ChDxlrnRAlwHdirCpdJqFsfcY9vsUf+ZsE/UXnkhquxSl9eNs2RBUlnPab0GrVaINUSHjVvar7ceIEUSMJIjtB0K/SqImggCVZUU8inPq96YwMQ22Av/Kux733wJB/wINX5FwIxJUu109lZ5eW7t/vB4JE3j8FZwkCk0629VvWnz9a888HjfPjwceZvMEBJQclxzqqSxbZNn2KO46G2N7BDlI+HhTcQ6bBx5QXbgn6Ib2j6+QZ2RQt4QXDO/rQjk8t8+okdubkfDglwz73gu1CDdJCXOWrOdXagriVnvAmcHZHVkY+HhTdZfNgL98N6FtawgB8g0oQ0pzmAcsCu7YoKbMmBHAs2/SVjQ6uN0kKlqsIQm3vnNfBMJuD5o5q4hM0DAvN8tfu1XOoLNnlf0C1ESKznQhkq8NkrM0VN1RGgauHILBFFTRjosGoKbUD2qontunyAybXvXFlqvQe1jdAL0X1ATFAGirJ3oF6PihSbpx3CRw13mKPEWUbbXd0ySbQxXBbqk6qKdSZVgOmZ0n6b7ou1Yxi8D/Srrl0Lb1wprCZDH50LIcalG4G7Dzq3bNND4NTeseAAqaoZn6110fipNrvyFkqWZpXKokg8YiYVvLJD2Vrrc6AqQfeQ2Ts/eoUYsGyNGpX2a6Hbut0zqnDWCFX4qaSqThRaVTHO7j1c9Y3XXsqXP/uxfOyNV/p1U6UP1Dwdz0BnUcAgyF6bgu/nsrK3rnavCdAaYafents6nGITeevCgjNj+zbX4bQzwOgLurMvONABk+In1xp3zu19cKRK72ksrlFrlQQaiQxCYXkI9lSh5yMNTH8KpQKlcbo/J/h3fClx/QtoSVHkUpWqSaGpwwJIZ/84LFVLws2skIPcHHnZMeWlMFWWglNBhbadSdf0P5H25022Zed5J/Y8a5+TmTfvPNadap5QmAkQEzFSRLdkt0gCJEiClDqs/mxth939jx222xHdYbMVUoSaihZbEilOEkgCIEgMVbeq7jxlnuXf8669T+YtgKQVXrne9c7DWnvt4eyTN29B3uIB+bDNLlIwkfHBVpY9AEIiptoEDmBlQMYwMKM5vnI8Effo47daaYPvo0Pr7XtP9Jdv39G//8u39a/++Pv6//z+d/Q//C9/pv/rv/gj/ff/83/Q/+Wf87Lwd/9U/+3v/pn+23/+Hf0f/+Vf6v/BC8M//cFt3Xu8Ub7jqpeZy0YgD9mVVGPo2jZ0OWc33TkMApVqd9ro5qWT+uLHb+gbX3xNv/XVN/Xtr76hX/nCy/rFTz6vT79xRa9eP6sLp3d5CLayh5S1mCY15uOpyY2Y0BD0JoUOYGNwoGS2hFrY204YgJisVWsdOtcdsNLA2OAuFCr/+CFogAuMCh/kuU7VMbNoXSJP+AIk8nYIUYAVh7rPqk3hmNkZkQdhac8ENA7YbaA6ZLBkD32Q1RUugAabSII2bIUOgbSUfdjhZJdAzRTdY4ItcTS3yjJMShKyXFi3CMLHq+hNWYeUYoSyJxa0bVmSbUDDBRpKVpNtpVlWutKox1tGx6jQVlriYxaSTF22B3Bc6riyP8+e3tOrL1zWC9fPa39vJQw0CgDNveMnWc+28JZtxKwl09swxwACQY4wfUEQUQDRbTncs7wByhLTlazRKvYgRxToWbaYIGFux7glcOyAYqOeiYUsNs7AcVrb5KpmeBeV1WSSyRYBsVEpa+MUjw1bX3aUMCA6+kFrnN3o4dNJWrsJo8SQN2IVFXdEEkNo/ayGLnoRY1GHDJQPBIdWCgOkctF61QChEcBesDS2rFUijeaBpBDEVBr0QkZuhoZTwLbqXLFkewYJgt4BSGWWEkijWUe0qnXGflxILETVjdx20X2go2WoSZfqaFhsjyTHqDnAbBNuyRtRa+YW1jRN4Ck4EDrQeO5X6bhtqJVN+BnwjX+bhA5oEiHwaXwusdZ8tljhswoG1ijzWSG5Gsmn1lhLq7VnIfph1yrWajVpkS3y8NNEPuJPMwydy3bic8k0TeU/Vd5Jaz5brEpmJWZgjS76iRgr6BW1hN5Zx568remZxvobwfgCrkvwjNwPe72UevfOAz15mpeCZm4CzNFUNabM9Weqz42n809uyYk715GcF1YM8zcP3yPGnXuPdMjBN/nzgqyHjoFomJJYQ57s2W8ApGPjaLGj22Yc3T6iO7RjGx/oWNgGGSlgyPTIAkVLIQ8PN8oX089dPstLwZOsMcadQJKoQmLUYFVtEwYbnENFZpbVNpZ44NvnZ5X4dXiXEdZFaJy7YfFRQBoIOr+888Of3Nb7vOPIS1Ubp270Azo0DA6sS68gHLYuS4BlGyIFBSxGpRk/y0ofg9Gh7aJZZhI2WIanz2jN3jlzel9nz57UTv5VZGywjVkQVWC89AqmzhptEIULnTJzD0GkTTHRwEE39sR6Z5d9zr0sIuDZHluKIe8ix20ht9gxC6SwrTREl+0BOOa9XEdcYIjjfbaLKPpg4dM5kOEDceEos3alPT5EfZz/z6MT+MjjWS4FDN2S4xgukoFjuV6ttLu7Vha1swmz2ME1CUw6kwm9yQGCptfUNL5H0gAAEABJREFUNtiKmw0mejazB4/hDhvh3Nl95Y9u7s2/TmubsniUrdVnWbBDUD2xiqgMoVyxKJPFa7ItVCg69EzCRXYsjNwkLFO2YpW1WOaBipdRh8p/NHKbEyZ/1yG6BXCoHj6EKxKUnVDF8bxcNFI6tVAAWvKRiUJ61oX1iYvKQ9WeidnFxt7URfnS+ZO6cum0dnfWSmvMlpB4JmokARwiBJU0eQCNJBh0tCihImpZBNiYoKjaUCm0CFDLX4IGm4wcC5Sx5zml7BKxCOyePN3ofb71qV9HzpmKLJ1Q8eJkbDrHRf1iTnpedGauiYVSLEVdwJIzLwLfv/uIi9VDPXo6/tYBZSYUsFA9bvD0TAbUplY5OPdFwYrYNisFoIve3LxSD2KVXdOwg7HDwEuK3rZc3uDQlkBAm0HV4IQKyFgimTx0sNQgkjs3UU/wkzUVQFvyB0DhRQMzHs0TRdkiDG5N8gLY0osfx6Oznh2yx6tmgamqdaHDmsWn6whQaDS0g6ixKx/UQi6r3mGKxtCBpUoUJS8eBh0j1vSZmBEWocZGwezIAGr06LuGbkgypt4SFtEjYj5Bg2bSpd5OjEzpys2KYvNQEIfhPvuAsrsFzr5UImAQOvPZAnouc0ojFCnQIIOg8ygfOkr8BznGiGJfOdApQPzUkXpFs4c24vJiaepGV7asAgpG8sQjFE7IOLgQozu2Baqx4mRSM1Q81qGXVqPNeUtkYidmR4Udo4Q+e6cJpdJcVENuG4GLt1N/AFHlcwg1UEOXwrOeJSR+pWHYABUgMpR1M0UGm2JwC5V1BqdTF2p0GMexmNAAuRif6cmZ32bP3E/t7+qNF5/jw+4lHtB2ys6cSBWixTmzbCVv5ImElPBQdIg5b6gh6NRgD5pioyg0JL34GojXyCWwENO5vs/zwj912qxfFDiUf4bwOdGRbTsyk7cSQatoUVtnS3UI5mAQcqsdjcRPbiFTWk0cApeoDBn9ECOESV0BgqNNvWxMKBNVcSKWqS9zmxq5AjOPGR1L7KIPOPo2KTi8NEme1PGBUO4FSwayqSPYAMGd++aG4gIgdF15oO0wgcjzHEIwSawlsAFqJgy96KZDqQC3ihEcvzy4b3iq7AcH2gTyn4QcHCp7R/imZlNnbPI3Xm/fv68f3bqt7/7wXf3J93+i3/+zv9a//MPv63f/3ff1P/7+9+uF4P/w+z/Qv/vu+7r9IHHEMnaAqgytGiAiQxzEXBM/NQUoR4VjRW7hs8fWfe7MSm9c29Nn37igf/SZm/rml17Tt77yhr7FS8J/zMvCX/jYdb1y/YzOnpi007pqe0+stZo2icNx6IDgCyKbYUOOOh7hoQX0QAXJUQC6JWTq1K1AeIjIArYSI7BJjtm+o9tgFtzB45ht1JloVySJhYJubA3O/CPN8wFhlWONmN6x6IUFFfcjeyUr5wOemBAeP1VLTkRFd9Ybi7ii70TpYaFLzTB4VWLJ/Ii5dEA0A+GDCjAfzmjovUeQkMwROvfSyAISMpxi0ataGHp40Oj4hOjJG4KJlC+xw0p9IPSzKemHbGuCxZCEgKJDDVfoDQyIcfRVk67xvPnai1d09cIp8biyjTnSJXJg2Nc4Byhp0UUpy5t6A/GNKlA+8xDdqB0NRI/TrAvKNvSyPsNk1C7JKEcmaOoO37HFTCUPobkRu2TI6Oocw2CI9IoZvnd2YogRoeQVIbJAMbOYGGEXMbseNhUYb1OJVS12GOX+Fj57ufKEmYG0wkE4jnqyYEoeHIMxyD9BtMnCXCOlUjQbIZp9YD/Y8RtL2jkfOloAmVITnGBTT2KEPQKrISRb/bWXJnhtSyQWTDqxMpciM2BXiCH+rbCQNnG4lMsOlJqI5YwWStlkohbBKi00gJRF6EJdUPUufsK4Yxw4QrUWJWJIbQvEN3Qw5tUblRClfOxQiPFjpIc3WbrG/WooYtbcNFF+wLFkYqFLXoIaogFGty3bg6EIN6sBJo4nydDTZIHqvJuQVUz0i6xBb+2wnYCGMnjCuACbD/LJOrWmqTXit8LDhnyxPx4jNpERbzVJFdPW1JqKRt7UlDoasgGTJi4ehmdLsJ7sToixYqKFAsZm1AEvyvJZ7727D/WU+61tNVkKsDexlJt0+tSuLp8/pVMndqNR2rhfbHiGku4/eKJ3bt+vX0jZ8IDemIfxZ9PEdKDwjWCJAM4eCMi1u7BJ3iZTgRj7FrpQ0jc1H8QKMDM5xSl+qhYZhiWJtOKHS+7NoU7z/Jnr6nm+sMu6R99Sa8OLNCwVceIJovesE9d7SlTCiDjJURBjfATQhxqCPtOhcGsE12jj2lPeuvvgkX5y633du/8wIYYBVIXF1aYOcE80SCZfNrY1jjXCrmqOzRYk26oW/UIjKGlkgJ26WHtooTixs6NzZ07qLC8G814oMlzohjQLBDn3Xuswi+IP9M68AqxX7Y3Qx2BiE69Xa/au1eaacMuMCRRfaRbrZzdqWBTHyEVUmHyFjw8lS6bjQuiSgz/Yy7SG0rTksqzqqRCyrrxbG6NaoMwYWFiNZnsQjFtqlm15dEu4qmteYBFZS8OYjsQs4qQdDtjEy8HYb1h0zjttGDahC3f4TUGHzwESLXkSp+YQngDhTWTYin3u1AldvniabwN21CLHKQ9OtmOCZODO4RsbEx6bKKFAjLEFwcg2kOM8jFzCQUdhW/mpmhw7DFAjTgY1jgLTUv43pHdvP9DDx08wsGyD0zEOWtjQwJYNAdCJV1WTBC5uIEzha1RPItYEQ9WaHddjH9lqmpQXaVcvnVH+d5480GqxM/FjlwBA51gqSmrtQOiYFilaiAjwgZNtGSIQIvlgIdlTxKYoaMkuC0muH9FckFGyraeH87c+rNmT+QIv1Jli8Ko1nTq5q4u84NyvF8CbVEwK5iDFRLZ5TJbuPnqqd+880gMwBiUfFvPSYSdiizZqthqy1hDSCZyutB4eYmSBgJ+nTwgYREsfU6aGDXkw6kACLVhzsPC9aFMekbl499gSMbGKnOnwC2l/IB88ETBJDFAZdtagkwpb9FCVI9rEDU91sOGwKYqCwS5/iHRLZj1AqmaLDmkgviCFDiYiZKQ2RMGQ1xhFER8YxqQV82iCA6EL4heb4EUA3eX6iajsDfUMdGGwhdi4BDpqhsRMgdCww4QVhR8+QmTZATFJwMDSI19oRdEZ+1j/olDmOHdwJSqC4wE/SIj4gap3dCiykRBDDR4d7BhDzFBLw/WSioneyYgJVM7xDulZQplQFoUhHcdaSIQCKYiRXtc0jRZ/Eas4dPRyz3Qi6yGGUVjAqh8XKRgdtcUwyhG1I6IzP85jmHEeSnZTp67UYmPfA5JA9OE8E/EXjdMn49AtQm0JcqCmR7Lh4aoEFUMJO4PBHgL9dKNK7axXunn1gt565ZouXTxFvj58GMsD9+BCqR3G4q4UQRWZtYdhTl20DLELhrVzJIuQoBkkef7RttmGDoDQJrQdPoGMJPKUB42c5UVgILKgQYcaED8J0xqiLYhgqLQ02zk02IKhibioCg/R7MQ+NtIByAYxJBjas6BljSYpeAa5Fa+Z99QQNbVpqtxTa2pcn3aatLa0w/FekW8CGhMOmB1r1hq1skYBa/xQjbRpoxaY0oFt9FZ9iJ0kTfAT8olYUz/UxP5Z9wMFJnABL/9WyHd5VbiD3a43OtEGnOSF2qmVdIZgZ9eTzu6udPHEuuDc3lr766Z8UM+z0FNudvlXBnfuPdQ779/nheF9/dXb9/Xje0/0mPNc1C6wN6IZmDv1ceUQpSrSQJ1PrMOGdRnmkWIfI6zW7trfsc6dXOna+V29efO0fv71i/rax67plz/3gr711df1jz73kj726kXuuXta8fwmswpAsK2qO/8xyaSnWm0OtGIdJhZyTd41eEVdU9YfTBlK3X1jjkVASo2YUo1EOUAHpEnPQtYHD+w26LvEOgU6uHNMOmue9et8SIwsuvoAU0EJRvLkEnjABkQc9PmSZ4N/rMSkugwJdEzgFRA8UkEjDlUwYmKXSQB27I4B8WPYk3erl8oCXe/UIcmOBIyNljYniqqnPvjQCWUP+zKH7CWMI0xQIPbgmMZuaMoy1kQcNCZ1HCKMrWIIxCd0yTCq9SwhTDrHlRRSDLZyHAl0an9HL924oFduXNS5UzvKWbZh32JcXXMb1qwfRBfDIk9M6E7cnkrBsBzWHlTQYz+79JJkyC4JHmBsAgLreCNefDpzyBHolc9VSORhbXj64lZ2CxMcQ+aarorfIYEOSFTNUBIxQhMgLj0xQxeTIYzGvtZodoxUURW6nHqRkW7Y9wFr/IiGVnZ4icsiNHWklo5SrAvYtgRkz0OFVLBoWWvQsY5DcWDihGTLBpWPawzboSwRN2AbBCgggYQI7AECK436WJmFi6ToDMBxHzsCaUaSBq9ZMCOilWZecEmYDaaIsc812jwlGHQE6FC91hk+jsgQVUzB21YrLNmsZ2ms/DAoDXHQgGI800EtA6azrLgM4S0bCFtxQyx8aKm4KlJjSguKDPqoDwHhFFjk8bc9WLBlaMt24QYO1Rggt3JY9OlGFixBKTbaNiSLwEMYtk1HjA2dDgwLxoUG29ZE8gmfWilkOt569suYei4lUT96fFCf896//ZBrg3gewNOALM145dzjTujy+dPKv5rrnJnbvc5ScSrVy8Bb797Xw4dP0Go0Nrud4wwLtp2oso8wDEqCMNrI8eFE5gj2oUJe3TVq0elYsz1sy3fk6+h7RYGg17luKS8Dr/D5Ny83J3Zj1gE1ligZx+rEGyrxogQy34rHGrr2OMJ0cgdxYhRKlNCYzTUhIZxtGYtyhRi/ePNAb/OM8uDRE9kI0Y/F6/BhBEZeOhdtW0vrIYoNFZCKLZuepRqCLlrXLIYWdFnK7BfRbOtk3g1cOK0z+3taTVOtBqrqfRRWdAbMM01sOrizdzq0tGHinXty1jvPER0+dHzWq3U9/1sOewR9JhMU8gNakaAg6uhqDYlhAPNtX8KU/SIlf8gP2ka2hTgudqFLkX00gMfPSLYaGAMNGH1oMgaGLGOslKrDzBCLwMyCjnEhmZ1l5OIAIhikloaExRAPk5N2d3cKR1aLzW7OggdyIAI1L4ZNDgo4uhypzgEtOowSsovURU1NOnN6V5fOndZJvgVofMuAK7oPFIMk3dSbWB0cOgeAaFqgohOgxxgwkB6+lmfWJQZOzHtoc5MNZQxN7ANecN3h24tb793VAy40iRt95cOmaOwGngXErhwIIROe015llfoSI/FF64vhvDZVD/LoB52YeLHOMT17Zl/5J8SneJmWGjZJgCJIxEgyrJVPQoiJVKSKxijRwhhNgMcYXEqKJB0pbM5RKKEcEFX8gfiELeC4Sdm0GePh+rsEt+8+1tu37tXLPMIpcTYMoRP7JA+bF86d1D7fmETZqb2jz4GI3ViwpnsPn9YFKy9ko888EiOguSXrTG5RPmRGnjUMsHwsVyepGrQAABAASURBVNcGYvC9+NBMCXp2DUMdI/4Ys8bDbqMjevY/Fm/Dfo/7kiM+CTxw4ideQKyYaHMMqKxBoe2AHf04q/JirZNk1hUZeiYyZ6XB23D0qCMqgC9cw6Kx7ECEi4zaWIelriMpNmxOzFEhJc/WbKY9TNBDzLKsAxymxEWGp4QhsymZw0CJ1jj4rn2FlSU7AwIQEqwyattqfZEm1pxn5EYW/sg6VKAsc4pUjEiGaVG4LBg1tZIWIj5H8lAsg6Ib+TEhSOQDxij2hIgRyBcczAIrKVMaRXYlRvQ5L1SNNQpmb7Hhyj6S5AlskPTogfgGRhAE6DIGki95yjeCAI4pJ+dZcg5zhBgmNqjEMQ2d2PGvWjHrJOooI0uc+OQ3tA4PD7XhqSyQ37LCZHSMy45EsV2ur4RR1YfcNvRijoOy1oArayyAoc9YcQia61CWCBIxfthDYEt1ESIKPyCM2VmiNR5apYvnTujNl6/qhesXuaeNfGbj9W5tOjGIJLnWo4NFG7mpq8OgjxVIYg5IIaMYPiknEHn0MYm/aMHhS4eXjQ/y8BvWkvSDgxi2R/rYRLa8YAmf+HGIXCTFLQgR9cBEXhFCI9WsLV9Mak+hGzyzCg0Qal6z4ZH9S7mY4aRjjfrNTby1JgMdEBA6WG0qeZsGjjy2K+7zOyvp8pk9vX7jnD760nm99eIFvfn8Bb3xwgW9fvO8XgVeuXlJr9y8AICfD1zWy8hevnEJ2WW98jxwc4bnr8Bfwe+yXrt5Ua89f1GvE+/Nm+f05s2zBW/dOK23bpzSW9dOAvv68PWT8Cf14edP6uMvntGnXj6nz756Xp/n5doXP3RZX/zQFf3CW8+Br+qLH74GfU1f+NBNfT7w5k196tWbeuPGFV0+va8Tq0nnub+9ev2C8jf+blw6pVO7Tc2H7CV2LSe6+cBU52AuIqzzsprPYFvGVhyrIR/HJXRH3m1VI9YEP7WmifXd3Zl4huJl5ekdvXJ5X59947K+/nMv6HNvXdfNy6d1Ir9eiK3apAZeAWf2mm6eX+uVKzt69cquXr26r9evntQbrM/r109zbM4C5/Qac3ql4KJe5UXRq6x/8EvXL+kl+JfRvXrjvF7jWL128xz4LHBer3MMA2+AI3/1+nn8n4VXkA04p1eundUrV0/rxsU9ndyzJtapSawhAGYlWMusBFuRDZn9HXB02EbTZ4esU/HRASzV1reWkPVnidFYtmtNCKm05iaksHX2IAJjn1wbru3BARTVQxuq4wVSyxDvXgSD0SQG5NwNbrHEhtLZFhD4IMaWEYPEJa0ojwkz+5gIReyiACPFuCvXVQh69IYvF+aMKHapGxxO8uigLhqYURQRjc6d2dNrL1zR9ctntLOKcoM8lgHRggOQ6ZBVY+gZUnt+Q/uQl74bag1PRVUPLBinzpoQOS6NALZnDjlGY254YcpYfcPFv4AXyLkHbcAb7kGJv4kOv+AOnema4OUeIjT6ZZ4hR0IyYZQYlQS74PCpvYBg4QvQ4yHKF26qGDnoFVCjhc+BjcWx3PE3DgEWYdjiF/PkjLny4r0Co3akrH/FCn1MQRyxZpIVFAitalRIXDohvUigI595lJ1JlF/vWRYNjRSZDQdY+RHJewblvhEJpwnxEFlYoJYKww655hYBpPGMImuQSGUcghpUEAbDIKAj6xh1RKBarvgqjJDSQ/ZgzQ2arQ4zJ805lsWN0SwKiQEdY+Jkv8AwAdYG/mfFHLLYl2UNqSWxAhWaxKEJxLMEJos5wmFL/JmuNOizT6MLP08QhAL36pD0IhO3aIbkC0TBISr36DdVw8gT3eCjwSmTwBIt4wZ1ZKClU1sssxFybBfxwMN2g83wh689CSZaapgmZ7W1bUuB6MuKgY/WtTY5Pe/ce6CfvHtP+We/4VszlnjjZ+jUsuL6c/bMiaPfICNGbJWEbvXbhnf43Hnr/QfKS8ZyGyG2sSQC4jcEqtbwx10KRh1djkPmpvDSgjgeqaRlWUJsobPWxbBP458vXuIaeWedSidpw/Up19FL5/Z16cJJndhdKcGqpBo0t66s74a48Y8qiqITj+CdRLZls1bIYmM7ZkoZrklJkXfOt8U3fIws1z/VvnX7gW7xMvbRkwPESInR8QIxX85wamDEWs8eU6xHTAjsO3YCOrVEkjUokjraEGCVeqg3PBDbQHIF8jx49vQJXT53Rqf29jTNNiDFruLBhBYOhRMVRegPQtYva77IbWvN89m0Yt0TB0g3gxtjq0rhRkcyiIz4JmdIoXAGmKwVaNu9pY4IE9f+WZojm6zMHFJKGT6mg0Y0Dh30rPFsb/gAKCYByG2fE2cRtrItMRtjwxqylGM6sZ01ZVmHbE5Rglk58RC5s7Or9Xq9FSfChjMz0NnwmwDBN8g6G4QjSY8VLnMcEsMcde57EjWd3N/TZb4FOHvmpFZTQ8YyoezscNuYWGljHMHsSIAhhKD3ocvJRnIER91idtFzEUt9RSKLRftgjjnM+7wU/PG7d3T3/mNlXs0qj8ZoQGnOEIcuuxjVWAO64ADkM50COjBkXVUzCwRV/sEhclKKuKd4ifbchVM6x4nTUkjWOPboRKuV/mCe8BwP1CyoFDZDxVRaSWQbkBglRsLSO5RVbV4zhEKoNG8Jw1p2qzXKi9S3b93W3Xt8Y8PxQykzZKqk0f7uWhc4zmdO7SnTUOYRA2yyBrExsfKNz9vv3ebl4JNKG3WtV4ea7W3LsKqxy/YWRMsx25B4C6xF6I6uIENoMH3kMQLiMNJZVfyjUzAEnXmiGtaIc2MVl94hS42xGcDI2kUTc0Jgn5gloVZFrCLIOx7qDQvIpZyXEJtiNRq66AEyPBNjLGqssKl5BC+8FFGgCD3bsNyKEzfaYQvFPJxiUNixRJYJgcJl3ikENYV2uX4g0W+7t9QgOshdtgtk0S17gAxfwKA0MD3ycJkr3kVmKFUGGHsQhQaJVPog3zW3EMyn5oHIMqMUe6tJgg9TWKMVX45IO6AtEKqOtY1fpKAiJQXnWLMTismyZqUMUTdUza0jHdsLQRgAyuZalsV2r1hNc3B4QSMlt2ixI0YPMOCDJXJ46EiKIV7heejEqL4Yz7ij7zmHcq0v6JwLm/q7MPXhLLL6gBZLjGc/Tmc1cqTOws2DR29btsVAzT2XADC8jlrWcuE614ucwxtwZw7xKx1G82yLHUNZDJIcpIXudQ3Ki6UPvXyDL6ROkJO8KTIgcmOLoWZEPRshlZ0xmsFrYTsy6CCCwdBzLMqeGlJb6TsuncXfYCBFnfk8Uzfr2/kQrWo4BeNSiDgtRM1bmrWFEytiza146NhQAdSzvfQoU+YIMPQlh9zihcYQcyV/9uji0yAaxlNrasDEs0JwKzwN2TTx0qoVrHgom6amNQ9oF3h59fO8uPqVL72i3/za6/qNX3xN3/oa8NXX9etffU2/9pVX9S103/oq+CtD/i3wrwPB3/ryq/p14FuxA34DGPQr+tZXBvzGl1/Rb3z5Jf3mV17Sb33pRf3ml1/Ub3/lRX0b/rcXQP870L/z1Zf0X3/tZf2zf/Cq/puvv67/5pde1z/7+hv6P4D/6196Q//kF9/Ut78G/OIb1PumfuNrH9I3v/whff3nX9cnXruuK2f3daJJNy+e0n/5mTf0W1/9iP6LT72kN6+d0ql1V+PY1rFmLcX+zTp2jqloWdsBG1Z0g2QjEyuyHNfOtUFobCTNanz4yrNSgxYyu8k2IJp52b3Syd1JZ0/u6DRfJO7x7Da1pga4Sdmn+Q3Hly+d1Jc/flO/9guv6je/+JJ+i7X4ja+8rN+sNX9FoX/jqwP/JmtaAP9bQOhvs+aB3+R4/RbH5bewOYKXNeiX9e2vvqzfJuZvc3y/XfAGsteA17EJDPrb2Hwb23/08zf12tUz2uMDISeMGnNrLESVrjQzADk3AjI/TR6TQye5IbMhLNuSLNtK6/GJXuEtu0UsI5Nd9MChOWo4RFznUnzzK5PDiqpmAhQbYQspvILAHmCBAYwgZTPSRQsJylQLDXFlkwajtJDmaSNbKHTtn+QLQyWzx9alxDjGJGUHliRD5yNbx9A8g1vXr5zTay8+p0tn99BbbFeOgaCJkGCxVRp80AcgdQU23BMOeAuwYe+HJwCWS5VLJYhKYdkLqGimpKRTNeqQuef0ehGQL6ECB9xzFsh9KLLNwabsNjinQsLiSRDPABrZIwg1cMS4RJBTpHJn7pFtIJiGQKq5lLFkH/mGtC1LA0JIxOrKPV/wdNkuUBrB7RZK9pF8Wmj0kiWgjjvXAoeWGCm1q5oZSw/+WT3HIOsZXecek5e1pIBNAGvQsPQm+ADCooMB29IMlCEpvGjBlu0tDSPBDjtIaEY6+aBjas+ERoNjQnQIrOJeitCp35lAGDAmpcN6xkeodGWHDMZEsj2YosWoamM3MmadMalLAJoyB1dHntyLDLbEGZa9kHQBO5alybAtL/VHEBuyIWfcRAIJ2pA/OuFPZ48hTA8DRs04Mscu9nGPPPuyeBTJUzTCQUuD55zAGDH8puJjrpFvxBUIExCERrOhgY40Xaz9MueyQB2MiXJ/aW5hh2moWc9s8YTpQ7j8ttqP3xmf86T4ucblGMRnjy+78ufFzpzc03rSiLtBw0Qahjnf37tzX/mbgk85722LrmrOWEOIIWeCi6QyxphNmrJsNBCGhyqfDLaHLzj8WIOsPhT2sugMSkMwk8M8DM+deytd5cu5y+dPaYc5bXIhGSuCLz7QECoQDbf4M1MYIUZA7UJYMlwglQYZJPMTwjaIfYhi2IYAkMYkf/rkHV7Gvn/vIXcTyY59sGixixc4+aouf8AGM+S1D8waAAIqDFhh0Itm6ADks934IWGptbuz4sv607p0/oz2T+yqrpXJHcBmDoW8CbdI1Lm3sIuhqRW71LKJjH2x2QIW6LIv1zvrega1icDUcNx2JBLyRRxcMo12nJ6rHoq/Y0yMoT7uPegxDq0ULiCaB0ctdGjnfLCWtlBMWflNiwBW0JSFMouQxAVMPPziC7uQ3JC2pGzDBySLFsMEgFRwIPQMtjW1iYO2w0beURY3Jsm1wIYD0bkxdzZ5NnqFZIAVSCKTMzVRN3DUqQCjfMN9iRPlHN+2r/gAEafEMn4qULXKa8lcCEQLryVuEhlhenaZBzNsyBs9OvYKoypqn2WicfrItg4xyKneoe89fKwf37rDxeZ+PYTYrSyTconrEDMknjX/VGyOHLrYGM+f7pX1WTF+dNWxIBbukF2765UunTsF7Nc3t0eeWFDrNj5s6hhr2DnhgQSsIvKXlHpFHfad3ED0AGFw65UPRdEDZxR+GnXFEFLghCUCpMkl3X3AmvEi9f1791lLTsjZrmoi6R4n/3m+hT53elc51Iccf8TE7cTAuMOxzg8fH+jH797VbV7IUlrVkhihsRi2mG97hwqgbOyPkBuMj0P8CURnjqWjPjAd2fCPTQEsC5GOjqDwJY/APMZeAAAQAElEQVQx0sTv1I649EYWeoHicSu7WVgy6GBU+MEIamsETZykKFENLA1mPcLC8JEXDUE3MXpvjAI6AM6xUVrPAIATI6g4CBMr+YByCl50sUUPq+icAf3AJSpJHf8RivmMdR1abVtC4ZpkR7LUx3FSRWG0aJ1rk2TD4MSoZa0iCiit9kg0YUZYtowwHoxGiz1hjsmoD9Wmq/KkpkjCBwd0rNWaY1siAmWuS0zYRcy8lxQYpwNRDtvBZC45QsGLdeLFuaeAKBDkGp+52MxvSUKwRGnIcrNMXTYOgVJkwIgFiAiNthgxu5zRIiKpsaUjqJ5YVQO54hOhGUI3iNRSmMXq7PeOXR7CDvNBD/oAHHrARofzfSB2JmPOxS1MVu4fWYetjESRmSR2KuyUQ8XUmBg5f0UjFfJRfojojsBSfPGhzDIaOsSRDaFQ4Nq1Ite1i6f18Teu64VrF1R/WJ8QqWtCJ/ZXF4L5nMKRTm1VBFE6gCRj8gjbqMLjpeDOWilXxKEgb4kVoiPjUEMrngqBCBpSBA+aoScOQVkV6hzC2HYGysQVe+au2RvTkqEeEtQjZFNa/MJ3vnRLLbY5F4xPwz5gsGMKVm516AhCQFag6NSizSF+h4Q4UIfufMh03yCbgZcmeYkzEb814gCrqWm9BlZNezzcv3RpX1/+yFX948+8oP/dZ57XfwX848/egAc++4J++XPP65c//7x+5XMv6Fc+f1O/CnzjC8+r4BdeGPgLN/UNbL75hRf0TXTfxOab4Qtu6pufu1F+v/q5+D+v4F/+LDTwK8QNHfiveAn1D3/umn7pE1f1tY8/p6985Iq+9OHL+jLwxcBbl/WFj1zWF5GH/9JHr+hLH3tOX/vkdf1D6v+lT7+kT7/2nM7xVvDdW2/r3p139cb1c/rGZ1/TP/rETb10kQ80/UA8SEicMznnC1hXFpVDUqsactCzXLTOge4cAhR1PLKmWcsVa2v0RhEoZ/iYiqP3+NGBfvT2bf3lD2/p7ffvcm4+1c50yIvLp1r7sO6/J0+s9dr18/r6J17Qr33hJX2DNcn6feNzz+vXWctf+/yNWsPgXwvPegd/E/mvhf7CDfxu6teLvqlvxoa1/7XA5+A/dx3/68QdcXI8vsEx/sZnr+tXwb/6mWv61c9wjD6DzWeuYndVv4b8lzken33tvC6cmmT20jxxqf4tDdcHzq0u9h+wYV0P2YObPIfCC91mc5BRJavFk+R0yx4Qrucch8+aBSJDy4pyPErAygaXjSWOhTVkWMB39nxXWsYAanVy0hFH0iPCVmCDu0aDhrA5OSLCgTTEQ5gemRiQEzASIDxo7ngqlyyXjZSIRcdPkh0JuHho3MNRBJIuZgLZAXoQ65gXyW+8cFkvXTvLFygrocE2mfCHS6/5IcUFNiOQGuAISrmdtQcOD7W8oIt6AQywtBI19i11zuFbQw5vFEVbKaFcNqQJHHIO1b2HlwAHB4d6+nSjJ9B5KRD+gLx5lk+dw1lE66xth+3EAksiDfzASQNFTVy5KHQDYFm2naSwgy5C1eIfSJ22iQdEn7UBJ3/WGNWwZ2R6aggCWJcPYjpc9iN+8UEgJGp8/ootYrH9hFBVtJiDJU9SZNEHU6SGHiXU8Z75bOa5xD31Rb/FCJO7fhsddwONg2TXoPABOKFiPaUG5QrCMEqq9CVDFGzXKCeOrMwnEtGiCqQ2oVNaTSYSAoYviEcrijLHNIuQ4s+obYspOjsEMSoe2tx4I4JM9CoUuszA1WuRizoaEmL2e0ZIjvBZv5Eie0dKlUaRHIHsJVix9NSdYOL6JLyjBXAeMY7o0sZ01h35Q82y4YMl914CEx8H1ATOiAg+vexjdxQfMTZUGQI9TPUcIqyGL5KhrnErQ1z0kVtXa9bUWuFn1lO02XBEIaebDrle5xdvbr3/UI8fH8r4W8Z4BnzMvE6dWOkyn33P8AXXlIUliDHJPsVYj54e6u337us2L7g47YlggOOA0lvossMhqM4Mia/5OajuK+yNjs4yY/QguovP2sFgkDBoZ6mHMLGKwgBstGUHS1dOlPz29fXLZ5U/BTYxkewFFHWoZnelUQb7h3UkBouMyAMwSqxw5ZQhgqFlTI1UFllBBsQgXLGeCeLevf9IP7p1W3dYs1zb7IqKBoyZoHBgNMBaEoDIsln10otkAN1UO2wRocNUUJSOR3i4dLigAsQDj0XQCV6S5v3GRY7z7u6EOxb0GDmDjvKO+DEhIv7jegbNXhnnQ2iAosLn3Mt676x31dokpkBEgs+Bst4UyyHqGrkETXwdtQ1knwH0030EHXLixlaLLEFDF2CCPvmgqDDjByB2x0TZ8rBE2V6YCE9H+P9zH+aMx5I/40x4qYZ5FG3wEHOHT3FAmyZeRO3Ui8EsKmuv5UBsOLE3HJiOsEN3cg6eRYXO5AmhahBEhTwaY79D/PN8y37+/Ent7q5VRWHCDLRt8PSZRROG1RrLZNnZNEbvohklSwUaDS8Iy7ZEL1DqzIAg9UKmfqN88rRzsbmnW3wL8ZQPu1r8sAmJJwd1REX0TI//VhDjwFYA4RlA1ZcwixxsmdPNSaNpPeniuX1dvXSKN+k7Iy+qhAVh6drIlqATbIYIRGPnl4TjNERwdAKlF2ClxAsuwDDHJ7TtWZdFRwLPiF/kDqmG7NGTJ7Ve792+r8c8pJUmeVQU+8g6d2pHF3gxmJfBOWGjsqMH0qFx1bvzfzaShzwbBVlyqoOO+lZey1Q1pA4z3zLKMa0zuoqYRSNWmCHtKQEW3EFz35IxT55gdLaHvYuRWRLbsgMCB0Jb0gzoQoZT0R5IaaEdAvAxOXNKEQEZHT0okJUPJlbUICxcUPMv08FD0rtik5dORIX2VmYbXoCVVmMNWIItRyzMCkvhA6IRl1El02izKsdq8elDQ8BBxeQ4RB0+YYLjV4Bgi0MD6eKY5hCXjmFEJTyBQmffcjlSbMPnOhTgKqG0yCoPcbY2IaIswAKDZb1EjoJccIpmdpxLwsY2yOVVA6TNMEvZHrI9QOACLC0hZs9Kgg7YIVQTaZCuD8GSbQCMsAGw5dcIjoaHMRc0FK0ZHVJozY1qs2SSpQL2TyURY84RMJRyEbFd/o2NvWptxE1MxYJ1wTfxDme/Wmui51wu4H4gkjTiTJPLf2qul3ET9bbERNeAqVmwgGUDkqy0kaco8iRfaC1aZEkTW9y0bWEKNFtqbok3SFLqNA+Yr71wSW+9dl358xWi/mlqsic5P4kBFsc7POlkW6JnCBqQuIFItW3RcZMcfDEhF7sIQnclpLoUSQ0QhgiAZoVEZRKCPMNqafghmjnLNnSEoPTwiMyEi0QFm9MgWiCcZH7SCyTZJZG1NByryJwsG46jtM9D3Km9tfInP06e2NH+7k79Ztr+bgMbmHR6d9JZ+DN7TWf3Jp3e29GJ3RVfLk567vRKH75xVh97+aJevHaaL7tO6Mr5k8rL2huXT+vmlVN6/spZvXD1rJ7n5cQLV88VHf5FZC9cO6MXIgdeBF64dk4v8hLuJV5wvXj9LDEB7J4PEOfG5TO6fum0rl06U3AV/hr8dfhA6Ku8KM7fu80/VTrFPWp/f6096g3sUP/OTqP2pj3mvrduNceLvLR65eoJff4j1/S1T72sT795Tbjo9//0O/pXf/CnevL4kd66eVGvU+9J1mJiI/GIrey3zp7LswZMHZOcR2Lts9RDIEijXiCkNblpvVppxRds08pi26rOIaV1tYpB9LwseXKox08OOK0Pdelk04eu7Ouj10/r+Usn1PD90e17+pPv/1jv3Hmg82f2dfO507rBM8YNXtgG34R+/vJJvYD8paun9WKAubzMmr8MfunauXp59BL0i8hezHF67izH7oxuXjldkOOZtb/Ocb1ex/UU8pO6+RwQHvw8+AVqe7FyndRHXjynz755Sfk7iXs7FpOi3sbaN53ZX+n8ybUunNzROfAZjtNpPjieOTHpDMfpzN5K58Kz70Kf5Hitm5XVzPraBhkegN4AMPRxd5h3O7yEhbZqWbaHUK4fhuJtK21GHLfiMmwhcQcT25FLiwPYRh6jGcU2IhUfRR9x4UuHyJ6ZEhhTi4OtbWO/IZFtAGnWwWB6VYA+64IafdeKm+p1jttHXn5O+Zcpza0shQ+XQqkM9TMb5VDfMnZtuD8e8vIu94ns89yPEZWv5RxSNcLX/rWKn6ZgdNS5QtEwKJgwxCfnyIaaOxf/Q6BeDCYHkH9GfMhzOuJ6NdypBheZWIQh/ohrS4FUqjT4oECRDPSwLE1WqSLBW65Rin/O4wbRmo/FtpJPFjJxrlr2EWAKL2DIWukaPDJpYGQzARp2Q+RhICHX3Kz6MWyg5rydmVAOYM3yTAzi0nJML9rit5Dg+I2cw7ZMkNuWPQCCbI4U0swXmq4ZCrFpbMsONGzEmmS+HjIJHDA61tq15BK4QHOjDDvCmS8S4cweRzGLOnjZb0f6aOCCYgCpSmQNlhqUBj9QyZkGhSHAiF6yGmDokqVA6IBq0DPNjlFqBheNGjISKAl6DNai1twMPnoWHaUgUuQLt8SxXXJvDbaaSAD4UvatnR0BQMdAUdgGBYp9Zt/YltAqrQvK3IesOhcaOjpCPdNqEUe1UR9wQXj/7mO9e+ch35Udyrbyw7DdV7kenTu1p8uXztTfo2/YdA6qjaV5sUjMuw+e6ifv3eUF12P8JNtKGyMU1zQdMbK3zLCX+dEWikATM3vWGX2BUQPIFZBA7BlnXiyEjlrPC35qzPV4mqzL50/qxnPndbb+tR/2ORnLHOcFMx+FDYSGCRl1ohv+yI288NF9EGIbmRkCII5fRrPWG+W3Kn/MS8EHjx4ht2xgqLe07UgKbCs/xUAFI5LtkDMOHShRDePKSTU5BikcNVzpJBhgYq1Pcs++dOEUzyAnta5rPdqo0cU+pG2skUvUPEdmD+Xekj0RjIKOjlx1n8AWa614XsqfwJumCYkByQZjp5/RaumTuHQhAsVQkYSnti1xtgzZnlEeU0AeRYFJf0YwOy41VRFSi12BM9YQgkIW7wWTPJoE+ADUVonrAtgVSfGFw28JmHTC9hQB9NCRHYPVauKBeIcTP7fCzg2/1+LXTZgDcxjIjRnnHKAO1txCYl0LSQlISZBxKCrm+dP7unLhjPb397DrwDw/7BQudWm02S1SjDrCrtoQrFI6QmRCb87HodfcHBxR8AegxDEgQSff4aYr/xz23ffv6xEP1wTEAwMM6YNmfKb3oRm2Us0XUc6JonGv45NCIxfVIoOEqI6EXgIwPWuZrXyei8l1Lo75EOvkKSiDDIk4AuBLLz7vFBrx+fwxdLNlF0I6bK1RyORJyKgG3aMefiFZk8zBZgasTWwg0UepuNVxuHvvkd67/aD+vkPixa5hGGxbp0/s1gVyH8wmktj20YduRMEEWdf9B4/r4vWQDzW9ZlNizOBGyjl3+CFolurGRByst33EtILzcCRLtmWNd6a+EgAAEABJREFUltqKimAULdsFJKmcErxo0YOcuiU1N0YLtUwBUFIYIPQRhEKDf46ft3pqp2tprDMmgwsB0KmBdccutYYX/ttlGQIk1rYVicNsFL+Qxiq0bUGq1kM1S9SzfRCy7J/YQpKfEZfws1o4K21OH/IYxFhiBDKqWlFdSQgPl2BzgLEuXTbyaAeSCnelheSIl3/c6uJ/qNp7+bAQOMy1iD2a60L42ATyAaUmQqiaB8HohLXsATCsQ0YgdsVBHMMLZ0wirnpCABwlJQfhiLk1gMCLBY1cssy2Mfsl+zUv/4KbXfupTeBAM9dHAdawVdG5b5Z99NYssxaZkZNCYrA1txYOgGWPUWrVCVc9a2k38mvEI/9EoolYFZdADUvbjL2uG1lDGOJktGxDuGI0jBv81Brxmhq4NSv35eDjMGG38HG2rLQxQnWAnhpTd+WF4RBnqQtQU8cwzPV2UJEu1MDxyUuV61fO6yOv3dBzF8/xQcWyJ+YUbOIAcaUuyfwgwr2zbnaOMEe8H4GFnsKqrtCxBcdxyBCEXwDfIokXz8CwKykD9tj0BCBuEGzM1Jf86tildyGqNYBCkGowLQcrP6XEaOi7mCjeqV/CIMbFF2NxCFxkhWCoGfdD7Uydl2qn9XFepn72wy/qsx95UZ9760V94a3n9fkP3dDn37oOf02f+9BVffZDV/QZXux89o1L+uTLl/TC5VPaX0/1t/duch/70EtXdB0ZiTl3N6oP9XmOAHrBoQbeFMaocGShF+h8SAiEH5h5lT9+pevKud858HU9YD7Fg/sHIPINvoEejF4BijSxDJ21OA48z+r6hV19+q2r+vLPvapPvnFDp/dP6I/+8m/0e3/0HeVfHFw5fVJneVGVv5FHMWO9ibcBOrFTB0JSbRSc+CWrfIjo4TsH66Bbtx8e6oe3n+qd+xs95MtLSpU5t1ZT4wG4Keft3t5aL/OS9Isfe15f/vBNfeWt6/rHn35R3/jcK/rSh6/rOg/h9x4e6Pf+9If6v/3en+vffOeW7hEvv22R6+chL1gOCZx1WKBqjyx1U5vAQ9Ypm5kgqzr/Fizkx6HWE1lLHObVAS7d9fL4Qy9c0M/xcurKmVPM2jrBheOFy2f16ddY5w9f05d5EfulD98AA8zni+y5X3jzmoIDX+V4/OLHbugXmPeNi6c0EUVqjKZWAIqqJbA8eNFKxhBJ1aqi0OBWo5FwhHrmG8GgEwI3juaQZQyDGajjgz8Mu5Kw4TtLV9wwZQ16LLGJwE7c+IQLHj6xgUMIhS0dml5EX1TkQ594AcRYIEMdOrbgHKvIKUicgDq5Nyl/p/PVFy7pzMldUQIql4m0YCgusOO5gSDE1xagECVuQeTHeGZUR6BN1sR+DazAK/g1UHQTHwwNBDdegE+KfmrCV5VgmdlSUuo0qmCQGkRrTYEVeDU14jRN5JiaSy9aagRVzMIMJcPfCc46GdkCDVlD15ordtvSVsVtloHQgWFnBYcPhG5NyAImotQYG375Db3upmZ8LLBoLGD0lvLpCxUyKbggall2VlfbRunMC7YIcPUyLkqy0jJfTjvlnpDDRRgdNWxwyXpHx6kvtin7FgvkaPVM+IiRxzaQ55rgwBJ3wSK/TQTsGRWysGhhFA6aXmwSs+8UZvZBte22UXnw0CFqRSiwa8gzj44iAKJn5UEUaMfmSBNp/HEv7+BMNhZZs+XaFVk8gyOP38BIy1j4E4kAhspBgYSyjpqP8TjRjRIv5DDQlMjxxzvOMEaTnFGpNIPKGI9A9DEP4AnLCkSRAw5OnTVtYrXZMbZOvFmPE9n0U41tWjLMlL07taZpIkoFNLoFIOeeNcu13t7U58Nbdx7pzv1H4lZDBdjHd0aJO60nnTtzUhfPneaesCYK9TNyKxcO7MOuu/cf6u137+n+w6fUmRVjpjUJAomWQMxncMUgdNyVdIlY5rLSM19hHybrI4yiV1qIJQR8MwNraVmjD1x+Uq1L6DXrkjlcvXSu/rZvz02u4lBvYpID87kPWeqKIP5VE/ZFM8utHCKnROmhR++U0iETIQCZTp5GwfmN6vwrvJ/cuquHj1gz5FEPGH4iglkDg5MzJlnz0Kxupeulg0PZFaxIqrrFDim21IANSqUt17CIcs2ZmPup/T1d4BifOXWCPYRXlMY6AEp80LYn/gabPC1hXTk2FBj5M8AFKyGmadLOekcT81e1scYhn7EnEWEj1lJviMSYJ0Y6jKRSR571D0QaMBpLTG3M+3h8CtXSYoupxPwZlBbZAuEDLcMRRA2XDMdIJHOPIjCzQc+wYQJRzFAFzLRYGGDLxRSgL6LCtnnQXLGoa27OTWYFNiz2IU+PnQt10RyQ4DzYI1KHZ/XmhUmYOepmxhHNkON0mgeQvBQ8y8vBaTWh6Up1HeqnOzHYDduDd9wA1ZEco9IhJBqVi6nMEis/qXGA4ANDaltp9+4/1jvv3dMDLjjKyT/EUYnJabRjBz9RKKADtuE8TI6NmRNqoVRollNpRBkho0QYPvIICaUz+7u6ceWs8luVbWJ1stAVIVFmSLoYU2upwidIFjk4uiQmfulLNq9AbAORxabwsSE+OFVd2NFnR6VEPMy7x/GfhLx7577yvxrlxI1RZ78o88J//8SOLp4/pTN8A5QPSaOkRAPSm0QwLlgHuvX+A93jm6CkTt7MspQaLSED4RLHtlqA9VGCSDLxbKvN2OjcLERAsCV6DQiNoe2ak6pBhw8NLltLRSaONGhkSosiuIpdhBFYzVUEq6BqNvrA4Bhdus7x6+WPSNiAhtmgFRl627IDolkw5S/IrPvAxQy50jbCRck0NMgg6IpciobgdM2tZ69hkGMwRFDwybE1i3PJIh1WhBpEDmB0sUESUqUkDpU9G2PWDqRtCx+IAJxLzIbhOORD7PJh9hDdITff0pOgZ0GBJaNtjoeqQVIFdaMvQdkXVQNs4e2AoFF/mfOAQzlDBZFYjUsYWwMLBIx8IlUQW0tG0aamqUBqkzW1CTD0Im9qbcAKfWACT/hucejACr9GHGDRNVt0WTRqZVT4rhxbKbTmZluGtl24NZPbWhF3NTWu+dDkbgWtdFMLPoJpmjRh25BPsZtjtAVPrfRTAwdmvqGfyBs8YOg9mTxNoiKburAbtI4ae3LDdaWOK8fgmEKKjziegGRphs55VQ+gxLtwdl+vvXBFLz//nE5wTRLxkte2bOMC6NkW8dgoxO59KAv1+Xox+wTFuEshawhxHEQMoHrkM+EyLmamOGaVq8v2UGjBYWe6UIbALO/gQFBihJ7VJkbCda7akLItBpm1EaRo+ZDq0EDjcFzi2+7Pf/xlffMXP6Lf+fqH9U+//ob+CfBPv/76wL/0hn7nH7yhb+fvA371VX3jS6/qV7/4mn7h4y/w8nW/Puif3Zv02o1zevPli3xrvksWicOoca9QpSZVnZuN5G3OPUFPoQFj1eBTU2GLZqSgdEscanUkPXwAGS7KMkCiG8LoF3jmMoVRA+Iz6nHVxNZVXjQ0FEZhcuzwsv/auR196s2r+sonXwE/rwunTur7P35X3/vh20rdp07squFcuSiic30C8YFoQ00doOYI5srgFEBTWORpXunxYdN//Jvb+p/+7ff0//pfv69/8cdv6z/89R398P3Huv9kQzzFTbs7K+U3/b7Iy7H//Wdf1H/xqef1tY9f09c/cVVf/9h1ffqli7p4+oTu8oLx9/7sx/p//pu/0h98/47uPdooH1qqvhwYzosEZLoyoVVjqIC2reYF9zMxQnrNcYNNPAsY6BUx+o0bu3GS26TLZ/f0UfbIm89f4gPhDtejlV587py+9omX9I38DcQvv6Lf+cVX9U/Ya//0H7yufwL8NvRvI/v2P0AO/8/+4Yf06195XZ94/bn6FxYy55KsDVgFDeSqyJ4xhdjQQA8MLWN6lGDUjNXr+hMKVQ6du+XiI1DRxWtuESMIioQUIDhkWWcYDZlUewyBgXSshkkEgQiBQXZlbcsGQWF0qamcImDPFY08LKhYY5Tf2Lh88bTeeOk5njNP87zPcYgBsdwYoJe6pPAAXds2mLFlqGXZyzg1/FuTsv8nzoG6r6yaQq/hd7jXrOFDB4dfwQevV+K60Tj+xh+oWNYEjv80TZqmxJq0Ck2iFXxgp0VmfJtWa4CYkTdqsq2aRi2EFVZpzrCAVT8oF5/gAmI3TuypmfyuYzU1qSDyD8AKvmEbMHY2PvCUjK8EK7dW1wobXioZJuBe0FAUYNeaRS85YtWB5DhiCU2A0LUhoOmwJR+2luE6kJ4926PgS59SQNMV6Bh2rgGHHNgN+2fApq7XoaPLtYJHrTq/K88cGNeKkc+M2WPJ1THYyhHY4VI9OB3e4odFsi1ILQ0Odg6+CH8Kx2oWzmRyb8ibLLOGOFbCy5KzkOghVe14iq1w8a5FLbPjg7ELDBlMESa8B7VVDn6ksOyAZEmQkqBCHAdJYRWV0iBAthEFtMX6QMMESbJhB2MbXrKbbGhUjBEorWiIwgw5/rDCuMBGKMn5gabXPpzYyFOto0ZDYVtSVj+449E15SrFPrrP57qf8Pnu7sPHZW9jQ1dwQwS9s1rp/Ll9PvOe0C7nbkVCX/tOrnvd7TsP9e7tB8ovjwidU4M7AeYOT6hirKal2YOOzrI4/PUMRwgFJMtOxk1IWRKs0syi2CVRjfAqSjQk0bmrxOra252U34S7dOEM19VVVkDChh6kSs4oXEOn+lw+s2cTo0cR460NxGwblRYd4vTO0OXxY2moXfjp06d65/17usWaPXl6gDIZxRAP8LZ3qAAqqHFyhwAMbDvzrCWKbWcNgSTsw2AxtfIzZBnNkDnmXzucP7Ovi+dO6dT+DvsjGpSxJw69jlqORI8D6zkqGgkiq/2AbsN1KlC1sseiS6SdNXFXk6YEG26I5zwzQvB39BhtHbd2QzLGrfDvIRLp7zT5gEH724zLjknTWQ+KgCjZ7BB6gFlKDbAUojMU4KM0FqYHAzEBVe9j90FHuljAQrbW6jcFV+s1h8R8qXgIbFQHg8UXkBtD+A03jw7kBeGm44xHDlKRhDvqjhi268Teri7zoiibY4engE4tnbrT2XIKVk7inukz6FlsD37ZBMEdM7riSyYtzY7xsFeUteWEIFAetbGF/D5v0t/J37a791D1W0aYjI4dvWhwQoauvCEioIDwIZMGNhqFtjTnwJn1MUquIVAarcQMGKJiebvyT6uvXjpd67TKGrHmqFnDrNBsO0eIPBNCWpLj809+nEQBGi3WsRweoarmEIFhxEgeismcYIgLH4KAMStguHv/iX7yzj29z8V6kxqRLT7JeyIXyLP7Oge0icoSkxgiKaRcP62+ScpN4727D5V/vh0513ctdS8xF5zYomWbNAynJoFkW+EDRmDlRwpdMzC0MzD/FCAws6s88Et8poGiRizSB73EQFklbPCNzOA6rpgSXUkBWd3iZ7gXf0QaPgCik54oEEZl1NwAABAASURBVPTQIPihj09BBuKVDiOuzyGppRRF45TyQKlsFmEbC9AQVIEjtj1w9OU4LAaJKnKTs3OeRpV/2lCRo4hggaUYeAfQ90D5Eg4aMRwjdGw4bBrgkue4NeopwIxJ1NxyXPLS75C3PHlgDT7gyTRwCD4seecGTGCSGt9AgiIhBoIQEUAuusSHnaWhBhACVTmIcoYwJ20ocKPoqVnNjQ8Gkxo0z0maplZ0fRhpoaU2SSv0K/jV2uJ+hZ3rw880GbohG9Bm/wn7qTUFt6I9aIoJ3xq60DNQEnOkXjqFHy22sjMjlGyrGpiQ8F2E0TS1yr8Gh56oabUiPrhh0DBu0NO0yFw+rTX8PUPTFDtg4JnHrwHTBA9u6LeArFUtxPCsh7dNbZKbGUTLHDKlztQApsMooR7HSTTLNjjdyk+oAuz31rxkuH5Jb716nW8pT6FHmBEfVoG1S/wjEC17LlaQKBiLIXNh4Y0YOjWIFnsQwhpriK7Hsitj6SKzmtKIxpxUulw/ROucZ4FRFIKlzzF6YS/S8o8swVMD6tJl+UIkR13fylKyh+/Qs7amlhk6Oi7jPNiu9dpLV/XVn3tJv/jpm/rqJ6/qK7xk+vLHntMXC67pFz56XV/4CPDha/oi+HPgN56/yL1r0gMeQPvmUFfP7Sm/Bfb85dNaN14CEbzq0WiphJRqDPSqzeLHku2C5tABw4tmia60BW8FCFkA+jxbVmVmsjZoR49stkiIn4LkrmVBkw40clQt4BVRLp9a6+deZ10+8bI+/9Hn9fyVc3ry5Ckv2h6z3MZKqg/IHBx6Hc6kTB2BYcFqWFJAkh0CoD6r8RzS9L237+v//b99V//dP/8z/Z9+90/0f/7n/0n/93/9Pf3LP/qx/tOP7ukOX2Lm+YstrufO7upjL57Tz71yXq88d0IvXNrTJ184oy+8eVmvXzurvZ21bt15on/9Jz/S//wHP9Rf/vi+Hj3dkGdTzx3H6xRlLOUoRIFoKBj//m55NnJRjEZQwL6bZUioa6WXr57RJ1+9yBz2dbCxnrBX8qdHPvrSBX3uQ8/pF/Lbgrzg/CLwJeDL7McvfvQae++aPv/hq/rMhy7r829dqt9YvXHltKZVU68DBmYtRT6WVXYVoBqz78UeAYoH59gMCSMfPOKT8wJVdSPIOsUeC2QIGMMHxjFGQE+qioeJzZzjiLyTvYMRsS+gSg6OM3KVQqD4jCw1Ysey4CPYPvRFdsaIwNV7Rapao0EmVXX4dp7vV3rp+gW9/sIlnT+1U6tTJhqtLBHYRZXQ+LuoeShEnqwRdXX0E+vdCppaa1pxDHIvDOzM9DQhB9a8HFwBU+TgNXiAlXvQgAa9gLXCZrWawMNmBR+7FfeWadL2PraCWQMr8jTklKKaShbErJMYmmSDJXBg0Jqbax5WK6z6kDlBT/g0fAPFI2szDF5qZTN8I2vYG5hmGHoRk1Vrw44jrYmjholcMvTgqTU1cMltiu+AVHytOywiRiUGJ7IgFF4Q5UJcDrzSOGJcnxSNbBObWC05wPBWPGM1Q3Kw6fL5bsOxzvNX5UCWvR2Ih7urpiYTH5AKN9GqPqEBDEhFiwZbtPEOHVPKUGIy0FMHaOkxYD5L3thR4qIFl0HETHmmI8XIZDL00hMj0WOFurQD4w5BJxOrGiJOFBYfYRkcwJI8qpZYYSJPzAiLxj+6QSOliE4MKHoH6MQWssaxJmnCSPCYKq1DB88KCfvE07alTiGOB9m6to30CakeH0XXy84y5c80uq3DMcIeNjENmfqyj4vOMNva2NFjF8i9T8g2vB/I57q3eTn1mHtVzMssA4UFUTlfBk28EDyps6f2OL9r12DaBxDn8GDDC8GH4wXXwQGzQJUxJmBMECQSApiewJFAM0mxGTUa88ceq7GUqSG2ZWclQuw6VPACY62tEuNTmKGZcwccfeDcmRO6dvEc8zjBtYtose2aW3hIwjBW/vikIkqqMmuID/V0JlGuNaDpIeJMHAIUyxAumk1kQOaKWPcfPtEtXsbeu/9I+XuvtlMpeckYBziiDh4aKWwXZkNGECceGEWVWBieroZhPbeWEUOXGDEhEgawRWNWeHe94oXpaV06d7Lu+QiVFn3ZFoMUX8a5BoRRIqu1Aovr0IbPfZ1r0AZ+kedY7O7saJWLPmtXcdETgZ5Vojp6R0GFzCeBUdERV+0De9CmCvwTHxMYRngN7UCaW+RA2YIVmFUi34CuqoK4WTd3wc9hqaYh19/d8JgNMoHhOgs+gCp/mWcIYI0wlL1kCjc7LtXMbDSYKxU2zvgs7M7Obh306LLZNjkAFL7hgOTGsOFkDz6E3+AcHqSl5eXBQqcCmxHY5cH0At8IXDzPxtjbkVmJApI3mzGweDKP1BqWQuzorNa4aFjCWKN5kNSImbrxyxAldFAdrJkOXzAXPLVWf4/n7Xdv670795WXDamlgiZgjBccmjqii6gz/+CIs0n7HFMIUzoopGKvxW+uY6vTaJaVdVw16xLrk7+HdII1EvKC8rcEb4BZKutsD674BFWXWYtlY6am7KHgcou+J4qq4a5AMegGZnRFLOK43i6FHnDRyR8xffc2a5Z8iKMaeTda87B3kYvk5fP7fGvSmFsnTwMwrKhijzU9OTxUbhpvv39fT54eIrMwIgxYz7bMIessVJ6sFmC9bIsOBCM3F2tLZJMl2RnF7Golik8sO/IBNpjjx1h6Kz+iOY6ywXASmK604MiDF54YySLsbCtbMeeIaDFL3hznzt7BBCkdO8HYzqg0M9iWbSipxjl2F41hk3WHFHRQGZVhBnKjj6rWLAZhghcoPkNAsvFR2uBbSGIEBbKnE1nCbpho21DSOW4s1zCirFw9eqyBYTkRlEOmxjDBTBzDPMBDKnRkbZIcIELWcgPOy7+D+QVgzzp08gDatqZmgEAtULRkaikzsJ0hsoEF0gdaPdCQr3wwSP64NYaJmBPFpd58iJkmK/REvsDONNVDzWqWrzJXdKs18kWGzQRd0PDfQlPJYg+0skHGeRR5Iz9dH4QSUGzWpKYCzcpAhrBKX4hBaUbUAGtqgUn5Fq9ywDcSFExt2MDT1ZqBIfMkObytCWjAkb9Utm4aGB59m8zxGQA760wOAcFWkwatwduWZjqzCR3g8CvN3IfGXBUrAA5DQzWCRT9Nk567eEpvvXJVL964qJ3dxh7FCJt0Lc0LseDYSPZxRXYDOdgfqoauzCJf9nopGLrQarhDQzRZoAIM6B2gG6hJ9WM6ZDI/YM85weL1d2Lk2p8yar8iTwUgRYeHBp0RDmQnu2QXg6uLNvKexeL4TKtJ1y+f06ffuqlP8JLm6vld7e5O2mEP7rKHA2vwDrC3u67fyjrDg/yJvbXeuftIf/qDd/UDXmTtEOv1G2d58XCuXjyIljrtOSe8oCVLMxhcInBk4RUBELrA0Wi0DgqAqhfNkHUECduSM1MFIitBVqqIecAwPXmOgRJg5hvzsS06e0fcyzY6e2LSJ1+7rP/ys6/ql37+dV1l3e5yT8zDeOc6VX/wjLy9H5ZP0m8zUyNdqMXhBKG1pAAKh/BKjw6sn9w+0H/84T39mz9/T//Tv/2B/vt/+R/13/2LP9X/yMvCP/7Bbd1+8FR5SM76nthd8YFkhy9fJ02t6dKZtT7Bi8JPvnxJz104SSrrr/ki71//yV/rf/2zt/XjO0910Js2wCEl5BrSqSY9xTTOyCalmgKVogwhfwaOviMHW7QsGKicoW3LDkiWBKnVekVt+/r4i+f01s3TWnHR/MGt+/rOj97XwyeH7LG1std21ys+PALstX3gFJC/cxldrsWXz+7oEy+f18eYa/7+YGdfu5kcAYnx2HHg/qXRHFRDiGch67H8cvIw6cTBZrnuMFfbQ4YYsmjbcFJzU0jDtRDg+kBQdIdjGblpbioedCSI3eIhLTjPEDnf69hIKu2x+3LViXCrJyZhVA154Zax6yLP3x96+TleDF5kn/AMnmOFccxwi5HkcJJmpDRkdCiMGbOCVQLshKLNMDVrmgasOJbPwsTx9QwNHLCW+880NU34rwLEWC0QnvrDJ/aK61Hsyh6b0COPFZtAw2eapopnW7Y1VrjL/MCM3oNqKGnMCsq/lX9DELCt1lT3vOSc4AtPnvM2sHj2FXND1oAJ+xZomqaA2RddDR9Y5T/AmqAbzKoAPfwUiB85GvIGpmvMwQptuIAYMoMCBtuio6WHCMwkSIQlrzQ1U28DJqCpTZMaE2ySLAEZRWNnEZfOboFmRKg2SRM+09TAC7hiZS6N+KgqX65P8TFDgOA6gkQOm9jRBrRtkRbDBs1eH2uANBsQ08gSIQCrbVzqxEp2ScvNso63zlVx4Rcz27In2WDmIA+LBh/KCGyHhErWrmIjCqBJTaC5I8SAXtcgyhKSQWMR2s4o2S6QNRqYLkXOnrCtnHsg1YQ6iG6bce7LOpVoGHSuMduahkh2Ig0f28UzyiUaoyKXZZvjPcC2qoFnSq4fMaYqdhDr9+ig12e7d3k59fjgUHaTbQxSQEBi++j0qV1eGJ3S6f09rdBvq3LimS+vDvQ2nzNv330oPi4iRIE7pkrjMjzHNPcyFBGUSVeumxIMPUhxWvSRqcsFMFxouwSv0RAVEZ+sKYwdYQCGbuYkufb8lQundePaBZ0+ucex7dqwP48su2wybYScQUcNMToBs3UfdO23KIU8GKRjDbOqPFhQOb42OaDv3HukW+/dV/7psPC3kQP2HCRrIFqxqceyjUCFbWgC22BJGUMGROvksF1yWNVJHsIMAZBmba4DJzm2l8+f4f5zmutjq/XR0uZa8jnvSERyOmkytbLPeh6yphvsQ489jRf8mo2Uvye4mlZLCFEedCpNoAoDnz4KjCbcMxBVOVpGESjPEAFkoz/DDNHPGqmN4itEqcMXsQyjtjbQsAud8IHFLDjywJCPMfIjeFYW2+QLlM1MxMo1vVgc5RwUlmWHjm5b6/VKeXnX2OzZZGPhWT4ORj6Yb3iZseECs8GvAHnZ8fBLNCWVNTdiiph00nXlZn/u1AnltwX390/IrWHIZmUcPQ5ABegqhILsjPQjAevcdcxAaUgqD8OylyKWjSP1himbIoiKDI0OeBn1znt3ebN+T0+hY14Bym4eYqgaIkgKagARo+aPFBLZnCGIiwzirVdEIjhdiRSIfkDnYtEV3Xk+aF2/fEZncnGhkMhUx0MqH4bk8hw/+TFLMYBG65AxGtxPjYSIgTwI9B2aYzHHlFB0jRZcsdAPiZ48PlB+u/LW+3d5mbdRLmBlgr6zR+pYn97jgf9kPdR3lO4oiWs7Y/mw3Fy8HhQ84UMAKnSx67WWuIUZgD9S6pYmNU2tia7yYaDPtNAaGmA+xjuVDyzlwbyJRjxG7FQy/R2t6hcRRie/wgFdbha96hINk8GHtmWTnYlU7ci2hshklW3+CR8TRtuV2gKLHd4lZyhR6i9ZL0kNxYeKbIHwCyBLusynKk8HAAAQAElEQVSj9sosR0zanjK22DZ5elmMEXImellKNjbCLABZsQmcOfZcE0L36JkPB2lqk9Y8IeZhcb1qRe/AB8LvrCbtrFvJ19CrlmPbOC4iSKKC0z2GWnMW3cSYltjEXQHxX5e8SdjbDlKabZBlWwypUtXg6fBwEFljFgQTczxa7bUpMbn5rNaTQq+KbwreIe9qZejAkK1iO8E3adUmrWa6UfdqhtZaxZrQTQ0auZs0NWhkLbXIsgEJ3BW9LSnQszysDwcgxxZWP91iOKTR28YVCHbkVmuWbaXZliFsRoAu27ONhFS2AUmmQ08zEEYNegFIFUjItaXdDB1AJkEH4EWjyFDxgxu95idZzzZMOWbM/xlxLztOfeXDSF4evHLjgt7kw/C50/tcZw8kKwsHgOlZu2KSZ+E7REVHgxySXkIUnRC9MMPYpxAxwwjdYI4susZ8OsFUdM7ZkVe0rqOSLNtqsjSDZy7xa7ZdcqtQSQcTGqHAXGhtlycckrlbyJLVaugFJ4K0aYI095ud+meFH3/9qq5e2Bfh6yG83nFxTj8N8PboCYKnYL601wHf4r9z+5H+6Hvv6o+++77u33us587u6a0XL+jG5VPK/hbNtpITpG2DGRUvkhRIfaCUFqkhYlPAUPMPHrNmeh2LWPYMMwyaSMWbMXQw5NyHzWCiCcAVyjCgV3SLUmXUPILmssAe6jrB8+crV8/qY69fVf5I+oPHT3XnwQMd1CeXw9oTuY507oc9m7EgJRO1A8TLsWwVGXnNqUMAyNxI4JUOtNb9w5XefSB99+0n+v3v3NLv/m/f17/6o7/RXyN8zPGgKw/Mh8Q9JA87XG2yrp7b08dfvqi3nr+g0/uretH23R/f1r/5s5/oj39wT/ceHdZ8cDvC1LXtmTi1hA/J1go5gDLjN5iMCEBZp0GFCTcDAegKZHGCo9nfW+mlqyf1qVcu6Pr5Xd3hBfO/+87b+sPvv896HtRaZ78dHnbVMyfB2YqsluGlPI8m1stXTulTr11S/vOTaeKDh4hOx5xChH1QL9yrcBc9huiAGAM9vrDV++IbDiZoAeIk4vEPn0vsMjlmTimyGctHgjoeGLoras0t+sCor83SgZKzDthgMelFHdkPvkaEdO3tWC9eP683X7rG+X1K69YUeWy2eRdBopUixAJW7DK/DQeAacyKyD3O7zZwCwZyz5vYhzkeR3hSydFPbSKmCxrBV4A9eLcRyw4vbKQJGgraI5+CxRhw6W3LBpS2YMlSQerP1ETjVOG1UFZzACLhqpbcMvdhKXWXbOqaWlNjb00TumDsphaZS75aTVrBo4KXJoj1qmkFnlYGB5omZGtkkQ97bJCFDhBCjdjRT9hBUo2Vlko3cJkHm2b0TGio2RZYcHAiiv0CiPDyiEvAxE5tgeQIHwi9QEvuxj5xE6NG85jXNCnPPfXctpq0xrZocOjj0NqkqUkmr22lpf4Fwg+g6qgDVBtZkdnhqDLZIx8ETKqXXawCeHQA+4wDWA+Ijh3mhLDsnPsdGkV6KSAs0YVaTr22GjVPQHArXiobSc0SIo1m5WfIoFC0AEoDS0/m0LbV8KhSyd+zGXXUqK6YpXphi4sSM/E885aghByMQZMEUlphLtoOU9BV+plOLQsfHKh60PelAATxt11rYcdLikzVhqGNJECGjvbh40O9wwvB/LbgAdduIRMtx6/MSNCmSefOnlT+ye2J3R3Z5phYuc6Tlm7de/CkPh/evfeEe5zKZqyJ5gZHLEb4jEAnDJxk5RlQ1cyIApQaArHaYrTphCIvGkxDl4yhrvGpDzoofvnyiWxcW5uuXDijq5fOaW9vXfUP/VGc8HB40wlsW/nZyksmIVbZFWFoKWPyhDDDMqf4mmotPOIP3vB+5j1eov74ndt6UP9sO1qs0DOlGM7XCEjsI4tFxSKnHQ4FqHKGnGVj9yAl1obnGlT0REgs5NSCgDF0ZKo9c4p3GTnGZ0/tK9e35GIa1BFr7IiHUzGlgwouMeEH3Y/WFcUiS2nrnR3trHeU66qduRJg7i6cIEUozx7J7ZxviaOjhtURs6VGhGJDBpZiSziGEg/ybxl/dvQYtwz9ZwVlMgrIsgdASJYEv8CyGMyH1RTQmSeAXcyQjF4Ggxy+HabLvYMlzLVtMLa1Wq20w8nZpqkO2Iab/4ZN9iz0Ojj5hrpqIciICJFOHCU6MUWzLRto1tmTJ+rkOc3LwVxkswxNHETsFJuAsAVHFLDRM5e8bEgdqGUblZUfhQ4gSR1FhoC3zRimMx9wNnJiRQoG1Vzu3H9YLwUfP3mKKD7SGIPJD9cBe5YWqkHZWxwAcSCApRtrAfj2obGtNFhppjVExVMhYcyHsz0ebM/xVn1f08TDLQnsGBJLR7EQjzkNlRI35IjZQeECOAV1MBCyohRh2RaJibWBhoRHAs1I1wLJwJoZAV/86P3bD7hY39PDx08I18XhjYXSVjw0nT25q+f4duDU/g66LsIqx9oxxMi2tLFu33mk/E3Hh3yoasgySzQawTqWAdAQKLrYTW7KHsJFAwwO6Ai38AEyY9QAt/ABSdZoYNtqx8D2UFuyGchv8RMasAdtH2HR7CPedj2oTqxHYsNyTK3U3Zoqn23ZkQn+gzDWNb7NmvUu+8SE0mguZLlwBju0ZVuiixYUgFRktmW7aIFEy2rbHIUiEDDvXgDN8Wd8ppcZvsGLwgSbKDgPmeupzQ+MExfuiS8dJm6iE3TTzk6DD0zaXSFfQ6+hdybtwGf/N+JMLce6aWoAazlFBl6BV3nYBnYK4te4jnmsO/OwLdsazcqP4I3AZqw+qrctl3wMtsexmpK3aUXOiZzrYCD8mryraeiqnjZhB19yc8zwxWd6BpBNUo5hAfNakYuQmtgXE7atePxbYLFt6AE3tap0nCY5LAUcJx1vxFhY26IPtojwA6SBbSsto82YHoy+5NCGZndI0AHbkgKMoQtUzbbsD4JkSYgBH4EE/UEwE+TY0CFqdrZlwYFBEBnHDk1d0cXQNg+RnD+s37XLZ/XhV6/pxnPnas/lvqWKopjKxguY0wgONTFLAIlOcxuisuCaKWyhSz80WprDB4Y+12uMVUDWaEJXLRxPJQamCqDPNTnGjsCqZkPgGFQm6AwMZebS4QzbVf5lKIW2kQP2wGKfcpKga9qZJl1nbT7x+nW9euM85yf3HUn5siJmLCFxNaBCb5R78b1HT/XnP7yvf8cLwb96+65OrLtev3lBbwBnuO6nxgJJI63B1tJsF297Ecn8CLAdBAQfA9GogbF6rR9U4ZwE0DkwZQIfeejgqAKIQZZtMD2oaJcspEucHaVjMkOL1tlbm8L5X4obC5SXpQ+fPkXOK7kc+0AsSJbc7CaWoipBag5WJxY4yQTuEZMPv/oAErbkZq2lQzU91aQ7j5q+86N7+v3/9CP9yfff07t8WMJUExcPOlbCy7zQ7VxDpVevntanX7uiV66fYe9Lt+8/1h//1bv6fV4M/s3bD3TAM148Ol461ka9UsoLMI1j9S9acCm6UIpZKM1eKCnkgCHLaFv5YdnEJV9X8s+feXn5EV5erifpL350W7/3pz/Rn//orvJH0zEnkKo5I+mC7HBWA587taOPvXBeH3vpgs6fXBEfo7m2Pj/3pUalYU/l2IQZYCdWTYOhD12ORdQd0VCrY5ewCl70MnJsYlt2RI9R6PgCUc0WM4qwizDqQ8kIRVf5QdBdjGRb23aM3MoqCg4IbMszVmjE5/iS9vUXn9Orz1/W6RNrThHrsFvGrlyDF8DeaALCfxFL1rMtvGX/54H0s+wlbeNAarGBLrmkwpGLtpEZbYsOBAcEDUgDR6kcHyPQaDk2TLqD6UPG2DCZsM+9eMU+XE2Ne7k5txowFZ3njQl57vtrjIbNrJvMs8ekyAOrVcNnQmb8ozO6phWJ1qtB18tC6BEHHbFzPV4Ta1qFN75tC3YTB0/WaOy0QUSyCMG2ZQeiNoPhOyDlepXrxYq8a3KklhV0oOohd/JXHZkjNg1ZI3X5Qef5bHdnpd1dIM9rM+wWbtpZT9oFdnjG28F/NU3MwSO/JTrQddQMH27IKF22EVj1Y8hBhRCkjlp8MKAfl4fVLAjt0Ja0Adj7Ci+xE8ZgW3ZAMw59BBPHzZ7543TJjnxa8bPdTBOQPmQythkkoVZasO3i7WAj9uCL0hGNPscieVqzcmxsa3JT8UULPrKx7lNrmtqk1lxxmoIHhG742IO3VNdUxyaAPHMfNijpWXEQ3UC6YylMleEhn6Xf5TPiHe43vEJAZBa6ixFs7mm5P1n52/OXzp9iH034SRSJHoxlvui6ffcRnzPv8wXWgeZbFZroewbAAB02VOUfR3S2KykGz/bY5fxfpLaxtxg0mmW7SEJvsR0ZAKZTU9fJ/T09d/FM/Yma3fVKtb/KwzK1uGgGCJsBMucwStnwtRe1tUSinkWLJAz2M4IafeF7+Zo4Alr9ks4779/T2+/eqb/5L3N0jX6ZhCU1wBIdyBiaSmcbzLVtQ112RUYJxDRgNJSJuWeQbMuicX+coM/wvufShbPa39+VHU0AfRwhI7IhIgpA0qE22mwOAUhsOxtgA+Sal9yRWua5Zg3syLYY0vVMwxhNHoPl+jmm7Shn1uBwxwHR6CjpxCA7BnQqGqqfGhPzpwCrRQap0MFAIyQoPWHBmQjo/6+eav/eAB80suwBi+vEhXtnvaNpakrROWk6D1SHbNC8Gc6/7z/MQTlkFkyqbyHm83wKdWInapeMbl6+U7wounLxtM6d2lMjRTTRa26JN5NDRX2LjIxDVScBJLnjSwYYCVOlRSxy0pkCWnqlR5FYnfmgIH4UORGsO/kbebfu6i7fSmywS6zSJghAJyQVoKscGSooBPWUeBgRGs/QUaEwnpwbcGJDiWYgPTj5sScWptS00f7OWjcun9HVSye5sfLhbP4tTBt7TJdYkHjhAlG+hKQUZNi5wdHRmfwIYUaPLeIjJvoCRKVESzds/Hpk0IWhUekA/jZr9s5792vN8hsKsWXyFOS65pzeW+nK+ZMc6xPcnCRRvycrP4kheFHwAz5Yvj3H6Tk2MjH0gVYeW1lr1kSsYDtriAu1KWZgwkrIkYJ8BLKqgWwPjgW1oQskEGA1CNuSAokkhiQA011yI6uOpMueeWoICScxmCH8lKFoJND0obcqX/TJG9jSZS/W0Mp8hZNlqWDkJjNE1qELAqBDumwMY9kG02u+UrgC5JQLDwdBr2VEMA5nBCLqjKHQExwZrtQNQW9suUaIXDqmSVpB7ABrIA+GeVg8wUPkHjfN8Hs8LO7yiTDygZt2keUBMrDmQXKNPnGmyXW8JxIs9ApZYGpCFzA5Z4gdxdFVbZRL6RBGEgQuPTSSTFdcnGuNbStxG3ECEzjXxBU1rVpDZ62QBRq4TSpZw49na426mmIbulmlT5xV1WtN06TwBcylJcbUlPnWyxicEhszTcgn+FWbtGpt5sFNl5zw9gAAEABJREFU2/VXGseoAyELmNvCRr7Q0aFSTRoictD2uA5arJfKJERsROMqWPsCsnQ2+w5m8Rl5whmphFppkQSXdGEiWKAUxh5lkoGSaBsv14aSR7E4HcMRGz7ATHIdX3zPcL9546UreuPlq/Wli7im9sTDjiss08OZ2HENECWpJRj6oGFCN7BomMuOJL6S1UQgOnxRY10QkGUZUcDFt+ORtVTFiFxKtHh1DFJ/vDbUGV60DtixQBOGWHNxUAjw67M9HEY4VJ99QpsZA7Zl9pR4gj1zcq03X7yoj796WVfPrauODbHyjXT+oyi2HPFVf/d1w0NaB54eHOhv3nmof//d9/TH33tPjx890s1LpyrG9csn63q14Vmh7g3kJRvjB3tVWUJ7WBguAKqcNWDGZWu+f0ajZdqDmUfMZupvR3+vTQwChKCkWgtI8lnFsxhR5xcCs0ZP+YbsIMBcWfpRGM9LqVcyvGgcaZw6aypkcEpDG4REqkMRPdBzA8O+lB1rYuc35Q75Eu1Aa9170vTnP76rP/iLH+t7P7mnh083rLeUa0SjSMex/DY6c6LpI8+f1c/zYvD6xRNs/UP96L0H+vd/fkt/+Jfv6737fNiKPVX0AjHXEgyCOEKuahUZeTF/50AZz+iZxZZPlOgXOMmLhFevndanXrusa+f3dYfnsD/53jv6g7+8pfepr7FHs3abww0feg51AE6RFae5qsv94qWrp5jnJb3y3D4vujfS5gAzMjOH+EMJAYDuuIzKYGuroax4sevIwwc6x2DwUuqOcXyUBrHoIXEd8dkG0MOr8kPmTAyEt423lSuHICNLLrGRBh0OpwRV6DGMvQUfFaLRCZAgFbOpu0nwYaep69qls/VnFG5wjq5Ys03lGJ61LnEn3pAcG8kdVSSQKoAJBinxQ5drhghQLD6Q9ChAGlIHR4RjaEe1hShg0M2U5pAafEaAzgpoKF2o5qG/pWHfc17NatjhDuHISWLO7ak15R6c/TRxX54msZfMy2trCo9+PbWyWXGzXyErQD4hn1jb+I9nBeMjlSzysjHxWvnHfr1qyvNO+UzQwBpYEXeNz9Sa1vCBFXRD1tDJlE/tCqG5MQ/DO2zvUKxIDyPZ2XUB6CaNuVgT8VbECw6EPgJRpwvKHrt1gHnnGW6X2vPstrfbtAvsrBsfzlt9qVTPcnme49zeCaBbTU2tATIYoKYJaJJAqka9LuLYgIDpyPwohrGpuUrWaIggwhmZWRxYKFYAYmiLhgzGAnk6FB1T9lcPGr49OtULidgHNlhEOptzVYKLHbVoeEqFYzF86/Myl4O45pyuGOXT+aIHyHWFycUu90tIZYoFohE7su2Jh8g2NpZYOHusp20pHdw4ps2TBIaV7RkkCPrMy0pdjKq2tUOSGkuohAFctrEvcRUVKoboEgt/BTDKn9J45/Z9Xkw9hhNi9h4+WUdV22iPPXHx7EmdO3tC2TtJMEcqn6fcZPPbhm+//0CPnxyitiwmzZisOtaIDmdsQHTPuUBwWA+i9MZfrKvAtoOQYwMpeNtByFTNjAtACkuZtQ2dPOdO7eoq7zXO8pzZTCV1f4o2Bz6e8QDoOY7W+AmdPVFfAhr7ucZljYiECRzysgOPoqLBvvqm6tEc8/HjQ16i3lV+aecJzwWxX3yDRX2quWvbSj5zoSuNulISiBpQwlDJIDgGNgK4sgcfdWqbp517Ypuazp8+oYtn93Vid63Uw1DdJkYPuWBoZNya+MJqw7lHRorpCDbcTHvRyDhnqij4abLW67XWOytl7YmQkgsW2mMmsJUM/LP7z9J6MY2SfAu75N/y/zlEYh2zz44+xkImEQshwOJnxoJWmjMcA/RR9eBZbASGtg2lguRdQHPzB/DMbtE0Tdrb3eEEXbOoLH4dDDAHoYfmMrjhA0Gn5qODNNyTKxTWqgIyHEvIVtHe3o6eu3BKdRFYTeyPDWvbYymYGQts2dZohoaCt6FDAnI8eqgZEEQYmMV2smI381DqzGV2CMs8rQc8hP7onbt67/ZDNqKEmxJNtLgGILfdxwSxjXGJWJeFrnU48iAP6RIUm6zfVgVRvugOsVqxLs9dPKmbV85q/8QKiRISZ6ywURICg8yoajZbC7CRYRphyGAJWYFUKPpAxBKi4SscSjzLRbNhEDJKGYBNt+49fKq8zLud/6CFiwAm6FFin1Xf4yTN30e8xEN+HkrFB/Fl3aI3McyN69HjA+Wif/vuk/rQyUQ1AERnuRiPJLZlW/lGcwJnLTt7s2M4QBhTDbwMPXfDkFK2xUD3DJl76IiDj0BWtcQNaTMmbqQzDsq5UMDNILhzAdvkPMn5ggEdD8OB6oimRKtTUNZB4NA98WcoOgXAG7wBNAMiAkgKEdBgmfUg4EsHdgAbOqLi5PwgMLrRQ1EP8qMAaExEVIyyIRClhwprjZ8ch4m9N3EDWHENCeRht17qcePPA+IuD4a77InC64kLedMOe32HB8vY7s6yXezDB1aTteIBdApu1oJXoSnANjcC8YE4GEBOR2ahAsCiGUgP7h15D1dA2Yq47HG2Xf4T9BrInBr518CqNepp1BFwPSxXLXzoin3qbZOEmcK3+AemRkwAegW9YsvFtuaGrIVfTcR2+eUasEq+skVe9MBZgyNo2E/kmzQmAaJ+bVtX2OzfrWgm8sKn5J4FfeC6brFGbM4ShJSGUeyzJZQ228eutEkUeTEhAmEC0LO+E6tyIEo8kFS62U5gutJ6BnZkioAucQ3IywecHj14RpxOi1EnWq/fWHj+ufP6+Bs39PzVc9pZN6GQxqBqcVmg5GFKU0Ov8UjmsimhbBdhWXlzVbYMLp7zCpqimEh1hRWt9OAhhZjjQNHxY0yIoDh5IQgwjt9G0cetjksIza1bYT2zhcJEqFa6hnBv1fXC5dP6+MtXlBcz+5yjVQ856EUecD17595j5e+9/Thf4Nx/ovfvPdFf/Oie/vC7t/Q3b9/R2ROTPvrSRb1285xO76+VdeDurgrAGD5oe8zDFCRLl6FtxhlmiWY20xdTUgRWfthFHPDEC2ztjsli30VDNuroeHYEgwsx/IgHYVsKCKy0xbYrYnvIOyqy17NCaJZHfH5R6CHsytELYPpsrxAMc6zYhLQtLgWSm2ykWwgvCiZjByF/qpVu3d/oT/76ff3pD97XO3ef6iBbgbBYUAe2cQHyUvf6+T198pUr+siLl3V2f0eP+CIu/4z4336Hl4q8XHxygCHdtvIDSRiSQWTM+kLmVB8AY1sC6Fpa2cLEPrQwga1umAIcbCgLyQAuc7p0aq2PvnhGH33hnM7uWvk7z//+L36iv7p1v14C5sVr9tyPeEZ778FTPTkkgFQxRi4zt7U+jv+nXrmoC2d3lOPvHBzFApj3wfCUlj1ZfA2IlIYtyNhTKpQqj2g570BK7OBAVjuQEIGS1QnZZS8SpFuyD6aOGcLRkY0e7aBEiUO5lcEudELDqoCh+DHInmQb6Hwo29EbHPvXX7isM3yARaxq5jBD2BDg6iEBm4FENljmBy3r0TedLd5VYkTpC21jhw2jHAVgW7ahpIyeF862bCsV2MGQIMsQc59jCZkD1tzIDy8ge21x19wW3ugHSLYzSLJsQJIlQQKuZwgbzL12Wk2qezA36nXRDR6YZjk2qwV4Pllx4hYfHH7RsbFLHtkqvsQIXrueHdbYrUvXFBxYFW/42Fs72K+B1appwn4VoM4mCyRraR0iACpp51ztKpsjIwnaDBOKiXqnScRVXXtaZEBrVmCVWtAXRla5ka0XYB67CyDLs9tuvQhsCt7dnerem5c/NY/JNe8JvECDDozzKvWa6gaIWmR2SJdsCEkZbUY6Yh21hUOB0A7u2LuA1UBKLEbbjKP3IPZkMNtNhZHlspEvYvI8f8hz/eFh5xoPcM4eogy/4VxApQLeWeUeEHnul8GxGzaH+AL48bGgzp98WbYh5tB3ZBugc8y49pMjhVQtGagHjTYUWKrgyKk7dsoMMyem1aE78i4aOPqFjyxx0ERMrrEeh5kHyk59HQyqzyqpLTljb1s2tcHknANVj30I3IiJjaz8WZH8J5Tvcq1+ys2FQ4zJsBBW4vNaQ3KKz7cXeCF4+sSuVuyv7MdSoyNVvQh8+937unX7kZ4c9NqTThiMkgmz6ma0LTqUwM5QqaC0NNuls4+wBM062VZaRttI4SywZQMCLFoGy7YYtDs1XWYOVy+dVf6eoGiHqQ81iM6KU3PYKgi9YLYvAsMURAGwoA6f+PghkWY66x5RQNWg0vEp1uJz+WPll3XuPHisHEcxN2EjdAkT2jbsgKhgxI1GS0NdJJUXtjnuGNr4FEj2oGVojQZZBCrS4INyb3et/D8S58+e4pqwQk5UDIwuxs6AtNamGPTsvporE8jUOvsl+3AD7ggQl3lCTJ74ImJH0zTJrgDSjChZo80U+lmlmu/MJ6OIO2CE1t/X8NUxSFybcQsJAC8AWZ9B4MqQfDEBGiagUeSgww4eqnoVWQsF+6wKQfriOSuPJdCiitnfAT9tZk2tceB2a5Eb9Ia4dRByMLiAjYtG1yEveCIfsFHk4sKCuUQBmCs6h0bYS9frG7Kzp/d08ew+LwjZIOgsGtMItjPC0xGNGIgwIxJCxsQNX8uDEeoosC3EwOphQEeGAZJ0pHUs7OGROISrvfHo0YF+9M5tTqa7XNC4uuMW+8QgSNwLhmeRDAuHMVzVk4ABRPQSDcxIjyBegcRPQSknF7pFZnbI+TMneSnIw/HJE4o+gzkelnHBswqDJmD0NrSb7IlKQg9UKcsWCkw/mk6JEgtbOl6MkvnJ2gQsWpxAIkdkIRMka/b2u/fqf4aqb3FQlH62n1pT5nHl3Ol6MOhjU1B/DIM6Ia2nT7vycvHt2w/08DF7qUcntlNnn4lUc43IpapIlCJmq+zR/LFmjOixG5B9m5vuuElvlJvvIXfulFAXlI2Ir6wefhLXINUNMPsUXYSVDpWwEmkzrZ6hmJKqbqYkOeTcKH8SxCZQfHLi0zlfDsvukIeDDmwKDtAHDsED0JEfFj00RVQO6io9eKNOeb0gpUHQB08qRFyM8RsVMoEsFigdqyCgDJSpDLvwASaKsOLAGnqAqpnRyECjGwSYPZtjkQtzXgTu8NJlPEA2HmoDU+HxMNl44LVWU+NBG8zDZB46uaYPGU8Q8UWtibgr6g808AQEu0kpw5LsjFJO5FA2Ix2Fto25FF24BtYsMx+0yl6Ka0JPk9Wa4a3Qq2lSamlNysNL6ls1qcVuasiaohtgbBfeyAECN+IF3Br6iQ8h+AuwoK0mAU0r4k3YB2zL8bPVgjFKTkMXuMlTdBKWEmPNyBKk0rIXM9MxYXZADIAc4+hLDhG7yArYRYjmMRQwFGWe8EiKnsWVIjL1oU288NHbXspBRHK40hs2PUbBMxi9MKOTg5phOC3E9ocfRh5oHgeXMT4xssNRFgLOCD4Y7+tDr1yr3xbcP7knsXkghj4AABAASURBVHYymmBhm7oBzAWKBGf0Gg0LeDoGXgyg6aSjxswh8cqzC3I4dg0aPVZlSxQdRda2ZU0wgydbiPgmFzg6FRa+RIhetGCg8kWPKAZLfERhAWJihKlAhDKnDC8MTu7orRcu8ULviq6cOaFWSidK2XBp0617T/WHf/mO/pf/8AP98V/c0o9vPdAPgbyQ+g4vpTZPD/Ti5VP68IvndfX8nnJumMQJNSKl3gDCipzhOI0OUUkyAOUPpgiUXTWfLmqWYJS2xF5wbLd0DI4DvtGXKEZZCJigqCCPevQU35NoNsj6B8QNpNTRzR6R53o/nnM24xjHCH2QbdmAzFwkZ8/Bd8GCbSsfiu3g/JbXhGYiDjSUbU1cgxp+3Ea4XU16tFnrB+8+1X/8wXu8OOPeyX00pea+l7hKQ0DneDRdOnNSNy6e16mTJ8UTjm7fuaPv/vVP9P2f3NGDJ52YIh8QvwLX+NPDkGfO5RCDIQp1BCkicCQZ1FYWpzqqyh5brSe9cOU0Ly8v6sVLJ/To8RP9yXff1h99913dunuoe7wI/B4vn//ou+/wIvS23rv/FD+CZYJEPuS4sES6cXlfn3z1sl6+fo5n2anWdcImmZaaYfEwewmA6tkYJYQCE7WkLPvxBSlZYiz6KPGoZRi20XQlqjlvJ2NBPEZkcccaPhaRFYQHEmQiSF5ENk0YU3HkVRssNOHCwYwe/ogKh08JLELJrXHszZqc00ffuKn8+YS8uFmsngmmDzaqNLIO0EmfEoHMgcqRR40ArchHVIwQo6yu6LNeSx48IWMRjbYtkkAEhWsIlzjxmmniEwDh7B8ewWJhD3nlLBc0sYkclStu6oShOjdnFBtBMZksNWRTAMFqapx3BppCF1hlY2xsy5JA2FgmgA1GNwF5TggOhC5APk1NqzwjcaFcNXI0beNHF6hcq0mrlZR9PRF7DT/h35JjkszPsv7hwiqt5hlCmVqJLW0xS6Y0wijAghYuuhapF7/YkEqNAJSgApgVxArF1KTAauXxXAdeMa81eA3eKWzmAcw+K2SritGUuTYSN5nYVlrPEDIE55HQ5ZhuQamY4Vi346BYAuhz3EVLDJA1ITeAjgVgZ0jh0I+4qha3QK7nG4jgAy5Qh1s45AuYXnDIA8khz/yHvOk75MJ8ADw5OOQzDTZ8S3PIg3zgYPZNrM51KjifSQoTI7hqKPqQQ9oLGEal1EHf0ocwVdsc/5CYh0uOkpGfWg6L7nyWOASCN2ABwciqbujEK1vo+JUcfWgguZS1AqpO1kxp+NmuuqrWyC095EunvJh69/Z91iJPbsZTBfnXOImRfw1z9tQe7wJOan93pdz/GOZYoln5Dy1/8u5dvXvngQ6oI+ecuFMlTWKQXjiULUN12yUrnaitjFFFDkKUcQb0oVqGGbCv2MUSKxiZyrFxHlgJ1dmXG9Z9j9ovnT+j/BPoE9BJHn9ZUhmK1lmeCiIhL33YgGg9ejA9ohzf2GTlECnPHOGLxnbMOZZIyLHoDjmG7/I5+se37un+w6cjJ/mw0vAB4U8vUYaoTVGRUUVEw68oC1XxNrSO2sI5BrM4MVw06wrDpY0Xpbu6fPGMzp7ZV/hRazJRP12JGxy/wujwjV323YbzK3QB58ch+6Aj25SNuH5M2lmvNLVJMvMTreKA6YgY546c6MMImokNBTR90H/rSKTU+rfqjxQjllXmPpJvqVKEG5bz9sMSvmdi6CAZ6YgVgKze0WCzLb6EYzhupiVJbMUBWfhhyiIkjtAMEA0J41FPvMbCrnd2eGG3q8YFPOGyMXsOBjAOxIY9OqBzcLaw7DpCJr1NHQkAn4s+RXDgpLN8IHuOTXLm1AluFNOoqVl2QIU535RmG9RlfgRYNIY5LMzcu9CKFBzyKLGJYEYKvS0vQqlEy7o+PjjQO+/e1k94MfiQbzZMPaIRTaoaCC0c04GSk8eRkVs02xljqG39SEbHA/uYBiKLNVJKWCS4YhPdyf1dXb9yVvkfjVYTa4SJbbIZtWUbTC9seSYLw3XkFQo/VNVD2kZreDJz8+9wZC3e0LahhwQ2HbBmceny0Gqbi3TXO3fu80LvHh8quJEhkyx1OuBJfCu9o6uXz+jk/g7CDSoUjDFb0AH76r07j/QTvhG6/4A4KtOoIfoWI567cbcax2hij05uoist0VFCZu+Jfdp1SPwCLpi5aAYOis5Nb1M3yKfFY1sYOT4b6JGccBCJHSjO4rgFOpo6QyJWy4jOQAvA52MdJGXFG3sOTH7roeDpoZ7y8HDAt2AH3NSzFgfkPchNGbtDbjqH1BLZIefaIXxuRIiILGJqbok9kzPCfVAQyT8YKbXZkQyfUGEHJ5pnG8j0KB0CgLat/DBxsNTCA1MzD7bAqs0YmuNTD4B5CDwGOXaRB+O2jdGIY1v2cdDMH8MazSCONGM6HL2o+EPYCOgKwB/vWxETt40JYMnNsgfkGph5TRzY0CvmVjVP0oQd0yscmW21aZIR2tbkBngby55p0RzwMZ2gA5YEYCuArmV+HMYsee27QYhG8YzpReGKA90FkW/Bg5oRcTph8CrBwJUDUnhraSkCRYkZjpnnBCAGhsgJCOHyzGhTOX4IsaMX7f8vY+/1JsmSZPedE5lZsruquqt1Xy3njp5VWADEkh8E8YEkCLzw4wsf+IeSD1QAAWIFVsyO2NEz997WWlZVOn/HPCIru/vOLLzc3MyOCTf3iIyMjKyuRg01/OAN9Y1OHFYRT8eKjl/CUzGAGqHhlmEQjkbGDZ25apRsUIvGF1Ibg966ck7f+Oi6rlw+0Hxh7IKcAZKEqKkR2/VTcMoffEIdRVjMvCkS3RAamZpO01D9ZA+YGIjVyXiWfysBNBy0/CJLEcs8Lt6yVFSoqhVUg2KKxbbskSRkSaZDW4tBbx/u6hvvX66HKFsb8/UySn7OtekXPDj6d3/1a/1ff/Yz/eiXd3Xj/nMeJj3R3/7qjr6881AHOwt97Z3zeu/Kns5ubyR9rYFpFRKt1dpL4FRhLxCVtUBN2QWmaxA4kPqnWQCFKBafjEorCI3kdufC/goBi2YjTBSfxIIr2CRPtYHjzXja47KqHbjrItyQquAm81GlxKq2hiZQM0BISisxQ1c8GEtIXCsGroMDwkwaeCBIffktvznJiqhxNhs0cA3SMOi4zXX3yVI/+eKxfvHlQz3ii80TfFptHpMTJ7KfoD/AduP+M96vn+sZ9zrL/AEQHzFf/Jaq31rAVzSPBKNjb43jlbU1PKDJITwI+UFVhC9BcR5jShuHCkAOD5XbqCuZdLC70DfePc8D6vM6OLPQLT5U/qcffKGffPmIDznHunnvsf7ipzf0H3/0hX4OlnOzKXkYmTv3p7tbc336zoG+x4PBi+d3xSUZj97tzAvBbcuG1CkekQTGYlRcVm/k534pi/IKw+LMLSUkMcUFCNmdc0TR4tfgUPCm3nCZzi0bBdQeFMmMtsX2IkmIDHRibaxGfoOM3zqp/kfq99++qE/eu6xDvpAfRC2VQ/jqtUas3DHmUORRVbWmJbFNDKWPQ1QoITY1Y3diIWcBuJWOD6JwUQ0RoOyBbUkhjW10RluhQLZlWwydJKGpQ4YbIDXozYaT3e0SPuSDydlzcBubwMUelYww9riGMI9I97Ut2wRIzg9yeDTRbLQiyUbmANhwaMjrHxqGoWxDyVb4DDlUMvcUM4gQXrPEYrNopqISkNNRw1TYgAglCMC2bEgQHKPC0BCnkQR0g6iG1lmOZ+mS7arPdsl2uJBV+Ax9PrNmud+jztzn9QegYDPxegy3Co9PfEeyrdN2KreADPRItddS7KGg4UGQu1g+xicpi0uyzUAPF7LWGtePaGGhyP31LrGLqORmHxDGPuo457pT9+7cy7/koeBL+NFJq89IJ7xgYh+DXmNjjuRFnF5XeT2gqrW4dzRYtImWyU/uEz4THDFn/qlt+Mtx7qPiJ3rJQ5QjfI/iA52EiEtNocrLGsL7nI1lN17nSy35HLLEH6BPW/sWsQHFO3KnrgVX/UmpG/ceKQ+o+DgjD0Pttm3Zg/Lenl8cOHdwRnmYtrU5U151WROlyEYj4cPHL/gC8pEePHqqRs2WFFKcNLYAISy2Za+RIuP3BhbcGCRM7H5ky+K0qdeUZYcA3Mm28qMakfBjtdrZ2dCVC3u6eLBbD8Xz+Sw+lD+WGUnVIoVKIU8jZ+TWsl4sRgtRUR2PxgwQriqSZBsSzepCE5LS8ss5t+891C0epL7gi1pNljiExlxkZQaNLQaVZ5diZR8k2Vb9WLQMFlBRAymhgCgQcvAGF8d5Npvp3P6uLh/u83BwSxaNwRCSOnA6X6SUqDSE1R6gJ+90vjbutjg7lfjZYq7FxoYGrjVab8xBL8SOFGJdJKKDRx9pZMFbZKxv9lhBp1xw2ymhSMhYX+tNnpDYQ+t6ZNY52O6ODvL3EU74C2q4hmCnHXzdFns2shxiQ1jp42nQxAkI/npvI7CYz7W1uanZMOOkXqrxqk6OIi4uJ1xklrxAo+cBS/hEGpuZg+0ftc5Yex24s7tbPPDa04WDvXrCG9xOTZ3izestrFMKc8RGPVG6nDGU+EyXGqLb5cz0+Hcgo2xwevfrtpLBllxYHzx4rBu3Hujp05cCYq4KgzcocueZz3h4SL2px8wVioxP9jlO+ATBSDfalCM+QOUXrFM8su7Gw58FN/5X+bB2/fIex2IhtpuAzIdv1sGZW/6o6TUPczYoukd75FBgRwhNAkGTmFJiKg5oM1AxLkC9XqHb1EBuQXkTvHf/KXv2UE/4Fp+y8cCL0NSRb352N+e6fHhGB2e3eR8gG52FKM0UZcfZevT4ub689VAPnjznId0J+40jPX4o6omldW6bc9QaZoOGIWT0AZppEI34EzbumPP3JW9s+Y3ElzyEy4XzBfzlUau/TxQsb5jhL/B7kTdTeP+AlbVD5Kq64Vlb3qDCqzYwTgXmZe7FTIsZfKQ5x3E23vAED+UbssQeZx7qOIKOeV3VBY96i5OT7SF95oYEASSuE+ujg7IlRgrBVj16CKByZRD7YoDeTSRpWRY2BAOzpUGR0oPAmVccb2EpkYGuqVUMA10hDgV7Yc3ZFLaBYyNww11cNNuMEmeT0qLZGdHCINvY0VOemlBHhagmWVLOMVVrpzKGFix8KrQACQhiXOnIOm2t1hndsq0B0tgMD7FhoxQNahwF4mxkLBL1SbxtQcyT43V6TN0fUud48yyZw42uoiU54pfzjlNWXJKgxuth+Rqd4B9qZc+5mNianfk4adgtFQULUU4HEMoFrtTLnOUYPYY4Q6mZZQmRuBjiEGqFFY5qu3REuGGt0rWSGNJJlHwRSVY9TsFMVOGukcGUT47EoMHiikQYSmKWS7KnR8dKRIxIgOUp2SREtYytutLO723pax9e4aHBJe1uL9QfhmCJv/vje5uYxAWGl1aY1BmJRU72zsaaOgJBqQVEiEW4xbHWFCBoyFhmAAAQAElEQVS2+EQuW4aKz5pLwR8Oxqj4ByjOfCQCiy+EQ6aHVR9DsKNSwKRPcwFhcD+nMQ7tROd48PJRHhi8cxF5U5ki52DmES3n4R2+sPmrn97Un37/lzyIuatHL451//GJfvzFA/34N7e1fPlc713Y1mfvHuriuV2ZC0AdIuZInsyb40a66tFXQhYG0XvdjhVKbDkxlBEstnUSGJQRr2xTsRqIofecBYj3H43NhTtaDRFOacoXHposWUOIKYFi6cdANh0CrfVS+7Kcuk+wFGfstvGNFrJyfeG0kyzNJHlwBqVtzZsunJ3r7fMbugLf27IWJjObe7R0/acjj4+t39x7pl/cfMADv2dcF5p4u6kpM/uSRPefHekHXzzUf/jhDf3NL27q/qMn2hiWyj+n/+4n1/XB9UPt8MB8Rs2u3yFMVKJDJKiO3DtaS7mQZaPS67088StAZRvNkiapc7ZImjCOad4Txfm4oPi3L53Rdz+6rPcv79eH6u//4pb+8ie39IAvDGee1d9/Dvb9X97WvcdH478CUF9zk4bBeuv8jn6Ph4KfvH2g/EcITYNMrG1J5kfVWkn1iixd6LHaJiG9qTcKrmOPVrz0bsezC6y/uzeytMLGMwR5CQUrb+V9qyQgwvq5WTkDZBLhEw9jS+3hJkdw0eIH0a3T+lGxgaR+8BnH+cr5M/oaD/2vX9jX1nwgB1XFETLeq46OkXJKqP2MzeQJz7pzPxWOU1zxmXyTMwTMOuKf60j5OtopHm10qTTRU275onicTyveY2O3WSvBmTUkWvmXEhtAOj5EUZ9kG7Gxj3D1Nklxa0DJnfeVrO+EN94V8T7Nx53x/fdk5IKHlvC/hzjsyVt00mN4zsL7tqCm7BEutQ+NMUQ5r3WqrTUEbuN9BVWneKAmEynWGmn0BbMt23iEYPjT8YsMibgWHmrgUMSJ4owclxCiCFHeIyIE67JojokiSmQQOpjh1DBAuRfk5V3XpwF8xpB74zlg+IAPQbIxilTT/DVRhoDB4enYu2cpGOApaNzQpMlxBVVW1viAEo5Sa419ksfs4FJyhgZeKrNh0GwWmnFfP9N81mkBtih54Hozq3Mr92FH3NMf87ni6Gip+ozBF2o5f0QbWGdiFosZuQbyepVvNszIM0DGs/fG+lJXq4okGxvrA1ZOgthPOD/z2SXz5XNE500vX4aWev7iRPkbc6GXPCTKLyLknBPNgzUMfU6YvNLBmAqVOaXYym8m9KbXW+rwGpiaHvE57satPMx73vfUax6RWcTO1kKXzp3R+b1tbcx59yF1jk/yMRHvZdLdh3ko+Fj5jUHMquOVgfnKD15qGVHgE87bCkBCrPykEKbFHSfG6HEIlv0sOZ4eMqLGD1a9v1YajktiOQyyrbxv5T9Uu3p4th5+zcAa51mu77hl8s5IlXkaWosgqxsxIMWfUErCo+wqj/LC0NACJ7bz2LGi0JVctvXsxUu+pH2gWzyQPeJ4Nw5i7EXj3MlBACGts+CRiA9rLM7MF4ou5E7xT31TqBE0NmTiGckGhIBn/QvBQx4KXjq/r12ON7DyOgnhpUbKVvOhISc49TXkTmRByPUzMY29bSs9L3TxIHbOFwwLjgX378RVUdSSXAoPkV6ZnJPCtmxL9BDTSxGKkMgRk8ZGBSUBkxqN+TkbeM2DIJdxbbB7NFb8R0OHujLaRwVmDUpbd4r+GnkscII9CRNPMVDw0ASvOLaV/EoRK5SCKTt+64R5xsVuY3ND88Wi9rUOAj7hjTdMjgsHs2kZGXx6ut/wbjHCSUM/rYyZZFsDtLOzrSsXD3T5wtm6YfPAFnNkbPwhq/8ojfwqLApkaL2TuKDwOuAt7iqshu5so9CxKsamqU2S9eTZS76VeMBN8zPe7KWBuuI7eRpholor67SDCLeep6XekNI6FgkHheIdil9jzQWKQwGl2+wFN/1z5r54/qzeuXygvd3NhMo2NOAGx45agQ4S5c3psPQec0nskRLA4ORIDWNc1sSZLkyyLYvG0EpCQFXk2KCID3iY95tb99mzp8rDjGAqW6O2Vn9Y9CI3pfk2aD5XXVItqxrMyHF/8vyFfn37gW7fZ+95Q82H9dTTSFO+a4ORQzPqn80HzXmTnQ0z3mRDA3yQZ4NEbrayPli8fLlUPQx8eaIXXCwjvyx5qZe8iZedh3MvobzJ5oFnYmv+cY9MvuQM1pCbepvmrjf7xaCNjZk2qGkTKow3vOgbm3MuYLO6EZhRe86BY+4Yjvnk3V9L4owiK13k19iyF6PYWdkRLRkSZFv2SFKXxbmEb/ZRNMwqQq7ujN0aMTaJGKoIF82OBaE6yeBZP4xuvJ2iFTez5bOZ6zVug6fDbZddNERGyaKNiVzaOBqc3lnmg7pS86BRXUbASgbHv1KEFwULSeUyzROoAEmRRcrRFpasimE83lzeOKdVHzobN1/xyQ1V3opy7DhsyjkSfsJxLH+Uk6ITzruJllxPGhR+IszQEnunHPtVLMIxDsfk6xSfhm8j5kR5kHxMLSdMfMKni5OSl1yPIXZGY0utEfualFXp9WZQ21JInduOJNtKyzpF3imPgFcyDpFDiIoNMywINBaBVDaloYyp0eINSwcPy1wkUJHSXGLGpFuy7tQU3q0ZQyRw+EioCWzUHl4oCTY3F3rv6nl98+OrvAftaT4niII8DLKtgdclQrqEKWQwR1BvtksYWWYoPYNtPDN5KEiogYVjK7uUdaKNODZqM6z37o8rKjKGrCMEwHwtrKhLOEwaeTgZNCWOxQOz4WhbdCjc9SDo3ctn9a1Pr+vda/tcswZlXzmlao7s8zMeAP7kN/f1pz/4lX72xW0tuM5ubSx069ELfX/8LcHD3Zm+9f6hPrp+oLM7/b1K6y01TXrqmGR5JXWhvYF0/LePbTKtBNZKWjqWccSWtz2Ayp89iIxnZ+XGgF8H/r7xVUciyWsocdiyXpiYiB6Q/Sw2DhwQDorrvOL9CqcZ0FBkiT7wMOfi3lz/4JNL+td//L7++z9+R3/wyQVd3t/Q5ozk+dKKA3Xsue4+O9ZPv3ygX/Eh7OmLXJ1IQU4trbuPXyj//Pb//Ksv9O++/7l+9eU9DctjvX14Vn/89Xf0j7/znj7g4dsWk+fKz9RMT/5UHEV9lwyK+JU9U32lIaAzhJKz5yppPCBOXoDpQ5G11Fke1n/t3Qv65vuXeCi6o3tPXugvfnazHn6e3drW/s6W8veq/paHhb+88UjPedhSM5CnyoZvb8z19ev7+r2PL+kS95nifale41ln9h0u5rZOmx2NYCBj0xq1lay+iEzUBGqlJTQUuDgw5piU9++SYwDP69NGCOExMk0+LRLmnEbODNSrOFmwDOGidbn8xxjb5WPDh6YzWzN9+PYFffbhVV08t1O25FU1J0oumWUhVA2jPjFSlZh5ck3A81RHCh6sYmsATFYC6610nJD0MeAaJ6LAV1i39JFzw54s4RMltMk21F0lVxcYVqFJjMWbqjFNIYWBMDPr7mOFgSWWtxbeo5uO6/13qbzXHnEveoQeCn6CnAcrJ/X6W+IfavCmY16PJysKHjrBFr7EPsnhoYat1f3FCXk7BVuCQxR0ssonsFArf24TuB+QcGEt08pcctZkT5hkW9Z6QwMT3kH7Nll5DfZzM6hk0WIM4d+ZwTNPExAOYxZHzGA5YjY9fKT42lZd8yzZLhrgw2ANcLtjqUFjqzR1PgSIXbJ6w72E6KFSMkSBbIseBGqSqZWEjXWvcDDbMcmeOK6WZoPrfn2D+/dN7uk3N+cqzn396m9jc51ZzAdlDczAMWn1L39e8nDwJefOMTyvmUHWfDZbfTaYPiPklwZCG4uZ6nPMbNAs1ypLNoMkv/LTddFYipbcA+a8O+J8zHxHPIQ8Ys6X0eFH6C9LPtExcs4XQplj6PWwtvlIVQNrmUOLYLMZflDk0DBQiWislG6k3rOjXRIeJ9y7PszDvLuPeEh1LHHPYFt2J0JLzufaKxf2lH9CzJJlnTYOufL5LP8E+db9x3rJZ7aB+eMUPyPYGRMDNxxKJTYCquA1V+RQ4FDkUMl40KPG3zYsJPigapboOm1NtrXkWccW948X+SL08oWDfu+DY46LufAhEtIgc8bBVh0dp9RahNxN8Q1Z+YkUcjeKKYuiTljkIubLJI/5HP3l7Ye68+CJjrl2DAmKIYmguMXfyHayNGWMmFrKFgXURUFCZujUy0VuQKvu7m2AxI+U18uFgzPK5/+NxVx1jVE54bjerYQEcQZO1NSTKXKta+z1sgusBksvgvNz0Nb2Jg8f58S7KOHOsE4AdJA+IlS3XPzVIbOqLN3aR6217rEGTOK0iEmf+G8NwIH0vFVzcUKuvp6EhbaJWLooy3ZGvdLwmfTVXPgVtmabLq6OIXao/DkjOscAxgQRIClqTqTFnAsglBxLvsFtXHzCl8kPNQ7QEmo5WCO14Kmb5CWji2b1H8RY+fAx1/mDXR0e7HCRnRcWWwRHSBHERBe8MEn2JCELmXlUjZOknMHAMzesLI5AHcFW7rGAhYXYDrys51x4bnAhu52LEBfS2LJ+ZV6cKgdx4cFZdhjE/LzaCk+QOb7lFyUyvCbHoInAqDkxuBbakVwwhG4dnN3R9csHfAPBzdxAHtBWtWhs5PJMwL2G2IRfEoZDwmjjl/lhSsNuo4DlhtVmTmoxvg1CXOVrDdQJ6tSKNRHCRDM9eX6kPBS8ff+JXvCm07Dnhd8QQgsekh1yrC9f4kPnFg+Z2UdRctbd0zaZnxcvj/mG47Fu33vKQzuSgLWwIuo7VVIeaFNqmPNGMZ8NmkFz3llCs4GMZsNwyDxH1FVvmsfHvLmcQMv6Oxcv8gCQN+6X8NARcnxzMc1Dlzq+zJRu9xqSLzoblK4UYeZbzGfcQAzagOfNfcEFcB55PtNiMYPmKh05fCBGtOxRHqrnddXQJcspXZIdGrhhGlSYASTwzlXtVO4SWUrovEJqKGeGGEOI6bGFNGI5PqVzeLGnPmFr7HrJpNXUkLMftvGQbPhIsmg1dBEtPf7JnHx2twcvkQm6HQSZsXqwImpIbDaeo1G2JDdDyl4LAckM5T36USxoFDsRkTrWCm84E8Ob0ZIDf8K1LXScm3WwkxDyMW+0J7HxQfQkOjdeeTiXa2E+LOTGq9NSx5xPXW464XoS+1H8Od9OyFO5wsl9TM7jcM7V2EJv6LHhU7bEMf8Jteb8qf3htZo9aHAWQ2dNLDNjYygf9KlHry2dAHgwXJHoCYJp2h/R2LvYG1hDTbctQVNsk2V3Es0249hHsUONQ9lGwzrDCTj5giKu/FJS8BXhEBlGJ9/agiyDhWBjnw3iBuWsvvnRNX383kWd4QuXRCkvsGE4jbZFr6iaH2mlB8Az84ZkKback8lVZvVWejfig8YCJntiJypvbMVlJYQDWGqTlX6q67S1jq7nmWSiyq/SkpBTpevUvhhOeMC0qc/euwxd0vn9LeHCd/husQAAEABJREFUjW5TzmVOMx1xjt3gevyf/+4L/fVPb+g559/lwz1uwBbK33b7yef3teR8/vD6OX3zw8u6ev4MDw0zRR5MhVodt8yfmmJZ/9JJU4HU01cRwMCdGtJEQu6kVWuRMjBBTvmi5IoOMXmlpQpQRqOGEhcitupKIB6B1glXAogjV/dLAFBqQVyFxDEXoDE4poiBi7OxQ2ImQrdAPJN5zxp4L6B3q3vUwME6t7NQ/jbe//DH7+l//pMP9G//4fv6k29e0cdXdnV+W1q0Y51wjXn8rOnnNx/pR7+6rxt3n/L+xgcxjt296YHgX/9G//77X+gXNx4q159L587oDz+7rn/ynbf06Tt72tseZOd4SeZHY2PZqyVm1R2eVte1Gr8CKjxD2RwJapX9VANCyesmEzXUJZOazbjMA6xvf3SZ+g61zXvmTz+/p7/59V3lUF3e39HGbKGfs54f/vIWDw1fEslxIlcmiM+cHJc4p3//w4vKA8btrbnE3g6ewfM6tzKPaJlXstbXSBnoIKNgZ4/iU7CaRjl2KDoMtBFEh/V1sa8YbGMLHgMWGJoKVCQAfOo8m3RmQaSzNkbhTGSc69RWGrnDlFiVVQ0ZUQOfNC7zmvzaB1f0Pl+EnNlcyJynzAS38lpkVHSlkatniCLFJtqSi8EJtgZPfYigWtmjt2gRRGuUCDEVQnXAkYNHiWvlR6ezHsvO7KwVgC4ApdWcY5V2fMjVur8cGcKenFlTNMUgJBIlPvWf8JpqRZkDQ+whRJamJbYTPuccc00r4jV0jCHv28dc+0K5j8z79lHw2Neo3pdHv/iu09EafsSX0KH4n4CHyrdyLlU47+2ZJ+/t0Y+j1z2Cup0acWffWABrz1jEprfaCNZeALx048VmgWWMj9kjtpNRRdPYk7IpRBBdcPnj3Nj3Bm5b1WAlxj1AzV9ChUYS2Rv2kJGj4yYbbY1kVWOKzsfRMYxgi1zU06cWjbpoDZp65lPZglpTs9kLIPoIdSlrVNma4j0gz7lh6PfvM+7frY3FDJqr7veRw+czKwH1OuGg5Bw54rp8zDE6QecKgN2a4TefD+QJzeCzVZ7gi9gh2xLU1FvqihwuTKuVs0DSq85RJsn79RFzho5zXmKscwseH1iOHEkHzYZZzT3nodYCmlddpiaDD/BBs9ms+GIOpy5Rk9JSDJlST99/QGqJHpeX3N/eefhUt/OfjFDPzIPkXrXigO9scD0MzC+MnOF9jiNCRil7iKuW+Dx++oL3s4f1T5CP2E/Xe2Y8JeHkDJKSUmnESNirPnEaR2jkHanUhodixA6n21bACpfqEuIAkmyk8dxDlITeBeL7L71c4Z4oXzxtLmbkXRaez9VNtPJtREWG6Dn3YfgxNoievWs1j6Nha0qo3dfT7aQvn2k9DQB/GGPFPHj4TDduP9Kjp8/rOmGZfFM3mlF6PAJ7Ez1EEoCGR6zMKsSy25ZtTc3G2hrqOjapxpeyONk46trZ2tAh9xvn9nZ5CO1yssMR6ZOYOZMxaXMONK7F/f0m+wmRr3Rieseb4I35QltbW5ov8hyJLMCxNxLZjliEyloQRztS9drONb/TCNaAx7r7ZJt45iga/eI70eQjG+vUsVLIKoZ5rfyIMxtbr3By7jxwl6ZxQiY+4a/yWD1BTMTZwVQq0lqLT52QCSg8SAQrYeOgAWVjPtdic0PDkBOAg5LF8MbEtuuE4k+iQ3nDqkUiZxuddNiLTUNAyMkFNhsGHZzZ1YXze8oFITcvTInFkJQx+kQd0d/TqHP0sMnAGhlVr/D1egqUMkncSmVIbce8Qd/hgWD+sGkeUuWkVlrWRj56ZcoeTPG118SLm+rYlaSJCQUPL8KaPJELr0EKg5ITD6UVB9vhG/H8DazLh7t8EOOmNs6VH2NknEtFtsHIT0fDQKVGso1iOYtJYl4FaDlUsZYtxw+B7+ipIj5YZPZzkuXyjw9oGIhlkvIcVbd4kHrz7kM958Ee04p7FxmbbeXif45vCq5cPNCZM1uSeyp7ysQkyHkTe8Abyc17T+rvEwLFVWlUBcMfVwR6R1o8mCdzhGySF0m2ZY2NTcmbcyjzTG+Uk543TN676lu+/EZY1pDIvi+uPAYgpU4VxALDLduac37P80bK+T0gD7yRFh+Gek0NYDMww+1BhojW1IxQPuRy+Vj2RPF35bE7JlmC+qhqRi+BYVW/JQ/SyoQeue/iCJv9lQIrH5lylOJWgASLtk6ScjEBaqIRz0i37JDgUgZOOU3NNqKBx/nQ6TJohuIcr8iBVlQGNCazUUKo6cnfCDAUfaKUVzK+rg2QEBmyOqkrDQVSb41XQa5tuRnPm1P4Cde9E07qOne42TrFGufMsr6Ryw3ZCbYT3ryW8eVaEv9jYjs1xed49Kk58I1/aImcZaeS8NwUJd+Sk3HSue+rG8CKBaRz+WnxUD9v8QB0lkIiOrYsLz7w4B1BijUYNmIA1I9IpJHqnKlsUjYOsVxHWa83ztlAMYeHbIIivEHg6dgtv2qtSTpEdV3AL0LO6W7u9bMBstfiI46m+EfFgVUj4ceo7c25Pnzror798dvKdalek9gGyJ7JwyA7nu6cfKUKvYh9qyIw9MyyLdFTn2iIjLHD1nsZTvGsb9LGFElTRGoisdJLTizkbi1bTLEZLZT5g0UGolDGAJxfPcy8bE+0Mx/04fXz+u6n13T9wq4WXJfiUvH455x8/PxEP/3yof78x1/o17eeaHdrW5e5wXv24lg///JO3fQf7m3rmzx0+OidQ74p31AeOsx4DdW5VHvE/K90r7RImW8FfJVALa/CiRopL/xXjb9dS8hkTc6vil33mXzX+e+wx5RjmXVPMpuRToZYWsl2rNAwAx/AXISkukTxICd7aPZuDnB207p+bqFPr53Rf/2Ni/q3/+Ad/YvvXdd3PjjQtf25Njn4z4+tX997qb/4+R394FcPdOvBc+V/iP7LX97X//H9m/oPP7yl39x+qPzncJfO7er3Prmuf/Ldd/St9/a1v5WZT2SqqcFIzKviEpqqjcLICpqGNgn/pXx1YSaggsddKxmMNe3yEO9jHjZ/56NLeuvivh49O1L+CfvNh090yAeM83s7evTkSN//2W3ltwVzbe2vX8vutLM10yfX9vQPvnZZ71za15xz3Ly+h2Eu8xqXrVBfbp+8Q8G7PgzIkpwfjLajRFPEeDWBNeAAISnIOEgaMdEyV86G/sKUiFSajcQxt7MXWMlXRvYKmNesUANKCMJNREiMDmGyaGUoSbsbC33w1gV9/YNrvG53NRuEpwRTb+4sI5OUlvjoECkZx87Fgbcujgx6HCHbsidSl9XbuAphLVrlMmvDhTDG3lkiPl1+dSQK/5VvCcYX8uTZfXph5Ead5O7BbrO2XGdCwSp05Rchcd0v77v58Jn347zPR+bzab3v5j6Rt3bl2rjk/T18ei9me3TMPNGLAKInJudm3stDq/d/iox+mkPKfIWx0Scn4kN9qHE/3ZAnWnaZhaRW2NizqhAqS6q1wsVuaWz2aGfuSDHblm08ILhtrKjVwRQqpQbMsoMlWhqQLX7gMHrkcq3Bjt59MapINKtEM4ZKK180uKbmSei81Awh9rujyR8ALSdT1IhQum3RJdMRYLIt67UGFsTGkg4fuGbk/mA2WPkFhFwPQvPSzWvKqz1o4hhSE4eed8DGPkLoopFKtosSb+LDQzPwITR0u20ieu/HkQWl5z0r1E0imaTumznjm3MiPPdFFEBPoKohScQP5KdTt5T5iwAGcmWdqcd22aMvFjOFIq+fHUqrpAiW6n2L/X/67IVu3nuo+4+fAXKt9UyS5QEyEpT92z+7rfPcP+S3ujEpqYwNV/ZPekj8F7cfkOe5BFi24qMTcnBVm7BSyBUdeWRIeBuKxDZEcmQGamaUBwXV1IKNh6+g6J1cfrxV8/xiU9cuntOFg11lf/J6ll3+mSVk8WMgFmj2H5X6UIDsGBACwjqKADzJiFj7iIXYjJ04w9CbbOuYi9M9Hgrmbzznl3WUBeFm8WPJEM5yflBynlgSojz9WNUaYNbe1QbWBATviM2Z4Fa6bWyQ3PVm2VZeN3tnd3TpcF97u1ucT8T0EMmqFrWEDJmQI59rb2or4lqYa3CuqbXW/hEHb1eKxWKhzY0tzYYZescy2saHPjIk1Wsies1TSMdG8bexhMT2Sq0Bpjlez7euxy8U3zcSxNBBzqUuBApl0lAVXQnX7LXx8RI3Bq0ISW804pJjotpQnKLD2LCM7EFnKz3q6z6eWYuNDW1tstmzWX8T4l0qOU/COfly4E7gjXfMxtydyM9BS06kcY7xRBi1OinZoDM7W7pyeEb5bbi8mHLggQmdqhERPZb0ElrmMDzUROsBESBhKZRthJsKCExMG/2AAqYECW9VK1TC54Qr6z0eTN249VBPnubbZ2BSJYfG1uXEpDaM4BlDiH1uYSdfbuzjH9tE8enUhIvwpCZ6C1oDOcQNwpIPagN7tKfrF/brgywox189Rmm8TFijCqlMEqtbQoGxopITEyM2lWdqUhpgy/GLjCWnGq6lJb4EhpJTLP6kBpHYKtkunn/Kk28nnvDNjkiQnOWEs6G9nQ1dvXCWY72lAV2cN7WQ7sRIpeR+zJ7nAWP+vmDcQi2TYysez8YE8N6bKAEyNCL40wklJ2M2s/SmiJ1wDSZyVV5sGmlkVZ5N9XGEE1LdGYOFy/VTYhKMfmGhjk8jvhb+nTLalrlwexhk+BBdvRlWVINULHZItOgweiqGjb1WDRTOikFRGFUZREMf668cGcgJikfWO0YFwDvLChNWrbXaN/Tw0MqP3NEbeytiWvJAdiYiN0CXtNaYd02LiFtYkU0EOaLY3TdzRI9fSIXjJyhA/BG9qqMJl4RwDrTiVXNA/CoEONchcXL31xC7iCE3WkvO2Ynny4MlPrx0FF44fnnjOuEh4BE0YckXObbUHCqZ62TkTtmXUJ+vYxRTBYIbnIpbrQW9oWPufujYVp31tBQGgFutFdfiQHDGMhAHb6+QOO9bUXArP6J5RZGSJHbA6o2RigKLEDha5e1zMCrNtuisKhFCznlvTS05v4piJ13l7TJHB6B8AcJJhiRq16r1WVARMkuIMA0IF3k48u1Prumjdy/ysGvAiQPCiEkhxOqVm4qrkyfxFFJL6jaVf3DMqhalBJct7wMVHyy2OMLDgnc7Gt345AyfcquOOfsJ3kpW5dTUGkHCDmujJTkSH1q54ZOiWztR/pZgfovqsw8u66O3D3X2zAJTcnRC4QH2Ul/ce6o//7sv9YNf3tYRX/hc2j+rnc1tfXH3iX5155HmTPQJDxbzG11Xz+9qxn1DPhhMcxYfay55NRC4kpmtdRpLVB1EzvnSM8QufCaKDlUWTig6Ia0Tim3ZFsOKsHLY+vqayIW5lQ9K5gj7Clq5YGuNIDoToa33njclK3ZubKe9t92h1cjsYC063Fz3V5ks5f0xx39JsqTg9T8AABAASURBVCVfNM6hBbJlnT8z1x9+eKB/8wfX9K++d1W/98E5vX1uQ5vYHz5d6m9//Vj/749u6c9/+kB/9tP7+r95IPjvf3RXP7v1XC+PTnR+Z8bDxEP90+++pd/78JwO0fMfmVg0cjCOPYiZkX1qgqciCUGNmhvYOhXO0EKTQexJqHSRyBAcJvxEi9jgIdhpJ2bBi/Tq4Y6+9f4FffrWOT58bemXNx/UP1k3HwAuH57Ff9BPeGj9t5yfd3hAmCUQJrvXO4Nf3t/UP/z4on7/k8s6YL3m2MyYeIZNDQFu8WPSVbemejDVOVMwKGUxdk0rycrVwyZBAqGIyZLXtR2cvUhwRObS2HKOdBjDGhYxYUzOLI2IxC9Rw1WnX9aaDY1fRTMkl2h4UdNSF/Z39Nm7V/Xe1XO8bmfENUKaEoNQnlG6jppOElIpNPmkTiant3gUZX2ZJ0p8PUYIbqmPcQ+JBqfXetB6B6B3ORbmFpEdIztCIJhssiJULaIyDJGBVnURgYwxPQZ4WPCEozJLj039cc5b5WkePAggdUzdNxDYpHRbMkK8ZXQ9OePYeTBuDzS99yd/3vNDhZMv8y5xXPLwL3I+e/DRSkvOST4Hq8ETlweLiSuZB5G594ie+w5uM8RtSfkyu/qaIkGNSSg6cSoL1sJ6jZwMQiI+flL2J+ZoNnstWgAYabD3+ORj5UEFkhSyvaLEN7nbwbv/qIP3lF2PXPYITBJ0yt15I3/QSnc6AOM+6vGMT0DcmSNd7N/owP5EMrAjYILTS1GPS2Q5Uksh8G7PaNkWw+iNB6rWWrkDx6FMzG955ZHwKKdItFCCpLJ3UVULY+rJ/uQ8CQ+e1cbUA0oCJiuxqSEkoYeCKc0cbmvIJJbEBcswAjVB0S0HKgsSvMm28vl8GIw8mamCiZomXbJUlHP+Lp+hv8hvqz3hMzTvb4YG8licMQQ1TvjNhXgguKNzZ7e0scBici2b7PhYx8cn9RuCN7jPyENGLBKbi1XmB4Xt4QUI1lIL1DG8GhJEKjzx7gL+gCBtPDbTNTQoEewR60q+KAFbDcJdSZF5YgpRqmazpvPUf+3CvvbPbOLTVq+niiS+x6DRZWpj0sKSMDo+NgI9eY0TECIBCPGdiAXQm9g+YRISFFd8rfr7kbfuPlboxfNjybPuF2fRwvFTzUGMaGFQA0OjQCGVk0ohhs48rdTaf8eOjgfOGWuelQySmhcbM108d0ZX2J+trYUqLJkqNDlEziihiK32r7HAXONOuLjl3F+GQyds+gn3r42Cigif5ZfXFnPV+dUn6LVgq95TMyv5ARpSoMSjjr0p1YRK6MNoe41ljtAEIzfkV/MBgNvsFiQo9wKgr/VU0+ui/pq+HCwXp9bOSaAJG016rb1x4/2aPUUWlM1DmNIUnvwTYXuj42xexAuewO5sb2nOpmfB/YAs2fDGQ8ITNd7Blhyk2DpncZkPSk7LYUWnEipKps9va1y+sFe/LbjJHMFCeEgl4KiQxKu15hUtawjZsTXZ4VJGZ2yqlrpGMeEa3eDxMj6nlJKj5RDlb+R9zrfq9x+/0JKrgR0L7vSeDz0BHDAbmZ44ClRNJBqOwGKydGAASYURG/+EioZaePTJa8Cx8cLIHzHNNylvX+Wic3aTE7/JPFJmp2s6aSBDOhlJZFu2A4wETp3JBdNk8SRZSIaUlPBRRo1kW4AjtZHrtMVODY+fHevGnYd6+OQF36JiDs7FT3C6tjYGXeQB8AU+iC+Ql7GJ3EVif7r87MWRbt17rLsPn+skv7o3TsnSlNY5a+K4RLet3NznTYtTVnlDKorjkmD82jhHZ5ZtCWfLcLote42y+aJla62yKS0+cFhhltF6pyJFDecyoGqpoYRsbSwtQtyUN9iJUnvRzIWbeeMtPrwoB61IEhPbzJm+4qpG5uI1lF1yfka/lZ39KAu4RZs44mlnBQRgOoVGyU4UxqkmxCBMpU6WbZ22pq6NIzY7cisXGxnq6wXqMIKJg7ChqLGX9qTDAVEZxz4pXtNLZqhzjRnIzfuKQt0LG7OQvLbZRqcrvPYJmJjui6zsS/IEbBydpsYH9tIYWuw4gzLGv5iAOb9VQOtMwZRW80WAkGNHKt/wlBJeeM5Lzg3bsh0Y6tyyFHs4e4VBvY6KjCqNMWFNrEWnzSVmhOIAGZ+CMzgDNOYuU7CJmE0FitoDwr+i5zgmhY1P7+XVajwdMJ0qkxQwNOrJk3ylJl+ArqhKAZvcbcu2JCgd2tqc6wMeaH3v02u6cmlP+YP82ZVcX+MaOe6J6SRaKmVniUfBbIglR6k9KEE54FVb3JVGDGdMpFDlRsipaXglKSHK65TYKdHIE7g+3yty4tf8OEdzv5B11bnOp9CdDeujd87rMx64XDrY1CbXnorihiuryfv5Ix6y/OCXd/UXP/pCt7gx397cUP7p8AtS/4IbzwePl7q+v6U/4mHLx2+f48HqvJYh8VgrFzG4+kYmNWTod/Vuz950Kb5MFlbriwzVcYaDjy9TpL+/n+bEd1TCQlIfs3a90bBlHYUzb+aHlToOORy8NFVpcA9PSEhjm2RjDHU4kkvMMWLnVH4cs2UE5qqXNQ/B4pR/FrbgSezXrp/Vv/j2Ff3L37umP/jkvN4+v6GBPf/y3rH+w4/v6n/7z7f0v//lHf27H97RT2880eMXS53dXOi77x3qn333OjGHurS/4N7OyvuQbea1pPXdZ5F00XIGdivKaz14QaNAKpFGaSNURy96UXKGShGuDRLNsl31zCxk6czWXB9f29e33juv93iN5s+TfP/nd+s/VLl8cEa7uwt9fv+Z/uKnt/Szzx/oBed23ktJUwkawjb79enVXf2Tr1/Sx2/ta2t2wj1D5nTtmZ3JBkkQ8mqtkRvw2CPGFhVT1Rc5x8e2HIXBZogcBJlD2DXgXBNyriCyJ8mIKQpgGFr1yKFSMqCQKlKyquTCGMiU602wonjxOt7aEA8DD/S19y7p4rkdDRj7R2hi0keKexF6JYZXZfDgqT91n2QeKHLhGh3AovfXTs6faNgSOIph3Y7UsFGLEh8++UVXb4GFblt0yKoGi17HAVkhDDYCXQGKSxFFi5q1h9vuMFxFOFB/iQy21XFPTGnrJWdvQt1BstIY6V1JdXhwTEnNoTGEDxAjPXYYPVBRDQDp2Q8jJD4JSBooH5ITWQRAry1NKN509r7iGKZ1EIuByz5eFRCtU8uiELGUvSEY/xAw3VLypAbEzCt4Eb6qFqCE02GCKtayIay2GU+7bWzRW3Gb+jMX0HSOGXnVo0Cpc6rFNrEhvAwRH0ZGKQJEH2VQFNtlUpoZQsQJXMgNqDo6nT0OAjHxkpvHBuWzcH28wJEQNRw9k3LtGbh4zYahy4O5ng2QZJvXIOkEkSO58gUyacf9z6o64XLaPYpw2zKqbdFHQu6XrtKZsnjZUQYEJ2byQR4AXDoCS5Ms22GKumRMJYGynpCNXZ1acdFap8BIJukJT7TvPHim/JLIixfHoFm/lXDbGmZMTP4z29xPXDyjvfpcazbFyhmAQG/1JdbtB0916/7T+jM8Q2I94COoFTGQKZVKwp69FC2ZYHQrOIOcn9Enx6tIaWWR3WcPEmoMIWDFknMycl7MkRvvNRu8t1y5cFbXeG/a2VoodkpUNYJLd5bTa6z6wLsdgW7HQaQ18VZaIKnLROv1lnqCE67cN2QtJ816/OylvrzzQPcePuOhasNGJGkaLBWEs2F1vq2MZZsGOA7lS7FVB/FBLSu9CJ8otrsqKXWkpuJGx2eLe45rlw+4bzyrTR4QAkuyCAsTEtwSktLKkCxUwPy1z+Hkarzgsud5SFivP15DA6+z/G3PxWwus/HJJIYxTTKuCFh2jSuMWUYZvGyS+UlXWrBQZMgQm0eBtZPRimzLNvKr+EqrNWB+oyemg0OYHYDDm8hQBzN2Gu3sR9fXx8m/sKZkKrGGVmMNlaMvnbreXAxOiY1HoooykHE+X2hza0sbmxuU0FQHg6+mlvUwcKklL4rGgVpycBoPsCI3Jkk4jBimI3/1mgQLXZy8sSwWc104t6eL5/e0vbUJhBM2M7fKryJrSN4SMpCcXUOKEywdbMWMhJ6Y8mCILPaCjlEyP5mjaq4Pay2ItLSePj/SjVv3+ZbisY5Zb49pdS5YacjFuqZK1IKQw5r8DVLUTWtuAKkPe0LDehDemOLINtR8GXZ3NnT9Ivt0sMMbDdbyiS91kAdklSLrDFW+2MoXczhEJyUj4Qj0yFGkjGhgkV16V5BZVPIyo6o2CTsaczSAfCtx6+5D5X81zG9J2RwhkiUGUQsunod8a33h/Flt8WEck1plmKpXCfnDsjfrnyI/0nO+6Uj8knOsjETgRaeeaWxS8vM+LAuv1lTnKTGJDSWsxUqdwrnhZ+MdkmUbhB5mkURgKl7x4IlZyVEEiEs5FUdi7j4XQGRY9q/x2gjHA4Rg5kt0Lp6IWifFgFdYI0co6895epqjrHiRq3oNmbpISRIXqIEkR2JbXqfoqaMwKZ5RNbXCmXel458crztOLt3fozl14A0jjDe5USaZofKFr08Y7JVclSneOMJiRwKdzieikz9gUcOmoqzRUzLREk8hDbHnWeKSmoIkD3LsOS8mn24CxV5Zx3nHgxTXuFQkc9GJNDd7UPxjLF+huSiQaA5hs60BS2agINmG0JIMyvkrGuhYh7Bb/abI6s3KT5f76LAM5BPWVTA5M0+RMg/D1Ms2Yil01JMGlB4QtkqGPPpMKTonAtd8jsneKPOLBsxYU/djgBNAyYjF0claY3Hw4iB2TxC/SKHJ1pOipR58pylB0FxqI77SgaSjYu7HNPt54WBX3/rouj5576q2uKkrn0QmZwJDWbsJC48DvGBkMpWW+lApCQudy0/hiQJMT1Ypr0Fy0xUw8YkTVhcRjJFRvWU3Rw08MaGIvMBw6R/z4xFPkoIhBUDK8aAQ4Fbu1om8POImbVff+Oia3r9+Tjtb83hKzRCd5LmGf37vqf7sx1/qJ7+6xxc00uHZM9rf3dIdvvj58t4zzdnMz94+ZP8u68r5Hc24CDcyNdahEPbiyDa56fpdbbQ3fEIi7pQ0NpzIZWwupHuWOA7BQ4rfSKNJKoOySIjOWrWWotQMuPx9PalWoShMpaLso8yPOhk+eCWXuSYN5pKURrLGidPyfgEX1Kiloec9INeF/CH5Y74syzxv84Hqn3zjkv7b717RH310qCt7Gzo6afrZjRf6f358D7qjv7v5TM9eNp3bWei7713QP//e+/qjr12tvyW5IAmHbFWXqQGIkUJOq1J3EK08SkV5s1MrOwre/TR69pzd0jNzfkpY49fgorm4DZ+IGgbkC3ub+uydc8pvCx7s7uiLu89Y4wNtLWa6du6MuB3VD3/1QH/5izs8LDwiT3KGmLMltXVmd0Pf/uC8fv+jy7qwtyXnIEDMhjzESWIuG8TEMXcb11NHCLnrwkhSdATFhjtg78aM38frAAAQAElEQVRU70HwIHErO3qOYbDEJRcQKmOcijXyqai/xtEJpqNmz5oSG0p8eGyUDE7HXLqW8vKYdW7zQPCy3rt2Trubc7Fc8iQKwlfMlKm1akQHKFv3sbNC5gavObGZuIQgKpSkseGCCJIehVjhGxvZVC14BHzCVjThAZCnOTKBC2MoPDxEAnq3UyMyZtmWY4amHr3ksnUtY9VFEDDlrRLIjtVwzgtkVi9ZChUD4/OnCIKmnnjJbHJ82Igu48gUlOmEK81GNtGEKGjkeBSOoqlNchypohIh03MtiFqe6FkLHqjEuCVrEUDvONOZlI5Qvi0y5pEnBxodKxgCy4hAzrAQYPfrPpEDh7MEEsZBsonR1Iw+yZ0blpgQ4jhPk/lJEncQvIRAUJ+TjQV0eSJ03pBCaCwvIyTZZlC14JkvEMnoyUcQBhu/LADVMrYKYUBmTCGJfZ3GENWXOcTlejUbBg2DNZ8NGsg7kMJmIA/pyX16H9rzLcHKwjS9phzf5CaErCbfUByr7J5L6rw+R+AczWA2Y0hCkxTZsEzBVKkNVZLrh1ClpZZco8LrfQiDKX7mQbNhwMXQeh918gdNepPx2csj3eLe4RbX6eMTyQaFEKLAzJcy0rm9HV063NMZPt8OM7aA+aS8ls0VTHry/ERf3n2iuzzgesn7WvJjVhqHDOYEdc7I5il2Z6hc3Zz1lI0ELB8LAgkKT13x7xDxVm/Zabxjx8ZLShFBlL1J5sYXLztcV69e3Nflw7PaXLCIZOcaIPL3PMkXqggGknVDjclJiMyQ49jjuk/NU2KsuJMzNSdbqguBKn62eR9sunv/sb649UAPHz8nYwWLMGQ8ERLf4xjRhSVehaOH4wncqCkMP3yQ6K1THPBNHWViiBxCxKcclNfp3s6mrl48p8P9MzwDmGmZOBzp+CU3bpoa68ReNWSq3P9AiclDwJZ7Z/RW1F9Ds2Hg+dSWZvPs/ZQHbojeZ0BY66OpENcqEZmXUbJrCfpdDd+qcfRh60cJlmMPM7Tq+Edex8y8dsZYQlZeYRwsVi6aRxpZqWNA5Hi9QdgF2Wbvs5nZY7aAAuiSJWGrFVZwDUqLFF72EjIkILyTbS5qM57ubmiTh4IDm0/B6apvrJgk/IQHgzlgoSU3r8ApRL31mUjV1dUIjuNiPuhgf1eXL+7X35qbDdbqhyCj4ylA2VZvHmWXarm4sNNha7rMD2ZLyVV7AYIqioSE9ioNzHl0dKSbdx/oFg+nXrw8wcey8YNEs41uJKpjHbUpUcFBemp0jsZKtgGqgHhETng8ouMGS6puQYmZK9EScGtj0NULe7rKtxFbfIBr7LPiSM5ipRCDr8CKUMVaGnpE0klxVm9t9DWggWxGOqKEXDHMHzlMaeBSzrWySshKG6T8BsNtvtHJb/k9Z88Cx90mKfXO4AdntnWFh5v5n6bmcwsIMq4QfQDIt0x3+XYo3zLlbyIACRM+v6Pj4GHgwmDlONeuMudU5RRZF/Ssm4zxCW5nlMK72EfRKn5Ui+GUcBuNjotGFlE2Gr2UNwayJRh83SWy7Yp1bBngU305To21cIZ0dMwh4ZiUnFOOrNebC7DhITTcGck0CaUx4EKaMmTeEOiq9/AelA88cecswN49a+zmsZIG7144kTcjGFCr+i3bAeHqJMsmK/YmGjLjaXfEsuAXuQCEkROHUssID40QL88epxbfVvG8v8Sl2wKvz4duD8r5GLiTFT64wmqwUUKAtuWgNQjZAuokmkdKUXlBlc7APIGw4hvdxRs+oeCDUrMjjnQq9znQ6QqNHhPrdsk2pFXLcah5wVcgcxrFch0zw22DiPcYFcaGye4YSO9NChJ4qlnrDWNsNsd3Da/zBr3l/CZHTRBOHaqMqkZ411Jw7KAtMrw6WNfjKdmWRWOgI2dEHzvmUZK2eW977/olfefTd5X3odyY9XPc+IQk27IkWBFSlSrAOqUkxVZ7o5hSkGR+uobOMYw9umhZe8UgV8eldsdoUGwwFFWWyMGGDOotWKSqmfxdJ1HA0iMzE3vVuIEN5Z9e7G4v9NG7l/TZBxd16dy2Nrihimcm8jDT4JmevDjRj359V3/90y915+ELvsjh5u5wX8Ow0Bc8EHzGF2fXeSDz3U8u6aO3DuqfJua32mfUlzrsjFWIUh9VoDBWLWs8deJrW8ajhgjZ2BSFTAf2SHFiFzlHTs81HOPfTWTEHnltrqghMzCVivCMTnTXAW2X3M8nnNe6HZsVB4uj5YiJhkvCDLkT9diDCpPgzlBkWVPr0ZPW6163Ni5ULEPJEy/e5qia/ePGmAp05WBbf/wpDwa/d01//PGhLh8s9IynZL+4+1Q/u/dcj17wQHB3oT/86Jz+1R++o3/09SsV0++1pIGkgyW67IzqLYVB9K6vj7U2l7+ppqpOkTJeIVj10+ikznnQuRR5CtXUYlTiLZvMIdaf8/Pdy3v6xjsHeufyGT4wWj/7/KEeP3vOw+izOrO9o8/vn+hPf3JXP/nicf1nOIOIzwSUQIqa4RoPrn+f8/Xjt8+Ll704PLIxZQNg1fFPWKJrXVFkfqT4ctoprdwyANKBmswY6nEo9LIFhOiYGpcBqPKi4tO1hjT22svIRKzBY0gMEIb0+MIBxt64Vjdtbcz03vVDHthf0TUeHi9m5OKciZNTKYW1KKEpRzh6ix2entdB4AqNAEgoHpWl+Lq/sfdVZWxoIRh9kno8wHoPOOrJkXnDQ1l3uJmNzcOrRYJr5E1Css2kkdEiamzIJaV+5y6wtBpaYmKHSuyDhpwTyMCClW+XLQ/SYMvDgA1ud3tODigV2MaGXfDBgkGWPVGpDFLMQ+GoFrplsZSBAcKEoBVW1704MJdosYeyT7U/DWMAKEvOXqYmMuLSJUziRJHtTuqt/Lu4NiamySBFYwyqFFk0DFVXFxkloD4g9GhVswHS4bZld2plbUIrybZQoJFL6pCL1xBAKlE5MErLKyqrjTxRQ4AMDkORjIJgW4YPjHUcTnepSzHig0v1KTw8Wx3QtuqaOsCR57NBQ2Qo3OQG1qqtK0k06rZXLn0Vku2RIlM/VcnqLRy7IHpYkVa4usi4gnKQcfawnitFdL2fL123Xesahr4erbcknHQ2olRyPn7ykod5j3X/yXMeAhGXiZhfkB2vpRZ89r908SwP0/a4B5srcMrKrKGlrAePX+iLu4/HB1xEU0NsosVf+JjctmVbUidKyQ7ptIGXPciUIXIIG3GTOVrQibIXNig99Y0vOSIa+yLt7+3yufy8zvHl8pzPtEuc4i7qSo5+DDNnEgQJBQ3GfsMmjVCRWGk1byn9nagwUhSEYoRQxRIY+eXxsW7ff6Qbtx/WLzYNQ99XZpFN0Hpf6af56z0ZH9LhHweKQ6+Omn2NjIhdUCtCUubItadsnAPh89mMB79nlF8EOru7WV8ix6d1b5kfxEBhK4p99XAaNHvR+IwwrbWdLIlZYhHn0UIbiw3l/BSLTKzL0od1uSOMOAUPoZ32LDwaBjqXx6biYG3M3fBp6OnTzgFFHX0nKxCG/lkCeeyrfDlDsbOQHoc8JHn3W0uSiA6+Or6Gr0WU37q+LteBYvKEh8o5AwWEFbHY8NjXqTBsGxsb9Vt8Mw5wap6oDhp3CnkoeMxd1wk3oi1P88kNzMUgh5AsJAVCEItH0VSVZJtvCba4MOxz8uxoxo1LXlRYlJa5cInYiXB6yWN25KbCakBddYAxuIEVUQid48DhjJAbBNzUMqSuzo9OpDs8mPr85n1uPF+oMYOheJCqWGprKKkjHLE8wosAGxvROJmzpiVc1GMPmA2NHb8uRYDwUepBbPAlezvnYnjp/Bm9dWVfu3yr0lqT64fZaw2tpzBsFJFqneHGVxBhVbtoyVGujgKFMzcZVYQz5ROFLQg6jJwVVTx+PaF1zGv0Lg8Fa8+esmfdbfSTSK29nYWuX9pX/gnxfDaoGvNyNEqMU9b7+PEz3bjzSA8fvSRewCTDT2lfwQPZ5tunoftSKxHEjhWiZL2clIUt+ViBi8SCyiNKfEBwyFgsdSW36tgFxqkDCQ0AARDPWJhlsIidj0qAEo0dd2YGIl1kJGypBCoAQyGxjDI1LDkgWUfjnCheJgZs8aykiSMHXSEx3+qNjD1SmlcDPomPztwwtEozcaDyyXyZI15d7hrp40JMLMFUUGk1TzA0EvZ6ur6cFKGPchhuQcY5Y4OCYHAy4zStX9FXM2vVcO1BILgzciQBI/ccmFGmdTBZANlYQ4KTl0AhFllx6etAQmMkJ+64BIeCkrfyIa9EnFr3ImtTPw8lXt7inUdIGqNLjo5Q3WbmEMnoU+qy9Rjs0UgbuzIPQmwJU7XRBxkT49QJGsVI2Y/iVDPCzAdCUGzJ4rp+YY2Cac0VMAAsPXbVwNh54IF4O3qIlXLuJjdSdZzj1gmXtYxVS3TKKTsvh8IqMCBkEsSnHDKg1HSRRwKqsjNv3nMuntvVtz55S5+8e1XbPDALTqrRe2KJGmVeUNzro7DLEwynV14MooySgymNhPTCKDrmknMOGDtnKFclVjIGpIZywiYEQ+Et3EjUUAlEawrag5HFniZfg7ealIszvC2PNXDtuHzhrL7+0VW9d/msdnh4YLviyxcJV+Wb/r/+2S396uajnK7c/O7o3P4uDwuPlH/Sszmzvv7ugb75wWUd7m9pzoYkC6nE25V6M4xKqibEcFhQ2G/poxPWUwnlv6iTmf5f5FpOo3OKLn0aOt73Y8I6j2tZM6A09ivHAVFsAYQhShExTYoYW3gOm9JwUzYaihgIkWMocYhQl1walrgsxYCuMY+VH9JmWmTpIvv/h59c1L/iweCffHqo9w8X2vaxZsdHurBj/REPBP+7P3hH/9U3Luvq+S1upK2qxaROliRT2koIGuA1ih2qRcCxNnF8IRVprbVRZpJR+ip2asW/NmD0wsDpW19A29bB2U199s55ffbWOe1tb+om92e/vvVQW4sNXeQD2bPjQX/zy8f685/e1a0HL0mSfFKuEflfYpcIOdfzz4fzIPvSuS2Je6e8/jS2fryJY329FGRshVNPjgOlgNAxOWuGlz1QCg6H4it2MbZQoKKeuIv9QMeryB1V0qoa1xd44idbkJZ5mPeV/Kyv+4g1L9mTHX32/mV9mP3innGyVRg5xYz5wFIicvTI3d7H0qm3rVH8UJUazTB5dp7q4iFhKiG4zTmCYPWWfGVn3pK7Eg0HvPBnrHjA2spk7r644E86cZhi7n6lxKurVSOu8WNrkOiADSVelSuTVBw25PhmskCUwGs5uQrFITyEiC9d8dFw6kN6LZM/grJmZsLRZkAnUnbkkpAlvCRGc4EYsIVQA5GY+eoEJaaKUsdgKidVa8htXWJ+epbC/lBD2QgNjwHe/RHwOB2R6tzqVXVX4hHMHLZxEJKqVa3E4zEmD0OLW2LKHx2ZXjFvDnEOYYkThRFRWUH6XOD0qFC3xlDHsJDMi0AnHNaMNAAAEABJREFUnNgxH1J8OibZrCsKOIrS+hrGeOz0WDWQAm/cEDgGp/MnCsLRxoaIk0K2YV9NotlmrALg9HVxnKCz+GGnx6VWHENggFoTeniKnbgUB6kYdqXhXwy98nCXEf945pQqG0Pux4N3AiCJi6Scm9aAxj6RLz5ab+wPpz2IteQZwD0+v3155zGfnU80DLOKJwy7ZFuN697W5kwXz5/V+YMdHurMxuyxZ46mY/Lc4Rqfz4FPnvfPgbIwQtWjSLaVH6WZgXUyZluKIodSH++kp/HxxdA43/MwO3YSaQzH0rtNvYD0ArKHAluSfc490IVzZ5TfFDyzvQCOr6rh0rkyUaidSi2m+JJtTBwoRFopxURJGK4NHzyRAIKjo1StuYZ3aKnn7FP+ld2NOw/14uWRVEW4rpOqdUqyVOFtkE0NNaGk4EprysPBaT7byk93Mw7ENBg9zN2Klm6hamqb87kuHJzR4d6Otrfmii0xqhZfqOTUxIzUWAgFZs0xNbAl50tjT06fLzXuC+pocu4soA3ZFZlErG+cZWIjT74Qp2tYJ+bK62CMrvis9bWQ7vv6+EqihPao5OvSqwHBQiuUuSNP2BDllDqccUUENIgVMtupp2R+1DGc41KAwbIxIcQsTBRtlyGIup9lW2k5oSp/9FDAiUicIjcWC21tbWvOAY4pNYWWyxOFIjfkxkHLbw4uOYitqMn8qCmjNI5hFo38mXJne0NXDve5OOxyszqLQeJmrdcllX8cEWwi6Zw+0WTWF4foSsMGGAm7Tilx1KFqeBuKnPiKyXZ69GfV+D589ERf3LzHg6nnWYJsJ6II84o3BTejC+tj8pVasZGm8Jo5Tu7zCEPDoWU/FAOxVR8oavbTvEOd58b37SsHOr+XY9F9hL8hNJ22VojIG8w1MJY+8SYhZs5QZGcv1FuwXCij4anYNTabwACw+AW2UbisP8w3Ozcf8A3RS956HC+VCaf8ttPO5qBrfCC9crhX32Tz0h4PV3yhOFt6+uJIN+4+rV8bz28OyoOAJVv1A0fRessH0Rn7NECKncLpnEYZu2eWGI2tBqgj0bfOYbEAEztKHDsugECVLxo2XJECjl4BIHrAkVwh8ahZPMKwYEKf9i72YCHMMYVJzKVqOMO7nbE6USwCUeYHcxbQWcCS1gZLNoOkjGYcVaQeWmHktKTYwvVbGrOzB02uH5zcc8BA0Ok2e5d8cBsZDJVR4zFXtWBeRZHTgWuIsCIbDLI7L0PLiJ4DGxEyuTJbrxFgrSeUE4LeykuMmhpGm2hL5hwqsmVPBI4smm1hUPnI9cOgvJkONjaxIZlDYJBobhnQY4fYQcuFhUUiCF2yvSKlobcQMbWubBqEF0gcXiOjh5QhhE4npBDE2oPO2S1y02Xjmz7yVAwYNwEXT4220Y0ego29BY0NKmg0T9cSTTjGiGVGoKvk4EiTjErPimFTZxF2PEJNvO2wlskItyRypGdzyrUVomrICUi0MNK1sz2rvy347U+v69KFfXEpIzSOwsXqDQ6U1y1Sh9AnYSUC2CYOgY5UYwFGxNE2qlF6b4jApTRskWGUGUmv+KoaAeK4RY5L1PDoVB41xym1hk/UeF/e3Zkpf2Ps6+9f5GHSDu/r07UVPgwsvenR0yP97a/v6fu/vK0HT3i4NF/o4OyeZtwD3H74VC+fH+ntC7v63seX9e41ruWLWc2cmouozbbobxL1VT31eiBsVbdkpfUxPpFCMSTXFMrGxPwKJU3DueHcOEdep8k5eYxPqGPM2aDXukc9eUZxZFiSJNoUV5CV136uCfIgsZfyTKnJxjZAcKZWkfBRb1Oa8IaPba6RbUWpgSVVGKbKiZXyGwmaTKpLB9v6469d0r/9w7f0b37vqv6bT/f0R+/u6J99/YL+Ndg//uySrp3f1sac3Go1OyXJRrdEJ5+q5dCUjmYbW6fWOOdWhHtjbku4vELA/RA1rRpu+LiTDB4aWSVAfqVbWZfNnNxN5KFzzrlvvnOgty6eqX8q9fMbfHHIB6FzPKze2lzoxr3n+tMf39QPf31fz/mWst8PqGbL/WkOSfbgux8c6uO3D3ggLvahybamttprIJsBQzEWFR470GkMuNgTNYGxJxFGOaKqWYYnXlkUcmwGrHzEG48WkFghqxpI5UeBG5YZJnO5JqbwWIIstb1hfXDtnL75Acf8cFf54iOWzGf3LDnGCRu1tSxBXyPmbhyDU5RsYNF7vCgpUqgpU8Tc1rLasak3xKx7sk8mGwOFNbw6xaNVPosf7MmLOVpYFl2zENZ1RkNTn+SeKaOIhTDQeY1lVDWXBdHQ2O0orbSGvSF55Ij0hgaCX9YEIHOMS66imLNJthkoF8yO3MkOL4fysQ0vV7hLIIMkXgflZtkhELgssQiYFRWX2o/MH+qKxobV1BAQcQRhawpJEme58LIg9hoEatmdZKlItMiw6gkadeNgMzoWy36VUnvuDyoEmxw/KaKmNioNPh3/iWc13S2BZMGHvoKrbpytaf8w4YCnbNA1Sp7gA1hkHOQINSCA25YdEjxkpVnkN1KRZVvJY1tpnbXCbcuAsOJitIMgdRZEvWUFEOdNjksLWD5I4aEVNgqYNOYL0uPIgZL7JYlaEXJN1ForD/JNoeEz3lsGLpweTJSKtGqZaFTYY7peHJ/ozoMXunnnCQ+mTmTPZLs7wenIrf5l4BU+C547u6U8XAOs3prxH+pfnt2890Q37z7Wi6Ol5AE8Nkuy7JBWDU05rWVYa7JdFIfGgMqowmxsEnKDlAC44YZ3jBTIjhHqvXUGHqHVg67rl/d5KLinbd5/Mr9t5afL8YMIbKCti7LLQxkRO4qxEVTHykAhigjm7kl9QpIyLEdby34BEK4nz14q/0Hq7QePeH9cyhwz5c/FWDTznky21mQDVHfJo4pPbDBZ6UVKC+68VKMon3NalxiRDFvrdj7tW9vbG7pyaV+H587yeX/R52eN3ZW4LtSYGnDQMg8AqTGLzflZ+4EeXs+X6rcET9Tws62NjQ1t8IxqYM5KJIoBFzFdz8hc0aHkCRI34WfjDxAcr6rOyg/gaEM67cFGYjcpkyjy1nwjTjh7hRW850U+zVCSa3x1GOxXYVLjwUgihFUHyRwrvQuJjaVr62MsqoguadWih1ZAbUCypPBSMFX5qSEGapzzQWCbh4Kbi0VlzcFoXFCWUP7JcD29Rc5JuuRDR/DaIHJUXnKm5wFkclcFDDyoDlwH9PD8jvKtwTZPkzl1KzyTcR1kc8XGQxSYeXtOEgQqlkKjSMuas8tJEt9GonBYGXBRbDbBTNCoGYDeKh6hev551I3bD7jAPeEC1YjFn7FiqSVikFDkESoW70qCwUwcarx4W8MC0bvZsFIk28y/1JKTvSBcxb6Giba7uaG3Lp3T5Qtn6n8krr0AJ22fE8fGptokBc9+D11kkiUk5ghr+McQiq5qQVOfbfwgGdwst6UM5Pg2YjshCFeVcQnG/Pm18c/59v7ug2c6Pm7dzmIaaxIBCwq6xDdDV1nDzhYfmIgT03AYmEcasJsFvXzZlH+KfPPOIz0/yhsLddRkrjqSq8gadcl2vQnPZ4NmSmu4QIjTeZFDHQJivtQMofRR5Ih/SNWyH5Rdcg2spThD92KkS9Sn3iqGoIkjUkds1I5v8FCQqotDs2QfQqkNl+7PXESMmUHpiZlio8aOG1P0+SsfAL3W1/0Z2VPGnhchOUKIEvumqZVMLhI0JXsnR26EF45giFn7CE58fDCXEhyzbHJhy1yGR2ustexCQ45f7CFcqu5uJ9UoGN/YishZfBpGn0klCpGI+E0FMYlB08s9NrDoxVb7U9aarfxrkOwuhHGKAtA7pGqRY1QEkJ6G1P3MKpWhrHA6TtP60dIhwOrTXsTf5JyWUXvHnsUe92SvQ1FR8Qw1IsLJTwUoZZ2GiiVHPCpvfLpQLmZskBIYRWkIWV8ZkjeYFEhrDS+2P06hGMIh5ovGwcVeUmYtsolyv4mwjB1/XGqsAYVeIr42PhUJGH9Ynffw+GQp5YJe5oDIxTIQbjOA5VjmNTdDvXRuR9/68Io+efeSdnbmlLpkFgKSMBSteEpk50cZDV+SxQ4jVaCiyNnv4tjimDljTLgpsI4f09iOB6YGWqz0QnFmxtKx0NFa1AzQZEec8olzeoqNZyj/vDc3sd/8+Jreu7Kv7a0F18xBqrkbzDrmWP2GG/q/+vlN/frmMx1xU7+5tantjYWevDzW/cfPdGZD+sb7F/TZBxd0cHZDVKO6xIsZOZaqfPotDR+Fvtr82y2NgIkQX++/PfA1zzi+nif6a26o8YRx2E7tOZ4sOLDWl8Euyhxcm6gBLYRs9q9Ig7AISOFKkhLIzfETLbkbx60VxPnXjnFjdzkmee3D8DLxoSbb6Lgk1yBdOLetP/jsqv7Hf/SB/pd//qn+13/5qf6nP/mAh4WX658M570xARVVJ4rIISlASCqxD9KKa70xb+Zbh36n3MqaMeuKEjk8N3crOcBYQ8SQKcB2FhiVh/dzfXR1X59e39Pe9kI3HzxXztUF96jntuZ68eJEP/zl3Xow+DkPCIeh1QfOGcelkStJzuD30fV9fe+jQx6SLjQbXpL/BGpFOQYccDr7TsH9aofMmmOLhGPZGUhJfdgQukpMt2cM6po5cCsJHMUxcazDQ8k9psGBmwIuTMEyfyhy5o5vKHKfEHfyJXVwtxNd3N/W19+/pA/fuqAzu1sxkboilO2sqVXe4MkeJHq4FJ+aj7zhub7iKAlfSouMSaHIBtfYbHzW5IjJQZXdH3swwSvOWJIIHtzKTyR1ydiZpHI09RZ/pFKxI+KRUcSoWsHlUCoDiAcZkpChStPFTEKOMQBD5gvFEBRIU1vWxY79zAsSIxLXv2xMPFj/6BzWc+S1vOR0d1EwvOLMnJnByMnSCaV6/NaJLRtxYpi3FIbxpdxzVSqMNXmMULdEKIloZObCp+cHGeU61rGiiz3ySKKVLxnIzthjYseFYwtKVxT1Fv9IZsh6wxHxcJFYUEnE2fHAagEz6LRFw5wJAUe/qq9DhIMvUcT+RktEqZqklmOWGMz12Uhp2YPw7pUIE5G6DRzKQsPtjIDYVZRYkuEQS2IQ6R3PPiKp54TFkvkjFiUWIcGv2fpUox0XzElT7FSowFirmhiniPBMFZ5TNBS9ON6cjUp9Jzik7tgqEYOxw+gxmuvjDILPpDIZ1gvkmIvG8eBalbow6dnzY93gQd69B0+V3/aLa87PvB0OuQ6TFqZze1v1z0p3tjZkWzk8xoC5cj59caxb+XuCfJY84hI9MwVgzJ7iPs6dWYN0TqIVThI6ATgPFEZX6HStDd1FOJKgQewMLHvjgKfOwlE4QFjIiaC93U1du3SgCwe7PMcAZx8YJex0akltJATMOTdqSsu+93yMuMRWxxDfyV6YRgAQt/pqppeFhtCYkwzMJT3k3iz/Uu8+e4+JCLGvjRh8Se6i5IuetcTYpcAAABAASURBVPKaAVORmCk20RoyDLwlUcMD3tCRaq6IyRd7KN6dQPGfcdCzP1cv7On8/o4WG3zeJ0cP7p55TeKNQkA6dnq5hOc62zhpQyWz1hybZTAc5sOgBc+l5vNBVTA5lDZxloNbmQKHgFhCHEoKJN6Gi6+GU9MK+nuFHPBXnL46ySvoegwyq5BsyxIXMo2FwkCykNroLgQcfSRCilQtiwuVItePVD6SLEJZcTxC0UPAb/Qc8PiIgV72+M6GmbZ44W5tb4n7Wg5Y40TLCdVUB4srC8dIqbd0lJRdCSKMyVpVU6giDimSyeaDde7srq5e2Nf+2S2hlj0+WmsegXAH56SjAjKgVS7ABlXvlogx4YHYFJkdkTqg3qK0ElcSwjEPo27fe6gbdx7qOR+GBoKBy4/FFo9uMxaRuadRnqSDlk8qAaCPSHypunGCS2B00RJqW7ZXiSKK45fflttYzHSFPXqbJ+9ntufKiykXURHY8BHOwaKTDpU8CJaVPhFusq36MSZkUlSYTQYUd6tQleYM0MQRpVJqEAVDUv7+4s3bT3Qre8Y3RsLJxgfKw+PcnB/kQnrxLBfUDeXCUXs5WFkLo4bZoPyx9LsPntTeP356JFHdYKxG/KqOLfAwDPXANFzMrTTWs8Yi8lpaTxQH9MoBn+LiuaaWGJ+4j9RZRsmulzSCektAJHj3QEk8rLXGskHDWVvj+LWoo03E2AzoGvnI8AbEt6wMiAAIjK/2EUviGJjD7seX2YOcUlwhzKdYn6n0Pocoxa+RqoHCGZMghCZnUDF7VEhkGwxCFm3ai3BUOrZxxBWp97ymCKSqBotPqNvWx1jbCNgepbCsusm2HHUktqVyckAKia2TV34NS9eMdHqcc04CcHoGjxQeiizZyNl/yEZWJxfHrtNWGD52JK8MmTtK9qevoHH+grTQiJAfbcwaCSLFANF7ffHvMGPvZWP1k2aDFJG3RMu2RFcafFIr3XgNjmmi2COHexUYZCRTTuqFbOMBhRt7CJaSInK2slZmihI8HLItepAiPJIUuSRkxFUP1noeMCIZRbyVNuXZ3pzrk7cv6dsfX9eVw33N6jC3uHSqeqXUlPq6paGrGuaVnAIcFDC85VrfJNuy1CkCdr3WcEn6Qu1yQie4kHCODXJbxUYPDohnxlAiQ5HjsTw50cGZTX3jw6v6xgeXdYkHB/mG3lRjnAZOljyaffzshX74qzv625/f0YOnfCPL+/8ODwU9m+veo2c6enGk9y/v6bsfXdbbl85oa85GMX3Kgcn2GpHYEl29nUoKuq6KXRuTcFopZg4aIOKId8yyLamTbdkQa8+xyc33ZMMga729qqmslp1IdmmaRyqMgW5J3V7XiCySuUSLBYbVIkXdu9iWeC9wUZdjYBslWTYk17qidxJ6U75k5fapZ69alngu0ZtyM1wQrkSDE4JliZ7TK7UN5N7fneuTd/bqbwf+0+9er4dfl/Y3tchvCGK3LXsigukeSYqkarbRoDoYWXSoTGuDV3KX1n0sm30DSt2T47o8YXWcV8ooECcrXTaCVPzyhV194/3zun7xjI6Ol/rNzYd69vS58gfNNzcXuvPoSH/+d7f1g1/c1ZNnR0pkEUOTZFuX+ED6nfcu6LO3z+nM5qBheSIqZUMbXL19RaGtW8YxWsM/RwCo/JmE/IAcmQaoiCKxImBVml2zRayll1bxgRLXOJzhp3pyECZlSCIootKQi3Gsdviy9cN3zvEFxzVd4wPZjAtZw9HKD15Ja8muQc5PZDhojeGdmHVVF1UmVmMb5ZERZwwQuYwmeGslIY6xJh87I1m2Jbn/IJcE19hsC6Nsr0guqIbGxAboJBoA49TZQdXmSrLxWieNzfApLLIYkhg4lXZSUBGu3prMTx5i1JGvF2yTysGEICuMCsZc/VoNjhmTwtAiyjY0+mdvrNIzxCekVTOwNXDJta20ARaRHY7aCZCtJ1sTZrA+IpQeLTV1ihYLlCA8xrIDyLYciYEVKUpxsmtsBrQtmNJcgiMWldQ0otG6Ekk0290WHgo2UgxAsiTbYqeUMUPVnzpSMCljC157gRMdNaNUoerNHjHBec0krsKj4+KRBw/FvZMVE6NWrQcq9vhWOQyNi3Kjrr5XeMevO0kksBmkiLJdpKlZpQOvuNYbdoXWsVHONExf2vr8hROUsMideG9BCCZsnSQxsW055xnn0sAJNxjdZRoH0dhp1oggTPUe9ejJc33BNfk+9woigTHQZZu3QRLyiGpjYV04PKvDc9w/8LBoiINodf4JD3Gv8ZyHiw/1gHx573OcyGFZgqualZ8SGbJeBSk7C5PQNLZRd9QmG4HeUGF1vY0sRaNOzovoIduF2nBMOPM507pI/W9dPKj7qtlYX/lrvbkrYcR3RbIBMgf7l882tpWfHLvKgY6XMledQys/IKtaGDCydczn7XsPn+iL2w/06OlLeZgpJSkJiyR7kBNUOrMwf/IHCh5SGkDfy+7DKCAoUlP3a6SG8OcsUNlXQ+P+2TrP++xl9ujcGZ7r9GLKm0B6q5hpfoCyZd5QcADlmVL04lx0l/W6isXKL6xtbixYJ+sKtEa9xhFIXRGLu88bHWpQenslAAQ9WOwhF2TZRnqzBw2tLOtKQ8mBCo0OLXmASSjBM0ffojUnxUlWWEivtDotCklwyKX9jiEO0OqA4Zq4EGL13EDjopDenLROHVPp5saGtre2NB/yGxTUQt31tJY3xBykZQ5WHg6iq2xLLSMzC96Vpx/0ccQnYCMu9Z3d3eCJ+74OD85osRgULC69pKniBk7CBEKxR+s+kYSdlcTQ1Nt40itODRuo5SoiJ5oiC3X0DwtuDeJ+U3d44v75zfu8yJ6xLKx0pTk1koee9VEOdpTkY/7GXC3yCMVeRGzyZ90E0BuTFwgnU4veEol7dGz0xgsh4Pmz23wQ21deZDO+BSeBlFoyj0gBb/AsG9Y7mBOcjJUfONzwwsND7HqCI654k+PXAMNRLGsoLpolZFIzefas6c79x/rNlw/06PExMHbRsh/MGdddHjBfOb+nw71tzifWmHMAg9XnL8658+jJSy5wj3T/4TOhkp886c6QgkIiChOibQ1DaBDXQ6EqjRnCcFrCcWRcUgvFgaEEGikwCB0AJUe59riryjmNSFxb5ZdcPw1/Malt4VD3o5FQAvfp8IkfrOdqeEKMcSufckaLT5cNG0BcZMNDaPGx+r4JrrG5OInpEfseMCYgs4BHnChQzpnoJRMU/XTtBICVHe6ay1PZuJ3as77kCA/hvrJrVXfjjb/FLWZNuGg2eeGx9qwo9MY5VAEFZghJ8Q51TbQuNdj6/KjYslc9c5+m9eMUpWGG6FVvo8K1BWJEI2mjiMwHU86j8o+CkPm48p3WhH98Q7EltozxD8VQmRmy4fgzOQp9zFc6eL9mdLzmDVY+YPTkL7xPQLGsFRkX1SLxz5SNtRpcq+ZRqupwqYjy6IiQPRJpK098sMJIp2rBEw3WdUZLtos0tfLrSmomSykJi9zMHCCxwRRdMZbCgBzblKY4WK4RocoxBYAzOUF08iZzYiczaIlcgpQHYpcOd/W9r72lT969rF3ek7L3r/gnX4KypnCxx8EgJBBmLxmxMkfvNOXCLNuKP5byipYIgXZqJWXuLonSG0OiXHKk5BQb5HjXRuACNyy2Ho+7TjSfNb119Xyt76Nr+9rdnBFVnrLNFzSuf3Lyq1uP9Vc/uamffflIT3gTnHmh+bDQi6Ml30Q/F/d5+ub7h/rsvfPa31korbLUEG2NqE1tTV8Xg4cmbJTDmkjWMIRIENaCFYHTjUupDWWdUKtjpxOdMUh4dnyS0emVA8glGOnNnrkcexckOF0kV28UYAVmkAaMHrhmQ7YVPSSaoV6FZeQpSZ27pKFzXQHlpMz9GVkqPjiHdowgQ10vxEu7kQe9jEsO+4lmFJbju7c956HXTPXw1/iGJFGSEKWMpUSzImpsbeRvMq9Bp17rUvKE1hypa11jfWvqaSx4FGysqCtMF6jOZda4w4fIj66d09ffPtD+1owPj4918+FD1jhof3PgPJV+8OuH+k8/uqXf3H6udpL3/Z6KLWVvm7bwe/fyWX07/9HO+U1mO5KWRxpyzecB4VSsmY+tRKUC5Fd0otKnuiLHTrkRFe4eTDwQ8Y37uFacfNjKXqZW/pMNF4kNTL7CJJmfwhnoaKIZSifTIOZZ6vBgW1/nwf9H717kS/YNkQac/AiW48yIf0kMgZrAGKipxgzISzZsyYlZNWRSMQd4xHJBT49cx4tzMr7BQkkd/irW0cTEFlrJSRwAClY0YT2M2akhhi7V2nAHpOObufI+WOYydDx6bAWRC1fWHI3KyUeXsl4My/CRWn2ukTh0Snx48hOlU3+pTftEVlIkcVEjj0agEVwi89PFIcGHmQskB2J8ozaG+KRuybIdpjSLHysjQaJVILqKRC0cipKTZ3RSWum4G+vgQUkbvBOrYl7GlFFh8Y8eIDEsoXDJWjXyTXLPB0CewuDJYeecI1PppKDGKeeUqTihFVf5G9c3fBNTG9HKlHyhKD0GvAtxDrxGTdO1F2NlTSpSMj1x1JFcFU5UZFErIt2IhksZzRiCJZVUAiLJEgernI2cy6IlujgczON4M4iGY/xFIYhhgL2XB+4BuxylpNEhMhQ4xDzJtSJ0ulLDlDs2piJ+3P8l2WNMPJRayweP6tiyBdm3YbAM9XhjhrAj1OqNKnTS6CX3C7fuP9Vvbj3So+dHSl7jVblTFEFUwL3Vpi7zhcWFgx1t8Hk/tWaeZU4uS/kbsLfvP6nPf48fv+CqnCidHkfqt3M+kbC6GUNitmlt0fFJbRTXci8iWiNX6eElANLJx7jqDX+TLYQXy3fZDLbkNb25MfCly76uXd6v32DPGuMn7Fo1UwyddZWthuh97j4HzuA9HgGVybKlkRDxZe+WDRsdgAQxZW1iNkD6k2cv9eWth7p594mOjk4wdHv3J8cqHmfASa0XGHqSBlPaKMSzX0d6fIeTt8lmbfLqR0ixD6IhbPBl8eG5Xd6PdrS9swGYGaQ6lzQ2w52hYYSqjoitzp1l1s1eL1fUlHMluphjMV/UPx8ehoFEogK90Sp90EwT/lto3Uxq0lNPhMk/ctEEwJMcsk+jiapVhKsqmmwT12mL0ypn0+l/NBIDbglxJUGh22bsfXTpSk0Z0afecQgFLtQlnQ4xhjpSEsUU79Bp1GuhuR5sLBYc2G0tFvPyrhOYE31Z1OrDxJKbL1JyMKUlQnzyb8ArgJo5nKpJkFWt8WKP0LTDg6Krlw509RIvsK05L35BnHwJ8KDVVljIDJLMT7rW2sovWClW+VBPqVGAAtrJLzW4mCMmzgRMVp7cn1i6y4OpX9y4r9v3nym/Co1Bfc8wGtJEGlus5IVl/Rrtjaj83YxSRauwdT8wYnBDSJ+UptSSF25ynOHF9d618+zTnhZclKiefYp/JZTrB9T9UtFnAAAQAElEQVRQA4eLOiOiyfwUNyN7wijbRZERJEvTfIpNFoyEwDLzocNtqxrJbcucKK2ZD44v9Gv2rP4JMTdUrQ24sVZiEHgTmOkS3x5c4U1ha2sBumQ64jEOPuXPXx5xU/9Yt+6NF7kB22gXURatMTkMmFHKxWGG38BFwkFqiBBCoWcfs5gxFAMgY3XEnjEehUwz1anRbYzxgynWTI5uW7YlQR7EVkjIAxQuWkNu4ePkIwOhE8Y4dhR6fJWYSgaAHF20VnLqbGi9Gyyk4hJMU8u6+3x4UJ/tyXTKKxWezFdiWSJx/F5zr3CGUzh+TUBFCbVPrUK0Ldti0NTM8bL48QDEPL1IASmuCizW2RiUATLy6wSEBY8YUGC2ZcSpT3J4fAtHoSNmhDDQ+/FGAKkc9XpGL15ILADMSHX0Lgct85ixoyhZ10hmf41Tz4WNbhxtSxC7ICRyCsrxwJgeWgbDA3m5xMb8Pc8SKTaoeqsclSc6+xygdPaUaTTpJWtqlm2UHt+QeIEyllS2LgFVNxiCKRXWhBAKa0Ky7FDkAtCRwSTJGdiX8FBUrQS0HrKCUAHXHNbE2ofugM9aH+cKUj7sFDuI2oNrF4nb4oHDJ29d0O9/9pbevrjPtQqvcrFsS3TB6bBSJMHpxckRm8ZmbEYeAOmcUzigv9HjBJUPRjsKQvXTmKod1aYueJlxZTkC0nScaj2SzIsnDxYG3qcv8LDgWx9c09ffuaTDs1uaE2fegVsCee2h6v6TF/r+z+/qb352S/cePtcJ1+7NGe/52B/WTf6R3r+6p+98cknXLpzRIklEI0dfY7JMs4NTWEeQUy/HGQk0IxQjrHrkVwiFvGIVCe1nl15peKDHGkKj465QRFUbbSVnQB+NxtF2wKIST9VYC39lwGnlEoF0sUfsxMj7Tz5wz/AVWUIurrU2BoLkuGbXEOnB0bgRNjQbLNIp6weFMeJSMexneKYJ5YY5mwuskomq60r4RHEMUY9HjHQJQ5t6LExVaOSJur0lFogeJ2W+bvnto8mVWsujMYbIg/Raz/rKWHifo9U9ZX6TcqD2S/tbyn9y8+GVHeY/4YPQUz17/lKb81nt1e2HL/T//eim/pxz+e7jo4pNxtTJ51YqkQ73tvSNdw/1ydvntLNtKuGDFK8HEiK3/lJSWssA5uKni+24sKRXAC5ZowEoU2nx6nJj3mgh4dFJtPhjROo2EWC0zpECw7oPQnTB48NrfBis/GmAM9szffz2eX3zgyu6dvGsNmaDBglPdp8Y27KttD5GOqXsj+UCIneibmIL7AUoLmMarVoPKzXupdZQkOJfagmWA+fkDA8FKGKIDxiSuqPG1tRNhhusjaTS7WDIgpcMl9A6Fy2fTXhZqczokmVDpKJz+BnTi1qdO9Oy+7EvgzAoePZIY8OCSytiwB5kNMa5RN6nuR7nPFEKiVy2+DZVfSQtO/6URn0IdIcY4olIP5WAxVEe5wTvwCs+KLLLK6I8/pSCPHZYtyBQWaulIODWRLiMlG5HaioA2TaiJUbRIsFW3YUnHzGgLLMQRM7TbmUBUft05CuFwVD1CBBZSq1h8nPO9kJUifFTbJCxhTLzaSx7gU1ji7ui57wsDvIKVzeLFhzW871SddWe45f1lVIDueAZJeaFwisNoG3ZBrKsNEZ02yvddgxv0KoGBDrHq3EeURMKvfzDe02t7CJrYdQUrrVmG6s1wIeBawhcIEqLsyNA2acw9MD5J79f3HnC9fiJjl6CBM8mQLkPMed66GB/m+vTGeVfLswGk7lRk8mUPuj5ixPduP2w/4uzl/nlEsm2WlxGIrsiCtw2zFWvLHoGCEmvN3wDJT77US64GsGsta7jwhq/UJxjQ6Yr9nwm39vd1DtXeWaRz7Gb+RqONUiKjXFcD3mSS7SIsPXuUlhX8VcdmjpuW/Sihl9o0lHBB5k9fPjkuT7Pb2g+eF5zB6v1yXEbx0QL2VC4aJY8zSUJVWlwozRsKgIML+aMRbZVP/BsX/Ynv5RzdnehK9wj5sHg1sYcX+amToTqtqWQesNK3ewh5whnbu3adC084TqZZ0lLeK2J82lgso3NDe7RN0gzkCT5YET2tJZRXSNCddeYweQoztBX38rz1AND9cYYmhhywysE5K+Kqtz4uRwYVF4ZQalQrzVQelZRhuRGXznayVQmhsgToaZPAUQkLlDNGLdSMrC5sNgjFU/eFAtNG4ILWXIIkMDjVwC5Mg0o3dz8L7SztVVPZUXLDWcOUBEHMQdtCV+enPDw7ESxtxxAKPlSA2HKAa05olB0lYTDxsZMl87v6cohN2jMIw94cKioaawOvfdVPDX2a1KTbah72si4ruZqKGMvDB2XQswYglEbYwzMiYusQY+fPtevv7ijz2/dr39CfOqLBx/IKb1PmhigxqZljkpWOoPGFrGxE0VkgrNC5mHEhgVHRnA6uIoyB2bmacqL6zoPT9+5clB/46nmwYtsjPEKaWzI6VMyPLqhzxc5cam3UbeN1hLAVBjrCKCDpAQQevQQoshHhKqNTo09e5q/KXHzvm7k7wG+XJZ5HJRzIh+UDs5u6/rFc9o/s0XuJW9g8SMbeUxecfF4yUPm2/cf8W3RAz15esRTdHyYe8pV3L3WLltZwjAbNCc+N8nC36KtOPJ6Z75kaFRRHL/EhAVqHOO+P+WIC56IZS+HQAGkzFO+CtaJcB1jXhIAI/VpPFDpYxoC6IC8jNgP5CUZs2SSVB18Zsk/Iz9hX07qYeuUC04SQns+5ie6RgB4Zu4s+4P0Sk/NAUYvROYlX8bEB684hJqJiej40UfBjrdlT+cWsowDffQZGZmprhTLnvzxo69qKTtAdUvpkMa27hc5lFpjJmPYiihbtpWfgLZhLt22BNV0iMmzol4paZOBlccJwq1jyHFZ+ZeOb7ho3TGLRWmK6hqBcuGyxNRC43RvEjqJYZFR0iEAVUOmq2IQ1qexrf5Tnl8xuDAbTi+FiHBWxrQZqaSSIsMb9lYO0bER1xIfDFnYi3DCPVuhtJiAyEkMwOrcR24VA95Q6OVLcPYQlRxBjBc0zuUYigjCFydyU1NhwlfVKke5YIPHL4bgFdZ6pn7Thk+MOLkyWGG2dXhuR9/loeBnH16pP4aNBa+p5mgTEYJICKGWDcnl2KdHRnfey1ZzB4tLn3/Uaj1kU29Ep0M2HnAcxhpKQeXCEKTULlfGLBS85SICzw2akLcXc3341mV979O3ue7uaWM+yCa3zA+zEveMm++ffflQf/7jm/rZjcd6eTJoTt2GjrE/f/ZMe3wR9a33L+qj6+d1li/vgNUYUkbSWWmMABOO2OcAjtBwtC0bUqfyTR6cu8weJVXIEq5qcH1VCz6RRqFysSPwjpBYIdWWlIghOXHRb29Ntl+l3+Js8KL4J7HMD/tck2FcdZfUaszQ9YydTJxWNHD+hJScqyDWxmHPXjFdPwYsJGZY6aIZ6jsZS5TODbOxhqaZIkMNvcV1pOTrYhPmkZi/nWYO3n1U9lNLQ3cRA90qWwpQQ04Ptk7CT7RuzxpRlPdAUUzjfM5vC7539Zw+fftAZzcHPXr0XA8ePcG81IJUL7nv+MnnD/Uf//ZL/fzmY+VPwWTeylg5pK3FoHevnNX3PrrKFwBnuQazodyvEq4GFw8I2+ibctuqXq3OIcwSeO6nu2+r2hs1xtZjGMnXOoA7PqMcrL9fNfWkqtbnw5XcoqDsb/kiF1ScvBjNvQ5MfA3J/fNZff2Dt3itX9Ledj4sVbpXB6YS8ydfeFGSgtWM8Nhybx/+KpGKeFwqLDaQ6sGUQlIs+VJd8olW5cIJBWLEObGw8gQkHxE5x0FQ8A4KK/fYEMjdmAMWryI8cO/25CwwiWNYUbef2rq+cmvMBa3cEQYoPbWHh2yzzyqyLUF0VSNZjlveX/ohwY6BmZiW5HTUtQ7QXWry1N5pyXpCTa8fg7yX5sNx/JacY0vmbGRPUrIRFwkai4qfnUnKigFOTBAxJBYEHKXyWHYnOWU5DLvgnKk5PiGpTtfk7/GM5E0KJBGJP2NX0HvvqrsyjslRcWN85ND6ayoL635kwC+y3fO0molkLZSh1+nCrexR8iUHHq/0yhO/5CKUHq27ursyHQuRTrgPX3LfHT5hyQ2EPzsJSEfGHYG+kjN/jiWXAeoRNPlnxj5POUdcg6KKigKlRCURup3iXCGU1eE4FSW3wMIBKCTrjHM4V7kYlXq4xAWG8CXR+tpw0sA8A/OFk7B6cI/nQGSCi6W0J09e6satR8rftFuSL1Vmzh7Y55gB5l+8XTk8qzNco3LdslkLm0MIaaxHT1/oSx5w3b77hH1fauaZbAJjDQuxLkAQ8jL2IiTnJ77YG6+RII16W4sflTRV88ijYCIDAAJjILLg21ElXTTxJWmD5nzGvHjurN66cqhzZ7eVPaqgCjZihFBF9S0C7nnAah7qCS83jPBeI3sh8/pqGYk1+dilWgMinTCSIIw9v7D04NEzfXHrYf1STsPXEDPgMeZhLQlqhTAYa2uykx996g0BDDMCHT11WflBpwNRV41kDXftQXkw70zS/t42D34PdH7/jGbcby5bA6WCuJNrTSFXafBeU86dZZ0Prc7Tk8hQ+Anf6sU2H2Y8D9nUfD6fso21TLmYC7GBwnrP3JbsGnDAyh7QkavrzYZv4tYNQBygQsjADBnH+EqGKTEjZToQ5ciGF01+pZCQPtivuJSppy6xJuqSSKZXGvHYX4HWlFQyqZHjPelfxeMzLQh7uddQc1CmBp7KbvOwbnt7Sx6sJS+25bKp0/gGxiKD54YqJ1GraPJVJx894shkBJsBcDYMOuDkuXRxn5Npp36LAViDebnFB6IH4sSBofRIZBmsrwFYqJBFKOJpFakJQNVwt/FZA1C7CdtUev5G3he37+k3N+7pKd9El8M4dLdpJBevotwQsA0V/ko+YlJJvG180ZW5kbPzrEC2Va0S4MmLK3rWEZ76F7y4Lp0/q3evHer8wY7YNmW/YycBzJ1FcjIj0ClNqEWodLRpPjhdyR8eJzM0lBDOEjIdfpoz/qIZUg2Sbb08Wur2ncf6kgepT58frfaiXBhS89mdDV29uKcL53a14AoCLOeHeEE57tmG+4+f80D2ge7zLcgJ5xummCFnMknmR7TObWs2DOzLIAbWJM5RyTYUPpJoloybaIiMUo6DquJWckNeUkjTm61jfYwVt5rrmItWLtJHx6q/eXR0fAJvUPgS3nhwLqiR3VCiTynz5V8wcQ0Uz9ihRt7ELJGXxC15o2yF9WPQq29kSjWnnJyOzaxFvJbcCc1Ki7dkd62PWrWyYiscJTwkMdKBZCOEpJJt1xyiNUwwYaBbFjubTYKMZnRKnqQYZRe64nHpiHTKjRySEJRWYQyOMoJdluxRCgtpbKOc14YiU1d+mzfrSl3xKjkClDSeWbZrjcMaBwWXZJUNNzgqwmwwNzUQ8jw0t8JnM2mOLbLt8p/P02EctAAAEABJREFUgw1c/wwh47+IDzTDJ75zAsMXyQPNZlbRfOAN0pXHFGJbU4toO6jszhFUErpCONvOWMvva0cvDFjIYaEcXBxWSAnuHlZxzJVHtJynbK9sjJoIA3L8BFfZkDB3TDQURk4ORmT69GYM8Eavc5/gmu8N6zqQRJPeas/6/E0bm3N98NZFfe+zd3X9ynktNhaY8M/FomqM3Mn2aDPJIHSAuu4oewSabmOTZTsqBKdOhNMeHcoVIeuw8YkVBkzOptiyFw3cxkDHgAaSDUbqfdR5n54PTZfPn9E3P7qmT3mgd35vg/X2TOa86imWuvPgmf7qp7f1lz+/oztPljppnIweWEbT0xfP1E6e6/3LZ/WN/D3CczuyPV6DmLExnyZC/x098/0O82hq8ipfKyxxNU1pXzXglw59lVVkTA6t2qSdBpxKKye2+ytRHIivgtbs7GdpmGwGdDZbihwSDbh0xMYayx85fcB/wM/su+CJ9WDEvhvL+BNQ16wEQK3OMyP1UpMzWiLcmiLH2DKMFDkUdeKrnAkITYY4rehNMGVO5nV5wn4bX58i8pt+r6LJ3e+vmmwr/5nG194+1AeXd7m+nujJk2c6evlCnLGkarrHB9T8bcE/+7ucz0dsDjD7l6xF7OshH1y+8+ElXhtXtbebLygbfkuZT8t1X8X+ARClVTPWrhiGf41wevkSQ3m8LAsoa/B4TxQ9xykeIZzoJnMIkRndWUa0JhsEosv8CCHcHiTkM9xTfch16+u8zq9e2Oe9YEacqnU/j3obsWKroaNRkVgDC6BHDjYROqKhVS+ohoJsrCG0QlEVKgXwd/S4jUVWyCuuZVTHx/y2ZVv/P2n/9WRJkqV5Yt+ndq97eHCWwZJWZWVlF206jf8Wghc8rAh2BViB7AMggAgGwO5ge7qnZ3ZmmlR3dVdVchYkI4O4+zXF7ztqdt0jM2t6ZFddjx5+9CgxNbt2PTxSRnhoeBvMGGhRpfXeDsEZHTsZkWVbuf423Ee326Zt8DQxj6HNc6qV+270mw3yqS38hK0LNhyZG+7Hm0noxH052NBNE/sNFXsVeQtY+ZnodzO55IjZv5EKHeBlpzAWpTDIkPWMyANi53zvCECsVQxwwNOAANtBBbgikVQyF9IrxYOLXlZQQMnIZAZje9gk2KBkfkgBbtnRMLbhjYb8sR2UirckO20H69USXyTRSrRdFDAtKtpRbcu2aEQPIGgoKThQ0v2cJLOhEyX6gGQvWGCqKJnPkJ3PG6Ez13mGP63n+FPl+T5/yzSyEz7r5AuHE775PwXKZ93AxErNEFZIrNid1meEWae8Ucx/7LUH+HzOoeu4LtBlJyPYLtVVDFYV5OjCBkqEBSLZloeg2rpNQEXW0XToHbnm77cn/0DyqnHxwSOf7Zdlx1qy46l9CWd5z5/uZj3mDP7ky6/19JuXyLsaPsl3hd534tKqz313+Rx7dDipznSs81zHZcBzh5SXip988ZgXXC80k7ibZWxcLUQHiJ31gVqljAbOABW1AtkE6cNGgV+QDQ3Y3C2Ij7lgy9/iJwycURSJTIDJQ5TD7ab+td4b927wYvNQNiNMbHRVobMDz+iiksogCEwtutNPEQgIg1tnKrpkrjlZtqrYlqEy5vhgIUXWGp+5d/Uv6j756jHPasw9coJQy4oegvEuuar0GnfyJhpqG300ICqhLbQiiGwrZbRQ2EeeECFDB0wuGGu7nXSHl6b3eWl65fJlNfzTn+OA+/fVxCmgqTH25MUTD3wmrnPezQEOOzScyxsdHh5ompgn4quSowlNB1lzEBVZlIkDSUUm5gS02ELt62IGv1qGhD5TIAhzhqD21elrz33LzkLbAX1vYSTIvy8pJgMNjhUhpGBku0CWCrQU5AulLIwoHchEZuShC9KUL018VnglGI6xA6016WRRDw8OdPHCYS3Cumi1SCxUFiyHQmDG4ZS3GvPM0kHP6GsJoGuTLYETI+RMY1t5qLl7+4puXb/EptpUVojViSN8qVhKkQ2+Q1vWKJ0NhwRV1xAOTbUdmSjg8kcIqbLbqyBKSLZsPFrNHHRfPfqal4JfcOC9kOKA2czEgugLqxDwpUNvE5yatB1eselQKqhxGzqw9Kf4QHdRQgOxKygRM4cy/NXLF/TW/Zt67cbVetggOhYaSx8/SeaHcMh6QWhFByjFw6uHLuhCxCjSIlhQCcN2mswvYITJA+MRBFV9+LCU8OnryyfP9fGnj/T46bG4/9U8kQiYPeHxwTs3hbs3L+uAA7Znj8QZGF1lvNbT58f64PPHyt+XyE2ZLvRqQYLPmojFD4dp43Ayhqfc3HbciLJeqNi7Zs4mDpRJWx76Ju5CG16s1EPZJHQumykxA3EShaRqzCWDj5y5yFgjrz3PQE9Odnww2enFy1O9fHmil8enOj7eAafwO71EH1kgN+BA/BMxQDea2Tgz8zGg7/nOngwwidRZ6TP2nYXoSSQBgMjGfAzK5BpAFUvBqvRDDQmBP632ukHorJQW1sBKQ4Y9Q8QPswgTswDZUpMnIvIna4jBEw86JlD0jD8ErWzaUSWwUsA2DQIDEcXdIQo6W23EHwlJ9tBaVoptKDP24iT4HiDQnHnGEZYHddd+aM3sjaYJnD2zQvbNpjV0BoIn9hZ4M2k7uWBTGJ79ttkauwmbif03gWPbij7gOthOkWGTPbkN3TTht52wgd9uJh2E38OEbxuATXKZ6C+5MwStxRDW+FG3VAaSIFWFOQNnPUCIDTA9zAdtRMypFpkosV/mGC51fxPGxwi4zHHtUAEtvguNQfoiglKCw9u57iMJICVWPEC1Z1xRHGVRRSxN/Fe7QS/+BAhPMoulRTdFR44a2sCwiO7GtYv65Y9f109/eE9XLx9iHyuAuhra8QHAdrCwAysggs0iA/KGhM38pD+teg05qGpn30WSMQwnvIsp9XiwguzI0kNf7EXfHRk17nUuhEh/2cuHB5N+wMuCn793X6/fuqhD9o6dCEA5Sc9f7vTrTx7rr3/1qX73yZP64gKtuAECJ9odv9CNi00/eee23rl/TUfE7PTf8Z8BMdLUQGSkudRMGONYuIEiU9JWFTqy+CEnO1gC6bvFiIhFf6OPxAlEnn0DYHG+7iWYjP0Ikf0fI+LUPEMnXiD3sZKhC5/oqDOsAcijDypBlL8P6KrmBT23JNqzGlUgMbJO1vjheNGGpmUCCiRzvtjoLUo1cRMiFUcylSvJUtEhpZZyDBpyaDAlxqg1VsgxR8wrnomzuib32AcwO1cTa2FjvJD/Eqp8sbdpYgyihsqUFk6zqtP/CmtepIhtcp11gQ+U+VMqP33nlm5eajp5+YJ77Ev1+VT5VwL5wP67z77WX/3qE/22fvMVPx42M55A+jrgTH377lX96Y/v6c0HNzjfO+dcl2Kwh7DIcEgeRIGios/0gkiLkVCjj2/nHo4XFWsM4l0AjeewRzD8ISJEigPU8AmdvVExkbKIiLpsVgwoUXNd75Nn3b91RT/hhf27fGF8NX/rs/LBJYaJ3aED8CDSHP2s8W0cokMZWSBuiF6pkQcIQMChqmEN9yFYYtlezBblGhurxCAD9GkRVMWg8NIQuCTEqVzCECq+ES1WA0W3QCJGj/vQ0cZH+JpmLy9iONlm31i5f242TRv2xsFBG/dW+O029KQN9+DNwh9sN9yPI2vIG7ZTwQb9BOR+vQVvuJ9vwQXE2exjTEo/xU/Q2G0KFpr1nchrmix7wETOk6Qm035fjbwLcwC6q3B4yFfXTLDEq7mBTq1zgY2JOGytTwjbFSd0ILFsJ4BQYKd9SbzoAzZ7AE1fz13oIYlrLIIDWTWgD6j1xjaBEdFF+gpI5qdkEpQ053qjH5XTiBk/pcByqwqFOgwAlxwRYAZPRXSukgOxch2f8rLvmBeCeWZ/ybP8S57pB+zquX59vs95c8pngPgk0JS1a+IZUpVjcpiJdcqLxHxOiF9ewB3zmeDk5FQnC06MU+xqTOsgRaahCw86Q44ocUm1+rCtln7BU/oGGjCVTDLYSul8Lut1n0//gXw2WfFLxrGrwJI9Vit9aSmZrvA1h7WuVubks6+e6ZMvnuoZn9u6Rk8NfyaZpFNnXTna6M61y7p+5UgHSQ67jDWxbJPTTp9/9VQff5YXXCe4EofOVv1IIbKVWvIbLPad6ehw2BDbBodFkpo4gUFLUdvEYByg8i19GKWgCwq4KdylCxs9eO2a8r4iz1dZc1KMBYMcndn0mwoMhWQPJtdY+hiWq0siixIp9D5g6GHTZdmAIutDiEfm++PPHukzXsienJ4Kk72OCcEilXkhJrXGGIntoLL/Tj4JHy04KNBjXy6JFYnwJRfkeQ7k9kps8Yy54f3EFd29dU2Xjg7IpWrp8CimwuInSuiZz7zJNXnMbO6Z/TcjG7jXNb7yGcNmw9l7cKhWe2gJAkpNvNikw8RL3Mgr9RDnIGOK/TmReAhgXCDyi09A1ehbpRMa73RWgJqz07bsFWq4ksE9TaCnC40CTxUGLU3R+hfK3qi/YkifUjUaBbtYBMi0ZMkhBCoFRDuwvlMir3AhxmwyCswYbOQH260uXDjiprdFGBUTgl0mfSzWKQt3qh0H6ODR4xvj2AQrgYo4ayLKw8/hARuJTXSPiy3/8YiZoYzF3P4kq0qMi6BBtMY1+lLRn80mxdExSUOOQiaZH1FQRgYM/5XPmFB7AcRuk/Lbbh9/8ZAXU085sLjgoka3zjHsqPSdCOnKNn2NPBYxKhfQgrtmFLmIbGM7QtgeRNqQgfRVPPHI+cLhVvknxG/eu64LR9t8py0zWebiYMpkfpQ4xgmIe9jKd8+gS42CPDpxhS2JqTUr4lKzgeDkMIA9qGrTBJALebKzTT7WE24K+V8Bv3r0Dd+GxSAwsktXebFx6+Yl3b97o/7o7BxhTALEsAkMHHMDzTdPn3z5VM+PO90gVyCZxngBbItCxZJp4gEsZvNysMS68WCVfg94KDvIw14wD35bbPNQtl0f1OC36DZTk+0CuaInzEIEda3y3BROOcByU31xfMJLwcApH1ICMxg4Bupl4el4mOAhYK65l5hyTTSN/kTpzMdM7p3ZTKeYIcWODmMTiKlLKoXWUiKz+EFoZCDBai2d2EJgR5voEqyKoiPbsAFEocLvQbLRWRIwrh9JyJTClOxl4YHwhK3wtuk9GQAlxKAkpaZBDi9iOw3qwvgpPNhGAoTVUmwvlEpMGmz3zuzNhZNDLIJF6fRRNMLQYq6NtfDO3GYttq1x1gUmHWwnbTatYAteYS9Dnz2zrQf6tvhtdLABVh34gD12gP8B+2sL3iLbIiuMbIMsUPxEnLb0i658wJutFTqwhd/iUwDdoBt5u1kMhfkMgi5GVWqqmPuMG8Q5FHFsNKwiDGiUPemuRaKKgUtwQRRMOiIFhFPO9Iay+OjPA/oz1sMHQc86GILKcwGrBEFcWolY5QYfkxVUBaGQYNCB9B8ciARNsdMAABAASURBVDgmJR4RlzZSL+r4hx9wYbvR22/c0h//5A2+gLmhA15ACMvuBsKHXHSuGNroQVVtK2xFhcxC5IxQColUXmsWMUJWNuCwZVZ6OKrthOOcAHtoEYUosI2+VrR4hbfUmnWbL15++u4Dvf/Wa7px6YLMzzBKa+XPNHzy6Ln+w68/13/+p8/19NkJe2Kmr52adppPT3TUdnrvzev6xXv3dPvGxYpr8qObfbROuABoVJi+1xoZ0EHfV3mQyvgHfK/Bq0JCvSp4lYs6oLV/+u3kC9LvK8P+92m/JU++gXPixP42ZDx5QcWuWTMpj7H+kk2v3GMFCtloJqDBDx/LtlpA0Psx0BN7BVbnni6xgNUotT4hTYO50dqGEZSkhVb6R6+lrLl1DdtFDAq/QJfiblnnS6WE7rxspV/VxS+war+LV/vgaNe8Qs8cDrbZi0f66Q9e049ev8rZvNPLkxPtoiunrq/Zy9nT/5F9/fD5qXDR+fQsKy/QfvLWLf3yR3d1/eqRmOx0kaUrnH4NVSHBqZEFB6Jbz5vwYzq7Rl89ogFLgJJAl98+m0gHJHZ81wQGzWrik6DjmZGQrckAtT5o/5jr+xf5LcGbV7SZGgbU0YniJ0rYFWCXmtiDtKPlSqGvJZuheKXFhhrR+M16LOEtK7Xyx9+GF6XQsKm9uvB2EYqPlpK5sxd5ZNDFxR26bEOjSz90k6mHs0ptyMwpNtFlDhkNko7eAxo4gIPtOAhFnWltsvICbst9vO6v3JsLc2/NPbZo7rEHiz58QWTbqe7LsSv/A2s8Z0Y+acszZ/jYlx6fw8iIXc8E2G+JESiblSaHDeu5IbdtYLthfb1/xtiwAVDvXz5ZS8kEcEa5SZFZTTYUlQmRxLprLREOugdVA5EYoLXGHTcFTFOQuZRk8ggvGwZIJ9AJNSArkRUJRD8gukiCO/bxL1op2CCzrfqxZNMktuI1QIjioxDSaCMIiIKeVlFkz+bZOrRSomOeQgYSfri5nghP5x0v7GbOFs6XeiF4An2qfDYJ5D/gesmzfegdZ09S2zAnm03jTAJYHNuicl/tvIybhy8v3uITqBh81gnOC8h8ltgx95VHx1fC3wldwEcN8aiknIMlEDYWe1f0yd7YGtpFb9irBdtWe2YiH5FMx/GEz+qBeiG4I68FduD0nTVtZS/JY65z3alySwTzhCBl2M84Xz/iRd5nXz7WcRIkPt0otja588UFrW7fuqw37l7XlQuHQsyR0AsnLpRevDipPz312VdfM887teyrXt0TK9jYn4EocHIwAW3LtmioYI1CyoOgtVc5geFTIyob5hvHiEAGmmRJbowoyLrJl8Zv3rtRONdlZzESKTOyhwQjlnG2SB2+A8IWlhqpZFAgwbMNrcxSoqlKfKIPECVmJY+dsM1U5z/j/OCTh/rq4dfKnnByrb5GHEsKDC4tHFWxQVNIS1nUGYfQ2TGUIFMByx6gc6Ujq1yRXbl0qPxHMrd4+ZszLnnjgZ8K0oQ/NxilZB8lRufKyzRlLLkOgmeSpJJy19SaDg8Ptd1uCOW4SgvSKyWDOROEW2GVxs2mDazCMkqzCoIXHtNwK7zKxuZVyWqX3EPHQpXsoJRSZFfry4y4DJx5GxCjBZCWtnxKdkYJTfSi2B7cqoYvskeOQdWOTRES+oAdvYvHVCmWz+XRI0LCATNtdHR0QYfbAyFQPuRkAXe7HRtxVn6r7pTDZGaXhg7ehc7qjjCKfQBCVZipXAhZ8A0LfYsPMA94UXT1ypHyMB27uJZP0sI+vCoB7UvmMjaOfJFiGndFZFsZVHz38khghm/0CKiJk6VJXg2/l7yMyr/V//izh8ofUq28FoPYJiZu9AWVXR2mgMiJX6Cao8xZVGiEQ0HmKTKbHLANTSSFDYRXLQ5ezOWEMP+E+B2+2b519QIPA7EmFIZFJYw6/kUgXXXwVKKowhEn+QuZaCJHtKTlIaG/CLpGKVNIc+hIHF5LvqKs/rb1/MWsjz9/rE+/+Job4CnakUOITkw3K7/x+Do3hxvXLjGGOaqC9NGJ24jDdtLDJy/18RdPeMA/rhtIjCqfGkRRZBJpoBc9NfOANvHwNHGAqGDLzXG7bcjPYMvNc7uZ9rItN/LYbLYTN9QGWLa1luSVySscIXmG7tDZw9nvJ3zLd8oNP9dCfjU/OJAb7W7XeSjo9cEl9vFN+Il+NwHynuguMkiuAdG/NJH7ZmrakH/ZheZ6iZ01SnBexAxseYiVdSkSQfoLhE/OwYkRukNkXSIrZ/iizzU2QYoPDsBkDrjOa5+wtmt8EQQV4l57X/GlI2v8iBLb84Dx2CjYoR7rnSAwnZEYnLqokYTDJTYB2AVBqXpKzPjFP3T6i2P4omGC4zfm3OyXxpw31X5gXQa28mFgy1oUzxpsA+yhDYuW9dlup/KZ8Mlabdf1wmeD7Sby0MzFFp9tZAVmr9LfhD98I5Gptcphg10LINsg26Kf4CfwATiyDboGP7WmrKFr5FbKGBszVpVRZ6AooDJyZc+sNsHxMk30zCx6jKuO690KjsBp9mAjh0sM0FLpNFT6XMisgYhhD/+gDh+/LnrMGQphD32ukxIhCx07zPa1rHq1JcNMq10nRuwzlkAMCmNEVcZOj6QElxyHgdykG1cu8qLggX7x3n3d4CGwTSidfsbDIR4SbL71JUDNZcVGFpy+IVHNANblW73hFwtV6XkAKu+hSzysyye5R6pcV9iErlkmVypsWS6YcAjTp0gsJ+rRha3ee/suY3hD93kYz/4TJXHjSWb1EvDXHz3Sv/vbT+p/Ddxx6JrruZ9wbue3ruZj3bu60S/fvasfPLiuo+2k1R8i0VYETSrkGX0xNOkHURRwIrMBJbcUQaamAMaBMOAoO5hhVQgbrSNNOGaiw3SFwQr8nYp+leFbRrmxVzQUi++QY0tFutTBxKQGSBIZ19hbdImiuk9cPGDFtLGaAjL7kfQKnaZj8/srfRGn5TqG3EA7mxCAVEDIz/xhqPmAW0Mht1WHWMM+1Co9w/aQZ5+VNPMxRINd9MXQjGtE+27OdYX2+2qCBaLLGuFbg0/Tmcpe+Z3vpse0eigCmxXHHnrpNPMfKAMm+yJ78Qc8B/3s7du6eWXLF5An3Ft3RCIii3N80tnTz/Qf/v4T/fbjr/WC+zLZJGCFCL3lWn/99kX9yXu39cMHVzm/kztAgtUXZBmfy4EAiMgtBIApLX0utvYYtxSMHb5UpT8cIy0aj6LTTwGZo8AsGsn2gJITS6N0xmYPPud+viT++bv3yf+mrlzallEnRIAAFQ+25BVqUJJVhVCFY1OAY/KJkOyDgBgD7JfSQWoNILpI4OGcIQJ4ho9uwfq2ffjo6E8Uwye27YUDUcMlfAFN5zykAzpNHwmAUXzR2YYKD0DTVsWysO3xXBUrS7YBiYeNkjf4qTW1ZrXcX4HcczfgCdkWnPv/ZmqaoCNf7/Oxz7Padjtp04BNYz8B24AVXeAA/RZZfAORTZtp2K4+xE4/sdu2Vv/qYLvxwPhXjE3TZoGGTSM/s5+tTA0jzrwu08OwmDL2DHsnon5OhzUeVGR7eWgRiTr08ZISx8rP4EVxAHvErAByqmASK+IB5DO0+xaCnDAmqF1RcLPMIGxLsuwBw5tMCEaVRYHAG2KRQw27SAckB2EduV1eqoIadzSZk5JUg1h27KAwyGe2PNfnvlgv63gY2RXMnDUA98sdZ9HMnkxftjW1ps2yfi1rxhpNyEWZiVlQMTr3jAEj9lwx85lwRk9YPJaKX6j0kfv2jDJ0ZHSnsQ/YH/S3KRAyVx7ht+QQmKbG5y3Gx/CYfGpnGYAlfwRqvJ3YTBO+DVqyMr80qTBY4yNlHEmLjzV6/PSF8r/fPnryTPn8PzWek1AmRxsn8r2wES8Er+n1u9d0+SjnVOdeqXQp28Sb9eTpM+XvCeY/qjzZqeRYlE1iaSlsdTURl3E4uEAijEZBATFaiMq4o3cY4oVO5GKrsfghAC08rRtYsq2W8TCG7STdf+2q8lLwEi+mklNA6/xVP6LgXzT9FNfVsZEMFh0PedpeLKta8zVjoYIOHwJPfLpsK6WnWeCE57TPHz7VB7yQzT/fntk3NnbxxSZkJjksUgXonJooA6qfOhfSU6kqc9wHTpDA4Kq1TawBETR4RiDx8vfalQu6d/san/GPmDeeFyXZljTABlPDJoP4i9KZnxnoJJtrKjh7KbKZuQ9EtmFvXjg8YH9vEiKeI+kKVBGRIUpLP5EwvCEoppcfqlicAf0y0a/ye26x7nvBOWLoRntOvPRicEBgpXhpzseCrt2WAWYZMker/T6pEsYZSLJBQCr+DD+eGm4RiFKdgak2DHVYIaDGLIBY9VBYcZEEBy02oO/UxqFy4QIvBXkxWBdIMsCPWgfZjs04Azu+WQnuLGKHH2M8F47O6eqcABJBm6zrfBB7/c5N3bx+uW6QWcV6KM1YGKltWuwdsGwuMMhU2xI1TZELLY4OUSIDUY2ZwdQSNtneQzY3rJggaq8D7gvewP/2k6/qwCJVbJXUaFKRMAnlA1vjzcZmfmQEVbtsGGr0kmVbozAG/CPvCAKrRhpUJ1bkPTubh7Jrlw/17hs39eDudb6N3LJlumwDqmLaDkRghwtTEoUjRI3NLi5KqejYeJAyMoYZY0k2vCTzQzpKsa2wqhLashvfrO3qNys//eKxvnlxijlyWpW9a0UuXziogyPfKGy3OTi6zMFr/C2KMy8T/if6iDhfPXmqY15AoxkVI5uGuDU/XcwDKnBrEy9wtjo82HBwTHVzq29j6eeAh7HAFpybZPCGm+iW/X1Q+qn2XuTT1NSaZVspdnCHV0Ga1sb+oZXzY1UJMvyeWWgjMHQj1sSez808fQfnQWKTXJrJuw2YwPAT+U4NOjy5JrdAQ5d4hJQNBWgpZyQz1HtJsSjMtA2sSKymFOYcnpkMo7r2ijprbBdT50dRo8n+HdTadvwHbRM3/YOlxV86R+lc6dALxBTYx44/fPJaSGyXGjnkKrcRwGvFde0MGbOBZqHTFTa2lZ/WmrIuE/Oa+d2yHrUuE3J0rcCakMcu/EpPrbFfAujxbwHWuK3QogPgDe3oz0H4yFtkkxTsNmlqTdPU1MpvyBs2bkPW0E3oGrKWcZgVZFxUMaiCeoGAPHzG3yBi28FKQYdrbYtaqi7ZCEUBxceGSA1GnIrZ8KFFdeYT5QI2GqoK0iS/LnvQZRa6Q4GDksN+3Yl9RuOL2XdqnHQWL+x5H8KWi7HJWHJYjD6ERFWis7NXpZwF7zy4rT/5yVt65407nCVb2Vi0JrlBN0mWAkEaJaSRebCCVEr6Ci5IchBn+XXOY2GKF1VLGWSH6+g6A18ABVkiF/IFHGGAvMgva3uHB7Nf/PhNXgzeUv7ZzmrSYkZC+Q2BTx8/17//h0/1N//0ib55xotAUfqOfHZqpye6vJ313ls39dMf3tftqxeVGDO+ASUO5vtKeixjrXkBAAAQAElEQVSVYkOyVaOr+Q4BLCZDB0MIpIyG6xM27lkaZKNGP+LhgkEvOwsP5RwgUQWyv8MHUCDDxkFYgmuuO5lUjMSCSG/c31ArxbKUzgr0XyiL74wJJLVy5nFH49mnJFKFsxrxILUvMB0l2Qg0QNLUrHYObMteQbJUQPYahbFB9ABjA2VElUtoxVcWSEYQAFHjFy6eQmfZA7QvHdmeWbrsCCpr8Ki4DaJ6DhmbYKcBwgcglzpSjT6AcAhCAGfV9sjBi6xwl/mUE8gXtLd5ZsxvC+blYO6dtS8xz1nJZOrJi53+7jdf6W/Y4w+f8sUiOtuoLBsM3OBF2s/eeU1/9OPXdfPGJbWpyQ1w01psF2kHA4VLNBr4HgrVioqsBg37LPJMJFt4P1urLGYWP8QBIfbexh5ye8HskZ78wNd5FvyDd+7qZ1yfd29c5KVRE2ZyRaBhbumdblm3hQZpb1N5xTomZzZ4VrVceN+QvI2MoLSyLe+VEiyAUlJGEF2uSSIrxbZsh1TpoanF1zWKqvAyetuiSpYKdK4gs9MgAwm6+llopIi8B4iIAEtVLVxkCbDMfE6taeJeGthMUkM2oEFj1wBbLdDAATfZoWMDDk2M+E3TpKlNaq3Vc+gGvsXnHEwNHRCbwIRumkasCXozNdZ1AhoxrC3Pf9vI8NlAN3ArbDVZon+BMoWZDxcTMZSlYgtbdkCUWIKoocYKClNrLVkXR7LGTwfwpffYPysNp5gFF6AvXXwWepzZYegNRI12gSGjhadFmf5HDFpEtDI/2kOEVpWgBYIa8xi5zQwlsQgjIHrYIl9pFgNQ9LjJdkEr/IqxZCryqTXWqLFG04Ibz/FW1nNqFlWjWLbhF9D3FJ/JbMvFurANtpS8Ejv7IM8sW/Zd9sfBwaR8hil6A83+2EytZBtsYj+BJxLaFEz7fLfbDZ8r89npbK5snRUYk4VNa9XnvS+/fq5P8i+6+LxnLX7MLWYKZK2vXj7gZdpN3bt5SYd8mZ7rP2dR1rUxb7wy0FcPv9FHnz0avwSCIymKbhagMwmadS5haGScYcWmSd+yirRGgbGNrMGnV0GDE0ZnxfaeaefoDCOKmX4uX9jqTT5333/tuo4O+dxK0hyJ0uJKyDInemEtJfKQubZsy3ZYLg00eXAIW7LhGTuUVS1+SieoAXjJtl7wUvDTL7/WJ1880YvjGVlTIqAqw9gFRDHQF4UNB2T+7dAdP6tI7KBk8PnaEYy86GE4ltpY2rTAhcOt7ty6ojuvXeMLqgtqDVv0qWW8NB0cAPG8QlTihc/9+5T5mHmHssvcAnkhP4M7sthv+Fx/eHSBvbyR6FMpTnMOkFPH/KGjKs+JJdDaCnfL0itAKrV2yUdLCV1A0DN7yw5gBO4ByNiBqKEWYO+gljz6XqQ6X1pPz4uEKRkUDoNIG7fgBbA/U0c3uFBlUYRlu9g0RdGUKoLvgVd0Yejn22YR242D4lAXj47UpqbOIs1ZvGC+LZmDeSHYz8k6i9iJt0LFTTCIBUGd1bwoustb+Fv1UnBi9rCiGhO7Wqj/Uu2KWYBuJVyqb5Z4RpB5RgQnilEH6AbJjGSt8Sn7LjEcPXzyXL/58HN99sXXfBvdxT5XbPKwY5wwKz7xI88cRIZqqVwY9I+RVMlpIYd3bAOkMRQhenxUBarkeROfC+QCB/5b966r/r4TB1PmPpHixt4Lwl6jnAVW8oqychzaaocv2WNbfTHo2JSymugWwBiqpIIuYsWMMcPL3D3++qXydw6e8A3S7tw+aK2RW+emMOk11jnfGl28yIvNPOjjbIK24OTCHeH58a5+UzA3nGcvTuiO3ulHABQ8NfQKsLhrw03ncDtpy8ub3PSm1jQ1c+MDgkkj/LTghmxagX7Dt9KJjEhG3y1eRLbVMN5sGvGB4M2k8NvKYdKWl3rb7RbZBGAzAdhsyW+qfkWMJbd9//DQGwCT0jf6mVobNP3aFlWjeKClzRqel1gMSJn+fs6nI0mtlYcIvwJsNkzQCszzmPsRp8RsuqxFVOE76z1w2nN2xSY2Mq39SXayXAEd/p1gKygqjRIyoAhDBBQfAKzIgfhqKemxuoBfcfSRI8J6CQLKPNvez29DULDoJvhAw8YNO3Dbg9SYYpaLmKpiWzYgwBIkAKEUsyJmX7ZzMg0ak8xp7FuDoSpA4wLsJPrLXsC/ZBlRAMV+3RxmAKqMuxjomLB0eJYkrDh2FNVeOFRKHiVX4gWYbwQsEwQ1dGxjiDrygsjwsSMsRrCyWf/Fx0anAfEhGlts1r5gFy3C1KgH3htAZCCgkTwmOcMC8Y3zeYjdeUj/AFUFpet803mon7/3QL/88YPxT0W4ViuM1/lmDAhGzvQJkTMWkTjOKkryWdcRdVhVwx4fhFU/Flglgiw6axUI37m/Ch+Ggw1tgiUQpJI0C2dj2Rr3rJn79Fbvv3VXf/Tefb1+84hzyTLhcabtfJG309ffHOvvf/uV/t3ffsRD5dfIyJQXgn13qkDrJ7p344J+/sN7euvOFR0w/s6czkDyKiBa1RFc6SQpFZH8lMI8Bf0eqKEsuvP0Iiq0hg9zng7/bcg0BJJHwEnq20bhneZV8O+zjVmCgpNj5qFiOwJmFSZyJr+YjLgx/uDFDcPzFQfYuGMGJTWu88bhETC0bcnstdaUMjwIT44diEwLxlLnSz/PLDZ6RXbOIs6B8/o9P4g865ypIwtE0nVe5xL3KF6BzE1gFWbvrLSN0zmXsNEhlarJmAFszIUVaGBxPRwdNv3g/i390Y/u6861ixpxM1+ci9NGu77RBzy//fU/fqrffJLfFuxK/AEuestcv3P7kv78J6/rh3zZenDAFwBClzAcQx3jrhTTBIRWVXryCNU7nzk6SUp1fSAbuUDgT7vkpmW5sS0KjJ42JkrgTtPRxb9r2GMCZaRBYPprcPdvXqnr8wcPrukyz1Folb0p9KiV9OpoTKAovxeGsvrDb3DfaziEqwG21Qf5Fl559JmlNV7owHCGKj0Yv30bXwwWBCW0UsaBOcRZtfECaBEObfnRUMXxhBtyauWFVVWUlVOdpSjZP+GXjkBEpIrYjT0xge0IpLReWjxlD44E6aIrXKON5Qy2h0QUSLVcxwVSeBv9HoYszxUB29gvekmtrdA0TQ3epZ+myKGTa9lYooqScQWYCOZjBvVIgfN1hokctNT4BBaW4XVCErQjWYBpJF6plL1W4jSYMBmKf9jYYYU0HGitsNQRtzYnVhhnz4u16VkXbPsiK7zQiKuWP/PElUCcEtEvOArQqJaNhRNfcv0ED0BKrV61FodYY+BLrTnfbCae2xdg4jeBes43cisv3wIb7pFtEmukuufmbNmwPlnDzWTkreJN2G02DV+ANd0UuH6Lr9FpwEp6SWaAbTWpRmFbsZkaGGFwYB8H+YZOt1Ojz9iYfJo2yCdkwdsN/GYih0BjDBtttxsdFExq6KxR6E6BcK/IELw8PtHHXz7RZw+/rs/HdJhtgCaV+a8LctaNa0d6/c413eCLjI1noQFmlnyOoY6JkxdcH33+WM94uajGS7dOb4CxLKNq8GQ/FLn0FH2AGVNMS02/VkrmL9TqB8YoknVvxSoQmY0+LhEEAznTTbxrvNh8wDuKG1eOmMsYJPcuXMLI/CQHTIvvHMC9coxmAYxtY4YfiUYPVfbV9LRpRh6YRDAAv9iLuPmc/YTP2R9+9lBfPGLul9+EzzWpmjNc4rxeY7AhTY4dfU8XyDIHKtpwlj0geijlwiobGX0qxtTIw0XMKyBCWJeODnX/teu6c/Oa8oKQEaAefrahEy7OwUAFYER0lj4yzzPBZs6B+hd24OIXWTy2fI4+zD26tfKupkImfqAk39/4TFwuZ+zvpUjtW7olyIJeUS7G+9ghvs/uFafBnBvNEMSvYJk4ZngoaJ2pRA65VGduzmCRxmfJaZXg6QKd98couQZqYYtnYQjAXpGs75SIDjksji4ecWhssaR7Du8s3hxci9Y1E2sPXBlZ6I6+Iz8fNJtz5ZNafmX5kJddd29e1Z3bV3R0dCCbXgMaOKTtcLItGqoLEr9X8skrKkMEgzojxb4BQiwKElp01Y5mlYWreIzStp4/P9bvPnmoD794VH/nQOZxjDix79gkSidwIL6CHuJeZFhVwanwkNMuHFHI0ahtGhzSf61NBYoZcmw6c5mD/86tyzzA3uCgPZQ5YCtWfPc7KxIAN8tJUUEhYoZEKaE1GlAu4fj0om0XluPVFQwpxNDYZr4HU3wpYsbF+s3LE33ENxhfPv6Gb5K6yk+ULsVl4gZ589oFvXHvmm5cvSi3XnLbMv5MMYaTdrP1+aNn+l3+45JvTmo2bGwCOl96MUyRDDURIPMUaPTVEDaahl/hZjXmakBoy8gCDVw+YBv5AtWDJduqn2CHl8oH+w19bbjZxn/i5hsIv5kmHgYMNLVFPmFfgE/8pwUXbekVHbaRtybRrRqNbVmS7QKlOM0KZ0xzKxvbYNYzE1VmrjZjC0isK4CFXinDbIiKHtZlmmaJuxr0JT5i2eUwVPsW/0UOVdJspyKQc0UspGUoO20R0kJbyw+8DQ0gyu1SKWc5ZExSqWmYCVmU6rAoGCq6KGzLzWqADQZsZAWSbaWkTeT1LKtx0GTo41GBUcBwDGqm2e06+xkAz0DPDQ89tS71Mxy/9AAgzDjSV21+RGfV5CJgxYOWJDsyh1TaDDWgyCMlaXoJC3gPpcJGshSAtge9IJ3tDeTJj8SSI6Ry9gcPPpOB+aIvCmX6RRO2QiHiA/Vg17b6CoOhTT+hF0BUVHCgGJqVTrzqIwRyMQ4DpME8r1Z0veiTq3WuLMx2O9U/d/nzn72pH711U0cHlpm3/IbSWUrGsQFLha142NEZ4+pqKiEGo+98az4oRaOKVbmsUlG68CpIPARVV1l8jHZgbNmrbFgZvN1Ib/AS709/el/vvX5DVy5MnCW4G+hj3McnMw/yT/Xv/u5D/d0/f6z850idF4LqpxgA87Eu8oXT+6/f1E9+8JpuXefLwIYqeQbouxcQ81xNF2Gz14zeMHWNgKv2EWOMiVWCL/m5psKf41cyc4830xonIhugDwGZbi2l/DGJdhHJhgMQZxsUSMgA26JqlA4d3oOlrVwJagCWFHqhaiCjB+GnAnECZcyqYuWHjVBcdRzj4lytSijZFsunPAtBwjcAm9QIdFYSIoBqsaFH8ksuZRVlCAyyFntAzqwvPcZAwmQPWoq/I5GSwgpaSidwQLL0CjAq+jqTqUovWZE0g0lbQBN9AOXIEVnoQPoWfdj0lQreTpPu3jrSH/3ojn76zm0dsWc5WuVpq2nayFwMD180/ccPH+p/+adP9RUfopgpVXGCTDXnl/D7+Zs39K94MXiHeNOETk1uk2gkhQZsCWDYYElu5EmSiEsuCnStA9i2xo8Eia2YGCCMB8mGFiRCViaDH4xigpBKfDyz/4dsZjvtdP3SRn/w1m395K07Gn/rAv/zTwAAEABJREFUs6nKMNIY5xIT//QDh8loIaijs8oXLj2BZFv5CS0orQW54G20QI0ApyKr0b7YLrqfTda4PyDt+IBIiVxgwlYOoYshcvAw+pZdhAPSQ/wKlyhOnQxhIjx/MCAifGYCoF/4sxrjM64ld4CKMDpmczDwyW34V09dNa76DRfu87nXn55yn4feBdiQp8BM59zyNe9c9skbEblUSJqlHyhCjjE0ZKkLRGhbZn82W81SY9ldCsk2TVWNYtUPcuq+r5LF2cNq3+75jp9kR9CVYkOnAiioHqAFo6fGtCB0IIzTADYUYAcjwFcFIrcxp2FrbpBEqiqW7ZIsbCEpsuTXZVvn7WHOKqolugQtSpnTrFtkEcvMSwGCxuRupqapNRXm2T5nQ2P+p4a8sNED0CUHx+Y8bJANnYhj5YXdXr/Fl5eEE/1sQoNbcrAVLIptUWXkjVhuUnD0A+AXXWtNBdg1ZNUPeLWfpqZAawNnXBvGFbxFdridtJnQuTqm3xDQVDu0kUm0Snn8zUt9+PkTPfr6BXc+VWxhZ5s8WB9LF7bSPT7X37tzjc/2h0phxbiujam5HpqePDvVB7wQ/PThM51wvRgjQtBKZuVz/kHobI0lG6uCSLtSsnekyJmkIPRUJF02gi6M97sBZq0dvZS+MNAKduO87TqapLs3LulB/vnzxQMllAhHZRyYhwjqNOSbHjoGwYlpWzYUF33lGBqwkccFgJTBuNPizebMuGMfqI7wR1kvYPMy8Lcff6UnzH3lS4D0V3RFSrRIiAVvDz7ItuwBEKmCS+jqRujSVS9J8g7hNFFJIZukzA/A9OhaXpreuaHXeCl4sOGlLka2044h6XwZkVdFxjdg1sxBOe922u2geecxF3TOu6aDw0NtDzL/Ju5ZvPF8tsRcxLahAlKRgh6EUqq/EK8AMWrgzBtkVHjFs/ZBROch+ldg74s/gxttLOIVHFjpFYux7RNzdRaz74X4+Hs1ixBlbBZubIY9MwhMBkFLvx2A2tdyrwbD4MBee0a0NunihUMdsiDpZ553qsVi8YrOAkL3LGh0wG7hs8syVxWt4jNVCLIokQXnoLx5/aLypvnKpSMmKRqAAy3+UNQ4kyfUqGOzRgKFWWc+DQxt4obi2kKXrHtYiLP+OzfubKjyXxYxU1Q+6PIB6osvH+mTTx/q6bPjihMdpkUvEYuu4Cj3sRjjqqBH1alJdsmrM0/BiRO/1bRkJZC4FtS7wxVUDByuXLqg/C/E925frUO4xxCLoLJmAD2J0cxASKLhiRH9xyZQAvRFhynDkX0sIwrYq0UMoEGLKGrZyOJQ2Lw8nfXpV1/rU24WeUHYRcyu2i9mPeH4VmGjB9wk7vHNy8EmzpI94thWE1a8FHz0+Lk++PihgmfWA3ehVjomdVXBLXSnCUhWm4jATU4p6IMQgwwaADOqhUxVKnZRrzaYICAn+ijjYKDkWXMIk1wjQINewbYaDHVgiJW30S22kFqLbTWg+mmWHdAozGMNPhOApFhwZGPsQ+KSSeZH+GfvRLOClhKeTbYceOGMBggZCl/LUOkBQM6whRg3GDTRhhr9I6gaSRE09B4nqKpxSP7BkTN/ke89QkQeQBEz0YRlCyDBIAzUqGNdstcVQ8DGAYylUoLjModBh0fln5wDbE74KDteFiYMtip0eDw6PEFAyrWW/ZgPA3n4P+VB5oQzMLDjQ8Ep71ZOTzovxWed8i1e4ISXMScnO2Q7ZNEFThd+RoacGDtizYXncWOE7gw8eWaM6Z9sSIZ8ySdTWSgNokUhFy3WFoCLT3wDoiRejzN0atknRiBycPWbvgtmxt2VcZcv+n2eOe8ZZ/54deYjNjvyzriDZ8675D5nbImFb8UoOXGTFLJ0K848J18WoWwiT4LCKDV88D4OyshAMQmUX+mZDWyjKoCOjvArq3JFHkF0IW3rytGF+o27P37/LV6MXdIm+zTKGNKJgyMDYz46IlhiwIwuwkcPRFYIY9voO30DjqYLEUQHygocGljYgTCW60e0UgM1uQH0de3oQD99977+6McPlBccDTkG1Ky+lH36OL8l+Luv9O///nf67Mun5GA563C6o89ZjbW8e+1IP3n3gd64d1WHW9xz88qmZ9zaFxfX4Vky2m/VvTAWQ+eByo/OFi6oKw/AgXX+XtULvUbpA62xpDNKlEX9LSmKV80QLBUH6mCYw0F8T7vqYgydPAdINsHzBR1zNGSsa9mJYaADYUS70mcklDjmNdFMxGlqiMbc4gzdtXgVPWSQyyyG+i6ceXxXd07SoQOg7/dYlOj/pcqU/B6TNfKKz8xKkiZwJv5+irmRMzdNtpWtfYVPnO+9cVP/uz+4pwe3LiJD1zbMDLPYDjT3A16An+ivfvWZ/vGjx3p+zB0gQ1qSndmjZt7v3jjSn79/T++/fVdHB4eSJ4ln3t5bxYqLUpwmwPpEGFDoIriWBo7FWKeFB2Elxz99wxMYE/YJRPZMfAZGVjbkirBI7OMqrtMNL/DfuH1Vv/jRfb354Lou8gBll5Z4OCg9gRcRFD2kXYBYPTYETn/zTH/EjdHeBcJ2rBangRDFrGBI8O10m32PFE51zic2BsUT/5R7Qd915fzf0Vf4U/gC7hvBmCj3m3FPnTVwry/TkmMBcQsTM/3QpWbixS80XYK6Mi5MFzz46MSItC/MU4zwwLA0RsdwkETHuKBmzr7kTTf01esMzX3tlISTY2HGMO7vs06K3nFfh+aefwocs++OeR4oW/AJsMOu4rDMiZN5STrJPWMLTfdJTeFJ7aySqG1RgS6yxbQv+gZGt7AVpyTCTkrDclXc0pVdj7h0qtKr1ZBi2wFVcdpVDZ0YA6Lx6oHmPM1c4mOkqRljAVmjqSo8E0eU0jEv4UPHLGNFhRXmKMho5ETQzhpFV4Au2EYRgn6D8Bpo33aVSdmHdvFGH+BYKP4MWw0m53RjihvOrSHD2OELrKmwFFmgTa44U2xbE1WQYIMBmJLRxMZW2Ytiw4BTQ4ZrEFQJJjgwaMs2cSWIAtvVhyVERucFk0d0DZkbMqlBb8i1NdVU1bxDvlIdzjLomP37OZ/P8vcE89l45iwVMe1oCQHOtXnp0qEevHZTN69dUn5DsePbWdDa03R2yvx/+eS5fvfJY331+Bl73QD+2Ijnq8pjONV62yO+5PrpbObEC6jKME472KEZ/GhLXt6moyFLSypIEc34RFDqrotHW93nzL1766qODjeao2d/qqzTOtlqmQIC4JxgQYINQINEZMaxMCXoFWUxl+0MG6eumbGp9jY0feKIh5V/OffBJ4/04ScP9ez5S85IxHSO5zAJWz1BUGuOKpbhFkg/cHHodN6xn8GKOhhexIzJgD4QBgZiEklM+A5OVy8f6bVb13X9yiX2EvfN5GtcAqDYevFT4c74mDcUmc/AjnvCjnM15/mO90c7nkUjDz9tJl04vKDttCXl+KqwKIRQT0zoVytSR1JNiP9q2Hv01SUSGCqdrUJ63ZPfJWKLdEHnqDMJQuWSk20Zbp1YyHMVDTPdsehI+4IhoSw7ILAki5kJ9G9hoTKgKvZCp8OSDHNDo9IKK2EZzVmdWqsFOeJNbePwqE3EXbIwMWceVLKApyzkzOabkXWgFpTUEs37mD4LvFCJeZmXgXkpePv6FW3zoIN9A1QgilV5QslpusKPRjI/dHluvSJBbo3SQdDjtzXCCA9VSa6dvDmDmBg2KlESuxMw/4T4d599pYdPnrKJJdf4wfEmDCZy4ooCT1sxCAGmYpA4wiay0CxvyBJFjJXygcimb2JQ5aaSDV2sous64OJ4nTfyP3jjli5fPiQO1qgTU5SMwfA4q4WAxkIaARG7QEvpI4JkKWCHwCNIimgAcqRDgKTTob0YiQLtZu1615ePnumDzx7p8dfH8JIduwEMSxcPJ927eUX1R1svHCia1ppsKKARx2r1Wyz5p8hfPH5aD1mRk64k7JJMATTCmlf6xr2+7dpMk0KP8cUwdlKEtlU/lnBNlZDRyOsPvG0JXoWlMxwyusSVBBkqOdiWbUkA+UQmig1fINkGRAkGoNZqeyHNzcHQAwjF7YHRhCBj2zLaGkDhNJEEQks2NInZYFGyZhp08hrU+QiLBDRc4ozfuWqjrBjmUMaXfEqCPDFjapdEMQuZvY2l6F5riS3RVxY84gmHrtAdFyCh0EJVf7nXMAsaIGFOIwoWbP7sEdtDjnStsZfhACzF5BIvFH0RDYYWGj1KVUHN8Oq6T77pm2NPeYDfweShfv0QcMzD/wlwzIu/45PTejl+Aj4+PtUL4OXLE73kw0Hsow+8ON4peMAMPdc+PybOyQrcJOtlI7jOVRIjLdLtAExVJJX3wK6BZvqMljExiM7k24MvNSQRiIEPI6/akQQYW27E6W/mXJwZ9I7+T1cMnXGseVWuvFTazwcPjNEVhK6x7BR+2PDhCvku8egr8UGVS7IhaeqgRgtbdXBZi7DBgT3N+ocOdAbUyT30CpGJObDM5ChbQCklDxF5gThDXN9w/9H7b+jHb91R/tQBx5JwB/CnxiUoEFoQI0M4aNqIgs5hy2ZNXCmUbjR4IkOZKkEjURXsbQTUwUt2o1nB4rjTGw9u6I9+8pZ+9PoNXT7YKvlqX8z8d3301Tf667//UP/0wRf1ATfqzFO+HOu7U13mbM54/+CHd3Sbl4N8ThDZVix6g5bsNRF9exBnAkxsl61tQZwBe5FtpuG8HyX8qKUrcZrAkNuJA42ICpEIrB7M8BlEL0bCWv/FgvmqX8nFdRUPXMpEoy/2WOKvkE4aExNtYDgkL3FehytnCDC+EGJrDiiGBsesVavxZbYRJDAQCoRRqouMRS8qMslGDijFaQDm2HuQhtiyLWkFxkMyGYsokYKqns2DZQ8oBfbB0a8Q/jxgXmzwgPhHRH84VX/gTIIRW6ZdakeKbthIZ/6ZZIDJdgDFls1598YF/eG7d/SLH/A8lF/pELE2G9UF0SZ9fdL0n3/7WH/59x/r00cvRHTAsZKIkeEcHTa9/8Y1/fkfPND9O5fViBudc1HFRvQLjpfNBx5RHEBOvnYYyQYHJLl+tC+GKkBvdLBieerMCw1BagSjFh0hdM2DIACzo25dPeLF/wP9/N27usP16WbMo8fBC4BSmW28ouvVY0cYAFVlmss3uAQ0oz8I6nnbhM6BOWKS6qKPffxnDvAzUJ0tJ3xBdsIHvVN0J7lnAKfIuFWodNwDTtCfBOceAT4t4P6A7UkAvvQrjox4p/jNAeiZBApC82EddkmQbGEyjuTP1JO1mZMAJLOCOgT2sRoosnDBfC7lfp98+BJvzYExnPBi7yQ5F5xy7z7l/r7CrPzd1pfc3wte7rivnw5ZPR/M2M86Oe465tlgxOla8Snx66Uh49sxpt6TzUgz7co1BkSNiJGAoshAIWX2Zkl7rbGRFzD6UqMLDwpbEN4ehrU3I4VN2JCZj46i41TQI82cjT7CRVQ2IW4OrMcAABAASURBVPAVtqoSQYgVl5LcIiPGYAeztNlbIYeHiWRYOFAPAlORN1XaaEOELjIN4x1xjApollIxImvZMLJsSwKCA9CdsYpim63fkWgPoiBWCSTZVoUG21aK7SFfzqvxHIzGZ2Bb62cfN6kRxLZSbJf/eRpRyQrLqIAO2lcjBWIAlbpXQdimleyBmR5oaaLvqTXGAGFVGfNW5FkTP+AF+/iTh1/rk4ff6CX7tIIgL0PixNeEunX9Ms8lN3X9yvLLPokNsK0lDHhE1mdfPeXz4uP6xZsZWWMOesYUwDaxRLHDiK4MgEWJLEiRBcLgWHJLhUHSICNSgy4CrFHo8Pz6kIYUE3ddv3ZBb715U7dvXualVBO7NdMGpmITPiiQDU3viz6SnDXZaQB94KHEXQwGHWaYQs3KO4rEDOAFSkTkojCer58d8xL1oT758pFecibZ9IF/rLBYKgKoaqOHrn7BtiErsgRNB6TdIYmjc3IrKgVBVbXhAuEgOzj/kvTW9Su6c/NqvUBV1g8bGwP0VaH7ObbDZEQ5txNjrHEXHwnqvA2/gvA9ODzQ0YULmtiodgJ1xMFEXxAU2acNRF/plywmdtrogN5RdsYNHTFgrT+RddV+MHRq2UOEZ0/gjG8H9Tob0FBLqU4/AQIgo3ZpaAwO6JXSisOIdIpMAxtUYNraFNUxjM60Zz6xWnR7u/CBYV8TGhYoOoOCXqtJr+hu0PCBKGlEduSRSK21+i3Bo6OL2ratZj5szaxeB2ZeBO4K5vrNllMOiJkbd3Qdu07+nb4DtplEYi7dIYa3zCa6wIvAe7euKX9b8IgPNCiYdMlmys7by1HRDlxGQjSC0RsM1aiFVcS2ZRsjUcCywsqIYhApg06OnZzFuBIoqqfPTuqN/KdfPtHL4xMsu7JZMi7hX3GQQtISL8KF6gnQiyEklwBrZWOJLCjWZUNnOSRn7BN76IbfaHEom50m5uq1G5f03tu3eDN/GWl0ls0FHbIcXG1Yix906StzFVn16ZjwBEUEiznGLvKMizQwxRKb8KgGLwrK2HElEBItZhoGEnE68/jw6XP95qMv6+8d5Bslk3PM4pd/gncwNd2+flHvPLg5/glxciBH20RiHEQyKWUvfcZN5+NPH+vp8xNlftY4mJBTUlhzQNI7/pJt5qkVJjRGVHRKASePQXZQIChxgJArYIsn3FIxLZG8CHSOksJgUl2GfsUKBcuvFMigmFT4EbNEmtkIxWOUbJLr+XEXHV0ZacTQWlCkdzqmqq5B+MRQ7COMKWZMUag9jNzSY1KKYWCvhhh8wgRipVwraOKVPoZFBJ28gBh2LAGkRUR0fgwZbwEKat0QBi8xFfXhYsdDcs6UmetyRsjxMrrGYUYGoj+zJdk79BW+8oEwHYcGSfAFMJHbaXv5CjpcOt3bM3eJv+NTTHI4peM8uJ9/aXdcD/6nOn55qpc8/D8H8k8yX3BW5KVfIDa5Do556fKCDwEvC3Zl/6LsoZGd1IvDE86ZnY556Cog/glPTifw+a2DU3I55YytDwuMPXPJlGhOw7hImSF2IAxQa9QhxvBp0UUPcPl3/HbM744zPDFOGeMpDxonfNhJfyd8cAm9wjHyk+RSdssHmdivgD5jzQe5Nc4x9oETdCf4ndBXYXzKBln6zYvHrHPwjjEmH5Ffcqw1Yf2CV1AtWI1IRTPMVTdnbuKLj/YFh7LZC/ZE5nFlEiN0viH+8dt39Kc/f1v5n+fyriE6QkSdjplu5nHpIzp6KF3oMsBiYMm22KFI8JEEu6pYk+iQCVE6AKIfcZAhj4VzMOacBRTaVu7BVy8dKP8pyC94WXDzygXJ0k7xIxB7IOP7mnvZ3/3uK/2HX33Mt/Iv1GcDs2bWgaQ08eXe/dtX9Ifv3dfbd6/qiHuy6aOf64uQCVpoNIkPwFgeOhDs99aoSBkdfdO+Wk2EAYL6Lui7xedFZ0wyCuy1MLZley9aiZHJWJMxgFUzOFwRjHZIYKmrJBEn+H0cFJnvrF1XtCj7gMGFgV90BrfKyxILUX6zkI7elu2llNCBPCeoLKxXCqHL/xUhDAd8dQFZFTdMi0yzp2OUDshDFV9VSlSysLH+Loychvw8HY8VEj40jwmgJYkRHD61V69lhzqSAWGszJOxsKTGy7ujw0k/uH9Vf/bua3rr1qE27PppcZ7bBLfVx4+O9W//7hP9ir3/jJc5eZnII62GmXlWsO5eP9KfvX9HP333ti5fnNA1yYAColiDNzpAKeTqgdNK7IB1LF1Vok7OqFjMCIEIo4UshE92X8RZu70MORHx4xqdT7SdpB+8flN//P4DvX3nCl/UI8B4fz7W+oygiYdK6dcEPs+nj1idPyNLRn+ihN7v3z5r8HPdm2MyeBU/c8bmXpTz+oQz+xQ44Tyvs55zJfiU8z+4oGQ7rfeAU2x3QPjjYPSFuVccA/EJDuSeEn6Fus/Q3ylQOvBpYgB5EUlqjEaZAmamaz9PDCJjACkldri+Mh5us1pjnqA84Z5VOSQn7tUvc6/OPZ/787ifn3LfBhjry8i4r68vBo/hX8C/eLFT6OM8G8CPGDu+/D4BjoGTEYP46SuQvjOWukeTaMbAYEi7c2vs6nUhscBDiHzUmRfIM7Ksc0GPLVup1KEDg8/+CGBOvCHDnPhZY3gCcDvl811njmbNMIHklfnO+s/kFjp4zG3HVtj2gopXfqKPDswAgckHjme3hcbQrFhkqJJS2SUmnsWnqXwxMNBoqFCpI05sB2fZDrmKoBceSrJsVx9lEHcg/Q1ASk5KCQ5AG0geQYHYBq9gJ+bwjW4AWuRSdHSisxL9GSfZr9pEj0ijdJmf1CWdyj9ztvLDjrYDS02MAMZUrNF19klkbbIaE9k47hIDlVJCi47OeNbN0tMXJ/r0y294jnjGvpg5Q1vFFMUEyTuMg42Vfw324N51XT7aaNwTMi5DB0vPXxzro8+e6OPPHysvGpuGnDBVeybZkEkkAMmsUqPpxeGyx4sEUahXYbhbYx5XnStWAkSfuQggVecsmrhv3s1n1fs3dfPykciuxln65WxMigiVazMxEksQlWFwukLYyzueFQUTLLrq+qARAhGyMObUKAFijD7E56FZj5480wefPtRX4JydyoDiCCR68m94N9NGB21HE0JZcSWkjYxKDyiEDIpqI1w7DBkt8oHIGZ2NAlnnW5OLFzZ64+415U9ZHGzaci1jl05wwlJ7CFFynDkzkquCA5yznTNCjCP3nxlZsNmXFw4v6MLRBYUmU9kJRHCqZVriUUkN2kistZvIokLxvTW6wFCulGEDoLXu2RCBZDJgmDDmdAYztBCprzAIzuUOJ66coHOQzAOLaE0pbMSZtED4gnSwQgnEBPQB6Sw6kSi4/KHhqkU07JbE98IiaIYBNqsHsnDIN9uNLl08Ut7YGllyyoIFQu/YHHOAG/KQ4UsC0WWq4FikQcU/IOIoBwh2m82kWzcv6fW7N3St/tZck6IPZFzBGnkNX2kVJ2oOIRmZKGBaaldkw0tLsWwPOig0ZuU/pGN22JCTm/Iw8PEXj/QhF+HT58cqZXzKNgFCEABkm9gxSUZWMciiTfyaCxgbHTixbDav4MMgYypUBbpwVBCY0QrLWdcuXdCPXr+tt+/fYD22Na9GUzaWFAKgFpnQXKklr7CxESUGbEkoai9by9CWbXBqsJWfcJ0moxujlFYzGwugE+/Z89Oar0+/eKI8GKV/VLLwIsA0Wdcub5U/Pnvv1hVtuXnULDTLASbBjqTp6bOX+vCzRxyEL7XjgV4cGEJPpIQNIiq1ZGCkDd+JF49Ta0ufdBoV0HmICpe1wBQJfZaVRtuj1SgGEYu26mCtEjUNbFUOQdJoV0RXiKyyp7NgK4U+YOzBKQgaqYpWhaxhJs9SI6uK0ZpiZiiyV/QRYBNUsRZjO1YllYpeeGgbOoAt98BShw1UElLJRCkZY4FUhLUX4kcIpdB3VzJboDOWFWapDnreVnD+10PjDmLHjeAUOAFO4U+49k54UXXMetcHAG7OxzyMB8LH5jQ22IaewbhWqjl7UCWTyjJ8MUtT+UKbHDMWQ0OmVRwYSuW4Iwjv4pQ80ucxD/v1QB9MLi/JLfm85IF/hWM+SZzy4SEvugI7zsIdie2INcbdlXzC7+adCmIDxP4lY37JWF/Cv0wfS+z0M2CnE/oPnNJ/fWDAbqaP7JOZfpI/013jiawzuMgi6AwwdACXmv8T+soZd0K/Gd8J8QoiDw0+Jq/oT9bxIdsx57tg+ky/uz0/ExdY+JmOdgWdh8fdAnM93Kx9ny5xa92JeQrsgPhmvgJjLFminqEMKNKM0INnfCE6uOw5K3oA3rbsAbGRztHEgVMKJkFA14YHnHxJ9ad/8JZ+/qP7nFmHeGFMPAzOKhOafmyfyUItfF9wrggCZBAgbBMKFFMhKYhMoxBWdgyADmhARxZQ46UAdB6+cy/40z94Qz+8f00XDibNy7qMSK4Po7/7/Kn+6u8+0q8//Ip9zcXIONJdJ2xnja5cONBPfnBHP+fFyM1rR5zkpsdJ9iTRjw1vSFGSXADyrCbaGVcUPpLHj7UvJcY8IUBkkmmBqgNowaWE3nudER1dQEQ+A41yrp8Ihl2oAVEHqtPRDEXaJe75Xmt+otvbZodFUFFYhqbG84vJxYjTX80/dEZV6F9s4mnNdEYK1VMn3t6t1L1YIy+bwZYMkVSTKslS3e+Jkkz7EGgUK2YezCttD5fAGFDDFURUBE3oAOT31vN+MQifD4OB8FJ6XmHMTvp1ggbOVNI52xFHEgRVbjGUmq3b1w71i3du6mdvXtfVIytRbdak9m3Ti9NJ//jJ1/rLv/9k/LYgJvELMEUSMQ63Te/ev6x/9ZP7evPOZW23ZIXcXGMmltRkW24Dwygl8xtsm/tPfMIlg4HLzqENCWBSWiPDxzZy6IydZIgSBipWiY4D14T5KPdafivy/Xv6yTu3lT/eL8cUPSi1qKWJqvQo2FK0qX0VaeZ6r3OVnnqpqmUM9Esu2cOgPT/PHZ8z2MEHzs7szpne61zJvWI9w3fcD3OW7+jvPJyPtyPWyu9ix9l/CsRv3CNmYs9a6dyHjrk3HS/3woHpG9kJ98XcG3fczxJzHQPDpPYCRpgRF5QeKnhHHifctyp//Ov+n5h5Sce9+Jj+XiJ8UXinuu9z78o9+4R8Tyv3Pu5/0DWGYGBXsFPlXrF3Gvd5cF4QEr/ihQZevDxV+ss9+fh41jH97LgP78gv4yKcZhZ2ZtmojMBiK7Fe41xHQO2MV7JG2a8pbDRZ/8QidXIW8QJdp/RzjLDGRH8ngcxD8gaPuZ95FgFWGfmdQp/ie4r9KYkl14LQQOW8YpJe8/FZhrJdOZOiZFEwLCzkfYigGCi61CiR42e0jiiLCc4YEQsx0CUIA62uZyhw9JYUzKOCUmK5hAj7Cqxyu7zQWa42XhBUe0jSwpLqqkOyLI/jtYoxistZ7Ai6IoMS/sRgAAAQAElEQVTa13lJ0Mbb4oi3rDEvPbgaiKUPOoY5V9MBkHlZTUMzDZryeQlwRcSn7MDUrFOmXKUzn8PyYuq5Pvnyib7hs17vnIn41nlKbjEz59W1Swd8xruhuzcv64hvNKbooqRz06nV9Ojr5/VZMf+6bIYXcURnq+k+H6tKyTsWnIm0sq2WWG0YGGwbuSSLYtkBgaUmCmOLe0OeGHK1TFcmbpYxckPIGC5esN68dw24qcuMpyzx59IjS+Fq/IS4ywZBliB0IHyB0bsMcBcU6wfbgTgiiRyEdWIacgAm9EVeFmfCrE+/eqK8k3hW7yOMHS60vQA68QymGplNC0CqgGjJP4yZETsDtoSNDdYoIcPV+kOEHxra4nlGZp5uXrustx7c1u2bV5TP9rFHLEZRY8QaWoo/boVrjsTYuzRzMMRnhTkTMaMIJtepNR3xQvDC9kATuVrGc6khA5FlUbFfNCqSMCsfMqaBVfZfjXGippczFwaUmIEIVxy78LZlAzCrDpJqoVAVSGa/yKU5M60JKemZbIyqhN/bxDJQHdD5MKKXUYe4hAgKpwkdCB2oCCpjjR4XiYYsnFnsqRbm8PCwFjr5ZvE6B1UWdQ/cTOYACx39Ks/hE4hzcCAp18OgpNZc/y79zbvXdPP6ZW2Ww6FnY2CYLGQM4SMLwCVcECq2YIzQR1BkCCCiACT2aIpJMOOXMZNNxLWLtJeJsjuVvnz8XL/99JEePXkuhotDjAHsk0fCvQL4RQtabAVe8kNYtvQSm/gTRkNGHqsewdAhKzoKcQF1HWynOmzfeXBDly8elEzMkdwIZQwFDgzaQXSWeGQx9EvM0nH4STFCizyy2JaISD0XqFSsaW2rShBxQ+OmrHfoYx4MPvvqG330+RM9eXZSfx9matn6GOfCZRKPthvduXVJ9+sb76aENPlLltkLMbObnr2c9eHnX+vzr57WQxiuZCTN5JQcmR3mLq1KXo2liRhtWuaDbpVSuMvQpjXxDU0AmZ+hQcBgElvISgcvSrdpRy0qTZciBsVUVcq+y/UTCTRGa5a2SRau7KIPGxvoPugEGzmsMlU0PGMAULFVyj6Oh03iB+CizlwWXvg1drnHt2COSVnEvkRlUOLRmQdtDyJqDw9CdrEkNf3ZLzuYPBDm4TAPifUgyblwwoPjCbgedHm4LnkeNPPgG1joekBeH5QXfN725WqbeMDQdeXBeeahlM8imjmDMocF5BNcCdIk9xoNY8lYZ/TJtXLGv+LxoDvwrJfkmt8EfHl6WnQe1k/QnzKW+GbvZ9wFCU5cAbbVshfBdlM9wCx0eEF35bozc0ztADF35J5/ip/Yp9Dpp+YtudHvSz6cJLfITxn/jE9yiD0h9iPM2ETJ2AMzsWqMmWfinPAhKnBMjPWDQPqpuGU784Eh0MUUFSTmDBNcfaWhR7oheVq2Uvra6xEVDyak4jtDJOcdee+IVf2RT2FkwdkrwbvYYhOfxCTMudrpGUCRNKAqh/SX2DN+GNT+XJ3MfMcoNihU7DBCnCiIWJfo8i3oD9+8pT/72Vt66/51zt6s1YwqdvRW/YZW+S6UbCNAtGApftKSTvl3TIiQniXa8kWm+ACWkad2wSpNhzD7yK1pjrqf6ubVrX7x3l399Ad3devaRTX2W+zGXqQHcvyaL1f+8z99pv/lVx/q8dcv1adJLBP5dAl7wd3jPP7Zu/d4AL7KQ3yTpTOgXwWENBXahtAodMGYBr1v93r6YHzC1z7z8cIXDg2oW3vQq8VGt4hsyza2S2wzzgJE2GRtV7A9bJFD0i42wqc40waCXLaGXCthITszBGQB4RKhczNqTeyJDVPYGT8ziizyOZgvSbMGMU+WwZL50XfKvEjZJWQ1V7wJK8LTUmuCrTKrQYTusAC8oSzJttafTKWq9GrToA5awGDgVSEyRnfmXHyavpfhQy/6Hhg20YvCaPDpdB9AQO3lxWRRO7wGHxfyMFxBaKMroIk8Mkm2ZVFwZ9Z1wMv7d+5f0R/+8JYe3Dwk+RklFaPORdLbRl882emvfvWl/va3D/UNL1zQ0j+mEOsa3bxyqD/khfgv372jK5e29EH0xHATw1AvCT5L/6iQEIC2M0DEPF+GD3QpAmGPs5W5gC4eHdhAanGxJUbxEfQ5HrDkwD66yEvL999+TX/43pvKM3JeYsY//WJExQl/rMkTFm+vsPQfPvad2HOdqTNzgEf5kRuYFmcDo0Y0s+dzBuc8PeGMPuZeEbrO5tDAnubsjq7s00fSIhSIdq1r/GAgYyfXns4wCQrgrvQ9Q1S8JfYp98D0cQp/zH0598GX4HpmAJ9w899hM5N3YhYwK4y0hle5pKGToNjtsD3F52QZ30vuj7n/5F54TD+hd+AdNrHPnlnvzyJ3MceBGopGYWRF2KECxVaTXBKjgDyYwnpOTn8rHDOOPOeMsc2qZyYMj4FTnrFncon/zPzMxMg4bct29ZEmFKpa5/Az49zhf7KODzrxMoeB9HfMHOb5ZoV1XiOvXNBHFj42kcU3c1QyYifX4pmz8/Ezx5nDFZJPAUlS93naydwaP8k8K5VrKLiWEWHogM/RkNTEipSAGJ+zCYneNrEhqLUWYAOZwwAkrmiYr/ArEIw65BBUAqYW9IoZW3VUBCm6MDxJ4TniQpcNeN6v37geMcA42SzjTSzshv2wCYsRkUdNP5FlP6x9RFOyxR9EaLQQsV/9c/tv0yRzMxv2GCzOWIdSBhZps/WC5/FPv/qaF1Nf6wV7wTkfUcZX6IOTfb64eHD3uq5fPtI0IUGRfkHkIeULhc8fPdcH+Zdg3xyXrGEmIONQrikJ1rIDZBxnD5m+XZCLPCLuq29kEciymc8YGAHQsQXBSIVLj03uGSi7drpx9Uhvv/6aXrt5RdtpSgLk2euct7HFDqE69KyUTkO0HtCw6yofofLoCT5e6A1o0CKGREwthRi4YEvkEOjyNwQ/+uyRPvvia+UaFD6Z03hAKt6ExKfTHQATfbljFBoRlFRnRp5qagzCV8IJGNYRl305EBkxKWEksWWZHWvLF9B3bl7VvdduKn8CzizgTBBMpUqoKGiRk6p0nHuuK3D+lcsMveOc2MGnvw7ecY8KhD7YbnV4cKg2TTLxE2SJGnKJG4mVH7pfZJYMaCkMKFaBRTJQBED94hb2PYAGUUIVkD2SUc9FJLwLaKjQ8jBKS3+FiKfz8kRcdKK00uFHhf3fWBMk8L8qTIa8OhIkSRassgVnQKgbB8bhhQu6ePFI+Va8NhT2WdDOog7IdgBY0MgDtTrYZbGXiMocOI0k22nkJl2+eKh7d27ozmvXdeFwox5VNgH+glYKmK2u8BlBtyFxprUoaaIIiQ6kYiPn6X4RRbysc8cTlj4qLqQiiT042qfPTvXRZ1/r4aNnvHSYkRrQ7y1GE1A6a00dpiMLX1hry4WmAKkgIgU4jGMLICrLhLFjF+gcsE23eXH6g9dv83b+knjmldBrTAN01WpsowIUEMWjs1DRLTinV/qz0SOrGkEI5m1dP7MeDRvb+4gxqbljACy9eJbRo6cvld/we/jkWT3sJNQKODIG8wH2kt7ITYNvYOxZNjFbU3MTlOxJPKPxQvAbffT5Y33z7FjZdzMd7ucUuirBk2PySH7Zr/XtV0NrAD2tbKt+Cku2FVtLGqaWUgGtBZuSwUccFpIKR4WIWg06KxSIbA9xQFc89EpWSjBUciitUA+ClY88wIIhK2uwsBk9MN2qglH8BoTBY1Hagy+7pckcYUEPKxVOwlKj0Bf+1OXyhUcRfQCSGuosD850Xh51nfCgegzsHwjz8i5QD4o75Vv13Mxe8lLrJQ8UBegjz8Nj6XjoeMnCD90pNz8gfOR8a/8ywAe7vKSrh9KSEzuYfl4Cx9hTa7+QLGNljAwoeyT8AMbARoos+2qXvIHEPCG3QOIc8wCeh9lTPpztGOjMTWtmoxOOOTPrbk2T1YCJD6gbbpRbcB4iDjZTfWg9ONhwY4Pmw902+uCp1YPGAbYHB9C87N+yXhPyDdfB1NiRBtTUkXPMcm3NXBML8IIy+SW3HUpSkp0xidKVH4haQylyi9T3MerDAZN0AoTO2HaMfyZWAcsOqSq4mxiNfArIrdFXQbOmxnVbEHpAQ96wmVobeuhmCSSQ1jIzkekvY9gxv6crkOyge+2tyoWcVj9WFBIB/ssg4SNl5BhnXRNvJk4p1iadB8IvOCh5VZzEK8YKyou2n//oDf3y/TeVP93AMsnM7mprY5dYBeRTeDQuVNaasROeSkGRbnqHKB6/DqBfJIIEDALwtcHMpVgD2cpIL2y63n1wXX/6kzf0g/vXdMDe0T5mLKTjlyf6DQ/ef/W3v9VvP/yy9oASR13O9uLF4uWjjd7jpcP7vFi8ee0i62XlTz2Mc7nr28U2KZzBt/V7vsa0cOfpiJzmVWDlyCr9Bc50q6m9Ume6omK+hzMb+zxdlsQPjnHwWBudmUVYYITROo+/ubi48WQInflt6BKh57ckPDFXWM9kD6z7Ivs6D7ZKjz3WCQtOTg49AC/FtsyWuKFbGuJx+1WWK+sh+iZCOeZawrzoNBWWuMHV3WoY5SuA0Sv8YPbS8qtmKF5psaKeic7bhV5hNQr//daRZn4zP30ZSB/CtAuMOBlTBMGB0BnjjvNKrMvta5f0yx/d0fuv39DFC1bt2xg4lk0vdgf69acv9Fd/96k++Py5xplQvfF8Is2cOVsm9Id3r+pP33/Ai3E+BG5FHAOtgEb74iEzOLLkFAgdOE9LlgKgrHXR4UUhR0MbEqTozYKHH9l1bXg2euPeFf3JT9/W+2/f1fVLh+w3xbxgNFLhOCpleIdaoXJCPLOn5uxnelt1waUPsQKxMC+rmTxPebAL7Jir09wzwHVmJ17BrNhl/+Mq2zJzajbv1MY9YGrB5kv/CWjKvW5qC+bsaqHxmRqywlZ+RFtAQvmssSOf5BE45cXWKbntOOdP6x7dFX1yyVhrAPhXHItCwxwjIlVmnJixS5xjYp0Aue/siDUTM/1hKNlUq4GT53Zq4/49TTrgS+5D7vEHU+gGP2nLjSJf4A87azwTNG0Y26ZZG/ynxj4CICuuZAlgeOxJxkEOp+zxE+b7RZ6ZeMY5Tn7klTGfsgYzc8/Ex0ukNkDmJ5GkQTgm2uF3jM9xnpESa4GX4Px24ss8WwF5Bgq8pM960bc75dltp6z7CbkEjgvPyAaEPya3PLtVH9DxPTnZ6Tw+pu8TvowkJM8iXesYMuaRrMZ066zY1hgHOqV0RSTE2hM9CsAy7b7CUAebdWdD7PkhLfsZ+Rp9iD0khE1uIMSL54oWjEL2wpRhNUu4IS9JyAAOnWuwJ3DorKFGf9m3kEilCrnYKwVB9J3MEm/1l2KEBHQm075UN6hVdqKE6ew51TWY/ejSERnjxIgF3WA7arKL7MmLl3wee6IvvvxGPILKbcIzWskGWzpgT9+6cUV3X7tW/7GkOKTjm4XFGeKfCgAAEABJREFURJL1/OVOH3/5RJ/wgusFe6JVHK4HDLk8JDo3drahU8ENDOqRY5SzMnZIIwkCMKAVkoDBtpVikx98L4YG3rZsQADxc2bNXCfbyXr9znW98+ZrunblohiSMJEhyr8aSbaSQ0WGDjf4tAMwYDRppaF34bXVt4vxYx0iNpaBHXsk/xnLB5885EuuZ3Xt2JZM0rFxaECU0MiyjgJX5zw7OLQo5B6T6sLwi5zVV8iSi7LqsBeKunxEKXnX0YVD5YXgnVtXOfM2sShlqaEUyRmjlI4s/czs/5mOZnDGNmDmnEKLvHInyQNeCF44PNTUGp5egPmBwoyh9YRdIPQCXkQL2rNxWmSJsieJd0b/V1CvxFns00m6X9js90GeE+5JCGK0YTBamwhUkQzq8sdm5BmBhMYFWkvkC2SBvMgXEbYCPID4NvQCsRFlxRjBjeqBaMeCQLxSbXNT2+ji0RGLvyVX7NikMwmvsC7qjpvYzELPpR/DeSUYTN7KgljQ6MmIOAeHG929fUX3X7tamy3ji0EnUccY3Avjg31tmvAoiybHjk2J+pmNI8O+YiGPvuwhSkxjaGNXasNAIEZiPecmmf9l6ePPn+j5i1NkYuOKOcCOWrGwH/FDSHaCaDHyno9t4p7hmOCDvc2xgpKKIz6IR0zDq2J0Luz4XrpwwIfAG3rr7jVd4CXD3HcEsqy1uOhOjMCQeqDSDBI1XURupKwpXOztkQvsMFxblB0IW9ihFkBuDv9MzNNvTngp+FCfffmo5ix7gZBlmIesfMC5emmrN+5d0+1bl3nw7fQvNdoeQ8DQ89z08OsX+uCzx8qLxjy8x7/yoj8q3Y28E7ynARr+eRibpkRkamIYp8IiMoBNRFrK8E2bnh2nRaPFHh2bMuNeQSmJE5zYmASRFKHP59UrRuQxDeSGVnHCdPoLDkBWDOgOaHhWPoYuGQa2l3BGt1qhpaJCR//YVR/IgrWW9FcyXMEiLlQhXMgdDmL40I/Ci32/xlTFz7Weh7rCPASe8gB4ygNmvil+yU0/3yrWgybyl8BJgIfJPFwW8DB/yg14x4PqDnoXGsg6z8HALucI+pkH5NidYrfCCbHyEBp4QewXXJ/p75iHjF35jDxpZTNPGQejqyEv9Mw4d5xZp8Q9zkMwMfOAe8J4dhVj3Kgk/HFszcpDVB4aDjaTtnwg2G42nIuT8lJmw4eELfKDLTquzdCbjXUABG952NiyL/OhYbttyovEKTz6vDA83OAXIE5ibNBNramRv8mhs3bJ+bRynnVKjqRe61Hr5RqthG0oUTp5R9czl0DmPB+CyneZ49hgqrjZpj+pNXMzNuNt2pB3xj2dwxP65Bc4QB4ou5XeNGVsAwwN4BO/xG7Vj+nSlWrlSCIZX9Y9+WUfdNaMAaYNUhmnxTY+ePO9Rg1SGWPs47djYhieZsYcu30ATCsG/gKiC5CORBP74MTaMIb889x/9bN39GM+lF88OhABcevKlREbETh9Jg9RCEmLtoOoA8EXHTws6QoJ3jFAlBiKEDqKQjRrPPESKvo5Ss7aG7zA+9l7r+vnP7yrm1cOkXakCSbhps7e+Orr5/rrv/8Y+EiPOJfr5eQp+tZkW1Of9cadS/qj/PNjXqocsCfJSGtJHNtlaw8cnQ0th5TtPZSAJvOZTPZ4kYF+fzUqYhFMCq1RzsexzxS2ZZ8DWWwEgIpcS7GRQ495TDSYIYIQXpY9QN8uRoBOymu6Jj7P6snzU338xTP9wweP9E+8cH3yDV9YsdE6MLPnasws0g5+x/ymxy4TKLXThA6WuIzrAR8zsakk9mrOtY8fv9QHX3yjx6zfC55BEJdfPN3EjoNNzBIIyrINYbG0g9a3y+hTsuxzoHPFHV34Tidn4Opx8Ll3DXAMgV6pQxSu8Q/ThUcDP6whYAm+b0ml+rRjMcD2d2SSlYKKfU4EQs1MXK7R99i7f/yjW3rj+gH7/oRseSZiLHMt+qSHT0/17//xc/3NP3+lx3zRm0gdK0KI732U0Nd5Jvnlu7f1sx++pqsX+ZDTT+hkrjFAKMVp4lSEZRsJs4PMdm2/6hJegq8+1p5cYWiJGYP4oYOMT+QZGBL0s3bzsa5c2uin7z7QH//4db1++1Kdw5ij77Jd/dnBrtgKAoJ1riR+5qLORM4FtmbFWE069xXFqXdVWVDoiHZswB2bdYfjDho0/GOHgW01+m3BzXXWb8C5H+SescLKB2+5TwRCb6ZWYyu8gQYOgO120hY8tca+Dph+TKZmvIGu5JKcOvlljOv+s9FTiy8Pq0Q0pKyU6JgO7qNdu7rn74iXQRl149nUjKUVHJDLCtvNpAPOyuR3uMhz/458S74F6Ncv/DbYB874ptAH3Pcj3+BT42WcTAVjtVI6g8v9KM9Ep5wtp3k+yTMWm/aUxOdlzPO6fopf8md6lkFmjImROcp9/wVvc14QY4U8P+XMOSH+CTGrnzxvVd/MB330mXkm3n5+4StuZNCVx4J3zGP62eGX56hTcn6J7LhgV/8cunj6is2OsRRgnzhc0vVSlNCMhmukJqKz38bYqh1DzCCRh0EatLdV+armpUMLWyA1gYMX6OCIgiGXeKEAFFRkuGMQOkyNnfEGY1V7JnMTOvoCeo0+gDciAmAQPlQBAf2KHZb7uMZasoOBb9tGPoIQGz8tBbvq4xUsJb8hF/bMJ+ZTa3U9ISmZiBcbGLQwQyB61ynr+PDRs/rtviffvOCc1eLr0hsPLiI+v1sPbl7WnWuXdJF9HfnMwUY6WMCR95OnL/Tbj3nB9egb7dgHJkL6tT1saFMjSwqhhU3oWCRWD69Ryg4yOPpA6JjEFtVS8RrKDLlkZRcqe6XuGbMuH2709oPbfMa+wYvNiemYgTJKSIgOsDeX4B3pIPuIC8LgjEaZGQdhiYYcQmc8cNihxWfIumwMyCUHvG2dMPef8gL1tx9/paffPGct0cvjJ3a9opDjQuwDIydoxhgNpGwjlNK6WvqWZGc8YFEwjm3CIC6dZK2lQVy9eEGv877m1tWLnN1NedZJvrjWeGiwIvYSaJfrm72ds2jAXGs/1zkz6zzOedPoOC8ED3kpGDq5JHaFC0M+GbrA6cuFQ2lf7EUapwC8zsNimbiD9EC0mTMmNHUP1W3ioP92jWcBwfYmEJHFNtsLVYWwxk/mMboBpfWgaUMFIEd9hRmi77SJgTCmmRz6h1uEC6opGopKpkaXSSEpAfEFaZTiBhn/QDjEm+1WFy9d1CFvh+PeiZZJy0GTmFnEOQuOPHjVp+tOB14B59BKQVl5Q+eD443rF/U6L7puXD3iJjysshlwEe6pgJViDxy6tUGPtkZMFsFWzAKxCzZEcAcHQpcRPJdEhhJHOCFmo3Mj++zhE/2Gi/HxsxdKsbGMM2BBI8x4Qa9U1EPLOKnf0sUjFuI6Ao8ahtyjk0Q/svb51DC5WW820ut3rurHb97WjSsX1DhwzTfKWFLjANo7Ehg6c2RH1xUUKlaBQacNICHZ2JDYmI9FjGbUDkIWFANIYpIzfvnQ+YID7KMcYHyr8fTZy5hIbtSJsTEc7I54kHrw2hW+lb/GTWRCeFoxEgvDsu9t0tcvdvrdZ1/rs4cvdPxy5kNsV5tRd1GqkXCyDQqo9s6GJ6sJKKUIjyndQkFjGcJm7ZCHjjSkB1MtanCXHWkAltqB71TUkdte7BcLOs0eX7hCWBSWByq/lUHkLPSiK/FCzzV7MRiC0YYHqIkDGhVl8eCMLcAKEc6q+MOqWlfLLiLX2IBKIqzjp6VweYv7t/Iwesx1MaDr5fHMg17nxtXBs17m5Rov6U7YB3nI3PGwOeNYwA0g50YNhQRNZwX0ZRJpTWqMn6qGgM8NYAlSRleEklXnJgJwo9mRy6762pHDTsWTbOfpkvC4GBAAVkAUOqdNHh2jHfmdLrAjZp1hmNhS5UMiB5uNDnm4P9hOPNBP2hxMfGCBht8i34APeMjPB4UNHwjyQahtXTfM7MU8+G9ix4PSxDUc2MYe2LBXN+D4bNFv4w/e0G8BdGtNbq4RdBLP2VsA3ZEq0KuVLaUJDohSOHLo1JC2lZht7Wdq5EvO9Jc8JvjktOaXXM74pol8ymYzaX3BGdsJPniAiZm4AZddYm/oY8OYEi/QiGUthTXprN/M2cZSqptrFVXGjSobAO6sMuzBrHYIMjen7IuZ9RQ8qsVGTA097QWq0oUMKuJOJzUv5HT10gU+mN/Xn//0Lb3Ot99Zd8yW2gvHM1CJDUI2REDmR7KtFIsfN9mGBVYMV/3Kai16QQGYhIiZ3eoMvHJo/ej16/rj997Q67evqZFnPvR1ri/bcmt6zhusX330RP/z33xUZ+jJbJ1qwnaSbYm5vZF/fvzuHf3iR3fqxWKTmKrMdfQDMxVI/1fWhCHiee+MMXBelpuElZ9VagjgfOcLbSNH+50aMcth4ux1i+3iuhf/PsLOmDMHsTBN7lmTjtlDD5+d6FcfP9W//tsv9H/5t7/Tf/P/+Qf93/7qN/rt5095sdQ1t64dY93RGWlkSMr3deMsQZIbQXSsEWbEluqsQXYKZL9mXj7lg9e//k8f67/9//6j/q9/8Rv9xd9/ycvHb3gZeaId+dlNDbBNH+TYgYomheoLb4cLaCnn6UW0JgI7tKOFfaWS/cJHv8Iiql5XWnDR67vlLAg2UccuEDpwZtAhB0BEtYdhz3ZnDhDWGKUblw/0J+/d0h++dVmXL8ya+ylzgy9nSGeM+Rtu//TJU/3//vYT/eazZ9zHdnV2NQKZbLDkjLLe5EvKP//xPb117yJnPQ8aXCPndwMzLtc60vdacU4MuklFakA8PpUCItX4gbnAkk+lnTjl0WXRS6ehmvXLy/qLW+ndB9f0Z/lN4Ac3xnNS7GNHgKDhiBM1MaKGHGNHYFu2mY/OmGf226zsx9igCSrApDDGA9Ma+H01cxCfxnja5JrLOutzpsNvmNcN97PNQud8X/VbZMVvmuoe8D185BP6LXCwmRR+ADSdTtPwnRrXAn2RhpJ7IynbIQEjkxQEqOQGDRDXEExNWafNfgPVvmqWtsn/cNJ2O2mfA/RmzQf6YNv2uSXXDfluGE8B9LTAGT8psi1+wbHf+2G7yfPCBhsSKDnjtC1Rk1/Oi3pO4b4WmmOJHWrSxkCjGOMVULCxohfrLvZA147npXo2qxgzL+AAglNHgPjTZyOHqTVtgsljak1bYAO9BTahgYa+NQkXjZKd2emvq3Pzzn6bOfPS745nrMAYQ9cpLwRztp4wkNCnwQBuynkYqDHII3TwvqPI0peV3EOVEXobXSogfEoXmSglA1NtGJRBwk6UQXfZXgAaeVVkxfXiSI0x0obrIo/QDjfgHDkE0Yc6r1ho4x+IegUbSQES8PlfqEEiIcuGDRLFtkq2YtZGiDhSlNJpkrHII6pchw4Bf6bDoexiJfYXDPUlL5Lzp5w+/Oyxvnm2S1ikOSO70l3nrM0N78blC6rP8TJC7nAAABAASURBVJe3yr7AiLOQmNTQWdMvH36jDz55oidP+eLFG2UMIgfJEmBg8CP2nk1HZddRA0oJDkhRB0RxjSvEGDEUegcBYHfympF1+ACIOnEff+3WJZ6vbuvOzUvKdYg1dgIMiGJAMj/K5C7uhaylwNFHMZHBhi7zhY77HhRhIFYB9lOM26TnfPbNPx3+5PPHfL6aJWRioNQYStYoERDC+HkvlCKu8DLzplFKaNkAEtyKppFMBYIDmCDoshFSD/nsc+/2Zdb5hq5eOdKGszLX4OijaxTmfSGDOjupYxTIBRucc6HzkNTZO33R9aJnbfmAlJeC2822+u0VnEiWqAVF4Rcejf6LJbl/j8G/6HfOZ9imt8A5xStkrAJacnx1yuNZWgiOTS0Fbm8uqPASxB4cxlKhLDCQQIw/83kOMlVo3GM65FpKBwdAYz5XJgIpN3auCr1a6PS8GbRlbaZJFy5c4MHkAtdvUw77ATM3mh0wa+Ykn3P4F+7qJBtAcdZFZCRTco/JCj2xYFcuHbHJrusOD2aH9Ee3smPkV9JsPjeVRO4y7Vml5wrMlJSwV0tTfYNToePVX/E1mnh3/AE47mHK3xP83cdf1j9lzY2L9FPPAFPCYT0u4swBAVSpI+0yPxCpfW36GFOXZtaWyxwbGAJ1eMGtHSQjpRBw7l0g5Z/MvPf6bd27eUUT88G0y7GZse6quQ87QkUDIKdFWbXsa46IiQphV+2JOAZwbumsRzXiEpgagSp/m4jxRyTI5Jwb+xdfPdU/f/ilvnz8TKfkpH3JHImDdtLt61f01v1bunb5Ah3MuCcA+tgSt6vp5an08ZdPlb8tmP/ExIlFfzEpwC59RhQyskRpzcoDDM8uEZFzkAfGmNFAJ2mo8CFjsmKCIJYNkQ6iW2G1UeLBYJI9PExHvDJNAIjoApCME/si4lRE5ZF1jcY2UQHW1PZigNugztroAkjiR6+DYkFfockhfQ8ZJgkZB8jUle0c2EXHPuMNQ6zYBGbmPZAHuhNe+B0De8zDZeh60OQFYGx2bMjYp+8KR7ykO7XGBwiAhdluGvsgMCkPmYcbMHAQOJjqxdvBQdPBFhpZ7A+2TdsA/pvJSkyL+SG/9LmrB8rOnCITmlSMGJZsAxiTUOXFmGOV6Yg+59k+Z8xsc21ZW27Ah9yg0v/+IZ7+DzaN3BpnY9uPabOZoLUAOsZLrX6nFjuj60BsoBnDlH7a4DfE3HCD3UwmLjL4ib4m9vOmoKmBbSs/DKWuQ1XpapEDYZ2mICMsomxdnrTYTW7kssAGTL/VX2FrCiafBk6/0xQboKFr4IVv0IHSQxv9np8mteLxIc7UFj/wZmragCf0gQbdyCtAhlqWSOs4rZSsb8bkGkmoSAtgeKao9c9anmY/shez3oHYmKZoFp1I2KalC3hU5yrXN9zE+B/wMvBPfva2fvbeA93gm9FGkL05BGxSxBoKPhE5PuElhlM6xKpCjsEdA9syTIlCQKfGX+gClpNcxOS6Yy53unPjsn7547f1/tv3dO3ooHQZb+Ik69Cf8+D9b//uU/3HX3+m5893mtqkaSYU1rOm2gtv3LmuP/zx63rrzrXay3RApffesaLf9A2lwtZIyUoUrMBUhLbRGWbUzO+AWCaj4MTs2KkgkkDZ6awQajCE61DRkxQU1pWXyj92tqGttcCuZMmjKf+9dCEwjG7hXkH20HSRt1v9Hbr8ZxX/r//0qf7b//E3+m/+9a/13/1Pv9X/8G8/0F/8zaf67NE3vGztFWPH+XPMlyIvOR85Frm3M0vknBxyvhASu8hYCKgTdCfs0fxGzW5nXj5KHzx8pn/ztx/q//w//Vr/h//Hr/S//3/+g/5P/+Z3+h95Gfm7L57VhwIyU9JMpum5ooUASp6G+AuCOps7KHgM6VvsQRGkY9jBIFgILATTRU9ggVWlV1tNyYuq5Uk4YdcVm4AoiUWMkoMHq47vaiF0oiDSGQxDy2jWOuiOLJRt2UaJhAvyHb5Q/uWPbunOrQsyB0fnC9TAvDvVbid9+eREf/0PX+o//PpLPaoPtX34EiJnRgZx9WjST968oV/yovzaxUkihoQdZ4iA2NVaMtgOP3PfKT2KMe4KiWhw1WJr0wlZEQmDURMHUdmm7wJU8bFn5Rnvj95/Rz/74eu6ffWI65fnbgJQsRrVFQDaQOhgDBwanD4KeJCd2ZC7YDYLKWVUOLkgPMS+Jt1AjIaF697SELYWupGPNU1NdYbnXF9g8OixnbCdIgfDVozgyBEpsUYMoxO8RkyUuS8kVmy33JsCoSfouk82+piaYtewbwS2zcgt0WZM7qGZYo0SWWBwo41Fwz7+U1tiVh9W+t9upnrmqD4Zy4b7QegtdMZWPHm0+DaP/KdW45ngN2UHD27YbKaJuNg1Kb6w2qJLzAm83ajO4s3UiOWybYxLQF4K5VmxgMVhiRW5zBjDZLzQVKVk7YMDGfcK4QM28clpS18rHGwmXohPOpgmbaEPDjbFHxY96XA7kR8QHoi87JizA2BLrKxJoBG7gH5ESf+5ZHY0gfEycObL3Jln/Z3yHHnKS8vdcm2xXYUpI12c98jqKDrj/fYYlckoGHOSabF9xqBzAFlHSUUnoCiItQ6+p48SdaWvXmKXpBr0A68hFl0My5YGOlKQOv3SrMYVs/yrwYoaMn1puIYdAD+IuIcBqLZFlayldNk9RvAI0zEUnVGRy5qaud4MJeyosYkqbDBQOWSegafPX+rDT5/oMz6PZY1EhyxTHNXwEWfglnP39vUj3b99RVcuHqCzckbajoUS7xkf6j784qk++uyJnvBFm9zU2CeJh4GGZZkXnbSGvBKCDEaPIvHgYIQt1CKrGLAkoFFYuxCRAcYg0xMRATHrjKHzTnPWBa7vt167rrcf3NSVy4dimjDBH7+yryZMZANMv4GsV9S5TuminrHCR44lKC3dkUBR+KkyN20odMgqOo1t+pYePn2mDz57pC951jg5mcnJMVSuAeNZY8EPa+TUTqwCGvSq0kU4qD4MyIYARSMpbLQBkIKHPRyxW0lCS0eHB7rPHN3nufHi0XZosMl6VNiisV0r/JDP7AeAvSL2VOf+Oq51ZGymeYHYbg62vG864vzb9xzxiLgkFuSSjDbkGQWXfkHCMPJA2BVq3DBj/iBiH2EA476AwN+GjDVQSeFHVS14bGMcAZBQqoKCPBRY+Fb4zKJYYTcI2vO60EAlO3qt/li5bxnCEqQDqYHzIaM9g6GpzYiQfLUCbNVhUWRCaTSqi/bCwYEuXbzEDWGr5FFxKsDCsaDZpD0LTs7Rd/Qd69TiB5G2+i6CJvN0SPx7fEi5f+eGLl7MxWjZjrbAtpwr1Cq5DSFg7UCjZM6QKur0b1kKE1CKYbMcDWwEwDkdQrJnTMQ1uyL/08+HXJAfff6IN/anqC0ez5Qy4veS9QjwTKgxD11EZt06ml50DgumBFldvlij2rfI4gwfm2hWSD8Bu5XoMhfiD964qfyHI5fylXJ8hD9QNXEAw9gun2qKhqeiQpRVCSK/8zpExS7YxoHKdNATwvN10UVkm7DWY74B+s2HX3ED+ZoPMfTRo5Wc9VNK11W+3X/j/k29dvtaPRwxKbLxB2Jhm5fNHIhfv9RHfEPy+JtjHROnI5djIRACUVYeHVV50NzyYim/sVX3myZFrtgBLkKjWHCWHRClC0qNXA3ncJZsGlk2IMAqG6Ugy/r00IABYbPyoYXNANUc2sNK58viEI2VH8l2msK2C48I+lZhnomMyWKD2lgGlrhwCLsQAR36rIYbcqELhFs9gjvrMSu/1ZIPsYE8HJzy5JaDfZdDniDxaiQx8YC7mRprC0yT8vB4sAUvsOXpdwu9zYMkeLOZeAhtQPCkQ2QHWx5Ig1nLw4NBR75Ftl3sG32YviypHoREGYzMD5xsNkAIRQKQH61AC8DBUIufmnlQb+Q+AcEuvCXXDZD9xbODJvrNPgnEBzc1glgGizYAF9kyN5E0NM1SE0BjmMQAKZBYU2vKg3X6WqHR3zQ1+p3UMLQtBbQU2IUqFJXFz2Lr4CbFd2qJY22IGZjQZTwFoXHegJNDA7eplV9ow9tW6ACkjKxosG3ZZ9DcFj4xAHQTdrGv8bSmqU2aJmuVN/SGty1RC6qBiUzZk2uDrHRSVEw195euPGTsuC/t2JtUlDorGFkePHQRhS3bxaY1eRxd2OiHb72mP/vFD/Ru/hnxpUNFbhvb9W5gwQANBMjjx9BlBw9GyFWKmUWhQUYl39ARVRIQPabKuVjAA7eAi4fWj966rV++/7reuHtF07Yxzj5i4pF7x7MXp/rV777SX/7dR/r0y6+161ZrTaiVQk+6dulAf/CDe3r/nbu6ceWQ14Q8GPMygmiY9AVAq1PIoqOzbACZgd9f0ca8AFrfBXuVfTeKbdkWjdZS52zilWAlsCl+xWGiC4ReIfoAPMimgYxVAFKRTC1zlT9f8VJ//Y9f6X/4i9/pv+eF4P/9L3+nv/z7z/SPHz3Wh199oy+evhh/cJ0zcGKfbVgf88139h1srclYGVoWJs8FM9L6UA9/ytuq49NjnZ68VMOPrcaH464vuX/+8xff6D998Ej/+j99pP/u3/xa/8f/9z/ov/+LD/TX//SQDwnHyjw0HCZAjGMm+XUMkPt6XhYfukXHKPERCAZ0zqpk1Wg1KTyamBcMiyJfbfZ2WJi4QJ3L4NWwSNQrLy3PLkoZioRBHMH3QunR5LpmdnXpaKP337ypP7h/RZfytwU7z2qsh5hX8Uz6kpdi/8yH2v/5bz7WP374tZ7XwwQBqlo5I3L+vPnaFf3Zj+/pndevczbOMh9c4t9Z0J5Y4OJZx078XriCVLoZiRhg5CVdEs2ojMVgmZcoQYOXgjNPZutdZCy5Nv/4p2/rnXvX+RC2UeLaRAAEQKmKq5XArsZFaykzE5TfXt2xR+ex+IsmCNv4FAzeRRvGsgdknxXAb6bGvFhT4QbdNG0A9mHZcGYXhsdclgArMgjZBiS5apBE21rDJiCwB1gycdoC6TtrNE1N6bPuxfTdWlOLTewBSKUwvUQ2EA7wADch6wAYYwPT1BiTC9LPHrjRD3roptgC1LpXN3tg1q0F6AORGkzp6CV4QhhsWzZ9tUlu1uSmqQET9GbSNIVuytgCE+MraFbjx5YgZaWkNbRVwlI0CSPbiKwUix947/tq2tDXFtgQP89TB9upnrm23E+2240GTNg16AD0mhs2ebZeYY2zIVZkibHHkQXiyzgbeTSLq0bKfsx1ly9GTrk+T7m2dgCVK0tnJfsWPwnHAlXp1TLeklkxscHIuyxB0yjuWkqdgdX7EOS66iFji4tEQy0siSmTjYCqV8CyrcZg7GDVfCeWbXlJC6rstBSDTWN7kQ9sk4lFjFZyG77yTEScCrl0Dd3aLyRKYbmcOBYxrPpB2SzZBkQB0zb4DWs/tQlbBP9/1v7D3bLkLPMF3y/WPi6997YqqypvCA+yAAAQAElEQVTLWxmQkISq5Gjoy4WGnjvzD955Zvo2SAjR0CDRXFqAJIQTskjlstJ7c+xeMb/3i7X22Vml7pn7PBMn3vj8F2bFMnvtczKH6i68Ps4WHIHIrL22uIbcur+m9/gcfPfeWq5nOIbrapJseu3gS5UTvCg6dnC3/Lzu65lNPs6Ss4XuP1zXu1du6eqdB3nNjeJM9EzFhR41lOZf5zTuOCLsJkFFCVDMw0RkIw3ETCA0OBMIzYq7TIHrNW4Knn9271zWuVOHdeo4110+d+R1307E2b/tJQTrRqToBqSTV7DBLlZhIX+TGk/r8WJ097Y0oGfOflcQpeQa+Zds3r9yR/ln2zzLRdjH3gS3AUmjytQQBT8qjBQxKE0MUaBkEEQRbj3mmQYH8xBsEZE+E66H+3ev6MyxAzrCZ/fFhYlHq1pCOPgQSYJPaK6w9vZkvHl+s3fYVqo0PYoENu+/iOCet8JLwWWuh52ETKNZ1mFYA/GgbQZ4pK+y2D4iFXNm60VGVPplJdIWmAzIXG2xo2KUoFSmKEIB+3cYizMgMU4cmKMonmdJZ4RZJSAyetDEQAfymIjAXhgs5CaZl1jkmCnNGzOFmSEQIsMq0MY1KhgoOtfAyTA/35/lhckCLwV3aGl5WRHBIBgBiSoH1Oj90AHfc7DzAWTa8nryvf0QzROoVip5Bg77Ijelw/t36/SJ/dq7Z0Ul+5CCH2WJbMeGkJHNlC238G5+VRTY9EOotpAzoK5+cFMyIp65sKYBa0CoNbGxsZUfrC5dvaP7D1ZTZ5/KPAlEps1OYMlPGlXkymaHQSQ3Mla6jKFH57ZGyE3ni4AokWgxzkP2zCE8RfE6d9xg/dsrfjG4d/cyeclHVRTcyQBPm2uYm5EMGGitFf5o8akxyElRSPQSAG/GTJWQbPFYTOUyMCYObRE2NKyxZu/zIu/9a3f1aHUTpefTOym8+6550zh2cJdO8A3/Dl5yivWMCHrDBdcI/FT0gPgPbt7V1bsPtc6HqBrYsUXAMAATOJQitqogcC3lYhJa4MZXEOzDpGVqMJAZj3vjRbGwTdp6ZQBjyb6aA6wc1NaHbDC5PnNUuNrPMI8X+cbWtCGaUY7vWYOknEe2ZqzEnEIRIVETcsE6ysH6Djxa+qmKGBR2Bc7L8LClQOOKX2rsi0zMwCFUMFTnR/SW7jmve871LcbYo3BOKRQRKiy+9+YCD4ELrP0C57Thc3tifk63kD6FLxkKx8nHKrRoO/pFMBnhODCTB5+F8cGUm9TED9RdoX8jFFJCjKmNT7OCiqVlvdIQyp+Qoog9U/IheEKuLvsPPvQIoHcfzC/nCA1D4thsI1o2WgzOD9q601+qWERTIDZyxbOan0PAB41RitRoyPyEPrtS1CW1LsTOFBOS/eRkBhpXuk9VWEgE4w2F84JCrgZ0IXJEokSolMZHNB4RmwbYpqHUphukbVIZltE0RMhIiZwRSCFB6KuAYGyNdnTm/kswyGHvkSnnIhEkCpPLtUVMisoVNf1SCTDvDxtTrhvjuZW+NpDNvGM8BtJwDjqOQCsH+DruNT6wd4deuXgmXwwe44sr75HI8TnSIIBjKieTZQDvbBHwmIU+XUSxgTHA0akU4zwZm3eLx1Z9PeA8S8oLCb84Os4188ULx3WBFyB7dyyolVDAOKXPyau8sPr+z67qp+9c0xovP0rXqee8xUXB2nbF/5bgbj1/4YR8H/H5GfkhoCeP4Uz2hjIucwlE4VE9RvNBr/D6/6XgOrpFhCIC0dgmcFnTlJzwE2Xwg/torbI1slW2IUplWUGgiTlo4JMGLfBhaHMiALvb63dX9Xe8APz6d9/Vn33/kv7+5zf13q1Hure+yYekKXullx+Hd3IdOrhzQWcP7dCLZ/bqpXMHdfzADk3Yus7JKPAlI/3kHuR49qyZj5OvW0f2LOriiR164fQuPXl0l47vXdaeHQvcHwkgx0P6u3T9gb77kxv6w795W//pr3+u//7Da7p6e7XllYYR0xPdkFofLr9M95gPcduHORQRM3Mo5vgZ+xHGXglyeT0ZTdbk0Tl/kMuANNt8FnyUBrd4MQZaNLTwGkoMNAkxuZbs7a4UnTq8Wy8/cUBH9y/ysmVLtd8SG1+Vc6fnnnXnwbr++RfX9Y8/varrfNnY5/0rz7bc/VPkHcudnuGl+4sXjmrfLo4wLxcdn+AFYfU5yYLmdYH+K8czcpK87sXGgFOSW+weZ8XfNP1S51mEXXELTICKoMJIjjOPV589raf5ImIfL+/LMP8MTe90dg9Irk02ZwzdMW+pZ3xTv3Bh/tY7h8FUsZtTy5MsDX3RNh3JglH6OlxKqOtCjRb5+rd9ncYLO6ES/llDQ2Koqzsnq1fbfcNiR0q9nXEaiOP9vIamsThHBH2L4zpQjwVdxzniZwM/d8glSJtRFshPrLmZNieHUxBIPG3Oy+ei5zQp3IOsB87NtNQQ0FDEAEkhCuOnwihlzIoIhbZLIBkeQ9MGpKqgL06OGBGawBdoV2IYU1GOqTMNdFJXigpjL6b4hUSWSIgSoJIDooiQ95ynHBHESYUYr9Vk0mlhocu/yGjPYqHJQkndxM9URocO/wnUx76hMIaQ+UlX5DE3O/pOanxowfET7APt4P1b987t/jvGQ2W3V/UsoMFpjOwRS+qhDNznDkSzw4hJOStlsc0IJMOOFcZxqBBtNcw26lzNjkwlXbpqZHpRMJAHJitSUo/ZbjZFuJUagc9KI5dIfbONcphx90ndjHbnt7WNi7ljtJzOGCMi86FOGjAh/4gWYE9fbZcYWJuEl2ke/yKOX2E/hFzcJ13AVlLA+TrGNTMMtP6PaK7eeKBLV+/KPE5oKxlNiOEa4y9fDvCy6PTx/TrIs9JC5zk0n54T3j2Z3rjzSO9duatb3F97MkQwmCp5bBBSk2+uFSXHhzEiuCzAoINTookcXCtTk9E0VqCv+MHOtWy3Zk7ddgxbXYcP7NK5Uwd1cN9Osb25ffTy9JxBBFYYiFk4amQXciqGhx4PqigVhdm2EvjhFABT1swzjKRWvJozGtZg4FfXN+T/1+DS9Tt6uMZn6SAP64nTLEcy5K0AMy0+owNG6yCP1VzTxzSOQVEN+h/iOTpDPvRwk0mnQ3t36uTh/dq/ayXP95oxwvpLesKYfZkybvM999Et7ke+J1cWdzqgh1ouLPzKypIWFxZUikcgijuZz49MTgzUSt9K6COlogFD6CyE+bHi2Fo1b5cRTashJ/HaLvZpkjnD0kjN/xI4xaxzC9I4M4YyLngzRISGnttRQR0x6CDsFWJEsQGCLoIGdlYHOei0Zac1bzia0PRNv1AS65uSjZwMGuLa01sbS1PjH+omE74JWEl0pSOmyhdywwey50Lig9tvVVmuyH1uAs1yhQLBgCQvRTR50hXt27NTZ48f1NFDe+TNh1XymYpPRKQvRK3QD/NLHmWE7Uhe6YBS0wyf088GJbNUGswbzRDytrAsOGUJ2h7fW/cf6u0Pbura3UfMWaIr5lRlO4wEN/JVUkQkzCuaXMkz+ja22qSmq0nSB//BgK1Vq8zhZZJm/3bHEycP6BgXsYVFJu3j5rnZ2UjP7SZj6ThiNEbmiYjBCUpNpRv0VJaqIgFswWaMCFGHGJNwo/CP80M5t3X73rrevXxLt++v5rcdJKJWfCseVTwj6MDeFZ0+tk/79iyj71kD28hEB4EmIvJ/L7t8474u3bjXXjBiiAhypANNq9FIth32SddxUenYR8GFRYqIOVhWlpJ6KaSEZTNVFCshWeHZcY1luZmMIlCmhib5mOnyWHo9rIfiQSUrckTAt8qSNiZ13oP28VJAsUSEwhSM1bLQW04eJjT8oI8INEID4CMsG+Rlj7hPZ09NlOanViJSOwiNiACr5yzEhKKEOs5bY4EDusANY2Gh08LCJNd+gYfMxZQLx2EA/pMuZDiuK0XdmMd8Z9mIQW+KbH0iiC0zLGS/hT6LJjyAFnIZwQjFJCNCZkWBo5UigssK844CjezH42noGCtgjB25OvZR1xV88EeOiIyPMNWMh5NX1y93MMG3Go3QMhhZiuzTRzqBcwz6iJASSh/zBbmE1Hk8MxSV0mGO9MfFUxWHCVkU9HJ/sGPFKSKIKepI2HVFBXTk9HqVgoweF0XSUDEtIsZxDUgpl2hyxDZVKEsEjGFFsqGIEA01EgqLoYgG9+WxdF2n0hWZdqXkOpTAV4+XnB2xYtIh/wz2gIIIGlifh1MeQvwAkvcjdBHYElIEvBqSFUdxPF+zExTUhUmnMycO6OMvnNNLT5/SHh58g3EqCrVBEQrBmwJRIoKEZgDV11BZhxqx2cxkn1xhTAf0PJRX7qNSz8PwFi+LOj19+rBeeJKXebwcLCxMtS+5CjkLee493NSP3ruh7//0kq7zAD5VxxIVBWMtzKHge2j3kp574pieOXeYB/hldSgjQkF8wo3zigWg+loneJYaDyq+dk4TvClaqgOliBhQlXucWFONxbkN9FaFm+Tb/HNOyI5JN/h0SVph8cvWoxrgJPTrMY6gc7Fw2yDeOdt8iCNV5ncszhEwrPcVXqr+9x9d1R9955L+8gfX9LNrj3RnvdeGJJ/fy5OqI7sW9PSJPfrkxWP68sfO6rc/dUG/97ln9du/dlEvPnlEO5ZY8+yPGLW+IDAih0nleC7oE8+e1O9/9qL+t88+o9/91fP64qun9YlnjuiZk3t1ZM+idi6EOoVW6f/tDx7oW/98VX/w7Xf1rX+8rPd5Weh9Lex0pVZYm5wUk7Ny5JMOHpgsep2TBuMxUt/ivRQRKF1NWygtTm4dCHWNSCeNa+01mqkweXhymcWEIkI0GksE8iDk8YN3T4yGw0VLbBtv06LEo2fgVf5NOMsHdy3pxXOH9OypfVpZ5khzLHHANAW9trZ6Xbr2UN/50WX97NJ9PdqwvmID+axaWeuq4/uX9dqTx/Qkz1eLC2TggcZ946j2bFvl0VoX5qra1ANfxullj0Cg2mdw0XyxWa1R+IfrCKeh/MH6pQsn9dozZ/jgtUe+7oiczWc+g+TwbaSHQgKtdd++5k1522Jes4KdMVvsWSPbLNKN7G99ArdgUKWIa0RRST5U8p5huSgiEgVqQFKmodomSm28At5gvVmkaskB8LCtpmw2FGEoaQkojfv29cpj6Xy/7zyOULFvKZJwlIRIoyzuLZm5puBmBE0BHXmMwty6ARHR8kIjQv4pUI6yBI2wxkCUFJJQzSEUcvFMBR/AvAEf6EBHUIFCcp3nxzRhXBOecT6MUpg3AVT5FwoiQhGhHBsH0ueQLEZRRCiwFDoZ5+Z8C87bFbV1DHXw7q8rRQXfRBfJk0Jd6pSybdaZJkJpt4/7KMRNZig8UwUwBV1RBzLOOUkUETlGzlrBgsraC0QidRJ6ZQniFHIFMJorzD+CTG2ZFWE7SDrnZ9Y6+8GbTZA7IjIuIiRXqMcbEYoIMaikETHYhSrQpdgo5SITeQAAEABJREFUtoiQi0lEoDfQzPhAkNwGbYTHXeGUJQKtgQSnCNoZtC0r1DHuMrNt+wmbKBHoSnBNmeTzs48T6lZZs2SguHHJqWwlzpxe+YsZ+afDfA7b5GVORGCj4iLziAul8AXjHp3hpeCe3QusBdmwE67ARlr5PwS8cvO+3uez3Or6lkKFMbf9KUoY2cBQI0IRIRpXuVTLQmfBgPX1a1tFpwgVPSOU8K+yEIoIZTExP1LWxDlWFjv58+i5k/vz3hzVGSpx1cwsdGR83rFQEnnwaCy8XBiAWXfDCcr9IQBpWAj3ZSARGvYWKw2Stbr5snj3Hqzq/au3dePmA21yvxIJM4I8UghRLpkPXY5jyGRdAgc8aedr0E+okCACXkMxb6TIXpRhAR/qDl7UHT24V0cP7uEeO1EESqo93HfEIIw0DVgYmxfI90/fY3ruqX5fZPTce3vkBK4L9LGysqJuYeLoOWDUkN9aswa8LQbsrHrucwLd26OhhbkNMlpnT2hADYgrGhNgbh6Dk4nnCh2tsPi7bnMsthUD0FPZ+Y+rbfVGMBXD0qzgnfxIU/hIE8HB8kKPlsf4UTlHxxGnykIyw/Zp/GPt0P2Y1ptncXFRO3escEHpcjJ1OJg+sFt88JpubWk6nebDlx9EfJBnOd0lY1bONRTh8asVbFQtLy3o+OE9XFz2amWpY2xVeKqmL6tV3W04poGzFi18VUQoVFRFgU+KJjdGTgJPKC0+tM1BwlchihXoB44dhF8bo39b7d2rt/im5A4vprYYBAFUR4h4Ku5IVMIlbAlRqnM0Q0XZ5xhIAfX6VLvQMBWswcc/bOgyBQ1uSK44MSJfiCofFhcXOp05tk9n+fCwa2Uh+7eNJPZqMsGe/zgrjzOzk9d82uxDelQOJa4Jlh3nB3xcWhhKKg7UZPDwQ2X2iG6olUwPH23yjdBtXbl1T2u+mFVSJLjSEVvw3c24Tx7epaMHdqrrqnrmhRcWfOg0IsQ9SDdvr3FhvKs799fYXz29SRWbDJFMJJ6Dc0+6ws2vaHFS5L1rRIRcIiKjSiCBiBBVgUhm2tp4xlAN54bm4tjJPF4pQ0sURQRAGGpACzqIgptiiJ8I0lfCqtWJll+2gkY1X+hr9CYai6XAdxutf0wepwmgFyT7IriywSyRDsmxJkGDFltEiFnMxQR9KOF52JbUfkYJdaWoY50nrHFS+IWFLtfduont+BUwAR0oxEaESkg+W72/IiL78Z0QVhassQ9Ds4ivNZhwCAyG8+WD56S0B86O8dhGBG6CuJKWOWosIWGsxaQqTLto83B8AjlAcT6pMIiIgBah0kdKoDEgXBLZxzD4ux8jGFPSQV2hKePja6j3gFXWb6PmuIMjghvuIf8UcnUDCgaqQ8HcEWe8qoFOxOSWoxGlymvuuJZH6khQiucV+IZsg1FClGo4NynYPLjLUEhJNVfsizgQyT7EeH4QEmhA83D8NkIRoVJCXRnGgxwRwiAXOBPOH5MmZYtP5kdteR5e3ykvA7a2plxLuHa0rtWIPYchETurGD1mWyJ8BKRgn+xanujCqUN64/kzOn/yEPerjqGRA6NXNp3CcouRyzgwcg4Dd9qh/3RAZn3tx7XUX+wpH5CmqlBf6/3vonVlqhOHdumlZ07xsuKgdiwviM/6ds34YN022Xzv8+D+vR9f1k95Mbg+lcpkwj2F8QQTiI5zU3zxtkuvPHVUZ4/s0dLiZJhDCEZZPBaP0JQxMbpUp6px9AmTc4JSzYoU8vxlBuVHqr2crWE7iR1bjD0sGcnTPwuBKxLV+scw7HOPrcF5jOblkJyGG1ZCCbTk7RPiPBP7HhrS9Xur+tufXNWf/v0l/c2Pb+rS3U2tcbGYsr6L3KMO7ZzohVP79eYr5/S7n35W//Fzz+n3P/2M/pdPPqkv8ELvY7wk9G+sLXEdZNVZiZCXJEQhjzgOIX44Viscmwt8APnMS6f1mx8/z0vBJ3k5CD5zQb/18XP61acP64lDO7R7KThPpU3ir93d0t/95Lb+6Lsf8GLwit6/9kCVm2SEKD1gbp6j5wtSPWgR4VztY5g37GWYb2hWtyOs93FrVLnY5kfYr2kbN+qh84ochPPMK71S+I3VPsZH+sDBeo4bk1Zu/pSrfCwXF4qeOLZXL5w/pIN7dxBdQa/ez6agZ83v3d/QD35+Q9//8VVdubPGs+oUOz7ktL1yzu3knHj69AG9dOGY/IWl71F0Ruc9+Rg3vu36gIo68h6KaLySENiqPC4VJyLHo9OkYc7sK28+uyx7/LyI/PiL5/I64+ejCPzY4z0JfVnPWHjRiWMsJwYhbEDhMXk+U+azxTO5QzSzMZIQI9JQqpzfMU7TfAcTpDAGKsMMlQIQqHI60wRCDJglDmWxfczNoqROzEn4Z19uEmJQHoEpoDrWwJX+JfOF5sNApSIXxwOqDFShoCW1W7NeSPeHXJB9D+xgRniOmIYoQSvXiEo6o60dQk6laijJkMzUuT0/eCoObolzEBJemTNF+8I0HUZqweoxMST5xU0+43SRn7smXRmOAY7EuXo6pqlxVzDO59QehvlcnyIV8nTk6EgeBoaO/go0hrgCY6BC06plc5jwVgOCfYyO3KZGoelARMhrWbC1ORRNEBZ4mWv/HAc+XSn4Fa5xRSVwllRKKGIeKIcaMwpHrcP1LufL/BuFGfza2lThmsdsXu196b6sc5zo07IRERZzLJYtRKAbxqYgCkQy8NQw7DPo6mNyTW36oK8DItAg+Bz0OeudWrlWWc4xpV+Vr0N4Yq5o5mtV6kdVhRlggjTUmms88fNy17WY0QGafTEW03FPbXFvuXN/Xe9duyv/ogeXPuJqriPtkLfXzpUi/+nwYf/p8NJEOLHsAYlcv17SA38mvHpH12/d1+aWO2Qq6O2FM1yrlgvjiBSrYOFqA8oaFXf3brQcGBmTr8/m0DEJH1sDqSmzDUVSGqdMKbLdu2tZ5/ji99jhvVpcLFwTp/J86UzOQ8qks3w+ueT9Gqg8FoPrNQGVPVkdnH1gtkvqauYIejRaTiGBwM8KpFJK/kLMdV4Gvn/5Dp99Hyr3Bn1W56EPAe8RA5a8aDJeIoWQULcBOCYdMFhDV4pgrAgZAi8rhyiLsMQ7i1ExV97/LOrokX06dHCPFhZ4tuT+wla1K6jCSRGhkAv5MTq/4fH7fjRlT015Ju8dOwMj5B7tqKWFRZ6tl7j2dRbdeaPZ0kfS1oNYD7m3Ua1WLA4eKBiHfeBm1Q5yY8y0H2U88OzjoyZrfmn0L1N6MKyLY8ahFOtGYUbxqAzMtkDZ4IwNbnEZapPsMygUEY31wBs3tPYFPrPtYtCPVzdZhSIC31DQKnkzDTXzeWRNdhvMYJE3uMvLy5wwkwyxX89B7zmw7Fj1nAT+rQwf9J4DbHvFZhqRPRFnajhrg9fcXS7wMHbwwG6dOLpPe3atqCuScHVoBIxkUbPCFGd8MlbYL/DzRmAOVqWtNe7HS+F0WAelSbh5HKgiQhu87Lxy447e/eCG7j9cFSoFPx9KzTlHRndgg2lms85M0DQ+TRZBZc0g2Hx0CEwjPMoKD2k2+GTo1x8GO47HUS7AF04f1MH9fqkmLCLQIKoNUjzNyErcmx1pVnEzb0LPjF+KsOS1a/zYbao1XzKCGM+pyhFBi0IRrNlmn/8W4PuXb8kvCCv7xONIn0xTtcw3M0cP7NIJPpzu3rFAKBdhOgz5R8pLAvL9tQ29f+Wu/G8rbHIxCeIjQhEhuQJRIsyEIoK9E1qYdPKFa8INsLAABb33cUTINOWQcuwRoiokzfSBQDVJuGE8qNIvqTcvTKCJoJ0H+hLCAqDK0hgf24ocWA2vjYhNKCR4WtYEr+zTFLVCmBSSIqJBUCBkH2+OiEJShFviTJSNIhqtA9V8wRQKuWooESGqcr2YTK5jKflwN+mgCa910UI+bJRc+w5fA8J6qsWHVFBQUVAjJBm0jeR8x7XxeaoszAEhIkRVoDOcq+tCE6OUfDFY4IPrhu2GXAiKQEpIEQHsZBrDeIu6zpBIpUKewkAjQjgDtVKRlTvGIxp0EA8RPVzWCm9EBFyD4CvWBueQQkPBFhGKiNwKop+Qf6QIaCjH1MEnOjHekMeIgxRFzEgtq5QCEpwiNGDGqKDM2BIKCYQsRwS8WgmIAeHA0I4CLDUiRIXzkD0r2ADsVx9DOMmyXKr8UGtPS1ZHBDoDDfys/+SZj8cGH2mmpcJmjBT5Q+Mtb6KxhBnihDYAw9GU649/q6qHVkkRQSMK1C2y9bDy+WNq2BpBi7GDHNm3Q/7POfwfjxw7vI8935GrKAq0FCEQHxCgVnItiA9Ew2swUvOtv8o8Kh5IeU+Ahyr8ON3LLwiePndcL144qSMHlkVPmp9L5T57ixda//yLq/rejy7p+u119bEgMS6aHJ9fbh/cs6gXnjiq58DhfctaYM8H444o9A0ioAYkK+NgRsnOq+f50WWk6fyhZrR9mM652ZRdmRmB3cfP6wS7XW235HF8GNYLpX0MJyWJj8PjIKv1PCd52vcebeh7P7+lP/uHy/rOT2/o6sNNbaqocOD3Lne6cGS3fp0XeP/hs8/J+Aov8j713DE9d36/zh7dqeMHl3Vg90Q7l4q4FDKCAFJEuGlQKPLcVvrsWCg6uHOiY/uX9cTxPXqZl7WfeemMfvOTT+m3f/Vpfe6VU3r61B7t2zFRx/nA7U/X72/quz/nxeB3Lukv/vGyLt/wBwb2CXNt82NezBkxW18TQqJna5Rlm0OcE2YsDJV458Jnro76D1ust5v7Mv2fwT7G6DPPj7qPUI5V9umOzI/IUUq+vhzctajnzxzkxfk+vlguknr0Sgi/zemWLl9/qL//0Qf6ybu39IAvLPshD2cel7nKOkvHD6zolaeO83LuoFYWxS5wp6JUBa1zjfDh9bqTXuZt9ppbqCk4sxkp+BFOEXDB+Ey7Qp9FRw7t0evPn2cPnNLhfSsq2BzJdhHecnFe1Gbp3tmj8XOt7R7PlC9Z/aG+mUIRkWwEWRyaUmuaBX5YC7j0x1VRQmVEhEKUbKSImEGUMNB5LWDTZpogd6j9WEbM9W48M0VBRZcaGgYZ+JOPVhAAx1gCFBQGRJYx5ppZx0lG/FjJY5bkATy2CNk9Mc6tKyHzo0346CMlMrWPScsaUga0w1ExVLG+dOJjIEqtzYYKSVhFIW5QRISo6JQ0clvEbC5dYX90wC/TTIGvSYXxRoRETYiSsvtHCR8YILJvKeQAE65nHX34fkAKCYeIoD8pJAXKCHNSU8Aj0zYf8wllKckHtlCEoaQlTKUCU4r7Dvl5rSBPuqIJvh3Uuq4UBeMqwHKJIIcSokQMMmuJiD5EIynyp2LXUCKsGwSsjWtrEhEaVXCNH3LqlxZ7NYQDY9uphW0rxuO97WEbwJHKJoBPo8eCiNJ7Y7yPZzwKKueAjfghUOnZPDFDvIn9bTNvi2VvKVPOJvm6ZvsIkYXllhNjZqwAABAASURBVNfea+ylQOVQubTRuV8kjFWFz769rt16pEt8/vJ/oBUR7P+QTEGB5fWZ9u1Z1oljB/LLGOeXB6LW1trGfvveI7139a5u31lX34eidDhgwy8i3CaSbZwif6TU0YSkAjxHCL3UZoOzjAsEHe2shgYfScmH0s+NIfEcFDrG5+nzJw4xhxVNmJj78C/aBPaIIGYOanzFZj9EJTSWtCBAQ2mCUysoBsHHKYGq2TBEVQSfobk3Xb5+L/8NRr9QjSjK1aqVdWtobM/sa9oyTSUTBpYdHTwVUZZzrDARMbMJnoR4UWOAYFJvuUjwHZtn/75dOnnsoPbv26HJAscvlAWzXWZpWj/MDIP5vmeMDMJ7cspzbc992c+s+VzuZ/K0SV0pyndMS0sq8BIzDm0X84Y8SdSsFS5iUyo7J4/74wRCptotQeMKREBEKKKhQmewfQR9RITdJUHnwKiQKt0yx5o9NxfNFwwWkzjCfkGcQOQ+tka/rJAWtSMNWOo2h8DgXM21JNHY/1HriaRtzm+mS8N2OotjZ3PuNYctZVhVlm7SaWV5mZeCS7nm1QeTg+0DPjX1G2C+lex5ITjlzVV+CPMGsA04SR4weq/ENpm2smDIbD3t42XgqaP7dWj/Ti24c+ICO14KfkjXlsAK5EiKijFW5BRrtig1aMivViKIAOydprAvchOUBzkCH0faJtJMxbckq3rnyg0+bN3nDf5gwOZNnosBP1brmE6q05N0nrfHDiund/+pg+ltwDFtToIubeatNB1gsbImtu/buaQLJw/pNC/VFjlBK53a7odj98HIhyg48vese1Ow4+hDsrdtGAeb8xqijC7OZX7UY5rNzRm4fpLE1Xk4irXIH1787x79/NJN+cMq22HsjdgKX/NCfIiLy6kje+WbSrAOwd4xFXP0USt4bqxPdYUPPh9wgfTF0T2RBOI8Ho3hkUgRRMFGhErX5Yf2jgcNRLmEsNcMZcaWwmrSsTrohR0DDqKExjgEfNwC/LwWuSaIWdFlXAo0yNQWgyO15UQ5xtrIkSCMdk5vX6N3Q6r049hmglFnvRFuCIaYtTkUSHin2nwyaCNhY9CkNhsERuEWB2qozTtS5SY5lIWD3QHTUqQAKeNguZAHs7Kgc6ISoZgpzARymBEmmfO4UzGMhxXROGVSpslNpDccgWGCHBHquD+5nw7eFLU+WhzhdSE7+8t5rQmcHVNKqGNChRzW2e7heGw9g2lo8cmzqaepl3rzXP/YvnLqPvlevg7OkL417Y5LfU8s8G/7ZAw+7s97xMe/MraQaBvMMDxFBJBKCIQKQY5RlpotLlJk1axYNmwYrqu2OdZz8jWkoq+k6JkTp6S3n3ItGFv6YKQyjz7n7Rju8TJtMVWZz2tAjHkU+De9+8t89OE8ljkr7SIPKyJM5hDKgn9SGs+7aWmpqIgnv9fSfoAqJzGtHJQtLko9B8jjMTwGDaUyzpRxDoISjMPmYmo9WOaLjCdPHtSnX7qg53lBN/77t2FHrntSIbqwXoFmhNCpFSZsrcaFRRYIcqeDeTO2M6DKuLtSder4fr3+3DmdP7VfOxlDxZ7A7n3ycHVTP790V3/7g0v6t/dvaX3qXjgbWY/SdSpFWu76fPH02sUTeuLEPu1cWpDPXSPsYAQnUuAsgxzJQxmT2xG2FgTDy2N4kqggFQggjQaNBR0WGR+yBboAtkWENPCCbxlFCeUPOlP3X+A/guaFP4eiNvR8EKnD3q5pF23NmT5a29T3f3pNf/Kd9/TtH1/X1Xub2qxSV3rtX+71wsld+vcfP6f/x2ef1r9744Ref2K3Th9e5svLTku82FuYhBY4CRY4Lh3HLcgsyjZVakIUN4xZjCXQBirvgQKz0IV28wLwieO79Tm/gPzURfo7qxfP7tSRHVVLjEeUW/en+t4v/GLwfX3rn67o5r11UgTnWJvrOE8xh0ofMtynWinIMYN47hGlaTTTN3ls5/XmtyE6tZcy0u0MzHHGu38DL+scEREqIAIJaIRCHy3BdECVevL20FppejyhFcVCJz1xeJdeP39Qx3jp3fmlOseExSFmaketbW7qp+9e0z/95LKu5m8LVszkoeKQPe9aXtDz5w/r9WdO8Cy6i/tCZY2I77nmDfkIolbyVsZVCe1TFhICxDpIZvR8GDvzqyqYQxEhmozZvWtBzz91Up94/ozO8vJ5iX0Q9IWRBM5DH54jrOdsiIIWO8xQre+J63kOn/LFbM81WApFBH5VwY+Hx0hSJmV2IZfqpsF5jCZJEUQCUdKNJuCdyznMCoV59+9YH4+eY0KlDwIw9qyddWknGJUYLnaGg2PPPcd22EGHnlDnt2/GWTZQekhRwl0LIsuooWGi4CcZmgDOQUZy17SMMQXGsbPrsK0VT+Al3CKwNxC2PEa2Aqy2aHxfmW5V7vX9h+SqtOGPm5i6eE+bX1B5bSp72POZYvTzgCqdMUaWBbYqIoASDI89GPI4zYek4IcRysV5jPG4Whc0liNCVGIrOZR8RLBeIVE1KyHUpKz0L3hkhWYFY7UwjDMYfwR2y2lQ84Yng1wiInWBAKv8bGKeUyDY420+wViUY8u54RgSvm41V7Zlz9XrxGCTBH0qzfTs8WSU+R47lDbQG7CuCYf4uGLKOXv/5fHIY9azN2ser9yTbMrex4rnCPv4GDa90s/72PI0Y+uga/E+vrb1tgHzjjfMT8k78hV7G09tY3K/IHVQj9cxlu3Q+pXZ7HNKfNuP9D2Olc3nuXalqCtFLH9bLq8Thgga86xj5sfac3zvr0717rW7+e/qb/VVERPRcC00cQw6TXXowC6d5HP7juVFVQ9IIZdK43z+j56u3HyYv9zxYG2DcYbGLr1Hccuax9FBlsKN59XWQZ4w86jA+6SQwP419SH/VMaYfoRGoDGwZEp4zxsTNYRa3o99v6WdOzr5fxw2dnLt7zlRHRMxjM7CRzAqPEajyWTWWCpja1qxZqH2gy+7zzbSy0B0VRbW3cf37v01vXP5dv5yzfrGlqodx2Q49hqFcMIG9K2GgqNcaRmC0piM9Ujw7h+zBewxQKjanHGxgKwsfvb1b1Ge4uXvnh2L7CPUNZq9micVY+o5/o71ca8cj34GRgxfsfdgCpLneG7xXG7dZDLRjpUVPrdP5C8tnHE8nvSQld2QlK4a3WZSjmwzMrk2m2R/aTP6jxGeSnPctjT5l7eZ30GGXYYwE6MtkJKkzJqJ4s9sEGGIhMbi1SNZRTtTeZKDfhxoRlUkEDjGnH+6o8NEO1RvINgYACEigDkwDAxOg6vZRMScnzUhUdkERctLy7zJXVLpinoOpjdWHlguar7gcZzRVy6kU9CrsgnSjwdm+2ooswOL7HFb9gm7c8dyfgA6wYui5aVODEXWSx5BKCKUhaDGckiYCyLqqsEKL0UgJeZ5dDLEYoJcvGpGsi8XTFEiIkVaeXM+5EL23tU7unT9Lg+VUxX86FkK0gBa+QJjeJ6Gsji3Z5fCdpP5g5hIXWV9PJTEoHHOWbSvfoMxgp5Z++Wlic6d2K8Lpw9oz54lchGILRTKmrxZZMkqGmeEYBvSKVnUpg3NX5QIeCpXtPRrY7IzRoWigJACFDckjUBQp/sP1/VzPqB+cP1BfuPkNauyjfFLKiW0hxebJ3ipmS+Bud/0dQsLNnIEHC7uUjcfrOoXfFt1896aptzonAYXExCKMMpAQ6JOuqIJL7L9DUeV5G8opt6n3pMG59gUuo1efsgb5R7bCOtGfqSVeKOHGu5jtFlOcEL0HKt5vc+JjOsl680bDFGmlTVMSsLeuS0b8KjsJs+PKZskPzIl2hoIY7B4EQFr4BYNxTpRSOa+6FSkl7APjWTB8hyioHVsCfnYRYQ6UIwSgjwGUayTQlkglo2ITCahS4jCeGSjgiEBVCxRDo2ptzGiEz4OM+XklMeSQD/SED/IAhHhqP8hbDaYAu72DXndp3Q69QMW+8DHfwve8G+r+mF/i71kfmNrqo2B3zS/icwHsk0+KGxAE+zZjUHf6FSb6DaHnFsjRZe5oaTMcdjmfWJ4X4ghBk1h0BHBEoQEpZFLyD/mjBCXR6Fyld1Gq/N5flt0tI2qsf+tHFOvLeybwHRmY57Jj3qo12gKHf2m7P3kB51t1jVa5f7nkXPzHlA2mpVQjttNREAChaSBcJiUhbBKLIdLhnWoTNhPbB/OQ4+nZzy4KWJMkC74NO+IwGadaTiQNZbg1Enat3NRLz51XJ9+9Umd59q7Y6nI1/1EKXgU5AIN+cfHSeREkZUjIoPE1Npyh00huwUvMoLrffACqAseuPcs6qWnTunFC0e1n74JUos3J/bRVDfvr+tf376mH/z8A915tMn0/GqKnCSMEjnuA3uX9NIzp/Xikyd1YPeKCvqQC9mYes9LzSmbpX8M9IGtJiprhH/y83rJx9HXtZ5j3vcV2bqGKbKXPDGtmoJtn0FOnTK/++r9Ai9n2caWOsbVaPNjJPi3GZifgfFhoHocDWxX9nFlrWrSKYMxevbE2vpUP710h5drl/XdH1/T9fsb8p8LL0ymOrA81evn9ui3f+WsfuvjZ/Tqk/vzZdMKL2a5vSiiKCI4hoagHE/6Dyn1ed9k3BFoqKJUMScQgYKKGW2oh+n7XhX4w+uulU7Pn9vHS8Fz+q3XT+m1cys6sKuq0nFfJrq7NtW/vHtX3/rBVf3zO3f0aPjg4DUyRB8GI1REPAaFJHQ0cqlu5mDZOVgextPWuzK+hlFuVNYTa5scqEyOcaCWZ33N64QFmaqhmE2MjeMMPF2dv4fJtaLf3vukZqeZwezBnRNe2h7QGxcOaO+uTj6XbCxF8j9TwtHVtfuP9P2fXdaP37mpVa8bDu4mcAo6gej4/iW98fRxXTx7kBfoBJPcx6Vibz3SWheiD6YrCjxt1rFfMc4IGwK/ouLzjnRhdFUrC1VPnd6rX33xtJ47d1C7lyfyGBqkDJUU0gBz8DZ4CGojohs4adr38vV6ygcthqexRDiOALzMWW9qoLL4EaS3Ew8W53sM6O0zJUEP02PsYYwpdB5blofzLvWc86bWb8HP7ie+9+Fnne1TbFPkadKa1w/rSUevXvdQ5JpCWaGIYFTSQOQSjM3UCIUKsH2EGLcoPc/hOXb3RwfuZwve6+n79jr387xvc0HZAP7tKb/wWEu+V97r8Um97/d+Bhiwzrw2gee5AU1fbJvMy32QIq9N7r+tY8+IWo1g3xiIEcwgUcW0pZCUcjCNFHzZUZYmKnD0vitFxEQiNPyEFOFGghmgx0oV9tQ0mvfqxrZjYJ4c3ioGAxEi47AhA6VkQzmWEGMAHs8MoQggCpR2Vmf9R1MlyUYyyT41ljoyzWbJKjsalkFjW+td1HPe9MzGx3xqPo9/Lz8vTNkDI+xXsfWg2o+LJCzX78q5V5PaNkXZ2w71i74e2nT4kK9PW68evbdfo9gQfPxr6isjAozfdutN6VJp7xl5+inz2GbAamgoAAAQAElEQVQfP7uad3/T7KfK16Px81BEm7dbgx5YkVYjrCl8KVZ0i89b71y+pbsP1lV5PigdtijkkiA0vXYsF14I7tPRgzu1vIhNwpeMzCPEnkT2P8HlP0G+fOOB1vm2rXgjYsMTK14hBRClzg5mRaJiCIWZXAuY3FepmbMpfSShE8UkIpQ/odxvQjZMCucEiTThGnxo7w6uwYeYx14tL4TUt75DQSbN+rXo3x5kdqlPa8UXhI0ACRvzHuZh2RCdUk3IR87AbVbt0bJ6WFOuCVdvPdDPL93SzTuPGE5lqNh94ImDE0QoRSY5b4UzNaS00kK5+NlWMXgPoMz+hZx+uCgRCg5qBFSAOI+ldMr75u4dSzp9/IBOHN3NOyDfo4jGJ/AVhSVgKPQUJn3bA/TksXpPJoa9mOcDAamDVuZFt1paWtLKjh0ckwmRJKIl9VCRMz3UfZqkJSw1RCoa39jHM7gT9KSRzIPk5TIEw5ozYDVSDZzlEcoSIk1yjzXBOowKdzLA68GUh/04OsxTZyPYqiHGbMLBko2A2lgzkvmIMAGOVCszndCrlUE3KiK1Y0yTrIrY5i3P4Bkg+EReWlrUjh0720FDP15weg72lIeQBN9SVmQf6Gnfq3KC9Wzyir0S454jfNKQ1LUGQyvm5D9RPnpwHyfnAe1hEwp/G+xh1rHCm/BmSgUNRiobAM/QXKl41+2jAzsacywOmilwY6xt3VHi23xCW5tbunbzrt67clv3HqypMr8gM+eERA6qCUDL4KiMpaasnB/JcEYjg9lDHVo5r2t2VjkxCLAyEWibLPfUWDqKIDpp1dF9O3gpeFBHDuxU8RI6h+3MIwNEKiB0JpWxSJlZVg0cPFwOw6OrQlJeQGqVM4QiqXOa88Oxu8tJYImwVull/wK3vt6zXnfy158f8QGm95hwC2weZiF4mZvIMW4mxw7t0Y6VBVXvER7McIHvTZxOj/ig+84Ht3WZl7KrfIhz/8oSEn1TNV8iwmp1XNWKb2TMo+eYzfZrylU9Y6IKUY9RhB7/PmlNO8PNsbgf+ydScIMJhVerSbSDgBphqINukBRm8pjA4Gg5QcMUZGBpFV1j5tvAB8gQrRiIoE1WFvORnBsPwUhHJlXxVkKUKo2dwjKknHtVsE8xSVzMgr0WrG1JGhGKAAq5VBpzqLILVg8NlWQ1YbW9oJDUMQ48VGfrTRS+PcdgygPUFP104O1DmN2HHgMajEXKPiVoKAs5nD/CcpVbI22zJhQRSEZV777oc9MP9XxgXGe/bWxMeZjZyg+Q/tZunevBOvbk7WNYXt/UWmJLq9AG+LUt9FDr1ja1xvngf2tzjbg15x76yH4sg+TR5zj48OAPDrkWjM1zYsAKflhFefiGmK9hYrv5XNqKV0jBjyg5R9Zzi08im8AfeLI/xtPmNOUDDnOeyVspb3re6DagDc1vg7lvoHOuTXhjA9rgWGPKdbSXbfZz3/Pw3HrG1LP+s/kxqYhgxMG+06yE5+E5AWaWx6wy0dwb5KgGNucx/PAxJe+UD2NeR+twd+gsp5xTFC8esdktYtZBMClcUw4f2KE3njutjz9/Tr52dVxjaviKVnDn+kyuQEagBpDcGtmvxPlUU+dj5PE4yrwvf/bxHCZ0ePrIAb389CmdPrJbixO8GJ/nI4rXbJW99e6Ve/oHXnK888FdrW/0ysTDPqnQjnvPwb07dfbkMS3yxZ7/7bxLN+7rg5v3dRlcuf1AV3gIvTzgyu37umrdzQdp/+DGPb6xBjfu8sXYPXB/gPm7ev/6Pb1/baDX7ytl6CWDft6HjngPX//2wbtX7nBvuCfL72EffT8Yx+C+bz3UldsjHshjvGKdcRP9nO8V/A3P4QNiLuNzGZ8PDPgPDPSXoO/x4eQD+994qJ9yX/m7H17V3//shi7f3eAFf+Elaq89Zarnj+/WV14/ry+8fEZPHt+llcW2/tUHiGODlPvSxzWC1sc8KXweBHuwzapopGaaE7RdHCHiTX1/q+xXthrPQrv02VfP67Mvn9aFE7vFu111001VnqnurU71o/fu6Xv/dkdvX1/j2WRd/l92b/OS+DZfpN3mWeUW/K37q/kBz//ro3Hz7qqMG1D/T8vX+eDRsKobd1Z1fUTaH+nG3Ue6eW91Bv/2v+V56g+Qt+6v0c9q/mWF+/R/NPZh3GEsdxNrfNhcY8xr+QXi/UfrejBidVOPgPe26cPVDdl+D7s/oHqODWvMd0O36fc287zDGP18cOzAHr10/riO7V1RqKgEqzosexed1riu/uzdG/r+j97XVfZDu+bIR1WyL9zyQqenTu3Tq0+f5APvXqkU9aXDXPI0rQpFhFoJ+HbuN9m5gsZeaHyPj9EejIc8gvK8c3T/Dr1x8YxeeeqEjsCXwp7hHK8aysi4L2AxiMVFEI3F15DKg1VPzul0a/uaiKOvFwZsuje+Mo8RffI0quw7AVNDXJC8PkYlQc+11S+2triu+PqT8HWV+8gWz/7Wt+t7r/RDbznvBfj5xVjys/vDVHkvnZd9//uQvD7oNvM+syX3NWUMOUYWhSqvh8fI4VMrFVWIRi4s38giordUJcf05Jpyn92kX8P9rXOvy7Gtb7FnAPIavPelscY+Ml1d3dIjrsOrthkjn/d64qCrwC/uHbPOXNYy1zTvq+tcs9d5mbjB+mxANw3GssU53gOPj1HmmIdRJy8mZJkJUKvFhKzkWAnGrCFKsLe8v/xsX5ETND3H23vCNNfT8oBMQ2NbAn9EXoD1oOZSW7aN7ZfjILVSxuq+2dEMn0Bk26wrjN1ngWkbU3BeSD5LcNY2zDrWVPLYM407lb2qZvmr4IUShvGnC02gmlULmKmZRozDtiRWyg7WDEhD00U0mhZ8qcky6UYH+0xPrgBpnCkHJklgAgNf8Y0It5KpoVAr0Nqm5v3AtDgzx/UfKC72HUg6c+u3Sl0pmkyKSldmGWWOPuRCEFURXs2idfbnFe77/k9GvDcjQu1HigiVKLwwnWrfnhWdOX6QL2BW0IVEzWPvsarm0ty6u6Z3eTYx5fKkiJD3W0Qk3w6EssQgeH5WBE2bXa/gB5FKctrtioc3X6AhMPdI5sGPBbA6B4K5VWvoiT2yNOl06ug+nT11WPt2LSsixCnH+JqnhC9p2pqbEcX9VXxqpqVLqG0Vb/yHviu56AVdhuCjtNiDYSE7vmJEb2Ko5GcH/xLS25du6v4qL2TJ4PXyujLkwR9namAjEbqa41FNTUsYECyugV9NIDGu2XwQVYUFX2glXtitqWL0yD5HfZxPHtrHGq1ogT1Ua/NPV/yQlMUGM9Cea2rP/aJybHruDckj9yn38vXbPr7mdOynlaVlrfBisCO/50QKZ1Lrgw4bI4Uobgx6Rl9RGoJ/HHbFz3rYsVaSGzPZizAKgy9RowZa6cgEajuIwIOKdlZJm5nwSp1pRTNSu3t/trPQUrp9tHnMRDT1lzg95tUGaC/UVHMNHmjjWkuyat3ghNj0Y5u2wZh8M6TGM2wi6xxaWFjQTt7kLi8vy8UHs3KAK37VNA/8VD7480ibOyZ/5jUFUsjE6Mnhi9a+vTt4I31IBw7s0gIXMc4R3AJQcaTKJeQNC+e8EC9IkIOq5mMDPgrxCUxZYO1n2GKdD5hlw3FR08mmhCX2sfzA+R4n6fVb93kgkUo4wtEw7iO9t5uwjsFUIPgkEpyyBG0EowAatM5mv4IOCx1UwaqVjIC1F4S6a+eSnjx1SGeP78+XairNP2L0xYkNqRRDEQBVGNtN6r1Gs6lHxYOKTyhghkq8kCPmdMiuDZHETd+HbvFh4p33b+gmHzL8odzWHH3mr1xcQgf27NSpI3t0wP+OTqecsy8I9k1KX364vMLD+7uXb+vuow3UVRF4lBCMpFBEaCwVxlLXdfTR8RI78njZJYiJCGWBmgvxY36wjT4RTV+gpQQ31iBPNFqUvPUGLshSUnytewwYUOMT6kKZoyvdQItKMbBBOxyNAk102IjvkEPKHAopgkYlaYT5gLd+RAyMJFiviyiwtK4DN8TKTuIQsGeab2sRsYTC/UeoRMlxe2wx6FBL2UgKZXG097/Pbe9r39DM9zC+GfTcfXkO5uZQ87cbNrmJbA3Y5KHY8G/hbfCgvs6DtB9ONgmYEkcKGdlRduhOQ208TZtqGo8jIgal0EjZzOns0/diLL02+CCzwYePNR6M/Jskj3jQ958Yrq5v5IvBNcayhi0/MPAAb+oPBI9SP9UadNUfGBJb3OS3+NAw1SovA1d5Wb5GvtX84IAv8iM+FGz7oyO+9bcl+6+7L2L84s7ngtdPPlk9JeCxt/MKQcPxY3G89l53VDnd5ifWrdeUyW5xvd5gbZ13nT5nQLdGn2vojHXGt47seaY/c/aHl8ZP2wcbYnx88oMNx27b3mumJ26T47cJbbm2iN3SJus9ZSw9Y/KYc7wcm4gQNaGQktd8qfKchM1a89Y4R3Uur4GBwXttyt6asneMHr1jRoy5Hdt0QdqQMKQOVkX01+fLufMn9utXXjinFy4c034ejPNcwFelEFIyLgKq4EcSNqpaQYcQESm2NtnWoOC00j5earzw1Ck9ff6o9uxaIkXQP0aOvcfEdHT74ZZ+8PZ1/ePPPtAdHiCneFTuxcLN6SOCDw8h3qfop+/f1rf+6W39yXd+rj/57i/05997G5j+Qn/x92/rm99/V9/8h3f1rX94L/m/QP7zv38Xn3f0X78Hvvtuo+bBnxnffUd/9t239Wffe1d/hm/De/rTv39Hf4r9T61PIA+6b3znbf3xgG/83Tv6Bn7fwOe/fP89/Ze/B99/X3/2D+/rv0KNP4c3/us/XNI3//GS/gL5L/7xfX0T+k18bNuG7Zf05/jOQMyf/9MH+vN/NC7rm/90Rd/8l6vgmv78Hy7rL394WT+9/lAPOf85fFouvc4fWtLnXzmpX3vhpPw/0vpRxFsGFy8tW6G2ayDr6+uhuJbXAUIncQAS8qahgbAPx/MRCWsFkt2DA+7re9cVFdBL8rkedHqcl9CffPGMPnHxqM4cXlb+wiifrtY4b97j3vo3P72tb/7zTf31j27p2z++of/+42v6P394HVxDB/4V/l+v6r/96zX9pfGDa/kbht/6wRV961/mwdqg++aAtMMntR/8X/7gKjmuksv0CtS4BkWH7b/Rz1+Cv+JF63/74RX9nz+6qr+G/+8/uqa/+fFV/c1Prulvf3IdmF7T3yEb34F+5ydX9d2fXtP3fnqVl7TXk1r3t+T4Njn+mnzGX0H/Cvmv3B/j+st/vqq//OcrzOWq/uqH1/SPv7jJc8KmlhYW1HVi/0ucMuKgSSGuN1VXeOH5nR+9p3/5+TXd4+Uqy4yTZoXDocN86frik8f54vWodu9cVkEZpVOUoggSGQpFDFBI8FUUN/BCZUSEwvFRGAvx8Ht3LuiVp4/rk8+f1Tme4ZZ4ERkRkiFoQo+VCPTUx5QIlY3la+gWe2LKmpU8vAAAEABJREFUZBDRirnXvN77vpsKj2seqWwJq2xAAXG+ynXE10nHOucWF5yGKWs4j15b04qul+/hM3Ct3zC43m9yTzBSts5Av8F9I4Hs37rzfaHdb/q8j675HoSP7yHr8LanPzqPxWOsTDbB0MX65LE2PwfUSMzTlbXnCCArnyW3uCdssG7r3PPXuc+tGtxvHxm+T8/APZx7+hr2Neuwr+Y9fSufCx4i++XgI3weDfpHfBGYPPfQNXR+RrDOzwBrzP8R9/+1jao15rNG3JrnOMOW/Pyzxdr5OIixG7O5cJz8KD2o8+ihYl60dhoMEaFg34U865AUOe9pHs/KMw+gD6/DNvrUb3Fctga/LdZpC34T3ea8P/sNtdpvqEneK3k88rh4jRvcr1xyPKHCeVQ4Fh0oRYLQSP4sQoS2C/Px7MKaEOEKs4POVovWzQAzWxt426sDzSA7BpJ5rC503nWRnxUmXVFnuTTqz6VGVwp2dJ0Rgw/UMv4lgS0peqhzdraTO+101qEvXWH++JjaBrqyrevsA0xHFGILg4ZoBMvGupEHRWd0RWN/OY8u+AxUtLjQMXYwJlAoixcCxpLhfKJ5wBcxfjF1ky8Hff6XriMCD1fABtKEz5vHDu3TyWP7tHNlQSW4a5EvOC5+8cHh1xrnyhW+vHv/6l094IseJi0xTqqy2J98VEQLPvLQlCrdVNkW4VaKgFK9v0Sx6Aj3hzOaCqyBDBsA94wzlZsBJvu4rp8/dYR3Dgd4IbVACuIxRNCQIjPBzkR0UVEwR5yR8Ke1aJL+dBIRtNZAA8qa0jYzTI6fUGZImppbnpC8XvvLr/eu3OSL2Lvys3mwL6pjgFOJ/iNCEYEGS9LGZj6hQ3RnoVDBnusDH2GNBFEryOHBxSg2ShvhI+nn3U5HDu7T8aN7tct/Oswes8X5fYxxJd8Qj0AYI2Ak3D/ac3jPPajJPc/lI0abc0wmC7xbWtHi4qI8nIghX5LI/H6/E5or9rFinO6c6f8Ky8i23Z1vW4KrsspAoG5zCGkz/f+O+pgLp04uX1so2iBVgkmZpnfQgsdD0Y2VlRsPBLuILG0qlVx18CG8ceSVIWualfC0WWPGNIHBi20dST3QGZvM0AS5utJpeXlFKysrKoWHGw56zw2hT8qB54D7RjPlA96UG0c/yD199CSvvnM4XxsSGS3QZcqBULVzeVGnju3TsUN7eaibYLQ68HV/5pV8SMopaixtdYQh08GkPWUa3PJEhCoNkrVG07OejNMdWjbEKSrGzRT5NnuDbztu6NLV23xQ37Q6T2Q9VlrPysxV7iaCcWVeUVofzm34OJKeEwYfBT9K2OaQ1FS64iKQBpybXsRUTbhQnzy0W0+fOaiD+5dxwVmChpzbUoR5DYX+yYGD29T5YpH9WSLAe8F92IFICEraiCZ5pHbdBjkJoA4q+9M9/v43AP0bfh9cu5cvBqoXEq+IyPHDatfKIsd7r44zj6XFjmH3DI++gjwkhcM38rcK3r58Tzf4ELSVf2Uc+JLBawPJamfCmkHsUfFiudPiZMK3ZF2uV1dCXSnYAOMo5rlxdqWkvhv4SVc0wXcBeWJ+xAT9TBeawDvGDw3mH6f2db+mhbEUxlHUTTr4jljLnTrndl6DfJkDfmHwa3b7BeMOsbptjTguCFTrIINcOR/bGrAYrKEtDZU4oqulFhMBpY5udWRwmWMzcxBdWJMoGEOKoJHzVY4RlOPbgykPj8bIb3He+4OCqR8yN3kAbh8OpvID/vrsIXgq8/lwzAO2HyjMrw78Og8YqRv8N7nGbLkv+vQ1hhFQK2NlggytzQWeiZifgTFLOKgVR3isPderLa5dm/kBYZq/HbDKg4x/W2XVD+x+gDfNcWD3gz5jWbOeOa0xnjV0q9bNwbJh2xp684b5/DCA7hE5Vom1zh8qVumnYVOrq3zoGNeAfjzvKWvKtHICnpeYjymzlS9bta2Cch8wVevzlPJaAV+fx2OxTk73a6wzBx+TDcaysVnV6FTrfIBZR7bd/saGfcF62vr0abqpNtBt4L9h+phPxY98zNlxfuhxf21OleF6pMqClDSbUe25jBO3wTw2E4Lla4yP45Rj6T3hDyrmG63a5IPfJse3co7UDCIJOWllcdjSuW7ZP0rr6KKtKILjVrhPPXfhuD7x0jk9efKAdiz7XlU5CiTDR74umVoD9dqrSrCZW0OJwF++ltEbdiHDqeM8O3vykF5+9pz878YudAUTvmlvKdaZx9tX7+lv/vVd/Rsv/FZZ6559MUU/3drkQ90W5+U0P6hfun5Xf/q3/6L//U++q//0X/9Jf/DNf9F//tYP9Ad/+UN99b/9SF/76x/r69/+mf7427/QH/8t+Lu3eXn4jv7Ld9/hBeK7+gYvBL8B/8cG+MZ3sSfFxgs967/+3ff0R995F7wDoMR8HfmPoX/8vff0DQOfP/ne+/oT+D/hBeA3iP0GPl//zjv62t++q6/Bj/gjfL/+3ff19e+8rz+G/wYxX3cu4Jhv0P+fPIZ3lTK5bPvj771Dn+jo40/gLX+dcX+NF5Jf+9t39FXwDXJ+799u6/qDTbF87IGp9i9Jrz55WL/y3EmdOLjCQ3Vb7yrW38cNwmFIKSIUHKsaHEMDba3wtZLrw2h5cMMmsUXJVgEVf997I4jNHGK7VE3Zp4H5NPfHTzx/Us+fO8BL6EX5nsNppduPtvRPvAT7OnP8f/31L/QH335bf/jtd3JuX2Udvspcja/Bf421+iprl0D+KvLXkI3Uwf8B+EOOwVfBH8J/lXX/w++8pz8Af/h3cxTe+hmQ/4Dj9AfQ/5x4V6Z/+Hfv6qvE/hG5vv73HEeDF7l/bAqs+zr74I84Dl9jX3zNFP+vuv+Mdfy7+kPL6J3zP3/7Xf0fzPM//c3bMv4P6H9G/n//9c/1//zLn+h//9aPeNn7ti7dXhWXIE1ZyS3ge9CGr++s530O9g8v3da3f3hJ715/pE2uiaizButvZmWx6OnT+/TKxRM6cXiXOu7J4vhEKZgNPJGrApkKr+RDEcEBbMdS0XzlglpcoLs61RMnD3H9OK+L545oLx+2bK5u7AN8nbFomLctKQxmMSUlxaGymXxP2GR+vt7ltY85oRZE/XCfZJvhTSUHLfFjBqTUsWdJ7HyVwH6Ac2+x4TZZtw3uF8Ya90HTzUHewJ4yL4w206/nelu1iZw22+FTJsb3EGMDX9N17jl5T8BvnfuD7/2mvgclTb+e+0evLV/nQG8wKY8VkpPwecQU4FminBPHISkN1TYTz22L+W1wvVyjv0e86HsIHvnl3dqmVuGNR9x7816Mj+/bj9b6fDZYQ++4Nca95vu146BNN1XGIHtua/iuJtD7JeAQk7HkXRv6WjXFz/7rxOb9kTluAs+18mV75frCzJhGZSfB1cr1hBlBYZg386U176M7wntnyj7Y5BhseP05fuuJKWs6lftaZyzGuObrtg/jWMe2Bm/asJUvfcxvsIY+jqZb5N+iH8PjNvVa575kvT1MDy8YWKExIhgzsvViV8olHZnXoI+YMWofviI9Q0rq+SrXJjAD/GlTDeuFEtkSylIVfDovJdSVMjyPj7TjGb2AbeoXawmuA4uTjs8VDQvIxqKp/41Zw3wCn3l5odMkY8sQ3+gC9/fJ4G86wc85k0c/6YLxGQVa5Ot/53HbBlIeafo2P8cv0v/iwoQYX4f0WKmsRsSgMsM6+Nnw5t1Hep9nC/8zUFJRQS9WOSQkL+VUO5cmfHY7oIN7dvBZPbBKPRecCI5lFZmVLwLfvXJXl2/dZ3/xwY3jH+SIsE8VxBIQvC2iQKkwkilO3goRKWReUchAJxXOkPxZVhTv8/S02oEZwUwt9zjYCGG5dHj/Dp0/eVBHDu7iWIdyj+IX3keONfBFxZ6qCTKhCQVtHQChFyxWICQZYy3A558emwJc5AThRspYwfvcuc5L1Lc/uKU79x6qsp4YZQ/D13XckAPRiWGzIkM99wRBptbaqxLk9Rm7Thn/sVaYiLAXHDXYK8giYHl5kReCvJM5sEfLizznklt4KosjPe8quxtIjC2NhNe2phz3qa9htee5tJfnYUzJb8/FhYV8t9R1fgfAka3WAqhdEk2kpQbIOmNSGptRS/io0qibKQYmsBgpEuB1y/7gc6oDjdEhKVNksjYNooSs5iRtM5qVmU2cQ440ZtY5Jub4/3+zY27PcC73qJ5TDeyHBvkhx+DCsLS0oB07VvKNruddWbWeA+4D3HPAezZxwjybIBcYe+UmYR53ubTU9Jdjgw6GJS40h9l8p44f0u4dS3kS5loTQCWUDUMrlCF+oBYNs2g4WkjRCBxebtUoenMRMFT3bDmHwRg8xoRcWl8RwU1zizf3t/WLS9flP4HpCfB5Yy8ndh4j5WxIjqHpWp6KnKZsrLOP0FZ5tL05VClxUeo9HnS2tTFhTJlYnHDRvj078qXgmaP7uMlMxLJLjNcIhZSgxX+UnEsef6CkD+eXk6WvvZQFl6RWm4/AxrXCUdZZdB7HMyJ8K+oAUkTIF7gPrt/Tzy/d0D3/hp+kkIBbZVnmReCxg3vzmxr/r9NSRW9AXEP4i4ewXpfI9cG1+3wrO8Wttgci5mBvj8+h5luE2+AG2mmRG+ICF5sJN8uuK+p8Mx15aGFfl0Fnn4VJEBda4GY6mXTcxAMUTVKGcjeZENdu2tjgR7np8EHneGNif2I7U7Aw6dRhz3wdvug8rsnAJx15bAv42n8coynLqyw5/+qpKxcKLiK2eVG8KCBwgAiSCA0FpUOGLGTI5U1j7pXU2DtUcIxMYB8CXXtpi3PdD/6bPND7gXOTB/j2kNg+GJjPh2MeRtcMP2CCfFBOysMyD5ztgXxLj+Z5HpT9sG48gjcyDp9VsO4XPcA3dO8DlkTzhSG2bWol48/hW4nsbe8Yn8/+gJDgodZzWWcOzt3Qy7pNrmN0lR90NpnHhsEDsff6Jv6brMMWPgmvBfCapJ28m9gSPB9tIq87nrgN4tZ5223Z+g3bhg8Oj/iQ8Ih5Gn4A36Q/z9VjrkwgIpiJj0e0eTYxdbKNuYawoYFNH8dOuS7zGZJjV0EP5qn5bdg314bxMyU+REuexwbj3GTsm9aDeWreYLiZe9N+CJ7fJkkSxEy5Z0w9FlAZIDV3HMP9aMUhUotX8k1KFQ1bcfbA0ZPPqAP1Q8kWY9jihZn7to1lIcqVfCajgrSVUbC8EmtITarUS6aHeZB848Xzev250/I/g7DAOctRkGwsBRIKU8uhLO4lCkIANIEtghYoiMEWETys7tIrF8/puSePa//uZTk1ansr8PE87/Jt/o/fvqafvXtZG2sbWgxpmW/rV8pUCW1qSVta4oOPeAlxi2/937l8W7/44Lb8773+2/s35Wvzzy9B4X/x/nW9/cENvffBHV3hm/2r1+/r6o2H+SeW/jNLf+PvP9E1Lt98IP8bQVdu3NeVGw90+foD+dpsXOIa7ev+B8GLUXEAABAASURBVMRfxm7fq/hcu/lQN24/0q27q7p9b013wN3767rtP/+E95+k3uBFzi18/OXPDehNvgSy/827a7pJnDH+2ap1/rPVO+S4+2BDdx9ucJ/Z1D1eoj/wdYJzZpVzZw34muE/Q733YF13H6zR56quk//KnYf4r/GgOlXXb2r3pNdTJ/fo4xdP6tyRPflb3T37k62mYH071r6YMYTCFMBZmsH+j4E9WNlPEZyHbCrbOPwiNecjFhQVha+3eCi8Fdg7QUbvWW4funBsj964eFTnT+zmy7ROi13VhASrD1c5Zjf0M47j2xy3S153js+VW490lfW74XW7tyr/m7xe4wavJ8h1b/SG19j+4LrBsbg24LpzgSs3H3HcH+oD9sWl6w916ZrxAAqu3tf71x4A6FUoeO/qQ166PdA7+L19BYrP21fu621sb488+pShvwA/R/9v+CQu39fPPmj46fv39LP37yLf0c8u3dFP37+jn7x3Sz9690bix+9A376qH/7iKs9pt3Sf4zxhXX1eJLiPLhrc332uPuTFzw/x/+l7N/WAFzqVtY4IlWJIBb79ee9R+TcG9+5awtZJ0SlKl1Tmg4MVedR8hBURkkAByZPZFL9AV7hBHT+0Sx9//oxefeakjuY//+L4qlaIg3EIZLsyFzqYyc2LKw76nv3l65spW0K+vhveT2wwYsiNHy0jI9KVDlClHBGKCPwMJW9f250zr8++dgJfOzfzOj6V6cbAb3FNh1WjVe1+0Q8ylGu99/Jm+lmeagud7wumzb+Ss+f+Qrxt+I7+za/nXK3ymJhyWw4PlGFXJI+3CkFjQYvS65BAXY3USVvcvza4B6/y8usR14mH+Zt9mzxvThuwrdsHeBzGFjfNjRzbMFbGuAG2WJst9BsDRcUaKJ8brNvE5vhN7BsM3r5bOLn/NT8DgHyhyHXL16w1xrRO/5ssaq5/jtmjl3yoDLl4uob54r1opvnlnGF7+nZ/G/SxTt4198HzxSr0EfNeZf+bfxxb7cXm3PPZ6sCvOQY84jo7e6GJvEY++6yT23B/OWfm6bn65buPs+fDEmicCKNW8MMhdAtiZoNR5LxCEUCSW7/kGDhlwWYagdWwYITPETMNXpOMpVNOx/as7+dsMD6rL3LBXVzo+AwQmvh6gexn+YaOzxQNC8QspL3Ji8gJ/B2/CE2fRex8yZDx+CyQu9nm8pNnMmABn8kcLDtmgr0Dti1MOvlzQVekBXwXuLZNEGbAz30s8iJngXFMsIvCGSEWMMEyKQsM2yTZNY6j/2mRKzfu5t4trH1EyNeu2XHg09eh/Tt19tgB7d21rAk+Imn4ALJPxQfRKXvO/3zEu5fv6Ab3/in3vYy3Dwc/ItRKKKIowtQYtKHUtfGG2g86OFfNSmxzYw47bKvTTheSDzi2ykVy53KnMycO6Owp5rBziXcNvXJv5EJkI5FPLszJGkMKycDGqOXC1Ew8M3LApiN+rENNeA+i5Nrv0ARuH67+54cuXbur967c0qO1dQXrGqQJ+ofI/HaMNZX+5vLmCELjD73O8Wjpn1RWKwJZHLFUkJU0QpaKBK1Mqus6+Z+eOXOcl78Hdmt5aSIXQhURZqFKaCiO871nRK2Va3bPNbtPmuc+6297ZW0igrzLvBRcYj+77yGRnD+yHTXbNLbZD3G25FQ+pP+/LpKFsT0e5+yPazgA0rzfPK+hPKYL/1EnyTVXxrwsVmpHGWFkH8uR4TT2N/LA40xNfzsb2Oo8sM9XMmQkxzrpaEt9raPIHGvaSSVlB8ri82kyWcjfFPS/LxjRNlTvAzyHKTfNng+4PvF6Tn6jQsex0QGVPgadk9tmOmETHti7Uye52OyD+kJW2Ti5i+cHg7PnAVFEmIA2Hln0pJJBoDbRDMjZkZEEkT6EUu1TPWlAJlXmJMYY2HxTvcG3J/7QdO32PW1xYw/iyYK1DlmIqhZpqHCpr1xA0w9ddQxUlYZqH9vcr/2sqkRVxpguNLZ5DBnTApLtGd/SUqczrNUTJw9oz65FrFPgmhGkJluuDxmdyyYQ4bE2HSL5Kr5UCF2jaoxby0M2/DC5kisFG9IJ5YxWLrDy0skf6n7x/g35AyHPCRniUHmOHNeOG9X+PSs6eXRf/i9WPt5yh4Ah4l/lmxLPRfmB8j0umLf5EOj1l0sdvZmLZYCKOBhqIUneQOmnKyGqIkwB15+IRrn2ckGKBm6mvslOuiKPJ3luuh5rg/VFmEHjFxC6RMg+k6G/jg7n+Xkf91kGvwl+HeMppujcd2fe6NxXsA7B2KWQS5uv94bhVWi02XwTYQmprEZbcBtAbfEVlrlHhCLC4Yl0tY1IV7wgVvSw9GkWDqV6zo0t9uBWP+VBfprfBK7yQLHmB0PoyK/xILk2PoimbZoPm4/gm+8g84DpmFX0q8mjZ9P4N+hG3UM+8D9KTId/d2pTqzzQ+sF6yoN7ZU9VeT5uocNYI9jv6OtM9nTRMQfPw5jC+0Fmnm6h25rW4dsuMWejQq1rlCVIGVf2HTnpxHl4Dm56DFOcEpyeiPINcQqDmtzk4nrCZRNeoAeVDxSAvjeZlz8c+AF7A95yi63yuH3MjDzpPD8QMcwdnuEwrpqwP90SN8wDo8fgeI+JQ9lsqa9cuaIBufkox+Y8OQaUDJGYKn/r1/RDbjpybutM7T+i6chP3p5rYg8llXIMMNUbzGM3D2Afr/iLOY5+nm3bocpIh7SclfGjQ+EQ9++9ssn9qWdQtTllbn9QqPhZqGSJICs1dfARgZZcOFjnc/Q8191PvnxWzz5xWLt2TBT05lj3JSR9uGCo6Ctzjijki4TgVUrOf4Hz3X/S8vLFMzp+aLcW0EcE1y5DYkh5LNc5x+p0U08ePZD/c+knXzijjz17ihdHJ/TGM8cHnNDrT5/Qa0+f0qsXTumVC6f18oWTeuUpePDa06f1BraPPXNKn3z2rD71wnl95mXw6pP69dcu6POvP6U3jdee0ufBm69CX0WfeBLdBb0J/xa+X3ztSX3x9Qv60htP6cvEfNl0gHVffOOCvohs/ssfwwfePl8xJe4rxP/G608S2/Ab1iF/CZrA/iVk9/HFgX6Bfr5A/Bcz94Xs33b7f3mMG+gX8f3i60/ordee0OeY48cuHtNzp/briYM7dW7Pgs7vn+iFU7v1K8+f1MUzB7WyULYfYqtUWHkOg7IgI0pWhIkbbRdEDmxulnE/eK9Vrk8zfSUJqCO8H+E5uPRVSV0zn+N6rg+7lxd08eRevfLkfj17apeeZ6yvn+fYP31Yn7x4XJ96/rQ+9/I55ndeX2KeX2aNvJ6/wVr/u489rd+CNlzQb33ceEq/+bEL+ncGa5S+rM1XwJdfPa8vgS++cl6JOf4L6L7wyjm9RV9vsvcTr5zVm+At8EVsX8Df8aZfeOm8Pv/SOX2O/fnp587oU8+e1K8y3k8+fVyfePqYPnbhKGj0jSePquGIXn/yiF5Dfu3Jw3r1/CG9fPagXjizn2O2TxdPGHsbPblfz4CLHMtnTx9Qw0G9dJ64p47qtQvkMZ4+yrlwTB976pg++cwJ+jmuw7uXuG+ta2OzKiRFuG3U14PlhdBT5H2dcZ48ukeFc1OcjyMc1VDk4ugKw+lNa8lbAOpqaKo9y0Uvc05+4qWzyi9z2Wdtj+Agg1Bo2wpYYNoesR64A4grptyjWzwgbXIDmXIxbtdQ+sXP9hmGANSK8HWnQvHLDWnjNsbLYubiwtqjMD9lH07Zp+2eWPM5eIoNtQz7MQQZ5nHlmhYybX4VGyCnfaYYMi+DTP8qkU6oQf0oCLK/fcQipx+xhG0PHi5l7PbZXrvwqQUqoB+SuE/PxfeEdb7t82/IbXLjZjlZV8bp/oz0dYxS77hp6uowxoCKvFU+xccx2i8xxc6gGKr4fgafkNcrny/I4zH4+LnvDb+4YwwbYJOB+GWaYf+xzzanyOPHdFUr+y/A0EfTWZB8/dgieMPPYOAR941HvBBPyrPWoznkcxbPa6v45XOXn79sT920vSg1bx2w/8PM114g+nnOyJeF6NfxsWysk2uTvN6rvp55jTwPeVHYj4xUkQM3ZyYlRTQK42oDYG4KfpqvJZSyInOGZD6t5LeOI0NXVU5XJaULQuEZu7B0HdT39BEdz+G+Fxsd9sko8/mgQ2H7qDO17M8KC5zPphP8FiblsRd2C+j8os7+ibRHfs5w/AT7Ajrz7mN7LEUd4xt1poXx2N51RR5/ROCjBK5QZGyZDwfMyjUQq8Ka0MK1WlWxSWx13eVLpg+u3OHLu0e5p0vXtbXCtTgJzziLpdfxw3t0/MhevqBawF7x7RlHUfVJWSW/fL7Cl0f+0+F7fGnn86KQQ32V04T5quTHsYTGH1FCHmYkJ4flGLMhjqrqRMTYsUKrfdFV8VNDEYGmVTSSRRDMwV+2PnH6sE4c2c9L3mDuPJxjs4/3ixyPYN55E2PDwKhyTt8nYKgEU0VxTNvfKTC8nkw2BryjGkQUHkmmLP4dvsh6+4ObunLtjjY5z8T4sx/6bdEtniSE9UlwkW1OFVGEB6zz44LkNh1hKrL9fRwr8/uQ1+iGJ1k4jkvsn6Mc5xNHD2jPzmWxjcidwyWT5Fyea/Yv9NWNx9WrJ942z6vn4PtaN+UDRuUC2NeadifzHl5ZWeIYLMjjGnORqeU3Y8ekQ0P8wMn+M1hvDMawNcdUM0OgTzDwiLAVmAaWoUYGCIOyYKr4Wpvy2Iz9YBtVQVAgBLak5rEnDx1zFPT/40rw3JFIPyfIGaREg6LSGdxQUQyc6MisB2H6GJwbu72Nma02zsRo0nYbEQqLbnCIgKEKOpl0Wlle5q2uN0g3G3rPiW5M2Qg92BpQ2Qw+HAnG0+Pn1AnyOaf5CC9TyBe4Pbt36NTxgzpxdJ/8m4PuWmqticM0llGNkvRKezaDQcNGHai1uObymqKmokUI4iJoS6CjQpi+KmMOFd7cb+n9KzfzT4h90yMzn8PxoMpxZM0LBHEYVBmQ0cRQSMJNEhw1fYhxuFx8YzcFgU9A3YfgcXPbcsIFY+xRdqXTkQO7dOHMIflXoIuXURR3NAJR8BEtowSl04BGhLJAfIzMR3BBgMGldQ+fFUUMMRHNR4MMUURYTHh8wZrdH/6TkEvcZPyQIbskaCQxDe1eWdCJw3t1DKzwTYTXsCtFEaHAx02JogerG3qXb1Cu3XmoLV6OFGyOt0+EWykCyjhF8XwIY0+FOm60pQvsknURUIWS0pTsT+pI6ItUh68x4SbddUUT9F0paS/wMSLEHELWJTJXkHeEsqBWOCaEbR5VhYlEIvCxLWioEfhuowwySkkhHxy2WKPsBRhZHdnQhsVQFBDKEmkTOiBZak0EtCgCqlBEyPlpsnpJvZd9MXefljktNKXhWZoPVX3+KckqD5urfNu+ygPhmsGNbY0Hw3Vogm++/QBubPLwuzE8+G5aD7+Ruml+Q9lsPS8c+zzemxzzTXz88L7dxzTLWZf9AAAQAElEQVQfPhznB9+qkIceEYy7MoWqyB/JqpCStl/l7zmfJKYgX5e4VI2rmLRKSR1X3KSEMvnMJA3EDKs35CMSPTUjkFLvdfM5v60kP0qvq5wT+FiZD7WfCq2i0HjtPUevuceccZms2R0BN6ukazyxdqOrYRzVIrYCHOVzOQYeQnUIXXuAOeSQfUVpfjASHaRfNqEQ7qBVS41r/eKUFT1UeMcI5ORDLQEyz2zJe45WY6HaABmrE5NjFHNSH3JJm3WM1bxDvHZTXgpu8SG65z5lvWE3p/PeMDUiQu2Y2CNUoqhwwkaEPMBdO5b0PC/WPskLkjO8sFnmS5pcTewR9sGNWs2CCJqxIzqoyEE+lU6mzn2QL8NeePqknjl7RPt3LioIkUIRRbaXEqLy0qrD57B+69PP6T++9ZJ+/80X9LtvvaDf+TyA/u5bz+v33npOv/+F5/R/++IL+t+++LL+7196BR6Ygv+I7ve/8DI+r+h333xR/+uvP6vf+rWn9Ru/8qS+9PFzvMQ7rTdfO8WLppP6wqvgtW28hf4L4ItvnNKXPnZaXwa/8fHT+grUvGnCduP1U+Q7CU7pC/BfQPeF10+23NAvWmcM+jdfP6E30b/12gm99epxvfkq8isn9PmXj+nXXzmuzyWO6XPIn335uD770rEGyyP/0nF95kV8Xjyuz790gjyn9aXXmNMrJ/VZXv599vlT+vyrzPNj5/WVjz+hr3zivD7+zDEd378kHnUkhSKKXLhaDOePpaAxOJhUwUaE7JpihffDJYjBswQcxsqeCzY4JrYQ5yIb0vu8oVfPhaj3Rh3RwrTYhU7sX+Fl1hF96Y0z+s1Pntf/8ukn9L9+5gn99q+e1b//xBn9O9buy+CtV0/qTdbhcy8e1WeeP6JPP3848WvPQY1nD+nXwGfgP4v9sy8c1q+/eAQc1eeJ+Tzr9/mX4F8+Sp4RR/TmS0dYx6MJ82/Rh/t585VjMiy/Bf8WcZ830v8wOQH8m/TRch/Xmy+fACf1FsfirZGHvvWyx27bCX2BY/xF5vJl9sW/+9gZ5nhOv/OpJ/Q7v/akfvczTyX+w2eflvF7v35R/4H9+3uff5Zz4Tn93pvP6vc+f1H/4c2L7O1n9TvYfudzz+h3we987qJ+780X9ZVffVZPntqnlaWQ7/d5fvk4SYoIdSV0aO8yL9KP6tlzh7Vn96L8DBxlIg3nrKIIZ9BoIDcE52lRKaNeWppU8hzUp195EnpU+zi/S4SkUMQ2lGVbjjCfymzYRo2yR/yCxS9apnyorOw7gYqDkU5DQwopqKEsYQHOenahLBImI3kYKnJaoXqs1OwnhnMisMFnIJTAap7kFUuCpiZo7I5e2KVoP8lzSqhBloO1E/nQZUVHVQQ6n0D+LeiwJRQQ1LTkp7XCcsCEZZAUM5UzUO1c68VzTIPPO07PNqeMcwRwIuJdw8cTmx6DpBxrG6800AhFGKyhJy944P7lYiZhe2S/XA7U0zwGYiu6yrWhMnJYR28jRtbJlHlSg95z8nODn5HyGSyfxXqem4xpPrvZls9jfv4yhmctP2/5OWwe+RcUPIc5ZkTqeOnnF39jH6s89xlrfg4E62CDvp2T8Bwk05JYH1FCIZmHaL60KfEcUnMPttZOowFn4iwZSMy/ecluxhCJmxqsDHhDKiF1XVEHYxSoEQNNXUjBYS0RKqbFdBvdnM7XEqNwzTY6fEc4tuuk1GPvujLjC34l87e8UWI2RtSM07LQfRhNr6EEYzE64v15xp9fWPBmzUVHYrEGVkQntjgwN+8+0gfX7+nBow1F6eQxBXkSIfx67dk1yd+yO7x/p5YXO5FNgc17jctCrnZ+Xrt8h8/Ld7XOS+nMQ4emEs6iDEQpI1Dl4mTwURDg82hyvjcqRWAUhXxsDFVkvwOJaPqIwAe7K3wNM5KJz6GlhdDJI3v1xKkjOrRnRf7P2KxPB0kReFIzvbaL1SybGnI0zYivlUFHoWi6VHBxiSrHDcrkUXnJUA2+EL8zuXrznn7+/nXduscL2SoVArkqKPD0WGo2DqVv+hKWGFBKUUSgIgJKePIolQUFVtjtNsQPvoG2pauKQKIK7Nq1pNPHD+rksf3asbKIF0ob4CpwjaA/MwPsYZYRch3rVbmgbkPoKkDPXCrXs4WFBa2sLGuywD3VgUbQGCYDhWVFKzAnVcebnbOLsRjzKrtIaEb/5OUENK7jTMzP4cNqpwBzHr+EJYh+fokhVWN4SWm+IS5FUwPBG5pRmgOPVx+sMVll0i0EDXx6DoNI4sZIA42d7WcgzlcyzIu/nCfOKWy0f1eKVpaXtGPHDk14avaB8c2rUQ40G2DKBaBhqikHPTcEY7KP59j8nXFEiG4UiF6HleUFneCEPXl0v3byoSu3HPF+WYQLm8Et8MAAJtLWjPeOqZgyxkICBU7BWOwEi5bNhWwea6s5CCKdoDIa4DEbEaEtvk2+wsXS/3nGbU5az1FkSoyJiDWb4OZd6YNMIpw+mrHxTaTN+VQFP0hcQyp3/ApL97RUclQnpK92MfHYxYnFWFnvPazRE6cO6dzxfVrhAl37LXKRgRg8RBhJqJkQDXqsUg4k1Io1Da2vpsU7mVGX3rhRU+/cjcfSqoIf6wXli0Fduv6AC91N+U+3GC7jZp8whgiyM9elhU6+uZw6tpebzRJR1dd5FbhSQgXf0hUeXqb64KpvMvf0cHUTa5VoQy5VpGMtq4SCFWo8A4lS1HHzjcAg2axWKrx1hpKPCCh8kTr3jQxRRKiA0FCqyN/gGyHTmMkcLvjKPAcw/sfsKdf08boazurcIdYEO+mtah1YRkFtuqFFPcvBNAdtIxFkAqVEU9A+xrEXIugLvfNAhtq8UoedAVDpmUpn1KqeCfrFFCS/Nd/g2+wNzo31RJ8Pmxs8VBr5oMmDRvJQP3Rs8eGFEJn28Hx5JEzqWaQpHeceSVqV5wJ9Y5LhmE1yJ3iRuM4G2wCbJMhY4qhtzDkjz4c88MHaekqkI29z6XF2vxDlcWBdqv0MnAuICKLRFijVfs6IKzE2VZqWz3ofizHfeL42R9w8CU8QB+cZ9Z6nSBjuF7ji3UgmIb8Voge687gzHl31gcCnkhOxxZgB7ZrpGKPlGNywble2e8aRmnV2i28j9GgeweODtF2j9M/x5vrYp+k8DnqbxVmWC34MEy4SpFJEAPfe4r00nlvCAp6zeAUSftk2SnhKntM8bzkNYwydWecMzpf7kP0zHvvm21r7mCPERBEh/1iIMBdcCzSUqsP7duiTL57Tr7x4Rof3L2PLizgDNB2yQKjoCEtG3B3IxVNvBSp8w45pcaHo/KmDev6Jkzp+aBffnnZS2BbQUERDwX/vrkU9e/agPv78KX3u1bN687Vz+sLHngDn9UXol3jJ9cWPmz+vt944pzffOKvP8ULs1189rc++ckqffvmUfvXFU/rkCyf18eeO6Y2LR/TKhUN68YkDeu78fl08t08Xz+6jjwHn9vMio+HiwCc9iw6/i+f28ZJyLzF7kj5zBnpmr54BF89CgfOZT4o+bdCL4Jmz9t+tp0/t1lMnAfTCyV1qQEZn3rYL5k/s0pPHd+kJ49hOnT8Oju3QuaMrOmcKzifQY3sSPE3M0yd26yJ5X35ivz714kn9xiee0L//9NP6zV+5wEvF03ry2G4tc7/oc/9Vsfy57qJU4GpqhPiJkBJizwcs4GVFcL0o6COQFTYq2BLBRvQpm+e8ZIs46WTZe9MYZdxFUsAZRdC+lU4vnd3Hy7TT+sobp/WF147rs7zE++TFA3rl/B49e3qXnjqxkzkw56M7WYsdOnsUHNmhM8D8OeRztrFm58D5OTzBGnmdRjyFfIF8zvk0a/b0qV26CJ49vVvPntmji2d2NyBfNJCfgY54Gt6wfPE0e+DMPvwbxmP/DPqnT+/RM4b3AdS+z8E/x1xfYC++/ORBvf70IX384mF94tmj+lX2668+f0yfeuE4LzuP69egv8aL38++eEKfe+mkfp0XwJ9nf7/JPn/z1VN669XTvHw+zTlyWp9/7Qwvgs/oc5wvn+Zl/sUzB7Vvx0SlhDhUilKgobEsTAp7bK9evXBUJw7uGl4WV3yKaKj4BtAA84YoVkHEMS+c8ScO79GvvPyEXr94XMf2Las9l2iMhPHV1UGGKCOFTS/TBt+Dt/hio/2GGc/avpdWtor9uFYLSrfuWlmwBbrkZw1K+AC570wBQ3VLbPVWdNIGz4vc23kZL7L3qHUOqhZgnM+YdYmDewsrzOCTPNQVM6TKXRgVKVOFGfppBHtJtf1rjx7HyrlahWNtThxKGI/ECgORas5f+tTKMyj34srYfa+pFV/gxOE8+CpptHlnoOCD9QjWBdbiALzSG5GKnURuCxOJiLQVt+4jlNeB6v5FHnS4YMVAqwE5JmEf0DNmQsRUlbHE9YCuFNgqMM9MMsLZbLbPlM9kmzx0bfAN7iYv7/wc5XsgajVUnsH6gVc+11lvP9Mpe2sKY3nLlOetpOg383mszy9vN9BvICd4ubjGS8A1+tvIvqc8w/eaYu+ZiPdvZcAen5FL7AEz+qzmQZsXnvBKsCbDXNMvG8/WevyQM599cy1RUGPkWWzzPjZKnaVw8CCNWmjmqOixi1Jxg1gyYLOaD7w4EMhwQx/pTQ5ElZA9ZN5NUrVSEKjCJRX5nOS+WKdKPCwrJbV5qS0DSsxzfJXXtelq5nLeUkIBSINvzfxOVt0gWQ/J+mhtQ5f5jHv15n35z+Yj2LXAxojI+Kpp/lXX6eP7tJ+XRgu+1w0D7tkbgfMW+8IvF9/+4I6u3XrIuKRQYeACHkMV6VRoPD+0qc+xoJOCn7EVxX1DZmOuFkAQZ1hudDYvrM49wqHme66Zu1YWdPbEIZ06ui8/M4sPIe7b28rdOxuTVXDDdoxjPcXK9ULyWNJDdM7c6LFWaxFrA0NBgV1yPgODGtziR8KexISil1ZZ+/cu39Y7l261F7LiOjf05yT28/jG8UihCMYi8kEhMM4b0JQ8hQSOqQhF0mo6i7F7WANCPZ30dOZ706F9O3X2+EEd3rdb/pxe8+JTHdDywIqomuNU6h3rMVY2Yo//FHhfpMy+MG99Re9elxYXtby8wn21I0GwIhBqgEwPnVUrqptBY35OHLSQYFSRlKbVYb7NfbsdOXs3x/95m3Nzv3NujjU8+LSbGe3uF2PrpynZ92ga/3iL2mvZkjTT9pI0OVs7mXFy0wRdeGAGMlJr7WMgtYrFPkZTcODQwbcWhuoxQB6r7NmUGWZSNx25F4c3u/6fYlh5+QA3VPjKjcW0h+9V2RjeFGN+D2Ps1zQiRHVqKRganU4mocMHd/MW/5AOH9itjpdGwikiIBUoC+I2DbNVoxFOWWDcd7VzmV9dAqzzwcOn+VbZ1zlSReMI65gGz0mRb/D/7f0bav/eAv4+cTO4NdYwCwSCaemFHpxFTkuDlUVwTj+caCypY73wbqoW33haisNHaAAAEABJREFUEuEix7gPWz18ywusz+mju/XMuQM6yIfSKOTB2XYiqfamXzgm6FaZAx8LEaH8MY3UNJlW6FJjim2WCSYCBdX2ES1lKAYFbvK/YfRvl25yc7jPi6B+sPV4VAXHuyvSgT1LOnN0r/xbj5MJJvRRijqOme9J7qpXp5v3V/X25Vu6/WCdfWa/AZBZZRB1JkikII9zif5YBxsNmWcl7A8QUVBtM1IxNqOf7VV+ATXlAjflJjh9jGIbdD2bZgpM52H/Uc59QF++kOLKOeN+6AMhfdIm2e4hGh4RXiaKWRsKL5TQeLGgEfDYI0JUKaiGZFYSCz9wCFk9HjMjNa+ZT8hlfgweF0NVmyfjRGA5kOEZ+7Sy96GOSZCgUZTw8sBIm4QmwkIaMJmPpBGBMuDbmB1NV/RTeZit8lqxqYUHftTBH4WM0FAInPGDakZsAFQVNo33nmlEUSRCESFMUrhWRcDIMF+bzQMxbMMUkY0DFMF6GKJAI7CZLcJWOT2r5Fha2QSK+6ZTXMhPi85rKBx8nCJQaCiwLPm2gI/N1mVmApOidzWC3Ak7Em8yJJAeExwpCk60Hqa5BH4RyUkQZjLMBTH1agWbH5xTlTzqpKwL6XOcprNxDnbIWO1uPqJxrWXViCOLu7eZ/k3Q2M9OI0Xdgy0eDo0pDyeESqMdX6pGeJ6iRFgjFR8CmghyM86FrujcyYP6zOtP6JVnTmjPTl4w8OAsHq4i7xruLXsgVUjEGRGRckSniCLePejQ3hU9f+GknnvyqA7sXlbHsSlgpISIDOpodvAF0IHdi1wzl+WXkUf2LenI3kUdBof2LOjg7oYDuxZ4eJ9oH3QfLxL37FzQnh1gBfAyZM+A3SsTGbuSdvCddvESyroZBt89xO52DuTdBjG7licydi51mmEZPm2ddsPvSkzkfI/1Yz1xuxJFu5YKOUaQA3kHcN4d+Hju/gIswbf+S2CZ54YlkLQTL/akpYm0bNuCxJDhpR2Lob07Oh3dv6gnj7PevEh74fROXeTl1+mDy4ytk+9LlX3BrpK40PhDtzjWYXDUeFznXBR+DRwi5FDAZCyHG1c8lYUUpKnshobK3qg4+LqVMG9MsZsOkP3IQjp5tyx2RUf3LulpXtZdPLlTTx5d0ekDizqyZ5E5TbSDCS/zYnkl5xzMt4BQrg+6Ja8P9rYmwZo07FgsfDgC2FbgLe9Y7MhXEius/Q7g9d/JsUq61HGMOo7V43RmI36nsTTBb0Ke5rvLceTYBdIXOtNhs75hwrGYsFcnObd9nFf72cPez8a4v73XDzH/wz4X2PNH9kxYjwUd2Q0FR5GNY3sXdJRzxPBvgp6ANz24a1FLnHw+pzh88rHtYIyIPHzav3dFLz9xlBeaB3Iso15m8KEmKxgfp0TyxPMs08VUBxjbJ7g++AuE00f3aIm19h7gUCuiOVeONRGSReskRUSDpBAlG7E1uPfxsmWTLzembDDnyXAYPxf6OuuAiFAEIFThZhsRTTHrlwSpKeTHrQ4BNXmxh2EyBq+kUhJEPVYc8ZhCdpy5mXEgiAibsBMDr6GEaTaSScEWyVkOuczuFwjV54p9GDviXMUX/ZyisaidLvNijyAQ6pySjWrFLKjFR7WyrFXzZrnYztplLMfbKs07kZeNNagcX2WVMzYaCkl0ocIwGgq6QNsqh1UJxGpkAzNX8zhaT6SJYbMpW0S+pCW1Ah/bEu4mB2KDwcjozJyvTxU+YwmGZaYSy00+ekRBVfrAeC9uo+cZDXBd8zMz4eln34pgP8jcEHIgioAaaWnNh8RUenzJuMEhWLjUwYsU7kcwEQiuUIggqM0pS8bIc2ZeCI5rQOb2PeMfsyFktBtiTXID1O054kLNdfKzsvlqH5j6IXhRrfN6N/RyjOF1auhn69l8KjLwZw4W0ms85UA5hvQqXNQKa8LUPLptsEfb7O3FHCHu+97Ddb1/7S6fc1fxDeLZgyyW1zVzwe9aLHxW26cTR/ZphXt7hOdembMURdzjQo94IXzpxgO9c/mOHj7aRBmKkGTQke+RFmBNPHXVdFCWZGnSnkESokJ0IKnxjUoVmcTU5B1UBZsNTKseG45anlSdPLhTT507rGNH9miBe2LPZg7xE0OYQ9wJOrNoVbGZNqDN9FYCeKp61rWXuRgivTaBs+R0hocnF9za8wQZ2WN3+Wzrv4TzC9mel+td16lF4kznEaHgAhERKEJJsi9EKkdACrWSRgvWGhpMdErNg6W5kjr8oSWKCvPYuTzRSY7x6RMHtG/3Cs+noZY25gJhmVDqhZ44NJl+PL997rS92rOfDcbDXrV+MunYQ8vyP0fnfp3C8QZDMRlmSG4kt4ZjET9SHdNAH0R69UcnhslCI5lpToMMQaZipM4Y+FltSvcdEYoAgy0GauJeTek6STZDf/ZzFvts72J72DLCsmHZFDgI0qoF0MytbQYleUzjjhloGn5JQ5qmtV/jZu2omvnMLPRgI6DmPCt9eLPuWFrK/2wkFOp9EeIg9wYXJ78JnkINfxtVfUOwD0lqiIjtntrBZZlsyx7EhpT89+tnTx3SiWP7eYu8SIw4coIGkNwQpSykI1yVsYUVKZhpKIPe6qahJUYGbCbGyPBzMyuZHrOBFT9vcBR6tLqldz+4qXd5o/9gbRN/G0lCx7PxIHpe4UHSt7jgiPxUiZPfeXCRqf2EvRqppIk0Wd0Y8lSC80EPs5VBMCqxrLZqPyfthTNHdProfi103nLuCE87Db5IwlmttNEy+hQjgocdslZopErZ5+hgFXyLUkuDrLmS/pbdJ/D1oZJvdZ01u3Jb/hbk4fpUfa18MQMYfERkrp1LC/K36KeO79cKvHO142b7Nh4+Ihdrf+3mo/zWkUHmtEipPEbu32BszmHYISLYV6wL+p5+pxzjqfcl8H51bI8uQbIe/dR7OHW9zG/lS4Re3tMJ7P5GbMuUi/imH9CTbvtMsU2HXBnjB3jr+LZ0K/Uid02k3Tb0tm0l32Pr1TPmUTbv8YpxihLgl1bm2vQzBtHeDbk25PBxylzw1fsQsFyoHGdfwmAr+8jHDre05RgwKY+gZBIRkFArjaY/27FiqeyHWgWnLOaF5GNtEG5RSdXi3QZ9pw4hIgaLZiXMkbflswBSCR1qxYjLILErLAxIG3a6UUQ0CGqE3GosDkHVRMc4CImtwrrApHfQCnjkEoyKm5BMRDHrXLCDypJhTUVnME7y2zcKbasoORp0yHJmnz6GDBs9sbURuFmNzEaMbYy5ciFybETMfLgAJB+xrfO6pOSYMRbKkNLXdotNoF/80jYoTezT7GyCNNqvZ0SmddQwD3jPCSBgJMoJ0tN8CmmK8Kgsg2ShQyY8qSjxISM81WbsHh5S5vCfa/ic9bVg1Ns2D4cZH9aRnWxSG2rlZdiCnnvimD7zxlN65uwhLS+I5ezljvI8wdG0rUUdZySGqLEs8pLg/Ml9ev35M3qCl4wL/nYkCi8GAdf0gnMpkTGw0JBlVPJDnF9mJOXbbVP7SEEN2pBoleWX8aNupOxWEkSEqAo6KRH0M6CEug5AcwzQDiTfMd5SVBJDfLR8ZT4HfKTevpG5UWkGzetGnnyl8dv5yY0vFkWEpFBEmEAhnBwFeRtSKZH3yWXW3FjhpVC+GCpFWKWAhv95lFBIan0V1HOIUMTj6MgbpVN09uPcR67ER6Exn+BI0U++ZAh8gHCohvUqnJ3o1UCkIuhHnTqo133CB5kJY+7cD3GaAb8IQhrct4GCvShZK4ppAt+IUETQa6MRjRZTwQ9QUrfAtjmU+JDOvqPd/AC5oC8DIkJUECohUTUrg2DSENgjzY6xP9NXgSkovDbbvDKf7V2IDzRi7aABipBD4/qVUhQjYuAjFBH0ZUiYebbarefPHtRhvsD0kckLgGLmA8M5T+sLK6e+Lw61TqXpplYmPS8UD8m/Jfjkqf1cLya+NIjbelKi8vhkzprSrPG1abxuZAcoep4Ntvy8wfOEnxvGPA71Nc+jylxDltR7PjAmI5yXdIOXtmdjPzEkG+HbtUvYyW4dHcAxdlrbrXOH8El8vbNuQEQQKwr+OFgdSLkAUMuoc3qmqLYrOampzhivL1ZSMkAqwW0eeMFjSl9TM2gZZ0qtSQWZkkoRobZ/lDwWKDzBHi2ETtA6NzE9CggtarXi/i35Q74NeEMcbc/mYx1dIaDjmjRMQ8FPi5eiIIUoNFRMpA3l+pOxZwztWDu3NxkUHRVr4wlW5RmuprLpgkQRIUXBDyopolHNlSGEeMdhQFHJ5X7RoKAyfDF4ExwZHzoqrim6yfGmAjOOVfRF3+6y4utn2N55edat7OV0tcsAXIbaFI6p9Dkok1iXfVU4qtwHiCBGrV8ILrORK93wqcBCBL4so9fUzwE84g8v2aq2GFvTwfNcv8Uzu5/le/RbjNm8YblH7tnzCexT5ClJk8J/2H+aPpXtb/Saci5vzfL39D3VlLiPwmOp2PHJMfWz39DcRDa2eCHnOFZAxfuJC+BsibwgIOcP9RqwQPIy+D+6u3rrAS8F7+sBL/LsE8HeIziCdareO7327VnWqeMHdXDfzvbFBvPExWlAiO7lf/f9F5fukutefk7zoas4eV+4W/dbM66qsm7Clno3I18tGGYqY2QMVM9r1DpupqrWerxQ9hZcc4U3k2n7KV9QLej08QM6e/KQ9vKFkLjbMhRVz1EZJacy2BozPsePZEoPs9r6Zx50kF1h8ZwyJ0nMY/JQ5anShURfo04kWOf4X+El6tsf3JJfDtY+UIOQ6FIRkZAir1UFWS6mhpNZBh6fr0NhHv8YwFDo321FY2OlGSrxjrOmYg3Uu3dynE8c0vEjfCb3Ay26WkPuTpFCI7CeXMZXhltZCyY/rb0qtAfmfQ74mdtyz0JU4GfcHSsrvJidqCWrEOLJof9JCbz+J+ZfaopforVuBCPHo4L5+iH5Q+Ny7Mx7zpb6OXnmMzDFDg2RN722eEx8cFBOMKSRetUTklUfGpZc7C13OsLKOdhu2Mf9ecKWI0IRYRE4c0U2QjEXb3aUqwXvzKRS13VaWl7ON7x+oHJ+H2BTjjNdVvmg+8I05So7ZYy2Jdggph5CaK4gUAdF5cXQRP7z4bOnDmvv3p30WZQDzMBQIzHoNCvV47RR2IzkZU4RoZAa4CsbPOeGspqhgSUDAnZ7tnzIaEXZ5GJ+5cY9vcOLwTv3VplnyK6eE+btGgNLKN3IL/RmufxAgNkxDRZ8OHCGlQljQQPbLlLuIwSP3rzdEs6FboWT9iwv1J447QvdSpqEfwQxokAjAkZojRio3A18iEaDi6yMQAeXLY2HFQo0Yw2kGAXGKuRtKEvNm9Y1bjZvX7rBzWJNPeONcJwh+VujJT7kHOYmc5ZvJQ7s26GOs8bWiODGVtqFsHR5w7nM+r/HS8YHvKB1p6STi8dn3rBspA6mePuQE5YbatUGF+EN30S58fqYbnFct+C32MBT89At6Lta+i0AABAASURBVNQ66BZ0Cs0bPbbc39ApsG0L21b69NzMa3uwwGb7DOlT5Zu/fbeQ3bfRdM2W4/LYDHzsl3Zk53Lf1RP3ZJSrlK33kswxadt7fExThz7Cvk1CxJpHGUqAXAba3BQxMIKaN3BzTq9xtR5YHaxtSRSZjyAG36zmEdv4iIJPPU2akDOG+IjIYy3nZWQRNkqCwqUtIhAHEFOC/VHoF71CQ5kxg1xlW2obqyLP/6NA3SrOEeEwtQaCXNyXhAobcsRASQibe7frQgau7QNoxxjRFRwSGCIchx5esxIDB8VOJ4oIRQmVAQq1YsrFJayIQGdAhhoRiigKoGjKPHZeVxRYlKaCjesIKsXgh2bGs1wZ0WJtGVEV+WMZPqQIGilpRMg/NGqrDKEG2SDcJ9BWc3O0iXiMXk2RboGfRcbqsZhVS648mGr29IUfa8AYkKE2yXt4k+vAlu9RnLvenwx58FHeqxnI2APjHTJD0lea2Zzx4N4deoMXep969YJOHN2jSYcjCWbXfrXStI3X2CHHcWVxQaePHdaJIwdQh7b8p15ggw/+6xtbWt/Y1FpiCzrVOvoNrgm+fiS43uS1gidZ/y+Pfji3foMPG/5ToA37wm8y183xumIevfsw1gla35jKX+Q8XNvSAzBS8yMe8kWP9Yb/fd2UiXsEVvni5xHjNWw3HqxtkGtTD1Yb7q82+SFfrD20zXpT5OaDHZ/7jzZk3IPeNfC7yxdDd6H3wF0+vNy1foZN3U3dQB9u6g7ynYfrMu7aj7h76BLcQ3JOjPn+gAfM7R7zvuexgPvI96H281weIRur0BnwXwX+j5AeMG77PiDGvyVh3vnu09f91anuQ++Bu56HYR79PQP5HnKCfBmXdFP3WJ+75LyP38O1KccIeL3BQwO/7It53GNs9/C9y1wbtnSXvHeJvYffPXzum2K/NwJ/z9NxI+xjXcOG7jOG+/ZjjveTR2eeHD6mM4w2+46wD33eT3mLXFvyWj9EZ+qxm+ZeYvyP8PM6j3iwvqlcU2ymxkNiH6Xfph5xbqxiW2UtVtnHiYF/BDVa7l4PN3o57yp0Dd+1pFOtcy3I84TzYovzwvBv4m3i47+MOXP8iA4f2JsvGMW5nR++fCGZndSV6wQnILa0Qyel6tSxffrEi+f0woWjOrh7Sb5eOEQ+/w0uB/8fyt7rXZLjyPI8J/KqkiiUgFbUPTOtON0jtkf1Psz37V+535AE0Pu0TzvbAqAAQUjKpgZJgISoAkpAlr73Zvj+jnlEZlYB3N716+Zmdky4uYfIyLglgt1B4HQsvXOLQOC+SOAh9e0fHip/dbier7FUrnAlC0Ix/BH/aGcCOuY4Qyh09FRfrJ7XmJJ1gSHUcuGioGIAdIzxz/qDivvnxDW1nr6qyxy5hwph5nZqTUwTrlMQaVdKBIjejRGYT1AKoB6Ro2xweok1lBL/0vqAWp9/8MWQz+GFhnzGeih7q5H5yS9eHFj8YF+Qa4AWg7UFLXDvcVKeZbOKCpFEhNJwl41WBEJyw2xGOkYJXvHwygfgEOdPGXlR0PM2qpGUWFnVYJ7kVk4ueDXga1t0ZXl2lym9f3RST7aw+5OhFMAOrEdLZs0Ol5U6S2YYIBsDuG3ZFgPdRYMHeRjARIWZA848Of4hVXONGWzkdLhtchTK8Bl1ga67EUPk7zOhp3esJFKUBuejkOd1iUcBaNQB130o1/4+133k+Z6wj1PJE35Q+rK+TxxU3LLH32XvtnXuxCX/iihiyTVdeuT6LB+rnlzrS7DYKk/8ipoO4Cti/tS7T02HfM57MM+ggxZw1WK1brXvqPBc2Pn+fpXPyLcvfqz3PriuQ861HC/VvhMMz25uL6z82+/502P5GweocZH5qVRwlq4rH9/SGxc+0pX3r3H/kIaqodXRYNZMGVa6beQQjJ7LeH0+MCvHyF7bhQyEpxCt+gGzrbSwtb3J9kQjdTSduueIPv/YOT183z3KLwKZQTgoLWsIpzDgVkS4DIhG3RkLXsmYeu+mkhMTIVARiemBOgXsElM1Xee55C2+07797gd8Lu3LC66T2PEzs/dnSGmwpYlsKz9KQxZaY/NsI7ryDl0UFUP0ygcHRyyflQ0NS/XtraFe+j7Cy9Nzp09qZ2tRVg/Ulfzxmvkk55jNNMabj8F818/n08h7n5GXhGwavXFONJlUOzu7OnrkKL+g46Vg8kxk1pIUpbYmPkykYEpzhv9P1CoJ8XfzpChioLNtkhHuJoFl/pnU22dkVJtibWKg6Jk/oT1qPdYtXclSGAHF7xomeGIbxhlZJShbaUxcymcMsaeY8M90m9N+Rmygbk50tBBIEiLa1s72Vh3MnZ0dENVBHrlx5eAvOQFCdTOLzI1r5CbXkIvYjNqsiuyDYfMJ1fBdcDbfy0uix3hJdF/+CjEnKd8FOaFENLRZGrHVUx/UcvIlYYEM1JtjuwoGiswUGjAQonKpGBLDg4XconCBRWFmNH2S/yGIF1z5K8S3+GJGRDJiTV2sLL6ADY6mfIKnJNRMy17hHgVWQSI/BZQ/ay+n2KFWgVxiUz7cKn7ElgslLPJiGHTfvSf0pUfP6dyZ48rNumEkjFmcGeBdE0mCSMyLj2jxhdHjA+GDWWFc25QEFmv8oVqXM3YcU+2lEYLC6CMlYh/Fbz9uKf8Lcf5NRr4vKnuftY+cE1SB3uq3No88cK8euO+UdncWNfdAAaH4hjeOx0ef3OKlLC8Y+eBZsl/MsKqPSau3gJFmLsu2RF9yPh5w3PYninxwOPIB3HQYDi05lw+hgxB65GChkTkpmzkFNWjmjWPTKfsZSt05nxN3mHnJtc+n5sEBH+jwfb6shG6Ho9+Gou+ntmAh5APwJbGhzN/40O5Ly9iqhj7XWHJjz6NnwVh1ZyOGDcq+z3hqBZLNBmmmbg2Uh9XSEsr6uz8KcrxzbFxxqtGiJSEsvYughLBbgZS8A1B4AQyo3RwhlEBiag3RWVRqSUyox2NID2EXvCch4dRbBycNFp8kQEzuosxFfMlwTOwlWkMKwQBIHcVKeEiWTCFbXINbi4W2twflQ7Roe6GdEPevfNDulM3i9qkFF2nWQkK6pSTKvNRButKCDpJsyxq4nqTcTxgV16qnFNSUNcmGU/nGuGmPVSJl5eMylutHdzTKKL2ONZOVnjlCWBox6YjV5/k2a685sFZslFmGp/aCytijmSZwkeMDlXnFa1YWAzBN3hBd8vqMTrbUjYlc0ZDiCOvdMPzB9rkhHfIyoK4r9NRQhEf6PH+XyQWQ3KHUD8KXilGLYdAjPGj+569+gZeDj/PwuUfIklT9YmwcuJBao/6GjU4uRnrDb9AnvLR5/e0P9eNfvKMf/uIt/eiXb6/pV5Hf0Y9+FUIufh79gn706wv64a/f1Q9Cv3oX/V39GOzHr8Ffu6CfFJ3Xj1+DCj+P/3n94FcXoPP6/q/O65Vfnterv3xHr5Lj+79+T9//9UVs4TO9i1+nHzDHD361gScmWGJeIy6E/P3XZp+L5HtPr+LzCnO++ssLWtO7Cv7qNOf3X7uk7792GQq/pFfRX0V/JfTry3r515f0EvylX8E36MWSL+qlX4Uu6cVfXYYu6aVfXtQL2J6Hf+8X7+l7P7+oF38JTp7kepn8r5DvZSh5XyDue7+4qOeh5/D9zs/e1Xd+ekHfhsKfg3/3p+cVev6n76joZ+f1fOjn58n/LnRe3/3ZBbAL8Hc7/Rxe9J6++/P39NzPJvop+kTBngd/Hnvmf+GXl/XiVNdLr13Ry795Xy//lj347RW98tv3J0L+zRW9BP4ia3mBtb7A2l5gv14gNvQ9sO8F45i8CH8phO9L+NT6f3NJr/zmMtT5q8ivku8V5nmV3KXDX6GGV4h9mTwvs8+vhJBf4TgXIb8aIvf38f8B8aHvk+tV6JXfXNQr2F/m3HmZ4x35VXzvpMsce4gavj/RD+A/oMYizq0fkueH6J1f1I/Qf/Tbi/rh75B/e0k/gn7yu8v68etX9JPfXdGPJ/rJ6++jgxP7I+iH5Mp5/iq1vEpNr/zyXb0Mhb8EfxF64ecXlGP8CtfH25ev6oAv3Mq1zIds46pVEdd4dK5n7ipAS+47h9J4qNP37Okvv/KI/uorD+vB08e0zX0CNyWs34W4/DeVgAWRfbpNRI1LnvWWPHwc5oVgvvzzfFK5uP/lflR+OJZcsQzdgfkaVXePO0ZuYrZlu+Byz4fClCe5GvIYIl13qpE1VtriPAqI0iYDeJf6WEmTpc9RAWCNPSMtztjm3InAVizGGQfDKzDhSNGxwcCmvEhAKg3Btuhy4cTAVQDG9BRdCZryp6sX2Aa+seUYJqbcFcka+GDbXgx8gR20y2f63i58b6HdvS1Fzmf7Fvb45XM9OZKalOotE4akYFbapEdkrfGXh9KEg82ACxsUKxRJMXWhECGztvKLDIETidBkpxJc0NI7Hr0JY99L/BHo5FEanGJqe6JOlFjSsVfSYiENlLpgX+hJVfiAEp/MkDDjMwyDwu0gWJh6SfKcz0zDvB3r1nnECWODZgQvxL6eKrk0higQVZOLOKDE9VD8EaJn+vDkYXo+txskqGl+Pp+/AxTnmT34kussvH8faArPc/yt/DLh9sgv6SB+0XKb5/VQbPvY9us5v+mAZ/d9nuND+VNh+zzP30bPv7mYZ/4D7ikH+GSO/gcTxLXUVrSkjvV+BV/bgycuuWdq7MWCAxTKmkNsDLsiGPtDzy80UACk/HLhyoc3lL/ue+Wjm+yFNCw4wKM4rtbAMWWXdIxz/pEHTuvBcyd1dHcbm6rNx3WUdZNf1Fy4dFVv1b+Nd7vbqSd/ItThuebDoXn+ckpNJDI5EAvKYDusyJ5l4+XCEGQj0zswjZWkg7N5Z5DuP3NCTzxyTmdOHeV8bRz7sQfgX+cGvJfGLnLeSKk6o4RIyTjMa+Akyvc7PBOitH5O44NSNtI3vrcSWHud0D4PPo35OfYffHxD+UMzFy59tP5fh8lYftO9uILBSEtPLAgMpacmV+qLHsrKJzOOKpPd11J5pcISNvuZOhs38e0tK/9x6YP3naq/tTmwbz2mEWPZkHpzWJLA8wy95FrJu6DluNSSczp/FTp4XMqWPWMThsVCR4/uce/c1WIYKicp6GSkI1Td0h2KAma/Ef7FPkfGsWX4DAq+6fcpF9b6KeyPAJ/OEyQzpOp10LB5HEuOT6gUHIkzCw+1iTtwiokw+4GtOnhDafggEhUFhJ2vg4eYMjBjULfPjnC6bMvSmiYlTLRKEWsBXcvZF3V7e0fHjh3RkSNHNCx4izzNm4OfA58b6sjJteRmNuYLF7xxImweTKZXPjzbFMuU9Jy0zIAxf3z1Md5UP3z/KR0/ui2uYHbC5WPxg8/gAZ3uTg1c4MmZ9YNO3YG73IRspSEKRc4PcXZJgsm5ETo6LqJR57AY+G1y01vvvq/X376ij6/dVOMkN2aKUw80YijZm/pNQqsWSxRdUCgCAAAQAElEQVTLEvkFI0C9jUrtTKX6xs5jXLJkn0JZU3FiOo5ADuN3z7EdffHR0/rcg6c4LuxXmQbylCAxkW3ZXk2HprQGkt9GRLY76igrWmttJXK3I07odBE2ERo9oVUrwk0+MPNf0795/v360yJNlt1pZP+4J+gIHzgPnjuuJx68V8eP7ZZdMeCXfYfxsnNL+VB9k9+qvHPpQz6AljL52yZFiT7xKhGnBcdzsbBS0yHnZs7RfJjmQzWUOoqIi160FB8aMzURxvEROcTpaMrbIApkCnBht/pcVlqO55Kb5SGUD/99HujzAX7Ag0H4fh4SeKAomRtp9P3w+MEPuX6qHvaKnpRQz43QeyZBqvMH3juL0dovUpBuy9hYT0di62SxFCjccYIs18hAn6ZSgVIx26w9XuptElMPJjDmCYZCr72rY8KmbRUJTIrNkooYqBAZQZLtiSZZrjkZpcmmVWM+5FWtsqozl6qt7WsfxaVIq0YFuXfFHYqvTS5xbeGzgC3Iub290O4uxAvtPZ4+jiAf3d3iQ28BDZzf4Qt8tupF4Ta/HNvK+VizJV9ISuqaQ+J8t0gtppA5kZleuQfE3uVSA2FH3uiOzJB8MIV3qCm6arQKvyOhVi3HLvcvphae4IboLZQhU3c+WTBIyWl7xQcWYfVms5IeQvAszOKsz7zHZP4ukYX4StyBPzrGLVmyhpDk+gmfKcvONX/IdbjkGousjebIDIlPrqhUurpmSJhe5WWfdnnp+8XH79N/++sv6998/kEdO8pB5t6ce2vq6fGVYZ2joqX8Caefv/6e/s9v/lhf/79e0degr//PV/WNv/++nvyHH+nJv+/01N//UE+jP/UPPwQL/QifH+PzYz31Dz/R0//4k+KRn/oHsOgTPf1PP9HfQU+V/mNiiMXnSeKeAn/6mZ/q7579+UQ/09PITz/7Czj0zV/qaejvoKfAip75hZ78p18WPYVc9Owv9RT0ZOiZX+rJZ3+lp775Kz35zV/ryW/9uuRvgIWefPbX+kbwb74Gfw37a3rqW7+B/6b0r2MPfe2ZXyv0P575FRz6p18pcuhr+HyN+E6/0deJ/xoU/vVv/VZf/zZU/HeK/o1v/0ahr3/rNX2Ner7G/OFPfvs1PYnt6e/8Tn/3/Bt6uugP8D/oqed/D70Bwb/b6emJP4XfU8+/3m34PT3Rk/CvQ9/47hvq9Af47yH052Z6Hf11PYnPk5XnDT2F/BS5O4btudfBQr/TU9/5TdVY9VPv16GvzVTr+Y2+8Z3fQr/r9NzEWdPXJ3oS/iQ5O2FH/gZUes3NXLNeuXq+r3/ndcXvG9T+ZAj9yaLf6cnvvDER+cCeIv4p5n4qc5Gjc2pjf7/BsQl9/Zvok1x6jhH616HonV7T16djGz3H5ymO51Pf/p3+Dv500W/0NPvyNLmfRv875L977rcK/z/Ym6e//Wt8X1Pkou8gQ38H/jTn5VOcp09xPuZcfIpz6Smwb6B/g3P8a//0M/2Pf/xn/e9//xN9/X/+SP/387/Qb9++rAM+k1uuWz4XVBSN5yFuKA29cc1LSx0/utCffeE+/cc/e1xfePSU9vhsaPjkppH7QSfuLNxjBGhIczN45gg59wzx/NF0yDPBAbTkWUL1MIYxMUkmYuhRi5ALBkcsqKZISGhSDDdWT1xwbbYEhyasJV/0ml/KmkJlDu6SwGODSnV/pC25D4ZVfexJjy+E7MSAmTps40WHJTUWAas4Y8wrIkYYy28C7UF55iNcaZmn29EAswTbymdUntkGZA8YBolRqPUnArf5rN7m/r7HZ/qRvYWKeGY9dmSho0e2dHRvm8/2Bb/wc31u25bnHKwo84pmgyuEUoXAPdOARRMFRMZfaVFDkfGYxdSfNKtjwlyxFRHbeRNiUcIjhxdFaSVxvBDotitLrzkZpMUg5XkltL294BlmgBbaZk920PNLzy2cYs9e2q75YMWzpZE1Naap+VJ3jmVmzOekLMWvzy1MeNZxRRZekYGirYiYkie8YpNkxsuYVN0hKQLlu1t8o4fjEfiPkJndZcv3gNWLQZ4dbvH95tbBIS8Hl/XXZXN/OOT6zDN7nilyrRbn4T1ybIk/4JnjgJdCh3B6fdfAhb1PJVlrqKaUbWVfh2FQnads6BCiJLqyltwbliRaLAaOzRbHa5A1NeInCdb3AUFZ962bB7pw6WO9czHfqfhlhokrsmwIx/wPvfk3jx9/4JTOnDyiXa6HARwzo4S70j6+eku/f+dDXXjvI/HVX4PNfWvUgLOnlTXuj9lzORESLlDDGoo+GSRwq35wolMvmkVrkGSXgkBnDnFBWEZhNlxc+hBEJ4/u6ImH7tWjfMc8ysv87HLq4M5NRdEggMY9HKliUDU3F0LeGVhxdynOzFlK5AiTqUKV9YViEJA5Xw713pWP9AafKx99cqPWF4vSjG9qIafNvPBWeZO0Kfe1UvH1ABZ/5kDF5n6/xYHQQPJqtGYsUGQbbBDHq+kE+/QI714eue80L4K3lJdYmGV+uj8SgG0FamK3GFJbKOd6lc2FMk7U4HhpxBCfHb4AHeP90c7OjmzykMM2MgIdsWRWjUZ3olcawKc7LtoklaZqwUvYGDg1pGmi2IsY7BqmndSdLfsJbYK2SWMxrElpEDZGzZUbaYCCKTc8DnHJNVRFqgMXPJRldy7Ehg1CrE4hRgipIcw9k0KFgxXPAKaavBROtkopFaapdVsU0uNQfSM9E9FjXxF5Fws+FDmgx44e1RZXew78Mm+GQ9wJ8iLwEL4McTLElrfHORlychRlwrtzMwnpmb/VTe2hc6f0+MOndc/JY/IgOeVKcARi13ulaqDsWYkM0VhPzTN7NhXawPHovdUNITeG6FUjMTMPVt5g4pixJF16/5p++9ZlXf7gOg+Ijb0loeA4t7qro6dDqTkXLyY8KlPEHlM5ccKSurrada6d8ktEcnbbBIXFLUHEjhi3txd66L6T+tLjZ3T65FFl3qoIAXMi8CTbSikrWCtfBHwqIZxOnG1sJgi9QYiMEryxFyWot5hD0bJ3Pci4Wks++C5dyZ5d0aWPrmv/UDI3MRsOxT8vhs7cc1SPctM+e+8xPvhSHxlXTtLAh93YBl1k31+/8JE+urqvkf22zTwSm6p+AiQ2KvEszBKx5re8Cw1bi+4LXge+u1Roia0p+0naNUeh4xMPcjHfgg/FrcVCq4ehraHybxUfqD9kDaxTNC4DHfKBnQeBvJDMw8ABDw6djzrAdohexJeOQ/QletZXfwS7pjaZsi7YpDdWQ8mshtsOx6RhQkmn3u5fEE5liwJtynGedZZGHA5Tjz4tQYqizN/wgaaLBknKVCF1e3LihDbpSLY1QLl/bHEsF7VXC2XPFtGHgf0ahEuCCG+yaE3FS5bulAHn60s0VOwE0FNDdOC7+ozixL7ET4lCBpGQOyZOkayugYSrWs5XlUPyWIth0Bbnw/aWtL09aJuXgts7Lr6Dvothd3vBPW2AFso5s/BATlVrmWW64FsQj6o9GFBKyGyNGRuek5wTUhxz45M+88gTsRz2cFJgUyoRRpLM1Mgp2mZwcKDUkwQR8ZrX3LlIwdzgqqSRRc5OFVYD+tzxs+KX/I1ra0z0KiZCQub8KdzEEsa47okmTQHxj1BYhNlQMkMckgQx+Wdz5SQopiyzrkce6ut6A6czfav64lPhaHNtFY+OE72RtpG+1a3nHr4c/vnnH9Z//uqX9NjDZzgviE4d8YcaE2YXQkIORc4vBC5c+kQ/+tU7+vYP39Azr7yuf3rpt/rHF0O/0T++AL0YQkf+pxdeU+gfX/y1nnnxNT2L/gz2Z8qGH7xiXvgtOX4HvV70Dy/BJ/qnl1/XM6++oWe//3t989Xf65mXmRfbM+DPQt+khm++8oa+BX0b+hY+33r1D/r29zt95wd/0HM/ekvP//ht6B1998cT/ej8JMN/cgH5AvYLxZ/7ybv6LvTcjy/o29BzP35Xz+HzHPJ3fhTsPHin74CHnv/nC/oe9AJxL/zzu3rhpxf0IvzFn76rF372rsLX9F7pL2F7MbafvadXfn5R3//FRb3yi0vQZeiKXv7FFb308yt68Rfv68WfX4YuoV+E3tNLxHS6QK4LNccL5Hv+p+/peXLlTxt+F97pEtgV6JJeIM8Lv7is/Am/l+Cv/PKyXv7VZb3yq0vM+R5zht7Vyz9/V6/88gJzndfLv+j0ys/OK/TSLy7o5V+eB8ee+vF9kble/HnmCWWuiX4Gh74HvRDK/NCLoZ9d0ks/vagXfwYR/1J06IXorC/8e9g7XdL3wF9Af+GnkaFw6Hnou8R9D97pIr6X9DzYd4n57s8u67vIz//0sjpd1HP/fFHf+cl7HMd39a0fhS7oO/Dnfvxe4bF9N8c9xxzKsZ/Pged+nGP/DnHv6Js/fHtNP3hb3/ohOPRtzq9ni97Rsz88r2d+eAF+Aft5PfsD6Ptv6xn8/+kHb+mZyCH0Z+HPvvq2nn31TT37yh/0DOfyM5zLz0I5r78J9k2w0LPwb3//TT33wzf1wk/e1ss/P6+f/u5dXfnwmvKZLJ51Gx/qLdd2iPtx4+7cuMbVluLdkb7w2Bn9xz//vP7N5x/QaX7RuRi4m9AV/7ot4N3E/SMgt5DEqjdg9fsMehRiljx8HnCfOuSlYM274Y8XWs8jcUdJDGqYaJWLL42I1QsvnRqILHDFqSUOPE/MEKlwabX2ftvCgZro4JMVZURLbVgJHSEk8L7myDjMPWps1GsoYmMf8/xVOQqYnT0LxWMiOVGq+64j5TOVnF22WEVR+SKVHgWfqqd4oWWtfHWMEtuh7NuwGJTnk3y25/N8h8/33Z0tXgxuaW97qJe99QtB5Hy2D+SoOM3Nil5azck+po4JyFrxoJAySta6xW+CU99saOXkae1acdFaqCbkPED2RBWCnG7l4UKrlho0OWRKipFNPApMHgY+yxbKc0ytlfXv8pI7L7prT3i+2doyMbqTquhUpGqkE4dYuYYyZxGWePDYw7SZE0DOUJSY+GEsXWVr06gON5XelchGt9KMFN5LaTCIpIRIKQZksDUM5jiHBtbaKcc9tMU5sLVYaDEMlS3153nhgF/o73M9HsAPeF4/JB9dIl/mtU1eYjxogJx4MKZXz7Hke0FTxYhGUXQqQraSRgN1bfGsvL21qOfHne2Fcv7Vc+XWlnZSF/b49XNzm2fMhQbmkUhCwn6pNzQoEAUg8SKy8T3qtt7iJd6lK9fRJZzq8givFFSzt2098sBJ6JSOH9mu3LbhvDJKLi78A763vMv3vNffuaIPP7kpYcdBhHeKztyizSIrx9wgXMjDiLWPds6FyQYa8zAg0O0Is731AGpQ8kP9fMFxiI/EFunc6ePck+/TuXuP8+K+acz9G5c+eU/RUMjGSFxsSMWmoXGPLzH3RoQxN0PyZMMSl/kbMSHbXJcmMRrG1I+21jkoV2+w9xc+1PmLH+k2L5eHaYGzZbj93wAAEABJREFUr0lou2JIxowRyQeWuysaHhnBypoBOQmqDvRZpoZ4ZmWr/ZmjmWKEFkPj/cExPf7gOZ09c5LziOObkzOx2MnGUqNEWlPyjczT2I8l310P+ayKPk56PrvG6TOT0rmP7Ch/qGxr0ZO2ik3d5CQ9KvMgV4+PlTjbKkF3tQTMUHxmeebBZgLrh+9TE2V7IHB8JOaSZLuIIUonbbTMfTdhdig4XIomWqtLQitd6xYXl8EUscYjzSVFvoNqgj9qvcOVrBv6XTEsUqHJg0OBtOGDmPhy6YPKv2QpJ+7ezi6/CT2iHbhoucBGToYc+EMO/nwSFM5Fs+TkqAOPL+kZ+7Jtl2x3nnks1035DBfv5x85qwfuv4d5tjnFJU8XDS76zGatTGa/UJXWOAvoijHr7TiVtFDgXCqgdJkBmGtWaVZsvV5hy79N9Ifz7+v8JS5k3nDFXpRcCSgyo3EPIW52ctNrPeHJnJoik56LIZJEJBQrVLmN4MJsI4uW2kJN9548oi8+ek4P33+SD42F4oiX7NhRSVu60pDIOcj9B5+gCg+V72QbsBii21b9hIfQVBxj9SYXZyR/bmS5p3x0bV+/P39Fb3EDvMGexRQSsTmfUuEJfnvzyP2n6oNnDzkLNDeNAR/bcZW8Vf8e0e/Jc+GDG8qH8iBsknBRYhrj3X0xDNzgFtyMFtqunCp/Dy4+FLfWbcpSRXY0iAdpYGu3txb1AR2+vb3gxRa0GIpv8wG9hbyAkley0rIPIwOXCcdYfCipeKZYU86EjuOKINk9XjAzlGrwyJJsFIUmOSLFhoVEs5HSw1krEL0pKoIwhRUV1lSYGW1Go0NKg4/wfCilWuOTkzlrAK5OeHHXyIAQbNDAB7KVfRkGZI7FAhqoaWCeTpIGM4jMRnTxPkp2pHBJltaEQu+AVi1QKEBqmOXooehFHkgVCXRiHcnZGWCT8KluUU5JldtCZ1Ao8pChaCB/llU0DDJ696rDrLo/SUq+/kukyHgEgCktk4SCyfwAGvqX+uwz8aSo44WQeUM9xeSguT7LtkTP/Vs0QhjFpR2Q2iuR7mx188QTlyl8sueM6XhfcPY2OSA8MkeR4geQTg6lAE2N8JKCM3d5Ml/21bZsdzPcsga4oDlMNNSMgTWSo78YXGrJgz0GyaqGSbZVPw7EQI+0psYcYj+kBRt5P59bf/1vPq//8Gdf0IPn7uG+44pPHbbVW1WNGN7KnnvDrf1R1281XbvZ9MnNsf8bdDf29Ql09dotFV2/pWs8TF6/eVs3btzS9aLbuj7jseF/7eaBruXffLtxoKv59+o26NqtUdduN+YadQP5JvINHkqv43+dvDdvHyh06/a+bt4KHehW/v025Bvw2PKnGzuNurnfdGui2weNX/yYX3QMkEveX078EI58MGLjKXR/KewqvwPkA36BFOJ7Fl+WBBkSx0XwphynJT5Lbo65j/LsWTYeOXhP05DH4tnLIo5nPZeQm6PEI711wDE65JdLSy0Uftjgy4FY85v7UKvPlXy2FO2POqDuQ+reh9/C9/Zyodvjlm4vt3Wr5OiDbpN3f7mlQ3IvvdCSuXj8YV5NZC05t8eAxRvzLrVkAUWHh8qfXD1kY2ruQ+l2aF/UtkAemG/QzcNF0a2Dju1TwyF7mhpJoSUxS+pdLjXJ8BECPwgdSLNv111rPADfP7D2M98hPARWPokj5z6c8nTAPhygH8QHrHNTI5QcYOVb3JP/oPjVmg6abrO3t/aX8KX2D8bit9Fv4ZAvSbeLHyr6TeSbt5e6Ab8Bv5lzljpz7nHK6/ptQa3O62uc08FiK8I3/Abz3bg94pc8S12/ueQaOdAn1/eLPr56Wx9dvaWPr93WxyTMdXP91iHn95LztHGvkMRxE8+zM7XIYA0Sbza2+GKVf0rgP/7pF/Vvv/KYHj57VNu8MMovrzpVBq79zd66wu1hksRNYUUj53vO/VDkFiP3EtzVs4FEAZtMCtfUJnjSVCbXqN7cWUENmfOWERVD6Wjha5bVKvdHIDp+mQSpu03j2gGLNLmoGiHFZdlQFDMkNDqUtQUys4XHhIeEEjOs5NKlMM3N9h06KTQDKSu5QqLhKtuR1hQdsq08y4WGBTKf3VtFCw2LBbYQzzLDQsNgeRC5JFkKOZiHiKV3gbOFz6wu61Ottj/xscw88h+htYv5LLJsFQ0IFj/hIWQsQoSCo6HYyOqtZXPkUmyXlOoXrL1eTsFzPoei72wPPPdCQ/YAz4GYkEXLkF02eYxOjwrRUaaeBTPXpAlnqYbEdM9eFjpdUxvgUUOIPWLKEyxi0WS0jY+jKd8PKZP9EsdQynP7zvaC5/pBWVvXkXme32GNoax3WAyyOSMpKHuVWzmXZ78WLJmki2Hoe0LsFv6J2+I7wzbyosjkyNnNecCJmTyyVCTJyHWvSK7sNzH1QpYXscWpJy9ld/Nydnubmrf4zrelo3s7OnpkR1vbC3JY69b3kKoVYmBWc89tuvjhdeVvcuVeJwyLIbFIg1Rr5RPrxNEd5T/nyF+/zfy4yTZOdOMIXeV5401eLuY7Xu7pwzDI/KQXqTe7UMGECyB7wF7KiPTshT0pE6vqwWzLthjoXpFodtcRwbUiDnT9decnHj6rLzx6n+49viPzadyndB03KoCP3N+ZyaLBGdPjF8KBc6WMIsGK4ll29VZ6F7XyE8e6nJooUx6kQ55j3ueXTL9/53L9sqlxDQy19y4fKRwCj9xJynqyR9Ig2+giuYQ0UVOAFlZSNIQ64uEqP1QlPJpNNJ9jO5xP+Q9eH2OvTh3b02IYYhZWzS2ukSs/c6SWRmyofzb1fcw7oCUXR4PGUAVIW4tBe0f2OF93ZDaiTXhy9kpJWhPmqEgRQ9psmzGbcnwID/ssSp5WCzDbCM1OlaPPl/C6NRtj+faq0D7V43K3tVJlc4u6xxyY3MOsFI99pgDx6BmiqVafRGDZqDtITE1swwnGKNmO94pA5PrBVxvUggoL2EZuza0hFDFgZ7ckcjPIotVALOLcF1tb2jt6RHvchGJZHi6Vk+CQp9Dw6IfLsbCcEI2TpvPGtcU8WjczS6t5g2HjiGRlJ47u8cb6jB65/4z2drczTZUm/BMTyuItGmGMm5aYVjT75AugWBtVVL6mslRNqSF6SyIiuw8j+6fEpEbkfGl57/LH07+bwFMp/i3rix05vYuNvExDDCPwpCNNBiSwjEyaShKHiBmcC6nl04ZaEp85wkW++KocCaY3fPe4oB974F59/pEzvLDdUSO28vUBd3IiN6jyZE1BpzyoFQOktO4XySy/U7SQ7bA1kYPDpsQggjPXlMjuHz7v8NuQN966pA956ObU6DnFkaZOPvu0xYffA6eP64mHT+vk8V2ZB2wtk4d05GCLZX7y5aH+w5F3P1T+R+I75mTy0lkjIoHpiZIW3IzygbazvdCCCekKRTZuVELFzEcswmotyZOclICXiBmIV9HWYtBAkkWI+otHhujln6HnyK5nFngA1lIMrqLg2Av0hBgQK4yCKKuMSqNSfGLoGkpcohSl5lBXFDPxmvIljrlQyxAeytrDczDDocwDI3eXyoVjloeqfo5RE2B0nOhdz9yhmpQvpHwOI65zxDaSJ5SiohMcsSgVlkBU5o88H4NwV+HMZXFMuocK09SwTVIx1CwLVmrqiVA6wxBlk8D61F5nBUudLDflQI17XBOXnxovOfLC4pDfmB7ygV9f6vmCm39fpmS+9B4cLOthYOS8zrpHJiAlszImqStlDXV0gHFRTJkXg8Ti6fAWk/5Yy1rjULHZ/+S6yzk5kyU+ZYoAlSsD5TAlQhn7kGOe2nFT9tCi0rgYewoLB0Ob7tei/poFHjQUp44JX0NVq2jkqtwRkWGYJiHKTDM08xmHJ97w9DKXggSPDQlT5g9rHMMROuQ4LqE216ksp/YoQbhW5/4bvoJI1uUIo3a2rM8/dEr/9atf0V/+yRO658SRVR5zULqvxK5lY5Q9zBxK3qQIiRbO9RE7YfirzvOBogYPWoSGcIMbPRSfAR0iwuqt5pzyZa6W8yEUDGWsExjfOAbLvJHhmRuLsimVD3vXGSPHb6LKXRiexfGhxwwjByN49E59r7uMmfk0Uc4zpy50SsQY31DPIfKktlDkTUq+4M6eKld2ryd4aoxv43rt9uTDjj5gQGLnVOfuFClTQ9aPWTkelWfav2DJFUrtyd8yL/aK53iZjEMIbCEpx2/gBeKCNQzohgZiBnwMZhsfKBh1NfDWmDr3De4tjTx3k/DLR2bF4xs+4Jc5FgQPhZm1SLF1X3TmyBqEr5FzH3d8S5cGsLJTQ+ES8S5S2SzhzxSFxSe6sPkuGvBb5S9ZGiTiGtlbydEXaKEBHlrlkfDtpAbHXrbwUPYNXvvL9RG+CDZYtvs1wjUzYDM0gFlSrstcj+EDAF0zZV2hzNfPASYOANFVDecc91xH957c01f/5DH9pz9/TF946B4d44v8nLNyJGAVyNbdJaeGTZeRc++Q5+uDg0PVlyz2NPYQlcg2FK2TwzJgxBStpg1UCgMmlpJRKnyjBtEKg8+dq66LCcGXTvwMBcw6Zr3LrercyDQX090YzdyGE09HqG4bHDEYMhIJa1zxeKSmuMxgySt/rA0izFBtwCZHDj5MXH1GfbrFy8ptaMm1Fzrk8z3fAfZ5qb3kWlwR333GOGYyiqH3rKkDipJzJGLkcsMpMwSfMSN4LoRzVLWPE4B/pJUd3+idYcTAOG2JFdl18jVcmhjocPVWtSCGZ7eqDvQc3MIyRA8RFnug3JtD8atJAsYHhRKYoxTlXLaDkB2fiscUrqwLW+4HQNXjGRJzBYgfYUzT4wsPoPKa1oln/Ge8eICOJwcJUOjAPbILKSFJBupYLKzQVl7kFaEP1jaf5/luMlOe8YFFiNIqX6WzBg8auL+YE2vAqWhh8gaXoi/AbasacZu1dTlgWRka81iJyfzb5Nqhtu0QcvTgW+TMS8Ije9u8bFmIkpV1Max6TcnQCrFGPkCu8kvA85euKX/C7xbntZUfHNiYkjif81eHHzx7TPmrt/nfhzMXafqhGEWE8tGhDz68qdfffF+XP7iqkXuW8GhYLBrHZFOOLbgrGrtB4gOhqc6tEjKoe1H4ZI6z0losqZWCWoAVmdmtkQBGnc4fmHnsPj109h6ez/iUp77MUecGnuG2ZVuEkCW8IZMVAI056Vmv4WAVEzPeeJZvMNIJF3QM9GAhUitziljjkV+4vvXuB3rjnfeVX0KNYMIpNnP+yH0eUsiOggRnSqHxOcisUZgwevKWodwsXMuHLPQmgxPB+BmdmsT5cIyXdY89eFYPnjulPT63xC8ry7sHVw7NI1jWlTgRn7WN+Nd3m+le2Pii38g7hsA4INrZ3lbm2d7eUmpUWsswEXkpWAoPqTTG3icIkCDmnf3Q2Al8HAmevpogCiHoFZ84vOPZkDvHgsCIM0LwEFo6CBHkQLFd0yLSOWxyVRMAABAASURBVDviV1RqDQ0PTs2KAahuRs4+xgZ9Zo8BN/rafIci8mrdNmwUtcYjdVsyhoKsCYSC1/qd0h2pepo7HWYtOaDseV6w7O3t8luJo1osFjysLPlStdTITWSmJSdBqJ8kY9kaJ0e2tZFnlZZt26yhZCbJje+Bcyf1uUfP6MypI1oMiZS6XdWqXJZHCnC0yLAYJ6aZq6RocZpypY5ASlsJsg3hY/BQjq4iDOJ+og8+uVYX88UPbrDuJm75ZZ0vOsJ7cJ+KJFNnXRgkHGLq01sWKErtC4Z8mCYXIpZ1xyVLLaqgCkysxGHQffce05cfO6MHzhzl4rPEk39Kb+WsakwtMdCVhpdCJc9glBVZNqQQoCEqCLMNim5oxiJCmBhHyOxZ0/sf39Tv3rqi965c1e3cLHLnw4mOj3hgb7rn2HZ9+Dx07rj2FqOc+llA6reNPnD/WejDj6/pD+c/0OVPbnHulZUchta9a30ULB9mOad2thdaDBwxPlRtyw6ZQJeMwEpUsm2l2Vb/GYQYCA5icew7GTQEU3goco7jyIFrUYqwJAlMK44B2Xy42zFIkVUikcRrowV2DYBw27JD6PTMWecScnVnrCHCioKEVANREy+HWWb62D1ITNFPttoh0WKE8OUwbaBga2vhZK9jlS82RdNDdh60Q7F3kkhXgx3JmhhzF6xqzmitfoye66t45HKvcw8nqZKIllms1IuiuGcoFMVmiEF9DYqxiHyYXDI25soeNx58sp4DHqry8u/2/lh/sqT+dMv+oW7vH+jW7QPdgG6h7x8e6pB7Y+6TmYI0chVDTbm5iJYamKLhEHJBlm1xisAHoUE4icb5YZht2Uaih4UmEaZJjQgRa4iOwnXF+phv5bRydkG246aJ4Tkqf6IxUXZsoaaMcbStnDORCzRSCFbdrDfUomFANo5RWQ71ICFkjx2Xuym1YyCsLHgXzxBs1m2cUGzmI1/qjU8IREypYPVlr17asi78AVedDHFZ6ZVm0hoJYg/lH6ofuGedOLLQv/ncOf2vf/UlffmJ+7V7ZFsDB26ghmGYAmGJ4eDXWhvHPmsVn5GNz9EGj7wi/NUyVBRiOPdDhayR3M0Lyeh22Ru1tRQLtcrXWEfjmlhiH5FZ6zRX7FilxAgTJPKIaQqfZHsG4oAfRkonZ6NU8jFPzu3GnFhVHKxBKHT8JjkZgjceJvuaY2s9Fz65b47FyUvF8ScBnUmTH2rgncqKxqwxp/DUCoxaOGIZx1ozewAX1JT87AcOrI78ESJBCcaeB2Rz3Zp6Inc6VOIFVvWzEWWPXjOawzukElFqIY3jpVzvzhyDxPESWPDGi8LIscdftiQKSI3skUZkcqv/UUBVDdGx1fwErXljzg1KjvgmRfwiJzcyjvRGevYhOngL36DoY6qpeKbGFqwIXImBSKScfeHByhS8alwCkSD7STyO3cy4zoNS6xZmd7JojZQhxOrkIUfFsZYG4VCWTIepy5UhIrEwomSTMA5FAYPW6qq+1B+qCHwapOQncY5vbEmBM7mIl8WvYXVqd6F/zZfPv/mzJ3gOO61Tx7e0NUhD7lXdLeOnKLOHRNLwzFtTMuRcPeSlYD5jUElGOH6McgbISA7PAJ97+YPRZ6j4XI5wqLkK3RgIoIu0+nSLhSrDQjgkxySi0VMfQFhy4A2Y7qiQo8i22B71zxF1fbAGcLq6V3YZmpPk2lEaRyFYHBUhpCmmR+a4FRo1fnWtSSoZEG5bljqxMWQtWbTEZ9+z//u3D3X7Fp/l0A1epoRu3jxQ6NatQ+3zS79DXhJymRFprnsYk9tG6PXblg1p0DwKXRa9qcqLbKOHwA2VJhoKMsK6N3JHq5gInVBl488xZpQYBtGCweaeNU4Zpl1scJwnh0ZgfPIfUhzwIvSAdXZqyl+ZDZ49Wta9qREVkuz1TiKqjvGcFsC28iMWbVMBdfZIVcucEWILL8rxmfwJUfdvcnAcgsU/PPM1MIwKWfxY1ezUhoiDwauDDYMVskEtcZhkMLNxM6FqsGV3kiUPlg1noCP3/E2ASmsZVhQ01AErMZFtw0Lsh8JdI6BsM++gBXOFBnRL4FK+++3ykmVvZ1tbi6Ewi8ZQtQ2pZyaeD+Q6dh/wnezt9z7QBx/f4FZgDcSKe7P57c1AfrWlju0Nevyh03r4vpM6ur2gBpKqt6yqkes2z7wX+F731nsf69qNffIsZOPXJA9wQ0oDqKOWc6zLZY5pg+IeK0noljdsJU5AWOXHw7bonQZpWMSzaY83pI89eIr78VmdvmdXA+vLuTXfRjKPbU1lqd+rm0BmiL3p5n5RS3GP3bYsCabwBDhSgCic0zYIhBdIPwYjPh9du13/luDbFz/ULa6pKrjhxbmsuRkBPfVWiq4yUg+2Ou/LUAqgyGwFMnMrjYXalnpXxUgyezQFqHG8t7YHPXD2hPInKs/cc7xehlOOCFuRVq2jNushf6ZKjaE8rzU+K0fuByOGUG1gVs/B3t3d0ZGjR7W1tdXh5Ey64ghMSo9WtCkXMA14qgrT3PAsEH3miKLGsBVRU8x4A/VRCoK60WfLCiJuJUfYzDvJYZ/OFGetymCra9slefpRtdUl4TbhlpJRNDj7zBYS2yCglS2y8IUnB+xf7uRTiEXlRJmpoSdHU/JZNqROuaEiSmDaaA25bPDdHQ7usT3twJNr5EXPkoeX4pOcl4KHPMAeoo98WubNcez14EqOxMHohqQamYTziZdE0skTR/TEQ2f0IG/4t3LDwuZ4wbXRbLNRASHWNZtAwekTxinMiYhPHMrIgI0OAo6Q/al9QeXwgBPfjwbCCFnXrx/qzQvv6x3e9OfLf5wIxVa95lgfQxLFIYQYv6zbtmwqAogeiksyZP1N2DNvAylqIOK+RHXZS7R4WDRycK9T/oRd/qRg/sTg3u4WdWCjZLu8UMhFXAnTkHk74dOwkyv6ZNY6tHUZexJTRZwnCiNeIfyom5VVisYNIsJ1Piz+wH5l327wENWSB7/YGkMid7ZdN6bUf/zoDkkpfvaJU8muPyH4Jh9mb1/8mBcuh6CNLzQtZZEpjlASoqVHDG3xSZGXglt8UGRdwWJnIhgx9FoCWnpqjF/JDLmhBkOk41xrmKJLDoYeVpSaRuoKD2Ejct1xovqur+WaMyq21LiaMxjzhG3GkBlPybZWP8g1G/6ixQcmTiDqGfFD1Eab/TegzEP1pCGak3JVBz6zHN6wAdHxy3yc/PkwKBv6zEfOhSX3gkNeoIUir2mOzayiPiste04B6FKVqI3WXTpA2Hy9diBjq5h5/s7Bm2R+MqoaQHGvRmMvlPoLzIBMlUic3ax5ROdS5CXfqHxxOMi6+IA/PDjkoSvYqH2wfV42HYDv86WhfMB67MixaBy7xmykTSdnrmXSl42ZgpZ9tf74BC2gRYIM9W4TFRi/NTrZYB3LCOHDRGxxAqa4VASeyjDQkdAJxTUxBTGAEAYyCUjpEAC+GTtl70lb6+jIeiR7KaTqOdFquinPCgRfdc6xyCw1bJ23khBRCTa5ZM8JJyfR8IuW+g44Tkte/IxsPjD1x9JzxD4TUVkK9kjkTF5Ovjxo5XzNR1V+kZU/MfQ3+fcFeaje2R649CxrkBgrgZXkRY1ro3EyhQs5FL04xTQI76lznJDqKmbuFkrOEDImRaw5lJbzbOQeOZKOKHIl98h8Qg5Fj2eORc3F0ukxTamixUOap4hf9x+VXLPc+DLROImDKWtJIczTkIuYtzi6Cm+wEQpnHvBWeLBRIlfXsU17NuvhIn843vFUw4dwkUZEKLaZUOh4poZ449R3M1mkMYF9xpJ7vIihNvxFXF7GNV5yjcS2rBVZ8BF9rHOHKPIkIs9LNTeVNAprmER94mRpCCHBRcOs5lQTBzFV6oyBTORuECA9+JKawiFhz7yhJvCmqgU8uwcjSXCBt5otMzSKCQmHRm5UJLQISA1ehExSeoOwoxceO3KQUGHod/D4QLFXEdh7b6g9H0Lv5UdlMVFlWKiMEUIolR/fxvFoJIue/OEhXFCx4E+vmoOBwArZ4H3/CKB3m8mdICrBj15w4/qFAE1tTCsOIUY61/4ub//yz7f8l7/8iv7iiw/ozIk9bfMlyMbeoHR4UiecyYIwTQfnOSsvEAbls/GgPkuW6udVQkhYSSa5J2MEB6r1Jx45PWjcGx7RVxSwlHiUkCmrrEJqKBUjSuuskCwq8VDgzJnzLRwIx6DlmeWg07sBgVzziBsdx0Z1DRRxHUE9HDHikhelLCDF48kBKSaiDUWZs4jWsaAoFZVodEdXRZTI8avbcg/Gk2sw83Lx5Bgc8sySz+19PsPzAuSAz4l96CYvCm/lbwMgB4tvHSfRskdQpYSDrHqtJ1gmZ56VYUOIuVdLLeDdLdlCAVgHYNeSqPthURbWcdG6TYCVjxgWyHaiRRZ5YksAFCj1hQSe9WRdS55d9jkXb/OLzdusd5/verdr7aMOeJ455HPzkHtj/HusxOmvvo5k0tSYRC65tYlTkB15qqnFB+K4JFeoAjgeFI4Y3zVDUg8npvcsasLKmgFq0hSKwqy4Za6NmOCgxcoVWykZ4htOXVJZpfDyid7qOs0edBpXetYQqvrnPFq3qp+KchRjDo9vxYBHDsUWbEXYttjo3e2B7+ILLZArq2tcDT1/slp8TOgGL7cvvH9Nb7/3iW7wcnvgWAx4t5FAZEQur6bTx/eUf9v/9MmjWmzllZoqXpWQXByTj6/d0pvvfqyL71/V/n7TMAyYDUn9uYINSm+jUndyI2AMKFlaUeGsKbzfE0WLBwy81o83kVJqmGpFkeT6aYwl85l84siOPvfwWT36wKl6qZnjkhqsTN8ydCI3AmjGVlp82ISUMhF4L6D7IaeEcgax3f1GlHQSMAMJexxjueZeceHyR/rdO1d05aPr3OdVFYv9wZneSs/6q1byKI35VJa28hEY00qFM+KbuKi2RS/f8hM6oVQZVWklL3l5ur3gxe+9evzBszpxbDee+FDxlL/yJID4YnBM5TMipM78M3HjeMh6Rs6RUa3uB6NGeOx56by3t6e8O6pzhETBYcyXMUSNYSFnCKUOOPMICsz07GWqhyjONocKlI4hnYC7OrFrBMfeVZNbdzWMIIGzn8XR7+jM2b3uQAUMWfNPfDpZg6p1NWKk8CLX2AdkepcZTTols5CKA1ZnA+C1kXOyWuisYLyre9bJ8ymvGVg5Tc650MrGMNkIVygegba2tnSMN757e7uSpSUXYA7+kgfkNeWEWNZJMXInysnTSf1EhTnBxSXbSstobm7HeKv86AP36tGHOFGP74p7jXCiW/lBqU4y3dFqT4JQP8xFXUasEyZYjlCWWnIMIZSEl3fkYEWcmPkwoK5D1nLx/Y/0+/OX9cEntyrfAtzTEY87oerLQapkkvnBjVHrknFqhVhVC3r8JgVHd18YSnWTBG/wVrqISewON+1H7zulrzx+n86cPKLFgoJq04TYbIHrAAAQAElEQVQLCfCjI4tYSJbtCHBYFxEwswm2O64Gd+E1IGJGbFB6eCh3w3DiA0OkKIXniPpj6q+/9T6/mep/wk8iUTlIEReop07s6nOPnNaZ00c1bJGLtcZoHMwiB/yX8PfyH46cv6IPrt6q8yt7MrBcYVcaoRFtR5NgCybY3lpohxtg/OsLm2j42DhUtwa4aLYJM5LgHH9yamp9/XcqMePFbtWSV5zgdPUhtnjpjtZjgfp0ii/TK80GpAdj6YGgDvRRmJJBQpBtWVNDmO8XubnxPQob4GRGmSVEcGKFpKmBlGSbm27EaZ5ZBC/3wKHgtXIjQdgDZ78axfP5kO/UHDPx4dE6cT3V/QFOkERMJ9HIIYgkWcfmzoHGUrPhSA8CK1TTqGw4A302I97dSc/nDdmpUUQ2yKHU0tqUw/D4QNiEb5kwp/Qli8sHI98han3BgFQcn/iWLuUwME6dtMKu5FQaikMYmD/nI2xlXQvxjQ88/rD07FP8IxfhogqqC0RptkEshpq6RYCAZbsoxqZ1rakfVXL6lAtf0WxAMmVE/X/pTjh2C3d4Z6m5dGA6PtnjMgMHiTzzyCF0joEy94qCCwgbkckek2hB7IwoZYOjrxAW2F9WL+tcwNr77NC1jTGG7BAQeVKKuAmZ+/A2D+n57fp/+ssv6m/+4ot68NxJ5bexFCbHx33/BlsmPHUqZwU1KLXBHb5BNRN43E2UI8BVE3ctkI2Mc99BRmKyv2166ARhChwUCYqdwNgbJyvRaHHBB4Wx6xtjicTjRQXxgMjDxmEiJyd65QNrUPxAsfEZwbnaUsuEl22Suw9uqz4VgB0JlHkY0yPFHxOVICHEpyhDthjHbEfVhR0vECKpIZgdR6DKQG0RQ/iGdWrqbo1rOedG/CB8WtFIqpnwDZZ8uMB6CoQGdSVzti7C6Go1AXg4TB2EEUU+BPxJWPsG51xpyFjBawdxSVBkIPIkDFC9+CSVBEt0gysNXn4xkJOFBIUwMBYMT+b4hfecgBs9trUar1QGlQFexpmjzPVVMvR0puyRfQ1d7jEll70kvOHJHYqGOke1wppKZ4/CCwMPz2dNshaBlZ0c4aHgfd0kZU5KVekINgDnlQe4B+Va3los9Mj99+g/f/WL+nd/8TjySe1yD6g8koyrVo2c9JWqO4xsP1FAeU4+5MVLqH6RngASYRIsmqYPZHRQumhhoayjc2EP3TGp7mzds/J2cWVeqRgtfuAUKUTlHMp+JnOnppjV1Ft4TrbS1nczo4dYqYRQMcVbVKX2Nh03FDCM2e8oGwQaV8ppnLltNa0qIY442Nb804BUegTInaz8SM7xLHuTldYycM23iWo6nlmkJS/JuFVqybBcNi3ZjNVSCUs8jNqSIhKxsBzXIANybkElM6emGRNXqtLMmnCMOBMqXXGPn+2IpWvVzGQoMLNvuHSfaYwx+9uSvZLhG9tcUNSZsI+sbcn9fDk25btPPiMPcm7yoFMvBHkpuMSetYVIO0dPnCTkMHPYjAau625kf2JDn4OwgQBEgIgRRFiYSFMcSIMkGx+oYhBFC7Ot/Ay1fiTHkCGrFzbRsgNdpxB0etUFv6P3uEA1/yoaJKbMBW8YG4Us2acl+7Fkf8LrfgPWMNb+EFaduClVqfOQoy7yzHrEUPRUHIqcyvMn27b4nrezs6V8t8l6VUmtzfT2Wl9SyyfXb+v8xU90+cNrdUxznoj6cRNbxq1lKVLq4ftPcT+7V8eP7WgYasclVYVKO2CNF6/c0Bvn39eHV29ISSAqY60wlV7FT1V7bQucPQnvYa3cRSs9vmpokvnJqDQg20gRIKTeqQvc5duo17r/7HF9/tFzOnPqmLa2jFvqaOURDfcUBI2sGxv3ndVlkDU0QgCwUMmdY5KkfoJxwjH+eEWv71pA3Ji4dwgay8cedPP2vt5570O9eeEjXb91KGfDE5eCEhM5gdFDRBYUHt2m1giq07ZCJOXowMRhlPnBWqMBCREHVXOLb02LIa96Tx3b0xOP3Kf8Hw5H97aJIysOqQ1JIUAVScovvzW17EG+9+TZkdNeS4ZxogaPPa67O9v1t0vzpwUH5iWJikRLkTDNPHJRzYw086wK9TN7gnOM7jLWcdFdqfFNDUGTGgJRGiJs1iJ2uePo6ckZirxB5ZMhtoRBnJXlgSju+7Giw+aNqd2tYsDT4xmOj21KdDS4hKq5WflBy2T4Vp4+KH45SPPkeGkC4Vo1r6QId2pJGbQIJVubqZIz+QvfGIbBylvfI0ePcLEtNHKjycmw5DdGy7wYzIcGVDfGYNw8lvjELzdGRI5ur8FyZc4e2ZbNrEy+xQucc/dyUT92TufOnJDjRW1GqngHqIFcyNjqKkFMN36zoUyApN5AAWJgHzM3GuENexNDLsswJYZySNVEZeXz0bWb3Aiv6L0rn/CbMnCcykcSYvl0vQGoWvY0Quwki4ifZEXDjwBGqgEA5HpSirBRuNKzb4p1ckrNjZtYTwBIv/fkUf3JE2f1xEOntMddPfWSreYJV5zxs133iMaciKSlOmSVglfxjtkue6aOfXYLJ5XScv5F7sRIXURJHCiy1PwfX7+l1/nwePcye8ZvlFr54EuCnBe2dXR3S/mfrvKnBfd2FmqcS1lD8osJPXALG4f6h8HrPxy59DG/nRprLRY/pDP5SMUodR6kyzmndjivFgLDd6QG0valSRoqwLEq8zGU3NdAAD4tAUREC14O6N0fB+TgsasbQZRUDDDikwNWIeUbpazYZ04CuirFZJ8qU29lRWy1/iSLW+WrGdm5VuYaIiL88V5rl2xLCmndkhgtOUKIzMBMHN8+LzIGRnCpUujOHA3fEcraR07uEXkkb3hyKI3ARHXKSNLKGC4yBtOdrZvwamXvx3ByaZ2zE7WxFc3AtPgWVFMD4RjnrAAxQIisaIzYOBdTe6JsjFDycAqpZT0oLClmxQ81oZCFa8+BRibFPzNFxkCPFEp4ExF1LmYt+WBOfCyE0w2hMUFwG70BoU8MJR08LGD4iiYcPVIeEPr+xDGImL9XR0opGvefrEm0jjXQXkPhgImEsZaVk2JrqHasCHQnkgctxHWPE5Hx76A72xyTfNYnc8IsJWPRbF7n6TXGPb5outOxEAkw6fN5ld/khkdfkWgofVdU11vdk0hceVlfIwcHTTleC34Bcezoov7ayt/+9Vf01T/9vO7hFzUDuG2Z+5jF3FNOpGmvmnI9zPV33uKJfYTHc5Mau1YwHL/kC6EFTXyiwhOV663VSYo1fhOVjXNYfOAAxZjVMCf5ARjVsDODeniTawG4Zi4ugtgV34lKzjWTODDFB96K5wshFBskcozhZW+oTUkv9MzQiSpq8tZVYmJv+ITiH155OL/wJg897lAjNvYEd8781JI9SSpP53i3Ja7bq5DEM0/m60QW6h1ZX+JHcrtvtCInHxnU4pPY2FMglPyNuURiTN11ktWCiIYjlkZ9LVjRVA945gwU/5E5aq3gLf7hEElEWsWX6dUbngS2GHIAMTT0qjWc+JXcA5iixxQ+zdXK1pKl2yc9683UyRlSnU/EA7byERKUuWY9hoka88c7NZM4HcKY7SCy3REHXhj7Ak+6bs+BKI2BbImBYkt9ba6JuXIhVxbsOPe5Ssigvj6lUUD2C8RQM3dNdGM6yzPXv//Tx/WfeCH4xYdP6tjuIExYWCdj8sPWuadaY135ZX4o+dqyKfefJS9bDnlu5hARjoWeNSR8jkuOYKHgEnfyyoOzaDV5MORVb7Jne5MQGalPKhldaZVHGpANlQ2sz8lIkN1zZ35UcjDiXHr5EghEJ0BJUWWWbsbZB4tN4GS1I+MPt401cpNt8sBz/UBNU0ueKOFsmG3Vj6UcqpiQKjYuohmPfL4OgzXgZAcRzVBcW62n1gKSHCO569zEJXjXuzF544NWqwgnZVjpOSvjQ1KuyRFs8g4jXzlmiB6KHNqUS09dCQghF2usJsZQy8ACYJmQfVKs2W98U39g0SZPaunumOOJhY7RNpcIwoS2Wv+oWndkqL7X4RIse5JMq5ci4GSYoslJjw9wtqFTsJliQE5Bc42lBnckKHJlnAGwuc9Q+cxglBgmQq3c8F4AQjprqYiVES0h0WOHel3seQTMxfCJad7XkXvkMtcwPNdv9ic0kr/WnnyJLUpkdoycMw6EtmFFnLDEZ55QtsCcu/lOs53vNMh4Vu+pKAytRuIRE6L8ic8rH93SW+99ok+u3eb48m0Ip+TmcOPD7NwbTxzd1mMPndaZe3mhts13seSIAx4j68sc+dOy+Suwb737oa5e35ewW2ZBOMchVJsUEzgydwzGzKHemCtzi9gA8cpxqdAAEN4Vg0gnN2N1RLsisAexsicj980juwt97uEzevyBUzq2t6CmkbRNxq0xpxFSSz3HEd04XjiVj7BnTqUIKP4wvOIBtRADuZDoTWNiJmjEeSQfaNlQ4dbIvr3/0XXeHbzPu4OrOjwYtRhyh8Vc/o2MFBYWiSIbs/Y/wIJEIhs7HbNsBM6ryA25whpYAKjhL9SwyC0KfsyGlU7NWwvr7OkTdazP5uXpgJWAul2UL37UAFq9NOwjzz6N+For+51fFizhI/UsefdzuDxkvfwSlXXlfrCzvTP9r8McC5I0yKa41IQ873XEojjMtuLxLcudQ/xCoJRFjZOCnpyJyvytjAHXVNPPa4sjpmIxhNCrb8qbeSKHcKr8k4x6Z59KGuxKrzvWA1TBoiGzAnoioE8lBMMtndOB0tc6QYGlmiOJIGRGzZQNScpEhYR9TVLJZVC1iKFym5EAkQOKzMXFh6iVN77Hjx3Tzs6OYmo5QTgBxpwYyEtOiuX0QnAMXieRqvT4Zk1OIFDnRhIInHm3FoPuPXmML1b386LorHZ2t1hSovDBRdRiW/OPaA0dVj1rV/RQEHhhDLarDtvsa4zqrgIHK5AalAYPZGPD7mHB2/5Rb3MjfPPdD3jbf4B7w4JzIy2EpAB2zz9VTf3kwG7DJQ1Edj/i0NMHK5DSRq7MXHQEysYgiPobFDupemBgfPd4IH38wdP6Ei9S771nV0NisClcU5vl8NhWsGVk27IdSQiqht4E1iQbrjtbE1g6VJbiTXziUF+TbW6A0oVLnyj/e/MnNw9ksfoWR8u2RN/hBnXu1FFeap7WqRO7Mt+0+t5hxq7WNAzWATfTC5eu6Q/vfKC8bMwNSuxlTxNHTa1JUSETlw/P+q3a9qD457yc91LlqDsa0WQFQkjuadslFFLC9Udb7HaNyrhyLCWrgpKQ3CsbQoXANUWVGbDCJCEWaWpWzjFyVaXxbrKNtUH0iBObRLSsvth6mGshLH5W/4lDDhNwxDvJUx6M8XFiDIZexx5v1NUo7EoLGEK2rRybwdaKhsiSjQ3CoPjYXYfJYp5QhBBz0hWDbdkhVKs7wqrjhIndQmAMlt2T4thdI4XKo/aFBwpNDTC2EGUS1WQbij2yKNfK+nteVQMpqEjwwwAAEABJREFUnsE2/iFp4FS0HViCmaSLENgAty3b2HAUnJp7XvMgQr2pL3B8kCPiolUrYKWVECjuqnyMUUINWeSE0o09BFPRRmJcVS1xEQpgoAbGIBI26zMaPnegs9MUmHOpT4UBjP6Z7ljLbbZbxs+yJ0JLT77sWflFwR5djjXrLQv72eoL+SEPNUs+x8qKb3h5ZIAqljxOAscq5bi5ZMs2D3vWvSd29GdffEB/++++oj/98sM6fnxHOaZKwycs9/biGWpfmAC5Rnya3F0iQ0K3DYPukht409yoEmV9fwOv/KwXHjwECiAywfBnVBrRYYrBDLY124ROCm22mBPOxxBWPHkGiF4+G86zmLnrsw2HxoMkEayTCHrlKkeqKI4VHFd8GMHyoIdUPZWVwGBbY/LhQxSdHDlLUhj2wKbC1kyuJO32xssiQqUaJFkqEg3ZKyUpGxkbSIsCxweEhCqldZwRqAEZP3VK/olscKhhEl5FKD07gmipOzSp2TeSYhhhEPOSBZ30EcrPsl1YDcSzXPzRAlNf8gQD0eo4oNTekRMR/0oWkeTIiY1GfGdgK18Q7FU7dqYkBiydiTBF2qB4xmXNYyQ0TCxAaTaRNY2BpmOGjkZ98YAIynqSDQ2cnPgAAyEEDFmid0rekiQhl9dslBRRadi0QW0Y5NyXsZ08uqW/+NID+i9f/bz+5HNnderYdl33ibXN54Bo0cImjlh1wSmuxnlIDdn/3H8OeXbu18VkxWiTA7L4CYcUmlzCbId1GJGdKJ3w4hKgNtpcDDC9W+OMEhYqED28dMKjwmqNtmOKyt6HoYNFKn+GSQ20JndxttkA9CSzI2DfOJGyFlKJ0wmD4qa0wjJEmcL63nYl46cIoD5nOZ70aR0cW/BsSabnbJMNkLxqquNu0BbAZYsYsq0hiczMSaDwEAByRjsjykYfIyeBYgsFUGlKCwSVS/SytBrNOICFC9kSjx2DbMuiwQEQGtTrLojBeAzw7Gl8ogtdlsIEp/pSSpdkuwhJq2akSu+yNXxkyQNkBFWWOi+mbQGhJ4Y9LStyPENYlPjgd/h3UL2tPEs1NjujBGOgI9hgUHLpruZJZ+qqogcKFktIqzbXEd8VOAsxYsg0uQch1v2Ur7ysuWlEqI+j8ucYFJcyg50xsmVjI1deAFmf3QpvGTOL6l6T7zTbW0PFz1FGiEdIsmxLsnKfz79v/d771/Xu+1d1+6BpWBCrQWnGJzz/i/oDZ44r3yVPHd/Vgh1yDCQMz3mzZF0ffnxLv7/wgS6Sj9uVbPLgYDMo1GQbGjjFzCyDUJQGDGuS6SEJ0cw0HS0wpbEnYWVAsDEQhigCIPQBilLzW4uFdP/ZE/rSE2f10H28o9gmJ88jCdXUkmJOndDSsWX/+/EiJwE5psB042b43LvcQEOGMwu9lUPG5A/vq7JuHRzo/OWP6qVg/mCREmPR4gWb73W1DvYKOyUIJttFqae84yPJrN2izZNFXG8W5yBA8hovOppIlE6to47sbuuxB07rsftO68TRXeUlYVyV1idSd8a98rYaRataOA+KM//IO54xf4W4+FjnW2MzB86xvd1d7fGuaMg9UuaHBJ/RW1mMJQRD71Is0Tu1zlbjpp56Uq2ykInsnmUVUAJRgTdts8x6yuWPDRv2pFjNtelP+vVmifM/xprAyk/UT1GC7gKNHlolQ5974StD12bbijNn35QVsiHcHUMBG4tbO3qqmdMZl+CkrX3usrU1bOnY0SM6enRPnJfKza9x4Y2cEHlTvORLVR5uSi+slU/8eP6uXI21JH343fmT68iRHV4Inqp/1+DksR2mXkKWDSUQLT3xstLVsJUJXbSVPK2z7Mi4ccE0Yiy7r9NGVkisyURLtuuG1ji5CSid64Ab4VX97s1LuvLRNS0PG+uhCtZP6rjJ8dfUWs+PB/XFtSnXKcnKt2FnFuSmJXEtYc5QEm4ojWjyF1pyE2jFBAYSpeosL9W+8vg5PXjupPLX2FoMIjYUx3AoeexkGIiDhNyCUl+xFqTnn3VcKrSpbFE1NReiGistjuFmoeH5QPrg45t6/Z33dQWeP3reaxONaHIuBnFO7erRB+6h/uPc3EeKOSQnnDwtG8968gH00dWbyv/edOHKNe3vL9XYNxKtukuaR8u2Bk7U+TdrFo1cI3vS62CP0JmQyjNC1DSCNXH8cM9aEOlEk89IwLKRQlEgxI6RyegwxkbCUaWjpcevc1DmiRzCc+0XBa1YTxQXASmNqsOKyALvtWpKbrkwoXOaIVNGjQyVNEOyTJw66Bjv7PEIkr0apzoix3fOW3YxHz22yU0lxwjQYtfAaNlw6pJMhyRFtVxCySVatsHoYciZs4nGwCEsOzAAHR9tEC7MDD4JqSd1BwykOE/BCQsWonBcsvKg5SVzDgVJSPloahRk1tXc999xEHvNRCPnJj3poDuicBgkYmRVcwQPMvPkfB2MbCswzj2eFJmlvxjBpjRAWGqbCVWrey11ZN3JE8+QsjoETIGVaeIT6ll7ppJrED4di4/SxgyppnPLEarOSWKaJrtr3ZixCVDmB4FKGC1lnwguNFxpFIg3KmM6euCZUkuo602Zqusk7CDYMEm9fgD0BtFh8U/aJfeYg4Ol8vmV41aF4bLuTXPW+M/ybB9qcpVP7mdnTu3qr/7Vw/ovf/0FPfHoae3sWHUfIXGTasw8vSqQ3llrGTuXUTrZnQvMkGgOgWcNiMSYfQz1ZKkzZFt1n0QpXzgARWT2imRoqnoIRSkbRZYYnrkSm9CA4aaOcs8AxV6+MbKfgtNhrT73Sk4wNGKf/ZULmRO29CTATgHA3HEICt7wH/Gr0w47S2LEC3uEYgzlix+rIVO8WTs4nqv1Rb0jXyNDQNajiepzvPJgbCa8qeeO6PJCUkylEB97zuNwPrZi7lQO1CHUFD5wTsJtg4AxhYoYgoUQkyf5EWtuPOnUEWcMwcfMW1n6ECxUU7JnWWf0qgcX3MmVNEGlxGeX4p/5xlpzHEPxmWuMLGIzP7YegICOKbHxRCsfDHFOpRAOjNmBPn901dxdxxuh7mvhWT9Q8sF6voRgyzzBZpp1TEDlxEyI1bteYoYk3Mzdg7DEoKyIuQQlDl6IpFVM05Ft6U8eP6u/5YXgn3/pfp0+uathmOJhdOI1NTRSZZpQwPBQskcfOWHyC/VDHm6WPDsvo+fYElc+pJCslBDIjmzNLftdfmug5q99ISBzFWEv3zkUMMcjKuJ6z4jBtXpyNOoppYZuXGGrQDJ1U+WJaJOZnhwVWkNZShK2OHd7cFZBvtQY6uchUkzg5Q7v6oSTJF/mV1jOd7JXzoDIievUlJKGDADDRLknUz2e4lO8mMoxxRWpN6vDFW9Z0oCcz+m4GR01i4DSG0h6LHD3a77QgkrCsRSpgrucMVaWqzROBwkwLoWLsAjwHGxMyjoiCyXrL3MNUp2fCXYCOhlHd7GPsZc0Bd1hxEARtjeiDEjH3Rto9kLcy9Ox0jeOVRZkoHTihHNqjbqSS0lMCDQxYMUYRogOIlGO0mwjdyKCbUgsFGPmCSGH1Xz4ozJ7RiJYW3KSQaFuMEZyxAAhoacjoee6Raq5PLjiHHNoype51pR5Ohm7iYhrUdUzn4UNC5mZA4GA8oC3EuK64AEjf3hmGDinQDMHhUTqhFMjuMEFz1/3/uiTfb118WN9dPUGrlbFMsdA7cwm8V39yK716IP36IFzx3VkZyHVRlSmLpMvfzDjnctX9fvzH+mTa7e4hxubhEminJyHtpWWcUC2rfqBV06r9KRP7XzKR5Rt1S5QVxOecIHNctUpfMAw05EHJoVyTzqyvdDnHjlVf3X45LEjils+2/otjMwN4h5BZvaAbN2gOlexyaQEa/hkTpyAqI4kfCxinDrGlAbrQCnkQ8ucBLEvxKHH56Ort/WHt9/XWxfe141b+xJOmcPMJebs4QgSUxJXk6GnpmDuuYXzLImW3CFE9m+2ENcXRDLlr64SVaJKEBh06uQRPfboWT143z28tNtSP58xuPvCUNItyqUuZCZLrfEd2aORz6xxeUjsUvkMy7EMjaxrpIatrS0dObKn7Z0dqZ8ccHqSUHE62p3dEl29tQ25I/MYnzYr8LUcC0D6hqg5UxxDsy5aFgjri4zQqbuRZLZ3eD2CYy29DhX6Z62JM7R8GJIyhEi3p/A11GuIziYVw69qjQ6VQwyEGoOxz4SoVSFz7oChxIbPVEEmg1aktDv8HKQoU0aYkUpfinlhM+jokSM6fuy4ctBFm0+E/B3zMScKJ0w94BxyanCCj+jxwbV68idd5Q2CYmeIIl48WufuPakvPHqf7jt9Ulv5E15cGCneg2W7O06sKw18liTzk1Hl6zrTbbi0gqJ1iAuq9iKIaA1KN74DgiF8YJ9c56XU2xf1Dhf4rf28uJKA1ScgjvpQSg3nNhTGoSRe2HGma8jErCloOTCkhJDWGROhtM39i343HeNp9XMP36svPXKvTp7YUdInJnOVL1NXMgCLHxdaQ3xLKIcuZYyLbbwlu3NZvUWHSi/OSpnDnh1UpsEL3by5rzf5zdKFdz9U/tc23GQbkmQ6dITfej1w5gS/vTjFby548l79aUG8sfcNbdxUD/T2pY/19oUP9cn1/dpXk8RmhMimNGcosnLO5Fzd2d7SFvMMA9hkWzOXmIEZw9iNJhscslxYRlTZJRWGkq5CpiGsgHiUIiWEqeGu4x/YZqSLxg4yNkjlI1qZGeIykybBtmxL6UVGhGoSYGyWZNeoNMtKz1DnWk0Hxmr7HqtawQycois4XjEmXVFPJEWpZIiKF4HhwVckdcjqUPiaAgav0hHstQ0Rc3StaskMdf8DwsIoFcc5vOoWLY6GA6TExjo7BIgvFglOF0gnFNtrOUWJBsa4wlUFWAEY4Yxgg+ZmTJaIs+HqlPOvvyXBpEG2iwZ4bDO3u02OXyiVh4e6rLsarn2PVsLs8Fn+wdiRbMzsBk9ozkUsTB0NsCTXKMb03F9KJk2XS2P+FjNkZK1am6VZwBwo07P0iJ+mGEGrFpwSUuE1YKjeZFNxQ4ELJ9uyDUAPDyFWn+T6QlkuZGeeJZ9Th9OfFsyXDwnj5Ks08tMjQdhih+zIUjGGaLvcZx45e0J/8+df0N/85Rf00P0ntT39+zbZlPiEVAmReicH65Bld95kaUVdUhpwg1O2hK/SOMe5IQpTNCgezIZTHtbrGAHN9uiRQ4mrc5KoXhNxCISC4NEFJTkplFa8BjRckiMMrXryh0hTegYnAcJcctknLHLScTQqpMvUwdzBCKtuu3gNk5z1lb7hO3BtEV1wautysnYphtqyEsAqbQZ8YKQSjy9KeXwvUFo/KpFSUYuJwOhQg9LDUxdEmvKJd0yh5HXQ2KHCMnC9F2NwKENyQXaUaSruMbVecNzo2GKHochGiC08VHIsEe4m8ECw+fgTLWWYaaVMjsUYsDNqswEp7nUs2dzwOpgY4lv7kEpkiXwAABAASURBVJoklZ9YUwxRJh8gwIwAYWVPJHpi2cDkDSlxRarWXeNb6tpSoQzANhyyLTsEmG4GCEgwhUuun8HS7iB9/qFT+q//9sv6j3/2qB48c6z/xyKSbN9Buqu59FQ3UwFiKTrkZeAhz8rhI1+osnjS4bARRViwWnPkWAEsR4J6x0R4jQAzR0yPK9B6dwJCE16poqKTGomOzCjbRYlFpO5Wuoy1QeGw6jhUnV3phz/2ou4cMbF2JCgclpDMUTaUDuWqY1mA2a9kwASAxLVQcobkKM7QAxHwQTbXlnM/wGeA6LJBgnNcEcWjqrrNZbM7J4MaMmCtO2uzrWoxCpleenBkg5VoyXZRcodABNKJa0RplSfCRJs6cvyVCDNO+ebrVWIB2NIVX4vGLpIbV2RjGiCp9Am3wd0xGDavSZIl2V6TrDTDjWBbfT2iuVCmZ48sYZuPFaKqAXPQusi+qxUgKp0wE+ZJDmsqrUl2SREg9QZk11D21JLnpw5ZLi+CmaHEDB1EMnZ33gOQp146MtyODzLec+1rLlBrkDRYkGWHBIcCyghQuCTMSny4bXRPcSrZDjbJUmGMxW2rXghuLfr3GHRNLasscSVE69fNbb6n5j8EOf/eR7p5a1k5bPd5Jbi0GJY6c89u/XXS0yePoJOIrvoAbMwvjchXb/H9670PdYHvYLf2Rw3DApvJojodbU+6ASTBRLONGFLxHBI7uhV5ppwzAlfazCNDtlemCGiSs/swvi+eufeIvvL4/Xr8gXt1JH91mKQ2Xu5TaGqZI9dwVxupLKNwWShCnZYtYqG6I5pgTLJnmxQpWITiDMEMkHv6lQ+u6rdvXdLFKx+nIjnnBXmSN78Is/G0qtkI9FwTJTKYgkyucgg3EnOQTJiTBrLy09dlHCzbYiiyrfwkbJuXpw/ed4oXqA/o7Gne4ywW6s2wEOmQkj9MRCYuuVfE51Q+q5bFxbnRJhJheLPG/G3SI3tHtLXKrzsaXiJ1UZ9VCWZY9/KJGoesIfsGpQ7BQ93HpHI8P5PiY4Z4ePI0no2cMObFWELEtTxBaxb/0BqRSudao55Wq78zvp+hGEW70wRAt1wjQ0nhRXEOobSVS4QAUHpNPjlFR6RHmmjyj99UQxk25QI+Y0hoCFNYKLlXoSh1IMi9u7urE8ePKX801Pg3TozGDSNvi8dl0zIPONDIl6y8HBxjRx5D+GXj2HoiE6079mFkwtDRY3v1xv/xh8/q+N4O7jyWpwYhFhGLjlgdLedHUeTy2rQH3NDLDhYo87EspZCWAWrUwfFVWuSx1tB0a/9A5y++rzfeuVS/dclF0eIE5aTLXoxZI/GJK1sGiOmobyRtFCgHOmwm9oewKg0nfGNYqcyAzphaYGWIf4hrUPdzgX+F32Lff/qYch225EsiaicZqyIK59QVuHigWEjtqoejg09qTQzmuCLGodBAiYCDMQblkpDNWJBlDcRY8qDbB9J7V67p9Xeu6MP8JyHkn+fW1FLvqRNH9MSDp3X/qaNaaKmR3151P/YMOV+Ecn5d+fCa/vDO+7r00XXt8yWedL3G5GLKsDU1GYzPUe3y26/dnS1uUgMYIFEtjgysOlKnJESy44NAj5gbOCL77h5vNAzFZH5UH4yD0hp6Q2iFsRnIAuvUQfWW+UJom3UYvfpn2ZhXIcVrpni3DBNN2YCydwP+Hen+nmNjLxnr6txlmZGzR8xvMhq/vg6Dmt8FTdckdswE1DgNrTIGrFgGugqMkGQQMyo+KyqbZBsSrUGu+XIuuDSVLXKsPYdWrWNWfpI3cVUi80WPY071vhbhJ+DJO8GWmB6y8iOcw+v4k4jeQy0aswdAitrYlTb5k7T8GjlDuEw9niEMCol5NggTfYWJFq9Q3MOzJuCoRYp3GaQ6t5Dp2DJSSWcl2FbOhcyhuYGVnkJLwJCYELkDk6zAxv0k8wcrAlXFT4GJYQ/iUya5Qmv7AbJHFFK9GwosnSu9IJA7uj3lBo0UQqxe06UQInOmFDgPhZN64jkgqavhmx63mEK5rx5yPzk8OFz95jP+8QllnopBiH+wNbVsQVcpzjK/bR/0xUdO67//+y/r3/3ZEzqb+xqbYO5l4t6c3OtzqvVYmCOxfyKHaEA1raKjpP4CUkRR1tdptU3BFSzXaK02WjIwbWN6EpGkUUfyRaM07K3sCc9+oNDBiEZIQoijhEPj/hCs15sMOIEHqwjkrK/BG+dM4cxX/sxEoj7GDpUeDiUm/soc1ElmzI1Tm8zkED62S48NFbvI5+IJw1OZN+ua7UJo3dj9SseTbYot54/Z+zF4zds0xl80MBTiWlzhdGrpMWD4Z71UgKFBxNBb4qhMIWDRitVgsQzVYBg5KnlA6gAqU8GiERMsKTNj3KLXZNjwUNWI0GKE2y4oMapEOBIUHRP5yYQCijed9faa8QYXOpIiYpUrB0gAKGsOHjjclSg5Jx8MOQ5lY945kZvr+BlD5iMVUo9JCs4yXJMnVCaM4VhxTlxqaRyDCcWOLUrmnMT4ibkIKYuCh7pWo7Oqwow+4IJCV+7naMMw6pH7j+m/ffXz+q9/8agev4/n3/rTv6JGybasuxrxwUKsoDuCxSvrHSloSe11z+G+k2cbpup58MvaEhs+xySu5XgQm4mZVgnAPaGBZJt9FQ3OuOrsQeSOzllBCLaDWgRrbranPBKS0sJrLY5GYBiy8Zi0vk7wlAiMns58mb+casBj3Y0YgmkgKOdGiz9AzUdIa206GuRDLvMcRAyu645/QayhQPyJQowhJMwE986coll5qTRI2LRqRpvP8c10SVmZ3GrfWxW0CuvHAzUxofKNXmTGdScD/hmpcnZsjZlVBCrbqh+rmqOBJaoFYcgeERb3FcUexeYYxA+K1MloIpNorXiQEABhrRhLnGwWaWTQUITw5Mr1yiKwZMYRU4NQAVMXrPZJoC3ncAKVFiEUWbKt/IjWZkJooKirnnW2lSbZqUI0Q9SAsXzCmbyVgg09hSCtzm/MgYqCK8cyfiqt8jGsOlOxN1JxNcVrGAYtBmsADBWWAXs5qzfMJcQUimIyhCKLuY3QoPTyB7DN+ckcfFkamCs5gYmU7HntWrXY8lLq6g2+s176RJc/uK5se2It4zfP0Oo/SXrw7Anucad04shOt7JfNnnhdOXfwrv0/jW9cf5DXfnwev3tNmEfBteabSs/oiGWXHuO3jnnRAzoxZiejkZngvgk3qjpa27ZDiTc4MjsUWI5yny2LbW9LT16/0l98bFzOnfqiLbjwjNHchLAVrViNWyI2euegzE41HiHQQBzgY2JAOTOk/s10ypa7OZFZORQvGJo05xVLsP1W/t6i5eo+U9ZPs6/5ah+d0mu/DNh+cV04lbxlczyBKzWW3ofGtbUQXpqBMN5JaPGrgCKAYBucxzhI8+ex/LvRj54VvkPXY8dzbFmnQ3jZp/0sKqBYeSzKtRYY/hM+f8kRrAlNJZP4zrYqj88lndFi2HQwPy9WCYxVB2hJkAJh4GstgN11YOvlA2hhzkrXaFGCk7JG7mCxIJx1d3j4jhjyJ7lcPSqO/WHgs2UlCt5UwmYLCFpWJ+EGEhoWKc+xt4JnV5VhVf5GwcnR53Ybi+HaJ3IuyphkonEtUFaEzbRWgi5eGQoGY2nkdMxs3ZOHBY+Tw2AicwxIuGunNJb/Hbg2JGjddC9IAZ71sTVyY1iLMrJ0V8Ijoqci6B88M0HzGqO5E3iqZB+8oza3R64QZ3Wl564X2fzj55uWZQmRolRKMlBulI1NeBJgtVE4YkygmR+ROt+7AhdXVFxa9VW+eMDmrUvAd/76KZ+8+ZlvXf5qg4Pm1IzMEeQvWBOKz+5bTS2kGBLNoNin/FgkTuJhmcp85oSEax0suPSOwYyi3TpxOAFdvLYrr78+Bl96bF7dfzolnLDsS0PFk7Q1FGJkOGKAJW8Npd0B1YKjiKInk9T27JdvggqyVEjufbFoA3KXyH+7ZtX9M6la9rnN+OipS7bwqzIR48sOOan9NgD99QX6sYNLHXXeSPhNlJu09Vbh/o9N9p3Ln6iazcPY5DtIqWZoYj9Rkwf2INtXgru7W7xW7aFFujlIkZi47MidIOHgtmGQcW7yLj2CI5ZcDuCIjJUr8G2LFoGCFWhrE/oRZjnHqjLSDi2UpDhGW2LXiQhS4wb5C5rajYAsj3xyEREm6BCMk8IpfdJyTk4doSxETlCiAMriBEx5wSabE+En4UMyTLXRuyi4SJZCjVNrUBx3kiTCLcsQXhFUG9dtGyLQauG20r+TAF/mZ+7jEYn18B6kKoPpWOYMBNl1xiJc5HVGFeorkeQAUt6yHYYDk1Zeyej9x6dDNwjMnYMTwTjL1lTaxMnX/ecAFh8ihg84Jc9Bu/HAj1ZsFEa85QBESC98uETOQzd5pqZjiciKDOi07W6h5MhehlrIEHmQTbc8FyzdknxBiEPasVRRnj2DBGDyC38cAsQQkw3+ZQ8GxQxthVt+EtElIN7QlhPHKFT5o4frpimKjCl5iXGg+Uh9/VDLZdLpdkYEWyLjiRZU5uBO9Sh7DEd313oXz9xn/63//BlffVfP6hTJ3e59zAnxyk54pNQuzTZLpKDCjYJokUsWh+j+tyhZqyaz6csnDSwprgzW5cBI0/uhDTlPAnGRqg3MJT49FhCu2Ea8cYlezUBdV7N/nM+lqdMjjcJCCAnjkDIOCe3zRjHkIQNXd29S5HxJ7ZcM2Bf9eQBYzfiGC+RRLaLlOaYmmDRoDaRJmzWR61bw5YIiD7jNgpUawJM2fWygDpqP+CYFcIs4V4kWlOJBUUOocS3ZUAWzXhFpWohKnLWV1QxVtmy2ohoddzjGBmaj0GJwVMoCuE5BBJxVS85dFfrudZg6eVHNL1EhsSTJqm6M2uPUFgGLGGZPjgqUZGsGTOqZcbeW4scYoWNXYZisYOF0Aqb5UlHbXzbLRMQ0dUrrHQGfMRc1iBYkW3ZkKBwCFEtnF9L1p4PTVs+1EOntvW//OnD+m9/+RjPVyd1jGcVVbOGIZ6Z0rqjobIK9pyNWxWHPDnl+XjJy8BDnodGvlAFtgmiiLCigKHEE1rHA5eGPueOHN+4YUohiE4WMRQRqk5GD4nW655jY5/9MdLjZ9lGnjrnku2OwSd0mnOllRBzapOjNkWPpOhQ9JmCG8OKLMWmtEZ69KyXzQxSBKROljkGMrwIM4eZMZAyNOzNWrfI+OAe80SAE2BbxruIwWZAZ9sZ6ewDZamcJMU83J1PKly07ttzoMr4KmpRWVV6iQG1apta1hCXxNuWHRIc1BKCeiulizVihw+y2ArZsUuCdb1EFQymIss2m08s6819JartwmHkmmWrWsAitAHagNGmnnyI5LRdudCq25booYjhmxTMtujlFx6SKZMz3LbosqTiCOGiITL2XnIOZglgsxNiYBjxkxFmu3SYBjZspug2Nr4HLyba2hq0WECzH/b4wyoHQ9IrxzKyTXwTscvXAAAQAElEQVSRUJHZNxsuA0jFEIfKv6jcpFZaromGQ3j0TQq2f7DUpQ9v1N+uunHrQBww6h/kIbTQQOzAvfPk8S099tCZ+q69wws2V6JkKEGZ48b+Um9e/Kj+QMZVXnaNRA+27JAUWZZsFzXRkHNkOqHTXWT1H8HLU5ut7nPMmus9KVxGy+73rK6menN/bjrLc9VXeM56/MHTOpYXXS6P1UCYEtmPLfMFiJVzMCz3qTzfzvdhPDK7CKJ0IutgIQLYSd5SmoI0MBWGKmx0oeeW/sHHN/T6O+/rwqWrOhzN3i+I41kj8zYlXLmuMj8Z5QGV+JhUrUu25dL7gEqeLgtLg4KJIalzLOxEWFSv7GfU/LuR+ZOgX3jsrB46d4/2OFcbLzxjm0m01lcvlzzyfD4yHygbmJd/VS/yWC8Bx7KL86i1pgRtb23r6NEj2t3blZ0s2miTnkIjQnGJKnL2TYk7BhgZCyo7+tybuj2xJSIU0vBInhWpzFTPqrIbSdd5ny+6GBIITye2nu0iF0025ig1vCZDw5ex5lhz/FMwPhxScjN1jLrLLRatGkEreS2YGHMCOtB6EPA6PAVpo6WozXTRJ3MO3iSumE3ionXKLpGEWMPijFfYmgq3Bm54e0eO6PjxY9pa8PKJ9ea3nCNXwchJMv/mc8mXquidGidO4xh0IkRzAylcVVOfdYCdueeovvj4/Xro/jPa2eJiSkB8qo4MONGzxuSQONDUT1c1XOIOynRNNs5IscUnFCTrZcsD5/os3vDtOYkjprGu6IOsG/zm5Q/nP9Dv3/2AF1T5K6wjcbGOtY1tvjia8BYYNmQ6Mh0hc5O27KkBr+qNC7TH41dWnHGMf6dWKBuGQxMTx4ratM2HxsNnT/Il9JweOHOsPjwSk/x2xlaxWS/BvVNr9ockSnN5IDXMzRkyRQcY00HBkfBhYoR1H5hnwAE2gebDYtBNXuS9+c6Hev2tK7p2fZ9zQT0H87XMA9/ivDpz6qieePiM7j15RM5vYhqThOLOMRjgBwdNF/mNVf6x2w8+ucWXd/YdvNaAe3hCWgbwzpu2+CDMnxTc2VkIEYuYQ9UoubiElBxJIqGxO+jJASu0ZHKH4806YhENX8b0rN+26EUdc5j6GLGp7ORK4rCgoZXc1ukbTqgxs+1ok1KzRl4FlYvERLG5Dngpmlu5k8/GA4VsaLGasAAgYYHKglKyq6BoIQoRKbA0YVEfmnCCjBpCrBzhAsNOT1mW1OMTASgpWLRJUMmMBigyCr3ikmRa98SwJIJc8cMJidn7ekSOWFN3iUJLIIQHfgJ20XRacv4G07oZEaITrLo+5jISU7h6i06yrmTEkR0HYrYYKa784SB4RICmU7pfKMDpVSMCZkZq7YJdGYDCk52yYsI/H2xc4iy3AGJU9YoWBEYtGbvWR/JESH0x4VHnELCQxXx0VYtfBOaiM08UKz+5PhpS8KCdDOs1phi7y5UfAFUhnKpnTxKRXAXUEKSEGuLDiomO2vMFC2leAyGpIxSv5Cu5oTFhyYgjX9CXh6MODvJScNRYn2lxwjh13JGCQVMg6WvtXQXHI7GRTh7Zrv+Y4L//h3+lP//KIzp24ihr3MKDjkNikapXfGqG7KxlbW1gTV23sTVCqC8T13o4Z1ow4OiwmLI1EZFrR0qezwvFv4KwwendjiGmKJkx+aJ3e6sqOtbjqKYiuj1TNoZOsTH5pId1nADSe30+Ekyv3PEns8Q6GaKWO5EiYiMm+UDwyzm0isc79cGUVjJKYw8F1fob2ZCji6yZJH6gEUmsIsO4bEuOTfgmPkD0xgWWNcavnhMABym/IY6LKA0C7L1Ph72mZ0huoydHQ0es9dUc0YkL0Nc3KvsS/14k3tjjmzk7VtaEoMYbn+o4Ep0vPzDFK/N1D2yso6ZDrMJLqUByNfwbCvOHJUHsIIlPLiajN+WUjJ51lRs+ItrsdUI6tfJNqhBm9fUFV02fHFUfDiXz+Y9YNjzg8Z0oE0FojGW9I78JtLLDCTMOIVj6JNrGwyCWbeXGb1lnju3pr77yqP72Lz6nP+HL1In8zRWTB8+5vj4pk9CBp45C756MLJxedY3Lxi8eRmhZfyo5AaQM26A1Ylt0khiaXOp6bwJRy6a3bgJWfFuKAuveCJkcLDUHi08ozhwaqRL1HKXjm17EkHyVQne25IsteywcIscj+Mxn2UwSIt00ER6U1uOQ6VE1+2lqASmqQcImCm/BRDOEEoZUqTPgQlqc6Aicw1gjwywzPwpxjHEHoXJ0BIUSjxeh4JoaQFz6doOjNGqyMVSWyY/n+JxtuS6DxEoiPIhho+oaRItNTFbhouGY66Bikfu+Nc328JCEUb05covsDKyL3pgHqnngtll/wzOEjOcA1u8ZKNQSPfOmziBmwIXLwLKhSffMNzAgmZ/wUOTGvpA2Kilb8QxtFsOjQDYRUOwVE9tGvsIxBM6ehDsgsawWqamHN+TeoxehsuUSAfmDEnN8POszGiHXT+Ec2GDZt+gUPqdXGilku9PgQBLMdpgWHjQMLlrwfWYAD1nCnlG9IdKRM3kYHNaxOgoilGMGiMl2HYfk7j6iYUjPHsABeo/OXuWXDlf5rvUOL6Tyn4zsH0qLYYu8xs/whRjArHOnTujR++/VySM7yjnR+CzwQB2557InyfU+L7jeeOsDnb/0sQ72JczE5zwbSWMIVXD1RsklVGmTgrdwobqgjfW12l9raqkdalD2vuaIjHlKUf6xVQx1bvO995H7T+nLT9yv+ltyOOb4KRMJ9xHq0wiT6rSccoaNWWP8iqgwvsTEGVEgolCSSPXhBpOyS0YK4YFjcgnv6ug3bx/owuWP9cb5K8rLwcZLQZU7xhRBMUgshTEnKLbkIJswgZOezlEoucn8qCh+NrqpIwpEZ/qGg6vM0svb4IPGcakt9urBs/fosQfP6PTJo8r5NHJ8s1yVr6rZxERKEowNnxyT8JE8ebeT5+SOjeSeqI1sVVO+Z+/t7infuXuaFqbVFFP67JVomSbrRqRWRoBZj2uiZx0r3aRqEGKD6Iaqr4TS1kPhk3NN3DMWwnwxh9YBG1Kc8KkDsQFvinGJPvOagoEjJAolNV3VupDNw14Iu6Yi/UvN5IrPNE1OnAkJuqIUixKvEOK6zwd3RibfWV3x4KEAU5JWc5l9cFCoc9va291R/l3Bvb09CT0X4cgJMXKB5Y+T1kmTL1gbNObEUj/mEnn16ZYZ7IxNR7hBfe6Rs/rco/frJC8gF+CxwCpw5r3ObL1lW6ILbltWb3akhhIO5aJELbgP5Qu0Okw4q0zy9KPifGfUu+9/rN++eUmXPrjGg92orKoeAEjQ8GogXZ9PvCCAdIcYukWyUbRu8eznCxJ902qzb/NxwhA/IKYfucCle47v6cuPneO32ed0nC+juakOQ98biQC6aANBiUX8jN6dMoZIzjnQyo+wzhn7w0sEqHJb9poyB9WCSZwGuvjBDfbssi7X/1qVPRM2/Aez560+nE4c3dWjD5zRww/cq70d6p7XGl4lZBh4GXugP7z3gc5fuaobt5dKjaQhH+Kqk5t6olYUDjvbW9rd2tJisaj9is0Z1EcKmaSu17QE8wzPGtpEKj5izG9NOK25KVIBfvSkgCzbzDFoKC50aTG4OKxwTKXPHC+6NZ2eWrV14g6hOxI8jNmlAnRHswOSj4fUMnRV5Yu8PgeiqLfEoNout0wR6sY+5laUNeDCGgVZtjWIZoiOqvggls22jOIaVeNQmNUbsyRxVIguzJAhyZJsix2VFK3122jEkGoX+oBf9hBo3e8GWkxNOY9FvBmKiI2Fk15ASnMW5khSzJOo1C9a9MjhZc+gnnsAjDpwHQ4IDX8FC48AD9Y2ZezAKgi5aWrEa6YJyoIDcTqC4Mx4R8eQew0srlS1ttomndcAEpAAITpKarbNWgd5MCZLCqm3ShwRzDnXahoA9FXhYMh9r8HxU6h7Mf7/6IRLDDmeyRlZYuxz9wViB1E1ZPxKzDDJq3N/VX+MUl3X3LDqM+xwyWnQyESOmKnZtujRoAbRAQzL3MWRG9hk1ZmTx/TX//ox/e1ffVlf/Nz9Onpkh/00eTohEGEVJ842IqQ0M0xr06asTIeNzhqyHhhK+jzzLHMGlNGyLaVDBUURuRpzbIRhxmJISoim1hGU+EJEUQdCTyZjItu0b6UwYMcQFxh6eitfO0gLQB5Y1MJUdtFKxcUTglj5M49jB3fIKPTUBKOzbrLWmCCQ7hIFQqnc+CQX5t7B2Q7mQI1QTo37DYSNqYhoGIUYQLTo1oBlzrWyYEoNouUW1+2A6HfKBYikZElEU6aenyUGgpOzKAMbGhZKHrtLNjuAr2hB0JB6vvjVl2OQyLGHh3IOBZ6xxjNdNqH0SU6W+IQa81NoRFjjU6ZNMizzE0hn37re4lUuoPToMJkfPOhllG1kKDx5iFNU+ByTekNtqityaiVw1dtUn23CG4QJmVFdkRR9gwZkL/iUGcyX5G396Zce1H/7yy/ozz5/v+49sVfuTWlWKaJN81QNqJu9+wrX+Es8IuuQ+8shvzQPT6jSMIv1MT2+AYgEsxmiCk4vETmnpeBF+NCVFhciI3ZCMX6zvcBJcU+CtdA+4E8ZYEQNG1Dwrk6j4SFYunNkVHG176LV4npgPO0apeJZrXrb0KskdLriLa6oONmW7QpiKnF4AktA06A0B4gf3B4UMZidsXsUGDELzQNcyZKlosCipRbbHUM3NPdNOZht0RFHSCXXdTftQfYkovVZzfh7beiJwAIFDzVldMbW8cktStDim4MnJfsV31DWZrzN4ow9WDhi9QGgaDB7zP4NEpAGnl9sdzlcQkYXFB1CDCghWGm1A7K7lrmDhk9IqSu51pVD3BGLn8QaNw+yPZHgUr+xNOTgqJW4RZiwCXdBgpWQY7HkvlHEdbjkolxyHvw/lL0HmyRHkqb3WWRV6wZaoBtaj1g1t+JudnnH4x13SR75kP+fD7k7OwLAADPQDdmiKp3vax6Rld3ALEkvNzezzz4z9/CIjMyMajFlz2t0z2d8hBNGt2rnVlWqpvQqK7MxZYJjJ36xVxXcMKZ15ammO3dIeDRHS7wn1UH0rblwTqzj+luaNOZtb0BcuzH/aaXPvv4u/R+MfPUwtbB/5qOXXaUF/8a1S3ntxbt56d7zuXp5x2HN63cWTVzU90/O8/tPvu4/9fal/8FILVmqsiRxbXMZbSUTia2qUnC107bWSKlI8ti3Gr5vQiEyWAOKuGuQ+5Tg1OIAZxl5/ual/qfG3n7tTvzbcn7GHFzbRJkHnoa1Wj89uE8izRrMi+OoYHYfLMoQuxwKsiStkapKxeY4MJQCq3Ap5cuvH+Y3H3yW3334Wb57+DhLLSm2tgqOwpqKrNlXa1XOFzlIxMraMnEwa6AJFJKWrK1WjTqYFd/v3Zfnef966437ee2lF3K1f7llsYqfL9yLQd0qfNK7D44VcQqsN4GmPwAAEABJREFUPnYfCvosZ+/rh/cxXzOD14/5HvhuWfh8ezWXL19OYaeY32LoVtQrpmVRukdS017VdP70eKAdjAvuMeS6LyLTYgkcy7SfHV3aAZO4OdrK5v9/1EvV8XK8ttclCbcwJb03pDWVmaiq2Dsl6Clb9oEWkSlVcPF7c9F9hNbRJnYoArbFWhO3HurpvuXAd8V9gleioaSytcJe+I3DtevXeDB4Ld6sBhfIIHePeJGcc6M9OzvLGV+qtPdcNHs4xgZacT0DvnXnHM48j0/c3wDcv/Nc3uUivn/vuez8o67Nr4SEdXmYXHQ6wCPVP1lb+3B1TVUyAgcB16+EFwXzbg5R97XCbYoXCW6gslzXRzLYF189yr+894e8x4Op7/gVjKlTiDsB0paJSZzDY5KjpxZbA6uiPoHOQ+8RkJ6XITZrBHZV8foz6rqDjbDHly7t8vqLt/Jn/Nbk/t0b/RCKpaSqkGSzN11VgBedKVenmNKVdEpq/TEv2CGvuej2M9vx+kQ6jFFV+fb7R/nN7z/nJvl5vn18nj13zp6BwfrQ4r/799L957jJv5BbN69m4S46YxXn5FtHbI/4TZV/JNv/ibj/nUKe2lFmLg9ChZ9i7YLtJywhu90SHwyenuyoXQcC1sHO1sj1HPhb/XNufmc8DT5b9Tnzna++Wt9YHxMb41wLRReGhTl3y8LcxWul0EtrINaQaZOwIFUV2xw5v9RyTxVxBSjFj5hyOGjWa/xYNkg+J5RjrBneAtP74cg1PvmGzEGYmKsiYY21VCpBqiVrq5p+lXqCVYXBhOQHGwt/diGOMoFCZ310wdiIYDMCBkqF9NiYXjUPnYLcUtrvNVdCnzkYdGxGX9QbUbuzSYZNNJCQaS1MpFgPM1XVAgHIFQ3uGWjWRyAtocFL4CaMyEgCZq3eO+csZhKPzRpqMF6/Y31NeF4V6UyYmQuPPLpQqigEZJ/LMMKnjogr1CRgnRLTtiA0TNOo4/wIuGMSrA71YK6pYdA2b4pFZv3QBtcLSNfbU2FyQeiEwROXO1a/MtthToFaAA9Hik0H3zh43bcaTGNvCfMnkMOaELunWK75TqstPuBpV02+mCI22kjfmx5zjzrjfWzPefE+YMgDkRdqhLZVEDPXkm0zGENFfNlVXuR+/Pd//Wb+y7//Sd58/YVc4gN4Faz1uEPNQtRpjP0oEMQaFZoGyq6v9AQrfvzhzrXqG3cdRW19z02wQ9t2u+MFQDe+lsPzbIZSBCHNPSVKrwKDgekUWHQ47hUqHcYwp1IWiR9MgbATEDTZAq0G2ABLSxWMNeYErrXXJgagv4k4iySP9XK+pDjvxAZ1rYnm9S9X6Vhzec0MUlu4Wkg+xCkCApUgy5mF4FLO7vxqUnpF+ubCxmckn+ROq6IAxK6nSaJcVBds27j3ALQ4NNLJ0FAsSUCuFCEI5MMh1vYaZwFYdIhEcZsw16IJ8lQ+VNe/XSPOAQQfMjVc/rHfcUIHvkF88dH7DIDvmnp+bLdjztlLhoBHbTktIOqxYvI337UN6k6f88z6tanAGq3HBIf8NQ5n5rkCg4i1UTGLgyp09esNSx+hWq5eqvz8zbv5L3/7Zv725y/mHq/fk1NekyG6TlXYrkH3UHY1WkGgw2IVTQr3lv38XMznBw+HoCVQI3PqgU1XdRHstVcKi1qMWW0OsS2pRkPTHo3qIPTNb84kgB71gd1BNH1QeFsfZqqOgmscxWeYJcWPJfXHhYFrBOH+LNwx5gGxZOaBj/le2gg2WXZelSCFOZCL3uvq+RZA4haGae2O6StEmYARDiOUhGNoj9d9upXQtIyV5misUllaBmWQoPBRc709R8ER93pbV1xpluFBzdD2vKaDXcW5sxQcYLqGwKAm7tbHZlDbF0EXSyzjcVImZmZUa32PvUhTy5kiMOcccNNsig8kykT68wnJVRX6KtXB4rVRhZ3EsRw737o9Wy7OI1FiXdmcMochNME2NRSwtbs/vd5tTc1bg1B1yw//1LbsGklVTem8SSyCVY4Y9oPNWqFI9XvoGZ/hz/h+6sOzJ+gW3u/7cz6vzfPtsz6bPtdGMcqWBVrC+Rhx7Xuupz0vlv3GZZ2d05q8lV/hp8KYtc1qWePQG1dTKop1PATSom7Cym/lMQHK6wRAj8+/neW/5f7RJw/y6Mme3Er5pQPu4jlNxX8r9f7ta3weuZM7z1/O6S7xQqyk/waW83tM/onD937/Zd778Is8erSP10t/VpXAfM490KR1r6pUVdtPD2DjGMGn9/GjrYNKUcvLvm0HNwShkzyIq/bxr8O+eOdafvr63bx0+0a8PQ/OhfW83K3X9oBPN9+6lOeSnaCYPJerlr99TjEGkczZZxzbVKVXotErzpw78Vr6w6df55/f+yR/ZP/dwzDBnollU4FpFhQHRz/snUEEKApmc6oqc00yqzFKpdfTMSA7tmoKa/IAwJzfc/7i3Vv5yRsv5cU7t3LKZvVWSYajCqWdc5N9gyyV8zyQcxKsdc7rZJM9rxOxPTHpp5cu9UPBS6enfZ2ItbgWCg8nAWAqxtlHK49NgwjrqZq6Y6udVau0qyplCmK2XCXiiLqFOEeRSEa2UI7bBj6rN86GH/k9Fz4lZ2k42kCHvrT1LMrZu4C0qgs0t4fq8QfDNmMHcOhtHg99ha8AC1qtP6m2mbZSm2+CdpWj3r8tOx50XL1yJTeu3cjl00t9PF6gClcqv2UZ3FTOkTPkPGfrRTS4cQ4uDsUZqo7m60U5eHoTQ8/fvJJ33ryXt155ITeuXgIMrYgtU9abXC3A2z5XiIU2jUphhxFNj83icyqynE+HIHcSxsQ4keAYCQ2T++WIL84nPPD84KMv8q/vfZzPv/4+e14waUKhKiEfZl+H3kCrwBLhdPO8Aan27IcSfGOrIpd1UXfPnolfyIhYkTBYr3NXcQOogCQ+TPvZG3fZs9u5cvUkUFJFMJskwa+q+BPaQOxVpQoHmlq0qzlVamB1JYCpqlVwm8uSq09EbFVHcfAn+yUfffY1e/ZJvnzwML3uMVKSkQX+ya5y58aVvP3K3fhvHpz6INgYrGXZJXCqzFjy4Nsn+e3vv8gHH3+d7/kCT6kk7AMye6kSx2JtCTepZMfN0Lo+rDM0I6yDunRYs7tvXqfeCP3w8IRr+Am/MbvQ+/gB4gk3xSd8qDjng8R+vTEWJbw0d0vxxoXsFvTSDwR3HOMJ/m5Z/U2DLfAV12GNkZGt6Sth0a5Lu7Cby7AsS6pEZCDYOW6F4wWn0l5LawKRm2hvEpsOukuxtmBUAdIHuqqAkFTvbdDTw9pi6AUhxFbPSasqs+lv9oX2+JTmbJR17V6b4tUFtRRJI1WiUxbhVYCTSlpCGziABaCQmSqsIpZKlZLWkTumvXAdh+Z56TfMSuhIpapwJA5sTPyqyhJwBVVVWAh6hO3As2upe6p5IRM97tWO8/YVPt3GeiCHzq23LNOSbWSu2Fh7of2tIerQe5+dGGRSZeHYMfcUbo5+5qo1tVqvuUzeUbHMQjE0QpGDGHXnBsboUzmwCmKzGDoVbYoqGI1lNpbDVOxEmRmioU0mRi64A3v01ga1MdRV7CLY5ItgoegJwzbHE17Tvnf5ur7YA0qSWwVRyWxV+CbralJEqBor3idP8uZLt/Jf/ubt/Pd/93ZeffVOdpdOEs8Lkqq2g12+llcZAW8hrMnBtIptOCADxmjN5mBjdhfDaOUwOlaMBZzqsdV2fGPFDA+GiWvhHHV2MGZvIm/4XsVxs0Q2CfIa3LIHMfOIEOcc4m/Xl1TXLocgnSzAXg5m56yFgeM9ZRGkxqwJCZuqzaJAr0+OD66aQzyHNcr3WlRGFrKUNIcYvjUGv5jKou+sSrpulbaCj7L+NveAUUiXgFee05HZCqWNVOkktf7MfMZeA3gpEOklhzrZmhiiK70w2tXBtrsmtevw5VLUaJ9Bu/kdTL8WK33EPTJkXZ4M3fbltNPzsFYcz5m4YoVkWrEdmxSsqlRVvJdiJWXGXMlT56lnHYbjZy5ZUBMeDgzOYc/MQXmMm8xzt4czYnoVGXQdTePWqhJE1LzOvObLvV12qaVymc8db730fP6Hv3kzf/9Xr+XV+zf5ZeJCXXpVSoXYNxvYaYSQ0RyMhAA9Nj9L9JcpPid43Ysprn9oKBQc7K2iqz7EwEO8qlAVhikQ8Jgfg57j1oFMKnlRYnNWtHxEWotxDKcaaBikVApjMYbuvVW3jFQVMvenqhoFSNpc58naGttsY1OEFSOe26GBiE0RUThMFjC4DrSgtDcYtauKaakJ1WPAiuc0c3lSkpqcHrE9LhQwiEZsZGKPTKyEmEMtlsYT65Y2gpcqPOcqPWU49FKFeq5oIYSqbcIstmSCNYRDb5OoEdQI5dsejH3MklL8ALA+Rx1eGs1fKqliyJFgmi9UhUNfIE5ZUgVgLRVSxRAa2rwR9sY4GjQBZ8iGps9NaOYpmHaOMbACfyRdQcjj8DoHuuhwYqrSTAy63MZZr1qa2vzCqHJMUOuQpJJNfN3t+V7lf5zxmM/zj5+c8dBMOc9jHp7153k+02uj+P46vG3EVlWpQnRYuA9KlD2v53PI6j219/h7NRznowJ5aVnIz9rcgzZXDHrPpTbf+4WcqornZp25d0M8tgr3bj2E+2KcF3nA99IP/vBlvvzqe+atLLtd/I6w7JbUoj9y40rl9Vefzxuv3MK+FArN+eO5KUvl4dnIx59/m998+Fk++/JbsCU78pk22QY0s7dfhRMberUXdEnmhlK1GExVhSG2KuxU/+i3rFgfbLkeUWfBoYThm3y/fefV2/HfyHv+xuXIcu/KSswF0F2u18fmdBxn05ikWhvVTjEtZ61wTEZZdxzV9Lzu3W9iZplRVezPyLffP8l7PB/49fuf5OtvHyW1Sy0WG6wMtyrtV5FaYIh2bMXcwD0mVcQyBS/deHGzumYQThVxpYNJZW1g891w5PrV07z56r28/dpL8bnKrpKqij/pVj32BdDWcBHtDk2Gvdc117nXpdd7C5j+nngtS67wXOja1Wu8X55QZdacIy792A6zZ21MsVr//9S/ledcihXr6Nzp/1tiTeXf4vTm/5uE3r70aa/DgT5dto4KGPkxyVO5MNhoJ19VDk2gnUoV0vZcBFmmtFRVILRgpZu5yOFF0uBF7uoma0JtRuCQZ2HLnvIk2H9X8OqVy6mqeMFA4SIa2PNB4BkPS854gLb376F78fBgxXkVqkF3tVjWtTDIVOJ7flt7ktf4IvUuDwZv8xsNP9CNJhg3L5nrq3RrBaPDDMd1ySvk4sZXKW4uMw+7FGoCuD6vISoBOFKLXHEvrsEDrk8ffJd/4TcBf/jka95UzpsXbhJ7pKeFT6loW4HycBqZ2pL95qmhGCNEQuHSAQbHl+zButwI9Rym7g/RpS21j44PtLu8fv+5/Pz1O7nFQ1X3jGi6UFauGrG7NlBMCvVIfXT3CWFO1uQRZxyKNkAAABAASURBVD3DRbL+A4UD1CYK/6JDzZy78vXXj+Nfu/7gj1/0gzx/y9A1ITnDQs3Ll5e8wvrf5kvzTW5kO7ClX1mUYQI65YrfWI38/pOveDD4eb745nG8/jw/oVGu94kl4TFDL4qB5NNd5XR3Et/YLLvlNJFNrqquP3hjdd/P9vv0BwU/MCB+mGif3zQ+Vnhw8IQ3zjP454hzV1WWZUHUqzDvCRPukAXZ4e+WpdexYQs4qQkrYLWMtS0+WwNp0zjB7lUTrapUTZFUDhxTuCZVYX1CrhFiFPe9i2Q2Y7M2vgUEMGc3oiSGzHP/mLLL6/v6ytrEvSoLtoKyx5yBZWmvYZPFTGs9tMiUoImmQxtk9Syi0x5tJnOyzCigPgqAPlhWoRXUcff6Ah6NjTArJQbeBKsqVaAswL2qKuKE7dLUrow4EbgAGFWFTR6xTuCG4mng4CEkRFNVhKYU8S0WIKVfY9rUcO7YzFEj1SQMeu/byhviYIc+tGYFV8Sk9AYNxJLW4hDCRoXgrNTA5HV9zVX0NZsLTxuly2EwF0XFKNYdJKl0HALGNKFFaSASpuU48Ds24Fpc6ZXpryKRtK6P3RS1cpSHuU1LBYLd3Q0yTYKgMlgFju+Hnid8cTjjfct7QcfNY76pKlWKa6EOYFUxbp0iFkSomOuXT/LT1+7kH//unfx3f/1O7vWfgK9ZY+HNqFZJJV2nUFMAWP9IZc7VBrZ1UR2bK8DzQmOx9KY1B2cQ6r7ankOqkTs/Om4xAFa8VZtZpDTm/DPH+Cq8v4f3gq4H0fm0MTsnh/WsfPwZpzYka7bfCzgerKQPT3Us5FnN3HkPkVN9+dZa33MWVwD3oLUR5+typBV+EDFn9D1z6vChrkyFCtFx5cn19alsuZMhae+sCHZ39zepohZo10ZbAzTdvDd7D8ApCjUTjOlA6GDOEzgVfvCNKUQJsRs4XRPtMaEa7wNovgO55Ic9CoRhPQWMKKWq6YxoaoK4qV0Xe0iaA+lbXOpmF5Ug0s1pKnYhJNAtMPkNHdhgAEbdH4j0dR8pYq3JgESfx8eca0w/XoOxwsiCnlgyt31MneJHTN0zpaqSfu8tfnlXeeWFa/lPf/1G/tMv3owPB6/xOQQSFcOaRroxL05j+qykbeE2BFcRc/3n/VnhnAcNewtBm7V6ZJg8krBLJYCe8zgDDjHGp3KFjKqNEYxHtqWLVVlRa8qBvyURlq90Pr7XYbOxW1M1ysG3CodiAlLEJhJBhoPiEJiIjkHXIMZk9JBmT9aRUtPqBUwuSSakm0nCiKZYValMDZdz21XuAuZKcm1bDDROQolAy5bdnDh6jvbpGEGRHJpZIGvdKuZpe2JtZmIyQ5zFd/acf4SS+AOx62kjzQXDZOzeOexFs8C9lqxXxRwwgBirP951zPsGxwAYPr5mTAJbqMEajVHPGi6kqlI1RQwzqdDgcjBmiVl7E0tAoGYhMOA1pjZZrUBaFVaMwLe44mzkWjw2bBSzzpHjgIxtN6ZoIxStYu42R6qwvaexiAFmnzNgteEwI3vqnrMxT/g8/3iVJ742eeCxYU/8TA/mewhTUSSxAtNEydrcD8plz9zKOTWsr0ybe9ictvOsteWbKyjWQs0t76lfHpBQ3J8Ir92VYLbiuDE5bHvMf/jwLB999m1+//GD/vfcq5aU+fDVit+1Xnj+at565W5e4Lv15VOC1HGpSqrC4fNQ63H8vvbbDz7NdzzsqmI+F9uzyfRsTU06qHZMT1fsIWsbjVUJVttrIJ7nhlegWo8ee2DOiYVjjLfr3L9zPT9/68W8eu9WLp/uwN3rp9dj7laFlTONHkLfU1N2WLW2GgJ10mvz/WNwnfR5SuL6SIFCMjmhbf7kjL63f/rFt/nVB59zDr7hQbPcgkm3ACJ3E1Dq9so0qc0qTJkes7BCJhncBLbPJdokZWnOyu8pCrjCQJ2BmnV9L7x982re4qHgiy88z16d5qk2ErLWQirm5KIevJ/uxzn7se8/6OX3dV83ez4PH65P9mePDPgLn2GvXr6cS5cuZeEXbF10UDxHrSdyXWIzJlTFqAgrm71pMBizJPbMxGhE/YysefJa+n6XZlcVWrnwm5O1GUdyLGtoqloV+pjjsW4+DKLrObI6wNYNJNsmhPYMAeQH/UDZstXKIfB0igtxQU+jXFAXgJmKVTa5iG6WjM3e9GD12iNtkFwYpyenuXr1aq5eu5Zlt2Ou0ReiF4cXiRfPOV8WFC+mwQOULTZYKz2hTrpV4jHEVmykl3FSXPV3b93Mu6+/mJfucTFf2k0aL5DQqmZehR/IJdZ2Ysj7YM8Dv8ooeDJjBlP8LHzmrRyapsIRtXLg0Ic1mjTISb7jxvveHz6L4r8ZwMHHKXzhhhdTFYkLCV6MA92dPaJuCCmDoapCj/krJXveYPSZEnYBzzz3DQeu43B4SgbQwsOmF27dyM/ffCFvvPjc/Lf5XEOoY2cyaORRE7yqUqUM9AgDvTKb/jrdCrmG/iLUhA1Mip/QKMVoDrn0qnntm/Pw8T6//8OD/PZ3f8yX/CbrnAVDCZTOcbh8Urn7/JW8xUPB+y/cyAl+FdUVbjphU9xW87746mF+++Hn/R+PPHx0nqKAb3bOCB0vUYvHBAb9/tOCpyc8kFuyCGS2qkpholJFFW5085pN3xTP8fdIn57W7CF1PQ5cT1lCgarKwlp3uyU7zgdmz7Ms4GtsWYghy26BKx44CAWgpKoSeloXK0+0VzeGHPRD05el3/Y2CEikgubGIYXO4uVhPdW5Lnox5pHEafKEWiG4BzHH691rognUqiriZWhC+DqVyoLwYnNcpWJzrKoVWxGXJrYJcCEsous6cCmEMFLZfgIwUryGODeSiyQwIHpFMxX7OqQbUGsD1h16kNVKsCNJB7uqUjUlqfygCSkETHE1fezmgB1S4PjaUKoqCwKU2QpaYRY6M1ZJFUPKo0vQ9hy3PmHHALs1FwFYqaqEHlrVZiSbGSEla9M+BFdsVV2WuFpI3funIaB4PaFXta5bAIHXe4PJKnucA0XpbaOrF4VXaauXg50fafN6NFipqoTuHL0u7F4AWkwbM85dEKsYWxrqD3nzA9D5BCqwMhv2NAJWSLq1VW32sJme2+euX86fv3U///U//Dx/95dv5c7tm9wjdtwDdvHfMivuF6k1A11VuJXYsXu92Nsxsn1x7QxTred+4hA7MIeFIo1sJ8J6E0hVG3FskwLSSqRrAnQZd20V8MHN0Gt3YHeYwehcTDvpEi5cDjJ4fxz6BrbJQmOKQvWNFHtqDMDJNzilfUKHeaw1Q1gkYDsyXQAuaJmtp8X0GH1ddj3W5KtqSq1pI32PK0tgk6OlWHvgmztzcFKpKsMt7otx5/BLRnkRSkNgMa59KfISxhS2OQNPJDT9+R4DysRVSUswWPcecb/0xBsWy9bGalhJ0ZWtRlZTZb7HAzrLaCB75h2cb0z6IKYEbZZaKfykj7dy0cw9eCOSDqtgwgKoqtjcoo5NV6iFrN7TCeutYm3kcPyr7eEXdYN0aYYqkFqACllSbaPX9+F7t6/ml3/1Zv7r376Tn7x2O/7bzEnxk6O527T8Kq6DOP143WYp7psPCJQ9n4M7iXUE6Uw0qcDtpfHKoVUdOaIeH2zNHxdW8f/K+fHMeWTGmJPrMEG7LJSxVpmtiCl6rUsLUSubiV21XVFJFUBsdWH3eXgaIzrjBY6YprgsPjoBJsBIIdqVrclzve1PB055WQYjQpXwnrowVmJHvIYOee6x+8g17zeSDiepqiwsogqEvRlwCj+p/mGINeRETuEqKG59jlZOwDhTkdv5zR3pFRlDCLLmkpo5MGG2ttrk9RoargQ/TzV54wBXKjs4CxKkqmJTVZVQGIXQqIFMK60qaZ2sSoCjaFW9XrYkIPQxOZVQOjbM1HqQtVTjVUaU4dAipLSTWn+CzmxMUlqdTB7afWDS5uCmJZXWDvDdc3kHTZ32ucGe84DjnNdoa3xxUrKQ6/lsjb3tH6Zhp+xLR/5BiLCqea5TCWSPt3W7DIluEmzITM/DuIHsW/ah1cL8SsFS0jo21q4CaOW95sF3j/LhH7/MJw8e5nwsqWXp871bKgtSXIRXLi159aVbef3l27l55TTb9ybjoQ1W7T74Pe1f3/uMeg9yxvpqMeiqRk9ZuB54taGDbDZa3Pu55GLuQdjueyoXSqokJcaw8LE1mL/QLUnjwW/h9Xjt8q7/RtlPX78f/3aZoWHQhMy2YC/FgkdSBaMlCWa0w2kj5p5jdhdWkiZlaxODzLo2LM9wAunho7O8/9EX+c37n+TBV48yapdauHt4nkzP2rB7BoYRnBVmRViV+YNHiA520QtTGVVsvVZNfhGgO1WMYYdzfYkHvi+/cJPv1Hfjs4FLp67HoAkFtXSeEVZFIa/lPfu990EgG7X/EfE7shUunZzwPOhqPxSkaMRCm7rwWS/+KAYF9aOdtf+p8NyL4/FHK4SN+RMBYI4LArv+47P4OQ3WRW/+hWsuB3MM/MDeKi9bbs01dy4zsz4Au0I6281oWGsFG1kHN6UFH+0CVNaiGODsZE5jG12Asvk/pl2tQswTbk1TtNXOFSaT0sfBJK4Sendtub7grl65nBvXr+V0x0NBeOf8lqRvpl5AZ/5GdJOz7HlAOC8oKjCRNbrgNpCfvlom4IkpLmj/tzefcL/x8r04X7hAWR6kCmXQ9mLJyjJ1ys2NJWeUcSVX4BA3pmBGcT3tJ7G+x775oVGx59t4frj7+PNv8uv3Psnn/GZgz7EPjnHwRrJA7pveOmfwB+v2yxOr9l5IxYu+0QbHq4QE5yaF48Cy41gj1B8kOA/BXlNoUNoWv3r5NO/wW4E/f/Nenr9xBRo3cXLckNGDbFaiYi7S4XTE6OriH50PAz0vfEsd/K5hOobHSTaZjEfdBGrBiP+L1a9+90k+/uSbPHxynsFNppnNkTFy48pJXn/pTt54+U7/6Zr+04KQirntYSjOow8ZP/z4K36T9WW++e5s1qJOxTZY4ib6COWL3JNd5fRkybLjWijw7gTV+AWnsKscMQwhBZ4Wx0qwgWNzb4KvmOY1oFRV6NEOraqyJFnQ9FXX1MnKrfgTWtVm4fQRJVVgSjiHsbkKjrU4D3CevcAGvGohPi74WlMEFeITiMczkWqE6agAwnls4DAYH8TS4vRW6esfxzrtY4dWkwVEzgBYu0fCqWPeCRSqVu5g8qoip3ujcteSMO2zWOO8jub84MJKkzUqVUWArouwczizdttiFHLtqF5T34/Ak+JnSRUSciRws7Ck5kiB0nHMx2LmIRHpLoSxYtODo1FrduHUamfVvUMcGamxDQZqFL4KDYDjCMD8JqqUngBY3f4WlH4sBOlGj1H8mewxaXm862STJ0ginf2aa22ICcVcnj6FEpNxDhi2dfcQ6Tk08AxYygFcjY4lxU+wK6yGZOtgsgZAAkCMIlN6DsjiBuTL1CaJIvCWFTE4AAAQAElEQVQEFE3ut/7pYP+Uj+9tkz+DbVNIvSVqK6RevAzhMCXQyLJU/K3t3/z0xfy3v/9Z/t2fvZbnnuMXa+B8VIt/WxViL2XmHI1MSw9vBUyHRV3X3QrXPGUze5t1kHKfOJZAppMfkambiE9hLmUp6QDFPRbSm+trQJ8gHF4p8DE2anOMK5OzJywPjyJzGoxmhnHkMN+YvrmYsWlPzdjgrLXveZkWPRCsrsVkCZNIta44GRwFFsDYDjwVm1ep5gZDgUsGACPlBmFZ8EfaplJrKKwdcA9Snjmkr1MyDYamds/loJ2/XK+4VVir1cWplKpKmYakbVA7dQ9pxNhVJsWgDwJdbq0/cFgBx0GQ3r41Uqy3QEiFE3wOEMwgGeSHNqiHMiRxCrFOQVthcrRgdgC9dvdQs6yPUYjFmEULE4scxvZnnGkwipwSNcjxexBj5Qppw+wawKwdMsboNcsIFdwdjgdcbvh8Yc3BHlqvYGjKnAU4Ayy6kty6eSl/++ev5Z/+7t38xVt3c/v6pX5fZkK69WfdMbRJQIFYFsfZACi0hQX3OH4u9p8YUVwqkKGD6JNpATAqtkMhPCa2E2Od4k3WIK7N7GQwQoG/ra1DT/nmABx1KnTeEdRbUiRbR7Gq9eXMCo5mKseoeNhdcExKxOZe4zJPzRjjrFuGOTaj2KpGeLEcvctBdwlE4OBwqoKiXqtsbc5HEQ2UuMq193zTYb70MU7XmtOyoKnFa5lPhvE+vSy+x49MFuMI10O6DQ9sWpFAaNVYdDEXviTTTDgqAh6Aigm9xBeGKliNJZUQYcAqJAiUBJ1uoKXhkamRMY6i+MedNxSZnWLlNkQmiasKY0xRGafetgoC6fm3GEDFHxhi+O7vaqY/d3mRe5zEYLHnI6W97pmcPfcSoYMwSU3WHF1DHaI/akhRmMCOcFxjUlUKZTNlLaZSoFX84Wyz/5WlvXSzjtlK4jlalspugdu6Ys2FoaqIB7+SIPjhOKmQrYFmhipVFZuVVxN3xQTx3M/zdX8W1rZb6pBHmF4I/cBnl7H3zOt3ok/5Xvr+H77I1989DnCvD0ZrSmXJeW5dO80br9zN/dvX40OjcM583RcE71nDWk/O8tGn3+Rf3/80n3/1XdfyuFyf9TLa67VhsqC1M6mR6a1rzbzSJkZ0TRDdGANOWF1PBFHKnAsHsLmAxfrv3LySn75+r/8m4eVLC7f5ESiIehXSzK8ic4Wq55DGGowr1KR7OJTwOmgQe6RqZlgHtDlzmDW8lssAcs57jf/G/a8++CzvffRZvnv0CJROcV8OzRvmIX03YA3E9IwpTGgCUxDDspsrh1TWBCJRBzPY5YBvqcF5C2uWaIXBPNevXuK79At5/eUX8tyNy+Ey7vrSqsrS+BbDpE7nDjI5nv0qvof1L8d9tsOzDv09z3h8WDi4dsw+vXQpV65eyY7v1hYc1Ajlja1Ks6VjWsznEg5xHXGkqlKFaCOdY01yXKNS4JXtJ1iZB7HxcAG695pMIt9wdcxRaedikHDhTYu8aTBib1mua1gX2Im42tpyWOaKMGFXMWCSy3jUhZH5gCgzBT9/om2hp+qw4M1XKxvvT5Q5wIOLZjCrMsGBUlDgId6bB+SBKkY22ebx8Pxjov4VYi8E7iW8MPfx4ZgvDv+EoBdOCxeWfl9AeyqOTfwAMCsWcxeTKP2ubUEmOTmpvHjvZt5+/W7ucgObD3IqVZsEG0kCgiyxVRWqUlUJfTAUvzVB4Y948kJMCyeBExoQI+tj3PahMV+ZcOSz/PjK8t8L+PUHn+S3f+Ch1MN5LHKN6zWXOq2LGTcDLNrqY1mxwQvZC63Ky0uBdIhh06tWvAsZHAGK19XJLnn57vX8xTv3uRE8x5P7JV3TNXjTrW2PFnKqJWKDwohzY4E7JpWkGCr8lLYDx4PK1iQQb7dtrS6WBX+RyxzfPK7860cP8psPP8833z7mmhls80hVIUtc6eWT5P6tq/lJn/NrWXbU6niyeEfD3tUCuOTzrx/ntx8+yKf8Vsy/zptUZkMPLAQrwpitT5bqB9mnJ0t2uyWUQ5o1NabYwqDsdpUF3rKgEXOmnSxw6DMvSSWppaYUNrJUhd6SQ2M1lca2+KaBqRvEtVVzqio2lSK4zSOeDo+pGriwfeMKSb60UR3dtE4VyS2RtkplyWxVxFP9I1KFvcoAqGWJa4EQ56pK6HNoA5YaKSIKKl6rWUOTzEhyhdYDeuv6Cj4p6XsEydCztXndGoXYr/XtNRKmA9vIUkBiE8Y2tLQtGJCkBzEkEEYw7ApzB6wKJ85DFJOebuBVeN0rVYgBbw5oXDAMT0qIAQxdBDPuI6azxH1qDKBvQxDJ0Asmeut4tdomdG18sVVgAKxdzsGs3lJG5hbEIs7IC707c1VCD83DsFaLgzj8GQfQhnfRJVx4P7AMk9b4pq3hATPzujjCEMW1MKVuAnToK2X1IbIw15ynAmZOCnchZuH9i1E7psxQ35/O/ADE+5gfkqCsEfeFGnDdaqwDPjkERJwTs6ooW7nEfeel567mlz9/Jf/tl+/mr37yQp6/vstuGfE39pDIWpBCMt2sc1nYA1Gwe63EJnNdAbGDr8G8UBJKrox0UXixqd3nYg6EMfP6o7of+IwfzYUZaVtZfQHYUYc2X4sYdiat6gzChQQph5aqCj2HBn+uYUMEFP2RQjnXaM2w9q7hWpGOo63T64NsXMiYhwvU59a4NbuMJ5KNcv0tDYY5J2NgWaPQoSAdNvFSBtMh8X6AGRr4akVul28YHoXoeHRcxtkhVSohATO2gU3XRKjPAbi+QJs1KjNOoX3NKTGxDjaJ2GPlBU2UPjIbJcGkTIQQgc0eHQNI8aOOExZ8N1AAu1+n2i2DINI2Aws1BQvaiHROwMweULUAq2rGJCKeL3mYdIiM7ACj9irWJr/3BN0FwLoq17BfeEmYfVh/xGu8ln0WXnc3ruzz796+xQPBN/N3vB7v8svUE973nYflwCWngkZCVWrPdelMv3kpfsAcR+bnYb5EnSGksDLAIq6Dl4Mk5qcbHHri7DKcCYA8RmCM0Dph2gUXJAfVsfy/NKspzDHVYTVFpoJKFRZxVTBdFSpVjHZ0VbVftWkzkT5ONJ1tZ7SXw4FPaeZ1bJjFoNvluNW8MVfV5HMPI8r1w1jPSLuCM6+YsFKga8ekDHMlas8/Ft2AqsJUSOXwM4F0K0ZkMYp2HzABB+sZaLq4YoD5QeJcrRnmmjSSOvxg1+LQ4pSHnNq2Y0TMNY/QcAhhrB1fXBGpIkpPip+1BuupJFWOGzMXrcCOzleFn+aaTwxmVQU4YdBkp1MFFiXdGmtfDKFblukjbKVOSXAJZjbxbIEUP4luJem9znEb6RjBShGYIobTXURD3UKQ3ud3YZMLWXiN79DKwilYICyQFcyVGzQC6D2heeQt+LtlyYJUVejwKqFOpdIdThDnKbQcJbR5r8JY+4brLnCXWnJyskOWGKuqdFuVZ8VTpltV8WGeDwI/+OOD+NeHz5/snZrcmkIyLD5/JK/cu5HXX3yezx2XcspcVRVIfZsdgcUJ+/KbR3y3+jLv8f324VmS2jEl0YIb2wjUdBM6ljXQkHwN6A3rTyNpG5W0Wbw6F7CqYu3z85DXfFXFn/Dd+Opp5c37N/OT1+7kzs3LOXETWG+eadv+HofERj+DgOx6UMe9qC+siHstH+wuhFcz4kgpVlwpzpV/9fzDTx7kn3/3Sf7Ag9nzs4mHtR9kq5EiXUlbocrAqqp47quMlUhSldnQjeNhhqji60oJ7RBedh29vCQv3r2Wd9+4n5f7b1ueOFXYXGacZucWyd3nEbvMKSPzb8Lt42ff7XnOnvfUPYTeT7Tfj/2bo1cuXc6OucNCPJ5QnJ5BbfU0cHKYUKfhachsi8VhU3v1Emq25Ci34/AuKlzwDrS6iEpNYqlpOir5YbO2ItnooZ4OOcZQXSwGj0VOwvZjFNIE9YWYy1FeAG01ua3DsC1AANtTpHkss9YRwuLEnq2mr/Qr/Wk6nhmsqAm43Z1t4u32cEHQYqqJ4pzslly/ej3P3bweL4qz/Vme7M/Xv3I10NrnfDBCP0H4UjUfDu5ZEsIryhnT+zXC4YYVIUn1djJJkpvXL+ftV1/Iqy/eyZVLXNTkecOsIj4geMpdGBdqeFGLKFtYShVcetP66jw4ZsehPzhCGB0frGHKGIQdIGGuY/rftXv/oy/73xb8lBvongcRRe58sYR85zA3DFMG8VlDn6MfeoSP9DSLF+GMF5WYlD0jh27GnEPrIpcQjn3kWv8jrHf4bcoLvX+TWbF1ffaDLpm6RXnmYkzvoayJaYX5O5/0wq7MVtjiXQ+oFIsKEgtSBQqhwAr/CTfKP3zyXf75Nx/n4y++zWOui3lj2cfFLHDk3rx2KW++coffcNzO5dOT1EJ2LUlVi2YYvvWPa3/8dT74+Kt8973X2j5M1xJalcdBZeYPqR5iYZye7nJ6cpKFG9hCbROgkgGxEm3h3bJkwdmBLUtxw6uOVRW5xhJWFWeZb15j2kwEZY3lqM19HiIstNDyqir01JHPdNPvcWSLDzh8Cj34Ick9ZEoi1KfuZgPQIQBUldRVNpuVWxAhnA4m2ezW5LKDGTh0TQjp5p6kNCuLQU9eWEMyYW3ilJ++awtNYLXbBIoMMHpsfUwYvi4PlyX1egGDovA3LrS1rzi8acl2hsBWWBtJYy04OXPsaFMZOJaqmseEO8ix0oVk1uvUgV0tWRupaQk4xgBfl0wJ1gA+kL5miLFcPI1kvrYrnuMQGCSOEUwwtGtRvGZbCEFjnPFDIQ3mJtCd1NYUIm16rqRBJ1gqVYgh/RlgFEgqWzNrYtYihcDE5LR/yCfE4oxqYZrSprb8cHyhXFVdzKGPdJkiBbuTsDc9oTma33gPYPQ2CfRe4VRVb6l+CxgbcSjeKUzYsemkar4+9rznPOFedb49HITneSKZEhwdPlPZhSZG/VoF1Z0tjveLS6dL/+LmP/3VG/mn//DT/Oyt+7l65VK4qcCTQRnWUHhdmgG36zLQR1wTLBmrqEZmzoCTtifHEcwVjuhgwcQevhbW+uH902tytD+iLbaXQ1rICjaZbQqxRW3Dbu3Q+QOLOnLa11AaI5jiJy2WnTLwB4lBygHBZLTGYS4oBVMRl9Gatbm+gYayMuZ7i768vp8w2WAdihgmSDEL55tzzTa0Hex5S2PvZoG4Bpnhuq0U6cSiYJIVig3nJ6TrHioDPMc5+hJaBlMhFGcFFHIyLNRgjirs5s3Bc286y4sXNWGnzYiNkaDzocCnbyTUimsgAJqhn/Q4+WPOTbx3DdfDUChkb7LcbA2u81NsRUjis97BJ74GqD2tw57iej4MWHNSB/NQowugJwhFvBMY2mUIa+/VkROaNtI58KkxWMvwhIINNsz5ejcp7Tqu1Hn+7JXn849/81b+/ucv5cXbV/hsQA2qkb7Wh6yPt1nt9iACzcNxogAAEABJREFUX8UcE2JG5u1fkp+fx3k9vi02dY9UDGJyDm0w8bP8Lr1OgzpwtQ9cKgWZWGh9pEmfoBzaIa6xoU8tAacnZIuPdM/TOcRZY6UkUIEVwzNeBQaydZmQYmzaRFYuVveqLWfTZMDxdePdsFE4g2s3zLkqzdiMD4o7Rwi2T0AMdehQyE5LtibYMo+hg14YEXQdCVPHmqF2bBQ2ivLllw7qEB84vQ4TEM89CpRzsR5MwWNDwow5boUznAxtDoToVpE75loIHfVK4XUdDRNW0W1xgEMJItTBNsmcKQLWxuMY9ggdkAnJIDJtQYSOT1+NqcgF2g8mWzxIHDuuasqce/TkBExsIToi2hKaaz1Mjf/DTi1yJl7kVZZOqjzVDhzRIwfaogAX2doXOiCJR8EssS3U1tfG7L+Ou1SijcqCoQSnqlJLNVZJFmxUqhxdwyqt3DcNY1PkmTO/oyzkkUgf3sNK7mBr1JwZ9q/XiPvoycinX3yX3334Zb7i+6jVKgVJK6mCyT1p/k2sW3np7o1cvrSkW6ERvr4HSvwThx9/Nv+UoP9G3kjxQynfFEwYDJXGQquiNmvBhMRIvJeKuXUomPAYMx1eAhD1W7CpqalaUlE42FjUzIUF3r5+mp++cS+v8VDzCg8IfX2R2bV83fUyBEzEoZuOsG97hBg9gwMdm9+kpvRcsOJGGAeIdacWJgrfGusUqJFvvvM/v/w8v/39Z3wXfZzivJvHR4GkOCJyvFlokhCKxibctdgwWEAcaRs94DNfip+QTmyS043iRts+DJWsk1y9smOf7uStV+/n9nPX+/tr87tGWMMqqhVTuW7X5+cM/zDX9jDQ5zfnvJ/pD+dm8fRcOr2U69ev5vT0lEqU9TqhEB0HiCX1MWPO3pG4zrYskrUd2yt0oSx04bX1Y/w+/o7+cDiU6Jl/EP9R9E/Wk63Mw3y22CIwWKCbPmkikqdXVTn8NDTwc5DO63xzEOysrVatapuYc8FKrIsMRNuTeZAEiIwtxpnhsko3sAo/6pYENYdK2lFntjEunDHEqr/IPHfjZq5cviyQwYt2z4uthYtHfXa2z/mGoX2hufbBWsKLch5Dp6fWny7f0MjVyyd5/eU7+cmb93Pn1o3sdv55sqSqHDodB/vIJNRAaNotVPWFh00nQNcAxkq0YxsXpmsEqjJYR/ic69Mvv+Oh4Mf5w8cP8pjjrKosiNE+vgptIEnD1Jt7F5pnAlYD0wbsrtepeP0mja7aEBx61YVvCQU4e/bUNdy/cyN/9uY9fiv0XE54CBbp5BSGwlKCOSVrq6mhEdqciWWCCXBVD23rZ/Nz0YT0KhXuZj3dyJIvv32Sf37v0/z2g8/z7UM+MLM9Q04Sb6QF/ZSbvet/9zVuZreuZeHVtfBkbrfbxWOrWlrv90s+4Rz8jt9mff7gIQ+i93HvGegUYkxWfXT9WuOEh4Kn/CZut1BrqWY59xR8MEI9TxU+144kzLQkU8MrZAFcFnniakUbyZFd+lnrYpdS7ZOeqkKSrgmgrhIrwHSrcIV4wishhFQLXpKiI4kWA7srSU+tdO7kRL/NSoV2MVz4cvoMzvhMl1hHnNFBqVOIVTLtJNoeD0BVhd4SGl4UhrQwtJ/ZeJW04QxtHIY6WNOQoVxcBQuBqskzMmtVqoqIXVSdxkbcW+ysDV5VpUoJWtFGUlmQEAutqqLt/mBka1UFjKQS7SRY2dpmq6sY6eF6LVh1RNKucgRcFRZ9dVTGWwNvHV84A0ChrvfgcvUEGmIQQ8VGCsoR2UCQi53FIXTwqUNZwKSqUpntkCrwI/iMu4sSZo5j40CbzqFi5pQdwOagplkwCoDzt2HTBdt6rRx8kqoKI41VVaqm5Jnmvpzxfna+PRTkfWwu4mliz8x9ohqeV1pS609mYw6NK7yvvfbic/0/Ev/jL3/K+xu/9LpSmfcQcuqZGbiogEIxO5oD4DizNd3VlqesbriUMhzMJCAVhTeQi3l6aWN0mnGS6NN3D5S+l28cSGKT0WlzANeYao2i6HHCTndYxX0LbfIxMqANDRa36umFQKpkKklQvQZqNRNfUDXxtYRB8vyTt+Kh4TIaQNkxi4JVjOxXVYm2uMYqfGQg0MBJYOSU9yTV4OhxwwZxgoxaSAeSyRUG43hjluZa2zXK0U23XkEzA9hXF8c8gSYw1DpVR/vcLaLCcrVNwCfIqRzRFCJEbk3fNa58QProsEOvq4SY45hjkdW/YKfr9cpZc2jaTIyVjsm1ZrptNUHplqwDC0Ih4gZaQnQg6ikeV/gCTaUEjtOattkbWfzScp6fvHIr/+Pfvpv/+Is389q9a7l0UqlCyK6qxN4aI0lVpZJV1rkFsjWPcPRnkb5n8HnMbZmUyQ/Z7Y8Ek1W6OoVc6jcYfBPRWIySI30dUEBdh/PVaaFhAKeqpgQN/GwvAYlo0nsNUPOsVMG0o6swklSplXFkb3i6befU2g0wDIVjUmN254inppxlq4qamRLtmk5+rBlzd6YOucFUVmVwFWZl7qeqSBJQm2siO6Hb9wmMBbwKQ2nuyDTRcKdTqDLKXOCT0JdiVWXWSIqfhFdkJQFnmF0/axurbrU5lf7Zcoxhe42PjoQRAZOHFdtmV2EdSWTroythRPBzkER7hAZWBYuurwma4KebaBt5KrbFG5SzCVtkDHwEA52DToJfVaiadoqf/KBVeeUYQ7ADq2raqHSrHhkGsnawghtIVVgVzSytq+2qI521cSEDE6+ErlRV6MhActQGNlKoQ8fH3i7Bee4SKbNG9Rp8//d7yaXT05ycLB0PrUomxlGfUPV3vm+/e9T/uchHn32dxzwgTJFbFXrXVftPMd27fS1vvnonz9+8Mv+UYIoTYlE0JG5XPOB6lPf8t/F+/zkPuJ6kagehUlVc0xwHurIkmVhoVcU4u+bA9RhRsMS1gr2kCpuOQa8LSdpeOs5cSSrJUgzs/ynfC1978XZ+xvfa+xzHybLE78dEu7u33necl1X66oy/WNh8SY1LbOcoIqY0ztBzsjUkVOmAdUWw6BsYMXR+vs8nn3/Ns4BP8sdPv87ZeYEvJBQyELu2GLamiWmDsTJd15Pg5WLdeBUnnQPEruhascNGG9aEEE47amRh0567cTVvvHIvr/D85Ma1S5HXuRrNmvNhzk7NMfZtyxv6XBB7Pu/6DKcfCGLrb1LMc/XK5Vy/eo3r9ZQ5KlWUUGIVbDvnr9/3wat6EOW4Jse5JiA01zUj+ASqKrVpDNxw6GnQdWbyzLGWGqg7dDSjSVjdcVuT29phjR/ncsEbSdZYnmqzyBxn4Dh3OSQbWyMemgmKcFa87WeGA+cZ/Nit1LGL/awPtPWjg/g3WBt71f/fmB5GVXERnOTa9evxj45WVfZcQH3h8AXqTDk75wVy3g8Fxf3N6Z6Lrh8MwnV/+gRSUO3hbZi2p3nBuHf7JjeCF/Py/VvZ8VDQxRZ4uCqqFmkZKWFsdXE6QFiT3gxogcN0jhCL+ZHXSOcwgJAhXaX2wlHwjSuVyvePzvK7D3jA9f4n+ebbR8wNQZ7SJrXRvh6EmA6PuXD6eNe/6gNCLhU5FkbLh/I5NNZKSq+rABVJA9u++WKKtf3Tdu+8dic/8X8ivuENYfCaHLGucedUmBjIClMcnahEmbfjxcgCJh8nNmthw2GEQAcygmUJK4TBJQHtwUYePT7P+398kH/+7cf5/MuH/b/7bvleP7Us4cWU569fzluv3Z7/bsQpGDefYn8W4pXKgh30t9897jcw/zfi76jdNZgpNJbMaOe842zH7YJ4HpjTHXV3VCs5oRoGvHTzYBAgFt/IpqmGT4yRw2ctiVpqlePI5Ky4F0ACVqskGNlac81D6NlE42BfkFm+9VmNax0ECll71xJf/aSRwCaPsfkkPMOBQAeH30Q1iFu5oiQDkO/h9F5uNdD0VMFE6E2s+INpERSpAYrxqoqtCt0Bh0oJarbmiqOw2IS0FINTCPdyLTORdA3XWAUXca3pVmuMuqzJmkNkcGhKcwIysqfwnntVJfiOoaHhOaE1lVC/atvjBEa6ka9dSWPlCE/V8XVovEELA6qUwqZPVb2eAW+AoViwBh5d6yDcVzk04gOlEJHjetwUkl3GwuuIiIfCfSHU5/UJRyxwsjYh12AlJSRXiUCgLp15sBm1tZ6WuohYrIMyB3OiLcW6BixrdxjMD0VtbwOYFF2yUGSs9QwpjfcwPc+PVkjU9kDJIpdOYFJdX1L8OLohlbTXOUm8p/ie5Xvakyf8IoMPRk6tUDot8AZZ5qLsIIZGa4fma7j3EK9cPs1bL/NQ4j+8k3/69+/krVee457kh7KRucUD9pT2NUHspKumHAozX3OIoifM8XFNgKT4CW9CS2sIZPdoHLLHGGIVmj5qzguL1wLV3R5k+nv2AUr6XMEPiWMOjOw0WO/hkDX9PVh8aEPu6JrGlBkfxuWrWReFPG2qMLHE9Jqo0Q7czsGhQqxvvDFqqBWS6ZIhsk46PjZdvrXF2hbL6HlRccKqwh+HnLh26scG7J9AuwgKzvPIgoBHOAuArNAcagHMeqDRYSI5hvfr5wIS49qVSpoFDfj4tZrM8zACOWFfmIXa+/g+OljnsKiJ2jD6PIOJtw0265uZWWaEGvicA8zMxjHhkHogwYh7blx7MIeHB4E+Mm2iJGmPaTIabq/tnhR3wEOx2hHXNIOrRUx/VcQHRUAA5t6xPjJB1hhxnG10fg4KZM/ePMnrL1znofxb+a9/+0beeflmrvjLU6LdJa/Tts8cczK8Y7ztESbsmT0XfoE644uiwnbEBgPlKlEyO4+K1B0kXwgYFF6mqdpIlRIba0zdeew4dnUUQiFP9RFLQH0GpY4BUM//QIP0mFhkE9EZzVFjVryJe748d0We87QQ7d4U2K1BDHrsmMcdRru9pMLU6M932Ec5wodShJx3K1fMv+2uIdz0g71YHek64VpNp6UJVjPWXrb6opVEmdfLaKV/ITXj1NdSNpJTKaEVYldPGbisFMWI7XpwsLZrhZKAAMzQGGF6r9saAddxvdYw1riTtpFD01UEJl8rVkg3k9uYrFojfV5JKGKoXhJm904RxDOOWjsRerYaCVYDmQfkaqfVKMn09PsHM1RVamWiunN2jLT97DC5XYmiaHpZAU0SmBmDcz7crlW24BpuIjZzm1pVJjW3DeJkT7NH89tgWG3UnvskVPJgcx6AKKrtPalNYmizDM5pwHQA6V7yJ3w2ON3t4r/1x1cTlkScelmbaVWOAGirPznb5/MH3/f3qi+/fpQnrKUsBsW+MAwupGuXl7zx0t288sLzuc5njyrPB2sMmmmg8X1933+L61/e/ywff/ogZ9yIBgLFw0MVIpOE4ngGWvcg1BNTGruIMx2I/khVZUHyVKMg/lAY9CYFZ3+eW9cv8cvTezzoutPrZ/a4797DenHQBvPS2VejFkI6qPY4IU2zURC4rLkxPJLnnMzeVIbZYSH4Pe4AABAASURBVBTrHoFFcXVSxXOAh0/y3h8/z69//1n8j146wp5RitpSOUt+xh3alcQKzjlCehIw+H0snKeOmAxMBn1MSsItZsCWAZzEfKkj00cx5z47Tvp9npu89drd3LtzPac8YB5+NmjyyDBRIWHuGRh2RtjTff9Sa89a9nvs/VnOzxCe6ZwfRHwfr9crV6/m8uVL4bJ1BkqMeIS9fGse5GnkaS/kHYhPGesyj7CZeTxy0EfxI9Pj1Z1krfSxt/UjA5MdUSdhq8FRTeBPjGPF1wLL5k89mDipItoSWqUcJwHLTXDrAJjUE9MHttrHfjOpM9/krBJqTR0aFRif7mLHskW3LHULAz1VjhcsXWVDrLXZG3O37HLt6pXcvHGdm9hJBpfEnvXvuZjOuJjOzs+yV3g46MWlnHPDUj99fFZe92KajmFRKXb2+ZtX8+6b9/PWa/d4CHkJPCFAeEFYTVXr8kaIPTL9dJt21aYbZEtlYS/MSwwrpE3hSNpofGAWEto4UEByPtI30H/+zR/z0ccP8uRsT7xSVc1lmL19TRLWEFai7aDTdrpJd38UAfXoNblsyaIIe83Y/Si9mSe8o7xy70b+/J0Xova3LFmaug4zowpNX9iHKgzWU6WetHJPg98Ye2V13IAvVaE30TW2cTTstXu5rB49+KCMyoOvH+ZX733a/0nIw4f7DL8EWQjZc0yu5dJp8soLN/qvQN99/kq8yS3OyZ1nWRb8yrIUb2LJHz/7Nr/+4LN8/uV31OpZ81RzUoQe18lqOv/kdOmb2o46TB1b1XpM6HnzGByjWBGuthmSosOhp6p6LVWVSlLFPmGg2q6qLEiOMR2kagXZ16pK1ZREnaBSNe0qdJBKBsI442DZGhzNwaCsLscNQDfNPYgBnYw2CUW3HEtvyoKv23rREq+J8kanp1SVKq00EW3UAdPnXS3ZwAaYf11DGZgHxno9S/mRVhMbKAXVaVw3Ro7FUAz2PKWVKrSSrHaSoisYVW301oa19Co4TuHQtikjABUoKq9FlsC6036OWhUMali0iFYxroKb3pP8sNUBclY8+gHSWGGWibcGUa5ZwezyBOlck5OYqhmp+EMoA0uNjKx2xSYViONyFKtUKUklB6GEhxebuDoddQS5SE/EqaFqCQ1KF2iNLx8VCFUTnGN+tPU17QkgaqqCedTZkTUueFxrLc/0ZK0OVqpgtTFDvned8aHID+HzPcxKCax06/qbRyJdTxgzlmueIA6dX6jxQZff3P/TL3+a//Lv383LLz6Xk1PvYWPlj05x2KyqIlZCU/CnwQjMkfbpwOO8pbmViq2pmGrXFa6JKgCLI3MfPd6RhgdZhIN0LCN+iXMOIvQBOROzIK55DcK90JmN+Rrms4L1uo55RJkiSueAaffLRoO4vU1jGgStkZ5wpKHwKIy43MGgCU2LaZ2t4ClAheA533ZM1ms+MW2SYFhJ7hRCqXJMv3Q1FesoRjaJbU33waG1D7HNIK7ZVGy1hef8Ix3jQPSnBIzXc5gN3LnH4H10nHO+J38BrKpUIfAKCcOAP7DdCW3M2QW1iPcxw9U1p03w1gaxO+aA7UpGz78ViWnpPSVuCstwsbGGghPjsZHWcYkHHxZdV7UJBwg0oo/R3dzhPOS7FtSKT1ZVpZaKSVXFe//IG/eu5x///dv5p799Kz/ll6fXr5zk0OAEqSLnAGK0O+fuED6dwEXf8/n2yZN9zvgi1Uu6CD1lud7BQsf2ehjsyHCAdiiKjzv7BDtP3gSpoFHpHxY14wlmbM5BZc1VmjmhAkKasyUAmbwsGsGEQKyqpp1KfkScN2urQ5xp1kMwPqVWloqZiR8jVRV6yrADTuGty8EKIpJDgzLtmmqOA15ibIT2VAzHwCpVXDVAngoTqgo1JRV7gJAR3NjIULVs2NJRPLrmQpKmdrDXk9VKt6rSPxVf7gzsVxB816JAyAyi2gmEbd8gdg0w+sJJqypYq2gfJBNffb1ZnyMB89yghOElwanQGEarAiosujcxFEBactSaYkZyZGZrjW2OjAYqVdVoVcWfoAWq9EYKR0GtHW9gtsKQh4CkqhAt8BT7heiuUrX6KuzeB86KbuBXVarYFzArpEJzmOJeRRBOaANdtfE5N2D2IQdDvrK6VAXUmeV09LIsFf904OmlJX5/o2Rs0kwqWYAFWG0nfl/65vsn+fDjb/LRJ1/n4ePzFHWgmJKqwhy8K57n/u2refeNF/KCf8rucLurLHBcn/cu/6DLe3/4Kr9+//N89c2TLMsJQo2RMDL0OLUYLn3OlYRSSXuJ+Gqmqj30QCr9A1YLlrqFHHRoUxlb8BL/BPfrfDb6s7fv50Uecp2w/j3PGOZuO47066ScXT/dtIA61LYOkf1YDVfCZFXTr5ra/aiqVHFeiwTuuVgYjNjGcdj/ffyPWPw++/s/8gyAhwK+Dl2FKzdVHinUCiIyUv6stX2u43kkGiC2zJW2h898odoIdpKadmiYvB0awLELrHLt2mle53PlO/5tO/+JN/BtDdbwJQwU5zNVMe5xuRbFB4C+j/mfivhQ0P1WJueclMHDwCu5fv06Dx1PWVi6nnWzNu1NguF8VaU5GdgaVUU+x+0iBDZp3BCxdWfcryG+cg42W2G661PYnGZUVc/neMxdg622oTTgq1osqKHuTYNhvIUAczKmJ8i2TjT2UgUZo0fs1vhb3/yhsckabGy1Vc+Eez63xFg71G/dwNHgwo/cHzM9BusfYgB09s9xQ5kNd5abbKfcolODA16+dDn+hyOXtr9CzIfDvcIL9hzx4eATPiCd8duMMx4KeVHtKexJm1KznCNzqhQooTwmF97pCQ+IbvFbgvvc0G5kB+q2e0PZa0+iFpdNK4a1LjFrKYnYgqpU+WLjOPejbxgVKnIihhK8MQDoKo6HDcKhe2F0PORVvuWG/Ct+Q+BvCb767lHTuFNk/vZiYE6Jjdq9QMrrKpRHAWC4HzhRK3LdKwBhFCSsQaBx7EOnxLqsA+/5a5fzE35T8DYfeq9euzRxeObjQGcPPM6tyCzfXnXUuO70tJQR9hBjW6NpbCcZgGvvOfjit2fv+pxzLQSbpfefFvyAh6i/+uDzfPHtEz5A79nYxBrTCB/cK8/dvJx3X7+T1196Pld4o/QBMS+0lQeHhKolD759nN/9/st8+MlX+fbxWZyv1xaai0MV4twe7grlZKmcnOxS6OpDGqmax9x8c5TVWZoDgF/lMHq5IBcaOEjNgRAcRgmFnvOLjVgiAi6sY+xa+wmrIAXO0FbMVichUW9Bm+qx6uepNtLYAFRQk6uBOA94wdIEIQzAOdNm8qmcA07QBaLM2OD6ByC5CnRgU8ExwUdcV7rhb/FNg89jbKO3oflSqQlKhTkOrFrFuasquC2a6Taxge3LLIfACJH0YjFqeviJGDue4+YahgUq2b60jsGsiscHTiCqhVFtDTlOqcwaouk2/TafGuSa34JjjQOh5+sd6r2R08ZKcIkhR3e7Jbm8FsGQ2zUY2k+kK83pyWZsxOqbcKxBOj71wC85GuDHxzNtjhW817dySOlejGWuE7to42DSxTsf3zWJaSrSjBeOuLJnkC8Wa4b1cf8Ww+y+2eVcIuRYW3Ouz8qZV7mFtrh685sc6ByXyTMFINxbRs74rakPB/fr3Iadt1iTum9zh/ktJiNWCpSuq7Oh165eyk/5sP4//f1P85//7s28eO9adjse8PQqWQNrGxTljHLJeq+cGIViVTx0LI3MOEaMHa5hJqwqMFAmHpMQoWH9jjBoI1Vw0f7nJ1gEAhcLTH6lYtOm4lyKc7DmiSVVlYptMIy2lwkk3HCrcKxHnjWa8JTNERMPx561DXRDGMKWSAPU6gIGEHjiffyGiBWyiCMyvEZ8UOfcg5i6+ayha8Ob9THoclgRzCE1ITjK/d6TkXByhJgWnzV5XuRLdk/IStu8Fw4mgKKb5hDU11ZGXz8FH8qwEoSeZWrzmWjGuQ4Dv6g0AXOwoBbKPqwBJ80hQA/rD4ThWpLs0ckAYj75xAqv55ELpxQHtHhVedikmQdoHsdnbGAToIL12Cdqi4tNScfm8YZGLZDCMnegm7euS1vuIT4JXdKpCr+pzkOuNVBUJKCB7OpJXrtzOf/4t+/mf/7lT/IXb72Qm3yBMr/5HM+aDvu41zxOoItqhaewMs6Bn3ef8EuDvj+ceczgMPYUN2fTzgPEujkaDGMKVKaeeXHVz54vuCRla+b0csEHfJKjz0vrQJv7wTrgXOSN9MGgYlMr2gpcDgeLYwNnxJ69quJP0FPEIR2pnhyIMqDrMeInRzb+jLs2ZR63e+NxyJ2Sp5rTToBV1LScj2zVCqC6vvNhwxvMPY+JuZhgfj4ntnYoMGpuCwsb4NaEmj4N+HHy7Qai31IUlI1K8ZP+dLxgUQZGYaF0Sk7aL08S9VRBd1KKnxmX6fVcoc3ycT3bNSSx94rw1ldautYCWkh3InRNl6FuAbNm14FrTLG288uBwrxYxDesTSC7uWUCxM5l8H1xJq0ZJROBwxjeIjLjK7DFCVoPRXyNtRNnSNYxtOaZJ405SeD8ezRtUd4ANqoKohykqNG5MEhwhBTQVtPPtFGpqnbMsbr7Lz44iInpHQv8Y3e1G2V+59zseX4rBcdpFt4cT053PADjO4mA/PT0rMsDWR0zSDL8hPvM5189zHt//DKfPvie71JFdMe9fDAV0pkjV3mI9sYrd/Lay7fivznv5WF+Fa+RmnXP+X7+yZff5195IOgDxsfUJkJnbupUScSle+woOvkUsp4rxUzV5GmPaCsDLp3Yxarw7YaprxniLQHE7ix+2XXrxml+/ta9vM2Drhvcr8ONbY84556JXA+qSziwqmyYuHMC2JFB9SENuxV6vj/NnC1GViePVK3r0TdFP5VHT877r23/6/uf8XDw+7BUULjDlTHAq4mYNY9SDLHUJkVUGd5skKo+AtZFDWMG0UMXm7AThNJds3Ec73ELJ+OFWzfykzdeyasvvZCrVy41LzTzFgeuX4qD2C3qse7je9ie92+1z2z2PrfBF9MX3+/5bMqEu2XJ1auXc/3a1ZzsdkfrsOYPxeu9SQ4cg4xWvZ6w+nTzHLThwDyq5mkoLhc9yFtNvMlwLCoVSIi3aCuC1lP0kafmwu892eKbFlec7FkMXBiVYX3n1EEWhPkb5WSpk+qf0AoB7hFNFXp8B3IOJbZJI0snBx2bCcqxrd/Sg5GDNMLQtVeN6vimWUkGPw0yaG9irEMUcFmbQDv0qsrp6SkXxbXc4MLYeWHAd6N9ofrXhb2QfBh47p8WVPyTg1xk0OJrurw450QJRzwQ3aqLGXe7kVvPXcs7r9/Pay/dyeUr3OFCk8O76lCbZ8oGiyn43Yn1saGrKq4x6CqAbJLo1th8Mlxo4CNEE7S5IzRo/GImH376df7v3/wx/uOsj7mx9t4RltNca3RNQPIdN6HEimCR4L6hKOGckzWoDZ4JAAAQAElEQVRc1ATZmm1NM9Yjqa0PQ/Wbwumlk7x6//n8/I27uX/nWnwIFmdjz2LNVKoKqKirTgDSDXfTVQVcYaAvwWqZA3BY7uZgB1tOaH3o69qZJMVd63xf+fzBd/nVex/nQ/+TkEd8iQLnpKRqZi6oq6e7vHLvZn7y+gu5/dyl8PyO+MhCsGqJv5HRPjuvfPjZt/ktDxmt++R878yhBOLkSDse51yr66qqnJ4sLdapkpRUoRF6wlyhFbqqiGUVaibTzmxVlQaSbPxmATfeOiyg0bRbjmD2IzPg9OSAjWy+uooAUjV1nmmVit3jDA0vUjHpcx8wuncMa4tXFVwFkJOGix9ErNgSdFZNsEaCQopjw85sY7rtYLaehIKLO5M87Th0Cg1uCpTDsZcDMhGufOyu0LrT21oHJpwZTx+feeJKHDiXHFYXqgbW/FY1R5WC5+xdA58OUqmqhG6dwvBVsYBVkio87PbRoVXmD2b3qkIjdIzu03Q23eNjwPZETgL7paGsPE3T1Iow4hSb2/bmuGjilkTFWFKpKtQ6V3p7wpZi2Sv+hHEg6u1eZZ2COOMzz3hs1hzpjNBGWzDF8TMYLICxQSDJkVOxSVQn+ooW05LJnBdhnHSrZup69oCoWQVa6YgpAz+2g5YPQLBgKXizw3Gp59yrzviwdO77GDYnBCZ5BicT38xKyAkqtlW7V5QHqVQVOrx/Xslfvf1K/ts//Dz/8Nfv5C6/zd/5wImj44xYPKmZ5dEM5o6NOa0wy8x42+CGE6ICCrXSTZ44jjxMrKNOXHxDsJui1uha1cth9PBZX9rP2qgQpz4IRmW2qsKbtuM8B5UJotvwqKkCdwwwzNhGH/2ccz0eKCn2BlaUHuA33o6JmRa8Xuz0EvRY61eZ7byhUWAgSRwVo2l+Dq0xBjoRK8PEWUvCw+91AtIlzSMI5ojrDvhwrpFoZ11HuhFszUBcr1I46VFrrpiqxHuq0LDpuHNM1xyZfEZ8Roh0bLI1EHoHJncmALC+woEKwT6Sg1P9nuBJqSTKPJ5q210xxmIOfp+GHLWun3TJSqI4RWjaJms2IZlqHnnXhgMdHIOebhV/4v04S06Y9FU+B/3j372T/+WX7+Yv33whz9/gl6XpFTJDYSWFsjJLSoIT28UOiTiX6Bbecx/wntAPBLHDBbBxqsxIqiqVZ5sItedkxPVZD/6W3xkTJp4LoV57rS/YUknvbclTDY5BMUw5ml0Q4+Bjb7QiqAAlzFMJqlIJUi2xVUI4qFQx0jHCNOmG3/WNAbRtUIGlEhvsm3mBX1WqVFVCTzeM2fHqAHNq26cUm4d5EVl9sU16tnaK0fIoMkbaBhyDtF6LEQSMDpjJyWxio5MCXsiSpOAh6C0WG0Ubhe/rHgVasJIq9FIamQ17GowshnF2bYUpANoilwL0QpYs+EsFm+jcGOzQRutKYSdV6jro0BpqzSugmGOk45ixbXFtpQoem85LTLevOSAQr+mk+HE8CPXyVFsZNcGSzz6pCkiJBRF6avsp1sYsjlUFCpleyKE/5YC2PwI95Y+GcxHqju3REIqhqmq4qlJuaHvOuMmIxKpCh0Y2UIKPOGqra/UtU0mqHNFJtBYum91uySlysivOYbqxi62b1NbImhrvOd89ehy/f/rPJ33/6JxYpZrnWP2evOQ8d25dyVuvvpC7z/kAh3VWk9jB0Ybj93yZ/f1HD/pvXT347nH2xaLWyartZE2LTbulOVZIxxsLTaMR7LWzxRGqMsg6cA7HyOYIV1VKGwntCt/RXn/5+fz0rRfz8t2bPDQ1Y863fQyCFkrFVuWoyFvPFRPP96SZZwQokztWDReQbjLXMqzNaeRiqJpr/+rrh/2nKn/34Rd5+OgJ563Yc+qxs1U1E0ZS/AS/khQ/jkv7eoVLPVRWjPQklSokxLK2WrUE7CImUlWJAn758o6HgXfZr1dz985zfL+t9M/CKIdjqiSaoandm038XL9fn9P4oFg54z1t73czNtz/kZhpcvnypdy4cSNXLl3O4jWb4ifpwaJhP8thlU2xH0PSypGiEBZtYfN1V+E8aLHuA35sG1vFOkpmlTkyz0BYzfRDW/MnF98ONtQKtqpFW2nHKtN4KhdIv4Uial49kDsRxB2DNA/FsJZ4gwx03Kaz2OqlFgUKqxIxZNMjYFlbJ632qkbrSlWFocXLaBMKp+Uobs4I/GGIge77xyYewswnk9g8AvjQTQOVEu2rV67kJheHF0kBDC4gxZvWnqfK86I657cY5znny5QPC/dcXCM8DAqV5PdxOdFIVYlmmx9Grlw5zRuv3M27b7yYWzevZqVEZg3GBpZUkYW/lXORw2oO7Qyuq9G8GgTWzhKwqEMuhkx4ad72YgnhGXBFiFyeP3351SMecH2S9z76PN9/z82UY/P49rNo1zn3BRVyKNBra81aNg1IKT34I74AQ07A2ab03JmtyoVQi/VrbccxyAaFhGUe8vz1y/kpD9Xefvl2rrKH7A43LVlaFKBw1yAr2Fmbx6xZYG1XUsWQrWF7/LqUwevZdRWmZukERF0ggMe0Ivn6+yf5Db9d+VceDD74+nEeu2cGw7rQVdUPAW/duJJ3Wf+rLz6Xy6cVP0xZcuEGxwR9Ex6s4+vvnuR3v/8if/CP0D86i3vvuiklXaoH7dLQ7A8WU2Tnm/DJLieL1w7sgRAzNym4jBKpIlY1sUmba83aOk561coBr5o26Xh0EqvA2oSM1usVEcPtbq2s8/citJN06kybxxRbZ2uAzWCXwpRfqY5tg7Vrxaqwas7QOZI0ENL1Mql48KDnIGHPAhga4e0YrQ9CxBhCLRzWJorgX3CSKjhhDZxHy1gHCny96vjGhyZxVfO4qz0H+eH6RlOAMT9ogkoHipeWjmLZkWJyZSJUtnP9ziXiwIDZHWo2dwK4k4grN92qaq6pPYYuzsAau4ZFuFeAECxyV4u89B4HRnFNp2PVah47JjHHmTPrHfnUkH+EaEKTTw2Uy6Dw7DjNB5dYXb36XHgOFBy6BKKcM0apB2FKbOMqdE1dVaEn1Z01ZG1w7O4B8x/Pgctc0Lg5QjG187Q7oIF03Y7ARc8a2kxGluOhFn4U1h5kYG+xoT9CW4+5LbPZnuF+Iazz7Ow8T56c8Z7Ge1jjEO2dK1dHPaheqUJSE/R6ysAejCtGjeevX8rf/OSV/G//8S/y9//undy5c4MPW9CaBf8cPu8Jg3tlo+RY0goeL4xmGhMrgw2Ovv6kyzPeNQbrg9M8Mns/DbZ0EAiNP5g3iDXC0D7HsUbT92VrIAX/wJGAsJtEXP8zAle+cXNYKAjrYg5G+ogx53PNA5xpoQ1idHwKa5DuRTJxc7KeS+sTpDs35aHg0PFx7ZNjmcF8aRnRn0Nx7EEGwqmMop+YibAOOglp6TWG+r2GYr17BB9s5nZ1yL3SiLmHwyLIRAljk0LNkcYGGL2qGgvxQUQOCBgdjJE+EMgoecpg/R0mYUwDuAlWASXlCJ8RajCf/E2cq+RRjyh9kD9ay6mq0CkGRK8Wjl++NGaa+VCoM7l7nYN4vGTAZJSDWJtScKw44phOToofAvRCjJFHNg6R87x4+2r+89+8w4P3n+Yv374bX285aqU9HMho7TBrOIXxiUyOoy9FP2ucYTx5ch4fDA7uD8YU18uyNVvMD6tRt1BUDdTnYfKZs5M27U6Q5SIgdggdWud6jBoEvO5QR5GtxnpMzcM2B5lc6NhdXlORByZTYZmH69c16otPwWs+iRSks7ojzMK8DtKajJVrnSmhNpKELAirztPNj3wGPcanI2RRe+7SFlkn6WOYGBTS3Y9ivgKUM6VqZuuVazVPCqxW61C1JJvdRjvpxoF7TTfC4OtZP/LwQytt9EGRk3VuV6D0GuQg2qjDtVE6iPsW1ynBGkpGik80HCSMwg5SsXUYT1upqvZKZzAoIpNIJYERaAS3Xr2OZNPMtPLTDbzcX5yBWIW4psKmr/nEemJ0dxyOhbE9h6pKVWF2Jtq++WJKmsMUzJTgzPqE5v401BgQi02LtoJHSqUwWDWjHcuCmFjUZYSwQqCUwKG3TfHW1oMZz7lYz5/ip8PxUKoKR0HRdfXM0d7+gEKVqISQN+05plvXZsJzPg88+PpRPvjjV/n0y+/C7Yf4kj17ORAclrLPbhl59aVbef2l27nmH6gZI9bzUpbj/esc7IuvHse/vfX+Hx7k4eN9iu9Gxgt2FdZA7HA5zVgcMTaT2GGlRaepDKaFNozgzDpcJ2BCaQAHXSmNTLVkgPkn8Z/j+/5P3rifd157ITevn2Rwje+dN7bhdBqcmHiJ4YspAUPvEfju2573n8G9eoARbC4F0Xgjc2oAuYWnhKavYBINkXCvP8tHn3yVf/7dp/nDZ9/m7Bz2spu1Mpv7VNOcE2CPUc0JVQZzKrGBy/cggHue1qy57yPthKxDqXQTZ5K5vn2ev3Yl77x6n+cld3KT7/weqzEonVjVFqkkMrnn3/hBc12dsz/77dnN+T7nSD+3QQ/2r6p4JnMl169fy8nJCXU5JiraKcnxURtO+xwJHqOewvwAzolqXDvyjwVqxw8DwFGnypG3mRPdVjNTGVnUyBaDezSPqALa3bW0f8SJdkcZqMUBYiTyPDdKY4OtCA3NFcyI/Ww/RrWVrrQSLXrsr3AruUo7x4NJiLHRWzqD+sDTeWb8U/ikHUVXc+6BW7sCXLBerDGgPRNTfGk9PT3th4LXrvCwjnfu/bppbu6eC2h/fs5Fdc6L5jznXOBeYOdg+77w+FLFMbj20CyPeqpb7vSk8jJfkv78nZfy6v1bueQDIvJ2zDdvbpWqKRhJJcphqfh0oNGSTC/PtiO4qA05oW60swaLDwYjtBFDj8/O8ts/Psj/9btP8pl/hJsXlZfGPP4Bb3Z9xVji3nr2FBAPMgFd50i4uTPYuVPMvBlbqYHcHGMHgSseF8b+XLm0yxv8luUv37mfe3eu8AbBzZ4yVQWF48jaCq2gesXEIeAl1cceWgEpmPSqYqSjnB9FHJ95c5BE3Gunah5zgXD689HnX+f//M3Hef+Tb/L9I/aBielZeEAHJVXcePitxys8EHyXN4RbNy8RG41XFfZc/47fUvhQ8f3Pv+G3XJ/ny68exmsLYga8hHlHeknOjdVdaOHYTrmpLbslhe06JTYPgrqanVRZBzC2SqEUFH2EcAJAV1Gq0EglMTgS56skLWDuW2j6AQWKrWoi2gF3TTk09gq7KRtt1VWbAYFe5hbG2jUVlhJDWZtpVZWqJamkJTQxnKpiTKrKofVchS5YnmlAVZVqeO4bbqomEpRmVaUKgVelRipgSQ/YvVaW5R4451gxcfdP6RtyZhPXgqZ6Wo7BYzuD6UYCNnquRDs0oLA0pFpS20qSqsoiH4zOOQ/YKgm3jWoRrCQtDK6Z2fBxmHtQByf9AdHrMMwBgZ5ISSJFnnuwQoHVvVLY9HUtkbxCbafmjzhWFG2kPekCaAAAEABJREFUivODP+sWISVrw9ZCGQ/1oWcKIAY9Be5aKwVb0VN0yQTymAu9Hl6aGtpKw+pjUctVtBUppGq2UDGjgUpVNZZsOt3MCVgh2VpzC28TTHu77MPh5goIV7jXMYsBziV6f/HB4Bkfks58HzvOg0VqZooVAH6kG2HGBHIfC8BtPgD/8uev5n//z3+eX/7i9dy9dZl79lmW5RzaOTWtCpEexUHdUqmqrlduMmbXDWvGZkzUvVbq0PMjTYqwe8yEvLQgksNICUeE9xkgaKNLEkgbzE+PYq54lRVHtI9FBDBGp65+/TSnRJBNd7Ex4z3xgDbSf5gSGg7jQHKoFxv50j2WKYLK6pmiAMnrabC7H9Y9q/u5xmth8BmGTUmVxWGSqMmWhO8r4GB260LRzHo+5AhnxWetZvQwYde2x0cAujZed3y1yjqDuedaQFmXmfrbccgh0tMZG9sFAWjdQU428kETpJu79/MbeOeyeLHqahDAtb2GxwyAgBeC1erABWvSkcZ0btfRJgmW0eZ2gsLrnEpV4dPxtZxTAbFEih97sqTvoV4YyrJPjbO88Pwu//CL1/K//Id38xdv3Yu/bFz43DC3o8hREmsO5sjatGu1CW7WwTTug8AzvpGf86FmppJBnwtrg904pB4ZY60jB6EPoxSZh+uud5ULHhxjRpxbu6pCTwouuYP7UdvrrGM6jE1onsMITQh13IEC2d66ebERaWfk4rUgnlQRCw1Nx6ALKalUKWLFwDodNZGqOoqPeA6KeH/RIjawAxrsKXgQdGPDjjKJbVaPEyg4mxxgAfDZp1M1tVnldbTuX1WRhiwJF1OiB4bCHKkilko3FEiAkIr34SJQ4acoUEl5XY70JrTqARfN6QsUgnQczyUqVdXSS4KX4Lcz80IrJOAL3AWnmK+y/oDRw2G1tJ2ktYMSGrrLM1T4qaSqBww69mDeKjA0wSTY/ULqpLCiVVCE4gHIwZ0KHt2QInwhI1XH6JJjrwqPHtBFO8lUDbYzYlt916iLiCtCM2fMXJwq+HRoc/kYlUrAfZ0FM9hBV5UKqdiMl17pHctop/yASI5OVaUKSeEqicdxerLkEqImTCwwKrbN74UB6fsS90/2+TDqg4+/yrcPzzgsHkNwzpO5Z/JS57l98zRvv3I3d29fZ46iLuvq4MDuGfKIh4AffvJ1fvX+5/mCB42D+G5ZslCvFl6Rw9lLckIMJNPzashscNroeKWq4utlg3FyaIS0u0653gW3yFlWqex4v7nG9/xX79/Mz/xTgvduZvveb033oJJYg4OPTbxtDGMTG/N+ZQBcrJK4vEAS8hLtOgDaUnPcJOmjF7Qc/9mqX//+y/z6w8/7D7mE3K1maVuEYxCXr1YKTB6lUgUTmfEk5T4nAcPE2WOjMtvEQritdERTYb5Lp0te4/nIz99+KS/evZFT/BCjCtGEsgx0sHRzFYOX6JQ9mzr2XEs8w+jnNON8fXZzht5nPiwc/SDw+vXruXb1anZct12KwWpduodjAHvto2MyJ+DrZ1oXY8Wf1e9Frza4Vjm0WEdJJm3asR02VWeVSWpHptLONmw5R7z0ZD1srNZSt/xN9/kgqs+z+Ol6gKO3f41smWgvur4gmOXZKQosiMWmgLCwSkA3wQOzvPP4gquqVFW2Zm7bGKJK+wwX9oVFcqK7STscC2eOPmPBV6iJoq8Gx2TkZLfL9WvXcuP6jWj7Zr73wyQykO2h4PnZec54gHbefzR1pDnU2HshUpUr03JYo1cxsOwuzX/b6Mb1S3n3jXvI/dy8epkblpFiGxD2gFJ8Jq8Em6HLqfUr7L4HZFG0+4diKytMn60NwCrYiJj0YINQbyAscTSKQcccqXz21Xf5P3/9h/zuoy94wHUeDnsGiVlH6TnHhAcfxrk34NDXetUk/e0lPKizzx7ugDNYaGttuNM2PljXmDMN8xk4sj08z8WdG1fy87fu5l3/bUEesrFh7F0XSJWzIh530MDFTRploWSLJ5lR4GTaTFPTytaYEpMA87Mo7D1Kf+axUjD9JV9/+yT/+v6n/dupB989iV+uO985pVTCpZVbNy7nbR4Kvvzi87l8aYnrl9KSzGNhHV9++5han/Ufp3/Yf1qQfaSg+wStu3ZNq0ftHW96viGfoK25rZSFN8ehqD9xvbS3xa05AXDWXQlupWsxv57cCs04gUoB4QhNFWB3reV4LiizU6vn0sNeieSVyJSt1vSgANAr1QgmGKb5KjwxzCPG5LoeZQbA6Be8pAqATomoOCB7okfRba2t8Q22nXgKdUnlimAtw1rZmtXKKgAmouhaCiYxLPK0j6UhaynHgc1uAo5xXk9948bduuvr1yVxbc/DAOBszTkh9soqgWKY48BhORwMYBpjDOi0iVVVqqYIFgRrDu5YmMQcicCd8+qPNIc1D4sPMGzG2bGNU3b6x6NcfSdSr7LVrqpUIeCUSaGrHJkJoNMdsAmtnfh8SeHXzOl4ryICZMdmqlphm9kjEPaRI/RIMi8AVGiDfMJYk9d24SpkMEcvbZ27w0Rnoc2TqxBYoV4LuWqUy+tg74FAF5CsGBoHjvdOeWoiMKnSOXhjiu9bvp+d8b6254Yvn0j3aY+1XkOHYYsJVHnsQ5P7fLLj9nb3uSv55Z+9nv/jP/9V/v4Xb+b+3evZERjcl6uquQ5V057L2uxZq0cCVHcDETMQMA6GdU2+8V4PCSL6ksXm6SJgDhmcHPp2EsC5dsv3JjS7Y3FOK5Z8wtZzLmsRtGzHKWK3IjL50Ilf2JYwZ1tPwZy1eD9xPgglAXD03uNYBNzimhSkaynE6f16h9OIA+sHJmWkP5tx0AOMlay5Uw0vYuZyPYN8V2GevqcBCHfWoFji4taAitQEUHuRPKgL2DT8wZwi5mo3Dn/6rKY5Jo3ew4Evv+cPFv5Ay2+17ZHgIRYqCsxzuNWYOcwRmzOjyZl41vnMwQ7NtXa8OiavhC3tMXWMemjXNzg/cmZ4sIZJnvNj07Wha61xTHpVTR97ILgeLBZeoZxvlXAfcT5OIRz7SO3Pc/fGaf7jX76Z//UffpZfvHsvz1+/nIX3eufMmDzXp+BatGWuhziGXFTjDtpi52f7+EDwDC1mjAxKWakXyBTaoFMd/HhkTZmBwfpJBAUE0u/jDbktgEQxu1dxtANMAcFKh7mHuLYcWkcofaE7PqfplFBLumpdButkXlKgkTttOT0dQ9eQhd24AyI+xLFV+qGINJToKpvHJCDG4+SS8dOLGWkWg/E+t9rE9VG9sMHrc7SDi97saOCrm6+P4X3dNSoenGsEhjmYb6C53rGYirA+EH30+sxSqhk1iLMwlwslm05mPABV2JW1acycaPJaddWuQd2QNZvNPFDbZOjpraUNPnN0yMTnipgOI0jCuqiwHkMxnZJuxTga0RgMZKiQjqEHE/Yc2Gk7M2MA0KPEhkGSzztRAuucbZJDnLGQIJXZZm1WaD0hAwjL1su2/nSzRshGDgTt0GaNrd4WNoPtYi1Qjvs6X/MvDqItpr/YiEZIlI8Us1cxIjOXWHdmssMhGdZcT7AqNPAqLDh43fEiVNyLTk92vMfv0kCsMGX6zQRVT9x/IumLrx/yffPLfPLF/FNqCWef+nTMpa+qU2q/ev92Xnvpdm74pwRDqyWj78mzFk6+8rvYB1/mvY++zMMne75TwRlJ7ZjTrrAXQM4Sm8evH48NQJujxh1w4qkjA83IyuJsg5FSHdfXBqITwWFMsb7CNn7n5pX87M37eevVu7l57RI1R1w6k7Tda2B+UKDxlPRr3FgL1ShObw4TopPqn3C8obFKuFWVqmlTEV6PrbsmzCc8NPOBrH9K8PcfP8gTPgOSxNqYgR7fIzluews5oXavN9RGhBSrszpNKCTT+57S/JohMNzm9IDf1zivyapiL4Kc57lrl/MT9uvd1+/nBrbJg7kqNmdibgoN3F4LxtTEwPe8X+65l069X5/XnMf3uXN+6XVOnFQezl7KjavXc3J6mlDfY7TOnKdAKrOhnWM6c2SeaTBiw0g4hqytCoS+ulM1VmH1HOfofXI+53UfChalwna0ZOVDpLMA4hhsBzaxKjIU8U0soA0OS2vKUw4QvIYogXfRAenTJ7ZM64cjsQvw4BxSn4kd48e2tJk8R/2k+Mm/0Z6tsFELo36QW2wYge7YrdcKbJLBDe1UnVWW3S5Xr1zNczdvoK9EuidscHENXjznLVxYXlRt73PeDwb3fZ4qFTdwnS22g13ODMKJuHS6y0v3n8+7b72UF+4+xwNIgoSymI3NxEWtvkgqqapUgjgmwU/JTSLkJEhhK41hM1VmK6Ali8EC2QQz5AW8qlL4jx6fcYP+PP/8u4/z4JtHHFeBKwSx5Ot5UYtEDKkklIjLKhylARNa0hvgmga3efcVBIwFADJOFrlJ8RNiq+AZv3zpJG/ypvAX79zLvTt8waykqlJLTW6Cn25L72VS/hR7ZQEFP2sztppp2FditjaAZFQwWNvFEYdWJQ4H5W8dPvrsm/zLbz/KHz79Jo94M6oiAC/oCj+VXLm0yyv3not/jfj2c1dzwrJ2xJdVpO+WXc7OK9b7zQef5QvOwZ53D9Kt0iLvQipVFYZ4zKcnJ/xW5QRbLLMZn1aPrDryW0KDOlTwKv7oZLWMJCEWWhXxVXCTykXDruohUw10IZmSpDLbjFcWkLbVqwQ9QusAGQvS2OA8gB93Q8c+tqdRuKpShWQVbWq1p30scOw9L0ZzWlOQfpi5uNQmaUbxMWCAa68rrKpUKUEjwc5xW4uAB94hUtTRQauORWjE61CrsMIbSyVYI083DjNVlWYvxPopQnjlVQDjf3ZTmAtDFUZmq8JWmgSGO7AHpvuKiZVIWWpB10EwCCSp0BhMwnJLeImjwAgKF1oxXAzGUQFOVR2Oiwtk+qmOqaasfkJdBjt5UbCdA3UIVlWqgUpVhSHdNqIYwOG+hD9tuODdm9s72vfFwzWxrYAc607aRZ7wthBj0w/HuEpiWmzG1ZWKPTSstE2w7cxWgoUNzkjXQW24Grf3tgcc+oGFsa1lz3vcOe9rez4EDu4389iPydh0Utaqab2VlW/MrWidZLck956/mn/4yzfyf/wPv8gvf+FfJb6ZU+6DxX2ulkpVhYF+oSv81LpjHFtV9V6lm0BSVQ4XJOA5N3gQ/F4beiXlolWqPI9EmoQ2Gdv3XHmdpiGuGCDe5opboYpa7a8DidvrxDiHSEAQSWHPTpqT4ohzJXXt0QxZM6g/mmMtjN6HxQmaVO2XAYVz1wW0N7Fu24PQaMthWgXGTHA2f7Awf3nAijhU4gQ8dHNgomqqgYY7CwB1jfkAAlIaz8R5sbTrMVCOugN/GG2bIZZzTsBUVQvZuqvAr8QaC/FwJ7NujhtxlpEBa4MHRlWBFFYOOrYJhXDStmyETpFcNFbm3gJiAY9UkUDHWftAc/xHWJsMni9eClFw11ysBipFpuX6ZDhndYkAABAASURBVDKHD3WB4nnIUtlR+u7NK/mHX7yR//b3P89f8/nn7nOXc3JiZmbDpLcNvfVh2AI9U3p0vip3M3yGHXzmOEOfp1//bmJonUe1TQe7hRj9KQ+nCiK5qioOTiOVVvBzlKtLJIpw6wk6ZpB0wEBKASMB66JXA3NslHVs2uvWFP1yWGMTq7R2KIMI9nYfa+qGE7IT5pLrSB+K4ZZR2X7k4bB+KIVk8qtKOAvjtGQWBOKogGdr+srmGyMf5lattX5TnB/RLrkaSiWkhUuodfClcYoi3pIEOLYqLSWNLfgKqoFNGxRvUMeFKG1XJq9Y4/pqIQba+L7RcNyFoO2YqqiRqkpVNUTqlpFlGeAj8YkdqAxpVZUF34JiOW7QxacQgAB9Gh3DpANHCRcNPVV6U9pcObPOIB7Wk9bp5rGOthwqpcqmcty2EIWrplOlRuiHHDH9NfeiuoAB9hjO03hSNWNsStvGK/4kqGytMFrkY6iAosZNG6lUKZmt5g4EHYZCRJYlfO9YeG8/4b60i7DzZmtedG1XjIWaQg/5vvnRZ9/m/T9+1X9K0GCFH+KMlg4mvwC5kjdfu597/acEQ2O/KTBS2OzDCN+7Rv7Ig8Vfvf9ZPnvg37KaMUdeuJ7a5jJQl/zOTaoKSVI5apWqSieh+vLKRasCVICqFkeEvqy4sZbk8umSl/m+/7O3X8zL9/j8c5Kcs3aYJLAUiruaFvCxvtccImB7hN58Bw43Y60fCulXG+Whps10xbZDGxRowZ698v3DJ/ngo8/zq/c/yRdffc+UVim0DKo6x7yQAIqyCFgVur2kqhzCmCrH0OrIbpfVTEwKlfGTCs0BqWLtoKd8MX753q387J3X8tqLt3OV7/01mQkc7cpFGzHPJa+az7J03s9GfPjn59r5/OY87vs5++tn3OJcXb92LVeRk90JVahqZ46L6k9bBWs8DeGBmKPg2atKxaKITesH449FnsUO/laP/TkU4nxq94NXjOauWA58AvSOoVlQj/MimWaXZLkbZ2CvkWh6dbcRigp0ggwcIOBK4Stpax2tiIxDQi7attAL5LCmWmschdrsi9e8OSlVC1xBMQ8ANTRChRXPbKKdj+t62m87B643/jzTiov/5OQkN29c7z8xuHCn2/NEeSDngw9M6H0/DBw5OzvL2fk++nv0UFjv4Gp0yaH1GsAw6a7R1SSUze3rV3gSfi9vvPJCrly5FHOUFNTucLFNr8JYAx6L4a6NMcAH+oJR3McUUWpYgLgXgzmaHSksBAaGURQ+y8+n3Fj/5bcf978z0L85INQ3Jb4sQsGzAi9A1SpO07HVh5SyWF9hP+S6FvfK+U1xBVVWmFzrWaN5EPi4HT8s3+bD8c/fvJe3X7vdD9nkLJy3yvzR7zLk8JrX5VIZaQzLeUajDEzSdmkja3dNJvTcYM0xl4tGzBrArVgtZuWbbx/n1+9/mt98+Hm+eXgeHxRSPsWPOQVrx4ca/7TgW6/cySv3b+XKZdEhA4FgH5StXR58dxb/XQz/4d1H1OPTOkc5Vp66V5kVaLVwkDsebJ+uUjXrUzGzsdqBhbgmXkA4YJ0tGCxz1KGNVOlX+qeEmNcDwzS/62AfNEy3Kpx36XIIP9Xr/6HsT9gsy47zPPSLfTKz5q6qrqqeJwCNkaAsjiBI6epa9+qhSMv2499uS5QAghgaQM/z3JV5lt831t4nT3YDsrxyxYqIL76INex9xsyuLiIDCNGszsGJAr72WvUlfEA60p4pSDFf89rucHyytL5ea2Lb0sX+uFiZc9nIagW494ku1qwtfKiDQ2fLTNTgSM+LXauguleKy+JZpv1t6PwjRz9yAx2h+DRI1/3jAqHGZZjzKeq4HmYFNzZEWhobwHhzXwMrCBFfRAfT8iDsGAeNazBXmiDzpLPgtyY/W9OG5CJKDFsFr4rz1m4cY0mAUvxY0sx0u8xp17VwSCzNCRGY+DN2ObruULCqABHLKGu+JpmHmCWcFyYYZXtc1xhQetBdN1scTSFzgUI4s5EH3lMTxGx40zrAqhZrzlhP0tgcWOFGbEIPhC61uc47GLSlq8PkZMNljYyNob2fepaR7Hm+vjjf89zF6xqJ4/hs8HPwIWuTX+XeYBJnDB6ocRR9x3V8yBeDf/Wjl/P3/+bH+cm/+ha/COM3s7tK1RRK2WEzw5o61cihHveydskalzys7sIa276g4A7yVaxsrAzWqdWKwXpbTmBrbxIbHH3PiUp0ConBDbJ9GNUmCG2PMF/WBhcgHC0KXJ8QVcgOIraPr21hMT1XLhvb5nnMygSBObKEocugp001AXxZs0YRqtgGX6ANHsPBhbKuY0ZwNPr8u4QW5Qqy5z0EYei36dDCmtA+x1pj8pqFO1pgTE09SnAG03ANvp/wTIpA751QVaWKWamb6gCDfay5kFjfnCupggR3roHZsEOjQs/bLhz5qMlf4xDaCiXahtzVGYQIAuPYed9jjQOGoa9gwuOauy6LUcf5cdc1NwPOaHEdrFQQ9jZTuwybj/bCU2TwvvPu7bP8xQ9ezH/4y1fzZ999Kk/dvRYePtQjpbuLRLB7TaxBrQAxj2Om9kktrAC6cR/z5+cXvJe96Mc9qUTpxJ3A9Q72D9J9xt3LrNEgywWBPlJVqQaP4kNbhnoNquCquiackKldRQV8Osi0jTFBtubatdftaK5C1uyrj9JXZrWjMtQmXOAo+sDi6rEI648uXo0zcDUckcFekBhvIW+A04l0/eHNnZEq8unsPGmdtAb3IRk0tMy2EkaiZShbA7vk4Ti/MUxrO2/Ict3eOoUdWtW2n3Z6bVikkOHaieP0c4w47CyVCI9eIDZzaJMRG+GEQY6ibY3YmLyX1gMAPOPmNtS1GMQJN4bufOB0QdjamaRSl6Tis1PNtW6JzcvayGtrBVFNQ28b1x8OHKZwqF2xjWzPQ66lMQaXU/FnQELohUW6IwqAsapgJajYDisxPAFGXgwZu5eztBWT5poyQdZHGAd3y8cDjlyG2AyZJ67eY/iLBOeunsqrmVjLeA5tcIaw5Pfax5wIvym4CwXK+4PsKioYQwqfFPjpGhqGF26a05MdXwgu0W9OaO2g105prDKN55uRDz75Mv7bf/6V4OPHI8tCPgzzYWGNnPFbkWcf3cmLz9zrvxqzJKvPnueltlmX+/vk86/yq999EP9nGZ9+ed6X3BrOaVy7J6ZqFZ55aONzPjBiWzcHSrsdaWK7l3tP8bNiNbVj1XQGj6En7pzlOy8/zLf5zPrEzTPCvF5QeDgpXitqD7FN2Ftfz9UPzyeYvSd19axe37ICHtUIUBkOdvPRYHSwprV2Hj0/o773waf5BV+ivub/YIQvCKus52L27FGWJ4aP6aiE2dJNzzWkkaolSaWqTApvO5LMuHss7UoGcRRe3FZCmSoQtGu7wfchLz3/KN958ancv309JzveZRFrXmaTp+XepmavnJnPu8b8TuZiz3c0vp/lu5n5XQ2n43c48LBydnIa/9Ph69evZccc1k+vKjTWwyimpehuh+IcyjzQdNYlZ+7Z+LrsQ1yOEvebq23EyABUUN3F2uio6+k5gSZrjric47SrLnMad+Cgej1o3y/JqKqu6WoLTlXhr6KNBMSrGls5ALTqYSKaA1zpBa6J4i2DUWppYNO1FMxO2Wx9djLV0ejiN7ftKwlu4RLgVuiaxZq2nEu98lQtsGtGdad1ObqVE57Ybty40X8teP3sLFUVv1lWBm/QLi4u+Ab6HFFf5NwbjAc+lblWe25yLIozUrg6H2P2Wn0uzPUbp3np2Qf57itP58m7t7Ls2Bd5JOQgoVWoa7UpuGlxMEwtlpgGGRp2OAh1szaIYxBAM1I4ZKTb9Ad+5XOeUH/5+3f5kuvtfPSpfy0oPpo3V0Hq2Hxsk5GJzPm0ixcKCnYeYa7Tlq2H0Dk6Csjm1lNRV1YnHYZBmeJsk2vXdnn52Xv5wbce5sGTN3gDM9nOVUVBmbWkCrtlFmlWQ0VsYpcGSxA63LMF0Bm95gS/JdlUuk18YT7/ivTNdz7Jf/3VG3nzvY/zFU/KYf6qQtVkY7v+Zx7ezreefzJ371wjtuf69nQpfiQuWXiTXvndOx/lF799J+99/GV8Ao/nucBQU6swFVSy+juAE37Tcnq6ywm8qoptqoE5RbSKkQ5I+oIU+01rxthkN4WzqfBDThW8vk4yplTVNLqCZ4eQTF9xlBRlNdn1undYK06IWZKqCThukq83OQo4szHOPkKGuML9rnIu3/RpV1XoCEz2ZWyTquKYlbSODax4szLNBVUIHUUoKJygK1VTrIepSrdiVFBbrwKYfYOmHlPFmNNduhFrYV/ptu8RausQrKpwS2plqTqsoTFcOTEfW+V0JbsCd2AlpnlxuMzt6HPVsZMZlDpypZmvULTCTxHFholx2X1R6ud14taF2kFcXnMd2z0MXqLmgYyuhxHmpqvMcG2DdyEdhlxuNkbkJkCRE5r3ASpi5ifwulalsR5EK1vzMgj3WgCNTKFqTzrBxiTiJnrp1pZzHGEdWP2OC4wmabVUVapq2oxtNgWsnRzioVW5nsGlgwQlq+ARvdq9BkM+cMexvZsuWEPHBMHoMI6uojhIlcUxjidpTHyAIpinS+XRvZv56z95Of/xpz/MX/7JS3lw/3Z2/qUTsfDYqoLYwjyaZC/tz/04CxBqIHb36GrTsOslDVsczijsLRe7Js+SBGJrW+Mg5MGb9wTr4BwMVQES0j586NJpGbMcXHpWh/t44oN7MjQqMIJxA2mj2u8ckoi031NNMMFhG12hczLbmKqv8fAFFJ5c4bHmqhSxuZ95FgOn6R2YgznWNKaumrMNJq8UpBnxehiaCPAaU4mzIA4tutEYB8vXuAFWaR5WGwVriKddlkaJ0bZrwgkMFNeZA5PaeJ8IaxKwBgKx8+SToDtFDpZ5SlMHAF1bCcMKaRLBo2OwJIx10Zf5zE2QyIxrtzPWfAAippkzdFdZl7N6lSqeWSAOzjponrBbVeNL/CXiX/zghfz//+o7+fMfPJdnHtzIyak5lrDySJV1qreeoFuwwJ3f8xAdI7QehPo9xQUfknxP64cpgiFFlZjAYE7VvHcEG45tpKoyfzI1vovwdJR2Q6vMeGxDigZrwMaSp+VcuAdc+1JkXHqbRWnMLaanANEHs6JSdYyJDIcrUlXx5xgEAhMhUsGuVE1J5bKBWXGunwDd6xhIjTEM7cytG8YMUANVByRV1UIK55BvtgGkpDp3HVKFT6gKze3RlGCvWJV2NbKa2Pg4Pq5xer6hsUoV15372GtJGTp8xq0TThXYQYiMpOKqzNXCOXQqEW/ChpHb96i+dDY+JIAHXQWIVFWqkCxTY6eSg8RWEdZyBVNfjnOe0UAxKih6kcd6ZwgbaLWx1l5ohG7t4V8rslbdqkoZRaOudgONDDhK0JcSm3XInesL8ZnkCJyttX/k6OuyclXk8jQ5tUg7GBD8lYMjAAAQAElEQVSN8aIUzCz93JKI6YemjepeVSks7ws1t0D7BxsDShokyMs3X7DscnZ6wi8rasJZG3tLI5XZBsfnfTD6/3L75ruf5Ldvvp/PvvgqVYUkLs+5ld3i/3DiJK+8+DD+23JnJ5n5/flK01rJ48f7vP3+5/nZr97OW+9+HD6WU4u5WJ/nQ2USq6WqUljZNHYViNJ2DDEkGr0F6sRGyUrFnpUf2jTFlaSWQsKZJC88dSc/eOWpPPvgdn/BGdeerXXBzTlo0Pl41BCtckQmMEf3L8QOAfZQfDuQYBz4cjijbf1ZG5Qvvnqc1zj7n/36zbz74acQi8xCDzQ8TMbZR9Ilwfo+xQeJrVIoJalSV9x/lm3e4p4Dq3ALFtLJsVUxnUPYA7bfzT24dyvfe+npPP/U3dy44QVPapmStRXc1eScmIeLRG/bz8r9R1r9B1wXfFezR9Qje76/8cvkMN+169fjXwr6X9d5PFVHRQUy22G1HS8yB5KWbI3Jx5HNQjbvj2vrKX+QsVXbNCS5ytWZCazdmIJbq6BmF1emlxzboW3TfCMx4egh2DcSdqUYBdSIpoJJIIarCqXgGvNNDgcVmz56VVhf7zPiqIRaG2NW3LxLPbhoykQurfaLUUH9od5LI99+LFuVa6enuXP7dm7e9EsnCrGPwQ22Px99c51zY7X414LIhTEe6K15VI6WbWZudifErWCjUTk5WfLUk7fi/43o2Wfu5RR/8CTO218ZLKtaO/SZtMEKXQvRxlaKH7Jj0YMQ7VgP4WGXDsU2pjm0Ec/amr3mQWz0c9abPLH+06/ezBt8MeX/jU5wyHNudMyj/KAEEFPMvRlqCGOwb+Pm8UwgzGNlTDreMIjuvs6vLbwn2HkAVdQWRDiiPHnnRn748iO+WLvHl4TcsoCem5Wr5GqFjw4kOBvxhMUiE2HEbZaauQixNljkawjh5ZCuQVpjAZ4EDPtI8az1Eb/1+sWv3skvfvNOPv7igjJDZrLNkfBFXXL31rW8/Nz9PPfUE/2i0euwPiu2GnRU8YXsV3wx++7h3xZsnkGFWlufSzbKfMR2u11OkFO+4F4I1kZEV1WqCospoHvGVas/VbgUrMZ60iB5fuxXZFLEcqgDOd2AtVvB5yHBJHRsc5vjgK+aXCIUdR0K7AR/XZJmDrbrSDMSOM1fa6mU0Prx4CLgHD2jpaqyiDExd0lszE7BeffoQ0GZjKJ3TV2FawzUve/PthiahCbZ8ofa5HR95nOtkyaDKcVI2TqpmXERsjoXLuBY74tBjlGzFSgrso/PHYHeIonHXitI1p77ngRH4AzI1lRmvRGg2HzhxEtVrQ/dkdphF0Lm5M+x92ZSOSgj0YabbjoaaoSud8jDIcNinEFbWbeccDPKW6fsstOWt0orBwod+shhejHPsYWzQrspVZM0FAqr5nmQhDNQdjVuqg8Sj77hrfGNaytVc5NV3A1rYO5j8FQKmbkCxcs04GibF20NKKZ1TvvDDCzqMXIwMVZFEYRxRZPyB8z80KoK+swXU4C7njW0pag32XPuinH5LKfns4qy8dTmKtpymUyz+czMapJT7p2n+4vBF/L3f/P9/PmPX8iT929m4TwLWR+YaTKTmdcORhVDqEpxQlpdG2Ta7KRPpeMwWHuQffszN22bgY9tSRSZlGiIPMyJsUPyZc/1EIPTNTChEdKA1w4DiVK6oKGGNECJkUCHz5OiX0orRuNCmsJzEDwxIdK7A4UwNrkUN06h6RvsKKg2n4QG69bsHGBS4NIFW6ZdfKj1eVIIhPfvkHVYRobZg8rMiamF6mkHZNB1xAIomAB0/B4Z6LU+iKFwz3dhjnByquMM3QtcY3SlyZi+S4oHosHeMnoZh2GA0yGTxdlaqP3mro/1Tho+5AnDG9DtED0DQOoN4sTgDmNo19gxbCPTh7rGtfwyzZi89eWp2XJdG46hFtPE5LdmfrF43ibEAXG/XJ8n75zkJz96kS/Sv5e/+fHzee7hzX7faO7M21aKN02WZPVQiTrZwIAHbPr9uOCs+q8pLjyj0ORDg1I17Sr1em3Ae6/qVXpTUsi2axLSRFjHuj9xAIpPSw7RhrpGWxPtJWtiuM+1BLQGW4ubolbaZthszO6svHXPxdSDe2LWw+nIOggic4YVUwkcUWu7wMYQ60rhBNc7nS0KIIUMaoKwE8h2sFZqxNKo7LkWUpuP0RqiMc88xNk4pRphLmaG15cHXriyyZJu1WNmTN70XYTLl0Vqyh8BzgRzkvALy/icCaf7aAph1gAgCWmeA3YTDGEP9NXOOlxAg9jsxz1isS3HWRYHlv5agVqdgqanyitKzE34mkFQ3Ly0AbB1aLJnZRxxletF6KRcJukDyJrHzWYPzw2grpcnCMqxPutA9mGLMtrrNk4Uu2m9rHVI1TrXqkhKjuyu7yIUKjhFm/la20AJhLYSVXVZjhidqXsEJ9bxqVld0j4qtK0mZiF2M9V9hsSnv0bbqRQEHxMLtU5OT+LnjoB2OLQ2ZGFvHcy9nvO88/7H868E33nv01ycJ/1eAB7lqFWx9tlykaf5nPzSs/dy9/ZZdgsroobPYTDSn8t53fv0i8f51esfxr96+9A/ZKmEvp1kO85r7dgwqmTo9IlgjGzQwOvO3o2OTG4VGmwY7IEovm7BaZEjAP7kE9fyKl9o+nnvTv+V4Oj7i4VxfdZceNK55VQrTkwS4jSuXUSC9mDP2oo+D6kMB4oMcjau2rgP83Uaof6F0PsffZH/9ut34j9T9cWXj1OLDyyyITJauiv1ULgKKuxTcV3e8xZ0jnytUaYRLllrh6JGFcNaI+WcXSFjXOTaKV+iPn0333rxUR7y5eCJ34uQuNVyXVMA1+7ce85jkwu+n7nAP0fELri5Lvjl1x654IwGcsLn41s3b+b6jevcU7tejXUs6b6UBgU4AB/rrhrTxTbaAyC94fYZzN1q4f7Rbt7VoJmiiCab5m4/ooCzKEfDwW4RCE1dDthrv+qlM/I1TrbGfJqqWX+O8woZ+QPSF8OMNXZkTsQVrKKaYGdxkE6AcNNuN1IgVTF44h0ahEZzqypVldCnYNC1qypVSuBuYt5mr7qy8gq92iy6l5A/0ChRVfEJzj8r9X84csoXhGTz5HMxv2Um/8KbzhtNzY03fd4aEKNn+0uLbYbSoLaxKjykcG7dvJZXXniYV557lCdu3cjCo4coe3IcvWZTqyr9o1YAqxpJVYXBvspoP7Xg10GSJUmlwEe41Uq7ctku7YXYx5+f5+e/fjs//83b+eizL3nAdhZ0ePTBs4xXFiDz8g3WnZCa2ZiDty9tA7LdrtGE6XTIpKEf8hVsMw2KMJVmi/MN5r1+7TQvP/8gP3zlYR7c59z4wFkLzIU90quwrWWWZipCLWBqVEBVwXAZsQ3mVyvGqyrclPlGExdEV59t8hVfDv/urY/y3/7lzbz59sf43hOZDZ6T+D+auXV9l2ce3Oa6P4h/LbjwAYBZ4FWqimqD37jtwnfQ/X829j9J9t8WPOe3YdaozFZV8SfrGBuYx3DCF4L+BuRkt2TxbIhNLsbWK6li8KxQ9Nj6CyYPH6eqUmh7XxcePEBgG0oEzGvj2lrWM5R3iRNZcZJJGjGu4BxsfWXD1FMGyjnVmFtfyb6BYIYNXTV8b045yoYCr+ZUxpCqSoGgojhUFapE19tAu10GZmRPrkhUicOag4riUFUohbRC7CYqm432/puyz6TVqgkedc9VKbEeAq8QdLEur2loXJt4BpiihJqzur0nsW0ZjQNUVar6isf/i3FVmR7GVIEfJwgGgLPgQU780k7HTB1tkhqN1rls0salGzn6ijHLt85lc7pI7OBltGvj9vmg+95AS62qVJULmqmh6SuYMxA40+oaWRtpPRXudqSVSndUZ/TzTw7N/IPTnMSp5tozGw7do4uUKsZy52SjjKUjzIC/mrHNGFbnhJAEBXvFsjXhTtDYwE0zp5vbXCjzPnQNOL2eLTiv/xbvhROyQp819uzwMKoqC3J2Unn6/u3+i8H/8NMf5s9/9K3+K/lainUvqWUXBjp2LZmNWBUma2DsJa57aLRtA5yNaqV1Cr4cFGkGxuF+39ZsTKlamdTTUtaKhllfq4O2ENSmjBlixKLPXFy6dpfeyALYnt3EKYFfxVkRG7y+kdZ9gPeEffajTTbSMXWJjOkeTPw+OXK9FmUYTNUivvrzHh6mWq41y4A2sSqyR7upwpZlPrbedoZAab+HeDT4Jro3ZYSUYCHHfbTjPjtOPndb0zgNZ0vA6KlibAEybT2TrE1oNVEjsBP5oY2k/a44Imx9ZYTpGCqFRWczvjczRiQNE8/aen1rHdc9XyuraW5crJo7wEbEpmQ2gvRUVUuDbS8pHwfLwoeUysO71/ki8KX8w0+/n7/5k+fzwlO3+AUinE6YQ1VhMAdrdl0KAF0LIeQesFgxTvMNDz6Y8n6We63XaxlgFmTXQk+wauoEjc1UXPahF1zKj9iI9hyNpbIUaxVU8KswuhdeWkjGqFxpR+40Z/2Y38TCrGmB0aPX4sAqDLapscla5tgdcKf0SmbIRGTZCsPRnEHHWaiYtarS17ZtTPyqSpUS2ryLkqnn422dq9JNBR17RD2w2kAba9sA/qF7EQg2Nxj0ror2em7SfLDIaWG3+PTMtllrpamSJXHKStKCU1WhT0Aeoq9wRKmkBThiLZlttLNIm8BGVq+oWzJ3Eno304RDX1np2qGJWRbzEgOkZ5OOMehbQH51NOs40CCVYMxL2QYu5LnuRCj4GRDVCNZc5Ei3Kq6xNjoE6dHsoQ1oagOaSOT3oKEkxY9nEZp01GUvTECvLxZ9wK5UFba9pr36q2IGrvvIjIVGoFBxQKoYNl/dwn7IDKRaxXkraS9rq6qcnp7khM8by0KUbojpyF4dgVWgt/UZX0L576+/9uaH+ZTPmiFg/qL2uYPs3cnIvTunfEH0oL8YvH62ZOmSI8WPF2BQzT/GeeeDz/m8+lZ+/86H4fvG5rmDfg3kfuZJK50SGnMwzl5XVDtV1dSqiganF1sVPusS8+XH+q7BWBrsMcX6vVXOWO9zT93Nqy89yiN+Acr3W013zUpslJTr2Y7gKMxTVWG3ztY5WZu8Nom3zc2y6cYZXO++cVItDobVR2BBUvPl44v85o0P+FLw7bz1/qc53yfLrpppXPlm3Q7HJc6yw7LpZgIBkGhOKewijABUofHsmlWVwilHbK/tnds3uN5P56XnHuT2retZuHbVHAZ6wa0qLHvF67stwvUOLr4yv5O54Mvmfdr2exq+dPRc2GrOzq7l1q3buXbtGjXmlbRiKqmqlnRzRxgqpDAJp7W2VgMiAJz7fP+AvXXjq91rxKaUlwIrVjjIpZFulDtArrJn6XptNSd9MfDRXZe4egYz88Fg4FhlntgAk6dka0woQ674yOA+3IJH2kC6dLIpMRPzjfY11MpHnMso1hrDOmL8IXMyqievxG60QQAAEABJREFUI4L2LKJlYHpayNhQ7D/Yt/imIVFgqSXXr1/PnSfu5Aa6mNcv+i54E+UNNrzB/HdYkIvH5/Om4wvCPd9ADzjhy6HB4VKKB2KPszAHbFeMn/Es8eyjJ/Ltlx7mIV8SnfgI2HPB1hRLkQjQI0MhdnTvzctHmIsrimVpVovn/EhVpdgPyKEXloKCb43qF0Sf6EgBm//56m95wv7Pv3gjv+8vuFgUc47eo5nMhs3IHrdFg1ug1fqFGGkUhAMT230Pzk9ArQ99nZ+7Co58hVVBq3iuZEe/8UqevHMr33/lmbz47N1cP6ssLp6g01MlNmiqkBhb44AFIL0EWXrc10xkvmalyqiLcWaJiQiEzYgURcboGkv/n4j/+Tdv5VevvdO2v5nonMCa5cJlz31+g/Rtnvief3SX345UinhltMaMt0Kyy8efXeTXr7/X/+ORL7+8yPDMB7w5sVQKowqhb+e54xl2tyterCuT6r4U6ORDnV17bKbGkaymlJKCr520l20u4Lb1jeuHpo/KXPJExVoMIFWVHVK11czaJl/HmnFODFnuAjNVejm0zeVSJB26rFENVNLaN6jao73Q9Dx/TieCztF2GJlMf2RwhbQA6eYMtH3qQeoqBF1PVYElqJbQBnLcr57HaJ5Z27WWOxgK6a6jsBoeZYyNulCETuySu1pgTUTTe46FRVWKZGVZNfuTAI4VP/TqtkDrteJU4QSDrEPHvURxjHN2xquI8KDrMyZkHXEp6sF8UrS5mVAiSF/MpLblhf21WI9qY/XXefS6NjgMSnFC2LF+LltRsMJPiUFgbbh2hJ2v9QxrKlJcL2yTNAM5x825t3jjJBZFxFBpvs85oRFjgRiX3fwjD3OuhRHbTqXZEwuHHVOn4+Kr3T4x6wP1WtXJemZwBV2TQpVUVYhiEoTs/bfnuXrwZmr0ixF4aKvC6t4u/OnoTZm1RPXVld1u4Q3+nfz0Ry/lH//2R/nLH7+cB3dv8hyQntvL7Lr21Nuy2sYB6rWNNiq2HtvXUyCiWHaqOhqfgCr8GFq5Qx9xrhZy1EthrByseAatGSznm1D3NdpnlKuQNxUnjzHXCElbxc0DhRlnHCjOl/7FmRgI5eR45sowxrkPiF2PWs7NorK+YMb8xrDsrnGQE3L0p6awjvmI2FQjk88MDUBSK5iWsPbkmMXqBoGOa2gr5mcuiTXjRYpnZ/52pmRTZKR8QaD4SCKmDBIUbXO0Q9MnKXER02mT9J6jB3OpOQJhQFWHttqgXQKkI75pn/mslLPq+QDwiJMEpq10fWKbnrWIOKc4Rb0nUFDMVXyAwxFUgFqhixmiVGg96GETZLSWf13yNz9+Jf/pb7+fv/nRs3nuyZs5nW8IItmjmBtijpmWq01wlVUZ90yVvftj/SxYmF1IanMOxObKphsnXIE2HQxtaWj6uqRKEaMEY7WNcaXP9FoxMjUVENenqeBedmjW/AZ+mAECO3ERl9eT9BWedc0GsBAipsAyDUWMGstaU3a04UqQy8M4bcOTXcSX3lCBrxH49PZDfKyvYaRw5CNe48lkJHdktoFR8Wf6PRajk7aGT5GqggUOnxEQw2RUnKttncTU4fUO90pWKpqHC0+L3qc4s5pGNOfjA34l+lM8VQSM6XPcgHDX+QwqztfrmCHN+JpbRbliIRMPXmzgA5LCIRGnHj5liGJjsCJseuNgdLzuVJw57TkcBTE7DmyN6jm1pgCDaAed7HrEZk1VFZuKMqxCn3PAqcKmG+91a8Cwx5h+67U2XJcuTHpwNVtXj2yBZG2vgTXlNWkdxDTVLfCvcsowIrrZicsQmSsJE+HRSe/jVifsK7Npee9MjywXTjkVyfSZvNvtcnK643XdDHgUao7hmcyog3QgfF4e+fCjL/tLqTff+zT+H3Crqmtyi2TZJT5GzpbR/wmp/8de/+uqnfmIjzfpfrba43/6xVf59e8/4EvBt/Pxx1+avO5pZOnHQxLKK6witumyXvLFxVosjGF8FkmH9ZXQ1Ipx04EwZy1GbBAec3dvneU7LzzKy3zOu3PjrPfn444oNqOLYX3WaBOD3vP1tW0QKqD+fE/QMzAHQeYYLdicO0we045Za+yjt26pc6zhGj765HPO65384rfv5ePPH8Or+Ho9nIvs0TJMbzEWYhCvdBjAnsZcVzqPWuxLe10Wz0NwyG8+nGRZw+QVU7CPZak8w+fh777ybJ59eI/PxUv2LNY1xWbyqssa1mOLpMb1DYxzvhT0rwL9d3Iv/H5m/S85R38nE+69i/h589aNG3wpeCMn3L+eT1l3kyvOBK9A2zpm6OposavIf9/779U6ZB6Tpu16jqfSb/oMt7kNYyV+MyRyyNzo39BcqYlJ53JNh/GK7bOFtZRJhMGFZZQn5DXbpDYDbazgKahwXTN0FAHkyMTLmmXmJmLHss064pOJkQo/lUPTnFKpmpIijM0dm2lnNrDT09Pcvn07/onp7oRjYaE+AQ0+bey5wabwTTRfBp4jF8geGcQGVcpNkYMZfSU9SdKKB4BfZN2/fS3f5UvBV3jiuH3jNK6f6dEsrnu1XaUmtfW054lnqpoKcs8HigmogZDmiARcqZU32o/UhXNEj9BY34eff8VvEt7MP//23XzCl1P7JlUfF4zoDvdIAj22qR1Lt0XKNFgj52e08xqcAx/d45FNz1wFfmSjUTMHfH+RG6eVV567lx+88jBP3j1L/5/JuEyeX9wsUlWYSCq9aBSVYiOESVEdlKHOxaeMGemc2Do6V0Ii9FSBrVKcVXB9Ujtnf6+980n+y7+8nrfQj/nS2Jvc066CBNHrfpMvMp97dCvfefHJ3Lvt+i96PcWHqlpcwZKT5ST7seT19z7Lr1//YP7bgueDCklPWaGNCAwUPbMRoJ/wAfyUJ70d5J7aHUjSUSY55rvG1gmqpsCxbmzYgKkqvZaqY5vlg3IH9TjPzskGOUBXuOTpo4hku+5VBbeEUv3T5pXB9XRs5RZRTEb6wcC2j+QAQdRuSSYOlpZK1ZRUuuG2nrtazVYUzUgVRKRqSZU2QRRj+5oNM1TVxCqhryWLKpzWCK3RQEPqiuAQT0DhV47b5lVHK+kCSTCjbUaNaSbzkoRGvMNoPFgjHcTfc7+xqollawRW02ul6HYNjVXah8qU5LvNy7qT4p6xIFRV/MELhj3dijykbQe4qmwMYoOyWZtfWhrqNRGjh9JrNNiFqJVphyZHwQyXMKnkIGEN7mCde3QA0C5PPRxWnqa4gr0qrJEq9syCUcFJQpQe2jiW3gAA3ec5Y1WVqkroDmLaR9RcNubBmZxKVSX0oOf1TKadbzZ49G/irHu+3vHs7OuaPqyuh93PGfjqueaeHWStxtz0ZHVDWwDOThfe9N3ii8Hn8r/87ffy0z99IU89eY0vPi54XhvQ9+n7EcsTztpI5aqM1VOzku0aHa3Htch1XX0qzi+dzH6Oh7umgcwOlM7Rhb/Z8pmFedNxQrGZb45lFQly57qTySOyEkukMhu68OV7HnGySuiWiU3o4FhGQMIKWla3qnfoVjvf3DbAjR/ulaMamAdan6/ERrZhY4xZSrg3iy8Xmz5jLsQ1DUlUM8Cbc2lVlSU0sKqafLnk9DUCJwoyk4F1D1JY7o5UCyOVqgJd+dHG5TXT0XzPU1T7kGuQWSZGlG4Fp6+ugaeDamox4quU7XCBDMQz7fXj+eG945nJzgkMNLgVViHWddBsInPKite/eM/VcpKc1EUe3F7y1z96Pv/wN6/mr37wbJ59cCvXznZw4Qdh/71HtOupqthcz8Do50P0nMo7FwdOx0ho3vpBS4zo7LPMXJ72FiSHzUxOFw2rQKgZpAoy/euJQh3qwXVsBY2Qn5jOkEOTtTlOq101+ZKrttM1cikVfrbyG7z5ywSqyKVo4XpGzrVRXLs+oVCqBXqqKhVaD8HGoMeGJpxaNJJCheY9ljgXVbcJjGE7x5w76x0rc0q6gER8bHpsE8HSQKpqUoFSDApq64RTVVNWsKrCzZi+fKwjNO+9BFxZ1XywTtoxXMV+OtkM7cR4rrRZxHGlhrQEgJ6qQtpFY2dtpa6UyrEfXDrOM1G9dVXx/CiVq1KrX1BHHI3jpKpaUrEj1OUiOQ1OCHegqrCr7ajwF4wqRq5xVYNhRJhDIzaNimG9jLQ9/YlXTR0aJuPs3g9EcNaxg5XQs9qaWRu3L9aKrApgdvmsM+CaVRi9mKRq2qoq7QQwCTZ+lTq0kWni9wElWKkqJH0JMDHsk3tyUjnh8/HC3DVhRmKMcn2+cRnK5n/+1Xne8N8SfOPDfMZnzKrqLxVRPc+S4F/kydsnfKH2JO8Vbufm2dKxFEGKqeQ/5vPQ2x98xefUd/K7Nz/KV7x1kNHPy5Kay3pW21g/FvAHThUG2vtq1k4aqlUn+IWw/VrtrA2ij6NNZl1J+1w74QvNh7fy6gtP5hl+qeN/JeH17vNIpaq6SPsuJNyXStuJ4ZELnnoFOjO29vpG2Hes89mjsRbubQKYY9aAO7yWFkRA45m98e6n+Tmf6/1Sduwry24301gWNHLBMHrmYRaBKOlWVamaMved9rM2d9PmxsGxCiSsSugOC/EFu5Z9/P7jW3yJ+p2XH+X+E9f5/Ds4dCQo9lgkVRXe1gefj40jrPGCz97bH25d+OUg38fsFV7vLnj/eoE28/TsNHfu3MrN69ezW5ZQNjZLW70ASuBrwiysYiCu56pUXc3QOwhru1Kq/VmNqRJzNzFmqP0kFvH6iffMobEGrrPXvgVc7Zm3yDWPGgPxwhonsXuH2vp/GFwHFK6PKem1hMb0jJe9/ZXc9hqak66BFZuVVudIXWUdBf6IufE3Le3Y1j8IAc/hsAECf2wdhGYnh3Ptq9x74lB3y8JNc4Ob505OT8+a57fWF954fCl1rnDjnSMX5/u+OS+46S6IexYtPkFRm3Lkz1VUoUf14wiw3/C9+PT9/mLw4f1b8Ysc8fQGvMT5ZrPmilZRq3QqVcUeRoqfID3vCBhdzSarCkdspKpatptGfj+Zso9ijTye8ts3P8x//eVbefP9T+NvdHpfEpEx9qQOis2+WYQApjfaWW3mJ9A5Ii0Mk8NetVfOxlMrckbg4Fiyap8Ht6/nhy8+zEvP3M01viQ0tapg2Hmwq/RrzD1LQLoWRUC74lqVdSXSxSeHNHikYOTQKjVtyFXaS6qWiaXy0Se8SHFm//K7d/LJF+d9b1ivJ4Blxg76E6zfL4NfePpeznYEDm8VewVZuAeTXT769Kv8ki8Ff//uZ/0/gbHWZJBTLM01Yh73qsqyW7Lb7fpFu4pdwhs9x2Aps0KFBs7INld89SGFNEOaxNcaxGHiM7dRSg3ul6SrpRtY8Ie6xSHdxCaTelYR6EjifJWKbWYwev3kTbijtWLyt3TPxbymkRaYE2O1kBjjisd6BkUcgLHJmtjVeiLDWfGnZy5OnFNbJk+Y7bsTsQBuduFo91qZv+5hH3MAABAASURBVA+RikWRXleX7QFk60SBnBnVJVt33rQoG2Vw5osGMfmxkU4nT64WMrSBNOGiZLIcsjhHfdeJB75yyXGNhEkk4mOdXAj4PrH52G+vV2CN9kzHsZ70wRqtQ1KHHQqMyTFHPEvoSQ/pdjCHrh4ydBDWMZ88tREpxHo+JmSlIogxhNTDHKD2vh5wtZ2XdFUvkYyOkNZLNCZv4lQHuNyPqFFSNdlXUQnKCoobUE+ox68vCMpcPzwIuG1Yp21qAncfPUcmMmY0NNfUHrXVhlqIpdnOwPpjKwdEJlNJxHPjR6YuZzD6+cvXvp5jI8DXFMOcnXKj5xr4zEHXVfU1K/B2krOTHb8VvpO/+ZOX8w9/+4P87Z++nOf4AuR0N1KL6ayXCWb9AXC0TlfGfTAQTSLE5Yxeb/Uc048LCK0xmNTULJ8DyJe7LYsQ+ZkZOOJWIYvlz9rA0W9pR4biY4IQ3ZpbXIrRLkzMXj2D9ZrVXrEREGzYFBgmgtk7F19scqiCz4UhDJ9uvtWElUMOVIrmcM9T2/n7iMkLHwjcp37X72Sq8R6ga5Avbr6yYTAOZ+K8+oPzDKKtXrrWSFGj31e0DxvtnCw+5hiHgsvuiNFnDkiwBvd8m2OLm4HgU8AeqoYFQZsc0tJNDgZsxhlriIGjIBeMyOzYg0qI/oAz2E+7nIf7ahvcOMn0RnDRcDFWjFquRi6bHWjXgCKuJRNhb57rsj/Pk7d2+SmPh//0d9/PX33/mfmfnPGBu/dCiutFkZQJCWS2qgJzDfgoRroYak7KvPtcPo7FEda4ja6xbfJdfdizmEIy9Y1yPubAKV20qoV5zJvC40G/hag8hVwgRjA7mPVReF2RmBVw6cZEFW2g7lU110MiPToiSvuhMZE5+uqQA+RW3MRBBlT7NmtzAabf2UklLaFh06MvV7GYutlM0rnq/jywZ04i9HC9gTP5K45nZ3mZNUMrzEKbtKqvmd6PFWqkZ4O0dfOw5a/C2+UJEHJ+11rkzXVI0oLS2GrDZRG99sLo9REvaYppiPWAQVgHzuQdWBkA7cmljnOLBbufF9IBvHTD6zkZ6LNmOjp6jI2ClD34TCt6KbyIVEGitl/4OCcm8bFubppMgA+GK31KpUoJOnxXWrHtGIBnGeyZq0GJVKqmJPNkUfEpoeeObc6j9XUxwk5DiUOoq7Ax85VoX86eVGhkiSM4h249HSmdKxlQX7xFxzzFeIPuRaKC3TECuIwuQTBVxeeKXU5OT/iMsaQMHgmrgjsaH+JrHT8rv//B53ntjQ/y9gefxi9rqgoeUuHTDmy4Z7yxfvbRHT7b3csTN8/iR6EqTsTnJOrBon7y6ReP+w8mfvard/KhfyVIpeGhV3z6Qngekk9eDUDOb1BfgWqkpXAKy25ttbJh2op5xhVjinjIb6F2Ls5z9+Yur774ZF559i5fdu3ic7yh2EimsxIcChxsELYYl+8fILHkAMU5GegwtyKYxqgAh9MmyVA1PsLTDnxCEpzDIAm1q3zKF7G/+v37+dXr7+fTz74SDQtMOPOmZbaRBbgQ/EromY3rwER9nGRPbEFNRo89ANFd/5C3YmTPtVmgFuyRE6r7P5L57svP5PlH9/gS2C8pBygFzB3uhSrrAlUtPv9h7Nn/5R9q7XPB9zMXfIHh9zF+MTj8r13wi4o3rt3IrZu3cnZ6mj5vayPrTL2e1U0qR+2AHmG5Sslsf5iZOF8ONQ9GrrYt+2vxDZZ8bOsrRxiXxwNDjkA5x9KhHjzhluPwZntlWfNcTGFtAapjWqDQs5fxwlZQXZULJHe0UzDKyJHo920BZj2ZU+KJbdL5xK3XAn3FvMm4cnTiod6ag6UnsaVhLFldAsP7cMBSvs6HSmSu3txrZ6e5038teCPFA2bPI63FGxC7bzputP16A+698ZhozxeFezhdCd+6U31zRr8EfPTkrXzv5afzwrP3c/0GNypzVVWqKgyx9brbdUiKn1RfrlRltpFoepoeFb+Ejm04OWKMQ0tVpX/gu0Y5mzSOY05V5eNPH+fnv34rv/rde/n084uQGHM6zqKgpF90M2aIqHHnaWkfhPk1zcPr0GZf4lqI3L6rseljlc5b7T362tmSl3nS/cFLD/PkE9ez7JLiS7CldqnCZkCl/MEObc7pG6lkhRKeWBiSogPS2Y2zZm2eqD4EEOOBXFckiQHmfvw4+e1bH8f/9Pqt9z/L+eOLNLegULlpCV8IL3n64e18+4WHucf6i3duxb6rKvQUnGJ8/LjyBnVee/ODfMAXjv3lLLFAclWh5pQAVWartnd8MXh6cpKTvqdGagZDatpmvjYEuJ6bPeSJqRXIZRBMmpCnoq7qSKrQiJiiWVWYVlNj0oVE+jLnEp/mkQ/X7hJ7TkM7EDXKPq8nK+mCIqvgS2txWGHVwcVYmJSjYTQBwMWhsuq+HhDU5i7gFX7QfghVikBVpQrBptK0K6FPWQ1jsa2GsO4UnhfFqZPOYl9sfuMYmtd5REoteiNJrT9aCU5LJdOUHBoHzgwY5qnIBWOWvoMmH485eT+QKtjEy8dH20lzVju06SdAOW5Vlf5ZGMtIrXO0I9By6bGWS6djFECDm7mqCPrgZ13uwpSqAr0Uca9LwGNTt+hYKITUI5W0sOuYNxwZhmjfdBM17pTDuIJDx0qqrBKaWsHsPve88VYok0FsGg2vYD8vzhkZ18mk+Ry7cWbC8Shj8wtahSFVFX+CTmU2teKZgrgvVPf5WGJdeE695Yj7erbnXepQekMyxkZJmGMgsywT0MWqrFeYSCrsKq0wT07m899PfswXg3/3o/ztv/52nnt0O2cnB0qqIIa2KqzursllqLsmzujINkxv7m/aRhLWAzdr81a3NCjIyDZdAAfiflTGD3MBDl/fSS6IRWbnURcoVSKAa2+PYRCnJ9gtSat2Ccy0ZWI6/Ve7cmRkbdoj3t+Dx6UfqqV6BoN1qXutxC6Q0MxAddeu6hFfjaKbK6zgpjWbGeyzELEur0GwUrG7WmU4F3tYEuGWrJg3tWsiI9ao9WAH/FArtI43IVnAqqpR+RiH7v3XDkeQptRUgIU4VwMkWlOo5GqAuYA5bwOXg8lIL425TRnw1dYBam7nCuqxfvGJjTktOTM0mArRR1ljEsZUPRcDB2bswZ2z/PRPX8r/whfkf8kXgk/dv5FTXrutZQmYqaqWxg72xHAbZtKpKweu61P8AN4fkkZoEBi3rlflStg1+5r4ZpugiI4UP1ot5OhXFe7IFqrCp4c21RxdBxCd2ozdmc+oKVTgrtE77CTizZtwBKp0FFyTUplQJUF0UJ5duq17A2C6TAoEeaGtN0mvD3gPSdvSVZUqRV6m3dctSSX9WJQY1rzmeR8edrjGCM+ur7Q334suFKrqYqCHILZdXD2FKQI9vibIrKrQW3rAKd4coCYvtFrF5HWvAesaYhlsY0SshYGw20i0cayHSvBzaIVHHvlCcrrc5hAt7aN41UQ4rY7oTQgLowpN3oxbW1/qqg9x/LaTVaFrlSSLUgxpLJpIVWEWYBLsYGZt7a5nh8r0g+b+WXlVGogaFVql5niErRD41uVsdgivPspdAgimquJPtkZwPgWvaBFQYBEKKqSEFUYdmmEFszFx/ZZ2ZBPFHggWvI5qBifdgHwsJNU/sVWyLJXT05NcO91lhx2iObRe1fSovc7EvTT6S7zfv/0RXwr6V4J8UKoli7IkO7mVLMtF7t++1v+u3FMPnsh15iiq+XiCkjCMUXnMe5F3P/os/40vBH/zxvv54vEgVKnQBvZ6z13AC+gIrfF5Z21jEStCpS4MO3NUVegtDfWw7sbHUIVYtaSwY9uHY+F9zF0+0z/KMw/v5BqfSdNrMH4k5MRExXU5WeaqvN6HMJjdcM8O1+cm0ya7owycEDGM8GBmSnxIjiiw4suywZexn+Tnv3knb3AdHp/z2dTrx+EUZ1oLF6Inhp6kakkZF0OqWEFBpldKQqrQzEvPgk1PN2CC9FolqdAkYCxIm9S7cf0s/r8VvvvKM3l47yafV+F5/eBouZ/gH/aCzQ0FNHLB9y5+FzP43mXwvcye72MG2uvuvdsxF8c1OOVa3L7Jl4LXb+Rkt8zSPVqKydiXbp9vGw6bEGfBHJOztxjpFOvr/BEx3EKcKn0OlIqG+ZscYgBFAkeTfo6WrIQAeO89rnn1sfuMiIHoIZdW840hBP5oH86hwJhrKa6pq8wfapNipOAo2sqxrb/JtqRagc3X3bBj+zju3pXGXGQnOChmTRm4clCJvCTayiH/Gwcx4IxsrbkO5A8iVTrJstvl5s2b/Z8Rn52cQt+nbza+CDxHvNnUygU3pL8Fac3N502155GtJjFVpUr7mANvW9atG2f9xdB3X3o69+/eaG7z4EDtscIPm514gdlHqrT9th1fU39gs3nocz5dxFznZBfpGwgOBt3EcId1Bx2pfmtWOb+ovPbmh/mnX76Zd/o3O+m4D86WMfNImDgT9DzTY35mA4OFLVnL+cgGb+6RJs3uJBLblqMDLcOzZTLthWcV/z2q77/yKC8/dzfXry3p7S+wnQJ16KtfKSCEArMu6wBxwmI2MaVp63JVZDQkldT0l0QYxqygtoa5++zyIV/e/bd/eav/b1iffiWDTBeHcg8sPTse8f67E6+8cD8vPMMXwteKukHUbGKEB2Ql4ctZfqPz2lsf5vV3P47/SG9/QGd+o8ZD6/LkYNIx6Dsm2nEfn/AB3POi1Iw5Eo83CaDrRoGyC+oyRqwpoELtr4CqOreZ6dwmhVbptUSWUmBqBb5KIX6oCQOX3gG9JuopVmjRMYo2VzOpVE3J1irxybTwXZY6aw4q+nwHG43hQP68SiM27wWgKCykdZVZshCK6nVNB5NWqeoIHrU2E09TSSpSnCPd4KG3/VA6hT85l4YY3pzNFIl6rY0Khtxqcd1TVoyCg2vmPIqpoWkfpKhBL3DjRaUoYKqsTZw7dELECrzFATvFm71l6acZIU4MLkSKtl2VqssTwEt1HiuGNhBdRf6edaldJ2nCVEI10Qg23TShMaulqqvCHUTTftU6b4fEEXpsJDesvRrOmeA0R00+NlZsxqv0eK4DqMImbko5gLGrfjyxEDsCwa4QH/C6jvaAzToYO2fwOkKCbiwNhW7lQgM399ImHZCOYYija57JA6Alk29ACxjEfXGW5ImLDdAg2v3ahtH5PA9nbQOt9Bothm8/zKujGFO0FQi73ZJH92/nL370Uv7j3/0w//bPvp0XHt3iC5GRpV+DJCI9AZru/CxJC0XANXXdge++B7G1E9PqHIymoQOzCo84O+acSyRbGzxOAMFAKLcfDJpoegyYwWxRGmsLb1IjZ5t3i/u6IaZU5EImOCAX4pzA3bkaIAPbFQYbges5q1w+FegzLm6ONbxlYpNIQIYSAkJWtWDJIR6dBrHUiK8xHQpT8CbbI3FO57CWdYik9wI/BPdwt27c+s3HaV6sAW/iAAAQAElEQVQXJFs+RG4BSuDQDcmnIF0OAjg5kOFUwaAWSQCZzy9AoVk/qcaktHCfjt4ztQC0zVUP/NjQ2l7jwtdmAdDwmJMlgOLCc/rVSXDkFvepfG0lzEdmtibWZRzIEdeML0B8oPELwb/705fzj3wh+Od8Ifjo7vXwcp1i4uM65rWsoDXWcmFphAgAeJ30e14Mtb+oVlOyecDoo06xq/HhriahY0nfD65Kn0Kzho6SVFWKyVFEM1sl9IjFhjM62gbrJpegc2PBAyeujUrx0/MAaK8lCDUQXmbClMKXUpgmbQGolEnUhIq4YcxDP/ZdC5RUOW6UmVy1Yu06jKwIe1m5cCbKFXQNFh/EkM3EW3t1vu9Vet4aIZ0Yp4SNwbpHUklLbwI/SZUgGmxamz3jEGJdF2btNMwj1PuThMZCw5YjX46upWE2pC3OQhKDOK1y3CyuVOQrSdErVRUbp5EpQSPCm3gwXZd9U2Zw96FAnBVrjau2lA7mDzQJR3D1bNYRrLSLmkZoOiM+N1dNG/CoF69FiZE5jHRDuZ62exgc42hKOQ7AY4K+uKLNXB3GxuwF6lOFrQGajmXAc1MD0Y1NqWKmApLXyYPqhYgVQ6WqSAVHJcVP8IOeVU2tAPW9igG/S8EgS0BKC6wQjp8nzk538fXbXHGI3c3lIFZ7oOc85+f7vPfh5/nNGx/yxdTneXwR8nfhbWKn14Kq8KVa5dmn7ualZ+/nidtncACZtOsGG/ELn08/e8xn04/jv+Hu/0n3gtco5+37mnvcBbeNoR5iYY4u5CnjUMtxNEZMp8W4a9epVJXGKuB2cuhO2Xg/1rhv7906zXdeepiXn30yd26cxv1ZX27iWVAbh36YsIr6AD7HTu7G8T3lavc+rIDAB+25+7KR2w71iaYbJVu7Vl4HSc/nXz7OL19/P//82nt5/6PPWa0M1kR+14OESamDhy0n8fXRMsUc1RCF0XMs0JiNBLuysMYKDR1E3iYJc4oxGSpP8pr37Zee4ovg+/H7kFkp3aoKdk2b0fNBMQ9rJF//An1xcZ7z/jcE97k4v8h+/Y5mcN21Paezs9P4P5G9dnbGFKyBvIHM6q4OOGsDX62pJqnXUoWjzAhr2YxZY/UuFXQS298YXX5zOnI8XAaKxDqELi0vTHuuA2PAG/IorHa/ulMgNI89T4ARjNE6qk3M1Z56ZBmX28MaTLMmyvoDUjCEnU+9um06DIdVatWbOvY3+5ivXbVFtqypjU3L8Ujkcygif5RD8BCTaw4Ld6Y2idurKtf5Bvv2nTu5fuN6qviYwhPPhTcb30b7J6p79Ll+yz7G9tyEFzx6+gFuoSPxQnkTNkT9IKcnuzz98Il8/5Wn8vxT9+OTbd+axOY6e2WdwkVBg/KGgTA2sd5DZ3B9az4YZzDWV8joVDUZ8Aa+HkJ+hZ/OwSfS1TCrKh988mX+y6/ezL/87t186j9KCh6ayipV5JJv2mDvg3r0ngMafTIDR2ZoxlHNaXujwBFXGupg6bYwFdoICufm9dO88tz9/PBbj/Lo3rX0vy0InlpyKGU6KQVQVb21KnTajGbV6sMbwfZCoaA0qcP4VZWq+cAavKkf/rsPPrVyPZrLQLhf8Pwy9b/88+/5MvVz7ouumiIeCJ7RDuf66ZKnH9zqFxF/Q7LswvVTliy8muyWqR8/3ufN9z7Jr17/oF9Y/Q1POOtwPpSjZMUfy4u56A3fLZXT05P4F4NVsAoWUuWAPZIqbDTl4tYxBS2TrYnBSq0/KHuqalKOVIWfWmF04U/PklaaXs+HeamJFYByqY6yAe1rvE1sl6DoD9lgUR9ugxHbAKsyiNCjj4Qm7N7VYTBcVSnOryrhUggnlShXarEB4UWikqRKZOoqbUTNvdLKIV0lxY9dqdB6QAPUKmm+HmdIDaONtc07LGoRmTC2dB+f3mt8Wmu8h8GIHGK4KQb2QO8Sw/+skAJVRQjhHHdaHhBSSyVgQKkqknVQ67wbJC2ptM/AtLiLrNiAVKkeGSQcHPzuAMw5kMCUkjVxsPcBACOz6VT8ycppHLsKFEmmZmQdbLfSrQqDTrh9Ih2P+DaJutH5HCCxw20wuB6UOZXSSlW1tMPQ14NlWsZrADQ7vGnMUZ5xqSLlYFJrBgHXo8a1dwkxneaSTZweZQ4dxKyWMM69ws1/vw1e7y74Bdhcm1mX/J673WJUqEc/ZhVzFdHZK34QOzmpPLh/K3/2g5fyDz/9k/x//vLV+E9CnJ0RZw8FeZ7DNgIElK7q2wKoCoCOuXYnRziPvlpoyiW13qv68qGoQpsztEHpiYqVJnyoCU7VLkmleA3o51tic5973H3ahtzzOmnbE4aQwpyd6uYSl0bpTt1sedv+Jn9WrDKikC+ZfD2TRYr7sH/TzGvTQKQYh0aZC+a/QOvteWoY+Lj0jTOwwxzOvdmUtEwLu2QbVHbtBAZcA65uDKIkVVENGXBaIKi7NAMhlgsR217xJ6x2UPsIIX96jNqF7l7pGm07lAOCHqwE7uhqod5ACHXfA9idG9x1IWTBGX0eifkJCsFOUlWpBIGDMfcysjUgixKvlrCGFjyWstFSPClWJSfcO8/dv55/+6ev5D/+5Hv5y+8/m6fxT3xjsLKhRW40VmxTfwCK3A13fcqe96Lb/DM+snFysCa24Rs/nSBamJyDASU1U0eiGXjFC0JVpTLbDOHRPRhCqdKhTjh36+hiJ8VPaKM1RxQNjzC2YoC/puMIoOhiCma4eKahZ7zwDrHQNqew6VUamwDQq/RDJqLdbrXvUl19VRmMag5JhBhqlQbizpWBFSJI5Zutww4K4Y3DBPSZJ8zBLNwfiyCoqqpCPxLOtu/7ESLxuWCQ6yoSEMjto0OrqgTxXmkOdmigEZ/YSPXPhJaaWqr3czCAUPC0WxJ55lcVscrWxKuqsaU1kULorjfR2STsJv3YDK1KXANZe8GvYqzEfMwUP7N2AdJRC0JPxzGqKhVaD0sbVTj0oKtKBR505bJ5xmN1xfWn6zkeeRNkpBTj2nVIr6qrdcu4AfbbNv6BM/Gq6pwqdQ42VpLKbJUqZXo43rqrE9zKofW2KwVQVavGoeuV2sEK6GW3xM8TJ7sd17fgI+RlbbVq1TwL9oLzyReP418J+k9S+YcNC6+hXg9CqaoUhu8M79+5lpefv8/notvx8xGhOY8GYs1zPof7ReA//+bd/PbND/i8tU9V5cLXnr5bKNbdqm0wTLtS2Fc7qeyO86VrHxg4VdUZVUe6Ah9BBzzRmH8l+PzTd/qfA3vUf+0Nh1/8ULYZ3MStZVvgcJ9A4OktYe1DvvsA2IM0xwQ4VRiKycSiDZ7wrHSwM5tPntTwvEKMl4G88/6n+dm/vB3/8+0v+ExZVYZSS0IFpmdGctLNwkiFZe87XtgdWo2mMo/XsfOhB2YoOMCnTX5sJIOn1E10tzk72+WF5x7ke99+Ok/dv8MvhKkkpXkY+Voj1TPZjxFf2/oXXv39ywWfs5VzvhDkPQjvVTsG7wJZqHfzxg2+FLyZE+asZa29qrTu4pg48IMVGmhboHiza3u2xiZyaRmb2NdGKQidwBwx/mj/gwzWdai/2sf+cbHqVR8j2OQE4ZRx6NiMh16rtWlujRX5H1AmDW7OKXGeFD9YoJV5KxjF/Fof8JSgDzJCCnwuoCbeoVttczb7mKOtNIdNerG4k2c9EvrDI6u6gq/zoDrtkN9eQpnseOK7efNGbt++xW9HTjJvxD033cV6A049v6E+B9vzbTUYT1rONXgktnYShKVktoo/LClVlSduXsu3X3yQ77z4MHefOAsgIRjEfKMz8AC7U4Z9VRIuqw6cwpZSodWSasFzU3CgpKoQUvHn47Vw4NO386nwA89aBvHy+Kt9fvvGB/mnX76Vd/lND1si5IosroltTcVaaNecrrPGLOiHB7TnQZYWgiWfPPmwuWyMYkiB4zWGeeiE2t7xAvXw7s388OVH+fazT+S6HyQ72FnUR+tbiIw2sV2DNhALoLMVert4aL0pvsmYFrDdxD7AyZzQOo8zEq8s+ZAvU/1PiH/2m7fzyZcX4Xk+NqZXud3s+Br+iZun+dbz9/jN0r3cuGZ0gAfxOqL9/JnKh59+1f9+xu/f/jif8QI7uMeYrmup3VNNrxfGMoSzcEa+gJ+cLDnhibA5bijQ1FwnucUcVT0S8d4ijmVddqeVtiXj4YSU2GZWaV4KtSmHPzL1jFesTcVBiI7HOvUncGWOjjPAKNSsgwG1qhGq4W9dSK5xMJcqrYoAXbL1Cc3NYTAz49pN0ERTQotbWWuuMhSoVXJoxqejVZhOd5iH9QCFNGqhJOmEJpG4azAPM1tIo7EGM5tA57AeddeaWxlr4vBGM6Y/Eu/f0NgSI1wNhH5ZuR/UFPe+Rpk+INDJT687NMNUoFN4OqIt5jQZj4d654wlDVWKHO3CIpeZ51iZjRMQmM7V8QjfzF4bLH0yuRUZWWxRvaqC6vmyNWKdg74SkAu5ivOEW9ioddSaMzABzuSI4MwyOEM2dYvHvEc/uTNcRUWE7abK/JFDI0e8mdoEjJKRwg5jIbERoGNtyNxvqLkhSWVr7vXrdk9BETpLJH8lbNbVHFYFUeyQh8H71ex5s3V+MdCj61jGL6DUUwbX3hg1GljXNfCpIcSyUYMVExvheSn8tvhG/tX3n8/f/+2f5H/+61f7OZFf7E4eNIx5XG2QNLsedWZtZsVmZJ7RF8OwRDCy5y2LD+wIDYsuV2cFfcwMfLOqmBycTm24dGM6YswMsu+zmP5m63HNUYzQMGDWlthugQSEmZxPjAfPxgcij7gGsZ4XW71JWHvx9loiFMjBbIsdY9PdT7Y8/A6QN9jbYAnmoxomudejNke6esi3Bs8VLDGkEipCZILLHxRTAOnrnghDNNxqTjJjE2B0uYOBvsUpQIe35ROoqvhDRt9jQF1XrO9BagykQbX1NpJajApbXK7CRECQiTNaPn1mYX/VLgNr2eJoIkRNM2PG8OiXNhazzjgFZuccd3WRFx7czP/3z76Vf/w3389f/+i5PPUkH1ZOlslhTnrS+w01NxkpfgLe0vBgnJ1l9VaYNP1eFcD9uQ4Z08biApp1EIxDjPCh9pa/ausO5m6uGFxSWR8z4HccoMCrPCEcbDsMeKsF18isI0ZITBAXM9ZwMyuUqkqIiXWMybaazem4c0KSoBCgWxxQ1RmXthO152CCgr0qLHoxNypo5gyaSoxWZr5WxmqGkriUy5kinWVDZD7v0y2GS0VwRrLhQBUkJQIHPWLNDQrG9DHktFCVXJgJQSOKNm/7cqXBcx0J6w9zIiEnwSeWtfX1wS5w1OzwBhYqXRdHu8DYhiOPzRwyGo9tpHnce3oVfgCcbgAwMwtxDyh8sZ5fAoW9nzf/oMGhhlIxq3rEIofSeCB2nKqeIS6OcGzMRgVngoTVZ0JQb7PlkRrncOnGsrZpU8US5M11EVz9mJSjJr5iZBFg94/HSgAAEABJREFUJA8jVVRb7fYZqgpcI61x0615XczNNuRwmD/mlRD31DoH9Mt4h1JVHAfnQgynuWskNY0cDICFC35ysus/XNntAML0nJt1MWenZkyiZqFdqv/k0bsffM7nlw/zjp8h/aUztUJj9pgCvf9t9ece3s6Lz97L3fWvBAuO9au0mI+Cn39xkdfe/Dg/+9VbeZ+6GcTobAACHQ4jmcedGcTlNayxnk20AVFSYGZCWnCSdqsqy7QStfOGmbwxSLzPZ/dXX3rQn+Vu3zglkvgxreBapavBcz/JAA1y+X5BXAlN/uV+ZCNr7nDeFoj2MhbeBZA1FEGk7el//uXj+G8J+p8Ov/fhZ2H6/ow5msbI3jC7V1WquDLAvZ4CVnjt8nFBBCARgmapDIyq4n6iNHlGq2COig0TxVoYo9Pw4Dpfy6svP8X3H09hX+8Qy5aV4ict6dZryciedWgr/hXghV8K8ua0tTZyzntUvww855fYJPBF9inf49zOjes3UrXro00qtkFNtdKv++v1ZPXNmCyjwT/29LO2StUUt78J4BrnXLTgJJUoTWJww4qxI5FFtFf3dR2acVTH1S3ma5iALuaZEqywCALOhVnIcffargfTNWGGh+kxzSMRPk774/Y6z4HwP55JSpN7yFx5uq1IL9CVKQY2bVwR26T97WAEG8AwScE8dH3lAEzDm8QbblmW3Lx2rf9twetnZ7Gs+OCN8fYt9XZTnl+c86UgwrPAQPYKK3d680wuylf8waBXYS/J6dlJnn/qXn7wylN57qn7/e054RQ3b+Bop7ieDq2xKVzFNeLgXVNVhR6QpgerfYcsumkzNHIZk0oUSsx7gQdD9YPYQLoVhA8/+Tw//81b+c3r7+VLnlwCVgljLpuASE/STqKtOJ+SZI2wAazGPO3gI2tfEU4vza+Cm0tKFb5C9OaNs34S/sErj/Lo3vXsdomhKjip/kk3JisEu5Du023TYeLOroAAVDFMcy4AV6iyo/aSKoDYzBk8KY7m+efx/qn8//mz3+f1dz7JV4/POWNiqVSVCdkt6d+GPf3krbzKF8KP7t1Mr59HIr15VZUFefzVyBvvf84L63t576PP+O0YtWaZXGlwEwL0Te2Wyikv5qd86KgqYHJDw2akz7umvPZrCJA+0hRuEO8xd5hie/ghUJk/qES/hXho2iGOxtNaJakSV4dWSFL8eMFHZhtwglQVQGmGMVWMCCA2Y9uFEfxqSWmPGCr2XlXY1edYVenWamD2rlh0xR/XAEgvhL7yy2hl1hBGDl0OQs+UOoSSebbOhBnjsWFUwVP0EU0QrLUDTN/sEe0p1bZDVbGmJah0w+hrNQIGDx+Djh1EX50wTvGs+5ImoRJnQTK2VPHIBHInlegFUms5vpBOXalSgkZSWY7OP/hVxivB9qwpy294qeZEivgVCUGE7vx9tUjXLngKiujshVJQ/w+9SENYTxTZrUtrldUG3/fakvKnEhSiwQ5QhqFlYcCd4aT1HKZdS9I+JPphbzw5pKoR4pVaqjVD9/zBVp1TtQUPBkfLuoSBXJtmghMaCTNaIAVw2S+5l0ub0fK9Fa9xyblvuvxPNHgdZKKEeq4/a5u1V6cJ2sdoxR/RckAWzuXuEzfyP33vhfzHv/uT/Puf/LD/gvr6tSXFPFUrc1Whgmvd3GKezSYhNh8HkbcFSJjmAJ1WbNQm1BtuVEdDnLqQZREfyD5VvpHfY0uaIUc9JQ7WIFezqkco6lVpUq6aDNZ9pN+YYQ+kO4b76PueekxKn/M7BeGmAXalrld6REaBVcfx0MX9mYT1DCTdjHN6azE9sxdiBwq2+Yd1SBIAj7Ya0VTEDCuVJVVLYjGEjk1vA510KCS6xwW8qkKPDavtqmJZVKRjGerTqNTEQcwf8a8gLyJdaRKx415FDoD7mRaOxIMzyNcZXZvR6BTPSbpCoFmN4cBwDSQlBhIUBvuvQic5qZFXnrmbf/+X380//vT7+YvvP5NH933dJ04JabXyQaiYFD85tHHFE55zYg1mRs754v6C95+Kz1tAXWcUnLVzxSfZ4IpN09GKaijGyCtnLRz3iq5iwM2G6yqxYZiOSBdRrKo2VYm5sc0IdJ5GyAXSRuVAAaYnALKty2fDuMKJhwiCU1i1FE4uG66OqsWhTyWpqlTSEpo2qrt2C9fNmlDh1SpJlbY6NOwK2JTYeiMM5PvLd541eIwn0Fw60tYKJAZEoIcggscc4iZWVWoRRmNUqZEmgLOnUoEzKxYe9kK8qlI1BYMYnZsCZHWLKbkzSHT+qgIvSHQUrksAS4qfHssRIVhVoCbjJ9hJwFJJS9a2+q0cgMmKnJ63L24jfT8M19h1itcgr366mVrlmFShu9e0E7RSWYhV0j5ja32KY1cqCRSGHFpjeBuuVmKg8dU42Je+zyvAiQkr3Kt2c1yfrG3ucHVQG92UqiJ9CkZq2aH0c6mTthmTVNKyjZc6tJ5rpbi+qoJdiRrFhccOrZ1suF6x5h28+YXgSdS7XUmBRyeWymXTXsV5P/n8q/zurY/ze+TLr/apqvQ1QeP01AuvqXfvnPKF4JP9Xw6c+ddc1DA/aKmhnfNlz3sff5Gf//odPgt9mC/PR4o3DwWpihGBxooDolR6AsaqaReRHf6CVJUjSGWHXVWpupRUMqWyrHZh+Jmq8dhGrp1WXnjqTr770lN56v4tPm9ZfSTUYkz5U+mm8kxd1yDo88LoFXe4h4U8pcxr5OpAOEoP1CjCitd2z/sl6ylyBv5773/Cmb2d117/IP1XgpFNEvMWtutwg+5NNGBVRCpJLSkkbbNq5gMEBljv6cIMzTlhZPPVVeyWx3BSwUTwmff0dMmzfO/xvW89k2cf3c2N010qSXOixURd34rp5v7cz578wQsAW+vnhAsMvwS84EvAc/E9OWxqz+ug9a5fv5Zbt7ku/qbZ0ps4j4Suvg5Ou5pfV4QaonSqLNJuNqvj4hIItY/+g31LInhk4q3dOqv5/1bVtqJeQA+HElc94W8iosriBVV0yuEgJl2VyduwSRzrQrbcASxvEy5TI+oNGxyeNoHLzmFUFS9AVCAu3yfwlpVVamOKNgKbcXZtRZ73VWtCYqh4j2o7fzQAXYeC2VOKn52exv8O/daNG9ktC0vgduRG8+a7WD8c+ZeC53xI0vdT04xRibVZHxULqms9I4C0ydxLJffu3Mz3vvV0vvPio9zmiy4fNulWkwYvnInKmoY2vdkd01GYbLDJEfMZBytAqvCRgR1irQtLjN/gAKWK2TsOzuK+ejz4QvBDfjPzdt774LPseQB6ps4/hdpBKEbnjFYbzD6xy/PwXJtkMM51GbNeWHecH6m2Z1wMyOLxiUF7Ya1Pcnbf97cNz93LzbOl75uu0/VhuV5tzA1ny9Shg4UFFppZYHUEbXdtmzYKqddrnrY6IOjQqGN9IyNLPv7sPP/1l2/mX157J59+ft7nZrzqco7dLv1vT/ifQb/y3JO5dX1HvX18Dt7tiipIVaoqn1Pj9/7bgu983P8+hG/4XXts5RqYmR7tw1pGSM0JbypOdjvu4WrfdZgGDQUHQ0yZNQc4Nadq28FTKAzPq68HeWpznIdQ90q1TuvNTgKpquJPp46sthMVE9IxsdINo2DI1Sc1uKmqJF6f4Zhuo8cYqvBTYUQWpG0I6NCsx23BZAA6CmwYbgUcEn5ags/O4Xg+tWJtO1mHiR/hQNQBIweDexLE4qhCxFTfEIJVPXCs5DNe5RgTQTOfJZVgT2GpnTNAfL5i8+tjyEiBhjYQ1+Dy5pcuI07rjFWTpd0Cqfe6TypWGQ5YWxcNsREfj6GJLCCYqaoUBlfLKVv0rd1LJUZFxnBOI1UymaLnDQ2M0b5GtrTEQqGtN6TrxAslVMzVs7SmYmvKEhtIUvx0J6ESzdgsp+9EMg9+BwNvrsR4C19GiGzzh6atGG9tQYqpFCjUceyV9drCOhKjCD20ud5wNoFIAdTs097iPQeBKhJnqGvOEyCwdkNTLiNVxzlzmmIds3YB0HF87r8438d/wuD88X59TpuF3T+skGaPdhWok4FQRajXRBCbQIOrySE/cftafvztZ/li8Mf5h3/z4/zw1edy89Zpii86qBQopLJu1lI4VGi/ikLTwcd2RE1oGuYP3jCSStQ+o1qsgNqzrj4Z7c9rB9JJ8O3aXQfHEOL0bMwyeFf7gH9ZzzmgNTY4lelfiZs+GOCYC5s+ej1+aQg8/XVxXAXIdAMITJyK5zMpIJyVvvUGUfFq7fwDbrr+Fh/ZGnHMHqk959+TLgMBI8x6GCk4zwEbRp8HJixqp8X6xfMR1JikjwFVFhaqkKT4CRQc5pBXuADNbX/FtWEZ6hxgOOn52gghQfRcf7Px6Jodozrae8Q9WDNdLSZThhPouO60ibDLLqAJB4VrroLX3Q99e94znu0G7+8e5O9/8v38p59+N//Tq4/y4M61OF+/lsOuFooAMqb4YVpQezEoqEsQJzHfOc/7Pemet6EX2fcLHGEKGWOxOGGdYzOnzzjLgWNsXHVfC/PhFGthWW1Baz0LcWpyAKsKHIdx69bZhMlZQKyEYJJDx8gUVNfsEtRCsyrSMDoDAiaROFXnRg8cXS3aSCEWU0OUr6tY06ih3iNOVXU21J6vwCZXoz0MJ7/MZudga18LuVfvs94QaWRQDwNa8wF8/+oNulVyTsKH+WUXnrXE49qQpRJ6yzZQzmWmm44GBZunBhvk9npgVlWqShZCEJMxQbeQoz9dLAz6TCffPh1imW1IoGZRoICqKlUI5NJP8ZODcCD0y/zLyDGmvUlla57JoPawGmu9xA9W15a3ZVUVbAUOOR0DgxivQ7pRsYI7GBIS0g1MPRrgXc2WJ4hYC8WRQKQ2Y5edWI9zGFMdj15/UuBfBi0/pVK1CklYmYIjfZV52+mAc94+F7QFNPnF2kSmrlIzs3GElKP5R3yd6PvUAMVhZ+HGOzvZ9R+s7JYlW6vUNIeqUlUaU8Ae8x7h3Q8+z2tvfJT3PvqC56XiPeLCGTPDQGeJizvdJc8/9UReevZ+7vL5l3eugZEuRx3PeM8Xgl98eZHfvvFxfrb9l2uBRZwNUKmotfW5P0YACc4yTTIwVt89egFIleVqMAn2iE6qpt007BpUgFyFrsFeRvzPnl996VFefu5+nrhxmgUy3erIXIVrbIxBxD31BPjGsrYq6g4izJMwt1rBlhra1MXcCPwg1iONaLLny7G+DwD8Q57fvPFhfv6bd/POR5/1NQinNS6S4ocijEMVFpu+/u6riFMXBT5wuCr4oYk5Hyb8GdYOAXoD7rExUmMgtLYdRm7fvJ5vv/x0Xn3xqdy/fZ17zNPPxsxs8yxcl1nuyXn33AsXiK9x/YUg+71QOJgLXmsHm9urSVx2u9y6eTM3r1/PDtstWGvWX8cN4JyrV8C8hIRbehDAoGMdelUlm2Rt+pqsR6VUwZtGtDYRsuQm+gdZ87eY+o+J+qgAABAASURBVErMOOBWq9bKnr3nxHbSULYGuXOONTFcxtmP7HlFJtzjnECzGOqy9iGpGmeg12W8vVzx0+1yqEvzqkXtb8TA6Fzeq9SqSlVdBfHkonIlsoJibTooAj4Avl5dnCLeRLe5oW7fuZ2z0zNYxZst3hRzw/kl4PnFec75QvD8HM1N6b93ID6ID96UeWEo092l+gZRZ7suEUSuXTvNS8/cz4++81SeechcJyE0EHVNnaCnneNGfrsWnUYgIqENZPZS4R5o+FVLqn8Sy4zUfH7S0U4/vuP/6en/4on4l7//IF9+cZ7s07yuxTB4gKJkTxmXKl2nb1PTOEOClW7maHZUZ6Jw2oBvZNrMSMf3epHESlnDyPVrJ3n5mXv50bcf5dGT1/gC7IInuBFfu9ZtsIIgAyGRR4pTjXQ5RrAeV01STWaqighdjTB7IsQatKeEQt173V7zpZac8yXra299lP/8izfz+3c/z1ccG0zWnFTVQa7xivjo/u1854UHeZrfMp3s9jxlJwuc3a76N1inO56Qk7z78Zfx/7bVfy3IfZdKoCGbkW+0quLJsPgN38JvsHbNBQoZ2XTvgz2lwaTxK3ZNLFNzwJDoEOlRQquqXi8qG6itpNJtVanConstOrAOVZXCLkYFhXfZCbej7jheIV6BgtxC0PML2lA5IK0ZuDxbCNRMxIWMpPjB4zpxKo0BZrZCgTajqladVFW2HLVSVeBJJVMwgLJJ1lZVYIWnoL7RxQtOpiSXOuAtR9gCRk2fa/oF3ruyXNGUqop4aJjBSVKxzXFEXLuqps29gQmFGKO2grn2QiMbD9N7RLXOyipqrTWRZPVj89FciUWtkbUBTQwfu6rSP4VPRa/F0AQngKU3UUexrgy/cAqGfsfIB7KD2ieqJXjkNXQYnIJC9AlpOL/4REyPw6wxNJGaIhepqmytiHgqA0DY61PY3VfDWAhWFWqKzzU49hb5YlWliUxtbq8FXERJOAkD6NB4WmScHVobm24Hng+HPcOFr3X9BcRFvx52HHJVwapk1c6Jl9mmNUcm1kAllSokSSV54uZZfvjKw/z9T7+f//3f/Un+4ofP5cF9n9f3vNnmud37A36UBGWWOt30qnpsvwfcsRqYWNMLDttBYdAJ0A+GlwQZxIG7D/w2GNidyUA8WaSnBGV5KX7EDuQG4ROfWCd5B4IM2Aom3S8UCj15vNcYOj00n6sGH2ySsDEIz7zhww6MOH3OaBzB7z4y4649zkJFMJ8vwivurEOgZ6OCPMR7shMPNwpJcLzfZB/NwBqmN/jyNAq8IBOFTT3G7qPtypKk50gyeczNehxDczYKx2CftWdqzSaPbLlZW+cR6/po4cHQ02EITY5WyEdb2Jja2pnNHKI4BpPNdgltS4DfAc6nz7AuMpDwAeXmtZEffOvJ/ANfBv7j33yH9yoPcu/O9Sy8vs9zqfSUmc01V5vM1zrR50pBP8YKvMCSc96DnZ/v+dC35zEpH5yoXU/ZlqlWYrNcTy5fYMoGVVXoB7CwqmpixdQUqsJAXDfh2YGiTG+OcKoElQlRIQGrKhSLqSQIvUMBElAp6VZQEHLaZdCsEguxVSo0slpjesEoWDCqGEssqdIIbUSrGN2LAj1q389DwGYshD6QrXdpyIW4cEsqlIq64g9snIEE/1KyttHo0KukqjJ/VvvIn3MM4grxJFUljJEEUxlJhGt9XxDxJFWVBalsPwNrxFY8GN1H4ahRCdwFgJ5u+GmHAZueg0AATaiTrBUqiYQkbWa2qkrVsQRfERspJq2aPrdaumkgox22jJ1AagBNQhU6tFYdwAmsSpVyZCcBQdAdw9s0aJU+Ma5tJSIBQvDoXR0NYLDFXVctEZ4AFr0BdZIqDG8cFF77QsFXV1WW3n+lasqy6lS69dxHjs+D3q8dXIeqSa6aesJmKklVpUK7HNoHjs9RJydL/1tsJ7tdf5YookrQ6YZXbTSiecHn308+f5zX3/4kr7/7Sb58zFy1JLXLflTzuHIpniOfvHuWl59/wOe327l+toOTEIitipHUc95zvPfhF/nZr9/Or9/4IOePL7IsS9OqPG1IULPyra07xZgyPd/DpIlJPH+ua2wLydSi41WqKgtCbxtk6lrCzFkqrDd54dHtfPfFR3n6ydu5dlZw9lRkPu7LCitBo7oPI6tvjOiKh7yJZG3NxXZ+U6qO4pQPrsrrPYwNARBUsM/5DPreJ1/mn3/7fv9l5Wd8qVqsPXLlBC59+gLOyITkMhIVQ+QLIFX46O7mwhVxDSQkOECxYabpfcaZNiTvp2cfPcH7vGfy/NNP5gbffzQvnZFLO8mEuExMxiH0PHy/4pd+F/yy+IL3oXvuDcX3pWONGbfOtWvX4h92nV07y+IFo6AlqRaber73wSPg2hW8tcvYrtKEoE2D0fVMwTkOfNMF+X/TmdcNkGLZTXCPuuiR2yZ5dLaJp4E6dPhrzUtI7OBl5qVb/6VgW4ehiCtBh1bI1i/tIloND6y05H+gzZyVqLPJCqUrAbIJL9LI1UakGceoF8dXbWMbrq1wLzbUdls5ygd1nnzt4oNdPzvr/x79+o1rzfcJZfBGz5vugi9m/EJQfcEXg96ggzfBe2TaPMi4kZ0bi+LuYgql042pfeK998TN+Bdv33nxQW5cP21uFUFIPqamVKoWkKRKmydD6s+KpmiFplbENpcVwMWbve2VkwL7Wq1+Q04+sS++usi//P7d/Od/fj1vvf9JHvNlqOc89tTcp5mDepdCOTvlYUhtWSFeFECP+HvryF0xeS348+z0RnzBs9A2jzbHkHv8puF7Lz3kifk+Z1fNM9XcIlW7UpGPm5iUBCSAyOztj2mHqPNkbazYcpTAouDgGo/WJiDY1rrElnz0yeP80y/fzj+/9n4++vRx3CcFqAyTlKrKwuW8yfV+8Zl7vDDeyy3scKJLx5bslgqvxTnhA8TnX+3zuzc/ym/f/DCfffY4nn9cFbWyNuefpiDCjVPMseOFvYV6lCZt8EQLs9edXlPjMTQY6cToGh2nDDb9cFCTZ94mTVwpTXN9GB3HPqzPwi28gKIH58nMZDpW5KfajdrngMCjRLbWnNUpSNzBPQqNzSJnmFTWFR0aUpABK5l1RmYAPQH8rVeqTWLUMuxZFGiBz3mDZxwNKAeVqkLERyq2kTSmOiDZ2mC94Sys2SaDNtOyPHLpWTFxxVwrUTa9rh5Em+x0iYRZBLMil4Lx3qgirIQhSVVlQaztY24BVqOieM8SzpSBVmK5S3Eu1ula+0aT3BfRColLlELW1c7zSQPFiLi+oEN+ValShhyO9cEeWHS4jFEpLqyqUg06IOv63GfHe0Ezv2AWFB4+Ic0wMmN9jZqb3pqmW5MPCZc7blIhTDS03gv60C288QS57tZuoYpQrWu0rr5SYcXiOFh9xAELrUsSs2zhzz4irl/lSDU4M8Y4komuGl+rRFfetiZDQhe8+fqqX//2PK9Zb2bkuPW1JMMExHqKW6uV1xpKuCNaEbx1/STf5Zck/+En38v/8f/7V/m7f/0t3jw+kbNrO1ZUcQtFfqWYmN6J2GAB29yNR0l7bFwZzguGdNfEBW6MYJE7zxsHikl9vhi6oD0ZaY14JgBdb7NnvhWJQOx89Mxn1EZ4yaPcyOL8+OYXCMUY4TEDIVaka70VE0dCgSoyzNVv2uB+3JMzmDzYSGi68OccOtbLIa5njAiV8KgZmsr9LFacQaw10Ezs7uTga7IiLMh0jMnHsH4vKnxZZmHJCvbhjMyRy73VXGJ9HmjzUWTMufY6TDZTGOmkxrXOXMcJeo7WMVP00qacSdI0N7E24pxyD+sjzpTsyQRE54BR+QDNmYrH870bu/zr7z6b//S3389/+Otv5Qcv3Z2v8SzK+q7X+mRTic68jN0pl+KdORPG5xdDYq7JXP0A+L7i3MeiH5A4u8ZJqnKBlaqa9eCOYA9d1gixzekybjFWNOYvIp2HANNMvumudcM7Rh0IGczT9bKOKLoUBAseI+nUAqliPjX81Yy60SYStGMfz0cB0RZCaX57DtV+YSo6W80qEIRRGAa9/YGvGAFjPQGJbTAojWHTOR3GPWI3OJq9ZYtq16j5S9Kk44O70zLGOIrYjvfVGEGWxBZHOqnQCSaBbE1sitx+bSY87cBdBWBBXG/LyhHbgS9LpWpKbBXea5arjK2qZtxFC7QMMK5fLxaA9dVm68aZMOgL95BrC3UGZ3G8VzYIYyCzj6xzVcKykMqyLOnHB/l0GUhIHQyzX9YckZNUFgx6WjJbTQVWyHRqSSqzDdTQI0lsE+DLLginCmMADwY6Hg4dAxdjLtG1DfgNHA11hFXpIQUBGVMFeEoqtSCV3hfh1qWhVMHAcC2rcl5MnyZQhQQO1wWOMecIrZ9D0V7eakbhjVASmXq3q5ye7nJ2ssvCOkIzjuo+uK7tD1xFhfY/U33r/c/yGz6v+D+sTKrzfa4aJAw4zn/tdMnzj+7lxWfu5za/ECSUKteK7NONuy3+D0r8izf/LcEPPv48FZ6fLBLapjHdi3yuAH0t0CAT2psLQ41gER3Ug45vCaWqUlWarVcTbrXvi+cO78ET1/PqS0/1+u/w2Y2Hwzx3avVZq/k853/eygzEnJGy4gOdcuhx8tudPOOEoaaK8yCkjVrj1OJ1nWW4nEDVZBpwSJ/zJeBv3/w4P3/t3bzzwWe5eAwoCVaNNjqnH79dmDk4MnoTxV3CgMX0qSJOZCAVfjCcSQFKVTF30Ao284RW8Kr0yWe9t/kS8NvPP8qrLz+dh/du9b3l3g/JkUviUXdNlGHfvt+8yN7XulX8ruWCX4qJ+b70gtdd7y2fP27evM6XgjdzdnrS1ZxHmXsbzIT0Wcw5jSmSPZKhoRhWtBH3vPFw6YNalarCvuwHT1y5DHE6hyjoWEWF3WvC/qOdszRGiSEXcU0UFb0U51QC8RL9hjXkXKEUj7Cs7RBwCqUv1VrSoDK5taKTMUe2M4M9ypiS5layaRZRValCMmXGrDBARrriGNjE4WWVqiI2+8FqXtK+caQKb5Wqq3YVfmybTqo2G43tQZ2cnOT2rRvIrWjvedO158beq/mGen5bvec3tBereNPuuXlHBnF5I7Qe0KlUTdFLqt84+EXgS8895DfKz8W/HOM7nH6gB64yKt2omhxsTOyqeYMcpshlIxT5h5gGOSHAkbHOdBNuAzyhHrrQFa4Cj8h3eVL5z796K7/47Tvx/0S8fSFFCIadlVHEmu21zYBTVamakkowM9vws83qj17LjGmPxofELkoiToWfEkyqMIhdOz3Ni0/fz4/63yd4IruFmFxexKSEhssIf/bOrcKJMkObiUefGWmwGCucBI851ubIvIMnnykrt5XDgD/ymCfhX7/xYf4LX6a+0f+2IPcFkSA99arPTisP797Mt/ht2TMPbvMFYHgBTXbET3a7LJB3y8L0FV9gf/36B3nrg0/zFb8tYyldKE2FAAAQAElEQVQhnMrXGmCV6JRl2XH/TrHeDI0Eo6pQSJDVDg0vVYVFV2NOVY1XoZcyeOnjVhU+MB2LManQHFapqhWrDlShFT1MFPt1fSNVlRJAT4XX9qqx6YlDQ9Vm1oZHrYCVA7oVulpS4YynWMIt7TCUBV1VoXNNKhu2VNpfCFRVx2upLEot1APT5rIRTiWpYkQYs7Vjm1tqhUVXUcVBYRu+wsKqmr5vujUVpktVIWGdYQ1KxZ8dwd2uomDGdZ5gNI5eWOdC/ARpG/+khZyOF/fllGX1rct0Xb+yNg0Fd7ToKOGtUfoxDuxt26JdVakqzQQ1n+tKMzZDO4YFqapkFbFNhBZCC0ZjSU6W4gxWaTukVmPQAj0HnUwboKqO7ImHBjxxbaXYD5JU/8z9zjG0KnGMtRvRrMOAgXOJV0gBTLAy7cIp7IptjiNTiyg8J3nzNNhDv3YMML1q9iJxlWrNs3zr9EQTi0rZrk7Hkqqakoptz2ugb8b6ywi+kOCpkMPIGk23KrjzYkazCUSqwIOoFW3mA2GUNfiN+47n9Hv5d3/+vfxv//O/zr/7y+/mpeefzHV+4yupzDG3xZykqhgSjNgqpToIp9S26CYNOAyHVTi3aQHSNy6mUx9CVZWqwleCnXjwY97pmShQ0nYVyOwToOBhqmYAE+8HCedWVeGjDxI2OGAMDHulanGqlC5FfBNchaeAtcK11nDVB4BSK45F+AK2r+KC3BEof3N+uHc6z3kJwEzxGsZz0HB9SsepJMU4UnNVmYrAQDqHlWhi09MSGnFg1mIcyznAqrZKYghUIMaRqkLbR3hoayQNjXSz+Go6UZuu1+BRrFM4H/frGbKCXoe0q1KzPFzxYuC00svAUVdValdxQVydPLpzM3/1w5fzj3wh+O//7Fv57nP3cuPspHPYnsuiCiurqRhnB3I9OvLWKRN5oZWGsyfnvMd8zC+klT3vSQOpijgdM1Uame3ItK4yA1y/dZKqSgEWvlrHM1FXgbI2QpOxFYDYHFE4gbyFMGOrgkTncDtdc8MNbXZwjHkPRsOhtQzXObWjMCvSbCE1B+GmqCpeB6f0axYJOzDtqoJrLGgFP+HS1SoBL0S9ScXXS0rDCbURnF0lha4q+NUxrFRmA56Gh7KBnMJ2Zh30XDGkoLoXFap6xB94WQVMfBWmZs5CwmueUr02X//m63nFPSuu1dd593FC/smSnBRCQL0kvcfOq3RN8zoGv6riIjz3wlAiNpIU1wfRbZs92n0OA06VI0Qef1WVSoJK+VPYbGSpJVV1kAXbtYKm17QUa7qME24ucOtdpeObX0n7BdB1Ku0vJIpVVUikF9ImQ5JKt6ppHPY73VRNBANeoRCs2a9c2dQEGbWUpKpWYWcHuwxMPAley5Kg9dBwGVNVLUumrirhzObapnU5cu46zYOLXXWp51kkQlOKe4j3eye7nPGctdvt+r5YM+BVKolcr3F0wvXHuOC9wSeffpnfvflh3nj7Iz4HjVQtqaop8GTuluT+nRvxc69fDl3jZuyT48tkKdB9usgXfM5554PP819//U5+8/r7eXw+EtaTlGUSdLVMVzvdqsdtsDaZuODcg9rVrwn4vYlQBWFiT7AK3N5S0U0RXypsJ9fPKi88dZcvtx7l6fu3+/+e268hFo6NGX1A78Nz/bSryKXIQINkNmc7JAEVctRXtxWDrw3mqtN1jriUGXB8Vf/gky/yi9feyS9//14+/vxxhosmHqUGa9ryijKV0EM91chsuEI4E52+tmeNZjJG4muXkOIHnyJuv6p4zCWocInzFGflvyX4Uv+TWae9nA5KIMG95biBzRMiwpd/3l++1k0Z2XO/7Xnt26MvWu+73OnpWf9B1w3/+Tful6pKMoWluYG+v0LTVwxXyQlmteTQYHBuJqpKnLWpCiZR6jmKIIdYOOtxkGytMJhrIH0IA2CAUavnwATBKyRT4FZVOyqN1kCxte4ieqvoK9MdJiBVNWsKs1a6VoBTWDw8Gf873ZISLymbZ+QS1RJRtK/IBm6pTF1IHwjEQo771/2OueI2joZtN0eQ5jad9h+SLe3Aw6i6OutYlly/dr1vrv5AQviCxL03H5+E/Ib6nG+sW/hwdIGtDGJ7ZMDltuVmmSuwvNIXnVpqOac8Qz64dzs/+PYzeeUFPvxcP4lHU8XDAR5L45iGUGyUVSFcuoGCZ3BPQHcTIrNTQ0PlDe2c8k3TVqLDLEsqCz9ZW1Xly8cjv+TLqH/ii8G3P/gkj/cX7GkgfEggx47DdsQQgF4D6wn1pjiyHwL0zAYXjvNjrSVGZxjv9TK/gSFAXe1WDjD9bfrdW9fy3Zcf5rsvPcytm6fpL0tMGFZwWTht9kAcbUdwZmUoMOkY9CqDGD0PlLVWuyvsuud6ANhHxf2xE+yB/dEnX/a/LfgzXtA+5Im5r8+gFucLJeEFhp4b13e8wDyRV158kP6/b/HB8mSXcFtkXo9k4V70OvzunY/zqzc+OPz1oWtgRou2VBWadTCyBMc4x8luydnJSXa+cypg1qFqOq5duzGcIqltwRG2uc5CHuF0bTZhOFtr55iQSctlmysb6fpV2TQTpGryKItRPJGipoOx9dGGq6mCEytWY31tGEQEqrTgo2VUVXo+chb2t0NOlN0Sz6el/cJHTsQrOy6GsR3+jvgO33M84SxbwE92u5ycTNnh73ZLFuILeodUVYK4bvca2gjYmLcc7uzsl56qij+EoZMlqLA/r3nBrqrQub6FZK6Z9TF9ThhOeDd/whpOwE5ZQ8vJ0rwdv6U1vts4amNqck7bXrhf5CP61HAvO+LKsixJOON+bBQbSUsvE7OIsVywoQXC8wVB1w/IvoCaoIdUVh6ajS3ITtkV61AW1o4sha7GToidnOzY7ybGlo6f7Jbm7Fi763WvO3JbzNstXKMFDsJeTrYY+sQ4Z7Ew/7JLqiq2qoo/2lMGiuvjiMn2+lrgzp3BN+ovUtw3FDZqdEqhioqoPo+q0myppdYIroWRWcMqVMUvQgqKfHEs8OatLgFArxPKTsIMzdEFVa3xFaL6XP/lCsgE3eLoc7+UeHzOG/Xz/oJizxuznouY81uXpD/am8Na5FE5c78Vnyd37N3/JOcnP34l/+u//XH+/V+/mm/zHH/T5/d1ZbMwBehMiVu92sLqmpyDpq95va7OYybeXIo7f4GVCXCJdP7kytiE6sSnhz0NaCOdi2+tgW4frnXFXAdEu1H4Ff/docYz28Y1f64Bq7uRiqO1KEsaDN5bBBEDIO6I1KzXY+djkVRKm4JTzHWt5WMXiOzukYuohffkOb9B/WK2zgPn6IIbW6c0MCYEMAxArjYckO4XlLfy6GvtWrq+OcRN61KFhdC75mCt1Rb4GPHZZ9IH9UbXImIpWGtkKjAMOwK5X1ucd7oDfwCPTnduY71vIOchSA3DAJvCrCo91iJ7xPv2mSfv5Cd/+q38/U9fzb/5Vy/mlWef4AtBnkRgyl7QFnMOTcqomJYoXecytkWpj0lnKaN/Ce2XgV99dY69D7cDaUZR9iNTtzwRMI4tioNzKMYJqYCxShPNirSm0nfVIth0LaWqqK5FfBbXmDJh6uK2PRO3ezKduWKBQ600FhrXhLGqCMChNiPLAcfGIJoDW5qy8Nzh8/18Dl/ma8H/TdmbuMlxXFe+50ZkVgPdjZ0AuO+kSGrxeB9Llu3x+HnseRqPv+/962+eJWujKHHfSRBAd1VlvN+5kVlVDUIjTyJu3O3cGzciMyOzqhsAe/kAVRY/7ZwOy5WuGm8fe7717o85zvFFu3wVfbCutPnZYrz9naqCPME44vD6Uq0l1sASM6BxsWb5noYi8Pfzy0eLlAEzZ8keA3NrVT8K+MIAtYRyfGrvz7qiWov8PDQ3rYbKe1+BQiPymNjIuWW9qRf0ir/0+ILOHIFjF/m6PpLb4xb8EaGgBnqFKNVzsoQ959S7nIbNQJgGc7RgApdOgi1GhErt49caqp5bZewiaghqMBVkE3L6Z5laMybnInnemIgpyAEPeIGCeMuQxwupFikiZkKWFJIwsSeoHyh55pijfX1qbe9vhoX8p/u8HjZCIeydcr5S17EXVoSlTANDiCnJB1FmEKMuCVOjowUZIryWRoaETCcJ2XibtT8mi8bYjj8iFNHJ4yOqMHgtZbZLflcahqrKAmEmA7VQL8LcS6GDg3hS55d4H3/xjd796At9zZeDtkXp6+FxMgLjZX+pdveGnr57XceXRnkMYCzRtucl+ZaL/pv7a/3m/a/0s7c/1mdfnWk7f2mYU5kr6feYtMuvUMqMgyQp1A/WjEDMqdrqZxOmjsBhm53OCZp6rGElYWGOSHKdN64e6eVnb+hF6r96eSCe9SG+8dmN2WZc5ghrzuFRzDsBBdOSPA17u814goA5HrbDeM80Th4NofvJQYIui+Ci8/Wk9/hC9mfvfKL3P/2aL2ZZ05xoBgFa2jIO+u7ZCsb5ShFTxnHYwFMkLY3+nL3IC6dY+V3XANDqdmpsW10+GvXcU7f0+vN39eStK+w3rLA3PA8pjgyQR0fZN+dwTp5y5GvaEMNXLfL1sbU8U2LI5br9W4JXTk/5UnvUbiLkp0nqvXx4XWY1mQcjAc3eTuS0YGaynAQoY6w4ztyEnDi41T9MuyyPgZKJxqI84ouchV2POPaqnaa9pUvU3YVH+sRGGkv2dJw6NfXepwbTrhlvuMm+Q5Rl20z2L7QLtnBodDJm2ePsvEh2mxbrLhQjjUiP1EmeoGkB/x7uHIeuUKQaM++M7IEZiqBDrOPIl4JX5L+bXmtV4wL0hxZfjBNX5hbK35iAW7Z9y4cl4xpvap2Tl1y99byWI7oc3IBXTi7p5eee0FsvPaUn+DadvVgRIdHcRViASOWfpPp6a3QRwYeM4AEFIdsm29XXBzgpqiJMgbW3lJaNgLhulSyGQoIsi4N0bMgP2Jg/ZIP+VPf9bwvmWZjU2Lg9pscxLmULxEU4T3rQerPF0gxRx2MB1nNZ5sogrzedBQ+Qhh0cpfXJ4WzMwQ+vp29f1Zsv3tbTt095CfDjtimH7x1JQ/kndVQ0IUekFTFsFAsJ6bFHKNIeMXPGtsFzMDd5j0kOZLtp+t1HX+v//cX7eo+fnJ1tpnxkiDwRACSZjbzB3Lh2Wf5PR/yP7o58YdMaPvIXLoSI4Cd3vk2Lvry3zi8F3//snh6w+Tf1PCyOgGl32Nx2Wsb7+vValQUIxiKM2FD+wRBhSYpY+F7O9REHuXErEPvJUMoR3WK2kPIIRQRSwKWQVELUFUihiID3ZjFJ3cZZnx0wxu1z5YHSF0nG4pE6fCkn+WIKnAWgafDLo4l1Hnnx8ZqYLC+06P5J6REY282PVoOOxpq0WsFTH3j4WK5a2Qf+iHM6QgPnr0IRkfONCMkkDsReJJNyYz4wHL3ZbeqaezTHmpXgRSq41mcaB+QyU+18DOoyVR7ARSvqOWLOR64bOXX4ob5ylvbUFQAAEABJREFU7fjHsRJT87e2PM8B+7AqWhFvjP1pYx1dkji4XNkV2m56mOYWOx7BeTOqSbYGPaZFQZMG5lYxmgbydypaIa8G+FzbWIMa0W2jvpHaRvhqrMzfVIipUNGIbUzcYquJyXyOgYYD/zjrA2MOjFOoKSJEk4KWgmSZrcqXpPrh+XWJaebplUHGQ4SmqsPD5x1KU/J5cWwgxtc/Fj5HItmPsuw5ybF57zTc+uSBGYjG+IBxAHGPB52GMrf8yDDLe9bx6JkETosI0ZB6m3gWbnjWnZ9veRH1lxNtXod5gGB4oBML5LoWwqTgj3njGWkedH3lGp6AWt4vt9gX//iNZ/WTH39X//SjN/X97zytK1cvc+0XZS3hwOwQhA0ZRxMHXKjes8yYPPU1+bnSdhN0zVtck4I/aXaXhMU5SLW0tggLNy5lsOYAHOJ3hD57jPlQcH5kRgKCwGwRMjxQ3dAjUGhLrMWgLnFzBRjXHawnE0lI2O4YfLbZP3FeWq5rU4Sj0ukuKd8foiF3X/i38+R1MM1m/JkjCzS2KSbwjAdUwm/CwhiUgt4ET7JkodCBoEnuIJo4wnhyswpa5B6N0y04J/ipaG922nl8T8tq1mI8glN3auSULHtNTDkGGHE4NpM2FMZYcJSUZnf+AIa35wCQMXClAALuUoQtiucprdgjnuM95Md//LL+6Yev6Yffe0Yv3j3lwxAfGg0hxjmJVgSBKL5vu4QyCy4LjbK71KgRxSYZv+Vdc71e82FvLb+DutZMZ7ixRiJnnGXTrNuWtNjMIdvymqUGpwDuMvHQsEnu0qo8UBPna9EGlAl5QkZ0nxHAZrmhN2Q3eBbc5YgFJTChWZUPz83c9Zn7FPb8aMsJC8siLnJf8H49DjX394G92/JqsF66jX1+SH2xFRkzpL2AWWjx13yGDBlTwBb0mnyYY1bw1ewfGLNwLfR5hOQ2k3ws8jwRVkO7+eEzZKF+jYUyF13wLlGiUGPk+K575Hmdz3CecUemRV8NPL+hcSbbh6qjIxM2+8H7eeln/KXUi/ysPDLO+BW4xNgOMc+hhoaso9cVOVfuZObja8j3rOekbx3dms8nn0j8TIm5OU+oznl7fsYYKvOs1FPkeXp9PdfBNUCpz5icw1gT3/11H5NYcqS/ZO2Dxxpq4vu4kXX0CtUPrq9AWsj73XJT2Nblw9k2dTtBhy2NbWeJiI4LZ2hd9nqwfrZgBtvtlk2LPcJapwjWHKRDzTrZpzmnoyzPNlhEKKKTr1HNRyw8JNuHYZDXtBo7+8w823lUq51aZz73/kWI333wlT767L74eLIbKyIUwExDmXTr+iU9/+zN5CPvWNwAFNvANFCMwkZyvtnq0y8f6Ke//ljvvPe5zv3DPCcAYRbhSsDDMRFPj0ybl8T+xRzyM0ABhmaMZUYyA+Q8ZvDF3z0yC67xCjnu8qroubtX9foLt3X35ol47SRwkn2hPiYGWV/mpTwYjXPsR7Nxubehi5s8TMYwfJhDjs99AQORwtVzouOm2cpIvIM1Plnazxasr+491K9+92nS1/fOwIEh2vN3TkRpyZEG9SNt7iAn24GEVLj8G1zKzpCmPCJQkLJWc9QGqCF3V8jX1M1rJ3rthTt66Zmb+e9HF0kRgCX1XkphtimPxhJCTMzPF3+30v8NwQ0/DNvy/Js0TVu+IDQ3bdlHRh0fn+j45DL3es2UXoFwQVLqQR9aDhy0RdvxPYBwFM6RiJPrg7DIB9WZdfL5xLdgCMz66Sx2TPY9uvcYLGScZSvwpc2qS9yTR21arjaEREdEioHWERaMU9rF0R4hY00G9Jgmnxtg+xb2Ju1tlpzM/D9G/6doyllC4uIIi/mRVb0IWjSflEU+4Pscs/FgjAMxZ911R7A4pej4+EhXr17V0epIPrZsThMv3lsuxg0vaJvtRpuNiYuTjcwX7cRF7JukwcO7gOtayKP0QRTkN25gY7x7iy+2Xn1S/qtS/la937w+PZz6gDy447K05iwsCetmG36704junKZIA1jfEYmxJYgDbR3RkJZqH6O5XgZvWe+Ep+nh+aS33/9S//brj/TxZ9/wQjpxnRPF/KggZeOxIGcIHS0NDEcu+0mLHyPjWseceso4nYvMBC4xaMDTD3jheIkzrMn/NtOVyyu9ykPm9edv6srpKE9tngYygwG1LckylI3cEd2vZF5vsjOW/bgZx/2Bbeej2lnGC45amQMC6kR46B4/6fr525/qp7/8UF98fc4GRi4aAPnaAJT1X+JF7aknrurFZ27oWtY/UU6bCRTjFLQNXzR+/Ol9vfP+F/rS/1YhDwQP6XwCk4TBp7sRtm9NfqiNvAhVXpKiiGwgaAg0C019KZqcz8thspy05IfnlQJnBTIm49BzfLj9sAxjKFmnLPJiIj0toTZ4jIxHsQwCnxFIsOWcOx8qKNu7lDZ3acVuThI/AMWD0nktRwTzlwbm7pdev1D6pWfFE315kV7x0rjQ8pK9OvTzkrwyxpwXg6PVwJ5QO9kOdjXTCB89Vg0eTKFapSLxYFUey5xSofM6wnKJLKffBlt8MpGZggqdz2Od8+7m4bE4tx7T81mhr9BXIzVSi1/6R2o0reAL5RyMYU45Z3P8XS68GB5S1Uguk+PHWphbUR2kUkKcZPlAEmVCnCPXDnlO9pkijBAz81XRPUWhit3zcr5axbmKzO9xPK9xqNRT+UK2wEuuu+vohO45Z32R/pVlbKMJua9H3flW2FfOaY6/z3nvP7KPtRgpZqihyhwpkUoFhXz03tLENes5MZ8JntckMrO0I3HuSGDmiEPCvFMtByMshlgE+KGMmo1VlmNSsTCD+uj2migqAUqsIS7R5PomnmfLNWe0OFIHsNclx5k0H/ZteA6uee75ObhlP/K4rABp8RJv6Mwspt25U/k9HZF4JsZrunK80vdeflL/9w/f0P/40Vv6s+8+p1s3LnHdBX7JU1aIg+uJQBqyMCHlwOmUa6LzGYG19KcbTdascK0iqmMb3C0UERYu3L+Jwdzni8az0CCnMaeaPlcrjNrmNU4VnQg54YLvssecKR2+rqyDTh05x5SMn8uyM6mvKxiwkfUgS4ZCVGp7jq18FhmPSRSa/kDptoZOHFjrMAHKxvDAGzLEGOkHYLuXD6BkBRtAyQoOrwdBNOLkY+Ywz6OHoGQNs9/5ydPalrgt6ezHBwbFAgzbPEbLhz4j2ZSUnTMkFg8yqeY+dXIZBYCGhJ6Th/vZYTQOj8BYi7ZYIqGXjyL/Lcx/+IvX9N//6hX95Vt39Rw/oPT+GlJiPEf5sMEcinAF5GTYxRyxSACooUET1JhbfiE4v2tOvIeCyLp6hHvyJbaf6zbLE7Epe96MhVnNwQg07YbEZ7PUcxkuPgw5VnkYsNDULb6uu0RvHyzjza2T68IA1vHNjNmru6lZMx6Gm/VuXKfcA8BdZ0s/EXbO5Fi25/nZWPozgz099/2h9mcW+srEPm+evkWGd71jB/QV+34S8eZj6qU/O8gzGgPPZy3PTD9fO66PzyMjn4nmrq1PMOQ/4misKYzGjFg/BBqTpiHsWiDx2FFEqMoknotSzsE1rfx8H+Sxj44GmSyblufZji94YlzvZer2X2m/xLvnJWJtu7QalTK2I+SjjClyDufMdWLetYj1hqhJnstS98LFOUrZ84OUCkYctIZKc7SYGmslVYRK4mGmsQbzKlpxDrzephXrfoS+GqtWyKYj6jF3beYrdGNHPlOZr8CbJyF7nknEj4y1IpfHLYwfEfKxv96tmbBTsP+m2DKbnIM73MZbBMJM3YOXyc5OXcNHw7Jrab9gu6DkPcD22fHpostGJb6vGRFQ+l1+5ktNVGDgTLp4YO3ng8KX+h0/sCamXJNCNoBAZmxnJM5kEfiRGnvRg7ONPvjk6/wtQX/uCUDheOorRTI0+GHP6eXQc09dz38r+PTyIP8Kh5Z5AJp4h9jwufqbB+d6my8Yf/bOx/r8qweafJ2J8V1MwJEF7xJFolu1W8Yypv2kxMNa0dtvMsZzxiRzR5ujkA4sAHo5HsPSeAdseuL6ii8En+Cz2i2dXh4lPmdM4JfY5FjdnCPHZwBDbJOwotCALvIC2Ov2G++6TCnTLTJpejwDGGu7v0h9/+Ov9IvffKwPP/5a6w17tBcfACNIYJUL4Co6RdhgmbERabLJ+IjUchwh2qZHDlIrYQd2/+DRxsb599pcGgc9++QN+a8O+3PuwMbYJmcL+RqxtIQHgufivBOYxvUwsUduecf088+0Qd7wHNya8BvvcUKhS6tV/pNvq2FkT2FeJHcuZic0aGk8KxcxF9NKJIQQKyJdJylFPXLscLZ7kCAeufcIRHW597YIm5bDCQ5diz35gSM3AIPT0budauEA2737/lGX69x7HyuVvfXR6O7xkLlSLNx+YS11Uk7SsYHUqdvE4egDyoKIg9NnRkC7uIaUxOI2CABukOC5MimjoX+72ZrkGAcd4H3B7GJnuy+HIA2Z0+UQ65j2DYPvpxUX2dXTKzrl2+cSRb5AJz4IbX2h8oXglotyd6HaNpM3N+cVc5IP8rlGi7ZHuAos2H3OT08u6ZXn7+qNF+/q1vUT1RpEFhVuLPFTemvCYqwyVuKWVx7MK1qwwXI6SSmOCOeXofKR62BBQR/yC2+EeaqsQyDQsNHLNTpVflBg/M++OtfP+KnNr9/9RN88PFfzDQtoyWtsxs3dhH8Wey5037iahzHeZIzPg33OZXJA5gfQdSzIiWV9u0g/5xp5EXiSL9XefOm2nrtzhReGKhZDYi4RAQv1I1KOiK66zzSBvUCBJeAwN9bVjNE7y7hIOcI85D87WHqUNuHfsm4ffPqN/r+ff6jfvvuZHp6t1fiAExJuzg9ji2Ok3GunKz3/5E09/cQVvvjAWFgVn2DOf0QoMAWTuv9gw4P3a733yT35f5UioXDLftdJVuVBUU6/rF8lz1CL/JI05LWVqIxzvOgCE8wi0gRvkKDQ/s9iEwcy4/QaAl3g1I+udjn7lr08ANeNa215BU8W1eELxp6JtN3XA+k7SBEWTNgUioAQI+BJwmYKHgzBBwVoqHxAqDn/I16IV1wzfiFc8QXfyvo4+y2b0PtLMTGWbTOWl8nVapBjMg+2I2wj+Z1vBJsy+sgYA2s9VOV9HBHqB/P0uqFGRNaadsxeGt+bCikisn7vBQPnbshcNeewGqpGbCseuJePhnxx7x8KBvkhfIkaj8aKfeBBWeGdXKNj0s+cPIdD2s2L2I6d4wY4NmNXzHeFPGAbaxVlQKFKfVEK612oXZo7FeYREehKuRAQJVKPiIwbsY1DZU7Mhdw5DvoKOjLNtbp2z/NoNcg1HNJIXOZg3VfQCA2Q+SHO8iWwR/M8PNbROHDfQUve5ENeM46vzG2gxuVluRbPMeQ5RoSZfLANm3HtwjjHAYsIzqNy7pV5O1flmqjkrNTnnLXgx1cSC75AIfKGquVaZFyxXEraI6TygxsAABAASURBVEIFPQQPCSuS5VAEXHBJiIpAhyJsC0l9p+AO03I0Lr75EkwT5ScHKsKgSKqFWqCC0WM2XuqX56D3/bYL5NZ2QnA90dJjjKZItdGbYNmm2Y438zQdH4380OeG/utfvqb/+Tff04/+5BU9dft6ni+2SUUElMEKWAT9QrMeEYoINMGVh9XIVZNEPa4ihzSMxJ6HxTyZ6RATkmwzLSZ5H8NgvDgQxVJ2HM89P0MzPwGJYaxC/gLWwF4HoxMIhFDLkwhVw0lTJwAKRYSq4AInOTVkGWoh2WeWySYth894w2c9qLkh+DlLOUg08LScbpC720nUgQAmrC0zYFW+/BMQOUQTRUBiSg0MRhLkfBs2NyYU4cxSREBSxjhHIEIES+oYGLUw5hLvmrnWSKN+4HAMTFAQ4PEi16CJITIdIR0eZthh0egyqKmPZj51ea7HCPsyD54IJwjuuQLBUa8er/TWy0/rH/7qTf3TD1/VH79+W0/ypfU4BhFKcudrIAJbFI+KI7Q/2oE4y9Tg+5EF4Dpo+dsQfs/s75VNEdH3g1pTjuj5PNdJTLtJvhdNXhMxquc8w0AsLYgv/S5YnMltjwUEJiDUkGjKex+hoCURU2dKn6SIUP8j8FAJFRP2AtHSDkiWI0I+IuDUn7I7+SykoIhIKlFUk0K1FJ45wbMDzrNiYE8d4auxynxgjVboR2O98Mzw8yIx+RwoYItWA3s+WNv3z5jFV2V75uJ5dMlETj8/8rmJvCLXSPxIDQPcVGvIVNjDI4I5h3wg5lykUMqCm0JgxPxCtYQGEzmW3M65Yqz9+H5u1f6MP7JsOtDHrl/my77LPNfyiz9qd82XrCN7rpcuVflLQmNWzMN+P2sP33e8ZkMtGvjSbXkeFeorTGAhIUeEfESEdn9mebH7FDumllAl34o5LmvZxxz6nFjH1Vi1Ml9V9v3KuapdX+yP8BHsQhmHnvNxPHN2Po/la2LB1Vrkc+T5RCC7XrhCvn0k9C648iabxZH3qW8uZO2s4oid5tCIwOa7U9iDcxyyKcJ8IaVNoTxmxjbJeLnRNuzkoHnI3b6CNZsDTKnQIZNezpfvleyhMnmjYE8QB1uNe0WEhlo5twO1FSiw2cUME9SUd2LK2Of4LZ+DP//yG7334Rf6hC/wtt5/yUVTRM8RjDkOTXf5YckLz97S9SuXtOJ8+5c6NOdxRqal9Xqrj7+4n583f/fBF0LNPIY1g5KCPuShGmNQbOrqZjWEFOki6LqXnoYegY3mZxizwyhFBKQ8kBRImBSBxHodHxW98NQNfeeFu7p97VhDceWMZDfYBkXEjG+d2wZJoeXweJ5nw2DZ+7N1Z2NGWPct/YQaCxPpmRtInwMbgZr5C+sv753lP/X1q3e/0Jff8BldRNCUQUaZiLWNuAgEiGYNByxbyH9ai65xoTVCm62YjN9TKCJUCoshKcSB3rrKaQldP72sV164k38b8hrnPV1gOhg8QkQoIqxIsFwTHvQTs534zJ/El8XLe+aWLwbX24ln3KSG31S5do+Pj3Uy/1uCS719Yk0+8h4gv+WFPGz32pIrzqh7i+ux5zBsXhqbSd+x9pu6sfeN4IaYRJDXMe9ZDMaacDMeaXbYfhUAsQsCZcXBRi4cz655EqbFAMbjdJVgdB1Sd0iOMYkDGD3nTAyIxHmXfdQtdZOrzM1Iv+84wB1Cfo85ITnuArAlDQjYaAjK4V2PfGRBFi7SgrU1IhQBWVFk77SmVOgsmxC9rEmWO3Eh2GnqBubuPMFDedBlvhDM3xY8OhIOLsQmv5xtuUgnyHzDxjjlN9cbfFto0sRJ8MXNIub5oETip14hviyCMY3zZvzMnRv67qvPyP8j02qsGdOW+YNLPElcGYl2ebrewDds0clxzdVCcOMbnCYAYG0PSb5F54sQJ6378Lh26xGh83XTbz/4Uj99+0N9nP8T8UQCGgDjgBPnGmxrDGF5T/aTBifNhRgBd+yj5PUgGW2JD9DhQEVQ60HcxMYhXFeOj/Tac3f1xkt3dPPqEeeteUiWPnAHsQHHhNnjLdcXI2C3L3BKpJfEGPLReUNPO+Mmt8syJ8S5rCImC7ANKSDz+w+3+vV7n+vff/WhPuVB59+qcYz9QGgtz8Blvly6e+tULzx9U9dOj3oWJzDNyQuDb/mi8ZMvHugdHpaff3WmzZYZUAuLRS4xTxh65oej9caEBzZuvwB58yw8kEkn54wovIBKuNHhOGjqFN3GZVIKMmS7FMJEryQPHEgRIR/pQ4wIESJYku0m6+YFoRgnpR9R3zpYg7Sbg1/8EZExXY95nGAuzKeYpKEWXnIiPzCMPMXHsWhPFR86mMU3GGPdOMsmyybLJvwrHkCZ2+PYxkvnkiPzp60wflUFW3KSISkUUSSFfLiPcG9NWEOBv2DjFGkohfhOHi9zj5U5VF6YB74ALMgFuebL8orraLWq8v5hMn41lsR0ufKFZsG/p24/0D2XHKP0OM+FHCtzEz7nTJrXYkWxK8v4B7jnXD0HSUxHTIPzE4oIFUEhlSiyvZaQY0bGXY2VMQfOV6XGTmPabD/Qd9iS5zDPG2OvqHOEj/hH5F3NaSvkhnZyzTF22BynsD6144h3joVqLXkuBnMKd/2V+USEaApxcM/REISeFkUE8yzMMZJyrahvZSJXX7eqletCd/6Ra2ZIKsQU1qPsx54x9tfEVHymSGzFf5G6r9bIOsIcikDPEoMapRDHvngUCUi/n+acgzlzv5C/VPng9pT3Y+9vnbA6KTlp3iLYyYzqexY9gKXZbtkB5tAsNl7IfY6eu3tNP/6jl/Sv/ncG//w1vfz8bV1i309YDkAMaVKEe8Dus4SPZt2uxKC3WbCt76G9qrTbZwLXW9PyRGhpaDxfyN0gZuZ+eRHDhOp+pswzy8YieqTMh492gJ9FcFkvTtdjOWskFhcVYMEHGpmGHQsCFvZ7+pQd4/hUjIeAom5zPvaZMDAfPPgdk2Ok6krtnRS8gPe8OIiOCPlF2/EOyzigTZ5ZmyUi0mkV2yw7JsfA7LjUkZMbhpx+8LY1rgNBucZpkywHNs268qDend7k+rofGX/DB7PJhSG25PQpM6XUO6CL9PikUD8K7NbVS/qzN5/VT370pv7bX7yo7714UzevHGlgP+MzMIie0XlmaW+zNNfhnK4pCbvHYgaE0YPxBx6/Z9pvd4mSe16tVbUUVe7JwpjOI44gJtdtV62NewIq40txbLAPS6VaNpEzzGdKDLYajANPvftyL8g4+4q6HuBMNfWBOFOtxB5ga8q2Qc7JmEXaV8xJiAhptkQEUlFE9P2IGI+30DgUDd6v4auhajVW9nC4ddsPaDXLC1/291XGFOKKVsSNmcdyTVvisHcctvRXWV/NOceV7QU8nDkO0ArcOFZVFn6g7gIvpTAXUyj/MH8ashQItRTWL6DC3l97vtHPRXRqGMfSffAcG1vy1MEz5qIb6y+//CXYSB22r5KDg48ZUzSSI2m2LfaOLcwT4jyO+IdaVH1u+TKvn0vrkGsPKYJOIbOQZNLu6Jr7iMjzOTLfZZxL1HMEjQe0Gkqvb7at4KYdxn5srt/21Viz3sW/wtep24/wj0llj2NOA9TnI9a3MkfPSWJaeZ8gyUdE9u6gYH4Bl2zvUpe9RrVKTI95hirn3hiYqkIlCb+gkCJCIXVC1nxYtN2qeRLGIBFMha5gNCEqIlRQOEXIkndj3OCQESp+mpYDqDzvYazMuxBrj3ctk2Sst5W+r7BDodDyeX//4UYffvyl3v/kKz04m+QjIgzajRdsiFePRz3/9C35t8WOj6pAkC4UEWCl7ZbPzHyeu/dwrd/M/5ag/4ZVs5+k3v9A7vfFtEm2kYjmWtFg9OiZVj4KneNhshx4g8gC2WaZMHIjeTyUji8ypPKF7K2rl/U6Xwg+d/cmP6gcwDLXxImBEGC7Rg6vD8N0k90YnPNxRDIa+z3ogFBoDpKH7zLxDCRTSxASz2NH+bcCP/j0a/38nU/13idf63zTVILanQKKcIBnjUKLsEx85sSHjcSUi32Wre8peh0YWg4eSCbANAKVgDS5c57GtRR6+u4NvfnS03r27nXerfmhGM/rXAN5fIlSlIfzIKSvbXPOE59vp7wuprw+1nzHspm/c7Hdv5w15RqIz0ArnZ6e6ujSkUqt8tHIGQoGsgah08smccQyFyAdFLxT4DBupo7BdtBAdc0DdIlwByxK59GZ+nj2m7Q79polk13mJlJaNXmRMhmdZdu+TQcWcH1Q1vEgzwEiRddvsuIQOFeNCEWjWdqFZ03ZKQ/81kypP9qlAxDZcp3xezFtNqHu22wIsG57h7o6+/WYI7CZYJQKcJlQGpTxETuEfICChdIciMrOAtTyeha2xGW3+EMRwU/PRl29eip/C+2NdmLjmrgQJ7j/GrFf2ExbLlZfsL5Y/cXWxMU/ZX3OI/lqQ9KjhysINk3/24Kvv3iXjeeO/JOUwkbEJNWoYVIQZpJQueEtzwTLsiV8saMiDr5EagFPoqNJ7qBg5NnpF+e8GZmXx/SVFMJvYsCJR9hn/PTh39l0fv3eF7rHl11bYj09k/HicI4pc5B/1gmXCVW2hnsHNTFraFKGZyz2iXXFpAYXehLBEUFPI85Y+80nxht5OXnmiSv6/st3+GLtGuesyHMSIcClJVbzgR4RmEOiiSPCAgSnyaSuSlaQfQ53+XY2HL3JRwQKQkTIa/QRX975r16/w7rdf+DfFvTspOBJHBGkbqql5a+j+4Pvs7ev8lM01r5tpGkrKWieT5FU8jcE3/34a/3u0/t5HrwOpMGDe2k2PCIH4X7wr/LBX3PD9t451EAuSRVDtT7gL1WVPL7muy1Ua1HBVsssV/QaWjDG+ae+5n5BG/ANtfJCZyoaOE+DX+AG65UxA5vtJuvwUjLf4NzMPSIUASm0HBEhGjTzImSpznUNjDkwhusdaskxRrgpdeTBWMaq8MF1ItvnmE7R66tF1oeh8woWk+ouLoRLnnfOr/bxhmHghbNqNQyMXxNfKDoimF9hHQs1R1Ipkf6ARyCbhkpcyQ8F+VI8VtbROoTsL/9GBl6BS24bNPoFGJvtK2qp0Mi6G2NfcuIe5QO2HTlmpoH5jsjOM8DH2utYOeeIDK1G5noEIQ8DNnCVuXheIf4wn2IqyKYQ89fB9cWcHJdUct4D9YyzPtbS5z5U1qNoQF+olqKltlrsqzs94w+wY/o7fhzKnBMOxjlG8vv+MB9HxgIz4BtNni80sB7GJmcuhXlFhCJMgkMFOakwz1AtRSPnZVyxRpB/MyOJNTs6qrzQmIbkK/zj2HX/Nojr8cu6+UL2r/gAan10XupcjQMvXQPjVNnuPGkbqjyfAT6AM1VqG2qR51GZT0RIvSlFugq2+0tfb+vk8HW+s9s251Ee3rfYIb1v8+xIU3bYyG8RyYxxbDBZhbtBWijNViTKEUPpzo1L+vM3ntS//OgN/fNfvaZkndW+AAAQAElEQVTvv3ZHt64NKpWsPG+N83PL+zSPN4ka/NsACMokTsdzJTHUaHw+Xybc8kEe/IRZwdXn47CkntRpFfzpIHrilxiCFg8O4nEEEq/DXAs9/4Qtk8AbT8EGB5KNspL3bpKfYxHOIGRIIqITIsORE6EjJiSym9mMsYF2OKIAHxCWnI+BmnM3uc5JIqoBRwJjhJ+1BlmexAoi0IMkD/2Fhk+8e3SPFXIBsORauoYhW9OUXIyH4AWA/FxDozEfdDFm5kPOWuB92RpxzuwsTRPXAVD5iIhF5JKIPgBxxjgHFmDEMkeSIGvGN3ndxUEKEazKYH4nW8Vaz9w80g+/5y8EX9Xf/+kz+s5zV3T1eMhrFLAyrzvyOt6iHj3seMTmmtpiQ7DuuhJKkuW+M/d9nOT7j/u5QBUKRo+gh0rhHjdF50Px3ghxM9VaNXA/D8Mw7wM194nRttEYdPaYEXmoQ/pWY+c9Bhmf8WMlP2Q5MTMu9yHkzmvfl4hJfcV+Zd/gsYoK+1ChfspXwBeyLUKKIlmu3oOpfxgL9XeqjD1gG6EVdpPl0WNhSxnMyjJ89NyTF961Sj5Tui9Sdr6ResYZYz4gD0PNdRiJz5wei5w9Fh+Y7kMeZ1rB015U53mVwmSYaETknOQDOfAXuP2uYSD3yBgeaxikkZw5t1qYe6jir9Q5oNfCOKXIsqmWohFKPDlsG1m7Eew4VA0D/qQuO0/FVyvjzHbrg2NmfRwlTpuc0zSCX+E3Da4D3DBUlRKq6BGhCAg9Ag7ZFzHLIfl8jsQ53xF15nMRPhKTNTPGaGKczkuO75hv0Tj74CPk8+K8Jue27hjr9i9ku23JXctQVYkfmMM41FzTiGBegkJRikRTSJRpBg9FSFGlknHSSM2rsVJvTXlgHitoxD/M5PzjWBnDVDgvFWxVJXEdqgbqqbWQO+Q1NQ01sEPY7R8ZZwRnWhGzGoMcZUer2TeAX1XnhMzRB9cxVK2gAaroJULLsRfZW9kDG+Q9yXvTerPVp1/e17sff6Uv+HxoVyE0987koSCR67l760TP8MXQjdNLjFUkJ07iicOeTNP5etJHXzzUv/3mE/32oy+14Vkc4QxshnCPySZOrKtopMCHXTBxmEW4R8mGbB22wyBHBOdLigh4JKeT93k/01x/hO02bXVyVPTSk9fkf6bq1tWVRt438ocvkkJShHtdOCLIhNmViidc1t7kIbSsn218jGbZcEgC3imfG90mDlI5gybWAzUxJCGOnsfeVw/O9cvffa6f/+ZT+T95KZyECLJ5UWGOSbAjyd1ramh2QjRjzCKyl5nrm1wgJssUIURFBOQI2ZQkcU5bEbNGcu5JV05GvfrCE/oOn8ufuH5ZXFqUEQRGXwc0FPomAlkWKpsg1MZzfOKz/ULLF4ATn4lTZtTFNzDf4+PLusKXguMwMr44AhK5JcqVD5bKrNsYY1EKQmIcAqWMzW33/mjlgIBpl1h9HNiFxky6vozVtf9APwfA+in0aK5yDrU6ixeZV//QeSAfiiTlMrgYihaKvnZZOIPnSsEbAXnGvDJQREiAe6/fc9jrhSHBASIyLrAsJEWE/IdOu8NhUI6NMaD0WwAvEzb7O6Eo+KMLpOUwfqaI6Fby5xytLTIXfEA2mZqx9lmBCnqtVccnJ7py5ZQPXSuszNMXLrTlW2x/GWhabzfarqHlouX7HNc6gTNX63VYzjVXE+lla+MGGLhjnrl9TW++8pT8n06sBm+WDNcgUA5vcEFN/XC8T5csQC0VfDPAmxvDYAhFCTi12xDLxdM41VTTcNmddpTAZtxsdv6H69A7H3ypn/3mY338+YP8aUTLosC2hfpt519nzlqcEx93O80YEpKeprzZ7JPtptmHbdrOOiZx84v1yRh8eOTcJkJxY8F/+dKgl5+5qTdfuq0b/BSfqaTbKTLWAvVE0FlOOpTlaYrksrXRBySOHAs+Mb7DGZHcHWE8LnR6nI4x5XJzH3/zcNKv3v9S//72x/qEdVvz4Mt85BL4RpiDxyrdvn7Ml5o3df3qkUJcQPgaa9xJisDKEn/+5cP8zc1PvzzTmp8KuS7nDPUjZbChkHOnFb1wjfnFYRwHmQYGHf0CkS9AhYedqfKCUlS5/gaufVOFV14gTMOAH3zFlrJ5+oKXlpI5VmMlf+V+6eQvN/yT6k6DrPtLC//1FMs+d5eOhh1+NQ4qpUChvIZDCi+oeQQ25YGIHCr4jK+1ZA2uvZaigTmkDTk5/oLcKea4Pa+Zx7ou+hio7HyhmOVaikrKSl6jqBaolpz/6HVgvWopKiWSIjq3HhFiAmlPneslIma9yDXn+WIenVd1jg/sQP6BsYaCzrmtUEEuyZ2nkEsqtWSumjWU1G0rYB1rvuglMaEo4HbUc9Vim2S8xx2rNOb1U5V1jVxX1FqdgxrCPIIpQsiIO1noZSGwpUiOq6XoYi3otiX1OkrK2ANyDhIXqBb7Z6rdV82d33ToX3LYn3LIa2H8wBwsu45aiiqx1mspKtCAXg5zMXakXhSSIuihiGCaED7nzevBHxJZuJTHotXImqVeNKZsXpHN977BNYHPdbYMpbzE7nTHmJyj5j0w1CKTa0gaqgq2UjyfUHF9UZhnUbeZd3v6auk+zxvZtotUiAuJJg7vaUnubIMsei/y3gSEfSktiDyLZrGZm7BqSVaKfHjPrdR549pl/eDVO/rvP3xN//LD1/WX331GTz5xyvycciuWXAznEAzi+RapO35J7RqSKMh2KmAbx0uLCPlY/JZxduaeIo3ofslwx3uwtOFP7tzkg+HyKGbmjZrg4Pi6i9TNDngy0c+ExN4viMcxfmLsIc66P5R4HEwGyjWJVIEUGI1uPBeFTkjG09HsEYc5SCbg+hsgwp0i63N+EqNjzTyNJ7Fl4RcudJ5FfvagkJfZ4CbATkbF6pwQBvw4kelxYEHIMeGOaYzR8jcEcGPz+M14yx2QDttItpNTx29umgeGtQWGzHhu5MJKLIU7t+PS3sA0JLxmSD14CxZDFCxNx6uiV5+6rv/6Jy/qX370un74/af0/N1j+TdfAMytyXBWlpyzacdsJeVOR4huQ+rNdR2QsIYKH6iKCvdC4T73PWy5ltnGfWG9wAMyr75Xy+KfeS25H4zwcawpV/JZHtlb9ntMZf+p2unG2g/PPSpjnAsM9tH2oe5iUh/3e9AK/wrdNCKbVo4jZiDXQD2FWpfaxRERKjkXzXzWa829yDGO9VoMzLUWaShFtXSyvyA/SrVUcD1XdX5ija3mpeRYi71W651qKcR1uSCXupdr6b4hCmsA4cu92XOzD70yFm4xLfkwjwgpW5ilXMAl1SLX5Tkm1apKjbV43FAtcOIL3HnznyRALmBgKnOeiJLYOuvdLnUee14Lcr92S0F2HhNxffzC3GrSinnl/EZsyOmH10oceNdZ4DFTyTpDti0UJWQqjJHzhI9D1cgXXJU8IzSAWfBDKRqKoICQ7YdqKcwv5DEHchRizDMnAc41wFPHNzoGfTQhpx0+joWxD4hcFYzzHZJrjpD2NikkkZp7VCKV/CWp863Gmj/oOyL3ir0jyTL2lTnvAt0249D9pejKfuQVmKwdvsLmmldD7e/J1GabacS3SkyRud+zV9jMj+CrzDXH7XDoKVc53lRLYS6hZYdqlui8r9rqPbHx2QxzfkF1jy8C3+MLwQ8+u6+zdWMNItfF2Fqcq5HPXw6t8m/A3bl+kn+7pUiKANWkib2Oj8hw6av753y59WX+ByNf3ztPjMcGIrFX0+0b4XsFKXUSzriIUGB2vPOb+znX3eBIar0kSipgTfaHZXc88fxbgnduXNZ3+Fz5zO0r1I/DzyowF5ufHT2vc5Cekm0zM+/UfeCW4AR2xTWC9jKnwfUttoxLa89Dn9p6M8n/huC/v/Ox3vdvCXIeInImTpXkITxikjsnI9o5rHoc1LnZgsdBacGLiVkr+GOTa+rusNqJ9xThZ9mpv+W98NQTV/Tmy3c599fkf5oAByOTW/1wdNeQGKNbKZnk/bqY5C8AN3z5vNluNfn7FuRtfseCDm+ci3EcdOX0RJcvH6nWSgIaOcg6p9xLHmaviYqVh+1ELU3pWIDwnJ760chtPGZFRBIdcyPcvpkU4JNA95c2MC0JJM6LjZXGADYDER0LcwQsrTYFklFps2CyQmbniJTnjvpkElZ4BDxdZHWdyJ4PoUjK+yCFb3dxwXRRu+CaFQZYsh5Y0rQreHb8HuYM3dWlb425m4xRPWnvrf8B+layGW+7yerCkS2aEFVL4YI+0pUrV7noLivY/afdN9hNGy5UX7D+e+7mpq0vYC7YiQvWWNbeqeTzoghJJuWRElecuf+NmtdfuK3XnrujK8dHiiJFhEKCQojKYzdx2yAF5lD6GWxiM+urKGwh+VQzhhQ0LhvHQ8anWRzoPl8RYFDdwnh21AYxZX321bn+nS8F33nvU91/wAszIIfBuN+bIoiAUKRQHhP9ROIG943gNZnFZEvnC9MYk2OT09F4YDT1dWykxuLcHmcOZpnFadGta8d6k/V78akbPIz5UhV/eBGVAdYgyaFkSW4PFiVn7ewTh7nJNaNmi45KWXaGYLEn+WjonXP6qFf6jC/x/u3Xnyh/y/LBWl6DlhD3gdS4zsT1NejpO1f19O2b8m8QTZzHTGCEoXBNoYdnEw+Ae/yE7mt9xXlgn2SFnccAKfij5cg6IzXXU7ie/QKQxAvGwCY61KJhrPlyMPCiMGCv2BKTdvzgdvowJHbRK3jHpH7g8wuOv/hbkcN06WjkXhp5qRnkF5ZLR0PqfnExXcJ/NI4aeOEpvJSFT2pIOR021YgQbSbLJtzgaikaqNlUS2E9i8rMK7ksl9ptBTxOGvHIAZWqzFtYpIhQwRYm5AhwwhYSIhRa/OalFBWFIoJxAx86sbXCGbsiFyiKlBwcDbzy4SmFhN84kzFJxHotnKci11pVWZtqmTUvtSiQo2QGsoQqeSJCYY69FGrAI1MEw+CTrKlj0MGWCJWCDK/OGRJit6EXcgVUwBR4mPMCP5jwe93HlBkPvdgPGec8EUE+BzpvZB10NGTZFxJuEVPAOt6x5rWA4fz7XsSlAs68U8g8v6kIpZx+7Q/gMhlnXyFfl0MFoeA0BTzEH2xCLqFcz1qY00y1FmxFgTMitPASITkWf0SI1qmESlLRUKBalTlYo87Jh62UIpPXcTjUOc9DNaZTIYfjSi3kLXMu80g5sWBKjhkdU8rMQ7UgZ6xrDOydMie+WvAT6/ph+KWCEgFuoYIMRXROCLiQ/wibwmdK2nFxeJNml0LKtmxnqdjOM6bL9HaSA8kpFBFJFKJg3NMrl/TKc0/ov/zZq/rnH72lH//xi+g3eGEvvDjyXMr4kATRzD28n2Oaj4h0oMFThoN3j3FuaM6FxpNHmgRCHBhx0ZT7swXIzzCcNNA8SxCyocGJoefpS28ZokWE8gcfTo4HNVPiQiM9fUsf/Q7UWQAAEABJREFUFpoCG/dC85rhQ5UIsksoNABoNBzqxwSa4rtiWEr+4i3x7kzpSQG8OcTzRpmfyknhaTUvJggP0XWkLpAXOX2AUyOHoMyBwWZDEHvDx/ya441Dlok5ijyRNiM9Bwc+SgJh1GK3Lg7ry2CzHJhpZlxGymHQezPGNMnnIyJUABV4Zb5XLw/67gt39I9/+R2uue/oz996Sk/eOtGK/Viu00mhCDpdPJpYO0wNWtoi93nb2nQxtNkoGyOCWsq3KErIVIp9yAGuIrO3lMUGJveKtOHH7nt9oO5aiip2P1O8N9leS9GArevsVeiVfT3zYS/kG2rVMOCrRaWYrJtDlXhyp98+sHXGZn78yUtVyXxFtRQV8tLgQg94eOpQl7sfOaQ6x5XocbWYFwUJdqSOtV6wmyJCURokdV2gtDui2G4KIUp4uy2UeIxlocAWyiPm/JW5FQCub6hFXsOCL4jJhOAJU7++BJ8Jf0SkbpxjaulzqqUw306Icq6CEBEqUEgK/7HMPROSSokkTPJYCilJ84FePCYqooxDTV5RquPxFQVjSLCsYahVpZakIc9xUefBD4M7VcfWoghTEB+K6Lzgi0CGW05CD+vEeP1249dHcGBqKSrwgCr+CrduWvRDW9qNiUL9h/msz2R/5rIeGmpRLSX5iFzwR4RKEfMwMR9sJW3I8CjmIi5Yh6KR+2VkffyOuxor77uV991B/jccu63IdsudCv7a/WMBX+T3/9EyecahKmVyjUlF42rIHN5/RnCj7TNupG6/T3uMVfoK2JL/xEzHldRXxCw0EOM19HuUH8X5fMk9uWk5vIsxXfl7wftnG330+T299+FX+tr/8SEfJCMK57uwDgUe8pqt+DL0qVtX9eyT1/OfRqqslZxEHCHRvHvypeJW7396T//2q4/07gdfyp83I6qCP27aHZwIDLbv0iBYxyylDJMsajkiQqJNbPqTOJDp5fl6/1YeRRFFSoJRxMlR1YvPPKGX538LsVC/lyWINwne93AESX3tEBjHvcl4czHTCdqvqBTR4+QDMdfd8gE5/2FMviDgt+0rvpj95e8+1a+he3yp2kQSxhDPrJ66gWRkFwFF2A/ZbBauKIiCQkq3BA+VUhRFHDhSDuyoCjqTdlKgJpZzxtD8oGylV5+/o9defFI3To9VQOa6y4fHZKaOcR02IZslYfO7mj/zm/zF4Hb+nmXDObHsLwjtiwhdunysk2OexXx25FYWQ7nJx2FaGw91X8+sjFfLUMRu2RtEyD7C50EHx6N6uqgn+R/omOJjEcGIFxyBlmB3VigTU5cOe4yPNoc8akO/YOaawJSNMyIej3u3Del5tKg9pLvnvpeDYsGE6OY8+VtgB7ZlkeMg96HsGLGYESFzwcRhFouC3vC3QMg2F+ZJIdLS6i4iFBEWk1JyB/HcFOxblDU6VwoZll1E8OAbdMKF7b+zPgwDiMbNP8kXqy9Ofwm4I765t93E9StfODvKUUkbELLtMDFE5hx4APhLoe++8pSeunNdtVaABkNMMMRFa04Ajdy404Yxa8ffTe6p0ReQbfgZISJscIRSTDM2GZOuzOlUizVrJNYJzzZN73z4pX72zkf65Ktv5F8fN7bh3xGGCPKR27Fpt2wMvtT7wjCWHSZnZ3z8lsywsq02TeyybYm1A4CZcyNKHiv9k454AD3/5DV995W7vLAf82B3lmaIfDgmwjNDm1lDLBApaDlScqrp9QkgzZCFCjkyxnYER9m3cJv9gSt1lAfnTb9+/3MeeB/wIH2g8/U2c7seBEJZL0YdSujm1cs8hG7o9g02UnJ7I3WNxnotAOd198XXD/TOB1/kP8rr87Jg7HfJXiMhMLx2B4o3+so4fgkwlVq4ziA2/Tp0brtfLCq+Abt1X5uWaymsa6eCbBqHmrZasJPD+NHcVAsvNLW/kKDbPo4lbZlzsc3cNo/ruoI6g5wRoQiTpKDNlDKYsqOiUn4fSSwn/oCM2XNSO5WCPBEhGmQOYStQSErCucORMEpRBKRQRAAKFfAFmdbl0m14wQhqUCiwNyjx8IhuE3K3kTdl12uS9vMLhfaHZV9F/XpqOPLqg3cPqWXydY0xW+KRjCg4k9B97aBKdkC7PdPyQgV3FAVUS6gUy3YKGcoEyiMi4L2mAjaKlBRUgMseRCGq12fLnnImqOmnON8LC85xBGUjGxw0mMVvjiXtlhfqcSTlvsOpeXCln/jMxYD9eRNy3aaMYw4ligIuH+As218iRIMWLnltTFGICaWvlFBACuuS/WmLkD/IWTYpD9uIla8B80CCiA9JwZ+Md6ykKFKBMHcOriQVfCFE7IGsPCJCC7YUdT+2iJAPr98i5frMF0SAdZwxEaGIsMgluHAiWUuvMk4JcwEDE0z7I1d7ryIFCx/CTnA/3zkyHnhIl45GfgJ9Q3/1g5f0k79+U//4w+/o+995UldPR54ZW0BNUQBmjpY6hdH6jkpZeAKyqylCYjT8TT4iAl1JaSFs58ewk41Ad422icMyiWh9/pgYJCADO7MNSypYURuZeFnOwizb1OOtNatcq1iQaBgCQqI1YiHH+o0ci09NSb2hQTSmlOc2zVj3jcrTCMjNQBdnm8fEBgPO6GlDpHmeJnGuULMGJk0jYMHBOwabQal7ngLPIGmGo+1wiWm2ZC7bGTnXKp+rzSKdILBm4jCOkz/HKD/vdTzRhgL0uojDWN9n4v0CMxZqAMNKOHnX6StvIU/wJfRfvPkMXwa+rn/4y5f0g9du69a1o/wCAAjhPdYyRasTti4oD3JTWIr2pPCtDhCNhHiCaFOKQslzVzg3EdgDUwlFBALNMpMrXBTFss1QytgjQimbJwl92U+kAFNmUh6tj4fNavoUMvfCep0K43SSFIEPgovDLPckx4cUYE0FPSB/+rBcsAs9FoxEqtbJdkj4BCDARqQixyVZX+x2yaeP8w3PZn8XnCLJqqEmy4fk4aw3d5wIY0ypZtfmHC01X0O+lmQQVEhQqKcwbsxyAh/pIgC7gVliDUkztpLUz0/mwpnPHDgzzH7pfC6yhjQwd+4JGhoD0NtnyjiuD/Od7jl2MGUUCK91CvFt7VkiKuUiuYZSQsvc+jkuqqWoYE8/WSxHMDgU2AlURCjtgs9ygUdBhyLMnUf9wGa8iRA5Rx8vuh8GRI5fDNaL+rUb+CNCEYE75DxJqDRJgc3jmQvZ/HGkPJwm8yP0PIE9FDYG4i5fkd9z/S67vOuOY9XAe/KY77744YPfeeFpQz7UB3KOtRADLXwYtGDHAftM4+Dc6MaVkvvSgFyQM2ctynfqWbfNunkS/oKPK4eTLw4krgF6tix6ZOVzxVdD43PfpC/unendT77m88dDPs/YHhI55GukFsRgXaQb7J0vPHNLT1w/4fPZgC3IzzDOaSlCfKyU//rxz9/9Qj/ns+W9+2ufQXtlmCPM05BdY6Xnuqw3dyKm8whHoGOPCLCRjp4jvH0lFnfmt3N/PyjxZJf/WSf/LYTXnn+Cz5On/NDRsXiciGAag+jgwE+0kzrfQgY0bqCu+9k358Bhm5NkLqpqFuhoeN1sgM+GmTlE63XTB3yR+vO3P9EHH32dX6wyXcC4E9hkve3One3sFg3usYykLjNxvTXAGYahIZgC2ad13jY8taTMACYiGMM5SQrWdv/W8t2bV/TGy0/rhadu6vgS35lQg/MlhI4wQ0WwQhaJdyOncRPfEfjLv01+GThpu91eoI11MHUYdHpyouPLl/OaIwXZ9i0iFBGi47zD9bgDe4Me42qsk832mlxbLgB12r4jjzErrsGUoQjL2qXeMdk730I2NLGOFi5Qu6AJjDhyeDrXl5Sy1xEnbYkK8HvCsTTXm7QYOi+dXezjovroPNK7x/Shg4ET2NXEZBfZf6sL42drhlBczPq3WSLSbExkbKBHSiJWgXrQHGE6MCEaZEL83zTHmQ4htVQdX7qkK1eu6DI8IniX5FRwUebFu+GCXcgX63Yj/8qrf3tw4scq/tabd0slOfHhALNsFtyY168e6zsv3dGr/FT69PgS118Tw0GBrOT0LPcyl2ZVPrgu0l+Ej6AIOI5kiItfaZCCP27yEVI3H+SbsIkDEz3+0Odfr/lS8BO9/d6n+jp/680eiHiKSgwabQ7Km43aybV7/8a7NMyspZgbeBe4OEhmFSs+/Du7B0JJhheQ624K/oiH0GW9+cITev35m7pywma0W3THBJ0UEco1aiIx5xHeFhxyBLi8kwUWkuCxIzSFBNEnXhxNDhOmJCypwxvkh6j/6vWvfveZvr6/YU5Yc21w0iJCpYjra9DTd6/kZnp6PMgvzxQpOemCZ9HOzrb64JN78v/Q9cU3Z3m9iSMgt4hFsrZQyObCdVbzwV148AXjzhynfabKC4d5pwLGuEOybSHbF7nIuU2lIC9jVWSozPrit17K4iuKxQ+37IIjet0wq3IXEXBJZsjF+JSlUjqFOOhwq9CFwTaFZl1YQlGgCPlwHxGK6ITgJmPstxKBjxgplAcs/XCbktFF0BmwsFmPwJAkw2WRkpOnTO4yk40p4ygQzSZJ5ICyn41cUdw1eDCmSQIBoTu/CVHps6B+LGJzNAp3q2A7shARsMgAxJST2wQViCbbEkSulDG6rp3M/YoLXEASvbQrTMIgYxfScsyGQI8IMIHEneF8SAUbRnWrku/lWVrYzHcgYiMVXTgCDZfSZUWSda+PZl3dIB8HolVcBVqAaaILbMmEhPAHWiYNAZZFZpw8Apsgc5MODi84vlwTOKjuRIgILNoTunyEu8eRHSYR07kOD5vIkUNijxmFSREh0TQfsVMCiwk2t4iLus35AmZhITAR4PKcN/kDzZ2bV/Wnbz2nf/7hm/off/OW/vMfvaA7t07kv/YjXkQNjyDGlHlmGWZ1qdtyEji7dmNbwYGZ/qCxB88uX879hdMgxtyjnN0UzLxBe8/8eMlYTyfSZYwpFXwNAaKh9HhkGnYaSVwnryEovjIaT7Fm6J6oJ/O7NlDGR1A8SSY7jITT7FUDb1MSlmxgnb1Tj+2jIAO0O4IZmDIAJMZGUqyzRVk/ZiLUD/yaa7HB4f4SjyLE1GANzhjGwfK+y+ip57KdQD5m5TtExueADevcwLiOHnZgn92ZKJ1Sjw9F4b5lJf328MwTV/TXf/QyXzy/ob/7sxf1+gu3dPXkUmIUjqETx8yQerswVANqml3UtMCTo9O0LH1H0RcoEiH70b7V0u0OigBLy/kypwgUmhhds2yWskKWQxwWYEuzauIsYgr5j5Z3DzSM6rPpvfWFAsEEk3OE+h8CbPo2hRIhjgah/F6o3fbLia2wPgFZfBxFhMIOuIUIa9COFwUJrEaEIkJyg3ZcrIILMyEbggVJhujw6L7Z4hw7RCpoAUkLbse12OEYQ/1A1Lcp0qaQFl+Whm4egWCSZj+65gORJtNsSdZsaYg42hzrk4CqCPdFCJJCqYb6AWf5VArCTFGRaSTpcroAABAASURBVAkAHBEZQy8LEUjGhvoBxyT7hCyGEoYIFIimfgRmCL9tSTjMMQkPGs0GkyeQKp5Q99sORYQiTMoDCU6ftsj5uERAKUcsvoLJshRSkueOe1ZCEaFKcCmF2KJhqOpf0IUKa1Nrkck/9K7Fck294itQxV+gilxM5EoZLI0cjikq2E21WJ6JuLLQ7C+H/p2NWnZyUUVWaL6sfSEgW4e5eT/xs2LiA9wGun92ro8//0bvf/KN7j3kswxzLlFU4NWcZP7hxKWx6rk71/TMk1f5Yd1KlOJ0SUBzT9vy+fjsfKN3P+q/JfghX3KJeA/f2IN1eFDaYkNMT9YGzs8AEddJ/XASJI+l3i2M54qdnSLgtCY6WjI23GsnK73y7E29BF1F9pzEWFk4eZODd7jVJPTk2V1QEu51TNdB15Ab1ytLi0RzGOMjUUpAUo5hgO2hzPX1/TO9/e5n+tW7n+vL/CIV++yLsIDu5Mho6sckJg9hwUdPbnpkSpCEDBGiCMuFJJJjJh7KOTxmw3VwYJLoGi8jp5dHvcZ3GG+8/KSeuHGigS++l3kDMazn1I6pTTzdSZ7nk3k6z0SuiS8Fp/xOZdIG2b9stficy9/H+K8OH61GRdhCzoPiUiQvVqm7tRwNg6nrDdawwGgN+n3tcb5dasZa5MfhdgP8vuSPsy8J09d2KZr17Cz8PpoBcw6vr+Z16hGzoyvibM/SBTYnwdbyKmn5wiU5eCE0YNEirbngmg/ss0R00+63BgMr5BiByeLgYcLlFhGK6ITZMJsV9CZYNstcQulfcLal0x0Xk0yWZ7LfZLzrpTI81rokTmYmxOpmj7ltQZH+DcErJ8c6OeUDBz+ZSXibNJkYa82F22nNN9oTtNU0bdXwNS7yiYAG1jkbSRu6mBm3KNuMRzOJn6aMev7pW3rrlbu6+8RpPlCMTbj6YWQQm2cQR9hMjZ2hRVFAYi2TcABzD3n2sPTB09FUrFMXFi3jRZArbZMsifPtf8PAvzL+77/+WB9/dp+fVjBHF0TgMq+MR1ePynwpgvNauAJjZJ3xJ9Zlgue/Rch6iQOXHGOc5QgqYE6pgyWpw2cMGbEZd7Sqeubu1fy3BZ+8fapx4Eohv317wiYpU4pYzoBEfgPgHkMcDEefxj4Wmsc1E057ArySlEcE+ahFRd3K2Jj46Zr4ydo9/fTXH+n9zx7q7IzVcoKOkuNKCX7Kp/xi8/mnb+RPp8ZBeTCcnGepzcvkX9v/7Qdf5ZeDD8+nLC1TunMNVM0oPd4DIDlHQU5eQgFh7o24EtggMVqXLc0UUgnNRwPRiWGEkj77C/GhonxRKLsAYE2sjqFQwy8BpbNdKqxZAW9bwAuCKSRwsSPnUIj4SLK+rEs/s85nkmFKP6P7C1bfyxhoTREByc87umzotkUqESFKcmRSFOYkgSFj04XD6xzqf1zLvPyJ2emp0c2xHT3nygB8NN/KYQ4VCzk6ytLAOueikmEWDYa+5Qcxj0mJqQCZYyTfe34A+zZY8iafQWZJrmPJs4tWv+4M+D1+EAfoLmZ+RJa4l+RY61A28tFSdNfxHpz5Yeg6whxnj7VZhWGhKbNTAXuXfCwcBFZbZkrwY+Ru8hr5HHeNSIr7ln6QAvcCTZ717vw90piFMv+iwGmsa8c5geNNlk1OZcppYLDPMYvOI0dsPXhcK4R06D+UHXMxnruI5JkDvvej0PI6wTgZ4LzIbrqQtI9pu2fh/ECl5YTLh89lpCk1fGjojO9AG3dc3L4MzhhF9pMf1X+18drJZb3x4h39w1+8oX/5u+/pb//iZT3/7DV+sk+CaaO8wUNSIcZEHBrltszkPaGxWMul0ew8oEJdMhIewdjUQDDJxL3DviuOgGwHZ1+zPCdaZKs25xdfCxwDGQnxKmGk5f1PPU6FujDlUjA+YMyN09AwNdnk68cAlyHHNiB43SdjnKxDjJYTndLlczgZD2gyBmubdWe3TYwk+0zET9b9ADKWOBnPeLjxWMCB3c965/B8TZZNuOQxJuKsW7afyuxihB7P4qYOGBtIBpi6RbaZGiOKPEre1MA4GoHwyVZZFpJ9ni8oIPRgqRbZDYlrw2upttbxUegNfrj4D/6y+cdv6j//4Fm9+OQ1nV4+kqJkSsKppsnXR54zUriUJKlj4HlO4B4/jZ4NwdYXIlF3GQcBIQHNOSGbfLsZbxkPeBy0HL8bSbOM1g24dwJD9phuIYXXAAWHcc5tAoSPhtE6bkDo9Cn7+kkfNgzG4CKseZUtpmw7boOoCzMxXUBGsB9mJTFi4aYMwAQ2/QC6qanrQHG7WfeaALHa/Qnua0AEtnRll66U/ncdFwGLv2RYcmfEkoDauk6PnFi468Fy0DAeaD2X0fMYO/ciLHwJyhksygEPKrRqvClQIERa+iLQU8KV3HfXsnaBJVBM9nfy9Exd2/e2gcxtNOfoQZKoz04T8NmUa+7RcpYE2s4tI5fkS0fYgGezbw6fdSw0Yx2fPvC8euG/OJ4Hcj2JIQZAXn+LTpghnawAsM8xaUydQBoi60GfODoKLjAsigiVXoD6IsDwRQQ+yZ39hmBCDfYE3hVJ4HVQiHhs6AIQgS9JfUyFlHZzqShUwBZJmBWSCkISckApI2DGJ4icJTJOGAM5nED9wIQ5uqLQops3upg9eT9ZntdkWS/fl1ucZ+dbff71w/zM8QV8w5d6pVSVIiiSvEaFH/bcvnbEZ9kbun3tWEd8MURJ2h/eQ5s2m0mfffVQP3vnU/3qt5/pwYONooZUJimfMXBqCQI5+/I95PO3EOa0mUczqquEzEJGdRm37Z6TkAtdIdB62IENlSEmHfG58dm7V/IXdJ66daqjkTMJ0OvAYoMhILBZQsx6UkZxEnKjukHUwN5Gnx5lHCWRLw0OgUKxUyOQmTrBXKqNJYUospHHNfhv6X302T39/Def8OXs1zpnHUHIz9xMQtcgN8+RbGSfLWaQh8CopQxjLeNCJCoBaHDbXUuE54wbHpxQ12JqXAAg+WFs01NPXNX3Xn9WLz77hI75grARbJ9yMM9bebgm50w/AOfxl8RbvkvxtZY6728bvkfZQhPXg78kzO8JyDkOg66cnDDGsfz9jMLXVKaWwtkh8gpGM9PFAycOmiLcd29KuBgCAwJF9lmH8k9gPmhGeBFtjnAvcJBFqGGjKQlwcuyOMXn+DMHC0PB33YIwhAJmWq4fPFjcY8lrAu5ibcLjZry5CS/DdGfE3hMRiuhknBQqWo6QIiKJLhP0wqhJ2LU/AjGwKUl59OFSfGznouzocZb+MMUC8WSRD8c4lHHNbY5I5yKnclCpod22SA1vopm/Z2v7o8S68+Vc5eK7rGtXrujSpSP5g4QvWl+oWy5WX8gbLmb/huDavzXob7XRbbd/4nE15ZknexPxysNjh/xHcr7Chnjz+glfat3lJxS3dHJyScHFLuqL+cazLG7ITBdK5mQRwShKsi58wtvkUx3Cnea90NVFtz+Xu0U6KJPNKCBUlIAJ35f3zvVzNvG33/1E3/DTiomHxTKoz7XJ0IVCMYskQZqgxmDLethqG+ZMM2VvrVPL+DkHcUpdB0dLOXumeu3KJb323BP5v0VdPR7lXwN3WEQoIsA2uUeQhTRJiggVSLLXJI6QTfQp00nhVYV1hwWl6E44aRjVpDkfK9JC93jg/eJ3n+mX73zCg/CcB+I2E0UEUVBIpYQuHRU21tP8T0eunR4pqhQRCnwRcPXDX9B+8sU3+q3/GvHXD3TO9eYxFd1vHoFCsyVsSEILpRTZU0Y/8dodgZRE5xzGmZss43ZLFcH3iGYla8D2rTY7Giszi9+CMNrOZtm0M1wQmuwzXTCn0rLPDpHbUzxLmSQW9Ly8fMFZNmGmpMxnMYGsh/dAmBIPznInFAfAOgaBwD6vLqOCwEIATQvOfLIHo2WjQeV/K5M6hU4M6L0gde6tXj8oxyw6uJbUxFYDzX4wxieRvKXecm/xw9R5eb4mfkuuLS91PV7dxiXp+znjWSPLftHYYkgc+bYZN4GHHI9jA3X7ttuNATtR4wS3L3MhW8+HO4VsyZt28OaT82EjnaxvsZuAkneu0XVRpzGkk/MZYx24mn1QyqyBeZLjCFiwxptyHHAMLZOx3ErqOK/vAQHwmm0JtH+isIwnaEvdrsVr3jjHtqeMj2G1ZS0aBEyNboIajiTXBpFWmcc+dCYHlmzIpFFiqdV2FEYRrHHFdGpYjBHxhODzlbhQemeb5R6bEmBCyNNtuwjqXYYDQnb8dloxp34bzbI+20z222AZSr851FvL+225fxeeRgN2BiuPpwhATWLL1+WjUc/eva4f/adX+GLwB/pvf/2W3nj1jq5eWeHfkrYpImY6yOdgzXabKTTMoVwXuBuhoJh7U3JxTKyWsZmCOM0gIJIdWg4jm3xtdPvibKkumtcxI9hMG4LtTtn4gOWHsG0+ebZ1vSnlrKPtwx2IrbH+Fv2u0pwPMA3JmpQ+6g6klsT8xBFytIdSBAqmBmVLPBLmtKGLkae8TpqCP+rRgKiJGhAEREDwRqruTUDRW5L9CLSDOLSlGSUyZC53Ii3je34Fe+azLWnCQkT6F4/k6XSNHiUi5OdqKfjYOIIPIbeuXtKfvvWC/vvffF///MPv6E/euKMnbx5rxQ+DxRGmCHJBCjQ3eNqkiFBIgslcHFRC35vrTTu1ed2YBe0Q0XHubWU1EOnBA5Tvb1PK9swLN7tzZSwnhvU3Jxr4nA2nbRN8cjyUQfCOAIqcvQ04gUpzrgk9Cd057Fvy+ZpbbLjnWiXbva9tMVpu7KMTct9HJ6dm35Nscz7cPQbBtdvmvN4fHZ/y1s8Dxzb154bjJddiyv2MQONNHss4j51+fBMg2yYST9TjvPbhohZp0c1xq2OUY/T9vKXcOAekYA5tR6TueAIdtyWpqefqONtxy/YePx3EdHnLGnjdtgDMM8a2nH+vheGpQ8Qu1JBNwt44Y+aSx/L4jVo6Cb/STnplfs65MTza5DkkjsDk+Dpv+PbUKKA5JzhfOoiMSf1dYIyWRCfnTiy+xgB4MNOjo+a7kNMY41wkwp9SdiBTpxT03iOkre8nckjXu4SBKPLTI2dLv3WqdDhINNL5nrBhGZ8wq0muK4W5WzCzumO+v00ZS06S73wW7DPPShLUtd47IBRhEnxPCsshXDsSR8wEk6zo20eaHXhQTEQA93hUQh1BGAxbQCi5oKxL+F6Tvnm41ieffaOPP7+nh3xBWKKosHmak0rBZ5TK8+v00qDnnrqhp25f0QlyCRKQrh2MzYjyv034zgdf6Wdvf0zO+9ryOQkYY4PPRmfD42jnio43hqnQLGGDzeNaiTBOigjtDkSrEaGCLKgw55u8N/h/zn3h6Ru6wmdIpijXGxF53aD05oslB8yu20jiNZzmufqaNiydwYPGgvOYGwhnWHo3pHkNvFYmWzN7dpH3z73753r73c/1Sz5P+vO4pvArgaGMmkD4nSSOAAAQAElEQVRFYEtL0PdxIwJ7ET22uXG+PDeTn02zFbXncd8cl1GR7rDMXCICHaJ5YU5Zq1dfuKM3X35Kd26eamBRJxYgwAqsc5kTJDlGPmzdqnFzGes9aMN+suUlfEusbYfUsEWELl++rCtXr/DudyRfg8FaYpbzOqPmI+XsusFr2jy2idXqVhGWBoRAhonDcQuh/oeaizBlliUiEEywbIeyDa6q80d76wu5FE7MouYIQW9ajIkJNChlRLdD2fq3CED5lvExBvKKMeUj5WURrUDksUuNCyunhS0Nj+nSP9sN260bJ1OQN9iFDDPG/DDOumkZVzvB1h5x2C8LaJhzG+Ub1LqWiUldckHUofnYjxsKLu7VaqWrV0/lb6eHytbBxemL1t9i5wXMRZxfCq7X2iBvecpu4HlBw30xW57Tw3oVCL0F1TK+/5HZF5+5qe+/8qTu3uLGYizJp6soAjKaq9pSpD1k7mytiKPlxpFrYyNCRNAXSGDFQDRyiHxpxKT0OACiDnFjLjuNa8/1A/9w3fK/jP/p2x/pQ35acc6XoAnPThxBcho6DZ3GDU+fQ7WUm+wzpRGb82PNKmyzngqgCb8DyJwmsqM2TZyDRW7I07ZpZL2evn1Nb710mw+KV3U0VCBNnEI4VTgXA5AWxRmLwkysEVNfcDm+BKZANIPy6WAwQEyEyN5gXSTb3TtPY+maPKCX0bnOWTf/D1E/+9UH+t2HX+obviTccI0wEXBzLGwg4dWTI73AQ/W5u9d1clTJPMlDeHgg4BszkB483Oi9j78k3xe6d3/Ny/FEOsYlB6DEuPP41nG6pC7SL3YigDX5hc2AvjYA5mZ9odkEHqQD09BI3SlVuY5J026tOzBzYGuQfSbjXceWc2c9MazLdib7fF4begPT/VL3M+bU65jwb/Hny6w5whab401b20yckAZN3JPbpLbLtQU/GbPBxnXt+3mTmC2YmbBvH0OJtZ1457WePyCwDbJsWmItG2Pd3Pqan/htk7baELNQ+tbb/M3cbpu02Lq+1Tl+k+22rXlpS912clk+tw15g83+Ndxy4m2H0mZuwu98a9Yj49GdwxjH29b98/jE2H++3uj83LS3J87xpgWXGOM2OkM+y7itMj5lfBfw+HIOkzbmkOuwvF5POndeaON64eeOhfr8Wvejn4N1nCkxzoN9DVlfcw4sL+T8XqedTm7bHJ8269ASu+U62nDdpA9uOWsgv7lzJScm+YJJ3rjWJmirLXjncPwWrNfQeF9fJssbxtrmNTdpQ/zWOvfExH64XfQLnLzGJM0y92NL/MS4U99HiGncbH7GmZssL5T3ydb3YdPk+8nYuY4JmaaJvMb57p8y/zZzs1nQppm4f/sm4D4p2PFScGBSy/2GAE2MFbMzeWQvb/N3b5zoz998Tj/58ff1r//lB/rLP3pBd/lgMlQwxGUYIo0R6P3AhKWdcSIOFBuZhOftcZPbBoTKibfiupoiou/34CPCDibVxDaYdTu2W8HzrmSAdRBOLcsm40hht9KR0agGEmcMGmvQ5O8KD/HBWvsc2t/cOZY5N8iq8zZ3qdDNsm2ZNztHmpQ1uYaWkp2RkjgcI85n5BgYzJms7c1q6i3xjfEbYy3YfDShJ6R3c+8pNzGNzJDGHKPbbSQVrKUrPwQwgkdxOqXcAE9IMIlnc9Bjo8/nOrxHNzANf8Mi+docOG8vPHlDf/enr+tf//a7+oc/e0lvPX9NN66MGhzsBWeOGeCuh1oSiTp/TH8I8yuXIbZ5TVreL01Tn4A8PxOPrrTl+cQ3sSjGbxM/cY+2mXz/Wja3/XFkX7/vHJ97Bvub5Sn3AMc7rmlXT46jHGOTWOeY0CH2oa2J2Il9NvcY9tMpY1o+l3IM9o8NlHsWPHHErMGuidskbeW90Jht5iSePW/DmKiM12TZ/o3zY3Tu3BNn+RxuSrtl4hOPbNs5up9Flm031jbnWHTzJGOJMyb1x8j2Zfzss2yb81v2c8zjWT7nuZLceU3WFzrULZvwnUGOW7jlPW10znPy3JjET+hbnbOmnSxD9j9CazCmjLWP+tc+H3DHep09hzV5k7DvuGUo/fBlbXY6MVue18tnoX6umrZgk9K/nfVNcp93x9u/y+frhBjbfe3YZ7K+5XpZyL4cw9cEMRtitvAt80kyFn2zEH7LieF+2hI34Wu+r6B8pnFTbolv2BOHPEGNG9LzasTR+OKK+2IyTbJuTKeWOnA538Te5Rhz+5178rjY0+9gE7tZI8jUE7BDUAsNYWnkBqck2/beRo7GvtS5EWjMCZOBmdJh9qfhsHMs2EZNgR2Vnhyk7/gmf+5oWNes6Rf3zvURXwp+BadkFT6QeGssdLUUwfjhSejOEyd6/umb7J2XlM9edlvXYPIYXhPn++SLB/nbbm+/+5kenLOoQRWwRk1kY1SaAxxIDry9OMxCVx5YKbDXK/GYTOpuHLgJIgOy8uljVT566gSgRmL4+aKee/KqXn32tu5cP836ndvRgIh1gWZtXltfB3ip2X7v5WjkCnmeKbvLsYOYlqVFRJ6iRpAJtmu7HDhoxDAeXkK4d5o++PS+/u03n+jdj7/SOdeoE+a8AeRsMogAtz5JIPPcbUsQHbjCQwnJViiyymVA3Azc0hYBihQ+50jyYR7YvD7i+fjErav67ivP6KWnb+n00qhgbBprIcaHuEAc47yNcR03sW4TD7yJH8p53lv0fs9P6vcMnOfBxDXayNRa0zhUnZ4c6/T0JP/Tncynfjh/1p8CNpw0IpkKam+zkxqsL34x07AhOwtSFq75sN1gVC/HLEpWTPoPHA5iDheRJKYd2gxzxeamQ1/Kxs/1p+5uBpqZbDok2xxmm9exeU13tfTzbJ/HvUARwRxN3e0+3CXFbnE9QJro7CdMyemDYneEDiTb8uWhY03hLj3f7uwyecCcAMUnz0HolgHnUGMXwttHxeCYvEiMIyYiFBHWdgRsJxvri1kCQzMTR+VCPL58zLfTV7U6OsLc8qb3xWryg2TjBwoPoJThafcFz+JbzlrI5eYS+jfzfXQPJbYJr7D/Lv73X39Srz1/U8fHg3zjRRjBHUhwimlk6zTnYl6ymDcA04xzFEtnTRFoqRiFCbaYltpA4OitydU0wSS6xslofJD6/Jtz/fS3n/GTis9175t1PgRBUb3k9ZsS69gJ24RRcJjHZsBpMtqEjZwRYFH9oMk6LHSXcCE1ecOYWEdnSje5GrHTQa6MxXblZNRrz93Smy/xYLo6qpZJjEAeOBOkITMgfW/dImLdkndHikF0MeVaSxFBJ5ULeqTdWUMcXNxZWyqkaZFf3P38d5/q3/jJ2Aef3Ze/BHH5wWaZuchrfrQqunPjhM31up64dsSDqTHWRH4piphPoDdtyPnF1+d696Ov9NEX35BvKx8RIYPpzbQcro2QRZUMUD9ca+MsTV5jyHyiuMkyC57cchJI+BayfQtuy8Mpf+JtDtlusv0iV272h3bLneYXR99HMy0vfBtybmzjvjK/QNiWF8uFb3iQrMHniy0vpcmNW+Qd3+SXbenHdp60kV+e17yA226b+SGd8xJs/XzB7/RNnodu3+ohdtMZuc7APpxp8e+4X9TxGWPbGbp/Gnt2ttHDhZwD+/nZVue2WYe71syLL+PwP8S3i+PL44cmsDvboWyfKW1bnRFvegjvtN7XkJgNunGdG+MvqB8kHptz8VPlh0mLDl9i8Sce/4OkDV9wr6GN7uPrZB06gxaM4/F7Ln2sbdbh8ftY6KxBnzuy8anPctZneT3PcUP8QutZxn9uGZ5jWQZj2fmS8MG9Ruess8nnzWt/zocvnz/TGef+jHNqeU0dlh8S95A6zuCdtnn9GXNIznVGvK9n5z+37Fy+hk3Ivjcu0iTfF1uu+y2YzXzP7DH4uS820Bb/duH+d3CXGPJ6zI19xOe9y32+Rd7CrS+0JcZy+vCnDKbrW1k3GddtUz4r/OGo7zrabUHem/zs8B5u0u5oicmtyh208yOzs+JvifaPva6drPTWC0/oH//ydf0/f/99/f1fvKpXX7jGczTYMzdgvY82+R/E9nM+U2AVh7M4t23RHwRpbcjeUj2Wn0NdxrVrRDrIeSxCXUSghRVjkUnlNGgo+QxDhYu9F+Ou9TECPRQBAXcsWzEv22mmEz71IyQaS9iBhBgu5YY/YTfhYyzj9OiBy3bn58ThnSCMMilzi6Ox19uU60MuBsjmLyXDwYZD+W7DBwWvnZJ7/C2hzqvMV4xzPtPB/DHjb/IcKFx5NKE7h3I8UWz3W50oGQB5eOwCwIlqDAMqGF92wB0TPEODZ25jzJg2un6p6nsv39V/++Eb+slfv6Effv8Zvfz0qa5crlwzjRQko0nk1f4I9IjYG0Bi0t6UQd0/G7k98h7I+wFlomZfU+a+v3a0fIGQXDwzW6f5vsx47rkt9/EGOuT9fuNZyv25NR5/v6e3fAk3aYNucoy/zLFsf9J8/6/N5z2ny9v9PkX8Dst+t5PTPukcfs5+d77LscnYwzzeD+03zvLaeRJ/MA66/efmM+W+6Nzsu2fLPmp5pr73b+a93Hzev3mOnIFJ/8IdTy4/O3c+9uWO2apzcuzwyORJu3HQA/vI8xD5DDJ/APdzzbKfS9ZTxm5u/QExnZxzw7NvDcHB+DeoHuJ/iJzEs+cBsnMmpQyW5+JD45Kvlc9FY9GNs979G3zn0CFmw3hrOe9Dz4mYhw+Zs/N5TXJeG2JmYsyHPBe9Tss8H2JL3ViuleVc+bnlNfV5W7DGGZ/vLY4zPs/pRuc7efuIjE4t5+Cc8/wR3Bn2c2iNfZ18m9eZbabFZtnU9Q0YiGu06z1mu5m4v7bacM/4ek6ObL7lPtsgX7ivsG0X4h6bLJOzY5yrkc+8k/3TfL9vued3xCv7lPd4E2Z2JO71xE2aMNCSe2vxdtvYY3Gnzf6Gw9wkwH1/bhY1dWBy7zEIfS+iX3ateVsiS5NtgeQdFYj4ng+GhS373sPz/G2+T796IJYaX1UAMJWoqhEaq3T9dKXnn7ypuzdPdJl9Ndhne74iBSRlGf7nj37z/pf62dv+m1MP2Z5DO2gT2z6dpAiq4hnWI5VH6wshPD3GVuPMexjxkk0ZZyBkHYbdvQ6OUKCNfE70X3t+5dmbevbuNR1fGrCzlqwrjbqdPGS516CUBUocaWP9zH0e2mzHlefVZYdtCDRFpGY3Ucmou0FKHSmNjd74iXX4+v5av3zvS/lvnX35YK3G2jcxS9bWz9NCThITERB2+qWF+EOiMGFEEwuvPIijgZBKYEHJR6YtyEtFoaZU4QJXUJzPXwK+/txtvcGXgnduXVEtJeccBpGumegaeJkcD/W1kqapQVvumY023E8bvjfxc2nDfTdxHS+kUP5tzStXrujS0SXll5QFI40hsi1iQ2DItImxsnYSYE5blpHS0jVQyAQZY785lm81IGlLP+vZldRSXLoIj+rRH087HDkiEcDLPAAAEABJREFUQhGdEOZaGAlfvygsEwFGTM6sU0g05QHG3A7zR2j2dusjmItXS4c8pm+7a+YxzgOTKzIdmHZi20k6ELuxKYI4Uzek3mb5P8JCMcP+QNTBGHPALjL1R8L7qfSJbLkGEaHVuNLV0xM+YByLq5GLeOIi7uSfPPUHwpaLmgubi9n6xMOCfXx/TjnBNIYMJ4d31pBs901yfGmlV56/re9/52n53xb0v53UXC0hESVzSShCNuem8M2hPEr2vWMWXDyGJFlGaDiDO94ZEIVJPjIHucQNLXL3ygIXOR1kQuUZrHc/vseXW5/ow0/v8ZDdUlODeJCBNszzyPmgT9C3mkFcEKSjb5TgWhtryqjN6OwskHeRu1+gkxaz9ofHHWrTkzdP9d2X7uiFp6/q0opROAnMIoGuCwtyY2zGQ9r3Thqc87me3NqwsV7GFK8PeBAZG6Wfg8C2ayj5EMbgevooktftA37K879+9SGb+uf6+t4ZHxAMIjNDIInLTAM5Ty4Pevr2FT331HWd8OHE58v111J4ADc2XYENcrb86d3vPvyCL2jPlA8j54I8T3GEmIurDRQb8XmcwI5l16bcmJsm1mrabcTWodQ736bMud5x2yFebuzbmnPd7/m0v0/Y7KccZ29zzESubcZg90MBeWPiRSsfEvA19iTureS28Yaye7lDP2eRzw9s56lvuEY3vHBuoYv8jBfdc15qz+B+cfVLbHLiztZrvjw6pI3yBZqX6DO/PCff8GK93tntP/NLb/rWxDNe6htk66a9bLxfljutybMl3wa+TvyDzLNB7vSAl35/aHjA+Ms41hfZeOc6m+OsnxHjDwmWH1CLP9T0DzObHCdt2O13rPlF2uzHB9fH6rZe/5o8i75RHwsOtsvr2QanLn/p5zEf8CHE/vvzBxLLD5ZazcE+4MXH/sST7z62Tht53rZbNzcd1m/Z9Xku5l3fUOtaxpoWmzGmjluD2UDmnbyeHbvmp9pr5TXi6ybPw7avD9edryPn7f4tX97iMy59G50t19XMz82Xa2/m+eEL+zkx51yD65285TomX9q7nL9xgb7nU2LyhWq2r/MDd7f7t0P6/TTxnIK4x+x3fH4Y4j7M+27mW+655b6cuG+3eW839q1JE5hvU7toJ7+fgQttuXc3kLm3otx82I/MJ3ePUmDwZmWWZIP3yzkIm9u8LbNvNx0fVfm3rH/4g5f0P//2e/rJ33xXf/LGM7p9/TJ7K2j2IHlf91s0aXKPdlr2PbwShdEQGztkS50O/TENoNeg+52kY4jqwmP77nXvndkQy87hWuQ6bCB3sMZpB8TKsouzSjmMAXhgPaapsU52mTATIeqXxHnDJROaZAAUCAWja/CzBREfkaE8kOTxTa6puS6vG3XRwAQZpIKtYaDJuMCDkM15qUyugQ439YO3LHkEyR8qur/rcqKeZEbY7rjOg/jU5noyvm2zFtcRzDfHxZ9pHOac6keQtXENjJz/Z564qh//0Uv617/7nv7pr17TH79+lw+0l+V/ByvXw3GmDHUiBLNMjOxmHT4zJLeLGkOKcngObrXlObXhvvBzLwnZP8CyPHG+zbd5j0za4tvLW21Sn5JvuDetbzIfPnPf8+aHhG0N+R7fkNfc+pp9xff+Gp/p/ALfsI9s+BJxwzNzC5lvsG13tOC9b5xvNolxnk4bcJu+33n/W4gxzvii5yzH3oLZErcFB51PnSdmI+M8xnnusWv2Y2w8A/z8eWCbc856PuNm+QHc5P36jOeFufd12xzbad33bLDW/QzpmLX8HLLe8WvGxbbL05/P9vv585DnlJ9PnTZgN3Kc/Uuehw828jPP+G7vuv35vPMzjvwpU0/GL3nRHWvbQ+b8wM9MbA/w+3lle8+zZtxzpexcF+hc93MM+Gx3vd/YBvU8jp/JNmpOu5/NxOTaIKcN3etq2XZT189lm9fTZNnvGX4mPqTmxMzn/sznDur2zXwu1rl+55l/07+U5fnnOJO/YF3Gcs4z58x827xWzpbrhmvrzPaZ+vW41Xnqa505p2Vw58R0/0aLvL8/tnl9ps79tPb9ZuIe3PAc9P03wfOexbY9JPBbsGnjnjZmYl+yPlknbmvdsgk9c5Fjwm5Kf+piH2iy3za/n3ufSwLb3/nxk8fyxH41sdmg5raKKmOBemO6QPblxmkrn3Fy14JbbS2Ik7xu/rf/Pv7sHtcx+2zwGWSA2GRrKfLnxsJ+eMTnrLvsp0/f4TPL8YrPKACcCF+O0Rr5Guu/1YeffaOfvv2p3vngC36IMMnxuBWERDjAgeBhLck9wuyaWeYzvLDBpo3OSNgOXBi8oInnhizg9HrYFB7Yc2DOVy4VvfT0Db3Kl1u3rl2mfmV+Y01eP3OMtEa2SY3BbWvyqJnRnRhSPuxLzgOrcU4sI5pdoDxvnDCPYUfzYqQgUvXsD9kf3//kvn72m0/0Hp+/uXxxDlJOSqIU+cgpWXCOQGBuzIRGjQnCOPuaOMdQlt+ApBC2iAez8sAeEeJxaYB8WC6g/OytVXrq5lV995Wn9dIzt3TKD2ZZUtYIZJFcD9K+kc/De44LTRgmrvUta7Cdn1EbeMrYcMsXcy1FJ5eOdXJyonHw3EMeiH7OjwRmVh7PGL87ukAEM+mWC31367FOfF45LUcWuCj/p5xkj4S4pkdMF9S9fy8d1plWztlhUNoODYcyTk7V3tIvua5Hi8ydPLBF97psE5ZvtYRhDSIDDnNLsspZgzlPp9RZxAv5mEBERoPtzX6TrSZbF56y8Ric1XpexK4Xm+xLI90sRwTmTljz8vdF6YsqYxUSmCS5So8+c+qtZdDJ8YmunJ7mBelYb94TF+3WFzQPgg205gVpk7RlM5+4ltkGSGUcaaSQk+b4soJPy4FvqMEHmFN977Vn9OoLd/mQs6K8psIfJYUcJg5OF71bqFD7IeVYjIKZ8bxKU05VSxBpGnKQLMKXREhiFOQoIdGUweJIRUyVXNI9Xhp+8c6n+nc2qC/5cmviASjmQYNN4C1x21hUj1Uwxjye0qY8ApvXMhW6Cd80OUaM5zwYW+eBDy1bhLVIedcZNomf8lT5r2G/9fJd1vJY3rgcajRhsmwoI0hULAzpUz/SZwMC5XXj3EfYIZnhVh5WEMya81nosMThyrX3y9w773+un/76w/zPR/zS5M0w4e4UKqz9wEPX/xv1c0/d4IvhK1oNoWD5ClRrP0e+Tmz8hnPh3xb84LOv5JdCnlZkUR75HApEE6zZE1ZCEaHCWOKIiFwGL7Nj+vlomlB83U44ppQb82iaeHphggtq3faIf5qm9E1gp5RnPXE9bsK3PBA95mQc9exkBiG7puTEZ2xDRzYW8oPEcRs/RFLf8qGpk307sp/71LjNt/hGec/mb01NyJ3ySxSw5uu8tye+iDVt9vzgxdIvmP0lssdvie1jdT1l7hW/UK4Pv6xx7tTJCz+fyS+i5+CTsK2Ng85N6Of41rwdnJvYczrf6nyuaQNuDcbjbcDn+K4Je9o2bTfXrhMLvsdsmeM2/dZNxpwTn2QcOc9NyDtuv20m23mZOWec9Kc8UR9kn8k4k318UPBL6A5rW2K2Sjsv88k9X+Qz+Bn8HJ7keOeaY85ZhyRj7IOv7bedNVibJ1GP/c6TYzKe52Eil8+/1y7XAJt5p+1ujfpacx3Nfq9VknXI8bvrgZzWN1yTa2ibNOVaO8bX7IYvLraOm6/plKl5g83ylhymBb9N3JRf2G25r3xP7Klpso3YKXHWJz5oQOi2XST7obzfpry/2wWcfZJtJqTM34znXp3MjV+4ZRPj+69j7eaA7u2SW148LRCbGvFJbEnCKo4IlGDza1Y6GYOkhGAHkbLt3htvXT3WH73+NF/2fJcvff6TfvzHr8gv/Sf+B7ClXi98abnPk4RUafKQFKQIKuN5hEsF2c+rBCwdNpaWunnwMN80Owl2KkZtcixZEjOxQU8E2CYGDbyhwjNekOfv2sjFemFQA0snrCCxN8ElwdPu9WIsv6ALD6oYQhGBapBkbCAWTDIAWZZxpQ7AakE35ZgeH93BXlPXb7lTOqja3JHKdL0GaqSllXEi54jfctBRXF4fcOdixjI3Plg/jzNRj5G7KaBkTdhzIHAZl3xSxESKSY6V82LPeWF3Xhzysy79zOv00qA3Xryrf/yrN/Svf/8D/f2fvaQ3X7ipm1dW4lGboR5KBGa89keOi2rupUScG0gMXqvZsGNbxtzM9/iWa35CnzivE/iJWqfUJ67Jx9H22/Zdjo5fcnocy1vG2oDJe23Obd/hOBv25A2+jfcR8Fv2FmOSZ+yk7t/KuUwZn/hp3mfgGWs+gdvyzgs5Lzkc471zzZceljeM0QkseTI/ONecfuQN+VK232QbfAttIO+7m8wz5d67Rj6HkrOXpw9u254mvnzY6hz7mhznO+q2c+/5PBvO/QxIwp424vy8sGxO/HnisMPz2QP+IfJD+Bl0njTxpVbPcYbvPGmjPbdszEZnxjs3czj38ydpq3PbTNS6Nmcd1ib8a571OQ/Xg//cHPs59nP0NXTOOp7bZrJOjnX6yc1Ya8h+cz+DTOfkSR3cGrzX+3wXO/ElGYTu/PYZY9m1On5N/LnHg9bEr8lzzjjma+Ly3JgzjzzHvi6sg+u+Led0w5fRcOcAtzY5B/NZm4O3zfE5Zurg8Z/z/raGNs6H7hoX2h7qiZm4Xqd8Bm7Im9eir1so7wP4YsvrHr3lvdr6/eh7d2K3SbJtoUlb4+z3vpW8HcQg25/5kC/Ek8947w0m4j12sw2iyfvgZJ/JfnaZCQcikmRsCnSN/UtsojQ09if6EgVTl0OBJRSROyNyg2joYnffcH78P91+8vk3+sqf89jL/fmjlsJnKogHCqL8eeXGlWM98+RN3bpxrKOhkqS3COee2E4b6930xTdn+sV7X/Dl1sfyv4kXCrnlsw5Ul+VdPNdMti1EeQypPJhzYq0whmXc1pQyCi1lRpAwBiSOiHAvqywHn+cj/x28V5+/K/+W4OVLlRE5NySgsaZUgTAx/yk5ukwoTmUZsRGFeNC6szEbl+vztEBSp4AJIjTNafMAjCPsiZe4nqSvvnmoX/7uU/3itx8jnzN46V/UOdLP1T4UaLcl495oKYnO0w/HGWa460uyU+p+yedE3SQftptrNvpvf165tJLX7Q2+FLx981ijLwgJRCRZko+gZCbYPC66r1Nfxy6hcS9YnuBb7t0t9+eWe3LLvd99ExHS0WqlU75/uXzpSIVxMpa1Ii3JdeFgOMafTWACrS9Ty2k1XFkLwcmpK3lcTGVcWsDJC7AQORNPHjfPx/yQDm09D94lHn5oY1iZtPT4U0weMlOol5Isz2BWbXMSIPO8YMEIPZk7128ORQSuTqjZuK8ihaVbistJLor6oFnFAvw/5BdGsWJ6XI6Dgr/lnmNmlu6IrmW9adl33YOemJ2GYW6/b6wL0AtKBkaRVqsjXeWiPFZZSsAAABAASURBVD4+VrCKvmAbN3FezH7omLio15s1D7ctm+C2vyT54mZd8yIx51S6iSNHwhYWIGMuHw16+dmb+v5rT/Ol0KnqyM9CggKgmG+GKRM0eePwlNrufIGTieS25f3kxNaNgreZMM9pMARRNmg+yOG7CK1RnMdYLrYND4v3Pv1G/+tXH8lfSJ3xYG4katzUFETEQWMslohQBMzNNSVvuQ0RhuZxg9CG2smpBFYcOQXLwFrqHYNIXq7Q1ujQKHLyYGTxh8K3XnlKr754W8fHgxwu5qELBwlTJyu+JutNe9Z1nxOsOYZlcWQFs9GyiMcsRwR1GNdNeHkJaMx2S23+EvUXv/1Ev/jNx/rsqwe8rHImyROOZMkdV7m2jo+qnrx1ygfZW7p+9YiHsFRIaF8FV0qoQl6nz786y/905LMv72vD9cf02fhIKkqmlnBuU9gwE8xqKSSzT+bgsbu5DuexvJDxlhduOakP1YMXOR3dpMyv+XB0E1OZdSHbpt0REWkLagpxoEtINOWxCOaNMp3PcjrpFnnmZpkDF22OQFqaAYssRaD3Jh+NrglD8j6nZrlhQ2CJqQG7ZaQ2Y4EctBCXQXob1j1RDQpNmYeukTd1cFwd2I1p3B+TJk54UrMu5f3vrOiEgQWDnnaSLLy5piZlDQARuSLRjYWsmxgSO7mNTzKG2u1Ab3xB0rghnRfG+PipyS/CW2pA1J4COeTrni0i5fSxf2whnvvYxIdP8XLOmCQ0bsN9wpaJ3bYGn5K2BCfhNDfOa2HZfNEtL7a93ORreiL3xAQmck0pN2qYIHPqyDlYNlmHqMvYxvwJm9cHu9exmTt+Ir/UnNNku9eV2EZQsw0i2FZw0pRjwbE7v/B4mdOe8VxfGIDRz418pHOaJGCyPzkQc8c3rmHLmGiLFIzJKKgMOY+GDgI4fW+407fLuwjdnb1NwXoEmue2L8LRGB/TGuCsnW7jFz/4lnPh89IHPAwCfKDus0YfNWbn3sGeNxspLnh2nV5e6ZVnbupv/+RV/Y+//YH+rx+9oe+9/pRuXr+kwT/uZmzPvke578ksZXYvinOlMnfkda2u2ZRWMMqzESxDoz4lGRdIiWvqB+fPgkOaAem3JeggmmyDJi9YYkAS7xjMEp1hLg9RDKo8ZkB0Y5pS7NKuDyTSEdbSbR0FOSW4klx3k1LuZUTKfr6VeR62F7kEDB4fZlsSdi+XcyNmcz4LvmYmzn/KdB5LnlBYgTJBR7tnZTFaajLEOVmVtDV6KpDDhTN1eKYwhxpj+R/Cv3P9RH/+1vP6yV9/Vz/50Wv6i7ee1PN3Tvjha+H6yUhlHnImzw6Fc+HpIe0beaXs5l79cBrAnpP3oa33KzY7/40Sz9n2HkXVxhJl24RM2O4etc168lxXZgxmmftEANNS502+7zupy8QknPxAsSmXxDZLDaPlzLFgzEHhokeZZ+Z6XcuEnvhJ6uOKchibgEXf+zlrPC8Wu+M9nolw4iXCZH8jqKH4ljzELfLE/WVSVjWPh7PPF4/jjUnbJOfiEQMaLANO9pN/guyb0LfI/ZnReEZNWceW+G36Jp45SkKFT9rycPK53GBI4rxikn8obtrwRes2adIG3xbnljH8g98J+2bR5/isgdqyHibuufhcT7M8ZfWNWYnaJErzCenkuNnfwGcO8k6gk5AbAcA6yjIKLeNRM19yTgYp9jqgtINMTkcjDzXYdkjGWuc8J2bRzZ3XnGsGBuqRhpGWxs5bryFHwoyRlpo5lpTlexElx4MzjC7U7/EygHz4ZV2PPxo+e3x973nXer+3WjLt7Q01yBDwpUXq9nRLdEa/SAt3/ZgPGlHZZsQMwJQYn88Udh2exITM7G+MbhmmZeuS36NR/K4Py+hwnx1Ck2L+I46AnMO/Cfvplw/06Rf3+ZK78XmjqNaiwueOhZci+W8zPX3nan5WPeYHLkDI0JvzWHJt/s3W9z/+Wj/99Sd676OvuEd8Pbl2CjBopovabIS5LthB2yP7mbbeJYM8V1uYWtZsWxKJgrot88laV0/G/Lz98nM3de30kgoPrcYF1Sje8Ul0qNxdCE7spIgNbnIunJyHSY17zzMz7cQEMPAhbygm8jXIeCzZJvaNHA//GT9U8G8H/vQ3rJv/LUH2EYpUyxon8IBojm8OoqbICWKkycM6v2VlR4zkdySSEAagQeqHV3BRWQogxNg9s0yNo9bQ7ZtX9J2XntKL/i3B41ECN5eQebOexSbhJnvWTTJJW74z2bJRJ+cZuUnd35tM7HnGkgZ8cM1dPr6sk9MT+W9tRpB0nrokMtE8cE+Lsm8gZ+XAaRGiiaI6aTmwEkS/GC5wXKkv/PfhEkSXfoNdM/quWTftDVnKTp01hyrlLukPHc7ptfh9uMf45tuBCMaIHIzFny8WT2Ah4evy3q9Hju7nxGG3DJO/QTZZXigQgnyw3kKaKC4vGizmqEj7BiQVzzEFtV0G41Ext5mkCCJo4khGR5MpUQyw48jAesNojAkxbUFUpOSuSwO73enJia5dvZrfWntVJi5YbwITd/+GL2RM5zO3vOFCn6YtSXwFixtM3jvQaa7BNTOWVHgp9RYlfvISeuL6qb7/2lPccHd0erySb2DfGApjihTKXOLIG5jCuU/RegtwASY1+5zfhsUGJ4tgCZEl/C7JJB+ZOAV3igiFJezfPNzol+9+nj/x+fyrh9zcdkAET2xoE+tBhZxj5s0a4elyP2my2+Zp1n0+CZWINXahxU+W3Xzt67EpuUsyJon5jnyR6r9G9gM+BD5996rGIRQRonSGAKDImF3H4LYA2XtsMBRQzNaFe3yKVZodJB9BZ5IiOictiqTM0/iyuOlDvlD9t19/pN+897nuPTjnhXPLNdEU/HF9VKmBDffq8VH+Vbjnn7yu40s8jKv+f9b+xE+y47ruxM+Jl5lV1Ssa6MZObARAAAQpUbIkW7IoavvZlvXT5tn+7xlbIi1u4k7sO9BdlTHfcyNeVlaTlD2fmei4ce89d4kb8bbMV9Xd4t6oZdO0kH9BaUvTFw+S89N60ObfnbjgAykzilNApGTfutIaiu2ISDDEqHmwt8Va/YW16pZqPttq5WTZltyUZnvoUZiiUQ+QABV/H/RA8RWtYzbcxW0jq+TEEKIgJaPYjRpA8GuRG7qsYVfxZQEDX9rgmImJPOxt4obbM9YaH3CW+B1T7Kq82dtGDS0xlmz8oJW3hg4trcnBm2VbMPjAygdbsFa22KEGLa7jSDgxVnzt5JSaJNtqkJtVJDikIinMhoVIYhEVGcp5NOyGhSQbHiIfSgCI7hAD+Jgn+sPURojmqQxPJ500QjM79zBJgBxlzrvhW+dSRw5xgUYP5ZoYfFzlXSRK4V1co6K5cigYGrCKGPYJhANX74lFyn2kgkiVW0ncRD0SgFQmlUzuAQEi4NOFuFIU5PQSsUe2TbQRITqK7CkIHmfYyIRb9QKwwldfeA8Cty26ZHqDStFsgBgC2UaSYEpLfCkWLINo4aytRxwyxrlvHTFYqoMLIpk5dyQmnnqsRFdMuDNALb5Q3AZhcVOgEdPxkswf0XIs6tAZpZwse9S25+DseQjkw2D5xSWE3cYPOT0Zx7HucrNEDzmDaA4x2IUYVSUxcvBPd/nhSl4EfUn/6Y/e0H/+5hv6w689r+eeuqXTHbVz55X3SmqRgyilERqmwniwdvz6uOlLyPNEkgrrYBCTVwq0bF4XQFfGqCINsqGBuTYnMuc/flwaw8eqlpdvJdQQMMSUyYbYkyk5oMSSRTU/NnfJ4l7SQx25X5YaY9UtyU1ry5qNZ92H4IKs0RKS96iZuhAMHD7UTkHMTj7KUHLEnr3K8U1N0XFUto2tZo3EJCGG8ieXzXmBjqg6FqRM/v0MIkKUky6RLH4IiCafFUPOk/jZJkeTa20gJDrjWH+ZLy7f+jcv6///x2/Ufyby1Rcf052bJ/Ws1Wyjii5SQEObpmJW/ohx0BCsar3GGvbUmOdwzu96KUQNqW/NS4Hll6HXJkRiOcg2+Sb1mkAqVTTsjGK7w7hPclxxr70PUo4AovbIPeCgoAompPSSpTAbgJqLiTogVClwgQjFSYgYHEmjBdA8DpFDOrRVo9IDFuEQH4fKHSGWS0pMfZfAVC4xRUCPWIRs16DUtVJbBYnaJMVHtGxWycSUDEaPKIHFBouYPag6MXJKas99K6dkcOGXw9HFXk/aFxdtYHEfdqDq4OSaO4w3IHPZlm0xpENdqw+CsNSUEqvCL6c2rPDYI9gWfRLxucas0nNNmaCGQ8i2bKsa3LYOuKYMj4dt2ZCgysE9Be4Qz44Wbsm2WoPgtuUFv5Z6LzlOdIshnTmn3UY3+uTEkUqLR2yLDi0NPRjkSSCyE9u0tEnRkVuzcvDdmtYcqXdp6JgElc2NWAtYCVkYGkojj90UWYbjH3ngCiS18IZsRRYt9mYEeuJNLkTZAQdZDqSGY+BQAQy2h9VRBtko6fEPlQ6AOecKR7yky6FXjritc5RtAHU+jegxCm+rKS2/lfnhp5/r7fc+Vf6quYjJuhfmbYupuXFsrDO+Z9175ExP3bvJC7Wd+Gqi3Oe6RuvcqDoXQf6myrsffqp//tF7+u4P39Inn1/IjblyAeE6TtXLOppcc6haYxy24Y5siEmi1zWJDIIfPfKq4GclXrIB6Uh0g+51upGevnddrz5/V8+whvw16M69WkmcHdorWytVHIkVdXAFjB3KOvesdU9crEmxZ+jcLDp5Lu9hoxZVw5O8hJSmWd+e/cKi6Lwj0/t8v/7nH72rf/7xO/rgk/uUZvZ4n6yqavDfMxdTcaqTEDTdyp/Ml3cGBjKxRJCcjgB01Fvmz70Jo9mdkA4t8ShhSYl47XSnF5+5p6+88Lgef/RMJxz8xgM+Lmbudc2dSpkZhCmrVqnKZUjd+/057w8udFHvSvbKc3Nffl37fgF1bbbb+i3Ba2dnh/Mi5Yrcs4dBHAxqSzdDCAbelaVFVlUyLSTp6F1X20E/CMM+o6RmydlXXbYcyNAlUvudwcxxBJfoGtdhaFemA7IZcFlxVqHQWHfWulpwyhzTP1rmDXVqKi949IOthDHUIXUSRHeGQWOyIf9r41HIkduvoqMQyi9hdY3fShNLsVNcmY0P5Hkk0daKWdeVhGtI8VhCpRwP6xwrj438CinZAzxMK97Lo3ETOzk94aXgTeXlYPScvPlpYE7kfADMS8Cc3A/qxSAnOlf1xcW59lwAPTeNXLmc8Dq0XucXuyRRC73Wd527Vf7R06/xUuuJeze04aWWKKeLliMYR8Rg+fJQxy72rK+cYlwJAJvirLWB0aMlVcwJ1eqDMrd+QHEQDTzXQ5bwS36ClN8W/OHP3q9/DwSTgneEUK2ZkPTo4SwOxsQzOa4aNw/XzPHrJAlPfLaLAHX2T1ESgF1JARa1fNnb8MIJ6Og3+cnFq8/d1esvPq7bN3cSNyzC9KvNB6inio56gLLZXPy10z50AAAQAElEQVRM1GujYjBe1pgLjnvHDgskxY8ceUBotjo+wfbiIXuu7/NC8B+/93P9/N1PeKl3oc5PS5LCHvlyE91trUdvn+n5p+9w070uvt9W6oZPwy2VLciI+uDTB/oxP317671PdJ+bawdMPkWgBtSqV9RACMjowXMec2pzHjZFL0ucpjKZyohCR0yFWVUSioaOKOJSW80NOnoMQ1KCUwTq2LMuu0Adx5ANHCdMltWU1jPITGCDQqnbtoAUvCE0nB2y1KIbO3qDHLIU3mKbZFv0yiNLbfodZPT6DwqKT3vJDV8PsmSwQwy6aPVCH3nNyZSK3Gx4qMnGQUJniIxDWBFQeslNskbLbozDO5CMJk5qBx/EqEqsTJyJCm/HMgAdhM4xbdl9/DggnQliCoJRwqbEljJOKVdigE4MEzEOAwLZ6rgi4jB6YfMcKCQxTsj0Qh54jXNYQdRjseqhIHrVFX2th7yCZlYCJcdPly216Chfqiirj8GsPllCZdWIudRr27Om7K+kNXyc42vWS/9CaopLrEpb1YOtH3IprZwiQHMuqZwrZcRaE7Vk7q7AGRGmG5JE7ESVNmQiOYaRE1t4lCSdC1pThF/1wTu+xF894OTERDmMkcup5NzfQxc8I/PiJBYMl33OKea3mZHcLTIkmg0Gr/nCVzUyVCox26Xx8udUr/Ph9c/+zav622++qb/4g5f1Gi+Fbt3cKtd158NnXadtBKaWw/pSPECdBeQT89tWdpZBtovi37leUAIXy4qjxFb+ZiRXh5AonQcCSq9nGzLOwxeBeSP3yonOMRPPNXW8IcyAs0cH6NhDhSKL+YqYL2JwxDDgSCEqmfGkIH3XOqUwlylzhwCSZ596Q8yxDxawHFkDGBmYY8rgHV8YGAnjj8S2McYHlk4cpkiwvUQMQukUq5aiRhIw8tCpvOQSkSieMRoz9nMtutC926f6xmvP6j/+0ev6G14K//FvP6uXnuYz3BnHPnUTkW6OfSIPcwLGHEKkhLIiDt6pJecEALaMEMu5YB0XPM8v+HxywQ/o9uhYLnslTI6VWEWJGZDxHBJC+cJnD84UlJj1RZuGsOl7QKkvctW52gIQrVQMVseAoYOhKrOXC1LNQw5ErPHowjUq1KHRkz/SODzglaiGwHVI4uM4JBM5ky33IJXbuovr7OQgcvgg0IOEEK/2xE/KHMkQh8Qe+3cO7kH3QdK6HtcNPImkMYo2/DJSMjrZS4GjFYZzlhUCmh0w0mSVkHPL1BC4aJ24lCSNEA4lbtoTsu5O4Jq5hBoUt/iI/FkCjETkiBBCE662RY9WFDn+pTAYWnvlqz0iz2qAJ10er7bJBaE4QRkwVlx0KLlb7FArfxEjNcMl4a7421L5mc9RKMYBVr5uYDi2iYWHDMbNQA1+SUYflPhGTMNuKLyxnpItNWzDJ/ldcwUbFExyfIqix8dq5LIZOIctmmuMoIihWJ045hNmB8BjdAN1SApc/gjhdVyTN3Hw0q3yhSmtZ4COz/NxDeVsx1C9K8+xio9O/lF3FGHToY15fRXDmVuWPuH7RF4I5kXegwvxwjT7IGHmxd+Ql4106/qOl2q39NgjZzrdLmLp5O9Mz92D+x9K/RbuR5/d149/8aG+/f23lO8o+QqX+Y1DCMZ9gjiE0hmi2U2IoOmr1AdWKvPM/eq4eFiYf+yJwR7uWUOwZZEevbXTy196TM8/86huzF++yf7m2ja5kiV5w0lKGGiAdU7k3N/3LAiRNeBFcHLg/Gs6mXgeXNorSnnUXXEGJo0+v7/XT9/+SN/5wVv6Gd/vHjzAYKnXfHsOPzo9scU4f5gBtbSqEoiVEBMBS3py9xyAFs2yjUAMzAJEFK1HnzZ+vqiYgLXhM9W9R2/p9S8/pZfYv7F3sUBmLtgYSUQfauf9QFdn/YLymW99Rp7zGTCUz4IXnIB7Po91KD6Z/trpqW5ev6GTk50aQNafnIhiOmhOEhaqlceDKo7WjeMAgyUwWvyhQFGVpCUQO3nYFXf8WUngQdnQIc1jEgeIOta4mI/l6EVH80W31j/RrtaAaYDrmClWeeVHtaxQuDNAfbXP2ODNVzJPC87/77tnivDQ5YLGLGOcTlThoktdsp1BV9oaBr9yIMoJfw2qxeITeDIOyWUNwUO2ZTviIMTEJjfiwDIeKbEJfbfd1BvrW7duabfbKnH7nOAhboIXvAy8ON/rPMTLwHo5yEmeEz0XAAHJXJQSSDlkxvXhLyba8Nb97p2b+upLT+llXmzlohMtF6axZ2GNG2ZTi4gl67Q0k6aukO2ClJaTYW4M5Y4LFHscxos5iZTKjWCvNGK5gzImOaV3dTkG2Ys+u9/1PV5u/bfv/rxu9Oe8jMKp7Bl6BihfGiKHRl6Jk1DmTxIbnwatPXVnTzNbsD37Gr899UdMnv7QXdRJEudQJsGp8RLw3u1r7OGTev7pR3V6sqkZnTURYDErC3aKgToYC1QYFomcwIoeEo20jGvHCyD1Ct+e4Gmq/SyZo5p6cAjDXXnIvvvB53Wj/+6P3tZ7H30BtlrJglPmI7uu8XL48cdu6UtP3qkHMKVTdVejMNvIQm78dEV656PP9NO3PtSHH9/n/COJJFxk/ohWNa13PgMEb5xBONW5FDlUushtPKgC3bg3tBE+cgtdNMzUgLCuHzOr5pAhAFOqbDLQKwcyHQvAEJA7Pll7OCo9+4qHVINUnAIqZOWSots4pUMta2jBm5w/RpaQJqHHp7QZx50clflZQ9WLt6E27eERRQu/QmDDnghplYFlGxLY2OdSwCSLDZIiI+aDHGUrraG3DNhsy8i2FC6amw6yFAXdksrPSk7LUshwcOGWNXbUQDDZHiTBB3WNhomdUOGi2cMXkVRWzhfJEjRiOOL4lLzXZdtbttEhuqCeAcxGQbYsHISorE1ir1pDNViD4FLp9pAba2qYABXIBi+SCAezyq40S/jLkaW4acqKUjRx0bAVBFco8wCXDM8ejmOHEvvqHDlQZ8B5qhr+RADkDMMk26q0GAeGEUyywmKz1obkVjiSItgmPhqThUF0MQtEx85Ij92EWC17IJoluuKSuXN/rrgAkpw/UxZtPZxkGrd3alaU2PhwahMBoVZf/UFzys3UPVlL7uWFiJAPd3kunu8v+PJwoXGvHw4OIy89kmwQYjI3UmGRVUpWAhSfAiUfrTfide7/X3ritv7g6y/or//k6/qrP35Dv/fmc3rq7i2dbBdq7ZXKtugkkPLMiWBbqnV3pdX1CpS8KgiFjpOKxSkGFLZICc+Qe1qZeDb1eob1eAF1cQUx37p7ZCIWUEVdAKqIePSDtFfVgjnuyT9cO3lDObrhOKwxOMQ3SPY/z9TImT8zxLvk1AgJIgSXzlxStkEdtfoQeDSXVuuMVEBsmX8PssqdNSLTRT2pnVs559WRTwoKCKUOmKpehjU/4jz/NUqhKNuyG3PROZ/OdtaLPPf/5N+8or/91pv6qz96Vb/72uN66s6ZdvkhK/PPaInYLhdXyVi6FFlXWqfW2LrwRsCYD1NhAHvkCz77XfBZKOfynoOfYyJypjRcFMK9YmubSmHA0GBzgkjDF7x2B15gVoxMStlW/SmeaFfe+AHJRg8RkyOhrBlIIbDiyDYD4b0CMwgTmIigyEvc4IDsN+4IozuLk0spXyTbsh1JCJAyY/EapmOx+HExhSltDZPrj5gvkg4OQgxikh5/BkYFEi2utnX8rLJzRonWie9wOhijaj052aIUGZ8SJOvQKAUZgI6gYbNsq1oYsm3VPReOJOePJddEvXjJYF2S4TaDIHorPymFBY7vwAyYDk8HrDUiJzQWEWAHECI8MkyQbdmQrHwOanCFzBgcUhrHIyyUbbEtm/0bCrLkBhlSWgdzkSy5yBo+HoAs25IgDHY4JNqU7aEXG6Js5sWlQwKzM0SRIgpVsw0dT7DIjQFR8XErCdlRs7Vq2EUjQkK2x6IslQ1IRbLSNRRVA2L7EbkvIBNQ5pwjdgBM2S+RPWkF1kLgYLaDRBlkJUWdxC7LGHEFY44SSuQ20fGI3RJ5NJloTBWVXJazHsEhhbieCZaQEzY4ESwk96ov+ILy3kef6p33P65f9hBOxpZzxeRCFSrPzKa7d67r8cdu6MZpXtaomhmz5NyzcitPvl++96nyb9B//ydv86LrQjZeqQNfiWObDdNxw44PXaI0zz0LL2wMIlQlihYB39SGJlnVOnvWkbI2G5C+4HctnweefESvPH+PHxxdE1+5x8bie+j4Vh4SZD0Dt7Ku3Nv33E+5xQPHEYZzlpU5o4VsgzriIHSBJC55RNsTtOfZkZwUQcXi81DX+x9/ru/++D19/yfv6uOPH+CZPBTDvOkASjrLEcdhRSIdOeIH5WCEwM1m2vjSRWvoLXtLfGKAJHx7ouEG18E/WlPa2elWLz77uL7y5Wf0ZH1+2soY9iQ5fM9kalTQrEiUG49QZ//YORa/5zl9Pl8IDr5n3Xv1ssFJsN1sdfPmTV2/do1j1GqeJO3sV7hS6xBqZFqQoIMCZtaQEj2EYSS/8XbwovLQb2rJPWxI9CFfjo5YQwT95ozMu4aXewaIrkPjmsBt5gBFMVoIje5JsOpkxKfEdahjhx89EB5hVwmwdTYhBBsbM11sIunMO3CcpwkWQ4BB0QDpkUxIh1Sk2Xo4OW0jZetHWpTqBUeaQtUU/YjYlypT+HQlD8ajhU8EkN5DDLFD/SESOh6/uRMaY9hKWudUau+yGy+XTnTzxk1dO7umXFB5m73nxN5zgocueBkYOueDYU70C2wXvBjkPK/fCKs6qKWTU2JfImShkblIu5uEfHp6oheeuas3v/y08j8Rb5a9nDuJJOPTa0+kBrdo5CxeO5akYNVBURmFaxZSaAZClAvZ4o8x4RccFSUSYCmW7QDgcerEWW9/8IX+6/d/oe/9+B199tl52ToL3c8Ltofj3jPRoPIZiaTKyJoSI9rqgsgqMse4MSS+x6/ydXG/qlgnAM/a0wqK/5gix+WML3svPHFHb7z4pO49el356ZASWXElKa0zpJZQ0kmNP+QBr15rx4u4jgOSkmbMa6Vl5GgSFGtJ7FEsUCDYPnuzFw/Grp+89ZG+/YOfK/++xmf3H6hzjnDnxCszWG7WAt2+fqL8Vein7t3i3AsuAWuxqgR3K9V+xk+Vfv7OR8q/2/Hp5/k18zmpUlLkXpWzBDjgUbet1gRZhtsSSQchVk+KEsaQFRoxcDJXTI4P2SmpamuAPYniGN9MDk/Pb+gkB9VFra2MW1xyvCMXGACPRlJKQ0rGsiLPjjps0akInamrhiCUVEwBI+ES9utoTnfFlPVJViOvjlt0wLIjW03rFNnHkatpbSUx98BZPXLVRhDLKzfSKFS+hTBgz0lvxyKFmXnJoIlobRWHbRiyV1L8M5XKGcl9iKKBVf0lmmmGZpOdQoeGsQrt43BZFV9zkQs3cGz4EKVfaZjWPIkh5IpL4+SzSQqaKnZNDQAAEABJREFU0rMXoSAh4Nl7zTuwPrHBZriOHGQmIzUYviNIFDpJuAJW8QK2bCPMPsVhjhKaNhgZGY/7kX0abbCRoHaGgYBpRGJSRnwY07P2gaFNeLIJmDNMKmxNU/lRCowNAVWZW6PVBzXExgRsCVJmiVOJNeSaGwJj5YSnI++hUbtEdqUFCk+m4pkvhJJcIeEd/+Hb0VRt6CUq9/XcFy/yMoVnZeTE9jIz0mvuChpK2dGTWzlRAuMPxByFKnLWGyH+mOtl0GO3z/Q1fsL9n/7oq/ovf/rb+rPfe1WvvHBPN66fjr0lcJyfSRoisliG5B68M1PNrc4W7Ou6yUsucQ+MV8HkwhixKLK4yRs8PuExmDUAjYmI76GhCVNmKlKcsGFCZF5NSrKSY8kzMMQVx/Omh4DjqcqCRB46EcjUQ7KSozlDjBptpAakDyQCuSvCtW4hIzBiI8E8DdATAZZ84D28IOJXmZeOmT/OVA3rGvd6q8oVjRSizrCGKgyRxeY4pNnImVdEj/HDwN/9ynP1V4X/9ptv6FvfeE6vPXtbt85aRR6fz4lkJomE4YaXEsMxlTFAOeDCGqJCe47JBZ//znmGj896e+35vJKcYjPGupvUIPx7bGUkBzUbrFR45HFexAawToeYjjtzI+E4TUNhvNSjcCcGyNw1HZCIyTydepOkH5IxF3bjMNaPUt1xQ4IzDi/hdQnbw5bRZjzkVLVAEcZc4jQx1CuHZlvnHKhJHgkee9fwhdOVZk8bCrc0/CUbjHMh60NR2urfsGEtP8n80ZCtuuajmEPTyjKiqiZE45rzM2t3K6282N2ExVp6BKYJO+iEl168ISYcShoYwFFP7VHLkIiu5LOtnDaJKaAW2KX4wUqNPCnP0hYjtsTFjqi0uIQXkbf4HGIrCGdXPEJ4UZycAW3wUkhex3W6Jr7ugcOIL1u0utd5EcMAan+HqFaBsUFgeV4lbxFzzA7LUQjhV/mQ4eNYRAbHKyMzM38KQyN/gyUf7BJHYTpc8av9J8eKwTHUWAMu4ZPJJKy6AyKveShHjRlShsOLBIZjM8PsbXJYjpONrWqQImptc8K6J+wBp45U5UU9SjXmkVXnASnpWqdNbXYQHbWuQEFz7/r4ky94IfiJPoTz6JApLvtrHEIJzHePR26c6sl7N3T7xol2Abin9ATgkGVkrgfcDz/4+L5++NP39U8/eEvvvv8520Ki+HRxH1CtgZEefCXxDADCW7LSau6IJajQnEOkQXblsmZjwbFF61grTZRJy9L1OD8cevm5e3rm3m1dP2EHqX/cs8nSKQtyYolBBDCSeArBAHIuDQJDH7HYcMva90waOwxQsE5sh0cOhIxjxQ01txnlXp39y39e9JNfflT79rN3PtYD6ss5AJP2maRmSOQRgc+aM1G2KrmYBh+OIuaSAQ3FBwMdgxpzU1PAqBMdSL5hskfY3Pa8DL6h1156Ui8989j8ZRU2IIlhhI0KouOvItDovTOHlDXvOVfWz3yD73XB57+cg/v8pj2yyXd2elbvW053O/KmBinrEq32t2q1jB4qIUOcoOQQa+1FUuePkXGX7UmCCyMT9pCRrfwRPqGaC1v4SnXACIvdtsKJ1tosDzFgEQM5Ak4L86SihwifzEGp2HX13F4D4fQqAffyK3+pZo1Nh5ZjDzJrLLiCRtjY1UIH8GsyTOu/zkygcQnB6CyY8bIbj6G5WMbpExYKvnLksRHHACALKSThh4zg6djC1s0o+f/pkOTkMbkjPhxuAGNTnUjWZrPRDd5a37xxo+TUnBM8N8TwPR8O9/tznZ+fa7++GOQC6JP2ueor59x/5MwbQsxMHOjOW3HpHj+JeePLT+jl5x7TjbNNLltRqrqoqONtKDI8D+PUkmNtWzYnQpTVz/hGlmUPqgpYV8GY080sgmwrDbPcIom4nLyqi7rjc//c+tFbHyv/Rt4v3v1EDy6Y08RBjJLGqKN2mCt3N+qLHiIrXvtBxZgLO5uhbFl8QKLic5QX37IzZP2Vhzg6fhd65PpGr79wV6+yh7eub3mZxs2UcLuGkW/K5gGoLNaxNdlwsiRXEXL6gFNRNF3mQKUcAAQC6iYOZ0aACWuvczb1o88u9L2fvK/v/svbeu+Dz/WA84MJFRrriNh1ujU34et67qlHdPeRU23zcpipU1ke/KKZhyCnnd7/6HP9+K33lf90JP/b3ShMii8nzShANOIZ0XvtbWR7rhfnrA8WWBzR4rkz2ZZtiflk4MjFUOiIKly0aYt+WA9w5F7FJMCYIXzpEjXoqFWZFtMZP0HhVppt1frh6zpFS2lNrAWZAPr0R2pg0bKm0BpnG6vIZzzYltTnzA7Ry4hlWGMX0NCyHpQVhA88HpotKTpzlLrmRck1CyNG2V7FpXw5Z5Q0oQJUPowF15xRSvOIxa9SGwNkNqIlISAmPF1+WKvng7eHVGOG1FMheEcvIjj3rN7jnSPH2ZxzlT2Kb/Z0LS4eFbMOmbt8uSrIk/zxHVzK5XY8VfLFPo5LAiDmSTo3h8mZkLyJc6BQ+XTFJebKAd5wgs11D60fUsYSJWkjh6tyRIqfEdY5IgslWYCrF5a5cY4cKkOwIajBCRslRWDK9fhFTc1X4rATIvNnnN+Ekp8euChHIeRoDNz6uKtEWWkmIUdd4HXscJxmGxkXY2+QiqSw5C13HTV8o9kOm2RFTV2hgGYIwa50m6stOTDShw3hMA+2vFjZc64c09E2qpNDxIzgOUYvykCSeV4ovkIv0lA1WoNdO1mU/434m994UX/3ra/qb775mv7d157Rs49f09mJOGbnnDN75dg0cmZPSiFfMBhZumQ6pDTmdGedGDtHA6tsr2E5iIprxSsNrXo8hx4bIShgdENiT0Q+kTe2RpY8VygwkHoOPrYOnl72CGQ59OTYTy1y5dvj1Ud9MfUMEDUxkt58MUOZ+F5Mh9xCyEwJgIBL6kIaegkit0oftq7DOU9gr/mFD8HoDVJacgPl/pA1Zv3mpWGLPzaSxKu8s9NF2I2jdaFru71eeOqm/v3vvMAxfV1/9Ycv6/e+8rieuXOqkw0J6EmQfRazi+IK4gRODlXrcv5YTNdBLNxQEA+9Vw2dzzDZ/wv29JyX2ufwOo8TFlr9vQrhQ2FKmT/pQUN9VRwt1BXIGTi3SoksysFUoiOPeihYolgbULMdi3XzHHjCJXYQoWqp/KKZc8JKiiIhi4Yfo1DFjBLGPGdVLUZqgAFjMigKo2XcO6N16a/RuhR/HDQIhjsjS8EYYVJpKXTqcRuxAaKFQ4gNVv5woYeFglVMDaIeKcd9nA+qZsamjPFGqSMdPig2dq3KTRpOvWGo0RVJ8cp5IerNeRznNZun36on32F+jA17SJXJs0YMpauabXAywO3IKqsZQ6LZkUICVUqgnEu91sDaMnd+QBunTr1c+AqlBkuqUyZOUZhStIqNHIqOzSTYEx8ospUp0ei4YGU0GD6GFzDlzJF9DF414Hqlx5h7QMCcp4lDTprKgzw6n00ikCg23KJdugDaDNTEWLZ1vtLBB1gjuwMPBnF2s3/Re+VrjIkxHFT2KqEhZw9lcZwGKdjIiGhwi92QwsYwR9G6Kj7+2LP9Om7JBaWm1a9hx1XCOZ+rGhwXVdJsRCj5wjFYNbvKjh748y8e6N33P9G7H3ymL87JzoFJXmXvubeFO/dZXqI9efeG7j1yTae7Ra2NNLVB8aP8Dv/s8wf6yS8/1n/7/lv60S8+1IMcOy9KGY5ck++Va7BAHTeSKFWCUZ/EJOhBQZDW0YpS5yRCJy8IWEarQi0JMs+KBt3mO+GLz97RK1+6o0du7NTMWnuPS/mp2l7KsxUmLF1S1hRCVJ03sUfJguA5+1g20mUvv6jk4XFBksoURKTVlUaNZSXve3yXy29X5hdu8u862qw/i6FOqiUszqy6dNR01hEWKv8I2Q9iE0rEqDQClDyZT8hxDVmtnvtJ1QkyRkuqw8benZ5s9MIzjyrvJZ6+e8Zz1XiwLOMjDTmzRGfNOXWiZi/3rCu//HJBzXlmXvDM3PPyb8/7klBeCkY/v+DdCS+UN5uFF4LXx28J8t5FnNNVrySbCZRmOWxS5NBUYewR4+hE06lW9jE+rGvcynUQhv3hsVIBrm6l16ARioFpSkbUlcYeRC/3DKEAVyjgGumZB96haEkefhSTiFU1wkqIv7FzZj1kS5bQQ/BV9dgh02Rbc0qFX/UcSL9aalfdu9ZI0SoaANO4wApjSAekI40RofLhLtsyQIjAgxw9JOwhGw2yLeO/9mQMlT4PTNkzhMrAkBO67Ecg4tIWnZ6e6Oatm3Wycr1xvnflhA+d50UgdMFJfQ7VyQ/fc7fgmqjtCT/cLKhvrcdMG4Lh13WNC/Clpx/Vm7yVf5Kb8Lb+2gtWAuhzXas0I2FB8JK5sqmMXHuuzZIk7JqNqWVfAvaQc5LYyMSXKwl7XdklFJS97yz+g08u9N9/9K6++9N369+26zlh49YZiMkIUz4wJGbIe1iHKK0cpH02JZmJ23P3hEXTfhWmX8Bg8S8eO7Y9MceHrHMDC7bjpdozj13XV1+8q+eeuKUTHmg2a0si4sKmJiGYG49oMYUQA4cd+PGxqzWRL6vJ/HHMvOF10iMkT+pFVJJ0/B9cNP3yvc/1bX6C9uNffKBPeUk4tsDCTNo998Ahn/El9sl7N/XsE7eVf28ya8vmWVLjYGULJOv+g6633/tYP/35B/yk7/P6yQs7G5OEfZAObcQdVASrHfwsitDa+hQaxbWSh52xtAxOMcQ3SEXrqNHm+ZSYyhe9qTxtBFl2qGV5JYtWdRqBnhCYooZGFAhOJXdQkttw4HT7Uo5eyUvIEnFGds0vra45nmUh1OJPGeBSNFWLg1W6jTB1pSEXRF01H3pg4509jC36McX1oKPksdW5csW5LeJULRkkfmCnrJcLpNB1MELDN6TsBXp65itCGT4I6Xvj7UhiSol9sKNbttEhzZYTPOsYjhNkpmO/tvrHUcoaknhFq+goXJ+ixauuJ4QuBrCkaHCOjkigOq0kOCgngJFDsJiV6eNbcwHiVdNUmdHdlJcZiPREGnuHpEZw/GXRMoQQ0yknWqt99CFHwzkkWuywTC+RSwdgqAomqUGkY4VGCsF0la/1xvKrlOgxDUkqciDxJA/KiEdApeOMjOelDIR79tvgiEk1JOqMt+CrrYw4rfuKWN3GwxEzhCKvZFKEVn3lyeIqgPAVlICUxuS5R+7znIQEdW6IY00VVuXkUJjjOUPCoF632kpFQPa6RelSYzLbcJEEwHD60roevX2qb7z2VP1G2f/251/Xf/zDV/Xml+/psdsn4vOozPyZ1I2g5CVPdBLNc2GcsYHHHYv85M7+dq5ZonC38icx8e7RCMjLgh5fM3BOj3MchQVilonvXPvZtT1z73GrjsuwJyMI+j514hBfXAfIPJFDJFOos6ei9aoqs6McdeOcHKFcs0VH9ogdH2d2fqYAABAASURBVMJrP8eapT4MzEhN1NKpPVDsh1kQWCYwAqPjjRiMJYOwAMa1G6Fl/ZkvCrx8K3cCJedA29pwLO/eONVvv/KU/vMfvq6/++br+tPf+ZJefuaObl3bqFFwlt6Tw5KISSyq0roAO1IAbEgsBGDKFQeIF+NlTynnfKnJZ779/IwX7NIDiZyNBVYsKUEuO3rL3EEOczF1Ya4xpmMqNw+kGDlKY57Ba5Q5Z42DbeWHC6GsI0ltDDpuQ6/zYoiXxmw6WnNjH6cxucHin7yIl521RjETOQLUMt9U3CzboCKfZElTVeSsXgVEY3Gjq3DGQ58+lkVKqbiVKoUc3LpsJdcwsEZQpRjq0dhKti16TRvuoBnK7GELRn1hv0KW6Eor/tCJ0bAWHgdy2KZ2yw41SdZogwMrtNZdckwQ4TLRDRBV4S2CpByfyJgUApIzrDSPb7DVzuUiksiUQUdssq31zwhlVgubD2oElxfbhjl5HDAy8RExq0iSbVmztTiFBGbZk0QuEhle9ydcIuOgEJXJ/EnXUesAtgfCtVE6WO5p9sCNPsXyK70raBHTKrMzjM4x9JCAcYwMMM45FJJlz5BEAuEESW6pUqt6LIDNPAkgl0NjYvzo05wcSh43YhTvGnCH16hqEXPAQ/EFnCmIqTs7yHEHw+H+gwvlP7V4+71P9PFnD3TB58JOxNiv+HflmbxQ26O3zvQk36luXttqsxA/zcKf2z8hXfd54fMOLxe/w3fD//7Dd/XxJ+eYFwkfDodymyCj1tay8FIG2tGHBHgQkBMPq6cFa2U3pNiR1/tb6fgA4S0ldyjKbul66tFryn8u8jTfqU93jWUlAQH0zjMnlKR7jneHWBCWvfZVONZgTNLRe2Q4DriRJ3pyVIFBIR4+vXxiJ/Mqk4NlUlZHwg+zYZ99flEvUf/ph2/pl+9+rIvgvJWD4ZfE+McxBNiZL893Qsll5ZqvvG61doKU1rnWC48ScI2n5o7e8IdhxTBlk7EZCEOD7t26ptdeeFIvPX1HOf6ckrVuyhCu6jkBUqKO2v5CPf9GYIi9yIu/lc4574rqncmF9vjmmZr9Oj091a0bN3jfslOjCMonaRUDF1gdfWVepbE4w0OwAUdJYCggVLXCH+7BQwlMGMs9uAQPMcUBs8ur3GI7GBBK5zjT1XEbZNmDcDn08hkBynGQMR1TAZw3wHGLT/YnyOoWl05uIcRHtPCVgKWyazQCc+XC8lk2biturX8GInQdmpFCsCv9MkOk0BXzb1ZSVBLmAIWzBeuEWWgWydlDPDnZKUbk/4meXJXba7oKco3/o2HMktFrdJTUhh4xdJxls93xBvuGbt68qe1mR9lUnwsrJzx0cbHXOW+7z88faF+/MXheel4QcmvhxN+PZWq21M5c0UYNVtRc3Pfu3NSbLz2lV597XDeu74B7Xeg2PikMTq9qRTMeBwU9alhhcUSx8WpNdkPrcsZey0CiA4yTznWv6RUs5XovAL1zIzKuD/iJ0k/f/qRebv38rY/0xRfc/HEkHWtkpONWPWLiRHxia2LydPYuMoccixA7fK89e1l+8D1Iybps8Y+2J95EuTuqSAkNOSf+jbONXuILwmvP39WdW2dauMEoexCKnLhyr0GabAhDiZvYL18aS7KHF+Who+iysQ1DoVB7tVm2KdH6lJv/93mB9+0fvq233v+Ul3p7JY9kVSvmevDe4tg//fhtPXbnmvJDk7279uQVvnELZb78I8E/f+cD/fKdj3jR+EBsXaWMHVetrVesRClam210zgnWGcwZNEaxR5gPCF6rZRznskg2/nRNClMwjaXZQSDqtwzYNf7gcNRtbOi4MebMwRXPjGUZELbRC0u+CARdmi+l4TlH4LgqMeQd22G0kDKNRA1Dsy7blEeAzB824NJ8kFgVc1yqU5mMKSvsoK5CAiJDnNbJXlTOCbLQGUSjhkjrsQS57NjmItQSEZ1jOBySHEq+AeCKnmTR8a3zHQgD0QgUw6g1pFzxi3vJCLaZS7TyRB4c+ICRDFl5EJG6o/ahM3LYGC97dE/Vc+KspZEwVLYaxFwmV0iy4ZW2Bo3WwYXfIAOa/QhHBO9QJBVvQ6TGY6GvysSNfvBEHt0Gpw9N45YZ/ShctECWkUaPeW5poetxLQ+M9OGY8QgsMRhkIkOI1ZvDRuQYo0spUcctE+Owuq/20qffWk/UuM9DQi686IRL8EHsC7LNkcMZdrkP0tU9Rl975thzru2Jyf2/cwPjSmK/yU5f/YpHx6/qyAQczwOOYJuRHr8qCjkdnSmQ8oO3rZ576lH94W+/pL/909/S33/r68gv6LknH9HZ6YbzdC9xY7VnLqJUMjp5JHhWg2ybNUJSoZ1JrNHYDYTsBaw6Aam95DkEqoAaVOuaplIopVfMtJuAac8PAOOfvdrzdOl8ABc8FKxPOXr8EmawTo0qILn2qv2OWLkzIZ7o8VX8o9b0gImreiQb8JBLh5Y0cYlZ/CCgZOFbHsw3c2R/8qVDcQglEMoh7fgkPlHhLQPU2Pfr241efPKOvvnbL9Z/IvNXf/QV/f7rT2n8b5JkJFcqrenWYQJO3llLD88EPU41BEEZ8lTQR8+5ecEX3/yG4Hgh2OUUG3PPMCgpD7HgiaOkaQSg6+AglbjmiXKQRStneLJCqHT00WtfWNPQlOiqCc8hixYFJvZP8Z35s8elYisZPlwZ6ajSyiVVeA2i5ehpYGuSg+9xhZeyZQJECQPLC58ce0fltMMaNQ6XPmi/qY8KsCYeNjpKbXYSds4WUNbbMjdidVyKp+5QJh4A48FYEQ2kXFafyi1s8Uv+cFXjzINHDyFWR6aXeDSYDKXOfJFzLI0Q6OGQnLeaMbVvJcdbl42g5IjJrDzXyojj6LLJxlB2/MSesMl0FPrhsIp2rBj9UFDWa7IkzBg05eQXzeiGH3Vyr3s4D+5g4PEKq5pQIpNpSFHIhkIvBT77sUqtmbGnxoO5i/dbQyvf8tBBjAWIHukwSxy8auVc5hqirjQWoPK0pHqxEg6StVAS2ui2dVi/JVQdtyt6JlCcsr/Dq2IDQUEcex27aBAONiif3xkBDAkvOHhcbWSRE7KHfMH31Y8//Vxvvfex8htqD/gK13GONWX0DPjnnL55bacnHr2h2zdOlV+4aOXU2YY9HqPnl2E++vSBfvCzD/WPP/hlvdjak29Yj8Y1cdVh6pRK1GyW6EWi2Wicu4gSso2eA6XL9bAFA5k1DwUHXFP/7et8F3z6UT3/xCO6ebbVAh6flBKKXNDlcpRnotCDk0k5v+pRV8peuafvA1QCasncOJfKsI+OLxDph1JjDdMfpzzD9/i/88GnfJ9+Wz/46Tv69P4FMSNyXOti6UMnEkW06CFWTwegxnG1l0yGTBUiGFtFYprOSEp4eGjKtb3oLQeZ4FOetc8/c1f5q8P3HrnO99BFilOIujkLdGj4q/J0ZU179qdDF/mtQN6JnIeQz3kZGLqA5zw85/Ne9nPhS+7169d1/Qbz5H+1IXFSJmfShoYeCaLj8ht6jFDqhGxkPG04HfE390wSWj2QExJaoX+dE8D+/4pP5g4Yc/gR9Sv+Dzsc6SUOb7b/kOFXaqu5BjrGg2sJR2dB6comF1UhNUupvy5YtOGRMQRQ/dg7ck7IFHvso5nXcOtXGq6uG0dslg2VE4biDFk5FCSEk2RJ+Op/ssX9sAkVl1pncCVFjlNs4ajptRou3M78eal07eRUt27e0LVrZ3Jr2mPjfB4XHMKel4IXOfFDJV9oz0+V82JQ3GHWqZI704TqEASAYjfgtdOtXnj2rr7+ytN6+vGbXIgY3YUJQcUpqTjPAqWlHkfpTflT24phvamIxIkJGb9kC8eleme0nDJHSYfJphAHgjvrEDPktwW//cN39M/8ZOODj77QBXuhEUmmPXvS+XDagUKS+TN6F6XosnHn7VNDTIqeXBPL3nduLDI+hVEBdaCRu8biuQENzXVcNvx06N7t8dOhF55+RNfOFtW8NXA2cPzEOiTr0MgfrVwKxK+4ZPbMjlWjVQ3oxEhwesoXjQplAyCnuBLjBz3YN73z4X19+/tv6/s/eV8ffsJP6PixULwbN+JO3sa0ZiN226a7t6/rmSce0W1eEIq975xn8WFzxSZLBJ7zCei9j7/QT3/5/vhrAPwkhvCyabbE2JbtiQzGsiQmNCSDTbttUY7SepJRl4aD0ozcTKFRDtRBhxJLyGK0FNZi7WK0quW4Jncpc8AeielhQ8mY+lNHOAuXTY5QeSHDOfCYLo9CoANNl+glJmnmZl0lYrAtw6OH9mXLrIDxDYOnhtjDcxyGR5A4ZP7IXAPlK44aBES6OAg4fchIyZMcoQFSxbr5AYgNyx4WZ8Cj8iAOTvK4sYRaQ+FxCsVwTMyZ+0JM3Fbwj7EilPj6AX4ZVXoOszMQp+Dhko5LzOkTSrwxtKLhk+OOKhnJUhNkRVX5kbTZQ25NDVsrfZWbHHyl8seGbk8ugmzZ1mhdmEp0M7KFUaNhYw22ZYAGhaOKlArPcR1cim0cm661OWgCAQylF19dytZlNrPwOIRK6UgrKZmUFiS8rmvqqwO7XiMVJ1XaOHG8w0o/BGJnrcGdrI40jHYpAbBkNRMvhGGas340emWGUwVz7bnvIFHViCvDHEa2mWBiYTmvR0xpGcTkgYqnpJDSSJs5Lvip8Z6XW5EDD2IGahhyxjEXqBJv524ZvFHfSC9c6vrFtucKDJklASsfROP5CF9yXnvhcf35H3xFf8/Lwf/fH76mN195UnfvnGmzcB3zHMocYk8Tl2dqJ3GumTpG4Jn1QDh16uwcMzOnpm+utaynazROCV48UidTDAQLcaJAO0lE5CC8lEYpyvzCUq74lQ6nqzNfZ4wtHJVQ8iKkHtHCexzKL5NnV+KDkZ645Ezt+bJSa8R3yPgSmyhcqb+8sUYbU2WNZccvOcTc5cCSRq698psLYspAikD4kIfWxUHCPkwIqKoFdm3h926e6re+/KT+wx+8qr/5k9f0rd99Qa8+f4cvrDsyUVPmxk9GpdtDCKu1I2SN6/Xdy7EzOX7Yqk7EwFRbZZCSR0vnh7x7nef85FrY54CQP35FwxOEXDV2UkGFA8zece5Tfsi0okoZURIdTiLqq50pFQXepx946k0yzrvY8lfjcFBgO+PQIhk0W3ogY0tchycHFCjXh3L8gKOHEDVO+TFnnv+FZyBhWE2HEA4TpzRhJC8FkR4sKiLVZBQcHza6cAYXjaSI2OMzKMqK4aH4iuZZ+2oLF0Pd0+CRVzqoCFlrciDKthqLbJPD5ppVNjfLmVRWMUlAaii2hmxhZY8kuJQBSGnh8cv5F13EFb8yjL1Qjss8BkoSrc2EWyx3EDBbh7ruAAD9cP4gY8w4/YkdGuOUJwMYnbl7zb0ntBcpNVCaaFkzrHrWk/C6T0QICqfLc30lB0+hKJWGC9FzA4CU4sKLnBGIjaVnZpTZH84JXN6GeKBPAAAQAElEQVTkrmscXeRWTYKCEVPlyEpA5qzTAXvmDl5OYyhVax3Rpl9ydPYnUKO4wLCoRzRyxzbAVaL4dVNmgamtK/bQ8M7YY4hQfrFBvYCjcvn8w2pyLU6LnPxMM1yJWQ3hgEmbvzb8Hi+i3n7/E336Bd9T95KNL0ZGZYLOGvMS8N7dG7r76HV+YLaojjs+4aGco7kV5j8X+fm7n+jbP3y7/j3BL3ixJRJ1jMmTc8PIYg6nvqqDAV1qzDe6B5MihJhLs0VVDNlsFEcWleLTkPNcznxAAoJd6ITvgc/cu6X8W4KP8X1wswCzrpqWfTVqaAYoePQQmbFK+Rwx9KjzesgE++isoa4Tzopg5AwctEePgtuQC9We50ck4Jr20y/O9cNffKh//N58mTr3KX5iYpsBZ0cJsf6cd4rs1Acxb1TR+DqoyGZoc2/NwXLJzJyNspSQzl7kUkHjniJYDBJfSYne6zG+f7720tN68dl7unnjRPk3+msHyDHLIiY9CyV3xEksU3sSXSCch3gX8oDvpg94hp5DF+j7cN6XdPbq9OxUN3m/studqFFvp4L0SteaBFby8dClHJ9QYNQs6xAW7EAUvNoP2BRSfSj2CQl3MascoAZV7viEAtcBLGEMyTGkGTAUJckxUrkzYDCkNPbgMEEJAa/SYd4V5vgZWtXilVccz14kWi8yWSHsWRcQ3VD68IhUVGpsoSrQjMa2UjxQjzqXAFrssNmvaFeUsZnT7ZLFJ3SJiIlVLVOGSjkaCns4aNhXNNxmDA3TlXG9CAKOdUQ6JmKj1lwRVCfHdrvVzRvXdfPmdW15qz2O4V65eIvO9zovOoefc0FcjA+RYFwTwy8H0OQMFeMgZZ6VwJal1U34TV4KvvbCE7rJC6E68MTYDGyS3eQQ/hz5jEXmwkldXLOKa+c0UELKmuGKIttFkjWOEoVERLfNCAoUgUql3LDwfMDF/tO3P9V/5Ub2o198oM+52DOVxoBHgmAHfVhSW1mMLUoSI+7xK5wbbP79gVxcZhhYHIbHPvMnDkPWBiNCRSJHushJqE52TV968ra+8sJd3btzTVseEKJ1N4m1DUoGioExKjmS3h5arRn0Ssd31etLDkpiYPRLY2500sgzZFW7/0D17zL+1+/9Qj9962PlAdpzXpR1DoRxKJUXxE/fu60nebCdnqTurIyVcxJnplb5TY6uX77/qX72zof6iBeE5/wkMHZjD59Zf4UZJPM01tty44UDHXqtiwT0AxbB5C3ujEc09TAf5UuddlAyhREyGdJv7u3Xmo4jyUcfx11UNWyZKodZR63KQV+PaTwHddmWY+sSonIehA/qhSXf0DV0AlZdyKGaA3nFEQPrUrdqrwHocv5YGrmt1ix7UMkCs8AbP+GE2hEZWU22ixp8aS6/huzy7eixN+WD49KaltZKbvBl5ljayLM04hfs6MuUcz86yAccv18rN36I0VQxm8mXwdviwjfoW2jlW15+b/EtHb7lk0coetFm4SXNyFH6jG2Zfxn4Am9QeFFqxx7/hfil4RdskZbwoqbhe8TjtxzrVouvm1prWiJDDbmxx0sIOTy6m4Rax8PNkwsu9hwuXZFxUWNobuAePhayNHCDhdAtcKtJcA0uIXN+SrJU1HAgZdmLY6BM2VZ0VOGiyA0s+kqiubl8EX+l+xjpUwkPldrWS7G0gusmUirDlQzo0op0/EIXPCz33L/28OhXbo2VUKMh05lvzaB6FF5qse5V7QCa+bgDYOIuqtOThXvrTf3+157X33zrTeir+sNvvKAXn3lU109bvfxan3k2sZDIoGrkCfcYOs+miKk5CMvRKIjJROOezdYiXO15VidlYmOxIxFDPiGnTuUJRzyLDRQ3IHwCRGOZVv6gBM7DE7HM0dnEYmDhBGMiCJ0wKf5VsGjx2MtOPmt88A2GiQ7CSA+EDw6rAo+GIU6TtdQOoYoyyFtuOkyHGncKQpIs9t0NDopT4zy4sdvoy08+ykvAF/V3f/pV/ac/ekW/+8Yz/ND0hs6wrbE6NMv2QVuF1BBfz72MrLiFmGv1K76X9hyDCyjP07xMzpePcXwTIMIro3Q0VyE1qFqZhnsCCjsS5PKtYdrCuubZJdtqkGhJ0+DRw+0g0hhXbsUmWvCGtSE09Ib/en9AxCIVZsGlYPn35opbhcV/IThYvtxHDwVbmnm+NOjY12rBIXrZFuIbZIBGotDSmlozdmjyhs/i4I17raDwlazWDAZOwrp3hwezwKdfsJViW7AtiWvlU8+Egx2sZOz4bFqrZ83BBz3zbLCFh2Lb8JyKvLTE+2oM+co/c7up/MCWNUdi2IMFe4sdXj4TKz/2wcFNPLiRG2Q3uUG2GqToRm6hJkWGgNXA3JpqDjdMhiQgtRZXMJQWPxk/bBbnI+deuCRS4W85PjYAPSzUpMQ2cDq+hkQeD2pHvGRqaZBWHJkcjg18adFDPpwTmGRbDYFO3uSHiFsxG/sVIsfUYcp11PBHSIestGGLJEXWgBXZ+K/zGcHomnYdtfJFZ0bGy26cW4yBLNX8fSrYbIt+5R4Ya1H5lVRD3R8OmAsTzPbYj4YiBVJaXEORY1nlOORZkhczH37ymd5+/2N99MkX/JAsaLy5Kx2cxTktPXLrVE8+dqN+KWG7KCmEF5SenZVyb3z/4/v67k/e03//0TvKL4nkO1bmVm743FeTtlNvolY6Vu3yxgSfsnN3RVVmLS5FVDfrbmqikXs1oVXPXMEatkdvnejl5+/pWb4HXjvNX4TeK/fwOFZ8BO7ziWlzHwNp1rBXLHPFrIVHEUqyw0rv5KuIACWMiBLHUy9ACCjxQ2RS9Ivzrrd4mfpP339L3//pe/qMF7QaK1OtnzUYv+qcCCmr9AyHBUh2gJFZawsEWfNP+cQ4ddaWiI5dUNdcAvuQZ9zJtvEy8DG98eWn9BQvhk93Cx6zcwxEDCWRZcaha7bkyrHPL0Xtef+Rc+SYLtiIelGIbY+82Sy6df26bvB+ZbPZzCyXLPlCBgoxY3XU39jjF4pDYsOLriiFXB1mULEMoaseV7Xsa2iu/1fSl+2oXPJ5+q6JSjfaEfXaWbC1Y6tUk5e82v5nOHGaQUenzkORqb6oBkoIf8in1MqGFA6bfRR9FYsWPBS3ZAxFvkJxLCDWSVwAdNCD8SAHCZUnTjlpS8YjPbZjHvlA8UdZfYSOWt0eaPIVkGFAUjjkEqS2NL5EnOnWjVs6OzuTbeWEVt0c9rrgrfceyovBC072XAT5cpMPk6HOyY+rMr1lVZssKum00rXTnV54+q6+/uqzym+KbbZxZMU4dI5UnWKokrmFNEijFYaIH6PEBS58EhIolAJsVwrNhoaUEeJDMHezae+JxpbukhvJjPoJP+H4Hjey7/zwLb334Wf1cGGJyjpxqRS59eXGmn3K2gkTmzYIZUzFinCMH98FE4rLHuoqBRa/XhkJqg4IH8eN4MhQdYrr3LQaZ/7t6zu98uyjevlLj3LD2Sq/uSNw0UYG1xQyQfShMG2PFaJrylnDkGNPgnXewS/Dyclio+NVznUYglUu6aNPz3mAvqvv5D8d+fAL5SVr5m6pgyArfzQfzGc81O7Ui+JlwYijYa1lnhRo9kr6+NMH+tkvP9Av3/1In332QL02LXYoAcRRDJFrBy+xi1Rqrckht0JFDUNy4aIZWz5k2lKoYsBsy0miBm6MTWmkU/wjh5otIxRvVjum2NAdigzJTZnjmOwmO7Gr7VhuWlpT+ZePVR+4l4Gt8iVf2OOmpbXiGz7sb/DdstEbKH4b9EtaeLk86eDbwAZtiNngf4jjwboNbYgJbcNbzbXFb1s6GHHbzVL4Dr6Njm0HlU98oejD3rRNXijYCX6h7Waj3W5ScqBveZjHZzf5Ft8NcRvybVnDFnmLXD7bRYM3bTeLdqFgxG7hlSv5kXfE7XjxHr5F3oKF1phtYU3FiU99J9tZGzku5YWaF17iL5PHp+mE+BPidlD4Cfl3K1HXqh/XuZ32LflXebeukXzxDT6oaRvbMZVPY90P2YKTe8u829WfPdugb6JjDy8C30K7zUKehTkGbTgeG/CcG0vjnHtI3gSD4hOKX/KFP0zxDRVOTOOaWVob5/3DPPM8jEX3r/dfWnCpkXNQ9EGemG2ua2vosYlrMtelCh9x1iVvwkFpdpMFmbG1BKjBHQITrXOv6jxM6p6LTsC4dWFf71pCxi3WovEsQMTBMGWIzLPAUZCTJGExMzNfgMU1Zz1y41Sv8+XhL//gK/q7b31d//EPv6Lffv1JPf7YqXbbBF4Q2snSpUY0+zBv5ShgU0FS8u+rsL2MVYz2kCJTjkKX0GqLNTJZ6EqDB4l4hZgvePYnZOYQvpp4ybn/E2RTOoBjg+phUZwAfDrPJSQ86dHJFTNaAotlo0b8gOJv/AqzVGuBi2ZHCOGVbw37gMgcT/EM7yHmLDe4oJ4J4XEvnHr36CdLq78W/Ptv8tL2T97QP/zpG/rT33ter7/0mB7lC+uS40C+qg9ZmZbpcohg1e0JwiOFYqAiWGcm2HGn3j37EKhTw6BoUiNH4zxtbalztok/Bwy5bB62Fh5a8XD0+DsytPKKQ4fb+FRs47kUuamB/wpxPwm2tGFf2uDBjmlprfIsDb5A4Suh514TWpCLYlvlxQrW0H/lXsR9L1jRsih8mTxy0UN67p2Zq2zEl75t2kDbEPfM8N20xR49lJjw7fTZrj7E7XgOlW27cL0u456LPHyiN5Wd2N2W58ukk03khZjwDT7Iu0F5voTqmcPz5GS74ZkUWnTKfPVM4ocKwXcVs+EZFkp8OIT9NLHYT+CVKzUgb1Mf+1NY5PjAd8yz3W6rpm3J5Aun1i32Lcdix5q3WT/x282Gzx8h/MAW7JsQ8hb7Zruwv4sW9GUD5/husG+hDcd3C9/GBl+gzZS3G3yJD7YFW/HoC/gWSp6lcU4lbtISjn/xyCuBxf9XifqObMvMuyFvfBfiB+FXcupiTuxLa4rf0tDLBkde41bewJY2bG1pKkJvXGdLQy+yGvqgFYMbar+exA3H2FXXbHysVjlWeXIFb0pzsQxNRrEtGyLOtgSmlrimarYwqVrM6C77ghvfxsaNrMw11L20JO5tR0bEvIz55LPP9c57n8y/VdRz9xQFqBPnmqgrPxi4eW2rp+7d0mO3ryk/PGticonR6twf9+JuzoPs8/sX+tEvPlJebP3srQ/reyAmMXkxykVm8hF+iWEYUFfNXZbhKmxEgAwPdgMIGbCBrt1qMn+UZlG3RajkC908W/TlLz2mV5+7pzv1rGAeiiYFk4jGOlgzqIhC1+Ae5j1aNie17Xl2VZyw7RnoYfWcR8AMonq0rute/ffslchVTDQEuvbM/dHn9/W9H7+nf/zuz/XOh58qL1PFAvqaEPceZ3wR6aNmkdxCLgEFizh2vSGg2kfnhYUXIKM0Y6Iyj21+8KnR8CMFcifVXvfuXNdXX3lGX37urm7fpikRrAAAEABJREFUONFmwVQdx+IMJSYZcwymTu05z+qXe6g78v78Qnkvcn5xoQvkC/gevz3vSxJ2dnqqmzdv6uz0jOdNkobIv/baA+aY+rHVtmxPy2DJOaTLMccxmn3VtzD2JjsTGrOMDJSPBY+hYupKdAhUtuUIkyKH+qpjF0noExH+8SDVyKzLNvDoa3y8El88hofIJiYUPDwU+ZiOJ594TpMSayJylPL/0TAuKLFQHZqntv4W1Wqo+VF8RIjqtRAOBwb6WD9CX4l8a+wwJuoqPbzug3/lxheHFSMtwOwH8AjFd1ovGReZbT40bHXj+g1eDN5A5icP+Obkzkl+Pk/2i4tznYfO4VBO/D36Pic2F4KKRupM77oSj+ZHXFrTo7ev11v613lTf/vWmZxPzCKCOpiWBDh6HN4ch3VvBsR+qgkP/IYVgX4kYyRb+SCSedgMkuhcRLGjknoPlQYXkLXnAL390Rf6Ni8Ff/TTd5VfSRcfokmkxKpkYgilc38lPwJIXJRtqAFMaRjo2hPX9/gmgreEY604MB9LR6AEwD0JOpRkDprgElZF2vEBID/peu2Fx/Xsk4/woa2ptrvFhzyD1ZjwUBTSa6aOijyKzBhbIuPbqVUANS28nNdhgKuWEIgo/PYXnZ/UfabvfO8t/fBn7+sTXuhlPatzyrNJQM8H03t3bujZJ+7Ub40uS1fOBUxZutgWdTVxqin/PshPeTH47vuf6IsvHlTd8Qsx7Zoezv52ymGfCVbsjbExJ6eeGkC4OJkaStnCmwJBVmsoEjyUfQ1NGVMrf5fdtmwrSuKWhu+kpTUtrWH6dWQtfGBceCIlbhBYW6b/omWBsG+g+BUPBm2IHbRos9kUbbeb+sB90MG38dsudU3vYt8Nn90GHnnSdvJd+LHfKoOfnGw4z7a84NoU5ctAKDHhJydb7At0ZN9uhy+x8Ts93ai+TMQX7JSfcgbbIa/2E7DdyaITsPwPYacnWyX/ji8XiT093epkN+hs+pykPii+p2DJFYocW+TQCfMmx/jis9Ep9ZxB5UdceOyhxMV2xnzBT+IXYp6T+MLjd3a2JQ8UHbxqijzpbPKs6yzxUHLnA2nyJkfohL0uHP/wYz05g5U/c0TecVxTR6jWtsaxT9mrQeNYrPbBlzomJZMrc0cu/+Qkz5AvY3fs9w785GR7GRsdCl5E/Svfcn5tybXbNs7NRdE32LfQDnyDfTPPzQ3n99AXfDdXqc51rgOuo6U1rgmIuHFtrL5gyyRslQt9UzRiN+RpxDfsRZEXagPfgC3IDWxpra6/pWGD2hJdYIYiH9NS2IiN/aofiNK4XQy/tox7hRz41xK3LvAxKvcwtPR85pioWgA32c47I7hkpXG3zLO0FGMzYOdaWfT03Rv6/Tef01//yZv6uz//LX3r376iV194THdubvlQnHsm2Ws+YpKDyKhYxDTkQiqgl55767jvojdsQxHRij/heXxwIw4SDbHDq+6GgsxKGsQTF4WvIXtYdRxnvqgdGSRTjpwzZZ5jJfKs2q8+OKZ8xxsse+g8b6HkahQ3XvgxHwChYnES9rgTLgEWV7Jb+WurIdGCFBznKNTM1xSxIuKICkauYjg6lDkpKp+VGrkfvXmqr778lP7y372u//LnX9Nf//HL+sbrj+upx65xb1yIII/W5iEEigiRDp9MF1CUz/5nvQKDO4QTUwIMH0ygQ85+Rg/hprYsRUtdh00t5/2kpZnzo2lp7QrejvTN0rRBX+C5thbyJVdoUzkXBdvM62wTbJtrd9EG7JKiB4fIMa7jI4y4BdoU4XPgG+VeU/7cV3KvCZW+3Wi3GbTef7bBoLJjKz0c2iTndtEWnpyxheq+tiHPFtpdUubZFbbowOv+e+lzcrLhuKLjl/v2oIX76CTslf8ob+6/eUYFP+FZmPv+7mSr5CrsyDe2U55RI++GubbjeYR/7u2JOeWZE7koOP4Di+9G12KHkiPPmrKhlz/8DP9QzcVLlbOznU7XPCvHL/HBr+F/shv1Vhx68FOwItZ8whqyxvA8IzNv1hY6S04otiL27hQqmbjKNe2n0aEdOXMM4pN84cl1sONzyvwD21b9kRNz4Bz7XXyYa4f/brPRNlh0+PZwXiyFD71x7BeOZ47xomC7+BO/iX+I2N2GXJGhXenxTQz4dnJ8Ntg28O3KI0O7zUYbYgddykthU+e6WeK3HfrCNbmBFq6zdnSNNmIWXpzmut20RbEvS+M6bYfr3E0iBJoYdoPZVkNe3GQcGrQ0MO5KtmTwBnagY11S+WA3MYIPPyMyjyAwuWm03Nsk0hZxE9PDLd8vvrh/zneEz/ju8Yk+/fyc277loxyJyX3xZGPlpdDjj97UDT63LdRwcBtO3DOlB3w/e+uDz/gO+I5+kO+Anz+QTAZuoXRE8otmKEWFhxSfEmIQKvmIyPMCPyQpIHp51VDIGOJAQa3qYg+wG3/baqgnG+mZx2/qtRef1NOP39Ypx1XkUlpi4TySGCVCasae57aOGv57LHtwRPZKPLFCe2SSpJNkj0+eFbgRDIjXnufXniDMYMKjvJBjh3go32fvfv72J+N/av75B7r/oFMLxeNNKHPgTu+TzDHX2pycwh9S5KPjnwWRA3j2Xn6jvgnVQw+5q2w8HKXkZz/31HbtxHr5hXt6g5eCT929xQ9DFlWr3JEIrDksozployc2aw6/4DtuvRAkX3FeBF6w5vzy1OHFIPu0XRZeCN6of0twu1lGvhpJnM5UtbokjhwCz7xZ+eAAD3XcqAgwAqw6G3usFpYh4ExkvlCb+QPFFAKqXLajFtnIUPyQCluHg/5r5staQqtvuJOEORNXYoFoUWDCptlSyxRhZZSoQ2nMV+d5ePRjSq5ahXKkLy0pJpTNDBq/Ywq2khEeJqDqI0eJDw2JkMwf0eJXlCKzmiJmpM/68KIaF1OFRT62H+m1eautclZ2kYEeA2L6uknH8vQPdEkjJlNcYkMyxYRgKpJ4GCw6OzvlJL6pM95qmzvQnqutc+KHn/Py75y3Mw+g8PPz/XgzXvZ9XehVBjeOMTNJD92sAYoOO+XO9tyTd/RbXJgvPPWYTngIm0KKbIkL0dM3rAig4xMZEYYTerajo4VUSufcQcvxiB7CXr0Ca5D5kxte8MjHxyz6Z190/fDnH+o7P/il3uFF1AUXfedCZ6ViyQmrkFozF/UF6w4+CK+UgEf2jjBqYgvwY0uJ7ypODGjlStwqFzAH0pQU/xJYzypf56H2wjOP6rXnH+dBd015PjTW1Th2WYPGHU02kVCn2E5NNQ+JKQfDce/Dt3wGPvwtRyVeSF2zJTHYsJGVhLF9xk/Y/uUXH+q/ffeX+uXbH9X/3pW5y48hPibP0qRb13e8FHyk6BrnRX6Sl+ztKHfnWH52v9evo//s7Q/14fyrAWNT4/0/JqZSy34kL3OzRXKzwhuDHbmhx1P4WgZv8dHA29K0RG+NDNht5YNUQ4+tYfMSn0YeQYaQwWJbfVbZjTxQ48A1PqwsxVvlrA9yxC1t6tO2gQ9atPCgWdBX2qCH8gDagG+WRflgGX272Qx5O7HiK7bRjtjyDb6LfmTbokPb7Vbb9QsPfjsoMeGhkok9gXbbxgN3o/pCQ8zJdouMTp7YT3ZNp+C7+MILO8F+slXk2EL5crTDN3lOmG8XX/gpdBKZ+PDkOZ1yfOuFW/TKuSj3nHw5im949IM/fsmX+WIb829GDLboZ3zhyRel5D6hxvGlZaPwE+ZIbOyZt/TCNuRYdKzX/OTM/LUe1pEvM8GDhYKvemIjhyo3/pELZ47IWUds4YWTvzj2ygfPGkJD3yq+qflkt+73RiczbnvY1412OV5FS8lb5g/twHYb7MTsirb1pWgLXhQMebOeg9tFW86xzYGaIm+xh29yvm42hS2cO0vOfWizWeoaCt+svuGxcW1swvHZBJt8IVdogy15ErssVoveFi1QsNiDtTausZKXVn6Na7k14WstYEsLjh4ZaujBG/eAZil6Mz7ERBZtxc3dYthiX2T8guEy7rTm3tm50+bGCBiGNmzgWIWLmEq9bv6W8Rs9EsQ98lKX4qu0xEOUyw/8dvrK8/f057/3Ff2vf/47vJD6uv7od1/Q88/c1vXrfNug9gs+4GaOul+TVtSaNJbDGMP54lMsVaa6VCxsOmrBQkDM3+tZ50sfB4d4ZjBWL4j1ZX7jmZd34ifuyl8BDiWdM1+erwkE4MHZs1N5yBIr4kCDIEWLnxSlxydGcsQhn7lcBtajtK5ggUKdukuPEvOkiiFBzQsvuAsvX/ntBACJPU2e/HbB9bOdXnnurv7i919h/7+mf/iT1/Xvf+sZvfDUTb6gbpRjVB8MRLMINyQW3GVHNko6HD1SqM9h1BNbgBByGDWmhogrIgpbz8mFE3VQqxoWci+LFaxRVFvAV8I3es790Aa/VrRoWRY+gzT4oFxfoYXY8Nawr9d4fDfoK49ctqYN1+9mO/MVhlx2/NGX2LhHbMAix3cz8cjLdqNQ3YeQN5Oix2+Lb7DouY9tqSH+wUrHv2ybhXveoi3zbalpy31xF7moKXl25YvPZjOejaUjw08mJWa323B/XeoeGfmYTsi33nsHX3RyslXk3KdPdlvqID5+Ey87+WPfYc9z4ORko3F/x5f5Ygud5aVi9IN9UfmyntjOwE+wh+c5kmfciueZtuKV63TLM2/E55kY28pX32CVn7yJOWWe5C+ZH/jFnnlSa7Do8T9hbdGTJzUkLj6xn2FLTYVRa8WTt3jWV7RVfnB3wrwHwjdzH3T8Sif2JPvJHg59M44N+m4e9x323QY8WGRiVmwLttJus9EW+zbnCDzxq77DL/qOc2zLObulnqLSF47roi3zbYnbJH4z5kvuzXbk3cQObWLHbwuPvAFbyLOJvsxrLjK01DU5sLYsXJfjGmrBuaaXttqaWmK5rjcTWxaBqa7jBkZX+NIa3FC45NIb9yaB+YjQLTXHNnybPf2aJItQaNqAkn+QtTYbOTc37sMKcR/jZriaD9oDnlkffvK58r8Nf/jJffFVTUyuhOeGXnNz72e7dOfWmZ547JYeuXHK3jN/ZXONmUqy8p0teb73k/f1nX/h+98Hn4INnzGKMoa38NdsQfZVleppFzj+wSPHtfO8qrXEUOC0Rke0I2BAZhx9Qsn66M1TvfLC43rxmcd0k2sxP6zqlXi45mnXh0glBEaBcv/vPB878++LeFqAA7G2Pgg9e4eZDCZeRSjV6xBkAhwqB6tMfJxKZ4/j8/HHX+iff/yuvv2Dt/QBx8NepP2sBaYEMJdYq91KzQSoWPrUwQPEkKR8vklIxECDqHECrIBDneRQHOMQkbikyYvM/MLJ4xz7N19+Vi8/e0+3r59owUf4xF3IzhCqHORHjnksm6PLgvd8Jjlno/JOYOUXnIP568S1D+yPSXh6eqJbN2/wA5dTTkfWk0S6bF01CUD4SkRSMB38oZ61HlPio69ux+5fSU0AABAASURBVDJpVrj4sV51BAhJ9uCirVKqQa1+ZC49w7G9zueAx5RaptOaczUXXKCZW7IuW2wHmhPn3I3PSpfeqti4rTZ2WdXGB7cS52CcPeX/pywnwoipE6HEq7lM9oLn4CO+yoGSKbof8o8tC11PimxCMDOEYKOvhqFdjtmFVUOO20orHH4lV4ADxXsoqSNSfHfbrW7euKFb0JYnQ44r1wDHvPMCcF8/Pbl4cKEHUF4M5macCyM0LoaOb7KN63rkvpwr53AcWrPu3L6mr375Cb358pO6d+dMS+tqOOSg5uIVN5hkMTcNYxEt9cTLxKPKjnckyRqtTyl6B+roxs/E9OgJQVaSRdfwzKgpa8/M0HsfP9A//eg9ff8n782fPgkDhF/vVIsPJQOQGXkfBgeonvUD4dKZLlLCkbHumSQlhDCCgA8XcUiVeioehz0Z1kjuNxETzZ5Jj98+0esv3FX+GvFtvthlHxeyLa3VrhkuagUafc6Rm2TmtTOTuKEOw9x2vtwMvAqZomglUhMi4aMylZOqJcsFP0l57+P7+s6P3tY//8s7eu+DL5SXyFlG7Dm+titqx8uwe4+c6vmnHtXjd65rx106D7r1MFGY5MZDy/r4i3P94r2P+Wngp/oMufZCUrPJZaTRo0da9y8btlot9qUxMgFdpFa2qD6QGHwlwNhFa+VPHLPE+aC3JmNblsaxaFJ0q7CGHHdhb6EluNSyvqWVf7Mxu+SlNbUi9CWyseHfrA0xC3zJFJaW6Cj5EDcInxnb8NvEBi0bfFsjvhEDITeo7HxwHLHYg3Ecgi8LOrTE/q/QFp/4bzLfhphJiQudbBY+7Lai3WZTfFt1W7FvsdeH2cxL7Da0bQq2xZYPxVuw6BvwgwwWebtN/qXWttls+IC3aGBN29I3vJRcwMOZnxw7Yk+oe5fYEHryb+Fb7KHom5PkasRP4qXkbkse6tpt4MQmR75M7IhL3l35NOZrzD/4wZb8kzaTbx/iyb+beXe7zLEh1zIp8qAttuHbRn3k2VFD1bJbwIbfCblCW2yx79BDW9ZQtM2eQMRvoPgVjn23Cb7UsYgttAUPRT4QuUtmTzfYN5sNMcQtS+3BhrxXCL8FalAd0zWe2AXfYXNdB2tcW6RNzhFiFnwa52rjnFuWVscepqUhk2MDLQ0Z+wZePsitqJVfc1Nrg2Jv0xZsaU2e+tLiY65BuOHoS0OO3U0jtilxNlwSZllNaY0Y2xFlW/XHUvDWjC9+hnJDFM1QbpBHLPetqKFeH+SGc54zca37G8bBhy14UQ0Tw6fSE7hlyscfOdPvvPKU/vMfvaH//S++ob/+5hv6/a89oy89dV3Xzyz7gfb9AVEX4s6LzrMJLXXDKrMRWIbC+5xmrSOfBVZMPFA6lCDz1CodxaHgYL2+MFQmsiZZ5IiRoTxTIeNrbvqH3OhYBZMAnZylzHhSpBOiwGZILXv2gS4OS1GeMVmbbTIwUYJClQa9h1R7ocgJjp3JswcRRWT2KrlyWL0Y+ELan+tsa73wxC198xsv6B/+7Kv63/78q/oPf/C83vzyo7p7e8d5HF8pY2JLILeqDaGOAGsUxrCgNvVGUVrHMnjnXOk9shSekqNV/gwUnfXm3C2OkdNCttUooKHQFb7gCzzlppz3S2voR+TIUsO3tSEvJGglkzPyYm24fit+aeW7gC1gDb8VX1psydUU/19LC7bQel8gTysdnHybh+QGVvbgUKs5pi+2hftG5tkih29ij7xdODb4LUcUPLRgCz+i7Wbe/65gxE59u91wX7yM24IPWsDbpMjDb/Xf4XdMJ9vGc6EpLwK31Bhb8uzAtysRs2Vdu7LzTEDfYStC3rJ3uy04z4xg27It5GTuyPgEX+fa5fnGc3FX/sThE1vRwXejk5MNL9eWUV98YptUvqln5jjZLcoaMk8Rc+Ql4EnqIjbYCdguVPqmnm8nybGurXw3zLfRCVjZsG+Qt/B6Lm432NmvyrFoy/HM+bahru2B8NlAxCzszWrfcO3Gf0PMZrOoiDxb4jbHVPZW58sW+9IiLzXXZruMuIoHJ65BmyN9w7WzOcqx2eQ6MHGhpsY5Hiw+C76kV4MHWxbs1NwWqeHXuN5sq2EfBL7Kblpa4zoHQ27ghKs1sKUNW2TwVrxhS674a9otqcnlY8XP+CLQ498wh2ILRQ5kKSK+zQhChRMRWLKESWnOABnQcG5p3GERXBrC6Be8nPn08wd6571PlX/q6f557pT40AmlRxB1u37w8uTdm3rszjVeni9jLtYwMllC3jPRZ3y//elbH+kfv/eWfvzzj/TFg86TA3PdUzv31D0knpFEcoM1LEBHLjHeq0yMyUshuKBgKz8eKYkzUBtBGYvaWOn0B8KRO71u7Mz3pNv8YOme7t4+04bvzMrNnblIMxwjoJNeec4Bkq1rj99FEfIeJ3r5gBVnyHMSWHmGKY29kKo6kZIcItegPc57wH3ikS+QORT6nL3Kvyf/Tz94Wz976xPdv7DcFlYt4aaszSY5VOcAPHMyffmo5sROtzkzQsIJPd3sZcWjJK7jn71BVedPetxN2T0OhA7/vW6ebfXq84/rqy8/rSfv3qh7AmZCcCxniXRCU3jyqBSyY++11s46us55Cfjg/ELjPci5Lh5A5xCL7NCytPoNwZvXmWez0aiB/Em45iStZbEpSPTpFDManqsULeQMV+kh6GrE2JlgRfjWusiAmJmhSABHPfWzyEISl6pTWqjAhwbb5NFDNLARn6MbaRJ7Obx1pZnzclQcOL7MXL7RocgrsTuqGTWbi3PYi49h5NDBr3xq0GVbnS6R3yQNz4yh3+QFnikeIvaI1WC7EhonMFj+KhDS6Oip+eA69WEc48GGuprtSAAP97lpPRybbdmDUH9jb1xsCx90zni7ffPWTZ2enhInfuqy5/wISXkTnouhLoS6IC50wZ0gN4j86mznogmJg1t3kTkb06tuNJZU1JUPD1966o5+6/Vn9OUv3dX1a1ulhlBcRMsNE1Y9ezDyRLVMvZFCNiND2MjPqRGFoDCsdQqVDSUYpkOJJa/xOHW8UfXF+V4/+OXH+r94OPz87Y/Fkis69n3WiJae+MvTPlZV7l5fdsR2BIuXwKeM2glKHu4hSVO0po0X3mA4xRFpHFICszEsonMbPd1Kzz5+Q2+89Ljyj86enTQ1lo87PU4Qa9IkF5fCLFolJSciy2bsmMpS3Iy9DJayKVKxYCCU6LIGtEG6wKT7D/b6+buf6r9+/636a8Sffn6hPecKHjJ/hK85hgt0ttvo8cdu8qX0UT3CT8I2i+s+iUmSJaixqIt904efPtAv3v1E+V+JH/DyMVuhKy3+V4BDfcnHtApJlmufrDQPFlEuR8ElppWNHMK/ZElGjg1WdtEacamzASKqMTRkE9vcNGTzASUyHHyB1peksTdibMvELSGL/IbCITDbavAiSyamZIZGQoMBqUVHaUX4TRxVLXLlcMl2k+0j0pTDhY/5qRpEIB0bWIOYr824pbXD2tzwXaJbkVNXwx6ywaDmYV/wxUSsIOJQltbUlqYl5Mb82JbYLOMfwjTswYsa+gJZDd3QshL5hr+1IAy8qT5kLwIz1NCtjVvJ8dssy8DIk/NyS+ymyOCtPvQHW7DHP7ThA/pBz7xl88yZ+hpy9Cnj01hTxbTYQrGHX6WH51r48pA5B60xKyf2kA+Zuodf5PhcUlvnP9Q6bU3juK94/OxxPKxhm9gCvjRyh5Bb+LJowd6Kpq014skRbBmy2XNC1GJrkm18yI9P8rboDSy0tLIDXfoHB1gWT9vk4MAHjPTETJul+OMy7VKTkEOGr7VFh2SlmQDbsq1GQkPhBwJ3fIIjN2RZtGSHgQkKFBo3KAUaz4e6J2u0cvC0ARHHSEgvrG62ADY+MpJqXFPYLp0Ara1jPOU58cy9W/qDN1/UP3zra/o//vIb+ptvvq4/+PozPEdu8NPtRQnMh/7MQRqlOUOoM8xPmDZodKB9Pcx4ZmVC5gGqbsa4hBBH5+ad50gUMoQpc+azQn5LMNicomDREp9djC1TAM0OQh9KvCIle+RBw4xcz1Nsa32pn2T1JMOpxz5th/mjE2qeuYKMIYdVcEI07uFSHWum7nxY2OHw5GPX9ftvPKf/8idvssdf50Xsq/qd157UE49e5yVGVqLZfOBWr3y1D9RGHzZcqFrBddSAD1rklQ6gXH/EGIqmNKsQUacopeYBYxESmO1ysJtcZNkrYVrl1tSmv5uU68Ct4RsfdGP3Klux5z4UTpiWJjDj3+FS8/CPrYhcCwLTCRF/F8UveAOk172o4ZdreoE3AkILPBT52F5YI9cCwWMLLYtmflNL5IYOt9CDQfEnb6P2pcUOhp55lxa94SvWZGIXKHrkUEOHr/5z/qV0aVmwJX/yLPGFgkU+8BXD94BHtjZr3ME3eCPvSovyDMsxqLkW8RxbfYy84Btq8NBqE3rIxAebxDMoz6VQcoaHIl+l6V91HcuNfINST56fl/U15oSYI7aiyIdnrLGH4hMeatpso0PZm/iHr/Oi52Vam/qG/dqw35Ubv9I3TW1Z1LC1JXLTEp+HCLNWe4uNnMXb8LfNeQDFhrxAiFqWpoZgm3NEqhzo9OEPvqA0eGvS0lZ/YUc2BGabePJb4KoGhL/BJUvITbirlWzZUiOWLoNFr7pwiNyauZaaIg9iLqIbik1EelPZFXlSm7xcjmTRVowwRQYSLmHyBIdu2QWPIfIVYMAZO1+WvvjiXO9/+Lne/fBTff7FBc/PJjdIVqMgukKnvIh+/M4N3ctfG762q/NN+Cit5hCx1gO+s731wef69r+8o+9CH398Xx1Mqy/3Zq2tD6Hn2TBERkA6ggpO7ihFe8ZprDxTxjFu9p5ZJhYZ0O6FbZdez4z85yLP3L3FD5paCua7pbBLGbrWhkTOaHvm6Tyv9uxV59lcBLbHmLrLDfdRbAkl7jHEzvR4Xvbe92SbOkk6fnuwBJ0zx3sffaF//vF7+u6P3tVHn+UHiy0mAlgMY/V6ZraUXGoJ5KEslXzkKqOEJCGJRStC5k3iVrZYyAcb+4VXliLVsRf1bc335Hu39fVXntVLX7qnWzdOuC6scWgxVh4CqE2ZoHRwkWvuW/Zwzw/5Li7OtT/fK+9BIl/wrL/gJWH2YQ8nRCe8P7l982a9R8m1Haxo1hV5ZI8E1Xzw2gTmPBgJoE84lQ3CnhBYggZNv7DVfxiujldipilYaKqTVaZKNSQ8IqwUS47bFe+pFMPx+ARCTQhZyvprh/gcDEMp/6N5DuYyTG24qk1V2SUzhKLkpVtfZ49zKLrSovwqGfsxcVjiXBTvCCN/pEGGhYZvZhwZRC0r5eSNRdUijWzGx+sJGJvJEoqMTXXEAcKVvNhjy+aEIk/CCw8V6aiNmY6Ag5h8R9aZL1PttjvdvH5d169fU07mzgWVnwLsta8XhPntwAe8EX/Am/FzLo5zLoILXvbm2yM2AAAQAElEQVTseUGz5+IJ9dpL0TLHoNSoWWFknrl65Pqp3njxSX3t1S/picduKx8G4tIYbLw8big9ch1uY2Ef6jffGuksFYJfOCodaY4Vl2oua3BEbl6UqGpZe/mhlbETjwxO14c8FL79w3eU/zjjw48/5/6SO+Ge8K7ONPHp485CYcQRzTaoY8BDvRTwjhkMCazXzXyPHuriz5Txwp78eBKDCcj49yLSw4GmzQA3znZ66alH9ZXn7+neI9d54HkEw0YdqPilZxuBSwzKtMxHPpT1hhqt18SAcYCtfUybDEGM10DEHkZSmYJLn32x1/d/9oH+8fu/1M/e+UifcyNNupAYzPEdZN3kQf3044/o6Sce4QvpVvUfp8hq5WN0jrea7p9L7330ud56/1N9/Mn9+u3VscY93qoWPUI++IRfktWSZnqSVWmpOzGrHswMLr+M8RBapwJrNMuW3AzvcGTRDM1u5LETxDHvQvSYfzjEHqkxDDIeUmJIi5AEXaORg4Dsh/AQnjZRRwktBVVgBBk9+5h8pWQICK7I0hx1aDUvmn1wRHuox5Z5mejgFQy36DYjNlQ6NdYswSwbquLAkSVrtHDLhgJYcvlFgCKDVEfFTaoarONmH+lmjmkMbPxzT4MVGs+BW7bVIBNjCZkPwjhmvwdJVoOwCbI0/A1HFtRClsmhIsGabKlp0GKVbHSLP/gZWVxJYfENYVJ4bI1hpcLQw1XcMKsFIJfSnAGCu3nYGUEUN5YVsSjWBkiXTIc0m23ZTW4uJGNDCg9JjPSw1L+KLiGeqpbwghhig2nEqFr0BmAKi2+u29WvIbjhhhOiikpdrwuU6uj4KIR/WMHIyQdTEckOtnLGK0AoYnP5KY16wjQRZpCJl4MypBgUJCl4ZBTbSJkNeJUtAXKUuRq59+V+gwIWA4zkhemy2bGF2F1iRIJAyRye+Fhbza1qhQcsbQxe7RNnidx+u6hE108XvfjMo/rmN17S//Lnv63//S9/R//p372h3371aT3+6A3tTjZMY57+fSQj2DYYNWVEHlKeGNMneN/jH5Js/Kt+ZIl3Wvih9zxAZZkvQMK/AzdZ+QUIVTOpDUJujLggx4Bj5ph5sYKD0WMV1a754tYAcUWkjshFPGOTMHLKJH89WJENlhgCFIqu5JzKQSemk7gtVs6xnir4PLSQ9871nV5/8Sn9xb99Xf/lL76uv/7jr+j3v/q0nn/yFs+3jZKKqYhQtZETkZzqaF0HWySX5orLx5SxEizMzyg7n4E0G2uj3vFZDIgA0qlSRxADXdSZhGSV64+UdBxiZT22VW2yMsqyQw1eVsmSjK6HWxkeBjPlICzm2vKMbRotl10o0UGO+UFGoMes+KbmKIUdFppFSrGNf5YkepdxHPu3yipMh+bSbYAkh9sMU06daNMHDZsdjv/sQEjxgj3Ugw77NADQL5UpDWaZeXM8mi1mEWyQJExqVhFq9WG38idA9PgZJdQIqHxwINnzWScr+WMHUuJEgFvskm0lDgiuas2xWSaXCV5sIYqQwS0ZPLrCbVmKKNtI1mpPnC1wKf7GP47hK26p7NFjC0W+pNQjNQDbSguzTVwSCj5oaMiL1EJWNdv4mBwCN7IGSbJoHUqHN7fCgjcGeiwiRXE12Aoipls+gknC9ZhRNEPp4W0mMf4lOhbJzYMsGpFc3wh4SQ1bI7sBbEZ0RBDQlmKkBk4PPMmX/Eic4GAJdQYpY2gYLseRnnpYT7PKT1Q1ZHPNx6bRUFuKmFDOKyrER0RgzIi9hySZubPXollmFJ/9L1R/bfj9T/TJZ+e6yPdCTJUr/lSQmraL9cjNEz1+97Zu3zjTbllk44jd+FkmX9ee77EffvzF+A8yvv+23nrvE+VFV+ocHrNYvHmIERUdyv2GNYvveuszfNxfch/uCrbPvZYbfljCQ8GLohCfw5h5TGZUquuQeEG75/vRVi88e1f5Tzpv8Wy5vJ+xZZQQ/zVXlTNz8hhg/lKKx6e0+g5MIH0fGbC2BP0yXoSnflVsBpaIgjM17uOIf/BOji/uX+inb/F97wdv6efvZO8skTRu2Q/b5AMTDVa19Ajo6RFxTsqowx4JA7GVa8/0kOT6I9rq30CyD2YjDV4hcDHrrbOdXnnhSb32cj7X3KxzICYnAIp/4hvgZZxYWlf+3cAL1pf3HKFzvsee14vAPS8G9/WLURcc2HUft5tN/f8M+Q9GtrxPcdVlkpF89rXmztyBSmftkQfhn7hSYu1oXaK4DiFIwqebU7EXjQk6DFJal23OIXxkcA0qxsxX5gNcOzEHMULpY6dGgg4K0RFqj8axGjlzXiDVypiVEEbqVGo4UDTw5A6JBu+xd+T0A58CdoUacQrFaaX4dNa66sc8tmP9SvDDia44XlF+nWcWesXpIeVXpl7tZTiKrg1ajaLCy9nKVQ+1mHMAV4o5cvikuISmKmXzxPF4yA9odCaiD5mxDip84YaZ3xK8eeOGTk52IOTgTnAB7Tnxz7lxPpgXxfn5hfKC8JwPwvv9BffEPcQ68SVKqSdUuRFSUogzWOEn/PTm6XuP6Le+8iwX7OO6ce1UZRDROBzXBzRM5KkjvxqjR4bouE0AFr1nrxHMRc29AXs6xodYfjMBN05wyfwRrcNZKi+0PtH/+d239JNffKj7Dy4orpc1y9wjVT8IpdVUgUIiT3Jakp2RFFwy7NbwY1+TUbTwECJOw1dhBzCWAIPve+cnHtJjt0706pfu6MVnH9Gt61vVdcMcNhdzYiETYpI1jA0cVbbDNMYS5zDjsMRWxxCLHc2ysXPzVQsI0YGEBYnOfOe8KH7/o/v1b0t854dv1W/3nbNptpUaKF1pjRwbHty3b5zqmSfu8NO8G/Xv8wRvzco5aalixIP/8/t7vf3+Z/Vi8FN+OrjejOvgsWZcqSOjxFRVotJ8GFQGPdRip5ZCE1gCA3JMSBwTRpTVjbMdIJ0Fz7klHIgpLlE3A93gvqxGim7RGOhJnnwVig2D7MzUZf5EzxTDXtpDA9Fs6vD1tMFnwGTg+AEjjI7M0dSw94FlBD+wyCbuyHwQsWGi/E4OFIUSCQS7qnVxSI88YvXQjfNDPVDVxTYUxx5ux4JSkZFD6F0gkSHkaDo0MKyB88FR5BS6EVz7rFFw8Liijh4l4NDGGGxINVJP9mBFUWVyZi6VQjzGEuE5ryPnXih0myEHt+4IHWjVe6Wvwji2PfcKeOn4lzg9EpHjKKL1cMNYU0zctmxL9CL9Ky0+zDXmlBImWsHFDWbVWjTa6jM01s4eD5kxruyNVswiXlNrlca21JoYsDXIyCEYtVxK0SXzh7NTaZErWROolebkQo8cihqee0Z2OF6hwpjbnhqcXvBhSABKPKaI9qs99hW1c2TiParMGKo9jWOonC3bBR+OLQK9rDVgt1yiJrfR6Zotqso2QNvsK2TQyFKdafkilGffbb5ovPLMY/rW73xZf/9nX9M//Nmb+vPff0lvvPSY7tw+4R6Mf7+o57uy/3URk2wsSTWVJBtMaV2RQrgHYP5ePEOtB7XsAIjln9yoFTKw1SPotPJMz6G8arnUEjf2VuS8xCt6TsxlpOid55Gi5PMBszaoIkhSc6AgSnNdVv5UJJ7iFOW4YtujdfbnjM80Lzz9qP7977ysv/3TN/X3f/KGvvmNZ/XSc7d05+ZW+acx9jwXWQKZVI1wiaHmkZFFgwPQkekRqB2UmaY+JJTRy4YPPQUOkLEnJ/zQ90hZc8cNYgRYe7IgJ4nZgRAq5TH+uo7PCs/Q5DuIqw0+sJoQjR5xgEqJ5qKMupI4xxpUNupwG3MZIKShKqUmAS662lxqphExCT9GlDaCI/0PaE4Wr5FEpFRa1KK5SSVjyDOmpX7k9COR0KbYzSIO1Bq4uE4gktC1tpIzhKrmrpqux6MGMkkx57QIbzjQlVYhEaDYYNXtVrxiIrZhtfhDPW21RyeZ8R6QhVkPN1wmZNnGB16VSYaPSlXNjPkCD6tetiq0JPxVpGpgFRAFmYIP6sErSOyDos3l4M1ZSZgPvvjM+upeUfNKQMKT3mWkQ+9Tyg8wcuec/hOdLBGhqCMgWvLnei+KiWqCwa7OERsBVQMfJvo6B6nocZecg6SjRgBa7HJkKBw/20AQ9od75k+M7WkavEYM69TDGG+2BMXGA7JduWXJdhFScVSVtyW6NEetDZBeLgMqTXGbUkQdOSCPbg+PC76HfvLZfb370Wf68NP8ckBXTG0Z9gUePfzata0ef/Qmz7Fr9e9h2sNnskq85+B8xneJn779ofJXX3/4sw/0WX4Doay9xsth6qSpYwTf8xwZuzS8psdcQt1whyFj7r3jaDJiKx0DeUZAZy0o6ZwHJ1vryXu36m/U5TfMd6ytJ2YugAw5I0mwdp5JiH0l1nY4npwXvX6JBSP9EmcyQfSwxMZt33my7VlZOESIVHo8pEAsvV6evv/x5/rv//KOvvuTd/XR5+dS6qN+sUqlJffkeyamLAnMNneGhogiGjbG6ntWVmstbQ5MPTw71qwegBjKmg5S7iuhztwLN4Hs3+tffoofgD7Ge4at2AZ1YkQbuaawKrGti8OU763nvOe44IXAOS8Ez8/PeSF4oWChCybfc04m/OzkVI/cvMUP/860ND5RUJ4whKnapRR8QKk0Eo6wbNuU0P6VPpx+vcOvsQU6mv3XxwV1PEOq55F+Uxsuv8l6OPSZc7gy0kcAKPvMONSMB1sUMfcVq0Z7yGmANbYaj4fpa842r7ttHELJTQFo9ACDOn6D1vovcRyxqkgPNRdq0BDsqPfIgaHsLYwTMKNmVHk8JA+7jtoBOdR9bDxYB1gTgU0+Zhim9eRXbAMaI3kPtiDY2Tptt1vd4KVgaFk23APIxrWXi3/PB9rcAB9cnKt+WzAXCBdLLoz86mznQsrpnYs+KVciA3vASA/WmdtcrDdv7urfSHjz1Wf1xL1H6q8udOqIj2TZ5sB0uGjI3D4yAlY+LOAZQ8YvJFk05ohfUqBxe6CyYMY3Dh00xmCI6gGJQK/6sHcyfcpLqO//9D39Iy+23v3wC2UfmJyIDuHPGIkw4EhgKMmh5NecN37BNeYBlriZAFXcgeO3D14Oual0IiDC4iNwxDA8I+11smt66rEbevW5x/TE3eulZ+pRQ8cvJPLo0GweHsA2OeDJbSOXB0DxDGD0SEGnGJWj0chpNYIjNeIbDjUvlvvnvV6qfvv7v9SPfva+PuMnerhKRDKw7ozOoB0Pv7uPnPFi8BG+QJ0pf8WDFOlq5F1a09IaP5mRPvrkfv0k7/2PP50vasd2JJNdY+VUotHpGh6SbVnRGEu2WmMv2FelAWedoTjO0wLrkQ+LoJMELA7lLPbByVAUyW7IEPY9GdIBFFviQ9F7HW8k6ulllezkFo14enw5k9A7xNQkKwm/AjKQuPYeZy7ZnF4QXunMkQ3HhWAA/LtKU1jiCDvIpJdiCHURA9G5fIYM1rElQ77srurL9QAAEABJREFUUiJW+nTItsQxNbMS2XiGkpiJjINlAvAajPLwjtwDM9DjHgiv6tFXyoPftuxBiZIOlQx/a9pRmVfMK5rxcx0fHRqngQze8SlSYgYhYlORZl3ROgjTD4g4TYVpMbNyXmQrCtQ7uUoZNRrd9kCsasGU+yg2ujpyJS/rGJLnGOsBQjHDbfNARUmCS4bE/IVlGJR7TQyZl1A1YqMnJ0eD+fED6yEMaLIt0dUzqFpiyV5ycrnFlvUXdBjsplgGgB0tOaMnbY/eo0E4lginEGGS1KQ4Km2NxyudelJHlzFCHUYfDD39EJvVTeNwqPJXsebDnG67Ml5ieGUikQNbBcZxEmVMKRZ8o00WcaWkCByyxxzZ92Hvde3GpjG78uyJnjjbSrv0RyuMPTkqYLXH244NP/Kxi4zIJMwphqn+8e03XnxCf/kHr+p/+bOv6295qfVHv/28XnrmEd2sHzZ1dT4DsGzV4c2v9bWRKfFZrYTOMVayU2jmt4alMxHToVnDH7yuj4a+Z32dD/qYcTKxY7/jC2VSMGOWzPndM8KttIw578TaXdQJH+Qu/CAh0CPFvzPbHizU4aIxBVI5ERMvwJqpUSwyC2+sucEpWJ3PP/mi9szdW/q9N5/TX/37N/T3f/ZV/Yd/+5K+/spd5d9M3m0WYk0WaV231mZMTAcDQUgBVFCOkUPRsSpOoci4skAkKkemI6/dsqGoGPrMEY5a2cKlnA+QqCEEGFdY+RishAJ6vJky84UkpiBwxpezpHAo9+aSlWbZg2T0ECxzlT4G2ck1CHN1y8UzdOxRKw7Bji0UKxzdtuyQiquTr4sWDBJU5yelg8YUAk4HGb3mqIH4ARGAHOfKT54Vh7tojP2QyUhNqvkiD1JXNVucY5UWP2QAIAmthdBFm+5IAnXRKoUPYpyOM0ytgeEtmkMY4lJydCi1BAtFDeX8Dq9QYiQjhsTVbaFIDPlbWZrNZm9IZnDbUkjGX7LRRWM/S2TIuWgZkPVnpIBoIUQyAeLPCYcwums9Qy6HOE4hs/NpeWbcwzGuF36FoOMbvzljoZfzrfaC8UTP/EjxT71RKb0cVl4KQ2ycakijl50UMzwpqCmzYQenI1g2hCSNypQ2jJEIn8pMfrznlTRmcoid9lGO1CN0YUtM6het+BqDrewTHzEostJDNnL8Me7FjPBSkbEEoEZYjGD/N2n/4Sdrcpzngm9UdffxZrwfADODATFwBCgaiQ704hUlXVEUJd3f3v2rd0nQwtsxGH9Md1fu80R+X3X1mRlIu5udkRHxhsnI/ExVfdWnTwzSITT2H3eEiMY2Y/DHtvEeCtg1we3cWWCM5iO4in0hn29fMXjLzX0e2L33wYNIDx+e9yniOVvsgTmdY8u5cuVkmyfv3syTj93KjatHmdORLEtDNK8Pfd7xodYP3+HB1judd+dTMWrs2qjDiOHrlzJBu50Fsg51ja6QfMFnJ4FROQ4I4KwouoRmfbBpa2EXUs59bJ0AuL8R+Njtq/0w64Wn7+Tm1W36vop5MC+dHK3gHXIwi3NL1IcW/WZuqtGVWWDZuT6iqmY1nSvFD1aVDiID8g6ZjnfIZ627+Jllt9juPTjLD3/2fv7+e2/zuex+eD42Z8HOYUiYwzoA03mYAtBk6VaMYJtUNhEmP2tAUstAHuSqKjxwRDaXBASG26KMvk70K8J3/bcEX335qXzp80/Hv1t/7D9T1JeQQaos0ZMD0EPTprjbUQuv8efQ2cHzjjMeDJ5DPvvQds57iS0n3c2bN+KfYPM5ChWQiTJMxpyuQYAjEactB2jyXDQXhVZNhQfC0mvh1nZIMWZPF07L1ImBe6ICfTVC1rXmykETO1AXsUhVyJB7bZ4DqgJfSLNEQNJY9s3cEgd3j1Uq0S806mJM62D6jlB3aOiRgj/q2j13FnnAJdja9+peWC3/S75GzOnm+KuC9Jf0lH+arzbuL5wd07osbSqcLIuwLNEsEujCjEdLeiPyiaabtDewoYe6B31ve1Qw+UHezXab69ev5Q5Pu69du9pTemGs5AWw8+LwgtjTOd8WcFlwAXmjcIqekyKqnEBkLn9k6u7HCReR3358hQ8iX3z5ydy6yXzcuUufjqsomoslxdYycLQPkEVe7cnc3YIHH11G32oqttFn6Sa1gQDaXtNWNTlwzLJB2OH/9vv34kPB7/3sPV6QdiwEv8ENk/WuJzW3jr7hYSUqxOdS2+2YiVwTNLtEDgBSkQY7we0HtqOW3kt4J8PMxFjoLSeaQvOhzC2+EXv56dt8o/R4Hr99kuMNybhRUWmc1jmSAsml1jhOG2wxL7LimlvnKkAJZVaclO/QQsOUxYZGr1a5j7Om5B7fwH3/J+/mH773M14wPs4prxjOyWFOKtmxh8rStStHeeaJW3mBdVy/fpSeAp8N347pW4WSTfxt1Xf5lvCtdz7iW6mHvAiNtCnVc8ImD22EZTEgXoDkoQvpK68qxEkXfm1J2pbISWaPrQr/CvAmG4tVTgLLYXN2z9vdsvuun1Bc2E0VpBBVTemmv5UDoW8SAwoE/84XmxJcW6p/0C56KfpWWb6QJwMiaVim8TpJSdXkCEmQNUvK2aQK7BPrXDH3Xmd1KFn8pxzaKvUbG751d40bcpKZha0O5kCm95tZg4CsV9HNH55cCk0zVLGqmDMpaxVoqswGZ+1lIvJ5/wFZgkOMWsGVs8eRZid3eu2V5jlsrEAb0VhT5Zj0yMB0iRo4fVYFXsWAsQpOfJU83dhNOEbHpdiqSlXFc40zLpvYHCsYyCvP0pAXqZmpeu0IdDHVQ16pXrf5xS9og+WCxAeIvblCkxaINIzhFpsLeJNQ8Tonyr5XS8sokxqbA1dJzFMMFdsmZfKNMlSVqkroUm/XyGzw8SmT6h6cDYmtgYNdJ054T9jb11zY6ItpkRa2gByLVYIT0+c84qbn7Exo9EtxI14PoMEtcXBe3Vc/zn0g8q9A+h4KkLVpX+U9d1MWhXKif23CFy1hlgHJkxPeNPsF07e+9Hz+8t+9kb/5o6/l//jdL+W33nghLz93OzeubfHlTkYdWSfaVJTHqo/0nW4et13U5s4iYmk3QnAzLNp8edTKTQndmNbmQ5M27ibuvAZqXjnyIK/kF1TrUpmCGIzGN4Ewua+XoNPmRpgHGsoYcGGcnS2aAqG+JqsUkdZ8wl4989iNfOv1F/KXv/tG/vpPvpG/Yq9+x38q/MytXOND6brXHUfiQlhzonYmMeA5e4MrIpoFn/Jly2KbHqkqaANNX8dygFgeI13gkp8AeOBunEy7ELTxOsumf6JPZqvCEXGOCPt+gZT+hUGCfbK741Q2+4VZfaFeGrJ8pkGZQvt3GUCtfMrgOS4NYtqtA0Jl7tMmQQpYpRKoJJyrkCA9JLSgJuxEMXY3IUTvAyHXR7ty8E21p+WnZXUTZmnqi9iM/W6oh8R8cwiNQOwxr6TRxUEj1XYhhGiOGLaCAo3QHFgf0lJTJfQ+TxGqUBKkdGtNo9So50KjaNSj11RTtQhgvs72fReITjkDu/5qQYZbh5SgJ/E+kopeUpZWVakqNFDWsVbQEHBzTDGeOj2Nce6OOZqqlBpqXdepgR/YxgT7eLa4B9CYO0TXRTDg4tqTrs4FXilGX0udP62FtkGqVEmoh529GFDV9GlT9ehtcQopfpIqOH7mr1y0Q1nUiiqV4B8borJM9dNo2ir+aC+GYfzwemW98C7I5Nha5mzyQZGm4DtiFETXJWDWOuWgLoZNEvZzwOyeN6RCXBHEBpibe/jD87N88NGD+B+L+NuCfHwgnCTk8NLYLNzvYe7cuJqnn7id2zdPst2WiZhXRi4K9fw85/PIh/fO8r2fvpfv/Msv8vO3Psg5X3yxtTou/juWKDXEK81uCvsSZ27BxcIm7S78NLQLAeyDqksSAiG3yAjLU2jyXfvNK0d56bm7/VDwsVtXM5fADNTu5yYpS9stwVizvkTu2ByrGEy2w04Y3hVgeJa1wZMpdzHIoS3yIBmhaWLYkct+TpLd7jwP2b+33r3H57u34+e8e/fPyVVNpkglc8llWLpxjPo4o5hfQpx9OrdcIeZAz1xA5zF3heMeGqzIKYaW2gDg5T8df/apO3njtefz+ReeyPVrx8Gt31NUbdL5O6g4XkZKg2kg18eDQJ93NJ3t+Nx5Fh8GNp2exYeCO/3Yh0FtJycnuXnrZq5fvcKxonZqyGe0YvZD06N6LtkrOdC75Fy0R/XVIr6SmLJ8JXVp1T+Le2tzNZ9p/yzDJ/BPn+3TUYLLdcMv9c/0zmb100VqnRy1bN7hIlb7atN3xVZZnVMBdZBhwGefebRcYNNyedTjMrJoBXdXyRqoCoDeH3hNCXlCXTp/wNRxSxWjlHnetokTELV736yRqvCD21vCp/MKSOiyPeFfpac00aqKbwKvHF/JLU7uWzdv5Wh7lNEnPrcDTn4vEC+K09PznHlhwM95SHjOzUHawbPM1bW6EHRSp69G5HQbqCNeqK+8+Fi++tpzeeGZu7l6vE0qNHd0wO0V4+exQAf2piI2xkSr4MMY7N1HQNi0CkKq4LGNZBVDQ6YDzVjSBSW2DYK/DOH/QPXDn3+Qf/j+W/n5L+9xM9h17YMbplGD27/LNEZe5S2dqamH+yg3VOZcjM61iJPhMyCVYbBC8GqMuNlBh6hJpxcugOiM1HFEoU/cvZrXXribl569net8q+Q3TX0szMU52PkpaBAykyhJAORrO2J6pkpV5bC1OocJk1OPff3Og2Uysg1/s2+Tdz54mH/8wZv5lx+/zbdwD3PGOdI+y9SEJCTyhfvWjSt59sk7eYZv+K4ccwRYV2ibnjfxfj84SP4z4nfeu5+3eUH6mG+qduu68DVtmXCR03LFRlWyCDUyxv749Dpm8GLHQz20Zf7AvUYqnF3Ehlqwdjd+Txls/ULI04HDRQxo26rIshIOHStf/GtTaMY0uxDIEedtMtu0Gx/ySVWV+YNNWcJfb/GkEprLM10V60HnkHJuI9ALWu2I1EwJCmQeUIgJTgOM1NkUxwsFKME25xIAcRIpsynisiiwVVncW0UORMdh9pkzIeOsx0SSjrnc9HE9g+IGSVwhLCE5EPFmY00aF2pGrmlpV91jLmMl5apK1aSO0ZCZy+MgMQF7icEudV6c4D0SuNaEKETISCn1gMAcizuKfTHIsNEFmTgdVyzMuWFTx4+ez2rFMZu26bXMngKvqlRV5+76EAMNMXhUctEKXdNoqBhLJFXypGJzZ5UgcagNqL1OJyJBs+YOlDBwQNz7kqpaQaCbdcajiJO3qlAkWPeBZeyl1dJuoE7BAXAytMNexKHjWLKeKBMjHX1BMpvFT2k/Chk7gxJSQaOp5zRDO4zY2r91y3F1Y/pi9PjqjkUNWiSDMLS3soS1dTn6TCkC0H0igVmTteDWD7Refup2fvsrL+c//sEb+es/+mr+4ndeyze+9Fyefepmrp5sU6qtkEIAABAASURBVLwvGLz2mGYs54t5eh+pI5ukRmZxMDvTwHgvIa7iZEuO8Dra1wM2Yc0xDzhQS9aXRe8HrT3BzGdM2ov1oTDijg3/HWQ+SZ/R9lDfoOT2RKGbb+DRdgSsGzZmStHAF27J43eu50uvPJs/+u3X81/+5Kv5D3/wpfzeN17Kl15+LI/xIdTaSEEA3UnNsSZBR8VAXzAZ2kXvYBxFYNqbHMSgFhnorLNLA7UTQFei/DSFBkbfq0GyjpInjCEJvedOqiq2ZopQ9XHmwPakWMVk86CznyjYFhUlYB5V8gbnLA0RN8E0jELPRZua75NJMI8qddGROV4IfQzlIvDeBPLOepmTY4knKQGdBEPri4pBtIkUdqEm07XgQJwseLbI4oaUgEzqatu4Jnd+lqcaGrax9wZUl8TkK+EqNOADLIvSMmETn3kHNiDG0OZ86Yuu0GdfpaE6Cl/8kFtvDcVeDpPcVyWhfp+Noj/hIYTJZRXLq4KHnIOdxYmRw+CYpQlC+DUgL1IA0YlMU2hF7VUYF+RCzyfb4lft60gNeJkT1n1YcNPgFBqNleMSG7i6JCxVTa3Cj7Fy6opvPNvBASoIm2OMwXc4BbKmVZ4nVU0XnHXBFcleaUNsWuQLYQpUDm3qYW7c4rJnbXLPoeWcdzc8dhwMu1mgIqTgMAuUEEm6H01FFvYLSGV64zJSRSy0qWQDB6BXanWFC3faA1BMFTO+G2hqPc+Bhtjb1bgug2l5jTFOwxkPaT76+GHeff9ePxg89+GdyTehHkiOI9/V8OXVcZ587Gbu3r6aE1+rsJGNPpwGnuzIfe/hWX761of5u/5PEd/Lg4e7DHM6qQuRkNdrYuWHLsmgU/XiW/h3B25+OPBat4MI6O7BKSs68DX3lePE/6jqlZeeznNP3cq1K1uyDGoezoY8u/VIncwcEqaC7F0SmD7Sjs9J+vbrkw6cL06vKI5rdvugIGsBBduxX4YP60c/R/mQ4/GvP3033/n+23nn/fu8yuoPYWecfVANveepTTMyxnVKOq31GFbhR4MKq/Vc2+BkzOA6xBrNmxJ0gK8du6K7dOv6SfpvCb76fJ56/GaOeFLcOTJjlPWV9B8rzrzuwTnn26Qdn1l53oF+xrOOs7OznPsshPXvwAb+R9ttbt640XR8fBTrM++kOV/V5BNL1Nz+PNLMN8CGHkvMYB8aZ64ge95IQ7uEv3DnG2SWBPakwwXhsShI+/hB6svknItjqgpCK2jf8UcWqirsEkD36vFwOFxH53Y9UjuZS0IhF+PsyFWVQpNcdy9rDqCze460VHvXQpdGIyh7npawDdacSbBOCaS4J7z2Dt5YR8dO85hsjouivyTYXFwCkK2Euu/jIOduQQd87o1ZFmIjgLvOKOsgAbqhEuK+L1GtK7eg/xjZ64DFhbPfQHTnhu37lhPc3xK8zYPBK1evNL7jIuibAheBF8VKD71AIHUvkOmz42ZCVs5Q+pybG8peNqProaijbeWpx27lazwU/PIrT+exOzfiQ5cum4tOvt4wZliRrxQvkYjkZvWLIVZjXed8RLdLVWUD7etADhdPxyHLN7UJXhAaSwg6kXnX/3TkB2/nn3/8y7z/8Wlcp3kG66KnGyHNjSPDDsWLAJYURimcXtjRkOZovPkA6BNzpDRusmShY1g6FidGE14p3KivHleee+JGXnvx8TwFP9kW0454HneIG0JchjUwIPfegnedJQ6IaSk1VRV/QLsXo2SOYCE0gYutFBphoAjZ5sF55ce/+Cjf+e7P8sOfv5t7D+b+heDCa8dx9pgZc3JU/YHL/3jkMV7QeS6Y6Tc4duQjhpDs2JyP753m7Xc+7G8NH57upl/hYz/gvfbGAFkbjqRoQbRpfy3hXFg9CzSsv1WiXIUFUsYliqPmvGt8lT7tkZIdTqMNFKbFZU3eY7CE0mZAVUdPjLMAQ4pzsapibVql2NgTj9/A1kk5Fzwvx45c2Dz+SCEwVWVENrCqijZzN9hOLfUw2AsckDF0nkKe/ZMSCG5VcIJ67AF/8IhLqEnFa7wKB2wDPd0qVZuWHDbY6VnfobrGVNKU2VplGBL7NFw7PAZKuLlGSawKCZ+0TxuBwRAHFE5sUrE/jg30wPJTxLgluDQmHxhIGcnYaZhjVYFDU92P1dJoGxOhKY8EQ7l+7s8qVZVKUtVjqn+YBdc+zplyVSEhU9B+j5DT+LRFpr5ygCqVxGPRCRwqXFsKCzGX9wjczdiESx+S5otbpxJAl13aJ7DZR6qwjoQRQuiMoS0yBl0ADnrhi1pQ98UXWWjOhUSP+SaANSlOp9q0YeYIrcMdkLtPe4e2nhQQHe5o1tKceGygymxViwT7lIzTKRhXP86Xw3vK4rAezjmHICEey8E5Z3iTeFOhTopShTZnnyMqXdnzE5FemSWMyQsoc03V+zO6Bn3cPl+TlG/fvJLXX3oq3/7WF/Nf/uBr+etvfz1/9luv5xtffC7PPHGz/xfd4Zc8UOJmV0Jgpdg0CDm2kVShhzmRezLuTztW3Jcjg1aCcAwNJ/aKMR2mAO1w8g07DJ9ELoVWajh7L0DlHGVNCgvt3EvmIa2eKeZvUyVuga9BlGOfdkbu7jknwH08xumx29fjf+r1h/7dwG9/rf+J9R9+63P5yheezDN8KXdyxArwNy+lpKoAljUjik+iNv3AzF2ZP70vrDOtJzA7OTKJ6qxp5wGCjD28YNUl3AhYO7mpvVYVrg8VKEF2J61Ybkp9ISdD7K1aNxa9fRY/I1sXbxrsreXuGh697xjYe8buhm6YTOo1N7oMGKscpj5knpRyqQEFqP3w7ZnQm6unJUfdDRetchQZbNHk6/ycvemmC4rL3QHoCbvo2tXkna/iNVRikIcVxgaYv6VPDHvLPujCZVh5YRhgEB3homOZioaFypiJ7kePWZ/zICX1kHg/7/3weOzjQ1OB6Qdjg4JzU1XFn8NzbZUrSVVBuWitz/PefZx7uOTP9O0vrYuQA99gsw+wcAzSrVIltRLvAZ3JQRKWu/H4jU0ldOuf82Y2MPPqqp3q+hgZtndAKO7vIU/Is4FCnKVImIkB6CRqpRlhA9/AK6lNChYbvN9HUUxjmwlaVxPXsEhSaXuRvguq+ENYbNqGxwtlTj2wjzBEW/uGBsS4hikmRc4sTbukCt73PGUIlTG6Z0bgSC2McY6BPBPjqbx4wbpXgUfKHFlr1dQDN89QBY8crPNhWEX3PNrbAUNoMO93Dx6e570P7vNZ7H4e8nAmOG4I7HMZ/4K2KFdOKk/wOfKJuzdy/WSb7abwrKzN0n1vfHq2i79Y8I/ffSv+Z5Lv8RnPa+bCc0Z4DyA1pe5kEB7UhEDehCmxCSDvcqn1nu2RPuMWbRCDSBg92WzCUpqONrs8dvtavsDr7ueefTx3bxzHdSVL8tVR3sHkoe+W86Oq0BJHKWMXm3sol2YYo5shMKtZZ2htqTAq7le7UYKnrPv0kGPws7c/zN+zfz/8xfvpPyXIOtqPoYrZoTVPUdEG3HzVfqUWDk/znkijZTGPYP9OCDqhbNEmHU/OTCmbEitcK1UQ0o41ecz9DPmVLz6fz7/weG7xgHBbGiHszlVVxKAv3WNlrPu0Yy993T/nfY3PNpr62cd5zlj3GbJ+Az9zXbt6Jbdv8/D22lVybsNAr6ytapXlnAesie5qV5dHuNYJ9TVjmKq8TQoV90Npn6iVdFNcqYFlGKy/jwk10bP6yBeXS8z5R3tdglEG5OqbHQyPZmK9B9ZPFalpv4bVgeKGpMGpTCtv+15ozcG9kH8m1bKIwkOCmVrW1JvSyEXy1U+HQ/lQb+8eQFeOmGW+fFYzoaTduMFGeTdp2oMKTZib5yBvh4XmBsLs+5Sfgq02/aRLOpstNsnMU+qR3T05Pol/V/DWzRvZ8NXLfGLOE3IuhlV+6MPA09Pl12rP4efxNwXP+QbHm8i+JNLT2W3H7M+itjNcv3qUV198It98/YW89PxjuYZePGwZRPiGzZNYkUhiyeFCrB/RGwrl4oY3OruKmzIKUrzNMUcuNrTRad1kw00l7PEIWZBNa07tO/DYxiYPdsmPvQF+/8388M2Pcs9vlMi74+6IifdHzpkMYoCph8AB2U0qh7RZPuKBz4wlmATKEA7uYWPIe64MzT1xAogCGLPF6fb143z+uTt55fm7uX39KBv20YkGNy+JULreBCHNro60MCQyUcNaKECxLsCujwGEvizG5Q3lhgaeAxfixTAO9u+j+7v8y4/e4cHgz/Pzdz7uf4a9ww3HVFWndthwGK5dOYrf7Dz/5O3cvHacDcdw5ieAnBsdmev0bPAG4UHe+uVHef/jB9ysdy51ycf8+BQ0pRYYlk6qljjYlWqxCi6+0HzDNLE5f7sxuw5TRpkCsVWVKmkTxq6l14c2nR4dqYz1mNujsWbtWBOvgFwyXF6rMHhDUmQvAaYi35SWUR1iDowLllBibMMBMtoaVk5ESBybmP766iMmTZ2snRsEoOMQjenFi0lguhmPejE/Ch0rXUG6LDJBKGUxZLbWvG+StHPCez7M/QZcG/unnwTcXXmtcQ2xVqmLYqH09nVi5em3RMLonbnnRdJv9LWlpUhzQYt55quk+MlBs5aOciJsPRd2MdjlDjjtCJ2YmRUX+cK5MKC1DX7YG5vnZhV+hzZlMScxp7z98ZOr64NtL2KibFAdYJe6mBRc5K7W0qYMqEK20MBmnzoTzDsCYDviQleTphPAKnQdWIgT3ZN4K9iaz6yKe5PKYr6Eie9pOlTN+Kl1+XuPVdDWp98KEOMSLjA9AgSnu4Q5L7nRBxZOeMc5wZgstF4eujErOmMTp0m3yvxppYdilIzvcAR1YLrIyjhGqhjN1yLDyXaTJ+9eyxt8afenv/lK/voPv5K//oMv50//zSv52qtP5am7Jznanme3e5jBl4cbrocNC/b+SUaSk5DRztQyatyxTJLzIqDP9Jh7wNg+Do3z2t35BAgJ0UwUr7t043WcVwl9zV/YrV+TfABaS3gd8c2+fFCjPG4m9sl9/RgpP4lAO/zHOMsRa7lz8ziv8uHid7/+ufwn1v83f/yV/Pvf+UK+9fpTeeHJG7l5ZRteSqiJWUeoINkkzatCA0Rbp3JawIvePqhw/XsPmDfETEq3GW+uVhcrQRgG1Ovo5Ph0/Gif9sZNPhygqTLSUfFbLLKFZLslr/KcA28UZQmNdQMoQO0On2nBW4CDfXb/DLsw1EvpPDODYlFxL1WolgFfOsocez8UO8ECqyOuIaZpGSwq0IWez2ijvYbWvbPaShogVZgukqo0624Jqx2rqqTapAJh6vIRXU9fL3sZBHu7w0ewegAWu/OAyCClHZwYRl1EOhaF8EbnMdUCgbfdgbyq2psaI5eg8kJVZALDvfeIpDhVqgquQUdkWRtbYGA+Rhzp095jD8ZB2qVOPrKahGpq+7EEB1My74CyWIIMjCFLG0DtnSwstGqlkJazgSi8AAAQAElEQVRO3EW54iPtApNXFayvXNwqNsts7gA12gPKp3aSaYeRZO/hfqsIN1dov0VArmLQKDHxYpn3WbDeXVzEKfRg/RgPYzESzjUNvnR14NasxRzNMSgbLrfmKvYApZYAXMjVwIwHH6MW2aqwgQlMlPhOBALg/eeUB3j+s+H3PryXew/OyDdtYa6NhLrhfr3dhs89V/PE3eu5feMox0eFZfYKeZnKus943fng44f53k/ezd/965v5xVsfRwwX9kUnY/CXDXTrUYZWra/JxkeHWdSghp1PzYwZONt9rVE+IM0din0g+FrhZ58NDwRvXNvm5Wfv5tWXnsjTvO7y0kJNOzzprNX613hjVxkrfj1SSiFAzMlS0RFADhx4faque1CfOcYcskP3gVjPCLaDVn1HMsy9V/6izD/+8Jc8UH0n7314SurqGRxGZw7nXmYbsMVctQgNsXJtkLDkmkjGrkw/9bHkIwQcK6bG4CFoaEBGTOWcY3+c17/wTN549Zk889i1HHEemCdEty9ehkwZC2uks/Yp73jOseM4nvNQ8PT0nM+WZ5PAz8DO4ee819lB280mN25c7+clJ8fHsQbzSs6xnEWNhxqbNEh9EunJvOjzGCB0F9OmMrOsmsilPACm1i6XgPZdvMlFLuijPqFwMWlx+RXMbJqn96qJHEzhdqc9FrCmpluYLqkctMMs/7uwMSYpzucl2zJXevblgOsGQNcZBu54SFoksSKXFLhUVckqH8Suh8VDtc534ZfZ1lC0IoeEuO8XtQVrupmvkCTY0vVcaUJVlaoKA72actBWb/keXvxXvYq4RamqlubYYg/qR0fbi78tePVq74JPyL0QzrlYzs65SE4hHgyeQmcSF8gpNi8maSB7kg8fTJGU3vl7WA8c4HY78sSda3njlWfzVS5if+3b31b0gd2GQ40Lax2Z+2/0YIA0ID3aD1Jzi05TiG5izf16RHhs5thUqkot3D3hGNUh7oHozMzXkx98dJZ/+fG7+acfvZtffuBvu+kXbiS7STjvuGPu2K2+ocacxFIQnjM12ZT1IxLNrl9CqEqTezdRcG4cniOD/GjTj5wtsMcd4EDAlW3y1J2r/duCLz5zO9eOQhWzmtjwH06Eb5E3WKtQqNk5lICcBgLx2GW2qorHpO3tmBbXfDloRCb477rmTc54MPjmuw/5VunN/BMvJO/yInJGLZpxa195VWXDB7KbPNx8+slbefLxG/0fp3CI2ONhSupiPax/l8rD08G3fR/zYPBD3iycZoCzlFy0EdyAOCqu17qbGGYPU6b4cVvSbeAvMZX5ljPI3LvW26mHKo5vtYjz5Mw4BXEJrcjvB9POigNhqSosSY9Obm4wzJltBxsBgpOezZoyWCNE0hWrCr9ShCrlyADMMavWWVSmQK4EkWpGaNU+obW/XFIhaLowVojZQcjuybqf+ABG97GsowrnJD3qp09o4GOiqdIKtT1BSlemAA20fleB32ah1CZVGNsW5FxqWqTOY42QNUmFrE2aQZwTnINeV9X17YDHzNlOO+SpO2UVID0HtIfAvJ48hIMspmsba2suJmGkYyag9XkMjIuJ8ceYqkpltslnVEAxwUDt0GBdwKkqCFPkFVspLxTtE2QcqFidj/iqAttBhx2MnlTanLWNeA8ds+i2VVUWAZ4ENTbyj7YFaAFhZMgIjRx0ZDR8PW4DOxb8HSetGI50fOkI08hoyCRHALr1OY+IpNwxKktNTtK4/o0j2M3ffAp9fnSh6HBGrU1VlSoIraD0cCjgvaxN23CQ9CMuEB0mYJyklwQ20KVF7D1CH72YEWAc6C0MBDoJqypVpQJd9CqxYJOUB3KlsjTsVTXvCQ2yQ1zXJyeVp3kA9rXXn8mf/tZr+Ztvv5H/+kdfyZ//zmv5+mtP58nbV3LMa/nAd8d1ZULSRC4N9i203ks4WYGZG3n2ef719divO3j0PW+0Ga25JU3EnZhEogwmq41W3eDqnNsb1ZWoYVBfoObWyYeIjHPiE6/hgO14L7PlA9qd61fzxeefyO9+9Qv5j7//a/nbP34j/8fvvpp/88Yz+dzTN3Lr6nHv06xtEO+8mU3R486cVSgTTSwIvaq6+Cp42wbjIoNVqu0BRsJmXyTsqU0G6nAO+IH7xAH2dmoIeczQpL+Csc2Xo6LPauuAeUxKbPVlT/u+TNyEDQqzZTbAnndBOgwsnWS6GCFNbRm7RlB6VpkaOoyhwo8cSlNi1YWvHCW9YR0PsnAk8NlL1rFIcoIKsl8iFtB1609+2SFVVauTMRHnUwMMYs7ZRJI+p+C9Z3LyifVpoL8EPjOy39oP1o2Ih2eY86TThOuj5yGu19w8s5FI76kwEhaPGWJ38+Mz40GItdawZrTuhqz2YmOqUUctrSQ6ZNEpW7FKn2laRNwqFVrPWxGXQKZsCmhiVI7fgLSnQseYmL5HawVGplO7FqKwWwQY79VRQmDCoEtTkqqKstuxSwmkCp40r5TpctiqwMQPwUfltd4udZc5SWJYOTRh1E/KbNOGzPnjGpDoBdnh9EXKTHHhlbXh02tCr0KRLwSLcb1n09Q6lUwutsSM5gKJMZJ+IprkF+tqLbMhj0pVJXRjYlNY1gosEl362t4DwIvcNtTDPsjra4l/P/CXH9zLh/cehmcyuBS5KgwpHsp4PW1Rb1w94YHgzdy+eTUnfIYtMNe+ljIQpPv3z/LjX3yYv/uXN/P9n73b/2zYXBteP4zBLd1aIAl1VNZMSVWlmwy5UrE35aLxDrNPxYl0MkR8cfRIDmKDrJP3MX/T/JnHr+eVlx7P83z+uXFtk+Ja96TkFEl4PUy3jk5MZTA0Uy14AhJPcyQ7jnSlYKlCoUfeIOcsuPl5+dMlO+baMemODbPyHQZl13Tv4Xl+8DP277tv56dvfZTTs0Gqij+dbiTldRgaMiM2xoK6L6Bzts7AXFZvSRyGbLp6/IiZOz8aKU529cAHtkHmDUFVKHhcOUo+9+ydfO2Lz+Vzzz/W/5Rcf8qP/rqNzB8jmHnpg3UPMgzOscFDwPP48M/3AvN5xykYdH4aHxq2De+rV67kzs3bzHOVh48eryyt4lwOZGbGBZZRO5OllB+hcdlzby28ywU0MtAG0mju+szX11bHj8TJV+IYTptwZ8ra8FwjssZUflUjQgdzL25VAuDMYy1qlfmzv5cf+FYV2kLKK4Huu7kk8tjJvq9zzblixmwcJNPKiZXtSedpm2MbDsTW/zeHw7CWGfrYwP93UhQr8kBb06P+BSDBLjoA/UL/VdKjC3/E1zxSw258C8uwj8XjUnFFxZv41PvmrVu5eetmttsNF8q8SLwY/DuCZ2fn3Ayks754znx6LvGG2gtpvYnM2TxVPG0H5yaTFWjB+zAnx8fbvMiF/A3/KOjzT+bG9evMuc2GG/t2s4kXfajKnm41RVKsyyhw1IR1TlkNqQ8Wso7c+3jmlE2KH2qJNVWPSqNRrUCHnYdaPAPNm7+8x0PBt/LDNz/Ix/fdj10GdxtTe6L2mlmTq6WMmWHAIO2weGPFxeky47D3vNTDnpBRYBIO9JaxduzOmyfgnNeMEjPK8PRX5l986la++PITeeox9pEFu0LnXFx67p5ckBjZRg5ZJwwfZuyAjkZvtAdmYw8RqYOx+xq3a0wPg8nBjTMcA/8244/Yt7/7l5/nRz9/j/07yxkvPMatc5vIffObnbu3rubZp27nsTusgQ+b1ov7rIPUnBZCneftdz/mQe09XtzPstMJu7kU5WxvM6tRcEXVYKFKsGAljq4EzanMYY16OKH51SX16UgsDi5d3BwdPQUtUHrG0PTrWGUS7CvAYLw2RBkeFYbunGpgeLNJ7nDP0RYkAxY5fGBMH6HDnaUYfOirV9ez12uBq3y9NWHaobI044HRcGkf38ig0rVB+HKoW0dkZekUm02lKYcNfz1g+rYjZtcv9UzYdAHu3n5gg0mq15cOE+/9wLb6Tyxph6zN4zSdtIuqeYz7NB0X9pkHqxikr+vlEp0pMYU64mZoVA9D+5IHzu2G47Vg6K7JtWElAtyxcQT6KnKJo9Fx8XxDmh2dfjknQK8F7vTtyMTW2TLDrg07lrhbYgGdjIU3wyIHPegj7mkvj3V2vrGY95yVINPbsK9DDYWuBE1pjiGvNJrn0TYWAGfnXzS3bvHHsIKKFm5MF7oaFg4+iKLKBZjMMGlqpB6LtHD9FVn2YsBnLx0Izs0eNvLo/D2BWYidDLcG2W1E6nLcm1BcrynFBvbRGPHwPoSEi0krxKFuB0ypMoOWzyZjVzLQ+dbcVcRjFKuqcNlmbcAtXru6zbNP387XvvRC/vzf/lr+9k+/mf8O/cW/fT1ffWU+HPT+3b9dsAYRSTruGeysydFRwmyQVQgE2YBdfA3ZcRH4AcDadh4IF4gyr5/QBPQf7OeI+c008JFLPRUP94IHJ356Pm+i0gie7F5z0sF34LUbuXXlOF945on8u699If/h97+Sv/mTr+aveCj4219/MZ977g4PA4/YG7MR9ym9qiZKToW15g14UYUYkwfVIpqqsOBvzVRlubgBULvx+i8geIc0dyAyhxT3SwNoSEFvzaEcoAsMyUn1BdfuHjakDrCfv2XmJmS6K+B00HGZpsbUgr7yXGrOMS2H8CdzHlqVPxHT613j5FKYd/KszZsY0Bqv6v5MKvzjaZm11SL0+hd5z/bGPXIhaJNAnENCnPkVqCFoukg9/xxAwwZDU2L0aKgHObN1PCJ8zb2Et0/nxOwZOikLXs0Jy9oKQV1CnL33U4ulaKm5L4hIPZV7goq/o4QvzGMK2KeqabiM8V/XgINGaIdx5tAGaYIaW5Kg4kneHh8ZMOrm+noyzAUBM9Ix9v1DEDWufG8MSadS2aRqk7VRyayXjVXGsXWvSX1mlBKkgl+Yo+vWE2zsiPR61oAbZtNgRaGrG4Z40am3lZXrTa5eH4bV31jUXjJm8jIXwIo3Z+62Nd4I0mEHY//TtOJjqXasALlXcfFvlYqWGqsq9EZ7INR9KJQdPqhI9EtO4VzaWzLb1I3thQESHu/H9x+c5b2P7uWDj+7zeZO1UvNms4lzSLi2fMJnyLu3buQunxeuXTmO91pztNHjgQLLQz7Ivfnex/nOd9/KP37/rbz/8UOmdE0zE27ZKEKzKoTuaKyj5+SkphLi2sAwepoNkW1nGKBpVAVvE2dpyKQiHi/NHNyqXe7eOMkXXngyLz//OA+arpANOyG4R6lJBay7QAscKmQ6gsBu5m5AHYGuNOnRekDJC4pACmVeC30A28dRnXh6/MWft9+7139j/3s/fpfPX6e9Sm3z+AXdTEsNSfbHApns2JNizeb2mLg4ptAEmSnwRBtbzVqWXH6WrcTjwymQQiquXc+HplQeu3U9b7z2Qr786vN54vYNniNUZiNvT4KGyEjeOLUi8ojnmw/85Ocs3mcdZzzTODs959zj8+rZWfrZB5i2bW1z48aNWbCP9AAAEABJREFU3Lp5M8dHR/tkph+deZmbtbaKgb73C/VmbW1AIWTGIq99talj/7QwTZ9G65K1VRms9P8rUQg9SwGdbc3Z+MHSYpvg6iLyKHWOR8FD/TMcDmFn8ZwgDNje5DZqkjAdFF0tix9S4VRYCj57tVYo3CAYL7yrLWGUKrNpn9Lh+Ono9NA2ac4w0Sx5m4+R3laPJORF5nxN7GxVpQrCq6Du+HFGE8YeKDd4McwZMQMpw/bdHNIeWAXA7Xab69eu5s6t2zwFvxYvQi+Wwc3Ci/mcb9fPuEj8TcFTHhB6sZxzIZ1hl+u744oe3MRDvjDIqhxDk0PYhe7cvJIvff7pfPWLz/aHjivc2K1hsz1KbbbMDxW3XWlT2TTfYKtUJbzSsMiR3luBkam3DRnODk2BsTt+wC32gH6Jk631vqIT/46d/1PVP/zg7bzJjZHlJsS4Tm5b6TbmLB47j0sVMzQ2uOlQFD0Ba0pWxjZk+O0KdjofBSg/WZdFBSOdU2nsZ+uc+uOJPfE43fbFhW9JXv3cU7lz4wp7NZhm6JLDVijShhqrCp9AlW6wQjNpCThwc6uw5+L4h1aFwbs38m7hg/qMA4rnS1w/D1Y/vHeef/3xO/m7f/15fv7Lj/LwbJcOIYUpw6pNt0W/drKNvzXqfzxy8/oJ66J+8kQH7GHDRirnI/ng3ikPbD/Ou7xxOOOgsFNO3YQZToDdWLQsHGgVk1bSzWmMGwoYqjQmC0ui3mdaxNqXvTmcd/ok0Qjr3vlayjAQsVI9Zs8NWTHkJX4I5ZEmJh3Ao/NMoKcgsAonaDSRM2PvUMU6UPGYmKMK+IVYnRU3oUmsdwpzNPf0Ij+OrXeOmb/3spIq9BRHGr8sBE6IpwkICvYx5Kgt49cO6pAmCdE+2lapmpRUslDBq4rck9J5K1nw2IinKzERHR/6jGlXY/FoebqRMqSIzbV57H2jg2f6og3+XViy+u15m/CEh7ZeLqXDAYaJjh+jsDWZNkzevpUUP6EVZLcOaYdj12UNBNM1L3SRs4FDo/4NmlFKmG6hij+uz7WixOap0BnXWHkT1uZOIKHTW1qSVpFRYnFIpKwEnWF2koOk87OmpYejNAnfqsKewIDNDjlvaCtHTDlAOrbsTuHbSeXYcKoqxuwpNvNILTMg9/62SB518lzGlnL0aZp+nFj0T8qDPehJ5fjbGwMcTeQD1Lwbg3vnAIDEIHvvE3vmMWqiJvEQ36tibZFSCVQQSaiHkZyhtbnTVtrcwyY2z1XnuM7DweeevJlf/9Kz+ff/7kv5H3/+zfy3P/1a/vi3X8mXv/BEHrt9lCNCdrwfcE+M5aWjmTqZY9qepgcQ6m6RGKqhJs9iP45DvlDgMliPa88jbccdpcvHx1jcSK8i6Uxmi28nZPwnSkbn253lOh8sX3r2bn77q5/PX/3BV/K3f/a1/OdvfzH/7hsv5JUX7uTm9WNyJrqHCcxcVWCVMIaGyrh0FaitPe/ES1/wAYcBDojOB8M+ZtTpWwFWzSzga68QkdnYK2OrOBrI1rMSCGlG+xLS3D2fgYzEBGoPTib5AB7RG0Eb4pBTASyagKLcFGdzJgT6kKjDmHZCt7eOYCxs6Xj3fsBJVlWEVBg+QaBpWnyq1HBLwGtSIZsKLdqhKsGFBhw7HUfrDgMYPdBgGEKsVVdUtKVrQFwY0uXO2UMUSRoe8b5YHD+RuTsDC7RfLyq9j4eYRAagFD/yJkIoMoN1FIDEBZE5HwC9XeB23CJNrL0jYDyCqYhNxCqVQNM3CYH0TBQ17c44u7U6b5Ue4TKuVBVOrHDAI9d3xPXrr7lY245ZvXQxWD5EJnCCsRBn2KNEsC6cTlgq/iDA02Ss8+AWm3zvQxAzxLKoJlJ0wFFWVcmmgJwbKrNhpA/oUtcGJT3ANqmqJnOk1tieEXt34XTD3tyBOIpRmqRtxeA9N0MVBvogy9ATvQoAvSChSZWAu04u9t7XLM1qsKIxziQUWrrtCaDL0dzHC+9pTPCcRP7WcKrY2C8Z1Ca4/ZIs8AgRTj5nXAwEWKNatWXaSuCAHvK58r2PH+R93tff58HMYLGEtgeHsA/BhlUcbze5fetaHr97IzevneSIDxB+DtJnuc3Hafxc+v5HD/Pdn7ybv//eW/n5u/dzxo2WtKlibdxwN3CU2KqWipr1wGwjhGiGJqZ/FbLdibHYUWUdswhhFoj1jpHapGXP5etXN3np6Tv5wovzlzlOjvXUL9FxZDZzel1JWInHwjk/5ekDwpxTDh6TgstIlRmQ6ZTAeQOM3NcovK0akLtrWPRdioeAZ/n+T9/NP33/7bz9/r3wcSvA6SztN5DpnSipzSJMp8w2mHf1g3f9WIivWvzhRUzvwiJv0Dfs72bLcwCeCWzh0ma7zZZjfv3qUV598al8/ddezks8WFUv00KkiMQUaIl4lub57/sUyXPkfHnod8o5d8pD5FP/ZSTn4hk0bTsiR65evdJ/S/DqtSvZbLfp5nIQzO955UTVA2s+OCoBw1U2KQHBk6CCrGl1rwKvBIfe5mC/RNgHlENyodAaJs/SDmUOxIJeZvo0UWRBpGpXxDSuu/PBrVVc0jcKBMj0xWUfU1WpmoSQlfb15zOayTAV1DHyA2xDTqEDqvizB9q59mqwZhzqudRK+yVkVWoVLjzI7cIlxL39swRPBbNIn+bTOR41LvrCPhFmjPSoYXMAGHvJh4OUS8CB82JoFwf0qsrxyTE325t94h8fn2THmx3JBz3zIeB5Pzk/PT3NzguGC+icB4X+E2OJgIy+qSxzkVOpp1CA3B/P9OOjbZ57+na+/vpzefXlJ3Pz5jUu9A0X21E2m202XPTb7SbbDVSbbJA3yEebilwq5CxzxA2QWIv5szTnkzT1DUe89wWtC8OK3qcLTp7wHutg27GWt9+7n+/84M38Ky8sPuSKT6X0x75ObUwTueUwwyFzryQKEUc4AvN3rYm3HJzB6NqbVjltAmJ7yUWMc+wA/KdEIsdHlacfv5nXXnoyLzx7J1dPKr54shxe951tpEos4Nm3qgJPKgHfNCcgChXaiGJsTIcMigAs1ASy1AfK+YK5dY278+r/peo73/sFLypv5pcfPeBFeRf3VSemdzW6xmN969pxnn7iZp72nxEfUw8HwrXqIK9iz3jY+OB05N0P7uetdz/mAeGDnPFKNe2DGvEeC8Hs2tynnbNZ4CbZFIPGpmKTWwhTTHk5ITYNZOJhV8lNnz5JiMy+6XsAtN/euAjYxSXdRYFkn6Bpp3LOQ/0pHx9014BUzF7wtbfPATDFRnFx72DzbAspEyaYe5LZXPPenejZPVTYiccfYdEzc7Q/NgwtyqmP3n47zolY+GIkJR4HXVxqSOtURtacYPu6lHGUQUhmlnUtzrkHFjtp2j4YJdjs3EsGxzOLg7Hadz0XEmttjMHzZ7dw5SwNqKdbeZZcDYZGmg1YVTFTSwl674dOBsohXBmTNueiiWvYAQ2NyzXhces8A4NrlSPOjsI6Sn+Arhko6gteIZr5q5Dapi7N82voi4+sHKQhICHQlSYVbB4vhH0nPQn36ieFwxzIdHzMNSWUxG+L3YBWqsd1oNIp6s46Llvn1K59kq6Peiy68ZpXvs5HTmGXnkO5QYc1fh8omAhL+V80fQ5DkYWkGYlE73KcXxlDrxtf19VzgV3u4xK8hJFm4CbB6B0vCmTO0dcqhk04XxeqxKn7WOJ7hfvy049fy9f5Mu8vf/fL+W9/9uv56z/6Sr79G5/Pqy/dze2bx9lyzPx7w4OnaYSn76EIIwzkkPV8ntRZGhM4/4CHOgb3qb7m9Id2YDtsA9kPVUH2CM+MoMw581aqIOzm4nRHH0yyy253TsiO18dtXnjqdn7jKy/xMPCN/Pc//3r++g+/lN/jYeCrL9zNXb6w3GwKf8LopCNHIdHJm0VcGKUwvzjm7jOASpmu8R0y5Bp0wN61UdbYMYi1n8LMSkYVdiHzJVk3iE7SdFOWWnHY51DZu63lNuh+aCkq0jAm0LbGkMw5ZaUFWES0g77WmlRNOQftUgjmT3E58D4UcUY1fiXUiz5EVUemp/IBCUpDrIe4iTOs0nVUaD3AL3p74/AJCwbji/cNh7Z5TibyXS7tWtziSQTnQt3PJgyZT2pfjcwv48IhYzV5voh5uAhBnCNCxELMilineFMxSgu78Fkla0YmiMuVdcw6ce+OJel4JF57mCZIWdvF6Ts6tvG9k4FS3H6uE3IfBmdpYHoNJxpgUCkz04CqClCScXPKxfuw0X6LbWCH6D3XDlWCzY6bx8m91EcnoBTHlGmmT0C6MyzIpRwEslVY2DcE1MT6lKXMNutOr3vmXvLBnL+qUtxjsrQqBKjzIQa5SVkBnc4G0lcnNx+52I/YcEBVWkgN4rh1ioVHJeRZaFHR1m71yKyHETOJFSTS9X7AqwqbxyPZL6UxHcFgBfV64XYzEzonbwCN7sOZj/iy/4MP7+fevbN4LqZTY3QDSeQcR0fJ9etHefzu9dy5fSUnR5vUhkSFA8z8HtfBZwJ/6/Cnb36Uf/ju2/nRLz7Iw1PvwaHmLM3clNKM+OYmg1DNk87LsV4imrUf0rI/lkcW3N2Z1QjCfu8R8tFjpuPNLs88dj2v8Ln3BT4DXz/ZgpOPRBfReC755/WtHTLJyrQboIMc3N57oEDt7v3APrD7uatPGWTNYhTNrGpQA3Jqx8eHYm+9cy//+P132L/38oCHZuwMDkvHhyXG4i3L46PdNMqh4cJIPkaPk37aQ22VmgZsdmM24H6233Jcj7bbbKGj4+McceCVj+HHx0c53lb/y7ivfPH5vP75Z/LE7Ws55nNw5+5JyW1+EzdVzO16d74Oc4LteD8wn2Oc55y1nS8PB/1NwVWWD/yd3/9c5PatmzwnOUqnZoq51z0h0KKhDrTYLAg/xZXGKhzw0r8ugE/z0bq6yCWxS3QIOveh0aSLfWGH1oS9z6V22ctw92/v0sBea6GhHlrl+KI8Wsdi+tWMuEcc9tVg2miz3qqKP+qXCa8GuJDgtRDsE73IIDgPH9Iairj2FaoV2PN91LyQuNjcJNFJOho1qZhLCvyCpqfjBVZZm3NLq37ID/EqYqCqShXrhqylaR90GLEHp6Cpr+jsX7iOapvr167lzp073HivZ7vZcHPexQd+gwN77hN0SH7Kg0FvGmfLhTRvOIN9gfC1jmZF/tBQ6Cl/Ch26cf0KD7KeyFdfeTbPPXkrR94cmdOLv+BVFfl2s8m2inok5O0mR2BHPFjUd7up1uVVxYkYaEQRIS2ojNAYkP1gAaNePcCwqFQtexk45G+3/YQXlL//7i/ykzd5YfHvKXDcmYW9MWgh4lqSYyxiW2dw3X0z5hXCmdghYh0rO40QPdx70MuCiFoYAYP53P8mLMMb2hjtu8MGlOtXtnmBPXztpcfz+J1r8W/1ucZpLpZGoq6N/ARUyUdXWYVsl9hLzPRKVcEHVPEHYTCqtF4AABAASURBVPaCAWuGocw+mEWTRHloySn79TNemP/uX36WH/CN00f3z3kwOKP00dfq/OPyR9vK3VtX8uxTd/LE3Wt9kw8fi5wnDK4fFuPuPzjPL9+7F3+13T9GvHPzMrPJqkrWhRlnTCuNVzRWwRUyW5X6KsMtU0IMfnvzPlliMX6Lt1xKAECMHbYPmFharxR219yoGDSaNLCL7dBD72HnImpAgaq05ZGmdTS2L09h6Ctpwt6dQbWzdxWtkTrzZgCGSzWAAJ8jeJIqqjd3JVlJXVpyTkM6wP0nBNfpzArxIqMqaCRU9xIDvQ1dihKzgWU2gMJfClwacieAKw/XLKFr11dqGb+qRassbXSdPT/IIG7A09zZdYQTNxZM26M0Yhr88Am+TWBGp4c0q6rJl7HRxsQhZajrKXOaub2SjgkguzhGdMMlEmj3QhNv5WDA/UDDa3Uq05EPKxkT8D5mKX6yb3qI78aEFtbKKk8+Rw2kWnJUgsKYSetYrcdmWFOp5cKQbguaPrQg9YiDocCXelXl0K0OldiIOrh4e43CxBVcgnUfYC1cysHxxulwb2s6LeOSEQc6h5T5FguRiwRGb6VrGcwgBV6QXKrMRqTJMuLr7sRGsx4Xt4GdI9u4Q6dG8BhSSFxO++u3GMUqhRddpVlFsZD7NssJcPV4E/8O0m/+2ov5q9/7Sv77n/56/vMffjm/982X89rLj+Wx27yR50HdGGfZjXOmmzN1olgVa4Db/U2MXdegNv2cq5hHL2UtfZ9VgCqVWFQCq/gzIwevGINsaEVWCj7nzT8F5MbVo7z89J381ldfzl/94dfyP//9N/Nfvv3l/P6vv5TXXryT/s+6kux4fR3sbyHbyUS+KfWUAqqtLF7IK9wmhyWHeHv1EEvpfOJdKYImqcMcIGto5+XYABEc1ppuvR/MIUiKfU6Nj+ZS17/z6QDNvR1LvgGSec8lJ71dB1bPewlrgl5VoS++IlYANWjWdJsSGcCrEXzgA7JXFXkmIUTqeXq9eo05R2YcbFljKS5yolbVY9JaliZGrItZkAGXYB0vP6SqWjKs1XuEDj2Q8Ql0kacA6T2P8qQRObh8IA9l65n8YsTWSvV6uzDyx7gctpmggAY2p3Or1JuImRwHBDqTMQ50+iAm1oEcfI2XEnyagv9c71AEq2IfppMaqL4w+gKDp8mhqmQZPWa2/ZxJFfliGz0XjqlFVW6RxJ77oy34j9UVT2WdyKO/fqqTMBrDfJoD9yQmKlXkiXbJfHAwDB1apV2aNnfB3Hi1nZI6WqXKjCF08tUntI6DV2kjn1wCmwcXYdURE/1yqY3FPi1z1KHnaRt5AdTHam48F9nA6a17jnTxHZA0GFrreMlhfl6Q9nYFF45r59gnEYDQ57QEo87RZDEy3QD16X0hl3vaOAMfh1JV3G9H7t0/zfs8EPzonl/yj1Q2UFJV2dQGgm/CFzqb/nxz59bVXDnehmdGYYqE1wrKaXmHfHq2yzvv38s///id+J8efnDvoeY4UAacOcg9YusMCh0/NUbmbRAntBazeAAh1tTIQ48UmugklDkZNpGEj625e/Ok//7dyy88njs3r7K2wWk6UvykKTT0NWFrI5p2vlj2QS9iwrKNzUEbuNWBPv0sA8+4Nzs2fnQO3A7mQAvBse3GyIcfn/VvWf7zD97Oex8+EIZqnsYk6XOlEYa1j2SmxC9S3PJMbMopfELzpFLG2Md4u8m2HwZueOh3FB/E7T/jc6D9s2NHJ+D43eLB8OufezJf/9ILefE5nldcOUqVyZIszIkR0zBzuX7Pvx21S2ecI2c8PO7nGGdnOT2VzvsB4Y7nGjveN+x4/2D89evXcvf2bZ6LXONZxHZZSNLJYysGiH0LDKX7gWg5TRoaZzA3TKjDpswmNuJwiHAs8RoLBZ6l6SX1SdFJK1UQ9gHtJ1ZGcR+a0Ad+o1ySOyRPUBdSymyuDam9OimK5pUWFdZlLO6qzNhsDhj270WYO03TNB1NTlK6tkotRnnPnk0j+kmtzOFQ1VXSIu5vUSkfkild8uq3o4IdJ8uhzyqbQ7mKqIWK4koQas7gZqJ2R8WjxTmsSab2vxhn9BxxZeM+sbPAaze1tOrNlzo7rgFWS579wQdDTRfpRCRY2ISIPz4+4dv+W7lz+1aOjo/iReG3/l4gZ1wkp1480EMumoc8IJxP1XfxIjsH67mYZMfe2tftHc6gUtQUGvLxceWZx2/yUPCpvPry47nFQ0JvmhtuDBuE4gEVLMUZUMSFazHbynaz6ZvHsTeK7Sb9zQG1HvMtwhHY0dE2W/Aqgpo84lJoYBQ2kCxpzwBm7SDUv8rcE7g5nnJzfIcXmLfy7gcPeEiqM37mwbfWREIQ1lBiqgotcGnoHVvnViO5vqRg/0Z2CDte0GB9CJsTMNoXTzug8cAZ3NzCR6CAsVXxnxF//tnH8rnn7ubmteP4P0P2xcdek8LeVDoTY45ZHNIGyqzX+YLnOs8GedU7jDoWV+Esy7QMPIcVIeuEmQvk3oNdvv+Td/Odf/55fvrmh7nPN3aWPvPvZjyJLesqN/3H71zvB4N3bpzwsNe6Rvp2OJB36RsC29S/2v5LXvjfgx48PMvOpFRQuFEAnQDyEpy1Rk2Pkv6H9ioQ43Ac5IOxkB57wIpu7iQoSHgxGiOB6bgwRV5Ip11zAwwtM7gPfZxwCQmNk1TL1dY8AmKxYdhQo3GIIOvILrXIYF4sFMqIToWkdpRBYPRCCmQuNizLwWNWjOTQlqW12vKI83tadUKwWijkUu6KCZhy0rlVpPZpAcPSOxlurEukrT1QB0CL8MH5NCa0Th1P3dWOyyf64s6sB6YFNJfnUluYe59Hg+Dip7ifEGUPGyCB7fte5+w5kA/Evesq7G17Iamq9E9zcnm/gHovE2xhw6BP7VTIGjyuRFL6CKdRc+COaBsKvfWZF+8FOLRPeZ1u+jRmRv0hdVTScPTRlcPxyqy0g6kiTQUKaRrtk6UNuHTBUosjUHfM9BarCnOReyIVf9rE/Q8OXIf5K6kqKEklQeZspiZSoFf88YzKbNinECzp1lC1GMFiaCxrq1WAT5kyok/V1DEcdDCnhB2AFyIxgwTSLhVfJwJXD00+WGPv/6r3isJ9JyxswAcCYo8OTlZkUYammWO3yAVfcqx5N5sKpaTkmAcXjvfrF3nQ9ttf/Vz+yx9+Jf/zz7/Og7Y38vvf+ny+2P+s+EqOtrwb4L3DWB4OjpCH+KpipA8RuTQYqBPML4p4rog+wpRxfizUiI/71fUhky/ZMEoFx4t437d4X7129Uqef/aJ/ObXXsl//MOvUuO38jd//LV8+5ufz+u877hz8ziW0uuskUrIlpSTJq0zaaoqa6uqOftIRJ1HHhtzd65F1hGIogAUIO0SCH1eT84xsZnJ0TUzBT6zM63pFgUmQAX61sJBu88KmdZ7BsdKsBygwfkSCTk9Ad5woWFOHBdGVp0miU2Jkb3ixEIgkLHzrOJwTYLkhQ2yDPjaB/mn7jiwBhoW6zZwjgcZ6qSFrRImp8Mx7QXkDuuhFabuHCDNKwWe2RZj7zP7Im/CunLEWF+M6zMhCfPRyee6JqUnYH3y2JBhyxRzzsVmLCbiHaEFRwJb83GdEGwdgMRPp9bDGqZzm3pu9PZgHVmIcFBCGbUNcDFpjZGPBnA66NZYzoPN2PBmQD8xCTjqhky7aEhXeBawBOs+PVoEHiQvcy+Ap+NOGVw2adkHlIJIzHxKEvNQQGd1kMyHyZowJeSiB4i40Eaq1BDpfbqmsI1EHJZug/NtpHz/2IkAB7SEbvBVbELGQh8zT4ofa5MIoiOlU+E114BvCwJpf9WmOWRtnY0czfEsDBLMtE1TZ6SWwqdtyzAKgXjGrM+PFhVoGtmBzgNw0dtJu3QBt8SetLkHEYTZqR5hGbWs1ChxmBpy71tgmMcLD+y+Z/e9+3sf3M+HH93Lw9PzGbIJK6tsKIdlZoN+xOfC2zeu8dn0eq5fOcoRRsysZe7vyC59XjF88PGDfP+n7+U733s7P3/3Hp/ZyIV/aM4P2/fBjFSTMJFcHSVrW8JWdXrrCLIwJApM8ZNMqcsCt7Pj7Thy1S/TnrmTL7z4ZJ66eyPHR9r1nbOqPVofJxoOvqcqzcyfXifb1zrZm88M0yfrWrjIzKevpKOlNIYih5HTuEHYCErO+Iz2szc/6H92/ZO33u9/jaVf2GNf95XxhDHrklh9sPjiYLWMtVKM6SWYF3PcT8pLVXFci+O4YR+2PG/Y9m/hnbApfo7f8jn+SOKz/JbP9eqb7ZbP9rs8+/j1fP31F/q3BB+7cTW4mD4kJO8mDFCSPvGsMdlxXvR6KW5Hzec8EDzlmcWkU9Z8NonnGj7nmM8zdvH5wu1bt3Lrxq2cbDlg1B0aKVLwMHoMzF1VaCIjiArpwkaaay3E7mDm6GsWgEPF7rYb2uVuDKsAJGhJOHUg+ooidte/BYaWHST0Dpd3gQoSRpMofhat/haMe6Q57CNMIU0AyQWqyCXlQ1oxXCeMQJ/yMn5inhGuhsUoeySgN6aDNH46aZa0ruErF7tMF5YLqT3+F8M6Q3qbLrR8sv3KxL/S2MfzEx4crHW+lc+r8JGpl0CPg9SFLi69j2Q/4uq67m8L3r6Tm9dvcLFtuJh23FQhLqK+kM7OearuRXQaLxzffO940+/pvOPVUDL/IN+Svqcqxi7BeiWUm9dO8uqLj+errz2X55+8OX8dHNuGG0vVJohJJdLCstluuq4tvG8aR9vIj4+Pc3IFOj7KsQ8IpS02cm1I5IVrjZ0L3RqVPcfFKSd9VWZp3kRcD+t+6717/U9gf/iL9/Lg4UhVpXArxirGA3KutJ5sKojVPJtk3ZIqDKjqO+ehmHPnAtiBoyLhrgINMRBvPG0zBsx6R7/xGznhBcf/bMS/s/DcU3f6W7X+NocFVlg9MYY0FSM1mDfwCj/wLNyH5YfHj0piq1r91KDlpos0O3PpW1WxNqf0X1y/98Fp/vF7v8g/fPfn/dt9DzmHOoACBguqqtDjft24epynn7iVZ568lRvXjnwOHKrHhg97EDTJP27/Ed8A+mDwA/9pMsepkrY6KIdWKvDu1eN+UHXeKqWkypkoCh4hyTmbYwesqlRVIh454kEX6X1XOMAVO0wBWrfu0I2t6KydWwNET5V1EZRKVSHUwhFTDgeEzhJMhIQVpSdLOjSzVepwmr5l4IkRnK5ZhxmjBZodn9n3tikA4jAD05B5Uv2DcXZcXGdEKzQA5EFAqwwDwjA7sl/y6IUbGGcmCdwRaV84fhiXPnCF8HMNC+iWZDBPoDYZgxx5Bm5jikjmbVgZm3Pp2urBQDVoYyGZiLrynH3RltxodC0zPwqCuWEE0YEYLzoGoYuaMRkAsxeZS+ERehQr/OztVj0ymBlmX8WeSGAlnOmtMe8OCqSbxybYqhi8x8FSm1QpjDh23MFwGRttKTzNF3iWVitfBfTLx/W6AAAQAElEQVTp7e4hzYBUVaptYEjKqAHmyCXqUg7aoa6fprGArSObbR+MHpRlynyiaYeMKfxqcSjkRZyM5FU1ZccDUdX4rkMB4NJ8rXgmYqBXHQaDtx0DXcuB2vvgOY0pj5aUtS1zTmdAk8BWf6erEqxUMZ+OvP7cuHKUz/s/9379lfznfvD2zfzXP/p6vv1br+XLrzzdv/nte4udr3G8Eb+oq8KZErLFI8qQ8KJRCt6zoKrCLrCDK0PUWVUJVFXxdSOovtY4x5YvD/1D9K+99HR+75tfzP/5R7+e//kX38p//ZOv5tvf+nx+7XOP54nbV3LMewhS7bclNNKlimTICJGqWGsXXagVmyOwO6B6QYKrURlLq3o6GXr3Psgt7Qf9plLLPCsXLYYBDuuu3gIDMh1hduWB2DWHmbknLbKmMPT0S304AAESsvbRDsaKkIxjQRYAZLyzpywY3ESata3pWg+IwKJ07s4Wm9JiQb2QQlQutQKpS0grO0u4nKVxBt9fwPbd7GuG5gMEqipykwfPkhiAUoXAumYefLF1F9eEcoCiZca0XQfPnXSbGnMQQAebI0J37QqUI2uqEh1xLMYCrYUj9rmrv1QNOEADOujaqipVUAqLBOu+yAsz6RrevId2xITiZOyJCBrMERKHAWBVWMi8kgYszRgmhA/nVlWF3tQDygaqYv/wTSWIge2FQqukR3lsq+A5RmqhOSWGRS8iQrLCKHFEkJKWjUOqhXLQ5jmQVFVmk1dKZY+pzIk8IzW6LaJ7ImB67BHcAFHniHDQxVaasNGQIIBsJRIty7nYt8bYY/lw2NMg+tFuphUzB/qyJ6PjSG8uXYYDxAKniC8dJFUKC7UsmojMhzXhc+Quvnf/4KP7fK4649xKskn7VFU2/T4iPDiq+Esjj925ET8z+lqCObbJ2WlqOOe1497Ds/zkzY/y999/Oz/4GZ/XeMAV8oQ1FAEbB/jaVa2dW0h64jnEVnu5VC+opmiuqgo9BSRvoeVCLKTZfU166rEbeeXFJ/PCM3dz7co2m2maIwWwhCkTqTB1jwEaRQ7WsIOG8uqjSaB1DBdThl2JsBxLy+qx8CmkqlKxMZL7HHrvg4f55x+9k3+FPrp/inEzfXoeCsUVkPyOC5En0ystYnVeXZ2uOZ/Fj462/Xn9iM/nV06OeRB4Ah3z+fW48e12scM3tc12w+f9bVHyBhoc/+N88fPP5KtffDHPPXk7V/jcy1R9SlXWNtIya2nEuiGv38H7Fd8jnPNe5JyH0Gdnp5yH5znlM6nPM854fyLXxxzXr1+PvyV47fq1FOeRWGX+BB7amAtGWnpNvjCUAX161zLasaVPOLXpE+ghYNyhzvWpak2S8kJsgVvVtEAXrH3NJV3A6TVaxYIr5rA9CugnLT5Ouoifyj7VbvxB3gPRcjZrosFSJFhDhVUSO6Q2YovEbg8mXWlu18Ai4TGyQougKohK/zQJ+FIvNKnrIoDpWtyfpb3Z7QFUzC2tQfCDTjg3RlZDkpYPbIW8EmL3vU/PYe0Nz4Ecs5D0nAwKk5mIvcmntGMuVp+M371zJ1dOrvBsZ+ScC2Z3tss5T9GV/ZXb07Mz9PP4pP2cBzKSF5J7zSI6s7I1dmXU47QaRhc2wv0h3ih//bVn8uXPP5mbV48SHjD6mlOlN4ffOvti3FA7GHnMUVWpkpItN40j6IQ3+SdH25ycHOXqlS31b7jhHOXoGALfcnfiHhMOxCRy7bxJQExMVVTLzSLorDqTVz5+uMv3f/5B/E9H3nr/Pusu4jfhLpUur+sosISiQiCsUsxX/roDfOPE8KpNmBaXwm/2qQMh7CD3LZQin/q0GSgm7bB3qXLqrZz3/r309O289vLjefzO1RzVLv7GoP7LTDFHnBqiHGCOxoChY0Sgq8NC3n1s2/XA3+LajrzWqy6+xMr8DQrMeXi+yU/f+Th//68/y/d++Hbe//ABezhS7EXCi95wrFSFB7qV2zeu5Nmnbufpx27mmn8j0ROC3BsKVix42PjT0/P4raC/Lfjxg1NOHV6wyBUpNPIpq7ZIMcquSX2zSeShVVkHVvq658GKGv0lV48CAyVwYqiR2Au5c2DWJjK5dkibPpCdGWVNpAsl4GRXA8bfc9UcaPThZ+YuASXGaxtK+A5AmEtWWoh8GhodPWJIP8xJG8g359u4rxgHe5umVkgw7c7n/jtn14o5pNC6Es5CUFFV6YEMGzhCBRrIHEyMpDYpNPPD4vRhkpEiJSQYNMQqBh1Gg+mHsNhc3VwXIdPk9i1S8IPwu7CuemiFveBJ8TOcI1GCKmEMTVgaQCxnn7+w9/7g4xSWZj2uUVLXVFUwPEnQe4DWdhzMZ+wCAZMBkA4049LzKCeIPT9e3KfDsoZQY2itc4o3tuZ1f523Jrq4kWFOMucEVZUA7CC1EIxOBOPs5huIRc6CX3Q0DSQa672k5S6NvBqn9wAP8c3koWkGoM/yFaZEAvYQv73avsDwnXvLPg+496DoB23AqAjJcUF7Q0LgJNc1yEFfgb1tzoiFHrOYT0rmnotDHc/cWVrVnC/GtJ1Z4KJdnwEsBDTdsBkOy0ycblVFhkBaqAbW+2a8FEqFi0lovcct4xvim/CTz2wqkHaY3TpI07E1gb3cuhiC6RTN7zV449pxPv/s3fzbr76c//z7b+T/5kHcf/+zb+TPf+e1fP2LT8Vv+K9yPx+D9w79m4PnCa9RJXF+hNewYh+Ks3nwniLol16/6jy8elJLrywoLGNwT/S+f5qr25Gn7l7LV77wTP74N1/Lf2Pu/+f/8c38jz9+I9/+1ov54kuP5TEfBvr3hyrdNiTZeJG0tgx9Tox4bFybpKU5G9N8AlnSUNDYEy4t7/3wbYy1LcUrgRpdzINIeMhWSdzXEaXQqn0HozmaMPX5AcdBy0JMCzAwDpJUFVkqLDFBztJq4Z2TtRZkZI2ilkKsOGvXP6gEPCCxmWcgHFChTqpobkqBJlPO0iqFNKmQq+eK+SVsEV1yMzXbRZUIO8h6pGBH3dtIEluBA6LOGH3EjZmEBqgc5kMECDMaMmOSC1m/lUDTzaCeR63Y2knZY3i2z5rvwJBHW/Xc1TBju/bAMozHgOq6TLnOMWtabGSohXBtlzlQBzhes3Mgpt1RCE5vXycQggpKx00pNN1gXZM85JJG8Bnpc6aQqxgLPbNhygBrbb+AStWkPYSja0oqgVZcLl7FVTq48vGLsWFvJB1iQ29Zh5Hix24sReMw7YypKjZmLCQbHMMseLIp5NCWfJ0Dde2tE74xDzU0vsagGFYFgFzFVYQvs3TX3a1eyVyP0uF53rJBJl15yyTPxRyaRMy1rretY85viKSPhazvkdI5LJCdwcF4pOwbSfreYMFMQraOAGaaGYeQ8vh0kJZJpAvLb9Shwg/AgA/q8vPixzxwev+jh7n/gNeDHZWBb7AXARsG3LPdJNf4XPj47Wt8LjjJFT/H8VmPcuzhpcISouK/XHvz3Y/5nPZO/ukH7+T9j0+BSTAwQyF/yB+aa42Y+kBowm+1wXv/OyZ6RWux1gKjPPQ5MgPnjTLnaOAWjjUYcI2fAe/eOMnnX3gsn+P10X8F5RJ2O3bbefFFohzqMB4aBi58AOPKOvFCQeU1b0BWRDB+jinmTqVKSopNHCmEyoYXuULeUwWMePY9VfHHOe7xUPUHv/gg3/nhL+Pf1D/nusuyEKaeNfJaPSAKim04QAMHCZHjtpm03eaIY+Zncv9D0ZPll3euXT3mQeBJjo+P2n6E33ZzlM1201RdEZlIrjyYecPBfv7xm/nGay/m1Zeeyk3/M7BiDdi4CSEMoiTOVGoBCCGUafTIjg/Mnnfny4O/M55nnPJs49R/Onx+mjMeEPp3BvUb+B4dHcdnIbdu3coxz0XCPg1KWntPkS4gwcZE6dbHTqmAKwz2WKYEEpWhAvk+o0gs9f4hA88YnPt6xSifdhycHBbncu6wZrKuXb+mFYCTCq805dOaeXSKiVcHZYgucmmW9p2oYyfuHBgOeRsZrBl2qet3CUBpjAnxdw29r6TE0n3jRJhb+f97OEx0KJv4QD8QtXwq6XNQ5yM+Wi+g9vPgLdDoRS/Kp7KOaMuF1OonBzbuk+CCEExvZeWtdHk9oF6yZMvd6sbVq/Gh4M2bN7LdbOZvCnIT8LcC+4LiwZ1P2k99MCjxBv4c0u6NtM+ptS6564V6RofBnHaw63yQ8A98f+tLz+elZ24xH4/juCA9GSZx+ZBjcMeCcX7MSwlBQ7ph8GStTWL93INyxBv/E244JyfbXD3e8oDwqB8Wnhwd5Xi7hTYpbpqMqcpsXHg7ih/cSYSKDys75PNd5ZcfPsw//uDtfPfHv8zHD3Yp9iW1jcGkkUFWkSBAidw59sQNrzH2uJwgycISpZ1LGvuluVVA6JcxltvYjlp3xgGwZbGkx29dyavP383nodt90yQLk1RVqioMTVVTrvBToQ2kLFTNHUZmm8iFNtiX1SJvizlRPFbGqg5qPEd58LDyw599mL/jwaB/p9F/VrzzBYc91I+wFBtZVTk52uSxW9f6weBjd672sSyODaZs3HKcCxpM+pAXsfc4Nu+9dz/3Hp53VfpVFbNWGOjwHuHExIYYsOCXg3ZhXqSFrS6qo2NIQF/xZFUmn2OS9k0CUMWQIMLp5jFfbOgcfSXsaZpDui2hLYt3HDFVDKLwRVKD0HCiI9s9NzcKCb5ZmsdHsVKyhVZZLgnLJWTjTcwBUOQQC64sl1Lls5sptMqlVTbRMlO/1itbvTxL8oEyFll/Cai3cOJGtKrpEuUTrdZMURiZzTk6cKqHom6xuNU3n2iV6ZRPNkyXwctA5xRic6sUpveFNHXHrrEFoh7xrUcKKP0YqhiQqxaOrGufC2ClIran0QimRurSWKmqRvp+3btkpjGxHucwvZA5bxgv9applWmuFHaJYyggYZzIYkJvN9TmGiV1SVkf5T0JopBveLeYZXY46J7PZVSqIAwF2Rd3xEUiD8pn9jUumZI7k31bcux1hRWTjyVKXBoO0MyFgF0Z6jpr6oduhddKiId9f+4IXvJREZSKnIHKITam4qDE0z/cslNVLQ/eI2i4clJ54elb+TdffiH/6fe+kv/7L38j/9dffiN/9Ydfym9/9cV87rk7uX3tJNvibT61Gucb3lgQ93lzmNCtHR4jXoeVffMs7oesFF7ng9fBXa7w+v7cY7fzb15/Mf/h372R//kXv57/699/I//nt38tv/eNF/Pqi3dyly+anG+YiDkJN0W8I26sH2JFWVurKKvf5POeohxyZHXC77Br15wg7X2Q1SXEPZylfQJgfYvJkFVsbnKot6oBBvTgSOo82qpXeZCviyeAnrVdChzuelsaZqDP7PsYBUk3rXJJWUqq5FK6TWmOawkaFgQRaUm5MLClCxySCXCv6iGMOBa8ErCqyv4HGTCyKlAolW5VCBJaAbqnhfxpfY8rSDo9ysUg8Rg6yAAAEABJREFUS4V9euekW8Pab1XwriqrUApCvCTC8SsoNE9f2EUvRAn22X116NnaTWnEsdVlWPTVXVRZ0tfaoEO41baLPkIr3mlVpAMfVNcHc6l7g7oh67XaBkFocGbuP2OoQ/tgk6GssZNz3rNp7dbFJlUVf7RXVYIWWpWyAhbEnh/VPlw/QhUGuH3eN5QmXVimTpYpHI7GS0u+9NxGSplNsX2mGn2WZLI2h6YCs7NEFqr0KOn9KPYr9IOcn5HwArZGyXRwTmsqrVRN2olDVeqE8SHFe7ifD+4/OO8v9P17gmfOyWtBFX4pXhfk4Ywf3Ns3uXPrWtPVK0fZ+tkJHzs3/97FQuHZTt7jAeM//+i9/N1338mbv/yYz62VfVMkf/o1ShQA3WNcxBeQZXRC5d5QBAxVDklVpZLAICQCvF+AJEGHtIVWhQ7Rc43Pof524Kvr/zZ8FDz59MYc9EgAsZGyS6gG5uuNuHupTbm5iUutMs/DSpWUqW8m7mfCQo6tHCb1nL0XnNkk3HHteBzefPde/oEHgj/86Xu5z+epTW2DiasOp8wEPjQLsUTG/ePIknQwb7JlrqPtls9s25zwANAHgVevnOTKlSt8/j7O8TE4n8F94LbFb7vdELNJ1SaMUEjH3nCunPPF4ZnEwT07e5ibVzb50ueeyq+9+myeePxG50rhv5AMjZoStqLJqptY8CDnzmcX57uc8wDQ5xenp+f9i01n/RzjnNhdPzw0xt8S9D8YsfYN66pUusG0qzoPBSsmKHM/QsOJ8XLvqEQTRG8xv6ItEb/C49B0cb4cov/fyVb1WRFUQ99b2dOWxX5VWDt9ysB+NbryVhjMJyHu0y46UDgUsMUycmGpZTvlkwJS6ba6qUKe1BIOmIv3lVAlXQs8kHbDvMiluV6RoTmzDZhVTJ4OKvItuoESXlmi2ptkFZqDhOiJJGmXT2pDp22pC8ySafIOJx9nb9Z2cSIeZCFW31nZnGX1l2vrxC2IQMrEbblob928mbu37+TKyQlJBxfKOSTnouEiXX9jcM95+u7NYnDRWU+XSMqQT11xrRmoVRJzQ0ju3L6RN774XL766nO5c+1KznmC77c+pzzwOeMp/pkXLhetF64X9XB+5hvcMIqbUyBluZfFhuwuZcvZc8zN5mi7ycnRlrUcNV3lJn2laZuTYwjbET4bApvctDCsi0B8yB3zp2+9n7/73s/T/+nIw3Dck00qaXI1OIbmebFggRcUWkkMpb5uApwysSzxpBi7EfdMQrBDI8A6tWx5Ic/0KXADB+upPP3Y9bz24pN57qnbrJebLWamwb1SBaUyW6UKIjRdM2kywOTQggHRRwa+M25g7N61zBoGL8K74NWEYXkh0Rcc9gHf3P3jj36Z73zvzfz8l/fi3xcETk/IdUMlSSobNuTk5CiP3b2ep5+43d8Qckqy177wYOe4bBL04lwJ3zSe5t0P7uX9jx7Mv0tCUjp14ES+ZKRJUNR1IHfdyIVby3D9WkcWq1IDZU71mY5VouNiNqBq2hR73RJn4SjMG7RkQw4l4wtEPtpe+NBhg3oChsjWmf9iTrLtMR+OGo+1Aw2rIkoBZIMImx2cbWXGgtIUsNAGc3UIQ0NFRrAEIcgSNucyBwXYQemD+mT4jo6Z/tavkzGjY1ccrm6MySRkOzBZ0qScpX1qPKUt0+G/egPSl7DExaj3HC3E/ZNiCGR9VLTghEQNIvkATVO6DfO1VIcoiJ5iZi6DXXoTxtadTy9JbDDs8xkikbVxFmxdyrhxb8GIAMy4yGstzRdsia+iDpzpFzXgom4diLK2OYdH0PlIHlLYJ2GkT9/M1rGAe3/hTjyXOZ3JCKaPNF1WLOS2vulPKuqYNmMJS/CQxnC2xQ/HAYU2wGfeNc9lvubRBwv5d51kCSdDq80dGmfQv/XRCnGDvc9azT6o/fApCKfYxMYUgJDoVt+nnn7aoMY+wXG267eSi2i/wfzQgrueSYnX/5Sxh6YPcV0XKqJjM+tTWVwUU/5UWCPxGpQTUGi43DHl0MZCsO4cAxbaojVMgQQthDhlSXmX4yNeix6/nq/zhd9f+rDuz7+V/8e//4389be/mt/79c/niy8/lcd57d9ujzJ2G2qGnLO2qc0mIeNwzqpgwV7Z7XwtOaf+81wl/zN3/c2B5/Nnv/NG/uuffit/8yffyF/87uv5zeXh481rx+GlPTbSyCAngXU/kLt0Budc4AGXmDy9n+ihrtDwZJxdn9XeLsI4TFxlpUE0hlYXvhTWmsPQOFgjvBPA7cpySDcYNTlOEiMqVRV/wjiQZ1glh/qYeuDGTJ95/DOiQG6u0RbhOLi+NjVW2CUV6KDjis0UxsGxdZyDMg6da+G7ha/ve+b8xDVOAJ2ZgM0HIQGxmumj3Km98KBlZfFa0Vs726AzdYkM9hbCca2jUrhNm1hPMQxhwKJOOTEPU8R6vObEpLCP7YYy44lbZHXEgDTF6E6UBD46lvmV05kbZ0hap45AJmhunQj0NXYQi9pdN4nQTMJ/NEKS7ulmDNOyKaiLHUwIIANBlGhVUk0JuPVpm/lWGaco66CfeyR3D1ZD4SStPvpL6lLLPaAVRO37eHEx6ux8FIkZ0X2jPhXsVQwdKobAnDh1sbqYRrRlBjrbgC9OziVN++o582EWhk3duAaWQXSNVZZwJvd00GZMZ6X2tmGaMydVrAOjPhtkEGK1gieX7KH1/RBuJwzWM7JOtZWS8ge1z104ajp9cP00wrGq0k7wqkKErDlwdAqLzAzWm0Iyd+QIdDFUl9niOY4Pedj0Ie/V/fM/Z30/T6pqUkolqDxYqty8fiV3bl7LtStHOdoWeMXmPjYn8xkPefxnrj/4xYd8Pns7P/z5B3nwkD1zfpz0ZVrKnVjLCw7rLoYDMkF0Z7EGz9+Ox2KfR8H1qU0yVmpt2Z+k+EmONsmTd6/l8zwQfP7JW7l2dQs+4j6E1rkNZk7U7qp+1pMf2qfcLqmqbPy8AUehMx/yFqK6JDU7OhJLu5hg5rGGdNvxmd3j8OFHp/neT97tP5X1zgf3qdFIXCyEPKY0t6jZWFq/tm43G9YJHW35/HkU/9bwlePjXOGYXT05zsnRcY77AeA2R7zWb2ubTRJflzfkNb3/MsBfKjo93fEZ7gw6zcMHZ3nw4DT3HtxLdg/zLPv35ddezEvPP5GrV49iPR1LMeW+w10bi03UdShEnLxOdjwn8JeXznmWcMozhLN+tnAW9XN19sFfdhps/gn13719O7du3uJ9DHORm0xm7PShkRp5pIqzgjkyEjF5aKiruOfAyFqUJCKIrzrgwnp1zoHEzIZAVdMvzXFEbYdFpCBUYoh1LyQxSdcOY/C8blri2oZsZ5rOwax0NHo1VeZP4Jh6TGSV2Uit2jRaWS3YqYnxoquvtKIdsypw7bDZi7zV507+95qnWXt+Yqg9gsTi9uojAtY9MmVHSfgicEVE97QHFThJMPR6ljAOE8hBX3CRFg1rQWSSkNIKrzy9catVj0mH9k9a9Vk9Vi4G7fMZVdlwkV+7di1379zuX5894gLheooXy+Am7gV27oM76JQLzId1fbFh02/HRdUnYy6a61+nKeCqZY+Qr/AA6KVnHsu33ngxr770WE44lKdcsP7T5OYPT3PGA8JT+MP7D7lRPIzyGS8ufWFzQe+Ye8eDQvmgCOcIB2BATJUNwJbhSDracKM6mjev/mfGU+6HhUfbHB8fLTexTY7wL+pJKh892OWff/zL/P33fpF3/GfEfO7kyVd2PJx0fcqxlYPkGusCBq8qMlUib0qmLAOnXi+34R7mos0jtovrS2r+FJLFwQFQ6LXjBXSbF5+5ndf5VuWZJ2+E5bD+yobjGuZsSqUKSiXyhVDSDT2pVEkjlcw30lmbyCIj7qh7QDvq1nlocn8QvKFoe4j+1rv3eeF+K//yw7fynv9xCy/oulaRBEFWVdQbXkCP88Rjt/LU47dy49pxeF3hW8TAtVeqJp2dj/hPEX75/sf9N0rOznapJFWMdCS3NA4VfxDt2Kt5UlWpJFUFwSMvTiGPLIsIDVvAA8eKLbMVTIJl5chTNAcKfUMcLFWLBVbFEEnLIc05V4tcV7Y47Y6iDIutGlRKGitXm0wlSxsBviS374I8yrSVERzAquL8SVqtXGq7vTaQCpcNhPhox1xgEmzfgXkRSsc8amsDA9MneKz2MZQ4NtRmPCbMNRn+sWHrXVgcCkxKe2U2bPQpGzcGVinwdBuOBMqlYBlQaAPClFZXoWsLrQH4YSdigYugahPYBkGC7TFg5ZUw0dVg1kq8J2HVxKrg9LYS66XIDvX9x+uz9wKj1yLsMzqB5F7SIE23qc/xIn76ulyl6fnIaAj0WXZjq3DYhz3qqU3CAWdu7Qh2/XZLfdPuKLnOyfHjeNIRwr2zWQ9VemyRuT4Z03oLDp3XGZoYqvTXt3CFUu3Xw2I7QPZWQttlDhfawGN0HBYDWy7QRR9w+sKQln5xscVjv6B9jAHSCSqz7XOugDAZ6YvEPV1pknCHtDoy5dFa5+5dQfLEijmlRL+qij8mrEKCQvO8OyLuiVtX8sYXnsqf/OYr+Zs//mr+5599Lf/l26/nj771efCn8xTf/F853qSKPWaNY/kt8mw8Rpv+gNKvLaz06nHlRV7XfuPLz+cv/u3r/bcC/+ZPvpw/+a2X87UvPpnnnrjZr+28JYjzd00bapLMX5kN7jEYQaBP8FNGbAMiNFUIn+YCXMWAbY7s00DpviDodHbDsQ0Miw1pZ/ximqhXbzLl5LKwR2Or1cjJbtRKbABmk47pgb1A2OWpI1MQY7GzMPqACmtVIdlXrmWHJdEkIXXPpaYfQLOR4icSARf3jnxG22RxDe6pLA1lL3swsOwWrgdm2Sdo4rs+GFYS4sq4aUhVNeGQ2QomjQS20Y5Q2QRxXnLgse35KgheEBkulEOXvWEBF6az4krqkwyQ1iorNQ2MHOkdNo4ryqwPVXke15ayDyCQjrqJTdcLqn2IPtqbdFCAF7SIskkLpnLp/mxdfVaNuHd9HerELFS9SHNOD0kDDkxelGfMWHRZwANYOE/RUUsJJ5VEexJFj92U1HLQBnZJaPK9xxC7INKxpwP/pAoverq5goEEsfee15qqyjMls2FTAAvGRSPfDrUinNJBi4KUiBfv4z3aIhV+Ctz376HpAGMbHVcW39/jlmiX8mjTOqmYcl3BJS/N+4zT0tAUExWInto6plshsg2RN8AAxCHn+DIXagZG35v7vwx/eO9BHpye9+2pqog7IJy3m8r1a1dy98713Lh+HPWk0s2JENxzTzHz/PSX/h3Bt/IvP34373/8MOeLnc1WgrFa4nbDeqaMIWHupbzYegaGqoo/DGmaA2vIp7aqWnA4clWx9l3811qfe+FuXnr2dm7d2PL5Zc69Y1JfmyiJ2tL70AnAe11cNzsoPW+lGzlV1ZpaZz0q7UAeuXhzh4XAnGvHBQM+YlgAABAASURBVLpD2GUw58gZn798nXzAZ6afvPlhvvPdN/OjX7zPQzl2EL+B34ZYD/WGeTacg/4CzbH8aJMrfLi8xuf3KyfbXDs5Rj/OCdjJ8ZbPnZsc8aFt21SsfZOqSuiDwQdwPjt4yGf9B3y2v/+Az/b3H+Q+n/Hvwx88fJCH0O7sNHd5MPzlV57Pl155No9zThyZh8KrKnSqtNLMtoFVwCDWsMNPOmeNZzwrOIOfQmc8LzjnGcY5fOe+cFDOeTC42W5y69atPHb3bq5fvcp1RTJSrr1y8bPhal9x4Cl6cU1pP16CBjBER/isXpcMatIKfqaM4dJca4AcW/ZFZjb2Zwrs1Spc4h10CdkrmA7XgHo5yZrbA7QGrdiqP8ofse/zm1zC38MLm/0wt0gtC5SXwCUynTTBvX0vTHyuYiyZJqaLNLXpoS6t2KFssPoh9Rm5OPtPYyRV1+xB49506HJJNs/0PTjRBaABaZcQ990bSd9dlk3ST9LBLNqd21rTw5KhwVxu5Nhstrlx40Yef+xubl67lipuPlS588LhIjrn4vKB4MPloaAP77zg+gLDZ863VpAUP469m5VuF9bk5s2r+coXn+XB4Et59qnbvAjgudNtEx+QOa/fJJz7TQI3kId9A3nYNxAfFPZNBEz8jJvMuURtu91ZBg/tuENTgTMOeOL/britDQ//jnJydJQr3tCgq1eu5OqVk1w9geCNYz85Os52e5z3PzrLd77/dv75h+/wAOo03ti4nzDH4BYOsZ/0hFlGWAMKnZ2bMtsYTOlWYCj6Fbyx/TD2yBBzkJAL6o6+l/VmIved55q5c+skr7z0eF57+YncvXU13MP1gIwodLnzJ1WXZdK2oWGUEY6BKyC/rCm0tnFewMUq/nQo6gLqZlzzcJNPfvyLj/L/+uef5/s/eS8ffXzaL06Y9901OPeGwTcET/Jg8PE7NzhGW+pOxDeVbIjYKMBPOS8+/PABDxrv9QPCcx4UUkQXQ5o0pfAEsjRl6qKDVaoqm9o0j60cFmr/KU9/cnRyMOL2GAJdEMIHhc65MWVG8JmMMPApA6b4AeisVQVUIHNvp1eBBWxAIRVcaCDTDZGGGRA0VXtWstdD3KRK7WVDQOlEWzCS3dQgiPgyhhjvXfJ0wzqdKF0BEEafKRdBxkpSBHtscUbGd+04+K3VLGgFE2c1blC/GuF7FyEp3aanvtISOC2aBJhDYD+/WBPowZqtrX16BQT1pJ3EWwjO+xLawxQDM56KcY3tAQAcKYzto+JcUkfjlNkKn0nsKba2OODbDHt7Us+q61nFivHRJr7ntUgL7/mFDgmbr0uSNZtProu5MPesl/Zjmct9ajvzU26q1LLnHQMkb9Ips6krOYfwnHePkBqk52kP9MOqLmztQljn07WJgV7xJ6mqGD1911ixwhaoNPccKNk3crS88rDPAFVwN1MZrCBzV1Ui6Y+I0nl7fWKxtSFZWGzEjAWowkAXvqC15tHQHHGiBt33IAbrcCFFvqrq+Xtv2okBB3VJIyuhPPJPE+PahxlaMQ1OuOM9gKQLBm5nrsZ8pdggiSVVxT3VOObgPcGWc/f2zWO++Hs8v/vNz+c//eEb+ds//Xo/JPyz334t33j9uTz/1K3cvHqULWk2Ka454vl8Uknmw8Cb+Te/9kL+8t/+Wv72j7+ev/2Tr+TPf+uVfO21J/Psk9f7f6bENXwOSFX1/JWiIApn/bEtIoztYmy88CqtTULSROYY8mlUU9SuLk2ZWlFaJm3v26I3RmClqEUQOujDhIveocNchTe8AYxgjOwJAD1aidPLYypV1T5/YY/NOPzbji63tskxNMZAV5txRZ5iroKD2g9JX3QYnePLAs0nAfS+agZ2KqE9prL6KTMDc1SqKqF3DMFyCgjGJRYjmj4ASVQgHOnMg504hAszBroQ2DRSbctrDfJpIZ50zjeZaEtxTvPEBqw8BDukM/YcYQ1CUuLI8YP3HAbFNpgCWkQDzYBbJrWW2aa8eAONMAUh4OaTWrtI6Yxo7YvXYkVduwksLT1cGleXyZmL6OAxQsZ2R1rmBMLKDFzXjKrQ4JBBHQM6iNMf6nAjkHG86Naz+MEWnFh8NQn0KbwaZyLhTDsrxmFNq9uMnhIVzL44dDiyx6RibLJDZzpyGpNUVWzClemjfxOOcu2SEbrL1ZsIpCcYqirdcKBH7aK+pKqg0LQuDNE5pBTY0oFbIsQqUoWxJ2o4bEMLh3GV2mONr0lWZ+y10mLjkBIzlTmyB/gEqtAYChmp+1qC+ZWrKoHUYeGCyykPAe/fP40PBR/y+cx7dGw4VNW8V28SPnrm2pWj3OEz4a3rV/h8tsGWVGi8jjAis4NMdMrnUH+r7Z9+9F6+84N38ta79/hMNm3OPfhwNvCjAEoA56EPo2pcVx93E6Lpp6vzKAsPZsKE2FHkIJR9GyI4y/Vvn70iMni92uQ5Xs9eeeGxPHXnSvjOi/gdhKOxsiUPIIm7O+MUWnLfcaJXmVdCoVsRpbQXKilGfwbt2jv/aAxx5nO+ppEdn4+kc/bzlAeD731wP//0o7d5qPo2x+dhqgoKD/IqRzz8Oz464oHfEZ+Lj9O/AXj1ONeunqQ/H/O5+Rp0wgfPY164t1ti+Fy2SfGTeewo1M/w58x1xufyh3yG9zP7vXv3c//evdx/8ADi8/yDUz4jnvXDSmvbcfyu837glZefzNdefzEvPX2n97WyLKkXp+Y+sTjFA5t7seNE87nEGefK2TK/zwemfh5rOsdHP9Nd5RmAzz1u8WDwaHvEGszNfBrJz9akCoHpAvPYVyFoZ+6w1mhDHwiK+g18hm74iCEirb1wKZSCpym2yoWctAyUy22AQ21weJRWb3Hl4QCh01kZ8tKpeZGoHEk7NOYMANNbHTgsKUEYmXiP5HDfgVCxoLfczkirjthdXWqFgRDG2fcxqOD0+N80OCeIndllWObmDl6AFmAuITrPDzmhoEcIdXYO8sBsIfA1tG1MYW7zFEJhL3i7IrcvXL39GVBXeHKBTsAc1QpeyB00TxNhqQPaejFcRPxqrIpiFxelqnLWBTlgJNQi5REPTPm0Rqr4b+lv376dO3fvIJ+02+Ai9eLxifo5F7d0enrKDf80Z+hnPDDccePdsdbBDWfAzdXBDFUbxtnXegY5T7jxPP/U3fzGGy/nK689l9s3r/TNJJXUQYz1kpK5djllvtOHZ3nADeUB3zzdW+j+x95o7oM/zBm1WeM5N4RzauMuGY4EtGuymi03MMlvNY6p48rxlvUexZvDNW4Q169e4cPGMS9UJ9lyk/B/I/6HH7yVH7/5Qfpv47FOb7D7NatTpHpofZydjuLdE495VWmJbOMAyavEA17pH3Q5imCqKmurUiYpgFLiCIGfbDd58u7VvP7Sk/nC84/lxrWjdNtUqgoRkktqi4rYHbX5sFjW0msAWfW5h849qTpvOre+Hd9DEviOY+yDH+M/vvew/zbj//tffpaf8O3Ug4fnzoIfjjpnZvcBy/FRcS6c5InHb8aHm8e8srYXddPxTKq4nsngA+r3P7qf9z/kRYbzAqht6UYUPRDumbyiXFkaAh3MccFkqFUM7gNJBzyoVSWLg5C8FQT3I9h7JW5IkNwqOBJZgpm6wYx1XxCzZExV4ZAgxKZ9nrtoBGAN72RR7ANxh9kM6pAOK6F2HnLS1YJz19CKfoZKyoDtt8io3ZmWGGrm/CZBYx6j6QsuotKOJOt4OFHcQrUmYC3jY0ST+wOebgOXST2H+GjDflAl3CU0povUCkMxQROZImH0f9TeGRSaNcJMYC5dVC8TQQLkso4+5uhFgOcxSxKeJL7mbJnBjq/MNe79l7Tik3TCQyYJwp0DVA0CIEFP0aJDLpVtfU2hLXNUTUE2pWlTJ104adKcTANafeTr3OYkaropQG3fICy9SiSpko/YqpDZb0bVnmd0ltF+LWt0Q/Eb3B/GfEubgC/hRAz0kaRTpG1BFsZpX6fY9EaaHZf0/bbVEdyn5HxIY6E2MCdqAh84VhUiBBckJFXLbDXnH4JQFUBoo9qHMpKii6+U2UqDfvIJHUgA2CIhzl4JOdZaEZk8CfBwEID8cqQKELIuKSP4VnZcr63rD2QfyFLgYQ3ZN3IgD4JLm0TOySpBrqpUloZsvPlXrLBuID1cSvEhYbMBKcoZiX8T8NaNk3zhhSfy219/OX/1+1/Of//zX8//+Iuv5z/+wa/l9775uXyJL7Mev30lN65UHr91nC+99Fj+4Bufy3/6gzd4kPiN/PW3v9K/dfi1V5/Os09cy9WTo9h2nEdVme8dAJiOlSDs++jKvG9RzUQLNtCgtJURzDzpAT0Aocmgiy0r8gNgWjHTTGIXBT3HcVH0bUDIqZ2QpVe/j9VNoBykxalqj1Bkd+Zcci8+ukseB3mlZKkqKGFMVYVLLIzEZzaxKVHDaJvQSgJVRuhUqFAhj2TCvu7kkTYW24StSZraHKvcN9ZAJQPI4+H+iGICsWPXGCdEl7UREK4a45GjD/BAHtOARSsKWGxwXJQS5Cpmc9LQcIuEuPdR7muHPO2nAzHg3XX0gMoBplUBidydT3GTVFUTK0q36jGBr59X3KNJccImp8VFtzhUqV1M6Folr0EOYNzH4EJPN10h8ywbAgxwoRBahoAnnb6YGsraWnZg7dWLSfGjWd7nLSm79gKVYO2C3DnRuwa4enGdDskTcm/ASF0DXeq1oFONhibSrWmpm910/83RfngSiyHe92eOSlXFvQlNLPoLiYNVocDJxljxByFVSFAqkWVpqJGyzFVV6BDc/MP8i+/KqrQn7F6CnH3rjWutqpoHVsWAJps5w3QjVZUCR4MjjaQKHpCuRwGyc2JUSmlPuqwQRzOGus+4Ju1asEoYSZ21jd5fR1CCyvMAY1WlkGFBShSytJ4svP7scsZDl/s8CPqQ9/7+PcH/D2t//iRbct15Yt8TmW9fC1VYCiisJAguQ3B62D02PWYjM8nGNLL+RWaSzCQz6f+UprmA2zSInQRBFgjUvu/Lq7fly8xwfT7H742MfFVgs2fG04+fc75n8eN+b9yIeyPzPVRcicCfW4dFTnib4OHTQW7euAJd6gdAB/hUFUmZm5GNsPPwL/GfJHrxrTt59sV388Y7H+eIz/1b7j+ZlYoHfjPGUpqIdz9hswtyvKZXOsb3S42+l5AAESt+HedGdSlg1ETHThdrpVhLcnhQeerJq/kW71tPP3mN+8eDxpkgnPapJSTkRWxdrr2qsoGq8LLDqzbZb8xOKCPxjISxVh1Q6NhQWmBNXMNc01Zf6h+L3g/CwB4cnebVt+/kee5pfTh4cHCQS7yfXr50MZcvXcjlixdy5eJFHgJeyhWwK9wTX4YuXriQC9yPudaDg00ONhVCs4lnFpPTt9x3+3zA43J09IgHgA/zgPvzBzwIfMD9ug8GH3Fe+Fd/2xPfS5Z1xDbi/fiXeRD43e98Ld/55hdY4faSAAAQAElEQVRy+8aleL5u3cSUTqyVGNahst0yt2tE327Jt9CpDwORfRh4TE0n25Oc9G8Jbvv81NechwebXL9+PTdv3spl7vuLNXncnamKkdzO06TKzlsG0zXUAzi73mKbNULC7k1VpaqwS7DubBbOVN9aDzsf/SZNr5n9nKyZeDaD0BHzSNMTCMRxMAxkl9HvO0OAYDlinHNHRINTeswlBQlvxsWgETFLa3WJ12+Bz9hi2wEGqIjLm2bCOTbAytQmbSYUitifYl/OWVtg2TqXxpkKSQFGMkdIT9hn9NX1M0wUKDq36CyXGLQLnELpMEWM/5nOxnyWq1h9Vuj+Ion9LJ95Qn+WhQNuTuLmiaTCTOaEXJ0vkGvXruWJ2zxUuno1G3wHL0ZfQP2QjRfxCS8wv/U54QGd1DgP37a8CAd5VlpmcxJE6mEq0vVeeoJu8b3CBejbX/9C/vj3vpqvful2Ll7UT0fDkN1LWBUDMiExbstF7vRk8GDyhAeBx3nAG899voF4cP9B+gLEg6KHDx/mhG8hTqlzWB8XCAph6SPGm8e0BwwHmw0Xt0Mu7Ad8S3WQS4eHvDlBXigvXsyWgt/64F5efPPjfHDnEfMO3qBOM/j2xZpO2SPX7eLUlScxIwCdeZGztkoVtIECIQceWlUlUnwpIMcjk10rahE1Z1XFi1gKXsmViwf58lPX8+2vfy5PP3WDCz3rIs2GedjV6BeasvGIFDV6JmVrJg21DpcCwXFkBNu2jpD2QTNGMi6NWqvZQ146sQW59R9/cpRfvfxefvnCu3n3wwfsIfmwGWuEnKjOcunCQW7zIeFzt6/nGt9QHfBVgW8MbWTyqkKsmNdvIj/ioeAnHHP/rCBbstHNtVLndi5qXmXXMdBJxDgD2kaQ2VeZMF1YDIbudU7mcGQ6gJMpNCXzI+51ZjNZ+zAfMsuYdtQW4B2rD/bGGCbmtOTAttaGaXZ9icXUn4Xbf9HFdFKVN+G/ZNqVPtaFLEWd8+8gh86cGZRdW9C5ZJSZghlqtCusy+i6x2AhCzW6S4NWTX2scUE5M7ZC8s44jTMVmGrbW9iLWcTp2B4dvsDNCKdTk1pLCo/RY/g6DQsdnbCCSMzoPIwpNCktZTYNO11Fyg5pgSB6i112S8VxxdcOdUQxzkmzNnYcEUPHIMLbnUEbTJAakTwoujaCDu/j0xj6nBzUPsgk5/gM+UL40KeisNQj8xh2qraOJd6pR6YCT6IvKOfOyJl/ZtsDFKVpGDBWJCNK1rWDnusY6PO4I+izkqAlD+KNGQwSDGTEuto+QCBm6xoRKZeRHgqSyTsfA1CrRLXfGkcwuNa2fMagTZqmliiATlZTkUllmhn14Hi0FZVCdmtDDbPpLsWGoH26G5tUTR5axVzMA0elF/R4B2MexvYiJcsaqQKBqJCAASW85Sx4OHerf1MhvE/6WwDPPH2LLwO/kv/pv/tO/h//4x/l//k//VH+rzz0+x/+zdfyX//el/I//Ntv5v/+P/7X+X//hz/O/+3/9N38H//4t/J73/pinrx9JYe8N3jd9z08FhDbYK7JrWG0qMR6WgGQ618TaysyGsbHurgkTAxdqbfOPfSzg5g5mjvoAde+iMmaIwnbk54Ln+YzG9js2iW1mcOC8cR/6lrQiVt1ueQ+zFpmjJ7qE1ebhXT+xaXIo2VHbdxpCEXN08sQzT0Xlu6C0pKnRQz6ULISREehUwoeCkAodvJT5QKbv6q0YgNUwh8PJHExCVUmJCkDuTNLKa0lGvdG/aBGnQeZ9Om3vcymPqUs0aHhyDgdrUbKnj271rlbO5NafXxYUj4Oq3925ETnOL1W2VSSBbksrUGZRy7n2hqzgud0Fl/EzXWuHpMPccSCMhyyIHJnwmLvAtTB1XH2fOCAxga0FyfSR23BiDM3RCkYRkzna00a0z1cTLBlNkBzTiVZZeOldON49UHGSteJsJi7zQx4MNINkhD3e69hAapIYoLWicSf3ppvqSAt72L0b+Q3DOSqrk/7WW4kAbZuzSgy4gjYtnUYLbTFHW9tHZx+rS8zOufaDFsgFbKdBXQESNvlUoMMa2Uad+ulgi33gkfcez3wz0LhPiAcFOK9ysb7EWRjNvALh5tcu3opN25czlU/6x9USM0Se6b4OQIlXu8f8ADwjffv5dkX3s/Lb3yU+/ePmY0qqNcHX/qFZi1NbQUI55YyfmRf3TQgz3hu5aa8+OE6zzMEc4VaY7BRckhow73J4WabW9cv5utfvp2vP/0E8uXwrAl358URKU2Mm0pVIUAJcmYTmxIVrAI+bMMY5GlOSTs+MT3HgvWtD4P1rrQdpznFYUDyR8fbvPvRg/7Lt3e4p91sDnj4d3GhC/ALucx9ub8dePHCYS7wfnt4eJBD6vYB4AGcmdkr7n/J6XE54R77Ecf54dFR7j+EuBe7f/8+x+dB7veDwEfRfnJ8Go8THwMsO+XI2jZI0gH67euX8p1vfDF/+Ftf5l72Bvfim1h7EzvDUqeOHOJCaxu1yE85kNIJ9/xdF7WdnBxnPrM45cHgpG0XUbl89UpuP3E7Pvc45OQs862kosyk5uZMQfMYADg/x0ypQYZBPUBIv6Gbjzo/01qjYV1a2A0T36kKi5MWRUn4PGk9j0xt33tf1qr+eNzjun4LJvsXF6wv9JjPeEx3VnYVRzr7s+4zWsObVWjNSRdgdZRLbffANOlkaik5Nyc52l9TEwMONeAQNWRtPkkFihTM0tC3KfECZS5SZgSHAWVp+LQ0gqV474LAqiYPXKoqHKCwgmVyH5z0SYcu56yPvnm8EWvkSvvmrov4xvYdqEfMtck1yZm9e+uFkwJ08cKF3Lp5kweDPqS72KVs+RQunfKk3Rfa6fKCU/bFp77l2xpfaMOL0pbUpHQe12NtIPTBspiEdQxelF5Qn7p9NX/0na/kD7/9dG7zxtDvCSPBC/9ASgCIaVR9kyiz/y6ZKXPKA8tHx8d5yBvRAx4I3r93P/d4SHjv3oOoH/OGcnx8klPrhIaBHkVqCTTfsCqbw00OD6SD+IZ1gYIODg7z8NE2r7/3Sd547w4XvuNsmXtLDvORxk6tabLaLYM00pfQbFFwZz/V263lMHdS9En6I6Wq4k/kO9pkQ21Vmxx4cd7h1fFi/vntN770RH7n60/m87cvx/o3+B4cHKSqoA0kJyTh5q2mnsmBgkhtA0qUK0tzAawUC+f3YBFSQlp8RQfy9K5UIo104/0g73x4P//0wtt5/qV38/Hdo5zy4aGNDrrLoaLeKxc3eeLmtfhnxJcvX6DOmA1eUFJVTWwrx/ek/4z47v0jLvrLhKEVRK9SgDBVwenAZ10Mrao6J2J33FMt7Q8jVaLQAF/2hA1AKWwwe7E9cF2SStVCSSoJamYbizySNsBbyNI8XzQkVZVKAoPApzCBFD/pZklmGSBDH9CqYqTLJWyBDyBrR1RKcBsO0MiyhjZiQN/1VqmhgcIbqlZ6qFLhDR1LIDVYBsKOENZagz89mBNHrkk9fw9JViM6PdIOCw2A3oJnYoWfjqkEPgKHBnMCxCYiBw4nNNsw4oq9Hq82rxMSRrqZp4+YpP8kIpjHXEjUN331mRF4aWcGd61wtJaB0ZK8PrcvgJG44eG4UMF3ZBD62sWRa4koZeaiM2l3LKAA1ZLjxMmkN7R0gCrspY7CSpRWhmnuQ9eJRUAiL1pWthPMIyVucWZjhWBVDABFkKJ7gBpUiLntzJPHmr4N7QTWUhC+vZdtRAdbxLX8VoUNlWtw31kUnbrMgVdjGNf3fKBdp6z0PPo2MVdEcSHxIjWCWTARx1A5+3EOoJ43NOVpRVn8lMyOOsXOCtKJZ8RigBFdCVNl11D0WnVWeDZf58CCg7Ug0UfHu+6EZKHJyOMB9NwF6b7ClmSqwn8SZl6/hiB19z3I67rxvr784uepz13P737zC/n3f/Rb+Q///e/1bwT+f3gQ+P/6v/xx/sP/4ffz3/3RN/I7X3syT966kou8D7PqbPncYB1M1XmLkakYrbuAJdQKsphRAwUKjUKtS0ILTrFVGQD1YkB0h+jxWJ+GnSNWHauaDA4j1v3b2fCb+5dgwmfGWklo7YvPpzi2s24ti2aSRcwevMpjz77m1L3rwb+5gAHoU1yF1vqcGED6mqP3GFMVILwxeMjRPsLQQA8+VSgJYsVjzKLTTdwDVGhQ54HP/ANwRBeE7lWFXgk9Sxty8B1mvgYxrH7aUacPoB1qfY8P/dj7yMU7RqGAqFwcbKbfGwswlapCmDjCWReWRDo/grr+clTOArblfKxaEz7N8Vt7FeCqwEerPaBVdj/tV5xe1RhGOmvp2dZZyV7BPjLPzQWnVo9JFUb8ScKhwSfBL0GBQDWH1pzBDoF0H4wjApOUpYANckvKGdPeMraCpp+INYdWTdaF0N1qcU3I1TRCc4DoO6xlBlKYTXdtIDlPBVzkmP0s/9Qdz6ysX2Ahc+pvfcoJM5GcjqNyS7GdSWh7ypq7Cok+yBHkAcnxDnCT8nAA6PdIOC9Ye5MvB6+pk3DkmLrYqkqVBGbHEU2pD2sLnbglsKlUrV7gq0xO0QJyUtePKaw2BGZtXp79zawHDx7lAQ+K/Hfig1df+6v47F5R9nLOs6Z+EOhvCV7jQdSFg02qKjZuAWRO5VJyzP3dux/dz7MvvZdfvfJ+PrzziPcCXLouqoF77znvs9D9bUAwPDgm6MrQssJdyerDKbElLfR8WVrbuqbR1ip8uleqoE1y7fIhDwNv5Lef8Z7rai5z77IpDNol1pUUHYJXybNrA0mCLXO7q9SM5vwtLfVt4U3e+BAga10chWdivWdiQC2b2xzcxueTe0d55Y0P8/rbH+WIB4QXLlyM9/wXDw9y6cIG+SCH3gNDm80mGw7EhqVQNntGXRRk7hOOx9HxI+6Fj3L//sN4n3337j3uue+BPeQ+/CiPHj3KKQ/ltkzsayXdKi5fUm3OMDhxLl+ofPWLt3gW8Ey+/cxTuc2D1s2B1esJrQtCZGsYB7lGc+eQvB8/4fnE6QkP/7jf957/BN66OPf++g3uPS9wT3zr+s08cetmfBBKss5VjCtlJwDaqYFyI44I0yGJ4CLGpg63Olh3/XeCykq8Lns9OAu1rKP5GuPoYRhQH1Bt4OFYzHlxdD6o6kze+RtnTLA1nwNHEwTMmAktI/MBm76JuUxhPnnQmxbvZvs52glUTELcdXRSd7hpGkdwC/r61fairuzIu8jzAeE1DT3eydNBK16rsHB1fRb1HDtvc2vOmXfKZ8Ubq4OLkHcRvRA1rHSlzyJNa8513/RbMeV/LRkj7fxXhUk8eDscYc+020zcsCwqDl0P6zjgYnDlyuU88cTtXL9+LcUVwXySLyYfAJ7yQj/xRdd0EuVTrkanvND00fdTlDnX4MUfyF0ffItxkQvRN555Iv/295/JN59+IoeHid80Wc9KhKYouAmQntHKASaoNtg3LY9t5ZRajrngt6hSOQAAEABJREFU+YDwYX9zcdQXrgdcvLyAPTh6FC8UJ/62IRdSesIeJEwSmvkOKxvmONgUDwmr34A+/OhhXnrz47z54UMeEo6ehyWH6bIlySlERyYd+ayT6+GiC4jzglPEuIXoWdtAaWpgpGqtp1quqrYUNUkcmmxS/CQbMNfgQ8Anb/Fty9c+l9/56u08cf1COKTtt2H0zaqKqDrIAdQyWasq8+cgQWaIujlHhdZDur6xrsO1jHPrc0047/ogeOhPtoePRl5955P843Nv5cXXPuIN5IjYU5NBdP2aRlzPlSuHeYKHxjevX+4HtF4cfN0VuSxRnyCfcBDu8q3hnbsP4/9KdswBGRRurVlbIRAkZj1oTEhnPlxTVU3iQnJp5lGSsNCVyiCoVEioX/FBhA0C0alSSNUjgpCEOHtNxmhNMDpZ8NFSHVdg9GYONWd0T4FR5nTKmuGEM6590VibSBXxQJSryuLPGDP3jOYUNZ2kLBEmg0BXBREglDMpZhE5T2fuBhTzTEKYjjhYEyx88iCLpVUcGbLzy9KccAH1mmIZ2rHTq7NN0bF22dTOUc+9uHt+mU9VUj7vfE77lPm8dV+jgJ3KcWh5hEOCNKC0PPXMRjEzyn1VqqyR08E4aa7N86imgRHchS07gkYsML1Kr0KHkLVJVavuLMo4L33g3eLoMVXaaypii5ggqOez2tDa52wpjcWnrJ8B1Zm7ZGwiEnDH9HJQ5FVlBjRjYfjTURhxcC8kLJ0Og+JZDG4NaCXXqrrTa1zbNUitPDYUOtQxiKZaYw2RwoxyCZF1tKRrZlt0aiZVQ4jNHapWVI1VYHSOlUiIQZ8y/VRBznWmGG0NY8Vm/MpJGd+3ZjCrAaBjHpBzQmvFhPdDhXbADicCP2R9mlXnw8R8mJa+YS1VXsUT3y+d78Jmw3vUxfz2V5/If//db+T//O9+J//+97+Sr3/xem5du8B1/yBhztBkGzlzKA8MA73JAXn2VdFrRSpVkKqF6SIPGHiLYtgLcn+8yRRStla5pIwLbITQuGz1hMjRY9sY0sZOrs3qgexi0hJMGO7spBjkPFJ6gs6SlnVcsEpNLNOuiSStdSzSfiftTt3ZCRJfqTOR1rIwtb++VNayg2b5StPvcVTroEJptRU6ezCYhQnpAaBksjcGHkgDelhnR1SDDEvXZoGqypAhab/AViBLQ0eaI0L7qQ180zTCvNA6tsggrjvirtcuYgexBiK7CCMgZemxOlf1LPI3SUXCx2z9vjd69scs05cQcRk7iojEHiLQazf1QJt2pK6RcEQdFtYeDD3XGqkNz/QbbWzkl0kaJWVpX0Z3mob2QpwPUyxRWB+xnk+lA/SA9mXUrsEgZYi3SkOh1XGuMMHJXFoweS73GtSh0Kr0AdWOrk8TcnfMcszzOBvXOUUlLTpRObjaiuqariG7pmcrOPY8xCyJG3bA1KFyde07WaCTrMhca6fR1rTaVJSh7j3EkpzApacbOLza0ELObOj2ZQKZsc3BC9psHEd8CPiQh4EPHh33XwP1+wr22Qc5K7ryPIYHMYe5ce1yrl+9mAsXDtpmFik09wZGzuSDu4/y61c/zLMvvJe3P3iYR3zG936r96ULYQ/gxqykjaMK28KGqZDxo3jvUybCbFOYNuRKTV9PKnzDfWoDDqsdF/fnIveJX3rqKu9fn8tXvnAj1y9fiPeM2qoqVWXUQsjE0xfdstDoTrPl9c0Sug71hhm2C7le7ydXn6mzHgDX3GtCXjmWhClJaOch3TZvv38/L7/5Ue7cO05tDuMvixweFPeIlYME95EDDhA91bHp92rvsR7xcM37af8M+MGDh9xTP+Bh4P3ce3A//uKN/3nIo0en3BefxhpcQ1OWRm3eIiW+TtImp6ix5ZzY5okbF/P73/pCvvvtL+Vp9vQSDwkr0ZthpOvJWTPdJFZKjlMf+p2e5JTnE6c8m+gHgsjHkPopfCvh5+xXfc5x61auXbmWg4PDTjw4Bi048UAaDHSkc13zrh7tkKcL7JzfqjSuwwrs8zbuA4vs3IjOBUvxkx0pnQVW/nPtvMdZ5OiM/7no8/b6dMw479Ga9a/UQHZxldk+K2xalhFHz8VFm4zDnX4DiIdRDa8l03AKD6LUp9jAa7/j/9iBKGOkmn7NdoXjT545aik8zbnSEtPzLTIenOIUN7pMI7QUgwTrXoUmtZZUVSo5I/WFAu9XcR5r1rlCypAXA1jKH+KK2qp9RoCC2rxUpEKFst+Ia7VDKhd4Mnfj2nUeyNzKlcuXpokrkx+Sd0/ieWGdHJ/ycA1ShnyYd8pVa/AC9cU/LIycJliYFTStmDcYt69d5ELwdP7N7345n7t9OdkEn5GqChtLr8yfkYApz4UlqcxWB6k6TLjpiJc39DE2Od2OHHOBeMAb1f0HR7l/72H/ifHdew8iPQQ74iHhEfa+iPhmQ90ugWSk25B3k6TykAeN/vr6C299nPc/fkjudNvyrYk3OV4IT3v91Nl99MXRfSAl/qMPa/tuWVZG2xEjRgj2ATqYrcgNh9GR6SaBFUBVpVhrHcA3m1RVNocH2fAKunLpIF/+/LX87jefyje+dCPXLm1ygL2wpZKqamIIUqoYy7kKo73AkhRdSoJLU2xLHS1SrSvRLpeGhhAIVZWjMGsLD+1O8us378R/X/BN/33Bo+WhYBGEbyC6rH/L8dqVi5wT13L92qUcHBT4gOQHBrQcTphjHgx+cv+Ib8Ie5BHH27KqCh+7XLIMuPhKqVQ9RoZABdkxyyCQ2ZFnH0w0EPsaAFceWTR8ESNVVejIdY5GqAmDPKn+kQ+w0AZIkzpUZe4yKFVwfBK5eLp5eAbSOVp8q/TNjGixkCGdWUtlr+m7UOG1rnW6giBUuw+sCmj0ENNIFzISsOEAVaFAU+9lZF1rRmjYp5CB2N+MNzqIHlkuspltVgSalQjZuVTPv3gq9zk+9TkaP2uYQWQxAUavS1iQHPUboewmX8894c46fWIsc6w1t3k3zHjnMVu7mnAGpcX2rfgzkAeSPRqLOaBA9ExIj9GeWNNgZis3D1FfWPcRNLpbEeU9KuS2w2Py2KrT6j9QpaRSxbkmmKSSpPV2VeutGVrABQa1DIQhBt91ggtsUtLutfAlS2hjMNDlvffI9qoiBgr1AFTBJeTA6UgE0/viIzevieC744CXfTVPWU2PYSohqKDz62wglapK6Fqt0cgqAHpoZGGcXbtwESAFHtqA1t6y8QLlAMHFzT1JjDXDuuNPb7FT4m89DRBYDabHqsrazKUfLuwKEvtjjUjoE53eykTBZriCOpxeZJ7VoAAbL/O1JCnjkhBcSaTQ9D48OODD+YXc4AbxyqXDvvb3OayvjhK+Mt/HgNMUkcUAW3vbakQeXQYWCbkaSKpWKd00s3ROFSWrhwu0dRlaL5QiHsYOFaxSjFnGLI2dxb8KG12QjDIIAHzsItCRBxaYPVWVQpeCTKrIszawqgKqFUkUSQJMZa4BAhsAXpc8rlSVtQ1t7SmChVglCRPsU0BCriqONBRaBZniquWgTZojaPcChypBSBUCnbB0DcqSABwHCsdVvwDAB3yk4QzlocyAGVUl8uGAv4DpcOaYog0osyEiGAjb6x3GeRME62qTbk0l3NS4iaGZC8QYmLOISdW6CAJ5PQZZwKGATNh0QMYrEUDmaOSsATDX1Ef6faQXp1iEQKl0a+aAH13JULlrWl+LhX+Vo1FztkKUCJs1oXfvuUS1isDpSpJmKU4gkTcLGaVPYgCEo+dhT4DswRna9JdDVfjlsTaCBcI0zZ53KFkM6YxqU1j0DmJwhXM6/LF1N7wFB/HRnmQmx1hI2ySX1tIsoMUQgSMM/6S11lHnOtPNqSQVTLCuaNZLPnM3bpGiK0ce2AlAMoOUNKSIQAfo6HQDdw2wlD86SLgUDlLXuMhVlapCm73CD3qfK5y3qMw96zUOE44kY5x99P3N0aOTPDg64Z5rG269ssGRTviY9yA4q1+8cMC1/nKuX73Uv6Hmgyjx9MA8rL3wPdlWPnl4mpf6nuH9vPb23Rxx34mZMsqXAXPg2KX0AA6nm8rSsdJnTgRPt6R0G7JUVSqB5hgbYhUDq3Z0H3o/UYSrivuR5CkeZH3rmdv52tO3c/vapRx6j2Im7PRUEZCzNhA9J6iGOhhZyJY5mpBX+3bx855yUuI9onvaHHvzjunKyAdHF+9ZScbtaDx3Tkf1X2f5bwm+99HDnHBvfHB4IYeHB9nf+0oxzzYn3E+dnBzniHvje/eOePj3gPvl+9xfSQ9yj3utBw+P44NC76+3TMTUqSoqS3p0kPKb2iYbPDc8LLh+eZNvfeWJ/NF3nsnXv/K5/iywMcx8UOE5WEPwR81Kg1jnXunUunkWcezDv+1JtsgnTcjW6AZm5IJ/EXnrZm5BFy9eyDxPKZbeyVOpqiQQJ1Fft0NDZQwpJqnvEa5t6mFwABAcdS5zNaFVZ0kvSVHd4CYA9fZVqFRVQveEr4wWAzZCLki5qmCl9hiVYU0ajMFVcRJ1FpIEm12nlTQ0MdB3e4EnaiSr0B0oOZc83bwXm36tzoF5WYo9edy46ObcuEmLHlvhXYIzNKg5a4YMLPA6Q1tCryrcy3pXCI4vEXaU4GBPN0wFtW3h1n2mmwvSWQYts4tABBEAvAsB7N4XAmytrAP1RVr1ha/xi7pjZN/J+4L+6eFTaMNtMniZXzawiBfc2owsB4yWdPnShdy6eSs3rt/IBR4S6tPEi+qUF54vukmn8TcFvYCc8OJbHwye8lSNVFyolu3nKqce5pNGwBnMecCF9MtfuJn/5g++mt/5xhdz9cpBtnw7M8jhRg4CJ3WF6dNhimQhTzbMw0uFfOn8m9SGC87BQRJsYKToNy0f2h3xpvXAX2/n2w4fDN6564UOusvFjoeF88HhERfEY77tOsmWh0xb1n3CGu7cP86rPBR8hTenuw9OmHzwYttmyzcUAwoXni10yl6csk/KhOb0lDOFIuY6lLfxIau6D1rlmCO5QN8IpuwU+o+IoXVnYUlVkkoVxDqr4LXJpg74Fu5Cvvr52/n21z6fLzxxlYu/nqHVjjq/6gCSYCbv18Aiy3QJ9jEqFX9EoQoaBF8Kb115ECA1QF2BqnDkzeiTu8d57tX3+08B3vnwHm8sp0zLBMQYS8as7cKFTfxNwSf99wV5QOgbGM4hU6qqyQt6OCke8dD2Lm9gD3jD8sHg1o3PSHWy0aOxi9CMFM1/44DDGvkbfTDoM5wJf9TurbfErKN3Y9HOWNWsjjLtTat1rMLC1UmD1hJbJV/Oe0Xnx9q9dSQDlKGBfQAVPMw70hIIvSA7nN51eE7Oi7m1T29tEid92PJoUW+uQE5AzWRrwMVHuGkEHepeQBJKLSRDnh/Cqu1AGdYLKc8EA1uaVj1r4wS2dmuatqSKXCOoDL0nWBFxbUwo6GucHIMBxKZpX2+ZIDoigZHNnOZBFVgoqShOuzJaux2hkVQAABAASURBVHUkQHN8xGVAq9ixrWvY0VmEa2h7F7M6jI5T0yY1MEQYZuccmvq6XirseUtnfAJXrswmpM+qi875QTDShfr4W84gvoHdUCDVc7gBzmu+Ng9wrBalNACHuspK6AXNWBzslVT5OhidF5UUU8YSLJlNDE0HAVW4NcA6trmDNujcPOBCsCU/lS+Aa9VXm+SemLdxAYTWlaGWF6wnpiaxUzEqDoTIPGmzubUHPLRauJivFSrBdxajrfCZHYm9oe/yBMW4SXrhA5u6mVCY0PlhKsSS2w4I2821s5NCXGfEFD/p4wlKnzJW4vuaUtEjNsqJs3q9HrznK4s36Y9nlQFSo2eDELbChyLBB1Kt4qxzADNDn5SI80MtszhXE7J25lqkGaevsSuhh7nW5LjjJ6hDwpkVl6xWaCKTKxmlBQ6jx1YOK+0UBOdZnczVMtUx6ZCMgXcB8gy9RNPCCBNB9pZHw6q47hgztWztqzzzr3MllsIY22CQnNfjiNqfS/AGYuxa1qnRmWzmE0NvOzO5UYFLyuIS+midzJiJMMOqwJMqDEmsObRhQQ7CykRQjBNilS0GX5TYBpHVpA0a7RbPjwGOEFv7FNJYiWqQGQE+o1sDsMy96VD9BXpejPS5Hxi4oQWm1DFnHclcGkIeb2fYKlU5A/WTxJwkSibUrBh7jwiYfLjEpPHKflOTzjBXCVH7OAMXqcgwyDWmDhOp1lppaTd4PHcKAo5L6SjWD9ASAyIZWNGUGbtXVaqq5Tkg64jnAG8RCLHNIyiLxBLYGpDRAMNqQ8RIV4DCmkKb9jla3yQMCO5JM2aGC+ooITfreVoC0aeBnX9rTNq8PZYBjEJRiB0QUgctaxnNmR9waIP0OpMLj0WDjdYGXhCdsFQV+uxVyM4Jm8jZ2O4MmkURZTvq823RlL2/8bfEjh7xIImHdtwCYa3UBiooFXtofoa/cvli/KL/yqXD3cPC2JiQ7iuDB1fJfe7VXn/3Tv7xhXfywusf5T4PCL1v6rs6HTvGQWIOMDpTIQO5W0ET6yOh0NQa240HOj3dEFxPR7Noyk8VGnLvn074VE77PxPx38f9xpefyJO3rvJw87B9da8UnrzqjEOymzckIZxrJpICBvH53jcyeXZcm7RlQ+WD96st9zWDe8tBPL3vLcVYjD0O2mqTHLKADQU94ri8/f6dvPnendw7Os3YHCTgoel7Sr4THqT5END7p3vcC3/yyYN8cvceDwPvQg9yn/tlfwv00aPT+EsYp9ZhAU7UxJpdr0Te7tjNT1Go2O1g4fyuUkm8Tf/i527lu7/7jfzub3259/LgoOL97owllL64uzzSFXzEc2FL7afco1v/Kffgcmk+sDzJKes65X7cPaLkFD/XrlzNrVu34l9FbnhWQEJmGKkq+OyWuVwQMtGxuk2HZSystciyndy5CmugSjfZgpOtIYwzbws6TFi1XVUtpkkFn51BHWobGeWos+NHEsepM6J8KhSYyLCbSI93AsixoivXX1kuKespz7kaGulh9WvFwULWoMeNnB+6UFQ2LeBYFGJM6/uDwXUGqKo1F4eUz9UFRtcN0grb684jrdC+LGaEpNx0loyDuVj2sF7PomuVOo6ihPepcYYVQ/wv6sU+2c8F1ZmmKO0Qi1mAwUIHcq0JSi8GfA42h7l29Wqe6BfOleDK8Rm8ULc8XDudDwJ9AUq86E54UZ7yZuADLi8wg4uYL+oUOclHj3OhsWc9ZuZExufK5Qvxfxv6d3/49TzDty6HXBTmBYFIeiT8DFoYgbNXcYGIpI4VvdAjKUNp4kKYatjajnnKd8TF0gvd/QdHfeH75JN7ufPJ3XwMydW9QD7Afv/hUX9D4r+N9/wbH+bVtz/J3funvIGRk7wF9QuC42ztgyvQcB+8IOG1VYbEtFuDmGvjeSOhI1WVtW1T4Vli4/rOmNU6eeFTxbiBmvt2mX4h3bh2Md/g25ff+upTuc03Wgcs/2Dxo8RUVZw7qVTVlEdmg1f8AUaeYBqpAi9lqPmeQ2YbJMY0FQSmTRUCfcuJ8N7HD/JL3uh9OOh/QrLdjpQ/+hBlfTCRXLp4kNs3r+RzPBi8zHlSJNNtw1BFFMQnC2ZMHvCGdYcHg3cfHOeEfc/aBgJUVQizV1WqairLqLaSUJsFVHZEokXWPs1zDKwYarG3pwOOg3VHwh6wWrhysAdbGdfDFBRXEuFoNBvESyqIkTpH8KaLRxnS1r4Keu7sZCtAiBHL+hpKt9VN2zmgFQaSrj7neOczCqKHdaU5Mbs+AR9oSCtMSs73NdtE3ZopJcpNS0L9WzQE8rwT6+wOoQFgQsgSP+ADJd3a5tCJ9/aAOIpJm/Csqp3MzoGQw7EYKKLdERcUyV7ZrW91EG4a2JIKbawZ9+YX3uEq+mDvgB4A4XSEhPqytsYcIHok5iddop96ZlMUmlraHJqHDfbpTpJP2Tjm5mEbEoR+8AJXl2XX0JisCg7m8dLHmCowcgelGTx7TXMccItEIEtCLChQOWTsfNCzZqq2Ty00Z4ZMgGY37Jy93G8tEAZUBPoSA4SydrR2qFQVYKUYuy/+SykNmdnruVw6k1vjtKM2AnrsePIvkZOpQ0xyFouO0RjY+nkWEYQcWsfOH1hZQmwcGbF7+xJDCWfrwFKlE0TPYqmqRWKeShalWfUYmhlh9kqqaiHlBGVHlfPNMqoKl09Te1awQan+ic3pXBSIO8qrxqU0zUEnLCSn6lZ6H41TYz7FUoaqKlWFtNeJ5UAtAN5tx4eOM72a9ucrvfWTkC1xtEw8OgHtrjZ0boHBubRDaExL1WDWDIuurAaro5qEp8ZGHdBlOyIHck+P++paVaE3mQ2XRVZKKis6BR+AIdG1LLYpUicwEV0n4jAxvBnlNOfagQvoXm8DevMlmQydMAyzdoTzve3tyD7KF/MqDgQSLGwxhukF5XmsrWcOcIcyL64EpClLw7ZISdeQ2fDVVFXZ/SBPI+O66YpU7D4h0glcRiVDCj1kiUqmlr3Wfo2f2YYLbSw9dihSVaWqMpt8peX4RX1aKStVlVpU9Zk3YMzaBniSqkrl8TZtM7OyHpJ+cCFJ1eTNkypsUogc7rtOkjrg/nmDKwGCKX7sw9h2r0Q5NX8WGbC7ez5GkTS7NvCUBNodYTxGa6lEYqHjsPqGeLs0wHfvh6Gpw85NiF5VqeJ8q8WCDNAKEHwNVIPabiAmWIBkeMXlREFgMSzmMxjbWGyIqcKDPlSSHqsAIi1zgHIkGNc+vY/5rH306FEePjrhngUP4KoisrJ+Tg/NexA/w1+/eimXfSDIA5kq/AojMR6LoLtnfsn/zsf388uX3s8/v/x+Prr7iPvPaKYY7o6IqWK/gtCEDV5VjJmtZGOnr94DuE1w53LelQgHTeQVfhCq4JsENYi55J8NP3kt3/rqk3n68zd5QHihcde6cwoxldmcEInbP0bKZ9ItR6IfrHHv4z3hFqP3eafNt+wjHsShch0d3EGqjJaHMeRAIR84uXzD32wqG2rbbLgP3CY8L8vDo23e+eBB/7blex8/yqOTysm20ve/PHT1XunuvYfc8z7g3vd+7vAgULp7937u38f/0UnfS51yM+qU2W9sBn1BRvysW6lYToOIU620rUAhykNH5iHnTe5Tv/NbX8offueZfPWLt5e9xIkeCbde51AI0AKyPvfBfTtlodIx938nxyesjZp5JnHiswls+mzdMwq7cOFCbt68OX/h6YIPcrO0Je+iNRPaLRCF3jiD8J4Kst+XYoGqKlWTUGdfN9IX6pnrtPVYjNDOVqmJMJ71FfPc7T3amXaBO+Q3CtYi7TmseYv9mrLjmcMAl86Qfem8787iHNIOWITVXW7ZEvnDioU2WZq4tKiPMV0nVQfOMb3ByHIjTAAVsrW4cSvvs9Y3lcylieMW0sXGMcyOGmAwkYTYfQ2Cd+7OxYRw8wPDBq/V0dyESIsVqJMEeD9pulWBLbTGgLTtUwMO2poYKrVzwdTyRDzErS7DYsVYxdDqiGJQL1y8kBu3bvACuhFfSL4AV/LJe7/gjo9z3OQL8TQnvBBPpb6AjPhC7JVysQpJ130S82KXbmN+W/DkjfzxHzyTP/zOl3mKfzVsHJRug13r2EFkF5jIqlwTIMeySrnA4ZwD+qMEMd2K2FS2DaA0CLYd8duGk35jO8n9o6Pc41uRO3xT8tEn9/MB9OFHd/Phh5/kPd6k3v7gbn79ynv52a/eyj+88H5efPNu3v7wKB/ePc49vsnyzeyUnEzUr1NKY5KBPHLKvmjz4r9FtkZde19ZhvvVNuT9b4P6XKJeuXbMnc+lKGNKVfWWKY9UvPA+efNyvvP1z+VbT9/K9UtgFjOClZJ64nTj2tzcwZqqaubHd4chsIpMqNDoKKOzIS99yDWTQ1NVpapA29LxR8eDb63u5lkeDL7y5ke5y0M8HLpPL/2LuPi8L5cuHeT2rSt54sbVXOJCvul8SWW2DdJgM9y/e+T6hG+6Hhwds9+nzEdGHaXp3qPrlKrODHi2rQoMGivQ6Bx2GC4kD1MH10lh38Shvlkins5e4gam3EpoJloD28AxMR6qqtCTyq51vkXTJnX9C7bLa9A0ApGYPl0Q6DuZ4vt0EGti6D7IMHBbjrZ14utcfriVulJrwyaO85xLgehmcuvQD2BmJBLBeRtGxoQnArmwIjOiMiIjgPfa4UxCty6smBitrDHzrFREOnXrNb16JAcduPAggYWg2c0KAq4GVdI5ZkDPoV2qWowwCsAWGhb6TIkBHzo45wQ5QIKErzMFmYrA6ZmtGlMeSIUgmb/JQedBXBt0UIEv/krSQJ+zDJxFlgAK8nhJ7mnXY15ID2mZgjitk8Jrq8hppmakbbkHFHqLQaDrO/dhVhHmraqEHprzwyIkl9pTe1O1TftK+lAUM1jT1FqnYKZsoBxbwQc8ASEB5ROnAeoOri2zASGcjYOY9ugBE3xanREyt4Acs12x14WgiQl11LTHFVlpOyBjXcRW5jEBXGpjWpVONeXp7aiufzs4CMgh62AWcuJJB6IrSIhrp9Y5FcGYOk4MWRdzqCpLU9bI/goQxglt7zR9zDW3owJO+sB6EQvveVZAt/anXO2SGMk4DJF2ruISPuaAEUSVxAtPQs+sz7GnN8k0dircu+aGGPo9Fcdh3OiUqZrRPQ9Yz7UOJkCuIgiuuf2QnUBzY+qSilzaycZWnEVY2pfVRzE2OSDTp4+6lI435WhJjPXLrE3KbKOTDRQJ1h3fgSBEzOo+0CUsc5/QQ35c0FuBhzZSVekfeFaKVVaiPtKtwo8ytOZ2rwpraWsKI/uvIbR2JGCnpz/j6I+U4F3JbtSN00YgTl1Vkwe+rL+SmQNdX3UQPfJZrQoPHUneImqXhbOVNYYMTI40OfT5AKiP8j6Fxs4z0nHQhjR76+wBseYxf6g1KMrCLgC3SPlUO0PbF7WIDcHDPOijiQGscwHQyadnkXGfUDUTV5jGAAAQAElEQVTCGnVAHuSSvAZ1msZd1WCqgnCitw2eLOdE1qauPBhWQrSKggO57UUcGr3mpowBMtDtYDJiMCKJS4uIZ+PENH/MT/isPmPIZ7jk5MazTlClM9KOe6eDuxIfeqjPfDjYnUAQn3mMAdXFESdGZejKQCoxR+vgAPSR4mdgGOSya2q5B1wAtcNQKrg37zxBlAyCzxII7DUKYNc2qsMWBIYPo70YPLpVStPfEO8Fj/is/ZAHTD5o8l4miw8hiNV0sKlc5LP7jauX4z8LdHi4AQ/E7jlNrfLIMfdGH917lOff+CjPvvgeD7Xu58SHO96owF1TlrY31UQoqu3m3FKniyX3ZMtc+IS1yuaFjJWpkEzW8cFXIk/BZ/LkYDPy5K3L8d/B/doXb+XW1Ys5xFgrkSPEoJKaHMi+v6zU93+sz3tB5xH3LwTkW9bmPcwWu3SKro/UOsUpk5L01MxEzNCy99Pu/30eAn5w7zivvf8wv37tTn7+3Af56a/fz3Nv3Mu7d07iX7vduXvEQ8CH+fDO/XzcDwEf5BMeDPafBXMsH/Eg0Ae9pzyK3LJP6fWzQiYezGmPTZ093jNHWZ+uE7un2KzReIAkvlaK3IcHI1/9wq380e9+Jb/9tc/n1rVLPEQOBw0/emX+gMTrFIZI5j7lXDjlnn0lHwae+BBQ4sHglLc5u4/exkNz7fq1+U+jXbmcBkJjLg4WQoAq3WSunT1vvQdAk0itO7ha+RnhFUnEWldqnWG0dfWo3k61JnI3bzRBbeoBw8hsK1erwiBZaxMoECNZZn79rXRyLfuEs2s1RxM2IEbi1yi13v0WFnPLyZ62iubJ0pRXWqBdiAWJwemxjOZixHDZWDMC089K0ENqUOF/J2K+/ZTI9L3c2NUA3evAVZsouPn+sHOvXnOtNnx38or978i7tiXffolC+/pZDWdoVYWeHmruuDf+hxcOc/XqVR7G3OrfGtzwlMkLjyf4FsELln9CPF98J1y0T3hAeMq3E9umLS9YfUeKH9KP7Jr1OqeksTjyvlH8Ft+8/Ld/+LV88+tP5uLlQ7abE7oI09GzBeeCoi5h6l6MUBX+iIPIoTwAs0lR+y6mwOzyKBAAYySK9W/T9XtRPOKbh3sPjvIxF8yPfUj48d28x0PB1976OD/759fzZz/6df7nHzyX7/3kxXz/F2/k7557P79+9eO8/u59HiAe8bDrNEcnWx46Ftcc6mDOUXyL03UxF5POPRrY8WNjttsRye1CpaaiSuIZjWjcuIVgqSpZU1XFH9LkAm+8T/ON1u9/86k884XrPFBLNl6l23Mw5yQCGjG/8uD4Csz5jamQtklcAonLKBRtsO5VhV8t8lyzCnDOLuyV++zty+zjsy+9kzffvce3jP4ZcWYjvIoBrap4I65cuXSBc/FKbt24kgsXDpgjUGXDuVOZ3HpP2O/7/WDwYf/7Ju4lKVJV+U1Ny44+5aflsUghD4R83yQG0SPtm5TPuS/zNMYxaRWFTuwSDfP8MHZH7YiGYxXDFBn3O4HTBIhMxrTOoAqKxPjZfXHp0+GcBxtsnISYPv5dwyD9PJesV0g6F6tiUEbSRs5pE4UmBGMb+pwUrpQIdNZxw05ZCkuOtuJKJ2KOVOIsbdK1hb3BGoO3NqmdEagoAU+3mUux/bGvfnKtO65CPbJduIELVbUlq23RFtXEOxOLy2e0M5+ukX107z/DEYjs2BHOOnpVpUTgYeaZUSk0YujAyEtXd4GLumMd2EYglX0C7/yYWqxdSo8J6Oz61BR3DqqdapyD9uDP2JuRnfOSr5mwc4QQZNhndl362LLO5h2s6yqsHGwRZVU1py1w9pZx153OYzTwKGhnYI5qxVFq5V81TG9GegcMRojeMwgXUp8Tha271pUAdjjy0lkGEj6uAXsVw36e1s8dOfynT9XkPSdrGwhkwj77Khd4yLl0WT6zka6qpr32PMAEO9++jMsAlBDP98IgGWjMvhWT6oxzojPyuHnDYljbMVU5GBHh7Jr4ohSWSUty9mMxNXMHq6XgOSDOS3ycL7SZaiDZ5ZKyVO0/x0UvecAVpHyqPY6eZVwtcslazsKtNWROt2lvcTeQic2x5irs3RlcD3qVcjrDlJSRiJnv/5kNyJllfaiMUNHKFLIdobfPasewJ6LR8WGMafJ400ZAlwbfmX+TvHNIjKnUFDIbmqVHOGsTXEmDgdj6uuLakdeuWu0DUpCdGldRdaV5PFbtX+arL6k4GosvSVtnQFxAWNdHBDhaLCe/obVLv47nsvfd2gYwOTOQt2UGtLOAVnCkY1rqUwJYJteFcIEdtQeGfl02iiK3Hoy+hmqJb3gZSi4pcPKw0mXOs5I0r1RrjgKRyI3UXbWFZfhULcS2O/P0JB5gfAt8Xc/KgXe9dtIiEFe1oiufNuvvDz+ozuV5hTvaY514+gRNsVOE2C2C6ShldWtKdPtIlbjy3KeaYo+VAhzII7jxpfs2RzwMfOi/L8fDmOFNx0jbQqsq5OIzenggeJAbVy/l+pWL3Icc9J+2Yg4J8UkTodz7JHcfnuTlt+7m2effz+tv38nxCavXGL0HvpVSHugQ4tJRPAYchLk/A7/2nHY2jB2Y8jJWaYeaAyIGGVeytJI+1cA2teXB1WG++ZVb+e1nPpenbl3pdWiv8INPmYKBjjTrHkinPujjvmrrwyySI3KfOZrcNu9TTnkIKJfW+lkh0UlVNTFQT2XLpI/Yl0/un3Cv+SivcQ/1y1c+4r70/fztL97OX/0d96c/fTV//rNX8qNn38oLb93Jux8/yAd3HuSjj+/nzt0HuffgUR5yr+S/03hKfT6w7GOYDRNynwofzhvmjpWMoGZex6vPndZjw0el9IM4Doip5Qckgx9d9A4PBT/H/v3+t7+c/+q3v5Knv3Az/lWYPm2vHnswplWGAeIeukenbOIpe+Y938nJaU44B4+hk5a32Wpnr+eaRi5dupjbt2/lxo0buXB4mCrWOVgHOWGhPKTHO5OegypVdQ5phXmaL4N1LuKOTWyOgmdZziTxtZCuaQLLWGw9O8RctSC/keHzKdvZ1ItppPhZlM9m4wxexTqDzqTP2pPPwowQX5OpL2TeSRVdhHkGz4LXI1NAWOip5SfwLK3gEqx7+/WQVGGhs4OcuM5u3uw1jA2Dty86fEAJshsqhQZWVaHHh2W+WEnKcTMBdvooVAgRgbFjz+yrCctv7sTo1+Rkj3su2FlWHdRWUj8j0bVO6zuznEmmdD1MvQOVK/5wIeeFc/3atfkiuniBdNt+IzDmtP90+JQL9smk42Ns84WpzRfr4AI4lv8GfG4MIxNUkR9yUiRmS3y48+Sta1wgns6/4ZuDL37+eg4O8SjIzuuXaGrolYlARewk0nJ89Dgjp6jyRV/tG+TCkR6zjGXEeNZ1DQO++mwZThmOufgcHZ3mAW+AftPyxjuf9J/A/vDnL+cvf/JC/vRHz+dP//a5fO/HL+Zv/u6V/OCf3szf//rd/POrH+WVd+9y4T7KJw+28TcJeW7FzM6RVMFTYYpemxewLXP5TcigUDq+rIk6BgdyNGeI2MqVAcglIqHRBw/TDvLVL93Mt3ng+rmbl7PhYo33nIvMzoFCN8pa5IRS0zqKSAVWVcJENlviVpnMXSA+i58WxTnPYufB63Zb8Q3t+Vc/yK9eejfvfnA/7jGROBk1UoXWvXJ4WDykvphbrOHatYs5ONhwzuiXFNVUkqpqOmaD790/5k3viP0+yXZubmYb52oWGw47mlqhVzG6HmR7r2GB2suhCTBSGAXgxoYmDDW6cuDugJ2TKJbA5WqpbYcPLV3v6AAG6yEPXaWJqOZu3NkH1nRsaLOUJYLjbwp9Sdxzyh+nWReztjPcPGZsHaU7OdHpHd5QD+DN52D0rHHquxFDx7J450PNWqty+ylI+HTNctMbKE+xhnkGDOSOWXlNzXEwdA3GKcM1z0gA+uD1BaNrWWdThkyApbtF4lsFDlDK2qfK7Apmxkhf1zawoLJXVDIm9XIGqATrvtiM60zYCqJjLrIUxZkfjgZIP5P1kwB33VyS1z8jNTCNjBKopSWHvUjXt0s7eqaGKMZcA/cZqZR47s3coCRnDIWmMVzozAW0G7Hgp8/MNyP02Ke1BOPZPN07g3rHkWNyonC2Rv1mtvbCQBg2imlZTpiM8yepqskTuDGhySeZ35x4pbBQOQmnTXyfzIsxfl4gbXpfCFIneSaFJhjUwmehJJ07ZkiMz9qcDnnaB3FzhUD0ARkjn/gchcW0Scgev8DpssIFSGNWebcGbK7dS+gWUHkS7mv8XpEN4YeVLWmtczqPsGT9Eg5kX7oGyJqtpWbUXCN4+8KdW7k5SavI5DSmqQQ1sIQRd10pRR8yswjjxKvEJILpzgkjY/BXmrylHoCBujMBffo6D+CadwF3zh3ag07AzotYuzgw7M6/i8VOtYzYBM8ZC1zSBikSvywUW2ZmcKZK0EJDZVx7BxAyOVnmPjvX4q+na5J3rJumYohcUpY6jizI9L0MOkmicjLt1rJgXDunZdF16XzuAMS8jKFAJqBjHy5MyqojgDtxMUwC2++dviYCm+GrACdumZak063HoS1M3wnwUodMIAShzRhkNjVTgS1deBEnYw96b3eGSpXnItQeg/laIFUtwh5baoom6Uxop5mFXWtbQz0Mxib3tAmAWLGuu7EBkqasbVAGm9M1wxcNCQM+jk4lRyWWuRGmrkUFjfxIsysDhXVncdHQsIPKSq4XXzpzOvs0zDBWuxqAxWbKIm1NZ+PbhqO5F9bJxAkYK2FrHJ0EaeqBXM1NqRya65zUCLFe44cKx3hxN4DtxWgEtqoKvQkDfebA3LJcu9youe9Jhdb16z9lbQPLStbeGH6fxYliDkfKGsluHmS0nU25UrE51iKrS74XHB+fxn9+yV+e4DbPqTHN47EhcakxHB4c5Jr/juDVy7l08ZDP7YDkq5LjZHd+yH8C6K33/bPh9/L8ax/Gf0ewips/1hMeJPnC6HX1bAQYu5DaYPMnd8QAEwtTLbsGGNY5hFpeB/OaVssQHDNitOfI1UubPPNF7qW+/vl88cnruXhIXfpB+0sJ/oQyh/Ok7z/MLZ3y8G1st9hG432vx/2e9ygjiy9FDBNCW3JtR4Xnf3nEcPfhad67c5RX37mXX73iL6e8l//l56/nez95Nd/78SvQS/nLn76c7//9q/npP72Rf3r+3bz8xkd578N7/duA93kQ6G92nhxvuV8fMfcYPABkjrjPEnXYPYUpxd5UNY/toCbXUoWO4zBWTBoJcJJpgyVE65/2S07H4H5uk2989an80e99Nd/kAeuNqxfjMwD9RkgyA1tSI0n3thM/+v8dGDk5Pc0JJ19zHwZyTvpQcP5TZqes8ZQ1nnbuG9ev54lbt3L50qVUeUI405Id1hq5NVVh7xkdplxVxLEafHCftSFzMNMG7HJtjWFb61Xvz94YdUslrG8CNgAAEABJREFUTTlrmHCzCuZo+ExumxjBVQZPnxWXR3yhKROg644U8KQuJrL3GvCKlmKU1JuK0ZMAf9dxFoCBeRiJCESd+GS/qUv45XHa99slQaBPEzUulc1XmPq0/IZxcYDR8dkfUbPLjDLl9lBsqlgjxp62FBZa5fZfsH1WqX215eU8P2c573WmnUkdem74TXOuTtqlc7oJV1oNC/cE3PcXXmtVljxm8kl6V9a98QSoqlziBXTjxnUeyFztBzFe0E59IXIhO5V8IfJ0/hQuLm15ka40fDDIRGZ3nqqSmT7lj3pTuMge8ADrc/l3/9U38vu//TQPI6/kYLPhBb0JrrGVgwshpoThQyNc1jSHRCy0AcVIaMlXVakqDJB2CGnqUZpUVa1ZMGJYDheakVMePD082ubOvUd59/17eem19/OPz7+Rn/zi5fzNT1/I93706/zJD57Lf+RB4Z/+6IX89d+/nB8/+3r/OvzLb34c/23Cj4l9+GgbtjG1OUixoCrm20AparGPeAGMb4hQedZSqxY9JF2rWkKE29F57yE2uX71At9uPZGvf/k239RdCOlThVMnIb8cEqrwwx7BUoWcwhLei+GzoyQLHEq2op4ntMLHjLU4TD2LzyzccXAMOWX6YemzL7+T5195r3+l3Zo3s8COCXkKvar6/LjOB4sneHjsb5Ye8GCwqrLZbFLFjAsZ6APGuzwY9N+LfMQbRWi9d/JisOPfzGGftK+2hbd5XwZwHTD6InkBbR8TZNaURE3KXhtriNZWJqCftOeKqG2P8KeDn/Vhnr25V0tD2gSsT84GdbwTSWBVCHTEs44+WkMgZh5FRoJFpDV1u+FsmoFdXbk5Q+lYLZDJMwRnVLL1mMV5RKcJDZmqhDI4Z4LfVB0LtRJ65xk4JagDSkM1JeQB0YnHQi+Iro5IXz0B/6Wup3kg3Zb4NbhWYamlWeGoXyvK0H7HTnXsCyDymgJt17XvFATT6dq+Cgt5U1JVDeN2rte+tktYwZ3FTKDl3XmyH1D7SvKYmsfbYveQtakThzCPPdNlbbwqe2oDVlpt5/mSYgENmv5V8CZyu8cSXqARRkxQ6LE1N1xlpT19V/Nqk3eQgo7Moy4JfYqmj6vEs60iLXxqIAn9HGzREuB+nG6Sa1nx1vETW9lqywrGNqZGwFCF5E4jl4DO9cFGDAyTWAmCr20Y13sM84xlmaNzF/5pqaHYBgORjEtn/rQPgpN3Dr3SrbQV8a0xINNFAfFjcvUNsVVKSVWlEt6jgg9kx1UmWXPhIamXA/Ny5rXkMN2xsIZqX9FyCFBzpsESaOKOMy5LE6md3XnbUD2e5VEV2wtWlDQ1ocx9Y2TNjA33AtGZZNEnw30KjC3jQ1+1T/H2EV2EZutgbRlxvbic9ZkwbRbdCSoBJ2bxydLGwqsKe6BigJAQmIUVFauDOKmCljZlaatrq2s2/IkkZbsvQ3s4TKvSQmuOJVx1Ecmy+KwA6pmoJ0D3oqya0mSpQqCf+T9eSdqnCqectUq1Yp0KmmcORvpq3RUnIOm8kKrUqnvXCgPxIT8SxSwzqEhJnEtCSsIrAP8qjPTYVo68ExVWAicsHbJgsqT4yZyzzwESo04wzSo0bVInQF8WWWcegqBL7WgFBTvVhgmgxPBg6NeY+Xo6BuXgxZ74XojYvQpnujENOKjLz9F5sAgg655H7cmIi3HgZwc535eLRy1G+WiP6lG4qmRTZ+w1sQPAaPZiQfLs/EBiG8k5m7s28wffxctEixhaq+hyVHqlSmqRmZPKTOt2mk8C6r5FOT4eOfLfZOez9RanQUQVUdC8NidVlYOD4mHahVy7cjmXLx7Efy++qoIxsyEjDOgRN0Lv33mY51/9MC+8+n4+vnfMHc9B9N1sKht+qvisn6WRp1JLoUkVcqYaRQmhqhwTuPOEhsg4WOuKRDM6nLFCcy4cqyqXLyRPP3Ut3/7ak3nmqZu5fumQavAhfPoW8QsBE9I6ItmcBwlfr3EeX2lWOuJ5rX/MuNn0mn0AeP9osAcn3Cs+5MHeJ3n25Q/yd//8dr7/D6/lL376Sv7khy/Gv1L765+8nL/9+1fys1++kV+++E5efPW9vPnuR/ng4/u5e+8oR/0LO9vwdIzpBzRrqaqkDhIqSBWdvYWHVhKDtXnPixHEDhho9eP8riqQ0piqyvoT5KQS1lVVYTstAX3kC0/eyHd/92t9n//U7Ws55Pj2PO2Pb+nG3nBuKWbBs7QtN4rzWcM2/lWi8kk/lziNspgPXLckHcRcuXwlt29z/3vtWg4ODlKV0CPPY40p4yZV6jGLsNn2YF0eSyK05/EZWfatafs8H/K/qT1W2W/IVXO+z7SaQdo3VvLY+gKUf0Uz0/661Hdh53J+RsJ2HtnsJzC4mF3iVaWK1oyBE7vBjkRfeiXOVYWQ2UamPMcVm3wfm0gWbw5+fnMbmphjQCGC958Z0IbQyKytCdWzDNqZgfAgkjBxCKhX1HzRlVc/T1J1ac1TnaFIImExTkKMc8Pbl4GOttcFmhxIAZv7z2WAHHRSbHiifxh/W/AmDwYvXrxIGSM+ANzyROeEh4HH/sbg8UmOT45zfPwoYr4oJ22z9R3EZJBHrbL8FHNmtgIjcfyNilvXL+YPv/10/v13v5Gvf+WJXLzkC9iTo6ZzjxarDnUvYiHgjGqPCuvYMocYsvkl8aC7PZQkhAraADGxwTuPfM0Bbi7IuC32wcVO2sK5HuUBDwnf/+RR3njvLt9yfZRfPPd2fvSPr+evf/pi/pQHhP/z938V6c94UPhXP34pP/iHN/LzX7+V5179KG+8cz8f3jnJ/Ucjj04r5g9X0Spr26SqKIBaemQYSfET2soRA4wTO72FUDymvLDyxM1L+dYzT+TpL17PpYsYckr0WG6kRg4M3jqUwyTE0RIC3HWf6YN4pnIccey59dHbi3FolMEe44DVWrQjxvNisIdHJ8mb793nYem7eYkPA/fuPczggq+PZCRpUkVW6BIfLG5evZQnbl/NZd6Y+cyBeXAEIOwowZn8ydGj0/hgsL8Z43w1X/bbcI/WGTQoM0+kpGry0HBltC8YrkqwTkumDNYzAMQb1D1oYC0uXB/3Qqw5uFwiiZ0oMi74mR8AifWbpGWSrx1MdH0mRpIWqAAOTkeYHXDoQM0NUFSpN3FcC9qzBRyXro1JsraxCuyV7lv8oozzPMarg/lc03lKqnO6ntiIUyZFXJP5JU2URBI6E2kXw534meNMR1qD4PQuuTnDjJl5dnLI3oo4RIqADShLK+RCHswPW51arLZRB9oYDPTBye9agn9DFD0kfANv0g8qKDpJyOwS45xipK3LKFwt1ygVnOAD5sQr38vfTtisRep5HApnjJgY7cy6U7RBpCYzxsGcY4pobDojuvNgmR2d+DnHlPUDIm7gQn6ixJq6BoDOMe3uoP4zB7YxyTIsVzvJyAVux6CvX4JNOyD5gHVjGhOAfaqPeH5FR4iQPQ/rHK2bW41EU2ecFgQ7sWuOyfWepFk68z+TnM9QY1Z0NMgKBdgEVeODU2cEB+5SOja9RHcRqfBSr6QDa2GVBBpQMq/3mU03UkZzuqExAd1EjYQ49UlU0S49UIf6yFYj6fsmHBlrJo32MVHv4wTPcuu1YIThiye6srWRcucLjDFdqvbQSo36PO6ou3hedshzbu4JZg4S0Hv9WLAbEXTQTghPzBjb1BjbNlNYrg7G69OEizhloC4K0tpLQRjess5TSNUU3BvM9JGJINp7bmaD05M0SIYxC1qc0dKBOu0ICHlxQcmu9Xza2DjONvaiM7QdiFQjS2lZ7QOrVCXC9CrkQOr4zqmPWBMKlU5vxsYI2ufYWR3xZBGfIRwTBFx9TS9G2KCWYBs4p9ucE70tDXXGlsinXQLcxbgfQ38XiqHnMEDDwlki8y1A58EwJAY7RCjA7Li0KqxQ5sdUhQQhpqrCkMcbKHOBdjCcBOZLip90U29zC+wYnJE4Rgz0lhkWfxB61cyBO3gl6L0fKX7YEg01Oe7MHBXSmHcSCn2RMeOw0zsXOfZfbyYRl3Ckm9kogvEFoJOPz3hFFZO0g7Udv103Fhx9SoVERzH/tBC76M6NtTtQz9OKQwOeh0sOMeYPpCndlKTiPIPOYcymSQxOj695SUgSkzMxRSGxnoKVcxQC3JHk0XdwPKoq/T6UapPrMlguKeNyZuucRNPnPAhgytM/nUmZipHJqz00RIBUKWThBU+3EWSkggY0ey0olTRYOeXh3REf3B/w+frkdHD9z1wPnt3JbxTPXvoz+vVrl3L58mEODjczZY/7x6Lix3P/M5EX37iTf37pPR6EPYjXbp6RJUv9xYOjnoj84RN/MZkljQZ3bqBTHqOi0nsx9AwNrixDsxsvRecssWtOHtEdbk7ypPdPX30i3/zSrdy8dpBNbVn3jIpx5JMP5wyta5RD2Af29X0ytUlqrn87DnKyrTzkvu/Og5O8+/GjvPb2/Tz32sf5h+fezQ9/8Ub++mev5s9/8lL+5Acv5U9/+FL+4sev5G/8TcBn38o/+e/av/Fx3vzgXt776EH8JZX7HBsfKp7ywhzMm8F82+w15g5krdqpJeoSvlUHqWx62wc+FRp+A0LChoDCGJTeMPe4WkFduGkJZyfbM7bt9iTXOBd+5xtfzHe/8+U888VbnCMHMcQcvjakKVe6dfignkmef6ecd6fcdEsnnDz7JHZ6wvHhGmOew4PD3Lh+Pbdu3IzPMLqurr8TR73nYRCZszLSp7FghfWsm7fpDIoeUvYSVoEsVFWYyg2CmMkaUF0vhr1M2Ng1O4uevquVHO0rX7E9Xll/giSNVIFJSSo0ZMbZa8T5189uPV/+VzTW0rH7/LPS7OwaqcZaVhKCqGi39A36ruOOzEnQZsS191mGlZ7HkllUHygnXvzbLYxr3DqjWNPiuMfwbouuwtVaKaaqmlSKQUoci7EWkboNtg6oxdCQGRNyNCWwmpSksjTti7iLXXRZVeFbnCxoOrBHzMgY8IAD0oMfWlw6oOKOiN7J7tvUvVAk1T+hjWy4EK+/LXjt6tVsDjZ9MfSCs92e5tQHg02nOYGfLC/QfmH2i3ZLeqpj7eYldZocKkujWGot5rp4WPHfwft3v/+1/Nvf/wrfKFzJ5pDqOTtwYS3UWJsoz+BquVqpYA1p4A0wFER+RsKioWN7U7SVr4l0qyCTAXfEROemLI11IBWYFPwkltZowNmxbLcb9iL9UOrevUf5gIv16299nOd4s/vZs2/kP/39S/nej57Lf/xPv8r/92+kf86f/O3z+Zu/ezU//eVbvCm+n1fevssbxMPcfTh44Mqe89iu6jCHm4P46/gHBwfZsNBNbdKNRc06Bm9jgSiuQnkjp1wce18/fy2/89Xb+eKTV8gxulo/kJAmKNCAEuWqSlUtMnkQsSYpfkJjn7QLyqECDVah0HhPYn4EMEfZYPBxJIzHksmW4/Dg4TYvv1Y8cWYAABAASURBVPUJb4Lv5JU3P8yDB8ea4/qqKlUrJZx+uXRp0/8+ye2bV7jIb7AHKijdnMO98KHUA94g794/4k33lH1IKpmEQEd2zNKQ7XvzVVWqpOkyYCUxOEeCILGORYqL1m9eizJbO4tO1VG7XNrFmosE7a6h9aSK/Q6pe55qHXXX9R/E2QXNPckY5qWL82JsllRspIuiXP/YmKsAYamqMGQ25Kz0WN7pIJixpZJ1Pgoyr7S6yM0il6rUJDUIUf9hUaikYATEr6pCzyC/PhiSSiQxCogNc4dRSUNVOEGMmvdIRGpP8i6RC9MSkldNSbgTtkCMXMrSugiA5kkVcXag0BAjIc6OvUQqQczaSgXMRShOo4CEF3vD7F1KD8BVhdskPHa9p8Y2gUq6l8z02bV2DNdAKGk7G3LmUyu2cgBjYKEpwmYc81UVsiRKlTqs+wLk5xHYZ3Qd8T+bGcnVSrjXJNIj4LvoKHQVYxF3HZ+dPIUq/aSp67FCtVYNqBz2GihNoYFnJdRgqCwN36pKVS3AHjNmT13F1VM+z+np6FZViSaOK6Wb1wORVjxMLHr0sevaMKG1cUmBvVV44VdTGSF3QaFVorMU5NBgVRV6GAFmJ2wKy+h7zNhOpQpPyQi4aJWYEoTMqDVVyzoqyEnkWRq2SKjAiIzo9ASRRcA5J5Ddq9C6hC4OsJ1YLnhD8g5G6E0CxU0IFt8Ld94kbKxd8UNnJvYZWawJD7p17J/L7Ud+804319gSc8jNgRc51aaf2Jy9MYZKLWNl+qBmkXtCYshRwK1is6My+1ku9eK8lEvtj0B0+yGyLseF9IX0y17CqhWB01dTurFGEyLL0JAYiekbDvxJCRbCUEKTrYSKIbgrPUY18QKGPE6wCFZVKo819kREHDMiFaFMOfij02MD7+PHTqz2hgsH8jCicqywh0h7bMbJJeSqalNViSDDDZbQSMUBGVnMwZqqHpOFRV3KbGOyOaKYQ2oAvbnDIsusdA/qqtV9ICE9LvfUzFnhp7AiMz7W29D1m3DRiJhuzjnnxmVCPYoprFxZ6njm8VrXxOdTPrDOYI06SQROFcGFQ+2/FFHLCUWqSIZUlYdzEnIKdCGyoGQHOaGmdHMVIAKFDNdfarMDmKwTtJA9cc9zmVfWDh3HayFLfjjS7KzJ5QjtZVA9C22HaZ1jsE1ppp5y9lrPjc5KGJmKefQqIhuAt96OoPDSAA9UpVYpMR3hyqc8bHn06CT+9pn/TA/PZqhOS7Uvn8bb84CbCv9TwGtXL/FA8EIu8ECwqhIpNN4spljx8N97eMrDsHt97/Pau3dzfJr5+Z88VcU9XcVW6OaoUq+sP9ooJFXVYlUhs+4G4SXMAB7YEGdPRLE289ya8ujzJznhfuM0t64c5utP38o3vvy5PHHzKvdOG+4lyGB8v+F0OMPIZpNUMUFmJljXfrDBsDkgrrg3HDl6tM3Hd4/z9gcPuOdh3S9/lJ//6p388B9ei79E8r0fvpg/+8Hz+d4PX4i/CfiDn7+Wv//lm/nli+/lJR6cvvPe/Xx858H8TUAfzp6M8LG7KWF+XxvbzCan1u08WOnydAGbDigNosEHFCC0tNjyQC30gieOxVijR4Ca7yHqBFVtUtkk7nPBpHEa70O/+vTt/Dfc23/n60/l1vVL2XhMVz+nkQjpTq4huTjqHZwsW547SOszhhOeM5zsnjtsc8pDa691Hs8Nua5euZJbt2/l6tUr2RxQE/mK6gJhduasrRDEMLEeJOZ0DeYCwDq7fi3h0tyBvLImZamVmK7nme77Y2jVdoSlF7xSVWGYFBq6kdYigVhasx6wN3cmHaeCz6Ls7KsBrmmhheEP3p35mzMgVhXlFAodGQUB996jFs8Nekq9b5/yWWaD0Zc4zqFFWhlHaxXheNKnwNi9Z2iJ4UxRks78keg4da9U8//SoaPIM9hkZalzKEidt4WW2rYbCESeVoTui7ZskCd7ww5usvxxWnyN7C1TJ7X6meuetoort7L2B4CzFI6ikaUFKhTpjPkhrl0ZqiqHh4e8oK7GPyP2Sbsn5O4FubwYj4+PudCd5NGjY+gkx8cnXPxOMngB65uum52EkzajmI+uTBFhGrTAK5cvHuabX/lc/ts/+Hq+wzcKvrHoN8pTZAnM0shnbu0ubObBD4GOiTmDlTDeh3QBgzXEQDwjgPlwkq2ErREcXPNMo7I983chQFsuWiN4jzW40CCK2Hhx5BuYYy7KD49O4zdib75/Ly++8WF+8fw78c+K/+bnL+XPf/zr/Me//RX06/zZj5/LX//dS/nRs6/nn156l4dmd/LuRw9zl2+T/BaI6VLsx+agsl5Ui2Vb5+DCKd/CtzhuWfjgOFy9cJCvfv5mvvXlJ/PELS6QXDGLeissh7UisjfsFwK95ao+61w6XvTFLzGqUk6aSqBq2VyhEYevgeaijB3WtaE1x4dtycf3TvK8+/Hc23n9nU/y4OGj+A5nZmNxS/FDWDbUdIlz5Oa1y7lx/UouXthQ6xaidhzMG3yNOyH5vYcn7Nsjzs/TsCWxJpzzqUbeEBfaKjZHt5cDwa7HOfZJU89uofh0/kWWGSPcOMIaa9wsaD+7soS1mXuJTG3WYy5ztoyiTErSqOAHU5ehfao33sM0GT9JkFWgKE3rHNWlMKncvU2sa/EXXGi3NvJ0HfBpYjEKoVQIDWFk2/bB1miE7BAAdhx33Yia/sSYmxKmVf82O0xoHdtV+wrg4o3lqmoavo5ZW0iI+bF5rQ1otGdsc41Kk1yDhBcdf+CqzoSOQve1lsfyLx5ZW1WtHs1Rzy3TPSmc5wwIn+pLjdS61lhkmkmqvTFlQuitpGs0sv1aaGgZsC99MbXbAllS620jpbnnWlePCM1c7nP2GvNXR0+zFlN0AILvRcqdu/2mpJ+Ei+YZ7GYJLi6T4aHAPJokkBike8sqTTnfdACZPghLL3xrkYM8J89sZ4ap90gBj82vem4rei782v9sWJHp71EfPePOY2TewOjQFoHQ4L1f56oDz+qFtVLF7uNKj23lKbVJuGTqCwig1FMagOC55vnPVZgJBWGx4clCPR+QBCaBhaSEMlaTMkXFSPP1iYWGseGhwNyB6zuJPVGocF3ILsR4KXttIDc2BTVo9k5rnmUmMpGL3G3uAKCVC2pTD9XkM5vppsc0Kzt/4yrORd3Tuje2TR2jcheH/Jn+4istMbKFOhzZavVCnP2cAuQBgo3dagbrBaDrKnXd6HZ1y1FuAnCOdK270J1AtpaXw57gn13DuuhIZ2grGlro+OrAQgaj7zvPvd0DuxZ8daL4tjggc3B3OdpjwfZlw3qNXbQawfh1Wgw9nzB0JptBAqQTwXjWCUcBJYkyEjqlMJrDusQkoF3Xtk8a1nh9mwDoVqaZ1wNHBGA/bssb976u3M4MuDo90uzqSr0aJlCHtU/LKHRcuIYwMvFcSB8jRJzMv5Iucd0StjWR9vAZlYgIJ84IoUzbsg4mAEq0OzExeMW4ApP0n4cLBzpG+oxHWLqGQYSRY8HSemg9xxnMrIJpuzZNzlVOhDK0LLLOlYiYPLbBsMN0aKvInoXEIrjOrgnMJM0abZAM8oRtTLeee2SNHw0uQys9nNmniu5xWxSydvzZZNh7do4JPuCeO0fc1z04Os4RT+3Ue7+ZSg7rbl3+Z4DXrlzK5QvzgWAE28pALkaSz7x+cf86DwJ/+dL7efmNj/jsz30jxVQxcKtVBe8ABuQqdDoaaRUkNNisAyESWE+hzFqdl70CwrB0MX0FIeOlbbWSyweH+fIXvGf6XL5w+1oucK/BS6j3pP140DW4tzKbs2Dg/iSTNsyJwS/Mjti3u/ce5f0P7+fVt+7kV6z173/1Vv6Wh4B/+dMX870fP5+/+NEL+aufPJ//9Pcv5Ef/+Er+of+K7IO8+s7HeY+4jz55mPsPj/OIXP3gy0I4btYBYz+ZzPWI89qwllDbQB47jHug1tnYdmedPJEfxNFBTDM6NO5LbMWwQcO3nQoZXRULW0rQSH+mLoGk+OkRo3IVe0Hsbe7X/uB3vpI//M5X8vTnb+QCD4sJ7vlGbI6SMhZFiJ4tN29bH/jBT3kQKJ30LyKd9LOGkwXrf0+Q4+JnkQsXL+TmjZu5dfNmLiJXVSc23zlhwlRdWVzaPIfp7VgA62+XK6Oe758OJt+nPc21Bk65PtNv9cGYUmEPZU0tj8bbNsEee2g7e6iyyIrSmb/aY7QzjmlY2FQYd2tcDbsAjHvdOaU9aBXPImaO/TFrfpw2a4BnCKclq9EVy2I4kxZgYXpJxk0IT7pyFYJ94UEmsSZEFAMhXxQdvy5CE3g7NneoVFVD/SJkUKvUxBx5EQCn3RgG1EpzHRZinvXkMvM+rfjiSblY8aefQUpOuyME5tj5IICElyKkMyQAC8hAnkTu0Ih1Xv2tHyRAshQXt0sXL+bmzRs8hLmRg4MDXqAnPJE/5Zpz2i/IR7w4558QH/NA8HjaePFueSjj3vYNAzWZsBg82FXFHIU2qTaiAUtu37icP/itL+WPf++reeZLt3Pp0iF4QZswJoxdZ7E9UB+7nDWv6RNjfXT1MkaXrgOQHrDKJoFPtRLk7LVSx1ilVItlgHphlSdVlUoCSzcuSj3/oL4mhuBRG8ZDTBv2qNir5D4P+j788EFee/NOfs2bxc95s/j+373CG8ULPCB8Lv+/7z+XP+Fbo7/62Uv52396PT9/4f28gO/bH9zPh3eP8vDohGMwyDfIO+cZzOK+jy4mHK9tNtuT3Lp6mG88fRO6nevItXENiXVTXWYbUa6qVO1RKvZ0K8RCqlRVGJLAY+uzKAEfSR+mkZq/GbjqTOthkLjO5xHnyft3jvrfzfiH597KW+/dyxHfSFI4kVtyEMBIeFgk39YVF/mD3ORN5trVy5yTG0wDSqqog47UEea//+A49+4fkfOUt0At7ZC1uVfnkaT4Ca2qGO0FUsxPdypE0R2B0VExEFN6N8BAR8VmH8GcUmya+zUEQd2Thhmsa+p64zcm13XiONFXv6EM2YtcckNWXN5Y74zrWBFQk8K6k3zm9JwCWdyAUQoidsnRynyBTZE8tcwtUAxUPhFsaWkiQ3mEZHhhG+gDNcqQotM471pPZf5o62uWRhUJueBVjmYaaXEOWRRTMuc4IxFiATy92k91ztmoHm1jR7LfyLJT9+UVtBLltnXSRMwtm/nJiLFNDGK7yRQWrPFeRyxoIWPX4JCXzKih1dSQkqqpVcGLUHxgGpK0lMCrpjz6pCkQ0XQbxLTggL3gO8JWO+9Ki41N0WWYGgumOQ6AqilXVao4JyAj3JuOIUfzSnCYlLVpRLYw7c3BkBkTeGjOM1AGsr35YK49TDzohuxTbACFvyIuaWIoiJ1cRmEQ/BjBKmFMt0VmbUo9vziCum4eW8sXbsJ2jquIkWNAxlRVqioMSVwP50LSDwmtV0o3fLArjqGfEmQ+mClgbnOiUuSX+rowAAAQAElEQVQZGOkh1NqKuDahrxnUfWirG4Hd1zBjWnYgMxljI5zXkBrUNlEytAzH147TwvDTxckoZksdernvzqFJUu6bEnwGJFbywrOWHBOceZWbBuNKiPTpDUbsulbgmC60LkXehJ+cOXrjd9kH7ueJSlJV0IqHEOWctTHFKvwQq4pxxDqU3JdCK9BJ2Ji73XpgFg3Y7Yr7W9vlER/2sSTkWkj/DOIRBljI13tRAAtVqKTwGRBw5wZDTPCPTY7Pvuh1ekY4EqwRJr7WIRRqAm6xqlJI5biAPZ9yBRQBwByhyYGREkLn3uJStaD49npS/OCTNF8rwpXtHWCV2UZQmmoRBtxzLaNh5oArL3OYX/tK+q3yGWdGagltxZgYDbxHOPbVJhdeawg1ZGm9Znybi1VSNY9Rltbx+KxzLPCOaZdWgOVYdqu7MPImDgsxx5me2cSgGVN475E4pGMxVFEjHs4VZUD3zomtpUkMh8E5kagUY7E53SNsTIHaPRgVGjGM0dZ50BsH6T1QkdALW2Ny9JaxzVjmGRhmx4RgYsi5nXPMwUhQO+vCOK9TysMkkzIosSD9IEwGOkXYA5ySymzwATYGgogMPRK6111Yq173JjyimxMMjVCvA15VqSqkwLEiamsIeeWxDew7aoCP4YPPzifcaxzzUIrP0Hxex0sjSxjkJAma4+HBJlcuX8gVHsL4hX0tuHN0WnS78kMeLr7Nvc+vXn4/v3r1/XzE/QzZUvzoYwy7iAaiIighV2lBgQcqRLm04Z61CmSzQYVjK2XwpFI1KdyPpdJtsJI+BtwhFA/OLvEA8Eufu5ZvfeVzPBi8kauXD3HdZvigDZ/2JbaqskmyIVdV9X2Y92R3WMt73KO9+uYn/RDwH7iv+9E/vpn/hXu7v/jJi/nLn7yUv/ae7hev5KfPvplnX3gnL73+Ud7k3ufDjx7mHvcsj45HfKjo/XMV6x2hhsxWk8WNpF6sadl1iFHjAA+8bZzsW+TRNmNJBltV0hM+PH3I4IqcAK5BET4kYgIPGB3GiE5kCNQKG3AIvKo4f065hz/It772+Xz3d5/JN595sv99e0w9J87dB9kCjZAKY/Xx4sjwLMG63YtTzr35QPCU+97TnJ5A6wNB7ruHa9yOVFWuXbuWJ27fyrUrV3Kw2VAXeQfJ9/uePvRQXzdFv1VvDIW8JI9UxdqzNO3QSPGTHbHAnGvEVNU5yHldn+hKY9+DvOfytFFP1oOfauEjn2RGbGDTSyctcDvzV1WqKgx7FIJWwraEVAowqapUaOR1q5ACBIFOISg72p0voRFjOsm1EBFpTogdTd11NAfaQOe7kyyITop7kOoZ9Ux6SSu8L6/Yv4IT1ul61VOaUYu8MLG59UoEyZqqI1v81w5smBv1Kff9tJ8y/mZgljjH1cvNbpmLwzwQe/YW52Q9MlhSBgIH65AHgdeu8AK7NV9gGw7E9mTLC3JkywPB0+PjnPANxjHy2dP79cU6csqTGU/6fSryPk4JpwG5D3hjefrzt/Jv/uCZ/OFvfzGfv82L+oDqC6L3Nx/w7tTeO94Fi2zZyi0CztgCaeq5uVjsZOdnroEDLu2vDWHpoA2M4MaFbRsvzgPr4MKjjEifiHva7uTTv3VliVJgQIPa9Ces/yTY9R5k1AEZN3l0UrwZnOajO8d5613/0d2P+Mbo3fzgF2/mL372Sv70Ry/nT3/wAvzFfO+nL/NN0+v52a/ezq9e+TCvvP1J3v7ofr+x3uNB48OTcNEM87lxB8wRvplJnrx1Kd98+na+zDc1ly5Uqh/XjXRVZV0rqUAsxlMGhqFSBSGd9WqxM2CLaidL53RPVNl6ain2MBDenFtc63nTG1DCl2DU/7B/e9J/MPe9D+/l+NFJBucOgRk6m4z8gze7g03lCg+Lb1y7zBv2xTj10B4coKoNZ9MBcWFfR+4xQX/T9mjb83XRXWFS/MzYdOs0Ft00sAqPpA2Jc3UoUGjGKjYtPi1jW7s+yo3rU6QTMBGyTJuovlKl8Jgogi6yLkNLKwuqlzGLOk2Pj+00weEBQRRKz5NuMy8ovQGGM3G0ZzkODAXRzeWSEGdv3EEnIeWVT3lQqNTohMwKTWUdzaAs6UuYPZw+0Sbt9gwH9d4HMgWacwyknLVxJj4ulZ6fshduC622PgmA9zu2Ybw0pkHm3qzcK1PLmhXkC+2rrsE4TcorP+8TZqo+H0I782uFgZ1Zk6gRvFORfV0LVxV59IWQUBm1QPgxnuvazwGPK8TUgvX+OxHYLuli3NWy+Mp0C47TZY75zIanCdoFGa7qfFUqSRU8tIVpT1Twn0rOGtiZgjRSVemf5kBoQ7ZQwdXl7hxmkNknNkfxYtB3d9Ku8zc4Y+ZYky3jaq4S36fFoRle9BbXQddVhn/KvNjP4dYEMKdCQK/Cke6+kuasY+u1YKezujQ1zDC4Rvse6f82SKa+5quPtpHtMR6bjiZlvj6p9eE6Na8vW6BttujSmsewSQTR1+PADMCja3KwRhJMTL+BuHSmaakhB+2NxNDMJij1DA3peqYBaW4QuTsKXbFNTER3hULQYkR6vFu/a7RmvSRzzPmmdBaj9UzbFc1kvW4GPR6P2ouYabsyPadFf2uwFq4ylIKN3s7Np59h+i4aTA0H5tcGMDtQC8176FL1nn5iajXx0ltMLlkJOl3NOro+5+kIUYOgZc3ao22Jab3lXhHnU7p1CvzaDk9TmII58aejtAonP3YsXfaM0bYiyHiJ69namgB8dgB6J5jA2UjtVcUMtcPMvCqz1lU743q3zbzCcLGVQsacazic0xdlhQ0UWvUuFoU+1zQ64+qmawMtMLCGSAMZcj86DvVcTNB8Qzc/C9APpoa7gQTQ3YMmjHTOR8x4TX+PJ3nQ+z0WB/HpQbAdM3DHcRnBk9yM7aOh69BR0nbGpzZHQ9r9TECq9PWNEOfVs4mhcfhunpYphigxQujF7NU8SJOSuH8Rz+I65U4BtPbWfZ9dfN0nxarpr99OnMULQR1JJStnGuy9BjgG7u1O47/N7Z8On/BQpvcOd83aey4m877Nz+RXLh7m8LBSVSRLGHvP+4lTEt8THvEwx18EeO61D/rPht/74F7M3fPyWV9ucM9hBuYzjzTnJBG9sEnh834VEgScwKsKTm+uXNnwcEjbSM0fzrs5V5huMJyCb3P7+oV8/Su389X+dwQvcC/BvQjvaa7B9x+P6em2uLeo3D3a5gMeAr75/oO8+OadPPviB/nZL9/K93/+Wv7yZy/nez95JX/+k5d5CPgK93Kvte3Zl97Ly29/nHd4cPjxvaPcf3QaOufQJhSZ4v6mKsxb1DTYP85q5h88AAs8bgykj7LvkXoqB/tY9xCZhdHJ0QduyxwSOhvpCAup8KG7BSomhlpkR9KVVKo2ulMTdYKt9gKJA+R+uj9C0obz8otP3cgffufL+f1vfj5PcQ/a/+kMRuMlxO5Or0AaWc/V+ViPzxF8vnDMw+QmzqHjPTplfbixlpGLFy/m1q2buXnjeg4PqJXjjKEXuD9f17xOyoyKEuJn9Gpsji3+rx8+I8lu3p1wll7o0yEgy2K0T+8zaer/JSP5zrk/rmNc5kP6F7tVGL1PBpTxnFfKk/SY0rmRBBy1CY0OOO+InePp6TviNyMofXDlnjBt2QupqhTphoQwIHpjVdXcGMzdq4qTTzJtMRQ+hQ2iI3R3rhbwtkv9rQ0+gxwEtblWAa0KTQIrdcg8K6Em2JvYsK4L7trMb0zWhp/2lVZ45b3eVZETTIjSpFYq/oQxozKbkVPajZokaqmq+SK7cSO3b9/OxUuXYsQpT+a3XHROuVD5Yj1ZHg76gLCJh4Sn0JZvV7yQDl60HUheUjKVWZKqSoXWQ4Kaq1cu5Le/9oX82z/4Wn6LbxauXb6QaWakGylVcdzGJt2o1X31wo2IfwUzx5MdA9BfCusWL4KaGCrzB6h74dNCD9WjucnEoUFfEpivCp34dupBvYVEm04BIydjqiqVtU2pXRqq1Oag52Dr8oA3nI/vPsrb7/GG8+pH8T8w+eE/vJ6/5KHgn/7g+cw/OX4uf+6/P8GDwx/+02vxz5JfeO3jvEHMe3eOcvfhaY79D0x4+Hj50gW++bqZb3/9qX4weJFvxJjRR5Tx2y6pCqS6GOpEQB9QoCp1bPAq5CliQmYRlYo9NFRGdMYAqq/kqSBxWHhoPOL58ZC1vvHe/fjbgr9++YN8fPdh22IQw4DYmNjMenBQucp5cePGFb6dvJgD30gxbqhLqk2lqvr4H59uc//Bo9x/eJQT3khwO+u4nClT8lgrVVXnYJwcPalEkrEAy9O/KU5npdK+zHmKzV6FPINQTYIfazNCGJA+8TBP52UeXHDUQ8rSyLW6NoKN/F58sfhSaJRAwkG0kTPwpPonNCVY9zO5Fp2cy/xdC5lC/AIhbjI9E+Amr4tEZbaRaR+oUqirIHhl1wayNIHpFxI2huqaXAdQWAki4FIEoWAzMjsJe2iwrhtfutXvqM8n7Hh19xh0eCGRdDiZ3i0zJbruu3wkVMaSYGu++q82YkMzDjanRDH3yGJsw4xWDLkIx3e0ug5q0tR7F3CdOfRPphzjEWGdg9VQ1YwEjs26WSZ2taT6JxShnxHItarowD0HnGTEialkRo5qXlmazphLtCZWpVAiUKApt7TEE5JgSbdp77EamMN04hxaQQBFGBWnCoX5K8vPmhs7cOcYYK6j0Ebjrgdl6e7PStOvndLnNhtnzDwCzNgm41uYGXAo5wdis3CacMuZvubfGdovsfTQ2kaOFMocGFFwqIILQ1WVquo0S4qeYrA+dVxS/DQHq7LqOb+OVVg/RXqTck2Aqiix6Wh0YhhTtcSjaB8Mk5hDTIX1ko3pMO7JvUZ1fPTWipNREJ16pxkLbxj6D7CBihXXRcDJVYlJlISNGfEtAHNTaJoikm7mkQImH3DlrM1EYnA6swTNeD076w4rLLENBpLRFaDZq6qFHjXi53o4lXpLq4oMrEKbnhhwUWq7E2kyprkA1ukzRzM0XBjI1zKmKvI2NvGqSlWpsElBltQzG3NPgZF4xvaRj+BHrDV0MGCBFXzWNpCSqkolUC2EzPFgXHRqChnavZDQZ9KEWMVK4SCFNrn4nEeoUkUcYlLBeTnuiCx++iLjk7bji2x86y1Xqiq2EewI2puUO4/HeiT4dc7Y8AVKZmz2mgiuXQvhiUr0h+SQPTTnsW7E851jYB7Bqmr3aoWh5yXKYlCR6IJSAwzIBFT1kMnOZByoDx9yuDoSdG9HjU3YewGLB+F9/cOmBbZ0tRHMTYLrSj3kxogx1cymowA0JHRnUEaNSaoA6caKI0bIYShA4p0TwX1UZtuIxxu7k4mHJv80sWSD2r7t/dAnqd0P4Hz9ZfpaJyJwJcxhuDFVrFgl+EEJ9pw1TbVi1LtajF3llYvp0txA4kjf5jFqcgGpbWAEMGKbI0KqKsWDsCo4lAKFNox8lgAAEABJREFUV7WgktGyYqWqEGZX9KHLEfd1/gnsMQ8EB3PQp8M6AhxsksuXD+N924ULB52nsFexJ8GhiX0hAR/F8/G9R3np9Y/zTy++k9ffu5OH/pIJbnT2lRE/QyprfJAWqnSrqhTzpipSVaVCg0dqEQS5qoA20MJ7T9ohgBRmH6kkN65e4GHgE9x3fi5fuH0lFw95EDaKe6jRv7xw92jkvTvHefWde/nVax/m7597J3/7izfyV9x//QUPAKXv/fjl/CX693/xOg8B3+RB4Xt56a2P4l94eT93/+gkp6w5zFjlrOlWhTwQoT72iO4Dm4LniGZlsSp9hx6N6+9uTXhEmQHXgc9I1eo/ZbQUPxhdfKrQCg2Oxw5Lav6w2UqBiwGmKkurFJKk0BzBZwM3rl3Kd771xXz3O0/n61+6neuXL2Lp6mK81Id7ZNFntOtpSmKeJu7dTppOeFi9EM8fBs8hBk8Et8gHnIw3r13LrZs34/+JsKHefs2Sn1Tn+zlMBaL3NURPi5Nn1jTFShWEUgtZPxvNdYKZiFcfDCutfrh3rxT7u3Pck9vM8JjN5KBEpYqRniYHDLuuDrUPnBo8X8jWGSavlg0pklQ5BokyCoqkZ1JVWX8MmmhorLNHfPEZeKGe6wNtJUQc92IAtMG6T0uLu2GTJWnlX2hkoWdxjU1/yYWrS30gWIG4B1cuviMA+k7FdT/lmbw4Oae0CzinsFYTrMYlRrVqUR7zj7ik0z6JPearKrUbB3jJ2Oq/PPxmz87HQI9vuNFVIiHXPhcE5ImjR1JV/cDl0tXLeeKJJ3Lrxs1suKhu+2HfNoMXow//jo9P8og3kEc8zTqBmvMi7Sf4vBNs8duyhpB28CLO0uYJMTJLcBzkT568dS3f/Z0v57u/93SeevJaDg5GUlvD0w2183mQiTa1xsEirJ6yey36FvbmxFRV42OggA9IYNaB15gaUvd2S0KUhlQhARpfxUz4a0Cc/j3qA4pfoowTLLYWhyjErPhomuSoU7EHB01ILGvDw6zioda2f5Pw3ffu5WXeVJ994f385Nk3+tfS//IHL+TPvv9c/vxvn8tf/PC5/PVPX+CbqVfz8+ffya9fu5PX3nuYDz45CUnz9Bdu5Ztf+yL7ejO+iW98gJakqpJMajE0hEbgaElz1p3ZXIl7EZyaj7luD8ug8sHxgPWDvy03dvSd3OcG58UJoA8u7z3c5qU3P8nPn3srL71xJ3cfHLPuLd8uZsb0eTOYCmK+Qx5qXuNN/Mb1y7nEN5QYuihLtMKqYrkHcf5HnIP+tuCDRyc59g15pFszcrWTjlBjbZ1DbRJSLVTNcUtSMyyzretv2zjLMhrY85li9JcWtb06yrTE79ucqG047+eLNWSvGYcKY5y9ZXJ6TEQQYWs2M6PS2094OoD8pr464WiQKq4tKkvodjxk50nQDd2v3ZglQbOz3Ui76U+ca9eepXXYvu+e7HoJmeHtj7dAy0kVCj2fahV/3JmBD1Gf8jgHtANDTfTccaPYVccjsajQwDkB7E3OZen6Sq3rJuHruhfHlWGxd9ZUMTlilWc+gh3Sw7zNGYQ6f/sB0EmPizNI68xwnbWH3PB0zJQrBcJc+BiPQg5iEICQCw/tMycwdWOhI7Sj7x1dCxidGEaSNWZAtRs4CibG2akjTWE7dapUkirnC0HOSQC50BKNycL0mQAe8T1kzrdggDNs6k7eOnhszbHRxzCX4EpTn/kog+ua7lJ7tGAgBNCj2HAI9cHpobUN3vPLV8K+5l8heRUR2PRXZ3b63AfTV1GbLvjA2kVuLqmBTw04i7WjQqcMy14EGXMwgZ66hVVkaermXq/7+nC5j7S4rKdCtOlLqrbrM3XzM88a0J7oBoC1D3MOqJoAd31L/i3OOwAd2b2A2RHBiEYoAWhy9sti0HFIv/UgUw2jvZgtTU4wklRVbCOVKuJTql2xdarNlNNWBUKPfPGsEkBhk1saZEdABaQjB6oyB/rjHZsTOs9aq3IRNGkGkDa8eCDyo9ATfELTX8pOP5urgj8U5k/U0HGmZ23KrtecU8YHo7pSY+jWKZOLKRvn+aIuiUni8p6256UmEtLTamzWw6oNbIMYMyILIdGxA3c+cPPBLCHmaTw0U0mI4rJ0ErzlsImRUsFE8oWmeY4zLjPNEqulP39nxs+qVJDwoc+agDreWiA6yPQxofWe89Uq0PVM7zlioCv33ARXodHnRAj0rkYc38ihASUaV0pazWc0XYAtgSqVOiXC7BqcED/rmMYpKQPP1O0X5ILSbazSwBPKKHBJBl/qLP2wDzk0U5VOaJNPGxDI2MtTpd38VD+wqwO5z2jdV3loz0iV5+JI8AtN1j4K6GRiJCe+fSzhxkqIGb5PoBgjLc6wmUAMl+ACRmcqFfUWNTq5CgkLWcITydG5g7yg7ZfZTILFfFJVgRcPYsL93En/6fBJPxAcZM6kvfgDPl5funSYKxcv8ADtINxKxF/e0du6DXAK1+jr2n+X8NW3P8k/vvB2Xn7zTu4dnTptfB+elDOZ4J6KkuQjCJAPekKdI0kfuigpexwEp450vi8f5Cv4NY2QJql0u3z5Qp5+6ma++ZWn8sTN633fcefBad756CQvv/0gv3z54/zsn9/L93/+ev7yxy/mT77/6/yp91w/eD5/9eOX8v2fvZyf/uPrPOx8Ny9yf/bWu/fy4SdHecAaj/s/BNmkNgfxf8Xd1AHTFkUz9Uhfit2IAiotYL1/oSEvS5wKb0aDN8jVPjk7jp97bA5E0vVIDN2DYF4IA8DseiiZo08jlIJ0Sw9qEBs90JHOSonlD0b5pP8/ZX/6b1l2lOeib6ydTVVWL1CDegwGAQIfX3OO7/1f74d7P/iac+0DP7CNMSBaSXRWgySEVCVVlUrVZWXfN3vvNc7zxJhzrbUzqwCPHDEi4o03YjRzrmbPnVllPCxgm9Oc52f2z3zqpfzGL38m//qLn8grL1+Kzw5GZzg0W3pLMv1eC/vbIienJznl5zWfMZycHPPz4CrgPF/Y8nOdvPU8Lly4kBdffinPX3qOuY4oWel7MunqLC0f3SrG2eqk9JlpjjjuZIdPpKb6yNH9Kivh0F6xWWOJ7BZA1AVlRvE+tD8VXcrsyGfWS5A+Y4vRc0ykp7IgP6eMM1c6HRI6W84ao2OmHd5bWdpQ9xww1mT8fhWufhf2HpqzbszJvmzWZlgxZGFljbWmcGuG5qGt3aKtkDTgtegrrO1AaTJFIW2mSnvKRBhdvILp0qe0wzAy2YUd7HRY+sBsp9EZb4g5Wh8McpWGFqpqlZBTpTcryvMFpGi3zHCb80x2FRtbz2alnY0eoGNvO+UF3vSff/75vPzKy3n2uWe61ikfFvPBzsgpL9ATHgYePz7moYsv3FNewFNOeeH2WTC41sG7j2vzS5E6Weea+3JNFy4c5bM/97P5t1/6fH7pX308z/Pgp2qTKribDSno0PTXTQXcdTdGzA5NFxWSszYx52ncfNY27ZWx6AWsKtKRKJtUeUtPjsi0korNyuhFVU0UJEMbofdm+w0Lngwl2h0kzJr6vNB43f0bUyecO89g85DfWt29e5xrNx7kPT5o33jrRr736nv52++8ma/+z9d4QPjD/PHX/jF/9PUf5k/44Poav7369g/ezftX7/CbvYv52Csv5iK/uQnzVRUKYUGFJO6PxbCgKnBkgIljRkmFNYHiaAa9LrXfHEbSONrrbIz3eSqGjwyE+8B/TnDKfpTj0+TW/dP8yN/AvXY5P718lw/Uk2zhmR+bRSjKVF37/NEmz126gFzMBX5L2SBDVWXDPlCJA3nHx9v+G4MPHx7nhHuSQGr9IyezVVXSgtqkW1UBIfhVaCTVIQYNhH3izN7x6mMgMjESJsVRmXBbDCvPax7zZ7jPazG7XjKZpMzzTxrpvMxmzC9ZelXVcci6LcUIzBhishvBKXwUs1aC7ZhggKRLDB3MjnSRAT6vUK+BQMNwxuAM1GTDwqITrFpIqKUcAcr06GC9XQaAdkEtbHi6o4f2Y71p7cZZwRH+ipoSatBXNTCG8aVGl8UvcD4bGXHovvZKrUhC9DtX1jSIMh8xxrbl+EW5Hc5D3YpAvwei49xOZjANpFWooovedf2F2+fN2XYMfO5Wby6ml4FbRRBtH9gzKsb1GVN3zABC112kUoXgoTIcFhkhH3wgdnXPSXwUawfUF49cHDr38UTm+jtCVE0SfUYzC6BCtJDYLKxGdrw1tmJrAL3LI7YWdF7PijAoe2hDXe0z0PHdB1aH0fsOr2PonltNFCyrj+1eszRcIpUqJAVajIh+tRvX1GYPE2Nsntp1+7pWy1WLK5QJxKSHYqzeLmM0psacEQ2spGofsV6vGaiKwY3zXC1LG+FMPH9jrrbJM1hVy3tuBTPOOTDMgYrfCKYrx60pc86J9d5gyOQmwRqQkqYyVDHksOGzBsbsSBhWA7YEMmvEBlE8cNZSQHggAIXV7B4qs6FJ8nsLC6LeRAN3FRixVWHRoeNiwKlFxLTH4gc9pXeLWbHNcbF0BnHFyYVbDLSxG4p6CgqmJ7ALnTE87xIZjlxPEsSUhnuuGQux0Erde6to7iSsTWFzBagEPRB1yNEePVdoFbHoE8OZXTiz7dahCy6/CkNJ9R9Dw2GRvV0g7AkuHe6I773aGExrnDULaCJVDFFIpbs0VPcOtcXgey4040MXu9NwVtOf7o0TZi5GCyiYcqsqdL1gpW3yG4jXDMEfyMQYJR36DZUjGewFK5l+urH/1gzmroLbnVqy22YwjFoKEel4dUXxclhk2kWsFmSmkbLzCaYl8TjaND6cCHFv+ut1qbJWwatYbY3LWQsMom5WhvQq96iQAmgOVgJeOfhTDaWqUkmqip8SKv4JtjIViEZGuhUjMu9FZidW8U9SVXGdSpt4H9aHoFR027sBY1kwVkelTRmZOq2ztpH2axkzKt3AA+Y6lcIOrUqrsJKqamHQaZVdq501jYo/0z30fyriL9D5bt74UqOqUv29unKEvnj+XC5dPM8v5Y+yqdrXZn+uR/ENEzcPH5/2fzfv+z+5kh/99EZu3zvOln1sw3VkH+v7a7QT0kYoiWUvhymYdOxKMdrXefZ8X0fDUCRpgaSqWmLDdq7CvnDuXH7mpRfzmU/8DHu5mPeu3cvf//h6/vq77+cv/v6n+dO/fTN/xANAf5b6s795LV/75hv5u+/+NH/Pz1Ovvnklb71/M+9fv5cb9x7xM8tgX5ukNtnwEPBIqU1q+RP2HBuLaqxKj2j2Z1jBZ5BjHMFMN2EPdAeMaDpCgyIBtXa4INTLFJ1wvkgVDt18g+3iB2OE6wIH1fWFzfJ12xgcw1NmNASEzfwZHgL+2i/+XL78rz+dz3yS5wb+xY1NAiWHraqAyGCd7sFr6b1wyjMFfy48Qe+EZww+Z1D8m4FjeUC65QfLc1zDF194IS89/0J8OOj9SEnuozlblfNoF8M4I5Gav1cAABAASURBVFUVOlgh/0S34BLWVBZ3qv6MsPZBnYUkqkziHGVVMbaIjeBpnJFBvOUQhQicMFTmn6xtrMaqF6DXstiG2segBuM/3UmrHQPHu2JRmruD1lnryl+T1Os8xs01vtrG9ZHN3l5ZoAd9osXnQ4Eeim6lCsm8qUC6DybqG4wFFkgLPMzZAQZCWp6SzDbnnXYWkilZmvXbbFD2YI2+bJRBaApLYRWwmwfc3Vi6apZWVamqMCRZ9Orj9qFTrO+7zFZVqTqQ3hQx9ZwC57BXQldq4VCysYapNQi2jd7HKhd583/pxRfz8osv5fz587zxbfkA2cYX5JYPj5P+q72n/d+D639C3E/5T3hguEVOM3jhju1IqMuBJFss1tDXiomGIP6ce/C0/3y+9K8+mX/3q5/L537upVy8kNksgVXUsd5Ah3XH/GK0FpLo6IdWemg79wqeY+DRU1WTqANlLOKDAALQQIgN3oQI4TPiW8N1D2yQM92SHV9jAMwyOZTDpQ5GI0aKD4VwD4FxVuY6f2FbfxWZsUGr+GeTk7HJo+ORu/xm6/qdx/Gf4r7x05v5h1cv5xvffStf/8aP8yd/9f384Ve/j/5BvvX9t3KZh4P3Hz7OfR7k+oH92N/InA6uJ2J9P8jqiFPdtGw2mxRYUu2rnR3HzjGNjrAp+mh/sPatZ9buaNwvHd4zHou2cgLvhHuD7w25euc433/zar7348t5/9rDPHq8ZU0JYfLT4oSVxDM8z68rn3vuQp5/9kIuHBXYQEIbyHbamFuSHvE01T37PzPxQ4dqcBwhtFU9OlRpK3oj7lqvquZ1SsAym5vBmteIevjaQKx3AGhN6X2QyWksMeKsTT5pTdLWaA2onkIpfBI1pJCpOVLF6ohtERAogzMbmm1LnjUGOeyGEBnEph2cjkMcOKM1g32tSSYJRCH3OFKlncwxPV/0xAVHwDTQdmo5j3Us1wK+Ymoo5NAxdv5KtDa2ZUnr7o4a1jOgOL+aGsKuQMgvNdXkSgD0g2kN5wJiaXid1wXCSpjREdMuScEmlYA8HHpbgK07C5DOKYcXdyAj7bXpa7xpMyGuZfIwqUOPzbW1QJbKCoV7rVteY0rHWfeMJ8sSm5PDBmHluoi1VvPXCQ/4lJw1MFwvyrS4C+voqCmbUEQbA7OQGJ75mNUkodJbcCrx3m+oUuDE10nQ1kMBGoIlF8nCpUiWIHpazfespgHFPMKLT6iJoICYjXMSAJoowV1sXcPU8mRMPbFJ71xCYibvfNbqkgmxFrgEpz36dbqVKIam7ziu01otxGMdRDy0xkmwFi550xJvHyLhBR+tp7+sAUeuIr9PnxLAuqlqhDxdAqjmgncE4qob7zjXM6LymbPXoE2QLm/LG6F7Jr1rrzZUfHPI58AYydj3KhD6vhr7oIg1WyhAeEnQYi1NxqZeB/DHEAeznuBSg3R6EyhMALO3grl2qKyRMEbPuWoIBbmKsXCWLoei5FBMLo7YKgTo7NkwOVDwrY/gz+56seQglNhxpm2+Amfp1reCehVD2lP36LCTYv0zZwcxDxOyqM7DBKA7Fw54QTWmYHbXVqwloL0TANKoMaONg9mrrNYW23LP+3mYLf4ixaiZ+od2+6ZTnB791g7tTTZV8axLlSXmGjraSVjoJcQ6V+7EyVqw0aeFQz3QYbyH+RbeJoOFDmS+h1pzkI8M8zJzZiVKApLjumC2rz23Ryy05azEFwRwdlJ3ORgsji5IuPnY9BnCML9x5j98LUpwvWrjnt1qqw/F+F6YyMUiyzKpnGjPGgR6UrCO6FQ6ltlYFuXFp1gbgK4fuLAhMbq5luYUJh80hDSQ0GCR1m8BxplT7gAY4gz0rr3TZE1bQyERtXZj2v0dYnWo6x5RzCsfob68lkO7gSUujrgmYXWxQ20KsS5G5uh7geLGpz0Z61hVq7nTzeU7QmtyLdY29bRX4im/LD8+Pp5/sYP3Z6nF9/6jIx5w8d3/iNob5Bz+xYvn+p8MP3PhXM5tKn0GFmIeVorF6qjPV/s84jf+V24+zA/euJofvHktN+4+5Bfzg58LR08Pjam8PsMfCxtLpm8suzaIIfiFHPb2Ob+wPpUxtfnGFPfc9zbB/pnV/bLAwT1QOcq124/yrR++mz/5u9fzP772av7gaz/MH//Va/nqt97M//RvAf74Sn789m0eGj7IdX5Ouftgy8PO6p+/ws9KpYSfk3rihE2xXpS+7sCgw0jBC2NLubqz+3WtgwIt5MkIDZNxdu3B2qHx3mG+c410OSiDazjUgyrLdbFusGFHmxD8in8GtQZWWkKTVWjrKtPu+XogPsQZYHGLcP1Gnrm4yRc/+7H8xi9/Nr/w2U/kpeeezYZF9Xxde6lDjphQOVBGf8s12XJt/BuCq/QzBe4j/3LHdnuak+0J99Bp5FImzz77TF5+6eVcuuTfSKywKsReVC6MKax4sVFLHz0vjhTU7DrKrATFHU8hwYhC8UyBQZfQn1HsN6skXB+C5HElcMhcYqCmcC2yNJHFXJTvvy34ZKYFGuXIs+IUwksnuNSPOuxacic6HOwJ3DOfqOnkqlq0ETjtSlrqhZr2vRBcY62zNPDF+icV03Qc+qaNM8OTG6ye9wzlQ5wqNs7xmv0h4QnVVB82VhFUlqDV2uSF0roHOK3DmvZ2lrbuS1e7z3JHG+QYQYbikD2Wf6rtipwlCSsrqk1Z1QodTuD26gCYNglNnrq0HfhQrWpDJEebTf/ffF55+eU8//xz/SLnjoxvsqe8iE95oHTCC/nEJ/u7J/pb3vhP4lP9rW9QTOENiEqXtnJPMeJ5N+YAdu6o8olXns+//dJn8uu/9Mm88jJvLNwtVZWqSuyL7ku0oQJrHrERVElCt+eg4AdcnrKhxh6mhsWQgiNvyuDO2iKDN72pQxsgvrwogWenIk4V2YiIUg6rgA9qm1tlZMwIZt8v1JwfsD7QIsaeeo5m4UPqM2xNpDU4+e5lwztzFQ5zcDny8OFpbt68m/fev5XX37ycb37nzXztb3+Yb/z96/nJW9dy+cqdXLl5J9fgXL91L7fuPMz9+8d82J3EB4XbLbW6noePbI649kepOkoaD4vIYrKOrE17yuBDSJJ73mKz5AzvB6T/tiA0bh/upeQxxvt8gfh7PoC//5NrfFA/5h4iE87IJuY6g1NXVfh+kovnj3iIfKG/pJw/qnAVkSAV581GjUWNRzx59MHgQ34T6j0JiT7jGPDXLlZABWDFtM3LIEW9Aq6NGEWxszRW2mvcrZMsQ2MHHJANcL1VXe+JUGPmY9CjWJwZSXGcUsX6qD/QVRZREsfBeauztM6Au7jN6RSAGcM406ndrNGjteQrARmHtQCrZORME1FWcGC0kGu+dhWMVYg/1SUBSokD9CBVxQcugSWONbu+MUhVQArKbki9EwDD0HdQG4JtnB2gT2CNd+J02mTOIPL8gqDO2iD4ki7iVYzIDFVyaKdSNSU0TPyksm99ry33T6OcZ8eZsHWDHzIYVAhZd1cCrKrmHOoWSDuCdgLMkKToyFxHlsbkBByDnsJIElQMOnZoqirvrwSFyKhU0mKNFofQ1Kvg8orusQdw8+ZS2/KlQogAoPVxznZo9B0msx0vEDlt7/SeKU/pOHCVA555mFgZ6kXkbrk2yrzfOTH8nZ3FN7Gl2H9hIdQkih2wRYCzmzOJfmYTHrzmp7eMLkBTrWgf5OgqK1SHBQ0ghcxOASfREURG70VgETC2xOuy0tQ5LMGpqDKNZSz0oQSn08C1VyV2Rgj4hXm52Hj2ImWDoAufBNcIgHO279fRxCWI3RdQd5BWqSqcVbjz2HOCP4KD2LF7HjavnmIAgZqugU0faQDrUFNqANGdfjHxZq/O0eaOaAKvHUh8jDpji9EW8DifegHmeiagXeAKKlMTwyi9WtcC1pWnZkajBM3KtJOpyVkDA2Q4f8tIN20NechAzl43g8jKwzzsrjnUtac51lVCO9DWVUB3ncka6mFFzZliOUPKGt1rUQUEJRcrmCoEyzJYuw7UhEO9C2J4/3SOBHw7hQ88Th0QjPFMr5osx6pKVXHsXQwbqrXJ9ryUecYzvvPhkAV57dxT5Kzc5unvwuSTI66sIWsoK63z4emTgTJaqcUy1NIFRAnsoqut3ot1ek4gbecovomzaTLXGgQ1lTYrHoucnRQB+rLTXsEuBv6h3SLmKQuhanEWlfBes2I7DkYl5Z/KbNyDbSzcVj002usp+K5pwuzWwzJcohofIpCrINiRLqGGuqZj0tk5JY1LXytK3W7Dw8DTPObBi59TYkfnjnjgt+E7Nlr73Cbnz1Uu8iDwEr+Ef+bihRz5fXuTdL3+3GECNeI1Oz7Z5vqtR3mNnzV+8MaVXL3xII9Ow9Ur9jvS38ETLunA19jOWniufaLU1DeMdq4plQLb4NSmUqxFYFPYCjH7ls2dnowcH2/ziMnv33/MzziPcvveg9zkZ57L127l1Tfey998iweAf/cq+o18Z/lbgG+/dyv+34Tv3jvh4WZyys9DWx4gVp3LZnMuYZ65zrCXZDDXYO9+JrWNn4MGPeZUscZUbJgqdqYaDAif+41rSkMvBOL0xkZX0ASZNs7QYaiqDBenj7Stv8MlEZiZqSJZWSBvV+mwEkKh6e8oBNo2hrEl4Xyd5nMff44Hgp/Jr/zCz8X/0ch57hvzi6GqqFJRFVbCGpNwrL0963v/nZ5uc8JzhOOT074vT9AnPFs4PT0BP+2fCdf/t8G58+fy0ksv5aUXX8gF7k2vPyXpLJCRKRynMKlzT+fJcUCFwLhGqu2xuv8iPXMmtVAKqiv1JnU+RJxFmaE1a3pPjnteuuTe31uHOVXWUyb/MLbaM7p6i17KcWl7ng/lnKUu3lTNd25lQrux78edF86nkGRTSRvZNZHpaCnT24/LOvfAgVVFBn0PwfZOQ+i9sTMxnKZ3cBBfhFMohWCXRM+FapC0dsqvZmt9pBSq7S4BvnGzV+EV2wzxVXYxAFNWCZNXVaoqu7YP7qCdIU0RWHmLdm0xhlQxtCNRYf+cBV2nly+lquKL74UXXohP5C/ygTB481O2gxepT+/7RXzCixjhocsJfguxU6TfJCns/IN3gV4OPn1/DoDFepguzzxzLj//mZ/Jb/7aF/ILn/94+56Z+XJcoFqxhkXEWlMn1MnSjI/2iz0NUDSTDAJKsM1b3qKYZp5D+3CMAXYumZjEqTLx1agUpiLesyx1gVPVkTiWowQDkHsN6OkOfqDSUk8ZY9tzMxB7EoPLveoyuwR21VF/aG2O0EcXsjl/MafjXH+w3b7zmIeA93L1xt3cuIWgr1y7nQ+u3s4VPiCvXL2ZK1fvwCF2+15u33mQu/cfxf8myAkfrqfbETqTsgv2VBtWNQZTF9ho8VpvWfMA57DoxE3C36JP+bA0NrBX2YJtWfuj48Fv4+7nuz/+IK+/ezM375/wm6Ewp7Utj6b2hhk3zH+BJ4NifP2yAAAQAElEQVTP8JvL5y9dzLPoc/j0fnM5Ik7HZpGkbsnxgaB78TeYWx5Cug5CIdQq4aqzzhVn5VkbM2OOVFUKK2iVHIWNUgdrybfGFGEyhtoMtTz1KvqHAu6iuhY5aEbAPWeGKUqg50Hv+sJvHFvd64Og3UIBtfiyFcylvjwk8d5rowf5qzTAsPpPaesry/zGmSCKtiv3CxQUsC7EsPSDHLnmKMCqls5j4cZbllSgcNpx6PuLpI47IbZ5qiaEqXHoWHYz5xm0R46I9rCgDhM0H71fiHVkJcI9DGyJaOdsiTwA8QawfVMDJ8I44hRzvQMfFO602l0G71MFdwma49xqxbXN84VADafRb2FuOVSgAB0KY89t3FxmFgIjSD4jMCM26Yudfk+afmgzbm0FgDKcJwYRaVgNLfnEqCdXaUITB3Wb2jxjLRBaD2vMXAj2Jvfa4RAFaxImesHcr+frWYh2EjExiFgrojfRiTCa0MJAl+xamIggfPdBYbMwgYuzqzAcCH5mGwZ4z0tr8xeZhTtfM7SxymIM8gZ5ajmuQ4HWfQxqYXFC1GEEoEvFJ2YcWR1zO87gGU1fQhchAc18+wLsgzWIUr3LGAON92AnkM5xxHryjFN+msTobWdXh2yS5Tt/ByFZQ7ux1acQJqnkdNBhlY4sjjarWfkL2ooQMDXa60EfNt2gULH+0mjpNYCohxo5LDDzm8owqEMu+5s4O8Pu/QB0jVUHLhmWO1CaBzLzJ7DwcQY1p+ggdGZN14I2kKpG+jppzbknJTY4HcRmlvQvJ8HkiffrykJgxsU61usGXGIrtnISrJ7bu4TjgKcFumSSm8OG7wHBmyhs7MM1L4ku4UDgkeD8LZDUQFrwqGtHcOjwqSunZbJ6NEdpHI624hoguAnyVbOGsYljdX01xnJdjFV1NoF9PyhtMWnUpWZbQtpTE2jUNWkr2kqXtpjS5Z17inFFfoeWZayYWjHubNr9yyxqtX2g5XQNVvKRsV4MrJ6eiof55BFhQ/QD/LBWz3EQ0+8lg2mv+dqHeU/bB3OQtMbNa2EtK6ZubJmDpZNhPgqs4wf8uEdI4oRJ7RWi5S+SBUMP+bitlzDpWMzB2PbgFUExOnXmuVWRZFzwcH4w+xJOVcU/O6ywkH4Nm6csNTCpT5zuvKfbwc9spzn2oQucwTqKL9Ab5Ag5t9nkaFM5OioeCp7r79jPXjifc/gb8NjGYH72MpIt9ZQTvlvfvPsoP37nevyfIL599X4e8t1+y89+nQLPhezPkGT6druNITnzbWC45MjdOAtzqTbs2fVVVcofQuL5JSc8UHrMQ6T1LwDcvfcot+7ezw1+lrlx606u37zDzz7oG8rdXLl+O2+9dzU/efd63rtyJzfuPIr/V+DTcZTU+eSIh39Ilf6GdVSvx3VPA4h1M9Ix7EhlNnlKFXmuHSHcQSC31WWKc9dobsiGRMasCbvAqjUDMUZidGxPiLLU0kEIzjoaiIWRogakVGEhQLjyFXgWQa1dSul0eJA35zNPmOT+jjbXeZrnL53PL37hk/k3X/pcvvjpj+XSM0f7nNCoP7k9ppNDTa75QPracx/2cwMeKLc+PuGB7kna7oeC25zCHdwkVZUXnr2Ul3ku8czFi9ngU66XNzQQpmScfcXSm1owwHbRrKRDVRX6JDw5dmAwB0Jxzxn1JGvnd9nFq0WrVnzVYj0pJG8Fz3YKEUlMQm9oGQgk0Ftc+6HXdq91RrJrZuCsxdBzD4PLUYh62Ru0pbhWBvVgNFQgVVzHRYKuqpT4Is7cPnO0Fsd2vsBVrBmDxOwbhyl7tA4ZM5iGRmYrFjyt/Uisqva+CbrgB+BHmk/TQMzvjJ3RXqydwzbjc3waP0T+OZtZo5zhAaxbwzwTOuMsQdXTa1mZRlf7UHNxmXkXXQug+wIS2xxtcunZi/FvC77IU/lzR0fxhck15k18G5/kn/BCXp/uH58c80Hji/k0J7xJn/hChmy9Uds+xWIsllFoVHqfXN/COcd8r7zwbL78C5/Ob/7q5/Ppj7/I+7PrJApx+RzIvlX8w5ApeJLgClA2s1WMM6YbhmuaticwpdMEiatCUlUxaiGjGFxPaNhrBNMKgauWBmHfl7ixYLcYhR/OR9MXE0ceof5gb5yMVU9SQj49VYXwclp1WJd0dG02KT7Qank4eHTx2Rydeyabo/MZ4Mcng98Qjjx8dJI7fIjfvHMvN/jAvHLlZt77gA/K96/l3cvXc/mDG/ngyo1cJ3bn7sM8eHhMntd9y/UPbaQYwwO7Pk/XimiPvvZbtjWQbcS2vKnjmIGAO8LfcmB+KL/1/q18+9X3+LC+kbsPT8N3jM4rHlJVBnONsDWkcuEC9+YzF/L88xfzLA+Tz/HbKWWDPkJWHsdD5sgjHlo/euT6T8Nys7bRxhyrejfM02Da6FCl6qzMYKGQJD3CZTtR8kSbmCxlDWorq/9RenT96nHPqVoR4gX+lADAIdJ9MCqo7nNNbc6hARnkieibr+AbUTCfWMm8qsYUsxV5T4qvSTnDi4DI84fP1sxTpbVkOT9mvx4a9i5grhU3hlgP1X21pSsNMgzuAjK5NisDkD5Licmmvia4XcScmToDwwTXqECSo4QTURdaOzY5ZQVnH9zFg/kJgDHSqUm3PhH8tQtOe2/hHzi8ZABmIZeE0zOrlRnB0lAwe+0LWcjluTpCB72WOnWA7c2qSlUl9kVCc2mr4GauTwtZ5sT60G6egaLozl5znIvgorDWLnu1D3TNHZ09zyVOrOugo9F6iaGEUE91aRNcV4cniFtVfKliTmzQpLCRPNngNQRPU9GvqtBJwvPQjGN+ZDdeRJU4FGMB0BcVkNh2vs4qhwUWAgo0qzQTrKq6Uq1Aa4cCV7T3MuArE1nilQBntop/tMWqKgBZWxX+4pxZC1j768C9UVUzVYz4mf4UJqAcsHR9M5pVDgK8Bxx4fSjtk1AJ0waFkYPWyOJj0yXJJUszDkM8NLUiqJYEfNirDMzbYuJn72jDyowxNp1CToJdxQAc5wgNl45h31vpOHlZ27Q7/ZBmWB8Z5kCowqEv7u6oXKnwMEfRUS9SJmgXg4LyjdG8fo8iXrUGgrdKYSuhWZ0M7gUceiGzd40FlzXRw7NcETB4dKY/rDVxWTOmZf1ZrUddxdAZ6SjIch/1PipVFQYkNGzGHZNYpUCYt0cGMC+le9kJ8Np7XZw436wYQzb59NjULRXKiCSVKOwya1tjVWWo67gmJWKIeuWn5vqGRseWyFj0gRLquaaxjxz61lgjq80cof7AH20nuBmV2Pq7QBsOFkPLgz+VI9jSgVNV2f2pTBssOxFbhHiW1utfbG6Q1UKPJbVaD5C1t+2AbAFRUTDn4elVe4l6lcXp67okzJBjzrQqMPsGGM04+5IX4hX+VBiZ1qLMi8s2Bj+bbfk57TT9fZxDrqocbTb9vXrDz2Cb5eHf+XNHeebi+ZajBasqaiKVbt6bfn8/ZrN37h/nzcu3+pf7b75/u//HIsYkju0Iqawi2bKeLd/9UO1bg4VJa78NrNowid3EVPiRIjz/yzG1Hj4+zb37j3P33sPcvPsgPgC8xs8p167d4QHg7Vy9divXePh3/dZdHhA+gPsw/T8BOa2cnm7Y/1FOws+z/Ex0dOFCjs6dT23OpY6OktqwnMEKQmMBjABhCVOMsP6gq2a8lSYykvgz2NQVjjhyO5+hskkxRxVkRDs0zFSBpVJVYaBP3avB7C8bsXJoU88Rl14FSUmlqiK/qlKZDTOr0zW7lhWq4cpB2zljxvDNZ+kROH9+k09/6mM8EPx8fvnnP5WfeflSjiAMzsbaI7NNPceYiFlV2XIDnG5Pc4JskVMfACLH2PPZAjEu+JZ6Wy8+/GeeeSYvvfJyXnj++ZxbrlXXzNnGFA2w5N5hnDezNbYSJrSMgoqMBULpiWI+1Z/En/SfSmjA02mDYc1YNdDS9wgW55WDPeR/obn+j6Q/GVx8VVUtMzL/WoBrsJqtn/QFPwyjlqFV9hUrm72TZcJ0qx4ZmuDgwSmBV97bvK7AmXAoy6UOrYp4BV52TU6/kBshD37x6vQH0F2MOsDUhUQ+I65zytdbQE2hAxnU0g2zVouWoqemrASF9UEJKRMcgB8iQiGUbsWI0DG6u+6dQOx6HXfNTZmDGLJHh9MvQmCyWMs0RivYLMD67TIUGZujc3nuuUt5hRfiM88+66zxBaz0C/rkpJ/qHx/7wOU4/rcAjnnSfwq+RU5P+PDhRU0il4M5qDuo6zx6Az/46Tb6n4Z+9pMv59/yUPDXfunTeemFZ8J76MIoarDsTqoFS6rKofXI5IAEJtNiGR947C/YI2BEvanWdRCl9hbpgEOzZMqpqtClZbShz1yV8BmVoHf76XioNWdyrKqUH3JZ8EL7Rpc1C1Zhs0Z6yjjn5tygGfhipKeDIR9JlkAHsfHNV4xVH94mVZuED371+uE3apMtcspvyI5Pk0cMD3hQePve4/jX7K9du533P7jJg8IbeY+HhO9f5iHh1Zu5duNubvJbuLv8Rs5/musDN9/ET/mNj+KbuKvr1xp7HAiHkd4HCxvsK7ShOCz6zoOT/OitG/nua+/lncu3+0McOtGkklRVKgkqG4bzPBh8lgeDz/Hbqgvnz2WzqcY3xDabTTZHCLqKvafY3zaPeTjoQ9HwJcY1tWRp62Rwgwx8SsWmrV6lqlJVuLVoTLo8t0QqpbUA6dPnVICaswDTPouLcVj2rrFQseVxitbomhqLD8m8VUzm7jRhinzETha1GMnBoGMbQDq/k8nu/QHSV4bxLXmKtkI4sH05tYh9mHS5cjmsmSRrem+0pubM8TVIHJC+rK2oXya2Lx6KqWGGyIKDUIfSdFY0iOgjs7YlyMAPWRPzRkg3fQrRJ+dDfZjiCmZ3bcVjmwDzYIgpmAsw1SHPmJzBm0hrgi6PnRhiLeTgrBg7ajzuDWdwDg1gT82+NcDpS7LAXtZ5RNq2uA7SPrq7BYwhLCFKODeNMZZ5AIdY9m1gDgc1ZE1OFIvliAEY77naEGQD4IxNonyqKkVIGQLYARktTUs3eAGLbTgonaUxpd1dMOmczAY8kF4gyCA25CNqRf6ksBNwaLN3YgwzhDZZGCwQuzs5rUGpnVkwXcZ8pPRak4ZNBmN4PY3Wsa3xoVNJ12onPQLFhnYK6Ik2hmcdWhXXTR97dmbSpwAW9xtj+wCT0Nhi9jxGuh48V6tNFhQiYNoo/GL6ksI+gp1utVhyzJ3vJdAA9Megws4G57UxP2SxixK9B3WCCZg4AVmZDuvQatUD3hKxLruQOzgkdajZLPRKNNb2mQGCRBQlloKcJ45wqMdhgeMNJZZm0FYIZQoqM5ioLRmaumqtSQ7Y3BuGQZR9lgeAqx+LIL0f0gZrGfhV5djLwojNMw6Oce0xWBODtngV8zdWmY2q+FlyUF1vtBGTM1AYrfkaQ3wiDTe697VaHCA4r0ISHlV6xtZeFgAAEABJREFULVP3CvDXmAS5q3RpQClxPUmqWH8QQWRyQxOzruKeWAAT0InRF2OqOYZzJEJC95CBO+uEOfJEY7pG5WkzCzmOSdWsqectPdeFB1F7vg7wM9tI9dcUcT+l5MwIa+kcvBFuD3LwmSi2NsHVoYa4uUporY0bW/zJbYfiizYRaT4QpiPCfD3WAlkMjCJ0Inaxs6W6jkeAaLdAhcmYVBlAU9V7KJ69WNJ7tNoAq4IXGokDSYsDDFSlCC4dfpTV1T4ISyUlLeCt5WJYu9eIsdPNdJ79fqtIRCaHGByiVuG2xVrzxbE7wLDj91wMYFAcWw6o7Yc5qkqFX07UGivzSswa7TuIrkUIbbnpTv1LHDxoOeU37n4tD5yN35GT/u5M+dSmcu5c5Ty/XL94ccPDl5qxzFalZka+x1uesv037d6+eiff+/GV/Ojtm7nlP79lLmO77zasYe5Zg+WzAO9tq+FxVnz34wCI8nZfPLxL/+eFHj7e5t7Dk9y+/zDX7yC3HuTqzbu5ws8hl6+jfRB47S7YvVy/dT83+186Pc79R8f9nf+EvZ6ODZX5OaAQ93uExvZnoMEZJPgsxPWhUsTCRt3fEECMKSwUj05Av6pC8YblVxXrJxjwRaq0ofX9t9iUSMfFQyvKLDELgcxe2ZgPZlVTnFd74BSiX0U+HFSqpi3OHcjaGInp49Cnn1TSYiXWERoQ6e2QkqoJdO5ih3emV56/mC/7Pxfh5/Sf+8SLucBD5LADcxJyRnQZ7AVS+BO01tbrj5zyc+OJDwN5XuCzg36GoI14v8ob8I64Zi88/1xeevHFXOTnvs1m1mMncVnRZX41E2EZcW6Eaelg2PPNpc8AD0yeQgEKMXaJVctZZRBX0hpU0lp41cCaqIQ4XZW1VXtcH/QYU69Yc4rRNa4a98PrSSDYfbHHZLan2TKYKakCpUfJbF6HaSVVlYqNNWEPzDWubh+Mg3PkiEWm6XjoaZuz40pAqipVU5oD1q88j5+KXAyQD+tllACavjj4aa/HaYkR5iBcwCAygBRUwuTpJpuNMuMulontwhhzXRj0yZsj7pnMyVtjakXWWenpnYbw4OJHOUvpVewhiHunrXqC0SBDUavQ6ZS28FaNuXTDyuJCP/AWeq/TeRY/2i3pN6OL/CblpRdezMsvvZhz/k9HeKf3hbzlif4pL9YTXrz9twTXB4P4J/1CP818QXNiY5lXrYQmhO3Do6oCqPhCf+G5i/nSFz6R/+PLX8i/+sLH+2+CjaJGaPCqNin+BDvxujpuYiuGKkfuC2KOQN0nXKDIdMCxQ65rwWs+dlWFbyLc0yNV2KwzNkz6xPAP7QRPrhqpwk+wlLIcBlqceq3CjIOhWWp8rtJ2+cDt0BIbapOgDXTVUksfSfsb1CqVcFaUi+eXtQEP7Sq4nB968AY7NkcZnMWW2HZU/0buMQ91795/xG/i7uQqv3l7/wMeEL53Le/23ya8lvev3Ih/Hf/ajdu5wQf1bX5r53/Dw//r7yMfDvMFZLvl2rGfIMwWrzHTRTk6KjTrCB/azHmH3/69+pOr/X9Wvnz1bh6dDD5+yHKNiyTwsTfIRb64XOIDwgeD588Xv/GsiG82mzlP600Cd7C7x6znmPvzGN1nkNlqKhjTgE4K84aIfVMpZFPoM7Lyq42qqdth6PclrjXmQYcDz/UIYsZpshhVxjNb20VIAWofvfTDPQiNsGY5OAPBZQRzDciHradqxo1B9gbMam95fSv6SsefHKgbJ6rQelZ0RELp2CqFmvNgzE7ewDpbd/KAd9eCxbCm0RXEw33SWiroaGcZnBDZYc1JqjRAVdhYWZvzK/riivY/J/I6j3pyt+5HiRGRA2HeKgYgo9Cw9r1qxlakUpjFqASNFMeASFVCw00HY2svIWj90efEmYc8JDGOENfutYcGpO268LprKzqDPCiM1BnrXUtkIAS6HOaT3XB6DUR0yMVKFyIvnbiuD0L7hIlVKodN1hJeIsQFEDKbWlWpKmwFlQPdJPwnNTTQHRN316UaE1BXMSoCBtWLeCpEZx1jiL5hPrrAB5KW2DiLoZbUNUdaBd1iAIKgXKRqwYC9XuH9NEC7uQcBescIVBHEr6pUFRbMhcOVzLxfG8YlQMdjdlyMGQcklczGgWennpeWaPuF0xKuFGsdvGvPdSRVFFBCXWMtOPSqmnHss71wVyEPr+dyIB+X9YPjD1aGmnVcR1iDBNOxgxiPjfmCPyVn2lJ2wciwW2MRVafKaEcjDbl3VpO1kdqrWtemL9Hpd6kNrhlTD0h9bmP6a01zWhjoHezvTVoWZfGdhz9TGcFwQ8lUmVVo3KKqMShV1ViW1usFTyo2TWVxs2qxdb4CXNdCuXAJ0k2ShsBiG2/IAVlrYO57aZrAdWSdWi3Y0SBcztmCs9PaU6rVMk7lplNViEF0pqCitEc8SIXGXJ4HVvz+JEbIMILneghCi/tQcOmNTK2JZV/omgnpy5DgHNC61vram7SCEdp6HrBdSKNgaJAZx8agV1ZzjU2gUlXTXBakm7XpFBlQRmZtVAZxpapSVX2WLBQUk9FYgNe/yVc4Bd7SQ1KlMfk5aFULznqqpt0szK4LrlbEp2ZtcuGspRrH93Z7EqsiALgoLCshaxII0zTQTIaq6jVXoYmjMi2cgz6v+0hVgQ5k9q43zTkSovO+5V2FJX2RTpWFX1XpP2hYCTq0UhiqakLo1AK2gd0J6NWHQxfIlu/h/b13t7Diu3K6+d3WUiFvsykeCB7FfzJ8gZ8Jjjab0GOdeX2dxJ8SOK4kj3n4d/n6g3z/9Rv5Ib/Uv3HnOMc8iOtpGDqPr+DDzys+Fyi/1HLGwboyHwAeb/OQh3/3HhzHv3BwkweAN3jI58O/D67dzmUe/qmv8HOIDwWN3br7MHfvH/MA8DSPyXfe023ltJiwjjLQSthHbc6x2sqIsU2GCwNJXEelSrxwK1VIaIXE/S6a/WjNex+c+CCOBVydh5vCs4tXrR6aPqwxA/AAHOWIDXxtxLpZY4smigXah4jObNDbqJLRhdpvMvP5/iVgdBV9mWoxbXV1UlKFhYgrAPHoUsmli0f5xc//bP7tr3yu9YuXLgbqPJbQmFM/cPHSGts9uf/B84HBzxan3DsniPfQCT9rnviz2ePjqOczhpP4jMF5L126FJ9BPPfcszyo3qSqkFk6nBte+0mvNt00kbn/AlJQmZqQzr9YvHtmZqhQLet8laUdFPWtdEHPqB0X9NAOFfuM0OlGlH3uDpba9MMdNmuuwcjifqSi3q72JA3qK9NjXBfNNcR7aq6usMSMnxVPaI+4IqVz9vCBxavRDYtInPa0xOJiWZBIaKWPtrPuA68RzokKZxa3Zhp/WoyuskarnGXKivUBU5cOtM8Yhbt00cU8OLQ9Oi0Tzh7SmjMjq7dq0dWemh1O42AsT6IA5iQYs8sVWmVFIz+zmbZfsB5CN2peOA/tQ9nwhvrss5fyyosv5XlemL53bnlBb0+32fKEf7vlhXt8mmNezC08HDzmgVC/sHlwKGdst2nhUH1TWOtrO696WUaONsnPvnIpv/FLP5f/x698Op/6xAs54jdX/cJmfZSI12Jg0zPzqEKg/VXjFFFrB3ukuLRbxpHZKlVcH/gJGqmEMbSVg5nBH1KBiujGHGC/uAU/3SobDsZ4aFXlSFJ2DKuIcuMmjbbXlmu0HlMQhumaOswAOAa6ma4z3YDh4muI9JwYC3WAKyBz/T3uvSqJ+AvJNTBzIt7CB2cqfJfgjTn94f/w8UnuPnjc/93B6zwE/ODarfig8N3LN/Lu5evzbxR+cD0f9N8ovBP/RuGdu/f4kH+YBw8f8cHNvcIHgvdPllZVzBJkk7E9yi2+VLz21tX84+tX8sHNB+FWyhjEOINmwh+wO4NvK+fOH/U/cXj24vn4kJFwWtLsVKERt7ndjjx6fBofWB7zYZRu7hqpdvqUhiY5Uy0BnKriOlfXDA0rOLFVVWJH0m1ntLcO1vasp8+8LgxZMUz2SxSiWMt0uZ8AsZ/snePkhrfQsAfn1ZtxEG/MWPhqNriuwwhzDSJLxbFolPOi9t39LZ4xJVbobZI4BnWqpXFicjrN9/VhcjkQnnOng0IdZE2EzFOoN1Hi2ggWndy211rk7IjaxMmPYXHmcB0kstcygpYjMvkAdMkTCzmJBRBh50PWOmRNPjyxwX0FQKcuPAx7bMapsvPFlH69W5t5VIUO0rrSjfKtgVl3oQpfMQPTfmDqHopzk8hyWZeBLkg+a6SL7NcFIB/VmDYTwiEXcDcNNmB3TfEqak7yxBk7vyfH6S4nB6wsjfrw5gjUtdTIgpvkXCIxTinrO3dj8boCond+3/9gnWj1GenNLWZ2fI4oS9sXbaqVjXYZKcTprEynI11ljTNj+3GUmCfbHjTHfchQt48zbXgAjFZiLQd7aA5zEyegh5KJaQe3hqbHBVOzhdCy9gN+I/gsXr4iuY9wjfGu0XW6AFy6HKXnWvxitVUVVK/JVXecOsL6XSc0c1oYqDtIUlAE6QPRoRzFdFoJK76GJshIvnWdy4dUTNdcImiu4hLXnzJXIi8uDFmQhPnce7rptLEfnBzY+Rpse3r9VkDRXa2F4PSDosPiLR3AIpm5gxXaWGRWw6EbhnUIgdKb3AN7ZMahveCoM32JeT7i1tQ2o6qrC1OHaQQXvuAgPqSAH8CTK6HXzhlrw1HN4JgR8sXmfEMTWdaLS2dSJxCuVCnYa18mJaNjDcNR1zL0NcfuWg22RV1AetOBRiptg3GZgscvbFn7MocwoKHOdU6xVU+7Q3xegZI3BMtBX400iLbDCQ9FWuGvaw0TicWG4floKpabJVgbwIxhcyGmzRp2OeLOjVATOkF6FzAGoq1g9uYWmxLxPBTr6ith0G+uOYh+C6AaJTrFeqxNzFVoEkjciMUxpIQ2sFldW9stX1iwqiAyJ2Z3Vt2sOIoroaEHqrs20rUEsRfF8ttqrdV8BtetP8WVAtrJbeXwpPTaAA841gHpLnxQqbFe04HlfJ5Ny4KvqmOrc6Cryt2nCl1J8Se0qmKkk+jcWLMLg7HphRnu0erv7/OB2cBmpVycLiHfTPyQoXu0qVw8fy7n+V69Odqkedk3sinvGH7+G7l262Fe42Hgq8j1m8f9i/yRCpmxyfQae5W32+JngG38Dn7/0Unu3TvObR7sXb91L9du3suVa3fzwZXbeR+5fPVW2z4IvHrjbm7cvh//M0Y+BHzw6DSPefDIjxK9P+cbOeJoNwk/h23qKIVWwkoAU/5ZsNH79WcKJUtrRttjhFqaGKjRr13tsds7MF0fVdytRY4U3DAXkdjUfiZok9wq8J1gpasVKqy9eY25GLyqSqHTYzHW5HYc24ItwI3B7AJo2LzJMf0E5gi+GJM+ZGXfrMm+xoJ4tKzh3GabT338xfxvv/rFfPlffyY/88pzPKSrzl2pxTknlbWNMaK4vC0XzQd+yrLzMWIAABAASURBVInPDnyGwAPBY/Qx+oRnBifo0+2Wa8vpsbjz58/nhReeR16If0mpqE/EcusUrZ1R4QTalzPtSjVyOICw4F7XIbzazMuBkQ6ps+G3XgmrronW6mf6IRVZe4GuIlYMHCfjk93Ikxi1XM8CuyLKpSVPNqMHclBOU3kyo30Xo+gsc/X5YVtNeCdgfTY7AGPNxfxf6bzdTLoLq95RARRWoWfXUqYXYpkNsKqH6TPieVpY9MOVywOqagZWqFMtOWhuWjmAqFe4BVdVCTUq/KG+XB9OAYEnwEijfYNCaR3atB1xnuiDxEER9Rqq1Vi0VXfFwIwrmLPrKHgD2Xc9svlBnGmizGsIpkFRrNhMr+EYaGhT83TrF+WLL8T/488zFy9CqGx5p9vywvVJ/wkvaF/Ix/53Bfuh4HE/7T/hyX+/uOGdffE5kUKpM71SVXn24vn+n478H7/+8zwc/Ew+9tKl5a094f0gs5Ff0+KiJdg9Bzprw65icN8IFhHydnbSYc7E3o4kKERwa3fvyzMUmrqKGLa9UqhiRBacKRLtYnXToRaFwULDYqQTZ5y9eZqAfV3QC1/UnKrK+gcjwWdIt3J0QMQPJWCINYI+u19QugwWSecOYS2MsYR8wklk8EHK1eCZcI6PR/xvE967/6g/sP0P+169fjPvX72eyx9czbvvX81771/P+8uDwivXbubadR4W+lf87z3Ow4enfEE44YvKlvuJc2Ky7TiXG3cf59W3PsgPX/8gV28/yClr2RxVfANRPHmovYUNxjm+vDzDPXPxwiabDVH4HSSWXSvmGPF+fPx4y8PG0/hFSaoUdyZdCft0v1WioakrulU118E8hdDBiWE4dxVxbFTjG4wq4jtJUqFVqqYkq86uOX/AA8f7uiW1vzYsXCy0KvLR3bFHb57zhJ9VKChLCfdWVcXmSEgzfnHQz5lmFGG+Fa6qVNV0xQnrOO82jPij55goUFj5bu0ht2rJR48QHQMygl/4ON2pFkq1TQGWODrq3k0xbrBtBx0YxkOt1o05DA8l4tFEqmr6IYQZxBxCTOcIDjgtbOagw552G+a0wWA9FFGnaGsOrJTEro0WAwml7c2lTLo5mRx0Y2p9gqWNNqFraSPAvd6JWVmEgAVYEx1npLWY3mCge76LqRcOGfGaQCSBznZGQKLdOktzXcjE4AP7Q28V9iJdH5dQBhhdMxFbJWtz7U43tRz3BBJtNpm2GaeNYQ3WMDDt8s0e4MPJDBhfpPOwCXdJc1z/rDvYviIKMqborXw1KGXGzB+16EbTczsWPvNMf7UXDW7NnbhO+DsfYyBn+lOACay8cWw0Y6ocZ6ZnMa05GuooA3TAOeL2vlk2WKLfNmGXqrDyDuxqEGtOjCy77MQGGOhwhMxXqvBakqpqYdAJOwlQ9o3kdoqxWF+Il5NFbrrh60G1PuaCjlirMZAqMgbGrpuHsyis7n6/cydO4tkpBtQtbHhyYFgz1IWwK931HMBR4tweCdzQgEjM3Ev0BvZIgyy2X9+Lyw0Gg9WAO3dzmF+cBLpEUCYomFGEKt3MWUWAMqoW8WmY39YyWIA5We+gnmLAkoq285sPq5PbtrjC+tpvomFY4PRGipq+P0DT2mE4i93qiaF2vnWqqulV1bjjwFJ7fq4PN00KjYDx1R8aS65rZZWp4npRHCquDNbdxchfulxlV1+cvCqzFIBW5LJBuS3AAad37YHfKXAmBtBdb5EmaBtQz/W1h+sMVRgALDujbXyLI1hElt6xxV4UlN02Ol+geWYylwtGrDtDEze9RqVKDqswmIp9kWQxBnrAHaE1hUGzlUOlijrDOgixPq/2PSoxsuFADFaLQ8Gt6pF9UENQTKkRI5izU6+N4Tgj3oPQ+rXnnEYsYcmqyREzpoSKVeDU6jx8Js5HtapKVYWBXmclT/gfxSvTK1VTUtm1Kh2FcwKtmjbmQedcThN/AX7MF/atP7NxBsupst2iJBz2ZNK5c5tcOH+OhzybVFVCz1NNcMPWN7nz8CRvvHc7r/30Rq7wcND/Htz8vhu+a58y7ynf8Y9z7/5x7vCd/wbf5a9dv5sPrt7mZ4Kbedf/PNHlG3kPffmDW8u/OrqbGzwgvOVDQP8TRf4zYH6Rf+JDwG16zfGeQuIa43oqVcjGdW9YMXbxs4ACloARD35VTe6BDnhSdESdwZ9047im3SEG+g6DWwWAjoK5xgrfKsvRZsCrAlWIYQUz8jOK9CnTx03ClUn7EkNTIzBx6NyIVdOrqtABZ6+qCFRV+s/YBJN6XbFtbn4OdKQSTqgYsbtmIte/GVolngi4n5defCZf/qXP5t/96hfyxU9/LM9dOB/bYKgqaIW1dHwAnIn5OvI8TrkPT3w4yMO/E+TY5wQn2/7Z7NT7lIewLJS1VY7OHeX555/Lyy+9mOcuPZtNX8+k+k+W5uyaFeDMNnamr/UVGxhTBlNoMQ2YXW+VLGvvSwPTa0H1PCUrYIFVxFZ70XO2OS7QTnHkO/vDjKpKFSvg8DxDXnwfRkuBFmOx6Nb464zuC7d7VSVKnmiSyN2h+jiwOSQc5u+5ya1qlChdm1ivDfejuvFVVs5mNQ71QWngA481AHxkP2DuOGewxakUcQVFL3wPil3ize5U4tPbj4WpoJZeZNdir+pJX1zMqtqrPOmv+OFK0vXn+tLNLKUdB0urF2luE54IdPwQ01bCHKF1JjrtFzWMen0nwrrAQiuu3MULF3lhvpwXnn+hPzQGL9xTHvZtebJ/ygv8hAeDx49P8vjx8ZTl4eApL3p/O6AM+FTlvrJw9byDm4kphFs5bCp5+fln8uu/8Kn8v37jC/nFL3w8z146z0vzFDF3kMv6zXXhJPGSYRwIpcQRyuAAAVe28W8WYMY3wzkvNTKb3MGbFdsCKNZIKuRi8xX/4BOhLGMhdOKDFxEKPmMf3oxpgoDDm1DbQ7D9abQPxWCvSbh3OdI1qG/YOHCrpAtk39gHhQYAn5vSzjIImDHrY+H7BcH9Sm4cQ3+1e7fU9MyctLriJsV5hI+Q8CGT/u0cv6EbR5zthjf1TR6fjPig8A4P/W7xReDa7XvxN31+EfDD/x2+ALzz/o35hQD7Cg8Jr924lxt37vNbw0e5xYPCm/e2efPyvXzjB+/m+69dydWbD7OlLttLMfi54AdWWLP7qKocHW3yDB9QF86zRvDB9XY/mNLYAoj75svFCR88j3ww6N9w5cAGZzyItTADVz+2Pgtw7QI33jY3KFNGab8SesJYtVjoKmxkA3+DpqeqOL1qnVSCADGGtkzWi8a1A9EbcT2u4WkZvT/pGPEeXjnc0jOXYNdhqGJeNBAd29lNwNvB2mA7Hxvoqb6Pc8xyEDFWBHepjTU7Eeeezn4E1umQ+aRVcRW0XVuLjHCfpfejt8Xq/ZE/z2bOqt1xgmPJ5TLDFh2zAPWDMEWUhEkh9T0TGiDMzlGDwKM++AriYTKuBEjOrUtpK4IwnYDWqrWRKuZET5ixa6PB7FSm/mIZ6/2AQnEeI4ohZtHcixyyUXuM+cyb/D3c1lxKm6TNcmKQ6XEza66+NgcCj6sgQNLgNddfwJgnB61IblysuQEJ7XB10/b1TIC63dP3MoBR5xwAXqPhZwm1BrLF3sexDufHpVPMUaEYawWg9lgsPEMtYGjrhtpMR7AQOudvdgucKu5RdkIGECN8CxYYAB2MUUxVDLtzwLY7D6UwHVfBPeii06Uec9Dbtd4+BiSAct0sjQUTpff8rRnoUhpz0FcadJjOHPWz342gk6tjYz3UmK6jAr4oLJfS4tIU6KwrfgSjB6/nAWSCIj6W+QZOaGRhYuw6b9e7moIdXmntgHoArpXqTAR/Bvq8wZ11I63jGDMsdXLb76H9zoOGAwecGm2v+cuqWYas6BY0JWszaB4+obD5mG5ttaLdAsfe9B7w0Macd9XmEOGVZ0V3hYa3chaTqcBXsqZJO1mARTWMTV8zLNewRs+tZ3G0vD1xAm5VLl7vsbWH0uTpPTl2TheCRF/jB2a8cZ6c33nK2rEdsDHpy/yFHqQPSMiydhzTkYn5vmJ9PPhE28BErykdXxyvb5vE4xpw6CGDnTSIxuOm9eq0Y1RShxm0d7n4uzi2MRTQTMWn6/aayzwjC4eZGu+3KrGWnrlzmtoFDMBGbSErT8aI0secoXMswXse9iBHb8qAJ47CZAFt7GYF4y0aGIOE9fwo05i8Fmr6fVPZczri0uCS3B2MZHp7HejzrZ432HHVEqy5yJw9cBZRAZI1seD4HcA3fXJdgxA01JxTe5Lh6sBrf3GFrOfbj7LBWaWqUlVh6CVnbUCauxL6SIU/8OmGew2l1XMm8ztwnpweAIhi/FiWx3zX9aHgKfqU775eZ6+d1yOcE7Tmu8bzfHe+cOEowfEX8f3znQS+81fLUTYb4nUu9x+N/Pid2/nuj6/yYPBubvKLfP+Hgfd4UHjn7qNc5yHhlWv3cvnKnbx3+Vbefg9593refv9m3r18M/5twCvX7ubarQe5dftRbvPzgrmPln8GfOL/FIRrkf45Y5O9ZrmuSWU8lSofUgKkGBD2VTEHG12l5v5c42prLPh6MXb3XZiOM+a2wQjsQjaIusLxxEDfHxmkb4k11MPuM551AKSqoDvhBhebEZA8bGBG4t1T/Jn1Xa9EBM6gloI3O1jgMj3vaek2Vp/5em2jYQqPAOE4f9KVx4itGDq2+LOe6IxDTo7IGKf8fJX84uc+nv/9138+X/r5j+fFSxdSc7FUCdRqYcJ0s0TX5Yw4TO+7E27Kk+VZwfwXhafzLxCBnRLzXyDKG9yg3t/PXrzQ/0rxxRdezLlz51I1q3fpngQgCnO4eDA5qNkNKUtsgmZPq8deY1tPDdW1n4KfBihZT6P/LNI5PTxNfQo+BJjvzJaeTgchQd5HEQlD+vDeeQchuPRwG+5BAQ77SeqesFpPM/pqAfcdaZ2Vqh4c+tD4UJkRx1WaZhEWE6RNLuruhQihMTSvOsYRbmn0QYfQmxtgLQzUCAqku+YqDTCQxjj7ob3jrcZaS78YWshgvVGcSI4aOKtQ2sMSVuYLm3y5ciRqzyDbGyC1SFqnWzHOXVvPvbaADiTtwMHpOcjMgfQSCdMXtOLfxnrh+ef7weAlntjLGXx4Dtaz5QW85Un/CQ8IH+/+tuBJjn3ocsKLng+k9Q03zNkS2zoDNqY1NwzFnXLuXOWTH3su/+5Ln83/88ufyxc+9VIuPnMUF7TZbFCF6E4dWzmkcd8pWVpsnsS0BzDSICcjOBKmZMDPfMNBxVJVPaZKPdGq1Z6+49wPs1gPoAqOgp1gt4SmzRzNq1RNwSC29EIjhLi+qy2Abcfsv6mA7jyJwaF3WRYjxLZSBaiYdygQfcN1x16/poCxspCBItI+SRZC7br3jiySpAx9L9hOuEY5xyqO+EFk0w8K/S2lH/YPHp3kDr/9u8lvAa/yMNB/IvAuvyn86XvX8w5fGN4LXLGFAAAQAElEQVR6/3p++t7NvPX+nbzx7t1869Wr+ZNvvJW/+u7lvPbOXX4b+bi/PNznwWE/1DsJ9cM8STH/+fPn8+z5C/y2kzWw7r4v/TAa7CdhTeGHJwT/lHv2MV9ATo9P5jmnYCDkhb1h4adzKtV21ItZVaGnNuopsVXAC1ErlW6oqkrhVFXoiHovG0D6gkucUrVyssRWv3K2zX1ODJt9uh2v8U4IAodCSWruXYA54rU0IUvbla+EuCGlqlJVHM4i0E1FxXhS2WyojWfp0FgNaFryZKNMrJdKVVEXNolVlYKLyYjVk6hxmajfVtvUIQ1+c3HVVXKpRZUdd42RR5RxdvlUaEcbGja5q3M4N5HmQiprt89QyK5PpwqtiGOqlCqdWd9rw1H1taDk1BjiUzJnIWX6BGPzjNW9mr1hGG4VA6huFhu3OzM75SJLHehyWziw1iFGbtto3ESd2TweLTXpXU/dcsCLgERk1sKwi8MT081KFM/cl7EprlpMj+BBX8+lIyyGkqxFvkKOwFJ7cC1bZAwyZseDJ0df6frsH7tNYus8VesCCdJDzeYseNUSVy32XEmlqsKQ9rE7PcwT55+CGT6s4ExfrrwsrcoaSZVaCU2GdpmaArGLKlUVuhC6WrvsEeYeuDoqz6Rn1jFWqZqS4GeuKdhNM7eyNA1lun7OrGwRI1X7GpgJw0BC0FLWLJxK0vkYVT3wXg+D9VVNP904HeAAtYBpBk5VW9nZq5u5hizxAW4JBXJslVIh6OYxD95oGwN4wOl7gkUPIAUFSnAajlNY92L09YE0j8YkYn6up2uTCwbU9JG5VnUWO7SB4DpSh5x24GK6RkspEwbHGEMNfbCXneATi2QlFJhVowutPfepUVWpaTi2DJCVR3g5DevupS3eV0yQswqpCQ5LS0toTFCpNhy7/uID9ntkyGmbgd10biS3OCRVamQkQQW/nCT71rm4UhTM7n1StUeqLBBKVEsqmRdyqdC+Q2hFuND7XiD2uXhPY6ldcDi8Kg1w7CyhNhnWszd/Z5uGBFD6xGcN59DvlRGkA7WX2eABytEvarRmDUy3cNPo9Oe6Jl82wjlWeUqIpMxGWZZPvLNn3vo6bho56RjM0mKgllBVpaqytipsYjOPWgbwo2C7HqpEmQP8FQfsPAfrxHUatM60CyxdCx+bFPZuPHhEyWOMzRhgWrK0mtqT1aoCQApSFeOHCcSqcoQVpKJbVThI0n4wqxg0EkZttJh7akQMYQ8LJIH3ycSHgS38/EUHG1PC/iD74G+bkQ0PfS7wMPDCuXM8/6lsNukHX1UYzMWPeXzPHvH78v0Hp7l87UH+4UfX8tffey/f+dHVvPn+3bx37T4PAO/mfR74vc13+LffvZH1l//vX72dq9fv5sat+3x/f5S7PDjs7+88pOTHRtbEerKev3Mq+Mwd26pZs26LFwO8qkxOVaU6kFSRazwVTKRi01YnlWJvlaSFgPcRR5GILPMYC62qUlVhoKNTqSp8pmaeKuzQUFUO4gQawqdeFXp2UOOtljoEUvOPPKwlmqpK6LFpt1OpQoKggzAFRSthX+mmjeEyMHt/bLAKhx6EnumOtD3SOjbuJ9/6NgxV25zfjHz645fym7/6mfzbL/1cPvWzz+UcD5EHGYVkFmIGkAruyGwVftSKP//7M9cpN+KWZwL+bHbKg8ATnhecnJykMW6GLT+vbbnhBj+pnTu3if9s+OWXX8qlZ57h3tzw2qR4kNmjuc4UmucwAKsqVUimZNFsZ7VSRUwJR0fiPCMcO7jqUIzvhMA4kBQ1ujgoZxcBBZdFE8RY51h5nBaBtJAvfYWkEGhIrVR7pfmUUH1JrQzXLg2pqv6Ist7KCXUq6XHq9BIY0bDoBFNFdJEa2Kn+0zwsJlr4Jky0R/ZZGKtg7juxQF9jvNKpsQ8vFozFOhM1y4l3sX+BwYSdJnUpq1KEFO2irqKvFIM46p/psgbZe9rYm+71wDs0q3PqENJeANVhHUMfLnuW18jrdebMOslqbTwd6hXOOLcOJOstPqrrjYTAzAVb7To6yoWL53ko+EJeeuElHrxciC9gX+hbXvWnPuXnxa4+wT5+fJzjU6T/xuBpTngzOFXgOuvgxe/d6pxcttg2vKHp+yKqGrl48Sif/7mX8+9//Yv5jS99Oq+8/HzOnzsPlYXBTXyTmEsdnHAh5kIALNRomaP+susG9GNGpwil28BHsH0DSL9BUa4J5LQmaCau1g7S2UmlCsGfdZJKWtINj8SO4Q8j8DGZjBj+0OFw1ANfty/h0IJDLAru8IYgyLEBjVSfD6XEqDvgdB/TOjNOJ8Wfzlh8UkFw7Ij5g/OY2nEvM7yBjzB3IZvNUeY1PUrwR44ythu+YGzSf6Pw8TZ3H5zkNr9lvH77QT7gN4fvXLmVt969mdffvpUf/ORmvvbdd/K7f/Gj/M6f/zj/7atv5k+/8dN87Tvv5NuvfpDX3rqedz64wxeOB13Df448suHevIicj19u4iZCq6QW8Qi8Z0+8T/kgOl4eDM49kLEYVUXOvGdiK4dVJqlSDYx1ngnHORSDez1SBf+MyNjLDFXzNjjz/KZfpZ7cmmoZ8Ygl1X9CW+fsheDvOoHxpBBsrPcw+gAY0QTo0M+WAZDPZOlp4RSS1PKH04Azy017cH8OouaNkV2b/sphSmLG9zKB9skqxLr66ilcI+q3bXyRfo/R5p5lBvYwa4UvHFsKGF/nJ2hvcTCumB4K7/IBZk7YjfMaSTdKgmFiTA4xbJAP7YchVpb0YfYOM9tqMw/A5E+s+WDTw6A3JqDgZ9XY63ow526arJemST2A3DIC4htKloZL8sSBdNNrxrE3gDEX2jzrep4rpN8lm4un7uDcI0nQPTfrIHbirn/ODWCOatGYZ7owKZY6g0+HOafBOOdkNux991aKNArNGCMFGXck3z96TQuys+W1GLAIGp9N9Xq6dm8E3EmMtc9kQiqwVsbFFIHmTcf5oOEYUDBXPgGRVZzYne5yCEAhwfUpAHjd5wIxxReFOfn4dC+5grl0TqZLQOw1trPEKlU9+y7iOopopVhaOfpVABuQTjVsaswOois6JlfEBQ2NgFW66Ss4zoHqvtkUHM2B1nY9+MO66INe2EsUa+mCvfrFNw9zeFYDB3vtUhXnH73vGRGb1jqSNzuL6D6HrkcAmmO7zj0NUDp1GbtPeMTvSw3IjbN5XhPRW4oDjEXSrB6sBzxrhYbDi9RftK9Y7weHCPFZTWP1ta01/YHJrNbtAMNBLsH15dCrJUofiJ08CHpDc2F4TdptChZ9XZPQlJVVfT9VVcNTcR4UNWe/eizWFQlowslMMdAzA7PWkSpq44wYshaWHQHqbm3FRKidp+YoTWr/MDZtCtCzztuVmt7fr62nCKv9zCrJFgZkJUtdi5gngjYGx5z2sP3KjXLaWEdm1zrgTj6AnZLNbw27nSXgporKYOZAYb3bljnB5BuDFbWfp6C4shfp/LijFnnKimh3TmhrCmZ3ctNZLIRJOwzm3mIDoCdcO8K9htDmfYURrilqcjDocz4N5KBXVaoqDPRNarNIoZUYY2tOFDQu6onOTlzfDsU3T99FKNpLbrUezahqx+huH+0IKzhV7GeE79cj/TCQn8f8jut5rPvachMorDDFwx7eGvmZ6qiFEvycdppT/zLH49Pcvf84/isef1H/wzeu5Vs/uJyvffvtfOXv3sx//+vX89Vv/TTffe1K3vjp1bz9zo28896N/hdA/qsg/2cgN2/fi/9iyH859Jjv2Swn2z58fm5LcVLFlAjrDj5AbAPOYB/z/QcDB1aHMdm/LATHfWHROUt8DHjkMGq3wq2D+lXO3dEevC81yqETCna1F7jJYlOH3oywxuiEpmZu14vX3bQ5C0EdUb+HwmOleFuEmB2sijnaBu5ePav7IwxSXDIycaAxNT6McSAQOJstAp0OFR7oQKYFOvOKvMJrMnEZ+r6szVMHTqfxc7t/K/DXfuEz8b8l+LlPfCzPXODnq2XNcuSbF5qarVKSwjgDZ7s9yXZ7mlN+5vKePOZBoD93PX58khPutxPmOOEh4Slx/7agNZ995tm89OJLufTss/0vwTxyiibOm16ttDTGuOtz2p37LzGs9s/x/ikOU5IuQ8E8089ikzsJ2sr09uMhdpg97XlneQT6h9ynzsKSfV4aihlqZJcIRt/ltk38wzo59CWytxZgqjPzCR0UPIwB86xZwpya25sLejgexqbtuJt2Z4jG88hhG0w2mESsqdyM84bHw/a3sErPDsTkXWOmAHhX48jZiXnI/IZh5cIsSrBucSA8xtlZQmbRgVplMkZIQ/QOBWgGIMx5QRZCVaVqStjcyLwZBpT0oKHoPCG9PrGQNSXdWDvJlIuBCg1a0zGZDnggQToam9YRDwYvXXour7zycv87/6Mj3ty3W17s25zywj/lRe0L2qf//vclfLEf80lwwgv9lBe9b76DifxQGhZlBtWcU2sRgCLmB9YLz13IL3/x4/n3X/5ifgn9/PMX4v94ZCOn5Dsgs6AAgs/Y19+9GkMaRQ9qD+KFRnXXrqq2s9O4QK45fPDjLb2gIIuXWoxVU7xN9Ly4epWqeopYxTXlTAgSm/EqsQBRAKjnDw07q7gvoMiNYFJ1oDXxVX2tQ9MBm/6ILuhcYnuDqo30MHqUhdCbuGpj2FUM5BbnU1UpddQFo1KlbJIDHCQJe4yNeyibnGwHX2RO8+gRX0YeHOfWnUe5fvNB3nznVv7qO2/mt//4O/n//tdv5v/9u9/M/+f3vp3/8Affy3/+yvfz+3/5av70716H83a+9cP384M3r+XtD+7m+u1HuUed+w+Pu+Z2W0xWqSo+YCobvtT5WzDvyxPuT6VCI8545hza76BWn8K8tQJIV4WhfA8hcyCWMbQQQRIoWVtVhd6SouY8bMxCMqUJ2Ogq8J2AbYo9gKFLIUO9wT7abAK1ZYMvPn34GqkE8bZD9dq0RcXTjQU1l7XBwGvU/fTrGG/yF0Muc3U9yNaLDrJFgDKbWYP3jGEpIO4DgvJRE4NCJ8bcguTH+oiuQqTjgVjF0GBxJxVQzTBqV9CbvjlZ4oujQqok14w5iqHZemxGot+SXROvxZuaRPzdaxZ74klVpf+gD+M5bIVzIFDTEkC6yhmqdNgmB2ctxb2qOdleNiGKzT7xpK+dBSZ8MBal68Cfprd0f9klp8o4ol6kSh8uamBXYSA9HwtQu65V2oe+79XzOo8Y02RUotbfWYADZqi9SptPMplzncuQZzHrWIl7DWeHMQ9u99Hj2YEpwwd+/FzO0kaoMaajcj/WmzJxKOkYY0/BoB8XDKVtYpg9DiYaDUKUo6xBNWJ4cnCWvtLIWhDU4sjHC6tNFSP4XKuoAqBSNBGWESWBz2Ty+yyzNkjUCvEsE6xuaAuUHIKhmRYGzBhDnKfPdYENma/s7I6BsJZgqwZGVTGuLDVSCN14iLcsi3QfJQRsBwAAEABJREFUE6oUHAd2uEQBRoRaML1R9jES6anqzJxtzQZC9+LQePYq+LiVwsVYKroWgAiLhuZZoBJyxiJZ2soxFkq1DyeLLKrdmQJpGozYdO9hnO7WTwDp1ipsX3t+dlkrSxPXLAfW3vf3dPASuVUCq1CNHtyBtE5SVakk1jexjykgdP10M5Fjn6oRB8+q590R9eSpFW2ZU6w9Lcalvmq9h7sepM5UI1XNSNRK9n5VpWpKaFgp9Bw0plh3WiHknRUas7gfBc+uKbeqmtcjNg5dLzsdWhUYEtDQCsliq7sWRcWZLZxG0vx0I4RmPRhsNTMGG7+qUqnYigF3pnPxqipVSMoIOAn04KsGOnzSTr9icy2DnBDTFvW+Ws+eIpnSEWz7arN6FjiAqsAQEDxHfGu2x4Bt73vakNByf8z52C/5GQTpcqsqdKSanVSqpsSGnVS6ac+FJNotB6a0RaqqKaFVlSNC10R1pxZbC6rdGEOkK4LGowPeZwS5qhoynmJEqtgbZndsdefK10E8e/+TTad8px1bvnlB2PCT9xH5R8TP8R3N1MH3bX9WOz0decgDwBt83/YX7K//9Fa+9+Mr+bvvv5+vfvun+cO/fjP/5Ws/zn/+sx/lt/7ktfzHr7ya3/mz1/Inf/dGvvPa5bxz+Wau37iT23fu5/6Dx/1d+zG/ZD/x573lO3e4V6oqYW6WMHslQr3fpO0qwNBYc5tcULXvHd4JRLqz3WShZm2AcnUxEx056gRXFMHf14KA3xcHMwpDVTGSkwQz3kpKNqy2jZoBg1ntJO0n6qpSTQmNPTHG+9ZrlMJE1C0ZIQUwtMKu1hiLnmr1q4grQS8hSmDNXlWpqnaGYw/4i+ZoQdshbT0RNAHPmyD5jsnF80f5+c/+bH7z138+v/zzn8yLL1zsn6GqanJKXmFXUhxSaJhBvM8G96E/85/wLOCU+1I5WR4KHvNA0GcEp/j+BaNTHhyyipy/eD4v8kDwpRef77/gwSI5fOp20eExRlOwMAbXZQy9HLTC9jWjxuxesDXQ8NmuTkv1uAwWw4TCOHvbBQvxGioz8hEj1J5MvVBqAUZrwWJAnE/B6xDQbs8jvV8hY2p35W77O5R5StZmAizXCYQXjmfWkNdCgD4oONRgrU3DRxGZY7BWGdTUht5v7eodSyNnW9cEUhd1CtsStdgb/I/sZWQUC0dI0D0jdcaLkzTSM8xgLXlFYIBPjl7NugNNbO3GV8kuVw5CoDKbG99PKFawS6OlqlJVXCOSJKuIoEhzxFl6e3BHvKzkLLiqwErjI6RjPUBYNeZhF1bE1AqLYG0ie6meq/YAVi99aCB27IJnx0RV/0bJv9L7yssv55lnnqH0yJYX/Th4sfuCPzk+zmNEfcrDwlPiWz4oBh9GJNn7pgpVw3ko/SJjEZW5XOf04c3HXn4+/9uXPpv//dc+l8988gXepBJPr0f4nRdySKBTlxEcCLvHOEX/QNzuEocz+p6g2gAjVlXpP2qggRdlLPWbH5yAVlyf/NiILWWYdyxScElmx65zkBUF4oghx6n38cQ3ZijUSDdjWx68TrZ8YNaoj4LPHoLoqE2GMrBDHqvAI491aBS4FOvy4siAMww4+E5JkGrg7CNbEreLjU9Maqxhvcps5NJBBJTEyx14gGnpYcTvB5MxMyiewBvUXsUvLP6z41t3Huat92/mB69fybf/8XK+/vfv5I/+6o38l794Nf+JB4P/8Y/+Ib/1h9/Nb/3R9/Lbf/79/Nev/jB/8o2f5Ov/8F6++cPL+f6bV/PGOzfz3tUHucHDwrv3j/Po8TYnJyPekyfLh5X3cXEOnr2PKl1HaB7pXOvBFlxr7yXpuGeWpa17wHV3KBKnNUddrTG3jWmNhBNfckNz/nVe3BCOrWqParXw7toagmEfBm4w6CGUqkoRc8DEGpk6Ea9i7qytwPB7LSvmWsfquIFsubgcV5Rtc+FsJwV3xjmjEgJwP6iQFrXvBdaAIiP66QBzswL5BtTGWgO4iqYx0EkRibcxtkubfjtdh1iC1StpuPA0KtEyqfWsl9koQydG10BcQ5opBhBaJ+kvAmSfXLGxZGATWHFMgNHKQUvR7jPB6dIO3F+utXGvFZh1isq4jGaVA7JqTLo81MFcM77ih5qyHAvXUYMklrBMOXOA8Jf4wgGgNhF8eufjzW4BFlh1kA+p50RDplOPIo4zaY6mhp0N3ldN31cQzWyT1HbHzxBH3xMd7GEwKi6X2cZq72CMfbdeMf9E4NJZbBpynixNXJN69Kb0AO4+FelqaekCoY1UFdrOPT9YFwVQAmekqg64ByHIpJjY4hxATWCHnGrDyQAqhCB9Goz2EQOKHnwV8wUZ2j0Bhhrp1zruwoRWU8BG5j7WGFAfBXAoh82qqCGe1KSNqXLYCLVLTG2K+Uq/f2goBCZlSUD1GTSI0ydAfXlK+67BqggYUXonAGC6rraCNbnW1JuSblZXAmsKudRrLpqTEJj3oOXFTEDr5kxr9h5xb+0xP9qanbPkAy19ievxHqHXvF4TnnM1YKLSDmxtl6cvb7HhE+zrNBl4UKr0DteID1dkSnrG5XjJx4cyjdAqSwls5mPcQu59+ZnhHGDtU3fVScXW/jTIwoDPSKeW/Ean7f2p4DH9jgg3sxrQaIuVkwvJzYdhVmGhQ49Yz9sagN4+6wUijRk0FtzknheMDmqnEk7nocO8reJsCGHzjKspaidK79gIy1mICStuu/nBJMk5i0iQyr4V/lqsqiAPxDhVNFkIvSnqkl/EOwa1NQNQjEHiFksV+czrGvSBCS+JsREHnJngGr6HI05GCCVnncOcA7v504dIBzAJGife/gj5CCzQpTPVhJoFWLiFXjtZuPSuIVpVcBIU3+WxK62ztEIrbBfrbO9ZxsT6LDArxWif6zPcCMbcQjVDe7Qll10AdD1c14LLGivBkTc4O9/3srYBG9nNwpewwc9hfn8lkT7iGw8j33HDz2Knuccv3G/cfpwPrt3n+/St/PCtG/ku36n/9h/e7+/Lv/9XP85v/8Vr+T//5Ef5//Hw7z9+5fX8///s9fxff/E6DwbfzB/+zU/yl99+O9/8wft5492buXX3Eb/IHxzNEeIeQiuWXNnUZifpBt5aHjksbCwb8uxAl2jIz9JqarirIdc9q5MZb3s5p9AKfE3x/iTEeSRVFedxxOg1q6tAON+k+AODczV/4GECpGUu17UPvsMOQPhFSJI1FHKAer6BHesSFyMBclKFBz6Q0FxjhiFxdNsGCu4GAcMdqTYYWw+wNkzWpm5x7lUwZjDBrDFQGEN3cFv0O+9cI/eNhpwRGgPMVPUpZ5PTfOJjl/Ibv/zZfPkXP5tPfuwFngFsSPEM4Ee2eop1qsxlZdSGFa+z/08BH/j5HMCHgMc8OFaf9rOBE34WO83p8nzAB9cvPv9CXnnppTz7zKX4M/asvh8He2apAM41ehWupM8S1O59ofSaADrO0McOcYApQFiOCiZdXMFkJvaiwb5UK942Z6veZ8LVUXarCpaAoj0l3QaxNnpwX+uEA6R9dPdeONYsw0TYH9aJm+fe1zDQaj6h5yw7cNnP9AdrG2321LsiYiMehzJgtDhgdzfQ0t5HDpuPilRqhlD0xXMGZYb+yZHJzVs5uyzwFVNPjqMMxXP1+IzuRUaW3LYzxz0DC6jAC/Ow6yuHmDPM2UA1FEwvvteg3cMkbUUOc6Ql/0wzQfkQmrDyIaEPh1ZyryxV1cLAC/Qol555Nj4U9P8IdPHCBQ5xZMsH0pZ3zVMe/vni7hf98WM+NI5zzMPBU38TQExOeMjkC7WrWzu+sONxTOEFW1WgFd7B+E1B5XOffDn//tc+n3/zS59i7mdT/ParH95IgRlavwi6KA6V9J0HStouLWIculZTNYAs0T6GtAkX0yMAMwax5jqxUlXxz8YRe8XkDucH0A6x1e9s5ifUptq1tZCjvyptUk3XjHO5H52qSpTQMFkoRoB0pu5pWEClsk62pgBEW5E3NWQml60vZyeAM7pUwjdWVSkNpY1KbXA2XNPSrkioUiNJNEPT6/2wgJ3NfURminukZyI2P1RGTvggefDwcf+fzK7x20n/W4Q/eOODfOP7b+cvv/mT/DFfav7rn72a3/nTH+T/UrB/+6uv5Xe++kb+69d/kj/82zfzZ9/6af76u+/mGz94L997/Vr/x5Lf/uBeLl+/13878dHxtr9EMS0rDB+KSrGexHVXTduzCO+Ufd1wgDu+XgfXbiy2YkD0RyAv4hzc6qnlD6xkKSQrNoxSdw6GDlJVUCuxK1kadpAqh4kV16IfEqqBXWNVpWrKGquqxA6vqjTzZGPLIZRaAu6HJbrdeJ30+ZlpXW2GCXjmZMmqRXdeOhUeBn1AtIaS5lWi9qCoY+8M4AHumWJiZWlj0asaBzGxOvCdZQgmzBtaq9JA6PquCTOeG0O6jUlyfnPliY8US5yxaPOeKGcvnk6WNgIltn2G3irEMY3tDkhnLLiT6lOkkDPrI6873Kpqc6rFhl81bYNbXnfruVZNvE+HfOPr+nl1pK9z4/DmUqQsArDkNwCF3uYcOB8pOFVGKv5Qq8SaQPR0CM6H9SoZa2TaPfYgXlwD9SLWPUAqtQRQxPo9qOPsmLWBnum18Inu8MJS4lqUVKqUhNEhuNGuYj1LXc8xuwaOTTgQo25+1rYk4R7mVVUks/TY9qyEyBQMaaHNdQN4z6KAdr3rroVIGEiUhVFFAkJPMNe5umaD3DUNOiwCr8mZTVpHmKe1sIaa1/VqUklkEYsggzNCFrAVaOvm751U1XwJpGJPN+zWDMxvjnuGCtCeQ9966zrcWxV5SKc0E791UjXtld/JQFUMmc2Y81hcrV9lHGndEe46Ivg9J97MnjGYq8ucmFJR+w6g02phU2uFGtbJEsMubOfCTA64+ZDWr0nWVFVEK+XogHaFrdZhP1kfx4Qh0+cZch0n2PHG1hw4hlxXSweTqiUQWtsz4QANJFYYGvXJk6Ek+OYg0xch0w5GF0DghSaOcl99vajV7sHgeQhDbVS9Spwvs1VVqhBc1LK+pEJzQKyDN/uywK4/kd0IlXtaQpFfjesFb0qeaEQnjXmnXTWBKjTdVM85+rtsAvTpjuzMtqZXhVZ68Zwbtp9mBadILDSKbvVC24cDol8wFFy7r2vCE1nHpAp7J/ixFZcGMl1vXqMsXHXCQbUU3z9Jj22DvVkdAU5FVUU9e8sIqutvMKoq9JYUbGVRxZoXtysNcBJTNVFVxT9hnJKlFVpJR0Ka2Qq2HXPGp4OLMZE+cgdAf+5RXCuEpCfd8GBl5MHDk9x98Dg3+EX65esP8tMP7uZH/EL8+29czzd/+H6+/r138pVv/zS//7dv5fe+9nr+05/+KL/1lR/k//yjV/OfsX/3L9/IH/zVm/nTb7zN9+R38vevXclrb93M25dv59rNe7lz92Ee8j18+M24jph6E1fYwjr6vNQfiMkAABAASURBVBk22FWiyWZT0WREM1ZobgTlKepL2NniyIqjOyyEjeLsVgNNkGrARX3WUwkdYaR7bFU8yArOTibHWGhVxLi2mKnCxlhjmLxngTEJPU3DrWJIhdJp3EDxujABPPpts9wmJFXwkzhiplv1yBxoQfw5d6WqwkCvFobYLBeHChBDgt5LgOjzJWENyK1ic42D+bY4slwfxXpSNOjM3/bfCvyVX/hUfvPLX8zPf+Zn+dn/vCFyzYFY8Clh7fk9CmxCzfEvXfg3AE9OR05PTvtZwDHPA/YPBE/TDwu3pwnfQTeb5Nlnn43PFvy/Dh8deY9V4gSxjTZBwpYEsgcy25hqHQ/dQ3sWEKnUSj6jjS3AQjg8IiO7ZekoEBaq3iIrsuoFRj2N7Fc1LUi7Pp5e59gFO2Y9L8nubAzDoWv908Lam9B6ZvTIYN2OrYX3wIQ/YixXRf6aNmkVYQffGmIDmpjOgYjrHqyJWlYUTaoWxh4iztF1QmaTo+Ad0NKZDB1yaEmqqiVLq0NNLAAqdTQQX+tOOZj9cA5Tdz685kOuFiL0HYe6wLrBbNEprMkPljLQI7umuchIZYrRwaAUusip1gx0cdQ/0d0LJwkDrqlYFIkyP4BhuGlim6NNLl26lI+9/Er/M+Iq3mT44dcfLPsFzsO/U+T4+JTfUJ3wRoDmDcG/kXUizm8E/ALU7xrUtD5H2XM533weNAizFjrV89wz5/NL/p+Pfu2z+YXP/0yeu+SbE0ETWZNW1tY1dUSp0xxIQtpoIyim24JMT4YiPohULd5IqqoltF5vcVrMwyJDIGsz1hIIgH54w8SysxZyGEnrsbWRgq8A4BLrOTGXXmW02rP+YqRqwVLRNEbqsqcRz27FtFcxn6Uw3cBkPjJ6nYDNR+vP9Wsl1q+ktXT95iZgRADohJjFsjiqLpUERqqIhXorqFb4QGAx6ai/YeJDotBFzDxS6Fj4G2TAP+EB3mO+BD24/zi37zzo//7Jex/cyZs/vZ5//NHlfOv77+ZvvvtOvvrNt/KVv30jv/+1N/J7/Nbzd/xvFP7FG/ldHhb+l6+/md//65/kK3wJ+tp33sm3fvBBfvjm9bz57u28f/Vurt68n9v3Hub+o23/E+fhi5Y9VFU2R8kR72r+8wxc1p5sNPhgG26ckxiIr4vB6yM2An1mxrWJT1/Ac5kCjEGXg6z+qnc5pE3b4vBRQIyzuxzj7RUjUuVwYPfKk6pqydKqqvdTNXH3tkkxCYIGTlXxxcNdAqdiV4phtBAbxBDGKH0e7InOJTeOdMRoEzG4EzBdu9HmWq/0CHsdyKkq3i5GfD9p7ppDAp36kDBmrINgi6ae54nXGLTWDExAXk3VI/NGvpoEOjTHQsNwPaylOcCzVmbb+Rgg+7XgWBOYTh1GE1nUUNodvT/MfZx1mQngxC1OH2uxvtG5jNRqHF1lUsEY0SQqixJYxEMbksegXiITQs40EsWrCliBi2LE77RO6f2BHOJVEKkqVqUN37nImB4JxFk+AbpEIWR9D8JMyLV+aFJYfczXphQoHaeK62Kk9dl65sDqPohrdI3BSNdvWWKrXUWQrs8Uu+moLtT+cE68as0azMHWr6qOMHDuZLl/pPezaNemP2VytM1ZRZ/KsdxYQLGdsJJpO19S/ImtGJynFTNhY6bKalgU6/fbBQdZOgE7wopYu7lY+uR6fUwZnp/YIL5bw8IDs9isD4Yz14hNTDtxgfhBFsxKrs7IsD4x3nDOrGHWhOncxCdffwID1UJM7TTOZ82+31irOYR33fdrOStwaDO5JVwkJsUhWas5nAfujGPMqMZcj5xVQCNRThUVNFjg3E9mA68yVlJZaVJVPbcO9HTTWPLFlYq7QsDXOdXNZ5gp67osiS2uECSN/YHja+iHmqERdgpgcnAY2xZ0Xij45M4kbAw7XFDCOO7DelzXXheQ+QRbdU0deZ2334uwOYo2E0RateNAMXLWeOt5saFSeYlhQWZcfdIAupsDDJ8Va6T6T1hv4A30QActafKtRXoHXG/hTJEaBwXULk1XHaqHttbp+5xU47vXmBwBxByFFKYHwGh/mniuW3FNi4BaH9U5oCyJSRjFp8wcxsmhaONyWoiAxe9nFHK6joN1vQbkKPMMCJGJL9+4muuhuRfXgTQZFD042+GeOzttZWm1SfqaM1QV9iKZ2gcMM23wPWblqqnI3Kwsc0UoiJTIGCAOhQZzX6Felrbf3+DyIHKITR45YxWY1MGFAYHethgCC4QRe+YSZU3armvD/P7nbVb7CL9KL+FHqTw6Hrn38DS37j7mYd3DvM333h+9fTPf5iHeX33vvfz5t97JH3/jp/mDv/lJ/hvfcf2u+7t/+Xp+76s/yn9D/sdfv5E/Jvanf/cW34/fzv/8/nv5/o+u5A2+O7935W5u3HqQu/ce5/Gjkwye1xRnsOHANxxqFV98uS5iHphrdjPlAM6WEtYam6BbW/x28Q2pVq412ue01NIr5QGBlNOYgh5IiMAieeaJDa6HdGyiVeSSOZJUaavTrbG2HPTIa+5WYCemMQWRxAr6hVXZMPKQkVR6gtckhwaqoa6KP4wnMX+uNwmUWdv1ygRaMc4w3YhJahsONhRmcUysF7jAbVsb1nI+wRwMT3QgqnasUgT1ACnG2LnCoufOj3zh06/Efzb8K7/4qbzy4sUccWNued3LJYU6lCBBX9Hb+o2Vn3f8DPWB4OnpSY75uf8xzwOOH59k/ncEH+fk5CQnxHxw2D8TZOT8+fN54cWXeBj5Yi5gb5jP/bk356ta7gWXDr8IKs5bVamqhB4bsd6QWl9ZY+TqZuFzjIkxN9HCCaCdd8hZgsyONVJVLRnVZyCv58pho0ZWEScPRQYjfZDawkA9CtILSUsPlbNNKpIYWEQVai2C2vfmMnAG/lPjlt2awLF35GUNUXeIgW5ldyHPqaZ0QGgvzLF3PsQibtZaS8bGYS+WXrzFnAkLhtJHPd3lM8HTAZCn8KermA7zX9j3bK3DDX1UAWfk/d2zPKCQ3eCE5GiBqp7gTuipcSWv+inCAbByvGkbZsYVa/+fGkaKP2nRzr6NgFa/eJ9//vm87F/x5ck+IK8JgsznC/yEN4ETXvDH/Fbp+ORxjh8/zmNs/7aXvzE45cGgL6TBw51KsuFGLLQdU5XWC3h0FB5CPpsv/+vP59/96hfzmU+9nAsXAfmgSoo/mWfoEvpGH2CVLEWwMhvWim1WmwjrxksYZmYb7Qc+XmYb0ed9cc5CwH2km3cHcWxgaBX/4NKxCkWXocRo196kagmiOqaP0JNU1H4xnNq3pqTBzFZVbUzFOiwipBBZFNcIp/sgXWlnnh07IhMbHNicqoKXVJa2GosmnCqdal21aM822EqROxJCseluDpwDsznuTmEhKT5gwmEXouajmBIU40PHOuYq4sX6N/AG99YpH0B+oXnk/8jkzqN8cOVe3nrnBg/8ruU7r13LN//hg3z92+/nT//nO/kfPBT8vT9/M7/1xz/Of/jv/5j/8Ac/yH/6ymvxS9T/IPan33o3f/uP7+c7P7qW16jx1tV7+YAvTTfuPsrth8f85nTLh95cbVhMZZPNEdd0k7gmJbwvua7BupX2xQ6kK7ApOjvJrnl/sePpG5zWwbiAizKw8imvS70VSViiU+WAnjzhhVZVqfrnJKmNnASVpPoPQ6oCVkKZDTuVzWaTqkKCqJEszWUqha+gui92hT+8VlfM/RV+VYVQbKYr2lV7XH+VNb7mTHyHTpeR7APKwAahE0qoPXLQcAwdSqKXD23QvQ1mTAfL/WwZRl8xQOYINbBQ1MIv/EpfQsa1NwOnlihaLmcDAG5FFFhnViacoGuRJMYLBpInmlBVQUG82NjrrK6ZJe8y2AJFuieFlogmJTbdVQJYVfHPGlPvpfZmF6beipBnndVtDd3XDKHVbf30UMwJCrFrFPaH9I6JL/FFiSCc60pojX9wEHKFWxj0W5gzc/ZUFYK36HZCa3/G8M705RjOYEnREXULLpoyOWzNeBKEcLhyOb0N1kwIE0OQPHqmNLC/hyFOBGNdIMC+Lk4UaklZBNXda9bG4SBdaWzmhRrOn6WJKv0+y0oXOIecaVeKYDFWFRZZ6kVEVvEOm1sQkQedroc606tWtKgcpDKbGqEHVKFSr3CnNeJsDM1RT1lCzTd01n9ytzOnqkJvMbGAdz72YRcf/f4Aiz6TFob+Yq4XuKGxrmIJWqQFf9WaabZLaAFa+sTrMF7sn9zRGA4dpD11JxLvQgVLG6dKYmWqaprDag2dVQB9j+p7DDurGG97nqfuTrrwzsNYKjYfV00h72+8pReI5lqvcBQUkaWCzoEQp691qnDoHnXztVN7fvuwJVAzzZ/zyVcmGeI09iM5ogpHuODUwjJPSYwiOIztOoV8fSXdpuVY5sCXE+0ctEo6P7NpA4EV3wUKnZ1kaV2qAj4QdcHlewOfOxsKHBXfsTL3HBtcXK201g9NDT+AUwngoejpNgMsHYSexa/4BwZnhklcG5mWxk46BU/q+nrx3vV+UxobIBD0lcL2O70P//hKlHMM584x56aolJzyXfHB49PcfvAo1/il9/vX7+eNy3fy/beu55s8/Pv6997pf/ny33nA93t/+aP89p+/ivwwv/1nP+S764/yX3gI+Adffz1f+ZvX89Vv/CR/xy/Iv/fqB3n1J9fy03dv5QPq3aLugweP+38u4qQb5qa73czv1KCsc66/NxB+Awt42MEXd1quf0pRJcvhVIkFtxCuZdD+Zj20WmQWwLEvjvMfnLllBv7wZwO0axPrp4LWMVXZ2RXjBbfA1VYe+AHQBo4ctaLttWndQIhXywaQjp2kQhUGADp2V82uEerlqwXRqmbxXhYLIFUE7Adi3lwbIIYUlOwU93+QKmJKKqqOV2ZbNV5VxT9pHRReoVP88VpoI8RjY22f+JkX8hu/8vn8my99Lp/52Zdy4Rx3hH9Zg/ikOVvIR6aJQeczxfv7lKfJvud6H5/6ANDnADwT6IeBPNk+QXxWoMj33vMvG7304gt57rlLOTp3Lunqa3HOemdWYkyV/8VmDWVugmv24fmzdDnLhxPOoNWeZVll2x81TM5HRc/i9dTs1YQ5Yu4M7KXP+ocBbQXCDGKsfcEXd+dxNpM6xxnWXhlq/RnZHaI37QKp+j5fggfs5YhGNpaRuHDa3A0dXNKwB4t66jyYkNAexvdm8k2h9VoMXFOuulewOM5g7aJKEayqVCHaiLVUSjEcytwgIF17nbNrNiYbI1PPMe0xRWbrzP+bsjfhs+s4rjzPuQVwX0BKsmzJWix3q+2WZbvbPW7PfNiZ37QtyRJJSZSslfsmUtwXkQSIHQSIjQABEHtVvZz/icz73iuQsnuyMjIiTpyIXO59a2HBbOBNDF2kek7L/KmbLXQNPw4P0r6PVO3SR/JEhFJ0rNHXnDYm6XzjuUhU5lL0EVAl6rVir9YccMjtxEkfAAAQAElEQVTIyAP4zjvvqG/07733Hr4kvC1LV+NLvjzIF/lSkC9mNjc368vAmzwp3Bh2PUHw5LANJ1sroa5t2XnKZi787F8E6bWo23ZP+vqX9+h/fvcb+vtvf1VfuP8ubVic20L1QtWULHwwxaZWgxCbGIrefaahNHsfeF4AYmauziAGm4IphBAl2EQUDTDyGyy4YLVePBgVwyS9yTbSkiIMpdmOgofm2ibXxh7rxSp+ExY98UrAh86Ix5yMdLPnVrr1iOzsnRKjHhPRe9SDiWJ9ghtpSrPyk7zuZwobzImuBIhcOBiMBObRso2f3jGIYPjlNlWUwvWmKF7sDqrxRkj4kca9FAkvf6c3uhFfnUWjqNi7qWIWLW6DjolmULX+gpcXp63txr3YdPXati7whd7pT67yG9bL9VeI81eJX3nvlJ5+84R+9dIR/TRvsp48qIefPqQfP3VAj8R+4oB+gv75Mwf1W377+vSrH+qld07q9b1ntffwJzp88rJOnbuu85e39Om1ha5dl25uWYsFa6gX8A1W1G1h2azQsVgze+5707JlzRFCqvOAlrOcCTmHpQAWDx1uSezIyAs3+Z3XihIs/kpnKmLk9TQWmLUiyRX3k23RYUiWZJsndy/1NPxo0YhUDLi0BBIHvbQdq4G0GFzT1m3RiDHSx7riu2WhgsiShs1GOiMhMOZgrH2K1vcIIzwEqGK34pWjwYtGOrHXDT/z4gEPHvUKp2h0FxgUa2MnUOAPrEUbv2m+xnX9ay42SFzJI6nXgpfHw/BFIzvsLsVvVQ8KUYAYlBJ1QorZa4EQ1twSQMjOogrN8ZaxNvRcWKmbgsQKQ1dPDWLBKAQDbkbmihVOYrNdfgauk7JG0eCSkvSxF9hzzaGrxro9p61hQJUfLerbLA5nmRu7Juo4bnWLU3VNT5S5g1ZuB514sOVckj3nZPGqtpwHXp63UjGvMdFhGRZZjFK3MxKhW2DUzDUgXRqMZU2lsbYKomulvXI4bBynVVaD2vKYxcs6MgsQFCJLR0SR1ritG7l0bMaqDEIccgxwOvnqDacRRTHOUOsGeygirhOFlD3brnj2xwQSvm1ZzAgne5gFSCxfCVZc7BeOqlE4OmrG2oIpkeCRgYdC9SDE5xqshnifq0K3DGQRVyYvc+QVpmVLfhyqMQVE1sgk4jAFgFcRbPoIYy17ziF7C9A18+CUHT7ztzoEYYmSxFsFmKaN549W9ryWilaB0BMjjz7HMYvPsaPj3So9OfxM1TVVcWZ7p+7zsNkqlFgVJqWw0o0jQWoX0Q1uJLkIHoSMJT0CXnOiUwgwtYEojwNzfQwrEg4EzOw9AnH0xCKJR1etirHn2UlRBKQi4dX0xGOjSKcuX0x0HzI9j7F1f7bDJ2G1HqomlvMHrJ5jKR6xmouBknOaEhdtySG5x1kHYOrNshjvk4DJJ05eus29GEkg9dGJznlAxQ+3pA6gGIRqtopnn1l0ntMot6QWPcxujCVnTik8a/xMWr5nsC17FuZwuF6Lq+Ki2ZbRmTvKeGQwI3MMG5WQ8pCpWO2RjBkgWvtFV4fUdxhOJABSwT6ErwE1JqBkD4wxfnEgVa2cPx9LqCbbYqCbPU3yhGjizkG2J93kfek13pNevHxTH1+4rhP8Anv/hxf5JfTHepX3pM/znvSJV47pl787qJ8/e5D3owf1w8f26V+RH/x2r374+F49/NR+/eKFQ3ri1eP63Tun9fq+s9p3NH/j5VOd+Piazl68rotXNnW1/i1t85zBmmQ+P/GelPemYj3ifHj6VN6HKO81ag8L/G0xIE3Zp2jZa0RNPGRdsbyP0WgVA6YTA4QX7rqYeS1XPHVLoIaztOMj5Wcom4Mtm1zIXqth9pB7M/MXBX4mqOkzwI/fhbFIFShmBjtjpBt9xKc2Y5LqHBrz9vlAGzA+FmPOCYmDpF6m6UI1jNX6mioOD5iROGNsG5s5w1VM8PUeTgMgxHqGFUUgszeSUgKKbNfOUWUzlB8tCpACjSzsBV/83XPHLv2Xb/6Z/uE739A3v/qA7rqd+4SMWovENU91tNg3yfkTaIBacAOV8Nk+fwJwC73FZ/+SdRtsO18Kbi+04F6jjG6/7Xbdd/99yh822rWL+bJY5oyyWT9nYVt2bOa3mFyKijSVyyiwhkRbNnwl1hgafgQczMiqN8xZMOmVyf5IVLiRGNERKL3jJFMJlmitca7sIzViRUfCn2Ums1TZFFMkrDUJVMKQHkliikSvCSEqMNKX8C28dde27NrtWKnKt4SGmV7CDtBatqbOkWwshJEa8ETjmklBMsLlLDNLE/timBDMuePRye7RskmmhxHlFGOS+P+eJDXx6IjtuF1iR/ASQ9V8Y8ll84gq+I8OJNJ3hpnCZgDNGMGkr6w5J+cy2xCqr1i4FWRFO0DwW3t4keC3cG9xw1jKKoZFnwOu88UzMvdhc+3qWLLFksmyXayMeVnbtbGLB/C9yv9GfOfddyp/AmhBYp44ohc8QWzniYAvA7dubir/K/FNfluwVU8G2zwZIHAaUpNV9XlgFroQplbpSbrvrg399dcf1D999+v69l98UffevUt5Y8KFlHmZDbHxAtfwlEa+KRDRwLINTlvCty27S/wuWmuJUd1dErBx6LEjub7RtpUfBpm1khGYW7yVliuqKdqS+UlPFIgjaLJdcdEaQjJlGnipIConAYOpNxgYfZTcf6glxLZqjWjd0rJMg1lm3km2JVk2OXJMKRqxzYiHVjX3Ed/TbBeU1wcBl2NbjsXgbsUrMeM04rEjaoD02BFxXaFIXiitY41KVr0oJ4jYk4Q0ibNUxbjJ6As1XugWvPjkBW/Bb7Dyv2XH3uTF6Qb35rXrN3T56jXelF3RybMXdOTDc3rvMG+u3j2u5149osde+ED/9uxePVL//sr7+tdf70X26Ye//kAPPbZfjzx1UI8+fUS/eP6ofvvSMT2ZN2d/OKM395/XB8cu6+jp6zr9yaYuXNnW5XxheLOpvjDkS8vmDWnakHk8bdiqHzZhSbiKxlUaDy/tEMA5VudGMHxXFsF0M0RQ6TFtRnrRTIXYI2hAx0ZX74405yjNuBaD0rDKLApOdOEYtolFJnmyeE+MWBsbKm2be0+CVGLRaljpuNDERe0irjHrbmw6MWVA6GVOIXMWDVFs+F3PDPLJDaxAMaIjsQMmrz9wpNjEOCkFStnYos1aiSeAjl1rVY8WxJAy6kH1Blh+5w06iFVcd9Y8DlbRmj4/GNTE+jo5IdbUqphkE0FkrVrLWUhLuPyGDymg1lvrTikGKJVdWj1Hs6MKwerrZR0g1XNdIsNBzSzM6vHLkLKGlIzo8xu3gszPjqiZnjk5AebPKNmAEXDRWr32SKAlYbnFA5uXUNw4eU6MlkQN2yhLMj+M+PqcNjJ6xFGZpaN2AQGpYdlm0RJjDZlRtMB2UPdYjSZCp1SsCB57lYqquUEotEoztBEnI0QUoFRayn1bcAbROI+GKg7atmxWxrkUXoOJ3NKJQ6SPWFSEtZCt5TyiVQ3B1bJNcC3jR8bsg5cnwY6OcNaDmVeIojB3QyodnCkZM2uyuiyIhxtJ9eKD2YlrpHKtwETraJjIwICrJ7fqkBsdqTnLKEq5VXQu1GEVJmoOvHHeuNUpR7ip60CWo5DWGOg2yBAs1b64r/vrXU4EEj10GwaJWS9Q74G6tRohA4+5cFaRslImwXA0HMvKNWUnaFUDCcreOceyCr5laBUJV8MyOqJla0urDDPOArchKqnZlSVFuqHRlgn4sSXnp4hatqx0dtpsRJshUqpHhltI2Qx0fKnKDif2LAKjK36tthz4soKtXxv3aRRe8AgOHS5j70ZFUHPf4a6cyuf610QzN3MwsQ2PLiRQ9Ewp3R+QCk1wShOo88KvF3E4UwTf6GB5f44Lk54N1SfBjqRGhEhKyjYpEfWGbxmbFUVxJ5ULDljdAQhXqHAQNKNsRqSIDHZ8iTEDYuVsGVBNtkuw+uOIQIswZJ+o4uUI+c4MToKIu9T21J1GraZJ283aXljXt6QrNxZ8ObfNe8EbOsIvkd8/+one4pfKL/3hJO8ZP6y/6vvjZw7qR08f0A+fPKQfIQ8/eZgv/fJl4CH9FPwXzx2s/2jv2VeO8kvpE3pr32l9cPi8jp64pDPnr+ni5U1dY54bmwttsshtFr3wxLvoLmJNrfFcuFCeRln4hOCDYdBNAMVziEpwqVPnCzx3MtgpxQlkDJ77q+HbJlYIA1Gj0tGEVEFg0WzjOpZsNB1n1YsHmFihfeactdkLEaXZWPSyFcOMFoNaaiQeB3EJITCLBqFl/zihgtAtO3Nh0guPbxx6vnzkZCR8ejeJ6zONTAi2RVemWVGoT7h8gomViy11vnkcFVa+A6t8TNG6TR1sG9D9ehp+43xQ7L9YMHo3KtRaNHeG8phknvi7d0lf+9M9+m9/9TW+GPySvnD/nbxXp35rso2QTMft68Du3UlnrgWPi4W2ufEWWwttbW9pi89ZW5vb6G1wpD6LLXhcLKrGLia95957dP999+muO+7QtMGHA8rZfS+pz9RRQ/p6BKeBZC2oZW8JJIH4EgyGUzH0Z3pbITvSZpiLM1OiIyteo7qRmaw129rRGl6kGIlFwOjZRx5DdZD4y76iDGgAVWdAs1rbtzOHCeTBgqoev4y1gYn7vGtYzNRCJ2UWXJaXiXcgBQcpI/PGmIHSGSIJdOG2SyHqgXerBzQXkLBcotEczYK502IhcyaRsWDAurGiI5+3uTkr8aq1BIYRlXmYvTgZCuvrZQxCaivxOq8i2oFw/xSQb9DJUPJ7uVsyAxKdkysvPpJQ/JL4ZoiglhuefbCYmSuC2ztg7odZkudMVsWhrOkyM+RcTSzkcEvwC0OPnhf/227fXX9acM999+u22/OnBRsP+oXyhjT/vuBWfSm4pfpTgjduaJMvYG5ubSp/rXiLJ4x8aRhe3sgmJ2IzET3TZN2NddQZcH347kQP7LlLf/PtP9P/8Z2v8+T1gG7bPcEoNsdcbNWSqeHZKK1qlEH3CBdTCWXbouUNTO6f2acglNQ0UUFNBGFBxhOt6rFm2/EQzRElP4sLJ3UBRg9X8FKrWKpWxLKIRY8488VLrehW0YysjZwGiKJQrKgGwwg2MfPk6mhlDOayDFaduGr9iUV6xOpPvi2kTBBjaAcryRokG4RYvVhi5trV64xSTwJCqoAKgcvhYpeHSQws55T3Itlr2cCxSxigwM26KpUhdq9OmBgQOckthy8Et3lhEl8GNu7HCDepGnhb8E6NF6iGLLYXYAteqBrhhTZvbOrK1eu6dPmqzl28rFNnLurDj87rwOEzenv/Kb3yhxN67o3DeuzlQ/rZc/v18JN79cPfvq/v/fq9kn/5zbv6wRP79NAz+/UT3uj94sVD/Cb3iF5460O9tve03j14Vgc+/ETHT1/W2U+u6cKlG7p8dVPXefe4yWOj8UbSXJd82b5rZ6rC6gAAEABJREFUmvitrrUxSTlTlIAULVrt1Rj0fj4cgAYAlnOJijScRHPqyYsAEWp8pmtSrqOSi02xxLHUG9k4wNop4Uc6q48Qe2GqWVUWv7Q7I/8eY+3Dk7qWJgjTZLTYM4Itq1r2G4FS8cCZpYLDsIMWUkPgSDkJIfGzfjbMMcSraB/W46w3YJ1B0bJ/BLyw0ouMnEcICIUrFrMnE6coNqGMxS0OEZx0cJaSERKpheUxNKAwi5C8BKN3SBEzDKEIvfJm3nAgZD0RzHSIrQ45WAuSKZiPvWY9SMCo1Io917KTA7UAUaXnx+0WI4l0ana7MjIAVr1oEphNVQkfF5s+7KjEIpVDqDoBqo7aIDgVB88UdYZgEJLKJY+DyWMeNjDXD2jOAWAPxBNcLgK/hVfEOBX1YNYROBBxcnot/FpDGyx2h09yplAHOxb+LD3eUIh6W48luXxCKZdpy8dxZOBz9jJeOPOVVk0vWnIVj4RwV+cFmo0BdI6qxS7Biy4Ke866gFIpSiKQemxEJfgNwaEnYq6FZNFqCItFUCsuW1GCsfP+IBGlEaDP04VCBrmALq9IFV/kwyzRrHOWEY3qQt5cuzR+AsUnN4V4hUFVNBMR5hzDCxQNkg4ahWAN3HgREqWxf8tKs6kML2VqqoBIj1IDu9YxOLPNYqjQZHem3XWDn1jVIiduziASPPnB1u3cM0u/F6BuGcLoIsn8aLTU4bbAA4VqrFxMzFhsNVbTWJYqnkUFyLoatAgqdQKThKfBVW9wMtdSUiMRatBZNmeEQVfdI/BDCX9d28sVkN3PPHEcaog5ezxW8MoXK6p6GWJnLsAQUP3cRG6EWPAsRCosZqoyG3MsUkBp2S9O75A6hwg2RHBqlR0zc3e/rwk785SQUz2ccJH4yUXPTMzq3R9jcZYz13qLNKxaM0CvLJnX4LDz+C07jmg2r8NI4mDmxdnYVaY2SoXg2HlvPVaorrOWbmVs8GArOvm4wOEETQo266YXLuDY87nAWPYZj16CGOWTh0kNOs8Ps5v5UitCpFNIiJ8tdWma2OOuDfFezLV3A9iA/IJ3c9v1709/emVTZ89d1YenLurAsY/1zsEzevP9k3rp7WN65rVDeuyVQ/rli/vr3/j78fMH63/4feTZA3ok7xXRP3/+gH714oHiPf3qIb341lG9ufeEPjjysY5T89yFq/r06pZu8OXf1rYk5s86xBqsiYeiJd4/isOMr2wS4SVMednLnkRje4yrHj+x6KCdn0TK5aww8zjr96lQDZHMz5wTW7TUEbhtiOkkK23dH/lARaNI5Tl45zdqjKwoZJCDt9Q1lmOwFvLwUgOEbceXUls06IxrfQ0IX5xXh+KRy3rCHmrUD4KEOAtu5si8jRq4NWeFCVhWFhhfsnrjUQbQ8CMVb62HGJldIndGLPgl6o3rwYKww2hEMOkpEW7qRRrYHMz6FIA1Gul2CIJCgM9DD9x3h77zn7+i7377K/rKl+7T7bsngsS0avleo2pnssCEU3vBzbXN56ht9ILPXJvLz/pbfCG4xeeqLW3xGWwrHG6u5LBF3XXnndpz/x7dc/c92uALwXltdQZZGfWF1mj9uQQnezAricTNhrKmCP5nO8RbwXAjA58ZrvkYLR5PzKE0nKg1yVVZczFNpkszLHu2ECEoZdOaW99lYpElyppyPkqpGYwdyT6DYdNjrYS8cgj0ynicE66W0+LQCfRe8yYv0qG1McwwIoFnHZtzoWgTp4BGqaQPSku213yV3ZTGnRUV6YANFSmOwWOj4jtD7DXJAWXNEZZCb8WyYSNr1DI7r8zidYsxXKOrd4MzUwPPIfZ5yioGE1XvD8ABDeW1ysko1yM4q9bThe5WCIbaRVhqVm+QPATc4I5eSuMGbVCR2mCriBi7qNpyLXhtKbGygq6Bl1mOE8GoaA2dO8xEEQiMLEvBd/FidNddd2nPnvuVP/abB3ReNPLkkC9atnkCyJ/G2ty8yReBm9ra3Oo6vzngCWMbveA3Cts8weXcKc2L1oKjbrW2+JE+K+thz7t3Tfral+/X//ivX9ff/tWf6wsP3CNel9W4fppFyUDoalRAbIuORFsYXYipxddo2GCMCgdTZau3+LFSK3oOzutnlay/ItKSFHO9iiRctiPbWv5g9/pBVM12SmKjGTNPrNwbsYGIN4WmBADsGA2rycZu6toYkkCUNnvxS+DaWAQYqRsWgs84ekUU2kywwcJBl5JlG75L2xYGolUDyn0678HmiWWOss7Gi4bgBFpkQFI7Ujix4Nw6RHpuxfCiq7YyAlBvkXpIZ5LJC1fji8EF92gk92vmjN4mtkBSB6YWXKiyGbZ5s3Vzc1tXrt/Uhcs3+ULvik6euaQjx89r7+GzepcvDN94/yO9/M6HeoYvDH/5wgf66TPv60ePvavv/+Y9/QtfHEZ///H39KMn3tdPn93HG8RDevyVI3rurWN6hdy3+MJw37FzOnbyovJvyZz/9IY+vbZZf/1jc6uJ7wzZGQfAmU2eFLHNsVgMXWCI1rL2NambE59QUaPn69io0TijRi6Vbomz+SIPDbfcDJxvKTB6TaHKtmx3MzUxhdBl16hqmBP+NBlcsiTHjuBM09hjfGSyZVvT1AWzfNtKsyxh25Yl2S7R3Cx8VWvYeZNTu8LuZ9GIN6l8SeTzxKtwywSPVho2TKzcWTjLABA9OY3zbjFEvIRANIktGulxZie/JYw0bBGznVFp9pgHJP5K4BBb+VJc27OhXFfR+npaxbOvvMmCJWUIX1KUHUCK05p6A5vr2COu6KyLSMwwc08gSYuwMwl+U3ghRbRqDXNAtkWXA2HQVaJCaiRU3eUluVz1/Wg01jOsqHid2SorN6rdK8QOJ+vM+eRDP8vHXRBqSgJUlUiy0pri52ziR4KWZqDHrXN3s1yelBylASzt+Mjs23OQOcDT7Y4xaj7F7CmxkgTKYGBR2UP2gsceGMkPxc4oaiCx4Sp6XUQLjkqssX4hNrn0FIyKDqUxNIamQseo0kFW6+VI1ZRGOVTsLka5MoAzD/6gAsRBgXeOcVJLlWHjIza6kI5nTRrNwUeZAUnFX51ik5VmtFmg7T4JYGolHo3L0shLPE4EfilyBd5wcv55fsFcdrLKTmwYqLBRTMdIbcYxUXizgKZ01A6xvOb3WiNdLKXXg5FIBJNLh0Wa5bidA1TOwBKxGenZXpkMoZWY3UR6kmqv+EknojweBV+02kN0CdnpqYtvxyCDRRcPDSwBJ6RquYvgxB64i9ABysUIMrTRSAXQeNUpGGiegoOoaxzMtuhArXQGG6wS+9wNu4GtBIDeZEZJxOhKaxmQ6KVg0EHZDwYdu5bA+Zl0l5+xrxGLgt2uEEOyIphq5EiwGGqUbYSauRbE49hgQtAolWKw1zGLNxQ9NlGO11iloemppOzbthy8hnn+cmRb9WOhRcNgHE6sLtlQJF5peA0JMTUQxS5RbyNc91UhJmosrg01cu9UrHI7xinAacVh2NnJSTwg24Wnkux1osbGZI5jkj3xPtC6yfuvKze2+WXxpj6+cE0nzn6qQ8cv6P0j5/TOgTN6LX/l960Teur1Y/rtS0eUv9b7KF/2PfzkPv3o8b3Ie3qY934/fXqffvH8fj32+8N69rUj+v3bJ/TW+6e079DHOnLigk5R9zxf/l2+erPmzHd/Yj1iHZ52oTaQSZJZV3aQM0Czn5yBxX7zXo73saKZcL8VwPGrgzV4a0jBlOT+j9kjTfUumHn6a2HQRl54kfg2xZAGwBKkskUzZheMZEmmI53HmkVrkg2IYGIHb6WBFI+hOiypBq3BDWfu2f3w634Cj4tY/cyUNmpUfWzClE3uWll4tkWPNWQoq3DbsoQwpuPHUxpFs4RIXNtyrqElm0HSPNqWKxbNGnJA5BfDNcrEBS/16hrIsk0QUZceUzXP+60QQ3FFW7Mx8xnnztt36Vvf+FP9dz5b/6dvfFH3372bbBbAOirNpNGdeYxBzxoa90fuuUg+N23xuWqTLwXrC0C+td7c3FR9Qcjn/Xwn0PjQFslNVn9t+L77lH9L8LbbdmnKRNwltpnFHIK61nozWEItJSpgRgclLwr3s52tBIyKxLbJWhNhN0SWopq4H2Kwpj4jgWHHhwXDSKxIU+FGjR7TMCJqrnAGKiul8z5tltpQzptcmIyjQ6zKxEoDY1IOFjFGzZLrEJl9wlIfJHW0xa8CVIuOH1FvoIrEiy7JE0g4kQSW0njKbdlSRzJFLKCaLnZyZjw+kkciit5uiQDd2tcpqRtRVSe3d31eI1SsOthsKZsdxMSG+b+pcsnU62m0FEHWyo5AV7kQmTZSnL7w1WFBm/c2hygHOjrB4JHlxOXM8aHX1Vxgnbcen2149YZtza85wBVj5Neug+UiBtdoI15Q7AicXXyzf9899+jBPXv4xv8ubg5psb1AmuoJgi9d8icDb/KF4M2tm+r/A9Gm6o8Uw8sTR/h1djy5ULImzJNUq4OU6gkkaObkYO+6c7f+kietf/zuN/Ttb31Z9951G9FF2DV/N4BGsVLkCYNOgELsMeeBJcXG4LkqpsLBZWJCOFkbFFUjAKRg5TNZ48U3NiFwrMwlMgLgzvzugldOk43dIFSvkydSDoN7PJYZqJkzwWJdOZkkVgBeQX1uCHMUU63eFICELitT5kuAxPCi1KgdI5Ruh49niV4SSkTViLFS8wKVeBv7r5BAEiZOFfX5eqSp75EJa8GJR3BUeyO1mJmIxKgWgCHXplU+NZrEd8ncLclEIAIxIzY1ek1scrvNyBoZteAFa8ELVkM3zqbrbZXmXu0Y91L4CAGq9N7nyIjP3lvWw2OW25j1NPF+UZss7NrNbX165aY+vniNLww/1eETF7Uvf1Vk/1m98odTevbN47wZPKqfvXBEDz19UN9/Yp++9/gH+pfHDuh7Tx3kN8eH9dMXjumnvzvGF4ZH+I3xUT3z5of6/R9O6A2+dNybfy+Gmh+duaJzvDG9xFxXr23pOvNu8o1h47AaZ5ID4RgVia2B1cnACZbneXbTQ+y3BUSSH3pxMeKHJ843WPwGMPM7Js63CER6Lx75PU99HupXp8AqP3zLRmISi1qKJeeH8xYtbx7KxzbXQnmFsWRbniy6LKEtW4ixhRbapW13QCqfUZIVWJ9p4LdiDlBDjJJstQs7w8h9vTyDYsxDNthzYUqYQXIuosVecI2Si1vddp1fORlCynmU4NA5YUqUERN+S2nsVpK55posDy6FCBHEYARkGmyY2IoTXUiPJyk1AkcI0SlCx5DYSw3xV4QkF6y0dTx+JPxoJOZKqiDo6FlTmZxHdIhF6YZZgMHXp0gEaNmXJQZikwEpOVh9rTimFofYX1ewG9JTcj4LQg0Xu64V5tzJjVkqlDiVa6wASO/4UqYXrfhQct/g0nEyQkiMFKlDXIZ4wxlxQLF4OmvCqg6NMBg990rAKkYAu0Z8ek8Hy4Y7PtcnN3hAxNJiAaAAABAASURBVAZHMIN2WRYgFruqYbPgxrwNcht6VCvVn4P6teyrTk6FRgX8yiUandkCtfgA8ZdCgPkyFgQndgR2QSZexnJwTbajElBodZ+zz6L2hWImKNmWRUMrgrmjRvwAEexlOnZNWHoeBglFL7Bq49hlMUXXbKnijefr1FnwOrbAbgQi4oyLwNAzlMupNMpFrQSg061+BVYhbm7lzKAU6BrHkDUFmIMFd6dRicQl0rBWQsVaZ1YeW+KhU5IcQsXOPiLBEgdkOamSSZGYCBUUToad51sZGRCIjK51OVRqAWQyhI6jRMGp2OnDHo5ubeCVGE3Nyq7SPY9FLYgTrfcp+VoFt8cwsrcSeLhwmHdMkRx7vhrUplcITGMe0WYYs3rCnxH4thmLUq99eW0swFJ+sUZYkSlDhAVF9RWwGl5bTTowY++gUkCxZ5wew8BnS4zDLmt9b93O2AUCPfk5D6rh9T5j0VpONjOsvkb8TLUm4afWEgKIP+8nttIsalhWb7nP+JiiGzcXusL7qUtXNnX+0k2dOne1fkF74Ngneu/QOb36/hl+gXtCT75yVL964aB+8vSB+jf+/uXXe/XPv3mP93Hv61+f+EAPPXNAjz5/SL/gy8HHXj2mZ976iPdwp/TWwXPad+yijp6+rNPUPsccl69t8+UfK2m7tGGEL/42pg1tbOxifcHNY6Qpj/XGYx1DyoIj+PN7Pufwy1+o8bxQXPxFeMSoJBQbxqoDYkgfZ6RouPO9m/wG1u9fiGT2GDPhJsYC1Uw9Yt0nBkhYXRLr4qnr4LUQ1jbn2CZLiFWNeVVx9hIbsH926dkQ6YlldQTDiWTWULCzkrhE4TIjWOwRjqlAWQPTlx2w4hhZSXCRXTpkpSWyqpc5bMPq2JKWQJwUTFrEcIopTcSzxjx3OTH8qKRkMcGjG9ckKVlnskuYL9ySuX4SsO1UiySKLj82QpyOAd6LMm7rK1+6V//wX7+mv/nPf6o/eeBO7d6Y4Iw+qMPrKhiFcj/ky758jl/wuWqbB9EWXwZu8zlra4svBOOXbGsbPJzGfnbt2tB9996jB+6/X3fcfrtyv+c+omSvP49jntnNEa1zEp5jZRPs5zSjn6+h7Qjc6u8I4lS8LgxOes60Jozz78l/QEqdfyc92ZHcBzOt769WNEN/XFdyBiQpkTU2KNd/DViatxDXWVlzZP08kndrSrBcsNIZQsiM4t6PXxKwjBrMRJFyGGqz80RQDRZB9U4sN45t2Qioh0Dn3BiDIxB47LTCQGGlz2z0zAmMhNMlMQAeYPGxJCDRgLpJoK8VELuXGiSgWCUEbMuOSNaqZR8CMTKfW+wuFC0QzZ7rm2RLqjoYaBwYxBnZaPUyCWdtJcsFW/lZklJTaRaB9P7GkXL0KlP58EqLTKiCmamNDilPaLfddpv28MDewxeDt99xh9IqhxelRYQvW7b5LUG+ENzMF4N5ouDJYYvfIGwTW+SJBM3zP9eKeZjTKYJw9RjjIfQscuK56ot77tZ3v/1n+se/+bq+/pUHdPvtG/DoedHJAjGrz3Z0NlY1WDVzqFm2i1YDNpCKhl0YXszsBxM+KLn2yIMcM/EgNiMdFt3wXVoyP+yNIqSrN5fqIzslsJ7uygglk0SvyYA6B4eQjWcM+lDLCpmZqYlgdXrZdV9hZf0R26JrYjB4hAwsOhirxEi3Jll2JIwmLNmW6GwFlXNWNaCQwHDhNJTwbCLdYXnYdODiBk6dvOTHVhrxXCMlrwRqsCJkPhx4cSPSjEWz+hQUOejGvYkVj/tuFQOgU6cKOLecFDt88ggWX0ufoAvtOGZo23xbmBfHrdz7m9u6fmOLN5s3dfHTGzp74bo+OnO5vjDce+i83vzgjF58+6Seyj8q/fxhPfL0B/2N5m/36f/9dWQ/bzj36/uPHdSP8p+fPHdYv8ybTfjP8CXj7/kt89sHPta+I+d1kN80n6B2/lryxU9v1l9LzhvdLb61zLrmp4RxfLU/ToeTYuHpIUVzRdLLZMj9wU4VYvg5OzsbxyOQeDBVa+MsmvJGLrFI4skoCoZlIKQ0ZkvE8XCwudhGpWdZPRzEsockKDNGUNUt27OlsvBty+6Se3wDe2PiTo5g24lNSsyO/e+IdsZqshoskau0rB/bBouPxLTdKRaaQWloeu0zQyDlbGvXdZ7GL7gGM1q2S3Pi/XIVvXuJkEic48RZlu1IjRmC5/rYmS+Iet3UAhO5XTDobIuyzJFE9RZqJN5cy4acVaF6Tl9H1YIIzNh7A2zwI4oGTh0yUqEEqM+LkakTbxSJnRzgHm/CTUBJFxZ4mQDZY5BI3GjLthg6D5sS2A1oxpvSmpKfWl3XwqAI3CVYyUewZMODlLWiJMWPKEUYUK2UCDGn1DUg3bbS+ti5VStgZMRj1lnEAAuHdKVWzQsWm6tWWGLhKI1Y8JxjsGggleDUallAfpEmdFL6QrOeyqwpUjOxBqmE3NQrLnZiSqyJRDoTZM149BTOTNSDm7xZbMs2HGLMFByHDv8WLi4MQunkFBdwzu6wqcf8OFkKqnrslWCR70TQUSoHvJyRj1urGk+sDS5QrQFzMFGV23NEoeKwLrrSss6qkwBxIXZPso0nmlVGFNicq7WWGraV512ZQNVDZ0Uk0OMsJZTixSCvxYkd3aBVQoycNTLjqVe8cJDgJas9as1PhdZ6fgPvolVj7ioHR8SFH07sJuFWtLSNHVFak/lJz5IUo6kvomFQL+9zQJbdtoRUuA9ab7kWvRZliFOFW5iTxaD3UOWnTs+EVngrnDxgMhjDYd+oiiU+i8DDwKfLNgJAt7ttR6+kCGvYNFkRe8WxwZCNja4n7IgsadjlS3FL8kagVgMnewxou/7JMTdA0Qj0feIHw++bXo9hK3H0ejwYkvxVDicUDlSbHOILvjAoDljv4QwSibk2Cz4shFMoNheHAy+vpzD2apLtEixJkxZt0vVN6fL1hS5c3tTZizf10blrOnzyivYfv6C3+eLvlfri76Qef+VD/duLR/Tj547oR88c0vefPKgfPHFQP3zqkH703FH95LljevSFI/oFnN+8ckRPvfYh7+NO6PV9J/kC8WMdoN6JM58yxzXlS8arzMv3I3wJPLFkRBuSJ0mmm931bTTOoDsCiLC3hpTZyI0dIRxFjAo4EOg5o9khFKQkuDNXckCETbWaCrN0/I5LwWRXKRuttK6b0GAtUE1i2eyhAJWt0Rq4PJyhGzpUGyMzUyNmvNxvdX/GmdOGHdV5faUjPBQYdWqfIc51RzQbWVRcSg2NZmfdDayBRCTzo8lKIxyFEAtUgBWVuSSntFYNXuZeApZtvL6+WOWCREe4qHi3xlNHlZt56jldwp8QI9oxLwiYAbvYaISx4xgNv6Hr8c7+Gnfjg/ffob//6z/XP3yHz9N/tkd33raLGk2hYdTSODaRilj5yXpa9si9uuAxmM/yW3zO2cpnez7z3Ly5pfyBoO4vtM3npcgCbbv+EFG+M7jn3nu1e9eu2oeZjBDztRImAklvDEMg2ZbdhcCyh0EAP9cTxaLz3F/CWkuDEfn8Ts3Kj5aXnKo7e3FulRFj1czCVpgj2TsFj56yNgZinFoT+WXHHwJUPVNxGGXXMGqXPQ/UKpNYcdHJK8nQV1WUDA5mrORFYiLLTn5SopbYMJI6y4Cy4TKD1/zxUj8aWZ5L7U2M0qT/jZbEnbSaYg1a+Surh8v/vB2MDXdWxjAj2ENh7ejsEH8E15RBP78PUoIhrUuwpSSwxuXUV3tODGLCEcw6uWhkhjB39hEYamcMz+tF8LV+HnlmmBOdYHY+jO4yDj+K8w29iQfcWHvsid8o3HHnHXpgz/269567NU2T+m8NmvIEsMUXfps8SUTyJwY3edK4eXNTm2BbEb484TlFi9TnCSaraKmPL9Zby4wt5m09unuX9dU/uV//4ztf09/916/qiw/czW8apDzRlajzoPOUFxuA3qoYxugNAl22SSuLCPMwPxA2uYHx19dUAbDoRk3bMbsMO6qeOCufUHREls0crRz2TYwOymTpHU9ueXHhTzyByyFatjHSsyot/SbLttKS3zCiUax2obzZsPJDZeaveAXb8kFqT7INQaWNP+GDqDfiYv08uVMUyOQaRORQkR4PRgAxTQkl4BjMMjUZCxcB25XbuT0zQUrB7z2xblnzz+wDcJ07u+GYgNHz+nC14N5KjS4tEHOihonFlCvHBUABms8QAn0BGElg0e8bija+3I6I+71xQ/cne8vZKzIhS5s3pkY0ZJs3izfzG+qr2zp/8bpOnb2iD09e0oGjF/TegfN6c+9pvfT2KT392kf6zYvH9bNnD+tHeYP6+H59/7cf6Hu/+YAvET/Qw2CPPntEv3zxqJ547Zie57fTeYP79sGP67fThz66PP5Huht8OXmTN8Zbup4X7y2xbLNjpNZpeUIcAU4321ZTPU7jI419l4+OvRKC9PiLnPuC3BwX0m8bDHKSu6BmeF3EdexCmLNuSAoNQYnHWyvBoQzlFVLOGwQTMMaaUGXNk2w2I8u2JHMNtbOB2+CJ3SKZP2JPyjXtjwZhW7aVx+mEtolPlhTRWhs+nAmZA4WOpbtyPEJmT7XFfvZwWqSi7AwHlyUNnhq8zifUc+E2zkzULW7LSH1Uzi9uJNeqOHDjQ1caNEwjvS5T0IPGbzVHeDHyHKMwE0asCa4hSoFFa9QXeyeM10NLA7Ah5TPkvsh9wiyUHwFUcMKqG4YZ4pcAEh7cyup2iiLhQKmOW7FgyQkYXXicrBEg8bhZR6SJsw6wnFexqhahsnGUG6tym6rFjkAQpQv73GHwqyqLSU52kpplEwfGHUaKLAuOtcWHFL44fjqs8FN1SAe5X8CJdrSMMXS85XoV0hOCthQNlnliJxQJNsvsR0ey8ZLMxI5aJPac0HWoEVHbZj+DZztQJ8nohqTHHuKO9VGyg6taWdTi4GoV8SPhBg6e1dSZKZF4GlZ8mFEgWOoNi95tEZFUcxZR1SiemigFnbXKY47KT8RKaufmbGaBI5oRevIjmL2TP/vJ7+yQCUSx2ybLRnpGH72uhtOhGq38UI3i/b4f60m91vFaa/kjFpzsPK8AQ1IeBqrmGteGDlQN5iB1vgTiJbR4nUEZ4mI9qRkzEt9gzAyhOveylhJOry3qwSpAONUxXLKcF29F6fzyIbSahzwAOnMQZzFVnzyOlpE+Fp7KeMsePxzbsrvIks0gy0YkZcSUJyvvpefXk8n4Q1ASQ2I2GS43EBJHEko0woy9Z93d6mPFWvaEX7pVWqW2geW1OxcTv/LRwqCjiokW5yE0ZwI3rwE9Djm9JENqtuJCwxn5WHnticAiDoc3CnW2FIpODNpqffXE32QbIWKETpr4WKEbN5uuXd/ml6Jb+uTSzfoPPo6dvsoXf5f07uFP9Nrec/rdH87q6TdO6zcvn+CLPb7k473TQ3zh9wPeR/3gif36Pu+vfog8/OQH+ilM8nwNAAAQAElEQVS/qP3l8x/oyZcP6fk3j+n1P3ykd/lF7JGPLtWf+LvAL2Cv5t/5471c297gnp+04Q3WtqG8T7AnWZPEyG0joRtG9oaZwxMDvaHZDCrnKIKN59+GD121bdHwk1vvewiGW2fUD5ZroZIa4Fas0nC4R0nhnAcHPLWJSJwnqErKVkGJRQJlXtHiV33AssFs1o6uvYnn7uEDZYqokjxNm3g5Izlr6rUHQDAc27Uc3OrZa7jL9HIqpFAn6MvJAHpNSlCWFSnh2nxScBJHQbBMdOK8E6qyBo6DmGsYrHF+Ck49YKbqu00s/koyW7xObEliPYWEnBo4LXZpBqplLIFrh0RmYx1IzhsEhx4/NSGnRLkMqZc04B4FS16WnfI2FZC22Fb+ot1f/+WX9Y9/9y19+xtf0v1336aJ27TqJS9FkoR0rO818IIH2zaf3xdbCx5z20vJl4H9rw1vaYvPQ5F8aZh1RW6/bbfuu+8+3csXgrft2iWb9VC/1jjmDBI/85QUXmi5NfQFlbk+pNwOZpzIOukWu8KpF7zmivH/R5JUVf6dpP8o3lNTSYI7r0eKN19w/dFGioqJ0Yvo81uCcD4/uIaGN9y1tdR1wbdHjej4g/ofKvjTkoSztGNQKKok8yO5aXJ/BAs9EvtWgbqC5jpL8lgsjMYhpWak6jbOtowKMoy+SikAGqw8qBNYk3o2I7rUYgYj0evyWaxHyaWylq2pLxu+NWx9TrMMGkFVb4wRE7EZEaDP9MAGjaAEXfmtf/yI0mJEYi+F6iQHdpKEz1mbuM0YAbpt1y7de889fDG4R3ffdZdCbTxhNF6gIvmSsL4A5NV6s/6k4KZuYke2t7d4fuargXDzrEW9TKPUFo35JOaSZKOJNwh337Vb//mbX9L//Lu/0Lf/8k917713aErck8yzmtFKMznpQ4RvG+VEZX6GQVWK49gWr+rqrWO5azS4M0JCIWa0rTQv7cHiPqmQEx3Ci06wwSgwYScXKYChFS8ojiXbS5HnFWGIRiwYVnUbfEjmaRkqksGyjYGA22i8nF+scG3ufWLAxa0YZ5p4MMBSnPYwB1mWbWJIICSuxQ8Go4SWRcsQ6SZUjHSswOHFjcYHle2lSN2eNcelNM/rdDzOiUQ7++HOwRa4bdkuQh/LFCAdJDGUaDFRudwlGYJZDlwTGDtSQObAn+28cYtwo0s8LvKk6gTh5fERs9cLEAGJ4kJs8yX6tWub+vTKDZ375Io+OnNRh49/ovcPndUbfFn4+3dO6NnXjurxFw/pV88f1KNPfaCHH9+nH/5mL18W7tUPfruP324f0ENPHdCPnzmonz5/uL40fOzV43rmjY/04ntn9Mb+j5X/De/wyU91kt+an/v0hvKPWV/njfXmVs5tJWJfHiLahBBlbGyLx3EewzkgBESAJbVPHuPx2RZRUtJrnzGcgTBZwfCKRw6umFJp/Xm84YZvdFCmcNd2N6JitQ7Ds+wIAKCNrQj+0PEiWVw0lIoYirFWeHmy0fVcg469JtNkTfjR9ufEPweze45kciXbGUrbLi2abeGwHE4eU2nsKUoCyANh6XM22Da4aInBydmq7B4XHKKcf0ak6BkM2wC39o45UWqbsLFRFKyxhn69JLtHLWFDYQFAkjx+VI2rr+DGq8cM64qNO/Duzb81p5JcP1LyasBocgGObqoWOxKnQ8zGOspH11pxMBlH5/kbFs6ckRlxq3P+pTOE1ZQvT+Jl2tIMtqUhq9pgohZArxwbYK3P+Awt16fkItS8lUMVAYuocnm74KUjTf0n54dbXnJy4XtkzDYKD1X1KidJZNXrIzadmGVHqhIFXNKEBle0aLiZJ9Jwq4M1OJGixS9DjINFvObLvM3giIkXLgGkIw2x7CHq62n4/ewaSLAmD6sUdaEoczTR+pOaQrL7NUbJtqy0YsX4HGnFgSrVwHwk9flFwynccvcgaGWrtxYFj46VK4Oic7vITiZO9cRgA80wJpGm6L56sbWmtHBMJCK0qvVYLYSzSC8YI+uuOQGMAC1psdex2JEdeHKYx58jCWV9jhHJREnG9uBjMp9RSMUx5+XOZiOWjcWHM04ktxm59GDkZC9Q6E51dO8t+ZgNDqrHwGa/MOrTZTuuFFXiboLTFZGlyPylXrkElv4Ewj02+3mNmCpulT1NPP9jhxZ8TTBlG1E1O3YXyXNXNVyNeGM/halAzKGj2Pf62WhwGrjSMPKyzlOhKBeEs52DKQAUNxITTQqcnH0AZO3Lxf683niuDCjuTdFI4tr3+6Fp1tPkOhOjG/E8v26SdoMv367y/uTS9S2dv7ypU+ev68iZK+NLv/O8pzmjl94/refePKkneK/zK35R+uhzB/XIM/v10JPIE/tU/87fY+/qkcff00+efF+/eG6vnnjpoJ7nF6qv/eGk3tl/WvuOntPRU5d0+vxVXeB90RXei93c3NZmvgypTYprNWljmtCWbTFIYgeNERENrx/G8OfDKTr7im5o0mCvel2XlCSQ6VCKpIxNQGlkVjA2EjsEpMwMa1xhE4JIx2bMzKhRD9XAkxZuCdG52xDiNHTZTVgS9uo1oty+Z6pXLSkUBDZcDDk/Vm9FamXHdMVMjYIYYltJzYCFYgSwVxoQbrozKH5VDUfmRzSXGM+2FJGENQbRuGrZYyzitmVHAGqBsY3DEmsCjbjRE+LlPZHrCKqI0qjTqrYFyAmJIsLE186W0pGgdo/3Mcgc0cg1WjTwcCN4ArWJRbhXPUm7dy30F195QP/EF4Lf/fZX9eUv3F3/eafWG2VEbos07jPVMrl9sfEXPDFs88XfLFt8XulfCm5p/pOD+fJwlvyTY/k/CPbcf5/uuON2TTyuKbnsxoo09CxMjadSiS2FvSiNdeR86xCTBJajbcQbZMKEMPBVVVSNHSz3kbQIxB7rSX2zpK7SZifsqkBKtIqyM9rTi5knTwkOjN6V1mOxZhlBFGQKULvW0mS7C1QbOxrJ3lu0zLjWATNtxamRKHd0sWKHCYX1Mw1OnpcjSwJzaF2owYHBHB1/rlMIfukadkQKqVrq+NQRlWt3UNW6XWMNBWoQpW4wZul94d1StdgRpWbyx6JiFqGGYpS1HIA4ag4DY4A9xzL+Cm3lBwPuva2rRCId+/wx8Yiq1jxqtJTLWvLKWHYNBNF0jOQi3ZGyV/UGistI7wjjzMNc9jUsVMscJrdH7piZFM44vxmCxbJYXWKA8VHKA40C9JZKEmu6LX+NeM8e5X8Sum3XbVrwYT5fBuaPDNcTxniyuMmr+c3NLd28ucmTxpY2gyPbeZFNDl+aNKV0n9c25YMAykonypNt0wP33aH//ldf0f/1376pb/75g7rj9qnWq2o9Z8I2SY06rRkvnb0TtoePTacsY2Ne1sFzXfeFH4wQAI8JDHxRM9kR0QKVHQOhF8OMlIAxOumxhkqUmlROAsT5AVzuGnHphxOcTNtY8/qomI4IvBTRMDKBXVYmAkUxBik4ZMUDHxMNxXlCpIfSb5c+H1D1vt7kmQoWgxYk0yWc1I+d/AgQ5OoJYxSKxp1NdAsxiaoQu8ZIb/GzBslmPnwbLddaGdluj1fSWg2lxc99QF7FwQrKgE1yxhIzpnRCoTtzgPXuUtm/wLllKjV+fQGW4pXIO1ix5hRA9yyM+Nxk9SSce577n4MrYrAunTdR3yX4o9ug1Njetq7faLpwdVunP7muD3ljfODDS3r7wCd6lS/8nn/jhJ586ah+8cJh/fSZA/WF4Q8e+0DfQ76P/Gt+E/7UQf302cP6t+eP6FcvHtFjvz+mZ147rhff+Uhv7jujdw+d18Fjl3Sc2mfP3+A375v69Nq2bmxam8y/3Tb4BfYGj8kNbWxsqH/Ymeo35bHNC//EQdIliz0idWDo0evccl7x2RdHU+epJIH3eIJdut86B34/7mFAISVQzeVc78wL3sH++A9HMj8qXsVSAiSxEkLVwW2LUHqJ0kKKRogWbkbbQsm2LHWJjeQsNBrusDJBN6dJsslKRxRRb3Z3Msb0CJqwZ9tx2COKqoxsj3XOdu0T7uyH3u1Y4c7C+XKdcj/nesx5veCKk/s216NfDFF5jqm3zE2dys9E+AlEJW+W5NcKZi4bLL9yyIgG6DvDpyAUjASGoigUHPqAJey5BxvScl+AZ35U78R6zewBB47ZUcNkOqyBw648dz/xWbL8SPwkJDW5pckru4I4mQx7GQNKPKqE+tE1V4qVkzkxRlJijQvUqAPKMTYuCUF6agXvkigCHmqwlI+ktBlMOB0KdWIhbpRBChQs0cJEsn4UwJIPExsyncSEENfzs4qPDSLNV7ItLY02I6381nO5FhBVThOHoO7WJAGAuhJWoRjLXtdkoNl7D7SqwYLTsZ3UpXQeO+LAYreeBHcNm2OlSS094oNvKsdMjTy3R6dWZMbJrLrxbc6m6qhnlt3ZydVoLVHjEFdspCmNfFTDR/UOh15zpMbS5iVqfoxzG+2Ii3wj4ebobKu3Vir4EgGKPwc4gaqVfWGgIKRIBGI/B9gDXl8TKHx6YsPp8QBUJr+/z8Cm3mwP6khMrBCG5AHDDZpagNXn9Wdr9vBQdgYoKEZOwV3AhyUbKwLBkdjINOGh6drApgtE8aMnjGjbvG4KnPXxOMNVx7VqAVh3Vi+i5aJjL2HSe7wMQobBPYDLUaliwy4/dl13ItiCHWk8xhp+F/O6brUsinh0cAApPvl5n9+xXqds9RY7Up4ZI1HUy/4naiiCb0+YE7fJpK2tSTc3J129YV24stDHFzZ18uNrOnbqsg4c/1TvH7lQ/zbfK3vP6oV3TunJ10/oN3zx94vfHdVPnjush58+qPwJv/xC9F8e26vvPb5X33/sfT3EF4GP8ovR37x4WM+8fkwvvX2CX6ye0buHz+vwR5f00dmrzHVdl67eZO4tbW41nkdFs8z6eEcja+LpB8FSWjbIedWZRINzGROR4kc4p9gGjcTGJI6X+JDkpRyHQM/crfTMh93TGhY5/TEbDqUSITn3NaGR0mNiTQEqRpCuZMTvjxvc6p3fRv2ZE17C3AmBYpawiuGXxbmQP/YaQvISaTVhyyoGX7KNzC6Vm7oz5jZu1hyxjIekEErxY+tz2lwnoXCQrKPXCchcKKZn3NmDJT2oJyu+4yCUqfVZxougIFdtzJnb/cQjBOBDw8BPERw6vpSc8Fv2LAkG1zvTdAanid9t0fr9Ado6ZjJiNXTZ4ESlFJYpRATM2Ch8E0NxGIvFtr645y79w998o+Trf5bPz7uJcD5N1Wz4sfDzXB2v8SK62N5WG59Z8rm9yzaPF2Rzs/7a8PKLwa0tHs/byvMExXXnHXdqz577dPfdd2n3xi6qMx/jrd0zwNzJm/3hBipha13P/OiQotciNUs/hIr0wbIRHA8RRlvLAw60lPiRTBGJ/Rmh5g6MmvSqETx25TLErutaBtHodeaolVsEOgT6wLA+05O+Lrnapl6kyJVb86EESwAAEABJREFUp1HujiExpHO9MxSPWNStUucV+h+JL4+zNsDAdZhuLeJ5ke4RaN0YfndW4xyvMAXzQFpFRTXREjVPTJjLVcReyVxnhXSr4y6n22XK7lj3+pg4S+jO+pjAui9yd17JioKiTbQhmOmNAaF3YzlizN0xGDopjvQ569N6CzcSLDoibojSwhINJ+vEWnWwlVNWKIWyBNUBNM3TB9rYmHQ3D/gvPPiA7r//Xm3s2uAqtHoy2OadZv9icKt/EXiDJ478tUW+HNyqJ40tbfMk1eCldMvArM6dQ3GLnzxyqNj/KH73b9ttfeWL9+ifvvt1/c+//aq+/KV7tOs2Czpi5Y1Z1hhRwDL6/u2ulzgbBOIx1Nhe03ozubYLym/CYpRXQ1LW+eSHECFuW/Yk581E2fDZh0C03gzOvpO9rAY/tPgxZ3ps24QMhNAx8KWsr86POI6qYVNa5ZfdVCkZmqrFZOOyOReQ4guUHhslQkTWeuX2FVcspOwNXSG0xJA+JC5HAQwQ7sS+lWY5L8SYsy6uAejGsa3xABeXS30OMImoNE2T7F6vYoWugKQXpFUjSkK7FS6CXdFuZ4wLZuYROmuwOS8OKCEK5QgTUnxCijTu66RHoEJrmE3h4LCPfoaAhRUeInlUD0zdBdKg864LhVN4uBybnHNEiGqb3C1etG/w+Lp646YuXr6mM+cu6/ipizr04QXtPXhWb7x3mjfFJ/Xsqx/qN787rEf5wvCHv92nf/639/X//Ow9/d8/+wP6D/p/f/6evv/LffxW/YAefeKQ/o033b958ZieeuUEv4X/SL//wxm+ODyv9w9f0Ae8YT968opOnr2msxdu6MKVLV2+1vjSUrq5LdZlLfgCsWlivRsyi47gKBI7+2nZn3rLmwneh9R2WwJIdL2ZDYWE0CNas8OJhBKcQ+bsmmyPWsKOkCRho3uvW8zihwtspZEThcQ3Mcw+Ui9GCxAD3w4DQXc4+0Xw6bKtCbE7J7dT+ZKmyRX3JE0l3sElhbiGuDQppRObGOyOo5a4JZUwePKw0ZDKR4sWFennBVBGNMdHlsvsY5kMtfca3BlVgMAf7a5Ig61ZmmjgnLlmbGjQsorC9deobxuzi6phy1loeSIewzIqMtTA8egDp26snSGue0BYSgC7FLrurTjEbAA6pjTrnBuvWbVm0cDpPQyem3AVS0QVi5VyfRNLhuxEREMnn/qrKOxymvJ4YSvwwMip4wx3gJaJsS/8pEQGJDsxwn+kr6KW4URQq74DaKpyhTU4CICVH8k2Q7pljQaFpSoPwPxNBpbIJgKiliQtWyKRAj4nXvgY+jnECTFCzUrGrrVYtkOQ+SmDodWCMJaY4+yQpAXNZeFkB/OWTAj0itW9U3P3MoUz1H5hGEnEDBEUfZUQLPMAsgnBtmyX3VnYonUHI50MDmGeQ4rf1xharK611lIHSU/9yDIKSA0NcTT1RTOi+JrbZyvPERfPw+16lAEjr0O1N4DqdX7dysMIgVe+ZVuid7HKZbDdcaWFH1GP5/kwYTh0Tfh5L1EaIO85J56LMYvffXceoOFHplkH8yRKymZMRzRaTMtSYhpthy2Zn4yiZb+1Wjh0ImvRfkHrfAw3t2vnxAEZDlaApaRe6ua1tYNhROLNGjtEZkzPa26eXxa8L8k8RFedeezkcV9pIjxJnEFkgb9okxZc2K2FdfWmdfl604WrTWcvbeokv2j88PQ1HTpxRXuPXNI7B8/r1b0f68U/nNUzb5zkC78T+vmLH+qRZ4/Uv+f3vccO6J9/vV///Kt9Jd/nfctDj+3TI0/t18+fPVB/Y+Lxl4/o2deO6aW3Tuh13uvsPfwxX/xd5L3JZZ2/eFWfXr2p65vb2lw01pXjy3p5T8IvNc11ZLms37LBWXdj3a2JZkTK2KVhR8ACsHOA9JJUzjkTlQZiW3SkqcdRo+c5RHwVy6pAGhzJ6s3GasrTo3prYmlqMIyktwRqEI8Lyc71wIaFE0BpRclkxkPiV62y44HTs+fu9VGJY1JWsTUacFmFl6UKQ1WaPTNUeLySwt0xazTLjiQ7Ilkq0WjmGtlBAdC2ezx7yl6B0+vsKZHPRQ5AzMZC6IWITLtjQqe2aJgS80jWzmaFY8+oZbsc2zJWSQZscbDASoArVtoe1wUOy1M17FwpQaxzZ6j1SyDSfOFJxZYGKJtEblNVS7UmEITZUiM4gOF4mrTRtvWFe6y/+U9f0j989xv6y6/9ie675zZ+eRFiE4lSDa3GlJ995d5sjG3B+/nt+qfC6rM9XxRub29pKzI+08feBq8vEdG7d+/S/ffdp/vuvl/5Q0S2e31JlEQsgXFcqoarCEOwBiN458ZC4qCgaJYZKl2DPrdV6USYM6qE8ypdQ5IjODsVwFjzskhBnx1GvNJjI8spsNcTwskesxz7lmBtLmxwYi2Cm5x6oFfR8kB7T61ujZHUYbF4uJWzRD7fYB5FRtQ2t2ErSXrdny1BZxiyZlcMeNaY6ZO9RgLJYteFFYL2bg8uOnUiFcHP4myjXFAN+NFByoyRpCHBVgLIk0bNzY6yoUi+Ba+DJSaZDdeouRUcx0p0iFatjQd41ey7qTmSiJQ9x1hC7m1c8nGIJyMcAGks1naZslTCAJvUjKo2h0ysgAyWSC2pjSSDyVK/3mjjZ75aMesuV7TK85yiKjAKRWlHMyUiKPCsyLJ28aC/99579IUvfEH33HV3BRtPBv3fHNgav0HYRK9kiy8H8z8WRba2FlrwZUbjhbrWxbr7dWES6meMZC7hZw933r5L3/rzB/VPf/cX+u63v6I9996uDfeo4cRqY5+NheYcAue6ixYdcdksOUbZMJMQcmFJBiNW51Ex+PjpWUugFj6GXUm1/IKyobbOT1b3DYEUZZnCLtSi9fkEVnHNPowAxSFK3W6u4rmnsy9CZMMJAYeuvjS4yxo9mFgg0cKpfMBEmZq9xHHlJwYNjBE4PhVxiGc0w8Cx6EQp3pQAgg3IRhix+/k1iYmJgmPXgRjI4AMKRggEIB2HrjTqRFn5IYbPrIFE2eVaY2S9CUCRrNEoFOLwsmcRtAch4cwv2kgEwhlz4TivvGI3FQevKBo/c0YKwl+uAztPA40X2oYdPBI7j4W2jpNM9RQsafV4WahtR9gt+W0IVLYwIZZZl70h8aagoReyNrcbb9CbLl7Z1NlPruv42Ss6dPJT7eOLwzd5Y/7793hT/uZJ/frlo/rZcwf10NP7+Y37Pv3zb/fqf/3qPf2vX76v/4X9PX4D/9BTB5T/be/nLx7Vb185rqdfP6nn3zql3/OG/PUPzugPfBG59+j5emOe/wjl9MdXde7iNV389IYuM//NG9v8wmAhni6U496YJm1ME8tFHGHpzo5W0nieaOyfgwDk8OlsFjcGEL0B7DgPzib1I5gc88wdOnMQLA87OjxKLXswiasQo4KW7UBKKzhGiYmVIVl/pBEg30bDiDLkCJsRpjiKLgSnydgRlfbS55xutcOPDNy20qLYQUrHVfwpg9bi3ax4DWystosuf8eQarVaTjyBnhz+TO/XoXOKRIDeTeZOfEECva5L/B5PbbOy6JHPFMt4SPgkpVc9wa460dQWLbSSBPDTUyM6UnYnxOW1sJV0vNt9AuwwUqdhzDrzzM8PzCvsChUHXnUzRlAE59qpu7KVbIT9JlfsGS4jlgq3zdpAiFdIo4EDKVJDrcEERy0C8QCoQz5GK6vHjR2px03F4FBDSObpQhQj612X7GEl5OXxWTVSOwImcpmDdKjYGPRuFxdOi5FVGKOLySHSecTJJBYDiwJ0KgPVEymaEGP1xMT642S9IsbSoqhHVQjBb5XOl8ItMmuAislqOGdG2dnXEA1dJCvFe82YTJqeGIVZNeEAxOKP9ZFFfaLwiMIhjg2IDYI91wRgxh4vrJOAk09RotDxw4kvkKyRuNKYrZcsTg0k0GeTinCLEx1JXq+XOSEsuRQnUD3wMHpOr5lCwFFLId7ZVRgYgvPRc4WyTHHOJWHFRlv8WIqLKi3a+vNjnhtnWeHWTlv468+dO+O9PhhG8lDKc+VsW6MRsPhx9+1hgDUkD9icWSMcPUe7D7js7nuHEF7iCZWNQ4/LuefsOC6A3D6ogXcsTj0cOPzEbGcVPQhWcYaYbXmTUzPvN/CzClc8WNMGq9rgi4UNMBRnIMTUo/NeYnur6Qa//bt6fZMv3W7owuWbOnfhev0PvsfPXua1n/cWxy7o3UMf67W9Z/jS7yM998ZxPfHKMf3qpcP6+fMH9BO+1Hvo6QP6EV/w/euT+/SDpz7APqCHnjmoH/MLyZ89f6i4T7x6hF9KHuOXkh/pjX2n9e6Rczqc/9jj9Kc6e/G6Ll7eVP6Nv7zHWbDepl3yFNmQjYgdeJLHj9AyO85BITkTtsvG6PhKiybg2LdIXZuBUWVYKHLCJw0n3ao4eLAIM/RrWU4Cyq0Cz4RgBw+MBgFjR9j0wVO1RoYi2UcWD7lFl5CWBKRxfZlQgjvfH0prDMRJIyOOZSMxxToq3LBSK9JAxBoyC0Ku0qK5ISuKbbCGjmAydecCVa5jJEBlR4xTyTGwWQ2z1ZhVsKS4SsThk5/alVIDkYFhwch8pIBpJC/5EFJz9o2fHt3ESE7iWMzfCLWgFMOkGy8lk2+78NiE2GeNCkwy3dgIcDh2bCQXgSirJEJnziqEOffEGo6R9OSHRgmoROixE+/lkhFmF5sIPXm7dknf/MqX9I9/+2195z99TQ/ef5c2pnxOoBR0SrFODJFAXiqV5JoSbNw/2zze83l9my8Bt3nTvrW1zfv3LT7br2Rrc0vBt/lsYurfe8992rNnj+6463ZNUx6DzFH10HRm6wtg3oaI+YDpDRk9mx5SayLJcF3c8IagOmYSI6jR40WgqISBXvagiJIILPbvBEXD5YZVfY8SPBIiWujQSrI+fU5LcA0OLVCkShOrUujcPMFiagmWxxk1loEM1zYURAapU1HGuDmWWQj2HlpZGK2MGmLOEsB2StRcwYNFN/AISraB8whB0W3L0Uhr4PFnCTZkQquY+t9sKbJOxV93V3amZ5lRK1D6XP6tJC0bFTjE2Y33x7kza9bFrAEk8y7vIPy5p+Rsr+mCa+jgXKZ7GTuSsdP6mAh3Rle3jOGubeaWKG4IEcy5Rv8tygw2xYoUZQzrfrYZuGVAEptvwtvz14jvv08PPviAbr/9ttzbSOO3CqoniPpjxVub2JEt1b8xyBPLFk8s+avGC55wVELF1motQjeknMaEdNuyrYlvAO+/+3Z95y//VP/n33+L33p8SXfdsbtiDNohkshCtGwp59mLE3sGqF/mEsfjRs96eKT042Nd0JLVBa49CSZ+Rhcdpy6LiSRqgC6MdE0BMNJ3FARIZhS5sPq8+EwlhTtZVm/RzIhT0YG7awvNwFhWcmMDtegIGK76JH1seAmJwYhyBppjlsgRShCjjLNcg1WNkBSeVs1yFSkYs5wUCbhgSuwAABAASURBVCVgYXFuFZOJwGEUjjDnTKVx90hWlUwMa9nrXsJr3Ge1FQhdT7KTRBBda9bwgZaday7ifUJjzpJ84SNcE9GI9LGeF6hoia60rDF2RHwMCpayubeyHtigjQ+lWJkzEw6d823DrhsMO7m9Viqpw7y5J1QAVVIBfFissZG0FFaWCK/h4jVe1zYXushv1PPl3clzn+roqQs68OE5vXfgtF5//6RefPuEnnvtQz358mH95sWD+rfnD9Zv6n/Ml4eP8Gb+oSd5Q//EB/ph/o3Dxz+ov77zyBN7lX+0+2fP79evfndIj/Eb/efeOKYX3zmuN/ae0nsHP9aBY+d19OQnOn3uss5ful7/c9+Va9v8Zn8hfm/A+ms74mGmiT1MtiIozZIz7M9r2VGXnNcsnI4i5XMqYQBg9TF1YpXk2nGw4UQKq2H2Zl2goJaIca4zY+WnnqTY1vjB6XvwHECnG4aqmdGTZHspotkWQDrikqqlYU+TpqUYO7g00jg7gXXh6RTfFZPDsWZezlPV+n5ddkaEXi5DzORgVm50ScAE48SOXgo1RwyrrsOsJfOj0cxlSySule+EF9zgdGlZE46gIdWLHgyJjdK6xAkOudXMCqIdjQnoBZlol3IrY/b7EuL1+d0pxRF56UrrxFiIgRGXCTeLiYNP7/POPrEyZw1h9EaVbhahvFiOZSlTZn8RG0ACs/KjZqUt1Oo5x0GL48BIQ9gTqq8HG24eP/0BOXilMiATUlkMa2ZLHgJKKl4VXCMQ8IgHzcOFaTWWSHTVC5/dkLGpyLjem2orBVm5X6zx4+yji8C6SCIhyyIsiw9M8SWhGNTb7HRSx2q02tCWKd4l8xbM4ODo3o1qINGYO3orL2OfbubMmnCCqFt71l9C5XRRoJ/hWi5JOz2Af6/fQs5ZL6ePsR4fdtQsKT3bLCdLKhGgbdmWetdaU8HBMSx+SksTevIkT9b8HGdbXvrBZ5mfB2dfsiNeafLs7qeebU3BIpacHzCNZltCnLgUU2mgKkkswJDCsKNRo89edGTAQwXJ0aoqcjtxd+Xcy01QwRgKQBcZBhefESA9YL5MEqzcn0kMFr9pksBVeoM1b4z99MpU4X0En/F1Pf8h2vXtel9w/tJNnTl/VSf4wu/QRxfr3997jy/83tp/Wq++f0q/4/3B02/ypd9rx/TrFw/p588d0E+f2a+8N3jkyb16mPcCP+KLv0f4peJPeL/wM2K/eGG/HnvpoJ585bCef/OoXuF9wTsfnNSBI2d17OSFek9w4dI1vnS8yZd+W7rBG4LNbdUvE/meQgvWLrObaYPNRE9y/PnMSrOrnA170rI1nosk210EJ1x4mHTijIQZsYNH8CoRrrF7HAO/nhvz5JUAflBh59RnCVZ2BpyhpBQqweRazHhNOWpY849Gw09O5iotRUU02iIxbBuuEEuYDKI1bMvMZ+fcsA08IdUt21gNobOYeFh091hCcFyICsOVx4+qcX6sw9glDPRi1GONBNvl2xYGbO1ogTuQWt0yRHMHRwtCtG3FFs22jFZG7CoaICIFZXBpG529iIatEux0Z0DA6Irr5Yhl7h3ORmAukQTRdumlTf2CZNldZKmLZSNcC6opDQ9lJN3EJUuCVoKFBqFTWijNsVnnfL/8xfv1377zDf39f/2Gvvrl+3XHbfm6v59jciZl7LOmTuoqDTj39ILHTb4IjPR//mtrfBm4zReDyNYWj8fIthZ8rk+lO++4Qw88cL/uvudu7eJbSXP4NSM1Y4uWuSL1eAKvZRRAsHoHM6qC8xhSRKN1xnC6msOfE+qEzx9Dn1NnHWZwtpCtdVkCic6yyvBYb+X4s/EZKV33TllzFo6xjd7ZP4sInv6DlnXtzFx6NXfibCt2ZK5WcA0z0vUyubvLMc99S2fNgM9tbRbqjjJJbqyd0kMZbcONtZJ5GQayTTwidBelmU2gw43g9jjvgmptzEuYbvA1Sb1ZRgRSFeuseKkYvRLPdYHmmxuzrnn5Syu5EaKmLJIPrGLOiA2AMELoPXake/PYa9SYvWCUKp0BXhSCxUSMs6087KjImhXBF3NGGjq01ZrJE9wohLAiAqKDpKeegCy727IU8TTprrvu0oMP7NH9997HE8CGFnxyy5PD9mK7nizyG4TN+rcHNrV5cwjvOLb5JiKy4Ekn94dYGD1KtmXRMkQw503u3j3pTx64R//tr/5c//Nvv6E/+9P7tXvXtGTESJ3SHFpspxq2AVE8D7UgpWvuEYgdU0Sjs9umzByviWX1HLD0+NGpGQZBej/d4LMUEoJjNWBTqwsGewajWHPmQnBTEyKxjMECxmZVcJM3B4mEkCDCHMRtitETszEUIUwPVi6TxG5xCNNr/VwS2XgNstC8aaCqbGwg0tTXClp7AqcTUlKaWGM5xEOOX7qxTmIogTGZAFAAFcel25YdkabSVv1gE4afkUxycs1Ui2nKFxnxgbEzT+tExpUlYtwv1AoPR2m2JXp4LbZSf6HyIXaI/QSBl8d1zRVeEpH44bUWgkBSIznCoDdsCjbiYYTf8Imyp8SGAGAxU4JN+YDZ8CDRsUjquYtiAqY4Nj0xLmDqc2lqDaASj0tetfEbAtLEFmDRWY6U+tgcuMTjWs4ZTbzxRsjYgn+dd+SXrmwpf134xJkrOvjhRb13+Jxe/+CsXn73tF5466Sefv0j/fblD/WLF4/Vf3Ty8DMH9cMnD+j7T+zX9x7fr39+bL/+Bf19sIeeOaSfPHdE+feBfvP7o3qaDxQvvHVcr7z3kd764LTeP/yxDp64wAeRKzr9yTWd//SmPr22qWs3tnWTTwX5QjPnwEplW9MUmdhCBLswyept1tlq9lt+Bs4sjJjRdZ5FYtNLvYxCAY8bwVvWKhuQHrPKQm2pgQ5mm/UYM4ICDw8FKyMYvV8TDNCMt0qY6xzbsiMqLXcNJNsyZ7MU45s42MTh4XJm1lR+13a0KneKHZlcHNuF20NL3Zeqjm0Zu6Rsy0aCmaG6ZUuWEA/BtoTTZd77cqPZtarluhePwysbNOc8M4AruzRDx3lOAG2sJT4wWVw9nNitMXnZaCING/q4HdwfL2DBI4KfP/kQm2jxYpOKzWrgLu1aLPNDCIyCI7EUdOcGE23WmH1xcpkZwje+4yBUZBy0brHOlT/zlEQmzlmhxIyQkpAKCJOGm+cMTNZUXggl8WIkl2RyQXDIpDTVSKraOzQZdUauNU1CA/V8DLhMRK1WcRBCDR+LWK+HO2yCOHQomutCrQ4ntWxWxNOiibOqCil8d9O1BjjBgOJXvPLdi2MbHuHycSlNtRgBycUjjRHM+LkPIA0+QHhVw1itLNjYvcfO/uJRglSQVulws75IABgQ6ASxKRc7uUTJA8borxHdbuwdJuvDz+JwwkeJ4iVFyVlRr2MUUdqsxTXpNjSl2RY9Zmm8bjOTsWzLs46Ng1IXoyMaOrZXzxfjuSXPQXZw7pbo4OiNDZ7TY0fw7ZG/9EXdSMft6HV/tqNFc8lqFPnx0Bqt3AaO3zjLxsBec5ZlZSBUNPTODsoagmElGaEnp6TQhJdiGds1wsTWsNXd5BmbXmsY6+k3ATc9v/jkrpEdUj8/53wQaSraggu/Rd51vmC7cnOb19Mt5Z/+OMdr66nz13T89GUd/OiS9h77RG8fOKeX3+d1/Z28rh/nl3rH9W+/O6ZHnz+iR3jdfvi5w3r42SNINPL0Ib4EPFD/ydlP+FLw5y8c0G9+f1hP8rr+/NvH9erek3r70Fl9QO3Dpy7p+MdXdObCtfrS8cr1Ld3kF5NbvK7nrQpblDyVmLVb0ix1GOwhG2rsWSUcDlhrfGsYf9HU8IVduq7bQrOdc4q9gBN9q6zeS7aal2qVy/H1hZAnWqkmOYtDM43SymSoOMA8X+bB7bUItiRGKhFWoxB9yQt5SEJNBEtyClmVV17qIRSntxDINIKZc6g5cOHYA8ctczxPaFRLtK/BhdhZG/OxCCv1sEe9WECjG3644UTwySkqSxokVJzwLFFbKFXDwLeJ4bPUnsr6F0jWVBhDL2tSEfghApOVeVnVylHCFSdqU3vEmmIDEgSOoegpg1MHKDb8hilZtnsgSr1hUgFYlm3APj9phSdSayeihNE2RiT2AGsOsGgqcB3hEE+R1CoTAwpQj9nRCEmMVMrYdN+dG/qrb/2p/vt3v6lvfe1B3XPnbbItUySX28ait46AskpqM6kaD8JFyTYfHRZ8lt/Wdv6AD5/dN0s2VZrP8Vs8l2zzZnzBY67+2vD99+k+vg+4ffdu1TmmfqvyUubE5tTF1CXMqrT40esCVbwQwUt0XXpW7gGCcKyUjiSnhCHb0VoDUl2HtYCJRxLDrF7nsw4UujYQSx2KsZA4yjJLgjeuTgSlalmYMkt5BWcJZHabMXaPUjI+BHpNEXyOR8+i1I2IEy2QgaSsYU7MrOuSWplB5HTRzkZ+xSm1M2AyDMRcjJkje4x4RFBainrjWRzjM8XA6MtE7P+ot9poCkXCHjoqEiiyZsdstaIEnOF/Uwa3VIb2mbwgdVYjEj/MSEEBIpl/gLmx1IZTpLWhuN3v5mpcz+hoeCsr3mckSRECQ2HRR9pQda0VJ5K1Qklfz8lFzrI94rbVzaaYy3zgjY0N3XvPvfrCg1+of1DUBuSgcsMseFLZ5rcH+WPFeQKp/3QkTyj8dmELWdQTyUL5UVrLMAt11CXrUd4g4Ae5685d+ouvPsCXgt/U3/3VV/XgnrvkDW5Uggs4Wpeq2WTyLWtuqRnPzqiK2CtbywbWusO2hoFawbKZu4IhInTbHa/D4tiJAwuQbs0t6wCA1USVGVY9u2jVkkFJgPAEV5oHY0SYRWnOMMTuXimGyh66Fcdkl9EHYkFYripgqi4dbNEGJ/GE5jpEdvTcQ4JbYAbscG2Kzn4A7EBB7RpBRCo2PXPgSMJRnmIisSNaNWoFSYnkcMkVOwTLUYixhkwuXyBaNjDq0JWp6vqMmNF2RowQhtlV0xyyrQnpuFQaXxHRCkC3IbyYBko4ws1QB21xR8CJNlRoFVKRhAIljhFH1Yhl3zvWncOIQOB9lRqFan2k14dZHqfLMrloxQ0SYQ2KxKYAPTX4zr//ieBt8+ag6RofMC7zxv7SlU19wgeM/EcoJz6+piOnrmj/h5/q/UMX9Pb+j/lgcKb+wfCn8g+Gv3SMDxlH9ePnD+tHTx/Uvz55UD9E//Bp/GcOK18aPswXhz9+9qB+/rvD+vUrR/TE6x/quXdO8MXhKb114Kz2Hr2gQ3yIOX7mMl8c3tDHn27q4vVtXb65UD745B8Q52lGLftiH2xZtpUftrL2MMv+GrhkW3NrnHgrh3EFc32ayq0n+SLUUCfVKoxfjM6L192qmLrdhZwYyl4hDR9YtpFYQltU3imBVMMYCTNDxg4Qo8cfChiLuhjFtB1TKATb0sRDbJqsjSGxp8ISM/EulQOH3jGr1wAwQscXjwcEp/gMdFU1cW6iAAAQAElEQVScmjY5EjwjWjY7viV6BtuyHbPrrD7nj+TciYD3E8o4jlDVcJIqhYUjWgHJnO1xVcBb8UaMcHrLUHgZzL7GrwtmkQqe2QenktydjBAKEljZ6OC3SJUrLPEWNmfo0gUzGJn7vNJgbQbDxuF4YnU0hFph3HIwIOXxkUmLDE6fd0G0Hj+mSiS7Dib86EqT8FTNjLNg7uieWQZm/x5+3gPkQx8oPTOY6SOtGFhodzGU5R6gxY1QL7C5p7Kd2krhDA1JduVKoYqWmVD0EcBKz/uX7Eu6Bee5MzlBTSyCkmowKiJpnkCrZnnpZDklDEGdGDnRQINn3hvN+7NEXNmY0vBXREL4wLax55yua70mWL0pZiTurGN3CdKWJuUUmZaPXcnYAQ21cHzbgZSYrbpXE5slWGRimCxNXKMJo4T3bhM+oZ6HQaeeuz9iNv7IwSSulSjNGYaMPQxPMj8ZRcM2qi4wBn0+qdQlIg3DTtDl2la15EVwBiKL+W7BCItAIkpbXodRJ3SyEurTY6WebdKM1/vKwidhvq8NS2vSsBfcH7zlrl+aXeE18JOr2/wS76Y+OnddR09f1YHjF5X/bOPNDz7WK++f0Qt/OKmn+UXcY68f169e/VA/+/2HepQv/h55/ph+9OxR/ZAv/X7A6/EPnjqkHzx1gNfk/Xrk2Q+UL/x+/dJRPf7qMT375nG9SJ3X9p3WO4fOad+xCzp66nL9L8HnPr2hS9e2+EVe40u/Jn6vKN4yqGWPzoWdWLXrOttWWs7SiyblTQbvTcpPoA4MnN6ZAUU+UgCBeFUHGz5d5Wpu4LOJXqZBXPGYERodhtT4SY9T/GGQgmXqI0JSAKErXyomU7LWmx2fylEEokrAo4EqzdznrQAGYilD1lhGrMXSrucqvNIJpQhpyYkZPPYylHoJDOk4CQPHGhEUju2ky0Zz86We7QrmDGJa+QGiWM6rYyrUJoY0PNWmrLQFyeG2OIkhVr8fVA1e8iD0NPxwSpFJfg4rMSgiJOiqcAbRCNgGQ0pPgJJtzc22ct6StWrGsyZ3bVtzy/4J8poolGVzvyjNEr2WpZ2NZQAQZKx4TPJMgm2hlGb39WVf8SP2Kp46Nj6BPmvsSADLE2Lpjt2TvvnnX9Q/fvcv9J1vfVkP3neXdm1MMj9CbKs340nlWsuWPUbWP8Pny798bi/hSSaf7bf5UnCRx6madu/apfvvu7/+5uA999ypjfGHdapoTVBWn0vzZMZyBbK3MkCiucJReD1eTobZHQlxIwl9RggMWg/hxyhVFyLe+ml3fx653f9osGoUMVbkj1KLlcHspmsNS5/Tdqx4GTfWMpK1c6ZLn1j60oecx0WwzxcI9GWMWrO9Ds9Y11Sn143fgZ3jnBjOWmTKjVR+BWaWOICddrwlV6sWvLxsumr0g445Q7G5B3sgVy0bKiEzBSIhIa6Z+yhspcENIrRkpdUNCD92F5yEEKwOMWbNxc0CcuolBG7ptSww0hl7T534tpm18YGUSvOmQFKyS2NvjTh5cLHU0KGsi83TwhA1uIhRQOpi5SdTzHEoah4kVHrc6FxsVkSO+tySqo5ubVWlgyTvvm239uy5Tw/s2VN/jZjFi18vqPGCnieVPIlsjj8tuBWdPzGI3treUv5EYeMNQM5VWSiLi7Jdc0sNzT4BW2ZkMPreu2/Xf/nGl/R//u3X9V++9UV+C7KL9B5MLeiw8MkngM2LaIHZIZKQqARG9bCWEn7CkcwfgVZxComloRqafHrmAxAA3SWq1jmNb1Fa+a6xjWKFMdS9gm7q8arfMiv0QOFjJi9uIoRBuodBZ08jH4ctxI8FG3LjXJcbwIcgO/nhAWA3JBkdyUhugCGt09TPi3jDAkvdrC1mqGVDNszMU1WonTcBKKCZaegOCyxmt7uTrF6fEYf5QunsQXEhmS9AaZDYJMQqCasMcmN3XtaQmmhARiiWHSmTMsboPTnhsC1wrFWofBCOgZV2AtPHdtVLbqr02Rjh5CywKjexCGwUeVSS0L1ocUiRbUnBE2CKKLDUj6gaVYNH4icxNtIfZzwO8lETHGYVoaLMY5CJyGjMoBKNVrMSb3y7lhrFI7+H26ghcvKmY0P2SuT8CQW+ONxqurHZdI0PCJf50vD8xRs6ee6qjp78VB/wIeIPB88p/17Q7985qRfeOKGnXv5Qv/ndUf3b80f0KB9MfsIHk0eePKxHnuJLxKeRZ47oJ88e4wvFo/rpC0f1sxeP6Re/P6rHXzuuZ978iA8pp/TK3jN66+B57T12iS8OL+vDs1f5oHJT5y9u6uKVLeVPJ+SvSNW/RbSQFtzP2YVZ84TYlm1NeaM1sTdsG0wCl9bPIWcIUlcuugsnXMfDQCTXCKTnDT+8nguHHr/E0DDmY8bFGx0evaYfyEoRqBwG+grHIkRRZiNAJ7+QpWZJxINltiGzYt+UoLv2bhubjqKDZYzveiM9EQ+C4vwkT3jptjjKLvHBuw8ev+Je1sOCOyHEixvNtcC2iUYksSskGnHE3U/c8LunudkuM7sVsX5twOgaLdgw62hihx98Fg6M3mQnkavbD1b5sr1zEu5497tdj3+49KoNmvJci6iWoezkhNB1cI+5Rt0wgemxulRRKqKb+snU4zbRYC0G+Sjcmide4AYfGIx8jHpIoNPDFQArKFbWFCw5DbxBMiKisbtQp0WIwNGONtYG1rnmMchKuiOyiMy+8bGprQicxCmtNFzihdTaGTRomImSC5mutL728PEIxyosVSCV/TkadnVCVTd5pIBRpAz0fC+s+aDKelhFRymQOZQGP3FOqGKqc2K/ASM9seYrc/CTGsGNqsfdbKfWuoQQvzSGbU31GNKaloARU0ulbRPP429dglkmX5ZsK7YnHmeOjSZmY5v4JE34ERm/xAKSE4sv4ZtRsrtWWpk1iBPJ8XEO6rZwOR+OUg0EjxhXBCBni8IPifxGtAQ7UILkREUoALfnAsNY65XCECI1VhH4OBmX8NIgkB6/8lovO9u86asvjpa+ZLtkQuesNiZrmiawiJW2WDRt8Vp6M6+lfOl3+dq2PuEXcWcv3NSpczd07NRVffDhJb1z4BO+9Dtbf3r/Kb7w++3Lx/TL3x3Ro7xW5k/n/5hftj381EE9zJd9D/HLuIeePKBH0D/F//lzh3ntPawnXzmq58j9/dsn9Qavpe8e/Fj7j33CHJd1Mv9OcP6U36Ubunx5U9f4RVzWtJ1v/Or1fzfXc7c2pl2aEE8b7GND9boq10/OnKuCalE8Z/IinPfKcZHBIhZcxFuJaA3hglGHMGdYz28Bkbr2qQru8JA2fNik4cED4vlmgcLhzJOXeKTlMQhMKvwgVKIHsutOJNT6/MOyp7JajZDRxWzMV7Zq/aRT0MpPimdeKKoWw4QT5frbOARSU2U33r011tzxMKtGjii5ROYotxghMqEyQq2RaumAMuvBBq5UcknIWCLiMWp96i12LFJQjetZirTMmikWYkwaAVGhz9Fisf4mGgMdWgONalyHppY4C8FSg0YmQQy6NcFFDFQc0cKCXX7sVazBhtDHEbdJprKNjkCw6woFxVPxqVj7sa16jBLVaC33J344zDZQlIc0dOLolnmHUAiUDPxiVDxWMKRMq69m9iWWUGuptHKIVS6DsMFqLegiy5q48F968O7x14b/XF9+8D6+sNtQWs/CwkhNlPq5d8yoBZ/b84XfYnubz+cLnm+2h2ytaWw+v7d8IchzUh7Xd999p77wwAO6/957xxeQjdVEhGatijADPTde9hoJSmitN+xWOaHifKa3gSQeuynjAP8DlZxQbLMM8uoghgZTRIbSJbVnmdcaSo+qM3EaotHq2s9ronTg5EQXDJZpy2fAHdeZmSoAknqz4PY8DOKMZO3sdshjhVkM0pCOkNHDIylOF7MDbplenihMEMm2KreB0HGkQKKVXwMOfcarCv5an2KzrSjCtyQlcZ6oGEzJhDnA4a7lrN0ucOb4rFMmMvtdZwKsOgh0enZbotpPGHnDzszl15A4S6UrOIvoasxrk0UvLozQI5gFJbQ0yumR1IvEm2XpV01XWsWWgfLG0Cpe1IHcqjyANmuA2Q6UfygzOlI4cXpc9eK11XnL5WTbxQUtXQllKc0kRggXP08Id955p+qvEd93r3bv3i2x6GQseIKJzF8M3uTLwM38MeStLW1u8sTCbxrqCQhe+I2XvFz5WgPAch7FIkJdIbt4wfziA3fr77/95/qn73xTX/+zB+vfS+ArCJ4UrSws91UsMcQOFsm1A4Izdzxq1n4Y+u3D5CQaKZZVlo0hYedWj23ZBkDU27rVqCdZtnVr6+tY4bFsq35Ks9ocBIm4ioBIFq2VKjNzYNDVOYRlfqJnaWWYMaJEgYy2rWrMVSYuoVQtgVLhnRoSaPE7C6/3EeFJrvvzGG6uQ7QdFhI9BK+ocTVPhtNKgoSRlaHBgogWM6hi4Kd300CW6AKYFEPilYC7jCvTLNuSZulWxtzTtmVHJLk6qiFcBc6Krh0NwO5Eqi9DgeowGhDhKoCZbgfQGtRUUL85VC2UDlbMDiDsoeX+A25jW9Vy1i0WPh0rXoMr3oQtVG+k43EOBFWXMURqxC8zRkm8GIsMJW2bXUbYd2oteIOw4E0ThyuDM4lKiE/UzPNuquSDzkSF2CLWeFOR/0V5kw86N25s69Orm7pw6aY+5kPHybOXdfSji9p/9BP94cDHev39U3rpnY/4sHJCT7x8VL9+4bAefeagfvzUfj305H798LEP9K+P7UM+0A8fx38S/eQ+PfTUB/rxM/v16PMH9cuXDuvxV47p6Tc+qj+1mD8x8eaBc3qPDzz7P/pUh09f1nG+sDx98bo+4QPPJT54Xb25rRv5MMa+6GyrPxeZD23ThuUJseSSJtVhzhoXP9dDOZ+x5/gNv8UvWSh2cnNWOCQOLPcDNQCkzCFFhdoN4lwNGKs5WaGKAL+TcWGs7PhS1lw80cINpwRfASKSbYT6aNFsfFlCR3IWdnxVs1kBdMnCRLqOvxKJQHppVQuvi1xAH6qIVArczhDf6uePdnxEgmckGhnXZ0JH7MRuFXjaiYlmdwyTaBOuQEqCYQwFStC2hNiOEqNsF8Ygad0WDR+MWwBbsl2iama08sPMdZn6PSLZQaMj1n/U8jjrczSolmtUng7VWxCskGIi3FY1J6jEfAKrW6NK4ATTaDyPtJL4xFA1hkMhQqQGMWUiEKpjE4RSczWiEZHXkGhZ6UprTdgu0Wg2fvPsSfgMdGNa6430lYuTx43Fz5wzbHtgaCF29xlxGePLqh6FqDCgaKRFRCvNTMURNJeIlutpdHV4Go5t5b5e4TyeRrDuYe5l2xUuHzNu7JVMyuMyfmrlude2JsRGT8SXelLiEQ/cpqikKDt2RFKUJRuDXkB0fNHKjp4NbLqNX1KOzE9dz2AdYpRsIvMNkbsGX87twQXDb3E0NwJlzlqyVzanrrnFA2/JQwAAEABJREFUrvOueAPukpEkfDoLSnZOOzP25+FiJNhd1hCj8fwdvZSB93xRssmTxHFqsrrEsCUR8MTL5aTNhcVLTL3GXM2Xfde3dPHqls7z+nOG18Lj567r4Kkrev/4Rb159Lxe2X9Wv3v3lJ55+4SefPW4fssvxH7xwiF+gcZr4dMH9DCvew/zuhf5MXb+bd+fP3+A18uDeuzFQ3qG178X+eXZy7yWvv7uSb2975T2Hf5YRz76RCdOXdSZjy/rIq9/V69t6ibv0/Menc3Uh/3dGxu6bWOXdk0bfOm3oSma/Wwgk2i8RajXL86CoxQKaQQiK9Mgk1w/mLK5/xDjlJDc6wCkCPVjFUZswsktYuUntSOA6ZiUUp7cGtyebgkuIbEKIBbanbp8or7lhOQUDiu5AosdjVn1wkUCEZLd7xYMlUgoyKIcMbXZxmfOQAoUgVP+0APCo+PYNajlB1Pxe4iRehmDR8MplQFsUOX84Dj4EFwBKy14tuoBGHCOs1y89JWVA7PDCo6mB4tXS+jFVOc/aooWWnct2yCjxyanPq8yjWUlN9choao5rkn5kkpDE83uhm1wg6jrukkkHEo0FNep4cqyrbQagy19Kz+1H65b2SFGBodi8UpILX7dFwTixw61hCgwI5UCVFaGMAWOYFq0GgSGMbhRkVoPcL/iJKSo0goUSUrs3ntu019/+2v6H3/zF/rWVx/UPXftVp5yBCHMiEarI00pYoHy/r0k78kjfD5f8L4+j//53xSsP8xTXwgueB9MMgVvv/127dnzgPbcf5/uuP02qgESEpZGA8EDpAfiaKNymbt0AhyVz0gPqB0tj4MAt0ZSNpLYH5PKyWFGQpp1bGSZn4MpMuC6LruzMq4LTGXxy/VVMIOqxSqhRva+Y2oCwElHsEKorM8ZSLThzKE127ZsE6Fg3R+sBr8hgKPfEocX9giWmvkWPyN3yTGUSMugMHLbqVpIHS43Aw/BoINzSzCEPybJYvl/LMzjIYxbwuv1lzYGPcyhYg65pUYRdmI7vSKM3KFmCF1nheZU0gdB44bWWsvOVpVX1hplNqk3znpG1jTB4XltRg9svW7szDpC47I3ssKOzBGuVesSBDMKXpT7XniyjkeRUiM4K+Cmadeke/LXiB/4gu6+825i1vKvB+eJBdnKl4H5UvAmbzRu3tRmfL4c3Ca2vb1QJO+xFsySJ1VUXffYxpnXluU0iLfvsr72J/frH//m6/rvf/1V/Qm/HdmA2PgNBzsiQ1rwxNZ6AmuiMnmqFTdq48NKGEd5AcLFZCY6RlzEco0MRVb3h11V4M9vVmo+SQvidDnvTnJR40SIhRPBZDUZpcwhvOBG1/yDH7tjMJhLtPDYhVQ3YlehR3qtwSXeU2Bj9HhsHMGR6zrbzBAIMXjmzDJiRggDNfH9bVyk4aPmTuGsqbsUqbPuXp8ldnJSPQIHxcgKYFQ+urxw+3qAAwIsWA75WJ3CyY/8QFlM5s9Rxx5J5Fg2tbDCm+u5HMYsABsLxnCGb1kiV7TMXPVDQYgwTVM0Bgx6G4KqGZmMjidemF3nrFqgKi81Y1RanRdIEkr6flWtGN3CpLM9Rnh9edjjwmCJKp2LlcdA7sXwsqYF8/Q49cmnEFwQ7L4/bBDVwlrGohAeuqEbODzA5OSNQ2vbctYQkcpuseEEn5o0kaXMj91fdy1zHiVEhRiZpv4BYeKxYz50SBtabLv+tOFlPix9cvmmznxyXR99fE3HTl/VoROXtf/IRb178Jxe3/ux8r8pv/DWKT316kf67cvH9YuXjupRvkD8ybMH9SO+RPzXpw7Uv3P4/Sc+0A8eR9A/4kvEfLH4Yz5UPfrcIf0c/q/qC8Qjeu7N43qZD09v7T+j946c10G+qDxx9qrOXLzBB7eb+pQPcdf5VLfJF5s8nYmnHUnsNvvgQ9TEHjbQkWljQ9EbG5M2pkkT79hsy45IuUaWSqtaU864sAyFrQ2c78rrXC77OsT1Gi75HD1OHzGonfFW6cTMm0gTJcY88/pAuHarOuHZ5LHy2Il3jbWTNsNS8YmLhk3HuLWvJWNmGY17JizLUexh6PKo56bPq9VZJtZl0PElS9qRA2AziIayrQmx0ZPhorGxFMl1nCRsBFxzczeiJnA6nHgdz9gyIIXGQQyLnXApuabE0oGjdgoFO4NxjeCwWrBIHCTxCGbvw6nzxA4/AUwmjoVQiTm42EDUqhH4c/ucGD0TYlOj3NjZVSR2ZI4NHai4qyFQJFmRWgVrrSMatIpniBTmVRiMzn3CmLyK96FYxkZqm2i8ZY8bWQJLA5Qel6qcSqwuXs2M5Q5idQN/nght5xGVXakYuIrkfrItT4iR0nCwGQWimOFptPip5tlHB5OCRLACdDOO0gJFl8yxcvqQI+vPBew0cVRFoiPZfelCOeeuCyaZDpDECOboVZPJezygWWkKRTiTEYiKhBFJXvwWduu8YE4QSQzVO/E8H0dmPNysTeRHgvOyRCEh5vk7d5jmKBhFJNlWztsTz9t5/ua5fMIuH12vV57YPzX4om+b16wtfpl0/UbTlesLXbyyrY8vberU+Rv68Ow1HT55VQfyz2sc/kRv8Uuvl987refe+khPvHZCv375Q/38d8f06PNH9dPnjiCH9OPnDvPLrcN6ePzzGg/xWvXQMwf0MK9rP+Y162e/O6xf/f4I+ceoc0KvvH+66uaf2Th44pKOnb2i0xduKP+G4MUrW7rKum5uSdustWniIc6+WP/EPkUDAbPyM/Ec4QVImzgPI3SOJWdXZ7lm53wbB27qmuyKR1OTp+aMnFHPx6keftUavNgRE41UAnZqm4LRVAhSIaYHLVc2Gax3PT92BAb8ViKFlzE6VaVABFFUBM4cQ2GCMctgYsUPTD28ntzHrC/R+lxALHbNn7WVnxxruIXECa/qQ6ZLsuZmdztjeG2ONdYAqZU/oiQ3MAoTbERSNTGEWA8ZPBbSkPToOV6adaIX/x9r/8ElS3Jc6aJ7R57W6nQDBAGSIATJ4VAOxQzn3Zl56631fuclQUK0BFoADbTWWgu0PFprrU+J9Ptt84isrOoGh/eu6+XmZrZtm7mHR2RUZlSdOkjC2RsKooKDGI+cHsYBqutnwjrU+cTSuYKiamkaj2lRf4pQkBmqeH02Sz1iKMbAFVXKRwosT1zJ3aMEhkNGquOTVy92zOqurFx/isV1Y3Vu8mHX2oHoiRiWseFAyK7O5+v4YUbxSko4C0VilmwM5IfX85OVayUg5Qgopoj2/Rk9mwLUI1C9zEooizWu64Ybmn7wR9/Qf/+b7+uvf/BN3X3bjTy8V1WoOai4mE+ZgQEs1pz36vkMXsLx5Bd51ngzu7a6rvwLv7W1la75IUHwPChkUm27YZvuuvMO3X3Xdt18yy0y94/GHraW2l363JmlS00pdi7HhNAhkkCfYh0DnjqxrD1uv4fE2hDCPXWC2C46s3Qgr8MS3OCo3rdMNM1RwSIyFAddIMeQyUZ7McHoh7rBHEFUT+kj7ua1BtgqI7XXyqoAKN59yNiKYC507H9XFtkcxNcQmWJCl0yp0mrQ1OKZ8zz5OaDubsrUMLlZaxJMNS+ythghlzS+8USMdl9srqgGP0INLK6/cmIi4ZmIscHhx+piZX5Q1pnNTMlJdzojYBhlFa9bViVTgK60nhlLrE+LFrzLWCrlEPqiXtkMRjiApVxy8Joyn2S7iyQs2YwRSZZGKXbZmVdLLZy4LcMWmbgTZ0uYeq1EnFGPIhDRWgmZ4Ao2aSDRorpYN/ITgru336V77tmu/OQgN4L5+lxz3hzMuQnPuems8RBwdRJuLvltwVVuPPlnxHN4yRGT2qmaCSzbUjqiak0ejEi33bpN/+l739D//Ns/1l/lnxHfsU2eqS5EF7cPLqd1JxNwveQM1Hz4NjeoMWxDTkeKRpaN4xDMUgxCR/V8bGokGkvhkkhFmS9Cyje1wIbQb0ytsOQHA2Y5YE1KXnAA2Za1uSU+SYKJ2xkrWcGw+uVWONCoe01FyU4V7HTsrizFHqVfO9Smj0kSNoe3Ud+DFBBctMRQCtRty7bSDLebrJBzmHgwBYwI3niN9T2QbDCxVlJE614MMFT1cJBKDYAdlRS78+wNPWDbVKKrNAY9dtzk2sb1eNiWAyLAsuM1ma8WDF0QtjBsS3ShbaOsNNvYQpyha9FwheSYoahsSXZfcx1X4lxMQApaP1WNI8kmOIBmQ1kQHucHg55Qrr8cSOqUHx61mnh9jnZxyqaeYMfuheIxB1hyeB2kTsNOTtYMgTdiRQZlUnLDqbkCY9gxiKHKTNIkgcHjYtbaGwWaOCbuC3PuHbn5FoXkOcRI45jFh7HmQetw1+bWCh/CLl9f1zkeHubDz/Ez13SYD2D7jl7W7kMX9cXec/po52m99/lJvfHJCb380XE9/85hPfHGfv2KD18Pv7hHDz67S/c9tVM/fXKnfvLkLv3kiZ368RM7yr/36Z16gPhDz+/WI3B/9eo+/YYPb3n4+ML7h+ufbL3z2Ql9sOOUPt1zVvnn0fm7hwdOXOYh5jWdOr9af9z94tW5LvOh7Ho+OHKsc3awcRwauIcNM3nUA3bEwyATH9AR26KzE/Q2nhs0HueAMTbSInEx5gid/YUfHCFU/JzPnMseJ2BRn/3X2MbJKk4GYUHQ1MawCh/BblNr9CdlWCXLIQrTJ4o0FRTNSHFjYDN/xi4da+FHAC0zTh2bLmINbXNMVUtARkSzumFUJK4ZJABJlm2Uu5bQkkxHopUGxw4g2f6KyBM+actGhEQvCZDsjmPQY495ih1RnUjbGFaUHf11oooPiUtlw0IzOr6xo7dKkyXEIlVTM8YmH8A2nK8TgUcsFkxPTYNFsCtPqrVxf+EMjTGjVVKDR1uSBwONomgwdz2M2navOYBLstFbZZBk+lb8f+tPOZKWuAO2lupt2KFZFWawY1tptsEtpZcwSLJdIquabdmTqGzR7I5JpkekbhqFENcksoTYZsRC53Vn40dA7dGOxtdS4/QUEj3BHg3oisRtGaYAduZASSOWe03MjTp4dI0FEhctebE361xC3LH43rA1Rgr3N2IktMS5VxQnNhguybAyzzhf7qclPOTzbNAsephJEc/UkPU2aJV7NT//0VXu2xeuzHX20rpOXVzjQduqDp26rn38gGr3kYvKP+HNvf/DHaf17uen9NanJ/XKhyf0/LvH9NRbR/T464f1yCsH9YuX9uvBF5EX9uuB55EXD+jBFyJgz+/Vz5/fo1+8sFePvrxPj792UE+/eYgfdB3WKx8c1Zu/Pc73sNP67c4z+nzfWe06dIEfkF3igeM1nb60pgt8f8lvHa5w01tj/XOOJcfRokvqVcY7ALMZPMicW/kt+Jy3DcEizKhInZtln8z0xLLHsUuYsye0Ohe25QRCxJ64mPm23mNx4HQVYlPZdc5SR2MtSA1Z6uGlfq6l2TD017ws2xI9y4m2cUQLEVF3LTUAABAASURBVEXFkZuCLZRCQ2uxGGxy6LVQsDLRRZ6cqR6+nUGyo13ajh4x0YxMncVxdHicD+aT0MrKQsLuSqJGtsIGiEjCKglb1UDoMVOqL6sp9NrzRgRhyr6X2CDdxogbbhKKD5be19fH+Jmi146XLJESFK1RU8iOTTwLl2S7RFZv+N2Q7NyIB9lWvkAkLNGmtRAqxGDpWUOwOv6AC7HsiNANMYagYaMI1TFjSoRyZDaGaFGRBEpLNkZElm0A0Vz2eGjUBmoqjBHNCNcOT71VPKYzqMbCOM9ogUBHlYOnRd3+ehp9Iq2fRHmYI+uaeV3f+cbN+m9/9Qf6h7/8tv7g927RTTcwA70fH7l0ZlLet7MB1O7zYODCaq0+r9eDwfV1ra+vKZ/ZI/2z+hr3wDXwdXjMa/MZ/Dbdc/c9uuOO27Rt24wZRP0IE6s3G5upFudr9HNMwCjGHI+yuqwmecZzjJIGS+RZxrdshLTAkaod3xWuIddNhIML5XcK5Oq9BgWyltRiP+rz+qhVOHEtSxHJnzQmaxNih4dPKLVRioAQHmM4NnbvQo3ifsthbigjNu0NyBbchg9sRNgqI84owWJmAZFlO7WCJWfioRtFGryE+8zxAOixck6yv6U5Mk/7Q7BKkT/A/ZrOie5VicFmTE9SdJfNXsc2RlN8w9tspWJkGS3fIGXUgENfMvHGvhlM2hj43Wo5JXaSIksZgbORG/CGVbTak84q/98ZFiyMSvsabq+e0yN2q3sa22ZvBL+iKD5hS+YElZ4KLcUnc8abqVtuvVXfuOcefmpwJz+12KY5DwP7A7+58oAwN5t+g1nVSn5jcHVF+Y3B1VVuMtyE8uG/8QBgzkHmYsucU/3YETvXExaaKXXX7Tfrb//sO/x05I/1x9/hgeSNvInjrU5uBLVcCky1yOKUAHABJ94FiDeMFWPnSnNxN4QpOtL6vmacZJHCMdZ6KzED9WviDE39BgzekOqjkfrxqV2qhl4967L4SixCLMro3KSyfLE4p1QCAE3mC0JD6LYZ6aM/Kg42c7CHFQIlP0ir7J6T/QIGiZ8oafA3Oux8E2/gnciSwzU5sApHsy4YxACynhIQIwWNBnbYEZAKmkqRKkFgohh7wmLbGUkJTk6tHULxCdXqWWP54ZRRAdhGACse2zgR6sGrXBDKMVq20ekEhZ0TQG6QzhE3cmJgLXH1VmsCi0cWqiG9l487hmuvwjf5XTdqZj3oYEzUKtWMWWE8dApwLQpJHkHYjODxUSmCgFFDAFk+HwfAeH2Sh0GfS7wGwypaGQqdepa58PMabXiUqDfVgxNnDXAbr715aiXYArQwMXo3130v1gAQOgZTNqabw02tCD6xlBFoljSvuTuu1OGDjEZxGyR1iW3siOo6zVHOtD4fuN9I3Hr4YDfX5avrOn+RD1Hnr+lkfvPw9GUdPH5R+45e1J7DF/XlwfP6hAd77/Ph7s3PTurlj4/pmfeO6Nd8OHv0tX36+Ut7dP/zu/SzZ3fqJyW79NPndule5D7w+1/YrYd4cPgwDxt/Cf83bx3QU+8c1AvvH6HWUb3x2XG99+VJfbz7DB/szmnX4Us6cOySjpy8rGOs59T5FZ3Nf55yeVUXr64pfwfx6vV11j/X2lyaswfOhyAk/5xr27ZtvDGLzDTjDVokb9S2EZ9xsxw4UcPALtmyI5IslWhqbDpmXTNqGyFOBJ1I7w3ViKOqJ9ZzytVGKBOMWFS5PTtuyZJbZg2JQGadG7V62SkcbU8cPBbByOXFSE+Fkslmv7LGBTbhlCishgmMk0D3c6zdCt7X0S3G0FDp4W2JKktMbENgsdaFv5TfsXGmSuxBMnooY4ewMOgYWzr5wZGUyEugFlEOq2Nu+pjTVN8NWlxjS0Wzqln5wkwCnGG8hkAoJOGWGKBLIwPBsS3bFQ/PUvlAypzBBhy66vskJzqcgYHLFGziW5YQyx6lqeaXXF2cW9FsfHQP9l0LYlv2VimiQLuxGKfi0Qtwk+GFN1ql+nwUJJrcSMyu+7jhc6Hi9D5mKpy6RjFqy2vonE0j8fLRxS9nOurupGZiKVHL63AfyeuGZPdoeBGlEY+NirdFOn8Cw0mJ6AgFNTHsyWI1SwWDFpcjtuNRDSAULDoYPgYdIwFU9izXjsUNsKQxV6trLGXIkm18ZBg0GyKxEdFSp1Tj/tn4gDvne8JcKyvrusoTv0tXVnX+0opO8z3h2OkrOnjiovYfPccPlM7q8/wZi92n9MHOk3r7i5N69dPjeoEfKj33Ad8XuKc/+d5hPc4PmH711mFFHnvjkB559ZB+/soBPfTSXt1fv6We7wm79TD2o6/s0S9f26PfvLlPz76zTy+9d1Cv//YIDxKP66MdJ/Upc+3Yf0Z7D5/TwWMXdZTvC/k+de7iii5dXmO9c34I5vq+Nuf7X9OMI0OwLWMP7C6vJF4bDaxF8/0yOt9L563BMVuKYCVljp7HQBJtVACqHjtYOQyVFSCCn17X25gTu8zEIxBqSnTPTUUxv/hBvjVkzhAiJOZ9hsYWvrFTk8PA6nnlk2fqD5z3pEYwixC7kxlxUgOLDC3myyockDmzGEr1eBWpQPnhJNb3DXxOJjVVPKIJAkuWbeqrGh7aSHpysMMlFw8Qn7lzLJkfs9bOgAuDA4YKD4S82JZxCmJwPARurcmFFaH44L0o9eZqcNSa2nxdLW+sYENjrAxlHREM+rzwGnhfF17m7xWphZPZEu+aCFh8kqugbdbGGQRP/hxPyPRZpkeDQIdAxzEOvTvCQsZOnaqdY8IuSoX63IzQGzMANgRerg+WEaenYuUYI4JZOeot29OtSsZkLYwUFVSqoYAqtyjlqOJEOVJoRqg6rQ89eKSg0pMfKHYk68s6oZIbJMXnGL1O7VciXA8DZA89u/HZ+c5bb9Df/Ol39F//6o/1/W/fpVtv3qZcgJmDAvTUimAudw52HmHSjc/na/XnvVZX1pQ/+bWSX+CpX+ZZ13p+iYf58hq4+aab+Kx/l+6883bdeNMNTOe+Bcv1t9rTEqD20AR0L4dXEnhJQs/esL2dmFi3No/BSzJsDv3f85byM/mYvGSCLHFGc1TEel/muw6s4xltR42ybAfaWulrtpZzFuZCxnq9EuMmf2QBa8s6lFZ4DIS87i6tAZNO8Gv61wZ6heEr9OCIzbAI9pcM13UhZoEJd8EzMEInEhsrPYRMjtSFjs4F4hSKQK0Ot3QNzAWPl1R5VTB18IDZZUa6PSaVMjTD2OiZrwQoU5HSbyxxYAud85Pf3sGMq5S0qTMKFvOlAIoC4RWpoKwwQqx81q3KwJPqZkBOQYFjLySGlFj2wrhZq9ARJ6Cx1SKZZ9Q5iHF5smFaaPU25qeGwEuIkK0GN75tbgQam3UDH0TvuP02feOb3+BGcYfyQTRryXT53tNvOuvccJC6yaxhr/WfRuRGAyk3qHyjsjNpL538iL2BJdJwt/HTkG998w7917/8nv7bX35X3/69O3XjDYNCJaxIcSeLgL2BijeWOVQRDxrR1hawkyoSs5eIVRADpAJHbHLVfduylyQZVmF1HtRbzp9NALeuAoDaQ/y2qCV1hhSj9kZT6/OFWtcNxOQbom1Ilo2oCxcX1CYgyaI1RZcvEWOgt4DoUOyMkm0knOguBYCLFhXBpBuhTwpNB6CXYVKNI7m+opFFAUvgqrZsNwmOHSwmuwakRWPXCAWyHWoWjMYuDhFjRFUcp7SyNZ1Xvkdb1YBkrOgylmxKFZR4zm13ylMvKloDbmJQmp04QldsdBQMSmTMstHgiiSpXByIHGWdq+iEgJS5Jr9yCmyyyVFEY8MGy/2rz4KfOBdWrh3FThyd11wTLAY7vG4DiTBrVW9jrBjYWYeNRyeDHqRTKYXRko7uvXW1MRbAuZ1YUx0YNjhrrckXWryyBVSJ2QrskKUB/jBYVcrcK2YzaRjwkSE2P1jwrD5srfD0Lb9xcZEHiGcurOjEmas6fPKS9h65oC/zIXHnaX3AB8R3Pjmu1z8+qpc+OKLn3j2sZ94+qCfe3K9fvb5fj766T4+8sl8Pv7yPB4l79cCLe3mYuEf3PbdHP3l6F7JbP312Nw8Td+uB5/nQyAfIR/Ig8fV9yn+g8vS7h/T8B4d4kHhYr396RO98cVQf7jquT/ee1JcHTvOh8SwfXi/o2OlLOnnuis5cuF4fbC/yAfcyDxPzIPHaypwPv03r640PwxyqOGT2YcY+bIvMBuV/qJthz7INFvsk1cMa7kHspLqgNvXs7yQJLNvJaFyXCOclkTDkGhlA6AsWnJykQGRsyhtD5ISNdBJ0jAQpisUIhfrJxxp7vC4FwO9eMlTXhtLIE3tSgt9d43aeHJChONhjB+nWwuhuxlCVxG6otxDHa5ajxApDNRDKayw2ZlSJaA3LNiMOPa9No0tqmBz2h7otbvgYnFI8DDqQIiLHziDVeVaa2Q9ESGKBIrEjsRGPgoIpJdTF2IhEnSYrjbEOSuXjqVqrUZk7mG1sd5D11/cvdABCxGIhoZRkwBc6/04lB4kZN/xEYkdsy14WLfnYGpvVcXn8wpdkO0PpmOouGD1AjgVNV7XRgCa7Rpmv8XBidSFGr5RckzG6n4IIva4PrlkudsKNvCYG3K43+MAdUlquj2i5MS0BnBqNgSTeyzJzDGBOWnGLFx+vVA0TOumA2NSKtSFgOBkjmIve52S+1K05YfCwoY4RLKUi3Ia4JVsznNkwaMZNaTYMYAgHbA8yX0KoUJl8tuWHJY373FzXV+e6dn1Nl66u6sLlFZ29cI179xXu3Re17/BZ7eK++Tn3z99yH32f++lbnx7Sax8f1MsfHqwHdE/woO7x1/fw0G4vD/b2KT/Y+cXLe7l/79MDz3H/fm637n9mlx7gh0EPIg89v1O/eGGXHnt5j3716h795o39evbtQ3qRHyK99tERvc0DxA/4AdCnu0/yfeO09hw5pwPHL+go9+wT5y7rdO7ZV1Z06dqqrvJDcpavdQ1qHGvjWDXMpGEbhzuU2PiJc/C1jeI1XzYDtmQAdVGLhwOGXWBMkHSmUKTODUBDwilKqxEElF7pgZA+7wSSEQBcSIOIknMiA1DBAdCKsZAA5Nb3GOzMRyylUpkygPTKDRIDgQNKmCsncOYBppJUGmvUBoAFHqIqEAwDR0SFSYxJbWMjVc8VCxSBAVGyqRYunGHgfEhgXViQepaq2S4NVd20DBJBKU7HMQEzR0QTqN4IYVREKgcbzVi+jaOvbyyVlDAjwla17qn8ZKdEdJDYOYfCoKsawbxH7PiUrVAQUM5hTh8Oe9jxskUjN3X6WnCAlrsdbKoZe4wGH2F2fQRRI2UMATBlipfFMMaxCEjJDRQZqGlbdKVFu4wMowCkdhMGvVB0XiNlM+Aq4ZxzUSTfxxJvsTU19qVhgzFWjxvDpkIEB0vmS0jWmjrc4PGCSLkvxwndtoTj8dq7eZv1J3/0Df3T3/5Qf/HDb+sTrqLjAAAQAElEQVTuO27WjMsyLNFCnwS3etYaYXXK5+2Wf9XHZ/A1ZDV/5msSfoK+ymf1NR4GloTHPt+w7Qbddeed2r79Lt1y803cpwexpC6SbCPRolkbDnZtGLuQ60VpwXKaspr4kw0nboUzmDIR4kYSQzA1Ce7X9B5tsLKvEXEM0SiJtUZGpc2N3NaRxIVrW3TEfRHE6SnZ/U5nJF5EzLGDlJW5Y9iWMSLCxuw9QAkDvSE1AQueckOMvUmWa4SA9LVNe1seaAqi0jHpKiE/uuZKLNKBWKNQC2xxLxjR6bRmE2CANnFVoNMzb/RXpC53UAh0DPrCwO6da6UbjMzN+NXeJ+14OOxVd7aMtjlYL9DMFtk4aGIBUIYZc7l2DjR4RNSqQmjbEr1Ead3pY/zNslyzp4a5mbPhsYqt4WV/2a4kgLpqyvmawRvL/ErUIJGcyi4TOWuOQOidZWU/au+w62KEnOx6A49xww03crO4S9+45xv1q8W2+SC6rjk/lZrz0G+dm8ra+ppWc7OJTDef8caz+M1CuHNmZRrGdK4dnOk819xxLN1y00x/8t179L/+/gf6+//MTXH7zeo3PNVyk11rLqMPtmXMlFAeH/DGVLCZIigxLIKMpFp2Lm/WQNQ21CbzJcQSY1Nv8cQ9nJ1LPnDoJFAHR7So0KKRMvOOlpDGeYqPP8Ek06mZmcjBkZ1My/DiMx1WeRxJdo8qBfZ1J02VAw4DctLioOcl0pQPu5tSMNyU6sI6ykgqpNiiwWGsPozHwWnEZ344ZGme65Q11PljDXbyoZALBSQ1EXzQRYfF+lIBqG4Q2CTQAcIngVqMynJTqOYooEOixYVGAvszJqfc0CeAIc6dNhqchFIvYKN49xs10vuxAbO++JINg7yaXx6/eqzhKc3dz0/cMiFHo6TZBIjHb2gJn979jmQtqZ0QZ415GyYkSTYa6XxJuNny8EuUeZuCl8U6RSMFCHLeaHCpN14PySNEb8So2Hgd4wly4zWTtUcaWGQ+z0iNxKnbWOgcuzjA8YHVwBo+C1cy+iDN5+wlTnhSCKpWPu50rFBIBaUYI3mcS8BaM1glMdQ9Cd2CIaku1tg4NgrI83mfhRi0sj2OiYuaYq2JlWCb/bFnMh/SSmbb5NkNar5B622bVtYGXV6xzl1uOnV+jQ9917T/2BXtPHhev919Ru/zAPHN3x7V6x8e1cvvHdYL7x2qD49P5n9Q5uHhwzw4fIiHhg8+v0f3P7tH9z6zTz97Zi+yj4eGB3TfCwd130uHdP+Lh/XAy4f14KuH9NBrh/Twawf1WGq8eVBPvb1fz71/UC9/cFhvjr958vHOk/ps72nWcU77j57XIR5sHj9zRWfOX6sPzVf4MHp9ZZ0f0DStjQ8OOShlPwZbA8c945hnw6DZ4JIBXWIJU7nn1h6LlheVOLttlCW7gTX86Npj6JMmhEcO40aP36XiMTeCC8vqs0dHmKJiDVx1wTFLQwplcLeBFs5y/ayxXweE6TmkrDmingS6UaNyQRIqDqRgZceYYuiexQi5h7rRuRACRjDTWWqOopZTMHSBxE7OZhGFRRQFr2HlNchy6BxV0xiIgU28W4wUDDdSNXvGyB8VtGQpG1LxDZz0cY3MkxhA6OP2j7HKThQfHgRovUjQ0Q8WASKWHLg4WRcv48plSIAjQI15UOjZMdUSgaFt5CY/dSMQx9rqDTK97DGjU0JGkltBhrLBMCVeI0ySXvUmuByNrcCsi+u0JsGOZnMsQ0LwGz5qkdpw6MTpGJk3greYT5XfU8LPoj1isUVN0YyoasQoL8YoCWCixko4U29jtQbQd6Zz4uIXzJDJOTlRHCU5bRSJbysa2KfIDJ37SL9/GJw4mG2JjDnr5XMo99PGw711XeGHGxd5wHf+8ioP0FZ0/OxVHTp1RQdOXNLeoxe189AFHrad0+d7z+jj3af13pcn9CYP4l77+Lhe/OiEnv7guH7z7jH96q2jeuTNY/rF68f00KtH6x56L/fTn714SD99/qB++tx+/Qy5//m9/PBmf/0T30dePqBfvn5QT755iB/2HNIL7x/Sq/zw581Pjum9z47rwx0n9Qn39i/3ndPugxe4v17i4eMVnTh7Xfn7txeurOnK9XUeVja+R7ALHuTZTMNsQNDcV4fZTB5cIlpDjORcRepb1rypTZINJpDrYDQXpyNGcFMg50AhROAvbCagGtQYWMSh83rBhgcKteVMFIdwViOAiqa+Fo0cCH2+gHOGJgUITkaZomUSVBMr4xwTEibfluclTKYcqzTI5qEoBKrLfCVHadTM/EmPW7XB2BopDjm5f4lmZ55eIfnJM3iQhq5ObuatXGxSysVUYcINuQLUo76UKlmfFq0oeJkjuQ1Ow2dTVT5OsqjWK6QeWPiCWwJmTyz1VslkwWUEm5OfI8CEWrdhzNSp1OInnrVKwRqb1ciPLVrnJrkcBiqHEIuCizhY7MCkQ8KiSOzMIEpkr8cz3uNQEmvMidnX2hrvGCEnAbvnxyel/Aav+7VZSUQKYTB5LfVIjB0h3DtYrdGSzdBSq9dlVBqUMm3LBQQpi+mwwUljDdgZ43TmIp60ESoszGCkFlwp5IoLOCvocYuXtdJ6XMVVtT5/xtSoY6h8w2kKJo3nEF12U28J8n580Jq+83u36x//+o/1N3/+h/r9b96uG7YNvJZaie3O3zRSJJ0XTOac8z54jYeBJdx017HzG4LX8/mcz+Wrq2vKbwuu8bk93Nyzb7/tVm2/6y5Fz7h3bSqPk7ooep+f6XJk+Jv7Iso1l6WWn42KEUnW6Of9ZbJTK7pOaIzwIrG3SGrW1o14aJG4XafahrTMx1qS0y+3xMLus8WLdCRjqkRij7JEqHojvFGhA9mjSPfGMaW2LLplMSUjB9WQr+0E2oLboERQ1b/GznwVY6h50dlv1KY+xQp0zVCjASKoDm7MEWsIHomzvBm2ZVuia9G2sqYALwJ4Pdoxkxjp3sa4PAeUHkhiOWS4QxltyzZmEYQjKT4juGNbtDEeFQGpvhzLhVMgQ64cVHpRMGzL7oL7lU5EkeVALo7IAttyYqalJC+y4FFpYRtrEsz0DReLXvToBJdkqh8o+5qnwBO3fI556VDVOL7KSa3RzpLNHfCWW27WPffcrbuRm2++OSWVm8mcm2X0+vRgkJtNbjgL4QaUWINXAi9vgqoAQ+oXzk0sNlDvlu647Sb91Z98W//rH36gP//ht3TrbTeq30RqlZ0Xk7XaJBQyaRzMhJXC2PWNvMPUCYCjprLg9BKtXuc2KD25huFQ4UbZ3YsdIUNQVG05lhsRoAmOZq9AAq8I5sEg3kcMS0KFZOPQ40ZiRlgmrqmImrq7kZQeAKCHGwmGG0VpZmtWuJGeOY1NcxJyfnqsdT5hI9m/Uj0YM9tTGqIoi11MmS8OUMzWOU4o9UAB7QBgdNziVBS8IZW4oMRA6CxPSlw0fJVk6H7VoKDtCoF27cxLAMBm91NowgKDhRgzi7EJwi1/EQCgjyFN+5G1dh5zSEq81pGT3ssoKjhRRdtBVC1LEa49rqujNdoEsOq67yYevZKYBU2XiocfDnath8Ee5HyVzfogY7JkuHlNWoAMgDbz90gfiStv+wj3Q7HskWPy6JQrLqYw0gWJHgJCIu9TJFl1DOoNj2sNezEvNt02Ix01p1remEo4Wm4kEZuQRB1O4EljBytpjCzUSQDP+W34kdhdmAkslBLsHGkdFEBjL9gxKevLnkZrkJCGzNugFR688RxOV6415UPj2QurfIhc0dGT13WAh4j5+4c79l9Q/jbVBztO693PTtbfQHzlw2N67t0jfEA9oMdfO6BHXjqgh1/cr4ee36cHntunn/Eg8SfP7tWPn96tnzy7Wz9+bg8fdvfoZy/s4YHiXj7o7tODPHj8xSv79Sj5j79xSE++fVjP5AHlR0f1yqfH9DYfqPNP5D7Zc1r5m4j7j1zSkZNX6p805+80nr+yrkvX1nV1dV7/Y+YaD3PzN7dybOJ4h2FQyWzQbGbN+J4QGdCD8ZHBghMx2zSKhK2xNRkrgqreatwY4reWMdioUYFQqgJ17uNFRIuOYKZDrhrouMvziQJhRliyeosXUVUurLv90oiNTPyWa2GsveDiJx7pVUioIAOxFDJz42G2Eo2+qlkimY6mAm4Z4iqkVEpUTL1RAaNIkDHp0GDHSDQe9tjjtRTZOEJpLFgx0aoc8ynSy1ZsMcAhlnFRhpzODj+W63Wd13zSVHNAqqQ+cEvoRo2W0VlaY19zj7Ddb6153cY2hOpNNk56EzYi5iW5IZhgCbqWF8ziKzkEKSfbWFNOmRJQuBEbJ5J6iI0v+AgnjTF+BDN9jHcGiwqGxCI9pfHgxwmICdB7/LJyvqgQDisPJaGsBxRGeaWDdSESPkLvSytGcAR7ufcc6oTMHGGY1XURllSvX46nXtM4XQ/gyNDF5p6HNM/4zjBojU3lLZ+urTZduj7X+avrPDRb06kLK3VvOXzysg4cv6w9Ry9rBw/XPuUh2wc7z+jtL07pde5/L/GA79kPjunp94/pN+8c1S/fPKJH+IHIQy8f1P0v7av73L9x//vXZ3brX7j//fMoP3p6Fw/7duveF/fU/e/hl/brkVcP6Jfc/37z1kE9++5hvUjdPEB8+5Pjepf5Ptp1lgeM53jYeEn7uB8fOn6FH/Bc5Qc9K/wQZa789vjKmuohX7/vzdiYyCBzzJbHnWP32Mp6r4S2aGjxHjYnItd3YaMfrPYfv3GNiz1rJXNCJNIxFEUlZnFJ2ZZsBgmt3lrDBmOi/JAsYbxFvnBaZ9bYwkfKmQZyg2+GSaRPeOpypGSkGgEN2GOPGzOhmrkMsU0I+5TCcDhCzXPMzJd1dWXMcFTajq9qzsiQNaiKBYgAokwGaqOzj7bxmZ+epZQbCLT7Jst4CL2/2iQbR1saNSy+EkNMuPMZc0z4U4+bePaItAlOtmwrX2IcYiNaalRjaWSB0ytixshATrY6e2CDMFE+u8HOZSIbDG56zM6TzJfGxtuRqu/45CfRLk+2EVZdBWNHJEbZVjVOVMKxu14eg3L+ZL5i52iiJdsMklBZV59Xyg29fOK2ZSdf1WwLQBJ6IaIZz2g6qvJBVNLXE7NmJ24zcNQcmcpUWnhIQqoBsPtTPRdOldonwvTKtypi97XOx7hNQLSUGU28zR1O6KiOs5/K9cz1GsDklRljwEHTmW+ub22/WX//19/VP/3dD/X9796jW2/aRgqTMcJkFDx9tTEHR6H5fL1+aSf/LLh+EzC/pMPn8LW1udbQ/bcE17SOP+c9a+a95aab64HgHXfeoW3bbpDNTHSlZepI7JLuVJg5c277toNwUAUVLwOYPH7F3yypFNmKFsbQqvBG1DHBoyiqkj50G0KWXmnw6JpatyEAxI5gVu9oxkhBqrJxJ1GurOWsZZtgek56JPZCUmByYkcmPzVjj1hMJMcdwaRnnggmi0r5jViwanoGjAAAEABJREFUSOLIcpnaCGJJQG3qiSG2ZXeZ4niT+VXNFFyurkAfy6whL6hIXvQFbBnIHc9Llh/Pi8mTN4lM4hapGyBXVl6KPTv5XTKSUb1qZJbkF8IQO4JZucsbEhxxTVqEfkZSdFlSk7CRRU+dSSaQzaxSEDNXimH2KPVcQdDkdbQqE0K7kG4nOxZQ4GUJXMKwwDHosCmOkRdiHMwomNSP9VUJxeFHWF/5HIdtPMm2KEpvyv5joK385OC2W2+r3xa88447ys/DwDkP+dZ5s7POTyPWuMnkpw/Xr6/wU4jVksXDwVVuVGuNchwr+zHnU0POH4DEDEQUu7EuDC6rxhzW791zm/7uP31H/+Nvv6fv/+FduuEmL9jFq6HXTA2sIIhHkezYPRIzVuONSmtkAJQWs+Oi4GMkhoqvkdtkvkASi+oeifQRw1I+2GQOKHQsfvrTb5yNcKt4TpD5JpGKeWOXNaREtMlKXOyFbdGDIEaknBeqamrJid8CUCTzC8eGT2/Z68oyI2KIxKFiZElk49Dx50p+vgFCkeD2+uFp0SaMcCiKL9ZLpbKT2xKhaJaReCM7mkrFwVViOZ5glQ+foKqOUr2pc8IytqG2pKLpm/gdDj/zzOMu0eNGEqNQzFGYjZJNlt2lB7BjMAcMEVRa5WeFrTwGjHQEJ5EoTrmzQA6nBygjkMIAZbuEmywYHQKIcqSYUHoeBbEpWftLNMG4CGRRhnitMAiSvPgI3Ky3I4SqjziJdS8wUff5hQ4lOSIeabn+WUTdl6nXKb1G4vaIREfgNCR1SGMfsJiCHlfmaxGHHxwGPceWdUT4OEHAoI2Pn9P9Yp61cD2nUNWAo7FepuxSYN+TMhnSezDFWVOAukLwU2EU4NTOllT9zIU4VLSWhXpZn8bmvJ45HvOO3uKr/EGOLmyg9CBul5rz4ZMf2uratbkuX17TRR4gnju/qpNnrulYPkgfu9T/BuKBi3yQvaBPdp3XB1+e58PtWb35ySm9+tEJvfT+cR4mHtOTbx3lYeIRPfrKIf385UO6/8UDfGDepx8/s0//9vQ+/fSZ/TxYPKj7XjykB4g/CO+h/FH8Vw/psdcP6VdvHNETbx3RM+8e0/N8OH+ZD+qvf3pSb395Sh/sPqvPeJC54/BF7eFD9KHT13T87IpOX1irD/8XLq/rAg8CLnEcV3gocHWl6ToPCNZ4s8m3Bs3Ha1bq+yH2p+zsB/syjA8bZsOg2YAQnw2DBrSdHJU9DO6p6s1dcR6l2Ga0aDl/qPQlExeP88VFgU0vt3E+YuDTy4NDh4YXAwYhevfrmsBLjx2pCwgg9Ahm9cS6z8o4lu4zX0XJItgxbDDccTb42TeodIlcO6+NCNyRmFgTXNE2YfE7L/XnFWsA9KiFcExQa1I4dV1WDBw/uZFOydyRqQaceQQfQmMdpLBvONipGT81o4NGR0grXuxJ+lEw8jrLnFROCjysVibnOvPHR5igeBRja4pQPgWjSRyx3EcoQA/W7yMVYqAO/OA41ZdzA5SPwczq81QhkFEnv9bS92Ge+1MwdJDkR0ionlAZDFUBgA61iaNHVyfae491O2PWYJilrViKPb0+eJloGKQZYF5bsxmvJWQ2m2m2baZhhgxdDNk2RQaOwPVaXWM/r/M+7Rqv48v8kOACPyw4e2lNJ7k/HT1zXQdOXdMeHqjt5IcKnx+8pN/uu6h3d53jAd9pvfTbk3rugxN68r1jPOA7psffPKpH3ziqh3nI93PuN7nvPPDyQe5BB3iQd4AfaOzXAy8c0C/yQxAe6j366kH9ivtR/tOOJ3g4+CT5z/CgsO5JHx7nnney7n3vfnZaH3xxWh/zg5XPuT/tOnhe+45e0JHjF3Xy9FWdPbeiCxdXdeXKmvK/BK+uWW1uWeyFZ5oN2zQYm40aSmYyfuJhRZTWpNgR5UQgbfzA3XJhs1cTHm2Ja5TzBy8+Fp0iE09xWUurixwHgFhdH9D69xwwerBWMXFeRLm2EMJlc9LoreJz5sz7yI0aWU3rvDrHmRef5MZRQVfgLLhs7jc9t0lJFQ2TkTkUGvCcell71hNpYNRsseHgiTpZu00RcBKk4BGOmwqhiCyRpYJZAGmqNuVUPk5iJYI6HgO+EpcEUmViBYoszxk/dCrBhTU6pfqg3lhvDFTWlmOoOuEEJ9tI8EARXCiwUzwOk1UcfqC8X8riYHC8EmGVX8kSjsyQnGjbXJfqLQXwmaD7xZQmqMmKXYUlroFxlqXaU6wiTZTCSjw2OSByaSywmFlLSSLBEJtdrhPkoGMdCZhE9VYO7lgfUpziTFARcXp9CncAKuuKvVwjPhJujmNiUxQ03QyRRMinbmLFJxK3cb2lZLfDhYHTNB0PxCreCBAPGYVTa0oUatwyp6FVDTy4sbFSJUr1QlFSqFkoaysNGd09RsKU2TRPa2u642brr//02/qff/9n+os/+ba2336zsoZ5yDEQUsFST2NLvaY594v19XUe/E2SB39rWuONWP8cvqoVPqf3h4LrWude1ljTDTwEzMPA7dvv0k033qTcE6swE9FV1/HydAnGR+gqTrCFgHK95H4y3ZOyIxF2Xqp9hiMpY2HqLbUKy/Fi2Ja9IQ07wsZRrqnnRoutX/LgKSJLo7gZDh64jY0ozQyRLUdi8iaB0XtDTZJ8JHV7KgETB8PqEG72OMKCy6MsuvfwKgV29irHVddUAr9DbFPCvQBj1Y4LjrvoqVMCUqUYioafuSKZb5LECLGSjJOQNJnoTDGgN/VawBKykYI1VSXeFwOG3fuy3ZH/V0bKmi1SVlsF4/WLo9wtQ6LyFnB0uWZGa1RuRd1Kjx8ZWV21fsrjLMdcFYIiRhY9Ccjkx9wUnwLRCUZrqRpkuqYWSiT+pGOPEmpkyxmvaHBXZZcv7JznlDF2jsyStt2wTXfefrvuuXu7br31Fpk3lTnPuajqhsQNZ22Vm9AaNx8+8a5eX9UqP6VYQ9bzUJAb1jw36hReWkjmorxsIxUURrpuumHQH377Hv23v/2B/ulvvqfvfOtO1jEQc+cMKGWFDNS0TSx2FzyMjAP4dF1MM2pxk8isEU3NMRo5cMuWPH1ZNWGUzUhvHVLcXhQgPddQ4hx3gjaOkGhUzElSIykpPtkLSvgQs+eooi1i5SULIyAEG4MOIlxO0VQRNzGJNyBOSKMLgu+hNAMdn1FA7AK7G6djNnqUzGw7QZmvzJTrImI7YdCui1QDLKAyGQwDVT0pZUAR+BSbcNtKy5qiDSc630c0xuKXpIaxCA7E6FJ8jqavD7dAdA8obiglGZTGtUOtioElt6OM1K6DxBQxmyFGfCReKF7ChG1uOAMS3GZEcu2EqzRnyKSCPQn+QABufbDh5OCN0xuelQYLxZp5oKYScQ0gMERuiwgu2miTYJuc3u3kYoMrNoSsCzNLRAxsCAhgaDiFmfXZ4AGQ+Io7kpbPW+CS8CNFFOOALK+BrCygFVtbW0qXZGBPGtltIqVuBEylsw9N5ovLQLYlDwE1tTYazDpaEqziRBvPomVNvBlje9gTfGzltY5Z10g+PDJJcdFtjNkW20QVybYGnNlCBj64zogP1CSTY06ZdR60XePBW31Y50HiaT6onzh7TflPTA4cz0PEC/XP7fIfqXyw44ze+fx0/SbiSx8e0wvvHdGzbx/RU28e1q9fP6jHXj2gh1/ap4de2KsHntut+57ZpZ8+tUP/9sQO/eg3X+hffv2F/vnxyOf6P7Hj/9uTO/Tjp3fqZ+G/sEcPvrhXP39lL7X261dv7OfB4kE9884hvfD+Yb3y0RG98ekxvfvlCX2867Q+23dW+U9edtXDxUs6cPKKDucB6NnrOsmH+BzL2UurOscH+QtX1/p/wLKyzgPGOW9km/i2ojU+2M/Ziyb2BLEtDwN7N0OiB/bNm4Qt1SS2lB945KrqGl8qLCe2cKVlhs3CqQsFaV1yQuajnWtgkmUspabExPGjWgbw6AgF6dQaMRGv6wk+ELEYC9WdjJWSIQ5CXuqhUmIhRMbO1TwFQZIZfidSn9j0IAKz4MxfnBhI5VRurzWHmEPuZAJjX+aFA22MdLWomUDIwJyeulMltiHiNTASxBojcUcpXi1AyvlrnJcS6lYMrbzmSkgqvxU3/MzJYY2FVTrYJD0Wvsjp0jFsaqVGkszKzRwGE7YguURcfw0y3dIgKddhrskZRn/NS9sAZjNrNpup/g7obNCAOELMHiRkvQ3iNsDroal+M3ltXr/de/n6ui4hee2cu7yqM/mPNS5c13FeY4dPXda+Exe06/B5XoNn9em+0/p490l9sOOk3uH1+dbnx/Q6r9VX8vdTPzzCveKwnuZ1/MRbh/T4Gwf4wcH++vt7D768l4d4e3T/87t1X/7jped26t5nkfwHTBHuCw8Qe+j5Pfo594eHX9qrR8l57JW9+tUre/TrV/foydf2cQ/ar2ffOaiX3z+kNz4+orc+OaL3vziuT3ae1Jd7z2jPoXM6wEO+oycv1Q9Jzpxf0QUeTObet7rWuA/k2mM72M0ZexLZxn0g+7YtezhYKA1outIGG3aXluulSc4XWnXOYqharhtOHVHOYmIjv3jxkeLANgJLlFe3taSNbfVmruNI9yonphmol/k6trEOkpkyD+GQ0CAtRUHGnvyYLKLiqYkfO0IankRYaZ0OiR5/IQsfAzK3WuaX8GpIrUkCQtGmxvWfY1CC6s3DIA9VQTKaG1vtHdexPUBPRVVLmE0qOwNs5T4tWT0myVJkVNjkUzNx22O6lYZL/VgReNmIHooVENkA7A2bQO9gZp0WX5ZwhZInLMcGaFsWjSEPUeoYcccFEWN+eiCFiwxIPz7QxDgxdJyxx4EjefwSrYjodGdYOhZc+A6bk4cJkA5iKX4k60uSHZB6mUfLDRy4whnKtlwUHHTZMYl72gtZuCnNdROb8yvDFuMg24iqYZXOkDLRC4HX7QbfmOjxeBahGIRaohmEgx04ex9RsMqzgisNox+u49X10X3ByR27IBzRmrz0lfOFy/E1YvQpcXQpDdjzuUOJqRWdnMV5DgM+HStjhBxeOzffOOhPvvtN/R9/96f6uz//I337njvqe0EjBpnelDkcqzEs9cZa5nzvi6zzEHBtbU1r+Tz+FVktPA8EOUlV/7bbb9Pd2+/WbbfdymfrGVVr1Wg6ry1lQo4Ebxw1XdbqDcK0MMyOZRydqUbWHEno64RYyqAW0dgR9UXo61pygofnvumLdbKzhBKJYG7tLNGpzf5tDXXfXU3jv+/Ccqqht/TfMf0W1te4PdFfE9kMbTBiRTbH9fXr0kbrM03+Zq9QNrpRZTBDBEWP5YpPgxtWiSsuRv1HmzeIdneWLkdNpap8Ttom0aaW7C7FJhaN2tJTP1IwCbZlRySLlmES3LzYviLBkan3mTJGRnSqgbYZAi+FFQxZ1K7LuBPskZ+cwstYGjpPskKdRGlmyElhr3KLi/QXRgXk+oKz1FOtvr57UVEAABAASURBVFEkb8RtmEhiI6QB/6Ybb9Rdd27X3TwYvOmmm9RyI8rDPvQ6em19TddXIiu6vopcv66VPCCsm9Sa1rlJ9RsSq2KNOX6zpswRO4cbbYAWB+P2W27Qn3/v9/T//cc/09/9xXf1je23aNvQuDE15f138akFVbFJXXQYYJNbHg5M+D3ALKOdwy9G/M6aKHh0cNgdwxXry3zA0xFUbPLZrlDCKnaCxe8eMWYLOT5m4pBLZci5K37FJDvrJk1outKI1ZpIDJRykbCS63DDW5LCqVWaeEMSBmJaqvUClMibURNyMTImpwWBnA9A8ZUoOZOfOFWCVj3BLVFvU074HTEqWZL5aoho0zfS8O1EHJQjRTVx/l3C1BI5eKy5uuzy4LKSTqhAzCZ2tkmC0/gm0mLLmlr34425FWqCTr0qkyDGFC9CxRNY5JfBXOrxHEdEzMnGkD8XFTBb0vDxMO3wzbEVRJwweHJBwQ1AB2OkWzZCNTK6L+ZlfrrymSYhE0lfpCWIpC709J4OKZx+frImPHqC4TbmEpLXC7OwPoLxkczTGmhs6tjYrcn5woYcSiKUa2jqZ8TMfOXBB6I3jrWVDpS5k18H1GHcykCbepLNfKJVHCwmyXQJt9eIiSMJOrkit8l8JR5uJAvNMW7COrVyOid5gCEX0OJUvZBqdeB0jiUzIFCmmuFE8r4vkjJ1T8tJYx/Lj2ZtGrU1SIiRaPGmPGJ0x2ZqmmnOQ7S1NevainTx6lxnxn/Sd+jktfrnc7sPX9KOAxf02d7zPCQ4x0OCc3rvyzN6+7Ozeu2T03rl41N68YOTfIA/piffOq7HXzusR185qJ+/tF8PvrCPhwP7dN+ze3lIuEc/fRZ5Zrd+ivyEB4w/eWaPflZ/N5E4nHvzh/zzN714CPlzHib+ggcGj+SBwav76sHDE28frAcRz79/RK98eFSv/vaE3vr0pN794rQ+2nVGn+w9py8OnNeOQxe169Al7Tt6RQePXdXhk1d19PQ1nTh3vf7J4hkeHpyr316c69K1eR37ymoT35J4mCCtsydz9rEhsulDF/Yye1fiGdhMwzDTDBmGQbPZTNtKtmnb0O3ZbNA2JLqkeHCHnjdbxOIP1BuoM6CtwdGDZsPAXJMI3KovS7bxhVY1IJmvchgIyzbW2MusYQS2qsTMtdEvzxi5vsPikozqMjphd6DzG3iwSHITKxuDENe3FD+2lhtAcgsa7fKxpzqTTv7Ei+4+Y7gAQwQXVd02e+SaV4yDhY814gP7W1J+3+/ZMCjYbBhq/2fD79Y5v5HZAGc2KOd+NszIG4VrIv4w20bNUTwTq+BlbV6D0tq6EYln3CX8rFTXeU3mt2rzpwYuXWs6x0P+MzzkP3WOa5kHecdOXdWhE1d04Nhl7T1yWTt5mP7FwYv6Yv95/XbPWX20+4ze33FK7355Wm9/fkpv8lp59bfH9fJH/ACAB3vP8kOAp/InCfhBwONvHtEvXzuiR149rJ+/fFgPIQ+8dEj3v3RQ9714QD974aDuneT5A7o38gL6xf3123z3ox/iNf/Iy/v5AcABPf76IT3x5mE9/dYRPf/uUb3y/jG9/vEJvfPZSX3w5Sn9ltfrp3vO6fN957Xz4AXWf1EHj1/WsdNXder89XrAd/naurIPq9yf5vNhfF0OUl6XEc6l0V7oAQvhYdIgdATbESLFha9cJ0jDbnPKYZuzMeHR8SOaE0wsYBvt6FGiihcOTu7ZMTmx9M4vbIx1O3MSSy9hSFI4mWe0KQARh3UyEmkFlQ23nKSWJIZBr++RxDPXJMnJOoElrnPLSjN7JGyy+1zYovUoEPVwuzHZHSis8iCnbstmVgwg36DYu8LBgmS9LQBHosSxbdeMprbhVcfO2SNECk4MguEktdV+uPIyfwulB4rfI8KmmrtGlRFuS70KeeSYWgh1gMEcBVYpZWeww2fGFAkFTSeEUwYFSls2QqR3bHwK47oLVHuqB5Q8hOo4FpE+ubvK4WFxOcIID+n1oHc2LrGJD7y4DrDVEoiBMDdj8Zd1tzOzqei4xclUYq1B+vmDUyAUatExxL29W425HNHYgFkZy8egTlNVEib1JxisNZx0bCG4qdBiF5lYONhEVTVDiATrYNVUcuBmvSilNa7PhkPHbQj1GFPH4Y/2FGnF7xxCvSfobk5jq4KtH3/Zkt33qKnn1xzE6KxbIoqIYBi9YGIAgBnBAVI7Mp+vaTas6TvfvKP+Y5F//Kvv6Q++dVf9QoxYZyV9ZaBGMFRqNF6P9a/28hl8bU15ILi6uqZlyS/nrPFDpPX1ufLwMOu++aabdc9dd/GZ/g7dsI3vXxybq26iGJxrxjqu6Ejj6Op5QdAGwrGoJDbHR4GkVSh2YBx6MvBEBYS5Mkuk8h2Gqm1YuOGNdfB6B1NEfbdbbDgJjghzbVRJaLOYTNdia/9IDLvWgk2EuEq0tU3BhhEhjgXXCM5yr32ZKvfqmW+i9Azjboht2V0wJEsRoCjEJQqgNGcosVy6D8w7zY9ZGLpDrAUja4nU/uNH597C5rE3ZMBnHHucxneVpRM1RjarLWuYgrZZnid3syZGcIHZy7xle6JkMZMdvcwZ7RxQQqOM6OhtUSm3lRBsC+0/7pJcx9CL4v2O1MQjS+HK0/J2KGdjCwus943aG1ZFll3sykdv2RZtmUiLBrcuhAnIuhCbSvTAUbOZ+YnCzbqHnyzclX9GfMM2Pmw13tTNld8IWOfH2GvcmPKfjuRh4MrqqiKra6vcqLhZEZtzA6uLj9q2a0k2GskyMldA2xIym0l33XGj/vZPf1///3/8gf7qz77FTWybZjMu0DwchONcqujBvOWIzqcDtKrxAsjB8QI2cYHbjgLtMzq8GgQ+qBq+bRknwncG+HHw6HM2N5UxZVsmFF9lmXGSQbb11dbn7kWlMKZ8s/4G0tQbS4dGFBKdCCOvzdycw5nK2xYdrkrLolk2gpVuc9skCcXbN/YQYxgGQoBR+Mazw2sc9iBnfyXZRJAmrlJMRbCj+xqFadkDhrsorcnGx7QtoxtSvQwXJmJZfPdMmGAUVvXYTGQb6lYphkBFWMY1Y0QA014BK76VxkhMKGbK1IAcN2P3GTnPoYjd0sgIP0IUpmRTQFvaiCVSJuer8gOEuklTCd9mbkxhC1uyojrkuJLMV/aX6yHrsQQg1dAd26rXAlh0mJjKadFSy0sxkm8MESedeC0VJ/NmCpGMG5WXLp7EBOJUYBjfpVtIXLs2fgkwveavfQRP0QjxzJ2CHDW7G7ApawwfJpnsWCtVQzBnKE8qu+rGJkAXzayhLmn8SkcDqyfEiYgWXQxlToBRT1hHMo8dbvwI8bjBonGFthlisyZW3vtoB6Z4kkcpJGn4sVkBXEa2pPs9WIh4ISLa0pgPhDTuvzVd5eZNIrCSX0vihDaokTmLiKxL4natVZKvcyKuz+d8UG88SJvr6vV1Xbq6pguXV3X24opOnruqY6eu6PCxS9rPA4rdB89rxz4++PPh/5OdZ/URD+/e++yU3vrkpF776IRe+uAYDwyO6Jm3Dyt/zP/Xrx3Uoy8d0CMv7tNDPCB8gIeI9z69Sz95apd+/MRO/euvd+hHyL88vlP/56936p8f34HeoX+O/evd+tFvdutfn9ijf3tqj37Cw8bIT/Ow8VkeTtZ/IrBfD/Hw4uEIDy4fyz9FfOOwfs3DiyffOaZneXDx/Ies6+OTevXj03rj0zN667PTeueLM3p/5zketJzTJzxw+YKHpDt56Libh457kH35J9MnrunIyes6duZ6/Y3IkxfWdPrimvIA8gz63KV1nR+l/jl1HkpeWddF5NKVuS4v//Pq6015IHRtJXuNrDXx3l2rnIjS5Te+VwoZY2tSfkOq4vD6QyZrnQeckbkGXjsDZ3UUoyPg3N25LoZRzLURie+OcYHMkbZFtOTHFrVUNS0Riz2JwSPNZg1WvhR+JDFeiEaE3ZDoyFyD4rdRz3nAsxCw+bwfI59jeI8h9gDhol0dH7KtYvP5p+M8XMr+rKCvr1rXeRB8FblSv1nLOUDnb2ZGLvJAKufmAufmPOcqknN4lnN45uI6D5fX6p/Lnji/xsPmNR0/t6YjZ1Z08NR1HeBa2Hf8qvYeu6JcHzsPX+aB3WUeWF/i+rmoj/ac13s7ztZ19eanuc5O67XfntIrH53USx+e1AsfnNDz7x/XUzxMe+Ktw8rf/3zslQN69OUD9bD9IV4f+Z9w7+O6jvzsmX08aEee2qcfP7lHP1qWJ3brX36zswuvoX/5zS5s5Ne79M/YP+K186/gP3lyBw/od+qBZ3frYR7KP/bSfj3O6+OJNw7pKdbwLA8On3vnqF5675he4TXyxicn9M6nJ/Th5yd5wHdKn/MAcsf+c9pz6IIO8vo/evKyjtcDvqv8oOEa1/4K94p1XeWp53VO1sr6nPM1F5cq16Xqmsv5li1zXzbXwmDe1CnXi7gOpRa7qdvohsyFjxCihhBAmBg4BELivmbMqW/Y4SqpSmvJg1v30AISnwQgiakHz7GBMkk3kz1xo6XOaepxhdol+eW2GhnAu11HW2soFGbHuwcNY+MZQCpbtsWgNKyohSTbNmGDWUNs9Wbn/YFlXJuZMXJ4bhg1c2UnqpByhHn/rqlBcwUMEi6KTlXZYHQMRfK+QTQPATGEphdOatHx6bKpEIM1KJp4zLJJDRRK98urcGgdU6n8wDjHI8hNg5o5Ro0tdg92oJdhg2MEGnUUYjMEprJtRpxoozNxtDHQmSV7VceGr85GJaJqtkGRaNZnWwDaaPFd17oSIN5GLWyllXZd6oWRUoeUGNIiGdBFRU99Wls/nyROAbRlRik5ttGDGFUNP9oGMdsVJ1J2HbVsHHqfGoMunIYOQ7LMMUfLkuATXmiLL0soicFbuEojJ0qTLifDIjFOiQ2Wjkwrtvgy4fHFlPf9eHQTyWomAUo3AxJUMGwcUQ2AnsMTcGnHkFQUq5qNQSejbi82Dol2NAY9xCZ8elSIuYbN59eZ1/XNO2/SP/znP9B//5sf6Ad/9A3dfusNnUaisYze1AFyXNnz+XzOtdQlv3Az57jrMzjfHFeQejCIXuO+nP+RuMHPtXTjDTfozjvv0F133ambb75Jw4x7MnXFum0MuiIZovMaqEU0xgAouolHMHtPOJYz/HsS4hIpboSUCe0aMAsG/9qeWMkY7UnlkJnTUvbmoSJAk8Zc6hOa/V2CN5tcEZ03TRgvInZEX2099FX8/zaSQm3zHC1FpnXEjuDnPMYcpWijvayCw16Cuhd8AY4OlyxQxa1eH60NUdmicQOrUQtEtIkp0NysImFaArFsKy14dPdicS7HRVj56lgsY3bJGN7GqUudEk5YohHo1Qvn4tlgi8qjsI5wI1q0rJT6o5/lNDIWdVILYaqRscFdABi2ZSNwHV8ZMeixIpigRrAaQjeyqZOf7xJjmGn7kcSPFBfDJhPBLAhi14zBcgMm6wMnAAAQAElEQVTPRNNxJN5LJwopPWZktGOGLxLzh0hvv/123X3Pdt12y60gjQ8wa8qNKDel+inF2rqur6xo5fqaVlZWdZ1PQnk4mNg6DwbXc4NiUlaqajWBqIUATnNhKm02G/SN7bfr7/78j/W//u6H+uEff1O33nqTPHAj61ncZy3bkjhvYz3RUoupOMzEAEYrlOwn7CjQRqZKRGuRJJKWnY6PWSc5NTXOBY38MLBCQgHQcYpDCmbx8fMkPvlNzNwgZw50FJ6gkItVBppYgKjSIZZDjD6IVXFSGZmIPsZLMXS8J9iZM3bjGwnJ9KwFJRFjEwQj0yzi5Yi6RFSCTd2GjSLcJOxI5rJrlIJhtxQVOZMmKRlAgOHigXWft3hAyQEFKqfmKJ+BkuTRx5ysF0K6KlbzUIFUCnQMbhMAnUy4rT6wBMrxT0KA8BxpVSX5OMBg3SGllVWMsV4ApuAabGO8CaPEdplxbFOuyc6qI00A1KdaTLx0ixg+tIoVx4wjhjmuDwusHMzKHXXLNeEBKARyY3WzajKjWDAzJVYeuGixkRYyxbIIJmjUi4Q9b01zHiSZ7Aonjq3uhEIdFCVsl61RlcMbjNQoG072nxJQ+nEHZwrWQxAnrxlU9eJCbiXMAUq58hKr6UhuVEMxQsCgY/dFhCe8aKOZiJ6KomBD6CQkDlKx6EjHOic+E6vPiQcsWWmkR5UkZ1koSIcMKThOeknqJYkoftYUi/UERLq34QPhdJRy5KhWUJkAvb7g0DlnRSh61mm4XaRBrutlgOxNYllKjA/zHkXeJg0IfsOeI+ua8UBg0PU16zIPwC5em+vcpTUeHqzq9PkVHrCs8HBtRYdPXdPBE1e1n4cru49c0o6DF5W/XfjbvWeV/4jgnR2neHB3Uq/89rhe/PCInnnvkJ545yAPUfbrl6/t0yOv7tXPX96rB17ao3tf2K17n9+tnz63Wz+OPLtL//rMbv0rDxx/xIPHfy2Jv0f/9swe/fj5Pcp/3PLT5/frZzxE/NkL+3Uvch/+vfj3Yd//wj49gP3gSwf0EA9sHuEhyqOvHdKjPEj51ZuH9DgPG/NQ54l3juipdw7rmXeP6LkPjpY8/+FRvfjRMb300XG9zPpzDG/wkOUtHpq+/cUpvbPjDA8iz3KcZ/UhD1Q/3nVWn+w+X7+x+dm+C/r84AV9wYPXHTxw2n3ksvayP/uOXtK+4xeRyzrAg8oDJ9ARHtAczD/Fjpy6qsOnr+gID28jR3lwc+T0NR09c035n12Pn72mY+eu8aDruk6eX0Gu61R+wxI5XXINHzl/XafhbZarOk3+hJ0hnv/l+vT5ayrBrxicU2fhnruik2cj19BI1nDmqo4ROxYdYX1HT11mvQjHcfjUJR2KYB/k2CI5zoMc7/5jl7X/+CXtO8p+sBd7kOzNTvZnB/uTvfry4GV9fuCSPkV+u/eiPuYBXR7SfbjrPPt8Xu/vOM/en9NbX5zTG8hrn5/VqzwcfuWT03rpk1N6gQd3z/JAO//pxdPvHtOTPLj7Nef3Vzw4+xUPmB/j/P/itQP6+Sv79SDX3v0v7dX9PMS7l2vlPq6V+7hu7o1g1zX14gH9FP9ncCI/5YHcT3ggXtfeM/v002cR/Psqf19dbw9wvT1A/Z+/vF+PoB977YB+9fpBHm4f1BNvHeRaO8i1dljPvXdYL3K9vfThMb3Ctfbax8f09qfH9S4P8j7gtfPxrtP6lNfSFzzMy28EH+B1doTrItfCibPXdYpznH+We+7iqs7z4P/ilVUe7K3yw4C1+qHASh5Or1tzHtTmdW9e+8MwyLzWhRhfiXHP4CYgydxchg0pHzffM7Bb7jcl4SkBhA42xXKfKkkYqfsUN8N+ywpRyvecSGKN2AY/8TlwdET51lZ+1RcNo/hoLa3J2JQSZIRO3FJQoF5LtCnXNrUd4kY8OQhAlaohfvIQsw8dw4mNKi6cFj/T8GE93xNb7D6ExTxiLZkPE5wwqQ2s+5oaMbdgJg6IL1hASjO2mKtFI42HBw1OI5gHDGSSV7sKIo5RQNlTFHzHjZBgGwScNQNJ+AKngEDLxJCMB94wbDOmPhi2aCyHcaMX3OI7AwIf32RGyOyddRMEzVhQGYFzTDZsgwcg0orJWD41wWwIrDR8XIVSdhNt3EM2NFilgXab/KTi58EOqndI0JmUTg1T0ESAmSUWDtZUo/aKYPeJsRllxyRX4/pISS+UytjMzxg7KjkEyxXnNPYGxvvWzBEwgl1KfT0Zq1rNJdlBKMVa7NhEyWllsydMyKGpfMJ9HjjqItoiXvcGyXwFUxoG5WBbqpqq1oTfqN8yt+S6v6icVM7rAo+OlwKCj9T8+KDEBKJqQKWF0biBhEd1XCYg4jATW5Kcy+l9Zku8eFkC1Vt32rS/uByEbMeKWVp8qggncCIRJiWOxfFhCKtLjPm67rhppv/8/d/XP/3ND/WffvAt3XXHzcpaGrV6UeO7zCyjpAZm4/WX3xBc4zP1GrXW+VxdDwH5CVk+a+eXc9byCzn8BG2N2Dp8Dln57ff8c+Ht27fr1ttuU+7tiwnKYL6sF7tf09k9MPwcQ9RXBGLuIxGFVGskJxpyyrVsTOzIiEtw1FusSPfGceRl3SOyoYjR1SqprDFmqnYRVkNyQ8vaqk4TS2SgC2mAXcA5juImgDQEdFPfwEguPmGOjTKc7kQbM0Y6rsQi1Mo8KOZPrEtfPza9rzqjSENXXqeH19Tt1CCqSZgYKHP3c2V4JQy5nnAFGdngNGprIYSwoWPQY+BTVL0xM53v8iwgR1oRyz1aY0oTrUi0EzWhCCo9nEhIgSPBJ8kGRSY/dTbsZXZshJ5pxGJZH9Q+YpC6bOMWuHmwTaoXYDIiAaIjsSexveA7YA0xulj9q3vL45ZK2UMnHryRFXuzNNwuOalfv34oBGpHy/y6odcgkvkimNn/kthI7TkxO4PUFfNmndrSCMKC45JhsG7hJwvb77xL2+/erptuvpnSrT8U5MYz58azzk0qN6frq6uKrKLjRyeWm9McTq2D6ZiC2jEQum1GjiQ6wgw33jDoD37/Lv23v/1+/UTlu9++UzfdtI0b2kxmTULI0FTIlKCXa/UvgmUVT5JtVcsLuwy2l7nKhGSPcaHxCydufOMkXBI7WEDimIrk+CIKSeZL6oN6C47YVnAzWOpjc9fOmlRDaIDMwDWQ9QDY5tAdWJiyaDGwjODJNgrh/E4mQOF2P++Wq47QAistYuxNHYPGRg0lzvw2WUhBil23DAGpBgJWLX0cNMIkKxEpKl7E7pgBF1KYlWa7IrGFzS5IlkrEFFVE4n0AHp1YcSBgAij3ztJsInYSulsjNaF2k9G26FjhNRmLCowNET4asPaHfQJQmieDc8gWZKpCTLDXw6DbhcQaRSqIjERS145lWSoRLcdkag/EggMRs2zHRND08CTLRrQs6odRimOgY250+IKvTa0pcL7BcFVUZJ43Sa3MHsM0fn3zxS4wGmmstxFLDRQIHYO3rYu3PyCqVRqrhIEODSBLxsKHpEjqidaPU4EgwRGNoN1XOmc/QSpWXGpkb4PNx9ltV74Dwq8qYCqULOrNkXL7sLh+2uhHZX9Es3slTHry5yO/lY/DLJgZiwqezYsfeJMQi5/5MaM2aCQvzYUHMyQUpPiReJMUPUUiI1hTl91yGCWkFyK81IiIZlsDL/UcK2bZwxDMculBw2yQHV8yGDcXfEmDRj8G58fWPML1scbFsMqLd2VNPFhsuroy16Xra7p4lYcXl1b6by1euMbDxavKw6U86MjDpAN5YMTDoT1HLir/8UB+s+nzfWf1ya4z+mDHSb372Qm99ekxvcYDlFfeP6IXeajy/LuH9CwPWp5+44B+g/z69QN6PA9iXtmjR3jY+IsX9+hBHiDez4PGnz2zUz9+cof+7Tc79KPffKl/Rf4F+1+e2KEuX+qfwUqexH7iy8J/RPxfl+RH1IgfvOyndvIAc6f+7ekdpX/87E4eFu3Uz9D3Pr9Lkft46PnAi3uV3yL7+Uv7eSi1Tw+zzkgeHD3yyj4ekiKv7ddjPEB67I2D+tWbB+tBUv4n1vzT7CfePsRD1UN66u3DeorjfpoHrJHYT717ECxySE8vYtjvdHkK7lNv79eTb+/Tk2/t5+FUZJ+eenOfnsYvIf70Wwf09NtdnmT+J9nb37y5X79+Y7/yNycjj7+Ojfzy1X31cPcx1vwo9sM8ZHtklIdf3qNIHvo+/PI+RUce4iHcg5yXB17Yo/tLdum+F3bxYG6PHoguDJsHxA9w7h7gIdwDz+/V/fj5O5g/e26XfsrD4p/w0Pinz+zSz5B7Obf3Prtb90Xg3f/sbj3AOX+AWg8SexDsQfIepP5DnIefE3v4pd16lHU8xjp/ifzqlT397+W9vpc92a9n2YPn3zvINXZIr7x/WK9+cFivfXhYb3x0RG9+ckxvfXZM7355XB/uOF6/iffJ7tP6fM/Z+nuguXb3Hrqgfccu8PD3og6duMiD3ks6evqyTvCQNQ9iz1+6Xq+H/Nbj1dW5rq02rfAQfoWHeGu8hubO6wrJD0xn22RkmM005J+H5TU5szwMcmz0wGtzABu2zVS4rcLArbE1dMMrndto49aAcP+Y7qMwEkB1HIdOAhxAevLjYy56Eyhe13a82E3CzrcXJlIaVaNKug2nPAbS+vISAcfPBzsWIGHTS4tmlye7ayA6Nj6ZEmaqVK6+2sKZ4mUz2CQlEcl9tLvOLT7IdAibixUpUK/WLWat/UrR0S4etTLFSOomHPwaAXL83D5HZK6keZA8fqGU78uiGeH0MpLNfLVmvOCGaGxpLkylziCQGIIvGjl1cMERooD00YhK/WjQTT1l+nzWIMkOyxpYrG31LynfW0Szl44dv5YwLqPbjVPtRJC+l315DV99mTFTJwh2sYtk5qH+iNkOg3pNtbYJV8cryJD197k38KRCV6i1dur31QQyMAKJDmClFT8G0VI1EEuAfBub3mHWiZGQik+gFhLPhSQ2zak08oMlGgmJshyfRIghUZSEb6XZaHrsEnwbYCGFsq/kAjOyyVZ9WehRYiPTNSfyc40Wv29er6E0iCgoUje7ip0EAlGiYTKq4gkrjcIupLPCsa0c6HR/igaBlZEQKhQA9daBvj8GNrBlu3QtGSt1Jht30YtWAdZAkWRNwW6Dl2FqDsrZvHGb9Mff2a7/+rd/or/9z3+k3//G7bphG/FKhEFRenkiA0RTyzrm3CDnvE7zmXuNB38ryOraev2ZrnoYiJ3P3evzNc15aJic1LuFz+z33H0PDyAz3zbZ7mVHxQkFazJfPdBHDgvDCSPoKb64DpUtH2OiNRWF+sawaNiKYG7tsKcdrFB8KVmNsSktXnRkurYKqwG00zDGXvimV0XNMUb/n6vURbInk4hVlrCGwrTRoBI10jGjIqhNPedosdoqQrFF1iZqdwhv8AMBpHAkbuXi0MvFz3WUU7CAI5NvuwAAEABJREFUKrDhbVgENjnSkAUCV19MPHrZWaYvrwZnzBCJjYQQwfxq3xrY8DcqbFgb+RM28seNGz1oW+Ig3H1kT3iAzbKRuxlPRmRCp58kTP5CLxeo9UjJi2RuTS2x0a7YaG9Wy8U2R/5DXtIjv4M8nUfXCpdIxo5kjWN+zJxnIotu8gbeUN566y26h5803L39Lm27YZvyE4s88MvDvnVuRms89MtDwJWVFV0ff1swN6j89CLxPBhc5yFiXWM1kcbmrnO+FjgY/Zabt+kHf/RN/Y+//4H+4S//UL93zy3axk00d6JQG2vLeqEutt3Gq5vWnJsVRw+x5mSWFkmcPFjkEA8GB7XwQ5m+0YdHIXojKyx1TU7qoojRMVJtg4WVQrAdaYKEYGec3kSRFpdYslF4RhKfji1olYKcOeOXxrdho1k8Wb2bOXIj6FNiYdhdh2rekIUfW+CutMyPADIyxRwKIqLkZ8+LxkAK8YAwo8DEN6ysCaRixQEPhtKGjqdULaxh2cwh0kbpFg69IUqcdWU/Gm8IJI4lDmmtCKo2xykXnOJVxo5DeFSk4ggFM3yUioMx+jZkbPENGFSpNc6IGQQh3jhmpUHPcmKWEI4PBTdBaaBmLssmS7FxWidU/Wl/gxHuGEUaD92beit6BVkNTrgt+wFhhMkIlzkaIF6dD6CKB4qBmLWb4+OA+tSkMKkUTVxp1KBTJU6iTXPnmsBmXeKBTvH7QJ0G112SSK1MGZMMcHKZt7B4Zbcqk3X04yFKXvg1a67V1AeOP3FCmew670zS/bCyhtTlHoAbXE7FxjQIc8fDkU2lSLBxPZmqYadKOJUx1ucIgMKgQmHqNZKPNLBpPdJceQM3zz5J5M0RKXFcVX1yMHBrFnVbKmKpPhdm77jFZB6xRojKnMaP1PWCLWJT/cb8HCX5ZI7nDQtKY7oeETnFHzWXZ53PDUz4Yrq2IamLK+bioIiz3/FzTNQRkjXFzSzLQhH4qvmdkXNQrxHOtwcQZBgGzYaZZrNtms1mGniQMcx4UxsZ0CU3SMMNap5pXYPW5tu0Mp/x4GTQdR6gXFlpPGhsPFiZq/7p6OV1nbm0rvxnJ6curNRv0h07e035G2h56Hjo5GXtP3GJBzUXtffoBe0+fEE7eHDz5cHz+mLfOX2GfIrktxzz994+3nlWHyEf7jyj9748rbe+OKU3Pj+l1z49odd+e6J++/Fl9MsfH9eLHx7Tc+8d0zPoZ9D9N9SOKf/k+Ym3juo3yOORN4/q8TePIUeQozz0Q944wsO2w3rsjcN65I2jevQ15NUjeix/Py7y+hE9+vph5Igexn7kNXivH9LDrx7WL149pIdfOaRfID9/5aAeirx8gAdwB0seevmQIj9/Of4hPQjvoQh+fnMy/GAVT+4rh/VzakZ+wRoeZv7II8z5MGt4hPkffZ314T+C/+ibR/TYm4dZ+yE9hv/YW4f1y7eOcFyHOb4lqd/MPAh+SI9j/5pjXQg1niDvSeo8ycPOp3nQ++x7R/QsD32fff+onvvwqF6I8CD4ReTlj44rv1H3xm+P641PjuvNT4/zgO6E3vniuN794oTe33FCH+06UQ/qPt51Wp/sPaMvkC8PnNXOg+e058gF7T9+gQd1l3Xo5FUtfgvz3DWdOH9dpy6u6Nyl1bqm8jc8L11vusy1FuGZtq6tSSvrTXxu0yovizXNtN4GrtGZ5ly/4tqVt3HtzuQBqWuba3wY5JmVa99D14MHDbFtzaIH0rBRvGnHlngFRRp+KzuvvYgVf87LDZ3Xo1TxvC57TBUrbhOvSQZ48SNtzj0rApb7DGTlta685qndxnsAYSkDEl4jp/vkw22IFUpfCya9aeA4MKAybxlzzclt1IENMieGYMVv1GFasFYSuMGd7qliPakEVMdZOUnI5Ei4qDFGNkQqhaEO4qUA68JijnVijTs5lTJ3PHLCrTq5UcIfIfiti8ZWOdhwwqfKRjxJVU+qY8ae82F+zmxZJykgGUVOz64RiN6LLmoEQRbriS3V+1iqYKnngqeTxyFyvufUnjNj5midE2KTBKFMuHEVJ7VwOEryDBRJbhelwY8S+XX48U0cCW7nysPPexdsCqUrfFDWxASikZd5bBJjI6B0UOyw6nCx+7JSFxQw+yfSSojTyaM6RsqVs2UgBD1J4SWITbm+uI4ZRiKByySp5gpYMp+IWRKUZBSbaGxXPDktx0+IoykuJpzGa0LkaaO1MRI+aOeDUSqJDhs3NW32YORDTaQkvPgD3oKPLfgmkNymWOUw9F6lGGrO1jFSykhObGbEnyMQ6HavkxxO5uJ4p/IAik1ZpaUOaSyx5/V6QYrJ9o+1Q04ienq9Z6rKohi9oo37BxRpDNY61KsyiWxsyJlXtDkXac0Gbg8gZAAwsoBWhwCoqW7mm3JTL9JSg5rFazVmQMJm/Tyo+73tt+q//MX39Pd/+V394e/fqZtvtFgJc6jmGL2UA1DhSk0k94dIPkPXbwXmtwNHWUHXZ+31NSW2zk9b8/k86922bZu285n97rvu0s033cy15bHuqHBZBJPRmUdxgtUxaGxxIri8thjHZIktK9HURtrkRqfcJPF/l3ROk8evxSSV0Mp12f/7AXbfx5EafzS7Ggt9Be/Rr4y5FiJfCQCkxiS4i15TsEF1jkHDQXF0vdLk58A27DAilR1jQ0Jahid7Om8js24TxOgjsqSyHmRCWq1m8pZ1zx662ghk6SWtY3U9hBQBqtjy1gcvGRPg5IBLTQOhloNg5S4hAFZvUsAdG8gsVshX5zDwskiqg2Trya8XkTZmtYw39sRjFj8GvAnrbo1LGRJc2yhj07GFKVodBzqdZY87MQYBG8TiZA4kxwikCC6Ta5OwHYpkCmVAWiiQU2chwZmmYhp3iMQm9qBiEwYCbnDKVDdjBFUo4arQ962p7k4aG0QQ1mjNeCObf0b8jXvu0fY7xweDvAFb40Ffbqq5Ca2trWl1ZU0rJavoFa3ktwbB82AwN7U5OfPMyIm2LXoXCW2lBRPmwP35zttv0l/84Nv1YPAv/uRbuuOOGzT0f+guhYg0xObYxVIRIyI/P1nITsQOFDGObUzHqgTb+L1PVh335BAKJftf+xQcoSu4YsDpPZlNwYsvgvSspcf7yCnNLijh8JqzK5GmrY10ph1xnPCTVwIMpJqPipVbgMAsS/WNwGibMYKt0lZ9xXZAyR5k49BFy652YatYdOZu+QbI28g5fq6XFl1zs9uxK9dy8lMrMRyiQWTjBCuPgV4QcNI5pCDFs8zE5Uoh4Ypmj0bZofSsjPOsL+FwAGyrvhZ6TEIJjM2Vy5bsstRQWYvIB1S12DJf6sJexeJS1pim5Wa7XLvrNuqAqW1bxkGhXSKc7Gf2KtM1QwgZ1bv7+QyusWEnp9aqOOClqJDcLJBgPiDMCNXLJ3HCgh9cnE+FA0ZIdkZVs40vcWXIfPX96sQ+bxMUsqnAfCbLcpxQ8XI0c2ZAQ+zLaYXnXC3uiyCLTnpKpEDmsAM02S4JjikcScFESxzByhwVZ1XRzExKE1SQLK3bSosZkoMHsMy5ZYwj1yiFQhF605zjVNoYHBUIxejFVUdrhB/dMjvxaCD4zkuoJk5OsIhwSsPY6JXF/B2xeWWGZNKBYqJwmCAGF0/tQ9nkjjCE6qSVzpLKhkfJjFKA7qirnhxYad2NhXjkoOMRc7QYaw2tjrHW0oTdEGmgcGHCRnDJGGPxJ2kCHznYAwseSKRXHfN6NwdvpTWwpgFzGKyBogOOjT1YNtrSEHsY0DMNs0kGGXuSYTbTwMMb56GNB5XGzwNI8UAnuqHn2sbDyJnW2kzr84EHQeaB0KDra4OurUp5SHRlRbp8fV5y8cq6LkzCA8pzF9d05uKq8p9PnLmwppPnV3X83HXl7xoePXVNh09eqwdTB09c08Hj15FrPLC6yoPLKzy8uqK9h69o96HL2lVySfk7iTuwdxy8rC8PXkQu6fMDF5EL+uLgpZLPiX++/wLYRX164AJyHun6M7gbckmf7b+kT/dfrL+j9wn6U/I+iey7oE/2kYf9ef5GI/pLcnccvMAaLrKei6wLOXwR+5LyT1v3Hr1U/yw4/zR4/9HLOnDsqg4cv6qD+Y82kEMnrurIVx7CrdQ/gT15boW9ua48zM0/iT114bqyb+d5OHfh0hp7uqpLV9drj/Mw+CoPha+vNc6FEM5J2f38rK6jOVdrc2ud8zb3rB7YNc5zzqnwxfk373sGxJz3YTZT7EhdC7OBy2Amcx1psCLDbAZnRuqgAWyYcb2hLcEzuEPjOhTxCP6AbpK5rkuwVTaYEYnYVmkds7ser3+LFrupz4Pr5uJglp68aAeEm/m4Q9S9xS4UqClmg5N7sALjTDymKaiSJicc1p4A08ZSakRSo/RYL9QulsGYsPhlMoQfwCaa+mBlBiTDDg5It7HRvPhZTlYYB2G9jJTGoIeG4v4ddOL13MyXNReH+cKL31lNduf1TErWOrpOKLxI1hBOSVKoFdayuIl6iNJat8Mb+bbBXOdQlnARrg44NUdTb8Ri2MSEA541C9sYuOMqHaTqNQdVb5UXvwlTMqtkDtEwyW1Y4pC4p2LazDPmY6oa82h0ag8BeZtPIXWYWJWsfBUuUZ3e+QQk5kBEW+AY5HJCAaVuhttERGLM1Ci1BCVMIq1PgdIk2tTYQRZUc0fDip0S0cmOnRSbevTgMYNFbMueBMQIk9m8mNmf8EGk4BL7bkHHEtpKK7+bcUsKK0vkcA+Rlc6KS9v4rFc0ExjwHZvB5txwPMAwWAyGbdmIuqBgEyssJjbKThyD3pwdqBnlASfdDFQ1BQynemFYHC9jnSZ7jKJsBvjVsbuX+ag9rjMzRQiHJjusVItghx4FP3saCT/RkhGPbeVL6iWSqGrxmXG0XXoaer3JozL1ygstGxGn7NbrVnweFHIC7DnHX3B3pdI1yFwOauu687Yb9Vd/9h3903/5of70u9/Az+dY9dap2A0ZOya99jTvNRsvqHx2Xlub14O/tbV11YNAHgjmtwRjr/G5e87DxzkPRRvviWbbBt15x+26e/t25Z8PD3y/Gqt3NU1QukNZuzluY9hWvSiVhs3536BathPoqBOx+lfBfWBjGtIdEZeUvK2SdCTUEtFYh0q6ndqSF/tednz15omLnmxMFaXmk8qW6rCoVC7TahKDZL3LkqAhRDYSTREJumx3kdWbsbguukO6u0UNnDqnEESaNIYCTscdqEsfF6QsIKQJ1pZGwYaoQchchLFkW449aswNSgIBSsaksvswiCRtIhH4Kg/KxgHD2NSn9Kb+tREcI6Na4Fv9ReBrJl7EfoeR9RNazswqaoqAZYj1a3NLbAmZ3OgxpaL+aiZHWaGNwRtmt373Xm2t3/n/kTGZ/xHeEoeUaWmYi4A5JruvEcULrrqAu8FFmBeIbeWPld5x+x365jfu0R2336rc8PIwcH2tKQ8H1/iReG5O+QJUVJoAABAASURBVG3BSP624CoPBWPXrzmvr2sdmXODExdu6kb6ZKrmGsX0lm3l7yHcs/02/c2f/6H+j7/7nr7/R3fzE48ZhEZcvbW+VFkiRYsGvsmPw/GMbPVrg7EwkUsBjVG4pBcHCL00wk+MhE7GcTZDFml5fYv7cuXk+KCDOQXg9/lIKT9xwLIFhU5e58Rv7BVej9cYr2dXXdiCGLtMUa2cVIqD0AtCp8eOxIZdytTQtPhevtzEs8YIBwE38wetDCnro9iYIsPIOhrflMohZgeNaIR6jY4ks/tVv4MSTFKB+AYM1uJLKY2E3wWYJcSWbIhEi9WEqkFB8VThisdDAKZYmCDVW12bpJfH0Hp9LIXfubGQMYaqtea4i12hzmwJJhmpVxq+HQJzYIeFUi8eTxLxYCVSHWN9QwJI/bAieaBX9VkzNFX9evyGV4QMYm34iZJfdeIiTMOoegPquobh0wM2gpZj1q6ZuOXuE5uDplyAuk7BEq43MXwDq1iug/AIuCSr55ySVNNACpJ8oOotOQmW1NCPn6gRjkaUQuIlzkqilAZGzcRbhkARMDsxBL+NkrVWPQA6GQ0hSG+IDT8GNpc6+8hqWV+tEQyADoadMUIGXu92vKA1CzsBXnszFsWtCLw2zoxZNSvE0LiZpELitjUUz6r7qGh9O3vthr+pZ35mWMIbe9E4htAWGieUCCbzTzlTfqtZlXHMT27WBVObGzkNJFKrwiAHJNlFhxFXtuWyGOCUnYGUqE0yYeipbBUrnyH5SPan8oCi8xDc4MmJz/bXSyA6mHJiMcxKZgsZNHC9D6yvZIhvMGs2zDQDn3lW/iBpGNztxJDyCQzhUJMonG3FmYHNRD2EzHFmyeBdBkmWkCwbAocZbCaHo5lUuTPOU8Q80Bo4jEHrPOiaz2ear8+0hl2yJmw4+Ovr5nu1iZucbeCzykleccmNvSxrY87q3OQOSDQSn5qJr/OQbT0P1yJVgzlYZyt/YJ19/XOweSMW4WHqnONobYwbDseXY3PZg4xvOIXlQw17G1tjvHTFrbLBa8/hDrOZBviDrYFwzgmm7NGX5SneBNcy8w0mPgwaWKsiHuT6QrNWs3YYEoycG1dsYwwmOBrx2HaPl01e5tCWRvXKiJ6Nc4p1FS0aoatjLniyTWbsxgVjSE4UrVqH6noXPmG13C+wux+DkmCFs05VG1/ZJPR6VIRaKJhGaSQFW6RV7tKQQPIQKhDoI0Z1bm2lUwMKdo+31M8CcWOjWGTjGg8LqbhhWLYrFogIGCM993a+M1CzFVZ+4RxsDoqIxZeTTgBWjitsECIZ4yU22nB7IJVbracgKCbg6bxRO+suyffjcZ+A1VdNAk7WbAehfqAIeJaSeoLdJXGCcOMPUkVUjXxCGjez5uT4WookboZMFMW1F9gG5NpImmvNBOnZo2CpUd9fwkM8wM+kcLAY+3rCCz81A9pWfTFfj7E2AhlZktgGqAaR5jgNERmAEjmizSnYRrt0aiJlEycs4ZMgpWHTC8oxJ54ZMl/VdRYeJGQxb9epV3zmip6jE4mKVEaKITZHAJgcy6HVa8pVO/cvyQ5HTNnjOZ7aQ40+kZgNnitPNIrLsl02U4RVfiIY4JYzBggBL/RgWXdEASoTYvUiZwkcLzbkrD2UpnJgkUm9VhbrHo3wIiDkw6F2QjbHR4Fc+aQQxiLQGjg6lwhghZw5YjUC2B5tc9yRcMmC3mRXtOYqmuIn2uIyI7Syuu7nqWnO9d7tBJMTLbJjI5kbmapUxfgALtY0Uhcs77NEwwSQ+rLIIkfW2BrrxAyGSo8JGpNYsiO45Mzbmm65UfpP3/+m/sc//Gk9GPzG9lv5XEtdKGH2eXDoqYVSHtzHTt18Zl5bX9faWmRt8TAwn61XV1dUn6/5nL2WX75Zn7OG3N+sW2+5pR4I3n7bbdq2babM06oos0YLnclKGyuCWvTMnq0Y8VEVHU6yI5j/sZ45I/9bdqpGMreUaSP6d5qLtZnwddhmRvfc1Tj2eUfna9Qye9mGOrqjAkjv9foYv8tmzuiNqjO2jlsrjPHKqaGAbn2VGyRSpHHw1+zZGOqKCyZ3ThwjnAxOXi6gXJyV22HMGCkfgToqrEUPI45htxLqTVcSAdsCFvcSLuDEEO7gmSvYRqwRoLMW/QcbGcVkhtLTEN8UdoCleuVrykowEtQTO0AXd/WVMcczgrVnZDYkcMkY6ypFTBTGeMz9u0sjHDw3C+egS7DgqqSGABiOULx0bI4hH3zGbFUjXjqDqxz7nXkCbJaJuhyNPZ2PsIfZoFtuuVnb77pL92y/W/lbBUzNzXldbbwZraPXuXmtcoNa5Ua1wk0rOg8L83cQ8s+IcyOPsCLZLEy92diIxZfBENu68caZ/vCbd+m//tX39N//5o/1h9/erhtu4CYHRcSV7zAqchDFzHmILkc0why86hrj/NNlAyJ0CMs9R64xLgmagGwMOqZ6wwFrRZBsfLm+hB1LzlH2mI1DV7WNM9WCQ7QJ0hNu6H4M3JhbECvhqub4Kt8eHan7Sgtm1Zfxkz/xypZslzDk0AIIBM0MljTFVY4UDRZtDbLBJxE2Ylu2lWbn+JgMHT9iE6PHljDozNbnL6pBEd44aGrk1D5MPmyoeOEZvdQ5qU4F8nOeU5t0MsJJVlP8eHaYMMiRgyBgsaNgSjGIlS0rbq4hAtTk+Co3eqwjdQ7EykFrqfFyn9IXWk4uEp2qaLN+j3tsWzYegoUtyIjiRY9i1W2EEsq1E1J0E1YG8msf4UVn6QLDletLjEgwjzkpMGDjizWpWpPxK78B5KBQBUYjXLHKG3vBKwGzLduxSicVp+zoSI82RfPWhhpN/aDEIrBRGOplsu9gISOZM2FnYfEJKRIwmACx+4gx9QAcQ+ODW/i2lQeti3nCIx6VeGkLDgP1qzQBzKQIlKCq2ZZtMZSEY+NrEvWGmzqoihSIE37OVcDEmWZjjgBwFtz4cWqtrV9fSSi8KccU+rQ/oUbsoFgNodv46aUxwDJpXOGy61IcbI3N7k6UPdloelEmrByR7hLRbOy6f6tj8QWGBpEdu6zRjo9I+Ii00KIl4miuXStfYoxYG23ZFnF8jp9RvVk2IuOa0dmCuhSNl23VpJlnw45VDLiWwimyuzW9KJirYtGTFEO0AF01+Dn/I9IZdT7n1A+ngTUMKQ8+KwSSS8CgZm0mbF67Q+4nYIOsWXwknIFh4FgnMfFwIrEjw2ANQyp0dBj5FZO0jdhsSByE+QaLOUwlJNzEkKZZYTMexM14+GZylXUNA/VdMYPZNdae5/gJyDY+OAeZMBY+ZObjahcEfMui1YCm5/hRGx3+hqPax6KnKLHOB8GuUydR07IHSVY1bMdmfxUtyQZBkmN324kjtiV1sS3bkizbSrP4Khs98rE0ZJ4SvIqL9ZrBZERZwrLR6aOoWg5AqhC4SsDoFNHU7ASkfn9oild7LimY0gDp7G/iloMh4TW0qBHMOKXjTzLF8VskHLRt7u+UJKHeCzYMRSTbiJSB0x2FDVdLzfgV7BhlpcIYyC9bcDghiWWtEwa86F+JkUsFociExrpsEDreRo/P/JUfFD+06SpxZRMNqASx4Rc1WDYLP2ZhhBWH+YTY5AgQbccWYcsS14WlYJMIf+RGiebCMhqPHi7Y4rUChEs3wjzxkXhZGiAenbUMcaAYN6ZSCwECMW4XDEVsl46ttPJ5cFbaqr2x0Ja5vtmGOGIqvm81WZKdsSmt4hh2MAxRgZCNTxe+YivOkpSZAUbFuR6Sp95sy+4iuXrWoAkLVMKgzc2yBI9ykizbShuVuhekS3hbYzYsjp+xkyrLjEvHl0SiRggobqXV0BRVQ21SsThIAVlWWtNoKFw8BbczimZ8dw2WuNgE27INLmW0M4o2aZiYuZ6wZLNmotXBSxOwcdDxbWyMjHbGOKMezRxGkKla6mc9TCARoKOIjjVFayCoGm3LRgKIbAq67K8fbC/4DbvuReqYokUzMnYqjtao2qi3KDtJTTfO5vreH2zX//yHP9M//tX39Qe/d4fyz4b7PRgOfXMqM7Bmli6mVz345OFnPjev8bm6yxoPCFeXHg7mYeE6P9xbLz4VdPNNN9bn9LvuulM33Xyj7HEiVCthkOurMdbnpXrhS31tTQLvDAlTaWaITH7WWctNUWLJih+cFzPXYhACSz35JazJFPIUi5E1oMdyFWnwhNgE6IpUpA9uAJkGZVu2JXokSjSuGMbeNzCsyjWHbNYKizq2ZW+WKdMYXRocZOFb9UW9fK+JZA8aPpTeqQlJtrvPaI/2pMFy/rpIibIqTS3lOiYlJbZorbF8hpq3/FQAw+7EiRkMcuGLIYYWjIUhDRWhcGkG2xCNtdEz6VhyCdxspoTJ3ED/o5aL+JX6oP0QMaaeSbLrk49OXipEcuhAYwehb6ETG6tynDiLHurCWTJy7Euucoj217GzEv377evS/v2Mr4/+jjodHo/vK5lZX2QKdLuP0nRIqRHRUpvNBt1y66265557dPdd2+u3B/PhZbp5Ra+tryn/jDh/T/B6/r4gDwdX83BwbbX/piAPDvMbhjmF2dN8UM08setGkvlYTLDuN9104zb94A+/of/xd3+if/iL7+pb99yq2awpL5hJ8rk+qZE6BiZITRsGdvCoviuMOIyBEaz4CA43icYlhDBDrhtK1FJ6mJUlhEMPHS4drHzIMMAzDlRAEwOgW7aLnLU1uX+ZUItk6HoRh88R9JzOrrUIWzTCGjJwx0h2zBAqH4C+OB7bqhVlPo0NLMc48T3WrWPBNrQIio5Fn/gAMFTCAgMr5VStVj1aRFnIVHOxPqWYlJxFTGA4nBHqkYTbK2HTcTU1aJhE+cZZ39CJAzBZdfLxitT6N0zsykeHapcHiQ7A53Auo6aCGzUQ2zLhdNwOwio/dZDYNVkbiOONWFRysrfz+qk44QAU7Bjcqt6yJZpzDsulmDHqvEJprAEoXcB1PlMmooqRL2qXPRA351k0d8lCsMJvgVRD1SssA/H0mJk3/0Sz0pKAkfUmFmHHlalSgBBpjTnnLKBh9x48IsEGTr6deQ0CWtiY4ug55eDK1CJusR+qfcEsgxlGjORUYW0NgV3xzFEJqWT2BFoLT7SGLPVwTawhgc0QrDWplkmNyVedOwKSXDvLOkNUTVsDCJpeOFyuSZUtcqTsKSXplo2oMsonSw1+y3VFKiBQjFGlDmtoyDoCqgbW5q00A3vG/gUjrSqjw7NosYlhAYHgJ7/8cQAlhkMsdmqEU2lgmYtodWvQwMMc5xiIWWMr8mij7B7pCiJY75btbgLb3c5o9a8KElOdXzxq9/UE7L5GE48VicwcAmCde3Q6UvsjES9HUzMGO8jI0aY+VvrEqvmmSbJGOIlPUOoGigSPbswy9kBFbViVjhcbt3cch5xjTHLOJwKtxxk9SuaKGG6+Z9bayKHzmqBQknINkV+x0a58Bs4YMw2CrKpD3aTCTf5HAAAQAElEQVREiUhy2AUJWzRSusV8ndfnyHyRAYJtyrGDAcac1O6XKHx6chNmZuVBl1IvXHJTQ8UZmMsl3VfZFo1kw8mDz7A24sRwihNzEo4/ayCEIpEeO8KUsADoGECjEYcZSwExZZmZV1lvpOLMNsar1mgrMWx7jGcN2mgm7smdiocfDK1I7AVJlRE3ItpWDaRMFx2x+hcnl+MOgjBXSkdqDgeLFAJ1OncJ4HLNlEU453BhU6fmQjMNBegAjgM3h5styjUUqbnAs5D4MclQ0akxR5hNLX9DLxMpDVbZrGl0mUKhpn5yKwcg+cXCjq65mTT8MVV2rY586mITljMgWVN4qVcaSnTj+EvjG8NkCGnI2CuFaaki7FaSelnHnPWDMCex9BCL2WdOoLghEY89h5P148qDNNSLojxq04krk4+S1EjK9vtAvitaIh48VsXKEAX63PN8b8FdXkNKs2Q4CYwJKFPLzjinVKvMnAOHVknMRLwSMQOXYOeYUOQFIQN+MKUmUvOP+xwSjEBdRIO/4eBD6vnYzBkbBYqfeljBMmeQrKkVlsogBOgg2PTiZg5sJZ/Nt8NFYosKxOlKWIvW9zH5KVY12bw+F2MliO/DyRfNpBtNJ9aojcWhVSYaD9PudfHovQ4j8RqpQb1E4Ko8daBs1whS3YyRWt/Izz2sYbdx/orBE5k2bGJMFlhxp8uvjlNMlRMPp8mLrxYcDwWhxspXsMa6EaVBTE1UxXvNeAk6Q88vyMkuv1yiyc0PJ3IMVQBs6ra7yVypW68jkNglVLPZW+LAY7pBWR/eNEdigpc5jBONYh0wAOgb5xQosWAQlACppGceXJzEGq+YpnX93vbb9E9//QP9f/7mB/r+H2zX7bfmXwtQpNbUZL5YiqZmGzO1qJB74yjr9c+E1zYeBq6s8Rk7vyW4CtbxfKae87rK+7I777xTd999t265+RbNPMvpLVHmK9Gi1YwNd+n6wKMD1jq7WesE6ukYYyz5MCoc3YV4jDqeGL9LJt4UTzUzhScA3ag98vB63/B7FJ/eY//euERanoKULS7Ict8crSo1TByc6gwTxKrrGhn9zRUkewlJWkRb22ZwKaNK91MQTtMi1sGthTbiZcFuKktbG3hB1Fn8RyN5QRU4DqSX1a+ZZLS8Fqrg4rgalEmSkEBkwqKhpCccHVmc0KoGssTL0+tIyojJa10sFJZUIJXgB4+MV73SrHyJsfZOrSxNDrohUpXR1IzBC1JefJFYvEn3eaCRHhbW5g7egYXRXcZCMiA5DBRl+3ytZmQqAjVHFrZVWi9i1NRjbxVRq4Q9o6Kyh9lnVYMNzjRqxZOmaVQt8TLGwcQjoyvz04+Z7rjtNn3jnrt15523a9iWm85cuSF1afzUYq7r/GRjhYeCq9dz80K4sa2uris3r5ZvpizCiLIAOUtlNKISFqg0MwyDdOdtN+kvf/gt/f/+8Yf6L//5O7pn+43aNqxr4AZszxURXheTZTDKMoedfZYsacCmqy7iTGI4fCeoPcKma2qxi1uZeDh0RdpIsoN3x8aOiWKbY8F1SRzbKISuEgY6oBKy44yVsS2+0KisNApqMBTdjo0QYYsYu21bOBKDHduyEdE8yjAZHH+q49oMhNPHVYhETS3hMMx+RRdeBmx04sUvQ5iAGttkRiNkZFaCOJoENyhu9i+cHgIgZBsXQbcQosMHJVxWBtu4nPORg7PUc6arsnraxNVGm8JVBxhKoLgREKahToHxLJsz4NhSOI0YXWktTgykU8gVVoioFpvzYaTB0QIXpkVl5st5giyk4ujYknI+Eg0pIQA1jGEUjdQso+EAd3pLQItWboKcX2gLPFBW/H+R9iYKkh3HleW9gcJG7ABFiSLFRdTaUotaRtOLemb+/48aVVnpc465v8ioAqhWz3i4uZldu2a+vBcvM6IKhfs+Jm0lBsaecswp1IFFmt3UrSM5QC3XRhd7k8H1WaCqJR4sdLv1M/o+P3RTVcDxvTzri61maoxQcvQdZJMFaZmDYAm0t+COpASnU91z0CZIT1tEwBg7JF8POCDxWZuKIOS6Xl3jowmOHqAp88KMuanWDGxnZa4pNQbdMD/iwAWUmXu5iJCQabgAY45mnoGYAXNwdk3tjCyfww8xJsiZKubPGrDs2p6x8Vk2BekZgSCO2j7Ode+p2w6+49sGShraGjUm3uCuCXt34gYVcfTsAds1ymkbOubhEnO9E2/SW4mv2NomdsRzazWIoejRtf7OZcdzzrm34Yy3c+Q5l3naWyQQV81aMO6JF5491x0nc+YyriQxlt3apmVlXDOY8Uv78LNvITM/8+z7z9wFd4vXuJQgNZfGpa+4/5AXarYTxQUPbdwVYQXk9IVeZCmYwwu8Z4bnwcOapjb372JPky8vgZcEu3VI5I05Q8Lbc7BYI0tqon6hv2BE7H45wiUenBOSjixCrJH5MWJ5wFAmY7M29ZwZBG3lzjmY6wtJbUMHXeg12lhbUhZYgiUUIcDY2o6PyqwNsIrzowEdY6LX0by20XZPGJnW3E2NtqrY2m2jkmaa+dYM+xdqS2gRQ4riTPdcGZqQ65svxswRkOM6x04oYLm05f7r6NjqYDW1VdQIvOQEY3Nu/MHhj8nAPJOFOfcL1E2Rn2izpCTDik0Ml/UsVVqS7ei228+lE6AwI5I0NApabexxuVdw/HKhxUBa9MrwO+Op0ES3xUC8Z1230cV7iUrZjeQxmvJL7PVnhin+iMHDaYAZQjOWzotlssekxUdyNWy/r9FtiaW5ecMozWkarubMAbrgjrhOhLQELDTVlaEdHM/DNRC+ryMEuC3SQuDaXXH3H6ERh7zbgJw75M2K8LXborZg3HN6t47BRFBnHUnTVsUKZuYsXOsqwY4Nvch7HzMUQWtIJrmFbADdcndMHABbilHNOVFqEpk+PsEHaL+nwIZgEobxeV9iu+KB4YweTHQx1Z6b0EFV4AAlGmTrkLAY6Kom91oY9EeAmIRMTtu732IDJ6XXEVEjhR7aqR8iW/ZI6v16xCZPjbQkK9oKLoqCksoZNbscmvPfdnYDajsQCWmxj/jF1xr+xkwghKLu3JhJcxqQ17kgckzDzNgGoBURaBq7G2o7puVC23pjV4CrNOZen6SE7+Bwm28/+yD/+Fd/kv/yj7/JX/72j/LVl5/weZU4788WzbBcW2jYjLvPRCu+75S3b5/zNP/58FOenpQ3efOkbPvp6XXmc/fiszC1P+Ozuf9jkc9/8mk+5LN527PGU75J65Bg5N6AWPhxx0lQ9EiPhgMHWHTbXG0shv2z9NpUYG0JbcEf0UY844V+YeOcLra4NsqBxmOKqYkDvFkYuxvcVpgKaXp8mc7n0e4YAQ7/buPae8/IWE3e0VMnGWyeKdTIvV1RTpGJ1pV8j4e8bikcN0FKRVxIaPjCWBBw6PqqwRi0Lyn+JZjkzPiDQY7gPs/F+27pHv6+ixfr2ODLeHsx37XWcafwLB6LvmEM+r2e9t1JWgB6lPywXbAH7OaH4YRHek5281z8MKbcYAzF22KsDIj5WLvrnOMwhGTWNcamMMpQPKmtAU9/3x/4nRtiELbgXJdtpRfZqOPhqE4NVzI3reEHGfzBH3PywoXNFPeIRnCDUePY5ja8BivISy/4JIedEV9ICc8PLM8GP2pB6tGJ0ileHjwfffRhvv76y/n3BX34+MuI19CH0/43EHxgPeU1f6LxP/li0C8Hn968OQ+1t3wxeGQtHmiLra+Zjhne6S4BSsrr1e2W7778SX7/V3+a/+uf/zx/9es/zueffhSWQ05HZg0kLDxSZotGxtWwoA5SCC33FPyxwVgIfa9nu8eGA91OnJyxEtLx5XQ7nmeY1gWQAwqCD2Z3ferESGjkwuDj1KljIjC9cKxPAIYA8xK2BmpjGoQisbdRxpPJjnDeaczHuugvizJehxeZ+Libf/3y6VqUHXc9O36oo3Z8L8y1jBgxiftnT7wn9MOcvpxNeTadvRGnRIsO8xBssakhV8EjFRI9xuAsfjCyImoILmA8cghhm7HyfHyS77zFjPoA9JVIVTIoGMbpRLelIUetjL0mdQ1jxWW5Vt9OC2xsdRpjmNQ2goWaOOubNaLjL+2IZkIOnOAsbUT+3adg+SC9hr9YOLuCixHuDBUlFlmYKxnD63E4o/aNaMmRJtCuOpm2INLHrueGM+Ug08H1EJzZt3HmocquiQ+Juk2L6EBcmWrDkVJwZfKYR7uFQ3Aw9om3NwMW8nHI5x4K1kraIsE5gioifXFTa5NA3IoGEPD7HqlBEMoYBOExL8b0yceSj0rnhQV9YfuQJmPyF7C1XPOihmsgAEQEZ3EGm4KPscxfCVuANlXSSMdeC7tIEPTauLU56uHHNrwMZ2GHeTN61wjNnB2jCOec4XgjEITre9S4UZDddYjplGGbjWu1BNC9V2sIPXGS8ekuerCrfuGumX+MHcfMJsf4tgmJI+7XOYeCb/xu47/EzUYM7iVQrwgOBQrXvoyDagOnvSKDUJ6zw1wBX0mLDqeIHZsaWWC67Y4Hf6zxXf941Mu0NeMe7jb3xKwHwFm1d/rync7yFlXXJO3RuljsgU7tbT9zppdYQwmZRSDFtjH4OFeu+pnhmfypjL35zD9UhzXr4G3Ds5Xk05+5hZ4FiT7jjFBn5iFN/Ww9+FNBGykcC2EyFSvEqBxqmLPXwXuc2uMTh0inijbcUGMdvpy7uN8p5gKsBBmTMZujhVDn7k981x6TMGT6ohrF4DKClmWvAJ7CTdttw+EYyGkamv5YZWxu8Mq1DiICcfKklWHiMHNamSbIOvwXPz5yqEc65288Ns7Kmouc4ltz9mdNwSlGzolDmX4PYQwfDYsOcRhJS0Vc4602DvX0tTLQOT8A8VlvwjpvjJYzPuYemGd5DeG77pGpucNFQRm4xYO3BOAIXvsLkwsb2xImU0gYRS5asHBdV/UNI/S0IBrgKjzojBZ2PsXzJX7vEGe+A8AmZ3FteuqxX3KmxOGoxm9Cpyocxrahsy18CStTy/eTeNuJpeD0UvdmHuIagK6Q5tiHim9NFUV3D7dUzlUJUCiPaMGja90x1qPPgmYNi8BK2WdGnB9KbHfOwgJk1TtnZoEBzkh2kMY2+SeuLbbdBce1K6BLYaBuWAMek9Dx73mAY1t6qOSKUXDwo0kxcYvxZQLGdFe9/RlPnQSPROvsqqT7hAZjk9F7EbggrbVAqcHUIGTCL7Wss6MnThQ6IxzI2nKsveATiJj3r35rFVDqMRLDLxa+eS3OsYPJLAbjRTMe48yjbT3nkbb9QUhhLSs0B+TUwyKWDN8aydgDwsm9wZRkFHw+ewI5h1z34rxAaSViwTMm5wVaMcpU0K81Mclw0fSJo+WoRhtHrKW8cNZQwvMnxscTW8yz6wO7jB3RQfb14ucSX+B98mHyl7/6GV8I/jZ//5c/z3f+O4JsaJHhXKHSrCFXmasumvev7+1nvXBMZAAAEABJREFU6lz/FNf1ZaCfo9+8eeJz9FtE/RQ5fuZ+Zr0fffhh/ELwyy++yIcffpTe6l3ILHHG2NaxenSKpSyi3uvYKTZD8elnqYB2xOj7IlxyYj7BIle39N7pti58NGc32uHkal6yzyt5rLe97nUZUGKzPmeIMg8lyNRa8iHOhtA7MmOLTx/nB4O5G/Q8ZtKBdgKzDZSrhjBxucrOZAmw5I5FHJcuogPLPAWTgOMoGZMjwhxSFN0RsNEOBvQVfWTOgTNW16kUcGu+Lzu0x1Br/xyAXD20RVDv9OoxTNpMPJZodhrBvN9+iD0iL7a1FPMvjX3MF97eSpiwSO6td2sb+gqeNY6JF5euaF8iRbn8P6T3rfUuU29fvD+UBf4wP969vw+/719EcUX/0s7rg2vunrgyo8HKS5OM0N/Bi8e9wmFOlRe+Vh2QK4RuSwZzkOSf1Hzy8Sf59ptv8tOffpNPPvloyIsHkw+0t/OnG0/8iQbCQ+x7vhx8zZ9uPL15zcPsNQ+yp8hTzJkfCFS495lLr8ypzugPX93yxz/9fP4T4v/yD7/Jr3/xbT7++FWgJzwAR9Lspm7a4m5p1d7qPXiC9SLEF17U7NNrukLDLyrpvDxvLf0R4rEdTSoeZ8VobxsSXwSnLePL8TuPkmnEOgZTHQNrEnQhqkKNxUOuLSYShHPATYvdhM7AiL+QKHFeiqDbcmw3YDmZhhVlrfsJvNxmRNqJxl8iqJSIKbtkdiPX/OGKmPMiWiEHCjvDo+MKZRp5llNy7Gc4+k2hrBnbpi1+Rrtm1zQIxQ214+WdthJRKJl2I2uemuPtYXz2MUzZGw6+JUXaxh++bAL4XHNrF/tevJmGIjSmA4wEXqa9RIT8Uzd1OyzKE5/1NJWvC7qvAchCwN3/4n2IOd3VTy3vi50Z1eCsb1l/7dzBxaidacxtDL8ElYGdF3/ss6aFX4CWUcG2O0+IKSxBxb0ke8yJ3C1SBXbOHRXaTmyLAZE768CFoVt18dmDyqWpM+spqga50El5md7Ylp7GCOnoHZF80sFOl4C0cljtEi81bmnRD2L+OcLkBq8iaCbH5Cyw4TPSQehTjuE9OCHGFVHlqrL9pi2YfUVr730JZICQcQWYG3fDUIT1R3SQEm1d8KAMIM5B4cXeAXbHlkaZXbXMA2ZQOl6CIWQepwVvBVpax0zTWmOZsa22cA4Y7S3WIASyudbNeJk2MUpUj8G5J4y9oUaOdso4jkYyZpLy8uecftsEn5Ksfc/pWG7ogscmpxiejyzIFzRcYoVbKHb1XDsN+YrHTVLbtEpGe//EVittYZrchmOVBW8TgOI/MugZyfS9/8wBvF14VTBMxs6Ik5qLwIMRa7QGwVwX/KkHdK3Fn9lUSsAUU5U0YJ21+Wza18Zs2cjFz26TozlzYNSvNNB0l0BGXL/aKs8826zpvlzrFsh8mPLN9EzBK45J4GSinBogrjc2sZmEypucFhY9CGjUmbbGNKzbeu5N2zAw9do6tIEYNFUIUbyzWvw5VnJbHKTdWpJnfPGtfbIMJdBGkktZaotJ1knSNg0NjD5nKKkbJUBnz201CMnCxKfPflpjzA7PsxiGGOIZw56Om5bzgIcaOzt16gyJoYAKFcciiE5a0cbmfTX3jQ6rUjlXU03GS+NuM4Bpm+sVm4t1PdhFMBnt7MQY5sbX5Ple8j9vVyhF1L4YVsZfyS3FL8t7TltsOnjb+AoXrsUquJ3YVtsgBE+EEzj3e3vIm0Jgx9um7XYYPQMlQFJbDEUg7MkvwZ+TFjynaeJPHlDbiXOlkibBZzNb6ceBKGrOi4lanNh01DkseGOFRow1YBzEHDEQTZSeYrn2gCg6ezayTi5kwPuaB12ACoreQkA7ZYlvl3iDhwDQsQES9NqCWywRlc+Q2WeT8fPSONFxdp0Yjm3x/FErbUPXRGvvM5ncsq1ZYONLUm9VZfQ2U3TLQGRw9A2/PRhKsymR3Z9Zw8yBa+zit9yhAgqxoJvzKgDSMmC6OkL2LQduLwPSmJydWhnIPWLQl8JgSnsIVGuxp5fba4FIRMBBUteJ6/HMM6A4cyEWBn0UO0Q3Bdgdd1Ios4HH0fyLYI4kMLM11dJLrBiLGCq4yEkkoJXTpABd3os2gLdrXBmLUmv+NuCvfv41Xwj+ef7l73+Vn//sy3z04S0EM2e+jYyyuJLdLGvNZwzlab4Y5Is/9P5i8G32l4JPfI5+il8G+s/JLE7lww9e5av5z4a/zqeffhr/qS+r8phRwRjFsJCX7tU03/V4TkZcknk8zvaS302RckSm5nsECg3CPoz+IXGOq8Ij5xHb9lR7pPyH7dnbf4jNTHQPSrVTfmRe9rZjjj/OrIdp+D8ornHn9J6xrWv+7U3wzH8hMtbBjF+49r8rJr5P4HpdsHV4rqhgqRRMb1DftJiJEyPNfnl4gLm3qebgFl/Eu6qQFBTliDE5RkI9pSV6l+QF0zSWRCUnu1GFJTjf9gnHsHI/JMPKppwR5trS9GCZh5dr8geF8Ojs1sKji2fsorqDjFrNfrEot/wi8F3CbLmSm/ZFnHOEkF2uWnm09beIIvOOQgMu6qUYIwz4bdMiQZZvfaSbg8syycVnBNxj4Oa0WS/2ROQB0BNqel/4Px7x/3D03Tffxv/5yCsefM/8sPIfRfVh9fTmmQfXW+Qpr59e5/X3r/P9a/SbN/NloRzlef7dhLXXw5h7c1IdNMrf+YPpF5C/+pNv8l/+/jf5l7/7Vf70j3zolpCSsLzYXGNbrkNzvcRxMjBrlcOF5/jZZaFKUM9GwdJ5zepw6QEYGTtJKyfTVjq65ayX5vadZxFbQNqD4lh3ZmU+XKLjZX4xxhuu15kgFIJkYrfoiQcuMEHgLPCmAJm2FvZgzLQUQhCtixWQ4WGQdUPgExccZS5CAAg2NSYPvWuwTyIcICWIa49gw2k7qXJdSvDaZtdwxBwMG/7CFpEPYllc5pgY5sSPv7bfUo94iyY+I7Hl9ZWCrMc4PH1g1sxIQstATv1lZewVEOLMBeUsZHzda21rOzO6P6YZewaCpV5OveTUoor1XMMy6fjGM23PPLA51PEeVXwPzHNpCXLG1F7UmMrcJ8/wpwTD1LcIduCEFLrelrVCOls5GpSKCdNPPRIWZyinBYTvunM1Ymst8kOKerKhLJc6epHTksvCrbkydEY6MeMKBQgQtYMTHd8Y0LgUHF3PNNSEZ1wcb/gHHp7DrIgCxhW5C1JHYKydhkVI9hacCVh/wTXu3z5RLwZZKGh4nu04pKCXfPY8uQuA9c58xYa7kMAx/rxWWgMK+fggsfkMwJ05jMofITiaoPqZ6xQIdLgEcQhhLxxOHUceDhPIOsL1gwS7abcMJ9hKt5cTQzETO7esoVN3ERiI+29gWGomozz87WRuioRyFJ4cY0oHu68xzWPzjOaep64cZeLOP8YeFvtZYOOhrWypvbZZjRUy62Wtxrcwn+sBM3eRJI7SRZq26GWRMM6+ALZNXvtu3NhB4CzyQVhTABem9Lm+RKfowVDZMa4bMbkj5Lq3OQtIizpB1ux5v+u127dGWV9indB4651Kz3wx9Ixt7Rw7sZZzYGVrkuhMyQjK/i7bNQ9IcbnLv4eAsZik2MZnjWIQSWWkRljsWJ21LSdltrWWI2u5EoyvtB0xjkHfvpV2mY45cQC198hoapIwccoQpSZjWMyOGyIfzHEwbcgLbfrCxqTMzhXXv7gEcEtJ1k9QHIC9cb4UWIu8ZQwhsII/O8Uf3DUg2uJq5lzDZYDvOApwYbTMh8TaBKm0R3O10G0pisAHwoYFzoidQfdaO3ZDW8h4amjwn7meepuLZV04LRnwxVv2BHd5D0IBTgumgCdw89AkHHfCWWkPZxHg+jByhq4BXAxZkg8PlCziElPOHxtOsEOT614Hwp9OPj2W2HFQHLIxDhNlbIqDJk0U8Wfn0FcLOEONIiuUyjQmGRs9fkMMLv7UprgaBCvToMx+x2HwCBZ6eBhq3HtvOV/qCbRkw2FVuOBUXXnL+Iw4S+Z8nKAta2k2d2HfMn/gAdKQuzCoOz/j0It7TLw1toJCSjr2GrXfs860mGv4/P6IDWR3WnISKmAvtLa5i4GOuhOTtDDJd8+G2g5Gsj1JQ1ZatASk1Wa/5BEIHpyrN4YVqKTiZ88hY2E7v8+smdMaAOxmxhgPTXyRjhmecSr56ks6hmMnq/UPNgqq7IotNnVa15DZE+ZoiCk59RwBoYE7kkPwLCFtU/zp2DK01coOMp8JOEUolFEOCrG9fqNk4cdamGx8FmZ8pQlSRIrSuvYFx97YWjTr3nYybmwdW3/YGhYZ2fHBMZ1PcrGVxHmym3yso4iQxRKAdifwkt+0yEO83bXkYO7kx/ixjXtWterUTC578Ek+WN4tw4mLAL7NH3332fxPMf/Pf/h1/vwX3+azT16dWNIWyWndmvmde3FvLZ6lz3y57z+x9fT2Kf4twKf5Z7j83Pw0n6Wfnp74YnD/V3d+1l6stW2++OLzfPcd8/GF4O1GbfqewJFJ9sVNeYlsAacXmTBgkXA9hTSVR1tf2diKWhEL62inQrQZ8tLElRck486wQfayjaTtCEMSryFzOZGS3dpug5HoXos13hEuC3FKOD4INfEsZ+5hgWABeq67DDym4Ugyv2MENv4QZ7gcksZ/bzCs7GLcSvDGfo+Hy0yzzNmWORpoMoi6LuYmd8kyJopP0UQfWUgemvuY+AM2JnWjjHOGye0dvh141AuMO0Q0h2Ef0f3flPUf4PcPcHpf5h8gDPzDGX6IDPGdoXqHODb+cbH+v/WyXuXKvuxewP8H7ZoUUy+t/R8RbiVoL1nXOtRzeV9C8HY3tq0zCszTA1+bnFevPuBh9Fl++tNv8+UXX8ZfNJ7nS763/NLwNm+fn/L0lgfY6zfzheD3fDH4hi8G5388wpeD+0vBlWd+CeV5eAqjvNG50WZtaF3ttvkA+fyzT/LXv/2j/Pd/+vP8/m9/kZ9993k+etW0lwSbN1E6RqvOvS1r3j0MwvNhBnOy8NNbWg1BtJ39myuHIAFAauk3VaXkJU17JNUlxoFht771TxUgoiGI0Im1xkHYNOb9/dzCpMOiSpBmoIZGPQ+QejgJ2DwMYjOWtEVCWyljzrj4IXQ97GJ7+IFS9tL4WkbSFl10kMZ2g8Mfoe9TEFIIFLwpVlJrhoZrJSUHKxiR5G5sc60rMOzYGl7yioc2shzAFxKkvaEgoBk9yKj3eWjt8MpuG0napklaRmTifCBoeNUygyT4OQ04reOOOSoRUuCNYuAqXB5npSdzQW3aMoEdTRQiWFJesS1jGN5/XK9nf4FAQK5jhADJXGr1xhkQ7Jyh99M1X0Xhoqjt2bVg9povThj/HqPm8t4SQ2TMpcMuNW7kO4OfQK4KzgZMFDZruN1klsL49jFhOSd2qO8v54ZCVhF1bBRdLgado43XGNJ2s4tDvG1aBd9eBnAnt/HD00QAABAASURBVMRMSRw0IXaZoTmPIi6frbstInhwWTFG0uIQHB9zXLS++UrwQ6DhxRkwxtYeCx0l2x9TAnVfbAFOl+ej1oi1mmyOO8q9ec4z99Qwj5CUI6Slvkiee6TE4c6m0MAAswugBTMRG1p2m/pziPgEjGNNXzNm5xhQbvteDK3cByvllRhiyjS0lbRjJWlaJTQCjBev2sjoGXYcOjkEJKoAWvY/PhzXKz6CPzjO1EDjQ0+O32LQPQmxuwYLrcVQuK/aax4DCOWJxjwOMYQzDRD6mMHWaIupjDd2GHdes9suyIjrXEZdEQjnGeWs3/oKZWMZbpW0zX4BFUnwt8z7yXsLjtwtzrHSmyKvaRHnUSOp+Bbvh53Hupxch/XgQThE8BY7u23rlgtqmuA0vLhfFvaq0AwJeGitOUjKtpVbgl1wdchriyrxGzpbAobEthgU1NXbjqly3sCtNTec+iLYdrZlfM6OOiDZDUdjgGPjz/nwfMOke91QD52jSagrb4pjh9Y2vjDRjkiPTHmd46vg73ycK4P7Xrj4t20Y/FFpC+76pviUApgr2ZbzLFUyrfUeGTPRJqU5DTu5e2m1m94a2+xzm8whGWGdcw4Q/H3CcMuopPMiFIzs5vzksbq2G9LFmjpexAsnvM1DuBfZPmGzEPqs4xEXy2TsGiz5PqeZSmgrV/wyrghBID2F/JX0vHK1a70FYANQmOXhWgD7u7VztE2LgLVl3L3t4J4vJVJgT2m0AxWBwMfBbK5rksp0bSugI1qQplvP9G5PEwuPPGug8JNWLDSyMTHmbaIeWRkOKrZN2aNzmO5RuIe28XVx96Q1LQQQ1oy7tpOrvfwesS4olBrbugl5hLjUWEXy0sA5hbs/eQxeCTdyD4NJ0m+pgbi+ArYzUre5cc+3+pnW/tC+r3cXg3c4hzswdShIDA+85dmWpm1Cv+SZRcxawVv2GdqNHXm4CFCGm92q0x0nrLcDTqPgodJ2xDPABM38XtQ2u8lKOi90M23WMtYGWtaEeX3eaPGJlzwUHQuMnnbb6V5f29DhvPS+mFglviVN2hlcss74+/pTL7aCoYvs5WMkuo6jGSZkreTEQiPAaJ89en34ffzLzz/KP/ztL/lc+pv87a+/y5effUROpeWUGDsbesdeb6nEz+Jnfr9/6xeCb54z2r8l+IbP0m/4LM0Xgm/1EXluzufCZ5/9JN99+12++vKr+E97lQnuP3L6Mk3BzblOwIjvN2Ftbh9C+5qMz+D+i84RfeW4P6rkK1fdse9MPeUAD+ZBWMOPzHB49/Xiy1LueccgdKxcS6Bm/jeaVa2iPKQJX3LB+tiPzAOB7v6+n2tV94DZx9HMYwPgzXmiJ/CuB4P9HQzuIXGpD/bOzXdF/9d6but2yjPBjySc+os7Z95c+g8L8CkxsZOqzaqm1uaTMH3fdJiHGY6oaZvkyNiZNnWYsxMbaAZrKuMQf6deZ9pcZXBd3hEqsm5ztyTGZyChY5APhzFKGS9ZcBbOzIfdloweBorODGdF4gD09sHWPxJxZCHaLTzm3mujErbnKBxDDshCKDEdeLTDPHD5iUfmrEEtrkzNg1pvkbgMqDUukUMN9z6HBqdt2gJBomOAJh9++CEPoy95KH2Tz37y6XB8cD374OJPOfzrzm/4AvDN92/y+vX3+R79/eu3L3/aIY8HoQ+5ycN2nRZXLx6Uo5ma4q4sfBeZb774NH//F3+S/8EXg//pd3+cr7/6OB/ckvJwzr0t+NkIa7eEwIIVpMjiENbaXu6NSMOxTyCZXIDYFq72wplvjQIQG7R3cnASqdnNI3WuwcCLsZg/ufHqHPXsdVn7zM+CW2MKeBOOJKTGXyikgmY39gvASJYIFsGWJHQOSqIdd8B4xiHPDPWgpGgHvRwmSAo19NvmhuSxLeJI/aWFGLMnoykSGnO4vxZ/eKXaySEMypRkEcOI0cVPN9KIyjOgHqYGNPhGJSEyFmdasgnSiQ8IaWHsroNYwjigHvGFaLowl6le1gJ8COHtLn/iKxl+aNiMFOf+0MAv2utvvaTnBYWi1ojNvUJYRBP+tJnYmA5LLiIPHxeHXwMxpLHltI0v67UNzuw/NDmoDEYotK32/iljiJpaBjl9koim3UzH+zWHBmP40NDh/nW/ZADQyQNz03DXXuDwYER3hqUHDCdMMFNhuwey9/r1szkbx+Z8SoL+CDYUApAxKJuWFWI4w6AOhRIQYu2OJ2hErUy94YKbr/imAyPFAlkaCrGAm8NiqUJtsLVmIiCCmhwNKldrtwfbdHghd4u1lNAW9wSKDt9SKvRCQgYuuS/3wSkLNoS91k3ONGxzxp6BFYAthCT45GkTIwI04x2/mQyF8Mw+eThCzn1zQLYP2VrcAy1nCW+eWehFNmrX5QTWOAm0kBWbtV/sTd1VsA/Lv90iz1WaOzZz+oc81nC+ralEN9O5lEwNLap6vU48NOugoFOZerL0W7gYE8d+9vqQB2vOqr3ioboBIvf8BaZPWazQ8Ng9PhzcqaFp/ZeYEWqhxFE754yqje/6E19Jaw6GhLFZG8XpzLPnHBigs3+eOXJDLHLDiEBaxJceJZ1rJfwckoPFvc2YBQ+ECCsXwAoamPk2RnpwiOAz6isLHh2EfjmTCJ0ixoT9Ye7PK22xnjWRlbYqyhPBZBzfe+Ba8wAEzOddQw6I11CV7hd1FtYCa8tIX3tnWCyItVMAaM8FiMtIx5C55zs8sPFNkKKAcWxYU27ray6mXGf+oHOaWPAvWjTgUmGf0PgAZd5BsJOh5WpymHvWA6ZmE3RzBtg2HErECoo8xXQIThmDF6ZWdoBa5me3e/4p6HvWGkNZcO4G2WOTwVltE/vkLSbsiDkItnVGcBdCBUYsk4s5C0YDtQIrKlZo1aG7bsVHPEzK7aglkrma8MzNNLnDGIh6oONb0STw7ROwLwZwFdZ0bbY4NlNQnww42ov7UTG4xLbBumJ4uOM4X5K2/DTkl98wcTLj5IG3rP+qQWRMhn0NCkI56sx6xktERlhgqUwYV4a1Mqy2YNjDSfjhnwGsrYXea0ikut75bDLFwAJ7OBihFjiuzhanwzKiYE7fnIPoYFrX+qHOhkze56mvMNvu4xAfHVrjzyzKxNbcqNK0e6+zh5xGWksMTXXAMZh6BbY7wE6gICCLKRGQMZxyhfwGn6cPgP7MMRgwGFHqOANRi3HGAPaRlzh86pmyBEdugORyDxFiTYIrUwYi1tiQDEw9578/I9fAhKmB2bIwxUroHV5Tw3vIXGh0+FN/TG6HtWugMOgYdKLMuULVrampM3UAR0tCtBe6nQD8XQZourEYuzyfe6yhlT8g4WMP+cIy+OJcnSM0rtYUX/BMj2njELRjE8IaJho6nEBefIn3ySeNn0P/7fd/nv/8Vz/Pd9/8JLcbP0/Ja15yWjyE09o1iLsG/bfPb+PfBJzPwXwu9rPz69dv8nRs/Td8pn77lntnrkfy8Scf5ZtvvuHz71f5+KMPmalTlymuBSY6I9mNfe/DhIvNEqw2MdfBxdu2gSuyNz/4NVxQ0w3JH3DvV/OSTcgwZV/4aPI8A++nkeTOy72dLLh77YtlLvbIii9M7uyzaRuGJJ0XZEz4TQC24Lo95x7B8VnCkez4cB0yjZlkjAzAYFTBpO+C7n5zWR5sR+e0rgJxegELUNKuLZg3QWJbZ1sQXGOuhq9Zh0sOpntx2weG9rgOCD49bVOSRrAXnsKTBHQh9JeF4Tz0R1z70A+jlFK2O1a1F7haWQwK6qFPrfuGiN/tTQIZo1elA9z9gwsrksswtoaC/4e68+fUCG3oHA7mdOtcsm/IgbnWoqjrwh/4pdSOv/gX4UXPXLiXnlKPPrZVFMyXLqC8INsSU7a3R4sreifmEXszOp/2FTKs6GcWfhIlKZxLK6bAwP7444/zzddf59tvv8nHH38EGD4wPMcv+hZf8vmgmy8G+ZOO7/mC8PXr13mN7cPvEnkvN3Jo+6rcl3AtivkI5tWr5mfffpF//Ns/y7/942/zF7/+o3zOn9Tsf0uhaW8pkmDHdtVbIPpx62O0zR08hlvVXAnPE0cEsPUtD2YK9kuR0OCIkzgsbEDyAxIa8UkoPtLEEqw0mHlZEea9U4l5J7ZJcVt7N508x9YEUebwQQOAApxAZhFJWuplqo3NkPLaCLnEXOLcGwVlblTe/cVJUqakseFjUDqh1mLiqSSgsRZocg3FuP+NgCTSYoOXNHlPRK45vEfGHw5MHfPUiPEJYcfCiKcSG5h2wwtcKEdP3gAJ0YQxNMMdzUh3qrC/FgfcrqU7WgCZegLYpVbVDPTctMHsW0DtFhFYELIyLnPptU0xWsekRSPuZyXpvBJU2sZmTB1qtI1XftaFVW8isIk7WASRVXzllrJWrUzb10yfyMknZWKBq8z5JGmbeTXTnHuenXqux8pwgrRFUTNo4016M2OlRSOxgQdxDyiRF1lJ2xHu2iTkZQUoSQdq0Xlps9aDGWkbOoTmGOhJpVJoC8dTXYExEhIurykcpO4F04675yFV30rkaBLKMXW3QN6YUSqrjAy+HeOXGErEV/YMxSu2/cK0A44QcgdeC8w8Ns91YoBbn3zmNuacoUp7Za5c5i2520Zbxwt7sMUVarbgCLdDbJgqBNzxBchGlugW8jE8TRXxzXhI2RjFizXESS/8pi3a3hR1uerZO0ZLZDoDuS0argntvr+0PZuBJ7xCKNwCiX5nOJcGe3xC6iMrNEKjMbMTc2/ycGZdaoiz/aNRXE7XQxFzAbSGA/+kY9ENoOxtVWm7Ba9tcDLtsqk3foghwp7nzLgh9qex1UV3/nbj5muKUcJ0yHTAJQBhmF4vDq9IsAN4g1MNOOu2wqMDa/frTNpSLMMa04nMDzApBmBEPT+4kjG9doaHqjGkZIJ7iM24JYW0wyR0VFMI2lyEsXHTNvNq0hZRK9ihDYY9+vio3btVXvQ6NnRi4PSFFfCNZRrw6ICH1nZb8wMdIJyYdrHdENo6ngMm3MYvCFLi9GpAqDa1SI9QpjUtgt3WcQQ6+up4zjfuyr5n5A4ww2IskamNPWYxpubWZ6k4u7dDGGdMky1ksqGJnEEf0tRAb/QGk9UQo2dgCQRbkYA96G1m7sVjOyUk1Ewc4Z26fQIWQbgHY5OhfcWbtgSOP3YOxtrStEh2E1l+K855eg9OVncsoxng+8FW1Gu6WASQrhNn8zJtcL64KGDb2VtsTXDzOMe2mdH3pcEEjsRdNoScb7xzjjBSXrHVYcukM7QN/QEMb02wuFMqTZ0bYJFMk48HI4iWOsFhCSxCYyTT2qYtNoJum+Lt4TJAxJFBjtZ+lBbeAS7LPQ88wKLsgqGgpk+AtY1DPAjYlSR17NB0ULDbbp4u1zv6DYorOucSGoAXJmpcNBYjNoZrw5pO1ug52TPN86lDaWIb3DZnz5zmXwKBVTk2bTWOaDfVc6DmzIFf0KE28bbxvrQeMAD8j1HUAAAQAElEQVS9BpgrNOxrjXjTiQ5VZ69O65KNDIfcllk3xGN4G51sRmKabUlWUOyGDIzLv7Sr2Pl55F/hk7GPvbHGxx+t/O6X3+a//9Nf5J//05/l53/0eT7+8AOYSdvY2t7tqY4vnjReh2f+ROKZL/ue54vB57zmc7Kfm5/evMV+mi8G/az8/PzEgVmh8xdy/C/0vvvm6/g//Pzg9vJe2YxF9cVOScl7rWDKBWsjJFzImEKXoa1IWA7I5WNOdzZlnMfBBIQ+67lv/5Hz79ncVz8Wvua37o/FXftcK42Rw3pIsIbiwrjteQbBMY7o4917qdH27uO+2OPs2B4pcKIv1gFGiSrj3AcR5Q5glNoK5vT344J1UDirtmmrt0Ub3D1y5cFOBZU4yNXNUm6PeNPYR3I1MAvgzpub6o8Xv23ahiFX80BBEgclpx3b/HlIXHWpeRhYE8XdQT2c3cnvFN3uHrvVNeK6HN2rwj4MkS3i1lVv5GUknTVcGe8xHtxZ/0kTvurdz0jwxK2pXFUHdpEKjrFj4tEHONo6Cq7qUYCmi43h8OB4bXXLmdWYAiDufEqITYdAz9WuayhXuWLuWz8kvfrgVT777HP+dOS7fPPV1zys+GLQ+nwhuI488acpT/4PR/zbgnwpuP/GIH8KwsNvHnb8acjFXW85If4YfeZImKEBOQ/7+wnno1crv/jZl/nXf/hN/us//ia//tNv8+nHH8BfPxD/4GzqreSZNXlx9SmMuWs6C5PQt++YSXyGo8gOtZPwpKGUBjYxeHMeM7D4KUY4C/6CM9WOTRzeIOgoUpHrT0r22ko2uYw+qYYPZzrwMz9IxGQxwcBSta98wW2D3tcsis9q5F8fAq5luHTtycNwTWOTtmPMCu4Ps1NFdbbBwojRh43nLMSwmH/uNUyCTN2JWR8CUBE7BE2VORZD6MO/T2YxOYe7iLZ1nHLr2KWk6598MCaeEurr/tYOmWq5O8exorG9WKQv5IpYWAK6aopYAxfSgqUQAGg3A3DWeJ+fcACNeh6La8tdRSXuFcapZ/zKX5TOlrn+1JYz+eL4HT4O+V2bqzd8MG3FNRgtTskx5BrCXCsgTTBZL2u5294D4gChMR89emWsEIVck7Xjh5l5j6xQiNt5wZIEc/XY1lzZTqbhjb4G61Xn1NLXpejVLY9NJj2nWMuu8ekTN8/71zVvMWIa1YeLT598CGSTt9cHA2IQ0OGsmWUJnb2QAl+mkokD2GNz/q0ZIXveYkvmCiMDPdTTa6kDT44+5tQaikNcG0vKbvKU4xHg2skBcC6q7XxytXPOEwrdWgTgWkORs+fceHDo1C1rzQiJdhzP5arR2Fx+YE2OLGDr5rR5BlkaIcT94UhQH3E+vNNXrGctRdBa2opcs8WGKME50caNHZfweMyXEeOh+Z6Y/Oy4XwZYV2wj+zw3hk2iMRTZ9Lux2a53c5PLbsr5ZZp083UuuxNnXNAGNBrWuUa4ZATsS3BjmLnayZm6koktai7jxBY/B4V1Xdu+L/a1m/OBCC2LBbesA6I+j6YQwgvVbkhj88zUAcm0lXmP4RdxpYo1pgA1RzO0NYRQeW1bKNhrcsMovsUas6/sFNcfnjFil4TNaUMhN5l6sVEDtWtgBH8l1z145WQICSGGxZcmQSuFi2m8+HZImuZiRpuTnBKGLeL5qic4IDXQbHEgc3ABqYCz3iMDUW+jF2/mg759U43LDDXRxOTE5no5E01LFwZHprkh49WskRFzKQFYi8O1Pi4Wi4EDPmPP+azxQjM3eJbd3FCDPgB5aDqgNoqur5Q83Onbz9zfZOelrUgzrtE204Q1DWAvDnihW0B0SGqxQ8Nf+Pe4kA6Y18/53Ie7vlKgAHcznvWKj5489RGU+xZuC3+JeHLA2lQ1SCTIni80uM3ZL6WHI/+yo0EGmv6yPjhyUQapPvMMxLC89r7nJ84E5LqY+mUCMnwBcClMcqzNdXSNi1oEpj9PvZ3JZKSs/Z6fAvwG45wwJ4c8a2gv59FBaw9Gjto6g5FnX2yGVE1CRI5jukIJ5iW8FOIqxH6PayCuX9wcXPI2X2xbK8884JTBnAspa9A3T+1U2i0VcaCkfPOFS00Zl6yz5sRYYyMh5RWkwzcfJ5k35OLaZ7sTyG7nPtZpzbM2ZwywiGVnJOi1sudlL5jYCXBsZOEzSnITgGXtoSQBPHOT/TxcYYewVkAzGBaAI+sUJ+L8mLuEtQ3jgcVYyiu5FZx55zpjq1sM4MhFiykmqBXg3U+u1CttB15G+catt879N9EDsrprm07B4unWlcRSFjbHBkjHtk42c+edH3TPflDt2/wpn0H/2z/9ef7r73+TP//Tr/OTj1+RSGc+03O18WfYQQo/8/7xy0D//UDl6elt3vA5+c18Gfg2r5/e5M2bp/g3BN88PeX57c7/gIP8/PPP8tNvvs2Xn3+RV69eZf3IgaxVrlGZj07qXoqGmBohjzHKDMeAsekP44Qe/P+IuSi6RbYV8FS6/yF5l+y6LjF9bPagPaKtjPMHBpNYl/f2jzEMK4+xnnuAtLH6EOSYf4C9xF+sneJ+lO3NeKdcxuK6ZYRx+kywwoVEfqwvgspjzHNArEr0MYL9Q+SxuL/ZQXrpZQXVNe+S4w+u/SiH4y8+V/xAniFMUBennNq+t4pNcNaiP+THRE/7+MsNY48uWUjrsG3G6cZH8IjODKSd0lhOdKRt2s78EoTVI8BBnHaeBhoKQetT/p3uDQadC7mQkNpYOqct9AgDnSpMaz3lxFCZJBLL3u+iP7IILzhIkoZmPuLZzzqxedthwsGedaFhJtZIVCkvrATdhDEvjdS7M/a7jPJDpBWTVb6ge5Uvv/wiP/3u23z9xec8pD4Iy2cNxMn3vHyoPfmA44vA+U+J+XLwNQ9BH4RPPhx5gMt75mHr+q2uhKFt9g+khaZmk36Q/OST5jd/+k3+7fe/zX/7h1/mlz//Mp+ClR+uyq3wkzSLgREV2rM++v1e6yoG3ACASjqwKEIR6mIIh+LZbeVa42IvXN0wYxhGrvzBWJ/JlCfGbrk+xltH68T0ScXiHJcqEzZRjzU4j19A6yqt+VqJlq5iinqwJG3jOvZ6M3PtwXmOoDohDAtg766PRY1QJWh5oRlhN1i7N93GGatfZmK/bGqqmhNwYMYVykkQilhO0y7IxNXg7SDjXda8+YhNcTXSGsVYSI+QFXA8lGC2xpQW9BaNTGsb+gg/l9FN6KG1GlvarYET7F1PLAlqsf8Wg/dRaAUsejrGdc8FzuQSwOTIllCgzDbFFMLTrau0MBYQ0nqlMZwT6OrdVaKq64BnURVs5uITT0NjEEAB4q/wGSLycNBNMbY0Nw7eGUMT835QQgJdFedZvEe8/5T4fkjTIrPOhQ0t2bqZRjje72s8BoGs4eAFc9vz3sCdWkYWwxbX4pcVALMd/VB/wSVDM5YdnJSW3aDltxA1kImjI4QYUqyjVsKFbAnKGyIzzDxqQOpeUbx7B77bJy1rDNeyTozMqa+LraL2rAu3hSum4LsuiiSDW2NpcgYrSdOWRY01NqVSrmYLjhSvpeYE8MbOaUU3bdH00YeLm4AzjXCLHRoaKK2+oqcYYynHxJtlq0ekpjFNYQMbHifgzW5Hq0a6YyWKtAxB1CjNYLe3ZPwZ0qozrWVPWC5thLNoidODaBLOpV14SyBNeyRby4vYGA5laJwBGDvYyQzNtFEEnVtcLaZwKzAdCP06k0m6DwRY77inxrvvpX3m5ZpjZYuVMadjk1cmbpsg5mdMhtCYQosQa8GnA43t1NpApvAIKLq4CAF6YmKCAouCTaBjM3ptsFtstDVjww9+aGLbLd5jp9CsJDCJ0UO9jujkNGyKVHXxddK0CjRLqdD0pDltG74HxaG/4DqGCbQaJ8SFAzozgRGb9yqmv6csirfyt2hqBaP1bokmsmLj0aeinqvAhIOTkLQY2FpaHHqU0NAtA6a9xaaP7UCBNZrhGFKudYLuW04QR6Vc8dZiCsGZlLUddxQD3SBR97SyUw6qczdLTIG+gr0ltKHVO9eAAMLaA6YVDUKuC4VL4CSpYsOgh8uil+hkt8nBvKDWtTofQinrEialI9t2VOoQx9Zx3D3MRSsxJejEgVPamou2+HkZm4voMY6tWnDaklYWs9KiFamYgFljs2YMeiKO4fTlfZDhN9fL+SnLte3mJsRCI0Jg6HhTGIdSesEcHdI0itFW8wdSYrkOu64Siv78gqWd9PEXjpzm/OS2JAmpEM/BeiXGwo1g4V2LO8hdUYfd5CozOIN1ir4C25ZJIXo7COEit1QuY1vHtB0Eg96RVKhHcR1CIaC2jHa0NsqT0JQyLkbJbCsxmCOuU26uZvhRILYAe6pEW8nJGrsp/h4WSq/xdzPrl5jCErAWkpSX3XhoN+sgLZECIK0D85DSYpNQxG7eQFI1ELqhOJCChi0oENrYOZ4MpKE1zt82bZnQTixory8mHY/OvSUF6/QdIWv7GO6bH1D4xPAxpvfGNeOD5wd9zse31/njr2/51//0p/nvfP78q199N/+O4Cs4LILekXRSo263496f+ebx2c+9yFv/hiD6jV8G8uWff1PwzWu/EHyTJ/wnvhwcLs+A9pbPfvJZvvvmm3zz9Zf5yP86j/eHldumKS/2jT1GggJrgoForEzYYQFxRn5/4N0dw+ALGdNYaPoI1qZgtA2dySgCz/fbPEtw514ZLGmCCOad9ogsSApE6kEjOLUA2qbdstCXAGYkD23mJPlA7uuYubhGqTZ+23e0nAUkZ85jG3CSgLcOLBFl3LDrzGnAWI6FroRbCU3RIpn8Ap4apQI977Qdj0ohhtId8WxNWdQaTVyNmvidy1lc+78wINO9VFuTZO4Iw94Tn/HAM9X2wGpDswzqdD3FSmrlhI6iItYeMeiPNu5Ln+QZXrCxzFDCSojT89Bc8IM7ZvseaVAGd4+yPzKsrpQZjCllUMT35rcF/MDSOyJZE03Xek9+HJ0rIfOlvN5dhP9A5p3z7xomKxdJW7n80QCruR/bfVKMc2Yd3j4JTX3FsKLdlBBi50HoP3L69Vdf8cXgd/EfP/3ACSD7MFs+AN8+8yceT/n++9fIm7z23xfEfn3+ZOQtD8RnOD4w55zIZYLdWVqd72hLlwiP6Hz2kw/zl7/+af77P/02//y3v8gf+z8e+fAWOVDYBEkarMF793gi95i1Zs5oKeGHDBTI1zIwoTiWAP0EjoIPTnjNJBho96LstTyTxJSOhF07BWWBAJxCZQ0FiV+UHEx3sAffXPFNY1Z+YIRqitxdf3+skDcPhyt/NHMScH3mKNoHZRXWVCDhOZ/xaCeMh0mtY1kibdPQwBlnRRnEWkh2a1khnDUxU1cC5jzcTjxI5SJgbdNsztK6P0ipoU9s4tZbOMw6+9U88TEZqg/PH/zuZ+jgpDiBFrJkuRRk4QdfrVCB9VCCFNYX0nDo4wcmButPAu/6Ee6LMQAAEABJREFUAopC9pHYLIU+als45zY11cJJQ2OfToClghZKE4+XP7ydjVCb9RiU5BlJwlYpEODt7t6fuWeuO2SmIeRdSpUEwDNc/LISWmdhREYDUDfMBS3WvgENH9za2oGw47ewgxEx42rXs1gDZXCZ+cxFGue34jWSo0wd5piYE0ZkiRgGXiCLOvbHGDtkTaJrdNKyGuzF3CYvbOPAuOyRMvoj2G3jS94Is0HMFYeCy2g9UcyJwdt8QLvzIGKByypEYaGKgBHeqczJpNH3yDfo2hQ8A2SqlEqmBBBWtdAo1mIcyyTqkT8OLrqbhZU4pWu786dYh9g0V6Pk1HH9cp8dDKLNN80kXHhYewMYkEhuO9VuuMMFC8iu5/oEtugFvvHYhNFFprgacd6hYdvHhiu+AnuJTrW0+LpMrmXItd6iZ6DZFPkrL/vjHpWYzl56dNDazdWwLEp9+6CTd92LpI+/JtzJhzVYMZCxMUfjz4I4Ietqo0EpBMayLKTvfrdLbXIXZz+CLUeRE2vgLN5zPj/MoZgTglIz5cUk5K1tTbh8KDFyyb4GK6FeQ4M/tfDxyDnrGEcXrh3e5KJdz5Vrmj6UDEaePuoH3bhiXH5IbkHcEEBTJqQzx3UNN5dgztXGpLMUuMzgzjkAfBwCojsH304t+sQX71eqY7NHY5uM7wmQ/FBoGCS6PAiyt4BpLNd68vVH9I8hrXIw6FpMTVZVVF+5Y9bH3cAYcjKtm7VtFjP7HW8PLQgTTBo/Qxb2jjDOuTqXkkBlqjXvj+GHJl9nZPEcF0Pozk11cnCo1RZj94XSoxrW8uQil9sNn/XDbWGc+ouorkEh9ZYFWWtzKw9374O6XjMSxIHpaxgzUtCfW3KhEMt9/frioW0bw76czrpo7Fk4A4hRBIsEQzjM5fiuEOYMX+4Z5ymU+fl3avE2ZgJACyHmzEFi+B4msl2u2UwCrhn3lKbnIJf7n4Dl9tqOhYJnIYQpUvRcA9cAQIcD6GKoDxzK58ZQrieR8SW1ja8Fj1lYGyO2sbAG12w9UNK0thqrL3ZvOIIInSlXnvkSxemWHjWZirJ65NnB9rxhDUlcL8p8VAS1lVDjFtp2DL04IQK+XC+awL0v5rgcz8iwkr2YCdUva/BbGA/8CeK37E2H+iwjt95SXiE2tYwRcC4grAEIE6Ufb9TiN8E7BLOgtRa2ezSmFFx/KzzA5fwAy0ngs9pD6VQAInogkGvZwaCr9pqG1RmtRekrifjAeyAw8dH7vndOsbbpZqFB4dyLgLdEwVzq3AMYi/UDDa1kjQFAZ15HEHmTf9mLbRm7hCDd/KJJTItFeJEbTIVLlPKl4FeffZR//Ktf5X/801/mb//8T/LNl5+Gy00aCQkcE/ZcmcZ81LHW4n703933v5J7enob9fwTW+cvzcxn5PlS8O35UvA5fo62zEcff5ivv/4K+SYfffIJ8/jH8Mxz1ipHk5MD1FNY0xwWa2INudsnpjoCM7BGMoX0diljh7aVgLI9xs3FOP19/8CoK+3SQD/sfzj9h9z3kJ36bvXZ+iPvhKu+ZOLvOIM4NFXF6N24OyBM8OiC/Gi3yrs8PeWRLks52EN4LgtreYge0r5Od+cd44H9UOsdyoNze7BfzCvRWp7aaMKPWg4yN/po4hwM74x3Dw7Y3patBLn0sZsAHilmY6s3r+aRtveYcYVpVXdxLXfnGIu8XLK6T87ES4ByFwy4M7dc3ODfJZ3XlDZ/jD8wGEfmSDyRex344HNOBHlcANCNq35EgO7rLrltE6QtqmPHZgwNzPjSnWPOhvks9GKHX3xImr1SRzO2Nbh0c83xFyYYBl9kaa75PwN/+umn+ZY/wfju62/yCQ+sQHYeH2iLB7d/RfoND77XPPD89wW/R79+85oHH38i8pYH4PPTPPwWkyozJ+e297Iympptsbe84jC+/Pyj/N3vfp7/8X/8ZX7/N7/MT7/5LB9+UH7IJvWXihQDSbCKoFsHpkA/7B2PuGOCkWlytzHjtbYdb9oO3jbzQnttD7jVjOxhM2Zcg5mBYc4ofaRJy5DEUQlNXfaMmRbPjm75McC5bdzKStJ5eQUvHwxe89j0mhY5MOZYIh0rUSuxaSiXTbS9gGSbK/U1TmNzbB2J9UZUNGnBXJeaa+6KQ2vKSFchdBBG+lyHhxxY0+v11FoOTVuNLWCtPgbzNN34UeMYxx/FUDkloq3G5M3BJWaVzG9Yf2CGFlKtP04yPliSnpfWrB+fZXAfTs9QD9A2N17Nbpu/7aTzMotVsJbsRs4V4Y4AK7L7ImNhDn/mwLm6NISetqm4e8MaG9+8EMOc7n3omup5S+KXpX0OexZJja9k0qqeAV8tDyzBTwI0c7A2+biZhuNcqLQbVSmLYVeBiQ2BI9mIaxufetrNfuGmxUbIgu/Yo81dwRsJYxW49ERbwWmiFVuLhzDGM3C+Nb+or9iWk2KId0N6oMeZs2YJR2PRjS3m2ObUmAkSpkqynfboJG0fZPtMkmlMvDBgBFIa6oKh0uIpOghewuB6c+Ekt01zGnbG23daTht48Beg+O2MWmkbBjo65RVaESZhNLx0EfqJE6DroyLYFoVUd4a06NCuvWkC0eOPA7UUZY6biVrRRa6S6HE6vK/W5bzoJG23pPEp1jaYCNoU1IbWhkNbCDjjHZMz18cYgbnPWZQ0bSC53lIsZ5N2zMiWtnB64gs7SJFtO64k0DL7x7h+lmPGDymyJcz1TtLQSKoW63GNk4tRQkrEsTOcRBWax14ca+NO18/B5j4md8/FJOAzVoZWzl5U+FchcjRbiFDao8lvmxYJor4LRDFkrDIaG4VDZ0tpNQB1jmrFmF//yPZWjCjXGayJMwLuNGywsdHudfaNDWXydy4o+9rTEjFBkTcuw7FhTspBsmnMsw1YnJeHjzUc6vq3OdeJt029iEFXkdjgJgwtdnbTspQQZYxGOwY2hcm2Ydz9ubh7eJaFR5dVE4tFEXoUC7SCyYxOOAexxi/jluxWFOI5OJcy85JjGUIQdr9s8VDHPnkEWodBGXh2zbyuJomxhcpu5rTwx1UrOKiZG90yrJLa+EYVx8Inm8Mx7FqzwUwDbAWYTADTL67JSFsE8Arh47FLxsYpgsJgnPpkoaXXyFkLO4O70oJy3dvGBptaiw0vYnjkiht27QqENDzZSKHDDX6mLUa5AvP7CfMBJQPmB+3KN8BscxQBpLO+xDRrrjS3h3W2MlaA4xQt60lTOK7RWpkGVmRsljrXc8EEcG/48k8RwZEytjNinY7bNq2SNElbJBRGmm1nN0IJWGw4Mw9+24Fv6k7QAVkjwBP3Go0Beu8GcVy6k046JLX1DSsepJg/J9SkxDMp3EioyIOAOXuyA7iUMMNZjDRtJzzrSoLHAIfFjJ3TdA6mqUwEw0qhDuGBpvo4BUZEiau2TMbEmGmgw0rxpLZNWzy6CrvpdlCei886gLQAu28bUAjFfh1ZEVPuJfVwAAhdvK3BuHdS+Iha/NNPbvnr3/5x/u1f/prPm3+Wn/F589UH3psUgNRK1k7abS9v4OzmWt++XfEvwfjl4NObt3wGfpq/NONn46enbb/hC8Onp2fW/DyJH756Nf9F3jfffJuf8Fn7dvtgcGdQ4sB6WTV449Rbjg2aNNPg7Tcf3ialbYob9Ig2Yr35fWGtGL+E0Lt9AgyTT2jMpt0CwkGukcd6IOyRKAZTcA9D2S52sRBqUAj7dInHVMGI4tleQvJg4i+yLaYyjGABtQ5W2gK6jTN2Krmuh4g5U2HtEb+F2cAux1sT8n5bRO3v47AH9r13KlJ3l3i4fd5PG3/N+MNBfM5jKjED/YesH4K3gcyeRFIAXJTLGRjo0oTw7HvpWi+yWXvMbDD/bqMa/YVynKPE+2NVzgSzxoebw82bcxcu0N0+RtGl5uRi2y2nVOdB9MWFtNWkeixjBueK57FJVu6YrHeAkJowFMk0ORhF7L5p1ciJYP2wG1MmcjfwHm3c6dZWZs4xBl74Xk1FO/jK3V5sGcl757krcJLEvGlfffABD6vP8u233+Yr/jTDf+vALwRH3j7zJyLPLw+/+VuCb+IXg9+/for/KfEbHo7zoHx+zjNfIno9vbyL+5IpcrXBnBx5JvYK/dOvP8vv//oXPKh/l7/5iz/J119+mg/mzjZTOdkkN2VD+Ad2HspsQIxw4BS5uWdy9HF3XlRE4e44PjZ9KFOrN1hFrhinK0GhJn9YBJc4tYVgDXdyxzI/aeGE3CQttnxE854T8Lw0wjhN20PptgtsEFz1Mhd4DCpJW84fGx0UCAoD37PC2nUp0pYHOgLDfSjyt+Q0MuCNIwFZ8EEHuoYWhJozBzadkFef6daY28Cms3zHsFY4mqSzmMEX9UEnyXrBD23NfRVokhHmAyYHbEY9xRj7Ir5wF/kLeyhoOgmLiGqxhjGpK7ag7VyqDDZ8HGtcDG2CdPlhBiXTWCaF7bDJm+BE9mCuWX6gH4HQlh9E8IdSkgu6wDB9g4qzEPqsz+gNhj+gn7khxQlAltjEejyH9lz4QSA5H4umr2wyGjzEq2DTiYdz4R2Ks8CXa1jho0ay52laz0l368GzbeclTJCdkjf5pAIEStZzwwSasUEhHe6MIJMcPGy6ke3JfLFa6qwdDdXwYmPl5C6mWCGM3Wzqzk9KkXXOd8yBhhzbzSH7vIiP50AOyv2hqLJU5ytEZl2KWImRhy9Bb6Tbc8wsCA7OygSy6y6Q3W8bZv2J9DFiDhw2JoZFXog3nP5QCGUa83MCYxoQv3K6UYsRalqyLQbe2218TGIXqHcEyLUW15pKggce7pWG/OMPNANTuR7IxjPNAPOOrWa1QuRSjeszDlE86s5GgSgBtsKS0dSdUQ75/h4uVwwiSGDmTs7h39C+R8Yvc2VTVgggdvPxiYIVEWSd1gcfAFjU81ArpKlYLvcDs0uVdnH0FUJTIv7MUUxEGl5tbtwAN7R58puruYbACvnskJzAm/g8D674ClZ8Rsxc0EkY04i2Gzd9kQ8ZaMGikj4WmwCjLzBCjKDOKeZhu0ftTLpx11s9+JOvPZK4n5zmFNWWp1a0XRD8IrkEcmNz7i3jDdf5d7RVGzcK7u8kyPYy1TKtY9+K45yqo13zLruG44FZYg3HkbrY8rTc70aT1oKe+kaMDW/wQBeX4w2Ijfm8J2Ma1y0GGCXpDZ62HO9XND0Bq9ekzEWKWPtiz7xWJEA4kY+4Fu8H4LMW1Qq3jaFM2wnbhKirxHxqhgYcptOiACquF9lEat2Nsa0vC4du7HAppJewTwriQtv7wKD22nz3KiChmdnOUibuGUrZ+yZ+rxXayjMXcGLkj7YCCS3FWACwyNQyPjC4OvAmjuPPXOPbDznkZ5GXacYCqsi5kXODAiOUYT9BeN+IUV+q/1yOwRaQsO+o4WKbh0pLjEMsOc3j+RB1IhSFiVAbH5ol08Il5hcvVRNomjkvf3JZED4h0GZ+5svztbAAABAASURBVDFP8I7Ktae2TrF9TWpx1WCySuwgLQGNSAXAXjz3IWEZK2bDsOuENjSG3Q/OWq5DkMIal0nIwgaC50gtFdVDTDFu6qYtIDgo/RY7rA1HHiYOJz6+c4JgT3FyCOZ+70z9HW+pYxzurkMucVAJpGk10lxaS1w+0baMUMbXxpiunXhtTFzZvuTloJDrfO2JEbhpow1PChdOl6UBjRX3w1VCraGMfXiAWbw/puIkTdRlpwUdjFLYeBhJeQmvUPpIiGPG9aUb178LcWDiCeZoWXMLei86o4HQjm6b4kp2VcPXR8YnjkmYlQyRAXOxtym3g3nVt/nVH3+V//r73+af/tMv8qc/+yqffvQhUaq4ERehp402d/aBIeQ98JYzUitPfPH3xi8B5y/LvM7r+YsyT/M5+QlMjvk3nt+fffZZ/L8Nf/7ZT/Lhh87JLlij07wI6947fYHesUhgjYzslYAG6rEPxGLVzu2z6jHOrO+6Dx6nwE4FXIf6PTnn/Ij+AeaZxlXAPuqddNZIZLphJRKUQd8d5r0MxPYZr8776TIvDbHp5WFt273dwctwrj3xhdz1j/Inuu41x8XLyMq/21yGMqQf597DcN5n7PXAoBPe/dHeyIzz908fC+xkYztjYlwA8cWBZTaQqHRHQoO+PCSkxQGyaymLQsskZBGYeucWWhLASkzBJLJZxdnStEgQE3Z4bh5vXmhpq3oR/Obl9RIwba/gjj1wL8xMbadS30Vgb2igWU6pqRAzZMAZ1MAqpPfVBM8uEtB5l5Ibmvk7V2CLI6HpZVRQ927cdYR9JES3g4k9GOvLu4I7fcFfWIeGlew/gQIVROhgmTbrY6Dy+GEumHn14av4f0X66bff5YvPP88HH9z2n4jwcPUaPfMnJD4IX/PA8wtBH4Lf++8LvnnDD7HnvHl+Ow/EZ/j+UHvmF4GFzKpnsrXXsIJumsR1fvQq+fl3n+df/v7X858S/+7Xf5QvPnsVf1Hyh91ee+HekjRRBHMaexmL0GWOn5lozE4OphAq+he5rBCbUFqd0HjgANDn0rbgyIKHAlsBgWfuZWknbZFbGBNGhbRwzJq5GrRj9uh3VSuuUMtk/HVRgNsbXtMiQdRg7WUTtutP3PUtrbQ1gkZpIq0DHCFsOtburTHv6nWAkLuQTPNclpY8NeIvobsazuluw7OQdsUHM84UKnNaHPrU3GCCn2lN24TuvJGEvYGQLrAiBYdrFWwI9JUElbbxFSePjQg/cZ5dXFbaCm65TLTzSTG8T2M5xfCNkfpg84smv+hcmMUujnZSXrdYK7YyKKjduQfTGNe6llqCreNMnWC6Fr0WJkvKNGz0jo3BUvDYp+uAik8W90xGLnsK5qrrmYDgW0+raZsEoVMxSx9xas9nYjqxQUKNK0cDqGUAr3XQ05vxUJmmgdBxTURNXzHduZMdnRFwZTf3OJIFg+hqCHM/kOUidTYVvGO1aKThdfiYHEzSgiEr2XZoRa6uzdmOcgBvMcCSpr0Erwjrymjt0KysMB3KZ2PIiRw1jP0FjuvHAYMGWRsZBzJmSWqLRdi94ge/5RrC25EJAzfdZghnD6piNomy68x5Uo8SoOJaMEisCDpIExQjnQOPigqaBtx5bG3dkiYYtTjzQx5sbObTqcMlYKRSj7MAa90X+diTg24bOlbSJG1HYiuroQaT6qW8MpJpbUfPMHaJNtFGkZ1p2FOGqVscr7X2BDHe01I8Q/O1J8xA5pxDi0U3s21KzDW2WGei9nGvxyYGA+o+D9NwUMQZ7dY0yo/nhBpNXcamZbfhsAff8wZaOHTzZLQ4SH1eDEAJkmZPhIS0j4lLED7j2C0RBa/FjoLzTl9pwVfCiPRFxOOcBNHcACxz8fvHircOxHiQO9q80wBbMLr4mA44vW3wht9uW9VqK5Ie5g3FOHNQOnPjhsmLhOaHsaLX/P6DMXXIx5QyqeS0N7eQEF+zAU2u2SKYpkWSNDSGBc5szg4GwGhV2YGbNCpLQc00rqd52jtXNhYEucw29XClkG+NWjZBKVe+dmwk0jcHv234STaCST3nIHyKLhbUe3ISSE1QjoGIPPRFunIF2sLdhLYbhtNiM5sR17g8byGBEUjqo3ZiqNU0uUto1Zt6ONrIdiuQbVNouxFoSsmVch29d9Ze9FxTTTHzVq7Gufu38nUB28ZX5nwEM/dyBm1sxfZ3JTLTVoj6a+xW3wjCdW7x6cma3jTTjYWmK4ewBKadWnLiAF71cFZUEEY3yQjD4EnUzDzaKTmGbWc3qKkviJ5HgTEZ49s02p7ZrlF8JLTO6oJK67gAEy0jQtbLO60nDljEFDWoquiQ6HxEo80Q265VzeyFMQv54nd+yotwEspwLK46STNNnuYCqAJJPcEb9cbYQ1E9HM8tx252I3Xqj6cDqT1RFqW552vqoUNs65jysht31rbga0RLwTGUi7e5mbbj8kMYT1PFvCwjbdOQjl8t4wYGc0igsP7QikhYYNjecGluN546K1iIZO7P0IAsnLYpfss4oA4yNhgdLyE+V0EfO9S/KGEO46F9wBeCf/zNp/mXv/tV/vXvf5vf/OK7fPbpR4l5e2BeunsaLLtRzC8X13wZuPKs5hnzxJeBT8j8p8Pfv878O4L4Ysrb9TbPSFjTTz79NP5XeF99/uX9C0GnUFxvmGMku60QIS/I2lACFJuAgn0U1u5tuXXXvVTLGRNa7OlFAMCn3jlzkIe+MuE9ZB1dGO8K3omZsHCDzHPKuthZ+zxJnXuBZUhJaxBUADX9wsbZA+nbYLyXPKlA9+6cwu8ITutw1mCxx/lO9pJz7AS+ospunuYlG2GkVuWN4N87AW3nUbSVhzkOw0UZGemMQEc/qjsf0DJt0yoJI3I0WE677SRGuljXRc1JCK1HILlYpEQrCqQGwgtodmOSvnjBzbnFdvyMpL+7mwEIdsOXu72NU4gOAdfe8XqniM1N7F018L4s4goQGVov4jybpfWC/3uWezJeqinaSh2QDo5x73uGccuoXAeH68wK5o90T8+EvU1523ugCuoSoDO7ziXFV4LONFdzr8Z130tZxBfxJm5QEHcUOrZiEE7KyzHTpH/00Yf56ssv89133+VT/lRDwtPbpzzzhZ9/SuKfgPjQe8OXgf+Th+H3/umI9v/kwciXhU8+NN8+w3/mQcA8U5lVYu41rDiP17dlfkT7k48+yK/4k5t//Xse2v/wy/zZz7/Opx/f0rwNhXYV1i33vm8L7ggcOr5xH9xqXB6SocYVw2Y+byuQcGSxyVVngZqkMQKK31HOCmHyV1qvJwF6K0N/JZrkxKaLb2T24IRgOwyKLW0LxEkWZy5im6fNWUJynYvzlWYMSrT9AAcr0UkY8SBMnH0sfohtyY+0wgfe5GNsZ0bOnBWxfGoStZdh3evjMIdjrDRJnGNoxyZ5gHHJm+OCWwVnPkCBB386WGgbmtlnhmUQ3C9LZv6FM521+UnXhDKVGnwUHCu4Bv22VCkkujFMuuGZgzQCdMiEh8sRAEyfsNaa+Y5rAbPVCrlGzHedFmeFQCstBPr4x574lYM2R5nrevkp9zJiDpWcLmD22JarSp651ncKdiB24syoYRBuy6n4FwrE4DgfU8lkOXDB5vtMuAB4YBeBA5Ev2bB6ysAam9rmaCtyFbFLb9voztQfmQ1RlW70lMR0ftT053gPGGua03EvDhhg27S3JOzVtZfTmLorhJgOfhLgCUhZvEe3/0xgxyFGvnot4CGQEmT45ffPW+rL+SDPPrPb4NucNZJFpza15L3IJi2vm2eMO+/8U28x+SUUYDnWoAhVQ47X3vjMV5IJLdYU8+HAZgSny9M3Zi1FTML1ftRXoOfS2jgos5VSYp+v3uYt4rtrtcQpfNkl5PVbEZ+ZKbk0wnEazdTCAmWkX3vHtN+oCSltU4A975TAS4Bju/LlMIlQ7jY1zeCoUZs5kIxxXd+wmYoVQWTEpgywFIU3ZtwPRWaK2YOFDM5CmpISA2DF62UTb5kHvrWlleGGBC6wFnV3dB0uKu3OQ2FDg1xyeiv3YxAcsWTintFaxS5LJeYbnOSmEITAdsd/wRZYaDt/8YyBi//MZM8EDY+MjUUq08Rf1kN9kFkL5n0fG1/bh2BtStJxIG6feBDqEphJiWIyAaOc7ePQRWFTE2c6HgT6eA47BwTy2NbGZZoAkauTtOONr9ni8x7LQ2vB8M0Yk/gaYV5xbFQ6Ly2ZbIM55VGcviZawvse4pqOXfAFmS6fBV5nnZls41Cp4YhAZ8QvwaS8SMXPtJ3v2q45oEGgw0z2/D5xLIRwfWGQj838YT+z7gYYjETGpNytYnKQBY4ajnHdTNPDqGTWQIAOtfGV7aBYIzaMsVuj45FM2Rn34FxQB+yGxtZcrHdr6jkLBPqei3HiAK6qbdqeXDSJ1894UokJEIZMx0lmRc5xzxML7w/m8wsBYljsQbzwyZjFoskxFopb73q/PJMT2mBykYUASZ1aum0Hcmi1y2OoulS0ftKiY5ozYU9RABgiRqbghnD5mTfPBKJOMrhJSed1cBa7EMqEJOSMRa/D0Ybg2i+JtYkHfAvj2W+pj0ct5mPdGKefesSHM/mbucd343hsydEoteA7/7PaedFGpjhhyo7Z2y1OyylNWJo+h7rj3uMhSmCxd0/KQB3ER5tqUWVHZiXbJLgyNZcmw/vrscYCpycnCd/1Z9oEHix84myYrp3JuvMpQZ8Y0WSimSbnig0wC7vWJWJ0++5BPp4B6mEZJsfpN1iqK8TY14WXoHMvopghBeU5BrsjcpXYMK75FvfGiPUQK7c7RyrJQiPLPGSeXug1hD0wW7764qP857/5Zf7tn/8yf/XbP85Xn3+aDz4wAgd+irZTP8e51yT+fD7T+m8I+hn4DZ91/ULw6c2bfI+8RvQVOYvPaZb85OOP883XX+frr7/Kx59+nNvtA9bL6uihyUG91zkB5nR+A1IVbcWcS/SVVoTSOkcecw6E2rx3mcB0I4rzKvtCE3inkAwF/HS9zpk5bplQZ+TKWUB5mHXWe85/094bTVYu2PzFLCsMeWx9BPyZVaO7NiepM0LmaIc+5gi8LwVA6D9kAk5drhGs0wEv5uwN+CHu3IpnqlZg7C5fwRNXcnyrAk8ffCyHE0G5lrlewpD4UpBRh+CD0kQOiGWXeYn+o8hUxJr9QuH2iJmYD909P6Iu7iGMSVQS1u742/jD4yPl0Z4MAWWcvbxtvmMf6B3l2pR9W/6hGn2nTqcCo3tQxrfCS37ImA9ReWzk4K65sNoKAG8Pxx8VKYqlEfqdPfe5gIly0Edh7e7yxBSWlJEkswQrmQ/JM2j2K7TWH4b6OPS2+eSTj+dPNr775lseZJ+kfMjgmcj9bPbK0/lr06/5MvD777/f//MRHoo+GN/ypyVv+QLxeogypbNTeaVFXR2HHsHeUPzC8Nknt/zul9/lv/3+t/MnOr/42Rf59KOEP0sUYTt2AAAQAElEQVSXgDRhLS1v+JVpnVFH0dl63iTbBMRwIVj2+bCCsXOTS4fmDgV2/gpTIeqiFUiAE49+XVKAkGYaauJoekYcTrAgyy+VxmfGlbSNbfLC/nQ4ue3Leeb8AeG5lc3mXiQXdGLH1L0LmVYZEWzJ5IaybltmEiWz1kLjAmfhg+C9YDMJyNV7ssevbLgmC2CGOFOppt7CD3F6bI2vRL9tkqZzMzS2tikGijFpO4KV3brVfez8Dtdyfh4Sm8AkZxO0x3JRzQPelF8KZ5HtBCZ9ZTegIVNvA+4VgdR2h+BiEW4EGCFgio+jW0PISpOR0CgRBZO+RrxuZrihxlcih52hiTanYbgOvZ2qNakJMbrOLJ14wRQxzOxGvfkFDAKA8xhbxyjvOX1CpzeZGGo1N2x6bERUueKhuWb3gTnTRhJizsTCvPgRwByNP/coSXIG5jkxdbh+hCO+NaSrBqZl2hK/pVVn9Ny/+gVPwLa4KE4gNsKqpKBOirQ4OW1MBrrIUXtZ1I2JZy2k4jaTXuutlFds7EF1qNkfyM8qJgE+wW2uQEjSBBFrtXMa8WO9KOMKyAlzm1AR39wT8gxBppfaY5zB89/mSktUiWen7AjQGGrrj7MYy/oBWgz2ypieF1F6ETnIWA6FcQvDiGXGyOaMbz18Oa18HObZDGx7GYjNZknSBTFlRHsLc7GfsSV1cYtoUA3FrZ2dsIvMeWBmGoSjnUqeyyhGxR0QeoyP3Ip9O9JgzBIdGl+ZieuaSJipmhDK1cQWsQDOevLDZsq+IZO2abJFG9G7ocszr23aJkHQ+2eja9QPbd8he97lH9HxkxrN84JgQo2Ql7p0718EWz/ikLy3F5g1gqaD7i4253a4kRCaPsSJH22oDG0hvPReGPfZC8p6Hh3tXthlsFYnN3YJoW06c9N2XMfWcVxwzyjoxlemUW/0+4O1cuctrFiruRaEYS/wEd1w9rO+Hi9psT3MoOnOiNJD8OQDtA4ru2Fvg/sbA7gVW+TgY3qN2ucMzA1JpbEXYRcJZVBdp4gA0nab6NxgVgYDPWLjdsy2esjRR1E40Ua8p52zZe+APRJaK8Yc2MCOx0kIpUnaW1otqxCexS4wYmluxFF0MXgradGhqY4NnOBfGjMT0ki2zcInPkN2M3753I8zPZqVxNX7vhsigRZErvYGAyk2y7SMiBSmijHtpYEQSmsNeEl6Q7fxFdpcQ3RAzG/hYjNdMJES6ugmo9fNlWqHtpAMnmkdW7TjM+BYCyslNwSWw8iKzyHXYdV5VMgJrRBdFLwbNj1xQOSTiU+WNAT4Cmca74GWQDqvwRiqMNCx6BhXrRYHKGTk3sDAGYPKPP+4XtoCbVHXoqlU14TePQSTNG1VvL8IhIabI5630gqcGMq+oQ5Vf4yOlYmxFmaMkKZXUD9OMyCexUnx3PAy5CRtR0LDSpppk0psa6Feocz1ol5Dk8BE854cG5TuHL0yXBTUUK+tVrRjO264VrovsqB05MJAxrREsWbOLCxm22r4xge8G8QHgEQfM90vOPR8/umr/M1f/DL/97/+TX7/13+Wn37zk/l36+UaD8NkjL7qJc1uflabvxDjZ1s++z6h3zy92f+58Os38QvCJ/C3R66/lPLq1av5CzZff/11fvIT53y1a16FLc/5Ma0W4gbuV3F2vxFC/06fclwzz2zTyMKfAhv43xzJvydrmz6zaCCPNu6/16G6LuUHNGIv2NpnM8BDYHE9kIEZtkmcjku/G9j2R3+zPVHF6PvC8b8PjW8VZRyGRxt39wGdQ9mQ48Dnomrv96yRI+fa7NjB3lMTOzUM3U2mci8oYZ43o94ZfJ6+A/j+K8ervBtIWtHmx9sLvid15IJwc2idfZDqch6EgHFokjMPVVngqDBpbC8ZsreEKdumfZEU9pU7ppmW3hqILukSXPvJOZVFTLpLPRjFtInKHIMp7+AGGAuKemd8vLFLcIRhsf6JuQalrtUAWj8rBWvBFDHknRzqTYcy+seGBagczlHnxjCgHA719+ZhMedcF3RyblFgTHI9h8e8xD/N+PQnn+a7776NXwx++NHHm8effvjAU3wQ+iXga/+24Pf/ky8GX/OQRPhy0Afm2/M/HpHL9mNzv7MEpvOL1KzuJeJrlA8aX332Yf7mN/5DsL/L7//mF/nWfwj2VXIjVr5Iq/tCOE5Lsi4zNdkXOB2MgnRRlVjZbAFmDdiYJE4UsyDkB58Fygeww5kOh06AjrF7t5o/Gda8Ypd2rc63Zp/15+3UFGOaWedlOzWAZVCsY3Fd2LMAJmEwRx1AS0LE2uuDjcFI/Fl0JsBAt7e0zI8QJq0BQMOnZqYtocuaWtADE8YaPONNCIvILpbgQUoLlnAeDNizf8wV8BXH2ExrwUhy/+tEBllhXbBOHAq+EbCJuWbsk2MtpZWzY3vMYYBzWK3a2kSpk+BnN13vJx+mhTv1yN7rl8+9AWgJYIokbZFgG0ezUPfCYu14O96SS7gKgxxKwWFWrq8+tzW+pU4tQlCpz3jWQzoc4rGeOPYU4mo7B0IoLXFxKJgUteNQU2sxZ3CzByDqsNrLZRKw0Aq0smusg8Elf1H/Ep9rl00S6XAxHMUB8BKrMcR6nnHYV2hyjskca+JZmmvsia+k2Y3djSGusa71jJPhsbyZ1mfe0on1EHSpJbRgtuU9uSaABYJ5rwfOQpxvgVmwlUWRKXBsOAtfthwqjAKaenMPEZTTSfUMlXHi+U0ObiDQqbiRdma/1yMLm2IQZyQ+fCajW4FEWDjOh0PHpyLQxPf+wc6hy9siVfxFTNgx7jEntIhnwaS6xlmQ1ZGyqoca3tQi5NAT1pruOE5s7k7RDvEWAl856a9gj08OQNu0xVl4d8X0+uJU0oy2cRzMIT8Os5jAOs9EVz48Bs7kmmJhZ4TziPUY7NIo7blEMge68IdrXBmg8TU84gMZQ7ZdLDoxxqjE2YUu+yJufar4oSSuxYgktHVhRIq2sDWaslg6zmAMV5w0As8wCJJICN/9rTn15yzmHdbo5ZyUA8YnNiFzFQO3QQjaoYHRdWCgzEHWlk12SqJ2RIylqJCmLVqOsm0K0Vkd/L2XdecN+Qygd0uejs+AU5IaK7lKhvrIdGCCrB+PPZvLkoH2uvWJ7LjGkQVX0/c4ZDtFKWZfDAbRO59ap8IswVykLGjxnlqH51pL3hocg37FHjFg5luqrc0fjwGbkdmoRN/5LA1E/BKzXZX33HCYU9YlYhTHhUnNEi/JrtEYEGFi1NVHEU3mmQZsPDYNxLl0KThUIFyIeOZvPykv/UxjdQZqFgMxRyEzpVx+WNi2r4jRFTGm0Mk4JgusTJvrhz/wIAwnxgadGLVXf9VyfRdfW5L+8ppC6kx0vT86BeVZVm/4oDlrZgI7P48C1JEF2VmhZLeiFAJYK5wN697x5tln7iJgVyvYPKIYqWTBeadr31dABW0olC41XYhrbfEQbTLgMU5N9ZbAX+45NP+d4LEfY4GBWIf45pYpeD8nabXhU313J9jivGKwZoH6K00Qx7WAGcymIH2s2OQWXmY9WnueMJ8eaSF9ci6+WOAnTRBrrPH3PEAxZwYpEWfA3tyVFid7rkVIgTWWnBALrZVHZOof1jrrR7MwgvQdwjWmkEyfdGJT01KTIx8HvC33kutI2hpA6MTy0NaZf/EMijQH4mtt4jq+Jdy3uLYaGutyDHOxtpNDmbSMy/maJve4lNZ1bT6U2HwPGluwFwAUkumCMzE2es8LQ1yBuzs1J6737KCXjz++5Xe/+Vn+n//jL/Nf/u5X+flPP8/Hrz4gRr1TxvVhbmwyiaHFns9n3rdvV57fPOeJLwT35943fN59k/kv5fzMixiT78/rD/jM9cXnn/H59et8/vnn+dA554242CHF793ZE/d7wnNWnsejzEEPqXAfJLutrfYeLqeAJ4ekbNl7w0kCgfhSOEvPVskCH8mQxbbg01d8xWykSHajhkYZekfXWAW7+roM9B13vuOznGzZ0T0SpA+uTuflAmdtYNZ9ES1AuszAjk0YMYdt2C0xIubOFKmPQsrdlXd3rgUByLkEN21VU3sbj6bMRx/Gxce0P86zj3bnZM6KVQ64MTxTRm4JE9Pz0F4IO+EhdMz9BjrOH1amK3+YsSNw6Nt+Z3xvYVdM8o+GDEDycGbD2P+rToqlUMPUfu+ok4nEk4o8JaddtnmXfUIoUdT0R1vgPd81C1/CO1yGMpMO/sMZBn4c/leUKUiCWuEGqTsr2PS7Md6+FxaM9/EJh0Cmsf7e4EwvD7EP52H23Xff8KcdX+SDV7e85Zo884vHMw/KxQ+Rtzwg/QLQB6N/Y3D/zcHX509OnvklZcsibx5qMxEDc8SJ0XT+9FYPi/7BbeW7Lz/Jf/6LP8n/+Jff5e/+4mf55osP+ZMdHvScaWgsNTw5rYCs5IzqXI1akUi4KSiGF+KYqrlPXBtRu5iybSzzdSZ/jBkWfmscdyGY/ucJGQxHCMWlwaJjMyajGeCZNlOPQci9EZo1uc6R3FtLkH4HNMZfHgWlfU+HX/mWkS3E6SGIYNG1lwOyEmZxTFqDube28SWg9hoCJTOQ0yRKdmu73SYtA5XD0wkntrbbnE2LUENOE3ps+17FgstIJ0LPMNgftlnjy8Efhc5p9xr64jvBjTqbKGKgU9WhIHapXjNrimsvBmsOZ8Ggz/vEBIi4WoibZRoAad7vpcglmHSClbN1yA9+RjelipLLx6ll0YSmex2eeQ9SYfxkB+cXiGS8tvF+lCfSNm1ztdkP7nx481TYY+MLRpMy6Q1+29CzmzNucQ0b2yPpVklx5VsfM701LVZv6J7bAcCOxKbmrW0BTU5HdPhzjuNdqPNvFgRSzkwDORTs4pJ46Col2fHQih1lL1Ar98xi0idkxZ0MsobXdjTA7iUTCXjStEga216hefh2JCfGsaQFoHNCKS+7986dE1oTaYwpZ7pi22Db+LdflHZjockZGaiTX3BWOuMeNrLtl9E8vTktLkJT3I16rb23gF9KEZIxNJhbixDQPyLSmw6nYmjWm7RNYwPEZhx/Y0nZM2NsBSRb0yuTIWoRuCGEgfYYWnvZagFl223T3jhudGoAoc8a0e916CCuDjXOmqwwrjy0iXl6JbKPyfhe94rhfX7Eu+N7CzuHt3eWpBhcUY2ENvjG5Fhz10pa8vk5IparUSJKyFGwfbt5DcWtIRVYFTEOhL7GDM3nBMeUUJ+uytUmb4ZkK0ZIrmnFve3VjM1Aj1/U8ZsBc0CAfhKjNh7y6eM3zW6X3t5+BjW9NfMDMJOZFj8vreFMcJ1zFeOxA0hXhHeY9VKKLoRsC9TNhHKxub/LzinQ8NJusEI7htfEMsiEgW8YrWtbaQFko93X1MbPhrFmdnQChSG0le0kgcdWshs4Z/GSATpxcDpePK+5/kmmHvzcG+S4LgFsFjOcPaQtEgROkyDWuubDzftNjDLneuPRPcxW8WYPLgAAEABJREFUA6FPDv5cT5y2aYtFH9XM68KArRn82VYBsHddbEFEGAWtCDh7HZpmM9jj2o1dEprr8f4PXGuTjklFJhcacQAyzqkQb3ZekyoGm405G34LfUW+18PrDoBfJNOkzHwrPON7x243s6gza2jkXQLK74DPmfsBcOoeHmWy0kQcCzg2ECGnH2k7vnEFN5W4HI4MMMPEtnViqMUqnLttWiTIaIL07gXOfAFPmnF4OGkpABkaxujh4dBdygqjREQbj8g4adF4SdM2trbxxZCR7Pbs5xlq3fMJWi/wh9Gk/EzY8Zy2vRIb4GiVWIsFhTGKnB5L3TIi7rmt4Rg+VmykoyqMhunFwCqClx3Q27L5wvg4swdJ2KF5PVDTB3JeqFKCbfnGe2uqnxMBud3SNpnOMMkzZNqJabdNi+A4Fh2HI62GYOZ3VOeM2Eji7HfGhQHMe/CsKNOu+VdaCFFuvE/w+Qx5uz3lk1fP+c3Pv8r/9c+/yb/906/ymz/9LJ98JC/DDm1S1chj96zmucYC5/5YT3l6+8Rn2zd54gtAP/e+fuNn3Tfxc/Dbt2/y/PZt5FrHv1Tj3xD88osv8vGHHzJfESNHilZQ/7+7dZT3Cgkp78E/cC/O+kHkAZCkAKkUTPq+yzDu/Q/W4SzvpDHeZ75UNfx+VIxbINdB/nDm/MG2K3t3QdE5sq//+zMZhPde9554nymlLMiY9g+lQArK5GOqdEF/0FvW+YOzCrMkDubOOWS39+e+bXho8JiGvrFt7HEj17jZ2fwDtqCSLxEHchFOqvhTfdYqFynBu5R6CoT3L5YlLadYZ8c3qr0f+ETJp2OcLgWhJMXpBHHzwm9YhssiSETiCVrXH7Zp0jLkNGhaoxyQWRO6SA7VXyLHNldMEZBjgRFA4ox5B541sCRiG5dRs5GNmL7G4waA1w281BlAkDqg7kfR22IMEn32qUs91WJYYzeU/n9ZexMGOZLjSvO9RKPvC+gmNRQpUrwkanRSorijY6SZ2f//e1YNFMr3+8wjMrMAtKSdHU83N7Nnz8yPiIyqTKDRSc1gwCkOSoBzW9GYY9PEs5/mBzzMvvjyq3zzzTf54vMveOBe5qHng+/8z4P905H9twVf57v/59Xtbwy+ep2HhzfM8Tg5zsE28KlOdx7Xog5rCu30P/gg+cE3n+Wvf/NH+ce/+WV+9bMfzF8Bv/QNTE5hirFy9JRSK06AtE1kgqFAyAl8BMdxxPA2HlkXguO9YLoxJRbIzl0GKKByXuOj/RR3cgQhrMV1NXfsIx8yPUCw6WPA4wvWWeEyChftOhL3ERrRwZIWPmswDhobEArPdOYlzH7wB931MMGsV2qIiSDmoMxpjSHMBdkePKInSXOl7VEADSTR9WjuOnBw9pjNz05pm9kBc+x4J4Br6siuN7Am/CDwGLWca0sS6sVQaNqoXcT8FWObi80k9OzG+ZDXOS9skuTNhJDGhmiESsBY4KTgUovYtevONZwoUwJgkhGfI/MLDRDp5CatQU4BDG+wYNNVIToyfCyYkTRxB1iPM58osolwjq6v4JZ86Fn+4gvmmkoN94eK4alPrAmuHhF8nFAdsZMJRgSYkfnP54715D0ecdmzRX2KtvymP3xrGyUfda7h8FwmZRpzCU9fIWdhIpSLAoOpAYgF8tQxAKSq15RqrHj4ZKcOxFWKsdFixTMRoJW5hj91wVgU442DQ901MKPujX8ArHriJaKMM7HCXzmmYZXB3thwspv5e/6yV7BZ38Kgs165Z5wCgDvWFpsO33hCpbEzDdNUUBQOHYMQhnwUvrWUpN31dkxM4Xqy8o3BCZxJxJbP+XNanBGlEqI7bubCC21o5Ixv2HrgCzFraotJnJwjolLgbY7scRiwj9g5eclV5AabKTepqsVH10zb8ZV1zscZ42WRk1XHoyR2wzVZFAgN5xitPT8KgDh1UCuoFvkLvr4CFnzUovYUxncNy/kRv+QXHx9eWU9L1XXmA/KewsXYffIpS2cuMIL3GK4lCey+Y9SbhI2xDHtYMHrHZg2rs+dFYGFfiLIa6m1ObGsxrz7ak531aZNLHmTiic8JbbYTymiGkmi41KCP3zpD0ja2vd6xGOAKo+QHmz41lg4Mi7OasRz2mYrqwZqEznp8Tp/1WwILHoXpuyYGKKC5ideDAL4zQE7SoOGpYjtsULwVy+6cbPsgrtioLj/oIYpRHrXERphrgQ3PAA4qV75x5KjresaTD1Ua1WcJVKETBadH/Ho+ANxu8DCsP9HEfJHlxUp5WWKlLUaQo95aOInzu5TDxZeyOUaZgLA++bFpJ60+2SSCwNHeuebkaNLmmuXGD7az7zxGnIKFtrwf1Yjd/S7miIUArte0OgHGIJ+es1GR9RyeuQStIb7XBmDYM9JkTt0R/DUPCDxy97Rkgms37JPqIBIoR2CszD3KGxBGYADSi8hQMOlaCD0wrSMnFHeN2u5x240v7S3UZU3amUa0Camsw1izXxRnb6e9+cw0mDF+NlBnx8kPTRgMK+5f0Y7YCPV5XlAlT+bDOe/Dmeeoo62cB6HN9JSkgudd6zGAUIJpwOPZIsy3hkzcekeRZXzJQ0bLtQC1FkIcT4MMOUlLjQDBB9z+YZNChI5BT3mRNYBaWsBa5xEJ7bBJcE9UDmFLj0A49mIksWZDkw+xItoUn3xsEiCf9eUKooePprLcQcG0B50aYznAQhGnGCVl77W2W2+khLWcr2kV8oBWioEcdRfe9A3t+gDObzbmzoC4sV2a2Wb+zVnDITL5lDINWXxWXfnRt1/mH/76j/PPv/15fvnjF/n0o+fEYLsGMk7+Al2sFUWnsnGF9+p81n18w5eBiP/JMF8Ifjf/bNarvMJ+BeYXhA/zhSCfTyn6EfO8fPEiX3/9Ih9+9FE6X+JPaQY7JBWyWMfMr11wetQprzyRHE1+JsJeggiwXizQlbagdLEVHhsdYSrODhbYhNBiI2muTXOEgT6hM8E35MjBPmvoXufFgT+01bQIUOrwVDYnrM+TYG1DktixzvI33UwzcQwG5po9SMId20EfacnZnajzHDJ52MT8+T8TwnjSiYm3GAr1zngJ9HTU1PNe1XxHjryTPy58L4jq5Lcn40Tu9RE7lBHn0y1r0Vf2l4Izgy5SZPo2HNl27nJiK4DyNLWG3pH2/TglcpVkzPw77baBt0icyqyRCrf13Oa8WtfgNq74W4ZuqfXWLO+4u8o9DEI/kb2m00P3ENR0/THeHihC36gknV1Na+N3IyA9Lll2/hNNng9I30bS9dV7Fi0jeL4pKewvA4NKnMnwuK4cPdE1MteHuFztZ8Q//vDD+YdSv335Mp9+9kkCtvyCIckjD803fPHnl3+vXn2Xf0Ne8WXgq+9e8xB9yGtjrx+zeGBab5GTOEGmibX4eBPbJl7y4bNL/vAHX+Z3f/Xz/ONvf5Gf/Zj5P3w2D3tpwx/m06HUVwal9hMejnOGB8bWnuA6fh0hSFIR36ikhlIycZfmyICgmda0DUOS8mCbESvTOuNtaEtsDdBiFxPBnDnwWNqCo0VApWgestcNTXw5KIcBx1oiwWg6psOZp81kKHLOe2N4a0ZPxI0sGPatm7a6iUoZI4n4+KE1ZTyPx+f2LbzifbXnlhT8pqEdpOJVFzn7Og0C9LRFALtl378Fu4QxbRP6KcvFsBDrKLlv7N+4+NQx74i3pQTSE0j84R5bAelT+rTxPTvdfX7c93Ipbm3Ne5F38U9gAbX3Ohrt4+rmcEavEFMgtNgIbjxTTX+oWWPnwq5prkh04dDFwhBYLMp7gqPRG1nEFpb1MCUhYTsLQRO48i2zMs01bGPGQMPYwabYrAPllwHOCRA5bdGKyJaqTGV9mucZt0aaChJvud5g46fBTErXQIdWgKIjhuZyWy4ZkK3dzSFWhiaMysqRlsk7uK5fyUFsm7qWJK12jqZd7GZexcRi1rQ6W5oayKjTPOIFVIK/QkMz5oqxMPGRI3YsM7qtTMT11ZnN3jJ72GYmf8YE2kjuWtu0DUOmYdMPd99fLGVCCbzkGNX4N/LcR5nGrHd4sG81hsDQ7FfSNm+1ACa54bMnblBXlGs74qiNlwzlILAM8VN2pEdwq/upz8is9QgcKm2RnWOcu34c7XSf/xpjDe5hzLzEWoaJxTHmTIwLurh+CxQzrTxqrdCYAb0CRs8CIrH64+BjF2Xawubjkh5y32XgL+ToBxJSEgcKLCQ0Y2uwwxFgvoWroOiA0ysTnz4fjhZ+E2uhYjs19iPC7lJemmw9gduCkJ/uKGBsnlEGNLByNugRztGqMyDA0IpBVyGe7aZUFamtNqJG0tCLhEUsNLN3zOBsSeLzcOjEiKa8ArDvTzzsjcvFDwJW9tdiJ0Edgo9DH3DFxnXnvMVGgNom9JyNDc18q8Dl9yYkuxWloKY3l8T82NbVHA44pSK4YltxdkWvLX5z6VljZTc0nXBOGYOgGZcDhDLIChWXZhNidFUSfHH265nNzxB+7wSNrW3aaiYoroi0XBuxSSe/dQ4YAFBBNqsktsVBpjcXMAvBzpM2vI1QhhqMYKQFdffrjfgabLOPap5TZIuWR0ATErlMkRFcjOnAU3+uI45rMlwuCG7akr/gIkXFoWkRMlFZlxoYDPK2s7GrgkjP+IRmvlmQjjAzS8DV04wN/2ozn2cFhEXQJd2CsbbXzjXM7yrsITYSzMs5HxhQJnU4FAILoLxTBoLUNi3CFcOIsjNkeqLby9ngavYY1K1jSEXTrxlj46GJprzs2lsTC818BTOjVzr2OT/33ekTWIetGgEbHSJjo3eFgdviNUGPhOZ5ScN0FqKJQzfYNvSRY0B1c6ActIAgRUIj4DjnjnF07wchtVC7+ZdDF7BW6BjHe8BaCtjZ33LbIwF1DWG7ny38NHChYM6PopJMRIDzOo9hYhfCyDOcb7/6LH//5z/Nv/zul/nNL36YLz/7MN57LnMkzkAdtMsoOgamIL+78+XyI18G+j8NeXj9hs+zr/eXgHwh6Gdc/4ciD68f8kZ585DHNyumPv+Qz8svX+QbvhT8/NNP88GzZwl1i+Q/1QrLdVEP631dxm31bzN2dKP39ka+b5SpnHFt5fTzZP13kTszZ3sL81KtJ/n3xHU6aG0F8/u6tXfB9zPO9ENLvxHXrGKwtVFVQZWNBC9vtY7v6L0Skwb5vuGecNiTDP9wsaZvd48CvscU7Xflxjtjls0s6kSSi+ej+y79QK7qMCSnMzqc1rmQGptJtCrlKlZQTqBwTzkxoKvpjTtC0ln/GgSbp8fdBt7hXMmhbHO24mn7trGMdg4stF6lB3pjEbrrR4UCHQ8fLPqNLwNgurQxHA7HNcvWVV9F4Lh7FqtY5CgoOkHP2DkPTuDkP9MsgnhsixwqkeWIDIgWsbZzHPV75d52dPyoglEyrMbVsoYI+e7t2bNLPv7447z0QYd89NGHROHxxeAj8oZf0B4eHvLq1UO++z0Duf8AABAASURBVE7xy0EeoDw8XyvEXr95zIMPTh601pwpmLE9VoAuvjHU0R/z6cfP8vM/fJF/+Juf5/d/9cf50Q8/z/MPXOeW/csFdJNZ1VFtbqvOfhcLXUTgMOlZf345AQpfB06w48REOVA3MMZKexDwNdeOgpui1xRshGHqo3etFXMIU/5xpqOMLrJGZgSUD0BvZi9iZkgAoQAx5nQkNiH0hMHMmRqNbMLs/YijSOeH7EZjc12FCYsRRBJxLHyrEhmsQArYcV9AANvxoeAxAR2ONuKHI8strrtrC3px5kuQeEj0B6miOxwMKyxjyHBCBuCJLSdfYSzCeWAbs+xGxACz9WEN1/hwJ8b1YA46MVgaFMEiSi62/Lb4rG4Ch8ZuwdEE6U2LkLPQybZn/cNhoL5zo2BlWmckhtY+YxsBpItZ0jiz53Jpnl0uuXAtZpUSQiNJc20iAH0wzg+s7fxexFuW+anE7eC9yils32SvD9p1nrUpkRy5ZOVsY3NNKZM0mb89xJrMVbz+6tDWTPoI7ZGyzphQEnuqM3+wkaOvCVKTvSbMBK2xYWy2Dpb+mOQvmSMhX37LuAil0dRyTcrY7tcqcMZnP6Xc4RrhEu7zMx7io+84J5+tb9RkQTy5ZGetzvwVWxDoLR42nXm0CeJgYSSj8WetcPVbR6qCaxnzGuJSQ5zzDc35UCCxENNhLsw12rzQppzJRFgknXwKwyKaGJc7lNAM6KBbiPQ1Z0hZVrA4HyDqQBjeoUmd8xkM7rE+P+AKkRrzQj7UhNr3/oKkBH2KccXcWYO5xIdHoPW+2fuhIJPOGNvj3I9Aw4djkZBEDbIIyFoga09HnCgg9+5w8BY08gED0R7veRMIkQEMraUiQIsTcoxgUhl+Ul5zDcHnPDjP0BY4ygQjMb0AI8xL3xjA7BlWJpf9QF5yPfSJBy6IvokJbFagreC1TcF9H7sHbQXo6OU9nuEYzzRqTj710K7fKSZOiJKwMKgvNvXgAerGYqwCe0aLxDbekD078g97YuSDaI64dyBmgETANYhRlHqPPPMe0VSEtLh2ysQm+34gnyowbyDQmjwK02c/+ObjUnvlxORtm3Q4C0V6FPkxKM4a9I2bA+3oMpn9Lm6KMgQSZGTibgmA9RqzDqU1s23q4Mm/WIAgneu3womaTPToBta25Xt+EAIxtl7IIG7dPR21jxz599zNGXKclszR1vFnwJUvkPLSOOrhFXe5P4ylj5764oi2dZfzsxjtwN8awgpZDBMzeduh+R4TKfxHxFrAKDlYqPPexbQC4O7OJ2bcGhs9rFnLLrPf/9xvZJuzeW/vz0rywSnhGUFP2MREHBB+vYaU3ZgD6KSFtFh/kRM8bVRaIvTQGl+W2JmUICe5UoBbZidAT6IdWoMJdwhXezjwrUgwthauBitzDWTgNdwyUNjfBsY2T1eetqJvhZYR5zrHGEnEqU2ByE/kNW3HtVZbfCN1gEqh7GaZfUbQceTzph0ObPL4Fmny9eTE8Bhyd6WmARrZlvfBxM/7iNoUpe+MiIO11CcvpBkxR9dqnM42HeEGoeuFJYUUIFlk6oBgeRrDsZZRneV8RMxvIWMsxFjb0DVhFE0VYsZRCZB1xodB1OXFJjZaHPKCjGJdoltaC1CBAJ3YIv/wpRAveZrzzoB0+hCFA8UZdi7IYj8LHpUOTIsAvQoDYWI4ZDrqcAfzBeDz/OWvf5R/+ttf5C9+9Qd5+eUn4dflPRVlnEsxxxpbE6AOq47PqUc/s/qXWpD5G4H+rcBXr+ffEPwOPdjDq/jZ9w3cx/WGOZ7lyy8+z7fffDP/9NYHHzxLeVHWKZi/W8Q2MiFnPtxR+orOIkX6aAHENYaFF6HgIAzX7r1pmnkbtJqSA7LClhxNfifaQWQrucN6Z4e2Tn8OsyAK6nv7La6lbOpCKaj/qN/T2L9nsOvsgNd/nsEbPKqtY6VPwCN2Uy3xkRuWydxjsZXxvCArt1ZMxPR9Ue+Di8yM7CHTLHH6i70oE2Bom3YLbtLctXVnd0JtN4by2TuON8IYxzATHja8Sdw3kCBF6YelGtm3iYEt+hOYwSpj7DKbsm3h08dum7Zah2T8FgxpG1+gc365b6ddDKR1wKZ3sor1ni6MtDME6qyNs/b9s/0JNe1NcIizeA6sSKZ5a4GN/f7BC6jcootSt7pY7G3XKaRTEix6bMtBwXChmmdM+20xxtpjDYW0jJ9pSxtOU/zejbisZg4Ec2jFgNGW0UL6Cms+XEJzNv5px2effTb/GfHLF1/n+YfP84bfWNy/8ojtg/HhDV8GzsPzFV8SYvvwRPyfkjzyIWzx8Fxwz3XMbHVE0C0Dq8Hjl4qO9cWnH+bXP/uD/PPf/Tp/9+d/NP/nqGd+Mdhk08+7lHWHyp5jxZBjH2xidt+SBKeBC2/CYM0lbRN6aJrmYNI3d/vWJIs+HKqqTVP724Tn0Yvr4Mcf6zhrgkR78cNOezH/DpNtPYOYmTZArCc3NvijmFPdQt5dN6YbApoU62daJzT0GqI2+PiTsP3IMo5bz0N/7GrFB21bCyQq9sFpZBp4C0gf3wF7lswmW87wwMwdE4xppl4BdVGErDoTR79tojFrTTQ3wghtAaxYhpG5Nq25mDcLCMHCQsSatKyH9Qf7Jjj0EKOHJEyBMRl2d3XGMiHmdELUmeN70ND2zdEjAw49kzfrpBJ/ErnmQ3zTlhgMFEamuX6FOeZ6mmcA2r4fqTv8cKuUGgkGYLaQp3+WtoZfpKfE6d6nYx/1OJWzbFpInJHr2+FFNSzxlBcF6I9lYI2jJoZvP+xRpF2YrJV1CDmuR6qV1WdR6GO2cpN974V2MjfuJrWMszh4eqLJWDNYLTQ0ve01xhI2mSgwJSBgL59VBPdsYAW0g0Uitmv3vDzfbUOyS0eLGQs29Ow0gnShq48ztvhhT+4kMYAxprwykmn6e324PbdhEXz6jm3/vh5Ipgw5O2ull6YFPkS+exPTHp733ux/5dquZq9bnRxOUk5b1UjDQ1H/BuVsTTER66HosB0TU1zDhDYEdhiuR5m19YbnaMRadkJyhbDdC27c8xI0t6yNGY1FjPUPx5yR7XmmlASBhEHlVBMEN9YbjZ9JIRgFAKL55xzyagKhwaFBybrgkUvfmeBzuCbAnfwJNvIv6axcGzOjA+vKx3YxRZvn86Z+sYlDH35Xysta45Nf5Oynrbas16PFW5mlhSZmfsQJjXIgFvwcNrtL9JO0h0Gd2DiPtuA6yJ4Mn5M+OcBQAmvk2BromrV0rMVIPxQWzzUc6+mcMhArGpxMfEPWV+u6L7V+zsB2jvm6zz9N20xDrZQXXhEW2Ra/OiPMCgpLiPPn6swanU9bkiG1/tWetW7U8eZuhnXlGxNhWswVJh/B2iaBiWezzSvvg1ZU1g5cxk9EW0Z6pl2NeBBrflastFyr3LcbjxB75Pei2fmKea1xMNSYxEazsbPS+Am1kQvEg7PxNbi7aJuLcSgtwx3P/YW2qLvQJq3ICe+Ix/gl4f7ZCEYPuZvmKpbmAW3b8k51/lwT5fbdPPKdBzU52mMQdR3mYsbp9XdcdoXAuyX3DUyXe2XmYrDOoOxJO2QDMzZt95QA7uARjnECmUa8NQJvAOhwE3y66wpxfhRyNhMgJD+7wUnwJ4QDVz+0Z7gh1jZ0TnJIORsoeMMQxuwGB0e+ftu0CM5FjWCmDJcLg52zENjnJ4BwEVpYlDPWVmUACTY+MWDWFTadef9asrgKJGKQOLMSdZohAhFIIGjGRsKeHwRbCCtQ0m6gbfZLuJk2pKm6B+ADSosDSb/hpYFfhDeQ41VKXGdS4LXVzdzLYzGIb0U6VxYOx5RJhb7Xn2sjHGMwt+YcSIzt5MqZz3TEvLeYgvB5P2DSN4ZBv9oYLZMGA3z3027ixILDwaA+Y043IXcc5tKeVDDqeZ989tElv/njH+S//+5X+Zv/+pP8wYtP89yLax1pinmIZRRDobk396L4eda/JejfCBx59YovBF/N3xj0Pxd+/eYhD8gbvgyUX27Kzz//NN+8/IYvJb/I8+cf+HibaztzsD7P83ZdXAji5Arzn72uDQlSL9RIaLNZ0cSiSpoow+meM3et2PJGtFfGZGgJ0oMc6RkIfzRr3qe8SJytgJy66aBBrzvRz107WTfoHjEzZIcJu7AQ7zWvhRLanBvafp+7bcfGl3EMlF6jPfui5u2IwQ0kM+rlbPCuc4PpzoYPe69DFJnFEjj7TEQ1NXuJcsRgH1ZSXjlihavfMh6S97S2oKdgRlu95Vr/gL3dd4RRzIVjTpesjDMDDPqYDBPDH43/v93/owLM8bT2DSgb9OLfr3u4TVqGHO3OPJB3VPuU9H3Lam+8m7Vv9vuirun7arzD+x7irn8Gt3ef+//Ptp7ybpUypRLCvrGvbwqM2Rf6mjXnMaxottjk3ygrH/KQ+/Kzz+J/RvzlF1/wy9eFh+KbPPIlnw/FR34pfOBPVfwC8LvveIAqPEj9E5XX/m3B1w95kMtvGfOhm8mZgvHd3nZA1QfPVl588XH+4td/mH/5uz/JX/3pj/L1F8+Z/01YZeYpyELPPW39yHtb63ZNC9s3uLptgn+dn/zQTl9t9tBMIi4GhYJrMoHGLZ68uYcXUBGCYiG28f1Lr3ZsnBULpDI7kCt2iPOSZnjiDEQsjDr6XNeBnIwakK614Yg4fynUzjgoA0hG5E+JJPMQYR0uq0a1wWNuNVg/6uTP4vCbMooimnjtNtYuJgJ9pZ1Vjd9iO8dKeimxTMMdXUfi6qZ4TyJzDQDZNePB03n03uJXfCaEQ4xcz8o/TbICVBBxPXXGZwkx4YZuyz14Pby3tSFBW5PjHMuCG9R1CROrIw/8qBPGlWkt+cp48Qu1OVnqgMIDH0O+M0OnqmnKI7zFuT7yPjKKm1CgJYlONl2DfDqp+GefjIE4feaCQBdodw7vGt24mcUcgVXuDqNK8GdOWRgLv0qNhDz6StrytsTgDNbwWOTk5GhFs56JmbNtQKYmbxtjQ8E7+Zh02MSsiXN0pgQzcgAkWkkxW5mIgAZxVXtJSxR/cf94xp4DxegHWUUcoikjfhHp3uZacE3WIaEUiSjWQo6pJuABMxof4Ig4N/6u51ng0KWRPtZFzjiL5615XMHxkxYm50wm9UPbscV5uxfXFdZmPOT4S6kx54MspNpCLasPF+SR89g+jrnUWeidRJXxidnFw9zaSLXBzHd55ml71dSFEzjh/EPrBrAuCHXILXG5AJkz2AY7c4VGXIM6E2+bIMMl34gSYOcPbRFHWWBUmZ8wNkxijPHcMMHi24v59jzGEtjU3mcQYtv3PJ1jGVcOjpgsZSBio30w5dZmvl0qbcMJHMGSuqt6X3p+IQrKSCgKcXOQNX6IreDuZa5AWrwnyaY7v+s9400h2Nkn9pyREETXvwwpGuIkEhJBBiBLjYs1I5y9B5NEWALKPAUTgMVowA157a5xjXO62q7Va3giAAAQAElEQVQhtDX3m/Xg0fWBjz2Ks/5JoDR6IZSwS2MG1IFhkef85k0xIPPNxTw7a2qJm02uNZfuETcbOO0GtRXDw5WQHWNCrONUwA8LGIeEzT9sV00hVkScoP30seWiJub9yqqxYZO+7hYIEt/zckNMUem7qnU4dWU4dEJFAkLVDcTtDQqfThlGANfBY2LmBtx6yO4ODqAl5nbXCDUHe8xhxeLDvl7fTPMe3ZxAWfHJoOBkGuWdf9uL+3thIs6PZXfKew7RmL8yM7qSXNtiNhLo4DnqhcZGZ+Q05ewoCH1vLE55gUZ4osGmGufxKCmRwP6ErQ9AjHpzeINCh3tcOzmucIqBDQPQ+jnaAqdIYpDB33OU2a9ERHsRi/NPscwzLeSs0JYjM6GA0m470WN9rHnXCFNBgs94VMLCl4qV3cy/eeYOWeiQFo5JO4G61i4IQkx4HVo7RKzRJMJOycomT9w5/Nkt5uWQF4YyNGcrXhBZyKzFgbm5BuYbbWjAhdkyEgNhrgWyBUdoKy5Zx2NcSYsONXNoF6tvTAyNmxw8mYp7sKBZUpSmMeYeFTkVI6gdaoyWBZZi0Nkd4z5j4cU19BmxWAspTLMZ8sU2h5nGIHXtQt0EgWjCQEnCohYjPys5gLGZbzQoFNDJ2fX3fMC5zo9zQ80RWKEK6zO1Cd7IigQHBJNRCOWxjFj34+crv/rJi/zL3/46v//Ln+WP/suXfDl3mTW6DvlPhdlYs7FHft8defNmPtfOZ1Y+t77ic6ufYec/GZ6/4PI65382/Oh/MsxCyhv/008+4QvBl/n6q6/y4YfPE9buMbpH64cGdRYvhnvt7lRHrWi/LeKnhNpxwwI52mmrlQP+31MWUO6zXb1yYvf2ib2tzxpqJdljrm37ezzB+8rnWT1lwIREx9j9Zr/D3ATG4RzhQ4Fm1qQ/8dy1twDduZaSr7Tt7PEKvseQodyF3nLvIk9M530CPHF21NFnnyFux8ym9pAnbZOgH5PzFpi4vyR42MIjDhNh0CaF9wpvTlgY9Mw9SEwdtHLWgUXi7jWAqVYw3+nymeIpDjAHDmpeeUfpywWiKiiTt2hiPgmMGztFf/MpRkZGQtNHHV3eYf4HirnuGR7EIdY4xbW+xZyszngOndXM6HKUEkPapkXCFaK+e5jabhLZEUf4d71jU0gD8ZcohTKZIwILYXoG0ziwAfJ2Y/4DYjmHlYzNunzYfcVD7wfffpMv+FMR/nAkj/5tJ2Kh+YNn/xuDD/k3/8Ygsv+U5TV/wvKw/y9N8OUppBzdhWk2vrTCpPQxP/ig+ebrT/PXf/bT/Ovf/2n+nC8IX3zxYZ5dHqWl85viPG+HP2fnmpCCKEZnlu0k6DIMl0NSo8ALVSZnoQqtYKjloZKDSScIzjh89YSJZDg7p9ryJGiHdtqj8YkzUicwmrNpKacfo3IP8FCTFxuxtmkRFlOwlhGhb9zDwmnBjUetJAc0xxDaRjHo5/m0hbcF+LBZwlqH3YS+h47ZcpZTFd/5QbEYYyKDvQwI3CD1yYb2GRNgqhOnL1JGYaBbghCqFMCOXsyHEg0DSfKVTJsYbnfwwIoWPNdLGnUA6cZU6MLBnFRtIJkVMMRZ6Jt6LC/tRNFB6pAerxCb842Nubl2SbPbqS0MgtsLth0ZmvMp1KEPxCeajLCI85kQWom2DSq2FttcnBYbPX3sDq0ALSN9APzgs9JsiJEajEa2EPcabMfRxQZ+QyiJurE5tlSTghbTVO9z1GtaJAVGsDHoTdt3tZhpMUaYc5hamkBtiVQPnbTdEjQCkhx6EOKh3UoWL8Nwn2t/1Mq0uSfWxIalz/kMAGFZawI49G3uMZDaOzu7DbSatgOo2nsbGH+hINF3zGmF3PvE0kDbkGMddkRrBMJ5PzY1FfjgoFqwKwLgJEB0uDPGNIdidBVzze8TYQ849ON6ky4n024WaSEDFOyYr+VBD59JBh+TGIykmabaa8ciNiBE+piF2DZBWjSBtrqUZcbDDw2TMcTOOJRk/HTbbCqk5+3mNid/gpBPAqCQCLORvo58EJIazoWdb/pikgWCV8S+gLQtoo+0Ahj2sfHRUGNyWxR10bEtznG+Ytm40EgDb4tLmPxkHiPewvMcgVEkRxsOQ9sDSXq9TknE2Zf1cqNE2GHfOsVUpNchu2FjNGXTGMzDuLuJWF5ra7VwZhJAepmzbVokCDpXgWDHt0yxm+45sJc20jYtEkSNENZLsFdo6JazxaHPCsr+2xpEKGsAS+gw0zb3L8L4x+ja9Yp/JLhPPPqeC4N7h/Go4z6CnXS/xg6TZ/wcbZfr9uC0nbgjxsYxxr96GJM4w3Ve0NmvQ3FYGWPIzjRKGxrfe12w3UztU8wTVk7MhbunySvzHmn6Y0rWIEFenAWetrCSaWZYDTlAOXixBJVhFbsJ/fTH0d/kyDXHNwMw/kICtBiy7QTdQ7JbEzoCD8PrOLWw6WkZ6XNQuW+uu5lXwVmHCus4/7ES80OE8sFewc5u5+9O8X5aSUvsrg6LB2QkNgZx15drgw9GYqRoTsh68/wgFwolMSYyg1xXr7NtrUOGD4puGYQPpelE7QZgZeYeIzTx7TQ9fBR9UAdg11PiCqHp2m0DjKCTtOojSZvEhtfY3Xuae+rghCaHEFYiD2k63BadW5ssIM8UdQu8Zcm7QgexPQwCxpUwTxVire+aBNcjQzfTRs0wrjfLzo3UhLFt6IZwi2SaWHDdTItBz2iNYKLp7odjSNK0RSFJ9ogWw1sK4HAZMDNNQ+E+0iekyqRhtQaD37jL7VpNLC6PoQmB8jnBn2YffrDy0x99nX/+u1/lH//uF/k5Xw5+8vzC2azsBn8b1/GM7ILcsSzELwb9G4LKfHY9PsO+4gvC1w98Yfj6TYwp8xmWNfjPa33zzct88+JlPvn4o1z4YAw885yahbjcxGU4MXM5byuAnBi4X+wLKx6REhohy2jNtVsESsER8ktkE9gLyUDj4qEXzCA9JNd2xgUWwymY7/R1Bt+rAelMFiZ5SwjYR5hxtCegHH60GaaAOmlZb7MDkwNXF6x1wEExTocy2eoBHIwr2vcBMUVshME+m4RMrGXA9MD3dTl8MFeyZS8P6K7L29J4F5/M4CHUbXKz7/28Vc/1vC1wppM3eoZSrz6Zm/tWbpQnPrR7/7Qny4lO4C1tXNkwJ7WNt1YLKEnBfLt7DIPdpY9/N3xf6Jp7cN/2hcve3ocbe7rQAr1/JvONQninfx/+/krvpAM8ZT71CP8H/Ta/mcp9gjcauzxhtcKZXFnjH95cawC6dScb26hnoMz9BUancDJ+NEFIapuPP/4wL/hi8Bv/xyP86Qhwwp+m+YPCN84b5pkvBnmYfuffFJw/XTn+2rUPVB6sxpd/MgPXByvVTWWm3YHHUBsz+OEHyR9++0X+21/9Mv/3f/tNfvPLH+XTzz7M/LtqEnkUuKdZx9h8YThVgrdlj7CmqHoMyrN7ayDmb/RIzuzwcOBRbcfJn30/5s0RLYEzf8mjniGVVRTg8FNjqp4fskjLBlwhmY/bDWcUmwSE45ewpSj+BBA2jJKOwMGZKQA0JR0SoG47NLnIrBfdEhN2sWgOBS4LwSeMyzgbJHhwIeDsPtlwk8OHwwnhME5wBvy9YgzSqUmOa8A5O6Gy1gsaiHjwKDdrIGP2d83Jbm0xmAuC99RBQj1OHpXozG09ZdhAMHSPbH/nh0+QOowSEmtDIBsbiGfsAQ1XfIRCzBbnd33li6LFNRpSaNZUSKYcZTtivC2qISWMkDN6bOZLLoGS+poP9cbXrDe0hVCA7krGCY7GKJdRPH+wEcAyA2HNOHSiuIycyGX7zIWBz8gaJgZ/gW8RZ75lRaMhoo3Me4MA2YscXK19Nlh2M/Z6cjRrmXN1dz3yrSF6i5qdeCaEY2sbfkdMwlkisRGkKtPJb6CwOAJTiIH3GBTiYPQidiKqzd3WjOYP3+Egq5pOfHHQixg9Xpw1Pu8jw5xhaIvgIzYqHMi+PkxobcU4brR3MKzPAiZjk7jIB9SB4g6JbSCBuhyQImsNLWe903cekumLZXDnGqDGeiQhjW2x/q0ZgVtwNLRheNJUnxpLcAQETkvUmtiqCY1xxqk5oPoQuIcFKRwhgDlXCfjdGgiDzPxqgltBmdLkLaSsFpXZjjkjKywxxidGZhHtndv4Thg7TYtkNzLHACKfWbkeRgu6zwHDPsWIx0gYiS78EQdtMWwpxzPWNO4apjYmh1znOCacuHaMrTwe16zMADJrijY5cqkuHJtpgwkWGGefgcAiF4FYcnGw9r0BDfK2zxrGt20OxWDnWMua+QWImbwiguz7wjkpmOETp1sucddw9QP75AHFtuYiaoVooO/I2h6AfYGjUceqcDIM/WXxibGWWa/0EleyG/u/81hVJj5GkrYmsebFY9tzCY16EFaIGecOwoIz1IkwwNu+hhlDgC8XNa5LNO5a52eKzsjaJYZIHYh1PkQINfE1XOLuTwfZPDBiwijpKGsWrRCHS1kMOkSjKNa1Np+gayKBTnTBw5r5mV0NBQSc6wXjsCUuarBrCM6mkDJxbferCHSYWMs6DJrkWW842ERmXbM+CvlekDlx+EUg2LUQo2RthU8fe5jweOdRl06ArnHEZZx744pnf/HGauRANY6iuCMe99C5Dku05ZkWZKW9pOf9kfA22Gey5mfSSujAdAzyAruaoTHfQJDIijYhA+mMeMwd5UwCKlHX88gc0PASc5XQWhjFoD6ddXZLmMVjIWS3xgIL618Ch4hHANHucDifAdmSuFy1Qryskeqcu7zNwYFVzgR1dOu5Jl1tUjcNo4LI9Z6c2rseMH3BQjHKZZtMpH/IUfia73oXlBEHrracSdw51tEaGEOthDlMD237GDwhFu8DQ3pjayAFHOF+kAKU5c2MceYXm9VM2XZ7T0e9Zh0Jh8oaLrGFWIOtqM7rrx2woV0dZjoKENKZyAzUaZu245brb35c+IZia0retqYGpldDu0fMEsc0Itlrnyi5MkkyMiZ7w5U/lsaeOB/w2fDH/+Wr/NPf/Tr/8rtf5dc//Saff/IBUWYk14olF8BxxLk849HUUvtF34Nf/vHZ1S8E/duB87cEXz/kNfjE+Pz68OYN9yWFyfOf0nrx9dfxv6D77NOP47/Bv+cyzjZmtmMA0jKuzHoOTPzO1J2wxnAZPC/Ugd+z37Zlmfl+ka1cozrKCbCvPcl9HW0lXhFk23mnPSl0RO+xA/pe9T6uc70PvxWRccoNfWp5foNQitt4TAfc2a75+t8r1wLfy7gLWPXO/T7zrOmZfw/n7XW9r7Ic7vapcNFQxjsHGad9p89i92Htm3R+AMSFlsSrxjYZEebdO8DiKJ1biQFkHvCeOFzC864w7ptuBHB8tEHf4KRlT4VFnrwjzDzvdvPv0ZtP8iTu6NSmpLUH5uDpTrvdoR0EVJQj0u0M4zpQaCEtUUQK1jV8pFKfdcxEDZ/XKwAAEABJREFUTQ4eyBzb7C1nIx7l9N/WxpQMS+ttic3iXWnL9RNQVsYpywkDsSCgs0xt4/vsOu4sOUlza6Tgb0T7wg+BT/ky8Fv+ZETxT0laTppfGM6sR34AvnnzkAe+BPzu9Xfxr2C/9sGq8FB940MVWY98nXbmzRSuhhVizzmh6+yzt5WPP7rkp//li/zTX/88/+v3f5I///m3+eKzZyk/FPjDmfQCuzFjC3lz6O6YsqGdddUtZLCswk/G5RAa2sHHAh9E08NECoZLfWnVRDzP4IhFY+ztZdpKO2CCOoZQcMQ1YWQoCwvOPRawpgSOfpiHivPPCcLLNDz2MybDWQvz6GdcvaG2M8OMdWUUo0Y7TgxiRbfViiR8bLpzNOUuYayhhdcRhrkcDY1hocQwteL6zYjtBupdxRyWkzg3HFY+ZrBjQ3ecZtQMTdvxl7+85GhcPxdE5ABQ8ITbjToqRKjByAJ2SLS5f7kWGGlBEahJ6dh++YXCybS2hBZbRrAH9AIjiw22xBVYJcg7bKwWj05ixsSWTxosTo9c7YYXBOedeInB8EOMlBz3vDH9ykcyEloRdoRqLwl6BmqOTdJAod3bgviB1+okjmNi+EW44RwNKBeCalR2fE1Uf696XC6VuLL9xKzsJvkIseqDu0POZ1i6sY1SeQJoAM/B+AhD27QKQTrW+LKrTyzMp2qb/VrBTEpHZi5vpuxmDHg7x7jQzm0Mc68bpxa5W18NOpz1xgZEQ2dZK+oWYIEjLTZmUl45mqtCjtokzpxSQeE00cnRcMUbXuAzfW+xgCstd+jMiYedo7XgHtRbMWAYK2rrS9H2vtZ3eZl58MYZOsOseNYcCbOgJJOc3bSXJoM1FNxR8M8Pfu1eG28Fpm98QWMC8jAIO6YtOqPbnYPCz9MmjfoZzTCkoxwl2wM79tPqW0KNaJosju7IgB5LcGMrA6eCa9Gjvhh1QVLer21TMEWu91hA2o1g6nKO/AA+18wpbF4oikAdOuYAu3jO96ixFhJ5USGW0rZOMZTJlUOdFqQY1kJpujn5rpOUE01LlA4wXXPqk8tWwTocaWwkHSRoCANi3ycA5+0GJtX5zScZxqwk20ZNACJ7mMj4ORrI+IWONLGee2677eZJA2a51tvwWHBcaoux4Rld1xjAw2PjUtqmBLwbMTPOxJrxWavanBEGfcW1EfbY09jYg+p9IoGFnetoAejWGGUh8+Doj8gBaxt60uyGbhv63r9vvIl0Roe9Ehark/LKSGjt9gXu1+MZnOvp8KhyPQsRouQSirmKM0CJbYc2T1+hAmvEgjj3u/uE0jJYgJAWiuKO23Nd2+qwSsgUyqTVE9BD0wcB72WszM/nbcI/CPqcrxNZXyGSqTIDETeDUIrfvh+JETAPoqmHCS6QqQ0dv9hIjmaBNFGj+OGMWYQTKfPkkLEZ7AiFOC/mnPjWiYE9Wu5w0278ug9c10Ig07ZDvaS85kzCvJO3rzawUyZgbUevqLMb5llf4HoNdeSNhLEx3cH8tkwEPoo9r20z5tYKvYfbsedWLqnHYbc6CWMOE900QVbEMq3Yh+B7HxTtm9P1t504lUWxsTgf4BRkiyMOeEDNy7TiHdKkLRILoDlH+HRssOlrRoc5c4NC5JHE9dAximAWXAoqKQyw0FocuxoME3THhdyb/AEdJCBtQxdJGhIQequD8IfhHm/6mPpfiSEfPHuTH/3g4/zj3/4s//P3P89vfv6DfPnFR962KSktAzV0TvN2Pl7fLY98Sf6Gz6N+Nn3gM6pfCN4+s/JZls+zxkbgPfI54hnfRn75+ed5+fXXfA79LB88+yDltadrDjPOq4Q2v4+zCY4lOSioTFwjNq4NSleRuwK2OBIOnPSMwAGa94H3HzvJmkKB/a7kSg6F6NTyLNqmtT4VwIjSJaNSBgVF1zICMwvnqVBjMKOQp8seI6Jb8OFdS7OZud9GGyNINw40ewWlW0vBpGudwm52fdd/Chz7UUoTOTJQi8Ur5iquTS0f4nQx/bYuZ2QCx+D5jTg7i3UfmJZBMQk8x6IV1K1Tc5zlLKSgx2egFCMdzHys/f7D9x7St17btNU9ZIVPa4eNOpMxr31Pd3X/U8Z1iruCd+atxveC7w3svDPkJKfkamzO/XjwC8e9KGfYkLiysaIU1HRsSadNDZCg7FfJkyZDuSa+Ez2BToXTe0tzoXqFsLiYXPYr8v/VmNU4KJR7mi94h+gqByTd6ZW2s+p9I3cYvJW3xiXMMvcp30oQgLHzw5/MfDD/d6UffPNNXr78Ov6jqitvrjetPP+9hQf+dOXVdw/57tVrvhh8Hf/0RRF/4MErZ9bhn4qRRGcWugaTL960YbUt8+P7e9MnHz7Lz/hToX/+7S/5YvDX+dUff8ufCj3PBwSfJbJnHdDR2Q1n5kELaLNJ4os3bmJ5RnxGp4K3I7k2YFOi9heMSSSqr00KqsQVAkvEFDXV8Bf7eTr3XcwzuGUHc+rlaJupszLrXdjUK2oWjl6DrYk7z/iDO/8j1u6TQ/Wli0MU7/Esw6KJDM4gJ9whU6xYBSEDCh0/I84XWrvjFKFmJqYxcRKM6jtZi8cezlhoIKS6FsgQ91ljM7+xEQe4hKe++YqQMvZwGqe4OJBPlVQCieyAcRzmI7I7wIp01xfWpjP1Jp9zCJnah2QXJC9pmyYjM+DHGnCZhJLUTvghd9YQzW5rK/Na5sF3XpgZscaJYXfqNo/cN9DjOcnXnqpwrPgYV4Slj9B1RrQtw4JmbYDoGdH7GsjBmTWoyxoUWYBCCZPKc35lwA0kuZ+flZE/cT+6wFmTC4gd22qAXBI0dk4IhAgGPcSpEv+UFzCmTRwDdh7R4Re8Bg/b9Xg2Q8QHJm3HMLZ7jsTpSeMUDCjm1DXfWhOXvw3hg8d5YQ1MDplhi5G6hTkxrNFaER+yvvTFmrUpMXs3cXCGTccYvozA2X5s4FNxIAbmmXxwZon5gzoc/K2Icp5NpQuRKQkcCxR8++dGoQ9vUggxxfbHMM8UAuSbc92TCSNJS2X50HZ8gYGv7Ia+Xb8Dgr840EVdsuE76jGfFOJeexQABcAc9YeJQXdJROzkDoAN8TYfjhAx13bKrcZKeVloxyDTd/4j1o4Xi6U6wgbzTUNNFpdeMlho65Bdj3sIzq5LBJtwUqrRrQea8xos3vtKWyjNNHNGmAnNLjEmAods1jH5xFzzRAaARli/2a9ZB/ZCMnOE+w5ejrbQ1EkKWGLOhoAxsiVG7NBI55fVScBLWvihAdEx7PL3GbQVoC5RTCL42ybZnnP9oMTozLV5JojioYAJ2rfjvsYjsOaeSvZ0a685CRWu+8nRzINxeCxNaxKbVgGwJtMU8/zlPWlaVgse2qEoQDX4EVC8Nvh0WHQNRQJx66EIFDFdD5vr59raPYcoE85eYA33XS285x8+rjXknZoDYGY4ScI0VJcFhpp+ZoYwBCKT65oPUe0ocR1S6LGxXKcjSw8xjrKXigadXXj8MxFCD0HRm5bVSYRDB2PEn/U0IRoonIlV8Qnrh+bP0D0PIznDQJsT7w9tyHP+2NakZM5irR65vh+pZxxF2Ek2LVyj4JKOgk+HkKgdyLUMt4BeWgMkhGYu8eHjXrvFqHaPL76saAqF1WMv14+3qdTTOJR5syfjzmfaGQcL8w7EotZhh3WsUGDi6IWnQKzzOueG98ax22KTcLV3DghLOOzh8N735yABn+Vz/1HP6dpaffiEhai5BtNXoFz9dQJqZLF+1OSsdZtTHu6u54hDdM/TxJpA+KFxpu6fJGsA0BdHAqCFIuU6BwYoIwUG356zAIKAW9haSoA4amIQqUU3PHztShgPCsDkoPcaMUyzJrqFbTF9Ndi1l/zDYUfMsUYOaAcpBwrESA3nAmJ2fa7Ttu7imjCmNhrX3gJgDII9dcYRXAFiPmsmw1wZP3igubbj+vm7nDx+hOZZHvKDrz7MP/zFH+V//f2f5C9++cO8+PLj+F+Pzf1DDfMtORqDrWjuOXBcj+9//+u1Rz6T7i8C/az6cP3M+vD6dR74DPvAF4PL+5F74Bk/xL/47LN88+IFX0J+mQ/8QtDNMIcTUJo5slcghsxZh4bNOPEhuKEBYFBjvlia892UCeFvDZk+eRs4RoqKH957lXHlCJYibQ/vPeq9Iea5UrWVE3hq6ylntM43spFuxbitTqz4t26+UmIZybuNw5Zj4Mar7ogxhZt8/Nsw6M39HutkqZV7Wss8dLFyj/Z+jZD3PYwhAdFSIo91u6btZ5q2sp2rNa7DYj6lOu8RM+ZvChrTUV9voxMgW1PZcce6pBG9kc44w1PuQFfu+2LDODY49gwH07r3YoyQkKaiXTDtd4Rgr7PvqNS3D1tKC7NyHBSZ+IfCirxj2EpabCWkBJ19jG/vaeo3UafzypPmRMjEnwTuHOO7vHvu08jNIwDz+igwcO/f22Elyjo0qQl2Dxm7oXFq7mnWV6JB6oCgY1sB3BIaXEZ60xYddPKcPyX56ssv84Nvvs3XX33BF4XPuL/JpfN7yKz7zZvHPPDF4Hfn/3QE/dqH6+uHPLx5E/9kZkH2QeuzNjTTFcy7zrzMvVR88/fJx8/zx3/4df7xt7/KP//tr/KLn36bzz79IJdLZ21t9wGfFe4KLvc/OA/gwNOWf8pgdwnjH+WkywNbs8NiIbXITawcIk7VGgRB3apuy7XsOqGVDBS9xUYwE3XDAlZUWGOPBqlSPCdb0XsSzzQCV40tl5yWQXw0Nl03+khbzEvS0GZA27GJxQCaitmtwR0Ra8hNc21eQPxBIHZsRuwc9hxr3AIfsC2CcHogdHiw0xaHrlYwoc047ynD7hEkwaFzc2jh6uTWdJHJZ33drBl36ZW2YcjZoO1lgnsNxWH4Oyw7bup9CIiVosO4cjTXpRzuFNKX2BnSNiVubSXz5tgVSkRBxQnbJuMwctxtQ+ddVX5ZBWuurb2kvOIGQLcqVoFW/D+prfUmi+wtlY3v3GvrQqe3GPQMI1HJgpTdxhNOW0S0XNimmk8EhC6kUtzb+OSaUIaWsaCUxsxsEByEzvo8Ryxj0jATnWxvzvK6QO4vYEpdkTW8lVCHagcOKTZwU1AGdi3xQ5iHNJwGkxodO/FsExRlSQbeudueQGiDoyViQ8aBwzi2GLaKiljEcOhpm4IMj19Yrb+4Z9xDO5G0aHrStIekuIdoI23C4gMl88spRitHlDmJ3veW2ADN+dJtG4DYxsTddgdumzEoiYW5Dik6tDXimIOrrUkgaWgOimvDpcvJSeKCTBRwoHFCWINTBMdLeeVoLR4i5Pmp2xKFfNbDiwGgHE3u0HgCbGhl/HmTNb7Ey1C9CergjU2FxT4Q0KSPWb4PjzlbeOZRr85x5V0ScPuW4iorpMwtERqPpIAyQUf74Woxw3aAmUd3LeuRYOdhusSxRc1cUzRRhbYQO6eZlDpRmrYJfebAaHHooY2JrSYkkrLA6lCwIG9JO/AAABAASURBVC589Awh0rSNre22y1xIwkDHmx7auOhbpzB7YZSNaK1QKnLbplXMqEMAsq09nsVXdoPukaVtfG008YuWOY8EHCEe2lbFOjrmnA96x3Zl3MkblgFgMUH1VYiZT5gQKPsDmjTPD3DbjIN7PbGnY6sXabkSqUaN0NoJYNmbtmHY+000GZJseLTr0A/tvG9MKKASajDDPsZCok8O2r7XktRX1bBZjxysTNtO2o4Mhq1uG8Cp3x52bAWuRqJyIuLVwW69WrswpmguGPS0sHqJDAZqb97eHzHBDVH7NAIPqUqsocwGiqKLBtt9Wautblo1AqFtuJliFQLo5MLo2lAb6kS53FTirBKAZNK0LEEpLwNg07ITAKmYmaYzBjE0RxKYYduZQnhpM230aQ+yF6A5sIMCQN3OMwyblbdlDO2Iz6pYDIh9LEKjgyFITk5bPX6Ys2m34E0vY8MLHBMraZuk15ms7XmHplYIU29lqOAcpmMmk+HElyjO5OiMrAAZuQk5Olstam+v4QWZ8ZzCwFPxfdkNjXKYc8SgxxojCQrZ152y2JnW9gxFw/WyirFDTKO5tabjyBvDAV7v8HVvFwIyfDUuS0zICW0hAVfN5sWVAbgWEhAhacrwiI9tQBtnzNEOG+zlWZ5dkpdffJzf/def5l///jd8Ifhf8vKrz/LMwKYxJm1HcrZug+n3PcHC3/g59fFNXs+Xgq+z/5YgXwT6ZSCfX/0MO18awnnk9+PL5ZLP/ELw5cv5W4KffPg8YgnFLwja+qFRPrgjgxkeQE/J+5sh5b1RiygGT5K+Ivafl7IWxYwWC9EeOUvj9BAUfQccFYBr11c2sC1zt38b38bKOm7R91sF7vCsu/b1A9ND7d4MA5Vbk7H5N+y0Ni7jRDIVRJRMWz4UdZVBbkPhK4O8HddX4GQktCJ08RGGhQAZUTBv3Riy7q+NpHv/xs6lNZrrdJZ2m0poJaIEbcw3H2/LBH9kgwm+Oco8sQZf8zOhq4YR9SHwqxBraA6I+Qt3Ov7o++HEyAtSatgx71kRU5x7eSBILIz4C23ztMnbyBlxJe5WWfGYRlJe+JC7svcH0shjOHrBgkDJ2fxlz7V4Prt6YDRPW8F2rSe5oDsie8U9aO09LRIWa0EAqyyGHZxRb4TghM7FA3p2g3FGfpDTB9558KMAtBh0JouYOUqmrRjWXA5kS3W/+soBs/01XP89Bf/HIz/84Q/zJV8QXi49vljgdFjL/AkMX/69fv0q88Ug2n+jwb856J/IPPAQVvzbDssPseRQPEw9Uzm/xhI/nZQHf/PZJ8/z8x9/m3/921/zxeDP89Mfv8wnHz/zDQEj12bqBq4FJmZNjzAEhzMDU6ufHgRLWrFZQZlcONriO5q5fsYsQaW0MLwYqIZXM21hy2s3UPy2pBgZCgM2WIlFwWYh9JXgN4lQaCt6YdznrtWC7Q1ynNixvHE0zCJZCzRaaZtpQtpsQtPlJ8TEEr6H4cMqARDRsKCU657xrK8YNQQxtzYo0IJbCnsGKEpMBL2GzNQka24/bYrbw4U4vlrihp1XC82OZ6TQqeVaQ02ptHjS49MQmxytMx7i23cGMzLXtzlexG8RLOYyd0pSC7bgWGI7ayBoVAZ0/yBZ1NL2+SJP23WHpjYe5iUROonZyikxj07mavgdfGgs1oxk09MSmwQAzKT7hRua86DSdnKaokU3YVG7rag0YqrGeWa96+AxoX5oROGBE1tksutQAsaGjfveh8qa8RaWCn6CQT9rxUR8iISslN3gylkxGJazKJ5pbTcqB6SI+ZsPDdxK3ldixoGgUOPgwhpf3Pi5+FoZsMODhc14cHd+L4PAZJaBYA+PbxdFXR8QnbKOAYVoJwY4Pu7Ujc18pES8XwiIShWJaTqtDEJwGXf3GqbYrIdRU0/TOVyttuJ5TB2cBXFRL4j4lsRc75DYcBbaGGq6MVIsw21JVA7rkYPHdDOyBZiaxHGO3FIfocCVT2Tb8knoLkFJ0g7sykla9gkttBXJSbu1Oa3xFZt+QixHTbViGFnG4DMR3bkITtdeWNZStm+9xc80f84rC8B0kuHC4VQc9Y2ts75LgBv9ZMaV8Nx1xKBvPsYuSCVsmYtkcidOTBdF0HUhOvtmTwwe4nuQNCDy4zwIPDGS4dKBrOt6xSYGvaUuzlIbQDAZd28hYUIhddszhZhrRkuZ+NgHB1sMRR6TY+wxvMddz5yeRhimZ+qRD5Ges7nuEQGLIvSEidVNY9MONjuinvWtYmyl7UhsQ5RVvWN9a+wWjD6UQSy1YwkBNu/YOmY3yLM+aFYl46hJmBjjdMKjCY52hWPDMV9wNP5MtYeMYrqF0WKEJgdVsJ3jrFscB5t4Yor0wUoUh44RhFXgTCwEB1qMhB7RQMaWetDEehwDS18BHk0VEvRCWwguqjC4FbPv0WGBGMNm3isRA7qBtEXTB9CWC4FeFmI45NJB5EGkJ5w+mp6zFcznrFx/nw2+a4/tILq/uSkn1nmvMuOmDQePAsvnARxr8kB0CTcuvCWHLNiMrotJwBnhimLN4jNVFntRCAY2wgjfOuPANV6qKX42IDEBdw3G0nEpQf1FMjEQMqwlFho4yBoyrrZczOtc+GOT71xhr8FOmGCFZi0lIgggvViKuc2FymXigG4ugE6MA2ITTzKlA5V5G1/bxh2u14ww9oww0MzHmLaQtTK2tVtWTZweG4wjltGtyDUNw/Xtn+MzCRNLWYG3zIGSu0YceKiisIZAFbCJjIZm+CqubUoS0B7hUMzIcf21CZNPmotAyYuJ2c35rhygHTfTfasB6RvPk8yWbJInNnZY+0prLja9xUYvhABrYWfm6CNGqYJ163KhAHTePmNTB2DqJ0UrWtWLOcmbfMpnvT//9Y/yL7//0/zNn/0kP3z5WT54VvjOi8rT5tonl0nGVj8+5s3Imzy8foyfTf1cuuX1/i/bzi8FvZ95npVVfPzRx/N/Gn754gWfOT/O5dmz22TUdfZ9/znjYs1bzq3NZksKsiPY9iEUvhUEkF0CADJzg9CvIPbb/Y53rOUp48zd6J5fjCmAtoUx/Yyij7ItxshiG1t2pgllhVuCtWVNuKgmmVQG3NlnjqZ/mFfldbo6uTsXyYhnvGsyUjMKOH3XxvAIlOSOA69t2gJvabcGzCw4+CO4djegVnbB+6joTc7Uq9YwzIJQsxNMengLp+0WYmfnxDPxYy7xOpwyQZzRDHc8PnYQONmnHujO0T8E9Z5+xz1MpplFJQeA1lLydnNnV+xknPoauBn3ISai32J3VpnTw7mDML+PfR+659zbcP6DfrJPHdbAEy7va+faeg1W9nFuV/BqFKvDwPg/2teuWoouZQYMOqbwJuDjeLlm7dcbXZAYfXGDoqAfGPm+SeZGJlAiWRUa+fjjj/L111/nh99+my+++Dz+ickjD9Cl8JuPv0g98MXgq1ev9heD/m3BB/8U5oGH7kMeXr3Jw8MjR8yKeEBjOENa5mC+6Xe2ZvkSyj8R+vLzD/Mnf+wXg7/MP/32F/nJj1/k408+SC+XXPgBUXixTJu2CT029tTi0J3PjQAZScTHYeB83EfOBhTkMhwMHFZteiw1tLs3J+GBYlTCKXBaHErUWBJdJQ1t8cAN5mJAKHSLSSgxQqEVwWv3FRpXyDT0odIWAaDWjEdg7yVpMrKHJPBDGxrB7eKNwa5nDwvaJfXVMObuLACYa8Gjpy1CnF5EYsOaDY7v0GR46CDYmbZtf6llZhB8R5TpKNkjC5xpM6kEnF9ImVywlgFg1DYzCdiTH9uwEzB5qNi2vb0WrVwDTcueHtFgbRkX2EJrF1tJYOW+tU3KL8VQ3VOOVpgtI7JvCtYFgfFgJO0RD62cLIKVHFql6Jc5At9g4yskZKwW/5BB6hha0xa9e1v87OWkuTUWr3MPcTFEhZSZDE6Lxz7OL0wss6GVlhh5dk1oZARcMZbdLti+R7eX8rKHoUkm3KRtmt2oPgYQ2BrbsT0ZQiWWQ4xiG2+ywWZchobmAqUhc119Pg684A0yGnomhNE2hYPKGAulg2AOFNqUZhDbZ4cFZ9sQKOI9XjKEWyxFX+nmxDTM6dgXDEPeR7Mm/JCnUlqj11mAGl8Y+5GpgRQhYPl4QxxpsbXsfQhJq8HEKMb4IR80b7ehCUrCgT65nUXiiQcNx33P+mf2pi3o0TURb3dTMIkbw8ORyrEm2NaJgBKAhK0UCwEjg4M4bHyi03O0tlgKim5day4q4JLrKkfxExGbDxdyJsbaQRiJU2KX2kZdPMAZfwNr+XOVZGDS5aHA7cHVU4rT+Vt/WtQGXEjA1Y/UyNkothSxOht8SC25CIcx6+andIyuEgeHkjU5+OhF7YCH+K100/Zwi82dV/iZIS33CFUlgCQMQGmLRGKwMOgrAYbNKpgPI7vhH47xVNSB2uToZYNpwZUkWGkZ6aafZmw4wrOAaJXxGYImhkFojSr8hegY0swYRhJHz0nRNqQOrWWNaGMolnHs5bgOIR7IU989iyvYNdCd5airNkVNsWQcak6BXFu9t/SocxkODhe2pSBdOiFA+mkYMzAQNdEJ5NjUh8Abmq651/UmhObcGGJYzU2U3dZg4p5HqyVjTdhS4x3vgQFnYC0Eh01Or1VggxNlCmsQIT7nAoftki2OOvBqIvZWjxo6SItPx0wO23X6/mAa5pC7JqQ185y80LBdCxY/m5pLerxCW8itz+86QsoUMlaHQ7QRJ6ZuphIjECYGMxHTxYmte8N5Bt9rjhJm3Sv+HE4ONmr7G8EdzuzJJADV7D13bUD9pq0G0vSCOPeaCuwGI82l5wkEu7EVvN08zIywj62323bcJmjeP8ZzNmpPgAFTtMWmZ3Qzr2Z0aC0OOiCx4c9yqYspErWiM5qUthtPE2w2theOG9qhMnoGwO1llJhrVIdUbQNoywElGCyD0mu+QAYAahraMbQYdNI2Tihg+mEjbZNswgovC8oRA24Zxk9abTLhaIXW8BJHin9RI5ghdJMcjfSxJGvc1WL6SXEATqwjD91ikMs4MDfdxFsQesrz99J8+uElv/7pt/mXv/91fvcXP80f/uCLfPT8ksxPKQpgNWXMlGDHYzs45+Px/JgvBOcvpjzE/0T49asHPpO+HnnFZ9RX5xeCfH5dbx45/+T5B8/5vPtlXr74Op9/+mmezReCzLmnc3tOE6d3LmWc7HbQtjPjRqgwHitGb0xbSwG89Rv5wASUw/0/pKaig0LNQ2HZ71d1bxu7F2NHpuZ96LDnjBgO1qD310zg5t+x+rSg3o3n6e3M1oh2vCx5u92ib0fe9p1bueGT+xS6BccaBtYmjTcmw6xrEOJH5xwO611ljLRbQEe5Id6AvEXCRnfhXq1cW6/WeUhbW2oEggd5fcAD+gOJUmkJ0ncJWThgzfHSboKiKIa52W1q4LtIfxhdJfCkHEqKruIMakW+uUOHy7MNWHb5GVxsBXWk32JsAAAQAElEQVTXjbqP0eCuqxRQTsw5rjaG5zzzYFcxiZyom1F7YIvE91MGg26e+3RtQ4cfRQBxLXJiE1c/kaMIWNu0WzCilBojaXKI62cl2YKid2IY9u6IlXXlX9dBjM75ZTIKiR+pJIwxSx2MdYCE6YdoTgCs434JzzFY5ILzyUcf5ZsXL/PtN9/k008+npzh8iXf/MOsPFT9G4HzxSBfDv7bv73Kd69fzcP34XjwPvBwnpxzHi4MptOGBTLfcjrs3Z33+QeXfPXZR/nNz/4g//1vf56///Mf5w/+4PN8/HGHa71hLyuMtYfiH/UFOmwxPci3WQUQsJNfeevIwCHKEcz6bvNx6vAJ7X7Yo1YmVy5mdtt8z1tcDGRqMlusL6Zse6Kskgr0jQUeV5Ml7RoEYlvg8qm09NUYs5htm28O6BDGvjnXdQw0gzRqanvD6N6LOPVVzMD8BHGAsGeB1CQiMDi1oLTGMOgteyHWgrFTe6J95pFj/gQgYjPG1u5c96GvVmK+MXKmEjZmWjxkOJjMIAwd58D3fY8/EWbCXGnawpu+7QTN2uAtfvmIzQurjwS6b8BiKCw789sGxkJwiJCvTe228bAY9y/OKxP3T8kwY5s8+QDabdMiBFEpeuMYXi+4/tIPPQsCPS0sZC10FKKohW2ua8gi374wFAE0NFhBsKjhe3NPwz5i23y9qUXe4mxAsYw/ciREAUgXmD0zHHECzEPPOgit15gc2JiMcKJgqiEvxBoi6omyxJAwIfUEjVALsJWAj81oJehiQwxObNbee9QLcONrrcZm3GS1iHpZEJa458mMqAHj9Zg1SqLw8nywjZo/1xu/bcoEC3uEL5goIoKaioEyNiAaNtyztjkZyMoyEOLmMC38pB1CbMPH4LT3skOMLnHPRpDu+oUx6dZ+KtYZOatA1nddLQ64/gi2880crI2CIMymDdd13mLMQ6/rGpGdsaQvr0fDNORvxWgniarbwl4IvmPb0A2NtNt3bRPA15abGFNy11ZaMOtZV5tFmzNow/2eY00LI/CRCK2x3Z+kZW7KaxmMfsDwYNvrEHfnVCucnPEFfVA0FCAi5VFT0GCHwGThL6ZaEVxrxyeyGJXHwM185HrEj8SEJZqz+bgnOnjb8eUrGW/nkKUxiGdirLERoT59auyY1L0OrOkzkHCLm4uQKKYMh52p24Y+QiXQNTaT0EHME1Uj4QzMs46ybUZibZmIftoLHNdTON+jgeL7YUcY4TICQ4bryKxYb/Xhgc0cFsGerr0ibN6s6bifDLedGJvBXZkyK1cMM9MITC6OdVwTZs44ZSixI67fPS2eQ3Lk6mtvRtKAWvPQJGOBWRFcf6k3kwCZ+M5nrnGlxQNnSzsfGzKhzbecgYOWKRfbjg9dF6LzWX+7xMXGYSAgEgvhuh+g6LOCXOfEsk8tisu52vgnX2x42dme2embY73xx9kcc5SwBm+zVhyxYxdw4px7+4b0WXFi3L0w/46veL+FBmQYixl1sHaW4xYg+pGzMOmUnDPeyUWtqbmILbyi7TOfa0NImMgywHr0nQHQHimGdlwLwfH3JyzosPETTt+1KtQZCA3BMW3jC/b4C2/s4bPP2OowsmZM2qY54hhek1k/GCHGqZLgjEW90c5SqpAzPmZsxGdNanzSZMb8yBVHh2ae80kwfYuowprkIq5HISUtyRBXmrZAK0Et74NkrofzY+XaoCxJyKSg5ZMGlbkWApkSLAV7MTcWkEwsABLpBHi4kwhCeBuubWQQ8ncGXGxq49rHn3uQZGGu6GBrvWEdY6IJwrYeSGZO6m4fgxgkcObGZQbGYY42ljTmtY/56NnKz3/8Iv/6+z/JP/72F/nZj77MRx8yM5815eWdxvx0Kzqnfxi53qy84Uu+N3zmfODLv4fvXueVn0exX73Wfj3/KfEDn00f+exq3ht++j17dsmXX36RFy9ezL+p/+yDZzPb4qAXc9DDStkR63EsYQUVIsYXG2mL14Qx980i+E8ih9M2rbIJU2ubqRpgNPa1w89ECVpb0R88NE4bzP0pnvW+nvd8bJi37ixPPZEt5X4tR63AMVXBJcCJEDpg1LWX951LQl0JZZ1tg3pLxJAJ5P3tCJ/p96Tz/E9M6tU2QefU2ofI29KZeV/hHZTeNhOYXWZa29AjdwAHzlsFaB8Zn8G1xQTsJ10MaalHwGvksSq4R8ej61xGz4A72sTifF9/T2zyNp/bJJ3X9mcs43BmCOG8v12J7w8PuibdecYQW94LDKYjvQYM3kvvnSc22fh7xLj1M+U9oZnmjJ8ZB+9t+AznSJr159be9s/I4EfNRdHDnFvntE/uf0ZT4j+k9brG91G9RZUjVrTiYrxhtYW4AS1zuBkbrBpJ2nrReI6sXHhYfvLpx3n59dd5gXzMl4QEsnxQU9MHjl8Ovnr9EL8YfH08eMfnQeyD+Q0PYB/UFpU/58YpNSCuDX3tgkjbPGdu/3HZP/v5j/LPv/11fvtnP84PXn6eDz+6zBrbbm0yF6Cjj4KodpDUF08l58bMyMSTsZuMZk1qQrG11R3RPwUYU9aWqStS9oOEjFHZbVgO4FsR3R0khwA4/4jYzTdHic19wHHOtuSWSSfggO/pyj5lYPB7DYdrR2YoEUz0caZDm8jVSsqPTUbJhhKQjuRsxlgX4CDOXqy2A/W0MehgjkEjmJcEmyx+OWB1syfgjMHYNm2xMrptmt3IYubTKzZZgieEveBbFzOtASVjNzsn4g3J4eeczJX6GvzGEbNe29gWg6bXRCEZZKVsqjzFnVes1Noda0FhpS3TYS8CJaEFQOgJZmjmzy/eXPsLF0sB3h3M2s5LKP4Q3oG7cQUKxejWgsQ1H0eTVQyapGmrykJFSUZpPku2zZwHDd/cR+oxSZLBJ75iTmdcyWgOJNjFk4g5XzIedmgtQTiOF3LURS9w9+c5rHJmcKIRipAHJW2vMtwjJIXQrFENyQKBbeYhRW9p1bh0LSVgXB6QlfGx3tVN23DYM5cn40RCsRFSbbnV2b7MbclfWYl8xGs7duSsnPX1CMdmzghO670KT5vEIpgBnnWlekmrsXlTC7/hhUZBWBmzSRDPXn0/v3mZp0OmtYVy5hVsIbt7TbRE3JPnc+pMHny7tpKmF6RkTbJG9h6AsGBgDLzS0fh27ZWUl33ugZgBiG7LSFcdMgp8z9m0hWBf2OrMl/cds2C1YOpruGNlm4WloFy7QmDhotgDhpgLw2w7edVOg4sVtHYzEzE2ZbRKxtKTe+rQ5m0hIA3RLGx5hOlz8nvm4iK8ZWWwLmKuCzKpTEsQCgFsDe4t4saMlCyvoUExQpIQ6jAWgeKIjIfefedtu0OyQim14nPMOMvAhuMCXTHhjMDh3vBePDlt0zahz70qHxHKtbGulZzYIwteftClPpEJtA27DCq2MpAyY1O0/XHWybCRgWHRjd5LSxBZw9z2BQJQhFqxTGuxWVOO95Sua5EnYTlIOXQJyNE9RQx4u9QyXrwt7nJLK5IcKuGs7O2JN/tFxJ/L1DLOmyCRo4A172mCxEeFHXi+cBdYFAsZJFV3C0AvhNFpxBI1+bPx7FYU9QjRm1YBg1MUbuoLo/rMhQmCQ/e+mhOwBmsCunVq6JinJpU8vY6ekWLl3mvxEE4HGonYq+HKYZuMapv2gqeDYEVS2BMx3c4wKyKk5udp4BLYlCU7bTMv8lss1k+VAAY3u62kmXYBLA60YKagfugcLcAcbfffLhw7RyuXuHHZjOQ5JhiwwqOAObYVPOHR2hi7F8W2ZZKAg3UpXKTFT9qOxDa2RjbW0MhhdKq2G09FRt6+dC0xZLIwh6qDnC7hyXUAprSj3pZW5rbN916BlPYOj/Yp7NqF4HJZjsStgNIWSRoag1Rn7EbSanXOm+OJrS1+0uyGuw3GPYcRhO7dYs0MqSgE3nQw49qYKoS4F9ZF4NnLoLCTuXdnzwKHzLPYQxiBrGZSw3q6295FnWuEYGtkxXFMrCo4bRMll3zAL5c/+YMv88+/+3X++9//Kr/8yct8+tEHPt6z4DS81EiO1tHscLFy1uO6FT+PPvCF3+vXbzJ/K/DVw/5s+up15rMon0cf+fz6yB+6PqKfXZ7F/9Owf/Hlqy+/yofPn6fd1UdRf3uJ77fOuGJs5WxlEdMTzHxvu2XcKE8x05VbHAvKii/s93Yy4EC5RkG+1+4sstd48E3PXXvXF1FOkrY1lBN7WxtTDvzOFCnzKtpXKRbXk/HanSke+BXB0L/nYctrLUD8P9lJg3mf8302tPu+Ew9kZk6uqfpKrk1PuVKukcN4O3DuY5Icwjtla+bpyJGaeadw9W+3yCY6btljaKvcqP5UwH7Swa/+YfuGGuzww6xbcm3OeeWBuu4R7LOXvFlBmZt12gtmfP+ypnUIxFle8ZFlsTFx0NOHMNZtGB6c0Zkj2W/YTCvzKbNeFvC2LqzCCbJ1bq2se+ZkceTeAlobK3njnby5QZylwCVa9Nu9g9+PTxk93MJL3FoT9taRWUrxkf2DNre2l8XCgbRRWRI1hDkd8FnmhrJiHFkZy9VvybVZ4tnlkk/9x1e/+SZff7UfmiTPErwX3vgnMzyEX/HQ/bfvXuUVfzoz/86gNl8SPsyf2jxELf9emJ3FMStrYKTmjMy/Un5KPn/efPv1p/mbP/lx/uff/Tp/+ac/zouvPuWHyGXWTMLksztMco8NlsKai0oQXO5YMwC2EHTYYKl0n+/6KAYKEY5xawxG3vhH8WEwFJ6TCJOIx1oAFo71xBdo8IEdVZZMk3CBY2unEvhmmyukGFcG2wY8jS0zh2mHbB/Hkijz3IfaXw7VciYbY2jw1MqOC6w4vzuSqz23vc71/Ki8ELG9sxnHZbCWNZM9cmkPsj6VmX9i1AjNOXYB4wATJ+XQB3rsHw+cTgpX8qiBQ3zFWi24ZZCwZiqFrACH2TPnv0ApIh4bviohFxw19UKbu++ME3N/ZBOh4/uLFGR72k75iTM3LhjJdnxz+cwVZiE5aeEnkwOF9WVSReWKCYxNfkaSnX/JwmpCPjtbMvXwiYTG8hgDKwYZ7BCJv11zIhOy1iFkVhlcRvDWiPmZtv29pkzMw5g8PO+fZ+wzthWQsBaMUWXUPX00ix46e8UkSMdwPtSRTxpURncCpoNMuRWviVxzNnTsZ+2M8EviYZGfyJGr7LlDE0WRMxYF6SxG7KxHEHfiVDKfiwFHHA4Y4e2TLCrX96S4fpjdPAXTfuNPzv5SYuJJ2iLo0IpQ5FoPPuGdTyiRcIzwrCEiv+WK6SQHi/XCAY4SYriZRl1zx2ZPXlNtLpFqzycHD5V2J5856rXcxyaMDWchIMO35ppkEPTYmHMv4atZ4XUuDKJ7HgzCRF0wUBRBBUzXepiE2Lf12IddCsl08rfDiA1n85kJmxGcTrE5PyotBDdug6pQRDK3AAV3eTZ2xqYM6KwFPDTtM24OEH1NLYwN4TqP+ZjRpgwcOBRihQAAEABJREFUGcVfI7tWsAnxIUj+8LKb8bhYQYMLfGRl1gAu3FqTGmsLMOtYw5kakDwDQAqEX2DDntdBLpoOZ7jZjZLkbzzbig0aitw9SQKRnlkPwWJpN+TCsebENwCqgTpiWsM0l9BaDIDWQFHNEVl7TpX1fJrOfjadEsQNQsUh7/BRG3qE7n0yXqyBF6fTJjgB6a7ZGmpLNsWFTXCZANNYSFyDMQzGML1zvnKMxzCinzQUC6lMuWtGCBQgLTufpPeslxoJZDjWiG2wlQ1Rj8lOG5OSa6hUxd41xXHIWaGaVVgvtIXoMf+ugY89pNFWgcAZ7Gf2SttUiOfF7O/wxZxDbLLMH0n8wzPvR2PKUYAqwSyToqmTo+23HnsjnxlB5Sw0wlpIsiPcFfpEWjjogE5Bcs/1UCnLnymDEaVMC/+CnUxGGV2blND2GoxDxtcaRV41JEJSLdYAzJkeXAkLG6FHEWoZ4QbdFj5VDVIPFwcj4PuCxd/NDK/JWUSWBH48qh9jzsJUJnAaBo4a4sKevyLMsuPk7rd1PmS0sKfFUqgr18Vrgsx8oVnvdKyx4ztw80UVM625UijWU1lb/+RPTcDxxyFnyZy7iYi2mKJNXXhSTmELlDcuAse4wsxt2bK4cWJ0EPjUIR4ESi68lrZCbmgLKTJktURBbURTIYV1Uh+jdd2gJDIySUFRR82WuHbPAuRxj7p/EIkHf8yxr/NLMFdhRhj0BYcaYPRQXtbgUpxGDYMyzD1RPSgGEP+Pwj98+WX+4W9/lf/x+1/lT3/2Tb74+Nk+NwrwdiHLeZpinX3WvPCYePFc8As+P2O+fv2Q13zx538i7F9O8S+q+H8Yfv3g3xJ8yCOfV9ebhV7M3nz28Sd5+fKb+Usvn3z8UeK1oO5iNkqnZd2L9SLhPbEAm41BzsBg2tsJ0ewmficl39wSnbxTAyznuRNCdAJgFsRCsWb84RJdIMHHzIKguUUnE2q1tzDGJjc4E8LpAp11HvskZjyDH7ET22TAf7+fdFmnXYqOMLGa3TDFOlGpI4vRc1Zz48yiCva2AE1sODqzh0W9PJHQ2qYt1tGHi32HrcOWpb0wXCOsycWN4trEFO0pRWAB7ByWpQ1An5y2aQuaOLaOSaJse01EH7EoKne8/V4AXIeg7jpFnH2QpujbtcI7CmERY7SDnfNwJch4t88GCVraw1DuWZ1qvULn2uSTtk8CQ8aWTsZctINsTQXatc5pVGMGjVPeAc7A1oQtfdbDDZNmGnsee8BBZhg+Cby18ddQMK596AtXQV37BLZXspTxet06DzMQ/Dg35hEZaw8W9QTUG3l7vI/ItIYl5V1jXkykLVOVUNFBmkQJaeqeHgDdHIoUE8Iexy88JWnRymOG8vzZM/405bN8+/JFvvzii3zw/IO4UZ7FxFkhHzb8cvD8YvC7V6/yHV8S6vtw9mGt+OCeX5SOulyCY648aXM/Mb+/oHz0PPmDl5/kd7/xi8Gf5y9++YO8+PI5XwyyaN4lbalBeoMuwpKmMHHeFFMrAa+B2LDG3td/zECIjXIo9kQ6R0WlxVZLuJu4MjaM1JcJYJjZjUixxA+1TXALGnNRCrap0NI281K7bmbGNHQVuW2vPglRqDw6tiOscjrK0FdaEOZs0UrQ8B11fe9HI57K2ns1CGe6sfEZ6GKjZoAvoMhDjzphOK6FbaWl/onDW6wpxDHpTVv0u931Nb6exqo7gwYy9pxIclerLS6/0LOItkkQ5m6L1XHbrQHSNr6mUjmOxaLB9JVgh9YSRNtbbCWNqkUTQCVNRkIt5LRbAqyJ6lwnA1qbQ+Sk8QidWSVsIUfWcBxEeV8NrE3dtju/AzCMEeDMsA3MjQPSsSnC0Vg+03ifBXhsBlcyccAq1ikBBT+KNkKPhfyAhzG9BZ3ugMhH5hpfXWbxzDmVK8S6jtTwpszTBh/uIzIxkloGfYmaCvZmcs76CFaYPq4zGJOWpC0S4DW6mJYDBtNJxLijgc+qBVNC65alYpj9JJPPXszgwmaKQXX/CQbVxLSU0NptqbTmPDG2vyZrD4lYiC0e0GNbD79lWEdcDGk3BoznaBwsroAB80CvjinWHxkUEtnupYATx588htMnlLZk0NVIwwsdZHE+nZAjidjXLhQGbrwWTdcNfjBkP5I/NYjT0zbNboNjQskJnrFZN85cD3OQuYeyTmqmwVHLk2Jw6lqUmDgpCUEub+oLe+rnMf48m7hrBlcdp5xpi7HI0XUtrbthZgAkNZSeUmpruI68FVgha7BAwTttcCKCEdK+jNGrX6IkTTfkHnTEx2d278E1vMze2o53rjnbHcxcjbbASC+jT+ysE+InljQ2x9YxadH0jOysdr8DQ2tLCFEjQFGBoGdMARWNtigEjcE2Vw7z2FPSBLsRxwyWakTM2a8OhtjT/W7P6+11up4PZwh9uhgzJyTTM63krbGEMbYjl4Xi04XmZsNQC2EeCamvAh693asteBS4TbAc0cS1ZKlDa5u2WJAZ7e4jQuxhQujBALf/JvMeOlLm/oLDjmJrTeZ+Ptbsfs7zMU6ZreAVZ6RmU5BeML1NYqxCQDW2xuFjyqVUWoMZrXXKrNX1ARwUODENWSkvOyvO1sDweynGyjQSlzIOwzXUtD0AVLTRqIE1PQdkVyIARnlGrwQKR+6Or2gnO0YaVtPqL2AkTRRuFn7r0WKL4ghYbJjJG44eg/6MlAs4ZTIJYO5XIZSWEUylkAivaWjU9CwGx43GIS1f8mDvdVptxRzF42u1ms7kxrPj7WGgMEMTCoO1cKe3TbHahs6yFtckY2dqZloZlaRpkTQ2zLQ3ezAS23Lqesi9jZs0bZM0rTJTbj5+mt2wWQ1uE+wN7lFKiZh57kcu39NB2HO3TZTQ1BA9IXmDE942cXprHmAQbCA6NqN9oEmIjPgMHyxN25ytvdk3LHCQ0KjRwtn9ivslMBAEdgVnjDTOE/+zedbPN/aJHyG5915+9UF+9+c/yb/+7hf5s1/8IF9//mH2PRFybkK12JxSreznDafh58/HN3l4g/iF4OvXeX1+/sQ+P4O+gePfJJzPofxu9OlHH+Xbb7/Jyxcv8hH2hRvwrN+65joN6yjCClh7240xap2CO90tK57DAE8GI8oTkMJg9H3zaBi3svot4X3GDX4Fb2z5yhnSVhJHZWEpuTZRneVwCPYCV0Dw9rKwdyfmGSgbYARjfLubK6ZW2CjuaW0NQH1tRS+ssmmR0NA4GO/2ttkxdP6d9taZbSY59LHVCH3cGd6bM5HbIOfmvce67ekadM1XZxuyFB7QcQ3KjpzjRnxfnMhok/YaNkGQe3SKaO8DT2ZOyUnKK08abyCKMD5BnzjmwjmxcblsPYEnekdPaHs3ppYy8VmsjPG+d+iTNR/ebGqntD0M1GE+SQGefsbG2adzP/v7bLHeFXOqTr4RBUdAweRYdmHtE9NGdFtG31xHKvD0q2sY5Opjn53P93yMOL2bJmWv0NrKLCKD1dFic/00stvV5MqPXdaN4dpgSFcwj17vz8NO2ub58+fzheA333yTzz//IpfLZWqY94Y/eXnj3wjkAezfEvy3777b//OR+avbPKB5UPswfuCh/ehPPJMO2Q/2UAuhj8/Sip3s8aPnz/KH336e/+svfpr/wQ+P/8oPjy8+f84Pjx0PrXBJuz0vxyGgJnYc0wB+MTkPbdaw+OEQ9kdg1BqMJLTFxu+5PPDDRu0zkocztzeDfOcS5rQtG/+G7LYZCfBrWKg0ReWv+IOcGCilnJa8hUCBPwZrpMMAExiHHOPaU4MYaULh2k5V9wffeYjCwqGXJ0zrbKICCVcUg5qMQ7SQsp2DiBqMifihbl2tTSGXWFtIFiGCPxz0IGrjOOLmLQYyGUlbh8CRKkfZh0LQvMgOfPSxP7KyhZFcVnDEd05nd9u2bo7WdYGnFF2Ss3VsCxtoYY84nz68AKBA0jaFwuXf9wRemc97zLXDjE0/53onZ7Lmfe4XGlTO8H2PgO56cqiAIoX6zohvwVNO1wTX9ZZMTbiUiDUSrSQ4Wp7HilZYwmLA9gGkhTlxYDrIMaLo8IHMPWodAPsQ1xvWdlgXNEZxIGrPmYBgWgWBz4SzZs8KW7a+nF0YDumehPc46eNFPs7wHBR8ijKOM7wFzwrrqD31OW/rZTBo0hVMeQOT1G5QjBCpgBoqRZvZcvAgTEnzzTFbrUgt10z7kTXJjdcesrzxseXt0oz4xrCAGfHNx8JPjIUGnBYPw3hT0TifdQcDUrvvEX65drEbGzo7ITI19Bf5nPjCTo8X1YwLwTZfU4p1iIqGxxF8IkVClK4akHx5k6utSBuB6L2IMnVviTUZExOk0H6mH6A+5oSww9my6plia/LJNeT9N18kww/z6otjztLE9j4kKCZOKULYXL99ptn8I9l1CljPdSycqYkzsRWK4KgIaCkUlRn3M/MS854YOrX3+knFFkNFnrTTfsSZGLUvTDZ1sU9s19ArcymcB/FneMN3T/hnxw2h7LbmGbRtR/yynrVFZM7DNSCTi3aN0KbMaAJ7VjKIswkMItQJrA2NE9vksxcmn4nMNUoG28aix7wkbUewgjX80NqObS2M6ULnegeAp7Z+JujPBhAWRA8VWKqTIcYPPosAHwe9sufAhzY2yerFc4ZqB8f4ELaPax0cLS47bO5dfdJNGzyDne7iSFZ2bcP4FNHXG9Y12dUrRnbOGZffEqNfMXZbZYUxAxelMKE9Ezjrkz8x5g/NmiaJbVsws16T1yRzN5JvfAU2Noqw6xtr7KHyM1VEOfnivscgkTwRtLlKmCvj7yXNSsY3xxrMDocHzDGvdZbnS8Ksh/Sz65N8dOtTzwebBIJTgqEsaoEvMEOnnK5zOk943rbN5dKEnJBj8TOuqxgNbfIZxkf7jCh5M48/N+AEPzRrLAOlIuJ+scKqiZqssG+8ck/WCHxztF2f7wv56zgPMctTjizyWTsjduIW9hyB0lyyW9tYxxgWICNr1Z96Ik0u8o5iTUH3ase4DhDoPDpAWBnrxYC4uIaIzmIgnXJg2HBwh7OwyUpZnDXU6UQhSjF5TIZ7W9dMBZuzOseTRWm2g3fWw6SDWRc2zuyZ3KGQYDXXRJSOxzlDuyXAPdc3uCwMc5riQZ0RbT1j4tjC8hZ+R0DAFwo247YwpvcYr6hcBXzOCnuWow/53APudO8Z5xuHIk99APqFdXggy/uNL+i++vxZ/uo3P8m//v4X+ctf/zDffPFxnlE78pIZZx4nRpZCHde/7ZU33EsjfLZ84HPm/I3AV6/y6tV3fDGoaL+KMf+W4CPvuTec84cffsiXgS+RF/n0k0/i59n5uck+W1aPnqlYhdr5ct9YJ50oIHzGd/o1buTqHAb1hZVd3/ciQg97co/Z1XNrm3nzT8uab9lCytQY4yRc9d6TNU/o3t4rOCNXTan3b5fAQdKae2H2aM1TDgLX8bTGhCfDvPHHmGFoY2gyH1cAABAASURBVMHZ985el3wl7k8CjupJlJxZR26t8nXrkO2xoYXk32n3dY7Uf4f9NMTSrsDYb8/F/ejehsSar/YAua7xkrs2F+9+Jdp3hXWln3rb29ujSKZ4GZW83Wa1G2w7xszLVWrxR5JWOwkqiwGZfWQ3HyChVsGHA6VlOJ1NwxM7nLdUW+JBKERxH6ZN8Lnk+F6gLRsztsiBnWuDB/twF7lb5sCNIbsGeFf8CeIPr/+Xtf9wsyw5jnxBs5NZWovWWmsB0WhoLRsgQBDEUIFDDjncfbv///c9VFXmjf2ZxTk3b1Z3g+S8jQwPdzc39xDnXJnZ1Vm7huHniSEyq8AAG6skrtm8KYslSFYTKI9Bxx+oba7i63zBSsbPWQ+So4Mxc72sC0MVpY0MyNSplzozT9CYUDT2ICiN4zIFpayuMQEZNARUegjREZKIlBE3YluXLl/SnVs3de/2bV3jidReEqrkCfURT8wPeUJ+8OdH80vBBw+rH/Jbm/xJ9+nJTqenyFp/sI6uHV9ZDpXszYgjxc2bpkuXLui5p2/pmx+9ou9+9VW9+uJ91nBBR8tQM0JEhubpCds2CgGTM0Q4WezwpmfORYKqfcNJPOsLRgZFg+BFRTDFi1uUM1SwyN2KxSw1AyEhNROIjag2KHa+PDwrk1nBOaNghKMkDJtBNDQ90BRgx1rBEbuiOYJnTzasMTEbW1KuZGLKfMSA2k2mYxXrEE/AUziDrDSP0WCUU5pt2Y45hfsr9e0zrGauPWUtSwVYwaaFvYpEXOL1slWw6EAGp7RQEms3YyVDbROKaOrWTg0kcyfHM5Z8SCD44YGzNBXvCABOLycxGywG8d5I0Wvd1KqAwVLsEb7SLC+WzOmNaM1Gbp6HHCyzEJLMzzrCj1fBnnPOBbAjnt5iR2AkrrRpL/gLlQxkGysGguWozpcqOABQMEQUwQFSWqpH1wdPRm2YiUWEPUVtbKt6DmGQETWBHrEfy/EWq2YWiuRsSqsNg06kDJai7NH2Stkpx5hpzMBJw4th9Nbxa4LRc555LlNrWCbmjMyHOXtTQKMtznzCtrVotoSmtY6fA8iHr9SWmJbVZQ7vVFhWGwvPcyRqQ9jTWixEAqtX+tlZrPma0eA2WASmnfmknCeo0oAknHCbBTDfrxRMSLPFt2zv3dUSG+E8qNAComGva0hsvdDgan7yKvBbLmcgyfxoa57GVBDr4tFbL/5MblbPK9heQkTogmdj0LOerC5u3ofnXplYrkEJ2p6Tw7FN+pTOi79onuPZVDtCCIARwtTAqDNwESayrbyu6XMtKwIMf1BKDFzjqAo4SAKQovDodRgoqwgmmrXFOJcIQA3Gs44fZvYabTF6hvMhDY+JBqgqOmi2DzA4TjAZMaIHwJDtCo5yxmoDQw/ENqPKWc049dVGPD1BdLZkWYovobBFw6fL/OBBS3VpYpJM5zwnqn2zCQBGsdni81YErKekEsr14XlFmMjs5GKc5c6cjGEnsTocZMtM/UFwBKMEXa2BMe9hDOUMQ5BsfJJsY4syY2pj06MIYYEzbr1zD6lxaX2OshQyqnHORGl5wGPPOxgAW+Fs8wLxAM+opGedIq4MzBEVO2a02uJFpDzfiDa9M2OkGJOmVEQZgkHp/cL8bBg4gYFOQHstWug28awZvx13YNguNyFMDQNSk45h2Ygikm3N5mk7M1OFjglGNDZO6+AKm66mMkltWbYleudJzoFjExC1E0RyHZw4+aD0egq0zWN7+uFjUjJhpW12KHks99wSQFIbBXdoIe8opAigbdGxhB6yBGdqDcm2LK1i2VNE691pyfyI5gjD2X0hIpaNCGk9tTU3lqXcF5a18BO7a7fabIx2y7ZE73mg64iGnTlRVFAFVPY2CxNnMyg3wPFyhrXj8z5WZ45IK2oD0rsemZ/AzlCxYyPRqO2cQ8x6mK684LHtkIaiGsiaEFCJgS6bNbM2tbm+7XoZLEd1NKNtoagiNiXF1dps1x/4WUMeu8aePShWAKTx1W2hvX1gkMLqNAW8swJ2vWj8XL/sPZwwIrlerb+o1+b6pUXvvfYMXwi+qa+9+7yevntdx8drhiW7g9Js17eNyxzrXPlSvH9s0i8DT5QvBB/y+XPKI74YfKj8D0bC6edOPp/mS8Hj42Pln8K6d/cunyGv6ujoSKlMcalzoGTZjqGeRcz6NYBYa9aBYOGv68InQSRXRnJEI6yRXGxU45i5HhHLeEg6ovpJ0llLfqDMUU0IrCZYzneKeruaWEoVg0RXRG2JRFh6fBNhrTYYvdMHR5KPajc1RdDeSGauARJJRLMljrAsEUSsfRt7i/WsToiYpEA3ItlWGjC8dZ3hBUTsGcdsb4j1jU2KkjfmDnJPTsusGZEnIxPE2urBzzUJtJfENjw6gWAR7K0E5llfY2fAgXUYix3peuaa5lpZOylbbR46eO0bFI3QCz8+zFpFa5bXoVO1fAKRsg6GSSvglV2HwTbj1qftxzlb+HPan0MC+CB/XqSgZ3KwnDMQ6/N4EBNRK9bKereLpjQ49Fh/SZr7hYQvjvwXSn5htV6HL4l8Hs7ckTWLSUdu+BDRUYeynaXN7ZNzILgqlZ5S1ABeewDE58A1NuckyuODylBs98+s79y5qXt37+jKlcsCajwfpPPE++jkVHlSzr8vGHmwfjEY/Ygn75PKqU52J/MLnjGanwfBNrHdWXE7qfIqki1d4YvBF5+5o2999LK+8/FLevn527pyKU/ogwc59PTmxpjrpzhO5kAdxpw4T+fsnSjBjAMNvq6pDkNefFAao6PIgpROEaDRN9LxJZsoZfLCqK2BSeCi1YagCH46823uad6cgBUqhbw4KyEzxh0Z4IkLu19ffCUpe6kzB7hBp5MKWSuc4EjOaKsX3lwi8Zmgw/pB7bVGyNlXakxozZgqYdswIsGcAT+RrKEu/tQpI7ywtvVMPwh80mJxyWCtkQ1IDNtELBp+661O1g1EEcEQul4Mda61KMtVJLmR2CkRDVnmJ/pxKU7JzMMVa33csuvnuvgsK2bqB1kWRsjznGHHJkgna0eNAC0JUfiipQJCyCD9UjYJJkSvIkZIuRcTjztk2Ui4A6Kws/f4uIW4n73aE8argYbPojJGzbMLN9+qoFeQeE4iQHIkpoSrPuZFy15z7mFFq4mMzJOMiGTZDiiGCmFMVgmcglhwpLiiZSuOl0B0pGtjpj0GkW5z1sT3MEbq2+4cuGGxsgELM31ItvOUpDYef5BFRlS5E5/zpV73FwNWFbr8Ei3btaToKWQrjemomzECknBMdOqOzh8KGSMCh1WkQ0FlFJXRycOKJ9qcFhx7ATdCQkYK0qmnSYIxa+e6EVl9ChK3jT87CJelI6XImXCxlGuEwSYHHWybY7OBxS3YzCGuEQHYnRZTQNizdn2J6zEYgbeRQBiGbLDc/9GYICofCq6blOWwYBWLE4OQcr7RMGcwhmSbGk2V+ZnWkI2XT93JR0AkudzAGtq3XD9Csk06Aboy33q/5kXNMvyIsHIWarOdMHm4sS2h5lBDM7ZXFIeD223gxVT00FmAJRfbzitrzJJCHrsdsZyqmpHHGkDraW3NZ9iWENiwHQM8i0qFkT3iD3CbfaETq2KwTdZERqwFcOBHEssbAhZGCTm2DEGcM9ULws3igsJX4yQruDNgoYDotUPrfuGmxOAmHBiREAb+Dpk2WYnhoDJyDmBYs7OO/XlNPLsMd0qwKayGGYXgNxhbLA5Zu002sY2boB0Pi7RaxLvl4syPPyIFIdWGn5pJiA+s8qmfayI05zrDo8/XqZEUNlgl+InXp0bKx4/EzrW1qIPT8Fov9xSQ1Pww1Dbws6pkiAdJlyTP2Cia/yah0wVMfA23XHJsF0KFspeuHbA6i3FmIowNjLH6scBEldancm450WySwDOGMojVRiv3A/Hm5AERI0Jyb0vyB7mZJTtJLluSjRc+NSzD2vqoMYj3dZtQ5tTAgNd9oM05lcgwmCuyMjJVGBXCwlD4hnCE2BmUY9OSYKZEWBG5Q51XxlbjVhpj8jBHpWwsaABzeWDYfYxAb3AbwGEqJSxPNI44EWIjGL/gx5NNHLH4QWfPIxnOUEt2HSUmzXknEk9tXpiRwwtnzYIJxn0+xum0iYPAN77RsycHgNVNXzjrlNqaPflZ84ZtOvkmZ9YOaoask5WseSluOFkCKGe94EHDsRNZ1v2Brd3VENB2vGlrZjJmjkVpiVJACm+VqK43QSR+1tH14m/r3apqbdPPSHYWHHzPDw6w4qm1rwNGBlMM7eAPHi98jNMbLz+h73/yhj557wU9/8R15f80zMpTBFl7c7dKK4Ya4Pmrv/znwPk8mc+Vjw6+DHzwYP1C8OEJXxSe6KR/jHKq8PNe+9aNG8r/WOTGjes6vnCBIxoIhdOpnfpirQXxY7pACMi6XSz2xXjoc6Cbu2kYa/+vIIYbmdyMEcA5V9eRuLCMiLYxMB/r5yPxIiFNPcf4zvA54WQ+h60L2eNnNfbQmdGyHc6wddUHwDQPaYf2jH7J+Bdn/+IcrunnAodluIaKHJDmclbgsVi5BzXtc2zCZ/5mHU63Vj1QK+ugZh4F81G90laKtBkHFZNXt4PaYuZiNoaTmzyvP6aAYRiNmp14DQuUQUyfRPT0MOix82KxvRN12Say9piR1e383D0pH9HKN3qLiWabCTEgZZ1YMDJOAeaxSUbWFKFmIw3EihGNpBYqSITK1LLsQ4GAD6hNUjaS0lto1JBkHawPZ0RSHZweK4L5uR48kgA7UH5713SKDmSbQgNGpAb2QWe2A09kISTOOlRl4T235EdyoXXWCOOMXrbYM2+/JWKiphEpAxVZxdDWsmbjRAgof2Z99erV/tn1vfxbDJcvSebFS7NmfhOTJ+n8hmZ+OfhAf97/58QPeIJ+hKxP1LxAcHGb2fpYtkXHkiwhWYtlWwvvaK5duajXXriv7331VX37o5f0/DO3dInfOhGWJUUvGbS22gZ3AXtqAOUsAua+zhnmfHpQ2mnqzI2QwpiUucnNQScvhZoriJLsHdviJInblrU27AUHJTHYjsJO2fDHmW9g4qJFzfo46dSPmjJz5jqGRJ7WZlu2xaB9g5JrVL4s2w0BV1tGx0OjyuOeqiZig7czrFw7L+eQD+LsRg1DIyzbiNjoxps28IonjgBD6hjPZnRdeKuR69MyPsPgibdVhhqRMkakzSxFJALb1tGyyDaS1YJL2PFF22Gj6FBqLxjmLFDMpAoXGga5zqoZWp968HoPoc2bXS3ESMzjZ8GGAZO8jL24o3NQbHboA2vknRR5mLPHRmzDjyzCkGSmiCyyLdHP7m8pvg4b8ZWWhSvxrInlyE6wsxcXDUQRTNlYCKNw1IYzBvc9zkIMRd3UkMyP1hY72513DDNC2dNzXT2JUcHPNBYbYiyhOkOKgVBGnQZsBEuyWMKOAQwLgw4e12YFTZLsIKxFtNjgKZE6Oww5M45uAAAQAElEQVQ7cWLpq8lS4lXsgCRxeJbXqaZPuhK2PW8HMmyrIBQsOT9gObdpr2GSOVIc0VgfvpnYNj4djasUJsrsFGQUzTxHZP1h2hkB6bFsy3Y9ix9suuzYwDJDak0VL/d5Xgs6H3NkPqLtiZNKFjl026I3hlt2DmXLmbFEoJhITLR9dk06F/slmVrgGFt+1iL4+fIhqVQhKtkB0UKL1uBqo+KGwozlCwdY7o/EI0e2ZVIz5PyinSEY4gNpvcQWyXalhQnY+LLaUN1KPrkzy+CiDr4wyjp6PcsPEyMFyIUys7GFRQlU4tq3kZjz2pvzgVEfHT522GNMPyqWwFMgKucZiS8RpecRnPUpBLFC9KyDIwgUYozzpWLDIMnwzfoqstLHYEYekza+aAeqZgcp4Yjwo41hW23kR1MpagqhhJlW1TnAGZH7IwUXzREcOlY655d1ITbRFAks86UYZ4DddXNtxhqHFZRbkVXEQWwS0QRIik2MmvulYDfGkDIRTAmjj320bVwrjWzU2PuE8FM6mMBFs8zIQhiH4mQZauvVJCGMCPFtDdFANkO4hEyysY1OePB8PPcNOMxAKXgcg7Y0y8Vtyzb2qE7e9IDa8eg1M2CP6AgGrrw4T2XkT9Bmvghz2xj0kcnhh4EbhWA17nkMPMak2LAJxbYx6FlXSph48IhtKT46+2bb8YDG1NJeK437r3X4ckmsLVClyUMhb1+ANry/IMQk2ZlvaI7sUZK9aEES2peJo7AmJ3N684dmMzHs5mBry8G2jWsIOQtPu3NMm7BMFaKadjzOLMVYc7CF5zYFXn3h5y3J3Jdl6i25bmjJdMu20ix+sFmekiNsaWIo1qV9cyyIfQxFM4FdFKoR6F2XZFtpFj/YgYU9NcmSbJOgg+aJOdCQ+YlVElwbJAKYcxZxTiIeItnEhRhbEi73WhhDW7MNntMEww4OUizuXghsOGbjUvI0G8TEs7acR9dzVrIcdxxkYbBxLo9sUDqIvP2ADYD4C7aCV2OtWjTbjJLNOlrPstLWPVLEBslEgSuA9M20ieMUqj36eBb2QAjp4pH08jO39d2vvq5vfvSyXnn2pq5cIm9kt2Fgo9ZnLqkuaxKt64KHzh+gnJzyRV/+yOQRXwIiD/plIPZDBD+fQ0/zX6btTpXPPOYevXbthvIXgjdv3ew/iUVVOpPQMdpjTmFc191ABtYp4CkY9DGdRPfWqDeHzd70RNcx9SNx0XStJ44GJClHPgYTEaRrEwFVoLUPyHsB2WzM8jY+tBZPPLEDCWVzs47YxbYcgOC5J6vxH48DSVmkJPOjfTMWstVClwakGoTbCaAzB6o9yCYFGM7iiQDQc0yiXjV+Oz53Tc0O8SNJ4wyyj8RTr1BJSpmKaBsejbv2FJmmvdorwbZsJGHm4MmCKbaZChIXEs6ZKM0M5DKe6/kYOYFtErk/E2RkojXEZPhb30AfAnlQ7YEtcKYJmepZcmQfWE/WG5DakfoxInXIdoVhAp8bJ/dc/XAmHKuSeKTONmwHVO2Jrqo3N0jLcCY9jC0G/t/tqRM5zDvz58rO/LAyWST2Y7IRvyT8GLtL3/ZzGNvKHGK1CaR0ZCbP8fwqIZWsXppwpwz8oZmBwjuz8RNCdT0zoWZoy9Giq9eu6O7dO/2/Nl26eCFw43nyPeW3cCcnj/SALwP//OCh/u/qB3r45wdgj/qlYP+kO7/B4Y3VfDCuE3IN6RIVg0Qw1UbgiBeVG9cu6i1+0/S9r76kb37wgp598rouXhzK/8mqL6J5FiWhqgU6sD00NWzPFytseh+v0JmGk4NCFDsIThReHkH7dRowISaglMQbpcQjk0O8HRITMMp2aMzFHDI/Yj1ILceQ4KiPOcNdMc2WrFipL81YbMpTU7MBxxdxO47OtfK1O8CoSsIINyh2lLpgaYPrdwhftBC0xtl1XIQZ17Xg7PnJic92Uz8kTdtObmJj1kq8edKkDcGcyARwwegYykXMnjBwAbmXREuZ4JTverYPZcHVylbegLMy7RvBTkGZOSERsNTRmiMaEHNhbJ0km33go2RjH9agWHPQRGClL/JiRL0ancPBI1lVxNTCNxzq5fuEClCuF1AralkU4qBe8J6JM9PKIH9aok1rcCBjwMEdgyH8aBjQ55kB41IOgxgj7hBZYmJkCIeO1mybBb1AapXfBHHmnnmJMmcVQ/jZMWbny5oGlePHjo6QveYPXIQ+y8QQGcxGMTp7ANPWwDFtKiSIvXWTBZm6wsJrnNU4EDWiwbBCgEoMX/s2/cbBst7YoUSA6HN+JlCF8yBLmYFh1ixWLwMhJma9dOxUBAZihBnDsxRe5rGdkOypZ0ZGZoLAKBHK+kQbcSqUr4+GhxkDxZrrj/rcLtWgXS8E+oyxBHpnUKbPc7CYyzZqchjha72+LYWj1UBNJmMwfBJmxRqAa++aEgdnVhbDiO1gElMGqqgYMc1YwNQMMmYQaCS6EaZmjqAEWG+gZOFRjwQM/APCZhJQ5t9oPTNeI5oTEJvM0Cq5FvH7BWiRbRjU8RR2lzNnFVgCi5A10CCNsd7Gi4F3HhC0jM5CiEHvfuyASIJIaLC6zHCogJ0EE1VCHVLGWOEkGokb6V5WoDak6MQwp+J5J8VaA9A8Z9Xe1h8WdpeHHsxuJDmpFWFhSjxaFj1nMaCsWmfNtuhQiRvKWagWUwhYqUs2GKcJyAgZBJtkOvmxJ4MRP4WbLcbJHVhqi5XKdeZAfs5vdVDMAmByjHe2hjhIOnMkxgLozBEs54YA0AfIlC0KSDRYt0BczBAbBvXqbAzmVxprSygxTEokf+AaUe8ZKhzg1BqazSrnbP0A1C8oWlz80FsbCJdaMRpU54ZAJ8QYImFmYe6xxidXMj9iOYmi0+EPdNaAonZiQzbcodaAAs6ZMwPJjAQkOKJNG4Mem3wS6NOvAUYWwNloPGQ/L26y5+NpzsKkMYhAZOTVWsr7lBAro+sLrzNwTWx3XQPeVjtxk68MWQ+TQFNwhkQwqUAsz7+EC48ZEZN03fFhKcHU7nMPi4odjEB7aufxKYxlldiS+RFUKvF4Hkje8+9OTzT48oUAwdlhdM548+RBHO9MTDXHZd1Rkd18V6QBRkYgZFoD/lw/0NpZHtYQoTkfwJYbLVrnmFHZ0wOuHS+SMFXA2AVzdxlqpGsJfy/EGyHBcDZJ3I6XVZ6913YClXkSmYui6UzWAMPKp3bWTekZn+R1VGdLEkcfpbZMQAJdTE8eFlhWgQMl1ia4dKZhNHyj6aR0krrTyZhJ9jVl2Qai1ixA4tYn204cCvDIvYVrDvPCcqrnn7qpb3/8ir791Vf02gt3dP3qIndSculQyRLYaoHNSnPcselTfqGWz48nD0/04NGJHkawH/JF4EO+EHwUAQtnyo4jGLp6+Uq/ELx1+7YuHvOZlXWOzL1Opa0Fz7zBozf80N4wVpo+V7cH98bjKZvvJnnPizF/kbAxgkTiR2L/H8jBFGbOyBdVyQz+gkCxDjOY+3Ja2/hFmQcJG4259+Y5I9zIObDXa0Myw2b/JZ0qkcc5E5vjjK12nyQn8kXjf3Xew1xnn1+QGCiyccvbnAM9cu9tPvZmirqL1pZkr/Y5tYHoTDbQjbPRPtHj5IZPDHP2klZiAhEmNhNOwjrmwR6h1tmNGvImkzfIbSq8iWS0JpaHycEKSI3XmB5rpASHkqQpASorN3NtJropGfKgzlrBtnwnL3wDVsfAbneilboMydsEd+1BVhN15sWKAKbXzM4w6FlOiztBtsLaElXAETCito1e52DY8OTxdHYWSWoEJCpbS9mIGQze+aOR1BG4Oq/agrEkVQchadoZVyA5qzmYJJFoG3I6Ov8uw/Vr1+aT7K0bunB8zPuOIULKm548GedPux/mz7r5YvDPfDH4AP0gfp+wTxROnuT7RDOYMAtDne9MmFhXjE3wiC8lb1+7pLdffVrf/drr+vr7L+ip+9dZg+b8oi06syWZF6W8WcKgUye9ixUNB1QHUoS4HUtqqGtQW+vVYuj6tD6RrU7SkHgoSLPbnqXimhy0tfBzhCyNmdG2UBqovFWwMSTZ5pzRouW8rIkFp4INoAgz71UM0cAYTTxv9EqtL9lmEA0ONh72HEGkaUqcIwO9KHp2UjCCZbWYfU7ARic2eDHv+Yu7uusON7ycpJTnLBm+wOnJicCgb5MnHhc/QXh0ALE8MIlbb8wVJo5vWzbCQaJSnetkKR0Rbdc33xjts6JtuLEjDTBk/lE8o7AARWmlXmQw2JZNPoFsdWFY+KLcWRnnMNCDNzb5TyCEHpLIYDAiabFk7gXu8wVxbB/JWiRb4QtsgWeHa+ApGGoDXxBQlmmkndyBUANIFYZZUDY2XYjtKHWwZjKqnetEeIaIxRZD5jvCnxzLC2JPt+MITcDUi02MjtPoHIZUTG1J5/hqa72X7ElgFyvVqyY3THjTsnJGotmcnaQ1FWRoAYpvWzMws5TGpIVjR+JsGnrMrPssA5DrHXyQK7k/SzeLTb6xUZy/SCWTdfb5Dw0ysRg7kSuxvBVjp9R2EGvFolXeHLApnjAqjjLfFtPWIHR5mR77LM4cDgAxqvEYyt0KKNnTx1AtOInuwuA+1txZVeJZf1PiSDOnNombVumMkg3YJLXhgSXOgRSZefN8p62QGAZSStYQLBKAezX8ETuSxzo6YZOTKRMLB1jzOQoLXt/7rNfGQOIaqAZOk9ABwAfaNuMiOxLbWby0qpw7p4w7lAB0RXhCwh21Oz/8hYCpiykxsBzx1KGtEd5MTRvSHuExXjI61yZnQMzafgbeyN1UwVHWFt1aOJk7vpojGrmsRyEYNyVQLJwRJxiChZ+OQ8+55v7YKWsBEEJfGfGUxzVTSnj2GoyttFScssteqBOGiecZMbpnFiq5tiXEXAOtLfGsw+KnsRlwdp/S1Ew8K4SiKda+sbi5dYv0yhbLdcoZJD4xChprkcxP4otFczyJArY1m3G9mlZ+6ljYyuo4mtSLKNOwUjS99wN6v27s2eHC6l6o4oAZmJNt4NWRbQQXEJMMymPLolODLpoNQHTOA4DNojQFlXBEaRh0CqQDWN07WNYzWiuPALUBK9BE8HaFz4b4wLk5o6xFFYomT3g2EXpeT0XLPOJ+Zzd4km1EIoWVD5kfbc34luwMaquJG2dVxOEFiAQkT2hnAEsOxfFY38huuoptCTDSB4MRyQ6HcKAIyclI1LYsVTpwTXL2WucUzbaYSVuLveAMEgb6rONRzGx+IaYI/pJ8L1oW0MWyY7vhzJO1DG6wHc/pgy/69pL3MMjC4/CIM76wSJcZblw51q3rx3zBc6xj6olmW3QsVbOSaqWxF5s4XBstxASQXnIwIAkNFMVhxcVLIUnOT+LWuWbeJ3GcUnHI5VgotVnYPhNhc83UBh+fI9fkEwseGN3rIDCCtkHU62CsKZaN4KfbltopEI1oa5xfzWARzhRWbvXCvQ4sJJhSJJvi8FXI6gAAEABJREFUmpSqHgfIIAuHPu8ojHSSMnXXu9qpl1DEpgo9trBtqz9oIU6AgemFkp2RQsGRWBHMriE6/zWMNX/qk2Nbyj1mcV+c6rn7V/Ttr7yiH3zjLb3zyhO6eY0v5krOILL1F9rgbIbyheAJX0Dns+Wj00c64YvARweSLwbzbwuenpzOz5fcvzmby1eu6M6dO7p7+46uXLqkI+49KmpOym6sNnsz4k7bJcFht/PkE/sSCQ1eatfEFvmjorbBmPi+Vg4amTjBfQfpeliBRYV9hmYjTn1C0z03nsUSj5yFZ+zQT/wcynqClUMgdqT+Fw6PRclRV6y5aOphzf4YdYJn47xvW4DdgR/m1p2nh7l2bzNNPqiRs+59XDlPJzLrK3bqI0FSORJGJFj0OQlYyZACCD0cysw1JIRTlcDjksCcfPKJF0I7uJWRYTPU5xql5cNyn7OSEQlokZABkWob0sAaomVgQVif78QSSuaUHMGUjQxlM0VZxU/O48KjtBd87Emazz0kzAurNQ6A2ULRc2Kx3CkJI7leEwtBNEDG9KwwulJiLQa4+IxNBeicTuq2LsC66H0nZ7NNps2IbNg5DW5bqkjV2hqV6Z3vAMpegaWkSaiBoAdCME9UBrEZDyUY6/aBQN/vyZptUCeyxSYqsksFHtgRCaP+/gxThDlFSw0PDEgjc8LM2nrfDQKRhKMhRsUV/OMLx7p5/Ybu3burmzf5Ug7f4OGM/Nk2T8x5wu6XgXwhmL8afIjuF4X8Zuf0ZH4xeErCjjcguZ+6RvzeP9Sau9HaWA9W1neBNyP3bl/Vh28/qx/zIvPJ+y/qybusgSd75wV3UIk6qcmWZpmkV/LWAwh7rjfc6ZffhDPf7Lu4NVdEXY5qhQDLj14lcWqXvZ5zyNlT5MxWJylWkyQvWIUZqAfU8tUMdAKUGLK9f7wlaasz4xmDIgO7azKGlPPbalICLASUZoO1OkOJ1xdZY8YzDydGiQBDOR/K40vuj9Z8NH0gAm9eiOt5jnxwTTBYX7zLCpP8OYO1NXy4tolvGDb+IJ+Qek22EHoEQKcnHh1hJ6IaZ9hpZDuwdgOUnHBTUxOGFxwJKxg8CqQHgTYqEPEnryOX8saNy3rtxTt6/7Un9MYLN/XCU9f1xO3LfUN0+dKxjo4XLdyzO87klIon1M7jgbc0vAGiCj6j8iZdtIFkCdkDq8cbyvIrzJcY5RQh2B4s3O6JOSTzQ9XWbkTJ19ocPTIQQ2950MkGaCg6gkMg60lekNRiO01uLnEhsROPPTl49OQlP/gQ3hDjuj7yKEQIsLZwB/f9wIiJpkNIB6PS6hMtlrn2qVSGxDjnic2mUCS1k49nGEKSFztfEMWOBFeaJbsDU0WjlEYhlHsRvHIAZjKkxOf+cOjTLgoHj3UzYpu0CsOMB2CNxGDAWwOBgyGS+WlZtmalZcz5x45QgdzJiQ+xOerojsEqorVu+GM9+xGwNeYwY4MPjRCA1jisVDM6fVC5R7YVJpC11B2psbLAcWed2JmfxKgwCNBh0Mmix+BEqhggZr8oSg9mHTOtI0MCiQTGpnRrDB7/kNPVIfEE0SyDjNIaKrzisVkQ8bmGAZ75bcM1SZoNHyAdMSIVYgifArKgp0CcAzvnFM4MZR5k5WRuslBg7CE18jIIEHhKuARYGlXpKYQTBbzOK9l49OYmRzjwUmTOjy9aMOYKJY/3PEZiD7DwzvKzppCTh8RM+pjGNhJpSvzYm1NaQHLSWxtC9Fyqs8JKMGZT7kFLYIwhidXva4Dhp364rR9/lemHPMUOn9NvAF1/R+1mN6v/aU/iSeEQsg6YTJo+1BTi1aIeRp8ewKBDGgg9/gTEC5JCjZuznfUGcLiDLQ6JoEvCIjfzRoCV12UIbDO8WrWhQaZjOLAYsWui6UkPAWhMmxEW/h4mixhk+opv84Rp4nCJDO4HxRvn+SymhJk11PUOIKQx5oy2vaYTwAwsLfAFOWKGtUORVp/5wmVWygyljGiBUbPHGZjRKIlTxk+FeY7JZprEkXqJ90+gMIqJRgQbAzIjNpXmNcIGaU/N6TIDRvxdFkk0NopOJqUDj37tM1jV5LMR4vQhaiOQkkcpOKMi2rJIkfySbmHjXiyUqEyJwXuLHcK7jPwnmHzJ8hD9aHcCtiObOiRe5D32lSsXeG9/WU/cv6EXn76p11+8q/dee1Jf4X33Nz98Xt/76vP6yacv66efvqb333ha1+BzgzKHqRPhOEbM2JHpB4pAJLhibCIMVOHc8zGyP2XxBLL+ySGbnrg5o2ChxBfOyIBgtjipst0zS70KM0ejSBuoMykfhEDzYkbM0Byodj0oo0JI5ie6AoeAAs2cADlflqS1MdGM4SfM9SwfN307g9jFw4eDAspsTQLBNhCBIBE8zSVmffGEb7jr/ATXlGKidT4FxUmnXoMUdHB099SYQKy00KIrOMxIWmKDL+CkJ+5e16cfvaqffONNffj6U7pz85KO8qIBV31+aOYsfTgHcM4nHw/zGfGUz5Snj071kM+OJ49O+m8GPsx/Nsznyker/wjOCfdzfume982XLl7s/xzz3t27unLlCus5kti70pgrpsWPA3A2YHScocRAsAlOB1vC28vQWQsugGwtZxm9JyZILPFNygl+UHvGIOZcUK0ejYQav8eGXw2YdNuyp0hW2qAYNMZ4m1h25MzvwbdY2ODEISli0TJsgptrMnNwsslKCPidLXUi8VfZ6kev0F4xX9iRPQYvFW2zjPMSzraGnGEe2PnOYl6rVIkY2sH9jjfXnFgchDkY6U4JZOo9L/FN5PIY9n1D3Fjg1N5OXXtUNEeo1fXmjLCjgnfd8QMgOU7ozd/iPIUDTQ8jKetEK5apY0ZKYDi0cT/f/1MC86QwmVUdcLgoimB+cd+I5K8Ey6sVdWb7HJ7YeUnchc5qzgtUcA4NTdZ/Um7yO6782n958FaUeXKdfEB33ozosRZC5AAmFW+slQi2r/7hgx3W7BBW9vS/eBwbvNE3veHoDdq4eVjEjhDmluM64Zj57DVaP1FnmJxY041VjEdNbdJ4crUuXjzW7fzDrTzhXr9+TfnLJqrDHeqTOE/O+c1NvxzkNzrzC8H8mw88ofMk3r8WhBPujsPOk3ge7HPawQqlzMWotNgVHiFXLi566s4VfZU3KD/99HV9/f1n+WLwki7xnL/kE1GKREjMi4q0Oikwppe5RBtd8ZA9OfxSDnTrQwRkfkQrZUJ4A5QI4MKaUIpkANVShxNhb5Dbd53LtecwdMoXZAOnUu5QGMlfYhBTEWqJdoCtUwCmjwyVUhh2vGnaABuAnifQPTP+xikxkQjOqnTuQDZQSrm5IjC60tBWfpaO5SwJgOEsExUK2Sn5tiXEtrxIuc+s2Zy1pabNya0Ytm31B41BAA97QXC0KslS6u26BwpRJfeZaJMTTNCon7NHik9Yabk/ss7YOgyGE2lA6lQMOzhHvLF+8clr+uV339C//f6r+pfffKC/+/lb+usfvK7PvvsKb5Be0Pe/8qw+ff9Jffzmfb37yl29+cJtvfT0dT1994ru3jjW1cvW5Yviy8MhLyds4xFPh5GHOtk95L55yKWJnIJzlha8iFc9tPCJdeFVJmIT47HRD2Bgc8FS9BCNOJNg7KiXXe9WGz/XgfiswWlgh2E76fDSh2Zt8hw/Mlhj8gcOAk7HljhxkS6qTZ1w1gUiSHmqjJn41Fb4tnEHVxKVdSVP5ie+1LBoRhrb5hcxI2hZ+8ZytSbZlhMAq84ARhlQRjqGbAKzS5zphANEWHHvI8MTjrJK5XnINgBCAqNyBjPKNczeK0wOS14YwxI8xNipG4980WwwTiKuHRuQbsceqooJFsfGoYucqArrjz8pIJ125i64SclzZbTww53rTsbIsApoXDjz2lnJsa3VQC08L+JKMj9qTD2fpAbVuja1jVLYtlw/c4xQtKYqb7RAyIIAqXcGCZgyP6DEwli9nDGgIykSDtp2LPW5HMtirdHgIyukprCdQ9HkZiE5m14xYqpkrogUVugRpXmRIzJeZKHE5GbkpQB/3q8Zy+h6E42nmRmTQ86SCoi0VRSAdZh4aJgaDKmQmA1Kj48KpNiibTolWpuIzZmvscbxEweS2AsDvZWU1ueAmRxXttX9QxmI1panZPMFi536OcGI4EuCl3ONYZv8RTa84vCipWLA6u7BMGpWM+yXkdhcPKiUX8TEtd0aAXv2GMFRxW1rkWoX7yANfniSFNnIQLhamWwuTbNtDnGL+xRB5yzYido8qsRjkKlSeO+nHHRqA2VxcHu26BATI6LmsZ61EtCZhUNnHcQx4HovklNGtrUgos3r0931+QpIeTyUGEfWShVWkVynPAZzHpnGRRmYdtoH6wFofvaA4Kp+EitzprkCarSTz/kM7fiJLSVPa1uWRalhTzRjzPBLAej64mBTIZZ22Lt1zlyPyDb7ns8eNr6wm7gNCayYdQoaZ2irM1p7KGoQr8+eheQ92AwMZa2RnGOuuVhXrjMqpsKvnzyKDc6iAQhj2cnLaUXMcaoTneavqHaP+NLkAfJn/AfS7gFlHun4aKcrvK+4efWC7t68rPxXNi89c5NfWt7tLy+/+s7T+s6Hz+hHX3tBP//0Jf3mu6/qDz98XX//s7f1z5+9o3/9zXv699++r//4/Qf6v/7mff1///Yj/dOv39fX3nlK16mZx3TWZgZra7Ei0ry/Jr5DZc+osufe4dmyI4kMksbqOwA2UC5GOJsMgXPCFAlrE1BwtUGplojCq0odrZE+xohp1rcNxXyBdYRY+7aazYqNMHPDJkMVRvIzTdxwp21Ji4IRVmba7PoGAtjs5AWZss0iNa7ZmoI5sZlh79FE4HuKjL8wRkeErS4jxpZmE6O3muHH55zqQ1d9DACDzwJcUe5RbjRFFu7FOzcu6JP3nusfb3z41jN8QXeZsxTNlEjm3BOZYBRrrZixqYra7U6VL/nyefGEL/2iH/Hl4CM+Q1byJeHJI+WLwl0/T55SZejChQu6dfOW7q+fTy9cOBJbkUxfRfsGQBYztodTYw+zkD23kbILhVNDpB04Ot9SITLRzTI5qijN+yEGUgCdHjsS+0xmpeCRM/zQyilHgk2+zubUf7U9Xn+r9F/NP+T9n+ceriJVIoeVY4cTObtIQQ9lyyrrMPB5+z+hbJV6oHH6QD8rc5j+WAhSElAhJbi6IO1xE1rq/cUhl3fSk3BItS37TGSikdAxczvnibnSRVALnSdn0mS7IhkqD1ryYKh8oMARGyd91RODDDZtawvJUkVCWbaVlrrRm8SfwtQbKPdn79ZgHnTG85L1UmHdDxbvUwb5ERK2PgQ269qrXhHR8ryGAsn4uHgPGIZzMEUoGm2GCkOgCLzQIkTbWSJrq8kwYEi2EUmWHpd9LonssmGtbaA3waSbuNGcY2pixQsHU0DK2cSeQoSukBIEjDrjDEKDYnTmJ5m1D4Vz+dIl3VrFoFgAABAASURBVLl9ez7xXr3CEz6375i8PEHntzt54s4Xgv2rwfwnxPxmJ/8WRJ7ET/hNZf4sPNzBO4rch5HOwToyHYq52DV1MdIrF/lt5hN3r/LF4HP8tvJ1ff2dF/Tknau6eLzIi+W8+Gq21sSce2LcCsPKXIRYdLprskHg8BQGAWzNVgZrSQkUvIQHvEQW5T8ZZbWUGE2wg8OJt9oE46HgmNoUG7wpGcQxJ5lQ7TKBNqc4AziZCTA3VuNDlCg28G3vfehd6zYkHgnuDAgpUhwMKkIdSguEk05t8ZoPnj5cugVMDoruGceCkoBYRvfa+ZwA1eEH1+pHg6ICJA2vBeC3489QgkUgn9Ohp2bmgd0556KTMngLOGbKII356fi9WuiCzbGNP3Nggq0212r6kwtKh2vQSM6DD7rHXnTn+iV98Op9/fKbL+sPP35Lf//zd/Q/f/O+/u2vPtL/+68/1v/nb76i/+v3X9H/668/0n/89gP9668/0D/99D397Q/e1Gffelk//soLfGn4nD5+8ym989I9vfbc7f7G/ml+c//E7Wu6ff2Krl2+rIu82TlajiTmPuXd1SOGCm+gHp3s9IilnhLbIZicgSX2J5RY50Bsy0ZkYikFM4cTYc8mq4egwY8gIPR5zkqWFvI3vwRy44tm7u3mgzXWKqnFPMSDZY54zYFnOGHYlm0oRNMbc++xcsk3kvpZg1RvHUXDbw7J7IVRCRosOTZx5poqMw7lQxgTEsYvT7jYOYcSyQkOLEyCKoyfNcWOjgDRQ2JHa46NH3tIWOyFEX/ysUXF+KtGBUBRg7ViNA8wZiW5pBCFs9ZFNebFzBGTPQDi7VNxE5j1NifILIYVkBsLv3OsSM4oEWCQzEltrEGlYI495jQGW/BZHH3BCwJAnBHSQX3u02CdCzg2BFTIEfde4+Kkq3QmnEeauFpfNTvUT7wJSgPPvUAeVoAZ2hyQ7A8K1uzJN+agmuIkdwC0E9nbBRjAGMvFpLONnBFEnJTIPTiEk00MxVJa9t71g1VDCTciWIa/EODURVFEvb7xk5s0aOxpmy/IKGcfJ39y1BJMgYGZfcVChwIidbGuSj6A0jwSZQ64K4U5WQXOxsMEGwKtBCeD9FGJj9G+MG6+zXz4mSHrsK3sWWnOQCQlMJuTNUBM7QqLIwUkPIj4LAR2+iyQvAgMQLKoUT/hJg9FZe0zd4ca0BHqlZtM8sRzQ9I6IZjZzFxvuAAEcv1aC3fWxQAfSiYjNTck9cTzZucgnFzBFXOxUtTARYI1CZvYNLGLo+nBbIoEgxMr65g6UbECIytZaQM/U6CNjyRnYI5GxDgEQ9yOaClTFFnnYJEJSyJZmiOxjdO91Z9x0YJ5MsmF2Xj0TqmvmGC5mfMYzRxxSZUzIDkfFKGSk9JaOcNwRhZMyGQMdCR8nibJgcp1AFbnIFibKskf2zUBLzm/7Qlh9TP3wA63cfjcGjrXjIfQmawdIEXYI/PEEmub8VTk5OOwLrHIgYjDyDzz/fO8L49Yy2XeD9y+ellP3L6qZ+9d14tP3NDrz97Ruy/f11feeErfeu9Z/eCrL+oX33pVf/39N/U/fvyO/unn7+tffv2h/v03H+p///Yj/QfvT/737z/W//7dh/xC833906/e0R9/8pZ+/4PX9Ktvv8yXhs/pmx8+p6+8/RR1b+mp2xf5EmbhF5XspYvvoDbOIusM4p47+wFrzIzYIBjKcWtRakzEdrbJMeKnALHZN4dzIZ+M/alBxg5riGhCQCNAddaCQacmzPixQigfLHYXw4VLvP7BsGHV2/zozoIOdVVn87MXJp1rghBuoGCpEz92Lm3sSOKtk8EksbaoPb8QzMRjH8TjJj/1lHNnZgEsCBmKhBPJ/ofm7u3MkGXnShAd2K3vyYhdEb4Ikpd7PBhV8Ti6U926dqwP33xGP/7kDX3lnWd1j89mR0fQ4ZC1jrHMQBbzMhU2HIzBvTzGKb+c2ClfBkbyefJk+0LwwQlfekdOlX9jMJ8hd+s6jo+PdPPGjf6XbNevX+c98rEo39qdmPOw8iNNnAmF7/iDyxCfdewxAkpbY9krwqpDSmCVQcZqohKfIuW5KrIlWPnRbCzCjj/zMSUGlqlh5kRYlJpr1CaY6TA0YiiBGOgmg2adKBA1jA2khJlCNpGI0JotVkTg0BXp3IRtIhHsbd5NA00aE+Qe5UaQoEcyX/YyCTprcM+caa0pSZPtvcyoZKVlPJA5QcvHLCnhUDNHBaebIUDdQw4ILmPxXDW49Bz9CmlsRrRSCEldeJ04WGMFqDc1rERwOCn4mz+YLjYBTTIecaWhM3fM9ZEYkwyUYUfmpABrp/w6USKjrDX0mPLqj1WfqQ2xN85ZLFbRkB4Xgo2hv7yHkUSxNs0WaFqMOfgZx/lcLzVDZB894B+Y+/B/yfjvJJ5xc94p77PdxOXwrULrFcSrq7YtPyh2VIQrV1VOBmJR+8z4kYLr8Li/wtTarL3einNjFVv9qUZnyYM2fqQP3sFWkLxoqAx9YYMycQwv1pUrl3jCv9MvBq9duawFLE9gmXrHE/sJv8mZfy34UA8e/FkPHzzQw4ePKo94gj/htzt9Y7M+obOKs/rT6ri/RWMgZp5Ll4715N3rvOi8qB9+4w199NZzunPrqi4cLYKCWFmPZaVliuh6HUTEWrwobYWkJGd/AkErDbNHHY0RlTvYFI2d/QLLjpeEMynEsGhRophskzsKY/pMwjPEtBnpECZ3LWMb31I0SrxhyTnnhQZIaYErDOcwfLE428rPgg5faNuKFs3GFkLHbbct29OWZVsMSsOKQsaEAvA4YCvMVpiBPhD6Hse2rf4Qw8xW6jOkIxbDlFSD5AJSFKcnYdjmVCWhZc2WNTRHsq3cA2rjioXTuBprHdaAI4kg/GhjW481eHSFEh1RSF4gWvaU3E/LsugCv8m/dmnRnZtX9NwT1/vF3nuv3uML7Kf07Y+e1Y8+eYkvAF/Tb3/whv6WN93/8It3+I38u/pfv/lA//67j3hT/pH+/a8+0L989oH+kS8V//DDN/VX335FP//kBf3woxf0bd7gf/r2k/ro1bt698Vbep3f+r/IPE+tXxpev3JRly5c0NHRsbKmoUU7Fr1j2J0O7Xh8Rk65eXfBiI3sQRZU5cNH7hUv1vbXhkqDsyC2ZVsEJattVXVjRxIwc+Qe3K06tpiz8R0M5u4tLeHQ47cKdq5lRcp0SiPR9uoPNDZ4x+DYgJLp8dFrCZ21gIJiRLN5qoykRcn564xYG4B9Zpq4ZKmiNWAPZY9xFyxuB0KuyAAZ0EYbd5Ousc7A3Cn5qaRiEPcO9g4hEE4knvZ+ZrXsIzEGpp4lvPaYSnNcjDkfpL4cALTnctmWIkpb7YGWZTvbTGBK1hdM7o/2o2hgiWOlm6HCQMcTbMrBsUEQblGBsCxAxjyubMtGiABJVpsxbEtz68W2wTEypEz06m+muPkS2jHh4Dk94QoH4NStiHGKaPaMbI+FQQ1g2QtLcMxKLKjSalBS6sIzo5RYasQbKkkLit6gqSdIA+klT26CkSEaA0UHjyeB0YtBx8UjzCgcteHv7QLrUBzmDoEwUIUIYwpI+wYw1sfFnEfqPQ9OlzTHwboUgtgx9moCEe9jRMJiv662DRGRpp8RN1Rj2yau2Zh/x7UCIQKUxaIUTvQqccd6ZrbnXOgzXiqIlgIRi1cKMfC6RCZQ/WjybCstz2nb/hbI3T/zJGwFkWKLNfZBRVr4NoZmq0nd6WXEoXeT2TT3VNh2xqIhSXWHuF2V1vXBjT3FWsgxRHP/WFJku6YipgKiDW2ubRnEtuiaQ/biaQ+UaLiSZSM6a8a0M2JwFlpN26KfW+HKmJtyvF05serCHqmROVl4jwPfthzSXiBwbxECd0WMou0CokVO1CZh1QYfnM+QV3fTu/pM2wi0+nOAA5Az7zXHzSbqJ22ElQFh0bZlR8DjUxRPXqzeFxJxcb2mllfdOM6CzwuIkd5LvKc275sv4d/i/feTt67qladvKP955rc/eFE/+eQV/fZ7fOH303f1p88+1D/zi8h/+d3H+pfffqg//fp9/eOv3uWXlG/zRd8b+v2P3tDvfvi6Pvvuq/rZt17R9/nC8NMPntVX3nxSb79yX688d0vP3L+ue7eu6Ma1S7p25YIuHB9JWjTYB6N4ieGUDSaWbq4awtZxAkg1tLaV56knaNmR6XWktuQcq9K8zcBjyQbHz2MplBw5LrTcLZlYylNhYuI5QjlzUujlzHsiPMtGQM0vVh3dgfwWAGA3uxHugIs/EHJWFUdzbkxA28oPXrUxbGsRDcdmwJw9u8ICsi3bOJLXH8opz7HdFY5NxFrbarC3xJV4I3sjUJE5hG9RAvEego09fcurjSYwuUAHHXh6zBvjzMcjwVyfG5cXvfP6s/pR/nmn917Qk3ev9v8+TFXZGeF+QU8o9SI581N+wd2/DDx9pHyGzL8lWP0I/+Rhsfzbgif8Ajyv23lPe7Qc6/q1G3wheE+3bt3UxUsXmWk9ZyxleiRnNuoAZuJi66WMDYbqGQ4owq8TGwnW2wL7/289RQ8n+W8VJpkusWq62vbG3FjjDXQ4567UVTX+F4f9eZxVObO2KlOf4YcVvxg9ZPyf2WdzOmeRIt4P2iA91r5sNYd4yzyWV3e7EXImBb5kIE4/WILP2SPBpK71trmXzUjsMCX3Sp4EczPHroSEnONR2AaJrFMmJ3UNl2dybhCQOpK9GpK8/WyYwWIfaLXNai6/AMsJNu2MZrAzMh32iAkle8AlM2OEtXAIwSNBphhORKu2zrcWW4sToQZEVVjN3KeIT17CewmMbB1G6UlLfpYdafwgqetjGQ6pQQYje79OgJba6p6VYK9wjbAwehilw08Mny4Oa+aAYTBqJIdFmVhE8ZHgiVOsHeLUnow5ui9KNuCY4bxQioa7pgyqERuA0PIlAgqMJ9QdVnC8HFTOIXNG24uuXr2i+/fu8UR8V1cuXZZtysPgHWuerE8fnvCF4MPKn/vFIF8OPnyok4cPdfroRHni7wvAttfOxTq6MrQRetUWw2EaXbp8pPz11Nfe5YuSr7+m9998SrduXNbxkXUEwbLSduuLfNYcKCg7E8vvpm0Qapvg2OZlPcmN5IEZSkOr0VoJRngxTL0t17Yopdnc8y8fnGmEKtZ6uaZiGXxRgwJaq0BsDjo4AVE1CncoNXI9Inn/SAX6IEZn7eYNTbz5xhWL3v0Sti2vlbz6mYs00CDSAtmGlTz0vO8Op2CdxERMVjpBOkUG174ifMSGgE43b2YFO/OhmG9EKcxgA0tLhlXWVGYDIIo/PD2AbB8Vf3THHCc+PUbWguTLhJ4R6WI2I5lLaWZmODFZTBxMQDgpXota4TtYxKFxNjBVH4AJjD3XxltPzmC+YRn8tnOnHX7rWbyxtq5cXHSdN9l3uF+fuHNFz/PG/o2X7urDt57SN/nS8Mdfe16/4o36b/myIZb1AAAQAElEQVQN/R/40vB//PRt/cMv3upv7v/51+/of/32XeQD/a+/ek9/+uwd/cPP3tQff/yG/vr7r+mzb7/Kb2lf1Hc+fFZf5zf67716X68/e0vP3b+m+7cu6ya/yb3KF5aXjszjhL2w8axvdzKU6xZ78MHjlA8gp7zpOuXxk+WL/YlrOfgkYH71W+F6LvjL0REhS0LAHNHaksPZE1HOsZJr2HNnzlVnJVMkjjOVWBk1FiQ9PB5rBWvDRlO6UBKSx+USUyJGkugMIXf+gNzeYPtMheHWAouDPa+wZYragkOsM+FUDzDKYttWl0methY7+0wcmcyhScRrnI81QJwCDIyMUa0xqL+ba4ZrGxQZArfMdRFt4KFSEJVVWLnnc86ibXGzD1zlfKLNQFnqa1bYHNGwbRjj0I4jHmeafE1fbMggltZRNINKoVBKPVuMuSYra7FnXGtWYoGUBtfMFCxu8NTY6pFCZ3542cCsF5YUmyAw8Sao69iwWZPYmtuzH6fKuYDOvFmKRHpAA8BvLve2KGZEiYlm4bmSOoLf9SpTB1/k2oPnAoR4P1QXY6ADiYPq/GPRbMzZRO4jc+9nuq4hRibnHqhJMhQmG0ERZktupXDr2cHNHFrLwk8BYNHwyMVoNDoCSp2ca+aOBKUqnRgZhLneKTRmZtYaECm/9Yll/pkMDx/bcFDtW3jEI2ceQ73yu3DcfQpG6gMlA04VK5Jai3gdCHSxYGUfeSjkMcIUlMwepNg4SgsSfmvHIJj3AanVczYAxGLoTGPPc20OpxGuwFIz2MwYgiUGwkPiHtdq4Sj06ESik1vNsOWnFs8KILCYOH5qiDNP7a4dXCR0rZPZMe8Hwo/MHNjkEeTWG8r8qRE/Z7/ZA4BypGBRu7wM4OlAURUqqoUAM1/yMl/o0aKFM212Aq98mR+CdGbpXD1fA9BXpdBnLlVwGOcJQhhUQDGSQGwl49DjnztvlzcSyvVCbz0YRVnDtj6Vm/Po3NkMObl3LWhICeh8qbEiQAPBG+J8pToZ5pMEFdQ2XeNbKT1ygx5ZaYMvSHijLN4y6O71C3qZ9wr5rwh+8JUX9VfffV1//4v3+fLvQ/3p1+/qH3/1lv7Hz5Gfvak//PQN/e5Hr+tX33ml7we++/Fz+sa7T+mj1+/pTX6R+MpzN/Tck1f1RN4TUPcK76cvMGeu2Y7X/7x/ecgv7yP5N9seYD94tNND5JQ3BHOfovVUlDWzzXlsGD1uogF6ZouUx1wg2xJ7dByI9F4qu0htSiSKcIW5R21iIVIQBM5ktDZm9ChvKGsD4uDpyUluhGrisAOhJC9cF5joodQHMvsZ5CltdJ6RBHCD2+EtCcqODSh4RYZAyKnTIsldQFsCuCnwmRIPSgJYVUnGBu2YweRm3tYhOa8bwQeDK1h0SrIXgK0TNGecWlGDOgnZBEasKey2RufHItr1Z76kDB4zsXNfZILwdmCqpBCyO9HlC9abLz+hH37tLX2TL6if4ZfUl44XKhJnbNFuJM4mxFIQN3OI65f3nye9/06U958npyfqH5P0C8FH868EaxOHn3vRNp9Fr/I59I7u3L7FZ8PL2u61nMtgyDQRZVP1mXuvpcCjN4W0KqVNFhjOCIm5bE6pAogp7IFEV4Y5KkSHIjy1DcaIBmNkywXP9Zgi+F250sxgkAjm7KQLyecOQiySqKVZzqsWDVKIWFsfIo4oMkiNaDbMaRyMtvce25tLf6xmCE69GAcy9liiERWxdE5rnWOI9WyCc8azDF5hEUZwv6CPledVh2IGZJ0DZ9/LHriIm4F90HO+maoaHBoLHGV6qFo0zHkiuab4RtKnzlWNtwrrsLdIsGnH2iSPHg56Kxs9Q3trM5KbYtWT05GF9IGFk1uJVWNtfUtWN2AnWfsWfmQC52MTYwROlY0XG/T8NAB7HLu9QIe6GSgVVYkdOSu0cqsyMOPhemNH5vF3Py30uWFWPQ/PehuWC5oCueCKoa2R2zk2H835Mqo0wtq3pdDe3YxwIviZZ39LBItsS9k0vHQfVDMLc8DIZoS/+RsWfy85r9UJd9tHNHxTn7JCceTWbCFOC3AzVE7ylLZxY0854suAa1evzi8G797WlSsXZV6ByuSNw8nulC9FTtYvBR/pzw8e1H7w4KEe9a8GT5UvBnd8uIkMXmgG13Ue9dmaNivaLMq2lqNFVy4f67mnbujr77+oH3ztdb3z6lO6eeOizLtJ24IqGy1aN41OL0a1hFCKDr7Z+HksuQET2SSnYyU91HLiwFDqr3buCAfbJE4StIBEcOAGFi9s5reagzMQMATxiqKtZY7Y0ZYxI1HREWz6juScm71hINSL1/rYmSI7gC47ETzw+BVsKz94FJuUXBFqUR90HbGM0HOPotZu2RSJx3nMfMmS7I7qiF1Wh7mG1RTTKs1l5qysmHx9wt2htbEeiCOBIIMa1ZYdwbGwV1zCBoCXs8VSmpWfaWVkycwBiT3MiIGHbDS91YbwsVjQjntcSRKPbuIDe2DD6D5yzYbgDs4Q2XEBdnwBfIo+IfeUN/zhwFCmWHjs5EvtS3xpd/3qBeVLw6fvXdPLz97UGy/e0wevP6Wvv/uMvv3RC/1rw19+9zX99od8APjZ23w4eKcfDPJF4b/91bv6t9+8o3/97E396Rdv6B9++rr++MNX9NvvvaTPvvmCfvK1Z/nS8Gl94+0n9NFr9/TOS3f0+vO39BIfOJ67f11P3LnKF+yXdOXSkS4cSflrwcF6Izse033M8sYt+2Arc69elE3YloREI9m/ja/Z4nMa5MxrGNS2yJaap9lIsRnq7Xijv2tOzirQrlcq1fBKS1XJ6zqU3Igs23q82WBIzx9TCG5pjoOc800IoDOiuVSCghCg12bgMosw+LZSdAG1JT5XmkpJHMqYx01isVt7hG7ZqwgdCJ0ucJ46ZLAKQ+rmegAp93l8UccmGENpsaNFrmWbBYpWNmcsMPV6WMLOGB0axUQDsqzZh1LCxh/at+ylDhgdc46h4aQYeeTEgZz9x8wyy+kgrQyM5POgC6EClCi8deV4e7aAu5dkBM0HeNGCx8/5VFJW5ocg4+AxPBdHgOcBJQGzsMPBQec2ixfBVWoN7snYkeQNqF0EQPOVljsdgD7YRyg2TkLIxgsSmTUIxCl/Ptdsa2xqikBROBSIqouxD2FvWHiZO9omACmPg5jqIJQRSaYjiWeP8UFQgHSWhJ3VUJEbcnAGuw2MlogbiWaiFRPzDOwg2rfVIyZZqVoVi5A9MXePnGNcYun2mRMTOtUlG5yeWjFFswtIKJtBUlQfd2RZ+VGbbR4LmQsM273wsRfZFgOda6K0zIpGGd6CKbk/QNwKGZ2lFEu60rjIoLGmQLNBkJw7VvHB+TaZ7AKsNZp0YJI2n4Sc7Y5rER2ODVgjA3TcGUueWhFIdkZJURHRSsmAbBhwzNJrUJP5RxMlO6B0ds/MyFAaMTqkONqbzopg0FUUI5vbanX/aiNSLWJ2KgzMof181BL7V3PAY6uIFDriXPDlSAMRkl90yceyuXKpCUdpScfnttMGBVYxrn00QD40CsJgQAnFiYg2EOEO5XkusYgW5lEshBrmPa2Pj7TgLrzeHnvoBl/WvfDkNX39naf1s2+9qr/5ydv6x1+8o3/67F3946/f19/+/B39+ruv6vv8IvHr7zyl/DvFr/B+4Zn7V/nC76LuXj3WzStHvJYv/eLmwrF1xAR5Ptwxxynnc8p7kh0vHP0ybahrRoklISxGs9WPGUPgOwQinSQrsKktQ4qghLYZYiM1OchFywFtYA+i6XnGjghMbTZnTNj2HsPtOkPIXSMitrU1U19gISWeyOJFs5HNGmLv/51RHIePjoodiSvqGuOcgAG124lgRkUwMy+HIuGP3sOSwmPqKLG+aAsWmGJgi/s0phMH7C0iyQ6qtQ2ZH1U0pxLNSHuMudekZf9hxU7EzgiR+0vUyPomNMS0gZTjCa6D1jrJQWpzrc16+Rim11+4xz34hr798Yu8j7ypyxePlJq2Z4Xq1ZZ1WJvbUIMhWN5bnvIL6UePTvSIL/9OovmsmM+Ljx6eKP4J8R38yELdK1cu687dO7pzJ59BL2vh0FIrs9kZlRkRnW9sdwPMhssMFtkChxoC/RDJsVYex1uiw3l6yY9Dm5+1Rjb/c3or+PhsVCVEfyxj8g7Hxwi4B1m5T0G+tK9rc09yjl/G9ecCn0f2lNSNrECZWcvB0tbQVCXEHF1JLE5gqo4rYdT5PxjW/C0zdTZZMRtOBD8h1L4/7jdwAJJZKMNmc/vxmNu8RJR/kmzNQuU8Jnww+sDGNMcRwTzX82A4B6gPX9gbOrO8uQc6TPNcYrv8PInaPmOwNsrRYwCj6Mqch2sORrR98KTB603tx4dZeR1J4qliUnihOn+RgbOOCObWJ390rbMKi++z2srIZlazanScw6EdJAVSH6kZrDKJeZnasZdC62Bm9mpzKHPJASIB9ocCkKvuWasp2HlBahJhSmkT25ievjRtbQ0cZO40dvCzuiPzIPPNx1ivTeKDrM6GNrLmwRWSs8xfn+ToB6EIava9A6u2iw/so+Nj3bh+XfefuK87t+/o0qWLYvl8iB/Kk/b8rWOezB/2C8H/+88P+HLwIfJgPunnr5GQHV+QRMTNkrq9p3ji70Qa7EN9vxdctAU5Xjy/GHz6Zn879cOvv6w3Xr7Pb42O5WXHOlggvHaWnLpS9kA9dIrmmsaLJCbazIKHXRrazIVqH+s9ZsOBzPEJs4fLZU3Z8vLGK0Zqdx4WAD3QWmH1qnbFsz+OgB2n3GDPM7tFJwVzlOscwsoEBJuEGVXXxJSEqJELy/27q6Y2gbwQC4yoBM5ulPkjokXvWMwQkVl6xtnsSJwYqlh0hcPIi3KOK/kRwZ/LTBZTlTiHuR6zT+aYYegWA9gK5LRSQ7RACMunECuvMXGyMOjBWIci3EPQy2WYPRdJoOEd1KXawV6oRjxhLPKGom1GcOXchqhCVn3mxROsHFWPBjz3ADvLDpT/AYjXL6xtLh6HBIU5qUMtlqodb9BPTnY64TekeYN0wuPilC/idhCZuW/oLxwvvOk67n/Sk384/Gm+OMw/HP7WS7f14Rv39en7z+hHX3tOv/zWS/rd91/TH3/2pv75s/f07/3Pkz+c/3ny7z7Qv/7mff3PX72tP/3ybf3dT9/Q73/4uv7qe6/qF996RT/6+kv6zsfP82HkGX34+pN699V7/Z+i5D9Xep4PKU/cuaTb+QsDvji8eLTomHPJXudmJOGP7FGzsT0FU1oOSI4laGw+pqeNOTjH8mVieNybynlHsEf+sis6vGjOZvtAJjBK0MlN8QWzgs/ZN46Z0kQU3XtUW2Pm8MhhZsIZ1xjzNJ85YBXMF6Ybxqu4nC/44c2syUr9Wh26eQ3q76hj7oEUIgUFIQaKQvj02Hs1gKkMhxGbO6s3GisYkwSiHTcSFHE0iq84WDBqZj1MpwX19gAAEABJREFUTadKYvvzGLCyPvC1bnKaFGNIOVIS06etzA0fZB9LTfBdNUnEcOGzmmBI0NbNIhNUFoERlSCyULBrBcbVtqSZApGeGnkeo+ScJSTIM2/Hc8gplJz0wB5Z7BRqEmBWMDKTv1CPKZlnlyjCeomRCA83JFQ4qW+uYWwTtRnXDyOJQRNw+pyP56K8n1qYJP/+bGYAIr7OL2FPYQHktDPsmD7nS8xTsm61AbCmrjJmMeoFw6/LY8ZIcohMKP7ZbCuGIodOxLI9AUUnc4efHh9t1sQ8jKyR+LBCrU8480XZ8OEJDSuqkliMPG7neZEZAoE8jwTLjEkFkvkJFmltApM+OJ8wBsOAZdaDyXXzwgXCHN3vABnEuBdQGETo0LkkGEHGzIcZYFkDyUw0WDRbUSSD5S4nQ+xwzNnEZ4lxMQdpCF5qGQ3QMTp+8Mj0saB3r6xlcE+P3vRhiqeZobmzWcKo3Es7dPKZEJUaQzteO3BSpXApeHWSiD1YaK8DdrjdG/ZA4i89PzLDZ13BKusiOAGCBJIIh44/O6UxBuvIucNpTbF+UwI/OSFh0sHEiSaGWUAY+53VJoomSG5tKGvZqt263oE3YvN6QQKsHbXJA8chkuz4eNRSoqwl5xFKX7/WPZYVDvfESFCz4oRSR8p1n1bZk8B1C0bZHrnSWpNTC0gBy0GVayj4F5dT3b95rLdfvq0ffPKi/uan7+gff/Uh8kG/FPzppy/pk/eeVF7vn713pa/DVy8d6SJfKB7zWixqDl4D8t57N0402H9kvi6weuYdzJNVWhJbUu71ZVl4f7HoGB2Jjznj3NMLdZfF9UVLfjc5DZBszDJW8MEJx0x4cA9v8wt8sD6pEdQO2tDEcFmfKsDp2K2JTkrsPEdwU8UNQyyNxJhmfTlbzRZyrOhIlhifWllPzawFv6tBWw7c2jY2gQGeJxpWKbUGIKycEUocS9S67MEOs5yzdWA1ptamQOppUa75ZHMGXBNlPs0pUjs0b8U1FL7kFJfQOyRaaSzJq9/zIZkMIgQyoroP7BaIX/ts2OLeoBhZriBXCAQ7QrPLC0c7vfTcHX3/k9f13a+/ptdeuKPrfAm9dB/sOmmxoyPJTSrC8lgGIPfnjuepfNnXL/3yRSBfCOaPRx48fKiH8asf9jPjKb+QHlwzs9fLly7rLp877925rWtXr+r46CiXieqUZqT6NODi0otUd34sb7GEVrAmsTW5ljvOIbaTZ/wI6vGeGo9jSk4C6zx6vCX2OPaYn+mcOhvenB1eBHWuG89lG2vrg2u3PU9uWPSOdY3tOgPYlm0saY5qy/OAzI1R73DwAS8L22TjGCMyTzZRgLWDe5WDKspNH1lZU829zvw5alUz/iXjl3KY93DO2JzFXGVqzflinZOsN7xIFlANY9OY84H/JRMnPxJeJHaWwvzzMVQwA5IAYls2IgPSU7sTxsD/ix0OuVrFdh8woOezDoHURgId3hz7BO8tCdu27IgOmmunRs6pB0vNHE6frBplCA2xOxQoDX8gAO3NaaAVi23DOYQXrm6wudQMKXbMTYI1KcMQT1uVrK1rHSE8LmNygPdnknr46dsTaWzDjLSWJTuDJJTSRk+j4bobHudxgRti5qwZbgSw/gF/coIClpMhgk/3iG2WYbx0y45gO3nG2Hps6/Bni4ic2maMsJbji8fzi8H79/li8LYuXryohHIukbz4br/5efjwAV8OPli/FJxfDOb/VnzCE314p1znwRNW8piByzIQqdNS1GZQGhr7aFl4Ebqgl565pU8/eFHf+eqrev2l+7py9YKOiNsmN6JqpYFFZdfRbKEqD0JzTrDhSta8Vq4lxlhWmj11bSLRk52qEZBwML3F84UBe3PeDLBPpZn9VWeYTzz2zMi9GVSsqTr55Nmu24PBYgrZruTcbGzmICQ5q7LmG1aY1toGWJxVyDmsN/AtftBJsB0loBRUG1BeWEacrEtYGw8zsA0Je+6FvZanlsloExcNRZfdURmFHR1ZoERsPF6MlijmQxHRulsm4s1nAWJZqOOAEUm5eMCg1KFPn2tSYx4/ZuJkoFhujwWzeLTFD8ncemDwGNObbsm2ut+GYgdT12hJhKd0jSwHXq4blqRmNjIgE9LpDgwjL9hsRXmMnPTLw6ETvlA/Pd0pf7VHKm/qrfwf1y5fvshj8rLu3bmi/KccLz5zU2+8eEcfvHZfX3v3KX37w+f0o09e0M+//Yp+/b3X9Nc/fEN/+Onb+iPydz97q395mH+DKH+R8A+fvau//+wd/Y9fvAPnLf3uh2/pV997Qz/91qv63tde1rc+fkFfeecpvf3qPd2/fUVHfGm5YzHmOgmJLbMHpRnTMQ5khz0UxhapZqATkxbyF2qhFMkwNXk8hgwrogwJoG3jekZQtkXHz0mTxykvcn0RsB01/SFsZ9Bcl0VY4duWZNmIkOhVgqttwyXbGaptVwOsWjSwjMwpa7sbQej4jDq4CesaYu8ZEyoiUVpplgtu/sQyRnbsWswxlHgkaMDaDLnHtnsv89pn9bAkhkCicUkYD3quBfEBtHGUBE5OtA2DgqdGavNAS4yPSUqLXc2QWiOLwlYXWgOTCPPFG+xI/VA11Oe6FhiEBhnsOSYeSR07ZywMutQhpJ3sOmrDDpoqmMp9mPuhsQ6jfGv7Kag8Vsc0xdaYdu+xHgIccDKwRCpiZFEb5g4jeTYOBHvVgPv5gQLXX8vnS+rsn/Q5L5zaDKuZamoeQzCUAlAaLYllpBxLlCxahogUbgSLDkbP2QhtEvMYXbB12PB7r25YJxpJmQjXsBBea8PHpFu2qxk4t4EaYKjAAy0Mei59vEhgGzAOys4QB8EUr6OFaks2xiaSnJ/4kmwzcPkUGfVXSERUG8NmgGO5o+IjCyL2J3n9wVqwnXrY6D6Gypk+RM1oRk43MQQqJ8yIDQotdgQ6p4MFJmXKDtMAEI3o7A2lsrX+UM8w0qceMUOBgdk6aLyakIzNlIq/ZJBD0DKV4toWne3PelmzaEtBYrLm493CpLvCoH5J6S6BYcfjqY8IJRVAhJBZ17bMIU5Rwtz7zMZNleeNvF72NZJftuU95o7Xy8GXCgtfROTxwsuVLhwNXb6w8Iu2I129vPDlAjV5AJgVarFalFGYTIfF3DUcSAucIx/Jdulz/aO+aH2MWvhSBx5jFj9HU3B1rKFb1y7qLX6x/cNvvKo//PTdfhH4xx+/o5984yV9/MYTevnp67p76xK/FCSDm/6U9835JeIp+8k++7wz1Laq2mY0KSixRGlZ0JYDrBK8skjRC0G60mwXQwkrEHqHZBZkvYe8RkzEdr2c3TTnNclZ9DmKtDwvlMW1Ci8J9TkLrjojSJKpv8OMTFAqLMn8iEZ1Rjp1xdmk9vayYeB2Yna8oShohRUohdFdStAS3FBNsHp7wlxxYoTaR0ZLNoO01zOFaGAUARXDtgHRsIWFMNKz/mBZFiAqoGOu8MDGJ9+2hBfJdaspoYJHa23TXx3iUlPXg0i0viTvf7AtGgMdmD50YTnRi0/f1ve//ibyVu/bG1ePe/9Dnp1iTWHAJE+qxhev2fPxeNr/Yiz/TmA+Jz7kC8FH618HPnzwSA/7heCj+VeC3O/JydldvnhJd/ky8P79u7zXvcZj9kgcklqaSYzFbZNR59rA47HNyHMTY3xU7ksUfYCvgudVUP/NPjMHWYfC0mQnRuCws6ncwxtXrNFy96QNhJMbp/cGoYQrHQKkYHQk9kyPlRJbnZ4LQOpsz1WDGo4wb/jnZJ13w5LX72U2oIWls8e15sRDnKUOGkC9zCRZ0Kgd9HDvwXs9iEGZfTuzYJOgFLAtO4JLoawNpQFGANA6bNbBDxy6gL5ALCUwi2Wh+sKWApFwozfJOiMtk2HNbj2GxDZZQ4cqT8Orf5C8IlXUiG6UIW4OMdiZmGVFQEIw+os6MfqMbAY6dJQiDWLQW7N+CDW+fDDsL48m4gyVsXJHvf/+sOXlHDZ7Vlm9VU1sGzP/DMxxw6ODpBrXP+5jkswJhRcvOjLRjnERs7dIsW0YruXoSD2G3hjRBzKpAHTqMa79nLNih+p8fBE/+bOUjZK6DudQAmbPZtWqiDYZGNYe40bFBkhwvVNiXrx4Qbdu3uh/Snzz5k1dOD6Gl5pSnsRPeCOW3wI95Ml++w3Qnx88VH4TNF8ATnTCE/4p0jdtnEke3EpjOq1zxd0ESuc44lXw+uULeuW5O/rex6/oB199Xa+/+ISuXL6kY3Lnk0uyslKEPsuZfCdQnXrKA5p47AivW3kO1tjeXSziRE1OqwpnLeVik0asNRhmFBrxuBC2fcWN9IkUXufj2pzFqSPzQ+nGw+YkopCzN0gOAYbU5RMTUBUDphTA815I/XFw/7ElpaUe9Jhzkpk4fcbEPHdCvF05n0ycmDIHzuANqmhmPly1DISBACvYfA+SyDY7Ea4jIz3ECNQkRZokXmAGKxCNeNJRC2cqONkXGZiA4VeknAlgupKSGfPHYH2ks1Y3f6c0jl8jfpzKIAfmoDJzBNofHVjqJafnsAa7jUwSH4JzDiwCOkUAWJdJyBkMhhGb2jvwCEqHb+5Tj/fwWjByry/UEmV632w2cw0W1g8GPNZ2fGkYOcXOY+q0/8nFKee30zHzXT6Wrl890t0bl/Xknct67snryn929Fb+bUM+fHz63tP6/sfP6aefvKhffesl/ebbr+p333tVf/Oj1/V3P35d//TTN/WnX7ylf+HLwn/57C3979+8q7/98dt6/7Un+Y3tBbaQj3scwhJh25rNSxeOg2Yco6fCdtCxUT1PKgx+gzw4H/Hhbde/nOSN4e5Ej2KfPOKN5Il2iYUDP7Osx6GpmSMdOQLo1CwHU7XBhRwtCz4GARuCFtlWflgOqzSSjl6iRUyZrrNirT1sy9QzyNxOMCmnYQOuvSYE+kQwBtUmm9L4O/xdNJIJBzqShGjbwA4ZiEw6RrsNXktwBAehXsbVmWbHmWhWqbTmBkNSBlU4w6EUh4DOG8SsSXO2g5G40iDNLrbBElanc2nOzHUEVT6oQ9DgsZlMLjL1Bng95RJ4vxcTiyTjdEWNEz6anixzzw/qq5M3HBiXUwfL9RnoCYqaoo1qUzVlXG9iC+seeZ7YQaM3F9823tqJAa0Oc7KfTDHKgTcQ7reR1+cEwmxMnSnmEHnZMGvoHKSMBMCzLh7QtRbwPA+G05zdoMbcW+6hXB82S7EBf3aiEoljGFxq2Tz4xqjd+syrgwaTMmOPxDc1AljbD4+n7THQPQ8uITnpkZARpmH5mcV4awekT2c1SGEVGcUMLDU4YvvMFw3K4BobkwRiALELxECA4pLefSywQGcnNhrIHIEAUOGDTCYQHTQIFn11qg6H5CVsLxLdBI+WReZHALZBFsR4nFlwEkYWzzqmFm3yMmZ9UMCYHyPZoU8BaB4xGIkt+2sj5gAs0RgIdIzMSsLgWuAlP8K9C4MzAvz/Kx4AABAASURBVKN7srAGAp3RSMuhF+ILur1GeAMULvsst0Gu96ih3naxCUaNsFnvmOF1PTseudQQKH21Vsb0eibct9WwzRd8Fy5aV/nF8LUbl3Tz5hXdvntN95+4rqefvqmXXrirN165p3d5nfvorSf7S7JPP3hG3/34Wf3gay/p47ee1r3bl5TX18EiIzisgAXwuJKstO0xBQoCBteccgQyiwPT2jiThXMIN+tsnDU3ir7Eel966rq++9GL+v2P3tU//Ow9/e67r+ub7z2ll5+9rtvXjnTxmIvC612fd1JoFhFTKrUXS0wjJiZiKfPx3NL1oxURuKSFmNFj9TFJ6x1HbsyRobBWrpQM0Ygx9ubgPPKXz5BBduQmhowIEIjNNZ9mxkmdViv2PPBbncdv6pINQsegi2mAsai74xo3UdtuKQkOm549ILPYpAXdxyfXDiFCkD7DXvk7Vq3a1taYm+NnEY3hzUAMhE6o48QZt8eemMtOJc4hE2FmzyP7gNeCeY7A7rUFSCXcpOIxcYEhUgODbVZc6nIW9sQyhVZm7Rxe5uJsw2ShUuMjh0EtlNaWEk2S1nLQRzlhZd0AEm+gn33qFl8Gvqkff+MtvfPqfd26fkFH4KIlN5LXVdzZmS5GakR4aVA+G+bfrHz06FSRfCH4kM+FFT4r1s+XhPzy+xGfDfNeNrmX+LyZfz/w3r17unn9hi5cuCDzk/qReWdg+TFhDfTuJyGRE+2ASsPb26sf9ZiEEjkPB4mIqlOmJxp1i2L+d/tjqWc1zxcK7XPISl7VGj7vreBjyqzWkoDX++GLslYGJMFX2xnvMDr28dxHJWYYGSKrkbkivULBI4kh9HhTZu05TuTz47mEGT5MOLQ73xfwZ9Y6ktC1re5/pngA0GGRx6g4yOhcAc7LytqDvYdty4E6CNt7UWKWFMnaH1ucCVgcNzgdKz1IdCQ2TwnUgRpgCrBt0aefBVMgD7wCscFg6FBEgg2yCWQjrIDOAul5oE0sgViZP/aUINMiBYOUlJXXn/iVrGGVPiFhQ9Fe9EWtmQSiUYfdOKtkn2cCHvoqvMZrzgGZfcZxAbHgeWlDZVegQ7bFgEjC1GNt4EdQDZsJIqonRaXqXry3tG8UOFsv8XVO26JP2ZMx4DMW5zKybrxgkG1rBibcd2FAojE1I8ScdURW3kioOaJBJIzRZPOidonf3Ny+datfDN64cV3Hx0eNlcPkJ7wK5AUgfw7+gN8A/ZnfAP0ZvX/if3SifHmR33pmjwfJXHbmo9Ccnn3nRS7CI8e2jvj279b1i3rzxdv6wVdf0o+/+rLeeOG2blyRjpedjtiQzYurLBuRuh/b6EWMErZoA5HX2dG5vgIIjqv9e6uVvyql2TBCDB9Nx5ICK9ebsHhxnvsDVwDNtpqZL3kBm+ehaq2EoexcqSewRQcNiuHnhARPJNIPCAUleH2voJQJNmQD0kFAt1HgZ7bSysEYiDYnNlIMnd77JsaWP7k7Vn9Is4O7lWqSkiu1rS/ZHBmoZFsiv3ujiGWlCwBLsxGgi4BtRqlnFCyi2XI7EFYJWjmpw/mhQA66sbl+jJlqCk7OOSK+wDL39wKPPkvGCGfVymSxWcPB0XA7UCEAG84HeLy1/mhK3lw2NetiYbEzj6iVN13GCMZU9CFcZGrb2JKipb4JyxuxUw40XxrGzr048I3kryYuMVy5dKwbVy/qNh+qnrh1Rc/cvaL8Z8OvPH1dbz5/U++/cltff/OevvP+ff3oK0/p558+r19983m+jL+tvGHrfMvCjMyf02d+8xwBINuqaWGLxlrZF4bMtbVOOZMT3BPe8B3pmfuX9eTdi3xQu6A7149086p19fLQRT785bG9+IRsviTcPdTJbupT9An+bpyoouhT7B3cU2pzytv8vJHNYyYybNlIDji6IpmsKdjW2rJuCQqDpODZsmjVQ4mlroiNXGM00Xai1aL2KG5okRVGGdl3nBGnQwwkNjgWJ5e9DXXOACMDQnwQxSLmSi5Nf0PM3OHHr2bI1ic3Y2TkCmaZMu7CxYMmmxPZScHUNrARgOw5kiRoigg8R1AqA9mEJz+vPYRB6SFxLwYb6K0ON4UWCtkwNxnwt866YhJlqqFBnTxkkpNaTMZu1ZioW4f8lFK4JMaOhOUwiYu2mAExmCLwqxhSKvOINmFr4UeHbQYyTZah7IkVTt/C5zTg0LEXZSte8awze0kiTxFKSyw6sXJZJxXYphFRYyCi4buKgYtFwnRnvGsgclhPIYAJY6x/pZy4bR4/rAJNSFGCO9csZeIh4qugVE4J8bg/R9YQOwK7BMObAqLUURoOT6kUHI0fwXXO1cJHRMNmrJ+9CH8wh9ln8Ejs/fWjhiAFUxp820ocU5hk7mQeL7EjojXORR7BEQigQ9HNI8uVnUTcfXGZ8eyn+QshyLZlmzmXanv6uY5Ky5OBY0RczgIHI4By0xgrc4ycbeZlbQSYOfMPqEMqSbM1HsaAPZRygj29M58rBH9IrN/ERV64WVufIxY31ysuS5U8hyKiesQmQI8tWlxStWCnZ97sI/ZMcct0O1hLJkQriWTZibspjKRRYZKVNUYGrxvHF6Rnn7yqr755X9/64Al9/ytP60dfe1Y//frz+sU3X+SXWy/pr7/3sv7ww1f1x5+8ypdvr+lPv3xD/5NfbP3LZ2/q33/7nn75ndf0wtO3dHTk3u+2NfeBjs28WMrahrDwd5wVKwITDYw1Y7QbjuMnt7aUf0pk4fVr0aO+R3335dv6Ob98++NP39Bvv/uyPnn7SV5vr+vapSO2RnV+ubdbH/wWjVr2IpTqT0jxFSCS+4h5BzwVlKLCmfcNbngS5zq0i44wz0D3TmJvmGqpGHsJA+E+IJue3eOvcdtMNYTSCEaBIKwYD4vAwg2BkkG23nIBSIpKMGvFVbiZRWpE8e3YA9sV0Qay9YZxxmawms00OEtY84wGGGawzMihaBpSn4cmqOAxKyw48+XaRHOxZBOh5+hWU2mxBb5jDeUWnANwDDVOkKcwtZ0ZhCZrnoE0622eaDOOsfYh7uDaKWO8OM6A2J4r4Xr7sZi4nzeBpsjc2w57p2fvXOEL7Df4QvBNvffqk7pz4wKfs0TMDPqCxjoJiRkjOc/BovIl30m/EDxRPgc+4jPho4cnesAXgZFifCF4sv5Se0fOheNj3bp5U/fu3dWtGzd0kS8I532lOb8yg7ARmR9NYEwlNmNb0UL1fVCuIxgukGWbuGgkMc4eG8mFncC6m1mXDG2S8Eg0XFL2gdRdncAVOGOVpOxrwB0R+OHta3atrR5oCkkjAnFfqxFAOiWUfc6VSjYgQhfWXkSbfuojWReYqFuJvUrm6WMBTnJSu1iJ5JZnakeIZt1w6TgpWIKUReDOXJ1rDRl6hLrQGHPfgsEcwoY0aoPB62sTPiZcMMaspsLk1XtsJaJmT6VpidoR26JPkcSMSgszZy6CdjirEGwMLVlf1rLfTR5nJX85n/g45Xz0897GT6ktemhv8S32/1D/hXKHs26zhF48xgZGc4Gi/p/L44X/UsWsZPLneJ6b6HlksjpmCKF3wsYCCB7ZoGpwbrya28CDIvdIH5zhRxKLjhzaj6c/7of7nwk1s9RIltISYJ9Pa6TwyAJrMQyEHrVP6zUDYS/2RKcaWngTdenyZd29c0f379/X9XwxuHBrQ8+L5o5Xgnzhd8KXf/mLwYd/fqgH+TcG+Y1Q/lHZR9E8+eeFIn/hNHixyoOmr0+so51a1QxG6mIszHPhwqJb1y/xxeBd/eBrr+iHyKsv3tPVKxdEWPaRxGLpMm+WzCgkeopm8zklkRAoknPMEyGgNj9rzFpFy/HkSSdBO4wIT0wsNGto/oTyGpsMsU0IIgVSCjS+m762ZrUcbu+f8LDlpsq28mTFa2ZQwIGPOWIyZOI1ByqBXWXsE3DpRtInJ9Ymo/UGF2NQa+ONLYwe5+qvEYiFKYjJ0a04NTY+pghnoY0PwRwUrPI8H2wIgOtYHxcdqpqDxWRASts0aFxljqwdClMGDcPYhAl2PYHEQG8gePxJ0Xads4ryc/E4w4GIN+7NyZDykdgVCqAzf6wKOSOLAU+9yt4vg4Ei9CynkgE0amFd5l1tdsAyQQcIat/HasEOocoyN+JirzFU5uyTRCqxCm6NHfvK2nbEsufYEWWGxTo6WnSBLw8vXjzS5csXdeXKRd27c0lXri7KmmTT85WlaOdtZmg3kZ4Hy2SaeuL+4pB1evpIl492+uD1J/XZ99/sf+L8809e1Y8/flHf++B5feOd5/SVN5/W+7whffuFe3rt2bt6+albev7edT1155ru3bys2zwXXGddVy5d7BeVF4+PdeHoSIuPpAXRIgwNvuU/kXXKGVRi78x9twqsHdgUsUKDmKtmUNeWqZW60aBCzDlFQ2SO7BTJRocUjJEeB5W1OLWmP2rjo200FKemMdbkHc+nVAwAsqPmlNH7CjsRyo3MSY1BvhBz/bWtrZq1K5JoxFrCCVfSQi4D1tYHhpG1b2bmSYjVNIKdVDZflwVScShv2gIMhi11poBk7dOBjg9Hmqx43YsIIVsvNqwFXv9qhRqaEyuteaIGvaU5moQHVzKV5rITxAs5SZvwOpf4bsOjyadDhkS8BumDL1JGJ8gYInF61jc9SHSgcz3r3uLOOpmQTiXveTaPpSwaxFlMCLGR2amwWJOykwMWYoCbNRg0kutBcRQx7qF5PbCJq8KOmqO1JbaaJLrmIVaACHmc6UBE3YlKC4vqHteUrIXJG47dI6wnmfuuPteQSyqlFmP6ms4KjRtB0Y2ZOpif60uQNXEhc77oApBjM3TVIUkcsQwUrUU0HM4Bo50sgWimbGe8a2wGYg6mGDEKpcyWE7TlAPL4chkuN2bi0UG2/XQtTBj/fDzzIvwySpzVlDLWelRZN2POVLHR5nmvc+P7aJEXE5qixG0BKG2n+RyX2y1ySvkpK05ckeSs2tQrBjd7RSUCZNmL0nq/JSDHraRiDfZqEgd65EaA5/ByMxhG5gKDgkPHKLecoSu8Hn2V14y//9m7+o/ffqT/+M17+rdfv6t//exd/fMv3tY/8KXbH/lC8K/54u03fAn3y09e0E++9py+/9HT+uZ7T+vTd5/Q26/c0m1ePxbOYyCKUH9ujcnNvKwj1wSLlXJLAGe9cy1DC/ElvBAQlqnBHlIzQjkd8Xzx5K0LzPm0fv/DN5G39J0Pn+XLwGt80bHwEBoItUNurUXDEZzZZSZZEmeOrS8YEYPz0oZHDU9hrD8HFj0N1jaUn064YpsidTP3uljSI3EGBp1CnSKumJ+i+LtYe7fOJEhipT1faHiNoY2E0jVht050AugqCLkGsTN1KgAR1VqGu2oGlJbXy2gR7fsayMkXzRSpjcZlG2sinNQNFolbSgwWVYWmZMIo9oM1a+1XD2OzyU5p7u2o5gfCyBpIbe9fy4OFEwAKy0iNiZAemHVGTewsGuqJ4XVwAAAQAElEQVQugb2YlU0HrpVThxTEUiZmLu4spaX2/H4fLp0nNLjUI3C0nOqpu1f5QvB1/eTTN/XeG0/p7u1LOuq2IVOHiuyXlBbLAB7Fc3nOBQrrPlX+ACT/dNQj3uvl81/+q7H8sUi+DIxfyX8RwmfCXLvB89zxcswvim/q3t27yh+e5C8EF+6fzGBn5k40h4CxNh37cU6wxCNZdUpEgkeKx/ivSBIj6973KSkS2QP/BWPW2RPX9MfQffiLDZL2Cdh70h7cI/+ZcZi9cR+vcsiZdsZNyIqJOtf3RfbGDH/RdZqRvzz25tooqflFk27x6Mfiq5vMRD8nn1uX5c+RvgTo2tYJvoSywanZh1SBeBGcmX74UE/AsiNJMSzLjIMJ6YrTF6eCmnfnLIRDB7ct+0waxgfcCGhSKZi6eaxUF524D2we4fXKIafOfoDZ2uRRqBygzGV5spKzSZGsKFJHvJbuRc0xY2R6gsrzVZ+7Nr13trrROmzGOZB1jRQGn92HDvY5nzm772hiqsSJsFdUpsx+N0l+RI+1YBFRIzoSW2lWUR00u6AI0JkoByCxZSM6m7w4T+Y8GYOqwSzKoq33VXyqAJDXcQ45yFqQcwFiZypchb9idgGtSgtvUq7yxeA9fovzBF8MXr1+VQbrGfDOcscT+8nuRPnNzwO+BHzw8IH+zJeDf86fjPPboXxZ+IgvDXenp7w/GciOY2birDP5fNiIqTTqdotiDbbsRfnrxFs3ruiNl57Q9z95Td/9ymt6+bnbunT5WCa+lAd3sYQt2ojeP5zAeck0XC0TZHYJ/rDWk8QoiFbeeAyWsZ0zAeC+wLJQzLn+GMy1dXsCHMcGiSKiXPkNQxkrAVNpxTMFQN5cD+ZQwUSnBKoFZ7Divc8EpM4xBvHysjFZWxnbhUWuMM/y2WPy1qioNCUAAd7kdj5c0pT7ba5PbaN8TKiM9CBc3/VeG0y2zWUteFpbqiH0XQkLOMI6B5a9yLaMPbtlG5P68C1L9Vm/0pIlkSaunrSOWptDx7ZNBCMdO/uJyQWa2+baZH+RALvsH4xbVFlnj7UJiTJngTlja2yxhLBRzMdIX/AX5jQ62WaxkbjAOichEyifgD2zgEjdIUMT4a4kNj0r/L75lASsrCylvFgLIpAFUdpg4PjyBWH2Fnl0MvTg4Smy63aCpd4gB6qUogsVFpYgyfykc0m2O2EGtDYe3xwcztBud6qLF6x3Xn1Cf/X9t/VPv3xf//Sr95AP++8s/elXH+ifP/tAf/rlewixn7+rf/zFu3zoe0d/9+O39IcfvK7ffudVffbpy/rZJy/qhx+/oO+8/6y+8fZT+uobT+r9l+/o7Rdv82XiLb389C298MRNPX3nuu7fvKybVy/q2pVjPmAuunRsPryJZQ8N1tRfWPAm9ST/CTNfAp+A9T9r4aKfIrtcf3aXMxjivLnm3e842+qOx1VEaNFsa0EsCfqK4gRAkSoWMEXSDjzzDO3iAaCZGxgabNYAOGPhAOGIKeQFK0RZeTMdVzSDGSdCSLmngy0FINBrwst+cNU4OSmfS1cgj2UAaHWlwY+wPUU04oySpciOtbODyZNkey+L8ZVhUeeH1bOzZVtp9tSE4kq4o2cgxc6XDIlZ1AggWjcxlOdQPLQR4mbFq9juQ96TQCA9s7PaIfiIhOaRkwsnCStTqa2JWNQREsqCjmj9tM7DIyEE8gIXoboAlJb1hTOXCyfVzZlSbNvi4Pwoq0TN9Y4NQ9H5cFe8AxV5jhI2y8eRwhE52SiwMle0Ogz8HRIeAPMui5U1iWZjC7G4XwDGgWSduO3hwTHc+sQGdvzWYk3b9ZqYRVhUlW0EiwOgi0soGZ+1dI9aG1gs26zXzKDZwOkkrO5Q0hEOWpJNlFqi2caX2KKMn6To+J27N/mYsVFC7e6hMw5RQqm8fXFrLhLPAtpWlLgyrIVd8qI8poM7kyGWld5hiIa/H5XLxZknsKszcj+kLrPvvLAaZkQTrL1jgtMxtEPyPHXCc9cj5OTklA/np30/tssHcD6gn/L8Nt9/nUo8v1nM0SqiesTSiEitdbJTap2CjSyaeQdrMftQRbOR4uw33lCY1BENhzHPAwVyPYCgg84+bWshyxUxijZ6FmZfWLrIL32e45dD3/zgOb7oe0Gfvv+cPnnnWX3lrSf1wav39fZLd/Xa87f00tPX9ey9q3ri7jXduX5FVy9fUr5gOD5aeM4X7yO7EqWmM2sXbuZCOrMhIDCUxn6jAAVJ4swGY+EMUOmSj+juX1U9ffsqX668rD/86F398luv6p2X7+ka71NPT4ciO+63WcNy5rfJj4i2SJxtIXQel4Ayg82IDJRAMJX1MLSnptZ173Y7RQbnp3W+ktbBbpGNvqFoawvhrN1oJJ1rmHkilsFjSXZsyqFzLwrXzqC2wT4dYU8T6CgY3O9CL2w7XmqsInHk1Oc2TSSiw0ZoJhsVCaBeoWlNsr1momAp50dJMam2860DD4q2XENYENtqy1liDjAhQ7M1DB5vwwizpsyyIWZ/OmiGYvwprmf8HXnJcZH/H2d/4mfZVd73wr9nnxp7rK6unudZrRGBJDQwSkISMxjM7AB2kve+7//z3iH5xLGd2Ndx4okYDCYYbGITBxvMJEAgEJMkEJOEEN1Vdfa639+z1j7nVHcLO3fVetYzD2vttYezT3W1XE0gpjs9KHvxJEzl8Si2MpcQeHZQhgBnZz8gTpIEcs24UlOoY8X2rWznnDqte++8qJuvO6y9K0sajVyHpg2nCCLSt2iYZs8e67mmGDa5zviznl/+Xd5Y1/BCcB16fX0zr0ljri29a/J1tOu0Y8d2Xgju0e7du7TIl70x7BPno4IyJITw1At+nrWPp6HDxtDM4ejUKcDzzHVEVPD3YhUUBoE1NGyt8/oMIs3onc9xjA2i2SXBSUwgqzFMWNDAyLGMbTsxcqRiYyCwCHCVzY7OOwVM0t84mk+YSTAVM1LfxwycTEyNXG0NhhARg3W6S/BqrZhuMNBmFVSTwGAmoVbcXCtCHcFQuTqaN1SOMqqfxyYCtTqhyKQMXwdY6wSmMxcf01lAk90yZx6AydthSz4iwSNODyxdlyH5OjhOAmweOvDEyQHMz4L9gYgWb6i72XifNtJoJgIkLhZeBY5VhRhVYmb0KTDIjStMip2xTLKqk/QQMwUOB8HYYH0uXM44OVbLARodYGBan2q0iQlK0RqCmnTHt5lhIkxvGxumUqVc/y/a1uhXBXAawzXMgpyBg1UDwP7z+uAwi9OzChx3YE1HRM0WSGch2ai66sp5bILDgG7SLWrgF8WBwgCimxpAGSvCvI9AjWPWu0i0FgYKGzNQnGeMwlc4IAe5Bw9W25eXuHivyi8Ht21bEtdznjm4kXFDGPPCb4MP1eu8/MsbAS8EL1++zMuFdeVvC/Jy0DeLTex6Hlwd07laWrMJPgFdY+o8WMqZNDff8S3Sos6eXNNLbzuje249peOH92hpYU6j6Li5Ra3Z9gYC11mbGSAGQjYewicttxmPZmob1+M1c21pa6HNOVeqbGpMWkvR1lilqWRHw4wvC4zYBjPgAKKBHbsQwLl9bob9USXipE+9eW7s1gtFrgTroWs021tcuKlmzFZpIDRfHAe6dgqAKNhkbLNAARBbClQmwhEslSIajWqwjQj2srIhloIOmC5mANsWD5ptGHkuQKQN1RT0ARgDdkFKLcJCLClC50sbNMaIs6PCgG5hMik2l8QQJQX4EjxrSh6LqQtM7VhVAl+ej3IFJzLbO8bEogXimKpWq9pisj5KeUgTrEmzNEOmDrEZ8irjwQ8deUSzNgLoTduoAXFucfIowgIDyzNYwnYKjToIjoFai4BHLmOAKaKxjJnDIIJXmxMyVqWw57hYIIz851NH1hZ0/tiqbjq3pttuPKB7bjmiV9x+VA/ceUyvfckJveHlp/TWV57W2+8/y4vBs/oXrz6n9772Ov366y/qX77hov71G67Xv379dfpXwPtfe0Hvfeis3vOqM3rHfaf0q688oTe//LjeePdRvfauI3roxYf1qjsO6ZUvPKCX3nJAd964T7ddWNPNZ/fo4qkVnTu+S6eP7ORD5XYd2bekg6uL2r+yoL275rR7e2jHUmh5vmiRb9TntKFR2WRuLLJooMKcBfbKmcx1SRXCXAyvDQJ3DArroQT0OBYgzzFjwPGK1yvp6a5yFD/g5aHgmAQX4K4bKQDjDl6W8yE6Rp0EHwEGIkIRgGswmDYozKkiKnF9gIYG7SrNolWtE85uVhhgq64nDFTWjjA7VxbyCI1oQS2iLruFgnidhu3LJQ2LodvCgEn6V3kE8Sppb5TYOAyglDBfdaRIAXpJgQwzTVrVTfJF5ZXHRLJpYd5J9c5nPdJBRhz7JkC7O4St/MLVcgfpXE9zi0ALbbntMxSMxbIdgIVEDaWtX7FRjwgdpszKtAVFLKHS17aOawN8/SKlHiMLich+sFdzbj7IZUhNNU9+VmZ/640NplkL5yNXlXCsc7LoXMxAw7p0pR02ZlLfoRmkImMA8ATLudoOnywIWc4F3jqipC3WqK0MTVrGhnc3nYpQRCSlIG8CfDRQKALw+oBhNAHLFMl36KCU62casErgGIW6LmRatKJGd+RDHtEpTMdIEJJpeQYMERJdsw2fAs9nbPUMheeqwodnY/GlazHwjJUv93iOCo5Fx5pxBmlELf5XFUvzIy3zEmrnjgWt7l7Sgb3L+bdlTxzaqdNHV/LPr1zHlycXT+3VjWf26ibA+IZTq7p4co/OHNmlY/u3cf1b0u7tc7xMC3VyzT019SrUJZ+w1B/Ui4rOvvBkAjvqASGrdCVMNym+ETWiiFH1njWUTZKEANNT2HF9G5FrhP0IVy+jr4Oee5Av9wd19Q3ypSbrxhKJ9w+85BTXa0CSX6LaPicFj7vkdE4GQwqKFYAQpJQH/pGkRSYsDpigLuHnWg6uLuslt57Qa19+Pu9n/pu+rneT511WDmspqN/+9hHNcQxBEQHvPmDLhbwYiqhJUBWSIa/YA0qMBBuvgVld2Sw0zMidxzAVVc5rS7Qss8YmMFx1h64EkqmnC8t1RYQFo7vjhVVmCFUUIdEJzxk9XC9aPGXDxtgyIF8yFgvSBQJvOkTGM0aTqJpZSWx8zbsmQxo4OfJaABIMIkI+hFkKtL1BmjaOOz6YVpFpIJlZQwdpRkO+gt71gzDPyKQO9hKGxKAjb9UHGLAga0Fp1oAGcQ/QU47/zOrbxjmZtUggt8K9gES5RmGh94l9wlpi+ZulMtbqzkW96IZTuv+OC7r1ukPav2c5X27bym6i+AicnBJhrQ2CbpHnV4g95mTb8D8ZzpeCG/Vl4PpG++fDlV/nM+Cmv7DAduxrG2G3bVvOz5Mre1Z4IbjEdWxEStZcEmpNm7PBMX/G2rcaVNnsiAudNWAFISbmnsSEqQ4xmw1bS4PBpAHyGt0W1xBfQzSNUX3MyVKbAAAAEABJREFUG2w6YNNVa2oAap+SU8rHZMolNRtHOZ9rRRNtq+VsBmu8bw0Ybuk1mscBUJsEDT39k7lCYZmVxv8EXMNTBaHdDdV9SlV+GJ9PPjvLwRaMOaEhrtB7nxlSMx0G26nk+SlCV2Ujiop8+a/CmXES1LMc5M1pYF1eimxsQBEc5ADXnlqbJZjL+pPAAjy1VXoGo2jGBkhK9Ahgn2cOpIURYaqBaUNjQT5lDfaxxoB40pPfEmOiUkRUQBTAbM8yEBRZ4yUscLPdcoNlxsAWky2Mja4B2NC3Kq4SbFUnd22bWuWgG3A6tMGyAZrofwH5xV8uB+smg5jzAIT1cS/ICzLTPn6T8DY1k7iYAmCw92//5ObBoTRHP2BhUMUQBVNf9AktQzcaaTsX8X1792ptdVVLy0sp90s+P4iNeQLzN9IbvBhcX1/X5UvcDC6BfXMwcFPwN0g9NwSDuJmI3JQjg7KRNHGfo2AjGDib5uY67dq5pPN8O/zy28/o7hec1NFDe7iZ1BuJbauTR+ZLD4QB6wdJUPbwDdwUNwdMTMkpZumunb4R9mZJUE4e7FizlCJLZ7DX0GtVPCeU1Q0FBqSRUxqjUmcGeZuhqgwBRIGL1BcErRMMVWPkez1WUh1AKOnqWKOUTVzZnW19mYGypc7WcNBhh0ALLfIYHMckFspnC4iIHtIVF2Gu4KEbEZraO5y65hRYRDACghaNSlg1+6tKvBhIKE8giegFxg+1yRdEEBGhLj1KjmqtVkO8qFrM5L1UrCeOiBcREpvYcflEgxp7DFxLmjGHzIeZr2cg2aXi0PDTYRwR0gCCngAp+DDiw+64BmUjUWKGGRJTKsPHYuR0ibVTxlO2lJmPaicLDKmdDsxmwmBqD9Vz2ByqRDkolXJzhU3miVkEWGKA1KgLjUYDF4roFKIVYyjWVE1Wcjbo3LfUSHVsEOt7FqdnEj1Rcv48jBY+3BZkQbi5ueDlfsfLt5F2bpvTCh9o13Yv8IC6pAN7lnR4bTn/+dUZPthed2I3H2ZXdOv5vbrj+v16yQsO6t7bjvAy8SgvE0/qTS8/rbfcd0Zvu++03vHgOeXflnr1Bb2PF4e/8frr9Bu8UPSLxffxcvG9r7moX3vNdfq1h87rXQ+cyxeQfhH5ppee0OvvOqZX335I97/woF520z7dfcMevfjCim46uVt+abjAtYjyPesEplExBH1CJ8G8I0IRMbASZK5J7lWxxw2hbCkrmBTYnq0L5ppZDP6Ayb5lM7M5inpse47HAMV0enYSx6gkEDdCnfdZ8AoBWgax6+EFYCHYGQh17IMwoAxANMJjFlkv3qIIlqEHG6izAEhsH3mOo3K3/wCOQHkgLKWITsFPxkp/y4IhJcpGwKzfDCmaGf61irB/2kCBBdBtjY1gyYHA6+U5eAKwyMmRwQgqqWdtCwBlDl/k6IkqAwLkdM/NgK40IdNAARcgwNcdlk8RMIiEXficwMdsijk3qjzk9e4QhvgBYy618ysioMVhd3xqQumZh2uARqFmYk7BBJsHPHOH9zh4Cj4Cq+gkrEXrosbvsyYE5La9KVTC3GQD9iVUyjxgaJtiH88PJiLkGomKZZHje44wQiE5tYE10aQV6iUYcexrtf0JhT1yE4auU/CyKMAQ6LoJeM+nzHOLIJIAMHRJkBLXgqA79ch7iuqpw4ffWI0f94WXS4UXSmONuW75A+3wYq43z4fc+mXnpnpoPwfVfUS97l4P0aini5FELtcdESZVRO3oSkgC+wvQHcsLWtkxz4u9Be3jZdMh4Oi+ZR0/uJ0Xdzvl6+ANZ1f1Ar7cuP2Gg7or/1ONo3r5i47pvjtO6qG7T+t1Lz+jN7zinN587zm99b7zeturzuudD13Qu199Ue959XV80XKBa98FvSdl5/RurpfveOCM3nbvWb3xpSf14O3HdM8N+3XTqd06QW5/SbJtITSi4sKaiIKDekGKrD0mWAoJ6FIhQdJDA6tJ61l7Hw9AQchIDcuWWB0yH2N043FRD+77UE/SAh0R3PNCJa2NQygl9nDHi485/DtA1Gk/xFgW7CsEEQsQbQ8WNBFBZMkv+iICOvChkzPgQMSH7zhuRnxJtG/XvO6+hXvGS8/qRdcd0J5di+p7olGYr1ujrhMlYC0i4I6cEboApiS13FKHIFRI1EsijByr73tkCIrj4ge2wNeZRpq1AZFAEQx0K0HZS45XDRYbNBTZLAprY/BlJlo4F1yvEXgg67HpnTENEJCvB4ThEC751IuGH+OsS8+B6e1jFTRRrFaQ2PmZOnQARWFfIAIKHyNZCoFEtc3YIfAaeR2FDavLnpFJ2R4RjFqzpJDbILCPQFXlnq8k8pKU45qwV2Q0c/areBBV6yYDea6FeRbWrs4RoZ+vshivZssLCqsI0DMBWDjiJ59kZTCKYM8QrwesYWmG9OwLZ0KKTXA+FBZ057Z53XrxqF55+znddv1hHdy7TfOcM4RKv8gRH+MAt4CEyJw9MTyHMde8TV72+bPdZX/OM1xen/wyyPrmRv6G4CYvDG1rP6JpaWlJq3yOXF3do23LyxqNRogDkDMqGzkznxkTVoMjIDg/ZEtsKCg7UmUbdNZbYAVgN9AgRdNBd2B6Kjwo94dmGsvNMZ8KBt5YRFBr9jZkMelhiwoF3lQz3YqsaMCWr+5bLbZwzhEzeVOJfy5FMr988E4JTAoOuFEZKaHZKEhrt95gbsCZsjENWQ00zsHgtnTLDBYOuAUK8ABWRw4eDckooh2fyjLWIKGrf1DSq96jAcGkmzdMBEkgGeYOjpRdY5hVmJ5AI7y5Zt2IxarOSnxln+XtOOW9QXwA6kEx1yADTe1MRUx9I6DpW3Zt+jAxDm2LQi1QyB0fMTyR0q/iCBh2H1YI7Auim7JPYmzoSkCA+TQOtr+sEx11HaUBa9IGyYBT4ROZPFmvFVdC00WE6BVwDMA1px9zhr2q2yYBx8QZi8EdgVOjImYAuDsOuhrTvJBbB0jQBmicIsJMmtYFwjH9jVVFmMgAO3TXbAgUBsvxaHGqm5kMZcIGwWAACb8EO8mtHk1TBptVVcgl1qFKFLYAGm7SFDuKcw4pXSOW9MgL9/bt2/l2Z69W89udBW/jfGgZc5PY9A2CB+X1dmO45L8vyA3iMmBZ/a3BMTeJsWyvK5rrdL6IEB1tYasXcIjnKs3zAmGFb7cunFzTK247qbtecEyHD+7U3Hy19w02RMsB3LojCFmNiRABHWJrxyQFnn8XXdI5wUoxT9+WWSEbAK51uAk3E0X4kis5Vn1Jw7HEtgrQOTE2Xt/CjV40ItpIrh9WsrOkZpaE3ZwvhcLAm1Zu1ImhU2QcAtvOvLUG+0aEvXI9zVuOKR0OHURetKofkXhoSQ/rbBxK/7oeMHZIcOnEUMXVH2boKbC+kLsKS0U59sRIE4dEQmYea1JKQAR0z6fmRYtxlmT7DMT8HQM7O/iBiwDJDYOPmqgeV9km40G5E1GoAAcUrWIv7+R4IOVZKtcHMrutwkbJMbgWwLFBVMQcakKU9CrMaVQyI2TqYfC8LMX6qm4fgiJPCtyzH119X8VI5EAEoGtojpn04AYTEVgC4A6oAYp8jpk1YCZjf6gpJiyYAMHoybJPCpB0MHrOxpBe6wFxeaBeJNgW26RC8vHyb3D0nAtjoMdwzAfATa4lfojc5MuGTV6GjVPOXMnrLzV8zi8szPFAOa/dfFmwtrKcD7ZH9m3XyUO7dO7obl1/alU3n9mrF57bp9v5sHbXDQf00lsO6ZUvPKxX8aH3NXce1+vvPqk3vfSU3vKKM3rbfef0zvv9ktBwnd7z4EU+OF/kA/RF/frrr9c7X32jbrnuMF+OcN1jN7BiCn7E+vh6EdGphAAGtXOdes3ldNHLfjaqAsaQ8MdMwU89SeBYI69TYTN3Xa/5+aIFPpQvLYy0ON9pfhRAl9/sQ9ozXfPzrX1ZL6/lAF6/Pte35LU3eda1pB1ZoHvT4DHQt+PkGnrHqyWxf4v801NXb5ue+UpwQgdAY8pYaRO4qzD3kvMMyXQXoJBYD0MJyNYH/8YmcgwTg1nlp5auqeqxQGlND2nZJDY560JxbNDZxnrL0j8YgV5goC4o88DQMfJLujrTdEOMiUfbp4ihYFEjiMCEY5RyIKckeU0L8R3TfAJhwkZBbaZDxIk8P6xHpGDdEAtX8loKcAxSgDDr65Dx4U42nADEMHfrYQsGhuGcx0uIEoqI6IGYmMpy10t6CSZVckutCWBKTynExGjdjHw9YYqqExgieb0A5tIza+8rg/dosaxdC3pejFvml2+5V71fgWLAxvKk4XtszSdAF/RCnpuUHCKuY08wusK+HyPvjbHvAet528eC9PJ1Z551XJrvtI3zcPvSSLu2ddqzfaRVXuKt7ZzXgV0LOryypKN7l3RkdUmWLc516kSIAHvBoZUSS5NhsE7ydezW6w/olVybHrj7uF59zwm97mWn9EZe8r3lXq5Rrzqrd/Alxrt4ifce/4cawHsfOq/3vvqc/sVrzie8G/4dXMd8PXvrK87qzXxZ8ibHeMlpvf6ek3o9cV9z1wm9Fvzae7gGkuMNfBnyK+R4+6vO6V0POs5Fvky5nuvfef3qK07lfzr14uvXeCm5Q6vbRvLfzyv+godrCluC+umsTQG513tnUUQoZjZArrkl7Ry1rffWYFIsCGEhL5hk/24k7xsYWK9TB46EjpyRa6mZFkmjwgaSGC6zkDPz+FgbUMkKcOG4y3obVHfyo/BeQWZRsR77yXyIsXv7vG674bAevOuMbuU+49++Eic2Kjl5R277hqLGA9k/9Z5sggfMVVtdD2R0zBVdAMx71GnUdVzzO3WsyairODz/6KQI1YajALr5rNsEsimdghwGLzOhABlArdd6zJhqQWHNgXJelg6gjAFXu9y8dLBUkJxqqY5gqWWEwYguOX0aeKVEazcZK6bmyFvH3tdZWc86BOB5RuAPyA0bozzGpklkG8uMDZX2CHg/tLRT3bTelBEnMbEEjZciGmEG6K0Du+ye2RvDYuexAcLBLa/hhMi42Ls3q0RDvGSIjWslGasP6zjjNMgsleNyLdzJ+fsCXgTee8d1fLl6RIf279ACn60yFjayoWgWGCBnO6eAxAYec300+IWfXwr6812+GPQvhlzemLwYtH7Mi0M/V7iepcXF/Ay5trpX2/OFYKec/0wu2zmnVzyV6IqyuDyExUrYxKYbIFKamRhArdmYc7PulSYzwo5e3Uwgy/xpD+PigIhQRIhBQ7NdwsyaRzQb0BAi1Rwv+yE2qqKkJMtiMkLh6DpDtBYPUfrkAlic9hD0XKfEShvbKvWcA+AYIGNJsMrmmgzJzA4BYwDRTU2hUpFBQhWB1ZrjUYDXpUko2RWmsJqjsEeWYwLe3VY2iAhFhEXXgECnBlNaHFtlihxYCKLNxsi6kDVcn0E0aWHKOjAR8IfInhqHlioJNmGQtsq0tdkkg8lX6bqIdasAABAASURBVKkupmQNPMNfk2xBBr+IgbL1QFcjcwZrBqiayrEE5JyVVPnExwTxr7aodrPjrE20laiyOs7aVjpAVWeKQtpCJzfRQbQ+yI0NTXwVsg6gT1U1T+VnaUtmDGfIWowFBtsZZmnzhmvJLK9wpXbIXrG1BrFikaBf1gLlAJDZM1AO+COxvqFKojMxXEVMo8+OSniliOPM2clhgDOtaStX8LgoArupiYKHkLm5Oe3cuUNrq2vas7Ii/x0Im3if+UG93iTGWuebofX1Ta3zQvCyXxKur8svBg2b3CDSNm8sPfcX7r4O4spmU5bgkawKIkKk1/zciG/Qt+n6Mwf4ZvyE7rjpODe1nZqf5wEJm+ABisLpoZCPcIANMPS8UIXyehBooLwkigjIXCwNzba1sk4hAJO8IcINlogm/l10TihhK2xEK8xJjg2d3ceoEilm9o1L1PwDXSAgCxcpRujak2boiDnkCwVKhO4m4YaeDxGsY/JN15Ara/lEBEsJgLTOUUKo2jrITiJnWmA6hKwBfJyUDROOJ1KObRDLPoYInOhe00hnGOvTi4HAEcjAcIJC2yeYTxcTaAoQucbkEdCUpMQ+2DO8nGHd8oOJAxE3H7bQYF478g7AAd4EiLgeEywyJFOHiFAHpLgom+mISM9ISRtqTckUUQ+bN7qYPNTP80Fxnm9HR8g6ICIUEZIMymaqUHPPA2rPfLx2xTQTBbHvetYaC3ifT729UjFWh6zDV67DtbbYiWw3gHXQDUHRJ0wlXEeWBRFCRmxlbGzNG9CZG8D1VnHgWgDXCjCP1KWhdRLTV7C9Rh3n8KhThABohCOUiIVIEQHIYZk7mFglQXJMQ/Js4GJAhwtrHglzo9AiD787FkfaxQf5Pf6tRD7AH9q7rKP5MnGnzh7bowsn9+rGM/t064UDuoMPfHffclwve9EJvfSFR3X88G5ezs0x+1AWQwIoDS0USZI+sYfCQCmyKrHcOuFqgvkENCsbsA0KUlZLI65rhw7s1i0XD+n2mw7KLwxuubhft1y3TzdfoM5ze3XD2b26eGZV50+t6OyJ3Tp9dJf8TwaP8oXJ4bXtOrB3e75sWN29qN28vNi1bV47lue0jZcay7zcWAQW5uc0x36cG83ly8aORe+89oq8VuaCuyb215iXtuN8cdLXF4zmmfAm+6JPutcmuEeGSGP2IOYyXYjXw6t4d3aEZd7qJI61glzkCHL4OCqULemkGCwzQCrtpTy3JzIUxIqEUICFnWKk6CoIuiQ4r/MDAdgVoCjlXoIOgAwqHPEkGXwM+yJVndQzsQLIzXIDWttNayM+cxbyCDxZg4DuAOcrLYOxr1uOL1qaOpAJ+OxBThN5wktVFeqYq49ZCqAjQURWqx4bSdWeIkVLppPStlPIQK3kkFvnQYoIBToGegdgQ4iUdp3cIsJI8vFjAnncsEkhOJq/wMGcAjsWj15471Y0HoNZxzG+fBegwhrJ4GzEHoU0H0UL7MvFURGnsZbnpWXO6WXOk+0LnQw7FjvtQLmD/b17eU4r2+a0h32/tmtR+3YvJRzYs00HVrfJ5/6Rvdvyt5GPHdzBebNLp46s6AzXgbMnVnXh1JquP7tfN53fzzl3UC/kw/QdNx3Ri28+qrtuOaqX3HJML7/1qF75omO6ly8aHrjruF7zkhPyby2/8WWndceNh7TKi8JgzmKNE0wzJ5YEtpO8foDPv4Ocr/feeUq//oab9Ouvvaj3veY6vfuh6/SOV13Qr953Vr/CC743EP+1dx7TA7cdkb/geNktB3XPjft153V79aJzq7qJ68DF47vzi5Ezh3fp5MFdXN926NDqNu3jeud/WuzfZtuzc1F+iWVYY10Ocp04dmCnzh3fo1vO79M9Lzikh+46pV+9/4Le89D1WcebXn5KL7n1sM4d260VriNzHA8OoNxKdIqIhCL2B2B53Xw9Zt6wBZEBZL1JoMgDgJgICtYDEosQQ0IXoa4LRYQYFPxkD820yoQVSB2RLVVLaPvNJQe6PG8xsNi8wXu2VOu2j6nZASwraGyfvmMtLYSuO71fL7/9tF7Aeu3ZuSDKk8vz9TMJB8V+tntLW0woZt3LNJtdvoYUivEcRwTiEUEd+9wrKZ8TG2M9x8uWp5/d0I+fuazv/+SSvvfUz/XYkz/Tt574mX78k+e0wbM1gRRZc83gBKamNcDVpFPRQCF3/SBFRILrNUjBmjCC5JZhzACsjZWBDW4CKa99ksz7mqZJi6SaS9WLYJbaWKFOUgR2AF2OxRKAkYlM6eyVwRJX2whVeADMpwm2EUjNAJgiwT9AgGMKvcHXfKRbux3QR2BszYChCcdIrBw9UE+zT6lpNT+rAYsiqFlVPsQY7KPOXMm30SnZDs0DIT3y2z8pIpT7mUChaetI4WNWrIfpfPEsm9q13OnW647qVXfdoBffdELHDu6Wv2TMfAQgTAZxnSkTFF2yEokXjD3aA2NeCvo/mcwXgvkvwTb5jAdA+zcE/Rlwk8+BthvzMtJ7e3FhQXv2rGptdVXbt2/jmWOO0MQWraEyFNF4NLW7DoPlQJLMT65Nsw2NYySI9YEXDR+OEMTQC7MzWAE0cZmSKTFrSIZhloatnRR0Db7VhtECK6oVCwgxy8Nm+ZhuwZYbmN+gMmu40t0y+zpV0v/k4IgYzaBGIpRDyTkMmm0WGAYZNOUNnOwYHjRtXt0pN1A4OkMMfMWWWlwXqcrEMdxqtpWrVrOySmcsKyeEsrKq1UxDsmUSLfsVfnbGcsZvKzljPlFYZkgBBKdkkp4TWZBUdjo6Qz2bsWHpmHyeDM3UalFJyiSoaFBpm+FlRle1IKVX1/HBtrO97VAZAZHxxKiZNuSbEUHauwJlUi+nViD2YhogEdLJVM1ksYH0LibBsQ0YcqKqAnFsR0RBTgDtjCtxlSGuKYvAkz5xNt3qSAd8NVFKSaq22bxpi18hXnEMAFIREMhTL+iE6j+MEZbDGdk+ofEgd8+izl+KiATzBsf24QrNzBMbKfLH+gQJHggpCdFabfa3t+fkmOGDhZNpEN0V2B6MDz1DZBqLgbAkIKwEIm9gUkUFHJqfn9eunTu1f22fVvfs0cL8guzSS8oPheP6R2V9s8iXgn4xyMOMef/zYsOYb5N8w/CDmf2yVPzdXa95A0UrIYdQx91xYWGkvSvbdOO5Q7rvjnO68+aTOrBvp+Z4iuokbquFkZ6Ige49x6yr0DzU0MPVR0uDMFhI1yDLhdyF4FNyU5ABOssZdGD3gjwicl9bX+xfqn+PMu+nGDo2Zioekg8p6QABqj64CAGlE0S0ABAaQWVPN9SIBcIRMULbWCaZQoySDgsP4RrEg25ieJtdfRyUrcYRdcASGwqC1cTPuiFGBGuDRsRNY5QsJceDnGJXwludCF/TQi77ASnHNLxQPNQWHjz8oKycGfk00+yPrchVcPT6WtRM5bAqNvCLh9Qka9uwWJKlgaFl0+iBpkPagU2DsDRlMAebKCKaHZEiRfAQmVcK5uSpPPPzS3rih8/qiR89p6d+eklPP3tJz11a5wF+k2f9ooiQ93VExaY76AjznQY6OmKLdQTkVpT+nnseO9ZCrJkhjG2zBap/RMUa4phtdJKqzTF7xzF40oktLWLJ0yjwy7LQR4QodqITOiFPHKLhS81KuQVFXuUEfAMCpJw/dAdEhLpgDUjSJV356i0a6+FiHBcw2ZPT4JcLY/bR1VCU1x10PQeob1jQ3gvsGI26orkuNM8Lh6X5kZYX57RtQVpETlIyMDpfpSZztr8BbWq8FTCDLoClUkQoxMpYATZTtRZYgw5kbnlpUS+4/qjedv/1+pf+u4qvOadff81Zvd/w2jN6/6tP632vPqn3PXRS/+LBU3r3Ayf1zvtP6h33ndA7Xnlcb335Cb3ppcf0hnuO6rV3H+VD/mE9eMdhXigc0v23HdLLbwX48P/Smw/pHuDFNx7QHdcf0G0X9usF5/bJf/fxhjN7df3JPbrgFw3AmWM7derwTp08tIMPFdt15MA2HVrbpgO8XFlbXeYF5JL27l7QCrCbFyK7d85p5/Z5PgQAvEjYDiwvjbhvdKyxmKyhY/DK+3jKS6JsXgTAxxU0WcPUMVgmrANIGwSF9S2hjDtGOGbfeh97H2zydjL//i33qHUDH1ouA/57uBXG2uDD97h94PE9SnygETF8XHvikaIGZ/Q+y6IQeh+BMq/t8xzEHjOqY0xlVbu89rmuCmyXANvsoGRRRKS/80udtynykmn7EC9di3pqHDOPcdbe81KWezDzGwOe7wY64zrnjfqlHbLLvg+PN5jzhsZ8mBt+O67LjJE5OA3gOiZAMvJTTtIBLVqtkWqp29d7RNltbcJ1my4ZjZd5c9LubdzDd85rL/tjdWVZhn2r27R/dbsOru1kT+3UsUM7deLwbp06sltngfNHd+viiT3sxd266fQeveDsHt3KS/EXnV/V7det6cUX9+muG/bpbvbwS24+qJe94DAvzY7k/0b74B3H2PdH9eq7jul1dx/X6+85rjfycu3NLz3Fi7aTeusrTult957hvDnL+XNW737VOb3ngfN6z4MNHriA7Lze/cA5vfNVZ/Vu/71T4J3YvfP+c3pn0mf1dnRvu/+s3nH/Gb0d+d03HdIevnwQF7O82nnxoL10EZ3kxe3mQJ26Uadty/M6y5xvO3dAt5zZrxtP7dXFYys6f2SXTh/YoWOcZ4dYr3284NyzY5EP+XPazrm0bXGkJa5TS3OdeDzivOL6xcHI8CEOjtgjJWGTl6/jPA967kEA/AawyQulzfo2Nq9/ywud/ALx+KHduoUXo694IdeTV57Tux+8qLfdd16vvO0oX6Ls0s4l6vcm4Pop5zKQMpHl0GrH3qT3Q8VI2TMTEwujwxJPTmAvlUUdg+fh5zI0cKykCSvg3CNCdJOCSkxoaEgSFOZnEOfxBMjEiqikzHYDIPU9Ie+n0Pj7/Cr+zUhkPdeGDnyE43HPrSf0oosHWacFjmGdT0cheYiDeOTI0cUkXXg+5Lzi2GBNL+QfU2ev4N4S+Iw5Br/gmflHz/xC33nyWT3ynZ/qc19/Sv/jS4/rE5/9rj766W/pg//jMf3JJx/Vf/7E1/X7H/2qPvCJR/TFr/9Av7i0IcIQtyetgVxQ7oV5VOxxCqXVJarQpFFIowO5fQt8RDAS3iOkQ4LgyGMDKPcpCWUjcpRc55YNMSIiV2uzpqbLUiVdWjiD+bzaqideSTkeRaolYQPtmKhZU3iYMKOtrWefVtPZcbChPsRF9q8yZgZR1HWhLmOKBSgNTJuEh4RKzyFtRhmY1COh2zoisIViXeipTVOL0HiejmdIORa4UEEP1boVCHGRwIYWVW4WKcQ9QnmduOX8UT1w13W6+6bjOnFwlxYXAnV6g/HAIfNaBBTHb5hlU+/zgmvHmGuFYYP7h39DcJ17h++fyVvWYJO9POZ8cZzFhXleCK7If4Jqx/btfPm/dTxBAAAQAElEQVQ4UiGfdWSmZyKwFBFyi6hYoIHkCFlVwUJ0Mq4Szi8pRYwBiNamQb5cTUuA1q00SQwqMIXdQIkIjgKgj6hYM831F2EfVQhVCUaLDAR0YiS1E0YEVgRa8jsGm5ba8YYXLSIUYIETTBvShFVodhZVQCFD5YbRMSytEFgYJMsjQhHRGNUa05CB+ENdFaPPTm7wMOKtARBPelgahARMQjFFvIgLMbG7isjU1Q7SbhMIAhmu8kE+yAZ9+vqCwvwiQmoQAS1aGoDdB5npQZ5mHiwA28YgaOx8bTHkXIY5WZ+AQeu2Dny65B2LQ5AIAdNEBRHAP9nrgbNZHhD7GCxI2MJIWciMbIbUTPNJOLCeh+lQGP2TsNWqzqrK6nitANFiV+srLWIiKEle22pi9EuJDNAsZukm+qXIeSMrjS125gxKnVqztaGxV6BI26qPpoPzYoOa4PnRFTZDBBE16Sv0iN0T9LzNewlHLzJBoLD0CON9A+cHLpAcqGMwmMECro6eQj07pcXF+fwfo/atrWnPym4+PM+jKu2mMa4fSvjQ4RuFfzvQ/4T48vBiMH9zcFN+MM2bDHebijMEaZ0PxLnjys1lbmqly22RJ98DfIi4lW/w73/xGd1101Ed2reNb72KRjywBQ9wPZ+6CnMuxOnt5Jm0AJ69IYLo9GIGW5slbQJAxdgTEQNsuw6WeB4TIbONz1HnYQZkKUBaTPCEIwcusPaSIjqZypxVgVDZIjVJMhQg1NkmyIJDYd1cQ6E6RGlt3GnazAu9qmEqbG+eEIoIoMj1S9AJqg2ds3KnQo8IPoywsS9k6wWJIwJFU1o0X5RBaW9/AkTWwxFhLWw8rRdn2wK9FanHAT79wd6nlljV8yRF5XJ9DNlFc/y0gfa0SUthQcRA0oAAQ0yE9MA0o4Fh6eZ85HGWMog0zeU4yhYKTABjYKCEzyYPUN/63k/14b/+mn7vw1/WH/zlI/pTHuY/8qlv6q8/81393Ref0D9+9Sk98q0f69uPP6Mnf/hz/finv9AzP1vXz58b6xeXizhd+PAmcTpp3Hfqqd3rU2JECoBNGYDESiITUJIPia4u6ADq5CWF5aJNCGgFczeYrlCQGMRaGwoPhUwWyx4DjhdxQp1IgUytddCdGCSGoJYhTc+iD3TqRMOUcUsnbOMLEaSIALSlRXIlRyXjShufUtMAfZhVVEPGThGVC5lWNkwrhvA5UXpiUnPJD5XjvLb4nxEG1xYDy0OP6qOWpbIS8RnkFoGQmFVmCYAo5B9oenAtAEm2BYpCi3MjHd+/Q/dcv18v4wXDK245pPt4iffAiw7poRcd1mt5wff6Fx/WG+48ojfx0u8tLzmut73shN7OS453vPKU3vmq03rPA2f0Lx46m/D+15zX+193Tr/++gv6DeBfvvGC/tUbLuhfN/yvBvyG8+jP69dfC2D//tee0/t5IfneV5/Rex8CwL/24Blin9a7yfGuV53SO+87pbffe0r+z178MvItL+PFCy8jX38ndd55QK++46Aeuv2gHrx9v+5/4T7dcX5F+/cuao6XIb33tOfMGnjeLIJYdtZWrRVvu4SIUOcNN2uAmuWqeuSF/cpnEO3d3fEiZU4n9o10fG1OR/eOdHR1pCN7Oh0GDu2Z16E9Ix2EPrDSaf/KKOHgrpHWdnbathRyXE5jZausRZyH3hspZXABpOf8QAoPzZiXP58qXPNyd5juC5eRgkEv7y+mI0OHvdiLino+dRFIDJi2lWBq+FZx31XdfDfWrm3SGnNdYw77VkL7mc9+5rV/dU4HmOOB1QUdBA6sLuowa354bV6H9wF751iHuiaH985rL3NenO+pp1fngqihdKOakHwRngUKsDI9Ax0D6mI+zJMlgO1dNABGJqDnxWWAD1DHi2/cpwfZs6+/h5fWfjlneOkJveUVp/U2/ydD94LZS2+/96TeYbjvNC/ZDKd44XaKfQ08cFrvZm+/h739a+zJX3v12fzns+99zTm9j337fuC9wPtec0HvffV5/dpD5/SeB8/p3Q+e1XseOMu+PUucs8Q7S+wz7N3T5D5FDSf0Zs6hN77kmF7HS8TX3HFED952WPdxzr38lv26h9r98vHO6/fpjutW9aILq3rh+VW94Mwe3XhyRReO7tQpXpifObxDB3aPNBpFPXq5Zh3LForoJBY4YqTwMYeGEKaa49rCKaEI/HzADWzAstmrB/zc5BdHYz5sj7kuGfxlrM169pZxJiyqrWHCJR9tDPlHjA2i4ty/BCGUMh6E69nBy/zjvEi488aDeuPLTutdvCh9Ky8J77hxvw5xTBe6nv0McO5RuUQRPXT+lhecWgGJXBM5LK4QLEfHSlCE7FkxZLpNOSWva7aouphROg+srwd9bkzqYw8WctssuO44m6U5b3RCZxmTZwYOAHgegND3GmuFLzleePGQ7uKLlKO8qJ2LDjci5uRICIlABHBPMhQo3B0PDLKyIB9Tx3OXej3x1C/0xUd/rL/+7BP6s//+mP7LX35dv/eRR/Tbf/5V/fYHv6zf/rMv63c+9LD+458/jPwrvBD8iv7Tx76ij336MX3rB8/ycr9I1FDEESgiPwM9C4AduqdYsBkqGuTiCMhytqda81ohgitADRlJSaSSm+MJoY910gjr2mIPnTL0kPQap/qy6smGIkKi2yMCAnkAouXSgzUhzAjzauD41cU81xzcIzyIcMigA2u42u2AOJmkS2pNWhZt4JKHf2OMigcDFsS0khnIzkGxVYQRRFjoA6zaIpBEpVPVSNOoHEqOMeOiNCeciUrDQPTsF7vDGU2AXSjb5jywM93DbF+Qbjy9X/feeZ7PSsd5IbiTe9tIfpaRGxOtIYloP8sMFIbEFPVxlhDL1/ExLwU3AX/Z5M93FdbZf+t84bQh/wbhmAdWQ+kLnw/ntLJ7RWtra/kvzebn5ok5m4gsdITSkBMsmlGo/oCoIzuaiksKk61DOoRSDCrmzRQYYw1+EHRLZ9cc0f96H4KwPiLHVTXJDSM6apgJAb21pyZr3ip/Pq40hf0a2dDVkuk8r9SZN9S1aQF+CSJrNb/CBvkWyTWNWhnN1nO9thmR8uwCi2W7hlGKWhwNrWDb6NLwlYic6drkA21z06ibpq6H5QYLvY0G2rztjQ0DHVQQ4RFpVMhzE3Jrd6Q0bFY4KkFXN28uQ9Pkhdn+aW9/KwZsWlWT8aUOLgDRogGIB7cMYrJCsjkkjzvY/Cwg2tKt2yKQqqO8hLPaWdo6DGqfLSoltqxQp103gyWpnhkKN4ZSjarUuQeoki2jYxiq8KrEVcw2tY1hq4UlrqXinEPmNt9cQdXHqw6T3ZIkFPxUasZniBFV45HbeFpyb+E4KUG0QOrpKQcEGaao2hdBTEGuMBgNoJmeEsxlBzNZg2gwyDsoloERBlG9YUBbwoU97Mf9FlaFWubn57XCC8ED+/Zp967deeG3rse254HVv5ngm4a/SfI/Ib7ES8FLfAN6GVjf3OAGsqkxN5Z+vMnzV5/gkgyOI6eeMOGJyWzwAB08hC3yTfa+Pcv5z/weuPOM7r7lmI4e3KmFRR4uPRlcHMdhjDOeCRZ4snbw1tvUMNlXFrLPJj48DOKGNWVwA5WN4RqCknxDT3+EfjhiiRBSCESoE2KcRXP2krztSyoQt2TebREI6Z5wZxp1fgMMTj1Y1NTzQUv4eV1cbg3qg0R8/As2qLFGVkAYRqAA6IS3EDk954cKE4n1hZSb+RoH23DtIk3ToqwUunzoLjUddqIhhSc3Y/VEmImqpoM15QtmungSNSAaOkqvkUXpRhxETLmnBvTuXkAMMj4fqFjqNq8eLWA9FEJlDmIQQLjID0wZz2aA5TadBYtzVi7WCjsmhuicFUy3qIKZjvjBSzzp8R8+p4/9z8f0O//18/p3f/o5/ds//YL+zR9/Qf/HH39e/yf4//rAF/Xv/+xL+o8ffli//xdfyQ8Cf/LJb+pDn3pMH/2f39YnPvO4PvWFJ/UPX35KX/j6j/SVx36qb3zvWT3+1HO8QLykZ362qWef29Tl9V4b49BGGWkz5lTaMaREUYzcAqKugWQcEjiUNlK95uSCSF4vFkgVvAoVSh5naB8rjj+WIpl83qsP4qVEoU7iXFW2yBEhOBRWQdkkIkxNcw8xkUago3sPyHUBptME2rJqYkY1vJWwPjLWSz1TKRMd4eQWSCiDUUBIjOZFM+c16RgcvzBEhDr2V8e8A6ixOxDW3YxngWeCXIWIGApogxTttziK3MKDAbbDRnKMEZIBj5S/sciH0Pm5otFcxzV2pIX5kRbn57S0MFd/g3FpUTu3L2llx7JWdy1rn/9p5N7tOrx/p04c2KXTh3fr3NEVXXd8j/wbfzed2aubz+3VC87v023X7dOLeblxJx/sX3LzAb3y1gO690UH8rcIH+RlyGt4cfO6u47qDbxsfLNf2rz0VP5W1Vt5efN2Xty8g5c177r/TL5geQ8vW97Li5f3v/o8LxAv6Dd4IfMvX39e/p+i/7fXX6f/jZeQ/5/Xn9P/7w3n9f99wwViHtXJQ9tzPiyBCuvLEsnQa2jWmLYEqBcBBEURoYDi4KrwYzIFHP+OY762ssjL1AN6053H9OZ7jugtwFt50fOWe47prcBb7jku82/lhdSvAG+GfzNzfTMvV9/ol0EvPqqbz+3TtuWFurfJEcR2vszr86Avmbbm79nD8OwNX1fShoJyv/Y26+F69kCBGaAXYeHpzIfthg107oVOuS3MGqJGLEapCPmPwx/jpcQ9txzRQ3cd10O8eH3gtgO8xOIFLPih2w7qNXcc0mtvP6zX3X5Eb+AF8ht5Ses5/govbH+F9Xgz8LZXnNQ77z2r+154XIdXl3k55fo6qhgx3VBPYTVvKMtox8F0UBtTFpPH1n6ek1ekVzC5LteMc5Bj0vFlneM/+OITet/rLurXgd94zfncK+9j37yX/eMXz7/2KvYUe+sdvBh8Gy+330p9b+ZF3Rs4Tq+9+5geevExPXD7Ud3PvO7l5bh/49X/jPYlNx3QXezlfGF30ft7TbeeX9PNZ/fyoXhVF/3S7thunQVOH9mlk/kbrzt1jOeGo7x8P8wXi4fWtmv/3mWtcR7tXVnSnl1LWtm1qJWdC9rFp+sdy/NaXhpx/gV7NzQ3F5ynktfCx3pzs+R/TtKzP3rm27MGkBhICtE8dFJeM4wtitwHwUL6Jd+YZcwVBHuL9ZiU6gyVpgyREiIkzrUOQUeFMI0XmMMn1+eUHcduAiiqTOowGGjR/DwDoheNOYabvJjcAOZHocPsuTv4ouINLzujX733vO69/ZhOHd7BdalQF9UyDwGBXw9Gyip4JBzdc1OY6BN10HQEoYCJkAxqrdII4Ys8U4jWbW9ysKlWllToydxTR6GO3s9LPhjw8sKicy2FvUnhKpZPZCLTFChLPqZ8TyP/9uodNxzWOfbQ8kKtp0g+BRjkUAyto7CviFZa7HyWRntgZQAAEABJREFUQ07Xc5fG+uaTz+pvPve4/vDjj+g3P/gF/Zs/+Zz+/X/9gn7vL76sP/r41/Tnf/OYPv7339PffeEJfZbngId5DvgaXyQ+9p2f6LtP/lQ/euaSLm+KWQTgq9+oYa+Gs+iKNiuzTSiPPZvJWFc21sUeIGaBEQzLmevlNQvmZTBdyOyeIbATOtOpdyrzDgQe1BZbZH8SYF5APRiwAluS1VAcaCpAV+RrUvXpVZDg5LEeh6TakMe6uVfnyliNY+Z3BGJXZ4To6hgZtmSMkJkOO4eJgEfAKWVvCVq0PL6DxCY1EBo6Pp26Nh0rWRkv5uyiMWfMMC4ZEQvqLfABH2BNrL0nA/9qw3pZA+91KWVTy/PBlxVruu/OC7rrBSd0/NCKlpfn5fgRoWAirGTGnA5DLkvQEq/n3Blz/tfrwFj52W5jA7yh4aXg+vq6NvgWe5MXgq7LMDc3p5Xdu7V3dW/+C7OFeefOalnqQh2hulRRaacMD00MWaoBVOusDx2DksDYFFvRIDc2OEziWbNwMqQOOIFZgyntOryuU4lU90JQxyAt8uyQpMA4eTZJoDGkgqEAV3bLDCmPHHOICEWERB/A9TixRWrNtMHyJgI5YgPP0QvRgliKQevmDJWtcSqd5o2cIJtmvEFiwUBLbC0gmgDs+hs3QfgHwSNiIkoCOT1JD8Nct8wLg5qxjrO6Gq2O9o+ANpgxzNIDjwmlmGswxG3sPwNVD0b6rLnXgmWvUuqerTXtnDuJNpg3NHaK0rmyXhRHNNg2qN50gu0M1fSq0TZXCqMJUufBQMwmnkG2vBZIW9fVNqJRKbGyHIu2ADos3K3HLC+OnC/SYKetraCYeJWtOnMWDWD+KshERADTMx8hZah+6HR1s7TqZ3RMOHAMi4Zgs0bQdCxKgs0mBz+dqiTHkqMwnIKuaPYxYGTzAdhcNWwKbODLzhW+Zq3HONeXeoM4FidvAhlqU0Aaw8aEhshuiYnS/DFSx9PDwsKC9qys6MC+vVrZtTM/tPph0s9dY14MGnzz8EvAy9ww/FLwEti0byDr65va9ItBbji+gfS+8RZnmk5PXnODxeAJik5z86N8eH/BhSO6n2/BXnzzKV4M7ubF4EjB5chRIqge8Ar5gp7hEYlWuNmB6Ei9FngZ+dgjnPQIHFi03somtWjYTEmnnCyEIgzZ8UGGG6N7QVz1VWNZAwQ9tWTe0mQs8hC3w5M7KOkKFMZpUuqYiIeB8IMRYLUB/+zQLjtjQ4vKfCNLZ6IVnqwiAhaL4mDOBg8ZrLEUiqhQrIdGIK8tg9AkabHzqUqUQuZkWVCboEsCKnp4YcghP8QEAmMQVchzNSRNPGVjbs2eVVSHT1aaOBWKsEbgCqK55MwLrWSU+hq7+vXqdWULrwv21c5aEslgGqiuSQTygBoAUq5NyNc3e/3k5+v67g+f1WNP+J8DPaPPfv3H+tsvPqGPf+bb+vNPfUN/9Fdf03/66Jf1ux/+Ei8IP69/+8ef0f/xX/5e//sffFr////yaf2bP/oH/eYHPqv/8KHP6z/9xZf0h3/5ZX3gr7+qD3/qUf3lpx/jA8V39OkvP6EvPPoDPfKdH+u73/+Znnn2Mh9iWpENaUuz0LBFOGF8DifYhHWQz00fTKBA15WWOcAzxzVsbAzP3glWQQbTHJvwmgqJ+Q4CzChURgmhSOyhRTNJDo5EIGngF+/eI64AZdpMMHvJJSsxPtZWgSkg0jWobcg94EzvHJJShntPYJ+fIcnzrqFCESG3ED+zNHzKWxzbe7+KOClnCNbCfESYMylfU+WagC46BddYZq1+k5FT3L8RNGbt/eJhY7PnW3nDWOsbgHljYINr6hjeD/F94sLWZyIuBPAcRtQyCvFCI8RllA/0oUVePC7BLC+OtH1pTn4BsnPbQr4M2bVjMV+Q7N21rH28LNnPy6ODq9t4iQTwkuDo/u06dmC7jvOCxS9bTvuffB7bo+tOrur6U2u66cwaL2fWeDmzTy84v18XT6xoz/Y5dRwjSmEN6OFlYIDMTq3yNYP1pHpEVA5hMYwiTT0gZ7MWFD0QwP7dy3rZLUd5aXFGb+OFl+Ht952R/1nnO+4/p3e96pzeCbzrVef1rvuBV13QOx8AwO964LzejvyOGw9p57Z5inJSqWZihGWUr2GF+kQLBWM1FfnNFM8twXKccqIFNYB51h/I6bbHig6DLsPZADqSaRbsC7FqIu/2xcg1ffPLz+nd1Ptu//23+6/TryU+r3ffzxzvO6t3Au/w3O89w3qc1tteeUa/yovdXwW/Dd2vtvV53UtO6uKJVW1bGFGHyBqKCEmGThFggBFaNDYldYg5esqoVPc5KgtA2T0lHx9gGzWf2L+si+yNU7yUO3VkJy9ZdvLympd0B3foGC/mjuxb1iFezB1cXdL+PUvst0Wt7V7Q6s55rexYYD/Oa+fynHYszvFifKRt7Nel+U4LcxJIbGNebEq8r2N/F2oqYodI1ERXoQ4fN+MeuufD7njA0OYNPn9sYzBv26Rty3nYAwV7+9p2zNu8MetB53JZgJAblPJ6ZcYLBHRUFOCQqU6Cp0CJ2Mpm3xnw4gIRg0xKUq2VijsV5VzN2jR5M0J+JdhWW5pdMm5B7L2ZXtD0wuKNmXPPBBcXOh3lfH/JLYf1pped1wO3n9TZo7vyGlLn4ADpVOeEb6GWgq/AgncuZTJLQsN6VFngHPIPBHgmngXAoBPrCDvtUUl7FOotuaa9XFchb3ENE8DWhqBpnxEkSUD/TVCO7+7ti7rx3AHdcHqvdnL9QiNFjmB5ZnIjDVMM+cfSks9AoU401nVMTU9zj374mz/Uhz75iH77g/+o3/nQ5/SBv/oK9/Nv6Yvf+IEee/IZff+nv9BPn93Qs5d68f6QL/06viYiSnTqupHmeEs5Gs2pyxqqvAicQK5r9ZzTjCKgAx9jyC3dMgPCYDbug7vniFgR4SkCoUBgKCiNmSr3WjzoXpyUQaDGUrKrstnAWsKgNNenXOqiEkZUCWMtiDgTGT6mIzyih1feY83LVyg7NGAnUphNrIVLuelZwnwNR7xUNGxF8lKtJyRUjMzHIwz6CNNSno8kM1ftRTMHQs5odw37tN5XRM1oMLNJRoS2YY2H3nvY+8pzYT+lDYPTFr6Q2DYffBGyX/fedVEvedFprrN7tH15nnqISy8z6xMpZbQsUNJ9DAs5fO3z88QmL/v8T4TznwvzOc6f39Z5CTiAdbbx5z7PxXtz586d+RuCu3dzbVggN8VRItGZBbQ8IeduOVHAobORwQJgcozwqaYo6agIMRCQCKYcTHZLDDD2N0C6l1IjN61Fmb8RIGsA7GBqh63EdIwIRUQroOGpOmc5wwqLhEHmkIaB/2dhgjhlBseZbTBxgx3EykTYJhbNStBVfbCZYBPVyi4DWGqokx30dR0tH0CThLqiTS1S4cBJ1GE4JskNpmCbVai5TKeNB08eG3lBJmDFVgj5h8pxptc14tiatuWAsTBbwcIGTpNOVZNjMBpctxwLW1cIOQkzOe9T6Aj2MOBMTUrQNZptDLOqDEKWlBkbkmGYGvsC2mNrrQHlTK8Sj/bwQ3OtFgk9Da0w7YvCLFjewChtJ0MwlZhwgqvgQLqi2c5QxH266iZmljcwQuvFN3j5HLbAGALGgEntzNkHIqFKtowBZwDRnZD8BO2BugaI6bYx+MCW1CF0xyWc0xvNfNQB8cSq0lMv87Zy/CmNI73KrzVeoYSlp2GNPI2UwtmhqRoS5QJ4u2aOpeUGyy1SNvSJiywrjTbyXioa9JYArLPtPOnUmMfGLwb37llR/sbg7p35kMJTgHxH883BN4lNXv75hrHOjeSy4dK6kt5Y55ulTV4M9up9U+MGVBKKCA1kJmWDZAtoOM6wKV7gU8DelW266dwh3fvis7r7lpM6cnCXFvgGN+tNKwY/9NSgTIGbjkVOwzxIaY7YoKHbmSQdH8x5/FK6ioYPnRhSoFP9WlCyAQpcoIhP3DCDZfFiiAbfWWjAtqOm2Tl5DTDHsK8IKjt+hBOBa43wwlfkD+gBqhO50xDz6AYKproONhI6HOl1SdPWsmpXiC32TiC3bckCCEPddEmhiFC2hgSmq/BjeXWp1tZZZr1grCusi6sV2FYGzTbHx2EixynXy3KEqCQOnmvr7IdsBpkE2M1pCOmevoOA7PgTBI2dDZDZG417oyR8IwKEn+fIng3R0gAKHcsqL13FAR2aG3VaWlyQ/9Dy3Gheijn2+0iXN6RnfzGW/3D4Ez/+BS8Nn9Gj3/6xvvKNp/SFR57UPzz8Pf2Pz35Lf/Xpb+i/feprfHj4qj7wiYf1hx/9vP7vP/8cHyQ+r9/mg8TvfPALfKD4ov5D/rbhl/WBv/qqPoPvz569JHEMxyryNbdnrpQshGIpkUJB0JFBM+ZUwEyboyIFI97V1sJmkIgpy42DElEZHwuLDAVvFkCGrptTxzrQ1dkWyGNmQ9uFhIhB01aoieIiAl0gN4DooWC0HjCFXXGV+BhZNAHLYCKqT/72ErTtC3Gq1AaCEw0J3XMpcCxBWy845moR7kbqOgxNWRXMCIX9HKgwUJa1CQV9IKtMAQVQe9fhy7GKCAUf9gQbqEbguVGR99AcbzvmsBuNJOMK0ogaRh04wm4JteDhgIEpxBnlZtaYiXkN6r4o4v1G3Sdslh4YzwLKMbDZvuzxdd3X9zEvIPvxpgpgbNkmduMB2HDjBn3iIsrUwihE2eQrWUXv+nL+ypZrCEWp7QCHCvUgogcw0y3HX46UqtA8H4gO7l3QGV46nTy0Syfyb9Tt1En4U7y8MJw+tiv/Y5Zzx3br3PEVnQXONLDs4O55LRAngtwDkNbPITkJBT9KyD1XlA1TaqVy19UUaWm9lXgkz34QdAL10ys566NO4pinAhycRz0LF4hXdy/p4ulV3Xp2j246BZzZz0vC/brp7D7dCNxweo2XsHt0/ekVXTy1ogsn9uj88VVe3qzo7BHg6IpOHt6jwwd26ej+bbrh5C5dPLFbKzvm5bRyEu9FmHCdrt+QdBIa2kSPIBoUrjcDcKDpfYXxBvf8TV1eHyf4Bfcm+2qTvbTJS+zkkx5j9zxge6AHxhPo1bPm3m9922s9fAI15fqC3bPGHCSWMyEg6J6dIpRgvpOSHmS2C4TJc/835tDIMOo6cId9qGf+ocBZtbG/TSAxSvAqej/5nZOiS5k4/rZx7oBIaBojRIoIlRbPsgpokOdkEIT4MR+SEQ7a0kjOMpGtoOoBMAYeUbkMdOxjZPYfUd6I85ZwXCuwYH7+Dcqbzu3Vg3ed1H0vOsHL3R28GLQr8bhW+gUHgRFg72TESt6YoGGsECS5YHJOAUEnnwyQQ28aWOIRn1GsBDwdHsY9AYm4JGiSr9i6zsdpzHVYdk6OcUdwej6+dvAFe69FUASz0WgkHd6/Qzec3acj+7bnNZjtRQQsOO4iTigkICJEzzk5T8rMhXLtfncNRFcAABAASURBVMK9+TNf+4H+9JNf0R9+/Ev663/4hr7x7R/q6acvsecLvp1GHcCij3i77Wv/iAJG3AMCWaAL+G5uQR0vBsXe6ZhAR+GQTicmnh3il/Qyo4vJUg1CyoUM+YcBWqQiiQSLPSPLpAgsQi1fkcnKVEpIBi9hK5oPF4iOPTLKFycNvGodPkhMpqhTlxMTx6bIzbE6tdiIOvzNuaIqTsorrspXxJZVNny8N33uJc/g4z2pyZMCfPxdhoiPiZyjEAT3ViRShBEdRBWVtEVYAGov8KYmBhAdgiFXBAyyOhIDWt645Pe+kxVAgW+miPq0EjM0lXWi7+3Hi8JtvLQ/f/pg/obgS190Sqf5EmYHX6T4b1fiLINp+4UZ0fBnpAdAJObpa6m/6NjgGrvBS0G/ENzgM1z+vXjwZb8U3NhkzwLY9P2YY9fLx2vnjp3at3evVnbt1tLSoiI4Js5hIMOkk46ebIRtJPNQyumIVmYAbQBsBoS1ew362bjEqRrZMkGsVUjP2yJCStC1m092YnjNfCxsNJRl2hDKqrEy54y2rrQ5Q0xYew/MFA/7opSZWDYFgvhK8BhSozVpGJk2KgyGtLGtFBEJHCRNa7naDmXOAY3JKcSUnFDOQa0ypN6Da/fcpxHMSdbJqStAZrdZUxkNYN0sbb6CHVSjQQZUhSoLCQnAfGWQZJmer+Ucnk+5VZ5xcpiRtxwzki0kjwlUaRGOEQymZ8D5BzYCPT0rxi03BLzFqsNgCsaAsXbo2UBVODOitz8Qiqm8+UQgo8+qkm7y0nA6EkqGZFTNRBtiIQkAyT+jBzYEMzLAVdfKeAwLAgXgMpw7SiANhP8L/Z80t4GBmEYJOdQNS5loRGK5WWNsmKXNXwmDq9I58voVU2EVq7aoiDGwBph0wNU+69QkVg6QosHGwlq6xeYIBQlVCWjr4ZOqQ2FtReaE4ljojSSkBYBv/onMqjbfqxe54O9d3cOLwbX8FfE5HlZ8s/WFMx/IuZhuckOpLwY3+SCwocuXNjTcWNa5sWzyIaDnodH/U5Vx4YZUMxRQoQYQndR5PSvUmbUgm5/v5H/ucxPf4L7i9jO68+YT8gedxUUeJtg8Hd4ljQMqvAAVW+Y4xADJByki0HUSo7uGVqJSk7oqH2kUqfNDhgnHcsXFDPndk5wSsM0H/zC0+F433+AwoFtTqhd1IYAuvk9ChjpkXbhWAP8w7aRAETLRoBmZWuS8hbfrk0IRIckgEViVrA6WVgoVxOCTN16YmpcLf9vUeTzkhjHIY0QQMggQYB+LkFyjEAEIM23P/kADWwArqt4zIAOCAgS6AKMjfw9lQAg19MKsscG8sB6WwmESigizQCEnBoKnI9BEZWYGbOnNllPEJfGgb75yHgcY+Kbv4A2uv0M/ojIJIWA+OHFG3Ug+V+bn5zXXYDQ/B41112Hpufa8QB/r2ecu68c/+bmefOppfefxn+rr3/qRvvToD3hx+KQ+9fnH9Yl/+I4+8qnH9MefeER/8N++rP/++e/qJ89e5mgTg/XtObfEHEQrDUPSZ5kZGp98QEcUMzQO1BUEDfaUGq1sxWsBxXSFQupAHG8fee+Xrgv5YRGxVXKLCKM0nxKhCMCCIFWhCHrW7xwJltuggtUDNdCecpVdPRK2Cpsx6ZQyCHrVtbGfnPO9twPS5gTlnhxOxi7VMi+ZeTkqxCCHpPDscivWZ2JzyvVhVF0vVo64dORIIejoApBMR3R8eIzkOxY2WOPQ1mbegFrhH2zoUB0gfMEhOZ7ASgJeUrIaWlabzCC36YRGM9AF2uBjMB4XVZBsL5oPoY9nkT2U47BGtglLQrVNTrwmMMKopLYQplIQ8obvkXu/j7mnbK73Ms7fpuQlVOUtq9BzoDJvC4Fr9iBQxNhVwHdAQAe4VEx+5SRC3h6+/vUq6DXhzbp0e6WCwbTXniByXoNpVPTqb5upzFwofHDlOios8HLgCC8ozh7dLb/Ec/4xc/F8ehbdL8sqEJMXtEImCrWsQNvedmN0Y44Prtqzc0HniHdo73Ze7ITE9SnI2cVIoiAiKSLkVmQcjIFFaGg5nwkj0ubRUCG3gdTivZ9IKUToRQyAuBGhiFAXnUajTh1z7lgsOnIh1wR32NGTn8UKbCSlTFKtByF0yiAjAn2FGsc0+Wbl2HfB0MC0QfD1CKjW00xAybtewrB7Sp1byC5CoEkrjTJGbwMjB0hRMmFxM4wpToPGzqCImNibinCVMWNRS/DRcAhDpRl98GcsI/d1E2DoKI6Wx8NMi13dipaXunzhfP9tJ3T3zUd0cN82+TcWvc9ELEJwHDxKYUSMTgxqDbKH97FKNTzTaUop6RzQ0gkmifMuaUnG+EBt7XA+J3uwsE9DkqTp4JMM2ozfSVSeplCTzoF3jOWlOZ09tqIzwPalhVpGM8LEnpki60m5kwCsQcpC8pr97Oeb+uI3f6wPfurr+vDffk1f+eZT+vlzG4oI7v2dRgQbYRs+QXjRojLGkQo4eYoDZDwMFKxnrTnI5+dPc8pkynoiAo2w1LRV0ZRv1FRc0j48Zi4MYogKUVmRXIM0PVhbBHTblMn6WByOlbXU49bIZpNaQhUJBSMIGbTcwkOFosgfMaq1MtjBZ658ww6T60Ad2EaEBQmlhCIC2qCkzVKZ3Lzs5ksyYh07cUgU5oHAH5Td0Z1m0KXQgwUG04ZGZ8xGVzFZUwhH0hBHEB6y5oNWpTRp9sfMp2FBXzwg82eHgF7gJfLZ42t6+e3n9JJbeVF/ZEU72Lu+NmUMbI1xNZpAFSNljxFG3ms994cN30f5/ObPaet+Eci32ZfXN3kuXZc/022iG3tv4kRX13XauWM7nwf3aXXPHi0tLyLzPCNnEhHiYLN9yJUSc4iQ53p6QWFrrxJ7GIQ9Zvqnmtek2jdLOxkaK+LolzSbRtrEViuOfSC3fqvCHHMMz8lgfgoxJaeUg1wLmgXRWCMlaNK2xk4bdEFNSlBtAUrwAE0fKK+ooxgQb+lpk4Mm0bbYbWEkTeqX1PzklutgooJzxhaDKt8yDrEdMxVXeARCA2hrd/S6hxziSpA3JQ6Wg+gEoUPUPlXUCrGPSlX9Nceo0oYqMzPOxPR25vpRLes4NczSSTiV/HIq/adDNZ71t87JAR8DgwswzJqZN/iCkUFmFj15D44BdsiYWRDHQWX3BEzq6idx9TC19WzNXW3j+NZONTElGxUzNTTRJG9Y4NADmJ+BGvt5lNgFsQ05oec3w5IeAPZK0JZ2pcp5DVMjW1ydYCqxfoCplynbGG8FSwEuTCXrwZcu00XZKvI4gOTDnWbyEloOkZMfpPDePLBFMb0IkSfNUNdeKvJIULopILSwuKA9e1a1f22fdu7coREvBgkl2xQeanq+QfI3+v5fiNe5sVxav5w3FdOGvLnwjZNvQgk8A/nCnvmd1hBO5QE80znhtLg40tqe7brx7AG94rbTvBg8rvyNwaWR/I2Y/45Ou9/iSQzi0YUyUyhblSfpIQ0YEMtgmXGeFMjhPQYyOpzXN5EsGy5Gs7RdM2E64A0uaSB8YERDnDaQ2c1bYGwTP7WkouazewQK9AUkA3rvRURQtitV3HQp9FA8GCAojtGMHWSHvuWK4PZjuvnnsVFr+Fm8RTaoEhOVLmIky5CkZdDZJ7SrFqZEpENIIrdqm5hZ5zVBF5GMIhpO08EyJvvZEkqVQrTk1FyST53FGTdFDNOeKusgfLrIcQD6QILN2SfyQch7DiFeONEh5A/jhYetfrypAvQ8dPU8WBU/WAGpt6FEjAE6zqmAH6mbm1OM5sSgngPuvyf080tjXgKu68kf/1zf+cEzeurpdV3eDGVjYnS5jjywEzEF0VOW+ZpCys+wnIKJ02SGsunUEuNoHCiiQ2CAycmbheckjeQ7pYmuaDYHvK4BTu2AYUrmpyL2YAF6JtRTWM+QYHoWkMOK5ayeMLgQiU4tjIoIACr5gLi6T3wgXJuYvPMXsMS+ZP1FI7xVUMQhLkTlYTGTBtmVPHHsS7nYSLar62NDtdZoGyKhFOZUmRxzsMIpqSz5HBBaRp1JzQ4tpsBTUxtXmJhaaagCold9m4+nbzItCGUrZ+sg+HbU0RUR8geFLtdZ2QqyXlimo6BCqc4PdKHoHAGMphg86dC0lUrWYyLltdaL6L3BQR9Db24WjaGLfeFtmyHwNV0jMB2ETuf8hhGfyI1T5jLIHzHC3AxQQvkT0/oVyINY5PIaYSJ/SBOWomUNibExBnxh8gd5ylEzq0q5EczIMBhkURZIO5fneUGxqtOHV7S0MGI/4OrcAzBfX0965t9D08XS4EzNJHNIZzB4niK245w4vEunj+zS7m0dIl5GBBY2yPnZlxDuLGDOiUBYyHMmrDWcc3DI6bJNIXFPha7HNJe+tPPcHVo4RgT5OgV56Jo2Rzfn10ymDczVIqDkQkOoygdN5qYqawZZpZ9ntINVAx7CUZcy9iAQbTCCTN0sb7qwBmLvWS+5cjH/5KxOIvA0MOdm4XJ71kpo1Fo0PEEIoumztIlCdpeasJCHTh21Fh9/uSE0zbZInTKfz8TeWoJgEBJdbjUcMjMJaBrbmcc/CLa8ELruxIpefutR3XLhoHbt4KUZc+5rVaoBI7moDLKQm2s1luUp8gBQKOHTh8KUDbFcVNZgxpoaN/XPM9gyFBNtRMDFhE+isYFGHBOlTccsAnWnlV3LOnN0j46u7dDi/AhZFiFrYWSiUG0ChQ/zslVJJrS5Mc5/FvxXn/m2Pvn3j+rbj/+ELy0kPy9HhHw8Cr65eVhXOTuHJmNIpAiAleckCVGDfZBoaJzHlNA47Bo1azKIppjoAWcAXdkzBSaCyNPNc8GWsqopdCUYsbPaAKeSxKyBHEbKIjEGpwkSqR1HJ1FtnoG9axxkZkDuVRZ4EY1QAw9n9VWAyRaZ8wbrOBGGWG1bGSSmq+CHScjNUoNF5r1FEodHVgNl+jgwotwHzA+yxk07VXfThqaXG/5WVrHHgA0NJo490NUcB9QD7c84vKvWWfboy287ywvBUzp7Yo92bl+U779YY9ocoJTr7DWvlSoTOF3PtaHXmAv1Js+m/pde6+sbWz6vrfMZzp/lNnhu7bHp2auGiNCOHdv5HLim1dUVLW9bzr0tGiqppW9IhR+1lvXl4BoA6ivphIEdgIFFggGj1xoIA+zQMZ2JXKWWJXioohpjoCnOKm5tTd6KGfROboPkJ0Rywrc5adoG/wFbU/08Giy5CqywiyFnYQJgjnTMoRmv2QvOqBlR1xFi0mfX26HznMF+MKhk84Np1KAGXy1BOO34TNbBNOAc0eqaGOZaeu9dHQ+XidmUmNrlGhAvbGi45to3T4xt4hryPM4wlqA3MnghYCed2tJ+IjDBymUs8GCPnZw7sa5u2KeQnJ3tDBFhlPIcKGBqF4gMoLSqNCYITHvBTIYiAsIdnLStDJY1sBy1JmCi6kwZZKXtNDRLw9IUOGKdckFTSkGaAAAQAElEQVRWUuYH18lBzsVo8qqdjPabMBDRwNaGdEU29CDDROZFSRi0eOQRr3zamgwPDQY65xOO1hSa0oTRpAWUAZR9lk7B1sFxDdNoTe+ghkBjaGLQLBfJM6SVsX2MhQQw6zm3RUg2nXzcTSib5Uk0uyntFUdLT5lrTbpk/GoeefgiDWaH0hjjwN4YEfX4Qd1ODufjXiCcyTQW2RER3j6GqDKe7hcXF3kxuKJ9a2t5YxiNOux6zkUicNPY5FtPvxjc5OXfBjeZ/E9H/B+PcIPJmwzfPo03+7wh+QZjKH5AIoMzEYxYUkQAraLoJHKHIh/U1la265azh/TK287ojptO6tDBFS0szSkiuIeHIAB8ITOeaOjoCOmWG6xExa1ePJuiKEpxG71Grg8FVu7MsRgrLeAg8IhOSolas1FBgkUZvIvSDKn4UNzB4MlcCw8TpnAtAN0oLArWqfHCr3DshmiieRe1KSC2l8EkzgFtf3wKLOYihAqBw7nBRdgYoEUVgrapQTTrC3JCVA3HQLYFPGODaypoMWfsEzIOQVyC5VIogmqboAheYsSzKBtqcOE4FJVeisCGxIyEwxctQiFKm566UNCLxSphsoeGFzHaniIMnvjbADlW9B5AXADhaLBhIy1NA/PsqAlfCdlcQ8PGD2ppj4xMjMTPXGDX4c3FS3O5Zvj84IwsH3KYECLmRTHQOBPeK9vlg9ZcN1L+ZiEvCOd4UTg3P6/R3LxML8zNqe4jfPGyr9NSUnKWpsxzS+L5hh43Q9NTR77sIFDG4LhBprLLcRg6+UeMFZDzgaUb8gW8O0EqWUdY5msFQC6SQ9Q+tVCKB3X6YFIxqwzBEqaNP2T7PE3MGvcNOM00lBb4Zu+g8HXcyFWKFAs6AjoPRg8nEYYBY8ZwIJM2kchrpmBXkoOouDqhh82x7sXiuOg49Zi7fax3HCEVMrGvAbicC9dSzw+EsKADepP40pWxKcZhGlIWUY9Qihg8JUO6aGuzvMZh9IJkTGzSmDVOkiCcO70X08WzDhHI6Hhh0cv735eGCqlATi/VQszJVVVNJ7srYwW0+U5Dal9zzQTuwUCHaoHYh+KaJuJ5Pb1OfiHI5xp5nXxo53Aa4dSBg4I68nTmGTpg1LFjgdSZJ3qIH2iJexl+oFpOIW+lJMslBcqIkIAQa4RJj43zI1RPjQnIXJTPccysQhKJBVUQOjwSKMlDEY16RY4R89y3uqzzJ1Z1EDwXwqTWzi0XC3jXkPYSSvqgNw511ktcRzrN4TSC78CH9m3XdSf36MDqkhZGRYjFIRYOUlAde7WIn5wUWH3+yK0woMcKCzakJ2ERcpN5DiLuewIRmKUWR1cdbNIwifFxR2ykMplHRwkcB3XIB62zdfL54BzCgnSatsZVZYqrZGZMsldxECWjwdxZKFWE1dCqBVwqwe6DQ85P1MPaIOsB29sUKWHMpYNg5Ma2MJL3bOkJgE8KZgcXUYPMSiXLJeqtcT0SIWfRMx+6XENPXJ8LY2L7vNiE7/mitoAFljFHklDpazxJ5xwwzKjlKcq92+zZ6ch7LS92uuHkqu6++ajOHN+rxQWOk+9t+DqejAFKwLMgckQQ3TGqviOW5yNsDMzGk7ATBgXAPLt9amlFk6JT0wbEpkhZ1RhHwNE7MGcC6iAiOaGaOVTl5X3GhqQCzpPQ2p5tOnZwl1Z3LsFjhqdHJ7evofIezdmzMA/2FmxhHj9++pI+98j39Xdf+Ja+9/2nidApOO/sER7yZDNhwInKC5CLYhEetXdSFynpuR4UsjQ2ZTmgpis8pODag9UGyaOhzr84rzw7Bro1A8dUGonUZabARwTDGb+IEB0J0bDz54vkoenIq70Pr1fL87SNsZiXmJd8TbEBpqnjhCnJExuZkiaaAxORTJZm3oioy4RNSE2GBbzc7AaIdS/cx2zDIZcsQ487I0wWZy2qwVfsIIwttQgrbFs3Y0gWonbJxkNw1RY5R2pKtsg5Q5FcHUheoKiRkayMyYOx8y89BGu1NFfy7wa+7I4LeikvBS+cXNPuHYttr2KLj2NvTV+UslQX9ay1rxU914RNvrDe5KXfxuY6LwT9UnBDly9vap3Pb5vIrBvzQtDXk9IXdQTavm2b9u3bxwvBPdq27POk03Qm5DLnxVJrhfVspPIaNDAz8onIkUot32TKIcirhBRcPViHlFQS5po0GHoGzLVtsSf6gbDRQIO3sGaCLYivExgwqd26Sm0ZqSfTpTqHqkZuorhI6AIzQNZoUwPy7CjpSU6HWQPTBjkiIWxtULasAY0lBZxChnpth2i9RmiMUWEwUCPU1s65mUfOejKajpnYgzGrhdZGAwwaNevQtJm2XZVkWotmIVVTm2RzsMyQDMMsDUsVyoCmnw+aD/noMqRl7mN0iZE4jgEyjTBEC8e5wYgMiYlrQQtiC4NN7GwwfS2w3QC2M3j9B1nFdaz+tqjUMFoygFqF9tCkWTthnp/Y6tTsqtBjrosJh/NcDYNVKgcGbDsD5Gy3qzQrUVY8mBrPgmbjamhY0HUlOLhhMJvFjmPYIsPYiz3IYCcxoaOeXamNVJgMD5WbxMPYm3Cq8TkDICdGVOscAxukqfNJGmYsnMghsltR0meGlQXpI1oB3AfsOAbLAFKTxwJgsPExg0WtiJB/xCho40SqbaC7LrS0tKTVlZX847Lb+JbIFj2x8kbDS8F8IciNxjeUdb8YbC8E14036t8aGvP02veb3CN6ca/hgtsTxpcR0KQHlAHkNXURsIvznfxi8OazB3Xv7ed4QD2pIwdXtbi4QOkhP+54XTCVm7GBJGbF5R1ccxXHRMLiKJForI/tyyAo5tJCFjm2aAET4El3LNZhwpdGgQPbxoklrGRIdtHQYDCdJKp0jsy+YfuQwzWABk/0JuvMTBmqBxRERNPhj4SlKDV3kZoImSTsHCxlDM5hSLkEQogBbspmVsS2gKIKBzPtU9kG6wywRphBtWkSKxmGQhxQG001yByNTsReKUnUwQnNT+xg6FVpYZGn5SEUVTzBjS0VZ20DjY2tDXIAEwZMzSrpHJBQU86lObMOGh6AeAhTAmbGPCCmv1kH6fxQNcTpkF7RM2TBMhI6jdhDnZRBeoWGtZziLAW50sbEAGUgpKwRnm6h4xhPoSrqKEJhQbz8/G4Mq9YGMm0b01CzkMyHR3x1Resp2L7+INCj89lpnqVRxwnTdZ0iOhlDatSZJhqx/KJj1HUajbrUG1cIjZovakUnsVMVAQacq9Jk8h7iIbnP42Ne2aASUx5+OMmAlG5Zslg4lkNAqjgGjGMLA3skeMDPSLZhH2QMJuz5KxlNG/JBhhvyOkKIsHL8BIUiQp0nKSUtdQq5dR4UYS7AmoCep2ElhUhd87XLH4JpjzQIJZIGpNnmY0gQcQhkgwjsVVtSNbxS50GuNTV2k5tNDFVgnaM2CWtsymDbXD5kMphpCnsZbDOUkDwnu2szWCcmGtEp/IMQllAhsa7OWmuQIiIrFS0imhgLSER0DhzH1+kdQwp+NG1RSSPbCG0EeYkVCol9wa1MJw7ulP/p8K7tc8gk1Ay6qrHrqcd+U5U5gyUdc/HeGHj/Rx7nj67oxIEdfKgbiWXADK2LATJPrqGY/1QFRWeejO54gDxXkBl8rPU/G+65thSFIgDyMz1BYTjtqKQclK3kyBAAfVIX9LQ3JYJCPtDWjoyehRtnTBNKKm0r5bEBx0qseQDCzjjAlZamGUOeFzNObc/1ved5p4DlGANkHFs5AjnoovkZz9cXA+zzdGczVLUpQ3IQHUTHmtVjGhqNKswZdx0vfwPoNGLBO+wiq49ar6jHZVGP1xa1VAc9X8ulS28sYApz3M0Ls1vPHdDt1x3S/tXtGqWKoGD3mAzkG8QWQnsNMqVtAC+dAVK1Fk2bfQYOmj5wYHMAE/GaIKjurIGYewCWGSJsl5SCHzWbxKYBv5ReWJjTPuZzcC/nxdK8Le0EBED32nlfsw5KYH7IEEGgp5DLG2N984mn9ZmvPqnHvvcTwSr4Eq+Ljng8mfJSSqa5MLAcdWVNQAX7hukQyL0oIhQmwUYDpGxgZnGBMYBUPTVt9jLUUqvcvB0MSGALkwHBXNmrjaedoTGqkmrn8z4p5Eylkqyr0lgyqvc4yGE+ttVMPRM+WojIa5NjZy78jFk6JcgcNsRwn1LErCrhggomkGEPQtYhgwKFApoMIEZoOuYl5ZVmrN3BbFdgOYaMiggAKgDPF53XCMQW8YicPqFsNzADzTmFybQP8pRUxi6L86EzR1d17x3n9co7zun602u8vJ7XXBesU5FXLdLHw5QyJ7Si5TWLE26Tz1+bvOzzZ7X8XMbnNOP8JQ5/TjOfn+HG8gtB+0UE94tt+RuCa6u8ENy+Td2Is78QeNIjqQhwg4ho2ZthLhC0sdK8DtiloXGVMAagKpbAUedq31lQa+kbyXicAASdHZAqEUTZXAYESAXfiCCHrgna0uxRBfaISqpK66gWxbpZEDk022xumJWZ9vwyIt72AaWYweYGSFlsMJ3mKAq++cV+Cq892MdhBy0ujSRAo2ZR2s8IpvGtGRRBPRUGyRbs0AMEGgMeUFf0VOR0JoqCLH0ZXOwEsEDEWPsMPZwTeF6VJSJSVsfqGhXJCofZAuSz/kpQa1xOoPDIxYec9MHDAp/sBDJZAYdK+ArFhBuPjS/GciUJkoIUCZpp1d4ppkLL6uWM+xNi86DspitUC9OpYHAUAySPlDUffAyAHNLHASo7bOIrB8sNQ+k5uRTMWiJgSk41VBHcgLhyYoQE9eDvnAmIUdJNGCBbr5ydmmBwZlUt8XwLN1nTFapHpYfRsgGGWMYD5ExqxEFk3NyrpwXeetiydq67qpHTh7JsiwUqUxU8ev6J0Uy6/WAsZ2soYzSZUaRAk5Z2MUQvqQ0KiYIJ8noBNKHUyQ0d3ZQoOzEuSdsyfZUUuuIyawK4btRpeXlZe1d4Mbi6mnTh2+IxD8h+SB7z7ZNhE97Yv4J++TLfQhnaDce/kj7mxpTnDzepyVaQMmvKKTBro5jEHInE7KOFhdCBvcu69dw+3XfbSd1z81EdPbiDb7LFQ2rPNuNsyMVTtoxnKhgKUwHkTMbNzjXkgwv55IauI6EfZCfnJzKxrxyPcpQL4/M8GTtNwaa4OwtmrCEltZ2CUVGEi5Es89r3rsMiwLUUhBEwcpoiDE0ABGr5qrooumonWpgsEPizVPJv8sBl91wIkHRxwLQtyQu+RoZPORJjgOrlBokVFARWxO4AeHouA3ImK6+X9TYO1itzWpDF2RiGDlVVA+15UHRxMNsSz/WD8gOZjU13BA5DWCIo0UKFOAUuAATKNTXR1ivJHDxTVatwjKLawDPHPw2ogy4xhOqPZprXpsKYfMTN2sGetwsaMHIfV7v6IYtMyuPmfIE0GAysQT5fcvwK+VjhHLFwoSDPcyT/RkgKcDMuaIyd2XSKkRVqoENt7bYZwP8MhIfM5gAAEABJREFUNJfIArKZnvggo1fnDBq2SN7zVgcJFNce0AbQxMj0LJPBCmsFoMtjhMzXg6eevqRHvvO0Hv72TxM/+p1n9Nh3n9G3Hn9G33vyZ3riBz/TD350ST/6ySX99OkNPfOzdfnvNz13acw33EV8wa3Sd1zyvGoACznK9ew06gwjjUYjzY3mErtkUVthwj4mflA2zjVD5u41tV6tdTh1oZx2rlHPiieBJWSaRY7CVB3GHUQnhOwBeT/gU0xz3XTsAu+8VtkTS1tD+liDWB86xNBtMZVEp7T3h8+u60SH7wDLQxEGbWmFmjM3WANQR6GIwkbN8gY5C2H72QDOoVwFpC7FgB3cpIcC2gqDRBkKfjKf85DEKVyw4/lUwCqjzObrulAVqrUaT5Z3VWRJAqY9xr3jA5D4lkyZMTOhqAJHCsJc2SAKUvmDewoYkDHiTy9JQRiHcG1gOpBjUIyjyjEriiaHiiLZSaFIGpVoAdhPUadTNrWyfaTzR3fqxP7tGuFTgI6TlN2gLc2+6Lx+0XVVRZpKSOH1sY1aLvDCqMu4fuGY//MytdDlY+5z0e4RIbvaqy2XvHZsD0kdlYZVyGBZ4CjwkNFTIeeAP0hygqNBeK1OfBHFuYwnhiQr7AnROGLErxZOZpeWBW3t1pb0MWUrywuRlUAAuRUGzBjd4WCCvRHkCr4M6MAdX1J2pplk8sgELbDzOr+9e86NCqrXYGwcp9piQXhC12KgC0wfHpUmPPZMpov1VT1zIR3yQSqCcxoQx7iLjj0BcIBGHTgN8eIY8Oil9cu91jf6vBZujDv1ZUS+OWBEKNuB6IXjSHlQdIgChAKGDt2D3C03PUCMivw/R99+YU3nj+2Wn8UKb4LD8ewH6FrNMtfqQNCOW6iK5WREkN3OzYBSgjmm2HXBe+dVfmZEHhEK1iLtwYpQiU6iO2Io1FlusJC4lR8puB+oG+WXymu7t2nvrmXNzXUqrKcmLaAcqSggS+NA2DELBD4uz11a19e/8yN95Vs/0tM/38R2TqERQLygGHzpqg0nE8X+zDkVPfGgkSNlDAU1d+qIwZyQuFdPj9WKEBo4nw+2MVgWJjwY2MtKSwutbZznWlnyNxkmQVYLrDKkBsLHTNYJCbygIzxSv9xgQB0Q1N5MhHVmL8jEenBaIPO8sHQNcD63imlC1NkhDBiQaxG5RLPI/p6vARHh8XAyK41TKM5ACIewA6SI0QEWFdsBdnF8Imjaes4flAhsm8WnIQJ65kUdxOrg3S3jkmBSYr1RS54rwC6Qm3P6WouBcE0kqgwgfaKX7xEG17PMOXfm8Ipe4ReCLz6ji6dW5b8PO8qktlCW5lyFtYsgbIIl6EpRT1GGMZ/LNrlQbGxucJ1Y57mpgl8K+rPahv9zyI0NbfBGewO7nguW4y0vL2lt7yqwV9u3beMcmSOJaIXc5KHDVNq5zVwJyC1qSAO2bAsMCmMnt9LxDaYtBzcENXQM6GINxJwrNN1VxmmI8kqMaEu3HoHrcIzJHkK2pdvOgJDcaZZsDgjploMcKifveLKeNYQ2hdoHLFHaVGpm7KEHS9MGRNkJkk7GalTx2QY9+EhyAdVkK63WrDNQb65h1lh1RaFif7ASNGl2GZhAFzAGZkeYHs69MBhArae+0VeiSQmpcDQIkEsAVYZccsiEHJAbg7KbNrC08KYMdjMEg0HgCsIwLcDQQ58pxlpDpC5YY3NqbYa2gSFjp9rTNVFSlDrYQcpKbU2KbksvWzgYC0rGUhs1aZOoE8lVRKGCYqkHg+mtgMVUMGMyRN+in1r+Myh7GqZTTq7lSDqjmDJUu6aGmVBpNR2q7ZT/X6FaTCOvjV1Ng338c6OZhgjWO6AFVtoWU9rabAHQU15yfJ5hqjRluKahFUCG9JBXGyyR0SFmuvUTIYzprPUKG7OojWbBNzS75MRyAdBe4W+3ubmRti9v45vVvcCqlpeWWJKSNx7HyJuPv4lq3zZtcJO5zAvBS4DxOt9EbW728g3Ktgb7BTmNRfNJD5uliNF5XVtE8IE+8u8s7duzpJvP7pu8GPT/QLm8NBLPURIPfsJPtDDGD1JKjITgXN7kljnhRYKiQBS4g4uktAdBJ4lY2Yrqw1EyuT8jQtFYExkyBTg7+KAbMPZpl7qhmqrsKspLhGxHiAzFUHjY8ANDMxGiJG2WoeCSRlEPX1EEjCF1oQBTtCpBbu8rCrZJUWvRKQJLIGXo7YO1kDYj0AyDKQKhL4CUA8IOSLMcRCsONZRbzZBaaBOXY6zUYCs341AEYBaIoJqAQAUpk3VAwEOWR7SsYyHXhEPUblI5J9hBBXllv1pFlhQW8axFyZX3cfFeFsenOBtKm/XQfW4WqElaW4hS8fWGdfGSIuAVCtbeHzQ0NAcyHVKPjcPVCE1oZJs2H5NqtFWUIOErty3ytLQ01WnCEMGAHWPKITNEGpoaFFWQY4q6HJMfBodSDkhQZ0YPDpqiwgPqWI8+/rT+6998Q7/1wS/pdz70sH7nw1/V7/3FI/pPf/mI/vATX9effPKb+rNPfVsf+fTj+svPPqG//sKT+tsvfV+f/upT+tyjP9KXvvkTPpA9ra9/92d67Iln9b0f/Fzf//Fz8j/peubn63ruFxv6xaUKl3iDuO5rkBdSHWs6qh/yqaseRwi1g+WaYUFU2zoMXQMo4wg+AMlLJPaBco44gwOx2BPSWMK+IPO+SBG6kk4Qz9sdIWr8NlI6VMg4IX07IZyCrtVCQzqqS9I4iZx3chlm1jsi1Hm/amjESRJ7uudlNiIyVM8aRMbzWtrAWlIz9zSArRFcc6VwRarMHWFZKCIQAAK4qAU4RaI11+DDFBw9ADrpepKAKtNGr7O3qa38MizLSyMGCzO2CXjqjDAdHMrC9AoRCYSNx0So6clqEIg2TJkwcK1XhrBpKZIXIMLxe82xXodWFnXh+IrWdi6kj2MbmGbydowIdQaEdFWwVY1vXUQnSxIY+pZ0L/HPHNmpNfBoxAp5A6KX20zNhEeCgL0KUXuLURmc6ClK42B9mFEfuUaWT6FUGY4pA2/ptWxEBExLyF/SI2w3NfC5NHA1VB1TBsksqY2RuRbWOME0a194GVhMU5irTB0+QxnOZMjFxMbrCGI/ME+vjRknAtNNpenEJyUMxCSNDHB0/BmnHQMnTUekxt2AO22S6wc/+bke/e7T+uq3fqIvcc373Nd+pH/4ylP6u4e/r0996Un9zRcf199+4Qn4J/WPX/8R18Jn9PgPf6GfPbepMcclupCBqM/bi2sYJpIzwTRCJoO127YYOsf+ufH0Hq3sXpbjpXlUG9vJDdbI4VKGkdc2ZSn0fOHSrtGguioQ2DgkFuluPAuB1Jciv9cLK6JTAEpgH6YwFR4SUpUDtrwM7GKkiNDiwki7ty/xXDuvwY2lEt8wSdTBWcBOgYQ2byoNOZg9YN73mG8+8Yye/OFz+VI2HJtrldoXDUHewho4hFFerloy8wZKURV5/oIuyjp6KQuoYjlGBQsGwCa7+SQYghiGWdlAR+pdU0pgE+eACkxnnzOiI1CmRDPpnl4V5q6RbeSGiwYG2u5pa8JgJ9ZjYsPEMZOaT5960epuoAhF4MgihepPPTaYuLMvjWwSEBEeXdMQ1TwK/Blz/ayJIRY45Qx29ZpATjt+AWdwaQNM7RytKCItiO/cONCbBEqa0EWaZcI8OURLGiwO+OKIc+3wiu69/YJecdtZXXdin1a2zyu/JGr2GnKmj1gqBzNjXLje9Anj4TOZn334LLZu4LNZ4kZv5Gc2rhW8EByPe7ne5aVlra7yQnBtr7Zv36YRX6qKFmijg6A7E2jSzcfAJZGDcMml0/M2e6JM8xxgnr//0xaDb4s7sL8Me10NzaZkxc/n7woMzbihifWEaAqja8ksBxzJAEmfUjDX7M8Xqno+jzbnhsVk34Qm5LWyPE+YwRRvGeo6DdJf7hSYGbb6IHyeHpnByvCQUJAlccVQZvi85sB7ylNPBDDF/lbAbumD0xbhtRiuTcSxhmt0owon4GTDwFjboLDKxWZOapXB/ADNLpFlSdhIlFoSRCsJdelMC41o1cWjC0NTSRfUAAHiLI9amhue9EEOiRWq0gCBuwsHIqXOXSwFjEtei33hirDFVhA+urLFVBBhxjWDoRmnHjD05FHJUCczjDVOKOSuaqCqLRMUqj8gGaoZetHyePQmqj3UlGg2uWiz804jBseVQ+YaVL+SvIYWjSgNGyGLYGBNM/2gQxYRimiAXmq0MWA+wY5ZlzQRqzXi5fFAAaksLkRjnRmHG1ef/ii4kKdd0+WvAhPfMxY31wKgoltSLSPwQ0IKmZybH2kbN4g1bhT719a0jRuHMPE3S4YxD9ob3FT89ynWufFcNvAy8DJgfoNvpNa5OW3yzVWPrR+sDE6RQD25vqQvpp3UCnKIO1HwQLe4OK+1PdvzPx+5944zuuuWUzp2eLeWlubURbgcCSxargSxINF5JHryARNiSWSqLlFSkOmlbH6Ca/bWFm7YRECFDfW1NPBSROQhkFv6mKjWRQFTfQpUMV8kXDCwPKBDbjlviOR8gKGLkpM/mPQcpwjzSLtCvRUs8m/YYU5HX7scryAhETTngBn2nO0RSBAFXkAETugZZRC5vH/wUkHuCZbSJ+217jqskBesI6BFw5COpMDQzQARTY8ootKJ0AnrCmSDp8vNetMtkjxTBqvwKAmFD02eo6g1Dw+8cErZxLh4+umXBKyYbxVQy0BDWjbJgx1dBofNdfBAZqP8XGClnSy4iiYgMmZlC7zI7trYeTFAW0OhxVpuuChLGgToxPw81x5/2cCGDaoZQuuaLOfQ6AFhMZBgcwZIAoZzgM0ZHIqdScGe2DADYRWaNLsbmiA1OTTBVagZE9zHp2dRn/rpJf3Ph3+gP/r4V/Rf/vJh/eePf1m//zHgv31Fv/vRL+s//gX4Iw/rd//iS/rdj3yJF4YP6/f/m/Vf1e9/7Cv6g48/oj/4xNeAr+s/8xLxDz/xqP7krx7Vn/33b+rP//ab+sjfPaaPffoxffwz39QnP/st/e3nv6u/f/gJffFrT+rr3/6JfvqzsXzNqqUyT2rTAMN6sPYmg/OxS6JaszgcReaU+sLalFT08J6f6oaU4A3FmDl73l7VNPZQ3UwBMG0Ng4gI5PNAIXmrRARkELOosEkK5oRs1wZVjMC/ueXfLDVkPmS2NXjfwirlCPoU9Oqo1y8ACrLMSybjKZCXnnzDVOEVSZHdeoa+BsebWXKdL8RHDJ9mOUTUAB4N1vvFY3S+Kou52SzU8RMRCq7/HdjaCHi5FQylUG2JPQCOV6Ueq506FLCuWczVjpZUHht0MRXCTbttclqYGRfWXupEWYpQ1lsU/NiyQRqyBoRhCeTrZ4hWAHf2U8/6LMwp/67ZiUO7+OIrOC7ehwDR5ODplIO9ZoBAiCcmaLqEUOe5ovaxMGxbnNOJ/Tt0fP92Lc931MtLat5RG4IAABAASURBVO9HA2vRUyDmUtasPKapcnwF9iY6RXQS81YmhQ7hbSgihApD7j2eA8bEGhsbkNPlvZV7hGRlAgW5yEkeTSGgM401JsgchkZD4mdfB6r+COiFmlh3Oq7ugON2yAMYAXMqMS/5w+5oXgF083MaAXNz8xohH41GmufL0Hmee+b4oB6saaGmnnkRgIQk8CKZV4EHKCoAswbbeh2qBhPrrgHFxk2etg7C8v6cLzT+8ZEn9Icf+6L+3Qc/r3/7oS/p33zoy9AP6zeh/92Hvqjf5AsVw2/9+Zf0H/78i1wrH9YffeIRfezvv6UvPPpD/eiZy9rcLFQuH7nELVWu1UAb+5gYG0jf7ItGXa99K0u8oNiro/t3y2viY+lzdogaXfMIezPXYuiZGcA6FSA3CRuhzjfQiXoGB9srW9XAN1UKPcBzKNRFyLkDb6nmJV06BDLehRI7JGhN9J26wBZfDLUwH9qxbS7/brVotSalR/FCGDi2Rj7ehfp7IPOklfQzvnj6/k9+oZ9dGrOWzuT4RA8xQKdx12oZJQ5eGIb9CRyYGewcXFPqvOt6MSrdscmedZtKD7uQwzyQhjnA0CdkOBMCKQIa0NDIL+YX4LAMH6/BFhOlxlpMS0LB3okTqfNljVr6iY11HW7VThkh50V80skNNT4I0Dpf2sIW+GKDGlwFB9t6ISwqrJHVKCySnMiCdCIzOIjhOWVMaKtVqB0CtdRBRLMleQcgyZ56bO070OKY+95fyGiwYUGGGaQDSVUP9jmASKn0ETRDLnyrDVHp3obKFrWczna9lkfSmcN75L8h+Irbz+ni6X1a2bmk0air66zaCvHplfHmhDJfoajnHPMvYGzyom+Tl35+CZj/essvAg18NvNnsQ0+j234xSGfyWxPmVpcWqwvBHkpuGP79vwNwWGJHF9yrZJRsYOYX1VASba1RcUh/2howeQH2hjWrsFxtV0gy70CRpXREzPQVTJoEFOKMMY6yC8aPEKp8baHNCvlWLk6Iin4GlT9be91rcdOWzwiInmBcaEO+yBLBro641pXxHESZF0qTSjgRYwE0wMgi4gUR4SSEA2y0hAOI3ACOvDAMRPiI8OGLkPM6M1bmBizSQ8pIge5FegEIbMAmFJ4w2CiVEMLxu8SElA7R4JQojMSmD6pT1c0LNnbjIM/pGZgmJv3ySCPCNETXK8UNX5i0wEVyAo4tZKpotZMcKwyaKWb4prIx5Jock4b4JnnrWnJGrXmWI2colmDKrXEkJyjTphpAFOGLfHToQ1l4tQEz4dm7Uw7qqHZX4OcEbGIzS5RHbboq+iKsVk0lMpZOgWaTO2qqbhMTVukbw5VOENa4ANivAUcwzARwtgvDzrCpMGTKtCbnYFBMsQ3Htxy08/YmrS9wfSVUOWOMKup0lnJ89G2dO48wZKYsbRyhvWUtppULrPb1tDsrfEDk29XPg7ejk2VKJcr7RkwjgjCB7pQRHBzGsk3in28GNy3d2/7jcGeb7THGvPwv8lNKH9NnRvRhm883IAuN7jkl4PABjrfgHo+EPnm5ROOq6ncfAHIGmRKighJAw0F678Fs5dvq284s1+v4MXgPS84wYvBnVpaHMkvxvxAkG74KRtOxlXIHi/YIcs7c0Arm/OmiW/47UY7hMj1Yj3M2y4dMLZIYPOmI0JZrWPnjR6NFSB3z7VwUCPCrBJVEqngA5C4qysFkFJoUqRoxIsIiNa7hhvy+RP4OJdsh33fdBIaG0iKCA0tSSaW2EIeKpJOEwYYwliDX6Icwg9BSTHM2Ng28yMW7kmz4aKtSaQQZQA2BvH8xzaAoQ5ZnwvQQcVwNFIijo9sg6mGBp3rKttXYURws6m0zTMIdiKiZlvAGEDTbsMrQTUEYsfzB4Q8TlRl2jL7o5Z48Hea4gGwzhDQmKMvNoXspBgAsdzSilyeke0MggdYQ1tMIBpVTa7FVFmEIkLy+oc0CQMtMdgfiAiBhIUsRpNkCquirmnSOUg2FA1fxufvQzAfaPaXY/YU8vPLRU/xcvCpnzynH/zoZ3riqWf07cd/qse++2M9+q0f6suPfl+f+8rj+ocvfVd/97nv6r9/5jv6BB94P8oLvw/9zTf1gU8+qj/+K14K/uXX9H9/7Ov63Y9+Xb/zka/qtz/8Zf0WH6B/60MP67c++GX9e+A3/+vD+rd/+iX9n3/6Rf3eR76izz7yYz2T/+xLwyxUXJvUeM4c6p6dGixrUtCjYxLJgxFKeZSUMbwnfH2DcU9dyti/pS/w0+69MXA1XuX8QcJUyiiiG4AXFqOB7oLDGorYClJIQGnQU2PS2Fnu6nOqrsUEdak1e+KmiEho4oqiomH0nMS8e+L4nxUW4qTMMZEXwHrbR0TWKjfHgSeButnriDoFfEQnCHXgsK2kTqFAJ+OQ1AFREinCjCJ/igqLakA46T2yPutCBM1Yu+kesgB0vHMMIkeEREyxfnKDnYgGPvVYoEvSGJ3D1hoIDOMUiDHhaJRNLh+b2rVjXiePrGg/L12YivwSiVspOuLhJqxbOE3aRIAB6yMD+wBTJQhfg3My39Fc6PDaDp3lC7TVXQvqgpcYyMWxKcbYsWB4WGJEXOabaSIIGQgNRoF/B8CjSz9iFI57voTGtYYrYkvMQBEmsk40zMggwNccYjkL8ejqhrlgJ+R6nuYYVVWpOiKBYIaZu3CNGaBXx7NKxxcBocub0qX1Xpcuj/WL9aLnLvd67lKfv2H3zM839NOfrSc8/exlPc2LtZ8+O9blfl7jjFfE0lUwMRzYgpyek2TyYw7keLPXZM8xW6rLsdgWxuaYEgU7RlnLF35eET8zPfrtH3O9+6b+5K+/rg/87bf04b/7rv7if36Pl37f1Sf+4Xv66398XJ/83OP6K+gP/4/H9IfY/S5fpvz7Dz6s//Dhh/VRZN/43jPMlRfBXksCO2cCNbiO4gKoZWtPC42opaOuHctz8v+MffLwCl8Iz0scI9wVYJh0jRwZvJGZx7AsLIBEjh7IXCgcXVfUIxq7BE/vCYG3guN7b/iaQGJVkBxG4mIQAQ2o+sk8UThkqrTlnWyxwMvxbXyZPDfqlC0L8mCwxJVgT629Y4BZBlPKAJhd4tn22efWtclLFTmXAysUYdCkRUcOZCikEI2BbpolISYij15QBF4nX6uKTxhUzRTqGt0+FlOPUQWK9aTtmHITaJKWhvuKaKmxfKgPvwiOODI6FrMdazomCDtBgmsvQx2wg5+fxT0tRCrE94pSmZcR0eA9sea0MV0yruMNFsp1sGfBzxiUypK2HmyPdNID4UxJHMhm2ywoB9mUiQiY/4e0P3GyPLvu+8DveZlZS3et3VW9odFodDcWYiG4QgQBcYFIgpTHlh2WJcuSJzzh8ETMPzQxETMTEmXJpuxxWNbGXQsliqRIaqEoklgJEBuBBtD7UlWZ787nc+7v9/JlVTVIhW/ec88537Pcc+9ve++X2dUSzE6w9SpKq3m7VN/B+ER94OF1gN4ZGIQoIf5TAglaXxP4rYnwORVH+PqSp594KD/yfe/Kx7//ubzv2Ru55v9UZJP5mSs0YromOFpcM1MqNilvuRf7/eqY71m+9LvNd65Jt/s/HZ7ynfRLQX14KegfdJjr/PlzuX7tWh7mheDlSw/yQvAgnivmlaq4LlkKYIofJ1WVS/uySxY7Q/sO+7JOrffQ2yW00oK2ui/f49gedw37AbXaVmHfuNqyrCzd9JCyQ6eWbmueVnrw+Hx7j3ZjMFZC3O9utPq+aV/WtqullfsO1nF2f6jK3BzDEH9Pyuw1jbifIih04R3WCuAOeGthMN9qrZZrVd+Cax9vYRPG5jok1T0yclXxWsU9vnjcbbw716Lf7bYm4rHoFk9z9aI01d6eIwvtUVXtPLPIXFIpfCSzTWL0YEFemLukwH1hgRMCTNSCeX+ZBEafSTG2XH0TaXslTN00kPE4vZEseYHnNGEKpXZC0UBwFUITmDaY3VonoYHTEfY6+addi7Ta3AXn2iOm0ENqLwQfKMBpYv5CqjbOQRk4Tan5o4KZcFfSVOg1rdFc6PNo6oXSXXQlAGrv4Ob40UGXvSNaXGCf1nC5/lIn2XeasqaVdi7GrTTdTked0db6dUPtvspURaqRWn7aiCwfHHzxLDqOScubFsfgWEBC0w+9LTlt2DcUcMgX0gcfeDD+xaD/5sTFCxfwHHwwOubF4EnT+kCaLwbv9MPo1q3b6QdS/1uDx/hv4xcgH2JbPgjNc2VOVzLma2ZxCoLMT8+5cwd56OqFvP/ZmzxE/YvBd+TJx6/ykvIwvhjUfVK5pPRnCgC1gifzg4XriR7rHAu+QoOVbTt4LSa0kSrO4RF4YqjUStJswySbbJAreOLUPd2Ic61bgsxvginjA6aOC2zL7CNMlVpyhdYx8IhirNhAOcZTmmsbKKuNZBn4EsIkdOfRDp8PfeLR7dama3Qe5Uj4kq1icBOhbXO/jZYCUi4+SVXFn6wNXdH8GDIzskdI5opgk+nJhsMSIoBXaIDLOCV3F18w+4YA932j0oTXTJ5gYzmdB7R59pp1SRrazlDYvY/Coizfp+H5wocwscF5MhZZXarapIpIaEh9HFkOsi/nq6ZN34Eo7/nXmgWoQ2xLfmn6CWq8P62p9q09lcAaesZpzDq1Q7VhXwdCptMc0amBkd5GV8+5gbr2CbdGhua7QZtElDbvPAcUdbA5yPmjc01Hh4c5Qj53dAQ/ygH3miq8Ib+M3z7mi/ydkVf58v7ia9t869XjfO3F2/nKt27li994M5//2uv5zFdeyx/80Sv53c+9nH/7mRfzW598If/qD76VX/8P38y//PfP8yX6j/OLv/nV/NJvfTmf/MKL8WVA1SbpRXaBHCA5RHfvw7o9vl6R4dgUawhtIKtLygO/SAbB1efx4po0FzEkZxxMNwll6QMOccJ5TUoAs1NfcUyy2cQXL7f5IH+blw3eZ6UTfhmz5Yvp6Psoc3keLjTgXQe1DigrUUGKdZNzbA6YB5k9qHJABlm7kDIW2Y5M1UpPueV7/zbOhwDnJQTL0W5cOZ8K1HXIoRU2l7TqcVLXDN9AqW26XGKqGOgrDzo9bB3oMinS7BwtIZNLvUdY+vhgaJ261fu4JVXVhDWGVKEHYq82XMMN4js8uFKFNlKlAI2cymBF7V67WY5FaB6vg5zk0Ycv5pnHL+XyA4eYrQMj8fM8WeWQb6URZgilNBWHagNAz64NfASYe8WuXzmfdz15NU88fCGHfKLd9i/luINRUzifB7yPy0gvr0NbZiCXti3JyvU7OXzD5M59wHB0UHyJ3MS/qttgP9ggg6u3DfvB4UEOwdt+sMkGuap6PU7q5wDKyPZk1oUJn2SDULVJVTVlbaxT0bq2i9x1UvKrb57kD7/2Wv4D1/jvfO7F/M5nX8i/+8wL+def/mb/8wO/8Xtfy6/++6/mV/7dl/NP+UXDP/6tL+UXoJ/npds//PUv5h8DTYoRAAAQAElEQVT82hfy9/mlw//xK5/L3+WXDv/HP/9c/E93X33jOFvqoBDOAGdnv8Jxo/At59AWPuDup1+2j7lWT3g5qJd4sDURPaiZSJJQcMHonRo+/Uducxm9/ObIN17ecr9LXnx9RP0VfpnyOvTmnU3evBPuYyOv4Pf8S6z762/k37DWn/vNL+ZnfvlT+dlf+1w+/Ucv5fU3j5mauTjnZ61j6sxnLbDTbj0Wk01cax1s8hgvlp9+7DK/GD5H9WHVOmkPOjIdQWWhbefv45MJrTJqVnflHVHe9ARhf+pMwmTDecBpg5He9RVCstkURC0bKfFmwOqINuFgLjTyRSLukPUcHRR4mA4bx40LMAV3LwbH6bTWgdNptyYiJoBpQ5aqTbJSpjzgY8EoD7uRTEdV9q21sIsT2cIg5wfz/OEw6QbOJPhiRUdOUpVECg3bTkZNK/o533TSZcuaSNa9UQZxAcRdlPPGhtEsilWVDXtb3u/ak6idnfUmqV6keJJy7mRLYtzivlehZG1kxjDItwGnT4Mw0vRklweEzsJJwfmE3dwo5NQANQanb/FP5tztQGLNWZpm9UlL7sXmnEVsLXqvF3lQI4wpPQJmXT3IgmiWCrUVOoWOIdcPDlZVxCZVOIcmjLzu1yHPgaceuZw/+73P5uMffibvfeZGrvpC8ABfuvmzhKIiVghXhM/cg2Prvcd7zbEv+/yjDGh+77qd27fu9PevW7wk9HvZHXyOuTdJ3m/P8bnroesP5cbDN3L50qUc8lnMCVxKVYWJWFmzdBMKw45AVWH20bgStOAD8bSrjX2vU1PPNNBd+RKMdqZbWLv0gGnl6ZxGrcg+j20fUF7Wl5XjIywh0tljRnvFnyxjds1KJQzJXp4+8NQ6FgqtVnKC5dwCmq4I7SsnT2X5WWV4h7FHzSup6kFhjzj/cDAX1tiqKoUgwXCgL3XhurNpV8dETUj0aiv+BLpOCbFRd0fCjapWVL4QBvpiW7CFiSuaXwoZKzRqZUzkUk6bMSvpK00/6lPRf+VrmAHKckkZH8WR4iepgq8UckHdwZo7DIeEj1CLtDCgpLK0OhVFimFNsi8DdzeHpCKH6PdsmJtsuG575U21x2mdYwMMZoLtulZpAVrUZ5ytuc0jd4PtnrWp4dOVyifuySGFm99EHEF0kVZ/ZeiMG65mlRC747JGtP6WNXWQg4TrwpDu7RugPbuiBEr6gpQSD5vaWkO+TWOFXef9XFZbYVwJ8d6O0b9C1GCMvAmc3uJusKidcio07CDlNKqQSzeu7OZWi49ylSNnVT/jlKUQERpOjNFnEbkzgKDQxQ+PjnKJB8eNGzfy8MPLXwwyz8nx4HPVNls+BB/z0Nn9pooHkg+nJh5Kt/l2fwfa8unjpL8AGNfJTc9ciRV5Q1NoOYklrXTu6CAPXbnYf2L/I9/3TH7wQ2/rvxg8f2GT4or1fCxONrOy0vDMjluQTia6EnkB21cIe6HH1vuDAL57SV1TZ+x0ad9yunSrarYYo5nVMfdAnBRa52PP1uOv/wBfp8QZjS4ow7cEK+wxIB34tGMPHwx8xmzhVTiKwdpp8Z+/uQTBx3RIs+PP4UjgknuvKAfM5LHMJrF0WyaQSWCb4hgYjL7hg3F/uEI2h/DkAjgLNKsY59yxkUNm2Xgq9rxDf8h90xaN6FUKuMmQZetBQc3026TjQ2NvrCMmkYDm6hBGRyPIJUS6UudCPtOJ51RbIBUykYMpECrFWlwbLFsSDCjxDj92+zr1dYQP4vCp0EjZxwZOwi4ZVLFZOt8UEyOkvHXrPItZ1421oJtHHTEbBwmAfjrZEgzbssDRheGHzrjrd6k7nCPQqZmyuYvpvTOPRE6dnVLaUNOBxBeSA14STuKl4eE5PriuXPlcNv5ngFA2Rzmpczkeh7lzcpjbxwe5dady6/YWOsmbb9zJq6/zIZkXaxaxYSJ6rMXtG9n2cenzgwtyyxc1KduBi0SFLtBrCF+cE3wUzSPhiFMw6djibnBrN6xzg5M7z/J2trMCmXZGZIzPf+u1/OZ/+Er+yW9/Mf/kX3+JFxpfyj//nS/n1373q/mN3/tqfvP3v57f/tTz+Teffj7/Fvr3n/1G/v3nvpnf+8MX8vtfeCF/wEuST33ppXzWf4fxj9/gxcmb+RIvVF9546SrqSq3IFXFbGvfl1dMztowsUUulC0YELh7gSnsF2YA+iKM3jPcV5+4A4t99UHl9Kce/MTYMBka3oHQwNIN2bkkdQObM4ixz8YNokA6Z6iBqFgfg3A8D/p+UUlVNQXvim0EIFMGZe45Devl5OVsSTiJKmmfKiVkmKvr/Uk4PQYZEei+yH3gfPLOJy7nqf6fZh1gx3CmMy8Rjmdg8k69sklSDrFNw+g1J5uqZDON5482ecejD+adjz2YB89t+OUdb9g5Pu7Flv1wDes5bibnHMYXdS/54uoa48wt8m4OcpKDvM719fJrJ3nl1dv51su38vxLr+drL7yar38L+uar+eo3XstXnn81X/zaK/n8H7+Yz33phXzqj17o89F/F/R3P/et/A7nqC/tfJH/e+hf/8ar/Y/f14YCirlyb8Oy7I7VbjNYh17HrOuLf/xKfv7XP5+f/vlP52/8/Gfy13/+s/nrP/fp/E3kn/6Fz+RvrqQO/jekf/QpfKCf/VTUfxr+N3/uU/npn/tk/vY/+t38ym99Lt946U2mOEjch9isgj2iEseME06rLcdyxNuLtRzzecja3N8m6myOlxkyU2SXMhM4YNmH3POOjs7n3PlzOTp/Puf48u4vTc4dIZ87nyP/k+ejoxydO5dzEvIB90aPywuvnuR3uO7/AS8F//FvfiFf/Oor7OmWSiGuvy3zD0jedTA484ZzZsO+l/vOMR6bo4w6yJVLF3kx+GCuPHiU4kdswAnrvjtN0Mxb8N4T5khG94aWYTQ2OgNLXVDcBiJkvIR2trtRGvDpYPXFY0IFXCQShHM+eI7rVrygd9r4P2QZm2y1sRcD4oMrMV6t+zuy5CANSele0QVPjo4O8sBF95796L3aJOxT7ws87F3VpqfjYkwVsQNKYj2MKeYP58NKPbO1sJkT7l3qHUxncoUkWHpVIUmwXUent6o7uWYsiHqocxX1k5zM/KWDezAiLIRrehqE2hhLTe0PsPTifGkRXkXkCDH4wpHoYEkwp+Brb1kfaqyeGwtyyCGMluA0ZYSwEu1waxuLPC2C7O90DikEIKwoDTN0jHHAGBP3u4V1KGJrKrVBjlMlC7RTFt01eYAs3+PnZ9Ppu4XpNFIFH0l0QszGnNsc1DH3/yv54e97Nj/6Yf9C8JFcvXwubjOnCv5J9B/p5rXZAmCVBjSOhd+5TvjO1d+74H7H6j/C4MWgLwRvrd+70P1etsXnhJeCg18OneOe8dC16/G//rrC9zrvKaaWyL7r7OxOboHpWcYU2xnAOrvwhs8OmF31pLMmlnMXsKjEVDG8pcPi91bM0NXWtakgcByqNEpie9T4nu7BnQd9D9wik4dxvxd1FoAE66gzXjtlJ+g2yXNySssW4WMiSXzlnRVgp4dZJ2XX9owLRjbyOnr9Tt4m55Wm0uNMqI/qzLVqJOm+DDok7pluUu9XunmtMVvLDlM+zST2lmTO1ai8qxFQWRJHtZ9mVepC0qdii2KSnlBjC1/kPSuGuzrz7NvX837xquW6LnRIT4hzbIeDYnPLpjQ35lRv427Ah56mHhIKSItsIdyFeaNpGL2qQm8Kc0vuzyRi4lwM36Ybdmo+q4kzA8zbgDTz7byqTYk8dzWcrOMudE81aJLjnuEtRVK6ROxKp7XMfQFeErnPaLOvGyTvQhentiqvJKAshxQXcjZ3c5LzLgbzTaMSVE1E73UcCnUlNwWyRinKy6qa4e48ztJ8rXvlzNBxOLcdrq/pmaX7zrU1BnNCPZfcmN40bQIQHS1VHGdsI2TsPtIndE4biNZUFV/ID/mN8aXcvPFw/xsUFy5cwHHEh5N0cnKSYx46/lbKf1OwH0y3bufWrTv9GysfTNpO/MDMQ9m1bZuTZulVFX8893sN1F9V/cCsqhwdbuJ/SvyBZx7Nj/Ji8Ae+8+1522NXcuH8hmeu1YYG38CIdb8GD1C1Yv/NqdyEGykRSzc4HbGoAClsDQwneiFJUUagI6KsI+JALmKdxrxFDJCd/CNV7jfggOj6D513MsLSx95NdiaYBt0rhUIuDJ2qB7GRrplBTVrzG6Lu+nWnFHLY1bq8NOYEqbSMueMLgS6mboRypdLnC/OFpg0W4dg6F7lXQJ0QmeaQiI5YqdqkkGYO0KmIQOQA0h8JP40NA2nwYY1uYlVFLK4Vcdd3UQoSFt0l1+Gappw5Ryuh6QyZn7xI2FcjGqImdp8pR4q1hLMxqURyfyTkAR9MNDCNkQBBBdu4tB0Njz/L6lNXvyytpotaVRGXHWW/GQMVGG6Mb9FxoHfd6UyJbB6HOddgzUqDLzPWs+3CRXJXM9Nd0E4dpB0E8RFa5gaApCmzgftMHWBOIWkovsjJ1bsGihh933CDSDkgY6Cw98Wn64Jv+OTuB+rmB5XDg002cHbadAZN7l6TowEnUdfSmHNA6hnpFQ488XNfdjq2TGvvpcuTQmsfeLBXodFjUwZTlM6o+DCFcL709dfyD3/1D/P/+nu/m//n3/9k/t//6NP5//yjz+b/+3OfyV//WYiXGL78+Bu80Php5J/++U/yImTS3+IFyd/mZcjfgv6nX/pM/udf/Ex+5pc/k7//K5/KH3z++dzhlzqbDTtCd7IqJlaAqir0MKLd29ddCR7uRdi30cQGJewI3AOqzDGDxesMA32wT/jgQgevdJsTIo5YFkKE0ma/bCt0RNzffk7opCKH2roMssHcErOt1lSZp1Igiu61VAVCzUMlRhMFlPYMTUxKI8Pcy5q5PHDGZiws5sqEtvhtxnEevnKYZ568lkevPZBD7O2Gj907+jLlEtoTsw+V0mEZW2SoqjPIYN4C91Cu8s2r5/LM45fzMJzXglhPoDGf2dSE1LrzEo6c9DqUahOvJbe2MV965CDfeuU4v/WZl/L3l7+w+/lf/6P87K/9Uf7Br34hf/9XP5+/9y8+n7/7zz+X/+2ffi7/K+fa34F+5pc+nf/pF6Ff+HT+9i98Nn/rFz+bv/2Lf5i//Qufy//Iy7n//Z99Lr/PS8Jb/plcNs5+XxqueGBaCbFY9JZfNH7l66/kV//tl/IPfuXT+Ue/9of5Wer6uX/1xfzib32JF+lfyT/7d1/Nr/7O1/Lrv/v1/Kvf+0Z++/efz7/xf2D0qW/0v8X3e7yY/P3Pv5BPf/HFfPbLL+cLX305vpB/kzd98xbERMw/2CynZ+ogwtDYIErIybZyZxtewI6o956ic4rgR8d1nvjI+x3HIrfXolTsfdj4Iu/OHxm3Oad5iC/2asMxOYRK2hz2XxF++suvsObP599+8qt56dU34uesLDGWM+UFcANjowLnp7k79wAAEABJREFU5cIrKCleSB70/wX16oPnsznYzLnxn5FzjK0LU9AFvPUtpbNbLWsrh1MiT5jjlLK06UeW1qemiERXkjotTrsXS70oAAzMSiGO6ojs3QkvQ445KPPzJ9jih0cwk3JJLpMaWQR83ZNLF8/l+rULuXDhKLU5yOCakEtsUMK+VW2yqSLa+xWsD767zkzkGepce+Fl8miObRaA8wheGR0/uF0OMPrCzIqWKCxYy+qhkYpx9tWOZrrRjihhjq6DPUAdyKtpoIu2PzieIKDcExF2XXsrmlpIpyAk3dZ62nFVkiplsxKY2RpC7DrCORZ8MItXIUvYAzdSMcAZlSpJhIBorT7ngAXPkB4J9pxthSrBiHVkBzwu5EvPkRlFgkIKvCn6odBnIJuPPNcxbagJxfhHC2N7nCNeCD7zxNV8/AfenY9/5L354LsezfWr53OwIXOFIIi+5qgSTIofe2hbNnlLfSd835L8C8D1u1V/7+Jl4HwheCfqx7wMlPQ74XOTLwSvX7uWmzdv8jLyEr9YOAzTk5npZ8EsB4F5BGWFIMUiqKlqanMflj3VkbDG5AnnL37KUvYa8J6WrPmS7JuKnJL7sZKnorTq8qyt8yz17BeCfS3B/PuUjsFh6Z5FTNuac7MZdFGgDmToXvEHdNcLqcqxhaRlYk1IAUjZfWbJ0rQtYvCZIoKLnMo9I9Z07s6fbuZuYX/Yzy3egQoLqTf1sICzfpEFWNg+cnaPncbjILWzKVYyrImB3vbdQldAPlcwWNMaKmfz1xNzhjrqAyWFhhc9TQ5A+919XH2ba2S+LhpZbj3N0TuR/CxtqmZy2ZROHSxdOkWU9IJ6LgahhfUcJlLY4NO90EqvINgpa3+js9cWvwWZaR1XWgxkYPdWpXO24twLnY04qxk+1yXekT14kMZpNqSaNDBLsIDYmxyYb1SimLuaey+t5qpK8SCVTCf1OnCi9znRKTQIUKh17k7ANt5vMGDi1iKpeVFKyqRqRgWplk5jWl2HNvrAsrJWVkvzuqt+s0htdCCk5wesFpLix/mBYmteSmepl7xC7ZSwZU2hGaIehdbneVQA4mrVeEQWigthsA9u3mNPBzPwlGEbqar4G6VL/GbpkRs3csO/GLx4kSVUfNj4wdz/ROp4eTF4h4fT7du3c/v2Leg2X0Dv8FvrYz4wSyfZ8oDasrgtDziPpceUKbt3vQz05fhXz08J1HCQG3yp+sBzj+fjH35PPvpdT+fJx67l/HkfbiN+FHOPvdTCb4mLjFKoFBFoizgUISwtwjmGTJIoMlEVQpJmU0RGoN7wwa7x0EjHiI2R9TDS8WuHirUA9DqKojbgBQBjpDs/yoYPlAlHqwDoVchLzbGBySaE0kmSqmpKtzodWbtKxR+kguyEykKijZg1M6ewND9kbzO5noVcCgvhRSc8xW6H5rFEQdrrS11GVjHSB/u2engNDvfS+QUXXiQaJhcjvy6KVVjWeStBjc2w4YBSxZ4pb1ld+26DKxZ0bJFaY8CwCQNinGe5LlVNIS+GlRCXTuIFbL8zOTHYIVPjmWCvqmwkjnHVNDqdkj6ut2H2Rzm0LaRtm+InTW6La5Vi6yAj9Ez7VJaGsIGCT20mNr0S4Q04u5KoKbsYeWg69GTbcKGmT171HeFzV++QHmLGdHNCqRUGZcl5KKqgpPonypBaQsFV4PDQiJkvAlkr9w3lcGIMvljlDPlFVDrJ0E69hDKGnSWPecmqRPpIGou1m7MwDD0JUkbtzuXRvh4zTGBzRJgdA33KJl3NJNm4po0Ca/H4I28g3SSv+8InKX4SCofgFOYaXnvjOJ/96hv57U+/mN+QPvVyfuMPXsy//N1v5l/8zvP5Z//m6/nHv/XV/PK/+nJ+4Te+mJ/7l1/Iz/6LP8w//JXP5O/900/n70L/O/S/+T9p+eU/yP/yS5/Mz/7Lz+aTX/hGjvmSXBvqYubqGpyX6d0PKKns2rKmhTWsLKkM6rXHfYfiPmrYS6HKDXFmbZ8ZzVWbuBmQ+8X2JCRDjbIVomb6oGHomOjFOcpcZuoadEShY02fvpiZdptSwD5Ym8c05EGFjRTCIEJCQdtmS41FjEvQX3dlKkjI4THfGtNf6vFXJlh7deyIMVteSBwdjLztkct57smHcu3ShYTzeIPPhvv0xuTEhuQbAjwnNptKVYkGIRuSbtSlrHhma0xxOJB6S3mj/0+r7+Cl4NtuPpCjQ3aHOuZ9naqZf2ZBZrUGbnsdSLt8U2apKebf8uLpq996M7/0m3+Uv8kLvv+RF3w/w4vmv/OLn8vf+eXP5md+6XP5n6Gf+eXP5X9B/1//yWfz//unn8/f/ZXP5+/98y/wcvuP8vO8QPwFXij+EufrL/7ml/KL/+pL+Zf/4fl8+Ruv5zYvqZlx18ciVc1K12VPmIKyyWYzbScs49XXt3n+xTfzwqvHefG123nlteP+N0T9P/O++sY2r9/a9r8neOvOSW7x9u42/JjA/uzCfnhebHsScjJnbchfB3O6tZi2o7ApgxgOZMJxDHvH+0M+CyVcVmCEiffeblHs5IURPe3IIc8kFAzTAzNyh2rnHMTaoHBRQ8OABdndjQIc2bDGbT79pRfy23/wlXz566/m5FgPyOAtfK8LTbXiVnae0Eh8wNKv8ULw2uWL8bMf06YKgxQ5JeG65hhLna2zH+7PFqx1/GYnzliUTrPwYuKigGmdIyY60axrvUQAOtrY+RkCu3MwnzY1bWbYcnwGx0B+i8+ib966FT+r6uM2bLPhsOlJ5AhaOveGcUMtMICCVWxXLl3M4w9fjntyyOYMIzg/CtpI6hs8jYXZuxZy93VHLQXFuqDwoihck+seeT/BlU0dccbO35KZpMGwEqJddeHDE8ZA9SYUurBluYdOL9RmFEsVbzuO1ksBbZa7f2FdVdXYZExKX0tryzS0D2mam9ccmqr0GpFJQS0HPGuzSRVaJV0PclKGMlaqNslIAh9VfbmksjRWjTzUekDwfAGjR78izntqaBNjxJcR5Gz3XGkEO7OmwqjjXExsWxbIrIrYkyoc8A+N6qhbBSJGP/8JkHPc/9/z1MP5xMfelx/nheAH3vVYrvvvvW5GOqZjGegb6gVEWjrplQbr8pryHLbOY244x7eP+V51J7fvHOf2rdvQndbv3LmT434heNLn/AnH2mv42rVreeSRR3L1yhVeCB6laiavFFNIsKUzXaMslzWFZ+hIC44aMQyuvZAbiH5qj5GdzkHKbMt8U9kbxSXzQuue7Hks4v4cExKZ0jrei1Bq3L+un/zNdVeWlHVqfv/BrFJcG6eFLEub+KJ4/BZx+pxdjb5SXK9+rSTFD0XO0sR2deVsI26aHXVfubI0WMkw2y6uuMbixSVCfJYa9WoaxElEIul1SkVl+DOeWqmN3uWeOiZVek1Ci60cVuo5nAEB7HRn8LpfQnzeshMSyWGNNa1EHZHW4PZD0SYh7uZedCAK2zZzYWuIgIc7M6EwGzwZ2H50lqZxEXvLVhne7vt2MPsetCdiOat1DXdBVI3f7KaXpnbveG/o9BaX1gjlaZkIK2ZPQPY2VZ9kjrlvW2wLO3Uhz6ny7aXVdeWrtwd8leV328WsVVLe+d/PUYf7037pypKexbrX1Oshdo9a/jZT3G0yj/lWWvUzfmeU6dlQTbnnVARcIdUdNdjD6aky1KWd1y7NKYKdnAbN7UNn3dktPIiVg4Oj0/+U+KHruXjhfD8sfEid8JA64TdYxzyM/B+Q+GC6w8tB+S3/YpAHVf9WixeH+hmzUmjrTdv5JSA6O73UVdzULOfoqPLI9Yv50LsfyY9/+Jl87LvenqefuBK/ax3USQ58UeCXLdbdF7PxEM9o8i2dRLs5XCqwrIpRCpz53Cj9CHdr8NoxrpFWe1h9qrjV4KyOGKkdGICXYHKn+h5tfRvkNGWxw+lOz+YiCXc0c8J3D2FMqIyUSU5kZscHBHkDm4rxKulZ5j6nQaKaW+9ibD1jkw2AdlLFD+Co2DgeGanCMhLnC63j4fZdfpRVHngSFsOAyZOdrM9I0MkZGsctKX5C04L7ZOh05N18a0L5AlohEd1dfxEyyUAk8jPGCcoBOLSCrHEGqkiNIsjnatu9B+DuI1WVDQdsnbtLGeHwMcQ248PcEVqJD1XGNImpNw8ScYss65xAdvesucM+LdPIksqGupJNUlKYeoBmtjGZ6Cq5X9L+XOELlyuvdppB1tvqXcP0AZxuzBfmm2jB+stRZpsugO0xeaxzo0y91o1telOl5z2FWctY5DTnQS73ixbc6OA3pA6euVCpR6uEQaAZldjV4TV3ngmzzE7+2GZcj/gt7hrwBcB7A1XXPa8fz4n+QrI5SK+tiN4gwhRDk7cPsWYhGejsd7gOj+t8TqA728PcOt7k9dvpf2fxpTdO8tLr0Kt38qL/swT4Cy/fzrdeejPfhL7x0ht5/oXX8vy3Xs/XvvVavgp9+YXX8zwvT94gT/U+h1kpKElVNWVps5ZFWRmLdl/ZSPuKLiUPtp0ofNrYfJATt4LUYYtzS1PGp7VKwWdZg13cpoHQNKA0Q7Wv8lDpCRVA6apOJ4XjSWUYGQEG54gYxWZHBjSFazbgEDruuDCDOanI+2LkhQswLjqiwFZ9aKyudsOe+sX/0oWDvPOJa3nq0Qdz8fyGMJwLQprB+Bc5oKpK1Uob5ImnYs9sKFM4M/oi05pPuGYPDypP3byY5554IFcf4PwbxwnXiJEbBxzHmnGsaTQk3u/ZfXYOvCGGOsjrvKT+4ldfzqf+8IX8wR++mN/9wkv5D59/Mb+H/PvIn4Q+9YUX85kvv5Q/xM//rPfLX3s1f/z8q/naN1/L1z3/XnwjX4e+8cqbnLe38xov597cctVRD7Ml1EKniNbODuxLIHqoCFvFa+fc4RG/GLyQC+cv5MELF/kscD4Ptny+sQvnzs9/x/ToKEf4+lLngBc7GxIdQBuyrYdjcPwGx3hw7cW2K0ZBWsGR3m92SX7C3p7wRhCWscWPjqDz6VoaW6Chgon5BzKdKsSgmQQjcvcRf2ZksimkxrcIRRxE3XzsIabiveGTX34xX+Sl4C1egCabmBLnpdfk5AjR3qdgOW2DiOTSxaNc4YPVEXul68CpIDsF4T6ibP2tuwgIdKdSUGxDx0KSYHaWLntL0lVqh9FjD4M9d2+d163WR1rnas6CB7Tl8+CtN2/nlddv8TL4pOsKtWxZ4ahNu4aaQ0MLpuyaSSXuGVcune9r+ImblzjXDqcbCxhQ++tnPvIqbpxptIU5EMix5SXggIIsV49r0W0YlZmXsVOFNmGEvX4G22IgP+OEy2iqCDw0bfskpA5382A6lhxyKwqgkGHzfojcOsCgTpfceqdBgm+wSbgigbH+AR607FqBagt8B8Z8+8iMI5iulxHSaRB5FluiRZrAHNHp2WuqVdXeKzxIuPqPnnTVkqpaSqpUEDlmMAS09d4wLQ1TUcxhzoOm94EAABAASURBVLlpSJx7Dxye5DuevpGf+MH35s99+Nn+n4o8zAvBg02HLcMy72SNda5Vhw/PZc6dE36RcYfvUHf4PnXb71d8t7rDC8H1u5b4Mb8JkE7wO8Hfe961q1fzyM2bvIy8kvPneCHITYS07EBP1yuZ0rcZDdg37+tsyzQtwr5tGu4d3eN70fsiS9b72nqqveN392KM/Y+Yqucwp9TKLuHIzNMZp2kZ1+mnxVEDnM5JgzKg097wTDbNp6Y/WerJFrdO29kAFt4Y6lt0vd7K5a3w/VT386ky66nXvZpR0qmP0oqs/lw1vR8rrs+3pf29uMeRrPSG9/2UnUBq47cbKlwqiXn0l7jSTy8cDK6d+2KaSD4vXjzpWRt+6SyhDSQIX2E/fBSIFJNJeM1eZ5gbNEAmOaLoD1VVh6cWjIKYgnKNAqNXaew9RtvvxX0LKjBocevYMA0QhqW3UnMaxgKuqtBPacUCTh2BN+HkzVIiOehoGpk1TT5HoAa7+rlJwTndXJiCrnLIfYd1L0ZJTBdzTJ5Ooa2FLE0Aop+BtVaB0neGnptsYOs63KP2dWgFe8tzwHUKJCn2Q0JMp+4BM05lGGTdvfgVIOfAT6rCMRC84DWqg41ZaY113bhkukw/nNvMAY+2HhZTCZBX1pSl1cJl2uHOdXBQOeKB4j9Oe/PGw/H/XHXx4kVCmZmH5taHUL8UPOY3VtKd/u3VLR5aTTzEfGnow8q/LNz6oCPOB14XyV4wVZYp4XuFIFb1kMPDykNXzueDzz2aH/8zz+ZHvvcdee7t1/sfcD84IMPiR4JIVTNOOYh9Lq5YA0nUU6laKDQf3AW3F8VhSzgLEEPrfYZ3b1tSVU1ISZClSvqzH5yedDwSPdhVqypVlQQSyGzsbBryPORTf5vYM3NoG36w0yaQ2coAxIIGexwKrcZGjy7F88Evf2HOqsKTsvgkOpSmqgQ10nzop435+gUPcvUdEzPdcwRGoh578BiHFFU4gzhW9RhrSDd1hZEpDZSRdnMutEVBGtDSEauMcCcyXVDpKLmrgdIbHAqQnc1Yl0C6mQMnpm3Z9J4GUlK7kqsqs2FZxMKelbRDY50rNHWoqqLbYEKkeAiza4BumA47DAHHKgZE+9zrPR3QSFjajbKSU3uyiV/+Bsb2a65UyZ4fcM4cQGux0OWc08aW4XPauxZTSacw0obTfpPazLnd5+rpcKxKatM+ySaFvKlKLTJCqtQrtjkqEUsvN43vQz0357jn+VqmXvtU5I65oJ4DTsfFRNHE0H0ZSOy6k7YN1u6aZw2OEB1r26tUyJWkp0qyqYTbZQp57dUaY00SR5TdhyrH2VDFQTYkO0Q+IH4DHRDUJH644UXHQc4dHvBh/xA6ygXu0RfOH/FLm3O5cF46P2XwQ1+KHJ4jW6UbjHQtOlRVqkoRmmtCONvdDJF2q9QiF1Ip75EZdlgfIIwLsDBvx4Bhrc3IMnkbNshdD/ddAvq+A2SvAlDYJyGpsXlfaNFD2gLzcDw9X8LZOfqeumXOAeFALP30OgcKlQ1qF2+nUbCFqGFwHACCmBS9NikwXxb5P/p4283LefeT13ODZxaHy3S9NDwTAmqTpDpwwVVZb9J/QffGrW38Iph2qeiaVGzrCocKNKhty7Wh9caVc3n3k5fythsXstlMz43BhaPxLaPQ03LYEWzKsJBrmBjSJan+kQ+kY+wn8BH/c8oN7tg3B8zF2XpwmAMexodHB3xmOMy5o8McIR9ynkrn4JyOOdqwzhFaD3sccb9bCC61Yi1U6qCygWqzyaY2HDfq2EL4brczt6FsSTjs2W5ZI7ZB7ZFnr425R6f4IOdI1eqDnSSDXZKyJO2cJ8kJ+lYF97GQuRATcsvXXBsVSUe4U2w0ohdBxQuFmMu4hZcyNtyjj5zEkzGaA9b/vuHzL93KH/Mi9s3b64swLXcRAXRARueWpsa6KxcvHuZBXgy6v4MZ29zDdCpY952wxWsLNJqEp+QIhLWgrDmACuquC4omWEPttwCT6QTRl2049UMyzutaqj5GHJSc5E0+d7786ht5kxcoW/bQcNzZOqUN0xgJsrBkYoypTfVUD3A/fe87HsqHnruRxx66EE7fcLJh38AXGpuUP8UIbbhPFnX0cUMOslTUFO47BYU21hhkO1NSQVJVyZTg1VQlR7S36CAl3qMYsQyIDhvMu3Ve5KpafJLiByhAHaKcXZtaOXclaTI2SxNQnLwKThcJ8qwDDZkx08TYaR2QNUgeDyBdYSJRTruMyRoYCbzKOpQtu1JJU5ZWJaJtATh6+9dktOOyBd95cE23DE450cc1MFPYvrh9oU0smlP9g5zgQz2h1UqVDcf20rlNPvj0zfzUR96bH/r+Z/MuZF8uc6vKUkYGgnNK2WuVQuMuw7Vv/dKJv3TgJZ/foe6s37M4t30RuOrHfgc7OYl/eGHOo8NDXgTyQvDGzVy7cqXvxVVF9somsy3VT2V/xG9V9Wky6QqSJfqUAAMyfUIIVYXcu5g11j2UMBgUeSWZVKkqFGLg7k1VTSzVeNB3FLCcbdVYJe2XBLHJAkITbwD5TC+OI7SzGSDtO9VUeg9WG7z19BrbQTcJxbXicWoDy26O7Fr74WiqgTfi7lrdOSH0vQTeHacil+doFVKBDgf2j0SYyURdyAEvfSEQHNc+UoVlIZQ4/2o1d9e2AvBqKlyhVGuDce0zfrRlCLYLA321ydum3foW7nyKRfQpBY2qDdgRwhqXu5q4xErYxCVwz4e1AgKYY0ooqSrZKaHS53WCK4Y5ItD3ZdT7daN3OAq9C9phUzCTG9LaVFpcB8Mq86C6ponjSM/dRU9jj5pbWAZ1qVU36L6xhVmCLX1fa3mX5G6Htk5wFfd898Tp86ccq0wmJT3u9IHeyOlRXDfI9UmxjWnnIlA7Q+aSzoAqHBFT320DI5sOzN1snTHtin2iieJKoe3LqPQVGTtfwJbl+zQWxQhFuaRz21rRIqEADo2quwpbyRl4pBsR3AARWx/tUutY4J1jsI8riU3asPBzR4e5fOlKbt64wYvB63zxPN++g99kjeNttjyYjnlo3fa3WXf8s/ZbufUmv6nl5WD/duvOcY77wYXv8tAbfKD25jNn6XTz8qGeKgZKaZsywiHfrq5deSDv9z8l/v535WPf+1ye4zdyD1w6lw1P3drgxLDZEAs3XKpeJ7b982VRR9sKDeID3tTTqO4SlWUSbK9b+7hbXwE4GXs9+lmSWzzzEbQIuKGE+TgfVaiBrzqxuezFTZVc+LBn8RNLf6hBN6kT6UE8XYl8flDfam09SDPXvc61ceOGWfUilhAS7fypabTFLNjo3K26HsTu2s98+MZfA2mSZSHuA0psEyKqHRjo4fodkPZQzWiammPHDx3RZCxFhhZKjPMY3hhDu8Jxw5a91sjUEUdYzVBFkbkfbgmqdQpNwgmA3teS9YCwDyHDpJ4ziXjvhwBKM7iOygYNvKa8BLQyZaZGmHla2A0mmcrqo6ZcJNdaANboMhIXAmBf8heydljSQqUym2vqWYtMdr5kT8vpOH2mjotLmQrjYNJt8cLggLMY+WAD51osXiJM2qQ2B2GYlE3zwmejHNsmVYW2ic35Zn3smGuAem/Zv/4SLe9C8B7TEykbc5A3KX7MtWm+m4c8ALN+4is0MG5PCHZAmGPpqKwdANbbFOZAlYWlNk2DKAH0gs52z7dT+6kNjMQnEN8vUhbSLwpOMpCb+IIwuAdIXB7R7K0AMz7m3TC9L0g4BttDchxmsz1gL9I1xkZ+ZlI6Q6d1apUws74qLbtdA1w6eZhsUWAdwiAOGQXq0cFtpMDUk1MLFbct2EZoi8kppeArvsCxVVWqKgx28iIGfQPR9Z/5uAeSlwlmDYxbNmu4Wcji0mldoQ22dRA+yDjQuYcag2R6j3E2sTcZ7/mpZ6hpS+6L5w7yDC8EpSv+e2RLfOJqCcavkJEYJ5qlHXN8X3j5jXzpay/nhZffDKGLRUZdMDFWxtQ9a+b82DBcPH+QZ5+4mmffdiUPXjjAm5nWossZCRMFoyOtORDXDtTbxnlWCyYfVOttIX2NlRq0gYqkldoieyNuYq0DmEIpK02+r/GPFyVys1WdHTccW/yTh0r6OFiIQjYJ+wlKWZVuS32JOvaVq+7tQWjVttPpN60XlsS07m1bKXa4iLDP1A6L7IQv7aH1GuCzq0lopKKn+Mk+VWLpcRIF3HvPTbzM4xL7XMUwIOsowuRU0ZKyNQ/u06++fpxvvuiLMDd6mkk7hWXcyGeSyCShVTnHS1w/64k75+k87cWAhVoYCSE73ZIjBsmb9NQJoy6o3ac8RxJY/qS2MhBDR/DEwc9jCQOI/hvm8Hodw+uS6uCBONvIc8I5OMK78P4F9cuvvJFXX7/VL27juUJs2G86bM4i1Iljq2zw22w2ce+rKm9/9Eo++sHH833vvZlHrp/vF9phrxN8Ntxf959ltUmaKiFPVcEqszZqVWLCwTUeWjFP8KGj0Ymtwr+Q7+pCUsPuCb4BIF0Gg9klNoHOhtGnb489sGOpmkHGCBLa8do4VL1uuaSt2Ij9+okmR0c6REUs3abkPbbzkaRrohYtvsBPkEjs/LBYDkhmc/9WzchKadBRPrWW5lAg1aL5mK7ldWDaDC7StjU4fWM+xDl3ZcOxyl2tY8VY/+mmpOcr9x+pNZIYvuFBfPnCYT7wzGP58Y++Lx/7/ufyrnc8nMuX/W6Sbk5r3lYYKKFLXuube+bhG/2Cz2fBCd+Z+gUg35/u8DLw9u3bmd+x7vQ5fsJ3rhPOpy3EZZDDo8P4F4L+G4LXr1/le9q5VPF5gPmcP9RbKSYB6E5FbWil6wk+wWUieyOuZ/D7+azu5tR/1e/Lv12C+wbkzPxZmvNAf/psb+V5L+5WkHqZ6P7MM3U9hnMD7/Uz82meU+lez4nc7WF8W3ZCa/cZ9iNXGU6fzjthqoy7lB4z9Hs9RHZe8Ri0tvhnaXpJUx3Nhs5IA5p9SnPMtLrJuautDnfBqqupaxD405LzGCTtxdyltoU7UfMe1glb6cEQqZV4P/AkmNocta4kYg59PFGkTAAm6vU4ejP2Y/pGZbA08IHiItShCj/oVXBlKMiYsuOhLQeqqlBmN1WCvmDqsxLQBcteE1p9/K3TlHk0kGJdv/HSGlY6tTJR1V57Y6dDY9TYnB1hpafGRWIaq+VejIRvu2mzsLaoLNQTLTLuLXUMBrgfIISraheJpacVqQ5I25RdByvlcLAO4hmxjSblJnEIJ/KMSR2cM00I6678s0Zn0UMK+SeFtiIDdKCvfbAGoDQl7M8+4UnP2jpJD2n/1bZAvY79ygaGzg8PDVbFgGivqhzxq1L/71U3H34oN6CLF89r4sPxyJaXgye8GPQ/F14fWrd4QXjr1q30Xwwia9OnH2J8yPYLlNvYSZwfgWn2yp3zF0jxYMOco6PKtcsX8t5nHs2P8OD9ke99Nu9+Jw/MYENvAAAQAElEQVTfB89lw5XsAzqp7s2WhFVi0LJm1Sxt3Rr9NVfhB9UKtF8t48AF8kRBmueApl2WVFVTSlxSkJIq+UiPLN40DQkkWeVFTbJKKx+cb1tmpgb2MDTPJOsAwTbSOcBJ37reqN317TnV1pTKTQP/FqKpGNu3kqrifBvpeGYPbe41gr0cJlVNpefvCHAh8KEIh+31SlWhjzi2OAcwkD43BjJdXHHhWNNB2W867OntNHVF1zC1vXEaUlWpHbxKcmlnOBWcShNxoc4pciR68UUuCFuV3LBiGOCBCpJn7vtYeMHv17Xv4fsqX4XaMkMdpYaiHxW1sqLz/tuQp84U2pNSqN0Y1TN88ZIZj5viGWp/rsOwsjqobJoA6iAoibw28QtRwYNem4NIqcJeCyvk7unWk5mdlSyyNXhub9FB281hhFhPziVfkDk0aRU5mKsqTq+/VDXPiqECFcROsDcDdzS6EG4yaCSLUuEHuapyQNKCsrZahaSqmmJDJoPSjvj+wn2UFfHp3ntj+t+g2mbyEzgytkg6e4A6mryBnJe8gaMlVaEgvsNWEkg92UUh3tPvromo9unQNW8jDmVWhUlFbhJ4zxDw+EjAqWKki0t+2ZTjLtsjnU5JaS24Sk2a7ptm6hCJGEHmSCUJYh9VbLGhyyQhbV0HBWtS7vOI80kf45tUnNuTCKAgIdkQhwrAtfoMunH1Ai/lrufJRy/l4jlm4VjhkmL/giNdlgBaRwQy2zG/YPujP34p//rTX80ffe2VHBOrxXNc0TnWGo3tUqk/8bw5ybmDTd5288G856lruXH1oqc+4VxfzF1VKblFgiZFrwDH1rkUJM6xOc827v/oyZG1rWQBqyyvkIshkmHTQa3MB/nC+5jnlrRFH03TV+9BEVJsFEZX2qMie6HrDUMcK6Fu3QcKNjcqvVdBDOIyZuUmJ5YtSRVCqKPZSDP0tY9VIPcUR1+rzuPWiI2dTS0xpXk2TFCF1HwDXtnw41hiJofco7622YOCAhFFURiRERLWxxkV8clHTI0hr9+6kxdeeT1v8gJBXR/5etSqRKRkjtlrIpVD6jnk/KhSH21XamEZpglb15Qzq9ZX0hUPmNqUUO7b77WOrs/9lJzBLH2aM7nyxmGZGYi8rHLA2J8Njid8Fv3mi6/lGy+8njtcUxtNxkxntXuoqh04Mkkxgeke4KX+h979aH7yB96ZH/rOx7mmL+bi+crG39pwHnuMmDm+G/bcPuF83rIvfsY9poY70O3jkdvU4OffY47NdnuHJZ0wR5Z1Uh3zqVRZA7h8JQvRGFrLPaAU6Cqjsh+nWgVjmCjy3keMp9dWljbiNISic0YZ1lQpEJaS4DAym7xzqbbDNiMDFxXADoDTQcEDrTbk0Mi3gSqlkiCH5v0XFj5oznJCG72CrD4I3WPrcOY/Myf+e7pukpDupEsUHFoJARC9SoOEYl/snE5qmSEebUTdJCrdcM5ducgLwWcfz49/5N35s9/7zjz71PVcfuCoX1Dv4pNUVSpJFePsKNk1n/uSLwNP/E+Cj335N6m/T/E9yu9XfS7xQvDY7128kPSYHPlC8MrlPOJ/Mnz92nwhuCm3c8lfu7UuQNuqKgUgeT4j0luDE+LmrXuBZ0nEDPiAZ6X2Xoaa3PuYouS5Z52Tk1cXY4MVXlWp4hzMQshBlrAgOWYGDrh94VWFZtxqVpbO6sFv6NrehQq1nFSyUDUPzVp3e+Jce3vRmQuntWtHr3JYQDFo5gFTxtzvVTgx5H0QxMlNZ7pWSD+5seKcaiRY++gwUqSLJWeYVz/923eYgh2XY/f6gqX6Z4aFmNCqipE+ExiIcto1S42QT26Ec0kUvcRohOzk8ghUFdNUGJLAxaGOCWEr4TegrJTiZzWm1+u6KmuraVdd8+1z8btp1ERk6zzyie5G7sg5TZ69tibYg2YuQhT28Lk0AHD6Iui36dwTAz67qg5j/0Q17sgPEjtlFbwfSYveOTeLsrDGFnmfcWr0HPKedN/opkhsqLVM06nUeicGo7e+8lbm4AlwCiORkxFjB8Pv32dN2M64zUjQe3v7OUia5ZLyfYh19eI9EqaVVhn3+0beDzRO0gYprkSa+/TBLAPcnbln17Fhuk8fWEbjjPQWGeahZmIXI5ODzw5gb38EwYUpnlI7nKrkcHuYsrEO4bi1gs0L14veY+QfABzyYvAyD56bN2/kxkMP5eLFC6kqPiAP6AQ6zjEPKx9c/VstfrP15u35YvA2H1p9mPmBzQ9NWz5J+QCUiGbKwXTUR3dqAHpXBE9cfyEdHVauXj2f977zZn7o+96ZH/neZ3hJeCNXL5/PhrvkvGwLTyNg5oORPKJSrxlMWZyZYduwFLgBELk8aq4f1wTnwQcAsTZR5OBDoNhpvrHEB7fKhp+qAktS1ENav0TAsrYZW6kqYrBstcwYoQQ8CZ/Vm1TJRObBjXJk2zXgQC+IsshT2RBMRx7MP4JA50NUOxRpJHQ/3GI1vw8OnDqnvJwI25hFgo9sXQBYyLCYca0obzr3YGS+CjiLob7g655JGMEbicL0xh/DnD/k6p0jarFqdgJ8shyDtBz2YNLUdUwIXGiNX/Cc8WqFnW73qax+hefSFSVV90FShopIyf1Zz7s2s3HuPy6ddpa6mbUSM/F1rtbaRUQSKYYNtLpPLiqYVndaC+w+867xcldvAW3ObNaq1FwnFUkZEncNiKAzQxeHdtrNiIeOGNXSJ5tSIVZcv18w44kFbaCCwovA8CJQUscz3crVSmik3pK7Z5dzjs4XExjQOaGn0yoDAyRFJ4XqIJ/3rHybZv4iRv/VzfNhpsWgkfXpp4/kfq6+7lXwqSpYxTUeJKnse6F8m+5cmrfb4to6yZYvA4MXgoMP/OEL5PBD/x6F66nrsRgnYm4mzpAzs/CAZ4SRAWHLJMbk27Rey33sPcWKq6wy3OywXuwaP6wPYlrmx8rcjLvOKvEffS2s4ECQXEIZhUI3BRbce4yWHWW/FQoBMx4B1WDX7D2lzdShfYPClYIZKxgj3jMGU7RjtEPFfMWXO70g3AjJ2jjVYk6D3GOfTU8++mCee9uV3Lx0Lgft0EOH6Fs9QfouxgTZz3frzjaf+tKL+bXf+2o+/ZVXcvsOExLpuT9wpKPR2V91g91P19Pr5OS7xrzvetu1vP2xK/wSDQD3TV931NFzt7doKmCMM++IaxgWFRsSBudBEkgoZ0aUU4NhAet1TY1x6eBKHU+9Bmw5j0+22/j8l09456j7vdTJa+K4jq5pa9VgAD1uY35L164slzD3usSUO8JFqDSfuatck9ZBGoh5mESvpvbSrBXbicSzsPcMnr7Z6CV1SMp9R6yqVDnZJhvkINKzKYx2cnV9cs6MwR7tdDC/XPdaen4DXC9LRpz46H8/77U338zxyQkVYiC37uWA2h2sUrFnbagzYAVGPJd6fiB2gjFZ3SgnttGDI9QgfC+R/rPCKemupJeyxCo6QqzJAcNMh5XzpeuYgJZUmaXC0YKA7Max0MEJVegnHI/nv/VavsgL9tfeuI2fKBHm6Xic4NXHJEHM2pRNtyWH+R66djE/+KG35z/74XflJ/7MU/me91zLU48c5foDIxePtjnHvPMvGLd9nzjg+B2BXTioPHD+MJf4hfXVKxfz2MMP5pm3Xc87H7+Wa5ePcojduTwHOCtSSwFVq7QAsLEQrPer92RKQFhdl9RYxRRDvTB3V8BvJyuMbJh8pJp7rAxRl3uDNsqUcvNtWVvbQvMchWkf7PtYDBVWw7WwCW0U2dNk/kXIbJxZuxisLY9seQ6a0zWOdqweHZTaTQUnDlFLc2A9CBsWX06EI6KJ1Ug3s/WIDVfweU7oL6RtkFcqHDasQ0wZmBykA3etg3NznNzJg+cP8oFnHs3H/8xz+eh3vyNPc4wv8TK5qqMMI2Kvb9gZidnZnlPDlt2FTrh+T+DHd05yu/868A78dlP/tSAvlo/1WSjs/cHBQa4s38uu80Lw4vkjnj3FDNTLuVjLLK5lrBW5YA2Ci72ZODlb1ndZx9SX0RhpUXVbxR03d1ewQyhmT747yHzSvssZGSO9U3ZujHKInSPbFuCtuoHYcPFeSgjKgrm+BhYdy1v3mtMXHsbB7AUqKU+qAOWuBaOn4WKshDGzkatK5LSGUwkXTdIeqCgJ49G9OiPnNLvRgEM5SJx3BSk2VXu36OD8UKNwoUnlVT8zOuEEY3DlbKsCkTAinTWuWttXBb7LqSCB7XcTLXQmVGzfb5V1klZ9n+9idsJc16oyPZ07GEEK2V/ImrQvkNzTCl+zcb1Nmwn0FW+a8P5YKE36Itv7Au04QHrnXOfWoanSLi3vnWYmc67mUYpNVVI+S05wFjmrzaj9uU7txNJPdaQzOgp97gcCHY+ln1Fc4hmqtfKzbsQK7BOQXUh+D2mQVkPv7jIXMqaxztUug3ESVvyQWQDjmU0exAw8v13XPvCzz+BxrzsQnXky3TJbwSRY4xxtRD1ha19UymufhgnyVIG16qCbeq1eJWpFWuAwetfg0Md68WlPZHqLuTu5KPeUo6OjXLn8YG7euJkbDz+cCxfO41paeaCHD/wn8cXgneW3Wrd5Mdh/LehfDYrxoDvmN6c++LY8/Lb9p+9WFfJQYwKf+aoWHhpyVbXt3OGGl4AX8q533MwP81LwRz/8zrzvuUdy5eqF9POWxeGa2pSBXD9F3GaRYdple1SlMuvohz4+IhsMxW+GCx0x8nCbJGnURz9ARwwfBkDuq7bMAVYpcWj2WvQ1ArRFz8Rt/FLQocD2qpI1VS0yXG/KAjcY2pmQQadNAbIoWATvY24T8Z1TBVlfpknVXLWwVOunGfCKP6KnVFWnyioJldl5MltDk8alGOxai3w972onZn5ArYS8eruUqkqF5iAh3rcboF2ug1xSXudomWGHE0APc0SuCe68usg7FKw5dnvXD0ZXTVVBLS5DubQw7mga1v01+0TWsfCscgySVLHpKSkbjUt0mNbMhkPr8FD0gFqfVsZhSNeEQncFsIwoSWr7RIrpPybq4VEyrzX4n28VWQ83lYPDg2RzN1USMa7HkirpwE3Ki7dYzZo0Nq4HrrcBBdpx7h3pzR8uLek0m0RBQle2zCpyginDiJoxVe0UW1VpUmxCbR1P9JEq7FBSdChJsUbGBKyqslOztLFwmHsPm51NnBnCiibkvdB7Im8FAfli75eOfjHI9eK3n+U+094GM1+WeVObVAFCVQvvYvTIbHu1TGCOwrvaqGuiCVmyNlNOQHSScW1XRZD1B24F9LlvSceSV9ijEFpVNV7I3feFtu2As2aOXAPrsBYBN0JKGNGz+nqvQi/xrA1gsZcQAyUqTULXvFuPOnWFHFUqmU3Zvee8LWxXLhzmmSeu5RleCl66eGCKAKeqoOxKSk2ZI5t5WK0nefnV2/nUF1/Ov/7Mt/LJL7+UF165HY/NJMI5D1bZ5DMqIT1EUoDz58/lgTs1qAAAEABJREFU6cev5t1PXo3/nhWGDGoMNSab2KoqoXtfTTevMQQ2odeMqJnJmZSk6PfvRZqaJlnnbSFVc67dHCx0S/4T+Am/EJRQlynmHK5tJltG8s1s6kh0pZVUjTFanim0eTCPas+vI7nUqyr+uBXy0htMm+LKcbL3+tvHYvtqHXEdA91rVm5c+xBRValaaDFUVWJvYkjSkDfLTL03wvx9XwuNs4M5ppWq6L0+LM0xeJuUwmKqikwQfLn00RPUdDM+1aKDOOkRT7Et55drM+fM0UH4sA2M03OOqN31DXnHQrDYzD0U7qJaHLTVnm2VjQvHrtfYCvugQm2em9NmtMFwfKpqZkX239IM2jdffjOf/fK38vyLb2Rg37CgkpJULf5Jy6EBIU9hk2LBI3w0jb9ovnn9Yj7ygbflL/7ou/NXfvxd+c9/+Ol8/Psfz4e/46F86Llr+c5nr+WDT1/PB599ON/17kfy/e97PB/94JP54e95R/8b2D/1sffkP/vRD+Qvf+K78xfg73/20Vw8f+gs4d1gZqvJGKtOZVYIkvZtmYEeG2eiLOqSSs0DElP0uYlBWdukEbNPbMriQ1BhIbYymU7wzDYW1kZk7HQEOvMu5uSuXLGBzTAEgvSF9T5rlsQAMjRAIyC4ZwZml1cstlUYqVrlRKlV4qrQ6FmaoqTTAKtS26aZ863YBCZOHuvChMfIlrWG5/PlBw7zoXc/lh/7yHvyse9+Os8+eT0PXuS4ktJwyZiVKv6EEap0M/WWa95n/wknnC8Fj3nxN/+w4k5u9z/BdDt+n7pzfJxjfmmojzEm8DNWvxC8cSP+p8MXLpzjhaDPnjlB1fLURXW96dmTlbkua5BclnpsAgZI6pKyxC6oNmtdbSeoTGLOPnbm0nnl05quQZ/8Cc24Jb3u0pkIbLqcwe5RcOoa9g0Tm6NZ3atJ+16rrEfuKXqioRW2SWkp3dbsA0ygHO5Ld1vGfbwGa5i4o5TOu8aufPpNe/ZbO/TQaBUyxNh5HHZyezCQxnsJbCp9ouBlHJSVsIImPcBmQO5uZ2E1aXpZd8cvOSbqKMCx2ZtL9E9FppeWxF3+uo/3OXH6sYx95j4zIVlaH6SqPRr4SjC6OdUmuaSRKv2TCs1BQpx9T8EvkDmm7XSszJ95kQ4Mp9SzGATVKGyLF/oWTU/Y7GAtTLcW+0JF2oeYDuTuvmRaWFv3ZMWuBYNlSDGRiZ0XB1nvLzJLTVWdobbFxgGH4dbQwA/HrHRqda3OiinkShgl5VOv0WiWhq0SU2Zt6E40BsJCLQddxyacUdMyghxf97xSq5HPnQWhjsEwu6JUDkKVVFVT7784RDoMdEPvornKdMPVcju0BVDdPd7uyIq1jFLY197y6dDwOm+S1tdhxb0JJB0U21zH1P3H6y9fuZQbPIgefvj67i8GjVnJB5cPtzu3j/u3XLd8Ofjm7fiwWx9w+mz5AOgDrslFMtlc95zrdFTapEqe+NLhyqULee6pG/mh7346P/r9z+aDPKAf4je7h4fFh7nMxgdBPxCa2v2qqvgzjSLh2MHtkPvXZxEBuCZhh5H9U2/NkgehsAAzzj5rDrmhUoNwmDlCCJEopQc4HTC06ee+bTlugiXKBwUxRGKxEE5HdTyNISWY9jG/rJBjuKdMoOdGB+rBiU5mwfZRqFQV+GAOZubgDwhwpyfa060Kmb7uxXaYA4IPqb2WATg1/yqlbdrFME+dfaUO1NMZ2m4t2/QHL+xMlwM9FluRU6xzGCwOqatGYwsM4OpCZHWBgHQBWKqPNLOoYJ4sbgHl9h4kONPng0Ifk0qAgWPw/JrXR7LVH3ytB49OMTgmA+vA1okNV46tvRTemqj1rY3T0imnOEeAXgd8ApkzAq6QM0urfccBcZv+CwjUkmtY5QaWoXNuEkt1DzmKueN/QsVLAH7xHX8ZsEXeshdbvuSdMEHn4ZiGpuwLjMqGHGjYQ1LzFXsX4gpyL4vKBvaBwwjrWn6rb3zIN8RHUqVnQkoG/IhTKAbjEyR9Olf6GopNHUrbkyDrjytKUptNoq0pS3PCRbyHUQdm89xtInW43HkfOODHuEgn8JW2yF1Cc5cwGEwX5i83G6485MWa5DFmMCC8Vcc8TWac0jp2FgZ6TCmftspmgwZo7UHswtBTG1TsoWF0z5Awz/yDWgdzShaGCDMBTMc9Eq1ilMTlqEwQqb8Aq4fYToRAZ4pIiBmeN4sPCn1QCxb8OSLI6iPmWnWytYO1bymUU66fEaYZWHBO8YOJfNzjKjk8HHns4Yt519uv5fGHHsy5I0B8N1CVcqWKGUgwKK7AmZzqAMBPuB6+8o3X8pkvv5zP//Hr+fQXX8offe3l3Lq9xYeKxmAufOFJRy+jM2yQN8CVw4ODPHbjgbzvHdfyxM0HckAdY4NN4tiEuUK4a9tRaORlJT3HDq85p7q1UkXb8Y5pqCYsJa2Qv4rEdHVxKTRSZ7gKBdY50BTl5q1WzIbzfgei470PrvIWgQwdi0hHY6RKsSmZfkomCvuPprmUxawZLNS/4ZyuKjWS0HWcWo/sYnMs6fNiqayIC8YqY/cpqVLPaVvU0t8n26J3ocxHT1fJSdcmAPe/94j5WjYYr8jrAHbA+XYulx682P/joaKeTW1SUNZmMnK1yro5DKkz2Mgt79W3T7gP4YUP07lUlNmFBNY0xktaOVViOuWVpk7UGrAa8NS2T7qwZNP3VjgMAQyDYj226oMb5QDr2jgFzNFpmSasu8zNul/luvksL9Y//9WX8ybywUGlj+/GfUGmcHomVbrB6C1uFn+fU07nC/b3P3OTl3zP5L/6sfflr/3U+/Pf/ifvy1/98+/NX/2p9+a/+anvyF/5ifflv/6J9+cvf+ID+a9+8gP5S59A/vH35S//2HfkL/7Ye/MXfuQ9+RF+gf3ud9zIA/wCIZukrHm3eZV7WkMuDkszB8ii3ISVY3bzhnvmtaYN8r7mXjrPtPdO4sFZRhoxz+WEiej6KoZ9io3aeoqWjemg+JwVHw7GYff+gQcpnaMB0k2ZQwhgR++Y9iQP+YyvcjuYdtPTgyZgJIjNeaQVGtxcDGMyzbiR11pDJJ/JGMHxQGDMhkC5OYCw2ZWIg43eNwTjV9roQxSx1lKbguEzjnP1waN8z3e8LZ/46Pvy0e9+pv8d2QcfOExvW1EVbkYjUdsiiZN7DOZsCCfOZ78HnXDtnfAy0O9Gfke6fec29/75fek236Hu8AFKvy2/KPQzFJE5PDrMlatXc/PmzfgXghcunu91rqmresJW18G5I0wCygjbqNpkrQFvWgLmUUIhpu0a8RGXXEkTWHPsukrq6cxoThQ2tHlm6wIMhIhzo8zZZAiYORbrjOmxyFotWdNOWh3NyxmubdLieo+j+Aoqh7yjKfttTMXSJbXCSzK/eyopT9IDYv+r8IJGE4msDRqjdGjitN2FVVWqTgkFG7swIByrpq3xIlx8SRt1iN4i1l0netlN0i2SNY8xALTC8FYiHR4oS6/OVuFDEJRuaM33hxk78B4Nz7FFsOwoNG1SzqDptqsLrXOyxi0VKXuOrHbjpSqqkfDf9X0dc+Pk6VW23kPDDuaRi/qX38pnSMMKjC561f4juEmkNX4QK8HSWBtjqzqV1VfqTUC5vxUDffVBvLf3JqzwXVmWWqprWX1WrlGqFWAvkYUWpAqdA9WqYgtZsq3AXsDqm/s0LpA1ot0WxWhFqXGBXfiqtHWH3k+4x+MeYIkSlxa1F7OvL/hbzSwuTTckY6UJvOWI5/1txN5jE4PCnnWQcgtvNSwZZIuvTIoLFE8Pc+xzZqRqeoS2SivHmAMeSJcuPZAbD9+I/ynxhQsX0nbj+QQwIB9ix/3vYvBw86UgdPvWnd2LwWMehNv1rwb5LZkxXvDmcXrP7RGaAGxOEBiPDbAND+krD5zjN3Q382e/5xk+sL0r3/O+J3Pj+uUcHh4meGZt+K/ijpN8wuRDFndOeeOuxV1RYT2K2tz66TeYQaNoYs05VQEG1w2eMJT0cwp7+yWpqqw/oXHPD8CkrM3glcQq+oikG/nlwFk+2PBZOUNZDFsZwFy9HDhQ9+rxdOicq10OGTOW+MglAoeGhHkY0IMvUqKcs80b+tZ61g3EZ+AycC4IkURJFccBn95f8o9kYuCxaYCPVOyhaRIeyHIYGRwX0oBzFTFAsimhdF80mDZcqaWDsAL2CG8jCibF/rCNc0EExLmHBux4dXePSom1tE/zpAq05dVZPX9yw62d4PRI6vKVTjMWdrQKPAlzIlIGWO5qbZjYnjgBx/uCGia5TkltZDofHWxy9cJBbl49n+uXLuTypYt58IHzOc994vDoKHVwlBwccElscnKS/vfT7nAPOOal4UonfGA+buwEn+0kziPnapoTJlVQaIVYC+cDaM2vKVWVArXXKo0glQM8cQBKFEIjRnGy6QdKr1QV3A6nzzhGZNG3pjGvF1ynkP6c5VpYdq9vsBmDD/5h7fpok4e2pjccNRSSpKJe8CbWLBfP0MacfWPRK/e2uhc6RYyvbFjvBj96mAZSkjapgptanvR6WmxYg5TZ5o0pu7U1Sn1cC/RE152gkSSyMyQmAcqgDpNDWamF6bPd5cSTPQkF0ns6PFRlUzcet6kAc9+nwhiGNmtE2OI3SEKPz60L5w/y1OOX89yTV3P10jlyVg7YtKpKJalyL0NTS2ZNqPQtB/+FV27l0196MV98/rW8/No2X/jaq/nMF1/IK6/fTqjfGjJDidjv5tXgsdgkzHP5wfN5zzse7r8WvHSR62wU8AFUYYgNNxnkQUmwxNa8BzaB7twUwHWqnwBeba+c5kBOJQJSr1sVLJIZ0s0MntOn6ycv6wszTM92Wwa86ZHmkCrW6zHh+jDP6PsBObBjmnEtmG2S4WxBCE4Chr2n3OOgibZsUjW12BZxhZgdu4ZJ6kqVSnccNxA9VWC5f9tgajO8LxrdKLTzsSaWAwKg0MUqZ5ezw0hSG+vd5OKF83no6iX4QTb8VFX7VskzW4VsnkkzV6edlv6ruNdvHef1N+/kmHuQcNfCcTFqyjNu2kiGIFIppNOuJjWiQwtmWQSZ+M5p2oSGRUHN8ZtcCwpd6RRTW0BYdR2Mm4OcjEOupdfze5/7Rr758hs54L546F7gZ/d8AFLco2pZW8hVpV7Zcq75LDrYJNevXODz5kP53ve/LT/8fe/MT/zAs/nJj076xA8+m4/z0u+Hvvcd+ch3vz0f/uAT+d7veDQfetfDed/T1/P0Ew/msYcu5PLFw3lvYI4Nc1QVUjKHdCtGYMbZZ03uExYU7zkcTIzuwUqodPdnAFXhi87p4JgUjGeBto7VvriYeYfpBq29qlIFARSbNkxIftSk0qFpQUV1nGoTSrcRTnWBWuxw8gK3HuTQqiZeyGFwPS2CRyBLM1ARH+FeF/IORmZCPSDRkU6BZp/ySNpvYcrJCkWfqoJX2PYMXjg+fOV8Pvz+t8rlirsAABAASURBVOfPf+x9+cHvemfe+fYrefDiBp8RvOIOEAKfveUepu56PKe2fLbxvNre2eaYl379QrBfAN7JLb8n+X2Jl4O379zJHV4Y+l1p672Pa/KI7zdXL1/JI3z/un7tai6cP5/NpnqCEepAnPtRceqBRZ6iOhV0ZVyVoBVE7I5j82XYM7fYw2K7L5sOjtJ9Xe4C/yS/aV/rGl1+9sa59+mml5TFnrU1yODBXDF8QHbaf5QwTr17v1HfOte0DObDjT4Wgp0eCJV7yMjaxaUldTPkLVqBfzs75rPdBbxFgLnSs6bbvpth++Xv2+bnB865jmJoZ/h/bD+T9N7gWd9deJ/wEztzuPeLneYz4+ZUc9ZJjhNX2iMXtKpW0cRAn/7LiI8XvhfnpLkpwOzRPrL477GOYx65tZdBCDNKRdoPQBaSEPs3isQzUcKmVFUq4d64OMQmQk0LVHhIWprcQWyFsiOEqkpVgRqLQ0t7w2LTo4qxCTtiUsuPkrTo+PQX7K45S6uFM88iFdEtrn5O7+ZAiisVToXvKQGwf2ZyD9VUB2sczJ0drR5maq/s5yiglVbPEFsFSs+OEBqDO1ETwX9Ct7aVzD9p5micdXIQO4voai8n7vkw6TPwlpjXm2SNwmBnXfQpTazttYD49zlDvrGL0fteGoZABweHefDSg3nooYf6N1XneTANYvsvgMaYH6b4gNl/LXSbBxsPuTel/pP4O8vLweP0b8l4QPqQ9MNOfyYmvnpqRuaqkiM0tgyoG36je+XBc3wZu54f+q6n85MfeY4PY2/Lozf9rXn4+HLCynjrgG8R1tcViPvn+oEUWTWMOTU1c1DBYcCbxCSwUA8dicTYlWfuNc/gcBHV/qfc7R5E2af/qoWUVKgKVSkjED+CnHQ+ploOk+iaFzt+mzi3A2RnI51jIGvrDw0oYiYZiz3kJ5zgQOYkX2PITKiNMENw0AW79WFD61Eu6bvn2P6LAzD5cGBsvO9VGAdYFTlbJouTIVuztkGdVdjpBiqGI6s8qRJA9zbfruFmauluN0w5JSU9BnsOH9QEE63irOGNACW3P2WyrmlXwApjhTpgHCs33gTw/kLcOMqSe8kAcNoxLQr5yBVnZP7c0yrL50E9miiClNWy0XmLZrq628bEa3kzD6kWH9cjictxTU+yJHH9Gw7co9cv5KMfeDT/5Q89m//0Y0/lE3/myXz8+5/IRz/0SL7vfQ/nO5+7nvc/fTXvevvlvOPxC3ns4XO8zD/Kw1cOc/3yUa5cOsoDFw9y/qhydFjxOi8+kFvvlg/FJ5wTW16ebeuYUrjGhxQK3TBIMHqVFUEUWhQKA8WtmiHId2hwFyDnSPGD0D67/ejjgEsDhQ1CNa6PAepAv7dzFDDQSYm8OLiHfM6PXw78Mu6aRq8FT+eA6MxDF3J+OfdZcamK9S35mB7HRdljhLTW9pYWNxOYE2zfhtoOpI50AKC9ihHqMLDZl+wyKdQDx5McU9Z/rtoRakA+M5yORkmnSEuLf8s9kJd5WmTgdGAuhKV7byE7ew1gLCzsWQNs+IAMcCaPgaRs1vbBnyUw0jF0CjhLZ1YEc8HCqeY8V3j59twTV/L2Ry71Oau/lP1GQudpClHomu/w0uHLz/MC4wsv5Rsv3eKlzMjXvvlmfh/9+Rdvx7V1rh7C/CNdBwMdmULoWdrR4UGe5gXlB995PY9cPY99uFRm1ElCBWKcEUte6xJw79rWOI5ySSNZ2o80Owh8WGQAmwB2PLHGuF/BTg8p3X52gGlQBGD0DJJKCPRGsLYnvnT2qq/9xU/ffcIjk2B0bTAgjqwxKDByJrMGALp+4n4WlTeB62jJQViqcBVNmoM07Yu0KAUeWvNCuKsXdvel+qYx18mC8WIW9rKQ1K1LWa4ebKG4QXwk4n1Z9dCDR3nsoQf7P0v1/tu5DVTQL6yAuI4dKCx+5gTHz/vPy6/d5oX0m5x/J0TMOsY6n7GE2XGXQUoSCWF04oDv6oZKd8H3qGRZdnk7bQ0wGLyw1TDA+pRyRp4LYZ3Di7G4IOsA9TDfevVOfutTX+M6ejFv3CaBPqynX6wQz2T41SkBmNc92hETEhnCsuXck4rnzzk+d/rC/aHL53KDl0Q3r53Po9ehh87lkeuHuXH5INcf2OTSxcrFc5VzB8kh+WvLfptzmR/xtIudai0VY5NFKKB3jeRCPNvxOU0xqHe0V4ctBlwSAHrMM9jEKrQxhLNr6EY3OnZoC7r3ByPCskbt/Efa7swjs2Gb95S59g3ozM2oD3aKoaMbh71Ttw2FPnXs7ZuoU3qipF/HtcAkA3Rkiy89AJ07jWbXev0mAi+SDSxi3gOAyNhIhgctxxF/+OqFfOSDT/FC8L35sx96Kk8/cSkPnN+0jXB6IRecWefkO9ncTct5dMJ3nuPj49w5gXjxd8sXgHxPetP/oorvSbeRpePjOznB5wRfYw74Zeolvnc9zPeua1ev9AvBA8971jAnY+4WGFwCrOQScndLVOdgdRg8YEJSqwxVFTo02AeJ6FoItutO4HqhXqNJoBmbGLKrShzCtY/L9AfIbEpip9qUTCI+iWztuNhkTgI5Z+awO02rivoh/M6GjRCSHhBYYdeEmCrGpiSIuasNdfGVQjSLEm+I2CHpt0dWoX2FiGrRuBYYigkL/qfrRkLMTfGnIczd+orDe++o89QJCZwx0V8KTYyU7WohEB0DfcWbM3DsB5SBB1RQgtyUs838Zwgzrh1DKusLXGoZs2kM4YjTMXZtcG37NJ0MbXR/n5kiXZYWQ9ccS4zwSpv7YHNiK8HLZLC36HvWPXE9yHHyt4jUdBpihHTWebXre2pZ0RW5W1/w+y5M29lsImdoZ36LvGecUXb+i/xWYW+FE/Yn9dMpTCINjs7osNNxSg3etfFapGk7Hc3EwQa424pl3T9PHjzWfrfniq+cyFXsG9JdpexsU9j3nsiZcZ0MN/ppqSt+xlnFy0A+aboN9mrqM0FnWoEJ7bRp20zWcW7D0K4gbxSBDzcbsKOjo/iAuvHQw7nx8EO5cNEvIaRl3+jZ8uHTB9mJLwd58N3uh93t+afxPvTAjv0t2PKg3C6cGUhCIXSn9OqoUsECU/Q5GAQ/BF88f5CnHrsc/y2X/+QHn8nHvvOJvP3RSzwwfWAnc2dYCUXNm40ZQwMjHw4hFbodTAbhHj4DIiW6TUulqtJNBplzhTDSAXVYGVx73zzBZz1b9oeN5CTRBmsLQ/fGkAiN5DBvbJWqSuxwcyGiV1AhORQaBReERGeu/gDt2ncgz42RwjpP2KRzJM2jgQ9Frk+5SmCxhbbTwZGtJb0Q5uqN2xqWKu340yvzx/nMq8mYgQ2TI2yz8CCHNhaOSC+JwAKdFKRJ2W+1r6R9stcKpNBrx1thBSJUVZNAg4sly5qs3Z0MzWopB2npxNHTGMNBKhuAYi/JGNRmHs/OMULDgbENzR3agLDaEO/q018/M52l6Wqs9oRSYht9bKY0LYy6QUjxpUmXyk6o65m+GFoCnTyrf28AGN+eNkzyxM3L+XMffnv+2k88l//bTz6T//4n35H/4c8/nf/hp96R/zv0//jzT7X+3yP/d594R/7qx5/MX/qhJ/MXPvZE/vwPPJ4f/57H8sPf+Ug+8v6b+b53P5TvevZ6PvDOh/Kep67m2Scu5+nHLuXJGxfytocu5NGrh7l25SgXjirWUyWvVFUSqBdQrBiBNRRYVbEG9NOLI1WVXdvJ009LlaO7vSV28ZwQx7aaVCUdyL6/ZenG/ANjnzvK0Al0fDJyp++VRNEN9BgYU12joBrUE8Dp5vILPSnRMJCLsc9TgKU30nJnYXB+52gw2qckZk5cSMlIn8kQuo7Fr0PcB73dE3CwLSeNuedWAczeM0xs+jVASjQ6Tg0gnumrwzqHftNBi5o0ZxcZHAPsiB3BXmjreZWpv2VWhhczGj3gSdWUNSnqHpoyYdlgGJxB5pMaZ3Cth7wgeJzz0JeCD/Ol0eN1zBc+Did5A5F7pJv+g2skEvmw5M3bJ/n8117LJ7/0cvx3Bf13zPwLwU9+5ZX+a6dbxwaPeCY2EbQhG9Onqk4pRWnT76FL5/P+d1zL048/mAd4KaEp84GZVNnDmDiiE5hm1DRcPPUN1pylVdUiJS3xnFaqQnODstfGKhe+ED61oXJ4QNJNp0pWrLlYzrRZywjR4FTkpnZ9qoOyIeuk3jQ+5una5hEC6cwTXPEbXTcKqGOY17M4uPhsHuRxLmChdjGS0GYCVThLeCAJpQppIe/pDX67od2LuFlj2Pcm12AcdYRJSxneTO764VWVDWSt5w5G3n7zwTz1+JU8yMtpz7+qIvekVJ8tSfQmK3vgOtlNMo3er9ucr/616kuvvNl/lRTrsZb2HbEZXQhVjAtVgTZpgP5UfeZbXclGZWjOJyGGypo5LO6FV6EzHWPQQpUaG00VtfjPSAAVLwZv3an8wR+9mF/5d1/JZ7/yWv9n0XqesIdbaDdVwqnDbhA3APcJS4yRY+rPa2xV8y2fabf8Ymp4rLzvxZepW/bzJBvlUoewFZWaaJ4bZqy5QkXmpwDNSqdEPafKlISkLWvNEmFdq5wzbVDLsPS0O7aispaZt6pOceR5/uOfpVFsKfaAgE8no/IWgWYnZvGpWtc1gQo/YGka4bAk1Z1UI7aqJQYFE6M41Eqlz/OWE1ybCF74gqWWH3QkoqOPNDjWKHRQ12QS1gCgGRoenVbbhM2KvI7YQHCO5+Ykj1y7kB96/9vyUz/43nzkO9+eJ7ne/N5hTFNfZoX/7FVFJaRHLchjPLiethLnzgl0hxd9tyW+B/nXgLf9HzP6HenOrf6jCW3HxyfR75i4g81BLl+6lIf5vnX1ypWcO3+u96cncg6pJ0OQS21k7awLNK2GRn2Mre5ZgVw9bK+P9upke+ifXhx3uZ7qa87qGe5y64pHj3dbFt1nT809zt0ZwO+GYtvhO0G06W5EvQ33DGNJfX+Pgb/kMUecvQH9pQmtY5tWZcnc2Ly4ewdaX3yUpbszqUvtRuxObmAOteSf2n/M6Ixn/cdyDu2jZ71q39TrOIuEajzf1qg9+W5HPHOfZqS0MxFHX0+KHaxwxk8AGmveDgrXE+BuXWxiVw3WN4OhYG5PS0l5YlkSuYRK0IqQSZ3D2CYG8/bJixyaDGxA07cSi9BnAumZ1DG1bSKMs1eWn5r6Oqruk1Ottj5BAcbqsDNMocxJHYUq4bqrBlOkuQuZTQekwjBJoBJyMMBqUiqBtPaSKaDluMqZEQiPTFI5ddAJQ6XT5u6mI1jHIPcEhpB3kT1Gc+3YWRGWNEbYfmcG8ALCr2P1JNciE4pt6RSjVVqQJXZqZkn7oBsv2yNEuvPgSe1D34WMk87WiF8VcEFJJWcoNDHY7KTOMAOkgdxVChjo2kKGgloWy9KI89Rbz88OaxO55KxnXbfPwaOjw+VBdT0PPXQ9Fy5ciDHG8xzrD1DHfJIUPUpmAAAQAElEQVTyweafyN+6xUvBhW7zYlD8Ni8GT3hI9gOTh3j/1SDz9HHrOZfjgGxe8UKWLL02xbyHeYyXEd//gSfziR98T37wO5/K44/w4Dw8JNgPayP6S52DeHv/FpO5hkpGrL2KtY4GQBBmj7GivX6UAnGvJsY0eBPK2B7cEwKNJq3xAyRz+UVkZGno4q0rGw0f5NbD+gYCEClGzI8LCDUirGvRXqJdkPOrDRBlCLEjdCQuObW3mDTTh4nSDd+Zn+BFdn60RIE8fnjSx2yVItS5WCH+gbRbUnFeTfM2OHVHgJMNv1UmwyrC1agIO1nR9V3iW9PeApVgQ7y7zzhQ6rUEpKXrL80cVZUqKLU8GHJaG/MzQTBBZFQHcN04pclUSFSb+RJBv3RID8vkTNHuoRnfRC7UpVvDInZg7fxXNI1nacxDvOMCwCwGZKkTYHoII9lNioempIsKbZ3LVWC1ZnLMGjHba+zc8QiLFW0aPSZ+WH6CL6rvffp6PvSuG/ne997MD3zgifzZ73pb/tz3vyM/+YNP5z/92DvzX/zws/mLH38uf+XH35O/+hPvbvprP/6u/LefeFf+rz/57uZ/7RPvgSP/xHvyV3/s3flrf+7d+a8//q78pY+/J3/ph5/Lf/Gjz/U/6v7EzQe4zk485VhaQfSlIOt3zVXg1siaJmMFyCyJWJ1Hr634mmCMpF8nxQ9vkjYChNb7k5i1qlJVSaSR6aiPhEoBSDNOufOB4+qLwRNeDBrjnBIWVfxbWgZzAxvbNOFdXnJhBVQAheGGftpBd4rzaB9d84xso6AC09Vi27NqYQXN5oC/uSY44l9ptP/QPNLbglhVnC4Q/r2w0V5TRFZrFiWo/ZJKQmjWpn4qq404rtjKS3SgdXD1PEKq1jsQRmFf5hkoUt+zdrAJ0ufHmKIpEkZfMFw8v8lTj16Nv5R68MImW55fq19zhp4Lnj6vuDdyCxv4uU8vvHKn/y3BL3zt5bxx604O+eJ36842X3r+VV4WvpLX3jhmboqktjBnbNRdValaKPKkaq5xc3iQd/Di/DuevJJrlw5TCTk2rH/aQy7LEQ91xHUJQAMFhj+SgtE7e7qpMhX5kOhpn9U/IQXx8J6AAWc6ACZzSq0xYGbE0GPzaTbxJPdvsbbd/JPcSHwMaNI89Y0TtmhdJxhQrHOhNgste8Fi7GyH/pMIaky3df4ivlScD94yPCSs8AOHiVAikfRW9oZ28aYjZh594K6zxIiMnxV4udRcue0Y9TV2kxSfmfxrtfc980iefOxKznHcY2OCmaeCKNJEigxyjSm07Dn4+q2TfOPlN/PCK2/k+OQOMa7fvU0qNOeEqtCgarQwQOgIdBwY7+6apYnf30dU0qc6t9KCFLL1uifaOF4g1I4dnK6KFV3fjUPheZhvvXQ7v/47X84/+7dfyle+8Ub7bdreIsfaI5xUzevCfbmbpkdo7IkjE3rJINIrsVNTVYUOySub2qQ2EBwwqXRb86tTMdgykpdFsC6gtU+T8IIA6IfGlDu8c4JVzUnwiqK4Cb3XuA6XXh04oierBnZdo7n29meO4l61yqRue/Nl1qqRSZWaBtzBWh6MI9YQje1biMtcWO3ckTpGuYl5mQhMjfiNfFLJPHedvxMnMkMkZU2xjUT/Xn9mW33EMO9A9TVOn5YJNp97cMhL3ccevpSPfvApPre8Nx/mheDbuN+f888/25mKSVg940xbVS0At3HOwdr5HuT3nGNeBN7pF4F35v9MhJeA6/ei2/5PGfl+5Hej4zsnOeal4JaXzwcHm1y9fLlfCF6/djUX+Z51wLlVVb1fsObh+M75LGFwHx4KTXjC0fFB2HWrrV392HeWKRRsn+Jk0BkMn+QUKWU2tGvh+FMIpZG7Ek25q2FZ6nfL2CtiizpL58JZhzAUBMej/XHDeNq1xhhoQC3rJOW0Gc9MYYqMFWZNQ1r0xtEj7WHixgtXWRxGuYTYfZ1vOie4VVXoTT3pqMYj0xAacb1niAFrF+1jUC6zYu+FL/aqwm0SQgb6juuzR3WXrF5VqbtxMCYDpfieLxw+vSBs/QsEjoPnE2y6YupE2OmrOHlwaXA6VVXoYcRy2msRWeUiwQDp+AaqdFwhd13UlwQ13TAWmvunZccxihd8t3fKwYveIoPi3i0HhGSOK8vO2qkwGcLi2kFZArbviaqT7gLHmmda90ct1XnvRhedxUZaVKuYBFALwe6aEWR6uX8q085IVz9LgtKK7skmkOJki10R8gBOAjdEQnS/TxkgXX2SijS1HsmVZY2KZ6woPX07xsfVkh5PY2BJn6ITxx81c8srVYUZOyxNDkBJq7lPM0Uyx6xehpkrdzWLk4B1gS3nHtrij7Rm0dwkpiBfSX0lMf+4a9XlgyyDnANFgoE4SkZIypPq9ETGb8+2Bsd2iq/HsqpCD2OqSidoBlWxl4tWqRzyYtC/GLzJb7AefuihXLh4MbjwoeskW94MSic82HwQ3r5zu/9S8Fb/RuxO/0bM35L5cvCkH4BbYga0zfDTl1MWk0kyEy8yalZxIByd2+TmQ5fy3e99W/8bgz/IA/yJxy7nPF/c/ACzc0YYfWzXdRQ3vaSqkoD1nMj2/mBXoEmwVylPSnmG4AynqwKgx+YMyhJr4fyYPuj04F0lQkgS61NtU2j4M3aVgw9DypWSpQoOVSp2Pr5nZjFaQiUSFwT1SYOcYlKQMUZZsW/ufADa5eG4TVmvGa9vYwYATz2do3HmDCXpHVqhTEr0raT5ujNVIPTVf95y0cyvLXutYSLxT3pwtqzNEGnV9zmh63KzhOZsM99CsnZSkFZP5mZPtn0sttk62b65qxmZZU9Dj5zD7jvRbFEjycJiG8BNDOrQwKEgxM46c64a/ogD+pP6flzhzJkdsSo1AJIsEgodZWAb8HYEwoWRvrde16JPu2GqVOwxloqN6fNJYSG2IQebTfwlwtG5c3yoPc8vEy7k4WuX87ZHr+fZt9/Ie9/5SD74nsf732z6yIfenh/lBeKPf+TpfOKjz+SnPvZM/rMfejb/+Y+8K/8lLwf/Mi8J/5uf/I78d/+XD+Ynf+DZvO2RS7FZZnMHnhQDUqQ0GURBBaMjzWpbL8ovUPZXwxRbD/LAU6WqVBXTNw3zc914/WZp49Rjh6x1NaACeV6Y1vscp9Y8R4celTDPCFxCLriEIbV8GagCgSLFNmbxnKOjiarXedqsfXEBTypodPyQuuPS3AF5Q27JOoUmVaqgTApyggwnJLtWCVBsiL0+p/XcCUD7AszZ1VZaI+AmkBDXPojpZAAdwSAG6zIHyQtqhVh6pGVoWLm2xdq9KmDkWsdEPLvmte6U5pBrNmpT21x/8FyeefwK59+DOTrczBgc6S0PRj9Ed26OSdfdBzs55kXw1194I5/68kv52guvR/hgw9zg33rxtfzhV17iRc1tp8vgmKeTHmQEnyaS04WrKvTFljx09WLe99TlPHXzXA4PthnUWoUPF+LgWRzO2y0TDngyyLL2KW9r1eUoxAamtQqBmA21Vk15Sx5teuu3xa48MX2kOZPHamqOC3UeIhZ1mAT17i4+AM3Re9kHBID5BkQZKk2mEtM/5KsSQWrWQ6rkK2XXGt5pCpXis1SVPN2KsYoRYgwO2W+1D9S+BRm9qvCoRYFRv/UuuwTzyb5NcexQ4j+hQAl4bbPlxcKl85X3P3cz3/u+R/PodX4pQorBgTPjpoo4ALxTC1dG9H4zxjbhXNhCL792J1/55hv55suvZ3BOFLZqX3aO/TW8ihG1TIZchVRRgxCWEZeOjE0YfCcqtK5BauB06OCxeGj3tVEymCsSngNa+wJhX5HEKHHJ0/zzX3kxP/8bn80/+TdfzPMvvNnXqNep++zavbalzmtwTttg7RIVpO1tUhqcZmNiqj3rButBUpMG12tBWaiqQs/aOi/51TsFwszoiHLfzlGp8NgZQYp1Mez6TFfYgAZUeiikscFxFQGGgdOVfVavtVWB0DGlmzrC6fmEsvQNfhvsVQjshmxWP1ImBWOiVP8QNIKUblWVQOs9pEpd7ySIWdpwW5GH+cDpaFlcSJilzcU3Xj2GsRwyxuSh9XzwsBddqyZzW6scnUC0kaODkScfvZyPfdc7eSH4rnz/dz6Zt928lKMjimLqqsIVghMQWVWZHbmaVAa+J1xXTbzIvyMtLwXvrC8E+T7U34ngd/rfFjzOcf+xxDF1HOTqpSu5wfer61ev5sK58/ElYVWRvpZ5KgixTZhJ6eqTVCr+MEzorrHQV0J86+6CpJ2HUSrOISl7LFdcXkxb0/CnGKfnkmthmQvr6GlnBKuCNzoHj6shE1WbuOO+po/YzGu9raXjXN8+aUIvSLFJuZN0RENnhraBYK6Z1dOkKYsebugFZW21CpNX+9VU1vGu9a7wW/G7oqfbmoMa6RNj3JdR37J7qSwL6QpXx91cXCIrFuZqfE3uvm21CkAaF5JNCzhCzwPv3kYHKXGUYmMO2VpTy28xeAyNM7f30Zbxle/et1Snn2jLhSy2TqQs1ESx9BZ3w/6ptoKdpJXipnSqCS3aWabh25ObKX0br7OlnWqrZC33hq9WLcrSXfICVe9Fafw2tDg362HPF51+78E7zal5pyH0A2HJoK3FvX0oapIa/zaDPpIu5bCQJ8kikilN+7cI55QKi5T9dqaOadC342vq3248dVGS7u99j8V5JdznfAj2xVEmTWiVkt0pHSo8hTPIRQddeiuLwzJBxUuIuD54glAFNDk8PMqlSw/0Xws+fP16Llw43wZfBp7wEDw53vIl6CR3ePHny0EfgJPuRH0+CO9k/8XgrKnvHpmN+aZABWMS81uRcFX1w/L61Qfynbxc+LEfeFc++t3vyJOPX8u5o4Ns8JVCQ+w1hxjUqJMQLKlqLYlcQlowawrNSpTLD30oysAdL8/ysdFzF3PPPfOPmFGaetDR2G9XlKUpm1Pe0GKfGMhIzwWbCsn0lfxAJimTHEdd8CQH0tRr8OESkXsTY6YCi83IodDhpG7ZCbW0L6DpppdmLZLyKVmvSZrjPFQwb6DGFn13DVJPVYGaS8KRvko7C5NXf7DDiLfjKY2EHIxUWen1MYbcEVR+CxqZ5/jOTAxTLSnGhGF6mXkCCdNFzDVZ67QpQZ0gNALpCME5nXRnQ71PX/NM09QcpRUrk92TZ87LYcatoKQKvs6/8sxWnseKuMiCb9WikFt319Y29sRzQRkTWzrnUl9JnO+b4ZfjkxCOedlxzH3gDnRbur3NLX4brn58PLLFZxhEkkMu1AuHB3ng3GEuXTjI1QcPc91/v+mhB/LEjQfzdj6sP/XElTzzxFX08/gdpKulZmslBXUxojSuaFEoQJTPqM5aXNfQG125qjjFsbt5MEK7g85Dpm+lfdY4j30btTVl10jb85lbf1M2MdDDacweYVHpVZA8m8RjUmQGH+DmAaRv0DbZYEOZ02Y252iApKNpxC//zewFzwAAEABJREFU2dWEvshknkGOJtfk1BA9TNJzVKlB2nO21WYP185+bto/hM81DXK3qbkYGrJleLhBFHO2DeLJfRZkGWNB7raBLznPJgMnU6CqJYYaC915YwyyMZUggYJ1FEDvUevgXSwW+gnn6tGm8ti1i3nnY5dy/dK5rI0wREcJZ7SeR9FckPO9cWubL33j9Xzhay/l1ddvM3dByQHn3Wvon+OFxle/+Vo/Ny19YB0IVYUUqBig2CpVXW1PdeHcUZ578nLe/cSDefDiSLbH4FvOsy18cEqAUQQhBI/GGDinUZkfU1KB4d8jMnW3v/bQSEEkYS3gDhfGD4UoFDt5dnFrLLhrkdJGAPySHjLbvsz8gM5g+j6npoBBFOPpjF2TtTW0mnWBVLU5rXmqnEfimur52UfeRoydjK7M8dZLcRLa7Ol1kLu7mDnhrTsMh0mKVdUprINilzVgYU1juW4HcoAyqgP13Z4cZ8svVh/gRe/7n7meP/d9T+WD8Acv+K/W6ZGQmqE7eXOmdbrgR27lYz6bff1bnIN//FJefvUWFubCVtyrC961+VkGWf8zyVKpKu4RgZMzSSVNWZvAKp+17NCdoC/50n4qSKxdiem7toEuYZmlgQ4Kkwxrjq69qvImz5jf+8Nv5h/+i0/ln/z2F/LV51+NLwPTDUde1qiPvT0fJJF6AuR2ZcCb2fYFtpc5hpQNNqh4ab8SWIp79WZDkKuA2U0kh3oeucXDuzunVDNmjljEoNbN0dSDRspVbpEhu4ymcR6JiukcK/K0Nzw2lFX0bE9HO9NoKWfaWDTtU6wyShwikXNJFNXzydWZmXz4sFu4zWBkhYEloxxVCWkkxkwqcDACp05qrD0OTLs+yFGpKk3wpPjJXiNFa1atsMvH/WnwNvlos41/ffvR735nfuzPPJvv+47H88hDl/ies9llMkdV9RzGm2efer0DM/lOuM6OuXalO8e3c5tr+DYvAG/dupP+HnTrNvwO34WO+Y50J8e89N8Sc7A5zJVLV/Pwww/lqv+GIN+rDg8OmIZ5d5Wg0udanLD6Pr6UhgWMce2FsNKscVa/77Uv497HQmyfxO9H1nFvxvt5mk18ckdJZCXrXGX53brYPWQSD06fG1l2qcHeF9ectekn4WVuKZyDQc+ZZvwKKEN0NmYBjZQWVdsi1pJr7skC7rFCrsUHMafiRCv/59peKXuJFtTkvf5Fx0NJGJFep+Wg2blEZG9BRHviEXVmG4FnAAJdeWF4pilLK3jPQV3rnq2+mLqvunwSI72NDvuy+o7MjkJuxtO++G9EPEGcuKoorIT6ODd+JhAbHadI5mifcNGDEx5x+SlVlFOJVIVAV26AJKqhyQvDJIC7eq26OVb5T+QzyhcTWXJnr7nuSawBfF/2oNQSQ5mR+kMCUuG7dmNWec0S4nJPM8MCmkBaVJl5VlKfuZA6DGe6aasqdAx0bAVbe2X+7OfBhYpXj1O+4iuf86F5zJsWpPZjsKMW88Bmp5gqEEir50SfQNP6J47GrE6FIMF2fbXLpZ1hFajVY+UiKaErq+K2TCL9514kVQBZm5ZFFpZaxZt8rlwPRalNy1Dhh1xVkzdMAajZHBzkgYsXc/3atVznxeDFCxfwTnwg9stBPoD5sOu/DOQ3ZfOheJuH4e35kOQ3Y7dP7vBQ5IMvvr4g2MKN7311kqWgqkokC031T2hChweV61cv5Dvf/Vh+7MPP5s9+zzvy9ieu5eiCl/yIPkllbVXIdPWqKRT2KsaRVFVsc2R3+AAZvyAKLqQLu4evABJxeKqAlYcnMYHUWjuk27Im5WqnLCOcO+uK9R6E1v7El3KlqsIwTztg961dxGMDxKUlDR4vlC3cGnduoU5cLa+xnVxY9Ew/VDsMJ1bZ4Ja9MG06CJ/oX+kGZt2wAM94FSmzVeFLdzrFiUb3JnMXksS0SNOmv0dUXAqtoLSHY+1J6BZeuX8Dd252IINzbh5fZ4CwcRiS2pAPjyp4WDs7YHEW1Rys+8Rd93QEHCPZKdk1shsdUqZWVEFadZ3a6wywKh3n0no+6/A9ehesSwenaiaski9YlLOMcGyFtgvdzSma2QytpIoh1T9o9MpsKx/Rhe/Rk/PFaIMi+ddQTVynXqv6hbAq9pYvoO79lmvshPNqR+MkW46L+NYP2cgnfHE9gdc4ToitIkn2G8dLbIGryD+wQ4gIRdimOUOGYClJlZLFYxnkqWVt5KDH7d6QgqVxPnSfHhqRtO+hU9QmkVuAGVgb43COSnGepWupbJH9q5NRJBOLwkhVEV3NsczOfplvUqK6pQBpOozJ1vH/T9t/d1mSXFe+4N73RqTWmVUoXYVSEEWABKEputkkG83unvXWrJk/etasER9r5q1R781js9VrNslHdpMAKEBNghIgVKEkSmudmaGuzW8fM/d7IzKrCMyssbBj55x9hB0zd79+3SMqy5MAjwzRFZo9UZgKDCQCUhiwEJUWOZgY6IEUmQi4pDhQbb/4pdJxzC8uFBzHctHhBlz7a7tCJqsRYoMd7gEx2gxzBHKuBzxjVnDsbAti38NJVnClEUOPJDa+RJwa56S8Uv1w3p0+udR9vJi+50OndWKbk4AJLH4sRhSFItcqWYuJtRrzcOrqzXd29NQLb+rlV9+R+GXZArzloC2s65zST7/0Tv214HtXV+RTj9Vo+AZkKtmGMleIVNTKaaMPXeal4N0XdPncthrXTOPFoCzmJweuNkoA1FkMFF04QJyVNQLJNudUcMsA2Y/GXIjoLiJ7VORiKqFNNtEMSaRSlzYjQNIxwjS1LmdeERPeqeYe8w8WBxVO1XNm8qlaU4lNHEaypq4A6CDYwNBtl2xb4uK2jb4Qo+xwzS2YsHfAimxZc9sQZwzB+JjjLCj/V1PxAd44wp0aa1hBna84dvt5ocB3pqX2deu5LX3uE7fqX/3MA/rpT96m2y6fEmXiX4kZDvf+vX2NNeptzC/41esHdQ7+4PnXdf3absqRa+8OCGhFjXO9J6ceagSUiA3VOiRZgvqozZYUm/oPKSfTdPxEZlU7mixeG4TZpnqgOgeia6GrVw/0999/Vb/2B4/ycvAxfefJN/Te1T0yxiHOzMQJtOLaa1zj+bwMYa3VNmy1/vBEMYdtqlrTguNYFNycI5Ag20Skw5HpyrFOvsqrNGbi+A8pTA338mEWrIX9Y0NyTzkTLmLtIYVBTflRb6wVFxVJimuPd8miGUq9rXZC4IXI/JAqXVPLEhylBin5SsTQhmfpoiHk87+x5/HLvBw5YrLakBQ9uNJWDNl/4rgyKttQMRzuyVcIaWwCyruQ8flVBvIzA2JSo+BAlezJse2m++48r3/yk/frFz77oD71kTt06xVeCC7LhYGevNAUa2cecLq9lldcu3l+Ce3xGb+7u6dO+/V/Gc4Lwa7vaQ9bno/2eRl4wC+dlltL5d8OvHzlsi7kLwR5nlryjFW1UndmCTHl4Q6Iua8aWaOeYHEMnyimUM612ZaNhbL3E005ki5+8Z9s4bHbhlkM6TrabGwDbFTX0G2wIvUYVBUxbOA2OkVTlqbG0SvXSQ9PLcnd5VzXndQSD1UEkZWIhHGEEhMtFJfihScejY4qUYfVfzQa2UDaIME3yUpL/vCjlFhmAG7Q4c5UBWxaeraCa4itr7lnKfB9hvhOpix/UxdK8uS4hlomh+jqC2JmfOLXdeAy6lArF5LT+dhgdQDJ29cfhTxEtM4qHWr1AZWMJxxkOCKh9zX2XF0OHuqJEgXRe41lqbjujRhoqjtFAvUeg7RIsR1ISDJN2hE+TGam0Gz1LG0IR8HoI0FVHn3D/aZifKaY4ZAFTIspKD4lpPghvD/b8GYVKqpy9EO2zQRTYEosyrDOc1gDn4FW8x5KhfnG3m6EKnKCkyGEHtcQYlzyAtQR0KeTB/ED+hTcXXIOTogL2shShhqwdCvC4d6P0WFsaFNk1BujM08o1h+O1jk2M2/Ezg432mMKde8b7ao9DB5SbxETFN6ReQxkW8vlQidOntDFC+d1KS8GT56SFwteDK50sA9xw9vjt2B5Mbib35Lt7Oh6UV4M7tUNM//HrX18ciPNQ3+u06J8ORWNyaKnFDQ+wxpnZMDSZB7ctnnhcCUvBh+4TT//mYf0s5+6r14MHj+x1AJv80VFlSBxiU8sxHWW3Ej9uoof/sAFFYiSiPg1XlYkD1nWdqRFvhDCa4rEI6dXTAQoOZIvsaQESUfrPWnlJMDYffFGLq9waIlDSkzeGY8AzrTsDQoyKaOSr39Qr4gtgCGxITzp8cw8iNgyfSgaH5hh5KSa7lb6PJAztXT/xlySx5fJfHnCLBtrI7+EzJEA7HODx6Y08oeFsGOJxLwwYhlFsBZ8EVe1gHjRo0YLRZ5ouq5TXzDLUuYLENJozJfqUkHqCu+W+COVb2NVjd3JLHBi4lt7CppCo+OdVDB8GKcerdunnLEgKxR5hHUxGW+QBnAjS0kVUUJJUz2U2esuU6ro4aV2T3En12arijKwVx71edNhQ+55ACLECZ5DtGRYLqRl+NJahiKDLci7hLZKblpYQpX5EYIBFoulQlOcvZDkqtgSkiR8hVIm9YbahSycWmrPkVt2AX1BDF0h1O4r8uIDy7YVFnsJ08DJNOVaMMlysaj/xGcB12jJF1ofSbTkxd6ovBMKPQ85BzwcrcjrLIA8LSSSq69VJVNbYsmTmMpBWqWBRY9HCk99efG0wk7Ho48IGz35uxrJYw4VV7VEGWlzD5gKpPfMUyV2VQktO4F0bbbKgZGeEnlAM+5VMava9IxshmQIHdrFI76xs3KSMlZM8VynI0V5YMeoRhHRS2Z2oZcMmLXAUBuXQWWRkkPMT3zjgTG04gWNucdcvnBSD9x9npdvvJThgTEvFeJv9zVFLiLeBgs1EnKMuRXqpdev6onnXtebb7+nJfAC58Y8FCmm0mtv7eixZ9/Sa29fV8dbCiGb8ISI0Wj2UOLCQV+Bnz19QvfzcHvX5ZNcc5wxlbunoITK2VfZYxtZM89wwy6QVGX2o8eJFp/8O5gV2wDSnQEfmB0lhDL3Ri5DADe1g6tlgCaOSMRaa2gqEi11TJRie93dJ3gwdj2eg8Q5h0hv0Lo3cmY1IVDqM0ygotmWa8MspUOiNUjYwjoV0sVpBLLctRSIxOFRIy73i32+D+1zPu3zEuCAlwYr9CK+V+SFQuOlgla7OrFc6cqZbX3svov60hfv1//25z+qn/v03cq/ZblcLiTmUeYpjjrmEq1DfW0tPlDjoj3gA+K1t3f06DNv6IWX3+aXsQeg+BHLSMqWRGRIHzJM1K6WNUGRBS+K3wbFVzVsgIiJCSFOfZ2h+1MCpn70chxRqEV9FpzLa+I4D0+12lysYDkHVpLytfHd91b6xmOv67987TH96u9/T3/17Rf04ivv8d3zQLhW3rw8TcwmaayTjGQSfpZtBGsBt126F4OjLzZIBCa/ZGWiyi0aePQJZN8AABAASURBVGxFqId7fA8js0YcvcJmjpA5kptJVFMpDQOsj+71YrTJr/KkJI50OTh3RdDg3R6pcmYT8Sk0E5EjjmWjEjKgNtnxgKY9a8mAaXQss3fJlUt1fBQLeq6JyoscHj+KHBnwIqcCwjnry4SrbMt4JUYlMcZBUyOAOXpAMKpOIGJuFRHNh+7JraaH7r6kn/vMg/qFzz2oH3/4dt2WF4J8QUl+KiBFchGYoBDiZq8aOOnauJb3ua53d/fr2Sb/fvruDvLevnZ4CTi9EMxfDu7ncwDfXPLbW9s6d+6Crkz/yTAvBLd4SZh5MrsXqSTaTSg1sR+HLNHBq7ZDhq5kbRON7euG9xuT74gtda2hZFtrN0gb5g1xTL2JJPKoHuxHo2QIJSrczHS4XiwBQjlPisA+qHsYK2bIFdcmpXgrrMQPHCrdnKu0942MdXZ9n6w3s99QSzklW09Sahc3xrV9Azwscm4dPiNvkilQUoXm6CihGbhRSBzoYEgb/mPeGSmnWcN3s2/gNzl/48llFXYTSuJNIpfNENfBIooTSxstG94pTqHJOGQYnShD3Vb+zJW1weokKM4QLB9YRjDuE2mqZcIw2C7YNujoQ7bcAZidARU2wWh9XuaMrPKJAxpypBBaP+7xCwHaDDFQY6CQK1tA1ZfJuNj40Wu9khBlZ1S1fFiRomQpuMcYrXUZf0tdloqLVjnZqHBUxYBKrVTSYCROfj7No2yQaGSkt9zIJgJVkkQXLcnwKWjkI0lUUZKEDVhzCwjluE1zTvPbOEMtVPuUyNAcPQT8khiW2ImmfCI+1POwTnLNWWIbWWbWmkg1KBK7BVb54pSYwHi0Rr6GPXjpLctVd7Gmn5idAZo5TtvbS508ebL/p8SXL+vMqVNaLnK5kZOb5Qra54a5t99fAu7Un87v8puznfptWf3nxPxWfI+bZHzzRS88Xxi00ahqaMy+VgqjDOXfjrly8ZQ++fAd+sXPf0T/7NMP6v67r+jUqWOyXZQvcBXKYFuia7RZLRtbwJ4YBy+WsiOB4Zv6YL0X7pJt9hGRcGnikoDZ9kKVDDm2krlW8Fch0cSgqWEt1QDdX+juRELbASSxz5E5higqMVOh207ywEVRQ6Wozy04p5LKsdbbghSpxqG3rsUvOXCtsMii2cwFDx6fboxEILgrF8Lo8XNkhnjA0JC49jhrxn6hg/YelHw4sjRVupjRFxBdaSmjKLZQQGhDRJNsF4mGqPxyYc4rg6577NFyHCoPA13C0AjKd2glpKgJWBGpVk1p0SB6KwtC4JahUyE1SHaEifT+rbEn7BcnEj5J1ohFTCis8CawGigHLmkyq1rXJott7C5LBnstK3IozhPFCYpXTOUTHcC2+g9A9WgIhrBk7ESy2ddC1ILBznW3kO3upnHO8g3ZNhqwJUTFYh5zUBWdxSqNzGEKzklV3IyhMrCHtjlOeFqyGRRChjtkjdZ9tpZLbW0vtVy4TwOc3EXDM6zDjPToISK04uF870CCMe9CmuasdUnRjaw4D8q5J5o53oEQVWHUX0WEQ/SYoCaTHWHuUw4MUoKTKKQjrTAG5qpzCHH2uImcmjgTq4zJzxo/7NGStbgM5dUtrYCNocl20VznhnUWG1IINnf3qQNzOUpD76gk8jYFhMLRY2uSbEPqLQB7liqdc4mHxjzBrnhqO37MuvNDZ3X/Hed04fQxvAzFM6EJRGbz6ZJFy2B5Adna3VvpuVff1dPP56+WdmXOIefNIKGp2cuF3ru2W38p+Nyr7ykvjZbYbVLRcWOUSt/AMt/0vePY9qL+Daz7bzujcye3WGJ9MqlaJkGwrHSRCAm5RlR3EhxKD1mkySQQHU2yg4Ln/BAcqt5h5ZxhN7gcVuyRqiUkVApD7DB6Uw/LGAJKbwwJCJVHgETBqxA42XMUegXRiaFXlhrA4gurNNgIkV3GHibkjW3qSwLDN27JH63kCOBTJy05qKnmGLyMZWH9MTfVeysmtvZ0jJd9x5dNx48tderENt+VjuvcmRO6eO6Ubs0/lfChM3r4nsv67Mc/pH/5U/fr3/zzR/S/4YXgT33yDt1721kd42VFpkvZmloBXbEt2yjWQoPQbWtnv+npl97W9556RW+8dVUCC5W38Y4uAVmWFNVGynJgAWzDIHXCS2nOAMW11bkWJATI2msTELtdIk0fAog2XCfc6j8wunFgLzNO/kPOZ0VLfvSS+Z4ZnkP6zvV9fe/pN/Tbf/aY/sOXv6Xf+qPH9NfffVnP8nLw3av7YjvqGNXQyELump9cZg0hRFGAbGpIt7uszu1wXNxpwfW+WERusgOqCk9NE03zxZDzi6mEs4qrKY3IQFIExZOBXikzDLnshAyI1K2ghLVKGAlnup3Zhu42Jw2KWbluRWMnZA8/9FGSBJQ1RHcUSXGz0QaBSIouwWoOTFWX0pwBCg8hJme+f9kDAIs41WUS2QZVJEjkpcrGGiJCdrdjwN5YSgNtyB3PaDNCzjFCPH1yoUfuv8KzwsP6+c/er0ceuJVr8KQWC+KSGx8SyI5AOjg9AqQZT/0HPOMUcf7t8xxTzzS8GOz/TNI+zzq73AP26sXgHi8I8x3ggF8MZJptXv5duHCOXzZd1sULF3T8+DEtuR+IZjM31JDTw/N5XyRsIeyxHSXbsj3gRDYOXXYVLPhE4zzpHtnBEQILBpt79NAMDCHrKDE5SzichxkVqlh87GjDkaomSeUlWnnC192xBWay7HmorGaunM+lCC+A5C+SAIqM0MMZyUGU4qKNZmQ7Y4R4wEcnStmq7GLm7oQxBkLKljrQkz52IYfyHSkUbE3EEmflBzlBsPSEhZshx5oLiGIGSn0lxX9QfOIbvJFPkENVlIjtlNqRejeMXAohTj0+oejl0sT1RArmso17J9GylqwvtJYJoGOmR+j+jMrZFz9S1ZJwoHcLRon8cuZSH8oRuXAM4XEASuYsL5DBbMZBk62h49r7LMcaqImPAkfaoGHkQ5ycHT/q0tE+psCSamkl9WHkmZN0VKXHFtJGu5m+OXHk0EbITcUNnw2xXEuvodSjQ1mySaGjxpvpFTAMiSl9cx3IdMU23CSc6KLFBJu7bdHX+ixNwtGI6KFh3xA7Qr4SJoN1aAKlYcsxhA0tDMKXs7ouhGblB/CGXmEZIB+xHtVjvhkWfKZyqGGGVPOLGlSNqYpnmOWEhABnDLl61odwA07GCqkBB00e4SGwMOLjkmODyIUJnh4bfLAejWK7Mm9vb/El96QuXTivy5cv6czpU1pia9wsGzfK/EPZ/S8G91T/x63r13X9+o52oPwF4d7ubv+HdvnN2UH8eWLOh0fkcKVVQRJp1VsKQAJg28CtY9vWrReP8xs/vlR/4eH6H5B87IFbdO7sNvXwJM7D3gL/xcKsrYkxHwxwjj7f3ulJiE1gC4kxPoaLuOhlTC3QVBvRfMgxNvU22/isIKkLxS7LSUsd0QhSVMc+YhwF2fgKssTYKfNFVxpz2Wjw1DSL/egktRqgbdnGhRnxtUw0AnMkH2jZGAQKBYHKLQNET8KyE7fg5pcbEaKSrvJEyTxSoHEjSVYxEJmH7IhQHEBIWWOfEzEpmBkPFEYCGZEx5FwiIKHqg2ZzykMjT8YQMbDkCiHSg8VzIiB6a6bWBRQFmrPEnynCDA8h0/Fo3R93U0wotbUGgJ6xwbMd2ZtybuSIA1zY0lWtAIylfPCQhI4LMXQKiVLkJCysRRpYg5vc4TC0VjnAyqvzGhnKCz674F89QAmbA970IFlWeJ8hEklgWfshChYiYISiqSrJJWlbdojjAV9AXkQPifRwDTI61xYj28BRJqdyXRUn++BuccQeL7DUkxjUyhTZuBstcsjmusU3cvfDgR75GA/0x7a2tMAn9soc30HJHyy2Imd0ZU/Iipp3eSuYvx6TFxhdZIcjlme4OKVSB/KY+1Bu5it45uLZOzMHJeb9+k3MfWbPM5vYUNabvUHtPXNB3ZFEdJYjCi176ishgfhtxla+GrrHDzPaPYBdWLuTt+Zj7s4ROMYO4ZUdsBPXqVEsJomHvdgaPsq+u2etdMGoOfWHkrdhaPnMWu3rLA+Q999+SvfccpJfPkkH3J9WxLTyISOdcPYhoEVqeQEP2Xr76p6eeuHd+h88cHuTnOMuWlOkhcxD40rPvvqOHn/hLV3jhQbvf2RboicxU6WsiPDGRwrEpF7iECOOl3m59PDdF/ShCyfQuN+B2y7/JEq9KERVmsFjV7Xan6SLhdjyjxxrY4AaB7zj6NUB4xNWes+tcS3Gtwibqcrh1ATrnYMTNRQg9vCQbS2gYKFeO1VSW03JnMlt8qoaQHgY5Mjrobx6/cNAHrIllfow8DC8E8rulJYhD3bhR4mpZoiUlEnWdlB8QZL8J90P3XlGn//orfrCx2/XF37sDn3xJ+7UT//kPfonn7lXv/C5+/Qvf+Yh/a//2Uf0b37pEf0f/vWP6d/8i4/qX3zhHn3ygRzPY9pycvaZGrUtsi/OtJZ9mPJCecF5sVhIFkvjxfarb17XNx97Vd//wat899oXJiz01on0svFmAcxEECuPbb0xOGLXRJqlcpNKz0AKVYsBqnwDICsuXhPOwZgQD3B0Nk44dIh4UM53IOqzgMF6TgSuxZbrFMp3EsH3We8+5+m13ZV+8NJ7+qO/e1b/8Xe/o3/729/Wr3/tSf3xN17Soz94U6+/taN93g6ShayVGY4WMYQ2GBKd+RWKC4aItoEmkvpxGStaEcN3YLGmBlE5IsH02la4cUnvvI/RJfcfa93wJwE4mUrGxIFjqaQbAPPkF+qZrxD0logm9WPOzoHZJjh5MKRTa2ICh5MQuzWd87igp0cKCZtFhiKyFu8rR6TPuZDTkzdYclOC4rsgBR/NMbO0nrfbjR04jlC3ZGQmdCy9IycvrPRwltLL8gFY929ekXZFzgOdObnUx++/Rb/AM8LPffo+ffzDV3T5/DGlForAj7BDPfMGMEOX8zmSfV5xfA84APkLwVBe+tVLwfq3BHneybPN/h7PN3s62N/nfDuAH4jTlHvJli6cv6BbLl/WhQvndfzEcS14IUjFqjWlkiyoT8k1MISpipSDPPUj6gTDYwkh/hB9Pcth56MZ4heqza4DO/xv5jhMfEkRt4ZJuwnvGbshOyF2YTPhpiyOZyfdpB321CHfybY5m+b2wdbZDSHxIcSb9FiyhpzpR8zTFAXHr4T3Hex1QF3HG/r7Bt3UkHpicO1HpInmKoYwWJld4+YAQp+ybVpyxNb6lGXikyU6CaJusKDrwoYhPj8KfeDeTDmtvo/MZr6EcJalF8WliESOHSoX96XBQASZixI+XaSpflAu4EpGYMOzqGlufeMAmKMVgXgi3DwIlo5nT4dSMvYW/9JRmEPkmUmmtnjiMHpOw4ox64Bsy/awSmtJUvCQ0mLp1JQsZuwUayeTFGlzL6piMLxbWBF+xftgWzakw9TQGy6d2BdyZU9ZVXp5AAAQAElEQVS7jmHq7AELRcNCR+jdsEM0jMwlcnui6AYhT93s4JUvmISXDrUGnmr4hB7rxVxrbuWLuTgoFWfsZGOBkr4Miekm/A2pplW1oSMbqo5AeImtxmnAUOLEKYvc0WaKThAMI86ToWZFr95B27IHBXeGThGzfkUIkTOWwWRbBrCtBbTkZnay/lPiC8q/i3HmzGktFwu2rik3zrwc3Oe3aPm/bO3s7GtnZ0fXinZ5IOLmmb8WzE2Tp6YVX+ryn9XkHFhxBwnv82ZsYjqI2Zt6A0itMC35MnyRG/wnHriif/nFB/Wvf/phffpjt/FbwBNabi8qLvUuqM228iNGVXMfgyPmHMncMdsOE6x8pqlFfeIgN4jFRoTWVpd3HzZjyz9AKLHhOOe42bnuJOcHma608MQZxWbEOSyEyLwY6PGBzR3PZCraBLtfU+LteAVp3aUSqttSn2hg5YZYnZDGt5t8zgg55ztM2bcUE99Q7CNrhU1DMFKWWnLmmYDIJIuaqvqOxAv3sCSGbJx6F2wYw3CiI9GHUA4Nv5DhoaZKwWA8U3enPiNO9G6pixbRxsZiqy70Qzg5GrS5B6ijE1dSPEroU2WRQ/0gVlNliNMiQyiAqVGdLBr56aLOUmXZEJa5o3fZEl20GSrAKt0YyEXPEVFUEPqGVI4sJU5YGusJIfZLIvqsrJBwBEMYnVzksE1+KPwQCRxyqCF3Uq49Hr7FOSiqy5zZYdxwxAehHwdU5ByvkGi2ZQ9ahAPSgZKqbA09hEJvWuJ3gs+QE7wYLD/sTJtRWU7m70qNkkWz7E6J3+fz7ToPq/z+Q23gtiV6hqqXc6ugDDFgi2gjKK2qQhgclnXxbFK1jwF775irvq5lzC5teE1541jmCM7MymApDLJsa2qZs+SC2mxrAWe/lRQ7uptlM7eZO04hpQGEQTOEXB1/gkpc28ihrvWcmOO3ZpGmMOTe+ywGhwoaOWTlGl4fv6Y6DpxfSx4sbz23rbzUueXiMXnBHYnzrbHZ8c8eFOUEqJoaueg25wsXKfy1t67ryRff0hvv7snLY9wvl0pbcA9iIn5hFU16Gb9Hn3lTr755jePVYipDY6z0xZkNJQ+kqTk7IcpPLadPHdODd13QA3eerv8ZDzuv2GSnQy6dUZ5+ykaWTOIcl9YtwWs9qoYK3pAbvFgfWmdEVu8DNQKXHDsyqVWBJSCC59h1TxTmyhzlozTLDkUONXR4g6pHaGCW6BqNrSmVUOUYhgu7MwwfAdIlS0WilcxAF6Bt2ZBUXFY1oOIZGkPmo3SWykrWCscv0ErHt5d66O7L+u/+6Uf1f/xXn9T/6V9/Qv/nf/VR+CPoH4Pg/6tH9L//V4/of/cvHtF/93MP6Wd5UfjxBy/r1ssndOL4QjnWnG6Vk6yZdRDM0Oi2ZRvNqh/knGJXr+3ru0+/rr/61vN68ZV3KXchLyFLDoHYlpVmOOcDWJ/LASFW6ybcZgvgDb28a+imnJeti32MDcqxEVxJKPMjdQw5GHvZ9UQ3bKI1Rejmab9FmeD4i+tVOqA+XrywYfmlcv7HVm+8s6/vPP2mfvfrT+vff/X7+pX/9h399h98V995/CVdvc41SUL62F/yVZ/qkCyR08WNnLoan2WhAy6yfV5M7uwe8PJ/X6+8uaNnX7mqZ158V6++9p52dveJpT5GSqo5WlTyHOokphdUZpQcOzOriU19EwEpch8SkojuGQ33YjWZNdwiqDfErEjw5GEnK8RmpqSKF8e6fHDKMcQ1KBro5FNRBQMK2zBMrDjZWXBEe8oSX40Gxn11KCKJ2FrFFQs68dTCiCxaoTWfkjQD+cOUQGEHzzFiNcpn5PTveC757L5wZkufePAWfelzD+pnPvVhPXjvFV04x7MB14OqEQ9vVQAyPSm72iIqp1njZWDj4B9wPw/lvr67t69djvd+nmNK3lV/SbjfXwZyAjTuHaTXMT4Xzp8/r1uuMD/8+IljWrAPzgxNLIUVZ104ozKCZUwhcB8hVBER1gk/G69QR+axZY6ZOmzHFxlGojp1WuafCFN6zL2ShgrFnli0dNtkDmELMCgv7DmMQ8NGzzxuHlhYwPBQl22LrpbB4IcIpYXA6UjKHiSyKECR5WGfOCrLwCv1wwjMqVJUzhnAsweh2EONOiYSclHlwBmHPOtUEmzdLzPFFn4z2rCNPDZVQomfIiYvLBOkyCHhK4Ri8Mgh27It0TvVFaG0QOGhyKFx0NV9paxjmhdFU2vlLNy6kD1nM1UERMe2gWZdWHtPxlDXMhrvECxqUUvdJQk4Vmo3MwyyLdsYyWUocxQFapQOiYaLJkLtvRVbJL4kHLzp1Qwcgm32xIUmLC6hST/CswUhysaSwLVmExjCgsTYu6kj1LU+JrLn6Pp8oLoBcAiDAQx3lzgNMWevOE/LnhO7sFFHr27yvgknXVxDk9XUO8kqmQOlSj+mSdbMAkiPBuu9DtjaNkV1n028u//jIzH0MfGU7kaeRGYISUPoSsZQclSq2jBc5h40SnnF7RDFEiqv7hKVGkCy3sKQO1rjdBzW6NiB+EI2Q/YWh0gVNIa+21F6TKQQrmGDetQ85vzGgU5doBGgeanIFTjNixIoRACnH3NlLeDVu4F96EJMkWxryY21Xgxyk7vMb7/Onj0LtuRL7UoHuYHyJLwP5Tdpuzt7/MZ6B7rOy8Fd7e5A/FZtl5eD+9xUc6OtveIL14qbKYWkFzF5SmOXWI/SwiFqAGTOhc6cPa6H7r2in//sg7wY/Kh+8pG7ddvlc3xJX2jBntgmEKKPZAmt/FlThMyfPQ8POR7ExmaixQuJ4KGo3fcgYjxJm50Ja7NeuWtu3FAS2xBzPConMnCCIhXFXhRDCNTwyT/1EADaSrQWqoZP5YdHb3whaZF7MuVDMTka1RVcA5ng5cdGh6MSXl4xjjnMB69mwhW8Ka37S1VFKZayZpig5BQtayYhcSj4dR0kcvyB0eYx+xvYdtKUCdfOy6sPvYouHxrLGXcceg0IlQlets6rjuiokSNmRidZFBbLTosyqB2JcwJXEuNQAiK8XIFwpwfgCWIGhyHs/1tKccSmrqyHSqiHuZkttcFQWtWJgKcU3wmP8xRTuNTt6o1IwmKJ1CmWIKHIIiJLyiUaym/NwzuRvak3XvSL62Ui8/AmzsfkyRf4OHU5o8hq2YNkpWWerFP1rZzEHZAOcTzRTYwRY+scBZxx+CORv9WxqzOrRyQtG0Tl3S9yK40v7QsdP7al/LXggs86XEmSHilkYtTzSP3aUG+2ZVv5i+nr/FJkP38qaK6QUFwIr31gLqZM2eRqctmor/AWrXAGenRqK1tU5AR3r/UYt00cPXlDcZp49paZApGss17IkMNqLuYhR9SKLZnI2MY8eCAxxlbUxPJ73vglMJQk5dlNgVJHXLqpYYBKQYSTVfELFYI5WANNXGREPKXMaac2POEcNiEphoWXWoLRgQxkPrPI0lTHbsW96tiWdc+tZ3Tfh87qdF4GM4Gn85i603MZVg6lkUcmj7RcLHSw3/TCq+/pmZfeE+8ftNw6JoPLS9mueRBkLfXe1X09/uwbeuLZN3X96p7Eeb4a97/cA0NMr+wPRmXuifa5v24trLuo9aP3XNDFs8ewsxAyx7dxnov5FA5Ml0yHRDNKAzSy4I2hxR/dMUDAwq3mTw1ASosv7ojl0edtlUnxtyOHhG3wGFBv6BXXfYyPcSiqHEOBrTtz0u14iQiUFBaSan+r/l4gdoNR8WTXjW2kko2vh520EkpxBjobIRZEZvIhpUeqvUFpfL5tc0xuv3JGn37kjvqrwJ/7/L289LtHP/sTd+uLn7xTn33kNn3yoVv0EY7ZPbee1i3njussLwLznxqLz8gVx7WmyizU3EJ8uOZFYcdVzXY8KKnVP03Q/x1Ia3ev6ekX39affeMZfZuXYNevH2ixzLm3kG1iQ2MV5AYgT0ZpsihtTBYW71DWGtOaiOgOM2RbzKTesCcrDLhDNdsICmPPFCocl9RUFDmEU+mDA6WWrF5cly33GV7YCF57hR1PHaysd64d6AcvvKG//c6z+tb3X9AbvIRvbaEFxVBSKsM7koYsWtcFkmlFs9lXPr9ffP2qvvXkq/qL77ysr33jBf3uX/9A//XPn9av/+ET+q9//Li++fjLei8XPbEH862/50tNoWgh4ZN1aLSsx7boklUt/qFpa0RBdNndodaLAx1Tjg4SHYV4dGSLH3jHMqOxSUmReKHOMhMFi67Rar6Skw9Cjk8y9bQ1kn7iJMQnn5HxC6HiTiwu9Nm3PDPBoPItB8nGGlk0RBJIxUVriK04JSNjXaHXZ0lDb1qS8xLPBJ/86B36xS98VD/zkw/ogbsv6dyZ43X8E0cCApsIKJ75CUOmA0cOtuLcOuBcOzjY10FeCvK8kv/aqT+77HHNQbt72oeC7fGCcJVzMglYx/b2ts6fv6Arly7rwrmzOnHihBbcE2yOOj42C2M+0VBr8swrCgvvpj4qvhARMj+aGoHxZXMLQSVPiQzsPQvOiKIpLPGdOhS5S9Lk05irK7EaEdK6Zc5OayxS4hquEwU7TBgBsqq5rmlS8G5FoBu8EwrryBhKrBHYRTwQxpg9iE2SAkXerKN0HW43Yh3p+ZU0M2m02uMhh3XfPqq8dUPrWYETnL0NoU59tk8APBhMDd9QZlDl75JoLj2HfPIGpNtYIMTqrnEa0DZsmnMkz5q0kdLlkx2XSlT8ohtp3RMSOoyu7YnKcZqQ8mOwGQokml5zw+scKwU7ernU0M+eQNlSVVHxgUTrINM13gOglz08VFERQlHgiQsNFYQeIISYviFGXdNG0IY42W0C6dF9qBCVZlEnNI9T8YV9wLA5V+TQ+7mT84PMFZZCSlgPh2PWDmup+/bDMcmd14Fm3qGxvGQLzUgJQdbxRzMPHadI2coKygDQQnWCBLgJEafaZcbIGzSVRgqlxdR5l+zJEjQ06b3a7hX8ME1eEz9knYIy+STjMImbMZsyLr3HEaJ3nbXnItFYo6ptRvqmlkJdzpocKmfqOoJrauD0cRzVwyoosuvmlpvcpQvnNb0Y3FpupULlxhjKjXSXG+kuN838xWD+U+LreSkI5ea6t7/Xb7bccFfc3EP1PZEsdT4p049JUwGinaqgdOTFcqFTJ7d09+3n9cUfv0+/9FMP6/M/frfuQj9xalu25YXJpC4bma4Q85Cyi2PUaOWWAZ9Afas8vIhyoSlQcQMJQNldsvhBdKF9MJji3FV8h+BKw4AARBizdjnuIQDs3WjxE9BCguCiNbA25Djblr1B+HQcIQuCyRlyjkOFBQhJhCr+IXsh5wef4LBoso2PZPbYdukwWVObVuOOGRwy2iKOSQQk9GmNidBNWrlipJfr5BJ9kmtTA0zO5QlQ31atTFPEACrBqwxMojk6huxjT2EBQXByuRQckNMzXzQcVI2ginV2LUisKBF/REpdKbuiGfLbyWTrTFi/PAAAEABJREFUmbs0y3FmbtyYBRsyR5QS+9jxeDdWEC2EKz1SCDEOnUoZQ3LHIQRE6iyb67wN0uArtbqOeWGeL8d8qY6uUQWhqlQMdC0WXuuy0pu6N4mGdKCWD4VpUjieuDYlR30taSpZ1YwMyVI54IG9ZLl+ompqUSxw9Ya85AXRqRPbOnl8W3mZVAanLqTkhE0BwNGKbMu2GHhgWOk6vxDZyz7Isg0uCZYpdbRhpxdadtYZZTD2oNDiwUJsazpusU2EOnXmmsQbefwHil/mbiNbahyWEs1oMxZhcd8L1C6QajrnsfaOD2FdPjJyRDYQZq3FBEpQeKcbtUZKqM6H7lNjq5Hqu7BAjWS8BVWdEhKEYmMZFHDFS7nzvKR56MOXdBcvdo4tsZNtAb6udUiWRKwGN+ewaO9e29XTL7+rl9+8Vi8mvNyS80KQ+5PCF0uZmLjv8gLnmZfe0Xefek2vv3Oddxx9D7INjWFN2d6sBF44nLnSL509oY/efZGXg6e1nQXLMnPI8EFyPCVUyGvSJKsSGhYCZtV9PqDqVFY+TI8er0FxI3G94MaiBOtoi2+FY+gywg09luzLbCBvpYsBolcSczy4AMotLrz163JGCoxfiEVojh+KAewalWYbBsEZkafumiLrzmdvTTyZBs/xqbTRmbcYwHE+N84c39L5kwudOQHx0o+vJkLUMZItOW/NZ+Kqvu+smGel7F+tnSIyZ7Y1c2aOTcI503SGEz1uYOYXEE35Nyr//Fsv6uvffE6vvLWjtjgmL7bIT2ItOkdMThQJWWnhocgzkd2pZkwx413AuhYSG+rIoTGwbdEla26pIfeyTSzGuDSOcWMvBZ8Wmz0SGEcGN6zsoyDz2WqhY2u8vIlUT4De12q1oxPbB7rjtgu6+84rOs13QXZBtjuR6eY9WVihM6P0yptX9cd//4x+5cvf1v/jN76p//G3vqNf+Z1H9R++8n39u698T7/5p0/qe8+8yS8CEpcKCVQ42SPC0slIlUgRYOtu2YNkYDMOsjZklHzIirrwb5MFGYtgRdM1gRuONcLjvZYjWQ4rSuU4lXxoSFKAOsUZGnJfhGSPNQJgIrwpGZMrxxdAIdwUihyKXXHEWnidZw1NwO4UQ0g0QzFDxopGmqYyGw0hOXOObC2abr14Qp/5+F36xS9+VD/9qXv04bsu6NypY9zHG84hGDUTVnmirSkJu7ZiUf2F4Kr++i//5dPu7i7X2j76Lvf3Xe1wf9/h2SbPOPs856w4H7P27MwxXgheOH9et1zhhSDPSMeOH1f/vpM5msxF36qO6Kr1lFSDRttQqKdABwuVdmho0djPQ+dAsBgOhUyKlZ+4dKJyfOldnUe8PCtHhGFIUNV2xLyheswW1zXsIXpYJdsMep+W6NBkjhyadA7rEMkypI5FD80gAitm7PbDWQquYcKn2InHeDN5E4vPTOMYxh6acYRpDg0foN439NmnW9Rz5Cw6ahkOYYkPRQ7FtQJrCDLylMiQfH0/UA71imBIikOGQ0qsIR3JO3J2k+ZGPuV4F7Bh3BC5TMq6HmIMrZG1dCO+iDEXZpYWyodFKHgngmqTmqoeZjR6fBsOjQKLB0cvH7DhPBBYnPDJXGjVB8Q1maiCCOuy3Xn5EKfokN3xeMdW+UoAmeqaOHFlx1QdPCdRYcjFyyBqSBK4NvIPHxhhfcU18kGSm3S/QIjrDv0oEp49UepEFuTGgBvlMA9zRI8hFFy9RezE6JBUaTIkBig1hyhIBWEDjqrwChANhVnl6Qc/unoBMEsCqPVoLl3mp0FAo4MwUcrp8wK3+DMQr5nAI8sYsc17gh4csoccG7I99JmTIx04LLWFh8gYluzFa0geqOoKQB56JPZjRAQgH0uo/clxC1UicA178YrM0GNtHLoYsBPzkRyZ6tiUmAPhCdZ7sC4xDiX2xWKhE9zsLp7rN7/z585pe3sLp2xZ44vZSit+y5Yb5i43z9xAr+/s1MNy/cUgN9X8RU0oLxBXfGEOb7xYEBNkH4wwppRtEid9R/oo5QZ78sSW7rj1jD73iXv0pZ96UD/1qXt1350XlId7vivI+bGJD6m3LDSELXP1DcUFjM62tEHEJAKQjlt0rhYKoKOPGKTkiQ9ixapyq7fh3Dh4DZkM5ZP1JiNZSk9s6TjRC4svqSqPEeyMlQR7wYT3ehUbpHxxdsEKptGaACEOd0bQRb+MiMl8AHRmRCEj8ujRE4qKK2Mral3pMj45fDByB8Kn7AlsYOTNGDVmqHoCsvBQZIpLWMSyBw8Rh6nq7fjG2IaMT+IO1Y6p5d+b6QbZOIGxO4xruY7fbDN+eJA3uBw5WbMG5CoEkAyx44YEzhw5pqUkKHWjTHY8FP9wYHrPgXBjXwCVeSO6xAJHHjIxJ56lp6xUWdPGN9SNjOZxK9ZWlQH0nnQhtLAi9sF2+fEdVgsvtLV00RK+BAzhopwDychjrlZtoYNmNS0gOLJoLrLswwRM3VmDlC/WK06gfClPdO0jnwuNhz71bLAGERXW+loQASQyY2NOpGjZ59iKGHCXbUyQ1GXhj80Ggy/Z81M83OevBTFJ1JM8LkWjeXBY4mDpEWPZ2T/Q1Z19HiJISFxwwZWWIpCr8sgJYG0xFQVDSKTAM3fkVge2ERkUh+qtxgyZw65kUXFa2yqoo2REiCkUDT6m7DEoJqBPhzHuYCJ3WA6WC2OgxyM1EixhKF1p7tdpgKiDjqgDDVtbIrUkM3iDUgws82Tfai5qLz0+2OISsbAcMxRKplwiIkSPH1TrAFsh2NYdt5zTw/dc0qWzx8RpPdIvUkGXEwsxJdH01ATZgPCXXr+uJ154R2++m7/8WypwBmuhBffJkNV/hPG1t3f03R+8oed5kbi3d1A1phYqLTlryMRZU5ejYWWu/HXYiWNb+vCd5/QgdJp7X/xs8purhusvczRZaSyxckZOFtzCCutyKxPZZz7NmfV2GSuJGInt/t1WITcOTE1XSqg54qzeRnRXxjj5KgHlUAhz0ce8tT/IsVRN5UdFYKIFC+WkCw9s442A16igKRDu1bGq/IeV2VTUGIkrGJ58kYvjkR4ZN/axsgSaKccj/pnMNsxacGxyHiyXOSc6xqipMQ25qBShcm9ynKb1A1OcyCeteBHxMi+u/vo7L+lrf/2MHn/+HT57t+Tlkoh019yRmhw2z1EKQ4N6Z26KzqjJV2kdiRTK81L2bLgEeh8ic6Y0n68bzqgVzlSKnLUmAd6iOGwrGHNmE4mv9eIcvxDG8pt46olP2Ui04HvPmRPSIw9+SD/9mQd1/92XdPzYQiJXHyJ4qJm1U+41ydGIt6T8m5+PPvWGvvqXT+s3/+gx/d5fPKU//bvn9PVvvaRvfP8lfe+p1/Xsq9f07q65pyYieSiN2EipCbF6rDZjkWruiBptU67YWi+5piTFG6jm2GghpWFvkMU68WrcL2NLLqVhK8aQuRprxA2NHifsbRCIbLO9ZMBmjR9kgcce33DJSjOccGIUKYUjVwCyoMjwWHE0IowSIsUce+YLF+cAnI4krETB0hNUXIVxSSHkm8ZKt144oc984i79/Oce0hceuUv33nae7/9cC30KpTFDWFHSh6JkPUXcN3JN5Tmk/1dP+7wE3K+XgPlrwF1eDObZZef6Hlin6fklMcmxxQvBPAtduXxJ4SeOH+M706LqZVMUYbMOm71mJ4JXqeO8j576ZmLtyZ/9UDWygFVOeIXluxaECox95C13BttJi5Q+7BEHxVqUBAOLl8gZPFDXkabCEDeSynaQNaHaDCAVC++9Y5H7DsQKMbfHfPEIkVSbhFetTzRPdRAHyPZgBWvznCKULHROLJaCPUH4oMjzj+ZmpIkQVa4RBiU8NBnc8MbJULmgirxTPcVFaRuEWL1CqLVBCoEWBj/ak3aisg3/yKwqjBSWkTpZttHW3cqPGDspLT5QC8o+5jO1am4YQ4ZDWV+o1g1UvWGIT1GXu2jZIcEh8ioNo+GdLCNnAK60mTvnQ+eKiVL66nL+J01obY8tdHh/OyI+EeOtH6KlAh/1C3gUm/QbnDGYglP+Om4qJJZaIV7CS7S1F8pNuoPV0D37GPAfp7XvWvrHo4bHPxrSxgqG/1FWNR8BORlmpOw1zNBaeD987VGTT27hoYY9BEtvOLUI70sJCq0dTMxai5QM7QZUm2sZB9VxH9QGvxmz3OEwaNO3y4DlkfOohBuGyUMjV4/TD99GQC6oQ0HrxIfgKNNllKXHradAChAHKLc588BznBeDF3gxeGt+K3b+go4dOzZ2iauBwMZvxg94SK7/nJib6s5Me/y2bZebKzfevb3+V4O8ADjgi+6Km7Oy3kwpRSrqg6plx1JOJ/OCclu3Xzmrz3zsLn3pCw/pZ/lN4QP3XNCZ03nQa4Q24ppsy0gwRcha7SDiU6UxrPgQOoC3mAsraw3AhaLQI2Zf7aEUx2eoDTE+fUOyH0GaulvDGoJVb6qwDKWzwhSH3KB0O8bGvQ0CiDYRau/Zu4aIb4XzKc7MmpNjwyTbsiSYzJOwUUIg1XGrssOVho9ETaDJF2JzVMSNoXTmwqzKQz6pBliTbVnSAqq64OnZv8QWxxA5OWLr1DrLiD1Mlalm1g0N93JjQCSV2a/Jywh9DZWCmoRgqBVl9khBJsJj+Klak9BtqypgnkxQKlBUntaEiD3dQ3YUyLJdnIFOPsbNbmOHYmlCHkYg2ZbRO2VEoTcoPStQzgFWHl3xpqgVxIlNyT2m/Lqo92u2ZWe/rN2Dla7zAmNvf6UD8ucaDc/DlHjIMElyHmnBA+liS634EnXBl+KlljyoLuqBeKEFnxu2K7dtLSAbXVbl5fJz6ufzQDzgJL9Sf7CQG2NfcY2cf7ZF+BEKBpWTJHya0CF7UbrAvFiqo9L2cqG8aDlxDAww+1ZTazQwevlrjCJHKhKNUrSzu9I1XgruHzSpnN2ZaPgydn3hiJ0Q6YWzOI4Tsd3SR4rIHKmn7N2zi+WR6BJqSDQhfduCDHNYbIE6b0pJwYNJXWqSgue6RCJPK92OPRR0g5p6g3cr1UYIdYsiukbVaGlwglgJh5V5svRWOFA5ZMr8cre40rCz0YXFKQsNnITwYmBUoJ5INNBKYJljv0LO+Xv21HE9dO9l3X/H+f6fDicfNmZAWva4yhWxzkrlsPZ9kXa5tz3z8nt68rl3eRG80mK7x9iWIDOXvZRtmeO99ELXd/f15Atv67Fn39a71/aYh0ozR+trZ1RvhoVg2BZGhpZL67bLp/SxD1/UrZeOY1wR0m1euPYQsOYsnoFZCBVeaCRjBMqIfwM3hEodjIWFJ6avtTFHr7PHMQ8RcQ8JWTc0DwTfCkcPD4pYbCHZ5iPU5LfqB59wjVbzgw1VNlZIstJipzLKwokezMZWMpbwUPkPHDap8ceL+EihOHfKOBkSUta+4IjKNFIsFlsPWXZkCGAxEccssg0O4TReJtUGRFVa5itijqxLfLY2vqxnc6cAABAASURBVBM1PnMP4HQlTz4nX+Fl9N/wQvB3/vwpfePRl/nMYe7lNrnIKUtjHnkh8wOgo80FMCPzcZTwsuxO4hor8+bgrgzGMev6hjABik+uaZG+iIHUsrHQa31gjTVmncnRjwMBdFPTggSpq2zoDSqZuHSS0VnfcikE7jXSPbed0xd//F79+EMf0sWz28p+NTHhmDeiIpMg+bK34fwWm/Ow6YB73IuvXtXffu9FfeP7L+vlN66L90DK/9Tk2vhldtOBMuWS40uJksgPZVxISJpbG1JsigWBPs4VrFHUW8pyfKK6rzRiKHnDg3beRzLIxhm1j/EICkCPlPXFJRxIuY8EVwJC7GtYKNHx2STb3TUcmmy2VQYJFhmSZOeoMQMqoqplDnRQCc72FytPbJpbeVBG5xmrbhLRFRLxiTu+XOmOK6f1+U/eo1/8/MP67Cfv1r23n9WZk0vVsSGnbdmdEEDS0cNI7uJNK75vHOR5JcTn+h6U55XpheDOzi7PLHs8s+S5ZbdeGK7wbVybSbG9tVUvAvM/FTl//pyO80Iw555dM0hhzKfRak3ILoM0uSGpN3d209HyTXHNuGcJbCRv2XS9T/OEz0IBh2L4TOj6tJAN31mchYrP0GMiHabynFINU/cdIKxfX8MYliAIU7SNVZY6D60sOM7I//+FlilqiPBDEOd9KgxN3rOcY4Z9wivthj7h4a61cslEGfLECspQ+SJUpgiHybohRB/QcFdSSpE02lp+n1nKb9O2KetQLv1wLQlu2Jd8Oqj+eLwnidM4+SPmJCtOYHG8ckGWbFUZsLohFAcpm9hkYgTlxLQt2xJ9JhyTq6YbMu6aWlzLPoCW+CHblu2hSeZH1UiUhEkEJb4oGHZDStwG2aAtRCy96oVXCDzxXY5CAljWhcQia6whe1VAEhTSBys/YjxC5LEEzpgakGoeTQ18iMYWGqpsFfWySUSXLEEsm/IA6MlnnEKRRTM+nVAKjGNkyCGG1APDVaFJjFyk3nxYkQ0Cdet6tMGHmtlCUj/5SsaukAQzg9YtDiwqbAL7XkfraBO5CAuySfbNwLVH/RXJcDE5iiykOpIMrZPCkOEqq1Qse4tAiKapKFUS9Qz34CFtNmxLvuwe58XgOV4MXuG3Y/mz+eO8GMwhyfpy3q34Jps/wd/b29fO9R1d39nRDnQdeRe+w0vB2OYbMv6JSew0XeR8SQxxYnQ4RVJ06rJd/5bgrRdO6pMP36af/8z9+iefvlf5z8LO11+ANOFCXJOIYVRaHiyTm51R4cmp0moau+/BgDG0whvOibOx4y+47TDsDQQ8QRARypcwPmAqHqPiaFsAsz8KamLDOsdIH3J3YCQjeTEkDbqUTCEiu5IDABWGL13d1mMZ0UHY68jdLo2SNDWbdRgPSqhcZWjlx0gJ2Hi8yV7kyxHuYHGKN7EjcQOKJ6x69AjdPGkgiImUMoZ0qMU/xNJmjxu8ABrnNKkqtji654jAQTul9tStDEDGTOWMDch12IymGoTe2LhBErpmvV6C8yUxewEYQ0otXnpjFwgFoM8C8rqnjCJqHsHDaNm9Mqnz1D6RaCUTxDQ1XYace9Ezm/Hp3WSQbCvNyk8kyY5spdnWW+/t6h+eeE1/+M0X9EffeEF/Dv3lt17U33znRX2Th6bvPvGKHvvBa3rq2Tf0zAtv6dmX3tJzL7+tF197R6+8cVWvv31Nb72zo/eu7nDd7ylftvd5ydgfcnmhQb3pduY0ZxNVU/CKF4IN3k8oqo9MURPGTsYRJMxJIYpXb0Y0BnpnZU9sSGDx8xDIjtq0vWXlL4yP83LHhcTCTGNuIPKAxRgKEAKiM1nTDp9z16/v6yBvj1hTdyvrodlwJrKBNUTmKI2BGWpkzkLDcQmcXEPExcTCxqjMNUgGnwgxsTNLApSY45c5CiIWmO0uDR4tpa2Q8ao6Ogftn2m48PFQdgbl8zRcOXexrTuzTfkB+wwI1bEpVAqSZYeiT/NF7oSFKchQnUEN/0ZJTY5LDV1u0UPkUygAPExtX7dcPKGH7rmoD3Hf2OJe1rRQ/Bo+4SIXXWl13rAHXa5Rb3NtPPHie3r+9Ws8LDbciW+ci8TTpQwkaHA6qjkvpPxbZY8+96beeHtHlN+pn/nqCusuAyrdJglEdpmfc6eP179Rdz8PwCe2BQJ5UcfEeVGBb9Wr0ag7ej4LChk6bKhNIsa2Mj8rKJ4qEKonPgKeMEaC+aiLO/rNOj7AlRJ+1DG4zXyhsg+P6D20UDyKZzumGjgBVDh+VSO1JDpywrs9Hi6/nKNCwj1MaSUPLHJDDj4TOY1iMzayQ6nBtmzHwjQuuVS5sIwqoCREFy3AzAH0wpxlJiEkc/9gt5NbQLwgyxpDOVYrNrjlHj0+C1fYd3ip/NzL7+hP+Tz+rT99Sl//9ot669qB2nIp0imnkY2skddK2RK6btZYZzwyZ/YvPJ/N4e1ITCM+7pMfKrlbpiyePMFUcUyswy05y4dEjYiSJ07issM1ZSy5kW1FogNI7HkYayN9mbHaC/ZRynXxiQdu1088fDsvzE9ouei+Yu9lyXaRaMna2M9We8v+kaxBuab/4clX9fXvPq8XXntXjV9ymRc+JoZZVUSc8/neqAdcoJNECpWMDeHGHjw0W6J0yvx9X8gQKD5MnDmD1+crGMtgRpBMhh2JfckeoWBxUXJgwSf+yU1o7Xa4MzAH5khxLg5UPI6JIUNEsG6JjrOSMxwDspUaKULCYFxnXTQmSe3JhyYzdLv4zEKJHWrsK6EBijJXUQKwK5ElH+jYcp8XgOf0s595QF/6qY/pcz92t+750FmdOr6Ml0TV5lpDkO2iyE3ICEnXqfE++EAHvBTc39+vl3178L16LtnTLi+Cd6C9XeRBeZ7JHzvk+iSV8syTZ588A50/dxZ9W9MLwczB9JTjuI7ZBddobXCr/ErrWCM4VPsaCJ1lkQunOFvEGArX3DxLwja0xKu3RpJQT9SxGnFtIebp84IS131FrhAOCrUazWhbaRVD7sjAdHB66RkawyBbwkH1/CpAepimhp55Y0+KUDchYVvviUgDlhqKsqoG1ilaUWMchDFBKveEajTknpeZ2YOSY4pjOBQX2NzxrLKzb4oRSs0l42UDDGJ6kN77XnU5o23ZjqiMReh1LSWQeorhURwd8XDfwCKWHx6NjK041SJkbljVDVw983UBiXkJUa2jEjXZhgSZgb2EJQ9M5kdpZsCPce4NiVnVOXHli2MAbIf7TcHukrybFFdqI9PI6ME184VtVStWHzmlHh6S6TDyw2s91jUli+vqpG2kGQaQbAbspj0bGvJkTVgUaFpKTKhhg+LUmLOhh4SsjXbYe8NwROyxExgtVMlq8s08sYQm7yM8rjlzj8Bd7XFxyV6E+hzdKhQXidZ9EQpxBE6liVdsYYeH2EOH0X9cs13zMMXsnOMxK5NgBHwZ5x4oynSWlZ7yOUmDJ8/Rem0zX6yHKWEdQaJ3+UcYicl8hyOozCChzBpObWGgvVOPYtNGI1dpOEaMC2JBhOPtIs5+xSZZC0vHjm3r3NlzunL5si5cuKD8OxrGthKeBOaL7XTD3d3ZV14I7tRv3naVm21usrEf8Ju3Ir4crIhLPCmqp5588Nou3TYzWAxFqDzUL3Tp/HF97MHb9E8/8yD0gD7+0G26eOGU6jsz7nG2TZgpTqNZQFC4Ow4r43xuU0FhTWF2RnVZgg99wsOB2nSCNUlg/VgZ0ZqaxY/RoPLHT5uEKUUlRShqeM8VrZM5GB0jkTgH2MNYkAhPBFryTjbW1njwwAiiQYmNnChi6AmpupQWu7uvo7fD8sDyLb3HkZ067DLINiZyF0Z8DioMGFuEUGPYPPqodKIUQhRCUTwjh49UhVvMWxTJskN4GTCd+XPTX4BHDVxicI5Z9NjzZTbyQuZcN6Pm5kkibfb9YLzsQi2/8NmF4iY9vhO+yZOPQwKElE5BJlORgelAVIdwpE/Hp9yyBq6hzFNUvtm5XkH5kDew3TWFhwDLC3jFA+lLr76nr/31c/p//i/f1v/l17+t/+uvQf/lm/rvf+2byN/Uf/8b/6D/22/+g/7vv/Ut/Q//9Vv6n778bf273/2e/vMffF+//ieP67/+2ZP6yl89pa/9zTP64797Rn/xzef0t995Qd967EV9+4mX9d2nX9Njz76uJ194Q0+/8rZeu3qg6xz6qiErpQ465TGyLkapBhj10jUd6fCY7BoVv5IyEBs9FFGjmX2KmN05xouh07xlOXF8KxCHv0ElwqmIwKQaZZGqtO7AuOIY7/D5lr8UXK2a7E17wwMKFEIE6D1yqGt9jE+XGFGSqwh1s2MSlPqz/hBqIGgtVQj1Nx6427QAPATFK3GhTKFq8aIojHRMyAMnBVEoQHRpCiJ/xCJVlNLWUrQN6o7kpseJkz/QOjTZex1Zn41T+YDT0RQoGcOLWNsCA11FAeMA2ZYXC+XL7gkeHj98xzk9fOdFnT99THZskLnSIdwpqvoYgjT8ICZYca0//8o1PfrMW3qdl96qvzhdaEGehfH1goGePYERmC5ryYv2Az3+3Ft6nmsr9z3zYmIR8oEW6i8/VK0xWqRUcjo5LR3jpfV9t5/Tx++7oItntmRibAxIfZRsy0ojRwQICGDoSNUnnDqjmyib0UISDX9GgQmMD+9oivu4dEo/PIyYAdqWbYmuapZt1mRVPpiKMnC8wzRaZHylnjOfZ8NCiItUduTiQjUDHd3smdk8EBWBldAHpdVaIgyKn8repRIzDFW0pIFVN7bonjWpdAbbs7woObr72kWzsDPU+lgjm8qo3Jez1sZ5UWsHf/fadX4B84Z+92+e02/88eP6s2+8qNfeWaktj8u8vFp4AYfsymnnqun5EWdMFo19nuesGZmm9ZcjnNuZ29mY8sVExNzjjjIYkirlcC3Ftmwoc1hCqSTJ2/IBEpz8Fo2hcsEJwS/aSlU9PonBSzlXYreHI9x1PVvH+IXOvbdf0Kc+dlf9e3LbWwtx+1Ja9j3UekagpsZ+MpCS6409bqA7e4370Fv68394Rv/w1Cu6mv9pC4a2v6d2sCcd7HfiBVKOi1lHiNDquGZVRUwle9RZVgbWwlj2+JY8CYpvEMhNPdQyaoboIzxIkW1MUJMQyYsgyaLhHB5Ck+1OKIhyccMhgESyK13HxsaQL4KEuYZGzoAWLTKMg0UnmpqjunB0Oga2uMkJCg5VbPTunFE4KL6h+JZPDcD0mn+BBUpdJ08s9fA9l/XPPv8R/dJPf1Sf/fiduv3KaZ3gHBDH1fjZCyWFnZEkdBuZ3pDTs968AC/KswcvA/f3D5Q/UtjZ29UuL+B3eCG4y8vA/LIvLwtjP+CFcO7vyXH82HFdvHhBV65c0fmzZ7V9bNxLapKmTNn4XhBficklRngMSkOGZW/XfgDsUSyhaJ0OayKTaG0Q7Ibe8zayrU3JEiokQmhK0iKUpQ+x1TwlbGAR4ztnVgD8AAAQAElEQVRyRwy0QbEUPIWGh/AJHtLR3MpZAMUvNOnw3nuUKk43tMk68RscZiDJQwAci0g5hRMXAh09Wqirs1QBko1A183aEXxTtTe1EXx07wPPbhFCAdc01wPUrQPpCmh6sFDkm1POExZTxkOhhUzDjZYc47IeWU88bz5j0BBRgyH96D0THIq6MdkidtvqP2jxCSFq2uzokxx8k8oGEA7rPUqWHR5kLTMVcwU7TLn+J+/Dlq5VhiMOxlQE7pGg8gccNlj1NmbtplZYH4KEulajsYeixATx0TpniAmIKxAHXBnnbrxC9WkSW2hWElIrmf03heQtV8DMByOABEf23hgmQryhxxaQyLBKGbmoBuBwWO9EsHGBQkKWwMT0g2DVDW675DlxtAqMMNHwwT+mUM6nfvPDJ0ARAx2k9015StEtNbaRT/BOqpaLMztbSoam3Ac7SeWtzYa96p+xHm08zblkcCPD5h6P0ByH32ychMqbo+e+eTgXNHPgAOS2rePHj+ncmbO6cumyLl64UDquqi+3PCDnJnqwv1JeAO7xW7id3Gi54dZNlxeEe9yAczM+2Nvvv7nLF9P68lWTjKpSTxPTqfZpOp/CQ0zId0Fd4EHpY/de1s9/+j7l/078iYdv05WLJ7S1RWweoPCjekZ04hZIYg9sB665LObCVgo886kJtFPkkCWwRj0rBDS6RiNsSD1tcthxiH+SRcbGFxmi+YrZ3csFEQ+RnNwlKS05wgHpazyZZg0hfjCSx7ukksuP+XpehdW5RTI6dVGFcU98Xx8RWQhEV1rZEErHN37BItYkMaC0ZG+Snb2MJbnCm8yPaJi0yBA93IBJGHaUYqO4MMVfvbXOkliVojugY6FPqoSUjQbLFI4OWao9MOcAanrFZk05b8PZnI5J+DZ8EiUwiGTxWbHuUAs0PIYXSNC1pswFKvw0WtW+sIqDGZp6onN0Jh7cdvmmCKYOVGVGLwJMXWW4YUg2wCSE2clljYSVJ7FXr+3ryRff1de/87L+5Bsv6Q+/8YL+4G+e1e/91TP68l8+rf/2Z0/zgPqkfu0Pn9B//trj+p9//wn9x68+rl/5ymP65S8/pv/pK4/r/w0v+h2w33lUv/yVR/Vvwf7dVx/Tv//qo/oPv/uo/tNXvqdf/d3v6o//9lnl/+basj+prTGkQ5RYdVGklnzpD0+NomFWaK6/NM672MoQAaoOQN7GddDgSdqQeU9U//nw8WMLsRO1hXGvncKPKFxrBA4X5wIklX8eLt7jQfI6n2sNf2UNWBIfPZDSELIWkqUHgfACT1akjkchfi4EL5Wu3khSdaKVK7w6uEKlMExOihc065L5AenzScr5q/ITlpAZoNTG53gc+1oaviuIaGwzjmrjn+hav0bDgFQW7LbjAVl8AGBRlw3nWIjPoeScqKWmmgcHCW2FCRTMpJ5QOxIUPBnRbfScL7y4y386DMz94JRyj7jv1tM6mf9jR3wwNMhFTJLexkC+STTQ1ev7euKF9/Tos2/rvWu7Mi8ngKub+LqnUCUi3RTctMDqpXV9b6WnX3ynXkC8e3Ufuw4RC0uXQE2oGGyHVR7RbrlwQo98+ILuuHJCy0YOXmws8JlehBiffpwQ0im+69kz0gQrJ2RsjCARsCNZ7hBylhE20TpPfBMzWcKDhd9IZNSUNjLlqlqEEEqLAzzdLi/2oknImReFcpiD4yGajQ9mQK5FBHCsqMiYcJnlroLLSlgoOQnpa42JgMGQgFHKXtrhIfGSlebBiYg6yMU9bOEupA8u3F2hynxaVT1cZ5mzZQLO2z1eVuWvrr/x/df4JcsP9F/+4HH9+bdf1qvvHujA20Qu+7TNMv6VkFhKRzTUzSWo65FnqSZj1+AHfO864OVI3fc2fOMfwov5kPCdsjKVmFp9PinnYTC8eo8h/iYiclC4bdmsGlt++ZZjywcKeZgFrNyKGxFaWUZKNxOWzNB0oAtnt/TJh27Vj3/kVl0+lz+fbaRq5LKYohNafR9lbkSKEedMp3zkvP7Orr7x2Mvc657Xy6+/p9qDfAdlPxrXmHCq48O11qDoqvqS0Eqb5+qqBsNt7RO/iVJhw8sTWUhQEokS0QXSp2kCKbJjQKcmAPJjiVOgUC1QmtyQlJaomOJq8YND1mQjx4F8vaZSMpAbhACOFJMclB6DGUKA1ZMXIzL+2KLHTiiimQ2Q/OVjfDAsHKzLXUQum/BfFSn/JvQiL293uT9LP/bAbfrSTz2if/75B/XjD1zRrReO6ziXQM6h5GMpsskG2XBtNOZs1ND4oMx//ps/QtjnhWB/LtnXDs8iu1D+WGFnd4cXhLu8HNwryvPJPi8NG88xyXjixAnlheDli5d49jmtY8e21WdjZF6mYt2q5mEJYJBQ5E7sbGPbSsE4evmU7Cm6tMODN1SSTDky+SQPj3geImocpvJsjLFP2Oak5VrDsG461lwdb8ihrvXRJLLdlSOjY4PSQ9Enl1oNQ8+HQH3CKT5WWsaJoh+mKWITjXfXu7WPHRG5O0mbotJGYPkPOfAmsfQ6tavMcuzWyd22bHeQ0V7LPTDnQCfM9NihDb8coxDGG3qmnMEoIYCwECJ9kibOfCkcy9Qni+UJ2uA3YqknqPE3niFYEncCiE9o3ptykLjU9YEtaz9KcwCJJ3lDnKB835pkqZJIwrGfUAhRilLnetm6WZvdESoXFy1+UxRi78Nmx4+8WTEbjBalKPMXTTaSVDb86kSAT3buc3hl6+JBlgCV27ItBgg7eINcVBCmBjFl+UnCXdhDjtKEESo7iCNDwWG9BxTenYsWc6eMANVb+ZixoXeiLk0ESHc3MG8EAPwzThQ0JGqyLdEnslEOEeYBlY9IW9TnROxwJcwQkiqFVFzEh+wIorWo8HWvbK2tgSEFLxETXS05ILqUISlDGm1DdkNJxw9WDuG2e6gF95pqAtUCDet9AqU1JpUyA/EJlGoh8Ey9Xo67e9xiEM0CCyAhdEKwy6DcaFWiwyA4Njtc1ZDAxU1xS+fOndEtly9xs7yokyePK99Rc37zDav/FpovWbmx5sXgdOPd4SVhfhuXm+5ebtDceHOzrht3fUEe9anJNnNCxVUfKmgIliWoack3g/Ont/TgXZf0T3/iPv3S5x7QZz5+u269JTduPiq6o2wEuqBccYkWBdsAbJodLgluWWmIHJcWsShSrQ9zeKNeHLDFAksANiSNFJ0XloGZzbHii4o2WlmINUEwPiqSDw0Fb3ZCsq20sDqcDDYYvXAh0FXcsl2l2cyZdEJXQZUveVFLFj4Sfprs3XcYi9UQGDK+naQRSiCToATvoCTTwcITjwogla7RCBvSIRY4FJAtC+tUIJkKLKXjh8aO25ZtMWR6pVkOG4Qc+9CEDCIx9AyMYCwukCLWNUK2Ov6YNVrEUFeTIDvckUgd73qX1fNpNEKkDCGtW9TQGlHqSE2hmJK111PShuckuq6daLbDZkrEpHBKKd+BuRxIvdIuD427fD/Pi41r11d67+qu3n5nR2+8eV2vvnZNL778np554R09ycuS7z35pv7+0df1V99+TX/yzVf1tb9/WV/9m5f123/5on7zz57Tb/zJM/r1P/6BfuOPntavQv/5dx/Xl//o+3rymTfYzYUWvMSxrHTRWgRqtcHQizGkRmEzpGrlidR5cNw0m0WzUFsG5S/H8u9XneBlYP6PhflLLPMxIYLoknAuUjWiFCqoTEa09g6a3t3Z58HigI87PIx7rmtEJHoXKmdtqIhTb4B2ArrKZqsbEwOeHgI0FGOd7lIdx36lqreEhLrGuFYSY5BKUYP76JoxllqbQe0aK7+Q45FzKqLjycBHbSRiUkFIeZ0HxpyZrEvkwBm5OiZ6iUeH5NaG66Y9xzl249DnHVmYJzPHVrOz55GdSrLPVn9RsdgiUuLWoA/ffkaP3H9Jt10+qS2SLbAYbluIkGEh0TIPJz33rkbuAz7jX3v7QN955m3lP+U8yAVisQf4MZ+RKo05hxFsMz8zVP6F9rTQy29f1/effVOvwRszNS8lqJkaiTP5QpjSsdHBBJgajm8t9cCd5/XwXed16jgz8pAr5g1RAuef1i0bt9aQasa4VkQJoFPPNCUzl43WuwRXtQjMidygaLDeA4RGZhFP77ajYwW2uEiRQxptI8hmriwqHMeW9cQ3hLtt2fggH+otWg0RJE8rnTBiEFtjEI0cipPwm31RIkNI9AibBDT1wMhJtwpnDyLnfxATviJ3ZmpV/0Kq+cRknRrGJpJw/MVn3/5B/vmGA33vB2/r9//6ef36157Qb/3Jk/rmo6/o7Xf3OLtTf1PLsU9Y5bPCTEqbEWolC9yQqiH1eaM5QyieHe570vVYJrLyg0ZeISs8lDVpau5CWNE6T1xjnHjmsXEinjE7xmeFZH7EhrBCCmLnSGG2rHHtlHXRxOWC175Obu3poTtP67Mfu0333XFGx3jJj1VpzrBB0Rs6qWseMa/aUju8qH/yhbf0F99+Tk88+6r2+Bx3Oe+rrSC+l654EdjgUlO/55MoThBHAUxFjJIsYE3NQ2jw4EWRoeo4WPyUwR1yU9TkDtAyQJYZew+2op5w26q6Eid3B0bg0oDR0uPNKvgsa2yEPfnC6fEgpexJKeQDh2Qsd0KypTDipxArP4qDwSDjtIjORKgKYdGA4CuoyRxncaYvtK8Lp62f+Mjt+tIXH9LPfeY+fezDt+jSeT6/txb4qtPCsiQz2AwScueaGmvOfy6cZ4yD/YP6T4Z3eQbZ2d3lJeAe5wLEL/b2wILv7e+Vzz6+B7nWFtLJE8d18cIFXeZZ58yZ09ra3pY4Qe0+V9NoEQK5qRi8YaIEdUAKt835aLEdkIEMbtmQgAbByiW8U7J1CWeFbBdXWibCJX/EUiIyvXLk2HdBCYN6nO0uq7d+DTbqg4A8CHaoVz4Qy4yjz5O2AcAmczg0nd9Yqhwxv8DNOWKEkJA74W1yGW+ow+h0bZAxTCRyiJw2AUWSEOOu0SKTuWvxiUOIPApFBrcTyI70ANWah2x8JuqJ+hhzpMk3Ppmr9Bg2yDh71lE00QCHWrHsbY4rRXCCYECfcAACmAUsKZKX8qTUH1LW0O22ZVvVwkOlrAeyJw1AJFj1tUwm7Bn7zFVT+US3ph8EFam32tou9jFzh7pGMHPUGjb4ZDNmZCxMx3omGZ7OR0EYhCPj3L1ZgQNnCEUORQ5Fvjl9kDW2FFWRKJ7mcyFoQ+jqoTGWzdgyBoyAgU58lB+WEhHfKUnkf4R+OFdp80DpR29Wfn7UON80IGionxJxmbSsPxQM4mQqbdQeL1MHFnpZ4JoRzmpNLad3aNKLk6/mHPkKI3qdqSMZzRCC9R6nUNduHDdzljycDyW5MawjNzodQmZl5KygyKFS+jCp4VA+YKYld4f1GBtLZ8uySxD+trW9vaUzZ/qLwcuXLnHzPKnFYsELwaYVLxRW3FT3+ZK1z29fd/d2tZO/GISuXw/JUAAAEABJREFUc0OOnBeFuRkfHOxzIz7QAV/CMlcos6eeSTYFRGbqmITKhwPM0nK50JlT27r3zgv6wo9/WL/4+Y/qCz92n+65/aJOHNvC1RC+GZNUtCQKIdrYkY089foA5oEQmHlqHByvUhnIVTXBK65D7BNayY0Y5HS+lOV8in94GYjrejkA5StfZCi2MGo2hFidtBVOyfgnfyFgnfcxrtiopOttzjDPl/xQDGHljUBPcOWbfCdOOvBuZvL0DrG2+oKKacUnv+FVH9YpLxAa4Q0Jnyg9bwAweqSJUHtPskiTYYMzLQnpwfCJa3KuWEQ4EN2yQ6kk+wtx14wGIzjdwklpSRUCUSh+JUQpB4SRH1Z7EDiUuGDJGB3PsE4xdokRBSNlVerub9nGRsec/QkF6TnxCo45k2Z9uTU2vkRjCdoJn+BdGeOUIOqmHH2DYgp5tah/uHfBccoeLahrsTDX9lLLBbTstAXf5oXFEr5YLHmEW1Ay139baHffurojvXu16Y13V3r17X29/MauXnhtV8+/ulP/R8cXebl4dYcHAnGNModomR9W3c7qRU5UZJYWYWOfWtmCl2cFdwxHBQuVUwAoD9ULcp06vqWzZ45re7kALS+4KkabDV9NaOS4wq/zIPnue3u6tsfnFp9z/ZiIYlMNPJ0TNMcpSIUFO0KtisMaJ2xI7GPGEAB9lsqnBtCb9JhCmGor4Dl+IQqjxFUQOAyHygsvAN4Ue0i14gVj6hdtAVWe5I8vHEZoYwUosQ+C8VDB2OFMjR8segiTbdmhZAbY6KDKOdznJj8xXjVyUhuTBg9NSRs2YJGuZ2mdMaPOntzS/Xdc0IPcG86dPFY+8bOZxfjBBU9IKJ/7mXvKvc/D4XOvvKfvPv2G3nj7PWC88sKQY76qedHppJDtQQsScw15yfm1pWucKz946R099/o1kU4CX2nJvuFnjxi4oOjqLfn395sEduul0/rIvZd15fwpifkpRKmzcZ+tvRCtzrcVpuxZJ1DmUWGMxeNfhCU8n5fxQ8WF+aIUox5ARw9lk9EjTqxkKileMSXdMCQHy+j45BewIyPdDYB6TK0UT9Y0PHspJIoQAkfDhyUgz2sqJAM5cMieIvW8JG+QxLzYwkRDm0eEJGTfSpLdrUxRWFWU8yCUOshTrHR88S8dPBnsYDnuS1TzOdl46berx555U7//V8/qP+Wvr3//cX3lL5/Uoz94Ve/xAutgRcUHHFeOe45XCmrTtZrkZEp6Msv8qKh7WZ3DBhop3iHkwZCqR01MlIlH3ggutQ/xXtMklS3BrLVlowBSt0li5FTUKSNrIzB+IccnHzTNMXLNx+ig6Pu69cy2Pv3w7frEg7fofF3PsZGUuRirN66DOjiVpxFLKJbGNcfvcvQK952//d5L/BLreb31znXZxuFA/XNkpcQ3ru+WvV0RyLE0+227fG24jMHcEy1UYvSBrWFNOhjdtSvBUOhdij1S9gFwdLQY0GJL4NFoiseaEctwIoqaUBLLftRaCC41AxFYa1w4DK3wzsufhcVEIjo4bunBKj8CLoIFxkeK3isJavUf0Xp87KFy5hgbSw6TbXzF8d7XRT6zP/Pxe/Qvfubj+tlPf1j5H0RdOHtMyyU+OCeTbaUNhhgUNnXW0lh3nikOeP7ofx24pzxz7PD8kT9MCA/tDn2XZ5M8j+zjf8BzS3KfPHFCl3i2uXTxAs8Yp+qPIRQD0zFFnw25BNeY5Q8hbDJG3qDJN9CGy4bI0YpxTbFVWATgyEMcGuxH7UkyYoY4tMEyQUixhgYOc2EIdEPp5Rphk9gvx3fesMnYgkKegJvyVmjDr5WUIedfogwa/f0o9tD72Wd8Su0Z6ULpMYY6tDlyCs/qUY/U2I2VhPMiHqGO/uhj8oSIHKyyDTkshHX0tWav5TKiB8n3ndJvODaUiyE+XUKhdx1ho1cNk35ICTgiBgtSxPzFf9RhM27KCV9M82Yd643fzI7XUPmY7GvCuU2ELTluiM2EIexHu03OiTA6J6NL4IMsAnI6orGFFE6MbcQNAu/zUxqw5mYsnTrkNascXZ3GWlspJk6d+NAsV5MbpEHDIiFPNtziwGczuzD2hRA88GqShmMrLinG4IOmvWTx3YZfw6mp0t7wgQZ8pE+ekz91VFQjiwf1kNYZoyfnGzlWFkMnT2qBAgH0rFljJFKUCV72jYHItRan0EBSQ/7KJC8/bMvuJFMKRjqelu3iydUx1MwL6xYpx20tR+803KR4NLxSMyRa92ekT7nX+ZUIzS01hALAbYJC6HMMEKoIVNYVrqnFNhGYnVoQcCo4Q1Roe3tZLwavXLmk0MlTJ+qLUtXIl6kV38LyJ/v5Nzpyw82f7Hfa0c7OjnbzGzpuxrkRr/jSe8CX33yh5zsZh25Uyx4kH9Ox2TXWQFmyezELvtmcPL7Unbee0Wd+7B596QsP66c/db8+fPdlnTy5LS/yRRzfiSMmmeXKlcFGZkpGKbJKkg0HF61YDYkeArjt7ldyBiqeLjJUGf/SEcoXPbiSA2KNsxoB31xjeHcP7NHFeaEk02g4kE65DpkRbtnW3Ejd1bKubRsuazESx5rgPk10lHREUjG9K0dyJmMw23iwv6UgKjocvEWOGoocihxq7EHWhSsi47oDY6RjoK8N6rPGHjwUY+nJyZzROwXoUk2LOvnbKIANss0owWooLYpVzcpPxKbsM4NubL4RolZO4r6I2Ro/kzGApcwjuHCLPyKzICHQs664BAvHrVJiipigTpwvdYMnoHy7lTxdyK51aY7sasYEwGPh/Tz5eTDKBRgiQz/vcCI3qsR1HazUgskejBzB8uANLFHwSv18QqEvZF7CebmEb2mx5GUgLxPNxHQJX7tLCt+gyifLttKa4ENm6UANkgpCrL1IsRQU2dQn9NS9tbXU2dMndG56KYhP/nqQjKpWSai7eCEMlhlZAWPTtev7PMzvKS988nmV3OLBEeORTjHkT3DmTsrkWZMVLIO9kIpgkqy0PkYKNdBO4jiBtA2q9aHDjZ/qIo7eySZGCUCPUgyQ3iYcLN0GpEdOhMlXUDbb5GFNmzHxCcW/CGfbsl1qhkP2AMJWdvY6etTw1IJz7rXMRI9SBtaMjD0RlKCkqDqIjRwm7gW5TnNML184rgfuOq/bLp+uh8qVaMwZP5iKkrIApsKcvPGzres7B/Wf/j7x7Gsc6z2JQ9TaAV54ODzBqjyi2Za5x7jO8aXCdw+sZ169ph+8cpWXyJKpr4kVGF+4bVU7zFhlryfjudPH9OBdF3Tnh86K33MRxUsMCq17t5C5d+b8mqiC8aq8TaopijNJKaJRA+Nmt7FvAKUCMVVPuWErEVvqK/moB/NNkF2O3W1znGHLA7ctOmSQkLqMaKfmhi4JXRstlg11iBtOjUpDWEijkDSicMt5VMQ5Xpziaz/hOZ+I1tw4DzjMWhC/4HhOtIzMy4utInHOSVvLhba3FlouFsmkvf2V3nhnTz94+T1947FX9OW/eEr/4auP6pe//H39L3/0uL7+ref14mvvaX++fjnX8p+0cpzNOdd42cGFoKrHNarWghxuR8BcHBmxcQBZOlI6El0NORxWHR+WTo2AyMGmFJUlMKUEl4Jk7wCHXMgUoLQmOz4qXpWS1y7PwkrMjE204Nx7WJ8hUcw0XV7unNq2Pn7/Lfr0x+/SnVfOiO1MpBIVilBpMhSAUDzDovJf2z3gZesb+stvPaunnn+zjoWNnbpU1zUxZMVZlQ9TuGhxi4qoYOZYl1DKLE3RqpZ0hZRQUO3DSFQ5M5DDRcPFnSfKdllqRBaa0pBtSyHRcJ5ENE4RzmLMwBJc1dCQG/uLpAkH6nL2gX1XNVB6jsMNfthdoBV75RrrtHPMg7g8ar2iJTds1jNPDgvXygrZXumWiyf1xU99WL/00x/XT33y7voL6bOntus6M7Emo20kyQ43XKNlzpD4itLqjwxy3hzwpSZ/AVjPH7wArBeDO7s8f+wq//lwfzG4p/zXS3kOif/CC50+eVKXL/GLmIuXdPrUKa7hpSTmU281fRc1X6p9euEm1eDO1FtiQCZLcTE2ErTEbhjLl33hQErYIhaXiBDNsg3f6KikkuCdOBbxKVK1mEo4MjAFU3HOUEjkw+YgoY7aZKHXHMCEUGPjVGjdYXPE2EIDYwak4QdeayKfTUI6xtGjhEgNq3WVc6tpNfyLMVj84MQ44m9kmbsBN3xHDwNZdyOGYGWzs4epoQW6keIcqrUwQ3HccM+6Y7IZQ9SXJWy4RN0ggiaNkF4Auao31DYkWOyw6pFDpfSBqvHvcka7O2SMLVio9NgmquKYp7g4ppYNKW3CN3jgDyJ/gJG8s7XmI+8ElD4pcHyTqpOrLtDarXyMcPJOajgHDNOUzkB1AcFv2uMwG6YoAIoo7ZBdKhVbJi1Z62asnAYFhEenlNIxdT5GD15zDHnCuhpLqGuVpxxq6GCJGz7l1E3/v4+V/IdK43lxvon/Zn1r8+RZ1gyhtXmWso9dmSK6lqM8Sar5j9o1t7LkmE1IgNDQXfFDGexm2DB1Rr30Lk/jIWBSJh6ntTxLsxB7yBluQms8IaGcg7NjgNAMHBXW8ZNlRua4WdC8JRO0wae4QPlcm3xta8mX3tw0828MXrlymZeEp7UAW/HFY8VLvgMeyPf3D7jp7mmXm3LoOjflUP4vxXlJuLu3r/iEDvDNC8J8oCZHeNbdcq5TSA5rSBRRnBpybuQ72skTS91x6ZQ+9ZHb9Aufe1D/5DP368F7L3OD39ISBzsfh1AWIqKosdKSN3xBToWw48oHT2kMDlqEKa4SmiVG0TqaGLKiu3Ajpf6qHXmRGrDEu/vizSKiY+4dJS9WsGjFi5mWGrHgxjaQCSGQyZPPOVTqcdypN/aI6MSwUmIiWLYleqhNBzE8ODws/onujkit4Q4KFw4LdSwqYhRYkgqzx/wNXEWESI5IXRRbOtWKBsxInwXk6sQXv8mQBDEPSmjoJp7MkkcK5i1fvFamPigFEdDIZTsSvjDw0vBvtUAXQoayrwqLX5CsKfJEDV+p0olmaOqb8oTJsqFZ3xDA5Sn/LFQN8Yo5vGUooh4UOsc64xSrpKnBkawPbGTRihOr5eGItWYPYD1nCYT39Mk2T7JoC3QM5bNij1fErLRa7cH31XhhUdczv33v8kpTboRKGh2hOpkKrnQoE7dzHsbFQpz3I4VM8Y3PmgRHj1ycBKusa/wl8gl+eXDp7GnlL8eWC4msRXmJlLwoAYuJFmwm/JPz3Wt7euvqrnZ4yIzeyJ86irhmzZypI0WaHGXvAnB2GpBum3kcqRN6YhrxLF0YlVZyBFzp7DFKfHFOtqLJafCwEJ5qDJOMSJloFR+t9WmYk+JKjlhyJkNZsabpP40MHkqN4ckQt/Cj1ALEuElgwefpsblmNRaoQUi1JtYXjY+OqjnHqubkOAevGvAprJJKHsdoe7nSHbec4qXgBV4Cb+PCeaSxpoMAABAASURBVLdSNRNsM7C2eWrmbTx+HkBNS63QX397R48++7peeP1NHjJ5KciLGXF9mP0gIZ0qSbMiSagxeSNvuJC92NZBW+oV8jz5wjt6873koITMGyLWtmyzPigmyI7sgYsXgQvddctpPXT3OZ07tcW9kjyJ57zLHoSyDSShZyNIAkB15ECOL2zuRsLNjpCQKHDgaSzOGgIlz9EUwZmi2Hro+aTwEHlFY54G1hCrI8RaMkPklgE/1PfpOFAEY5WGeMSvLIXZkUOoJROC2tfByPxYqEgaZs1t2GY9ixyTEanFYqG8NLAXMvfzhS17TV1nvpV0wAvA6/zS8933dvXKm1f1+LNv6Ovffllf/avn9Kt/8KT+7Ze/p1/56nf1m3/6OC+qntOzL7+lXb7/LJZLEjAbn1ni87NqSQ1FJK6acMHA1JyHXW5RwCRLUNw1WuNcUah0cmNsIfQsuRMjXYkVreQNjpiZiMZDYge0MCAU1wbqQVJ/CYqqPg9Rqa9ZtsWg3pAVwt4B/JmF746i3gOuObdd3XbxlH7yY3fr4fuucD0sVb9AXjWJXIsqQqOZ3Wn8iiY5Q+TCvo/15dev8iL2BX3niRf07tU9LfOLKVKIfcALjyhSosxogfLhk/+0dRkl1F2wYhy9YHLQD+HlypB7EZmGNwyMImva7E1sLQAmO7uajCj05IwtSAiIzhrJkdiiigXA0kfJxpu9RpLU/Se3no8RZz4VVW6ZSGn4hqFjViOWLQiCDGsKUrUHaGhRMl3pHDNmVq2pcjTEptir1oaJbs4PibnwWfJC8EMc35/91IP6pS9+RJ995E7dd/s5nTq+hYfWjSR0BUyaogyiwZN/xfVywOfzAdfO/v4+L35De9rd4yVgPX8gc03ulhwMfW+vnk/2uPbM/ueF4JXLl3Xl0gWdOnVSx49ty2ZVzJG1MtvElL3DwhqDQrNfZGjqwcV6J/0QT+JDwFAq85CPsiMxlf+oj5hRc4sL2z3rOpKiDHEqgWGa/mZ+mNd9OGzGro2HpCnlGuyxfVyjk2RWEJr09+XulpwDXcoh4Rwfi4wU3JUv0lFKBZOX8NLcEhMlHuEz3QB0ywy769OY7ZltE3gT3n2OBG/6xSG0gUUNTdAk3zRLjDkRUtAU8EE8/u9jP5z/qONRfSTJ3EM8xDbrKbnH5xo75HdEyXf3fsDiD02HsXLgXDqVlp4hn2jo+a1qaL6aYyM+ehihnEWN3JYNARhq0NRLxiYMzhCDM0j2ECRFMmP8GzxI7UNDgjQ3lNQ3TtyCcTS7kPhOlOVaVXlhpmR0QmeZQFRGQ71HCuUiiW2iWImGDSROE1FrR/PhFZC5h2e0Thklu/MUlTqUBkbpQMkSoNPwrLoZeiy+kas+EoR374yJh+iJ7WTiNKgNblVrjCFYchZFDpGbgpCyJlg6YTYDstV/EKvb6IMKyDDnjjIoeYc4sb6vXct6WjaDXLWLydEYoG7DO7LLOkpEiT+MskYiGGG1pk0OrDgxB2mQXKS5xbkr3WIpubVuVv8J4gwQVY1aUDY6p+DQ+j7OqQjMi8ETJ0/o0oULyovBc+fO8hvyJXnIxs2536AP6sa7O27IeRmYF4P127qdPV2HchPf58Yc/3zpy5obXzIamSh1zC9Nc9tWfkB6t7iBL3TrhVP65IO36hc+86B+/nMP6GMP3KLzZ7apKW5N5ksigSgEKA3uUOSmsjHYrDWbG0JOPUpjz6N6+BjM+OCN1LsNWpvW8FKR0gLHFhlq0LoPreyRIfxj74ydYB7QQJBlmxPI8EXpqdGRwNd+wg5KJ7xk23ARq5mzLKVhkkxHmHL0tTXZ7sSXOjtzdj9LwqRqCLaVmGxBpFDZNoZgRg/lEHcycYDpjfIGRS27kUKw6pOMn4kMFV5DgYRZSj113JFloYJLJYhKcRXNFGxjB0OlADqbFqT0mwwGC8HmTkjPPyNrgfQqGlD3pQaZH0HhVrU4Rhj1RQxRZljR5BLliFsgkVC9jZxdqfo4o0qrGmpAnd2mbAA51ocIjHNATO5wSUFEcx7WEsoX9DofKy8A17KhYEXTIsghCA+Yoew5RK5+TroUXFTGEkQjYsoxVlOOmQ+98WiYz49gLRh08vgx3Xr5jM7xeZA02fU6LchWOoPNfLJsB5Umhr5/0OqvBN94Z1c7e/2vxcw8tR7yi9ZZglCozyQwYnrxlF2YZVt50cAgmQ41aq986g0XlU1ZCQ5RSmaYfUkaFVqBrTWAKBBdFVoJEZNKG23W8cSn9oz6872p5HIdTriUylypqsuM+OetZY6bywZGT1RCQpFDVQu2cGeYZIsUBjGCaInqs1AWOnLfZHxKZabuE6D5gM/7Y3r4nku6/47zOnlsycNh40UfviQwTo4IJSoyUNnbyojWPi8lnnrxLX3riVf1+tvXtd9WYAf1P9DKPWqfB84ifqG1Qs7D6Ip7XeOcL4rc9rWPnv/0+InnX+Xl4nsirSiBmemGRp+xDT1Y9n7Bx2z+B1oP33VBt1w8oUWtPZV3Z3skArItdxg+pGAlWjYkS3DRLH6GjCpFNkxiTweRl146sIRdN2mtPG5iBBppKyqySGJIaVZJMKXZLj2ykIunAA3cICHYupcD6oZhEskRa7YtfIIFLqHRi8HpGqtmNX1FOQa5pnZ4yfcWvxB44919vcb1n38n8pU3r/HC75pefOOann3lXT31wlv63tOv6+8ee0V/9u2X9Ht//Zx+48+e0n/8g8f1y199Qv/jlx/nZeD39T//3mP6nb94Sn/33Rf0wktvaX9/V9vLpmWuH8418WIjn5WpxxQeqs8E5PBGdaLoqKm3/NCDiRYdVr37Im6CxBeeBLlYMWdvYKTvUo3TED9iYt9MY7tmFaNFywCmQRUeTDWQoXFtizuGcV7IDqeSyg8Eb7wIzJpCq/09neWXvZ946Db9xEfu0K2XzmjBG7pV/JqU6NBCKjlLwVRyDckPvXt9X48+87r+/tEX9NJr78q2Fl5ULUqQzA96MGyGy0sZbmNbSDBtttIdJEMoFUfvRHns5ZBR1h4oHSZnRzNa+ZFs+CAZXb3VZ/Ac2vessJjxy7pLJFYEOhSZ9dlWQuMTXButcliyGXBiROn5uywWFkM0iCSMcz4CcQgixMyDL9YaMyi2EGnAozo3XYkXvNKHb7+gf/b5h/XPP/+QfvLjd+nefGbzyzvlvhp//JwguOCRU6poSU85eDUumRUviw90wOfxPs8Re/D8BWB/5tgbzx+72s0LQT63d+tl4D7X3n7FLhcLnT1zpp5hLl+8WC8E818WiDlDltTnrVmZE1009ldljAyhNEgTERTzfDJo3fLZsta6FN81RVLN1TBPhHjTbua0LQ2yjQhpamSoDWuUc4TkyWnNC+oxEYvIuXbAVkosJcxDzqujpOxV0RSHez7zQohzZw6PepIj5uidVBZraiNXnIDiH1LgEJiJcOZFRhzXPfuavcBxss+fs/gZmroThF8dLxPnJIaSE3LZM5oQ9hVfhN6BPOwdyEhs2CHKtaMNz0RZGgjTlGivsQKwG8qiqr6sCao9kGKZKWVNM4c3cjVrbhFDAcoeASA+DV+6bM+EoE3qK0+kehuiu9ZH4ktIjQhxsS0jm9HFM0SCxyGFlxglhFLd4qNZh5oriTsWBiUkhAg+jS5PgOqeRySKKzVDAkN4R61jH2Gi+GKfFu/4eTJ2jpklZIzePSPFNQeuck7mgGxI2achDlPOiU+2mbdZukGofJkgFGt4iJMZ1ZlzJoDR64RylPg2PNwpaw4cMkMIdqgPzESI+bPqabaGYwg2d0fCL7xTxoChyBA9+xVEkUvoQ/KHJq3PhUZOhRAP915BqzzIrGkSOVhrV3A+LYdeHkMebNjJUEBdeEOxXFjy2Ra967LSG0NIm62tlaxnQ10bfgSJmd7X+2juzJf9tRMFpUeuNR5JwzkZU/Y5/HAua7FcKC8GL164oEuXLuvcuXP1j/Jmf/KCb58v1Pu5SXNDzp/w140ZOX++fz3/KXHJ3LjxiW9iVrxcqFIyGZRcmT/7Gxkoomw+TFHiu+DLxvFjC10+f0If/fAV/dxn7tcvfuEhffJjt+vS+ePa3pLwlhjTCSPHNDbZVuyNL+a1PxqN5NO5kxdHBNHxCA4RhKOrPEZOIWyAdrQQpoYLSRr+ndDpXcY/eFzhJJeNglx2gHDc6fiiI5BUwqvPh2+0sPJNvDYbnvQKwinllFwuXbNd+ZK+cuAXc+T6Io7SoVEDSstxIgARKxl5oBH7ByQlHyRazRDZ+EQngK4QqoDDOmWfCqiojiVh1BBymcsSIPWsQCMXiOzKWccTrSZiMmPOemAUEk3lF6yVBBw/TJShtHCgiDHCG3TzXpas8wZzLKnzqCF4sG6LFkqKPqcVuXswvbKiaCEHiJAVFp+G5Cg5QugGj1iJJ1+k7B6HEq9gQeCZOJQNKD8wuL2QHTl+UqTaP459q2O/oi4mHbKLs752AD7ZELPAkHprZArBOoBQudFmt0loiceQXhjAVH3mG7U0Xszk2DO7Tp7Y0ofyUvD0cR7AJfPgJ8i27EESsnpzGEPWT/o9HjZef+e68n+w3Nmd1sHOMV/bqKFEQrOfsCo085fMZ+laJnfmlfmREIUzZIheQI53JxBWSCHTBAHIF5acgXsdQdZERE9bAjiOJVZ+aczWc6NUDhxwI65hr+zYUWMHsc24kBh1qAWPnw+hPRgI2HxOE46SnrXBARqs9gwfMnDYQMDpqNSAysiMjVtXE0KniByjxktbc7xvv+W0Pv7hW/Whi6e1qGARr+6e3CzM9rARnOLAk1u0a9f39NSLb+qZV97W7n6TvVBWusRnuWjaho4tVjqxdVB0Gn56+0Cnt1c6Az97/EAXoSunpDPHVnrnzTf1/Euv69rOStwqZX5EvUxFN7TRqW0BtKA+NXBOs7MntpW/nrn39rM6Xv/DkX3WgwGHFeceCo6MxE5rwMT+gZWFhHDMYM7s3WDA0TNdqcxpPHLNrggINa6lHjCcwzwPEYaZ2YnvQB/H6SlSKk5rcyWgHmB6nXPhgzjAJZV/XElUMokMdf8gnfpZdGR+TPSaI/4sh5yHu1FNPpgmJpqh1CuO04qT8rU3r+pvvvOi/tufP6lf+2PoD5/Ur//RE/rVrz2u//z7j+s//d4T+vdffVL/Fvrlrzyp/+G3H9f/6799H3pUv/w739evfe0J/d7Xf6C//s4LvDx8o/5Nu31eQi+3tpTvLZmuamSuyE4xHNtgvY5+vEvPQrBlYY4zi2zo+Q7PDgADBIdsyzYSfcDxQVNXMw57wKJg8QoBYKYjpMcmckpjUFpjjqZ+FOK7QM45XBhAixM+K/BVyawq64gMNeQQxaOteIG+r23v1Xn/2Ufu1gN3XdLx7YVEDgZJPWljFasQ8aItFotYtCxZWvGZ8NJr/T/X/t6Tr+nqzoGy5y4v45UeToXkbuYX2oulvNjCo+eK1Wh4MJMlQ4KGXUJ2AAAQAElEQVQa6wVMDZ2EvcWitGAAnMpIHJ8uCzs+qTek3vBg6Y0ESMVqSEjhaJ0TQ68gOzVUSOk40IlPVK6X4dhZZYilfImsOkphqL0vK/G4xh6sCDuJGbFhYERezfG4y+w74EZv2KkNpEGyOc8XkhekWvHLGukj917SP//CR/QlvqN/6qN36M4PndGx7expRfRg5lNIvZVlGlhY6svzQqcDfnHDc0Re+PEssVt/hLCnvADc2d2H7/NyMLRXLw9X9csbaXt7W+d5Zrn1yhVd5IVgnmWWy4XkXgvTlKypVT3sQhkohh4TCDuIwt734pHxSY2xV1iEQUf1Ac+M00s65EQ+VWbmQbhZxyXTHwqb/FiPQuibdis/gNXNGIKlxz8U+Qg14kIb3kc8bqLG+VC+AoZjgzeywujZT9iRtcY/6FECp2sjOmpIaZPQpv1DCD77l1JDLKFSamiyrfxELe5InVpnjA0f2EbPsegzboAbor1O5Io21hvzaLZJs9jUU8MTFQKZO/DYu7VlljgvuRB7/IiY/XGi1zSqk3A4dGRSDvHyZy3h66RkzDyCH/I+qtxoDxJS5oxQeXSoZS6u0gmL2mUnyF0+NILZDEfAQjLJhN/gEwMOvUcpqriSDg/O/CH8y+JsyaREBgVjnHvUlpgZGUIMJTbNZkTdtB01JDi06YzPTTdz7ed5ohFHSD+GCMS2DXsbLmH5oJsu2ugTOQInUoPG6meWVFOO8ovvTMbsoXWvBvL/Ye3P/yS7rutOdK0bmVWZNc8ACiigUIUZ4EyAoyhO4CSpPbRsirIl2e+H9ze9z+d93O992moP8qCWbFmWrIlqSZZaoijOM0AQBAmAIAgUAKIqhzj9XfvcGxGZVYCobp886+x5n33OvXHjxo2srGBUQiY77J5uPFXQ67WGMYCkO0MQXRA+aKsCilrLwhtFertuPpdfbKswfl5VdL5UDX4CLBtf6rCF2IphCN+tfURVfa9EitJOQ6Im/ieivB5yXCtuTD0SYaoURV0ei+nqweDGQZ08fpRv287oxPHjvNkeKP/Gw4C8aec3MHb49nf6Bu/a+KZ9jYeCWyB/+2N3d0cdu1yzMgfVrByPaGzLlbmfWh4sG6Ab4Ndn1qmj67r39tP66bdf1kff84Aefuh23XzuKDcdg4byxX+wCOxrQJfDl/zcxdXcqGLudnmMEy1e1DVaGoENlU2+UdfJikxUr7aPiSalgvCkYM55ybajlg0d91k0RHRMBC9nCJDp4VYykwsNAXT47uAEUWjmKz4ybq2cNEmqB59KS1z3buLyO4+uo/HhJVaZWYuJHgYZU19+Q4gKYpsMxt0iAgi+Q9WMbEzciEHopa0hOUD4VKN4kg9P5sEAr5WW2ACLcC2Ej0600CA6RHWfaFSt0pURHQJj6aehy3EIJm2n0QTdp+v2jOx/DmlqD5Y2VxlsQFHcuskQahDa5NXYSg0fiol9SCSKsZc+hlF+XdKdlfO+QgaOtQcZCHh8nciWsdmWBEIhYUXrx4YqKb5MWeiiMk6eSY9vqUPjSILk1cSbuRWs7FDmIb5CpmCmirrCMJS3mQd7eGsOFycAd3hzTWdObuowD1kG1mRQc5q5guSYkqkyo1n2re1dPXflVf3w5ava4cNmdtzkNXWF9lmIo6MiA0zCIXb3iI8y78CHIzyEvsuGtbg6QUUzyAxSuKBLGlsyAfqqPn6ZOxgdK37ii8apGIbwAWw5Fk/SVUqNaFip2FEcsdFhooXcoNehn/RVDL4E0TWQjx2XbaCCyG5p5JFw19iKjTEMyGVFkXOhCfBr5NrlQ94GHyrvvPm47r5wUjneeaBjWxxeZsCR7oFjYcOtdPKqWVHnn3Fe40PkmeOH9IbLN+mhy+f04KWzRd941xm96e4zevM9Z/VW8PB9Z/Xw/Wf1yANn9Q7wzgfP6r0PndX7wIfeeLM++Obb9NCFU9rgvEx9gwcNzJ95+uz9VcOKuziOtmX4OQ8TZjPr1rNHWNNpnT66Ea08qOxc3Alt8CABTXuasURhZwRFGUph2UvIkm0gGntErrrPK4oqHV6yVNCidb8Yg6gnqqXnFDZSY7FSfpPtgppkqTDxWSNqlBZusqTQ5Zxathgjcc7VzkKTpymGpiLqLRqRiC6v/HQrvvTweSaav/X3J5/hwd9//Rv96m9/Qf/6976qf//7X9Ov/+HX9b//4Tf1m3/8mP7znz6m3/6zb+v3/uI7+vRnn9Kff+kZff4bP9RjT72kH7xwVVe5fgwct7W1mdZ4GCjmzBpSnyUkKUPqCVVaowjOAXapVBwVtNGBBJbUVA8Es1bkxOc93LZso0mH0iuKoVxDxQAwxUkEZLszna5v8WIBZbDyo+QPojMDfCsXyxrkLLhO1kEoCn3GYkvF9EVt9Zb1tm2dPb6htz9wm95473nuKzdUdoIHXj906pyrXNGJBVU4vJmPLl42unptS9948nn99Tee1vd5sOthXbNhjbe6aSet/MgzyXCF8Kl3QGVlLtTwkqWCxsa0mXrcLyaPNU5liBPHphPmbJqOCwLaBhIKTQxSv5whwy/6aEsNmSxi1TQ6RE6WiJmtZFLEP4gNUatzdr1oicAjQaD8ckBSP7RIeTEgC59wWjJwC+Wobl2XSUaYgj0MgtRvcr/hnvP6+Hvu0wf54v4Nd53TzXyDsj7jPbE2oJGHnHSNrdioQamgee3kmhrklw52+NJuh/eAHR4IbufB4PZOfwjItbzk6LHv7szrYXHyHDxwoB4Inj17RidOHNehzQ2tUYdtzEzCyGJYOXxUAayixKez7OG4USUrbclFCvAKAbEFsFOPGEzyPprY1zTHAOKzNwxlFNQpkNKD8KVmsMzYu/P+N4aMGok4VcNvwZdCaApdmsYkaDfQx94ydCRXEGncO0UGWUcQU2ElTGLWyIGmFiGQCJf54YClK80xBRFAXSvNOQ+fvjShjGIRiZDacIglQDP2pRSugzEdlFNii2GAn9RI1Usmt1JvQWPzHmlUdmJhY2DUvhbtDdSjV1lZdGgwqiHZ6wBW18WXaw26YasNX7FHzppY78I/cvRBKeMPoi+M/MKmKsM1ipo7DFn0UeD72djJwlG2TYjLx5zMxawOo87uPpOJ6IkturDCxJbNyXrCxyG0EGUUKyjfOoHi0Q3RVT1RFaIJo7FeJho5pa3UlyniWUAIjctrY+nRZ2Ec47olc7Fn0UUBsi2B7aqCCFaAgUnCo1TQMlgKiX+QNyScSShFb+NAF80emfA45S3XDSEIKTs+oQE627IBfHJn/o7FFNhjDCzRC5paknupqnUmQ+Jji1/sgRZ+uGU6FOgzv1UtbzKJCqp+tDEVH+WIfAjEJBGrOIiWpLVuowoEDVJPAjU2Q0E2tOLhQ9FWABRNsZ0mNogBijKhPWsrv6qb+emKwnaI0pyh6mrFxWCGoEG78gYjyTJHLI18whdV7VtR5Og0tSbZ1sbGho4dPar8XY78z12bBw/K4nhwZ72bN2XeoLd4GHiNm7Ug/4S4wEPBrQD9Dn47eYMHu7yBT+tjGSSiMxcp6ckMSQ8bwOfGi/d1HT+8Xv/75E+9+YI+/t579c43XdCFW45p82Cjpl08g/DifqlJ4w1J1lepGkcehM8xrzqUhgb31BMiGDQhxZnsxi3+Il5xImnkAJPseCR/63yLFuzzSyxe+Iw2SHX8kwt3KalgIpeALTE5WPWhWKr1lX3PvJSMb/x6igiiWeUGJ+rP67jWL86IcZ5hdOg5cXTPVfLkB0VbvQ/L/EQsOqELnukUmWlKFz5M9EnnJYO6aWCcfGDH3jV9D1AlGei1IdM7n3ri5ZrTEeOHFDZLDFrmDINeIDZV67FLGWWElgF+tUcF6Cwj49Jo2ABC9omTch6LVt6o6ZMEXfbUnUpI3Ld5NGWNBQwcuRpjSnk9VyQxD1L1mTTuqM3OApcML8u2enPx7kJOH7g2nmPz4kvJRKkLgk0qf15jqWUqNLZu8EgSYZyB0qCZtxERZ0CPgD+ZEOhxREePgG8UWXtR5lxnace4Hpw+ekDr63z4wBA3k0Xkt+H2AAd6pYsj/NVrO3rm+R/rysuvsrxGmDOhFKLeSFGMo8yON1zgk6cMNbhGofcEAi0haaXFmvgO0pWNlMxfbA2R49H4hMxSceuapVPPgwE3bPTwjaKKnSjB08N+dnasheOB3cxU/tPhRV7tyRO5fPBPfOQCa1Oy4ZQ8SoOJGlWVGRp1kBw2Dl0gEn7VoepkKdjjm5qVv1vJg4Tjh2a6zDX+/OnNOnMpRUlFBgWEVODEO+c4DnmtDVEyTz6cPnDnKf38B+7Rr3zifv3yx+7TP/3YvfrFj9ytTz16l36hcEmf/NAl/eMPgg9d1ic/fEmfCrB98tF79I8/fI/+0aP36lOPPqC//4H79YZ7zunQBidhzVVV1MB01MNuhaHYrCcb0jiWop5cv3OsTh47qAfuOKE7zh3hQyshvEfGDxcI8Tg14hOT60GSx4YRNsewpHodlh/a3jMx+SAm2I5vt9SIPmnxQERg7B2eHn5vvtJQjcPIbKo9qEuoxhgcEHrWYhiSJ8ehikR2gpg8Ic41GF2tB0N0EeMSOqHepxIzOUARmS6egailU43NaFRQbz1g5FNj049f3dGTP3hVn//W8/r8N1/UFx8H376iLz3xkr765Ev6+lMv6/Gnf6ynnruqZ69s6+VrTTttptnaQa4365rN1jgfue6wjpyvgZizIS/pgGbIhCyzwWMxx7apWuOcaA0BFEUbWvWTx8jp0eFSOcJH15PCJZzMEITre3KwvWVIjmIWA7X0rwXIgDLOECEZiBqURvKwLTpkGytoKBsyhXGI4UxVDYqO20PlXE+9O3wxvMnD/XsvntXbH7yg2286qly/5/g29iDxLTxxqYg0sjOiKNLIb825vXv6uR/rs996Tl/77ou6umPN1g9KyutwIGYGLLzl/PA00zlXyWVbok/zaKW1FT4+EUs3DllL2CC2nJOslHlaSgexZF6srINpYsaOzFhzol+lsQTxrcikAHY0ydvB6YIbPHlgesclbrhTrgHTRSgOF+ZipC6VxsJOfFwSF0PytlibMsYBdes8vgiqxjEWZ3pV0KJp+DTOmrkG7+rMiQN620O36Wd4IPj+t13UA5fOoNvQ2oDvWAccvck2lKnahJaZmArKe8Du7ly7bHboDtfD/LJBIZ8xrm1ri88Z+S3BoPQ8JIzfDudXI9OBgweUX144m98QPHa8PrvMBgph3ux9Tb4Y2HXqkKgJexFJNrIs2wiSIInNUkIpluI1oufIFiVV2TERItsAYeqGQccorfIaWyYY2SLxKaYPWR9LZHo4fDNXzdnNyzFxwKY2KN49Bo8b8cmJaU/fm5ckFJw17nFCiB+kevgCtUXRo0QkmATR4hQCjWvVFBlMtWCa2KJ56BdzztkoYo/ck2sispmILpB6OyKI40VUJsRoo4sKTL1rkMKAikVcdMLDzpC65QAAEABJREFUL/YdHyUP1HJMKQ3EsXG9AmhjCRr8jXqtiSiOVmWJ74SKSSGTJYoCQ9ZSjvDEr+b26B9LmcIYj6BIK48GvwrEXjdK42EUgeBFWz1WqTvXQVzLknniG7DZEeu8C48DvVtgVOlWxJLVGw8Fe8qImTD0dbF0H92Wij7Ha8tjwE9GxjSpyasVE329jPK67qVmzFUKDuSKpVTXD6sB11u1qGfVr/OpV2PLyVtHZpT7vF5Ej2pcEtXQe1JJOdn1ei3+rTuwpmJWY6ZUo0vZF0OMwUIxMjd03mfbHxc5GN1GUpkm9VTfaJtI+UxC0SmghNcdfiLPcqrhdXMtXzTdLUejc4yr4eyvHcWy8hJxU9QB/A2XG1tQF5g4AXpUqmDtaV2vsoTf4M32WP19jlM6ffqUDh06pLzXzrmhy7d6uzvbyptzvr3byh8B5lu9egMf38S3oTu8gechYvzrBppC6xzlDKwPDkpjbZkQ1rbMB5CpCPPent+wyAex2246ondwI/KJ99yrn3r7HbrrjpM6dmRN+SbZnstcsQKucGQnmax0smu1UUKJxqwaEFGWX3SII9l3gcNA5thsE2pFgxM8hSKghrcYVA22H2ujAqVUSpSVVrPK7hIMN13kQm05DqRHgMsY2NFbIVnvtJ+4UF08wjnDCPg4I4VYDidlc+EHYJtRvRmCzKhSsjdz0NfRx8nFOAQQ9Zb5AV2cd+7K5Rh9lCM4ZIRy9hfTZBvEHR23oBkbYlvwkfJWWkoZMkExIae3ssDFCO+AOWrJw6SHVm+MwH1tWSosutXeKj1eXTmHlNDIHCDv6a0ke8yUpF0lAoBlW8sWI6Avdb0eToA+92SDrh7z8idVXjZDFhgmNID3SFvmA03ZPwLoFcuAetIqfLYoiOdYheIe4K4SsibRFkr4dBK4HCKAyMGog2U9jbRt1LTOJx9ASpD6iwTJsATlJnFzY003nzms08cP8jqhOsxYhSDbWm22b6CTXrm6o2d/9IpeeWVLGuhAVnphYEQU4V0pJPZRKOgyF0FnT41e0jDahDwA27AdmCVr2arepbiHw8alFVXWxfmWvUABR4rFCSfS4zP1pkrPh6u8Rvt5IXQuhINRNWds417Dkx8hzAhI+UB/gk6VpCYfoyjKA8HQOs+It8zYalT0SNagzNnG17Ogq8gHvTXv6MLZQ7r3wgkd21zDXwkH5CNPnRf9DNLUsChICQNTNOybm+t68NJNevQdd+hn33VRP/fei/rZ91zkg+xFfQz5Y++Ego/CfwTE78OPXNQHgofv0E+/7YLe+7Y7wEW9+6136K0PXdDF287wZdSa0lJKaKH2sjhersyOnGMR5LhweDTnPWrz4KBLtxzV/ReP6xgPPkWdJqzAMOWEVS1INIS+tw2hKT4NHUJ1y9AJsJEbNI7hQUQ0ske/EOaOTsWHs2IOZORiEmnZE9BPPaYpBzqbh2VQmQF/FaNqcbUxVEeCZm+Mj20p0NjGvWMjUbR+uOGm3orh7COs2HEgbOT2kQqIMzEyx2EGBuULR1Hz3OvIa5oPM2kWDDJ0mM00w39m5zCJlyIPvKQcy1YHYGCiQTHb+ExA27vLJo8S9pFF1c+RkqnPaOJlwwVdyFjApXY6NK64QJpsi0ESVGNbYVfVo3VJ8KtwNLZlW2I/BIGR8lo1BNgWnWPBnF0lWco1WQ0dfGSPf0tw3nY1eK7buFY/8uBtuv/yOR3hy5zcA+afArN6Ja4RGySZbdkW2ZQHizAyL+grPMj90hMv6HPffE7PX9nSMDuAH69B53xj/2UpwLcBJkZEb/SAKZhqDrRoNWcMowbPkavKyjf3VmEmN1J1nyi4l2ABXc7cGBtSkLoVXYDC0CA62xKyQkETMlRTg7fRRY/OtmxL9AFqmEBpLQNVjLRLEm4MkkxHcBjRjC/FpXSjMyoOaEbQ0LD2rK2peFWz8p+0DHxqN8fz4FrTbTdt6r1vuUOfeM/d+qm3nNelC6d07NgBrfFE0APHzwQCk8WwZJVh6CkADZ0XU47BLnQ3DwV3drVdDwShfGbYygNBaH2+4HNGPQzEvsODwDlouzwpJs3Bgxs6yYPA06dP6/jxY9rY3NCM161tWZKdUTdotUjsS9Oq5yrfPa7XsJXdNI5kHLmRVEgN0gqxEbLPYwKkvi/FaNFyicmximKfKarrsPShkqVwnd+kWLrgPymhe6WlF6Yb9HgH3bTgKowhi+imv+NIJrrYq6QIWwlIWTSKCeM+lr6G0ZDYkscg1PTSLIZRkX0eWdVrAoGu12qWlX7d1Fq214oncum0ymF4rZhVt71zErRi3CutGG7AxjdYmqbZV7Xhg3iFTj6Rg9eQ96vjuh+jT8hwva2xTpAXCh45QJk+dOGLfsEXg3+PqmNT/tHv8YswYiSExGsvsOUCNWVcGElqZ0Bj1bmS+F6mmXcF5MBrT0/OVYUROix7L1AoEyQmyJtR5irgK2MOVa4fvVJYzNdP7DjHOMFhagiziPE+v+x31hYnM9gWXfXGr2keYxn76NxwWlrDgdEWTyRIr7lGbHR0kvnJKFr8Jhi5gKIoQ2u84RTI0jDEh7khe/ukw2exl1kcXmSolSSaVGi0qIAplFY2vBJLCg5Fny98UidHUQKKkgGWUcAgx6gjmkI5GhYwcStI5YzKziCVrN56HXv51BQN3kyQ0TltKqwREHtQNTKHQHichbnWolFnErl4EY+EA6MgSrOtAwfWdOzokXooeGZ8MDgbBm7adnkgOFce+u3wMDAPABe/KXhtS+HzG4R5YBjs8kaeN/idld8YnOrNXBQGmWaW7FQiwSht4GZj48B6/S2xt9x7mz7yrnv1wXfcowfvuombgoNai3vCSeqirBg+N/DZoNoD5JjC59uOPmeySwkXNyhzvrFs2YH4gjIkKHxQiskfz+gSDM28jn3yFzWQqx+PCPgjG7YsxBSLTsqHfslOdQ3apOhD4NKTJzQoHhsdcRwX+aKadJkNjLZoUwXTkB4OPaOSr0BoOhEh+IQ06gmLJ3sUTeIHzp2GEECkBAWSYtfET4xoK4aYSSGzcXU8MCv7QE3K2kteGTKRB/ydQ4pHFNSES8a+c4lsCs+i0lFgJafd41TWriOJFq3BBZB0vDGTCR298jDElCp77pLGgTkm+6jBh3kiWMo6RbP6j1IPkEvJsOw1X8TkxJ5jM4lRhQ/yISt0D9jUBpTEbZAUzGT2rvjMiVb42JYCJrQtixYeohzr1kZdKGtBVsMILV8EWPUDEoMWzWbvkFrPsOBqLQTF2tjJRo7wtXet3GDDTKTPZOo5fuiALpw7olNHDuAo1eub/PGwLdtSOtSGQWAq1ZzMk/7ilav64Qs/1lU+eBjjgI8BTrKtqU2cDZdy8MWhzLZlOLtXDotcmrCgIUPo0UKq4y67azKOrBRBNGhqXYCCG+tObQpFVupYQIjZwY48gIopbhgqbck9Nc4wXauJaGxMfd1hTGwb7TckZazIym2S8nLOiDt7g51OKRlLVaWpPKwK2qV2rrtqO5rz5dKhA4Mu33ZSF245wvvPUD7Zp3gHIrYB7WtGZ85x2+LtQvlNwaM8VDx9ZKbTR2c6dXimE4eGjsODjsMf35zp2MagI8yZeTfXB22szXSAD5br0HXoGsk6JGvZsjeR2sQghG8TjR5E1zdWVde5U5u67/ZTvJcdQ8H6OIk9Zs7rmV1jj5JFYilKK2l8vTZodJKVxu5BiGpwE0rDQM/8QfdGkU5Cem0/BwcaKYhRY2btaanFseDmssCkM2eJVB2fuJCwEww1dwzxK8SKIf4gXGD3NaSexIR2M5PEYURSFBt1UEKvSDXrKq8+GX45L8Uc4proNlNdPNj7+U7TnHOwY9559I2HFamj8boLyKReU5uIaiaOx0TLB21DF97MG2ejM4rWGlxPU7JatAWydkNJ0xDaiGl7bEjoVNAN2z6PiMw9r/kS4GWsI4PsDbBHBcUTsogQEUljGy6IRjQXGq/hrG/Ofs13t3X04EwPXr5Fb7rvNt106rDyGoq9wO1O49qvQuKTWbItSzUnL2Xtcly++8xL+quvP6NvPXVFWzuWh3W21Hjx2ol3WGeY5PATuo6SFBDUkxcDmwXWbH3+UqPLezVEE0R+ujhDR5eGLWBHcao1QVHusUcoG3MkHhKVbDItpiRPDOhijL9SPoMBVdLxSX78DI3PfKRiD2EJtTBTAr5ISW9bWQvKsnXa5Nib6rI02RGFO37ER5CUY6A4M+TaePetJ/T+t97N/fc99T8MX7jlhI4cWue6FqceFC4gJOVIMI3XQ7cmd9Oc19ec82XO54HdfDbgAeB2fomAB3+h9csFfK6oh4Po8xkiDwZ3tucV62HQoY0N5V8xnTlzls8oR3Vw46AG9KLVfJmQeVOEqSE062/o6bAZcZ668QILEcYjZKlSxD4qK3XxDHTRGpMka4Ehx4mXEftswo3HSseOO/u9oovXOMce7yqagJEmbzBF7vEdlVUf/vGbMM3XZVGXxjZVPoojSd6gxKrLsl1iDZSUnD1fhNIydJ+MlpFXesTaFHTwVSds8gTJNZmjVsXzesGYKmvDcEgZtrFapYu91otEKcmDoXdcUGFADIMf7iI4XdWiK4a5yBu2XGFCIWOPFIziglAd81TC0GlhcY0M6Jx3lIEOb/ga1Q9EKTHS4whsi17ontOIj1R6Gx9ZU5s4u3NkZamJwwMh14+g7w8K1NVhswUQ/Evztw+ZYgEYepUSuhodOfUssGqUuMXyXs0+KUWVatVtlS/jclj4l+p6x9RRptcZzEpW/aacob5hXDY51lXjfnnVNmaJy8iuWjvfDX3smv2jUyfYr59k2ypz5ilGnD0RAvjxcHuyRTUiKwrrDCPail9D108kGPpCzpkUGRod7N+pr853XeBkzAusjPtm2CeWS4bahx5cLjXEMAEFPVIn3TfyjTHay3nkb+TIHvBK32u5gXtUwV7HG0jkm47LZE0JAQeW3rluW/LhehwjE0WGlBsa4opliAWSnj3jeHtE1mFba7M1HTl8WKdPnVJ+RT/82toaORo3bbs8HNwdv+Xrv+p/jTfxra0tbYPQ/jAwfjvane8SMyd1KyymLYaUOT+Zs6qCRk05sqmKN4J1pj194qDeeNfN+tA779Oj77pPb33oVt10+rDW1/F2cgj/QZL5USmSr04h9lPkktHTQwZkepdQUJmEArau1aFJkhya2iiUbeQT082TQsRb+WHIyqQwrEPVup/ha87JI3OjhKjcwyCrWtYl2bxxiUaKmHKRR6Jb+WGo/cVNAYbqWX7twziXnJVxPLix7A4ZUUJsyw4QqsOLeUlCV89ThuVg2F4iDD1yQBxSJoNQtALLtuQZgEaXxGFt9k74szPczZc3ujyILDdjA9GzUAleadxshkRf1ypiIk/m6BNfqCGaWFlXkuBvW3ZHYiVrtSUiZYZ2fa+RYquPw4LUNOVoMhnOsoGYMxRMPnb0uDJAvYMAABAASURBVKSPEzT8bEezQOafYkrZpul6zlYxHAjvh2V0w7AmD/jKhAMDuAai7dmQsve8Zl3nB3JN2hT3DndelqIQNCheEjQaVVtyChugL1JDU+mZo0SpxPCk0Ww26MyJQ7rj5uM6cfSghih1fYv/UktOhNov/Lc5P55/6RoPBV/VLh9IhrWZnC2yZRvP3icuc4QPYkmeJqTyhUYJ6rWAzp50De1qN1EAuz1Rdd00GjkQu094I2mBmluOQyslu4PD2DnzRs49y5gbQWyQQs0CbSs/gpKdHD1Xly3J6DS2yCMbLfPiDdd4TbZuwKU+TEIbsQLOPELBHC2Aj20ClkyNdgAGTaq1tcrb+HAo5Z+mHVL+juxNJw8pLb8UQgkiQLb1Wm25F1K8zDmb31aaea6ZdzTTDl8eQUd+0LYE5nkYybyNSVrqCeAxjr1nE1lfZ3rtbw1FkGvzQP6B+QdqObw508VbT+pOkD/TMU9S4zz2xLDZoxRDIMWNUZ5+rEWrtSPbHkMrC/ZOa21I13Vi4hEsbSiXAlxjxgB26m1k8l62cB+Z0VY1xQ11+AYlkUINY1sQTS01SgSjLh20VoMq1/iyw+fQJN+qL66c7l5JZ1J0GG3KzHvHoEGN85Q0hO+KJ4ASx1/zHXVEt6uG3Eoffi4UAB9VJLmhSQpnkJ5aJ54TOiq1WmO0+KtRCWmygG4d3bKaFoOiqHUqDR0xFRSRXLYRHUkwes02unR7KiN9FzqT1JNMojaiqywbyBKUQRJ86o4MGqLZR8vqCSXUhchrawMP9U/pLQ9c0N23n9RhHrrX/rKe+MUn6YIui8Y+NMn8zJIbXHn5qr74+LP6wjd+oB++eFX2OhhwsiRAcAPFI5vjq4aePMnduAbMYXjum0uNqmHGVaj3oGxRhkkO/EgTV4CAvqn/ZEdLE4foxriUMtlMlFDY4Ux0egLIgX+40hRDVFEREj5Cj8FVaaEBZyMzRjOCWi2PgsR0bG+T+YGpblvFJJLzds77SZlR0xWeWSENvhVNSF4rw2Ad5QuU++88qw88crc++MidevO9N+nWs4e1cWAmzIqv0mBsMgbINjw0vTEUWMQc7Ozsaodr/k4eBILQrXx24GFgfwjI54nw+G3zXr0LnVP3MAw6zOeRM6dP6+yp0zp+9Ijyr5oGLediKom5Mx+MFmuHE25msB1pgel1t9SGmxC38KETnCyTIIQ+jX7S5nLsNRbLsFdCccPeI5fTJWrCFBAfO6MozQXta4mJaqLhA2co7LUs9bphPk2N45tTrYsN384tx9VMS22DXbVwquaSiDY9liB8MPIJmhD1foxuNyiiPHn5VKmOw5jHWBzZMK/V47vHvkfYGxVfNCOBo08CYROLdk9f1eO2x7YQVp2izDEP4PebUNGTKcj50ylKZbnR9IuixpYMQcSJqrtqais59lkmj8o7CossCUMIGWLzFMzJwyWSOrDWoZlovEjlEYiwUxTS2CflFEa+pKmTabRFlT0K9iSYYpIqvivGEqNPMuhemcAoAthyWaWjImZCVzoaimjMU4DXhNELj5HTwhSd1X8gGMSm0FnYdCFDg6n7ZBRSldEHnAUaEBZr0VCFrzzhySk8goiqlreLYqTUK1r89gObbVwALsbuUFATVy1kRV8qBiTlRQl7g76MritDDurkNZlCK4nk8Uc3akaZ+AUiRwkd41NI1RI1yG9IBmJNQi7gnr4IiaBIMCvrMs6BEitjXIVGjYuKlnlsZIBYvY5JuDF9WGGPPqhpY8u8gGjFHnhcSHQFa2xhgohQ/EyO6VhFK9RFM2ATitlsVm/Ep06eVP6Y79GjR7W2vsZhbZrzqW13e1f5Jm9rfBCYB4PBVt7kR+zgkzf+Hd7cd3mTn48fvmotojGXmStygAYpY6ZpXCM6XZtZeShwz4XTet/bL/Ot5b1655vv0B23HNfmQTJkQWyObaX1XCSn2+igmLVIjn9DGEYYKloL2FdIddfYa8jNSeXA3vN3Y3jbsi0GugsLvRLPkB4f4tEgGdAjg8yNVLGhynHCv3FTJOX1iD9+jOwL3jADdoSeDv/4RW74iRaayOjYejSql5UqHAs0Pj2BZXfg1VWxyxKAVT5AM2DLbapo0XY7oeVlIxcwh2ayAjIdq/rDhXCjIvUCjjiefVTJ4sZ+DpgHObqkDMS3zq32Blt4YJv1IZNFJvfIJiOSoi49NroGlKG2ZbskOxQ2sRr5iMh5zVQSamkjlBrgFWQC/JY+BKaXDm3SjflDIsacaTgaRI+Vkqs44mAJ7EzmTFzmQqM5xjnz87FW/fCTMQ58uNIQfiYPIDKTNLFiR09KJk6O5CqJXOEb+QxUIHP0opqiU1Ai0C1FOHQ9NfzSljlQlzEpOo89+VMLuYsQBcsYD9fa8kXEOR4UnT91mA8Ba5r8iMbvxj3zdQsc/erVHX3/R1eVB4NcgjSwFwZKMXEsmow4R6aIVjpKRm7U6UlXpTFUIVABekhFhyemOny5IdiW3SGXIoOETmnoioU25m7MGaTGhixkLlnqPLWiw1UD6xgIrPqoMakky7YktFDbcNrb0E3uVTf5IocYz4DJ+gbgWz7oY08NAWJCQnr+yak0Qsf8nJStuMi9bqETLTnyHrLOwvJPhy/delRHeXi2w6f5/L2peSYjFtfqrcZ9QxUq2Z0ZIBNm8LOBM578XTdnvya5ieqUBVKVCsyXa2TmTW0TljLu9EkfSiCa3ttYQyuxVf6BnHktrc8G3XruiO6/87TOcD6rMXsmK1+qaDAVT9Gw6cWhJ4VIpqpRabGY6xx82RlgDapWmGgqLkyCsYXFxGRSpipefdS+VrHoyppAkPnrnEBfvZzQYouc/QjCm7yZQwxNlorW1KwDWTTi41/2Jg0yP/jAkzUOdQ1ARFkigzsPIWXJoSZyL1T7wy5D5yKRGvcsjddR432CGxi1PAQsfg6PT8vDwB3N0TOg21GjRhMj0HOlMmCxjg71AjRAOaylz5BY0TrNKgKVu2iNnMkwz3nAPG2ERHL1RsqRkWyPUDXXmAydIbwz4xh7MIoLknm0cKYm8rJJlNzX5SwC70Z9WJkzczQoO4AvHPyAh6CSmKSxjyeObOihu2/VQ3ed15njmxoG9rWJ1kQYlDzMa5OnqXSNuVqL0PCXdjlGjz99RZ/52rP6NnQrz2TNQ10Ryz41AEv5TKoOqkausdPdxuHb5RAD1oAyIeosczFfzYm20+RBWO2oKFOZAlZphKn8kyJ1dEXpUMk2iCcw9bqVDYm9RcYf9UIXvdHFmPjIosg5yDwd2cMm81N++NNxRZP5mmJRYx/RcBgzp2hGhxEuHS0EmdwwFCPiKgK/zqPoenyOba7pocs36wPvuKz3vvl2PXD5rM6dOqQDPPglc8Vo0cjrCNAUWYjckXXMOT9ybHd4ENgf/u3w2YEHgPU5YUtbPAicPjfkM8XO9g7nwo6yF7NhqF9QOHPypM7wUDD/iin3BTaVMGUrZIUgQqalHtRwMFkY+4NQ61uU1x1YC3EY4wmJ9wiPdHTEaJBuT1xSEs+8WWfljvuEOE9ITMJCJ91IK3bkFwRfetWgxAAbDb2WM83B3Fb/mWLjNvGYVBC15pwsWIpTQDybgLFx/qCu5FBJeGlqnqSGBthoDJ9FIxchV9YCiWGKGPlyLr4P7BtBHMUuxjwBPQVVfL1GukcfmYsuMf9+2EbVM8YnM/RFSRhA1yb3pCdEFm0yZe4oYshCAszZo8oH382W3SFZAtNo+HTREhPAKlsbFINDA9EHzlBoNWZYcpH2IjYO5bSMyhTdwisCoC9Utlf8jD6ApBfbvY2X0QWNmA52LYoFYOi44jn2yCJHUQbYLoYZfSCRhj2BCA6YTCNC4hhk8ydEDiRLExo8yEbHFojWabchppaCKy4a4BGQ9Ol4Rx05SC2hgSu2n2SROzLThK7R6NepenMny5EYJsyLpgobDWhHjk2HKzkDvn0fujLpJqAZe9+FjFP0FNYdEoGFs4ctk93lxfwRg+4sHDQ1a/qZNEta5U25lup9nJfyHt/oAZ0pFj6VEykUsuhZW7BQhFnExrst0jRsAWTcuhy7yTk0lo7kDGovEgScTQKLY4SOXi7sYg9cGRszN+QC6UMR9/WuXR3LAUWfB6YUewfSLRQ2Er3X0JgV06iLOkDT9WHGivsVo6kb8MrJgQ0NoxYt6550oWUgv21tbm7q1ImTOnfmjE7kb3hsHFBaf6Of883f7vINvt7ct3StHhRu15t93uBzM7CzO+dGDXCDMM9NVZKkpLESWDR99s5ntY3SLcrQ2mAdP7KmO289oXe/6U4eDN5fDwjvvXhOJ46sKx8CE2HH3+Sy7FDY6lZ+GMYZUVqILkRpSQmp4yJaFBiiE3yDb1GjcCmaYOtcwyRjq94km3MPmhiNrd7g3DXxDXKMukYVQ5TMT3rqIA35G26gC7ItKWCE5AFzk7SilmSZG2rRDNg+2XB0GLYqjDpLcE6NDgRhK1+oxoY69SyOHeqGX9wgWb5UAqRLqpYUIxqKAKKoyg0FHbaPff1SUoVn4RLf/jduVi0LRxBf1PTsXSRngcgYGYmMspyVKA1SUa02lJlnUpG92FDbo79Lx0HgJrXPVrVQj0Drm4YPtvCZM3MH4bHYydFRowe5YKXsgMuOyiYp7uGzdlai3nr+zJfURZmvsTfbfJjahp8zX9kqYFAlEhmYq2WSShx9wAzpsNmz5AnqgS155nmdsj6Rv0Eb+ZObdOTVspGjoWylQYDiyqjS2ugKyLCM6o26cLRR7gcfBITu0OYB3X7zMd08/g+HeKJ2oefoI2mKmWgJxKfm517Y0neffUkvvcInTPZBPCSVTAdQO7SLnZNQswNNibepU7SJwvYefV91ySuskkB725TbNlZLI7Utc2wG6rLhRUuuLGYBVT1YVHH4yVo2ZHtAjjJ1warzgpr8uOi1WsOYKXHFZYqHRTlfqUGTX6qJPlTmDEl9+DOlPchA8BMafL/kwxBT3s7Zuqvjh9Z0+bYTuu3sEa3NeADAeRev7oZPzr0EMx/lMIkqrWiGsxkLmXcmMbeBDK81SaGGdr415qCgVujHuOrBgwPOOM0CmzBI7yv6rqDEUdcaL9U2akOMbZCoI9qczqePH9T9F0/r0q3HtbFJLSb5CNuyjT9Qb4kLUhtVlrK7uK4ZtokRgIpmaQihlloHNOcvhaCVrLGtMrwXdS0zZLKgK7o/c6i4yUAw+8aoMqm3yJ0bx1JYRlz4RUDjIMoRXR5kO95QCJ3yaxlzpg5KRt97fLXwVVpUIyx+LNkMyg4GWeMcpp9TlTznFlDO4JqAydiwxgPC2Bfbg65nskw+xIxyjm/2AyqZ/WcdosWJuZMNKakImaTS4C30cyh1RQVsI6vDnYqGWgEvY6iVsws1VMzpsCOSK/MA1IxdD1/OSNH186Jxzgo0CkmHamrwmRAx22KTIGAVNnxO6Ky5XmPcIx5c06ULp/X2B28ccbbIAAAQAElEQVTTnReOK/8h1Lz2xdQ3aNmIJUdqiT11BLHb1vNXrumvv/4DfRb86KUtzXJNxOi6JjThgqQFZQPTldYWx5GHSTx82uEboB2+YJizgLaCyBWELtUkdj9sawCxexiW84lWSobYAZqxt6JYFjTmHJHMF75oWdX3Pc5BaoGyZexOReSAKM1y8YyqHHgoQjdmLHuYXkG4wLiBHqQiGZirC4QZv4EBvTmea4N05viG3nr/eT36zrv0nrfcXn8b8tyJw/VAkK0QrgTt7dnfVU1W0HhNNY7JPOD41WcAjkse+tUDwPoPRXggmAeD+fND21t8jthR/HZ3dtmqpvW1tfpnwvkXSydPneDh4CHN1mZyamYdTulMbFvTT8v+oBM6GQaEhZvEsNeh710fuzF80KXXGu1McAMr6j3apALLa8oea62XJS2ULSfDKK2mcq2CY7ewGS6rJjlc+pJDigDika3J/PkcMgGP6o28rbgMyRlEE2S+Tm309HiJmELkQCstMrCNl8WwRFIBtOgYRx/jhFrT0jtvpaVuNkm1ji6gLo8FjS1ItR2YquPXAHwfYejhC30KMT3doFhNLaENrd1tpS9lYxpAVTCMmR1UfeXF6zwxXLFXdPHNWgrdbWXEFylZmVJizoLGxrzMQIoaRyXiguvMqjX7GXSLZKXVDFLlV2/Fd2spkJdSuNQGpYaqPSmCch4HYkauSMwTSjEOXGrgyGUZZm/vGsZMtNc0Skk5sriFGwnswgbPxizEpUcZ9hUa3TTd0rOtVBdtNiCeQo88BWhfw7RPsxRjCzhdlkrqnOTWtSFBl/aPsYDKs7TtETHHMpKwS4xrj//qicKiVnxgyyEZwgC6KjZM7H0/4hH9qMXwd+89to97opM8WFHGK1hRSfsUPaShbkrrY7iOcq+1jHIp4hV03TSWqYRV2yof49IrkphZafvV03GODSRLALvo++UKKaXJ6oWfkLTSlpZwQTcuuZxnk64f+UrbVfvG0VKkBoI7HbgT2Dy0qRMnjiv/lPj48ePa2Nggvmk+39Uu3+rtcAO2y4OJvNlf403+Gm/41+rB4Ja2+Lq3/qBw/ngwNwU7PBysmwVuFFpeUxPImLU3hj4zijDupcQ3NwObB9Z0/txRvfWBW/Xhd9yjDzxylx68fE4njx3U2kBA8hEjjjcS2cgTOVxsoxIzBnLXGMrM2GMeVVz3llKlKEPn8FafI3L3I7zHoEq9yYqTptbtk9RpReJPIL1pjqJiuZmKB6KmV17px8KLxyF2iKKOrmWdhTnqAEKv9yRyTv69ttWxf1ha2KkpfBMM8UVgG3xlha/oCFFGDrCLd6DU3LgxjOgKLm/FNboJC5mYboy3yznriV8eekYRueHUYxizHog9+q/YJr/EJEdKwAu2j7gmJfLUSVRKxVXV4hqMmuTqx5DszK06h+fKjW+LzHpbodWxTLpGAFJYKXWKhKHmbRFqOxoNGeFDcNSiOWUmQ9e0foJU/uSeDXMdLDSt8WQ898smSaOe1DVn/nrAV79BIc15/c3J0dArPvC78HQmaKwFpFpOGEeDD3c2Chp8WeMcI/W2FQh9A0wvJQdj0ejgQxr6llgoqmUnj8B0FGDrt6ruvPWkTh/fVLYrtgRUeJgVJHfNNepmNmuRnvnRK/ru01fqPxuR+UAhou2MeCZjE2KFtqyPRK0wL33qxRE7flVzkyxagzRo753rY9cQMjGhmSQgSivUNiJHf5By7OQ4A1I16ul7Ooeg2DM/+WPHVVMQuUSjfEZxyKZkEum1aEnlhUQieGRzYGJS8hVTg9KyD70e3GsCNEXnMYP4BrBVx5AsykPmVn6u6lkJDuTgvMs/873p9CHddfspnTxxsPsmllrw4Pj1OVrWmRwFwhc+8GM3m1fwII1orLpjxtyZH1t09WAwM4iWmidImdoMwcAAq6k15g8iF0XmwEQkf5GKTzbBzZlLqQW/zYODLp8/qgcunqjzOQHGbjMDHXcVO/LJz+pxYyRewtBEq0F1TSTARk+PPwe8FhV3tlfCFu/IobpBK9s+o01CYLFnxgi/CB0D0LL0Fo+iat0jdcRFWDr2jqLFHvfkt624dlk0OBzo5GU5iLmGQbqAx6ITmtiFXAzK9AXCEJoCK+lcqut29pWzMedWNis24lvZ8IEXMS12+NEM17s5rqkp5UcTXkxVQOElg9RGqc+JgswZmYHEmcNdZGygd7w15S8m169JkYDwobxuJY5VQgOlwcSGPlJYNMpe8laQiQuZO7oU1LIPMCYmiH+Q+KJZM3M27OK+sMHTdebU4fo7gg/dc5NOHeXeECXLkqCyaBlGtNCGrlUtNTfSFveLX3/ief35l57R4997hYdDVsLF+6moKT20kbhATLKwatThmhr3o40HunOOYd2TQuesqfwTh9wCjml0BFYWZ6wUrjmNbNYXqASGFBNgy1UEjUiJ2YC5ERY5yR9jyegJQWQChzP+oX12DLJZBebuLyGx3CYbjtdfyx6E1t6ZwPG8FSz5V6+xqEiZWGxkyZjrWGejJ2dDOyEBzDObiS/+N/XIQxf0sXfdrXe98YLyL3NOc18dGxGVV2J+klWtQkseRrjeu0jF7PMu9xr5re+6/69fGNjm80CwBQ3Cb/MwcLews7ujOXGN/PVA8NgxnT59UidPntChzU1OOb7Qqfn7XBRUjJuKvvZAVewTY7lkBcXsGSZraLBqRCZ+VWOTJUDp1ZqQ94tRdbiT13RgnoXHko9qiux8lyaPJc3OdSncNE3xBPYomNfqOOQUg3SPpAq6xFHpgqfE0ZshgOztUQb97Egkp3AXunqv+3VSIpbKSME0dfhg6fF63E80IbVNGfHfd7wre8xBCRn2CFHsxYrZ2dhYV3QRmSmkED4oofwWUi07Uqk5EuXDsF9GtbBOxz2665BA1picquzSRMqEIVQ0WMbX6ORYWKaAhWJkop8wJss1tKzRF8MQWxBdgIqDwhihwJAJQ+KISWxsvQ4jhynEMCGGnmbS5EYp2mDS9c1qysWUQYHFxVLENiAGeKETrSTDlD5SR40MtmWPEBTURbPqxyGhEyJOsGR7gSl9bvhYKkY6dhxSlHpz5ytHDYSxIsNj0ogpPjGOEnP4CaWbhNRJlpoKXXZiaV8GRufRDqF3CUaN4ECZqxDOcAE8drvzosHKNlw6c1QN8NEFsEItxSfQ2FDSR6GTyA0fYFu2xaBFQ0ajCaVHpwJSDGKgFyk9Qva0ioAnN54r3bgGgjZOM4Bvjt3iADV1NnkmZJ2vAeNOMgVTqMZWtpFPKbF3scVdtgHTGW0LrPopZwsBhK4Av5SlNPglGYUoAKm1wYPB4zwYzB/5zZt0foOQTJqzljk3Y7t8u7fLm/oWDwmnfw5wjQeE4beh9c8GeDCYbwJ3eIg458ZpugFgit6TMJOxj1HYUUghHuCZK2RjfdBNpzb10N036wNvv0sfeuc93JTeopvOHOMbzZmsQXaHQgmyOatJwQ4JVlOrawA3XWWKMktfCF0Rf4sfGHqUCqUcGSk8JwAcwQh57UOQ05vseGXmFsUIXrOIFj/QfpiiQ3BcasAanthMBou13wthxhuD+tRS+bpGKaR8DZv5xwONqGphgjihqPlDM0/8kwC5dyOxn/HlprsmxcCOcqRKiYpqphvw0saK2uXIkN59+4gtKnyLS33MG/daEIzNgI+ZXcUTmfqIgWOULKIRYg6PiB4FDBXBYy8vFPT4BKUqBmX1Xm+pSGYbF5clU+aYdvQb8sb52zhvBA1aOalKV3jtbaTrimEmcU4ySMwgMwegq7fIQg3VasuaQPZpXNVGHjTcfETvefAWveP+m/WGu87p/ktndfm247qA/pYzh3T25EGdOnZAJ44c0LFD6zp86IA2D67p4PqMh4gzDbNBAx82yaz53NqdD9oBWzuDeJ6vbT4f7/Apcpdjy8q1K5pB+khTe0DR0n6daOjoKh9ECQnBhormQQZC9mwm83o9QH3nbzqqi+dP6OjmWpwwuyAjVk/VkhcyvMR6ADmubu/oqWdf1lPPXWEtTWbvbcv4pMOqMO5n+By7fItOODZiyjm0JUQolWZjAIwyP9FVmmL64E4Wo8vPXYbYlj2UPDAhoiCSpTqRONZtkTTzg5xbAfr457wLbBNmKSO8aK2o0UhhLRopGEV4kQzdhpUe+TrUfIS0vEZ6grhWrThXfIQoqTl7iLcyafeWFJsEgaHnPWNzY12XLpzifD2hwxszzr+GvRGaVY90MXd0onW98bQZRwgqdVnKng6yjWoA0NKFqrdiyZWNqDmasrpuzIjUQq9H9jvaqojYkqHRBTaxZBNUYiLowHG+6eSG7rvjlG656YjW+XLLA7VxTorXn7DL3XeKEc02agDfe2ZNYaMu80bEGBbC/jGWMBoQF32fivTyaExmlWQNZVg6R6zEOHdtU9dJxSA00cpeHAIdWTI/jPhohDWoa1VpEWBUp30OSc6h7OseKC3o+WMrX0cHKjd0QAFckCZ1+WZfVpDXuuo6jl/Slk2a5hepkBS6YElYc0cBEoZKvVm2JbqKwoSqt2KZAy1zrOhSXF47GHIcKn8312jxU8EumaWhKVZhoo25kFwpCkSvqSHPuZbPuZbvzrmaA43vX90Fh6qBCqJHmT0USW2rfjxIAeetKeIw7yn3XTyrhx+8XXecP64D3JtZ0oANItna0yIyjWoPmgbsjbmefu5l/Z9f+Z4+961ndeXq+FvdBOb4FKirU40pKwlpqJV3peRoHMfGvSjffKGfcz2ZZyeUFvsu68ZAb+gBNcQWUAZ5G9AIU9sAP0geRp7ivURYISoN2u8lxxzoKJlRKj/1litDDjyzQ1pXMhKuACVS71N5U3xoMDqWk92jhLKyZUDVxuBubljxiNBGik+O0UCRG2tNt/Ne++43X9ZH3n23Hnnjed53j3O/cKDiVK2NPJQ8NgmiJ15YMl8g9njOeRXs8nlgm4eB+e3Ajm3V5wF00+eEPDDMZ4L4Jka0jY2Dyi8hnDl9SidPnOCB4EHNhhwHjOO0Yn7bMirellSMVhq2SRq3gq1l11sRlT88J0JXLJKQMbELm7Cjg0y91knSnI+TzpVwksbg2ptJF8r86HIOlP/o1mvAjkzaEkUNLVC8KQHzasekoD5vEpcgN7JOkHsQxLZsi6FgG7YDBl13zdxOLqMC3QYTXaD4sQYms8af6ANspBVqVUsy/OKdqGmvjLEQ5zD4oKo+plnyVQxa1qQkTkwo8ARsfh1U+tRipQzeX9hP/FvQjd1QvMjKfFppxOEqDOURa2PIOdCpKi+j4lPArrE5CiMEkIjKOgJFGWAgJvm4OC3yocIgvLpPyXGCmfY1zlElrtcUYyMmcaI10Hu4AgFFUU95TETtI7rq5cCAb3KvAm3tRfycIT6hAcYSoVlihxUqx6GDVzMMTlkAXPUSi8sQaSUC1R4pZnS977F0FaNXZ1yUjCG9qgyzhJdsRe6ZAls2FNjg7gAAEABJREFUa9UH1Wr5Jf7fGiopQ+3S355hf11TROorWw1iDQa6vsUexBLqMEGE0BElYqSLTMl/4wXHIeheqtblYqe9J1+2HYJ6tHcBeV+f9LjR9xlHcfIpMULwmt7lVUP2uQqJf2luOPRMfbyhw2spV9Ou8vj3bHuVXYdxX49XsFRHCpaaJbc3Sz9WNz5ayxhxVLVoywz9IrkwwGS7KhtMLjQiMv4bB3mzzrd3p07Xm3U9GGR/82a+u7ur3d052NU2TxPy5r/Fw8BrfAMc5H8njlw3Bzs72t3eVePmoXETkTlazpssF1nVIgSZGYQtzKmmaZ2HGSePHtC9d5zRB952SR9/171610PneRhyVBsbxmdX9q5mJmheqxkHCLJY22IamNQAqZ5oomSkILZJrjhi6VjRdibVI9NLZjWYkDRd/NDITrZoqSH2iKw3bGlhcpOcZJVGOKDbE9sN5R4/m+OHlH0UfOlEHLpY8suTqbmNuqwFU9woQkqI4t6k0Mj1wLZ74NO4z8uGsZ9KM24O0z1gc+s9p66iaPObZ4HwFC2pIUhNuXEmRHWTkGMTIUZZmVuuKUuzZyB/IzeBqNuKU0uI+FwhXFbMDR9cE4Nhzjv7PKog6gWYcMG/NpP11R6TpE2TkbdP0qihERwIXrTwrXiPo4qKZokPGhqsAQi9jU69TZy94DDkaELofX7p7LFN/fSbz+uTH75bn/zQnfrUh+/Qpz50m/7xBy/q599/Uf/wfbfr7733Dn3iXbfr0Xfcqve/7bze++ab9ciDN+kt953Tg5fP6O4LJ3XhlmO65dxRnTl9WMePbejI4YPa2DyoA9yc5+HFWj7o5UQy50HbUZuDts3St9nvYEd8HstOU92y5mxP6wO2OnrYG0geZPYxEopu95A0nG9Nhw6t6SJ15e/NrfFarzw41nZB05NaNWRvGnHRSraB9OLL2/r291/Usz+6Wg83s9c2vsQwKrGNa5CAmbmlnjz0LvQa4+NUh034iDaQAzL2psa+OPszav42UmuuwQvXAXYgh5OLeSiRvY0Zx8wdxSo4D+lxqLU2bEEpONebSFhChpZBUS1KXzVLLDM+AYImCp+8RVhneExTaCOh7V5nIwcyLkJFBDKC4cziJl14VMzQdOrkYd1z6ZzO8/B6DZ9W62TfWT8F0SsaSi6Ccs1gGmIRVnp0Xdn9begI29QT9ABDzHVnICDHNUj2TjHSk4/V4sGIwDIWNcS3gJI0IjmQlMRaNntUhAaYDm/OdPnWY7p8/hgfdNfJb9mDDCRLGoCXqDjLXlbHtFVLhlYnAAWSiSA69cI39q8VxWbUyOUfdhWYS8SHKQQpcc+QCVG0oj1rrR8dUyQtcT3ScNG5bPgmps7FPlHp8bHDYcc5ecMlUfHE1GqhjdflHGixziTuwFxlVOYMpExaG4ZzScMggzyMhcusFRjXzoRjZhJlXmWPMleMdR4u7aktNeEtm/z42KFocQvHUuhN4Rv2wI5k2ZboorWJqTWVQsoetc5TDtNFQI3Q4ofYa8SHbnJMQESSaooMIg6km6HOUYVDT75Kx31a8jau5WKt9boa1555ApGrohKgcACdNFP21Ohm7PNtNx3XO950p9523806dXhdeV0NmTcww9hZAstkB6mBStA2DeTjEOnKK9f0hW8+p7/68tN6+rlXMFuYKG0OT6RxV2jio4KPXOg+rR4G7nAt2pW4huLJadNA/EdIyE0pYVqjZJki1maue8rZMMgGQm8geOSGXsgFrbSUoviJUWNz0XJHm7lsdEzM7FV1FQEXW45FBYxDpcSWdcSvy0omIBq56KSDFy4IcDmOEGRmKWModrYoegxk5S6NY656j9vR5oGmyxeO6wOPXNTH331J73jgJt3GvcDhjTUNPS0xVJD6K8newWNFpcVtznk05/zK/X3+dND2NR4E8hkgvxiQ+/98DrjG54Lt/IIADw1381mA+4nEMZE2+IxxkgeBZ/LniviscXB9XWb/xfy1pJqIYRSYkgVGDikJ4fr++hbvDYjzPpWEYpxT/0NaIyM59+far4r8P3DepNs/pagku6d97ca++5xuJE6B7UbGVR2OXPty3KNFCgHXB8YWYPwf1vfni7x/5j1bH4eaPV4RAhRFMgTI6biYfeUVGIkloihuOXBKo49shm7vIyKWaMMFS32kjhvpuuUnGfdGd6mPN5p3VbcnexYRRQ+l6gg3wt4M+TKiO4+BuTgFuSB2SpIxJiQQG6qxdTnClCD8fmDr74CylxF94tE3RxhY7gpOyJFDXnIVQ7o25cNaPXlXUCwGXHvISooKxZA1Rl0gwMydm1JuJ8LJLo0ykmrsBML1EWbskQMluVESy0hsxo6oi2OdVRTC6KbuSAbi6aRphabxkhAGvvuFQV95MNCTO7lCk7tMMNOJnwjcRg1eOHtKFmcsOd5BxMAE2ZZtOObDp+dw6eyJYsaQ/UzcEqNdK3TiE9vDyEpugkhRvLAVsKfnWBvGmn7UOfwsybamH02NTax8DPTKG5+Jn/YlugkJDS/yyUjQBsLbUaBb6Vlv9qsQJ1D5sxYwuU5zdfn6PJMm1FOO7ixOAlVzjcK8mK6X1KKSba3l73wcO6IzZ07r1KmTOnzoEDcPQ91szbmBnHNTkP9xeHtnV1u84echYG4C6iEh3xD2bw63+/9evDNX/LPGbF5TWorosM2c6EI7kaxquU9YXxt0+Mi6br/1lH7qLbfrE++5hweEF3Tf7Sf4lnPG7WvDfS7zcFB1rMbgTEYW0jKOvUz4Q6ue+BDDWVMOeb1OPAmFWyG68m9Szwej3kqOI6JlXGMLhGQgpa4+FfIYYJs9tQhQ7I4nYbaRo0Wg28jqLdeUHLRSoU7ptkUvB4/j5FdzdmVZBG9n6GLsxUUF5ti2PNPWfE1b3Hfv7jZcrJy75mAM3DSHdli2CadI4cN5Wt4UtcadZvcVS8PejAe84JW1MRjQKwZKGD4ow5RffDtqmugDbHkdE1K98eGgGIY5NdS5hg+iSFiTkbVY0WykCciZodyLwZ1zW7mhRtnyIXIBbORHXVGjO/zYq7bwyT/I7FcTfJMynW7QbOyln2gJDAQxkVnbqaMH9YbLZ/XTbznPQ/Hb9T+9+3b9w5++yAPCi/qnH7lLv/Kxu/X/+sQ9APrxu/TPP35J//wjd+qff+yS/tlHLumX4X/50Tv1S/C/+OHL+uQHLukfgb//vjt5mHhJP/OuS/r4Oy/pQ4/cqfe9+YIevv8WvYn5HrjjpO7Jw42bD+uOc4d08shM62ucFGYfZNmmzt7DtgyIZh+CBp1TPye5OAkUe33o4hwSH85mM+nM8Q3dfdtJnTlxiHzkZX+zctGSvV5zavx028hgTbfmO03f5wPmY0+9oB+9sqP50D9cZH53ZxxzbZirec51iC8pcmzhG8e1hYc6cvF99izFNqWnCtEMPwBd13oE9e2xTFqpMtQAT04zX+ZtrNVq9ROaPRK2jsTPFR8GLVryBFFA7RpkuwM92y6SwtGTBtJ7k2GYFtrg9nUMdEJ7TfGI/xA3DNEmseGZLlqF2vGy8iOuHQZ57cd/4+BMFzmH7r79pE4c3WCJc+JiCWEGupysAXpyx6OvmV2JHdd03GSGQCPlMsMx8QKxBaLhwqi4JvkSrLAE5ppYTS1B+/QpoR8HolocJudObdccGc3m5/3q/JkN3X/HMZ07eVCYJa4F4ry3aze7bEMtRwefaa3MwUAPjwTX96V4nFJP7Q9M6oLgU9ZaTtk6V/rrBubq3tnpuVKzajIyQRkJ6WP3k+wciybMgo0CilTCwktpjcH2aI+N+tEte+R4dZSUdRXwQk1PIIi16xhlhsI0ZDs5CZhOExQbfpxsjGQiL4m6GrGY0mHOPhWPoeI6ZVTP50pjs37co9d4vGxsIMcAE/5dhsl0UUkWraKK4t4PT+aNcTJhraD4xym26CKH4pdTz/ZkQTvWhI0rBTIMo/DJe+Au72OtfruOazbXtgYSEVpFxJ212+QEsIkGAymsYSYNw1ynjx3Qm++9WQ8/eKtuOnNY+fIGBzo+xFk0zvtsFGII6ftxs/ixtM2Xw09+/yX9n195Wl958nlduzbnNdvjUpOoM+vHlVjJXI9NTtc+JRdgPTGm/jlr2RVWD3gQleKZ3LypzEBoMMzWSDYU5mzg7tzaAde253p1W9pua5oTp3KxbEsaUbxokSXbBQa61VsooEs1FGkaW1SpjSon82hhKXixRmFjdWWOO9Pg0rpMzdmH2FGqbDh1OT4dJBO7gUsTjMQwsKdrw65OHmp68NJJ3t/v0IcevlNvuue0bjp9SAfX1zTw2sEVd0MCCUa2NbWJa6wjmPNgNv8J4Q73/tvc+0+/Ddjv/bc41uN9P58DdvJQEL98Vmgcvxl5D21u8kXRSZ0+eVLHDh/W+oF16uAAqDdc2BLWERFhWqsohO1QqI0gGjUxVrcdE7uZnUgUKHvPhVkd2GFagKkJORnMUMjQeg2JBzlM0doWvYD32D3SEOKoIJyiHmHD0Eu/MsR7EsNnfyf5taht2ZboooV0WLZLU7ngpMhaNCNntexMVRk/lQ6L1VuUAVKRDIC+iFm41sbEgjM99UcKEMs/lCkgzMpexifnqxpZql51s9hyICQDpZHI+Nlo9qFcjNMqosQvpGcjQQndyQueOHVbm3SpDV3D1EythgkgSk5FaIyBZFv50UrbL8fUMpihwEDuukgyF9pFmX1f0BBAL6tt2RwxAKPA7rrwSpvk8FlDIUKPy1oidZC5d8QmPJi/rUCU1oAWrcEFYh5YfDOWJgyAZ85+TEcebTrff0sWrQaNzEJAphPDWAsOG6ii4tclVVvlUYziSFQhWrboJyy14axpLRK8xhbnkV0Qh6shzF5EvYhZMPjEIDJrX8OH3pUTE9pu4Nu9pjEZg1V54vfQtiKtBuQALUwxTJiUBNLrIEwqaFSQUlcKFImMbkLkoGTsdYYUjWbBRBiBLgHLgzDqQ7DVbOE7olluUEkYQgPY5IL8xD0LCX6SgDH3ONMioqWg0bZQXscsHRq2jj4q8VKNrlHVVvlSLIbERZgo/E+6BlwN0rmshRTCRz8dBlOHsZQ8TjMSXttN5mZhfX1dR48c0ZlTp3Q6DwYPH9JsNmhOLbu7c9WNJzd7+Wbw2jVuBvhmMPTa1S1u+jpyo7DNzUFuCiuGuNwcpB6mr95qNBUV0+fvLKdX95xRz6HNNZ3nG+u3P3hBH33Xfdzg3MXDknPctG4q936yx6jEkHUUc7GNJsa6CKKPLlc+WOaI1hHh533+5GKd4uZT0IqHt+b4NKbCHx/KStq4QF22BifBizaS6HBHAUc+HNVdRrkIA28YVRtGBz1I8a+bQ2IbdTRoTWpMdCIV19KPNaZm5/WFkS7nB6fyWbzREjz12FjeS69s6Vvfu6LPfOUZff5rzyh/A+jx772g7/Hw5fkrr+qVHN/tHeVDR84BwmRbw2zo1INmA7yoOpl3fxIAABAASURBVBMH1BHS0UdULAGetTSEvHk1PgzAEukRIid5RBtVTEVcdK1s43K7Lt9K5xxr8U8AdOqIiS1MOihqRvLBUEpNn/DwSZr9KszR0vGsnr0NykZU/MOXsfwq7Thcp0DPhIy9r9qjnyA+hDUdPmgdO7Sm/I+Bxw+t84BuQ2ePbyq/fXX7zUd1563Hdd+dp/WGe87q7Q/cone96Ta9720X6oPAR991pz7xvsv6ez99l37+g3frk4/eq3/ykfv0Sx+7T7/8sXv0Kx+9mweH9+iXH4V+9D4eMt4PHsIWPKhf+fhD+rmful933X5aeeDBC5+SU29HzkuJejmnRGvwcwDLVjTc55wr0g4bxDPm7JTEXq7PrNvOHdfd5D2yuS4+Mwg1W972QdfJcxwz7w9fuaYvf/sFfeOpl/TyFh+D5iZHY7458xiqnB7Qhn6u/iLfFQnFINX5hi8fdISnieqlNziknCycyw1qXne8PPVajR24oalFWwMMNP9brcjVRiRv5FV0G85UIdDYu0DNvTxSKebQEYZOKCdqVhDHik8mocratGyreeApq5dSryP2BgXh+LMf5FpG44xWTGqGBhSwX3M+Zc85FscP89D3wmndcdMRba4PmvKomhlBlAVEuuFrDubNMUaVrMpSJgwwttHtA3N7ROM61JQ5QXj858oakrEpufObnwN3rgvgM4zxHizRU0uhqbeJdqlGwlRAmsGcPnJQ91w4oTtuPqYDB1BSh4eZ5KGQFIGmxprDRtfnqjGqJfCJNvvDYai9RCVObJWw9ISjcMb0JRcJZBJIeu1GJYkEylYDgmR+MmfjWIg2WexEBijha36M9JSGmCjKIh6PGhvzTDDK4qHVCSw5FEXskD0dU5czX1CSK7d4Yea3EmyjHdBBE1AyKuamKApCyVpSeYAixoTDUvPkxyo6i39SRcDTjlCuDNXRivlULW54wBOXHHAQxuSeaz6fw88ppduTYfKPRpWpazS1iIBeqZZ+3YHMMGjTR4jrBKzqXotrZeP61vcXbYoszGu2xKNVXg8Ss2SNEMK0wYOjO8+f1tsfuqOu04cO8FrS2PCJeyEJSg3DsRA52Gauu6qr6vMvvqq/5l7ir3go+Ozzryhz1qZnP+q32YhLQJA8EQP4TCMiyj+U2nPs8jpogmOtOxS7xb3oj1/d0pUfb+uFl7f13JWr+v4PX9Z3nrmir37nOf3N17+vv/jSk/rjzz6m3/vzb+gP/vIxfQX9y1d5P/CaSFtgSnpjpgbt3cyTGsoHVVGG7oUfPJUQHw3erB8hXQ0eDeHY8INJBmW/IwZGE+d+jCKI5TZF30TDiTQ9FDH6IRQmMZk7SI4Cu77Gde00Xyi+6Z7b9Ogjd+v9b72sBy6e4X75kA6szTQQr0qumkdpyF5K0ZRL5si5VL8duLurbe6zcl+/tbWlwjb02rV+3991qt8g5OHrLg8F5xzngevfoUOHdPr0qXooePjwYa1xfg21MJbG3DUhg0Gtg3Ur9Yw+0TuyXqPFL+ffDcxJH3RTuCAS1KGrmBShwartb+NX/Tvfahd7XPigS8uxSs+wVF3HLbNR83XWSTdR9nRl3qV7zzLJqSVYuiKxhz3LCl/HomsTmyyuY9HH6JT64xegMLhx75aMwTR38QjMmuIrtPjipiE1NHXfSfd6tGHsSK5ALdGg92WuuOHN8nn9waTjE7IoqAt9jA14ykC8k7uACzLjvr7wLv3SxSXXAGszlKApu/7WNsZMkU5yaqk1T8GTsbIi0GMqVzEmBzp61HsxKXGr/Yhc/F63pIm9rjExmSJCJ0QMUkOKCyZbaPIG4ZOo0xuNmb0lTSEetmU77HWIdmGqArqLxU8MRg7qBG5M3bCo0MqOMbQ08LXShp9WGnJJdUkubjEQEmuw0BXTyNiK2zt0HWGlDg26tlTEqZALZs1IffTSlZ9rpMZESmUQrcQMAXKtJRSMIXBol0K4IHoMRfoQbdAlJqMj00tT+wnHVHReXKOBQkcO40ovJ+RQSHr8OjJGsw/xDfapF2LVkFhQ/MKyh8Hal5ZcwR7rPuE17XsNryXZlu1KarloTZ4iujSOsbXuEXbUssnFRRWUkKEx5LiDPXrUyx6nLi19wgG6qMsuppzCpbbZbKa8eeeN/Ny5Mzp6/JjyW4TZ0jmf8He52Zzz4XGbh0RbPBTs2NLVq9e4WQi2Vr453OEmcbffGCcByDxWnck5pQUrGznlQhGUZoaBYZ2b0tN8y/ngPbfog9zofORd9+rhh27VLWeP8OELB7qAzRCGOKZhRKbD9A5PL76VHxK9lSZDU27aOHlVSBLsdKWFBuGzT9IojUQ0l67BBYam5+oXeUSOGbXmpgsShxFNk9zr6OpJl3KisVynBWNEpdaaAcfSkT9yamylwCUx8IbaRsF+S0ji2DR979kX9Yd/+U396n/5rP5///mz+t/+6+f1b373S/oPf/Bl/eaffFX/7S++pT/53BP6q68+pS8//oy++eQP9eSzV/TDF36sl7khv7btfEctkZHsqtZqrCFsr79xzCNFHRpIdo+afJTiJ3STQsqtnBI3x21O/fM6x0icrdDUWsVLibGJ7l3XtdhG35BkLizmQRp5UjCn1Ok4Q8WXRlOjsqSaxCXd64ae3Iy9xwgmFXPu5vUGdsAWN9vBta1dBflAlG/u85nKPHhY43V7kBv/QxvrOnl0ox4g3nzqEA/hjuji+WM84DupBy+d1hvvOaO3PnBOb3/oFr37jbfpp97aHyR+/L136ufef5f+5w/cq3/4/nv0oYdv18WbT+rgjJpYDacVa5+Ki04yD1PkmZqttfWZzp04VA9G7r7thC6dP8WDoZO67exRcEQXzh3R3bcd05vuuUmXbjmmg3lgpKQkJz3HL68JVLDsLeunC64gWdd25nryB6/oC48/p+8+d1VbOz1+zibMc13iw+acD0clh/LBJHu0w4eaHT7U5KH2DteunfmOdrCVH7EtUNpytjkfOvNP5dn6GDosqtDrN3yoauGT17I5PnPQBtR5KBlQn4NsLCgec8WycLPqpAqVLLZYpIAND2RcgTppkeEXPaZCK5X320etSj8wG3kYG3NnF0SDZSTShtJDYU1MZUW2I6VKa8b6znOc7+M8y7mX3x5W7IEwQmXm6YkFV0iuad5uwim+cV4A1+u6sab2DjFHC4htWIoPbb2+6IS8F029GRJA0kd1NLUfvbBYCrZF18BA1ybvU3fefFj33nFcp3hAWMddWXNgYoy/JXqlThCo3KKhZxx7PGKB1rzQWDhPs2dRBRyuaJWcWmltnyKZlFomH08MtPgaEJK9yDi0rlia0VuWROk1fWNvRcOT163QY8+JigOc0mBDur97yjreY2wMLQnwCingR0cjhU7ok6BDUdPEmgkQHGhvy3GIplMyMxGhyhnRaj9jDbJLAfXFByc7XmEk2JQpJIUXTMMPi9JKF2W8sNFJFAs5a54+dzRxqdAMgJe/bIvyyzwNmMYckwYxaRBjI3O4QvjSxc58uQ6K62HtVwyZVC7fcVXw6dEBTtM1cPb4Qb3p3lv0xrtu0pljBzRgqnBbpkATYvFjGHrPldmlOT4NvHptW1//7o/051/+nr7OvcLVrblsArjmtoAalXq4xiZ35cBOF16xkFnFi2Y4mxG8cnWu7/7gqr7xxPP6/Dee1p9/8Xv6o888od/hHuU//R9f557lK/rXv/tF/cvf/qL+///5c/oXv/EZ/Ytf/yv9f379L/W//MZf6ff/+ze4b3lVw2wmka8gK80jDb+XNaoU3agNhI2KeONorFNHhSYSThgaBzdrjMajJT5h8SBf7UTMiq6kKaCsqmYTDSIUsWQOjlnGwPvJgTXp5tObeuSh2/Thd17Wu990Rz3UPcV78joXZtxlM6ZD7WK6TmmWQ5i7jhHHaQ52ee/MbwfWA0G+7M+X/lvjQ8Dw1/JwkM8C2/ED+Y3CvK+ufo44eeKEDh3a1NraGudTzaJMlhKU1rrO7jSqCVHZS324CQufJJsE6LSvsNd1jh67Go+lacoXutDWnF2T8hYR0SN0S7xHDp3GOjKHxrbkc5ZPSpzZZ+PvUbUgmCgQiwqi9RwxIGDscnhAHsbew4N4Jm/QDX3M9arHxiNcp7Ga2RwGqqALdTrWNUS9tax/Qlcx4kyvbAywyaA+qLdRGaKW0aprsvsUfSQ43uhC9iMVT36j516X1IUmtgBWSi5AX34+iKCVxp6pHPsYc6CxJVdHxlEZMq4joX3qVAgqXxyk6HuuPoq25BDGbrlzENuyXbLtJR8Ncsgq8FgVZSTXCJOemCB8wTXWgH7fqkrdh9EPQu8qsb6JyzqDUcakYZp32pvJxnWwHwBmsy3bEr0Dhh7etuwAxySfIJoDBuyZDA8UnBL4THwpVoaUiznu6hdjNCjqxQBdupJXAflQTvkmP6IU2MarI3LHFNOwEZy+ktvIQeWCX40hKcFo4l+wbC4WAFfM8GEKrhFv9IyIbdSQBA6JHGbzrfxoHFUNE26N40BsK5bXdhjMlmwvIEtBXqRB+IKmOBwIJZlKT6wKwqF6r5FJ4xYwWTeIWNxwWMpxwLd8YgOe/OD39nImFkoMIzwexUAX3ehHJFfsiGEXLsQvVLFjyHlCIOVlnwDc6lEY3Sh14ggae2PvcU84mmQeWaT0nAOxmyJ65pUctX+WikpF5f5TOktITJxeiFhI0ilVI/OIOGVONEoLjVsQOQgfLH2jXdadmIGbiHzDlzfzs6dP69ixo1rnQ3/e7PNAMDcKQd0o8GAwvy2YG4XQIHwQ+zbf5u7yQXw3H9q5yaj6qDfzZ9aJtVlvCepLjCgp6vW1mU7knx3ecVbv5dvPj7z7Hv0UNz2XePhweCOXIVaUWCUjAx2NuDfOTqFsqmOKT8O24JGNBZVanMvb3R8iji/3rTEDdgZ/uhLSYDrUG4nxIA/hpUEqnxKEhK2cilb60R4epXIzxkBAaSpRy2SlIUNDRQyiQgISR8Qg2YkD6dwwxlY+MKk1xy80wbgo4JDoeR7ufeGbT+sPPvO4/jM31r/++1/Vr/FQ8Ff/6xd4SPgF/X//0+f1L37z89xkf0H/629/Wf/qd7+m//gHX9N/+uNv6nf+7Fv60795Ut986hW9co0y2DMqyYxAyiSZR7TMPfHRa6oXW5xzXGxGckAU38TMWUTDoXEwIscdMZ0HgtLuboM2xW8OHxqf+GZ9JY97B9GcSFLi0mqOmqekxqiFLvuUHKxKQeeLI0OpEBp801RvclnGGEBWejS2Rd+j3SOXYMVpcS1mhqjrGRyMbQ3Axk8pgRpYEKN2OY93uDnfZeG5tqHGASdyZJwN1mw26ACfAA/wYO7QxpqOHhqxuabDPNA4dvSgjm1YB9eabMJ57bLLbMccoRVQq9pYw9EDTY/cf1a//LH79f/+ew/pn3/iAf2TR+/Rpz54jz75/sv6xQ/exQPHe/TeN9yi00fHDwdVXLKk8tDrHDaWAAAQAElEQVSkDs8cJULpNQUT7nL8X/7xNc13r/Kg8YDecOcxveH2I7r3/BFdBrffdAT9EZ0/fUQ3nTqsMyc2dfL4po4f2dCRQwd1ePOAjmwc0OHCmg4dnIFBhw8GxtZ0bHOuYxu7Orox18bQeMubc16pmmtcDjkfJkQ72VuEcb8pWTvwOzzQrAeUOzva3dlVrp8dO6xnV/kApvpbYIleIrvBrvSMpc5QoihOaUZl5gg/kdDoxWupBWVcGYhRCgZhWwYxhKHoxnkkkBwNXeooCj9H38ZgXNU4QHO+Fji8aV269bgunT/BObUuD8KLCTKGQJXmVNvC1dJ63ojWNq/fFznGP3jhVT135VU9f+VqIb8F9Fx0P/qxfvCjVwpPP/+Kvvfcy3yp8ZKefHbCFX3nmZf0xNPBFegVPf79F/Wt776gbz35ow74x556Ud+EfuPJF3hw8YK+Af+9Z1/my61tqmyixEKviuKjiABs5JHa5vjNZV6cZznf7rtwXLecO1KxDZ8wTa49iqhWYw1Zt7HZNS500WePxV5ng/p1b67aa3SNJEkTVNDq4AiTJcKExkySbVm0BtKL1hCJ6cKPYK44hwRxYCUhwCKVDNdajeEqPtGUqBhjCZ81lX+LlRVAo4Ng7joYpeWcC8IrSbRs8YyNy5gCJak40cRMxUu2C9m/zLGsGVsmYdKuV9XLEFcEafJte7hox5xKixyqvV4UZOOnNDN4Ye8T9HVnPpeVgXoaZE5NAeyy40S6kmHJpQU0NsIqdXJkTUEULgNRofGNwzhX2EKOWxj04v3iyEHrrgun9Ob7btGFm48q3wft8Hqk6mRQTc55rrGRHS57P2BqHIVA+uHzP9Zff/UZfeEbP9ALvH5TU8s1g/eRVte4XdU5nXk5mLaJl8wJ3lIvsGjU51gsmYvJVR4ufu2JH+q3ebD3a7//Zf373/+K/u3vfVn/+ne+oH/FF5l5GPjv/uAr+vVPf12/9aff0n/7y+/o03/zPf3ZF5/VZ7/2fP2G+VN8qfQqeZKPqRUo8wOtNEpQEFWvKUcNif2Ka2ylZw2hBeqc9LgRz4gi/kRqvuC7PvNGjyO9dVBQ/EnFhK1cOo+Ic3g7I/7IJNWBmXTbmSM8CLyoD77jst7+4G26dOEM73sHNcQ3wHeMgCNXailuGmIF6LOW3dxDgB0eBOY+fqseBF7ji/+t/tuB+dcj6Hb4knIHv7ynTQ8E8/DvyJEjOn3qpE4cP6bNjQ3uOWa1FraLyac5DQPoEq8p5obUPmhsUQWOYdRNxPbEyvZ1mIysamLLR04JbaHbw2Dr9viAHA8UNvUFFJN8U/ToHo9xaZOFWDQLO3EsjB77pO0z25E7n6hw5Q4Tb/E6CHJcUFWPPtBKbMmxEkyvVDa56fGzzflu9ECWbTF0qDdWqaCk0W7jVwoGEqeOAGnszExnccjszugjdPQQ9OnkYS2MSsqmzNQwBGijhKAghjyLkZKjHBFvVWyP757qLTmwiXlaaNcuRk86qzhI0WmGplUOgc4pUD7x7XP1MZ41HT7VcaCXb8kMbIV6zowoJgdo3d+jWu2Zq++jZONUCcZYLdv1Gsn8aNFWPMIGkz08uW0vvCemNJmzFHEsRgmNrepTVs6Q+GDFbYgTe4910oYGqOixQ1b6pJnoZFqRM8mkhsZSGWtAkU7RpkqHvxFWfSf75LzHNiknp5+Ujkmo43UjbmAfIwlbmXuhXDDYpx6/YJTjMgFVWMhKjyZYUa2yK6nYQhX0d2+ZobCar9JEW8xrDLEHNzInWXAj2/8g3erU8K87W44fwO11Jl/NEH66YPSQSJ1bjjfSLa1LLtmC8SW4xxB9XqDtRgewjEv3iWMpPVWbNCIagdecbSEodMKBAwd0/OhRneHB4InjJ3QQGW/lA+w8D/q4Gdje3db2zvbiZiE3D8sHg+j5JjH2XT4U73LjmdgGHa+UVY+tscHQeecaZcn5wSEPMo4cOcDNzkm98w0X9ZF33K33v/2i7r98VqdOHhTPDVXNjAGk9pmCTQ7EmjITRh8IPWZFxxTQ9CY7EUOE4sO0DOhlvNnIlkdLUKGwUdJLRM5EedNcxESn3uIT90kVPtfQ8ueATjyzSCmhAoiNI6T0mSAwitJbeYNpo842BmYPAcmJ4voeP26250y0Mx90bUu68uNdPcsH76eevaLH+BD9lW8+p7/+0vf1p599Ur/3F0/ot/6Pb+g/8tDw3/zXL+lf/pcv6n/5zc/pX/zvn9Nv/eFX9Z3vvciuWM47gyXzk5KaerNZkF2C2yDnJ3IBNXTyFbbixyH7ozR8bCvnSExz/PjcIj5PKOfXLvuVm+85Cjr6ps43xR9zvedGIosG9ty2TG2M2tO8IiWYDImDyPEf7YSXY5NjKvSh1MWOrl2Bn23ZQVfBdkbJMcAPcuaAiy2fxQaY2WAFA3RAHizl2AsKNxHWZZFB8fMgDQV00PwTyuxfYI6Y+MCmtqvaNzZolw3dKXmund0diQ9z5VMraapJDCkMGjxo4+A6D+aO6kNvv6B/8NOX9fMfvKhPffhO/eJHLukXH71Ln+QB4T/46bv1xstntJlPMeRK7ZQjMecEliQxQakkRbbNHOJD6qCbTx3Shx++Q7/88fv1zz52t37p0cv6Jx++VHN86kOX9QvgH73/kv7n992pv//eS/p7775TP/uuO/Uz77qoj7/jdn0UPPrw7eS4oA+97TZ98K3BeX3orTfpg285pw+++Sw4ow9BH7n/DA8YN8TzU602rwp7ePaGdbEgltOU69wgc90cdOzQoOMbMx3lg/ehA9LhA419kDbXmzbW5zyknRMWNCIs2xJdtH7uR9+QcGNz6oEv9mgC2LL1oUsLfRe7KWPkQcoUWm0JIDczoG2jHYrEywQ1a8LekNOrLg5iA3QexG7q/kunlYezG3yJlGkyRxD/CdGTjJ0iX8YxJ6vXj17e1l9+9Tn9+p9+R//u09/Rr/3xt/Vrn35c/+HTj+nff/pb+nd/9M3Cv4X+2h9+U/+28C39G+i/+sNv6V/94eMdf/C4/rff/5Z+tfAY9DH9y997TP/r7z0+4lv6Vfhf/YMn9C9/93H96u98jYcIj+uZH/5YLRdMzmnbdd5B1GuW7M7Z7jx0Ll5Frenw5pou33qUh6JHdGhzxisrO+UEFRp+thlZPf553SKWjIbOfvBanAOKoLfSMYyvzXnpCGXXNLb4jGwR5KKuMUPnmmwXJCsteUKNnONrsjqKxhDgj4rpSwtFv9Jt9PTJUOxoZyWdi7JAwmlC2Dn3AI3rSs6hBTIZth6Y0VQW2jGZjDgwd2COkwJFi2Gio7ORi2WwsTOwizCpcK5cAzO/aMbXGmTy4abaj8GCSVd0EUgl5ycK99XbMJJsy7nYshbSRDFC1eyQZMj8I2Vfcq0ICItDwfI+Ko3llH7PkFQk96iM2CuLAikHOCxgOs6jMKwwAdhm3uXauqGHHzqvN959li9FZlz7d3lP3RVp+7xMnveetWHGe9AErv+zmQbWPMPxKg+RvsZ9w2e+8rS++8yL2mWyWebgWItXRE2MTrXQpoEyYpYYiR/V0iQzJ8npa3r12q6+9K3v6bf++Iv6j7/7Of2XP/6yPv3nX9d//+zj+qsvfVdf+Pr39bXHf6AneMD/zA9e1o9efFUvv7JNXOMe1byGZtQzYwpmZUs0NiS4jIPsAd74QERNIUjlznXB2C1+jAE0bArg2UaU5TnSpr6k7iV8+rkGg4ExqgIBeztGXNA1kBlGGmVhIG6uw7yn3HXxrD7w8F368Dvv4oHg7brj1lN8CXZAw2wgNnGg8lkJRaklo2qpcM4NU649dR+1Ox//OTD38HzxvzXiGg8Ct7inD3a2djhHdpQHgnmI2NiHAwfWdSKfGU6e1PFjx7gvOKgZdTizUEaIHSmItATbW6eH3W2jOw6dswzfe3w79zpjwsAyqvt6ylPnYdf9RON+f3L3OKunXCjYCV3X8NqniyZQD9fUlnkmzURjCSZ5P121hQ+0mj3TAbr2NBz7+ZtzbdWS18J13qsOnY9LUHMV0/WMS4lJkFU+GhvWHMzJNGr/roQsy5Ap10RjmRxWddG/JhIAfmL/10zUDVljuOTjPCJzpD07UYppwKdeDJP8t1C/dqa9kczvvZqFtIfJ/HsUry2QcjRafI+ufaVkOqOzxKh9LdrlKddPtiRcxd6QRIDxIrFnk1Dv8Y0PyN7n4hRUCfjVDXReppmIIBsldE9/3U0gkJ4UPSfxyQFykS+QbHKB7R23iulB6AzXAaOgpWCNLQmKDVMrIHyilpiPQRJ8gExXWo/ou1spcSkbNK4LxBkYhXE0gS6ZAV0D4VTUjEGk0CB8U59J2AET2dgCNMlJ4bi03HNFI3tpb8KEQ/YtvgULnw7BF3BsE5QYVT5ViwEGwqjyrzgGesmxBeqN5TIreUi6UEfZzYxoYwMI0lgzEZx6sSksao9AdsBAV4BbJsnaQjtQ0sP3oynWEYX+9kYNmhKnLsIcGX0LTVJVWSMntJYYlUbMohbUhCnoujYGTlUJG06oRRu40VtfX9Oxo0d0Ot/6nTjOm/yBislNQGFnVzs7O9rOPyHg4eC1a9eU/4ls61puJra0+N/JuJEofx4kzvlAEFQNzEOJ7C8Mndkr/2RDxbpSUOPmQsw/0y03HdVbH7xQDwY//I6LevN953T27GGt8wE7ibp3RlKRPKuDJFUUuDT1eUID1FjjB2G+yOjZqOgaykZEckx1VXx5zitf1zcCu1ymxPUgODp87nEJoOOLCqZibDPDwHkhaANRQ9GLczT5c8WMf3jRQgPYqCsmr6USSpkBNMkmP1j6o6QeQUx+ZtaAvTCbsddrWvMM3SDNzUPfVjfYP3xxS/UfPXz/ir767ef1+a//QH/xxaf0ma9+V8/+8KWkYy4RU4mRoYxoGFvZ7KyEnc38MYxAI5zwwY6NPlpCev1xyI2rjRx1E/4DkIb8GFk1CJfCIBWd5KJMtPqhfCBEQR+0aOiyZ0xDRLRNiRcf3Kf63NCXAAPNhzvur1H2ToqKxaTk6trlaMdD5DUQjfULkI4RToWs/XosbY2aRCOLKsAQMJDfKCCyrZKt4hGhK7xoLKhRbF6jec3OeUDYkGvuoviIBAHXCHmQZwMPtgYdPbLOh4FNnT21qfNnD+m2c4d167kjuuXMYd108pCOHVqv+WtDiLdF48iTl+WyPyX2AR0MXhml9TXrws3H9d43366P85DvZ99zUT/3U3fqfwree6f+wfsu6x++/y4eSN6lT37oHv3Ch+/VL3z0Pv2Tj96vf/qxB/RLn3hAv/IzD+ifFR6CBsifuF+/An754/fpl+L/6L36pY88oJ//yIN6y/3ntXnwgNLGcsJS51gzyuxNR5nYJlYy6o8ePqA38qDsI++8Qx+nzvy9x0ffcYc++Ah4++31Hyi9983n9eDlMzp6eF05d1odx2V+EqolH5sWioAqc0CYEq5UfZijafcWkAAAEABJREFUobOvdg3sn4GAGTrMax6BjowFhmSZM9evoCnHP/OtInN4nDDEOfbUtbk+18VbjunuCyd1ki9vhqSVZS+B0KexaFbO7eSr/JS9vdP01HNX9ft/+T3969/9sv7Nf/ua/u3vfUP/Lvj9x3gY+HgHD/z+ffBHj+s//NG39et//IR+gweIvwl+o/jI39Zv8EDxN/7oMQW/yYPF3+DB4sT/p09/W7/1J9/Wf/mTJ/Tbf/qEfutPv6s//NxzeuIHr2qLh+K2q0ZBw4nBZogWaofvSP27xKzN1nSB96Z7bzumcycOci3fZWcISHA2C9oKUsI5pJozNI53x24dg+xJBS5srfQ5N+b4zrm4tNiURg10HCJAIgRdnEYyTGzNfZ3HqIhf2KDqWETF0iirI/UjdGucUw8udGpoNUd5NsTuVekQa8158MDhXqTovrHi3wlR0UL2d+azrSEnGVTKmQTqnJ7ie5Iaa4g9toZ3p5k8+4jEsVK1zFgpS4qlM9G1sMydBBWHgh4tjkQi0FknI37xgYs79u6WMbrQoHzqmM61y4OYOfdGrY6vap9gKbMBFeZkaylmyl/7nowNixRTec5VrfKHawzxhVQiaBsYeDE3HtidOLymN9x9ix5+wwXl74Ee4FprD8o5PUCHYZC5D6BEXh9zXeUB3Suv7uqlH2/pxZeu6UdXrumHL1zVt596SZ/lnuCr3/5h2WzLrE+1LoqCr5qoRbQ5NHJqDsUdLR198alblhBas378atPzV3b0wyvM/UrTq1vSdi1kJmummdc0GwYNkmb4G85YGnmYmmnYS9abNTdqkvq1TmyKrWVDICRqjmdXmzy2JWD2hDNKaTY6JiBzRJDIpti7rvORMZKzQUAVFLGxR6102QM0dOTkHIGCChvVzpV/dTPTrk4fP8j70y362Hvu10fecy/8eZ0/d0yHNtYlasq5A0P9TVSoNNIlVSFzLcCBnbMfOQfrfp57+i0e8F7jYWC+5A/dygNB5Pzm4E7u+7mXD809QnIfPHCQ9/5jfFY4xWeGY3wZtq5hNtN1raEBU01IWhSosZWdIQVDquAyJcq4e5RcfB8Ffz1E8wjI3l75W+1RppnA9qkgjho+2adFIDIHQ5gAmemL+ipBq+NZ6koCN1I4TY1ZScOYfJMyNE57gJBODkhNG7dgT10obDwKCHQk/Kln5CHVo2nxw1oKhgZWu7G5FNRYdBziuIpRzWI6l6DkBmG7so/J1NHlaXTN5UkkFV7Zl2mehUV4LjFxcUv0KrTSYu/ikuuJiKBOTYgZZF+pQLVHuFQsek4UDjUM102hj0/ZpgGdkqtqxwpNrm6OUcqIhVQZpVFBXnr8Bd2HxASo93ZKqfgYQaYuNHMOqkBKpcVVZcQmowJ0GDrWOAajD8rqWIr2YUWKX/IU7dZcd3v1Xa4xc6yEaVx22Vb5Utxw2B/dMq36oD2tTdJKUZk/aq8ErPIramqLZ4ftzizGSWYW+kI9MrGW+rq4viWxK5N1RjduNzBW0v3eLZl64slEKH2vLge07GUpLsNeKZqfBA2nANJnD7NAcgYLxSqzYkiGYNWsPflWreEDVetcRkAvZQ2rwiof4yiPJJo9mGrDTt9zDkTe4zsK3lPvqPx/QLwSayMFK7qJTT1Bl/Gb6kBJV4lR6ydo+NFHR8t28ckTrq5xoy6kdHjkZnB9bU1HDh+uN/tTp05qc3MDi7iJ3R0xrxuV/oeGd5WbiS0eAm5xA7FVNxJbpduGn3NDlpuPxg1RRyoAmZCjAVe5VwfLiIGU2g6sDzrNA4Y3XL5VH3r4Pj36zvv0yBtvr/+teGNzHZ/4ApzpXHzHlwkq0UaCn0CkIDNPEK0RFxk2vdhW/vG2rCHJRe7F664h9W7Ho+FFHtaV7pgm39ijCPASQBUSV+aGRREzBCvzYGmiRQlJN7pYwqu8RCsvTXF2D+hTdx4n8b6hScrxV4W10jXuKFO5cYqPbXGvrdkMuj7TMBskPHex7+zMeTDMzfVgDaDqcVMoYXjBJnlUYcOD2MoHnW38XHva1yShUuwSNmvRbARyNfS7GrS96/qQkvMvv8FK6fi6aplRT2odhgF50Nps4OHVTOvra7Kjs5w12RKyIHINEMuiMTTqhZPKB4XS+JBT+obQ0bixXn7QQZ1ephoigfCSSUNXmr3gSl/v5uRmezEzOyE5foXoC2LsyAkzZSBAHn8EDexJ0+nAOgZ0Yv8mWCpvpTHffHyN1gw5nujsyQsKz6iqkf2dDzOOhfj81zgfAAeCzxqa49ACnAlRTQIvhKZiVK3VyNAZzPAqj6wvZ9zGzDrGa/zU0YM6dXSDD0abOsu14JYzR3TrTUd0Ow+mLp4/oUu3ndLdd5zS/RdP8sDttN549xm9+e6zevM95/QWvkR4K3jb/ef09gdu0tvuv0lvve8m6M162wO36JGHblF+Y+ZhHgjeef6UDhyYqZprrCFsoJTaGCbMR56Pb7m+nTyywUPMi/pHjz6oX+Ah4z/+GPQTb9CnfuZN+kXwSz/7Jn3qY2/Se952p06dPqo2kH5KAatMkNwjNXknXYse0MX2SrVhSQCrfc3IwBp/4uZMhB6dFmyYoJ/bbTwHjNsCE8O5g6ca1/STPPy8hweCF3loe+jAGiXGIjJbtsNAQyxLqgfyTBqKpLRXr871GA8VPvPV7+vz3/iBvvKdH9U/+fvyE1f05Sde1Fe+zRcR33lZX3/yZX0DfBN863sv6zHw+NMv6wnwne+/rO88fUVPPnNF34U+Bf3eMy8q+P6zV/T0D17U08++qPBPRf/sC/o+X2Z8j4eRj33/x3rimZf18qvbqtcGhWYVjfptU7OAtWyNFSBh06g+ffyQ7rv9pG6/6ZA2DkQ5VzeHlzIGSqsDN1f2mGFh63Zys/fRC4rEXIycX90fr8QnzyKyhH0DhwIN3owqT6WhoIfbh6x4jOEasTTGewJa3KgGRj0ni0RVvB2/6KF0VbOyjym5MdBLmyFxC4QRmaHlw9D9u6J4ZhkGywZQGGnghEbOHDJZA0j8hT4iBNYy+vDFMBjkelu+2IoynXAysjLAh1WEhoJOlWyUZbvUCByqBDahWUBp5YMWyqgyitbEK7qp/unlbhPLLeTaO+dYz+v9RKMulAC6SNCCBLBfnLBIZCa/0vLaDsIX2H88mEwhSmsMzLE+k+649YweftPdunDLaV3bnuuFV7b14ivX9OwLr+q7z71c//z+y99+Tn/z9Wf0V1/+vv7sC9/TH//Nk/qDz3xHv/Pnj+k3/+Qx/cdPf4sH8d/Un33+ST3zo5eoyjykG9ha6pLUS4OvnslZD16smrKaPHQf55gGsuyOoeggc5wH3mdma9zncV86zGYaPGGofeLlAs16yVwCeZlHfLmlkuco5uSOvSlVMED28kYZjWR+GB2XriFSQmujlFSk9rvblRZTiTDloNFPSSQ2Ro168ksr4VEKzxBVSwyK7IfN2pDNTvH2x/E6pve97bJ+7qcf0oceuaSH+FLp3MnDOrg2sB8SYcK9GBuJLpoNQ4et3jh/6hzjPAjNQ77t7V3lvv0a9+vBFl/4b23taAv9Nnzd7/FAMA8DE5Njc3hjUydPnqjPCPmnwwcPrGvgWGXbXTOp16Msr8kYGvxqN1rbXVWEITKkKzOOUSNZalYUUQaJC8K/DvJyvs6cdMENDSjJS4dJHx2L1BBlFlo0fkEJrLHTvWNFcSy6dukt/LNX+lta4u3VOMneK8dHizZJI41rgD0k6AsY7ejTS19DpJ8Ak2/SBAkZda3OgUkZw17YONIV7DW9hpRcS+zft1gqMExQgir9a08Rx1Vr+EB7WryCPUqEeAY1CesNX3414IAuPdx+2O5hKwav8MWOiuxlydcNONCvU0cR/aKOCFHeCCu2hf8N/HDjKtUNzqsqKBELvVbDoqLKhacWnoR7gEAvW8UwJE9eHEGCC21M507RVU5oP3GLWQy2l/zIuSIRGhFjbiOudtuiixF0v7gSUrJxNlwgqMYWe+oJRtVySfgZZYHkNlxQ65RyUxwx0GhSNSMaLoCkhy3UQIEoR7a/qUQVBfrq4Ttc2ZYj70Z0TqUUX77Eht8PozA2Cqy9QCxKDGyts8UWjDoInZckul7X6EkeyqA3gIC94UkVTNDKtaZrKr4GfFQQPgFGek3cB5VdN2gLv3225Iuq7Az0KVWxkz0+I2zqHfmJVN1RB6NywYYZ0UYqKL08bUdkTcyYDUWbfDmHgqoHUyiuKuBjUH20jQQ7lnKCJgiEi+9E9/ORg3F6zoeUk4zRroAEs7WZDh8+pJMnToxv/Ic14+as8al/N98a8s3iTmFb23zDWL8puLPFDea26oaifnNwR9e4udjFb85NRW4ogqy3cVOSGVNLKmDKFMMqopW6rGqcWdxwSEeOHNBdd5zRB7g5+tl336v3P3xR9146oxPHDmhtba7GDXUjQ/KLxG2cI0kqH0xs2TbcmC+KIBWIOaH0xBbUXTDIToZASj2jJQIyUuYjlh6hkLlKJiwxC5nJI4sWO6HlX3OiMBntGgVLxxsnK26MC57VwguPnptg9RYZb2FiNghhYdglRZ8PIUQzZXILNyu/GbC6Z8qJPMc+JwK+4QVBbQLQiwzMX3oJK8AUGU42Pi2x6g3fMEQxLwaEGj2UL55oXLydWKxGxTyxJS7/0cnXn3xRf/q5p/TfP/eE/poPLF/85tP6+rd/qO889YKeee4VvfjyVb366pa2ru1ohxvbHR5iMmG6Bs7hdVC/9q4kZ55Q5hO0FbSntVHKtSpJWs4z1tJ4ONK4aZ+PcrnhTB8rpur4oYAkFH2fs3xrzuJwjB6+HBGhOYYFzmM+SxDf9gL3dFNz6IJYsr2Cvr92p9IgyVJQi2I+0cY5mSQWkQKlVJ4ILk60xINaV/ZPPAhUwlgfZo8oO3z1KIthWPLj9OjSCSBD1lzSWM+c9e+wxxPyW0d1/qJvIL7MTnWtVpYblYEpBkqcMcEaWEfmuwWtYZgwY03Fzwatrw08PB7EZ04lV9VQ80dk34v0+mBZK3x6+YRBSy0HmCT/nPYtl0/p4fvO6BEePj5y/816Jw8iCw/eokcePK/8lt3mgTWmMl+wJH4F0x6Qm4kk1p51BtmLXhvzxY4vXHWWo35/0eT8oKArkNDwBNKGGing3G2cWBNqLnLmiDZoIBouytzRz6nFfNi+6fQh3cND2JtObNae4s4MEulHWBaNge1XoNTKHiXvnOvKD1+4Vr99/N0fvCR7XQfWN7Q2W9ds7QA4WFhbO6ihEB2YBfiMdI0D1jFoPccReR2szaw1jjVkPCdU1BSaGgcKuvLSVT3+/St67vlX+bJrrnhQnnCBlywpvhpbyaxhQBk+61hjzsu3ndS9tx3X6cODxHugxoc9SdSyx8TEt5GnKBPQMbcCarX5XMkpDJPPHH7O5kPYukSXJ0N4kIsxUg+s6Eh7MKAOIOp+ohHLKBQGkcy1IfNaadFI4efmY6IAABAASURBVNkm5pbmVYRoveb4aloXti6XOUvAAp9Okkam7OsohhDaCokjnJjk5d0JoeFc+u5Z48DWBqRDzghSM5L+L9b+xF2yq7ryRcfYcbKVslGmkDAg0QowZVN22dhgbN9yfW6KV37NX/e+d6tsAzaNMXYZAwIhARKN6RuhJlMpKdWm+iZTUnani/V+Y669I+KczAR8v7vOGmv2c8219o4dO3ack0n+Nu2FkpZc0CqiMU/xrnPQ8FEFsHHuc0fA1QmCZn5xnBv7D8GaSEfV/fFBWXKFjDJG+iQkPbxHSi4Bc6yzxjnrzL4Grc4Z6sa9VXGtcpuDZxY+gNkwKHzmhROmWlNDUWBgKnTJgzDmST40Kopu79qMe6nrtb490wMPv6Jv/OhJ3fG9x/Sl757Wv97zsD7/9VP63F0P6R/vPKXPfu0hfeprJ8GD+uQdD+jjX31Qf5f/1OOr9+uT4F++eUK/OPWCLl3m6zqze3NxrqjXrrQmtFJsDcJxSh3KpqksUcJNPBQ/eZBKm6u5K2dLrKIH8OJ6FkSfdBMVe6xGElCvd2gSZM9LX86ca6Lhxkh3tFAxq2jIiUPbyNfgyxUqZNT4ZbcFVbWYhOQ4doFjIZZaCsI6FbYc856j4dPiVH7Mirpp23PctnT9gTX9p/fcpP/+kffq//N/vF//x+/eovzHXoeuy3XQshPWlHOBJNVtsowpo2A6CGcATPYgX6Ru5R4+D/zAxsa61rlfX1/f4N59k/t5aP4CiC/6t7h3z/39Fn55KDhjousOHNANN9yg40eP6frrrufee01ViKw0pgkBlt2RclhQikXfu23hIMaCaAs+NmSNlsT3YxBO5BkB2Z03qgVSDEheVa5wgF5i0gUa2w4egR5L3MOyixyfPj27LNsdODnoTnBSyaLlhAioI7WGDcUiES+abdgAYeyGTlhMSo7swyIen3TLIahTISx+CBSagpDpNS90tbeKSyxoWMDkB1vTGh/bGOkhQYwR4enxWKJ845BaoKmlMhGQTkAejMdaalxMdEyBGXaDhaDFkTE9ex+6G408bUVZfJKVrjOlw8+g1DV0bbE1WGIdjApUbfQJYU0uC5UgN/hWPgwGLMyGmYBd8HXZQp31ZP1NJSQANAmfAI4MqhYPy8WvDolX6WMLRJsim3IvyMWFPHhiblh/dccxTnEOUk/kCZwcqyquxN3CFDCJgNAtM/bu8O5L7pqM8W2xROio3YHFV5klQOw9ys41SAD5lX0ZFddfI4oDy47hHN+mxE9A2Xt84lSGDJLtBbTS2sQbJoDUXk05kkejAZvgG9BKY885jpxoC93SP74NfaDEpQ5d2bp9t96JECFVxapPagyWEbEGS03VZRHPkPUE6i2eFR8dAh5lyMUrKGEaUkAwyb+MTokmn8QFo2x55EYSMRjFHSR6QF+olzxFR0tue6mt9IhZWxCXrCcI32HZQO4io1d4xB19nKnrdghdlbG2ERtdeZkkXfQdZGe+8GYIVI4IV+kxLdXlLRG/0EdVYECPkfNPdZMxG4b6X8SO3XBUb7rxuA4fOaS1PXt5r2mac2ObD+e5UciNw9b2ljZ5AJibh436jcEtHghyc5FvH7mh2OKhYHwbN1SJXV4hpkrM1JZFywBSTodlA25IDu5b09tuPqyP/Nbb9NcfuQ28Ux/6wI16600HuYEa8BOA4isaYcgwK72xwWRDbzGot7zmkCOE5IRnY8OqDoK08CBpctQaJlt3RNXX05QfRIGugqPX3FD8ew6JdAzqDX1nGDFYhpFsZk8sos0gqcbim0ZSx6axxzmItlU/UNFCDBU1h5JOdXNaXlLZB9Gs6adFYsh2EkZ+1sMHXRxUrtjTh9zEG1t8MQ4kMzS2ENuwADuMItrIAYqom1gj/KKXzWitgXMx8730yuv6+g9P6VNf/Ik+8cWf6ZNf+jn0F/r7L9+nz3z1pD5/1yP6wt2ndft3H9PXf/C4vvWTJ/WDe5/WTx94Xicff1Wnnrmos5fmSvGNnBpmUuYJH1pgpqKpp2nRHK4pP2KPHSDlddDPafE8ACsbS1dj4HMfe5x9iX6inSeUnqSmhAnMwbmXN3SXtWmVkoHe4gSFVI8s/EDqLg4eaicvfNHwg+zQQItW8zFvklI2tWPqaWF676LFjrF9A66N0wxY6ttnDRb5BTXUXRCurCUjbHXb2IuVO2EMF+BJEQ1NACGfgEUYVIXwBXJnj/Kgx5QVhIctfydBrS1MMnYkJvHRduS4BH3+aRPQYE4MpHpTcnY9ioY/hLOKUVqbmeuklQeNE9Z4WBgMa4MO7JX2zpqGbBawk61Cl3lr/XNKCLah25rzEJrvZKCtUBFT6CJHFKB3lRp+8o08oXTUHuq8uHOyspdMxoL6n7bmHG48BBRgVublg+o+6/1vvUG33fImHeKLmkZM0tiDnPXI/cehZLeU1HPmaFgE1kl/5tXLeuTMWb1xfkNEqvHwvvG+Mofm9RRss+DQ+bxpCfKNckvOpioZ1Qrl6C70xLZAKh/qnfOtwAXemx5//nWdeeUNXea9i7KkDNS9pJJKllpRlzjAZ29Eu/nYAf2ndxzR227cpz3DHA3HTK1qqYG5Q40l3baoLizoRRouPgViIwZZc+nKIUMQC5SuyhUmuiUyZSTbuHSwAsna1ZpyzKIs6u7Qx4Y6gESfpAFi+uTTuA5G7vmb4qoYg2KwtrLCSAP+A8fZyQXmyHMoO8bxYURuyBVRlBiS2uxakJweyGV5pIoehNroyypZNOZmlNBrR2OuUY5fsLL1TD8fQ5qcn8xFDhtpAnrByz1RKzIK8DFBVnpj/dtqg/MuqsYJafjZ2ozrxsCXEoPWuEbMhkEOPChtzkPDbXzn7Fv+R943NizZGjiPQ6UuN0jVAGUBCmovax/nJW+R66nnz+mO75zQP3zxx/oU76Gf/sp9+iz4HA/+/uWuE/rXu0/xkPBRfeV7j+muHz6uu3kfzX8w9uMHntV9p17SKd5LTz/9ivJvEV+8vEFeyWZSOgzThomOaujZ15gxaLXZVn54IxEspiazHw1OsgQyqhpcNwgnUhkrrGEFRltI1uxMOmI614wvrsp2OI4RVmBbtqX0UE1tdEYfW2lRRWTmEoWhQsbELjljWWTDFyIDHvw5ZwH+ef/lxFDjcDdva42633bD/rrP/R8ffa/+8sPv1n/mC6Y333S99u+fca5YaaTTkAHBds0BKzjlXAif+rLeec4fXltzzqHt3K/zwG+da+AG174NvtjP/ftmyRvKPf029tAtfBOzxpct+QuiY8eO6eiRIzp43QHt2bPGOTuT7T7VtcbYcVnWNDpSWIMNMMNd2ZtiDSYbfJwBnBq5Q2NdpRMf/Q6UgWAFkyXKYJJ30issUTDvwiv8SjqWVedYG3Vx776jovxHvhsY8UogXLesrhybAu2oWmOLZ1AibnTYZAlgd/X4BnVukHfpj+OukPjl9YQl7iAOAewitqzLYVxf90LNBOEDpF/acSVrXAztiDSh5+ijFrsx+SWaujrRtVrWFJtNHrpCo1CEMHiMxyKSS++wBZdcLEMmC2DTwwJ6pA5PxD3Skm2gZUsAczp00iKHXQWVLcTwq+4xmCGIfhFeTJP5wbzoLVwNYVbhVWHkcUyvXKigXK5gdvUUFZVXJlvlY7s6XOo+FjsOkyY06OqahyI4S/oRD99NNS49xftLKhcNyth7+FZVlu9qfEtKhu6octLYyhl+8udAIik+9mTUolWW6INJe4XbLsV05Zj8oUuPyoiGvlQijD3mIAWNKlYDV0ooHZautloT6vTaVxiP8eWHXN01qkzhG8O0D6LBLy4WiOl4hBTyMk0tyRnFqi3yEvEIlhotJr1WVNe7apLKXVdr3W/VkrqC6HZYWU/pVvbJuxOPZZY+cydghI0WjOJOQhy9dKFBCf+hoS2r8VUCV+ppmANI9TZG9rCmiOGzf1l2HccwGhsu4WazQQcO7tcNR4/yYPBG3XDsiPbt38dhteZ8YNvKN44gf2aQbxQ3uKkI3eRbxo08HOQbyPwW4Tr8Nn5B4ubcoOSGOPdEYq6aX2Ojjqpt3EvElDsaxY3ITMePXacP3vYWbpZu019/9Df10d95u97x1qM6dPCAhniS0yYLNCIF0yOAMaHJasRuz9hUN2exB1GlTm6kWqG/Wlps5G7Z7+jx6xYYFhN7a/AMDbtAgxcwdiywODB55NgwoaPEcb76kIQytoTgnTAwzsT89F5vtEsHJIN8wx5lPgiQF00kU3MyNMVHSg7R2ojMJerN/IExxBOVcqxqf+JLWsoj3oXw5YO/KomFgQ5FR0cWzcpP/BHg8R6FTrIj6DDaLqZRs+ANff38JT10+jl9/4Endc+9T+nrP35cd3zvtL7wnUf0T3c/pE/f9aA++dUH9PHb79ff5j9GAZ/46gl9Mv9RCvrb73lIDz32is7zVGLgQ5dytjhnDPMyR80TKuRl0bUiSlKOh9mI+XyLD7DbvNdsa8bC60MH+irYCWSXIfSKCeXQElMekycpLTFf7KJZ+YFp0YwowoCuz4N9qghdaioNLqGBbZEqXbY7FIraEqyUoWJaOD6TtCqOlEUpHJp1oK/5QrVojXXjoHwoMXs4kHdgGGo+CVLYFdUNwjmALO0ISsYRVYg05cm5t8gtGu4e64otfgO6wHaPUyjAHTajhE2WFKreUkOm62DNqBtCME6BZup91kixN5GMc1NQG16qvcwrcAl06HleKNvSMJOHofjm5DPWPm/tO5M2TpjGeSbQ+GDWuN6KD3TzgL2nPEFqsxJt8UMu2+RCDWmghGlAjjnAvbTJUTNjY1qJeQsYGg8iGw8E58H2ptrWho4f3le/sf1WPqDunQ3CRaklOVmRsv9T7pqgBms+Nw/NzRRWfuP3sWdf05PPvaa8PyR2Pt8k1zbecy3WSw0CbReUCUEDJFRHchMeoUWVBUXuiO+EAdXWZtOz+Z+LqeH8RR5sJBf6evlCS1zdQBSpM1lDcaE3HeCLqve85Yje/RuHdOgA+8GGeM4aqmZ2Fj7VNGQ70YSlxhGNvKWB4o1riofjONDV9zJx6EVb1BQdMr2n7XIfSYNeBA8xBvCqhkelYjA7EYKqTNRUrtSaujChTi2sp7gMjUzoRh80TIY9MkIDwkNplYzjEiXrIz3XzNbBvrTEoF/S5AUsPOc/jmRBZkyJeQamytmkKDKUHMFIphY6OUXDi1HohZIefQ4wtAG0i76UE5X19Hm7Hl3i4s0UZGIp3V7To8eDecqINPXVtccjmGuT98/LW9KlzW1durip1y+s69zr6zr7+mW9fPayXgDPvXRBT/IaeeSpl3Xi8Zf0i4df1E9OvKAf3P+sTp1+WWff2NA8x4/riFJEUgdizuwf62N7UyrAgNBA/iz0zPNn9dMTT+oHDz6lHz/0vH728Eu67/QreuipV/Xos+f05Iuv65mXziv/K/i5N9Z14dImX/Jua4t65zxUrNcfc5vFKXeGAAAQAElEQVTrmDK3BuV4MaXMDxPWKMbGTk3HMbLtmNXirN6ytWi7UGOXmub4RcGa8GcVCJ0nNTypoiy08sUNJaYwdY6VEXdyRWZvkr2xF3HBk96wQ6iVLPDxiNxToYbBsghoGAPUeCPU2LB3LRqYyGK9yZbXYaib2S0RiIQPI9vTCppvaS8vyXzx/Ue/+2597I/frz/9/Xfqfe+8UUcPHdCM/bYTQTy0QZK/KENZoFFnM+ZZLzWFBtu8h2zysG+Te/F17s3X1zcUbEI382CQL/BzL7+FT4516JyYNR5aH7r+kI7dcExHjxzmgeB+HkzyHkYNNRcD09Q2SVWFrmzop9ow1t5AqxO8Kpcb7qupSlfODMzbAFzv8BVPnq64ctyVbnRI1mAUIfGD7OgcedY2+o1EVdyK90KvHW2pXvq6YnFzkAG6cIRhHYwo00f7xCKaeFyWNcVW6JUWOw7xDUbx6iTJYmEfQxZAX/u6UIyMoeULU4XWgPLaHU+qvpY98cHSviqFD5Kje0QaOZRZ9WpyVN1IjcYQsFm85ro6Y8XAlA2q5oyg575SmjSqjJraUl2aHl2swtuWbTFo2ZCXQufiHBAVa9ANGcsQppDal5olV8ZrDXEjKf1aHlfqEzNpR341nktV9rRbVosKH4u9dLfh6QKJKJgRuZsaJi7ujNOcnTZSATYGpqsYXQfMeDsSwMoJWwzDIgJdYwIbvwJ+lQunlR6fHtNHk7lz+MM0Q8EUgqou2oYxvsJhx4sF/cI3NQRaURoryF4FSg5du3Wfbg8fEE6UC2LUastUI1Ij0/OeQBQMoyherAhM8bA76iN4GYgrUajiFbewaMKWqg8uUvsAm+1OWeXLwNTkwSUMdrYMQXGpPLiMtJ8HuJTNjJYYpRoQ4guZRCVxrycW1fIyfxBNICaMbHslLpGZT2OLzSOPjVqT17ZsS3StthW5zBlGe/ahoJp91HZSGnJzUDJJx0pszUPuUkEjpw4cyZbooOfKmEMVuoryT4JgnKvqgY+/TeL0AF1y93gUmTCE2WyYAKPRD9z87du3l5uBI7rp+I3K/058kIdvtrXNB6CtbW4WuYnYDLipqIeBfPuYm4t+o7Gp8OvYNuPLjUpuUILUnBqZipn6Gh0hQLQteiQ5YwmNm6NB11+3T++85U36yO++U//9D2/Tn/yXt+u2dx3jxuWg9vBh1YnAv4WCNvKNPAZ1LIphYD8wR6tQ23VOif2IP/eRSnw5MNR+QuUMDWLZjiBB7OU51kQW8kPo6KOIU8MRTe+Wjc34Kg4NORjlJmFSmuEcZoEmQoGXwGZbKEjQACy3ojUl+gaEWTsoipKhUpmyCUQrCfLgRcKGotzgF/sgGiZUML1PYvk2JBA+y3M5kgjBZt2RofQKNuecZAnYlg0GIw7a0kzr8xkfqAa9cbnp7IVNvXT2os688JpOn3lFJ06/qHtPPacf3n9G3/35U7rnp0/o6z88rS9/55T+7Z6T+vEDZ3SOD1TDbK3nzVwB+4Oi5rAzlxGtqdV5uhCpnWNaOr7e36aeDT7pbWw18fxGdb7gwvIqx0C+tTXXb4GscW7u4Vv3UEhm1cC7q71IPk25oJWKgSk5JGFigiYGwGWqOqXDz3Gk85FK6Br1ADyik5gnThobfI5Afuskv2FHOjEJEC1GAEeUygYfTc+FQI/ejoeUMWyoaOEh1Y3VcF2XLAgTIWH2cwKWFA8ZHeBQ1FgD/qHJZVv2KrCU3ClGmJVOypb9QAVbaUtGyPxsGtYY0TIPI8LVuruSuTJHpIGhRCywqJsGFHSOs7l2cR5wDsyAnQM/yMbTs6Jw1NPkHL3MXR9e5xzDbTRz6nLKQ54LR+V1mZrn+KEYe2UZ+Ykkp5VzbcBsWQJ2p9rVklOVk3l4oTceDO5bm+vWmw/pPbce1dHr9xDRlHPFJGzkShf5klHV2LkGgy56aWAN1ss8AHn06XN6/pU3WEfD1DTnvURYQzN35ivwfpE6WmpZ2Y8GX3piGlMUuMY05pCstOhCl0BDlwdto3z5tUtcM87ppdcuK+kSRgos6Y29xrkMkYUPcmexWVs8IBlsveVG9uRtN+jmoweYfRu/uZSLQGrHM7WmIpOLrawMrZF/mU6kKX2G+Ia2cW2RLUel8uvsKHeh9NEg0sNJMHYNSnMUnWHskm0pUG+pVZOKelmMIpdeko1RUh+XtDjWE3O3WbaV/YHIkupcFRwKXOEamBeU4w8yT5PYNQCTbTQeuQ8ZBmOhE88oFTXEkgZiDAXoWx1IeDSaCHqcNMmilakxEXyRsAFy1h57I2jO+Ve14TSZK10EnOwMeS0PUvHIGhtyU2TOuyad4+HfQ0+e4z3qOX3rZ4/rmz9+Ql/74eO6/XuP6t++/bD+5e6H9flvPqzPfeOUPnvXI/rMnY/o0187BU7qs3c8oNv//WE9+vQr3H+Ze501ifNZNp25yQ8jyVMXO0mPIaQpDwYvXN5WfuvwEg8nt9tMbdijxjVIwCbnQK6A65QqP/sLTZYcE8G0aY/hB1uBaLCYG9vXUgWa3qN3U+nC41B8riF4qzerbI7EQKdqCWpz7ZNkR0BbNAmDbhMm0RoqejimCRdICam54pdipNIpsmhxCB9EBOmlzoBjSBA9C41Gke0EGd4SXbSQUlNQaFC20cCWSjNrGOa6bu9Mt916XH/2++/Rf//oe/XhD75N73jrDbru4D7sFisG9CQBdnSSDQVMoWqIRVHkPnvOfXeuq5u5Bwf5DwLX+eJ+uj9f54HgRmTu4fPFfYGYnO/79nLvf+gIX8TfoCM8ENy/f59mw6zPmS0NmIzpGZc96o4UE6jHaFejxknT/ZGiWwjI9J4BJh1byUxaFJ1t8sNULA7QOj1RpYcP5EgjwhM3Sio7QtSQ6mSCmjBD6SPpx6Jb0UrJE9sKykpSA40tupx/Fj/Rp84Ae2y9CJMeLHJ23sR0u+DwTidW0AL+tjEGEk517uc4BuUjocbO3F2X4EyXqgItG7lsfOkEScUjEEKf0hVNZCs7bpLyasRTtgtqaAAF0fFO3SZLoKkhT6xc3KRZSImLsnKJS4dlAzVlDDQ2jzR/rjyyNffET9QVKXKlLrEZgHwtxBHDBVF0mJhwoRMmj4nGzoQkaJW75JXB8BNqOQitGAwNZI7QFZ3hjS73EpRIbvxQoEKkfsTwCHC7eitLV2bPQKYYFWNIfIJoJxp+FV3PO0RnlqalHC7l2KyKPvl4OeOoitfIpoQETuJ/iLq8d4RHyPxl+b936LMlZyZZpeH/AxjDQ3bmjIY8KEeO3Zk49Ff03balvOSuCLpCwXSlu3rM6rEqtysGc3yDqxiuqvIV2l9PUYf16kX+8gSJCajzSsdrVFP+V3r/xzUricapVjT9xfzrJB2DRrIr4tc5RglJdBC+Tx0piKb2N8wCjR3LRZz8XEhsK38qcOjQddwcHNONNx7X9ddfpxkPVnKzscWTkC1uNqabjNxgbHCjkd8Q7A8JN/mmeVPht9Bv5uaDm45t0PjglDened1pUgB7xZSc/9Q5B23CyOASfw/SPm6i3vKmw/q9D7xVf/VH79Wf/+G7688sbuZD2t78m134ko6RTnglDZs5EZJH3OwzA72xZhVEAcu4ro8vagmP8KoWryDhDc3AxR8ZR+MnACtBWUp9ToSNsxgyDVQrquSInL3HA5GtFxzVQvAsmaSYVKWji3FZU/wADnRMjPEvdD3ZiXLSooDSOdKa15tLUz68YVDP2WB5GJE9Axp9WajaQBR5kw8n2RjpEqtFL5WgyBOHsNIHeKuPolkDBzb5+tzqjTfCRq7YhmFNw2yPOg2/pjXOwwFYPROnlzZ4SHdxfUuvX9zQ2TfW9eKrl/TcK+f1yhuX+4f58pXYIIZenZmjIbVaR6oIek5Fx5p6XfESH8pEzkv66cOv6vu/eFY/P/G87n/kBZ187GU+tJ3Vmedf04svX9BZHjq8fn5Dl/IbF+vb2uSb+m2+gZ/zUGGePa10lsxcATfd8kyCGgwFVwm2xEc4zahlqr3JsK7zK+nyUppjn8P0PzuTwiNyTLX0beGZFg0f+cgiGsqMxHcuPnBMbPSjExEGUQDMjNXDTogifOgSbRlXSjyYqxcGX1Z80GWvG0UXLZkAXCLD0RGqIMsOBuiA3uDqnczdkFByZt7SwRftVhYdh1GApeOKB34pMWS0FsmMdo3Kh+PANvV0RJ5Z3TYMmtUxnWkYBskzVcskcrGZY0LLCx1kL3YcRw5240EKhVEvnaLoMikso+ipwkypBw+aYbIZ8Ck9bqEB7KKzWmVOkXQ+39L1+2d6x28c1dvedEh793D80YscWVvOn4YcpG6jjy2kpoIZBnPuz/Xsixf06DPn9Nobl0jNrKzN41rMw0c1nlRAW3TYes7uJ+QJDb5xfoh5s8YCblx9UoLEnIjdrDRqDsFKap3j2vDImXN68rnX6z8vmlGoyTXlbfBxDx3ZiAt0fdPh6/fqXW9lX246qP17m9r2JqVsK8em8TqHQZ4r/jCdVmE91bRXnXZd/HCk0jiis0R5SoOFNIX2nIh4ZiwSA0Jqjt3sU1ZOZdGC7hAbAtO0EEI7FZkTWzWIhuAR0fU8UuopPoxUshozcY55GJAHlAHzcexR8J4xaBv7vGKaBo7zwLk1cB6bOuu6xVyh3B5w3ZpnSuULC/G+QnZVq/hw5CafIMqAvoWK1iQ664OvHgldJ8VkD7KGAvMXJd6FcqlIIZdtjDXrTGKLFh47nIpQgzsjjTRhtpX3pseffU13fI8HfXfcV/9e3z/eeUKfBZ+546Q+87WH9LmvP6R/+sbD+pdvPqovfPsxfem7j+lr339c3/zJ0zxEfFo/f/g5vXD2ghr5htlMMBLzNGUWIYPqkQE9puwdW5uy8YnSeEUbERljyx5wLNh4KQegzl9seZ3xojE+QYPvvtjIImohCxxVRBV/fMM2aGaa7DhVn3RN4ZwSSx//oPxTD2Y7djzhG14BKrjo49k4R1yZqIBc8QDMHTnl4KwWBl34wBmIwhMOCVvmhiDTYWz0+CCNvc8ZIad1qLDbpgbRki0Iy+zkYEyRwk1puELQ4mbWeOjAHv3me27Sn33ovfqLP3ynfue9N+k3brye68lMA5NceU9G+EpZVTMq0nHokrcpr6F57jU46fLnwbn33tjY4F58Q/WnwtyLRw6f3woMck++zbEllQ7s36/8+4HHjh+rB4L55YCB9y3Rah/Z5SyK5aFJMZBFTyViuQ1oV9vti3mHaoeAcbX3ve9zou8bCZPebeEKrcZfMqzMsyPPzpAVr26I4qq5Ywi6W8adUjQdjb0LuvTrj4t8MPRfP3DyHOueljuKk/WX0swXxKnTRAfRTOgW1VGf+JwluqLtiIwAEhGsOi9k7Kv6nfzCq9R2l/O6YKtL98v3uycfo8r/WsOUx7XGa3ldS9/niXXJqTIl31i20nbaHdWIie8efRxNCzL5LBTFxDco4Yph1bLKIRC5WAAAEABJREFU47haWFUr3rvRL7tHdiUwLIilI+PoBqkXMXaFiakQBcbq4bPdAJ/pYBq1KcK2VJAEq7TRL75ETcd+QeNyNZi4rk+iAGl3blRaTKQ6qxOWuWoC6lpQzBMfexBVMGYPCwii1x5AY7MZ6fUhmyQlNiO65kRVtHL2AkqOvp6A40ZiVanhV9D3hLHiCCvaumtNZNmA+QRgkaUMNnoTox7PqKlZ/WeSOzUkgFQPb9lOko7S7xowC4ylsTWZaRVjKD6Ugp34FtQgNgqoO6HK20IhJ04CQM/WXfCUUlPygRU3LRp5Jt62dv+UzTUuhhyfoBRZTJjRJ/qWLMk1gbpGczwLrcY+xJY0jbjA0Fo8yuQjnAWhJV8rIKLMWtHi3UeNXKh2NCdghwZXNdQKAzU00NhmPHi57uABHbvhBh4M3siNwiHt3buXshr3j9vc8AZb0C3VzUZuOkD+RCFygYeHufkIcvMx54Zozk1I1tQhMa3SspYUmRsiloiqRVR4Iw0we/fMdPyG6/Vb7/4N/cUfvIdvWN+nP/rPt+gdbzvGN6x7y1dxLtQgEUemqltRaVdDl7nZatkIAS5wnG6t6yYZmrohKjujbUY0TbKttIydrczKmMXYWOgklvPjQRCAFFvlULXUU4wZS+9yrfnL2EpOWDGlwxdFzZeT3chjtyM0JFAsr5zSRRVdlFQJu4jHZMcvyiZYNA2kQ+nhsp7GsWWh+CQPGainn1840RMbxD/Ujh/zobDDT1DPgS7HfJBlW2m5ljdRT0tcU51LfVLMXT+PHf/mmRqUPt6840JPJpsR2CMlRuTELEWn5GfAzImj2eB6wHH/6Rf4IHef/n//eq/+5xd/ob/78v365Fce5MPeSX3m66f0z3c/oi9867S+/O+P66s/fErf+OnT+u7Pz+iH9z+jnz/0nE6cfkkPP/6q8qdiz730hl7i4WX+jOy1i5s6f3lbF3m4ubE11+a2tK08eqGA1MN5khoG+DzMKMysWTBYA3YXrOn1g6tkVSvC8YgQ/ZABlD7KCZPPtBnI9FG6wrtH1b5NNjOl0QeQ9CSAjgSOvSWmkbWhpLPFSDCMozEOIyoiQ89ph1q2xUB3gWGHbKOXRcJlfuZAQNVz9/nh4xUbNcHSuw5GSUEqCcYmH7AtOvse2pE97cdBpY/DMAwcIzBYA7AHKdB4bGV+NDbmHGvIPjReT8EcXeRyjAs1Ro6ehZQU6jHLRCIba6YzQkuCMKGTU/ENCTBP9iZzDjyQuenwAb3zLUd1/MjeerCIhxJOKqnWYuLoISC2IUNzzJoN1sVLW3r8udf09HPntMEH1tnajCkaVTURorTGvEHWEBrrxMdOAP5zyGpMLKxuShKaucnaRip4A9Fsa3Or6cxL5/XwU2d17vw62rG3kUIyP0RjmNJKlxqpIu9he9bW9PabD+tdbzmsQ9etUde2Gg+6+gdnrj74pn6xh41jmBxML9vsiyV6DchFyas05Fyy1R2kBYXDpkCseVFvdgrMpZpSaZNxziUZoMp0BeJbHCcXqMmHizAVwlcyw1FM/MMqA7Hxg0hhhLJoxEEeBg1gbnhMA8efruYIgF6xDMmb8xdWeW4zZ5izV6FT2sSmFsKkKIPkUpplG8bKj+BZTpfhZdix25ZtsSFit4D6hkVHEBYUkyqSZTRLwNEV/wCbkJfsKECib6FhPOPeqOlZviz60X1P6ls/eULfv/eMfnjfM/rpiWd076nn9cCjL+rk4y/r9NOv6in8nuP8fPncRc7Pyzp/cV2Xc//El0lisoEHNK69ZQJkO5RioLZlG4HOcbPDB8jZZFZdKtbb2OfsK5a+6NiDKLDjCtdU0TUg0m0rx9g2kmS7kNAmmoEs2+SFj4FaSigeXXp4JrHxg5Y9+vClQ4OPWasUn4ydimZbNq8DeDxrzNCID2QJM0ukqswfQVauzRp5y0qfUGrRUDNWty16ZZXCG2LZAazG5lCjh3qsCJ9+HqDjRLYtzwbtWZNuuuGg/ssHbtFffvh9+m8feqd++7abuac9iG1GjfgpzQytcrZw7Ifk+tHYGrqOuebcU+cB3xYPdjd5KJh778s8EAzd5J58Y2Oz36NvbS7u3bd5ABzY1sEDB7nPP6Yb80Dw8CHu8/doGIY+UwqAYzr2lBrwj8q2KIj9yZrhUZZPadTb6IM1ropYBnzLDZpDtODllZ944oAxRzv3fjXTIknsZujI2L1R7erRT6o2xsc/ulVb5AmxF1hUzqvaa4zxL2Csz+To0hFDOiJMiKYCYHZTVquCrmhxjTJpQuO24FEYxQTE6lUn+5VrHebSTYONt5Gy4VlTgDh127I9iZ3iU0yKaTkKJfUB2+496YZpTDXhrfyIsQGNzSPtpOXQrgBraoEwrSoMflSpGiFZqjB2NqOq1cz4Y1rkrFqnmrH1vMSEnxxjJ2nig0p2rcFSwlITLwzmIYL4ie+UYKbofBjcJlVRYkKTBKSmnFNdi4FOeUxj2UFygBxDZErFQ7IEPCI886QW9dbiu0B05AgJnGEXVmInSy5jEw9tTAa5ojdmnpTwE3sN6h1ZjFcAWem/Osuq86/nfaWXd1SykrGzBKwelK68+miTC1xpJcmKsnllq6bZdypXvDu7M0PXXWu8Vr2rU1DCtcKX+jgBTzUuLL+iGuMYQFSxC6GkRE/Qr9tIQS/vii2hhtKtDlc5h1UTX91dV7RMcIVyRbFqh88ht8fkUGcy9FOEw6zIMQe4Tq/jeOxAxaCJD+SaffK7psPCMF3EiWCDJqmXhS4Foc+ZmQtmaEI7L6WONT7E1TeIR49yw3CcB4OHtW/vPqXlJiSomw5uPPKbgnkguJ6bkfWN+vdLSobfzM0tPlt8MMwNTOboIFPVoJpPtFGES+/Vhgtsa2026Mj1+/SeW47rox98u/7qI+/Rn/3+rfrNd72JG5sDms2yksTNE1L7XTmJDY0lhnyIC+KQ1w9m1HA4ZXd6lnh3NG6mA5xi4jo/6knQ+AA4KstsGRE7PYoeh5Ac+GJVXERDy7jsTC9RzMBVWLyAs4ryiSFIcICyiR90DURFIBpG4jW2phz5+M3Lxucvapcml5JLaFWzZVVj7gQkd2h04ZsG2YNYiiJP+qSwmYtayBR15St+0mOLobUhZEzLfNjpJcc/iICl/DJ0njE5mLzeF+MUcFNMMWJ2EG8VxRt11t5KFq2B3rEyqbGUrngs5I9sOwKgw8/ZjxdeeUM/O/m0vvWzJ3T3j5/QXd8/ra9891F94R4eCH7jIX3mzhP6+zse1Cd4UPiJ2x/goeEJ/e3tD+njXzmlT371IWyn9Kk7T+kf73pYn//mI/rCtx/R7d97XHf+8Al98ydP6tv3Pq3vPfCsfsIHxvsefUknnzinx549rzMvX9BLr1zW2dfX9dr5DZ2/sKGLPEi8fHlLmzxBzMMKNluUqcEzDcOg2TB0Ohs0A2u8MAYc8uGkeeC+sWXnWBw9+iKuHP24ZhdafeDojpFxoi85hDEWTtn/Vs7dg61MWf0YoI92zkBHhzd7Gp8JKPEvK7nmY0TkZAfMJSxBYnCQRrlTwpXmDIVlNFyCOHfi5dACFUOpBnXns364RTkJWyRbCH0O27IB+10+DIiM0jBYe9j77L9tyUMhryGYRX4tGjWyqKZU05R/sqFfL6XsW5DpU5+ouVMqbSJqSmKikUvXijfzDgNzi9et45eBOUg2B61eP3PlgXKbb2vvTPqNNx3WLTcfqX9Hb87ETCdcRZRSTM2t1WbZgYom5cs84Hj8zFmdPXtRbY6NGpJjrEqrOaLPIjyXGvMpioDrZXgLPXJimAbXFgVa+sTG0EXsMPT4R9hm/ldeW9epJ1/VMy+c18b6Nmkb2V2QLHuEdrfGzqFrc3wa7zP79c635oHpwaRmOyiAx/gi0xyf1E+pBEiWgGVbUiAViQyGYaaAQXltelC17HltA87JlRlUs1Ezm9vnyDky5zyZVw0Ne62GGkQtQm7wiY2tEo86O7V0S9dHlroa70xavuHn4ZQ5DZeuNJzNMVVCwwfo1zh/9sxc79Vr2IcsCjTWOh/WtA3mnqmhU6AsGlBO9iB+lbJqICHdjia14IRcY1QBspnHruoiqYl8yAhKmpYiI0eANgwF5AZiLhoem1DYJEemK61o6bKz0UBRJg5SChNXTA3WBl/wnL88r3/+4g3opY25eEbDwxli8an3McNwrcg+DayjwPVa7Jc1IyPrygSBVHKN1EKXbVm0ot23XBmiD7IJjgxa49znHGKTCKKjqzoqC7tSnTxzKa/HKb7841sM9ePHlDjFw7KtNI5SeWRf1BPX+TknNvYCsfSRJaIlFkBtKBliL444evkuB2IWQjwREgdb847xVCnzg5XeFBeNrw1psjQJfwZ6U3ySoyFJ5VPWLuNJMXP2Lz4xWOgKcAmGh5NGXmzivrWmW99yVH/8X96tv/rj90HfqQ+86ybdcHif9q4N5Upa9daQK4P6iBZjzQeb2Rqv6znX6tSxxYPATe6xN4L653w2ub5tjPfgm5xvm9wnbGmLh4Z5T8n9wpz4Nb7gOHT99XVvf/zYMV1/8Lr+QNBDn4U5ixmHLKfv+jjGngKhbfTJfkxszrnCpFg4TYqRJkcwiguCf06fVbnzV3NW3ytilBaXIPwqUiuIanLdzUf+lUiO1QQ7Fr4z2ja1eacSTY5jsNtSjuSmj1m7By+NMl1riFcw2cMHk6yaU9UM7+Iku3Mta1JvOcKZP9JELUe8NiZHPFr5ukbEog4ThAngG1j2SKOhlKt8Kcb9iF+Xs38dXU7dxcUlKOHqQ6Oq4OrWndpF3lGdyoJRXJAGF0B29Pju1CPRKWGH324hLkudVa+HnAgxuFvCFjfKxV9lKPPCeXQouSwoSoCOfUWsK4KvUq3xDSDjwdl5OKIPJp/wC6C0LdsLVeacsFAuzQvV1RnetAjOweqQzE/GDoxUaam0qhYpTNulQ58XRIttRO3+yF+DmCzBZE54f+Nd1UTb5RzLzi2jbPgR3caYuUGeGtdZAO8EL1PhtOxkWApwfT9WnY3WVS3M2A01OsjYIwWjiM3FrmaKIvlDU1MBIZ6NiAZfPQxI2bEFOVtQCTdNLReiYJI7jTfHtwu4uzCKS1LHjIwGEz/RpRexKojmEUphIGspTCmwp56kqTc09ALRhWKmJ0uIF3mRxu6RqmxLSVk+YDaSkxLF2Dn+KkwyNIG7kSBgGYedPRqbMcBnaUVArehR9l1FB58xgFXZ8YtboLHNuDndv2+fjhw6rBuPHecD0VG+WdyvgZvY7e25trbm3OBuQ7fq5mP6VjJ0nQeCGzwkXK9/w2SzfPIgMTcycz7xzHNjpbExtwq9omLHQmyLXo62a+4D+/fo7W85ot//T7fqz//wffqLD9+m3+Mb2LfefFQH96+JCAlfeaBzYw2Fkfmw0BibOBSFhmQxqLeGoXHom+xpt5ryOkRbNnFDJW4sc2PV4BevU0lkkji+oqWtazAAABAASURBVJWt+NJGAzDnREJFVtkwpY1eyECjLuf1go/dSIDzNnM0ctPRiYaecSCfoRBVXWrYS0NIwxJEFnpJcVTauFYS5sOJHZ/4Sh5/IBFSiMosWPwjNBkJmbH2CbqzN8TRwroiqWKWcSXWYNmWRE2Q8o0chvmMnsUos5mxKDnxhsUJHxj6Cp99KGd0xNvOSLRHQNBo0uNmzhVx3thwAw9UONabPITb5JPepcubeoMHc6++cVkv8tDjzEtvKH8q9vBTr+r+0y/rZ6de1I9PvKDv85Dv2794Rt/4ydO6g4d/t3//MeU/S/mXb57SP3/jpD5310l99s4H9emvPahP3XFS/wA+ecdDPFg8qU989aT+DnzyjlP61NdP4n9KX/jWI/ryv5/W137wuO7hweR3fvakvv+Lp/TjB8/o3oee0/2PPqeHHn9Bjzz5oh4/84qefO6snuVh5svnzuvV1y/pwkbTNktuYmBd2SqHL2TLmhgBnwjZMxj6pIO9oo/HFH28INW7NiPAkHkglbExV8OrwNBt3a/mRoFUXsavQK1Gk34lsIx2OCLSnWFEJklmsiY3xxEOW8ZpnfiM1Qm78EsETiJ1Ifwq7MxhbACDbcb0Tm1rGNzt8DCSB8CZakkjWjFSEUcpri745PpILSmlgK2/5qm7iRLnIxA0NsJbJWJdCSJGwdDntTw6dsLLpjMr46HrDyi/ff2Wm67XnjXz0In5xr1p+JWU3PDpqanSMo9t5aHGOh9O85t5T7zwms7zWpnxAdQeZCCxNonRhaQKEFgPMyBYyiVX4loXPnPkoSXpyyc626JLCrWqRVFzDIgmh8UTCdmu38Q9/fw5PfrMWb1+cUvMpD7guuhXYUhhPtiLoyKOx3X79ugdPDC95abD2rsvvy1IDPkZmSdjhzX9pBZ0DmoII1OneTgm5/1q0DBYjqtFWewy+4AjPDJ86s0+KDx1zHn/zXvQHJm3UzlxdUDnyg43fNgAFQiOHQOyaCgY08ORYjSRBGXGgJmZLrWMyiKJkJLPjhdFj4XnvWM2yxeH1tZ2q992e4MvL85d3tarl7b00oVtPf/Gpp7lAe2ZVy/o6Zff0FMvvl7/4cXjz72OnGsU5zX5BiV3q5HZ6MjM17TSkDXgGQrsrFyCCG8tGkGRbexZbGQUeY/kFBvdooTFjgmGHiYgG6EoNB6PKANk/MuAjybE2RxT6IynpLmPWuNeag1+bTZoxrEesHnoOeqwMVCd0lpyzsPFzvrCAtsy65WhRg8k00ceNiJVyY6gak5uEH1eDxzU0mcaHIuPzbbyU3ajBvEJMKimQ131kc+2BmDHUTQoY/wbAW7UBUVVPdYg56SjZ/OLwrfwpgpoa4pGEJicf+EsO9CiRRshtEBNMpogSTQocmyitXpNwNBJJRvHRYy7jG3qMadWqsI2acnmzltWegbbGoaAOYdBBnQduW6vfus9b6771L/6o/fpI791i2675agOHZjVeWCTQzRIY+2qhAilNxJnBVO2Qt+L3DvnAV8eCAb15Tz32hvca6/z1Hkj4CFh9PnnfrbzQJAv5XPP3ki0d88eHTl8RG86fqOOHTuq/Nvha3vWNDCnnTmpwqqGKIpQb5ZttqMVzdbBlKnVGBMcfRSXhDB6uSdFDHELVvnUR4lRcfyxTkI0I9+UTKqxc9rZGmIASY0956hAxy4y9r7UIkdYRc2Ankky9QKo4gZhwYx13KIJkMfuKR6585ayeIhWUYnVc7HqOudiH1WLrNEFC4UWaRYMtWTNSbZ0S9CIaX5JdnR4Zn6ttATGNGHFlPI6sotxBPgx1mUjtdf1ZorBNrETLd9RqCwp+Cp+lvHq3vFDqB4+2jJHU/WXJlKpe2Q8S0XJS75rxhHHRAaqSO1oq1Hhgx0Ok5C9DMhBSoUtqj6yy3gSTa11PlIRCnpmDmDpeGBZlVEuuhfZNHGWiiWETiwik0et1ca8C3HpqIrFvwIzxC9YSTCIlsIgO/qUR5WlLzFnQeKTq9RJlAkCdZ+KwykbEX/U1cuVIIP0QiWqiPLJYIYAItsjBAW41vkElaUFIhcY6PHJmjp6Xd29ERJt1zWNjRcWBgU2nvTwS0QhWluoEOjRG52Lb4zLHt1SWuV6BaMmc5NhlIqs5olv4BUfG2kFCar9holvkL03cnps0a3mjT6IT9B3RCuzqKsImuLR0HnTYuzGPmYJQR3OymCuFQC/mpcDkhsyxOrJV8w4xKdYMwaQ9MYamb7STnShx6YJUY6Y/JJz4scqOym/yQKtHPGOORRd+XR5ZFnPUj/Nm1BRr83QAM4ODTB4QkInjKsxvrt7XHbrIidnQDoFSZ9KU6HSCCx7eBwQGUuooe+30YHUWlqi4wjoOV2orMmDtWfvHh06dL2O58EguP6667mh4UEJH1y3udnIjUmQm5CNzU1t5AYF1IPBejiIDn3s001KbmwK3Kj1elIE51KjjrBcMzphZeiKr4rEzUvT3j2Dbjp2QB98z0368w+9W//jj96rP/6dt+tdtx7T4cN7NeODnMmdN6jEsoyQSp41uVafy12fUyXDS7Ld/ZgPrvYiQ+pNrfkgNpak3GRHJ3wb83VKzciJcdYRiBY7aOzb5Ff5MfVupYKGf+WHRt/QFh1lpT4UfW2GU6kqrnzQNXRiFuTo0cj1Q23YUl6vLU4giqA+jCAzR51DY7zqJBsDw8cFaFSFHYiJvJwPbezM20BsQewBVraohVCoRwqLis5rzESxI9SQ1HbnWQFx8cPLhEFwiaKQ/W3ZZyZrGOjlj2e3o2isE9JVGZOH2bqOeeBV64QvOuO8m8keOuWOfzYMWgOz6KC2Ncg5JbTJ/Jd4gPj6pU29mv8k5Y0NPf/qJZ156aIee/68Tj79hu47/ap+9tDL+tEDL+p79z6re3h4+I0fPqU7vv+E/u07j+nz33yYh4Yn9Q9fPaGPf/UBcD94kAeGD+rjXzupv7/zpD511ynwMA8OH9Fnv/GI/unu0/qnex4Fj+hf7n5E//ubD+mfv35CX7jnQX33p0/rzAsXqU0SNYvW94cP4tSrCTk/2YjYcBFsiFiadjT2nQ3tquI7W2PkoASTA5AgquQrYGvOxg9w3S58ghYaW8ySJtZ27fEQWlC34Yc48k1p7kSL8wVlzctQaxtp+MCs3zz8KYotNHpYqfIzaNmW863q+6SxDajzb6SFKgpg9j1oMnXhwNiSMkOAHEse9Aif9Mw/R7ENQ+f8auKZCzS734piLloaHhix4WElEtQeM7cmiBngWwqDCjTWnmvmm49fp/feeoNuumGvBuzbJA5ySoQ25KoBOl0H+cypzc0587eKOX9xQ48/fU5nXrygTQr1wHuFWCvz2FD4LDV5JqkhNGpI0S2TsQ8tQE+1fTnwqOICYjWZrLTkCy1HnBr1tfLH0qzNrUHPvnxZp86c5QH5uubUhQs1C5ArbvjTK8W0NkeRxNi3qWttZt18w369682HdCT/CUvbUkMfF42+vSJRRUAgxoyNamXO9YJhgQNhaeIZLO+rgprripVzp3SWBgmf7MQSnKrKlmWdqZeFZEJIi7OqURNTCALQpxPEirtctSPhkDyJaWxMAR1OqBIEGbvtmidmUVVjf7fmg964JD3+wrruffSsfvDgi/rufc/rnp8/q2/89Izu/NHT+uoPn9RXvve4vpzfsP7Ww/onvhz5x7se0mfvOKG/v/1efenuh/TQEy/r0vpcbabemCqTFekaMWXtbR+wUl6UDTr5sSJhKZQOW60vTmxcY90mUY5vq/3Au2wJIbp4I0QP8I1gW/SwwIWGL722ykbHXKktROwNTlKOuWILlIQAD3oCU0/LvlNLZEEbNYbiveiZhwwKLYyW0iU/MJhqEvnpWbEa+ePO6tTIj1uvwfHo7OK+nORxTy6bcw6hyqkgshDS8IEgEMtYMrpIjlyTc02AZ8J+XsLXdJkfPi5kJytVVbIacA8NyFSdIV61n/AxEdyoTegJYNpRj8022uREwK/soWgxMY56OEvca0QWzbIBXF8PTDrrarWLCLgaQhBzCv+myOXPHA3Mhrlu5lr6B799iz7Gw8C//NA79HvvfZNufdN1OrB3pn7vhid5mU7Oj8klwTXyAvKkbtRCoXoP4GKbh3u5j57usyd6+fK68p+LTHJ8trg/zz16YphK+/ft58v9Y7oxfy589Ij28aX/Gg+sbY5CC5iKCgzCpYrwoakhOmcYQYQILSgGwKpGK6RkIklAz4oKky9mMa1KFo1kdAUZGkzfV3Jg7rkbJmYmuAHU1VfYkjO0DL8EtiuXbYneAUNf8DBlRldUQkPmbKigBe1oLo9UuwQVl9Z4TlGxIq504+Muh2SOOKPtynEf0Ne+YIMdlfEgI3GNQiEVtTpvdPEKEp/SXV6kIFHprNJAoK2gtJaho9gMhVY+madbGXswDL2NgAhPNYzTXFI0hRowdY0oKEAxxRc1bsDY0tHR4TzqLbH2TCHYvEbDG8G6eot+CRPipWOCMwEwObSCnTIOmqCdzREzWHZHNLtRe48SD8nShCnrREXLXge5PhTij746e1v0asNkW/WPH3UpE4YG6i1u+SfluzSOKWRkfwVJeKCklg1fBSwzhEOrfrQ7h0APH8DS49d9Oofqil7ey2FhL9VCCnP1HFfXxn+ZwXIUHQt2ZGpt3bRzrENVqtGz+L6esDtn5iUcpVanqnNrVEzeoQtf9eb4dENXjKPt4qaTrISugk1Ar6ZzqMa+cBnlkJY5YgCr8zt6HFZ1V2Y1Hv+xXvnazhjbsk36pWHJoR/dw1nGD8XSQV2Brm9smAKemOIYlCrRuxhEHHNtgLvCP7qUtgyMZsSUlvir2ke33SRhQfS1H2Gugtgmv5hXeQqNqpDpF/PvdEKNlR5Hu5+7jtbRAPwHPtTt4dvFg9cd5MFgbiiO6+jhw9q3d29NM8+NytaWtre3+PC1qY0twLeWqw8IN+rby00+PG5pC985d5gTcp5mLczW+/TagjJ96ShNtkGJSqXcy+jwdXv0nluO6qMfvEV//Ufv1sc+9Hb959vepDffeEApjyu8zFWNgKK5N285mDC2K1kfaymykZg0xHLZpyG6hAp9WfATyuLV27zOMQz03PjV2uBjjV/FF9OUNWTWhrGRB0J0Q6+UrbSWYURcsk8tygj1URFj8VKITXLsA5SOziOGolptZnYenjZudqO2UXDH3qjC4sexlyWD7FQcaytewkE7G6eKcCPDpMe/xQ9gmKNuQIjZm8661usIRBJRXB+IYMFdR2TV26Wyo6LKYkNjKRATeSe6Wz4cxSe2hFMWs8bWFD6cqNmcI1KqMiNAtkNFg7L/BvHNZ5zFlHyAatyMN85xSyJEmcsDUgT3hyS41cOdPDi5vLnNh+FtXeAhYn4L8bXzl5X/vfKlc5f0zMsX9fhzF/TwU2/ogcfO6qcPv6Lv3f+C7v7ps7rjB0/qizxA/JdvPqLP5QHhHSf1qTtO6dNfe0jIAI29AAAQAElEQVSfuvMh6Cl99uuP8HDxYX3h7od1/yOv6PKmNXgmUU5T4+jPNWcBDfC0hFK3uc+YYxG2HPNAy7ZYaMNPhVoWHqRMWrh0VzzPi7Sx2UbMuUbAb0kb2xbbpC32ek7UvA34z5g3tYUOEns1wZxcgy0PwL8Mg3LN0jAjfoIl5hBxEnllaQRHHTYyREKLhr0wlQRabXELSteEM4BqbAubZKYZUivUtuwOGIxaaexjbGh4+TFr09yC9tlzJFpranmQxTlVD7TCB1tz5TqaB1ahseXhYaIH5lUGD3IoMDyCPFH2yFxIm62DB/bq3W+7Qe++9ZCuOzBwPZ9rm5M0Hyi3ucbX/Cw1+aOfl63ht81xnFNHU86jc+c39dSLb+gc57B53xjW1qTMx1yqGrKugGQaG+sza66TiZW37H90o7n0yFlXLhaJjLsHybYGIEUjGlbYhn8jFyyWQa9f2NCpp87pzMvntc6+xZa8uFF3A2RHaMSIiMQVTzpEYZW4/hw7uk+33XpYt950nfbvpQCpm6mBXkKzqoUmPFCMhUHOXnitaBvWBFOYoV/bM9NsbaZh4NwdBkwdzda2BuUBXLDJScJlQ/PZPnk2UHWqZab0uWgUQYdZ9HhECM3+hK89IFoB+x7aQskjmR/RStAoxDNuCUVlzhPrkafP6nM84Pv/fv7n+psvPqC/u/0UX2Cc4ksNkGvSVx/SZ7Dn2vSPdz2s/82XGP9696P6N77EuP1bp/WtHz6uRx97SfmnEZpZs9KykMwNLBmIVmRFyHrKiC5nVtkTAoOKiN4733C1HBUKh+O490UJ0mJZghdl7QcaG28AS++8bSWFB8umbmSIJEsBsmiVtVQZomhYO2ojmTm0UcscPvcPYm48NZA7tOvg0DdIeuicGEJUU43pV/n4CX32qfRRcIwnfvkw0HFj2mQFjqNku6BqyRK4pAyR8FYdt9S6NEnwRmfDaNf+RgVaoGTAYero6BqI8xBlE2wYKYYSLBvIJG5KM3yAQrVf2RtjKT+hQ6CnZogCjQ0X2asaIUtsiErLFAszRSd/B+dp3WfOeejX9M63Htaf8iX1/+MPb9Of/O6tev+7juv4Dfu1xvWi4iuZpBWhVMikRV0S9qyCSrnWzrkG51qc++fN+k3ALdV9de6tA75438h999YG1+Otui5vc08+5zjn/MmfCOeL/ePHjvEl/yHuj/dqxrWfySQxXzrzQ2QblLYPlkohGracp3By/YTriCx0GlvLYiY+lP0LWcBa8Z74KIGWLa+JYKm5Opeo4OrWpda+lteov6Z9yjH6TeJEWd/VLRgmn93n+bQDBHriF74T80vijU8AuWZ4bGA1CyKVcG4xpkee4pd+U+JJM/rjPFlgr+jxDnYYoghWlLtzRC6snDeaitKutivXTmuydE1xGQD9WtnyQusgzOW1OqKk57RYndboyjV0QikngZQE7FJJlQiDptZ5y5OiuC7FBrrQDxXiwrGYpWLJlWHnkHnJQx/1ebfs7FIXeZKsuvRqV9s5yYo0TtA1fbSnZCQJn4PbTSh6j0dMHV5ZfLdnNHEmzhHwMCh2HDDBda3D4Z/dahjosFnshK7h8HAtgy8nTm5YHFWpK4l2NDwUm23IhAZfFnKRkVx0GEn4pQxdpXlhsEQP6iLXCK0EUnQaG+plaW4iNSCw4QASG1j8YGQMh7F328XEJ4Wm4nrjjx443uSpSUKRBVLKAjEyd0jlsYRLIbmCybbDLtY0AkK3bEMlr/6gs7smeRawhJumVrkj4BtS5cJ02kfEsbdlaEPFYuhjahLTyyHrCnDR4tiUkGFEEsBC4uoeyOIMqgtTtrcLuKbXXmOJTVUz/jFAbKNyJCkkTsBVJAzU1LOK5Ctf/Ok9rhjRYiUObrVPmrwCKhaji2HEaOTeEdKZd7HPGFAx4kWHkW3t2bOmAwf268iRIzp+4406evSo8qcILLVuQOqbyQ0+IOYGpbChDW5U1tc369852QjlpiU3NPHNN5jz8d9Gadz09PmZmTnDw2lqlAeLQZZdqxKMZmtW/pz4LTcf1u9+4Bb9+Udu0//46Phbg289ooP7ckmbMlmSRTgls289qaqNfObNwQwN6uCOtu4n7g+n2FZ8fBo3XmgJbUozQ8Jsy/DdR/gLnwBvHBrIsc+K0Gh0VndyifFBseh1E8o5EkU8zJSkYU1EwZhaSiC67NDKXQFo8On1jIFxhi1dfOAzJyRSRTsccUayqRa+co5O3b80eAjAl08icIKfg8xR08HjQcHJpUXDs/ieDzOSwRSjrBsnJx4KKafyRyjKg5Moi0eXOSe+ZW/UAxu2KXfyjdNgxY6AmREP1itWtACyI+OW8zaxQZ9nzjFu9Uaazwj1pIFze+Ljr7mkuaVaS6cmn83Ip598CJoNM27Y1zQb9oA19Yd4M0JAHp6BejCwPWidh3yXNqTzl6TXLsz1ymubev6VdZ156ZKeeP6iHnn2gk6dOQ9e08vnLms+H2QPFDF21iFqbOzbvF6PHBnkHK/sUdY1wQmhTsmlKlm9JU35I5KBWsXDgqann39N37/vaX3n50/rBw88ox+CH594Vj89+bx+fuoF/eLhF3Tfoy/pgcdf0cknXq0HN488nT/1fE2nn32dNbyup154XWdePK9nX76gF169pJfPXmKdl3T29cs6x8Oe1y9u6I08UAXnR1xgUy5c3lRw8fJcF9fnPHgFG3NdLmwXXc8Dy62mTY7LFsdlLvam9ierA3SxZtuafmBYpWsP+nmCqMYxDVTmwVLQJUnEF3CxXHKDNuWBDrJ6y4M9DkUJxq4J1NRG2MyduMicRw0ozZQAbU2chybSEqPwtWYKZZCIM6h8o/6GIwd029sO623HD2gv19VkstIYsxC2RXL9DMg2/IgZdA3d+uUtPfnsWT32zDmdv7glM0egqVFnk0nN2EIae9iiiVB8a3O1bACLwDpFqkUuLFTowpMvGWKLCJ84Suo5OS4Dwvq69PQLF+p8urS+zetK8mBoMGiwZVtSQCi0zc05rI6mvEy0b++a3vHmI3rPW2/Q4YN7qIF6sWm1UYuYt2ouPTnLx7ItBpDjLh5Qruk1Xrsvnb2oZ196ox6oPvHc65z753gtvKoHn3hF9+WfJXj4Rf2E182PHjyjHz3wNHgKnNFJHqS9dn696thm37L2QtVAFSPFAaE6QxNVoMITe38PgRcm6oZg7z7ho1WbF5s1jS4qHm0eED/Lg+Af3P+Uvn3vM/refS/oxw++yOv7Zd378Mv1ZcSJ06/o1OOv6vSTZ/Ukr++nn3lNz7DOZ4h7jtf0S29s6OLlbVKbc7dB4WtOeGqsGpirevYQj6gLUYaJLjzV216EhB0QKTgWgBP+dd2G7X2aJ45osJOOkIbQe9aLl5SEZRTNmn5wRqaPIeWLFU2NURcyoKx8zGNyNdba4IMcjyoeOe/3PW8ParyGcMdM9taBUPlX/To/hxCXji9TVmjKT80YkWNUxUffdaqWWoIuMFaNoYlOXOM10SmJKkdNgypyYruMf5JHiK17UjYCPXOurlnYB2BbgiaPaNN1QeiSv2KIp8u2ptb9ic18cYxD8ZmyRSOsETK1IkwySgmFba4JQmxIUDoqZBh6jlliUgO7LPHaO7x/pt961036iw+/Xx/7o9v0+7/9Nr3zbUd16Lp9mvHgnrDem8ac1DLVJVELhvRJB51vz7XNF+nbPBTc4n56k3vrzY2NuqfObwZe5sK2vr6hzdJvKvfWeXAY/+zDbJgpfy584/HjOnbDUR08eFBrfFFjU33NVRMzOT0ylTEtSjo+yYFnvSazceGx9F7+Em6a2g57AmKIA8A9UgGxKIuu3NlPKiCioVrxxNE2c7j7Z1xhVzwTvgPJSejOWAKypqQp4GAbHyn+zE4OnCTkXYifVHqlIWsFYaNmEeSAqzQ1lApN71GBxT6jpQLGdGdYIFLOsZ2KSCTAkHrhyI9nrg0xCT7FQDCwn72cMmXIxAWEBENsE2W43qMuCb0K6Eca0nWGWAxMAyUoaTNb9jJ0AiblmUGHCTGmDlO3ywEVCbImYVoCIZ2JbXO+AGjstplfKp48Ik9yeeQja2yYai9y3S/ESHhi4x4apEYmUWgQXYE8cYdUntAFpgShAY4hSn1y/aj4RQSLhU9Rwh6bkcHO2lFg7+dsnCfgS48k7BqbHX+taHT1FrcCw+4YVJUAOkzRfaJJSu1LDX5LQ7iFYvRZyBhX+CUbbvTFZdmjV46FurXLukZbWnP69YjuurR0uY/lscsU3U5VNN0/40JaMNFO2KmsE3msPB47rWKPd86kldZjUcQlIE8RVP9Xu90zVB01dPnKfKa2aMsJJjSApU+1TV6o/oN9metXBvrqHnlB7Datyqt8MqzKEz/Rbs8507mME5aVwo37V7YEByXk9TAyvxYh1+g37eUocpQn7trUdXSWOa7tuWrpURWK2mO44ZV1ceENOyGqic/qLHexDPAVbw3DoP379/FN4/U6zkPB48ePKQ8KRctNSG5Gtra2uYnZ1hY3MnkAuMmNTH57cB16GZQMjT03PLnRC3ZcZS1laoiqweQcCA8rjz8Nmju3tT2Djh09oN9812/oz/LnxH/6fv3lH75HH7ztTbrh0B7lxprnKJKl+Ivk/YKNnG5x3alsyvqXkDAVRJv4og0F+1h1FS/8DBAMDyoPm49GwhIwtVZbyTg4dmjqgkQqt7KTI8KAYBu2Vb0w9AboITF5IBaB2uKatdfZjspJjk+dh9hzAibnMKCMM2mq5hiAyaTSNxmbnUxNJUhFUHVGQsaLntRS6tCVzcQvtPCRhygs2zABhPlV9UbGD1X2OpJqaEUWa8GuxhBbCgCpNmKApcyhbJ4y1QSNDsk/2Ssvgo2RHh/X3iLQp33qMU1d1bqaz8+NB2sCWV5NjK4oddW5jq18IvdoZiOe0ciGJtlUxyIm/oBeKsU3dXEMDc1rdDZbqxv/2doeBZ7tk4a90ozXwjAjxBLHh2HRs46OOWU3HoTMtc2HwDnov0HIApiUnrJkW0oHxbC4NkJjy29BPvzUa/rnbz6sv/nSL/S/vnSf/u72+/XJrzygT97+gD4O//Ev3a+/+xL8F6Hgb//tF/qbL/5Cf/tFfPH/xJfvK99/+MqD+oevPqhP3wHuPKHPff0hff6bp+pPpL9wz8P60nce1u3fe1R3/OC07vzRY/r6T57Q3T97Ut+692l9574z9R+5/ODE8/rhief0w5Pgoef1o1PBi/rpIy/r3kdf1S+eOKcTT72ux5+/0P/tOdaY14bNIoFt2UBW+jioN3Qo+xGUBo5FU3/wU/YYgG28hg58bI/mQYLf4sPfG+c3eeC5obNvXAaX9PIbwWW9zEPQl3mC9MJrl/UC9KXXLuqV1y/o7OuX9Mb5y7pw8bLynxvw3QznxlxppgbbSS0NgwxC5TV0nAsaNNuzRzffeFTveMuN2r93r9Z5mJrf2LoIvXB5Q/nt1TcuFSHoFQAAEABJREFUbSt/Dp9/k+/1C5s89NtUHrzmAdvG1lwbPFh98exlnXrynM68dEGb2x7ziwavvBpz6jTZFoMYZWdUtWJbsQww9EQsgTrdGRpn2zI2msSXNkwUMi91S8gN5CHyqSdf02PPXdRL1Po8D+LOgKdeuaAneDiVh9CP8rAqv1F44vGzPKjmnHj0Zf085we475GXdJIHWy+dW2ef9mvfvr3UICW/qlmGMpXEYPUf0WopUBudBw0z8/qynnnpYv2Z7ee+fkr/eNcjym/S/f0dJ5V/V/QTXznJ6+Wk/uZLJ/S3Xz6hj38FfPkBXhv36n/+68/1P//lx/r8Hffp4cde1CYPt8V8KchKY8Z6sY58bCNrW3QZOZRNUmjJsuwRJOsfnuLYOKfIGZ2R6XVEucA1WZwCusAXFOc3Z7rElxWbvOFu8QXENnSOvXmmNqxJwFyfBuDZTB5mpYueTcFTlDOXct1hLrEGW7QmDFrwsRmdpJg9EFKi1X2it9IyFoaM0ZRjmBGRg26vMQOw+LEYRYNpAWw040Q2OlTJoNIPiiqgKnjsJUAlZO1o7CxuPVrCJ76TOFJHDx+T7XKLSlMbVdmW6HFl6xosaFJChI9Sfxj4mlct0gJNvWHuTFlgs9dJsgMqqxkHiVE0S/Hhm7CaSipRNA+DBhDzBNRyfqyMsl2IxKaowyOBYpcs2yGKAU6qQbSmmKJHqF7rLHsrmSVDUcQRWPmRYCss1I6uQ7ScOqiUczCOLYIlsc69w1xvOX5QH/ngO/TXf/IB/cWH3qnfed/NeutNh7R/35qG+OI6ddtKDqv/aFfL+/Cch4xB3VfzZd1037zBF+v5twPX82BwfBAYXex574h/7quTcu+evTp65Gj9hc+Rw4eV/zxwLa+5zB8Hiwq00rI/AL3wgZP5qU2JlzNIdmdiF63JGlUlceJBd3YjLn0Q0nlth/xHYCfTzog2iqFB9wgXQ5fCSa4frbaphtHdq7bwkz38Kq5Sx6p5J7+adZVf8RrnX9F0Nu7B1ewLnVlXd/+/c0x670q4Kk98/OI20Ukf3dXwq+xXi1nopkkWis74KjsQXb32EzOhv/h70P/F0cQFSQnLyyMS3EjgqkcMJmHBTwroTh2Kq6wj2h1YOfcW8Su68kVe2ErBsCgYfrVf6xzHJ9d1yM5uinQzCyfjGIwk1OoNfWfGEWsVZFwAvOBagTQK6naCw5NDNoLcLfPgl5DOJl6ynaAdaE3CACRhvjaYa7ITQ2deaeEvrbJaThKW2gigc51jpFewYSonA70SoIqNCOXpsh1DcpCxihVuo07oVJ6lMyOq6knTZZdsbIYLYLWKzJM3kAnGGGhstotLzmIYonH8LMaOHq+xjftFfSy6dLgu6MRHkRWE2mgzSYACqXLD9o7eHFCjDaIsObrEliLDL8FiD0UWVes5qAJbXwO8O/IwRPE0Y+aAZkmYs/kStqgm02Srm+CqNx4SblIfIJbtohobs7FNBEw1JNGKbWT7nHGLnRTRJ5XgG4xt2YGgkiwVNDWCE7vApIdOpjGGNOqxnghRHFeNzeLehiA6xSvNRgnTWqc2NHZ01RsCKnNTt5cPjgevv44bjiN1w3HouuvqZq9xI7O1ud0fCkI3uGnZ4AHgRPNtZt3McGOTm5jNzS0eHm4rNz8TchwzX2gQnuJlMzlCoz7LcL1TVcyyrQMH9ultbz6mD33g7fqrj7xPH/vj9+nD//lW3fLmQ9o3/vbLIifhLcHLVBwjjia68sHYaRzFfgGVC3w5sXVNPRyKP2Z0QmegalFXnlTpHh8DbAj+xJbA3KXhOLGWSLbJY7SGQugN2M5YyVpZ3Ef2ps8VmTxM3tC50PDnwxaRccaqullFHVV0FJNOpU2ZIiCo+Pgk9+BBlb2MVNkaJjQhiWQuYaOjR4mdHhVw0jEHeqxdoBJEMqEvJVnm8CjjTjAcOhFfEd2GJg+sMJehqGjMH3+46qm5y6sjpjE3adLBnPypgjnIYeOAW+IxKEiGhr6JmtVb7A02lEhqmyt1hUdQzusdNl4jC10VzZzjB+BcexJTsVSk6PFp0NgCTQ8ToSJX95mr+JKphhjFDlvHPsesYCoX5y+Q4C0xxj3TiZa5Un9+62hOjhYwf+YJH7/4Nwa6AsJ6d9bCpF2Kq964PNepM2/wYO5ZfeMnZ3TXj5/W137wlL72/Sd0x/ef1Fe+13H7957iod5T+jL0y/8+0TP64r+f0b+Bf/3uUwr++TtP6fPfeVL/+K0n9Ll7ntBn735Cnwaf+sYT+sw3Htc/fH3CY/qHux7TJ8En7jqtT9z5qD4Z3PWoPgE+Dl/gQczHsX/yG6f1qa8/qr+78xH927ce0iNPvaLtuZUPsWyROOwjDAUC1jVb9mfODtQesklzjk32NRvWsp/YRI4JrfiZLq5LD/Jw8ivfe0L/evfD+mL+g5nvPKovf+cRfbHwqL74bXj0X7xnpOi//N3H2MvTuvvHTygPtZKn55bUUmgA74Ghqxp806BZHtCsHdCzZ7f07794TndxbO764eO6E4R+/cfhH0MGP3pcX/vRE/rq9x/jOMLjcyfynT96Svf84nnd9+TrevX8lubknTNvluqsrYnzrgHmFmBPIGzHXJw1YeEhbHTkOXZYFL3bhoklEPlFVngmiK+wN9Fwa8TSpZFnAg2zmS7wtPT+x89xnj2tz939uP7p7scK//iNx/TZbwLkT8N/inPh77/xiD7JefL3OTe+9igP6R7R337lIf3PLz3Iw7uH9LNTz+k8D0pzPcw8Yn7Rmrg2ZN1NmZY1jQx2m4LouCnX3nx4f+LZ13gdPKZP3/WwPn/Po/rCtx/Xv333SV4HT+v2HzzDQ+5ndOePn+G186zu/ulz+va9L+jf739J33/wZf3gxMv6+aMv6dmXL9ZDueRlQjpzImQfENJFWUqzKWCsL2xdU7JZIPdMpavK460KSx7M5JmDppzLYt/JJF4kQqHywbuRO8ed011JwyWhjrloxj4Aa5CKRmNYgJyA1rbJNYdlDa0V35irFd9ljEmtUHMmpGa8lfqjm8cXj9wfkyAqJAh6w5Glj8hoyUNPErSRJ3tiqzLWFNfw0aUWIuiNOcmIcdJ1SoaGmQA6IZGb8JTNiLL7MRuxFj/ocYRrKOnINr7Y44tWQo4PRwHWkizbkPhJCPTwzFcbT54ExkUM8LVHtR7kdHSiZa+Iko1SyYESmpEsKhZb0qYGymK38EUX2xy215WEZGIOxSaiyxkdPv1kiM+ox558Ekb8beOCLzGNHA1942TKHmBRb9G6s4yEkCwMiH/r8T1vfBt2kIohiUw+4evAmNWRERGCI7rkduoo0bIB+h4/10HuK9/9tmP6b394m/6ffBn9x7/zdr3v7cd1w+ED2rM2lH9CJxBavcczjcFYb3QT8nAvX5xvbW8p9825X95YX6/fENxY39D6+qbW6/4aO/fam3wZv8WT+fm81Zz79u3XDTfcoGPHbtD111+vfXyZ39/LmFC9MS070krIvMVkwEAPB2K3DBdEChRNFKLhTIfpPfYd+bqacQroa0bB/J2Pf1DHbCVZImzL7qiYFTsGLSHJqhZiBCN1GAkhvQoM01Hzdpbp+7kTXQH9wj3MKBu6wFhbY4YAki7UwEBiZKEGEkLBRqZPcjYjc4YGMSutqVyiEy0h6poau9w1RmPRskc5b6ck5GBxzB8GO34Zi1RASSv2LsfbtuhdsTLGFkQ10fAdhgC6JpQmAgzdGAJB05XmZOrHIGIQnwAtW7AcY5sQLcWTBs8UayzA5lpWOZHTkTVBOLBHAnGZciRP+FVEFxARkkziQqWlAJt8I/oqYiULyRnZ/mhVHpoatRjNEvEJjAcIC3BDpi+YiY8PDhxvOMF1INe5hFt6bKELxDECfiHBpKoEUYAB7Oim2PSuNCSA0L00IK10Mq/MMxpQrs40aq8k8YvWGX4NxD/45a6m1iBeZggg1Ru2BhdArtJjCXKAO0RMh6q55GJr2CG7VKy+TosujKN3xUXtDAt0KfsZkKQX0MtZeE1MZgjvlby2FXGylaC06IPwSyQ12oXCCS4sVJSRbN2z25e2zsUWTNLkn/K7vms6P6Xv3itjzAGqkcDt7FfVo6z9cnxrCKPMg4n6RSFUgCmyMGSbJj6yaFwrGOlJVkZiiCYM5TRatpGljLz+YcpZy9bjSo4pKKEiipuGmIJVeeJ30DhN2GGYBFc9lJuOMs47SapCs+iJ8CRlzSNvMtlmz1CQJmz+nPj6PBg8yjeRx4/r6OEjii5OuZEJphubPPyrmxq+3VwH/aZmo/68OLYtbmjiu7095/NFR6ZnKmrPSNYomD69jgtF2KYyNNhyATTs3j1rPKg8qN98z1v0X3//vfrrj75f/41vbj/wrht17NBecZ8msolQ6Nj7FMyVDJL5GVWKLwPdsFbism8ByrrQOwxD6eKAvCOe+nBU44YtesujRysOQbWmSWrqHFQg3lF0H/UWJaDHJI3zWrwJKq3BhQKPSLKm0tuu97Q6X1NfbF1Ajw0vS4yqdTOKkBCoC+IBMRz+uGCpNFDJ6q3X0sdomDxkNEcKG0SdLI0PeWKh+dBccRgzb/HdSUmf2FDFKMsOVA2u6MKnJEv0JrT4Ki0ya865o+iAjZKOVzxVerl+stCKl2RbaTY0zhE0VokqIssIKdQcbNAUj6sSWkYRgDPmLoYhJ9pMmW0Z9YoniEU0dzvnFRwftRmJE/HGOr2h54N/ZBOJWmLi8DbjiGGw6LJo5CAFr0UBKkZY1B+enYF0x4z4Q4S6yDSYbHOw1da03fZo28Fe6Jo2NdPGfNA6uLRlHti0eoD42sW5zvJQ6ZXXN/TSa+t6/uy6nn3lks68dElPvXBRTzx3QafPXNDDT53XiSff0P2Pv6ZfPHqWhzQv60c8JPnBgy/pe/e/yMOtF/Sde5/Td3/+rL77s2f07Z+e0d08lFzgZ8jgnp88w4O0p3XXj57mIdfT+uJ3T+ue+57VM69e1vactbOYNq2PvUL8tXoi83qvBxTzbfZmThzXtjFZpeTcU3KaIwX1sKZzb/Bg7t4z+swd9+lTd5zQZ3lY9Bnw6btOFf/Z/BuRyJ+56yEeeoKvPVS/XfYPXzupj99+Up/48oP6Fmt55fVNKXk5KK0gyZRRsGyQaflQu9UGPfr0q/qXu0/Ub3P+n7c/oP+V30iD/u3t96O7X3/z5Y7/hfw36P/mKw/qb75yggdlJ/A9of/z3x7Qp+84qZ8+9KIurDeZB41MombmbEA0IwggIyl1hQZRlTlCgFvtHV6KAdgoY8PZciwAAV2NGQK0mbHOWWMEHob67cXTZ/JQ8BF97q6T+jwPhD/Pg+B//uZp/W8eCv4rDwW/cM9jPBQ+zcPY0/rytx/T7f/+BA/tntCdP3hMX//B45wrT3J+PaWHn3xJb1zckPObbtQi0IB2N2dyEP1Iwooat5t08fK2Xji7yfm9rmde3tCzr27qhe6oT2YAABAASURBVHObevHcll55fateC69f2Nb5i9u6cHmuSxvS5U1rY2vQJq+drflMc8+UOgZbzjGHklqCFphLtBLhs3NB9qchY5IzVFAGwHkaXcsQ24iKwZaw8F1NFh7ccLHg0jNX43wPYBQ/JzspjbOpz0kamYIiS7GgEM2hAXyCVxCvJMy84YMe2opURGqDsY3OYlA98Br1TWnoQwIUNjI04gKjXKVijouSI3ycyo4AtS3b0SoX5NQnmhMM1WjqlAC6zREgX5kYUEnRiRVGH0WALXrUYpeVq4hUStkuDBqKdr2EICwkymilJVUeYBvfKqvUDOTAWVOzLTsQtINRJk4JxIYgkhdxcckeRDB6wOut6kKVXtZcT4shmjUKT6W5D0WEQ2ck5grrwbBWmu3i8ULsvBRao8gMeu8+na8xCjPwkJmIRIl0Kt6CAuiUA89UUxCOtiEAzZ6h6fjhvfrPv/lW/fePfkB/+eHb9KHfeove8dYjOnwd95mzgWQiVSNGslTQ2OxotKLj6LInc15H/V54my/Mt5T743W+WM9DwA0eBPYv2NFvbWGPz7bKn7icdwP7fvDAQR4IHtUNR8cHgnyJH73d59RElYYOOXss2GiCsIGwRQ5N/noNRFHGMDvRJv+d6pJYHuGt+AxLLtKEJAarxgRijqpqgJ86ngomeUl3aysaMzSmAGnqaDmqGSfNVegYU2SsqbxGPksvW5QLJsJOXM3E0VeuU0tPaqGXTMCChRmnw4Rhx+ojo6bjpuTkBETqY3QlZJhcF8owQXx7ZNwKmbCbyBl7aXcOeV1NmtF3p2gq9aQqmvVmpjaqcSj91Yb4XU1/pW6afEoq0sLTYXTt1nLp7otr2sEvFo1+2gpYfEk6FQ+rarEEJfQhYtAlRoT4B0jLjn4hhA+6ojhOsGWIe41VnK65tNXXC+FaNjJmMUvFkvPEtlz1J2GFEmumDLrWkKChhf0VfcfBbDgHkKnHHqzK4U32pWs4ow6EpSPaQFntBPUWzwlds3P8ZbZVz9S2urGxWf1n4kMX8ILbwUw5Um9ymhyTQ/hgkkMjB/FfcY2pIwaQXMHkM82T2O4oTEg5ectf1WDH06nEGqLDuXjB2MSpN3dCTMOiBUSbbLDouz08rxpIA7+8m6hgh9cYZpTBMlc3UJoI09SizRIjFx/mKshedew29llUSblhG8We68qIPv/opCvbTgsSAVUfbK2FF2TYCRrnVVomhWbW8oVX2bVsCRyluAddDNe6dxujoRw4ejICZLoaNXVHFVmIMYpGjbyLw5AnfOdKZVv5t0kOHtyvo0eP6PiNx5VvJvMnCrnByI3KFt9y5jcHt7Y2tcnDwM18swm9zDeeHRt827mh3Ojk5icx29tzbnLmfL6Yi0GilumcFq2VAma1p7YAW3xz83v9wb1651uO68MffIc+9kfv1199+D363d+8WTcfO6C9M4K5MRyTK4tnGkXOtiYHQu/kjRzEng/6TFO2rou2o4+pcASx8U3uIEF57yxrKTJbokpIGRFAPGJr6IJSMZChQZIXNp3DoP7tf4OiYYLUxe4pH6rFOiMnI9buI87vhpQpQOxVZ0OIGlI6lHiiIVt0cMrcxDZ8C5WL7NFhb1CIMAttWIkiky8QeTCQJo7Jjhc1okCNjgRxmXdJdiTWrA5FxE0w9qA0MuCNPXrsNQ+GiJLrRzRSK+kaN9CZDxWklS68hG8cyJacKl6VODlLlyQF9LEbms6Cow4blG8YkBv9Bg0gEjHJx64yf0S8CW5lyHQtA7au55Cq5QOVls3MR5lKHtJ1/1KobhZINx5/VYu86htly3zA2UfyNSBxTFqlI5vrQ2jimAh5YSiHNooIMSstW4K65KE+zDXZ1owHF2te0xp0xnwzHqasYkD2MGgAoVaOLStrolmNHA1da/AKBtY3ME/Q5dhwVBU9J2yOHpq9m/MEZr7VtL05YgPKA5bNjW2tr2/r4sVNvXZhA2zywMVj7r7/jRrozIWs4kQJ2t1imXRzjlc9VIRm/sY5V+BcT5YpjViPbdKxXvZmnQekL55b1+lnL+khHnyefPJ1nTh9roOHnycefQX+VZ08fVYnHzurB8H9p1/VLx45q3sfOQfO6tHnztefEbfBylxz5pTZCKR0pgsBzOuBtUqvvHZZDz1Bjodf0b2nzupnD72in/KQ9cfgJyde0E8eeA68oJ8+8DwU/sEX9KMHX9SPT7yon5x8UT/E5+fU9uyrl3jYyy4Y5ECweakhkphxQktNJaPBh81Fyg422QS3HiHBa2ojP/onRmXHeczXsBUq23LmimSvL1ze1PM88H3qxct6Gjzz4iU9ywPn51+5rBd5AP0Ke38WvP76ul4/v6ELFzbr3LjEw7v8z7iX63yZK7+Z05jDzh6zhmxvTRI5QKepNeFGuURQXyz5jwOUc6IhNY6B+sO9eSjnudRzhIpmG61lA4HQvGY4ZxSZYy3WJ/RDICste2H4fDFAAfSGellHJJTo6NQW/0DsZyvgYWyaYjo/z2/05eFffFhHrQV5DhqoePSNnImwkwSQjs6iBzXqbdSmsqFqeAK8ugDPrMUPQttKEa50JaKKouaBN+ezZezkqs4+4oimdLDMi2MY1hRXMZQdOfNVLpV79w2fEKjwFY2sOOCdPNhQ0TuDtvh55StWWWLylgeThbfIgqF4K1LNVz6JTe5oockZv3hhYm5Va9g1WAYNTUO2YQIIYvkO7LURILLDufQtPjW49JlHRolPzRcbcukzcWSSoCK+8QpHUYIJYz34JC7nWyR5wA8bbixOLdfD1pggvcUbwHN9ajmX8KOjkAxjW1Oz4ZkbdalKhEsWCPPkRQgph6bYxd51lAdsk0iT2nqN+FOB7agj4KNqjVi6ukFlEzXuZUlvu/mQPvo779LHPvqb+rM/zJ8Lv1lvPn5I+7m5JJUSy0AQnSRjdgQ6JTBWLz84XNR4veQeeIsHfrkfXuch4Pr6hvJvCdaX6Ztbda+c++UtvkgP4j8nTiRYW5vVbwUeO3aDjt1wVNcdPFBf1A+cG2aO9KL4htdiYZJStASJRyDWS6HxhbBFKHb1MSbaWsfkK+Kx9bAcnSBeHV1P+i7WGF0x40CGOv4LfeVeSKOXZLugsbloxoA5EhKUvg+2d8SUtvIXtxgSFiwUK0z0tWZ0Cz4Mcu8uEtWEUtRg9R+Eq9VSm22MV/bkIlgLSLAu6Bqt735FVubiMpiAIHxeVwEqQUMmlHkUvJgp2lEZsiIWWwP7Hxsw+JV9jNnt1+tHi70eJHJhmA4Xqm5Q5xDgGlUK7Jw1UqBqS65EhmgC2F09V4vlWiYjh07BQmbmie/ercSMyzUg0TNPUA7TgL6nWDBYOm8ZvmfVyOc13/1F634wOMFng0rYNURfQF8UX9h0mzmCCKOaS12kK5EFBZqKoZLkE80LXWqJF9kwdg4en/TpBRTeOeliAgako4eJlTyj1HMbZRA7gK1wKL3PjrpvUBjcq0/8wks2PLChMRcY0oFQF2oCkqAzCtuCjIBHn/l67Qj0ye5icE2MestehKs9YG9YnsrNUuhkd+ZVb/GNqybd6Bv/Sl0yExdlgFVAePIFsFd0jz7Z5QlOUmC8V+1VQ+nLgjU9fOgSvU5xESd5OlCKXEASYcmXGkOn+kKD2DW22EdWWX6lw8EFMVI5ypq3JCyZC77rtKN5VUKwLdtdO5II1vTiT3I0kGgMG0DGjoGJppuK2GzLHiGrOj45T4Kep8dpbEjqwH/UFRlFk8SlYCAXHSYal8WGAjZeQe2jeotvcncpY5Pd/W0LQewi6L11ImFSGoruhiJ9ASv6uASz2Uz79+3X4UOHVP+Y8Y3HdOj66+uBYeMGcIsPCLl5CTbzcJBvPfNbg5ubG9zgrIAbni2wzc3OnAeDudGZs4icC0tkRmBRQwaoVLyNLBqE0tFJ+/bN9OY3HdZvv+8t+vM/eK/++o/fp4/8zq165y3HdP3B/ZpNMQkQjVi6zE8OjFGlF61actPZnRFj6ogqiIQh61ZOXOQcE7syKGkLmloPymsuyPGIf3wSYTPS4wVB3RRVohuDZUYiIhSPOPXo4pyb8lHnyYcaR1WRYdTn4aLRJLSha6yhIcPmFE55Kl5pTUlfxyaiiMQ/uhIzZO5RgVW2ZfQQ2eGoXROQiZegfTOk8Joa+kkm1mNu27It0YMmyoSfkxe29+RDF7coQsuPwcYQZRC/xEVVepjUFBJ9eCaJKVUnRMiidZmE8FTQR0S64pJ9KiaCxoYxuTTpGlmAaHB9z+Hz2i7C0POUlYpIgG4KD5sSG0m7XyrBd8yp0dFmQRpb8VydQlfUauhGl5CaacyT3CXHoHBWwiVLwIaCYZBmYJihzfHSEGtBOxo5Kncor7EFjxy/yHzwaVxLGh/K8gCiY1vRMajk0davy415GjMKWAP15PweLPiB1/4ANfV1aoo0BQ9Q8fByoF5CVK3VWINtKdCVLWVGy2VPuXbN8yCSa1njAYqC2ivVWDe3cU4u5tKIqmG2prW9e7R37z6uo/u0d99e7d0L9qED+/ZAY4fu2bOGz5pma6yDD4UeZmqeaT5QZ9XdKLcxE8cTYtSSZQO18UO9NUSerclrezQj79qevVoj9174vfB7M//eNe1ZW8VM+TeqBvZtbTZoNgwisdIauft1MMegidn7wmMEznpVWjF1gRCosdKjhEy98tXrU71Wx+Lyt0MjCzkwAz16CZ0LKSB55FE3FBNRuJI3ekFdmGGnsy4D1sd73WyEobaVlrGWEwHYJp/hmDEnBXIJ41DnMIsNbdhTU+PcnXN+B63Oda5goZw3sY+haviTHJH8vEYlU+sg2zLF2lAgq5oNQ6eSLmckR1c11KALVIRxsqHDQprOoMbY+XIkb+zzbsCWKgE1k7TXGRtOIUTKzohraNggIpC64KJWGtmQ4OOPwurrFHItXYLFzhw21Njl/lOylWaHAqht2RYDy7D6T0Q49IyyrbSMlsMqKht+sZhSo0cXlhokzmeooemqhuRiZFuGLcBPa0DVO7pi4lAMA/lEVB139WbjMHSejaazU2NdtvEewesx16Kah3MDAz02QZvs8EYwPEQaaVOOIQN71GSYIDpmEmFKziAvScuq9F1QhPigrtpCOyw7GMSoasgKIjhDYOWHocfD2I6h4MjFLYfU1UYxrvFJvaUyY9XWPZx4jzo1JHhef0wGIyUeNRQnBNvw0kxbyn8m8v533aT/9gfv08f+6H366Adv0ftuOa7jR/Zrz0y0VAIhRjIdhCotfKrCh+OVYxrMec3k4d52KPe/eSCY++Ot8X65HgJyb7yRh4V80b7NdaL8t7eV2GTet2+PDh8+pOM8ELyBL+kPHtivtbwfYGQqxmVPFbZFBxaDGBWZypBVrUVRhqbpHgROU/OuxGXDn1cB7g1IXvzAOzAaaOvI+jOPbRSBpOIlRdw1h9KIDSnEDnDtImPW0N9fraSSs+cj4IsjBtfei49gKtGIAAAQAElEQVRhiZagbs2pUFzVCteAbdmGkzIGNS/e3S+SZQMBMyvnYLRLCCVSzQ+fjp8SA7UZFGAImYBIFLHFMMAmd5BcKXBEaqkUxBpmAmzFmTGAKPdHNSVryGuhYitf41h2xE8iogWNiYNoLHsJDPRGHLryFfJVgKobYAzEkDyhDXkFtWZUxuZQbHUOQqvkrB8DhPLjHQOOIWBcCjZmRGjUxVTq4KyFaWBUQFxgEZLpILQDf5EHVCd/aui2aEbn1ggPkFvXu5zC9/iog1Ib/aKGFR526n1lGYnHv2KnYOaLX9eFA8kH2dnxiD6YDIkNIpM3ZMiwikxLqGo+Ta00O1WTaZV2t9Ikz86AtkMc52dPW/n3YZXvmquPid7tuyqv8lfPEO2U5Zd7xyveu70iTzbsKyzSVXsiVg21R5NiYWzjPi0TTlxOyVb+5qQrZjl0w0LOizsXyTHZQh9mcnWEEZNOFZDKJs3kNdFJr2qRghJ2DYkIop5oMkcOdset2mJfIitfSsWNCYvUUNorB05415pGk4XEoNVGJVEFq+qRv4b617KOTv9B8stnvGayHWHjmlacJzOWUbt7xyNPXrhw8YhvaeHRVGdLNcwGHsDt5VvK6/iG8gZuTI7pyOHD2scHyVyB67f/uNnJg8GtjS3lpmcjdIOHgnwTug7dhObmJ7b4JWbOB+ogOSaYI8aFArHBWbtbNHmjSF3h12bWDYf267Z33Kg//S/v1v/7T9+vv/jDd+u3b3szdR7kQy1efPCytmXuoPNaEROgrTkyS3R11iUpE0bGyPx4NoCuOnZSjCw7hU3lZdlANIOxJ888N6PI4QPY6nGLnBR5k4tMWSr3CMwVx9iF3OuLRmIqoarCyl7SUIaWAlHG3vNTZxfKHyelJV9jskZsEHlyq/wIjRrCqwZJBLaGASroyEWS+VFrzBFIOUYIdOSyzUe+k8GDbGbF3MiVfFjoZCqb4IEGBsMDBYgTbaxNABrL6BkH0PBqxFVHpuOXNQlLtI31h60tw3Wqfx6F8IASwgwIY28o6OUqHrmEcdWPQwx4h5jEjqpykJwe353xQpX6caTP+dAA0ZwE8Ut8ZESRLp0AjfbQuebJL5GH/U09mX8EWjr5kXHBR6rcCNGWongGemOGmgt+mhuW3oDE4WKQwtjWALg0KPuumiNRkaz8KC0JCXfxeMFHFZFwFHTWQGEK6rzBwRwb53ULFfvS5Tl5W0cTlKxQ3KWSkKHhlaoatXBsWukGNDNVQ80JWqwZOQsZe8++d25ljNMkNik+23PXnx/ng16/hm0rdWIsz6qpFohIjKsG+KKWqC0+wXw+EEoV5GwBPi11L4A7vMoGT3jNw4dHt9aXkj3iGOT1X0CfOjvPvNSSMFfuAU+4xn5QR9VCDQ0o86wg9Zida/iRksmbNA/mglHqqHOqzZMZeY4KO1YY5DrTKqSrumw7Ii7dN2PqjZIM6KV8iFEMIg1QDwkH2wXb8KiqOPyguc7D0cnEHjWFzjWfz8VA7gYsZZ2srdZf62Nf2JOGzlBDVdlzwgTERIaMZcmOkHzqjX2Y5mASdHOVTB0q2xbHaxsWfWTqLTt8yrHJR1QTFN7QhqEAj0nZJ9zDSg3SmB+ScwEjPXKAEof455BFSkBkQmRzzpEovJSZrNgZpASQO6tenEM4lgc0OUgtES/2dZJJiS6dYBJ1f2RiwgtacYv50I7rQ0VE9y0mQ/xDl0aJSSo7NqIJUDW7pC7j0KVpH3BBV3MTh1R+5YNMx4SDQe8yP+XHUFnQOzxU1GxHqjS1rOgwd8VoK5mBLcKn9YwNF4Aa3bxgLMFgwQkHqVJUPXHGoByvVT4+o15pjgex8RE8IIltdKIZHTkUeyBklS3rF5KNPQLXmi4PnK/oFLdB9b5NKJ26RQRwbB0ivtKLGN7Hw8OVr9gzpZG/x2ft4YgNiZ1ccS4Rv4gFbE6+xINut2wj9d5k2S6hMRKSsZLXORwpBl56KDMNmtSwrT3Dlm6+8YA+9Nu36mN/8gH95Yffo9/7zZt165sP6fr9M/ag4SutZC+hznuRjVohix59rjcFHu7lIV++FA82uR9er7+q2Ry/OIfyZXoeEubeOKgvzzlpbCv/2d+RI0d0Iw8Ejx6+ni/p92rggTCmcb46O4vPvGEmGr7vf68/cha+IpVKUbC4yhm+a/u4IuPSdRl3CFGsYMWW+ZcWj3u41KSeFemXs1Mtod7lWjJDbJNp5bhgmbTaUcSKj35VW81dm0bAauLwO3ywV4+hmGsOv9qjhy6PdpevPpolmhNztMKO3FVJw1sFXbs1TAGkXHfnjBzEPmG3nPhgtLsSLQQkj8JEdsvoowpgp0MQ9grk2klGFbRsmT9Yanh9I5SulfeUHi29jYCMfad9pzS6XIX8Er9MsRoR+Ze4r7oueGIWIfVCXliuyfB+00N2+pOJ3qOuPN3KlGFCHJMmQFcXH2gdnOiuCsu2GFQPr0b/Houw40WJLBruUg39xEa99EefKz46BX3Q1KIKKhzXOuKhUQaTI9QLJ4TKs8sBdTSGGl+7RqSd3YgFBjo1s5esq2rGll5rh5kobPU6dzMJUkhiCKVsA5TpZhiR+O7T56AseoxMyxp22EiIV7Qk6N21d92/a8Y4BI+ZQgWvNDMUMsS3Ay3d3WucpwrOHo3AofcsqHOLMXVNAuHUuJoX3lgDSBmhJWYIoiRv1rv7jcU2dfF2FDt+mStAiUSiGpmVHkn4J0dyTYg+5gVMTSInhq5DAZ/R6AMlD7rVvjMiXhMkK62PyRlpN4xhQspmSSlVOYyVgDmNYPy0ApcuuSek/mSPU3ShIkVoE2lkfkSz4YCCUV5bW9PBAwd0lBuUfGOZPys+ePAANyiskKLy4Tjfcm7xbWeQh4C5+QkuL26CNrXJN6LboG5+uPGZ8wGkbtoaEwUQyRRbR0y2C5qahaze4IeZtX//mt580xH9wX+6VX/9x+/V/+tP3qU//d236p1vPazr9pub2TkxfHAf5lo05soHKUdB/SG1fzBMObFIvcelfMuSYPQ4snp1PTJqRjoM3ViWcajp3GarXidKs3BRteQaRTtZSZBjGAf0bEh3Q7YtOvK4R3DVowxKyOAMo68UKZhyZSklE8NsWrZIgYkB2LutyY7cJQT6KKOXwjsEDuKs1rKDpswLx/kLTw+PUjIW1ir8VM2wLk7onXcvJxcIBTiQB5cxhnQRCj0ye4ioLqkc4EOTM2wODnYbAaCWoKKFz+7GXZipEO3KGAP6IokJj5DrRznWQA3RMXnylSoD8676hU+KUFwVPm4Fk6CYDE1khGkUAsoGRYOC/YAnd4kMSIyJoDgibcsegaX3bi/fKrLL3TaNhrHyAwMVrylpbZBms6aB49OVWMkf3hkQ0/u6mIHaXAoGxOVMCFFhzzqUhw3ZiMgF9WzwlUvLlulKSuIIAQobhSlQIPwAhU9840ER1srZaiRg7GVnHgXRtT406gm4ZPEcZK45Dy1b6gShjZwNn3h7JadtRbQtutIqZQRHEnpqi6yusC1T+wDFSueBFXxKagz2tvpDM2ZkftV5gBvzZ0/jg5uqhWFCZugxME14WbIZxmNuW2Z/VHAdBkbVtZlrtGiVqonpGpjj0wrxU4ySbHLDj2lRU6Nww2nSIcr5sdhHJAxmvSJW6AJUap4r0bZlB/hCpfDW1OzOM7MorM9JDSJaPJBr2SP4hi6InspVLbEJLxpm0MTahvfoBqWTYimHwyckSM7UnfwFnFvOC6ioIe83bTv7NqdMvNGVX4ID8ksM5LQ7FQ1P2cgaEULOxnEvW/TR4Tv1uAeTXPOkOPyMf+2DsQYh5LK7EBIwBRZ6JikwoMw6Kh97ipVsKoiW8zKxUaQ+VLDJS2wEYlwaI0UXjCwkPZbkwU1Bao1OJA6v1FAKKboCaWzDWpJlczZYtBhUMiqlsVRkuOSBpPc1ZVX4V29UCvCRKpF6wwhjdJUvYhgndgQ6GwVd7HlY4S+YqEJxQWVYIPOqg8YONFio6JYNJFkSLEtPTeGNvITM3HkNSWFlW5Y4z0BxoqFBn5qEzpkHGl7RSxADqKw0ZiOxqqTIir7WZNnssViJJYRwUEnIiz2OUCANrtnOHMOWHNE3lKGJEQ3KOPbYJNuyJNtAtDZSWLptDRI6ZwDpTcwI5gCe1xpuUtbsATLn/WtbRw7M9d5bD+u//t479LE/fo/+64du0Qdvu1FvOn4dX3wP5CR86iSwLSNnX2DhpKJZR6aBZn1z5quHgTwU3OJ+d4Mvyi/z8G9jc6v+ZHiTe+JN+NwPb/Gl+vbWXPGf5w1G4n110HXXHVR+MzB/Lnz9dddpz959GmYz5jMeUw/fOC+EXrSmaGrtOQhoRIGUFU7qxk6ayq1F4ngoUEOXfJ3WCRR7AR0h6UmzQJgoJ4xudgyBZBuQmppiXoVongBDV1A+FJ79JFKljEFpsUZYIlwsAdPI9gg0XiJnLabRhrSYA5/qOMdB0JIZMl32BnbqvS6kFbfUye6hHDtxMZtctiXQAvXmZrmzmhhPjMhGbZk2c9X11ChH2DDEx44nht5ZEQwTM+7utsluCdohCTFpKk+TVA1l+fz/SfsTb8u27KwP/L4bEa9/L95LKdVlpqTMlJQNAkQKSaRSDRgJIYSp4TH8/9UwjT08hstlXC4QMBhFGVOYclOUyyYlAQKJKhCgHiTxormrfr+59j733Ih4SYLXXXPNOb/5zbmavc+5+54bTdL2Tii71yyWpIninhVtpa1qxLpuQ2RkYq6SYqE18Bh0ESz8ZIbDWbPA611CtPAhno0yOaEZPtRhwjytu4B7ySSVsdntireByRU9Rbht6FsAikyXlPK1tnRlv45ytKJLbAvO3tjiBJXLbBN5aeg1An9cQRczzjG86AuffGa/QYS2UKAAygbuRpbPkvYa79A765LTO+y+5cU+kTvSabHtM/jCPM58CV0ZZ6bQYR9K5JVC/K4aDiRH5dyZ9l7LHXMWBPffu1+V+npr7DUc7Llgrkw5sCvlG8PXs8Zyba/SXjYLpKC+ni5VCXWL7DNszjav13FnOOFNw3sBBdn93t43FMtPvRyNM518tHuf19cR+lpqzuojCJa6F5pzv0K+xoupLlCqC0Fb6xTcu25NA3fIC1avfOzrOc1DLHFFupiw77/HEIHO+Ip+FdhLNhve4McV0FaEj0l1XZJaKQ9TD3ggef311+evE3/Dxz7GA8sHefftd3iAecBDybr848jzsDMPQE/z4fwbg/8mv+dvSP0Tg8iHPhDxoPSch6JnPhDxILQU5p7rpg6NiTG97Gn3umfFY55BNNRHDx+wnrfiX//4Yz/wXfmZH/lifvKHvjvf+7lP5vH77+bmwUNYN0jSBHEM9yj5mHSd8Z0TJ8eUs7dWBlwCbVM1RNdzi4Y0uWrdwIHC2mVgAZYHRfeHCRCuIfUOZ+qFNv7G550UHy/LehiTDy3pfGVq7gffxnbMRzQXPhHzdPrftAAAEABJREFUN+BItBlop4ztD2LLemlC0PmxwsZSjq7cA2E9ALvGaTOP2HDB6Lh6rgvBlEIJy1qO+O7riE1tIZMlayvGKSFsclNQpE3bqWXMlHUYK6x8hTHEOQ8+1Fh4xhUXD8RWQM2BZi+cYgitQ6PgUYbYxhYfZCxLCA668WHiJz7Ye09sFuNVwbnPpSJ7LrKJ02PREyMLxhHjtWE9gLln2F3aG2zYeyOskYwpIotSpMbz2W4CX2nKD0Q3QSV7gBykueViLATPpaiQjrRb58hpyw9VCHVvYj3k1NSY6eUu1hXKIzn80M7rwMKPoBnIyceEltZ5oYw/A2ujJrwdkSW+valLjoiRVrxzVow7d0ZqFgay3xfxcc+8U4sWvuu09q2vj1PmutxmrumtGawLzJywPsrRwbGZZtaAZ7W7sAGQlZkFvlqxyk3K+UqhcsJebhY4cy3WEMQY6VnMQYQuAUmYT7lFPz/i1itl0FyrxXXCoTufElovclRJgG4XK7jVZGBe5wOmtjgSplaIaa1Z464wPmYppJiLy5oCssK2cteKST3yMdjaIh3B0i/rACAXjgBiPYCUL8MzN9dhHWJssa75oUH+CDWLMZ2945q7IRwW1TbtlqExVAFDhWBsYq5Je5ZJuvrWPYzNWjm2iw/u2uTMfpxYTC5FvDool62K9dfEJYx3wZ13kU+n3IpLk4Fzyd8cRoNcc1Yz+QlMEvnIGS4oZ7S/B2AzHyBJ3t/P0WBwrYtDaGU3NHlixkrNeT0BBzs0MoevHh4flI62HnFOn1Sik0PkwAlN3iwbx30SxWKU2+wZ4JM9XDnDF5MTuO5lz4B3dGIcBTmhhtnwwKCB4R/5qEtAu2XSbMiyppDAe6c54MQcL9d606EYlw1AobZpu9kqBJjp4WDMkQaQ1+mQGIhE6EhLcNoyEiFn7iU8cSa0Z5oXhIK+hsOmSYmyVpLSJ06N7AY0r2sLtE3LFWKzcw9CKRLodLaKR00h+QAobnavMQSWFRhgOCYNcQ9eK1O95yDQOaMJrSMnrMNsqlKIPucc2wI762HHDDUkt0MxCQdjGU1c0yArj/hl1sffeyPf97lP5Cd+4HvmWfHLf+Db812f/Fjee/tRHtxAp7PtxP3HthxG9hyad9itZ8x7zi3ynOfaZzzjPvU5mA8EP3zy4fzJwKfaHz7NE3Cfk589fT4fBvqBoOfbNq+9/loev/c4H3v/fZ5p38/bb72Vh48esQyuw0yHduoRAHrcl4c52DGAcxyEMA4ocKo9AYxx0PZrWx8Z2olb5rA1FShz1Op7cvDEmqrgkUEfx0GY/V5DuedAIs5Il4yya77Iw6cb3SJnW8f4InDnt3f2QebM7HcVN2OPFw7G3MPoS4fSY7+DvVjbA1UM3pXH6yGoF/r5quhRV61IK0PBLXXyLK8PTNQ+HkaRu36id8hpGVH0zxx9BeyAnGeul7BC6KV+4EdKzjWda80L7eRxm14iU+IIqJSchHHC+0S8YDnrlom2PdkE6Zh0jJd7X4b+/ZEp5kwYc/3RupeK9xxWegZ6ZW+sW814bbPRwV4aZr4D9QJd+we8c9f+ztLusnvcjAPavA1dxn2o223LgrudrzFe55y0kql96uEU5BDf4rbZYc4bLuHd9wG2zQ5mLj7j7m4cmRfnoXeA0RzUdW8betLsZnnyeMfK3FniyIKgAOZss+7TOTTUw0JZ+EWZ2sTs2LM3k5B5SEXv0KuqEyFuRGmb9pCgFV4cl71b/JCWU8W+zNFdq61Z+wy7sbn4rG1rQGpCy8iCgx+FUJBqD59VER/TAFR7x67mHGngzPlitOBI4VzXGTJxa4X63UCgxUZKWlCFuByAjIRGiHE6qxrtcJ6NdlgHp5LyFYVaC71lH4mlQ1vIpbsoAbT1xHXV17LnbULdtigR5aidU5NNzzlZEzpHBNc5snmo+x0S/YKVLCXo2MpwCNODdgvzzFmX+NmxmS0KJDQB1lQcloBj11OwiTHm5uYm/htUb7/5Vr6Bh5aPfeyD+fdOXnvtUUi9POA8e37Lh4TPkOd5ygOSf3LwybOn+Td8OPiEDwbnN6U8NM2DE79NveXp65aHKR+M5oyP+XK0c011ErDZXzFYuUq62FtvvpZPftv7+YHf/6n81Fc+nz/1I5/PV3jY++S3Ps7rrz8iG7ZEVPAWsnX2oQ8eUA0FW36StiOhtU3orsv1rpytaRHWdYdlMMZB5TuZWpHdMhYGAiln2zWaCnQRAmFS6CC8sd+giAIFlfttpSXToIK9JDgMTL0DTwSyG3G8BL7rzLSmagbXrBnj5HN74RLQRyXNmB2L+zoRWAFYmuhQmdxt4RhTSFzKuotEHCkS2mjqRB9NGYp1BBdNBDfTQLBnzdQNwq6H49HVAV5bQk3oIw7Y9Oy2LXNHKDs4eerB5upoicwU7B0iHOdfR01ArSHtqnDdhA5Cn5jDztOCozJIvUNlCuHIGztHA6MnchF12Gx5/Ya2YxjZ74jrOO8FpKCOfnpkFDlQrYcPbvIAsWZvHiRTuwk8xljy7jREJsRGzprqUwKOBH/dZQmCiI4Mg3j4AW8huaBGwtTuJ9Na5kRaNB9oq0y95b3GPNAo1p8EBuN3QgSHziVjNoxbxLOePF6PBMiyb64FjeMBLsIrrWxnxA42fYG1TYvMuSVVK8nGq860pjluVaxdd8+DPWegPudgniYQ6QuQ2FrYQje7zpxH057npX2zfTElJWHl0tgvlZgNjD442P4mj3dimHayraCZ1I+eRBLBWftq2i2ChdM2CUIPbRQDx85ZCuCgzBc4dSaPQO7ii+8nbB6QVVOAztpxz9H1Dn1N1nw4wX6KZ7l2rLQ1CWl6nBtgUnodmGUhoemjZl3Ms/UAeHJcyy0AnQVd4pShRGK+EgD6YNmtBaBK27RcN/KxsM/4DUaRo3u+FlDgT0SNJHjks53Y8LIhyZgAzMClxedMznUCx13cFzxqEbh0ecoAGCyFlePN3Ce/TqmzhfDuzMy0dOIdaMbJbdoOlqDpKu3lJPqxFbjUbaTP+inYNmyKtaxgISu2YpX8FqsiCCFcDMpgQ/GWG38GsBYyXb8tlGqOrImPmbaI1yfo5my+3L0G3BWJMOKHe6i0RRbSiTXHV8fF2/ocQ6soeQt7el071dGGxFodrUMgb+jAURxFAojJcZEf6ui4Kezp2O2Aw2m5bmlQR5jCcDx7sdbYIeCS8FQI3KJe7IMRG1zdVLvawW4oG2cOrQgrPcaDwwH3QeNr9wF5b7/efOe3vJev/MHvmL8q/ON/+DP5Q5//tnzim97NG48aNkO9TCvusVR8nUysxc5144wg3vKe4zPtc55pLx8IHh8APuUDwSfPnuQZsWc8E8tRzHHND/il+1tvvpHH774X/3SgfyvnzTdez0Pw9tyhzLCGpm2moVrja7B5HyPAirjPNx8XA+I2Ek0l120l1FEWeqXHFxbnxsj9zzzEMKjHDOz52vZaz8+c2a1tKAJl5WzDIe8OOSOUZJ4777CscZoU6yHn5kpshIL0E77T5C8IdDLD5e3WuWttmRz/qkBJWqcQb0te73jQp68FnhFHGNg9JLSF0A+FRQ0dzo+agQlAF9t5ORqMsdqOvh46eQdSNMJyMeisac55ToHANZfwiTijc4yUESEc6XJYFBVk5a7hUj5ylLneksEhm3II90oOEz395Ixzfzi3OPUoxGoYN8fyWqYL6l/ERBz6XNvNg0mXe55DC4P97fqytrTirBW++1L2ezCAGxxhHwSstbPwTwO913qOO+a1sMI9waHMvB5Gk2v5Ywl6ughrwtvzkcRGFmggtg2rZa/Od8wFAv3VHf6rAvPdaE9guJkaQz7tlVc2wsMl6BIUzOlt024Z4Gq4m+sKxIQdBfOqF1tB2cd0PQrA+Oiji25x3IdiSJqirZz2sHRYq/gWAaxDZWIe9VnPrC3uWeG67ItJ2tllnPapLalsf1vX48avRoJNAZifm/Yw0zbXXxC+jl44Si65OVpB3Ici5DVStEMs04wibkw5sK16Hs64Hz2YqGw61bLLk59cm8n2IMKny+AUOOfcNcE7L5NyYKM4pw3mla2TcISYg8lyQi+nNv/WNjWuWQIK2FX6euldAc5CoHkmCuZ00bKoLcllXU1ySl5sZp1yxHQPc/bpTatvDQupkWK3vi1w2keOy+WdJpeHilnrGbSIK97+w0cP88YbPMC8916+4YMP8vjx47yJ3/b4YPDZ6Gd+8DcPRU/j/7b2xN+SPtH+cPz5bSkPS0+fy7+ND0iLH9r968jn0rd27mCiWRede4S17E4APGHt4bfAD/Kxx2/lC5/5xvz49386P/Oj35M/+oOfyXd9+uN55903wjPi8BmGn6PN/qlH4XgOE8/Zdn3HCrkANStiy6Ss+IGBOb6mDMtrm8Lb2MJu2uPM0ThUWJNvTlhE4dv1tf0GtfNBAaAwDbXIXzjtLWV2DRjJWsRvMSWvMKZ1BIq6mXM+3DV/FXIlcNqm2Y2KAQ0Q9fCoO37KlxAYwULvMMF2JF5D6KALZBGAq4IPffzRRAci1lrpZuAxiS1kOqE5A6JUYrQEe4RYCM6FGnwGANfAAhLupxMLACn7HgCUU7X8EbwVSq25BYDSiq2YyxA8ZPuuyb17jSIZ2PharA2/xUObdwoIpSAOjibQWkWY3Q1h25mZwOCukRhgql0fD3ulPZIEkIZ6C2O63paAE0n4QG3WXEyk+orrRodzIjL9LA1t/D00+wdaUAjnVOpTMrUa152xqWrQ2rOXcWJb/DAlDxh3Ze4CwqdPFZLpAxwBai4ENAucTmVi1DqxGAcKwcV9cMdjGjonu0c4xs68Rd4i5xZRy8O0jBRyMvcHx4mRjA4hSHKx4N6K3AlHJa6asz/mXMzFEcInk3xrqRS3ojZnYSy4C925RrdZEti1dXFIbdriWpy4ihUUjnkKKPHAGzXGpMhJQjayRphqUPNnzZxhBEVdy7CInlioiW0Nec4HBZSzkL8wFZRz7vO9TXnuWUfccEsFjKbz8l3UJCW3zH/ap85wV3atxbTskFqsZLDbw9Zf2ItasCjHOPZEyDt81oIDyALcJ+IUigiJTOnKCm3nQOZ+2LYcJWlsez4YzO0/sbGxvUZrbj+w4ZNIFRzsJK2aVwOapSZxTmolaY1l2libwGoHIj6V0DeZ+IZZMwZAe1cLhPUzMn9kU+tc9y5IQAwHJYNFgAWFnN1YjFLfaIuhn0TTFW0cH7JzhNbCGx/n7PhWv3DENy0WE1dyNEsknWvuZnaMGZ0wSVv2jh+KhGZ9MLbENCuaoPRiN+dzwplBdiDuGuS21UWaEiGQbTRtyS+xjM1AeOEMlD1SGch1wmTJ+gDjMBv3y+YddHFNKIv6LQDrMN/6CT4dKDYqkH6bDK9TvwVd3RjK3CWWQFuI8ZCH0HccA86cEzm3TKAsYOPJTVIkYQ5SDSSpXw3NQSFALgeRVD/hYuGyb33C84Wnu6sAABAASURBVB4DLK1hLUyqjQkaFNwE1CgGlp5WZyCHOpODf5TFSh7crLz79sN87ju/gefBz+aPf/m78kf+wHfk85/9pnzw/pvEOzyHycelFDM4ggry3qCnGVYTmmdwy/uwz6zzvMszr8+1ir8Mf+oz79Nn+dBfiPusiz0fDPKL8/lQkOv88OGj+NeF3+c5+oP3H7POt/L6a6+xpgexOYd675UVHGtrm7YJ/WZu2M04x9BqUCko6492zgY4JjXpYzKIWnao4srkYrB5Rlh3/Z5/5bhu5Zo5te+Ai3WmqZXMAi7hMdZcDcaziHoiX2NgvV8jukNyrHUtE3ElW5h1kHO49jdjR7TvrNO7ZhtlIvbHiLM52ty9F5+rhU2Hx7j7JiVq1xwadgG2bD+XnAKcvdlfp7/wM5J7rXhKJratTFuMCurSC6t4lymx3a2C+epuApGpxVBqZCRsuwxKBtlWLg06d4E0T+uMoq8XcGFvo1MpjFoN2cju3p8KwQ1QfeZwwJa7TDmj57njS1EyyVek0OSdgjtdiqJzvp60FbnuQdE/RFhxHQeUyFFytr2KY7kneNHrHnfDN7NpbXORxq8TUPfenBbvAjM0QtLo+8PJ8M38tC+FrlLuYtf5r0avGSzzI9xdfI/3KJNi5TOmnUGTUR7QBnM2XeX072kLKRfwnuNRXSLXxov1tr/Hk1cWpOjX4X5pkZekVznXQfF7vvs8gNYX0KuK92BcrhrVhXxJX/PX4J3R+BZZZnZt3/Fi1shm5F4egRxtzBkO4FD3IBzWf0ReUi1xUVTLoH1Ir+bdoRJRXlIAdF59rl/Bo5/W1o5KrHuUmRtggznbuGd8CGdk64lvk6iecgBH3qE8xCPw0Wq4R4m5Foc9GQYvflk50olkzuRV9g6zNgzOhBF7E89SNw9u5sHl3Xfeycfefz8ffPB+tB/xgLP44c2HpFt+K3p761+ReJanPCw9ebb/6sQ8LPGQ9BTxH1n2w8KnxJ7zoOQDlu9XtzwsqfcBNHURh3hXzbIAvbMPeCsO4OHD8hvX1/OZT36QH/reT+Wnv/I9+akf/u78oe/9tnz8m9/Nozd42LqRzm6ocSnugfBwNbUBdXeY8aBOFvZijzcQOu+TTXu3khY/yrAZsMFct/tpq9pC1PkUzEsfCvPw1EwlDIBiFYZc59cOWGgwoO4ZcI/etIie+qZYMLEx4DMK8cGiNd2LoUpRiKGSQ8vZT/6hVfhqDzDpbSNnX7vsZuKcN3Q4gdPCE5dBTHjwgIONj249VzxhBYwqsOo0wcj+UAFOkoboUVe7beiiSNJcNQJ7nZzbTk/b9KC0WNZCCd3gtw2dSZLmrpUfjAYHUiuYaYtkhBcRnbmOMbS2jE6OHOasafDGLwh08lwLlv32sP1hoJXVRI1kGn5OESjeGtHbIpZ4fvU/5OHDJr+X7xtj5aObsUXeZlym3O7s7jBTDYbZk/a8XpbWPVnH6707gxgc94i6Xk+JnH1sOKOZdXjb0YPGvUOcbWEn/Ow2/0nIERzM8JoBl7m0Fc934MEyKfour2USpDrI1uSDMe6uXfMogKZHyDVqO8cUjd6ZUjxeDL322QPEOz71ZiFoadqK9uSteD29V4VcgXrN+d4SGxIVg43E+rCAucPwwGahoVGL0b4YlAwjND0Fk1zG6a0OuEp7TB3mYJ2L/BafPgn4t7yXOrdrFB6BA51o0oKs3LWxGSSQuwNTIeO+SB8qA7te5Pj+Zg6mamSi5I1zDGJer+3iTcJJwjeAOpGT24oQIN56vqyN88eFsvFA2ffYSotj8CJg2G2JJYzBvMvNdTOq7xyLQ9ZGYU4SbgunGOw/o4840LhysSNPGx0DyLjEhFjAwLi7c5DMmkwwu5GTNAPNkNz43pikyYjjvA2EJmfOFdvJFEy5d8sFHOAI4GKxCcFOzbYDtZz3xF3ZGGl3LClfjPqI98IGKOVkroOU5mgYbJEItcBF26ZFcNoyZvua5qPbgoWGZuQHsHAEWLtIC444/4EwRwKaQvT1S9jjHmmN5GgN7xCxLfAg1nEHp7RN6A7FaBlvyEKLzWTgzm1uW+CbnPWC71ZWwJmtq47jZRo4XZOTUSECCNycTGxKJb4BWzALmwzswaWDDKxWpKiJqZiYajj2SRo00QYLc4wdE5FSX5ztinOcee1R8k0feyvf94VP5Y//kc/lP/jBz+ZLX/xkvoPnw3fe8sO3kE1ejmY+iEoZlPmaYipw2YPvWz6z+uGez7HP+MBv/wlBnnOfPL/8+4E+3xp79gwMef7sNrd+M6KUf/PmnXfeygd8GPj+4/finxZ89Oi1+Hwd5kwghcZ8wW4PP7SxD1+lAJ/9BXdgTmjuqXG+xmCu8hLlleB91sxxQNpjXgwLIBd/n/2Li4KR1nGyXx7OkFq5YnhPKxfoOLvkIDq3wjV+cd6c7aCe7mjurdEMPWthv9in9AleHAy6U5raM36tjeuf81zvf2zf2/a9J+26Rtu0FT7ksKlpOWX2Ckw/OF9LMVe2BJ2v2XZFVnZh+bK8OK8ySKHvyFwfzQui80phOxyh4w5rlfUpG9mja1HaboBRS8Gkm+m9twVg+iVuHs6r9uG9Ze1J2GXGDOvY1e6BealR9w67c+6sM+r574pxPcBTWVvBv/QJ4A3+ciUidHB6Ut9W81JzU2edS1BAuQCHMRNhX8XavWBQLhKjF1ZhwpaZ6aDch8xk3sREkPHVBwnz2PqoM2z0WobmbFO/aQ9JCZWx6CnBYBXcQ2GBEddHsOAnrVZop8Z8VT/XT+6L4VdAUK5Q7qwrj5h9nx+nozPSHmtAyVfc7sgw2ALOdc4Bv6S8cS8ghZpe3DHHJSDqOwZyeIQ7YkiM5cc/dqsQEL4T11xcz+cU3JDYFnr1Rnp4p5bjjgxCVY10xmPAodSmHtCd4gwNCqCdvi5W/wUhHOegXEaueOOffIpUMjpwutlEAXdg24wTUiOFGyiYe0vYdNwidJVCXRXI9FKkY90foN0BFlLukLG8D7aMO4O0wSjqkgS9bvt+mAivSdAhXpOIgdEJhlUtPnRZGiOcdM4GOmZvmoePHuatt97K+4/fH/EfRX6N33Le8kOQD0zPeAhSnvOh4LOnPiw95QPCp3ny9En+zYdP8iG/SX2K/ZSYHwz64aEPWfOhIg9Ol3V7IMj4LMBrOec99pq1GisrO9f6xusP860ffy/f993fmp/8gU/nZ7783fmR7/uOfPrbP+A3s49y88BLdTtlSHuhex4IqOM5n3OYxdbnHD3j1lnXMNttmyNXVITg9EWCuDU45KkxNqsQlz9E/I0fu+E8h7xk8MO9D9pwnAd19SYPnzUs+IUjW/HDnmUusbZpkZmojAosFd7iQ8KZWz7FiYCGHFAdeP7g4jV2/qmbEMcjZ7FHvCEbazvXZ9YfYGVZCBt1mIRxjCFkUK+DtTdpQSQidBhyERxGfLo20sJ13djMMDXSu7hrWnBGE1gI0ekbS9pJSKLOtC4UQgcFp7789s7mBJjZdTPzEZcvj0OgAF0+SmzzceinX/aLSzcTZcc0bTjUpTqdbHDdtik8bSAsw8RZzdoRxjX4LeOaOcyAN5xrjQ3VuW4pSI8ftuhrb23tqbTP18DUIfGYSQYmKBMylf6IFCA/2Da43SV1almf8NisRIoucbKZZ50etutTMAcd8jhlzfCP14C4ec/ZiDpUC825Fq+VRY7CpHQY+NdzQ40p5dweIOqMZmOp5WcsY6YxNzUYdz0wbdSlV4upQk6LN3Zo1MN2PTuHGHFt4D0XBiyWiDGI5nNy8e3MTQognT0zMssE4NipiSseiF3lPQSszGJuOl+zBvzhMc/pL6LCW2YlsS2GZQxh446kUhPcPu9DGOaFea2HO70zDp1UcxCI9MhtNwM0ifYK7IO71yDl5AfHe8w5TmnlUYFrbgWS3RXU7pfnJFvV0isdBR+ts8iTophrPARWwohHYCF6ijZo2gepX6U2ZHGr4lKG70GTAzL1IbhOsJOHGTKpQOzksPJjN1jg3OtyRihMj+/Tuwbpdgot88kgyNzMqR3ZZlpHjcBlGWbBy2aA7Qx49JvYRNDHvbPkEFvMs6saQ+wDENRmXjlmL3LcC7NONzw4nLGJqw1uHMv5fEYgsMNU2EbKaxM4YQNCCmbOtmswEnDuE6cCe924GJaKMh3RmXvYPJyWDLazUj1G9c4itGsJEYGQC0b++It9sMe2xCpEjhjmuBCS04FDbXLpg229+WOT4362PQ5BavD6ZhryM6Kdo3GZmFMOAmZ+SA1r2jZz4i9qtBWmJsQiFlrkIbfcfzCn1mjii+KEZCGgOJd7EhtyFr843jzqwDrjiQVCW1pZ8oE4ceZf4HTuAQJkbWije54b1vMOvwD+7Cc/lh/90mfzJ7/yhfzRP/zpfPGz35xv+Ya388ZrD6fuvD1SigqMHSzsFWd3iyIzf9Z8X7nlvvM5VTn/VKD/kcgIv+z2+fZD/2Qgz73Pnz/NMzVy6y/KOZObm+bNN9+YX6Q/5sNAf6H++muv59Hx7wcyjdtKy3qUdNbiGuYYdFnTgAxiCuZ0w6dx2h6VZ3f6e79XRSZhD6LK9hg5j7asAkHnStqNtYeG7mvEDZx6z2UAcXOqizTWW0HnfusVti55i3KI/mwau3d5PXI8qxM1F1YWa5xwjTDQxfWUzdvj6atHFmQNlUlIxdC5J+TjO/8ZrpPW5C2ESYGHOzb7GA+d4dZxC2tuwvcnmdltgBBvWq+qR7LjjkpobQMByW4GRsBdXNA7ssfTZR1euw6X0Ku4wHe9R6UjgfzZT2G8KFKAJ4GYpeUqwkrP4GgTjG5t/E563xx3TdZdIPf8ocy5gONocjFyaWCcJlA580MgtdinnBVLFpiu+8CjC6LsnINqy4mv7c542NbAH8ZhW7Nt2hLZfayz5hU+c09w8xIceN6Dvg5jA1Ip+/u21iFDPG227gEc7kV5CS7OGFSka5YJX4y7NfFK+EiRdQav7RM79UdVWWk/KrZz11b3xwG/dt5OeJHzor9yQdbO+KiR67FDl4TtnuOGKUKfohuIdh0+4rrkqr14Da5C98yTt+vukHYxzxhmnNbl5LpJuva1wcxDkaIFuJ3E63MWOXVeaOD0O5BcfdQdhtXwZmfgcpiAcy4hct61EnK0bVdvzBky5Jx8jBPQvBYS6SDm9QVWwekqw5h2t3tNNCx+PZv+Ha73otyPXpV/kbh96JuDQb8/145s4tUo717I6yagXFfgzEmbI5/N4cyZW0A7e7uH2zYPHzzMG6+/kff96w8ffDD/zqB/vbg8+PjwdMtDn3rxIHWL7QOSH/4pPjzNB4J+KHgKHyQ+h7t4eFosZHLRrrRt6JnW3LNzaQVXkocPb/LBe2/mc9/+8fzIl74zf+rL35Of+MHvzvd+7hP5uP+OzBuPcvOgCT0WflESYIO5NCk6olvW5hBYR8AHW1y9RBIBVc52BNnWfs8mOFcEYIeatskWRSvbAAAQAElEQVT05gbbmpkGiPZsUBEnfHBEVnrjNYVnPaCF4OWeVI8AwcOaK52QTGzJ5rvNDdr5jyAJ9sVwSgMdP2mS3jQ+9LZNiyRxxAzljv1WMNOmjEPmgTuw7bGZhIadwTCK0RYf0Sa1bdomuZNxk7RNQ2OAmrW9BDw2F4W9tNEJrwG4rUMS4gWz49GJx6uVtM001SkC17bXQD8MB3+ycUfDx2SkEy+8cg3aJtixcaaq+0I2rxEWyJlqzw50oR32WMTQodZiL943IjJuwRQ/TrpNOP/Ekn7Q5g9Li2Hs0dnxRaYk+MF2lZpbSkWEtbecE9SA2BWmz0gINIzoJC0O/YzdEok+YXpsp9beAgGSuBLsTJ2bWNkSGNNXmlv24N5ds6DZan3xkeukCTJAtOwNw02pfdNUraSxZ5o28pLtalxBQomZoYVH56kzl4a/wpVZIJc4dspXUua10khDgzhP7Zj8AOz7wEJ7vdwTG5485xg6NPc4YJv2Jr25AW1SZOpvn8qs03Fmw04CxVpLY+yCLyQJ+VOb+yFnA0vgrNCKNYqBTkykrCHBWjfpYUtXZuYSRaI4E7qzziTUWEoAk7sRTGoWOPYsiYLtTc62wrrC2olHSdM2DEnQoTnPianFCZFFJnGwwlmaxtABSyAp2ofcoOfeEY87OzjYGWxXtdYWxoNiZDLmWm+cchFbXO/latik2L4HVlqTZUA7+kBTYwNzvaQZAPdENAdfudQITVocFObKOLu+UD1ajEWdWU8CA4B+Vy803mXA6Ni7T1wTkB7XoJuM5+7GyqWxuMPmtuFWv/Pbpi3R5ubmQbRmwLjMExopnQCrdT9K3Y8BBY4dzHJth12whR1EG1fTxASAnrNROYFn6dDa6sZ7QaPlxC/nxZzDCesu1u5QqE0liowtTLict76SACBtHXOvlXRlTpE6o5u2Q2s62rPZUdYBRCeybQ6Yvu39QcG2TWQZKDJdH5b3H2p3sG0co2kWxlXhshpGHSxWmlan6GzJXTPEcYVTA1zoRCw09T6T5uZm5TX/M5EP3swf+vwn8hM88/3klz+XL/+Bb8t3fer9fPDOa3l4wxyhNXM9qkkReiw6OkcziOl25nsIz6Z+GOhz7BM+ANzPr8/ml91PnzyNHxKO8CGgz7jPfJ71w0DyKJPXHj2cX6S/9957ef/99/lg8N35t7ofPNinKUfZa2iam5T3aa0m+PGocmfkaOvQh4JMP5wXlRHlGn8h3xCUV6BGvraUxFcxKEa/RO6zriNQrl1tZe4TYtd9cIG7avVw6jFdghBOmwDe7th07uDtnuM9Kg7dUK2r8Uo5SK+MHWDR3kiou34/T8oldp7jkWNMmbgxnFn7Ed+VFqtcQ/l3H3beHu9nM9V94PDkKoc76qO4E3Qgwfccr5DuS0Jc7LrOtX13GxxEyPfir/CBmA6+5zbO1XCdDGXqq68orzLLSfcIbH09EtC91DkNQWLTr22AV60N+OxnBd6QT+iiLzFKflQZQsO/mdFB5BT9U6x24oduNQ4CN9x+Iz58lTnqK1lHSnsYE/OWhQy2RvD3O3t8wORM0V4rZoDGVMALocYKgS3eQMaEQNI21TjkYks4xRiBttQDnAKHnmzmJAbCPcBIHGZaxpFgJ2mmuex9MeCCtTMkaHZ1WWtoTWMPzQcl7QXERMNzP9qTB8deSIr2RSodFms7c6BFaZt2CwzKsa7sNj45gBZA7RjsTXAkVzV7kqtTBnFkIXg7n7jzjwC2EJWFnhg0p1CIBzjG1WIHz1DEDhFmcSRP5DoEPIk7wBx7nRlOphkfYw+4rk/HqTcRkEpiW5yY6ajn9VQ2L9wjOxbamb80hJEuBqQmoKNg65+0OF13gRaDDmWWXmJtQ98iDdnd4Fw1XOyz0JCBirzYh7bv4RhH1mkcXCuOudizNdn3LAZeWX9PrT0CWw441r0+3MFrsZGT6gON/zvxYx50Pnj/g3zAw47/TsojHoC8Jv5Jwec8HD2bB6XnPDgpT+JD1Sn74eoJsSfzVy/k+/B1y8OU4rqtlVlDjna3FqxjTeuOwQJ5/svbbz3Kd37L4/zg7/tEfvqPfE/+wx/5fH74+z6T7+DDwnffeyOPXucHiK5wE8Qjz9G0KcHJLSRxDn1+tMEB0yGNHtu9OKAlZ80TgCH/UMu4BCr74Qvwru+HF2D6bogrrGL7u8jiAxl/8Hdt/tWkNTVX9IdL4uJaogab+Eome2EooSTa6c0DjQRtIsyFu52Mz2gfiLxMfSs2Ys6hpLCIb7scJ5XxxbHGv/AFoZ/1J0cfovZiDioknEcGI4je+TnWmLSwwBeCCX4bUrPS2ByNLUGwzdkROVxFHUQmMgTrc5rmCJE3+WcMdrAXetYauAiTkkhfu+qM5A8HDDrrMwtwnJh1YDGR7c7dRanNYZrBF2tpO3yv29wzlFq8PkYWDlmQLYRgiZ3CBwgJH/8dtF0JDhXXKSvD2imLtWTW5vqnNMPy/uO1PK/Jw4c18xV/bNZqjdZZKGpHKDb3wCJ4ilhmfseQvoAQTer5g+hw8SNvckMrXDo+IzkhWupHFxvNUZprcLluzurW+4mQaWJbMx8GXepFoNGpOWPiP1b/sKG2m2Ea9mcOKpdGXHsZgKbeAp9zYTQ8cwT/jLksVkGYkVx62ptYe4WThRu0Yiy2xYAzZ0SBhZR9xn8rlCtpbTIl7fmwNEpOKLzS3KCVrExz+YsaUkK8Co61UXgQ6bdySJJ7y7nKXdRShyZXaa3AnsTIRl2ukfYWCm4jbU8LnjY7oNDSDAPUVmyOCi7A7m4N8C5GGr5B5h+H/Klx+ITYwsE5YlRssZlwyVU4V3mLmL1icITbChlGHzZEp1vyFjAOM144PXBg9hg817xGu4llIC5rOSC8p4FZAyYUbmyqgc44RYwjLmdxbcQWvrpTi2HPgEFdxuBTnHrbt76+H+6MveHoQ8qlUX9qM7v8LUSZ3Ll8f8IjZZGrBcO1pHyJrQEHArG+9USdV1vC6E2yACKqyESPYpj1cBond9Z10A1PnMrYZKWtCkIvtnMt8LOEPlEqlfdBEo2ZBaFoqhFzxKE3xU9arFKaFHqmkaNei8AZB2gLH2PJtJY1mvC6D20FHxdzzpKqmmP7egxxpXI4dE4gSwff9R9lY57VxXB2X6AQUFSZhMGLJ48QFpwOjHE75zC4SRiqMLBK1C3rOrh41tCDRq4kVoBDj4XnPQiYHpvLngLMR8+a9xQiB4HtjWO+81GUTrDO6/e12/TmNm/yi97PfuJj+dHv85fA352f/MOfyR/+3Dfm27/prbz9+k389wXnfmONFNw1NCjsmpynLUusaNyHckvc59F5LuX7n38l2GfWJ3wQ+IRfaD/58AnPs0+j/QzsOc+6Pu8+u/5A8LXX4nPx+4/fm3+L++233sz5n4nMZJfBuZWkRS8kNLbLGD3Xqs2yWCPWxIzkiO+tDZxsLBmdoy1rTwrDUs5rRNYUzvA9rxythXfYKj0lL+B3sYnqxinktRtjlsEdPHf1iHOHqBol1pQNKXjgXhNDI/igMIhrKBMg5YgJ4QVSsofYqg136sEdzdz+3D4x4xA5mez3UlDW33b8CWNuTaHZCHqATJvcsWYFXC/izIVBP5N3TNog1FcPDZAMVrU5pw3sklQjl3uCXAH3wgQ7yfWIjxC1uBUpVi6MErUhYpi4rvyQrrSNX1mQkLv6OAUbcUjarXPVrHTlTpkZSL/EsOUw3V73LAREjZpu6YM3/jEIt4z0KHN4VEbTz6kOdqB0C7VMi0OTIPTYinMR4i3eIR4+1aW9JAXp5IbxBWE+F2PuIqrIOM+zCWjTHpKk2W1tNX7btFtSjgs5wroj+uZYezQAz3t3zDuLCL2mFePo1T/sa2Wx03cj93klpLAorBd7u2PX4+aIKNu7P17PaESeor3ljuGKPmLu2Q/MM1WtWOLU2gr+rqSzhcxtMGormZqZRgp6cW9sC2cv5MoV8wbwxfli/YldD+twrvLbhp4eoVcpY8oZK2xFvwzFd24F99J7sV42dswFKXfxjR/+PWdv/YigrvO0XyDDmHNRXwtU+jVyzzamlD3dC3R78+KXoAgd2jPcKQdg7JULmMAMu+QeBe4sPeS6lEGETuDlfk01qq+8tIQBZSCnfWoge6/eIK/nu9ujrCuBVDa/DrnMua44h1m0sq/mtoCuukngdMoNXgzeaPLo4cO889ZbfCj4OB/74IPjt6CP0jb+Q+s+VPlXKNTPfLBC/G2qf3X4yfw14mfzoeDTZzxgzb8z+DzP/bcGuai3/AQ2b2zYM2n2o+G2GZswzfyQGxpuMkPAkkePbvINj9/KF7/zG/OTX/pM/iM+GPyZL38mX/rcN+WbPv52Xn/z0fDM8SHIWqcdnPZuvobmNejKLeK6QOieTeb9QEvJ0ZaHLvfwTzW1cE5tzmwRY89oJo758FzLiDZi3mItCwp9Qiz1ZMc4tPHnZ42bYMOEtBTMiVPg3EclrqYGFGLjyAVcOM1Nbm6a9k4mv0mUlYQYNN76cKynnwA3TXKD3xZr9xabHqOjE01PoBit40DBZCMrjW1RK2OX/RGIrSLrYqUtTq904h4AU4YJs1eWyhkBMIpbwti29YwdcgM6EJoqrnUiYK3YeNnmOjQrXLnYGu3BRd3mNrY7qPGL5QijSNZirRzunQ9mjsJNSM6K93KoZ8Xn8J/mYZ7c3uTZCnneYQgJK03QDHTtm5S9tV7nG36YusnNzc3kPOU1uW6fM8VtRKwUG2kqz0DT+0FbEW9BlahBUJryNNWgQpRckeq1ELve5wJQQpIcXNbFLOxPvAYEQdldbvjB8RmFnhH0h7tb3kvUC96iwIL7sphJ4OhUp07SUr3o0EhqcVK+Es1tLezG1qpPScoXm8vA2c3aLBW4cZK2xE+JUNIkgyfBZgZUR9g2ucALhUPHaKaBjT4GSiQMm5NpY2fzXUvbtFz/IGrug4BJ3sqiDbdVvC7iSeeLm2K2EonNbmM3xWsZ6f7QdV7vCVCyLSaiRqKcOatYSfnaEzB1dnPNpMfQKYMB0sG7yeNkNyCNFoN+S9E5B32KtE2LDMlhRa9lRKAHYFRobRnpKmRhWs9lT+1hEqATomOQsxQ9zlk+5vTFPRomaPd9uKCHts9sdkc0aRu/nK9tbL7mh3f4YxtA2qbdgnvpvh7OJVp9rivfry7XU6YLLMZF9tom74S9V25OR+J9e7kRpOGrYcxcG5YUJdngLTeXewrgrGcmGSQwkD2GeDRD05aHv/ggECR3MUz3cwGSDB9ythSt7AUxMl0TUG2cJL4HdhCcyU9GreVRBaYrANustsGZ48w0drMCBH6cAw5pnfwm6JXyZSGXbAlQOOfBJhNeOVqJRWjEPENrEomFJoCvWq7V64RPDxOmbfwyV427ay48nMkLUBF0YCuEs4hrC+07YsV70E1PKDTmNHPwrOQGUatSCIh9/O26zsmRZ0yYA7GGYo1yMBnESwAAEABJREFUJA8erLz28Dbf/Pj1fOm7vjE/8YOfnf9d+Mt/8FP57m//IB977/U8elBm4eyzm56iVwZlT814rNW5XcMtH1D63Kp+xod9+5n1WZ7y/Lr/yrB/Rfg5z65P44eB86zL98dFnmewf2n+Wt59++08fu8x8l7efP31POR5uXxPzTRXgHEorEu/g7bFColt21EBOLqecriHWrN7rw4x9rc80xF8OxI4KiUf0TyPF0NLgJqqaxl85gBdu+oe8f89u/mLdWZk5a4dtgSFgEo5lwDkJR3VycckTVs5IVDMbi5xfYApc7pe18FfOZB7hZ/mmXsXrWUzw/FCkaOckzVHE5wz1gDD9locHgCdGqUYLxGc6y5LObGOseBmJNMGXXvbAzgMiAE+a8I8u6ERhxMcDSB/bOt5twHQD4hZO3LtX+ye1qkP4FCDjj3DuPcH8eNe15zg1eTjX62LczsglAnKyT81oas+Z3+EVO7wKnyYRCw13sXgGMHFRs2Ad2pMu3Su8avus5N56pNOYbvuq2USVnjLTNrGr8F6+jkawGH5um2bFgEr4uZnYbNAADuFmv2ley0eTgGUXNUBilhn1KOI6uKPE79BbclHtlnTvai11lSqOPMGb+WqTeDwT9s9HdBFGTvlAt4Zl5AGcJkHNV17xIN0csS1eiZDYNA+Bdc7c8s4DORMjdkD/vQyKmG2XiRnm/k6nmOHEcbQfHFQFMt+zq3Wl9SaEc091CWZg0EsR2vxD/tlRYw+145b0/rKhWfs4ny04VbuR13HfWQ86rVN23EdnG/Ed8UDbvwiapnjehfXHY5yAHh5XgOnlCoZOYeNZJex7tTHh2BM0duyg65t+/fHHS2gcqewPrKXea6D+qdw/HtdEiyuRjyqondv2lOCvSVNvIazJXPnYMbIXVEsIZDr3jbz7wy++WYev/seHww+zgePH8e/Tuw/nrz4QWd/IPgsah+g9m9bn+Tp/FUMtA9d/KbV37b6W9inlw8Hn2fNhxG3sU5Y4H5tsQLmdc9AOKwNx7P2ztfDZVuu7SbvvPtGvv3b3s8Pfu+n8tNf/lz+w698fv6twc9+6gNir+fGh2XZ1OxUqx4lGoy06Ow2FpPOPOh9JMzMw6APkPODllRigTxxbaqdsBghtwN6eHBu+aFGDxMqNTHcbyh0g/AzU5hm8iIXCW1xveS5zMkHc31d1MAWi/nhZMCC3c4KYl6mccasJuBS2qbgVjB/6gEYmxziJMOgS1AmnznUiDnmx0ryYxOlkB2BZkJuiM96mcBSqMGNL/bX1lvUAkwrQ9Pq2tVhlsURLVN2LuisFW33h4oOq7rIyu1aofzBpxb+LfcsQTprBQpz48y8hNF4vt9w/tZvjq9SZggZRKJxISJgzIXjnKFhMhLRoFZm9VwHfSNi2GThuRBk/MMNETm40705DmzxA4rn+fz5yq/99vP8r//4t/J3f+Ff5P/zD341/9s/+o38wi/9Vv7hP/3t/ONf+df5p7/2e/nnv/lhfvW3Psxv/PaT/PbvPMnv+Q+nW48peTmGlyev12ds6TZhzoWE9WbWAwl9659WAz9fqxxHWA5La+YIN40UDNBF/UUeXW84299xk/UJ0u/2Wi+YScgtNW7Za2YtzxPmH8EX9z1n/r1SuZRd4ZpSLYcGniWukKpgWAIzxoJjhnO6Fm1jI2xKjJVRrRQg2QAKLxOjCC42mdiGM+sPOVsCgVL4cLj3FtZKGDM1l3w8r6dzjSwYp0CbzloXwhViPhAWQacGdcddVMFlwnktkL+QDPogN+hZh0m9ia9JZXOS6w+D5d3Ueq6mibnUtTom1spp78VkXr/miVvTzNHHGigHhzx9lHmL8/D1okuFmKuPgQlKH96h906zX9eugvNwjsyiXCdE+4gDXOZwytCcD3XpZlCGDlcHovUWGwEZHpBLiIPzW2NjeBh0Q64ADh3gzKXMUYPTAJdo/RiAtFi/BExCKy6BxdjT6u08U6l8OT8/gNU/cyGHIGrFdjfeUtc75kAptA7Z+TDxk/IVIPxRaPBi774tl0QECH8ppLDafc0WS1jElFJvnw8A14sR2Htg5t/uHpmHEhaK9QHHbQvm/kHkoADYj4Vu8Kw/CHy4UeQTJ7pdbOBJ18SGTJfnuagRFtYSlAhPZYk0zKfVtEjqhAIIeVy/W+4vHHgkUmfBmfyxV255D7vEmTnUkZNQC9/z0DaHUJQTGwYB+W3nfNfkhIbPKHdfiu0DsRbOJtVEJiP7vl25wBrUND9HW+xnMZ+u2Yo+WxFC1rEG7ivWMTh8Z4iLgEFJRjrJLQPxKFmAyDUEgnucKTE4N3yfefO15js/8Thf+YOfzs/88Bf5UPC78v1f/GQ+9a2P89abD9NOFmxSTbPOQDjEGCfmvK7N6d2HZ3D7/Pl+VkVfPhDkF9hPnj6Nz65bnuVDnl+f8SHh82e3wzeP2eIvyt98g+dhnoPfe/9x3nnnnfhhoB8uswwpqFkMOilfoZ3adRzQKM9QgYK/WcVpi79GLLr2jhi1FgyFSBE8AlwbDGEFkxLkZ2QGgNYEJdOkKkcVywzuIH7KzhclVwXztMY9h33Ym44tZ694V9KXWhhK0HYFOpdss0PTQu3erRw1T9E/pRRRTp8lbrMop0dN1x/DgYATa47gXxIHoGpGruG9trXx7GZZZXuMOgutoO51Yr5kDClT+1gHoXvUfW1geaO8GMT3kpqAeW89GU80l+b9t9duVa0V8y+sw3ApyqzryG721+EGl/CuEdtyCDA8i2a3gYt9Je6dZMDrPswDuCIfiCueHEMHNvthoa5iYpcSkpSDyKq0DJ+ir5CuGrEeN+HYM5+WhJGNmL8tg6eAXqbDpnu5zqh8oHtLlN4yIrP+iZoBk66lTAxOFIFrged3w4GGqAXoehOK54VGYDZ5wFAPyyVeTJZCNbh3h0FMH0XQceQyw/XiTh4Mqgy9begICJNKwYo3ggI1wIij3otSAIQehI5aI4vIFise+xAAh+D4SjkpO7gr5irh/gXM0ZxjywHElLZpXxbAXJqbZoezwrFDuHmpuTDF0Cn3SIKsASVtPxBCGOcFHUkI8Nm9/srpq9uGjmkR1FUnki1Bh9aR4ik401kRu2PsuDOMaeFDlhqW99WswelWp1IYx811AznO6hq1xOmTPi7Mi54zpl7uiYxM09qyR/mnVRlcfM/1xO5r9shMjlK3mIVAnOWioUxIcwwGGJcV4b66k2Bt5ZqgPzITGME7bXKmsDBr3zZxFrFHdgjncubyRoxqnCvTlguZa1UOtzW2cce28YHn9ddfy3vvvpfHPAzN/0789jt59NojLu2KD0zP+PDvGQ9a/qD+jIepp/jng9aTK/vp0+d8CMEDGJgcc31wvj0ermM79tn6cMvaxJANN7kRByBe1MPXbviw8o187tPflB/7ge/Kn/nRL+ZP8OHg93/hk/nmj7+Th48ecDIQyTN3zqsLZTY4fcFY7n/QMoaHrOXhGAlG2qKZG3U5W21Q81FwGMHo6Xyt7LSV+eGpxOmqpjl/GPf+w+U8mWmtMOqyhoyEtlEMCrLU8NkIseZIInDX5aZ8u4A45div83eqwhsQfemTsT3NwkQ2wIg9KeuGCg0TJ1pjrhDWDW7aIvBGN9NQbXN+7fwEKLutpKEx3IEDgYRtBMY9gXyvL6Jel5NnsJcKeNQ96+Al+M395h5HhK+DgLr1TLeRjEYdGouOwwIYCTc3zKFwkaYDusrsdUA86+ZsYFyrTWYkvvzBkoLuba41tufna+nnf/Ff5r/+Gz+fP/eX/17+7M9+NX/ur6j/Xv7cz/5v+fPYf/6vfDX/6V/9+fznf/3v5//0f/8H+Yv/3S/mv/mb/zB/6W/9Yv7af/+L+Rv/0y/n5//Jb+Z3PnzGmpjbm4ofDoMshblv0WEd5wqvtR9muRzXswWP7v7ksX22DBBrg2DOdcIk4DjSEkCMBY0HvnNuWcM651cDeyYuq20e3GzxFwCd69M0x/2nHgGBG7iLqPuxZud95zbtytl6GIWnoKK0Hb3X6Lj2a9ozi23F13G7eRmNTUhcwaSLnfOh3UjU5LMe0yJF5uyXGPbZS/AGRx4Z3iQgoA06NAwIxtvmAa7H4vU5K/EuFhLhF8Gke3438MtrPGivYcURtbJc61Fk7CzKIgbh7X46a9z7HtCGMVzBqBnkNaxs4h1sTKwW/5B2264v2LPmDbGaORFggaBDA3PdRuc8G78I7O4k4tu7jMKhvsDmF7NAN0iQZhocucySDMQeYhNFH8qQQvbQWnnrzp41bJ8sVpu0ZjR+MQwGSi+SxPhCITkakYEPd9TQ5n0FF8LQ0W1ToLtOBAAYCJtRWzkm96UDevamdR/3r+VkDr5SqGXEhXT6mOBLKQNr63AYJTZpeycJtgKWYDe+ll1Ts9scHzkrIAtMtcHDOeYktuAUIcBYAg2pSMOQNY5mub9D3L7inG0BEDoIgWVKytd5OLfMe8s9t2DeYqt3eKliiUXMThjVqXPmG7sFDbDcCGjgB7AdI6MWtvEcDZe+HY2JrcxVYrKFlBzfuwGn9B5IkT+O7BU3DzW2Fqxg9E05DJRprSOOwVEMQIyzLbKZbrxYFwfNtm+S9DYPb1a+8YM3832f/0R+8o98Pj/9le/JV77/O/LFz348H//gjbzGG9kNSZSMrW3aYiqqrR0VghSncx28Brf8gkl5xrOnz6Z+8Kc+f1l9fiD4/Pmz+Mum58fzrDlUjx/+vfnWG3mfZ+DH772Xd95+K/6TOjc3N5nm1lhPU9wylskx6Z65x4LJWUjUuhIhhfxBsblMcCmBbe5Zw0tA8WQMg8VtwpiX2j71eBGlIjKHdkywy4ASy5V4fyguQmqoYXhyr4aW3MOfuP4pAaGX3LC+Q4H6bkkAy67slMJqpqkEcQqakeRUoU0VFufZaE+sBA5pC9QwBDNYHGjuiWsacRHHkjQvYhLSMpAq7n4qVwi8xaDPBOIjAPTBTFJYq+pa5owHyKYmaUlUct28ltdLZ8fUc+/XLG2y4/0xzxyzlkzi4Joa1kcmPD6BXAydLUAtwxCBDs3suUeH0jpkWgkWS5ntmYdvdyedeHWvRBJCvwK3eVJfFbuH6bi6xQzZQu7d0lbmMDg77+2xQeyFPTI3RK9Dhl8WaxyoVbdJHp1S44pf0U54Ys6/r78Jx3Qm7OjLo5u4Rkk73n2uUe37VeYmuVqF/j0GhSbr0LNKbYRO6GAfKkPIbsei5CkDXs11bGvgXOflxXYpPoFLrSNn+47KUI7BPGQu2gGpgFQfJS9WkfcqTFwx9mJJb7Me65OjtFWNbMssBehQWBzL6WzWYF/HYJbydVA/gmK28mKYlyWw98ZdBGBevXfIv9Xi2r+4I30rnbkX28AJostZFn3pJ1FN3QuOIQSdc8S514ncK3IveDhwDuvrVx+Rc8JXc57Q/dqiyBXvEn8RO/1TX4jXxg5ScYMa5xlpb/Sjx53OEaMx8SIAABAASURBVHoXv0DjHp5vcBe48BoG37MSjPJTpQ8/b/mnBnkgev/99/mQ8N28+cYbefCAD9148HrOw9QzPhB8hn769NnVb16fZj4Y5GHsGb+VfXr8T25+KOhf1zDPv6Jx/vDvPekq1fPztvtTwppCw269f1farX0ue/ONh/nkN7/Pb5U/lT/55c/lT//45/Nj3/+d+a7veD/v8BvmG4uxzlKi8QtjIfSZ6+reN9rOmJsbNBJyvQEXuaQwYi2QQwBiHUUbZ4Ljw7kBvOzLAsx3S81b16XP9VzYvrVFLh8QxMY6rMFOg5nn4FCJwOYDE8GV4tO5kJurv5iBiKYhJMOj0olNIXgrRzvtTTjCbGUTRLXE/Wa2nJ9M/ZlXAj4TO17235nXTOACj49tJ3m5McPG8G8XBhxMSrFeYiIsxAywUbgEMG+3IgOH3JbTpqb5MVGbUHFc5y0Bdjof6uxU59BC6FCny9FY5AUxd3TCMxfVrLPYD3PGps/q5C2upWdU8BHWQOiyZmAqmrs2JkmQGrM+Neerfct9shTiTMeYPHt+m1/6Z7+ev/V3fyk/+7d/MX/5b/3D/F//5j/If/03/37+Kz4A/C//xi/kv/jrP5f//K99lQ8Gv5q/8Fe/mj//V38uf5YPCf+Tv/IL+T/+pZ+bDw7/27/7/8uv/uaH3FeWdS3ckczFolzcIcU9Zy7nBsxmFmvcgo/NePDYDF3fTS6GcZ0CaU9vhVAW/qQfegEWWazjlh/m1MuzQJggz5+v/Nbv3eZfsO5f/Y3fza/91u+xB/Rv/15+/bc/zG/8qw/zW//qaX7rXz/Jb//rD/Ovfkd5kt/7Pd6LnjzP7364eE+6yfNmlhjmUnStH+fBWSHsoB65dhb3wC30RaToTJUVvxId/9Te7WyMOgll4U+8aQtCNz3anXHBX+cNjb0LE4PPy5uEDMTRMH/xy51GEXrbOCdmMPJiK3MrEydYMjMCQgcijfXPvLtWyBEfkTOxFaIjDHGPa4HM625nbIz9cpZU3GumyC0Lnz2uBZHI+PCITR+ckA4U9ywUJrqhfthjaMVuy+okqSuaduukaREYdv1zXjJmPZnmGjTKQB3OfgWNmEcJlBzQ7WzeRqnj2leGPgvl4xw0ZWIzxd24b/XiPDrkcP0CtGszUgvXuuRTUSe8k0HCBMsuFvUKaxRL5go6X7Gncy0CtymulVFjoydnhWl0mHMRadriJ45DiW3BY38qXeUIAg0XAigeiYwRPM+Z4jnKYi5sSC40ZE0dMBZy4R/4UiOBPjTshbPQOQuOveu4w1ay4LCOexJflyLsYpy26VgM9H09JIkmN0c8w+KME2rta4rJPhiLTDysPljwmKNt2g7Y9NDGMSnBSP5tfNYJzXUv7n9xj0UBhuN6RJtb6lpK3MnqgLMAl9cZW6a5ijYFDrWIKuEeWdRiEWtR4RYpFRTt27jsypbOmpomvsYSrSl5DAnZsy4isIBvgahLbgWOOAjcwJpwKLsdEPNvWVXzPG/wi91Pf+KD/MiXPpOf/uHP54/Pvx34rfnUt7w3fzrwJjRqs/TECdw3/kyVZHB8zEw8NMCZg9fbcz7g89n0Kb+Ung//njydX05/qFY+fBKfS+U95/vq7TNWpmbB5Qxee+21vPvuO/OB4DvvvZ033ng9NzcPcmnM3fi1kaIW8wNjnZ3TADu9l7RJL4EbOOu8SNFXNusVo0HlCJ11tturFWfsJujca2L3AJz7dQCO3m72XbzU644eapzDlrfNO2vHRRFhKgw2A9joq0FIuYI0ey9P5KNlpvno8FWkuSuLfefk1e0Fji6vDe7YoY9LjY4M9PLgmSpnpBiKi1ZwD4WVDJX4NZZLa/aXAAzvR9S5pLln9WHJONXYLw29Qw6TO/wOO62phzMLQ9OdFvW/ozuh8ooSx3wvR0FcwxG/n0nsPrC9j4B38H6h+1Q8+ub928dN3ePXZF8ODi49XKB5b5wLGJpruggGfWKS3TyUF/tQHORA9iJ6I/iuqvaT5bZpleyHFng52nBYmCWUA+Yev/Om5iVQLAU1deSt9PgSfZUswF1nW7i7H65qgIsR1npWvdMslbXRx8i9ZqqwcrW0sLT4PYcjyDxg81TqWvJCa/sCcu2agVB85iHk2bESrKtuCeVCuooNxkAP4rW5igqNa7oSB4Qp9zTkDOnUw37FYMJI0hZJ0vw71ZDeOu40so9eSim4rqNoeWrMSzd2OsYOzpjgahTbOc501kuSF4oZ7CNAkLgXYE8NMuUc+E47HChyt4BxnaeGeRjMxMtiRpkjR2hsy0LLSI5mjcO8U6zhcJhlTzf+lXdSgLxPRmDu2fcYJqcnckd67JMkuCyWwz/sJpGMrOAs3Ny1qQjmedyhkckw0dhIV1F6pe18APi6D0jvvB3/AxI/HHzrrbfmt6ih3fID/HM+GHzOB4PPeRB7+uKHg/hPnvFAxoOYD2E7/jzPeQhTfFh2drdDORTeuUi2kcxwWY9uuzHVwwfNN7z3xvxbgz/+hz6bP/2jX8xPffl78qUvfmu+5Rt4mHvtASnsJbQb8vY7agBzrxHSbzXKOSO9yVzzlRQ75bijo4/NOvGyyPFhlCQCIOCZtgbSnOvLAydZdAoJjiplq5e6vrj/pN3YWZdHVh7wqZeN+4PCtuDmaCtpiSwiSIt91ssNsUyDlkDJ2U6bAClmINkUgQT7JLH8Y38nUuba67sNJuQd2SNFQzPnqBWqcUFRmxGaIc+I6tFuCkpHcSLj7TgMaxHKoE3b7FZsLKaU0t7gJKABYkrHTDstY62jXDS2803CMPd8REKh2Fq8Yimos2+XbCc/QLEb+NbTPuCthgdf77CZDSrY+ASOpFaj4WWT332a/Cs+5Pqt33ue3/rd5/nNf/0sv8YHYn7Q9yu//rv5//6Lf82Hh7+Vv//Lv5Gv/qNfm79m/Hd/4V/mf/jqP8/f+eq/yM/9k9/Mv/o3/FA3NTmJmYs5mZkZ0zKXHQmYkfNG9nuS10GsHYIp0VICZnzsdNJa70No6CgpDn1U0xaHXtaCss+SNJhf9Tus93/5B7+Wv/j/+KX8F//tL+b//N8p/zj/1d/6x4P9xb/9y1H+m7/9S/m//J1fyl9Cfvbv/HJ+9u/8k/zsf/9L+Wv/wy/n//2Lv8GHhc8SpmsZspuzLnzXzU0y4FqseS2pyOa2aAVkSGMvTIWTQlmjNXfDLTlHHZDJbLs1QFtfmQkaWmyY+9yop23NOQadJvS0jPTca01vmPvGq3MkTyL2ySNO8vYaTIbctbqaA2r46pZoI6G5nlYc56qDbI/r6F6gTIb6CKQtpoKaZc0Avv2WGH0DGIQbvsSh2Nseh62HwAkYfXY7tvsk1PK6HrokALprQ1GDUeeIo9I6gqNbbNNU8OgJdmzG0D2Agwaye1FSPCsv5uK9n2NJS0RjPhwJPteK2Lr4xjOtbYqF4rZkBhagPQvHJrT3i1H2W9jG24Lc6KXVxlUhpglRbco0Jbj74p4P/igqGyn+8JcZNUxkUmMzdnpEMz5cn6Nb7kVs3zNu2WNb4jVtiyZxYEqs6LJRYiuzhjMGEqJFQiPKeHTPElmHO5RSbnwMNKtI2xR7UVNjapAEHO0C4s70+lCzCMpHRZlUjJaKOChpyIrnnxV4VmqSpoUXBO5lRUscT6yyQjNRBYBJCqVYxXDArKMNBZPwEYNFFN/AUfPMNyCsTy4ZeDoounWAZ79kZooQ5iixSYbAUmcGTDB6bzLNRCiLe9Z7exchGfbdmLRNuS9DK+L/LPzI57XHb+b7PveJ/MQPfU9+6ge/O1/5A5/KFz79jfmGb3gzjx4cc9QMklQW1RysqTYy63YtiNfJZ0k/4HvGc+hznkf9p2ue+kvpp0/5QPBZnvjLaZ5D/cX0M39hDec5XP+U4Hl/Pnz4IG/yi3Cfc/1bMv514Tdef32eg2fKY5ilXGxXpHPoY71rViqurDmdhbkF33WLmjbCMIWbdgtGlLkuOxE/SenDUWeOglJ2HDpxOVtw6NvesRaAHvWGMAH0kZb7FpdV3tWE97X6ubyTs0KBi7Ow7qTECnLpnIX3EbMSCVJEnavWK3ubrm9be3RsO7naCm7aJnTFe8W5ZmODN+2d3K3ytDINSjrW5bh3CbCJMRhH5UIcRmgF6mgG0L3yywzs318oGzulk9HtEr/Mqo3MPo5KUw1s9kVGz9yOw0B3MtRdP4MEuMFm3UfQer5vUyanyM5HtOHPWiBIVDCBZtmdIgDNvGUwHZospp5lQ3Q/CmZsNYdFjR4Q8g4EWOtODCH0C1Nbglznm8AADvdFzons971ZdgqooOhYEhW8u+5MiIkHOPs47Feq2TQ5Bq1Hac1ZI7D5UtqmVZImI8c7ZGhCKPqdhUOVDlU7Y7XNKxuTQX8h5MvwBejf03UTr0491uP8EMoqDxPvzsK53z+64PC+RiYzdDj3hldA9+LjSFLG4TW2Z2k35sUyIsotrfkKMXoFn+5R4ypymBIWa85IaB9dm+Ar+uZbw3Uq90lLF5iuNTI2Afp+BQz6v3OYYkeNmeCw3Zn+dfwMvajlib3EPQMGX5S72J0VZ0VElEzblqMy0DHgT2cYRK2MswfXpGyP8YifbwjGTiE6XX+MczhyDrescMwXeB3wbrj48nSUCV+M8e6Gjc84OVjTde5YH2Wd9/qDm5v4m9O3334r7/mnBh8/zjvvvJvXeVi64SHull9XP+e3rM/4cPCZD1uI/8bgkydPeBB7kqc+lM3D2NPMnxbkQ8KnPKw956Hslt/q3pLvXIpraas67sm7tRpXLsdlCGp5l3xz/tTge/mBL34qf+LLn8vP/NgX+C30d+azn3o/7739KP6vdeEHkylMTpjDS+brZoT3Gsspvke2ksI3LiS0iYOBzzfv8clEByFimmbqF9gtQp99zLqZUH/xMK2vnFwTnVsxYbFW85n5fi+uJIRye06wZWFD6P0DGVXgsJToWz+B6PoT9mVQKah67Vrkh1Zk119p8cDv5jBIfZX4zsSjLwR/c8kb9zZjwR2XoQU5/BrV7gRY6sqsGTdppDrb1pnWGdeMbIYwNjUYB5s4fnJ8f9OeIBE1foudpFUvNGWym5B78FRGw6dnGZCyGJC2KaaZEwfTZhOo24nsYc2HuoY3f6N7vM387GQBAFd8chavDaCofbApsz24ueF+fpAHDx7m5sGDPEQ/vHmQmxt8pNjpg6zc8CFiec2tfPjh8/m3BX8X/eGT270WXnvWtT5k1jsWw8JGtrVt1jbncGBlHZODbscjQofXlhxse2/GBhm94A/MMBh697X3SLwlQp3F+m55HeDld37naf5fX/1n+S//bz+Xv/BXvpr/7Gd/Lv/ZX/m5/KfIX1B+9qvgfy/+deo//7No/P/kL381fw79Z5G/8Fe/mr/+//zH+eVf+W3OJHGK9DbuyfplnoW4yMXcBCLu8bOyXNpKJtfNDx9/NV6z6GOH5vW8EaXWQm/W0ZpoAAAQAElEQVT6IjIz7PPHu0UWcSuEC2z6Goy1kXQ3/0bNJkyGIwK8SLphUTfVZyWLX2aA8TYDsO2S0RpjNxRd5BGMe9Usjq+57ePBBTKLVWiRx/78j5kAj2WQSSE6BGzWjzF8KsABEyChbeh7vp0w8TEJOC9q2CtFL+L7DIxNUQcSbhEIdNeEYFGYqDmk4UuxCubRjcG9CiwO6OSMJrZ2FS8FeeTog+NkL6sp93RDO/DFWY8PdNdBlvmsZ7Q2oo0iypIx6EmPL7jOl6QVQ8d2ZXPDWCLZ2JwNtpjnYjnt5q6V94sOZ6LMS4xruRAsekeYEm0/fM1jPdvkdChBTytnUIZefOcGIGvvZY9mgF7U5vcgH2oIp+3S2oLRj7zzOSEZPNauNue/NzUQ5k6Y+hSkE4B9GEYPc7ja7EwCvgeMuTP2CIEel7M0FHY4Cj2kK20tuSMEy/2S7NfecWNl2vH+hiLqTlZuCNzgWXuhLXupN+CCkbTyw0KJArkuZhjcnBJqHYkL6I+GHHEFcLq2QkwF5lQ36HlPgd/ugPMAzzk5343EQ2QYH2GuPTM1SfADwbd5Rvv0Jx7nx/zTgV/5fH7iD382X/rCt+U7vsW/2fHIWdJaxcokje0Wd42Zxrq4zsEiDObWX0yP3MZnSp9B/WvCT58+5/nzGfIUeZInHyI8hxp/xm/XnvHM+twPBbnZymvktdce5Z2338n77z/mOffdvM0vv/3rwq1rWnFkeuZkbXhLhex1YUjQOd4HJbaCgb21WF7RzlqvCH2d0K4wU2u6jq878zjvF/jnil+At3vsaztXo3OPS/bFHuBqIIb3keE5ZAicmuN92bn3MbyX9nvwDgXjXv8I+B7n4rhQElTKBddwXmKaX7+8VOUqdbF75Qp6hTnHz7BeeUZ3d9nLSwMhb9Iwt+6oV0wD5AxFv7qXzJdWu06uRk9n9NyfY52DnNO+0gc82TPsmKYy3ovGxZ8ow1GENdpHQDvGGQOwX7vXtrFXCWc470H3Ykfioeb96V78azl9IfiifxfmiW47L1L2hThnPzgsNMp2Z2ybYnkxRmsjZiqYu8MbQ5I3OjKbRrs5bWVzmqEfMe7igQXFlcGcQCFahUBTrLtu2L2odw7WURcrQyeFnhfbfiuThZDj+s4HgV2LDENsfuaAc9ZbrOW0T65hBTqJ2WF54UVGwPqYQ/dMslzVIfIOWeBylTC/OW2nnuvQHzGGQM8WojP5CvTsjGEGJxvL0cqiMNfKPGjoIkHaonrEUXKSjTFOJxx4ZEsIQ5j9JSFw6S5NOYEVi5gJsg5BiZZYse3zGweMDtZJcK7gb8m069o5YlWzzowkKennXGpWDMKIQ8eA07RF567hBpFygrj76A5wfEkHwRJXLlwZZ3DrjTiyo6POjuxVxQtLkSInXgwF9XX1tpNteWWSNJRxMvE9bLvZjdQxOsHF2PH3wJqzME9hzce9AhE8hyq6ecCHDf714XfffTf7wem9vPkGv9199DC2W55ufcjyoeupf0KQBzA/BHz64dP5YHD/5vZZ5k8M+sEh8pwPEhd55s7rxUKsaduuS2Bl9lHtQwB81hZqGemPHjbf8Pj1/L7PflN+/A9/V/7MH/19+VNf+Z583xe/Ld/yza71UcpTLtWYwXcPpE2PkuvQQMS3o60c3nBP3/u1IuXc0B7dcbl3/lmQAJTsWGHWBKTYkJpYE1rwcLguGLt+aDj0xMd0XALzmuKHe0zqwCdTioIJCWuCmPZKY78ugslUSdMqxCaJnARsS2htGanv1GOXOALqe2DVk6uF0AdCux9DbckZdAY/fNAow8gMOEdvBbaj2faF/B2bsYxOdO51bwGQPYmzACmUiEXGTtN6FtkNXlsScDmYphhHp15753diTcDapgnStFugeyyxUVaFz/npFHd04WOzNkc81WCUGdthvwawWBPj9Nnm4S9+mKF40umsn9mpz86AFgIuh3m8X3bajgKRukLSyLaOkRq82R3xxDUdWdCLj8S2dcckVwOyaqDDbvzKMapDg88IhXERQxWhX261vcgkybPnK7/+Wx/mH/3T38kv/PJv5+d/+Tfz8//o1/P3fvHX89Vf/FX0r+Z//Qf/Mv8L8nf//j/P//wLv5L/+ef/Wf7Hr/7T/I9/71fyP331V4bzm7/9YdqbzLwrWzPPnA3zu/XQ2rJ/DDgaeLN3EF3sNblNhZCVMXFvpv6egzLAO1bee2LThTeFnFAbaZu2CX0LRNZWXveTK57khjptszkozFy1EjCMmimCod/YeKTcBnvAIMBoAFbSNucXRjyXJmkZFZcUbbDsJnxYmRBJbdM2TDK6bYqHchyZUmMlbUdCKzIdLOOs+J7RdMNoj00RGHQGZ1tZgo68WM4SatImUgx9Rfb2G2AKrFF7CE1cCVDTIkkclRXaDHjFpqu8X9pttU3bhD7zaeO0soDRLcHsprkFTIP6bb0LzNqCH6z0Jmdr4XP2novzbLyyxjSsQbkMCLCGvIKZs5nRNqGHptLVl1+MkRK86pc5IbdN24Qe1tQ2bTnfDeVszA/q282JcM92uM5lbmroXOM4cMAwzznbQtsS7RpfCZquStv4dVeT5WxKdrtz5LUFFkOi4NK1FLJnHfNhrAD3m4pJwLHc29Ro2i1AxEoVBCyoy+b1idjbTkg7nN/oMiMFPBfMtN4/nIBTRWRYAY6eQmjAO1u+kgyPQMsAsVUb0wkNHSXpfKG93ZrcyAWzK+Mmmmk7Eu5N3wvfeO1BPv6xd/MHP/eJ/NQPfy5/8svfkx+ZPx34sXzT+6/nIY+PzsLWOJuEZHrzclspX5wCvL3OW76/Pef58Zkf8vk8yYd85/Onz6A+c37IL6W3/YzvI8/zjGdO5Tk5znnDc+0bb7yWd995L4/ffxyfb9984w3W9TA3N244uzXpCOdOImZ2W1sxeqn0lLbwEfD7nbVzrud4xmSONOnlSzuJtZI0uYhzKKFtvSt6PkB3nfvyOk/7bp1mKpteqivbS9rmpXbsvb2LeU+ypURIfDQupZk+A4G1DklQwyfOxWTJGNS9xmaN8Aae8CJNKXqXmNoQmgwWmmtZ6kHOiAggXQRFtEhGMusqDpLdpg61PdWNvDASu4/AJN2ZDI1Ojy+YPQRkx/CPvn3H8HZQxCPBp9DskZy9xEJA9GNjThTMAGVzQhNXkmFDUFtY3UGPWK4a83k93LvodknWOUX3kJM3IRfKBdyzDpK9nkZDe64pHHaXJRBiIYPc/Yxq4UwDGj2ItBEHYECtKYEb6ywQcMrRNWaW2PS2HBzBkY2ygvEcLKPOUXwY2qdMMDu8D8iJct1a5qF7lic+dXDUqN3NH0tUwUHxDhNl8k8OuBPNO5ILvhw+E02MXDuuakSOMs69QZZyB9737nCtNcu5z9BTjO+FjnUM69AuecsF0CDxctCHrzqlzNfTwda8q6hnzTtkzoPLviN3412NO0xL/BT9l+Wu9hlryVBO4EoTSdv0Crs2xXtEXasxtXLa7ogSGZrTX0toVwd21gKl6ymY0zvjOVjmtE9dJjlfYJj0Tui81wByNd3EzuG6nhxlx2raNhnPvQmeOafOGDNk8jsJMWej+FfdtSoDwaVbdtxzME85/Re1te9hkhXArWBwANsGfMUkvpYmPhcKzr1uwga2tcdZqOZlAxko0whQy5pM7S2QCQJf69PNVTPnyn3JnPgMZ8gqewoOOn4zUM+ehjdDdpOLHJAcua1vS4p1dvDmpvMfjrzz9tvzn5A8fsxD1Dvv5NGj1yhVfmt7m6f8hvaZD158MPghHww+efoh2BN+W/s0H54fEPKg9oy48lSbB7TnPNA9R275sMv5Xce62JRnCaySxWBAuDriOT7fl1hy3nr9Ub7jmx/nB37fp/IzP/KF/B9+/AuZf2vw09+Y9x+/wcNeOI7bJAgPlbdcDOcyX211bQijuFM0owNVtf09a3LbOG+LJmINzMGG3LDaMKdCNYvEtnLL/IuHWqHKwp/9E3Yd1srxojGub1y+8cmHO53cALIr6iZMiyyWgCTZP1hjm5yjYS/qN8cXC1/UWAcWajqnddWnuJm2zGO9THZoxlFHX4FCCTnYg257eAVYi8MBw5yOu+dKDGfioeFRjA4f9+zGsVVWgYUHBWBzj4JU61lYBvDpu5YR4yPkw2m7s6gFHYSOsblwxBVyUCx1hRRIO6axvH81DCwM9JkvedYAnDQZkZRpJ0Lh8R3MpXqmrtQ9cVSZ/Bg+RAImQfpwBmHYyyoZrMAg96CEW7TnKEQlLjNkergfxg+OHaEyfdikUgtOIZnbUhdb+ihiMv2lnakKSQnzqd3Xzr2Na1PElvcfzpr8m7TKg5Qf5OqfkERusB88eJCRG3T5YQ5pHzD9wzzj9clbDT8MzqwB3BJmPKBQP2OvtHvtbVMXz+j8RxLLZY3ii2ExQFpwzHd/oEcvqIK7EPoo6qoVTMpi0ZMbGPYmBhB/qEYxZ2jgKefjSeKaw/x6Cx1idgomGMs9kXLmL/i4O0xce9ZrAH/nEB4fcmhjb8w5zDkW43Yh7L5xbOdUkScf0+QtOGWevZ6VtiD0lZQvC44ODYyRvEQa5Zh2xbh11S0jMiQJOdphL1y5KHKLhPxAN4KP13b75igT5kSxZWHBCq+DwEPo1hzB9vx8X7U4KcOVOLkMlmcGIbeXds+bqB2LRRguPbapjWM9k/iWOwSgSKbE+KEVcW7VliUFiJUfBawX0B3RCvnKYth9+TobPr5awbx0qBdobOvv6OzkCILO3Dvi2Ny44CPnXO+CDxTbaa+5d8pKWd4yWsM61FTd+S2zStmMywg8+Z5brIeIzRwHX9+Y2LYJnPPBn2JMNe+xOKMnvtISACs8PNZ1m0GMI94PvEBdLCz6CvE19w9hHNj0OafQVo7Y7dQaXCLi+vTZaawJBJnkJKQhi9pFBFZuUYAEG99WfS/fQSACi/jUQDMZnBJQjGCqjv0Zl+saiOAaPGVmivf9jsMwxBxxFes5M6w8fJA8fve1fPbbvzE/+qXP5E/zLPYnfuAz+f7PfzPPZ+/kXf/d55meZCabqbvtqYtJoZSv8XG2LtOw3/mTfrd57rPms6fxTwcqPk/6i+gnTz7cz5s8g3744ZPML6P5RuCzqc+abIo1Psjbb7/JOt/Le++9E/904OuvvZabm/1ePNeeeWdrasQ1uNZZngPLAabroOhnXO6Jln1k5ByT67p49JN96oIdNIsqg9wNJ/PURq7tcK+K5Qq0agG2zl4V8QWm5Kq1TdtjEUeA6+X5Hd5WULaxxxdcwJcRwKMbUw53FAsa/eLwAu7akPvotfcq+3qua/tuLlHlDsFiHsbdD3uOYhDY41zNd5pwmw7LodiK9p0UU0Ed3fQtjgf4ojKkUDMjyam8Rt6DOZrVvb7KAaEmmZQiuEff6J1jTrmX7rOOOOqa/+Ix9DqOs5xpAU4HQDsqmEZVLv9y313oL67BpFMmi+FCNv3K/XuVLwAAEABJREFU4f4meuk7UubrxgbA5noJjDsGu2dTdL1D7ngHgBJDTdfmVUYR+iDXA9HtWvRCuBgTu3hyRADmX4fRVlgWW2IsEbYhNmKCMs55CIXRA7lTLyNHzJJkhAM/kHvqI/NkcYDG2b7eRSypXIBNurgvGpRxBbnO0VbksnNipydyLeLKia2p5ZQkjX1GTm3sTtYBq5XDfaUq9RqGnG1nFKgndF9DuH5x4rqse5zBSPcS+Kn5EADdd68qL+xFZg9B3evyodAPxhwsNklz68DGDITYxtZ4pVjtRQa1Ti6hS83TIAbsjbgF326lOwAG3Ve91a5SpY6Ia5SFKtqnWGvLXcXr2MWm8OY5blTLqU9PXQYFdb/zuqLErIDhEpNbAS9Wk/OIM21Xv2DEcwpx7wPXgMkl1tp8/Wu5SrnAMpULMMZVjTNo8sR8VR7gNTaLg+D6j7BrrAPwVtuTKjSzwPUH1UePHuWtt97Me+++x8PUY/S7efPNN3iY8gfx5Bkf7inPeVh7xm9w54GMh7Nnz3g440PApzyc+VtcH+KeYD97zm9xebjz33fxN79+2OW94dV1XtegMH322pIAtFdr5DnOeDnVhw+b9999Pd/1HR/PH/+B78p//B98MX/mx747X/6D35rv/MTbeeft5MHNM0o8zyoSM7d4fdLEp3Xn3mimGdvSMDVYEftmOQaI20Yw2wadm4hqc94QYgNXlYWrWcOBjOew51qWwV25vRReHM8C44T40ITUSPJ9w5zQhH18nymh0jM2C58yDGIUIrVpOTkwUulE6MkNYfEQVwSdO7QVf+AjbWzPq5ULh47J4tbkQaAvhG6gaObSdE262gpJBI9xAuNGc1vHOOVmgFzi3YGjrs6uF2JKM77XIgu7gKw3uzV+7b11QwGyUz/TiI6+xPGYjjFpD/SinGPFJtQ21UGK1TY5JWc7MNz6g8klfqwT3/kUKAn083qHtmdjuUMgCBZyTiUiR0gRjxcA47oOLmmwD1Lb8VFJM62HMVOJlIHiLQZS4wXDZswofCi4GIysdMaW/bkO9C0/WA4Hewc59fNDi5lMv9S7ucjew4PcVHkIrjxIPUOkvMbaJiNTfcwAHSXTdiS0FvvQKLpz3vJauMXesanShD7baLGQyzluF0LTG6SaDLE1bTUSVFtVwtjQKN45jykdXEAi8AJn1oy2GyQyJg+Mse34yg3OGRtNocJsS2T3VpsArub5w75I63XRSlp5h94T4EzPNMMj5Ahoq1ng0Mlvm4LdoIHTNp7NnoHA0cVaYkoKWkbqUqhFg0QEu23OpqVYD2qg5K4ZwRs+Z4OmR9mn3PgFY7q2sctsDXEqoxknZeIz0SKWFxrEK6QwTtYSd7AAuK7nkbHL+/yUz24St7U5d3YxW0YpSItNB46lznuRu3cKtg0905pt18TDZi9nTmhQGE2Fg9WUER8X6th7EMhE2/I6wU/Gz9GA4/cIsuk7ngG1FcKWV3LXJgImFZXyet7R8RJVkvYwXNjY3dgUMJ6koc2Q1nVeXNYUsCSEPYM1Rh1j0yqGMufJxWi3p2q1IZx9nQb4xABc28BgoxkO8xLCcP6ZmBQOMyFf2nGpMotN03bb5LAcuitTeK8ikhA36YhnGkXBzte5lBFi0lDTtZfvQdtjGeStFadsb1nCIuJcKECpXpqHD5O330i+/VvezA9+8ZvzJ3/4M/xy9jP5ke/7Vp7HPpZv/OCtvP76g4SlhXZz0/h6P32g6bs608xaB2J/4bVxm+es4zkfCj5TeG70l8vKE54xnzx5Fv+juw/Vh/8MznOeMZXb2+dpm9dee5S3336HDwQf7z8dyPOsz7Ut6wmNOZImbKy9ydkIn6ahuM59Xyct/ByN/InhntpoU5AcY67awVKNOBje/NML6xkx9IKc0++Mq6A5F/fFqJVXHLnI7HesK7Z8BegSuhgv8WG9oh/5VxES8a7q4N3vr4hxpjsP5iVsbQXs7MauueC82o/Ua+61DYkuomC+1MVbRsXoqZ1P/1pO7ORMjNxXXHlDBVe074uFCqSgvkaXqVwopigHcC/m+QxQZt6EcTXrgMdrz3vbnytEhmjsSrxzYBLmhMHv3WoGrgVWpkjuNdKOa5N05sQdMDRmeKGGbiJBySsbWXNPq6l24Wx/u7VGt32Op3vqwZ1QoWLNGZnIHrrVjF5vREgZbM56Cox7bzBG3fvY4RlTruK+Xe4o1duylC2zSX0kp2zmhBxcwskuMWlyWzykKejRT1N9EQx4QRaibosqSc3dF+4L3blzMHI2QeX00W0DLSr3/UI4fekr95p8L/LWhLihVtn9lWASCJW2hMbt63RbICwXgI6a+NmbnuZFm8sMRJq2CX0XYhX08cWuJbvNN/sXOTu004ixBctPyQmBTR6MtqEjrKLQEIneN8rwI4hlIUXCCNilbw6lec13C4Vb7CuRXoer/H3ejHcTMmOpIZGKRV/JXjvYdWcOkhJ1aPDbGbJQVIlCBM1cjNpbVqBsIadt2ib0kRUOxr5mTQMTp8d427RNckqOpn+YV3vbs1MLfg9Z0Pa+tHCml7EwUF+jl1gPlvpFyRGzsjLfqLOby26bXIskZK8nbpzh6OxDql7DFw4dS1qFo9NqI3ZtLgKpE8sLzfMQuuFB6fXXX8vbb72Vx+895oPBx3n7nXfyGh8Yto2/qZ7f4vqhH/L06ZN8OP/O4DP0U36Ly8Pb4M/4Le6TPDs+QHzGB4rPedh7zqdasycWolZctbK4H+75cMJGWH5YOkfGgWTNw+e3fPzdfOnzn8yf+soX8h//se/NT//w9+RLX/i2fDP4a689iPuAatnsRvXzQwgD1lawiczoNy4htaKtMDF9z+36FNfky1BUbq0AebFehYSZm+3u6cGhAN+iFhizsp79gSDZQKSD261OOgBdQ5BccsyG6/O7LNeiEISXWO+WusMkeWKTvYeNJ23jF5RECz+0WxY8OQZGwowEppMt1nEY8BntnoV/ooKlzRq0bwiIW8AUdkkxGSq0tVDGofK63s5iPYb2kvYcrRVkKYctCVe+NVpmGGwQJyFql78wrLUlcL1us1ci9tOWQTLQzsFI5wsUaGHLVYw5ZVtMMnWIu++7+JpEGZDoTVs0nRubKEYyCM7iGsSmjbi3KQtmzbHhyNfGJOIUe345u1hQTVuCmSbfkhdnjKboG3lMdomDTW3eEzC5xc7IPueWLNYfsrG4fpm29BdTkixOSRxCTE6nDi553mu3ANAIHt08sMmhjuiCW2wl4a7SVzbpGJPWdVk7tGYWtCiY3YgmwEIozdhavX12c90APUPRs/jYOOLLTHLGXpCnF7QzufXD+oy7P/2FT3SYyxyds0aYe4R0GItKMRZWDJnUeK8CoeGIIVB1JrOtJzPxPWSaa7gIzOkrUDpirG0uzbrExZPyFeagi5MsvgUc34upr6dYqhjuiKzDWmmb4snfqtu3hoCaw4d2emnhLFwFZb2qWYtQq3fOJDJBB+TKh9/wNfwdAhKhJPlSR2aYJWrBnLiAfH2uiC7vcYSKEHD/p8gZm/20DR2+cxwVL3yZZSAG1xycg8/3CHhUxyc+drGZfWwwcigcEGj44M7FEQLvueqNA07U0oM7z47u0XyxITSxBkSqE7/4TrGCS4hq1lwrrYgxJNrIik7Ke0bb0HcOFYkQ2/lEogAkknK/McUAy+9lOMNFD5+I07TFAsFZxHTVIFdzThB/qNn79cMvc/GO+jualDcjSmXapM6wXQL79byvj7YBGNSfUZedLu4PhFrMkOUf8TOyFzhrMHfxQRZBI8kZYz1hnkUV91F+mRKw8V2y+MSJ4u84UaYHjt93fa/wHBRY6ZmzCXEqoUxbuYsPgK++ZWbOCeLDm+Zj776V3/eZb80f+/7v5pnrc/nJH/x0vv/z35JPfct7eeet18Llhpm0syiM6Uy/thBllYCHr4ohUM7n9viA7xnPifNB4PncqJ4PAp/lyYfP8owPBI0/45fS82Egz5QcdvwQ8s0335wPAt9//734b2W/9vprefDgQVgRMznXqPuD6/BcRiezfOyIZU4mtnZXadHG5BCYlxgQ1MQY0gqECenwNp19bug4iQW9KdjuC4Vs8p5+ojCc5GKfNOoVPnMtYnjkODInlIArKvWIONJSU61g6s60zDP3jE6atjB2t/LIOuoDY7KX7Z9228lr0XCK3OvMwULDjYokkQA3g+dogod5qFnXYYfJXKLYokDb0EekzDohTRziEjxFInaRex2er50LJgGxBqWOTVppBRjoMsukWFYZZ82YCEhOxoz2CISrWMY24DTEkvT4youtAg7KtgtXSzHbu3b2guMqc9SXpwCz/kRbySuat9ZcJ5hyFBKiWPOUXLfqzKDhZi56z7lHr/1yTTt6bzzrXuuTYEpZQAGKjnKUZJl7Pv1m2jr0OOdgkdOeJBxzUNLbWhXxFAHpQPiLZS+8q15sg6h7nXtpfOnaagDXo9maKIDYcXmq1VLwVP9OQln6TtF4ocYLLrvZ1Dvj8F+hXsy9R9lzfU2KQeUqz6x9ta7AV5kQTUXtqCe4ra9rvJ9rFZG71CknfED9yPPYt+NBG3WVht9DUPRap+xwXkUA9vsJIiPQ0B8RJPLKvpO4IYmS6j2Gda8Dn7f3Rd8jvOAcJQfVVsZ55XAXvbMO4rGYwV3EAXMaF+vOkHWPdBf6t1hmbsq/X/7OPcevVePVsXP+U5+V7rR5R1Slq9wRDovggR/qOCrwg3GtTvTCvQTPyAW4GBOZYUOa9R7F9b1IOS4biL0OMNATWPxw2TziV8P+Gyzvvfdu3n/vvfifkej7kOUD7VMe4vxTgfOnA/kQ8AkfDj7hgc0PCD/88Em0/dOCylN+m/sM/vNnt3nOQ5z5frNVnNw1qUdcBoZ7bnGwg75B6Jp8rzKavPXWo3z6kx/LV77v0/kzP/a9+Y/+2O/PH/+Bz+QLn/4Y6309Dx/yVsvrcrP3m/y2LerRr3m9nHVFtBO5MhdWhLfcM11b53VZ8Gth1oRCVvebs7EbZrJqfCNa2U2NiG9J5MZ2A6JoixpQ4EfR5rGdwxjGDOxVXeZoIdQVQMamG5pUkLEd2qY9BKAt4+5tU8y9B7MQgUEJXHWoEZ5waIehMtaWMMKeMhZjQ1t4GXG1sXEfQsdaSHLa0hU3MZqA95B22zQJKvULg57dQJz3BEYftcF1C1FNKlbSFuGyb1qmicHXbs84hMJjUSzbkA5ejnx2BWWASETIzdlw4/UyBiYVNZ3M0ZnYjrjf63lqrDNlZBhT52gtQTgdETyi4gqusRtselq8ZrQ3d9u0+EGHeeA7R3sTkXbGsQlzOxbFvbvV2JloZzQ3vMOI5WyA9PHcH0XGdrjgOgjThUJbQjsBdfWTtiM5Gl6qzdp9yRBOHBD/Spmxc//RkUeMnmlcn+iIR4Ln4NUZAEoz+VwBqaK3gYNcOq/FbROlRKnDKQHh0zFAkhYU3323TU/Xy7MAABAASURBVLL9hPPGbxvbHplDH2lBkN40N+ggIJk29fQUEYBoN6312YtQSlAfNfbWbUPXOXSj0aLDGpDx0e3G4kFoIic01xU/zDWY9uQw0MedIZQ7jSSnSRI9NjWrzo6trbLb3EMXZEWzbejI6YeGzXj2m4Z4aAvdFMth5sEeX41hLecxtiVSYxOPHrxIPLTK09r87V14CdSG049NjtzzrKZME/XGXePpo3M0OFqN90tojV8M8fUc26ICsmsl3jOhFdk8LQSO0Ig3pAa6bVpWip00Gcm9VrCRJi1DEPoo/FbnjOVoK+2Js8YDjZCCb/hyvvhnv8MvSCJ4Qx1yNZW9ZNYe2jjE0daElsnx0GMbZDzjwfUDNzIGk8GKcRlXDAcnOSZyFmBcEhOOf+WGWNvBjHmdF29Kt3wwdhZd/lVd1gSJJCvCxL8JecH3vQRoPGqBgGZqZ/xxZ4A2Wtj1bA1UhK4vZzH5QDdJD7lhnjf5Besnv+lxfuj3f3t+6oc+mz/xQ9+ZL/+BT+S7P/UxPih8PY8e3My8TZORJG38iq0MyFkfMwSZDYQ93SLP+SDw+fGM+IwP+/xFsx/8PXn6lOdIPgzk2fKpNvJsuLdZfKC6+LDU83zt0Wt59+135jn1/ff5Jfabb8U/HXj5xXBobNK5y+TFZYlZzI05CGG0HgKhZRC8QwkcnRir///z9icMkh3HlSZ6TlYVCkChUADFVaJEkSJBUqJ2NUWKi5rTau2t6enX7///DtaS/r7P/N7IyKwCyO55M55ubmbHjpkv92bkzYgsgPzDPxQZh3WoCzCFAE+N+Zs6Z39NuZTi5K7xXXGP1/hvtC8FNRD6Xc495w4ea3EiR3wN8L8xHPnXme+ArsPbfveE91Dr3API9DpzzbB2v7YHeZgw4INhc8ruHwRwdyzGmqgy7cDFxnfYmJAiMuIax/jthnu5n5Pij+B3hXq3wHeFwe7WmHdxyysOcgkdaxfKVbOKcgfJOAXU64DIUUC+oMsw910U8V6Ww+ouJLP8Xj0B/Z7Ob6Vhsz/63XeezuQSG/324Dyid4w7Szzse/Qx8JJ7WFfKlMYvQTRJLVr3FGdSLsvrGUmG2zS5yFBDAyScFgP37S6+ZcEZIXn2jp5XP7SMycXoKj/k+DED7qH7AntiRNIhHgM1cyUlZwSMTqjIwT1VMXZwpp/BBR3C9Dkl1LsTHZPJp7fbbhq7PNfqmnPVxK7cMeUo1zfZ3TqGMkMprFh7BLQFQfJA2ib0kVjZGe4EaLq70PCc1P6pryxtRVuZOtYTRDQVzM/vs4bO9Zv1Hmc6e3PCkorQL+W1QS/9Xb5YyVCCjvOkOZt7UvacoJd5k7Zp7pp2QXpCGsoU2KDulg7zHI3OvQHXKWZL2ExhiEPHobuOfYY4klASPGtj96XkKTAsenDxpltbGYcBJmvKRcbIVWOBTvmQd/oxgYJtQ8dlQuedReV+63139gR00ffi1CG2e3ftdLuOhOd7Acg3AJ++914++ogHrhcv8uknn+Q59ntgbfOGB9lXPMS95KHNNwFf8abgy/mrQR/mTnk9D3bzkAfXh783PtiRe4ssHuwWn6gzbWyLPdIzS8LwDSnvS/Fc75316fJMmk8+fj/f/85X8vd/9Uf577/84/zbL36QH//o9/J7X3+eD95/TClP4jbBMi2cfY4210D/EOdZrElOwRZrCHtt92udaY02K6brL/bh2qCgBBF6BCq0eOxHQ97Qka+PhPlmHm2ElJSvSVJbi7VEO5nRZYVmvYwjySwEkJLAhRG+zxd2ZgHuSdQUUEBgnD1/h8vqDjx7rsCEozMxizdHc94jLgGU6RnByMOYmi6g7TC8plrLPU063KUhewWaxs7WucT2WvcvZtibgbFGGCcPZ/RKR1tC6qUMxjJiQBsxZzDsgUnwTMYG0zautNb1JNRkTpyC4Is9yQ1zy519B46yQExBbw4gnTQInkHIyrQzLt0agqSpELkr/kI1PAJq1MTOnNY1MifXC5MdJeozTiRMfCXZcUhrs8c/58+020w+cfPbpu2UWUGP4HIOwXZNotp8m6dlTcs4EiLYsUlUrIve+1kwWAnrXyOLJOV2NBaZK/t+kKdNTfoiEn+7jfPtmBgWEUbnwLKLMy3MzSVdmG1rId38tPaZu8OQn8v9fZvtx0Z9a2qSRgRrJiITvYgvUVyyqEFcIspfdG/A7zg44PaSc3PjRwwsY4Aev5TnaE2ss0Jr/MIYfdpMzd6GQKhIYspR8Z6do8lu5SqL9a6J7HHM2a5rngKcWbkHyjWYNF7MlsYkcJ6wXUfABt8lZl0TJbjCySznS1r0YoUIXrAOQREiEQOUPI2pwRwk6iKTeNCIwmOM5b1/PG/LjDDX3gf1svNYCblm7FLGR0IGFMZhUjYt7LlfyZ9YOS9t87FTHYRa9uFgmEysiMFdnyChUE9MU2EK1czZNqYMnxq6zjSgTmjgi81abceopkNcNRh2LBQbe0Atg+gWH6dVm0vgsGMOsZk/RyNMh1iiCvgAN2mtsbZOCUAjP9jWaDcGCqQtP8ngTWNbDuwfDWDeADM0LcJ+b3nRgbF5t9l4iuGO0drJHlkDPe2eb/KoERrQLGfpI/4MmzmXLOtAmmuEtpMALRPWxzCHhRyYeVMSSFu5JcYiU77CPcMahYsNi2DapklQJBtHkoi5HukLT18xx1TF+1x/JWlL/SmRpAkifsb9PxA/f/Ykn/3hl/Or//Tt/NNPvpNf/vU386PvfSVf//JHef/yT4XNWmmtQb3s5qoUPdc1mkXsn1nuc8U3AE95xYfG2i95489/Jvzy/OtAtR8682zpvzp55TMkbwhax9fBp0+f8gHw83k29QPsDz94P4+f8Mx3rCc0jp5x93MtLCWuWDnjS8oMIWZEnbeaEcXdnvVMW8zZNm0vOYPjGdPGvOr7hMS1lB1cc21imREG+vhDgNk1lms4jHtmIK+RTDvT1QuEChzBtkwUh564dh3FcO63lgD9wpOjXGgTpDbfQ2AL9yL4uNnSi85hbZ3M5r0o1j1k2M5NZdfumg3laNoj5DnzllwqT4z8Jhu7sknJ2c746c9amFPf2Mw7Z0/Fq0TXpMi7CJRJVQOar2Be4CM0axIvVst4yBANPBDztjir1iYUpeeZY97rxk6gzKNdh0OsdJ5bmF85tzr6iuc5HO6oqcPE5kcHaWfIQntUfq9sbco6aGiKQ8kAK7v0oc3ZAPhv6kw3NYZ3FIh6gD24AKxN7dCdW5b7d76xAXcU8qUTMb8ACD1t0+0y0onrX0DiF/tiDCMxlt1utnJkEhUy1sHF5RxAmGBsB1zVu+VMvE86UXNms/fqrTw8L3lMjLqrsy0rKYe3tKFdur5yAbYh/SEsNtGHgQE/Z/i/yb06/HxOqQ27uG19zkL+X4FdhRO9tRIA37Dy5i0bUU5eNUaMnhUG+H9mcMKH5zrTOihMeyisSzft4rCHICe2sPVDW8juZ1Tv2n54pxoXOzIPtdH/jfFqqimFP3rWeL9eD2y+vTbp3d9a99OuvCPpCrk+2g13q7dGcukXWFs5AO8GH/QO96Kk7DmarQ3VIVFJSOKDl381+P7778f/1uAnvDnoXw76z4sfP+bhS/KblTc8rPlp7hse7tQveaNQ/eqiX8F5lVfGkfnElzfTbhUfptFePabMZT3FQ+gYdi3kJGAOiv/Be0/yu1/9OH/5w9/Lv/z0+/m//v5P8g8/+S4PsV/LV3mIfc8HRV55629/aCdpMcjdW6UYXVsBtnS25hQB28aveS0tq+WH2bZxiHjRocxxi2vMPUFMhvFddJ0IELUHBFvJ5Iti3+CwQsDQFs8nizcAkvnBG+Yfa4UADprJSMm0mTAwDiNHO110SyXOfvELOwUgUAMMYzpRVzLlWxIIA0xsvxEa6itnYEWaebGd50tqwuDPDaTFzm7tlQ20vYWlqNQKK7za3yAOOyGWD+109/lvYJ2Lxj15OeZtu0201yuVtMXyZ662aA+C9A7AOA6amOZcpJkTjDdw2oaePVhJCa0I+4LLsezwIAw7ZCTBplO2mDUh0zBPR3NkJjKKxzSMEXIfY6fRT+FwnqOx57yA5gzAW8DTVyOUS1sEJ41dTAl4aKoVYti56EybGLXv1ty0yoSZem1jxm27bkWoDJd16sThJq26oydOqhBIAOkdHVpvsIPsDhI9zplVTZ4BJLRDYV16uVA3FG8JwjcAlFtcNkCtjoT4QpyvBVNuKp3QGhknzXBuwvfZCqtA7GVQ+J4/LNTRV9oeAoSd4CNuZM6giW5obdP2KN2xnZPQ7sbG6owHEfvOb7WRlZSv0OZSYrfFO7LGhgRun4DG4CcnItlQ09BmQJN6mp4nSFqRhQ7SNEEa4Sb7+4Lzs3pTEPtyEIo8jTmXjSbQZKDSMhZvdPEJN6akfonjYjJ6N96ObolO2s2E8DJGaMRkYg2Em3YYKSAml4pkbUVwIjoIvW1aXk33QZ/HEVCjSMbeVUIjMnxMqvvGiRakBNwNNTSHEYfEsWW0kDLISgtmVyfbTwKUtmlse31rmxsjsPzvW7AG5zxCaZvqsB/vP5TesMZgaHc9zLTleyJpkt4gJRbaAJ0PRWLUQmCet6ZYxQ+Zn1W8Oajb0CAVp5hO3o6VhXKeuBls164qYHOTtogoMzXTWgzlSJp7jPoTpI6hiwtV/FCJBpPeKBDLPILCbamodSCa3KPWKvwW4CYJ2r+Iq68t+mYRipKkxaBj0Lvl4LGlTF6TINo3bZ4+ucnXv/o8f/Mn38o///QHyPfykz/9Zr7zzS/nk+fP8th/gZGjwa/JMy8W/hEZxRGgixyd5w0/TB7xw2HEZ8FXPD/+2jcEeRPw/G9V+69QXoKp/SD59vVt/O9TewX8S0D/x3iffvpJXrz4ZP4TN75BeHPzaFbjMpxViQ7Tu5bxsacfeE5QrUxwXeBxr4e1nZN6uCyL+8ILtMMzyulR6dQTYLjkcXa49JNR7LsuTzmRa/vErnWZb3P2aOzOCtGw1oRx9+vgRn77sddUHLrIqBn0/nfFhV0V0d2rv5zYQA/Lz3W9yruOT+wayFExd+2ac0xwVhvXQZmMizHe9dC3KxMu8qBb4nrOB+H/O66lr/PfMft1+HKu17xr2xun7Eu5Syzww5l2lMg2LqM8hE7SBf0iY6hfRDhW/S6e8yt8Z14qyFPYRkZmGCRvNZOvwfFnuEOvr5020qnpa/gdbazO+NZwcy7QZewfIieHDF7w3aOvLYp2ITLPMc0+SiBDyJ7YOid2VnuntqjCVPRd7B1Eaw0MaeYe7UAKCzKu+OmTK1BmDdTeGh4r7kOh2ALzDLbIY6aikbZpt4AefW0NTjAjxzlxAPmiZmYhtI4Y9Jn3WOc8aWEnxKcmGXTrgmTS2O/mJQMQWGLoIGMeOfmiJpeCNenkkbfPi1WxDu2ZG16UlIOBbMwA5qWT69wDY1+vcbZiqnnIcI7EUlPRnTT9Jk7mGKDKAAAQAElEQVTX+JVpe4+uq8cagHcCBhjjdYe5lwDHKZ3z3I92S479gTAlYUGqoXBmvskFioTsVmzKD2UGnOGhh1HGkRM4tBi5RHf34JTx5CD68Apv9nL4uDOVekujLkOzm3yfYOfMhk29K33yMjmNR3FhYEw+fM9tJHAUiE2wcq+tE1nAO2HODI8IGWD0uR6U3TG4i6h9Y/LIWHcyJgMdimPSNo8f3cx/xNkHsRcffxzfHPSfbPhPN8obHzzrzQPb/JPi17z5x8PcPNDxCe9LZP6KEOzVlfjJsA97b45Pfm95cPdaKrPwYwPjh4Z/2l4aOY1fxJp5WH3x/EMeXr+SX/z5H+bff/6D/PsvfpCf/9W38p1vfSnPP3qam0eeNGKBG1+1zG3YouVwkobGXGLV28cw56EpZuaspXDhaI9sN0DUk40wl7G5P6hi94IsDw2H1RCyEBZnAETYXzyzG2uBEGVh+719sSmfo7leJqUvplcoI39BUCi8mJNZAM7uvOxmeEaUWN7kEevKojD+9NjYlgppWgRrWQfd6t+SQj0W7PS3x9ygriTMStx6JYMOiY6x/f2XFeSDWNefNWqF8plFWhO6rIV96/wjxyzazMZkmRwnwCCFic0KDQ+83XqRgzV8zCxxWOIjhx1J2CHezm7wBLUxqclIfqDcxIj18GJbrNcVKCwmEsa2FrkLsj4qIagfWmslDDo0xhBtbsDnmpygidiqoC9Zq8OHvs9fwjjcc9qhod0FylRkUR+cvswuhqh7gOQ653qIWwtxveJLqjj8MYmNe/iL9Zy4ObMoYuuonSO+1kprJgLmL8M3mivgnKDxzKopwcz68BdCNCprLHJytPGzAcdFcOG3DT1U2UwcuYn3VUMgN7zuFUm2HzhYsbUlvr0V6L1hPLt/6UeMi8VokMBeNwvHBmIUMe6M1oBOAE/HOHM0sNYBgN0eZybi2rcmzQUTh00GxvQVShhkWirh+D1mqC3KCswXshbu1BBTEinDYn7DLZ62jhJK4yfiCpbKmFxwz1RXmlpYjAXRQa72E9rErIHtck6++UKBn3EgbQCXOpLB2Qk+62Juc4diTIMDNq45om+q8bMc9qyBfExGAtSlJxRsryqYi0ws8JIQNm3WoL2NxRtcoR1kEry3AQiDaSjgLOmSn1BTYBDssC84C1/Bo2OtNXWcb9ZOyZorFyGNDKkExkdDlqMIKcPTqFz2yfcKljACyLh95tSmjL5zjjkULGovf84x68SoucCC6EtTWLQMKyHOt6Ds2sM7+CL6kDN5GLdTc2UDMlgJ2K33ByQisFYoESpjJ8GZOsSbkpCj7fwQvwLHXdZTjCFkQVlIUr7cQ3jN0AxN/sKHEWM32KRNWHx//y1DGdzry7pJ3WvUKIOYRdDrEAnmLNZDhUQegxiTUVOgvEybaBjb+U1EHvVNXjx/Lz/4ztfyq7/5LP/+sx/mv/z423ywuv868MP3n8RaTBfbzKGh7JLMAQphjRAYvbi/ET74vVV4I/DNy5d8SPw6L9HKr31GPJ4NX2of8ubVm3mu9Lr5bH3zqPFfr3z80Uf50qefxmfRDz54yrPfo8ziwk6Z051hTu+MeziWmTusabuDUcMg3/ULiqgVIihGQXNOueJDYAGhUkdyNC/jYQ5ulCM/oKKVrbQ6rDDmXluDEF3ctee8CwoyywGfusTUKi4Ka4IAbTpmMRT3uSAq+gqho0M8rLZpmRMuN1CUJjkl06iyJzzmu4uOxWDFEda5JhsquWuEfLU15CJMmbYjKUGE1Gi3ONn5lz0eGHAWthK0TGXmwVgKpBX3pOw6C+4CJ0wkaZtmN2PBHwkodtE+pyqbdY7WZD/shX4UJ2bxVXwMOkhgjd82LSIIChi9Dh8QvrXkPxS5WwpxyyI7IyvGzMEYZDP0FOIUFjs81YV3MeDMsia6B3OUvURnWBf6ZmT8HK2FfcoCRNxfRwduR3I0PYBc6s8amAfNGGMjoQBdlUtr4lxBU0C+9/tw5IqP5B0NAmn3AwIKKHUXMvcdbrTRZE15zN3FRx5GqDM4GuZNu4097stlpVm0BmLM28ooOSgQuvbgh00AyAlRD7uwcoWPy/xNMx0lpujn0kCIZcAxcr8RZ533MGmKIJpptN6WuQPuYKizjdF38H2LYm/HRZRNhbKN63V58xxyBO/tyF2IqxXtU/RJnbWd2F56qdET+kJ9d03v00oFu6KtnIwehvpuT3izIIJqlLmaWxwFI3wlxW6u2/WajCiBNXKUGWwxIozZ7c6yxmAuEPhIG2gPMt5GjYk+lPOQT1yeYhVjTKE70mOtcgdg8IEB9fn9JLOfHPmZxgzE5jof/qhjGJz44bqUt+QtTmEjpq1jrgW0O/N5f94BGcoMJNHHhCPTFx2pyhCP85YGJWcb7oAgo0uZFenpgakX9uUMsOnCqM/pkzCxtjx8Pc6HH3yQj58/n3+y8cknH4//+PGjOI8P+2/e3MY3+3zTz0+AfaPwJW8UzpuEPPi9RvyLQh/4Xr1+A/c2t7wxuHhY9EVbCc2ZUbvPIScsIefrX9vsVrCOaez99x7lq7/zLH/+vW/kv/74e/mPn/9x/vnvvp+/4dPub37903z44XvhRXjz+aW+j24SdKjXhR3Fy7zilzXrXz64INfhi4C2FfS1b2o6SToT2H66MXImAn/vb4XpvLzE4TslVCz6GlnrDfGV+rWgKURYFE5AAYKJstbg+NpMgxU4TRjt0CDjYbAcobTl+W6hwZsdR2ms0VgYrhlq5tbBl0piMGGNh42H2ZQk4Ktuvq7rUrQjL0nbkakd7JFMo+JoKIcmrkORitSDw5AoTu42m3HhZReGFDDw2BY2mjg9aXZDtwzjNS2S4jWYaLoJRR9dc2G33CkeLHGxzBCUBkK8RYOE1mKbqICdZ0QIj5E4v99heJxDyhFI2TfZaZtyv96M36RNi4SG3ln42AQEk2ZaMZSgudFik8/yRXRHxMY4BkuNOYGO6dAjqzjDGUMHsQO2gjpJy3nlbODUa9GIa7hE8JOmhQ/ntNUj4smOZwjY+Nwafv96em1z0RTXA6AflvGR5EBiK9/XEaFs2/0rNPnBDm242G2BmvA6UmX8pHydY8qC2gSs2DdpdP3ZRfkkndXPfSBAcG5dbeZ0L5qhtWXcXi95t1jARxev9+NUxZscTqEQSG01OjljPuCJlXXCnk5KlmDIGQ1M/dPES3QQOhNl2uwHq60jFDVmFrYaIdZuvD21uGUWhjrD5yhia09ewRHqeUap0aQtkqNx2rMXMYSSjMTIuEWlTACoeS3sj7IgTYsEQQMEE9k5LXiyIezD2iqWXmmLpajUCJ0IAOtgooUPMVs1x5KJYLeZQM62KHzaW4McRiPd1+gBcIwVpyljGBtgvvWJcKjaaXYD2gaj2ASTFocYY/bdurHiYdFB2cT4ZXlwGXM2Qns+gAmh25JdrKR+v1W7g7WNzXuoxbaAgHKsGVQvJIzInTl58fSX9fYmN+Zmt1vy5LSXzAnota5/r6wF8fpPVAwBa5uCWRuVccKM1BV3LihR9kCQK2g3PrJLEdbb176pxGwFYeqxHmBMJiCEHRpRxrCvZH+PF91IIgO15tLfADV8cQatGrl5lPoahdwgj26SD54+yje//qX8+M+/k3/6O56XfvpZfvbnv5fvffNFPuF5SQ7Fp7fdekamOvRptTvuGSu3vAF8yzOhz3g+F755/Tr+9d+r0a9yPhe+9K8EXxHjWfEVz4KvfQORa2iNtnny5HGePXuWT3gz0L8Q/OijZ3n69L3B60Y5YE+S7V7usXNpBSxO64hxdtyF3SOeub8KsnczLjGBjTqaIZKJtEU3Z9s5hyes5C7HNSoHYys5ip5a0X4gworwqbVHZgorYxhEWFqyh72hPGjG4ImSdbVKEGMou9dA0R4SZPppDuxgKfFtb0tMf0RnxJgiqla070Ta9owp22v2l14ZlLhWBV+mwk3AnscCPTs+fRYuhH35Fh8fQH3U0ryuPf45SFUyKwAdB23HpmuxCJQcBXO636Veq3FmOXO+842+sVzqam3+rpXf2C5Tw3xon756VqAB7+yuUugiGLO2k4DvgufcJCuu9TgzwydVbW7btNXNHjW1FO1TyBaSOzpX/Dt7hyVktyszfgMirm9ghrf4k8VcOUWA07g+/+vQDjuO+NqvSDnvs7Enuq+SvpwtZ0AUmzUx0rfPSzD2AbpYvFmaWhnaEc95JPoT2BNeRjC2kmnYW0PmUMZ2OHHtY8KBxu6eoQav5OLD1IaLdUXQU66g05SPfVkX9ju76VwE1cQx6GOe+zucz1HHRPeiu4Jzb2tXOu3t7YQze2KHM/aEt3XAnFGRCTD0kFxh9+3Q/GbwwvZk7ZI5XXEl09bA41fAQdH+7WU9oJaqygMY920m4Fv9jtW3YgN4/e5IbPfO8RoM53MHucombMvxfqaIjOsVbFveGfXKLnabkUxbjArqrf42LqJY6Y5+fw7xMoOivflad1liSuDlc9qOn8Gexp2+T6A4wBVtTL4nLwkCUE5f9/Onl4gcr5rXLxVcQEpMNnpP633MZR7f4dGjR/HT2v1Xgy/y4sWLfPTso7z35AkJdB7m3ry6jfKKT3pH/OSXNwP9FNiHwJd8Qvzq1cu85iHw9cs385Dom4k+OK55gLzltXbFB/hctbpYlk5wo9iu73R4hiS0csND4kcfPs4ffuNFfvqj38t/8JD7//nlH+cffvxH+ZPPvpYv/86zPHnc1Df73DQbnOO8uXUDIsgUx1+xLkZ88fZFfqW6IU1rNJnRWZINBMppL2zOhTEt9fQRquTGiQ/+mPCWAlbzeStiYVMuPhoETJ8qlFtgozJGtMGcgx34m4HzxXxF7NAq53fOgcklm744933+5i3mMyRff+oBLAQyEFwK7PggYCuTJqjIZSLnu3GhJC9xAXJDLMFBC4/gWi06wSIHNYbmmnuBeWaiicww54llfUt0yVEA7fhOqaIYiLEtnZpAZ2c9zn8o0OUqSZOPS3ce1O4L5aQo59gCdxuiuT4/I4LWOG2KA3Gl+WXKuRf7Wy526joBMnazv6AfXX/yoQjpt8Xc0tZbYlPglMieA4hYqOj5Od3yLBIQYmvFX+5iYz1Rxl4TP8zZJWzdO1kg5HeY40xs9jTuijYmREMLJuxjPQQHX4aQItqzPDiF7cTWIKSnq0keTOZmhiljQL5c4OFQghzOW68OOycEdNsZJ39bloUjVaGQlNaowJbFAlfK1zJh8oOHE9vE4ciYexRQrNCLbVcr53oX+XsadrRgKKP8Hjwrd67x5MAnTIdY4zOkVSsZ2zk9G7wk4Mg6JDSR4I+YC5kVWBC0iOYgsTn3iazzXjEAs+p1cKdWQLfk9A8d2sn3AEkDYWUYawTXjp007Y3TIguhozINo/hHXdXi+2svjbXweisNC9Jt5m6gJhRhMCKUCImNX8DX8XEPDrZrrfqQlorw6SClAop646NbGpt40wAAEABJREFU4pzp/nlHHexNKsRsE97wE3w4OEAyme5WMDZgFWtWFa4CE0rwINPxA4X7zwLD2BCMEklci7UKQkIil8imcb8RLP7cO+gQANKCi9JnXzny766Xew2cZWQE59BNW9wFgT5qzc9I80OoDDXkZMSLf4O4Djmd2F4fJhFGedwbzU1s7bBYMucIoGuu+2yJWZsoocta9v2yph4MotgakNa+kcBwGDdMfOzO9yOFDB7qFoy5zWuyp9xrdmp9f04snMYvOZwb/sbwD3uFRp2lcMMucM/CibSJUmHFmkyKi81Ynise8W7fp5/4Aerv5h9/8r38t7/7LP/4N7+fv/zsy/nG73zAc95NOLakUw1djmjl3Q0SROfcZ/Umt7y594YPfG/fvOYZ7w1vAL4emQ+KeQb8Nc+Fis+DPhe+hvfaHGTxPclW5v8g/PS9p8cH0Z/O8+aHH37I89vjtM6Z7DG7sbzFuetgsnBGCQpgTzYwmyEOePZiKKjpcHR75gzYGe8NV9CYDgj9KpNirutQJaJMnTIqYFi7H7ztGFRyMAzet0Pb+94x3OmTxTDo8T2co0qm7eBcN9cnJlnRvshbwP2zO3j+LBtz6A7UvzffRGcwOsYMeso4x3DnW2XAizHeZfBW+JzQhXNub4Ap7Ylh0Adz8KZTW1CtUJiu9fly1FApbxEtoFwCOs5/Ae6WZwHlCMnq55zhQbmvrnINPHDv5jF4iPV72Kd6d56ocrKutGfG+V2i2FfRi/lwnvuBNTu9cFaOl60LQvzODm17EI+dbZ/AMO+8uL7hyDV+yulfcc+Q2u+bzwkZflvOekSuTLzkus4RuxFTYmOywuKlFk/GlhndQPm+a+JNMRis6eSpNwXSOHvYPDK4IIyCF7l8w4LMiwCplpofIiaC28ua1Io8dZwM437NqyRi9gsfR+7IsRZt4OkXe2LsE3TWN/5eQcWYV530/ldBiLn+EfJiAytAXRqiVva90LSFtaXp2NAyZmgDNW3DcEiScRlim4xdktG9DOJwSElQZCt1IOYyN3+PwoG7JfsgIHmOqJyhtmm37NiDfGIQWE12DZUbR4o9AeafH4QBoXNMGWGipSE+nMRyDgtjDddApjUd/XDYKDznJG9ogspBvqwd2sy5MLKgKolpvgq4u1krcfqYuWpnSf/S4oQXhoJKJFBsr/04ErHQJCEsEwcQXiEqa3RcQoBHJht+aM53SkhVSEH1nrClnWYeYs4A1NjFMYocHcpYWzOuKyGCx3jXJ/VugTsASJ+p95Bsiuhh5x3NMLK5IadpEv09ZJqYxs3NTZ7wJuAHH3yQ58+f55NPXsxD24cffjAPcYF4y0Oq8ub1m/3fEuRNwdd+Coz2U2L/g9I+HL7Cfw3nNQ+Eb/j0+JYHQh8kvU/cw+gcjbpasy6DXWkBF6hymJ4zj7Pxjb9Pnz/NZ3/waX75Z7+f//7zz/I/f/FZ/vNf/UG+/51P8+mLJ6z3NuHNQF+DR6g518eLmlLYbvEHmnlbM4xtmbWSssSBUFn6XMsW4yihOaIfiM6j4sw23lmC8FAcqKG6w+AMYGLHCg/6isgAwhdprJ0ageE+z7kHWmk7vwzqYhIV01NKXJ2Nj7niQm9dW5Mo2U3TGsbV2+9QHNtCXNSiHvklUhB/GcK0I420fa7d3OFs3JjCKigSuODZcmOgifOHpolKe1p6ymSHAJLEMJxqsK7j98i0ICNQLlobcWVwXburJAy4yEnS0FbUgyeae71jeQYLa4jo0BZC3xDG2Zup4Vwn5NwNOEMSRznFahn5ra4tASQ0lT7xoFsAhRu1xYZy9u25Fqwjpqe4gQPadChi4wyhlC/uOOikfjWXNq+Jh6/yJNRzzUi7wTnn6OT2kntnxUjajpAG0NjaDpYHe+txJm2hccVGOYwLHWzMZltWbQLfNV7vEzRGuSSpXx0aA6jfY+YghDKK+PnDTN88mFPSUHltbbEGTIK5ZY0Ke4ntgusg+ir0XmOGj5sptzLtBkdMp3V3sglqo8QjAT/4LQ7SNj3OLdhbhs2wcIljzd7qdpbDxvENmRbti5G0HVlBK4ff1uBFZttAUDJ2aPj7tQH77JPH1MQCuR2DZTmDSHYDntDa7tTRFDxERYmMZBPFlDhQI7S73HEmNKfKxW0h2S8aztS6qyfS8MX9ItpWaKTg7CbnnluuWQkpKDYWKc4XWltdrIzGNR2nmYYSu64n3jZtE3qmNS1zHXtwXZgTSZqz7TorLdhKylewMdPQHPADUJHGMS1GFHyVEpbqJDfoOQuTdmDoxIkwriMTc/qaMZBW4Nux5c61wR8C2vuf8rhNq2DS2wYg7DhjJuimN0hozfju19ettmmCMOMYC4ergE0oIRKaPxOIYNGJCRvfdQSMIoK6576HXukxtPeBXwKekRrT6+8c7lURvvjU6s3KnWTsx4/e5ONnj/K93/8kv/rLb+XfeS76p7/9Tv72R9/It3/v43zy/Mk8O1lrxdb4dV7DFg8xosxeXBMEHmFY0i3PEbeZvwy8fZ1XfNDrM98rPgRWXqKVefbj+W/r1/M/H/H5b81zTFjD4/hM6X+u5sXHn8yHz+8/fZqbm0es58apL9KLpeFVVHsianfRtE3oa7RYMj9rwHLVJn7laz6gCFnqkKIVYM9hBPvoE5k5G4hbslsBuhiREwnYCDlNsndxrDeZ6B6JwhFYnH1od6wIx1YsZeq4tuHW0BZqVI5rOAroD03fnKtY4MZWKhbCxFkBelFrwsQMSdsCsA3KkjP2qcdhkKNg0o2OWBffSFfTvi0BT5qzzfcLjlrhpsTbffxtXsZrTJspiXkfISyCjp+ZwVmqxTpUGV0OY3E7IaHh5pSsiamITKfqXVgEimt03jEhc6IznuEwz5SE0Nx9BXtLpkEDWYcEHVqRdU/0Jkjo3LPzMynrTazjsS6M4cYGOa5e+6HAMnzC5LUHgGoZztipxYRL7oGda5l1iMGhh2lHZE5KMtDmiWSa8S37BAdkuGPg7CQNZEdmDrx7fRGjh5l2TY6GQ3KNXq93Sq7a5IbsLaSSwrowzno3IFTNg0amjAfo2+4Xk6hCysHZTi57IjL9CG97zWLHnuFIGvtu8ADuIndWLtnXmNtb+c3tfs41f265d4SnqsM7YjufgPHtvDUSdXGXVUsYTOOQz/fPyPUEp33GjiKqE4LSmdFd4USR8P9/cQY3ODPMoIf0nAvwnXe+cWPqO9n19Impfmu5TPiFGXf1T9rO2yPrPuF3nRkk+jDeWt0AZ3Qoexh8m/9b4ztLLq7uOwJXE/ASsDdzdfYl64pyZa4r+92mDOUu2m0KKtubkdee0Qfjyt7IHgc+TnndX9lKrpads4k9fvwo7z99jzcGP8onn3zCp7gfzz/x8H9C4mvG7ZuVWz7xveWh8PWrN/Mp8cuXr+Mnw6/4pPgVnxS/fvOKT5Ffj7yE4z8dufUvDXmj0FzrKKGdGnOf5xh7mH2y1qR88TIbGov0nwe//+GTfO0rH+VPv/vV/MPf/FH+x9//IP/x8+/np3/6+/n2777Isw8eh5/m7L8JvwTgxLZ4ON0ly3yLl26EAB4+3eDhOP/ixVYJn9hDtocSCbi0srK4pqlhMsYoB4QOQl/SyLubz+8V97+I+tBfnr6N6odJzlga5l1sZ2lsGxCYTDv4KLLXYqmHD2aNdjO1gSafgQorMsVbVkOuwPjbgC4DNR0+nKMaiLEDEyRmGoFZJwNdTpgrhy1/m87jm4+LuYnCkasUO/FMlmdCXSmskMQkvUmTEfdhje2E1nTiaLxFbtLJW9Sa9TkFBmjOpj31T3zyFmd+MlZuxlwzDl8OshTyZpLRhQsDPLRDsYqFFLlJW+jLqFsI3tjbwSO0XC/1zMclbieG6uxxl1gBkyR3JCIhOuUWVtsDA10FoROYNGIhWkRf0W4y+18C3I+ez+L7gDSYsRCCHk8UoRe/wOadmpsS9O7ai7NU8sHgblsX3/mGwIzWY6/GhcPagcyQHNgI5iA7co6zLWcFsFwpcMuZ3sI15v3lAbVNy1y8roV4CoEOwnhLfWfJnMURGoo2pYnnaHjMMXWp58sOKp4Dw+Row0rcU2zWRgA7DPZiDWzukst91AYkBhlY2fDXYLfwuSzghFkNbkKCc8EUcXqC8KkjPpzYnBtJZ3+QuVSLQIfPkBYbJGnaJrEq49hyZelnmrUXHMMzF6hYxHI0gsUPsrymiLYLXaEe/tY4dG1jzrxrgqxDiNvbosAYd8c/3L3DMFss7jY1xsawtGp8uQcRTG/NmTgvFck9ihIlgVzvkbHiEuTJ0M4KrLVzBBU9teunoGaCgXgt9RVoIEVyaVPbPNCCHpWxApLczKSZVkcKmaOpv7y/cRY1FEwXzh4g4oiNUM3a7Zz4xM3HoBOB3opo8x2lSX54nSDVpY8XLBjk6DZthUD1MV0HHuX2iC9ZX4azx5reD4CuLTA9p1v/cxzGJCJUJsRs5zcDPL/nUXRwxrh/6kCcHuZbYCgq0LEnB26xfergPThoi7UrpA15BSDOqeDF5noXcTrumjgZVGP+BYQV6soxT77oCHGxGxz1tZgWqrkWbsbstlLeoHufD0C/8aVn+esffjP/8ref5d9+/oP88q+/nT/57lfytS99mKfvPRq6c26DcS+QpS0cugopc+CBzxif1/xAV7n1mY/XyDe8AfjqeNbzzb+XPPP5V4HqV9i+SfjK/4mIXHKc6qY8V37wAc+VH8c3BJ8//2jeHHzvyeO0ztp4TWdW1mFO0ss6sPRyadwPpw198zCE5Z6xfW4X78qAfPGw94QXZBe8cseEd67i3iQT/OLhKvUhkTtjoLdKApg2wc/fyA7PKJuksR8On4c/5G3fSmNxbUafg/4leIL39Z5J0rbuog98KPQdvhjbfWu7R/xQQ7qzt3Weo8HTPrWY1/Rkbv/huKM5r3Fo7neWfcZyHc1dO+ND3rCm8tZmdvhuHBKuNRTM36pv7pl9pmz09N7WD/lvM/Jgj+/OKKz755ujnSsoR45NPwKow/H7beQKujOx6KRnzv/IAfqivmLCNeOhf8SA6Yfz26rPyXB97ygxr9Pipo0wDNcBe9a6YCCew9wj2ryT6otYrnjN/S+yrjpJelMkMBFzLXhgsY3t5Vopdp1khOBCjn7+kOjhq6BzIbE0Dm7bmSuDAaqLdl6ou29/xoKMwSAXV+qiyqLWwt+yZn3HhBcU4+gW2mbbtA8ktWxW4RwxoCjXy2OWXBpc+QvATwcVzOmex91y9/lNwIG8WlhbkTiCM8XYBf7UCEDBT8G0O5dVtdumreYWTN224BmxTFhsQ2ND5u9rEM4tNOZhPPvKMLd7mmu798d3gEIXwWAvlrPMCBBLYJNHJfzZK7wWBtJuHbTcU46M9Pgav5RCgHIRasZ2am1k5hkSzkVrS9zSNm3DYA9Wzrbvku2VyCn7EL0ih7AX53Ld2WVZZKCRwXWIrQyHlFp4uxeFtJOyT5kAABAASURBVAyYdmspNVccseykSTvmkyN/RBxjK9l7bbMQ8Esn92I/MCa0U3dEe1uUoTI9LKJIWFOaaSft0aNH+xPdD96fvxb89JMXefHx83zw4Yd59OgmPii+fu2nwG/mk+D5xPj1q7wEm4dDHxrn0+LX2TH07eb6f6nz4c89KyyIuZn5WHTx5h5Ht9dXTkCBAR4WfXNT3rB8mm9+40X+kw/EP/l+/sd//uP8y0++m7/67Gv52pc/zOMnzRtr+6StmKtkN2a+MvAozziXXxpu7hw8ryUZ/uLv+hXQ4TiNtjJ7ALDWzieJvn1+iSKGu/uAlJjE8Itdsuc+Aulg3IiUXTGmvSUZoIm+d0torgtFqPfkxFLmc2GuYwomLaDCHhu+sA2Hhsm4AhxbGTwDVEJw5gNsmyZBZc/AiihCZkKAnScYRXLdiqOAq8wnDZAucBRo6zYPFjHw9rhPik/E0blHX8e0h5PNGtsCyQZOteLelF1HP3FiU04JxspmoJLoRTjTjLMJ+ly3MH9bVQqhZZyUfUZAMQAaqxrGoIPojOCendyWGNcrasyE4bQxqQyEIR6rZqxBZghg0xYjo7dJcRbOGBsmasWTHubC5f7xZ9L1tb8heeKEMfe+D5uJOMJFDQBz/YVe8kpajUxrT3td8IavUgEhNVLWsDO2foi5X+3qhNaThX30qveGtGCKNObJ5nf21AiD/pingdM27RYMFpU0Sevp4MI9X2pyNmKB1BalJJhuJba2JNpJBsDTCQc2PAw6KN09xmsenMCnjznuypRa2U0Hq238mms1PsOcwSYWN3DGG2cAoO00fBFvD41vl2UZ0FmvtlgdLIbhnC5X1+WWxBIvGpW2CX32pY1z8i/3F0ALSSEe/Eybqmmb+ULHw9fTRlyTsYBl2p1HeN+jncAwytjt3h+vQNc6QvG9gsRacwhJTqq6eGsk00gZnZ0wdo83iS/QSloyiw5DaCqEUNpeibOefgZPxWaFOZteS2CAZpsdT6fFpgcZcwZmw8/YGGoytrLiInTc936vQfF6o1jAGhkuQ9vhkp7J4CD2aywI1Nb4rgkS730uDjohARlSMg52bJt/uR2y8e7Q9nSAZYY5Fq87vm+ImeV/boR1a5sSuCuSVzbmSk/b7eyfYEm5zVZszt0WRK4cZaVtQsdKMOStGHMoSNji2lpusm3OxX17GytN0pvmplg3TQHLi9TjvMmnz5/mh3/09fzqx9+bNwP/4ac8+/zx1/MH33iejz54khu5za6b3arP4HWawIYv48JyCT7nLd7Yu/XZ7c0bnuV4huO57uU83/FMp82bgPPMh/YNwld8CPz68obgGyqFZ8knvAH4bJ4lP3nBup49443K9/KYxbW9LKHl/JwcRHSvr4l4aGjtAI3AHY7Xi2sY4k05YAVlnNhCQGJIMYcQR8zoRgGr6Ia8i5iJD4cO/86GQkYQMpkXg1nkKycPm8Q9H8WzG+g2ZgQvxlFDRSEKgB29Fh85ANRZk2w9hBScYhVuRzPYT+daw5nQTMi5z6Qi4Z6USL3cNUoPw7WPHPs6wJ1zIWHQZwpLOcfl5j9qihk73JnNmhR0b+OfMWth14LaDwW8JYpgRmkPP1SiLmUxxtkacxvsxnr6dTjRWOaQohFqBpG+hdzCGykhJEmTkdjct94JHnpgF+Xa5MkZ7bCrnythFphiO7lwlaBzacUqSEcvrIV1CuZ0oxpqthIl44CqSXBJcw0wykKFlUichOwGl4Vt+xwlnrh6cIwqOOYr1sK9dObyG8z0jWGRYv0ld/IXR8JpoMQVWEZHdp5jxy/mteAe3QKBs3Wum2u7krZpEThFzFj4mImAixjJvXaTHc20IY51oALKxu7GNfHOuNFreyMPxrX9bnU3nou8Q7Z18DnJq1l26O3RqgqHTnBSdbF3x6Fv+xyvgSt7kmc4iVsfF347x2iacrj/K2qvdGdc2yL3/au1aCqbxItZLmfTNm1jc2yqOdJ12CpE9ywzBG4M4G0yltxTMKOMf9TPg2YskuLVYqAXOfu1Lbbn3uh8AwuyBtW9vW+K8EXuIKsol9BUuCAY9AmqlXFmWLPaXWvbA18NC1vJMHO0jQRs5+ad7TrW4tE3cb0zcxFUUPf3IHAlcpS7Uw71kA2OnQdtlSDiMs5QZV7WFLz9g/XuWmRaiYzxWw5M81sxWdHs83ofvqge4Fs1/NYbsI6uVX2IN/Nlc0dl/EePH+f9D57mow+f8abg/oT3GW8M+s+Mw77cq/805A1vBr5+dZvz4fDXv34ZPzVW/OR4ax4iX7+ZNxH3P0F5w5uLCncrT+j02KypVrbd2eLFJnCsMC5b+zFvVL7g4fg7v/9pfvqn38q/8kn5//n3P8j/8Tffzg++/Wk+ef6I1fKAyoN0Sz1qTFH0eByOtebFAJuFEWZdFodginDwtRXtjclDBKi3r8FiPko4Tj4DEwwfDl4MrWSm9Gqc+7uxOAG5qEzD0VYMD3YMU2vmdg0HqL8DWOIr7cyyCWurcyz1XbdKPalwXNO2qUFwUYOCUPQzx4QTBYTQsMdPtDtjaIsLTMcyvNmUTHtwnC+duINzqwOmfUt1KDPqxwbQkoMmQGFsDOc6IWkEWKJIqLZF76yjdi2hiUO2U4lMSs4UQ9ABG1tNAix/sZ0auviL+8wdut9NxbOwImeDWiMLf4su1wk/TLrCfEDt1gt7d+pRfBE3j5VsGL8jIGtLyN3nsfhVGBo4S8QwfmGz3yNuhPmtK1UX5qToj/CL4gKBRmgxRdH0FezQ1v4FlrlxpstVdJbng9O410TawlfEqDTrAcppp1q6S3PiMTHWWATUkLAIZr6xEqJNbxqbrNEU1lYgQMc6MP1uOjuUvWX2i6m+Zf1n0O+d8sttFOJt07IWbKqO3ZbFkykQbGIACXhnbfBnfgj00DwLMpiGWMg5cW3idjncBpqUg02NUHOrFbL23rDOe2CTGRcpKjQpw7NecJoS2X0wVrG9nXOxmWjBXQBr7gmMo5s3OJyBRt8m1J8q48M49DmjLjvJvLjo5GgQYOOUEgom6xqKg4KfEFMamhkrTrnXs8CK32wqZzt5wGolxAjKb7WTtjm/rGBs9st90BJpqLdyS74xyHOeDAnxTDMT2ti5g7PbolbCepDQLImaEksHWVM/aXFYY6ZhQ+CXELgLGTCgY7TbMregexXBCq1I0jYNa5ugFutgLiB6iSmY9KlTubwiw8FkThP33J4B0SxuTNFQO2lc3+Dk4MY6W6yQSDO0cvg4PgutZL6VB9UhviTnbBOhNOvhFW4RN2JtQM2Za8OdaxQcsxZn3rFd3YKO4DsyPXkbahvb4h4v8SCd82fPaO1mc1EhnGkUWavjuheo9BXLmTMTpCSGPa45o7VWAlZk4rw+lNeWG/1AnTXf5sOnN/nW736Sn/3FH+bffvH9/OvPPsvP/+L3890/+FK+9PH7efKICs2RhaZO9sSswTrMQzxXTXfmZw2LNwLnuY5nuzc8t73hzT7f9Nv/KoQPgF++zK+Rl4cY8w1B/6LwzZvX8awe8eHy+0+f5vmzj/LJi4/z8UfP8sH7rI3nysfE2rKQuwWworjGOVUOrG0aKSuYrHvpgHB6rJFDSyTkqkE5PXO+KL55FLjOubJ3/DeMk04S/cK8tg+wLETYvR0QCqQoYo6nDHQ4fRAjg3MgWGS6yBiZ/Y65sT0OwHDfi/nKRB7EwApBwfxf7ovcjOTtdrfII9ZDH2odepQOIkUBOxTW0d8CDvxQdR31tqHOgQltk8CdA6QfkM2d0UHJg8b9CfEB+A7Xkgj9Hl0/l7NgAuuRjrWvL/YXdXlnXHvqHYC2crj/S8panlZiBSVHO2y/7w7k+l4eW8oucDAOBd6pd/got1608E7RQ3QUYwbR+2iIYQfstDIN8gEcatC3hyMK3S3Meq9Js6BS/Rr8HNsChqj17ovV+HKbTDlerMKRVmHAdlRA8M4q6pBRJMmxoDR3Tcoh13BckHLHnLS2vEaSQDc0m96nqTtrhwG343/xYJEFNyO5tLvcEim4gvr8zrouwYWloN7q7kmZlUpS3mJ9ITB7vmLoK1PywK2qvOscD8o95f7KXq2jTJAC88NzHAcAleJ+EbmKUMgPrch0DDMUqHdRnSGcwyK2TgcbUw75dBz64Z9znZrI7pMuW9mQ96J36jVi8aF6WAR4ljnJIADjbQYA3olhXnVR5WAS0VLCFAspor0lV21hK6h3d4MKCyiMXi8S/+0uWTkiJh1mWIWuQrnYxnZ4KNyX5/U2JDfkK0UrsR1TyVWELmJMga9SLrEHRvEV1Fv9/nXbVdbUJIO+r+2RNv5GFtDluNgPLtvmbiEwONjcSg4GD2lu8uTJ43z4wft5/tFH+dR/Uvzxx/G/PehDH8/J+78zw8Oj/5z4FQ+QL1+/2g+MfJL86vhU2TcMT9sHyNfgb97c5pYCt/wCcatmDfTYPL+2oeuyVnfOYvF6CGq6fwl4i/Xee4/zO196lj/57tfyX3783fyPv//j+D8j+cWffSvf+vqLfPD+o5RP162p4MS9m7vnpTLdWfQxqZp5qRgDgE4aa5GAcIK55UHdHGO8CEcRD62w3QtmZk6JMR9Eu0d9FnIDHkiYBBNCW8AyDeRiC2xf/i7V4RtJb6Kz52Y1rNFo2yt8zNjMl38KGWOyumgrAWnJDyh715o8GBHfTrR1jTf7CzDBto6CGVsdkDMVk2rba41iqwgwJWMivLhnAk40rCYtZ6ol6YID2CG1gOl8CTHJ2NL19zkZxxsuWgY26Qk6NhzN2UPg64jXwZWgwc66mHf3D/zB4VIG4lWXqADN9ZQIqW1ahO/Dlj12zyHnqjBZGd7ce+bCaxnGZrXUcs+QIFID33CmEZ8guD5pbVNt8ulp9RRA7H1eOfDQmjLeel20dJyDX2gDX2lZPxz7GnsJ464RoNEMMTA+k+83XfkuhTYYtdWojOC4nrbpcd+7nSY5JTRt1O461JMnyRPYAcYjVgOKvO6zWasg7oMM8O3FYx+8BUFCKwKYCfLtmMFNWqlf17Vy1EfbF4OC2r3ET8A6+kRQoRTbOIO6olta9CJW16uc8UxrjWOi2uYGaXHCfFYlNfh+MKYJfHQ9eCjGsBVuRxyjKE/ICg1fFVQw6EChpEAOd9uArJA0CxgBpnDb0HHoDXYvAhk7NDLdJ1ZrXCPByrTCpOzYDFDuAGMhiBZvm7Y77vxpdEmb7r0GGxs8W1D4pEBkJWMH0Gho6qKd5qIAWoZZN1nzGp20YHTnCTrTNBBj+phkTBhThNtsW1MOpMXfC03rFVkBScvI/cBqE8wtGOKhUaCFv7DthOTMfNizLvGRpkXS8WZ/k7cGEZ2pJrAp3Cj0hUMU1QsTCD/US7HN0dfU3iAjIPGWYWJ7YNnbOPBDgcnb0qLpFEl9rUg5t+WY3rjnBT/44XiIFeXcFK/2oceGokbNfvbrFHxKiEMdp1TjNoJGADsKBL1ckNQSAAAQAElEQVThhDaGCCnFt8MZxWtH2zzqbT540nz9Sx/mr374u/nnv/ss//7z78+Hn3/22VfzjS9/lA95xmFDsXXmwSKXMaoWlMUUoCmj3Xm5uq4BufVZ7BD/RcirVy+zn99ebc0bgb/m2e7ly8PH9o3ALW+m6ntPnsT/ecjHPCu+mL8O/DDvP30/lzcDsxvLwWAddoTd44ca43jy2ZyNDcpyxVCbzn4kep9N3EHJdYO9OyB7nQRI9CgzcP2Jnn3u87WivzMooGPuaAbO6+Je7JNH/Ojm78WeABx6mbcHdKcIWNR9HWCH18M7lTzse/DG7sZtwXp3v86VqnC4dGYkZfZ0f/V6W4gfvW1aBaCHoB52Q8kec/Lda47TOebDverylTtIT7lD7qzm7kv09LSVh75YyMk0DyDjeT/FxjojYsj1xVYGBWUfjsbeh9S9LTneV1u3TdtNPMchb8xRGeiMP9CfFzNPeUB/y5VzLbNOiyLzc/4MkgnEhgRwhqh+W+q9OmRi0q8F6Lob0jdFPcchOMJADyJeDUnItY179G6Nmksza/DuZNlj7zDe9PHgjiY+V2YSB9nDTAyJvrCVHQgvrWvEo3CWeY1Irla57fnnw0OASR2SCDDRyl7HJFI8V9LKhEDvEKkwOWjq3BulIu0MRI+65E4q2r5CHGPmWxqI0AgVmciLflcAEr0LAv1Iv0rCpJdARzMc3TlIxTOCOrqeQkoUtsQPzOwFo6bvxBjPpZmFsBbXM4JLH5op7AD2tt5dkPBVb5u2CT001+xiaokDFLNu8bdkLMfQWE7mzLBjntKkdUiiwm7HyF6XJEy6tTeGQ2/hmXQcjCr4oq4tR7PCKd2LoMywNsM6h9vJ5/amWElShlTGcQAxF3WWJjqnHHVmnXLNIVYkEwOgZ8RhClgNObv4ts/o9o7xAC2pxLqEhFGX3pbQFkGsVANhd4y7u4eRcWUo4+RhzVChJa4wudfbc558/Chw5EVOzmYlT0W9sYfeXpNxxIKbdn9k6ihXqGc7QqDIVWhMqkXRGe26kLb7HnCuEXzyhQlIT3Q2HLFSwHVeINChmC/oTNrgKiWZQM6m9+jR4zx978k86L14/nH85PfZsw8Ha5vXPET6Jt8b3xx8+TqveFB86cMj8pKHx/0Xgzxcjv06r3nz8BWfPr9+fTu5vskzD6P8YjTXiEnVisvxgdvrdjtvOrAp150AYbPJM/6IB+gPnj7J7371Rf7yj38v//TTz/I//8uP8m8//17+4gdfy1e//CxP3pviZscXa38ZUC9qUi02GOMt1jPz4zGZI2qFLWc4a7P9i6HF4dGHkx0drqb8I7AxHPNRhMsv46GxgqPAGTNuXTW7nQ5x+lmzU6HEZjFpG685E6GF12hg8tZIGRWiu/T4xkBYQ0sFNJ3I2W/hwiGRsMQdwHH/8S81PC9Zk8h+ruwYM5189+Q1U8titiziCimz3uDfWBuPlGDG2JQG2FzeLHIVgNZoHAWggjGm7QZIdi6WsDHiRlA7biA7vy0W2QSbG2xw4nSqhEDAMjpYLfxqAUmSRe5CQmsJio0AyDnFfIR3lwnY5SammK/EZi1zYnzvxJgSYovzQiUkNq53pW2S8pV4lqEtZADIawQAcK7h+DvXGBF62RQKTkhUKXtOQuSEdvJd2e2BndslTDcLmTWhCZojn6CFQEbNsGOYE8z1zIneMYeVcrbBWC9xoakxrxl4xCru/CSpQGeClgiiPzkF5jxd0CKH1BhWjLt3GIRZPcHzx4gxkIT8GRasQzjVDesHXCG3hazgY1Eagj4y9eCoJwMbAsyEMAMoWHOThBmwyd6UIWSamIaQtZTCl7hjNUyxrWYk0IKr4WIRxyHINGMPhs9BMLLzHcAmMlSxpO2I84XDWmmmoWCM6QBNdZHtQ4Lf1pESdxlzTy+WYmTipLIGIAw7Fn5QhAEwcBxxps9Z9MYK22c0rljZ+GLN2QWIJnslRL1HgkbEWNw4m7qvR2BPDeYVb2V2eOLBX3sy0tkbDh34jmO4bRrScJbrwcOM5tImuIjDyNLXBgt2puEsoos5xg8RbH2ESLYwsq81r+cri5/tC3+/Pvh6SxFKQaZjk7sQIa8HJrjeyq25rMZ4JsDPEDRbgbNmfgwnzGCTRt5K9rftIjsjM5JLxzzOFocf/5SeRDR8sOAuD4ZMkMGByGO2RfFR6Ct7MSFVh7MsQILrnn0PP6CAGQoj7IVNHmpmMqrM658Lw9k19rlNLcmwfeYIZzwY1WYpcwghOqsWTfnw9PGj23zy8dP88Ntfyf/x42/n33/xw/wjzzY//tNv5tu/+0k+fvYkPvuw0Vkj004NClCMWhSnE8ZmXS4B6whjcZ1u15v4n3d5czyb+QynvOQDXJ/hfs2zm3reINTmGe+1z3vwX/Mct9iLHxS//8EH+ejZs/nXJR8/e8aHse/n8ePH8fMhFrfnZJw1nMOpwc8upD3rJlHNZrSERzbnbhzL4YGYuzgR870t6jAVQj2uIwd2/Xue/JyNa0KPYn4COWe7siXoKmf41GKXNWkYEFRTlVzRU0TvosRZ+17/FUpOlKu9mLfFSvetnb+xy3i9UUsrzkX6LivQuVULRogp8ZmXnjRRFnXoLBTg4MlVvL+d+xRIpqBASDrp3JyDt1yPEFawqXjBt3HEiF9iV/YlahB8uvaIwyCU6hbm8NqzGpd7Jz0qzRpZJX7LsNOPUV/BNaZAtYioO1GsNPWthcBm7qSFpZgQG346X4txAfUQ1Od2eUrImVI4llXi4MVD9nViJawBSmyGc0xSLrrm1JigA0z6YO/SUiYJ49SY9gv9MKomcCgsT2bUMbA2LMdTcDeJNbvWLY3aNS3WvKYgGZXalCTje79gxOcaE6ATtQuqM/d3zkYx86ztPXnCoy2qGCQ9Y08kna9t86ag0e28NTLBW1ivkX3LXCOfZ19mYSEu+uJ/XsIX4maXbWxSt3owiipyCR0K67fo5t3RTL0gYzBwMe8Yv8mywhXn4mp09tEzLHTaX6jPDK/BmXRi9xPLDMp9FK9b7rIBdBRC3jsj2or3g6J9CLcylDPhAEFOS01V1SHbq2viXjjAK2VkEV1X2LV9BT80ofUB9tC/C99FSLuDsYwomFd9I3KVS0BHuQBh7Zsb2rYcr0naCoS3ujjC2dB5RYCAyzj9YlJybkE0E05sBglXojn4g+Hd+H30vvegwDvca/61fZ9alquASkL0UAB7ux1rj5pjSeDeG8XB+AItrlw4GC0I0pZ5BghmfOB/8vgRD3lP8/z58/1Xgy/8Czwe+uaJ9Dav3/BgifiQOA+MPFC+4pPmVzxAvhr7Vfw/FPug+WoeKF/nlofKN7dvMr9A8HC6+AVkvxjPSuMrdpO9hpu9vwB0NiAniQtUYiA8IDfPn72Xb33z0/zsz7+V//OXf5L/6z//KL/6T9/LH3/n6/mdTz/Mkyc3uYFvWlusm4Qx2CPcHEsJrYjfk65NjUsIWnOzWIOSoxmAswZr/Jr9uN6D0kNvRT7AIsd+szPiMojsVOKn3+wvuTtfP2kbm+qUALUNPb0K9gaPHtC2oefSiLmWwbrR9jBYUMNXwdnPXAMXMrYYMh0i+OK8Fr8seNXamklUjZouT0OtJNBiUy/O0Fdn7QK2jAq2ve3wi9P2sIuXsRlzI55ko2t0k9wZ2/Q+2/PBJMd4r36TERom17e9iW3zk5sm5SublN2W205xtuBjcyyDaUqfmCEMjstlUA9HIqQ1WkIueaGZuwEZCiC9gtBbTk4N5jZws6UgLo0gtZvmBoltIIft7P3pr5Mx96POshi01gpjUI26qzh01ELZWcnEAjfpfDGAHYxmmrwxGIaKDvVaCIo+5uwWzVsMrGfFEC56xgTl2jNNR8PqiwVikwAqTWd0GctJBH3mzjyk7BgR7sfYyFdNsWr5S/9tBpaDLC8mesLzPeBqJ4MEK1M4K67qBqRYKEYtJWnLkGlj4o7D0G6nLTyAoy/0ilWdS12MpkWiJK34iq0O28w8OLPm4LdNjSHFahlLKeNguy8iyY2xAVYGSNI2lwbMhcLd2JQwPm6H26KD3BTeSlskW9KZg9kDjDIe7DqEMS0jfSXp8RWb+OmPDSgJdfZiVM4Rn/XhA+9layjEy/d+6/kBNFzZo9jxGgi0A3OIIX/HxUlL25GkdCQ0aga/3X5bPJCpuW0KZRqx7OiopV3MwZOcOrbGr8x43nNhUaBFH2vcKVRivtztCMLKzDsHgg0yHfPMsaql/OVf7gUnx58PC52Z3xGBPFBo2OYQtgMwHePELYRMPvMdEaPDNRWHHdyiFBTe1Bu+/pbNvSWPgN0JAClPBgCjL7xaYsctCCTCDv1eppT72VeeZHw7L08qlndg1gZczBbOUlkwPNqbYx7VDXHnoXqgp7xIt9S4SVTO8zgrH3/4JH/4zS/lx3/+7fzXn38///yLH+Tnf/Ut3iD8cr7y6Qd57zE5TEAnMdPaplgK6kEHJT7L5A3NN7zp+JrnrlevFx/mvh55/fpVfEZTfHbzzUA/2NWe57h5dnsTn/O8Pq79vSdP439e5mOeDV/wXPjRhx/m/fffz6PHj9MyZ9gRk7rfsC9MxmNpOppoqdbUlXdfb8+x1FMvE4rlAaO+sMPrYriQTntOb9BzfZ36BbuLZbAczZimWtHOMO687HYpcRod3g52q4fjwAdfpcDpVSbu7kdsn9fF2THGt5C3AEj3OgSuxT3oNzrk3OM89O8F7zvnXF7LM4JdbQdkXxeBL5DrKbWp8QXs3xxi3ncd9yRafwwG7VPIoQPuLrytd49yO5P0HkFPuQf+Fo45yh3180/uXNs9/nx/GEHoU6eLFXZk/HPoYaxMrIy5NMDT7jZElO3tu/W039IncXLftQcC9J2HQd/2w/EsJK7de6sUfbiSbnCPkwJC3wBsbe6tUYBSUJd+c7GIeG8r82qHHxJHDtIUmUPnBTJ6kEwY5QARxTj93lFYa9BM5vlD2LksscEk8kZYvAHrXUuOxvQuZR4ET4g8+pS4/HA11zj8CVwI9+sLZziSd5K1+ckaReQMn7snkJC0SB4JNQ+Z+bEJmz6yMSrdFZoEEJlbiLUM27uMpdApJ2je/ADCOHXgKZ79HZZpZ/5FL3aCTPAYjB3mPcUUXqrB3lXboPONyKoD20M7hVvqrG2yoaO9vpt2NYqTx4RYMVeZ/D0kp4YTJTR0UWfXVvTVIw4H4LW1rvm8ZjAhAWroY8U5WhIOcS152N65fkvJRo56U59S3gSglyksJzwAXM/utMWBsjQOacuyGus4y0VcxwixXEtoh+9mpyDQlXZOZc/btFdCzYmVHKTtEcc/OshhfbG6mnJPJb0OCLopxl3Xa5uWe7R3eI59rGxwEVJQaeGy5gDMugURIdT0G94AfPrek8sD4CeffDJvEj7lofCGX25u50GTB0YfNnkj0E+Wfag89a9//SqvXr7ccnmz8HXe8ObgLQ+nM0sCqwAAEABJREFUt+Tfomd+J1ZYkKsV25orxxpbPWziM8KVc5vEyHuPb/Lpi/fzx9/5av7pbz/L//dXf5L/+OUP87O//E6+8wdfzkfPn6Y+mU8+Wd5oJuJ7n1mkrMeaTDcvP+L60jgtmMzcw9ogPNjYy18mMGMcjdIkDl+fbGjxrxQwA5o1e6Am8dDMYQkAuYqzChMV+ZlwIBwGCpxiG6KWdc8fVtrlPmgpwBr1oQzXnyugLic27XEkaBz8lgiYaxZmRr6tAGZeMzP1PN7NISaR/JbcJG1jzPm1Gpr5KmR89KSZDts9CbVHdHAR5MQwjzIsa6W94hI454NGzHFoCTRONruV/SBObgApgZYVr81vQag3FGMKEAroMHCcb5m/cIiMj21q1WB2qkJgBQTo2HTOa603O4Sr0e7ajttcVDe4cwO4dKeoGFkDmEFgimODeb3nTI/7ARQyHR8moVuEGtaST21NY8rsBYCQLgIXh2Vj07VRbVlWw6Ei6HS+YnM9xYDLzODaTatoTwCDLhdx3uFWDAsMa8obW9nXicXTF4QQgywPd76ncP1FfyCw0LwebIccHLsctTLrsa57VACP5JkTe7FxBWpYAvPejnK+wYdzTEYEl7mspSSZRFUzX1wH9bmmFq+UNRHd7vWc8dCAqQlH8BT4zJAM/5bgePBcC7ZxFrnQBAc30lJNDEdFIDZ5yp0dSruWmA7NmtsWMBeE1azAOuJNizdBcXxSithFSIj+Odf4A1B1JaQjR40kE6KefMIzj5yxQ8OhY+xeMub1F9ccEkCozUQLa3NZ+VFTf3jyiUNzNM0kUBT3QCAurp1AGcxZC4N+KIiuO9yXCCTxpuB7PtCJATjNngPLWqGtsz56Y+ZOwBT4VtTne5i8ULtKCS/nAEFDDAgfzMlfMBSgycGGs9gTGdDwwddg2KOpbxw7o4/7a1Hjgk0qgN2AvhWx4Vgvh+ZUMInhw8K2/uGDrZlj+7hQtDcHh44/a2QuylMAjK4N7ve82DIZjOM4iGHveOCzhrmGYqGteYsPAw5JcOgUBcEgC8Ne4uG6uR7Dm9toMzycXx9xPSRhwWemD58+yje//iJ//aNv5h9/8ln+G28G/te//U7+4rOv5ve+8iwfvOdP85XlGmPttefVXgxOeKcoDxfcPSs+YymLZ60380HuK94IfBXf+JvnteOvAX/tsxrPaT6/vRLzDUGe7cwNcz969IgPit/P84+e58XHL9Afjf+YNwONs4TpzrkNxtUUpaAuveXUWWNLBM3m3NjE55qR1UNCfGx0wLboILyI+/uJZVpYJarkrpWc4nIqjLtfbAMbmvkp56UhIyOL9bsfhRWDrbQ7yRorwVfA6BkBRbcNPbt1q0UMa48Yl37EVcqB35nH7BdA4xAnUayNuFbPzA1NFhg3RQ72UVnlDmRhn0E0/cI9bRj3umd+n0Sty+G5O4R5L2vB3WtKXGqO1vB14UGiHyHoOlusA20Wq2Y24uOiF1WCUGtG7ZW76GY7AtKNoewuRtE+ZM+1qJS7e4FJzb8WZ5PELcIawnTrENVhA58dZHgFKIkK5lUvtnIyr7W4AoU+68B1btzpuFRlbjzx5b6URYRSbGGCxQcZ7mgGv+eAZ31eW+jEDVAMxTi56pl7mHrIJEJCe3b70KjghMgCD+K83oeKNSyohkmRo7te5XDvFPV1Rs2Ad5Vpzgjw0S+1BycHvZAJL3KvZYMzutaw+0wjbzTD5PIdRSoefYXfeQ7CoUBjfLg6b4lRwVM/tPXflqvybwc/F2GxxN7OFbmeH9I7u0co953BXM4o123zz+qnljH2DIe3qToIgYuPDTL9Yp7GhURYe+N71Af+bbt05eC7210ns7VLSEPJu9qZQUxTnoI7RdTgxVF05wbRqMMh2udNA//COcIhP/+Ptf521V2Xazi19m8rVzn9bXPgXaXh7cw94n5B91pewha5liNwqYOxkDmEB1r3oN9T4pbMJOVzm7z7wXdnyVNOrrZy2cdO22EDyvZ8HT2tt/RO22PO+2tYG7suM/AMK9d42/s+HP/7MH4S/NFHH+VjHgY//vj5vFH43pMnaZv5n5D4sHnIq1dveOB8HR84f+3D5fmGIQ+cr3hD8JUPm+g3aB9Sb49fUP2BsphPaYtlX8yRlC/fiLxBZxo4uvPNs7BWTPng/cf53a9+lL/+4Tfyrz/9bv7n3/8w//1n38vf/ejr+fY3PuRB9iaPHocX881Pg63g36xdB7C9qww4faIMa24goIWDmn7DpemtP+8ScvHoxm/x1aGpFz8zi40slILCyym40xd7mzCDZ3O3opUWNn3w3uDfTE7AQuzWtSnZWQYXuFqKWtG+iAZziivOv3WyU4tGYlsMyt5mu/G2CT20FoM1dIDNbWskUWPuOVgjdqZh0D3IgzLoDOJjHIO+pHGpj7+4l9xC00H3UDwEbnvoTc/wiW4e4+BN4IWmKj/5MRPgOe9EE1nItjNtzeiwhquFoWJR58OWSdaV7XVaAsNhMEDKKAfOL8a1kdbrDCEI3fVQOi1ObMthXxRyKx+o6eBAY+m1M6btCDRKOUJtQud74waNBQeDeKidtGLZTRMJUuYbSVPsk1DOsBVrgs6hPKfTFiaoi3QL4M0hIrGVJfBmwS2/UOteBFzbe2odsfN8xO/EPSIHf+MN02CuTA7WdEGk7biJGuEgGWPDVKUVaTreYgXMoadSBmeQMFzs6QD6I2vOuAUjNmlj8z2yHeIazYa1FcgALTxM+y1nlJSO5Gy7fsRzv82+oQ7j3BQaKJm6zNOVmxsQTRQvZns9Y2dai6MQEcCLq7L+6AvetJXiBU3GpHCC2ZR5GHGKSDG2UtzYRrvapQcusO0BHISUzBCV5+JacmkVTluQna/FjbCxcbLtHc5dY0ecUeC02ATahm56qu9I3g0gHSQgROgBILRPRB8HSJgNwxPLbk23gdaSh3nB5iS4PgLGRqbysMcajuuVdCYbxm4x6MGObWwWRKamueGuDv7i3tIX13ezs3trExuc1NHwLTe8scmEt2PhFlrMiKxA2TEs+gCURtPD+lSnQAjJk0Mo5cuujM8g1tiathhk0xu/kt6QjoRWxF6M+Uu/WettFj/Xnafk3DTxF2j3Kk+bFYcq040HDkBuOIdwXreIWAmaM7WIffDoNl//0vv5s+99Zf6p8L/+4rP84999Jz/906/nO7/3cV588DSPHzWTw5qt2ZbXZGdPhHADIwyx9TKwKs54rtPxZuArns/OZzP/dYdv/in7X3T4JuHr6L/m2Ux5g+bd4zy6ucnT9x7n2bMP8+L5R/nkxfN89NGzPH36Xh7xRuFNb5i+zIywqBaNF9A8bJdYiG7ejA4IPZemQ72Lr6G/VjQvMhjk0Rf0nsFp3PPvHPLGMXmf6bYGDIvM5zdy6ff4FzKB077a8wnd028VOHN3QG8+0CNJG3W/S1NEJShzdwCMjf6cblg506Vd2/p3QsTXFxMOEISZBE7hDAG59Q7GQwWP+EP0zr8fvPPIg/TQB9r9EtiGo7KDD8bPC4grB/3K3MhbgPBeF7vWQbZfbhzp9++7jUB6qxt5C/xfBjoZ57j1QAzbu8yjqxDhAjoiR3TUDOziIG0XDv2AsN7q560+lBlCjS35nHbQLtE7/86aNZ7FL8w744p5Bx7W9dIPKHlXLbF3kpMwwbvu6ZvQOlFvgets0U6UYfqiAh0iPPqAxzdUC5duqcEZWgEMO4l61yJMsfgDJW81mSfYtFtSMIRy84PVNYHs7tM465oYCGZIw9q9LX63cxllIfS5SCSvdH9NPX5YrZOM0W1jDR0igB5qOjbzZARg+GCYg6mvRd7ha7ZND3+UqUjbtE3op3j0LmK+SS+4ZAXg4M8ZAU1eaNhiivkg+zJA6APBnfBlIDeC1s7nN2mnyHKNysX2nA8Ra5scstDmAuTSCAfZNXb0ErsyuFrQYFmbzblHhZsl1g3RLdmNmifEtGNu3g7fG6l5+qZl2Jlm6DIPztheICWsl+4anMO0tqEnzaW1OKccfEplOBNqJrzQxCeGnWmd0alOqTFhpC25SLYEbQ+NUoz0ZiBU3tVOnloZjmQc1+Ke5we9DvNFYQ26c4OdC0NzhYBInCLZLwG4k5/dcMdY8apCJ8/pRqgbcGVPA2dlmnHPepxjmJDEww/2DQ+GvgnoPxV5Mf9R6Y/znAfEp0+f5tHNTfxF6/b1bV7zRt/rNz5gbtlvDL6M+iWfRG/h4dP/HiEPnfNPWtQ8uNLz8A3C5lyrqyor4mV4DkkfGRuYjhfXwTMqD7BP8u1vfpK/+4vfz7//8o/zP3/1p/nXn3yXT9+/wafvH+XZ08dWnq23xVYyOrTbqQtmMc5vEUFxqljlfBdCHjA11kX8JYEV4x9xCF4nr7fi+471lwTyCTGTBsqaKmsy0Uw/BGvfUm+RtQYZCoQFf3cs/a2Gy+yzVhwoa2ymwGaEK44FnlgvNOFko65VezL5BcYY5TNNZ3hwx4aFpk/Y2uf8RJiDkSD9COnLIN8MAvQdg20EhsoouB7CAhjBGU0gWrBZP9p7hyDoXRyHTlASCmdWrj5KkLL5i8is6AyYI4APY1ZmHguanBx8KbEtBrncyJ7fMp+sNedHBeIDDYYDfTo5o6deGXesG2Q0F2w1LUI+IL1IwFyOHHUYvF9uMTCZu/KZAwYYdfCXPmIF4/pTKHjg42ubgU+KHS9hCRyBdYrd2KQk2yYYlhoZobXg46DH1mEeYqwwG2J1FNGefOzNavwKBYHIkOf+jJINuNgjpGwksYayiMEAJ4c3ixmjb31lTqhJ+QpN/sIen1x9eX7/qhecud8wjEEZ9tSc704sYozSYdsBJKJy7mFsVqOmwq41DnlNXHzCa9nmTDrDNW8opNBh0jGMUyDla2xgTCDrQMCnzPz8KHaAFoQi8hW/h9QTlqwxskIhUrhumG3xp5MtBkgPXmzm4qu2ux3GnXQERjFQLWyY+rAhjQ+eBIB+2LM24hIPKNquTTEk4DWTe+FIIrgxDVhbzYqdz1j0jiTCZkEEBTMuVq6jASAVIjo0iFZSQvPcwSXKQoMwQ+PxQQBNGpoxJAYo51ygbIkM7u+C4cDHoGvjQJlstDwDh48JMrRBrK3A3J3o6aO5gsNdGTaLhgXuOoyFNQTfOQdzQfjrwOWs8XfdxWtgiOFFPNgxTgH9mQVfzC17vTLfQ8uJgff3uFyAuCztBbk4N0cdS8RG2syFvYijZCBYRcZaGDgklbn2fIWtGCMMb9YCZ+Y7oiyIiGuKZlhGKl1Di3T9tXrEWY0xcQNysQ0+5iHg02fv5ft/8JX8/V99L//2ix/mn//ue/nZX/7B/FPh33nxfp484jmHvP39mGmux/xxjmEx98IuGsUaGQEW571u38T/0ds8k/lc5oeyx3/i5SUf1v761y+jaPuXga/48Ha4b17nzXoTz/jx40fz14DPnz3jDUHeDOSZzw+Inzx+nEd9xLKNeG0AABAASURBVKxlwqMvJj7MGikO0jZtE7qyxsaZzpDs1yTTka5K46CTwG3xR3CTNBnZw2G78y6gIhtrMvYsa2XqLRwlEwnN60SI+rkI8L1k/Ku+86+AMVfOlI5FTXDRhb70butQ4xjX39LJ5i5yRyN7gFqE6BrZ9kCayums0xFA2NdSjr17f2/ZsRDzvnJfnEa8GIuznB2Q4/y6XfCtPRjMQ19y8emBNbJmTEYBOo0iLm+FGTDUWNOd65SZj7wdh/zbdMlIlYd8MNcqTNljWevQIkZOWawHcTGGRvBZ7x2DMzA+wBCwTh3qYnNml3MNjRKM8YyZINdtV5NAHtkZyee2O/6meM9sK5dMK+VB23kH6AVRWOds5cH+ZNWYBrJN14jQJ8dJTjkwFfS4kLmXuuLvRgNkr3Tlfit4gRZamfNxPcpMtIiWaLaAi4ywh5YYkkszcjjiyuHeUydOvY3vvDWzgBS59BVhxrmVbtojeigPN7S7iy4VYDagnm3lLFKNkVxa2zyAYrPStbTykHeRTTjENSmHe1HvyrT+rPCdwR1tDQ7raleXsvdWI7MiJX6Vh0cBVsWhGxrf4eBo3omMfdMMJkcZ5xzguDzqieDNBdLeMsFtXo3ydI2q41pHcq+xUtYLBHFszKGdBdSK+CH3eAf2hTnH2k/q6HdiE/ncwWW0jiz2YLkW70ldUX3ti0hHduxAda5Mwpn1h3YVwzs6DLqOYUVbqYmsqTqHPLQrh1iRz+9GlcvluKN6Vk6qTK3OuAndyhFzKNrewTi8Pu2Cg90felXFiGenaN8T6oRXSJcRbYKHwspUufPvrFy1h2iJKahMgXHKz48mAySqh3mZJmeMyMl1uwqFoC6XJ5d2OKOmOIzZ2ME47Bve/PMh0TcC568GX7zIJy8+zoc8MPqGofm3/DLgX//53655zSfTPmT6sOmD50seTP0nKyPY+79jwwOovOOfqXjfnnL/m5o1zUGzQCdiH0FacSU0NP7OT24e3eTjj9/Pd7/1pfz8r7+b//af/yz//Vd/wqfy3+XT+a/nd7/yUT583zcHTW3KQ27Y46JGq78l2Gth85jcHq9N6LbcR835FSyAnK0YivcPqyZKLoD28NZpwcBsb8igw2mbYtp7WnCC3VlLWI1edivqFMycPOsgmdb4g5nZkmbaoRI5I6EVt+iZENvVYrPeOdsYyzHmrpmvZ1jBHqj8MsW1m3nBqMRIP4yN49R5EOaxONuMDxQei9DmEad2WynZQy6NKlHu42TyplAAjyxMLaRjEkGbiK8zCr8KDtMxcRIN/NAOhbUGzgFIcRHjLsL2ATVOmSgpaLrnmpNz+lKxVYqlFHlSDbWORhHs9vTRHhpwgk3X9Sz3RnI0rg2BtrC6MRXCqUFdablv3RAXpGmC3zaNrehiFO39C7e41Nzfv2tqhGhsuCEXcF7XmmIuxxGcHEa0/eVlNPPDBGNcKDu6kHkwkwKCN7VZgzFskNzMRSQMxjhds1g35ENjXKwn0Q4B904VTWbe5S3DEYzfNp3DVGeaW54ieKDhd/8UezrJ1gxI29BHduXQiO4CQFc2EQBGMGZeWEXs2kDRHxtw4S100HGSJMZD2zjG9BXDZ0zotC8aQtsrHvYQ6wiuVsbF5zThu17RtmCdYG/Q+PEAs+3ZblZ0zdn6cMUJZdppkAeJOzYo+vaLZd+s8XK2ahjA8LUkENuGrpmzebrbJpZu09Fc9KGwiNFjAQUkEXAHsOih+f3cbrxt2oLSjR+mSiFIwI7n+cBtu+GCYwdt6pyZ99L4SxiCfWUc1fDZEXamaay03NFrAAYKMN7rQP78JjPBzrSdY1q7Qa9lIWzZ+zbHsKLtNVJ8DaBC2k61pPNlFoZupnVGoMMYV1vRcQU54jcJVqi5kBYOZ5J5oy80uQjd26ircQ2u5ZafA8KQDMXhfI2Z792pRbTJndltN7uh6dhU4oK4mhvI9OwaSSQoBG9uOq9Bj/k5+NEHj/OH33iRn/z5t/KvP/9h/uXnn+UXf/3t/OlnX8vXf+dZ3n9yQ+quG1prkTHSdoQp0RmZDWSPZLHFldt5BrvNPH/xBt9+BnsV/wrQN/9eHh/O+heCI7xZeL556LNbOKNHN48yz3kffsibgR/FD4L968D3+RDYfzkSWx0O0UZYokeaYIdWjFmX6DZAf9vet4lAlzKnAcY0m6utwzUfAJ8+pkOJKfvERAKyJZfWi/Uu44z6Pb7c1zWJNdGvED3lhM7s01dfV5GrZNbFBc20I20zd3zbEz2Gg3R4Lk2m67zUOWO7+sV7l+F9tg7egqCgLt3ZlAuA0eH3YmFcdfHEeyQ2C24o5cuu1NghlYN9KKy3+zXf/JFrmhNeSBj6l/i8MnBUD2fYPNE5P/i1MLn6ng3QdK+DmA5hWZojZSzI7MNi+LiOv1E6DEclk7atTOtbSECaMGbate0dfy5ggux56xmlTt4YAzm4L/enveWsAY8+KTvgBHc1z+8/YtJQv7E7z67uqHc/Zdcxdh8fjwviWsc+h5PqRTmxh/a1P5wzSWfb19eu9zYcn/EgVTJy6rtjOCw4hB3dlhr36E3bhB5aT+OiM9bksMmH38hNJp7rJlk5MUnYzo160Dv5BX13/LqQpDuWOSDHHrW2iCvb26O+cq/a1X6MDfPqLMZ/13AWuUvaLOthuULFX3bnrnywQtMUqNO1FZ2ZHqdlEECcbotVtQCvejnBtkHlXrui7swrQKKuov0FYu5sAS491/O0zJvdWmxlu4wdarEmX614TlNIZ8uCqWzvGCdRW0PRRk5zYSuo6eL35gc1rhDrzLGvCJGjF10iSbHO3tOYyMX5HMMJlAx75zoqYh384cyhmaUY85yVg0w0mM3nNbnKdfzan7qfk27smnvWED9t9V36nXXBhRSBucAPsx/4ugdfNeIw9wNBNT4WFTHoQuPPAHz0fZkFleTm5iZPnjzmDbWn+ch/UvLx8zx//jw+MD664fPl2+QNb/r5gOkDqeIbgz6QjuYTae2XfFp9vjF4PpTKNc8HW1/k1aFpK5jTO1er2AoKf+IucYQT99Ny5PHjm/zOp+/nh3/01fzqb76X//jlj/Lvf//D/PKv/zA/+Pbv5Hc+eT9PHodnYRY+pZr2Jm3nJXhRAwvbX3NWCkc/XId2e5jgpUb41QSOsAdqYJGArcKajosWUUIumof5ZQAztLF3JJapNnE6VuNkxYI6Y1vNtI1fXqe2pK60aBLpY0vkhJKGfY2Kbc+JBU43PHEQOhkWGJQ8Krew5gEAjQ8jAdNDZdrK/K5EmFow8GPjXC/z7SAjwavExnUzlgRCTl8wPPra1kpaUASLX8CwQ4NsfX7H0WHBzo2k2MnQXfuRL0hKEufEY32xEWdhU5cN2ANFQsLVtg4ZQJtojfl5tCdOJBBi1p2bRmgeNiyc3boVnBLveJuDeclfXvbJcm9ELr72YBaXwUKsQqpeuKWpLQsU0DXLhwa+RlpiuckkMECb+uGcjOibwwIthIAY0JrzwqdTLNZXDz+AeyJqb9tfxhVS4WZE/ha+F/1+OPMS7iEw5mj3hI4Kkcn1rKhsRjJIaCKzksu8vjlkiZmbsMuCGDHn5iQyDnseX05Ip/JlL5ucXZlR7hGfesQXYv6h4DbbdgZyrvhrlRnoi9jMd/gbgrn9xrzua0LM+pc1kQcRSCMww6K3jTV2mYcp4AzC4HwLbgcriDVUrnVAnIXYC1PMGtsnn4R6z6DnL8TCVNgo2DtzMe/4dSQOvM1j5OYsbFYxBP9S28q3fg/JncUYwqFza+wZsNsSUFDLLLRdG6IIpkiGikVa6ldZy67EtmByfwEPsnPE4JhAHhYxks5Cgx3DcORjEDe/LeX2rogEZ88TmzG0eyRwXsdByQvY+U8zL7XKCijPmGmulxXt410xzTryjW9bnDWsEKdAlEwzTvrcT7ec1c6nOmuyxjrqh8ACaMmlDj3R1ABnUyGLUgJN2+0TM8/aAFA8BWW87Q/n8KlgT1wvPGKYG9JmXaEtQGdQrB98xe/pwmEr2c3XjIW5683rMt7tHFh5TTnnaMKaYbEm+hGf2sxLVFBKtPf9OSkMhKI0LcJqjQPRmZszfP+9m3zjK8/zFz/8vfzDTz7Lv/38+/nV3347f/nDr+UPvvY8zz94L49489Dvn5kzrMR5rYd4vrgo6lF/25S345ijeM4+P/kcdT5r+Wbg+ayl9q8Dfz1vDL7KK//FBs9jvoG4bq3dPHr0KB/w5t/zZ8/z8fOP4wfA518Hzu6khf06L2vBwtvdUMvaddFsA0t0szhtjO0T2L2oUzDv+gPeXeAt6176Jc11KGEZHWHQyaVduBtp4SEP4B28N65dagFyDmxqOt7W4jpqRfuQohXU7uPMyWz/HKcuzsTR193YWXfiOgok1r8Xh+31MX6K0AQx5KGmX8WtouTk5WhXnAPJUE78SltaNzaKFdHMJOQ3tksuTO19Fc8iaoUgfSxIfstqK8B0QOabuQ1uF5w+CxTA9ixRUDOSq3bNO+DWvLtZ9hGLcemn1qKMvkKSanKwH/YFoAwH+0EX3pAkJdTOpd3FL9AR76HvcC3vsl1FTynDKZhHv4fg+Mxk7g4DbONqtKrCGTgzFD3linRnXlnWHheyx4ca995w1NvX0sjBUpkkhOhCdQXZQ1iQKNp+xdX9beSSfRZWm4jmSdn6m1JmbJuMZNpeMBg3YFMwZfNxApzxZqAWni/kWjKVCR0LH9tERFvBvOsHUOcqsIJ62Gt8hMtKzlE+A7n+7EaIFbEaCKfNT6EdZGyphOQQlQnQiZ6dOTDNR02/Z0PWN7dEy6Gs3H3LL7CFXwSTjkdOV0BEF3plGkrcNYwQyUiO9vZajsBW5E+eeiOZdfVw3qGsuK/ZO4LvgCylXIfO6cTbMueVpBeqeyt+y4icAbwx5wEIq4eg7vW7dTLjFFs8BOUiseYpoQq2++MO2Jedc7+rMWgujZgksi7QtWGdM7YIKHtiHObZ08EYGy2BmtwOEHYX0jq19paS3jAcAsP9Za/RuUH2paVmDmLRLfdaQdAtRmioFpyMnbtH6LlIkrYjaXIt55pnCcfEc26HTVqUqQrJF8HJoY4UpnXhsQFlS9EIBLqhkbGLaUEFYLaItg7lCYbc7Ab3nGsDjGAXgjX0Bxgjc50uvudy4KE5D6rEHz16zKfJ7+fZs2c8PD7Pixc+QD7L0/ee5GbeHLzNG57O38w/D37NJ9cIbxb6sHq+GThvDvJJ9Yn5MOtD7Sm3PFDPWTLn/b7Y7pYTb3uaxDBxW9bPAcn84Omj/O6Xn+Uvvv+1/MPffi//8fc/yr/87Pt8av8H+aNvfppPnj+J/7TH7yu2l5YCN2SiF5LgLwR7YVOWedbA5YHecyNKxDkTDL9FEowb4v5CsszHl7dIpe9rD3CL7L2CGkxgbrslmKNpAhOk/mEQF671D0g2q0+IWReF2fgVWus6V1o1y2DOtgk9trF1ekBah5I/AAAQAElEQVRoMWNIEeui6DMTunAReDfbStsw5Gy6zJYAjzC0OPTQevg3B6YCDjDS7LYyfpJWDJ+rMWaaFrlBmpmKMV4fWTkbDjQ8SNgk2TlToKPWub+mgEPKzrEsv3BGPBlsmzHCEOfLYCsP49Y9T4ypdhxjY+tSIkdrpxAemm5+Do1Ky8j1g8D6V8pXwJYAdUdFtJgNIXiYdG3Uge2MFk4qfIyszPrKoHuARh1zkC7eXOCNc8zswJCs4nqX38usZVnDOAFNIPZL0jjbNFHKIugtrd2SoBBsO1OkOHBGMz+LOY69G+pRj/ICqmhkN+vD2A74QsKERSw0iihlGI/O3DOPmoDLbhv6JmDwHRVFYO8Xq4thpYWLVYUBF8vuarinTmBtDMosscW61ACaidFD69R1zeOGWkdc3/UmpVOUGkSBGIfDSoF3JQziUkObn1VyhJmfjBjDhA6Y4BYJDb/CaA6ugxY8D6xMgxUD7U3uGmuZtWfupZTzuARn9sPD9k2MXT5lvhsWRT/iW80cMyRtL4IBkHuN8MBerxJpHTFYz8UcaBdsO/xhcEZtNcNS0J1YsTLDSjuGSLJU7EHD7eO3hUPIWuPLUVZu5MjVLXnEYSZ1XKoRvRzNfcA8PNVyiESmSNs0ZOggLR6Lr6g2sbaOkkSxjxpYu+MPRwo24OHCb9qC7L78/kfufqbDnzB6KDraSqJn+s5bGZv7YeXNDvJGtHdLaGvWj0FnC8PFjDW4OeZeL54SdI52no94qRcnid7ej66cXb8BnVqBYw+tGC1jcejlYvn8U54dnj65yVe+9Cx/8t2v51c//m7+7Zc/yD//7LP87Z99c/7zJl/6+IO89+QRWYvSCHWiHNfauQmkMNzraAd8u3HXNv9dZ56t3iA+Q73mmes19vyrDN70228MvoxvBg7GB7L+t519zrp9c+sUeXTzKPPXgTzP+ZeB/t+FfbYTe8QbhZlV5H5zLcqBtqySa6HruhRthVDag8xW3eLEsScFLc/rdxFIs8fRs8xQ5L7EObOD1KDDxuX7hHECvo55H+BMdxXKOMfQo86sCcw6LvcU17hlIskZUKf4SbQxo4R2asxZCwXMVjIkCG52bHZq/JQ8bDvrDoW/dxrTqYQqEppcpdhX4vpA7GarlZK1JRwT1qwpR2sIZzftpm1CD60Yp+De9SZtkSQN22dG94Y5vpg2sgDWaGjHniZMfq5EM5nIwcLbIOsO7YihmA3OHq1K8NK9xqdcwC8wzrUNBaeuAa3fNrojcabtD+zAKkQJTd8r2uMs2vvUWsow9qCrnLnap/ScbFNnPGNqXqTozMF5D7WJS0GF75ZcmgAOTPBsEbuW7DaQxZWBRMZgwL5MYLXF1jqSuZectfDWIWWuQyYOTD9LYB591/JaDVBGZJG90xYAJ+Q+tdAbCYwi2Q2cA9m2o75acVL1tTSXXMycNZkp0wRh3FwWNug7hiHe4dvd4/+Ptz9hsyxJynPRz3bOY/VIM1VVzxMNCBBwmu6mEegKBFwk0Pn//0OVGeH3fc3d114RGVkNuuc5Hm5uZp99Zj7stXesWJHDgZ4Xc52pJz257Zsjpmgr2rOiloiiPVG9j0pvXq7yUdYKTI5VlTsHCqMxDsWXDPc39A9ZXb0HUw9DB7nr3/UI3+uu5eOcHZF1TTx7kyGiLM7JXMiH6sQpzuJDgpWVdLQym2+PbR0v9ATmuInTuzv6GvaHyKzbwcM0UWn0znBFJW9JrysPNRMUY1tr/wfEWQ76UWOjB9CUjbbDMP054s7ue4f90/Pgwu+WzH4DN+ygdEkNwqvXg8V29iI9pKjlkmTWQ/H/Y4zCK/dqOYugyHU2PVFFW+mow1ycob7MdIV15HUAR7s/2zo40TkS2ZgmMnHHSlXFm8Wnj5/m5cuXPBh8m76ZfPsqL58/j//uTPHJPfhBwBtUb0Df983qTd71f0byDo34W+v1b9284wZWkSffG9YWHi7m1PZSamMAgw2O3s+I7zEf7umzTL45hR8yRy6PktevnuSz33mb//yT381/+/mPeDj4U27Uf5D//Ae/m9//7Tes/RH8m9ze3nSdWLNGcFI1Z2QqUCITxghiDDGoAiIhdWE18KY74g9Ft/xwEzgWIQpGlDztAXiLDdIfu1Wg+HShDM7CvfozsdwQsPytUWuqAY4a8qkJRGQSqmZNYNJvUSNVYmwDFiXBJpflg4CPVgzMCsE1DF7bxPyk+itJYygqAAVqS6ifOMcqhG/OBR2uk9hq5jFDFgt0WlVFNnELgoYceSB6yIznmB+IjMulNNJpvI69ZnXIbhCNPVlSp++sWjMRC2BzBnlV/ZM61woB0oAy4/ojLFc0k0U+nmsdrK+FORt1LcNIMvO1iVAQOEcjuGuKGYOFycjF0D45ALuyZgsMttHj1PCabxQbkL4Q/LYYyhXhS9NsbXXeG66SaYFm3X29iQ9y+nqkhjbFSe9qqSoo5MDh8LDn9dN8qlUR59RIxUu4Ynh/jPjQHAc+EXIZM9u05iiiZc3BtCM+jLfG4HrBYcpBje4dZztxxsHrIk8hIGwxRD6CFdY2hja12fwtMvmuvjL/ZNeKxzmmPS1ywLStH9cTsnc9qV3fWjhcF0GZMtfXmSEl06Je51ZDrgsEmyT20r4mHMp2DibaPvpMCbOUPR9VBTo8wA8HRB8ehUrP+iyuGQLYGWGExwglvgKKNpUbNVpV8TVxfZAIga7PKI6TeckopDsG/Oa278CsPT/V0beIP/SD9hwyuoibJV28UhN2pJ5qk4uYEnRzK7Qe0EmV9givVK+VgT5iG6DqKjijrb4GZu3O4JxvY9joluGa2ewInAHqa03SXLIAZ4Ijj8pshxrEmbh714N2C4fsMEkrICpqag1s6pNnHRytUCzmD3KHVFDn2LgxsyDOKDxjrGhPA47HHur4bKXS5oEPBBJp4BZnf1hx4opfVIc/lNiox8WAq0PwtrVxlodNfAXNphxVxKAuXF6/pWCDzpHNwApq+nC1FRZHCjvF6Xnweo0y4XVczbq8XmECyRjUQxZ/yC8G6jCC3ubxo+Srb17kh59/M7/60+/kn3714/wj8tfYP/3uN/JbX32RF08hkTDnZsXOtQW8ihm9RpiADgKHsfnw1IrXgPdKyvt+EPi+76v8U4FTvkj/EtYHgfwCVsw/GXjDw0A/v3yA6T//8uLF87x5/Tpv377Na//twJfP8/jJ49SF72DFWpwb2R0oc9t1aNez4x/Tsn1N7sYXUnfR/4jXZ2T+FgFlFdHcofSKk61yNFmH84DxYdyaDxAPqAoGr9cBcIXMV/KKTAveNO6Op9yHGK5IyfXi7/yHuB34Dw27CronuSaDzG2In6RxaWLqJYd7GDNQvAg1zVkPZ1IGkR3IHfu+l5HVDmP5/y8r1n5e6LyqBR9eh6tVztH7/jn2kP0f5d+p0dfWWEsehBQU/Wot57yNI3gG4f07+pF6n3uv1D232XdzJ2Nj86ybdr0ccCcLY/fe83aW9j26zJzsu7nMRJ+0GeGTcbp7rCrylwR9koNzXt69xfR7uBbT2JZz3WXz3WgRT8pcpOs0jNM6rGRw84seyIaxB/UUCPmgMf/xoT5Igt/LB7/P3aGJ4/V3aTWIfMyZq49Yjrmj4HZMvQX+8aLKpQa9PyQsLd+1ibUAyu9lwq9yoBhKbgtuIhAaEzDaSe26XWfBsvy2p5bTooNUFWdZDd0feg1Mpi4WU9a7Jx9grKnqWq/070vtmSwWogg5wqO9dOs9YI0lqKPXwasD+01GFacA3f3E/VCjFPCqmulMOl8LWNhh8t6jcSjG+nrtGEH1zOyRrHCgObdijqEwp1q/2ualMl+pmTFQult6LhZhXecWx4VFwloTFoWA7E3QSAzHYFk1sx3mYUCRNMPX0fiYWzGMePPYE3W9AVUhgNWdPZXSFcUVOb16lq3uCk2/DpPT/jJVlIliFq+cZtIjdemezdwu7EJiKxil0WvX8hw8uwmA0CMoyzRslq03xfi04g8Gjx5d8uzp0/5Tg2/efNIPB19xg/nsxdNcuKmsVG5vRrwR9eb1pv+tm5v42+oWHgb2Da03tYj2ex4g3vDwQXFtilNufT0lFujeKsyCoFMMCGNaGKoqVUp4mFn5yptn+cGnX81f/dFn+cdf/DT/89d/kL/7i+/lD3/wrfz2N9/m+VNuiFPr6xI2kuKHoAJJVZLKRX0SX/92Q2NZUDBm1+21m6oz4Tn24RIwuZGKZlWxzUnW5AJpfGBYy4ip2qa1T0w7pPoDg3o4NDiSLpSoZ26ORkoUgXndFNUmYtqeJwGnlGSV/EOgyxsWX2CVYKSnitzYqm2tFNvE6Dx+CJsagL7r90sMj3TQyW8DrLWDZHzzw/xVOOBVlarCCrpPL00VUnJq+FWsEUIVGn9gJxiZrQpcDB3EeEdZJC6k9ghBAgsuHRyfcfcqUTEFtBXro6B7UGS429bEWztodz55vZs4TeQyZDmxuQS19W7rJjzy7owqCtGNNWASZHmUb1goDJVLqir9hR5Yc66aSn8Ee64/nH/EYoODXVVUSarw6ZGPZrtJNBBA30f60mJrwxgO9lAwmSmdRk5okwFqXaRqInI02+sBDvwA1kUDwR4+zFCa41BSllz4eNQvyGzTcZppQmjOqRJvYaA3m/p0onTPmDWPufE0xaD56o4lVdUy4FujYoNEPO1U+qxKPCm+crTJo8SBGG7Uoa4wG5tOz5NU1RRerappA6QyW9W0enQPGkibxrDnEtf7RIdgrQqYmaavA1LsTpB1mY6XKsBgiS97IoAYVdTG3N2zrPhFTikM+vDwum9uQw6jUlWJHV1cDFNCG6kqJMieS78AKOe6EmKXJGKVqko31A3xfrSFLWaoijqDXICOYVdBoAMlaoQT4Vv3raeGjEgZ2U0LgZf0gCKD+boyED1VzOXriQ6A50PR6ObU2pd3wpJKFflMk0oUy2tmt1O8LnD1VwyTqUaqzJhSVekvdJAqvBaS0Mn0o11JkKpKFZKKrdAtvV72LMgJMVkI0SvdUEZ7zeSHSF/j2sSO94x2kva7ThIwuYuKWy2GK4n4GuIvAfr+BvCCPH18ySevn+e7v/+1/PyPP+OXjT/uB4J/++ffyx//8Jv5vd96mZfPHoVbIkqMhO91sShWVaWqtBC78bC1EU5XoG33hEEf3FPdck/F5zkP1d9z3+S9VGse/r1//y5ti+MbU95zX3XLA8HLCA8vH8U/Cfjq9au+Z/vKmzf80vQV2FNil1S5nnSrqsOvqsaOAXd4QAcw193X3MKgTAujyoEF+Dpq4ldhBHGDJ7GGMpOTqjok91rzVq6fmVtYDUxXyJysc58nlcBnNzKt6yi2ZdYgxvyMR9/xEapWUuWQo+1ZD0BjOCyBnkOssZyug62GisWYps5RZEtoFF1791jZppfxXDah+FmnPqeQ1R3cnJJD3CmrNFh9EaQu3pqbkhPq1B4MtmGMHOP6lh/qtwAAEABJREFU6KvSUUSuAruv5azQUtvtOWd5zuaaduC+5l3DDJNbQFizMYrTp4/hAu/KqWab5DUPp4+Aya2jOAVwz63+QNbcTEBIB9WdIp11Vx8eE1UVDGTP35pkXpMcgk9nN4zX7kyD7LnGkX7hfd2U4COaFVoPaLoR1NH1FQGWo2rpFNcAqK041xQoJiHFGrZg5hBiezuVNBxaYd0X4O6ksOo20TUNRnEUmKdc1wqubwclPCAlxh6iaCsszD9AYsz0uSdOWEAeUoVDfeM9MQMIn/9RWWVJM5aN0qUUdKx7VMKpugve8e44su/JKZfqBM8J254Rgp5Wqx5OsEyl8fPAwejej5k6IqrIOMs4Oyf7Q25Ro06MD8wO+qanJv2D+B0AAn1CJirT61FXwVkK69pNVYx5rOq7B3bltiW5jesgtI7sCvLKh31OCW1W/tLasB7q1u9SK9j+snfV6Z4jXn2iZ8a0zywZLYD08zQNl4iB9pLc1x7afYyc+gATEFW0r/Lh2YUK6XZm+0HW4DF8ycIIFVXq4E4DuF+Z6d0dXUd/CJB3N/Kwd61t1XRWWz0YRejZre0ONtKulhDSvsN9gUOY8do3Zb/KO6JvbPpk0acNSu/rTwyhE5pjh/COwxHgg09IU9yz6XxB0uhYHUXvCCsgUFXcSD7Oi+fP4wPBT96+4bfOb/pB4dOnz/gA5f3NzasPBr0xfe/NqrIfCKqX+Fdc/Csv808Nvu+bW/mKaxr+Br2FH5yYmz4X0+tnfQJKgJd2PyHuNVXk+o3g6ZNLvvGVF/nxZ1/Pr//kO/mff/3T/Nvf/Cx/x038H3z/W/nGV1/nSf/1Hn+Es9AI22QvQTOPDhdR1wxzhT0qI4wRWPcXcLsEmjUQIYZN/oBZl3RNSqV9CD6b6L1iFzILcdbwB/7EKGMS/o6nawI0Dh/yXh8oNACNJXWxEph8TJVC5fgnCfYahgsiZ3RwMA3kbIHNa2uMo2UOiOzE/LbI8WS0FbMIN88Hl6wSuw+IcEcpONKxAdR9wDmcnlmY0uBYGDDIMVUeHpjzEBVE2mrttjvsAOzaNasrMxa0LoNB3HGvR17feBGnp1N6Ir0KLwFr0p41KrQ+v4nhdbr6EIq6hnl+mzfYz7QH52tSe3A9T/ntOwHY6DXMikLM3utozpq/whcLpDdx4K8OnQq+DF3H9xayWIOFMQX1pFFDnGvZNWiyUAJ2Ywq2CXsiSLqUwYpTUov5xuIRxMts5rPDjsVtwyeqn3OrOS04xdaqidcUYazZra9YiXjBRjEmLlGflSQRnaPWcI9inl8LLLCZU8f8g8lYIfXIwnY9OFuhOUtIk+OIH2ohdj4C4sMJP5fMKwbPVqn4Bcv8JYTjGkApMqbN4cpvzGFztRV8FhKr+ZmgveGrzdrg0YGwYQ9IhfRm1UuOuSBoX1wQtuEqdrDswXmJUbDXqt31HDbHDSkDgK45+bDFWhnACKeFWaxNz7lrGp2WhbezckO77rlgjLBEKOxxsCziu+PGoHW1h8RUujXQViNkUwOfcPOZj5ehY8f62/M8TA5exZIgceZGC5NKpDNiS1iOataSyYwqKTIJ+pYF7ffJ8BqlVlWlv+BCYZqBrxpkpu2K/pQCGRAVkJ7O63FNQbRg0zu92meK1qB0AwrZqgLaHb9gWnTWN1AOyH0NJFd1khKjDtVdUkutuHvXtHbBG4h+MYwxTzlgrrfzR4Kb3h+VBv78XkWlPj8ym0zAOC+on/0kpJsJbXDyNf9k4NuXj/PZ73wlf/7TT/Pff/7D/M9f/Sh//5ffzZ//5Lfz+bde5+2LR3nMBVg+CKSm6XuKoxxgESs0KmrF+GBdA8MHeu95qPe+f7E67428T3rHwz71F/7Ni/WnAv3nWfa/G2jshjxLXx5d8vTZ0743868Jf9L/duCrvHjxIk8eP+LdVdCq58e4do+jOEHWkRV1Te0aiw0DoKpSVQKZY5unARTqCXjQhHXF7zhX+H6Z+75nudnX2N1id73N/o/o0fscpvSgsYTiVwiHzpW2gncVIYArG+eDvo61cfnVM7fbw87eukEO4ezXBI/xHAv17vq5107RXWjrZl7jXAqNhJpT8tHWWT1AoZ6mgndv9SJfIuTSe0ZZ2uot+sr21fqKtnK2c1Q6W3mw3c07UXbADW05hT80d8K9yJfkPpxR/X3BKqZykJot1+vISIHVdad8bgIkp6G0HZRtq7dYZtsf6HGq/UGwgY+9Jzp4f+DC2su4H/p/xB+zylJx8cVQyXGel9AKMB4WzN4AC/MbHaFrr/2hCQkUl3F1XwWAqgo9teBgad+X0MRQMNKSo836zAaybBVrUvXK+SbUNgx7UUHRPgS+dhWRSlCHTCMJ+PzwZ9fwpw24yEyzp8uCyCGepPjKatpbFnSoWhYzLGvuLLughBa/ba7YwUw6FJs7VrTTeHa7ktILzmyyW9ibr+em1Slbu4X1VKeZ0UYP2zNW5EFLVYVhXjJtVvqLa6h12Adz9nlmVwA8eh3WYcA/7DY4sQMbva2iPhNlTc8kEAcKYCzBowuOOIsCa/WrV0S3rGCvdOhQi3D6N3KuQbAou8RYi/ghGHDdc2FCtVKL5ZovuEQ1AMfgdW9p6jHMmK5MdVJV2V9ZjVOKIu7cygqxYKsYUbLO8ENtjj+0ue4wh1JVEJER6iTll3ZorleFFPJBB5Q6hf2RO3RY6bwOhwhiJuS25LmTKRFba1D1Iiiyo+k2c6u5AqNpwbea01VoPayQLgVhYjFi07FDVrp5FkzVNozW/vb86ZMnefniZd7wm2cfDr5+9SrPeVj46PFjit/m9vYm728QHgr6oO89N7TvtRf2TpvfdPtw0JvZ6ctH4NysG2RfDwrSmd219wsz4jpbUqmqJEqaV9hVvet+nS+VPHv+KN/8+uv80Q++lf/6l9/Jv/36x/lff/Oj/N2ffZqfffsr+eZXnub5k+RSN+ElzYWky4V6lfQPFvxg0MUyW9WsP19Dpx0JXMWI5pVfwJX0WIxJx9jL3B/5sVGDqOdduoi1IqzgL3XHwglpk7YIu24VFcQsiFzxMCkB14DZ+yBOj7WqsOxLGw82GSm/aqWDhTbPCMNVSIIDg7R2DKSqUrkg6krwY1MjnnuAw1BKaYUylaoKg9Vjq8LXUDA9s6B1Q6FLxwFahx/TeLew1ytHJnEVUuU5uVY0frJt8vR7Agx4VeThLxW1fHWlICVVaDoHkOIr3XatpKqym2a/LhhqI5UizBrWPFWVPmNQO65qSqVjbFsjSc1TBndduKnCoceGpkfR7a1qcI07v6bSNmdWV6bwyWN9BaSyvibrRc2+8DEXlknhDMZo2/1UiiVeFn9kvi9QkKuIhQbMmOBPExw7qNi0dVgrxboXflURHVgjDGk38/U1UsXY0uFkxVheqowlUdUlVRihNEHPpaoaYzegCV6Lr7fxoQdHv5eV2aqcv3AQbPdrDbxUGXMOwkcfbRGaAYhVDCm+CBUwyt5wGwzgVRU6hFkDdPVCMxd7CabzawKm/eUQiq0Ky45s3+8BuobEegYdQOtZR9eYtppQymsMp+2lWSAWI/OaUymcpKpSoVG82iocOj7jRM6HC9hzo/uaJr9J+qT6urQvDjZ9AoClgFdxLsSCrtI+TWbR6qUFBcsYMh38pKqQdMNMCj778jrIqQETSK4c3AaDkWi29JCJbRs3JLq6ywWQLiSmLt5vQlWOIOgqbHq2TNgRWd2YJjWralKXDl4ljGEtozWhtBEajuc5MIOt0ldXFVCFskklSlWlSkl8D1AUTS+trhJMxIdy4JcLRzhCCs6QhC58bF+X0DqIFgqxlpEqrgpfA0JHx/f8CmAoGodU51wuPAy83OT18+TTb73In/7Ee4dv51/++gf5h59/N3/5h7+b73321XztzbM8e5xUZis2qkwvcVlKaHJ6Pubf56PvA8kbH0wigwd7N94DveNeqO+T3nMv9b7/yvBxv/TuXb7wPxEx7sND+Na7MPeTJ4+5N3vRf0X4bf/i9nVevnqZp0+f5nLxs+ySXlRmq6n6TKsq+0uAZXbUNU7hLEG0UamabO0ZSSo5SbWd1Qp9FSw6UCijcsqpGd0P6ug9p0SkqnL+4pLfV0HzR0fTl9bm6VThIVnNObZEXHHTS3ZsnPhciO1NCrvWaITBfFRSsRFlXTs7jRqpqsMe2C05NVIKV0F1Hzijs3S9etFc2w0Rc38twLMDDiwFZR/MlU4I7RToVc7VEsCbL4V8WVNmXFvOYmTOeUXL+rrIPr/msFanNz7gKF2D85PX54pNiJrp0F6IcWXHalCFYlWVLKnCzqnhCtUAQyxtvQpfBoQXrltVIumfdTWVuOeGGehgjVisBYwazlG7boHtTiysNa0Z6E7zoVSqKqFvcR7lCpK8goWurCaM32pBh3JunLH0zPHaQaZDZpBCcj1zzH7NXLib00dkFbXUuN1do2cW199I2qzYWJUG0q8fbqODrLYJpPhianxgZiTG2GDBRqoqVUvgGV5KMwRbRmpquNltYHRhjK2B7K6JDMwxtzurrTHhk5KFtQvB4k0VUwbe6phlnImrqsEe94TEnaxLETWmxBwFHpQdbu0P37GtepodwJi5GHSPC9WdMv0+cnUNMOx41SlLWyGenj8fbWZNKZl3eHPNXEwLLbWDot0yWXvtDZ2GTe2LaOGuWVluq2J2ZW2wsfOwZulptKtgIyEvtnJQrCxD+2HhGo8yzxHu9WA7YVYAx7va0wfK1dK7L8dCuvw1/z5Pn0rMzdg11aKHCCDnGrjNTe+71ji9eB5KHmpkFriC6sWtSu2SV3UEG3pooMoDsHmVImJcwZyd/WkYq2ZMr1AtDPen9YoDhkHXUDAf6rVqbj33tZlrJYV/X4Dswuka08q95nU7z38HqEkvpBHS6JhzPI7UuHtXiB649j0xs3oNO2DytEfjhVN8iC2pdnOEMEaubeAH2VNnN/MGDtqYn1lqz0zdPi9GkXsWMlJVecxvnF/42+iXL/PJ29fIm7zGfvbsWR5dLqyPk/IG1weC/ScEb/rGdv8Jwb6p9caWG9z+jbe6ee9zg74xl4W4Dm+aFe3hjXPjrLT14GPCjaTX1Zw+4IlDie3yKHnBk7/f+61X3OD/Tv7+5z/I//23P8m//von+ds//Tw//fzr+cZXXvObdK44/9QWNSp8sVeUJVJVaOKMOHT8NcGI+CACho3RoynHmgxRt7tUSIO5hg9BtallFUwpqKKG+7ideyQ+3D8RUMYQDw2PGCcC7zZQ0HqJ84cPuDVdRIfcSujRZ6A782jM+BRguSqk+yADqZrZeMDbxgxBcszXU6a9OMYaDHMVQgWw0JZHhb2fxGmoCKY9GTm1WRt+YyPVeg7aY5qMeDiTP+cEgU+u8zORPpGea/M8SNIS4uEcc7xWoc1c05OKlAoVJoC1bHw6/oAzWhPJmUslIWTH0/G029EZo5BrU2JrP3CpdnDhg4fmveGXi7YAABAASURBVMXkVqoQMH3Dhc3PkV23319MNmMWIoiiUsRITUyAE9rOJ7njcqbc4iPNTaf0D+ZJqqpl8rIaM1CMH/8tlRLFpwjWCCmtzZHgVaoGzMFlTaY05ofxgCFA8uZMtzqHMBlygo9HkFXoTL9Cc6hQoomwwGZ3LUrHgLRbsO0uwQmqSpetWB2hiJACKCWB0rl7DaLYHYc/dRuxyfUMGmEgHQq1DVJYP2MsrAKUIgaVylgA2oJOA5h+fQC7inECuODwNfRbJyBdO7QFhZR1RiIGqEQO1uwHrOErTZyJ9SQM31Pw6as2cRw6tdktxmhhGvIgmaaVsKAZIye2ATQg4qOCF1oVRLRcrapZF2h2wBO9sdq5eEzf006smaB0zLHXj2unNPPbR1fQHxQYHWTANhqi4sa9Zozv+uJNS1JVSeZ6q7AJ0FmPGUTEOA0xaLEN1tRzCCIDEYc2FakToh4Ip5XOFUT0jxySoDNmNhwoa36cjqAtRWDnYR4coonrXBwC6UZAePojhrVH/yon+CAWCrsZygBDwAbY7IOUKfoXDrM/93D8XCMrc46k+HJ0jeZX0oiDtthg7mePK7/99Tf5kx/8Xv7uP383//zLH+YfuWf4xX/6ND/69tfztU940AaHG53cJGQwUIRlOabnEzqJtVnagbiGW77/K/NB4Pt+ALj/Q5H+hem6L9L+Yv0JwffeU/FA0Hsk/2Qhz9r7nuv502d58+pN3vLL2revXuflyxd59uw5sUfMyfXDOM8Dg+5a50s3UssXG9qIffg9TwORUzAV3HnmFJCPEkrT9+aroZWxHbRxVIgo5zk8EyVHozr8qk44UCaPQvSKdT3dkcaPFHwA6yoytkhRrNWyA2jxqjqqAh3d06zDm8bZr8JTZujhccW9ViWwxF63Z6jdjgEFkIpYc0yvatuhaSuY97uwAm5dTgPr3FfwDGkP2MpaiCwlx9x6U2DG5s9I6i1GZ3pbMdVtt7eTYhNBwHyPYAmSCtCWLzc263H9WI1uXjvn4USQU07cciZNW6o10/HKtVUjPUwSoWoZDWaNcXFTMBuUps0OCLSlHlgK6ujOrWzgsCWeZRPQwqjuba/52m50Du0TUyuuYV+7vg7NIu6aZxxEg+stgJooTUQP4TXobSUrVK1jQYUgLEZnczd66Tbff5vfUPNMa4mxKTNaU61xLYvCd2vOumC9NvTit+rC1FELyFEDUaj7GkQPubj0w3vQGMdyMWB0RfTsY6pjvO/vwMTn2B9CLnAvFtK56v6wAKbPnB5PfAL0RtFubdpVp0pnu1l7mFy9K/tqbfzKmtYcwzEsLsCyMhvANHrs2IK2ff+8q6sVfAV19JXYPja9ryLPrbE1uEcFd1eQitvdi2b6viU8p83q8MMDCdVX4TnsygmcIeat+g31TuFir+f06J9LujdESOnSlY+0YfYpJlE5QdQ6PO074XGE9vV4J7yic9dw6fP8DUxU6yxHfknekWkfsYbveg25m4fgnnQy7oyWRcq8U6B98N7TgQtU0geae83YPShwgRw7RYqCM5QVQ3lBTbbkvda2O3odxLaIaqNVShfBqDYI0D88ZRcxZYyCMbvItOY13osCOPCBRQea3dfn7E+UcYKGcbqz3V6Rs1X1iP8oT548iX8t5bX/bs0nb46Hg/2baXiDm955E/su733Yx83s+y3+lhu7/wrMuuHt34aDvSd2y2/AvWH2veuTrtb7bNGUj9IL7KHSQC+/MJXQANw7OY8ul7x69Ti//9uf5M9++mn+4Zc/4uHgz/I/f/2j/PWffJY/+PY38ltfeZEnPC0Z3Orf1iXxiWKhqZSap4pK2xoKtS8shp4qAKb0BwbZg1i76Mr8SrcRqcDt+cN5YU0xi2zWPcDc+/Bpn2QwoMhLwdPH8YZfLlmwBtMjEAkJYc3unEV24T7CcWtUSbAnceZNm1FiMsPazcNPwKplZPGIaSfgobk27DG8JishHtvYrAAVMn9wCW1GkkoiXT0NLHqWdGzZqxwJmQ2cKad9JOCStOv72dA2WDWH+OpV1ZZjGZNYQOAqrO59bm2JInZEaKrNoAAA6YaseNW+0Qhv0Nca6nINcLZTdY5xEPrIrLfYOphD1jG0kSYaz2xtwm0Pp6riKxSu+SlEVmqITEk03RH0XBsIL4CYKV6muNH3reP7Iin6ktiwGxvMaFbwwEzk6jVXuQApoWEGUnzdPLKs1uexg5YiWFXpPHAhhbKxaZsz90s5OOId13YNyDR5wEmAcomDHwMECJMIRGwaRRgJsoK+n+NP7OT0nLk2fT2WmjiQoyK7K1pzrk+mD9JEsCsfNrByXtdHdCqR5dTScOzDGSYp+j0szlLJDEwFWOUQPobNvm0dGlvbTDw6NBlsB2f2PgdMMXaAZR+xpNYWX5M+Cw6ia6hNQqfrRhWb3MoFOgF680do89TcIs7BnwZEenpiDPrYD89SEWYMRRMKVFUuSCWp/VW521zfRrANzxUMMqjC2oGTVSc2bNUgoGlOUnwlDsDxs2skuqxh6kgODYK5gWBWVY9JMR8xxlThJJljru0AptHnZhR+HWwK00vcSVp0KlWVPh/mwYoSWlVNu3AWHwiHQowGDXEcmTggNS6Anlf5PsEG7U6It3ml8JSYpOBHAKGnKKiMcQN/4EtQeM9QxNoX87BF00nsGmz4jQ99uRRnTIAaz/hJ8JtfeZWffe938zf/+fv57zwM/AcfBv7xp/np976Rb331RZ49fRTSOOYRW1XhF+b0R7TT47RyNGZmnaaO9L3N7U18CKi8457HeyP/5oTi/VL/JyI8GBTvB4fcE71HbngwaH5V5cnTx3n14nlev36dN29f5c2b1zwQfNn3ZtWrOKYPdJxqcRy8VhVPCQgbU2NJTT2mmiMOZz5t9oHR1+KiWgIo1oF5uDk3A5vQuKtosL09iPiy7dLi2krMz93W/BOkP1e4wSuiNevs2NLzgKaD/SDHRU3GB6uoqlRVR3vsN7KzKQ3PYXNOtfrCePDERrrWzHxgLOLKDtU2HtDjimkqIms9/Vrqn2VzFmZ1ZblL3X0NTTlzznYnSNDoQA967KNVPDZfu2tk4VP1aAmlnVyt6TNuqItsh6ptFnMVJHsDGi0bbec8GFDM9Lyw72aeyVdbjnJFHrbkKA9HQZmPqTHudXGgPrNl4947ESsrRrZAdh+4HcHFvPYDbGPiZ05fu1dAS5nsOfYitrk+N+R0sYW3fRqqDsYJvWua6hUnqq2+I4IKpcb50O7U5nNv3MmaDjkafFtQIQB7smNDJiITH2uK7XGRkba7byrFN7jac1M6idrpRWmQoY0MzBaIaqNVLFgBs1Z4xRuH2z6xroUeSsw0yHrIce7pMeIzzg53Gg+Phg+5R3EGRdjda1f8ck4FFJDOEqddo6THmj1gTAT+ac1ZILtuE1qqKv3VBSlDrQGWLUBHh1MKAKrnZ6C7DhECKQcnRoP3/AN0tA8ZbS+wCkNL1dVO2/ixVfwyz/OeFedo9I6cXwMC5tXokRoAu594dWDL2n67a80LE1Lm5oytQFcnYl0Fv5AdldnSsZm9Y7UNdJHzkBBK/3aosJAqXkE0W5vFLI4f8CqNDRsYwHUVknwQXiNgU6aBnVOre7b+kioMepRNo942xduVt8D9iomzBPZj4FpAXGTL4UtRVqDxHgDAt4mXqpqSwp3Sc+F59FtwH+ycKjgVORxKYe8Ots172oh7myfunBIG9/RjQiygqlJ1T4KPyFbKASGL8X6vVHFj+uRpXr54mTfcmL795C2/rX7dDwufgBefrt7A3nDT2ze7PvRD+gEgN7z+6cH/zQPD/tODaH8rrrznxvcdcnPDD6EKDxh9n1lL7d7UrKDXoN3iEjnQac9V40aLHxXiQ4vLJTwcfJpPf+er+bOf8XDwFz/M//rbn+Z//s2P8+s/+zw/+c7X882vvMhTiMW8vsdTFEbouFSjKFtvsAoUHxR/ZLqscCRE+sxdD4mxFT+Mlnzivhg+8DO+pXn8kDK5kOBqT3z6B9dAx51vxnbtoy6blt+HwNwD6bQeKlWFRT5jMAf1WmZC/MHLkPP3tWg+16KYvAv5FSJMX4CKOCaoIwFq9QzU5kDYNh51yKIscZJAsH2VzJEycUC6NiRCjtZXCMT1EcXsCujbFgKwZ52Oswa89JxtGyaHNRkPkUKOkHYyRwlKgj9z2gIjnRQMIlVWwAbU6vlKJpYYNovTic1jJAWffo5TEQTqoKpMvUx7pBv09FlubmgNur7JByGHBHBGbBaATWFD+EHAHFlIoT1XP9fVfbbywWXGhm+MWShDVTahX8YYPF9NMdP80zukNFdsiq9RDLMFavQeMhvkeQ2Du6aL8Giug/NSDHBEv/wsC/utjqTXTD3KQIODYUQBiOsbXHt05k77ndM8/VBspKpaOgd7MM8YwyDxq/JDBebkArMMUkYaax+bPHMVSjHvIMKKUIzLbmfV1h7wCl89hTLUDULWUBNnr0yYKncWGoGFac2YZfDg6OPBm72qeh5rjxSgtcfU+K5ZAaAbD/wVJ6lqYsMDDa3dGQ/5oVUBAlE5bZIH7CpRY2GsagR7c7lGwp6aa6bxEfN7D9CymthoHgB4Xz9dHWeAaaMPzuaixRSqd2/2Cbe214dztm2tkxSPtgvfFc46lCEfKMzeZyXeIrhFDpNZkwzK36Zt1mk9QmADrFI4M18LpzszUqOqiA8QfEewnmLbOOai7KIIXR6KSeiDGq5CYMoM13R25lguvrMxNYAgQkJVdZ2jEph2z7+Y7q2wmZSx4CPNg7l0nzdzEOzz8/WsIpM4M5FHx75d11zhWm/gA6+cVY9gWUgpiAil8Kx3m8e8fl9/+yI//t5v57/8+Q/zT3/9k/zDX30/v+QXhT/7/rfye7/1Ni+eP07xOTQorpDs6locgFGszO7nBNM0j4BaucW+5XvxLfcUNzzc8x5ni/dDX3A/pPb+Z+p3efe/Ee6Lbt7fxnshv6enKo8ePYp/M+P1q1f8MvaTvufyTwc+5Z7Lvyp8CYvNbmw4S1jfRtPYHKsKbyxJOMDMNjxEBA+TTWLMXlN57MtCyaFK1YwOEtz74EyiEIscw0hVgfg6wBxX6debcrvXMkydiwlLHEhoRY0glTBmt7ENtbEc0Q4xd87C/FltskN4W2HazgrgVTLb3ONc/0SSI3OlqVqYR35Wc69tGuzD0UDgtWshpMoBJqrzobCopoyejcDyYN3pnPDyhyltlznVZg+aLcxTValakopd8SWkQtS519g9OFHo5xCIqVfZcQLWUaoA6dr7giJMTt2Rc92YAzBSsU/RRnD6+AbbxfV+JvCrdMA6SBoTFhJb60phX6Xw64RgZoChgVcKzrBo6z6HZhTjlGAdwty+fgpJUXx9CqvgtbjOomZLEmJ2azN9H5E2DF1DUzbAHB3QnxFcM5iNmHMrhorB+aX2fvDtfV02yEAOmZlvOPzQlsLq9TABFKrSRdJeAAAQAElEQVRRxNo9Gy5boleqKqG3ZDbnnVYmzDybMmNOouRoBbOYw0nnGomTx+STUygFHhbLqrYKp6qm3XwA+7ZLZ8olEKf5kXGRmfqY98xc4WQZzctvbot+h3gn91jXHfQOf9fwRbgT+FJnZz24nTuZV6Zwv8wayFzTHHG7nz3sTu5hH02zJtLmGuDy0rVzP3jyT2ZTr4P57uXKmMiV0Qu4hk8BzDvkOw7Bu32XeIhlTPF67fnupj4E3WPcda11Rn6Tf+a2fSQUc1dDHw4P7WSyPpYxo/mSmqFds7f18Zmg79df847s7DvgHWfX3drgtM+58yPmGtP6UMxQvJp2dNZaXjs9fLDiRmfyJDcwzf/T8VzuoRr3p7ju8sw+sY7PlHP8AbtmjtfytODcW8z+zBH2RtSHgC9fvswb/wrL27f92+sX/pXiR9x2U+SGm+H3p5vhd/vfzuFm2P9R7x03v1v8Lfl7Hgq28FDQ3Ju+oeYzqG/8KehenHyb2r4qrVkvOGO4UKeERkzYfT16Uqz1eT7/va/lz//g9/Pffv6D/K+/+4N+OOifHPzJt7+ab37yIv51omLuFuasmqfc30s4J+vx41wirrAGsdiWoZpyk7CGFv/yUf8pCX747WIysPkhpSBUwjjF69FoVuMUhBDQzl0Bk9qUgXBWcQ7WBJkIBLo/oHQadof2TJQLe5rcgG6CgcwGNPMXtpQ/NDWBwlDa7G/cPcEmrcrMURfPUdw/6YE4G+dH7wx1G7PSSlSZA8gkvo7LC+kEt2dwxBqK6zjXqqpUVmMtJF59iFUz2gqzjBZ8ZKgMYMwfXlk7ewaWlSpICoB/GvOybAIsg9eEMKlEA1SpBNlIgsMK8OmmXiBUFTCiLlarwEItfrpVNdL28HCwKBOS7WQwf2jwxH0Pm3HBLxmVYDLBmDpZmryxbDgQjr10LklVFfebFVfv62TwkNu5xAbXtxIaKakLBisr8goC0+CJTfEqyYWRgHF50Ai2F6/XQYYvIyyWNnY4VXAMECeAzzhGbJSM/A5jielba4pIOiIurzhTKjZolWKwDodhB7/0THvwh/jKbN7Aapsj4hwmNdbrTFAtnU/t0Doex8R4VjvbfQa9L3h0U9vVCKtvh4C5JmK6DpQHAgpRB55K8fVqjnwYlLHHgWPgVUy0KUAnP7NdAKuswLxAVZWqqyTYIcVNklZVeLNXTVtVVW4rqBYZ1YeNxWea67PEBUIBNQk7ac8JsgYUp81cAKRgwKuavPIzUpS9G5/C53D7cIm5E+lmVBUzjKBSkwzjljkQfNclXis6/WEEDopeiJ1VcQkwl44F0dcYDjV6GeiqGekzwLQiivxpVZUskirBFlWHBsIIQieEHUKVfq1C44V2LRW+mrA1MbqQ8VzAEcqAsh0XV5hIFYMmtVBp18GLhRMSayU2qelzZZzuqopDb7q66RqEq6qvCes4dagNlPk5DMEs528w4EjY5SPywC71KN6rSLlcRr765nl+/N3fyl//5+/ln3/14/zzL37Ag8HP88c/+u18+q23efPyaS6PKrZKJdSouq4aBIzOmVS1l91cja99C/c+A7m5vUnf0/CL0ffIuy3c+/hQ0L8m/IX/oQj3RP23KLgH8gGiDxJDwUtd0vdZ/BL2rb+E5V7r5ctX/e86P378JGEJvk5KupVQ7i1tRVoxFELxqKc49kFj0Ik/3KtW1PRNwaZvb+n7yMpb0aq7/oJb7cisMMdeakeDubCcmtBOPMGa9+Hf5JvzZVKsIC05NRegpCPTym9um1i/mXpl7KQr8lELKv2j4V7sQ9Ej6TA+ZPFebLApdzfQUAc/Ppw5Z/uhjLvVZYgo2r9BHqRt8OGZ/bxQ+MTr/sEM6/rd2bvamWe+Ms6HPGC0kKHG/dJ+n9M+uSvpnrvQ/6CynNLrrB67gsUVnXLAofu5tDzVIVWQjB/IAwYU0aU0PyIW+k2sc/xsf1jSao3yTWTbrRno4eM8qVpFVKLJxPDb9dVE+okzgB/0udcqBYJYS+nTggxqr6pUTcFIS1ZjccvqrG0nRa9UIUkqOYke/opxd8AFy7cDavX60I1ltab3MAGWxpam7bj5alZBpfT73PpIO8ZanMoCJip+owQLmC7S+a1nzJkVoN6DuuWa0q7DYL4Ba+CcJWBTMtsR3Aawk7RUqpawLs/ENblKWEfvTHitQZuDX9gto/b3R6q4F3xiXYckz7A4k5lHQBvBYv4gFRtU8puFi0f39ZGqMCXcIPDbYQbMnFrPlQkOtNdjC5WtNYWEgdihsvwos6QAAeLzPPA7UKkqJuzA0pn7Bq+qjldNHWgKXnY7dmZsgTNeITn32+bfwaGarmBmSi29mKWWoU7HQmNpjLPXQqtdXzP4HnL7bA8Nwjj7ttXHuuRvmbSuWhxmC95A0hLaOMTrAeduv4Z5mViZvosuZlQ4UKweQ81C1FsOv3Pw1NSYS9QIbeKMqWJckupQb3yaBXSV4OWDRk1WM5NY2XI9TTbQ7J67rcSb7Uc8AHz69Fle8RvsN29e5zXy8tWLPH36hBkq3tx6k/uem90p77lJft//5uDx23FuiP3rM+1z0/z+5n1u/E05Yv4tkw4e0vX1i03hXoG+hprVsnJG41iNo41pK+WAPOa37p+8fZHv/P7X8ud/+Fn++y9/kn/92z/I//fXP8qv/uTT/Oizr+Rrb57kyQUyN/Xhx+HC7O6ZUJdjjmfCjBk4M34LBOIaEOdGndJgkS9Ocm754XTa1XnBF4ei6m1qHzU0EDrx0fEMTQenQbeqfh9bW64600Bd14dDOr45SCFUY6yu3T94kbfz1Qq7hMNcxJrP/jthVSNCPBMKreNzj6uyU6+4D1VA5ZBofRRx1tX1ewaKoPUJwk5VTYwRyGAagWMNgK4RXrvArWJ+12ecnO5tM4+J2O7XXEyZna8/uUlXYDLjpvieN64fMoyn5ykUApZu2gosyOYIN19/8UiVwLy55jtfyEUbN1eBCMpovoEkvX5qdRw+O0s34hMDBNBWnIjKIKtbC1le5vocC6hSNQWD9z72mmtarIX3qDVvVw0znacKRgtlWMIKx8vd+BRi9LYDHx4pFMUY+Dh0rmt2BQSVroGvZdEWU3zjhirRiUYVq/Ezt+IV4cpThUMJ05qE4fyhtXaByyaUQK+iTuc48E4wABakzdA0CCckYHet0EYCDSMBxq74xWJShYVsrprlst+md1xLfGpGiyCN9XxJZbbBmbU1OB8kRlZ9+YqLqJoZsFhUaBSCX1XMXWD6qhGggJA24NFRrhHlFgBC3EoKtgmZuXJIjJBzj1R/EQae/IDAxnckXmjWMoJesap1/mAlRtDsAQ4kkbWIxGi6UePgYqe51SGHuZ62HJif17U51JHfaGV+6TApXloy2yjmnvwq1rhimB13Do3BNTW4AmE3Y1C/7+csqbh6MWxUOr/tEXOab8BijbSxhprIYCnWQVyJQetUFeZgfypttIoXkZTM5HQbOCsEfwQ3NkvMNeBJQBFNFTNpsDYsUNaAPQ1GY3DS50QssIgLrTKpwpKHOEez5IQ1I1SJ72yW2x40IEY7PFQoEvNYdNLlRh5x3p+8fpoffYeHgX/+/fzzr3+af/rrH+e//sX38qc/9WHgm3yF+NPHrClk3zqgKVAFhoAIdNlpWxzBca3KDWtQ/KdQ3q/7nRvvZ5D9y0/vcf736Z9PuT4YfBcfGHqvxCWSqsrjJ0/ywr8q7L3V61fxrwy/ePGCh4T+KcYLM6/eG08qQXA0Emyk7YkNaoKsXjMeGuHg1Sj26H5V2PKV3G1VxIQ6TwNh74x3uq8alcAG1ZWVB3LuVeBL/J7qIXue80VeMSqkJR+0Aq8qcCV4CH7V9EOrutq4zVErg2GLc8tUsnMMwrFXSsVnIyB9rlGjUjUFY2/7A+0xjVSyuFXY4cw9+wSrELWpI+c2z3MjxhR9dC3pCWCqXRz16bEoqEU1Wf+eZ+qsVmgFBXeui8rt9nByrNtcBpd/hDRO0q+lySRA7fl7LWLIECFQ5QBwVUQKYSnAvjaqcjhEDzH3wJbRZ7JyiReVWrQLDvGBci2usY+szwyw4zNXDkhIS8D1ldg0FGoZk+N9mJldt3EJkq9CGen9OjilUiAFpdC9115QJRStKpSCC77L8gqZmmtbcxUrwHRf11pXVnzBdOF0PBgUJQ2LqszHhDkkE3NPVAZPgA6RTmJsRWCL/lkaZyrXpfTc7Ed7CtWJd63W1enWr6pUnaQjDGAp9Ad9gpbpEPO0lq9xBNLfV5hZFFmB2lXb74FgTVFhPdStf4RxDvs+mQW56fvwB/65APX2sj7kQTROAGvS9BWw2YnQP7Qnch73jjMrxWZqnXyxfrHaCBGjlbvNSsr1iGVMZDNFsO+CDwEL+4AYJs/RCHM98wY7kDbWLCx5WnMkdOeM8O3UGEfRIdJijtKOcZwZLbya8B5xZ2wDW290642rSVK1aMOht3tnMAZgbAvunQ7OZcbBa6DuBHEoQce4dpjtqLc0cG8odntAm7g1AU0UZ+3HxvJK5K7MKHFfg1O8Skc585ffm1o4qcv6EjV6tWZ7k6H+EvJvCI1rHPNurQ89EWjXnGWJp1eVbtNvs4f7vqB1lHPsbMtpkdTGeZCpnLGz/UASdPoi1VrtlVc1sZLB4GsJxAOCS9+ovvAG9vXrvH37Jv7V4pcvX+TJY25g4d7ywMDfmt/c3PJQULnhweB7hJthfmv+ft04q9/7kBBfW/7tzeAB2sh+MPjAlZ07bS25ionZxb58Fpz9/fDx40vevHqaz373K/lLHg7+PQ8H/+W//Kx/YPi//vizfPv3v5pP3jzL4wsPrizVk2BYF0VplrIMMQBrz3kkz58unL9Z3MePReBbLGzSpXUCAzWGSgkDznH94ja19UiVFQeQYh00XVQRaYp14mwg/LThGZJEh9wxzO4ryznb38Mge8aoADjuCpPwyoDBoQd2aMCMoz22jW2f63DaqupYmC+cSSuRimN26++Zg5n9gAckjfHcSSBehV5w1bTnzRk2cUPCLTig2ROVRuXamGvwg+TI/ErHK1UVW1WlNIjbWV17DnO9g7hSqUIM1JkFgF/FEIT9R52kqpBAHkmhElSlCsm1FSYMRs5UgzhO9yqjbc7Bw8Xy4YMV3ZU6TSOZXtXOhOamEjBCKb+wW4dGPfd51CGewatcxJDCr2Lcgp8WZq1cW1ndKlM6MKFewaQy0hsgNqwJUSjUZCkd0i58wmEWLbQWSXhpSbeqZrY9GmftrRvqzxo+rhJ4Odo4rGlQgzinzyQzdtFHRmpSWNlYVsCqwJdUFQioGklLaMX8mS4YHbuSdduacjoHRIdId4hVxYzEBQyrt7AQX7N2ieFibgNtLfIBu4ZaqAWkanEMLLuqUlUgVkPTtRKMnJouvAKvqkShZjBdbbtZDaeqOuRrWwtWVV2iX+VIJpP1ntDGI24Iv1INOVQtW4UQ7mhVhY4UxlE7WwAAEABJREFUNISOQd8Gmt5zgB59VGo7LLJKj6ooTa9mTDiMDVeqeG2wk0pa0hsARmMvjHI60ZUZ2pzfql0gVTMy8aQ9QmpUAwWqBK68xteZA8VJi9HPX+cUm5yQQqQddGar8CVJd+lZV2JRDoGj1+IAV2qbGvgcXX+y+ouDgg9EbjNYCnvkM4GRlYopzYjpVZV9kw8tePA4V/Die3RVxffg5WIEm+ibF4/y3d/7an7xZ9/mYeBP+MXfT/Jf//K7+Yuf/m6++/tv81UfBj6ixrjp911onU0tULz0PNXjiN9TCIVFL5mW9ze5vc3gl4jzPud9bvjlpvcwPhB8/+4mX6x7mvc8FPxC4T7ni/4P2OTe5JZ7I4rmEb+09BetL3kA6INA/w3nFy9f8ovWp3n0+FHK/Q2ZV6lt1rQqc/W+tjvUK62r95DV4Xu1H+JRPi2530xWwCm2LBxnv3rTgrAiRjXFlR0Ru4oRPaKaiiYXg6aRLX1t3t38DnFV7NkO6OMG5znI2PWnvT3TsOFo/SaBOSmsWeO+n4cPNLvNtCNrw1+iZ8ZBWO71WCZwrth2E2bMUTlqnIx5FhM47lOne+yk64ndO6NzTUN1ZORkpdtRoz0HEeWePQsJPih+9uziO/tB4hksHGTyi/QCeKBPAlfKvWtLXCGzs0w/ywFiyHORatzZ7zgTOo/s2XJnqG3SxJX24bU+Bgjn1eoS2/eImB1Vb+Ftxi6oSD8wkGmfwAk8PDIPndjkTxv3g27cKILJ+AFjAisoAXNi+zUQ3AiaMxgI1nVv5NBz6WveyNqQoK4fJOoaIorelCr8TvStkP7eVD0n+KoTmzx0h9D3e8/RdYzIUrBVSFFLwVwLr7lDAWhFPC35eHMNymaUxlFA55404R6WnuWIuFklsxXRLRNxmZ7NlLhHxFmV2qSt+4y3Y1TW9GcFfLqIvnodSNJ7MycfNFFlc7WVD4gA87XQQDphTair6LIHTUVXnS7IwB463OB1OHhCOor2Er9dK5mFcrdR995azunayjnHDGVipygmfcKMteYr7HNvzn2wCR1py6FWvrbi69IfInV4GocU/Ko6/DYsqbQzY2eKoSnzhPo1am76PZdu5ik6akV7iS+Ksty+Fpc9a+us+sdZGwkrzscbC60vZ2SG+2TSZ5PZSE3LdP9jI9dZtZBWmXWOYpX9RSTBi7HM5q6U0+HF1XW0Aw6jw84R5umYQzEgHmXVNBgBea+PVhytBkLAG9Znz55m38y+ffO2Hw4+e/Y8/um83BY3yrd98+vDvvf8Nt0bZn97/sW7L+YDwi++4KHh+2lzE+1vz9+j/Y27N9m33nRzs31zc9Nzj/7p3bWwKxbKSnRCsIVltU8UTVQANXhAdqtQj2eDecsPB9/93U94OPhp/umXP87/+ruf5R9/9aP8BQ8Lv/3p1/LmzfNc/OHBv8YWqjEXE3DUI15J7Vba3j4sKekBwuBs+4cKEez2yXCtY8BCCNExZsemKCNTQqA3cWlzFbh3asChC6WK/OVIIxOclYl1XVA6rMYrrJ4zHcSBZSBY9BCrkkEV4rGhgbQACz1gXeu7X2sR7Praze/9Q8cRwyLuqAwGarBpyjOSLQT36oAxE8Tus0alqgiMMDY+i1KLQvTGJrdp+GMbXbrzJALHKmj54oM1+1hi2gSMh4Yp59YKY4Be55MLAInea0Pb4Q3qdfzwA7X6vWi9MfQZMBipTqwZc8nAsVkWJITsmHP+BpKJJa2JBALCSAHnwWo/zZhzhNaxwmBmbXN12zYX/kB8H6Fgce0M+E2iKhwQXgLB6eNAmLZo12QDnSIfW04RxLUs5wFLB0xelePCYMhlctNUqarcwqfjF/lMiTPAR2GDsgL4o7kBc0/BmHnggUGO1ALHBaCPhDItxkZmtHBYETWN45E7klQVg72wLxS4tIaBnZYqYpjJ1ulmfojp9PqwR+Q4DmEEH5zp207HwUJp1yANjQdCh6u7GL1e0FSV6vDbgDgiXj2KtT+SqkriL0sq/QX3HG8bjA6P3WIMHmYMXgD5M+5nOGHqTZ8T1BYaGvjYxqqowSYnQoz44EGOYWVeA+A6CnE/ezpXGJ90IsVRCGBOIFWVWq60Nv0MxJA55zRNDya9Xw/yq9pppthkgIGQ4fSq9tpw/+PSvtxjPozORxv0h2znFbOIWgnzzbyRngW+uMJywGoKPOuIT4TZxxTxo6ZJW6xFEEUNZscw33B/n22/KII0j4JLN09bAa6SU7wPkyps9k2604JB6M6QrPi0J2dc37NMzkqmH9pAwGJJtS5S2L7et3xP13796lE+/72v5K/+02f5H7/+Uf4N+fu/+Dx/8ZPfyvd+75N8/e3TPHlEYl9D/vKuC6YKjZz3AxJrArN3cxC6nL4P4f5k8EDw/CcEvWfZ9zbv+aWn/zzKOx8E9kPAd9zjvMsXX9zkhnsga5Ce4v3x9MnTvn96s/50oL9Y9ZetT548iX8zg21yfkyO4fyoVLlCsXBOAwnrHAx0QvNMsReEdadDiZJVp+LXHcodR1rV4vjGq5CxBSc2XzUmJM7oMgVb9Flg2+nM6U08q1VHanl31WZubVRbwVYdm8a3U4jeNfsiJN40YuqN4T7c5SM7aE5fEwBHXWy7MfWUYs4p0597vW/vnKmLsIJafXtqZcKylTDHlPy7m1UQ3pfXFGshwLy8URyqAKLAXAqLvp2ZA9D9hLZ/HowpjZE2LwwRpdEvGXZCcY0r+ps+MpdZCb0ls4lPaAAo6fDEtCtVSGzl0DKZbfYwr+grOjK51dHTMK72NCcv8Hk7sPZ5DRjr4zfM/FlNd5kJ+PTnmNX0zrJglCiKrqVgfthX3WsciwV5iaMOvnZlfl3BOkx3cvbO9kGiSFmDOYPOanvv44S1WVT1oBZvq6FhDQVi+1xAUxtEyCWEQY0es10Mgp2LmUQTJLb+juwLbFqlxO6XbqwHM9tYgyvg5Fo1NLpC9WjFWXmFBNrcw+TVdAcKoRzG7GYr0zN9etD43NJua4dTVVNAagnKxBa/cSg71nrlDPQUMu6WTfFlH0XMTrzXqf8RKRK2hNpJ0U9CDQ567oMXfWxOwhsFXnrJjLP7UMUdm9MyYUYLheqFbD1teXfXWbk2bUVkdK5Wy2BUUAYGNN0prmJahiOBeCv3sOwcTWA52zzxzpWaZcxiON4MtilmrnJajC60CE0eZ9ZnyRrR6bzNgtmHgT51599uZX4NtL1lB3GomrPgzOiaq1hIV2DeqpoxRq+5LbjXLgW51mxnXhOreBVY26PzHLsWnhG/GbPrzlE31gNeWRnN2qHP3vWWiSpi1Tp3rNCGXKSqUoUEqQQzKAw7lovKtYEcTsHcIqgdMFPm6vIlrTomdx9Bvw+EXURHGSS0WHGKu245veadBj2DU4PvOQatWJdlGdVN+yFIV6WDVFjzVl3tGcud5iqqigeAj/Pi+bO8evmi/8rL2zev8+rVy/mb7sslPjzxRlh5z8O999wYv+M36e+5uVZ8EPiu8ffcPG+5wZ5yw2/Ub7mLdi/O2Zo1V1WvOLZKcK+STJuNHXhoOIMVhR8O+CV8vsoPCz4E/Dk/TPzLr3+cf/vbH+effvHd/PIPv5UffPomX3v7KE8f3XDM77g594eJJJXwARZAzMEMLMZ/P1DPWEcYiATMLiM2jeY4XOWA4bg/lOVJLQRPgtI12whbSRE6DeTsWAEv4T0izdSJ4IkVdECvg3FlE1x9LA1Ha65rwMQzf+F4sw/qIYzrvVqpKmIDrWCS4w9zXrKGjEI2gBS8pEIzqIXT5gCjawOlypGZwKeJQQ+war8qrrnnY17SDcfXTnxBYLWEkFZZd2TXHfzgmW5iI+anG8QmoXm/CTnvrAsmsFRSfFE3u+n7HjWDmsKH4h3D9VliPaRz51SSlFCswEujpTjUyQn45FRVqkpg6tBwB1wsMMcEqIWivDtcU2iiSZW6Mr+mPzgTL4GqijlTGK1LYKiJVO04Dr26ShgRYs6EyrwGWTO5nq/4OtLYqgqFQDF26ypxAbl8RgwPBwFqWK9NHmSpeznEhw65VZ59O+RSCAJj4kA+4VQVsqDMVioG65CSYIdWVakqrKT4snsGC0oEWlx9jlZV4dlAbJgcIJbFC7360EaK/Koeg4qV1EonFgktDtirV+GzJ11NtXzzlemLYDH3+f0CcnROzJcmoVxoYxv6CljVYfTrIqXqirWJe9aeo7VJl54qCOxOfzB4jqiFayFrP1jgjKR0nSPXnSEThGAl9ogSAiCvWrRTxgxGM/cblYAgOapaeuiVGrduTy8sitP7aj+p0gBpInMljYnOg42LIHPGEiPY9E7NufWME5BGlk4VDl1b0fX8KKFLxRV0DSB6csJAR1VKnPM1p+2ujQeh0wB9f1m3YFcVGYmqatpBlQPSUGU2Cmgq5nORwCAkgGpfm/k5jHTQN4gYjrUuF74Pj3e55H3evrjk27/7Jn/5s9/ll3vfz7/yMPAffv799r/36Vfz9a88y7OnJo8+4vleqnTJS1YjJgXPz9B9sqABin9F2LV6D6LccC/y3vsVZd3DvO97mvfxYeAX73kA+N5fer6PDwb7/ob7HR8iml9VecITyhfPn+fV65d5/eZV+k8HvniRpzwMfPToEQ8EWRDd+VUDowqLjpm0vRyU8axWmV/t7oBaaZAB271i3elmNkCcPk0M909Z/EJ4ZZy/LQZtZL9kROmdxMs5OHclpKO5loYvwsjkkBdFdwmKmKNzVUqTvCwrq3UJbF8vVDPUSq9F4yRFfk9Vgg6IRXRPUlWpqoTe+x6S5izTmsvbds6NiX1vsOkDpcy0u+b0/IydILWoP+cBOYrK47NiQSj2p6+QI3AS007uB6arPzgYTMlrA23ZFMexbyaB6XIMlSoEv/q1K60A0lkPrnBs2IBaLVZpcWjEYTpVkude7s0qCTFeYYb0ecI385DehCE4LGC0EB3IdUPZM2CsPuN7dG4mCeVnfAY+SDNeVWki2tdM2b66yngSFZL2MY6aGK4PAY1tXi94cBnXyuEZXMLW0gJMaiLxEAxyCUXJuYHrNq59CNvTplAhcrZ4HvLFC3ALZtc3RrZu+3No9xhmDZg7GV24YROY8Bx9ZQVxT93cw+3NgnTyRM3SUvdnWHNEWBXl6KmqFFALdtrLaiMXSi5nKpOmdXesO4l3Y/OiBCP5fr2AEbnTP1ZrUmeFtns4pbbfwwRP5gTW2Btd9v+fqlb+eaqzvcLZx1PbyL12SUcqu1kFOQDsFWqL4Xitm8MANikayvR4uZcBZ1mqMyM9e1bzkrlmpWPk0ttMtsrRiHHN8mFJ1dOFdq5ycD8wSN6YdxzbfujioPZc3SbVWksBKFl+uvVLfV4SdpfdWhZpdC2EQB8sGu/B/iWhrn0vSXqXFMe5ziXw7xByHmI9VGe+OybbNI7rzktgXHwyHHcVtSL275Avpd4N3vH25HfAOV/5ypXL3STtGXt4PN2usbAAABAASURBVPOutll6lLIiqXqoDagXBLr6feDqt+WgmKtg0z/IXaHG++yx9k1MldH0xyE/W/NeCa1S9SiPHz/O82fP8/rV67x58yZv377OSx4OPnnyOFUVb4j9KzP9cHDfTHOzfPw1GzF+y9430v6GnZvr92LccJujWMNvxEpOrZbtteHZBcC9uX65VX44AcKrFGMYm5Enjy48/HueH37+9fz6z76d/8HDwf/1X36af/nlD/PLP/osP/zsa/naJ8/zhPf1uL1hz7cJ2S2zVNge0856rsE5Y2MBogTxiOjzIdN832j6akWbh0Gw8MhabzislY4Fh0LpaZed9sYcD2yigkZKw6or7voqNHznY1P0ttATL/j2kCu3/cyloAIcPUr09dDxAUTffDVud+NuybnjQ1QSp02YPL/B62NSuqjJenDoEMI3cix6+vA0fB1uWaJ2UlizT9+NWE/MdfY1bGhJBdQ1oGfJFcAnQvrIbcdlAraNpsvnioI2mteZxm/wiRNI+OERaE+PhnUCBg/WZAsVq3f9AwfWrIBNcbrI6PPA6djkB5cKi1dGhgOCQ8egs9iiPmwc+uZokksFLDp2bkczq8xgRWNm4WLogLET2HT8w8bF7vWzryAyY81ZkfVTQo4vG1jPy3xq86pL6LVFKjb5xlAhxezYqqgO6J/YgQVeAWoZvr8gFbX7Mwq7+2C9vibMb02vhwtJZbAqaq9B3ehBZxZqM4O5WCzKnhCvIgrOdKmL2Tla199854Q3g7MWIxUmEqwq8pnPvNDwGEMk3TpdsA3PseEeZk5xvogIdZy62mamlaM7MxcGLsd8U9xYcWBEJ9WghfCaA1+O6natbFLMbovwIII9TGI2yOZWiRVxMWKymsPQn3lgmLAwFgcfC78NMjB7PawQyJLNx2Yag9Q3hkwvVTAIQmmk63Fttm5kRjoDHmxqENA2F1OgigiYtirBdy2kuz9UZqMShGEc7TzGZ8xxOCDmo7arVoDsRX5hDK9h5ulS+JiOS0gwgMw5rr7rNH/zqzh7sibPVVXP4OfxwQExwg5Mx6QewZlT7VOGmDjFgBhlpFMTFNmsBzC2Aqk8YgyCNwuk3zMZYJltJFXFwzo42EnF1iP1Cr+Kkdfuwpm8ev40n3/ra/mLn33OL/F+nH/79R/kn3/xw/z8jz/Nd/l+/dVPXvBLyceUKD7Sqtds2Up/as+ZWYR7ozzx9P7a8DOcOdgJLiN2P9DjIaC6Hwh6X8K9ivcn79A+DFTrf+HffuD+5b3ivct7vkfxGcDyuUd6xD3Ss75H+mT9syvPXzzPk6dPMh8GXngfu5YlW5mMHc6BFeXaLqzx6rVVjArcWQz/6JxCv+hs98A0CjbnpLmFg/F8tsuhHWYbvSbz2vtgYKYPsAl8PDLjjIUcvVJVh/eQ8WUVzVTiIFF5qMg9rDrh/jndIz3kUp+j+yB7fm8heOQsuwCUVhoKzm/oK7tZZugrDTw4XK8c+cod2jlZW5Fwj3jPlTHlY4FdZ7LW+BD4ELboH1VfnmNUeTj9GtlWb6HfH6PfOtWvYs10r0FleoziCua/t0tX4A+kO59DrR8aJC3+Dgtt+75+MEY+/T61/Y/hd656SNcrx8i9WYh3sT3oK/j3mCAf9g9qm6Rs6tkGG7wmfWQDh95TaSvtMGgTOzpQ2wu/tLOGOwvoF58AL3Qxkdv98BOWuJ1i5w/ItsHSq4OALWb9ra1ZVenSrbWVRExIHXJbQhNs2aAafHdjyzbSwidQz0sRt6RI6Zj8LYL3ZH8bMP8cYpUszfGK7n1tbsG4RrGcEHW/b764ttLnXCBIVXUlPzS1lIBNgUNdtkgKmdgbn0cvoBTEa3df1iOpX1aOZgalKgBUYzRsrpI41hpzapM7R8NVspTw4TGAFOzQWOxiUh+O3Nq4800BSZWB6c8c6wxDUzpczasqMER9CNDqnseEK35FwFJnqUWO4Ladn9lZd8NyWuRsuXKL6mnJtUHr68MaV/SjltdorWj/pmTZzl+u+1xforI5d/Q5wB4o4DqkGCnqFE61dsQ5eh3WNPA5QLZilSVEgElPS2x9deEWkpastlawPJWcyZ9e7vBjY8JCDNw5ixVjIVrhQsNcM3DOck3LuRWvZQsRtDXN8wdgbY+WVDIIstccArQ6mW3dMvYcUJNKVaWbGpPe7h6qLtz0Xvgt+OP+k4P+9vstDwffvH4d/1qMvwWv4ixYgA/43nPD3H9CkAeD3lD3b9R5ECj2Ti3uzbfCDbk34+bdcoMdf3jlBwQOJGGgJG/1EddUVegl2ggksLQk6EraIXHwQ6k1njzm4SA/TPzg29/ML/70O/mnv/5p/u1v/zD+9eK/+qPP40PDb/pw8BHJzs28uVzofIspbs5DlRHKVtaUMpLgI0Tj+atbnJsX3uu1+dihcUK8ZKMztNkY9iCC0Atrd/PMj0YIrkBzGIyhiHjdEMS5shZ2CyjD9SCYsxz0Xmfr0yBHElJlbuCrK3e+KqQzG5zeBy4ExynVV9i0HY/9h/0nzbVGG5TKbEJTKlV1CmBD6dE1Wo+4s1RVilh3lsQrhonBaIE+JwjQcMWRfo0hWAvVBbCh9frMERszidPgPLXh+JpFG1Q+ESBGnIa7Hr5cMN9nQYdB1cL6YYQFIXZ3EhhZEGvEZIpUmTHS50xNvUUCk6TcQ6dLYBnUqKoU13KVmlB3q1YCFhRvvS5dhTMyG+Y0AqVatAz3OblIBcC00Hz5tfvBB2smKRFIWvmZBd0sfrDvKcGrg+IG5tlX/ArNMqM0GOjDSSBbFjeDM/XFG70JeHTCjHRIMzdSghtb18zgC48iFb46iaHAJKCqKlWFNfuCJwZ1nK6nYRCxapU5njF5mGLQg5kqxxzahXVuko5QIzRtK6hxV6cKcfE+Y1H2P1wHITfkXMK66liVy6zrkMtFG89MXi+FwABH8Xil0lgqtqpKVfULdUFXVXpu58Oq0j9J+0lVkTPQyRxQScx1/qoKPSNpnW54ax1EU2L4FJo8kGqBZwzRcu3uJcRCsy4qp8uhXYcuZzVJJheoNkpYGSaCl/V2jDjHLJI5mBy2MnUVbMxK0td4T3TBFhGbOjSojEkj8jCqKsV7NDYmGi6kEmAGPYvX8oE6gE455E4D0q+OFaa5SVW1sOrMNvCnRYS9TNvZUqFXS7pVcGJzf4q2126/pqwXRpgCsa4S7DoJ/kWf768Qi+/Rj/lF0tvnT/Lt3/lq/uIPPs9/+/kP8i9//eP8wy9+0H9t2O/PX//kVZ75S8gwEw/z+shGEmpktSrrsrMCaFsDH1eqe2rh4eAt1673G+9vbtPCPct77ke+ePcu/jMofd/CQ8H+RWb/6cAvcvz1YX6BeIuEa+TCLx6fPnmWV69e5XpP9DLPnz7Lk0ePWd5cA0tITmZoLLGhqopnWVWgsw/OUst1q89ypclSEj/fRjgbSyByWo7EMS1ibWyNY8T3TzjU42eriIaKCuQuNnVVpaoIVOuqOmwA7LCgKSPEMM9dRNmYNpf7NYd1uJ4hgWAVA5jrm7h7RsDddydCwU1Ph93aAsh2q8F0K8YqxrMwR9dHO1eLC1P6PCiGZmay7fpq5GTi0Reg6jkSVZiyJTRjHwiE3hQaomHXMV+XlYMilLPcqa2DVFGD3jwLKdtHF4GWni//h61CmSnZzYmmrdXloU0kJzrXK56crHY9f4D1Ouy9L9fj4COnWq4YVZxIoSbZs0PomnhkECms2bVa4PQcE04fmwH8qsJfkhLhCvCKm3Yaw2d6xunuUDPTrcNYvRbm8xraWHrNWZXSzRJt9FB3Yg31UIxbMFf3VJfZSwoTOa+6ZQ5HzAOdcWq5FtSecK6TAkfBq7FpBbk2rIGUdZDOr5GqaklBZP9z8rTbA/HWmW1MlQNuwGoE2l5aG6G7De5dwLuLtOFUI8WXXW9KphvaQEqpK4YrvM8K90v7WhqcQmafVt2peWxoUtZYaZLBrHa2hfrQNJa4ONLM01woW8ODa+jATgbRB7wruyx4YnyZaS2lTx7itDF+Y6/F6Iy2P0SEOVUo41iTLMXYVcYyq7We0s51WGkq5QjoKAfwofFAtSZ9DM+x3vy72qzj+BsW8iXVPshcACeYYzlg7Wc1/GWhrk5bPQDT7+Tg24uiyv1Y+yXjJPd9ck/Rw5SmHMCXGJ7WOcwlf3ax7zOA7vSH4hObI+TDwO7uR+sJ/MhiPwLz3tyR0SewPUtrDwylg9jdG2jrDlx4vedTfLL2WMw37U0BmYC59z7Y3FnAQ5N/re0rSpRkOtHAKoTyfMBXVS6PHvFw8En/ezneBH/Cw8HXb17l+fPnuVwe9UzebPub9xse+L3jZnveaL/v/5XvC/y++eYG/B3ijXaLdsduYt4NPyz4jUpJN1ZK1xRTtj0/kwwqoEu5cHnFDwBKPxz8yqv84PNv5P/6T5/lH3/5o/zr3/6Mh4Q/5mHh5/nxt7+Wr3/yLI8fsV8eUA7yqJbiAWFlPhwMRUcfWCAxEfYAm2sQ4gxr6loaSrT7cFYaqjHYOzXDH3YkrbyZM6S2lIWIm8MMdGL0DqrXeinTEGXgtIluQrrEgrbTmGHxkza/Y8GiMzV1JC2Ri3geihRrHnYnnFIoZgxFAa4zc7FifcUAWGjyul7bDDrGMQNXt8oanIY5AsyHxygjTGwARIUL0GPI06giiZhz6ff59xwTn+edFF/pBhl9h+9sBUgfff5yNsCM1KOnS2gY1kHLGmCY6dYvnOsFATfe59nBkDVjhEJlQvht6WHAcOw4e6O7ukQjNALWdE48kphnMrrWiUZKpSDJlVWFpyGGkNBx0+Xoq4dnINW50HTZzFXwfb0w+SyZoOMsOjo6ORceGhjZMppPbJDLhEONOGdLE4lT44I9JMBzycab2vgxzIeR8DrmEN70hrmBDXWy5oSS4EtRrJfdBEqHfcGpKsZQewZchyJDxGDV5Fq3qgzFV1G/OSDTJkbvfHiDZFzGzCXoDMitqYBNJ9YjgdmdTcuaJnc9AWoycYI+MrBD662nUrwOpU/y5Mx5LiVKAA2CQffgPTu4uy5oquSyCnGAnr9tsbUXcLtzbN08CllfwTQ0Eyg5UqlCRAcDNsDaP/7qVdXWrEd6e7dHuSrjcy2JNsXopY1uInpwKI2FGu1j0K2Li7X79MZUcz1tzzmu/OqEzWuHOWGlitiSCgj5B+8wzOBk9Is16SKYLBl82ThYFLAetXBYE3z2oy1fjuuaPrnWxCk4Gx/kshITiQz0VP0wC7eLWszc9qszHLs+dHsxtPA54d3Cm5dP8unvfJI/+8NP8/e/+GH++Vc/yt//1fd5GPj7+fF3vpFvfPUFDwMvPACwaFYb1Ma0EKqdZTu9UAuOsHtoYSGD7+s3/W8Z3/Z9xvu+53jf/3nIvh/pB4JfrIeD3Je845eY/ruB/lLT/3zklgeCvjeePX2aVy9f8jDwdfwF6Zs3r/uXpP7NCuM5FsbJDY4MyZ1Wf/zrAAAQAElEQVRWMGoF0B07kRoarLoD8Ja+r4oc+oY7bTudfQqCV9WcF/vc77JOkTrZv8GUWlR/mPbADB9AdwG31ltgzUfNTeH17dj2DwKGWHlkGvj3+7neKUbKR1d/ot0xH5qhsR7uUE+1nSntTytH+03+Qfx/wthrdFKlD3QWbneaD48PEe5jnHP1LmeJmqrHPXU7DNs/c4BPXYaS5IROk/fYND46dibFB2tq+7TXB5PkGpCsNL8N0NP78sBJIDJHjNO+9VquwYeiXrBN+3C4Jh7WXkrPf8o48IldXSyTlQ7ht3aoO+vRO+9QxlmqnTm2+cDQUaaoO5WzvMrHGil3Qx+n3uXhXZDuo5PYQn+CAJ2rLttvCvPEBTqBo1RXqiqh+5vT7LawiZPJB9CssQjM1RSHDS2tKhORuTY9JSDKySa/QqM+47Vvv7VrnqGqShWCK9oiB2FJxNIynHgGXTwiTl6hE77JYhDvPaE5jOaodXM0PHp/0x8YzG3pqmKe+UYUto5C4SOzsKZU/MJljlrS3r2B+l1swVDpsyShvQZe6fRr1cFVDrvxlarq9VCvWHCLq1jrNq7IaWmHAT4V09MVo/5JnAPWnQ6LFMbmEcIMc6a1/jSEIALc7cW6gqi3pJt5bXQprY2UzhZA96Bb1FEfCTruQ43Ukk07eAR6b9RqbGv4zSUu3vOwz6kNbjFh22uXB2Tyii3T0KBwtYRxyUC3GMGuUAzgPKcYr2NaCC+K25xSfc1ok0lUzrZwl9n7xZ29pvpglHWVD8IA50ztKSNTO0LafbAW9tIuIdy+rD3bxhiqM9vYFk4z4aLNbymKpfea1UDamtdamx339Zq7WJiH09Wp15MPvEKClMOU0DhnusacD8blcul/J+clN8WvX73hxvhNXr3yN+RPc3nE7X7ffN/Gh4O372/zjhvxd/zm3T8V+M4bcWz9L754n3fIvDn3H+5+37+5v+E3+Dc8JLllnwPtEnv9+MX8VcVaWDM+C0tVteiCBqf3HVqfRQV/hCQeaj7K1z55me9//vX81Z98ln/iB5F/9a8V//pH+dWffp4ff/a1fPPN0zx9JH3ET7nCrqIIUKtp5hbfsw3g0Ebs/uA8KYx0MX+Acv6WhYln27wmvX4LNaYBW0VM3jwPZ00/fOi9WUQ+a/Cc2pSsY4z8qkpV6U1hon2eCTidiysxRz5WlSCGHYwDjNKvR2j8YOd6Qv6VWe1RPsGyx0VWou2cofUDN/cUCwOQoLWlJCsCNeOqKsekqlIJwquD0a9BaAt3nVWVKgWcOlWFAf+w3a0rEkOznhE50OhVhYdUcqmkqqakYhv+aTWMwvdmpKoSZai0McIcmFRPx4zz8l3UsVUqF6TCwEtAkLMwrDSYayMEB98z5ezaxy2T0fooeiH0WQRj9l6HpktbFN2q6cxrlDUIthSVEeYrfKUXsPlg9ln3nBfyFPbWf2I1HARCAU67Y+fXjEj3Yp5BtKqJTDU6Dy/A7LhdX1786vefHw+epylDUrPgeRjFyvgskmj8ltgtCdarKtgIGoN6oRVzBrcsEIb2r2tNqojFNoKTXApV2MyVYLNnXSRIoyV2ia3Txdf6xAZglXNTU4C4yo2yXJeRGM9uhVu5pGLjraiK/FmhAj229ssSrMQ5ATmWXCBcsLsTx435blgaUGab1lEHo/hArKrQOVEAEqpYf815zKvwBUZPFTGYRr0cqogFKZmJL9EymZ51As/PFgy4UDGYR9JSAHAZiZeEwYjNUroeEVFVy3wNrV3tX4dZ0IhYlfFKVaXPg3Vr5l6znjIXQZCJzzzrDS68W4RoPAHjVA0lhdLvN8FUpqqJM/r6VBV44VX6q0hlnj2n+YMXHxiOnb2gpo/NZ9SQbza1UNlSNVkC1SD8zFbhyvA8M+crdLiGWxUeF9BA0nlwWouzSxSpsUkNQ9XExR5T+s2rp/n2730lf/az389/+8WP8y+//kn+4a9+kF/82Wf5g+9/K7/99dd5/uyRq8jYxfrQRihvGQQbp4oBz665vbnvQRbCBdb3FPyi8gbpX0RyD+J9h/chhw92508K8lBQjrm31LD+k8eP0/9uoH868PVrHgi+4mHgS+4rnqSqculz2qvI0Qhhs2bGil8YdHFOB2Tgza41GArX75V7L/N1JwA7iJY8db60WekuoeqEdRHOaemeh6LtMk99RAIe6lTBQHK/FYCCmp2ivCJeMe6pX1riWwd7SxUOvX3TZoGZjT8IKEFnFfCS7PPKYIphZG5l6DoEA9md+vTmbSg9Lyi6sr+OaAa4gjFrUTYKlHleGHf6CoJdLRySOPGMSnwfVxU6SSVbqnDo7cdsMlSZrQgooBNwLAbyBrEthX1fYK0+lkZpsglfG6fzPNVTDMKhH7Ug1PaZs5inuWD2clhy2JZBSD3Ob843yIZFnf7clYDMz5lxp4qYssBDyaoq6gDpsJd5ASx/RraDZglw/F7Ta2gkqbJGxWYZWF2m9ybQ0gOUil8Ys1fwEXQnUd/XRykilE63nU5RsUMMkgPstHpLqnWnMdChMNoRr/v+HOlCUD07GEyZKnIVfQUXMC1JdLNa3fEWuJQxxb3MJTJjscwlTNkv3aJTicBytJQBOsCUYBfiOe3cqgK2LjqnZoKTCrVuQM8KSOWS1TqVQiWMbhh+YaA8AqxzX6gEhZALktgX2saoR6jHqgUKKJTwIlJ0z1I1uR6cNWeMhGmcRnjCvUEOlkjXM1/BjxqaZovcLQ2cB4tNf6b0CiYQEMMKiOocBfpIJ48e811LbA1oiOZ8Fbi03nNTeojN+dSKtqJ9CFTLow7obLjWuzkypzjO0wvrwfNTNjRMRvrdTICjFxnTucfRRSyFmhTHk6OpCCtnW/8qdTKx2ehD3LnHU8TJ+zBn+ozcY1FOREa5l0nCrSUocdWDIm8FTuZC7ijDiqBa0b4rcwHXmL5ylzW9vfLp9Wii0g5Dpwoo+Eth3e33cX0FVpdA/7v6ymmu56+0M4ffVMvrXzmOvOs58CF3L7l5J6yqUlVzIscVW0okpyj+jozG78QG4VMvGY3NM2/z3rU1MZIKOTqoC0X5wb3hqooPBh/xAPDFs2d5zcPBT968zes3b+L/svfIv+rDh6o30jfcTN/6IJAb7HdffMFDQKRvvt+n/zpx49jvfCh4k/f47xe//1c/8m/4ybg/G3sdmW931jAUXXCXWdicdO8MCI+OYSxwDVhHztMnj3g4+Dw/+PRr+as//jz/+Muf5l//5qf557/+cX75J5/nR599Nf7vhk8vTHf7ntQbZD748BQVIkxgZxL26xTWNgbClIxM7pyy5MvRlqNuvpyweroc+WTGz1ZvGEMTM2Z+25vLqqy1xdfJeOeTJx+KPVUk9VwEVgchhWyMmeOID8/5Zi19PEPkNbZskkFmbJY3MPlzUsKDXSKJGm5o0lTMs0w8FzE95wCAPP2Qu+cKjTRG+jacHHdyqKONWIfVnOrgUVKcMFVxNLAg0edr3JAD9Td3avhg7q1nwRYH5eUa6WWAJTW/RqiJ0OVtZ3AezaWQOKuCkc4Z5miVvhkjvAXYmoHRWs6I/1kOfmzGQlZoV9vaAMzCSBIlNSgqZ2SvAXB1XyNqjmRzb9eDDaBUgVJn1gXBzmqVmUtx1tgjEWshroA9A2CNVFUYIktzjMEsnH1vlBgR+7ZGO3g9n/UacGAufAhEU3zNtRkqB5HmYLSP47TYBVToW9Y0ISrhMwIzgrOmZRdsgmBESmuK8w335kb4HJiVZszRG3Y52h0bLFaHHMtcHJCqSvF5I981TtZt+jNgOmZlP5jfNavCtReaRsIY5zHetvPdAuGIsXrCjOBAbTMEt/c2beJ4XZjAmSdRfy5pxPmtywwJgW1vHdtwIAihcUzKMpUBBKdxaFMPmGlxJaGJa7eGHyamDDWS1rGN7DXLTTcw99I2dHKPGo0Z19hV9K/ZZBDUB4dirlhVhc5xeLgg1GXEh0cnqXvzy4iy6sClN5d3Tete975+yO88KjgH6thB+yRDEUauFtPgO8+U7ViLlBhXmNDe4R4sgVxk9Hvwmj9zCXZis2WR71700RSXZ5b7EdUOn1GD759P2Nfb10/znd//Wv7ijz6bDwP/5mf551/9pL/f/uS738jvfvM19xJP4vvhtv+ar3NSm3mxKInBzCDMjYvtuMX5FedV31Bj8EvJG+8hfBjY9xU38UFgi/cj3G+8Q/z3A79Aa7fAv+GXk7fket6PHz3mQeXzvOZh4JvXb/KaB4Iv+UXo06fP8uhyyW7Oe9gY+q4ak9ViWUynZe6Ko1v7EZwYTJw1qhQRwyuhqLg6kdk7jDm4WhRMuiinYh7eB901KQQGBRVMLMcltbRqOCw52wvqRPj0iWjIU7D52Js4oxDq1Iv0Wn5hay5WpX3UodtI+q2TbkbbmMM9d4JrpCx9ORKV5Z7VlcQhZk65qEul29lZtsrXQWnOB4MRWV2aV+0+wdhVtGRsbRZvLaGTjF6jHOVwBpRDtnHFRPC6b7vzG9nW1oLaCrYJSk+GT28Xbdd2p4r+WYocZWIy3dWUic1xRrA1FMzJOhzOT7uIKKijT79gaMlSjvDZWO8Tedb/KO+c07YZzkDWqtG5DP0aiWnDRTHOrq2EcyAzD7fJmDFthK7vrOr7Iq5c8bW2K5D4vt8k7XysTVK/fs7bG5I7cT/AjHVoQUa3iE/7arWPW6k2j72D8TItDGVYwfTz1DDmqc/g9VP4FPqYaZHBxAPCFsw7vYinJTRYlVQxZLYqbF9UXKKMpw5ONIqoh6Nu4Td5d/myFKMz0iM1RLbImMJ4L7Y5Z901FrBtMkHmiHHq3sRs1oSL1U+5i8/odbxwDlV1AEXedqoq7R4l5kWY1Qa3/Uq7UOXuFLH5UHbkDkZgUe9cJ8CnvhkLGjl9kwgNgLELYFbml5BW43NYoxEuUbjTwl7GCZpIXWMN4KuLOdSqyr3LldfTi9vJbs9nktl8v5VmT9aD3r2JdIlBLCeZjN63pz6lFjqVvxFRpjdHlsIyqKN7ly7Ce320tMPwAAWUPgthzH7mUWHOsaZp5cB7Y7LnONiHMj0rKNO7MworJ3DcsQ0qJ1DzTNJfIlNZ7peqj5RYOUYV3A8KzlNgi5wF8TVqfUx8rfo6OROs6xvEQgtvqO01d9sO+kaxlwp5h5lr29hx7RnaoDaiW+WIQ/ez4NGjS/+W3N+ev3n5Km+5WX67Hg4+4cHbRTrXxuDm2hvs9954v3uXd1/4EPD9ejCofYONz8NBHxbKu7l533/N54Yb9Ftu0D2LW64Zb/K9+vORVszFRUvU/aPoLCGuRcFd75Pk6ZNLPnn7PN/5va/l5z4c5IeUf/3bP8q//Ppn+av/9O1897Nv8HDwVZ6yz/3DenFXW1Upfhi47IJMVUXlOWCszsSDNd/6g1ZDEHnPz/VrJ6YoG5voiOX6MuHjerQhUqlC8Ps9XiN3GjF9GUlltqm7xjR7qjJeeODkgwAAEABJREFUV8Yye3UTTbocezCmXOKYqHrruMM4OrSlsFzXkIZUqrbMUKFaHNhLcgGZ/dbXb5rHyBEc65rxkRSdumq8dNPfDutqjMH8wevQD1is1LmJ9KpKZTVtxBKelzIji6EiXqy3uA5ybuCHawGcnb+XItzrtw5xr1Nfx7Ukketa2mMwCVV1JOEFnr5Bd5dcPMLSV8JrPOCohgNAtW+ZFhACOUD2FBt0VTlgF4RbNoAp0lKMA4wQlp5/xX7EugCrD7Y1eHXHnEYahCoMpKriF1E4WhUAjoT90AlPP9fWmC5JBdk9i+GStwJLFdp4v0w4VcUZVVBJJX4IVN1GX5kFBmu+zV5wcZ79+kBwDnOspzSHlTemJquxrq0z4nuk72s63hUIjJ4TIwWh4DuHa8WM9bpO0vnGwqqya7DmvobwO7dy1LsAXPD7KTJxXyNd4HRjP7OO3nCI8bE+n7Td8yC3AwDmKgcZzLouqZqUueTMZu4t7zW95mFUwaxLLvCr2JHXzsIv+JipKhXCujB1YTbeNgPwjLO+C5Y+cKJBzapijtCowYibqkLmroeLBodKBQy6a4SSlJyhSi9/nUmjnFtzyPJ8cmpVrnJMhMJ6QF2HkpEPnLZhGW+nazXAsPINQBzGQOXiYhGnV00PwGVlu+7BnMb3sPmsXfLOtOamhPOYflGrgBH4g2ssa9FzDooRjWGkTXSdAHlFQOm1kP/4Uvnq22f5/qdfz1/84Wf5//zVD+O/6/sPv/hRfvmfPstPvvO1fOvrL/Pq+eM8InH42U+hqgqdU0gLS6IyNjUFqurqY7m6PgOMwb2C7w/vG95z73DDPccN9xLa/cAPv/834RvuQ/rfOUb3LypvuAe5yXvzyRtcBBfelM+ePI1/VfgN9zVv/Y9EeDD44tmL+KCwaq7DNR2CMRCWlaxwbNqub8cI4hpBZobbkwYQ31RdXpIS9o9c41nXOmDXXCRdalfrYIXEMTXm7lWVqtou+r598gfh1TVdZ08pBjBXr/NlwpUGt/NOpa8Zlbo6h33GTuGr6R6UhTTfQRFb2qk5CDqr7Q0YxJ3q3zV2qVmI9ekpH0m9F1ppvX1tJVTJf7Dt90J473Yx892PcoujoB7qzql07FifiBLKbZAzwpO3kfhNb9KElwgoy72jrjU2PGt9jJ8+jcnJ0WQrrm7qI/Sg4axcafdiZHo+B4of5QAoj785W5/CX2YWKy8I45RHNZAQSTfjbazBuLJclB6svpa1WdJCUXwcuzMtxbiijfC9NadPgzgrdSoPt1PmnESaayeg0r1KWQ3XIOro+PsMmWvCa42Fx4UqA6v7LYXP/kydyBylna0uIjhFt5OuHD8jO0iMbzWM7d0fZkKPi+J6lzkPgCDr60RxRWfrdQL9IogrpKjIH6xjtIYwNRGPAhTIEYAuhmqO800BxfDiQcGHodGLPFZwf+tdo8lyT+L7NL1g3gZMbQgyELW6ZjLD+snVvu8nbKznzZ1WqaoDmetmoo2czA1d9UhthxJVRS2AQuiV6rEn7Tr6rp4zAnScFHBzcaSJF7ZCAazREkaxyrmGtjIanZYV9IHo8pmOEFgfINr5kFBTKXQLof069FkkqSKCxEZ8+GZAqsBTosjWmPQq/O51MIBnL1SLA3avCd05YHQ8Xq5q6QKVVPWQhGshbKc3hXHqMPDmKKPFNR9zrDAU94E3+6591uZsYc60pNuQ11YOdJ46k7Eu7dD2GYoy5eRiOLcCpXvNSNt7GJVGUa3TbWCPtjCm7jVOs0fD9zEC89Qwuls1lKiTdGKvvs8NS0ZoRgJzyjXaFINFZJ2JqqpSNSWVU5uO5yJYhb+kCttNU08V/Q1pC/a+JChWQLOIIgY1vce2C/sqMpVm98AeqKUp3uIcbczBGJRQKJdHlzx99jQvX7zs36K/5bfpb3hA6L83+PjxEygVH+zd8oPWDb+97xv0vhHnQSA36d6sv0e38GCw9fbV3KTfILe3Nwk3Q7c3zM7knpPX0tSZb00Y3aG0XgN0TiLpbdTk9jcqfhB59Cj5ytsX+d6nPBz8o0/zT7/8Uf7vv/tZ/sevf5Jf/cm388Nv83Dw6695iPiYAj1jqJCiovXmD37ge040ZYlC6xEA03W6yJou5jQmTkXdtVAxXdDupK/uPCvSarCOFUK5HgpjkTZUY8aHfvGZMabfIezCGMasqz2OuGswvOsZuDDBZchTNKaW2x7r91zMwYw5VO8eGrNMG3LnQFITMkVFHBZ4O/AMFIU2T79tYn2WcrE9avGWTl6DcU2vfdZ/Xl+Jb1k1rB9+KDzSwOnZPiWYijUydirB9jYB7RrCfMZ7PgwxqFrUOqx0PdwdV0OgU5VaGHQIZLpe67UmkU4+nrwVhzzPMDMHeHZo9GwxpW2NZjCfOfrKwkKGPNc1dWjUplc1AgOIsYrVkbu5VcR5kfShS+q1uUYxH2CRwaxE6aGGHQAenuk61iQwECDG0XFg7PCpMJDQjA7Kz3hVEUdwCVoJNcD2T0+j/RgpTIQU4uKgqPkAypoBzwThu37nB+n5BlEx/SoKYbg3EmYcchX4SK6fGSMgUEYYkLR/gUuSPabsmHDcaRunHIpUmA28Cgstb6+nC0kPjVi1ck+DrHYYQEdSVanQ4DGuTmBZKmaiJPl8pi9y+8bSAHzzUaHNdZC1fOuLKU3nPNNSfEbJg1idSBgD13BVLR9g1S9oCguwp6qoseId8xXE4P3Y81HIX/JoQ2Va9kGtkoLYtQl0Peho6hGYo8ZtY6RBm/kdo6B1CU7cZAVi46RaGxqWlM7SCLvuNBxi1sQiD6djasX8C4P1FK8lpzCmr66SgLXKd+GjVroeb0sm0FY5H+8JOUrSZ3jUsw44Pd3096StyeW6HDxQfPx48P30eb7/+TfyC3659o+//GH+x69+lH/4+Xfyiz/6nfzk25/kW199lhdPi4eB5jl3F2SZI72f0JwMGW0yuidsSI6oYuHk8s3WdXp/cPP+pn+ZuO8hvLfwnyn5gl9Ezn/j2IeACL6/nHwH//3/j7U/YbPtKK514RFr942ERN+DRSeEMBjbYDA9xj4+Pu5wc5/v//8LdtXK730jZ841V+3aEr7nZmVkRIwYEdnMudqqLSm8v/AXjlTLiXkeP3rE+5ln2b8MfPk8fhnY/xKC9zsp7ynmjw1dm3CPVUtS/DgGvyXsIcdWu1OEpqeBEBnkV1WqLiIG0FFtItjFOdA5Kw5FY2KM3cmfOe0RR49NUHbdUOZKWK/ncRTvUWUWMTPcJybmqpkj0HU1kJ11Be4ojEuXsqRRHfZRVaFPEWPPXvv9iAmOsEKBTmSoBDiDYSTBZflY9CgCyFpzbOCUzgAPeVMI4FcKg365aI2IKhQnaLVV5KJ93inYCqTuRFvP4Q1eJVUOW3VoPcNawxYLlD6PdPQywmsKcTmxtc1AoKpCTw8aLcxVSRQqtQoY9qyuLeBiluhPKaB5P+qT3TW5NpjWrKpUVUJXhoeNFJIWQsSqKlWFw3xF0RZcsCrrsRoxQqGZSgK9kLSIGfZsgjEUcqsmJ3sjoC1BDZnqbfVQjAfRNK4Qmb1rVs/bA/5RE8mSmXB3LIABB9Ekv6rwG/YQMApZfWxGNafwFBT+svQ2odZmsbtloaEaqi2rgJgMDrvbpsBq9LWhE8mQp1DDa+95K1WVqnot7QIQ4yJxNZnSAlNAryjtrGsjhdWRkFNkKs2Yw1rszpswI8QGMbcOYp0pjV0IRXE30TDDJYKz9dr0rprUQ0MXq12G1xHA2V8rNmHHtSft14VEDnFy3lQfDvuZudrTuoxi5iqgm8La+qy+Oa+pe6PHC295Zc/UYRK6N0xfz7W+xoi3JuGocZtGWNOQerqO1WEHjoRQIXSfKDYT77q/CW/WNsO9nAnOscn3DluFS0wAqbqbeb8/0TleirzJkkdxwnPE2Lq+10nGhESmdTUKK1fgn+5cUi8zrezXkRX5/0pfZp8VB7fCcdYx4eNI2NvjCF3bEK4Bat4B5g18BR5n0p5n/3qtPWmSdneVrLrkXKxFtqr2SjvaE7vk6F/iFwt8I1kN79BlbUHRtRZh/OIkCt0drJ8v4Tx48DBPHj7K8+cv8vLFW3kbmf/M5nEenB7wfMtMPKH75nuJb8pfvbqNb9zVt/ym/gbfN/c3vlHnDbtfCL7CviE2+EJw8CHglg+jzjtad+mwLGStbGrHk0O2xnq1WC5vZgcpYybzJdCjB5V3PvE4X//KO/kpXw7+s18O/vaD/OHX7+f3f/m1/PBbn8wXP/s0L54mVTc5F19S8iEoDyjRc/ABZ4BFwY5ScAMB6V499vMflntAzc5SKrXZY1q4vVb0KlLFS+cI8WppC4weW1WhIDBCYJy2aBoYTO/awOkNZbaqC2ta4LuB/RofbN20ms2VlC47OFcmg+GcI12+OekGiva8BjrE2Vts+lP6QyL3TXhyr5TBKykw6/AxHYqWeVKqj6yqQk+quyr6uLlqADPb/Er1W41KuI7iGGCMPHHMfGP4dLeJ2jps15ux8YM1thg2969nIlAwOlJ4Fm3mYMYz35dxjZiLSKog0LWX6FavMYGQZCKhcVSM+HZyB3WplqaENSCEGOltnHtJUKPIV1cqp1OSdirdXJN+uFa9T/D2jVaqpmAItLie3ice4RlaABjLszdOtgiyEVaybieH85kCiXUbUCpdRBAzdUrxE9Y7FIJVIIgl2TG5kEktniSqKqciB11VCbmFH5u+0vtd04wI6U0NcTe0kVhHHayasjgj3TxrDd3CmGE9HYS+Y4uA9pcso9czqMsqeC7MtNhpZoNHpNE4uvFZLKoqCAgdmnXYf2gjKX5i0y4M5hrc6HI9TxIiZYBrVxUuUpmtNcl0gb7/ZMALQk+ak261ORu9r41Yn08lVQyZTUxpz/m30FQDrpHBshDME5IZjGVm7ox1iNjyvN/3y57iJy2dA8n8BmJzVyNHrIS5As0nrN826xwdK/inVNuXYcaSKiL0LAnboN7Z5w1se585CVIIpe9xDXOTTg3thH+ZSbZeZY6BNxAWSW2joZ0QXtLAg8z44DWt95CtQTojg/shdc6D002ePh75DF/2vf/ep/MzXi/9MtDX0L//m/fysx98Md/92ifzuU8+zbPHJ94PpGvH+xGrqlI1hWOKDRdMa8loo0dJGP5iz3M5c+/f8v7ghl8c+iXfre8XeO/wyl8+tn4V/5mw/xLh+N8O7PcacN2HZ/WYLwOfPX++fRn4dv+S89mzZ3n8+ElODx6wHjbdq2AohWF2HDo24+yszysXnnvU7c5Ij1IrhW1NNUKPRIXIprAO/QC22YOJB87/1LwvveveX+hNoeM90hyv06HEfdOkzyAeEcOh38k10jU13iB7/P6JXst6E22vs9a2Z64MGPTLtQKnN028jbkl3RXa4D9Jmbc9Ce78xnZvGfdUv5+4EnZ9T2bHxO+W8NoqTfiYwfyPoXT49Tkafu3URRnhQqUAABAASURBVFfNlaNW6l62GUoxKKitmzNNLcX4UWb0OMo6+tpmqPseaOPusDPuBq78+1mg9CviPc5lXcs6Jh3sDk9/jvcU26Em797a3wWd1t06R38ythI+kW9muFYX3sW64udNTb5C/PjcQPKpunAR4UFHcCAFFicvMJ+EwXxA4SYMVZWqwkbcJRxvcCUbFJq1UN3bpo7f7mfLZf6OmbIw9QjIIITIlx6HXYhBSYskfNehQqoDGPQ1b3jBHOQrQV9LNreWcdGZjUh42x73OCX4r0uOjf32/DvGWo82cc9VqKpSVZgKym68Z+Q6oB2FdxmTa1XfWOqOTGxxBsbYsELXJGm1OL9r7KngAqZrZeht4s4VMXYPmZEYPl2qS6+qZEm0Q6t+HS94Vdi7dIhh9trWZa2JsFvmmbazUcDgjs3Im8bOKEfqbKQq5scuJK6vJXea8wBBgo6xdWHnVm+Qy4kkpOpuAiS5SGX7kQM8e03VIzaxKjUAKuTE1vlZHkal6lr66CqXjWLOTvI0rsbK/On1EylE5kU8N2WW9P6A8hFdLuJ5KzBXLWtPKWZNS7ZWm96VSToGlJ1tQDF4kSLOUexAVQWoF+3zRmhVYOjVraIs32h1UgFtwh4WVJtRhbUJxO7SPMPqC9BQ3+tiirdLDrHRtSavFzkYIaEa5ARb+5gkkhNf/j18+CBPHj3my0HeXD9/K2+9eLv/Cc7jR0/yoE4935k377e3858I+yb+hjfm6ld8IXhzc5NXyK1246/6t/+3vOlvHOyMDL4g9NsBr7Xi/FkLw6hkX32dKlU+H8CCU0i2RqjBwQcc4YcPT/nEJ57kG345+IOv5J/+9v381+++l//83ffzjz/5Zn70nc/my597kedPHpB3ztm1kGt1JSxq6jmBNbWKYfTZbUjbYaUGMtcHJlCpdER/szu3fUKQpq+dsDUuwYhZcwCT05KtebUUXInU0lN6LuDZx1RwZkwXC768Oe+Y04gxOVSu6zAMGe28fkHKuZAJtn3xB998gF4vtM4Z8CgzMQ2qD7kUHtjyhcWiTwzyljumDgoz3L/yFKnABNLrExuCcDKArZNjG0SZdBsNi8iFDZHdDCwXAw2TkCMh+qyPQYyRLn+kqqaAYNBLi9xWcxjUbTEnkTFc57xB8cHJ6DkGNoLLMXQS+zMfPDTyzA9ahOkJhi8aFflypuBhJFVk4FgWLxSOue07IOcxknB3b3UhRSEN+ogfzqGByRlgRKlb5Pj85tpBwAcItDkDhgyUvgXIGQof9iGDmmV80yO9X2Oh+WWeEWaMeaG6c01J/PLAsqQZSsYpOXDSba5Z07xIJklbsydkTcZbsI1VO8zMPawvdwkTdbdWY11vQp2Hb6yFwfwu18G4QrZI7czmqgHoVqMO+eYMzonlNI6ZlMxT+1CoTEENrOZTGVJs1aWqERJiLaHmkePs+swWv6AHMm1KOyOdvdlBj44WKVqbcD4AdM6546c+UudhWfRBHQLmD2itNdI4blxbNJLGVqUM5grNzXQKA67cWR+fvILWPnqGwbPt0Lg2ms4CYGhA6RzthuBvtvWBuruWse0RBvmj1zg2rnNvyyNtJALEjKN2Pkuwx9bL7GCgU1XbIgl+9ka1WXNDrOnThtQKP8xVxPRRXb/A26YmYeY/cz0G6MAe0x6ZOjR4BDDOCJZ75ZdiTx9VPv3uy3z3vc/n5z96L//08/fzL798P3//N9/Ij7//RV5H382n3nmep08exTWZvJdiJeyKkXoEXDeKNYR506BY85lWGzS+9A9eX3y+UW744m/9IvEVXwTOLwBvcoPtXwT6XuIW+4b3FLeKfN5PDPZwYvOPHz3q/ybyS74Q/MRbb+Wtly95z8KXgay5/6mwKypnvohugZOezCFJZbUdEtNBqi7x3rSxllyNHHsuzZxNNjW835skABNV1cN0GDuMripqX2QMTnyTXkMTe4B96aUp3MJgDglYoSTX5r46wOYh5lcxtkzcXEJ79zXBx02lJgaBqpAxOg986clgBdNoXntwJ0QV+JtNkd3SMFLFiFRV6OmbjH1ZptaZ6gvskm5koJmVuDNKTwEVHhhW2ndYQSapgkQXVtrVJ80pvB48eFkuQOdlb9KWw8zLTCgyQvQOPzR5LWtNYFVw0Y23ZrpNo7oX9VqaW429NgyQXTCYYy0Bj+DWrUGJTVF5w1HAEfAz+1yF41pZEpNSh5/QqqU2FOeqi1vhCoRrn/NsEWrLXRIIff9xDX1t83pcy2SuFWZrVTWtVuycc5iAY1FVfZEBIlpAU2oig8otrL71JFh+MgJvSlYjWFUxoPL+cfrWLH6sQKyNNxJ5ZETpey2ztT/NHlkFFchrj8HCO2IhMQUbZX5RVRlooO4cZ3uFp6D2Lm8sbw+COBeqobZx0O13tZW0acKbldNhyY254TYYZgGMN3TjfRNbUOcNPMOG7qPcF2teD9dZOyR8Vz4yKHnNpP0/k1l65U/v9QrGjSkrWtvxG8tmZ2uVHA87swnNGzKBkb1ZQtmBNxgm7YJhQZTFvEn3rFXL2ALFlOUftDem9zP31UTl9cXHPdbAvfQZaOoFbEusjR4mT/NiTcYcjcw79RKf2P+7cVU5Vj9WIr6HsLdQeYjIJVRbZKprb2I9mvDGIIzXYq8Bvfmqe/BO3/BNNdmLRey+7n2gdMy1tXFn2Gvdwdn/XaT9u3zrKh386KFTF3dpUnYcTNvtYxL56C6vGSa18VHDR5OcT7muYI6yoQcz++R3Y8mRNo7e4Ir1AyzXjQR6HpxOefToYZ48edxvrv2Pc7988TLPnj8Ff0QlPrDy6fV8nl+q+YXf/JLwpr8AfMWb9v6tPl8O9hv+V3wxePMqN3wB518N3qJv+4vF2wxqsBq0d8i57yLXoMEyk8P+GicgU7xqIlUVf/j2gFIDe+Thg4r/gfSvfund/MWHX8nvf/rt/OHX389//vb7+ceffSc/+d6X8t4X3s5bzx/wonTmy0GEzNQD5jwlnMGoSjfU0ECnORj02AxstkpXmGWmCkSAD0RYvbZzP6EJDuIDKsKHG9/gDkg+FwPOTt403DG86fQ4PfBpUIvyTGqNruWXm8dr3PaFH+ZyeSjNzIFidN9gtVAvrFfOySGJOc5UVTkh9MwQiUnbYhq9F+D2XU+OjbUcXE48VZUSIyfwVV1D7CDu0VhDu6HX2alC0xfSJrx5nO2xLQAJSJXYlJGpgVmBIzISKVWn+JO9EXjNNh+QBHr0qkexeKLx+miNbQZ5EyMEtzJbXwODPc2ZXHZAsMphzD0Qqy2nZlqPwK3nMCOmic+6RIQBfAyiQpkpoRljRiyXGmNyzhx+VYXe0oEKzfUEjLfpEr1vwDWztXGWM+BsQCAoI1n1SONhDI/7dfClBVZslUIVMZZDbC0tJpoP0KYFYIbcM+c7BPWbk5Q/YJWkqmKcUNuhXe43GQBbb6+Hc1qxBrXSlHNCub4mFX50Eq1dstoW0137Y1cJNRliK4aqHmeo7TaJHLoUNlCF0fmJZnB3IZ69nYFnUF6VdqJSglsOodU23yiQAognGg6tbUA0Z9jjjHcN/NkvE8syNhEf7Uin9NClqscwVmxyBzOedaLXBvETEsSqCZTgJM1ZvJl55rn13DjhXVt/8cC9Z3BF8eibhSoKF4h9dD6rYSOmEBJuWRyd6gBs5p7XVDSgYDk2fAp52UpYvnqXQU4oUa3dHxnTrnTzBDRbU8j4QEtimYkDz1tVsJhr8Lpb51d5wZeBX/jUi3zvG5/PL/7ivfjfCvw//ALt7/76G/nJB1/Mt778Tj79ztM8ffyA57yR8DpdRY0o+CjG7I3aFzt9Uvo+nhSvgfx+7ef9gdr3A8rtre8NXuWWL/5e8cvGfu/gPxHW5z3EK+Lyb/ki8IxYz9eehw8fxv/MiV8Gvs0XgW+99bL/2fCTx495/X+YE/vOak6+2Sy91+dZtTEHogcSZvVegemF3O1Q7kCvI/Mk7sNnatV15eVe0Dfnzgpvil8qTN5hvCfFsyj2WwfatXmM3FNgkQ1tmzhmrLC6KRrNW6ylCUA43k4g/1e9itr0vcjRZs+NM2ffBiuG78OoY/uwgjtwZTjNApp5BFZg6SYs51obUo6o16d91tX6zrDH7+Bvdp0BoR6dU8BmvPDv+pfI0TLXc5O9p7cDq4M4dJ7EAFZvYDmtRdZjZdmd3tH/u6H2hd1Tx2tU4H3DVTN7XocNI0oXQHWf9hwbuBru4u33IG03dDa5HyujPWgoOor2RYpV33f9qypRkmBlNi3kMOXMPQBe0ElmvIsffcJXXH3FVyP1m4T56St6WoZ64scxLH762ZqesrncN2tC0N4wPo/eubGNxbqLSmkJOQB9gbHpeIzp6IV3sWaEtNCYo4pYJVWFnFIJUn2fMzVEKtLX+RzMdCMvSxqYQ6FaiFVpAay+FRFdwkREDWzKPenypi2LZJ3GHDJhYvTNrqlzaYXpb318se0shgFrgDfGPJ6v0+xirN+NndtybdY54Z3ILcW1VFLlECkMdNyux4G13uoTCaGWaeuttGkvvNcGVLAVccr1m/K2D4NzXNxqs6pCTyqZFxIlQOHmsyaKxdYUDWJrjv1cwKQ2vn3okTplz2QTElHcML5pU5oDvOaxzsxw7GgvT6tpGnek6sgt+JWAVdYPbmhdoFgANh2LEVfDNbUXssDg0t1S+8VYxYhka3ibdVGeCaX6OEnJLqtYtuZGl4le4Ybb8QogRXB17RYe73DkthDHzT5Xc9hDLrJBUKoljNlabXqq0ZFyrIl4CD0PQ3/A4BpvkVaLtlJ2n6jnMQXHTpAuVa9Fv43XBiNT5pjO03ZnaiW0viw4vlEuH6BisgfGkvI8N2FTuKkiKUrSJnho3puu+3SqPOTLwadPnuTly+f9G3jfgD9/9iyPHj7JiR95vmH3zfqtb+j5wu8GeYXc8KZ+ym3/1t+/BlD8orAF/i08c/08xBHzUBg5YwzWUlVsdW1Ajev6NBFo8MEwcInIx+cpqWuAn06DLzYf5QuffSvf/84X8tsffzv//psP81+///P8y68/yM///KvxrwrffvkoD+AOFkJaqJTDENucg/ptnISgtNPrEPB5tOfGGRSqfo6cnCZ1/c2XQ3x9YKIyu3ZENsr6IgUq3VNRMLk2TdkW6jVjMUxBnHmjg5QVmxNmGvELIRiTl7RGwRoq4pD7Hqq2mSZY8IKOCdiTi9ddr/fqTeUsAh0JOczW6wmNgLYKj2LxEquFa2GtGTirGRtWZY14EOmJ5JmMqZNuExq9xrYlO5/ax662utk6yqy7ILxQdD6P9axcIfI9Y/dJxrxHwZgIOvNFZWRqeUCEwVgeY9t9/jgzFYP6ZmvN2PRmvolGqITJyJq4oiQPFlgth/nYcEEyFwrz6cx44GacyB8A1GhfHXy6MFLgXn5M6dTAKjjgawRJei7qhSCTDXQh6TbmSCF6oLJL5nAktO1QD3Bs17bSxNgKhEOZAAAQAElEQVSwSYSqk8qDhCL6VcZIMxt77nX0Oo92X2KoMqcwss6Ioa2l6FY5Jh3DtI7lRwPAxEfIF1STH9ZXVaGL7BpHYq8nqdiazjDw6+SZiQYv3Vg995Pm5JOcDo7QRvq+CKyRNMNaSGxgPkanSfSkdZFJg0SmY9CFYc7Annu19pTQxJQzcdzMPWINpNehMeaamYBZDezSvpRocY/BGV2kUlWThxopfoKM2HyuKwznRqVKL6ECZzoy+oupYCPrCx9qc1O7Ku4jcLr5VjREFmFGHPGguwC6qFyLj49JeIBqwRpoCShzvQ662uMyG/zB/PDh4VADw9x2yKB2jd5FPLQyphgn3AlwLLJiZ/YqxbligJLdBTEmjkGNsd3sM7RGNPeCx1SuddzmxBflL589ypf5ZdgP3ue18K/fy7/++rv5l19+J3+H/eMPvpBv8mXgp95+kicPq88tPgf32tij2rVwXXhGdPKWsdaK57qMSW0tHznzOu9r/y1f6t3yun+D+FeALbxPePXH2/hPg29fzfcKr/rLwNv5S0awV3yReOM8zP2QLwOfPHka34u89fJF/IXl82fP8+Txk/4ykJXH+VnOa71ECPo63TY+riOyTnqwYs4PpDnMWVWpQjbMfcaz4Wx9Xei9kjLgpCBZVMGcneA0OjzNiRXIkmCbNoX4OSwKTccK4V16lYU7GIwfhRupl0LokoNDd73mUrj3OW0C2RqJVZWq2oDFVINdzcekfQ5oqlURX1nYVQdffG4Mq1I9hvusEGobC60QumdsVczuVZWqYha4ICP4LUlVMSQYWQ0kSqhrrcYbaGsfBrkDT0HFpGKopNeVQ/NyKH2GnHHg5dDMCZhace5dMlsRPyFVtTYCxaswUgU2adFS9rWDN4v9mNi2pzE60DW4HQ2RW7sQDU5Wq2WodRD349RVNfdMTTrV5yxdFM8Un8OUXlevBZQ8xsXI5UwH9ZT0EirBD+UGA12lYBYMBXN2Hu9rP5GDVMFAlh9yYiNG32FYRMpIS+G1sQZquMbCL2It7kUBA0rgcKhzrVvxUUlaAFoTjrLOCedu75obn5hM1J1OvBF083Goj7ft6XLfe9u1EHeJfaCLSJpdVw1F1WLOXDuuiW5GogLUdSQRK4hK0PsZZDbCEc59zWARaI2xagPNDjaNfeRjF/YimohrX5B2ekaT5/EdY6IdF0Tm+RUZldUOZRfUehhYAkI6Bz5H3L1fKgER7jnQfThAl365UBfsHssCyjGEb0khH1yK9i4uQmGFC5M/2Gn7HdMaDMoO7BnWNJItR3tJOIdLRi6NdXmLX4DNMhHTnCWJVvYmRZn5WksCs5DsrbCWYM4UjQVummWmCoduONmNS04+rh1yNJWrFAElcSrGXNr99+BkT9ayKzWByxXAMt9zIES44EzB32As+iAyWpuBEYCWKjKQHBrIxSvMQ1zXGlOOx2R9uPRl+RzAIjdkQy2gbCiqb33vJ+27YpYivrT2a3LfvcU89Pl8dEhwXdUHcAA3s6qwFJQTKpiru+/jrtN1Jl+qcsEmnkOb8Qn4CFem99GjecpiVVWqFNFiScgW1FKMbNA9yqiyhUgYChA92r65DY7n5fWZe5evRUDzjlQKRElbYY25txWhyoMHD+I/0Xn69Fle8Nv4t16+xZeEL+J/r8c36Kf4l4Ppv7a75c38LW/gW/gg4Jt53+z7JeErYv7zoCU3xG8VPhSoxy1r5gPOGUm3bf0qpbE5FMplK5jdtasqhacEu4X7rvgU/IwPRJ//9Fv91xG/+qtv9JeC//33f55/48vBX/zo6/nu1z6Vz73zNM8ek+18vPurVNJ1kmB65m2AVQHQsxr+QHbXhHa4g6gVYvS0jm1oYlSK0QcZTK0MgOE7Ii8sdoP7MKZFsZOW8YYYsBlFW9pm/zo1Z9E8yJn3dywOYlVNHEWfNuMIQbTKeywYxpvetYnTpUwZzFQInutvPn7hs6dVr/OFFGJdWz5SZkM4IW3CKWT2gVoe9mZKJdBdu+dhfa1BxcL8YT24lkUNEPaPNXHsrZ4E0jvSA45vnl2nFGVQS7+vXQPkN5kBvjVnPKmSgE7arqpUaPsW9HCoWUQIpwqrkuIxdvWXL6GBW7uqUjXvHLNTxBiqMOjTc5zSnGnOUR5Wq40fHW7CShFhlySVdrXLQG+7Azi9U1Y+YmqlGptjm6nCQ3x4n3NZL2gT3AvfmeW0gJxShXTVpIoAZ8o47aR1FbVYK6H2R2xFNrmCYW3oIW+vleZWVfqnNXw9bHZMkpxTbOUwGOlQ9JDN4X6VP85FqMDnChzFM84hYE836lfJO4Eh2PRtvhFt80aTtwFHvEnsoXVj1EHrY/XraNjrljXVTEz1D1Ahcshrs+uBrc5+rKdbJSNphUnH4Tljy2k8thFjVTV1j+IJUJdzynQ7s8TRlvvcgxC9B1DECkn6nhdAqrjOoINHrDylqkDosxylBvONBqoq/uDsvSNejx3BKGTrpGDJQm34YK9VOkril4OhyTrAjYiF9eHMTkqVAxE6yfEiWTO0SjGGGVpFd9af+PSzN0vtjvVwJrackDJzPZ/Bl4EP+DLwrWcP87UvvpO/+vBL+d3ffIvXvvfjF4K//8l7+esPv5xvfOndvPvWE17neTWnFJ1rlMTillNim0aldFqqsL24SiPuhx3yQB+Ir+3Kzc2r3PIe4Jb3B3/8401/CTjfE9xOm/cBN/2vCuaXgbevzrnhS0RruBfvhSePH+UFv5TsLwNfvuQXfs/z9BlfBvJF4cknD9fi2lhSDk1XmRBW8zbvYLvyiU7Lc/AgnF9trDHnwNm33DWq0R71kc6Th7zWyzkG196KUzseeTMCsj8mScJdvOoZAejTNqJYG5BeyEd148rOYVO9biffwWUASt5kuEftFT5oaygLOtoum0rs3ejF0lOqKKqwFv2WpjnE9JYeoObYzAM7ph7D04YgDwcrVYz0bUHxMZqtCbfJ1PP9NkYD27ARRBVPfunJkKAkxU9oXiEFkylhV4gwhMZaqqZNBGD2toGrGJqtvswmq9+f9L2id5BOnv4yl56oo4iijdwxB3OCJj0/KsGsltgq2NnaSPBzXxPfagzsyzm4l0OCHOIH5DWzr7FFOsKcra0zq1ZRgH5ci/fhzLvwO36H16XEMGTOinNMJ+QjW+c4Ua9hK7RldEx7xdT6yB7jzsDd+oZab0PmLh134MrZMg4rvV7DHthhjZpwUROhJ4e1ZTXXoSxforL8pe9i+sohzqfHg7fMO9oc13GcsynuEuOUZmDlYKXbJSJZmeekZUySWl/7IiJGlAuafoHnTd2CelFy5huUHeYCrttlYf0i0vyFOMey0cTuIIChUqsejC8Jb5B7wx1hcBmo2WVNy7G9Lc40VzX3OMZGwZrdx1fn4haTFfreDslveN8Yv0qC3P6Brak0vgZPcHJnyPG0gmh9FLvRUuZpzRyWm9REc2gTYYTGmOJnhquV40zTyh7N3TbDO2rOHYjcuwh05iWAcezyDCgXvD0Hwxd4WuLK9Ch5JB0CnM9GuShfKKQrW3xlXN/Jl5SNtgGLvbmo6hUUFn0Pz2u4ofPyHHlQL31cXntNUDrINfdeb/v+YafeCTv7BRqYCupP6Gc2rLxGZbIqBvYRxQcU3OO5/emzZG/35axZdtLB2KbNPDSyBVbCQfsY7mcssWwNOkverseGbYrT3qxLwqJvgYT9P9y+HHz+7GnefutF3uILwpf8pv4Jb8ofPJxP7Wd+u3e+vYnaN/y3fOnnl3++2Z9fBr7iA8DNFD8Y+M+E4Pilodzz+ZanzZFb6ihez/kijsV+K/ywFteXQwOae4PTsAD2fBMHgs0Yb6tnTx7mM+88z3e+9pn84i/+jC8FP8z/8/c/yH/87sP8/sffyA+//bl8+TMv8xYfpPxLw8GaWBQzM2tRpQ+M9TRyCp970m/Geg44UOQrekqZJx4+dJHXJkMNfGOQep9g5rVoL6615YGpfDi7DOGQC5z+rLvZ7XdQC3GREHcIY3DGk37eZnFPudhyJsFM9nlOr1F81QsNjh9kB5hxkHktMKAmbr6N7M09UIy6zM1mai2eWpKMuz/tpS1aVfGnc80pGOh+LDIHHQCmhmIc2WtgV9XVQ8haZHQel2ea5K69YE5Kz1yTt8Ztve1KxJiMwTuHwf4sN0mGBzWgAI6pZHTC5GZ9I3bKjM8k+O1mphfrl2+Nis21rjMUYYvCLdrGLTIsYE2vlXM3YzBtR+Y+eQLpGsYwpPf5bvYQd5gBPALWUuFpzrlYI5wz4ra6hkEX1NyRmoGEe1EIapi+8RNGIYOaxhItHNTcD/bWC4Ki65cDJ+vq1GnuCXvOnwBlNtaHsddycvw1T1GzbTXSJZk7rGke48onCM7Ycw2DXYfsveYEaqAVFNEee2ish/TIMNc74vnNkgPFLHNhlzSg6QxyByaACra9lwDUiyMq64zu+QlKVRakln4C7PXqALYCY5L4WDdmrfClk7Fe1lZvnjFkYqTSzywFNtcZCiWwNbB4ViFObx9N95oomFk6TnAWYbZ+zGMzBSW4fyunPd94enuMhCEZ26SKuAFECJUADWqGBpuxAc6+J5xr2MjG17UZYHT4dvbE/rTm5MOy7S6OuitSng6NHFbIBM3zTNtYmAnayFq2c04+ucQHCX2GrL/0+SKwzjd5XLd55/mjfP3L7+YnP/ha/uFvv5N//tV3888/fz9/99ffyI/e/0K+/Lm38/aLR3n0sKgSfrE3+n9L0g43POUwZ4wlrGnBkqqKP+lWPQbSmTNQBuvxNd33ATe8J9D+I1/6/fHVH/tfDvivBf7I63//NwSJ3/A+QGy+Fzhn1hipB6c86f+UydP+ZaTvOV48f5anT5+kfynJzVZIUumGct1K+w4FqFYOZo64MWQg3a8KuLMp1yNME5B7ShEMrwOteoDGCWWXNjpyGRZnItfezExq++n8mn5oslF7b5+zKWQHs+7eC9J1e7+d0YGL1e5HDCzgENVTDtC8b66Ai+PjQWFZFxDrbo1e4xHvBcpSkqqp023aPnd2bbHmJ9U/auSQI95z9Dkk0NKNvMvjMhMGy/Y6MJHKdRvhJRbogtfMzOCHQPdlr5hgOSDDdSgHu7YaQN2Xv+o0eGdYnCM8+W7iiE57oo5HVnVQVKuKUWmUAbtcG+udWWCSFcze8rLbEYwZse0hnGUX9t1+5jlFuYvnIyrVHsuh7XdFX/I0pxI1e4mSZEOykdAiqI/pvQfO4o00CYjVqme5w9xzId0J9Vq4IZvicB+lcwgYxy7k3k6gjvPXvawrkKpX/sW5L/mAbWd64U/r+N485YPKGZD5AJgkRyAV+8faNubaq5hk9hnvEU7ry1CTnMCvqtbZ2hXb2gIKtCBCfd+KbWt0fbpbiYuCb05VpepaAJq3514VKGKIWAtDTwxMx+sl+PQNKy2AhRDumA8+XWUDOK9M7jamWzOmteZAiyod2PiFINx5PAAAEABJREFUrnLcIpXgTiHHeYDaj0Zmk23Y+JK5b1fpsprBNQ9pY9OFfREjyqrjXn2T0/VCm4DFdpGrUAhCpqqkDQO7pNtgdEUtzWNwg+CzaBvpfPCBTHtmTg45E9x4qJ0XKMT3ec0DO3SiK7vRXgt8z+vuq2c1s2kMWy2UOQBEZUzR3wVOn9umVZdYsUY8QaWr4NsJqXYhztIOfAGiKMZLN6/PAENNvC8Xte3KINQJFlTamYMhpT0TXTw1zGvpQI4mdm2Se5rJE75Y03fstRSWgrIXYFHRHofla+fQSttBmUfjcpW+hoaRGcWgDmN31zJljjO7Q3MWkxDreERLW7sJxKLhGSvaOVShbG2ycvzCCgrMSlVptizLeRrohGlVzSilkmnG5m/rHz58EP9y8Hn/xv5l/K398xfP84Q36Q/4jX3I9Q29cnNzk1f+ZQDyClv/lg8At7ev+oPBq1e38cPALTHjt7fn3PLhYOrR9uBttevos8jWWFP7++IHq0fAo0BjGY64ADhE4fiMSjWgJ48f5N1PvMg3v/yp/O0Pv5Z/+uUH+c/f/zD/yZeD//Czb+WvPvhSvvb5d/KJF3z48JXLuRBS95rRora632ZwratkpFfNTPELswiJC/Qq0q3dts6Tgj2phX/anicB7ZALrRhgKQk1KxWfNxhjmxoyTnPQGyXQW8x3XXKrGOlmaErfBZzidKJtZ8s/5+y7XhKqOFPCsbF/Vdx9T76SOH384sPJCb6cTukhnMjIBhtKSPP6xmYAP+r2GbzJUYmB3GkDv1I1pec7FZi9UipmPKs3TlWBV/iKNlXsp9KtqtpHucgWrkqK6Oi9Ym3BnhW7Cox4lVrRUWSg6aPPxxVU16oq0GBX6uQMTDXg17YWvlwZrNkOJBECqlDwYOEkFEhV5YRg0CGE1uc1olfFSLcWqanSoY4A1Ew36o5rNMcAgu0b8zPBERsjsOvra4ZtyozUNOHqk5oThjIDOBjirgAToBB7V0xOFe9Xv4iyzIBUVamqdENXVfuoFGBto1uqwkOAKYWdU6rQiHMO9Bmis7U/VkzPrKRiG9GATkDbDLSg4hkrmW3w5ci0yIbW14h5SD7C7VZVTojpRa2qCgqpaIbWuhJ6qhi5J8KHpGytn+eZhw5CfBqB3LOegeY+MTKbd2Civ4mK/TfGYixRezxbq7nWytYw6PHiqBVmdIkxlyKlBmuVoAD7MaDmZCq0eZ79vNLckbP7m4UoP1JVKZjlWB7dwFu9UkUtXdYezocKAU0WnhmvKrCRVrENBwum/DEfpKoaA0qw+/72eS8JkRxbx8yzFEHohIc7QdPBLFZknjxjzwtYgty5Mq/IyAlcDMW+k6rKpWlXY3XaNMHhWfGF4LNHlU+/+yLfee9z+du/eC//+5ffy7/xmvbPv/xOfvOXf5Yffutz+fJn38pbzx/n0YNiSdsamaNSVJpS2FWMtSANNse63SZo57ZmE85/5p4/80u0W+SG1/mbfi3nNZ7X+VevbuYvA/1i8Gb+cvAGzPcEN/3+4DaveP33PydC4Zz4MnC+z3ialy9e8IvIt9DP8/TpU77EfJgHvTbXNFfgWK4Zg1AUzL2zclZp5aOAsp9F6nwTlxiAcjdxCJTBJZKmXXUIYO6fYaB4bkDxWjeuQxohxtk3KMM6S2boepSogLoeBfO1PtifcjdQrKKqEqRqapzsjbxsC6sqaMgenGd4cQsTkX8lONQhvfMZouxrJcWY1S5rrFRmKy1K9DoOmpJXkDQzqgqlqCq6fc7mAl36BYB1gTuBq0OYfj2HXm3U5iW6+1o0slqlqhK6oukDufd4KFwElWztaDfUiVhLY97tVWQhlJqhQiGesYJHCICOkV3yenNpXosVKcjK8oOfrRV6CqOJCB3UCs6sh+ZcpiXeYQYRFL2KfHSfDdo+ep5iVEQU0EqqHEJDB6Gr0jgOPQqM+3rPM4i4LjTdKzuFPHqnq2FlOnjWz2zsahqMNQlpdSwGoJutVdW0jiAcwS2iyW0yCSwP/xjB7S6GWK8FEHcrhbM6YMc33TucMde/RKRIbhmFy/2PP7bcRrBbG50Lwzp04qRkCkx6rrDcaXOPgqdI1lKONv6ijYUvTezSZS2Z6KDomGZvu21y6RsaGNyQr22mmbHVZGCOtjAOvbLA4Ua3WdrMx7QDaUhdhdo+DsxxdNueGW1+zFBXdWuyt/TNA5vAHHG7X3vb1qbiFexOdJ9F/CiWWltdeGTrWK11aMtgVcsEPXYim+ttu5n3qNfSBY6y5Qhx9TfvoLgfjLU4bCFgrMsqcOg8UA4cgEPJu1yjC1tabMosM8dGrihXToePw/FEjrZHvPPGPTXAuJyHNcersw2Z7Z60GTistYHpO79Ss1JHPmqoLchSpjXL7PY89+lejR24kFedC+d15BKb1p6toQBvCot+5UzfqtdrlaQYgUPXQ3X3LNp4bTiyroN3I/rKZC1rVr7MOqM9SkGuru2RaMzrszB889rdbP270i+cgk3EUCN+8OzLwYP9xAeS+ab9OW/WX+bl85d54X/b58mTPDg9ICnxQ8Itb/h90z8/ANzmj34oQF7xoeEVHxrmPyXaPjDAnV8K3vYXgtM+Z8DrNTk5H35G3/CM7EGczyI9H0tM9ovWHvjwBNBBD+LpdnuLTeLDh5VPvHySr37xnfzogy/m93wh6F8N/vff/SD/5xffzc9++PV8++ufyWfefZmnjx+Sy3r40BM+wPCsgE9nXXO2bU2hthhCFG/ztTRbw+WDsWe00VgbwS2GY+qUOk09wzCcbaSvu+aMsj8MitExtr47g5II2WkmibiD80IRC8LehuvCbh42QS43wOgsYSjt8w4GfegsaHCmMw4+kDNl1ZhHPrODWN8gJ9lJ2vKnhrB145qTP+ZKKDcEXVJrWCQnvV5DSKViq6ppgbFloMGH70KTBRbiKgB6xZ8uDOjSUOB0HVRPBMH7z5h87Q45CG5a3PgJfueVgSldDm5DagBUwnoWPbazg/vnGmF2GK5aLma6Bkmw2BskCymY130yG+u4fqW/KPbxJaZIKIYrG0fMiTGdV2FaiHbBpCkbCJLZsPxSpRM4Cexqe16DlTPAYc4axD0/82d8WUkVCPGepi/qqR8TzSdE1Q6FVvtjaFZ2TKr5PAxj49YF0UJqE+tjtuokT5e1y/SaGICrihgz9vza8LWrXAk5+KENzxgN0iMp3MuY8LSxUBbFcl8U31JJwcIn0t3VgIDPOSykL06RuT/5gCoxzLVl8oYr7VphLmZte/RoWMtqUzsLD3MD3GM1cylMKliYDx7XLzbPJ+QC6crux8Dmx+zN7vzMRjm3YSaa/AnP0SCWynrKwNnKhBcdoulcBo3251Sw6BM4jGBV7gyDWh0pRtwyEcEEsLMe9uec7cE/r9Ncm9jIhJgfPob86gQHYBU401I989xC69wecNIxc6mCM3I6Jb68DnRX4V6q0znPnz3IFz/3dn7w3S/md3/z7fzbb77HL7k+zL/84jv51V98NR/+2WfyxU+/5DX6YXjpPpxrZW/UvHjTYokzzJKqV8OsgIMHy2DfZ14H5+u0r9lnXrcRXsdfHb4I3F/z+RJw4Te8/t/wuu77glfgN/xicLgXDuThw4d5+uxJXr7kvYX/uRLeWzx79pRfRj7OgwcPUh6Ca2FNWZqz11XS7WKx2UZ6YO2tHaDQrcCmBN4stYew6Lu7GdbRVF+Hrz0udHrCO3AO7f6QqHIgajqh+k+UwYOiegHXCXXtpil3wQI4nl9eb1yGKDAJzhHjI3vVgXcwr5PuC7j5JZN9LBU30Wly0s39795uNKnj+2BMuIXBwmxMuO+nPge9KYb33INBZnuy0tafMEheidA1q3h+6jkBPqIXex4H3tzvAK09q/DsGRMq1GZirS66bPVdX+wizqP38XVkXUuVtZHXkzfiCsDZkI9T5QZJW+uSj6s6yELUm3h2yoH1cWZ9HOEY38ka25zHOLYo6s39Ywkz9WqGPuPXEz0fZWYcxkW1CPByMfu2OfpiHymS15kuvSXwkoPFJM3p0vj0Xi/vNMSFvalnLmQu7hwlInQem45TJCL0+cTeRWZGlRra1mddCE1Oqgohzbk32A++wI1nbzUt8qC5REQrzau8/pPVLCYVYRpeE+CCVS2dYKZig6TaZLhRoRYG++ihn5c6yUQKrxqtwYpgbXUWuWpDqDHPwr2D0aEv9tRMI5wOVKqqzXkDEeQEGgh4tqbZPAx69tjGX5ga3kCaor9RYtNvAWRvvX7W3Nq4Yq66ZeORQ++SPSxn07MEO9AwT61gz/OgTu8LwH41B2cFJgPVvZik2kpb1WO6jUpMV7okic7hHgZBOgRr8mQPd/nBll8C5GiHVkWA7v3ZGLGuR6w7MXPZXbs9bJh4GEqp0JiTkRKzFNggpoOplW267D78tJcsFRuEKgbtFuz21Q1Yto3RYzqdaKqqZSJJyvNwBxtzU4X2w6P7HdrwSI0SbM+0pWeCEJsBRX/VnPbV7oWgy7Rea/yuqz6IseVuae16TYoEZS6B+Vyo0WJPS8DmHljB8fouu5Mv/Lgga2w4ZRqq+AOP2MAOPDqqQNK6atqmlvXbLWJJitwasTkO4lUlLLRrnY5rIKawM0qKJr457zfwj5/wYeNZ3nrhl4Mv8uzZs/gf/n5wehi/aAhfop35EOD/WdA3/zd+aOBDwA3iB4I/orX9gHBD7Gb52ny48J8Snwcz8yGCzyLxg1+foysBD7oqs7lIhBOOH37SOB+mINDbNWaO90zXoYafM549e5gvfOat/Pm3P5/f/Pjr+cNvvpv/399/P//92w/zv37yXv7qO5/J1z73LG89rzx6cJNxfpUxbpI6U/ec8CGppefEpQ8+QKLi3GFd2uyEvMSY84spzcE4pKdyghhSC1uz4jSlR73Or1OqKuEc5pXBxA7EM3vzi0eRQMFtswfyZ9pIX6cGR0yt2siohoNxImYQoMpTHFwK902MPvhQJ805KA2Lj8tg+jEQmiVQdjktOhs+uUkVBZO4frHpTgx4i4+1GiGEIouCpoPRub8Z6Rsff783dlKoqVRO23lWKvY4OWZo7nauZwN6Su2ROQY9r4cnFJr4XGhbaRvTsoS5SkBjWipC1MDnvtI/+2deiwy8+oKu1kNw4mR6uPhhvxHE304At5DB3EpSoZFCx2A9AH1GAuaKOhFSYX9kVBVjulVhV7heCNoA0yXmwxjkMVm4kaNZPC7WPdcx8uVyu8ChrxpJqh7kdHqQqlOkdYHYRqQNEtWKqNI2Q18DtBg0FMhAcSbOj5cqCTV1GUuKn1NzKnMTlaqaJoi1qvDp7mdog2ujApwqRz2lsn7M9SxqwjlzUKOdkU4Z8Zgi1GvUmAQCdEhFtLhAmOlWSRVDbBaozccWyl0fsDbZFm26AjqPuC/GGZu73jLwTxBQQc2z4DrKVxrDkOpzm2vHpQ/4hWDupOp8r53nMXp/YDot4aybtBEAABAASURBVAzwXcPZ+UcSNGeVLQ5AB6djxOe5Lg+tqaQ31xoDEn7H9U1AvPfEDOMmcBpLIh58DqBV1+q5qZVsGJN5BqyfuzPmVCqDx6w6W3PZ1s3wPEcKXO76krTPAcw5+jnPPddt0sIcJ3IeJOELwMHmyn8i/PCcT7z9IO996e38+Ptfyj/+/Nv5999+L3/43Xfzjz/7Zn7651/Kt7/6Tj799hN+oXWK8/UaUhRyJnWlasaMY3ZsHwprIN2nwWriWd+yxtv1pSCv1evLQV+/b/fX8JvtLwRv478G6Biv6f1az+u5NaxVqTx69JAvN5/m5Qu+DHz+PM9fvMizp095L8GXgfUwWYuby0jISbfq0aEt44qA0qCGe1ZWUK1kVmpete1YCXa1pEqnpbjWLRsUGiYjnRvJivqF0ZrcqrqUEFegV0tl/eB2rx7XMD3fA9fGXJG5m8FdeSiICWAoXu+jNL4lr1qDmun11RZ5XRlROuIeka7FWcQAotlxB3x6qiqFr6Bmv3Im1CRN6g61svEokY5j7LG83tY+A6/iT7YxtO2MsLr3PGBoD0p2EahDhvszPOsStHftwCJrW0xVJY0wYlfhK4HTInETQlKrCnUtULleM2dGkqrKsc21WGuiVdWcwlW6APbsF55+hR/4y1a/Sfp10WBtA6W8n0ONK5kH1It2bT0/XGl9P5jfUkDVPEbsS5XQtmVhhZgFmuoliO06pyJfGZkrrRJD8B1R5I69yFpbxwzuAscJlKPJvnQHvCqyECktg3GTqgoUOjpb28yqzRCmnt6Ugg+41ZhnhgMnW87YNKzIbgEbeAOwWgqvsLZ+NOFG2ULmcCB4bbXm7r9zPsB0yyiYdM8XtfWV3a71Fdd9JR2dwzEBm84ytuo4p8lyxKNrTbmQpn8ZtwiAloJp11SwN4X18X1xK3UP+WpR98QX9AbeDu/GSkDfNx/w6q+FBfqyNcOKSjtvHC78e7dH3qyKsXdzBnQidIw9wtW72MsaGAfxicI00O7ayu5oABxSRO7Iiu736D71JXJMqatlHiMdqCvkf+R8bKobvqroCg+ABZQd0lEmcM2uXu6MzL0ve+kjY9lesRXXHjVztY/4sgmnJ2ojaTuHti9qN2Zw8aeXzvNJIJd2nPOCYu251jywXCzhqy5XAezjNQXb+aq2gP6VXOOmKFcUnPsw4Nf7KueT2+tRl3IPeoBW/gGa5psCb1rZwlfe0nfxWf2yMJ+84dD7waPeKEuto7yEBumjwz0yVYlIPFWi3sQX1ZENG4S0M1vBffjoUZ48fRS/EHzJm/mXL1/E//aPXw6eHjxgSXX4IHGbWz5E9AcEvixU9wcG/4KwZX2QuMmNcT88wL/1A8ggF833jBl8KJkr4P7nurGs6WLQseeIwfyOlV42cFVlsO7Q+u70w9rGevL4lE+/+yzfee9T+fmPvp5/+fUH+X/+4Qf5799/mP/9s2/lJx9+Kd/6yjv59DtP8/zRic9p5/gXE5SiAsWdpPi4VxMJa2OFKGPn1p6n0cAtYFaTbnKXCGB3mbYZlk8OHSB8eE43QlQL/ozoO29o7rHnBFQrafbkxraZ/UINz3ldF6bRLuXDl6Nr28E6yiSAUMM4CsgKKLocds7HWUaCrifOv5Gr5CoEOcXux4kbMKPYn/PIq3TbeK2EFQOEnXcmmCN4ZlYJvTNssMXDbL5zYXcQquehNMQ6oc9iGFUBhsQ4+ZuN3+tBpwPZG2n9tdqcC7iJnss8FW4QQHzGcF8yWVewshL4dKLwMayHc+gTby5B+iGmd4gbgUjHIsb+1nzrGAgAjXSIb8/JJuRIBLDCWbIOOgAdY+5t4NDxGbs3Mm94aoT7YZBNhZH2JeG5Rc2Ex5F0AcsoVQV5zR8aPr05aB/Wc/6kqlKRDh/DX+DgbRgB4vpY3a0fsOEXPRPheauNbaAI1hwxWDdj9JlBE9FD0SnFss5YEIGtX+4JOzyYBhJCrtcpraGQkMAhlGhoDzz4cnvNuDNGMDTjKHufWRuVKiVosip7M32KI7FeiOERrqgGyEArAdtQizfEYD3VYe7YwCdUOfUFSbe1N1KozblgnL3HJWPTm0dwakaWz9ysj6D55+biQNKEcqeP5pMRjis6LAdFNnOZ7xkO7r7caSNjQ9R48HvX20StKHbBcMjQh+2UeGEuzCZjrw2E1nT3PeAMAOWMLZ/HvC5rKM7YmkXEdG6iDF4HT6z5yaPK5z/1PB+899n88kfv5V9+9d385999P//+mw/ydz/5Rn703c/lq194e/73An3iYh395Rt7GdRj0tnHVPt48D0fltEhVpUzuV2DNbiO9vs1+Sb7l4GvbvoLQH1f0/1vCSu+bp/JU7T958XqwYu4e3u8fxn4Ii/9bxXz/uH502d5/OBRHj48pbx/XAn7ULUUIyLUj2nOixNkyZ6aFkEos1/supgd0u1tazRyZxBX7sDTnYEeXcgEDyMR+gHAFFiC271X0NY+bPWq5IoeOEB0wSvp++8KCVf7PmauG5RD9S0momzuUvt6JkAqxhw99V42afQweY6tWQYUAlelNgz4undSV+baHkOXBK2+X4/ho+1E1pF4xP9HNsnUoCddry3MqUOruti4r3UqvIYdgT1+t8xWt+pugGwPXMG07zWWY4qif1c2fGQz7saX3/XH8t6gZ9xKS45EsYsvV7kgl4u7Hr/GlQPnyjzEros36/7HgqFDnu6VbIXuUvSR+rhzOtaqo/M/s6vqzTMVtRTWg/WRfVIkS9Nbtv4U0WnNx9iydw3h9SyirJHxtS5XWYEjjVLJEUhy2p63MVeXNlK4PPW3xkRXi/aUmsqRolX61zK9us4bJlykNrNqWgP22DBvomt7EE1LDs0nn36MbJFpT0LXAKBPgLHgVTEWzkf2koncJVl1YdMey72rawKXuECl6ni6cFgPY/fq8fVh4WrFmnNfenf4Bu9Ar7EErng6ykxsS44yIcbK+gnWLpVuKqUdB4rQ5/OL7wZxvOeK3JZKqhwuDwAok5/iJ92KUUHd37voJbNJm6tavueldGELrrnNbxAmCbqG56oAGvZaYxMouQVIL220UdTW4W27ENhjC1YbQKbpCIvFMYLS+USCi1GIK5mSbb7caQWu8B41lw9QkqytRiyoq/T62iBAL2T17Vo1ZdUlTm/GCrfDYJUluCtN8165cK1YzJCcdqbRzVmmF0RIH9nPKDUPpfdFQA5yolpZtXC6Y3it246RlryxWYucLa6l6Krrtey5Iqe4vIRawwyXaHyQVRNAFZ7OcFB2I/E9t1tuSMPCcpDaZJDvdbB6FSidUNo0h6tQPM884svBp0+e9peDL3hz//LlS74cfJEn/rPihw9NiR8ulBs+VNwc/6IA278c7L8i4AOGMb8sfOUXhcaQM7gfOvxgwS2bM18MTmFl5yk9CYNxn68xCYxWlfnTjsPcgNbOmTmjP5C8fPk4X/riJ/KD734pv/vp+/m33/8w//UPP8y//vZDPoC9lx98+3P52uffzrtvP8mjh9amDGcRm7VP3mkV1yJ0FNknORs42IuuHwitEh5cA1GHmoO1T2qhEC4IIzZRJqg9PnhMNgyyocT5XDfBdf+O9PdlvULOrpJoxznl4DMt4xk1RLte2iOZXkRT53gNYrSBJG4kyYn9VxXW7NM69/pY0gZSCKt9CHp+6AQKbgtHw/xGRBH2zjg7pL5mzoN9hmm+ku3eDFgXMgOOKht/2olbLvYWDsp60w+0kU6Bf9QnUH3gBFtWlcg5gxqhnXDpFA9nNEAqVac4DU7KwbUBVOGRN7DPHgbXJGAnioglxGMbcW9S9ML5r/n0KZGmOl1oTNcTdq10KN0qVRXKx4YZqYpLMr0IFAdRhcWZe5xV2Cl+0tK1k1SBKaGRY/6KgVgSF44OtaJoF4NCQpUGPr04JyBojD3xSNUlDoVzZiTGdBmYifERH0NFfqWYExSVbpWqwhrgfbWxCwyVYlBQ2J7v+fAXX14TL0mIhTacFPtkPcq5wcIvYkJhXZhpWwPO0cbtWKWMRmVJvcmrFHtIhbXKRtN1M8EevV69BgI+3hQDc33Zm7XDFS6CJWpJBdvnHmXuLzAyG/GqyolJ6HFPQOkGHq5h1wIwP2S6Fl8TtaXEBmmuxzPHyUjV1IbZIMfn7GIKiAseM5oJzetNLtF4PbZocJoyuGiW9fpLM63FwVoKSePMY9TptMHMwaT+QCw3KDkJrnvwoBoUrCrmKal4JGJVTZ8EvK3Dh5gQM4qK5xIbDn3OQ5U0wQD1sOvEoBA4cyqDL88ens55+exhvviZF/nhdz6f3/7km/yy6nt8Efhh/vcvvptf/uhrfEn4mXzBfyL8hC/TvFjssSdhDio6AeIuprgGJcQJhOkyOD+vsba7t4ThM4Zywy/kbnjdvn3FL+fUCl/43SI3vD4rvob/kfjNzTmKsTN5fhF4A886zvvowcM85X2Bv0R8my8D3+L9gn8Z+PjRE157H+YBZ1AuxAVsj6Vwv8XkHBrHtrwOyVU20NuoNjup/gnEKg5JyXYCErluIxRsm8BVL7xK9Zg+pmyNjOwpGANpYseJdpIDc6kUOcriOG/b14ProUKsp02F2CwRQLUSWsd1loAVHNQbexlhHb3mze6lOCl4Qwy6qISzy95EFYBWrqCNLgF66V1rxnrOS6Sty/zssLkNH+rMXKIdsIYS74lGGKR4D2MmRpXQNr3VlQa4d1c9nXPuxib+0WPVVh9a74N51IoFP6qmMYXUWGZVGvG5MoyIgSRVRBXqWzeHNg62NyPMLLkYkMxHddeW1M710GfiPMaVqwmdDQF3laie4lhhYeojnrtMyjTGWiZ3junWwTmza1GmR3SElDR7tMvA3SFHX6+DyalZJbJLlf4JX61g7n367m1Bq2SXWmBruUpeDyUT6zVRAe25KtnbzNW9WOm86ZO37dn1iIl4jZWCqeTQ+nl8PQ4g99NhSegBozqL06KyhIaubGsbByQ4exV5ynQ/fqT0JFVCXmwH7ekLTYGTJRzUceJJmOOs6REi8Oi9zhkNJSYjNBiUOY6AW69iMqQKDTaz5ngpSMwnGGEFXndtpB/gDVwPhHreCypy8aZ1XNdmOx1B2b0v7OsOoQEYXlVd149U6XQwHEJmq4vZK3IeI+SjCrFPXXALt1ovJkD7YVRmZvqISsXgEc2wUcXAFM/IWhO9jG2RC4uVOVaX0EpbldW0lPY7EUtgk65/dWAz0FQHhZSsuvpKrptr7RufWlbI4mc2j3xaIVKpQnrzmY2apFKiV8S+BAi1Kgx6FwHQ3AQ1O/BkMVoXnyJ0jUWZdhmf0GGcsQOQUCq0TWF56db6ssLZmyWUBrYs9hklPAUBDWyl8Auegrruew3nU5zzQDGumKwYwu/zY8e6TBMlKy7YIsBa2mYgzxmwZiZJRZIS9Ghxfq1K8KdkaxMr8AKxcrPbcQDsPhgV1NaP0YYEFJyinh1zrkvjIFVYMmY6AAAQAElEQVQwEDlVy64Ee6A6yek2KbU4MuIq2bUHlksbmAqK9N5FoIaSsVVVSqNlMXHAg1QKx06MRTDuCAWdEDXihyy/HMBJTFHSYe5/DDqsGebN/KOHj/oN//Nnz+JfDb7Fm/7nz5/nyePHefDgQSee/as/PvD4ocEPC/0FIB8spp7/MfJXf7zJH/ki8PLF4PZhhA8X5vkBQxnUGv6/E31Tzxl5EvPEWNjWB7gm21S1DMbaBDU7wPxAdM7gwxADe6l89pPP88E3Pp9f/fU3+gPZf/39D/Iff/dh/tcvvpWf/uBL859qvfskTx+fUnxR0x8S1wtzKOoHEIW3KHMixm0BLg0GgL1k94eOvgeElnDNTNE1Zp5SVZwp6AryYdK4F0SoqNgUydC6c1adtDCJSwrGwjHdS9ej4BE23xQp83ynZ3oVVwCXnqqKP9kOf+cSpOe8raVryykq49CjWF9DnnzKUS8t+i0MXrcGQz4yR++GduYAT8T9tLYYEaZkCtaMPTtEwDX/KfgzkJDjHiqV2UZfL+2xDStCUZBG0axIk2DPz74xqTLnLawmMUwEo/lETGAN+y3VC2MHxqWhG8KGRiUADBgi2/pGisfnSQHtx7QaXq9z4CDO3bG9YFKV2Rqjqnpb/4mgYZdYVbF+nURCoyBc61k3XF8jhsU8R04lM4ZF/HQ6kWcnF9WjA0L5KIsRMCgpftYe2hZ0Xh5vo2PpMxihUYDuZDirj4i5nv7rIx9DW0iszTFTUHCZxQ13IMHLVYNUAqzB/DP1XB8nx5IrVeyYWCrxn6wDapJRTBKw9Hobh1tVoQNWjs3aysmg9UiY65fFIsDGNrfnLbqEFTAXHHImxiMIPiDuSMexekb22houlwiKcYL0gdihoGSNuBz3C5EMYHqXxmvGSNTKAAvNOPDmhbjRWAI7+3nsdU2AbY5YzxnoDZCrVuCAGoEGQKj9zscCIsgcBjgDHcRzJTpzfC3oOgYCVxmXNQUmnH7NwPbs1j16gu3aTuDKqotLxYEaKQMc4OAxdeZ10fvlwYNz3nn7cf7sK5/Mj//8K/n7v/12//cC//VX383f//Sb/c+Gv0XsM+88z5NHD1xABms48yThTpiW+pTH8dqjcOgDMbLtX29JQz1wDqxj8MXfwL/li70bXneVfo3ebH+Jp+8Xgjdw/VLw9vbyF4S3vKabc2ZdxQL6PznCLw79peHb/tKQLwOf8j7h8ZPHecgXhXWCRM+++LZS1SB7DLLZ7mEX8REjCt7WR2sxpR32456U9hkm62Loe1+2kEgneKe7JqRqi1J3ZxztXiORjTdrsw0g1yBVsUrL4gnCsbuO1iTTNXuv6bG4D6sLLl5oVWB2dJUG4FWn0nGO3S6q1mRCmcZlrCJGn88D4BsHCOfShY9C0VRtLAMXalt9FttZ7WHpCozj3nDf3PfkeyjucQmPt55O/hKxBbLWqtrXXIW9layqzUJRr9eOxrvT5VX8WQH3saQvGvNVz1tQlmBaT8F8vVOB2D7v0b5D7q0RD9LVWXtVsaZw3yDJtJNUlQOSBJNZWB2r1CZ/zodPUWNysufwrIcNDUK6QSNfJtI1CAFaRwLQTN8c0rW2HEwBSZh2UolRA8cayvQADp3ZYpqi0WUY6LiNwqaai0V1URCCUZoBbn2lzw6/CFYxIqZ2Hni2Vugpjjh0w0twP7ZXHXJJpDONO9p2egnPWvhVDHq9KA1kt7cYUFh/XmvOMEH32oIrqmB2F/ccrmTNC0NuC/PK9fmhmK+ITSk89lAImC95KDuIqsPTnttt8LWB17cD5pTpTE4ps01s2owHt2rWB505GIfw7hXRwpu92pOn4OxTFQTFLakVbeCtdwb21O5rCtBH9sHbtrHPc6HOGaZfLqVl+mus5J59ptusOccEJnOM1vmTmplH/ugsrvll285t4Y4wSGkB5K4oJAqh1Q3nsIry7oCeY4PUsxfGhutv5kcraymwzFFCmbluAtg9PSYUQgJaS7bActWLwl4K6ZriRyHtQDtERJX0tLHBvTgCF+k39cZJuTuPsDJzR6v2t/TakQGCFOrQl1vwlA6ta1jzsqKIdmQfqLTbkzVSBZPeAc6kUphjhrEuXbyIEhNE0bWmlEpE0Z4lLp4YLzhcKS1lnsugpt6bxdLKfRVzb/Zk57U2Ir2K+BKB0IAYZ9fmRvNJcQL/89ES6drTyp0mymp2tM9CwECjGD6m2nbnBjfnqKC5TpY7Ua6hbFOVBvlssI69qhOg3FPPIkonJcUHez8APHn8JH456F8CvOWHAL8cfPKk/xqgimvKE7x/+ecHBz9U3PghAvGDhh8wbvhiUP3q1e38gpAPHjeIHzZu+WByNp8PLLeIewkfqqZmDbFd1rovj23Q5z428MRaZCttnhK2gDsy6408flh5961n+bMvvdv/h+Lf/2x+SPvDbz7MP//iO/nFX3w1H7z3qXzhMy/y1vNH8XNaWA8TpaqSOtGrvxitYu+xgWXGeikul1jEWoiTdzoVXl3gJAWe5jrD6NcQPntltjOXzWJ4pMnAalUpzIpcGQPmmewphARRTeB8fcM6jJsg3nLOvF1GtiUEakssnxHfcbaZ2UDi9QoEc/ySr2mbH0ESKv5ktkqEc2ijk6hGrM9Xzfq0NZUTSdUUPLox887y9P3idqsJNRFLUJ535RSPigLqvjD6ODCCbHTLxsig7vAAxinODSVn8maFxDkG6+7n9phxzqyxjXCBDez5Fh+s0310rKnV8Z4jx3bGQeBUMeB1ZwHtUccpXIPhvnUgaKPoENdogoLf8b6Ht9pgp145leS4OAoXHLlCIV7s9dRODzHm5tpzgJ/VKB0wKi5ENyc8y1ffaGYDrAjYCbsQpuqg+e6C5aTv2YKvqFiA8RAUWmKij2/CsMxGpaI/vKZII5VU2y42exvugxhBsJWfVAlSYYOml26evYZYrx3HLwb9MlSsyjEpgpuJnTjMcjMeH4/sJzYCzWV5hU0n7PxYnJUUH4+DmiBp7lZGu4WYPOOei3a4pwfzDOdhr1UzqVLxAlm6IJZ+32PnrYp65ExuyJs1WZxRHK+PKaTSya7gEjCu4APsy0i3CVolHQz1szVjicsMsVnpzBVzDbnT4NIFyUDNisN58cIeDXv+1mko5fFRf3InxljI6j05VUziYAp/PgbSuXW48Jp9vckfXDDPt/jF1ul0zrOnD/L5zzzPh9/6bH7xo6/n//z8/fzhN9/Lv/7ye/ndj7+Zv3j/C/naFz+RT33iGV8GzkdBDmsPkw724DJQ2VsldISdEaRnb6x1cc9er9vR/1mMG67fra+3/Vp7m5vttfmG1+MbfmF3Q0x5tWntG2P4viafuX+c4yG/DHzGl4H+ZaD/guDli5d57nsB3h88OD2EwpoYu7swF4oz1Tai6GEDcb9tt8XA/k3LAFWENml8s+9Tnr14UVjZ+RplRNEZcTwzTkt8ime3UyfEEmXjqDhfrI/urxVYdArQl6ee8w9WrDel9Ab2EszG0PajrX8tJomUQ0tZr603D65DSXPNKPad6+bePaDmGIKz7DWt8P8rsYD1VrK22JKFv76sFTFj2rVW1W71OIeqK2+CToG1KaxLr6pUVQNzdP55Ug1ugzFlc6eioI8GcUyec2aetoQRI1ofI8M54Xj+qO5XdiOTBPe6rHMg4secLaWTjF0n7VGNDmtcyR2UKbrWFWc5HcQ5bbJ83Dd1KYrxe9c9g+sxL+0y/4xdxmnJ2a2r5ess2aroHs6kXQsoFFnXVfejBfKqc1UkE+2wQ+5pdxKaUeRVWw4y9BT9NwoEeoeXbuc4bPf5Edptk5QdWMbIyUXMWzu9OHnKwMtqAkiVAyBqHvVAKSr0FqqCQO8XVV9YEUJbn7zNaXVE+qYAMMUyLkNdRcEWUjAZ6cMw2l4HW3/JaKOqWCSm7i7LAF/97g3bFAY6rzlzDkrFetGYiRdr+o5bimlTrI3QCRudqn1diyjaLQz0ThafdJ6MprHOt8+qX3AlIaxtpjF2ED4dr0upcbfVwxdo4U7oxRi9lg5v2UWmcmSQSdSRY65LZDfbMI6sNYm1TXXs2uoWe6mqpCUJZsBc2uX+GFnhEKfn0uYc63zw4ru/fsMbvFmIhQYhk9ppGQKBgb50GHEukT0Gda2FhGQjFUYR64vUOt3MV9phuORS8cAjRIWkykpoisNgnYysmzE4xNOiHRohmMsDoFMihb4KCGzScW3mX/me0y7kEur0uR88egNq4qb3JG0ArG4cWbBamWECWxEx1zHx41iUVY7Yxa6L2ZUObi/f9XpWyooVFbX77DWQQuxLT3t5rlMEEUK8p/Do1dVKi8OTqeDOroMULEUQlwvUo27LWkvhLcF8re/3lLulxORWqoqadO5flsG22THx0T4xKs0RY3Vy6nSKb/r9Z8V+COgPBNuXg/7zIT8sOKcfPM98ALnhw8f8YHGzfwB5xYcP5WbTbfPh5GaTW74QXB9cbvkQMpTB4lzHpt3/8CMiH3hYPBtJXC9LzGrFe4+qavzUY4KbbsVoLfIf8qHrOR/c/OdaH7z3eT64/Vn+iQ9s//nb7/PB7f383Y/fy1997wt5z//Q+ztP8+zxKSfnPt9yz7Au6vRc1Il1OSNQJnBZYy4PnKNNx7GNtM116b2wMMpQj0gnQzpoY6H12eIYqlmABDpYqEG5ni8FufvImZhzwAIZUtBbZ/9xL7oW7zyqL21sy58Qsc0fnZs4bWybQThO0nzwIWAMoG0wP0ArvqnClY5QWwfZz8pcIkDpiaD44TyVrGbNndZrYo8AXAZSBsIsXhsS5KLcFWogLLVVcU5nfBw6RneWHAqkmw5iePQCE9wtL13IexVr6+e47emQJVmHc3YdutuyEp3QBjwFs2qBOFuvPgv3JyB3aWyKrbrWG+zSG0pM4abtNXYMejwr5tCsmnNpD+ZQx3zXgtAz4NDTNdmDdZoT2KYrEjuAQzfu3NaUlsEOpHNxqtebBJ+xlelyz84tiDhnU6hnDBVrhgCd/I7GdeFkNpmRskFk0UPr13MnwqcTP7fMmpiei/N3UH/Wh0W23QD7cHJlrjwBnrOO9ByhnRDxMfWkwmJ+IYgbNHKWpxBzrl6PUYlgVOjuPdZQe3PQb8v52hhmYu2RzWc/WNYeYQ8jca189y2abs7V62iPgVpg5uDMs+8zIlk8vdqZT96+BGz5ChVmXjvkqY0r2B2ngqtTuE3gE6AzBdC5o3NYYFg7AlgpjLkfE0evT8jn6tAqVdUaA01JC7sUuANbMUCVvpWq4IPDBIa4uVjp9YmCeR+n2HU/JkbM9z8/8e5bT/P1L38yf/3hl/L3P/lG/u3X38t//O77+ee//XZ++cOv5fvf+Ey+xC+cXr54HF+DBq+XlIxnobaOczOFbqqwRpvBMZRuwK0Zerlqq+BY0+f/G1+HEX/x5uvsLa+1r7Yv+274wu8Gf4pfFF7LLa/H1qmqPHz4ML7O+9rvFKyf6wAAEABJREFULwb9UvD582d54l8GEvM5PTSm7vUNDyoskHUzgrErbDosOiAdHJu+7AFhXQ/gPd42A2F2iEGXp3jdW8CqqETHjNO3ZGsUN789OUo7l0GoqjqtqhLEHOdpHZZEHdTeF74DmyG+ma30W8i3Xq9ZgDkyp4p6ikDSdj6imb8LBr3qkNs2viWI9bzad0UKIt05q3A2jjktm/9Rqki+lo3N3OvC1QYFbt7UJCGdtgbOLa7rjhT3GtSu1FSsAbZz8Y99Ps4qdQ16YTe5BKoKHlJgS9YkQCQwCqDoA5POVp0Fi44zacRX7/cyy0EfaT0N82YJcbu4tda1aM2EPRNazpRmSp0uo4jS91wxm84mKsmgMGfn0ZrGdQlYfp8PB8jIm2UjFFVKlj558wkWAF/Xmr0mF9Bw7wZr9ipX4vGJqy9C6SyZ0dAozLh6eyyA3lT9KWTMBaQDi7B0g7nTVhBNb8qm+3aDvbkdmisFPHYn3/21N5lzPX0extm3ykgXW4XNb2Ggb8cWOV5Wz9IaS7I3C3Q1hm0uYqKKebjX3fMRae1kOgq2GMr5T0JTQLpaDxNyZZv1mjrStiAVckm5Q9hclRvM1jrnHnuDtnJmLWTTJF7QZd3VG3evsuITv/Ymdnf8OI5x5W5e+x50Gw4sGHUccfde2xp34D6jABVU91kMc4J9300TjCAdg5uGUbwFkLuN2wiQjsv4J/Q/gdj1t1LSlc1V3XGBJmLaXOQOYWQ/kcKazDnm2CpEGbJX8L7GO3TSJiP9HJa9Fbm7M/PgTmPipeohk0ucnmObZ7mROrCeHO4yDcpTLuu18KxhfJNO7eFA3GIzvZ0yGauQte7rWtZQIDQJTd9NQnSQ+3tRX7k/KjqaoaVMbmnucvF2qPfUeA8HfJlvwO+HDzvux9yYVTY1HUaSqxgwX+udF/aSzCG9Rsa9z3JvyF+Hv7NDmY07E3Mp6HqNKcCvdROMIdu6FuXKJbzwa20+CPEqB+wNwtr7iQ/zih8Q/MvBF8+fxw8Hih8W/NBgzITBF3p+OegHi5urDx9+SeiHD7Vyzg0fPhbnlg9I5ulr3/LBTd8POGprL/EjqbJ8DvD6VN3LCmor+JvqL3VYpmnxnwt/8p3n+cZXPpWffP+r+ceff5A//PbP8wc+zP3jL97Pz3709Xzwzc/li595K+++fBz/mRfHEZZHxaTKc1N4iSRQSLqJIdi+jrne/WiFdXh+vVzrdK09PatJ1J5J/YGeD+UVf8Ar6SXwDVClsppZvmFpH4PVRV77PVQ/x4mvwyvw5qzNUWQw1752CB0Hgxpc1MhckybMLXfdf5MzRxiBnPZGtq3jaYMWYtc9U2ewsOFcFeBq8T4ETvQq3XquzZ7AmWhaepMmULRK0jlOzJGgK6fG0LBPhKv/WgoyfiFys7X2DTU+n7ut7/3Z62weX2aw9sC58DMbuTNrxHtigszgGsor0Rkz1lg1hTR0UVE1uH/DqRROJpawQ/zuFVOBwMBLy2GJ/qwowVuwaq7qzEGeqRykUjHOYrA2G8tzm9lglOqRIr0fgpQCTXg4UyVdoshrkGGAOMcZre15N4tE/9qu+hxAnEQhZ/XCUMLAUllahTSuIYED90Rt+yn8rHpFzTDQYbM2ZxcbsYZYi4UxPAtrVM2EAba6FP3BfjPD8fnEOysLIG8wf9AtgWhSbBjiC+vQyC3wmfDYYsXaixrtRlIxNuLCkUpASOMsQis8RGDzALDos0iKa4WXvuIbT9WnUUQU1Ow6yvQysOl6YyZhTkNfC2D2Kweo/RGX0V8kWQfRJ0p356juvZreX4WfahArLek2euxhj29GRqw7WK+PKqVqxjZF2kDCw3ebd4ZT/Jw20sAOdhUo12LZqbC2M1dm5OmTB/nsp9/Kd7/5hfzkL97LP/zs/fzbb76Xf/vV9/L7H38rP/7gy/nG1z6VT/Ma8/TJw1Aq3iz9eElS/IRWSAjStTAbydiA0ej14GstxeLzj/err5tt35z7fyByc77p/2vwK74AfHXntfgV2M0tr8P7a/Bt57gu9/9o+0+IvPT/JvziRfxl4DP/mfDjx3nEl4F1Os3FjNdX5pKVsIUR44i20ln4akkIsN6fJK7vLrFqVrDqmOakaAtObx/LhW05O6jhXo74ssWNf5xsc9VrvNeRuIasdl88nJyntxWFqof6iD65VtNSjuR7z451FOJsO7d26x7jTvCO26U66+7sgpIV7SX6G1eTXedSJKsZUo7+srfs5d6r594vFeqeOe5NPPDMqbukq8kvjpay6OYp+v3cq/ER0rkk1GH+Se/INNdYXD1l+X+SJsH7G/VmunMpb2a8Ftnrmae8xgC4xq89wquzvi539fi7n928vnc4i85fj5YZaegw3F8Fwv10AvROuiZce3C6i0pWGjgMx6t/X/xA3fYzEfczuBusHfSIrV/OJ6R7kQ7PQJsM9Ev8aF2d7zGAbdK98eFfChqFRPcBNr1icQWipO1iNFaFhZzwsTKbEWVeuLYIGN+FnALr7mIg9XG0raOEqumGt2v/OscXBaVgTMluVYId2sXC2boY6+qC2gi9E1hTEDpvIrJLvxNzXan+Cc1LrgDYdyEEnZ3IVwQQzxLVXbtD1e42XBwt18AqifVC0XYj+rM+IyA+sGcRVzGNNks/sxWq9Ld46XeqVlKFpse2NLZzzPVCPgMomK5fITGRD9b3Nlp+aGUAX3xToMtS43YQ22IoXaUMbVJVVEIqrdNNMifkowUZcMxTes1wIWdsujQ2qRXQp1YhEYv1GAQ2kdKSrroHSz6BAvFGwcy8L1lXgwaohzIW+ERiFdG2HeQiVQ5GN8FNY7C1yeze50SiOrMV7rTM1SKBrmUONyRFiHWO5LFKR5oid163kfS8oOrMVmyiCHU9oKqCVnHvyto7NObKlXSeg9IFRvqxw1hINhmdfEgd2ErQ5Lk+xf2wGxRBYrUJik5lYDo2fcDchAQK7RGCs1dRAU7Hge7+lk8cBqt0hPCmbmnFenK6JoYYqqpShWhvwrZYE44cJYU/17xiw3MBhrV3qcPhiAgo65zJoYcp4zXSTrcTI17nO4zggc2u/eB06r8e8MvB50/5cvDly/7A4BeF+5eDw6WO/rByy4cOZf7fC2/nF4Fgfvl38+o2t+vDiv9DEuSWDyq3fmBRtLe/drg933a9eZ2p3x/rEz+MDw/EOXNPA1/XqXWfQea+jCUcwcjD08jbLx73//nxL97/Qn7zV9/Iv/7yg/znbz/Mv//6/fyvn32TLw2/nG9//VP5HF8QPn/+OKcH3lMjfhBLN08o6XONTX+bJNiYdFY78M5I4iVczF6a10mAqB/6BoTC9so0PIIXEjHGSP9gxoPoSBGs9BrMxSgQz01dJ8ekR/IogVPTD62B9JkMvtyyftDhvONsxpHhtz5gmBEvOAOHkrg9BjcpV+45pVtHOjBpm4lDJzhYcxMZPFcgZsXBqG3tfqlQJcbq1DBqYG9rYPHMTQIUDKLbWcMRasE+db2KihWGFXQnAT32M3EH/X9aI4duecs2n1lbcxTk0AeufWls99EJJu84mfq9EfNmwJEIWdnmP7XeaL202Nh381i8f/VloGBacnCGfVbDapDP6TUXuGvp68RZ9Z6LuclL+CoNuineSnIqxJgYGAt2G6Lg1CpyqqYfmuHRtXBWN3zSGSa5TISVO9GEUlUtnhHQvJVNkQlQVfGa41KDdWBQIQk268BNVbGawT5HUpkNU2MAFCJvCGxCNvV0tBA3rqu4PvWSgsqZDaQh4kDMV73egT8NeTCcCBFuEcKYjxs57AA/rGsgrk0V2kCCs4UxnWmi8sRP7De0Xo4hzoHvsyncnUhJRQhu3B0Bcr0TxqG8PmTytnywdhjGWgv26s3Hcf4+NhY1NAYg/UQOiiMZPDQUbkIBBCrX6oSsSUY6l1jPfgJncYzZyqRKj+L0bE3ILzlHqn9cv+saxJ0DRTk8uvbJhA4UeHHtCOijzFWqCmp1vcKCFBxCrLEPOHn4+GE+8faz/qvAH3/4lfzDT7+TP/z6e/nDb76bf/75t/Mr/yqQXyR99XNv5xMvHuWRrxNU8H/YgQqT05mUualK+Z5pYniTs7k4MDun90aOj+EWTrY1r5FnXkd9ne3XVV47b8F8fZ3+bW74ovBGTA1X+xV2fzmIb+2q6i/8nj59uv3S72WeP0eePc+Tx4953X/A4/CyVnN6bUBVDKzd68HK6fNuC1iIFUSFADsKTT5q6xV+4HkeCm5Hqqq1g/Opq2qFU7XsMnQlIoqgWrmyOcsogNZmiViz7zb1tY03V75CMUI9f7BbSJWLWq7mld3AjhwSZ4DIqrABKOdW+uBMEfMwtZeAHUw86yDw5nka5fRdO9HVRVukNojROqkyktmElV7EhNZYdeBtoFTnPUquaDqVsL4tZVfmtANl1mlvH4DbnrE5NsBgrJiosFfvs9ORqkYW1ktnKHKA6VqFpqP2teCuXj7XkhNFkLpifTTYQkuqKoWzy8E3UFWpQlKw0uO0uFbgTBUbZqqIWN9ruOn5eJMxRdj3Qvu9CkxWptSm0zq03l/XI7M1HOdpSVoxVFU7qmAGgwwWGdp8rHc6nr0pGEaUjQgyMmOM1Eh7ITymYNqJzkhzQCyOsveaNRB5JKafp+UgRSmlz0DCQeZ5QuBiHeBUVcv6vJrKa01oEJjSs15xBl4LA50ZAnsTkovJqwMM9NDci4LZ/A3WnROwn97HRGJBlpoloXWO9Vsq84eA3aCivZLU+sqd+l6rOuCmKi6uqcQW54RN7zD60hdSLGVHa7deMxbfwE47ggY+Vkg4buyKT8wd7Ng+y47sxhtCVtg5GHd9IPoB3eq0clBgzD6dA3vCd0dPvDH5xWkqDfRgvtLO3aHuABKRokqUSrfCVtrZh2rLscqxXW5ICmxmq2Po6nw7ehgkKgfoYBYPjN2Vtsn1bNde9bpXVrUxxzYPw3XeIfDmFVOInt56G4mqR8Be7gSy2pWrs8TplSYKauwAdRcmfhDmITgB6LJqBzKtCtcEmZ4GFiCdlPZfH3j4cl/RCc2nnkGWHeC6U+camN6YqscjpfE+nA71+TY23T9x/JiMQ3g3d4Mp9gXtxnZGu4JkX/Glxf7vZC5jq6fqa8h590lYW4aiLUGtHO1wKQ6+NTKbmcrcCdaBJjavplwt5JArSuFWPVzligDIp2wvd+ktpBpcW2HtKeS0MSg9+HBwyqNHD/vDQn85+GJ9OfgiT58+4wPEw1RxHmPM/7YRH0DmB5Tz/IDCBxH9V+cb/Bu+HLxpfeMHmo7pT64fcM7kn/nQqfSL5Eh/4Bx8MOo9bBqY9weDuZNeMUMVQ7Y20ngxNowfGsukLPvCfv7klM+++yzf/son89Pvfzn/+NNv5d9/80H+47cf5P/84lv59V9+JT96/9P5sy++lU++/TBPH59zqptk3LCKc2zlK2aNMA0yUOIKNmcL0PNVbOLKYPZkXlkAABAASURBVCsiJosrw2GX5clsm6H3Qdr8YF2sJawFAUtOMV64q1f8yT6eElgWwgA9ldr1KNM+sbP4DcC+pzMuOYQ9O9LsPa/okG8MSduTX5Ktr+7YHKo/cJNJjD5rzVA4lAjMN/JGgVjLcGOmqLM11jd5BBZkyqoP5lxCmBkam6wyxXpdJ1NAIUjPpRzmOdZoyIH4zAUnY3ZOgD1yy04XjtSeD4RQItbgwBzUHenvWkNj8t4HnPTNxJ6BIbVb7JMkXdHoz5rUMgdU5ePlzH5w4Z5RA6EbRNpjwAT0TtBSmG8WTPnTIYjYQaoSHmjUROFUAbCmToGmm63htlUFR4KHoD1Rxg1HeV6LL5XgpVPfHaTzk3mfss64uAut8wp842PiGB8uGaPQhZ5d/vIGUPusjx5toKsuhyMIRTL4yd4GJ32OyzOup27JiPWaOnpsv80ewi4KrFirADvlntVyDZUiHlojaLsc/RANbTDLxS88wNktQki1kcEBHAULg973HFrXewpz60UafHoD1eMcNnuqAS/Z9xpb4VfYGOc5ksqlYYNsEPvZIn1tuX7uqLz/N96ZE3ZblYJJ1GSlPfKFsV274rWABbKRzMMsznaaRs1TeoXCOfFLosgZt+Te8Fp35gu+U7702ef5/nufyq/+8mv5l59/h18afZA//PLb+Ye/+bP8/MMv5YOvfTKf/+TzvHj6kF80cQWYy8egR5w+FAAqVvzBoPtBNMaUGe5zKmLuFSdu+8xzwpkniKPc+Frpl3380qxtXz/5Zdqy/dJPuQWfXxL6unrL6y3CL+cGcmLeR48e8br9NP4PRF6+eJHnL57n2bOnvL4/yoNHDziPSq/R9fVm0g00ig5lUO4Zweq1qzH6OixiZ1DIOor+HuuENw5zDsIYxxRcwDd0pnpD5AqumhWP9LYnzC6OdEHliE27czDLfaGvel15/yPnTanFPFWVeMhvqEg0VY5Hwl3/GJt2FRz69NboDpXlo+UoO6wDftUJCisbfjA35KJgX5zc4/H80ASLKDpLZzdEN/GxzjFt3qI0s4cVkCP3MqfeJTqtTulh+m8eIXmOi6ANtNzW+MJtXw2XNUwY4jSuxqpKVTV2zGhowh27GnzsHcmHoCmVAlFQ9La8xxT8vVtDEUA3r3MF7pPJSHOw6bnbeuEbuGzXu0G7MkY+0/Ydol4xYEwRLQW3WeqDWOPg/k/M9Xo5c5xLa2lsp1V6r/j3zS/8J8uqbVGeZ137glaNDhUzGlAIFPKGLkO5hIvctGRr13FA5j2hZifqA2TwKtUv0L1JwNaT0uYGeR0VI0JqH3JTkvW4xkqulpGEiRWXWFXTT+abo0uxnJ2gheABx9t6bXopSUsmNli0sry1vsm6jDPueKjJ3ObKSsSV0KZuvAegq7i+ASVECsmaGkN/TAzPwLwJCw+hY+x97NbFmJRKnSoe3FznNXPGvMGcAakpdZh5VTRf/D6RXhVVqNAnirH32iINVI+NbCZ8LWXGQrSQ3GnOMWH3gdCd70ID8Imr5TqyOCcOQ1n+0s5n2qwv6o7VCGX7DRqEy327cPTqhaGgVi9y2OByp7Yelg+ukxPiH9NKjHjQ2lWO6dZWbXtDQwGfRuEoAHc6E7CIjlErG69NbP3JmHXnzgeRShhzbO5n84daCrVXjtBdkafcxfXPDMoxbsklhK+7gUZ2I3eX+Fo9qH3OoblpBfNudw0+zpTIUSCNTbNNvNUpGmXzZ/LmoHhu6PDKBcrR1l9imRVrewWmfh3itIfojK+xquLP9AuF0DG468s/++7nXaFTbC4a7VrZHFVx7DLwNjxUzaGZVVV58PBBHj9+nOfPnvdfDb7lXw/yweLZ06d59PBRqnhuoUZ/mOEDy7mFVw8+4MwPKrdp/QrNh5xXN6/4glD7Jrdwb/nQcwtXGZvuv7rA5mUofFbiNSBJ+151bOZjzNxB2JXeJi5cE13NSKoq3Ujnc1IGRR8+rHzircf50ufeyfe++fn84i/fi//R+P/oLwi/m3/+xTfz6x99JT/41mfzlc+9zCeeP8pjnmfNPZPPyVGy4k+voAb2ACOyrps81tpoJWsZGlWVig2+ajoZfnOi7+Z3hgBVWH+oF/ATsuw1XchlGVnt5Mm4BgDLs3ysbT5ifjm2sBOR5qMJpT/MkusczByFK220pVifYsBY8AdrU1wa20v1Ylx0uDeVaZtzkgA/ONwtTMO68IdzbrFipq6tgQ3VMbo7D4TM7HNRwwdAx6llbIgpJlqk9bkfK85Pidnhs5BpM7rGUyC7j14T66dOr9f7sfkQ936m+sAjpy+KszvDyJlrkz4jx0yeVNg4jn1GbTBQgW2cU50HQO5cG3Mwb+9JmBrrfhwUWjiwk7B6LeqcEv960m1UVQjE61+n0kwVuhJc7HQDam2FwlLCoK/ENXEOHAnRzFysYh2oVGktJpp1uwfPoqqIJ32/G0JiIc6NCBUq/ReEBSc2ayVzlJxwqDFnWBfX/etDakURTFH47J8Nw+qUjrMEKIMy54kzdn0CZITkVOeRwzpiYy7nK/1er+BRRqq6CqB1uV5YQy56RuAwMxPH8lQnMns/BjlTPadQ4oAUF2flDwkOToE9ZwlbHE23fG8ys/Xj2RquYzAjEq6f81N2IwESh9a+eM8H3PUanQ5bjBMtrqh2cT7WDQm95waT5mK7P3H5YulGoHVntbVue65OvL8v3M5sTvZ7JfGeSocY7Ns+rIwJH9CR9Z0BHrLxF08f5HPvPs13vvyJ/Ph7X8g//Owb+a9fv5//9q8C+QVR/7cC+/n/rbzz1hNeB08sgxOhlDXihNjhHAnoMUPCslqmg98GA88jxkLO6IGRa31GfByoz3wBqL7ltVK54QXr9tU5t3zxd8tr5SvwV6/Wa6ivo7eZr6m8npLbr6Psz8f648cP55eBz5/Nvw58/oIvA5/FLwkfPHiQqj4dFtgLYkXsLasZMzR1o9Ciq+xAGz0UwdqsXU1gc2syrLOJiEHv7dRJs2VUte4BbpEZBTs0lSLEwkGCObjlkdDMR6pNR/fSGSBytBXcrespm3ul5uNrRh2VK8KcAsjIXQF+Qy9WXSvGdWOVIAvQm9KIZdtYQ6V8kG7uxa6JyFf01EhRXQk6tLarjTWg01HhaWVr69xCvK5EJKsVhiKjKlUFcOjuU1kQ66L3ZVS7YzMuaaA8diYdu5nTS2RuGI/tKJltQw/sbf0rAM3nogMBxG5NV4HNIka7DgrY3g+F4O1wr+nI1ebe3uh6vU79TtIYnRVHalXBD0x63tAG+BLvT18K9NUK4Tvd/W/7MsI8rRyuxEl5LkC5d5QraYb127gaZAi4ZvUdcZ5FWSExbOEqRxzvCQXz0o0d5RKZ1nFFd3n6k+VY7ELRviuziqNC9LV1LGyL44Z6U0Lb8MJUVFzDQjAjpGhP0VsykeO4VZuQDnJhz+tocB1dNBTBo1xhVpi5lLuwhOUtTeRU1R7mnb7B3hjXEUsqC92Iy1Vv4RXhFuNu3EDj94jce+Drx+wbSggf5TqJyvTsApM+5xKclselTI+R0LgkAVz6wGyuBnY8Q/hR9I9ywA7mxqDABmJt2KY2/N6aG2WpXsvF4ayXo2llZWL1poI14z1qH6VBa01p1ydqOe2IMwe9XfUm5XxlvCM94LY2JG06c9S/CDvTMXRnPqGPEukdN19pZxv0WxheewIoloVw4zPOhGL9yHQy49uISjdK9X2nbuD1wRA7ej1wRJjnmgNwjGNf4lYEeEM3qnR4N/C0FU3KbyZeLtupZHeyGuQG1Qs76lXJ+JJj/NpebNGjrT/lgPZjjJpXGhZQek2MxrKaAUTMa2wpNeHa+Jh9ydSRpwHP80VdYuB7DgF6x468ak6yNHcMnMmYY+5pVHJNzo0MJC2Teqk1/TU2xSDpTDJhb3hFYBHkKGBOI9Hn4mqnA2nTQPA7r519qKo85MvBJ48e8eXgs7zkw8XLFy/7Lw/8ctAPH/0BPuHD2Tm3/oUgX/jd8EHmxg8xyI329j8jaRv/Ff7NzZkvCW9yxr+F118q8uHGD0bK8E0eC1xvcs58WsRlJnrv3SHsDn/vw51kDSNJ8eJMj40SqNE5/tXIsycP8slPPM2ffend/OUHX87f/eTb/d+O+q/f/3n+83cf5p9+/q389M+/nO989VP5wrvP8hL+w+0vTVxPLIw4h9evOMYT/r5OZgtYS8+ayHFwbaFVat/EjglRZCBQ6Lz1W0E113qGeDOGD53qGIDzS7K5RxL7C7C+5usgAcsPs+gxyKT3jTBGqqr5fMOQ/jIBTDtyQjxbAx9bjYnMWE1izCn49sgboTHURXUMCCQ9P7mFtF+MPQdau8nJ/EAey8+UzDaIW8rzcv9zbhGTiy9gts1Tc/6TYXzCbJfYYFYEh3BOpNDTbfToDhBzBAb89Iy9Hsh9X42EEjGy9PB8QexrjdqhmiJWRQEnHSNYM6yBzP0EHCbxbE064cZZSFq4J9QLH3AVfcxA7jMrDG7RhDVYkjsIRKZzAOM5Wqs1fmlIVrRbyKH340Cf+Yv9VnH6G4+7drtmELugWjK6iyY1F5N0HLVwfWyYqcKgC7mJNp0Dgz5TSyb5dOmorVf6p+NwaoPJl4eagDhOVTVfsByQExhqwwsdZNaa98C0h89ZOTbOdC66wVOhoPoFWXH+7iXknLRbRvp6sI65Kcjb3GR2JUt4j0c+4dyJy1NOFtJAKhW7q1HH5vMYNZzKEkpPYEyxNkDn4FMBD4N+2siD5FoFsfX7sQCnkC5xiGtWFaoy2LcFm1MJMPfKOXszAJ4wUJuRHPNAdJR9Msj6cKsw6JgcEXcgX6gVcz15VHn3xZN89XNv5Qff/lx+/Zdfz7/88v384bffy7/96rv5/d98K3/1vS/nm1/5VD7zyRe83j3K6eR81KZ3vcxWVbgjVRUWleJnRkarKpHqmHH3iUNs5MwXgRe55fUP8QvAfj287ddEv+C75XXR18tXal8vFW3EWAt788tEa/tl32Nep31dfvH8Bb/IYw/Pn0f/0eNHMV7FmnoVZLBUHq4ZYBOtVCnECtKhA0+PnBhroPp5uB9WM9qhOWyA/M08qpHrQB2DH2WbtuQe3uA+uQtLv4vFRd4fiO3ueq6pePTeAkQ61RzNRIyhrvshfh24483kcaT3WUOboeu5gFc3RdHfqMnKzcc3c+45vk40psGjQXUtK7ihXtv7roNhqa5xyhz7HJ1YadLC0SY0thmbMoeokWvZwd1IDmZW2+qUwQJULIoZsfAYQHo0tonHqWl6C2tuDXdp40uAu+qK+VywYgtTyzuKWIv1kY715GSrOyiKr1LA2jN+n8jZpHmbHfcLn/7/Z+1P2Gw5irNd+InVe+ytGQQIMQgJNAsMNpMxk4TwbGMwtt/rfP//R7C7V373HVlVq1Z3b0k+78nOyIh4YsjIrFpVq6pbWzlvJOzq70ZXq/zcY2peF5xnJdF1KcqfRcZsdpXftwxCAAAQAElEQVSNbs42dc0uo2kOHDpsTiiZDPWO5WiBNMLW7mastH4Yb7isrp/Fu67VYcm3sDTHpo+pVwL6/G4QXguLXAKaneSrvnLzR8+9bTVmbdXfP5LQMBYBK7GjgLteCbmyNtQpIjQO7w3vmXuY9gZnNtGRWn6SKmX44hNaf9kBx4g2+7MuMNNak/U4eswO6lR7oD3G6WbmAR+AxjSpoD+rm3Ctt/1PjsU80kQKVgsy4K3GcCk9b7ExI4Fl12oHYE2rlTsal19P+Ha6be590yZhvjMFuL2YhGyR1PdUXetECibBbvW7Yklrb+oAaymHhXbJZjx4r0luhBxSbNrLbF9XfMLMIelq6mJmSc+eVsOOTpF4FQbpBIbwfF6rnZNz98N0OeMk4/cp9RGT+hgpQFXccnvtKDc66bifELnaSai4uhU1YEXF0OPkbI8da4OzIOY5+YN/bi88JNiNXp3ZuaRprMl6VJZaWQY9pUXt+lY5nS+32j7HXtbxpi4miUvKc+Eh+0SqpTmKxlYMUhfnIIFtvYgCozfU3KFanYP6lLZRiIM12PcVm8dqam1GPGWpOQ/Y2quFc88xQZa2CjjtxJAlNjDOrOym51zSEDAs1Ja1OQX+kfrIUCkPVMb6UOHDhf/50RMeNp577jleDj6Xx8s/VH5xwVMo8UceVAYPPtc8sF3B/XeOfLi54sWfLwOf/uWKB5/58HPlg45/SUjMtQ9G0HxgGtvDk7nEwgNsqKkfwlueRVcXW1NhftV1SaXSlgPSgYe8AykK0jE9h/l9QXj56CKv8uLvu9/4Un780bfy6c+/xwvC9/PnTz/Mv3/8bn73s7fy4/e/mrdefyGvvvQwl4+SQ10n1N41cUB8IRhmihuW2Qrm57xn7KHm/uMf9qiJdanqGwT9CYt6h2QQg8SxoGq0YBt9H1NCiU1/OZaG1mveEITUJcTMPU3nHe0NOqDuM5OjJCzH2b55iFVV6EmFZEeYpDzJWEmzFI+dAlR4S6MT6D9S5f5MXkKsdiCc78kxXciQMeAXfEJsgjB7VjU0H/Bb1x37AayWE2XFxcw7rBFyXjaKCnDuXuSsxA7Jj/jJpa4R3LRVCHQq3OLX+czbZfDSIbTRHjgLQvToU8VekFgZN6SkvyM5wYGoLhgsCdHp5tYo6GMgyYY1qqcVRhDEdmstemSeUBi6k4jPrzUvaZijoOEW4VtQaCN9/rc0ZjZMqMiMRZELFXxwzvdpjOmI4Pl4OOgDQO9QanXOmQCQPlKpklAIOix7ZzHA7Wq+tGQdSSVzSQEdiX5ig3lbSaLea8yuAZphEFClMlIFpw9qCzzoU1YxdjAM5mPfzL+SqPvYdSWsNKlZz1zCiI102evBqZr0HfP4hOb84KPAyclWAKLQEWYn0QjXO/a79GUKetv0r/K8Mj5aYxsk1Lf3wtoLFD9SIAxmguHtqGI+zJ2E0AwUsbYTq1zUENpxzHjn9nhFY+NHxsysC1aulPkP5CstnC/NlRefzmESfIRDU1ymi+dYEffw/iEvP/8g3+BF4AfffTW/+OHr/e/I/sfH7+dPn3yQf/rle/nVD9/Mh29+Na+9+nxeeO5h7l0cOIbJkXiPr1NKPU85UZw56iwr3Ra8qlJVDWVh5uhcnAO9D+Q9Ki+/AOt7JC/6nnJ/vIJf9ctB7pHcG//Sf11/lb+AP4X8i8Er7zfEm7eqqPdeHtx/EF/++Z8JP+GF4OXl4/5LwYcPHvQv9epQ0X8Wth8p0sVxYEi1GUApHwO9kCL1YgGUk2XMrnmMtQPJJERSM9rP7WqivZnkLpSVDPV8AqIP5hpwu1xClhnQIoILgNZ1apYwdxdnmnnw9gasRDMHAg7KN8wYCMNmraf1ZMbk1IzFs4GBUngU2omUALrfNUsbiIKzlkwJRhx6LXpVrdOkW6cCQ+FIp92musnut3QemATnDs9s+kx9HQceaXL9oa2pzaU/UHf3ePVpudE5qJ/iFqzZ6HFOMD3c6gkyLubOq3nVN6BSVWHI2tBWEa8tIMXPaqiq7NRFnr6FofcRVT6pcmc7K/amBwlu2fd5lM2+xrmbxKguTPGzqDjR+prNSvUz48pXWV3a9KWm21MMVj509dCG1Fk08AnfPa5eN6zCErBzS53QvQezN6YuCexpqbN9tgpMKO0cF78TcsN+MkwJszvdi6SgmX+aQh1nesMiUisMJCAOYeseRT2qivvHaNqMt+rbLF9IMHy0J7mbnwaPPRf3WQ1znyx7yehK6LHBqxiI6ro1S+iHtmMsvCX1STUZoy85Ths4txH4rBfxIU9TamdzptFIjfRGmauJlQJRRmjGWB5iI1omViUX35P2lVZ8+olWz7jiaa0SeDUxqJzIIGj4KbhzvkoI8sKWO1pp67qDlK2RslH5BioUg7R4twhkd2/kknsmT/vpJWXXbmXe2e4+VmcOW96kitz03GhrPXeYFs+RWn56xlrgO5nGG6SKr1lCnnQdgPTcaEIDbBIjQGU9bzB0n7hin7ts4gCiCwX3ZA7LmG4DrVpK1hKyb2OvTLlSU3BErL0OtoUUyuf0Z55bazHmWMh17adaj1FPgY+ncfYOYKYRQky3TWjtmUMRJN3l4LxVWKE0cQbUXZ7PwirzZ7VvO7YCd/A6x1Bdr5FFtjSlm8e9BbBpm9ocjZCmth9vooVRGuThIpamrG2swjm/CZ+KSdXNc3aGOseU5qguTW2O7rmp9/hgAwZgE26IjGvfeTIvk2PAY4ErhU4HYuzrlXxPc04e4HD15d+DB/f7oeOSl4NPnlzycvAxDyWP40vDi4uLhHmOPPT0Q4wPOzzItOwLQB9uwK7hPuD4sON/BuWDz3wouuY9m3Tk5eER+cgD2jUE56VheGB0nXGgpNisveK0Dce26JSiluJuB5Qm9qu5Q1s5b5eHNZ4J89zj+/nal5/Pu298JX/7wzfyT3/3Tv7jdx/mT7/7KP/2m3fz2795Iz969yv57mvP5ysvPszl/co9dm7wsOYDX5yFCQsKc6Uq/oTGNIwFze6DYrTik6UNYxbZM2W4vjAQZjyXtLYO9kJh4F9VqSoWIiIhEzMIa82g/uug4WN3onlvj22EVJ2Dd07Rp+OXHHNzV6U0pxvQ2DkOiuw8c6b20zys1xoJKmj7HBHvpLL2IUJZlyiQrMAK4AgghIpGvSZGsvPsO2FHlfbFZ5mz50M2j/PFevQxoftDvUxlqjZrJxpZh6RqjURHpGNLN/28LlsO1sZWo2HSBEeMk9SNo4TGpv8ALkqtNAiLwa6na8RLLEmzAx8C7RTeemwjVQXhizqOnEUDodA5B6wxQUn4XIVlakTRAHH4AgspQiE4wFrJbMgdMZybFaBw6sdzeRioFz6+JD+EeZAj35FuWGIjHEulqphLTRQZVkXtcPu5JfOvWjGIz3mVZooCn90zhjqnshindbBnQewoXZDjmjwgbdDC+qwBcc4RzhJojFRVirx9WMyFjDdjyFDYCtnEAx50+UKaMptIljdapJzgMvpZItmimRcioPT3nFiMg/mrKpGybzpDI4kx2AdqUvwkaX2RQ27ILnJAKMg+skr6oBHXeC9+HqOinoaHFvzpPZegRA4gjbNqsANYxqF1VGyrR/rUa418R0/K9mJ+HEevJd2co+34HDi/Hz885Ktfepz33/oy1+9v5R//7rv5wyfv5U+//zD/+vF7+e1P38pfvfd6vv3ay3nlhcd5+OAipMzoYx9axZ8wRgPkHFUTpQIqqciBkBF33c+BNAg68sE4ci/sfz+XF37q19zHrpCvuA9ecR98unBl6elfns4XgfwC7S9/ueY+eMV98DrX5DJnVfGy7x51P4y/lHvy+En/Ff9jXgY+fPyQ+/CD7S8DPR+lXXlzSaF+9tU1NNs7aGMOmfZJOIjBbvYtXjvnoXZ/ebGpTNW5dnyLwVnZGidPqioVm8icXV3KYskdbdpvGwb5AlUVTBoLV66gTMrtVlWYJ6Ww12BYu8AqLxx/JS16npOa1klqa22ZydMNgw/7SyogAM4y9wiF81RdaU8nzLk7XZvVpFZOA+416uS2WsD3YqlYyELqnNaiTXUzwy5+Hrl2S1UhQPKmgA1IHhq2MVkQkegI+FIm8tKBzHuOAeKnR52CdeMaUsIb1d4OWgs5NSLdXd5rnaZ3P8YasJjbc78ZudkWR2PIcNO66ovXqk5uXmlq56NrbQI2N3LVvAaDdDen1MqN4TytXlJc3bJYdPOGVsj72pmnHVc7Lud976+8t6pD+wLMt3dpeTCFtJ9kYEFf/NUA2m/yIIe2WhDXvocWuYpcHTG5Y7tvgtqqrFzsbhrkGpi8PssR97um+gXJaMj6VjISaB6c81oa1r6SMcji7elebwqG7vNc0dTqOuB3aBmh+WcN+JgAhpcfBZhdYCX1M9JwBoR9y+3Wpc8NNGSl244LMud/lpvn8PRY3O9gzli7YsylWzl8AdrnrzpFrfgJWZMxw7qBiCtqqL4NOUirceUrpqPUeQCb44TYmydH7Y7sycndg/OolWSdLDSgjkE0Jax7pZp/scHVSifvQfweOcs2Tn647RRKVNMuKe/oDCKhXza40scc5Z0Bh4JO681s+E6BUVmnXjTOzcHv6G7TLdi9vgUKmEsOLWJZGGpPAUZHZFeY3xr3pNudNIOeuTE352CC6UscM5GyoLVPRK2srX3UJJQOVn426RVjszSBlRbojN2yFeYV3HPgz+luvRGf6YbDnAFhcTxJC7AyHOcxYMvaqYfVym6g96RyYFhYe7PYSLBjBJAIQIft5Fl8gJ/V9TBksy+x4ivN3HhZD45IjGtftZVvUatDc61S52okrEbfWTZKmzxL/DiF1v5LPahb7yiMRZAv/+77nxY/nA8m/iPmT3hJ6EOK/xnTPV4Oeus58qA1H4J8sJGO8S8En/qC0L+GeMoDEA8/8y8Ir/oByAejKx6Ujv7nyBIPUdc8RPlAdeTB78jDkTSoXL6sZKsz/di+qhS8iB53So90XPZ0XaZrb7mIJj+Mh66LvPz8o7zx9Zfyw3e/lt/+5Lv5t19/mP/83ffzX5/+oP9HJb/76Rv58Xtfy3e/9WK+/OKDPH4QHlePJsmgVpafbpUMJ4A7vzSUMW4Veo3IiG7AW9dNbKwItQ9qDIbRa9UC0YG4PI70WtufWsBJ25oi0xDK0WkFGD504IGaQAA6EwLjl6ZpNzvrYH7GSIMFtk2NxKfjwby6m2T1V8fPuEmOR/LrpGHyvsa7viWuwxh6HlyYBufWQplbyUP/aTRx1v1thYju5JEP60aWxz1U1xAmoGNiHxtIy4qdXyHMiRMx0SqOWsrEz5r268psNRkuJKATJ1TEDeTIkzlvrfYBCpbZBucUk4c3cGneMD76k7h3ZTTYw6BGjnSsiQA8ElybTm4gq4KoXxUCJFy9P6BA6QZqva33AAq2iEMbKmCXuMCq6Yk5Rivmi9RZlEhXP1Xiq8DIxZhuYKgJeM+h6hUlkAAAEABJREFUQRKUh0buKIvhfwQyYTkgz3MCB+yMLAon8JZxVhvu2WrH1ovYx3sM1PGZNtOMedzwdxWdrwcA+3DAb7IuUbFqOplKPViqJnbyFk03TZLKwaFdKVx5JeZyvWNJiooFR/oqu01hrqkniBzlNY+OWHBiTDAidjmtY3b5TaExTxXg3FyAIgJPcJTuLZqkVOc8io2TyHD3smueSnpDedHY5wjOnX7hg2pHXyOuc8FvMJ57fI9f5DzJ29/+Un780ev55Odv5V/5Bc4ff/ceLwQ/6L8Q/Kn/FAT2r750mUe8CPQvxL1e9ZyZrapC8bGtomWrNwHiEX2qWmJfqIaFHDkvjtYEWZvySv5F4LX3Mu5rVws95f7nvfCKF4PSX7gP/mV5Ibji19dXvBDkxTY5nbT/OY8HD3L5+DEvAi/5hdyTXPoy8NHD+W8GHi5SRV1sv/c4GPUlAXKQSdyk0oRvTWPuaiyr4/UpHJqIGZLGlcihDZamdBjj2gu4FoWqiOt9h3vcOQWmjbxTYNzLi4MZPLclPG508oKYd09AzO24kllW+cSrJj5HcGuD7fsyA9CUMvBeRdCtN9bDzY1ol8XS8mm4gaKu6RFPbqskuCdx1rCP0bwvwH3JBPVm6wcfs7G5IDU2/dDo7cjASpdQQPfGicBvdW2AC0M67+bZEFJ1UvkGPkPYfM4ydPgzIiZsHDTXFM6F2ihro1g6awdo3+CDkBvNNddNDD96F7JxBfw23888Y3HEfy1ADvJ5vagwTelWjCshzmNK2pYZFHsPulCApXPKtKS9hZvD6rDg+kmmObs2tn1XgXGqOkN0Q25Rh+2HdjRwgq0iNu8BG7znlmNbO+rMzx7SW54bgYdG2G7L1DYia8u6rZQ7nFfbIPsq567WBehxh3EPK9+kfchaWGM6ngGN+ksEj61WSXDlZ0vwmGiUSKPPug4hbqVT7WQsoDzhJa1QB3Cj04666zOuJyOx3Fjp5LQYNAqqyiXmkrGnexanXkl3KR2vJFlRaPKVUOnOLaX9s7TpY7ULkDNzZjNzVoMhLbcQ2/ALSBOnl7WfTFxERvzRD2vL0zzHTtUT9DDdTiA6ON1YSbFpDVfBi8Sas4ZWFWKlmwyyjpVQsWPFj7HlWsY0D/mWSdC1SaDd1zytbEMhSYQiEUaf+qIu+sy7H4Ml3fD3IO90L5dLmdyg0pR9M5G0YGQg2hFABlX1kMjx9TDlVsMHzLFSSPvOFy/Udd2kWBaJZM6duz647g5Jka2EmhejSjEYCpu5VKCqCn3CpDdff8aQO2lbZoiQalXJNqrUIk/WOQgu8AIqOGzr5pk+G7QIxURY6QtwxozBAWznQEinl2O52T28TRgGjjMHCvI6GrqSmKQud76BMBb/gbz20Z/DHYJ4itNrsAsnypIja8PfhwxJCFW2xZirt7qFRNlsOWsaF2AnDhY9IjDSLGkmUkgrxUbikq80iEF2XKk/CDrh22YMdGrFce3YSN3aLVujc6C0vlYxzHgBJNfWnz/dTAB3SkyL1Bryvut4TFXxQHbo/4TpIS8HfVB58ng+qPTLQbB79+7FvyDx/L5mEVfX13nKQ9A19JQXg9e88LtaH5IWvj4QXfEi8Bq6EifuCrrG/3g9cuS+dOwHpSNnxJFlDSi0I8QZhE07U6Jrnzhh+Fk/q5ZhrarUwoNUpZb4UBU24uKieAi7n1d5mHzrG6/kbz54PR/zgvBffvtB/vP334c+zB8+fi8f/+zN/JAXhN/++gt55cWHvCCs3OMuG2rmPYOpyH6AKmGU6hCatUtJFTaL3mpLDvpUiB+hauqfa6mxYnN9jFQriJ0cPScuxoAQb5LiWZCEuKmlG5H4s2VolbUEkqHbp/OImUiDL0XEB9/CLMHQGQ2G7WPHWgjxRGtt8wp3/Gi48SMHSbXtLYwcZ3HTidESOg65OAMCsYqO72laKsSKovEd0wNB9K6LTTzw4sGypWg3gDBcgqn3Xx7mKIpi9zL9Mu06EjegWuSYjNoPcjGp5TJ7U6K3hGNICVWZHZ8JTZC8cU/6IOKkTgZdis/xwRQSpp4ixg9KHEhJv2QdM1XWxjpIkTLYKcFH+RdbNTH1ngehINYeYsjKZWmkQ8gZfA4okl7OUvgPffuYEdHco3PEhSDs0b6QqnGkolaSZUEA8CbGPmM7tyrUNlyraqunsZgtVEwMHbW7NRW52Z3W4wYgOWPwplKsAHR9Cg6cUEfLJuc4uJ8FNiBdcIAZjcTxaF9y+/noeKxB6G1ALmYxHnHXBx5xKiPjHG1kbS7OerCCF/BITW/kpKog9pd65nKr84SmJwnDQSN8QIiVpaEj4Y0/kVPNNI8OwxzSJ/zCYDBnpcjREWiIN2I0ey7gFazpWOpSlo1MS++5ALNUgbFvrRLVXUzCX8apiecxfo55S5Z7hDx5zDX5lefy3W9/JT/5/jfz+7/9Xv7wyYf5899/lD/+7oP8/S++l5//4Nt5/80v5+uvPp8X8H/AxFbPgsOhnFP5GUCq0jKQIPwQujNVDtiMaUIW0zhIMjywkNz6pPkyjxd64P6Fn/+shvezK+57N8n/TPj0l/JX/GLsmiW61sGaRw6HysXFRfwL/cePHvMS8DJPLi/jPfbRwwe5zz32Ap+DexUa5bvfSOmDBN4y2ULtU07Kn0pgWVuHrgpcdw5NmtCHALzP346tVBVIMmOtWXlijhV+KoyTQkNFd7/1BUBzvIv0XXHnsAZpRoqs1pXXWbba4ErVpKSShYAijVAPwsjSkBdpx4w7qa5WCrGTcmcz556qKlXQ4o24LAev7YOgvDjIVLEZ5XVf6ER1EvFbDgbYrA5h5kfo774Fzmc6hA1IvifrEcZ9g1toYLWoBLiaYqt1WIvYcWx0HSZh2nTqiYRlYUh0fAbZrVHa1jW25SAcEz5neGNmXQhFTFW1xLB1rb3+FSGPYhW+TtwEgtom9jtk7b7IZW5c/LwdOq7Q9O7suCpXexWW7gqQFqkxBiD8EOhnMnmrRDDc7OBVnKvM1CZkPSX1Nb/8jFTwjaQjVGWeXqFauNBBB2R6QW56xyEvXVha1Ex5jmum1Za2mgBy/6R8TqOmDltT3nQHr5p1Z3Uk/bodsWGftWCg93VbB2I1N61y26d3uJ63JKb/Rh3xBYd5HsQamgwzoXhnF0icH2qXhW9gTg1T9BExi7yBBls7DcvnYANWny1w1rDaO3ccqQvmN8DVtnHwTd4L/QWIA0qP58mSZ+/SsnPfpKyF6WEC+Uo6O6mUHpZxOoisNJEb42cZzX2TOrtB+zxT17XNmLrkvkCA0tPkkFRN/9xsms9I5dxpjyhLlcJJgvX+iEI35lk8cDr16tiTrrTHCqCK0bymVG8qItcPFsDSJ1qcISvAScQ+7C+kpFmMe0bMXj2TdxE78czlLsWUK2GnjFmXOSQx6LM61XPoHNdQErofzRxIZGLYPs8potgnLNrZw/k5WHU42TtzJabNrYbhFjYBLdLU7hgXY0/NPFXFHLU5WuNKgpWSTTKopR3W+vng0idCJl2h2ueZRmZfhB2rnXwuDjJItz1uI8G3oCxtNK8eGVgzI9d06mP/uxBdVtIoqcvPiCz0Tr7yvV1sp7fag2B1mNJJaK2HYlzJqSWg7nu5gR5EpVbmsKxtKneNznAXDra7CJuV3RHkVETqfQKFb1/eXYTzSXjaC6ym4HgiQ9EI7+1GbM9itKtvBpSq4rtE5YKHk4c8pDx+9IiHlifpf3eQh5dHvhy8fx8fbjkk9WXbVb/gmw9AV/3XEMpX8z+b4sHJF4dSP0A9veJF4nX/hWHrvGS77vjrHJF9CGviJYP3dMpnH3K7lRBWOCWjIDDaW8c05YkXi50Qe8rNdpD/3kXyxH9/8KXH/T8o+eF7X+cF4VvxH63/708/yv/5h+/nT5+8l9//9M38+P3X8uY3XsorLzzMA55ii+SzTvKxDyF/csihkKTWsfWHkpnpocmK440LGl+Ap4AcIlB0kHgCtEbF+VJhYE/mQN5k+d49mLPimn0uIHVmq8n64Bo70CVYih95YtyKZm0NFFoLcDsye+akRw+MFH20Scc4v1KjuPfUAsrw0n+RtVVxz4JSyxdXbcXhluN/hPRLVQqMDjJHhIhPe5LqTnDYD/PhV4n48Pgo59RIuSgD/8INwm9gMLq0dorKAWua5qhNytJwW6w9fTYltMWxxiIAzaOXVFVTaIeFkoqtTIrgsW9C1ifacamqVLF/1hxaByxBqL0vwY7c8xVCd7Q+UMfe0yoNxkGIdLwq63mcbthIOLMdkY4sVCzMENpJHp63eMS81CbLTLr44dt7QR5ETa6PhNiT9l/wHJnR80wnsKyt17op0bxSOEfbVcD524ovcs8hjupeHtomUKmCrBsbIhJZ6EltYeJomQ0jfRon2ufZNDbcYvuwDvMAtKeDpC6H1vIMbBmb3eurvHNjqMJZAGqR/dEmVdhTKsd03k8h4Bw7xlnOaNZ5yL2GDuxVa9Dqj45PEXFoG5KO6LgzoovjI4wGXFCwiYyMcZVxvOb3Ktd9fvki8LX+px1ezU8++mY+/fnb+SO/nPmvTz/Mn377fv7p776XX//oO/nBO1/Lt7/+Uvr/HswvdVyn90KWHpv1OFOVY5gvpwa2os17OJlds3t3egl4dboPcT+aL/+OvNyTrk73Le9r3sv+cpWncvR+GYg8fxF2zTqPGfzSy/zFNe7+xb085P55ecn99MllvxB89PgxLwgf5uL+RXxhmJv1WarbJ4c0F06FLCydfRzA7YOFFaQs6S+/ScaLFTnlkyph3xiSIGdpYju10TUBymZaBc4F4O7uga5SAw6rn/It0iidDHttL5887pb03dPey3qkPdZLNkDQNazEfrqvWfWV6wcZIiHi6Sd5fwRWVJ5kc5yzVxXTVhv78qg0TUokQ6EviSeGO72h3TBtjNUZq6WQP1HOHW3BF6ab7q06OO8ahVwUKBycBrSa5OKScu8VSrvAI2lYadGbsZf7c0R5ujHhFNJ5FvmM6SKdgTeUnuQcO4WcjErOIz/3vql9vocRVZ/td249VWRsH1P2pc+3wiatehvb63zQDWTNK6+q1ILJowaWbiISp5g4pLYnUvZs8g5x0EFuPfI9ia10hqOYREJkKsY1EeJn9a3ek1OR4Iz2Ps6v6zqX8hclY87IWcJsEjI2D0VvSmgF/S87KZaIk7QAk631T203Mhm9gX3oXsaoy6G65EUrDrBVQ4iAaWtVpapiO+Wo+CPWhMEPs9R6rxxwKpu2fWiXfCRZPCYrWG3gGg+/uVjjqT5yYuy+tJJYhepCBV8Jcd+F4yDtDc+W9axyfJbPAYME69zwgb+kCNm57fNVbPniJADhRYQjK3DJU2TvFAA4Lv2NHBHQnk6LuYgkBaNSKSbUWWUtix7yxiNEAnOhBxMdaeKOKKeOK33TtUsCxu3SmErYSSZn1CeLxThzNSfQPcjNRsDqQ6n2pnQOjHM6yVYAABAASURBVBsPTU8YXQus5yZ1iz2cXFrtC2WfSxqkCW9jQ2aDlGGbbSdU1wFQkzwOrguNepF6DjTtzSpVhWRS7EgxKGDgBa+qwFJVTalWszVDN+W2ULULwHeZJYi97H3EaouTxEasbEciUm/qgneuzpgtMjT9JET6uGE76evXndFeM7My6tJXzWy8LDETkNriAFJNq37KguMCVuHTtAAdUauyaFOfYxpzXGnFs7YGmINj2+KKywUg91USWomI3jHCJu9xtSZVBWXXiAA7gX6GM9WCJxEpeHfc1wMsJomPrLsd/AsKSJY24BKsrxG8rEPsPFyWFgvI4JIz4AUtvc9b5B3UcSxQqKr6rxoePryfy8ePeDl4mSdPnsyHGR5uHjx4kMPFRYKf94NrHvh8sXfFS76nT695gLqeLwCvnvLgNOn6+mmueXF41Q9cV+B/4YGLhy0eqq6urk8PZLy4Oy60nhdje+CnOnq4b1QpJAc3MnhSe1LpttiUp8j6fZKEuc6BfIQGV/B7XGwuH17kyy9d8vLvxfzNe1/Npz/9Tr8U/D//8GH+5x8+yn98/G4++ekb+dF7r/IS8Qm+D3L5KDlcXCe5yvEI9TnBBIfBFHByDyjQqX7c6UzNmMzaOFj4OOasVUw511fkDMcxYAOY/DMYHQwkvEhRYmsa6+3IzKE5OSz/fttAas+YQho4Sx2YI4z8uFRV/EFk/oJhI9mR49P+xImGmNaxhWNFtT2HZ2T5IgrMqg+djzSmh9j6GAISUgUzcWRE0R+GGcdl1AFr3D/RBE2hz2eFRlgnuLbQgI8EDIg0PV9pI6YwL6cPOI4C1IoSXSzq0NhotRir8xzT+ZAH/oP9iPnGDEvrg7WYiZWA0zGSoSIY9QPJXfME8HfB7CXJcaLje6DAqkrVQvpIldCbBjplNIBbz9s5UQhHZzbq60mTjgkxVRV6PF4xAVTJoo9oC8AAj22EXJM6F8UdIE0xH8KB+sdCRzhL5Hhg0F7w7sceSQdnxHZ0z7T3pGBawGFZp1DWbD1NAl3IiMs7UOxBzHCmMHwwmDYcK2vEJeYoAg4Imz+6yyxiD2FY4/AxpbFAHeveWq4pxTs/RqKSqcSmXkxQXBM6JUbN1hTkAZne/Z9YZiOXQucngK7KtEUEjMlHI9WjNTShHQ5ig+WOCZGrWBidwFqOBZvD53IwgfMfOE7RYaH2ZwI68w0oObgxkROLP9ldEgBgmRo/ffz3Mb0m8iLwyHWxxlN+mXKd555c5OuvXubDt76cX/7gG/nHX7yVP37ybv7Ppx/kv+H/+svv5Jd/9Y189ParefPrL+bLL3LPeXA/vAtk/pHZmIgN9ZyrQgY8uL+KusBZbgofTPTK4hbPr7nHs3L1M+Il3jX3r2vvUX1PuuL+dH2ip97HrrhvQdiftj6xK/TrvoddZ7CHzNr3z/v8Eu3xo4fxLwKf44Wg/NHjyzx88DD3uX9W6cneUbt1h3OQolMMUpSwBT8SB08ISzvD0RpXx08WeJO2HS3eE+H8YUOmvB93TifRs9OZ2TdyM3Z67VWMdOurUjglGxQjbQj6JptBHRox/4ydY0AmhZxVoFKWZsxK5LGerm5ghzobdqIAzntj2HrPdqaqYiqIfMZ3Puyk2xDUFMOeUGcnXkF/+XTUs7XbAyZ957MuZvSZolEAuWyuDilrzqpCLEqcpKdL6jW1Emw7QrTPTy0mfQSaVCRwVjol8s4Z8ED2nJTAAO7o7hh+2vVrMt90XSx8dyG7hcLa4rViXUvHNtqDLpNc/5TM08ZlMHxaGTHq1SY++wW1vA7Mk+BEl4VGFCtGaBu8Ow7oVZXyOlpzHVtuBWn1bX4+jGI/IFFdJeVbxF7c/HzoO4+T0oyghBwQJWXpZMVAdy09JUZlzwVzt9+gnl5pa3jf6MSssXO12gFlOxo4SXEDkbNvN3VtrO807c251/ziVjzJ1FL1UGaZZH5VSdtE02JjVA4fULopQMbp5OZJQJplkvIktcKzptojMn1bg6XiMSBhKchxDmiEGiSEuZrTCLylUZ6xSjqPbLp7JiwpS8o72vvW3r6TXeqSdHNfUuwmW5A9u+m9JMFlQHf03aRhE1YP80irfuIrus+nvOKr5019bm6lVofmdUMX3JekfhfVTZDab2E3fO6yi1l9u6q08Izhln1GeiHrs+NGmKePUN2xRvFbNNNldV/VjbMxXhTyeW0NWP1qFeRnCsBO34kYln4C1/VkLTBL02UjBDp3i8WY9hbKWbtZ5M6oaaWGl+gFqzszgnIOnJkW/06xlxv4YgNZN0fXL+2x1fjM41Krx46DWc78RJzwianjsGNhUQuSz2t7P2XrlW7Hnc+mJj3Tr41mvO1RVXdWyOl6c4lLcC1cZmJJ+Qbt3XamwWzZKFtr9550g24I44a+U59p6qw7x7vF6npu2wpIgnWvZ/i18eaw1FTgEqw/Vi2vAz703eWnDbiOnumknc6CqsrF4SK+BHzIw83l48fx5eBzzz2J8kNeDl7cu8iFGdjPIw9W/aDFw9UVD0lXV8dcLw9MU7/qh6yn/lUFLwzXv6zwZaL2a14YSp2DB5cjD1gDSrfBOeJXpjhbD5Tn95/Wq1wBPrIsDXmwYtgCwNoPbqdm7UxFnmP8Ivjw0UVeefExL/9ezl+///V8/NM3439W/P/84/fz//vnj/Ln372Xv//5m/kptre/+XK+/PKjXD485FCVa9Z/7RpISOqEuftAyHmQZpKJMQoREkm1/dZCD5UShGdKnYrVpRtB1p3em4nqf9B3+2YEgmmASWscKiI2xrWv2qDoKQ9MEsxeB8emntfiW2MgRs9BLYN1UxogHdy52oa64Uww2Iv5VfWIhaXhe9C5KYw4hUZOFAT7xMxHRMQHcbG2wgZ5vrQB+VTijAiN8hjxZewc8NUqOtYglEGNPYcYOq63esNLgtIfD2sSl9qkAB6OS5FwNI05PaxNDAXZLb152yrNGNuO4pJROV0a0bVzTc9BdqARXv5UDrGVAzTADkvcaD9rxWA62cTYJOfY6tCyKERnEUFnDoSeP6nU8mIaMZ1jaGIAqKqoOSr2/oJrzbJ3ONAHaKJPaOecVY7EHNk1tjZVohjFkceyqipiFlnT4EWYKnDkTcGnQ80B0fUFxodMLKbNDTK0HcTzE3Xdx160OuTmn81BzPr9r8r5RqdngigUQ8V2XEoaKouMBZWx3duApapSnv8TOI11EpUIlWV9iGBFGRxnQSpJFv/q43DMOsnUUZknbjL7gBb9i8VUzUDzD8DBfnjtPiR5eC958cm9fPOrz+fD732VF35v5N9+8U7+++P38z+8CPxPftHyz3/33fzqR9/MX733lbzxjRfzykuP8+jR/VxcHGL+/jyPpPxhriqkQm9eqaokUroN6mvIGCjorkUxDNa20VLrFdfrK+9XK+d+dSXxQtN7V9+j/sJ9S3vf0+aLwqf8Iuwp+jWx7mXPzUFf75ePll+mPccv0/pl4KNHue9LzsNFqir+dG3U1cXfNVTwm9Rj+45zLLdbe/TaT7ZxElsidfNtWIGdYzFTrQ4rLjc3a1hNGxfHvsW0AaD5brgDmjFz3HmeiVrPQp1v5+Ex0L7SztSieAs3B/NIN3F1J2UfFJ9F67zPsn8W7mexzwOdLHCtY+XiC5UncftMYCtNQdIO6SfxgSc1AXxWEWbQOgKvIiFTdM4FV5zgbuw50DVKiGs3TFp1ubqkvNGaYwXQ6WhzRLjRyUD3ENz20HByV7vtc7LflozYocs5LSrtLLvtK0qRzj3OtbPIM6XQpPbfhhawfPHe27+GwVtfwlGnBLjKctS+JDr/XJCornJoGjAhryfFTtRzdVFeab2vZNm/FT/nJDoLRj932GnntkqdbH0uL+q52wKes13kmWENPbev6JnrLaVvhY1+Mf92dcB9zucIoS9w7/miCm2EV8vaat0HlUYzEQ9sTu0wxc19qrvxtkWk2sNRasVBpYlZPcDSHm9ZB4XMgkIDordeVZM3POW+aBbrBiNzn26ofc2SA9/Zta00HfbazOTFb9L0mONqm/7VFU1LfyoQq4pxduvroggzV6PY6akqCATeglwVX2P2sX2yFOvUho925/M8Lo2p7SdIWVot/C7mTWMSeXHQV+rc6J2mThN2PeKSjpBmacYUIVDXo9PdZMZq0xwVqyOVtA60gbISIhNYK4Zk2yeidnPpna1VS8b0eb0Yde/folm0LgC1Uqp/wjhpCQqtIHq1DWHXxw4bO5yS7SCgFGEtnpjO3zJwOyy8YnaJkK1rDDNUbraqE7Yem5Xrq7mqTrGmkjD2/DWCGRoToUaEGCGXtMj3ZKy4fOJTK5QiOgtNOWdN7ETBc2rhGDTFVgwSzL6JmwDq7M6LeKNXZw1jaPpArK3QJlXbatMR6K2zIYX1jMAwn/dCXaiqiEiqyiHMdkZZ2mJGw4N6PFaSn+P5CVzwjsaNrh1XpNmLfWKWFD+DhOsuENkOVQWH5E2qU6+qVFXSfciasrRqjRGfqlrQQWnOwtULzAcqALo4rGvFd0xamAZPdbixptIeZiAuDTMmVZV7PMz4Px957MvBR4/z3OVl5svBy/ifRt27dy8XvMQqQq/HdY48NPnAdO3DFA9OPkDNl4FXueZh6urpdZ5CPoA99SGMl4RPfVkItsYZ2/+WEw+w68PcQA4PdO559o0DQKdowBYSVjP1JCyBITQKZEwbe4i2lozrZ+IRlpKHDy7y8guP4v+k5Ee8BPzkZ9/Lf3z8Qf7n9x/lv3//Yf74m/fz9z95Kz/+4Ot5+1uv5LVXLvPi43t5eOEEgz1IjuQc4biMxJrd+6qKz/LqekqFAVfEQ/ypQiTOdxhEopCAsapAkXFmBAl6cli+CYgd8DlUaD3AE88JbSF7aLhQj3WVGkRHHGFAdE73fKuR+RpmmB6DeEh9AkhL5/j0fBY/FuxIRo7dmq85OWeGxQffDSfHRJeFMUfbABF7bsRZLXHW2nutTF5max+mxId16uznAPvo3CPGDH0bc0iqzA5HJYE9Nv0894SLPVz3O6kcjMGgz4xmducAC3ZJXLslCLk/1is11nUYUDFd8YKmLF48M98gZxX2QJXUgUG5CZ3wdhc2aSvE5rB4pFtpr4EHL6DIOReJrqxHO4zl2hCiQ3y6mVIqNQS6EvYB5yAjFeSMB5DBOTBKPOSrBNuAmLzzWt1IRBDxQ5nTD7AR21gm2XiDwR7azGm+BggZ7h2AljWmqjVQrUzFWpVwJ0fi8ejtjLagF9syYtSBWHok8w1ioyH6Dsalg42uFWFxGD2juj5qSR/zVtEJ7xCGQV62S0sIy8Ew7NMfgXUREY97tY39wnvkwGzFGOL0w+jxJd8gb7B2LuKPYOFaE1pjuNMz8xG+FNAPehhmPHgGPuxJyC0tAYNzdBDjXxs+vH/Iy8895EXgC/nwra/m7/7qjfzj376df//NB/kT103/eYZP+CWL/7MQXxR+67XnPzzmAAAQAElEQVQX8xK/gHnIBbPXRE1sTu+7M6o2jR4ZaiGsvS75pNUi7B7h2F39yHBE8/Pu/aTvK9yTvM9cwZu4X115X+IXWep9j1r+avApuKRdfs396sh9zXVTbKoOuXfvfh49fMgvyy7jS0Dpknuk2L2+N17kgF+lYptLmrJ6FTJdWZuk3ET9rBJRh4V0kDqfWNIpGOixeQx1kdSbWtEfQqZzZGd2983Yyvxpf609P5rO2JAI0LulbSgkzxD3ZKU1NJ0YD3ngUKfrgcBVV7xB03sBTbjQGb6Y13nlpt6TWJwfqiIaWs9vwwefi5US7JB76Jqq0KGqySPPqYFOZcXlCyhbaTox8vlk7G6NLTAobzWRo4pIuodBOtt1cHokQtOCykqhKWNwOtfSezB6lsXYDsjBK7TVlta1rsRBt4SmLG2QmG1bNFg7OyAv3YxxHZk4IX0v6HrM1gDO+kCtGrSQa1Y0vKpCTyppMj5rA8Rx2z/hpbjCuapEgpizJg4ResqGQm+3lRuHW2N3DZufRhyX2dSaqkCk1ubgoZB6YhL02nFzribrl4xbaN0398VjknYkSD+SaUdbUfjUHNOtwNIUGtMu05PRAsAWQOkWFUhVdXwhn3XwbIRFB3XEu3qFH+xVfsrmaqynz9M1oIG9nTq7QBzaBt96teS4RhT70sRcGjuEfeoUKN77JdzSLgaHhm3TqS9QlUZpqZU8Z+cbpqrCFSKh87bdXKTcei3xAuaQQ8DZiDxAXaZ8pV4XMb1H8tWw8MOWYQE6QxdgaiduZbFWuy/KM1id4zfUc+NOcwFSQwZJKitXlvb1rLo+UJvgXWUraRHI0yA3GjDI4ofUvUaHtPyMYdyJi0oa5dIyw2SdV7FaCmPFdqrtJIlL0yP4Tsozm7HMSQBjH0ZdPaG0KE/CwX2Gta5zC+k58v9FW3NvuQTqLH9ttpOwllKrZ2lzkJTvotXmKqVzH3OuHptlAdyGnmrR264sbQYVqa3LYFZpUZudfPaW2xW18xwMkdCm3xK5sUXAvvbpp6ZN2hL4Yc1WdmiYFysKfdHPMOCt3zA4FyGb+VwopurLy3KuFWZploFyqz871y3XO4Hz+HPtzoClstu2G7Gq0i3HE6g0+oRZ1qd8xwV1ppj7MOVnj+7vyeoMxklzDpGTfUrGSHwrCgcgZ82apAU0k7SoO3Y784aswh2BHu0N1k9lpS27QLbSeObLkYe+AqkqXvwdcnFx0X89ePmIF4NPnsuT5y5zefmk/9H0+w/v597FvQTfI8HrQ9gVD1tHHq6uePnnw5UPXk+PV3nKA5b6U14GPvWlYD+IXedK3nREvo4PcEfqOJLTB7LmyO60S/GhL0ursloUDSkEvEa1VGiY03RQgTzPMFQqdlxBRq97MIf79vD+RV7hBeG3v/5ifvD2V/Orv34j//Krt/Pfn37Q/wbhHz5+J7//xXfyk49ey7vfeSWvf/kyLz5/Pw/ukZPzzOv4FdwbeRUYVD6V83apIOcNzblgdKSunzqMmyHgDaYKAC2BtwxPYkpWi1QRZoQXOp083B6TVmee0HxohqXqkDbloHqDDtiK07YSE2dpi9yMgSmCh8tsB2XeRdBP87G5bdNXuaq9Ok4DK5ZFgF1I1bRn1xoRJ+0wyWI7MlOgAW0wPspVZHNSdPoSEU0pfgQ8ToVQi958ObmMkartyYHNpqPNfoC5v+ZA7Axi0rohRV3VltIlqHCqJbHTLGjXFEb1AceMHwj1i1UVWQ4cKaiY4QChFV5NPaDgr6UKgOIOcvKRKSSIbfCiaOCnXoVf61gQVXWvUgHbOroycZ2/g8mKvj6UaNYmX/Mr+46w9CfxAV7zA4epIFZqDkW0dd/8vKveRQdB6hvmUXYjSUP6VFX8EUZIVVGkDo2QfspV4AQUpGWwBw01PCITbxqM0gJWLQLw6qjZ49b6al45fmPgQa92SPwMzkoGyDFVFUs5wHCnzs4WDrEwUCX0YZ2h6Q8VAa4BE+DsvT+I6/ZoO+ALlOK84QxSXPIy7Wg1VdXkzMYeqyVqvY7XYOd5xPX+Sy88jC/4vs918Zc//FZ+//M382+/fif/8fH7+edfvZvf/Zjr4oev5723vpxv8CLQX7Q8eHCRYprhNZ0XbCRFS5gytsH+KFuKlOidpY1UMfug1kYQmuOjSKzxvadcvz13pPVe5L3kqu87V/GfvmiZe4/3Iumq71PXac496hpqmReIR14emtvNusd98P79B/GXYk8eX86XgU8u47/H++jBgzzAfmB/q6iVgI6DU2WkLlmp1iM0Ef0kDvoE1pH95wK8aC50ERdWtcuqrMpeLOYTAzdaopy5ia2cXFq6K7YNrkfhriDxPTHZpu7lDdwJM1+fZa51sTR6Ry1V5e4tXjB0xtlb7kh0uPGFuOurirW3YWea4jrqsMp7bs69vsprYqobXcdqCIdvNKXbYJRgW1+Cd3EiqmeeggIDYaFiPmnApSx4xpY8mLK12iRqOsmeEPMIL4H6SboI9bo9SgKTnOos94Rvj8bv0U3fhL0VeZ3YqhbVzWi4oriurzCfVwVArxTjs/JjWnuvy3nMsvMXNwV+WvRAhOGjrZU7hi5u4kv4oqDRu6weVLKTctaYpXW9JJWVrzYxqfEe1E7UEMOupMVoBonlrAh+ijJJ+RbNkIY3cb8XBkrtweDEmyN6rxbePj2gzK6bNDXr2msruvDNZA4JfGFIn9Pn0bzbycTSzmpeaQetorCkXqytFM5on2svnzndUtqTvasyY2shfT6rnd1Nauft8ZH6A2MuqPMW6SR07X3zAdr3Ik8BTCouGAuJk6QWGyn26VueAw701V5VROaMnLt9Vyd5aPC+H8C1y0A7VnnSPJjK2poqYZrAPIuaem1OJGVpOiG2DW7vGIUdiZlfEu7fiFhQkwiEU5WDMp70aQazks2mHaKfuaDrb3mSchfeG4BRZ9i+r9DK27Yp5aykcX8ER+tVFYVmA1EKrYFp86JuFGh3UPJ0NYY2tWE3VKMFIpF0kWBbX6dYk/W+67on85hiJaIH2IB3X/CqShUUqS2ddkr7ceCRW5Slrdvbq0PxBjiwTSrgmuc8c91KMp36+5r7JXUR4KdjSLKl93oXOSZrP4cwT5hnIW2ZzZxSxOaBad/YimElxNnJxzqmEzIFzXit585qol+Ylvl7bQY3MdjZH6dFZMaZ0dmnZDVWcSIRl3SLAIxrYui5HJDdaPewicQNOSHys7o+bVOAjDWPGKqsSVmb1ACDqZtYW6CqglUYzqi2fSELvTdg4bJ0Q3IdLe8GYVR3pvcEee2YWmTG5g5ippmkllT/5NQweh5TLimntQpeSZXDjMMYtKauOTYiAb3GaRgMpMN1YJQQF2ee4cASH3YuLg55cP9eHj98xAPRY8gHoye5fPw4Dx/cz71791JFbpL5gOZD2RUPgNc8XEnzJaEPX1fz5aAvAXlYmw9mE+sXhWDtzwPZ9RLvQ6kPeit5fNfjOHgQtNxZeSi+GOgLQwLrcRtW0xaDhdIZcbV+Fm7eA46P+z8xfpTvfP2l/ODd1/Krv3mTF4Tv5o+ffJD//N37+fffvJu///lb+duPXs/73/lSXv/Kc3np+Yd5/OBeLg6HHMnVxGT0noONyuGiEiY4gkh9cUCevZo5VjEaCFNM3GNGFWoNjXcFjpB9hCmjOfMtlNsVotgmE+FTB/SkqqAs9rTgvgInFdqYjLGk0S7gaMiFFD4ba8ygkBEM4tJa3wLpP8DoJMIBf92L3PK0jjO9NKPrP21mxgCeHJZ4FCDzae3fAONcVRhi1nSjxlLDNzoDFrTvfsbXPVpcnIVsZDaunY+EH1M1o7FEyVhljNMfX/EOc2ga+OK1JscnrK8GgvkgrMu6KlUQJkonZ1JJgGJT5tSJPJ1PqVJVHS9UHGN9pdZJ1HMJ4FZxtayldWUFK7AgZWl6rXMciAlzTC9tPR2O7AujtomCs7Y+duLQcH529ADpl+BZ+MWmANHnXGLYBrXQqzQkC8OQbtahgEvv0ZSt5Yg412Rkp9EJNDnGulrFWL61bDxMbRzxSwDmSFimB4qxKrqUVjdVRdk1tmwEVgo+6Az1fHAmWWotNR3hrmR6TH9tkibxwSeZ2pwLaZCBqTRO0pW5UOJ1xAiEhJrmLuSsWWJVpTiJpFTFw2JsyH/kxdjgun1xOObJ43v5yiuXefObr+Sv3nuN698b+ae/ezt/4Lr3H799jxeC7+XTn30vP/3om/nwra/kjddeyqsvXRL3IPe5Z1RRgRckKkBMzYlYQZY2q7UmjAlOyu7zpLBl+oyQCYWOg/eYsZxjR+4BR+4n3i+G94y+d3CvYQ1X3E+kvs/4nwbzQlD9jBrDn19mee+5Jn6Qs6pywX3t4YOHefToUfqf07h8jl+KPW79Qd/3LlLFUcN3t6iszeM0FqXgTfoi77s+Q3yl9GpJ6dFmzQTqA8Oyj5zyWFH2hg0jABznApfQzvtAlWA6Kw5i+yU/SoGfSlEDOOti1iifBv2ntI57GzJdy1yR0omce9bN5CtsQqhqCVzxheu5Ehs1UYGWbsecISoLmb5FBjo7lqbsWqdlf6xRefoVfpCAtPP/fLGmi5NP6cZoQnaqP/NTXiLCpLnZhsamEVNKCQA9U5mqejjiQ3JAEYP8TsiMvZUjAJjsLlteTFIDSeAO8hhOwmftpmlyACTHnGBwuRnpaRZTaCCMp64uTaSmu0DP7xommbOmkyKHSafgX5PWPQjNWFh33ZoYwKvBdTjXGsWn+S5fr7nB3aAfRNYNLDbPT0wDpoaK6lrvQe/lCEwxba6kee8dBvNCoYYRMg72IJBYrx5ZHdlswadJvyaHTKcTW6SdDZEU4HRz7wno1NcC5StKMJ0D0fN06Gra8zbg2BxDiw5T7vlVtQPZnWVPvTx8pi8Cfcp4K7cDcoNyyASwuT8IZ72DFmQnW4O0WE6sUlWtVk3ei17m85raxv2g30IDvs6yRusqNgJCDz6TsCjDTM+dB2lAa8d5SFhdnBT0ptVn4W1Dls8UcyR01q+N7x231mw+bGfdm7zUoHkg/aTGFFZqYDfg66RtVtaEQhduEmphtTeQrDffLA0zfVHmMlqvSlVtuELjChFfqYFlYPFKOPJdo5O5RL4ipkMy2wFlRld/vUFNU8LXqSxVs8tcAIC6k3JyAj1erSzDAQ7cY7G+KjQ6AJ3ILsa85OzswJ/Tt/D2J8ez/DVJBkibv3OtQVx00sZlnLh1T2mOpnGvJGVpWuZYHV1T6Z27mWExPYOt+eTSuZvHTtIihdnWueBu+oQ1xN1k6I61ucOh61I60dwJguluj7riyQPpFhDml9bs8D6uK89sxklTI/1UHFdaTNxAMyl3t2LG2kxTckcmNDg3B/mn5vr1WOmEalm1yaeP49Rnkl0uC9WEC50qFmXFUUejJ2taD20sBJuJFW6QcZ8BmaLNnqebwkJ2q791UcPvBnbHLJ11HYqaJVhD1CPgDwAAEABJREFU7oCkQrYb1ZdwU9t6aPXk5/zShBvXTXXNqzxprsUVsrAuwdD2d6oW9FSR70gb1yJPv2yfg+mnaee5iKIrLRBMpKpycXGRB7zwevDgQT8YPb58lCeXT6DL1u/xEHXBw6b+gwuoLwevfdi6us415Iu/p/ArHtbWf8D9yoe1FWt+3f+5sf4dz8NdP/jxoLby/iJG/tCOcjcE2V7MH3epKl1H2LX2QbADGt9fWPY6clWFHkaIuMaSi3uHPHp4L196Yb4g/NE7X89v/+a7+ddfv58//e6j/PnTj/Knjz/MP//ye/nlj76dH77/er777S/nq19+Ls89uhf/8f7Bw+YVD6+Da7oPtWEieuoQxGJIEDIbOuug1F5DMo9+uo0FCy8AlTk/WP/wU05u0PYihCVim1rUD1VcR8hKz76hDx3ERvBJVI/u25oCPDYxOVUMSPHIsZFLnG6Z8AyoYk7oZDtS90xagIPaYVafzjPDhDpN75Uazu3KUFWWx/oKC0RHSNjLrsl9qKSqUrGZdKGlVkxhwgz0tjjoCrWNQHpaZs5t2VaFQdwQ5yuqZ1UZPS8ovPcBPPjzfpiRxPTiRVRhxwtssNeQOHNUVQrZXodVMsOxfduIn0jLuKg61yDIv/CCta8PeVmdMtuh2CCwYVBDxfwKrIIETM8a0JVhuDpOn+pZW1+H9m+F+J61ld1AItZqUqSY78C6jAsHq6o0CWdthbAr7/ak2AljTOpwgMjh3AT1HKEhmGcmRgEqAcRhPfiHY4Oaic/z0X8q8Qie1e7GQoPcjR0Y0WMuctoLpaFCg8zZ4aghee85uOexl2AxTckBN2p36gqnonsYzGRwPlhRy/qZQM2MV6JKztvQBj5EE4cSEkX7CFPHwVTpxkQUupwCia7oR87HnoM89y6S5y7v52uvPsk7XL982ffpz77LLz/eyX9+8m7+9Ml7+cOv3smnP3kzP/u+LwK/mje+/nK+/OKjXD68l3sXFa914cMyt3mgJ32QYbMmhKUXvKpmKcizj8mW0b0XcR2DtQ0SW6907UvAhY7eUyDvLb7ck3u/uVruKdtfrrfP9fzlFDZ9zeMLRec4UM8F97n79+9zzX+UJ08e8yLwsv8q8OGjBxG/uHfBug6sq6hy9PKOSJK1Uiaavc7XxjHzelOaoKpKVYUhtxv4bbCRYaEtUYKT9aQLACswDi1GK5IaTM5SgrOXuMZWbTTSZJJoJto1KutVsZ081CQRiWlJOjifOmy663CLiuzVJ7UxCxFklsJbgpFtsbFu1w4TntQKnh0EJ74DehDErVnl4HxQtoa/sjGNL7rYM+jkQVL6dBspzvlZ5YKQc0DZ8p4i22+vZra5tjGVZWwN32MhSeBIneK0xIEohV2fBIAngYzKi5TRAhngg/oG9Um6ZTBKMOAEO0OWaWM7OGzk+ZIO2yAFckdS3mgCjlJwkEszwzLxwvpDtZ6fYH2Yc7Nh6NknH736k4/ombYkmXOmKyhGpexaIUtpWxL3QUoQK5Xz5md6neuMO98KbCFjq1ihBtkk2JqYT2avxFBphs64Kc+xVuPKG0ZZ9631dThNsCylj6soEZayOk6uYaE77dPr7NCt0J5vVZNEGdbLNLXnkqS8j2n5Bji/z2gxg4S8MKTurfamtNTYHG4mm+gctUlT67H3z6OgRi6Oox6S56XrcOFyrDqlF5XPaORo67r5rZyGLTd+Qx8Jc50ldrcAl+43iEWUbaWoPJtwo097TXYaN8sJ2kttJmgpbm/aZH2kDcB/lcWhiThKq3FyN3VKtSy9UCXY5/Vn1HVntBsN3ZXSC/GKU+4qTr4DTnkXaWHTkVFfCbE7J2erDlJ/7BQWGiSQYMviO+yuQZcOnwMu5ACsqtA9Pz1Xwe/uBSzBbvVKgUmwrZN/m6vTt2XvtZfbuA4aWHsVAn1Nr6rLCilPcq4p3TV+tpWITgjXcSWwKof09Nk34AblC14NoBS09NO5uQAbWyfZgLlBKyzfmdbUe+hO2bmlO40mlU5GNemE3JTmCu72EZVuxtzUn1WQuaW59JtR5/pd8zwr73nkZ57UuHaWG+mt6gaEJ72d4XcZ+1zBgd7HC14IEhGf000o3eUmLt221W1oQ4zw0uDutrxYOoaBTnUTbHsPU+8YPn+rtnGCvLHCdrEz0FFQmx/7uy6V7dPJKgcexu/xYHT//oP4VxSPH/PgBPnXFOoPHtznBaK3rJFrbrD+9YXkg9yRl3z7F35XvCh76oOaOPR0+c+Lr8Gv0aUr7TzAHcnVOXi4kvvw2eu1YKjWdZ+KzVnrBe4QYtQ8/ObxK+6U0chRbEoV60Ce94kRnnt5WLyXV166jA/EP3j7tfzqr9/MP//qPR6aP8p/ffr9/Pn3H+bff/tBPv3bd/I3338jb3/nq3nt1Rfy8guP84SH5/uH4gHlek5CDYMHiipmA4clDAMPhIS9xsXDkq4vNADPjwI5qEJB3nTtoVVCKmLNphLasfUjXztdEyg68NZZLDIlMSrziVrzqeI9YzGbHGYfqbj/g7wsDC/RgKXb6HE/sK+taoGOrRB65GM/QjaAsVDDizw698ADtEcMyVrLUisss5lPTwjQ6MH5M1jgmA7kw2eRtzTqxUDMsdeETB+cg2QiZjClJAhFZzj+A6aPbOYrDmOliiPYdqpAToWGNzk9nihZYVDVEMF+kK2B0boAGWRT57wf5J0BR/Bj/HywzK5zdP6ebD4IOMkgJwGDuILUgECO5IQRGaQq43q2dEPvmlBEYXgRueTAnKrqszc0LMuo99TMiAs4ndqd2+mqsEgqmPQ2CpE1TanNbccXgz4dP9UWw/Earhm73XoNmb4iMxeFJmtcwhwOcJxPvsHlpOnOx3R6CAughTaWgyg0xjIH+OzTuevXYYKM4NQ6Zz1Sg/sP5hqwivsZx9BaD5oRegZk60HFZcT86vOzOOKB0G/Wg07eLHTBC8HHD4rr0qO8/tUX885bX8lPf/Ct/MPffi9//Pj9/PmT97mmvZd/+bu389u//nZ+/P5refc7/kX0C8Q85kXZRfh9SZzv6HpNX+kaiqIRM5sGCB+KjLj1RAk4Nrl2ZUj7YF+GGCey5/PY8et+Gcgvm5Z7xNP+i7+rzPvFda64f1wdrzLvHfJrftl01S8D9TkaT24uA6mqeE+7zy+1HnLvunz8iBeBj/sv4b2fPeJl4PyF16F9rT/dLFoB3ucxMjmznA8rA2XZY6/mlCMt7/XQ9rqyxCxnObZ5Fn99JFS63jB7gw6SALQzoz27szc3jZ8V2qvUQVqq7VnNAxWrXelm3jMd36x0ZlDp5AoxVwsMtdB+X4C6a2thGdSlkCG2NeX++IlD0w/h/6aTpJhrUnZSnt3WmhaPVh0g+oLCVG4ScG8/eO1kTkQ1qFH40vvaNbE+lYkzfiL4IHg44oCczyIDm4j7f9md/lboOncbxlZCq9swprSwVpSlVhiUJcSbfVv7Vr8LnV7D+ad4e+zz5ja8IXfMt0KnGTbv24JO0BrT5aH3JujdhStM2vym2uPefYtry/9+OOW6YyaM3nNhtxM/c5/M01eP2zFLIj1uGRs8Rydk0EraleXPoBn0DOMJbjcHqWFr3pRG5rDM16YekuX8aQvyzfNp8YpNnypHtYVa7SGBHQyY0ztma1WVqnmz6hOlHfFh8xnbDw+uk4xDAoLr26wwAZEm0tQ6yRSxLQakBVda8jsHKSJ1PhKLTcLRpBp35I2ecIxOgadp7/DrCxi2Mju844hCZKR3TCULr0KOORm2PjJRAAWoygE/GCgCfSlIkwHNWUvbGcYNQuULNgk0oCAZRiIkNqJhPqh+OADxTVM74RKaPor6NCeuJGz9RR2wdJLAupylznQiM0s4Bo6NjoDCAgY03bTXFDFNhxZadI4atQAwRclkTbgtNRRZxkKgOK/angPf6toFh8MZmVNaQc4IljrHFZMXg7TOe9PDzBNTClXizR4UUnp9lbW558JT13/M45MBBOFaOGxknkpgMZUUdGk/Jx6pwkAP5Dkb0slXEpeqKlUQDo5rbFWlW+89wehDilVrW0kvZXmwTgptosR27rQt3cyx38Ept4nBtcC6K5+oofOhzA8EozOTstKOI84ZRlhCYmFNDAKwNEdYefZtEL6QM7gnmpuDI/dnRXFH7jUmUtekwAXkzoO8uZsLqoGPhA/m2QsGuQ9Oj0YHaJ/R50wNIOLbvvGc25KOyNraj0C59SxURW76eu1bc46O1nBIuN5nbUKr3M5T8QVgF0CcsV1/m0aP8yxga1sLXqGJmlBCXfsM6exHnqJUi4gDdfjvLT3wryoePeoXhJeXl3ly+SSPLh/Hf4Pp3v17lEvN+JtgEO8D5LUPZdAVD3rXywNdP9j5MAf9pV8E+jAn8ZDHS8Er6Pp43Q9+18RdQccbNLAPHibdv6L+Jp5ai/klWKowpAeF27Qz+XDNe7lUTbCKPXIN1I6UB/cPeen5B/n6V57Le29+JX/7/W/l9z9+M//Gg/R/8WLwfz79KP/1uw/z779+L7/76XfzN+9/I+9959W8/uoLefH5h+zRfV6gmoky2FiP23qsmCrOeqD+g1IDlarCuSZHPixUdQF+SCp9YGsROjs1uydCg5cBHgu8mhGeAy8K2q8InSc0ZgpCR8g8lxYdBpCzxp4Lm0ue/hzhwfndKQAHeYcOECqlHFLFrCopfvC3o9Nbx0zZ80VJaXNgLlKlqpUUPzEAe0OlcOw4pkfBeAxeGOho6aazJABhargHAo/siX89tup9XqEcOedg3Qd+g0BWQX4gZAUxOchZdzpxr1m6KjM1m05nXUcIie1utGP1m/k5M1RENStDlECakaIuP1+aJw0YhA+bcZLZLKH0XGyMLhLxB7ycf89I3lDvObHaWiZGWTLOc2jmBDkwgx0yfvRcpOE8NIyV4DS7ehWOCIxRbAt6BFyggJw8Mn06Jz5V7A6gNem2lNihmOKx6PnIVcUwLT0SvtjTutYs7YBvgVZVI34JF1OpAoMG83Z+eOMMnueExWMcP2sZqaqoF3b3ip3IgRh1IFUIPxVBDgunX+Z84kV8whjb5IzkDag9W6vO5bHwlzBjXGewb17L7vEW78mT+3n1S0/y5je+lL9+9/X85q+/k3/levVnXgT+zycf5E+/fTf/9Ivv5lc//FZ++L2v5K3XX8zXXrnMi5f38uBe5YKNYMfJmW5W572gCnQ0NMtBVyvuE1TELqAtWADaFb0KRcKs02BfpCPnypFz0mv9gLfMddeXetfcI6Qr7hNP//K0X/atsrx/8cT94ooXgy3zy6Yj94bjNWcCeZ3qQBHbXwVy/3rc/17gE14IXvLC81HmL7cu4gvDtTzjum6GKuoWWIm6G2FgJ8iO02qDA4MhLL0KRFp0Gcjms8nkvWnrze/0eNFjnoUGfIBNqhTBQGlShrrvAHYFaOCDN/hozdMIy6IgcXhUMNLVE/yhmpMRYJ8WPaXQpksbApUAABAASURBVNciwPZ9tcl7XRg9/iuhdq+qVFMCg4igR3JwMqht6k2JzIqkeVyyNdx7TZNbO4Ti3BhQcO2ETEL3UEwiE4J+sOnKHhA6ZcKmTQTFTry1pPMBqMO6mwS8qjBXGFL+kBOFz35RC3Ou2Yu8K+m3I/2xZt/UXb+Y8inNzCsuFXnSlFOrKXYcYrW9kAZSnRFFgs8+YCshMuWsQEw/lyxeVUkdUiXPbBp1lAtD0+CoQQ51DEa5e6UJAmHPnG+leDnl9FInjt4+zUdWGZU6gx+ENATuoNpFVE1tBhFBzXVHzIROFsImxDz2lbxONzFHnRHuRV0cd2bp6dDCQput8ZOzTpy81FFOZgNQkEG9XeSLhRwOad56zvNp31EVTsQ7j7lXoqwuBSsJ7DipLLQw6rY2iDxjoWAc0Jw4nSfd8GMiMqEpTw8lsSbijIVNI56kzRmBbV1Dqn82bCcMLIOEvR7kKj53C023gu0J9Ubv+kaPZEiqKpWltTCoFVogNmWRwIhb9UHcRnoQC6QUjhjOLTrsZfVnEzmeYXy25Szgi09F2P/Gee+7l0lzs2N2e/cw0GmTdwbxk4pGV3/2ajngOkA3faqweYCw3exncM9htLR6Ije+0++o+JRn59yi8RDhrTanHni2PFjosU1XpS9G+kt77zXXgp3M0zDHxfi/Yjcjb+r/q2S3nM12+/wQveEqtKfVLLbK8tZZPV11226VtinsSL8d3eWy8/5i4rOSgJ/Omc9ONUty/Gy/L2rth51lM+7Meie4ZKfuRfp89r/x/fxsJw/rk0A+d4rFD9db/TNMt3yfBfSFfjHezKcu3axRXXwJu8W0S7cMe2DnUB5LrnF0blDdI9SUNNNdim134u0/b1WVe4cLHhjv5eHynxY/9/hJnrt8kiePL+cDFi8OLy4OqeIatj3Y8YKPh7VrHvh8cOuHuf7Lj6s8/ct1fEn4FPvV1TFXPOCJ+X8zvm4fYuXE+rDYtORtGby/lPOFIrZi6IUoQHSQ7uuyRqgNpR/e2z64N4/2caB0NmnglaZOzbeuIxQeuh/cr7zw3AUP0I/y3defzw/f/lI+/tHr+fdffjf/9cn7+e/ffZA//+79/NuvvpdPf/odHrq/yUP5a3nn26/kq688zuVj9vHC3DzE5ypHH+ZzzVzMeWBqv6XAQyF8hw5I/PakLBy/9laSUSmYNckWBXzoAc8CjdxsjTAcOoH7kVShgIXG9jCiM1JgGl7UgbF1UCLxGEgweuvUlSzOWhCnf2hH04UUyPRF0I5bDDO/DutaB3uepc38vTS3ZEEnG52LtywkG13Dih+tIlWVjgeevgh2QwZByOtKgIIzE4FMU6sA4KPlzkXciKijwsBGDKKTlhyh5xsorGV4dDjGrWILL5RIE0umRJJhoeNNriM0lc5FHA6aoujxk7QdCPYho+fCo+vL8EtlExB95oqTIeovGYMa5VifCt6JAkSBzpcwE2psYLKIBc9NP6K55zjSicAItPp1zql7jLU7v1FrCsJ0gMYShbj0QfxAlqqMRukuEvynh0ucZnC6FozNQit25QBlabq4h12sClQdoAO7aUJEJMal46O01u15q06JpBlkP6JK1CTD4JphuB7Jfkqw5ShCdIBZ/2HRpyd5sF37Egwa4yqHw3Ue3B95/OQiX3r5Ub759efi/wTk5x99M//w07fzx9++n//6+APo/fzxl2/nn37ynfzyB6/noze/nDe++kK+/OLjPHl4kQcXyZwrW3P+WrVF8FhR+EQpelY01R71E6fg2hzZDo1gSsPr9kJHuDR/gXTd94D9tb/vCU+f5i/eG6ArXhCudO3/6Mp7B9QxXkuZmy1K8QB8z78KfHi/703eo/xllvTo4aP+T4T9ZdeBRVdRlXHW2NSFmqapIQdgXJUI2KSpM95GAPfdOaQ99v9CpowlyhmlRf2/YmaVTkk8tiftJNXuuGaRzyPzua0+10OHvRcy/YvMc9vnNmL2/8/pxjQ31M+ebnFmiXFLl8tNbJo8R8VXmjoWA24QqGFnpEsDCjfI7/z7Y31XfMf+bwbn0B++nvKIIp9DX2R2Mz3L71n4adrbHjeQG+oW2Zu+abcFy9qhN9Q+dDvzM8XTPYZC9kmW+UGJrSXf1ACe2QuLBLujGy/dYdqgO6I/K2Spcwu/IdyR7YbHXr17ovMci885uE8y5Zv2m/r0ujXedHM26dxx57WKOK3i5uuHAfxM35Qp7M3cnibY485i4pXa1krFvZdSoFBVpQpKAcy+pRFaaGBv6ivPwHHwJRNCKmyRKpGFfE1Z2ph8fxGZyPm4hu9RY5ow0tNEfjo3XxLTEfjCpGCkHpl+SfPVEtuywdWWEtmo51m0jsFcxbBgK9NP2S87K1GA0CS+DRtmZPMWNhMzA2CoqtCTCl8YJvXFlng2t1N2uQw9jy74egikjkNvjm0GIGAsQL+wu46BLAWepQ2462hqxQFw6aRI1xI9Znmd0xwW3YRzQXRKnE7IsxeeJ5rYuYszTppzrD5yI+V70kuaWWbk3n4uFypE7710T5cQczS1DTd6US2M1TJuiyGA3qAbgo9p8EjVGoGmT9Dx0d7HihzVei3l6iRFz1SB0wOt+5ylFWAh18IRty4WcMk1LMlBzL1SaKus1yTAW33mW2FvLSvNmK6tyFXMxJrWta3cvV2j5XjCcGbTiqo2Yr1VlUihrbnwmzFJ7X4G8ghzQvZi2FPbANhiMkw/1FTVQjcCUO3lsCP1ij8zx2bqCdDksLZSc/MCkGTMR3gmjfiZqyr4iVLJGSU31djajTnk6pJyFaMEMCC7XFJeCa8beVcPLNtGTVmLlMbBOnLNlEXzXAitOMwQ6FIGWLLK5qmq9N4w2sWkI0rVIYfDIT5QrX89+MS/HHzyJJdPHvdfEvrS8OLiXvzLksHLNM+v6+MxPvxJ/QB3PdCveSkoHXkYvGrS9nT5q8LTwx82Hh6v+gXhNXFHaOXKkwY+1t0v/DJY58jaqipVEEBVJXQOT/ZtgTWlZXzaLidVFYLruXaW5HBRefjokJdfepRvfO35vPOdL+XHH7ye3/7kjfzT330vf/zkvX5B+OeP38kffvV2fv+Tb+dn738tH7zx5bz52sv5ystP8vzjBzyQV6/nyr9y4cXRkcKYLoP5ht8KJAvhs1vyjK6PBab1ETgS3c94qLFAQpMf5OUA0Xt/yJ3RFo6TxqSqJgWe2UjNYh1HRk0sqgyDF1pH6u17FTphdmikqqDE4z3tS2z7aYeQPWY1sOHveVKUVFXpYFgk/PwsTvk4WeLykduBNSQovNI6xjZRE6tNbv3OF/ana2KftTYhO+0gSe/PEHUYaZx1dp0Nj1BS4zNPel7z9+wIxoT90T05r6bQiwT6VGwD5AjCHqOKw5YOTm1h8vZlaDv64pAqQH1WoD8HlVp17PSsZLVhtq6dyqe8OHcQ9Yy0PyzdCGZZRPUBSvAb7gl1rFPjgr2zaYaIxq+qQme6sfBjKjRB4ltpfgQcUKKp8+KoTHDM3LKzgE99xqj2OYJXVPQhVVvRERtGxKNankOrnD+FQId5FKqqzSXEQE8VoySWiuKwbvREXUKqnNoir8fbsoSkPqbEW9uBz3gVKHzAq5BxHmyC5OfsyC9EzOMvZ57wsuvLLz+XN15/JR9872v52YffyCc/fiP/+qt38j/8YuL/+fSj/PfH7+Vff/G9fPw3386Pue54ffrG117My88/yiPeAs4pXK07OUuuqtAzh8nUK/qMhqesniiH1llwrD1C7Swhg8+b14Gj1zfOzV6LfE9c26+Wl37X/oUgL/+e8rLvqu8F1+kXoeL4dS724gq6Jscgv3vk3BcXF/3Xf48ePcz8Jy8u+UXMY+5LD8EfxBeFh4uLVNVcQO5ucz3YRlL8BP+qQoEC9XHzaGRrA3ySqTtDrIth8yFyk1e8qlIFnSwpZbBAlfkT5CZsYyHYqfd+L/OCeh6tfoVexSghr3kUm1ZHclhzn9ft7oAHzHyBS8VQwDd7x5qDA28l+jQxVFWqJnUcfr0H8gZOA14p1CZjFrlB5IEw4Pt+0olCMa31UEpP41GRqrDTSZGNsjYM9ImTZJVX8463iVxVStMw53PlxM4CZirM1ZIVTAJaupZa5JWpr7RiIYNYdo15WKAzmlUNp3RJujaBcr5GmUh9JcTzjhupTNP71SGjvEw1rbY7uZkqqapJqaQp3UxtYtEGtqFSBaHrs5FYU7a5taXQF/IclbrYda/bKaeGrzEh11jIOk50clXSXd5rZPATLiY1vgxOI+1x9cV8qpm6rNG5raGqUjjNvc2Uk+ZMt5WlPTbixQsPsVGAEgwopGuKGFRVqaowTMpMCQsoVFCaTpapVwJeTVkbuehZyTXuKans22o7YSsCp/iCYgxhqxiSixcu+2OZOxuBWakD3J6F5lkt2t/hQFdPpkCbK247OQqKhtT5TGJAdI4j3ssx6ATnnkn76pluQ70lB2INIt56RCbt/AHUmlY/ON3IHNYJKpWYnJxImQ1F4QSgqUiIz+xL3Gq/ofbMq02uvVP2ILKQesWfCVRQJuW8YVmAk7QAC2MS1yeBoKVzxYOmdlfcPOC47Lp+0grxEWY3zbAizTnbap2ggWcPtTftFWTzSnsX02Jq6Jat0XX4bOvqxQpMuajGSIsKcy4J8Yv1ffgauMNWcTDrrR1mLwu8vthMi5feHsd0ZDHmRhuLXgv/bPbFvLYcukP0DZolnCGLrfjQVxfbNfWACYjx7r7a9F2pPaehnKwa2A0AdN134GeKy0fjM3003sxZzC9pK4dn0WbcBDyVpX3WvYzLHd2IO+AddJ6jtX3Qs+Qtgw7SBrDKk7xKnRdl5Yhbr6pUVR/rDdSRczwBp4e2sFuXRUxL10NaVFinWTisez+MtjSH1acTq0z4ztHPoXTbODhfY7VZ21Bg4BKnBKnA2mutE4yJC8wtgOnQpKVjFQYeOJzmrvY5DSdLTILv4eKQ+/fv9V8PPn7kAxgvB5eXhI8ePeJB7H58UCtyH3l4u/ZBjge766bj/M+Eedh72v8zkiteDD6FrvOXv1w390HxqQ+GT8HxM97/XE5ujiMPhU3ka67Oywrl/oKem82FchpM1sYqrrqeB42xZnUsq9q89y/cpDHYAQ0BTj+UMu/FRfLk8iJffvlxvvONV/LRO6/lJz/4Vn7zkzfzDzyc//E37+a/eVj/r999mD/85v38w0+/l5/zMP/Bt7+Ub/NS8VVeLr5weT+P2M8L5hjuFXmP7hvzXVNXDocc5AUAr6r0y5CtmKTi+rArHVDo7sVQRy75QKBPs4oULSFlyBBjOjcvjpRdKwb6fFHVU6IVL78Ge94ZkIMc6h5QiJ00OpzyOYfxJHgiyFiMnxMXGSPS3GHg6x7IWyfvlKfvNppKB6ORLaNSJov+5qByPJjZnPigzHr0gw7EFlx/gjRnriOsZMYFH6TGOXPw4dNOrsFxCnkP7gGo85tm1OajAAAQAElEQVRnzMikOHZxx3EmR2yIh1KAkFNkJEfPAd4ivoNkU67gAYIH/gNp6kg4TFkbKy04FGKDLUROmuMA01ScSx2nTs50m8KBmE4Bpj9qp2oZ7EgMswg3fqB+OhbiD7CtoyPPEaH3hH1DNP/mqgLN/KwJe/CVFbP0dIVGInrPiXbq2Ogc02DDgx6OS5HDnMZ7DuagAaLYIq8JnA0kfYjwJ4MwuUYO1WIPBxTCWq4cUh7XtjscOuwQ5Unu7+EQcGZoaLSVrImxGuGheTwG57fXtmtekgX5PvM9//B+Xn3hMt989YW898ar+fEH38xvfvRW/ukX7/ZfA/73Jx/2P2Hwx1+9l3/42ffyt9//Zj747qv51msv5tVXnuT5ywdcpy9SVZwxTJRy6D2qRa6qxnRYpKkzum+beQB0X3O10rncY+NRMtj3Qf2u4cj1eV3TkZeDV9CqN8d+xYvAK9bs9d77wfXVX7g/XEHXOYIPfFbfa+JDfrf14nDB2u7n4cOHefzocZ577jmuw09yifzowaO2Xdy7l4MLYCGWD5tF99qr5R71aQyonfRG3ncdhdu+M4jv1DNRf/KOzn9m6e1qZBff7g1y2uiBzb2VFvj/PbujhqpKVXXOOSbFT2hyCZFeC8EWe0vAn10bDjreIFHpBpy5tVokrDKonNM69xuEmU8Wo70c3LHmDtOV0ThJcCHQRToxM0gn5H8nrTlv5hg3gTUt11+XtaryzZVkddN4SzfiRLWJY/McG3YuuG+FlwRLU2bremvKX2Sss+AlYjexorRYYAXNfo5PbI4nn/Wg6iud23d+07CvZkE+g90O94O3BZzm26AWznGSeH7B2vi/GZZEt0OLdVTXsrh8Rlb87rQu+OcnIFonzgpZhykA3+zaXOtNvPX/zWCiz/Jf7XIJ34UhfX63/Dv9NUimWLnyZxB52JnN4SzKvZA2q4L3R4IUV9Jngc7iVzt8Mfcx9/4GNPve4MV2JfEmBjonTDbK2jQscrUVxQokPlm+tezrUDGvpJmrMB1riCgIXifK0qxDJ+MXiCRI5DZem1RVoTdhPe/4rsBOJGxqpVHRhM2ZojlDYwvHka53ogBVMZCJCEYOIf7VV7ecNdchaasOTqrKoanF3GzMS1b7aqkUIgdfhmRfvBaLBqgTYilqarJCCZ2EWJYbIRlwD/50WRMuEe5BQeogcrBG19K05I5r1k46E59mEZBMUHzhLRJkS6vfVAjGlKWhLdKe6X2T9vbbst5OWHMSHOqMBrgU+KQR/aVVKm0FDLF0lmfW1bpwbFU94EhHNGwSCjY6BjsxdKUs4MJSy8+09RigrG211wrASwfzSeizl0s4p2mI7llatVJoJ6rGgJpzrsFHk9iJ3IWTNqWaDO9AdQeJQ5Vug3HgFaggeW40cUm4euhRaVuf52IG0I48VhwsfASxbZ14NryqmHFSkII+KUlla6tYgiaVFuswZpG3+Vcd7h7p3vWhn3ol+9hQ5kanPccrEqbzvsaSfMsNdnOl50HnWscRv8686tYccjUZwmd8lbsydfGFjLtr3g1TkPDvtfSAsvQaJ0Cp4g9GY6xPjrrvBx7M7l3c65eAjx8/yuUlD2dPLvsB7fHjx/2XGvfv38/hwGsX4n2omw94x37oW3UfCpt4ALzqh8SrXLU8XxI+vXqap/2fGl913FNeFvrwfM3Dp3QF96Hz2JwXI/DBw6N74vlQVWzvYEWJYnZt7OS9SAS+jqAE0RGWjtJxcKahpmOc2+Nynzu6L/m++solLwlfzl+993p+9eO38o+/fDt/+O07+dMn7+TPn76b//r9e/1vfP3zL97q/9z4r95+NW9944V89ZVHef7RIQ8uwgMts7D35j7GJRSjHc6epg7UCCkfwIEZU/zYE0COa+GXKkwQfcqodF9eDDap96p1Z4L0az1pkVKyNPWTikTXaSwvVbRP15HDqiAM5vFaMCGDwr0ICq3BHsCwtQjHtPUbGFuTsK6qNmQ25CWsX14tctsW2bUuYsMJMdQ20xTzT2RZTrbGhIUyOL/Cmxxl1K37HWtT1gmIEVt95YfC2PHV+yPWcytgylJPbBjoVIdhySXc8+PvOZcFX1jX3z7YtTVuEvXOjRXQv2bYVCHs7g1nGhodH0bmZsQWnCdELaGRsziuqz+qYOSeV3LNhipHQQ/41Jc8YN0bZ5iTZPXP2jCd9tjYY6aPcrIuvPcksxUOhzkZUjXoOH2IQ6m2VGCsFYzREJDwCcqMxwxQVaGDhVZpJYEpZ2toyJXDATKgyHQ4ROYxOfqCi2tccS7dy3Ue3au8cHkvr/LLhW997bm8/50v5ee85Pv9z7+bf//12/nzJ+/mf7hm/DfXjj/8+nv5x5+/lV//6Nv56/e+nre/+QrXjce8BLzIQy5ApMrgwuT5P1czur6qgqfJz+JBPbS+RhTC7FVTnkzPRESKbTBwjOjxfDk6F+s4Qj0v/Ir1HfkFx/pi0Jd+10+vuY7Pa/rVXubl31OJmCtivPZfszcdzyR8VPrQHtg8/+rvwfJPWVw+vsyTJ0+aHvHLKF8Qer+5uGCfKd6PGZXOTp4WwDm8ne9sPRin7gjNnioEbN2VV4r4SljB57aM3hP3BSntlvkJ0R78msBiuBxqGzXKJaDOI5fMB0AirPgp38bwxKytCdU+mLNhlKpKFYR8s5+hhRWi5xZNE7UgrH2pac47Z5vjdFvlKrMtQVsMug6wrWvzQG20WPSDeu1AVeSj74uc1zWcxGGmkOG+dY+NtAF7QWdpwc6mQKmqnm4xs0CcqbfPN7i1SRhw0QajCOdbaUXk0lnGAukwhhblUvq8ZYre5jG4ikEFZaEpM8vAv4kqFjHNHQII0Z0Kll7QouCx09WkbI3lp+mEpPwBlCOmqecnlu51uylpk7VslLXVKmAiqMfJZ8HaJdxkUFWlqsIQfVg5UYh2cfmO8MxGpN5korxntZG6+/jB3ehBnoGjpD6JpMbrg2ifcwvi3IlEFyLHIhGOJ3GMQPonVRV/kNKtWA3ESGV64oekrc49QTkPNEC1UMcxB0ZE4gnfVHxQpwm5O4Drh53jrbUHg9lJh9Qwzu7TSpQVqcA3SoRSVekfeLrVNpaWStrkgByJPD1PZlNtXaEXg0CfGMKKNTBjTNOEDY+2sBuTA7QN15X3vNMKigNj9YHXI5gnz41WWNKUW61WpNeGJl+xMz7nOzTWBQM4OTFIDd8eMN4GT4hmaZdg8M12U2uTTjFnEnb6uicDQTq5YKQDx/X3xbeV5UTJ5zTWySfizKlIJH1WBqdcg+46/bVV3MrDzFahzagCQdn6pldSfMnI0lAXaTKjpQSLxyWn5p5Iy9JPhpbwb74OU5+jGSVsMvejk2iVwJ2vSdld6Zmmshv1liZURNQUd6O/GG+0B3IxH/3kYQ1oRTSM7v7NB/jVTxcp7VO5u02P1baveJWr41ePc35ALeiLdn3LfLtpWxfbktQmTUFnq4H8qw7NK02HLz4a18fNnLuwxtd9xkbfWU/i4pflnO1UWvEvuASj3yUB3+isiBQE7/BT5A5cXbwObA6DXRsUffLzeBy6thM250iqtkAVKDTiGe3T76SfJd5gcmwyUXsZtbsnoNQKg/NKiBSRpjy7VbhSEO8N604vbPFpA75OX2eOohD2I7srbWbrgDb/VcBdnyoAri2MVAHS+z2NbcIgx9K9LQ4SthPY0hzWa1DnWpxaXoPAqDVNhqDDvNFTPhJdf90Ru7cLAF29qNZjr9wEXi0wbAIyOGN313HgYfdwuMi9exfxPyN+/PBRnlw+yXM+sF1exheEPshd8AKxquI3W4+LD5E+/F3zIDj51fKfFl/zou16vhj04fGpOC8Gka98IcgD41MJ/akvEbXz0tB80jUPpUceVNcH1CN61ub+IDs/rLvyArfe++UaF9rslo6HOixslz1+VGpKbD+fAOZzznsXB9b+IC8+9yhf+/JzefObL+cHb381v/zRG/n7v3snf/jdB7wg/Kj/r8b/8cl7+Rce/v/+Z2/m1z/8dn70ztfy9jdeyutfepKXnjzIo/uVe1zQD9zPjzw8D9bHZHTms07mP3AcYJQPVpR3kBBC632H07Hig0A3z7aeBe294HwzcrN5PgMc2ocJtZMTCITPGhOjMpLUrl0ObTmw6gNEjOOMPqJNH/IirxZ548BV+FLY1FkBsueR7or69nFgzcpujzbDilr0IQ2XoxFflmgfOmAwp2ScDy5sKqJrGlQMLT7mwkAncsjGtJOHQ844BMMEcDpx5nN9zscKKJkXWTi3TATOOjbNGpYcMrIbbz0DOU3HzjFCI78x6/cw62t/8zIBZiQ9qQCFqkNwIioM4RbjtZkLI+XjH5FkfXFUPbcBkE4Q28pINqAq9+vQXtY7DT3uBuwHVXNLCWEzAfVVFI+xRsagpY9pTbHra5lY/EEz2MvBdXyg02OssjwdHBoFsh57VZF20bGgxY+Ntui/YLBWtbmy1lPNejQFurKkYdQhpjemzYJtRKPOI5/bwO8djnnMy7uXn3+Q11+9zPe+9XL+iuvCL37wzfzup2/mn/kFwn98/B7Xhvf55cEH+c/ffZh/+dU7+c3ffDt/8+HX8u4bXyLu+bz0/EPyXOTiUL3cXj9zWsNNAubKQR0Kwb+5WyHmfgKYALX3rzfkhCOBYCQLUdFnsBavc+uLv76Os8YrXvD1L224rl89PW7X9Kfg/kLn6bXX8klXXr/7r8Gv+5o/cxzjZ9TZrPTexUXu33/AveURv2i65JdPT6BLrq2Pc3oReJGqYhGzT2lk8ok5Wrf1TxLJ4jPSzQCpFQb3ZPFAu92XMA3VfhWZpSDtp8nNNnA0/TgzDNEbyFTNJ01tjn5OpKmdjwNV4mBRh5IEaKdANUn1JrlPHnOKwaSXhPisTr5AdM4TpnuWH/jASUJc+j63skQOmdRem4A24j5Uj6jdq0eHAj9ApXJHNeJSm5dhwKV2R+6uk9SKA4qb7UFTXYnPfST0wbyw7rrVQCQs4AXJYxOXlwO06oif19cQ09WmRDW2sUnTeACUYKkSk9DGOVlvrx+cjvHzu+dJvP4S2OfLMpHxUlLpKVNJU9JMNbbppSSkJqk3F1Q5o7aATD5H1F2/C9uZz0UX3kXOK32fm61PN0s4UPRhqj0unshYjWf9KHR0xju7OZt2VvStVkMlcvW+Lm587evre1VRxWlmT0U+JXhtGZBnL5g07Sif2fHsxcE3v6NVbFoLTiO1MofqiuY4kRtjoUuwUzeJtK9OJ+nkNa3Tj2L2BmZFZT8iISZrrFwKDU5HWPqSa9FODKctD7MiD6C2LyGqtXzGG3fguO+Pk66SJv3lN+lZ+PSb1sN50jXldLk1UsSG6SptQFLLT2yrTW5cCUoC8h1p06ch7VIru2FiukpTW81qewqVZGl6r7RAN5nmxszRwrOHzWUscyzBMqkj5wfHE6kvVGLDYSH8aokWKYeNzrUzWJO0/mo3WQAAEABJREFUgZxATDJT3zDgIyIhdt/LDfRwN9omhlrqdA4J6KwXmgTrrjxp743s3UkD9Vo15337Zzv7p/p/O277TaJVrmUNQM/oBS7Blk7FkRb1nOm60s4iNFUlaWp3jebee6yyXLorpqpYSZ2Z1KQzcFFcf3VELQhsJ7pADwsoXo63qXaWum0+Q1zTSmeGG4p5pA0mqHUHaTfn5tMCjnL2YZHw7ADQFUHc9cLDvkF7N2VpMyK03gPK5/TCTi2MdBUYvc4mFDCfhNx9Lzdwa/DYnV0S24M4wEKWYEtHo/eduxGVFhiQ+YwxZisV1C6251mBHbieH0IrUUIGOVfdz3PLTiCpUKrnVxN5T+4oTjR00HEj0Vamx0gV0uzgCIyBVTEoqO+oeKg+1EUu+iHuXj+w+UJw/WuOJ/714ONHefDgQXzQK3LwfXJ5GOShkJd88+XgNQ+SV7niZV8/NPbDJLp/MYjPU8iXg1foV9gk4/qhk5eFykceTvuBlQfX+ZKQLzmseYQG7z1rpSW2CYXOxuKQVFUSqHl2bURI0hePFD+rwwGDutzM1iD3jsQ701w+fpCXX3iU1778Qt76xpfy0Xe/lp9//1v59Gffzb/9+l1eEH4//+cf/yr/8w8f8TLg/fzz330vH//1t/Ljd7+W9779cr751efzlVce54XLizz0RSEnSA3/wcPBPh57HT5QZ23F7AcUqHhb4XngC6qBMIDnF0sE/KoYei1wetDpGJOpMtJDa9wEyG1sGWMbABEZu54qVj9GYEJgsJGp64cta2sckPqEqpDpLaeiOmaGVIMEoDtmiWk5I9NXpyDjPdgL8HRDYSP6+xcmHGIZviDrXeTENH5G4KsPcT03Xw6r5pq2dAq44aJE2CAlQfSQKySn98sO93wQL0YJhJB1wNLOCK2cLidk5DC3dfWIGm7qhVxJTNkDilOmG07EO7a6DvjMXxhgsTB8NFFJS6DBBVkJ1IQAPYeOCNbkGoI85kK0NOEK7IjarIdFQSZtpdinhHDI/czSxHFI8SNP9AlNTUoR2gIgfVgf1dq1lQN4VWWKk8+XpqdY0Nh0a45zVYWeAhiOKi2PqEpIi4yEI2PCCzN2ii0ZHDsI/UBdD+8lTx4d8iVeAn79S74E/FJ+9MHX84u/5iXg376Zf/71O/mPT97Pf376AfRh/vDx+/nHX3wvv/irb+T773yFl4b8cuArz+Wl5x7wy4GLHCo0zlKubetnvapSVeB0mYTY+yFfBXzo7Ts47qsc7KP9ODvBtan3OcKBHqxjON9N2v0y5ooXfL708/p7xQtBZTHpmuvy1K+5rkPoYte7F4JeK92/pHJxuOCXTPe4VzzkPvK4XwBePr6EX/Ji8BH4g7YfDodUVWaz4in1uMBVm9AwAawWrN3hoCyRY5ZMLUtTq3OsNHUgwsAmFbHlFqID0we0dfazjQtQVakqoDMvapoOe3SV8Z7G3bjadlD0W4kT8XyOXcBOnPNaD4lG14pg3zupt+cCLizbjFNaxyzNfJsr2F5G3fpas/aVxDYHwVYWYak3zXeerbcjww5HO+/T5vm2ZDw339KmPxva/aZZ6ymP2upRKUQJ1rK85z0FCG15hb0PCbafwg0yn9QwQlUPGbCe5IyjtL29o7hNNqFtdO5V2csrFlJt8h3CGqNbLc4r1u5+0BTOQIFzmuY6A9WkLHmVp1+6KUutLIM+i7iwG8j+fF88bjOzStMyMzhKE4tmN3YH7cTFaWH6LuLKhKTWzdPCyCa2fnuwfKnnxzygZ3fPpjuOfBfaw3loJ060fFYdnz1nZuskUzwfjZbO0bs0U+zxm3q60izthtUF9DQ97DZh56eP1Bl2OHqtuQ2XwGQFtyvLvyit/ivPOi8J5/19n2nzAtRRQuxOgOYz4sDNQ90ePVThSF+UZvoY18o2LE4aFjHhy5lE3nlTSVChSlXB2U/YZvNsVJeCrcnZEOh+CZuE4jyQ14WNiGuZ3FXFHPjVQjCBKoCVYn2nedoFrHOQW10qMLnlNaFUVYQZs2bQti2V+L6JwVdcjvNZnz44EWiuJge8gBhnbxm3zrHn07yMGhbR4iARqVGTNIUvHunmVFIrDjpDRazqiUC4S4ymBS14OaS9lXrvEnSSWGyDoanDdr3wuot2Los48FzEhdXC92zFVq5tODyTirzV1h51hsZCvRZkuUs5EeckTozEdmSbUPpUwMQpjVXTjkDaxaGPOzbSd4wJZhxWQQmRAvMs2vLh65nszZ/DE6ljElhxrCdt/rm71QaTMHvSAq0FylFJvkVs7idkmtc0C+66F3Ey7IVnTY1xSl2r4p6wBt8sn71ooxbXLhnTBNacohAZ03usexPxZfDCC7PHeF5bBhYpcCx0BJVJy+ZWYRgh74n32hoD3rhContwlcMSlehnpQj0iQdLQcsDSuHDCsyipzzW0EJuNJxXRDtENwHnAAYmr8KHjsY52qMDPguIpiQZe4t6Q0HpuFLnOi4AqlPAOr/up3rNWrMWHZboFu8YXGZIVlXxge3+vXu8vLqfx48e9V93PHf5JNLjy8c83D3M/fv3csFLxKrqFya+wLvmgfGKl33zr02uI1d/yktC/0LQl4Fi+l3zglDeNv+KcInzhaKYtkE+Hzg34gH3KPGAO+BZmsfK2lNsrZsAR5pWZbDeMYaB3AZPwlUGWEWWgxZTRZmQ3ltr0EfsguHRgwse9h/ltS8/l7e++aX84O3X8rf+xdDP3sq//Oa9/PF3H+S//v6j/Bn646cf5l94cfgJLxB/+n3//bCv5Dtff4nYJ3npyf1cPrwI7wlzCI2XNNfLA7u1HpmUx30Oa6X41iEllSB7zNon4TVGYq2I1OuOlCJuk08bMvm0to7sywNziBXmIos6YueRI9g7nz4q+gjIpWDonMR3jEZo2sg+jdE2LLyldqDw0ecQAuggPc50fcNxBsHRPjif1YYKM8EHNCWwEcqIccJyrzNdQw7Etkv0GYo4rfs5rIk9bX0whw74rPsxtBM4OD7ThAWBEa/pP9BR0veGgKnAXVdSqarYTJUQiX8dghkcmY5CJxG9IzHG+s2mveVlT4giC/52jc31PLKfR+IXUAYdmN+Yzolv5+LMGbycnrJW68IZ37BngdMNISKotcnRnoAlDuaoqqRzkgOJ4vFCZkFV2gD97CGCogQXax4BapkKwAeU9H+yzUpa2YZp6/nA9F9TZ3nZ5B4PQehwqNUrA/HI/vVftnF9uebl1hE6cE15dP+QF5/8/3n7E0Y5iitbG167znwkgRjFJAnQjJhssA0YzAzG7m63h7ZN233v//8LL6cqvmftHZGZVedI4Hvf7w3Fir332kNERmalToUkONRzT53qlReu6s6rz+nnb7yi37z/un77yX39O4d+f/zyYR7+/dtn9/Xdx3f1JZ/3X/tvCD94UfdefVYvP39FT1054hAwWDvX1p+XdZcRoYiC3ILBQGx3rpEuBXVWFKKzh6JFOMGQIkratWGgE7iRr2/DAZ85v7uMdV6vfbyb0c8MDgST5/37A7r/kw9rS3zmHWO5xKjr/RfNv1/M/zz4iD9AOeX3jGPkcf5ecXR0WL9fxCrXWysm8VG9X7eQERUdiozuJtfY8lkhxGEJBzQC8vPHRhBhShGh8YtEuHxiyCGiP4uQ+X6wKeIVZkBO0BTRCerCbvUQv1qBokzRZhAZHXINMGxLXNlJl0wY6m05FyW54Krb3REVPO7DkOkmN1Mwhsy12YZwZu0CJc2B0UcdvzsH53jrpFokPH3utTeN+by+zOm66/i6HBcRigBkhkFMzo8REex9U8C7p4STQZzX7Sns20abzFBM+qzMnNeR0QxmCxgO9jxFeCozmuIXdXsIfucBFuXfP3MHvU41ooNrKXg/BjwFTiWaMoUolMf1CgyHWLW0wbxMol34Xoz55AlBBAmGkKwx7wnSppJXtrxvqY2JMLwJiOymncc15uJNJodlvush/1IubQpNf4MD+PGKrAmBZiCy5xpTWwwEJE+tlKy9gYwY0gZ+CyOak9AaoFuY8tz57LGWSIgRuA7IOOrkPHI0Az1AdmJSnhucKWo5EhAXgdR2817X/MQH2HZvW06nRkQoIiSkRmONeb+HbVkXCM27DdshCInUJSIg6BnuJQD6fMvUrztJhqkQjowqPx4TE7xny3mG7nkSRGYpJzJ/+s1NqHX3KWDdCSQ+a9sEjkpQLHkkdO/Eo9VI4rLYIi7vA7bjBjI698Z3iCLuxLCh+fxaJswb9llyIf7dTUiJwQV1UevFRYym5mkn4/GK83t4iUfONNfJkBxmDq3yUXa6I7d921aFO6oegrIZLwgbVEUT07vt4esUYpuJsUeBawB1dFPWt7PM7MCBYDfOD5AjcVlsXYy32eR0fzGW+Usd17k+1Vx4Rs5FvkXYpDre0NgHjbZbAZs+vMvnfeKsVDFr/wIenTRPuYxZ6j9lmovil5x1Y55N7Ed06MI2x1tbhox7nlzeXCICy0D86518kvxyQ5zr+XKCzXkrFOvH+k9fjEvmZbgkabkOpM2CI0qrceHcci149rZia4xhR9nnxmWdoQ/p4KV+rtaW09H1fjW9Nd+WkXHnB7+0nbjtiTHnNi096kO+VaIbFoYubo9xXZywxY7skOj8TqNsC1peq33p8KsKg+4QuyQMf/AtZD+DdZyOweqkRWemB0eZ7XCNtmUUSSlFhPZWK77QHchf7PJvD56e6tLlSzq9dEm2j46OdHB4qL09/wNVnnzmWfMFe/4SecYX1LXysI8vmj/w5fPMQPffGvTfQlnb5mDwBw4K80sotvPP+FK7Js7wl9r8MgqXOnPI8AEEe8HMyuZrYQ2TjsJlMFa321qIXzgiwuYCoYgQA5vX+EKuakn5mVPNyByN+f2DxT4/2B3uNV062dOzV09049oVPXj9Gb338CV9+v5r+h2HB/+ZB4Vv6C8cKvzlyzf0h8/v69uPbuvjPFB4SXdvPqvr157U009e0iUOJvY5oPCd87X+wJf0Nde95mBhI/GZCYX4EYQRkVfvJa8Y7EmQHOH1ojjOCMkiIQm3qFbSYVjZiePy5Gz7UZK27necfSYIm10mDBc1rGfNxm3yqk2QgY9OXnRkVTsnBJrnbnllaTBUn955BIUrZLHUFOEs4vq83CiMRQ90A+FZU7CBjTytQv4lxrQDzbyh3rKuKItzoiI/wtEPPEw7rLVANWYh2QYEzG5sOhR1UHiWNiBt4mGUSygidauG3AhIP9LmFgiyz8hEnKWjuDfvMIolsWjsOCNB3SRtu3BmmOJ6ZUm4u9UIjyPTbNeTt0+khCJCUtQv9Ah0IDYlIpStp1pPpvMWaacDzX2JzvtJ8LPqzw8fHa19EMjnx5/ZFUX29/d0fLKvq08c6SU+r/dee07v3X9Jn/B5/OpXt/L/DPzHLx7qv755K/EnPre///iOPv/FzfwfDr175wXduf6UXnrmRFdP93W8Lw72G543FoMAABAASURBVNckqdF55BEYUkTweIVCNMiIEF2MEB6BCazsqUeqBJVkjOgcujuleBdwR/L+ldxs1lrzXvJ1J7h422v+oMHvkLN8t27yP/HgP5g54/16RoylDwTznZzcD6o/yKn39xrO++lr8zJWsaf9vX0d7h/q6PBIx0fHOj09yd8T/H8TPuL3hPyDo9WeYhV1GaGSUkpMsVMAje7rwei9eaoEF4m015xlD7lI2G1c5EuOiVLuBi1s9pMJM6oWOnKKmkfnGDNTWmSa9aU3TDwGjjUy5NzwaM926OPi7AtFBCnWEVMvu0bJEeptqXfqp4mc5yeEer93wv5P5oyx6nERWzVDw+176xCjnr/SdEHzE0fmlOoQ25YTOhFbUfaGh5+E3chdO4v0fbrQlwEXD443pqu0cXHov8R6b/6lhEXwT1vCtGIyF/ryuXpEoUfQVedC5yAX8xA9er77MCJGnPJuz9bFefrRNlf40dBFwIVZ0xLsNTphdcoN1u3fHYVUth6V+jRM5KRM8Vpook0R/fmE+hf7VKHn2Q50A5F96PYlsTVczNan25/3reDzxOxe3N+Z/Cla06rC+kItgOtFRG5ZEOCF+mEyMLMnxw99GQRjnz9chi8hIhQReHq3nknih8YOSY4IxjZBvUWXwmNgu4ZGayiG8ONjFD+MTUgKPzJpsbLUQxHhpAQReLxig4cMH165NXTLgllgDpF/mmGHC3SZe8ADNW0LPkx7JXLCgzyPh3KyKrXA7nBdw1GsRp5O9hFCBmNoyWEpYB1vkTki0hOPhTgBRIQiABNGhDDoSNEyhdU4Dx1GjZgQv5DqsFDgRYkIRRhCSr6xmF1nRQEkIRLqjVnkKRpsgysU67GyzOLskdZmuOKwlvrMBbUFSrqWKxeqvmi2EfRZw+g9kAYiV2E5cs0bTCGNi879Zi47JqCkXxJqFnJIw0Da9typOl+9JYHe4/xsZT5pMZSUxNBdA5Hd/kTP9RznkJHz4HwjmeAqF2vx3AmKBHMaGcfgZSLOdzuMvPaQLMmnMh1bhdalf2A2PI/cPL9D0LtAq+51Oq5Q3O7oGHNDls7UKP58LflpCcyZfCOIPm8fLJ8LRq7AY69jziA2L4+FOtURhqOgsjwhvjy5ZhJOwNmFnJcxk2ZLSj9DBMEarfRx/XZFhAL34FCp5FVQ2WsE5pRRjgxFAEchWwckIdEhGvnEoFzcF26rDhrvIMuRGhFZ2v4EwWy3AsMHUrU5kKyTDsvupRMVGRGig8ABV6Gpuw7MhX3UspPMzN9breqAkC+Bpycn+TcH858Yc1B4cnSiY/iDvQPtxcqvNDW+hG/A2l9U+VLpL6QzzuqL6YL3l9IffjAPOAj7gS+wGU+Mv5Ra9wHihno+IMwvu3yh3fCFv/Uvws06m9e4AN9FXyiXLDcoPNaAyURT+BebFKYzCM4SuxKaNbkmw/jNPznX7wqCONaxR9LRnnSFQ8LnnjzUjecu6f6Nq3r/7jV9+rMb+t2vb+tPX9zX375+qO+/e0t/++oN/RH7dx/f0pe/vKGP3n5J79x5lkOHJ/Xic6d66sq+To+k/f2miI1a+Iv/GV/+z3TmvWCtvlY8smT7xa1Ch5luMnr/G2HBHgVHW802UXldXj33KnXqOca661n6Oi0bcdaDmLSRnqJRs6GXmyjrwPnm0oe9AeYa8ckrLHJs9jm1r2nYmHRnMXNzfOTzBekOmSW4NcRkvqoe3pyGnFqvQ4M48rmLEdaJRa6Ez7mOxbeCI91dso5GdWXr+1TrI0muh8cqulwjtm2s7A7hMplMRNb8pVlnBnLlIGVIqs0cdu0zCpnp8ICv9Xib9gp/wItmn925HBtw9vm/d4Sak/jHWfvZGGzW4ELEsiJCbCPc4ewS9UXL6++ycjfkmzCY1fGpogeom5GhFZhOBjqxtQY/p8QyUaZkjrjfG+XfGnQQ8C0xXMcrbFpTl8/F+gfeK/+P2uaMVf6gvb2Njg5a/rP9564e6pUXntDd157Vew9e1Cc/v6FvOJj/w2f3+38H8A0OAN/g8/hAf/78nv6Dz+MX79/Qrx6+oLduPa1bL17Ri08d6+qlfZ3uh/b5DHHiTfcKlK3WJA2Z6+PatNNMVVaTIqO4YuScqGy4vc+E4KSTaHvjfeFd05bPIvYGe80B4AZ9zbvR70vjbH2mM96pCf8BjN+tcD/wBzE/wPsAMOOSZx+Ra/g1dTyf51/FinfQPr8HHMp/GHTMHwiNg8CT4xMd8f7fPzjIw8JV7GlqXMOkLxTX9UW7tu91eCMWGM+f2JOIILPQVFJdNi1btxyypB+ls5/sqkT9iEBE6snJLRQWjjPQ/S4piOcyRJpCmpC5EBGhCK5igPzMk5KPCBSJIpkif2ZBREz+EI1LIrXHNCUHPbrtAiP5Irj2tpEDMhBfZtoG7okciKt1KucmIcODpZV/1PP6FeVvQ7EkT6DhGuhhXFbVzqUNv9dofchdHTvzqUmnBkQWbkoeM6w1FOCfTW1GwAKZy9r+lDVcRq2DDGwldEFrcAaCfWHsRkRIA+YAU2hq2JOOQnQfmVe2OrrAmfW9t9upteYcmcDS6RGBCNJcDzG6kzu6GB6RIDfzlgXXmDVbXoPvbX0OlWmBkffMAcytHUSwDsd4szOGPCQ0oTGhFZFOz5NQtUBERMb6uR3ImBbCIYl5ti9A1fDjsz60iBDdKwLsHEYDSVq6DmhBloFwh8qpSbKJYE4B9r8c0M63AO6V0/IzEhRMkGPfhZhqLSYm0JbR0HcBVZ0AT4/IGTKOerVPLTn75YEglsM18HhFq/w+2s2CsYonVAaEhLMBS00kNQgd8+Re2DfitGhwEXYWx+4r68wUNntq26CuF9mse52WoiXPQJed5kGcK0ZsdgLZiyyBOpZQ85sgKAaiXz48VHZyUy6HUcSc/YZ1sMjUUl/hq92CXjqSH4N/4x56l/5hk2V1q4tlgTF5dJ9F6h6WgXYY5gzrYKFi0c8RcNXtMVy5GI+2uHFWJzjKmIhZSZqBrr6RrrAMSNdMsG8YPWi8zGHk+y8HY+QKegzmoK1O+sKt4Fc6Lxiic710Wtb5+Sn188PIOO8x81gvhf1wOq7Q+soem1WhjA08vvODt3fgp5XbKbWs7jo77p9kemKjbuMyxawxuKU+uFkuvUt9jtjStkLKCHbW2IpbGIFuIP7f6X6+KZj311sJgoc2WEe+gMYs4b3BOeyfKjPFg7GTBEXZIlHCNqAXx8hS/GTUSw/bq0jBkJ8z5E/uy8LLJPZg17Xi+o1pvt2ApT2937iIZd1c+UwsUwZ7ngtmLm9pUYZHB4+5pig7egzCIWaWGBzupLnclBcNjhk477/Q08P6LL2433VGOu0y8EW4RrI5bJvdZ2FkxEVDFjvnMHuO3CGyLIH5A4FfF+ynub1V8MVvTweHB8q/IXJyKh8OXr50WaeXTnXS//uDe/v72tvjyeDLZOMeuM6GQ6wzDvkG1nxxPeu2D/4M2z/0L6X5JRb9DOThIl9S1+S4jmON/AIMbzmBL+yer1AX5h9yrcUY8kOEVd1swRsNInDABGvnLA6tgepRQkwjh0WEAg7BWD3fCeyZrT32rP7J8ZGuPXNJr71yVW9zSPjxu9f1249u6T8/u6e/fnlf3399T//8xkD/8q7+/Jvb+rePXtfnP7+uX3GQ8SYHGq9eu6Jnrx7p0sm+Dg/2OIQNbZjnjN/Q/CX+jL04w97wmfJts6+xOkNId+FLEKdsjm6pJZ9+svNnGPOG3U25j967jPFVOg6ezfB+O9+s4RDviZE2MWJ9QmYs83vf8odNl59ANL7im7IOYo88f3nBSxnPC3BmLXIDvXKo6knNkYewhzoYrL3elcG1SKG5Wa8a5oJ3aWglaUWtILKxH4GdMUjBE5R1U8W5WkXFoysbcyIb19O4R86J6E5EeQlAZ1T4l/3E16J9jXiw7VtNfjjXY0/qmqWIYC2WQNVqrQ2fXd45eMIiAi60p5KImq5J1kVdr5ntKlNSBLESsiWUGU0iloFu3ZBCbl57Y4uYl0KuJ3LGmhwh76mD8aftE0t0/57VmM/xFFBzjKgD1hxor/0u4VnaIBsy+JDyStLV0wNde4rP2EtPyp8X/3c9P3n7FX39q9f0h9/c0d+/eqD/+d1D/e/v3uSz9ob+wmfvu49e06c+AHzrZb1195pu3XhKL3CY/9SVA/lzu7+SIoKlsPKGEA07IuClEG3oGKgqhLZ+BXHuSPuttryHUgSkaHmfpbKYjL3dsEeGY6d3HNfcwNIeut+Ra96ZZ9O7dZN/88/vyzwA9IEgPtt+txpr3qtrptuwHpagiOA5Xml/by8PAg859Ds6OtYxB4A+BLT04eDhwWEeFq54z68UEnlKkYNsihbilw0QEVJCNCbFRNnqsIr8taTN1v4HtIGYesQug6tSUH56d4rBo+b+kxId76ezgi9YBw7HIBbdcTxTC2ZXjQh2YWYfVWOOiFlNbcemAB1PjerVHWUs7Yav6f+F5gdqUajmeXzdEd5YgxJNcztfofbeI3Hn3aTCM2Ypy4QDDYzuRqs+bPa/iHkcrmRsuISRxAWDY3ZoU17tNr0o4oBtZ1reynwo8bd6KSa/HHCViUIvfRqLWcw0eUopf+mPH2N7MwkOsN3PM9v+YS3jgrphx85SbDYP9hnWjcU9auS62/1T0DLIv08ZaWR6zo9ZfpQLuz+7I/LCgAXpOGNBcTGubyzY8yoBhCaPmvLRgyMAexJ5JXNk4/cR14mZ2tK2eV8b7m0SgtqMP6U3JstnfFFjdS7RTqM7JnXMMxEZsG2ZOs+YLWz70mJfmlEB88haZczMrF0QP1bnINdd+WJtTCBJxkSgOMuTLAHtAsphGAQ6BjN76gRkPSTBVonKdwGmErYmUvU7JaIyykw39QaH+4IeWS7wDKBWN1FaH00YCzNVz4TCQruGMbofi2LDM0XxZkvziJ91MsohCVXLvbYDNOeCCIZyT+OSsW6kkzx+xhyqXAMq7ccNwSIGHhkXeHYQzotYOFCzLznrST5i8Ao72Bc/rN6HVMkoj0cM5tMWdK45csb2zjs4yDdKF5amNudN1JbiaoYyK6QtqUUblSIj7AgGQxNTz60uaHnLCbaMsFJBscgtxqPnslR6Q24zZ8uI9FpbINCXsOn5kNWDrELavWztgQ0Q6Xns4Hgjg0gRVWdobunDpKaXgdAUqtovP9OpZWzD3fAEUgnZFC0c5VmBdX8wLHmw8vkiBA8jcckNCTtq4I0IRRQwF91BFUv6gkcdBHlY1a0bZdXoOEAVbNdD9O7fpgJ9CdnonD8nCezs1LE7RlCSkaMHz2GkTqxzl17zS8y+JSuqhyKAQkqo2li+6WL6yKz4GjeuITs5CR98DCOoF8PIG7lIsGqkn5rIMj22zHSugaEJ4r6C0Z05kFPg2F6XvZ3sjoiQD0D291Y65Nv4sf/7gycneUBYh4SnHBCe4Dvi8Gpfe6uVIrgmv+N1AAAQAElEQVSD5G/4MusvoWd8MfUXUh8CWg777Gz8zZa1fljoZ/2L7g9If6HdkO8vv6lzOOC6G0u+3TbmyC/S+YMQh17MG1pcd5Ns+56Pa14JP3FpDz8cbI6ObziN5T1a+jOQwbERjHRKMU2T1+M1YrAf0snhnp564kjXX7ii+68/r/cfXtcn772ubz68q//8/A19/81b+l/fva3/9du3OcB4qL9ygPGHj+/ou1++rs/evaFf3H9Jb7z6rF574apeePpEVy8d5f/ZdMXBVOPLvf9G5eZsozX7wXYwfxPf/bUWLVYeuBpWzzqDHB++QCYXVgzvH5KQ3K/xnoAisXEpvrpU8ZfNiLthU2XxjPt109LDwCw8DZlf8cXN9YkkwTZVqIVNjrwe3yP0lvr8w7zgXcuwHs6nLLRHZ7AH4pilUU9cbpPjGlZEMLayEcqGQi+1iRCJw6dGQevT+vs8IckQLSJEpzyrIb7BUVyEImy11P0cNXxEq+4IBvFODtQRTxV5PgrCVgaF6Ju8Ls81+6CJGpzX6wz7a09crVGPIA7hGkIE0zXmMOf55d3yehyT0h65VA6OSXr4MfKakPJD59VxnxBEkAvv9fjivZaInBE3lXgGwysgzBM4bkP8mme58bl23RX+w9VKl3jnPHXpmAPAy7p+7aru3XhGP7/zgj5++4a++sWrHKbf1h9/c0//9cUDDtwf5N/++wOH7L/94KY++9l1ffDwJb3DAeDdm8/o5WtP6tknT3SFg/ajg5VYRl6bl62cW9gSSwUBlM12Kh5yzcIXcvPaVapNWedSuKxmlXpNDAXUjGcXIDLG152fYc+fn1/uGfu5MfgQr41JX/MZXyvfh7wTz/o7c51yrTO/L/M9sCZu023rhaxZi1NEaLXa46DvQEeHhzo5PtUJf/Bzwrv95ORYx0dHHBLu498ndg+Els3XweX0K6krTD9h9vlup2Q+qAoggWmplZE5hCKlh5j0sJkgJeeYmaQVEfKvshjrA4TiDETv0aWFdXsN2zPMNOaxhO0CrXrWRnUBotB+vLO+7aDGeltSWSYtawPpmgf2jQcE2zlNLncu0gQR7lYN64k0WqpSGnKzVmiw1pr8GdVyAtP615o/s1NGX3sThRqsgZh69w97120+yA0UA7HVt+OxduqRqpbX42yDdMJkoI4+buuw5cQert4qxSRoIIvAWjWIiwhFAMX8nKMHKIIgej1h5KIrfXxKgghQNrpAD2nENOzqgSWAHHOJ2A5EPS5WDBLz+pC5PaybNFEAhKqV05YhB3REBGZUWI4L3Sp+AjRBj2pco5xgP/NZdJg1JjfKiEgeYzxXqFwBiWNeVBEv23pEy/uFz8VqE+YNc0Fc7iH/smbYUXdqCvZGBtYSDtUyFsImgnIybBrKNmtp5tXAufbQy5FWVxFMyrjdyWOCSGx70rLb14sRHYjstlNhiAjR0XrHyNQ0I0cPEUHcNsxvgUQiKk6BKxgDeb6bNWZPI9ZWIAuatNDUWAd3AZP7k9eHxBrdkcbStt48GOSkTp2MwzadSELMKgm/EVr8MofNzwyh0Uqj5LIQpggsaGpJY+X9Rs5Lp8pwkmc/jDyfPzq+4NRNZh6M9QE4pc5Ar2d+KpgP02wR4GATwGtAUKFGFMmTaac5bVSybvSQiL7KxR74N/7ufqxYzKr8TSjn0NRCsdAnNZXZw34kU4NrGmXVGNQxympYaLlRoTKqRlO12pdhVYyvyfASYfpyHWNUXlVRLzmqINkb56KRPuJnazDKltV7DROBXhhveFuC1bkWMAOuOsN3qTweCcs+dK+lVu+MdOVgfzBTpOVh1pR8MG5nu0KD1aIFuldQc2CwD6U7t0EYI8JcZSjr2GfOqCzJjrK11cKOzlReZeT+cx/SHQQskD+E48sYVpZ1nUwYpseE+cT4kJp1HKBjBeUBn4mI6BND4ww8ruU5LAuB090BHeWoXLsAS8tbb4mZPYJcwxapUwIc3SwghtHd67YsNFYTBYIjrGvbDtszNNpiEQ3OQGRP3XkgiTFQX8awLV1nJKTtwYmGdV9RBpQxRucN3dLhhjwYJgec39KTzHBbduT9SGcfvE5jmEiHIugNeF0FG95X10jJvXOEUZO2FBGhiBBDgbipQucjhl9Tq5qOtIYkJF88KQlLyUDHS2+DRC66ae+bAR1Bgt9/8IEcwJXdbishfoUY1RuGNer4mn0ZEcEXyeCL4h5fGA907APC00s6PT3V5Uun/T86f8wB4aEO9/e1t7dSRORaN3zZ96GecZZfYs/44rrWmb/crtH5Qpu8/2lx6msOCgtn/mJM3HoJvkT7S+7aX5g7GhyXyfd7DlBYt/22UeVmPYL1AFYmpZqDVexABtI9uh51eKBqUUI4Vc2MgYWgtAYk3nJMvmFda66hsc69aOzNHgcTR3rm6iW9wkHF7ZvP6u17L+ijn93QF798Vb//+HX9+Yu7+u9v39A/vnuo//7mPgced/Sn37yu33/wqr5472V98MY1vf3aVd1++bJeeuZETz95pCdOD3RytOL+hCKCfQ/2t+nM8wOvw2BJvGOiYmJPipUaMgKOg5iVf/KxHpKfQR4bVQv5V5N/weSGIgPQI0IRIQY6UiGbU77P9WpyVaNAlOY4UdfzFSPZVbz1SDtjVtihbBFWAF3wGWQdL1tNRa8VwHE3pvK5JgLMmSSCPdnIB1gSwZIi8OaJkdcJur4Rq+A6nIOWXU4x8JEm11RvZKZGtZIERIQiopYcEgZQtk1bs+6NiiYbhRGfR+B1m2MNVdOcRDlByzIXhUEvhyTH2jbUW8B2dRbRVcpaq3rWRHSTbR4ZeY7mw0Q094hQ/rIMM4WGaFxRY/82vAcan+PGZ8H/VHiPx+/oIHTpeKUnLx/oef/3Ojk8f/Aqh38chn/09iv68v2b+u7D1+XDvj9/docDwLv60+e39IdPXtXvP3pV3374qj5//4Y+evdl/fzeNd27+RSfq8t6+sljnR7v6+hgT5wBap818HJQfQYaa9V0myJCEQGhRQv5lzziiwi5Rcwyouv9MzP8EfDcn7QZbHq/UMWWiY8jq2FXck822rAfDYel32l+X2x4Z1g/433od98Z+2bdWJszzIHhH/mWRmMNhuc3/Nne39/r7++jeoefnOq0HwQeHexrf7WnFcERoQhDKTVaDKVkRKQ/0mw5cnFInjiTphwjDHSWhK93qK6RgtNGF1ZnzIG+HsPlIkIRzCNAnmu3rNRgKjsQMSxiZcCltG4oRBrvALJRZc4PuaGQGgkubn0CXO/ptp55LoCx1DMHjl6xY2Q+JvaYIU4deZYTSeLk6zpCjjFWGCsC0P1uG/tTfny4ZNS0ea19KMG10dEJygJDkmDHAo05NEDprU74bNvoGPndabarlGKuYci6MQjrxrAtd21zLB0x12VHmZMxd5enQ6N0BPlgjhWtRy7IiFBESPQJs6Js+HomZuteSCyviFd1atatlKehVhZK9rxfRaftIadm8O9JCMlDFUDPLpuGaHYjspurGShqg8gGlGA1BPs+Fqdq7BcfAHojoKM8IrxrCFwEzTG2oefuCQfMshJq0+U5XSwCP906pJQ6Aj4Cg27OpckWk9HRKJJ7BbPs4eAlge4yjjUw6dGhjLY/FbnhM1ETMhfcUsfc7X6HGxpxIwCbZUrUi+h1hYSfY7HtSx69GerzEugCBpQcA2AzXeda4I1iHYQl4Os28l6pWrpRA/9ULCB6D3ijm2llHGtxrQH7uRuU7hW5lmGnzCRHDVRcRAwCWRxK1fEc5I38Ie0faKyoDQM9QJkhUdu+yquthJVb8vgdYzthO5XtIQ+ivRaS/S8ZZNlD/JpFDTi/UqJmgcnuWVBgGRe9E3YbcxIOekb6AUiFwUFeQFcRj+0RwXrmquwhhov0NGopI3RB83bt0NSbmNTnWjE5UNKHzPpIuh8QMZerlq5HN8o2YkdAQzEQU8/5ctAiksvTdpvzZm07wpYLGehdeK/mjFw1zrmPMC1nnxLwdh1No3UqTevTrbWRLIPJtHOA2O3BjLFNst87zLYfy34DdeqzPWuaql88/2C3M5RtySXBMOJRp+44o4hZK9v3cGQNOTyz3PWct33P5vhtbTd627u0MnKxRKvGMmbSM3iyfpJycUpnmahrVWsY8NtEWWOc3BOxZJb6CCgZ3PvS/oXRn/GxrqVOCdMG6lblgDAQj+jns87Fj5CtCrvkru0qRiX5ozYtLD9DUV/8SIuICvK41G0P+Hr9osgiwUji8J2TLf2RvEcjjR8dMrIRlvMh6TYRP94zmTAnGKij+3eqoZdsykvNAca5Bqovc35vNzOmJPsHVC0/eYu1BkHBl5A9vtXX3zQ51snJiS6dDpzq5PhYx4eHOuCAcJ+4FWvwfD4Q8N928ZfbwkZneVDIIWEeCp6lvU6u9LPpCzB2/xK85oBh7S/OBl+q/QXaX46XX4atb/jiXRcmbbgGuli+u0arq+9WPkRdH4KAQM/1U6BREIpRwJp6va47GI96iwj8wdd+QL7X6n1Yrx3f5P05PTnQM09f0ssvPa37t57Xz954WR//7FV9/cEt/dtv7uqPX9zTf331QH/75g19/x3g0PAvX93Xf3x6W99+9Jo+f++GPnzzZb1z6zndfuVJvfT0iZ65cqDLJ3s65uDlaC+0zzpWsVKE1xE6Y362j30JVhva8FMuPfWm4Ie1kMSh4SrkD1L+kAQvGmUYRWwTISmnfYGys4v0OZKCplFbr4IZgIgubIDA35ANyXoZvfeEwbGuHCkD0dBxe/QSkaFcrmjsda4JmXPzLc231xXYAjnBdeu6iGxN5iNCrr7KES0nwfB81CKSchuARk17DGflWno+AbLt+vaZJkNuw04JsSIwfyC1xFY+tw1LwF4kcwt4zf6yyMrojqFKU+qM1YnzfJBOSdSAuxx2eQtMiEnkRhrPqYspqcaGNeJjxXOAVDbmQ49gJ1G9Hmc0dD9DtvFoxTWsqOb/Uc/RnnTpaKWrlw71/FOnuvHCE7pz42m9ffuafsVz+/l7N3mOX9d/8Kz/yc/6l/f0F//z+i/ucgh4R3/87K5+j++rD17Xh+9c188evKz7r1/TKy9c1TPUu3JyqOOjfe2zzrwlrXba6/EzLa4mIrQCLBNL2ax7X7ze3P+8EOdayZAcKDfJoSfB4EhnZC1s17MwymcN8J7a8N5qicbnbSO/x/IAkA/imvfceNet/Z7DtjRX4P2X78U1f6iy4fMLeozjjA2f6cYFB1cYEdrnD2cOeAcfHXh/jvIg8IRDwATv6MOjA+3h39sjg3hWKSEjQqP5fqYOldeOtB3BriXR5HufKr6m4BcRDRDDmN1mKpFjDkO1NJIcw5KYksu5YyY5heNsuYLBsD5HeIEGuj0G6k/qLaNaVk11OVAzn50l13XPYZTZtoR5P6tGOc6PjpnZnp/E0rPU08mwzc3WqGHGIDT7rFszku6Ds4xudsH9HztyCBuRKgAAEABJREFU3tljSiwegyIWY821W6DYGudg2wMzu6MtS1kngT4FlW6Hka/Bycet5ONb/EQ+TjkXasIYSaXnnKXiCHYtUjJk9xPq3ydwKCGa4/3BQv2pPffZpS9KMG8sfZ5jYS/dS125KDM7Cdq1da5dHOFahHaBttVNG48vH6wqyGMG+hRrajJwE+XRSJcVcJE+ylgSstXNGVskhjkDld6YzUDt3fPkfel2isYIzNuP1Xu3FqKr3T+LYKaYzFmbqF2F+bwtftbShR3USP3cEJ0hqGtDJMMQMWLwYDNO3ebCO/HbiqO2mcl6pGu7arD+IGm6Jmw+wHyoq4B9A4RVX667mCm+sgbpTOvFrqwSyR6aMIrxhLYS5Li+4bVkRDrQUgY/dIUmn3pF3jy+CAMq3UQxl/0F88NvfYIDu+EplNmq5oXYDyI8QCPmiti9mx6v9NQpxrL6Gmrm5B2PY/rBIG3VrP13s7BFvmipI92dY3h+L0c1KGMc3zFehuEkvAK1gh7QV2V/4LO/gJ+1aTTMDLUdIpKhv1RTYEZE3ROIWptX59mc7BwjVA3O15gmA+Y0HcrWDwLYfjZcjYkrvY9kdm0W5ozBWI+eGINEBhzTTpcFBeNxIFBih4Oa+nxtpnzPc41UdF1zZZcWCPMjyzZU9qHbn0Qfdm0tVuM6ZTvbUG+NKHsLtYZtvTgRF3nPcr/zfpAbkriXiUYk+5/Z+PN54vpgVUDQHS7yHJf3ijzbRgQOYkZ3jOsM6Zj0OWcgCSlikcs6hBkRitiBsAEZLCskdM8hN2KVwLAL4R4KC0ZL4Jhkasj1+Vr7moLnOogub40RMAsUuzMu/PWMdH+4cOlUUQQjKEZpM1hBlC8kJbwXTk8w2NaiZZAUgULXsiUH6fmdZyz8VPNVi8uVCBPN606Qa8qfb8fhuqhvcY5r5DUXa7hcAN3T+1lxLcsEbjkWpMrgcAN16hG7DK7BDenr6rCQyGmGeEboXkuCgQ671Z1T4EkgLSIUERLd4dO6RUsC6Y7fIuF4J4CWgG2Anp855HTd1skN4lIlNyK0v7evw/0Dvpgf5xfP05NTJU5POSA80VH+kzS+gBIXEaS2+lLsL7/gzF92h0RfgzO+8Br+p8TGWf/ncWf41j/4i/GaL8Yz1v5inVhn7Q36hi/iPoTLL98cUmwMOO+LfZYsRhFeUyAFLEOSnyZGq5pbwAdmRIgOWocUojVAL1GjHfZFMBomiHH3/dvwRd4Q64vwfgb7d6Bnr17SdQ4+7r76vN7lIOSjd17Vl7+8rd9/cl9//vwN/f3rh/rHb9/Qf3NQ+A/w/Tf3829T/ednd/TdR7f1JYctv373Fb338EW9deea7lx/Ri8/d0XPPHGkKxwYHnFguLfyGpu8F2vWcdb3/YwDhk0ujueQ9frvrzlSrE/y3oSF7OUFLSpQYyP5n99yGOR6BlHyew6P3CKca60Qge0gzOZnnw/dBhtaefhlfYXTBAuIgFgFvhCD3NBQGRsBBqrkIXJ02cbeiutrzhdxonW9Ud/Ia8EXEZLhWtjWU5Vb5TYIH8CYcahYd8i/YIJKhud0uHXXwY9HERACyAhLcvrBTEueBdG9b+lmaIRs98E0RfQajeqsKwI7gy0h855wh/B53enO+hmU+RGBlBhZKbGiBfVg0iLXz4OfUyOvnf0MXyP3+2B/wzO70lX/rT8OpV++dkW3rj+lN15/Tj+7/3Ie5n32i9f07Ye38n/G84ff3OEZvqe/fHFff/kSfPFAf/z0rn774Wv67L1X9PE7L+v9hy/x3D6vOzef0fVrT+q5q5f1xKVj3jMH2lutamV8ntegAVacnStWRIA0a4gSY4wI/AWpy5BkXtS2BBBQkRAtIjwq+CXDk8n75MFG04a1bNgbr2mD7veP12h9w6Hgmned31cbYsyf2TZv9M9fxqR+pjPeeWe8z9aJNYeCHdR2DWbOHhFasS/7+3s6PDjgvXss/0+iTvhDm/yfhnAQeHR4xB/WHOQ7exUrydcwQRc36oqYCF81QPJhh1FeOI++TAXm+MwKo/EkQdWIbc52SRMqVdUi4Ogm/Zx6N02l14Zhg2fR80+Ac3zAO77WQLANF8Pfy6Jd0B1n4CKL9XrlAIMu4YugAl2GSZBzam52iThcLI387orAk4BAZex+xzjajEiNGcqtZS1dhkQv+Dql1L2GREZK8jyqFhGKUhn7PHBMTlFs64CuDLTiBBCRA3woAki84sjRaAs9Omfp2CUEmaHIzvfoWgNGEBNId4fWrtRoLhpeHHmdyOSoJUP4TADff0T1jKsaVjO0PIsMe4xzjk6UWEQoYp6PC6AzR4AKzdHxfnenIccPFOOR3/XwxBbMJ1wgFeGfoUe0gDfkfZoyWBr81O0DgT/BdWD2R4H180x5fzuhxRIoYQvQ00FsSeaAS5OBkjJI6D2QvlJE703mbFgzQhEL4GoGe0p1+ry2XB8+97lqSPSEaCSzFImaBUn4wwPAzdKpyYgpN8d7L2xHEAlkTM7KGnNGOAZnFDBltaLgLugZwxARijDy0ryKKdr5aVgJtIQHdHO50NK9F4bvl5/7HoWTujnOMk0HGBhZipkzHzu0+OWNYB77EFXECjCX8xFPWnX4UhirMDkoIXGZivyl5GCZFdVmOYUb4PH9DqlsYqhb8wkDDF8GYNN9F9NJOmZ117VGvoVsgwgKgKrZhJXwghqBySMH7z31tdrvOfw7Je65O9COmSnNxUrbHiu+cz2oi04O0SPtNDo91CFNj0Vbn9DTu5jon6Qsi9eVV5p5NtSiiAtGNtcp4Qeou6O2uFuIAO5DWp/gj9c8w6xNAZNyYXp6h2fOLs0jSDeyZfDWkC6YeqhQdvrs33HsmFT3NiQ7ctKYhjHDxd4pbHfvZsdC82wL8/8TNbZWFsxp7K5ktmeNUHps5UP0Hl3OYmQOqXOZ2zlLa6nrMW2Om7Wt8D55xAX+C6gp93G+KagrfY60Ur84eYt1HAQ9035siHN7Vxnn3iF8znXuWrc/m1IoWxepe9jN8xoN+yacI9LjT0WVqzHJC4dt/3Y1W8ZIdKyx/ab2NRsRoYgYwZq1iZoVlzVgWkaO6CGVrNy8h6BZ30FEKCKKRTrGKGIee4RkxdD2NWBK5MvN/iXMJXzfUvnxwYtwDb+9rC8zduwMW/oXuvd1mMEXTH/J3N/f1wFfSP1PjE+OTzgoOAUnOjk55sDwiC+qR9rfP5C/vPqS5oMGvujyJXgNzsDaX4QnrPliPOMHeGNNnGPP+FI9oXOb/MK8yb+Ns8afh4SWyTd+v9+Gd9zXM+DrivCeGljojIT1DeKel81oKsEA7xpMgIMO5W2OCAWmgdAeivcgSQhMRTCX87EbBwYbDgk2HLrYd7C3p5PjAz15+UTPP31FN196Wvdee14/u/cyBy439dn7r+nbj+7oj5+/qb9++7b+8bu39T///q7++ft39Nev39AfPrvNQeFNff2rGxy63NCv372uX735it69/4IevH5Nt24+xwHkU3r+mSd09cqJrpwe6uRwXwd7K61Y14p1ibU0798Ze8ehYUOugf+7ht7vhn/NwUXLWF+4OC4Sl79SrLi2IA+rhXUgaUNssoHR/WhEdR/+OlCkHn77jOZ4fJ7LfrZLSbm2szM2K7NspGNZTWONVHKEVjm6mjNZT8YQC+UxVqImPnjKopOJLtCAnM88sHJzjiGCB4fqcFEFsFKUyiWbGo43Am9QxPEIenSmKmUO8WRRr+ETaJiAdXiE0IpDIesNIzjwjdx3rs0xrJVv9t6FhOf1AeyGzcv74ProzfeQZ0+bM63aGZU2PAfSycFKl4/3dPXKkZ576jLPy1W9fv3ZfH7e5ND552++qA9/flOfcvj3FYfSv/vkLs/dPf3py3v685dv6M8c/P2Jg79/++iWfvvL1/T5z2/o12+9ovfvv6i3bj2v2zeezr9FeO3py3qK5/zS8T7z7nGNG3lNPkDzWtes0bLJLRQRVpAplJavJU1fJcBmZBcolxGOWiKDa4B2bcMEqRaqacxSKclZ3/hzwbO15nOx6evbmGMv14m1Nrx/rJ+lXE+He2e8z/yOOuPdZWlYP+v8uv+BiPmsydysoNbE/fU99zvX/3Ooo8MD3rGHOjo+kt/BR8jDo8N85/oPb/Z5j6zqQsjnQtkRyjHaxE7D14XtTqyfPdM2rVewrcIiuggCqMRGM5539hgL/BaPgL2e13IZsmvPvuGxNMoztLEUX4NR3keMI7gn2zRG9FI3l2HeKxtetOX/BXbrSzmD5nY+Yvah7YZnvslH59mrjNP5xrXtkvVW6Wwm59CJIcZ8Qw5+yMp5lHdETZLwEYuqRy1X2TIiNefMVlJ9mFlrEVzV7v3bsR3Xk0u4eGk8+V1JsRtp28GG9QzaHuzaZn7UqndBr9fzmzdma92NOgZi2XvakrpQn1In5YKw8i1LWg+v5Vx0wAA6ytSrwmT+yH7uRjtvFBw+MXtxtU+6oI3YinOANcP68FrnpYbYZiB6dwbPT7csfAsM6zPO5w9mSMdaN6xzESn+bwevsK5hUWmaBK4CUKrv7lmMhSxzKvSnjYvNmEvE+Vw+h0vygoh0u8Y5X8+1L4PGsJg7qV07SYZzieLnoOWjmImO8s2OzKg/BTAH6PmzFh7vV66HISIUYcg/h6luRA/GmnuIQI3mm5AzEcpPf3Qr5V3+RhZBXtFyfkQoJEWQjUJXAjulagUIapbuuabLG9MQn4k4cj7klECy3d6ecFCYAO7kVzwGumPQ+rVbEzoJ+LKGVW9cD4TWaOHaw0BGImaWYKeOOnbklwTIQDF8baRld6bRp5o421trplBECKFmyTx5+aJBmx9wfXYaswH89IiYdMyq0bkwkXCmMe6Bq9hRdRw34KihO2JklK6cy34tmnOMObbhLbTMwMzuzICJtBw/8kZc2SLGGHHK5pjyN2wDkX3WR4ZlUMXIkBwiRw8Nn0AAy6btxhYqXarmeY2waSeIKcD7afiKHLCNOc7+wOnYls9mTDWUtpocBGtPAQMaBx0FMwiiWxipdgXdMRaWfi6DDHcjItLlISIUEVJ1udWzCWEStEQuiY9kQ+noIRFWnDkja8zmpJkne7aHRolgnjSngGAuJYsmTxN8MKoGdwI9A7hIqwmxrxnsIgUiVXEI/OmmWEQowvEhlILmSNRuuIJrJVPcwkw2Jy/S6zMXQV0rwJphnwEl25aJYVgCpxrDB8WzwTqYx7P4PWHJDWE9qWU9x2XOGIjPmGEP6UCQc/QY15QJYN3I3CzPPhHntSe856MWMkOQ7qyyvNTXAvX7F8uFXMYT7LQCc4j5I0JhxrblY+HI0CpWIPgiul8HhPl/tTzWycmJTk5BHhae6LD/rZW9vRVzrOSW18Rc/vK75su0D/N8+Gec9S/NZ3yptn7mL81wZx0Zg89fnhPwKflybpk1OewYum3PNyTTss1jRziI8ILYlIhgfVJEaLSIkH9pGjz61UsAABAASURBVNHgGGEY0UMqXUI2QYEAUg0lQkpz8os2SHG/Mb0aH9zUWjlcYrH7q9DR4Z5Oj/Y5LDzWtWeu6PqLT+ru9Wf0zr0X9IuHr+jjd67r8/du6psPXtO//+aO/vTFff3tmzf0j+/e1PffPgRv6W8cGv4Z/t9/c5uDxVv67Oc3OTB8Se/cfT7/ptftV67qxrUn9MIzl/TMk0d64vKBLp8e6JhDm0Pm3/NBA+sU4CrF2QiHsZuE798GYsN6OSsRAjQ/fKoWCAPBXntceSDE+8GHzV3WQ/6lsrs/RHNRcgO/c1dI62EXqB6KADaI965iKhnXgo+wFWgmIn2BFdaKUgSZ1s0HA7paJB/RpYJDX3QkU0nItEJcdyZYEeFIKfglWoQ1Q1xj4zMkreSGzr1egcBkBZlBuCJsSeFfC50C7LOnaym9/2s+B2d8piyNDfcFr/i48jkNnfAcPXHpQM9cPdEL/ufsz13Way9d0f3rT+mt15/l8O4Ffcgh3mcc5n3z4S39228e6E9fPuT5eZNnCnz1MP/2339y8PcfPvjjmfv6lxxYcwD90Zsv6RdvvJDP1MNbz+nW9af1yvNX9OxTp/m3/w45cFyJxl6KLdqwcRseGFTIkCLoMxRaNBvsA8GEKSIA7hAygLJFlI7otvCF3EhV+FdgMbdFbhwmlVHZqVwPkoM/H44bXuOGfdywt2v2duMYsMn3zCYP/uowkENAYs4W76ez/t9UXZPnd9jaPmJsWz+zzTvMtTaek0W2XGNotdrjnh2AQ/n/En90dKST4yM+kyc64n17dHCkA/6AZm+1kt/HQZ6mFpPGpZbeNyUiFAFgYwAl//adbwy6ny1cW93rknCSm1LCamQU1FtEwAdWSzSsBicwfl/CIUfw9KI22cCtbJhes9/bhn8OSeBsJOGW6zR0OWkA/yN7xpY3V8sEriHzRW+NjvHazrnJ40HZicVkDRGhiMCo7nWm1jnbTjfn67I0zFtu1XWOHQmGkZiBynlCPLW4sCTr8oq3AVU9EMDXVcCmR4QigHXDuucCWRru4h7n6IhQwBYCPcqiUMubhdm7r98gSEbeC2030iDmGoJwTiANnNkxU9pvpTI82pqxy7jWwBzF/rWqOMWjNC+SoAZGb50b9kUmqdAxYYpdLrbBAq8lnwHmt57IODuJWfaQ2G6AQoxHBIvX41sliURiXXdAys+8CyUY6AJTCgZLY4k8QaT5HhhyI26aH58pC9/XvA4SLc3P4PnFiAhFhBgAWcQySZZTtia8iTTxtFTMCr4kikbrJcrEXfGTOYU2zwsdEXDBnqi2gQRfW7RImymFKsIATiagZ3wNcHKzNNBHQLBfoczzOxZVPULVmswZSq1prolOfi7CAYmmCJSOiFD9ElKqQdnGEnwfkg8qJ2l3U9WFpIb9FpaGdTyENNBDJbsSTb05CDXtUdvJcELabUjBL0Y40cJInUxfYxdylJ2iuR7AZRZi7i1zsfEzbnXH+xmSYwyNglthW8bKViZaIamR1KyP21VGMh5sjrmtm9tCzslALVFLo0ENddCRSiRd4/JGJc3AgzQmdLx1A48vNvNyMAGYt2HTMeQMZeuLtYiZxRUSOdpqjoLoAm3uhE8P1swKemFtq/YZ2+zSCvIDYoB9wBp9g9KIUKLG6LpGi6GUtGmUJaIjoUe2wNM6YoodW41jq8+RRQfCkPfSwJaS0dxG1swMbTvSlmGvZb00nW3GGLq9tgfMG0vbMcbgHiWdZ5TfGYatmS2LZxJleFF3+ohfRlg3NO3KsKqaso3MNBbDMsZ0UCWsjM8pdpoMfq8k7WIOMiCyBpylsUhBjQTp1aOEf8gu7TEjNSnvPj24G9Wv3axgFgc2vkykJKCesbC2A8xF79NMjDPKsMcazEI1Y/gaVtMzaaaWOUKL8WgGLMp4jfYkcKU8N+BwB9suCvl6t8m07EmF4VwaXEQoItBGt24MG7nlx170CGJBA4P2PEbZaLXxZTLCTJc7PnHmcPU+LGrL6HQK+wylJ3LUha2izrsCykBUX64Phy/FKOc85g9ZOCIImunUwutgwsAyENmXOt86k/Ow3C/bPwpqy3NIilUoInSw8hfYAx3zZfX05Fh5QHhyqkvghEPCQ77U7h8cyF92I6I/jHwi+cK8Af6S7L+R5oO/DV+U1xwI5hdpZOln+T8oOcM2/DcJLdfENn+5HjWQ05f05Pmy3uWGL/Let+b/4QOfxYYtWrNuyd57aayO9eVF5rUx4E1WQkQwaApBK5301MNBaJ4rkBEeHeOaXLMDO/zM2WsQqohQWAH+PXDT1+aHtHE4EbHhMDZ0uBccFu7pqctHepHDwlsvP6M3b13Te/df4mDnZf2Gw8Kv37+h3/3qpv7tw5v6j49e1R9/c0t//vR1DnZu6b++vKO/fHUv8ecv7+uPHBr+2yd39e2Ht/XVL1/TJxwcfvD2df3s/jU9vPWs7tx8Wq++dFUvc9Dz3NPHusrh4eXTfZ0ch44Puf97TfsrcX+b8m/osccyNmeIM23WP+iMQ5K8N2c/wP3AgcoZB4v4muVaZ8TnvWlrNe7NJu3GD6Ub9mSjFmuJd6y05scgo2EDXv6NfdnYhx6sI5AN+G/TrVat1kQ0xaiFwl42EKuNglxLiVog48kJ8ksnhvsVwDE88lwoNfDnXNRouabOmWctvhav1Qj7Da7B1+H4zYY94Nobe2T9bPP/sB9w2Gdc/9rPLXozHMd+eG/3WdsB9/9gXzo6CF06Cg7e9nX1iUM99/SJXnzuVNdfuKxXX35Sd68/qYevP6V37zynXz18gfv6ir7imfju16/Xf+Pv8wcc+r2hv3/zUH8zvn7As/FAf/7stv7w8Ws8O6/qm19c11c/5/CZZ+rjN1/Wrx68oJ/ffl5v3nxGt156Mg//nn/qRP4f4hwf7uXzufImAX+2NhyEsa3cM8mSDZdCMgIirGjRcp+xuR1WmwfiYOgB6PjY5qpJfkTn0R3qupVGIOHmXCc57Maayu7PEc9C2nk4x2cU/4Z3SeMeNLgNn8M19pp7kIA/491ztpD1TuI57u8ov5um+0hc3s8uN9xfz7dhLeIhWq1W2uPw/YB35OHBoY45+DvmD1WOeW/6QND/LPhw/1D2H+zta2+1ItPXbKD6ui365VotDL+tpW673w5yg0+IkMbYI+uKkH95/+Q21Q8J3wpEoIs25BQs+T6kSV5gaacFNq4MQe3dTFcvEnazSIule9QyZz0fDuKCeY3kSQqUgENkD0YDQSeAUfgb0E9ovo8DDufpUaZO+1GmaI5DZG85zoNtI5kpl5VNuhSBrQuaaeMCV27uVHgRwN6ktai5/FlgK2XEZsJicK4xUduL8DvY79zJTdGVgl8TgxJKAqFFa7xDlZhJ0mfD2haxLOAnb2k7uBARiogyLhi3Si6NR6co9zhrOchIg8EFjK4ipt5p28sMLy1t+5s1w1EXYVXkCMn75MSi55GAi2gH4JJykCapC9qIafPlOirntGLY54kA3cyAPaOCC/jdMXzF11ico4e22N6inJ6aowxHeN+2lu/5QSQZGX9uyCSzBFpsYVRekkE1Y+ZiVrtGLZNZO4g3HQyGyt7aMy1axSwI1CVnnfqwUzd1oUFc9/lKjCksle7c0YutMV0XDOX1Z8w7T4Cvx9drYLo7hhXUvcJvPflFjNAdZ95IfQTKFljkOuYc8Oe7funI3x87QYmuldi1YfNTdAGfi5/WQ6D7rm1urDVlDUlPgy8UpD0msm1AmorwqMzuqrLlBaJN5LyCSXMMmY0Yc4awxwVMNx+/RmO6cEyiyCihQdUPvWVOPtVNHzU9l/Wl37rhyDGlbYN0emWhZDdvpNEHR3SVy7BlDEYsMRIazW6j29HlJEzkYqwoc0sTbdZwKJGz+sqksuXLAY41bDMhez9+Y8eS7wGerZ68eq0tj43yUtjGNFUaOXiuEZNEDmas2DukdcP2wIgb9iwXH2BIr85AfWx3PaOCSvOcRl1DcfbP9cprzti2NF3zHK+dtr3WHWc3R1XPbyjrDlajlausc86ipxF/ZJXBRFeGFF70rZpchb+dGDrfggyz45mxzqORovavVKqUwjj0MU3AZc4g0oZNO4e5FHSfkigMuwdgqsNnEHLyleKxYnZGOwxSdjyPMB0IyKHn8i8KbFL6HDP8wdqMtPm8ZUAafcjPtRRBFBAtIhjZhoynWrfHbxbphc6gnSF9Ov/M+T64nPCpt4plnp1FVemWkSPGKY3BQGTG0G1fiEXy9Egtkrye8SzNoaGIoJyBoM8aBvlTLUx3+yPqmm1TgK0i0BMk4Wt0lKUJdHrXlCrheVG2IPxDnr/c7u/v55fXk+ND5eEgh4Knp6fyf4fQtr/wHh4eap8vt8Fv3qTmJI0v4o0v3zM22sCt/aV88U/s/OX6LL9cbzhYKjjujLi1v7hnzhrfmoOoNQctm5L29TzHe541tuUGny+dVC7RF2bR6vK4vnzPs18RoQiAGyGFaI43lGZEkqmrN1MxmDDZlBy6D58QMnIjcEdE2hEloSR0Bu6TeuvrC5VLkQcyR0f7Or10qKtXT/T8s5c5ILqqO68+q7fuvKBfcqjz6S9e1zcf3tG/cwj4n5/d05+/fJD/BPkfv31L//PdW/rnd28iH+p/fvtA//zmgf7763v625d39ZfPb+lPn7ymf/v1q/rtL2/oy/eu6zc/u64P3nwp/5bZ27ef1YObT+n2y0/oVQ6lXmbuF5+6pOevnurpJ4711KUjXTk50KXjfQ499nTEKeL+KrTywwkaXwDX3ACDO8+9F9iI2woawOYmrRfYcJizBqRpA3+GUiCeE5cznqd8JvCtXd/SBzvEra1z3+0/syR2kxBzNVlfY8/YFJfzld/PTeZT74yDnrLXPG9nWsOt4RI8ZxsO9ozmQz74DXUEgqeMj0Ee9Oxz2Hd4sNLJ0Z4unx7q6uVjPfPksV54+lSvPHdZr79wRXdeeUIPbjylt19/Tu/ffU4fPnxRn73zsr79xU0Of1/Tnzj8/eunt/XfX9zR/3x9V//7m/v6X7+9x728q++/vK2/fvqa8nD401v6wye39LuPb3MYfEtf/OJVfcz9/CX389171/Tg9af1GnO9cu2yrj19SU9xD6/wXJ0cHaj+BmlIPHNi/Wwll1J7wiUla6/8zJaCGkBT49Z33Z+F2ReBjsf74gMFzLQiQi4QUVJdiBaBYSJ1Brp/nmVFLI/DZBZVOg8F92UDmrmUa+7rRo2LMJ/3C973dc19G0gf9hnwvS17k+8Zx/iQcM3Bd8l18htijUa9xoNsyYJypct35dHRIZ+JI4A8PkYe6cgHggcHOuB9us8DsrdaaZWZXBzdV4xwOdBAWjnkdqCldCBuv2e0yBfNLoQcZz2RBpplOj203B9G5qEYe2V2wojtPNnE4SU0dVQeE48J6C1pw9yAbU2JaVEPb6+fzELHk+WdYtgfEYqI7TzbhgMA3szzvefaYVALAAAQAElEQVQCiTVjNOXzxyjDcwF7DC3alAtXushYRlk3GvWVLffRM1PTOUY6cnAsoFMomZSsmwrYHhtUE0NBj25EMVPNmFHMmdLD0KfakOgk5FpzCS7giSwNQmTbcKxhPaGf2Fy5Qq0FucaY156cioGetIgRzXYurrNQix6TnpqvL6HMTk7nm2saWRLFKVMUSc3oRPnYT/+eBTKn+wjLebw+IhauJm+T/RXa5Hcbo0ZL/xww6EdLEuizn9ysNwZLQzjmqNTMGNrymTHUm/WBTm3Fm8sJrHQQ36m8/tqs8iUfVIiyUxt6UQ4x5A0vahrNG0lQl56qh0Ytw7rQDVceqM9207/eljmNysayimew3TwUrBplXTD2nLyACwL7Ta2oGreLLDnrS8yREeZnuzTPZ4hrKWhqkdxkWqGG76OfZ5szotQqJRGn3iICM7rVBZy1vGSUiPIvR+jsoUAaJfwo+P1owEy9R6Sdy3BNIxmGpY45esVidb9tfhZZlsN5Uc+VOG6JHkgVLzCh2rKImC+FK09fl5mFng8mBumMdHJk5FzY6QiZY1S2SZGGmmHUsx0RyYfqtpVvaaDTvUqjoiDcSQqyw/MjmxFEBVHAIYZ/uLKJB9NRtgpBDmR2l2mpkZ+8vQFjIFRwzC7K47zSlhkRsxXUNWotIzZQAB23HB4sJpikKI+uTRb75vuQDEOoflFg6qRxV4XHKKtGTc12GlkPbSLU80QzuQQUfWZYT48OeMNrS38OkCmD3z8K4rqMnBa9AdsJtarWRp7Iky+cQfiokWNj1FZrW1YZI9pS0zyUI9jP94gqqayJS74qSz2mBfWMEeL4JQb/aOlovBYg5wzWBmCrw1uJgKRbz3V33vYW4LMOV5AXY9kae2gEMpigItKP6fzoRoS1MJUorcebKUI9fJL5p6nNpYnN+RwYiih4GaLhFdsGL4VUII9MGbmftkHGCgVPBVoBIxF1uFN1aIJM1uB9Gp97p1SNDFDpsKxPCckywpyyUYXyNWYdavrZNlw7g35k8A/lvt4EsTn7qIPtazaYFcFc9iXfh1xPKCYTLTkTPd45LoxLOREK9lhjBDZdyAiU9JHfpdOFblgfEKEJhlhA6A7XBS3gAqclqtTn06KZighcMbHeJzYATjJrKGOw07AXeHGSkkIf1yga0zLaA2x0ECZKSdC+RqO7NDcz1DfhOLDid9lVrPKg45AvtsccAvpA8PTkRKc+IAS284Dw4Eh7iwNCr6txGLPhS/Saw5qNv1jzpXqT+oYv203Wz+ATZ/MXcH8hN9bErvGvz86IPyN+zRf/M/Q12HBgg/TBjOOQjfqNw6INunNdv/nQgBoN3/TccqnNm+JrBdbThMf09oBuWBtOqJY2UehsEcrcxz0cjNMqhmAbONLGrJ2OvCXQiggLeXRoY+/E2jfs34brc7zr+2+YHR3u6/Lxga5ePtKzHNa9+Mxl3eCg6bVXrurea89wcHhN7z18Sb966yV9/O51ffWrWxwa3dUfPr2vv3zxgMPDh/k/QPnv3z7U//zuof73797S//r92/qf37+lf377pr7/6qH++uUb+gv40+cP9IffPOAQ8Z5++8EdfcVh5Oc/5+Dp3df0wVs39f6Dl/SzOy/qzdeu6f6Np3Xnxat69doTum48j3zuil569gldY43PXb2k55441TNXTvUUuHrpOP+7iFeOD7kecLSvk4M9HYPDvT0d7gPk/mpPPnxZsUf7sZKxB7fP87aHHbGnwI7VSquQIiLhZ9d5e66RWHGIvaJucJjJPNQ/YS+PD/Z1zKGN5Qn6Kdzp8X6t6fgg5RMc7vlA7bknLumFpy7rpWeu6GWu79UXrurWy8/qAdf/1u2X9PN7L+sXb9zUR2+9ymHra/qS/fr2V7f13Yf39ftf39N/fHxHf/j0rv702X391xf39Pev7utvXz/UX796Q3/76kFyf7b/kzt52PfvH9/S7z+6lQd+X//ylj57/3V99M4Nvf/wut65+6LuvfqsXnv5Kb3MYeNzTx3rqScP82/7nR7vcU2hw5W0J8l/OzF4nvxMiWfLz9cGiUvhAVhGhFYgFiymLmoRwWMZRAZuA8H7t2s2JGJCISVUjQfcn7ky5rE4Dvw4+G2stTmOz5ssB/g8rBP9AJDPtj8faz4jPuTLw0C4fG90eYY88zvEQF/7XWNYN+DPOAg0n+8pam14X6xT8olnn8ZHNlYhP1N+9g4ODnV0eMTh7zEHgIfgWHUIeMjB/r783O6t9tjPlebmvchqE2XGmIihsJdD9e8pbDadSHf2VYYwepD3q6vEDW2eK4JYY6YyyGZQx3OE9xnWHFfu3U/4HmTRwHlhrwwfWnqKCAcCroEuQ+YM8rfWip29+yZ9aUN6BgQ/w6mAP8JvRW01r9sssxdfF1a6R67Ra4mYIjRpTBJYhkNn4BCgJ0eNUTYgDMSiO9AIqqmA6f01GhtipEO7LZLIsZEEnOP58j5gO8B7iNergvZVSxGZpakNE2lXAmflOgdQb2lTzBHUxceIweiZrCnnmC1NzZwzBuGaUk2c86LWjZNMq5MRdigfL+ckTBnQc6/qnmdwDpnAdXif5igih5MrqGcCznFpS3ZrpxGxYOJ8TEgRkUDTaNxSriFmpAM75Tz4u4LZBJPl9eJGZVWSeQ+2mUa7YPl5i+w3mFCj+doLxVovjYgshMUEretCV+oodAF/hi29GD9zYaMmkkQdetYNahGUOpw7lKMT9nqhvj5LIyIUsYCTqOFYz2uYCgbD0zYrIBTJup7ntE/UMqw34cduQOdAalugQgmzQjVE7Su6FUIv7PZRm565ESH/qlhrhnjMPZmvaonuk/ADKXMdyazsQo3eJz22BV5jri3WAZm96tnnekjWnG4PTjOmSJTJRu8995g8y04tBHUXvpzPNnUaUIenyyQHpKJ0abeRa8ppluP6PbdhPkFBy4zJYViWoVVWt65qntcFytoeqbVFBMmO3yL/DwzXiIvyluTQdxYx6NoAVxqFlvrgHiUdO1USl6Vs0PRUc0hjjospUAtNtADbPVOhyuNxMJCP6Y4c7tIvyLPDyMBd/+ToXh5Ev6HS4kHvcjuqk0PgdFXDVOTV+rcGW9ugen4oY5vOjB3q/OT5UI9ZRvSuPfiLpec10rtInTg7FrxNw/5detd23MB2vC1j6bW9XcHWwIhM6dBUatg2nVH8rJX9yHG7wBQWF9yFZU3rxpSwVGJp9Chzhs28dzYWcTbxWZhFrXs+CJMgttYVMNVjiy9uGqO0rFkqz11XEEse8/y8vEfC9c8FZvRWrWSITzkNMWmPVRzmOYzHBv6Y04V6jPfaGCarrfL1mSy9Oy1MGNYvxKL2Bf5gn4zhiq5cVPIizuHmR55to2x7bBVsFV+2R9v1XrH1aDguvS5ixffMsL6FEVCPxWyV7XErzYUBvaosE4rRiM+YHFwFp2MNQToIxGqlFXKfAxR/IT485Mtw/g3CSzq9dCofFPqQ8IAvyvscrvjLc6zIdznuu7+o+wt8HUhsONRrAMmX7/xCzxf0M8OHenwpP7OcfMRNdh0Gru0j3nWN5Rf5NfkJYhr6QB6IsJb8WYHrQ2V1vedSITFT7c9n6X1f2A+2gAj6pKDTKxOFnvXJR130RrbkNNds3T/siJD3KwIJiCQW3Xvo3/tYLF0bDinOfDCScpP/JHt9tuEHzaa9kA73QyeHe7pycsgh0Ymee+aSXnz+im5yeOT/Wcn915/X2/de5GDpFX3w7k198t5NffH+TX31q9f0HYdQ//HFXf2Zw6q/fv1Af//2gf723X397dt7+vvXd/X9N3f092/u6ftvrd9Fv6/vv7mr/za+vocNR9zfvrzNAdct/fnzW/rjp6/rP379qn7/4U0OFm/qm1+BX9zggPGGvnz/FX3+3sv67Gcv6zfvvqRP3nlJH735InhBH77xkn55/0W9f+95vXfneb17+zm98/qzevtW4c1bz+R/R+8tbOPN15/RQ2D59p1n9A7xP7v7vH5+95reu/+8fvHgef3y4Qv65RvXwPP64OE1fchcv2bOhHUOUj955xV9+rMb+uy9G/oCfPWLm6z5Ndb+un7361v6d+M3t+X/O+8fP7+r//rynvy3ML//8i77cI+D1Xv6B/v2j2/vp/139uqvX9/RX764rT9+cUd/+PS2/h387uPb+ubD1/XFL1/Tp+/f0AfvXNcvHr6id7jmh7dfkP8nNa9df0avvHA1D1WfunLMIeqBTo8OdMjB6d5qJX/G/Hj458h8xv2885D4y7F6s9+P0zYiny0p6OER8HxGmuhI9dakiO13NOb4QODMnnbyriE3FEREZH5EYI1O0f78m/HnJbH4rPrzscHecD2pc1C44Zl3XP4NUXz5GcdvubHt94HlhLXO4CZwALjG3uS7ZM0fLqz5PG2AtB71+xxelxSKWOUB3wF/MHJ4eKCj4+P87wIe8+47Rj/y3wbknXfAO88Hgb4newppXC8SS26+Dl+59cFZN3btXc7+/NJlxwCk92PULNrWQDFjJFxel70615Zsk9LfuUxMYmvo3i3uRw3vB9iN253iIrs4z2rsVshHUBUzfMF70SjbWe2CucsbJf7lcZnnGZYFfMeX9k/QeZ5HlCsb46KsewYjYxaxfgeYi2WwCdvLa44ka7POq8lM9bFSzwHjsX0OGlc9pprTivE4MPlMTMa2kq4ctvkty9e4FVPGvKqt6Mlw1G5MrT+8c1Pc4nWV3MjxtFtEGh6CYUSh9m62q7sl654sA7ZXMNK63ArsXBfnpp0JZxk9khmW1mCR5+jI2Nob/O5zWVusHyJQB1Af2x2XAUOxNJKcBqqe36v0PtqT7h8ZnO0QS8P6I7H4rD069tGeqsu1nQvZJmwRRbg1xNRhtyjsybdQtmKGsRM7mcPf8xfX2JkfFz8xZ5qSikP3712Yc1/UGjGzk8fLxiM+cCv7BrIwxSJCETMURBhcd2BEBFUNCOL9lGUuYdn9g3cq3e+AtEnr8UnhLppapcwjVHiugYYFdtM9r8sk7KeCdQTdH7vZopQSTJ55WQw/HUrZfG2psNaUdqKkYOjXxmqUtUKybM4zGgRh6m2hduZRwpG13jHGtKjKyQiG4R8yvIAKyYzia/2lz+MI9Z+yGI6iZOZFrzGE98g/FOcl+9omOMJZXqHR6+d+4rMLOG+rZs9vLKIyHOuIAezeG9JbSaj4aQRI1iNCEZG6EAUUusyrNxfoqvN9rYaIc1iubRmTsbUqj94XXxnhTklvbpJzskAoIiR6wjygE+YK1pStrEbYDNdPJ0OWoJYl5rkeZBYavlGtZMAwYS9nq1BexxOACGq4+56OeHOB27zBEqhDJvfRcQOQRMGzab4nBWxY71H55RJyiwj0joBh/vxBi7ojFlYRkfD9sW2EhwEbICKUvzyxfeEqFKXntWATIP/pmKcwaj6CMXwdzsDKnuGd91UYShI3MiIUEWIoCF2jPUovfxAbnS9ZsAAAEABJREFUqBEeUdytGvhs5pqZv9bIRQw9YzLi3JBrnNge2POCfTGqLkGUdG1ft0NgFBHyLzE29IbUokWEkkJkHVVrCAOR3e7aywVLbkQoApDstdZnjZgAmbkzBLaBu9ZJlhdrUIdidAKGThwWSds9IhSdIoTLpg72Vk3s6hlRqkfPNWAbuJaBmn3odRm2jKrTZyIOzXW49mkxKI7E2btzZjUiFFFYcdqwnweE+zo8PNRJfkk+ycPB05NT+YDQX5gP+DK9v7cnf1mO4JNHyXGdG76Ab/gy7i/qZ9Pf3tnkF/k1BxxnfHk/ywOwdXI/+G/08KV+DRx/xmHYGXraXfpvC/nw0dyaGmuuce1DguFHbrrdmLvhb5ZwDV35N5Wad0WRl+4FoyAEaw+XYXUb+IjKe2m5RESv5Pquk/BAFKLmpZz9RTHSnYa/l4ZouSbvPUbp1I5wIPnsZ8PR8DQo122+rg0k0tft983+3koHHGIcc2/8T8Qv978J9+xTp3rh2cscRD2hV32IeONp3X/tWb15+3n97MFL+sWb1/Xhuzf08c9e1W/ef01ffXBLv/3ojn7/yV0Ouu5z6PWG/uL/rh34q/8G3DdvcKD4hr7/7cP8H6f847uH+u/v3sB+I6XtxO8e6h+/e3OK+ee3b3DY+EB//+a+vv/6Df29299/A8fh4/df3ZPxd+uJu2l/b50Dyu+/Jo9Due/zcO6B/uH5qf9P5v7Hb9/QP757UPP//mHq//zdA+Z/qH+yjsRvvRZ82P4blf+d/8OXh/obdf+LA9O/fHFPfwZ//Oyu/uOTW/ru16/p2w9e5XD1hj597xV98u4r+uDNl9izF/U2B5o+qLz/2tO6/cpTuvnik3rpucu69vSp/M+Kr145lP8m4unxQf5NSf8NyT0+WyvuoT+/G99TYLn2Z4Fn2ve13/J8NIL4iFCEIWRBwTOREarWSpjdhhwKxdPtZ9B5ju06D7UorWxWeLgIkeZBbl6XZcKLRzFnuIblBK7Jz6Y//+VbK22eU39mN3z213wu83Nsnc/t+G8BmvPnv/ZjnYd7tg371rxLrA8kx76tDdfv+5jvBa7Ra/I2RYQiVhyu7+lg/4DDV8CB3zEHfz4APD460TF/GOL33QGfHb//Vv7bgCvuFrkClJOlesvaXbeICAs5JsQv2wkJk3ughPOylu8DlHt4AAsKi+7AAYpEONLA1/uwLA3XcIqve5qrx4oa6ZNbRlphXdZLjaAKaEANHUQC/xyGgc/1HIdVfRFgNdGIEoiErSamNFByjdZdB6Q9Fmk/WYJfwqai1yAX1aZG7rAjQnRgGULRaFhdbeJ3LyBFhOZfTW4R0SfyZwjVJqDbXXCoURZBKL4GA3XZ2Uo51BCzuYs5IgIRUKwG3dei3qwzu2Lxy/nF9yCLYDAQ2T1/h/PZINaGZo5VRBBMpyx8ZmjSmcD1CUsfWXKLcIK1JQjG9NjsBxFzXEP1z2BVL6MUAUmXGIrKeUSLCEUUcs1w7hkWXgk+gSpMXuAORQBF6rJPji0QBN9HFyLOYgvkC94VSLUKsOiyL2EKgq4lbEzFUNy9z0jRLBoxEb6/tY4GX92aAe/rI0ZGObfHrOlYY9tFdhL2+KrTyMFzhgI9Qe2SgqtojUb9zEXm3iODqGA/jQyLHLcGUxFBpDpKL2uM6m1nzs5OortZNbVslMdaY44G6+oFYWmnNexgO4C95AiYNXBO3fXsmwgrxJpr8gpyN/JxEHbC/ibqGyjskcwZ8pzwo+Me+2jpPQy4CcRFkEN3Ki6Y3l0X1ZxXMX1+TDgHX/ZJt6OWlfVx+goQU6+IyVSEJ8a2w/MNQOH0WMiwDCqbMRQ5MtC9QoS7axrWl+i1fY4z6OYaxDYTHkBeJzvuta/Mo6fwEOFJrT0KrmAf0uJCLGqkmkNFLtQi5CXOS7Df0KPao+fdTTsXuSB2Y/O2DnIrDnKy0XNZQ6bRh8UNgom8KpSdPpU654+MrFHnvPr/QxtzLUub8xqNXd6+JXdO/5GA2iFXNs5lJ+ESu96lbb3qZPjWMHIds+XYMRq7W8DRwE/o22FeQTFBrZ+Q/tgoV3LFi+vExXSyfISdnPr2EGPG4eeNVR/8RVygG4jHdb9XHuff9eWUva71hm65G5e2i+84CU/X9kAQ1zAua9v3eCsyKbaCqLZj7zK4B7WdiiMJ5I/0R71LL0yH9EbtlPRzYezQmMQz7nazhvKaRauLcI3UcPLUTDzKopfHBGFTBdv/t3C9nP9fLOS8x6X4mZ7q+ll6XPCWb1H53H3C56KI3ATrI3epDw4ZMYJLelQml6Zl26EyFb/lyocSYI/Dv/zbNPkl+iQPBk9PTnTcDwn9ZXrfX6ZXe/m3Dl3Se5EHHhwS5Jd0f/k3+GLvL/H+J32W6/5FfnzRPyPmbHFI6C/+Z/7Sn3wdFPiAcI1d2GhZf8O+r4nfcEjQOHxoKZuGFP4GuMTe2URsr7kT5wV+sSERgYjyo1sJ8ct6YIEIBlRoRaA7twMruZJKXTYkOdRqRCgkIRT5q+vRpaqxajkmpX9iwfAZoX922PifW7M/jXm9DxvugfXChj/3aNynxgFJ6PjogPt5pMunR3ri0pGevnKiZ66e6tlnrujas0/qpeev6pVrT+vGC0/r5kvP6vXrz+n2jec4VHyOQ8VrevvuC3r33ot69/4Leu+NF/WLhy/rVw9f0QdvvaKP3gbvXuew8YY+/fkNffIe8v3r+hx8+asb+oYDt28/fF3Gdx/e0rcf3dJ3H93W735tvI58Xf/28S1wW7+H+47Y7z58Tb8Fzv3mVzf11S9v6otf3NRnxns39anx8+vyfJ8y3+fv39Bn4DfvXdev4T9657o+ZF0fvPUSh6Ev6ef3r3HAd01v3Hpe9199TvduPq1bPuR7+ape5tqvPXdFzz9zmT25pCeeONLlS4f131483NcRONzf18HeSv6srCQZgfTztvGzx95vuD/Nz6JvFmjcF0KyR0Tex+BzFhGdk1Jbxmm0wBe+zUlEhCIidSkUERZyi7Aeyl/WR72wF5izIIIlKk37WGNOYH2AOFnf+X2hcV3jM9W41gTcOMBPyT6smdv74c9qSmx/TtPm83rG8+p3QvrQ/T5Yw/szbt4HgqVv8rCw4thZ6rQFct2sdRUr7a1WPOMHOuDddHB4oKPjIx0dHct/0HFyfKxD9IODw/SviA3uwQpEhOiSQkowQuS2yM285TYI2SZ6gn9U6OrsdwnDzDmnctbhVi+8Gzb5NbfBTbGd6ILAWcO4sDvCsHPIqZ7JR4DbwKPQFPyqkObHKmG7eZgsG8VYCw/A0kDN7ktf2kn2IZgnuv5oURHbK1lGzz9nbC1thPiihm45luyF2TY8he3hY12mzyMDoS0ROeHQbRfMRLCunbmn8hX2o2OEK22HjRqxWONSzyXVMCV67wLLGJ8vzIs7a/bnMZ2VkDNFjnO2a461ZKyH8PDjmMImpXKYupQLxuVcS/186OydtfNRZiKvKaw+Er7O2dmtxUK357AVWXXkBIqB6L1bO+/h7twWLpdMV5bPQy+T7mmouG0XFt0eI0MnJa0cLqCSn4cfj5hju+ZrPJcGwXp6BGJp4IPJjmrP8pKT3xkcs0PxkJKcnwHL2TtZk6K6V1mk31td1DIAx5Co2Xdtky5uqGrLbcdeXpT1xfPE4jOvMsi14hhU9+WMEUtreOHoWvqsjzlcz6Hn4CTJo6HRnDt0ZKZPXGhS8V3UV9PLJDPnkAgnd3R6DkGLTvYbOZmmx8Uo+i/IADs97B0PISWz1E5Mmq43/F163QkHLLisge2ylKfzoicGShiqFohQRIgBSCkd5LmglWAwJ6ls0eAYs9tn5KRmMOwG43FFxQFPTHGlQ2YPCgeagci+1NXXmNfK2paSbxqSgxclPYfhB1U0UnLmyTYHIhO9N4Hl7ixAgk+VE6ZBxIjB6L2YxcTwkZuO4u4A0JyLzOka8wHrFob1RXhf5qhLvJ0LnGfsDMqEFaEkGvM2qATluCwpnaJBhIFKL58mb6QW0pZkb3InyVM1M9Yi46wVzC8RpnMhqltmPXNca4ZzagPMZZZme+YicwPfoo/r2aFHhLMrDc0xIFhHIh09Et4m26eIKIhdJ1ZgPH/8JMrSasVBqoEgUoA5RIOkY0sRoZAmiJa1LIHr5TPnm0Eg4WYTNUuqDK7dsg5G9YYATk0H+bnRgqQQXQmbIOM8GKRmJyciiAMQHiNylMfG2OC56OxiL2QC+DqGLuIS8CGJEh2REjpD1Vt0WcLe0nbH3AO7wVRT0X9JEegARV6aQlPL3LTQuGZ6v4Ykp8EpRjmL5s5XKeYtHoUCec0OBvSMsXSWpWG9YAuMPKTvd6KvWVlBW42Z0iYzvUNm3qKG+QpktdRzniEPizixMRGhCEMKKaELG8nOxUe4DPUEPC6lsiHTmay8RzBI4Z41l/KeOUpbbTBD2tmUJVH9xXl/f6UDDkIODw91zJds/02bEw4IT/mCfeQv2vCHfAnf39vXahwScq3asJpxaHC2yS/29cWfgz4OCq0b9cW/yfqZ44x+SHBmOUDOuh8anI1/PojtA4Q6MKAuB44b5jS3RvcBRF43G2C+cXjR0EWzNFDn3lANRN5nSxDBXsI3X5d1OPeIkH8JKfxTTmuo2yg/WcRFBIp7k7UIj2V7jCh7a32N/XQRXBEM6B6DChGhFaBrhZ0HHUh1kCq2xbdEuQ8Y68SGA9bGvTHQcz83+d99XKOvfbiDbOwbF8QCGvUlz3WwWnE4Fjr0P3M+2tPJ0UHi0vFB/pPnJy4d6+rlEz315KmeeeqSnvV/ixD53NOXVLisa09f5gDuEvKSnn/6yoTk8T0HnPsMNZ5+4lhXLx/pSQ7prl5Cnh7pMrhycqgrzOl5T1nDKfoJODrc19EB6zMO93R4sK+DVXBwZEgrgWjsUABf2oYdBc06YH+4jcpLT72pQXj/SJX3mlAp6MBSNPNLQKXLIdapvLBdYRsZZ6qC+9gUYQ/vGD+DnU3KepOCX14fS5TnYLFIemDhR+s95DyjcXF2UVVhr5MTzuF6N2vKeE/Qic3PFXuxMc/n0p/dNbyflcZzkgeCyDWfvQbsP+txG+RZ/wwPbkjHGWf9c72mRtXiM81cG57DBtdYm+GlBiuOiHznHPD+OTQOj3TEH2QYx34/8W46Avbv8w5b8cxGhNwiwhWsAu+Cr7EjGXNSRIjdAIzMn8piIEN5S+zLUA+Ann9bimcspf2CpFOJCq5PNvy4JsjsDkkwd0QoAuDJDOLnn1VCcmcO16Sa3DLOCiCVsfd0MLgGFKmM1a0btvJ6bBgmQDBRgnTM7GnD5/qpKXzT2tKGcEd3DKrUF9QUUkLZfAkRAVMQmrCNJl8dCJA6T2ySDK6dHL6MxyCOsXdi0GpEoYeCsXerHZnuobvq5ziMkYyvkduSamiqENbga0/kUHfC+9jEuuAsZQLbPSIUEVa34H2aicxKs/ZVOZWTpQQAABAASURBVJ9ZIyKyRgRSUsitRmuOsYyYuehRXmHgNJLiBnh5hhxvB4D2BSS8toL3nwq+bmqMHuKXczsREanlOjwAOlHqsB/Q9RNahnkwenxzpdaNLsIcetI5sPy8EMhFzz3tdl43eoDGuv2Z5SqFCiJhjqtWkz0Eju7aICKScUwqHpZ7ZB008x2VISqGIqhrCN1AD+FDtuAaSPT+M1U+ByxkkLynPSsBGq305lyoblUca2Amz6CImCHrvU6Q5N6shCLC1ha8lkG4foLa5q3XHE3ODMYgeOYimUhO6AAjgoEaGq2hdDvVvGhiiEsbX+4HYbDUiQSmRExC1SLwgSVXHkYXQ2z1EKFRULW+O7WKgBvQpEBKEdh0gYbeUJyrnRbhAEiug573c1wPrCJCgWK4DmrO3VAaHud4v7mxmdvgp+5cgzgEeazACWkH44gsPTAjYuJdy898mAcU8AjMINyJz3V16RzTCTiB5JBymuc3MoD1pJyHVYSjILrIZExfpIE6rwOt/D0YZ+QskRrDdq9guCAqkOxZ1iiHlzOQzuXgcMOcpe8SuTaNpFAsEVvdNR2aKXgcMy4T04sQC9LciKglzRQarBwXgWa/oWrRwq4yFqPnNhbUv6AGsQaCbs1AZa4A1gplRRqBJyKEoEciDUmd1miBYiCmPl3WpHRXJvfopT7cSHtD9QsxMSiLHuiGKoQxOtQb26mEba8j0RYvXhxtCXbZD3ZypY/nlSiqC4TEqN7Sn/FasF2Hp+txbbtaRTKzjLJqjEX1KIqxTWzGNyi6hYG60y9mNarYbYg2T4LRu32GzfTngDUkKiuvD4P1QlDfKKuPIfn2+/4I3RilXaLhNOzSY5sjDLkEmHXRXNNAdVmLRBBp3khiZzBvbNMhsS5GLVvFzWNpjiAyn6fBDIkPF2N2h9SeLfzp2R7S62ArCQbbI4y1eX1tqt1kdcBh1jXYpqm5jFHrmOhzivMNOxbpNrfgGGNJ+hn1b0Y5fd4NKlTXtGZsAa9lwPH2Qy/Lpe45jDR2Bm/HoPJz2o2pDgGto7tKmCstR9cf8FqEPx05TNXSSt+Wv+it0ReWxFSVtND4NX4Q8D5k2HKKSCYHT1PmMiBdO0NTxjrYSG/ABV++VxyorHTA4V9+AT86zEPCE/9zYx8SHp/q+ORYPjQ87F/E9zgkjPCPgTwtXIv3dsPhgL/0r/NwYcMB1IZDKQ4fsM2dcQCwzgOF4n1YsM7DhLXOyDXWGVN2+uHXHB5MOgcIy4OL1NuaAzBq9twNc7Sck7lzbRu2kevXsm3b/ie76eWaIoKLwkLQZWBljTQgAiXhWJwNCE69RUTXpIjSI7pU8EtTMx1YCYzAa3gRKeEEJ2RIFkopIQN0af8OVqvQanArYodOVgS2VhK60ZAhtxrznnIw5IObDfuZYD837PPGvO8Fe72xL/WNNsPPPdsYjuP+bFLabzQe7yaCkRuAuukgTt5p1wGUJ6wp58gU60Tgo6uxlkZOcw7YNNbOdQkQnoelEaH8FRKqgn2glx6BBBJSUihbRH+2sVaQK+zugukaIiIUERJdtIhQxAVQ1cMl5aDeIqXHJd24OCMU6ZedqM2ymBxns652Iz/za3zY7H9jT5r33xL4n/c2eH/OvHf+zG64d9aNNfqaTd+wr/atbW9afb7QzfuzuHEMtnV/hjepN+7TJuG8M392wYZ8X8uGmp4318DyzLFQxWolH+oZe7yDfNDn90weAHIY6EPAY95J5hMcAh7s7SnvCXviGktEBNsVS2rWo+FTgqdIjkqQo94a+8T2L6yuWjgff+Zgp/TQRK1QlkEf+SG3kBClo7g7oINwM4mhV6zHoGZIdK9Xu80TAj8XhqwTM+qgsloyyW8gFFDAc6P9lO5a3pOKJbeUHIN6A0kshsqDCEAvu0Z5fmDXgFh7/mDOHpduD4nuxFpswaU6YdXoJmLObfJnD2zVWPjh61ls5I1u3WDvoPL6y6SaWCYGeaKFmUChpzCPO8zDZQ8pgkHLRlDeHTi7DNTsC1faDOXmOtApRi/GpuE1GqV7lIJf86idFt1uGVVG6cNTHHvANdUeDUaKIAo0jcbsUDKgcHF1td4pJpUeYH2A+KnbDfwYDC4iFBFphgJZdVFYXI7MVbJGx5TmcVh5WOg5TXaZ19X1UazMljNpjMwfMSppu5k3ttnJYvso3bDZo7HSXsriMamKiATJ1SlTa0YppioSRyBMgPO9+QVgutUabBqmMs/5adTg6oarGcV6NGu5C0cZS962seR6vuczvHrWlBFTKAqdTUu6BucZZW2N0Ft74nqGXMTo0VaN5Eny3N11TkzurjjPmAK70R/UvquK6LzjUrftGiaAOQN1dD+X1kNhsYXBxNLHteX1sn7UxTbVPHlfo8oks5gvfekigO6yFpYJ+4jPPIrnPEi/syMiQ8IxHZMfO3nHou/2VRIZgWZJYCZjui915TS+Li+DYCbWVjNvQHahrRxb5MmNW4PqMMNVDSg7eZmnkNPLL1mvV8zEaLcNz6hjv5c52Q6YDFEyElq0QDcQ9FnDmHt/wGavC/sKCnOgqF/QI5urGNsBVVGZr94cFWaiiJifnJo4k+w0Kub8OPusGVPa+WAe55l0rDEzC40i9nm/5TUmNDX7hhH4jGF7knrWKDKRpUSJHGdvsTxFEz/7ksqholI9NzzOt6xlPVjvuQIQ9o01YE7d8bFlleH4obXH1KyYHxub5hLzbLmXHkQzPYXZgLugRxaKCzwzteul7Oy05hsPzA+YPg9XMpSzaqvVJ3yLeoThCsaFbtYRse2t++SV1UfFedsRZpYgdgpAx1Vm6bX4VgLfslfcguG9urAmNabsmDgrs9UwG1HeF19Bw3a3bnkec2750s75R66oN0PZ7BtIgk0K3sMgo+ECuDvMElg1UM/1Xd7pxrlAiN1YvwsMXPkk7/rNR8RYmYSuULXUh1HUufGCGO+o5zSmeMel0ZRqDkmwP5JnMbRobaFneHSGwOB9nbfCMZ32BXpOQ4uKhPP7O6uaElQNR0TkF/S91Ur7fPE+PDjUIV/IT46O+j/VO5G/pJ8cHeuwHxD6bxvux4ov6StFUIS6rR8E5CEABwPj8CClbQ4Dz7ZwlgeI9g/+B/w+cEiQMw4Zhr323z5yDD7nFRp1NomWBxUbDilaXu/a6wIYyvV5jeR6w71HjUMLdX9y9tuWrT6wz2NfYbpDXLeyOdyK61kaQ7ccftcwQkGIgaDbHxHJ2g+11X1rXcef2nmtIyS95DYg0OQF+sDTmHQKO79+EK0Y+5bwCoJsd0uWpARERKAHmuRx5UFKHZd4FEBoJcE1RYQcY2AsdMmphn2GmaWd65SUNXHQ5WsJlJSSUBdo8nWYQ9GKa819GpINHjUzafDIzKn0yeXcnItikx/d3XV4sshsxOOl+940nAGDIN2Wo2x5ZUhTCOcXAxEQVPKYgLI56iXHYJvzUzTVDBnXtOG67Gv9mbU058/EhgM8fxY2fB6MNTL9PPv256E7edbPzloe0K/JWRM3Af/GHJ83fz6Tt/7Dmc78OaTWhsPGMzjXcc2ck7xcF+tkicrGzcwDwP0D5T/5PTzQ0Tj8Q1rP987BgfaJ2dvf04o/hFjxToq6asoEYPeyLkNauwM7zKSen0j5efGeSsWbQ9XcqOmbDdHSgd0w0MlgRO+2ytJoRGY5phvUIqIt9Mm9ozTsrFJLnCwUelDBtetaIH5Cb1TKeCdO8Z4HxETsKMFMxg4Nq4QuaFGcy/J+7FZGp557ipP1VCCj12Sg/tQ+KrimkXlZw560+jC8lsagFzprsWV0bwmXMsq6eOxJFuGrjArrogzqZxkPIBzXPYE0eDnwzKQTZnR7jG7jVub6CVS2wI7Utoe634NLK41l7FK3c64qqmqrOdZgkVv80ij/dsS05GUgunkjJxqJ7NPInqjtADKrR/LoFAngvPwD5qRMALpLWijjQ1vNz4uxRZbhz4rRLZdBjayCIvk5NjS3QDUQ57p5oxy1otJz5dqtV6Ud1zTnaauZN5ak17x1SS60FbR9l1tPdohhOyIUEd3ThYuC+Uky72jLjp0UaUns6rYHlM2WFU9tuLphTlOtznQxckQLYgyvEbP3HojPO11kzGryxXqs3JFjZgd2GUvai6XkVDT1OSAiRC8iSozRpjHsqbT3uh7s4fpRucwdwXU9wyrpZ6Q0yXNHRErnG2mot+7L91OntgR+gViQLL1/XprMb4FYwa48BIpoMQGtYbijWhjbF2EL2A9cz/tk+MKcbkw3g9+EXMOIqATHoi1md/Qiy1dAQkR9WJitX5DICUUU+OYKgdcFJcFKjEZlUtdlDc2t4oYdcoqX6TBD2aw1uyaYbgwGAp5cRmbBNMtacqVDL08QM0NYxc9R2m44ci9zHzAyI5RCQqCLhvCMaILUXBU1OwE4cqSM9yS3Ch06I6bllpVjxqMFQV5CrgXbaYhzPSKKc3AWxBwc6ujhTcaY1oxea2Z0CecgI3KQUkrC1EKPCMxIHhV9XlkoNFpEKKKggA3iWKOvR/ADwboMViHvkddn2CZDkAVy84OI9Be2zMm62m7UU4IKi3nUdecqCy/TQru/BNMSXk2BinKbY2FYj6/JEcl7nuYoo1FBwB5L4jVABrl1TUX6mqIpP1q5RnTXtp68qvnySmPsNdJPvK8P4RTAHA4xiJv5WgN09oryGiNtD8VZAz3Rc3AxKhBLl69X1Tx3asWlmv60Q+NXORinNXk2g3UFfO9WDRIl1/ACyBHNS0JUN5cgH0eqDN4nTGWNjJy1NBla1kVBkpK3g42jkLuzRT55dBFTkIQ9xxNH9/IicHRE+ImmTgYi1UFszRHc60LWY5hcxGpho9pMUFZGC+oZKLFAQ88LaeypA0EEgQPwwx8R1NqGegvkWA9q9i2bOgHhON/7BFG2G3UnwBHGYnMUE2q0EL+IDRNIGdZBRuccTfYncsBJnOsLKQW/lM2fF1KYK9KWPV4kG24fG46vya0i5jGi64gIBgddiFBEwV/G9/hSvschof+mjv8Gz9HxcR0Snpyk9N8iND8OCvf39zN/RY1caz8cyMOEPGxo2sBtOIjLQwQfOMCfgTW84844aDDW5rp+hlxnzoaDvwY2HEpskOus58OIRMbZv8ZX/rW5Xivn5RBj3cq3sc+6/1YVsrEGNpHeeIzYS19EYAKBCAY4RkXkiFSCUdnwk6z05iBlqIQMheYWEdggdjnBG9GlddGwnRMSQv4UoioiFsAnKSRBa4VCT922epu4yW7Kejj8WCGwlY+V3CCcbxTZOLQJRQCuGYEuEAyiuZ6EBZrYRSB09dbQB4oKmED1OhBYAk3VGrqAZUMxlC3nTo01UcB2mgyYmu0m1x52RIjeEUTj5+IjQoEVwWig80TkmA60CPuEiZSQkoeIUERICn4xBpCbayOxGRURCpQIj96dhkUvEwKbfc3PdpfW/QyL57Xl8+rnfM3jxjOP7ecIhsj9AAAQAElEQVR6kz7baz4b+HneNzzXeVjozxDYGP0zsUY2cjbE5WfIPsf7s2GYZ/4NKP8650vbHDHWN+TwKnIXf1SgFdfld4jfCQcc8h0eHMrvimP+oMEyDwH5Awbzfr/s7+1rHARGBHsDumRXsrMjKSPHeYgoJsgyO8nksZAjVz1GtIhgpOPkUlLJ+9xpCLXUc8jMyNEebhGCVMbqUaJGarcBircF2MDzyWS5loG61bMu+SZTtwJG7JBQ9dFEWXJiHc4L8SskTNlviObPhBc0bCiJOMMHMAPOS0h2JUTznuX1UdU1DFS6ixBA78tHY6Y07DOgGtLIiuimKOKatVeeAXKqSIzjiYFSqY7phCwd35GLdk6f2/Mb3T1N6xA+/65ULgg7awJZnaBqWcaDp0x4KN8YI8YOMz+kIzxHSfWSWK6Ta0fXaF7D0EtGZnSdtc3VixtluJR5wnIxVu1AE+syIrAGzBvUtVgigrhORASpgWUg6ON+5by2gbsjgkWF+EWeEnjgfLmOT7/tEO4oyFfGeunqrVJDuBQRQHMjP/c1inKa15SS2GJrS4YeEdSIbpbMeJiIUFhSN2Xqle8YzN6HF58dCQa6n1+LHmgTeJXEDpJ5BBqwlMsNHzLzWQOJJGGhB0EG7ux1nSFRo6nvm3prUkQktGzUcd6SIkgJuZFooWDchj2k+/aB+Xq2NVuOJH30TNrhhm9I1qqE4wA5jMM7S5NguobM6W5y8plS9F9S/gGRelvGdooLobNmcgfFhqfKNGw/4wU+B3gNBVsdOUfNb4Zs6ldFr23YSRJgG5G9BSIB6zmB67MICpiz3wFIesSsYy66Yw0oarAJKNVdz1kJ+4xy1RwL3bE5N5zjS3ddA/Jch+fCOBS0ImWS3Lo2ia7Y9X+Mtqj/uCLM1exvc3xedDO5DUK3CVuhCMtCIJyZJdCrmymNXRyKxoTO0U5bZuy42MIlc1H20r+rO97VjV3fI2yn4AoveKRZGvCP635oDccMmbqHjkAaiN6HtZygdI+GN2GOSqbnLvWiHheXPqf4hlmSkhyyeviqUQNc1OF7XnmxS9kagypbYVve2YhZTe3inN2oDL1wcP4jo+28MKvIi/Mewfplc6HLkxhVcxovoCbfjjKVRaH3j9BuAXt2uUUhu/3QLCirIyPdJv4lXJDl58g1vB+WA1uhNetEpTlZI+MCuRuTiYu4hZ2hOaQ/eP76xqVdwyK+iHNj5Z2jIcrjHyswenc9o5sIRxn8For1Y925A6w2Kt4/DPrWWXaqHH28iHOV7nbqUH+yHDWHnOqN+0ul4UP96X3kP/b5qHKuP81bFKMZe5R3NDUPprXbfHfY+fHi3Ypzggn2mTURxe/f5nZqTNQiduKIJZdRvpxYhfwFf7W/0sHBno78ZR74y/3JiQ8Kj3XKgWF+4T88kr/oG/v7BxwOcETgIq5NzcbhwcCGA4mNDyF8OHi21hkHDD7Es/TfPjLqIGIj64b9a2JLcvjR/5uFts98gNF9Z2dnmWO+0NJ27bQzrqmRY5jbcLDiH35ayg3PF4t2Z90YakhM1KZN6raULX2Y9LIZCeEmuLfMhaqeDvgRDOt8BCTjxJdCNuROdw0QUffP3qzhFEDfrkWs/Y42HM+FpFgO6csBlhyhewp/RmFkW71Vvabg+UiqeUoGgoJn0+m20jcGEwaTO9+qf0BmGpJtGQ72VRuiWgN2NwZl246Hp567a6UkyjGu4HU4MSWhlvY5jrDeceQsfLYIaKw//c18hVgbZq59k1WVaQSbQ5gEjp6E3JxrlM7KCNn482ACwCg/GwS51sCmP49rf178GSHHz+uI3fAZaqA+K63/s9/6PPng275Grj83ZyPOzz+fkQ31NnwGXNs1t0DMGf6Z22isCWW+OK4j/8cgsaf9vQPlIeD+Yf6t4iPeB4VD+fDvgD84GNhbrfLZCSSXzzaGhSJK2mArENwTRqaZthezOrHmbeT+kWA7RA5Ks0xnY4RjzCL/P9beRrGRHDa6BeSf2e/9H/fa4j0HILvZkuydTdJmEUChALKplme2M0mS7ZcjISA0yrQLxpWq7rASmP/FsMPcya9dPOtaeqp2f1KXO6jPhMQrHcdA5hxqhIz7EcZC7nf8jcqOdjm1MkJ22dw2liQE5mA9dePz08oj1zzzaob7N0N5Zh5SPSEfz93juBDweJ1nTmyuTc/GjY7t2/FvM1rGb4rK/ah5XuVZ+qypnn85Zc76ZVfdw0Id9rwkry39GH6ur/Nmtj6HtpytxHjTmXkIY9+zcjXL6l+wJ0j4gWNqPPYtcp+sPZ/YPXP6D00ewtbR5wUP2+k4vUm0Ofb6WPwYR3V4ZmO7XEM0dXod/zbbV/ym+e+5s6MnLK49HnZ4hGddfXEP3moCnw0keKRxpA88xj6TUWcXx/WsOVI49rXgUTUkWRFJjVFz968U8eJwa1Sv8pj2wHuAehryj02eRHPNye9t158npi68xAEyrnPE05nr3mZ4MZRwj1nYzoC4ZVnGDsCHGviHIVHJXc83vIJU7dO8ZdY2MjJBCDK5gEOjpYetem2gPYGI1epBa/f4n7iFfWkTBSZG+xFlp773RgccZrpdD7sWJifb+Z5XHPOaEukL5jJT1akjcCMKToL16U8zBj569l1/z8UG9xTaqfd8UIf/E0H5TJIM91w5mhw2WUgEFl5TUI/jX3YyCSbGsiVnlVUz1w4XFJRogkuJa0tRBjNHJaY/Te1ZX+HMZ1IJMrHmgGlMLZHM7tM1OBnpgAJmMNFXYrxV7/1RR6rG6lsB99+256pvlzlZYiHKdw73mBHacvWjL06rnW2+rhehXARXEomgkTbheuiJjpxzJM/4hPr0Dl0RzHNUV3BRYaCOPIPjM5gwB6jmFJiTAlJRYGLABIsWMiEmUhF+ZkboR1+9Br2qUE4HsHfYOD57UwFflvuoPivAmrqAwOYsl1kTIuqY/T3TVNZOEk4pFdyvq6JDkGQbgRd9IVr/UdrbyeadyTXX9YMeUqYKxEGnBKF/Ob/YrmxfTbTv/uxdVgrU811KV3HfgJ6eWWYJKhsj6SLYF96pNr2iziVUoolCzCux6jC4tAvTMiKYoJvDqTycfMzLUJe0xvKCgZxYvnbpH/2kKiEFpoZ+ZpKJgrX1feaw/KwyOSkQIraLPB84g3PTn6lMei3AJbDf0Zc4M2kH9DfgnoOeVXfYPHPUjzAW0IPzF3VoOoNsBrKIdDCFV0ZmRtRAg6V9VcXlGmfEM2GQiRilem5aqoHUc2IHto3MjCTjS8K3t7d4u71F/Uf+x0e9BPDFoP+CsP/vEf6p/5uEvjz85CXimy8J0WfegjZ06bMdvvRg7TuL333hgfVfPdULDF9m+GJCjhcaX8S+/PvyRaIvMwT+vXAPX2J8lWbwcmSE/Lf1gvpvct9q6Xcn7jw64m9itXf2MNDdgfGAl6v9sddvtGN8R8CP8ge7B/jcVNT5lT+4TwDp/aqNjNA/NYEeRNbP8mg4+Zh8xn5lZmRmUZmb1QcZSQ7oF24h1d9/XLg4EFF+eGX4wxQiIzSR2V4GP/iZGTcQIrzSiT1PWyYjYTMzMhOPgdHNyA6Gpv3MtoHNxK9fFiuPDb6rICYyMzInIspnLpup1uYwGeeFn1kTXMbxk4RzZBLwveATLaZCPT7T+gxpiwIGh+FKBNw7A035dG4tAj5Mexnv6P87e2R8jnzmwLfgWb0Lnu2yPIfab589tD6T36zzjX8H3+S/faYnviu+R+nK7xeE6jvX343qYR/qBr3t1fiOb2NyA9zxtdxdjcyM4/vP74CP97f67vs9/+dPvwz8+MR+9IvAd/+fwry91+8K6zL79DKz/jpQ34WgNUeVmcHRAWxEGJIJr8yMxNnRtaNPmL2egsQFcGmNtTgMo0Ku58sIOJKqKNgz26W7Q9CO7fCJU+t3SVXQW2Sqb3heB+AHULNjUYvj9unNzCLM0N0Lh4Ef16t+L6sFdQ40zEQHMrFLbj6Ii8Pqk3ONYYj/7wNhFaBMnMLmr8NxLdKGtacZUx21rE7tg5Mjx4jMLMR+pQETvTzH7sfxQAWgRMEEIjj5pfNsFjVFlWrfTJQ8uAbNBO4cna9AF5gfWKQ8s6znxqsjPvyoRMyecHFee6QvYliExkDg0th5w6CfiMjMRmR4JTbpAR2NjGDsID25wcGJuFwXOU0yF4Os7g/rgPYzEH6mhHMZPQS0jg2jFo66nVIwZeasgY8ofzCPYGvJnDgC1148HSTgiNvHIVQicKmOQtRFfiVsUBwT6zLXGPoja18lyaLpkc11eM6DnitabkLoP0JekHbjtedaJOgfdeXytlrdKD5jXXLW1/JOYKhh/5kZjIYFg0lgHPUZ6RRMiIiMuKC2Rl8/z5iXmul2egVUjoIEKs5QDypEhX6GVRWXy/14L55JrcWazSGbN0JH2xwgM8fKEA5BJ+prGWMoizLVGTRModxkMubUgYt+5cxPXO4F/aTL1PqjnpfsG2+a2fuqe8Q/B39WGAymApM9anfdG8bbaECN9iiYtXBFwayxqEw9Trd6RslkCnAjyIFjX3CVkwPHnuH1BXRkZsE6uQXjgqKCJ91rDGrWelrT82+dLah7hl1J3MtYfNskt4D742j1Sl8j2HxigjsLL7d+ye4BPmNuXDVwO4eZAfExLBjyOgf7P3dsJX7qMJeZhr1yRwaFmuC2YqktjMjjJ/brQWcoliSX89JuWYvE1K2MVky6zRMB7VkK3DW6HffJw9T+zPAAczOxyyvPQxkm4sVFTWkq1V7PRfTZTc3itWIq2kig6+D3WWnUfl7dcGxX51u/0X/tWtk99hLZjvVER7/OSzbb+cvgoq/8TF4SMyCVmfzSzJPAu5atXNTpxIvrokdecakJHK5R8XMx6ch0PnMZeQab3307VQqJ3z7flTvE/eisDoPeo4PXs0l7iE1R7Wpa5B7sfjVYosPKHsFPDqJkf0c68fid2d8w/EBQ0L9CqVlZfa3Ql7dHxzKiWbmoNeWCC1734fOBJReljIdr5VyjSs0/nJ9UQ0V7xzy1q8/BT+dFRcTcnzkR+2U/IbesviB2n7oFF4Urf5/sfzTOyCM3/yJQn4PF/XzJ8lHNYFebQXfp17JXy65l/A9a/eqpM2Eb3XOF7iXnlng/oKmwp4zMfHhJ8B6f9ZLwI+pFwWe/HPRfFf7zz596gWDel4m+VHx7u9EDxLzYeP3e0fKSxJdz9VKEFyW+6LjDacX965sXf7zEIPeF/8VLkPt6mVL/ivDOy5HB+7v7ofPFSPU8XqiYA9R98YLkix7Cf1l1r7j7f7OGtYO6wR7u6C4c+72Tu2PrL07YQb33oj69PbkX8JTVZfp5Kpzgoy2P4syaKnRaKeuMLziSdhYjkp8A6tmC5ERiQWAmAl2C4LLy1CciUQn8cYInwy1i4MjjjNnDiLD4QTDgM9O5OKhj5OEFf46QZnH1RBFUjJBr2JM0hnMjweijR5NoT03k4gAAEABJREFUBS5jeYnPUKjBDqoDbby8FEzMfJ8fnHUs7md753lwYXP6PgP69i6f5+DusyHw+zkaD8/ldwyesTu9voU69N8Cf/C8fdUz2s/jndhn1Gfwi2e9YrjyqbfPF/3+v6+v8Luh7pvviLjTc9CzavC/0dd+vR/gvXDC9eLXfwV4u93C7+n7+3u8v3+E/+rvE/vn8yP8l4CfvgTEl3//eCvtW96ob4SftYh5/p6lR4iVETf8WnfyhhXjmC+/HIg5jnDWGNfvNOMKplAjJ+Sxw89vg7Syogw8hyJ+mOih7Ids3an5hWcdz2wt1hl1wRkZla/zLzh0s+5H+Yt7sXYHt7Pt5sdOD4nVYdHGy1+2O2f0T7FSOnxY/TkYPGJQEYU4rp/UiUJgfhp1RmgYA43A8Jjj7edDXj5TR0TtIWuOHy+6zPNLNILWh4fDSHoI3Dly2s08Uo/xJr26Pk+n+JW39O51+WX3+4e45C8ByTn2T2L3K22NG9jOsPjH6UW+elmPdhq8cyxu2UwWEqfktcc9Vu+VnQ12TkosyWFZgo/uCH9yXta+EF/XNNoq2WeyWFads6jgh+mhHpXdBG4N/frv5cs5dd+9uplg9UbUVdXTa3/pJNt3zkudSolUVIHOiRfUmdQ7BNVB5oLLrczMUTLj05Dhd80R7y3xyZLCYf51/CCRznS+Vnu2V6ajXXn4bqJAFc9A/XlXcdfo6h16A6FWC6ismekcWz78QKIv+yys3p3pubiHeyqOtHWYy5ATO3mrm5hMFS9FBTMxzUoZ6ov+FboY7UJnV1TWGxUd1C/jWoYPXrWolBM3prQOTJGAVyMqrAlyDnlRe9KhRxkONcGUzXXt3A2cG3KqiFxcN3sa9Br2GNVd8jXUo1VamCrKomLutf7jrnQRxcVPV1U9Jd2lOBODNuJkbA8ZhRG9aS1uDQWiBOVwLusPKGOBUiNwHYletB9EwWXjfUcJN0elnGasmWmPyXBBWqy4qvgc/ItvPaf4dSPahbnr4vHrv0i0YmqsF2rcpVhrtHWlHVH3te8luIwF7mVYuRP2b7gimUuRahHHGoknmom6ut65wprUFLLChynpErHOtCrT9fV6vahr88kHSKdJ62fp9ulkljflJcrMyMzya3pwt7DS+2ROHFzG4epk9I9+4De8rzgu9yLqGZmaJMtXrR6H9lH4PMD3IPYZ6aDmpFbESBaYqMxPExpqHKdicieBN7nL+tAPY6popxdYsJ9rzMs+YH1bJ1tmVFXMedkRXnmwgWeU4dVPCBrXAngcQc2mp1ZXJUeDO2AxMWoanLOIyQbXCMigHTa2C76rijMvSsg91WeopLJM+gJ3DXctqsZiMZNKFybFhmVm5BrT7bVmTrNyq9+KS18r4mkFbYki2l9RcB2ntPrAqRK4NfKoI5y6TFhgKucz2NuiI04idQwFOkJ92Z7S3MBfqLMm8F4Ag+R1ZFI14YuE2y3jzX9J9MHLA/DPnz/hy8HPz3/qXxH+v3/+iT8ff3ix8BGf5N/f3+P97S3ebre4URvz8ndu485Lvm+O+x6Dlxm+cLnz4sMXHaNebJgfpfnmBYovQu7TfvsSBI0vROQX6sWIPcyX/Y4vevui5Bt7hy8tfbp2rkEv+aGm8N0veeTBXfAW1byf6X2YH+GejcVYh8ixeqt3+shfgCZNCnWcb4BMvrXG8hNIQ8QsMC0CbSGoKZ+CqcGrUTq9ypPUom8qIzN1I/1J/rpHPEQVOmXla++65CTczxgZmSCSNGAEceF2i7LEmeyPVgNkJNpowGdmZCZEwxmCeA5zYAjqR6DAj4HFz0xmtAPsg3jwWfVCzMZsYMT8wVee8FCcLzzcnRo/S1yK7nHn+Rh83nj4aBAPNXymdz779sd8Nu9Y8R3faniZV88xOnv6L/V8tnz2xDc9jAfP4h3/zkvAb+oGi9t3sO43fGnKuo79tUBu6a0Bd2oGdqHukTPye/vGd9CX9n4f/V5+vr/z/fyMj8/Peqnvy78dbze/r7fI9IwBtvo5bfAIIzKiEKHJzMgUhtiIyDivZI9GckmmgB5XGmQhF5ERpvlQ4nJJkuNjCc0Kw4iAEf5vClSdG1UUXPX8YB1whqU1BlAhcI+xx/oiqigxWbpeon2Jw1MnAXRFmNQB5ZJbw3j56jIzMrOonsvltlyxfT3hWUSoErFdZgeZnNhSL92EFYE+wsmIb3Osq+MZXQK4FWsJHZtrCGTE4DsYLOH+Bk5z3GD42Yioi1xs0JXXTvho9fNvAkD4Pa/j04dKVsqyTPjnrAfshflxHH02BQskvRLKchHE4VVBTbGo53uL6JwdzlM2iuPKkuQR4+wB+6qDhK5hXOdlxPrGAO9gZ+aIPWs+jaiFoi+XKFjY1KGvUB5kFSXUieoFY6p8PgyOKqIn+lDI7Hm4dz+74LKDGm0BGaUrg/1pIOQeOzvCk6zfNwfXmX2u/hLLwbpXIT2YBKYGafrqTlaCUL3o2zG3QNIxdRohdUGR1si68zqVaicjzAr9SlRAIaM4dqbb1TDk+9xwqmD2rPNozhnlHBmZgCgBwayKMM6a47isFUVUTzzqQ+DWUCAquE5ZoUlRQU3ywmeiIa1G6IPNPTYZVUUy8AbQxstLZT4pEm0ebGZyYKNxLhLS/tlCNgRFZfUP6JDQqC8BcQ1ayuv7ndOK9fzrn/ddUU1+rl2HR4963irD1AkcxvJrYbYP9TTQVBprbhrdDRmZQirjFly1KIsn/jkgfAAwdU7aI9mbla8aGoZOWRxPQL0g7BzF5jHSImLNiq431ZkW1/6QZDqhw5Bh4MgdC5TSbXHW+NUETTPozyHbpSP84CmgcfDfsQNb2Uh+Yt1LRJQ+YOESIIxCUgN82ZcwnA6qAEm/EzKNqgqqIlCVQ5CJdkE+uODNp+stf+ZcD8Vl5Irsg866xIaQy4hymbJASN8MrwEzcPazI3QgyGTCJ8u8DfkC94XErQadwos4KqcjEXF6cVzjwqoA1k1+TCVseSv2bHxM25KtxTMyM5gKmYmbbI4wsn4CThiFNUIuMkrI7DDSCtcU+uLpHCDVC9zgw28El5sEjH7UaOSShbATBBblMRKq/7CDwvfzLhCWFC5pkOy5nmFsgEwYEFyZyXyOCtPCk9vvV7Z3g8agFionMn2yp9obgc7IJpYcznrMZViJUvWBs3VGZpY+I8NxQby+XFJ4RlRNkYxbYkVIjmfyj4YkVOV1Xb/OZYRn2UAwR0nwXWtgGz1nnD/NuH5EtUxsRGAKsa6DoMJNXAC3iqf+kFc8I2T1BwyfRT0Xc/+rVZ1vadgPmnrwqp6Y5KvPyXRmstdUVKg1SCQspmZOV7eBPgqEuXA4TVS+ObcCOYdcRM1oMvEYsS59wG0shp2362dBqmrNi870bLyj7r/6Z2RmMEUENp6vQb7AZruH89RZMuEZimNTOKZKuZVUzJR5ZIl6rPPtKNgRGoaHXx9pBFxwFYk9x8GwlvsQZzb6V5CihXh97XtwiwvrZcPb7a3/pREvAftfGH1G/YtCXhj+8+czRP3ro3deQrx/xBsvKKwVmVn7dw1RL0jqXEf4kqNiXoCY8wXJnRc13+DLl33wK/+FXy9RsHdyX7xk8V9T7T2WtiwvUHw5Uz79vgv3uPOixT7W69/tJ3jJIy/cw9fXV9zh7r70If+NL5befurGzC9+oB3cn/FgDxH+H7IbMVh3wAfPSGD1hbHfJ31hfM3zmfn5AkuJGPSjxxGX35yyRLFG+7KjPocYMmCgqLqITOJgZWNsj60faZ/F2h9+5aveGiNJ7oJ6aRpWQr1Q0fckXYpJ4VNj795Cr4mK0X7Xt05f2Cs49+FZ87kG5yzvmd/nOZu7w9/VsIa2P9s7L/W+gfbOy2Re/PLZqv3CfqG/zx71+RvTp/ujNWbNO/Yb3Tcv/b6+v3hWANz9rv1iS0vLM0ffO3v4RveF/rt037xkBPbiee46amqte7heg6PgeEdwBrx0z9st3m63ehHvy3hfBH5+8H0E2k9fAn588iLwT39n+T6qe7u9hbUZt/DzyaymcVy013dN7c846wbPkmWFUbO7DPvHvNw3suaVyC9bfvJ7KrlJghLqL8hFEJ0T+2YUN5hFHFcpj0jH/CM7SIiwEb6jYpxdm9yT4MMgE3HJWQvkDhAPVJRVSZ2lQfSlrr1zNi08oCMPMZA06gQfIrmIzCxwgOf5xXl1vfHpJWGBifJIfkIoCdskcw8p0dE5p3pCd1H3iF+DhplkQRRgbeDnWi6/IyLx5qgcPpbhEbiBE6Qeh9VJDzvVISPofXRZz3RzfXJZ6Bm3BtlNZq7ol1O1UeJnwi8qb0VOWGCvK9xNt/fZETIL1hRWgwrm5DrLJZ/pXUJiM/EX3Au6fV3CY7imZ1OfDVr9A5wyHeuROQrgll85A9fC9hrungAdu+D0jRsEJrjhEZRE8hOFiDIjyGWjCDsQRrAHk8HVvTpiZrAUIhxH3UPJmOjVC0WUJY6+vF/kXQpVPrVliddwtUNEj8ykVQZTRGBjXrs7NZmQjFLMxivUisr9NFV91r37OV1ATU5gHoaZReHzIPb99iZ4NDkv8twv2chknqgTP3g0DnJD6E9UJ3QzLEOXSH4qYKo10ZSteC5rL1DSJFE+zm6lJzA9Zt69NPEws1Y9u4t2k8s/LOscCzcp0x77IxiF3FS50hFzDzjRF4vUukZ1esfjQubiqyhUIsOfWP2mTRavdAl78vwiMkKQ76aqIoI6qTAtdUBiRxxXlvgIy8k5D3P0DCC30LfIt6Ed1CNuhDgMVRiOL/oIKmAa4DoO6ZUmepW5cpnEtYFr3z3afZpGJjU6nNpjDirMis71XHKT7WwzecViY3V3Sh+ldCENREX/daLbcQ//tfbUZ91px+XXfmpqkvvtByk7XilDUPfQGeaZhNfzI8GFZ0Do71vOufbxvCDzWRGJLzBTpddYfEfMNqU/Xo/pt455xp2ku5uGNt5TRdlrAcH1uQ32Uqr49dqbKlwlHgjxYxqqxvUcgrUaMa/VZobPBsFPvRWT1vwPQbXnMqsziXk2OM0aTY/ac/vmo+L+RRXzGoe+FZNe5kwvZrMkj2j5WkFiGrxz7IvsPopkdwL3YaxGy5L2s0ssNc4/o0Q/p80oEfrCs7S/MAbbykQMCYG7j53aW+4a/V1n/Apd3/PzbS6+OxmJs884SsZJ/uqpE3sffWGhuR1yO/JYUTadNnTc80Y/uPYvirM/vn/4xb2aHnJH/a51URNi53d/9lG60+XPOnP+5S68T54RRhxfHrx9pBqJWav7iLnkhT7lgw52ycsSA/VTHRJo9M4RtS+40gblOtiAq7942UDuAA6c6ZvFeYsE72+3eL+990sHXkJ88BLiD/bTl4T//BP/75//F/98/hOfH39C3n+h9P7+Frc3X0xkZGYwRV0s4dq+ZLnzQuTOet+8RPF30eDFj7wvUQYvUrS+qPHFjfHghcp3vVC587LvxMBWtKMAABAASURBVOBlzZ2XL3f6fGMbd14A3XkRIwZLDvwJ12Ttb/Wug72X5aWN/+ubrNHrEG/+nfXvrLX2ebeGPgMr7uS/gTynHYGWt0fc9j0C3cLAP0BtLLCvnC8V1S5NwIe8v9f1d8gbm9shBxKO048DOAz2FMVVb3Rlw6vPKqrOD4u9uwYxGWi40svjVwl2cdxbCPSIGSs3WG+gFt8RfE5RNXTFjg31udBjTNyx9Sx4tvWM8DKNz8VzFua+qNcO8t+8jPumv/X+i74v6r45Y31fMGu/rZ/Q/+IZaP7O1nxOvnhe8NF880Lafq5lvfheetcFdz7rO2sUqKlngT1oS09uCOru3M+ghtHnw6ncbjde/r3FG98Z//Xf+8dH+ALQ79Kn37VPv1t/ePn3Wfj4/Axz/j8OeXt7j9vtrZCZkdm4RdIZcOS1FlF9LNoJUlDOk6CGCvbVcf2e4+9l7leybecG2vZ6PmIWG1AL1h2gF/+FPNdshTNyBp6LqyGqwb0EIFPh62nQr1ew/LWm8z/lHnlugQJXHbH3HAhFsCfcqSmvpsqV19NZu2d6v62gRTl7PuKsi3ld85KvNUv3nLXGs39urjb5OrqvWa8BqTjnHomrx5rgTa9wt6bOmELGJTYo7lSyA9giq+2ZgS5Gu9C6FbW1QpyR3skYxdbJHiKO6xpJy9gB6AroPqkZEP86KOVwp+ShxufI/Mxu7mTa+L07K0fdw67d/a5glhzYY4yqO8L61nSktL2/mccUvap6xbW+Z0oPB/8vRs5dJ1qB+ZdxLnB6XfJY7/F3Zs4XYlMvfqOq4jEu8i+m1e9Xqc3FVbTu6Tlz1e1R1fhLDZRPsn63Y1eMewx7i0Wo8Rms3wSVkDFbwfyEjEFTOP9HYy31sp1J8ZB8Ol80jO2Rr4LHrSqpxL9Oedxze1kVNTtxzkUw+bsC82IoFFuK8LoHCNNF4m99pf8d1ByianJEOjenZ8wijC+ZPMtGhvb4QySphJgmyjrDaQa2uTAsxLrILXe39ZDVTY6rHtEA57CzEZZR4oGDqHuQm77txNp3ljjmHHUtzqC2lng6ZfUbmRAMovou+EBlrZu0T7hG0j0VOSUbUWhcLqTWWBAi1ztBPu0rs/LYTCdIjf5WSAnrB/uYmJqcGvOeQ9mMaBrHPpiYl8v6L48ME5Go7VsIqXn9UCfZoCIul+yOwXpHjJPVsKYIcgEn6hcUtHs2DnLWakONCeHmjEWsqwPnA9QfPrKkyQDaBiRjjGQGAzOH97sjZ91MlznlSZxToSXD2rEjEo0fFzn3D+xff1EYcIwSKPOAgM+1KE3xEbYM/aUPr1FUpgljMH3XGIQLKvyLV6U7IMsoQRPOMGxWsrwIC0zUXuHLBprg+SPhGUJzW3Adj6iVoi6onHHtadYnycLAWQPC51F0PxKlR9SjjsSzKZr0WimTYuIaaLv+5E6vFDUdMsTd0x1yG2TNYSL2vuiOrBs44uByhUZyJnZqkGJkZrXCRDsauIjICJAgjvbJBnKFOl14nPlgjT4MRQqwmgsIqEs626/07LliOCqInKOiDK7BwowoJuoyXJBQJ/SD/oUKnFRq40L3WThbCVadNoijL71M5gXauaXKHk5FEUujDS7zQndDRM4fveCMaYr5bSRJgWGgrwPEdbBe5Y61iOBCmBeUaMhoWBMz9XjH8Pm1LhPlRC1lPVjPZZBeRbpKizNYibISDfs0EqkrZSmcTs/oAdV8cRl5y6j/22XBy4t8ixsvMT7e3uLjnZcXvMD4/PyIP38+eWHxJ/75w4vCT18U/pn/q8d/Qt3n20e889LD2kLeeBy5weRoMIMXK3WvvDzx5cqY9g5/L9+XNd+8Q7u/Bi9b7vev8AWQ+lE1u/aLum9e9nxjJ88LH/8VoS95rBGnP0pnv+/aw6jeZ/5Or3u/fDzWmhpeLt55GfUFv/Tem/3FqL3et/53zuIevoAa1KhZ+F4xNdaZP+BLJvfGczUK3adrPdRRffHCqzVE9Gwf/e5f1qCW3oM1XI/NhrZQa5FXb73QF8s/LDp891S1vCyrte2Nvnk09CwfTp2++EZ3X6DWM7rPfto6Y877G65e7mG/OXtfEotBjbz+3T585n4m6oWff/2v+3Kfd2t9qajOGKi50696ml+wD+i+d45nou6j76fuk+P2l+zgG+h3KPnu3HiJ98bLPL8Xvtz7+PiMP7zoE/8sn5fuxp9+v8CHel7O36hPvjsNvjyRx0/gxboy8RZwL+Pk9So1nJkYclVOv+GfM6aAvPcSY5CRgFFYIJbFh43MvIAAwfodlOVHJD8RNaGPWivjuFjHtVZsuPyykzgqjBdKwO+Wafc+Sz/I9WeEZ13wuQH/tweC/Yxwv/Qgp+6omzHl54BzDXUiqn6mB5Z88YdvX/hqWhOBgz2gtVdBCsCysxE5f0Zx9MA6MsmALkWNszSURJBjirr0C0TZyMxI3H3N6k6f4pZVA9LPSlCVgsVSnj5RMKgOOCTZfbQgovKcbcIXh25a/oITthUBN6VdsxPkYl20YQR3Deglb77AxLC07oNchRS4vJ8JbtWR6qGgPebuqoagmiebE4ENE5xN9cH63zKWi5XOzFreOWkiqoxiSpirLZm25ipwslboF6xupF3JBcjM0BaCazWZfKbnbf/zfpQsUHEdM+F91bnNOIJ1QM9GetGXLshkauZpHkduNkxsAWlZYlyHXXq37rshH/YQBnWAs0auQAzfn0VGohOYGplZXAVrGrktIEkPzY6DYlf0Z476bxVLjQX6ks01SNVaF4suMyNzghpvHZqjphqHT4s8PrlIJrRR0BdJCHQFucwMSPZkNbdDHz+/PoeoS59FQl1mYrJ8nLL1u4+60kxbNUE/UGOW6LtDod/YkhL0MC8MBQpNgfSxVCgCrpfBT+0v/JWAhtMmpz4jghQ8XnHkovcHAz/CE5AV1Zf84xhFWFFOUASIbU6RZ7cj5AEj1uNS/aM7OYvwcqMggx8LEhKYf0SqIe3INc2agWVEIyPN25cm+vKTmrsggiQdA0FZKSoJmQnm4K/1UjMqw7FJCeJEPgDuv4yMRxlMPF0Dhs0xH+PUmWy6vgzt1gc/3SfTtT13MtkG99DBi/mayxcKdyFWTv+UzcikOBOHVzQyxsG9ctJPJ05VP0goTyq4mXi+aoULbUkizmKNymFaPhkGEjjGonH/z4e9eUBf9fXLJD/2Z8B9Sb7AmWqvZ4WnZ1TH6LoVMJVfE8FPYxzH0YqsODv4cc5SnenEHeD89VPBv07WJb269pQbi5Oxs8pAHceVeBfdFqxzzlSF0HH4p7C8mhSITW/4Oy7Z/1xZBZfFL/3+98H/oLcl4qfFfa6Pc/xJtPMPzR7CR+U1XQe0S8o/NXqAYWKpZyj1hKV5SvwL0XX+hvqhO+dyPHOrF9zh4nQPHHmB+zRW+2UV7L6xqM/A/fjdkJgofvpP5tjBzHT9DOpXyPLbsrAlP/UkHZdvZJyXOWtPBm8RJBkQczTvLOqOtjWbQ5qXIoh/GRY+ltS5k2DU1rGMbnQ4HUbtQRKUH1AZGbVDJs6PfpkykGamn/hvvOzzhd/H+zsvAD/j4/OTF4Sf8ccXG+D//fNP/BGfvjT8E5+8+BB/iP98/KHmPd6ovdGLv6gwJ2vWqL8T+Lwt+OKmwMujeiGDXbmyvLQxP7AVk6+Y/d95uWPNt/+aS5AbwPw3L4/uvAwaorSDFz2DF4FYcl/A/Df5V1h5+9W/OnN9tL0efXjBZP2g99cXPbHGC9/m2Uu9fBq8uMT3X5XZ647WfZUW3/hAfLHPewzXI2f/Prl73OkxeNrlvs2Du+BZkUOOJuLuPkH1MA/Kd0/4d87ta55X9aRw0PtuTiuov4vye+0Vf6P/Jifu+Hc0Xc/uZuw5DXxxxx6oNSI4/vhmKp5e6uw35h59WfitD77Z6xewp3sY6L+pFXf7kfsu3T0Ge3F/rSVGO9DID/ahf0dTdcYH0MKXBs5vRYNnF+ftdovb7S3e+G4IvxvvHx/ns8/34s9CfV/IYesl4Rsv0HkB+H6jHvidCL9vIpIfFnCwbvL56jb4YMvJnjGW5FGRERIRMXSDyRL6QPEfU84AOsipCS9r5HZQc11bIah+rywJagLD6lfBxvFEkHs93EZJ2Vv3OHVuzZxY7O7LqdG+xEy26flRZ7/XGZRuTuA6vFXtgrXLP63sY8fH+FQ/eZYvPCU3Qs0W/o37tItFvOwFaV70B3wuQWoFlTaYXNbnKCHS6fFjrW4+E49/JE41NcujKQOCYQXm0t/4FVb9c87M0fI5vTEqt/Bv3b9r/mu3n1Z+bP0Yv2ramrPjGU9uN52cbWaCKD3zLbe59VkieRr5xIRd4vmi2/Ydq7zFooI1PRKP8dJhack8xyWYHObxywz1fz64r+P36dou21nuud5iSC6S2nL/bZ8rv/RV9Dit/ldeVsjm/HTWt+zywdYa7C1RYpj/+6j9bcX2euxCmgG7kh1BXMcP9BKt6hWXtQa8zJVgm9BtEb+/NuKvGmzVlj7UPIQlPv5cVi+K/ZfpRaP+e4Uf5mqiBUMODHr6WYzkvvCNjw+dOEwKPnQGz4FZADeAkgLJ+osSCvexYM6e/C1MF8zMNIHNZCJDKX9BSSggB+qNPL1jZJDY4B4E+yZleiCAqVmhsZZ0rGssB6sWg965MfZoTI4GbCUaBDG/xuaBfere8bsiIlNdsLkr1MH0QJLRP9Ujeu6ijKBHZmJA9DWi165zaaqqumYSm/FcVm4sPnVmH6rrsyFZe8P6B3EmIgbLKa4WxZuHz8xK1Y75fKwlVVy/8acMDbMrhPswrz4hG85RNXFcWXESJ16B4ky8QiXoRycasnRgngFpzo3jkkdfc0bQZ4T3jz/i1wvFzD8LzTWSbjGh34h1UVp7wQZrZ5IH+hHsg/urzwA/uDLJYy8Dru6gGnXGM9fLTE0DX0nl2uGuO1XL4ybrZNas5xH18giy8gE/wYde69LFbZqgFJOgSiPKM26s2DrKWrT2whpyFcarqwV2ilqI80laTOBRpAbjsFGQFFOve0BpgckbKI2FAOq4ccL2dRqzK7+TuBPW8UyrnDNhVyWHLlsVq8C+RfRu49iMnpULqy9xNY5oKQ1Yw3MK9xxeNEfDCCFTKehAPggKJkASq2tk+MNq7BWxeZERnY/QyWxilGXvgwpAUTxd8pDVTX+CDrRitocbQ1PGvL6giFG0E+qqKRvOilhfYx2o3ylaOBWZWcokjvKCi/3S0JlgDleaLmJzMslUoBaaea6H1M/56Z4VmQNrTCqquCea0NhRSRwXieAZCnKMoipZFYQkony2HihC8UDiXiuOvjIzMgFhTmCQ8PxwNlVPvrhAYXMhUQ3RwZMJZW5NPyKPn/AimdqJOo/Db+fMZ2RmhAO7vxCp/5XI97d6UfjJi496GcJLQv9VYfm8HPn8+IxP7MfHn/DFyPsHL0Z4UfjGS5Xb21tE3Oqn7o1ufe37AAAQAElEQVR7Gb684V77Zc2dF1uCk4Ivjhc7vhw6/OLNq+OlG/nhv/TCLo12EPvCSF/US6ep+yYntzDoOQ5u1B722rsv04B21Zof1vBSavVZdteo80VVadF/gaW72hFqVq25i886K172Xnsa7Fd4Hleocz1tgR7jYf1v7t21/gov6u1v7ffWd92zvKh4rUMPOWHNl5/Jxskf2Pjed3/eKy+30Bx5XvDpD9Yb7olny+e9QFwWbj1/PJCRmQWfdeGz6rP+8d7P7ifPsPjjs+1zz0vwT6zwX/69vb3HO3i78WynsN+teuIFTvSVZdyDDo+/ZgPM3JtmJawqMDHCb30o4AtffpEZmWJwa/Rh5hcJs74e3XT5vZGF4NdSMkUnK6ef8BEZEbR7QlQiokUEiDIzMgGrVe/AZw3vc4FUHJd7J+i/82aEtUArMpvTH9P3z4u6Z2tBxTOnLiiJx0tO7Dy19tFoCzOf+SgmISUPjr3UYn3OPaNbAz2jFLutdVx0nnO5S1CHY6fVRGtSu2NyGmCFaEXWmstvO2fWdD3PLKEyMxj1EdbnA4fkfA7YT8VYUjWoKFuTSZERjKjLGCRwrUGme7vDQW9RSjJaK+vpnaug68IogY0icBNoG8GFkhpmNXUjkDDHGRuCnMDM9dlD1cCQTDovwFyHfSeTWFH98S+Dlkdc+2df0+566zMzGJEUJLOlC1AwUYh5mdPNTM0TzIsj4boEpc52hoEgXCMhMyHBEDTxs+KQloTT5D6Yi1B62VmxlwlJxYnuQEIlfdxXgRWwDBI9svRR8+kbx3Elnk+KwD0Hjdh67bIsU90HVhEr8xEwo8OJ4F53KBPhhVO1+huuXO+ke2yiwzXfQXmsy+rsz3nxGYkrBl6BffXngI6aIC6gqyEHRgUR1gYa7QFjERFyaoVRwizEdnlvYlGszjExs1ZxNhBJRG+SfoAH/H1CpkdpcJfFPQbPwPI7PaL+JWMHQQAiygYX69e+prW89SPql5YEuX0/hiQjIvkZE/F05caM5UNy17SDoRFz+HmE94wmw59gjuPyz66qqb1AVxHTaC1eFMi3Fo39BK45DnJ6dkp8xszjkW5V+Wtif6FGFJf8fToer1VoY3w2Qbc6u0MJrT+NaUI3cTBw+AwSx1BxBLvjxowPPWvjZ/SPqUYGVJwXoh4c2Lik3HbC+MUXbIiyAfA4aAr6nqCGsURlyU97GkRnUJ6MqIDa9rNCdl/WqfxOEuIoAfIi2GMcVxJlMBWynKgrma8Yx/5JhdIR61rKFbc132t2zFNLj2HpgcqMmie3Tm+SnZrzvo4+9DR4c0CsB25sq+OXgByKuVaUjcu1sheyg19SfCSt0XnauoTgs7aHmqmGac8HaPFKeUZyYtEKTRmbC/JRhJlXqMV6CXULSGcG73mYS08myXFezHMkbE4/IjMjg2udbbkswsjOwERkEoHYLiQz0hOGWhGR8V+vva791cGnQKyzKr+SvcqpNiMquU2tW0RSsLC4Zf1Ilv+v1iYlWv1trC9IPJxZ1KnM3PIpiWNRg+DyHpZPSEn9IRVyBFCO5bU1JwvYV3Nr1gpyDl1BiX3r4zcmB8Wctbt68CSEa5clvcZjTNWYWJLEERgyPQ/NI57O6lFgPDtphJSYfhknIf8f4b7EKtNPdi0Wl8spayQINA/3IEXm5fDM7f8yyZrNTwWNGBFHf5+P+nSi+Ahsc8FllYCMqJqMDC5818VjwJRIFx/jGGpW+Gh9BkCvRLHPmRpByAgXokX07orBdygS+g2jhWac6X5uUqKQNsbLxON/NJmZ8XZ7i7e3G3gLX6J88vLkz5/PaPyJf3g5KOpfEvoi5YPc50e9LKwXhrxI8WXKjR632623HFxs2+8Ft8ofeb0fX/TcedFz58XOHesLpYG9s9d7vQga9XLMus6Pqr2X/h5Dq+6bF0f4398D/b0wxnfYr7RqyN/trT3i1qq7vgizzyNae7ceDHrVvtir/h37CJapvVjjGuLiIzA+6uh5L8y17En83J/8i9rS+dJNVC069vpNLKo3dfrCuO6BNfQ9A2Gfb7hvar+o/aLmji/GtPp3X2CSL7/WW2c210Xb6xh3zvUGve/0/Lp/cT792d2rHh22NFp0h8+DMwrbs5QRPmNvb2/9vPrs8bLaF38Fnt2Pj/d+Nt8/4pP4k2dV+6GO2Gfcf0lrn0Leom1GZgYTA8vzG+wpvAjZit6PyFSUkZti96PyK0nGGLOYcL0jyJKPnF+nyjHxu4K/PKLqk/E/VALN897Md22dJxWloYXWNtp1e6ZFpelXFkIbtUBEsF/3E/MagRC/emFfjVZEKZcfD9cT/0gMCgSmRvmKBAz7CoF7WP0d241aJfp0dtHut0LG5YT+iY3RFWfSoy2EbWpvOlOwXGuEtBa0dBeYPHfaGWfRuXOmgaua4kMx0j3zeBK1yNkT1qr5qJcAatTWD9WA2oah6Hx7pg/PNhJ2metVSHxoJCq3xMuaEBclSz3ESgryooK6l/YeZiXbczBvuET7ysqKnNNjXHUH2Y71/heb0cIsj+AeM1VEX7sfGZmNTkZk/O3VKzlXxW+Fv+WquCd7iY56NhYddaP8y12edXx83eDF55Mzo9kqJp2slZkmI5aN88pM6DwXOFMXz84ikBYqS0B9ucfk785SFnN6FW4TtT9GbIdnzd+9p0S9IAc5XLc0BGsQL1erWswKKHcjTgbyMvK8uY3Pzf/Z7c5Bh6mfJuraAl33j7JSh+0ojCvf+wwva+QvMHHC75Bp9yHCIK5XtblSR5SZkZkVO4sODq/CNWXwM/WLa9urt89sKHD7+99BEougjzj9OK5WHuHpHJ91V92W0P00pXax+LoCd9+E4RPUiSNxCYo919g+JG5E5SDpPkq4TUm+kJIqrW1LClJf4NbAn9oycMvixloD1eUXg7F5cfp4DOuFObF8UkcPv3jCfH2d+QMxFBaYWLj4VQF15iNIR18Z/rQ/57XQbklVyLR/rvZJcj3wPFg0vR3itX4JSGAv+yL2hHdT/jZl7dB5kokVmBq1iY0wNnFslGD5KwflqDNcOQlR97D6aYUJ4I1hHH03et7BjJaU0LaC7UchvEhczkQOUPd8Ls0zH8Ot2atuo/byqh/NVoWumPHm2mYisTkVr8yZS5RRi6Nbtm6SmFHniS1d2YiMx+vVnh81e/yz3oyn39hrnn3Pt9nnHTXvPNZ/fxDksfck+quhUCjWCv3CYF7ArefAGP+iI3ZcOHVgnbn5hYMzv8jTpnfhg+PnhGRf9lDJZ0d1TvpHX3hi//DqR07xoCskKdtiekgtFFPdaknDwSQwl7FKljW5+69iucLLhlZXNjLxRYc1W+KRVNA3hY6nCKm5CJzgMhC4P47tALzbV/LZjRZmBe4xzAJpUbyOMCCn8RRrrclPY0pFYc+buKAUF8ag25zz+g6bW7CyfGW1BpE+JjzbQwCx+4RrLHnFBvbRFsHZaycnfbbBc7AOJuKYyom6LABV7uRZVcK+K4GPGzTITOfIxApe7KXIW714eeNlii9hfKniyxVfsvzhRaH45CVh209ewHz2y5j54uXt/S18+WKt//fbfPGS4Q8LM/x7jefrFn1p1BRPDUS9dOIF092XUGV5eYTtl0q+WCL2X6fVSyZ8c76sgvvyfx0Y35dbXT/CF1XfaOz7bY0vFUFr7nH/nj2Xhnr/ZaB12gH/zUut8skZ69uvMegxzpeS6Ju/8xJsBzpefN0X6l7lWmNfz6RfmMmfqL2surL3+r+h+LXWYl/2/d5elN7NeR5a8OX/vb/S+WJO9Lp9NsQrV7rv7s85fRPf+Sy+vr7iC9/4G/+bc/v2POnda3W/QSzk6n6M6T3Yd4GzHHJ+6DwT2yNKxDPCC+tbvoV4u73zHAGew3qh984LafD50c+b9nP+iz/tx4fP4kd8wpWeF4f1DNYzTW+fcRBexy++YN3gS9HgY6ktuT33X8gjjSimfpQlFYG32/ZlG9UQTXANULHOAtz89TsXosPMTYOCFAGjfHuU7/0grz+waWK4/LlklJ2aqokoKua1OHtO6sxXw8naQxfL0Cvd7hf566R64YXQzYgjdQlgrV2m/cy2flZkasgUZk6yYp0J4+lu5nG9TmVmZCYB4JzrjIn4VGru6axFFclPFKIv06KjLk0C4N4F0cMguXqs9ZdiSy0q1LJG9eJhfpLQY/BBC0zvISKgCzELjGNeUsVXTHMKey6CiDasdWoCNwt6sX3XwsL4lwuNf896rUroQe+B7VH3gmuGBN7jOLXstJM71UzNTW+rN1G5ywRf6x03BIHA2bMXnY/IzEZEZETDZyiul7Urf2QkBQnaVG1PgRkT+OT9c9Xt+FG4fmyXaSHlvxAT+kGH+PWi6li4hWnNwBeYMC7Edh3JjfvBRcpg684/aCadyerAMJkE5joOcvbTiNqjSTFL+rAqKAleW2ZlC/AO2H6EeKaTfkK+SbytXxLWx8x+M7PUUD2Iral+zRBeosU+2SzGp15UcEzmxEFwqu2v3mYB63MLnWKGYWYLNf82LaWa9p2Tu5P53yJpkKtXVsAUzRhH8Kt3NOLFxX2drAV8lwfMRDPEx5CZyeOsSEphXg+TorPt2Weheb+PrE6Aop4L3DWglstfeZaL9QYKfBgWQfXd64DKdVuiHuh8FI4vvfvoDE0YLIakbg83/OAr7qkE1lcJSTWXNTsRahqUwGVuC+kT1h6qL4Jq4l5NENPYLwQRAUNH4DpIz4o4bNSVkZm9qKLVHz8zo37YNxssNUSIzMrgYslneA0eniyUfsCtfrjFYd113+s20482UYjm3ZRaUhE9Bd0jmAfQBtdMRVHhlU4T+CPmnuhWvnFwrQBXGQfoykS9A2OaDxrLe/6DpPABxI1MCnUK+r2GmgL3v9fJZaITrIIXjYEd3HKtREZLSF9Y4vYJe1CUyVrYVkLjQ0UmThWNQBFMUddgBu5nNVS6oE4fVS/G3ksHQdlyZ24naxWOxJ2csF+D/dA4E3uUoaM/RwzzMND1eq1hZk2ZmO3og4YF4aOuEaP2l6U4aHIZUVpsP1ydZO0Kpam0e4GJ1NSYBDFhYqEo7hvbfdglueNsg4tcphP+HIbT3UxrzInuxxbYC1ubumQXC5PCJGKW5ShYH3GvbyHJGhlhUxF9wUSB2rJEmckcYNkIguhr64fu4MvPljC7A8w5TJUGKs0CNtt7hHsY8oXJpwsd9ZDZyMxg9AGxta7BIc0XPSIdI0oTgZUQEYGJeQ0t++HwODkDWrZB1kI1g2jSpRsV9Fx/2VO6FqscfWbfGUa3oAbe/dpoSA5SIrxwyOuZyqTxIyrJJI9xoFKue0CObizDmcPqyzV4boubOUjzUV0ItGVqgsbyrNAs9sv7sO6C+pxRuT/K8MJ2DQiGflY/AooTKBomIuYcdWWiKY8zZQPuuNb1nOwxc8ucahhqMzMyM5gKrjFmXCa8yGPch21ZJuo5CtcEPKKiKwAAEABJREFUpDP4yYiq6Ski+hzjXy7KSuHey5mE9+FambeiXTszI7Nxg8/M8CXf29t8cfj2Vi8EfUHzh5cxhQ9ezvjycMYfH7zMKfTLnHd8/4XhG7XidnuLt9uNdUBkrMv9iLsvlNiMtl6a+WKp4vUiasS9uO+4+8IJaO+8zGpLvrhlu87cN721P+HbOl5q7Xm57wfu+qLw7N91z+sWz57L1h6uGtfoHL3qXldeK+71IvLL/R3o+7/T75uXpN1j1Jncp8Z9Fz/33/WzbnJqffGnXRj0HGu/x37O3ubG5LV+hsvqZ9zC5+ct3+LNz9vPHvvOS74PwTNRdvqfPDsHPnieQD1H5N946VyYPW637p3JsyMiIhM/1pXhTxSXURYTXtihLRCUfZi4r8Vk8h0DxtKNEYNS0b0z/FEj7I8itCtOnAXcypmvHhXJRvVJSZCZkZmQE+pqA/xOCDjgOggi9KmpP0vQVG+4WPWhPurKnL5WF4zpW1cippwBaaIeUjtk/TNIzWu4wxO988FusqBXGHQSsHjbkGwtn0Rnub/HNaP2n1XnLAys1i5kJK7AODZBZkZmBhPHyJ5Z5/g9rI6UuczEZNSlxtwgxjJHzh9MFNbnFj9dGUHPwPR6NApPij3ADXIyAjqCuBB9ZfAzOTWiMz1nmsdfHyjuGlmOc9qlEMwF6mLCUsHBsMURGVzeO0bJgGC3pGsu622XUAG60Ar8zCRs4JTU3x+D3CAnV2iCfhnBEJk4DP0Y03EvpeXcsBUyDUVTP8IcMyNA0bN8mlAe+0UPFo+1TKwiCXuQt3YvUb+AJBYuGgNqNdWzHCfVWAwjXIboeazaGJQLdsFo4eHUZ9Ucc+0da9OCfoMOOHMMLMjIcOyAjr74nAnchp8b2/BwI2oN6gKU37T50gVXpTIyM4IRXviHa7yDRcyxnG0i0F4QZNFUUhvrYo+QPbOPRWvVTfh7JeiZkWQm5mL+nunKSdCvP1uk+6heTVQ/dYXmamYNaz2HrVupjhjNAPEAv3sNlIwqounhTqe2Mf2Yt4KMW4BkxOpbpJOnQxrXdIEmZeEcy1cpltr25nfs3FFHv8xk6RPeY58DKvKeSyEyAm0hsn5iXuqn+4OhFxmr9NxrW8g5ctrDSCx4qLUXsoflbmlSoXZpyw72B0bwPQv8Isu2xw7IMewc/mt//Vscl7IV4DMqUlWHUNE5uYszam/VEKVLJ87jqH4naXhGm2ftY/KI28lUtGp2f3Ha1uqxpTIb8zIu8m+mx0a/1aB93OE1fiH4rd8lR+0l7mC4ADCLWbffyX02SawRuC/HytmvBc9MnMl+Wku4dBU8TXvJU/LS8DlbjA1EBc9T/nznpzhP9zfvl2XOspe9qHzB87U86/BQMTMOB9/ftk/n0IKaa0LHWO651GJIzh4nc6rMvsapPvNy/1b7cz7TnOiOWZ+PPVfctudsUxoeqRmdxrrW6DVPfAZQl2CewqSR4j2PrWRzN91W+CTYcltFuWr93XmRSFb2P02/V60FdtX0pzkWcz9HcHWUiv4DsXPG67l1lR2tWLNKfRWvPjtzjVa0/+N8bfckMy2inq+n9GuiCl6lSDDirzYWfyerc+6G/gUiL1UZv12ddUN9jh3PCgJGJyalUV28QUEmLqteg4hrbLWI7aLHI0UR7KaZbumcQH0m2D1F3QxjudWHqY4KW1/WCqZELq5XZkZmo17I8FImbxk3XvK8gff39/jghY32/eM9Pnnh8/n5Uf+C69OXPR+f8WfaT+wHuXc09dJH+/4R1r7R423+ay/73m68/Kl1bsHqff7uT8S83DvwJda9XmTxzdEWghdkY+JeL9XuaO/zhdlpx9RMy8swX5598dJMWy8A9Sd8ySa+fBEHVy/kls+6lfv+ji/w/YAv9F/fX+TAFxqB5qvsPQ4r9z3iS1v7HbH2Yf9v+nyz1hca/Tv+HZ2+aP+b+7p3HTm5gbVOf4ffl0GPZft094OuTyAysenn8hZvN1CfmfY93vjs3v0s/UwPfPZzAP85uc8POFCf//tHvWT+4BnyxfHt7S1ub4DevlTMzHq5WH5k1OW2dhTZEx9vO85oGHonJpH0onWEE8g4L/3MJJUbqT+LT/b06u8QK3yhs3yll52cf4+cLhlrR/R/WBLOYV50iDfwCps/KcwxyLY/nWmam3NzNpvEZjq3EZcDhn+MoV6Ps9Prlag6JQT7+LECEbkf9jDqlxuSyxh1tuPC/R78qP1xvy/6qRUrpb+wOKwU5hzeW21gyxRXZOu2VBOvZkRVUtMmgN+ich8lRa7phZ4T3f/+cij5Di0/8F9VHvn4Pfuse6XfN44/JXiXJ+Exjkv2XKk89h1gtioq4idj559yDzyf4d5z91/vR4WgD8swcF6NqXmVeuIetWeckU/qOLh9df2r9jnym6guXl+c7+sELOfE3ENfdPTr7B6epA9bUCPit/V/XeW/JzMzssoeNlPcOa1sa09eT04sX/t4wqt+5bRi1elfsBdcEn8RPB30X9T8IPlxfz/on+mHG/ltb0+LLeKhx/Mi/yum/teHzw9sLRo8GKdfv1D9mwFscGWSE9yQf0mrPBSphzFJjfpl1z3BZWZkLgRvNAfARjINfv+wO9ZxDbxYl+uKFWtR16/PtqqFfTIyE8kC/OzpYqYyyYHMjER5ju2vPyRIx1UgGXXRtaxTIhKBjXV5hklAE0ZUqmJ2zPAeuWEMQe0vtguOyFnglk5fqf8TA1vJi/bdUSnqXBbfOVeaQMKIwaYGyfIVFyBqowZZXp8IKhcWpg40zxyFyo9ZF9iMugZzgak0xHPAdC1x+ZaAfpMNg74+eyyHEGx7KjFzZGR5Oa1BMp3IytjCvy+nOSZ7ZepElGG53gwO4nXv/h8qzURnEt79YCJCDpjDVBjn1Z/IOVu+UPUsU3FNBPbwQ9kaudbq6D62VNFUVfWFn2TVTr/ETsSZGZkZwWhAuiEN3LEF/LjoIBghoq8koKz30BSzDCYBQyNwt7HOJeggEjsK/dnHdrU2yDoaWaG++x3B8z3vwc3UvevAo1QGsuE9wdewphwn892n++FD1+oQjBjUJpwoPpwjoIFs9FV9rchImIYxwRrHwwiBwJB2BK5L3+pRYUQvEK8uSkkzM6z0exIj+XUHYj7F9Fqr9+8Pc7MbuapZa2A9P1HaVRg4bHKYB4ZqRLBOwGU8XKs3luqovM6UVa0xeftNOtg8qFE1yZzJDFz/yMzajOtVceU4Ea1paqMwOfnLuhIlZLJDIgdHFFERPRhRVzIbCNx9rG7FEWRVOwcee4gTEpkZ2gL6+kzcX0RRmVm2Jj6HI39o42wI59liWk7K6szE62FOT8vTxvG3J3fA9UH1wq41jZdf1oJqTQ91xlifHxrXHnqKZcLLdd2028qsBpWfrpKKy2HqdXFaytKDRyVLk4kt3CIzjxc4vsS5Eb+B97dbvPGi550XhtqPN14ECV4E1YuhT+KPfolo/OmLww9eHGE/tR+dN9d45yXke/2vmr7xIsqehdtbsBL7uBXixeW9/BvuvhwD/QJxRFnOtV6a8VKtXs5p/4/w/UOfwcvJUevyYg9N+cTu79gTsfwdrbz+M/y0weBACokTkTdtclYZNz6jW3J6nOHb21sUeGH37meE7XPvf/lZPp9NWT6fj8JHvfyT+yT+rLyf4Tuf1dv50vd2ixuo/lj9W2btAcPnhx8TEJn4teeAbcR2kd6i07XEXCb1D6hGfkE4Ox5mnmXVUXQG5zSBieG0YVAnFmVlwQlymtlrYBuURbCPRgSLsvSYi7Equcy2asjEujJyuloRMCrGYWej8BpOG6yo3wlw5nw+cNnCoF4PKFpmngsbpO1oPOyteqibvGcidwC+/szARoHmg0UOGEenoDOZYl3T1whp18KymzrKc29sb+OPPFzUWub98zhZK4MpIrLu/egR87rsoblRPbKDYzZOu0QmNklsqLMI5jGB7y5QbWMr2FgqUPfcu47Yle0nnNnuuu5ZG+ti7eUmTsG9WsmfY8fnRM5ReR1hoAWpXlibgScyMieCa1srknih3CzKs35cMyqTcV7LX/bMtOc999l456oWgv1EGMW89MUMl5Hi/nkAaEHA55uC+sysDonWs1wgPMZAIZBGYWYyEk9gagz6n8DjCNi7ZyXU2EA7Y6szmRkU8xyY1BPUwihluxHoMjPOH6gI4lEo3aAuQTSSuEBMaYggL+r3QxWRZMzV8IJ0RqYY4ScQ60oceEicOQb2AangQZcJK5C7tsBVGZnkCBL8Np7yEJRSzwbqRrHck88dhx/1maPx/E5ARF+D4oz5k3Cg/7uI07Af52+f1c89UxILo/ScdS1LDWtDxQ66xrAAzdkL1hgTy6IpHdxer39piC4zI1NYvJBsRAS5iJrQBBcs8+Ogjv3W+rjL1r1epCRLt90ffTPpCgbGGlHngzaznxoqo/YRfSENIb9DbqGVc5Z0Y/T07ITrLJhS6WdWjVk3gL3lRe0JLtM9CY7JBLD9CasWSDKMMHOMUGswmHbUPkyyhqLNJRz8HYeCHhyijkLthAXtDgr0TiZKS1zW3Am7DcNLLiPlalfl/DzVwT6ku/iBfBH+he6UnN7qVPtegXuVeJStuL6MiI0F7hqegQ+GsS20DaNd3L5s552b0/t7XDs81pn1WB/5+lCO5XAYcurVGmr/FSWsCemqxmWc0enV4448kwnNyzFzXYWO8ZvumvtJPFWzd0W9QLlOq/KB9mnwaJRckLB5YVbwmq3sY/MimXymqoxfCrtm95H1KGG7L+d/y3eRz2q3f6VP7q51v89JWmAug86Ms4mBOEXXqJ6MOU3NC0GeDUuU21zuNnl/UZ93qyq1uY/tK1/Tymzi4h8m02LJTevzhZM2LLAHRrmvp4s6wlBE4CYIzoXG9MXDr7kt9IzqOdWfFboFJSK6UzxfeaGMRJFz49YLOa3QX1A/pccqcit/sdzHQCwu/AootH+DAF4f02MG6yuzK2aqdc6d1HsBk/WUVM6oD7VCpqducGt07py7emWPiPtcfx6s3NV2h+Z2v5kfZ/tWkpUOv4j5HDz3OhjOv5VzfoyhDy3+PlitPt89ry9KZy9RKtVHhrQ+YBBsownVUXWj58GnATI7g1u80cK82Qgy5ycZFAKSCR8bMmUyAi4zIzPDF0+Z+OuFkDZvvIR6L/gS6v39LT7fPxsfn7z886UgMf4H/Pt8SfX58RGiXkrBf7yrO/GJXnysnC8iwRsvEt+n1X+7vcVt4i3e2COIW//ktIsnTjIx5JN7B8bwoeXg6iPBciT9OE7fmIKoS64cJnoltf5PkO1aln63KDY8s+KjmSRn5o34bb3Au73F2/Tf6/7eObd3OPFWL+XeecFnrs5pnsnnxzyv97bv2pn7QP/Jy73Pj8865/pM8P+AT86vYjTvgjXX+p5l7dF9itstMrNwm354yUUeRyK14zhHSFTMPfRFULsfYxwXLMUMemeEuSoAABAASURBVPOklnMk4U6/+5wxlRHsqz446o48fnCtuHTEj8N8RjY9pq1o9yUeY7l/wb6o5Qv/Unam9wYne/VOjZ645mPdHY4bWMfZfqxrnter+iX5a/vQukI/o9mg4ukvU+uaEHzxNHLptER/ZS0QfyV+KXLtp4Tns/CUXASVjHqZwT0stj4A+UW83F4Lel5CbBE1ETjO4tOTF7vOeOIHemanUWRHMakn85jr2ErxKOebfKE8vgvxGHS7R5bjs7t4Sv0F8arpq16vuL9oXxJq6/l+WMuQlJJpgpuJXy9rfhX8e7LPnUaM1+o9cahPKZtlHHHmjLYPcO+wCSOWNrj0xVYHOwc9XzaZ6WlKUhP6EDMx3fUruyQzVUZCVNDTQ9jkMc+G+/f2yHVlz5BKBe6LLcn+R6xmP5c9KTzXV/Jn4SvVa87ave/uv/wMu81xLob2mLbcS9LEA17kq+5B9ip8UfpK9jtXTZx+XpW/3ylYfdrPzPrsE1rG8ykQywncHpegqf4LCz5FppNutIRYf0AHzDOCKzfg1hioRzXgJQkPsV/rhRLAueZRO/AGGbD+kMWFYOAsjojOUQj6Z1InYl7s377nrndPn12gOd4EzzINGU0ELevNsHvEj3Xpu5ZWTh/r1kNfHjBCuJp78U1ykB9Au3jbC25PQyfGCtijtaXtZmfSHFGPVdCRjbw3az2zAvUu3YrWQ0XBsBJ8Tvir1vpeG5Im/us2FF3DbG2Vzck6EeTi4XK7dHlgs5QJm9OreoQ5FlM7qK3YA2mPnDwRcm8Z6EGsgSbqpnHoF4EtRJRZodZSNHkk7C8ZfemCFGjU+Xws9F+wojNJCeumERZjM+6BYlKOTLITxsJ7b2RUTWwXVDXhLg/rZkpiX2GmhMUuL2mWyQziQEku04i0wcRoCwfLfJGSMw+gnS+fjXss0iSOyQU6rX6JH6C+cxkR7i3Oq3hCU5g5jESHHgEruOKEVTAMNomonAhK+mxnHFzbevVcs8f6npJyHMqpMz6B5wCZSXtQNvCjrmTOzMh8AOuQYiSYgz7TO0xmRv9A5Q4D7xOOse7Ls0grqMNEIaJMxrx0QEl43uehXZNEaztl3a+AXyOTJnJikjB4VoiodUMdGEDGjDsvbLV8Oc6PS150w+J1C/TJ6J+4XNURZpDVZNcN/GPMYBppq7RB37JMmUmYwRTrysjqV+e1SK29xpbDbdqEXlgZj5fZgmuRtKwxAgqGgVOtSWj7jAaJOTyj6WrWc1A6Nurva38v+TvKphkZQc8d9hVBaocyawsmmtjqg6u+NZxLIgPqhA8iWd2gLjPRzH3jykVkZCYm20aGV07L9g2pY3ifohmIdrLNEa9Qm/S53d6iX3wlVtwib2TqBRKvw7CVV4f/tln999s7L7/eol5O8YLq8+ODl1ifB/74Ekv4ggv8+fxz5D7hPz6MrQGf4AOg+3zlm5v4+GQNYfxOjZZ+n/rv5PQ3HP+KbuWsBX9cB3x8fob/q9Xi017En/Dt89JOX1Su4z+lYS3u6c8DPre4X+C17vMDCz7e21bu7bNeIr6/v9VZvvmC8YZfmJ/BDZsT+JkZecR+bsQh4riOZ/1gfnB4bkp7PFDq0qmBm5mRmRGM4NKNFUQ/Xj7puDXKp692bP/Sssp5zNd6uKX3+5WZ1TFhmme2hwS5AJkGvR4yHDSTM/Z3FUzYr6xkl4T1Ma+MbK+ME2BIllnFZWWyKhKBX12BG00WG9EBe4oran9q5GnIPTET9LCX2aQ+oRKLYXh6mGNkeZltK1gTnD1F4B80zq42peYREa6VzHpaoc+tZNSl2euKdOJ++vepwRVZHeEszAjXL0QEYUgX7BGPlwrAqEwJy2NivzTqz9lEUUz74GkgVa1r2nOnX88iecZJ6lFbG8SnEy6EIgHnKJ7YHsaCnfG7vrXM1HGGJp7QN9a1KHkQmFtMzyWvNQgG9xt1aqxAqVqB2yz5TCJGzKt622uHOQvhWPKoLRqOwf4jqhW9tHFcVRgtiAjyg8m9icyMzCz+8cYz4SOi5+irOBkxKTbg3zFFPVfEWhXc+dmW2uaCnu2NmBe56XGe5makCy7nMlNHrTHB0mj9DKQL1ZsmrOrWekNVwFpYUwrV6S+r0Njchu5NHXl9QaNTYYqo99EZ2yyQiqg1YOYHiheNxAolnh71bNqW9qtzXXGQE/QyV9BPSIamgH7V+RkVxyrS3MJsQgHDHGZyHdm3OCf6B7XVxwYtib7OoPbb5JzJDUFIsm5bC0U7yDUga1Mr1iaSRqWQJHT1wHpv7hF6paft81OSScUE3tGvqSSOidPf+wVXXpBTD3mMvHhnFKWNedm33deKzGy954swM5kdWP0F8xv6DLhnzlkadfdZ+s36zAq7LmRmZAKIBATOz7C5QFuaJxtFh5c6bxgwZAr99/eHHaw+KFbZDf8yfPCKQNwNnQUsVQ8tIa9DpTjZFdUtT5pDjD3u74NJ1UJ/odSs7YM4n7wq8AE9ONux5xAUZvRPCW24QE6XdARafWGf+oBdJ54vNeLIELhCRIYXrerPgH1/8iLVIKDEsDGDyjUTmYnn3WLI1/3h9iBX+WCdEUTRV05/fjK1f/3R6ZqTeQG3xoxnz6Iuk/XiQvZxSvMliFrZPvF0JTlxJKyBiwXXBdIi5uVnoCQzQxu/XmgUrQbUtNuzm/UkLi0sWUTJMjLFItuaEiQhEjCm8YgXInL+xHaxKgLvRezPRKISmOCDDPdYebwaLgoYRZe2ptFyRBUuO3AeRs4dcVvV3nQ6Heio8j0dGdsJvw9Bn0acl8kdZ6b2u4XTda2sTk1kHAFnFPOCLVp7OAbCzlr3OqFZOrezbtTzFrNt1C9CAssx27BKbNSjS5GPeW1TqUCTLJzYPiOdDW5sYaN/dFfPaqgKohbU/zesImp0F6rsEgRbbpxO9JXFtN8z3UJU5AGoyIoijnuTWICOrJ+YF9+A6a1PJiIznaKu3S/ieUJ9kP651JBid4xjk/aS/gFKj5RNBYR7FLhPwxpRCfW1howoNgLeSMSri8/RZ1EcaWqsi+q3WDocPJx+1DRnOIc1C8aCNeo51BoXqFWnj9sm6dUIPGEJKx/HGK8uBfJY/zxKfSaGXmF9LuZttqy+ME6fI3oYV9Ex0cnBZjA7e/y+K5K85zjYu7ocsAKzj8odxBnt0pM9hD84/FmMmKXnQ2xwlVaOPS02M88Xh/hZLw/lbpGZE/pCHvAC6+3GyyzwdrvF2w28gXrh9cbLRPGOfY+39/f4eAO8HCuL/w73/vYR4k3ri7lPNR/x6Ys14g/id3Xgc72o+yAP3j944SavFv9z5d/Ji4/P+CwQf4jP8F/pVT/XF9TLFYg/Bdzb7ca+3P9bvPkiD9y4N/F2u8UNvN1u5ASavIVcI+d5Yescb8TkOcd+CUscGQEyMxjx8vLDX5iCxIoIZ9He8/MZdVlejnoWykw9qDxQv0sU+qybxe/nFA1c+dRREFEWPoA6THBpCNmGMwR5ufKkfOC0EMXjJ5oAGedVPlq/M1FrnbnTsxgleTzW5DGnxryxtoGmHFhGudSUrQmSm+MWI5SKoJcgFUUyw1smirKGVa0rWcxLgZhhmUtMoyKdLpWxZDu7qzMTTVrYIFYriiA1gomh6buoTE3S5bDvx1zzp8J4OG1UfR7FQTJ0a53yayoqJNlbPFz223soKag3id6/8/gszvDYZnOw+zLWUbNG9Z7PwOK0mRmZGcGgQ3hpB0RDhiRmTGCeR/V2J2yr+nXNElpbvjl6l7/IJV3xkWzCtCjaz6fpDtfs+sA/sxYVriXCalA+WVzmKDqer2pPrzOzF+jz5wfJU1ceTI+0cXIO7rWp65yEAtNjrzex0NljfqSP2Hrhmo3wXsXLPbj/hak/Fok42kaUH1zdfWn9nBdDslSzaqeLNw9qL1gHvjJhGKVL5kZslxpxUIknMDXoVbammdCI4py4Vz9PYVhQICo4p12jPxcv41qPqPM1a68d66wW5xL62gnLXGOG9fe95T9ZaxdW0ljfRqxXv3DluF9pMDjVUZYJ3/nEgBkRdU/xLxc6FM7H7xL23jGJffQWdmb6qBkzOA36besRxLFdloiofZJkGItNdrjyC3Wm7PNI6lQfnWccdaZYRyPktQumCvTWyvut0ArPSOj/itoLnxd9XENc9XYXsBjzoh474gDpJJJnAJn5+j1Iz7p/OPU3bUGFSQMsQw+wEWbT9rNo5ehN5hx1sySbr4qZrMz0fzLqRef15jk0wdx9cRiPPn+/gJ3DJLC+9myS2J4+VHKjp1lwmnG65VGmklM0I4o+JvMtWJQaUInFRUugPb9CcBljMk9xeZwhCx4yJOdQKyZTeuJu1fMqTFbNumHEGUSNcmK7LCsdokXLLV9aEO804euhdscrFXt+3Mf6cuSWSGoFhsHqZ0C8DxKkPbeTLeIIUbR/OHGu5P177mIdYMSZj+A/UjMyEycul6uIIkmX3Se4ao+NHUcR4vJN4j+NSsJqRbIXwjWkys+ae9r966mc+aztdNyz39T1OTTjrC51fsWpGPQ9o7NocuNknrwpeeLpWFyd/xJpgZ/Zy56QDBRV6lS/BHUWTC5MjpLpaepEdBpHkiJGka7vvip4mB54z/ZoYZ3y1Wd77qRFafceh3Y69kA0I0vANYL4cWSq7d/xdcSGqpfVp7/mgDlxEA/OzPW9Pha3VonoaM5KvZ9LWORkNMQMvdpvOYuo4GnKF+kLZbCta4OidOYmjQ3/BpaI0tpXVOCUkQl0gX1Ff0NHdCbJBH7UVc/spUfRNbWy3J7UbWQmgejsMcPi94zDk8dzbq3BsXIFvbXpLjOW82DPjg8JVrgyKkWze7/F7lzUnrLmwS/TUUkn0dnaqB824G5Y0ZyoDKKciOOiVYhqfLDtoJ5Od6sukrZkAz7fxeG38MWMVp0dnrLH54KIDSSIQnARkc9c9haZ+pWqKdO4+RsvzW7EC5m8PLuRu6kRxhm3I26udNbdWnsjLzLJ3+QA/q1AjxT2gQ808ujqJV3l4Inz1rnMjL6w5WOpC2+ZhFEc/CKw21Aq1IojJUmg8SMQhE+jX5LUJxVVX+shI2AUp4UJ/1Wsvw2NF/zDNtNIRa2Gs1vCGlaWU5OKcizlmQyDIiV6P4E77F385NaNyFuzQZnPUlsSauiBF4GfuQLDhMp4vqh2jfEqxx4qh2YVGq8PbHG7pU2rezZ1ekYT7C0T8Qwjdp/InIifrqt+qXb2sq77FggPzdY/M687WJ8R+nPk1a3wskrli752iwpJXNSsGV7sKxGsUKqRbY6ZGC2fSn0CutVvK0z7gKPkcFBacMQ4UKXf6kMfkELgM5zYHplZ6Y4iMvpqbVS8uDiulT2IwzFTW6LvQV6cfrr9KKovBdpM54vwEpzZrqfskr8EbkBcSAKb1Do6xI7NPXoWZyQUTcgLQyxD7wHUmADu1GQmgc7ENZpkffr4lC+X6DpWHzV+Miv1cW0ZAAAQAElEQVSeqrrlmibxg7Fc/JCGJkufx30aCwSurim7OKpebH1lS37mH/be2dfz0cEFlkRfrHhZxWLFtcMj8Gt2Bpd6iyTEKWnvBfdi/8+qZ6b7Pc67Tn/Urt3RoTTY1kwU4shfnEG0gIvW+SfkQ8JKKa1/t/GFUvmS/4ZqVhNKLbCYqIcBnE8Cz5hR89ePZnG/W/rQ40fNbzmLPE9a6O54pNzj/kep8aMm7EWT5v0dS/AXo/U/CPek/WeckbPAnUz3Ysjv97776PyrG+YcZ5v2eg6W0QP029aHj7r64QhiBMx6/mWKCj9ePlG9uF5SB6jTLwW+PTxpIVeLZmRmMHXP6MsyUSROUpPYvlf0JRuUAfwMf3AciNx7I9wye40Gaw0QC5Ek5igOH8q1am3CNdYv/FA3SaTt4Qw8Nb3uQAYJ5zg9FXMrJOQfMeAFDaIREYp6Kj+ziNqi2jGMsxQZEaZ9TP2PT++luYRPkuxhTFQH9gNdLeLhgq9eLHL0iZw/1CEnFaEovNKpwRrtnHPmQ76LKc9CJNqCE/4+pMTcc6XoJyWOWm+k+qIwgSYqGRG7j4ZT4PdfOVGXN1nOPpF3TXMT1p13zyKsmZER9geZiQsoZQTpWJe1xUFoMTX0PbLOMxPUZ0g2C6OeZVrTO06M08cNEdtVWz6KSNDM54Ibr1tYzysrUvtY3XoX8z/EgtoGjj1JV5OyThmZD+Dmk5TAxWOgYe7BfbqXXrnnUCxmznyBRCaJiboPuiyLy3Zmjwp6yuQkBRuwJR06waxPKgqR/ERkog9aYQnigrheSSgwcehiXiYEi7orkQlB7P302bMO8jp/eDWNnlGHuxHW8CFF2GOiDGTrgmbVCWcbJiusLqiDZynj+GGpek4i4BqxrpyOGrLJGU7mNG7iiLrAe2MzBxtqQCZ5etW9rCxUiBWT77tw7i5QUZrSOS10/pg5w/BinUw0E5kZmWlmYutNjf3FTB4ms2vM9T2Rmhwegz5VXwrWwJqf8LjaXWePniqHnReMC/RSKV8xk+vStT43/f3s1AlkYV2LAh+wcGYGoxDzWr1mWCUXP4koysSZyEx67IjI4GIa5PAYdsbUIKGdphYZBgtqRYTlIubVJzRCZdfNxMXU3cKM+dGrzutzTTYPLD0E41hv7UkhfI3dL+Ln6e+l7PPHNg9dkPo5r3OYN0g1iTqQzXX/k06saIk9H0GdA50aHrV+lOgxOO1M9GCgWcAlww4g1BtHMQEJHGfCCB5xe9d50qxy5Y+oM84iWCdBPFxJ3GBmv4TRZsYYiYxkL411nvXnWPERmdkIrrk3PIbBhAc64QtGHrCZxzBGJPMPw3MRrBOiZOr7WXRPUjJRE9uFGAvU6mfOJPzLoYjENHix2oVXZkZm6k6c/uFZbCBQaSyRFlBBk0b0tf7czVTdXGmm68NlJjMj4ZLZXsJc3W0FlYxAJxYVXMcai1QDv0L7ZNIZ6BfI98gyfdrlXiZ7+BmUJaOP6WE/PT4DvytPMA96BYQ41ceJsAbPjd9hqYVAF9RFJD/MKZiiryy2/eW6L/tMtkxx7q2i11Mm3TICE8dVNRn+NKcniMgdfdkwYR8nfjkQ5lFWvVWZSXiesFKIHujr3IjkBW7w60bTgOxqnOAuqak1sCWgPYP1gq/eaBvbdehUNa93omsG+xykWYF5DrjptTEWHfV6FCWr5siILReEMS/3K2Z4NdRLKF9wD9Jac9WL3i4hinuYkgK/CxhOqb45KIw00+KusdbSroLqLSEsWbCI9QNkJiaDKS7XOmdJ0lHIyMxgmgg2ZlNsNJ/YIai/nFHVocuIcstmZHCNCUw0E/s1uBF1BbRZsU8RkNzFe6xfiyHQp67PhiZDwGNi8YTh+taECW4vGgGfIvkUJ0IdyEzTF0hVC9uAWo4JF5p9x+wLh0tADx1MphMBpvWmCSaPF42e1aCewwiQyszITPgF3G34fJlBHQgZRIz13b/Y4DIXNRE4rOQ8cL2N+ryhtJiIWjvqqrg8p2tUjA10XoGcPd2Pe66+9hbqyZsrGF+QyAFcCms21E5mffloHPqlJ1iWRiFqD9SsPV3WtXf0ZZ1e5vKIll+2eWd78liFPiqGO8DwtDiLM2cE2MNlbSjb3rDXgXC1qwTx2Sy3RSs7l+yK52wiWjncYzT31GwjrFzy3Zd7jOV22F3sXBy9zUx4ivCr37JxXOr4QhFfc0lVFOLF1VU5M+Oqg85ixsyfJnEF5r8NPqPHD/f3Bq4triqZUXtrfpTZduQTI4r/ZdpKflE9pf66zI2Jpw7B7vcuux99XfZ/zSfVLeo5Mf0rC2cfJuaTHxF7pnzTooLHae0b+6yBVI9h6G2QWRX6M7W5k3lp/lWmwOfocj6PrRQ9csGpzX2VSeJ4uFbdsqR1E/vLqHRNv4h++hx+vQ/7uQEt8L4xUTW9YM1MDDM/o2pepLf2l+xPeheyRlwK/ltwlC+n+q6AXg/uFpLch4V7vPyfK5ZCm5GaBiVGmI6PWbaDRP+c71xsZzYiIQXmL8bYNFbt8eGbmLrNncyDWc/KUXzmM7v6kprcqXrwEHfV+nMGAknPOHW/2hdwL1VcUwv+Zb3qu8m7SPaRNF5olbNKrSjfPfy2R4UFevWY6qquzPkVhmOsGHnnj/mZMVV/jOs8IGulLLZm9sqouCZJsa0ZVRN1JX7iVX81+kXg/NvwcwD+98JFav0kdJHMaJmXf+KQnBs4Glb15GduHdwMNcK/G/R/RiAvjazrNPrJM4dH6nJGRe86BCzNqE6V3iayLOcMWTenEn+Nav7AmSteJ6LKgutwIqqCqSmcZuK4SDCi6JVeVvLwB9HgRiUCK/Ch8I6RqMKzFrLptGCwsLifrcrKukGCh6UqtSYlyw8CBtu4VlRU01RuZ8fhF5nJQuU9THvdQ+r3sPsd5R2eJRXXdHKbd2TWXn/c31qBCkas0F7Llzc+ALFyBwcx18A7WJ3jP8YMfoN7FWhYgWdl6zR5UtsgX0IpfM0rsK+MfOiH0BKBu8ZDuOifLW0rSWGyhqh4TaxNisfEeZHPNqEEhoG2gpqI/2aoXVBPj/owB7saEhWV8ziZXqVa8lKYoDi8jtjggllw4R4CzuCB6fBoejjNP83kH5aBeVL1DSJkPCeDW3lMrHjZuF4uMlO61+S/Ra8rZrt/K2avSuwhcsZyGzzXl98LNen0C+z7S3qmXnb5kdwSl/ZboLvJ5jK/mCXOOoN8pfQM7PsqV1UvEy9J+19bybyUTvJv8r9oXGz9mTc71pa3ks0thfH59wujov9Hk8tbmHn2WZx8facmcSrMXCOZV7D0SbkTClZhfY7+3WcRL+1JbnuW3FsZ78vsvrkLHvpU7hXn/ir5v5xW79pUxvlSUMKkNs4rE0Kc1P658AebiYzMjGAITazLk3HzwAfHv2BXHqdS6LRVTiIzgxHDKUkCfUwkPzA1ktm6Alo1lTZB78Nn3SjR4H+SExcUP7WZFDKqLvqioh1n8kky8c//CXDANMILTe0DXx1mnk+0DpIRB6nn/qYd2Br0iQXzoP4iw4ZHeIql6j/YzRGudXHDUm+0HmcXFCbEYBIYhxp7S1knIiwQUdfAFQZqg8BjYwPcipVmcKkzOrAc091YLxatpTVVUQguY0wP7q0d55mxyBAkVQJDz7qTsgEhnxGR2edlmXsvW9zirXPvjVWTSV5x9OW/GFBZlBP55BxYkEIy7rVQHTgarLoNpe92VRaR9RPzGvTUTaa0DnsdrEPFEIgGwC2JbjlMo6BWsD3ilfc+CF8Mq6Laqc3Mw4/jysPrrszeM3eTqJOsgMW7DtftFcjiMDgjfOrKRz70WTewV8R5uZ44mVNNbWZGJiCfDxjwBwZr0wfD7ttnplaGQob1GEZG1mzuPNPqBeVz1f+TGnKrpwXkqjm1NYxxTLGVyMyCfSIyjkueQMbeuJwVxfTGYax1sCzgjFEGpg5i0IAoDlvZUuMxKkmMZUA4MjJByIzgW8CvkqkZ5AWmhzyoQEuSwQaDIhBBg6CdRxtepiP1aoKHYcjIu9eoApnWVHpytR++HJmdUyU8pwL7didyC92TpSyxWYGJ85Q6dDiwzBG5fi7rkK04EeDHecFU4B7KcSqtzgbWrPPRLvrwV0/swS3R1aLgTrkn9ln+vpa+9cD9mH+s7u+jGXHNei/C7gUDMB76eh/QR7GdSgOz/LIrPuz2CbFHbiH6z1QEdVdaVrb5aqDP597PFSSx2wls4Iwoh8K2WTGh/RILMmuK2iMubKkmHcuGOdeKgcQg4si53wJccJFmzHxiM5iirxFEkZkFJujkxuBnD7xo3jMRhIGmMAIxA8uIIQ9VOS2QmmCZKETOY6KIdZgRRlSOKZP8RGQ8X+ZgVyozN5nfQLZEPuAL+gusp5tMAhPahTOAoT6zbfGKwWyBt0ZGySIhBKbGurMKKlue9AY/ShHFsX+sz3/dhQlbYovDeni7Xzo3Rd36Pa+mFqyNZYeVZwfYtVb6mYkSR+n83tT3kp79iUdf9kKXRAX6MGp5KFrK6p0wX6DXYu2tn5l0i4Z5kajhA9R3jq61n4jIiICOPH6II4ioQTfwYl6v9j1TbWzUXs2D2X0tSxiZrhSREYWY16FbbBeRxXH/eD2sjKBN1CFxf9bWZwRpVpCsYa6ch6n01GrrLPC11mZm5IP+VWhvdscpkWWPSVVmzYGJlBY4DLarGmINyQI86zOvTGRmAyYfQNhjJYgys/R+RgKq4szsdekv5z0WCMicGgIlBXJl54a4tSAdmcwFEpDMEUUx6XgS8CXpiby5qGudda3vArCZ5CekPFM2zKB7EeR1l2baWJYe1iBx9QZ1xS2L9pJfNeapWDn3x2qR/JzcIAogK9gaUXAloMW8HU+9wXIozCKoMSxqEOfMZvnU0ISZnbQENb8zRgPNmOC3GJVRGCxSPBPltYeaiNviMAKdyMzIiEJw6VcAHyATBngGx0amDhpv7o3AtYvYJzbhcgfU0cg9VyXPRVlrWEoj/Jy0vWc8G2DW2KRN0TdCNudMlIA69979MjITMuoi1e3Zo/shA8+JsyfmMD6Ao2YcLFLH7DfIm8NMRZYdaIQL0ZbPjrtNSNA8vs6EGo4HkTyke8PU7+dLkvwa9CrXvdSqwZwguLyTRibcxMA269zLIX4eGQ99Wut5Lni+yBAy07f3z6bdO3FmRiaIBaQx+2jRdQ3B6RhEUBcvL/rXeQRnil892mZ44Wsm3Gv1ol8migXyRJH1EzVbeYC+1q7Ye40frky6LFBXMmI/+0IR533njDW7b1ygx7527QHOXuoL9NdWjqLSo9GqE5kZmRPk5Mz7PHs/ZCrPRIdz2PN8KXjweXgXhwW8NYsWr1/0IrCXagVw19EPZD8HLwUl7z77XPRl6mxTV3+POu/samOm9OUiJERcrjMvTb6ImjyGhilBOuZBtOtsIiL5ieOa9Q/xzurnkd+d+jgPQt0RbE7Vkpzf1S+hUgAAEABJREFUHfZJYH7ur7aDKJdTOaYExWmtEfoBm4XgSkDTqHO0pyhuTdT5EAZWygKh/7eYpYf8iG10BKzgsyQOpVsjWBr1hPtwb4LqKZ7ZrumZTDk1zXxEZkbGdh3B4VSyzqa8c0or84wNe+fbGuzrkBzOqmnCp0DGSOi/xu/Zpxru7YmbRO9zBsvs24Y7NSa2tbkn0hxozXXq3vuBZjq5+9WCXqt+KsJ9ihWXLXF5v00vVXt/lnMLh864GuqICs6pan/ilZkT+qL9mp2qPuJY73Dicim9EE+BhUAhYHgbm4qc0VxPV9Qx1kTFkeOTxIdRsmEypV90RofUTEqvlTkZLegRGHhnVYJwjiQrOty9ZtbM9vgzbquFSJICU136gcvyU/IFfuI9PO/juaQr+jvYvprl+Yeu8f8I3EOwW9cWZ8/4+fLwq25KjKcb+OuEVq+VqpKVXORmV+pa9xxdmdmgmv/g7zkktQ77xO3hL05ieVGki4gKHiZEldKC/dxaKamHShfghZAtwFknBplRZCsGe6nnqCyfOklGKdZUynMqub0aJIagitGczpLhM+Q19kQd/I23EVxFLD1xDdTw9YziBvsmjMAWDECloq/BPYzKd3zOCBm9Aiy6CnEdjz6nIN3w8wRqxNGjs8c8Dk9nKqnjS0zJmLtqXsUV8tzpgF01HlgBbg3yph/pTlNfDqKy9NQFVbM47GA3IkYF7G9ajMGiK6zFZIzoSW0UIsrwl7ABrQLX8nDiiLFzkPQv6XEhO1e7nhtEBtkzzjlmnmVsXfylVSWKjl5jJ6KvSXV3Az3R6YDqaJvbnYK/MHOfh5K4Wlw2e2RxKhuufUjKYTPhha1D1b9ilO7KPUVTM1d5Sgf5X/uQV/NcaEe+JWyvcmVrqrAfGTUd7nOrmO19SIg5q/qu7OLpKxMz/O/Gtaiyx/rzKwdrZjHHM9UOHKkQ1Ghg6pYIF60bUX1VxI/XkS3tVWYuI5vEtMTVDmplizAjKvht8ix/y/9vcuzzsdzl1rlWbm3y0C6isnG5qfgPVx3QQy/Kj2XwXw0rxGPudd0D2ze3ldLJfYiNfXp2ke3p3fd33sMqR9oycRD/4vQ2XlQ8LZD1R+5Tu1maPyWKd8flMFkgcBmnR8B4jKEeRvdqnauKB8kRbjndvlmyXY1zDvNGfl7a3zD72EUc0le1s686sbT6YsUX6++VS6+rMjN/+QokrQDDKgExhxEJIj0R9CL8YbT2OVmVz/R/Ybb787u/d9T/aeV/W8La0mz9K/6X6ahD16XsgEF4/O7W72DErR/DomrKTM7yikow2bBucl9l6iMRXAYiHwD4zJr4cwW7NOU6oevd9Ix2FBCa1qf5KER9eW0b8yrJ8tFmwvSgYiaWMQc7VvyD7TOZqmnY/FRLqAAcSJ0HPWfyNMh6nzgni2cMqO0blupeeMfgFq5duxl5apmtHSiGPljpiuntvqCPUf24/8yMTP7SQqa0kXgCY9OC/hUqxJVdkRnAujGw1dNcr6BXYN0QFUSojHWtQFs3Qy0jxNJMy2lBv0jMPMnlYW2IcViyYAw6tCPBZZjhU+eePMus+2pBsvMjTriJkuhDIQljoV+Y/OHbO3od/+BcpY+yFWsfkZmRmRGMnsqJ42IN7qJDlkrgWuJBGWGfeHWdSj0RNdls6Xc/Kl1rBZd7ELiPw7MVJ0+f6g2Dy1xjUeEeQabMgpLpl3GSu2JrV6deMX20QvWy+zdE/kC1VvUA708soenDJ1g5rThyy8EiY+6xNHKCdTUjcAotu8zcS4gLaTCYBGYOI2GYaU+ekkVIFiQWJPSx6gVuRNdSHQ3MZVCDZKifgNkURn7/tE0nPbNdZj8JgbuGZwOsUJfp3Mn2zBhru3fPco2sNXpuht3bU9TTQTxtZkaIiMCLYC7LxAiveoap1W/02u2fs20Wak97zeZbfX5H1ypnn8OzmcGqXTFcZkZm4kU4L4QXgWsMM2hqL/N+TQ8ncgmiEHWN5FxERXNaa69wWo19TJeF8Jz0cWvQqrvT+PArwzrs57IvC9FFVaBmhJd2A7cTS1I2+spMwkYzD3P1Z102zNABCdiFBC4N4oKY16xNkgnVGOH/tD8jYfC5H5waMu3Qe/LF1WQGhzFwvWW2Hv7lx3/BVnA/wVUJrGvog6qBolz2AugaY+o6YLYI4zNX2P21lpx4iL0DDqnWMR3l8Z1VB9xHcK0lcEuhXdzSyBWo09JlavVcJSpWn+kcIVFnwjnWXqSBaVGC6Mv8IFc1TTG7C2GCsIZ+KoueWDtBCJxJtkctDjPZOVawLHurZwFdsIFMndYekg7Puc6AHWvFmfn/iXsXbUluHMnW0P//zcO7N0D6IyIyparuta4njQAMBvARHiePVOqZ26PP6YQ7u3o0tKxDk7tKd3AqdwLTWuwMozf8/l7vx4hec1Wlql6cNVcXNmTcAvy26kUHf5ieeX2W8PcLTMRVZY7A9TAzXAe8dJN51a5XdARU2fOJnWpD3+s+2m/2e+rcggfbpzMxA6eqJ4IZhuOhH4cXD3/XHkqdMK7zXtHK+AmpC/SYfxGtYvfUBaQCg4eaxrx9xM5QJK/PzhAUd9br4p9ROEWTtvivAX9i82+/7AZVYIaemGjmZ1xVqapJ7Nk9ih3+MI9NkF3xZ8ugP0vOCb3Hu/cmMfJFJW7PpZOnm35Wz1zifH5EbnerifZwTWFoiZiixIJYAdQ08uMh3zWkdAV1baCuYb+Dm3x5U/OcrzSOmxO4Z/xxTwg6t/Xbt7MI+8t5lAjigq8qvDNIMOZ48uLknvaItA/eXuJBjYvOPRHY0fdGEPYg23bWHTfszW+E4EPNAPMxqroj7NUF3yFfdEljpvDIDe6Kap6JoZ+Wt9f99QDj5z6az+tx3wevxDPYd9JUb2Z/P1yddZfQ52LMqFMm9AcszlC2mET/XICjHMkCfxqIdkpP7PBl7HNyWvES7KCqUjVIKv14RrcgmpgbNFxHs/nLdM26wj85riD+lg/7yV9ErnLw9XPJfezmtjjY1MPQwXUeC83vSkdi5fHH/k/VTbbrYk+Mruei8YCFmrknP2wjM75woZnahFcGslsWlw4fEQJeqOiLzNNfyBbvImmkdIkwFFCaF6xtPNijoxuLM9O7CpZBw0tpeAL9Blo1rkulu92fDdlVpA6CD+yb8/QttH4KZ/mMElONqkoVyPs56x12sd56khXqRGELJ/MgUlZVqWHO8uyFPZkH7IYsSkYLiLrgFBHrVlWqvIGpgE4xCcx7SF7QId1rYRky/jJyANVLu4XQtaqcL+BIg9rQVKoGOc+1xnRKXQmczeGlks5Rn/3ML+qVqtoM57z6XVTvsyNk3CLxo68JQ9DvH/VaRP5zXOPlH326GRGFrn8Ac0ZVqTrhtujbKzbL6PWwLNIZaqaIvI4kGhWWdYjTFHarVNJhVO7/6GzXSb/kRzwE1Y9hQ4qsbRZtVU8dXpOcAXqyer1uO+T6fsnRqnn76Zvvd6dZowOzA8qGpE87EJPpqCfjdphIc2AYnY1Zr1J1Y+E3UugZuyTGgnx4Zn+BQRCebWL+CVIzOC3rzpr0hdTHEFi8gWHl+E2cNpWqA9UI6ENRUunHPrBNfV1ZK+6pqihDbQ9M61chAObGEH/vN+QbZD8HZf1zh4kxtTi37EctKpZnZi/MaN3QPgYcRA/vus8od/ocq8Iy0K9tWycSbuqA8Iyq4hiDw53+rlWQdIjXog0TQ0NmD/fSQN1CFB2PXelPkCsofi4AYoIuLua10ZzEtXnOT5KRsM9GPp6zzgfdoTXtnKloIegrRWOX6nW7j7y3T6Jj/LaIoZiTYthXcAve1VVPbIc+7dZVVapA9oOvd9p5XUn10OwWtCnuKsnWnzV6OxaD9oN0A9NjTdOk8ngo2NH5BamZrXGZg647Ab2mn8IiVXQB8AT5CUkkOT22XduGZ1xEOsGKxY4Y5w4MC/4CWv3O04NPh8P3nHSOMN6+NtdjSwPfZ+1fQZ+1e0R/o3021J83DXofYa1F4CjWBFWVqpJp3J4hkTlgmZC9AO/ZvCdhWFXTD4szUv3AL1BJh8m8L2Efwheb3DIJcGEL7YCgByfAupNzj4Tok2IUcyXMjvTzrvB3iVl4dGtNXn137Ykcw50Vieo+f5hcmxo1uuJS7sBc9Nux68biDEBaeJdXbZrZoT5gnSaoafucOoeGuqpKFXjm9a17oOQ2qmpqjt28xnfoAoQtfDcL37tsq39AD7cjDtUWnkXa7cm4HSZ98KpxIVLei7yYm5P8A6wRv9J/4o+W9Wd/vBP4ridMV0rzgcn+yoT6S8y6c3+bIfZ17wi/f1YaWCPkdlyZP65kD+m5A5nxCtJ+fia4PcyKDpwUaSUBbx7X6jw9TP0C0osef+Zu5wTc7sGHuEP3LTpwQkxZqpj/hJBD13eDbRk77t12QN5eArcpfeAOB55Pz6rbR/J70CfdSGckp8r920nwdiRKxHHY43GrKlUVV2V6D2lz2O5J3fn7DSoH59xtdwfX3u5l1BuY40dZGj2xOqRr2KPt3d2S32A/2TrKI+iU63HBhtNm93rRHipzc667PZjp5BL2fQMVCfV2bjC9NTRHA50q5+lXKRIMzYGhxdhtWJ81dnxkrpeul0k3ZIlclLSg+ovzS6dYmI/PrNYzvN9Jt+rfO/oqGidngO9n1DAGVZUqgC9fWIFhj3S3hnzHTiZBU3tfhBG9NUrMVVWqyoqGN0IKv1I90x4r13fTZKVqg1xdWDk+1Ax020naR+F7gV+Fn/fTa7ypHS2swPTAtx5UFa0rYXg3b+R6vG8l4iK38+Lot+kv0z1c+iszxNXHz2MoLpCC7ZsXcY2NhW1Q4/kxu4Y6cumCjNH388w8HeLO//mw0cig6NHzPVXn6ia2dzG9MqRW4DrYhiZd3m9P+rnqJrHnTj2mXf3o90i+XTXizXa0u7T/exrFzN+K2evM39kng+aryZN4+rvOD2m70ecMdLlvitgqoczcscfvOmtNPNA18kKeXm2YOoedQXSa4SYGImk3vg+dwHsMKFXisE//cC+793BxxFVUAdpd9HHkDg73aamebdKrL07iU/SKq/X14u7gxdvzTnV793OoTj+Jk9j21aurd+JVo0pMTq/KeeK/z/eP3Vu3+nzZc/r5S7/l59ui/2J69j0+Df+h01EembE48fOq+oeyCS9btO8ELBK4jrOyPwx/9kDUmp4IXnc099Cpff+Xv2MrRPM4VY/FiXPiI2jr9NA9XEv+Hf6roml97ozoH7u4f4E2itvXkRh0O480Yc8qRNBrhZ+BtgX/Yqri1+Fu/hD/Jw0eZe3Sr+0/TH6DXpKvNe/DXt7l7MoTP2v9y1Zsycsc/UVa+CAf7iVpZxLX3X6e0fsDdmt5T0TqpnRecuPOzYQiYiJnIobe38FndgmmwGXERf/J2Xv41H7GUz5sXyfLTDSZ1/xKEDDmwE9Vk0NwV+3QU2v/2ZbEgaT1ejwAABAASURBVJnBvCuPemhVmD+MO3t76bu+Yz2Rr+e90lc63cgfdJzjdNCK8GgPlEFNCY69O6dzsSQ+Rt9HT3mpqipVFZ9ugVNVzRW+4/D6F9hr/0xHxIi4cp+Oyd1kjMQWsdb2tkHBMGgVU4dOwGVdF1rJ4BFcLlrv6tnenJh6BfNWjdeZxzkmngUe80Uv/l3XmgYudCqhHurbfW5E1j6AQTQzDl38LtpEwGyDx1oGoqM9Te3MUL78vR/8Hp/6Jv9vJs/0aH+58yGFw8Snt6TzL3Cdo7U7ch3RHJO+a5wFjyX1a+wuv1Lc6W+6Wfq+al2zE38vU3LVLTz6xD2bAIYC9zVQRrzIs+ZVb6VQKWYvzaBp5tTsRs1t/2msERd3AgvE2c1Hv0u/nVO2w21+sybr9DX4kJXcAedJTvAH+0Pz6mHZpSFz+SZufGzjTuDVc7/Ev8dnh39XFXv3/X7Wdyb3U+22qvUdvqfmW/Hif/19N2/NLfuuunOj/bviqdaf3eqBq/TFkvgYl+5yPgT/EHp+0NXnc+4le7qKjcScK/wcTz9dp3c5BPijxXcQa07t+H+bX9V/E75bco4Wn3N0MNNXxx+aVj55fdEJp+ni76Dz96GcGF7vJ0yLV/KL4CxelBjh5Z09PEue/sjv+dzDzXx503vmr+SD+GcF4sd6T/3ftkhVj6de4lnT/jm7yT/hh+azr6XFzw2BMXzBv3Ik+l8KKpqeJdd6P3Sbjl1wIthcz9I7l3GsimmWHBuep28oZrn+VaR7ydGn/w1qdnJz5gf+qNJLqqrBZJDrocfxS+epi788hblSBVLph5peVyu/4Uqu2Bon+C5pu2vl+xTt/J7QVx099vI/5Kzvl61ZNFWVKtDEvRu9Q/nLU3XAdwp7cv3ZPfuR84xXf2KaO+eqp9jzYlpmj9fRFG60xuodx30ewFdx1wC3x9Hb8/h7kXeeyDxmjxU6gWxUqkD2wxkLt6pSWMd9hmXYfBVZxsmZIJwcgT6GS6SGnvpVlSpAMHsg1xeO7YvBthaNuoNUV+TE2F730GSjr32Abo/IrViFlaVHQNUuVHxg/sJK7xUZA38nrHthkQC9f9x/GltHRe42laJORI8E49xM2/BUldmGn3ltLvC41+j380Ss51oioWJrjfsdMi+y7wcft8fcGq41wp2Qt3/fjSm44xPmsUSuhxr3e2JD/Sr2oyMevj9Y53+dZZf9nqBjKGsoQE+2w55seiBBPhvbENLEwLxaLEwE7j3sL4u2qlJVnZu53Z7O/XXwx8ldirnf43m31neZ/QVBr6EPqrxZ6tzrL6Dvga4tk/X2/SPQcKBcyPdjj4u1N6gqSgCJAs9R9cHMIW+J98n+3VO/B/q8N19x9ynW2aX2EfBVlU5gpUKY19OslzWgf9AmlapKstF++rnW72hP5Jcg3BXp/xWZfv2ZwS8SjBxAvUaVGfbjOfUfqKpU3ZhCtPRn4ymIA9w9YBwgu7YtZX4XtygxHx8SGlBVqaqE4b77DOwrzUFelhq/a+6DvHeDMQqqnKfrCVCz3Z5bA5UWbrH7OjifedukZdmPHYSkpWK++7Tfmjbsc4H2mRYFxupfeGiCX1WYDeqeeyjiA9xrzNk9qdRyykLovjrYExQeeRyW6XW6PxcHmycQ/sejaho/+7g32F5L+26qcpiqR/a42v6M527tZUXTlFXhCQ5rrs/iKaBZkFEpdGfoN5iqM0UK2EMQOVzjwFicd0NrHOpX11AfHvcJ/O75T47uZ6EJmtZhGQgZlFQ5LQ7G56aBxjAnZFJVqWRAgtYcD8fzheckW0Hc/M7/+DxZpetJtfKUF/VleQOPdQNnJyI8Irj2j43btuO2NJ3zkmBUVaoKb4be3Btd0bIRrgjftDoRVU30/sy2FMre1qtovjnWxspVVRj0hKNIPake3lsKV2DGp0sXQG5bVZ0iw/Y4G33oZsUDZOXRBlRRs5FCTc61G1Sh7rPgzkA7jjNrkD1amU6fPhDWRxLoP0H6sU+jIK1BkgoPBWwpy0BApTM72CboLujAM1qpfunRyM+ART1omAbw7XcBE3slAbVuyG1Uodn97OX5W++64yRqRHj4AHXne0V8Buta6552x1yWgqpKFUBffwD0e6Dvbeze9ucUW3N7HGxzt6mqXi+VVNUXsh/322ugQZRGfnQk74ovcBfGCf3zl0cR9dkw7LPsc3nvVtNO8wfs95PNnvdnt0t1xcy6ejeq86OtpJ0kuLSag7KP7KdIXPtD4Kr+FtllPSEsyqg5Z4AJZRskW4eVtFn2o0/djt7m1GhPBr1rs9reibsxQkCO+R7WNW7K5XM4t/NIXW7nSdKPOZ+4dMdR4BnE4fApZ4/s7eUbC/YtL6ixRVWlChDjXLU6VcMXOYGxSRsnuSpmcNatqhTJA9ypYU19dsBrxkx8NFXndpEi6l5wEVEFyajCF/oHUttP5yCIr8E6+lVvvtcg1xbB7GDWVymge1y+PcASXFBb/FkXKf04XDo+PLZ1md4Y0pXCEb0+mmxcHPmTqyrSBZPMnPs5ax4G7XGftorKB57nvb4/9rJIXa9Uj//fh/PrcYvDH2+xTtcO/Z5tbP7JfsbP3Kf/2uBn0vjsQv/fAL17ekrZD+PJ9HE+uZfgj4H9SWKYGZeD79hdt5G5F0N7zmti+7AtkXrDzJuZSF5M9Le5XwQEVfeG9AR0ZuF3L3Mi12MkLqIdq0QHTIs1Tnws9M9ht3/Cu/DdsSPWO5q71+ojGXfOOxYdOC2nL1z6zqgBP/7WfCyZXiiPxyZiU3RILHB9A3KM/HpMH17NweG+rIIvEuJqpDMiPTL3gGbc8afHnk+N1neoJRO0+7+eWOP8+LTt9Buv9+YkJvHH2TbKDuwgpkB2vJ8zacZOTdUdb1rDe1D1yBwfaqoUDVYgx33Mi6OuVJFjLDP62l9owSOBVup8DvpmtYLmhl8wJ06CpSNO/P+X/dzDK34GnNvwf7VPeng//3mfu2Lp0kdz9qJ//YXLJRuf3Jd9fP/7A1AsqPvSHsL88f/BHqntGkwuea31o/68Syd1ehx7+N/2X6j2Ho5yLCQNx8fhFy5nY6F/A2bk8RxE+fnwuQRBgfB0iD2febXP1Bcim63Mv3o+638V8eOh6f4Hvvb2tNecaP1l3WuVkZ7Zw+zUghN9AriqefuGI9njjtwTsmb/NlVV72u6/VbWD/qb28zrzFO4WMOdiWH2/EnsFn3GLfEVecouCfmbH8+5+jQkz2Bte5yw/RFe1P/Kqaneprd+7v7iRsJce3dugNBRTm/c2ZO8mUsJ1Vfdkp6ym/cR8w9P154Cy8WpwffaTtgWru2/muYfBo+UqN2rhc7XAkiax57hRXLOE/Y/iJ3AHP4zfY4DfY/W2fim/uS9eiGaO8I549eeT077zP9tSXTd+7WggbDRjb+16fP+VZBvSd/HfCJrZ20hOnRaeTxLBrRieF0x0TVLiYv4k/MU4S90AvMaxaov4hlwh/WMn35fLsSxuF9j577X/Wam9o+r5W/bDM9XR/YOfY35NK7wt+N+bbRrdZ9C/z6/dzhZ4/Geym9f3WF3+xP+sKrFj9Q/UFN178j459lN/KufYh8LWicOjV/F5N3B3SsT/JfDHrak69Wh+gWoK/67Yweh6lj9/wL7XF15beq75zfTFTM9t61vn7/dvXnws2fXT9v/u/nXSnJir3LugX1tJlVuhujkcF9/fxh/wO8Qhc3u6vZ/Tqf/Tl56+eeaJ4+AsSPMp46aXn/f/c/vBWUOT96gxviCPa8g6fUQfvaqycSnmJDkf3Twe3k3ImkcxQYutnH+1+a1qFokn0isGLChquJ/rVsAXp9MJcy5HrLtL2d7adFq5ET75sBy3e5Ap60zX1WpAgQFHH0WGjAMySfmhL+tyS8mRp+9kzHDtEcvt/1jqipVYrRdz1+ubRHVgZrtr/hr9pW5C8n7IfVeTaOLeNRKizye1vfmF73ogC+npAo1IEPoPHjlyTiqRptjQ2zi4PTFmhGmCB/fqWH7H4JI9DpY2arqjmWRgH8Uygw2b+3stumemiP/smQ61oKwzql7WQKGigG6cZjp6Qe/fn7IseUgydm/lo963mkaM3Iec/pV1foyANoFh/sY85l5F74ZWuGZjujqfTlJVQ2SVBLCQYKtVNLoPmsK/c4uEo2k86+68ApBWCOQjoa5qpjT6G7E8aG3cQM/KBZI5yuJyOtZnRtqYQ5wZzTBxOg7tseuqXX3W/JWLPbN2u7ZuxOEkgM0Vn0BoqpSNcBBmf5M0w98BG3mBcHpxdoWbsuYqkZHwuVhQiWoRId021zPo7i5ShXQ1wJdcSk397iCFALxPLuxMKltMFVVqoqKGdY0CK818B3ycxAyXubGzXPS7lXxjzWtVycPqsiAoEg/1XPgGJo4sYK3S8MVFSLnMQCMw7TmCrZzVdLY75E/g9bOda082NQYBe53otnD8eE9q+gE2nLlQkCf8xkYhrgKr0Eebd8FroMMkkqdQAs6tjlrqXetReOFctFr8ggXYCxskauqRGSeqSNpr6FifnpUKtn41mQ/9nAPVaqHbG7cXZ9UkQfM7VfV2CQVnl5Cr0IKFJ/r8M9+MDM4VJcQdZ64j4E1NkeHCCRtb/94yazFUlCM+A4QxadqmGArBX3/zA3cglKXy+mop2UeT1tVyN9IKjTsgTMDXQSR2eMTcsWeSO8D6F1jQI7zewZoymsAXQe08R3vn0H4yHcmrWVKPybId9zNmp2J+Kz3tImrJCEfamedFVmRx2P8hKnF1LDeJHvQNPQFmo63bT0+F3StY95Y+iZHyScIjU8vNb4rEO/RDW7KsKruVh6OemvpZESrvvX2q9CCqwOi1mIjv1EInrBYyZI8ObX477EFkuSN+r98MgaecdazG8RjrKBeEOy/Xz6sWpgeZENLUCkYgZlhoj0aUNf1vWlibeeYCBfVC/2akPk5ZO0sNn/6WQOtYmfoDHEHLMtdowuYTKXIF3MVcxH00Hl0atdJtOAxqX2En677a4RVBouSAc6MybGHiJzH9QbSIqEgPAST6WMlxI2cZ3TVC6F0DyeFraoU9jXUoF+AF5PG1G3B7W0CU0UHwEyEnHkRfyJwjagExrshnwjsDvACirCBdDUqVWJl9EmIH1HmqTar52SifD3yB1fSosUETq6qpkddqgQuxiJpN3BUpvdKvd+L/i6FOyHG9GieuG0z5Lfd7SZCMw5z+90dMZb4/HyEQJBYW9UzHxsro+k1XjYtp0MG6jO1ydhOMFGX/RBtj3L4jnst4iuDT47FE3Ogux+bxwO3cj5FVZUqgGRtYGhVGoDtiy1+Ty4WgkKIR11ApZJGvp5HhjUo22dfrX9kr0r/meVaZLPD7cAiXNoxz6iqVImkkjfgw7MOzj0Rt9b8xqfGzxBZj845oV2vFUJUqfJO9871Qa5n4a0U8zUWnlCnBa53AfEiV1WpAgsEFHXe4jmHFm6RW+h6B81D2rsGAAAQAElEQVRBwrUafumAy8IRzti+ORHrdJ5Id3Zl3o15x6GucaTz3YBugsm9HEB/DXOHdB8DGPZPjrHXY/1ux0T2a4sIzVSVqQG+Uu9US6NpYmAOVJURsBrQ56I2i0meZOZZu1RTVUhqEmeG073WN8jWbNOUE+v2/vSBIQb1FmoEJLvszwG3z7Npvp9kKDQW5o8lg5ahc6BAUKNR2//nw+ZfmyFrMmwnz0dhF+N42E88tfjLvD2QE/a43VlhyM22nk03OVMvNy4zOssE0TUUiU102l5ic3Ef2Q9ttvcwVKGvp+7lP6Sf7qtfTXZzq3ssOL5EfIy+HHoQPYp8FfOq8ImCvJ6pvKmFPgB13s/N6ImgO6gqonpfbuZZGIH5OcwdKKBVhH433HdP94jm4easHc1kkZjomhec/YM9pLFoDt6+/zGos777ZH5gn/7Hnl/I1VxYrNQBNfgLBCw4zCkdu9fogLK2ezph255IPPS0y2JfaeTrWc3MPC6+m+igb576HWxz0ot1Vq/pVL1CPTTqFqxoGj1h/xhYTTAhOp+htQ10VaUUwYzzPk+d0XiTvWdZ0YtAF/gc3HhO886zVp5PkxLryL7vgPTZ98K/Rve6GjTd0cV3lKsxziK3sLmerTHmfjxLkS9iEfysYq4fHxBc5un9Ub8mRD+OiipmhrmD6Iwk6TwCbT4f+ENZwxru8VBmxYmf9pO33PzF00u/l9UxeUDu6KVa0w7TO8hnKYo9zFTn68UQ0J+5c1rRbY/QDH7/g4xJ4C8nz7NDJRYB9yryeKqKdCWMnOfhFwnx1RN+Udsl2oMmnMqpcet4PaRby07wGem8XOC6gsmzA/NEPaoqVUWTDmc6GughnCvzJ/PXCxo7i5wHrl374ZycVnjevkty+g39F1Ty3ccwyBRwHKs/WOxovD/P6zPF3qruXkWPtfhpoVDb+mIWkrgMI0zWqd22qK+qYNJP+8QdMBlj7k4EZ7SMiTHU5dzrkLBW4H4NeX8GeK8iEAzNfKaLSJxKwrhZ98Vy2+Tn00nu5krqi2l90Q9n0dPQZRb1bSG0Liv0BfQfxm4yp/iDZtOsobqBn7NA9h5dqIFiFdmD4CexBijJ66lX9Bl861XICtbmzseTFyt27Nsj1+/+QgfJthTcgJ+jk+wqUuwxwpzhCPDo0TPanTMkarklxoFYBEpwE/xGiPTzfOB2uMiLqBGbT9Q8YE7kPOQWvmfF9Fhw7TBdOb7rHUJ0/WjK/h2TdDz7FITAUJW1dfqWQfeldNx1W9wJ/NZjjfW3my6Q7PJxfsx1LZL9sxCbtJ/9+J18tNsNiyxvAIne1mPByWR6TDL3QwHB3BSOY2usm3dpsauOzCb7XKyWf3xO2fpQuoZ40Eoa1ojO6Twh2SqdjZPfIWnG4wY2fxmzE+gJOzRzOR11j7mbifOR3+zDKAA2PSB7ud6dAVyPp3+aqzlA9JIQn3H4tuqt7yB6M7EVxsTh4c79WX64b7vQLoRnjD/zcO27nhjqNVdVqurFGXSdzs4Z9/cLh8FdU7NzR9bvGHQEpDpMj/GdJ+ks9hfi0qjowKTo4DG9BA8e90rhv4YJ9wp0BQe4JMWGq9h9JzbN3c/3aWJTYqLvuaAEpkd/bvSQOzChrxX6LKsbrejAiaQ/O+Z+WJle0njPrUtdODltN3wpaRhxyW9nwXfRrJbeSLWpo9qOqapKwQtM+233HvUP1AjPcn03JcQRYU+4t/HaeVjvT7j0augzg24Ma8zfODuQGeUf5z4LTZ598a30LK86eNd6cR1QH2Be29zvqfua8rPAGs/71x7M9zDT29QhvVhjYXu45kETTuxFI8wd/ZMmZ2ifc84rJufonM4DcobW6Av37433vxQ0+Qs2f/IWiifXPhuWbzx8c83hHIv7eIFgGeGwoS48K/eqs+EFu1/+9va09UbqPJD+F6b8lV6u4acjPgvu5SfT60gOfpXs92L0zPaX0xL25nc1vzzA0sS4c2dqoifuZ2ynFjNY7FnYjB+HkB9jl2iqmBmtaH8HGtEJOw12yLrHG6tUTPTneZH6hXPpJ4fsa5hzjRfYc1Vx4lzI9RSbpoo7vKg/OfZAXuX0B5Ef1GfKf7PQHOu8boU+D3317lqYuEYqbA58jyJXVa+E3Uc/nkm/lO+IGgnA4EpVTJX60HMJAvNBXlWaRvBF547GuxPEjmIaVEr/iB++VIN+Zz3S1/CdFBdxHPQRJ8bOGnMOQg5j5/au25YRspZ3DUH/5a2V1G5gouZY/dZyTvs0qDl7b2tsgbBACxadzOPOeOT4As9+n33Z9UL5C9B0SyP7sd0F+sR9iHCDbYNXqar8J49qOrAbtkjhcz+EbH1FTftMn35VparIvOslhtW7IScWlLBqLITDXgr0D5qrFLHAWMaeiRgm7h4SrdiT78zOblMUiBEUhoR3iqEp8R7NSe74L6bo+UxPXA+qPhSk7I/hC+rc6NU8b0d7unTECjougr6GttdkTmxCeewnNqd5vefo1fn+tkXw8omPvts4CXj33lriFfZEr+sO21+qBsbj/Zjnc2o1bT4FvqOHa80O9IX7aMBbfkDYlzQ/nlUK2bGu2gKpDTNiQjuN9zWf83D2z5z1T1x52zWeK6O0h7iEt1NVqaqLQM1R13w3V7CZI+Bfd98OxF2GiPHqQx4qeYtkRfohdwcwxK0f0s8eco875+9Xo5iUukW6QX3n3AucmzeeXHtn92NpMSxKa4h77FpYOsL4eQhcx3EX2UWd8oOF4LzTuD3M6ZgT+m8cxWbPAob4ZkVYS+qJr/9qRaG4RK4oLgKHmL4MfE/ZZt8JxaQ7wJ1MemlDQdTp+Ayh9wP3t0vZQQs9S4NIG7P4z9FfLjcjiWXDc178ewcmOQQcY4J7/uxaBSOUaIX+A93GtTZn7Hu3wzy36udv3u3QOWwE3MOcuJnxPIc9G1BqPgH9HuzVNcQ78Y6efd6ZiV71nHPYPZtknYhNaaS1/IDg58KKsWgObcmsjphqroGY4dUQLxUb+gsdNHN7ftbCQMBnq/N46NxsU6zblukq2b6xR2sLN8MoV71vpxg2PHRnpPtWapjev5ruR87PPDsrdwlyHivx1WKsTeszj2lyE3zM8FUIhCkWINL7CXv/BCSls7Xja+mCYWbotGj+zoB5jWLPBSMwPSxph6mqUlV49/B99h0hcZPbu1dZsarKeSfxjcTc7/DWiJCPSdAudhQ/5h8CjznKKbzjYf84j/yVXq9oB+q66Z3V8z7674Mtk9vuZZ6ceuMG/V7xVYHz44ywqXIjem/8ZCVZY76Fbz2NPogTWgQYMr1PHG2yyTweEwJKI3Cv0edjD5+8AjnR7xOE3QXuNbr+RPYBJ3xa60Rz3JG+yPabd5LsRQ0G5/MzdfbSmedaj5p+f1uMiv6u0emj1wrTG2oGh0hsUcUs8v2QaU3viX6zxkMnBx5Mu6NzBjaRRVdlUNNTrr1K5DFtw9M+lkGHxBiH0T9vZoJkdC73c2mg+p6wob+87pxl3kjL/+dKdPaeFllRhbNRVfQaHOWC6x7YguwP08MesNuLM986lVQxggtF5gxJNki9TNUIqkqpVMMXU6d/eOFYdTjCa6w67ijV0T2hXyPzLGJzT5jpvXsGYJ1/oc0lqlSRFH9yPYsIrMT/Co22WCsF1RBnrUrIVSr5AMXZj39pA8oyQM2YLM6QEzJb6T1U+EOu4ATma8hf4L7nrKESEMfHHkD3Oje51j4t98PpqF3zC4w5ilqnJVNVzEnVtkkq+4Fr71jqO35MC3H/YodmCXLrb7BHC5jw773kWnfZM/PgNl+STcngFO8O6CRh2uG09kwm0u9ldk38vDfI+Zn0/cH3YP9V9CCgLMGvqvQf9K3tBFPRB2Q/r3OgtctgBFTwaeB3v8znkXm6DXxHCtv5MdG3m1DAYF9JVaWSnwiP7cRLQ5/erxaNOUwP+XFg6R1QhQ/pfNB3Afca9LtjlNQtYI9PkM0F6trXCppc8fGPpV/njPXFqu9eMKVGcAHtb4vpaySFKo28HtSIvIv+DN0T6DNrX9oJqqgZl1m/UlVh6hflvKoweSJoFmgbpMCxjshAoKkqZBWmjczDXnXIaNgmBPs0dl0IBt+XtYLDu5d0jmnRs1dFT1Xfi98Lfc8/BHqJVVNLTRW+oJNrNBKizFPddcr10VKeRmYv3RL1sciI3qNqs4quFPX0mBXSax5ZLmf4fDxV9OOs3sNJwbR7rIF3oH3B2oOd6HPTz7uy/sC0Zz1x59VRX1Xc4wJJhQd+aRrVXOEHnehaYkPjLvT8ipok2cO39dwKhLmNFcVwjNsj2OMrv+uqisraKnq/9jr0rIq//gBox32n9GPI0XwM67TD5KeL6WGNUN5AV1VdVigaxsKYPcxnklsD1583e8/1SKY1nIqxuFaQXDb0DAv4Oc7fcYtk9kOCAeMnkYW2QfZwkEQJKVDg+FpjseL9+Rm3fpED4+PsPVeS6YNN9Z/4FJMJTGAbLy7X0zQaug5nnZhoz9w+QjWiSZ29D8qbcqodFIFoGf20UBwB1kEtJvLCnLG2QU0aRijQ9+fVImLpB7yrqqJkgMNnVpfC90Wo44OF50zMjvHsKWTEsHpVlcJp6AuYEvgewu25v/7c5AT5NJg7zuvp+s2clYvYPfb7Sm3HTvAOdY11k722SbDg1wiI9vhY+66cm9iqNr02XttuRPAY8ob20G8L8WVZszl6aJGkqlI4DflGbs684AwFW+W885ypEtgHrE+GI59+VLVzTVXDtYQaE197R1OFDlRVqga+M9Y1qO3Pt21SuZ8iKsKj82YLDorXw3dpMO+IbHg/F4qV50NrJZSvyUP0u7AStnSBZM7Pn7ahBLzGLuizdp9FPbuCr6qRws+CxHKgUjQbuHYW0oZcXJqJm0Cb8xwh/eakFkzSeDznm6+qMJLK4zEPLg5fAcJDuVSfiSo/H4yKb3RNwYP2g79usFfoXEg420o/xbwTVQbG4BpP3ZBblbb09l7bN02s38CXin0FQZUZnMeoujlXE/Y8krkHIhMHhI4qahtGA75W81Gy/pH3/SE9OT54xGYxju7x8VnLg0oxM9RgHH4uWrGzqPBagzXB+ke3mpfMfffZD7kq1iZ87Kh1dmqQr6pUAXQldv+qGn5bUlzfs5MMJ/6k1KcSbF9Y5qmSG79zHd/FvucNKEaCXIxZum9QX1VhDJI5m/tPUsnAWCTEtUE/OYor+9EHO0pV3YAs0GPz+otJYEaL058JGnlh3WClres2EF9jpZPw/U6FB4r5Nay/CLR8IH3m4XYBoqr7c7ffYD6rRT7k37XT4cx2Eq1DyyAFs9eUr6oU7AEuMZomnGQC57p8slDLGqy7a9DPd7mRcBaQpKpy/SliXqTRLPhFw2zg4zqQkdMLfVb891LhqSJzISGiW+b/TcFKmsjzWRNozE/0nquq6+pBqzc89vjGB7NrM29cfbgQM1UXY5gYn1zmUfHEPHgfGgAAEABJREFUsH+ZrbfgSPCrKnXih/3knrFneUjbrXoqmmJSWd2/iJ4g/NNVdMpJvbY/LfcOGB3+rVhN1/030yn+PM9nfHpXjjf22vSEM3sPet/Jk0nfUjjWzfRWnChjtOJYlD/HyWt/CiDvFQg+xrJQ7FtuI/mjiK/0o/oh0HXfYiukbCs2lXinIo/nER+ttrFz/jC7KmwsUvzJYOv8AZefT8F2EfYM4wM4JZge+qY6YDr9cc9QIk78f2If9/fHfj8WfW6169zvn3r9iZ/Cnn9Pe+HXYgS7H95V9vQljZd76hZGsv8ExNYc+bHQ/1T5nT9Fp8m3QuZW4TH4cp5het41vT+0OfS+kq5V3jhJg+6tc3+jnmkzN54ZfbGz62q0iYlb4d1t9tNU+VdxqzIttj/mkl8hesnprvcv0MVWHNw1r+/zTT88a7rBcLrnUkkx4JvE7mFe7FBTfGKFc4D7HiZejMTBTnD2uaM73l4b1e04uSXtE08BvZ4ptvcKX0H3uotvb1Sf8bCLlmYEzDZ4Mxav5McdTWLPv3IPjvIt/JM5Ct5r1z6h8uPvOzhh2PEgr8fyJ2EsLu5qsB1Ng8k9Yy5t/5PfRPaoXjN7zus5ZQV7gX6/fhmt3eFZQ9ljVMJ5/bbhRWQ/p6btM7HzeagLv5JUVSppnDk8h9MSJujCc8XpVZreqckqEER/HK/8HehV5k/a5vHUw/8H9yF9uLyof6m7D/ES+Rm9fweYc7fo4XbM9FqPeCSy4+WxjmzHvgtor/GM1RNfuU9nt73ov2mP6N9oWts7bO+aflBX7um4r9c6Eo9iz4VeFjMD/RXjD/mn2V6X+uuzXTnfkM/UrrP/2r2xjA6saof6sTNbdTDM9D11wz0V2+913qrR/mW2xvS+I91/BZZ0JUzvvqr4h1iRjnOemr13uNeCemsekbnWMvlj76reCdck9Ro79eI6YE9tnZ6iX03U/Cs8Gh23+51gmjQ17l9nv/PvyqTqk8k8v+5P6QEqXczHGNZZvH7G0FPuxuzc+KNJfnGfmivefa94O1ePfcaquvviR2ztHw29/5j7TBytdqM+NcRvrlJw12BP3ooYjiwc84Qm7D1Rz+Ya8L7HLTFDrPlGq7/pn8zu1r/YWfcQ7dSDuV32nNR8pdyHWk5qB3ELw3c5rZMXRI/RhTvGt2+Legot8+vZ2UmxvjHVE5+5CTPikD9s627+b+qfOfd8l9+efcWPQ9jn+r625i778k7eoiv5Ch7sb14B1/S1E9W2r6pc/6WgRJ6PKmNEEfobVSQZ/iDwH2aEvmnpp9WPpCDwAjAzDke0XbwZVTdTVVeLquLF4hdsTsZgWf4ahFsbU33Pr/Wk0aW7pZ9ad78mHlOfi9i7eWEW7i5Up6oaSPtXzdYW24S4fDRrA7rHVw62ubacsbsltAJm8OhRNdZ+8SFEoPcAevcJg8f8p0EWHXOv5pnt26CkLev1EujaEh++LYu3ldc/MBb2aXAmGrSW1YiYg5q7UmeONa69JIHO6PmcAyCWOmx4cGHTOHPX20eE3kIf8MJAqIBkeF7Ma/jOLDu6RiPR5LlY+0zLdpykbQyYGKRikSD8XFdKtEznFzrpRFvyLJFG94TnPB13zrt56Eh4NszUMLdPLZV7a8UPave+EXscPHpRszq3da4rCk3nsL2HbZ+cuk9Yt/W4dE6qqrGwK7uP1ljonz76cFXU4NcGJqe+faZXrz/F9Dl1rT/raMOZzZ9aFmuN3PHVnPzDkuZMAZXK40z4TXQd/Ym7p9Y1H4BqqfX9v/CYo+7EbKPzi3lgP8F6iPpcLSJoa8ekXafcz0Ky4Cr3n+APwlMJ+WByno4hGIf6o2Xvk1tsDnAO1+Ml5OtBbA/6VeEwRsv7yIJkUVNGbnW8z6hoXeKQSj/o2j4n19/wu2FV42jXiOUipyN2zWTZA471DXxHVaV0gG0a1LWF44Dk14XpQoV1IGCp2yATYSjfgGgL2Ue2RqBcx5o72HpClue+ej9YCPtgehwfOR9F0S0AW1hghZpBE2zfKK+HzCvu4EVSwx7YDP1zIftRKq4EARU7iyFmg+n/gqXYFVBbVamqMF2oIs5+WHPeolj+2vulQuO+hJ9reLSu/wK6Z4wsxlqxaGgsZs1iW4POM7Fzluk5i32qFQiTSg4WvvzAbpkHgtTUUl9V8WeDCrYX0oPiqH9AN0LIyLnPEFjfOSf60phhEwjybJyh42qATS6AIkQsOLlMREsy9GFOVQEyi7Mjw5APz0rX9lyJutT8qQ7RUYO/yDVkaNCfkVz2ow8ioJZAhzzp+kSb/ZjXJQW9QBor+6GP/sHoyB1i99b0Gji9p7bhfasGF5PPxxah/8EqVAIh5dNO/wJ3oG+Sd39Ki/KikBz8tba6PwDx9KYMyWvQ5RUb2JNFItzzE7aoYmZtXgxakzXOfuSPi7WX8HeshjtBI9egdgm1T9CWwRKzQ30WQzGzccNesKqW23r24s5a0/ldd+mJL21XZ+rht560VxDa8pnSiVpSvwfiJcguCpa+oJrKYHI95rPXpKf3wAIRfjcpS1U18uspyAeQxhCWrvf+XVdwiZB4rPXUWOR6L85gg4qsRNnAhXI/rllVqRpcGeLEb/gByxcMfFWlqgjg8nigZj3nzbvfA/JVPVGIRh5ZVaW0Ak4f93UPhWIQPEBNeFbRCn8dNOee4X/65BY4uVOnPZxWHA4/+FWVwhd+Hpxg73H327mqShUgdvhuHKisIveEIqAGk2ISHXMfvZYW/tfonmyGrwq1K/69EhosxAeEUg1oWprRA7v3YbRPoOg6e4R9rwtkIKsKusKUzweWD8LvSaJfzMLoWoP6L3/vqZJUVSq06RnHYR7evQQbBF890H1xaK05IExVXfD7W9Q1nPBJOjekhJ/NgQm5KmYhsbGgAha8CPYCm/MYGN4jPkVy7UO2NRb06ljbvbyLB/jg/RnQms7bizuHryqW+wB9oOGTCn3QLZwFKaAgqXcfndu+McmllsrVQConyGNeA+krNlhOT1gHrvvEr6owUup0tOBotIQz0Oucvp815gbV/TjSWEhrPsGHQX6BXDBaeZxVn3UvDodhKd+tTx2fB50W57g01htvBJuCZGgOCHsYt+PUWnq2haDp/n9TEI/4a1DNYGPvvJGX0ZYiNQL3GuZOYO7gcNpfnHzcYDtnenZLp63Nx/OLyya3+VHx7I3Ph3NEZxvWvkDC+OiO5XU/7m0/hY/+I2LNcXL2mn4+Cg1F59LSE2pFfj2s1zn2fL9eCJtkbQbRDLRp3YQzKxBE5gTuP47u/6GyjWtILwTEvI5E+My8aM7/Ctbtqkt/tta80yFUvHyJDXXbfZo3bcRmt+DyOIuZwcrYEa0x9+z6wHfkK3erbg9t6PjUnv5tncj3T47w9BfyqdZv0XzsapE5Fr3NNvDlcmwHj+lPvBIbaPcyuoOTILJe4F7jpL/qVJykfqJExOdyDDYeXBUBn8nOvI086Tf5L6NXLftznUfp3dYciVf+zt5e/H2hkc/H2qeQD5iuzHyMOugnTcAgnOHnLyaa2bx7J2oXG2/UBk04hcY9cGI2/8ljB/GrxmXEV/5JuD9jhR9NvAq/L/funoK7wF9iroz9OrBpOz3d6g57aoWLdMT0SwSdo7l6S/4AOkZ/rraq+CfMoBOFk/shPIGuOPGxcoM1fUhMjPNzmD2J6poTvWwR7fPoivnlaJF4jA7NHs5PZP25b8tWz06qtafgzjTb7/V48ylf+k0+V97UCDv4me3MczprasUz575+dXnqnvnjay/o0PRZQ/g1tgx+e74TRGfIXrCZOMltO8/3/KSMdyp9FnL5l8/5B75YGB6bdb3dK4HqYYizyAvl/Z0j1r8BwZmYVYMZE8/8++/4yfXf6biMZ+G3v9/bSTAbsy5ej6ueSF+cl0bfI7Y179kEfg99QbDNfTy4GScz0ZllxYldY9Zd3aP5IT9d4odmEf4aXUuy7emM9fy/9H671D7uRhkd2M9qGA/WmIe2S2G1mJ9jVyXUtY/NxyMvmjZPwxP3+2QCzh66DeKqShEITon3GJ75NLloiBZj4fp9OndArKsRtO7e+l+wvPv0lBbq/lwz83RDRRN+zzYFLSn+jlhX23kf5fLicj11ee18hM09p0UAXrJHsPZepWZt9HtU72AHmq1tl6nAa0iIJ/mM22czV/72/Vk/0ZpV14g0XvX5WdHx88ND1m2xPdwjzuhw9jixNrNCtjTvx528mTua6jvG+92ExN/Gsw9+H/Drrb4bcEBUd4wHlT5AO+G5HPz3MCMOq28/cbi+332Wm1d5FNc36BC5su5fkLk4/NgPHE5LmLbktZge538UkDuYG1kv/ZXrRkaWH7sIBIZx2Kgl7jNqgaoDwhkS4/VsuHJ1ae4znD1OauaFEZjH+GasfLJP/1H4B/fsSvuE8nUIAv9eN/z4ypBxmBH6D0iJB3W7J/Gn/cqLu2K8D85QTPKeT/ubGa+1PU185qPXCvn9LqqWurDfA/ngt1W/cXQ7zFNztGryfCT8wSl3rP6vC28tE6MlTk/f+BPP/NNvHbvaZ+3wP5m+eiVST4Rn/0tBPAfraURVUVC6D2zB3lRn9TfMDszwA4UeOdhdJu+XYzC07HgjL8o2Qh/e+EVCbBWGfM9BoV86QFtwuMllw1MFL2DxmCFdGvQPKC1UbSwUrilCXYOco3M4SzAx8Hal2uhDbduR9wSlVuAyyBjsXLoWuodn557IrxR/MkBTZTzIqoRMVTHrDVaoBf5g7PORVVHNkUPAiFAT6k1d6Bg1/dU8Eeic/LHortrLUXgF49hI+tS5g3P+UewZEZqq6qUw/DJVbNx7wTbxsLtq2leK+BNQ1DubCZqxeTwewx5SZhsQbSG1mLi8VpDmFMz7h4SaqkKzgagAItbnl5Af5/Ufyg+Uiq7BORY3NE0CwwhrtB+DzMM2Zh1CfYzZBuu2pa5t56qrS1/+iaM3h0oNLmfoeVtYanLgmsffsgRNzrN9dIzZKg4DATlGy+mxNkgwSBAzJ1j1K7wLmW2wVbw9DBo7bmOlMNAC+gQwQjSgrr8vWJWN1fMstF2NNf3dUYum6FAkRGwK13l9cXKcmreA93m1zJQ1jVWprfN18oS9H2rcwLwjejdMtZZG1vaaVw/WePorQQYq/acqbYnCQ5qZgeOxuje51lBYVQlYQBvC1ShcQTo+FYiMrFLZj8Sny1rmn2iJGxAGaNyL7hN9boiuZWJwr+n12k/GN8h+9h68y83cNeSqKlWAZAl8DBfOp8Y+uu7sy4Qibfy0cNAwM0wIXMfFB+UGvasqVSBJxWVcB/FzDTNosrGicmNRtOPCVjk3aeIGfMjHD6x9NK4BKjzNYSOvBeT6fYIaqxO7vPC6k+5T5CuchkENfbwdAfke5BA1Z8WgqM8Lbis+tNM0XGujihpBog7sDfo9sQ7fc/R3irh1XVOstYGm8/RwkCanl8u2Y4Ie9pTdbakAABAASURBVIuPvhYsBEvLXa/2i2gP67YbfcCSMGruG+o9HxZNaxdEi9uZa2ONvpum6NFxzTsN133g6oGEPEV9TjVJM87dtNdIbFIJuTVY+plHX90LpFgn7LeKykZyn0p/g/rwLLJBt9pn9eNDMGAZl4PvcE2tILfCWvrURuiLtSf17RujdY/Bgk4RmxaxvqF2A5Hv+EJXefxBV0Usmk9wZ8JZ8eTkE6+SCBvOeLD4rm9/3qNFEsDNqIQ+BXUhCeyr33yOC+5AjarwVGgxIOJjZw04/GpUSste2ur/ANQMdOPcc1VND6j6K6p1SNhDz7clrDJfL64LXPMATcQK581o8ftchBJX2J9XkFcqaSw487FH9rOayXAqk9v3M7QrQDfvwWLtjSS7IsuejfQzn0s6359f+LzNN5P7aW6H+KdfywiqmAzWtkilqiZexIv8Il5Qi/geEPARkOZW4PAdl8fZTnxxEp+gzwJZqAT5BRxFXxHz4d7ImyuSNxaZgJXzoPy6z1tfaDOgbyXjJ21zuL3/8FRVSnuBaC/Hlmbr5JaBSvSatK30H3JtOwozWOuxT/wkU4ISp2rbJJUMus/xM8+rT0Z3atWv8LIxsAtewDCmK3QaO7egjRHsIiJG/0x5rnV8hJTMuvjfY125ozu9FuJF1u8BLl5eWO4pbAPEDHF+PcvOJLRLu4H5NZSEflqOcbaT8yzXERD9vXtafWpLUDzfxaRKBpukkhd6ARk0EUGxROZwvRFj3l542s5nsvmFflF3EGLUzNn162Hxoc+oqjAupMhsLKyQW06ixXc71LD1gex3V3ty6aK+D5sKqFyWAL/PxsRPrywpJgY+Z2cVfQIye0Aw5go3dRn6tN+CStx7sNkPed+txboFfyPsP/N07bjp+uNv+zBV1ZE7bYdpmER7EJ6qujhC7mZdMSnWp8uCJrnIrLZM+H3YJWN8NFpqoK4MjRhWbKxtkyrWL62oiZNUcoM17lgv/VThCyI8ZgZa99WfL+HhtX3HcH5uLcP5n7qWIVNgjxajWjsecwT3ARcbOBiNs1WCy8B0L2hc5l/j0Q9R67GtPEuyFw8m3ZAXLZLRoQ+6rifEZQM4jFZICA7eifZJ2odz5ACqh0UbShtopGJNi/YE6aXvKJ1Hm37O16iD92TT3g80PTwj3gzj8Xq7x23NVUdvFmZGcxd4B62j6GYJkj15AHHChy917d3gF7Ze4wLXftB2jO1h0M5jurnbs9FD0i6noi+DGzLP5zsmfb95PC26u+l9w3oaeDZMtNZ1mya2Vyk832vMa7x7Tj91VVSAReWi4hNQfxxUdk4rDKx/2uPL3zhqstc58KUbKNvyakAT7XskeIzhb42pF0fvZ2yeY7bpKvI0nljhnYRzAxgH95MGQdtnDu4MezSY7H34bWG392Ee7XqdSHyqT3zs9FitHT97b36um8HYS7NtsOgWVOvwAzqWA/P9kyHgHAycvjGui/rw/jQOty0pex4ETeitrRTmgfgUbOkM0HbEgnyDei1ctmM0kufsz4oGyr1bPPZiE7DEs+DLR8AOhj4djFiP4mVuGdMT0y57jAi1be+c+YabJp2dz/Hbojd/+l3WJDlq7AHNgCOODbQi99Nnp9cy39i5RZ9nbB1gpIqeWzZmYkoSXI49d8jMLTDbS/CZU7tA/vHZWnT2ZYuPPpCs41oDg+C2koWwjDyfs6ZS0bm9hjlgSQO/09dEASPNU8NmWnflH85CSLKlTROHmhfYYufGIt/RQwfJeJ150UOhdumA6/NzTxvQPQi7Pm5mtpHVPutoVW27yN8gT+6sQVH0e62Lt0B2zsAXjAwc85/HZ/4d202cevejL/dEQp1JydlZ5ql4HJFyX0w6DRQnxJ2yQ2jVf4ALZIzUtcSu5deOnHWk7CDs0LdHofc19+K3QNXANgfDWHU8LLXxfGcBxdCv0bnNzMJZ6ZWxm2+zmBXcORmkOagyf4WHps/UZD+qhrGD2ImXeau6GZ2ekq7sM7Y3h2/X2qcSf1OLPS59cEq9VcsanWd3T0v5a7QQhh7uy5Do9zh9XlkLXwQnY00oe934xd3HXPTOAyt3X9+ZBj3vQf6hv3joLtXqqNE2RtWpcR/zevj/hes6oM/hWs92fDgTzsqL/GIJaO7KT4yA0VznHne1e55cyFPUFydn2GgSGtK7wsv3M+s3j66/h26iCSbSC+D1sI+yHdByR+wpwEh0fk/GfaLdt3vgXxx+XAPbOepcc0Gu9t9nD+tAP4bFOzQndvg03etJfPqs3+c//KuA4FoGh3BfL+oTeKLHXl+Zuao5nzrizzwN7047z1lWY8ddQz17Ze4KbWfhXvtnm8gZl3P5U2PV2e9YBOn77TXhtFH3AJtcISfWg0fnmP2yJrVIEiwy9pp+nn4ToRfk3M3ux1kYXUOqj9VW7YWt7Rh/rzM9Rw07IdsZ5z1/qF7JZc3Bzjz1x+9Ub1aG6KoxfuDi0Ugb47J959/gTGnBLiDWu8C667HRhfZg6rzbvdA2zXdNeHwTBDdF3v+6f2Xd9y7XKibXbuiDMxYOOpbG2UNu9bSJY7bQnHjS7e9876CJmaRbb0+oNpDsx3U7hNaPXMgZf8KcMI9dAk3X2x8wYPYgH9B5KG2/p4jah/saJr72z37o09pjO3hM9HxEfCB8LvRi8P4/fOqbCz0br6peefLDt690wqtXdq3Ltibn4Z0hd0oKnyKSqsZc/6VgVcEIzMeoqlTVsFjGxJuKVoziY96LHfZDd7LSLxhQ0/ntE76GuXXljF7pzL4uwetCVVvbCJ/RHAoP/fFxIb7HlUfQPhJce/WaE7YLfVuCljPh3vwf9Wtrqi2yHov5iXTWD5tzZBDWaBA7Lv3mt0FC70oYDxT/NvyT+1u8HrWjy34K+1fsjYxBqfNVM/2hX+sYN1bPPfU/qPBNoNNL2zETY3TM7e/1CDMFsHIAj3dm3ysxwUiYS8BV4YEAvLyxW+b5VAeFcpxKujbRMmEqlXmO7QhdhIEJgS9VVaQ2gv2F1lBwjcKrVqZn/fRTzIPamWBB95DDT4ZLsAtgayOZmEuDwt/5BF/Uwx5f/gcWnOsmu+aHPfm2u1+pqz/X7L1lP4vaBhULRMBV0aOMCgZcMVz7h8MmaAbxWU4D36QqNSKjq22TkBokgb4Qnomfc1JVjRTfeZAd6+o3UoEeJKl8P3IN9tqWidHap21ilz95/U1zo+yFgFbt9w8SY0VspKpSBVIJNjx4uMwWEV+j8/AQFf4QF/4ZBdc+fEBVRSvwUvyBYFSy/apKVSURuR/WfjHEJodzrlQN5BvE2nISO9ZFjNlN8HrwcymXmHtCP+8bPgLVByGXo22fgIHsL8PqH+le91F89YPbftX4xaJVzncfIygymyusmE+YgMHSdSlW1MP2KOZPQPVYzP0zO6NwhprxCqAUt5mEdYRdqf2F/j+luTZDHX5VdU1ZgK8RVZWqDYgqfGyP6jkI8tcHHSPi0u1AQ8vOtY+gLefyLK8cQaGsqgRUVSoZ6BNg4kP545Mwkt1AZ5FasdnIxWfnO0ZgKC30RSaZYBfIeUgu/CVHre9ysFWFEcEm8zNgpZ9iBoz8M9at6Z6ZGD8iu0P7yQlzPeYJTh43+g2CtltDmIdrePCiDaxrMQGjdc3hES+B+xpwxmvrJpxZ/omi9yB4n6gEdma9f4Ejpi7nWZIE7GcJ3PWBoFdV5Zx+dDvSgdHXrapUPZE7TlLJA5WqggCZx3C8RLZxJpM/4L4D777jg56Rgzw8ffn0oweoLTQF9wVz4k+55ovqdpgYbKQwDX7mtr3itPbF2R8Ck6oCaNriJ6mkkR/Pyf20p0flrleYj2frghVKblTmT/j6crAkVTAAJ9dTl9fOR3hxp6wtbIU/BKWvFXCE8XN1xQaCjsm/LMLOb5tTm+ffpf7GNTH0a9D2jult3D+DNwsVW1aRuZAEv6owTzQNh01SyTesSYbXF0St1cfBwGxNcvvmkjtOxqeAMX7SNv147lO0Ldm+P/MUVVWqAHE9IQeB+cojC+QPpB8/j3bO1E0MHhm+FzJhjZftYE8nZ6hvH/0Li3cykW4kKf8QVIJ3IzzVDI62sKCqp+Rhq4arqlRyITzP+F/7CBmvPrRK6N8ITwuYZkB8jvVJvGPqImA1DaZegkSJCjOgFW46h8PAr0GSStK5ZCzEFSchHPAZXv8VZjIc85VPiD5AIwb8AgU+8slw9g6a2nGSKgPf6fkuL0JkqHI/W4MYHu2Jb0V7lEZ0gKdf5Ryib7CTLPIre+1tA1dVKeKqShXQF5UwBoc/Nhk+GctBWvuRz+MxH/Ki4p8wp59i/oQ7XZLkRmiw7wTOCHONd7z8/2iEf0sZj4zmnYVgsOn+N4nYTmP9t6lyxYpVPSMs8C/GXuqlpAetXpT9zzr67ySRNRiHLRvszfgJ+Wd8+Z8Japvib4a+EeJZV/aBwx/bd/fIG5Nz7zf4mJBAmwWswHVB4ZNjU+0zdQ3xDESc0w+4AYmE+T8YveiuopeVRhdwWkICd/bjHYiOSLAN5o4uDRGn4Iqczxn0gXrqZS89az/PcPGnz7Y0dCkiqx9gk303H7bFrofTPfGXa10xX4bjH9ua6Q21Xz32/dHb9aZaFXnrcF0Hw1bhnjXsGib9v8gc7clT0HV9LwTkmdkEFWjaD4rDD3HNZFrLorc1i95cgz7umY6ZvzUTD7fUiJ3vHq6V/ZBjNNP1T50JQfaZ6/UoR0oG58doPXxrz2eibXAMc95H9zeAo2HrJ+zefZ/Eoe6gNcTrwDpBxaLfkqdm6WtF51lD/wDuxfyIvc+GvYS16Pp8LzudSF/jrN8Ee9Ke8yzilXnDFolfgO6xXBf4uV66vXZ/nvja3lNXhM6D5shfdWGfri30f+AqZs2z9lVvrw/Q4g+DBq9M32S8A3ZxZezda25mq3akUTGsUeO0/tjLfd7Rz8xq6KcL1b53mOcYHbP9ghVP3xhYQ6tru/aUa8udRkgcq0+fWKQvnjlji9Xof8Lc4dSAr1/K5NA8pZy4d7tYy6UbD1+t8L1pqOZe+uT0M9ewkN6hVjOQFK4CcBdozUtHjoLuc6w6/BmsRty1EOow13jF6AJsL/QVvjQSQG7w/H6x1snRZ/LP/ZkHz7MfPfZroPvk/Fw+ubPC9V6y+QXSQM1eInDVXjo+j/a1G+Zbtqd1Cnfcxn0B9yLkFpO9+nMmR5hT6tIiPjqAYdTobT6JYXue/XR3Yu6u9zksRI/FQmvxOSx4YdwgRgEV0g3CazS/Tk+s/kZXuife1+tM5E4xq4UK0MrLeh8DePTeSa+zC4/fPPnufXJcxDr7Zu3eM7kl1GrBNdBcvnXUXzG+e5zYDkEB4MPz6s3u+yyscfZlxQustaz9BTqTpitDp9EdIejCwPkaKg6ppOEeNmmb5vb++q4kdl6397vjY+zbOQn3izWe+sm+YtY0N5/b4q/A5YfXwEt2j/B0jJVzf7pLh/dHZq33AAAG6klEQVRkLAzxKfHvIWteIPmKCX6eY/ckHXt3L/baMcucmo7VPnPsoXl1BxBd89Sd3NM+8/oHR3Pibb27BvnXMJ+5b/MsT8S1OrNfLlpvoPYD1nAMrpqZO7O33eQbEqDPRBdzzzWap2drsSdPyT3gT/5lb8V4bGGcx8wZpMW9Luejp2s/lOwOHr17mHNPhfPR2UfIieHHc24w2fsCIqjp/+m7Hg3ZDkdjZRzrkF3jWXuROue+P2poZza5HDskdxwOOpxzv7dSF9jH5ePsnbe2QzzWZMPTp/10e5e8wP70W5fHAx9xKOv3GjSEXVz/wn0A9lUTfnJ6d9ShYkbOYu687697WjTwjNtDSAX5S4d/9khmZM7004iHy1qsQo3aF5ojh9j18GjLLL8B0eu7NplwDMeF/PHZK9Hn9Bj7KCDXfbWzy/Q+3E9cTbA8JbsbLLH6DVIMCvh8FrtaRI2db1/u5CEYOeuQmgFJSTADWrp67w9F892D9Y0RN6cvL/B74GvNsyXdAT3Hmdm/G3a38ALl8+n6TbZvPdBv9B56l7TRYlrf2fZek3oBqXowNYuNLvjnML5w1aHnfEsg7rw54OfrfT1t+9xo67TornUfPsvvbhgH5xyOAH8JmlBCSzroTyphL/+T/7f2HWpXrocKvnodPtiO6dmWjpxqXD8U+UbXhr4rHSfjHz654vD04bEOtuhxgVHuehj38+qXdD7PhzVmX6tZ9TraC2js9anzDCxznanraMPPH/abXuvqkUx88slojJPJJQ+78IFrL3iRwG3Is3j3x8/jaa5z69aTd78vyB3Qo3Mn1l4cfZ6+uSdWrrNcd9TcYv2NtTUJHOh+2IR4AewSa/vYRZzQe8EJ/AQfrI1kx2t09k2GS9pmP97LtT+4jrGO6+zP+vbtG3oD7xTOHn7G+cPTvVZ67VmDwNp8P+btNTXrqhl+3e9Wrzv15q49NK8OkJ45dx8I9Q20vU7CedatCc8SToHHog2PdZi9D3jOMcEaXSeDn3msa+Ti7NGA93ukHx/i7qUF8l+QP6DGu/LsDfYy+tnL9MZf6fO1Bh9Zx332Z68EXiwsSMaqSXr/f64hv0AyuuS28oKFr/rkzifbX23zeM4ZmmIfnqHPLEE8/cI+BfVyyRWrnzsNZoFk7ii91tPPHx413cfeAt2su6aHnJD3jODotZdWjWhdpjYZKy+SiZOxcPa4Ab8eyDy9x3E549rnh7Ae02Nleub9WPtHWCM4U59DK+CeXfi7kHVhnvzxt/VzayA746zr32Hdn/227TXW7FeOgtE+OPkD9a0hfzgtnBvrnsQdnsn4AM6/O9VeWJJO2DOO/mmvHJXKxeF6X4dYfZ5OWY8zZ0rz7vH+nEfbebTm5ruAdoH4rKlzDTSnVu3lk2NXiNfgoVOjVrw01MgdqJu8LehDj/M5Hs3sM/PeJexr4YMEH1CT87S/doQ1Fptp0zE5gl4L95zf/biu9huZ9RLWB0lbjjRHoM+rphP5++NexEPl+ypevdR0f4WXw7r45qQvbA7TW3hZAvWYK0fdOb9nv/zm02f0nvJ4/Ew6pI854wvNralDdHjPY/9eF57NM9ag4z9Mvd8/6Ya37wUWmDMsPi8xfd3HeOm9sXAa9DcnIKBWm45x28qg09gbEb3Tfb7On8CvQXhW2vf8f0ds2+ie1vVZwlrrAeOgWzcIe7BH74EE+rDuIP3cejWeS3RqT8ado0/vFd4Y06P31d6fp+5B2jqBO3vREbu3OcER3e7G7FG+10I7/poexhT4GTTffjqXxzO1gbdO6IOuxybvHJu++i1y6p5I0D9wcsnwz/jpJ3f+sVeWGz7ZdvFZbSTNIYdLP6M3T7gOdPD3GE26Vj+Px9g7uSj2qN88Febm/CG6EZ6zymjzyv/k6P3qRZz9HL1n29Rtfui6D/zsL30f+l0P3+/owx798Ol3Ss641+YwbUnJXzBuLM4HVmYtFlIfnmNxexi7F20TZ9r7kReu3SDf8bY/a8mpnX2FvQD6WfcCHFtTyhnX3ivaZGqSy+bz6VpqNv/qC/eKV6Y3Nh9P6+jVeyXXcduamvaDvwA2+6FGr5isnUMQ7CG/3THo1YnWrqFfc2tyndkeL1Bj/eAvumT2ip6LZeDQO9dD7MU3IE+I258n8ay76LNh7mAFXiys0Af0u36mLeM35twkWkcOt8+S/DjzghPk1iD9GIQc4Eyznj5Ihk/+wS7yK/3QgwvquM/u3poL3I3wdJ6ytg8dqdZqRd9d61bz1xlXuK/Mwxq9d6Krnz0bmbpk7K7rvslw2Q999HoN/E/NFZsTiC8O/3NMbvU+21/BX7PmCg+TfTB9b/jX57p9z2UOMaaFl13/b+X/AwAA//9yZPjYAAAABklEQVQDADY63GVai7ORAAAAAElFTkSuQmCC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QUAAATICAYAAAClAaPeAAAQAElEQVR4AbS9gZYkOa5cCZv//16pM/ud43svQLozIiOreyQti0YABgNIuntm1cy81f7nr//19/X1v/9n8L/+5+oY+/W/5cFff1/f+INvdHDEX9R8a60Hf/0vco2/Dz2+9Qe+8MX3X/9zndj7/fW/v489Zq+T+2bfr72vVqyeX6eVF5zNc367H7Xf4AtOeOYb977/c5lrLM7aL3sB9e2zl/y3Fr73OOwXfOtWj/HnPvr22ei91pn0N69Ve0JOnNwXe8htfHEO8c1dG/T+FvA7dh9h/IVOv+vp9YVOfPvMuEffsf3nnX3B/0XPv3znq2Z03JHcNz2+6dsW3fjUN/c/11/k/+o63rd58AX3BScv9L+ao+eywz+x+ZP7tj/fr/f1Tl/4X6t2n0+7udHQz/3BN9jcX/h/rdov77Swa//qu1O7Ndi/OP/Of3sWOPv1c+j4eQZf5oDn2XCfEz949Pa7QfxtX9+PFuycZ/GM4suzcp8v9F9aYvMd9704V9u/n59fdHNuOfJH7699z64hx/5f9m58z88QvvXy7vWP8ExAvfim543Vy/fT4Cz2FmrFe3+5H3n69/OgX+c5v3Zq/77+gv+Lew+4B7H58z3YU8xzpGb1/Av7dT6XPuP/XF/26J5HPzh7/IX+hD3nfn9f2q/u+Xf3UP+9en7zXTc6Rns/K/3BF3uI3V//+9atc6G58z4LAafW+zQ44xfnlxN/kRf6Yj8be39xHjnzxsJY/GUfar/Y4xtdg75/Nb77jl/kp998U4//9/UXub92D/wzZ534i+e10Wem9/fei5qvhbtPn+Xv6xve59049dRbo/4TzLlP11vH822Ofq1f59ncF/vpd467aL+WHf/va/px/9Xvm5436OsZv7Di5tEYi33/tndv+q4aNcK8e4lv9wJfx/m+lv6b3hubs3bDevFNfQP916r9Yv8v/H4+8L6zL/d4g/z3qrdXY9V+Ud9xv4vvy/ibXtrBcF/2VAs82+T+vv+dsfP9nHkvd0/7GlNnzTe9B9YukPt+O597bHyRb6wzuIe53oPct7W9D+8Ba/4L/gv93B3emNwX2r/wB9+XfcTXeh6t7zOuGrR+EzeMxe79b6x60Of1DG/45kzfa8/7XJzn5L/Y5x2edXPf9B/wu2f1/4se957kv8A/cX1Pz4NW/eB7vgu42eNv3vuBk7eWs9463n339HeqObTTk+fLObeu70HO8534ol5snXc+0XXs98PSa++z9++YPX3fDZ/P0tm/88Tn/tv/Wlr3/kIjdk5r/EVv+3x7T8+0ddyh98N+LXzTb87Fc1SP1t43jOG/6NlA/wUnrGuOXt3X3NZhzQu1X/YAf8GLL7Wrz9eyf+0+2Om7z8S35HdJ/Tfa7kmfL3towXfn/H3K+0TzBexnn2/e+ReaBry5b/pphboNY7HzPtPOudeuZS814sy3j0771fbvq2u9D/GX9byPb/Ye/N3fc/Pdk/ObRzc9Jt9a8s3Zi7v4DMSX8er9jebGoVE375P+pwb/i72EvcUX+zfgjYV58c1zbJDr94C2rXHvN/3VDr77fmom9j5vHHX3HvTbuv3ctJu778Dz25z5xnoGzdPHPb+bc7/va2vuvdj3S3D2L3X64JtnIr6a/5t/M3An7q129/iUk7N3o9+Jd6Xes3De73esfb7p7fv5Yu8ba+8va7e/7eK+qd96z/V15K0T87z+7ndgXt0LuPc+r7yahntwXnuI6cNzgNOXU2et9oTcX5zlL+/jGcE3dWqaJ6f/vezXPsOyX4v/tm75X2/2L55vg5qv7WO/3FMs/V/k/8L/qzl+h9iTu02/7+sv8u3DeS/RMTW7l+9G7PjOd43PZN7zV/f67mdtn2/vjOaLXt514z3e/GnvvTw3cP/Ju98Cd7HXwH2/51tdvHcT38Q/wLk83/B/95n/4vmJvXfvxx3Ufa27Tb+/2UdwDnp/cT9x1xJ/w4svfPFN/MWeX8T20Dbo/0Xvk+t90X+DPstRI/eC/Wy06Cfn2eZOvSf7Tk94dN0T+90/d94Bnj2+uf9389b6rWCp/SJ3g/zXwvS0Hiyd9/A5tF330u/6VaffHPt9genDGVaPnVfzDvXim94D6jif57buiz3c/8u+QCvkvtXxvLVq/1NrXFfVFYJkbHWwSAypC26xeBCsAT2pK51yhOWAjReCFdUbXrsx+pmTq9q2kOSlLzniRPbA6nswqirhPsU27EcrPCZcpSrpRafCn+qBKu2wjHNRS9AzGc5zNWFdc/LvUCGnFY+vZ1mC51y227FEyFkGkrBWJWkUI8Gv6LGOLTiI1wl3CdiLg+urS6yp6pUlCX5qD7UFI3wGYt5b8UBTyEEIBKa0YfWZC2REPFHK6LaeIx5sgSAAzLJZMa4c7z4QTmw3qSNX1AJmKqzHNLRfQ74JnA8WTZJKBjjMtDY1f0rLubSD6pGk7bkE7RkXceKzEB7Z2wOehVpxobnoL/zuNwquQX5z6pNeZRtX0fdyxTlmq9SCalTJVQ+9jNf74GIvUKj2vm2bY48695jaF6r2WDnCXRF6/glFXiSpPaxtXDyvlS/s1SgGWs/WqP427ue0ONjaI9Q1zj2uyTaPH0GeWUkm2at+yj/F2jAfvLbtVHWueFjEmJ701CYPJyXS58x9dnXXoSNDrkCmp0WiZvhkDHlE/IzBXUvnOVaf4AuyaFS359Iw16C2z9NsTRU9zBUjlGZptIXiQXE+BJhamjnT4uB3H/OEPc0GL3HFcVJfJhrD20svvacioA5TB5ekw2RsnUNuxdk17tG+P58LbMbkPkEN0HjfT+hzoqruUdSANdUXfECtMVzBwHL+jpcdv3q4P9v2+5p3zAp5UXlxD6rx2A6OtXVdyJJMNsFeovh+StkLyEC+zWvil9zieqtJswZUJWOrxwj774mOXSY/mYlTP/8U5zR7I3q96BQlNWO4T3vUs0klo5uaWVNpJ1rzqUpcioFldT695U6YXYBOWGpj+HRcrHjmM345VkySSULOewuZZaWFishTlwRK8ApbhyVXIKDufKpqoXWHb/yOrcVeIBv0S4gWynGxJ/XBz9LxVUo+jPkDhS/UFzWDukd/8x2FPqL4VrF1DPaNtYFruCDv3nDk3aO2RXsJ89hatjniyxK4tvqbq74NTGAWuH8RiX3WzlBvLDrXuloj2AehvrFrdnzYwq89UpW4YItxHxRu+e77jirytZ4L1qmmel9y1mJq6eTrHiTYMxlb2sI3v0wRX/S6ljWul3ELp7Vh90F0gY61OPKCfmVOkJpJvp1tqxJ8kGjrZeTaxf7+Xin7Lvcx1K4gGf/Krl0JzPPzXxX+FGNb3Pt37XDhgQsytOpaLNGa5OiRhcKKVLVXPYxwrBO6fX55AcH0mqZzVLqfX21z3ikI2+Jo7UORGsw8alJlbmNpuAjFzCXM4rUnUFT8c+dldnUIgDk0JXqfmrF6l3l85vCum5MUcLEeWyvWTaIB2+Iu3SGrJNV/7KsEeA8MMxx4kOTRrQYyvedRS1FPc8LA56o1FtvvWgNBT/dtsJNUY/Xud8jLvS3J6Ush+iQwr7BXmTvR/dTVPZKJo468daLwG0uZoDihXixuyWTaRT2/p7sP52R2Py2K2QPHWOBuLvj35N7VXXP0C++mQJqzTpR9brzmsnhYClk91zp7kmKLwdaR75pySGKXKcQB5UBX7acKG0E/7YUv9JNeYbBdw/GXtW7wcKhaK3+1bhjjxuLaR+k+wniUs8oN7C34cq4LpwbUFoDl8Q0feov53qp1u6TIFTJY+ICqJI26R5rnFyEMfqXfU/fYtWT2TFJIpqYYaNw/TU7MShTNwGbNHJx9JnuvQWMw93OL8S61C7YaBEGoANegiDYSOCBFuq/XdRAcuRxhCfE+f1vEzVGrLWJkPa3XkW+Qu2vwazU2t3XaF6hbxFlrzUaxd1X6fhf6a/Wt5quK1Cw4cgsJcc0IIvGfTFzERcfGzRE5d//tXzZaope/VDfHTa25iNt27MvaO4xvP5k74ibb37Y1NlmO7gt6D9QBaM4cITu7bqhRsePqa9PCYzRo07YYHIf1D1NBY2nO1ss3vbLVm9WMq4PeuQlP1s5entRmftgLxmeMKdsdr6V+DtWwbVzEipdL9DrlN1bmLVzsmNc7LOXLA+DRGq9Uv5x1T6nusuJwoeZcRCep76IVaMwd8AwDk3/CUzT6c6Vufwielz3N3r8lSP86bfsxaUKcSWPA9GYPRpMxTSs5weMp4S/2FpQrp+zzEjgt0B4405umat3Qgh3trH2Bhaah2/RSHsEkqGesHE2HN/4jSDL7vti7Ue+5ifNccOS8u+yt/+Agez2DGso1J1q3iV/y0uratlavnX4Off4JezXrGTv4mJyjvadku7YLZ9mx9z0xWddRmDOaZy/XkS2Xg8slmEc8rrV3xe1Mzgte/IKRHt14fXZc+2EQu56Aepv+R7enB8lugv0wW2fznbN1+3bxLoOm1hIPu/w2d01Hs9xcJu5VUhj0zjg7xl1zMrMuah43q6ycVpzdi3Pd3dpxUVVrGC93//4xlBb67MGN8W6ify1BPFPvZWOf1aM3LV53Njo0xzPvTMdP3vaJq50GStRONKvceJyawJ+HpwsZA2DdBmzfCTlFRBf7oMFrXrsh3bom0PGM2z2W3hMR82Bf3dc+bIuY2U9bpXltw23aqZpH8GTdq96G96Ij7KMjWPPhbt3auI3LUj4GpTx4jkIfvxnRpzZeFbjLezVPcfGv+uozWn/ysE52pKuNBIxGbJeznHffeq19zflvRWNB2du0mfhJy1q/M9YL+8rpqxlf1mgwdVsxnIoBFVLcDG/NpeUZmNowaUb7IkdXYOvasvA4+lvFbbnWWm3nYKefDBl62Afvnmkidzz6Cce3VgxHy1dnpezQep1WmJDRQixzp6F6elCdzrsIiGXmGd5B3/c5AzrmZN87D0uaqb9B2A2M8f0WMXu+dCHw3e5bjF11FJzx7VPTj5R8T+NVohHNH8vm7HHQt+vPv9i6TnRfGH9vSehiMTwyOvFcWcuzKK019OW9F0JYKtDePozTvND/CX/XW2En7VLQql9Q95N/8nqDzU9kyaouz9o/v2/vpBjqrHivHl5WoLj3nphSnYYp9c19XHw6YpJJPNIEa+1nYqMVt4nr01lvoxt0Xg3HOO6mRpZT80VOtH1f6/bVvMNz/MzbY2NVsLfaFR0GndM8Z7KXv5/bchpO2qsFcp9gru/XzlNBW2qtWIk/GcVv+fPx2mUw/UfOoakZH2cfAkKtDG6fYaoWczQ2L3vC2s2P7zoKeWE01pyQ+Wc8NXP2rhgSF4fpz875k+XPgu9E6J+76c97tZBbcreJaefNjbULKJbXlR99NRunanOPZY/jGjR7UnOcplCtOd22SMlg8Wev9nkKCFZ29Xg13lW8skTUy08tTfokWnJMHgvrTKTj3GmY2ydFeJfLN1iYzbOMy8rP0HM/Vp4NQQAAEABJREFUYsqd+xxt0bTtOjVClRjf9dTcPrV+B70H/s3Ty+oTu0drj7w16sxrf8PWdV5xw6WZpyPPR/ZFb3bxo55Vnamt7f9LwSZl0fC7trwgr54f56vRqctrsBSj3x4teABEhahqljabnrpdUzS4UF1YfYx9QP8vfVjYl8n5J74dwm5Oj2kOoY9xnjl90TqTjy7wc0/5B7ONugf9ER9nUzNQs2v1AX25FST+2tfnCDHz7nOVZ2iSZp/O0jkX8gV42qWtPeCevTb5Zj0Puuum8eTuGIf8vO862qNb5/+xR6cuSkCt0T3wL9ELzkzP/QmTLfYMKMaF1Q/+ntdytl3hMipD1Qox6gQu5/cZ+/wbfW9zC6nq514OAyymBG7P7VsCoRFJKgnMMU0IKDNinh2E733l/MulwfnIrGmSivnXBmXEXcOTW9afEe9BkhryXX8VQVN+p01B0KkE7odprVmAO48FZ+3TPQi76V0NgVyOE8ESK6Sm94Ux16YXVYPhR28LoUT73KdezztyHhM99h6Lm36uEtXDXmWHcep1PDr5qNNZYAdugqYfxCKzrOb20XAWd36AgDzz6YrMVr4vLoCAKYE5570vu3fxboI1Jz08hN8ahh+6knv+EcJmnKnfAW7XaOsZXbYTaD3T6BES6897OGuoYrrXZkOQDqi7+/EkVg/7iE61jqWlLMzmsbm/8ZXvBD7T/sIzNo3+sQRMZP0YWrOSnt9HZK5hE2HQ1kLAWaUGxnhyDfx7krv99M2TFM7v6LNUj35/ersG/7n3NeeHe+aFKzDdB58zzfOk2/Y7p+YAuX4W2kVzUo4asIhl6ESHZ5W+I+r1eaPQ7M/afV8qVAz6EspA0IqupY91nl34brQC2Uw19sXabepI0QuauRw8WKYxpicV1i2411N/cWfRwrVcy2qu8pXoiaRPp7v4p3eT7K+i++OT7ZWypR+V8XhVPofEtV7GRSQwz0SWsDzM4am+ut9Bjsvd+96XoYvAt5XAnSkP8gu4zb7b6PeKfuesbV8lT6D33jpsx+rx36e0eOff4vQtAxu8FMsNdix3Zvkx51fJbEDVyhMz+8jrbP3tffD7GSLcfWav1Qbefz/0d45vyxrhFtz23vt2VC+4b+Fvq9+gHP3l+8fOHdXBH7NT6M/vcLSPSI1oxhbuhe34T4satfa/G9T9+DtNrp/LBLN1+yxM0rVJz6h2P+9tJ6/MAuzHaU4cScIkfR5Z3Ns37r6e/0DvP4dqiXE7LJ7HbkmI9lRx0feiHT691G14p1u5cjt+tdT2vqvPkXS348eIvUgiazmue6jBvefev2Vr381tkTGH3mHZ2G/WfsXof4OwyZzsWUmteVEidojmejp6pqBY2UmQlxM3j0Nl74R7Tx+zmELo6NEAJRHrrtrcz9if0Xl2o6GFpYNOjDvPAp9nxXrP1vdS6yb2qY8jSzHJ0W1uTjYZz7Q87rC9olp16nXY5yqfw85oxX1mCvQbdNwW+mXa45UwslPoH4MHR5gQgKuzrEzv4D5N7QVZAaZms2Nv0uKh9tp9pH32DTMSp9UX8P3e5om6cmUTN/z3bXHeAfTem7rJbc5e1bI6NLWG1HJ/NWrunxcOEhplq2kP1ZEuqSrOdefrl6FYkO77YZ0+pzte+ea5l1ak5o++MNKKu9bggHyDZ997YP1JO9F5LqOV176DNCkOZj1m/93nVp6j0WelEo17TY2KARmoWYd5X228QA+/wxtU3j653qrLw7pqmrx4SlW8inrG7Olaykns94rLvABz5fC4Kys0W+H8nPYSk0HI+c7y5hcx2Waq97epqGOg7TNjW4M1Fh2/NDnq2HdHtxaC8hJFsY+lc7WHzbY/9sy3P8WTZI8+LmX/AbSsQSurh7xA27FLWqUHSPZB4MZeeNWYxVgMl1AN6krdA/eSO5BAOtumElAL7RfRgYvcBhmitRYjRVA90LR1uVhASCa9VpIqZrXFwSYhBJW6B9z488nRpk5Uaz/pi7F5rSjU2vDzBzrCsgdrJa51f7xuJNPwPgsJzAf4kvsH10LaVKVKYJCXjf3o9/kLMiFZGyo2UNqQqkmPJgThHG2p7V4u6kBC5gMoK2gUztGwAyd9ijOpKp2FBIc5HI7z5ghqhp7HtVuDpeO26edd+9yU9B3IRdQ17eXpnaCH2St0PxTj9l3CIjAXKPRi7lQ93L8d+pUwoCZJBR9THKms3ygy29cWQ62+IF0igWXqV/vBgEqdw1Qf3l1IuV+C0yAzD6Asm7+Ae5dyqC10ydZrqTEpCDWjK6QQS5voV0Ey+dkhHB3Onasqwo0klYBK9dCIDlj0F5ChSiUPKkvTJpWkePGg5tC+EK8noPZEVfEP+tumYA4Yi3pGUCR5iPZsPlwytunlbsow1Jd4Svg7ki+ozwnJ7NfGg1OLKaFfjlQlLMXAbLdqBRIgeeJk+bUH+9VlBcgNH5gZVS8lkTlgDBIX+NtWJT85yHIk5kCB9mH9FjHOy4WUae/cIaRULTLYBoKIFeNW4Q9qRjA3cJi35N6/yv+Q5TfTd2c/Ho2hj6POYbk50XuzaXOIbGeBvdonMXac8RU+oLzCnyLZtviZId0zrAJT5IVHM2zIcZCbQ5sE2T+gwjEBNsEKfFqx5oC7xKUSbIOw7cQp/twxuWOS4bs+CFw5TFF2I8kPP0klP1FrzJ0nv6jbwPb9Ejwwfzfe6Ze+snEp1wVqStTEiVbRtviLS1LJAIe5fTR7cljP4LclKiQWEhym3wFszyAQ1bk0V6UFcu++xRsrd2E3unbnsekcj6gOXONDkUXhPiG6gSMH9TrhX4n5uTk5JIlLVZvwFEA52He+uyoUjWK0r1gfTch0GImq0+9AvtbQB1zV1jX5VP+hMEntsX/lhuxwbDZVlcBuVEinElBAm8I7QClUOUhXEp5F5sGy0XwDhplcYRtWFF71oKzKBSRpP9FWySfjJ9s2zcKEqrfRv1Hk1R85jts3TULbQQUB2L/DEqqJfZaTI4BLUkkQV7nqJqkkEKAKv54htZCaP4UthzXLJuyH79kwM6NJJSmWRhLcV9Qx+lnzzG9q6SlyVkgITBlcK5+kkgzXT6deB6kqztiaVCJgUlXgAtqCFwmEKGpAOTrWOcDPQxIUQPuGIlMMsvNNGQfC+aZNSDD5KTMLCNRzH08BUfN+ecqd0gozD6wXJ9Pych12PFXUQ7ka9RFYklTyO0iWSIJlYlg5aR2jyY5v73aqwp9iaIN12k7rWbQiS6ffbqpahy0QllSxegvtoBjymJ5+Wx4wgWVSUNU+wZQS+3M+qGMkQQr4UBIs2Okkui/o98V3rO0s/du+qKp79l3R7l2TNM/a30zbelaqvIamHJ3xXAKd9xTmRBLNA8KmsMgrwXFik1RQDoKfYilorJcAxeC8fPoV/hCx6kX3RmDvwDIQiCSVBK/KNb3WjGlaSaqYjVmIJYoRmAcQHRdrOazVHkh8Ez5pDrF53O5CLsETPEPTcdlYXIcrkYTd0tResnSypAtBIzgbi2hTiBIyP0D64NRVqvgYKkmjMl8LVyjH3MyViFySSlLlXBg/mEEx2ls6wqr2YbWVKqEPEuKFC3sRmp6TVBUcC3MnAhXiKhxmGrVH6+9gHC60boEWKlXM2uMpuZp/yS2R3IlFt7lYzdVuxHc8P0wknAgCNtfpI55ahDg7p229uiJBWrOfT2+1aFPiUqDzwq+gTVCAVdz6UAD+Q6Yas8zzv2oG9moe5TD/uF4oBOaexuImPjh9tg/8Te0jnI3a7+WWPc4u0AI3UCoe0XikT6fDXoZ91kXa6yEPb+Wb0X+HCTmsZvf5w5n6g0C+5/6gd9z2U30nPizsm/VO+6M6JM9egRWYPfceb/RO/1d29br6HFR+6HlBX+T7TFcH823iKg853Jnk7x80LpVhX1YkR/waHYkf7ovSxuKF/FHS5/Q9iZ0dn8L9zk3YSyt+8839wBLT7jUlLx529l2xerHCn4Zant/9zBG0j+3/FE8tCqMH6A1I9b31Cy7n+5FsgY6yFSwz7FpfuEACJo6FwBu9iDr1c3nVWKXmZK+XM+5NVH3A9cbteNtOEzDb7eUlaOZeVuriWcmtEPfiVP4DA/cfZqgVLeP4oXL7be8lVX53mNrjwqG+6iTrHlfn77AMZ/EVcL5NtF26t1ZuOZmwS8a91yM+XIS3os6AZveZzj3rn0fOPtaKuyy39+6EOqXiye0vCeY1gRruZb4J3sIt9V6iugPPFuve5Vg1wb/fdXMwPBNWMkx81nu2xOgWGPy/Ak3XBnNu+8JpTqDp//CAbVorOniWH5SEeCTLY49P/Bt3vCHqVs2pwe9zkT3n8wip4R3UQ4yMOr7+8feqdPu/2BdJ9xjhyznhfb+pTJI1+vD75w7qdeYMFa74cBdzGJMbB637C20qnEXo/0SgggJzzhAI++JqomocmDWDBdJ4x/zJdLJpCjpg6d9jZecq1gBt9UhVv0d+rtQ16m2geWP+GD4ffZWloo7R51vx6UsZC/0f2Ikj0dTawLMfqcU+DNoAv5fJzfoIDk8dhw842Dc3xALTOn3AlPlXeDkzhetddLuXBuSOOG+CPm4v8xM4PzuZCvjlTfx/uvZZ7bRgX3C2i+dq3VuiOZRNB+dtym+YOn1iQ8znuZPYsL+4hXC+79c4hOA9B1vUl2c1Vy6A+ALFuAyBqdMn9TrVNLMd9uu42AGf92y9fcph0FJy2hPmPwDlwRpZNJS/v8XdX9r0gmqp4jTVd5Phd4BxFSux2poRmFpxoJaLt6es/nx5epvR39jZ2G+RWbZ7epZ26lDU50FhwkI2GYv75zp7C4RRqS+If8wsZue1YN+hn0fHS/ebQfOkqOZdMx8KL9mbEXiuhj7o3JPv32HQdGItlEeOqP40fL4rn9ZmIs8omhsqhz/Mn9d9nnfVf9tn36/79JnaYwlgLoPXs8MXXdMfTz/a5zu/VPl8OzF1JVfPMJXm8pB4fc4LZ099sWPsXSG/Af9z3spJqR1v/0IfC/eiPHXk7unhXoRk1Arc6vu4KhL1MuZdZlTZqdvZxE9rf9GVv+s743PvDhQw++dplmZnMTGeq5HQvx/IBL3eOR3w8nNG3Mdij97fCn4ekjuCCZJgZ07JBffEz/+bgjTq/+A/OdxrPB6+PZPwXySLwnJc0kyrynH6e4dPXOdiBeDArN3DyyWpJFJwvraNtR8NmeSMzWFRv3A0YnJ+cp3oZakwzM63pQeBf7ng0deVOnIE5UkanKmtJPpWwCkT1pvqByPROPcd3/9z/v3jymOlDfvRj5Xz9kobbTf4uUyb0VI3ZxqZVYJk96URCRWGZNBDELDSp0Ms0TP7UDt8kn0/6GT64TLND+jOtqzdlNTbtCwJz3Nh+S0LK3V7D6KeSGqjPxN1ZHIH7Mcln5VkT87kBByK+6Kgf6f2Qs79fqLlU4YWGSvc3oc+1jS5ltT8wQwTjLBYEHZOTn/Dy5nwPue2BtIAABAASURBVOrEzmnVA/+XW2UNecCNWPecwiTFLL8v8xtbxRWK5IN6xtWJHV84B0IoHoP3TPd5ovGWvIMkdE8VlqV8miwzmxt3r6/9rqISsDLVNENdsgjIC9jXd2P9oEmuPVkj8xBKi6ZliyRY0InqMfWs/b6R04J5KFr2fCcvOupIz4pzzN5/xVmW7ofnLoQmu6ddQODl3tEnIkeJUw81LfGcgsTJER7zKr+XsB7kuKGN/TlHXxS2P1V4JhWsPDucEmGJgiq8YrDrhemJb68Fo72vddI+mxsQarr0XmgWAZEHMBwPNedk4nNunO71qc+uXadETTO60LuvQ555Z0n2ZIfuVoiSYAIP2MtNO0+YsJDpSdvOoel8d9Dr7CysqfnTZ0ZrDXRBV5K2xXivNHYLUuXz1Ar7aE8Ehbi5VCV5UPhCDlvYWiNJe7O22zd5vDlJktp/cCbtmqrEpaowquttbM7r79S+28QXpRcuDfBqIVp7l2/SvMA/G5Fz+lzcZxQy4AieEkmUEF2DdYuG+02aTV7riR7uT5oWFp1S99AVECGD6ZmkjrAcSSoBdb51/XXmfjvL5+x4fFKs+FM1KzImvCs52lUSt3iw79HMVZ1VK+QgLMHQxTNIVsnVOS6ChSTlHxhq2N9e5iQATK+lSi0oUfvxjjihS6qY5ZD1/7rdX0OkpBY6g4/tn/NUEuKZnjrJCzcZ9vNsO9AGTszJ7+e6vxPl7EIWHYF36Ry1m8d9JqT5TbSeajnK8ejDimytWwnPmS9R3mBXTn70aiauK/3P0xDeubKmqK4q+tSPsZUmls/zoyuEMaanXatcb9Bv/OvhJbjU3O2iANQepz878HBx4KlpX+n2oQ2Frih2inDvA4VfjL3vtlA9wzqwywZkyWrr8JbP89x9tBy0XsdTa8c+AlTCQrdEOxXzFujg3YaqhDyTVzQMfsJitIyutQ1q23bBVUqSVAIKBDXwSxFETD2Ba5159YASyOuGdzzRefQ8hhIIe0JhOQnnwZmJL58ugkpV0kvtkeLP5rAh0btTq+XpwHyYCptOUQbGWnOftzgPaBn92h5La3ce3phGRacGVM8uNYnDbK56U04XsHq4m8mUf/TItS4E3QACSxOZQVBXo/ZoCd3QeZcknYHmx0GeNs2MlU9SCah05nw3TbBQyUnXys9ze+6xWCQ95cehM3k2ZeqzHzETpxXV27HltfZOE9XDPp7fICyvSP9eehrpsQc6Z9exEcc0MTABui9nxr2n3A70G9Q/3HjNU8vunHRWZXvn/nuE/NZpVe1q/Q1zfc5JFg3rt5GkSlxYgZ/gl4NOHIK1THmWBkESylLFbK7mUQRCFLbW8CdaTEg3CmIPiJygZwm46Ya2Bk2RU89LJ00TySZ0qrZrhvZDWLOBortxJ88DXQUnLoLGioPdME9YPdJrLz7jjVoC965jKA859+tzc5/2D812+2wE82ysmmtGjh61wVkLeN4ieYlC2yDA9lyH0YjOUFdCgYT+Bo2u9kl2rlrqeeqCOHL2E96pn0F1VA4eb0fex7xcE4eThN6ARNd3ET2wrFVhqqmq/5RRvQ6bR6oXnY0u74D6u1JW6QlFO9bfUFtWmizGEDg8ZA7YztuiVGw6u+YkOykhyh0a9f/H2PufvWfb+nXTt5q3sBzeyzaCdydV5YOuNTrx2Tdl/cr+g3F38SaD8oPhTdyJiYtjuEP1eLwOfy70uc9Pdl4r5Hsh8d0fXU9kBd/+Wu7wfhaKVvI0/QDOXwFWphLwojuDz36gU2H9ZS8y90SW1t5MdZi6Ryp1B9v5F62rG80b+SFPMXrBMudB47zNH4XkLfvASwsUzMcrniFEz2aPuEmWVFjP+cSz1awPe2r1J+/vHyPx+FQ5hYkXTN0LdQR/zm4hjc+Ptun0jYK/8aPXDwKxcxWYFlLvUOIGn/LmhPm43MXBE5ib3x223Xk1davqHErAU0Fw5pf/5Kv7fFZVdbIYFDB/PEkyfMRTPavM83aN/gm5N6n23Kdexk/mJf0hyOZ26bbNGywFbrL8zrn8PD8yE7/CX1HvXX4Vn4m3ov69eW6m/8vPf/pp8fjPt6L+7P/J/3HfV9HP25MP2FOfHln7Dx2MwPzD/KHizHI3dOjRhoV5/5sI+g+TRi9n+oP0/0HK3f6rNl6E5/ZvapSq61d/bnT6Cv6EpfV9jru7UtTnMJ4MTH9FRsKMnNAX+q9QuZglcK/FtHmP6+39rLJ6xnvPidUJddvW6jXxrPU++gG+k0ds+7v0dg7BdhUu/5Td9Emi69B/s9wCyHO+80fMmbu838hZs/2LmwdU41gWUT0u1oCP06TYSX2x4z/Z/nZ+F3D8I3k8g+7fy5HfbvoaIfR34KtqRcsgeZmJVS9UBy13OdK6W66vcFv9wTCzDjOrzYSZ8F966FefuxgB7/Pn91/ol3KZ+hejpR68nVWw/T4GwcrjLYHGSOgXew/qw0geXbWyGN3cv2TevsbF3zqkt09utdr3NxRkFC5MJL+ISojEJtrCYUeNc05I90hlWOLtDvG6LtULKWdZkwT6mA5dtj/WLOCMrM9WxGpfMRWv3L+IjrLDfQohmU/sQZ7o8V5EQ/876U9Vt+pl+vx53cKzz/i+q107zI78xF6ZU6vqPZYTUzWrsfB3iHZjn6jjl6CZXs4O7/UtcNm1p1h+g/zHT8E8NaT7m9EuSjPY5ETr542iFf80O0ehbv/i1TmUhmJT+mLHWso175AWm38vk3dL4Z39TS/k+5LtvC4xkVfujn7jEXzaG/qP87VmNX8lX+rD2QLzQA/ibdrizOz0yZ3+zn+y6sSZ87835ChDudl4/T10bsW3OTQ3dzeQGcF/fDn3ZnD9kWPLt6fuTvLDCHfVEJc5AFUJ3AmSMGTXNIfrf/vO35BlLr1CBhzTD+cO6dM3vImyvBxJdoe2gTzBaWGYu4f2FujsHImXTTePXZv7SwZVR7f0dqqSo18xVog3s7V0aB7bnUjh9vM2Xv9pUakcqfUfcK7unwoFTI3AbWr7lwTQCns26pHR3G2ktVkZbcIK6hieI3nls/Lm5oBuBuht30kvFfRoeBv6JntjgpZcfQJpa0213ywC5naH500ouogaLOzrd9WA7kldwtLB54VObEk9sq61L777JcshjYjDrx47vkO6UOez4BiVpPyz0rdJ0n4ytgN7tcOCbz2m6+OKNknhlgNvu5UYyT7wDHfUzTibh7cpiSTlHxbnQI7fHlwBBXNpJ1nbPFZ9reEeuElYnxnVzWWRNMX1/+IRzxM1oFZ+jOe3ZTIZ48n4+C+7grygiBpXKaopnWDWmt8XXNB3XKl7pIPcsY5R/z6kmBJqcZh94NbXsaI2hyk2tr+gaEQ812J0mot5H7F/HqwRqXD29a7cCK2G0p4xjxfBPkyYC1Tp1/u4IASma7AzIentGRp7E+nlv+qp8iGQ63sZIkjCvguFlQeFX51rr7hUw71o0WH3YT8Sx1zEPluLJ92149bsNEGSKlFrEC4Ps/rhdStCphEhHnVJKs14LJ+9FvDOULSO40Ag0oHMXVG3l6QcpNHi66CXHsAxu2CIKi07+B34eE2XC0hc6mXM6YZKyI/7rOxnrzJn2vjJVvhj2M+yz2f0Dnd5w+qT0CG1uhT3pAkzgYTlkUHOhB7H1HgoloNJUszqnzGcJLAz9+4yCavwDDdGR/FylkF6n8Ea6L4r9sf0gS+SMloFQHhw4Bm4YBOzLSRRTwnem4yQ630MNiQFsb021rG6OmHPA8obcB7Gu1COe1VTqdv2z0/f4ao+pz75EjB7ei73bp6c8Uuu72IH+2Dp071bdFXvi09pNchzeISQ1A6XzhH253eRGsGs557VStbUj9F1Lgey9CMOxi8G8zb7jnCWFjUq6228cztOQkU1rG9wmQQe1B5wfXdiMuhdCdb0ngOIbvLYi5e5KQpJOGGCFRhnbwc9+2yH2/HcL5MnbHSpsRIcPhW0MCfIOdtlM3tYK7fR3A6qkgyqKsWgtz39O802DRJt2Qm3dZQh5r2TYJIxnHfm+eVkfE5jXTfssn16cOdu2tSTs1uj8/Bu2uCEcm4CiLpy9oIw4h6ajSSV2I39zAG//1YH1cZyMQr7OzdVvVTRgqWqiJOU/8bZz8qHQNuisEjUHshw9ylxmR7/0UM4R0hpjAYKj1AySUWHBmM7mEVCGHG57WrFnGIlJNDRrgRu1eJ0soLT6qeKK7tW4dS13KJtPzBskq5OFTaAp+JdyoFA8xuotde8z+raWZZfa9gv+OoxTu/X2DlJmoVDhiYP1hnSgl72fh2sZanosAiM/TF0cxWt0mmdUTKNZ+1ULxdVfiP26P0unsvKaOSEvjj9Wj3ly8YgcWmGvbsrr+AinUZnrl5/LP39c5jeA+tJkpTvVL8tIY3gnGm3d0ndI7ADKPdqsNAzGA7W7S7ewUU8+22tBL492BtJ4TZO3x7WWa/fSJXaRIctSI6mT0juKn8+PQOpuofyiwjSHN4/zlReNav+lSRC1rvTm6hn3wOvS7BIah2Z6JmefUfm1e247WrQOvsbewGQpKJo8+RuHfxF/kIhN/9fL1YlAdiqSjHos9+58Seg6kd/6XR9CtO4wjsgi6kTSqtFVf4G3igHQnv1M+vaVBIzr7D5zVgxe90UtT1JeUf72WZAP3jzDYu8q5bn5fOoQtPi+jng+2eFYvsKfsh4VNSo3r31G6EboI61/eqV6OBSM7SiI+6ZBUpKJClmw31FnydVklcncet1zLH6tJMYoiwr1g5ZVPT/j0Z8cMW4VNA0iLgzzMzm26UqlnWwJHCGGGZzF/WX3AYPW5dSHp6e2auSGLzhemLTYjF+QLXjLTMWa2c/j7XJqno3LX4l38+hRLDZ3mYKjJ77D8eO637GPktRq2f7JlZcZWNRpTtecFM9lqErIfs5uz8OzOv8wFkvDqEqIaUVxY7Vw/uA3qMqeYoTfMWiZugKI22X6Uj4DvhYqCrR1LH4LG49jt/DkbZ6hTYEzCa1K2P8hO4iSLovmI0Xt4z7ojjm1bL0Wqx6qV/HTi1rP57YyK8xvi/5Hf2zvQuLA5R/YdljUGOU8JyI/tVs+amUWLHnFVXrEsXo3ku0DOy9t5Robi3GYoUvxv7ibrBfVu9zSInPHvu5JXO2rDPefJdaAZgdsmRjO8TVtVlrVdHTSJQjLOA5J/GaV/kbhuSKx1wYwJlx1iT2bltKLtSKwtYefo8rzuY4j+4dE7RPSyaRE0+dMNxgH/8SMEThCXRrtoBhdq9einE74x/9+mfPfkiY5ClmfZl9fhhSzGc/qJmy4+13vpn0oWbdCq0tt8b4AVrOx3pSj394fhfdA/1NB09gZqoQRNxz3vfhb60SQWrugNPxXQHxOju9qCSVZEVVj1dr/GRqqdyBo93bFiPkEr7DTkB8mEleWWKZUFv4O6nbe3x4c1szNmNcz8txBuulByu55PZf7kqj/q0GRb+3znNlLYAcTcH1AAAQAElEQVTuaR/Rf3fD+4+ztVvn9f12OvjDkoRHkFuRyu3b4w5uhzxTWVwWaNPey8+bDTgbp+eJGuwmj6/nP9IQKBtBk8XV8nCF271wnO1fvScqGNdXGJFg6m0Q9rx6/bSo3Pe48+zX/E0sp8mz1/JP3oez5GPU8O4J9or7TGsFtzMvdnLRRaruYbsVcEwe5UEsfpud6T5N4nXR7NJ54879+4Uuj9hA3Ex37ShJJYIwbyAkyTRhAA6XaCbnS0gwq1yEXjqq96H2nVtxlt3GpyB2/KvlDD++EfZJ7Ch25faX1dyP43bqPrh9f7zBU7f9q9wqldrj8fhZgUdBp50tGJG2xYi41LLgu7W/c3DXvCpRNWF7vRBfgkCL2xvhM/uxaJvejkGL+F1dq85fUOT771bysB5msGLPgwSuV1gmZ0pSTAJmqpj1PvZ97PGSozD5VHGoSHs8j2z9sfshmmP1Ps1SZF9MhywfvyXz6MKpg+aZRuJhrBeeo9n3g/TmbyS91cqKsI/xiYvL9b0uFWcGX0q+LbEvKNg+hKT+T3hOcWYsEyf3+GbAahnOGZPujV003p6LOY1no05Fkkqi+zuOdLfpZcmXv++QIGaubNXpozUUxehjeG54wvkZWH4/NhfESe42SZQChMvde9dSkbGy+NIWtmcGCt0qxTMebM4oZAZGRTSoNTrHWUK80Zv2Fmn9HcN5Rgxqp57Q/x1T81m3dujiJG3nltV7Wzuxnj1E/RiTNXcCme+lL1Ddr3qo0dn7bTt8Ry5C2UccSX6eqjEn/Sg/SH/2dth+n/FPte4lqNII3LuCY599TK2WuJ1EiiXqicscF4eJz9p9eyF+n+SbMr99idM/Yt6l76TOND4TitU2G5advvEH2G+wklySTjuYvkQ53nTpI0qtcfhyMb9SCX8/0bN/gDeHhS5llBYPsidOz//0g8edZKljmbYpBom2vRD/mCTQ8C/eqe28RDvPsijNAzzKH1GOHsNmTK8X2QtvvlUfpcG6T9+S+C7YjlaQu6ddCKRXnW5tH5vwMJHs6XPy2W7N6rDTPHPO04JFLZ82tWvKTSAuUHvgSxvunnSafpJi99IX1JTQB9YJ3JnmxET32ho3E7ISQh94RwytEfTM+JJL59nWE+eDXV4QNFL3U0vh1xoWb2zqLV60xj3M6jdWIL+bLqrTLmynIR3Q7iwZM3ezCjDzosqINGKiaskRByJJ9aCH1jMJ/RvmxE1UJdaJWgOf2YGWvGbKZp2cbHuV9Wc99SH9NsRErJwmKABy3hExK4nf59IqcGdhLR8hjToy9SuSVJLXvGcSN/vk7Tjvw/ZG9aM+SaUYZ4+RzrFMfYA1iSvJP8y9vxKfECfRHVgO3E5ItmVhGjaQtH1dZAFnYJ07vAru6Mzr+5rO/grlhfw+p765GxC58nkvznHrPjiBo9ytBwQB0GuqEISbNxRQzqZ9TwKiY2xLen8ZAbmnvLjjq8/fNZtre7ECZr94op7spTZxbYYlR48QO9dTQ2/UoNcdPrJO9UJPJDwPVvPCBCGk3o0cO0puybZy1Zp6HewxBMqM9776jYqbR5ewQMw6zuPriapEK+rHSM2fJ8EZnoDHzDPb1Lb74t13ifXFCm9DTQhEl90PG/IP01Zdc2ho1S048rAKNkwOW53fvLYKajm1x3vMT31TvRQFYPnF4EBG/heUKCFmQ9fnSkZVSEvt6Ko6GOLxjUWhehoQ7bmSfWP7PuCNNFvduP44klSS1rgmrOLYc3fupgaFxgp9of8OJYC51a3os9nbOqzfrG4nWdw6sYrgX86wg/Dflb+V9B4uAn0Btq97GIibKBQD3gBOBrUH8Xb/D6zViesq5hfpjqSTsH9W8r8w1FWDmrbTY1Y47yhu4uH60Rj2i8ZhptIry+d57HELPnGdvP/F19Fe/Abap86jtc9y8/g99wHfzpRwRma11Wk1y+PriSrXacRfg7WHjN+msfue55AToYCpW92m+DIotK55W/vs2pLEkq77u+yAms3XMzx6ddP0Wo7WswQYgyxgqrpIhjy+Xu3hBRY23xbdBVrWRHs/F1qWeeDz+Cl4ZUaOuIvMLZ+Ez6eZC45YfwOmpkRPVE1cPKgR9+pdoFSI5oidxkK/se/XQd3t+tWchcUWkJ/vh/Buit9aFuZN4+/ZPZAx7bjpsX12M4QaEE4Vwpnzc9E9IEaOCIeVfpBOvwOBP8/06ICbsJD7NJOwoxkr6Upvowbhs8k8kyXudLJrO6zXHGHqbTzEeK5iyeg3W7q6n/y12o7OT6UJQv+HMzEqzg9XnawewQ8ebSvRI/g4zfmsx26J0fZfLIluh33hDU7ughCYKhNiE9sWQ19U/0pYr5IK9dUj0Rcd/lh8bUkqyY/cO+FNH47n1i959q96q7/7kX9LlQO6y/WF+q3TCnmglH8Y8mLbg/k0zYnX3Lx3m4kj16ELYB6ZtY/3k7Xn9X47E+BawHAZo+2NvxtrASSrkirvW8e4E3IINXJcQNP/Dly0P9dCidgn1RdJyj/6OG3+ceFDmPauYip2790v0vTXNA4/IcuUT5ZjcKA7d858R9VnNKyq/6SjWms9YxXtfCeawws4J/Flh+skX30kr4QR/UJdwirkjrjwbelDEf7UpdZAvzzpceV4gSWGKVoAu9Qa11BE/oDZT1zWwjl92UJ/I0nX3fF2sAm5BcK3mSe+8C9CgenZH4K3I9dEVZIBuf5BLIY+Jgf6nvSSgy7cAVp9mkhjsmDYGXTs6W+wyD3w3mQq/GmWXtHppWBxpkUlaciKFIPFX/aU9R4wTMjaIHRSW3C22iiGj4hC3insNClk5bADvy2qY+slgNeQkyqG5xe4PZNUEvwFfdwxqXQm7AmIPD/Ujzk9OVdIiTahIngzyRZE9TlZnT5Tbe/HkqSYvFo7Au7JWhckGaQBP6d9WtebvOXpQcNn26VJwl65xdNjZN3LTNfitCxLn8IZ1NbjMJVjeibo2juXtfkL9XBJaB2aXtgC+DUjlXF6Hf8+M+EFXiTq6FcnjgNaq0SkogHs64qu81cfpTqNBLofZTmMgbnemyTyarBnp25byopuDTU4lbSqXI2FuY3qTFhTxSpfb6O/cQ7A9rRHgePZ8VqpfTBvdq/F/qm0znWQSvwNCJ0FetK8ytil89OlepDoTVha2yQlxO2SbwuF3SxuzydGZ0APvM75QJua6FhVhNN4DvpScyTbTcwLwgygqlyAFAHv1B1qjWGrll2mGKfKZwxVySPYnLynMpMEzTCug4xZq9HZuwskvTyapAO8IpUbtQZMK93/7oPDvPlKVcJSb0Oq4WKOKp+lMFzwPrrzZaCh87mf1Q32aPtWb22VGd5VHaN19nu47isvqNGIordIghncVQh2nWfVv/+xZntARdd1nvPv2v4Z2gG8eT4KGIqqq1irEn1sMfAh6mDwq6QrVaUj6v/l6MY0fGwq/UC97yeUZxBU7UnFdseeeZ7jvrs6MaJZ9x4dmRTlImS1omCx9PbvzXmScPavIlcMvibift5EL72JZ1JJGwsSHKZ+50hZ0z5LYrImPW71w+Gd4vRKiW6V2hv1OjiTz8AWDRb3aSxlkgq+8PyDgsvA/EJh6xgqnjAckVOxZ/fHwlTjrc6aJJMjiFBPud96A46Q47sSMMPfD3VXVQ+efFtplRuSSaQbm99na4tIHsO/ja4GGxpWUduoY8gd4XaTOYU9N/duz1yCnvvKbWz9tR0tujYuwHfT51MEAvwY7EH6ZSZ5YnRMSl1Tzx8kUjDVz5aYGWDcKfy9D26VfRWA2VcVJ8NwpeIjAKzEhcZAV+hziEmyX6ft1wkW/Q1DUMSto7k9MLRwv3co3ghl2UH7yYqnwZ2jy5wHRokopHFhw86TcxLWRpFPVbW+8EyUY/x+ZiaFtGBvZcJQJOh1TqAzNCP0uTTnZO4cdUkqGeBUo2bwePusRr4n94zBgtxyuywJNsXCHEtQPTp0IUJ3ie5uV84E3Ss8xcw0WMjwrbPu53juW1fIFLKx5dj3235vkeo/9i8JgSBgz+UnqSSL3bbq8TypUSoJiY2qwnV7u+MaPiCxuXIourMSQO5AzKdYw++W6Cz4TOaJ0LZf7SQ8W81QzvmYfeMhq5JU6tQRyW285AhIdwHWZ7+Ph7wGqbSMDPNlM/gaEQYVs4Q8SI6A2OkebWk0NzRaOi9rCLYOt4o+lyDPJMxPVFWqGoVWdNy+z2N28wpNkfQpT6ZmmLxIlBiqECfBLDW+sqpUNYoWMByMud4V3Dnp2TnvjOPdbviLgFYdkz/LOkQ/lgw6VubtLD+VbHAWeiYTI6hKlfAJ7H+jFMMbTcoM14DjqL3dZT1x513wyyY1I4FkWinynlPWZ+c82qz+8DCzB/6e3r+6J8LbkiVkRe8uVk6fppeufUXAPin+kNMX0K/TnExYxGPa+w/11ahzzOYy1yrqo6zLyTfuXEdln6bYtN4HL0qq8zqK+6oGs5/rs9/D6zUU0JvZ4cti7ibOYPluvNyRHYE5Se+n/Q1vGye78EPBj5Sf4Oh+pPrSnuctc4af9jIvpu3ryl1MJa47tXxy/fg3/cH6CfY7t0ScGmNxcDv0Fgf9710adC0L7lP3MUgfP4/q9ubcd/gPDh3Yj8/w0flsjEhp3qE8vft7xjgu/xJ2OqRv4ZH51f21ZCe2/djhQ5K7n5+LtxGncn7JnMzH5p/Js/mtcIc7WM7i2vSy+OonL/MJxZjz4Ti5j+bB1fX1stYxrvZ/9paprtI70WTt4c/49NhMR728MDvAkjwa9iPqBZ7sz6m4fzKflNSJJ9PC7kSeeWbaDxcYdHgsVoEsCreb8cOiKyazvS0c9l7XO9gq+VGezPKXVk1j0ep1tc3fi+wK+u+XI170NlM7q9zjERGE54D3OlOwLB/anr9nTj951ccO1KdmbGs0/qzG/S8q6zt4XRK/LbjzGW1/W9LdQ/tHcKAz/xYeJzpVP1uvfV/0nJPJV/JSuoLwNJaLScK65uEu5of5F5Kuefkd0IwLl6QBs89ANJ+zqUYz7f2fL3b/VL17a0XVefX6fzDcWXQr34vo4JfFA4hf0lW7G+dl9gvdthwESl565K5SERdwvo/zZ4XUM2n3BG/ebnTS575H/qTrJbD4Ef7T41Et/nSsetop/de4y3TEh8rZl6R3mOBFdVL6/hNS9Jkoe8QTuNqqLUl9TNXt1H83jgeY2PXP5b8pmj96/bFLX9Rlq05/c682lVdiRfub9D8kLmqMcjFRdfkZ1zF44P3/7MuRH/ftXEMehVUJv89P2enXn4ftWo7TP088P9w/F/2WpbB79YKImPX1d6Oc6ETVdndJfRhb8yH1Qn3S3RzP6OUvHe75UvxLkPuEvwpQZCd/tUH1a/K/SOz/Ev+lJE+U933OB3v6u+TfPIdsMbb9Xgicn5rKP9iKs+rJvn4eD2/VW4XhRgvVCMkmXpbwLPLCGKjXFv/lYRWSOoefiTVivaiG2wAAEABJREFU8/qf+KfTVv5ba8el5ef+/Qwrg1HHLhojD4E95/zMFi22CP35Tk8fSev7L+Cqoh/q+jHgf3AQo6UJ/v3WJMUb3ZJ/uViutFu4N9AX8hsp/xjtCv0Dv9CUORtb/SrNpt+svFh0n4vftSscYyfAvJ/JJGbd5dQOwSrXcCFmZp1uWyhmAPN8h4RO25k9Ie+rNdc+i3nMMyX6rA+lJ619x/zd9qHgRfjkdx+tT6r/LwWzLvfyCzh0ENZ6Qaxh+IEIeuFlPIDQ7/rWIqa8vOlC03ArU26+a66JyDovFmABXk/Cth8XO/ljA6hhpW2W8q0wZ6wGMFtMbVsW7yP6PsROZY2ls1NruF+SSh4Q8K2ltKn95+IX2gUvCguc1CHRa7PVgQlMEryRU8ndHr/P53lEq/6bxW6/6EntR+UdhUpP0vAbEJAde0ZAGczMeQ/48Kw9W9veh6XvYAfQNakEIE2W1Td9P4WqVFWSSs1zwfyYIZuw3hjtnHGt9J1CdOMUZfVxBJZerD2TVCIIA5zEGnG4hr/DZ2D9iftcnpmzovF9CL/8KsW1hn5gHqzEi7GWNsOFvoCiic/Vg4uTe/PtNa/j6hbd6qrxqcWddNXNtaaqklSqFoJNOfz2hD5kFbpagydAv6PrFkLpTgfEXpAgYSGkiIvioGsf15mE9oPimy7zJm6kPWSdunCUNNjjKt4CXIlWzuI527OcHBNJB0273JqLCOQiryWcSTBOUQyqCkkxNEkqyUSeRXBK+/Z7IdMTvn9XECSZGmxVqh9K56sSYuCuGAhnFl8zSAbYzz10EThBbo357m0j6DaKQde1ReHeNYIL0eRI0omwRJEmLG2yg2LgK7WHllz3WDYUNIgRE7k+MPdEjxfcxBVnTZ/pbtAp91s5jXkpYcxr8HLt7jo58yfcJVduSahIUkmKpe7Rd7QSBr+f09JcxTcIR2am/jVuErI10A/HqsG8I4Jjkn4iewDbeXYThBpKvTF9SG6uEyyeDTOTPWvh7m08WVKcHd9uPIaCqHOk+JNiZa8C7MfmeGsS937Yk29uSbqYHlRvZqycmOhl9U7vUJCkknc8ncnUjaW7YOZ43PVCS3Bx2dYtjb0985+gZmPrdtx3vy52qkpSjtbgXCBJ80mIXmeSCpTA9KuGqmK5ijPD9Pu5LXeoIvMTV61B7fJeTKhKWIFaz9hnJw5K0XuFFUD1TMy024vRiSZ7sWs795KEXatSc+5iJN5rYs9glZbUx2n+ToQ6wfO25gVLRLr/vaeVag3O9Lk4z0X0D5NinsJ66uz5UR56FXsJenKm/TyLO6aqBE1qxuqIrs+ELXSTm5Uuhxw9mq2110brVi4JbTINWNVjXuaThabOc25d8mQ3h+ptXvWontR1u2Tt04Zl8Y+3iDbDho4J64IpIlkeeICMYBdCJsGz9jX6aV3UIIdgcjWeG/z9Xzr6LVsGLn72adJ6LVUqMdeExyqTpJIHBMygT7/3ll8oRQdrMd5YlCahThTWs6DxtOYKrnpMP9+FaKqXsArynJqgpxrBxTkX057cuVUszHIr2yepJNQdP4MdVcmWo/M61Zx8w74n6hxXazeTpJJXXMRV4YD1OlbPOT99WjeSoG/IAbIkZIpM9fD5CQn/i+LAcn3ez4XHpI51JskgzES96iepJFXMosx+Dc4mdYK0knJs3+c//tUtRh/OEO5LJ/owLblBprV3szuD02cJ+RCsqSsI7TWg94oxzFSyYHRVpRi9jG1X/kolCxWSThIaodtgYd4Sc31oyQ5meQlXP/rXxqh4zS/CYZfcwOxFjdZYXOX3OncN/sbkeMQ4k8XnwfT7wEI/k7i/C3rf5HV7OCsIrtNwQSMl+mz00Bq/gD06Jt+WRUrg/phuZW6fd+6QSsTIz72HeVsR2EOWqtowvl9Ta+iuUHRynpWu+/NiJLq+2P9G2VGVoNE8xEpSLLUHUYkdt3Uv0YELirsOH8pVlHzhqRf4l7g81sXPEmgNRcwELRO3Z7sXWiIM1+G++t0LRoGA6wnVlj1uS89EkRjWLruFTJehSXJXspmpRmv1bqcqQQs8nY/vfi81o3vi/kdBJwl+zK1aiQn3OnalPpvjQFWpc1gt00DXliUXi8ktPn17oPW8qIwaW/pqXwpXyqrlYnorZYK4J74q0fHbQvqV8TwHs/PWZwce+PYVEyjQvfGDeDK8SP/XpptYDl2W99Mk069/0M70LlpWVfop5lD5y09Ibd7P0vgn3EN0hr7tU5awNDkLKZ/EBGs9FaffR1qaf2Ps/Vm3um6B72v7FphuHGR/GCSh8naQxOdCwj5InESaPyAfcp+4fyvLnKo37mXiD+VSqpPoNhJ90eGzwE+3oXyPHcMPU5VQJ2pGKjitwh7z0LTEWJk4ZOPaY7xe/cF5o5r/ZfnRUqLre+mqZHxT/Tuv2X+zvFUYil16fAebuu1seYfvTvrBvLPE3T84AvMvZ6utBePjUNs+9t9MtULttvqvuPrkSbDCbFyI26xluGpW/6rXQSy9yHbpOaGRmKiaP+LCp/zlXZ7vYpXdBvmptfT+jUagH3veBUWUumvQ+FlCMFNJsJ/mVWY2+i/qa+kkl7vN65EPgTVH0vCu0WH/rcaV4ag/VK/c0W8K1robrfA0u+O25k7fuO/YDstve5Das7e7D12VwNA0lXofvhf/0iD93EX9Fp6+3K/729vf3Yrqw051j97rjl6dHzn3g7Q7B3zEQ3j0h8NL7xy8Z/p79on+nZekknwUc5wiWT08n45W6O+6Hcst2FEYblv1eHUO68XJbZ9DMDv6pfrpus+Detf0g7sDEntu7du+j/S33abBn7OjOdet176A/V9iiia+nnvB+bMxvMFgFLAXscC8T7KUkmS+515ihS/EE7ykfG6c+ck+nt9f8qj1RCsOvuN9Hvmjnz06/w/L7rvblH3EH+p2jdq7Dv1Vz89z4dc9pmLWIfXFRFX/sCWf31Uff56h++8Bm23AVfs6lDmNsWPkx6Nx3XtLiUr/Qf7MjDs3tF4M1+tb2Nxvy71hVbIa/0O9aZGaP3UPfyOLRYSn1A+kUNaHYRdR/AdqUI6JqTT4AJtCI2Pi/HmqoQLRrDh/nhb8WXFn3zt6Vbl5L7fsdubnQAXULX5Ts//o0DiJa78XY2ELef0Nf97UCTglGB4jQnMdsBD6neGtedWtJfEaUb5UH033vX6m7oYfcrf6yG23z04x8zjUXfHT2YVkrMH8nIdmJz9QO7XtP0p+vTuVTPsso7vw6yFXHtPPAHvPswbfvI3FrRnnpjybGHpWY2GkFdvX2le74X/O3f4Py07Wa37k6n51pKtHf+uc3cwyzX9YTL/Td5+dcO/ta9+LuqAXPuBl0fXP1VmL/2QVgPdeUD3386Gm415eqpvhL2Zu+dZkhf5m/PFYdz9bbX86FY0aD42IyY9p+T8uVI+r0n86uBfvKpq4en2WfZc81PakLvrtWHutRfuf+zBGJjbOWB/43j2sD+WWwd/c9ndyWQ+x3JZ2/b3xzmxrk/Hdz9okXCFNmhUd/Lr4aiZpleiIPgWuharJXNqr+LiAU7rhUv2X2Ry8qqj99fzcyV//4mmGR29m+b8ati2HvYH9Gp55g5qyi1ALlI4hg7Pm06+aT1JJyrE/GO1GmVrQlA1Y9F9BgmmfrtHhfkjxUK49CDgsQnK9xwgoQUMyGYt76+7nRw0kWuqXbJmWl7WCCEV3bkude0H3lGvnWFL7z5Gl7pboA5/4zQXPjw5j1UbRqzhHoqA8MguTelZile3xrVy1VEOwelalr7jIVGvV21qMdnLV4/SbmKWLqqwROouq7D8k9GuNhAgYtumFaFtc383LGTh04JNUEryqXj0WULtfjH6jnpEEvUB8C8MzO+FbENCUbiUKaqsSvZrBefYZm1jiZUz1LlXhj6tIOdRoy35SwNd9Az7hZw5e7ZzICiKmXnWOjOdoguX0CZ1RqCPCQt8CSTBAClSl9qBrRzIb+3fVJYFQk6SSVDGLsQxeNTVx8AFn2++kr9B1aaH7yb3C+wM3BEkqATUYLXli/XKQR1oNYsJK1BMws4ApfkAa+3chQZ2jtdT6JXi+nWueoC15Zpn3DFpSPedkxTawvNg5kyo4irq+GORYnzmSin/QPQk9k4O7P3TAPXnO8/Etlv5zR87BSW/d6djSuPez8ybm9qYad2/y+O4gOreWZDHkF0UT98ZAUDmnIK9SXNQ0z2IskM40BwokZID6TtJj7moh5zZHor8zclrCnkloMbCeCkqvCtnEFYeZPD7hmheH5w70pGi4j7pJ3av6O3gcunXQlj5JKhngdK6Xo967iOZdjtw8UEmOibFvv/NMYKzLp1A8JTB8xyZt0Bae2fvY/wZ9yU+Ig8aZpJIFiACzAveZaDqwQTss+P4PjNYk6T6wnqSh/wmUdd53+CPfSXbXhjML1cR9p10An+TeUzqJpkGHti7WCf2NJBUCebXbQlVCRhDg1Yn+dsydQLfn7tW6Re76k6tdf5ldQu7YGq2UzbQCvaHn7NBFyAPdDTueaN6eogOWFrBQy1o/8Mb33nCXoPye9ty4yaokL6g94LdbWZ71y91m3/OMb069fUAyTTzf1v5mE7RiCRLi5fdz3/6y4YBpf7qP3wTLW0SvZlwAk2pkfruaRXgHj79pfiPxkSNwC6CsrvsnvGjb+bbInGoaLEypCn8K9O+DKj2grR60rgvmgW3dXeiDawFdsWGovGEs5LQA+f3Y7OLd2IQmzH3J1QB5Fb7WM26dDfp3iCQ14e5JKhnwly917lQ0LfhBHcO9j3C5wfocJ2sHGcjXyT5l4gSKCXOnrB/M6mE8946CI+4CeuwZHIF5Jvo70Afz/Nq5U+4zgR3ERPfKM/MZ+jw9jzdWJW5NO9NXTevhYCyr6mdAhbbW2H0NSSmc80FQKIXHJGB9nU9WT3gPlcJ4Y9f5lsz1WXTESu7cQT2fheRC/31JjSHGI/dVfS8NSJ8Pnxje67RmX7l90hNb4ekXTJI7Zz82xP18zsT2rdlYnP8ljXU+h0WxASJmH7xJb95OL0a9B3v1xWCtb9AsST++XvBJ90yCpbF1eM4Ejrj7SQhiTcO86GAtK09licW+GfbpC2w76ddoONfp856V7dsqeYWpxfTxiBMWOc7X98G+HHDnW+YC2LK/CaylHtna9l3sgb2s1T+w6+jCNrNemAfzzfizBo3GRoPm2NMeuyUZNGnovwLxKzHfycmFQGCc7VomJAR+82uX9nshSa6/Jw/Eg5jTw6/pmcfdBRN1Gf0mqsOre/znZqnNHXAHNvIVtzKs4H6AhKT7TCoNG2iOFkqansXj4PUlsL44TE/qzDYOv3sRt4Zlu/fLgbvPiH/Ord1cbNYbsHgGEJKBj5bFIzWaC2s16n20KDfrh9mQoX1fHM12uwny4ECz1is8C+JULZ6gm2j3EzZb9zB6x05a5Xl2vK36WjuMrSoPVGasqtM2nw8AABAASURBVDXwmR2Y6jxOa5vdh5rg4JNUkh+8xG6pvYHD9em3ahRumNjYnNb+Qv8X+F0MTsGHPc50+2iYHIjoPhwh3TjLp+eKsPP+QFz1/uPZWZbrDYRMWQz1rr2xDq1mv/KHrpmicxrlsBBcMEIKtxp1YUGdg5jz0/gk20+vzxKaiJuxzp438erQ+cn6XsSWWNvYxGGjbzW2jYsg/m3au+vmkak2FJZ0moBp2OBJcj6UkqJZHdEBy+mvEIoqaonXtJcuKQ5gtnhaNb73xP0x5UF/O9j9Drra2GbAs69mry3UCNiu2XYHxMk0kBIcqOZfYfV5rH6d1BezeZfJTx+9B+xCYEbgrprer3vIDbZi26l1DVXAM4/019Va0f23yn3EjummRvTLMrd769+6w2mxMU6wAtP7HDUXvWtBv0H+qk8jrfRH9tK7fmqSPKSugNnfld+IgOp5+i21XnS2Kmm2eugLArcWuDM5s87JWbkhL9TQdAyreUxphX6tPbaVb8AnqbTow7LOYKbvRfyuTWCEIjvpn2i+zNTLQJOsWu1KJnDL3z93hu6/n7lxqzjPqdFvHoF6zMxbt56YRpjVkvc/7Pg3wdRJrqT/eJmPVALsXFXCbqL2MLexucOyzxGNa72YqGg6qD8Pdi7xSTXbpBKgAEug9wMqGnlS3qAjnHkeVUe6Po3kVZH4NPnpnMO8lND2Jf4RUPvC2UMcZMJ+4uB0Lzj7N6jx/BfSjhF8tuus5It6jXXaJBUcUe3V58FenUDfliW/6dUINKUFnsvQb/hGEyzkt46op+cTK/BBt3svuwbC3gIXHes6a3DviT4J22Qo/aWTSPLkIAI+Tc8kPuU2d7TlPPxUQzDL91Q0ZraUTFsXezY6YOFCzBJETKoMAJ5tqheDekYWyXW2d/d42Y8SY9p1PglMUSNTM6CMGn0BPCY0ump0MRwXLZGkklQx6x4G4iZuZ9h1ku5DShIkLDRya/c5rdKB66rBFPp6Gyp27aTsi4fpHO49WziR78t34t7ebTC5tWJWk94XH+aehmIT9m7QiY11TfnTqaz3awfW/BjWpceDZp2pv/FzexstHSLmXGOo19Xn3IBu64nYk/DXuXS/5k1sjbZjl9e+fUoO53MWo2A1sepIr7Pn5zWRzrxWLhOudb6sa0XLKAGyYtjHmxNOjGzSe/VMYsdv1pQ1/pcgPsWO+Tu2LVpz9z9oiZ+ZSoDEbK33ILggYcGtNi4bFgmTAp/ZD+6woTBJ1UbNbTE4CPdH2QSLOkxPfdHBLElolQl+W9Egmuz2tcM8q23k36GiczoL+5xYTn1fc2VfzP4GbkuNAmNtlc1rBnsbNWxMXGKyrGZMCB4ZjN4G4TOtEzLb6pc92ullzkEH5n0RzyhawWIOc09bbEi29lV0/zz5i0WN8BwgsViCO1CrVgyzViVihZreQT2BbbPvEgh7CjlsEr0G2bbB2bBX+zj+rHASsu8z9Z9yoEy3IKCA9ZgQbLbTnYjt4HmiuFDj4xyTDPMgHtd+O2o/3T43tx1s57Fr8vO+PIzbYv55rs48XI58y/ulmBI3+9nxhezMHOmtyN5bsG1LPGQ7m32z5l+pn4x5ergxxryQ3ejYvMQ6i6bvCEcZ60x90VE7Xd1hLzvsfi1o+lluAdTObwvFTNLvFPdldmWgBObTNCV+5LzQD3II9WKiD2sne/e3ZCfeuNfw87a717avNUZmhP5HmBQfk0P63YUnKYYpovvXWn0cOVh98Wkf3xE41PRWvJizZvlPVkLM74I+0Vuv1QUzOpw/TDUCiUZwmmqw2vvefDlqRJ3DHHjhCZgfVCf1wbcPhcxJjgPbYThb2nuWO26pkXjy2+v05w9rS361XXtkjUVTx3Zy/7yFKop8vucvx27GYlrgOg/XsHgE1WMnsO6JaXoWvg5J9mCnofYqL3b8yZq3ofbM06/EyZ2+NTvGn3JPAJiTuh1CRKwz9cVEdcqa4k7YodWl+iiB/KfZwhEl/1Dwln9Rv+Xs+JKH8Pe/wOUHlXPOQ5iw17XIixW2+dC/+fdFndj86W/u3bIXp3ll/03dWUGP/i88Fme/5HkCyeMvCfJ5bx1b0M7Pxf+QsdmfXXZm2f5HCc08z6L6RwnKWsxmh4aUEyYSCGEg8M0Jw38N6lp7nqOJ/4uFXv4Dcre2E6flP2f98+laZwE9ePB6jf09ml9E6W80V1WJTD3DPkTuvHsQvszOHXUXvtwtWj061gfJ2z4krRG4Pyc1P0kYCvwU7JbyD5zT/oC0UaP9tPssaJ4A74xPn1TXY/uD0jZoqA7ToYvCt/OaTlwVvOK358p1ypLjp4ffJ9a6Qb1+D5/2q1+GWkHaEwnce9pd3ASOGoHLJOtDx3O+nA+CLI/oRU1M4k/TIvLJ1CXpu68Ld72S970oeZnHsabUoq1ov5dhMubn+mj+6d1Mi1n75+0p/dn2XzJ9R1sKalJh5Tr2vrIiqbAIjOx2DRsSooNZ3t+78ZtkhHs9k6e/88vyvkqscAwHtv8EP1ayN8e1qj61lxP1PhZ5NtkSObFj7Y+zSR7oc159BDtfK9WW2kSWdwA/HM4/zH6P/eUewi4+Yt3VW7dhPNt12Ivn69qVaL8zfajZa8U/jOJR9Gr4Q/NOrH3e6R2bFjv+k+37HGJjn4t3OuqS8PxzML+5XgAo7R94/N+km2evX3+W1bC3ZsPW2/+jtU78QfSjl4T4UQPJVVjfMv5rwNdM8swYCjmt0F/od93+dDQ9XpM/F+8hfmaGsYGYqNcklaT9Z0nlCV48y8VDrmiZ4anuntgh6m546ra/bG5RVbupt7GE+9sjzxyNDtiK9/o0MVJXdUJf6POJ8VcAHg6ru5i64e+4zWvvBM78l4KLvTcjvj/aoOqpI/wgIHCTXqq2rXPYhLzH4WA7k8jtCEvOvTb8uWqYEubp4Ucl7r3sQyvrkPVMUsET7I73Nk1I0VPT0AfqP0HNRd/anfGv9q+6x3bps7l24ZMUE6RYuAk/VLik8HmWOMx5gbUG+fHMbA/fppgppJbGfTZsQhG5+3ngo2DLNFhWo36KqwVnoafSDUVXqKQfplCAGpC48C5y/CuwUC1gECcsuD3tu9Axy85Cc18IJ+S1YCguFoGZSdDfBP2TcIKqJHUP8sy+082dzpaeNbdv5SOesz1cP61d/8jwUv0Haf8HSGwfoBuQJpYXz2XhzxkCgUGOzJWg5/bH9jma56lbAxKWzWFVCtyZPjQ9ziTfwLeqgW/6E5Jwv+rX7N67Vpuqzj1rVlw9krR18Xt0m8fO+bsnCd99F3fNqlumNTzUqb2QkWB239bjrRivpO4aCNqzmQ6wD9ATF8tVFFskiH/MbgCLjJUZKtK28HovNPt827qNLffPzlVzDF4wDhE17bfIfgic25U3Fmq1J8yLM2cMwrmSoAZsheNxGu1T4zn159tExzQW7VLnp9O+C9h3VVP2FwT2ErjcrddZ6OGmndMvmkymklSW34aldVhnsrKctZ8TpC0ueC1hT1WDdL/Amm9YS+w8exs3FL06RL4xrmGteWBPEpCsBo1eIF5nl1HT7LacuYBhY4mSQLMfsc+2a86FvGF6YTUWxEm6Nvj2TDIx1liQ4sxXBSdhPQHXE+7CEZgq4kbN8PugsgapBJCKYGFWgzvs90Tq30/q3Lt7rN72ufeV+4S1Q5JKFuACznfdPntAv0z734R5cRNV9qnVV9uoD8O6Bjn0n3Tej6w/ClXduGbgM8d33UJ9MO1SyQCq3+dte9+nKMmkWJPcdcn4j5I2aIxv0MtndcfknXLaEzFQj916NmNmQK4ve/Fto7kn57j95Vi/XF77E2WTh32yxd9JE81aPTyroBEXnJ+ozvd5iLHm5RrEXXicy32FvLZBvi3kaQlnkufiNWBrRN2fh6CtY5DieHMWHCY++Wv30N+Qw7cmYeW8fX7t4jHMcxd88mwNvyfcdpd1v5/sSh7GnxN25mqpwNsaw6S6AyxnS8gKMnvCtLutgfsaC+MTdOpja2+ePfoM2M3t2tbJ4zTn0mBhzoGpUtOdCyrz7cDdz/LNV0pLxL1SUz2uH97V/Cz03fkUe4Bi+EyQsYVtb5DBX+/egBpNqW/n5+J5N9u+TZtgA7pV+fMm6Etu2FnLsTmsoUBJ5UVlNcpB3uMkqWRwwbun3fnCq1Ilmq/SBbvbjhExSfQeZru21rCYZKJocds/KCQrSTX8BZI0nSyLQh7DDEIME290+ghC5LYDVxJrJmQXpLwv8mrUHtZsDJdYV5WEpXp07auMM0l0+tWXsla7Ycx5r+KJ6wty7MC35ZO8iAp/IygBumTsKMjnAS9i9uYd88uHRN0jQXhHb06fhdJFK1UtFnUbT1foax/gzhRnhLSIBgkOs/X1OqBfiU/NVNhDC+jcKvuNr7fO3AQx9+7fJ+iTcB6cnqkjKIfvkAp6rpXa5ugl0xqWJJUA/KowRdW4wQxwqgfaEgS0oj9nvHtfvNMF8mnwDZQewZpJmgmx9+lz4bddvXy/F5wzSSXRfd1PpkXpfIhvwKcCU70m+A1i9rCR+2kbpFtYHwa5JKTzJIkNZIT+C9zjhVgB4sSFGMN6T89jWdZOSQq39ufIlWrenV6nTNcz0BtouhaHqdo6LeHU4Bi7J01LMoFk+ux5q1BpFAfwXOrrHlECsKPqjJE9RRO9yLZTSIuiNrICghiP/fceuNJlTKZ9/zOdhNwQrCbF4f5HEfHPuYTFdq2h06ZsHvn6p0ERU1VcDhibEgf9X7i/VK6nYf+nmVoBcydWDPUy++1NbkvvH8tNqHkpMpikqamueUIS/QDrz2PK3zSQ1gO8ztlbXzTBIvd8iMW+5ydcz9hFXbCDn+nQIU23sL25AvEkhjtXUqMpquvnMF9Vu3xbhdtfEqlXKBCvLNFB/lZ8SCh4netb2eT8IE6jfoI+d+qZW/IHO3WP4D1+Mqdn71clEfsWT9GcP2uepdZoH0nIL+qziTRL99IH298War4bnT+A/c7shPQ+yX86z6k994e333u3bmdCoHGOeygPt/WKPkKh8NfpdBnZ4U966HNd38hv6Zbu5LZN7uXYY1OfbO/zscGrunWv1KdI2e627anzO/r1ZBaIs0BfTuj/AT8lJzP+uffp/6Hta8oLWiheMy+R93wh3gPrxTt/x78nvclkH6/LmuylQ7PtHIs/AvP75iC36922/0/WRkvz0m/zb73us8D7u2WVVhHXH8e6z2qwoq44/SF+ME0nq9jo8G/1PrP5f4G77g/aW7Oc4wR1+v178DjTH1r+q9Turd0o/nH4uimt2HPe2zogVJ/lTZjcXVT8GT5HcaisNjx2MXzQ/Z9Qb9fob1gvdqw949O/c2+9E/9FZfYNx5lf9kb/ElO24/f95DeQ9VM01r/BPs3R9+YOp3NH3E1e4jQVuHdUZ95PNWwx1GNe5iduC+w038dmsJy/t8HtadzO2yLvHcVObd/c5k678u5byzcftRWyAAAQAElEQVT9Iu8k7JEneqb8KthSkx/vqVYo+BPot+vPnl2yCPOiuXv5M9PZXqagW614/92x7ShMXuU6sevl8u/Q0l4+69+eheHL+/9U2pyL2G23v05qo506bPL8LLaSuMSh+SfXncRHnQlBUtN76BBXBzqAPc8Qpl7y9cug7mPGPc6czcW7mO/qncqnjbNU9l3uY3byYf5r7zxrF7PRarvMZv1H7KcTdn4vyVklOzFdDarO/OHf+VrjByFPL2pefy481lXpP2recRWpqlnKoVb7f4X8Us1275lbut75LelEL+8lH2KqmCZeKvy7XfLE0knFe0dvgec3f8+v+L8wL78P/lDnduLexz3Vb6svfB5C/waHt/hdu/KmdN+/AblfkarJ7eqJ2GmcXo+oz3TER1l8nq1/Xw79e+qOc3v/zvnZs5ndZtuzWQv20+mgs3q3/HY69c8L78L6d+G0IePzQnPn8TtHqu2d+LMz/5eCW+N/SljV2Q/djYquoD9GXfy7xI1BgU6R2G2C77x5giQVbE97A//b7qNlp3oh1x+0tgkWiwWuMzmCe6P5i87QM7dFxuy920Jq7fGyh/3EuaeiLT55enjuJMUsVlD8t/2gZlwwF65lArcSlMETmJlzZv3z+SkR8vZxP30hL/Q71w4fIkES9pEorH6qauPw0NY5qJsL0Afe9cczfNqgYPbFWsnfDFhia+7nSkyiqnsHk9svf5mC/gaqVawzPdpV81wuqBuUswuMkwCNXilop5pJgrUetWcQcCVqRth7vGNVR6809axJKAXNz1mR9bZjr3K3QeGPNlm2qhL8AxD1Mq6JMqbOvP/vVBUjFdY/TPqXGnox+3w+3ySVhBTgjjunhakTfbub0DmeobVQ0yqlrWP47u05VMbUtit8NzRJXjXsyNmfTvf39KN2EZxredXb0e6yJ9a43/XRru4hyW7UM/fnX0kqaEThBdQx7H2FJ0X5Re4ywMJw1OtW0qbZxC/DbFWSSlUlGVzoBTEE9166qkrVQvpsNCeJvtnqEdYG9VrCuvBrA8L30rU1tUkq8HW5bjTBogYwS8DsmaSS7HDOYg84ZpWpUAQ6rj1M4HtPjPNagmTlJNnQKGFlTj8dkhp43haqZ60RjakZc9+qhCJmiWJwNIpxmDsHt/WlsPlUIi4sqKpUgVTCuwS1htl9mn5JqdZgqmrWYvQeWB5ary4PV5WEcrrxjFI1MVwxrg1y1ggEsK9TXTPUdY8OWIhZmbKe4FbCzUxSwRX2bxCrvH2SCUs/RDKcx++q8/j7nVJ2z51L0v07gd+WxTymJx2ns71gOtbfkKM2SRXY+6nzHKL7oa89WtpLWePvQzWN8lks2M9YC3B7JtS2dyxw7ikOtt0XDp17mkj5R2/g/uOxv+cVENnQwZ9JV/Jdgx1urcRKRR37dZayKjI/eL5Y6kq+2B/47IR7dJncO6i589aKW8M+vj1+9psiJ9PQB2ff24f3HN3X/hTfNfjqOsZX18ZFLfDMQp20UC/3AyT9ZsyfgL6neXvNeebZdIyi7Tpvn+Xw20XT03O187bIi0W7x3Ifc+Qf8vHuNBv2eSDsI1T5fZ930++zmkSr6efSTpHKoGYEY18Msu0RLTdJhVD0syLWGjeIPQPFfg0DuFXOA8Xb56BPkdM05EH3gdBiaLW+V3IE5X7yVeEPLWtQHaX20Buwp/scmB6pZANNCaoxV7A9DXAwJdd64vax8pgdRpHFqULKUtWOAVqvUHvICUifWZLafwqv1qCs/DdgkirRRM3QH694SoBADcbZ3wX9t2+c0KcJnpv1ndepWply6KeZVFmDRKn71B5NkCBGVangMQ08zVseQSet8DF5HgFJKoNOBAqwb5JK/HuX89JTfSNImN2LfTxXo321QhGgHulM8jpJKjjpFYeZhHXN5forTVfbe5Fu2yTBmobu2O0MxMq16SKWtb93kE/SJfqF3/ZtCbGwpu/oc9igX/Pb0oNdyFLE1MfQOhWcQdq3Dqp9bYM+bbtDcAE9cWbqQ1nkd6mdRNWRopqTsvlV4Q+5OkYOf7n92vEvwRk8m7IbNA+dQr6wF3Gtobax4jZHvmMX+mpOTL9hugcaJr9qPL+nmVzZb0F24Fplj7AKzNzdlUZyqWdY4T430wQRWkr6E2JzLAmnPOmeu5HnkDCH5tETwLGaXT1WBD8k9HLMNMwJ+W3dCzD736amin0TGXtY2Wwvqd/+FJmF15KaEZqJI4kbqgaj4m2U31uSIVw9K9oSxtTcLnHXPEmYqiSDqkoV8HcLKI6Btmv4YZ9cka8eZ9+bJBOCaF2wtKARama/FzlwoatGMRSDC1dgWst9diiVZCrgjc357TQgjDEz0Y7DunzL1AhYetkPQARCYHr+h2w7LwsKN9scdX2/M97+tpS0q5Yn8aI3MbzeYMe7zrPrX+eBJEc+qwK9y+UX9O2XQP+W7eJF0HupqvDrfZxc+6jPfoRTsvru2FBMskr/6qXOseUnp6rj3q+9n8tLzi5Xb6HwYhGYeybT9X6fhmIrXvwV2ESoaQvPNHxwEO7ReLLvnmpx8saiORzmfZfmeukDtHcvH6g7dzq+r8ZBGh/hb27CacQpOGrJkvmHgyj61GP30Qo63XPp7byxH0pwktzSj87OW7wF+pvfHL1+/JDeORxrMM/8ue+WtO10e3fJE3Xy5j85fp9i57qWsoRlk6d9eW6oX+JHONWzeuVk+Up0+aWv+4Beasw9JF7/FeGvtrKPUBIdkCrWWsNopHSDmxinqnsfcTHOs2//TYKKaTeB2/P0m3hZzhb6bt0Cfh8Z6+MWf9PXc9rVUyPI/HFuDQ2ZSGet0s5fsLVHa3vZzKg82Att7Zboi4lDRX8nL/rJkcIJYJIPhCBaM2M17jnRrHLjfVhNiic1Z2CTRZkN+60QE/A2H/lb4gj3+3+hfi/8sMucgvvt3F1N7/FZ8Y8tPrpJKslrjtLn94Y58UiSVHaI3/Jjr35uO/9mW/vG9T+Q3jnjo2eHLgv2aZf9tfd5DBZuzYrb2FMYaIX+L+gea49fz0mtOtEP5ujZHHnn7dtPSH46uPxvsLd4z9tHwC+Dx2Sf5GH07nOQfp/mxckbpw7mJI7etfx+/8cZ/S9B7pxtlk63z6JWQHSMdYtdoy+ga3N1jqPfTb9wVL/EquD2ZoYLsCVW2D8GyjY2r0iduLnT2fute3VKX3Twtmz9G33v2/m1W/sIteLsqQ+WEhHTJhp4380KYZhymHvupH03efqb25ace73jTz8rXUpdCQK3FLgv8+bQ2f8leb+ZV/aMrDnx5GSJ2KA9LNFMif73Ag7PZkjX+XsO1mDhqo4vQqC/UZ7ZgFRte/bTlxdqFgxzF0BmAVMnX89g634aN0PvLuMMN9eE/wLAWQWaO69D6pctzFbZT5RDsXbBkFwyz6n/zdGptcsyTbH4Ly3Mv59v9a8Xpk3n7XqVR4GZyXlKTLTWF0XVDq9iHAHPEWImfqcnmvVH36F7tQ15a0Rz9gDtvy1b48/nj58dk+KtpsOjn7VsWYmbd5Zl+b/Vo/CraPMPSyooBObHhF/7zlbEPzQQJ63vz1pbF/J7TpOOvNf7M0lSSTr/T4v14kV3PLd/e/9dP0dzFZsd+7oPeY6YsEy66nZvp34dlD859UJmW/2BUjHRWtlXpSj8xkrdRt7AYsCsS07IgyQV7PkO5idNtYkNYmaJWXaCejuITT1+79d6CplbIeXzfJRkDASuZ8CsebFHNeocvmfxwp0B/gWO+RYembWxzO8is0CBwPUimo1Nd7wCnnE/X8567FIlXwx41u7U/55asVzDItHB6tk+S/dYyWX+A11lsFEzDPsgvZWcj3lg9AldQ2Je5PpxctOFC4FHEsjKfbevFc2hv0A5tNTpNlqkd5L6wIex8/otg9fuGF+JwO3bte8+EkJfbF/bIhz7bN/DNuVzwVnT9MW2YlGt9K9E8fpcEW7RUt2hjud4gaSYPa+uMR5cGIEhs3pDpKNIt9cOyzA6y/N+hD31e++OZlmyDjp3EvPO2a7Te3lVPOzFSYx2vttJLFzYBotH8ZcA1Ey4cVi7gQuQF9C/TpvtJCW6y+hWeZB6G7vnUftSc8tf2S57pUbZiXFNi4lYX/a/Kvyp5vT+P9reREGS49ayBPi0UCIlUdTCRcvM//9Y95PErVhr1uJzDmDmbu4RWUW+7vGyawAuLmDmS0QWnUkJ6G/oBGaOTHIGK7/65iYSR0RNBPeGOdG5zHp66zPTDPfbH9wj8NJ4j/rJhGTtpL8gqtF+4ouo91HdAvHobA8/I0ltjCOxQr5AvA9LR1AaffaaSdSDTjjyE+Zgx5KTLWu7zVyhKJbcOFmwFsyW07b0/lzrHamNWBzM4nkhXRvNwvb65iZOyTsB9ZlsTlR6+BhDz0ZbMBAG05bOAGwVRJAnOq6CdPX3rpPZY4SM9DywPcgzjmLZZAIMHNS7Y7gjMyMz9/jGmSmvjckZ6xcGoQG2ysxHe5IJwRQ7htPPZ3A/wGVUTelI0D+m73kHR4J7w30LL07ZIVp8150Y2d1Ue9cTsJksBIon5gFmv0RLP+kVVFS4jbpNAr/I60SrKxWLNjMjS7AIXVvAmxO4Hx6j5lHhkp+rZS7d8TOJGbOHOjE2Oemy9STT02tdxJgsFyM8DL3tpV67J+BDDOKU2+8zq7FW3Z+hKzMW6hpnUZmajETVWV/seybF4iLJTLaYO6t3RxbyhygjE0DUObs+MSSMI5kExmFOu8IaAadS4NbY1JsTMO7HfCYzMIauAVP2WJvHXA3oBPMjvutsswG2+qrFpwuFDlj3IQxB/xTEuQyU3tUqLd9e1omLdt8vOf8iX/qrZsRuJzMpycEsZlJaNGbspRXls4b+Dkh/5mZaRHDN70Id8rvZag9WSRGUmZP8Rs8C5CaMtYJ1Jkd4HuSqH3oT9qrYAHQdDkMfE6XRAZZjuP58nmo2Ap4oxmGdNcJYyGmFS5ubOC2AQK2gfYTiiCgtiyfrYPg4un5EJUoY+1Fao+FkJjKeJgqrr7krSGRmRCHuH5dcZiLPs5Y12FxxmRlZnlPip84A+2Hf++d6sKthSxUmleUw6SfWYV7Qpj4LcjOnL7xKtQZB+SUmmMMGYo13f0ks5zXTZZUUaipqTsm+xYwJd3d3Ek9g9q3VWhIjYWwo8GXF3X5qBtSICqlryzx8cwJmH16rIxiep4ar6bwexDKKGX3jtLGxggJROTkRt4e0MMPzEyAzMSlTaM9moqjzJA2835XAL7tO3WQwBmKEoS9mfFjPX5Rk0JkZmdmRVnTUM9fFrJifjd224ufN9LtbX+fpNM68dBHJnxiHfg4/Fj7q6Npyf9JEJ8beZi/HYe0kkdc+8FeqP7zUzMQdjX0ynRGZF7g3Y21DclwJPIblE+wtToj9qBr7L7283v78VDRblE5CDP3MSZ1Bs6G5e77mzgU3UbLflKXV/K7Y4ISXxlwSz/4bNH4u3gAAEABJREFUWvcoiuZnB1SPxIgywxl7sA76PGqBoRuZcwSJhoEzxiKwdX1uRso99kvBnVjUdgG5wbkbgZuZkZl7hTdFmJasDCtpRXHGhQi5A3j0mrXBAdMayN2HKR+Ogeo6BlsicqxFSQS9486RmZHwj4J6HzS7esEK6I0zMxhg2i2S3N1BH6+NF3pDUKEW+PC4hrUTPiQFhOqHTGmhepGzn7lgZWtjOTIzMrOYo1d59Ngqd0R6JaXl1hihBjEGnkqcHq4/sfO9ns9KZlKWwVTI5C8ZBdpHHxn+CWa4bNjKtrEcpErjX7jogg/jdnaNwQVIEO4KnZ1SKnFCk85Tt1v2nZndLk9FHZCLiVAAGJ3suUI+Q/b3/MqaIjH9aTMhza2g1vvez4r3q7FKpl/PKYu0ghk/2VdmX725TtvKkN14MYeWJpvIvh8bNYSBIOZh/+kfloIR6CUFPgfeT2k7C+gQ/WvfuCmcIuR7Iq49dxTjyBbsURBnHEftm9D96eNyEqxKr+bw54ZIZiYdgvNGFgcSv7GR34iOXAVMzeI4RuDVNRRJpTZ2S4+5j7luBGtvheDYJtQNv+43iY0+m5wTftDjBHI1qPU50ffeKa9zX/gkKTDL1TCa4Ey2VtQVo5ZRbcmw34z6A1n7oyxXuDfiKtAW2Mkuwkni0+odJ52Vn9a1nyAxz0VLyBIo2Yf+KOVCB66dBpJYRMBvBQrRda29ROzHtnhoKqIBlVEIjqGZNIzDsCTlyAD2Z5d9DXJZoojMjHlk4ovAev3LH9nFJ6siMvVGXsM63o95bk2xMrx+wRpB4BkIu6yQq71ahzYjUUdktuXCxX7s3GCIp0rGPuJ0q9FEoHKh4KgY63BNLWlNYXIVjOket/SxXKwy9+GS6dqjjX5mEgnMNUc8M5UtLd7aeHLQmRmZAH8fakFCeH8E7hiw6L0+eF1rbFYCSymXfIucf8hnEoEY8HEpIGZQtQyIOnctnzu/ezfSmd0jM6u/zw0eGQZcJtEVpFxzk9dfAWdfIU11TBjve2AfxjsQUbqH0zlfp6he7lHUGhRRGpnMIDMjIxrDDw61E5kZmQDekUyuw2XhGhAoxLhGQb+AkjqKK6pJrefyGBBRxfclzjKqjF6Vg89M2mYwBXN4aAvmIPSrjrW8jlAMGGKc3ns5TvAaoCeCPlvw7Y3e+gIP3WZjdEFeI689nXvlEFJbC1VcHh2w8Nb1ddyqHHWICpzQaERmnnOSA4ndgY6whz7ITGo5D6yJdHJJwAiS4ZE4DVnAkL/B7LPsL6hVvqMuUnKi0cB44ua1IwzKKt8tMzLZZyR8RuZAjIO4PJowuNxbZBG0YC8bfkFfsJDXGOHN81SFsx91x6gOkZmFg4/IOA59dyqTda54kJkZmQ2Yk1/7gMzMCEZDJyLgMjPs2YCKIDbi/OI4XE9lPzvR58b5crol7DPon2HM0Mzk61rEcrBeReTKJvMJBAzYHujoxGm4QlPBDoPD3rUf/Nof10RbenYAvYxuas1ClmuNWeEqIjNrlSxFT1DtsKc6aSL7qReENWpPiDOpLkT1qmlS8kWMXHDYxN7mBFQN/EpVwGQPTO/BTAXHNPLuo/ZHz8MGqyKI6+FV645HZvTWCBJeK0wP+lqRedtPuR2FmkLpKR02M/e9JDQ3GdnGs0UVGvcsXSAO9Cs2E4PLTFIgwPBNF6ydKIIJTQjcelRsVhq2AKfbvImEERhG5vT9nADCTQ4bOzIyEzVDK3Adsme4hhlwLEyAyjoMQW8HZ14X6UxmYAdLBZIekydCFQK3B7mYaIbZ687520zxQJmN84S3v0DMfYqALVAZVMJNj7AKmRhEPcaamVZa0fQ+w8cCS32ORT8fu7KL2VNfGJ2RY4NGYjC7sZ873AGxsR6jlrWXdRu8vnDthBR7oxj7hy/OBuUwWXsYPMaaJ6yxcuxZbts5mjBixuaBq0qv1+LyUnDrmlJFlKkpOHQE7mVsxiygOcENPMabm+Jr22o4k2d7SK+iJaZ39u734sRTIXDfOz6ssZstWnnM7ZnZL7aBmKlhZwefxEHpgj3y+amzyDzUs5WqE3vRqLuH+QVgzh5C/3GwiqJ797GKTOqg0yw4M0RTumiurhKUV5p4ZfUFtMMi7RVKxA0PySja2vXc9OVM6mt/4rWtm+VdW3tbfwdziWsqk2JG87tT4V6zO9CrT7iPye8tJjEVd+J5vlOy1w7iGr+f7ssxNI8bm+ahzaGctkL3CqGp+Jhgj0Dveg5yYqkttyYTYPUJb8bID+MdXiSTjfDWRR1jV0eq2LvTdb+neDYY/VajL2g6DN77h93EXdVo4vdW5wcxzrbrnEUr+gdJx8713TL2X9X6Joa8DRkvVOWOpD9UO3+Z1V2oPaTV7o9Ww+x0OZKigsemKZhW3erz1TyuhZkPYd/abLETwXPSQSaWEeMwjCWOIiJWKgZXdvrxM46lZm7N6vXeGde9LefOdNoQ+aUn0WkoFTtpIIJp3QBhaU4c5Br7LIy10voq6CnbnOa1dJ7PrtsdSqonajkBdWkv0yhtuzVf4yJ7ouPF6fA0u97awxhB3Y/xvO194OdQtiLWDXudRHhYva1Zyf+rWPehX81dHxiv6ByzJKbH1sZ5cQ3rvtFHv1LDN/7p6G8X68W57sid+NP+TplxV87cvei6VrV0/+N+z7xW3OsRaq1Zk0PsP1RUzzV3b3dDZJmonmuNa1Rc2fJOk/VoNI8oTvIPBfa50dB/55bzvac9OHcj9srFOVQLebhjjbW6n4RF4rWkzRb9UxE3cOPYajGx/mTInJxWkL43TjoEGyhOB//OuMlciH01eXHqMbNak2IItq2dWr/dY1ZvNPRqhNSKXTZ0S+6WWZL2slYUneEfr2mFTNf6hDsNejBO1DmggvvN7B1dW59k7+9xko6AjowRYAwE7nXTUKdhHtxbk632Pi0w0P5PMLZylEJcF4Q68ne80iN6dB+cxJ2yxyg/SXQ7p20hZIdNngLDuhCDq/g6zX3VPjuZbR6fZ80dxQdrrzWuKwafaYfzhq/nrGLIMedonvaZXaLqT9npHFxPwF/GUlmZGd9Xl+S9k/W+1Oq/nyxS9yUWqu6dk0XzxCpfRHk9sRvOh7lD5rPCjDizyP7n46aV/W/bKdtOez805iramMWJgGNIYx79zjFn2a4zWNcjZsRK6TdXc9Qxrr19CiOu3J2pNPLlOBk06qWgPwy9ydyX+juY99G0UqEv5ha0E/I3YEPWVU+SJ59FiteS62G39irHBtyTTNXitD10Xhho9mtGD5A2miAsmda+KGr49nRq5FfQkBtIlv2d/Kpk8txo6P5QsdMIqICKeZRvEsIvhBZVECW0d/ThXkpf4Sgqf0w2x/WDqG4FdLV2/+41MyMzpQvyE0VcJpX2tVZM7RbuOpljYPjse2p64eBagRmkfqO2weT5NTPmDUsf5h6zBm2M1YJDOomz/MSLRg4b12PekcEv/TYqRUzO9behm6a4SU5LUh5jraxhXQM5kDH/ECCovK5rJY4Dvi6R/kBd9+FPY1/vQ+49t/o3JVW7oarmOvhz5HS8FVyD0sDJC1zaOTeWctQHt/CPkUmjidZE7y+CjCCbWM6dgRNRCU/AfUUf/Rsrrr6ic0lBYWNmT9m0HSKqaRwH+UpoZc0L4ytWYe2lBRnjD+s1w3Ukz9CxayAB6OidmfBxQv3DGTRsqFWSCcGoZXuixhWij1qg3X22xgbKBqo32tlq0PSiymAYn50JnyHoGjtX0SOTfYSLuAdsGSaGOyrUhI7tsIT3rrdhV0pmus7WdYunwZE715jfgW73XcBgWnz7Cdwamcl6Wb4L2ln054pNkmI21ZrH5ini/lMyVJLtuqbbkJl5lu7kOpNksKcoqLe2r5BR1JHpdyssTc1nrduVqk4YGjmLM7N6J4HnKbgRRGOgN7bvxMhEplUzapu5cPqiUz3Tb+2TmfQJPvO9/xhHYgvkcXtQ617E3H8nmIvwbkVUXQQ2ATZBRPv06N8SH3EEa1cx95V68u7P69BsRBdmdJ2siD7Q6yTTCfCZGf0nsAPFte86cTmSuKBuYnCYGnN17YpAryDDP8HciHHIHuB6w1c9dVvh4EhRb/bgjESQsU9wpNjQkPB8CnCEzIFygP6ZGZmN4FCj3vuZxJnZeXw5zU9B0shPANUhgj5byHQ1YWSSGdigt2TP2H1wvzbydzFEdqQsCjQpS25aO0LzHEGO2RqeKqKt6xBnZmQ2NqTC503UebOXhBcY2qKAw6EOn1qcSp2myS820x1YeWCtmde/OLUsygqBKcSY43SYhUCvJ4hqWFsOUyYZido7BCMzq6NzEtfYHSK1E4TzeujuoMfuq92DdlxSz3ObCGsGvMcVKwL78uQziQoklgEbK0y5jpx+o6PMtsUpKqe5niOUZGQESKCsnpM6H73gkOW+wW1oIHiOiPGNRehvweF9LgcfzXApJYDCqecLdx9qJnYSZ3B17QhT1IZZgz7yxdVubM9+qSHF7Ro+NXyxsrsAGaM8MqJQpdTMuG1GplBDH0RImFmXWSbmUQmYWhSSmNJI3Po+MN4yMkUFZMZAYMcRcQLk6ZOpFpBIsFGP6UGOZpH1J5gbnHDX07PIGActh9fGeGMSMDngNao6CThHFqEnqNG4vpYwsSImRwy9X6EtMjIzmBbgxnFs5DfCgv4A1DIy/BPM6mIcmTk8DRnOqZ+JrZTclbGXTQHAMnAY1OpTQ9BDX3TUs3HpOnSW0l6x2RK4rUZGW24N4mpDsZZMREYfcO0s887lLsuRtt7zFN53P0/mike9AeMCG8jMyORJA6NFGfdbDlMu2PDFzo06ucKeQGjuhIgjrfo498kHhxkxubKcs+ciXyAuS7L+uUpL942NF8a6mQlLU4Z6DJeFu78RCQmBLoQ+KR4OR0Fqhdd2SPhobA0EOYCJ8unPStVjgxSVwK9RIiZG8dpKzAmC85lRWahwnysqwcR6zKRzh3EB/SY27nUMEEdhi2YCSy2zXt0denq+cffYYAXGkU5WLVxTNddSTJlZK7Sq57pIpQpy5NlnAJYPFQUm9+JzkBHoDsQ4zJVLoVpuNhuqwraVZLIBpvJa8NG+EsEHBwvc09g3k1ncE+x1bOpe/hHuUTVLzZKsSzKjxbLmWp+kJnB7oGnnmK1RdzBnz/x6Afcs5869q7A0tS86ETCPKHerkJQGJBgRfQhqZMqXG7H6MQ73L/awe2QudSM3TWbSKmcYBCDOh2kRNY3cY/5IX4zb8mFcq3gaF1XvNdY1FIuZCg8J7QoFYs2t/qrFP6Wsg/s5w5OZ+lMvye7Xs7FYRYtf7ln50z9/s44mDFe5IrmWmRmYeO8xWyE6XOosXM/VZMXmEK/D3Brrl6wmoml1F5+wzll7D2vfUSY13EuFP2oiPOVYj7tiSBvdW5zUWj79ksdt8syco1m728fSxbOCmxezoPi7wSTvWPoUeyqOgMtszs8iYYL0cCQAABAASURBVJ1NM0ZX2EdceP8SLcUX3FYdNqPHUc8Mada+r4QlFwJZsCGG3gkHpz4i82Di3oHsTC/6xT1pVn71TyIae06P5k/i8YRRc6aPyF4j6ifY4D160x/C0vO90qvukWvqqd7d0V2SFR/pc1duc0vGlcI9fjTwjFW8T0Ns/KE19nO7rnqNbXaBtYUL/1i4bKskVXusY3piPaXJlb1zPvVRs42CatzTHrKO/kRl1etAMmKFtOtPifEHwRq7Bn/tp185+PXvQRWSqLVYbGMXG+e3yQ1gAroRfZhvLyoVd4991cpW5IIVXaa9YakuySNsWc+T7SjZR07qZGXFiSSwTuAy/McKzGWYF7NeX8m0k5dbMb+3Jzf1M15t9+i5efx6oDrixKLwWBPuFxXxvqPyNaFCHwJ3fRbKn7y5D+Cx7VSZ91lUwKT/gd5Hv7nRiMOLOm5bJJqs3O104V1ACrgdETSU7totTk/BNlksNcx83w1nvT/r9yH9SjenIZ9h217l+BlC206w/nAwY3k4mtgXA91DX3QUiLrJLKo9jcATFcExa0aqZQbinDTaqjF1JdRObDgqMLqYGkVNooKiw/23d5mnFto9iqUMdhmPJhYNbsnWvnCG4kP7qFr061i5S/0pdapZMxFGE3E63JTEtPr3YX1llIoKxnSNT/eLpMWXvY9KDHnm9w8bvF/RWZ/qrc63p2Zv59t+260oYt2zJSI8dseAZ/9udedu5kvtzI+13tvpkdLT5Z797pN7tpz3LlaKntyb6KjnU0wjRidu574rt/zPY+zy8yrC67XuS9/P+L02N+ej+CK034WKWuRuIvro79v2eVRwqrPrCWJH0uf2DEtp+oQbdvw8yJPqw8H17wlWzB7Tyt2Fe19EH+2bZ3c2FvVDnQuuD00fZoqSk63LQg6yBw3rL39wqCKIYzm6R8bk1RSHvi9rnI/iz9TxmaCaVpXF1W4zJrgpnQRWuUDGssNjr3obtvZ3sZkZScGKujZwp4GuY5Xt9XWlu7lJL5ZMCfuNrlFGJoDNxAK2zXJ0wqlrRu60V+I5pi0d+hlrM1NTMF/OmDrTMxuIgvUiPMwJfPsU8B1uu8DkKPR+TTe2sHqCix/1bzRIouwcPTufxD5hYEPJHhhcg0Q9h1XkZkjFdHPx9/OkgdeYJYJ/lRH7AU/jDrNNKAJeY+sLI6U/3DbWt8fMZplrUF+2ptGYD7oeprdAbfXDcqZR0Ad2MudZlk/h9DMzGMFc3T84JQpRJqsuM4kY1bytrvQO9uE1kxdWZFVHzZlEGXUTaq+IKIGQxAQ7xvU6YqiJyMRTBLrGIloYo49xwOKhjQNZPvQ67FfxtSJhRVCVjcSfQL6eW8yD/HSDqhiHdC7xoEPKLWRwDgS0rbPYIBoyQUbksGon6q7zCG6do5mqAr7sFmqZE0f0CmOG2wfJquG6cz1X2uaZGQya0WskYfASMDQCtxSItSKi9xl1wNRDjBhNUfcmcyumxr0VJhGRmeEfOodHMhXU4XOB2HeUJsaRmZGZI6o0kx3ApKnXzWD/aDctFX1vgigjmBvRxxYHQ32tHetBTfVaueHDD6/3wkJbdZPN8hLXZx/TY8OA4rBE3FvuIXMN9lA5ExfIi9ojukq7B5DpSsUcExrZzNz3Yu1YNjLhBRUJalCjpnwmQ8w+rC1Qp1Vr7YowsHCBZzibbAgK1YN7xYlvJEXA4Z7GJrf0ck1K+pqX0gWT0gXw3RkZfvXGzmEsZmxP4wLr1ZrDFofQLZx0cHPsmlFTPH5mBhsLD+9d6eDKQk4Ol3FoCU5DXZ0zrB9HTNiXCk6wr649gyMzo/5saRQEgQgcI5OcOKjds0+BE3bd8snudvDVE7/3NbMIHfYGmyDe2MRWtqfMjMwMpkYcRya84bAjCq3f42XJex0K+LP3bqk9fHZaRUw1tu5FcWYGIyKjRRuO50R4GiWKkmXmsNFHYsCGMUFaQwRZHpYky7FGFFNOXA40FyYyqYW8k6rL7lZVFNAyUAd1AxFROdWKRfTRPDuhyP4F8m3hqfHJMq4KC8pZpqmHMp2ZkQlG7OdF+BxB9aDmhusM874aG8BXC5sDNGdkAapG9UbHiEjKgM5GsAXxgnBv5Bmw5CxC5L2RW1ECJ/MmtKETkcm3CzEdAq//jhfjsCcNKy2lAyjhtHEY1nltQzK6p1K9RsKCjFCCiaw/QSkNGNwegh4bIlGR6wPjLWHQbjiYoEWcjspX5qBPoQLP0GXZ8QZQKulMVMv2nYMDDS5biszpWAG4LgE1sZGnJdeFMk6oUltWWuZAuoHGQXZsg8HVs4DPSnQjjZ+Z1S/18RKo21hHQPfINs6zPtCGx57DmUmtOQEdalmrbHgoIFGcMRi+mcDPzKg/WoDi0eGe92Q1MMJh1MkagupXlvPfuBcmpyZnAlscExyjn2FC5cL1KKdJssc4QbFPRSY5ERGZ+BGRsRxwe6QvJLRC/w7skZkuU3Afbi3kMjTF+zi513qAFEUfpW03cvmz4fcV2Ub2MH2+8PaZmOla104jL4+rOUPNFWdFRfbHSVDDXsDzEVHPJjuFC1GiMbGXLTOKrgl+b4Q/RqXQVjjXI85cxPimWIkrk5GZJXdNOZFbhn82ZmGusfFsoKABo29BUj6hqBJwSBHTIQZyWFjW3ArtB75ZER7WCn0xfWwST+CyB/dDHwLSzO2Xs04bVQpAuYasG9gV/tcnNGUgnPVoGKvsnPe8Bf0yMxhsIgENXAzTw56AkWBeqs4xw9lmFEIwSsQ54tYwLqcnn2E2w6DYXIEcIXOwC0zPQSQtPsocJCZJiBhHam20aAJNzDg4zAtcVmdspKuS/ePDH/KMrDjL9klC3BlHDW3eI/TLaC9fi/TBRnLDYmoYxxJnjr1U9phKZ0h+1UsV5jlX0FNijjr33YCuM/D2mddyoaR3yO8BTt3QqiJ4ZMwatUJZRv8pn71npu4B4qmdZCuc7ShmZvimxKRPdmjglOSyPhQjQY+NXIgtjsPrKIoZCUvEzg2+4uu02fFKVux5buU51VXXOWNf50wH1ykqd6eucpW8FF1DVweMa2bGa2r1Z16bmZGZ/TBdRHd2Z8kB9eJgImgVdRyJwyPpWuTxDul8Fv3GIld6BfjHkBXBD+kNBMeNCC7o23xm7n5wJLh7osUzKRC4QW3gew02Y6Df9c6ygkQNxNZQhMcMqYOpoS8qCPJ+u9jx6GFEIvogr140waJofZ4xUsPoRrC2UjEvZ3iUHmUlJIDXuUBLQrLMCjJyeNXDxEBmRmaSjbIZSTFQqCYIsQy8MBt9yAgi5ZhK4rs1v6s876Ew23AtYaQV+hOzgD5FmRfVvJia/Jy6hsEsCTUVWAxqI8XWSVRNjMMckqjegytjA2EwrAZ4PjQiQcB8M+wlZgLfmvO6e3I6i7WvcGMLHUusK2YaeZIXmMjMkSExvN2YEztxdjJn7eCvMXR15dpNCxUsGjcHmsmpFTMua15UwHQSXPZB2qGkfy6Xx60Y1uQVthCT51y2OAg+hVHhQcX5MCEGq0uPEbW5xs32vua5TTtz2HoxBW9LwhrT1zaW3aItkZO+0BeKtWJjWnP6AtphWhvuW1TAhG8bQbTsn4pZj6ZyP2GyT4GazIykJpNZ4K8DtvOQq1+f7bk2Occp7/eTZG3RT5lBA6qdMV/jvffS0HtS/Ki5Z1rO7HlgonYe++EuGl5CPPbv2qJEVVeFFTodkZ5PpZaMpr7L6VM+3Bw2FCM23a6k6GjOmSroPVJG5ToRaPpUyqNskDOsJByZdZgWH7pulVcoZgP3VIhHukcdft5FqC2mp8yEyhG02deZ4bAxZBVyT1q3bqYyTFxrZse97KyrFiUaKvsLuA3r9/3eSQmcj2u6EeLMRBnRpn2emBq1xqC4Y6XJSMRRBx6WJsyZaSZqwpcVUYceYMQWxYwFSj6IYXLY3rUlRdSJysEgyWS6VqspzlxVRYU1LVw8cthTeIEAKzGr1dNOzF5aIT+sRlDCCJcuG8vhZ2kJ3+d2bc+lq3PUcxHtzA3r/mfK9Opf47kPNcL8FXM920/fk7ro6jkzf6+P/NDvuhGX2WtwGHfalyw8t+BJ3DXD0ZQCh30yxn2DhKIkwloRdw4L1tzq35EXZY2wfxFMq0/YY5Bqm+itDP++oYY9+PmtPKHlFeMXJzHPEt/rWvyYlIkO9URHPVPUDh/Fw9cTM0USV2aC8O4Yn807OSsjxvrDxHJIZdZcy5XnhKa7doc6x3JHkvwxeC4q18xepxQk6wtMiIzQ9ESwsf6GjUcPkgz7duEjQp/1Avlh3dZeR4+begQMCuY4R/U9TK8LO8W0mxksY0+Qab8XpUWFRuUw5a4hQHAqhwqui0j9Ate57JxGZuiC8OjhWRsBeHNRk0FEWBMcrMu8D7MbucyMhBWYHgaAEUE+yolxsA5e/W8KZia5JOyRRO1d54xAG8tRbdyUGLwPH8oo7a6H2X1TxMFRddWFBxqLZmRI/pRxqPUynbsu8/BrL02HbKbzIBYjyy4WZrjqxQhj+OondbZkhqb6lQ9XoozE1l9esQ7jUAO8fnJCX+gX6nqVt0+ZGf6Z33GVqEXLizA/UB+QOI6SMWVRPZdmX4ekOerto3ugcxl5UHd982KRVf+ur/X2lJyYxPS1Yu1j3DpZcb4G5gWaYfDujyq+pvgAU1fXH1u9sck55lUKF4J8cJzyM8CONIplwO+R10XshM4UaIXcAb86jNyn0H8f7ODtbM2xo8PrzDFfM2tstzU+qvhAE9zm0utExtF+6haregcOoy/7dFAlqIKaciwzr0KRY7pyaK3V7ArKjYW5wefiS9mprq37kABymB51z2ZyWlLlJo7AVN/hmxPSEyM1w9VmkhSTJJxutZ3B1LAnnmDYRbi4JDh55mUP+99z5YT62Y87USElPfJYVq3YtSgS1MBhlOs0/KS6rqmcYL/9XZBGN+hz6S3PpCXt36lxP6IFY5YQI5zmTnmlOJ/MZKdEa9nwzSSp866KYOoMDkMfMIJ+BdjbkeGfg89ufZzokbp4KKk9yEyZIw5jMSl7ikdiq0WlSzdOuohlkq78wumOtfYeciuWmm7BJ2rhwkIxaxZ/tO4MwZ7CIWx+znDVy6mSEq44BMUNvwx597FI+rmsJPfDhBgxxmgi7GcLPi+TWy3y/hcmrIEsfK4bZiasGD664dXaXdPMRrCxXqsJht+xcrxRj8dpOAdrJohwkikk+jiA++jY/+7CepRxPnRgcMpHjeuKnUGAPlw05sE9x3UWuIzDK6kL2FgrUPSgXzs3s7IzMlw6UQoM4/AI9rHFfb5omhz5oRvGBru7O57LZurACGnlWR388KrUSd3p+rXAOp8XbmbXqyuvHOkWyu315Bid3OpUYszBsRWcdbSAQRTKNqfo4+aM3KuYmvJbW3Nt+ExuJETmwWcmHZIH0AwCh/sHpCKcNvPx3qOr0ZVq2gruTupFJcupq9sh5SzQBP62AAAQAElEQVTPlSSBj8M2dBKLBDoCP/rosOszs0mtcO9QjDpHKQU569Nogk4szDyJizUjguoYRw7/zG/F9p4UptOAvqhwc64JZ7BucrgxfSUC1T7MGbDnCAtEjOPw9cRItLG2yGtTLlMrlvlWM1W2EFOs0r9f1JYmudvK7lE7cnp0YYT7Ch05sLhzzTUd6gXS05hti9zCNlkzxAYeGQkvMCzXQs/Fz19xY8rMyMyKMrGMCt43qQGMSP4c0ry4Szx0vQdl7MnANQ0L6gUBaT8veMswJxZqdfdUslpy3iT93GB+0qBk17E+Yw9rL5NQpy+GwusqLQZ1MWYE9KzTCiiHWaF/gtdJnMglsIdYqPC6ipUbvrTo0BVFRM308Vz4oVxxcRHl9wUNjskGvD5FdYGiDj835YxJRSazkMOl0FGQCj3yri2Cw66YMVIFW4BlDJJ493BMCNx9EDP2EMdOAvdmtHTOcye9TLOUlLOxn41gGdl+fVvqcz7NMONL4dVYfYnqNO+xgWCFBOZXbIPzn7fy9Hy7snvedrleZhIDRpTf5zN9kj3IbcDAuukbh7XlMA3NcsshGRTVS0EfAPzITEAiA1tTMMdxqCJCpyf6LxnNMdeYNf7FUb/AxIjMjCxVRCaesJGI5E+f7Ly2wZGZzD9hWARUi6q4V4vGfau5ItSLKh57wT9dI2LrMHVNZ85TkBfmytIrM/l8bg0SCVznfMOKNXOAfcpmOh+0ey8sVEwJNdec96E4c7NGv2ChiGqRzJnMYIt5/j6k7SecOHLwEMipJFlXRCtQucbkpqgsRaOilOhQT6UUvky5TEMPlQOU9GlBbCONkA0xm8TQxFHIEkmCuQe5AtwYthouO8zIzAhGIWzv9YCQLzJDtxCpoPfFHvrZQJ+AOEqEZrWcD21rkIkrqKz9t2WuPsgR0pbnCoceWZXwYxijpvaYT5Lag9uleNToFciVhd+tDnGNrDmqH1o2wTmzDnurc0aLa/MBiNJRyLAuU8cWm2F4SE1MUpWceZuxSrvM2wCGFJGLgqnxK9YcmeM6EDCIgyW2ApsPGoAe1osSbeHpocPG7eH5NutO9ViVPVQtoX0KcGXhkm6ekyCMWKc8gqM3HPV+lk0/DjLs1zpMbQHG1WjAvpiLp5cawshshf6eMzjh0Egbeb1KD9HnRURfcwV9UNeWVHFok89bRuIxhqmNyrkXOUBJVIif6d7B3o8V9buQRmOgG14EdQV1Npu2yKiDLliS5vDCejBLvd69fzTmwbxuuAx5umiIalBvH03YqEgFG88RYM/2NdWQi5JyhuF1lceJ7tGR626QG6SMqHhwmBqZZsrdp6rlHMvCWpeZ9AfwUD3g2jlmFB1Y1N55zhHOPsTu0RA3WISBZ2+wBX6cD//TDFmxZzauRMHrK/YMDgnmGiy0RziE+y1rv2u9tnXdi2Ql9wImTyl3hjVJ2ZcqTSFzkEbDr2tJL630BFQ32ZL7HaBtNQ9SIpm8DopZuAx62Ru43oRJxVjKmKsR1r5jx2ph5r5aF67G1HqX2tSZtJ8IDjlBbP2GfCOeCHwvrmWoGay5a9jD7ntViVFARYGiskzbRGUQjQEN4zxrs+J13mA29Ntu0bpfLzCWFB77wtkEe3a9QB86RY4a/A2+QE4bHLmjmSPuxDZ6biQ2qII+IMU9DwDLqO+7suGi4c4EQdRzT4HbruutBETQKM5H5sLpznj1LTHWuqa2wP1AvxVYGY1rey93uCb5ENYkDcZuW0PRlpxXAHNRR+0djxRqepOqc6lEBWQZs6+uuMSuUXXkqGJmqBGRNCZmBa9d6eivtW6HWuBeVFcRpZYXbLyg6hFSEpVHOzmWijq4DtC4FtIRU3qYqinbCmO2JbOX61SWPvamPDJlGsa7pip7jXJpVjVa6ylRvwX3E0FdC2yPDbNxb8owzYGK2syMzJxkTG/vT4ZluJTo2dBWMT4kM5GDKsZeDJUp4Z4PFXSEvIg+MtUJtXP/+tSxWEa2cJlVzf2xMcRqYNFPfuNmJ7XbwCxPnMyMzAymA8GxHag0Iao6a3bTS22IGPKi1kMHxTyGGl0FWmNBJ8OJvXYv3vo+KdicGqWjnlEdlhR7MgIOBV3CNWHHxMyl4VaH2xHQqPQyMkFkxfK1FqtYB3kz5Bsxq4IWUR1qD9yHYPnqoZ2gyrw5xIyuIbbCGLcHOsrZd9T1mHu3E11I9RwcLTU2C0HX5ohpymMAicPA2Yfnugd0RE1IpTpBVKMblFsTJ5uJgMFSVLo2oCHVxHYiVgw3CKMBVe3qFdCVhd4tXC0z1tkvBLwXpnMZmX31qo7JNG0YW3TG/YgNzpFMDf/eY6/eI3mLMR0HS6qL0+HzcRDk0TMH22ARAnvsAjNci8Fl5J5BufvTcb8lUVYNyZSwCIIetYfinUREpprgGOuxps8Npk6RBKM1GfxRD1JWERY6MtlFgT4kN3xMCCWuLfRF8Wim727Ml5UUI19NKGAFLjH9yU0dNOmOzAjS+0iyBiceub08z7JzHYWLn8SFhaOUPSRdRWC9fXTnWjCTI46A7/xHnlTUMdNZ0T7ZnOI9Xv1JqrnnTw7bG8NxrPqKnYJN9ebi5x739mSPK3+N1VxQ1wOdV8E9n9Lw741PyeVcLnXKbnpL3sP1Wq0ac2Jw031fb89LVAkF9RfDDmp+fJpd92qk+gL3g2Or+3tXxj6a39ow+zRiGJf+fipg7w2rVYtT3sRO3GRHBv56n6yDHoI2e2wSao/x3zeG/CpZyw//8K76c2zTszYfv8pH6X69pTIsOa53fOBAT0ECxyHOwz0nFv5wc9f0yp7JkT17ey7h92B+vra9E9m7Y7vLLuT/gaC+L2x1uqYRmX51j8bDxDx8zjyXGWvRa+7B8qv8nu6ncO5q+cm5l1z7Z/SfG4Gb2cn7zmOSgz88V6kuySwwP2UcHe6o717LUUFuXSY5zzsd/ueU9/ZanQuhP7bSrIFkR4/O7Psn5dDtzyQFq094f1BzPyE796YFblf6CnuQnrSu1L1nbeXUVc3sK8E1LFOJ/9NpNp526Tepaedfj4gZi7DdTHfVflyfm7FnFfUZo1fJmyi5bjkxDokSzXij69aBufbOM3oVLNd8Be3WbEJUcEy7bHfI6WP2YUyt+2cZ9hL8wwLwXCIqjtNBASO2RzeLesnZFKZH81J6BadO9mzS/h3t841sz+Bck1DzJ0W5cafhypH2rxiYYrVVV32dtnEdNmiBuY6iayJjDWYMI2E4FfrnPTazzrPGS9J81j6ygzF35P5r84O9MS48MZOUMmZE7yVCu0S75uSgOcXX4Jo/ToS1WnyVNDtmnkuvUZY6IR8DqRrv7VaKnrI6tn+e7eC1zJ3Wg4V8x37wRmaLd++Mtv5qU2ZGqrrLNzwHRX4v06JCJz9CW2ktbGxtlnk2ntSMD6WemIpp89I7R6K1MxrkI4YzqEwuvTKzOM+nHCZ7is5A7EPW4DbjNTCzolrPkkp03UEZi3vVVfDodPR4VFKJXXfrsOhOlhZi2GmOfO/ylp/M7ef1qPVyL9FeomPfa26Pd0flT4VF4qfq3cEj2kdTt/3vSm9l9xf6qbq1+qZm7EAeZI541FQEP8I2S3y4h9ei2/nE1JfAyjxWP/lp15p+8jrTc/jQxE87Hv1cew1Gu6mx46B0/Sobj+6hyDtrWyOq6DI9xpcsax7TGnTVygwR5j5LgtE55+4AdWe8L5fJ35Cu980Yfm1Va7yv0Sq++Ok19IdC8cm8NNK9sx6ifezfx+rsZcY67fvAUvWbgicNZIyTK5ek1rvvQvbVQtfYhtYgMyNxNuZNS4ypIa8jX3bk5Cfk6wlDtK6RmZEpSnF/8uQnFoVvyJO4YA809hbQPeTwWDZKh78Pc2CNd1/HnNAXrBECrtbG2rew+JkZib54rTmBL18YmquPpC6Tds0Z90fTWcj0F4ae5yy8l9YVx6RS4N4O9qS+FtQvBdXsrU4At/P7maDAVys66nL+MhXUZSYGRJKdA38T7JfyxM8kZsSwUL1Ud6MQIX4t4wT6PORJO6oeZ6GIYtLVmkC7MVnf10iVSLRC/wx16tkxiV7A/xMVCkJUvyS78SUiUYj9IMXuycMgiXD9Al05lz5Z+jJKSIFuVVS+SizDiZvD/R3kqKRObwuajWRd643gBnMfnZsVsGxto0MWyNbYmBs9u8++HsScV5KfQ776QEweVZ3mhlZgggUYKuM4FI4oycZA+RaBzITmumPYLFuhyHMHsR7QhnWtzIlkPet2ZGQeUL9j8Hsc2e7oW2FREPbGtMC5Ejr7/va9NhuZyT+Ysx9q3SMGLUn7GLBXBGdOHskchsqN9SOV09OrrU9SvvsbkJegIBHvYC+EsHOgtQfao1au87XCknOryu2hauZV72uYlAAu1zr2Q1xDEmRSMVGJMbHe8BZjlyXUpVazZ5JocHjHsN8FJfNkxMj5XV/37qh8xHOhTvU149zoMz8P1YOe7utQDn0tjE+eucfkjFbfGGQeXXo9O5NYhswOeu8+Gu8ROyxvt2jsWmBi9F2zEOVpjPXXlPp5nlqvXdJBxJYRoyb2Ay6A64KoZsTqwAZiIwamo/KzGN7aAhw5NZiSuTZsjyLVG2Zkpk7Ba6eTeXAIQmQmJrk8x9WKOmhYi2Fdjftcn1WkjKkwg5/hn42ZRsSMBDVwWKNcJ30o3dZumIEme941HfaMzn3UqviS+x4NZivPRSwxOq/DqCLR+jonXJfLzMhsFM9a3QUB9cwMOwDHDlTkCWtnNEHHoN5npGBGDRxLIHEdNaIr50yGfDQgM3q7uHahnV6EfDJnBPMW9uUxCmOnTDyGRSxLE4Ithk1OcQG0Gs5EuRFAyrzRbMP22CpSW0LOqXlmfK9xVSUxQ7Nh5bUUE5WiyitgUidiCuI9B0LPM+r8MvxT6oyQCixeBE4mQWEjEiNmr1zIYw/VMPqYOewG4zVRi9sbL+cyoW2NFfdltYQXTtTKdlYP4PiJT1N85qPDtu+bneNXsibjcpZp/y6WK0F2zQaRYIxa2T2zj/kv12da6ZbB6eiNAkxdRqfFr3MiRuxcyMzIzGCKDWsXEdfDHDL3XPXsx+80EVVAcq1Bn9lcpWtS0FcuTAmpCXpWb+I6525MxBUm53NZwT7ZQMRo14sgXSqD4jPswy3kMxXUsR/KGOF2M+nHCCEZ4zAuMDEGWyYRV1lGZGaBKTwIY8uxBfoxpCHw2Kh7CVzPmzACbVgUOtEHcWYW477VWdJ1SAwSCzZ0ePRnwKv1RKXFzFVtBeuUkXkLtb1PGq5yQ5FBHeuF4M7VosGyJBmzXjfQikycQlBkRuDXoIcWidodG4SyAhOjcmqBYYH1yxZnLyA30Ptx2aGibfW52pHuc6fZh4bnwxp9L8eaLkZdt859GagwcIm4OWBnH+rpFGHvjAhQLhOuYSH2Q5ZzI6YL1Th3xszZe2LKjHeffXj+wvMq+BC6DHuYugoJNjh704le2AAAEABJREFUuwPcqM3NZMh2NkkIKDznxuR6PTibFPAtBWoyMyxk5jmL5UCwnPWMtJZEFSVzI/ZDhZAP8sFm+0rIEkA4Olq9JMjMyAT4NbxG5TilE5gWd4xiuMZ1XSd36lOKyriy17cCJjMCl0GWPn3d2u8L4zkQ1zXBH27V1RQxDKdI0iHQY5hHnj3FirgclbtwFc4uFcTeIzKO/6OR4HAXFy1s1Anb3GDBfqIL95hr2z3HRVov9s5/0HGDLcps/9TX1OB172LmsdYW8Kf25lxnzj1PkfYay/0cPFYvP9f8Gf3qPB7R95Uy2d7GjQ/QUfz/c3gOYFu7G3h+cmUlDM647sv4vvKoW/OrHzOwScknUcGdaReOHB/YvcmgVkM7xmD0jnq95Drzqa55iMoks2pMBNeJaVnFrFVxPijoTNPTh26CWV/gLuPC3Fx787PbLJNr//Dc0xHV578l75n5y10IaxfZ0abO+/Rd7f4Ecnml++68ViMYBtVPH8leDvWdfY1kDvshc9K5tzobzpVEJtPeYPUlPSuh/wHsfa491rql1/tkM6cVtph2+sbC+AZrQl8son2vcjOnFXDDcIUIHhu76DHBLT+el0qsfhHnablSJIhqz8eaMPMukn98HBWPaypjw3LeU4Gmsu5FoIdi7rH6zVzmUXNhT2GmK4im7Sk6uszLNTxpLK8+Uy/R/sZna9M1P+gPfHuq3qF2BtVnBtPaV3/01t0xuDI17ZmTs81cnd9lFftXfgvdUyGB33dzj8omSEUET/RSZG48RJ3e2sgLo2ldbJbKZSTNUIwaA9eGeWQgpCRmk1VVvASauaHFNRO7pqKfMI0GS51uFZoaTubOzpU5lRYcmRIvU+f9+2F/Ox8pb1llnQpOnU9OQvRC2aRpYWRxJ40KQ1V+pYrY6MQ2my26XHOCoJ6h4RNGFcxYW+fdu9/CQ1LbfTcKhNEGLTCM9qpcF+hjyI1hIEa4mzq/EbkchcrEYA9jnmgYvNtRdTeCJipXk2ew1Jpm3WK0wmBodRsS4hKpt8eRasFpfk9ypGwh1rJO9Sx/zcs1puasKNa/jCDyUps11Ab3M+YhgVgjwnMauUyeCR4eP8uZ+l6/LZI/Q7J4k4nm0PuZKEQUl9FHnqLm5pw4YsOKXpHgzlA3aX0x4/971m/QrXZ8r+c2yLZzB9OO5G5a1eHwSzp8P73TbdHtXPqm3Vl7Pe+laPQxnfjJsxViKdhDOy78zRVRKNBcpVCemqbgs1HOmCwTI/SeT9dz3Ja1LD1JEZ7jjjb4bamL8jsXP/H4kHo79XlMfY8/V57afCCoyrXl6i+1Xrcl7Pc6K/GT/G7uLKrk3g0wURvT8e6dV19SLRhzck/ECCMzg6kfFb+0gl5wN/XIQpC/GYN3B+ImX4QiUcHdKVlA3E0upGuIhcJ9rPLmTNAGK8VxeN7gqjTOXWUkdqKvGdcqxEHf9ewj7ibvkSzF2DPt9yx59IJjGGNI9Yzz4XHdt01OVRJiIUf7+k3BTJKi8mYEXExUoi6UP9C8aVrZTDV6E9QWVdMgszqNoEwy26NBUD9hqcXl0UWvooK7k3UmTqplL3a6h6pZdKEPMjOSZP0bNmwQa0SmGTweLuYecLKFxXdNBfLagnXCQPsYzE/Q0z1sWHt6vtqZLmufco5JjZCZezAWIUE/cxuBqJsqoVP9Ni5/Y78WaE0XSuuERjOwqQG1BNy0MdaDOkat06GuyEykA4EFKvS0V2wS1MSCulbE2uLVgByo5xbf2rqeLCwHdRqV52Q71xEXJWYfUoaAHD3mX9SqCaLMjMys0Glx64eJj3r3GPWKxCo0BijCTkJHSWYGIyLdAgr2UOfTTSXZEruHb0qhiHOuk2Ef+xUiDCMTvaPAGtgNRB3EDMtdV1swL4K/8KJTghmjEuVb0yBUBBjsjVEOvGP4VVnnIiEyMkE0lIqRKda4kW2YMzMYDU7muA8kI50KiZ94IvDFhm1EJE0yMzJBrIj9yN0LFAOlb/90OnXxuF/Yvi6u1LqYB7XTXRpyn/uaWbEhEIlAEPZINPYGWeedpTA5ViVjZex8nI6pok8K7i+Wgb6F+u313N3w10Sdg4Qg51AIPG82QXMHRHVedGoHMjMyAXGK6XNRGXVNqhe5GuTLLtPpu23hdatnNcJjbNQL3CiwPS0m5EWg2RGV8UQaiqMmYnOusmDr3J1MifrabHx3bF3v3ioTkZmNOFKZcMQp9AFujXKtB3UNsFSSW3rj0jROiHnYFd9GQClRj5Gq/cqMePaXr+Wo696Ihl+/6RIWHB0zMzIbKGtsxOU46Qt9kUwCE9jMjMwJdoFvKtKZddgMs0HdsXIem9BWahZUcH+q9vdTzY4ewzT3P5rtIN5fnJywmKrEEZgaOfJ5E00mUACX4joktjNx5yD5yNV8PLO2uXSmiDE6Tm9a6nQxNVa/iPPkvs9MR34O+EbroHrU1PEy+y3IhxDGPLChgBlG78A8FZP6Pn8CRY1qwcTwSyu9ykmGODMjM31ogRwk174/Q+ykw74u8ChqQNOKvJH12OKwJOhlZICLUSJwI1guPJDoJkRmzXhR2MYcHBtwpJNgH/qZzhKgfJTkan2ogOsQ3njAqowMh9o6V86wzoaaEJHcgkYYi8iIiQ1fEG9i+HHnQBlVbm7jerApTGT9CebgSBKYOVpQUWYGI5IoM8viLmNrjtwkFzc6GXVkzXWmRWdmZDZMJVNGMjM2cBkj0yx1ARjELTYvuJxcP+gg6hReDgRW+GkQ+qAbcR0o8BrdQYyjO0X1cS1BVVA8oIHJCNuKwC9EH2TbcS6BTpSkpRu+SOzKD38LlutrOVy30ZCwp0DWQ1JkhLwID3vI6wP4zESSwdQI/IH6mCNn9FrM7edQUBKBv4Hg6Gu8lRdw6Oxf3sYsVg4f1jn2IxcvRzbh7C02/DF0gb/V2ooYeqzrgk1EwANEjOgj4Rodb8QB5LRnxJbcg2jE1g69ceC4ruMZqodxXrihs7R0TJkZmZ5HREYUaBCFIuiNZVQrvzdGmygxiaqmRwDUI00iloOQXYWaQvTBNlmKKkZmkgKRley53J7IhwgzA56MaAUZ+Q70Gsz0r411KsI+0CGsZyP1fYitc5QvjU7cHuZgrcHERiz0MzMyGxEZITauEnuY7QN/ZAJpIW6OjPqTEaWJrD/BQbsQiS8wNWgbE0U4SWiFvlhU9qZxnfbcX/3MVmdyPj/TDlGdu5odOIy9Nbouyf3ZmelkL5kZmSAaUBHEwZEr5MTg7LFvVh5kUjGwDWuvDTpAphOPmptzX9gkIY2hc3XFJnjPoLbWVkJxZlZ5Evt820VAR2bG8aezzh8lYse0+oGUPTGU2CLqyMzIBAG0oBJ3p6POLkqSSWBuxnEus25aLhRJb7B9yhKfGrgPIG2V2POSe0Cv4dc+qNGKQbeZNZnRxJjRD6+Nsehon0/r7+zFsW7FJf1YOHvve35kr5m74raVKWFGK6av5f4G2IB2mrJxPjZC4afKf7DTX0H6GCaOqD3XFuYG6j7z9PXoqMXMnlcBXwHG8iugI9Blmjnue9ThQuXUZLSFOhHDS2xGME9sce0DMcbM8dU6mIixdETQh6GZunudlMQ41A23znLGh3UlKxpJ80xmQWEOYMhEIcaRmZGZRI2MxHdMiz8Xwu0NQMxnTb1SwFBR6C9YXbSaEw4uMyMTVOOTiODQEfTgm1NWDKJN1R+spE+L1u7aAmuxYLnHZJ04mNKohTIj5n2qc6v1THYG7388XEZE2sIpcQFkSu0w4l577dslo4NhZFfh9UiM10Dg7iMzIzMrrhynkFzXQYQZUfE6oYupCwL3Ufmhhkqr6Z2ZlVkn0mG6ELdH7WXQ+qKWYSp/5AjLqxXcgyhmTLV2ZWNxRxIDuQlcR+0LpytwGHKFvTcRo/8CgoNmjpIslO5E7dVApxaoidIisY8PFWJVWC1WTo1YOU6vz30h7/68XPK613OJ62KK7jS3t38BcR9iLbOnWDnb1OfJRAVrFj+545hKOakT+hNrrM/CmTm2vJVNtLkxV35jSfrOmFwNaspyj1BEFcZyFLnEu37h7rkse9NLnbz2isFfl9tl5N169cQvuyenc1Tfk3D28ywpR8t1qXtnuWFlW8U3Dez0Az2XL8DQ4f6MQdGubv/Ry1gbzzA/UaUZxUUdBGXZz7D3zKG6lx0cot5R95p+wKvQJKTg8hwiOQQz3zmvFyQ5Pw/WeB21sP7ViLaVLGutvExwsozQVlw3m+XGPSoujmPWorAkKraBOGSkqaSHeWEqMyMTxAC+fBjjZwRe9EG551Kok2x6nEz4dz0Za0KtgWBNTWZlcElOl2iOzIzMnGEcXuATkcvM9plrH/YWteBWW5Hvq78FJ31ghjAt547AqV1ROTUZkZnhn/BIuhHrQpaZkz8Pph8k7dd9LIr9YDnorRRMbrWgwNNArWsKHe4G8DR+PgUh5FTiojYqjeEJZsRKGgMLdtoAQNMu6kJOPzjvWpR8+U5bycLrATIRM8hEjj/6ja2NczIJNLEjIqyPeZRgBPdqO7Wqqr56XPQtrd2X60XGqVqlFXO3sHVtydWwV6GimqyZKMJp1FUtvlcqFJlbceJq4TXL/ngWq3Cr+SQv5VZzT4uvUJDIxGFUA+JjqF/RGc66HWss0opm61T6lKytkKkFc6mSkmZwDqSZq+8UtLxk5ToJ1wPWVZJJWqwcdI+VxK/rTQaXmVHrWY1P3xB7MvbD71/BNg+O2swMRnPpeYA6+cN2MgImAk3sBTEOyeFiKrLHuo/ynQSi9w0biKhpKPWF4bT6gSqBNiLcG3AVkdm5qCP3uT3C2idKbV0c/DvWe2smwkoRXA6YqsOnpjVw+KvMbFWwlxASA5kJlSPSjPpTD/PisqTygjk/R+SjreXCbiVhcn+LAuYY6kQz9sOb58YeiShVMQGjizkNaqqamkoTazfik+5OkOxdzFSW4wwYFTrZS+h/AK7tzyix/8C51ijyYrmGYB9RiKjfFIzTkRXVxazCCn/GRD0X5WcUnKRUj61B20fg/rTBhq96GvqlQubc4nKBp2bX3fSh0bnDObKfOLP/R1Ht5bqPex3ViDu5+7uebK2wVMmLhXqfS3l96aLBZb4ddsu6o9nJx4Q+oK04z+O8rBZH0kgczNWb2Wox1q3neggHNaJgl1cm6kgy5fykKXfVRl3mEe8JnA18aByaddcfqvoZefbGGAW3+7xlhhRjTnCKDpjHhmch4lZXi3cuOB49y1oIwXvHnT4bhQf9nmpFImqP7UUfBvMBwqfj4AkYHYyZeM9LzTr9Hf4AO6miFq1rEX2Yptf+kdDvzHtmiwbUizvqeY21QolV2oJ1YOemA1d5J8+rYpIM968xtcLv1P0c1sT0qwc/d98rmuJwmehjFHYwZnbQY8QY4qWoXfY+zxvFnXGv91n2YcXQr/d0PUf24Fm7vVLOL9EKejIn1EXt3Oemo8fXf/SH/fAAABAASURBVDwTdZBnbfsKomL1y2HSF7j7uIk5r1nbIiL6tn+eyQzCLsJzaFsJXcAYIZ5FohinU8Dfc7iD+3rtTwWRBWAyuDWOmBX6iurMXPXbio+at3CnDVy1BXjuV70UIa6vmGEtw+07rSMo3UhsZbd4t7074e27d/F2e1vc23dvY8UbYvH23Rv4N/HmbeP1u9dRIH4NHt6+jYc3r8FDvHrz6sBr4nt4A4/u5cPLePnmZbxaNC9fUw8ehuaVPui+1j3UOg+s93rBA/oHej68fVX5V/as/EO8fvs63rJPz8NzKH/Ecm85z3dchxO8TsW/5dq85Z6/a3B1N8DlDC5rI/rwGvNoduC134FjAiRFiSIz8fruWlcB/D5y987OI/y+p1JXx7HLzjTT65WEbOZtM9VTe+giVqlVmc5RR2aSz/Ifm8ye+05lf6+wHQhVvcfSOgkyzeqoyUhcgWFsvFcCeDXqs4R3CMKCzIXQFxGm4nxkjFTRybyB6/BaTc68OOJzJJ+RmgWe+zbZ5pUI2DIbtMDUgFxDrwsUz2azmRVxOTc6RKFmvyhCtbvOKBlxAtkyTFvBGYehp0YQxrT6B1RtlbufH8otSlPreY+IYz+WYHE5Mc4FERs+9zYS5BzU8LWoBwiqyryAWsbBtOcsWmJtex+cR9HjFS3Y6qy3vd3h7VSE5wfikcNON3U3xCPFP4u+NF3D6buZtefkF26lyne61qmX1xaWQLf0TOPZVeLTW7fW4AR0p3gJTAkoTaYzwWnc43xS3cgQ8sz6d8qz0kgMzYfMujZ+RrLIsgb1roFZBpo9uvrWiilY/cm9xyoX7kPYXoySxR3Mh81p/zbgPNeqWm4lHvUt5vLUDd/cXcTsxb0Ij41JYPyuUB1dVlVFOw1kjuSId2O/2Wcndfo7+m7K9A51tXoxh755yWNls0K2azpCwWiW2T1hHOZFq2XAku9zh3N4jgK/2g2f8HYoEHvmFMBeY6hl9J5iXvK71/y85zhCiwXUMTI+kvOD7oPUy1cU85CffmZG5uOoCzMuVFIk7I9Lir4jZ1ygFw3jHjKpnohxzGYj1KDSFCptTUVMELUk3FW3nhfK2PMUUFYX1zet8isqR78NhLBYUMdJ9l+O8EsHr13rpy8vMjMSXWa2xZev/dEniQv6gtgx8/orMjMyc6fs5Q/rAqwZ0+dfIY9I/vi0qN8SDwQHd43TkiWYw1CoAZlJdR5FUzesUpIjwnAezDWyKhNfYBy6K1Y9aylZkZmReWDmet3scDc6jYxkWwKJa1BAFJkJIjKiUNcg+tCnKExkohBxHN4XwUUrWfl7mgV8sqqspj2js2qTBTIzYuD4aqu2cXMgldNkJmWNSPTCJMhMKTwG58xwR6DPrJJJDYzD5wblzRhnwmlat1G2RdBbZCamEfNhIs2I07ET3cNcOi3ozC7cM16rG9bNSha28JrZr2HkeYmNPisI18H+K1Si0w2ChuEhLexUIJj7xFUCpmcx4T422qiuytjg6x4wlW9cis5zgYMvlcg8+lh9aFvn2e0KHRF96IqOLrONTNofMFjrovG6SqnVFkbA/d1Eceep2i5U75u6TXQio/9UjnV82VL+1CCti4RcqnzWI2wXpyVWcRU4gY65Ljgb/QMOWY1kTus3HJAAbxkoGFVD3TaBYvozB3Uz1nbVBgW7Yh6Dk1CDCftlprd3JDGVQDEtFGdS85xyOtj6HKBtixK/nhly+9g5Kllv3//0A14QuyfriiHOxAOZGZkN86xUhp3uy7mHCvb1lCSTQOnFrh5QYyjVJauhrV7DO1qeU2frmg2XpZbEJH+SbdG9atdkE0OAojaIDTK8qNrAfHnly6wCL+XavukXd7wM8yXZ/kLNl2qveKH26lW8fPXywEv8gRcvn8fzly+AVryIF8Yv8J+/iOfPn8cLfPGSWJh/8eJFvATaHeRfiMnri4rpQ6/nFbd/0pbmBWstUCtG7rmWHi/Gfg77ovb5/PmzeCGePav4Bdpn4PkFL9A8l6NP9Sz7PJ5rR+1z133OdfM6ee2wr7iOEw9c14eHh3h4eB1vuO6vwVteor6rF4rvYt4r71tw7/Z76x32sSzr/dW5YOYv9DWc1WXXmnp2VG/9Gd/wAU9SJH+IbkYmGRA7kNiHusTdef2BjXxhiQOuMLnF0oqnmSuBYx1e9Ab1apWooz6v5aFfv8U8g+bdj1sNy1iTlmjJ4UtlJilBb5OkapCf+5N2H2U7yUwNtTg1MjPiEWQmqQbOrnPH/j03MkJsw+5+7VQyjmPfRDt1pkgYnAAy6LQBtbVnYk+FzGnkEqnbi9H7zxXW4HIJWKEcC7Jug5ed9qPEvCCfUAMzb297GXt+BfpNjksTjcQmTegRdWXKd9qWuOpsZuIKGmV2D8/BLkGcmZqIjDo25gb7ppf0BCkY9yBUyei37fngM3O27RTzBqdiG5mU27oHhmgZEp5UWfjy2ZeW0GG958PNqI4VL568mJo6AQsFfegG5SwRVenk32WsOxC1SbYfYou6gtRKj/qtNZK01lQ5bI2+32oVBh0OBIesqCIaqC+f3BxHdTPIkFRVE85cBJnW9ly0GydXG5MQxlp3U3kIRlFONiKX2WSF8nIbXAECN9Bk6hArFLg1Jk+gorGFV3GDq+GHZ6KIYyo9J1sWer+f+DX2JhXVlKkaV7P7BAwW5sbhUOd1xtRladvXrE4NSZViu4Z+LcKZYxDsr5pM2oJZV032RDmmymGyA6ZH9dn4PhmAVSu42Qz2NzQEZLdwqQkiaOfg8ApXZfWDiNj3ooZewaUAjozEDLBGXWeYdSSahBDrtTMu7P0DpWCdSkSEuQnoul7YppJ0AwdtROTYG4JMgh0R5k6oAD37pmW1Dg6q6twn13v2upCcgxpdNdoCa1Utwa1Neg6Qd1h7hlHUrjLRLuAGudEDcRzna55LAncJifZ6z0Z81I0rxSSFGaNv9QjeY9z2T9VWG06s7Aem696jL03cP9jFte9oMMxtGSU7Sa06UddkT9xxxs1/TLe2vVN9S7H2iZz9JznjRZeZdTWmJDMjRDxykI5wEvGe43b3WXXvKXlPqp+LtefqP1aYSyIjM5dY9xrLNfywttdzxTf1nbuZr22Jb3YrAX+qpb/rmJp8+z03N3y0p3Jia1szZu/3SQSP7uZ5U7d/baFhFIV93xg7uSM5MuvyGTm0045wMVY+no29Q5wOq/hOGtxar+8P1JEapvUjKCOjNvYVZOI4Tl4rT9QlsNq/U+x0lTiJnf2AQxdGeM8eU5p/LLfw71/VJmIWTP/9VVN9z84OW6w/Cz7Ub7vXKsLzr9Jz/hzFOEo4/IjkTzx25GOJO535QBxy80f0WJd839oUJTjGVuozd2Qf97qC7SFpH2cfG149/zr643Peyp6hf9rwPgzl3UpJMTRliF16orhlIr1Ex2d4J1lz1dgnuFIrF+PoazCCk7lVy9A6CqXdojj8aWs3fIj92VOoBTYUjeK4ntPuv703flvtLS+U3vBiyd/CEw/+1tvDq3gFXoJXDy/xX46Xe7wIe/U8XvCirF5mzZdcWl5oPcU+e/40nr0A+LuOF18vCs+6Fu0Lerx48ZKY3vi+7HtF/IoXYS+xDfbxsvHw4lU88IJMvObl2OvyeUFWPvZlw9yDuarrl5Nv0Lx59TrEa162vTY/wTkaF/Ctnb7WeL6Uq71R/9I9glfs6VWt8ypewb+ip6ga80Dtq7JosK8812fP4/mOZ3G8RHwWz3l5+Gy8JHyG5plx4Wk89driP8c+x5qr++C15UXrC8H9eYn1haz37oGXtA++SOQF4pu3D/VbjPUbjNz3ehZ4DvyZXOA54sGJ/SHjuannS2sOzGdRGx4+iIvNKo6aMwLrHKdD5h4U9VOr937c003O3lXtZ0FUMCZF5eIw2GBFj01KPP1DZ/eBSvYVKs3exPweXJxRtBbMPe4X9VJC+L6OtznXEGNv1Lt/f8o1K3FG8bMR+2CcBeYEjcrU/qkyEPMcZtVIIUdJcM3DhsnCVrNt4pHD7y9Tj2s20gLDmF7pa1pI3Bo8z7VwBUyetMCtv3/e7NmEmA31fx7mvn5SVS2zVCxu1a/781yKPE/VoqhrcZF3p1ZaKQ5J84/HR+aneNdus+YxnmfZ1NjSfB4eq1I6c22tuGU7dzurbpYFGe2P+RLfdB335eAvBTz7V6aewytZz+LRZaxe0uk/Zm+rHlMO3gJBmPWXMR1QY93Y6pucRfr/N3Dtb+waYvT3+ooR/p+aTNYAroB3XF+4TJmxgn6FKPVV4nZ2d0bIEzSoYZqvuZqUF/aI9x231a1eezTTc/OzqqPO/I9mr7NNxE0DVjG/8qeYa7Dmhr+dznkb7MWc+lxyhh/Kq1nh/bqeA0vXbwpOnX8J2n0+pPqZR9WRp9INTJT20Fl3A0rkjh7Rl8H+IvpQtkNedKq+Af0hnlQ2RqL2EZEjjKUms9mMnNnq00HfoFqPHmXRq/RNq3strsU1Vw6v8ljz+w9LekCtKxnexeyzrmGvba5PlRp7T74s/G7R7j68+kxngjkUFOeV83wH4Dd2OlHyjdrCVtfIf9M1SitdEyltZlJ9weCiMs5BH7CPvXhnDmfsi2fJnXbnzlo14fVo9pjnNTwYvL0g2I2gYw4Lk8L9FuTj/uE9BbUGNqhrRAS1sR7mC5Bzfay1nFZdiyTlgNbsaA2s9bDqGhk5Ygw9uE5qhOsXrCOLYWbMCi3hOur+QqB1TVF7gzoN+0IgI73VHlgcpseGEaFuAu5YMWP9Q6rLKXJNziJi1GWiBMaZ+DEOz7FcithFu/jw9ijKMCMY/W9dcGgRniZEJ9DUc0Nd4NcPeEVdFR7Qmh1JLrNmPHabKIgDJCphL0H2fG5ItygFSsbiEkWlBte1G/UX2FigY1RJjMNzF6Yrwd6orrD6oUsSbDVE5ercN2IykJnDRrI2oKYHPjlIwm0BrtpCjDmiHErG4tFHRiYgqHlt4z4Qk0ajICMcALqWzSRwDGu+EjFnkk3CwFXPcplcDLMO8l2RVZXkJqjeOegadhAVzMm9TB9b9XBcelpw1VnDZ8yfCwEvpPqc6MZAGJu5oJpBmxqmMjMyD0RkhICrGmwmHPD70bXsJ1g9hH7zUYd9daiKoC7mgT97Tmq3I7eFVc4bbenOyfjMCRZjGfNRKkoi03ii+ViO3LI+jgtVfWl0UGiOIA938U7sKVBUVybmi53+bbG3/Z/e8gLI396rF0K+FOJF38N44fWKl1e+qHrx8gUv5K54Dicm/7J+g88XeL6km9YXUfVCj5dcL+eLsfFC7NWwtZ4vowZeY988vImyr9/Em8LbePvmbbwB2ndY+bdvyIvXr+N1gTrtAzEv+OzxevXh3tJf+CLvDfFDvSR8Fdp+efcyXvGy8RX7fcFLSX/7ULx49oIXdC/ixdOGLycLz17GS/SF5/iC2lfPH+IVLwLt68u22gfn9ebhXZ2H+3/jXmunM2UIAAAQAElEQVT/nAfn+fr12zrPPq+3pXvruRbQqH3b/Bt94Hm/5T7a33VecU7z2r7gHr549YJ9vOAl4vOCLxInnvLC8CkvDp8+40XiU4D/HP85L2qfk2t0nc+CmL1fv3lgf+J1vGFPbwUvDtffQtz8UPgITsuzmdF/iv4fTn5uZimfxHKz5jnB8tn0cyTv9492ZiseeTXB53QTcPVZrv3SYxT4CbJeRDAzNDGOqkGeORMEo4d/X+RDzWjOuVKjlgRD1qvV1tTGAu4pNnq6L0mBD0M2CuGaYAvaDGCiNPCZejJAESa01ZcAfys/+S5KmnC2GBwGe9oaXqf9POH2mJVKPqZt9IKuZZw21tCGuZmQlKdubhE3WA2wL0kJ3WYiE4LBRiOGbb2NAFxmksoIZhi2iUInPPA15DR1b0paExSWEearBj3W5y3hMplFBBGXJw4kfmZGZuJRx5493Y2YFnAOPM9bVxAiowlO8VrDtkpoWCYi+eNMPsDoi5IW5DaAwjmwQRwmgwNtDHguMAySiQGmIrL+aGMe7qkAgdyWiAiOAX1QBAm46GwQx9psra77yZsm6Ey0jDqcSVlbYHKTJ6Bz2Hjo+/kcgTmQSS3WYSYzI3MB9Xtd+SoF9zCt0F9QGnLYyRIFnxoQgN7MVjbM4lUvbJyPWvtMBduLlNNpzwjIJswA+Rys27HXCj8nBTThdWd5RgipFWudvtstsMaq08+xgzozFi5L1ySZ5By4jATnoXYycx9tnUEtigpL6/E8wBtgrCWL6cDrTsAgZsRcXH1EZI49aEXQkpzneH5O0VUeGwIhhhGZWYCJZBLWF4hdVsgLKIYeYK1aB8bBabEBhjzXzIa0NyUJcGmWJBI30zMUpKomyCxQO2BaVF3EWUefzITL2A9ifcoj8DMzMvoort2Ds/ngJlm6wW+TnE3UmttiZsJjv27kyjcPvBx1re749fjat3I8AdbSzJArM0rh4ZRhTkNu4/zUr8jM2lvN+FVE77LL9FFmLmG7tRx0JlNT++yJRbWO/fDm3ypN32ftMTfbF8ZI/QVuWFxoL8xOVanriApIYe/sncTtsL9YM9aKK7fG05+16sXk79nH8rOHNfrqxulwJrKccnvSTVxm6ryuspmLanHNFWylpnIGdcfrYas8k2zUfS5R7McMFehPDME2YtMiqkd84Oj1z6Kubk5fdMTFqHHesPntvNrYS1XpV3YjBD60SwP37fUjQ/7+yMxgdBJn1SaswNRY/SJCZnzhNbHPndnDUh7R6i1K1jcjE1a0E324swmZqy8XVGUhxpHDTrO5hoCwA2YfasUk9NWI5g6vb1az+mqTlSfzQbu3SqQCsw7yjMF0fp1HYjelrWlSrZ7ReWst7Mel/anzqV0ZY3NJg9Qp6AFGPW7a4m+nU8rrLm5l1T2ZY0FGVBR1zF35vJHhu6Hoe/1IH4UZJUGfFAjMMfoidKxwCIZp/u68KjJy0bTvfjf4LHQ629yZvc7iTmqpv5Pdbjkpe2n3LOfvcyr3+C5a7WdEdHSZuV6z97T2vUHpLrX1sDTnHkRHY/b6c7YBckA/4N13cOQAJnaf/Iz3JWYBiV1XfkeZWgiGnufS5wBRQxZHU/C5WxTVn4kc49hLedQtIzMjMyMYsR4VuzLg/vjiz5czb96+iQdeFD3w4ublw8tovIp6ScRLvucvXvBS70U8f9EvfJ4TP+MFmL9R1tYcqBdDaND5ctAXX77oKuwv9R7iNS/aHl6xpi/gQL3w4kWWe3n79l2827GFL43qZ8ob/LcbL8HEO2zjzZt38cDLs9cPb+OBF1wPvFh7VS8VX8YLXrg95+Xc06fP4umPz+LHJz/Gjz8MfI/9/of44fvvC99/9300vosfvv0+fvim8f0334Uw/u4/38b34Nt/fxff/vub+PY/4F/fxjf44rt/fRPiW2zhv7+Jbxa/uBlT9x29vvv3t/Hdf1gD//tvfljWZf3vfmBPP7C/J/Hkux8LP7rvH3gh9wRwXv3C7kW84Dy93i85f6+B1/cN10S85RqJupZvg2u68VdGwcPBI+UzXP9V8LsI7bt3G/dgXGfuxVvujffoNfdKPGBfcQ/rReh4wemLXdEvCHkGeBae8bKwnpFnXH9fItZvKD6PZ1qekdLyfL30frFvXyA+0PcNLy99Ft7x0rDuPc/qtOz45w+e+0wmK8tsnrIR8AJg5Kfm5oNDnlHKoWl5zWTGUCCsL7vwciPUZFqrBxZfdsfoMQzCiJIqiIjkj3Nw5EBTRF4zuKrFx61RLzjLi/NcjQc1/M02g+LJaA/OtOi1oF0EMAii6OBAyrxXDh8VCUbF9oEpP6jcIGYuPGYAT1pmuXcBlWEqPEcRrJdM9fPA+yyIqZrrmJZ5DEdeb/0ezkiLqtGGvxlFvUhhvfBQIPRXuDch54aF/grzYnKbjcBYZtLByoWVRxbzoPcaFn3quxZWdkw3VfBqBS7XkKvLuKcjz7ohShd1WXStFlHHvB8VmG5nzus+J1d2rqkVRe7TuetOl6M6I/GPXRDcHasi05pb2Yk1mLiVFmNaZ+1d/j5ttbt6hhUCL8Osk/f7D3offb7bHttg1++sebETP8PpOnuKtbAy+7UxK1bF4psCvd/BVwMeI+6+Lulw//3AxPlQcGYoPEg9MSXt21F0NHPTmhGxnwMZfYHrqDzOvQ7FOQk0t2NJ6Ipb0aOM8rpePAS7X2p3JSpYJlTSYmfhdv9/4LC2z92jleZJbss1I3zP6O9Rbnlp3N2x3cOr5HsntWIV2U1MbuNRSjDjnE7bDTP2jze3pBs+E7t60cT1UGRezJx9h/+ReZuNmGtJlpGRk7qx64ccaW/MBbzIgoqt6pm35AQThrGBGjqigpqMxBoYi+JcZf7waoKZvqzHjL+MWUSu2b6plovmWuS21/Pp3Jj3+kdii02tOn0hfxdjty6/A2f2mjVQdQlnPKz0cOteuXexc14nA5cBmZ67H9O1UsH7kCwtDk0mMTgYPFsKXApYeQYQuiBxBUm8ewMRdGkeF6Ho0erpc17LdWs32Uq2YMw8gtXZ2lvQY+is8i+eIzyZ9dQzkzVO6VOQM9IRM75YV657p2aA1nHTvE5AQdw5Ennyw+aa8kyDXHCQd/jwl42DLw8SeV+/uDlI1fVbE5kZmUASS6BXUG9BnZtOsRE+ieGhXiuu/hJ7L4SyoDo8klMdmrp+S/9at3SITtbCAVJdjlOa5nPxi8maq3v37biI4bbprHsxzqWPfkp6YVtGJCNwGem9xc5xZCZz2LSHgFp1+tKCVA33U9fftT1hYQZxZk1GAL/2rOXa0oTRp2ntEXSSCkf11mFTSqJ6FuF00tpZmJhWX7jPCFkRdSRxlhd4jaij1eXu01aa2vA2SatFVM7TMG96gg2GKJVkRTIN9XzBwkb1iJ99jKYuUGDyXgs7mhb2LY51lRBLezlxe8DHIHSDiTFyeCMnH9Mnax/vkyAcpyRrBLh3zHfH/lklO+vZYV8SWwBWjiuQH8MLL2pl6PKx+6DJ8Gs994PG9Y6Xfq/j4fWr8KWLL2Dqf3fvxbPwN7vmS5tnz57GU17cPOMFzjNeNj3nxU29tOHlny/4XvjiZr7YK/vQL+F8EceLnNe+mOPl0Wtf6GDf8SLKl3v1coeXee/Axou9t/Kv38U7gf9G/au38db/DPflm3j98iFe+b9/x7q1hyfP46kvwnih9+S7J7yw+65eon03Xsz951//if/8+9/x7//+V+Ff//tfUfhf/x3/Bv8C//7f/x3fwn/LS7pvfRlXL+K+4QXfd7yE+yGefAt4AfcE/OjLN9Z7ysvDZz8+jWe8TCw8eRbPf3weL54+j5e87Krf+mOPL8ArXj6+4uXYK/bub/p5DiseeOElXr3g3PytwIGX1Inn9HwmfNknvn8atQ9eVP7AS8kf3O833/ISEvBS8T//9py/if/869/x7/+NL/67/X//r3/Hv/T/G36Cmm+o+YYXj99+y4tNzvMHz9O1OD+vs/t4ePGae/qal7Zv4g338C335533zHvHy8TYPuLxFTyx47FLPne+vOP9Xb1sfOdLxLdv4zX1r/3NRl4g+qLvJc/JS54hfxP0JS8CvW7Px4vB08tDnr+nPH8+h+6rNOh8Bq1/5bP3+oH9vYl6tljYZ70/VBGZ7I0RdbDJ3Y/OxTzIzc/UoJQWnAanWZWmRMSY20Qd+mL0tY4LVqnTVJpm5nbVNvwUt2Az2WR11B3LdvGc0WVmZOZk2vI9UI5WVHB/2mqFkRva2a3WNVVE8s8iUaiSSrrniEiGeygbdeDWJVA212i/0pULarZAySiW2LAXKaZ0pgtzQlduiYcO316NyVk+ldrm9URHQWUW4rFjIyEwx7lLCMkLvI7iQs9nNdj/WulzLFb5eUdJKiNrZqphB1EBuSwwQeTAkYd4fCivwnLKe1w8M2rFjA87Vx1PR10ysz4HM3fcmVjWO7LBYXeB+8jYllolWxRh0cRYfTMuH03cOe7dL+7TqqwWk7CNTQcsl5rpsJYCBqfKmZcABZZol50ccvszYmL0aL2z9SYEvmbgFBmIkbtv3NkVETJxOeTETt8EEKf1kj7Zcnng811olhmSeajqI59NwUbVe8YxDmuHi5lVuMuQFUV5LcuZU9IzCsGRwDHt6i/bkAaoxr0g2Acs/bKwkzxjxag/SFi7AvbluYgkLzDHIM8DQ4yWeR1qBQtWv1vFYOwBXENtYW00fZuJiq0VBBpRhbugIrJsjyT99SurD2A7dyiPxxlh5S26A9JLVQu8/42Ob+e1Y/vVx2mKvQ/sbd/I6qPJRCzwT+OiCzWilzmkpzj9fx/OyOijbgBu7kxEZsY8Zt7YPkJf6JvXZmbUl6kBt95PS2YGZPSBb85NN1Ep2I50AKNi+9pmhdyOUgXL5N7HlwmFCLiN3BbzKFV9EW6Vk7eXNmBiORJfbFg1ZYcvn1lnemyNc1KXmdUp1eJvwhxKe+xJBeSQ7cN6NSLMTaigRz0c2CqF02JqZOTJ2quI60R99ZGvhXDWdQjnyOyexko3wgKEMaeEF5FJIi6H60CZykw0fOYosM4epMbYIvG8mu55AikFZBRvCEY/xZkZmQl5jP4AbsVn8KfyGz0GSopfNlQALRK0m2CNff09m9HHsGh8vpqbc0ZmRjAKwcFShnhRHLHnZH9teAzOmLaaE6pubxLhEnE5TDe4AjRhcHvbr2boexk4/RLD+FNMwHEFSgpbVko/0GbWJFVw/wUjFiudPlivy0bZRNAjMyPR7IPakBP6wF6iNPIgLBIk3G5CFJ2lGtMMPMcVnllQAagPN6R0geoYR58XQvKMqmNbAQNaqT/kmC0ysxBJCDKZcB1kqePJXjh5sTmdkLQQge19q+k9NZdJr5llY4yYh7sTM9ZWvY4gsBcPhxGAYHe1UkbQOjAFIjJ2UxMcZjBj9LoZ1lR98Vu4O92NaQUh/VS2wpzcLcxMdDYzI8BaCRMR0fvsYgAAEABJREFUzAxNIaIM0rLBoW+QidABonycadHNa5K58H2SAbND6Q2uNbV9qspe1Vv1ir1m5Le2VOFk5JjT53XsQ8lGZiNXQx5kJizAl698TUZc85NPgC4xlc2ae4Kv60DO50R0Ys4kdKlRqnsfQ7ffcVRVw/NEYb3046WIL0de86Lk1cOr+t/oe8bLl/mi5cdnP8aTH3+MH5+KJ2WfEvvSxd/Y8sWfv+HlS5dXvrzi5c1rX+a8fhNv/M9TecEzf3tvq5dDGy9jWL9e/uDz8sf136D3N8reUvOaF4Sv2Mur8fKr1uLl01Nesj3lhdeT8Rt633/zfYhvfVnlb9vxMus/vNwr8MLL36z7/j/f8CLwe16SfR/PfviBF3NP4yUvLB9evYw3vIR7y7obe4h3W3z0LuIX+VH88iPwX7+IX/3yF/Hxr34Vv/n1x/Hxb34Tn/z2N/G7T34bv/v00/j9p7+P3//+9/HZH8Rn8cc//nHHn//8p/jTnz+Pz//0efz5L39q/PXP8Zcv/hJ//eKv8cWX4Isv4kvxJfbrL+Krr76KL7/6Mr76+sv4cuCrr7+quO3io/3qq7/GV9R+Ab6k35f2Bfb/y1//wpp/jj//ibXBnz7/U/zpj5/F5+Czzz6LP/zhD/H73/0ufv/Jp/Hpbz+J33JuH3OOv+Zcf/XLX8YvOfdf1LMcEdynd9zPB166vvJl67MXXMNn8YyXrD96H3hB+P2338d39dLxm/iWF5Df8uJU+433hJeJ3/Fi8vtveYHKy9Mfvn8ST6itF8e+HPWlKL0fePn3hvvus1DPC8/lBnxhuHFv/AwQhvGELx3f1PPymhfWr3l2X4XP4XN/E7VeDvJytJ7bp+Ez/OQpa4Mff3wSP/IMi6e+zEZrzXxp+NqX1G9ex5t6dt/yUeR5HZ8hrsgjgw/WmjHkGoaIjMyGkv5U9mw8sa+SfFcMcuN7R6XnP6hI/ujTUrMj8ZJ9Cmv8O4C+6I6sYIL6zAxGpDUb5ATxPhQQbFgU4zrQSS38aSCoPZKz58xlZmRmMEVEXv4ZIAKqkEmuAhpFHzJ6pCqTmYYnHGrojTwEg2AM9jM8rszwFMgDXdlMagWqum7k6rsZAa4nvewdLUXyojcHIT0wDOQxqj0JrxNtWSnomZSvYKloYI5Bcaa6QB8I7ICFY66RmWXtX44hUNn7xDMe6Ea0KvGYyLU3nY09NsMDMBzMTOOWYF6sOqtNtjydZKEC9ycBT6H0wNCyd70DeCmQkcukAwiQqS8vMuRuERGkBEuGCOpicEHrQk9xOtR5wYDPgldok0NkeeiD8uHWkZmRECfYZ3LkA2SiGOjrsQUM2FhuAXUBG2gzMgKQxeDDxTxYY7rT1nMgX0huU9I76QCsneAa2FPM2vVeu78CfXbNrE0qCijMF/jGGfnMjMwGyiCI05FEK06hqw0MTWZWi74viBlDgVenF5GxH+wKklH72iIzC0wRGSQapKNiOTT6mQTC66NgoJ4FeLJk9hbRhyuCoW2u5w0jbdFGscjEKRx91BQUUpPJ9cTv+4nORnAxgeZmzJw2WKNwVnkNTWfan76k2TnzGPAxUPthXfc8MVL1qFSePXal6+Fh7Gf3RgRUeNBqV89YW7AZjjWYMazAJTd7EPWAa2eeA5EiS0Cy4WTlzAzMwNXfwv9DrMzEZmsi60/Mg1wI42n1hXuYMJ5QJ2Z8TyNnvnQZwfioTyX6gEhZoiwwbzjLqIdjiW/cuchM0GK6UQt3dPIHVeaynuWicj9pUi1W8Z2mlW7dOkuX2klIiNN5jcR6Pmqu+FB+1at1DbHwvbeVuGGW5MUd27yw51ANa2dm5MzoiBmv9jF+1ZRvY1HBMi0N7qUX5T13qb6XPnNTvKzjF8XpG6EqFIoK3jPluEZLw2pmnDGSUYeUqHwx/GBse/rMQfG9wbyMqlvi1WWZ2VK3U+8raMWjs6ViFxxBeTyPeTqxXXh21GW0Ens9x1iO6rvE+zf7leOZnFS1rMBqUcGd6X25O/JJsYDfbfV8yO1tSBiLnTOIPte4dyw1S/qGvfSL5XyXMtxDWF5N0OuwuVi53bdA7MThSItidEQ30ovQn4i+rZ0YAaY0WrDn8H/G+Hllua7IKgmWMUOu57VvXipPefR5p838vC2pn+HmsWJ+uOws6Wh/Jt9TXufBZ1CJVQnhX2zKhyxbXOz7IYz1ULPGd/0SWSkujwM5Bh/nd+HLlLfbW97rvI3XvOB4xYuOB17aveTl3bMXz+v/SMLf9KsXf7w8efKUlyf1n5X+WL/1529c+cLv5YuXYc0rXqK99uUNL9Le8CLtrS+Mxgub5IVa1Jcoq+O/g+/f+noXvux54MWP9S950edveflSqF7y8aLvh+9/jB94weTLJfGtL5h4sfSNlhdL9Z/f8uLpx++e8DLqSTx/+ixe8jLpNb3s/Y5z23jhmFzVX3z0i/glL7Y+/tWv4zcffxyffPIJL8B+H5/9wZdin8ef//yX+IKXZl/yQs4XcV/zAu5vf/s6/i7+8ff4O/jHP/4R//jn3+Mf/88/4p/gH//8Z/zz//0n/j8H93es+Fv8/Z//iL+h/fs/8MU//xZf//3r+Jo+X//j6/gSrvDPr+Mr4gJrfQW+QPcV+PLrr+OvvAD8EnwBtOKLv30RX/ztyx1f4hfYszVfUvv131gLa9+vWeNv4GvW/DtruS/P4R//z985r7FP/H+S/wf7+wd7/wf7/bsg/jt84e9/izqHWueLfln5FZZr9te/8MKRF42ff/7Hfsn4h9/zovRTXiz+Nj7++Nf1IvUXvFT0P3/5yGfgDfefZ84XvC94GfvM58v7zQvC7/7zfXzLy8LvuM/f8WL3O+7xt8Bn4HtfNvoC8Ycf61l8zstIe/jC2ReBb99s9YLQZ3x+Rrz/PoP1M4TPoc/+G57TN2/ehHXiFXt5yUvv5z7/L57xkvsp4Pl78iR+ePJD/MCL4+9/eBJPiH0R/rReGD6Pl/6G4XhZ6IvLd7yhfOf5sU5/CscuEgsynfAZeMz3xylnownkfn/Up1uOuAa+NSLwi2OqGDuH8ZKuNq0302HHs6JtZTmncP9QFWNn7LU1fAxzzaqzz1VYfYeqREMgVZik35wjN03lDdTsAQQ+azHjH8O44QyPYXDa1hOPIadbbO3P6IzKnahbZqZnZmOlcaUr5ToipqBYp0mQZXjfJxPuRyi7gnMu6rF8Jbewl6hwnbZ1d0tiFyOY9FyLeE/vDqRDudAvGAzRMEXXZK4cptUnZDRzU0Tm/ePnVfQq7+9IdsrGdf7Ja8w6WtRYruGa2vsNR7Pmq3ZM5oZ7Yypn4djnFBQ1g7KlDN3yFNSzKnPAnLimlBe/rJP1lB21d728y54r72lc8FQ6RPDD6weZWNkwumBXRObinzIE17FoI7pu7asv4nRMpvWVWu65sQqhQuj3X5uMVNxHsofMrGRm2wreM6kSlLbKxdoLv8c7LMVgb41ZcZt5jDmra6u90GMF4/Hqb8sW2UMQXa4fTA2znkMFp8nMibgTTM36M0ZOTPnqT+5iPTn2p/LmFOHD/KVkD/2S3wMcm2BiWF4KGjVysoQ3C8FlDoWLEteA054u0szn8Xmpyz55C0AmAuxp3KFO+XuBNQWnRwSk/AAInwTCqOWdCDTyPLH7y5viru08h7o4FM3cHWFdD7VTs9pFb5eJkhiUw6SPNjPZK4CqpbGOTLgJiASuu2qgjnHRqm9YseIoKc/zME1Qj3I9VBvXqeG9rXXVqdkiqi+T15uQS0sQfSTZxBWYy4Bln7GDND5siK1muA8NxWrGnnTZBHs2ATYYUPsm4TnA7IMU7B5SF6ysCpgMDnvre5K0rAJ9OEZ0UUamiIiMaGRkHghriCEjIuP+sVXGS596G5+twthPJfBnH+wmaAYbSE+A7pGYUWvbFqHm3Orf5pB+bNS1Q7fnKdv9cg4ik4WAe6qU01prLOSE/g5qd3869N7gAXNtvZ7NmS7LmdtrF+CwhxJXngmKGSob9DMWdX51QTJINmIe9IbMHZPHJvcGMBNsPAYNpMTnUbKihqcRG+SEhXPf5Pp/NJxkcZw196/2Os/VUvydU+p5Yet0yM/RlDMMhjIknhsxQ0/0FjIyM4IR45hrUFp1nvPk/C4tf2inqa2wUOWGVVt97U2zPUcRIb1xGJlZspXTJ1XDvVpb/ejdaq4R2crRSb0IOmUcx/Qzk4xnMtFq5xOqf5Q2M8PDNbRNBqYZd1DgXrXS3BV2n2tqrYVjsO3Yj7FWxezhZAnq/C1QN1DX3Bx8d6Upe4F6dMx9tgB9O8FJhYfPoWvN3/p7zQuQhzcP9f/M+/zl8/A3+Z4+X15++PLv2ZP6TamnvAT0pWD9p728KPE/rXxNrS9R/H//3fx/guXlh3sNN18LOkW9kPHlyBteED68ehOveGHof9r57OkLXuI8jx95+fPkh6fxxP/MlJd53/PS7wde8vzASx5zT8k/44Vgvex5/jIeXr6ON/R5y0skXzB+FB/FLz76r/i1L/d+/Zv45Def1Au+3/3u9/HHz/4Yf/r8T/Hnv/45/vrXv8ZXX3wZX/EyrV+Q+XKOl2C+qAN/40XX17wg+xrrSzRfsvkCzt+w+8uXf4n6rTpeEv6Jl12f/+XP8flf/hR//PPnhc8+/zx+/6fP4zNegP3hj5/F7/74h/jdZ7+PT3gR9skfPo3f/v7T+ET87pP4zaeNj3kJ+ZtPfxsff/IbgPW38Aofx8e/+Th+9RtenF3wS2NeqP2y8Kv45ccDv/51/OLXvzrhl8Tmf4X2V7/+dZSl/6/s/dvfxK/Bx79lrU9Z+xPR+/jNp72/32I/+d2n8an7Bp9yLr//7A/x+8//EJ7jHz7/LD4Df+S8/8i1+JPgOnudvF5//eqv8YUvCL/+Ir4EX/nbjX/7Kny5+iUvESuG//rLL+ue+NuMX/rbjP4WI9f4z9y3P372Wb2o/ZS9/IZ7++tf/jp++Ytfxkf5Ed/TPFu8bH7Lc/WaF3j+9ukLnqn5EvmJz9STH3m+fqz/ncf6LVJeGL7kxXU9v9S94UWgL6z9WH7EZ++jjzL+67/+K5L++h999FEEHyw/N9v2Lt69fRNv3r6OB176+ZuGol4a8kLwqb8p+/RJPPnxSfzw4w/hbxf2y8KnfLaexatXL8FDvOaFu5+Hd3xe3rHw9v/x9h/+cRxXujf+nJ4BmEnJ3nB/v7/73t11WCdZVrKCbTlbDuu0zjlba1vOUSIJkgBmpuv9PqeqenoGACX7vZ+3UU+dfCp0AOawAQL5YBwWJjEP7R02WRUKkx1Yk7ecmXxG+N4HM76IL8aZxiJPMRirgAiCK6RO1Y7SaCfk6c/rriJaGad2kCMitU1hQiJicw5Q5zBv2HoeiPDMwcw6pbXV+iKrPFxEKAIoJKg4PBRE+TyHaerM6bHTXvDHw83PSdxUHeAKLIDLZtbICJJFwDVEzHgS+2eyHINkjskEdHh5KN5TWzsAABAASURBVDhyY0tm1jnOSFV3NrWCvFMIOudNWG97n4NlkDb0vhxwV4R7JY2Ap8kQh6kB65klaZ3VMTk2ZSN9DK+1qZKk3nOAoaWudpaMKrm3lPC5CDQJOs8RcWrkm3hseCA6EtJaMM+zmK9ouhpahMluDmsSQe9x5rAK5DUMdWRH6pjjJGOPCEUAeVwUbviYVOCNnPsHrbreR2cmmlmsNtASzbD0tOnaQC/GNDEmE/lzHDvC22ey2bHBoS19aiafznTaHH3a5ADnNDKq7rnna5NR1Z1zkqoReYqB6HBb7FXhvubiScbMW49T+tJ5TYiyZ0VUnpxBzt020zQWt+o/c4xoxrkuvaoiZ+Gxq5h9j/BcUjHv7JtgLTjknJHThbEiQhHslm9WVomUptoVvueVGlgVec6dw2LOhRjzr4fAoQM2o8is8FeIHqDI3MhiTpoOKxCw02eLaLqUajczVwWj2MuuEawRrX06WFjV9P1AkhyhPDwXPxOtIZxsqL1PKCJCEcCqDmSUMiJCeTh3R1OpwNAEIgIS6QojNhxI5q3tc52olfLRNfDOD6ktHDqBE8Yy7Vut5oxA3If1Cc8Pezbml1RpSXYwm5yH2QqpyouiZ04N3ZQEfr/tTH7f+I/JnpLxj0W/TtSU2IuchLNBrNkeW8M50q4qXc/NSC4bbeuwnCc3bfNEcx4viw7yuUpfdOe1fh72fbp+HtNzZt5qMOtzz9VWFe7tZ1qN5uRpyId1pgki88ZygJHK1l0s1xT79ha2Q6rnjmpf6Otu630jWc+kmBTb8bbcfGfITst7ig2xj1HDbahc789qRJTmCRHw2iZB3hGQz7a61Ki5zpq3GlL59OR84beGxkWjEzmj2Fq8zza3PCZG5s6Z2Gj3Sv0QzuvcqjphcxXOVbltn8mqOGMz/VyuHuf1jHte3u5qc86zKxrdS84VjRfOzVxJlbtrp2nLtc00djVs7HTi7TdX2jDDQ0zdK5hd58+nsVXPWCv79uS5seIfRE/r1UwprAS0SWUmrz8zF6Dm2I/aOld7lZNnv5NW1V7/MIvPrM7dvZ2ovkm6+Nj61x9O8iLFvfTYrQPa2qwyqkSPQIOZNSu8FcZMvcuWXENBedF5dLinEumJo5sDTFMXlYPYz6rJzGKcN4sOmw1FjI1O/Su/FCVc/HNx5I4LGHfvUsC4S/Hino78q5FH92Tbgwf3dUzhzzg5OdGa4uGaYkjmo5BB+hzbYyTaW1Cjx8J3RcHEcff9q5nkPLpLodFvVFHsu9OKfXeQ/Z9xHFHse3DEeBT78u2u05XG1UaFcQYWdrBY6vLlK7p29apcGLp56waFvkf0Jopv/rVbF6L+5V//WVlMouj0/6fo5IKTi1EuSv0TBaZ//td/1Zsp5tUi3ptrMY8C1iMUs24++qhuuojnAt7NG7pKEcxFscsUyS61AtqSotry0iUtL4HDQy0uHWhxeKBhuZxhIReQYkFBaRikYaECLUNIUMXAtoUUoWiy+SJff4a/pRR8jNAYIV+L3S7LCsloZIQfJSWwizGELhGhEb+KMvFFPjBAHOf5lWI56niw1gW5ItAxV68jWE9f27BYanFgHMj7sGQvlgcHOmB/DihELi9d0qFx+bIuUYC8zD5e4fxduX5V125c03XO4U3/WrLhIiPn4BZFVZ+fN1NsfbMLgpzTf/GvOruoCFxA9Hn1r03/67/8KwVeirRv/qf8tec3Ef+Ic924qes3blAUvkqB+FC+dgaxBop5LhzmG6gUBOvbp/flQvMR1+YR1+CRKYW9+/cf5LV/uqLwTNFwQ9GRrZLPrbHw2sGSc28shiFtEWwcG7rh+nfBMAuU5LrvNx7J64J6LRLeoUB5V37j1rr7FOH9n+z4V+DXHpN4F9lH5ux7S6pnjGVojrAQVaU8ml/yGKBhH1CAJtSMRbvHvrxr3ZO81qh5umWKt60r9+nWqa9K22mRULtH2XrtGiztuCPQrJ4NYbGiz6n5WOlf/8qxq+BeqesJ7Ato1UbfTbDZ5nL3SwOdZdsNRFoo6M+2rcdZ277GGfA3MXJ/kPfd9uW5S+f7njTfyNlxryCX7gNfW1dEFed9N8115/LnOO7Mwbm7j6ll5azko4rmzsJ5HDKznL129hwm3339vjw5vi7jKRoPdcSBdtalKRvZsZ+n23HYE+zvLdlTXyg+bK/O2pzGI5h2bL3Scs7g+9dU+m3PLonqtae5Y/LVE4eHtH7O5r4z3uYUgxFDdDpzoE7dOXNPfXZ2MlJ4aFe9am/HLaccfi7r9Q7PH58e00Q027avq987eEbnHm79Xo/bnkl7kjUHzc4K0HhMCK1Z1xWdKtep6Wh6u0668xg7cC009/M8+mPPnmVvlHP9Z0rHTOK0NyVVtpmb9qAK2GAmX4vIkG2by3MeDyeF9Os6rfvXmOV5fvu/EWSyoqH7eizn6vJESR5sVIR7wYEZ3ycXEcoD/6R7nS+qjm7KOTRha2MLyTHJOEWQm1YHJwA+IhTRoEDJBRvEGpxl/1y6BReFffGqnjC9kR93gq3YCmSa1J6LrY4NxgoEQ/DFKOZCEaHpYA3eG8dmNRo5IhQ4GJDa0NuHFCmnDT8ZVhpYcj7wViudUFroQHTzWDvj4mz3jhyLmGIQQEoVGwXHXBzLFlLQRmlD01mfscS42cchpFeCcPukzrzqERgr2GL023Sck5kcETUge/OGhU7Ng/SrgTmfnhCTW0QwosfyjkFR2sXzDfiIUERINMNeO3nSGSM+YQeoibcis9lusNCCIST2CpjvgnaPkiLrxaeAAKna63KOIeWQpuIojNqAJKHfAfPAI1XaO+y6oyJP6twBWp07izNffeHaBCohyOsF3qfqI6kxnnOyuLWpIJKD3i2YWcDsxJILlcQAthm2O8Wks9KQj7R4mWKqkvXEVqrp8LmchMZ41xur6l+9/K/35jxupsMYDfLBkLaZTYQUEQntHQW98E/s2XbEtu4SEq2C2M47Pl2cS7lcfKICPxi0D29B8oxI/1DGREsoIcYEtSMiGlf9cl+YjGkzJEkZ14hQRKTOnffJ8DAR7LiBYVqLXS8EBpoMD2+YT5CLJM5Numw2J0OXeuwMZ4nHD1YaDA2GxjLO8D0OA5uMEzmSJ0s2y8nQ1eROg9Ca7UZOuusq9bTNkZXc5kBXwhbHWDacA/T5pK3YiZ1uejgUtUWEIgBizODJ9Ryoa8OvMmf7kL+aPoQkChGSGecZGbsW7CgArk91fHqcfy/t3v37FPvu1cLf0VGld+/qCN5wAXAqgpy0Ioj/Uw4KIS7KeUNCPrxIJAp1IzYXCbPwQcHw+PhE9xnnHoW9oywAHskFRud+QFHwhOLi+uQ0C32ieOgfYBbDIt/2unR4UH9tl4LRDYpFtyjMPfLoLb35zY/Kf2vvXyjk/SsFvf/1//sXin7/S/9KkSj/Dt7/oiAE/Df4XBR80z+/SY/805t0i1i/zXb91nXl23nXr+nytSvyG3cHFKlcvFpccjELUNQZloMCuAiWGxqDxHnI1ULF4f2tYP3eZ+Dzl1DggT57Oosg41NEwKeQKyJEQ9v8A9aAnGlzvXnDTqYz9Hwhf9kBWGmkLlC08ZKjs83AjlSb3YyUGmOCX0QoIiSafJj34pHNeq3ekrCDFfbBXiIZOJ4J/rE195bCqOkwKBbA52Cx5BwsNHAeBgqLxoKi6wHFRZ83v8149TqFxJs3dOPWTXCDIu5NPUIh91EKw8abKCj6Wvjn/pYi9F8oLv4zhd9/4rp4E9eT/R9xPHn89x6vUOg9PDykcMjYzMnX+4Zi9CnX6gnX9PG9B1zXIIt6D/LX5/126zHX/Ipiod969T3n9UeE/ObiMAxacG0vyDfEQj7qtVOysF5/JZn7xW/lUij0fXLEvXgPHPVfQT66K8u+p44p4vs+W3NPbyjKbyi6j61Y6OfM4AEMHuRMQRFRgS4i6M9pnrDRTfYzkK32fGHlaMO8kTaYgq95pYfyqDLXGReCYyJCNGAa6ePOfoY1tuNAEFIBOHhsg4sGPZ402QSs34Gd0BMGZ8cGEyvRkiRbsujYppmMo+dLDppyHKkT9aNOzR4GWof1hIjyQoD9IIihsH4Gy4YNnoPB0HwLy2RSDZSEVzVMI6BRRCR8zolIW6eOCUkdaof3SsQZaSOAVmMZw3dlRGCOjOi5peCLbcIZN/gC0KYvVEK2T+Ck7VFggfchkeI2axu4xuAXEeRRQtMRE1cZz9Jc4AccZ6CKPYh8bCj5caDlePgk7TLUcVbjSENB28YFP18bKL346kgKz8MgRKbRLJCZH1Jt1nVUjeT5yXHEt/Q+RwlGKGxawZ7ADTGnhYlBC1AFNtzgYdIJ6twgwrxN7HshJoORWyiktvRrvmiCPBGhiBCdJCixnltOglzmDaWPJLvo/MMmo8fmDDIH/kwLluzKFEEfEn0ziMMOkG2rHhmUbnV9ng9cqjXNa+vrNAkSEYZf9Q7xhT+9uS1SJ0XYojzqGLkCBZoK+poQA4wHmWzI9swc8LY1+LN+NJuwJ1ocJBsRzFOynyGOdE0D83eu9IBPG144RNpRmEIiQgIRUMd06JxjsjnYeSu1Z8hfomep9LZ4LGsjskcrG+ncwl2FnfdRLbmCxhKLE3OgKZORIoIuBdUDl0llU9VOHpglO2Ar4h5LSEIXEQrVo8AXWCMmrWacLapzgmRrqsrPBTQz0TuHZrflolC1cQPWrYfN5bzWuj9OEaEIAK+gg6ffbSSafg6oFjxpGYCx6qTcccvnJIlwQPM0b8wm0iyKiIqu2KMR1e6xotlC/kLw2MkHwtk2bV76Nbv5Dic130ykUsVF+XTm6OGFkAlzr+7QdaxHRsoETTwK+IhQwAqaMN+R+zdLmGx6d49K7WdYch5TYE8DlpbB0Nqs98PEWyJZ6r3yqJpkp84ZjElhxo6GeSN5dx1WGo40zM9hnTHXdd56w7IpaGlN5HmzXvOG2pE8++GboakgxLJY9wh8X+Fqwcf8PrpP6neE1NAxAi1N2XGvo82W+qZEwSiMCtOa5eptbuvXzBcS0u7azg2tD63q6AijjpY6RJp3LcWps7IJuSXOPUMhojT7RaRwHrptlk6EgqrxitUO85mTOFvNG81cCTZlArXDnrATiR2r4w08cs87bzkVydQu19mVzbGR6vCQ3teVseMSqnOBmvH6tH/MB2ACPls7LhmbnVNMJmsmwUzL4zkYVm1hb2Nfg464/XnN5eRxUxs9oIb2jrDM/D22kaI7kDaot9bf5EUO7R0x05mvENrOKY/I3h0TNwF9PNip2S8i+5oDPtfSPBxtNBFS8IPQCriwkedCmw22J+ZZtnwEcwIuPOddaBOq3Bt3yGyjM+3NB0NqNenF0bW5Bw400LsV5zVjamRkMtYmdvaEZDTPgqlhobC2pkDgN5n8Np5/nddvHLkI5zeR7lD08984M7V8l+KD7X5rz8WO1elKWdCguFfI5TnW6fkq90hx/RWDAAAQAElEQVSSix3GZr3RKQUQj+NfubxPocTj3KP4d48i4AO/CQWOKaSsTk+1WY/yRBcURA4Xh7pCIe4KBb9rN65TzLkp/wcbfsPPhRoXbP45Czf/pH/+13/Sv7iQ47fDKAS6uONf933Tmyn2Uei74UKOf331OsW+axT6rl7WJYo6l9qv0i4p7ixcYDpYyMUmLQYFhZmkA4UoT8oXedvmglzEXNltf2+1iW80SF5/Q25KUQ0p2EaiILSSnHWGFWjMAu8nmmyIGV/zszUoqh0mPejqADDY6dPisc00dBHzmRY5whl1KphVUndb3kmtMdCSfK6pWuaCfrsnXWta4XUYvmoMMuE+y0S87WQioGhENnBi9wrEvtDATEsJHy8n0GERn9ABrZ3P4FwOy4UW+ZbiQgcUDy9duqTL7W3Eq1ev6Pq1q3KB+QbXy02KgI88ciuvuzdTGHwTBcJ8uzT/c5c3680UFX09ZsHQv6bs64zr6+qVK3JevwkYEcpC+Olavn98zfv6v3v3Xr5hew/qe8FFPNtPub983xQK6AOxg+cMFgvmPRiDrPfeuMi3XpOXQqOL65nb9yu4S6HQ9+8d//pzvsl4RJHynh5QgK/jnCrvOZ4FvlfHdi/Lx+Bui9iyW857bQma94D5DnR5Pppse2M5nbZMJNU7+R2bwIcz7T6d3OFIU55XceBX7QXPmhftxNs3fEGAwGBAarO7H6ZJyQLNdI42gyzbVYguGbPtGQ+B00Ngmhr1CMBx2KsFxiry1Fam6ae9j8UoSmg6CGt840oTk1ShzGIK+uJJgRaBhpZjYEWPtNu6rWtnMhGesqYhbKuatl7VY3KESZ+QhzKkkBKqR1U23mnYy56zanN/alQQGVXbSIEaVekehckealbmk/pOU/CgjXGsIcaRxNwmz6pGZ40hqeu0f9gQM3PsOTge0OrgyUw+9o5ZdBqCnvnQz5rjjJnKrFXpbwFYNnbZtstzRxxo+xpUO+1ieygiJJrasWW3XJsKbltdc69kcsDufFUrmTe01XdXcVS+9oj/UAtyGz04dpjzc/va6m5Jfc13pOLv7HKN/crwDBiXfPQ7iSzPx7ZnBD2tRs/c7WzRdtboZrHCAbGrqoYzfU9jQ7jbQ9o9hjHLWOCNuXtwBRqpO5NsrjBvpOdO5/WXHY0F+xp1F87a8cHMllYHxPOav6emD/OcHFFYP/kji7UZdRwSq3rPZVTblnuDmA72n3ZBEZVPEy5SteucIwKbkXPYOqDdCnPOfkaup3k5fu6Devp2nw/W/GlTOQ358MzSUIUqEmXR6Ak7tQ6knwcHM++a177o+SkOz22zn9E1c96B4c7GcNdg3mhiEn6YSZoL90yQ/PO6x8wcBNCUvM4etnVgbRkyW/4Qiq637mZaHWyxZJgHXm8Xk+9Cs0GyYfPFNo3hOWfStNYOHxlIsyxcgcwy14fhDTdien6zGeesUYeIVNBVxnPzDYhi2zwXQ/YxtiYmhTAlbnyTcXWuJmHbazbsr8fjGLgSTj9rKGipcGgydOZLzg1hrxVkA7LT9nVBvLF1imTTzyyot0hqmq3znab6TGer96EaLM05EjO2m7KzrNlhfyNm1mh265U/TKXRoiEOXPzYgSDQzHQg7rSMwUjb0TdhO/emgHTXYOBAnvv4GvIlF2FLvUJwOduaPQ1zHkWQF5It6I2aKSeLplLr+4eP5G2ZXVOF50T1xDBvdp7Ljd/xdR7gqe27R59fBgTRBiRlqBv3dsHPsHgxWqwdirvz4T22p2GPILdhPhHZZ2dfIwU6n5PgAg5iEP+ullOi241F4ZOceOPpHNXPY+W3sQHrvYZss7L/Qmmb9XP0eFNjbjO/H7Pv01I7Pe62GrB7bZ4nAqkDPySWQ5+hpgD9dgFB/hAdrVIYZE0H2sZnkuS3XIp0Wy/JPPA81A5Ej+nzPFJY8K8S1jeMTlULgPflgsHtO7f1WsOdO3fyLcAjign3KdL5badTinQuOPhXeuv3bmbCOMGYcDmYryt//9owzmn+evEJYzyg8PBA9+7d133gIkS+IfXgWM7pgofzLRahg+Wh/B9G+M2r6xT+bj5SC38usuQbXL34YvrPb5bf6HNh5pE33ZKLNbco2Ny4dUOOvXL9qq5eu9Le7Lusg8MDLSjyDctBMYQ0MOWkbfbB6UqWDl4xsm3mAa4s0w0g224dHkQxfXSWuXAibDTQmVif4KZv/p305/DkZgbQtuNYaAFTauScnW2p9ABF/nXFCJQGKjh0dRSfG6VCkMK00SDbFSIfpinD8EhQFrXhCRDedjGbtHZFEQGQCusrgq+y/Q2FGAuQoTKRKmsSQW9ApobsWduf9EpgTIoNVrY3VsG41tnfsJ+pUf2Kqs5ezIq5lizies4Ft6Lgy61eF1K9RkID10gW4igeLrl2XEA8OFjq8NJhFvquUkC8xrXmX0X330q8yfV3i+vW8HXrIqGL175+H330ET1CsfAR2ykw3rhxo/5qMrmWLkIHs+Ua2lAMX1E09H3nX4F3Ad1/a/DB8UkWEq1fTcXCwvyZfQxMfVCEeVRSLZzyfW692WTh/uT0RMfH3I8PHuiIe/uI+/GIAqEL/nf8dwuPjihM3tURRfr7FAuPj4/zHnXR3wVHPz9G7x1zJD2NsQNiQOYNi/KUT0prKtxz06TdvKEpB4wVBrGcoW0aBIbPOCun846veSKJcB/bdE0DISRMzrWlYepICJ+9Q4B5tlYRCNgkU6NOR3kg0+xrc/FNBDOFpI+tLAS/FOnSraA3kJ1xZk5N7aw1tpJj8z5NVbORisWm5nW73cmd435BshwKm+dsOBLq7zNmE5iTZpcBYju0ezSnZu62wgIMn9eus4vR5bO5mtUpDRwDJ4N0SNvm3MI2If2zk9BPnPcntHtYNna1O1IEDsaOtmdFOWORWrOSuJTMw0CsCeaEJDmnwV5rOnDKBfL8UIWvoYrJCQ/7VW1df5W7xzQGijmvzFnjNDsi8AK7WbYOWBECbFv3DXJutZ2z1VBa8+f32TpD/QjsRpdNHWfAt5iAzeeMKUgZ+kZanDPCPM7Xed3Dqt3hmUabQjXSo6JvzUajiTuE/YwdRd33nXjs+zIqZqyEfNihj2EeXUQ0e1MgWRPYzm02ECP8xJEidKd5DOCMRvoQE2HOnp2a34MDjJmLRSM9/XBrY6d8YecI40IHZRqPY2h7OIrpzxTWbMWLuOpV+8lnyj0xmPChKSeg2YEPbaZobDo3vhH88jl4jql5cJE8xOgFGpPzjOlhPl8G8xzSbAOYx0V4Jgbj8TgRzvLRnHDnfuNWsAwiIj0CnwSygP1QZTNvWwrYktJFTFpC4C1D1BAwjJSzYKikhDExMlqRgkVkx6Yc9MaWYCWWTDD0GGDo3XavP8f54Yrd+YEfUNba9wxwSx0ONGYrRYRCSticIE8+TKBsnvLALyldRCgi4GgmDmLGrIwffMsErFVLHuezbBQ6r8OAzZa65mdf2Do0TiF/pVvNx5Vnf9kGqqX2AcFMX5v9ar5CFlUwd5qMPk71kZdAV5t1jZMyMeYC1A4PZH0Tk5DQcbjJSN3U+VxNQk2Efy7U1BNyvglksN4gbFLD2DXj0NeGbzIYk9ZuV6pDpgX3iFAE8B4i57wZq1K80HkRXqYpmmy+Jm2yUHlLhVwGY0QDuRzneIZRDmMbeo+hQgYDglqauoANiV7tsJuRIib/gFmRGgY0xeCBDMbI/YF6/OQxc3HOh4WfsjpB5gnGjSplP+czD1pHeQ1JLTOO9wJ2p0XMos135GYQTZzQRdRrA82ZeN/TOS7GOiYjwcupQQRdj3I+853C27XCPYq9Zi0Z2YtcPkMhofQUnbnOrNnwwkpv2Rajatzvpd4RnctRVm55BrICBAuKCEGqm03Aaw4rQ3kEvJECXQSSAc/kaczE6weOdTIXInzuI6qvoAoCQEQoIhBqIzqZGpvsZN96oSc/gzk9ggl7waZlXLelxbbGzEjNFSIqkV4hRWRnRnBJNdNlfvnw5kAh6Qc7bxGRYQVaguzA9u14liTL7vFIUvAXSMqZ9ngMAae9I3ALyc2wk8450GOWCxeklTHwHT3fZWOf1uuVshBwcqz7D2rxzx/+a9Hvjm5TCLB8797dWrBzoe7kVH6brxcBQqEhFloMSy0WC7lAgkYaQ5vNqFPGcHHPbxv513sf3Hug+xQSzfvXFY8pRKzX63w7yutdDAsdHhzoyuUrunr1mlwYuXXrlh699agefdMjetOb3jTh0Ucf1S0KfS6uuEDoYt91Cin+9c8rV6/q0pVLyv/4wkUVin7Lw6VctBkWzBN4n9kiTQd74jmwJDcuMawltrzPBCoMU8g+Y/MwU1pOkdxJnQNECs3aSOrMw+Qz1jy+6ZrUCmA7yrxfyItGTDM1OTdOdISd0oJesiiLdL4nI+rVRzi2AkQoGa2QUrZH7ocksskHHmTAn77aKT8Ss7UrfUmfTMbbboWd4BlIKXaZbxQRCDRmQWbyw9c9YERi6FNf1A7sDkk9dj9jHJsgH84MY+/0IMi8RJjsY2qkH5ozzTlTWeOcxeKeuhbWcKGRKjPaDV4KCoYlQhEU5LjelhQLl1zb/jXiS1yTly5f0pUrXOfXrspFwxsUum9RNHRh8FGKg77W/abhP735TXozcAHRtls3b+jG9WvyPXLp8FBLcg/iru7FPYqDx/ePs9h+3/cbxb0stFPE81u2p/5Pc/AdKQhO6wrmKzpJqce2Wa3zXj/hnn/wgAI+xcL6JwKOKAwe5T8M+PngNwyPjo507/6RfF+frE7kZ0t/RuQ1QF63OkJhJODzZOUFyLl5wzvSr9A3oN9+j0ZH8gg6PBhAMp9Qng9xWBQuPi9CiEBI2JgjTr5o2jVkzuh2X/ki3JR4GYzBFNLD+VQPVDChiOgOyLQ0ZIceGyq3UsgJvDUOiQj5S1CjReS8vK8JArs+4CPCrlKI3Fhqm63Lhkhz4OKGS9ozX8lVcEuVRMHBeohEbqPrcGUuqGGcy5APHEIhNX/5mPMp0+EiA1ZmWLvwK8DUmD8HxFFnB0NjGPraOj+lyxVVm7TVRoQiKhTSBJ13OKuBrRE4mgMhO23HoVlmfmYNLN7PBHIxUtc7KLqcF2xuMPvbl5MsQyVNP3dKd3OGWB8uPUQ+PI5pohlxk32NCCKzFUGUR6EHNHKV1Ns2Pwd4KCIqPCkrQK5vJgc6A5Kt0KfsDuT8oBHumtFOHagZhGYGO62bCjHmUdHMga2bZB4fgfRlXp6f8rCRWwXe6zJyz60GEUFYhQKnbPbaRard4UOrCS0b5DAxzHY7s2RfrW1gXo1TwamiqMegqmYrKqfwF3JESPsQR8tZzIJsuKavBfgIusbnmPBJJ3WofgkKAkiVV0mqfjgXKA2C4l6t8Mkwp0lXJo5MddsKTlYnReudtoWnowyfO+tMcd1r5KPhSAhMJjLFzQkhbjMWPyTmxFA2JSJCEUAhQY0IeHGkb4+BGWyFPwAAEABJREFUoppatwlf+0MEDc8jnfCn5Vim6LwWSG2OT45AmgAtNZMpJbTZshNDpNYp54iwHaSVrifp+kbnMXjtNscYTJqfNLrNIZXfclXOvo3ZSKrm3U6MJzE3dp5BfZIjZlkmtjLbPFXuoa9LyT3tGs770RFo7IOtt+1YaCyAAOwLF1HVEQUza7bPxGTtZKRAZ34+1pzHPLWu99wm5YzJPMjnjelYx82Bq3xhGuYfiv2kHszw0m0rqtJeEo+7p3ojYpmctpxVvlnmGsuRI4fNCXNzn1SeMw/72DfDcUoeerZdbNn6OhtSkuwQansj0dXzbH821pqa36dyP6Ja9rVVts2o0nl9tcZ5JnTVCtPavtzUviC2sNJTbjDJb7DW72F7LucGR+yNdM65nEdMfPNzhtS1DZvkVLpDQzP3ULT4urjuWbh8HGx03QW0zadb/WzrfKWlkuwbP6Vtctro9sTdOWFXYV6mUkQkNB0BZ0Ae0kL1yy4+N6aJorSoHfZq7DnE37Ij9bU3u+UsiWwVOnOc3aOtC9PYCnBb2ZyBkrblEGbN+mkmEzNzOIc947ZzTr1L9jBaMHvfuFxl570uj290ndKjZC8OZynQ12047vqhyKCunVHm6+KcP6C7OHfMB3u/BXT36C5FP3D7tl67/Zpee+013b5zJ98Euuf/jAA/++eHewoEnuRAkcNFv8WCEsSwUITPtbQeR603FBBOVzrJX02kIEEB0WMdU3B0Hr996F+L5DKV8xwsD3Tp0uV8E+oaBY4bFPNuUvy7eeumXPhwoW8qgjz6iG5S/LuJz/Xr17OA4l/dvEJRxYUVv5VlLP021TCQ32BPgvIcc2SiMiurjK1aivCU5CMUEnKofcHDoqPBW1smb+XhncYkQ4GqA7a3ra1GT3JzsBzRAk1SD0OrLKPA0+fonNJUi/Myokk93aYhr7V0YjxolXliYEfMxzFsU4yVZka0/gGHsXItiFaTBeLeihlg7UqCOoueHImA2vzqlvWpI2CimBFpMG7O70zwJE39PC7nZa39jObrfN2fUHukBX9vafc0b+S68JtTwifRsd4vpbMdK7o4pzUu0pUeGjhXhPwl+szILJkZTe2Ifp1yL/lX0Bf5puFSS+4Lv2l46dIlXaGofZmi4TWu+ZsUC+u9QYGc4rjvDxfJH4G/xf1xi/vG99C1axQLiXH8kpwLT5hxNxTeVy7yucDHPeni3QP+IcBvGOYbf+hrsX/UyP08svfeu9yLNmfr/Zbver3RSb7pe6z7PCeOeF7cvUeREPitYhcJ/Q8Lpvd6oZDnwpqYNfMYuSYyL2PkBoUgkWCj9I8cLHEKC55Tk5BM0Lf73GMyiCXDZ6cCF7d5IsvMKkl2kVKY975CIzUwSQmmkd6KhmgUAmszRHavKayRVAX5SLuZc3Chzeuy0TgnzqpuMjWsq2tvc6iKs71zW8sc7WlY1DZJir2zvaPr/i7q4HnAvjy3wW/NvmJR/F9pXtw285TyHNVkO8M4h5Wdmr8I1cfpKzfzY99n0pbdc3zYxzrnzQd/Xpwp1Tywe2mqnt56zHDbZtnYas7h+vXSTM5jePzdWJ+vXU2ce1HZx4iW8fWJvbdelvZiL9pTB+FOO3cmNjt0b4l5GwURRm4xvIDzqB8xYya+694APRPTFI2cm8GTNeZGXyjGXPcQ3msw0sWMkcLuwLtSOux2fR5nNm/XbUdy0mm8HUsVsNvsK6kqxK6LAwP9Rc0xF9nUMqgfLVUjVdvXYmnHgMK2HV3sZ8SpnNXt7EvBZ9bSNtPN2OoVSc6oU6vdsTw/zY4zbM1V1Wcz8uNzNflCz2/kTTTJ3MQn9aQNGwzzhnmj8R7CsGqOKXcmUy6C1PxLFb0DIEqbGe0c8wvC8zSmfOnpBNJOJLkiQhFAobyr6beNGM+ZHy5tjsAHFFB9C2p09AKRMAdKhedRH4SeYQUL0pkjczatxwSkyPBAvQN853LNSp8xjiKgNe+BNUmxW40ned3XVVhnpB+5WYYmyIdHMwWZA09UBdgvQ+giQhEhOl18ENuN9p14GEKVCEXMwED5r8HMej7jyJBQQLN5biDXagU5BDyiYZVh3jGhQAz6gNZmW+VaT3wE9obIuUTGREADP8OEsacpWmdYkXoy0ywSTIsEnSpCO4fFBobR5MP4maPn6lQ+LJiySxlUeV9/CQLzX1zDfkaznyF14OJBC0bQl+DQsD6BIRVbWn/IDk+gwn7MBY+cQh2fnLjQ40NP8mBdESFaBQF5ztMmdOFOPnx+azKcsLOslsfWCiy4+BoHhFqWYKTsPU7lJFVB8yMiFCgMSGs1SxXKZLfPBOZjXsR3FAe4A6GwVDFjrWYLJMdp7yCOxSifG45JWKl2zPmmmpF0T9l+7Acb5j00uq1S92xl4Acbql8QJYSN9TkDLCrbBQWedwPRwjP1MLUFxID0ZjEiFBFdxTJrdMRZ3eRkxnYQERkfcZZiwLPmgznTfH1FzOLsYRkaRuNhpxaBxbDGqQEaJdBHBKcJpfepEuTwduADJS7H5RzUewUn1AVrwWZAXreRftfH5wylP7SvNxTm+PDt4twDPojfv39fWQC8fUe3KQD+jeLfq+C1125TADzKX9t1UeBktdKGwp6vC5/jiNDQCxfQCH4UYIL+QL9aURQ4PaUAeJpFgQcUBh64CHh8gm6Vv4roX78fiFkuDuQ3o/xGlAt6/ttrftPpEYp8jz7yaP79Nb/xl4XAR27KhT8XN+x79epVXb56WS5wOMfBwaEODhYaFoMG5rRYwEMj2ERJEQGUB1NNGtnnKWjcnITqeag6r3vHkz3lopxUtgeuplN+xjRv2GY4jMQyMGs6mrATb6ODTA2CfQ7quM6KkuJfleGtwidli8g0rigEWhsCjubiiBXAPp4P2myeQ8qDRSZgh0BIWCdFRIIOwTbLA+IgCaTvgByi2wUPtDDIwU3AHjIA8uRnUT48kwpLOGZTrhmN1wrJ9Xa+y9Oqncw5bKhAg9V9k4mdJKZrb8NW6ytfe9mOf52ILHYWirdtwOfJEWh05iAHE0i1WTP2NU2cGyTldmWnPBaLId/AXXCtH7S3DA8PDykYXtaVa1eyQH7jxnX51+JdNLzFPfQIxfVHKBI+ArXupt8spKDuguHVy1d0+fAS99GSsUIjlWQX6ly4P+Z58cBvEzaYP+E+d0HfPqPPCbPyuqW6KvMjRcTNZqMNxUL/WQDH3X9wT0cUBO/krx/z7LkL/I8OR3fyLcN7FCQ9nnM71jmcq6XtWycfdSRz58P2CPecHkdybiIsGz3GGx7yJZgai+fA9q62n9P0LLapT1Aei64ZfW4Lzo719V5/1kGKItT18lV1tq8VhfBs+CTFXj3oCYomwyqiS9UzR2edchLTroY6v9WwIjAREVBJEM/PsCoVdiZH7r/a0WTrMqQ6S6aGOEpatNWRiJZzwhQRql+qBznr9z8pAgtQeCV1xh6rcUyPRPhnLrUD2T7WRYRowDQEQyIoYWnH17RjKzIC+02PqfXIEUGKBklcKdhJKcN+pgjWMkbABl6RVHBKB0z2aCCOgekxzhrj+frIIAJyTWl2tmTSZKnDWlzJ23tTawFzlyHPmml4TIClNmw9T0QoIkQnH57HLJOwgNrLXJur/TgpqPB2brCdN2oJb+Dc4sDua3yOYlvTz2Pxrq143Mpue8azQKythjUdU37vDLkzL9T65NE7vMNxc96yh7Wv4Th2ULkYtYOxZTSxEiLbOCl7YnOg7CIsKfGH8T76erDkcXN6KdA5Hz5nmhOhxGNyr/NE2ZpdEswzwpzk3khfcnt9CWdJg/KI8HVTZ2W7zTakhriUobblHKbY9CA9FLtjuin9rADmxRhpw88yJONCfGGD4Olmq7ai2DpPgACPT5AVmhzsHog9B3zucfoHbh0SQiL3nes6ZfycsxFYJ7RbjzO1XIetVnF0znZDimhUkrmQoBXsEKsgBmVEKCIwWDZgU0bHRNDg6/GK0CTko9BhTyOGiMDWzh3rsRmPsw0/dXSr5TmPHEG+RB27m/fpoGiqTmcje35pnelSPqdzeLo5CJg30hU5KRNKutPh1YNhu8kh3uguT9S+Bgq7G/Ii5rnnvHxUL7tZqmhJdpWYmi/cGVMqZnb7GHOVeU/+zBzsCM7T2x/T2eZkc60vkCb3PBfGNj8TfCMiZ29R5nznONbQ/Ii58P8R/wbGZP4ymNHcO8LS7pXSd80W3M802yNCsWNxDmNHea7g+MngJMakOI/ZRnjbz3qQYOuivYnpzDHzJbKa0Zk3JkUyW02KdHWVBMD3Nnmhnvhu7LQZTIx8eNmWgph2AE0HW9x4kjbuDIldzTZG5NozouGprunYS8tzU3ZRP+bJUrcXkLqLunN8nc+YhezPcGvCQuty7Eysaxu9MKfnEM3JD/LK+punUaVzeuczdkzOJWbR8pkYUuqqVTmIrw8DaadVn4L/jjqFQm/kNZFMV0BnLaINOtOZdcj5Flsvwm7ErnRBzAXjz70zT+92no+eZfVMc7JFETyXrSip2G6BdVU165uSGAJn+hacZnafcUc+pPsDdX4QPzmmQHefIt89in13ddsfwikCvnbntm77w/jdu2k7pnCXH8THDbdKYYjQMCy0GAZoRURQkyly7rU/6FMY8Ad4Fxkd74Kjiwjr9Vou/oljQQ4XLa5cuqyrV662/4Dhhh65eVOP3HpEt1yggL/ZcIMixY0b13Tt2lUKHFd06cqlLP75zT/nWSyZC1gMUIpbTEmuQzFUNsu+xiOlbWd913WaF+3WJTnbDAum7GjuRSja+fHeSM5X4y1HVZiklzAVOrc5hef86BzUfPY3nAjkwqA2st7oiEHJL6Dw9BoiGtgXdEsNWii0QJ88ugGd+SXfTJbYjAXUWEpaMr0F818w5GKUBmRjsRm14HwnKPIMFJgHisWL05WG0xMtQKdL+MTqRMvVOrHgekggL8aVEplnwxijllxzSwpIicI8PBfmfZBzG7Rg3gv4Ab3XuUAecj2h8J7AR4SUGKB7EAdmCT2sW/QuGQZl3fW82AB8jlIHTwv1LwS3oAMZaV94XBwhU09FHEUjaYsiIoGq+YRQ0CIhH0FnmECn2RKLEw1l4ws+bhHWweEcQ+AzJAbuu8VySZHvgPsHXL6UhfSr167q6vXryvvMRcF23z3y6C0K8Y/I9+QjjzwCvakb12/oGgV4/0c9hxQeF+RkpFyP/0bommvAzwzf8773zVu35tyOnE/fhzjP7gWz3Eft+WT/k3w+PVB9S/kon1F3eCbd4TlVf/X4nh6cPJDH8HOl5vUsZgh4A7LTvDeTouS+55yS81yqDm7yqkxPZgrIQy9D8NWn9qnj/PsDp6qQxJnzHNm/Mhlgl45UtG6uM59qx5E799DK/EElLZLzisN2yLbhmDYHV63XvJXqavGSUT0u6Mkzj9vxwiZjruxzcWKj2zIJXeqyw4JMv9NaPs+3naKt+Yz7riU1r6cAABAASURBVKJnravbhu1zRfY05pYyF/4x3imn8/PG8+16BrOL2fjm7WHM1BPrq2wSLmScJa+h8zzanu+YztF5Bnzb2HXbkXYF+1tjapiX8+ZkUspTPNmqatvbz0jN1isUqVHmanzVXNDbJxRzaxOc1ZibzNtsmJ8wG++8GPtVvSMNayp8lowq7fb2PPd6n9zsYUyKHaaOiWpi7ItAQ5t7bDqdf9Zhk5H6C7oI5znfOF3m55vPaD2WccZghZ8ZRvKt2x96X7bbHgpnuKCbz+3iMHvi3Han+5kGeZRQO7qvRZ/FLldae9s6AsaA7LSmmwU4W7o0U/LZxc4Mqip4tG2DzRlp6x0utJSm3Cld3DmHcZ5HvS4vsp6NGFLVZ9DpPH7Os/ldjGFQggQOS32/KMIaDG5NFzHTWQ9sclxOGjlbU6Y3xh1bOrQuHSpvdgfkIJTZev/rtlre8SE0IvKkBfy28cMOgv0hmhzsBAoxJSm5uXLt54jEfFzZjhb/iFBEoGltzhPTtASQjR/CJlkXxGwdktvdI2LIn6t2boAmM80pg9X9yQzCXhQRwHxFFQKhrqOkPVBvgUCeIueT8GsISRFRISnEgSwQmn8JCcQWTDnTOStaKT1UD+Irs9cTlPvgICNjQhFRHdHZbkwPVizdLNnPkJRK84byyB8WWWmdWF2nZHsHAzT7yAcII30lvLqPeZ+Zra99uIzwMScOfAtITaOTOwzrtFYze8BXVK3yqHMkImeVKjrLkGx1JmhyAiF53RAHBHMoqjkwSPCG/16V/0Wx7ofqpAt0rzmNVTYZzjkBg3UG7E4rjJsKJwB9Sqmjs9nz9jksJMiiRWVIjwIft+JAMw2kYgXumTL+9jSaGYKNlmuzHXgMDOQlBsb+Biy5BKKCsRpXZYk0BR4ae5BS76QeQhyBJsTzVPUoSWof8AbkTHM8n8uywGPvjjOOk2LrUc9sYWQbCx3wQIYTo9lvNhkZZKbQGTkJvDNFwWwgzxeJGIE/dN58Pxp9r22zV8dc3ufPk4uVYE6LxwVdJ3hcPLvENBb6CHbGwKGkwR3nnz2hpf80Xyvwy7k3vjhoGshGUFOkG5nURAy9lTyHm81aGz6gr1enOj65X9/EObqrO3eNO/Kv7B3xQft+/g2xB/gcy2/6+IO9M0WEFovQsBg0+PszAxVm7A/gGz7g+00ff4A/pQjkuJOTU52cnPBBfSV/UC9874kILReL/Lt/ly5dkt/mu3H1um5SWLh14ybFP5AFiBu6mYW/G7px47qy+Hf1sq5cuUzx4lIWMZYUMxaLpRbk83yMiEFB0UPMjaadozBbwJTbXrFb3ksQDjC8vwRZTlds9scT7ayln43oQorgvKp6RYTCPGbngK0GCxPQJi/uTCmCeUeli2Ehr8Wo+kFDzDDAa6AIFg2CisJZ0UDhbOA8LyjILSi4Dcf3FffvSZzncudVlVf/ovI38Nc/SX/+g/TH30m/fUX61S81/vJljS//TOPPf6LxZz/S+OMfaPOj72vzw++pfP+7Gr//vYoffE/le+C731VJfFvlO+Bb35S+8Q2NX/+6xq98TeN/f00b6Oa/vwJvVJ31af8q8lfx/drXpK99XcVw7De+Ln2dPN/4psZvfkvlm879LY3f/bY23/mONsxj86MfSD/7seLnP1X84mXFL38hvfJLDb95RcPvfqPhj7/X8Jc/afHqXzWw7iWF7QX7sHhwX0sKTEv2Z8k+1QIjBceQlpy3hUK+fLz3RrDXEYEWcA5kDroYBvmcYEKDdgBS8u1kVz6vAbq8iHz9YfV5D+VhSzIkosE2jQUm0iT0vaGhdUlch6WOtFVNXGX8PDGq5PFBE0qjcg7WFWDw9UdxbwkODg/yTd3Llw/z3rty5Urei9cpGPr+vMW9+sgjt2Q86iIh/K1HbsrF+xv4XL16Je/X5fKA/eIeYe1+XqwpHvtZseZZseaZZL5jQ3HYPjln/DU7LPpZY98TzuODBw/ybxEe3TuSi4PGPc6z/8Ohk+Njnj2nWnOe/YayV505Wz7/jMH2NakRb4gHaeKc2KTsurYJeS7hHQfxw8VvtKWXz2OHFdinOeAf/t5GUvs7jVHk3s6eMXtmlhxRzMyAzBUlr6NrHRk9PhwP8Kv2UWYNu2BWRCgwGjJnI/NSOwp2gYhQoDMgZ5r1xtzgWKfruojg55YqwZFv29vP/rIPLnXVXh3zR/aeGbAo8J7PEd629M5Nwm5HExDwBiTbPm854bFBSQHXHUoimjewcM48Hh61WV855tYZUxsMJzI1rLdbzrYLVijHtQtw/smD9eU1hbczheZf0oAelSYQrwRdxga2ioJT0d93EEmUFBEKKaF2FCa9O1dhD+GaUDvQNA7SjaaFVQK0taELuJC/RK96RCWeuxGxp8Ac9raxIZgbalo0QNzSTudxm8mEx60yrQUD32KFgW+uE1r3FqP1oLmimLWZsvBzT4Ihe6zNFaEgzIC0ZsfKBlZDULWjz8M01YFhDkS3SbVNZ3Vea7blXKzJNc3OQ5NtMhxuKAfTzuE5GFaadlgWe2MUDzaHjX0MU8t76O6+7hM79jobyU8J5s1Cun9g8rM0Y5zbwOg5GIQ4TIKJPejcg4QzfSS/7W1NoPJz2EiXVNLRqgzDXGhMrc459dkRzFxYRkoyLw5CUleDUNRmdeV8KiO9oys67TF2Nroe2n09C8RsZf+ZhjYiFBFws2bZmKnOsIzn81D1Ld4xyUZ9XqkdoZCbfDiQFfu0WqzADoOpbRxCa2nJxMk1LWRfh5zxmLxlSei8AQascg6kiaATXt5A6E6b6Xq+vOBxsswEHYh0Xqt5bbGvYb4j2gScr+oCYkDmrQemia7NN108PyMFOng8YC5omQsPcpitcL/vj09XmQURdE1n1tL2pGNgbPpszpj7nE6oJmoGed6qM1fBXDnjsddxfJUYzeZURhMngr+TeXxj0puZPxGITZF5502MrDwnOveceg6B3cAjm/M7x3QOQ4qICs2P2Apmja6Bb1PuGgmdV+oHm23711nqVI+SE4BHydCKIBix9jDovR9wsqupcjEYJop2CjDj0W1v+qpCoDmJISuRs+GbtHf7ctc3OjM7i8GmY7TBu1oleQyMVSNZ1OzY9+5R1SVwr6h+VbvTY6DV7bUh6EC0SCS4AsxtUWANB+a5L2XHJ7DvIrAbghpbXhwFXNxsBbS6PjNGi5jORaDYReFaiEAHHOF9NMVxp1mXwG/HgOAroQKhzd5cR8YhsAVsh0eos0SVTOoRPBdl/h5hJf44zDQoafiF6hcEhVvIPCaoeaAcQo6H3WnVWlXmjSrV3jGGSGibeSOt6Cb+nPnZP/3odvzwZRNo23XhwiSRk5Ec6xhTtcOy2blOngOg2ZSw3ejCxKtxkPSHekRfm5vNqNV6RXHvJP+Avz8s36E49Jrf/rt9R3eg+Xe7ju7Jf7/v9JQP0HxYd2yQN/gpedEKbhHBWiR/WF/zod0fyu1/6sLf6YlWfLhfrU9lWxYR+SEjImoB0L+uePlyFgCvXbum6xT5bvSCH4WDm/km0g35P0twEeEKhQQXH/zWn3/V8eBgWYuAFAAHijERoUoHRUTCBRrNftwYZrzyiOwlKE15VKb2PhPeORuqxlyCMeS46iJfdPb0KTfPSUeH0Qrg/YM0nSNDEUadr+caYb7O0vfYUDZicyXOV1kdq5w+UHlwT+P9I413b2tz+zWNr/5N6z//WZs//lHr3/1Wq1//SqcUxFY/+6lOf/xjnf7g+zqlWLf69rd1SlHtlKLb6Zf+W6vPf0Grz3xGq099Wqcf/5ROP/oJnX74Y1p94CNavfAhrZ79gFZPP6f1E+/X5vFnwNNaPfakNo89pc17ntDm3U9o/W7kdz6udcP4n4+r4r0a3/aYxreCtzym9X88ps2/P6a18W+m79YG3frfH0f3Xvj34gP/H+AtFZu3oIMf3/o+8lSs3/q4Nsjrt2N72+Namzfe/j6t3/6EVm9/XKdve59O3/GkVu9EftdTWjPf08ef1ep9z2n15AtaPfNB1vaiNh/4qDYvfkKbj35Km099VpvPfF6b//qi1l/+qtYUIjff/LbW3/mu1j+kCPoTCqIvv6zxVxRJf/2Kxt//VuOf/qjxb3/VePtvFFdvq3BOyvEDiaKrKDgFhVgXdyL6Oebccq0qr1X4TrH368XXyMhF4vvJKP7giGx9aX8zryCLgysrw2Bbs0YK+ai8uaZItnZ4dDMsrarP7aujp1jNRcnTBfMfhkUW3xc8DxaszX/T8yCLhodZ9HNx/+q1q/Lf9/T9ffPm9SwMujh469ZN3cp7/Dr3+PV8Dly+fEmXDi5pyb09kN9jjqzbBT8/Q/x88TPF/Nr/4MCzLPep7Yn9E8gjNvv7efSAIuF9ioL+G4VH+avGd3V0716+5Xz//oMsEq64x9act8zHc0qz3S2Z1F3jIBGh/ILKUEimHeJIHtpyEWZhCxSTi4hHrsaYCmVm8udRDJMZXvZXnWXq6SIiR4og3vbAwSh02K1CUwkq86qSfMSMFzkqbDHCXQX763RVaD26fOb1OKs7b2oZOIsBS3o44vzctJzxyLkqTDhUdfa1m8ZNv6aDzyU6JlVFZiNCEYGmo7GQ3KiiarePoXqgTnOXpvmhsA2SzT8uJ0MXCnpmzlyScded547dzzqPCexmOMTweBVIM0MQa0AwhESs+oHYWYcYuQg2JlSvC+sqqtz9Aybwgew2r8Xo2hlf83SDadAZykwRAQ3lYUKAw43UuUNX52ihwq4R7rd76WeeXdPDNhBhHyO12XnPkqHbtaDI5iwl52V7TWFOmngzRQxOg+Z82UN1KLglSwVu21ZgC1aICl1JPuB6i9RUKSAVBW7bLHkdSatDM1qobLXjsVWROSa04atz9iF5XYbaMeebyvtcWY9QOfeMlCnNJ9gUMspgl1J1XrfNt2t1nJFaJ0+mZppEz89oth1iPZh8bUSWYV7ObqRA5+vdgO3NwR1N51Xvo5kgODsl6JeCn8toc2/m2YPxEzgmRSaBOpEPB5qiDGhAMxH8ttlphsAyAYY23+PuiVc2y8m4894AQpBsMWDdPDZ0rkFURCTMG+GOc+/n9I5v06UdH1MDFld2FDu9RTCLRF/XzD9cY2mth2o7+CxG5x38oNTVr+eafl5YMttuvpGelGdhdI+IKu361dF88qsVby8KUi/nZM52XBgy0jJFprTf7VoZz4o2l60vehk2brVnuGluygcYZ0ee5xTlFGg0KSwYuwpLhi05bMY1jedmpJFuziPmmOmPYGrAZnMKI4XenVF0w7nU3sZ2DUj7c9BIrAGh1XOKH/yFjXlWP5jmVOUm5EZEHTbQGRC3wg+xpmfQ5tVdIzpnz8Y3Ys0OttNItUUjhb3uohTp1oLs4wdaLgODLxUDtjU74kVrij1yjuEc1V4QwznvVjtJbyB2GwXX984JDFS9bcUtV20exKiSe3vkw2qu3t08pwUbAAAQAElEQVQIu10Ihxm+r+ZOzrsvV517Y249h28uJkbNnzOdOVfLTLFl9011kvV6TS87GCm087KVq/b1ez8L69x6P4tpY3aNZ1/vwq2hcu4NPH1eDVi3wrkwkncH0tOdgTy1ma91Xo3B4iwmyZ/D8UtF6+xjNDHJGXkvJp9reG796k6get3W12NHxxt9KRFwgN7mM6j62s+nlBon4gxHooZ6rHFca7U6lf/4/z0KF/5QfPfOHd25fZsC4J38lTv/If979+7r+PiY+tNKIwUNZ4gY5A/8w2IhFwEUaBnHH9JXFAFPKfqdUjT0238uBJ4i2+YP1sH3PMceLA/bW0WXde3aFd2gAOji37ZAcEOWb1AUdAHQBcKrVy+rFv+WGbv023/LgTlERTAPmtcHyXOblLmZ7qIqvV+Vm1utCUWgMysYmgma2mxE5+t3Pt5Iwi1GjTz3ncLIQPYuBvaNuQ/LA8VyocHFDssLJ8STwkahiFROHmi8d1fjnVe1+cuftPrj77V65ddavfw/Wv/kZ1r9kOLed3+o1Te/p9OvfUur//6aVl/8ilYUsU5f+qzWn/i0Vh/+pFYf+qjWz7+o9fsp6D31vNaPU9B77GmN735am3c8Q8HuKW3eTiHvbeCtW4xvw6dh/Z/PaP2O92t853Ma3/O8ymMvaHzvBzW+70Man3hRmyc/LD39UcUzH5WeBc9/XALxHPSFTyg+8EnFBz+l+NBLihfBRz6n4eOfB1/U8hNf1OKlL2n50pe1/DT4DDwYPv0ldSw+he6lL2qADp/6goZPwoMFGIgfPvF5LT9GPujw8f/SAn7xUeiHP6PFi+BDn9LQ5hPPfZR5fkzx1IuKJz6keO8Livc8K73r/Sqsc2QvCkXFkWLk+G/v1eZ/Pwbeo/X/Bv/nMa3RrbGt2a+19+9dz2p83wc0Pv2ixuc+RlHxU9p84rPafPbL2nzxa1p/9Vtaf/M7FBP9JuVPtP7Zy1r/8hWKtb/T+Jc/a3yVIiJF95ECVaGAOHLuR+5PBU/GxaDi+8ygsOZrJbhuuAE1Ia/FyMuLq4fHUF6Vef132fUssqHzNYmd65SeGHtA3JzCwMtiPr3DXlufuWQ+/TCbhyB2rmia1iANQzDdQQPrGYZBC657F/lcLHQx/1K+CXyFIuAVioFX5TcHb3Lv3+QfBG7dvEnR8Ab667rKc8JFxcuXr9RnwGKpIJ84/HzxcyaLg6tVPrPM+x8eRq+XTfDscFWBH3merbnX1jwHj/nHinwWUhQ84h9D/A8gfhv67t07uud/CKFIeMK58fPMY+Q9T04p+FLdqlDloXrdo35vKHO/zNcVJHED1pTY+u/EYKwu9M2QaRAxZfNcCU++djY6HwGcXxEAh8l9tSG8fuO8yph7OpfTzHXm0Wfm3YnYUjGPwdfK9O/XogUrm03O03XWG83mVIZVHfuuqUfpNMm7Q5bcGZXTOYdzG9205becMxj2CXIafSnWVT5gDUi2OZ+KWUduWlVMTBXnYfPzYf2eaw2ofduuFOZd9Pk2peXG7hBfQXUdqPeS1WEDg8imvD8qA58tEJ2heqbK3Z5o1RwRkaKv6WToMsTqZkN1TrOXIcbVQ49pKc6JZyNwu83ZbDN2LTpnDHvr7z6cu0bWPhPARgnGiBT3Oz/jAuu+/iJ56xvp4t7wSTM15ukYPv1sN2O7z6T5N4IIR1TPiC2vHAS5DRCmhjjsZ8C6RYQiwuwZpHpucg5j8rRxd8Y2G5MLjPcRcnHzhUJQzWY3c6bANohbHQlHC8bMzeIW9ikKvrY6uFwQ1G2WN/e/WLmPSMX8HmmKrHokP+vSmzGSTvoqjdzgr7sPU4z2Z65+1Gxdgu6swzI4p20fZ2SIoGMIT6iCLSCR98CY4tH5m5rSv2ojiDWqOPVoNaHHzaxha9f7ioxqjGgMYuATEXCtwUdYBp6YYdnAlz1l4vj2vLYbs/xYacTTu+XJxMcuTmFEnLXLBvVja++aiXpsC1DS1ik13morPGYCBc8beucDs3HVx9smqWuTFBEK1cNvrpmPcF91U29dYtLAOCGExrRqTnw8D8t1XlwFbIgzQmTkea8OxJADfnsDFnwqqh/Jpxl23tnMA7MJOsaWfZMqD0ZPOu8iQhGMyLh9jOgOpTFWANxQdKWEage25DqdS/1IbV1bV02UDCSNaBR9RCgiRKdiKg5S5F6hFrAaYpb9UYWkCLSGTKUkZoHIsQuU9k1Cp3p4j3ZdtzZzHS48Vl97i6FCEQ2CMpjtLBxjkX9NmF1GLCAmlILWwB+lkBQRCcv1nDiGNAq6ihwfllBVvo4mXA3vV9iIYJKQM+IXdkJojTSKiB0gKKEgiJhCTCLFaVqkZ/9tb3q7d/SQlOkYw+l6jO8x8xUthzi6HyHT9cQCSIcrfc7DFF8IE1CFJMeqHfjlUu2DysSArZNNRorZF6wVKs4DIrASNM1D7UDfOIYO1TgcxcG43iC0qUaT47FCGWdseBVgvzz/eJkvdIk+Fnk9jxqPxQPgk808fhEwICIUUZF2uoyFzlvMBfPEJHGXYByo98Px58HzSdgPTI35Wl9jpD6WM+Y+tHWKwzrIXiOifUd1Dn9gPl2vahGQD74u+N25ezcLgP7wa/4Ivf8TjxUfkNfrDfsu5Qf4xYIP9Asth0XKEaGRD9X+cOw3aVZ8AD8FawqCG+Ks95wiQks+/PcP/S7s+VcJDRf7buaH/Zu6wQd//6cgptev8cH/Sv3bf1cuX8oP/gcHS/JUeD5DDKLGoMFdW3U0OieTLi9kienIh/fDvJGL5Ecl84btFayAZr6w144xanGBH5X8j5Dsge9Dp3fsggEHmEXHEMwTSBpAAFGEKOyvKDSMt19T+ctfNP7+99pQ7Bt/TrHvRz/W6lvf0elXv67TL3xZq89+XqtPflrrj35Caxf3XviINu//sDZPUZR73wsU555TyWLW0ypZzHpKhWJVedtTGt+O7p3PKN79vEThS49TAHvyRQ3PfkQLCmTDBz6h4cVPavjoZyiyfVbDZz6v4b++rOG/v67FN76pxbe+reV3v6flD36g5Y9/rOVPf6rFL/5Hwy9/pfj1r/NXbxe/+60Wf/iD4o9/kP74RwXrGf76V3UEBa/h9quK1wDrDYrOQQEsju4oQdEzjo80PLgLoMf3FA+MIwXF6uH+XS3SdldhX4OiTRzdVuLubS0M5yT34vZrMjze8OrfFH/7mxaez5//rMHzAwv2e/C8f/MbxSuvKH7Fev6Hdf305xrY/8X3fqjh299jD76l4SvsxZe/qgX7svjMF7T45Oe0/PintaS4uWQPl8+wlxQXFxQFB/Y5KJwOb39Gw1uekf79SQXQvz+hAsb/eFLrtzypzduezmLs+p3v1+qx57V66kNavfAxrT76Euf7i9pQ3B2//V1tmMv48i8Ur/yW/fXe/pV9vK24e6Th2H93caUF19OCa3HB82LJ9ZXgulsMA/crWAxaICP2a5BnLhc2/tvnC9czxWvLRr3OXUJUHnndcg8IhksbXd4RFmU5bENb7yUJt9Ypj5STU51DKH0G+oEEweSGxCLvc9/vfmZcplB45col+U1gw8VA/+NBPj+uX9PN69ezUHj96jXZdvny5fq8oMC+4JklDq9lw/742bTerLVej9yCm4RtCfsZ7ElhP/388jPt5ORED+4f6x7PRT8vj9h3/8qx/2yCdSf8w8cpBUX/Z0iF/SuOn/aChA9p9g3sBqQ29iIZlH6uqMCwRwL1GVPgNB1ptcEaxjbxOejno6er+tpnDGxSHGpGS8WhACpgVUOmxlegGD1ekV+I2bwmgyTOkDrZ30CyzYDNVvBiJPiQaoMye/zVj9INXQF1UAIb4n6LCEWE6JgK1DnE0amifiF7bZnK5kSdVeox9O3FRC4U3dCovTFgxkZvvv5MCRepyK76weJmPkEOUzEbtSM67/k3ne9JMVelLaSkUhL8AiYkekB+8+rHXDCfoKOli2mCjpZJPC+Q9v2u6RmGBSrdHSYfzWY2omtZ4UxvW4UzgO5mJaIJDyjJ8YbqEbF1jAiF1fO8xPragtiSiAhFAO9dAjUO8zA0s4ZRRVyBdcuJKViNgPaGWjhNSJk4eSxgakQQlVDdKxzDULQvQZVH0G8R6EN08rWUwRYSmh3ljCaNjGEaWCPoQ4KoHqUS+lD9qvnd13NlDwMXoVGeD3GQJIIYIMPj2NHQTI8NyQHALR3MvA4KWSTCE+LwuVDA7LWCbECYOFw7qelqkaBCooBC6MUySqKdXBRSNeCFU8SMYvC5YgOaj4SKsWgey0BBhLZHaWxADUhrgYn0SijqF0JgNzDnUJ1aZ2D2gCKgYdLi793JMwSPm7ZHRCgCO/PM+8LUZmiu3zwI0Mc0tUyYlAykBHsWU/KIUEQHdtXDsUaVam/ZsNSp+QQ56qTnljmfXhoqkUL9OOvUF7T1wdcDQLJ13otPxT/QZY42wkQa83rp9tycqqpq7/Atd8767JCoJ3vrm8qps7Xa6Kc08LnTk9t0Mmeah7NO0T3mfNfl2fHohlKau018339vgDhMDdidlgF0+NNnvq3dmq30/4bzbKdtOjfR64/lHOeFRuzGnj8OPrR+/c7znO8/9zA/8zJLLpoN56LbOrXTnLe8A+c0dpT7wkMzVOedHKWez4vCSg0506PfD0GlTDYzzFi97pEJ8OoU9h9t8+tgP92+rOna+LtmO5vaNi657Gbmzl6kx17nVHvE3cZDv+ghwXNv7tG5uP+o2bGlUOgNyKx5NGOK9xzOuFkBcCzewxJ8c5oluYAl4gJLVYeJnQzzr4e9NTvMeL0w2ye/ibF2i5yLO0DDQD/z3bJwbR58m8evNdy9NfPTZ9k/BKwpAK5Wpzo55UMtRZY7d+/oNoWTBMWTO3fuym/A1CLgavqQHBGKWFBwG7QwjSEHcxFwzQdm5z2lAOgPzeY3FAFHPnT7XPqDuP+umH/d7/IVvwF4LQt+N/PXA2/k2z43/KuBN67nh/lrfLC/evVKfug/PLwkFwOM5dJjDwrGXgBTpuUhFOH51V1oW5LzY4eS1o471EaAu6Iqs0fVqCMARnoVCnzqRjy8hwlGNe22WIQiCxiDXMhYLJZaLEMD16ecY7VReXCs8c4drf/8V61++1udUnA6ocBz/J3v6uRrX9PxF76gk5c+rZOPf0InL35Upx94Uatnn9fJ08/p9H3PaPX40xSLntb6Pe/X5r3Panzf8ypPfVB6/4vScx9RfPBjGvzm20de0vDxz2jx0n9p+bkvavHF/6aIRQGLguKCwuLi+9/XgnGHn/xUAwXHgeLX8JtfK377O8Uf/qThLxTKKNrFa3/TwHyHBxSbTu5pODnWsDqR//OP2JxC14oRZPF0o4E9iUHsA/s8cC4GdhDKBSPDNi2UfAnssCXqjyKmJFDxW3By3KiRggq9Rn5y3pg3NGI1ysRVif2daUb4ig0cKGA01pwyF7bhN37LdZ3jiMJQSaDjnrlfQAAAEABJREFUelZZq4wrKXEqrY1jaQW4dwI6nN5nT460YH+WLlJyHy3uvKoF+7b425+0/NPvtfjtr7V85Zc6oGi6/MmPtXAx9Zvf0uIrnI8vfFEDxd3Fpz6r5cc+pcUHP6rh/R/S8PQHNDz+vIZ3v1/DO59WvONJ6T+fVHnH0xrB5l3PaPMY4HrYPPGs1k89p9NnP6DTD31Eq4+9pNVn/ksrzvnmO9/RyDkeKdT6zcPC/Mr9ByoUrQr3atlQ4KP5Rgiu3QWF+mGxlBHBiRQnh932dd7BKdOW5zzh4jMh/GzbwrbIDFsdHGr6M+08deDFZaKKgA7yvTUsBi2Y55L5Hh4e6NLhYRb9arHwShYC6z80XOU5cw3cyDeO/Waxi4SGC4UHBwdakicG/5c3kot+a64Bv9Vsuub55WdYrteTEHNgToJ6viPPBRcVj9lP/8qxC4IuDt7lH1X8VuERxesHD+7rmELtqd+K5h9H8nmSe+UMzlShPKwLkT495CPHNQMw0zDT0/BEeVFr1iQ4z9yY9lbaFdA3X8cBbj10YkzVo5lTwJ7U3TzPnLdtD05h7Km3IsZMnR1q9sCs51I8k4Lu/2XLfOTYT2W5bHcfj9Yc0FgT++2pPDOb9hDnZUsf50jmgs722M9q5QX+Z9UXOKOmnXV/iCawnRuzp7Qfrq1ZMpo4kb2gSV+ZyUqovy8Y1bLf42AV14dJIvmqdz/lSuP5XbDHb+Sc12hnNJp0wbW+9Wh+kABn2/nas36vp3EeY3/ki+Jez29rd9Ztlq1+y22tO98HZoEzlt2u/lO8z5mBOiImO+LUfH62/qjx03menI8wxJE+UOQeG4jGzjzRzVu1zzVvlPe9XqP7eDuRVlZzU+8IVTepJgZ9570LiBe27oeD18664c5tETNfPOaSeU8V9dR25Zlk58mrMuW881JNU39O2GSr4Xg8ZP7+6aQGFE7lzNFbhEplvkAU9aKImpvIAldM57HmZ8hv/MiZE+pvQEFMRIgGoJaBxyviAsDP/oEufdCFUQUV9IkQWiMUEZKITWh2OJPBGtFWDsYtk4gI1cOTg6uZ3CO4NT+vxdqIEC2hwpieL6j7I/ShPNA5BiKUkqw36lzkJGpHqotqjpC/msVDCAUoQEoeViBzqx4ei58sqzDvPQ4IdFu0eaPL5kRGd7CS/B7DrGFzhXexAZ+qY00z3nF1O51QYngQ2n61eBzNYSCBpsN+mFgOSSftWYbtR4lPHQy+toAEScO0TxC+NmsZDr33DIKABcYyXMr2SnjyKBnFUyKrFMhpg/YWaakSuwvDylpO5834QO18UMtBTAJd0i7bDZCBMQtao3qgzpY5ve5A7CjiGgLigKffbU3X3U3TIfWWPPNKU+8OMcKdlMSbbn9TZre7WfhIwjvV4ij45TpKBhGB1OeNvbfAb+LJEAY6673WbnMWeSJKDwk+dapHRCQTCrlV4BEeV+3wOpHrbKa+GZHr9MlQw+kjkAycyEZvn85JESF/WctQeR685AqPZUtBX+TDawqYfch5GhxhpA9dRNgstsXqHeQ45HOLCBOlc/JNlmTO4OYinnnldKwBJKbHJ5Xp7HBDVuUgMDThmw5CQO/1QFRwLpnEnfJARU4lCoJhKSIUASSF2pFJPK+Se9X1BbP5xH4MNjUdi5J5IyIgoekgic9NlREE2nhmqz4zdLbGtxR4yx9o1xQ4XKx7cHyso/v3dPforl577bZeu/2ablMEvE3R597RkY4pWLmg5w/G3p+IULhQACL8LTgyn4t9pyuKiicn9W9rUVzwB2PHiaLNIkKLxaJ+SL98Wdf8N8KuXcti3/QGoAuAwG/2+IO6P6BfoVh46fKhlodLLZcVzjPk+CEfofplXoxDqyx98iHUdFLSCPPeCW0PNrUA2QQKc/Y+idKRPf1B33BAwck1k8L6Y1hooAixoJAwHC5luvQ8F/CMM7DPOrmvkT1d//mPWv36FZ2+/LJOf/RDnXzz2zr+8n/rAcWaBx9/SccU746fe1HHTz+vk/e9X6v3Pq3Txyj2vfsZCn7PaEMxaHzsWZX3vqDy9Isqz35E+uAnpY99VuFfnf3CVxVf/obi699RfOeHih9Q3PvZy4r/eUXxm99S2PuDgsJeFvUo+g73jjScUtTLgh7FLQpaWp+wZBe+KJ1R2HPRrQyowIZ1b1jTuBg0DkAUTWIhUeAr5ktwCQ4N5oNAQBzbqc0YXCsFoB6lTQF044RRZT1qXOOTgN+M2qDbQNcU73w9jezpiLyhoDpiGzO++aYPPLT7jeaNjNswvoFPkwvFWcO5Ey76ZM6NLI+MVRLEoTdv3eh48m6I97Wx4T7slKUpi5bsxgiKEXCJDZeRNWuVcpqIwr6vj1U4Hzq+q7h/R8PRq4rX/qKBQuLQComLX/9Si5d/ruEHP9Lwze9q+NJXpZc+L33k09LzH9P45Ie05vpYv+tZbd71fm3e/pTWb31Cq7e8V6u3vk/rd8BTQFw99pxOn3hBJ898SA+Iu/+xT+oe1+G9L39VD771TR1TID7+2U918utfaPWnP2hz97bK8QOeZxvlvcz5H7jujQXXeyyWimEBuFCwcSmwYs5z9l4u62V/4GjeHZANfbvvELs3PuKqARGKqBBHROUjAmnbIiwzNqrgeowIDcxjWAzy/PKeZJ6HLhZeuqTLl6+oFguvZrHw+vWruj57JvkZdO0qtiv48bzyP14Mi4V85HnnHzfWibXWFPXmhUJOaFtH4RofteY68TP0mGftg/Z3Ce/wbL3LPeg3Cu9yH/pvFdq2opC44b4r7JXhVXlMlmSSiOjaFMVJUT/SkvtZPA35PESkFhcoeWEkbzYMGlU0BVK6u0PlOUDwpOFIw6OGW1/tjNUTVjd6GmN1f6Ta0FVm2zvHJM0CrDe8kKSek4Gz3SB1Ijm252AxkAzzFW07cpsKsy/koCkiKkgUCffEeI4lFcJBaGgoaAjbZtlwWALBgzXi2AgMc2BjgsylKPiSUYL8AkUYVN3R0fw9yWs3vA+OTSoJs+pROfcVkbaeJwLZQBs1IHvnnICG0Rme3k4gIhQBFFhpjcChCWDOIKZOTKl0TIj1GNhyPzk/6PpSbQycAxcDL7jeLAHi+vxyzcgBzFfqLIYz1NiIEA1lUV4FCIFpQot3jgS23oIIo8vFTND5nCY1DzDQCKen9aUnxczgEuMmpLqn2j2KnLDp8I0IRQBU7gs0EZktU6dsPWvoPEFoaPhVJxjyCGLk1Ltzp82mfjLIV0chT2t2nXQWQD0XaBvPBrA2ApAzlwds6ENMlLE6X/CpIJYWyJBs5o0UPC9QEDw2pA9eaSrOdoHKgDBFrjtyJE/nXBDJeyQObKmD4izzFcTZnDBvINAigvAGy+o81DIJwusFmIR7QmEjwD4bCIUwNaOJOBwEyRYtwHPMwO6E1X4W8akzLC0XNpqfHyhU7IfsVugKuaY9RQ47QectQ0IyJT17rl1gQ5M632sWt6icx+hI30yGrVPm4X3fsaVAZxtkpxGasm1eiIWuU6h+n8RQN0PtQIFTjmmNGVRmiZHRRflwclOwo9+XC0kdbILtTOv6c/PVzGmqbA2f+M6YGtXs4Rq3Q6b1ekyQEV7nRQH4dNMU2xWZ2Q4wztFYJNkl6EIcOQhUMCgi6CwayaOnWcyrZOInDYwvnbTCtzZL0zRnCRuXFxZzOWNMm3M6kXHG4+9QeNLGPKTJJoxVLRYq1/s6v7P6bp9TexmTLvdvd+5bu/VG8zZrTGLMdiVS61gjhXO6aqtXQuXnTqGI8IZO9+rWil71HFpnt3T0NZEKdyDd3MHvtN3RIoJs8RAPTD1k7oaO1kfF6aI2D7LPXJ7ztm3hW92YafKbX0YwcD4gu9FKo8lBYLAqt0TTJyE2Kd3O9TJdVxh6CxgDUpuFDmtKprfGkqlhfo56ltHMjez7/OQWzAZEmVQXHZMXp72ccS0XhMXkGelxvl/TMreI6mfnzk3rsDJhi2GBWNp0QZi3Gsw8kC5onLOtxcFGj2zUqu7k82XYZApsNrrLeTSCAOM8Y9dhD/YrkA1Itjnfx8FVuGp72GJIaZMP7lfm5+LGKYU6v+nnN1f6m4Cv3X5VtykG3rlzpKOje7p/71jHx6da84F3QwHE10mIrxgUEU5IUWXUCrs/6J7yIfbUxUCoZRfSCvs5DAuKeAe6dHhZVy/z4ZoC4I389b1rutHe/Lt+/RrFwWu6wofvK3z4vnLlkg4PD+UP4MvlIfFLDXywjxj4Zs/4OXrtQnwxn7DobhA+CIUrpW5BvRxSbrrAntri6Mpht7bCfiNLhmKt92i1BOsJCmDBXBaJhQbHsvbgg74omugvf9H4299o/MX/aPPjH2n81re1/tJXtPn057Wh6De++HGtn31Rq8df0OrdT2n1n49r/bb3anzb4ypve5/0rqe1eO/zWlLwW77wcS0+9GktP/EFLT/3VS2//C0tv/E9Lb77Yy1+8rIWP/+Vlq/8Tss//EmLP/9Ny7+9quH2HS3uUui7V/9X4JzXMcUmzo3faCtrv+G2lihklUJhiuKXXHyD+voYOd8jxS+fwxGf5JE3wLosfuE7ughmit46ah6kHPO6KOgLsZ2OyKPHYj/9Qa5QHTRGdGnDdwO/MTXMG503BVmIYaCMIcdEzZd1jj2at2/Gj9ow9pQXfeczNm322cjjz+cz4lvhNWFH9v5sNmtt2MMN88hcpka3J10pbfDjaubvWOC/R7dCv4Z3njX30Zoca+9l021YR/EaLOc81+wvoFg0rk81cs35fA4UmbhpteDaW7z2qhYUfJe//6OWv+G6+NWvtfzZ/2j5k5/r4Ps/4tr5rpZf/JoWn+Z6+uinNfjvJD7+vPSfT6m8levv3x5T+T/vUfkPqH+d/N1PU3x+liLjB7R+/iPafPjjGl/6L41cz+O3v63xJz9R+eUvVf7wB+m11zQ8uKcFe7PknliAJffmcljKyHvY9zHIuwl74XrgRkvRNGXrQOUFBwqoXtkXYrsmb2eFIiJtXZ+B1hAbwPlDIc9jDhcKDw6WOqCgf3BwKP+dwisUAK/yLHJB8DrPrGtXr+Qz6trV9qziWXYZnyUxziWOkQE3PocuDoJTsAa+/kbulbqenEhep7a5+Hd8eqz77Jv/DMPdozu6e/euXCz024T3uIePuXf9bHVuX48sQREDI25bbFnx2AUepyq9LbbnntmoouBLCfeRW1aUhJ6GSs3eifev+tReZw4HRbpHt+V56sLD6RSDW5DFYKpwSogjIrVws5ZjeE4zXbIzXWcDgwGpbUeoKvp6rmDmbZ5jrje/k6YKdjds7tR8R/Xq0j7dt1a59ltfz3ObGy4v9K192jhJM+0bY+f7SurXD9qdHT9x1BDUZ8O3Gq+hOmp3upxrGZJIoYsO2wxfn5OP5w48CiQv7OSbw5xXG8OmUJhw2dkjWbrOVxuKbF1rwbyR4btuNkuzMXTB4fvT2DE7l9GUZo0m7nKHTsMAABAASURBVJILDV6+dzlnuI2xaGw1jdsqa8raO0tzaKT6FXV7U1sEtKYw2ZU0xRT5cG/Yy5jMNr5RONBo/s5nNPFi0s8NF4r9jeq85ao8S14VtSeuMZX4Hpxc93NUeTITMd0n8D5LENrcA7G3Gs71OTsbk6sZw86dmgfE5bXV5oqI8uJmuzMY53nt6O3cnea8dSlnZ+lcONfcw/K5jnPlPKDrJ12R/0m6qq0EXrzXHrMrK/DIc2+GEM1sJX/4IlDbjU435KlZkQm6JhXKNGbFkXYED46YzXwiJTqPY8D61NpmahF0CyxaXyJzDfPDvwDbDXuYngXzyMmJPhLqR1RmG1sV7gPPacSofkKnM4eNRjPk2uF7sKnBKtBmC/IYKcy7aIJzGE1M4rUaKdSu3kQtyCRjzHS7ciT5QB3hzsIuPL0OApSQD/y3Agp7QXbaXGfe2DoE8YY1fJTlitv+EGfPuvfm6mrM2fcMMOwsP5oH+p1vgk29Q+wzU1TRvTEz5Dma6WC9ZfaANUmYN1hayg/tmKd9jR2/mSL8A6qx4xCkN6py5l4VrbfeaOKFJLAYEPK6V9JwH5KJ4Vwd2j/w6//SYt9E7bJI6Puxns+9QCfsKnIEMb4WumqHtpMcKA0ILYgIqJIGvR5yxEU25/Zc+knd86vz31MiXuCOxckg57RuGWe2iFDMP8QEz7G85qqTYwxrq0bCRT4iQhFhlsu9eqWw39kngcHuM1iN9pwRWz772iGxI6CxjwHrRAHv/SSbPY35vJkkIj6qFqK49zVJqc14Sc6n3cP2/qQ4c2vsulbJAZWT/Q2hCzrPYmSsNYWJ49MT3XtwX3cp+N25c0d+C9DURcGjoyM+lD7Q8cmJ/EG1Xg+OFlkA8ywkHilM2O4C4En+j8AruQCYH1blj8Sh5WKhQz5Y+0P1dYp8N65dp/h3I+G3bhLo/EHbvyrsXxn2h/DDwwP5w/nSbx1RePMH7YFrhqEVEeqHuUlEiCGwY23KRlAo9Slzzjy7vEf9hpYKH8oFCqdrF5gkzlhk4W+hxbBkTUCsjWLMkn1cHt/TcOc16U9/lF75pcYf/1jjt7+l0y99WauXPqf1Rz6p9XMu+j2j03e8VydvfbdO/+2dWv3HezS+ncILRb/hiRfqr4K+8DEtPvLpLNL4ba/Bv777gx9S7Pu5hl/8Sovf/o5i35+Uf9/utb9q8JtjHv/0gbQ6UYwrRQHMTRTFpDWzr3df4XzVs8gafX4oMPkcsmgvXoUChn2qXNiPMeE9IBR+o7H9bORrYqSwQWN/CiFFI05jKbjXOBfBRvwT2FxkK8gCxeMbzME8E9AIbxTsjnERzDRRs2rkfJFdHY4ttrWYEb7sWUef78gRGGOcrCO+CefEZ+M5cm+kjlWtmY/nPAbrxl7AOEWTr49paj37PbLv3WcDv+k6+5B7Q0FvdF7GWm+4X/AxTV/2f419Bd3YH2p5TZxj1si2rbHZvnYO9tu8MbKejWXmWSi0jazZe6GFFMuiYbFhVVwbWmkYTzWsj7U4vafF8V0t776m+MsfFb//tYZXKCz/z891SAH74Dvf1cFXv66Dz39RB5/6rJYvflLL5z6ixRMf1PCeZ6R3PKHNW9+jzVveo/Xb36v1u5/Q6n3P6vTZD+qYguHxS5/R8Re/pJOvf0OrH/xA65+/LP3uNwr/nUaePwPrXTDnwff48kCLBch7fpACcJ+pH/ipg/3mDLBirmjcIteqJocciiUjIyKprcmwP04b0fWppbMcCoKNgT00Fkvu944DeOBnlOF/tHCB8Ab/kOFnmd90vspzznoXCf0PGQvWE0OQnxkw/w3nbeScbij4rjmnG+B7BxPzxwfPglDQ+x9ZjnkO379/n+LgPd2hSHjnzu38Ew5+Tj+gAOzn74ZrqXBdEKrtshiTvbHuoeBZXhi5bgsBhKkD205sJsdISx/HNQfnaKyqTe1ozqypKc4ntgMPYdipRcI6O2fUCqRs3QnBagOWDcSPPJV3j8w9To9AT4PRzhynYEnOa6geua+Zj8CZn12M6kWfAg6dCt7qROVhp0a2iZ8z9jS2ushMsVW8jjzLPGMzqOdwMqPLpvY15o5et2G7Ybth/gxaQl8zRtqbLnlOTaMmF6axscE+xfsJnMlopvksU2WbkULvnKDzSa0wxpRqZ7lyYpzGKfgyX7z+5tKuQtQBajNn1NXhuJcjWh5Fu7dqWPZ5zxGSQus8ntFE7jAcIiRD9UAD4x7k/KBozmtEytixnTfw5OC9cT6jK52hwzrzpt2n064XY5o3NG0Ni0Fww59mTngqj0mBZN7zgJ21ms024HVjK1Ya8G5mE7j08XI/u386RR0VXdqsm6PvNfbt5O0QykCI8piYOlT6p+Hv6DzRrXvJASwXd6BRz8lAk80/fPXxTP38304nXWp3Vlmv45rXfH5frc47fdp2NMrZnc2I3kpDFx+Zrw47OZ0b4nWCC225XhKZTplgesCe3n+ZhhNEgB1ARORCCKkNWakJKanUiTgiQhHBPpGD5AFQP6TFrq1fpYQzkcnmi88qK7w5Tmukjw0G4zK4XRLzsSMYB2SMrRZNgXNDJHRqR0QXWAu6Omb2mvuxUPWjWt1vb4WepeS6umeltnmYBKoqBx9MSqKgM3K8QJg7ImZLnY1IjcA9vBWy0vxs8/55/Yhma5zzAFqVsSSPU/o6vln63CLwoKWMHyGKQEHTHAg9h9PYVdaJPbOQICCplVXvGNxIa0PVI+Q+BXubQE0kbtUnwhJKWsZD3Wyt6OfW2oogunL00QFD83hbkIFxlcDPIhDwukwNh2HdXiaeE4gIRYRNDVveVxBpiIEjGT2+UnrQOcyYhm4+7JR2D0dWjfOxWQgkIFN0kIgm23KPnAtgRqdZyt29cj5nN/CamvVetxEpdJM9K/rY6oPYMbQ9ehy6CLpm8bQaK3/I9JxTxr/OHQmenr1j6gQ0EVUde96jzLb1QbTQgZity6aej4HBogGbLSIUARg3Fe6QTdIv4FI2w/xYd7rSef5GmzhGIuyGf4QZYt26LzweuLtHoHXO3h2o1fXO32E9g0BsLXXeHofAYi0dbYpFlW2r8/VgpFqEJcP0kqYCZcDMUY1kmRzRINK3Fo1Ccj4eY+vQua613NeUPGGWnaXLqJiF+z3Yaa4qjtgqnGf0h8vVSicUsPw2YL55MisE+g/f+0PnyfGJNv7VSz601p8vanJnLPwA4jwuAhp+U+Xk9DR/JXi93uQ5tLf/5tbh4aGuXL6ia3w49gdlvwF448aN/JXga9euofdbgFfkIqA/WC9dADT44L2giBgR8ofxoX2QFodzQ3aadZ5bV4YfJikEewXIk6KlnsvnbIbCWpm8cFEMgyJCi2GhJR/kFzFokLTAZ1idKii+iULc5vevaP3yT7T+3nd0+pUv6/Qzn9Pqo5/Q6fMf1MmT79fpe5/S6buf1PqdT4CntKF4Up54XuWZF1Ve+LjKhz+t8pkvqHzpa1p//dvafO+H2vhvuf3yV/J/sjG89qoG/0cYx/eVv7abhaWNRj7YZoEsi0rIrGNNYcFFhg0nbMN57hgpOrjQYFhnubAOyyMxxUC2rtiX2NST0/k8jq8dY2S8Qv6CzXuVz5/kuftMucNs69hwrZhPX+zmR40W6UeN6EQ+QZFSRwo3KciZmhFzSV/SVYpHwaGipJSFr4Anzh8hSIneOdDJFKC0lHGc35L6SL+MISdeyPbCSOuc84/YHeN5G6SrvozpZ/jo8VPjLA4uOV/H2HdEZZ+RNedeoNywp6PXiW5NYXBEN8KPPheclxFszFsHkkfnczSyIRvOX1LyrK0HG/yNdeOda20d59bU2GBbEWO6YcwNudfIxkYbVrHRSBG0cK2J6y7WJ4rVfcX9e9Krr6r86U8af/NbFQrU449+qvGb39P45a9r/OyXNFLMHl/4hMZnX9T45AsaH3smr/9TCoen73oy/77l6pnndfKBF3X60U9q9ZnPa/WVr2j1ve9yP/1cmz+Ql/ur3L+rcvJAA4WugfmxzYoIBc8Gbk7FwF3JvSmZsrmsozBzOOGoCw+eD95/nxfBb/0CtiIU8L1FHctiSH4mxRAyXfB88D9a+G3Cw4NLOvSvHgMXA10UvHbtSv768bVrV3UVWO9/8Dg8OJT/ocQ5xOH5+P5cUxz1c3TNuSogr6QIeToRXKus0X4rnkMPjh/o/j0XCe8q/yHn9h25QJjP8JPj/IeZNdeUcwcJDO0duQfopn3DL7eEaxl1bYxZmXnvSCNQGhDEdIUitdZs5JX1OCTB6nlNvOUGSGuONRDtCHEOTy217IcM6xvsNgFb8oxZ9zF7ftRCS2shEAsVgW/mRsuDhwDrLQDy5XimiG4R9rZPEWcHKPNPvITONs0Ox9hjpmqsLSIigNfKdDQ/ShOi0TnJqeTm2Mtg+k4yd4L3ubY1wQDb81AtqcfPU5jQGYy0zDp5k8PziQi8DCzoPLqBWhW2kTgkmnwEnCGofOEBolWPSOLx+rlI3r5YImkkpzqAzqMR+NA0O4Jx+nhyUkDTFK961DBbjKrr8wtFVbR+8sjxOL+TojlAIiKjPH5YNtBVJUJvuX9KtfrhfAl3c6V3ucJan0/TN4S+D9vJKAe1LB+BGGZm8PhGU+X88aFph69z8n6xG7LZnSNzWAukSB6j/Yx+Puo5bw7Y7V73zULTExwYclhU85bjoDCF1GZHc97fDsvOAcwGnQFhCjkjKeOs7UBF4gBqR/Nk0ZWzyeciKYuq1M7mKnV8By5tPMdvfezZkfmYd1KU9uogGA0t5wrda/azKoI1WADh/YM6NsQXtohO7b2LsG9TmS3ECJBGCXGUBvJoDoXcdsBa1A6HeR47sM0+HZYfBoaQxxQMTclvAygK5jBbjbk9JznQ+jn2fbDtu02yh/CE8Xn91qM6JcKsAVvn4oRVUXsbKubynK9W1XBtj4hdryqRn9adfflZb9RIGyu326On7eosWWmYn2Fv7JkFdjsawk6zJcJ9U8/5prqInDOL5trzne/hPTCCTTFa0Bkyt835dIzst13K2aUuptxtDhMpWNLlnC7O0VWV51sqK/3dlLwX7SumnBB0mx8O2fp6qVu2og08Y2UnzQ5c8ybvKsudn+hOgkl7lvGqz2r3NbE/BxymYScGZTYrjBR0ZoSo+v2UVV375rFLHra/zbPuZRXmM6ia3s/H2HqldU/supKTdZzB9ygMBZzX7HGRbe5vv5RhaMnOu667OFf3qFG7UtX1vuYouYqqs7dRpXP70rS57xYM60wBzdIbxfw6cKgxTSgFIXpOhuomQ860nM+utoY7rmPXPklcIBkOzXvIdDKacabCPIoFpS8paSm7uLDmQ6YLd8d8gDy6f6R8w+T27fohkoKgi4P+u4CnJ6farNeso+aCySY+jBcKCGtszuNfa1tRWFytV7JuxOYPtoeHh/IbMf4gfN2//gtuXPfbgNfzPwRxUfAahcArVylOj2l2AAAQAElEQVQCXr4k+x8cLOUP1As+WA8LCm98yA+FhlyIpE4lWR8RMFF51SMiJEMSU6FvzXs1X8qGM5prgVJM8Q9VUigYc6D450LDAL/gp4aFiyCnxyr3bqv4V35//xttXv6ZVt//DsWL/9bpp1/S6Yc+rNNnXtDq8Wd08s4ndfr29+nkrcYTOn3HM1q9F9szH9b6Q5/S5qUvaqTwt/nGd7X54U9Vfvkb6U9/ESeBIst9UVFVcJ5GF274EO/ztuFJtBmk/EFrCIm5Mm31JY1wmywIbXLdI8aRNY6pK+jGREFPFk5jUcn1j9Ci8GYha4YRncfGk9iikT3EW463X8bLpa3C6KXq4WSdfRmrME+F52tzoZMKsjlDwsZPluYL1NnqGOIoZCqKwEdFgiQrcjRYB2trQqnAUdsjYyhmkUHVDGcXQ9sDbcshOaYgsQwV77chHwTVlpModsA5AqXNE4IcgdSA3WsL1S9BSa9S+HgEkrcD+mKUIiVV7oH3xvMZOT85ps9Nnlt2C77YK23IMzpyDkbsjhsp8o1cy+bFkXoKTUmJ8bWywXeT192oDbErxvB7hAZi6tYwNBEK8CNvYX8zz7jSyLVbeB6IQlS5c6Tyt9ek3/1R+p9XpB/+TPrG9xVf+mb+Xcvy4c9o89zHtXn8g1q/4znumSd18u+P6eQ/HtPx2x/X6WNP5X11QnF99bnPa/P1r2n9fe6bn/9U429/Lf31z4qj2xooFopxBzbSp2qIhQJIvmmKitfFWjxH8yP7O7II7zI7xm7QLATUjfNlYnSVecOm1GWHBhoRCg8ckp8bc/iZ5jecKw55Ll6Si4HGVZ5/fkZedbEwi4SXsV3SJZ6fLhQuFgsxedpGa6+Bf2hxEXBk8z3/iMjx6BUx4Buy/YTnt4uBd49qgdD/AdRdnu8uGvrZ77cI1+zXSM7CXoh90/yIubC1eouqpXLsbBVnfYgv5lI9ZoaJDeGibVbY3vaCuDuaZcs1xcXE6zHO82C/BHzL2Rw5HvORodbrHzvIWwOdC2Tu7Ko6+z15R9zfzWok0zmRtlW4Twe63Qw9EsOZ1mwONvbP/xn/cu7elH0/K1rqbrKq82do7pkDjDPWM4pc38657dnfWPyZhP+oog/b9i3O3Z03mHzKFbMA80ZXxTkjBMYpeOLPajD9Hc1Zq/uWOyvbZsxHq14P7R3yDzn0cUhAqykmZitaZVRN7bvcU1Tthf2Fbv26y2u2hvfUVZr3NUvtm77HN/HvJ7NsD8vVEts74vwZ+j6aWyKvrmiRpkYTH0o8Snc4P6Z+f537df9Oz4/r2odFyvtwwRp79nNpJg//dKDpODePB2genoi/cZg6vsPmCEtw0IhQRIiOFjOg4oHhzc9vfpnb2RosGxIxBt/0yGNVxuR3K/vaBpRZyNgojtWKoTVGh6P3xBWVJydMDYKJCEUAMZ6z7Sc5R/YPDR2ZyHMjBynISGMuTpVIfWiyicM6SJ7ApO5mcL4MrjqPlb6ZlwmZVtNO2qZqhDGx1qUT45wGeQsUTfOTPB37dV1SxvC4htrhOJE2IiAVzeSsibNyoDIgtDyX0J1mM3OS0Qzpl3oUUIZkTClpylF5hXzM52m5+6XZLqxnu4f2kCIw0MSRa4ZGhMIUWOd9iQjREqhbs65iayDCa7Bz8zpLCstkdYUrB5y1d42NhuVO4YM47zTjeM0GopUV2PGCh6EJBF1iNq8IrvcOpzeCSCMTwqPr25Yq5DllCjj1RiCbFUANsecvZJpJgmnV4KbMtVhDqmjBqWv27o/ZXrLcr8mC4Llm4iLWTyOH4ztscyzLrg5NiAhFeD9QtxbQUNDPWg5Q5cBWITjGEsBeLJFLUM6y0AIaexJBBFBDgdrfCFzmrSB43ttrFg35tzIO2YikCUREu7YYGd+deNsMxwSzgq8sghlvzgTsJCwd5Mo3BBwDPG9BReg0RsZmovM7+3bgUQzyMlO4bXNakbieV1tBIVDbw7HTcNgK/pO1TNwOE/h4rv7wuNqs5Lf3Hjx4kG+O+MPh7dt3dPfOPeT7uo/+5ORE69VaGz50+oNiT2beWFMEXJ2uqFetdLI6oQB4mm8PMlsthkGHy8Ms7LnI54LfDRcBwc2bN1T5a7rGh96rVy7zodi4JP8KnT8wD4uFhuWg4EN19IFnlG2rEozXlGBDvHSDpSJJsRNcBT73ZzHLfhlHDvlYMN5yqQCLg0MNC3iylNMTjffvqbz2qsY//kGbX/ySwt2PtPnGN7X+wpd18nEKgM99SCePv18n//mEjt9C4eI/3qfV25/W+J7ntXnqoyofekn61JdUvvR16Vs/UPzkZcUrv1X8kQLGa7cV944kihiFfRz9wVyb/PIPT+PAfTnIJR7mPaIv2lBw2VC08Yf9FR/iNwZyFjagKTcddUDZ17YNa6UOknl8Dkc2wzoXRQq8iC1A+Bml0c5btsquzmd+DrZL3de7nWDugnGstxkHuyQbwdp8IjIwVcllLQwxc5uirfFF9bkokTLv9UyGQJNtxb4iLzTH0rYXeuVRvcrOWhl1GnAkrYFfyQCSwNBSsp8ZBqVhQ7CO8+IhzKKpDYEsORuSps5prEuhWhyWqGLJ8+3EhEMKtmC9kXyNg8cLBQ3/6pimUpOkng7JmgI71nOPl9du+Dz6fG7YC8tGXj8u7KEboRuKgiN8vrVo6msrsaEwtZHta4pSphuu3415wGiM57HNFXmMkTnn25Da1GLh6jTf9hP3WFCkir/9TfrDn6Rf/lrlxz9X+db3asH8k1/U5gOf0vrJj2j1nhd0+randfKWJ3T81id08randPKu9+v0yQ/q9IMf0+knP6f1l7+m8XvEUqzf/P53Gm+/KlHIH9iN8L29PFBwr8dioTJwkbKdBcIu4cGcLec+sW1JrcOKPvBLmA/0ROAyNWsmYfYxI4bQwFjR6JJnnJ93i8WgJf/wcXh4oMPLh7p85RKFwMvgirJASKHQfzfVbxLmW9P8o0nGxSAfLt6u1yPP4FW+/ef9L1wPEaFgrIhBEdwT6Gzzm+DzZ/8dnv137tyW3wx34fA4f9V4Rb61Rs6zxyCTFNo5SMfmsCdoI0IRAL6wH2mDV+Ayl62bISJEU8x0eZ+QoKD190Hnc5YE3+/S1QH4pC9+bqk/pyvoEvaHd4sIRYTZinSorHtbbPZw3ssJGCeefMmjc4sgyrBgYK/zs8DssRXhU0X6grIStgiGhk+64MalhZ3VT3lCESHRNFFJkxxSTjjD6DBZTl/OvxhP7cgYtWeK8PU40NS7g89xTQ1iaZnCZudE9hwT6KxSdvY3cMgA07ks1dkwJnZbDWsRcy508lHwVEJKkuO4k5h8detjiqNYRUci92h2mnUdOwanJE9hkILBgNSGDbUiQoEGUil8+mWH0IwRMLR0sg34OsGDWbmv8B4kZ1+Y3A32PCmehNF7PUaXcKR5CLkDuf+Y/TPqLICgYItC9iv4FVh1MI6vzUbMynaju5iKg9SagJI2pcHcbH3WDIvSEkQMq2hfQohAArYZ1c99RU4kM3arR3bOandvi0QeI8zZzm7iarv3urCQsF2i32Li+hyImYaT0je7gDekFLNDTt+McVdtVmt2WDaqCr88QVHPBaLn5xnLczDsiL7nZurqUGAExX4Nc17oInAwCqtPEDPLZ58JmPBWymIW6V+YG4INgCyMX1SV2jkwK/JL2YcEncHz6CCFAENoe6DYCskVMnQIXhxTXnKZR+XJJtnpdpNX076OHDLSSjbzoI5J2tTXbojAofI7fT1pTVUaNTGfcLdNlv4X5HJYh6N8fXR5n54/G7wc2NB9LGKpbX8TqnbbE0Sr8k5gVbn3hWC6jxA3G8oLwrDUFpVkP+dTMevygu7yfM9eZ4BuNjV6ijkfMRt5xtp37md5F93agrrYnKa92dM38/8V4tRGTQbXplLlh/S47lqLIhxsVIs5w1Jx9w+DLE7QsZ/H+n2d5Yv0fmKQkgnbqyLnfjbAbtWB3sJZFwy0PX0oUNIa6SKah7cpjwON6h4kiMpm7/s55clfeOgfPzJPdmfyeCzNtdVNeaQxZ6J0aaz64X21j+F97/oduh9UB9jXbuVqz+dfz9OeRdM90/X/F2kfv43+D2QmQw0+ZyewZcbmkPy2s9XYahpnd6OJJrkHud+OMKzdAzG0PGVpKTHx1iulymn/4JymJTAYkP1W+FC3BqerlR5Q4LpHwe/o3n0d3b1LAfBI9+7dkz8Iugjot/s2fKgvVAl8Tp07Ked0pDCQhUDy+K2SFQVD+xeKBDEEH2oP5DcBr127Lr8JeOPWTd28dUv+n4H9H4IYLgL6Q63/187Dw8OpCLjkg/LQEBHKJUuQLa/UWwY6e0QEP8MwY+Zaf7CsPv5QO7Ie63ARU5XH8gfxxcFCCxcGQgqKnHH8QHH3Tv3Vx1/9SuOPfqL1N76l0898XqcvflynT39AJ+9+uhYi/oPi3789rtXbntCagsT41AdUPvhxlU99TqIgUb7/fZWXKf797rfSq3+V7t3RcHq//o22WCsWG8C4A3PmGuG0qxYlikYKMS7CJGXfN8D7vwWlFfadXqlLvsVxrrP44hwUqZxnbbt5YJsx5pXvGEP5w0zfJ+9VwR7eF0yCCiHCzCDznq8QmT2eqgcybcvjH3aqGnp7Q4LhgLDLlC4iFDEoAqpIpwhTWNqWdQ4KeOjcLBkZsqNAmMLNBOWoUuH94DpxTu+Dgbeco7BH/lVg845y7hHfycertUEc6EvYo1iLYjIgE0Gu3CcsrDj7Spk/YRH4G3hXYzAshio07ajJxWOFRJNU0u6RGUkep+C4jZa8Ds/PPj6n9uMmgU0NOUQuePajANtHta+Uza9VrLNsWOIaG0Fel1xnpmu/waq1PbWxzUXBsmYsin++fterdq1uVOxL3Jj+yLEhDl8oN4hiGFUWIE5ZxIm0eqC4f1fh+4j7qfy0FQu/+FWNn/y8xhdf0uaZj1CEf04bioWbf39Cq//9Xq3/D3jrk1o//kJ9I/ezX9bmW9/V+DPiyaNX/6Zy/74GnmnBnBeSlotBy4MldKH6XBJbxq5yrpmkBC3AFEE+ArP5iOD5EmblIyKQxR6jg1ceBTkZulBE4DMklhQo/R+rLCkQuuh3eHAg/9kEPy+v+B9PwBX/JybXrmWx0Lztly4d6OBgoYFnqKc2shY/x9fs+YbzUDhvBUNEHS8iOIuR58nP8Af8g8TR0X2Kgke6TWH2jt8U5/vDPf6x4oTvF6d833AuP2uUm6A3cBQpNDuQZ1JEN+7qZy6wZ22FmWNg++e2OW/rG0efRaeO9O6IcepYbyy3vQwm5hR/NzL2nKj5vM4x/92qPs42b9fUVJaqrfbeh2r5e/oee37Mw62ewTau+u7qqhVLqqFVsdOnaabZl2emyk4OE1P15/aMOV2/5zqkEq+kfQ/PZLYDoOXV1pwvJGfidzydZUcxCRdbJpf/h7U/8ZYlu877wG9H3vvGv/GyTQAAEABJREFUegWQlsRJokz3oiyLoslWa3DbLXtJbS6Jkt1ia6ltU7LYUmv1crf993hZBAmAGGtGYSCAAkCAEGYQM4HCPBQBFGag3nDHHOL49+1zTmRk3vsKBdvxznf23t8ezhCRmTfi5nvvBSq7M6ivj8tSiaP59W9xWcScm2ImZe59IXpbYX0jbgkU4z2Pja3bX4gBGYKrBSHg9yfa/V0SNW+mjTl3uX4xyqPNY/ftue//aH0ay9eu9+bCABfnuw2pvnm/9bmysWUu12r2RZ95QNv6Xki9bfS+ltleo9c6d6ZjTjQ9xy4abEaEIsLq88IXk6OMKdCDGhNhxRF8rFCzNJhN2MVV6g9oz2EH9jFIigyWum4pji7nQ9YaeDwWDtdmCKKliEgUhXwEMiJ7a6YSmZPatotCHMhapfJpBjqgUUOKCPmPOBxm1Feh4A17636IWHF4PL+hOLao+gI+Ch1rULuJy7GhIvAa6Pmh6xjrxly3DYKaiGx2u1zWcn1Yj5O/VYG07p9zgqDUyc18xouwFrkcz5lUhqcILXqcSVDXs9vz06QIqyCH4bLWJENK/0T0INN2avdgPj3CUiSndAc8R69Xs6NXwb1lG+nZJolNS5UFpsx4xhNjqEtJ0f/ETFc9SvdVM/s6J0byxAoUEssKcKMQIiIUAdAJqTuC0vNNBL7Q7I/jJ0ioCimhPGyx5ZxYD11rhCJi8lYtzW2XwZg4HVoRNS92eTW7y+JgjABuRt6YeQ4gCp5EGyRqPccZadpFTNqulyRxtDSzyyBOl3ezOFSmCZlaKOQmDjR6WlFelmpH8tmphRLARrlHsHlonAe/XhwWmOZ9XuSjD0qMTWPy2ZghGMGYUZOa6Vmb9WBkDdducJ6hbjfpbWITcp68k+B2lCGF6hERVUfKSNqDpZJUoBqIrOU1busmq8lfzZ0+Ji/zJ5kl4A9QW9pM1rKC8WmEtvHKVMFKuCu4HBC1Ru/TzA4GSWsKO8AJ8k26b/byGyHc8B3z4O/e8b286Ts6OtYxyH94/vw8v1nim0jvd85rlHwjafgh4JqHhP7G4GrZvjniIObmG9d8CHjjpm49cCsf/r34xTwIfPAWDwVB/oP6N/PbgH4QeHiFh4Dc5B5w47vgQZxvYCOYueEndaiUZR3bxvIno+sZ5pzJUxU/uMmpYXa9UNDfBBqoHxEaQF7H3CyX0zMVboA33/uO1l/+klaf+KRWH/iQlu98Fw8A36LVY6/X+asf1/Llj2j90oe1etmjWr7iCa0eeaNWb3irlm/74/ym4Objn1L54pekZ7+VDy2Gk7uS/zOPDQ8z/NCDB4B5Fnn454c0G/HHD0m4cfdN9shN+2YzyjLt5iv4Cx9MPjcjXD7I8829ecM+22A04FJaTxQu3+Io+eC08rFa7ZGNGrmuNsiCdBvJwWSqhXBAQ6mNp5XhveT6DTP2AddEkGMSUIAtZp9FtPLwfjtgYP1JuGMs18mxbYNC7UKxhG0mZd1x/kHNMuAsWRglCSbOzWNUPi3GxkcyvTDkYz7X5HH4ms9aBHgu3pP0ZS4aryX5wR7jOjb3iFgx15EY10zTHSBDhvfAshBnwrmW/IjBOSAwm1djxSNXmX1NzPXZE0FcsVY4l6VPV6OLOdZJrCXX70FSKRq9x+RRiAgHVhTHUCkLQeXcsAvxCfwpyXUNr7E0vcuR+A3x9peUG8ptNPoaBJUjCn3jB4AdPAi0neB9ZQSFa9uygtcGnP2jc4gfeb1QySOq5LlYq4znKjwo1Pmx4ojX2+0fKr77LenPnpE+93mVj35M47vfq/Wb36H1E2/Shgf5m3/7ai3/51fqHJy95FU6e+XDOnuC1/jb3s7r/v3a8BB/w0P8zbepc/s56fSEMXgoyetzYE+HxYGGxUL94u77wtao8IdN5iywoSgD5wyxbVzANPxbypqjS7KhiDCFFEMM8vvjYjHowN8m5H3z8PCAB3+Hunb1Wv7ypX6D8Abvrzd13d+4vnEjv1nof4/QDxSHYMTC2Wd//T7e3883m5H9k/yaGQZiQFG9xtbsvT8z/E3xYx4I+puDd/glyd279/IXSKcnp/Ivj/x5MHJuPeWIUESFfKBbGN6XwgalZI+sIzIeepLmixP2ENgh/0FBygjWZAlyKGzNDtcxkvIghgONJGvnMWUfJqund3OxikJ95esXL7lNZfAyAU2GMxOt3qTPbciIUAT10J03Bw7YAJJ7Q+1Inbxq2jKqdb/eEUElIyfpwRyMzGmxoACmWBACRyBasxoRVBAowHIX9bxO2TmMVxeSIkL9Tzroerw4cuhAMRC4KVQABiJtVC5U93voSSGGUeA1ELV5gYbJDmyfcyPPO3aXyZHZJSrD19m6t53IwSjI/GjyGkzJnSF8CbVeHI4UNj7UHKONHZXV/Q8SunPKEVlGzXZfYIo4gu1LBEwHPM4AaghPnIhiBCsEl+9zqcmZiOrmeVhOIB+/12XXJCc/StZHOgAxb56lbY8k5iP2MSJYCAzxvV4wZ9NzFIxSHKsabxHMBwh6gvkGdZLy4qCEDJuFzoCm1QL2WevXCgMp9wpHyH9sFjSk6lEQzIK+tmCOYbKaxAaagUgrFBE2Gpo+48wk6AZF/lH2gQDiID6SQ6dFA2LbiNkaUkQotH8wezbCe+/1YnGG92NqFmFsjSMcaS6oV9EzcukZqPRt52+PoXag0zyYKxaiK5r7BYhCTM7b46FPjXUK+P3JMzVvPVCMzEMfbCBb21oRWz0ntz9Ay+hiG81wGB4ArbsniUtcH9W+pGbNw834jkW70KaY5nGc0czLBWPluPcLvJTfH0mK2R8xx4TqMY+e69W77f3DSFoOYl6p73SB1YHampmmVuFcw5YlyIvBtkq+blN9vq7cx3lhsPvEPQ89L2HduG+4T47nYmTQLHpvn9OdnYONNHa6fXayqRUxq72TNTecYcy5pk/pk9IcP6Fw+mVz4TxeViln467jsqDkHCC5vF+Dfv1yOaBWPnXtHo41kiUsnB1pXehcj5DGb7VG/ETiPkNQIzwD5F6L+9g5jea0sD3BBPC+mturnFR2e7XZKK/V7NZNHYhud6l2HrevP4KyTREK/iRF18LRXliLWdhF3W/tnF7HeDjD+gwTlXuAZdn883osmUL4m28S8yBP3sDZ1xtBAC2XiKTZS60q6JVvSHYYOVB1e/amctSclzWDFBe001L3PzwP/xUyf3vPN23+q2HHPAg8OjrK/zU4HwJyQ3eW3/pYar1aabNea8PDqLIpKW0vV0v5W4BVrtpfH6tz8cM8f7vvxrXryr/+y8O/F/kh4ItehP2g/FeE/Vfcrl2/njetjvWNrB8ALg4W8g1ocAOayKWwMPYtApl26zAjsksioul9bzDt8Ky8bsu8QYf0XwMMbtwHbqAHbqaDBxaxXirOThS3f6TxW89q8yU/APyUzt/zfp289e06efwNOn3N63T+qsd1/rJHdMYDwPOXP6bz175Bq9e/VWt/E+lDH1P5zOelr/2Z9J3vSNSK03vS+lSKlbTglcJPEyPrG4eFSgwayyC2V+MYGkvhoV8DD3PSHkf5xhozL4Sigg14/NHXREhaXp/jRtYzOs6AGF1XUkr7SHTstC/Yyv0TP7iBIBgUfkLNHEy3kVGcN1JX+M1ZECaRT6vJVhqKhqwpDsciHGqRCNdiTsI5wCDoPaFRbBX1ChgVPOhxyfr6IMoG+yeR1XVsqwMdrD0KqnmIQDP6ZAgRlFI6wPBCDHTPyw9MXEccEZmtQMfNNEIRwdzErpgE2P6IxiExl9TFkWGsI1AEOB+wNDj63tLdjS49nx7fAgoTsGpk2LwkOm557NH7SoB1Me4UL2ExtmPFgcwhkDggaBA2bY+skMtT9a/zMjpzGh2SwE7pfah6+hjUclRRSoajYQXXIbHUrz781gniUm2xIzHmLQH168NFKmQsHBf9aJ2HcSPvTSMvotE6/AZ7zUOuDTqRcq7/Kr31vKYZZSwrXmtnKjwwHI+e0+b7PPR/5iva/OkneYj/fq3e8g4tH3mDzl/B6/33H9bpv32tjn/3NTp+2Wt19OpHdfTE63X05qd0/J736uwTH9fyS5/X+tvfVLnDg8ezYw08rFxw8SzohoND+f0meN2X8Pq9tsKlCNiR2rNIbzb+qoUiQnSSgj/iiAZEaxGhiMCKlANjLHhv8wO/Qx4S+v31ytUr7ZuE7UHh9Wu6cfO6bvAefB39Gji8elWHzHMYQqKN7J8fEq7Xm3zfH9lTTjuztTs0MKbX4j1e8jlxyi9Pjk+OdffePd3llyh3eEDoXzD52+VnZ+ftM2LMNZOqnYPTumOnUcmLsZXPkOyYrCc86anQmdfk6VmWhvrBNdRVZxhpN77bzjHss+ywbdi2DEY0rHcEioHYbW2MXXIWmYt3ZYMoXDQUmhXDquM6sP93tzac63Q1WJftObovuQvjR9LP37UKDjXuG2ynsRvg180OcyGk1vfUelxlsC7de/j/je3C0L1OjnNfb0blnDzJFtZE+na7+3t2457PytEuCdjWDs61cUnQC6DuV/+y1NghnWkk6X0z0qCzI/eIHBrMJc1Bl9D5rnUZv8e5boM/J/iQF1uherg2sD8J9JR0nUOaNWB/ovbjcnb8jLOdl+aqNK3VQZi0mDiM5211FPcdU5U8F8FYFS7jGMuKyruvtvtwt4uss0ttrV5xP8+20SJR/do3Ll1aG4OwTMiqcGlzDaWdnrpb/hwzVwigsUacSViimESdNz7aq0ldPtQk6oK9SHLlY0Z3yvQcGeJiXpGD+OFFxjxIRHkgS8d0X+r1NKcKTyT9tk08Dlp1uNZQrYhQhCGFvDHe3p5V7XTYib+3mMjolJLyOkCEeUM7hxlXN+zIm5Fcf1pk4rENAuQm24XHs0l10l2tMlM/p6yDiFBETCFW+LmTHwetVTBqVbJ2UxHOMlBp1vYB3Vqo/rFZtbAq6ApdPAKnMSCVEMd2NoF1vxbEG0JqOmLStLdmV/UP29sAydGG99b+Du97RKRfsyNm+r6aPncg6yCnmKFr6WGXkZxfenSPPvcH41aYnWu2xbwSNqhh4fkmMLJmoADrQtIg9pqdRtKTktaF7nncl9ZuBfxqqqq1+xTpa6iBrZ9V9U/guUvVNfNUwgu0hiM0bbR2D5wZF/QVs5KCVD9cId8eAqbBrxesC81T9xvoPL/H5mrJ98rzDKPvFPB5hPB7AGKn7YfaueWysqmGYNXBFEI5Ti7MMR3Cp+lwVDccYb1NxeqE7uuE8wzbeUpQSlaGpVUVhWLFPlRL1N2GvxOEkOZeSHHU3UJprSQfEYoIiSZLWZmttqge0NF8leg9dXkwsOEGdbk6l//61/HpsY7y2x1H8sNA37Sd8iDwnBu3FQ/78tsd3GBvNmttuDFc8lDQN32J5TIfBq6QmzUPuRjfN6C+8bzGQ0D/W1b+K8H+q8APvuiWXvSiB/NBoL+t4htP/xU2xx5wswfhwCkAABAASURBVJoPARf+pksw2aizp15g5Wuai4yGBUlDgWY97Tw3KvMiL9yMSJtAFT5PuQVVEsOgiCH/DcOFJesazk413Lmt+Pa3VL78Fa0/9imt/90HtXrqXVo+8Wadv+YJ+T/+OP+912r1EvDyx+tfPXzzu7V51wc1fviTGp/+gsozX+cB4PcVd+8o/70/Hi6Wkb1hnjHwOT0oP3P8AGPDG/GGeW1yfwv7O/KxbzimaMOC/boYOWeEasQeUSyTp5Jt6yV55VH9EuHAr0TGZYMyjnlUaT/75yC4TGSzCzWVUoxHLhd5jS/ya3xUIQJQDy9pKPSjk5DqEtqlnWtfh2tEBFFBaPCaLfKXAdmW1GHxiaPkz+AsAF4JMbYYPfCaZxYq7OlIsv/zlA2O+rBK2hCTOtWopMKYIhZ6aiOaQRpabZ6zCqMAGtlKiPxiBzWC60d5hJnU3NX4IDSkYFLaHvbJ0UFOYBGSXiQUyynstxT+E5IYR+heX6BnjHigqnqMhTqonr/Let6FeNVAKRgNvUiKIJYAnzvBMxjNHmIQjUoXoY00q3YQxCDuR/afmWKhUTOTsArXsbhOZQ7YLvCjk7BdKN0oviYMOdl+cRBjzuYkybfOhCjr8cToUtZ2PGl5rRMHq1I2qYmBal6yMj8yvzF51wE8MNyANdjA+3U4UtP72efg7JH3ynJ+onL3tsoPeF1//RvSZ7+o+MgnpXd/SJs3voP3gT/UmoeFSx4Wnr/kIZ297GGdvfZxnT72Rp295W1avud92nzsE9p84YvSs9/Q8NwPdcAvHBaMtwjehxaHGoYFc2fP6+AMze7hp1fxpTTgY73u8xyh5GWIhGaNpKBk+p7EzBbUGEjyL1sO+IXL4eGBrlw51NVrV9X/qvF1Pxy8wQNC44Eb8r/tep338iuHV7Tg4aLHHnm/3PB5sN6s5M+E3DtvHHNx/YiFRKD3fM3nxen5uU5PTvLzpT4gvMsvnY6Sq58zfiC7EenyYRmTZQYE62M/6FlrmbzQOAt0gQugBJupehREBa+C1FsZ9ADb5mvGyxBzTzTXgO3IvBeBc7Ven5chjJvZLTyWc+xJUEPaYXLO6kdOCsNxBmohviBzLJRtNhrNrsSko7Tc5N25rtGLpG5HRV5fVRXDqR4MRjzVtlR1ZG+vleD9yCCUtSgP+4w0ps6VJmNX8XyMia3Z7iucG9M8YoprCoTjpglg03C6B7T5/HBkc45RjapFhCIiqRfaOdPo8c72y3Vup55B7oiwEJJmUeeeZE7V8dW1rRQZGLgMxHTh2TbgLmusJwK/yxsZY8XIqz2Z2tk2b1Tmsp5qzCYSmnpxOM9XFOr92s65VmaHNElxuIIr8UJnazwnyHnDSSNHO9DsCDyRtiOtBJ8dJWFL/FLRVuo7u16Zbe98g6lApkZhSwNKDCWfjrS9PkBT2sTSlMc2KE35vKA5riimP0ITR6FCQW4blgsnMbI9RmnRkGG4Q17aCqyBoLZ7Rxuz1bFHtohz6+NZGiTVeJS9FsykY8+FGYCCbVyPkDDduLpex9hTpaipPBxopFE7zIggIkSXyBp8nvu9vJalDm7Nj7aOpOY6tWTYkZJE+w1zE+AFaJ3yz7Bdl4JBtXt4YsnMktJuXUQoAmAH2G279WwZPWbSrRg4mmAnp5GzPp22kPoR8h/l1EOXHI3Mp+N1ZwnyKBXe8A4cVNMEz6BGaToCb2B5qyxRJdav/cPOjn1fL5qSjpZTy3g61wMFhNqfmb5fznbQGVkn6zH7NsmIUESIbkJEKCQh6CSlIe1I1SPCzqpn3+pzkjBtIGhRiLPZEMhwQWTucThIighlqG18AhEYNAGaBec0mmQtXMyEOVQ+rPNOgoovB4JJCRUiV0wPjrwahwnlFhG1LobnFcgOVMKpiUJ2i0NzHUa3B6vF2Gp1TZKTAzt2gknQBohAoRUqI+g1gaK6cGR8j2xe10ZNlyVwbkEmCK/7i0Ws12gwfcI8Z3hiCaOnpRnMw8AOI8m6OKug13CdjlIH2saRSiFNIM+xeWqIDTA5vYDmVzs8dKcsGz2JPvvLfFMQSvpdrAPOKoKGl7GLweS8ro66EK5PFlAaSFBxcou3PUeZGREOhCiwCVFF7YCTwShVNN4CIrZAM0kggsGLYRX01kZK07phg1ALyXMBxShUnMHr5WKgPrw4iKnx1qERbq7pabVpmyKNs+BaWBGhQO63CFgQUWVBZIqH6yDJO52mByHm0mLEZQyTGPmQXHMT54d8/uu//gaH/zdJ/zWvezwQPDk5lr8leM7N22q10pqHVOvVRqs14MHgarnS8nyl8/MlEmA7zjd9EUN+o+Tq1Wu6eeMGD/0eyL8SfOvWzdT9UPAmN5d+EOibz6tXrnAjyg0mN6WLxaABpOw//7KersoHNs0aKMqtsZYbo7Rrt91/NptWEiI5hgXjLLRA+t/7OuSmdnF6JHGTX575mtaf+bTOP/AhnT31Dp098Qadvfpx+X8sPf3dV+n0Ja/R8hWPav3Im7T5w3eqvOdDio99WosvfEXDs89q+NH35b/6G6szJsDDP5+TAZUfrTZlrYqN1jxcWIEN8x7BhocUxkhcggcaG85TfvuKGqN1o/vNWeeHWcdvrBfJ62OlnGWPWeRzQm+vXCMD1A5qsCnEFjACOV0+ChmWEVE5xnbF0Tx50DYdkjDPMmqNwIXh6WQydjpMkOjrlRK8zRdFKpRwTEMVRQMKW4ckjnpiraRLmVM8CL7QYkEgjpEnTt7DdUqx16GVQCy0Xhzo/OBQZ4dXdb64og2ctJAsg1H8pIWSsoxgCAwa6cJMSMQpFI5XkBssqyQiwox8VI1k5uzXrG1HipiB3AgY+whxvBQScCWxv13KR3WJQeRapipClIF35UiqsO5CUKj+EfULUAYSYh0/Gq1AR45md8D4WlAqqqKI+nQEJI3qmrA0GF8TOYDDcJrCZhrkY7feGgnZCiNCU2bLzqa05anlhMIYGYlNaVPATCF2ZMogsN14DWGlf2SckYSR/JFIZpjX/9hjuJZEjF83BVmI8ettTfya94M13JpYHk9pbR/jb6ic4DIoXDp+el204VpZarE+1eLorhY//JEW3+R94Iu8H3ziaem9H1Z5il8UPPGUlq95Uqcvf1jHv/cqHf3+q3T8iod18tiTOnnzUzrjQeHqU3+q8mfPSD/8gYJfzgy8R3uYBdfuwHtV+AVRN08snPV41iyceTE9ehprdshko0S4w+dmlfkHcJwx4B+GQcZisdAB78WHh4e6ku/NV3X16lX5QeC1a9fkX94Y13lv9y95/E3CK/gdPwwLj6CR/Rt5//I3MwufHUyWYUIaQgwihtPIPP2A0H/N+JS1+vPnDr84uXuPB4T37sm/jDo7P5O/ee5z5vVKoTxSZFfpzuP0bnQk7bCO7ujSEwERoYjgLDNT5pVFLakXoDdCiGuWDVSfAbImTQr+0OOPQAfqoKYfJCYkhaSI2ELiWioVUuVVj0Jc05inRwXUk6IOr3rAVj8+GjruKbfG9L6gGDWoGSac2Ejf8xUPATyUkeXcJchLHx3NfpjaXKtq9NVZyCmoWRd/DoVX8AnrcxArw5xjkDZJbTOEoEWEaAr07FAi6jk1xS5Ukc6mtsFdqzGc+rlV2QiKVTWzbUXQ78MxrjmHY+CJzlzUHCPPExsx5+scZ+O7jhOMqY4zTACrRk8h3maC+JSEMaD7HRSp7V9PVs7PO+a55TVqVy+CpKQSUpWToQtTh8lhmVL6Qu2P1+y6hoOMrIM/JUSA1mbqfRk7duOqlWMzrgxTWT8V+YhpLrPJRNMtDAdaJuho3jjvUS7MhsFguWeOTzAO4xWPbaALGaCkLo5SYdvAmjdKurJIUUSknMa0aU7zA7KZ1kKRVqFQGwnbZ5gqjYNgjLYaONu7KK2K2W09W0ZxByJCNJVwbQg7DGyBiFBEg5CEbJsDq5UzwfSchUz4nIQU4U4SIl2WcAHRIR/hbo4LRE6yjlHIJpY69Je37isz9/5e5RDZZZA/XlNxbjCE43NA2JQuFhi9WQcRdJ2znNt7esReLPG5gblrGDutejrl4bu+ldTzRDuR+iwS25YRrKmH1eFgaVWfPE3BQW41rFtDIuqsqo4pPv20c7Q1RjAiUI4bkmUKd/qJjvtleBbGCyt2nypZgFUh6SmFQp+tq/PUrndfBtauuuwwKrfVbNcIa7u8mTm2cfK+yccso52bZJruiPvB1Yy5P3PnxI/VyaC5jl/fl4a3uRCW7i7TyO4iMy3Pfucb1g30CEY0sNFqODym0jCpdlwoP3e2mD2R5/zHh2XWfvnMvTCJ+oZdX1eXFZ5V6WqXbZQpyxvdjDpWBux1Ndl+Y8+5YzrSMNnK5uxtX0AP2HGYNEx2ab1Xtb5FxDZmq239vKunkdn9nCYz7+w1zFka1nt21Xtvr1Ht7Y5sue7Z5ttn2NPldr5R3+JyfiX3y6fFsc+HcokzLuFyFq7tBEvHWLdktLqFXgfgZnfDTeZyda6zs1Nuuo51138tmBuwo3tH2Kc6PTvPh3z+dwRHP7Dihs5/ldgPAc8zz7mAh4X5V4c3mxxpsRjyBtI3jjdv3uQh4C096L8SfOtW/nXgevN4Q9evX88bTN9sHhwecH84aCA3AslNafimMViV1zKtgyHg6C+2ziMjQjR+ECUx87sUfGhYLOR/fH/BE4thfa44vit9/zsav/IlrT/1Ca3f914t3/JWnT3KA8A/eFjnL32t/NeAz1/5pNaPv1kjN/bj+z6s8ZOflr70VcW3vp1/lThOjhSbpcSjA3EjXHiYMIJi3TfH3sdxJe/9hv3aYPsmd8S3YX8tR2JH5jxyjkZe/BW7fVpcPH5oYb2O456hybE2Mu5oPeBAcT3qYtUG5wvS41gWfoIrgsyNIwTVZqEG1tRch7Mi57DB8lHcMZ5FqYZV4CIIGuUzYkQf+dVp8YMY1s1mSJsVWEs8bC48bN7AGy41sE7/UDUwGVcbyE/gHBis64vGe16F66n8+T+v4Zd/WYv/+K9pMH7lP5J+5a+q/PW/qvWv/Yo2f+vXNfydvyH9n/4DLa/e4MFs8HBiYLUL5plVqZgrTemxQ5UPHhYyLZyhwry8tkBiNE6y6Yd+akf6CShUF05XMhciBQgOd25pYV3W8/yh+5SIvOQlXN7FknLkGi5w82bbdY3kURyNIId8Aqynj3EjmA1cOsWacHqEOhnHMxOuH8dnmOdkwzCBTEGHC2uvsQBclUQXyLX0cYRCy1w2k8ZqmQEcy+O81NTeZ5wNToL9TrcplAJGspm1fIwsqscUiKxN3a5bMhIZRSMP/gw/EPT80se6/Roxt8G/ZvA1Bf1ut0l91JqYDXDcCLfB73ELVf0+MOCL9Rm/IDjS8Nxz0rPfVvnK17T5+NNavvdDWvJ+cv66t+j0tU/q9JWP6PhlD4HX6vjV6K97vc7+6J06/8hHtPrSF7T+9rc0Ht1TrNZiG7UYFgq3xt91AAAQAElEQVTez1L6+mR8nzfPX6yT5SslOk2S2rG1vM6Mw5N64EtAUDO4PoZh0IIHkgseEC7yQeEV+QHgVX+TkAeE169fUz4c9APCxHVd819F5mGi/3ryQD3vy4bPnQ3ve4X3v4Tn62FAiGsP2w//zpdLnZyeyN9U7w8Hj46Ok/Pnj2MK58NrzXMdUgSdbFWJSkOH97oS2UG7wVtcDgduPVSZjLnuKIPBZZ5LUr7GHGw9SRszON6YKNbsWU82SmFuUww6VG1NZ6dq6SmoumudGTmpKDlOjcOSXAukLg4vANFbyH+aNQU1exIxaVaCHMui+sf6LkItRPWYFy67LuYmowbSkysDlbbVMAqY+XQf3WFG3Scpw3YKKY8aM0Wxmq1+SXjm7PO2jXS2rte1Oddtb4GHloOanJ23/Xp2X4T33uy8iO2LmN4npsJd6bLndLvLxu+ZlfW4W63Pxsx++DYSL+d63w+704ITFsnUPtXsAg9KADcKW0VM22h6F/aasTSsg0tU18LzwtsswaqRE7Ti+h2uaM7yEqQrzz8JGPRtPRh78RGdQ9LS7QQPbJl1kr20m58nB2RKG832FrV4uC5kXkNIN+dYzuG6xpy7qMdFimK0GV+taONuHeaNLZPT3qOc5y0yaonIF3UPw8oCXSoDkyKuR2HP1BwH6vkaP12RT4T330CtrRnTgJXN3hvmcfoHQep4ugxynRfyHxw0+xA5p35SIkKE7CA/mMivH56qB3ERQagh5HzOzKYVz7rkNlN5YFtuM20BBxmo20atNHAECmPmYJ4UVJt8HRz3heb4CySEeeoVA9MyIhTRABegDuE5AI+ZwJFOvF6LAZWNfIpUVdH+CGns2cRG+KO5T596IQ5k6xmVJbqHyIbuOcAGVSPcC40apHm/63QKHL6QfJNTQQx28WLlA8OiwZbRTILRCsLAkWk5duWYQg2gdyOkjklvuzgPyIkgIhRRYf8cnvdkE5NpEJYIkajpmEgYdE8pr+/U6WQwR+o4jxFlOUFmQrtHwJJDap93lew3CvRuOFY0kMWIxGETio7i5omlRTatqmQxr4hQhM99zXO44bAqq+beNZOzYrhQMCoQKB4Hab0Cg5a6Ew3nuRg6w6oimjRZkSFhPfKS8VD13NhT4VLmd4EPB42JOR9kq3y+d+B0LaMGee1BVMh/zHlHsi7sbis5n4BM0HnZtS5kbwWljYM2NcIlL1r18MgdlXGfUVY0xWY9eWriEk6kj1CXiwjMwE+1Pi4y50XavGWp5svrlVySNUfGaHvMbeekh+EEIkIRkWPneBlM18bwPhvOgZUIjchOPtAsnh8tyGmuteaGbLk81yk3WyfHx/IDQH8jMG+2jk94QHim5XIlfxNw5KZtwwMa6ytuQM3724JnPARcna/kvxLsqQ5DyA/1/I/V37xxMx/81b8S/KBuvag+CPT/Euy/auZvmVw58LdODnWAHLihHYZBQQ1LeZGqR0SbvE30CGw2wutAq5G27TeYTN7Q80CpcBPOGYWlNnmLvGlG90368kzlzm2Vbz+rzRe/oOWH/0Rn73iXTh9/g05e8YhOfv+1On2JHwI+ptVr/1CbN7xT5V0fkj76GcWXnpG+9V0NPDxdsI8Lbm7lmoPEMFxfBWujTT7YQ+YeruWbXzGnkXjva8EvbaBGjWUN6mMJz9/ImhL+UiEWCgo3wQau5OWNgK85StOVlEfRyJiZiaSaPMd0kWOd0dEcIQWaOQR68CjAGZIgaRIrK67DC7fazmN+cMkTsdvsJwvh1559hRprBtiY00JlOFS5clXl+g3pgVvST71Y48/8OcVf/nkNv/hzKg9clyeyYEDPj23GjERICv5UTuIyAkWDY3/qlq79539Lt/71f6ub/8Pv6Nq/+ee6hn7tX/+2rv9r9H/zL3Tj//svdetf/Jau/M1f1eaBB3iwI5UYmKHqgU55cVlJTU+DuStC9Q8u+WB2BIY8m6CQOJD02Zyvku+BaRd6A460Wovw/CxonGDlg7GEjjvr+lw7hzBx4eBRHmOSqJaGE8Bo2M5IBuWBFVGS66ZPlArM0MA8HVoU6ke9RrCSKhLXIBYNve1WISkiREs+6INxUhKGG18o5P2RGFCODVTrFh3mk0un2VHeOMqIXU6IcSPMKI9tfUwbiKzBXLk8bYFQRCDFaSQXlYaN7laHsXPyi2RcLJldQBfjev9H9JS2rfM6J4IhucJZ94b3oHxIiMTUmHMKDQMj0iwGcgYefA0nZ/xC4Q6/WPgOv2D4msZPPK31ez+s1ZvfqbNH3qTTlz/Ge9JrdPoy8OrHdPb6N2n5rndpyUPCNQ8JN9/5tnT3roJfbgzMYBgWCiPY62DHWIDHL0zE58nzJkx54LMevEBD9Y9509UaYM0AJk05DXTDMGixGHTI++ohD+CvGDz88/v7tWtX5G8RXueXPv6lUP4SiIeG5q7ykPDQDxXJFwP3+XhOhX0s7JOhdlgf2UN//pyenuro5J78LUI/JDw6vsfn2CmfV+fytwwL76mOd92WfrkI6PAKDXQ3c5YzsExF4DDg0RT8QaUVeaysEJi01JG1BZGBWllrGKzYvfAB6hYDy1H7kA/7DfT0o6P65WDRgId9a4Yi+mgw6apzxWoNsmmXCqcbOC1CMWlKXdPhSn3ojPLYKIw4xfSU6opuKpU8D2qHq6ESGBaGdVD3iTNLSB8Pdzao6ph21yYsLQPcUUM5oOox+UqyfTxOqpMRJWUEno6aWX3oeHZybUNPbd+2I/cFRzG8kAnVy6BWAAH0zIJzXeo4ngec2/zaiwj8oIhYKoQ4MNiP2sMxjnUcNAJsd8BsGz6MQsXSpFLnfUTUmZArYQSIqTlDRKsdjgE5DhTz1ATboLXQtj6qIsw0ZwrXNiofcITUOJSSgOytX1dOYXzTJZOsgeS7xKBRYqqHIqM4CUSQTMsFWybokg/2fQsRr2h75bq2TUitr5IQ+eiy6tUiTYa5qtgykqGLrBWBBBA1LNAADX8oIipBqq+ZDEKHzDZTmTAWbYpBd05BUkhGRFgk1A6Y1BybCp1TDFTKdc1WhX/O8bYYjWF8NIeaDPQcC4Umg0qwqAGkiNB0dLWdd666fJ12aXeIP+TQK8K9FGJYdM0B55ZTYfGOMcwZMecclOQ2wvtASM7WrDE4hhkhnGGgzpujmm2vi2QFV2p8in07ydo5r2r0LS4UGJe3+3tm8d6YmdnKTkwfs8t0XFZ4J0AKn6iMy05SfQPgdGjn8MUwERTZn8DkewFKH2qvBlVfQPJPGNL3rY1pYexUYQ98geZ5nhyz2cxU78vWvFBpyv5ximvkmFOgGVfvRLVt5Sh9HSa2Llv3xQsMuzT/styJa3PJeZHdJaq4fLR7TFmNtt3RKIQZxOXNTqN5dy5FuOramQUsLanZLtdAHLttfhneJ2Q3oVltG5pF5rxQY7tIyXWmaYP660x50p1KBYzLW/cF+cblURdZ183r2gWMiyE5/kW6B3e5G3E5e59SpAbI1jetyyTdOcLY123voo/do8WeqB1brhLd7jmV3e3tK66Rc3KGsRtz/5XVuFLFj+mpS5PHIcGfLev1Smfnp8q/FszDrPrvNt3T3aN7OuZB4On5GTdWq7yxypszbh7rw8AV/FJ+EJj/thM3sH5AyB2uFtxwXuFhjm/8Hrj5gPwfgvgBoOEHgjdv3ZRvCO33t0nyRvBgoeFg0MDNZAw5SQ3DoD5X7Ryz1xQ8S6GneV0Ir8vYcPGNXHyJoNbiQMFNpxaHGgx8hYeAm+d+qPU3vq7VZz6j0/d/UKf+z0Aee4NO/uBRHgA+pNP/5SEtX/aE1o+8ReOb363xfR9XfOaLiq9/S/Gj5yQeog7+BiA3nmoPAjbcxBrrzUqrkf3jgd8G+MGr5YaHfYZvajfc2PobMgVZiBkT/q4RTyKoI8+zydRZ48g41hPeAIM475wyVvwwCskeaDqwifHeGMJXqDOaIwYTymNS1TUcDs8pV77nmSNedRA8StVhRe7HtOXDpiXIcKSb33XsGjFcN6UGHoGKS6do5KFB4cHf+Mt/WeVX/4rib//HGv7e39HhP/y7uvJbf1/X/tvf1AP/8rd08zf+U5Wf/XNact343wUU59615Xlwqm2zATLnnzEsfTlpCMVP/7QO/9O/ocPf+ge68k/+K137LfBP/yvdBDf+yT/WrX/8D/XAb/yGDv/W31L5uZ+ReDgpKrl00aBxGNgnMdSgiAGJDq82BxgppIQXa2AUCpCJRoo5b7jaQa4MNtpzNVvdLmTLOU4SYQHEiDlSnQu5JUYRJefn+U2LUX3eMrX47ME6CmHOSBVf0yNtOuabkcmbFbVBs0t+nkjy2MpIennbNR05p2axoKyCTCbrSMEfcaRJF+gy13SvxUMl33JTZ34R4Uipr6znwKBOPQrRhVhAjQJhBNKwjipvpm0UWmVtGyRnSDSlemtvB2UZw6+mkWt5I7+uC3s/whYudr8fjLZ5n9jwGt8w5w36mgeAa0uw4T2ggzOSIwU5AkEcb9YK3pvLD36g8vVnNX7ui9p86BNav/29Wj7+Vp3/wRM6+d2HwGt4WPiojh9+vU7e8g7e13iQ+NnPafOtZ1Xu3db0kJD33MWVQ8XBgWJYyAOOLGRkvIIszF0+gq4DHuu+LSJcJuEHyX5PX/A6PUgc6sqVA11tDwmv80DQ/0nJzRs3+Ey4nt8QN3f16jX5cyE/Axhpw28Kcl/Yg5E9yrl5HqW9BpjnyC+plnwOnZ6c8nDwSPfu3c1fbPk/wDK35LNsXK/ZSt5bOR+kUFk5T/XDp9Ow7fop6TqHWltUcaGfdozrR1m7R7oEL29eH2hZO9IvDhj6S1pc5EwlnGT0EOtZ1wTGpNuew9meHjFzeqbXiBnxE6rbylvNJXYtM2BnsIsRuaOO4boi+nmac40aktp99yCrTvtfM2rv98+qXeyzJrSng7g0P2N2xk2GcGcZqP+bW681KzDbl63XmkHcJUNWqvkJcdu1zFxE3bWLfDJZILs097s65j5re+txtmHW2Hps+Zqtcttvo/djtzHWLs68Z+6cKkK3dazNgXOv2btHvQCTLL8RtEispnlGwIRhFlMZC0GzadrwvNOG316IsVUdNEPGzuxUw325b469KtnTOdhAndq+PTkmZXZ5TpyVqayNC+jey+R2TGsXz+yFYo3wK7vXa9T9hAs330xVYTH+7GmuSUTEbA89hoE7wIXWfI0f5gWr7oCSBQcK0PjQUNr5EihqAoUPallwNSCqgz6bCVCkrUmcjQhXlSwiAgkkhe5zOM/wYD3EwR3m/VNa85kW8XU9jUSYD//QjC7GnSB7RG/ZoekIPNVgQVG12tsA0Gm3MffHTR9dlFCEYaMjqgKPkns7yV7XhMMsgVUDdWqFc2FMhBXmk/uAXtAN5xnesgQ+xySsGx7XQA/LCSiep4FPciXD08YnwUTCWkXl1Y64RCaXAzVnE1OmA3LMyNq1b0GIEegtTQAAEABJREFUuARQF5pfgp5pxQX3lmBgT8cwiWkhTp+YgHzkC5+BAyIg/KOgpcewhKJZAzQRVyGOqSK6mwMM6xWcrt1TQkqOX93y+EZdS9WaK0fa6oEdaQaavI8U97VASergCgMrJbobOow1oSZEHw3qB5s0cS0hui+lrQq7KzxfaxmQ3dbyDiZVR6qp8rStpgdlbgcbE/Kf7VnIuNa5tlEX20jiZWQhcps0h6V+JN2MaLIL1zTS9p7mAF5bMs3az6pnrA4dcv0avdsHZq7GAaAAqN1GUAEmm7CasG2kQWfdQN02au5ybTUWM0dXO13t2rtYETq1ZLAPeeEifY2l7iAQ4k9+qFRZw0s+4PM3+o5PjvPh3507d3QXHLe/Gnx+dqbVcq2Nb8A2oza+gUX3XwNeni/xLXkYiFwtlTdZRfnNkOtXr8o3d7du3dKLbj2oFz34oB70fxCCfODmzfxfKq9ev6rDK1e0ODwgZyHfMEaEZ6rBPTpTRyuyGjZArs1nOAoWjfff7uMOnFZYOsDlRyMIDax9sVgwzqAFwcNmreH4SOW739H6i1/U+Uc/qvN3vUdnb3izTl/7mM5e+pCWLwG/94iWr3xCmyefUnnn+zR87FNafOXLWnzvO1rcva2Bh6ihpWKxASOzWmnj/4GUh3+jH/bxIHAD1ugjj7t8E+s9HNnHwg3tCDYgb7zxb+A3xFo6v7A2I69c5k1jOazbisHDBAjlQxlsX5OehTmlr4il5/7VHyZGXI4YRTi62KsUYuOaIgUPcCY/N83WDYKUkr0fgB9ScLlVzso4OiSHkueO7fhBkh+CiamjEo8S1pRUzigGjQZP9taUOeBB3/X/8j/TtX/1W7r6P/x3uvb//x1d+5/+VeLq/+93dP1f/7au/PN/psPf/A2tf/nf1+m1q1pzjmPh0Yq8bmvGglGGCNEAkph86PizP6PyS/++yl/8ecXP/gUtsA9/7md1+DN/QQd/4c9p8dMv1vCiWxq5Vrn8VVYbJl00KpRzFXNGLyDw9DYwnsfyHsj7gsNZYl8JxaIRUBynEUNJR8ZSqQSVkcQoD+sisnCaGI19GsDkJjvICWQhk7KKCIuaja6wWtxRIxQREs1BI5UV+GxL0CG7FZI4j/RKm7i8Vgk1h1NDxgh/KEfMNdiW5PV6ADwRQWyRr+eCLsYL+XDfgZ/rzSlBjgzGigj5iDYXjxv4+tj2GW1o1JwJkjYahWhnuL4JuGyRfXapFolrtmwLVZt1y5MyfEGREAzu10lhTp5eh+NyPx2LL/fL+d4LYF+h/sjrvWAb/X2gwPm1v+b9ae33At47RuTIe26xpF7hgaEhYj2WgmuS95vYnCnOjqXbP1J59pvafPbz2nzwIzwkfLfWj/+hli9/TOf/9rU6/59fq9PffVinr3qdzt/wNi3f9yFtPvcFcr5FLu9pvOf7Py855LV05eBQljGwaM+Z8UfASeT0Ffa0oI4JDHkPMBSs3bq3tLBXJciHjQgNBvXq+/FCi4MDHYDDK1d0jV8gXb2K5PPjhv+Tkpt+QMjnBfr1G9d0jdf4FR5cLnj9DgOjMKeN3z85ZxtQcm6SGCMKozP4yAPC8/MVv+w61REPUf3Lrnt8vvlb7/mAkIeH+Q3CzC8iK6E8GCPlvCtsO2CNc9a6WV9dIz6mRm+2wQ4HJPooVTJdgryXOJ24m4mvNrzNYw3OwvGRSp2X7RbFSSKoNQ+SkCIY11A9Qhf/yPsHL6OVD8lWQrOjueHjAjLMAVaYWzHYa7/OTHUEioGg9QRUt2ZWf+1NV+Ckpq+7RCVrD5/RhIiZqR3mvGVGuhrvfM4C+whhx2yPYLKZToUuWs1IXc1SO4hkfPpmXy7s71BWqNUKuiHPwZQkX42G9o50Ow6+gNb2hD1Gpbc5qUFufRit4auNsbUD+WB9FgZhFgnvYZ7nmT8dvTNv2CaRRu0AApahfnhWrrc9KZXJc8Xr3T7viTOiZYu9cHlDGe6OiiZQ+9xs9rrFF0MNhiIodSm0PeZ6Z4OIoRtNRkr3uwhiO1AzKmUwZB/fQ1dPzsBm4COkh1avHR1mCAgNxBiBFIcDAkn97Fvnz1gD0/uHoBFbQzM3soeet7BBR7PWMTCuRxU5ASyplvPXzkFkfhZsSZ8LBwZUhznDfIWrEUCz1ufc46GzRY6d6rbjJEfgAXZHoG+9aFSk+XrCYDiMQDMQhaSCFHmGRdrmDOr3XJuXgs8q50qtqJSaLV+73RrEsVMc20HyqLJmQO4EYdRWJ49bGW8FeIJ46iXgwAZcoaDvrev4O9WkPR32JqibMmPsTUW7JeGZC73mRwSMAekaiEubfR07Ac6lRHKWttN4AR3zrifMlR2fBazswvQu87zW84V7pI55EV/knbec+6p+kTWzRXspeP2eQIKO5phaQ3lKoHak2tEqpC8pAmmp7nQeA2JeF7M1MmhZJCWd4xHJOakjeTta6r7ocU06vIeYSr2RtrfzbzXta2pe9plweVfz6ysj59lznZ86Cm0n29cPhcMJ85ggal5w34d7vzll4rKu+JkNljp1XSiYsBLjBVA7osm5qBw5nTQxh12G/V3u67Zn4wg9gPaO/Plwj0sz6DtQ3SJCERW258g6sWW6ymeeum5vvlF6j0AEHhBRpWYyIhROmK/P9vNhis3MGkkdgRlT+b0+ggij8RHNRqLJsMtDGNYN64UYAccY1u2r70/1ujQfrDl5jGKkQUeusC3kLgH/Qhp5+f7DD1G+ATo7P+Mm6UR3j+7K/1D7nTt3uWE61unpmZb+a8G+Cd1wVXIjU9DXxmrNQ8BV/vuB5zwQdJ2RJyV+OHG4ONTVa9f0ADdxD/pBIA8AX/TiF+nBFz+oWw/elL8R6G8D+qbu8PCKfCO4GBZaDIOY2oRciolUlDw/b7A57CAtXdkpD6u+Vgrr4mUqJ0SEgrrDYqEFGLhpDNYVt29Lzz6r8bOf0+qDH9TyrW/X+WNP6uwVD/EA8DVa/d5DWv/BYxoffqPGP/wj6T0fkj75GcVXv6b4/ve0OLmnxXiugZvxGDYqw8iQax6YgvWSB6xL9JXWPCBdj0utN0uNPOAbuYnftBv6kYcDvqnuKM3ekeYAy6W+ey+/NJ0TEtgCdhnobr5scFlN2OUsUUtku1UHHjeQdlTFualWM13K3Kb2Ah6oU3DOE7LAV31yovRiVQYBHoNQfK3ZxQ+KI841F/xITNbi4fHVv/3ruv5P/rGu/pP/Wof/4Dd0+Hf/b1r87f9Ei1/7vyj+6q9q/KVfVvm1X5V+/a9rxfW25rz7oeCwWCj4QcwP54ahaDCPHYsDxeFCmxg0/tRP6fBX/ooOfvEvqnBNFt+otnV4/LTNGcfHKrxGxtU5OzKKadbJeyHM19fdmOTQeJPeFZsskDgzXrvZiLxq7WyoZ8pGjUFzAsItwoZhC1CSPluq1JcnQZzzg6s0eRWzDNkkJQorgJCP4o4YB42pSxHMzUWExEeK6lGjnVt4vRX70lmITMUudPG5Jo4CaE0IT6otlHRTsIjOqR45cgYLv50YjIlBWptpo9UOz0cEBCi5H8rDtczZ6HQuDyJPGQZLpm5On2wcrU11GL5Rlwg725yoEo4wlYOlwn5Yur4lYC0j52EkfkxZ+w18ARveM0bet8zaLtgb7I3fR/xezEPD9PuhYeorFa5Txwb1RPzALyeG1YmGez9SfO9ZxZe/qPLxT2p893u1fsNTWr7qCZ3xi4+z/+VVOuGXICePvD7/85Ll+96n5Z9+Uutnvqbxh9+X+MXHgnkueO3k+3YsWCGr9DJma5R1OJzbRpj3lnQvfsujmQ9eh35tLoZBln7teowDXo9XeEh4lYeD/uvE/g+mHrjB5wifLzdvXpe/UWj+yuGhDhYLuVbuEZ9H68SG9952RcTQ/KPWPCA847Pr5PRE947vyX+92DhGPz454bPvXGv2s3gtzF3AtS2Z8gtoJExR1ju8fG9ORe0JtBuRXpOpb7uIUERsiT2tsLFOM3TfMBzUoM+QyH6vUFSbsKrQB7VNzwF9ScvRK9+DTSXcVZfmxRv1gsSshOQB1I653qgufP6MbiN3ymA/X3NlwzkuM0dOgbVEOMJVurQ+g5NtOs4hht9wzE8FCUg/zpS2QcZYdiVyWJid5uu0R+w4bNhhmYjss7NqeC5J0DnW4Jy7CV+0EQO3UkfLmLxaNR3Qdqer6bYn/76SgZ2cJXS1uSJiWyYYs6G5LxEE0OyYD2E94T23cw7GyEFaXjfnnMMjCKCxLcpaJveD4OprxhHMF7tquiRS0+EYw0SXcoYHkw+/ypF8TnV6vhTnMDW7CJo1guyrmEWYmIVVtY5hl1E5ehsGqlvMRwkYEOGu6vS1QVXFPQWwI2KebceEsIZfHbYT5CLTj8xmo8NuIx29q84dmr2wNxQWl2AnuvnhnIdoRIoyr+H5JjvrLuPyqiHmsuELfPMPVjsiQhEh8QEmDsdV1JPVrgc8ElH8kIFEiYhq04d2j7TpaHteM1RvC843Fszd7GY5tKld7FK2jO5Fek4ATQxcl5tj9UHmsuqj/TVSPlzRsF6xa1WO3rRhlTEjMFyrloWdNfM27UtkB2OJyNSmY04tKZxezETOFMaMsL++EaTHNqCpovrT17os23XmRmuWheMBTR1OmII62WLhabMdbHwOjk6u/Q7w+c4f4KBrm9cSw9nW7Jglu0Bi5n4BavEb3AQSKEl/efPwBt5gNohZC3QD0XwuNaFYsw9pHVHPSip2YFrvNSrl3kxwM5VbhpH7pItHMK4x98TcaLpfuSM/4DczxUDxiKCCNHgayQZzypaWtxem6lPfgi1A+pE0TiV9Ej3YhtHsdAfvGQ2MjtacW0EYnq3dNfN9dtaN7qt8ZWKgKtj60OwC3gsmkIT3Ne08P3YCL9o20h+sBE6teSfbStAZCCn3EysDqUwdLGUdFNwyxOH3UUSdNmOlvteRMjFdL8pq24yiuhzVY4pjbE5IJVtPaNPuL5xW81p0E85wbcN6xdZp3kjei8z9H5jtxFK2aL1e6+z8nAeBx3kjdOfu3fxGoP+tQP8bTP7Wn/8qcBkL8eLhFjncfPo/D1muVlqeLfMbgevVRr6kfQN3eHCgq9ev6QY3av5GoP86cIcfAvqbHv52x9VrV3V4eKCDw4XyId1i4FU2yNMNhQYrqodtwSmPoggYULCLb3YHFFrJMwEbkm8kgxvW4WBB/UELJrjgRjbu/Ejlm1/X5nOf1epDH9bZU+/U6RN/qLNXPabl7z+s5Usf1frVT2p83VMq73if9KGPS/lXgZ/V8Bw30mdHvEZ5CMhF49/Ueky/nkf2yPuw5gbTN5D+Fs+avVpzM7n2jTvjb7hB9w1+QuwZJ9iPDbIGc7e+kS9D1oB0TXOokHDhhYX8hy5p0twkW4xBoKqPeOqnDR8Z1bgukK411ARlrPcTbQjJwwnZeZfzXMUxOICaEaFBjmCm1GMoLCeNXBNwxEDI3yC0FA/fm/gAABAASURBVAUjQt475YGekmRLhJlBgyw95sheQ8MUrW8fa73EetG/J73op6Vr16XDK4qBjFgoFofgquLP/3nd+Ju/roO/9h9qybW21FrlkDwe2kaM8kNBTqQ0SONBaHXlUOcverGGX/sVXf3P/rYWv/iXqLPAKQW1tUAfQJAwHPA6Zyd++Jw23/mBxuVSEj56Fk1fcu5t6VWMA3IQl4DkzzwiCJQiJIWoqjyK++lsEUtzfIYxpjfEsG1JfDCnNFXEZajieOuQBekmj4ONU7KUjzqOHI8/vM+Fgg6wbWnT0uFdJicFgxWe1gb8kJw7jwhQXT3fO9SPyvu9PqByzcSJ1Q/AcwvW0ufDyokigLkMQIEpagBrfn146q7nXHMezzIc7MsPsCxKFTNy15dYdXhqZ7z6UbpC3khYSL4GYHN04hVD5eGyZdGikRPMtigiWaY1gqqbM1w9ggCa03J+hBSvC6fXM9phDpsK2mBb+rXAELxKiSZxJMaxG5ixjBm3QeY8/L6T70EbrZGja9gH8hswvA4Ua2lzrHLynMqPvq3y9a9q/elPa/nu9+vc/3nJKx/XCe+LRy95jY5e9rCOH36djt/ylI7fi//pp7V+9us8GP+RtD7TgvkEr5ME+1VYY50fM/fYrG/02IBpK7DZYCQWe0FvM4XJGEKUkLvgtbeg9jAsNCwWOuB93Q//rl65Kv97tDd4H7h54wafOzcT129c11Ve91d4b1gQ6zre1433xGA/bIei1kd6z1b+TFyet8/Ee/I3CP25eO/oSCdnp/LnXn4msh7lUfPlAWwXbM5ZXYgVw45QIBxmiVobhvfIRu5H1iWHvcztqVmSE0VwSm0Ph2LhaUNuCZeInuO8juRIcgt3wOM2dApW4hwUx+dkSlLiWpPtwDQQu63G2WUUYnehrFg7SX1eXWp7uJLP0/QissukpTHTQ2EGWAIaBq0qGTofwzSblDxRlnn64KPXMokv7UiFpTcSs7aS0d1dOcJQ6rpRaF6H68tzwJYGegOx00paQW8gWivyNdK5lHQFr8GrLM8M5oVGWOVYL6ej6tlPHixXR7gYojdfFqnPQ1uMKasZY8WBJi0buhnMPoIe2BXudmAmiIJ0LQNVlZmEyI8ISR0OrHo0zsuUNxsXTUZeQyFliC4eEaEIkK6gD/mP6JVH0AOfMgNrah4A0KDqWa86Zua3vc2ZVH9eIdPGOdpwvGHdsN6wZzZ2K5iaQ1w9a9tjYhrTVwjkjCNF4X2CltcOUnXX0ebY67aQHCJzsx7BSMe4Jhaj2oJsmrnu06S4TI9zREUEGzwN1LlQRDgBuG7lex+KVGu1i/7qLBpZj99zHeHXZPKXdR4LOC5cm7ztC8zsNqme3ZiIiFBEVHtfVpY1oLgmgmD3F4Gft2CplVI/PLzR7Um2wBTZ2TMpNhLO7UjCnSfqUBCMGOYcZDlhS/TrZnJZcQ1Lg8lHZBVbiYigshLykXaggW1p/N3okpDeTFGb66puYuctqWdRkYGohXrUp8eYWkQkE2WitvVcPweY+WZqRMysqrqM9yQllCWijoHSMxyDeUnrEXsuxipAICIQsZ3nFAo36VXxRXkZW73uPcMO28AJM9Rx63D5YsHHFAhsLfdJgiYoe03HnjnxKH3ULnOrMbK28+YwT06nUPO9HDrTwqMHbJsL2tR6zJSQHgejNGdxlUbBbltOpprBGAnnVGrqI2LS7d5alY6WK6T2j4BwEmK/2SXnWGmICJhgr5VHYEkh+aBO34Kw3ZDrw9fMFDa3cAToLwQnG47cBolPCkDrceKY+anQ5uVkA7/3FmzDrJnfIhmvq0FeU3E+6BzSfEQoogKFynXIrKHdI3bNtEiV84wIIjq0PbyH83rWI0JBSIewzScyobA9gBj7LIwIMgwbHbYbIoLwEJ2mg3oBJrspxXIej+7VO9avdVHGIRmHUYDtOVpIepzu17RvfPytv9OzY/V/dH266Tk5kf/Xxk27YXKib7Jt+2HXyg8CV8u8MfI/3u56i1jo4PBA129c003/+4C3buqBBx+QHwg+cOsB+T8J8QPC+u9AXc3YBTd1w2KhYQgF8DgJXXaE7AsLY5Bs52vc1yYYuckskvrNaBCw4OHccHYi/ej7Gr/+jDaffVobHgKeP/UunT/+Rp2/5sn8BuDmFY9r89o3qLzhjzS+64PSRz8tffGr0re+I93hRvnknrQ+Z+v9uI4fJeoduQoyH/KxV+v2LRTba24q19x0GhtivN8puXr9sIAK/FxRgMQ0zVJbSj3Ujq54Vc0dkbcQJMixlRWHYzokwjJE/cDlywtRGZc2iErOOooFlFJmZNNIbhpswb+1hskKNGaUsSEEsUpO7Si8xiOCIBPIHa9t8ZpS9RfJoeKIGJIrbF4oNP7gjpZfflbj3SPi2U3OvdhnIUuCZPLKjVu69uu/qpv/6L9Q+Rt/TWcvflBn8Gti/Y2rDedsU4pWPJRe3ryps5/7BcXf/Tu6+k9/U8P/9W+q/NRPaxgOtGD4IC8iVPJaxbJ+7442f/Z1rZ79tsTrIoYaOLCJA2sVtQt52VAKc5d5OYIaTU8/puCjiCjGcX1sW0bIW4CThpqN8sgQoQxVlK5qwLuFuwZq1gjimaewHeuQmshoGKkXvE4jpgiesRmMJqcUrtzAXUwgsxpxodDgAGQbSj6Czu9ZDi8zX4E3HOt1W/rbxanLVT2us+Us+XA8s7Iqv+bFeDUCCr3PCYs9cS/Z7zk7V8TIR0qfB0HVCHH4lDguFFiMz6QiPKJZ20lnlww+QtLOjEpip7KTUOdW+Rpr3Vphrug0uZ4pKkjBTqsddho2iWdQWxX1Rs99xZh5vDKIYgpsvPfKrLHhNWKM8H5f2iCt5/zwaeQh4fKEh4R3pe99T+XLX1X52J9q9e4PavXGd2r50Bt17r9yzIPCkz94mIeET+rszW/T+fvwf/azKt/ilye8NgY+JxZMdzEsNPCLIl5MrKgtjjFzPJ/sRllE0NOYNbEkzxs5NiNCvk58rQ3DoOFgkP+a8ZX2DcLrV6/J3xi8eeOm/C1Cf5vwOg8Mr169qnxAyOdOUN3j+z1gzXv1yHuB7UJtmiKCcyKteG8/zweEJ7p37578OXmHtR2dHOk0HxAuNbJfmeuTEYOmw3YD1RR2UNfCSNtK9eS5EnoAy8QsXrOjjufiymg5bg7tHoE5R+bDuULCzrS5tto+Y8q04fORcZAp6fZr4PqJW60tRYRCauia6tHnQ0wl3DOB3DHHYttEuLGC9JhKZJ41KaLFa3uE+ANfI7a8bTxS+nwGXdk7oXY4ogOqRHWawqxtx0gqFCnd2buPWkR8ttmjH3N4Tq43x26ety/hSijBPHu0I/fhlTq0wpESW6B6MF6UakPSpBqSMm39mKMF9bS8jkpdNSLPnWtmGEGBEZRkZHz0rMFxULPmiK1pq7iAFeNiwjZ4TwvGMxV0BqK1SE9guVzBYjZYu83+OVMwOnKVbf47cRilocdgkjlrJnJN/QyZcHS3t7HB3Ixes8+TU0cQswnE8zQi2GvXJoj5inrKseFaroUppSKllLoQkWC3+VxvmWixHq2xMzUa9XzC63KKEa2aJqk6BTuNwE64Q581z6tCme2IiEhdeUT2l3X+2SY/LLzZDnOe5X5w7uM+2ezuI7cxO2LQriPHq912jTXDK+2ojHsvztK46KVGI70Yzz0UDm2Y6Z4HcHhzbkUjm5jxRRGhgDEQU7Nt2OmL03rBa+QViL7fIrjgQeUd6cugWlM/+VkbpKMQvKmKoaJB9QgLanICfR4QOXTPsXeLDN6a+1q6nWk0ZxZFty/nlYqYhPpY8uGUHmsnXFIOR7cwUGuz4QBl1zKqa27U3akxzZvC+52puGhsFL0nlN7exbxUI4mDrZ6C1miLoMs1IrOZSCWHqtq8L3Oj6ZWLWWXOTvPNRY1LJuhnJtZeu8zpqt4dfM7fy9g1ewCxONw7E/W+zRkd+0E7vItBRNDNAk3b7HTM9qNv5mUcJ9JpcniE16hGuWIHXLaZHUlQ2iszjw2X3x5AvdDw5RjucDqLZDQ71Fhdevj9yJg7a9ackZi+dvgdoy1L28NuQyRGoIEI5Dbk/hpLzpcfUk4xpmgM85N9Udm6S01nXLIuBJbGXOZrrszvcZ3L/SKpndGkMRXRGSRJtPTlSzkD0pSsqx6utVmP8oPAk/NTHR0f6S43Nrfv3pP/qtRJfxDIQ7TCA5M8rxQuPITxN9/qg8BV5m+4SRK8b8oODw917do13Xzgpm49cIuHfw/oFg8Bb966pZs3bvCQ8LquX78m34z5oaFv3nwTt1hwIyc+5phecBMVCrTaWF5VmITnbZsQrO35z/PGPJmiYqDW4kBDHGgRoYP1Sosjbma5MV199vNafvBPtHzbO3X+GDeyr3xEZy99OP8NrdVr3qD1k2/X5o8/qM1HP6Xyxa9o/Pa38h/YLytuiMcVN9brho3yIRI3f76B3HDjbGn424C+oR7NFeK0IQdgO26EGz173oA931wFC6h6PYd2+/VkwCgGaxXB1phrm0J6UbRaxSS6hUFZfCTYAWjQ2O5TZKfQINE7noL8aOEZ+hECrDcbnyPTTxHrYiKDgsy0lAe+KqtS8iKEyTmZc2yQIw5smyx2QNIYV4oIIA78LdLrrWuEwz+Ukp/lnuEYC63Pllp9+RmNPIwbfD16zhQduRaKb/i5vrx7Inb4hb+kG//g7+uB//6favGP/u9a/dqv6fyX/rLOfuHndfbzP6ezX/xFLf/DX9bmP/k/6/C//i9147d/S4d//79Q/MJflBaHzIsW7JKvN4AmMY78V8Cf/aaWT39R5bvf08FmrQVz4NQp+COugjoH8guIkOli4XyJnaBLUvQ4xGFBrAVWthgQJooVA5sM936/znEwIgNRaCN7xsuUfQuFeZ8TD67AS2NO1gpxphiS8wGJMWC4pn0RjgpYcmjmEJoI+6nteXRuCNzwCNZIT8vKcGpHcK4LCR4eob4bKLRQhhbU3ggs7KnNXAavL+vhjrhhL2HE3+MdYoS4sqgTFAgIryXgUFk7fQD7G4dFM4lww2dhBGM6yZSH7lGWHUyB9ZesxsiklbpMJ2E5jgDOEUZrdpkPsvqZRq1eD2SN+VeOFfYEF4JkBKZFz+Aj+7XBP9oXwlJ9H6MGEVrjWxG3ThR/j5Z3r6INi/MQlNPobxJqpVifanFyV/GD76h89WvafOIzWv+7D2r5+rfzkPANPCR8lPfWh3TCe+zJY0/q9C3v0PIDf6LN578g8b468Hmz6A8JeY0OfHYEr4N8TTM/z4fpMDMpIoAEzVokLA2De+0cYYsuYtAwDArXBYcHC/mzyd8g9GfPNT6DbvALq3w4eMOfSdfzM8kxw2JwFRVe25t8OMh7Ny8cXz8RwWt6UEQk1vyyx/+W7snxifKXaXfv5oPCo5NjnZ2faeO/ss1nRJ7QQVJo7yhJmTbmToaQUSBz75HbZnZrqW+tBzzkAAAQAElEQVRUpyhGU4ejjdy/jEkrtczt+Z22NDyBGuXUpiGId220bXPsBRI3sXUMdFqhkpEnE30uPSQhirhYqDM9hiCHXg4HGwT7NZ3D1K4NVy6me8zEtmREMPWyJXqNGXNB9bhJVsXZRlLZmTfSYB5bvTKONqp1Sa/9jHnMlOkgwEuXyw8lzwORDsBEYy/mBoxNY2edSeCct14AbubesmjsHT0B+40EzwXa/gnEQ923kZW+mK8+oLrDNdFj7sftBr2zInMXEROV18xkVSWybkjMkyY09lXbwy9Sz2HLbLU+AeR07TvWIMqpiG1z8ckiqenWqsua6hzUDqicN5KLtpFVeL7b4Azg3OOzimNeEzbb/PM7w5KlyzmTQcOiWWFVU5Bt6N7S5HWUdhqpkZHSXU11P2ft8TTNi1mKw7qBer92mTvnXBMujlD5iGhjVPv5+ojA7YEA7X6JdhHYmnOaatHn1KW5fdhnXDKAP04UsS2aJ//Sy9wxHdsRzOxOsPqSs7Oasz492F3uBk1T6W4ie8tIL8RopOdbSEo0zsLp9nkpqUM631B2vigg91pzwVoDHsuAufCCgCMiC9Ux6mVhHVdtBNAYMoAmaDoCzUA8X3NRo8d4Tqw7C3Y+y1TDqh/E7s850wlJfyYno1RNqh3oHiIXlxREBqXRylKob3Cl5SmpheaLv/G1TnOYa6or2OzwDlbUDPP+8FEvKo4cBNmaSzXVs6kqMVnHTiM9kVUc4HErwmbCdirkpnQ3kcrcGm3SEEeOglT61Y7Aisi+Mc8jvNEuF45BwabPGec1bLqh8+k0lznZ2UraMWnQBfNAXGgMQWzAG9sMppwZdVXm0TgB9MTW1thqOD21SUnrQkdS1kAysBvj9ByTs4xmZjx0ZGSgbZutFga51TC4cGqm2XwNJDnrSKZRdcahOr4D8/LGxjnGzsvOTUQownBEheNLMC1QGXr2VNh1fo6A6w2+q/lCm41pO1fHGHIB7R6uZHR2rs/LTn4H4IheK/DMgcnw7sG29RDun/IHGO+Fb2SWy6X84M//RlJ+04GbmaPjY52enGm15OEXN0HcF/Ksb+SmsXBzM2q9WuHj4Qs3cms/eGFOi2GQ/2qw/6rWTX8LgweBt3gAeIsHgbdu3eRBoG+46kNAf2vDN10LHthFDPINoIIZ0iYpfnigri8802pHwEfQA+VJsoPAXLT5hRYLwEL9UCjOTqXnfqDxa1/W6mMf0/Ld79HZm9+ik0dfn38l+OzVT2j5yJu4geVG9Z3v0/ixT0lf/prie99VuXtHZXmqkYc8ax7gbdiIjSU3iBse9PibIusN+4HufdiwVxljv28kifc3ARPMb8Q/Mm/f7DJjJcLzd2fLegPxqRGfJywNrskmxT6UhDXhKNRzHeseATm1MmmpZFh2ooSkoQqk0EI+YtIoTAuTSARzC9bGoJLnV1nVo47l62vUyOXPvIh1dnCuHZMpJgZbRoizneUym/pmlaw99ksi0adcHJzeNttRC8aJCG2GA9m/fOYb2vwpDxzuHkuMWRQauSY2oERoACpSHFzXwS/9Fd38zX+kW//md3Tzf/xXOvz//HMt/sX/Swf//T/Twb/8Z7ryO/+Nbvy//zvd/Of/VFf+878r/cwvKOJQfepep3x4zrntdHd+oM3Tn9fyU5/X8NxtXQm1eAZl4HA87ydOkWwFp7ioTUvTUQQXygNdQkcG11FkclBNCfnALWKYgfxZ7rkZETjI42TYDQpRBdnyUdUOq8FruZpeZT1/tl3G0qCihfCm9HzMDew3pLKGCUYKZI1DwVZCsvB4co44MAK9yHHYvaVZWChg38T5tiu3AMrr9ZiGOSjc9DYyV/k3wQM2c6uSFlGMZsJaUnKdpqWIYJ9cKy3chEbL8p4G/JhzwoHOyXQPcmbIQjTCga04FSsHXeAj3BUsN+uGdSlyzUUwUu+JH5KAR1c/zJVuNGmuqRY5K2IKeSM+21xSuQKvY8McU7LmDeya1+8GbsV72hpY94OxTVnzmbDRyPwKdUpQKTbSeKZyzHsn76HjV76q1Sc/reV7PqCzN75NJ695Usd/8LCOXvpa5EM6fuRxnbzlrTr/4Ae0+vzT2vCQsNy7R42NhsUCHKhfS0yZ7eZKYjDrEQxK85pknTmqI+30zDqC2bRhseAzYlB+g5AHkPlw8Oo1Xbt+XX44eMMPB3lQ6H/L9sqVQx0cHqhf1xt+gea/HrzmPd/fIBRHvsaoG8FZZX/Wq7XOzs50dHScDwbv3buro/7tQT5vN84lT0xnCxsmWQGLo6VBxQyxsY2wNQfRnKtc+pxGx0NP89wsGhA/pjnT6GHWmQF1OAmQthGXDWp6mnUa2875BkzJGGqi1zbX2QdI720dz4ZR6ohF9WU21Wrxmh8ENbPkNYrNEK7ZqlQv15NanUrQs58h/sz4CM4GfM/tso5cczzXQO2Qa4iITlhiw2Tfzci4qDTTTOdOZ9JoJHNJbUbZ7qalYS43DMMphtyxH5qGw2mDYG+FrPcYcdhtoCp9koX6kUlTQB+ue5tksKalYB8dGFnIO1nz89zYl0G9az5MRyKcCuADy0BFm9rWtHOiJ2Wf7XYwn5iipIi9c87c+hyYgKbDSd4HY+4gPk+q/QlmllJZm84KyChF/qm6GNsgQ/Njawe0gchmT3FKIqcydxMT4o8dBSNbSIyzpbAx6GVodnjdhqk8T+RdCLIT1PK1b6shlIpQ9ERsW+CZ6rJ3hGydM81xNh1r9Lrz+NQvnVd6nN5Qq9U6jbIIKSI7bY+ea4lPgCbizExx5iZjX5lF5jXR/eaNbv8Yma/b3YGGTNmvYZuB/INZ3SiSaBk7dRAswgtJKnPQLIUPTCq0HGs5B2OkueNzLuwOhz215p9slFbnEg/O1hzjCU1AgXOO0aJ2BBE7dhrkpJx3OwX2s7C98Y5H5RrNLZ2pjSr5oeRQ3jbkkobTdlHIB/fdn3k0FeZxnrvhkDnfRgukYXci6lCeICpeVdgQB9OwDy1bhB1+WVSYNNXDtusK6gRuA5HNUalsO8+10Y400mnOvjToeNOhv6RNGenrlmeXxE/S5ZgkWHpRLma9wect98I8YfMWs9UGjopINrAvbV4fte0vjGf4B4QJTsIvqmQj0Ck5B/OG6hEOqGo9oTNfpwPFQGSJTDFhmEwilft2UQimdr7BM5mUVOsySxCS8kKVTNyymGn0+LlsDlMOM5Kad4xf37+2pOM7tmzTLivCvjfvJDKM2hPxEyke/ccn5Bj7YfMxCfCezkNsG/MRCJuHcCZ8+mFdCzje5yLcZWS0vr5CiFRuQVhLV3Y1qtZa8xDP/+7RydmJjo6PdM/fCDzipgX99OREfki4IaZwI8iQGrnJMfJGiJsd/5tKrjHiHHh4cHhwqPxG4I0b+W1A/9XgBx98QLfAzQdu6jo3Wr7pOrx6JW+uDvKGbCHnKgY3briCeYaCPhdtxcDIlUWkjyF5OcGgFDAyR9/MupYfBAa2lmca/TDv2We1evqzOnvP+3T6prfq5KHX6eQPHtXJyx/T6WveoOWTb9Pyj96v5Uc+rfWXn9H4vR+osP7Cg868geAmzze7G+aw4UGgx9rwsG+93miNHOFzX3yD1/ZohO97l7pt5uS5MnEyOAde44RIjaVUH2aeOVi/NOsNO+vFxiVzqPJmsCUp3SXvAOCxIsIhci1nW0IxBVvOqDCfGgpNPrp0fC0QpqlHridqq1LWqIkgyXvmPRGRAdycn3OT8hwPSOGwDNWjMBCt1oH0/ClHFJ8+PGNQGVKnqwlNIZTNLMrnEEVaUCQi8BaN3/qeVh/6hEbOa3C+ilkulMJ5MoQ+lKj5iyuKv/DzOvgbf1PXfvMf6sZ/889043d+W9f+5W/rxr/ggeD/8/+ha3/v72nxH/116cX/niIWqjVY7bQf1OK6ZpES1974+c/r7N0f1vrpL+nw/EwHuAeuhUGjEtg0sUJ537xmjJwPxRURgOV6cSoooxwbOd6ILQ3EDKmFhE4vHxniFMNEOgpVioI/powYAlGAFDHI9dWOGi1RljmJIxT0orjnOlgH1hHUVvqHrCOOkGMGyvcalh6y54gj0h+ZS2lFtFmE0CUhzXvFPl3VLj59qgfnwAp1aLgzUqIODSmOwrTxQgzMlJLMLeS5QCkXyERcP8LjEw8bUfVakfzOeUIugu21FAVn1Qag2W0OVZRgRNcjgWYuSSt2Iu1FZHNIBD1FXBuN/Jwhfizm2S2IWfOIhilXNKQgm1KsXxK5VFDmFwQGDQXGQcS6GR47KQJ4qZhijWMFjg2vozXIOCpsCFpzfY9E+n3S74u5n1wAAa/lucqdOxqf/S6vya/xy5k/1fKd79Xpk2/V0atfxwPCR3T8Uh4QvvoxHhy+Refve79Wn/2s1n5AeHRPsVnl69vv8+IaY0hGqvP2HGx3ML1UPT4bUPXsg9QQXdKuNSwGDYuFhmGhw8OFrvCA0L+sunrtan5uXecz7SbwXze+dv0qMYfyNw0HPvfEmjesbb1e84uyjQq2JxUR1GfnmYD3wZ+nJyen9XOWh53+5dsxn7X+VqH/iY0N+5h54gjWhMjeC0k0cu+cZZg7xhMjisNn3fthyLnm7Tfwbxs17TOYp8evYBDnIaq9zTC9tZyPNcVZwXabj+Wkjn2f4yjj4etY4dk46ifAbNxZ1paNGbunboPS4cgJnrPZvRhTiTnvpCQv6Rxnv7GzOjsuiYfytiB2m/P30M0MdDmjky7ijYXrS8m41jmsqXmppd5JcupUraRnt8s4dyEPk8gIrnlO5DYrYM0h4Le9tQ5iaGpz7eyO9AAQ/pzcThbCzbmW20FriG0vHPC2pwxLzsEVNqt2sd/3RWSFbeA8wHPPEYih5QTsT7hzWvQIG/dF2NNTrO+hUIUlJRset6QKW+Vun9WgmnRsB2xtzVeN7B2SCp11v6egKmUlconmLoND9vk5F55tn7sdM9T3LbLTHzlO5QjqC0dlMukjErUR3b9l5DKO2YHPJaU9DdVOuTbVIxpXrda3IQhsxP9BgrqetpHv11aMVr4wlzLpbcmd8DrwC8nHrJ3dI7hwJx9omsNRHfZXhIaM0s7hvLpoNAbacfLjQNq4PHrVMRyHkGWSdN1OLhSDgH8cmzKVhxcfoSkXFYMpzGc81+2lhvOIynC1IwdBNzmvCdXru1Lq9punxiSyZloM0GT3p5nZqdWAblsCWnNWMbetT2NWt8RE/dOmodkBPbO26g7fDOe69s48Selj5ZoyAFKM6DxOBlpr8rENs9+QXMJQHq2GhZEcXYaamL+k4Gn1xVh9mDRPVsoUcaTiDnighNRPo3zYoATNFqvcjmPOyIKUyIBLOscY1UVgNu+BUc9k+uCzFkZ0xYtwsgE/NdsRUgKhUASQ1D8Cmaz2jywXsM7vASH5h/XtyjynDKCWErU3BzhZhYcMmh2waoHqxwDhmx4xr+TIc+UKQQeQFJJhoUuOsBPeYhDo5QAAEABJREFU0jWFHeJw3RwYPSUriFQganPcDtIdvUINog8g6qW0DqwbqHXKzN/pRnLZFTkmQb4M85agoBuIbP4BPRU65yCyjfwwP/KDOSJtd/6hf5i9S2a8L2Hi8s3bQcD1jX46oZTzYPyUzFvtyBq2DRJqSLItIis1fSvMdrhmzXBv4HE9RG4/0mao/6EOnB9U+a/59m8v3OXBxd0793SPmxQ/GDS/4eamOJl43+BY32xG+cZltV7KNz/ep6DkYnGgK1evceN0gweBN/OvBT+Q3wq8pRs3b+pa/5bF1cN8ELg4WGiRN1+DghuqiFCEoZTiGLAxpND2gGM6bDnXl19A9sCJGsPhgRZXqD9I/jZg+eEPtPnaV3X+iU/o9I/+nY5f92YdveIx3fv9R3gQ+LiWj71Vq7e/R6sPfkKbp7+i8ux3VHggWnzDymuqLHj1DpF/TW7Fzd5qXGvNw9EVD/027MsIN/JwcEOsb+RsF/TCZ2PeCDdZOLejdVBAXjYSGp0X42uoqSLWra6ZhdtvH6oqqXqE/ICwuaFYdDcyFirgXMz7g1msJxyAj3hrOSb+rVTWTkp1toTmnivzpQgyTUpCUx6MF2nVkZJrXSAHfAHydUR+YQ9db2iSATCLBmJzmMBEj0ABHi7ID5xVKmMHrgPXFA8LB4Kcf0B8WKf2ghrD6V0tP/wZrf74A5znb8oP5IJ9H3hAKGRp68yHbFzjMhZXpAd/SvELv6jhl35Zi/8A/KVfUvzsz8O/SDEsNHI90KlwLRRyim3myMXN5JjJ8R2Nn39ap2/9gJbv/7gOn/uhrnKNHICBMResxWCKGiLEFrLoPhtpZP6E2A0CiLEKQKbVOrsampCnIcaoN08jHyslKe+LyzrOhOWgIYcpakeSsR0/HSHnyUnKymLrFUFw8+ca8MFIuRhJ+MIEUkiaBWB/4NLmHFC9Brc+wh4MCuR5IQPVRNYcMbw/Y2VsKYf0AhM4KBEG43iNqJkrSHZRloKkSVYyThljrnCePC/DOh58jEycXKNuCPTIXo3MQfLrMhVPJuPE3ktyQXOqx+jNQzWtdCqPsE5eydqhtunpg1YEnAAtyd6xhzkuNtPOtFpDypS5E921KK56tF30mHZ0VCf5s8Gssr+jB7EfOar/cUXvbIEp2lBvzbw2xKz9Xtn0/KUKud6OwvvqyIPy9dEdrb//fa2++oxWn/iMzt71QZ2+/h06edXrdPyyh3XPePj1OnrHH+uE9/TlM89o4//Iab3SsBgUfKYIqRg0BmeMeZbcY3RhTGDgWbNHxFcqLUwkHB8rWiwW8jcID3lA6F9m+Zda1/3Nwes38p+8yM+2K1d1eOVKxgbju9bI+8GG9xd/1nqvIkIDBe0v7K8/R09OT+VvD97lc+cuD0n9+XvCL6L814tXPPj054p8hDvDa2GPqSXDlEE9Tqk1Zag7+y2Tdbc1HD4yCUt7DIc7uXLujfRAb3UzCVPUyAvNRO61FY8T5Oj+COXhEmLgiEq4N9LZusmexiq51MwdCDLM9MAWV6Pw27YAbiH/kSKQQBwRTc+iAUNreWi0Wq1wHReuYYjWQkMMWUt51NwI5Awu2+Ew60RYTdg2vJd+JVr3iEW2RH0gIWvWtrfWoXp43Kop2h+bQRfYXD3sVmmwhSPbkH3Qh+a6ODwjkV29KDbkwx6fesO25s7UlYczU6GrujMxemMfxdzNGpKv9app/yAu8Ae8gWgNq6VE+qPxwhIHzvzFGmo29oHzTN+t3BfvypyzM6hgEGATq+4RSto+d86rRu1do+4L406JWaUGRBVTjx2RHVSX5OYcxWdMSZSsBU+UiA+F3MSBRu9mLaADo2JIq+dV2r/oHrMednOhZfPc+1hVJk10DYysR88c8nVQ3VM/5QSUQfzEQc11TFoGIUVkbBGaHVsj+Bxi6IwTvZgwVP28FQf7ZjvPTZ0yZGuZSK1sdWfsCeqElQ7yCnWyRnIQzk3dkdgCtBpjJZ3Z2TLScOfcDtt7EONX6OLh4WB36mHXcVGaf5gIuN7sM7qdcqfS1jtpTYmcVGbQBdhrrpNw13w7m9Y4BOeInhqzUIj7t/04Uqfg++kOcJ5h/TI4t+GysDzpU95+BLbXN/lfiOLBWhzpTZOvHe3srzhmsVhTm+d1ktC8nrpNLajJur/Sil2yjsgaQWp7E84BbEPtN5cxZrwj6wtvRqLuhcHstxbRxL53sj0fDI+TodlBZNsx2kocmc7aOcRotNXq2PZ2Xc7bs42T52KYcoJRT6qZ5wGBtV2M9ubhq8mTQtzleo17If02X5qtY/8amIXNVP0kR1Z317BTx8ZlmA0Q8/nN+FQj++fv9tfUooO6gW7k+2SL83Sgf7KWReYpl1SZXxst1Gkdpnbfa8yAWamZ2hyVqT2UiyF2mjmD9ZovTZoK/4DHukd+oF1zk7LkoZdvPHwDcufOXd0F9+4d6eT0pH4rkAccI/Fl5CObH4BH4BubNQ8JNzwQG/Hj1rBYyH/t1zdJN27c1M2bN+rDQH8b0DdNN67q6rUrunL1MG+qFgtuy4fQANT3SdvD+zIM2J40wm+WNaxozLkUTmFpHimoM1BzYblaSdxUlW89q/Fzn9P5+7mhfOObdfraJ3X68sd08rJH86+pLd/0dq3f92EeAn5Om298QyMPacr5EUMtVYaNtCjULdzM8gCQm1WvF4uHgdg88Bn5IX1kHzczJAdvLnU2h5nCFJAM9SwLkxbHiF3wMSyvcoidddnegpxmFMdGya1L3XyRgj92FcsJ2x8LQozDnMIfxkUZIQ5UeikIwM0c0GVDJACaeQT2FI2JXpujq02/2/gsYTyqyT+4EU4NKfzHhiGOJvs4nMoZKX64C+XhOMNGD6a+uLYHanr9dg10i5AWSHYAWXRA/AG7vfnGszp90x9r+eY/lp55VsNqTWapDwi5gS+cUy405rmpgBPXnYKqnhjwFMqG3ed1NPJ6ENdE4fWRm8ckIkIijgum/qcLH/m4lm98p86fer+GZ7+l69yQHBIzMJbnR2Vhynow5wSEecolY44ltCFC9Q9TNJkRdDSbOT8UWqZbBj43+ywrWANKyQAiaJnA2FRm2YUdqxmFEeW9diw5KkRYN2efOZCpyAHOCCQm/aCB2IggMfKcDt5T6qh6Wb/wAWwvdLAKigdLKeYE7HcdOLuKbes2UoYG/Jlf5FJ0UrfFPAZyBvngGrVoCOKtBn4ZaYd2jyTtpXafHUNUWs0hH6aMqCR9mAZIGgrTsRL4bBnhDjiz1rUW0XlcsxZket6G48iAUULTgYfzlTGomWMfHNthraLZdSivjWA81UahEeI+rw17a1TrQ8nX98HK+aHWSMaowvkbteazo8MPBtdlDb+RH1wX3nuLeO2NK+U/0XDvttbPPqvzT/NQ/d0f4AHhUzp/5et08pKHdPx7j+jeq1+n4ze9TWcf+JBWX/yiCg8U4+xMA6/ZBZMe+DCJgUnROFkq8LzsmE1vo+p6lPvl9Ygj0kKhBVfOQC3LxbDQwWKhxcGBDg6v5L8zeP36NX4Rdp2Hgzd0g8+8a9jX+Mzzt+WHxSCX2rDmFe8Taz47N37vYNOHIRSxkPhFhh8enp+vdMzDwKN7d/kYu6Pb7TP5lIeG/uWdY9SP6MquvIwOxTYoVVbpRRtbz6UakTKqM6hk2NqytpT7I4VYDrjQfsxYzruQk4THMYLakczFzrwhYgBz0exwtpELQamRs4ALKhHE7dBt/nh2aBtzbq7Pffu8fUaRLBIXYtqYOe+M2HYRu9G70931bbPm2uUxnY3cSeJ3C0P4/FayxkRyu13lapSyUtgwVI8a4VpKv2ZH902U8/pedHJv/aadZ1ifkLmTdV8lLszislAXa3w0eZmYhV3mdqphX2EdhbEN2xXdu2/t8r4u6ra07OYO6tXM3peu7MnL+EK2sRcKK6OIk0ZXB8a4rMVE5s8WhHuunSy7BvW6p6rODsaKLT1pAW/DJS2rGamqGrr86DF4p2T0+Vxs7mCbszNn51DDXk6f8mdbbNNOt5p6dZqakDnNmuIyOC08RDgP7f6NWMcYF4LwNY6Pl6YhQvzpCUhfeNCzoUOCF0LT4WIlf1iLwOE2yRoUkWSrU7ep4PKJt0TNkv6Nrt8EiFZE9vVsOyAvJnJJcJ6pfeDlg9q9mI9Rsk7If1zKP8iBgk59ry8iJPziSA07JVxcAsKyBb3nYaC2RmE7qNEIUeISEOT1gMxHMnHi4MktCCrJh1djbPdFU8mCZt8cW69YJMhGQWLbCagM49DQa3YGF5tB5Bx4osFu5kqjVAbD/JhWB8mgnuE1d1AofcGoagjVw/GMTENj0J7Dz2e5XbYd6XjOKtmF894h9AY8yqNGesxgk6NAZoectSC+Y0vHpHpcw0T+QHqfGrmzfd7EeLgt0iumwVqajpMmw7UN+5mOcjGqh/05Pgot49Ou7gy36qqWaoxj5cPnJIGBdO7kg2JCbuy7jS3y9YkZEVTcgiVu413I/o4WSdrUPC/DAzjc+enEoEnOVSAlC3GYd04Fmbih95qvAigHI7Kh03KP0nae63vQDhyme5z3IxdkEt+8dV+6nI/TeQgmVZiuIU5XEQRwq3pEZuVcksEsyaGkdKxhryWY8TVWtbbHJk3pZ92k9Lnl3Es65aPyaOSYHchJQNkO3+0Y2G7mLF1n5KZkuVzp5OQs/8Hz23dvc9NxR3fv3tXx8bHOz8+15iFH8cMNXpgea4Puvxac4IHbmhsa88Mw6JAboutXr3ITdFMP3Hqg4aZu8FDw2rVrPAQE+a2JA/nGaIhBzmPKrJsdZZ28lFDEgcGaCjtqP5b63K17/rgVg+QPYOf5W2ALyOCGST/4vjZf/YqWH/soD17ertNHntDRKx7hIeBDOnnV4zrxfxjy9ndp+Scf1SZvHL+r4fSeYnNOaR4E+nuAvjHlRnSzXvGMZ6n1ZqWR9RobfBseDhZud/0wcF021rRhT233OXoxvvndMC/LypsVHRY8GqvEzH5kfMBi8zTDeQylXbDwkUMmemHfiuwTh88DwoUUQcJkEEMOCcnUjuuqKtmHImV25BagOUcJcWRW6sQXAOfrLUPJYXZiUkDTEeyMZx4ERbJZILU62SJSJR6MBZNMHSmCgy7ko/ZVa3qxJSJEGRuhkevTY8HIjqCOH6xVXdzKFx1iHEhKlAUPCE+0fvqzOnn4TTp/9A9V/vRpDT+6reDaz7lwkRWubw0LCgwJ297vwmur+Nxz3rk45NdKnQkDkBzk+TXoa7J897saP/0ZrZ76I50ylh9CHv7ZV3V9vdThGMyD0szX3xBkFBkL9mRgDOve5yGkwAikqO0g6xGhCEOmcj98yilHAjuCURTodhXJOogw512CR6fB2i/OmkQadsivL/lgPl6jaiBMjQ0CGIWxIxG8X0BlmPefKcuv9whqhTTwJ2JQGOjVhy18xFQbI/1BROXVjqLI+bFtyCJP0K8vaFrIR/a4rB4LR/cAABAASURBVA/uGoJNCUcxDgIrM2XdCNXD0msSIzg0fazfY6WdRHFfYdJJTkfPl0eeMMhiEqDWTfUsbFdZ2GiPVcNqn0UJqc1cSYrSUAXQELmXSLESmGy1ntV0WKlg/D6lJLBrHnHo9DmG6EfmJA/mE5m18RITQad+eNbsH/tSuE4zDNfInuX65VjHGMrX58i1QaWqM0YBIncEjhp5PflzZeMHZjxg36x4b+U9uPAaG4F47y1lpVLOpbN70o94XX31Sxo/8jFeW38s/2dQxy97RHf/7at092Wv0fHjr9f5v3uvVk8/rfGb35R4wLbgvdyv/wWbMbAeLrOcuufF9Jm1tQ4zwEtBDHgR2YYBMlsoIuTPtYODBZ+Fh7rCZ53/KvH169f5xVj9HKzfJLwu/0LscHGoRfDq4D1rzfoMf0uwsA+U0jAwEgqm/Hnrb+n7c/kOv+S6c/uO7ty9wwPDY53525Ssx3nKVYi5AHFEhffVq8FqrcguG/ZZdttXpGHOKO6o69e4mE+Hz6+RbvxV0rsQcRZyZ0DX1qvVmdqaQE7JBGVfuC4MtaM0aeFxO0ReQm0gCweDSC6cIrW4UCiPJlIn1vuAmCZmd0VkhvfE82FaXHuOdmhkulrtarh3paLmhSCeROeTPPGRWuA3ENlK9tlRNwIfoM9o59tHxdx1R7tugjj7duHMXcaxWYfkTCHEMiIUEdvgpoeicU7wuo06A5itD82RFYW3ygpHb0HQrHkurmR/mfFbFS97l4uFnMeEebh5q/46g4knjiqU2PZ9SY4vGISwJUWogPxsdFDiYguAQyLAVdQO60bAJ0KKiAZWFUCGoyiGHQoYNySxAng8jAMrcIfqH6WTzpOEd4sI4WaPEbjCMJFwCQgJP3HCxnR63W9sivqaNnClRRitWo4gGR7KzcmWoI6Fks0VMprwSCRNV1dc5KliTo0oGZWIKug9N0RtpnOgIoo2QNJIVh64UrrrPJynilDGdd6TABEQCeURBBl9oZlLR4OqK8hAOj8TgKyL9QAg54zEDY9Cy5hK0JtAMGYg3PJSsjJDrcNnqZNbisjpIVYNu/YR8h/RG9a35yTXQeeV+BPFEQSG5ocLVnvLWzMqL3JUjxbcROXmgZWp/SX8Tl6Nyt7nOhV3e0EuY9i1g724HV83dhIxaNvF9KCZnNV06Myzq2Zc7JUKYgzEJS32oi8J4SIyG5LPtvqB3VXGpUkzatLToemwaXRirnfuomyFp/FbFvTOC2A/Ef8+dV87Y7PLEGtGGnRtRLQX0Li4t1GzzHnBDNglZpHp3ema0xnGjg8jpg0XWiiPlpN6dhD9om4hpv1CtNyCuK1xQZultmvjQghzUELtmCruJDenzyt7NsWY7nEm8ZlKODYVdwTRrO0j+uiBJ7F9A4K52DwOrLfH4ajbtkdMb5bmDSKD8QLp90oLo5W0+rzIPPLnuU64eF5EVADVI6rY7Rs57dN9ZpH+Htsq9H1utFlnl4y1BeY6ZjbiTRvbyTnTXpyIuvvKz03tHDXOUf6B3rJwh7FerXV2dq6joyPd5gHgnTu381sIx9hnZ2c6Xy3z4VbJTaPnJm7NDdqSPH87wTcom7U/vCR/8+Halavyv6V06+YDuvXgLfk/C7lx40b9q8HXr+jqFW5+DhdaLLh95UZHg2dieLKWHXW+Zr1dabFwjzQyB5qEHdQoMchyiNDAgzqdHGn93W9r9YXP6/xPPqyTp96ho4ef0NEfPKzjVzym04feqLM3vU3n7/mgVp/+nDbPfkPjnR9K61NeZ2v5hnTk5mxkneOmaM0DIcM3poXJmEsfezICPxzdmLfODbD1jSgFSNfIZPv8oWgh0ZvzelDJcl9BuIxqseecp5H6xVvjpHSg0KraFXHe0Wlo3h7lQW6Os5OvjDXFtNUPRkvVJSJCkRZrMYFuu8dgTs1zi7B3oiYl4/F1r1/7Lue9HFoUU2Ss0JBBeGlV7YryGIjq8x2SwW8CYdtQi3G+Mbg4Ma5tf6A7ZKBbELCQNBhMzA+TD9cnGj/zGZ289nU6/f2HtXnLu1Q+8znpu99TnJ4oeBgRXHcxLBTc9Btc/IrDQ8XiUNzdS9QKHljEZsnDimPp3nMq3/82D6e/pNVHP6rzt7xDJ695QqevfkLrP3qPDr/xdR4InusKV8KC8z0YkgbmOCCjAyXgOCPJDEQIm+WjhYYIYYLKoGjngKYpY1QPMqpCb90lUFXqSZVMtAvSuT5vvp4KnONzLgUPcSF2Fx1VESHPPRFCD7Zm0GIY0rcYqr4YBg1DAGQYoZDAoAVZg4QeAGlDHB4OxmxgurFlyfj0MvkUELgIbn2NxWaOUFQPoLoEZxAwcO5gaIEvagnVw1vi4MJ5qgx9q4WWLehZDr0UYYvxJFnTdHifpIhQyEfx6Cg1FsXDyE4iVQ3ZTKRGrjgiegWM3igzOBI5o8wkknOeUY0c3+Gu5nNcaay2PvuMiDojuRJucTjePlPeeyiaGUN1t4jNUlA+V76GEhgp6VDbPEL5Pso1lpLEkffkYqDney76itei9TVxa/SRh4jSSmV5pM3t72v19a/xHv8pnb37fflPQ9x9+cO6/ZJX6Q4PCO888qTuveOdOvvkJ7X55p+p3HlOWp7x0h0VnMAYBgn4Z1+PPTJGXZvPVVEESzQQO21y4CR/AIvFQv724CGff9f4ZZn/Yy0/IOzwNwiv+5dlfH4eHhxQLuTx1jwINfzZI3Ym2rwigqkU+TP45PhEd27f0+3bt3Wbh4T+dv8p71P2lbahIf+h7NQKWgfq1GKrWTXInchUklSnAyUi5MM7I+wK1aP5qiFVs0Z6BjVT26MG6AK/jUjNuYZmkRFkGXr+gyj1MOv3j/YIxixien8w13ytWFp7BZPjmuWEcQbTcmKimE+NznkG6uUNZxsn/XM9id3aRCfrrk95N8IeKfijy46oZNgfVe99PXvVSr35U690W+tlI9aAllKNvd5Z9hs7rtwvvBccO1G8VIjZo7pZU+03Orsva9Q+a3vf49MwX7djEvuBSdI9L8/rmpC+5bYqTHYwb9rMSjWclNq2i616qVbnPSt2IcoVYls52FpiCgwqmltgWVak5U2p5gvundev0xeSVC4JyvWEcj6TH1sc1dcMbGWU7n9MBe4fYk+tW/fF9mXwOTT/fCXnM3MsL6AU5qd9sZHsC+g8mOONS8L9UcIWVK8XUd+MYofb5rmasWW2mvmK+gPSzMMLttY1F5IvDEMc+PJNEemYRNK1Vm4pPqhZs6+aEdSraoa2rjOYjjUaleHZSU3Y6yGqzF4kztBVfA7EzBNjfQ7zHcyL6BoGZx0x2dZFjDwHyyT2OicZph1nOQc+XxQIZR0JURI5kOqRe8o8C2a/8feeGy5r2Jfnn8Qe3/fAF2766WjK8+sk6rn1vGDkCV4TgQxLSFQ04fheG0c2161u90ltO9fqMNv1lBBORuy0OnBSdntMryNBnkepCGYtENo9atY0T2+0QxKhiJhccihmRPCDYyTvPcx6mDJsdIluv+dkOfnh3VyuJBn0FyGzjIWwWmGjKMe2ijZrZUaVGX8fldoedZZUA+GdPUd10AdDe49Qcz8ICs6/WhHcBEByXrzmDkhVIH5sowrN8d67Hp7jUNrXc3KOYa4e2nRy7uBs59i2ZzA/M6vK/M0bIjdhz6R7IBMN8DTCQgEV9IFkyTk1j4u50xzv9WRA9+SA3WiSQNcyCnqiueYiPCZ+gbzWORkRMQ9hqN0BbHluvsE4Xy515JuJe/f0nG8mgG8mTk5O2rcCedyVC5I23HyteTDmB4D+z0Z8s+EavtM74GbH/9Oiv/XgbwHe8rcCH3hADzxwg4eDPAzMG50rOiRu0eCbJLWpNqGdqUOmHczY8KrMtRscoSsGKYLX4ahhvVTcu6Px2We1fPqzOn3v+3TvyT/UvVc/qqOXP6STVzyqs0ffrOVT79H6I3+q9Re/qs2z3+FB4F1pdS5/k0nrouKHgKzVD/w23IxteKI32mYfRm4Ii6SROZQEevNBwxf2iRoYJb8pU7w9EvMfOTfzf5OFaWs6As2Fgc81lrwutQO61sHmVpVeeV6ZElWdLLk31A+MOoYV4hF2FSLrGBC0Auk6AR/oYk8tC5Vt2m8p/OkLvBNg0WkobpwPdRAnKQJJTc2OUuBsl1492CKgMAuqjAgN5A7wAdqU5CPownUoEQ1QNDzYQ9XIiqyNmbroxWG/gRPLuzrKtrEgZsHYh8tz6Stf4+HxH+neSx7W2Usf0vLRN2nDA7zx459SeebPpB/yIPnuPa69exru3pae+5H0Ax4cfufbKn/2jMYv8MD5Ex/X8v3v59p7h84eez3X4iM6fumjOnnlE/mf1pSPfEpXvv89Ha5Xqv+GIY+TfX0xMzGPSFnoDVtGkXvcbEsRP9zx8Ezy/ANmAEGEbYTkwJBk0IXB/tMUPLDIbzqGhAGsiIum0CGmnspOAN56hsDDCFHjaw+FMnDegjGwZLdf77bND4N3eJD1RSy0GA40LJCLAX2hwf4YNDAvIwLd0KBABlIuKo6oqGYo7BNzroQVXjshkZerCXSixDFpTbHL1xIu8rKvlwfqALxe+4eWb1vo5iJcROSFIgKlIhTotNww9i9tOMcg8Oy1nCV1xEqmkYghN12BPoDolVKno4U6GRGo0eqEBtsJcpHCKyQRmh+hkLxXEYoALLL4fEtp00vy1SVs1xL7WxqsK49cLpqnbCgw2Ci/d4q6WFNztvAX/IXxRjwVpdW1Re32mrDFWzGRcBkhbbBG5jkSszF4X974AaG/ve1vza3OVI5ua/z2t7X+/Jd09p4P6eTJp3T0qsd173dfpdu/+0rdedWjOvb/Zvyh+teM9f3vKs74BQD1hlhoWBwouCZLG0tIplr7YAEY3ivE1Eynx10Mcv4whHxd+98f9Ofm1auH7a8WX1f9DK0yv01/5QqxC97vpTWfTf7moD93N94ANm2IUDA3IUfWe3Z+ruOjY93hPen27Tvyt/yPsM2v+WVZnx9ZuuwISANR14US4k+g7DfGNDV3RWDFIFK0fxT7JjKvCmnGhfyn8JoDEpYk/EVtpzm/3givwbCOqzb7qpZ90EcE6UDBWnzWAHH02ATsNUd2yjEOIrwO3iZh22Pb7LGWtg3rrrOFGL3CfkOXHRSudWtEOMYqMG/TML8P8wYlckvm8XPdMYbzLdNnY4IVe9TmHEjAPqLIh3O8N4Ztw5ylHFQi9ys55q602X90cwgZ4ugyy5Nm6RKtAKJHELzfiE8KmXlpkILczyIEVlPpnICDGryWhDfQwR2q9RDZggqB1sdzOua2QXiNnfDSU3fdjiR2O+d4/DkbEXW0qcjc+7/y9ieOti1VmS/4jbn22t1pbkcnAkmTICKQdAKKiiCdIoo0KqCimOrLV+9V/S/VvFf5RAXpQUAaRUVFbEBNARVTRUQR6Zt7T7vbtWbU7xsRc6651tnn3ktWvYoTX4x+xIglv2lyAAAQAElEQVSYczUz9j7nTHjnzQXVWilBETU27JaDeE1Fwq6ey++1CmmEaOSi5z1Us6HDYXBT8pGjPEeouuWk8KlDSUdiPkb4CA+VZ8zuGpJhCIWy209uJKS7ViyyLWGFBGtjnXocq0pjG2QonUiPUkQoJBANWmsRIQyKqFS0vD5szBrls0rpkoPM1zUVs8jWD5BcZxHNeasH+4OGvHXDB18oblgYW58K9mc1LUV1yJyVvWF0nfZP3GAV79RVWYsf+EpXoyswvIx1bUquGdBTTK/qztoa0yxnkgzkTSLppgfx1hs2Ja1lY5ksKw2SP3w0bXh504zmsrIy5yTDlF35DJzzeGXeqYrBsknx3FStZNdhxA3FkJxIbLYYGWTGyOKwp9JDWb8HpvZi+xRWGINuyg+6e0FdB3V3w8xOY6Se+ClFvPfdSew9UPMNzNe4kXQj1xjmXYt0DLpmhTRrIygk+winiQ5JZ7eJUzrY07AwUPMVvjuSm5gigtmCa5yWtSGwrCmmMlP7NRzrDmuSbcY0LB1Q0ke1+dTnUEY9L1KJ+jQ084Mz9OafQT7WGIIq9QeL129Yk7UXOEAqGUg3dOsH3GBsCtvNJiXf9JYfNna99PR0SMIhyTCYN2AzjeOH2IhQBLAFimC3hiFKCk1a+pEFWsDKghev6dxjK0e+rOJLGgiGsd1iA9ErvxQ8NOOEWGsMzn5nc/kqqZVcU4e2iaL5GvXMd8rBw+HRkfygkA8Oly/zAHFJ165f0+HRcf7WwZIHKqpTD/VBYOJ0oRNiFxyUWe+HGv+Pi/63kc6f21MeBJ7zQeA5Hmw4CNzb1XxnW/P5lvzwM5vxYA+UH0Mh/6mv7aL84UW4SKrkAazAyjIDJbOdRV6S3+79G4EdgR0Pg3F6qHLpG1p87t90+jd/o+MPfVgH73yvrnMAeMABztGv/4aO3/FbWnzwj7X8+N+q/OtnVe78uvrDq+oXHPiQowCv1/CHfr/s5Ycu71VxHdj9sFWoi4vGnhTZZl7YpJJ/eviSv6EC5we2DObxlbjiRWDv4Y00Ze4aW9hnc7lk9IM9xDVMORiBNwFjQY+CEZ0ZA1uBOk+BD6yCSiF5zwubZt5OaMz69WpqcaDcNlLGQURz7cjWOwMaeqj+gaUX8kdY492oQJ0+8kVD4Opj8HoCCZYx0qPj+iLQh/xskzNKEcpGDv9bc50CPbGuSUJSNuuF1OHHxaB3FhXR4uWGztG5/lDAd/AhwQtJ4tEbIJPf1yzIt9X1ikt36vSvP6mD935Qh7/6Vh3+v16no//n63Twf7yBAz7kN79Dh29/lw7f9m4dvfVdOnoTB9C/ziEih9GHr32TDjh0OPrffl2H/9sbdPy/v0Unr3+vFr/1h9JffkJbn/93bR9c04wHdvHaKjz4e+4Sklx/Q4g/yUt8mwQh8ULwe7DVmN3F7mAu6liDYRll9kiPSH5gfUV6NGwFY7WZLxQQOGXukU8LdzJ3GaxtRvG9BdKfGOEvqK+5dcrdlWY4G4F9Fp22upmCA40VthQB8A/0RFB+ANE6dV1gUcpoZaFXkQ/bKUeBqeMymxdziPlQ4W+LEMnRdF4fCgV/sMjNdeHB/pEEfQfCBpGRbrmzXAo+hekDCC8xBzr8vJ8IKBiLqk2Sp81cvbJhklBYTxi9IAYQgaByZriWvEYsp3OdIQ0eimyRGDv2J+SG0iQBX5XCrExhfdPli4/1mFoVyhVqaLm/tjeF4+1HwU0DYQrG2nnx9imTJzrmS2/cK7WTt8CoU+GcJgbYai/1kC9Q5Nyhngy2CTdTx1vXY+89Jx5143AgbMF76sJ6cvTpU1hiIbxX9By+H11T+cbXVD7zGX5I9HEdv/8Pdf2N79K1X36Trv7yG+Hfpmvvfb8O/+xPdfqP/6DydQ4Ijw8V5AwOsNX5mig/C/L1OtTn4gCzKdcXCPRAIES+BqIK0QKhQzmbzfMzcj6fa2fyG4T7+7v1sHCPz9PdHfm3B+3vz19/RtUfWi3JxrrINfPrCRRyL05PdXBwyKHgVV26dCnhH/gdHh7JP9TrWQduimgFpsAwlRFXPfBVIodQXbEnk/mS+wub5jpYauAa4NCERpiLNCkU+GQ2Bu/toPJUxjS34430yTngkqYnwhnddtRUfENJcjIDe+3OY4VRNTmipierDNLQKu0rUdparNdopE7ZbImIupfWOCn1mXhXK+xlo0Fi7m1zd4dc25DVyQzSRJvb9mm89YlAa18DdpUCBd2qFZylKsN5KwuHxJoGv6YexDNpIWo0tNgYFROGvVHaz7SOjgXOHgbsTbqtxt2YzzQN667Uc7mss11tbZZ0mshNbZKZ0l4lj6u99/3R6jQx7DBQpzSsG4KSlzKS98DcMrnZ0TBfEXgpIZptBalqUdBLg9CLZlsktQWG7hVA6LZAJn3llcobHchblc5SKovrNG7K11cFDtkds65J9ZmqtKylqtGpb0MEBdBTHGgKNx/CKyBvNBdTo4lcFSTnHRR3R3HV4Btd9SR3ZRiTZ7CPgSr9B95yAh9Tk/HeQuH8EHe+A3sD7MF+mRiUu3rjbd4Qe+Y75jSZs2wic6yUq1zWhQIyADb7WogFz5HQmn8g5To9GJI1AIocErxve9ajdVSbFBEVOqPl3OjXKCtHpmNoPSR6Qme0tTXnOpxjLUNGBRkCLmJVM2J2vxAi7ZELKSictziNwQsblQhNO5ctL4+DU0eYDCsM+DIoCooGExHghwmDbzlKeCLgOQOaUG2kkjwYqi3zJAtnfwpyTKomQ2RgU7AGi2Exw4rFnD4iKo8tBqCDbfqAet8CVUWB20S1eIu4BrZT2+CD2LptxsQPizX2HXKsU0s4uZOT5dLtbcXdI2ISu+Fqi7GhZq1qCOgA3dh8U9jD1OVQm68hxaFVRdP7+oQm7SZ1pfvELW+0VObApkHp6eKEwHtXL6RyTo0NI/NEVKpNSr2r/BJesovMeA5DrVnnewgx713otEfYoWmc1+xUZxlEJoeZ9lBqIStK7CDL/ABtNPQbGsRV4c6BgmVaZ1i6ESvLihu9UpWD5ITjnE2nzYbeftwI/g0B/3uA169frw8JHASOf8Xo4EAnx6da5GEEXzjZN/+WnOXTxVILDir8AOJ7atZ1+fDiB5f98+c4CPRfDb6g8+fBuXPa39/Lh5r5dn3ImfHw1M06udSKSF6dpJBkpYaWdxAqG6idOrjRFDzsBPNiQOQB6PRISw4CT//tX3Ty1x/X0R/yMPcb79G11781/+fJwze8S8fv+V0t/+QvpX/4lLovf0lx9Yr824Di0K7w8Ljsl1rCD7S3zBdtPyjZXtizwkOTHzoL/lST184yRcj3uQ8i5FIN+2S9wmxv9nFgoelnathseiYmxjEfjqijJfHWoUGKnCvSr7hiuS7R2ksEH4EixwTudBFU3ciJgD3kQ1nrpVClELMgY9MXYUiMOV1JmibLngWXZCeDVeH3puhqCLaIUCB3AJZIZPSSaYVS22lsdgwkAz+47BEogA9zUmEbKplSnDNEhDqQavRZj9ysMaTOelQdO9lBI0Ko5ENos93yWPH1r6t86p+1/LO/1PFv/a6O3vgbOvyvb+SQ8Nd08H//FfCrOvx/cFj4v79RB7/yNh294d06fvtv6+S9v6/T3/8zLT/6CZV//LS6L31Bs0t3aev4WB33nvzaW3B3cS17pu2535ezUL8FZlLyXag3sLMs7keuFPeoL6blXvK/eqnCveh65eKbb3h1udcdWpQS1FESDImIZu60oA4jB2GTnA8zfElebrabgoyDFuCeMtc8FOoIpkOZm/cCsbYOzPxbV7OZZludgrV2Myj6Ljp8Z4rknQGgC0OdnA+TIkRjoMPU3lUhxJ+oKlVHaie/KiQbjQ4WIIdtnsOwTFzq4Jk1x7ANWE5Ep+BPrRlvxwC1FhFw4UuUVPiG3DxOwc7RbRH7ZurQolIj7MoFCCR3FiPhEIEmlK0RWS8EujAnxD2hbNaW5HIgZ9LpgEtEZJznlyK7xlbjI4J7sHrYJc3VlCylV5ojOaCerhBHoMYYCRa7Y7EVWK0FW4GRjmNauFtlP1MNMdgtG7AasIRZSvJBGq+wSinEfn1gKQvp5FDlyp1afv5zOv7rv9Phh/5Y13/jfbr6urfpymvfoCuve5OuvOtduv7hD+nkH/9e/de+qjg+kivruBlj1jGDWBb7kbmZNDWTwc6DSM0yLJty3wZ5ZrOZtrZm8uFg/gYhB4F7/HBtfzwc3FP97cEd+bfzHe51LfmBgj+ze45Snc65um6GOXhrWer45FjXrl2TP/PvunwX3wEuy98FTk5OsC+ybpzP7Cxn3MvBIWBCIRs2V7op43pmL45PC3lcdPKFcSojntHxkBwzQUQoJFBcVoXTabM15bgw/K1KuWQ8d7bqi9ayhDJRmGPgBxrBrO7QfEssYl88TKhZsNkJ21RJ5JENE5jlItW8LfVKtsIeQVhIOUKtHqDaAps5VmyiJmq9BeIAJ0A0McyyT2VAc4uAoZ+dz4EG5duHHLUH7uy0Y+Gsq17mVmAqAulmjJVJIjYkGRoaumTtOwINF6cYsGN34ACUERZgJj1iqtuo0KaGCDOTQLOeH+qo3DN4d3saKoxpRGsKGbr9Bz6/45HL181uBpG57ghz9sRqH4yORbJyAgysPxUtxMRI3ZkDMaqZzA0umcYKY1Dix1VirMosa5I8IkQHUBliNOBtkKMZWq+zWsBOyjDL+up9j4COyRBh6GjUEq6oVi3SyBzO0dS5T45FF+gSrRbEjZ7WlkW8PSBnrG5oWEbd6IKSPupvylCLbdW3jhpqcjIv2g7w9JTstYlcG35O572076aP5fbJhWf26uqgFBnsVAuAcxZ0025VTjYNEr4uGkTAE2AfyJm9hhY2dTCXgWGBxFv0i8V5zTcrFmvwsdKYGmy1DM0aoBY3MahNjbSbMVJYDaiCGQcMBqcPBAOy1idVVX06n+WJ2Ta+DDjGYGHcsehTmMaU/EqXaszVKRl5E3OrpKzU44BAo2y88ZK8AKUudFZzfuMs25k6HkhKolnHYDNG0yepc1pbsoZU1qFUMh2L98aw0qGGeQP/qZjLQmfTzYFDvpNNPFCt7WUmsp3saTNvWACoB38kvD1iJ+/qoRqZ3nOTFwA79k71z6iYMs7d4OtkTM1T3rMWfJ3e/A22pkhbOlrhe8AUEEvPq5CURCyhyslnJI7rPX09jOrg9gMZiTLq7tTaJznQ03FYdVsTHlZqDZfcqsHkJVjWJMlg8z4bab+bISIUAVRhV5bKBwo1w9RrFRYq7NBQiDMsDvM6MPeM2PzAthE/E5ny4Ciud/BFX4ZW++8cBTmCt+P0jQyTKi2iBMANxjRIzAGDBp7RveBbYFy3qffA+15qCizk4JDL/1ZgHgZeu67Ll6/kQ4H/B+FrHA4eHR7nbwX6oaLwOvZDhQ8AjeWyl+XC3H7gnfGwsr29LT+gnD9/XhdvuaiLk9veZQAAEABJREFUUP/1YP9Pwnt7e9re2c6HGT+sdF6z15aVrIpimtQMg2uPYG8onHIFYak995U9Qj4syNfW6bF6/7bWv31Wx5/4Kx198A908Lb36Nqvvl3XX/t2HXL4cuSDl498TOWfPiN97RsqRzzokbSwz4X98h75twF7DgO9V0wkyyqey+hR9WwcPHEI8HiyBzASag3vxF4I+ho6+KRDDp1H7CZMrcwVSAQECt8zhRxEstZeEdjIjbn6pk2pKYwBLA21djAl4TiDSHLQM1f999B6eV7r5HjXgxsfOQ6o8MToSKUEWrt1ivwjRtnHxlZTSArLPRUwhVnrTIuItD+KAu3xtN73kGjBfYGHtcKMRgr+oFZEyC0UyvtHNNcm3jcDPnvYmvZAr3C2TkLrrtbCNGNhAil5Dx1u3j2A2GP2eqN4RSgsNPi37Kz1terYv46FmJfvHw6mu6uXNPvKl7X12c9q9k+f1swH0P/4KcWnPy39y2elz/27ype/rHLnXdK1AxUewNkx9bNQ381UWHRPNT37uGT+pWZaoD/u5jra2gV7OppDt8HOjg53TPd0sruvxf45LcFi/7wW5y5ocfGiFrfeouUdt2l5Hp4DN5bGvdWRlTUzFyMrSK2CfWNa+TXBqhX5p94ClgeueC/CMdZSPXtZ7IuOzu2FjtpR4dQDZCfGGMHgawQ65vM1dazXveT95BTdaSed8qPqRRQZS2gfvUpHLu4319FxwzrWVExkfpY5Q4QqcxcpyOcZixjprt2l9Fw7v4e4HC/HOrwV+HtDrOswdupEmNwG2Xyg9xz+rUb7GDNiZ1wr6wdYZ1/DPtaLjEVukbV6PhHreTqJ68MKqwOeUfcTYwRDOksY0EOsw5cdRhCtsDID1u5R8Ct2T5AZwzBKGe49LWJFyFC52QCNLhjxt09yHtBFVmqBigr3jJgX4JcpPAA8014U/MHd1xEf32NIojh1ba7qIHIVYkIM6TIMdkOL3vYec5E3y9fO1xWDCBaGho6UROBmu/0IkNBa9tyimV9ywV1Tfe8vpCE/OlGvOFTT4ogDwivqv/hF9X/39zr9o4/o8J3vzx84Xfuvv85B4Rt1/Z3v0dFH/lSn//xpXt93qjs5YW1SdJ38eSOa5/BrWz11BUBXeK0YljqGoD7UOUYgea/BbBaazWbybwZub29pmx+y7e7t5G/g7/ODt3Pn9vIHcD4g3OFzt5vN5NZ7v/kBg3/I5bX6tWIEM/Sl5G8IHvBDQP+V4kt3XdKlS5c4ILymo6Mj+bcO7VPEJjqZYXYEFvjizc3Px56sdqqXoHKMzJP7bYpYe0iszyDFOMPAY1VYWxlla/4RVqYGHyWc31pD02bfNaVrrrBbzgETEaKbA+6uxBSYBQFrQGRqmDcwm9wUPZYij96bwsocsUKtw3Kz5155BkPMV+/ngLNkL7XmKKOJIwlzDLmupEF0WKuISFhwNaabsL4CS1dR5/E4Bbaxk1cxkcxWX99/zmeNMeUtb8JZjNSzH5klFY60NN2F9KoDa0vGlNdf8m3wFaiRTdGIMzY2SahTRE6mbOYHWJGmHCwBeNsV4x+UE96zGtTMWny/2q4WI/kOCE1boAvq0KS5TkPYNDRe4zIG2dR5w8wEltGX9p5TajkSOgYNraoZR4dq8bxoEZwI0nrVeayoKzHfHCDedwO29pzTbMtld0NNxuT52C24aY+JR6TBYRWOMCd8YoSmLYTegNGq9bw2e16Vg2bdShXshe/flT3kJRjiGgXQRnMlRSGlE7tSyCM3M0VoLCQimh8kFR7yfbWYq4HUQFCVPQ6+djFsNMXPOyHoCPsb6FbzOkED94TN3oJuutBU2seWpNaMjIV7B0Loo2/EVHLV1bTi5OVoaIN3GbVNU5pH0hxQDBR2sxNG39TeKE+dpvzU82b6wcd2Y5ChQ2Wmhtb2IeQ/uN28x6bJWYZLan7TvpIH62aKYNaV15RzREwV67xN1M/3TG5Q++qmmXSTFkQYK3PAGpDsoYhILoc6TbJ3N2TEvfSl+LtLNdr8oqopM7smhpFdZ6q3cKdXU1Pd2zlr0N2MTmxMXMYpJrpk7WdsCIN/0tGeTnXgTaMyjBPergOwSNPrpNpsTy6TJ8fSEWpvCmn0kxQR8h+d2Qhs+hXXFNEoZCzzBieMdLsasP9f9Jq8jjXNlK+aM8YzJrZqPdaaGmuuItgXKVhcvuaQ1mPUWlRqo4GfFdYa/lAoHFr4fy30XxOqvx1wRZevXJb/6tDB9UMeDBYc+PXq+WLvB6MFDxH1IHCpJbx1TuuHEj+M7Ozu5P+UeKH9O4Gm586d064PArd35N9qmG1t5UPMjIeZ4KEm5D9SRMgtFCYrZO0WCx/PRfkZxVNSEJsPMeTR8lj9XXfq9F//Vccf+5gOf++Duvbm9+jKL79D13757Tp60/t08r4PafHnf6P+M59T+cZdeRDY84WpdL4VSx76LfqlFmWR/JL9rV9WSs4rxl6FbataUWaPzpUZAU+I2RFlTVeIlsMk5pWdyVEVEkuSm7chUCbCmhXqVtQ8cg7nt9m8YX+jOtqSYImZ3yaDx9G8f6ynmHoIYU9qogujrJfrIMC1QSwq2He54RgKuMIYct2opCASMOZ6da9b4J+BTpHwMMxtS8ckgbIDAhEhmYJOaEcZPuXZYIGGOmo3RMtID23WDGUBPhQq2AmQUumVAG4863t0RoEW8qXPLNR1gBdkpuS6iIODJSdRS/z6cD1Ffs122Gb4dZ0UxMQWdAthBnhtlK25+vlcw2HYQpLvxQWvVR8I9hEcioVOtvZU7v8t0iMfJT3621W+7dEq3/EY6bGPVTzh8eqe8kR1T3uSZk9/srpngO99irpnPkXxrO9U94Lv0c7zvldb3/FoLff21ZdgGYb3iwlDoudQ7zYk5i0S1TPSvRaxRtsRsay69zDtGIozFXlkgKkZxFYrm1UwEYGP0aUt13/bRS0f/mD1j36o+kc8SP1DHqjlt95Py/vdoXLH7epvvaj+/L4K7zv9fIs921LPIWcxtmbq2V+WRt5OEZH3OaOyMS+qZBUQrgm3ghmAsQrwNgopcOuQAYFdolPELHW2RlQ50HXwHdR8RKjrjBl0pkDfRaf6ZyYsCgrt0ESEYJWNMpxXeGho2F1NFevu45aiaR/JioTSNE40O6CzC+WQJhVoNEK04drYD5FelNPCSSutshXyhCIAbLAGKdCJhqIlg5OBctLP0lhHPN4eY8w1hKEJsbxiC0DA1z2hoZXKNBKNElD1686j1FOvkU6kLnm/ehSvE6jtGHvy9Vwo77exXJ6qv3ZV/Ve+otN/+LQO//QvdPXdv6NLv/ZW3fn/foPuet1bdOV9v6XrH/koB4T/rHLXXYrFqSJCMZslCheF9K0WJgipBENC+CoblqRWpxImiO26TnPu+/ws3pnzubsDdjkU3Nc+r5O9/X0OC/e0s7er7fm2OuL8Ylvymdfz2efPeT/3dV3IUEhLPvuPOMi8xg8L84Dwsg8Hr+iIA8PTk1MV7N5bXO2uzTbUOujtJ88Lkm+GTX4qNxeIsxmw97pPMjFnnXsIxuYNT3GVF21q1oa2yGrzaNgDWgBsHWHoUx4xu2cIBbwBmfQiW6tixVXZ3pu6laVyHu1nene4W5+JcVrPDfnGYkYGl0kwUl3OSjflVrwdbwKnNm5mts3I/axO7TIg1BnSjJR9FCIjIpVt8H3RWF5xIzfwDh39R2bitsneG59JjN2NUdXq8byjrm7oSrwJ599wzAXexF7nCVyM6rTiqnzzkYroU3uMQmSFG+bRus7UqNF3fA2ue2VCq0ZHX5GV4PcqI1iN3UbgQh/FgRn9ompiM+4GufplHWF+PaslaxNeg5HCzYf6uipqlzhTb3rffZospIaUSsZxYlLyOTTzpnNTmwympNMYG1fgY2FlDGaosENGCpWG1jSDuKJeudE0YcqK8wujeRCRWmmgopkHEdgaTOwTYZ3Mym8CfhF4o0dQjG8UCD72NURD0+ZGI4wK/yFfgSawZyw0SD7Yk6ZPmyW4ORsgWJA1wD6NJ0fmtQc5BZzfNEGMe/FgUIvzmcVVhTgjwtpQBFBFrjuYC6CSEYEtxOQlEcwfNhjwWNZ6REiALMzlUbIcYX1RvswLqgacyCsadqwaYXWLd+FSWjQ04sdY8xYimcEjaUyjbE5E2jykCOOZBj6tbU6nxUwfrANF5W5nr838GXBer2RE+uNoCqnXTnwhRUHPcsk3zGK7SzFNm2jYR55rUABapmC2DDSFKYbILRq61WKQaw8SheNxrebAYEDojsr7ilwx+JjHJcIDTnSbSKUpIqq9EbkRmtPYfwTK5NORmNGxUDtALoaHwcdugM66bYRYGO0W0LceMchOUpW+3yunLNt7bHi9pvb0msNWarSeWWTYJnJGBHLtERMelaUIjwh076XjDFltoHcf5rMtp7IS+H3N8Jz52mH30scUx+RNDZJGOGlqKReKnjSt2zZh7ZtAVxcKU7s9DaU9IKCaNsa6Kn/5X/CF/uDgMA8A/WXfuHbtmo6OjvOvAff+DUC+8KfvkoOyxSL1Pgz0+usDyJZ2dnZ0jocNH/5dyN8IPK9zUMvbHARub23lX3PywWFESO7RQYFqi0CZbK3PrK+3H84S3j8r8eODSTPkWJxIHGAuP/uvOv2rj+no9/5Ah295tw5e+zYdgqM3/aZO3v8hLf8bB4Gf/Ry+d0mnB+JJTD4dcN78K8E8zC05cPHMPQdrS65ByQfBPq9JYS5fT9dtylWqenzl5oICCwaINQCBnqFIWInhMNG5rUfHUlDX7OHraWfs8kT4OC1B8svdeQ3RihXYYW0mhxyRUOpDEaBYcP6QZEiVsO+YItBB003K1y6i3FwOXuRHQ8+8djRvBxBOhkw3Rx3mDCzU2AGU1ZO5Ak6+7lB7kZyO1k/UpZP/KHjVAAk98QENW+BnnT1W2BplPLqZfD/aGs7FocssuoxOueUQra7NnoawhDrm7KTq79Gx6JhWpMMJa3g1hTtjCYoWKjqNXkv+9O2BumePjCAwCOy8UHTcXhyuh/q+JC1LDEtJSc0XkUrBay64H4PXmzh0D/zxElYVaurVqYf6N+fKA+6v7ed8n3Zf8zLt/uef0P5rwM+/Qvu/8Cqd+6Wf0v4vvSqx+4uv0N4vvlL7YO9/epV2/8tPae9/+mntvfplmj/jiSoXL8h5xX5SMtMF10XeBbn5tc5WILN+1pJGFZt4GZmGvF6stXObs4y0h0dcSkYLv1LDkb37XWcP9hZZ2SyHvOzl/jaHm4/WzqteqO1ffKm2f+rHNP/JH9HOy35Y2z/6fG394A9o67nP1OxZz1B8z9MV3/UU6amPV/+Ex2j5Hd+m5aMeocUDH6jF+XMq3A8RzFNykqyjU1AL9aDKMW3WsYzkxW53kuPMQX2PiU3qeAfqOM2ddfyAg9wzDiG7bq4uZgpAkDrfkxHogDoiZtqCdqpyF526rpPwCfuYzXcAABAASURBVOcMZOxi7rAMj5Vi6LnvUm6XaI4xwRci50gIBe9LvmYoc50qXlOQJNTJFJb81lvusAs9Fs0yb6TkEU+NjdQBLCcJCfc1F7mhN5GC+dVaJM2R+bycsB04V0Fnh/DQUNKAYAoJfDpVoY4o7ZRQy0Q5GP0alJv3ghhCkXyVMdJ7dCICbxm5X+iTohEL8+eP5QoiPI/1Cu7PAnpeN6aAG95zcuujE7aFlgfXdPrlL+vgH/9R1/7wI7ry9vfqzte+SXf91zfq0uverqvv/YCO//yjWvyLDwjvVHDwFtQVXOSIEF3coKCHlMlelqrLmWBZHN7qgvvHsTMo/IyDxjk/YPDhn38zf5eDwPyPSfis3t/f0z4/qPMh4c7OtuZ8RnvZXmvPnvX+3Id6yZLvkrA5P/+P+M5wme8Jl69c4bvDFR1cv55/5Tg/Q6Mo/CeLd0jHEBQJKjeOMDd0e3kPWDAxpdpNaiGj7DorcENb+UKYnVEMnYQuBUJVYg9LYkw3MKZFLVmlhX2Fy5yl2ixyhSBjQhg6M6d+cDPNCZsrJDuujaZH400GS9VHBgcGdsN1JBCtny6IWevcHm2XPaQca3zyyTK0WKcjdG29aq1mKpkhVSXHmw659yRz6tEpJ2C+pqjckGigNtoSiqhQoAMRARsIdNxdk8FuVAXzwQgnudmzpABHH3SmAzLWF9J28nNhM2K0oysJtqVUpAO6pDhmKDkiQhHAOmTnSiDX0kigQKoI+BUKkiYIKSVJ5Exo1YZ1h/iDPSKkRKFI3Q1WdrhalohNENd6hHUIXgckzalreusShdeOGfS2g4jGF3a3YHOOpAOPwHtCzUmp+BeQe5W+2E1xH3reT+iSUrXXX0hQcDAPQUsufMwnKAMXFWj1QwsvzwUiAjYkekLEy54wY5/IZhvCSfH13E2F5HgChxoGioqdyH0KnJO3d5vXnym4DCW0JGhsh8gWahVtnM+5EyiHbn+QpQ26gXrikYfBr+43PD2GOTyPgc4qMRTkkOBEqxXUsa6kaxaMrbNIrSlToaGtS4N2Qj2bFzdR3VvWoVPfKntss07Y0a+ZRnnKDDbiBnZqHvm7NY5ed884h3H3Xs16LxypuTnfhNyjw0bcvZhzI2JNdLixppwKg/GbrWuaA35IA7t+G04NGDfE6mvlvZzfrgapzupRE6Zpyk/UaZsOgeDXaqa1gFz7mlBVjOkHvcc+hDvAuCGgtLIGxxscUhHNKwUPxcPdgDePm1rv7jUeQ1RhxirUEf1mzs08BR93B9jXFHlQw4qkGlozD+LUJDletIHCnt3XsuOykTXNVVdHXOhTHnHV07+JU/6mKmcyqoNDDMk63qghdLlVvTngdQHbDDQ8qCz5Ur+U/2fBa/yU//K1K/IX+ytXruY/Mn58fMI5RJ/oeSr3h7L/mtDwPwf3XI+I0BYPEDscBO7zcOGDvwsXzuvC+QsytbzPw4ft8+05vjMFDyddhOgVLiY8AFNA1wB/UhY+SL2e4KHZsf4w6pi/Oz7O/7G1/9d/1cnHPqbrH/g9XX+DfxvwLTr4lXfo6G3v0+nvfliLj31S8fl/1+zgkqInxkc4nLqUPMA5Vc/BS1+g/al8MFg4tfHBjvJBq2eveiqoj3g981Jp61TlQpsUWfUoSLzICw9TmjSv22IwGCJzpb3S1vzJjEftqU82FEnrEDGRko1qt96obowtG4S7hBlRtZ5uOTRFZgiJB8mIUESFQupECyo2YIWNlHAosiOV1QwRKFGFAh9xaBSNQ+wqX1YalL7SHZoQA/OZNwKxk9AYs25Ls/wTaDp1vi/gZmF+BtcpzJuDipoch1VdSMGfGbVxeeAsV1Q7sWjtE5Ej36F6+bdilxzOLTi8W/TSgtfEokDLjMPALZ3Od7TYP6/lxYvqb7tN/X3vq+WDvkX9gx6gcuGi1M2kntzElPaQLahhmZsQ+4KDwKW6PABcQAEHjJa7fqFZWfiWotiQxJEIOZesbblzXltPfKy2f+JF2nrly7T9ipdyYPYSzV/2Ys1f8iOa/wgHaS/8QW3/4Au0/QLwvOdp+7nP1c6znqPd73uWtp/GQdqTOBB8+EMUHA5EhILDrKIQy2SuUPGfvDdDsMBWTHS/JgiBY32MBYhYx/T5GlKOzkW03KqPOeGJli5adJJzFaGAKUA0//Zf97hHafaiF6h7+cu19RMv09ZP/bi2fuYntfVzr9TWf36FZr/4Sm1xyDn/X16t+f/1Ndr+X39O8//11Zr9Lz+lrV/4CW294Nkq3/pALbe4FkwU3AzMQvZVrz/EqbKn9spDUoQLg8oRnTr2J7gHt6AzYFlps93oFFGjg+sUxOd9yr06Q56pI3oGoLZljk4RoY5wOLl1gkMndIIWKw3LpgOw2R7ij52A9xtRwlbyfQubaNiCvGJe0QLYR8nIFtChDWgoQjSCcjQNdIE0dPMTmLUJSjeHP8SJUNAV/FFCtACtO32ynl/Nw8rq43tKm81mdPaodl6gFoy8WcVrGCfLBntRkqLPO5Pg7FYmQxQ5mD1i0EHpZEkHz9P79YtnKjyQV9bxmjUtfI7I4ELU95pewWdMObqsxZe+oOO//e+6/gd/rCvveJ8u/8pbdPm/vkFXXv8WXXv/B3T453/BAeFnVK5wQMgPvLwbHUPX6umZr/d8JKYsKlWi66gwfazV2CICeyf/Ex1b3P/bHBDubm9rl8/uvd1d7fE57cPBc+f24fe0u7eTf/V4xue1l+gfXPTLop73AN9LESHfz4Iueb86OjrStevXdPnqZV25ekXX4f3Pjyy9FxJuzN9J3FBSqDW/PsxSswm5TIym8dQWz4TTDH7VYV2qOkar7Qx773sN8OjwjLOQDAN81cMg3ps+etbAFrImNJ2JvQ3zA6qvR2/VpnVzs+yn1WZr1VaR1WdlsWykpjGNpOrMYZWumseAGw2bGgfY3TjLZvs9wsGjEwKJeFmsVm4BO2rGzY7/5sY1l+pfx6qa8lWTo1+HyXyzg+e+ecxNZuO9jJg1493kWfMjbtIdZaxUg3PTDuLKYeTsUXwTjprKWF+5Ot6Y4kZN9VS7Xje3a2jpsjnTYDTdtFnOIBtvQF4+XMrGfbApD4ERN881+Iy0uZJ+VE2ZZvYH0VS9zo9O6+oqOfPdOqhgtlf1ZyrkttmD6pukNZvfzhURWv0RPGDGkNRed3KzbFpDzan6Oh4UA43tAxwzAntwpdLP/BRiUYn6gVLII+zKYA8Y6b6g/vCCXXXnHIC2TGE9svM4S0WwrgqbjJozs1vcQKzkITkJh3XUqGG0byhiA2QIkN05lIOUSvOAWr0/+e6AqElz9rpDyhCHBZwBQQk3zEmsrxskZ6mxog0aWHxlwLp71y1GOI8wTSnWYHag1pypJceARCdIsg+weCNaJdg1NPNrcNTUOPB3Q1msowzKV0RUEBKg7mdR8sgDhWUJTSJmcIgVAxd2W0NedyJZeHac6PgV9mniiahC3qA+rNWCjLMqimoCCD1QGt4lA1HV3drAo3bns31AanG0x4DUcT8lZYjAQq8xddZh9pD/iHGKlc5rSF9yJFWNh6z1QDKq1Z4oWl+XqrK+5io/XiPmkCH2cqg/k4YiKqRgiqII6ACtNyy8xlktOTxPwWwQBLfq1iUc0NQji8GxTIYFQQMQs9sTMEf1oWbqYVaWY187IaXdPDAPiJLhwdfT8XhmnN8DDM9toKTbSvxGzxzoCg8o/l+E65f4q/Ih4NXLV5S/FXhwpBMOAxecfBQebnr/xgN0yWGIY5Z8+feDkB9M5jws+N8lOnfunM6fP5+4cPGCLO/u7+ZvDG7vbGtrPtds1im6UMwAtLAYlqYIAfaCmlx/yH+8QsBrIe8nnEy7bibC1Z2eqNx1pxb/9q86+PjHdPV3/0CX3/puXXntm3XlV9+qAw4Cj37vT3Ty8b/V8nOfU+EhRUsOAqPnqpR8qFnwoLLwbzqyPv8m4CnFmC4l9cB8ehfqMNDhQjwM3bztVpT2kCRqxzv3X63ZL1mYYmcL5oEK64ayPNkGm7HRfBAy4+r6CrkVI7f0rDpEx1eNqwC4CivJnUrFEyHbD6sEH9Ei8K16cXCnsXUl8hlusImYDl+BjtiQeO2oNZS2WyJO8OkHtaVkpk6r5ugqBT4yiBs8rJsFRyIEmw+JDJ22mLfDt5Nl1XuCAqPJRGAN6gp1PEV30SnCPDAlC7dWbgEWS0D4SF1InSSujCJCnRUzXLmHl+fPaXnbLdJ9b1c84P7qHvRAzR7+UG09+pHaevx3aOtpT9T2M5+mned/v+Y/+nzNX8FB3Kt/TLsve4H07Q/j0HDGUXSvnrwFiMbS1LNJU4qajibXxK41ShkKLBXB+hCI5hZWecB91X3Xk9U94XGK+95PcettitvvUHfb7epuuVVx8RbF+YuKcxcazkt756TtfWm2A+Yqc+iO5W3ulyLOL8nuOVg/pKeOEjBZb2FMASO1IvWYBnv6orYOde3ViD8iuZSycwC6fYt1xKmt1GzquWD+K8B54HqfB6q7/f6Kb+UA8z88XPHIRyoe8xjFEx6veMqTFN/1NHXP/G7Nnv19mj3vOdp64fM0f/ELtfvSH9b8mU9Rf8etOmGeJXMUrrbnUNKCxlwgAa6R74UEvFoLvHxfCRoRmnWdgvukBHcN73f9uT31HLKU+UzLWccyvVe+yr0IkX2jYxuIEYjZTIZ5Ragjn0I4FOGW4IKgcG81hi244BhhZ/MV9jLnWU0pAFURrnk9C2w3xDTe2WqWwA00e5RO+frBLyLIMcCZWS+6CHSilSB/48nieQhblY4OL0Z86OansC8fA001OAyU+XBwTjEPtwN50DGGCmMNyzXj5KgCNWzxe6ip7Im+EnsXJ0HMCI3NPphSC+88wz2dAdhSRwBm1kgu6yw39FCvh3M0+fPEsOxaOoI6Pjf8udRfv6TTL31Oh//973TtQx/Rlbf/li796lt06bVv0qU3v0OXP/BBXfvEx3X0hX/X8vpVFT67ivd8xlWD8vHMDjA/82Vt0Kw7tcHamsKEEC6oZjHTjPuum834fN7i8G9b8+1tbXP/+jPdh4P+Id8ePyDwgeEONv/24GwWTFHqZyjfBfLAjxo61GKmJW9G/qvF169fz+8V+W8QX7sqf9dY8p2C4vGSRIxo3kMSZhd7YtlrMzCPPfXYvXcOjQjFaDVjyXcCPH7OZdjftE6Azd03D3tj3ZC3+mAkrxKSs5mVh5q+RTmywgqb5WYf08SakJqcK7k2+H6hVjrTFzmiwmPL31wjrRZCA1vkFohhJlEoKOepSUmCF+asEZpODGjxhFkzZDRKrOxR/S0m+JbLBDV2OupM0GgUkjfeBI86N0yhQkj2MO85jYxhTicumEGxPYE86Y6LCKUJQnIlSiWMSjNyKDCBscBAE1I6QHO+Nq9oxKQrrDseMrQ2DpJaqx5NaMSJmNpSm4MLaymVzMg0bcRerxMmwhCrH2Nh3gpsnsYNYwd8AAAQAElEQVR1o89eGI0kjSEr4qoTE+EBFaTWUMiKfEOv+sAaaaM+iinwvjzWDUBVexoZcEgbA71mQJ3loMgS6qCIUBBtDC6mqNK9pLWt10r8vT9ZO/WYUpktOInvPkXZTLD7dU6IIiKRajI7h+9jy+nfhojqFxFVE5seVldbzmsWpDt0sE7ltQzNEApcAd0sWybX4/WIgJwWihPm0iBohcbGuxHBZZBZc66tyXU6JjFjoPee5DxDNvSON7yJeKdF1hvE2FbgIwJ1RepsY86AYsKmRKd7bKGY+Ez5UU3ikb875m78XGSGTn1GZVrYbxQUEMFQVTmiTXrTgZwZkUPz8sqNJppknhws3QPw88XPlB4aTM6MzJoJwrjyqTKqM/qmjRuoedli5IVZJWtWSM6FgXX7RkFTu4OMlEYmJWUytUZs4ypZ+a64wWelqb4b4w3mfDlqbToN7QbnwaAb/IfpdWO7QeP9MG4wVIVnNdZSrgnVbxh923TON/GpL2Z/ZaxeufWwE5cbliA0ZeogXy1XAjPtTmZYt+FPColaVlGbDphFI941wv2f1l2DcdYEa1VRy5qPZdbgdazpLbSE3VoCG7xXFSk5PpnV0EJXCrjNPRiupSnmVkKLZM5QWD1BkxvhTanZqsJjhEdq87qadSReiNEC/R6SNkLMQ1JsFSRPJui6BgWfDb18oHfKgdrBUf0rwpevXOGn+td0/eBARydHWpyeaskThh9f/eV+sejlf1/Qh2eO9X50PLD6AcEPDuc4DLzgw8AL9SBwn4fhvb1d2b61NW8PHZ2CNQR7E4JPKkEqXKohWgDW6vvcqhIomG8WnbZ4EIorlzgI/DcdfvwTuvbBP9Tlt/+mrvza23T1dW/X9be9V4e/8yGdfuxvtPj3L6i/clliTcGDV64HeupDQPL0rHGJnA9rzNfzpFagS9CzsQnVnTTvWpQFa9LQ1j7qnANVyoXH4+RZwjTUOsNOPT6mXJwkm0O3oVh/V7exvYewT57GmgFV9kwDajZLYj/DRUXzrkoE+wD2XNjZCkh1QiuhUyAT3wlKHOPqqnKAIGxGYA/kwCqacwUUtYoHo5WfuWxDF54bx4Af9F1I5mfofCBo2vF6mYF5hAZs4dgx/4xcQYR5JpPQ+b51Fi41clEXIec0Deyh+sf+Qd4Z1i30XZBtd5vDv4do/weerv2XPE/7L32Bzr3sh7T/yh/R/k+/WPs/91Lt//zLtfual2vn516u+Wt+QvOf/0lt/+xPaPdnXq69H32eusc8XKfbcy0l9bNOPess5pmwT4oeWkJoKihJiQ6Cnm/CVBWKCKkLhcFhvXZ2tPUd/1HzJ32HxMElT+AqR0fSyYkK93zhQb3wAD+Ch/MCxOudF70Kr4nijXG+2RZ5u7wz/RrxPIZrZUaNLQK2F1slcxb9/mA/r8Er8GvADhGdAigdCWOFZi3b37H2s8UoJDDyfseh4F/USbOZfDDoUsW6C69v+TeFTxYS68uiPU+3he+2NN8Bu4r5vmLnovr9C1psbem0l3qSUD0hTODcnpiCAoiCIkJc+bTAJu0kaIcZKBQBuI4wWVd8y/20+11P1M4Pfo+2n/NUzZ/+BM0e/2jNHvUwzR78QHX3v790xx0qt9ym/vwt6s+d15JDlwUHLkvqKs7VzagpyEdu5w8mBV0S12oGBaRTpcPeNYndwohAuCICqOoUGOieh30K5A7RVKws2PcOXUSgrb0zy7Qd/sIu2+0Lta/lBLaCTj21J1Vt7LWvn4ixIn1g6r3SKw/aLKsw0mOo1bJBAtS1W5Ym5eFcdco25VPRZoUniN62KhRWeURpnkRoJp2FR9hSc5pb+YT6oV5CzNsrUepq2Yb0sC4/Z9DnWvncydeaDSDa8gr65emhTq/cpZMvfF7Hf/N3Ovzgh3X1Le/V1V95i65wSHj5be/W1d//kI7++q+1/OLnFdevaYu4LV4XAZTroUryliGxaBRPl1gPl0nmYZOKFhGKiPwNwvnWHLolf4b7M36P+zMPCP3bg/t7+VuF29yvM8/HPP6+4O8GpsyceYKcfn2d8P5ycHig/J5x+ZKu8n3j+gFrRO8YwvGsne2pjEcLhnngfBGhgBfU5GYIhTT1SR6dDK21yRRregth/4y1NMFa0RP9yMbIyTkSOrtNXaceN9Nv+lBLz53Y551WjcF8AWsIXm0NuOrMhqH6Vqv5hPWgahlTKfm+Rspe7/Rk14aYbGyRb/BJIufBO8lqQDN0+wL6oDEtkzValm9kI4W7GZxngN3gMyznlhATUlNoaBMZp0h7NONAEbHVLPD0FKH/433I3TKZ8Bq/Wb61fWHf0310HnKZGqNhg6lRHjcMZ4uBJ+ny1oJtG4jv9E5E3OwOIG66X3axyiblYA1JWYv1lhLYQpHsQFbzVvU4Ep42U0JauUxrRfUq5Dc3ADeNeVcMnx8hphbBoPYwcaoBlkEHNrtdBl3GpTBwK6trlKw36mwrq1LBRxL1wLu7KAN+8KuRuLK2TV1+8KHHvfbBASnZNVtqsNxdr7Otrdk3Y4amjYFXWsoMuUBUTlkJyptMGmxEBCOw/yYChQE5u5M6F2zrhA/nBVYHw4D0ndZiA/ZpH28Y24yp0XzOA2NbQ7D+BOqhV1NQRVSV4ypXx6aO9KhjNTDaN+s0g3xDt94YDFO+6nyNxhcHc6iBUmVoaNGYMUVlIqJF2G5dmBlhzQDhq2Y2MeyY8yCMflbeAFtDhQTee+MGF3LcoFtT2CHIEFXbiFyXBqGazhoLfsbU5ihjqkve16WoZj3TQTQbDNixE+TYJnvFZu0VmQ27FTcgUhP2sYuRGobkPXC1TVDdvEeapmOW0+Lqhzl50qsONk2vR7Vai93BBlcOqfaUGwtpnnD0OjHMqq/sGFPIwSvlGbhU2txdR2n8TUlzINtNXdLA9R7eC1pIqnOOjTU4lyHHpJdgrdkEeoXsFmqtMZmXffJcVhnNA/8q2WfQmVprmC/hSEMa7hvRaqnWD0CZHRlj7wMwHqCPT451lYcIf0G/xBf0K1ev6vr1A/m3AnsODnoekpf4L/qFFvgvlqc6BUvinW4250Fhd0f+7YFzPghMnNM5Hhb2d3e1u7et4WGh25rx/N4pYqieDP5Eg7hTmWwxzBf2hYstf3+0LB5AZ7PQjLn94KOvfFH93/+9jj/8pzp4Jw9Jr3+7rr3+HTrggenkdz6s5cf+VuVzn1NcvaxucSLVoxcub88BwCLhdfTMswSnTOQ5jR5+CXq+eCXPHtDJ4UrwqAJyTyS67FUf1mCny/UP12+gw/pEI8IuIgQJ4iADBSnH/UjjMETN4Hy+/KYJ7KaEwtGdAFK9YdzRWa4+XItRl1pL+RuB0WZ2/i611AYNMPRSbOmoHy15a85qDduoM8iDRwZ7WZYjIp0sCzsXhF7g0BfRGAo8nGONKkX6BHoCGEO+fTryRcBzqOH7I7hH8nXRSbEVwoQ7V9OHXHk9pSUHRGVrW8vtXZ3s7OqU+9V0OdtSRx7l/J38J+BDkkHKZDyHD27mT36Mzv3cS3T+l16t/de8Srs/zaHfK39c85e/VLMX/4i6H/ohdc99ruJ7v1/x1Kere/wTpEd9u+LBD9PSf131jtvk/zBkSfalcpuotXDnGe3eGvQqopSU4KAiStTYEEUsXR1U0WmLA6fdpz9Js0c8LOcgsdzYXRMmg6NHleRkgRBmJHmtlkWuMuNQauZDwSK/H/TYe5V2eFMyNalGGtiYALkowhzehSAhQLpK4IQGAzdDgZOdia3xxKEnCZoiJDCM4r6DRx0cnMnAC62kITlGuQ3UvGGZFXAvqD/V8vC6FpeuqRweq/A+x2pYF7lbmmAnIiKzdowd+2HJvND7HrGuk/AEMZPwOeU+Wtxxu2bfx0EgB8Q7/5ef0c5/+Wnt/NKrtM1B8fZPv0Tzn3yRtl78fHUvfLbi2c9QPOMpKk9+vPrHPVr9Ix+u/sHfqv7+95PznN7KgeH5CyrbO8qDQtEiGEQZlcoE0HM3ZLshN68bi4kh7zLgpuqoPJBJzGiJ1ZQOPlTXVnkJG2sTMYFV5LGlQzYv6yRG8jKqzW0f23EfNzbIb9mXOIQaoQiuIND9XlbZYi0a+2CHcwxEhcEaI/1hfP069PaxDjbjB104aICN8LY1FtJzb6GEkyOTzcGSxsYEPch8fsXCa/SgCmRHwaU6t6jpHMdqNDTnoPRRVX0RawJREOilxbGW1y5p+fl/18nHP6nDD/yRrr/lN3XtV9/KZ9/b+Bx8j44+/GEt/vFT0je+oa3jY22RvPN1AEzvSuW/WWBe2TyJmZK2wq52WYx1UnAfdxHygV8320o65wcZ2zvb8n9E4gNC/xuEprt8F/Dn/RZ+IocPOvu+cDa/JKsk8kQEr68i/1Dx+sF1+a8V+7vHpcuX+e5xjZ9ZnMi/aZjXjtp1RivkWKkjc+cqUs/EGCOghqDI056+VTGOw35kyKCdCDdmGZzugY6TRVYSuBtcXTjv9oqzZAwaHMaeegKzJOc0sAZZDdjs6WcboOfepKENATVsSyOMYyow0s27BvshTro1gM606Ovew8hyfu4OtqQkT6ravMmo6rwwzRYEG4LKLRiA6zBSjYxWvi8M8wnuEZuMlD14kwY4GL7YIZGDvbKMZNpARVVnpunk+BFiWzDS4WonXWCnDEZUoy0Q6KMMP+3eC2SbDVjm9moHyRpA7Yz0qve45mUF1lW3wh5o2hxO4WqsNY1aKQ7u4WEda6qaj4VPfKqDLVbWZ0TrDDSNsCCuF/JGjwhFhBhUG7yTuV7TqhzHUIz8iok1bdjA4DuyQmn3dckikpFSqY2W89aJfW8Z9igTZ1IjRcI2wXl9nsvU8JI0tCJ76OYtMA2AnfRROzLNSM7G5eWwWTlL5XRDqwFnWr3mwd+8Mcimm7J1A2raQWo0d8LboPw89Sb6hksrFWSMqS8EyS37RRleQO5csChAQI1FhPfNZaREXF5M9Df0wTalzclzNRZiyYB1n7DKOqwEA+98Fqd+E77ni6SRNeM7rpmYzFeXZKmBYO8BW1XkTcPBc0EQNSDYnEAwVWs5R8aVppE9JEamZmuYHVNmNQW2Vag26xq8rwEfzFWNHlEwR37pMHViUyN5+wDzdmVuJFuZX3y4AySbKgoexS4VjS1oq0JwIVGD1wejsaFOOecqUtunJAxp1tCwD2yj7IasNeybQDBNF+aUITToBegmTBvWJtK3DXXPnBkXdKM//Fl9sAfGAWMk68prlQZzODkgZ0VJF+ssQMk3e4kUkTZ6BqMbKDMxR10Q6oxyrOufAB+6lPOExoY8eKUOU0QOJEbjIFCvmwhvNvsIF5eBHTZLSBHBFFI79lD9I6hhKW8mbAMNBzlvSOnGMMyr1NuAiRhzNwW+EaHQqo08+lHb+LSZN5pxmDdtzJdqqEtMfhiIWekKcwL8Mm4czLDLpe3XEIs8sBH2qVJEKCKqwBgBb19AJwl9UHGfc8B1bgAAEABJREFUWGf4S38olN0E4Mn28mWcwz3/mz5Xr17T5ctXwGVdzn8v8ED+XwL90/qeAxRTf3E/XSx1yk/xF6cL9T6Qo4b5fM6B367O5W8FXtCFCxd07vw5nUf2w8E2Dw2zPATcUueHillHKaFsxJua1FeBK7YGoCxACUFCMQPcEHF0oP5rX9PpP39Kxx/5iK795m/r6hveqWuve6euv/m9OvqdP9Liv/219G+fky7fJZ0es2QepCLUcx38oLEsSy14D18CrxFrPgj13LG+zgXq3wJMfSiPEQmlEFJRQ0FnKKm9pZFvy3Bsvp/aXzR82XgYdwtyiMQY0ZnI2pxHUoQl1dZ4vw9VBXWMjtbkbFRtXgr+iLbyD2yBhjhsWbslVHRzaEOehnKRo4K1JGdD1eSS7BhBTtvTgfqVDF50bBHIdKGPmCkiFBJfFEIRAD4M+JZUwR/vUVifYAK60KeOwsM8MQWIbLYlKMEPI0vokntludXlX8k94f475rDoZG9Hp+d3tbjtvPr73C49+FvUPfph6v7Tt0lPe5xmz3m6dn7gGZo96uFa7O/Iv8ET5A/mE9cnAs6w7N2EL11I3NPltlsVj328Zk98srrHPkbx7Y9U9x8frnjYwzj4e5DCf3339tvVXbyo2NtT+HXRzdTFlsrWtsSBZJnNVUISeeW70bxyQA+li72wj+/j/K0MdKgk/AL4INC/JTmX1HFLxIVbtfWkx2r+tCdKt99B1uAgdCYfevasSZ6rs3PIfERAuK4hiddrgKJQdvjg8L+wXj/a+7Wy4B5c8rBvh/STkxHvQh0ErI8gB76pRhcRirCvIyuKY60LZWtEvh+Ev5qiYK2vOBT01GMv7GnwAwhxcCmUERipWTegk9dQ8CvcI/32TGUeCg4C4/BQOjxS4f2tp56ePD3rc+mimQbU8Fo8RUTgGZqZYvCqZsR1XdESeXHfO9Q962mavfSF0rOfre6JHAo//Xs0e+5zNH/xD2vrx1+s2Ss5PH71yzX/WQ6Sf/4ntPWaH9f2z75M81e9mAPDH1bnv2L+kueqe9GztM2h4fajv01x663quYfEXKIFtCRlcHEmIUWEQm4laXgslityTcgRIRkFKsGykuiSRgTUUF0ro9cY7G1EpK00GhGSfA+YiusnpEgw0AOFIcm+sLVcM2rN8V3jG7EvrL0aSziSay/QpoRTwjJwlvo5SLAnQkdHyECZ9/ukY5QDevw8Wo5AmQIhrfszwiwWu5jNCO+lFQ5JJYLfItomVBWeqHkt1rvYqQf0eBTut6TmB5DY3gl/ZhnkKcErcXGg5V18Hv7LZ3T4lx/Xtd/5Q116y7t116++WZfe+FZdfc/7dPjRj+oUe3/pkmK5VEeBM64tKXIG540Il1VVaCNCAhEBCQ0tAh50Bq+hGe+tcw7/fAi4y+tvb88/BNzT3jko8jaH11u8b4gww6+nntdXYQ0RoQiuNdfvlLr814iv8gPJy1f4PnLlsq7xg0r/wLLH5vc81znUkTT3JXdXpEiVh5L66m3eOqZRwEwh/Fr0aImYeDTWBAc5wXCtHFp5j8oWOARcjBThjF48RzSDwxMMJA1IOL4EDiB9TZtoPT4yUOOK4cYeGCqkvL/J7c9H1CjYcxLk3qD3HtTdUrbIsQ6exqgSo40N4WRjPXiRa5oH75t0z29TePD0CdeTsJZ0JvbwFuRU1JyOUOttrzJc84fDtQBzrmYd1o5YJZmogv0Cg6Z4hvUclkZzwBn2a+v3GrIA6zHXPhG8oC4UEWKQZ/C96OuUNNUeMJnYj/xI6cryqbEIE/CIxcSARYkfQkGgJjneQHTHAkmjzBso4KNBUCMYgGiOh80oD6gqGZQoiKr3L9Mj2j68lyHSrTFkz3TyXiWUImO9N6Z7HHhjSAfzhlJXOU2aszu20gzxdoHAy4AQG9y3hngfjAQ2Ps8UULtMEE42yAg1v0dxHYComXzWDFBr02wRU6k5UNmqyqrL6ezbUJwfE1NIqVM271syOdSZk2VYtzGv7wMD2932zI//4GR54AfqPMYgm57hx3fRYlNdXy50Ipr1PIZ5kGwOCGrM5kQ2nQUXYJxls24zTyvNpklpiJ4XowlS9iFvy5EmXNI20BQmg/XpOOhWQnI5DLYbaQzrt8m5ptT8TRHNQhC9CSMZVbjR0aNJJgfke+i4rzwGIabVrsz3hgs75WBmzDNkTmUb7DWgqSrx9fG1MdDYB3I3feVx1jw1EJ81I3I13Di2eW1wiD1dkuV7hAMGJ/j1F+5gOJt6HnnHzBiqjTTWViFvbmuaaIIv72PmzgTmqmcREaPUdJWM44Z9w3t0cwXGqGhM+k/2r6krOSsAS8ZA77Zv1HVTX/u1+dems97YCFybG/uaPPE96zo6vzG6bQSXvGoFs2HSKOzYN2JSTx1neOaHU17+dGoDvp4mGBzjL9Y+4DvkwffqtWu6dPkSB4GX5S/iR+hOOfBbcPjng0B/cfdB4MliIf9VHx8G+oGl40F0h0MMHwSev3g+DwLPnzuvcxwG7p/by/+lcHt3W34QmPmhYebHslqP63BJ/viiJEVEfl7wfJDUX4gMnhlS7rB34gP35JgHn2/o9LOf0dFf/ZWuvv8Duvzr79DlX3mbrnIYePVdv6OjP/tznfzzv6jcWQ8CPUd0nrfIh38LDji9fmssL5nE8rAvvR/TfG9kSY62xd4N1GLOWmP4suNrb9m2uv+FTJaqlnSoK+8xWA8KLxOnANZCrEfMaaCD1ntQncMeXGdbDI2ypfzC0BJb1pBI6y3VqIqcL+AEB2woolVdsilVOZ1SZsBIh6HDVI8OF3Mgi4GiUUK0gLMPLDEuNSIQVPXwljrR4BmzJ+vrglc0pIE5IiLvE8sFW88B4HJnTwv/9cs77iM96IGKRzxU+nYOUZ70eG0987u0/UM/oPmPvUDdT3DY8tMv0vw/v0zb//OrdP7/9rO6yGHM7lP/k5b757hnCmkLW2/Akl/Maa7AFxgjTpc6vXRNi6sH+HJXZK1LcaGUJ3PCC13hfhMHT4X7UObR2RQ8UMfujoKHa689RKzEDKIRC1fvMV4HrLeMNYj5VKeR8AK4b6lLnbqZuoc/WPPvfpI678F8m+lCy9lMS2w+UOqHL8HQ/K0z8is6EhmSIhKdIuvTzly9D9Ikqizc54aoo1H0hRqYqNYQKEBTVcHGBHHkRUk8I064pgY2PXpG80ptKCKS7SB1goJOkmvmBxTex459ZAskO0VIfv+B9/oMtbWa72ehfkYdQBw8xNGRysmp/L7QK5g9JHUAPhcG6148CI8A0oyRKdKzI3+AhaT+PvfR3nOeof1X/qjm3/vd0u33lX8jVP63GW+5VXE/DqYf/B/UPfJRmj32sRwqP0lbT/8u7tPv1/z5z9X2i35Q85f+qHZ+6uXafc0rdf7nflK3vfA5OvfIhyp4r80ygokGwFKKO1yRly9WUYHKfpAC1O4j20Jhkgj4rgbi1cl/rEOQ0NvGtsnNO9NFp0AIxgIvU2UqFXgZOVdUJYQuWQ/GbUVZ1FpTDnJndRNwI08TrAeUhc5MBVcLpjA/fg4gn19DwXzVEXMGQbElG9UCSa+cE/P05iQbosdhBhwIrpIU4WjykFOTllp0rshqWJw0+qcgt8HDPPBUrCLzE1T4YZbXQRGE9Op5L0lYv+C+Pbiq469+RUf/9M+6/ud/xYHgB3Tl9XxO/upbdOWt79L13/8DnXzyk1p+9avyPyPQkT+vH3UXH0byvpT5PbXng651+6HwenwfwMrxM95T/NeUt3jtbW/Ptcvnv/+twT1+EOO/XuyDwu2dbdk269jZkHry9/6nC5gzIuT7TAr11OH/xMz/hvEVDgevXK6Hg0fHh/lbhUN9+mYac4l9vNch1GffRszeawRrcFcdtNYCyYBkn/IoNkQ0m7161LHapvxKc6O22rwLN9q4DQbzSHPLRqkyfhmnr4cB1bQaB31SBvpq6y2s5q+cR+uNlgbW2nxugXf8mtzcrGvshDhgIm6wjhmwZmphOedoaMpRbsygTueN12xzWSee0ZqBauPuWOmVbZADv0jN2cNNbEN9RJ8ddy+1Q55xGhi676J6TaqDVYazWmOYT3iPEinlUH29b2ueaauDPYwqeYzNtYS1FetZ1qXq0Zwhvq8hVc14j7wDvFh8z+rrs7Vs68qzwtCVzRWho3u+SZqCatq9a1PZ18I+xqD/pt8jPafB+/CQQ65ukAeqzcasrtWYmpwLmXd6Rnc7TJP4hrB+irQH00bVQvyGk0JLaJ4p83J4I1a8t2EDxKxtBPkjSEpnEiXw8Ul8qhgCZWjIEyr4W07AY+azl5mZOMUcCKAHRgN2oxcsgDVHVI+Ch2tLCo8an2Fe8qsCU+rDjGGmIT2oH9caaL19EhaMahrmMbXWtMKj+C4dbZ5KRasW4s0Y6Fg8IzOHlDWbSoLkkG4eAMslL4xrRAh7FUZUiCIz6RCws9O2onMvqrlDjZEET2yRoypgz+zObT8bR1gxgFQ1XVX4+ue1oI4pzZoopBgkYtVZ7+iTOg/kwUebkCfCRh+vEfyNeVLTXHAgZfbMB0eaINc6hEbZJhFsDBLroFB4sf8hpaepaoOlq6rhcp4VhdPYnGsUBoY5YD0asJJzSFqLVWu2DWiqTRIRijDUaOUVyJJJQjTPacCe3ckzGOyXYB2b1y31zTF5fCwyZc7l+2LkyRkRivBdYa8Gx6DDQI+qtM6wvmq4FoVr0TDocC/wUyDSQ/WPFAEHRh/nVdVFQCUkZX7Gsdti+N6tDs0UlXoveh4eTk5OdP36ga5cuVoPA/myff3adR0fnWi54AGDie3rwzL/RuAJD8fDIaFv2K1Zx5f9XZ274IPA87p48YIunD+vc+f25S/9O3zpn29vacbBTMcX//ADIlSuHZj6QaAtK9dROA1kWtKXCvxKzBSzTh22/tpVnX7u33TwsY/p6gd+X1fe/JscAr5D11//Th2847d19KGP6vQfPqP+q1/T8uBQwVEFm89YtOAAZsG6l2XBS6RP9Bxj9FiVsy3VM4f98yfoFBJ+Q0lb3bthDDJn3fhUnZkBg6aoBHzCNpgw0NGxyqJQeX7TXtWvZ17bLaUN/+wZULWpdyzA3eGsCZtl/CCpqwN6J7Ay5yiKiARBpEJudtSpD+SIgJcY8REtAB29WFwEMogItg2YgsLmQBRc84iql4IeimiQkmegV52KdZ1CqsBXwK88iFm5jXaE5KnFUUyrlHEuPJCW22/X/HHfzqHK09X94DM1e9HzNH/5i7T7My/V/s+/Qnu/9Grt/uKrtfcLP6Odn3mFdl72Em3/8Iu09wPP09Z3fpf6xz5ay4c8SD33tA+FeibombNnElOmVWEuOuvv8x6dHR9rdtdllctX8eQqcv+XjhX43u+25MOn0s0k5D469QQbgbfRbW2r4+F5NseHh3v5IbnZxOoKTkX1cpiiksgTZiLgKyJCEWBW1POnXLhV87e+m9wAABAASURBVCc8VvPvfLxmd9zBQ7ekyE7tknllQwnNkXjrI6gfneeDhZOCB/+yw8HifItDRdX/FEWFP/Jskrl8PcFGIFVEhCLCynTBAO9eZG3NUHlr1bTKZg8zxUOGRtojcxV4LpG8R8FhRLe7p5ht4Ysdm8IUcdIL/EprDo2T8MMQfvqh4HAQF3E2AbEd0nqVQvmH3IGeS60ueu6FohkKLrOWlFDu/wDtvuD7tPeKH9XsaU+Tzl+QuLaFuIKf1+3Xjcgm3x9bc2l7R7zJSufOS7fcJt33/uoe/GBtPeI/avchD+M+uajjO6/o6Itf1/LKNQX5Ml5SAaRlNAdSgKJhSmYpWn3OFbSALnXwQw/hKOVg3pAsdtHJYJAIMQ+R1x84zJjE+dMZvqBLmAe9qBFqX8mRgcY98AyMlfeIgvWUyhJTjYX6U2VzU4UiIpV1lHzXVaOy9UOmdCAHHmajYOZCtPAMcf2j3PzsNujSTpi44/N9NHPbA6WTmnAvhZOPsBJs9OauiEiIXHahJJMqBSz5qo15avfsaff70xK715jg9efPu+XihB9SXNXxF76sg7//lK7+0Ud0+R2/pbv4Qdqdr3ub7nrX+3X1L/5Cx//2WRUO3sQ9HxEKbt4SMeb3vGhbfdRCj7AmGfQCyL4JZtJsFuq4T7Z4L57zetzhhx31twf38nvC7t6erNvGNvM9H+IlUeTDwZ7aRYtASQ7f2v4bC/7OcpnvKpcvXda1q9d0eHQo/6dmPjzE/czu15VRr1F1KSVyz9jCqmAaTVG1SifztkGTFEeBgaZTIX0FDHHYm973CQqiPVqfLIL5orw/mgpBRgQzNTSCOjT8KSKc/MzIiND6ur7wGmkIEVuh1gKNa/PelNUkisDSgJD5EVtUIyiisWvESoCZ0ND0j5A0tNKYgE7guHRDl9/DoCxCqdOkOd7OIAKnAQUeW64JKsvYTKzztRmo+Qr2Mn1rfu9p5epIuHJ+Umctvu4jtGo5SRPTFx6a8bC1oxCTOd60KinDeqMqok1oGlXF6MoaeD/xdHZz/oAJPAxYONY0yR8RogMo1miAMDc5qSf3ZTDgXAw7DLDNfBkYKdofuQ164lAr4RrIzSQuiO0LKQ1QutzYDrudCXwyHXRld4AUgZIuwypT64q08lXOK+tHoPL+UZdD8Bg7O0GoR3ywjwYzTfZUFo2mMltBwtwGUzT2NWClDV3utyYNe5WIcGKDmsOBGAYKS40eQYDWIxBAvp84FuQcqcPW/PJamMducgPwH3SOiuC9EiZztZiIaFXVfaLirCmGwIEO/jj4U35QjzQixkSZYbRsMCSIDdWNIk6Dsk08iEmZa+KRqrUBe8o3TDRRNLbmaQJBVYZZrcbCCs49rakFNDLxW7E3426IwTE8b8Dc3Sam3T5nIGuzg3GWverC8yS48KjWawk0BsQGA3bVbTNWmilni5G6MdYaI7XfxOAY4+YhK+s4mdrSdHab+J3l4D30dZ7YPIejjIn6f5iNGwpczxxj5rO40bhiJuETdmVnPVN9vglgHbNPjegtpo04Gej+z+iep+bN2Sr7/+uR6+l5jEyNnLQNw15YHH0sbGJjH87yHXRezSY2063JQ02NDnnWfAYBY4g/1BMR+QJe8JP4+sX6UFd9GHjpki7x5frg2kE9DORhoCd3zzdw/yag/zqx/x3Bk8UpzwlL+U19Pt/m0G9P53lQvXDhoi5yEHj+/Dl0u9rZ2ZG/4BtbHIZEBBW0gqJRk+QpkLnsEHyK1nkpE11EKHhI8G8uBF/69bWv6vSfPqXDD/+Jrr3jN3X9194GOAx8y/t18Ht/rNNP/qPKV7+qODqQ4lTigcR5l6x3wWFgYV2Fh4z6V4V7HnIqlhy6GD02P6SKll8HsgZq4f21wJsz0obOPB+T8hyiRYNdAyFt6GoPdXZEL1qBNxtQxPr57KCWl61wegmd53PO6qTUFxwC1ijQ4kFIlcEn+OIlDiWENpBFwwl7DxBqh/cDgQW88GUH0FnO+eCrXtgA9WSJSL5euSbXUjrm6thyNPB44tHVeZlWtM4aHuwEVcaEus7agqZL37rPSp6RPRM2ZQs4vFiX/SWXEnJrcmVbbN39xQ4HVo9+lLZf8cPa/59frV0OALdf8yptvfLHNXvpj2n2whdq61nPUscBzewJj9POt32bth/8MM1u5cBsZ1d9zLTY818vvlVlfx9Z8l8h7qNrx8h1OnYt5dzbxUJxzP3Hg3Xw+hInSTGbSQb3sw8DKzr1rL8YLKZQvx/mvQfB64sXk7S7LXW9Og6xQ3kniA1g0iI3j4kS6HJ3UE8oD+ZBrT20n28pHv4Qzb77iZo94uHS9hzfnnSF/AMkMsktnBjGxGB6UaZsz0q4N0TuzLMzV2Ftrn+JY9pN8XGs14RINjo6ZRZRs60Q5PTByZp0sRmgUs9gvcWwb4RkiNYMjjFrtalrEO8/2t5S7r0dbDSqAxMXBSnyXjcFUaToQ5WymtMF73tUgF7EOo1awyu5YIwI9lHcsx2xlZ+FaKEF13h5//to57nfo92f+hHF058i7Z9TcG/Ie4hd7F/y4kpHA9Hel8J7sfhhhpbcWxTQIcflS1p88m91/Z0c7Lzlfbr6l59Uf9dd1NCTgUDGnN6sQU62UQlk54UgeqcKt2mBR2M/iJcLURPTFtRJZfChmetVm6GXOv/poB1cSDP2votOAUSSomh/OgmuyC0YOvJVXZBDvpdFmTgEfr4OrTIk2QMrdsYA5nCVYTHrY4/q+or8/obY7MjJFWUyG+SGbAIyJyIdlyJK9xRY6DYWKD0JQ9rJ6fnCdyqfI+YzEHveW44jBjePqNKgsMI1WEwLw5RHHPqwBwQPqjVqu2GlU7iGBffJEhTXBO25h5Z8Fi6Or+v4rjt18NnPct98Qpfe/0Fd+vXf0J2vfau+8eZ36/Lv/aGO/vbvtPzqV6RDfrDGZ6iX4LUGVYt1itojQhYZobkaro+vpWgFky2h4P0nIjTjPXCL+2LOAeE2h93+rrDLIeEeB4M+KLS8vb2tjkN83waFvVnyub2k7p41kFAiV4/+9HRJaYe6cvWK/5kTXeNA/IjvCf7Pz3r7yi08JCJCESEG1RaKyngp8nyDeCYtm9oxes0waKfuU37NeRDSgUi6VY2YTWzKqTxzyERrlrXY0VxWa1/zPlvIHOz5jdaSe+fX6GhLZ0vYhlmsm8CXwR6J6cY7xEjDdKhKj9Xdyab2e8FncPUzW7nVONUl7ykaPGfqVu73yDn0bKeJZcJW3+EVXCWPg8sN84+KMuyy3SdwpDFR3cDW1+xKbX9jpakXeCrfA78Zfg/ucvXcEEW13dtwX5MacbNxmmnKT/3Ds1dFVHJ341Bj+uC/JqfyjAG/QXu3Nfv1NdkHDZWh09imyUZlXiKt+dk28YWlW3mvMPpu5nSNQ4bGn7kHKNfeE1qM7+7h06GpRN1tOgcJnkkDGmJdTOIgA7F2/Cpz1sgNjd0fHKOVHCNP7oGPCEWsg1Al0Jva1xfNCIQBsCJYY8NfNlrByi2aNaxOoDR1XsO2xFn12cGwg+3mEwzIrofdEd9utNliLIRdw5dpVYEFBlUNCYgFUPeL3NYNUGOSMBArQ/CE5hcRh6CLiNQi1v1jZPYcA9+KwMeQcFfIjQj2KwUrECmH1DXaeq4ojhgY7WLAZm9ezMNuEOh1TOH4ihblNAbREZEmiwOqBmN2tENtdYbU1gFbZTxxIixTg8mAiFBEiEGrhjwIZg2tVlnwN2TqaSY57RqBL3WNa7c9/UiK3veExVpyclINbBRCjohQBJAUYgkNEEWgMRDgGOk5T8uXYuXX7Oin3TaDC8oE1d/21JmZwLoBw/opROYLhnG9Qww62420U5+v/WouOzAt/qk3Bdm9toYI/Igd4wbe+nRmsA7i7lUY5qfIOfCLIN/EYCkiFE3nWMPzOcZopnWSTk1FfGkQVBqyqS4Qoqk/gj388GPTCGIjbCGMh88FD5T+H4OvX7+uS1cv65J/0n71qg4ODvLfBawPD0V5GMjBxvHJiY5Pj6uNL+Y+wNnli/z+uX1duHCu/lbgxQscDLbfCuSQYT6fy1/6Z3zx7/jyLmoPI8yJQiic7rLC+hIolXN6byJCEcB7e3yicuedOvmnT+voT/5E19/9Pl379bfp4PVv1aH/5+Df/SOdfvxv1P+7f7PhTpIcEVvYjaXEIUrh4afolNwLZJ5aY4kNygNN4aHBB4HiQFApM7bXU31NlcyFVr52DNTpg4ECyxzUB4OPFKKlDGUG6/GykLa0Ww9Dd3q7VLsV5gYKz/IZC7Eoh7ywKNEViAGpjjBFlYUi2XWQhWDeMJ+gljGt14xMWDXBEMJYgBRRJdEiQmHaRlleAx/30aEO5Z+QIhjIH+qkZusiFF3XbB36mbqAKBTR4Bh4hWhF/qkn74TJV1/JpsEl+dRYH4rAGwQHefPHf4fmz3+u5s98lraf9J3aecxjNX/4IzT/lgequ+VW+TfJ/NdLI4LrwlzcG8UPodRAImlnT7P73K7u1vPqO/lukf9duHonWTaKejZ1haV6XmeFw/bi/+nWuUUw65YXYGodKjGtzMuHI6IV5pxLt5xTXNhT182YoHDfgGplFNWxxgLlNVQEj7ZSeOcjr2XB99Gpv/12DgS/XVtPeyxruZXATsV1uAbhTEeZWRjIX4A52apqw4l8sob1mgYHrzq3q+LfapRbyT0quCbIUoxgBBE2kM1G84hUTEaYDC+M9pVsFmrCCICRG7ALxHajUAsR1jATrh5toKbgfSlmuUjsG90+VjXqGTxXcC06UDhIKbxvKt9LPOkA0extGdZFlo5xRlSAThEzlVloOd/S8gEP0Pazvkc7r3i+4slPlM5dUHAfFA5J8hrgR5AU4Q5VNm9RMgxhsM6OH87E176ikz//C117+3t4X/yAyif/QbOrd8qHhbh59SYgMl8kJ3hzUPLIDRrh3W/rqGZxsylbk4PigvWIZjqLDg5sbSu2dxNlts1rgHuKoov9FYoIdfh2Cs3Yn1lsKZALPJsjtMDzh9wox0R1AdbZZpV5aFBnslAi0dTeAtNkHyewYN5ATjG9Sy7PcorYfP9AFIGWbr0JS4EtCVdinYtLajUWKSU5dO23mngVOCYnc32jf2U8GiK83rtS8tTretKGwjWs8kqo5BocY1g2jZzDUT1TorGci0Lnn2TwGS7e1wy/v4n6VPiMPbiq5de/pKN/+ntd/8M/1pW3vUff+LW36uuvf7u+8ZscNv/ZR3Xy6U/ngbP/Gr14f5QXa5Dfa2S2rCmCxdClHFRbKKLCcmimGa/HLe79/HcH+c6ww3vIHj+E2c/DwT1+HrLLDxe3tcXhYHQht0L9PiDseU1GhDq/d7E0f685PDiU/7mTK5evcEh4VfWfPTlVca26WaNq7xE5PEMocKwI+IRtgGW6k0+V4kl05blAMQA9oaI8OHbGTEMxVaTe/jWZs7Sc1FKwFzwAix1nAAAQAElEQVQMCFIkzMMokbOqNjsaSM5ktjhPg+dImZi0B2Mwn2sBERYcpUyNJDerI0IRYTERiqQezBmktVhBbm48VAVPQ9AKZcsIOFPvDezQqZeqBqmyBT8QG1nSKXLMwazhGQNfIw0MBbibGuaFj3tFSJUZCVMmb4v3rxUjt2Jjg+0VIW+TYZ/ERIiwnfViKGq0lJqW3co5Bhm1DUTgGUQA4guwq5HX0/4W8Jh2ru5KbD5BpkHp9AW5oDAgnq7Cc0RqGMwYwrvC/gny0nP2dsmJT4tqM2+uUo9BlkAVI5VvFeLoONBTUULZknho8Hubd24ddvWKM9pCBaL3KJfDQGdWgQCmGlsM3MC0BTlrLrDlcr68TlY6IZkCWJe+zoNvDAuAd4xRa7d3sFhWgE8h1rY1ZF4nwq0SCR1Rcgv5j23Fg1VokuQQjBGRuoDHi7H2SC381J4X0V5BPigyI070iR9WFHTsjLU33vVXBSMxjPQxgmtMRnzp6GvvKjlrrIHhGDYasnJqQiMr/cCNk4ulOo83+qbe+GhcNNzYa+Qoimu1EqacU09XNbFZPd0Yu6a5h7MxhXsaXAn+Mqa+3j7b0OWaG4+43lf6moH9wGG8WeF985qs4BijaXwhjFbDYKn58LHC8JoM12Nguje95nECo0ZUXR2jXiWVIedN5wiCDchNes3o1QNc6elZv1hVayqGwap0ykFyDbBEazSJtlmT/VBPe8bYb6qEJ50M2OyRUjQ+CV+eoc45iS/+UuMiMHETM9YYmKwtTc0/+TTX628f5Txaa+lHtF2N4ngDL9sMZRzWKsitskUusQ7Wno2C2oB8c911GEMUfL0nqGXQUbvZlaZy0/mSJ/bu6kwfEhURb194eXEGfAHZseUepbAaIohbiVnVEDPQiVmjN0b6yuT8RFtnTF+rntf3lJ1tW/G9VYlYZU45h/CIN7mXHPD5J+j+0nyJQ4rLly/JvyHow8ATDv7yFiO5fxq/wPf4+FTHR8d5GFh4H9vip/q7u3u6wIPsxYsX62Hg+fPy/yq8y0/55ztz2Sf4ku8v6jHz5L4HQ96iLr/UWxYyOt7WXH3PxD0PJkXYcMzXJw/gJf968Od08PGP6coHfleX3/IbuvL6t+nKm35D19/zO7r+J3+ho3/+tE7v/Jr600OJHGTgWaeX1+p1LKl7uUT2w1Aod9csanhk9sV7ax0sOegF0JMw0NMXFb2MPOlcsfjEE5kSXqLzOVeEPVBDC55DoPfSdizWAjbCAnD9OYNDCwpgGYKfZXOebeXQk8za+rZdvS3jzS2EjGvWVBUeU49alFblHCXP7+zm0q5VG+VMHrxPdfgr3a0KpDxAqaq0z5igA7OQZh0I4cVV55rnlyRq79mYHq3kgwRnKimh5oFvJk/AKpqupKwqsfWWhUvNEE0v5owuJLrgu/vfoa1ve4R0n/sJZ+n0BJxKPGCKh0sj94h6nNGQCPahNvfzjIfS2Xxb89suaH7f27TkEKTH7No5eubOK/J1MJYUblrR519dX/KQ2p8wn2h5oeTsXrEoT8Gf1CDQZXCRpNlcOr8vcSgoNtA1kl5ulAobIFe0QZuehQwxtd6Z4mEP1vy7vlOz//Cwmj+I72YSKMFFoitEZ1Bt5owqrcbAa5DK9rbKPoeCvE9weVNdqCrrdB3wdrfORlRo6mjZiK5TcN0KjiWsAU6AJ1Uq0HllVhVM7l5fyn5Ro6jba2tHSChzcu2C+iJYZ/PDVYqoEK4AiXtKFQgRDD64WnClOdT1azeNWm9F9qMyijZvCL4jvue6nTD/8oHfovmzn6Gdl79Q3ROfqti9IDkv+y7WrY4czjOkJl7IhRxJ4RWsKfA7PVH/pc/r5M/+XIfv/h2dfOBPFZ/5rLYXR5qRJwIf/IvqupJ6kyxDvWeBXenH2qwH7hFhIkG8lxEwTiCh6tQxhseh7t19Dtcfqt2nP1FbT3284tsfoXjoQ6QHPkBxx+3q+OFRcCDakWzGa21LNN6TedFoRu4I8tPzULTDxlyuD04d66ULFWIwM6R1+wR8NCus7NulTAQ9cAgmsi9ijWf9djGx3a8z3EycovkkK9vDzoiOz90k0PmkjJJ/UOF7ourwwt5CZI+BH+iQTwUrXYTUXBaMnGWsx3l9hZy2+mJH6L0u0TJevP+Yr4JfY7iggzMD/Jq0NcEw/DZvj8H3dSGf+CFacA/11/kh3Bf+VYcf+7iu/vYHddcb3qmvve7N+trb3qlv/N4f6Nrf/q2Ov/hF3tuuUSfveGx8YbNI6yygUCoS11x1FzS0QA5xoUMSMcH92s1m3LeA99n59jYHgTva4zvF3t6u8oAQuruzq/nWXLNZp+BPz4f2cDgo8nTOKel0eaqDw+u6csW/OXiXrvCDz4OD67zl85rx+z17EfitdRSkkKBqzSwraBIEhd8K4OgTC3oU9IkOiQ2Q4byjixVT2IBDhBkHNfA6aVySQkwFoqcxYHMCU8e3FDFdhG33AKcyqltADEj2KZ8Khuo9WKqE+oxespbqWUb7wI0rkt2q1r4hL8eyoaGtCYOy0qikjXY0LK4sxewG6p1kpX3BBpvikAoaTmKK66rby+BqYKOvTBPOr2OjqvDiPjQPR6C5SjyFSBcMtnmXbOnT3xpLlUYN+x8YHd+PcT33VwrThFM+jcPgWMNypaXVas0KN0tgfcHNMF+R74us0dq6wsL7CG73sgc1DK75DDEIw9psD5TAcxhI2cvggzKowaKJHKPaovF5ffCzT1rgAyagow552m2vcnNaKaq6jRHRZmkKiCMg2Qdr1jsazBjpwtbB1+JX5ZBXRnOJRgdChDRVEm+doaE13SDeIyXfWjwBeY1bVR3yTbsDpxvtBRsOsI1VmtVa0VKKwWiIFgARd0eVZK26R0w2K32LRw+G+btHzmsXNs2kYjPWXka1ejxTcphhhw3YP1iVMZrsOyCVIVzkVvfQxiqxMWZGlMm6iRrCRrsVxQYuYl7M5Ffm5LxmI4WzBs9vVNtZKaqljvY0qlRHv5EaVRpGexmDfBa1PRQBMFuC0KPCCgOJJXpU5J9k2xBt26pjvmGsLMnhITGHaObTMwcUpgasbZDsm/xUtoPlBHvbwlGvONtQ1G61obxKVQffGMm1EWCXAaKh8ndZOGsha926ovRZ0yO4pgLFaru5Edj4ljiKthtWOCT3zz4oBj1s9k3ZSl/3hAXgHJDWgwoqay5gDUh23//TWCttN8wPGGRTY6qfyoN+WkPEWR7Vc+qXe9LWbetm1JqMX+4TjkmRYbN7Pb4hc1pPYKTljIGkPV/4/R+CHB0d6cr1a7qLg8BLly7xRfmq/B+KLE74Qs8XUD8ULDiI81+5OT4+0eExh4GL03xZzHmg2+Mn9xcuXNCtt1zkMPC8zl/Y17n9feVh4DZf1DkI6HiwDd7pI5iYrvHqwFmH7Acos8Uf99SW+4JefqOhDh0e6PQrX9HB331SVz/0IV1557s5CHyrrvz623X9Xb+l4z/+C53890/xQPIFHkiuSsQE8/bsUc/Dfs/DpuEHHlQ2y1vk+XrmLEh1D0VLybMLNX31+nFsKr2OFLCZJ8rd60g7wqD2uhBrvong+a1XtWhoJeUWzfoj4OmD3bSKeGYNygid2YrkeK23UKAA2DIFNAYdNCKwt26+iWabdo00syPFoIhQSBWN6fyQl/dBEWZ1XOcCcr9QdByodTt70rnz0q23Sg/goO5b7q/+3Dn13EAtDbHmyCGpcqsvsVyNIR3vYaXy9sKRKRQRAHWA+Vzdwx6k7Uc+VP5ttsI9U7hPCg+ICeS8D6F+vRGSsWIdMWMhPLDKlHs87rhNswfcl9r3tMAxK4JSASm4n5KRrB9QDo/UX70i8ZoSLXKNRV4DoYoI5Z+kgrdN3I/QrU6xt6+O11rpZnIrDM4NwQc/K4yUkDFYLGTSBAu/Ps7fqu3/9DhtPZHDm/O3qKAT84qaSswqKyn0TbS8sfDnADX2dhTsU0FH59qgZzfYGZhIDkYRkxkaG9EY1mEuwWB1BQLBEaEwnSDnQxaTDnNZNHJdHDQE90EGWrkJclpVPIzf7kMRoWJwv/Snp7yfcAQcElrQ9po5RWBBYwzXJiLU47votrS83/219X3fqd2XPFcz/5XhW26VyCk3fDQLRUww6KFhYMOhTnh6rPLlL+r4I3+ha+//Ay0+/Feaff7L2qY+1xEKInAtDcjD/tT3QMx2YZ3hAIuW8Q98cyp0aUII+LDeCIk7knJnmnWd/HqaPeI/aOeHvl87v/AK7YKdn3mptl/5Es1f9kLNf/AHNH/G0zR77GO09bCHafaAB6q7/TZ15y9oxntA1/Ha5N6jFIXvRSN6ZiqAibMIU4lSJAV/PErJiBZg2pHpGu1FMm9dRCiirRoqWiNw7uEhYc5wCR2a5KEkkBAcF2Ykuf7GIohmS3ABpIhIqLWigCtAcOZxgxQk4VvgRYNVDy2JelfbjkhHS7ec/ubxNrGcVG2deKvxVc98Et7y0kZaeI/2rSwS+H2w4weDOrqu/qtf1uIfPqWjP/qoLr3jt/T1X3mzvvraN+ob73iPrnz4T3X0qX/S8tI3OI07Vcc8EV6AQX4SZuUWGyICLyWG0UIQ3WHrutBsNtMW3zu2ed3ucBjog0HD30N2838tnss/gBSBS963/dv+/g5A6RJ5vM4F7+8Hh4fy4aD/NoT/evHhwaH8A9Clf1OS2nCm29tVmiKSU9QxSEmDtdjUEPKfJkDC8AB1L9hNjZW6WFQdk81hZU8x7YOPqVEtw4hmrN26krNFjpYFF5q2MhEqv26fmJONzBDJe6gx5ip8f5ib6s17/5PaSA4vxqValyoG7zRkracuX0QT9Wr6qkQOchrOW5VCo0lbn2m8amEXz4KdbilhvsEuZkXGADqjVXs1BMSArHec6kwls5R1a0q5Jw420Aw+Fg1UdGsNr8KUrCZY3Fd+ynlGefDxJGyU9YYmjUxYqqLYz5g4RYQiojoMo/MagzxSK41R0RjrDNdfVVWqfB2tGeD5QmNh1WFTbNqziPOgh9RbCQbRfbXe9Tm8dmM6ie9hxxg1j7kG7wlp6VJLZWpWNFO7WJdouuRtRB67ZaMpIiZC0w0k58sk7KWvVVVgrkxgCyQDkt1r9vehRGoYmCOiejnSQCvC2YJiUtF8HFvEnA2WYbMP7wFTXTVIEaHQGQ39oOVtft2lXghPpwxOaw7IXJWwNuATDJYTGptzeOFGmnALM564praUcFD1bwtkY1MeKA4xhWsAmz5OO/oxj3nC+FJgCxz56iY1y4T4I9peCfxMiaC+AAK5Ei4OPHcj6ZVAM3hoswUKYD9BE3XAcPfd7vYYqOtxBRXsEzXWtcDjaHtE1OxQGehv7Kw00AK2UIbg0YyJhtSmaXMuI53aYNlo4kCcagT2iCDFCqMf+oFfUa9iJZnLaxyUBiwbQUbTisAIR7HTaPMD8FhF4Ie3vI+mNkTgQTePIfNFCumx1iqJ9gAAEABJREFUNgw5674NXuzpaMCd+8PhViEp+YAwT1hQbWHieoxhYnjnriAv/t6DvNbYKhX3tIRpBVG27VClAVk3aaOf7WOVkutrKFBbBuS8Wm+uPyIIi3UDUtV4BHQNGBKaTmPhBaw2SFF7i/NPl6xvYrVNxtwj5PHNEH7ojkne6zYQIkZt7rznnsLzeQfHfPhHBC5cEygp1npLW6+LC01r5Lg59HxRPjk5lQ/+rvIT87s4CLx01yX5f+074nBiebqUv0T3PAgseDj1fx5yxGHg0cmJlnyZ7pjfX8jPn9/XBQ4DL95yQRd4kDt//lz+ZuAOX9b9pdzwF/iuk8J/iKMrG080ARPBeqC5fyXsxbKDh5GQsAXzletX638a8pcf09X3/pYuv+4tuvLaN+n6W96jo9/7sBaf+KSWn/93La/cycPHEXvgDXCOwm3Ts7+9FqzFh4GWUNJ71uh1LpP3/AaTE29dERUom19PMAXYbni/7W9dIXdBYT5tzOjgejgosQw0BUgWusoxb50hFKkprL9UZ9I4W0XNY55w0UohAhfYMDKmmEu975kotoi1ALSur3KBrqAJuUVhNFwB1H62BB5YeITqQORkQc6Ixje7K0djVxBoDdixR+WoWf1C3ECJ5aLXkvn6rW2V8+cV972vZg99iLYe/UjNn/Q47Tzjqdp5wbO099If1PkXfL/ioQ9Sz4GSkzmjMdSaxWHgNmN+krKWCHugpAfa9ElTk+B7DhnKxVu09chHKB74QIkHTdQq3LCGoHKeESRr3X7JYisKqdtSXLyguN/tivN76jsJk9xcZ6GmKXqMBWM5OFDPa088kOKCJogDcEMPmAQxGJEky/KV4UC+2+cQtZtxPwsUoEzlLRct52GgVz3RPViSrw8Xav+Z4iEP1uxpT1b34IeQOojsgfCUuoACteY1NZb7uKyAss5TRwxo6DzIa2dH4hra4hmd3cBKXYX7UoqI5MmI4JHXKe8GvbUsqJRJETKPf8EPqDVrh3mxiJRSx4wwzOJMZLSFgAAcCPqwUh1OllGt9dIkz9H46uaRPP4BCe+n4n21IzNZRFWAuJyTuam7R9NTSDGKtFh2Wly4Xd1Tn6DtFz5L3ZOeKF3k/iHMtRTXA+9ZIjwiUL1Hw69z8d7jF1JYz4Fg//nP6fSj/01Hv/1HWv7Jx9V9/kua8QOdYO7CC26JP7e9vSVy9qyJUuTrCatsVZFsRFC8qBjRPFxEKCzaDy5AB5wUk7awifX6UL97yuPUPf/7VZ75LMXzns9hIAeCr/pxzX7mFYpX/6T06ldq6+depTm6+ct/RPPn/4C2v/fpHE4/VvOHP0zz+9xPW/u8rrZ2eE3NWWonTxVyWRRAh836ramQXeQW1GHfQGO+IAu+MwURHT+YMKKGks97GdD0xUc0PBT8EQjJu4B/pOSxKwUeg0wLjNFD3Qv3djGTVjt6vyMidRSPKmfFblUgk56csk8NtRv2sAN8VebIYK1zwuIjwlKjbLB0WO5V54QT9ylJ0hetKFBCMu8c5qu94GmNM1Aj8b5n/HoU95L8T2ssj6Rrd6l8gc/gv/4bXf/tD+oSP6i78/94k+56PT+0e//v6PDjn9CCw+o4PmS/2RfWFQrm9EyRXKTkoVhOWEr4suNAV0So4w1pxnuKfyg55/W7w3vL/t6u9vkhyXA4uItuzvtNBK9KavUBYc9rVDRSyK+DBZ9Dh/6h6NWrusQPRS9fvqyr167p6PiIjyo+r+wLVr1QcJHjfY8E+1EwZl0wpoj0UP6xI5wSdijy57nVITdk9r3yIf9RGuFa7mK3Bs8XESl5NFLwYH+c6ZreC4X8hl3kABARilgBQQNWvqHNVjX2ADmfZ5OsH5CS1Q0mcoMZfeCtUkaKPaWTj1Jr7eZRu8fgY4E4urkbYL2x5h7kNTAUXsu+Zp4jgd6+wRCDzQZ8B+JJwoNhPQZWbikREY5OMGiAXQ0NLWAakngohZddocAVfN1Q0puO+exK9FrHuibbh1enPH8EUkMEWpyZin1lKkyyzhByswVUaRNzGwjoAmVo1SJWEmaqqzlGj6b0OjynHRxiyEMC7+aX9saHQkp7pVwSGUI0qmklJDdMIq4KipYKiboERkUzopOTJWysEp7EkINRbpiIwCsSqpPbIgUdmCZUm/cw1R6qqpotA6+FtMzASE8X58UrgMwDrhjXoChpOq2GiBgF7/EguHKvYU2268SfhIMZVxshK00zF5Ql+eqBQ2lwLgPRtkgvhKFPbIKPQZ/XqAqhID980w2pC/5o6WEPPl9hN7udN3XpHTdoq2IIaJNVJeOgh13rzW/dvC6t+X8zwrjAM4LWbF6MMZ13yg/xU93AD9Q+U96yc5reParXZqxjsLA/jBa4iZO0i9n4m5G19SkvWQ0UbcgI2yzm/v+PoY5G2xY0cg/ltBjXPwb45XvzsNFtcGFvc1OHVKmfClPeu7eRIcX1OSMck4bM5ikcaaHy5law90q6t9w0aspP46t+VYltSGcVYZP3MelqwLsKXtM0bspXj5uMY4YzsjsEO7lrpVJEKMRujfmxIyu1thjKNlgsTPmVhzJKN2vMdTPTvdVP5xpinHZTb121u9Kinp+AnyxOOH841FW+BN916bIucSBYDwOPtFjUw7CeL9CLxUJHPGQec0h4zANvz+Fg13Xa2d7R+XPndMvFi7rlwi266MPAfR8G7shfzP0lfDbbkn29EVmDh6iVCKW32XdvRNQPPxQh9t+ITsE8hQftxTe+rqN/+gcd/PGf6Oq73ld/I/AN79TR+35Pxx/9K53887/o9BvfUH98IPv7J/wLXlisQvUBoCCRNHvJh5seTYI1FvPM7d0RdYnmulolSLVHjNVVxVmjfeyGzWzNId3IixYKxsFnpChdU6Lx6eahFglXGfvgQh6PqJnIOjhFREWBKlAFY0jWKxQx09BQSZFdboFgmGd7hKix2ZnpK4Gha3QICT4CyjUUrTC/Ug4e6EOL+baWu/sqt3IQ8q3fqq1HPUrzpzxJ+895pvZe/ALt/PgLtfOqF2vvZ1+u/f/8kzr3C6/Sxde8Uude9Bxt/ceHqBAf5I5gjiyOSVoPRXIeDTW7XS0X12pYz7VPd+d60AM1f8yj1N1xmy1yyT64MkrHPvHwKZJEkMUQlJkiTA3JbPCAWvxXIe97m/oL55WHfszja+Jpp+CRWL3YEwKXHLb3d17S8tr1fC2IPEJvf40tUAHkMGw08IudXXESL9fq+97qAQThLTlGboMBSl/VwOb0F27T7ImP09YTHqfY3xdvFpKdiOs8z5AEHe5oMcMnMxmsWq25Smnemqnjod3rCycwcgIntp+o0/wA5ydTb70QsmdEwVPqUA49eODBN3MOuuof+FI+oyqi6n2diZCptrck7i1xP1Sr7rEVe5BL7GLPD0vi6EQd768duk4l57ILLJ36gtkCI3P43jhhXafnL6r7zsdxIPj9mn3nkxW33CFOIsRiFLwHxiwUEciZqQ3IcB4NkiMxH+/V+uLntPjIX+rg/X+oxZ9+QvMvfUUz3tODufJ64ml/v/8R4WnG3AVbqP6BlZjXOrFBEYGcvQ2iWQfgOuwRIcpVZxVr1e6OZt/2CG094ymaPfZxmvnfqrzlFs2+5YG8lh+u7e94jOZP/U7Nn/tszV/8w5q/4mXa+ekfr/ipl2jnJ16k7R97geY/9CxtPeu7tfXUJ2v+6Eer3Oc+/HBgTlmhkFuBVoyLQW2bAUsPfCJpBydqjQjNFOpY3yxm1A2PLqzjGkWYC0kdGjybHEiCl8wBeN/PEeaFty0VRTSGiIChN6LUuVruCd+ztmOjpxNmXBitN2Eue1fUMSJSi6Migrh0TBqKpPY0l+bUoc6OL7TqzQB608LVXohxeQWxmE8q9ST1cdkSY29w0FbETVZOVU6PVK7epcVn/0WHH/moLr/zffrGL78JvFGXfuM3df3PPqLTf/uMCodv/iFR+D6nkAIECnOYGskrFNGgkOB5o5QUMtsxzGYdP8+ZaT7f4jvItvb2dxK7+7va5T1nh9f2fGuujutaeE/2Dzb9fYZQdV3ILwTrDjgIvHLtii5duqv+pyQ+HDw65qXDOyvrLGx2ghC5QV2jr7+pVQMVtoSVA6wbeFPLLaARa0ekjnlXitSM4g2MF7SmnPhP2DWXDcElTVWbsm03pJrWaId7CecO9jTdq6Bhz8KMJzIkJHs2QUOzbEzlgb97Oo0aShCzaLPFSjFhV0pzNhirRDorlaZtrYCpQWuhmVZa6Tb22mkGn5WTzm6j42C2whmqbIkXA0LlYFqvch2b6mbETsbN7OjPNg/aVT243ryPbkPcPbtG2BfQvVcmdb2T2DGvmeph34nHjWxz2zQMameqthU3lQe/gY63UXO3vrGjqcavV28f+660VUrfkR0Z1FMe0d1JTI2Ne82qEd7LabhljNNwxJt0v4ticn5jssGZkqHDvOrO2lAIcLjFIHAFIQ1o2kB2YYZac2BjTXCpcfYxrGyw64CmumdyDwGD2dTJxvkR/CFYUHh9iLXbEdDrdYXJPUgq5U+YREPOuwNKl/P4g22A3z5Dwx/86XEG7O/vb8JX3o8RkhygzWal0crz9QHpZWpYIE/WBe/6ZQGdczrawKRUIdhsSAhyszRAaCOReayWUrZWQ8u5izInOttybQUhe+RYB3a9+Vd5NdrLGDU3CCQk1l8EIqLOF3jDD4LXbKA9u+Mb4aBqphqW5rHK3t2ptPJc2W/kVpqc20GeI4GNmpkEhs4SGJuIkLZGm9b2AXl/pVDktGZdX4ExINkjsNJHp9R6QJm2FYXDLYAqpnZtNNc3qOADPkHMQFHVjj2XYIqm1mcvhGowk3MmMwzNv4qDf5XqiI75MtC+m7ATOu+958RbEaFo+vF+QR50sNkjUpN87jViZCSvZGzON2Ii1wAszGseziSBW1LfSz1fhE/bYeCVK1fzC+/lK1d03V96eaBd8ODY+7dI+NH54nQp/2bgMYeB/t+H/WV5Fp329nbk3wS8cPG8LnIg6N8QPLe/V79072zzhXyuGQ/+0c0UXSgicn7vR247ousrQ63YfUjpn9wX+JgFMVR7dKDFl76go49/Qlff/7u663Xv0OVfeWv+VuDxH/yxjv/+H7X42tfUnxzy9tVryRPvgpz1QVfqObwsRk5KCUyaNaScAnEFCCCnC/tMDrskQR3o8UCFr3kUlImMFrtzViAr6nMKesGrtYiwkXmEHaOTk6FlbDpcMGlo5onL+6Xlsj+qdAx0ga8fZk1hU2O+s5OBhmnUQSOwlDDHfHhbDlWZUbYZ8NGg1iznGps+30+xuUSIuvBIWZXgBYMx1dCu61BgN71wUfNv/w5tP/v7NX/Ji7T7Mz+uvV/8Ke3+l5/Wzi+8Urs/+5PaeeXLtf3SH9X8hT+orWdzGPCUJ0uP5CDgEQ9V3O8BEvdZF12uo5P/kJt5IuuH92xtfS4mGCJ1gqsQ/kbhABSxmskAABAASURBVKfw0OjDxtnDHyZuZBXuf14qysuUES2nKrXe16KlcBosngFQQ7ezp7jtVsn/2Qh1FP8WTQY5AlcInbjwI7QW+CxPT7XktejfGPRe57Skwzu7Wdyq2oK1E9rt7Oj/Q9uf+Nm21FW+6BhzZbv703AO7Tn03RGkVVoVVGxQChABUbGta7269/0/71bdaqySUkEFSrFBBRugpFBsEEUREQSF0+2+y8y14n3HL+Zca2XuPAf0fV5kjIhfH7+I2aw5Y2XuzcUpsREfFa/mxA/lNEssY1SkiJNJtq+a5sOmZk+5R1uvfJGGex8vO77oOcAGteC4RGq5qEwrq5Kci8Y8dMmwyDpVIqxL+mE204x7SPKMnbHvkeKBA7VMkUc/+ZvxbFpjkMpg0cfL6LSElqVhXwy2Qt+aY640FRcWJmlJM8vZFAwmYfwdBpBPN5RshA1BoLGE3WPjgPtlNgVn2BiHwmjXkDW5lnHIBsp8rgM2BDde9o3aedO3a+NlL5PvuEvKWhO2jbAt3IimKnDEaBFxji6AcBlkzqH2xS/oIH+u+b7f0cFHP6nN+x/ULOcf3gt6rCtGS0vTyK3WAh6SmIYia3SGiwwBlOmQQwmEEmVMTbPIwiBL+mTDPRnmiY/lfHqxtr6Zc+r22xAQOCcn111iDBhvsnG4yQb65mPu1MY9T9Ts2c/U7MUv0OarX6H8afH2D3Kf+PG3afff/ajO/Psf1e0/yJcG9z2bLxZ2ld+kHwYpQ2ceyTLHN4uS+KJEZvUf2E55qF5pcR6KL65vEGqgjw09uq4fJOQGSDkGjNCcCNimn0nFGQtL0MxWomeIpATp8qv7uivTauzEKrLb5MIQBXkcMzeG0jIeKhG3g7ZixQo6Bw1DqlQ2tOgrevWiYBs7qNQMk+BLEeNjgQqHSUhAKjJqHMKgy+GMbbCoeycSPnsN7cWB2o0rOvjqP+nmp/5SV37rw7r4X39JD/+Hn9P5/Lu/H/qw9j/zGbWHHuD83RuzzTpbuGfqDKYuZzyGU9ZBlNalUFTSHMjJgzXMZqo/K2YDcHtrSzucX/ltwR3uO9vQkW1ubsoe73tch/M525u56asXLk/lryiuXL2qCxcv1bNSfnPwJhuGc56TWjerdqKrJ8Hq0aSHrTlUP8mqN/MAWkNNzGhXtTjmpdhVkESFQ1Y6UaAVQC5r+AlaWoqTD6gX9NEESTJ90JXCa+QyrgQ/IUeaPCIHuYdoraBRw7pNsoQBdjVCVaciRtBYIV6XOQxipZgGxBWqqtH3DLpReCGroORTcZe9luKSw/bq6hI3FKd7RSi+BDTULixT5V6T9av+mPjJJuKyhliuyxin9OptkjLBl2Bg27h2GJ0CZDbnyBpsowLEyhhBjp9GuZUfTKSiVpyOFB/hx9zIndCli0WFLa43ZYVNxs1xmPTpGVCFnMvAMNmvqHVTL5EJecVh4bOemEaEVFo1ljqj9WJkKwhOvVRAyASbkKQKyM2qZ7xMjh4JgrSs7yoKgsxqCqbS4EqfVr1M8avHlvWoY0DsHg3bUTetk4gwAQ/1wTsFg+dRSaSHQdQSTOmHceISJuNUDuSSNY3YdkxGhJ4wisbOjnxk4g+ZeAV0tmUDZXZjnu49prdWbJdCaEzx1BKJK0rkXQhFRaSGPdNRMETwrwcHcgx6S4xJnlFuUR4ncOV5nGYpI/GJLmtP3FrP4h63bLekUXZrfkX2gMyquFWDN3XFd7viD8lLQnOsEPlYGTsWwXG5ipWILtAxJaPbaVESi7bX0EFxa94hAbU0fcz4m5FU0NcqHg1WQUZBOpSRB2O0IkdVHy/MMcD1sDSCYF0afhlR4xDSilBKWbAuduwjAaEDyEet5XycxVqsqBNrucYRPDo85rgM7/XVgKE+eoT/f2gPD7rMjaEOaxCkPtJ8sxbR/0uxNmBuVGGX44YZ4/VbYZgIg6VVhEtEs2QgjvL6evPEkSoxDFVHCgeutCVO3kVMTRwmcGttvIDt7+8p/7D2xcuXlH8z8CIPupevXNNefkOJB3jMtOBJOP/Gzj4vlzd5wc1mYDbXZsNMuzxMnz59sv9m4LgZeOLkCeVBe3NnU5t8Oz8bBs1mgzJFns1lfpJS7y2hsEzuQHQcywUQD+fCr/FgPr9wUXuf+5yu/MFHdP4X368L/88v6vJ/fo9uvu+DuvGxT6LjpffCBeW3cnj1IG2zsbLgs3ChBQ/1CyRETnSofvdMO+eFuKFvGS9AG7taxaQTTPLpE9cerUTWMdDhgqgBYaf0h7SMSnCXAqIidQM0nfCYAX0XSAnFZFQi3Lx8vdRISbZpUi2z0JYUJJqhhrJ0WNn0gcwPdtC2y0JpoW1LaG0rL78cwXAroI5skIQJjSRkohRPn8EimhC+z8NlOtDagzbvultnX//tOvt//qRO/fuf1O5PvEPbb32zdtgA3H71t2rzhflNoOdo4957Ndx+h7LBJlkK2EAZ2FjwyV3YRq4BJLoZJlSlpK81rvWz8lBqFAOwQ1mGFgevcc779tu18dynK/+WmYaZxMY4J5M4sTIFLAlEDZPzp04TpMuamBUQCXaz7R1t3HG7htvOakG4+Fmtj5m2bLtkgW8DOuCl9PIV6do1YSpFpjLUoTLJ0xeitcz1OeN61MZGuTfEC/wDSCjTjcCvQVLzrC5Y1XxPn9X2i75BOy++T8Opk6SdKDM5a+KyVloCKUSJIFqCKaVWXbaVH1UmaSMnVmsy9wlvb8sb3cK4GeuywA+WcVc+uCCyMOnypio1JOLy40DVaqJDpDEMdhFY5r5kw67XHhgJNuTZcgKxgeCNmXTIdsUkhpdKayoT1bhv5t+EHDh/BoTJKdsO8ctCtxBg0Fyzxb68dVLb3/QCnXjL69gAe7kGro0FGxpthhdrHnvMGYZgjGunh63cG4dsIaYuGzn39/aFz2vvdz6i6+/+kA4+9ufafOgCm1VN3PqU87yfuw2XPmdl3kHFU48jiWhKSGGpKplJfCTnx6JYNoDq15Xgm8icqcZ2Lp88o42XfqO2Xv3NGp50r8RxaEAbWOGbfESp3PiMEhtIGWlAP+Man3Gtbz7pCdp69jO0yybhiVe/Uie+67Xa/a5v0e6znq6B890eZFseGhuTTeXPfNIz6crFjDFhwGqwydNQrn4gxgxMfehZbMAMi/BlCS9GMBB0+iF9YYhIxj5yQaUvoA8vysSb8dSsQuklOGCgKp0ytGWbvgFBq0pJEFGLTxNZGRRBeISWabGiqtYGVjCIaaVl7OKUEioIHT2mChIxL5yTLrIgfCNOg1ng1MwnMWPN2dnjcqgzaT7f097F87r295/TpT/83zr/7l/Xg//5F/Tgf/1FXfzV39I1vgDc/6d/0uI6X/Qlv5wrQeJWzBo9GiWZ/jHNgOjt3oveNp014LvB/XATbG9vapt7ZDYHd/Nbgzs72ubLpegHcz4ygTmfBXM2CHM+EqJi5Jlob/+mrly9Mm4OXtKVa1d4brqp2hxkjqpi2gmQj1gZSLE7YhARoB5SLK1LUc1SH10xySEo5ms1w7EGhyMfa7IULsdFsk7D9mMTYkT0XpuvS15XZ1FpYpPekx2C0EHkx8F2ToYC5qMnsuOMkT2yBiVZJ0aoIPQj2UcXG40jar2slERcV1SaKpfYTMgJHGhVjo4bPuYrizFWCaINinmEJt7BmvoIu6YpcqVufR4IqOhoj55niFB83XUyf+SsYxF8HSExoyr3nFrbpUukS+ZWIuoJaEMezgeOiupwjWEGS7+umWzX+pgdyumIz61X4RGD9fiPQHttAI82h6NM0ihHemmwJLQWRoJZ08COflork0F6zod0Sy180elzjRZDEzqAvLUeM8ZoxMf6ofBdHPsgXAaKCcjpShdpPucK3SwtNx0SaMBMslC0eEjoF1V8AyEvqBc71mt0+EBGSFzaBtnHH9u6sI1FIHp93cXMyVgHSkIB4yWIqyHfxHeMUFYfOoChlhl93MaM1PAhdK1L78mdxImggKgE6BRErwnQqWW7bsEQGWqpCz8xnjR9MMKTSdFYZFxi04VZYoqdh8NuanS9RhcONxUiwIjKMTQyi6bmlwmZ4JaRiZI+6GTEBZxrXUww6HJe7zFPtfEtB61a4gsccoUhkphpN4xfIJVfoohiWzaArrnSh7NpAWyvUy5ElBEBhoBsI0QP8EFVtFLiR98KlU0iSNjpSLHjGZtYd2Uk61T4mFUfsyWQUAVaGUDQ15zGHKY4aGJ2GNjanIcYLUOOtEbLzHdddzRO6RirxhSnGRAx0+V4TvbFp4luEuJXC9NcLrYlavyOIlnWZgL6mMVvea2SRGhFcRTqOWECNdaMC9mwjbwQGiSGbTpj0WvmVlQMhbz0Jakm+mBkqltvHB8EeaC9ubfHQ+w15TcCz7OZduHCJV1lM/BmNgN5Eas//eHBfZ9NiT1earMZmD8tTsozvmnf3d3VaTYIzp49qzO3ndGpU6d04sQJNgl3tLW1yR7EBvt5G9Jg2WZUqVoOZK41jaVkjJO8S47e+OTD0bzQLh56UHuf/itd/s3f1cWffbeu/j+/oGvveq9ufvD3tI/84P5/1uLGVV6nDwAvHARckOScjb4FyPHLMWscqAWvIOlzJGo87ELHJnx6zBBlgQOSxGY63pDKVGIbWmIwiTa2RE6nuIfIqF2PqMJW04x9dNhDRVdcXGBCswRQqU7TrUpvZXyXNI1VP9GBia6+a7gnaqIgrIGfmVld8sgcTB+p24BdxwybyMoWephsQi9hJhor9zEyPhjADCRuxSeq4Wtt1bqtxtIk2xp4W1wwxuKex2rzm1+k7W94jjaffK827r5Tw5nT4qSSZxvlK17QlOPKsRTFAS9yG485p9mJvmGVvMXglitHTOir7Y0jb9ECywayRPKmd2Iz3vDkJ2rjvmfK585K2PQgOW4NMlD1JWE8GIaFg0bLbKMPmhyO68ZsNM7OnZOgcx7lfmFM4ivWoEGvQ1yLLZuCAS+mqBU9A4UkrmT3CDqm5DcFBzbtuSjRYkdlmIpRcWR+xNr2fjA0GCAG1mExbGp4KsfilS+S2YgpY+ZXPXZUVSGYveQQIWCUmKqMM0PWBlnqEkIeIzbd8h+NaDaLJMIOfBO10ZNk6XI+DYwVWRB9rW+I2GGVmrDKZMOUPFbxkOwyVhOlk0rnakvadeHZPOh5YRu+EPpW+Kgo5yr3Wl+7oYFdkAGDXB8DdskGVrM08Lkva2tb2y/+Bu2yITj71lep3f04NTZMs0kc1HTIPRnm/MGtnwpMlgqNJkRsbtzQ/LN/p/lvf0j77/+Q5h//S21cuaD6DUHyauwKNnqcqAvmG+CfoHA5Wn2qrXfk2RI7+pbDEwuE8NUiM5Y5PukHcsg8h8gHS/DzrZk2nvkUbX3rN8tc5+LabcijC2wrpcaZxhIyqqILiLUYBtVG4mzQwCaOTnOfuOfxGp54l4bTpzA1aJoRDHMu7SZDT2B6TECjzCobuIRd48Q0AAAQAElEQVSfcX8c2Hw1vZjADOGGZ5CDBvO5FggaGJtQ0QqapEQ0xhuID2IDBqSRVxbNnMpGL8oARjryspPsyDosY9uAgMMBwwR0qELVmsEKrSimR8VYMNTSI5jOO0iWwWiEpYjdsLUy9OCwHF9yQoM8bfgmoUOrKiNdMTleWCDGhsjTeJxcqSXHRAvOueiC3M7ni6b6pz3mN7V/6YKuf+Efdfnjf6qL7/2gHvpPv6iH/j/v0oVfeJ+u/uFHtP/5v1e7clG5L2a5TaIZrQYgOFUstzIHBuziEHK11aC0rWE2aMa1nc3BrWwOch7t8sXEzs4up+UOl+KWNsffHIx38q3NQQaxTUQr1+zezZu6evWqLvGF6sWLF3UFenqOqvWwhLGmElliEabnB0Gd1Mf2NcfS3EqRSmnSJC5LryB0IYoRtmUDeINUKz/qbelWYyglyQEjnpD4HQjRNfxUqKHjBevq1xus11mZn9QInQZ0m84VDWmnQbms0XQscxp19mhLl9jF0piE8yxXGcYJPvrRrbpEXJfFZ+ITTjAOYjiC6ScScNRHUEcbHX3slYJdunWQX7GHVPgg7G5mVMlOb0mBxtItRqa6Ps8il80hqzAg54ftHjd9g2ZCWR7jiQgdK7bOlJDcyogg8C3AL/FwW1X88lyPFWtgGc0EyF67kmuBmMTAsMurRZYep1JhO/Vu5r7knhx0jR1l7NeBSVgzuiE6PHIIxpqRgpEdO9MHdFTjRaepU5VW7FKHjHRoqRY6y7akQFWib1ABXdVJm3mVKYIGUVNqmIDkt/LFADEmrIMKfQ1Co6OWLo1YJqCRFsXQpq+Y6St+t0u60XUYyxiMiBKyV9OBSUYMBL2SOJrytd17NDFp8JCrQ41t5R4hiI2wsa3e02lVuO2jWPHSEVaUPrEKBbeaWNlOYvyotXhlNDUlnBj6JEJXdZ0uAQ0T4AyuQTJuEYhrhtNY4QsRBMWsmnVRxghWWmmdn/KLTyDJ44+qmHYdsFUnmco6beWo9ZKAwSQbfaqjWcvDRJmslnNeCRTTYE0kWVKEICdCC69VCWvVrfdQaquMQgXdp1tCJ1AAmVpydzsjYDjaHB1Qxwt2WctiyZVXmmCUxkLk1aG1EiNiVradzlqEWhqtM+PYY2ox7Yhx7ALo5NvHRDD6IF7VMugWa8IVeZSKPQ/OEXev9ZYxojgCe5Dd7bpqRdvQgeijHLuQfUIRBF2S1ok35hA+dhk5qOXrQsRIMueJjzKhgpKhjyw2AbJIcISK0ToQTTVGa/Y5airTNJPRii59GYy6mu9I0zX4Vvr4BAin2jqRbkKX9DbWQed6e5xdv6/0THKTDLq1amSNJfJgZLM6RWaMPuVQgJzFHTTKeoDd29e1a+Nm4Pnz9S331SvX+YZ7nwfcZCT6Bd92H2iPTbl9XmgP9g/qnrnNRsaJE7u8f53S2bNndIYNwVNnTin/ePfWTh6geWGazbTBw7ZtURnaCpGcwotS1wJiyD5dFLY18Ibgg7l85Yrm//iPuv7xT+jK+39dF//re3T5v7xbN37l13Xzf31Ci89/XotLD2lxcE0LH0jal+b7atlA4UXXvHQU0JiVKTC15NDgA3mhgiiVCwbpSa7Rk46yvtVjglumkQ4uBnRrFbfSo6G3vK4LTfh0pUgiYZC1ElgZx5GFqFGSdQQgMpRUuX5EO3mGHqUNGluqKgRW5mU2Wq5sZKHWkOszehy6dCaXDC698EI3xEbWAD1DPtDb1gzYsbWEHrJsbGuQVHb0sGgZnvxgi46+01at3YUr2v/i/Wr5bRDOg/xWRpsvVH141qwlUO4nnGMC5jxLr+0dzdgU3DhzUho2xDtmQhfGIaX4SnL9aCxwDtkUtT3TMLPshWac25v3PVUbT7tX2t3GyELRUYvbxIwAFRItxFgTbCTrXCN3MQdrkLluhjtvk9kMEXLLWoAGKh4yUcJHF5t27aoWVy6rjZuCNTw2qS0N8Ai6sboiZsNkdpZNEl52o6h8KkD3NLRRMG3leA0wA/lvgLoez92mzZe/UBtsVOnkCXJYkCa+2NUA2E0kUiKhrnatqTmhpTLcUjH5lQcv59rZFDeP0ncdDjk5kDBMWiAVjUpV+owiLB8auxpEmV2MWtGhLH7Qm5wKEbY0lcWYnhEAbBRbcjP3PoQS4oKOL2M2KKeg9GzO6dp1NuMW4grTBgGyxjNib2A5MI65ZzU2tWcveZ62f/jbtfGdr5Qe9wQttrY0HwYtPORUwLqNoKP28XoLy7Vkolu6fk2Lv/2sDvjyZO9XP6zFn/6FZjceVn7zdNEOmOcc4MfYtLgSN3TQNSI9KK7BaAnZ0EUmwVAzBzpp5JVCGMHb0RgqHICfM9kFm5wbr32xNl7xQvmO21WrztwhJGwKGkvmDNmQL8FatJmlYLCyMRiY+4FOntTAFwk+dwp9VWW9TQxCqHryc3PRiKnQUXYK+YbsDQnMZ5tabGyz9pyXHLWB+8MGEWf0A/rwMw2acc+xZ/gMshNvGGl6uWghDwZZdkfiWJLzg4zUajmKj0ySbUmiVxWnHWUhy2ediGA8TrENyrkIDKeeI1uDxRZx0dEByyXpbUgoaqgCPiyhmjlzQiuDloYwyEay0oxN8dhQcxLnXBfHvLFJLj6zDXINiFuL+GpvaHvyjSuaP/jPuvmXf8kXgh/SBb4QfPj//lmdf9e7dfl3f083/vqvNH/oAWmPzXZysEmwQAo1nhRWiIPQKyCEsa0B5HklvxmYzcHtbAxyvz/Bl575kjP/5uAO9+psDg4Dx5hgC+7lcz6bFuO4jRjZ2MxfV1zmPn3x4oX6s+KrV64qf2qc60ZjyRKYGDatJTpgWavCknUmxp1atgwJfYyiB0KXGn1bxexOUahyGflWkqxXjlm4xv2jRVAaKGVuBSSxolMCJ9+gGASdFmVFTfYrCWolavoMEwt4apdItuuYlFnkoFtBiJJgAWTVUVz0urwEGaOjWA90QQwBFcGhyvBLPqGbzJpNosmhTYIj/fHyyUsEt53uiN/IopPcEx5D1blQdDVaKjGLKYIjNYpudURRbKJkPQ9bRFpqcQKoSg/DYWD+xw40Goy6cB4s2+WeJudaQJCwI7p+bcRR/shd95BcP6LEe4VkOM2nYdOwqBoiQKbkZaSFyaOUCHu18gPtDjsEdNVOl0fJ4am4qFWPht4mNn25rDW55AJhFsQE024RWVH40le8BAY5/rFFPNbOxbdbCytVmcLk+AZlOQqNVVCGNKGjil3y6esXCcpD1WvcSK+ZlX8PIIboWNPraEnikbEYkxmkWuQgI0zyXHihI8OgpxhfkKuY8VA1gCB1RcHBHEoO0aqiXDGHAq/Eh22cLFdKiWR12ES3lqQfrGnCgrow1sSqYASsuPR6hFL6R9AdEd8S5ZDvunadJrkjcVaspywReQRd6tJtSWhJZe2C2I2wLdsTN/ZLj5E/3EUbLKWHmCnWUistRSvDFaVlOU62VB4hliEJbnBEDbsebZ1GVSsyyaY+8hHrotABqrFbUREYltq7tAGCqus0gnGdIw2QVA0dFLNsEhwmHVjpQwXomDcq1aU3xo60ozSdHNuYBCN7a3ery2GbnDuxWUrXmOiOky9lR4k1X0FTxXw0FkN7pI92kQdH5eErTIhHQPyCqNMHoSfkfnBLDOYW+WRz1Cc3yNJhl6kUvWwaM2nFNaha/7UA2VjZ37upa2wuXLx0UQ9nM/DCRV29dqM/tI67KAsezvf390uW/uAgG27S1uZG/RbgqVOndeb0aZ1lI/DUqZPIdrXNS2seqINhtqE8GMhOlaxe6M1dvMFljrlX5x6bvp9X3Jb3b2p+/mHd+Ozf6fJH/pcuve8DuvQ/flmXfv69uvqbv60bf/ZnuvlPX9bNKxe1v8CWdchDef5U52BxoAWbgVmjhrzGYazwec8IaixkqPvyFdEqxejIAHOohlFq9FjmlTgxI8IgZvgwoS6odtng06Jl/l1GPAjEaYUK/6YUwyzjRgDKrYwtlkv1GzbYKQU32/hL6YLKRyVSHhBm0IYyffxnI236AXTeOFjmgLhGEWUomDYxLSu2PONpYKBgRj/DZ7LckNTpVv2Mp5dZZMkTDFY9X9KpF+xgkmcfQ4oNQ8n4OpuBX3pA7eJlFESOkjHj67EplsZsDAQ4RiOxITCcOyOxkTeHrnXlxJqzlqSihk8ZTj3CmaWei2qdw0UdxH72xMdp63nP1vCYuzGYqWVyUWpVCA/jEXRjjWQkWWtqDHkJjsy8bPr2M5px/Yh5RBV5kLOF1OJAbi5krXTjphrXbbt5M2agrMoOpuooKXpqIsvm48BmaTYHcUAVKZ0a8aVMKesfHavOcZdyLM3GqDY3tfGMe7X5svyW4BPVeCnO2ga5fjUVJpHck2uLjIYa6hbEl6Hr3OhKM7Rljpu5l2iWLKLpEQxZx4k+1e5cQ0HFNxUq5ggtx4zWsgMyo486CiTphCm94wwmLT0iFFRoWoXf2pCZe9GRLRFl3BlDsQcGoemoamwg5Pjlz4fNOTAjSGbAGaUN3LPWAxsh4nzYfPE3auct3yu/5rVaPPZJWnA/bazLgrGbMaZWaNY7974aFTrjiL7A+NlEnv/V32j/Nz+kmx/4HR382afkiw9rmB+w7tzRuN/n2oAS6WQCuBIlMRigjpEQQ6PoVOmK7KI4Jh9EvU5MQwPdxFhKEA3Eaez4LE6d0tYLnquN+rPhJ8vMDwtsMKaGrs74g4nO3Ceo7guDbHP50HMNDR6EQIKenTutWTYFoZHKrG3Gty070DHFIsW6Dyx/i3NnV7v3PFE7z3k6Xwzcw5cOd8ps2mpji/kPPRYJznAdiJi0Zhr4seqHscIN6KoWLw1TH6uiXbKMP5NkW1WIXSTnTPGKvMmm51i0CCHjF3oRPgSCBjrbemyYUtGTfGkJoZyHxYdBZySmj0FrpQ03okcofSRhW8OjsXaMSJ6wxRsCKXIMIcqHHg5ZbMXnNT0D1bkWe5BczLmZczvn5oLN68XBTS2un9feP/69rn704zr/C+/Tg//xv+vB//7zOv8bv6krf/qn2vunL/Fl0jWZa631DIgsAMf1UEtWg2dOyabBBdBRmqNEbzb/N3jWyQbgVjYH2Qw8kfOAe3ZtDvLFyhb3xNlsJsxJtymbg42cbWITLhuGN25c16XLl3SBzcFLly/Wc9cBX7AueL7CirEfoSalUUUoKU3WhZmI0tVEgCgxskevrhCkVhFwK/OpL+ZRGq/rCNL50bszS4tRWuMshUvisHGO/FJ1CxHbYKVYt884wUobKpLW5xq2qCIeuWmoAFWc6jDH1bU8lkbxmGxHet0M1SiFWtWYBCWBMDkGou9QFVf7SE2PXG1OgCJGW+juC1GizoWMJAh9GK1G77JGF9B9HTXRg6XpGmOi2l6qikhocs6xDFmysYnlhC46atGluaKDbhubIJL0QezSNzJQQUdL8koAtaOakS/lSK932FOPriSJrgAAEABJREFUcyuP0mV2qnFXMiVBmq9R8afealT5VrTScTur+MXQOByOdXoawZF6VBTe8Sm7OCY98ubYlGjZGCqgS8U0nSbf8GDNAk24QAnaAVk14swlzNpYrWgCRX4cSh/FYRvu2BGKQTWWGkF2+sNjH+XKgZVk2nUTr54jm2QmunyIZbvHpC8/mnzAdUiWCkkvuSYGodTLpO1cYia+GFtjvPJDXd+w0U8etuXw9JMNLBWOCnFsNV5BlDE7BBJMfsmhI1bJit4dHv2jR9LrWg6JFyEfQ1jCEXOab6YlpFYv1Uff2UMtnsWXzZJacRG5YjlkHae+5pMneUdVIBv6XAQFPJJ/n+uaHXJC6ihwFVYj0rVuwrxttBNKqmoZkWkzCvNrindvITUaHOmJE8VohlvNSZQpfHrYHrfaxFWdLrCdib9SEm8SkQcGq7lPcnoGmtYhXgyaLIpcNUZmjJEQHxeIXhN5osqglA17jXk1paQNQouJ2MQrhobEyg0yMXIci0wTp5gW0iBEFvvknXyRPHLNOBh3W6LHN2EOAQY5S4QBoZY0cgXIxpr5BiN7uMtYSGx8AuiEopNGXpQWegL8oYo8PkHJ4W3jDqQSRVcY5SVMwzzTFSYam+IzuVHWO3cx3dIEmwUbZXtstuVPWy5euqTzF/KbgdkMvK789l/rzprzML3PBmD+pPgmD68HvDwm4DYPwfn3AU/VRuAZnRk3A3d5SN7moXmTB+jZxoz3+KHPqcb3SDshgIuXuIoYb5rrIg/i5NhukstX/1nXPvWXuvS7v69Lv/Q/dfldv6Ir7/41Xf/gH+rmn/+V9r/yz5rfuMLpsQ/myoP3grnl2C2IwTM5rXjtRMIALS8oSKJrGRNZxrekvj4lgBHxoKnFCB6/urd1wwgUJyKrSuQEsgzLnLBvLX14RPCpRl9Ap/jIUQL68DUmLLXIyEYb0xeQ2SYHjxKMqcXhlJ4JcG22rsc2uUdu04LB0ozeNi+Iwg6w9rbl9Z6XaBuZOJYyY2InEXsBN4LgmFS8xNyQNAPpg9BZiZmFj0sXepCKR0x0aSCIpZKlFaVxnur++7V44H7GzHyEXqsSh5Fr9IEmi8zj9CkNd5zTfGvGNoCBOAyufjo/EBB76VXelRuxZyiTvziLtH1SfuZTtPncZ8mnz6gRX5mNsYC2rVVJJq1iRRq0UVnnnsIFCFuTt7bl285qYBOzJU6TnLhKiXd6gG1ca2M4m4LnL6rlN86wjzzHHauqEYWY+tAaQw2bW5qdPCFzvUoD82/KsLaVYxUMOAwW2gVomhkBdXHnHdp42fO1yUaO2NBRfJh/bFFTu2FTepDzg7wTE+WyNlQNLutBd6SWRnkhH7jfzLY2iWaggiixSEwTXzV5LXWiGMQmqHUJAUgF63h2L8fL0JWQxXTwpBpQzexDTs9niZVNObMR5FnOcEkx0PEl46lir+nz2518+eK9PTm/GUUAZxzWUYPZ+Bs0P31Wsxc9nw3B12n2+tdKT7pXGXeRDVKSxEw5RmZOyUmU3I8W1auOaY0t5nb1ig4+/de6+Rt8kfKrH1T75Kc0cN/Pb31m/QuKd8eC871TY1uBaqCK6+Qblj5dIGiLsZirbdmutIzMMm1Tcka87BsbvrMns8H86pdq4777JK6Dlgsz9hhS8es1KSRPRhBDdGG1iS3ZLtBQHYFo5Xwe3Xm7Nm4/pxwvc/XPCFZrp1Y2GMv2CnJtBg6jjNugPFizu+7Q6e94mW7/8Tfq5I+8QZvf9xptvuIlGu57Rv8z+nPn5O0d5jfT7GChzbnAgliZu5EPGghmru0hY5OHPciSbBdEGULT2xZC0eJroKIdnzrw8LERZexjCyc7FJh6cTy6Ii2cgGUbIugdLTJJiEiPLFUFtvcsfuhAMVJKSwPaUpKwWnGqQsCcUStaxG/FqmxdLULOneQb66aFsePze8EXfXkuadCNzbTFfE/z63wh+OV/1LWP/2+eEz6gh/Onxf/lXTr/y+/XlY98VPk3h8VGXP7ZEcIQfyCYOugQKLkus4hR5GCQ+ZFsazYbtMG5FGxub2p3d6f+nPjEyR2dOLlb9FbOZ46vTHjmmj9/XpCrEDTWbT5f8F3ADV1mc/AiX8Dm+es6X3zt7/MFJs9bOq7kOLfGepAhfT07E1/EFCWkYwPNqN2u6LWG/AVsK6taGsJhXNdz+qARPzFWKMscDtTkABu3RDF00IjZIOIb9+gDMZJKAYUAEyQuiNKjQVBt5KDusYeDYC8Qa4JoVfCAQYZ9rQn9NJ7wEPEK6rOZWthlxVuJfFiXyMHSrGy6rWRJCS1KfDt6hOSPmNrkQz+Caxh1WLeWfgjRM1r0HWlxw7w0GRhkWTlwWGZ0lFDdUowzwUWjWgbIGLjLjq6pnwtNvZhuwiRbuhKmj1Ua/DGmxp6OaqLR4dApwziJlgNiIiCarBBEESAt47GPCGQtyx1dhrPNlEdgmmzqkBdNk4qNCjDVG6LXiYofg3dh2tilT7D0yTM0OThAFt8AEm0idMBEpEnXmRWHezcZ43WmrCAn7VqfCRPNoFvRLn1jB0/NcSsYZlnDdCS7Lo4PXCbCiCxgF2NmW7Ylag3RG1VBZltUlioxSkoEYqXFtq536J5HwxZ7zAxQo8GVNh6I5PqRErOpl6Z4YxeHLgpTVKu2N+t0l8SsR46rEZpYA/2yRuAltwqxki2VRSSVlVWJVs26IiOuNEtq3WQpDDENOPWRgRU7UemZGLplraDVLEWHiKxmBI9i0tVHDY7ysTqKozbhe46xDJe+wJoc4hF2y6NSFEfrukniAHEwDfQopR2jN/YB3aPUr23BeXvkQBAubgHkem1rzDpd4hLEKSjJ2Bzmcxj76Tyq6cqVXsfMU49UVk7HWEQZHKM6JIrN4fxUOUSuf3nJ8cwEl54m2q1XW6J7adOJo/yjSbturR3HTNxJGvr4mJPF19MnyhG7caySHhoA23VdGfRm3WydFqujY0psJhyjRsRYtDp2vFEXvSzzApETfMFDdDYDr12/psuXLuv8xYu6wMPplWvXlIfSxstYPOe8sIbPn73cvHmzNgqJos2tLe2e2GUf4JTOnjlTm4EneRjOn9TssLmQP7OZzWYaeCgePCipxa/SoMmpkQ+SktNMvLA3aGw65s8h97/0Je198pO6+oEP6tLPsRH4c+/V9fd+UDf+4I9042/+VvvnH1A7uMFlu1B+s+WAF4UFaDxU5z8I6Q/hDEhdYJUxGy+CLfSEDK4F0kVJsj5BHkTmkeRD1CXBSoKMlAdjSeQe9LjYhJdkftIGrWh0CkybvhGDvj74ETVQ1bJByemhI4aiMw6S6ycOloo2rXpBbLvshDQknDgC9QyQqXbaaAelGC2vp/CiWDleOW5CYkk2LY4LNlnnnBdZpQNZc7NZ4ZkWw4bmbIjMNzfpN7XY2FTjGC4krBovwQttMNv6DRvizKAzsqEHQlMrt5lE3/CZ+iZMi8dUbX9fiwcf1vz+rxYdXeRKSZBuHjHHhvVFiQgtLXpn44vNtvy55QG6OZGDBX1bIkNiHC+OgZEXmpTNg2BgHWaPuUOzevm/R97cxjr3NV7tWRNlvZCkrpFhVyAeSa74UDFG7s0tze64Q77znGrjR9YcfRtjG9rIxEyzhnHj7VLt4qX6bZjIS43dVA0R0FFDgXJsMpv24lr29jZugwbaWVk1aBUyu45+LLMG2sD+GU/R7OUv0vDEJ0psjImYnlni+DdowlQ6bSSy6WXWz9xXzLkkjgOVmZTBoze5n2SThftLxnCCTmMQgSNOONoEJFKjh0tK4SYLelhq9J1pMrxpGz1uUCpUa2nGKhhJ6SXOU1GIbsnklWOm9NggotVY8Ihg5KrLACGmfp+je+26fP2mzH3ZZqVZwzYbNB+svROntHjec7T9xu/Q5ne8pjYEtcU1xqaEsMlgeNAx1hgTSo1xF/BUjkE/lrp6SYu/+LQWv/bbOvjAh6RP/ZWGqxdlNisOOMvm3OECZoZPJVlrukAeWa1ZxEECM8ZoSMeo1KgUe/RdTTvRZBm96ev4IQ9/wDzb7ee09ZLna+MVL5XuvIsQiwLLIaUJJPLpTXKZ5he6h2rMpaLjQj/6xKmxCSPuVb7zNs2AuF8Z2SyOzL/yIbTBVK38SPbYi/jkmmOux94pveyFGr7/+7T7jrfp5E/8kE781A9p+4ffpI03s3n72ldqeNHz5Kc8Wb79Tg1buzLjyxus9MAKuSZDy9k108wzcmcsuCEHr0Gnl+TIaDXC9CuIOEKiZTFUkKnZUMQakPUKHwKZ8GrAHhgbeVMVKAXFjI2NBD2VVRD27ZAN2s4n5wwcaCpG584gz/maY9IldWahbzUPWhFc2dwqDUbV4xfdgmMlVk9VGhRAls980ZvV9d4N6aGvav5nf6nrv/H7uvxz79Ol//TzuvwLv6xrv/t7WvzN38jnH9LAF01mbRksVVUYxOo/YsxJlt5pCp2yrY2NDc24h25z/9zm/rS9wwYhm4S7O2ubg7NBhNSCePPkiPsAGms1P5jrWv3m4GWdv3hBF7mPZ3PwgM3BlnukxoL9SFVHmtU7gYuaGk9E9bk2ilhrJospRlQlqybcURxRMO86CZZm6/qJXkVvZdxWmcZ/6Xs8YayDo9p2VDDxrOVEuojRsjPrkqJ7k8xGuy6oTNdcVAJyyTlZJjEvVFOiqDtxaxurW6V9hN5G+y9AAt6yfo8UKfLgXxD/a5omgZXRrdFvlYgFykprrRx3Xq6pj5DHxZxMJt3hvCbtcX0sg0O6aU3bmmaNPGR7DDNlMZ4wx1j8K0UJvI5HCROzQ+pRcOw0jgiPHp/EGd1DArhaoyOOaA7VpRr7Q4qJwSCqAFF1FRdmfe37hceZg5yKF+2j1CMG3HFj3KeVNohkjLsMHFk+/M3gQfijyMla8ZNtjEeDyEqH77JHFzO6w3USTj1a27ItGk3Fhp+Yqc9AS5qZTOMha9jblqHzgRVTLEJGAiLJadl7BIdqa3hGBVoB705gBz0tGFzqJMErbEfsO9XbisOYyPMiHZ/Y22mRY4VJRZ56RL3i0y06e2w7OtmWHah6VXG1o4lQdGhVkk+Xj7IYj6TFT8Wkj8zJBg/yilkOv1kzxy76gmkDOmrs6gDEJ2CmjZi4oO3VMAVLtmWpMLU1qiuSqmATAzIptpqogyhKTxRq2PLPuDEsmzSg9DyCtQCe/CrX2AWIcOPzrgFVqLjEbGIMkTxW0Fi6JPHKviEOMQE/JFVNG8Qj4xWQJe/JP9M3PkGFmoxchr0JDWyTbyt0BS0y2mNqQwbIq655ehzVITFkgYiyXSnV0LGboBSXnkijOlSXp5XQayysd1HEM8RkCXm4Jv4kieFI25btkaNbCxBpkCQyn6wbFuSNUcUrbYmkNRpywWbZ/sH+2kMom4E8hOY3Bfdu7qs/hDYeXhfa58U9/2ZgNgP32JDJeFu8jJ7c3dXp06fZCDxDf1LZDNxFtr2zrW508o0AABAASURBVA1eVIfZTAMvtQNPvbZld5AgNBlZFHJNyzoxmqZjseBB+ODSRe196Yu68ief0KVf+01deNd7deVd79eNX/sd7X38T3Tz85/X3qWHlT8bygN2gZfpBZuBc+bPq2Tln3wbTUdGh2KxaEvaJZLIJ/dzhCIdeHKLTPTEg1Rsaajx7lynOo2iasXJGOXENYfUCUocASImKtLuVzFYn5p/SXGMfdFCbNIL1B2WnAUpVWPZQJaAA3gFvPA4L5vQgxyO1ryAuuiSobNHPr2FTWNssuN8mc/pibGYbUonTki33c4m0BPqPwPYvO9Z2nrR87X90hdp+yUv1vYLv1Gbz3629OR71e6+W/Ozt2m+e1K1acj5IF6OhtmM+CKHRg6Mo9ASQ8taFRfH2KybI2ajWA9fVPvK/cq/h2ZersZFydLWutb6Y199fJDCQlnZFNS5s2q8uB008eooHTgRBqzcYyCnwks2SkloAD1sm2G/uSM95YnafP6zNNzJxoAHlAEG8Rlhw+NpW7YlBepljSxB9AVGZ5Nx4+67tHH3YySup5ZMjTx6YtgWVcYxmdNJNw+04DpesKkvNjpKhktNpJi1ZhlrlA0bHFfmxMYgB6XHZQAuYdGBBqRaBwY1itr0Ze5b3/QCbT3/Ptb2ZJ0vioMwKrBWDSSJvNxyHvGNg3TpqtrVa3KOp1SW8RDFtuwOCCTUHEDimJdvn9iWuc+Icyhh0Y6V7LDLcW/yKIMaSc4i8kPMtYW0jnXMWkSchbblrIssQYtO9ITEDwbayo/GEk9IMz/WI8fJWUdEwi5ApV5GW5iVDIZaPF+2LK5cUzZ2zX1M5LhQ45qxbuye0MFzn8WG4Hdq57tfq9lTniKzmaVhkG0NIxInIFk8yYkhK3cJEcxCrPt56c/+XPu/+tu6+ZsfVvurz2i4eaWM2ZYsvwVtUDwB8ZSqjxQOWpSsZ5eHWsmjhsMilWOCUefRUCNFJNKW4O000mLnhIbnPlNbbKRtPPuZynqSiqqUTWKJ49bHS345pRI7xzx02UZQRJrEtmzD4Mf9whtbmp27Tb7jds5ZNunkWh9jYTuclD6QQtYaW9IAZpFbGra2tXHPY7kHPpN74VO18ZSnK//7+fa3v0Yn3vx9OvUjP6iTP/5W7f7ED2rzh96g2RtfJ7+GTcIXvkDD0zmGj7tb7ewZzbd21NhQykCZ4SBzCVq2OcRDjdk4H+xRJi/1dpeVX2ip7CGhDlfjZ1e7UhiysWCAFqZXY6ug7LVWulXaICYsXg5K2eQ41DFzsaXulGRblgqitJpTouS4NOQuECxaANWqIyQ2tH0sjnxrtRHYtdihy2ZbgFZ5xkkuwXyxp/mFh7X/ub/TtY/9b1345V/Xwz/7i3r4Xb+kS7/1u7rx6U+rPXS/lr85SJ4tmIIbInnQ2x5zRGbJdkczx2SmbA4G21tb2h03BvNvDubPi7NZuJUve7huSXd5HhNCBCn+4OBA2Qy8dJlnsvzHbpcuKF/a7u3vMafMTLeUpBYYjZ0WgmrxA29bCrQqSIqJXxE0LTaBoh2RDl1qVMHkM/XTXGKj8lUvGLf4555avWRDUBUQIJ1jBJ04epRSrthx6DngI1EBupMRha3YEYUJoFHR4lZtb3JudMBj0OOG7kzSgquaMInfmUaq2HSGNlq6qRKoW6Tlyow6iMuIxCrUpMgrg8UmPP6cDNQYT0F7n3wZvDNTG5+JTk+ceI5hKs6SRlfrU4NjlZ4Oo7q0wppcjCygE6yUMZZBkFIRalngLXcWmhl1OrL4po98wqhNF1E87bSjJMJCGmRLHXRijRi143D4U0eVum4SaBRbCWVJQRxjFyiFOWaNw6c3vLG0LTpi5piOQJd1OwQsOOIxXQKRtOKUUnskLHDv8SD8ZJKhJjp5xB/TSUTfRpheYMwHw05FpkyNZtlBGwbgYYDgUI3vJOh02lYi006AJA4t888axarClQH21WMSPWYqpRBQkZEmBHxVjDPhIHz0Ux+6n3wSehtbZBlTxxV0JcZMoiGVQRR61dmtXirhGHS2Wszp03bEJwiHohK2veblSVz9Lc2UzC2K7neLeBIwxkSmP2S9xiS36G/B+rhlxGyrv8XykGAt9DhHj303c+/q2I3kI3eVQ/dYtsmBubXgkT17/DhhpzEDGwGVmejrKrFPpMqje9RJA08YBEmmye4cAgnSpmlaFexzcXcRLWrFJhah0yOmhgKhmqJqcHXS0HdayA3Ui+lQZE50mNJmPMRVYVXWMdSyRFxzmSTrPpPsSG/iOLKpqSARCE1QCoixF2VJTkSckB+prgiinShRDJgS0iKq6TIdkqlK1iCHq1STWZiRnkYuu/JI7JGgiz6A/LrqGLZsJ3rlH0lQ6rFBe8s6xwZQk+pouOxyjNbzXSpin1iAqCU+1q40tzYVF99Js+6beEF0jaRyrdGFHdGknL9BLTjeba4DNvau37iqS5cv6/yFi7p06bLyD11n02/BRkLGnNPv7R1ob29f+7ys7vMttpjL9uZmbf6dPnNa+c9Dzpw6pVMnTyj/wPYWD7tbbF7kgXgYZrINcku2UhK3NWjkeXDvD+05tnwgkmr0+cft5xfP6+bnPqsrH/1Y//cCf+5XdOnn/6eu/Nbv69pf/KX27v+q5jev80JwwOWaOQULzZnbnHkSKsMV1WgzQkNIhUtbEk2/cRVJPvgJVn61KYBD3p/LHwPbqpyTf1mNMYQSNF40g3zuGD4xCEHIrmfWii5c0aVUlYxNeGwXAFE3kNJHoZR4Zkx3MaKEoEOIrOxiA42wVh22HiTS4xVNwQMvjYGrn0nawH/GHBwMks0ssNOwoYENic077tT2Pfdoh82/Ey97sXa/81t0ghfcE2//Hu2+8/t14iffBN6qE//2bTrx02/T7o//gLZ/9E3a+uE3auPtb9DGG75bwytfpvkzn649Yu3xsrQ/MNBs0EzWwGRmladYpiaGVxWL4yxWVNXnGDRs51cua/5PD2jOBljLJhO7AS1AF33DOaAr306ntczGw+y2M7UZkONb7qzEnEFjIbmq4rkuk5Tjqplro6ax0ennsRnw7KdLxFTcwABmUtiCJCFKp4QMkXGCfsBVdrEJlMK4w+amNh7zGG3cdacWbBDmfBSW6ddOQyStA5/G9douXmGz7QahG+OBGjS9DpcSpcmogHnVZu+ZE9JmZtDNBzrOBlrVOAMn1eCZ5hy/vd0T8nOerq2Xv0gbT3iixDo2vkQoEJrDIZzUnHM7Al5q2WDWhUuaf+4f6j8JEtcyoUT6slTQWCY+/SiSs3mSDUHgOHJmTPkxYdkuhGbUcmuc1wGa4tM4DSArcdIp81QKi5t4gaJkEoSsmJAl0uhcaiSRa8CD87nNRiWxoqfrtZhqVP4JGkeQ3Bb7N7W4flXccEkHOzYGcz+7ybmV3xDcfct3aff1r9Pw1KfJ21vEGAhj5Uh1SvDqhdhMg8xgOcHNtZHfhtP5B7X44z/R3vt/Q3sf+F0t/uazmjEuS8iWc+MeGizw48pICqzbHCwwyP0VEWP0+YUm+mgLh7gxFzF2AIt6UGhRLNaHPiZ0GuBxZq5osnZ8frQnPE473/JNmr30pdLpc1Ldg0yP7+iYMQKmRFbSHJs5seZMOCbRqUpDqoKm0g2KG/LPCNzGxuCpM6pxsDRZKSVDpge2yVFoAf6DVFZDk2anTmj73idq4+7HIrXEF2qKfWI/4Qnauu/Z2nn1y3Xi9d+l0+94s0799Nt14t/9iHZ/5u06+Y436NT3v7bmu/m857Cp+ES122/T4uRJLTi+C87zxrpQE1Ibicsog9yP+ZhLjv8MekZWZKAUY8NlGhK4g3whekVExYqrBDlHu+SNYx2CoehQpCV2p+KBPbIsiHPwQHSYIEUCER6mYou2JRhybkhYL0AsAJ/XqiNIXPQDGtMnl7jYyCXZVn5UBW3ZSIiFCxGQQaRFCoUYGzVDSHmWyV86tHag+cGe9i5f4svGL+vqn/y5zv/P39JD/5XNwZ/9BV381d/QjT//U82/+hWp/vkF7rQVovHZL9WADNqITfaqAgELaXEaAhc9zGaa8eVFnoW2tze1s7Ot/FuDJ07s9I3CrV1tcb7PhhnLYtBEKNUYMstrJefaHBz/OZdL9OHzFxs592V3e7qipYqR/CB7ja5TWiNHSbcvJyQ1/hrT7bsUdfeH7fONpANRJ2gziyy7kht8qmW6gG6sh31G4bJb1y6FS6Jr0yZm0FVmnEiDLunzO8pPuqN9/L0UjtTaZNfjLM0mIsoJJcN/4tOX7HCzLm7kXtpGuzYmXB2RrGnjgs76RhYcpiPpSIju1PlVW5oVW2Ny7lW/Ji7yiG2x1ZS2N8yxE0TodOUUs86O2rVukk/9mipu/YhFuG4AvXY+RRvEvsaDWdGhsEdWFTI2QfHLBgWVxEuyRhZfzXQcMjYGiVxy6MlvyRfxdTTLIOu2CXisYt2o04fM4tfFOpSQFHZpWgRN5qHjC9o6ZSZt+IlOHz6Y6PQTkoUz4CSAjm3QRVn9Fddlh9uupWXNfUjVuWpRJ0nbsn3I6hBzRMXndDz7qZVUEqQ7NE22U18XWlfSRgoQGiA4VG3L9lKWG++EpTD6oASxDVpxh5vDMjt23eKwRoom4FODSa1pWbySKWLk4aGrxqHQyr9kY+OSpO0osaW1FDQVxEW2alfN4dtI18Y2aEob26mX1mPfsmaSYhl0oiim1nS0GINgkq/TsS6srUP42Bpi3VaVkKNaYc2PwVnUqNZtoPEjVNetEUWOJ1qn8cWW9tYag/WxYhEZ4UMGayRjRRkpGP2iD5B8zXrIbi3UYcdYBZN0optCTZi0/6J+dB677lrzaJ0+1MaqCw5rw9XVXMpYBWFW0nAjKn6nJzsxE4P0iaZHLGtaY5STp/ygq5awqGWT8UZY6tY5/iDWh+2WHMRKm1ExV4BiWRN2PLU4LZviUdfQJIxlhAF02dMfqqOufwN9UxfZUDl//qIuXLzIZuAVnn9vslE4VzZV8iC6z8bCzZt7yibh3h7fThM0fwacPwk+feZU3ww8fYbNwRPa5SF3i2/ENzc3NeMlxsMg2x0TLS/TyYNNHmhrDtjlVptjaB7WFw+f17XP/I0uffgPdeGXflUX/hvf4v/8r+rqb3+Ub/L/VnsP3k+e17XgmARzNhfqhZUNhwXrkThMQhWzhkRCT8v4TUkjNJQGxh7QUSNWL2giKAZaAQJsuRBVhozdaSJB1yYRJpFls0SsVdnFF/eoMtfoowsffd1DRyZd+NhUvPgqhQB00XcfGEQOAwbY0L2XhqUslBOuW/C2Mpt0zMXwZvKByoy5aKEFssambjtxSmYzanbPvdp83n281L5Mp/7N63T2nW/Suf/j7br9//pJ3f7//mnd9n/8hE7/6Nt14gfYAHzDG7T1vd+rzdd9lza/B3z/92nnLW/SCfRn/u2P6cy//0md/b9+TKd/7K3a+a7XSM94hg5On628xNn/AAAQAElEQVSNpYyrOldEOk02SamXRpfsqmdtFyD0/MZ17T9wP5uCF5gn5y7yrG/Wegl8l3Utpnd3Ndxxm4azp5k17vjm5bvOGxx6nxxGMGAoLOvILGCy8TM87nHafNFztfHEJ8m8BErmp8mGGgB9mHSioMF/4tIb9WEg0BKsyezcWenO29XYeO/+kqwq6QIeeniJVInbwb4am/zKbwoyLyWZpqROs+wUvxKkKWYhs9E3sDY+taM6D5DPgJWfxvmlglkgTNmMsRaPuVtbr3ixtl7wDWyynmJ+Cdjw6H2u9xyPHBuxyZWX/vyW4PzLX9bNP/lT3fjM32p+/brsgTnEr8VRIm/byx5KvTRlrc2m8nByR+aeE7nlPjlbpKcWYbWdKjYmrEnDFjPsW4nToNKUa2jblQ9GErSqxP4wGK00scs5oa0Nacwpirgmn9CrOLEuyaqZc5ZnQ+naDWn/AAOuR7QHJ89qeOHzdeqt36uTbAhuPPkp8uaWKhbBqTJHxa5WA72drEB65juoyflShy9TFh/7I+2993d14zc+xqbs38t7Nzk0jeug1YbgAtsmaV5oxUU2J07NIzGRohYLJBLFnw457aHKCmopXhHYDMhzR8ICud37xmfK1kuex/3mlRoee3dCSzkvbE2FNBiPvEgy5xUd2dBSa+cGAyqy7j7ZTP6jtDrv7Cp//p9/t3M+29SCcagrUygTN6PfAgQerNnp09p6wuO5l5wjJiuVDXE+l0hSKW1g02d3R2azb8aXKlvPf552X/0KjuV3cUzfpNM/9AM698Nv0rl3vlmnf/D1OvG9r9HWK1+ijec+S2KDVFz/8+1ttdxfMiYzsxvrBwZVP8DPSJwqTDQTxQsabGgjK8QAXlgZaFkauXfGvRvbcKOOrozoI9Uhf0mJTR5KiUEQ28g5cSAlZHX9xw6UTCmhUGKQa9CZY8QjpuNp9KNItidy1UeGONGCrEDO4/T53OASq1Mkm9sH8z0dXLui/a/cr+t//mld/MCH9MB/ebfu/4//Q+ffyxeQH/+4Dr7wBbUrVySOp01WxK7B0gfF0IwJ2q687N6j0cA9fGNjUxtsEG5tbWqH+1b+miJ/VXGSe3r4bZ6fhlkdNU4bMjeewM6Yje9JD/pvDrIpeOHCBV3my9ybbFoeHHCfwFTCWMeXpSYE8ewQ6h7Jm7UW4BAphcMCSw5hgLGMzNCpkyZ9EBkOiaAcu+KJG/s+lBOhIAS2y+TWZj1ajxibun6Jp7gBrnzVfQe6ZBKsIQ0hQRQSbZoTialF0URJEzAGXaWDK4rDNTKUmOCbtqtr/E5K6DWVonGiKhjla2RJ4h8UQ5PIAaTK76iDxhKjICw26zEiYja9G9uYBuvydZ+u68aE68RaG/2E6IM1NeRK4ko8I+FBRbmqhpwAmWobD4dcIccYUEt3RLu086h1JDGu8dIEERqL9EcQ26UotsFSsCQiDbgQS+ZqDzfRJ1z65WAYMi2Fz3kXhNbRgt1SVAEmbl2BbC3ApOnmaYNJiu16jQpQVSHQrR/3Y3M6IszcpvlXHGJMtcc6LLVdEYyRbdmGGmuRkz09N5N19WjFNcz5g7r4JBAUI+LpUEnI4JAw9sC2jIKOlgrDxzRtp2nHmsEAPoxMxaQWDFksGmEQ0cJBLG9usKk2QjUcQQQgEkvdR0dK7EcDY2HTriF5LG92YXC3sUm/DmSwvYYOOldtsgmKiW4CAj5OqlVkUKk5oEHXhRq90wWxBbZVfunIrz7IM/8JsR3lFj9lL0GKRQKHa4vCaFqXx1xpgi6q1nL1WZsi1hqPOqIgTaAJhpdsL6GxOD15liV9WCs/oZg/MlpmlRZZGdJjo4KWpVTYl8C0QdlYDK1qIOzwQL3Y0KA40wZ0CZWYkNIo01iiG8lVNwkTK/Yg52kyD2ArjB1qzQ0ykiUgYmK721eLUSqyYg0z0jUGiU7Do5EdA8njj1IiM0T1EFRBcw/ggi8G5ViRRzdyMj8TPfV58OXA1OGuscmh36iKQG6Addgj8Y4Jp5jkvArwOrYmVEdWtJF3IOV6iX/QlGGjh6gaSRGHmlwzQc+5q2yLKsPGK1F6L0WulAjWJp6xM2LilA0NVYmxZlYmxSfGBAwz34ODBRt/N3SZB9wLFy/owvkLugKdB8s5L4uL+YJvpRfa4yHzJi+mN27eVP5UJZuEG7MN7bBRcPr0KZ05c0anz5zWyRMnkG1ri4fcjdlQD762ZVtTCRkuD+N1r0WRqSVmzQV+QOD9fS0efFDXP/1pXfqdD+v8u35FD//n9+jSL/6arv/+x3Xjs3+ngwsP8lx+Q4mzoDloCwW4E6UpYyyQqdDU6BsnDRR0WjIhochwoOJJVQCXxct5jlUdc5xKmnM3PkFsJ30ilmvGGBGH2A/jOIhZj1iBOMYAFIlIgopRoF6QMD509JFPPSKP9vXyB8/7IBsAA/bRAGxpsUqLAXmYF5IhsGQWO7nhwFTmvADPNSfhg41BByd2dXD77Vo85d7agJh926u19W++Wyff+Wad/H+9A/yotn/qh7T5jrdo441v0Ow7XqvZN71UMzYMN5/2TG3d+1RejO/R1uMfp62779bWXSD0vfdo56lP09Yzn63NF75QG699rXbe9iadYWPw9A/+G2294pu1d9djdX1rRwe8FC0Gk3+2MDgiHGelMK8G3dLDL7CYg/0be9q//wHNHzyvxnnbjxlG2KQNmGgqkqlauMrbO/Idd2i4jU1Jb6jZWogxQVUGwxKStmj38EhEjnM1eWtbw1Pv1eZzn6PhFBsC0QXoCRdKtgEkvUyPX60/fFi6CAvFF0UTBbAtnzxJrrdJ2cAkds49JZhFwq0QMhDytjjQ4jIvsleuynkLVgp2jB2bIBJM1YEk42BiBN7eldjon88GCb4q58kMwlkLEFpsOpiX2a1nPUNb3/wSDY97PObxkbghFAhJfvAQue4b9xncJb6UOPjrv9GNj/5vHfzN34ubjUQOYhzSpGuyepl6RQIT/8ZGi3i5rrXhhbtJHL+0gJoYiKg40GolSJRCXdOoa9jYhKDvM2CVMxAy22M+CazytShhYwMp7jcYSZzDjXNZyW/UxUzxIo4otsOtpwSNVew5p32VTcG9uXKOHZw+qeH5z9fJN36Xdl/37Zo95Wmq3xCs8SwlFsjYnKFhhXRE6799K8lsauirbKB/5I/YEPygbvzmR3Tw2X+UG5sKjNu/XGHOIpUJyCPJOjXGCy0iVz8NIsoajYswSa0Vb1CBUkopJGLTyowNyH02DDLn9WJzR3rqk7X7ra+Sn/0cmU0UlU+NiKOVklwSvHo24GZggy+uZnyezS5f0sBnl5NvfFufT/wC2HRdiN5bu8qf5g9sus/5LJszRKsM1duGQJQGxuqIQImS+223y499rMQGozxIyOo88Ewt1xB886D6bUboxYz7zQ73jtvOafbke7X9whdoh/viiR94g07/xDt07mfeqXP/9kd17sffqtM/8H3a+fZv0cYLnidxr2mPuVM6dVptY4v7pTUnpwWLkfiyWdOF8j9U51zI2g2yBlEyV/de2EeXzujdhJ8l6Miqh8BFVaIndtRKE9NpXcIXEjXHKUoTD6cxgOkH4lkpsaFHlvuBpriYV4RuFJIUYSIP8C8hvW3cTJBeQwWdS/xyKPM8EyxyZ8h4YMF1cAAamDeuMb6kOFjs6+DmNb5wfEDX/vozOv8bH9b92Rz8Dz+nh979P3U1m+if/zybg5e4n87lReID4lHJSOQjiSSiiiy0UtZy9eDaGJw2B7c4B7IhuJt/f5nP320+T/LFqjlHGkEKRDfBSka8fT7nrl67rosXL+rChYu6wn3+xo2bWnANsGBY3FrJNBE6iDvZRR6Uh4Ue0IuclcKJ0VezWy1dRyLHdQnsy5V+qpU/rnUuMo8ckNiXvPhYYpAOrKiRQRBbuF7hK/fqiUafVKLMs1tyDT2B9LUEyXliRr/4IiaQVT+Zt/EGVOTQ2NqWbYnaAYG8TwECVpSM3y+LUZAOdBkGY0VUYfoAozAdoRKjx42g46h/pGUX4hASuQtsy+6AUGJMPlPfLddbwwD84mM7XaH8jVocTeQNUNWBLLlnQeljdevcUKDP2EHXN5mfbp/WNCOqo+kDIG/dBWpZEU10wzRQ7Cfh2Mesj9lDFD/ZjzbltyaDVMl0uNhoCGAGg5L50RraGq3GeGsIryoIDRGkC8vauPoIOxgCLUJaItE2ojf6ibu1L2U1Hm2ZOYHDBaVaa3q0CEIB8sg1lmnaeCyBDeqaQxIDMRWjdKzlguLQdSsKcTRB/XyhU0EpU/BVHGFvJ4forfAaOx0pq/EwWNeNbH0GljzjHCaK+1c1TLQWJM5FL4NHssIo5lCsZF8HtZwUi7A0rwkRsHplPcZGVUo85bLuh7Z0ePQewTGVyEtp6KM5d9/eLg2PEkfGXal7xPDLCBHB2DTkFt1RxOSorPPxCXWrBacY0UZ9ugDTsVseNkS9HlFk7YMop+iTSWShg366IukMxNdZx6D2mmPI4JYQMQ5WikNm6zGY9crqUaicI6U+HLdENEvpklgfcaJH5cTi50cY3+i+7lphj3q0I5EP8yvrduswWZ/giGblc0QBG11wTDS0X6NmbR/BMeLga0Q4rB4dkk8plgTcOg27qrlyO3KOllkasOCh98beTTYAL/MQeUkXeJi8wmZBfgMwm4G8O9WGWv685mB+oJu8XOXfGWw83WYzMN9onz59WufOnGJP4rROnTqp3d0TtRk446Vt2JgpD6x54K2DZgatxMaJsD6RNK7CUaKBh96BsXzpiva/+I+69sd/ogu/+ps6/99+WRf/23t07f0f1N7HP1l/Vri4dlHioV3ZgCBZs+ExaF/igT4x86CX6z8fZEGu44ZdaIzIpKls+GBsvBzENoiukVPo5CfRkquwK1JKp5TYdHuVLFO0sS9/ZND9pQcZdB+7yzUWNJ2KfsUoASNq6sXuyowZqvpOVNjBg/IBFxjatrKe1vgDb0MHbEyYTQrbQq0F8ztg3Q7Ie7E5U35Lb/H4x8rPebY2XvUybb/xe3TyR3kR/Xfv1Jn/88d06md+TCd//Id18gfepJ3v+HZt8fK68ZQn9387j5eYRuyF+spkzRsvWo2Xk5ZN5j1G2WOzl/NpARobv7EcTp7Rxj1P1earXq0Tb32zTr/zbdr+7m/XwZPu0f7mrpo3JfPSrJnsmr2ayJ+2kT8VCjnn0Jzz4OCBS2oPPiTxYhQrlKqCr12S8lba8Ih4npE2N+U7b5Mfc4fa5hZnhlYlg4TD0PgFYV0NYxNnMTCbs7dr9sKnavb0eyVkTZTBkIZIbZqocIVWrUqxprRhQAMKlIKMztn8uovNgOTKNYdIQkUVWUA2TtsRCM21265frY3BHA81hFjmBMoahpwwaiaWnvltbbDxcEKNzbZFj05rxnCde6Lkmlo0jlE2gF/xPM2e+1SJzcSGTsl/HQ0pm4EKoM213778U4dDEgAAEABJREFUz5r/8ae0+IvPyGzqen8Rz0wHNFLtiHBKXw5Hk+pB3mUT6Qx5spnDCLLJPcDMcYpQTZjTRhgqaGIyYiAJ+8COXCVKJljApCIfGSs/kt37UVw+gyjkJF7sB/Iyx6lhVzY0Rn20WsYXJWvSdcyZe3W7fkMLNgcXbFy3b3yedt7ybdr8jlfL9z5F4phwIatucVxvRJAYxw5lWZJtWcoVpI3m+t9u/c/3a/GRj2vvfR/SzQ9/Qgf/9EXJjDMXG0utkPsD2dRapSc5BfXCbSSGLW16sMxbNZ6WfBmKNHSojHqLH5QzS+Zad+5TrJc4x7de8QK+KHixfO4sQzMm50rOZ7uM++jEYaVKX//kAPeW4eJltU9/Rgd/+dcymyXlgzsVHy+vb6KoSuLlWmXs/Fugs7seoznrnf/MpUUnMx2nBcbFUjqo1AY9H6T5jPvIXXdoeOxdnP/bEr6uuFZ+81jGqIAD96xF7pmzQQ0syKzZWnD/8alTGvgiZfbMZ2rzm1+u3e/mXvzWt+gM99+zbBCe/akf1qkffotOcI/e+ZZXaeO5z5We8ETNz/Klxs5J4m3UHAknFiZpaGDcAcEga6N6VFTDB1kbWAk7OxJDAyUCgKx1hu8VAXbCP7X6EIhVJRGbcm9YieCZp5eQJl1Che5oYkRAGxJh4oQMkKLrFCrZ1vQDQW2FtrTqVI3L+TJd730+rDyyfF6J54k8X7RcUKH3uCYuP6Sbf/dZXf7wR/TwL7xXD/ynn9f597xflz/yUe39/efYHLwo7x+w4b4QaUju2aWHLD59dBk/mYhiDGxr4DyYcR7kLy+2uHftsjm4y+fpyZMntHvihLa3t5VnLw4g5yAZjwFsK36i7HHOX7l6RRcvXdSlixd4vrvC9yp73BoWaG+tRCHWEXnW4Iio2HE8DlmxpN37o60RrAP2a9Up9FE7prY2zJpV4kcTg3IqwRqVmRVbTTxXFiUam2hCdm3aZciIM0b1X38zRWy1jkvucIBJHOk6HX5CkkFHHU8kFJHRVS1FUctmXT0Jjd1x8uiPyjFdHt7op4GP2imLFOgWTXdbyhMxovSBSlNerI+WJbpgKYAoK/rjamyD6KY+NFhzM6MFSG+pLkmuxCJ6k1BB5hYgDUtHpLSq3sYP6FCJZRDh2KcLIgoOzTkC0BNh3UcC0deqCRms27VHcY8qqORxKnpiCBQ+QDUd8iLTPNr5E32w9A2zBkKvcZ08anuU71ZH2qxbsC5erv/aKIdsJvn6CBPddYNqESahxhJlR24jnVpfly7putC4HQ2BqGqSDIrRcrSYTwfMSJN33TAg1nutlcgnNnSNT+wWNE7IQs+zsqIxDgGdhJ0OFcvwmHHyJRrMei0FcnKaPijXoq8sx7iJZSIWkNlQQAHWFe5IH1UB+bLGEMZgqrZlGDstxFSxJcP+IQYdo5iUDJuIkv4SJYu0CKbluMAcX2ud4zyqbexBOZnVCEpHzNjRsZgoSrjqYY2T6VPT2y6JI4gffeVNnIwLe2vFZykMDeyKsBJD2Sa2Cg06hL2SaSylG+nqsNGEEoxNZIo/GSY/Jpkc4aA8GtG1iWZCVFxqDcp29MNKtgvdP22ZEevWvuxpHBAjB7tuSsQnDD74R14GNBEeBb6paLEfx8CHEPCWUU6AxADNkRg2FvEByaEDWeQAD2KV91oT6chiI2CbzqLRoTLGjcc6NK0pfpN9mcKUXfQQtSbY2FZ+tGw1FoxGar1b8AKeP/vN/yDcv1W+oEuXL+kGL5x7PNC2bBwwYDYGD+D32MDZ50EzbxZ5ID154qTOnjmjc7ycnT17WidPnla+1d7a2uK9dEMDL3F56UhOtqVAlGU6uXex5IjycOsBPpM52Necjcmbn/+iLvzRJ/TQ+z6gB3723brwrl/Wld/4bV370z/Tza9+mef0q6Qy15wcc57Vb7LwEszjPA++BM046BY8zOcxOKxoEJVymU7JGLsrVMuKbIAga2LBqMmMhiNUcg7fz7+MHWFST5+xhHV8NRajcGQYxb4hN6hzKf2IkkEnldDxg8W74d0gQZRQRkK3rAOqGZOa5On5oFve62ZYzvDJS3IQ24G1cTbpWLeGTpvbGs6d0+a999Rvp5zMvwn41u/XyZ/6QZ35P96hMz/xDp16+w9o93u+RzuvfJU27/sG+QlPks7wgs5mh2Ybym+kLMijDTPxhgLIAtrozDkhaKE3x1sDOuji6Wtq5MKia+AFfOOpT9HOt7xSZ9/yfTr12leqPeaxmntDc+Yimd4cld4n/4AElNKIl9+OyL8nOH/wYTU2BWu9HW1H612Ji4xuRt7k6NlmrcXGY9hsO7UjjrZ4VS9YlsuBCJV0GOh0ZTlXY27DPU+s/xDBZ25DijIm5CVyF71NFGpopVdKjNKD0lu2YdZq2MiyhrK8saUZec4eR668MDZWhQOPBh+rerqIyF/KhFv+BDV/Qsx1XQbLeaCOSUAqa+K4Ac5w5lYbkRzP1meGtZXNIQjluB5YbIjsaHj6U7Xxwm/UcMdd+KLtB08Zk/AKcr7kus09J6m3y5e1z+bN/JOf0vDVr8pshIn7ldYK4YuLvwiW493WhVmfbOzuspE85TnpsY+P3QWZY1EhQIue3kZK31cEjwZGXa5jURrXEGIoMz+oqn1V8EaueFQI25pxfLyzJXOO4VByUXCjlezJS5RIw484YO2v39T85kH95u7ivmdq5/tfq61v/Tbp3qdKm1v4TCGb4hVBSwOm0K3mJNmDyvqBB3TwB3+kG+/9oG6wMXjwlS/znUq+WMmcsKjPAnqZS5O54Z8YiVuANzqC1fHsPRoDmLSBSICKhFgTYehS0kDDYQaRmBzQGaSJutjZ1ewbnqXdb32F9MR75GGj4qQhIyxCxXsE/n19icvnl77wJd382B/p+p//RW2Glw4vtLTxzSjpO8y4odLNzp5R7gPz3W3l38gU5z9JKjqNrap0yZwu53N+CTf/UZEfe6d8551YsN7kRVXO9YyYdeSoosMpsTJwMMDPuBcF8M25+5At98csqzmPhjvv0uyZz9buy16uM9//et32I2/VuZ/+kbpXn/rJH9TJt7xeJ7/ztTrxzd+kzWc/W777sWp8gbfgPp/zbyCuuOCSx4xVGKD7ekssvVzzHMSolR8Z1T0Eplcmklw6o2SPY7fu3EjTUbsvPpmzKBm3b+xF25b+0WesDGzsFSAwFvHBNSqyFRJRcgbQwbl36BtUsEAKSc0xqVjEi0fGQVw1dKxRYdI4z/tUwi84/+fcf/KMIa5388UZDyBaXL+og3/8e13hvDr/S7+qB3/2F/TwL71Xl9gcvPG5z2n/wnm1PDNlhKxlMiFBKvkhTPAwIdcgm2oN+Mz4cm6D+1ews72lbBCe4EugE9zXtrjeZ7MNeWBViNXzb/CDhtnABKQ97p311x9sDuY57+qVK9rf31PLHHoWWpU2kvTEIwmqkQFbqx/0cEJWkKWJnnq5jrc1FUdCTgb4J/6IWnvo9CQ2OfSeE5HZIW5kix/uYgzbdC6bnEOxIbCECBV9J2z6eBJfVRJHMZPtFRKasTBVSsj0smRb1q0lshUs2ysjaNusAVDHUuklVUSuoeTv2GVg/ARsS9TMa/psdQSRpx9RMlGYQ+VfvRW1Ta+xZKCRTBdNEDoIXaDJdRew8AxPQGriJb0G0XAosK45bj1/TNF5RKPPageQ6nDvFdsOyKqE6uuVQUpyXGPCGEWQEQQPmKftovWoJTbuFo0ug9JnaXzUm3hYkCQGENEHkFW7VOUVupB4+NlYjqg1nA5M9IEloe9QlVonqIjpqsYsNrbTFaZQJCZjFWikWvqmKumCdSZ8X95QpWHNx753FT6xgxxXJeaIVr0evSQhYKfBlG4MCnO4RmVbtkUDVMWGLypZtJGii3wCbDSBYh6sy7LOATIbJRVyTIXVRhdfKPW7ZbT/QiTAsS4ZbG3QozbrfjFd6dc1a1KSXXLEzUW35EeXfhJHOgpCPhKIMalykJceRVQzqceeLKnj6pUsbBH/kibjrs/lkC8R0WceEcOlW+EWASrsaanJeWXgnOURoTm2HtGFbXUWHWP9iPkeYzuKGn2gW2Imx67RMSXaY8SHRdOcvy7j0RVb6siMHWlQR4buFgNkqUv5RBzyisWIyCebiCYaOTWS43DoXI7Bo9lGfwwe7RAli6Mhj/L9Jn1M4ONF65fBMRYZMTeu3h9j8Kgi+3i/nNJ6BF1P6JZZPeo4Xdl4t55rj4fCazeu6cLFSzp//rwusTlw9do13WSD4IAH4ByjAzaLsjl4k4faPEQueBnZ4CF1d3dHZ3ixOHfuTG0Knjp5Uid2T/Dt9Zbypy0DNrY1AGpNwbasXipr+HCNO7FnNDDt4ECNb7Rv8k37pY9+TA++/wN66Offqwvv/oCu/fYfav/Tf62DB+7nQfya2nxfjXwEGg/pc9AyAnFzbrTE84JlChr9CE/9mE2Msc3RSxdpgTgJp1Ff8TggNlp6gRYaNn4q2jJMQFd1iARB0yDFRhR4gcTsfVEhUVIzJrYlxQ5JfWgjGm3a2GvZq4U2vGsq7tTKD2cP1gBstKB8Bl4eeLnYuPMx2nn603Xi5S/Vqdd/h8684406/dNv1+mffIfO/sg7dOZNP6ATr30dG4Uv0caTnybfdru8tUn8hTw/UB0HAmYjzImZ3w7lRcZLzKTZTLZleqEXx91sjGTzOHaabJ1PKKnWnhexjLWZP4/87m/T8LIXaO/UaR1o0NwzRpzxYjjQx8f44EfNEiKE53hzbs8feEiLK1fRYCNQY9CHRpraYPPiLXQslJLPBhukG499DJuDZ8REldFmBB84jwZJuCglveGSxcC5aF64hlNnNHvu07Xx7GdIsy3O2YXENZW8GmM4joBDR7uqJn7Ws/Sh47BSM0oYixCiBZJZi9mdt2vjcXdpxrUoSjaJTR9I5lilBRmQuO36Htcba3Jjj3XSrQWbw0LWktVukXPsZtwH6rglHobNNIyTNZzPZroxsHn7mLu08aIXaPacZ0ls6uhgLuXPUWtOrpZV0YKYiY5SOjjQ/B//Sfuf/LTa3/2DfO26nM0w1m4cSqSRwVbAX4UuciKzQG2Tc5TzO/2C3DTCtmwgcybRW/GAkxCr/CV69ZKBmWBDkmFMb2MVBotWSGsoauQjOXYM0GRbQ64bvjjJtVI518iq0m1b0WmK4lxTFPhm7Q/2FzrgGA/Pf4523vBd2n7Nt8psCJo1F/dDT4vDdSh8AjsBiEZeidHHZQTO1Xb/V7T3+x/TdTYEb/7hJ6QH2IQlpyE3Z+xVnwc96hx5A3VXRbceK3IiMlzGKooGmvzzQsvoQqmpoIHsLYtTtJWfgVaF6aRdMBffc492vvVlmrHB7N1TZGHlOvVskLo1sh4pY1VuoiTPy1c0//SndfPjn9TBP3xRYpOQw6kVrPhgTT9RDlsYuOeY62vOZ92ce1ar9ZTSxSrQWBYwDfSNQYBX5a0AABAASURBVGlxmnvHPY+Xb+OLAXIRx0jcH4J8aZHPsVZrnAAWd0nNPMiZM8d0oB/YGPIMGfIMmrVuxMlnphdzOef52XPafNK92nn+C3Ty216js29+s+545w/rtp/6EZ35sbep/gOTN79e2/ktwuc9t/7DEp29TcP2rsQ4YuaDlPCMbXoX08zaQIpiW07PPKovDgF1WjWNsuQYutsp4RmBvmq03WOpXxJNDINVA1KJ07Q0FUYppJBOMTBNoBSnUZ06dZ5Kmu4vXZW4jF/xmBv6LhGXRfdoxMOCfNPGxlxVTXMGPcj53HDK+nNPWnC/alcvcV59Qdf+8I914Rd5bvnP79b5d79Xl3/vD3TjM5/R/KGHNOztKesrjmENXdGJk1hJDNhmZHVAh4jE+GzONrTBcd4Cu9zT8puD2Rg8Cb3NZmE9e+GT8z5Zi+LBEufPgut8j/GnzcFLly7pOl/+HuQ6YB6Y9mrWYMoLugtpoakQYw0TjOxxHamUmCWrPs001dCPiMlxNAgbv5G9tYtyAlrXgIeTszs/rQtmzDLtCk1G1rog5iPZBX1dJvr4fnQYxzre5lZphrpVKrLRWjE8MKJgHAruUI1qXWC8lvyY19KVdVrSMVpn1uno/tUYA43dKoxXZFFH+RKuNesBJnrq18xCJlQQeg2xDiJKH+Sohl/1nat2XC9uCsX+/94kqWCKtE4jG9mcoz03ZKmjPGTkQeiONWUXLFsObx39msYjmy2nPtkdij/50VO5PggfoiJDH1PjXybH6L4+0fHeiRscG4PJ5r6nI3mt7Fcxa54oqKoyEnleLr5ixCo+1UPQ2/S5c4PcKrodLgx+9CSxjdp9cbEXPJZVx/GKXjaJAZODT1c1E5pQgrWGyMVFX0SaMUbIOlLTQJEHpTjSYMPn2Zhn1zVyRUyItMjoEEkZtNFQhcAO0cWaCrZS5LVCxFiFjipQSnyTUxD+CGIXVZ+fiQjwMXaRNSQNmi4tgxRXbGwizFrmwXMpjIIYKmABHxuoXhmwPjx6qG6GjW0Zi+iqDx1EHkBPNfHKHXl3koqksa36wYCh6pSZ7DMnJqGUyErJ6nW7OETTYRMlIpR0WMH3yLTqMNGCzknpOXYZJ/F7HxujsZSWeJpKFxEbG2R9nJFetxstap2xW1XLBgh6G4KROdliGyCpmlyKoAkd9JEQjPFDdRzKRIkT1NNeN1AsRrLnQB4Qk+hwn7kEk3SdnmRHeq/zYZZgZOqhBGKbmEHoCWs5xWUSp0+49JVz/ApIqm+KPkBStdFmzVhdqK5piQ8nrKMXpWwmBrPYL3gR2WcD58aN67rIRsnD5y+wKXhR+VPh+jdneDhsjDvnITcPi/s397XPg2ReXETsnZ0tnTp1io3A04X8KcuJEzuKfLYx49lzkGeWeRC16fGxrZTEDUJHFDrpGZts8M0vXdCNv/usrvzhR3XhVz6g8/+dB+r3/Lpu/sH/0vzv/laLCw+o3bymxYKNQ/LMQ+58sc9D+pzTp3FKBAsupQVDNCHg0DBr5oOw23SJUnJ9lypMyTEJjavIKRVv1dpyHleMJB6FKKGbRyf4kvf7oIiR+UWaGMYOS8QosItVxo8+CB2ETk6xDcIH0WU4AjBeI0KkAVYojMROVGXaGqBjm1iiGCT/AwQHMPPNbbUzZzU86fHa/sbn6cRrXqVTb/kenfqpt+rMv/tRnfy379TuO96mre/9Pm294tXafM5zNXvs4zWwETxsbjCaGKdVLkohZnWMG9K8hKisNBak1DANm6hsBKDzlm3RyIMoib1Qzrv8Zkbjhcbnzir/NuHut32T/KynaF9sOMm8qA3ATNdaNNN3d6KRX6fbxatqX75f7dLFLigljQGSVBt6HcR2wCbAjE3BzTt5oUc/I5cZo8xwglUBHlYsCpAWg3XAGizuvlt+3rPkJz4JucWElONAgx+8KBwTWo2cdPMmG3XkyQa9uA7LPsuBXZsQB9AmL+Swmp3hBf+uO+WTO6Wp8yYKgifPkBlbaGul9m5qfulKjdnlqtKq7ZIaEz6yGmYi2EQw135+W6kRL78RtUjPQHOOIVel9jZ31Z7Jpug3vVB+zN1SHVyuCAL1uNBiHHg6cSCr07WrOvjrv9XBn39aOv+QzIu3uBdlI6cbMKFpzRFMXIOuGkGAwGw0a2dbmm3gkVlbtssM9aE+0oauyfxItlWl0Y5Iqv0zKDKEZWMOPTTKzKij65EyLrScRukWyYkXe3OeaNSuelFGW6iqZkEzDqjY2zsa8iek3/4qbb3m2zQ89Rnyds5IRuP8bIsmTAHzDZEg5Jahsu5hRUxzH21f+pIOfucPdfN9v6WDP/qEfOF+1POaj81oiYcvletrwemIDIvEadUn86IgmpJ5t5AM04QYZOzwBIBEgSwx6JbVMrRlu5zM+sxkkaZ0+jZtvPA+bb7sJZxLd0lcXxhLsZ0g3JIofappimUjun3pH9kQ/GPd/NRfSWzQONcWBslPsvpxx1+UEqKkwlUdTpzQcNsZ8mAzkvEaPqoeddlZhmxHYWZwxzltPOlxSgwGGgdhTIwbk2s5v+nFWrvQKpZt2RaNzI8oDjKpQE2jOBRx+/ERPj6xq9ndd2mbe/fOy16p3e9+nU686d/o9A+/rX7b+8yPvk0n3vz92vnWV2v4hvvUHv8ELc7eroOtHR3gz9c8xGxajONkXNG0kjKUKI3zMsICPLXM6TFDWg4hy4EZa/2Y2+ipWXthjZK6KNIJVNOrZumvZWmKe4I3ZI04VJmfViiXahIqRMbu+bewZdX5BGh1zpdNObQIyadpzjEJ4uRI0c8LMNQF11uOY35zUFcu8YXGF3X9o3+sS7/067r4X96ji//jl3Xtdz6kPTal28MPyNx3jU/Fwj9j0lVd0sQPHZtShAC264vX/NZgNgF3siHIsa5Nwt0dvpjdVnQ2q50YWaAEGPn8B3F51rtw+ZIevnBB+cuQ/E/FeeYT8xQ+MV+CMcVKGYhF7qsilqIkkcqGBk2W6AvqBZeR6B2ORdjGzKLpEPlq0kJQbSOFWK/I1tnQThOg8+iRaRhZQFfVhmuMEWVJ0iBLF3C/k9GLswK7iCYgmcgYdCTe6B7zwhjbNpkE3S2UIT1JRztEy2qjtbAAtXB9TUinj1cDoIsFdiXXWOCpimoyXs/ZdleNraZCHnWe0WMiG7sJgp7s6DM83Vg7hxvDQYegq5wO0ZgjX88FSa+M04mptYSsqc+7KQVZBQ29Qn0Gh8WIWhbphb+ETzGkVhpVqcMbeeUHQS0FTdwKoYHGGPGJWRB6QoWNkFhZv6CuHXiNJeqRTDTQRoh+HeSrI4U4kXa47Nshk3CAauQBXdWsNeKiK08oVwQIanQTuj7aLonv0XngsuYdDpi1Jcc+74lGXjWxVD6YrXoYaudZbDvHeQQuiRXUGqOzY61bim3ZXsnJY2LiH5pw6Qq2ZSjb1UP2ih91pCUeNzqd1mkOmzNLlSS6GoAm9FIKL4rdpX1xEYRYjhT+VsS1kg8xqm3L7hhFhzr7Vl0OYICjZPWCnYLO3dJmyECjfTrDBGVs2hgEkEKnqRyNG9tJt+yXjiVZcuU7OaQPYhKLIHRQM6r113hj7Ay6mK2vbXilCdB/jer1uUy2XidGJrkGkyp9xg2gM1pliblNg2xVu7bz63SX3NLGvWJY6WwvTULlPKmxIk249IVDDJJY0x2tR82WeuwnXfpgqZuILuwtsuQWQN5SJyPC1kTq2Ekef3S0sJZGFmACdVwt7eoIj2OM3S0Ofa1uEY8CYiX3YJR8PV3GStxHzjFnZ6wSjSOV+IDRIuhgrkWM8qUuBLLSpQkdWc1YCqujZRmLccs2BoxL11uIqY76PNjXw+D1m7rMJsD5Cxd18eJFXb58VTdu7GmRFxJ8Jrv8b3V7+RPexZwb5aDtre3aDDzNptCZM6ehT2qXjYd8Oz3jBXeYzXhHc0GUIYkXYKgGVSFsGph6p2sH2mej5urnPqeLH/mYHmYz8KGf+xVd/uXf0M2PfUKLz/+9FhceVttno4QH1n3yOZgvNMc/x4TXB1Yqax+wHshTc+o1NKnhM2JQPEobjhobOrl+RNtj1BJXo7FYXck45T/wAqFePNCjT/DJJyxIjsK+fNU0WQqBbVoxIDFDudP5iFTpmiLCQCOh0CWjyQt7koCUbRmtaRs0QymdyW1g1MgXm1sSG2u+515tvfgbdfL1r9WZH36jzvz023TuZ35Up3/6nTr1trdo+3Xfqe0Xv0SbT3m6Nu+8Uxvb2xoG17+NJI5BEwVes0GN494GZgVso0CbNeB8MrtEzsvuEgspdPQB1hY/zqwCfJFFFWoJ4s49aDHb0AabbFsvuk9bL71P89tvU/3yGPo2zJiyQY4oQaoSmLwamO9d0zz/gcLDDysbbc64WM8YjOxld8kgs1qi7RD6bHr5rju0cdft9bK1wRw2kc+ssp1Jsg0yBwB9sDFof/ek2tPu1cbzn6Xh1FmlOJMyFDa0t1bWrD3wsOb/8AXNv/IVzvsDJYe8cPZziQCMHUcoZhA1c46M62J28oSGO+6QzpwiH6tePNENccDa1Uu9b7zD7qldvqLFjRuqMuYVfeKXLM0tDIKBzWE2SvKfiNRvRhE1/ZwYOV7ZgG6336XNl36jhuc8Q+KFNXPI8RDHRNiRmrj5aKjz5UC1EcAGzuLLX9b8T/5Ci8/+g9reDS1y3u0dSPv7EnRSWgfZKDkHkffezBiOLyvM2GIzG07KuIpFR3xVBZ6qJBUhdhEn5/TF1gFE2YiNHVRF6nrLBmGAQfR0vSbv+ERBLm2LTcrQMQpCd8vj26wZ150517cee7dOvvybtP1tr9aMTddsejaRE+OrwDKNURJ2mkOJok8s8mlf+Wft8yXMjff/NhuCf6KBDYsZXxwNXKpl21dQFZMdW8sSYBoSvVIigk6X0DVyQxEB3ZIP3R2hGpFjhBZZ8rMnBxNNGuAHD9CWN7aY59O09dqXy89+psSXGuKzQJw3BKNaGCoFSgPRB5gg17jOc0196lO6+cm/kL5yv/Lv1OrGgQYsawycqJpiVGYRkEM6UYatLTYFz2mDjUEPGxrG3IRTK2ROqtJoM6fGGueU2WC9B76EO2ADdk4ujS/l6t+bY2Nohu+McQZscx0ERl7gfrCao7BUL9gvf2uQ2AI2s6Zv6dH387gy0WxnU9u3n9P2k5+k7ed9g3a/5dU69W/eoLM/9Fad/Ym36/SPvEUn3vp92nzda7Xxkpdodu/TpLN3aLG1y1EftOAYVT6sd82S+BnPtpyM0oOQNSL2QtPoY18ypVi2Q8gagCjufRbKxdJItrEYPdOhsy3O8rpPDNCaSvSAypFHuCSkmHXgG6J0NJYEIuIsFJe0FsscMsoq8041LdT44eLAnQotZK71OWBtDjiGCyRzPiPmNy5r75+/rKuf/FNd/NXf0oP/7d164F3v0YXf+qCuf/pTmnOt6WCPOVrmuC2Pl0VcxqHDuL8LAAAQAElEQVRPfrI1/Qi6IGkYrM3NGdjQFl8w5Flse2dbu3xhsLuzyzPblmZ8PhNMjfOJtHB1oZFrNgHz5fCly5d18dIlXb56Rdf5Qmp6FmSIXpmoEwQsN2LQZL3oREBV4Vgnc6UPEOJaIsheR3lnjrZNPipa59fmHrHtw/Yjn7wadGxaGqxsF5XGNpJQHbGZ0CW0ZRM7wxxTIw4m1Tod2TjP9bgcUTQrQ69nwXgKsKjqtHgkToLAjh3U4dpiGyCOTQB5fI0yMZfaOFoOvz5+eFDmXQuXWpYq0UiuH+BuH/VSqeOKK8BRTfd2iUMXkbMOdLq30QV95KNUP/8mXdd2v1Vrxg9WEqiYAuo4XijkVBfCBzCHatceEq2tcTyCQ3rGV0G3FI46MmKuHw8CUJH3Gps67sTAkslyhZYgVkG3q7YMijrU1K1uMoVpjFdsNd20rflGvORhkoPwsVzGpndRaVZUuGORNSLOsboIowtCHwKxR7kNPekSb6RHtRR9oLUyuaRHl27SDiG6oLdKF0QRZkmXoJqM6+jCOQ3Hg1Mo8p4ILXXSRNvpsY3hSNbJi+/E2pbtzqab6C6pNuIijjQxtVdae0WXacYNiumN1X/opNhbj1CiCEZ1bEfykbrpYWDSW/2H7pYlUQlFWS7co9CoprpuPsmWvSXypFUAoyrIFMBU15VwpBVBEC59EDrIWOP6hczLC9eRzE/UgWkCusO1hPEKDqv6OVAGoyJ0IB58NJb4AWoXhADUztOGDiCZSdUi0yzlRxkU1Ei7w5IpUaab41gMzSHtIQblspJ77hyTfuqX+pFIcEis11YwxgGKsXZ92lFAt24x0Qm3zDUMdoe9EByqa9rYB4f0a8w4SDyCNc3a1dtXcNLFJQg/9XWsj44zKXOuBXFYWxFlLUu21oxJ5PxLzIb90bCVDXa5cc/nB8p/GHLpyhVdqD8VvqBLbAzmT0fyYFgPiHmIxW5/b1/5s+JsCib2JhtCJ9hoOM1GYG0Gnj6p8Hn43NjY1IyH0WGYkYE1kL9t2XxAAauXHJe8VOS5VI3MeHDW4kCLq5d14x/+QZc/xmbgL+c3A39FV9gMvPGxP9H+F76oxZWLamxMKg+w4IAcFwnCZBsxGsFqjMRkqIY8OcOiiVaKnmwQRypKU22mhWqqa6yxxk2xFCXWoLWiaZJwdQSVbdBFLXTX0OJDG68YxD10gDUayUqhjRKuATjZgwgVZcGOtOc/IMmvtEdS48NXbWld+YeqkLJSp/HCGEEDczZuZ094rE685hU6/c436szPvF1nfuodOv2Ot2nn+79Ps1e9WrP77pMf93jlH7MX9vHP2itvEwzQM1Iv5Jj5BxoGpQ+sQbbVS0ZegYNQYhOr6PRIlseNYxs66OdLHzFxOzDmnNt6/JN08iXP09ZznqoDNgsOGG4hJ0sMYGhhyUkFkU+b7yl/PpwNt2wsIVIsrSk/nBDY7nJyM+dc5TnbVDt3Tht3Pkb5s8+BTRO2c1j7hQZLuIhZMxi0rAXCPbC44w7NvuGZmj2VF+wYiZI+gMw8GR6/BjdWXsoOPv957f05L41f/JK0x6YduSSPXKfxWSLO6MKXnmvCW9sazp5VfqPTHBeyIaMen1Q1Ds1gXda43htfDLTr19WPNaqpxiSYePryTyDGNedINiG1s8Um/QAIISubEhxK7W2d0Mazn6btlz5fw113xls5ov1Yxs6yrUFiLVsh9JDfEvyrz7CB85dqDz+khRc6YLwFuS5YDyW4VaVVK3wlglFdUBW0VM82xBuy+jk9iCRKK5FDGGJXp5XKjg7EHzvYLHHMsGIMWpWceFKoNIVog4TVWFw9LcIW6+0tmZd3z2YM2kpbwTFB3fm1NmsmkmiynI2Ax9yh7Wc/QxvPeJrMFzVZ86UNdnLPqyUGY5q+aHoZjs3V9qV/0sEffEw33vfbuvlHn+i/kRldDPFpnE91v8VnwTm/oC/f9MragKKl7tb5uIfXWBitUygIu6QzX0TpkOHbQKg4o7Djac05fLr7sdp6FV9UfPOL5XO3YYVBgk3A1sYeUOt8yH0GicwXSvr853T9f31C889/SUPO9cvX1a5fw85a/TRoQo+1jb0SENp81s34UmWDLyPMfSf6JkujXmNp6WmSWs5VHxxon7W+9Fu/r0vvercu/sr7dfnDv1f/ruH8C1/gHH9YZlN+4PNthhNnhIYKa5lYBeQNwI7rFYr1ytgB13rDqYXGgeGV41U+uV44lrl/5Jlhtr2pjbPntPmEJ2jrG+7TiVe/Wmfe+P06+4636+xPvp3PhR/SyR95s3a/7zu18c3fpOEZbMI+5vGanzqn+eaOFp4BFxpjiXOtOgZNLzK0QyGoGZAruYcLa5pBOT9d11R4IVMKfuEH+Ng3+vAcKKhG5BhJtlXjEDe2UdRcS9qqxUgNu3ChrT6e6C1K1kSJWRYRJCR9tKwesSdtJLiR7wJEGj3AusbFNjaNTdzGejc2rPPbn43rbH79qg7u/6pu/OmndPkDv6MH/+t79OB/f48u/u7v6vrffKa+9Mw5YicCOca/8iI4ldC0PbWeKTaRxB4MHPctvmTY5PzcCri3bPPctrOzo2ALfhgGZUNvwRdHydc207EWjHXA+XmdTeqLPBvmT4qvXL2qm9xnF5yPGWaJDF7JFFEJFRVZUIZIqFFmlYISmxZQGTda+LUa+cSu0yUj1/SH5KMs8gmH9BGOgikHexSUzjmlKpdlNpV353KdxCwIHYReIrGCCNIHodeQde7RVsIply5plYNa59y7Zdttu3KdXhpMRNa+MAl63z07Xe0kSN8YLShFGvh0hdATSlApxm05nzABattregSpcU9/FPEJSu5af0MHyyBLPYoSptfSdp1aTvuQjygRBJBr1UQJuqjBdcq9U66RmmMbBWtdw7oVT4sD00ZSgq/dJNGlFc4TXcdgnRcxwzOGUkL39dUoqnMB2limigZWKemD0I+GW87nyXgtnylO+qDWZbJLMggdvhqRhSidqRZ9zBAua0SHmUOSpeowQbSYAZMfXFfDJ6ficzAiZZ27mBY6okKMRhs0EnRESoGWOjdoLGEDZUAgDMKbPjWwHXGhThx4oyjgk8MWqEYUuUJQwxtW2C8RvoAG3yJpchMJIPGvVuWjlARLL+GllKVtZ2ibbBeiayWhSUUuJ2ykEXRMJ1g0xsCIg9ytygWGiiYKV++QIzJOfDsQUqdj4UNDdcZEKMSoEAewPhhs1o1P3wpr1qiDbAlD7VHwocomYkGyJNuAnvh4ECoegaqY1srRWmkRIaEtM9e4GT9sR9pRXyQ23QOhoUzfa48augxDSORUiIi8KjZ92GQS746miVcKNkwACi0Votc2dvTUMok6EBFStV5itOR7hgm9FJWDq51kPWVP7KH+sDTBQYQTRmsfitiFdc704NLYl11oHS5E7YLoAKcCx8Yd8tqPoDUVljdzVMls7Bx6GU0EANTDi4CAij0BMCFG9PGNLNHSB9ANYIRDpzCDvrXm5WSSNohbwBiRoVrWiSeDOrZLBYQZ17YEbPpYpEuvVVnwYLp3c09Xrl7ThQsXdeH8RTYDLyl/KpIHwTwQZvPlIHY8GN7E9mD/QDzta2trSyfzn4icPqWzZ8/UbwaePHlS+QY6uhkvs4Ft0gA8mEJI1qGSY830lMfnRn7JqbE5eePz/6ALf/BHeujdH9DDP/teXXnPb+r6H/yJDj7/ReVPBxdsUC54KF2wMbNobCBmEzGBEt+sTugaCZq4AqQi2zLymASQY0W69MkVFj9k2Od+ntxUniJUdPSpOeGwIbxEj8eobyq6ZFD0agOvOkNunVK0TerLwnjQk0wUJNghrBcqY92hioMB4xo1lGStCnrbiIzMsk0+AK5yxE/BKCoxcdpsU5tPepxue90rddtb36iT3/3d2nzxS2Q2rIbH3KWBjV+TS47TgpiNlwgFHiReAnW0ZC1Bndv0UTOMWALACwgbRuJFxbykTBC0kNdvF4oVwCHHlwlwuXEEiNNGJJ7NJArhAPbCbzjDCy2bIdvPfZp07ky92BBAUQeiJA4jhOIYWGRUf5LbHnxI7JBLnL+2iaYV4MPY1lQqzszKRsAGGzGzk7uyXceOTp4M0yPI0tf6aabZEx+nnec/RzM2E6OuBDkhbK/5jfPmPC+by5d049NsiP3xn+ngy/lNwTnLw6xYl+jTwWW6yKuKZCCQ8pI7DBv120yzO89q2NhQNjandVCVxtgNKsBtf0+LbApyj+hBjQ751Ha2uDTllWaA25rJJ3ekne36jxfIlCl2By7d+hPP3Ze/QFvPe5a0e0KNF1JlgXBtrEHCQPbKxCyCsg7zL39Je5/4lBaf/QKbJXsyc2JfUI17UwFbVWnMRQU547KWCkQJD4wN5+HAZqk22NwVq4G4gQVQ+EIoMfEIyYM4qarzH1lDV9WyIQppRNZGNhokMOpU0zC80pc2RMD5xA1WSk6eMWa0AQ5VY1RENbYrhsa+ydLWpnTmJOu/K3GcIxL60pXX1EzrMfLY5JyYf+Wr2vuDj+jmez+o+Uc/rtnFh/pva7JJkHO+cS7V+cAE2AYpZ0btouIkVhIYaFWYf5e0ktXojFmMaaGXhy80IiUCtCiGdnp4Q9e9+eTZ+s3mrW97uZz/0IhrS+gCzOis9RKuwLFLju3BB7T3yT/XjU/+lQaur8jm+bfU+ByK3zAbxGWpASb3ifiKwDZUgDzVWGSzffO226TNLeWzM3ZNiVgzrVMmTbimHFrrgLW8ef8DuvYHH9eVd71Pl//j/9CF//tdOv8ff14Xf+49uvr+39SNj/yR9j/zN1p89atasCkjPpOVpDh3c3xzz9RAdslnQgYIzThVRzriOlAsdPLIPT2yIF+gzDlGyT28iT/wGb/1+Mfr9H3P1blXvUrnXv+9uvNH3q67f+bH9dh/907d+ZNv05kffL12v/1Vmn3j89WedK/mZ29T2+LaFzkxjlmDAaQPsgaVUzWuVpxLGRMzhRZGdnSRNhUpCkSkhbGx+g9aCX18cZdkFd2ZsUUUeaNn7Wm7CcQQ37ikX9ogKNtuljUTuoh6wFCAeYpS+okmfoNuxMOizA+Kl3J/mWuhfMbli9nFzeuaP3C/9v7ir3Xp1z/E5uAv17+XfPF3P6wrf/3XOuALEPHcY46zPDCS6jCGaKRo04RhFNuiwllFwAz4bPIFyCbHdIv7Q/5DkhP5s+KdXeVPizf5/B2InXxz/EWxu/+c++4+G5hXOfcuXrqoy1wn19mojqye2RgT80M1rpNgmruUeGPeCF28pfSixKlYlLCpYasv3cRF0sFy1uiTR1kgzDyWsvh282U76SIoW3xCTyh9mgkoQtIdrhkQUFfyxAoiSR+EBhmL7khdRY6+g3Vas5os0tc5Fl3mxcCe1i8yEH+6qjEpNddXIsa3IYhPUEY0XU6LA1UT5MkrPYasNlbVhgsco0K4w1jPpUycOA2jgG6qGXCiq88oERfVBwAAEABJREFUse2YfKsvPU1CsLYGuRj6WCXEqWHayqhVbAaGq9rF2FDxzecIxpoQvmEeKL4jLEsF4RiQY/zHeDGLT1gWCAPq5BIlsC3bS/8iwi+x8umx+hjLeKirZlyEaIsVIUMYIqFQVejMBZECG+0hqGxiW3EMP9XRTvQSn2Hr4yGzjRSQpEFslOLeGG3ihguyJobATepNqXPMogtsxhEpTWMhzLGNtHzl+kmuBey6XshFQYqMlti0+FO7jtgCltSjYD5WXDh9sCzCXbq0bdgDxP2u29W0SBgGgtoAidMac9PfWrvNITkiKiLa453QrdXYBJivSVdkJrDMCUP4dVOT21Idr1GZgxB2wiiGteKisRyyWxmN2rUOt3W/Nc0jiR9BPg0y9euRjtAZs0STbXqE1BL/axvWsFwrTpoACScI7VrNeBM70aPtJE4/qUIfAifsIf5fw4zBD+Vm1tYEC+hSR7OQtwI7asmxC0lXbDURFPEvaKY1pP+a7hisr8Shc+64ITNX4q6rDuWLgpC0x9VoDluvuOjwORIbya113Sb5TBZjiPVrbhJNJlMfeTDx3JGW5JJYJcfNZp3pFuuS0PahiN2INuKVhtXmAS+be9euXtcFHvDyn4hcvHhR165dU3/IGx9U2QgMH8Se51ttbM54gNzW6VMnVb8ZeOoUG4IndOLEjra2NrQ5m8m28nAJIUsaLCESkxAkPZU1zMNw8i55NgSuXWHT7wu68nsf0YWff58e/g/v0aWf/zVeiD6h9oUvytcuqrH5N5/vqwB90Pa1SGIsej44mB18U8bLWI0PqwYTmlGXcosfR6JQwqRHaERpTSmRSTEKREn0tpTUuTqqqmviER8zavH0BE3LO4414IkJok4Xz3gIlDXSOK5SYog92YQrqohRXvSyMfGlyjfxZCkoelCKwxcIYDFkj9wiM/Nil2afh/ybbIz4tjs0nDgtsyFRVsmL4Iu8MATmRS/9bOzRtcgAewYJDogcP861WieSMD7GxrYGdObFtvGSk38IP8ifEk8f8MqCJE/sFsRY0DcRFtxSUTCF/y9t//0mWVbe+aLfd0dEmqos3x5oGu8aJ2EFDCCQNBrNCCE0MEgCRqORRppz733O89z/5P4wM+eMHBJegAAhYYQRkrCN6aa7aZpu2vtymWWy0kTsdT/fd+0dJqu61Zpzzsr1rtebtbaJvVdkZVUlcw5efJorrtLoec/U4IojSt88RzBxzAyAEzGZgQboOGvlzejJiRP1N4SoVQbbYmd0MRDDwmg0OnpES1ceU8P1EOxQkUaNPJYcxZyVrclNAC3t09Jzn6WRf8tm4M0oK7G1nQE2vZl7nhde2ElR+8BDunDjD7V7y23SI8elnV3lSecaC057u2UGB7OOdY0jBzW4/KhyIwznwvytEmdFxYz2AfmYlLObrM0FcdFJ+CPObpMeFHPeDWrWoBmyqiv7FLx0irUsnlegpNaJ5/+C52r5NS9Xc+WVknXI5VoSFxFSJl1WRKghhngp9UvzzndukThWiCWGBr/YGavw4lqdtNgcTAxeRweFNKsSCm+aLS+pcG+D7SYS+BdgT0dcxA+qiCCEaQCzSECBVAnK1qJo4YPgYV/APZU5FGsVgbavbcSmHlCQZUGWpy3BEu8ZsEtNDniA7VuC9UZnbCBJpi7EKw5RMASb97pVWVHLubXzze9J37tRw3NnNOK7oPA9Os9HHOi2tV8CORCJGRhRAAhZRgdnUgaTaOhoCBD2oBZQlTFmtyH6BoVJ12Zbg6g5uDcVFY2DdXr6MzV80ysUL36hNFySXCe+ea5yzkQG7AZy0fFESuBy4YJ2f3KHzn/rB9J9D2nAZ0qgLVvbas+dlcw3QajIrcaGuHjKUAfJtTGCpTjItcW9oOVLs1bi3iNHw8RRTXdAHDq6UEuwlvvg5Ny6Jg8+qN2bf6wL/3iDzn/2y9r40F/rDJuDZ//HB3T2Tz6ms3/517rwpX/Qzo23pK34zAyOCSHINut5TDL6TEYRtWQWoOq7WnBuWQsDKrX4scQqluFeiC/A9cZoSctseu579rN08DWv1tFf+WVd8Vvv1DW/+9u65vfeo6vYIDz2rrfpwC++RUuv+FkNnv1sNUcvk790qvFLrYG4AdWAs4qAKEKSnCCVjYJcq6WBMErwWRfo8exoHxPhWZIv6NNabrbEGK3EdGSeCHIrRWkrms8l8wZ/BqGyGxpiIaRDh8iKwL0o44VEZ6i89c7heLmOXZTC/anN36adIGnV9jyB4Thlxxpz3vpPsoy3z2v82GPa/O4PdfqTn9djf/oRnfiLj+n0F7+izVs57qdPKHyfc2bOTecqxDHOmpC5Qs011IoIBdeDv6wd8ay2xDm6xD1mZXWJ72SWtbqyouWVZXlzMCKokYg4OnYEviH5s3iHz5yz5za7Py9zVts8N/hflEyYn1OGQuJYVFq5xkh0USPmvMzHFsd50QJdem6P3xP59C6Ph6cxLzKomjpepNTjyS+23CspXp2psK5L6fged+wUWW6YCjoCb4sNSCIjVybMV3K2PB2fOvRPpncuytDdrKcyLTbHrZLHs6jaxXHOdo70vWrRrueiq6JOyy4Ga3tseh76unq9cXd6EsucmF61MmfQv7jZyxAZK560vy0Nj+fgmFXH1djVO5OlxuxFISywAqCn3SWHOTv0XO41x0XXGMrH6w5hQG9kYBGUINre/N3i7xVjOesZxOwTWmmaQ13Dj15Pjk5k5CgpN2PoGU+YGVtksJ3xnChjWW5oUtkNvjF2JMgRbdKRcwvoA4c0u+kEEtPltUjTOigiZoBHAAWZIdT/IAyg67WOLrdlc6RZX0xp44SyEoC2DAq1x7Sc0XPx640ZvWUGyL5PYyAo1FcSe4AiB5RE/QnqGioSsbAQ0YEc2CA+MEpCxi42Y8VQQVI9tJABgc8MBFflF9tVXRqEslWbzp76zGdN1pqh9sxv3gA/1Zs3dDJXlIAfvUsTigiJbkiSISIUEXLmjI+Dw0RBBj2fA4kMGM+6fQ2dfY1BdvvaCl0B7NdD5vLKBXbYRARxK1gyhdQXdAb0aYdDMTC4UMi+R1Qb5xNe6lqADaBZ72wjuIETh2hUNK0M2pJq7jlV6nFGYqiDWR5siTu/fkiyhyKxUUQoogfEATj1Xl9s0AjjCppr1u2FeXVHO6xEggKotimFf0QoIsTAQmDd1YAEEaN1nazOCxtWakbbzTJli7APJIhx1i1XKNFUGkn52E/Y/NnkIc5/J+b0xro21s/o3PnN6Wagj4cf/MbY+T8c2R3v8CA40XAw1MrqChuAazro3ww8sAa9T6ur9SFyOBxp0DQKHkibCPIDEtjQ0yFmQS8JEY0GbDzGxhmNf3qXzv/9N7Tx4c9o408/qXMf/7x2vvM96cH71Zw/o2h3FP6NwMm2imleXcL/INEP19BirTjbQMTm3IagQ5Oxy4oFDGtMeUpAbUxgK6rMxnCh/oc5dXQGwKfgFIEeUAk2uKQIeKmGSto8xgLoFCM3Sw2UAWsqZhi/NAVHBDFRKSRoBgU/riZtVJuPafLYWB+IA7vsQdaqTCkDHaGVnTz98RUbreNHT2jrznvzbziKY2koDfambbMAxEYlZCwBceHrpORzqCORh/zP3rTNcTt3TpMTxzW+6y5t//AmbX7r2xzzr+rcV76sc1/6ii584+tsdt2i9tFHFdjzpiS/8JZ+I8dBDaotIhSVZCxJ1/mwSocPa/Cc6zR46pUqg4ajUNKm6osiKjScPwPOo4ZYJX9T46TKWTYDsI6YRc9zC5aOZm8PNQcPsLl1hXTkkMZcKy05pcgfY0MbjQzs7SnYCFt62QvVPOVqL5zkP37I3Ao5i6TcUACbZkFZh4nKxlntsBnoDcHC5kF4U2xrR9YnMEuYJNMP/0gZBL0EAzUMjx5WXHNMsX+ffHzzm+Sp3cxTaojV5iapN+O4EUiuDxAtAPcem55CS2bWoVnb1+UZqJDbv2E6KQPpqmu08vpXafSC54k3UZctxxY2xhmT9aAA5PRAwsZEe9/92vnmD1Tuulsx2VEMWqGRPI535d8UlM8X0TwVICKsJYePPgiVOyoZ+KaDGpbF27CyRiujDvawTbguMSfE5sXayHxdVJECX9ECsAVgMsA5j5rXpBDZPiLwAwSE9SisND9aUrM8UjQoiHipHqgicsBjjwVi4RthoupmlHNVWZZfyVkMrvfmyAE1lx1VWV5SRCOvqafSMgE6VRKtEspVMZ1xmAO0ZVikxH4YKaKXSOGfOT4lPd/hCKwMtlWjoA5DQ322n5RGOnZMw9e+WIPXvRz6ctVGDSbwFVAM1JTnkrFCYm3E+TR56CFtfvsH3I9uV2xtIpfKgPN+Z4eN8PPSLucYsSJCQdgwbYCX44ARi9uIfN8bHtivAZuChQ2WcQmuYwAsNwyd3mCWRZTsD4hN9Lq27L6WLWo5o7L+qNp779b2TTfp/Ff+Qef/8rM6/yd/qfP//QM6zybh1p9/Qjt//UVNvvMD+W9sig3OoBDXSGAlniZTNteYcnMmyF0SmLcxS0qZWZpNekgbIlYdV0Vb7cU9ZHj1NVp68Yu09vNv1JHfeLuu/L336sr//fd1xf/3D3T17/22Dr32VQqeF3xZRpCUPkvgiGRJ1Cn6ms0CQV6VwCg4bAHXAeeDgHRliJAiGCTlsYKmi0olxMEQEdAYSzIp/JEo+LHU98ISgUsgqaBs1poIDwmWsBKUZipFwmkGotncxTCnADhJqA0vfyHGsRLHXZwlMs0XnOK5qxjG22q3z2r3kQe0ecP3tfGpz+k4m4OP/cVf6tTnv6Dz/g9JTrI5yHnaOC41u+65Skhee5Zg0gQ4IhQRargGhv6tQTYGl7jfrPDF7j6Op39rcJXzd+gvSyT5nEmAjoYTRJzT1O+/L3iOz/QzbJ6fPXdeO9s7avkcsy3hse58mb/rCiQRHqWIUKg2Y4MFxYMBfUHNSqliGGSMC925pgKvA8ZGFO3kU5UcU12zAeDjYZjaIjPtmCbThcKmaaG7CCASdZXNKMR974SO1ZlRD0rLHce4gyihiBAD0JvVmaNChk4GdOnDQE8R4ggPUs8rUBpIHODoFbbTXAtoA+Y5X1j3wM8xfC2YT8DGYq9PDzk3+6dBHcK5XHRvjzgipB6cKEES4nlwrXJDbnfnyxyWTaHgUpKrIUMRWbEg9oCmLaAMkkeDaGWBQ0AvFToEkzbGeUSo3d6kVCqSsbGkFIqWQnDtPRfiB5tisCoYDKDsKc8syebQ643RR0AUgzhE5KUeCM03tGRCYlsQZ02O/RARqQ8EBvUc4UxGVKloFoGyRyDvwYo9wKmWqQr1hSGD4YqbSQNiDitzLL0zeiuMgNnx7pwyX4atfoFvSJ1YPvJIqq4fsUmPzKGuEQ+niMBHFaCTqIMuar1/zDSNfabsnKLKIkN5EoYqq6OnW6m5MeboxyMXEtro4kgRBEpxDlmDLVkPzRjtaZPqLbsAABAASURBVPjsUS7WvEcPG9gb9gSasTX9jL+IijmJaUMvsrOh5/fgVOWwR7GXtY2hl8/TvWwPzgON3Xw5zFWG1OmSDY9c4lSaSeKfH3zC/vNWeQrP4l/CoaZ00YaZwSI3k0+D2fFSRpZPzTvGdgavRUI1iDm6Sjp7EL2KLjFOdU+wrnabjx8RkkFds68BdhoPer7bPAK/XphkDr1kuhxTwf8DhK8pH+9pZtdNXT0/X3/S6BbKmOPzvtYpHaYjF1AoFvi0q0N+bs+UhfefVlu5GXhG62wGnlo/LT/IbbP54o3Clif2lodRf+M79m8t8ILtl5TBYEkry6s6wEO9/5nwwQMH2Qzcz2bgqpb4pnk0WmIzcKCIUD4wRiMYgB6SgMLq53wT19t4PvyePaOtu+7Rxj98Uyc/9lmtv/8TOvtXf6vz3/2uth66V5OtDfaFtoEd7bBptcNDc8vDc8scx3wrbezYLQ/VLbENzuO1w0T+AKr5fX2FSbkVYhgsVdKOgiadiiKg3YsHgwXMS6EIQMyhC26pkElBbxQBxo8uh9OehlZ4y2ahUCMxUknGK9CGkKAiASoDFQletEYFyiBwiNWXoESMiCAYHLSKsoV1UMYGWYedw9rEwBKqnDqjnZ/crcnDj2DdKvxSEP4ttoCPjOK1XXiQTsfZ+qWu5cV2Z4uX6nNqH3tMO7ffrrNf/6bWP/1ZnfyLD+vEH71fx//7n+rEf/sTnfof79dpw//xfq3/tz/V+n//Y539wEe0/Y/fYHPwMfmP7TtnLiaFdlVkPcUTMBUeAHds6NJwRYPLr9TgKjYFl0ZUiZRAnronYhev4xDNgDiNBT7nT5yS/9C/OC8cTugMeNstRfMDy5jyIF+w2abLj2l3aVnjZqgJ10LhCBcs/E9nW/AONYyHy4pnX6vBC56rWDsgLk5StKAin9MtCVhBjcndkoBLU4XN8/bBh3ThBzervet+6eS62hOnWWM2MqjVa+HNU2PcyeRReaiTIo4MKhoeOiJdcZkma/uU/8tt1lnSrB9ynViUgj03DukcedhEcYwILxaWuDAdW1C/1EmhOcMnIvlQzeo++X9UDdYjz1N8J/v2afSS52rplS9Tc/kVyk0Y5KKOIKfjBHNPILp568qZs9q56TaNv/cj6cyGYogmGjlxwzmXvz2zw8ZgV6emjUKhiw3tAp3dOSD8m6Va5piMlpV5yAmRo2i4JF2gxcIEx9ShWtZdbhgUCxIsmEGZkq0K51pg63/GV7AtUx3Cng6ksGXI2dlAYIdjrzU3pdVxtmLRWW98JQUv7GWT48Xmtv8mpPUcEfScWcy5j2fSdHpRWAH6OIOrr9bKm14vvfwl2l0+wLk4UFschbpY8/Qlf3TQgDXXLM9YJChATHWhwF8K6qHX5ApiC4jwWYJOPWCZ8kZCVhKooSUqnz2jFz1bK29+peJZz5G8YeE1CwkzzTeLis8LA4oI5nJuQ1u33qLN79+kcvIx0reaDAYqg2BzY4cvB87JX2ZgrsJQGPvrC7Z2LwRQWHPPt+E8ag6tqayusl6qQDETwNdyjSMi2T3sAoOUGCmcSN4nCkSUqBZiHGONt85q98RD2v7JbbrwrW/pwl+zMfT+v9QZ7ptn/88/0/kPfUK7f/dVTe6+V6IW+4qBMHKSxbpTilwLYBtrSudnHgvlurIuMWhkMG+71Pk48LwQk1bBNT48dFgrT3+6Dvzsy3Xsl39Jx/71W7TvWdeqjEbyPa3lGBWFxLyyLrkVDwmlhJoILILaADVS5SSw0Idxgmj4pn0lZRYSEf4cMXhYrDsCJjoA0S23BHM7E981WGposVA0iuBYQReEoYDq+I5GQADnwwDG00NAxw4R7khhGVv5p9q2nI8TryGBvd6+p0y4rxiKMWu7u7OpLY79uRt/oNN/+3md+IuP6sQHP6QTX/i8ztx8s3b4cqiwOUhoiVpJp1kjjxmXjILuWVoiRdANDd+HDLXE9WRY4Rz2pqA3B5eh/ZuFCmqnRkpVbQgg/MXxJpvR3hw0bF44p53ui2Q8ZD/NN2JUz3nhjE5dDp1sruC94s6iQzact+hoizuLRPN8Z5LyueFicSd5Er4Zhjnm3JOplF1rlDpaNaPMzcDy8MKFPOrihuJxNL2t83Eq57E27uVT7BBTpifsVek9U6jCS40zlwWtw3N6TWXJJzejkmUellS6Gx8nZqetC3qR01R7aeKfi4mXQxogpz2oT0ABcjFF+mCgV1Sg3Ctn6omgrmvnY8bwBA7hvJ0+OryAcpEXNV306pl6PHqhyT05573naUwv6lXf3VMWtMhQOg2oasxU6p8ZL2FoURfI5DRAMh465VQxR6QafT93VEl63gb4WcduxkAF6+YABtg9vUlxIDVg6p7QnR2p9wAUkhnyw6Cj80PPdGdPJLqD8UFBoNKBXLFhqoVY8DFfIb2xnc/TPzwrr/4uNjYFqF4FxEFzLR0gIK2jQSEzFeIn4OlYC1YRnUC1eY4GLg06cfGtGlgIJLJvxa4FYd+rsMZ03HlIm2rgbyiK06YehemqIgkEnSSS5T1oT3NdBouNDaYN6b/omKkswi7nB67rqmkauSFfEPSO4AxLYZ4/hWJtCYg+o2CyO5kJawym8erFYHqmyrWo6tlIPqXWVsrW1+3zLgUeZmpzCVmf52FICUPa+XgFUTsgh6m0xyT7vA9zzVzIAmWCfYBCFERS0swrbcHYuk7HNIRCF7WCBLuMDeluH+O9kN7Y21xdrACHaL5IIHw+wS10xFgpAXeVrs6IUMQciDWBl0HUb4AOsCFrdPI9MH/uZHzs3U0bz4NlGQuhsUFipBuTjsRYkSNFokFYngBbOzaV6MailhcE/1Fo/3Ho9Y0NnV5fl/9Y9AU2CL0ZWMQPD5/eCByzKbjrzQce8JtmwGbgsg7wzfHhQwd0cG0tYd++Vd6fl3mAHGkwHKhpQhEGzWFoKXnRSlB+I+VLEQ+5hW+Wt+++W+ts/Dz2cTaKPvgpNgM/r81vshl4P5uBmxtqebAcT3Y0ZjNwwgt/6w1Bnkg9Q5bBVRPPMZGQnxGZRCowc+LYW8bRSxmsULhzyNAQhBG6+lQ/TOaIFs82PYQC4AUlACF3TxW5AyYi1AAhCSTJVCP/9LktUbZQBAsCDaWpX2lkflozgSqPIcUGCJEiAh9l6z2CRY4I5Y8xILipHlrIChARkgB6YrnKRtra1vje+7V79z3QW/J/WBC8IEfDS7iER6jB124JXkPqoqsuEBTn22TjjHZu+5E2v/r3OvvxT+r0n31I63/858CHdebPPq5zbABvffbL2v7SP2r3a9/W5J9uUPtP39H2l7+u85/+ojbe/wlt/NmHtf3Vv2dj8Lii3VUQ2jnl/BAgSAgye6R6zYwgeYkd+I/+X3ZIWl1WX1/6wflbac/K16nxEFnDudYeP672+AlpZxtJ15lnHuuOXUBdwGgG0qGDbHId1WRphQ3BgSZqgOBlOBL7fNr1rwmyKTe6/jkaPPVayecBL4Z5fyMPXZzmeV46Z4uAs1mF63X7xz/R9i23sXl7SsV/8+zkhrzW6SCvAotE11yzNFU9gX7INezfAtORg2oHQ7VNKKgj5vwEU5C5Bm8wTdjA1+5YChQAo2QlEAWOTuhp3YgVzL9xrv3LGuLTYMeeh3TNVVp59c9o9JxnSf5NNCzFOaasIxTRAXP38VG2Cefmvdr2b0Vxjxi2O7iEGlVIO16MvU6F9dRcy7rgw2AGLHIkKBTDkRo2cWJ1BXro0lWv+6kxU+UowGItu3qiphWoiGdZhK/cytcRBwww6UYModyrHh6fykeiwsEvw2BdRtJwiMFid8SUQFBR1prnDsIp5iV9fPsd2v3u91UeYAOZzW6vT0J6YJzZqII1FjThlM35Ab71UVx/vYZvebPKs5+lyXBZLbVGeI7Uh08ADmdsMC1kmIjIUiUkhQQ0BmSVq6PlgdxgqDaNmoDCVpwzgobrrBpCUwPXW3PNU7TyuperednLFKv7lS1CAiLAwhSoFAS9m64Kny+7P72Dz5wbNPnxHRpuX9BQWOJXyNeyZpPz57jutjVdG/z7viBzUAPnXQyGavi8jIOH1BJxTExf96XDreM7SGGwD0BWtJG3L6QUXZL2deXpF+oR840INXwONmwQ6vTDmtxzh7a/d6POf+7L2vjgX+rkRz+hszd8T+15NoRVW1SUY39+qGbLkcFdC81OBoSUxxiKqABBD46Psk4GBaTQF3Dx/Z91kIWcv/5PyTbPntfuLvfThjMWO+vCA2AfeZLQAdMkthbANogZEYpooJxNgpO5iJCSC5kMCcxIt94AmbKQf0ggQRlKxhCOpYPIHJxbqna2Spn1oiHubUsJBO62N83c8CsyDeDj+QTPVrZKQFYgbFlnwmgBfi1yg8NO4A2+BxX8W9a08ExWtjc1eeRhbX7vZp3+9N/p+J99lA3CD+vk5z+vc7fcovGJxyTugYSSzxmHNiTvgbLIKMoAkoEt0FI0oRH34CW+QFtmI9CwuryifdwXjUejkRrObZWiluPbUhekpIAv2t7dyS+ZNzbO6ixf3nijcDxmFkW0LhdU32NOVOSfTpMKlF4Ii8zDmnTuxB5IXoCUJZbSFNvEksI/YSzmSacWh019ykMRgTIUOfaDklfX5qojSBWGLaLSrqMroQoc07o8ARAlDaZXMmQThQWhAkNpsJGANHvkWIdITUjYak9zfWiUQCCnJSi1IinEpzjXWNeqylDSMXZHlM4Zl2jYp61QJkgRGNEhVKANovndyqDUSREh/0BJSZkLXbrN5KYCe4rClBpkgJyTZU2uDXF0AKqdvJWYH21Veasrx5yI4TUyb3lNQT7k9GQtN9h7unbW9EIrgEBWASZDe72ZhekAG6CZDgyEEyQiX3Vh7Dq66OJhUl2sImdErzEWVoRjDIlRFzX7W5h6fG09XT/y1DlhgWEhQgACjA16glb1rh9gIX38i+1zMFEBLREFhOab5YasCUWE9ThT12zSSr9g1N6Gac4l5ZGjh15sbN4QEYoIk9PQMz1y6wB6tUNkfYIHeyKTPET9zPDiGeSGkWkQCRg9Ccs7sJtJYwMWiogEyw2WzRakcpbvhaLYK0q+5NgvZ2V6WbrgRsokq5YRmQVGcPSADfB8dxTDTJ5zZY4RM1lEKCLmHWe03bFncZAlA661mksmh0UuRd1QNSH/dKIOWbO4csKqgjQjbTfLWTnVtsBUkdJRXQupm9slTUXr9FDZ+zUyrgJGnOl1GWDd043wMlgw1VpgSGEt3CQB6NXKBLJENjXAZ5+jI4MHYoCeLFx280kwZCAw3aQBcrF39nXFKYvjOp0jlpZf0g87F53zxc49IiglxKCIimXU09rbZpGdc8b1djg7AKx1BiqsHEytzaNv0ClAt7c7RpWZCtdttsdTuvCAXggPILMtSMrap5zmmy3nYcFqLn5vY1/TC3YWCgldiZPw0pqjJlGTocqhFrpnP2aDzw8xfJfJAAAQAElEQVRn3gQ8dfq0Ntis2dy8oLEf1njx86bgGBvDBJn5pnswXOVl/sDafvk3BA+sraluBo60tDTQaDBQw0NkwxoE1UQwAj5WWURIEd3aSwr/+KGWl6zte+/VmW98W6f/6nM69f5P6fwnv6Dtb31fO/ffo53zpzQZX2DvYUcTNmgmbCCOefmf+J8N+yGU16zWvyEILqxjQRYS0Q0FXFgTAzzIHxxME2QmH7Gh/eiNmQzIqVP2JJ5ojgeil7k1hs1e7JTyBh/Pv7pFylwPFmlpw4CqfGAdFiVu/NGCIuAKoBJyLAOUJEdXxlS2wCrS37YpQuIXZ4EL/mirfVFt4EDXM2GiIKw9YwX6sJwPdlLmP/Mtx09p98771G6sS14bAz5pJwipiuXWSznWPcsLzO6DD+n0l76mE3/yUZ3+o4/owsf/Rrtf+AdNvv096fYfa/DA/RqdeESrG6e1cu6Mls+f0ejchpbOrmt46qTizru09eV/0rm/wu9735fOnZMzuBRjwQUgWkR4TIhOlsjypWV5U2rIOdtwzjTUn8B8HceQPOsyNOzuqpw4pfaRR2cv1sgJTvcVBZrv5PCK9NAcXNPo2BEFL1Mtfi2FjFnYcQzURiPzakPDp14t/7PZ5tgxKuJQYMuJmXTLC1cBgnXkIpC4LvM34KhrzIbg2MdmvK0d9Ftn1jVe35C4toK6gnyUxAjTdwSWy9KQEg2WFORurjim3HgqoUJ9IKulHKMbqe/sObXkby/wYi8a9RZAnrjZYMC6kKs0xDKNPtUryxryYuk/cD+kzjJcZu7P0fIrX6LmsiM44sx8IRQBbQKI6OgWRsTcWNfkh7eo/d4P1Zw+zubIWEM2WJu8B7QYAWzktmyeinua8FHfshCYLiTUQm+GQzVsCPo3GnM9cmI2Nti0DwDNuZOc6zPt/AiYLocQAl+qtSHXYwA+bywpVBQpZ1BEJEzX0QEUVkneAGLNYrSkXtTjEMcjoXREqaqSwipjU6i99XbtfPGrGn/zOwqOXebBxN0xDKYNvS5LsABwuGDTePian9Hg9a/WzpVXyOfxhLqtE1mn9ggcoxHNQnhh5xwh/yDPHjmyRIkjdUHNXh8pAoxvKCSDaWQqyOEDGFjmf6K4vF+Dlz9fw9e8QnH5lZJv9JJQS/gkFi3r6bhoFMMB6tDk0Ue09e3vqv32TVp65CEtsWk15EuxIXHCbju7atfPcB84B9f1jCWOs2Qb0Sit5kTn67Y0jcTnZRw9pDJckk/twj1ggkcLlASfEzj3vThmEWXLMyWCGhL09IDYwfUePtdcH0kbLBuN1exsqpw9pZ0HH9DWg49ocn5LmPWRF3Dg0wvyRS4q52OXTunYUsxEysKLGs8OeeHatbVdCkT6gLNn4aEYhMT8/QwRnMPlwqbOP/CANh94UO2F83Isz9z+1U9UxEyikaCUWLUxx5gDQTdECMD+JUKCCPsZSkiJGaELIFqDLLCDzN4w2lL428R01Yf84/qMBZeAr+da4As+zqkSqABkdXQpREbvY5b2pcgtR68fvOWh1mJZ7lz2tLzFxsA2GjqeVTCgQyuzBP4CCudBm39z8JH8rfEzn/2KTv/5x3XqAx/LP8Gxc/ttannWYxfWoSW8RXOOmo+KieNYUGgCC4A5BSfdIKHRaGmopeUR39ksaZl7+Io3CtkYHPleiY39uwQSEVzohOvHz5sbfPm8vr6uM3yR5H+d0vpc0swa0uZGHZDfFOtntBg7JTl4PZJgiA5A095Nqya6hIHDWyzXayCgfUSDzJrquYDAvRcaw3v9Ar9grdIYugAiMF2BjXvFHg2WVCggAyjdTTtmLXheanoRbGf7xYjVJqaZzQdDLEgQZLd/ve6hPIfOKmAN06LSmqqQq7NRtpiOlRLaSNBcc+jMQ8BadwaCs1GlKzXTzqSBKogpwFJDSHDKRTZtP+rTpZstUmNXwdkvBR46HmQuj3/amatQWRsENVeuauZGxzR0opmVqQ46ZJM50qyrSnzJwca9wgUm9AIwpXmNvQJTU9eCXb3OsaFbZ4CUrAemvOxdwWO/ohVLwY/c5h3MdxCBhQE7KEF2GqJxMvVx7N7TNnB9xgnBCNhGgiDIgi2rTzRrtLfZx1Dl+PZWJquwjv2agKtAvWUSNjckg03eZ7W32cLZCs+dGPVqnx497UJN22wem14Ax+oEQSmGvOHZ0dDpLoUihXXMtUneg5ftYmdLbG2w1RMBay/KyWlw/JJU1xy9IxdQBJENC9I5xgXMFTrPmjbMWS/knJebJpNRgmlDMtPB0QxTQcYLj75aFlUYRQcg60E5+c4uIuyZ0vnBaoNlPY4IyaC+WWPo+Q4jqmuLvQxVPqMqf6kR14vEVVbHqfISweZF0eeNqceUcCTDVNARaZpDJ5iiRes6t6mS5UQ/vV6grcp1MrEIQV2GRWnl+vOvi5DChRtJSrohSDt/zs072WRaD4x1HY9bJwC5z8ltVq/RpGr0Tm9TQ/U3JWaii5o9DamA6OdUgy3eSTyDtGPAlLHr80k6USLXsmCYUuVSp09hL2GsbV6Oz7CZss4Dmv924ObmeTbbxkyt8LzfYjPh3XnMs+NYrV+ueZhfWlqS/8nIGi81/mfCBw4cYDNwfz4ULi0vaci3yA0P+9FIDQ+GESG5g+mKgFFtxZM1T73t5qa2eDnYuOG7OvnXX9TJv/iU1j/xuXwp273vXm2fO6ndyZbGbP5tezMwN/4coU60JZYpQ0sK46qFoqMW4oSOpYgCD5BfPHAjoBdAiggALCnkVoQIIKrtLUooEgZ+wPFRi4CReC0JxJGHLqAQUUKBCpPQ6mxUZdEoDIr8ES0KsuTCXEdF4l6DIntKyW2cAu5hoQG2nWVIDfGFjRQSEPARpkVz9SB6SjzHJBhsQzwp5Jc2nuQ1vvs+TR5+VIWHfMRiZ0OeLNZgd1OGSheQoZdovKvtex/U+Rtu1O6tP5L/bpfOnlUz3tGAY2EYciAHvCwM2PRqdsdqyDXgxXPQinRjxfppbX/vVp3/x2+rPPIYZRQgAPSCDjC1R4To6luE+ZAGIU7VCsga5uz5GbwaPSgb8VwLEGc3NHn4ERWunZI6BnwZFR56IKaAiCr16H86t3TZMTYiVzTGZ4xut+HVPRq1AJeZBqsHtPz8Z2r0XP+W3DIzKZqd32TEL1wHL3/GXqPY2VHx39Jjo0cnTqqU0Ji4O2fOaXzqtLiQKSXEJZmYQYYIqiKkQIIOfFBIbOoPjlInGz1aWqn5QzQPoYASOYKaDeXCBbVs1orrmOTW7oFicyBU1KQuSuE4Atw3mrVVDUecr2xoDC67TPte+TLm/wzlphdztUPmNAGYzns+NaiBmzD/u+7W7re/r3LP3RqygTMgVrScJ/jnZxH58j8Z2WLjMjcFC5FqZ+oiSmW8BhbATWWsR7Oykn/7kEJFaFUHLKiB0MyrihyV2WqxIcWIMcV4Vff0ShFDKNNSbM4NSb+WvV/lsRuM1PAiHryIB8cg5TMjPKcMdNe5rmzndS988TO594HchN9lc7295VbF9gX56LiGBGozn96Eo3xIZhYggwWDRoNrr9LSm16pwc+8WDuHDmqci4MNHTfJwYjFwWa0BLA/nGgme1AvwycUqY3EkGCvC6pqxbqHGqQhBomhQdmQP7iw49nXafTGVyle8AKJjQqXa7BdwbbSojEnmAKlJhTBrPls3LrtNm1/47tq7rpHqztbGnIfGvhcAnyvEOeYvxgpZzakSXo7AmDaAJk9cpxJQnHwgAbcBwrHj3K5voI59eBVgA4h772MqZNIIX4Cgpqx8ktI3jPDx5fafIxt6bUqBA/um8Fn5oDzZPXyy7X2tGvVrPq+UmMwZg/imggPTgfu4zhm3muocgA06GzXOF8CDtRTTINtj4kyJNdTYU0FVjR0A96F6tkY2r37Xu2yWRmsZ4N4IKkB3IMATUKjxr7QUoPKEHBAJ8dCAd0QJDdeha4HylOEMgZY2VKYVHRjqP4wRSTo6RDZw/NC0eBfs6eYoVWdb0AbQNghhDDPPKHcg/jGBoc2WJTrbB9f+yhtZ4CU9fX+X+R/Kt6KfBZi21ITyyg3x4LNe5PxhGekCc9Mu6cf1eYtP9L657+ixz7wcT32kU9q/Wtf09add6hlU058sSoHaRo5hq9Th+9jMl2JISIkAeBmEBo0TX75OxoNtbw8yn814v+QZIVza3m0pCHyCOZOMcWRoUO1jbmW/OXzOl9YbWys6zwbwjs8ExTOYdfgctLSDgaY4tzgutYmFqEzY9mxJKe1U5mZhJJjH6oy8+OiR2c9b5D0olWKmOElrBHZ1lCtQhGRZI45JPsEA0H2aO1mqOJ5fUf3yo6tdggXeKSIGJ90z+PS+ewN5SARKOmm90JETOfOQarqi4JcJMBuJjMVSAyg7PN0CjxYmOeAPSyYgVXJ9apeYEyNqeNoGvcmPZ287Sx4XLCBoTeYp3vZHEbtdc3YU/EiV8/5vbKpcRLz2nnaysozen4G1qYA1u0Fytkr6lZjJs7rGTYUjHs6aS5ymJqg5L6VrF0NSo6hjwo57QsGU+nUknD0lF/SEiU99QtDGs9p5siZXRolm+r59bLAkNqZndlmnp33US5WYSyqF0BRBNZARMUIFPxg0I3FpJIJe3W8avNBnAdbVKj6PBB2yTOMAH0gq/ucpgFrQWlhbN96rAJZ1LCOhdLIeSFrd6xKLYx5oOYWISIUYejMosNGBM0PWcsAzLBFaJ0if0xGhFEHpgNdx3bIXpnbk+hk2mMVmk2p2s8ELtlLZpeIEF2MGS1f9gPb7FMiufnBMa01+ALOufUGDm7o+UyAJb0XQ2ZOm2Q9zo5dhDWWzsASg3PO5l3wLzMjUzYyBqyZB0TZ7d9DCrohIhRRoRMtoN7HeKroJhO9AH+CyJC5Oz5pcTxyogV1JCC6ZI+IqdznYZAnIqoPGIIeUxsTMy7kH8sMNje+CFyL1xxFAH0vEHthXo+a+MwFwrVNbfckso8Bs9qtn4JFnRZksYMyzayomLFJBwVssBLz1E4xzhE8iFmZgHHXXV/LA+DO9q42z2/Km4EbPJSfPXtOO1s7mrDhUgBj/1bgmI0Yf7MbERrwUuy/IZObgbzQHATW1vZphRflZV5shsORGl4QG2wjajXFExANtlBLyaLh6YWXlaxnZ1s7jz6qszfeqJN/80Wd+NCntPHxv9GFb3xHflmYnF9X226rsAEy4YXDIGbcErv1AyRB6fUAqEMInA+WTnJyQ9C9LiD4KvUIH0URHW0WIERahcIc4A5dhKRi1y+ar3UDiiwgTAQKB4GuoYsiENIJzHM3BB2h6gsGehS5frICadpXHGGZsA32siJxg50f44eSBkDTgelhNGgDCR3fgIPqRnIVuA56HRJ6AMIObL0ELZoZwHNi83hyz30a33ufgs2g6CyEDouOsxQgtwURQQypxSb8MnH4kFavOKZlNjYGzVABNDFQ+H0H4NCqAAdmcQAAEABJREFU9fHmfGxbjiYyvwvBagIvXsKDF4vJqVPauvkn2r3vQYJjVNM4pVxPhAUVkqQKcyw1eqn1b/5tbym4LsLnAQqvaT1TPBsc5nqQ2xtgk0dPaOLftmA+Vl9saWmFCDJiZ5tY26/m2FFpjc0TzuFdKmXbSi02k2g0tsvVV2j0oufLf7OtNAORUq0a1d/AIhbdZlXRKs89Nih3fnKHtu+4S+0m8+GMCOK3586rZfNUXMsil2h27wEW6RxHHQKCYzQ8dEiDqy6TllY1oYIW40KNYo0g6fiRw/atNyU3zpF7E3WRZWhV1zFZaKHrAFQFEL53rK5qMGzULo00fMGzNPqZlyjYlGyppcWwJGBLd1xQds4MlQbJxmnt3nSTdm66VYVN20AWajgFbNFScTAD0vPiKTZ8xLmFUBe3gshATCiRXzJNLO5zzeqKgpddDqdqs23BIoAq8dhzBSYiGMntsXe0DLH1JT2LhIyRmpXN9xfzyTD0NG6KAdc3m6kxGs1Nwxry2NCAD9x0nIlaTbY2tcvm8eT+R7Xz3R9q56tfl+69H3Os8oQreV5FkRw1GOjolVBSCm1bPgOWXvw87XvrqzVgI27SjOTr2KteomHdS9Zo/4JLRKU8msxTyHIgu40gPH8Qvch2QRT7IJj2CKRFCv+QS23I/3lHufJyLb3h5Rq99mcUh4+ocD77+mkl1pd6OA6MUxpC8lzQu7cP38cXUt/Tzq0/YePkdM4nNMAML25Ovg+E/9ME7gHtmTMqPq9EIy4j1YhqO0CGF2JGaAgNuP4bNgXH+5Y1ic7OczGkd52XzHf6CAii+pnUHlgoiBeuB/mAwA045dCQNgPwY+LNaFUr11yj4VOvktgkFZ+pXmOWD2ts0gFzOPUs8W0T4OCeW7if8OCghnvMgI31wDkiFE1ICbUCRTgK6wWyL8iMY8nXntBzz52cOK7tO+/S5NRxNjYLK4wh9oxYBAAVksOBFN0PaeVWUJiOiEwfkibYJCBrAURqkDUlGM2FCnI666cqC2HT0ZIioi6EJyjBA0JEbc7X+yNRUSjNOQ4Fm2RCivypFhiZYAk4BwLSDugFzjVBRlVCAyQDxhbHHBEldn6S9DRGUquMi6m7/BlrMBOstf/W7GT7vHYf4znr+zfnl67H3/9RHf/YJ3Xm61/Xzn33iQdC2TYKx494+ZlLLsfvkEm5XtE8fwWrynU15FwacQ9f4l60zD0yf2OQjcGVpWWNkDWDIR7U6FqgIkKBH9PQLp+//rM1p09v6MzGGfV/skZWYpt9SuesU2VRoEyIkH9ga4cvUUnbJYVMPSDwmlu3ABzrmgGD7ASxT9LUDyvAse0HicZUhYhQREj0KWhvI4PNO4MgmM33Wk0naVtszEfSWIJTZEdo63I+PlDwprFSl0JulpFZhfoqdPPB3nqHChwiGIsBaVSIgKCjxgkZesEEoPlmO/isE+weEUYJWQM1uo4UMJieyqklutio6AhkmMVQ6msZGGS3RRIMpit0PmaQu0fErGLkgTAiRyhiInM9FkVvmUxI4IhQiMYcGLOUrhylAiUdsiRwUdId0SAhnAKhZJAdVGpy0wYJcShiBjDYBKDa0AnWjNfPIUgGSyzGXifbmQdijwoRLlVYR0v2gjWFMMyBAPnZU7ABnNcAV+tKWXKKi36UEo+uNZcQe9vJDbrKIOZqtsowtTPTQdbSBevriE5nNJVND5KlyjrCsgRKr4lNaNpcQxcs42BDZc6WYDWBpCRUW2fPXbGjqnjPiK5zgspgvYH5nl7ETt1J5oyysE78ZJBdDU/G9l9qk3G7eaUvAk4ZFjW5Jzfgs7CgUy8rpkwXc4/Mag6S0SLstTPv9TT0lqYNPf//HHb26UFP5uJcoVgU9qXNr++ixQK3x3tB9y9iyOtzLOJ/MSL+81N5vCg221uXZYZebtq19PwCdn2PF3zBsGMcrCOnqPM3MkzlPeEcPf1ksX0MT8K+L2lv7nnetMHhemx6BvUR0nwfz3QCDhEMPiAgk17PMZsomzzMb5zZ0Ck2Cs7wMnOBTR1vAPoh0g+C48mE/YNxgmUND2/e+NvPZsbagTUdPLimNWj/tqAfAJd5MR0OB7JdE01N74TOnRyXMA+Zzu94kPnQ6j96vX38MZ354S06wTfYJz7yGa1/7G+0+ZVvavfOu1XOn9Ok7GjcjsEtl9EEvzHYsy1gRyJBwANMk0TQ3BcikkMp1YpENejkFhL67vNAwiIAKSQDyDqvLmHJgxT7CBTWY1upohSpawhJrfBPIDPT00SxCESNoYjAgF6k8A98X6e61iDTgAd01l9eV4pxXQnELrz6lDJJa6+GeDMIXkqy7hCpCpFbRfoSB2yJFMygAQJKHZjuwTLTqq2AyOf6/NIwgB3sTlQefUzju+5VWT+jDMIDPweIxK4G/5AsjwiQAZY4TEOFWuLQ4fxj84Ojl2sSA44xfuhLQobxjBLGRKjQsGkWpMFWtAB4qZg8cly7Dzyq8Euq10voHQc1Tz0eF8A5yFD71gWNz5yTeMGnVNZFZCvKtSw2YZAbySDzuGDbPnZSLZsq2t2RcIxALxp5GbOnZF6OLpZGGhw9LB0+qF3WwZuCLTaFA9sW6h7yIvW867R8/fPUHGIzg7Vpm6HaZqDWtG2BTKDgB4qXa/HCt8kGxu7DjyEoGrIOI+IFL/GTU6dVXKcPIlr3CHxD1Z/1khsyI88alYZc7w0bt2X/fixwRs8SsKQB2MpgCV5cp2IteauTvHOLKDs+jpU0pj7+BKt50aWcF8fB2pqCDeJy9eXa/+qXa/lZ1yk3vJhDS4A2bSHgxXkun2+ONxgoJrtq771H29+9WWNvDnMPi4bNMnwKwFWgBOwL54uPtbgXEi3TLwwFqXNkkdD4e5ZpQ52iRpEz+Rxs08hmUCmZDuRzGMkag7IFfFV5TJEiOulMVBVzoy0wVMFWg0bi3qvRAIvOyciAZNZjRkIVwbN+Y47Vzlk2s85vq+Wc2foaX8J84/sqbK7K82d9/cWNzZ3OYNpQMg6rkkThWonceFt+9cu08tpXyP9Bje/UXvMxZXpDTgQo+EVCUWIPMl2UAs2ar1FcEBdACYTi+owEu3KKyy24jsJShAUQn09Lr3qJVt/yKg2ufZo0atSyXgk4tXLtXGvMM685sLwhyLpworCpfEY7P7hJ29/4gcr9D6kZt5qUQVbaigQk8W8MDvgyofjaOrUh+bwibnbHq0SOZMveMRITa6ix4T7Qssnsc7to0cS8SIW4duhCBQYfn8TTiyk57IoILdkWaA3icgRPXPPqfi1febWagwdJVlC0hMKXehmJjnHXvf5YYCdFrk1R8EXi1k03a+Mzn9f5z39Vuzfeosl9D6jli0X5t285Z+QCGhKCi2jISgcCG8yTWGIjddv/RPv+B+X71BIOQ3INsWugCUEAiWiqLaCjklDqDArHXgAuKpwLQ+6bS9c8ReXwUU24Zid4+Lfmck6sWWs/7AKQadUIJl26a2NJUhX4Sh4NIksoFwUfiNQYO7c1gWPmQZN8Z2cb87bDhBBwTpgMNPa2SYBNO/C8WLZPA44WfraRbTIHsg7bJHUmANOuacJ9slzY1OQh/4b+TTr9yc/r0T/9mE5+4rM6++0btM1xKNwXMgy5WvviTIeiI8t8nSBZhohQw3U1GI40Gi5pabSkFe6TK5zbfnZc5jNvyMYhZoR2nVJEpE9wL/Vz5wXqOrOxwcbghs5xX9rZ2ZK/kMZBtXVJO1RljDn/Ge5ZaUZpb7OK/ByEvZo9fJcs7auqk8jhuaSUYeb0elKtrkHNP41Y2Sfwn7N8YivX8wQWF6scea9T5es48whFZaaoI6qUOThWzzwx7leht9oTqcs0L42UTTME6ezMQZjKzM/BxXKcrDcymJ6dZF1AhFMd9HwnlwyWcQ0aLYD99iY1b1gwnDG9yq4z6SUoGxiUw9Sgcn0Ui00jpZu7CKjbKoN1tjY2JN0rwP1UvUSwNoFMq6TnBx/PtLehYV7pmqduYa5qLTNUTlNF6Ek1X4O94XyYeiC7IB3q7ZjAlPy/QuwN28fKz5CIqvai9IqIyPlFLwD3tIsv1ht6OQcKcqFHRlgQVca2gG/0PdiUcIoIMcjxnQcONhSSIjzW5fIHnz/AEhCnioFe7ZApwVEMZqqvc1ZK2aKgs0lyc4ODJRuy2mAR1jV06mZDIA1YA4heKfsV63CmKwK5AYtZR9YxVk2B2lwfy0XJHKECUm9rHMlF52vtTIA0A02VCvwTEKFlpDs44HVZBNVQxAiokASpxJJMe7ebqlgfRmLoombrKsxj5fyyLBiDcjsA2SqiI8xgm2ghLnlqNk4BaOs6u722EaGICr0OD5MzsK8BCZYymC1zfqgkeD1eyxrs1RnAR0caeU2NDb08Igh5CcAogLlocJYYINVhDEiTa8AiKiKmwPJgGAC9GkE8Qcf3Iq39LhJWgSMbzIX4wT8iBOmu+YZ0nq20hXkS1kmYrIpuRJyBbEcd3vTb4qH93Nmz2uDb2HUe4s+xWbC9vcuDF0cUGz+oj3mx6f8TkYhGSzzM7WdDwJuAhw4d0NqB/TzsrWiZb4NHo6EGPNBFhBpDExJdNKcHSch5vmc5yaHaCi8C41OntHnbj3X6y1/L3ww8/cHPaPOL/6jxT+7kpfSUynibTckd3h8m8kvbmIfZtgbiUJWU+ZwoRLae8qHMFXUlJHZJzpqyAgXYFopeRHkSyjxXIWIKpJFkfQi6eJBMi2ZWcHXd4TCMEmoss1GKQoirMzop5BbggDAIWjTeg2TSMs/CfhEFES9tmuTPmLfVCbMcYzTxb1SN2PRgU6B00C4tqeWYtINGEwLkPzPCtgivaIklNcgbUSXY0TNpakSLpOrosk0F8mIm1zxYvODFufGmz8nTmvz0Lk3YHCwTVTvqg6Djwxhh/5BR2FeBlI46llcVT32ammufogkvD7x38+JNtehKacgXcyBmH+gtE1nQt0U+JUQt7blz2n3stMRmJdFtAGSgZGHk1EjkRikqLoqNrHLiuCYPnlDZ2WZlhBlWnqPsBd1h+7SUb0lpJ8ybTcGHHpH/Mw/hJcdTKPXCFwfTQp4Yja8xscEXfik/dFAtL1EtM7M+wGp31Rw9ouUXPk/D664Vb1eyv6FwPRoHOBTqW1Lbm9q5/U5tsylYvMHZhBryNuQcXNiSNzAnvNCrb9SGWsqBWnVxs6pZ2Uc9x6TD+9UiKKz5vKVzlxIq6MSGbOE4aJMN1jww85ZS5I+yRY6S3WTGa7J2SJMjBzV43rO19PKXKC47ljl9Ljt+acgjNzALVjhG3LzFRCU2sna/e5PG37tVzcZ6ijBRi3khQQG3ahhD2tlV4YsRbw4WFWS1F8jiAZkRbFXMjcH11XDvi8EQq6ogYpfBfAOtBHXNEtsk6wkDzutcBctIqMcgMDKAcmqZZKGYggrg3iC+iAmu/WDtVOzVydPCGYiJb80DnXIGuo9j4bDfssgAABAASURBVMsg/xPiluOm7W2N+SJm+0tf1+RHP1LZ2pTXW9SKuRx9hs3VYyA0ZK3rzP1ocO212vfzr9HSz16v8cEDmjRSawhbFZ6dAg97GYdUoKk9LKVW0Wwa4L57JnkvtAJhRNiaowm2b8aQGtPc6zRoNHrWc7Ty5p/T4MUvVuxbk+eCWgXfEqqNfLk2xpzXLde0iKXxjsY/vUPn/J8a3XqHWq4fn2qTNvhCQkAwXwwnrZqdsXR6Qy33wsJnqQM7pvEMSpKeR6WkQh1aXlEcOKDg3md5IaqQ13M2XRj6YiEXuj2Io5I/VgWU/TXnUmCKlTlHaXDgoJorLxcf4hJzzpPMOmzSLrFjSlmjhei9Kej7dzlxgo3SG3TiT/9Sj/z//qeO/7c/1/pf/KXOfeYL2vz6t7gH/UTtI49IvtfwLGEfMaeIIDIVcu+CUBE0hP+Tlu0HHtS2N/IvbHN+WNNybAUUiiidZcG6pCyQ9FCK4wQ6sXpF48DmyGU6+rpX66m/+e90xdt+XisvuV7NFVepcB60g4F2OY7eJKwRQy6tYWhCxCcUMRVgg2kMg+hmhQKWOoOlY51g6FVqWyiUIpywYJ7YSNAG6FKgi9w8JrAmEURHZ15YwBGmcnhlLssgpE4PkroMvY04UfP8I5btTdfDjIV1zMObo7t8QTTePKutB+7XmX/6th774Cf1yJ98MDcHz33/Jk34stb3yaYmIY8ziVPGcaiL4IGONOgCkCJCDYvYDEIjvqjw34cdcU9Y5h61vLKsZZ5PRktLGnAMRHNtoPSLCAWr72fP83wZvM7m4AbPqRc2N+Vn0pKTkFQTQtDxEV4WOVaCec0albJC8GkLnuvMJMMt+nceKcS4YzPIlA4UixDkrSAozbXMgjuYmFkjGEHOJUniWm4nl9mDT6eejiB6BwIn4Oc4iUKIIsG85drT/J5ZRbYwuARjg/CtoEs0qr+EFFF0AHLv5+GIvSoUViVYb+gXPphkRCiiggIzgJ6kLK8iRf6YcXRj6jcKoamQ80Zd1/XiqjO33HAySs8kFgbbEUYl84ciOsAq9gLJIkLRyUHi4lWtDpSdaDZIWoqA6UFSdD+ymQFe1qvX9Fhdw8jGHTdFMaWyhEh/MVbwuvueHBEIKkSARWMeVQ/tnnLrQkkqmFIwBloDaK7n+WVxV1quITEXsO1tMwfpZzlgsaflGmFFMmUjpuNYlzwFBUqfPwL7OAmZpg0H6ADc09cMEOFBmFcskNzAEZFsmL8UMJ+pGFsZsijnM1gb3Mn0RK0Pb2zoHfEhQRYry+Hdp+pONuVRZgFgd9MG03MwMzcFEKYAcyZJXiyyxJDqxYEw6mpMUl2bY3z5RWfTabWXzbUTbcEPfq6nKhAYQJyFOV4Uq0r/F8YauI6Sl9APnMrm7AYYjo0vEKhaQidO3s6GZP6ZAbviJGnWBemQRU4zXRcLEmxgSGZxcCxiLgp7DoX1PQv2cannGMxcx3LKhWJK7yUu5SvVJdEev4DPfP2EmNzj+eufaRFRLYhRiW7cy3fiRF4yQzIe5hnThkvIM1UOVnZgW0PHGj1Rbut7eAK7GtG5DFMHFhQNfvRu9eB79R5sTWGtVYhRrATTTfWQYoaWl/NdNuHO8XDl3w48zcPWmTNn+FK/fgvr42Wb8e5Y/nsu/i1BitGIb3X371vV2toBHeTl7uCBNe3bt0/5re/yiAe7hgdAQ8iHKhpVLCWu1w4FeEIY+CbfbO9ocuKULtz2E61/5R914qOf1vqH/koXPv/3am/9ES9Xjyl2LqjxRs1khw+1cUJTJsoH7CAeD7WuzxCiET+xrJMi4OjqGmoJvmpFK7AlMQN0AKaQEd/3gkjWo8GMwRUYvGIGZKgD72DyTF+BKIdMSjzzoAYhz8rm1NiWGgNZBKMVgQq6RQeSaxhrl5eXXfm3JFvmFkvLvNCxWXTlNVp95nO17/qXav+rXqW1n3ut1l7/c+Cf075Xv0orL/sZLb3oxVp61nO19JSna3TsSjUHDkmjJZK0rGeoEQkzF1QMVAxIGwlNAMZSX1qVSwNeKhoVmR95rbYuaHLv/Zrc7396tIlT6FIt54QiMSa4+vAp/OJw9RUaPuvpKmyStRzbkkYNlHgBUZ5GhYoMfi9oiWObxJZjz1RUOGdazuHuyFAlibB1LwxTwL7FT2CMJDbGJz+9V+WBhxS8xDZ2A+ioa7SpLxLXkGcjx9j/dLh96GHpLJtgxCtNI9dGuiwcE/n+l/7onTd51jsOH1QcOawyWmauoQajAZsSoxJaeeZTtfSS58j/yYcajo8kn3kG10eWylMkYRXRKNjk37rldrV336dBu6UBARsWeiCpYZNDp9gw5WVLCjqg2noqAqqDiLCVvNnKjUDNscOKy6nVL3PcT0JeF0NOMzkq4Nxqcz0La8qbXE3g0QsBZoqMytiOkRS1i3xy7CMHVJ59nZZe9RI1z366eIsUGVLNsrCWcFEBBUSO8m9olTt+qt2vf0+6+x4t7W5piaoazlc75ZpTg3FulPNCXLgfCmy9iJmQ4RaYlOSAf2LXyQuuOHddQODo8l2fTJBXCimBGXMMhBwKUXDthEJuXr/CmkFbgJ3XBEkKUgQ160VpbIXcIHjhFhuUMp7L68jJ4mJLg+feTyEL8HHc2pFyI4szesBsts9p++abtPN335L8991wDDbYKE3CPtcKWXbSO45TTDfcUJR9+9W8/EVa/tU3SS98jtrBsgYYBjMvrEMEFL50pMqGKOlgDEssAAc8aG60BCgA0ga7hCbUAAMmHWQbXXW5lt70Eg1e81KuoSskriEGyT4sQs5HwtoDM8i5tWiLgs8dsSGy/Q/f0ZZ/S/Cx48halbaRr/0xuSe4tWCvqYjXsgE2OX1K3mRFtacHvAFEBo+4StQebDAPDq9pxMbgsHAFtXnkVNBZr6lbyCJ1LYwZbF2ShgEnTT10JS3LgaB2UGFDprniCr6EuVrat9J5oJja+QxEbD4TopvDcGwWHVf7Izb+bv6Rtr/7A5353Fd06gN/pVP/5wd0+n+8X+t/9EGd/fCndf4LX9W2N5fuuU/lZF2b8G/vUgvfNCo4b4MvtnZPndDmnT/lS4tHNfJ9y+mzeB8PUYmzgplUI7eQS2qIE2G6AodHLbLm8FVae+Ordei3fkWH3vdOXf4H79NVf/g+XfZb79Tht/4Cn5sv0/DKp0rLa2qbhnVqxamjhqEAQYoBJ8ggGuTR5QKLtaEGrzkUfgVLd2ODsIfHl5FumQEye6U9EgZJUpyEHUYy331uWYNB9ohInDbOAZsCyxG6Lr9c9z6ppkpUmFmblHwSx8TPVYXzGsyXr+3mhnbu+6nO8Ex2/AMf06NsDp76zOd04dZb1HJeN3xp4Oc3n+sJXSijYF2yU0cEXIh1CAXrN+DescQXF0uc58ujEc+Oy1pdWdEKm+Ejnkd8DD3PjJm+oYgQe+3a3tnRBl9gr2+s6wx4i2eNtm1JGUDXcyFLx/RokY+IjNlroyeMp6ZTwlJNlw2u4EAIKDo0wdxhavehSHuHAFySoWrraH+7Vu6JR0JgUK3rCKsZZe5SEHM2EXEpk+m8Lq2s0pq/0v24KDNn6LUX49TmcLHOlRmqZkZVfm60yjAnqhPoAlsHOVt/GHqao8slyCEluPZK89A+SCAUFlQwb6gcKhjbmYfM42z6UmD93DFQ0hSiriWZRlUwR1bBnnE6sXn5Ezh5roZ5cxfc15/y7j5wkZ2yWk0beXzig7KMTh5mch5atLcMCKSBH2563BbzmjlLyw2OAchgdQ/qWtrI2hx8zwtsDJ6ups2GhqngSRD/AvvelNzTwMzddViVn1XzuplRT0VOInrWB8rQ8/1s9h4skkxNiGD/iFBETMXO20MvNJ/0lICzjwGy71Ybej6xbRKSmw7OaOgFPr16yPK7QKHABCBGmE55IHMHL8wJmdfBAPn4PYPI4bhSNW2EqzJLZkxnbWEFapGhcgp+OnIRXeSI2jID5OP12KOweQ97VJX1fAHbVEGd1TxveZ5gU6GzGKypEMzDULnF0XLD9NhkHA+GahugIAZoofuD2tALTRt6PmMyBILo/HuMaNrtY5gKHocI5AbQYu+PGWuVih4nwzDPz6a1ZzGrwnX4fMVr2s1Xbc1eurlMDS5FOKcBXQHkGg3QNQqEe28Ddm6LDKEwYrS3gXKNANeTyvSBml4rKM2y5qiglO+HBFEE8eiaazVO0ZiHvwsXLmiDb1zX109rnQ3BTV6GvUnomvzt64QHPvPbPBz6n2r4QW6FB/b9a/u0tn9Nhw7s1/5uM3DERuGAl+LggS9iljQUmb2vrcAXJDUHD3K8fPufL569/ac6/Q/f1IlP/LVOffSvdPZzf6edm36oyamHVXbPq8XONedGGC/0LTDhQTDnQ4oCn3FZB1aNDO48oneJq84yoJNRCs+cVVNcswE14VDh28VqbG8zdO6pZ2iRMwNEKDM/mAvTnlEwIF6kKBQRlFXEyIOxOEaVlluRGn6E1vNpwAPAD9sRoWATJ9Rq4p+QGjaLRgeOav/TnqnDL3u5jr7pDTr2q7+gw+/iZee9v6Yjv/tOHfnPv6mDv/8eHfovht8G/7YO/9f36PAf/pYO/cG7dfB33qGD//6XtfbWN2j/z7xcK894roZHLlcsraoJqZEU0cp0RLASQf3IFGoAOHARKlnbSGBh08nYbB4//Fj+3cf2zIbUYBGGwIjO2hHUHUaK6OTGLFohenPkiEbPvFbNZUeYeeN3FrWYtXKDKJmOYyi1chUVt6hb4qBOH/GiMeTlWpyjlqGeddcBZ8R7N/UQB19xPNuHHtDOD2/V+JFH2EzbXThmNU7BvkILNaGkCb7eGJhwXY3v59zdWHd0Cbl9nKd4wD55CQqASTF2/u2lwbHDKvuWVR9sQsHG5mDfmpaf90zW5Dpe3PfjKVFtOnvTo1GRz5mBxOoFOoDrfPzAg9q9/S6Jmqz3hmDDitlnwGZjOb2ugo5AEvlFKwYKiiCGAq7rqYBGJzZZdOig4rKjitGS5AU02B6/AgS0AaVa7i/l/HkVNgCIIGWMpBiiAj4CIuA78AZJe/nlGr3keo1eer3i6BG1nE8t55PLYdqzWF1My4uIceq4dn/wQ43ZFA3ucf6tpmmdti1iJbyKgONxz8sNHDaBlYEZsbEpFBIYKnU31YN5NQP5P/fweaYSzp7iOtiyUo5Tp0ZOWY5tWGo9MosAn1lV0isRWgBEBPE7PhAkaV+8zLPJE7xk54aqdZbZjLr6ucCSvSo9GggrcU7wzZD8RY1/65fbj0Yo45Hj2vqnb2r3OzdI62zmYIyYw8gV56BmCBrQXMIiVa5ty7q00cA3ag4f0cprflb7fvE1iqddzfkanEVFjWOFryIKhWZkft18iGteSJQthIlIDBdgEQeoQiGpkH4BDcH13CytaPklz9fgX71Suu46leEoayoFmxZ/zl3XLloAslthPS0HtHlB4x/+SJtHe1QxAAAQAElEQVRsCk7uuFfiHPGp7M3AMfYtcQz+p7gGXDnnt9Se4vrylwN8XmE268Q3U6jQOCKzQoIHIzV8xo7YDB/EAIuWtbQKHWjWqa8IfQCatZSxNGDXEdZAGwnLAohWAKbO/eSAhk97mporrlTwOa7AI0GCIpAxFN2UUgeTuJG2t7Rz/4O6cOd9mpw/yym0rfGZE9q9/y5t/fCHOsum0jqf7cf/7EM6/j//RCf+6M90+iMf08bnv6iz3/i2Nm+9TdsPP6zJ5nmOZavYId5992vzx3dqcuY0siLOhgqeEEB2+EhwgSEpwqNtQ1TFIfT6FA0OHdOR171KV/z6r2j/m96q5rkv1fJLX60jv/qruuJ33q2r/vNv66r/BH7X23X059+ofc9+voaHL1MsLWVMzhR5Q7DJqKIeQYWctzC6u76kGXweGSjAJqiLIn8gp71AUV+Okks3QOGG3BeRcLcZOAAUEgSnWp7+tscyZYizrrSxAUThvLee5TInt8rnSAyCo2xbeGMD52kLFCC4F5TJriYXNrRzzx1a/7sv6dE//7CO/8WHtP6lL+nCT3+q1ue2L4QaSn4uKsTJEpyQzIm6IeUUHtzDB5xrS0tDLbPOy/6tQcD/tHgJPODLFdvWWATHRwCUxtynz7Phvs7n6wZfZJve5Xp0zU7jtWDlTALMzSM1ZSkOYFB0PwKrtrSxMirPSEr1BlmPVQYtthThGhgbBE5wgNBcwygLsRCw3lpIo1ptrd506fVW2qbj+ygFWYL1TwBBPYY0sTNExqeWqRwaMckL1knlYLskGEoHGM2oTljrMIPqUn2qCrSGqQD+Ut02hkvp5mT9cSNcd9lUpV0Bep0Pek/RfBVUMy6ESjiODczZFjqYVCwYWzkHtgMKNoY5TSW7mAs6H0NDWgQjUEB9t4+BmErQEzf7Gqh3amh/w1RggjzEszgBUV5f9p3Wg9C0wSSgjjZpcBSpjgVsMGfo5aIFOsO0rOBMSkilUM9As+Z4BdYAokPhlze4gHU9AFJCE5MR6UKPDF5FEeZ8hzZWp6ne9TxWtgj0gA0iJQzmQdlNTxUpySFFOcAStl9bl7xQGjp/Ljk+lgL3Xi6jTsSjuhacfMqkM7tOlchqJ/OHTT89W5quB5ZoNkjrSw+2rRqqq4SL4ZqovpYaIoJSIi3M7wVrKnjEzGjeSJE/DChJQV1kgMXItIHVsqwgJR0jpqUDUAqsMJ1Qq68m9iQu8n49CrYFJ4PXMgHeXgZM4ewz863rhgbfVIbpDqiREjtxcD6GnafgmBGONQ9TNUHoxI3ArwOoLh667IXRAKKbMnBACETcrKGQu3Rapb/6Zr2LTKhCrwMOStBic34CpzACjl4DTgkp5fB0AWbVtYgQnRCupxN2yGuZpFWuC0jbvraU29WEFJq1iMpZ08epkmpjOgG7xIgjQhHAXhoeBUtY14+RChgd3DoDfrZRSBEh/2jaSvILspgqicUc8PE6R4QiFsGWwVAMrIHnYxpWlkfEDEM7jsAK0aslpxWHr1QeBpXIKgSyqVKQgyw35XPR10LqnDcrRd11VkCFh78dHp7OnTvHhuCGTrMheBZ6h29fWx4gbYqJxmwm2G48nqjhpWSJb3NX9+/TgQNrOnjggNbYGFxZXZUf3obomsFAEVQBRMSUVrg6ooJNQ2UvPGxOzp7R5l0/1clvfUeP8u3zYx/9lNY/83fa/s4P1D7yqAoPfYVax2yIjG0P7mvs17T1PLu6Z9P1lem8RaIWBs23LAV5qP7IGFNCSdAVRIBIKIlKPuwiVZpgHxF5jDJvqGuh8AswnGuUIjuBTAkXIVkAf0jUiqWGn4GkhCaUG5IhNbzQjo5coX3PeZ4Ov/51uuw3fkVX/u67dOX/9js69v/6Tzr8+/9RB9/3Xq395ru1/zf+vfb/6tu09m/+rfb/0r/Rvn/9y0mvITvwDjYD3/UuHfzt39Ta77xHB3kZOvS7/0EH3vvr2v/2X9DKq16u0dVPkf8ZZOM5GkT+kOZrb5i0a/b5NkBX5yBRcmrEYk44t7Z/eo/aE4/hGwrOEQiWoqAmMJbKFjmmriNFwIYN5+Vrn6Lh1VdKS34taxX+CY+CKqy/ps0bgd6Qs1WL1P8UqgwaDa+5WkvPvEZiQ1u0cJHEKNBtRoGgXq+152WsdV5of3gTG9O3KU6e1gB92KwDENWzAgRBBS1e2iM3LwsnzIQNsMlDjzD34yo7uxIvWIbCuVpKP3/lOpiHotdgsW+/Bpcf40X2QM4viIyLBtc+Vd7UaJ56jYKXJvFSFRFqgIjImQSVhGgMDZugurCp7Tvv1c69Dyh2tzRCNcAm54lNUHHhOizrG3J9GgylZoBV1504TOeAZ63dNYfzr+3PTbqSaxvUoAQMZ7gNmW/5EqKc3ZR2W4yQicaUrTPHFNInMQLHF8fPmzfDa67S0it/RkvPfY7E+rTkLoCiEadKgs9F10WFCuRiY2Fy50+19d0fasKGQ8NcIwhMWuc0SqAGKkqRNyzL1rbK9lgse6r7wUvBAevZi3CMhvnPPYP7oUjTHwvIjG2ZN3lJh6+lIPeOdGnVJzANNMzESauDHARJp0ONA91EBbsYWJeG8yM4JuFjaRleGNUR3iEd2jE9J6+dEzi+783+5/La3lXwYdCUViPw8s4FDX58hy584R/YHLtF2t6Uj4+81jWyU2TIJPqBRBFE94HinBw87SlaeeNr1Lz2JWoPrinPO2yDGHX+RRFwIQU/yhbTEVXSgqBXWtbbT2qgA+mAITdy+PwUGwzDa5+m4etfocFLXyqtHZTvDT6PWtc/C4SnVPAtphhybbh+W74cOPft7+nczT9mw+uMxJqIbC3GbWk0wda070ETamgNfK5O/E+I2bgQMcIxkWMKVUfLAhkCRYQYFNzvRkcOaemyw2r4nLVlBDrRQCF+AroqIDStuaTOSkFVkBv+kRJs4fP6aYLTPDTkC5ilZ3FfufyoUl4wwF6dfZISXI0QErSYPYCyPXdG2/c+pG02jlueGRDx2SXumxNpZ1PtudMaP/yAtn58m87+03d06tNf0PE//7hO/PGHdOrPPqxTH/6oTn/qkzr95S9p85abNPnpndq67Ufavud+xfaOBgRsVFtxZngFVCAD6NQCX4oG6AeI04djMzxwVAf4XDv0jrdq+Y2vV3PkmMTzRERocIA1fvZztPz61/P59+906H3v1uW/917gt3ToHb/CBvZrNHz6MxUHjyj4DPapMuQePnRuiUwzULbCCBDbSiNjhJqnzfu68/UWqj8pg8a7ktAdIZOW+/4hCNIrImQ6QQukvDa+FwoT2U60HkO6s1QS+pYAhKwB4FkyzonC3bIob90YFs7dCc9fk7PrHJfbdPJTf6dH/vgjOvGRj2vD/xnJvWySs6Hrc5xwxCWQCQp17Kxbc41aIkIRoYZFHTQNH/FsDnLfWllZ0srqSv7W4PJopAHPDaFQ3wL7BnvH9UbgufPndHrjtPyvXTb5jBmzYZhzFz4YUT5zK4qAp8uQwQoVGlDDF0BWYkdXRCRU/0ijYHGgksaZQ1i9TCcIFQ7O78ied2LkwjGtPQABYE2HcC4MIkIRIR+/6ANqrk1j97KCaakxsHcuGIkQhggTylZ1UgQyOuZpakwEaEY6hI0WgXnbjgnjXxIqL8zNg4kb4gfs+SO5uAciA/NwLCPH8VpY/LhAzF5nn0KYS4NnWTUR4WoSGOQp4Nb1ggg9NuogrOlo2xoskhWAVckXxilUwllZiDQtjAkU6nUonbmPZ7FuGkhwqq1U1I8FGwNp0yYY7e8cNq3QZTUzdYQwb8BHCZprqZjx1NgzMSUivfy5F53MOCIUYaCKAER+hwNgp5amQ/UHC1t1OnVS65RtpicIlo7q88Lg+RpSltZ1sE+V4RNVNj8GWcyjNerAHBBTzypnPjJUDiXRWZP+uFmMiwymU06YiqttyhkCq0jM0HcExQCPm0z7vQpWnblI2gEouy2TYMCZcbG74Hn5PC2c6YsOXQomtlde+aCWStk9IC8RAuk/1+1p2GtHNGpe0MwxaPc6wHfSOTvXplmlEvRUbfMED6ptjqyCfuwUiTwYrOtxpR07yGFuEWwHBFIDaNr38r0i1x4l69CLnhROv5klWZMhUuL/9aGPVM+NGqfKIv5Xonc+Xb2OZJiPW+n5cWZhaRfB5MKqW27wTSGV88O01rSY18xoq6Z2M3E9n1yDDebkT4rc47OHvWQI19CtT+pNGyxPAcMc7cqQdH0+gW+Llc9xOsx7pLDzBWUeMCvLbUs8NchH3r/td57NivX1dZ08fVrrvKhc4AXY8tIWteO2bgbyIjP2N794DYcDrfKAduDAAR3Yv5a/IbjKS8ryyrKGo6EGzYAsUkQoVFtWBi8g6RSXPKR+4Wx5eNx+4H6d//73dfpvv6STH/2szoN3v/sDlYfuV7lwVv7NwEkZs38wlh/yJmWCf8thLGp5KPdNWYlbT60CWqcqiZ3ZFRksrWC/lrrkNUo76w1SXWn8fOcGNXJYiORDdktJ+qaSIVQVoYafAVDkSLZEJ1oxBBp4aLpEsEYSEvWt0q4eIEfBQ6v7tfyUZ2jtta/V0d/4VR373d/S0f/6uzr0B/9Z+977Ho3e9msavenntfSKV2v5hS/U8lOfquHRgxrsW9GAh+sBD9nDFeh9qxqtrWnJL39XXqmlZzxLqy99mVbf8Cat/sq/1b7/8A6tvec3tPbet2vfr/2Sln/2ZWqw02BJbVYZiggxyLMzNKzfQMrTy7wh58aLpk39t/x27rxbu/fdL7G5i6M7C4NVzk9zjdipJYqd0TTLQ42ecpVWrnuamv37OWRUwqI16HMDHBtIj1SirLPlhYHXUHkTeRdlOXJU3khbeu6z5L+z5uOPQ/ZiPWkt8wOQNz8GnFNx4bwmt/5YW9/4nnZu52Vnd1tNDGT7SVc3qMagZmZTc0O3SEshKNdQbgo+zOa2/+4Y15PPffFy5XyYyX7GTEw9WBar+zU4ekyjwwfV8Iorn/ujVQ2Yw/D5z1McOiwNBlLTSNEoIhQSENg7VElayMvpk9q57S61jz6qho3+QbRqeCFuXLGfxP3qd+68yvFT0u6O5ECNB8iibJyN4I6BqrV6pqHYf4Dz7YjEPaGQPQBlkFDfAj4KUTYvaMI9p7A24n5T9Y5rgAuJkhPkGvq5sVG5fNVV2vfiF2rwlGskXhRb7jst+iKcJAXrKtY4cWENBDD33Ztu0fim21X826qYFuwphbWHMW07MAgZPsQobEL4nzj7OFVb5BgwA8baC6iH6l4Uvh9yr2yoLyJSHNj14CiVrqOwqBSRnYgKiiRclQ0m162TY6XksXVtaSNHqBRmSQTnhTcExbWvBj1xUvE4A1ccUQqALTaFl+qWzwVxzXo9B6ztkA2BEfJlPjfKt76rrS9+Ve3ddzOlVkE+byQV+1IbSATLWl2vIQXCHNAK5/ILn6flt75aeuEzVQYj5fWcLBw45QAAEABJREFU6Qt+GJUOZGFwuiCg5xzBThPojAVW1yyLkBpkgazBwViHDmvwypcofu6Viqs4h7h+is8hoLh+O2HvTvjeiyhK0NYW19EdOvP9W7TFZv+Ea6jEgLqUm4GTElxJoTHWPe1TvIx31W5sqPV/uMS5JeehINfdg9yQGUkQ2DSDgYaHDqo5dlTBvdzyXKNpZZwNLhRbnwut3AKtseolWsmUOVclRIZgCO4AUmty0PAlxBE1T3+Kgi/7RMwKaSY3zKoIwqfUgGANCljkxDq9zhcP92nC5oy4X6Giu8YK4ogU4uY9cOucyunjGvOF4O63b9CFv/2yzn74Mzr9Jx/Wif/jT/XYn7xfJ//q09rkPCvHjytYyPRVEJOsjgMleC+BcRBf8J2FXKN1ZfWA9r3seh3+1bdo3xveoMGxy6mcmhwTEPd73BQHljW45kotv+j5WnvjG3TkN35dl/3+f9Jl//U/6ej73sUXa7+gwfXXS5ddqVheFUEAPmlIQkWiJDl3dDzKykuqupCPk2i2M+05hcKmSPselnRMSTrgDKDspg1ZAxYRju0zoAgWAOcBFw1LWMbMw8yRIUCPVw0BbWU+XaHCIGu1bYuuEylPdvh2sqMJx2/z+zfqxMc+q5N//EGtf+JTOn/DDWofeVAN9/fAThRj5Dg1kbJ5jQzWVUGo4YA1gwEf0QM2B0daXh4p/zkx94oV7mNDvkxgmlIGqhU1TaOIhtt+qwvb2/lPif1bg2fPntM29/Ax9ysmosArgrG6wdFhMxTktLsgy6eCeaJ37vBFdsgvks3718rliU/F+NDNXuxaJXXsjDCcUTBd3yur04icd2cyRWV+0jEVJzGLM6+IS8ZJh39m8Dl+KZOYE/a065rlnzNYIHtrhAvGCwzKi/u8ReaaFzDDucgXOdvUPko7LOnKZsKQTDfYuiOxV8K8zLRB2aaUwxhSqvSaY1WbJYAP8PQ4TiNUk/TsyCmyjaEXlDkr4vXieZw55gXQvoZABbh0X4xV1+xiy1jIHpcyuFjWSS7O/QQSqxauN5HZQtXWzceMqzDMaS1+Qri0raM8jlunaqzuFycCKZ3KLK7Q88YoYh6wr4lDgmaUoTD0UAXijoOlDyTgm31EKKKCwvoKvlCxVEQAyLIjofsGmixDsmAbBdiQeuInzpOyzixtPXQHIG3tQw5Q9rTsfeextb0DdD+vDAdvVQ+w0279lOkJx+3qqjX2CnAGYXBN80lQ1e4KF6NOzXBz6ASMbVWtTclLxKDFxlqk1vkAQijBtAFrf3BaZrsEM8jdzRsnYC8gIkAcXXCfPzGF9cfVfpFO3WDGgE2uCdg2FfCGt7qzFgmUjRyWGxw7Zd1gWQSjwf4JwrWTgQRMvyWDNt+DWbnhbzprIYZF8+C8qUNYcE4eO6pWwVd7ATsVBmxyrpDZLSNRhIeUCGoGMBGRfNVeYnSMTmzLgDaAZp0Y6mEmpZTO2Trk5hKo09hxDFzEEkSuG9h0yjRrUayofK5DNWKMBAYlMDhdRPDQVHho2uGb1LM6zYbgKR7gz5/f5J1vV94MpAxebCbaYVNgZ2eslpfAhoe05eVlrbGR1MP+/ft4n1vRaGmkAQ9wfigT8RdASlZzrXBQMs/OtrYfe0TrN92kE5/7kh772F9r41Nf0M43v6PJPfeqnD8jP3Du8iLlTR0/s/uhtOXBvaXIjNPh/uEqMk/JnFkKfMpg6LJdLpkZfK3Lm7ICFUBtIVoUIVLwkMkVpmpjUWpNKPjBqtIBImZEEAeaJBHQBuyCOA20gAIYJyikAhgnKJttG9egVuNmoLLvkJae+RytvfmNOvyed+jYH75XR3/vP+rgu/+9Vt/KJuBLXqzhU67W8MA+NWxGROOYRV6nlvhtF7uATRsjFktAfiEFmkYNx3h09KhG116r0UtfppW3vkX73/WrWvuP79C+t/2C4mUvUHvkoNoB9tTnGp3K65OAzOvlKTpoeHAiY86n3QceYGPtTl6K1x2A3GUKIdlK8626EpGAwWbQ6PJjWn7+dWqu8n8s0WBf5JfjJqBtgzPWqrFKxvb5Oy5sBxw6qpVXv5w1fK2ap16FDmM6VhwCe8B0vY/B24TGd96h81/7pra/caMGJ05qqQyU+dQoIhT26Qf4jIesBXhNVMGiZdNg98QJ7T74sAqbYdEWcXCUB4CDAId17Ukjqxzj8pIGHJPh0SMaNUPOrxb+ci29+LkaPvNpyn8WSt6IUHAwEgIaV/dgyHXketu96x61d9yp4dl1DdpdDcjD2WULqgRxvrXnz2n82Anq3LJAmsYqcguFEaWXBCZBL8JMS2zWDo4elg6scd4G95GCre0BF5Eg1qSo3bqgcva8/Nu/GFlYAcax8MiYEQE2oOAcVbDu+/Yr2CARm9vJK6QIhcT6iEZe5la4d/lzouUlcXznT7V7ww/UPnSfvMkn74BUy+kIQW19GaHiP1rFS63GPpLWViB6GpEC+9JBilgTMIqG87VhA16+Hl2Z527sENSqKY0/AXFB5BnAZERpaoJ46oLac0qlhVxz3aTVN0yIgJMJrxf3aPHFTQy4cG2Eysh+JoNEGSpSCqcEubF5rAsX5GshuPeyKhLrGpzTjVo1x09o+2vf0tbXvy2dPCERKDwZn+PGVMIM5ebwqKWe8PlKTcMjl2nlVT+r0Vtepcm1V2uCXHyF3nC8I2wsCVypooqVra6FWHfLo9OZFrRxhYY6EEir+zRkE3L4lp9T86IXKri+NGgkckaEossZEZpvPRfMqzz0EJtUP9DWD29X/sar/J/JhNoYAI0mrPkEerKAG7WcT5MzfMnlTendMeGDqgzUD+fuPAY5PzUZB5sgg0MH1Fx+RLG2X3K9eDbYhJ06yHXuBAVZRGVSDq/KqoCtNwhhxZI3gvxb6P5t7IbjoJUlZXMcA0yt1kTgKU6hUkHgJqTJrnYfeVS79zyglucKllOoOD6tWDrIAIomMP58KqLl0KpwTyrn+Wx49EGV227X+Bs36MxffU6PffDT2vzG9zXaOMv9t2TeltHzwDt7yTFUyzRX1JDJ+VsOb8uXK8sve7GOvv2XdPAtb9Toqqsljo9oqLHNMlkDY9dILNZ5uLaipauv1L7rX6wDP/9WHf4P79Rl//m9OvY779aBt/+yBq/4GbVXXaMJG1ZyMnIGMaVQBBVEUgzEhBYtj8ccHUlTM93ZU49d9qpEjD8C64o6uiBIX7A7dL0eIPCzumCrnuZ6hJSspk7REDHSkQkmosZGkhZ5jFIWefxaFAbHnXA/SD2W7XhLO48+oDPf+o6Of+wzeuTPP6JTn/2cLtx8syanuC/wHOcUInkR0yGXMaxEfNEiAjLEQA81rP9gOOAWOtSI+6g3B1e4p66uLrNRuKwh14VonrPXRSGFz0Hq2eFLjPN86b3BtWbYvLDJbZxrjrxyw9aoh3zOpqCMhQ1kr1rAQZIIRkCG/iQMzKYAQQxmKS6OGVCX19gQ0FihY6TLkEMScjNlMK3UeZxJ1DXXTLhMVzGr4fwLkwhFRHosiNMhxTnYwmYhV5iihaEgd68QmTNYg0AwA8Fp2gLK4HlDZo9ISWanWnDp5FIEujmwpkJnydxMYZldmKtv1KI530qjJABu8yVMc6Kd6zUy5ug9vVD+TGNaY/OKe53V9VhLSaN2vkwIAUs8j3JQBikkXFhnxHkMhcq2ACQdCzpSOkZEyHjGlgMRQRyDwIa5+gM3QNgosRBcAtCFNDUJqC4b6ebiac6dGm2DKLuvnyS6wV49pChyvGiwjafTg88lcQx7LGqJsHPkWllnKNgY264H0WxqkItLYKAHOtlHzoggeQ8VOkll+rEgTegFzB/ex8owk4oqtdiyCETkdG4D0RDQzYDc+YRAnH2uMGueDOA3F0uXqELZFowsuUiQy2JNH4PQyU6H3oUFmMr+RQQR6ekyjYGgjzuHe7KvJX0sNCTDkDT+kLWbNsClzrgnoOe7zVI1Jea1l6RteUlFFpnBLqmufoFVzOlNG+oJNaeoZL8+/UlUpYzVB+Jxe833OOoF5Xysefpi3wW3Tn2RR18z+t4+bXIOSaGp3Vy1MVVlla90jvhZe5F8Lk/aPd4wZ+cYvmCNLzZH6kRTRceD5kUcKXEtT0XmZ0xnTM0z2SWouZou0na+XaSL1CnIAoJzSQm2NfARIuOC1HeRWW3VVpdo6UM9Y74tPb95XqdPn9Ip4OzZs9rlpdcvz/Y29sPU7s4uD+2t/Hzlv++yjxepg7zor/FCYvC3tt4k9EPZoGlUH8QcQVQVlFQA6IiOF3yBlhq/GG2s69yPb9OpL39NJz7+GW188m+0ycbLjv8mzZl1+beHWmr1byjay8dzzEuoeAglEPNn5synhbcOEhk56AVwL5kNKgB6AdyTxcF8sU2x1FEr7qmwjqhMQcpB2YLRQAVi5gmSJepdJexJIYM1BoRys08o8uXDfHjA0PHkBQfGZaJdFO2+Axo+6zla/aU369B7f12X/cFv69h73q01NuuWXvwija68SoPVVXEIyM1LFbF82uTfsotGLYrWGPALaktdMiAvyIJchsyrkFW5yYZ+uG+fhldcoSVehvb9wlt04Ld/Q0fe83bte9NrFFdersIDe8P6N+QkTPVlvciqABtQ0Yvf7xVsrLTHT2p8+93yP71Dwfqw+Mwdc7MJ4dEycKGgNsgAFjU1hw9p5blP1/K110jLQwUvkf6HxKgUg1B4IyFa1mKs0gKsY/3npldr/5tfqyO//ota5iUuWDOf6z53sOZYUC2lBC+qDbkDif9n3N1bb9HZv/miLnz+a9K992pIvEGQhxmSRE2Hg1oNwlfICJVTauEJqZZhsn5G4wcfUuu/14c8N06MJTxUG3wllLKIUPAy1Bw9rOHRQxoNlySyDp93nUYvei4bY8cUbBpnsggFCxEBTqBC8gpAorJ+Sju3/ljl7rs1unBOw8mE4zKR6zCIOQeBCi/y/h+Ixb0hyJadurxWSWNT8WzM+WLTrK6ooU4d8qbgQESXj5/B55uYVSnhkjTZ3lF77rzk30JzIkNxJE3bPIfbVK7BQLwRVsg5Fw2oKwA/nBbm73p9jJ2sPXVSO9+/STs/+JH4NkQNdiyLOH2h7IWE/AWIcNYkFGx++V7k35aTayNuX0RhLkqoY5GI1UEL5riU5ZE0ojLCpb+N0qdgC1gO7woc2jXhSqRUECQd4N3TSq6xwbizSO9gtEUP0REuWdhqaUmxvCRfQwRFG5I7kIT6FooIiS5aQHjuhc8MH6eW9fBdxlXVOqWGl/1y173a+tI/aefmW+WNoFx3rhVhzyxle9ddc0sRoeC4QaUoBiOtPP0ZWn3z69Wwcd/u99+JZL7YpF+kpdxCIQUgqdaAnRPAZ2fS1vowVlw4z1tciiZDjrP/BMGbX63B61+hOHwUeQOEGAFhWxSSnMIYj6msseDcWW19/0ad//b3VfhSqxENRRuNJuhbjvtkMGBj0zyAbkww69IcqMAAABAASURBVL0p2J49p/b0hnJdsS8GQhRg2rGvBTA3/H2+hzfcjxxRcG0pBtQkoGTNIf/g3QcJdRL85YYAxNLI+YS2moZ8jxJMIIPR4OCaRtddo8FVV0rMQ27BEGGzBLhpz+ssAztIo3ZrU9v+8ueBR9SOLxCVGrnQAhDezmeAhOXs4KTPGMY8G/jcKRzZhnv7El9QDB89Lt11l5pHHtaQe0ZTGi4laqGmktEhEhOOqlwKCAkjqjGfB+PlVS297IU6+hu/qIO/+GaNnvp0xcAbuWRiQQrnWQs4ngKnDgq4zTBFA47D6MB+LT396Vp7zat1+Nfepst+9726/Pffp4PvfJuWXvFylUNHNOE8GBOiGJhkyD/UVmZASBhGZIy1Q9OZeVVNhRARNQYTF+FAtoQMiWUji2R5ErYFTIeLQFEATHPMtS7KZlklWE9k5nP9oC03aiGqjzllbh+/4uOJyPa+LyTPM9qYz5bNe+7Wxt9/XY994BN6xP8c/HNf1NbtP1Z75kzeU/u6CE28GpPiXHKCqJ/QoFDDejZcU0M2AEd8Fi7xBcfy0rJW+JLDz6DL3NsG3GNFa6mpuCCcI0Itn3HbfCF0jvMof2vQ1y7PuxOeRTJxZsMYX+VamQC8EKBOA9V1CzpdJ5H28lIVXUIut5R76MHCObB4jnXKys4o83vMLJqDJ9amodcpiW7YyyN2lMWsixwm9NClpCjqOph4UrAYx7kvctuTqGTmRUsO+yXyLsZ2GMNF8S8p6Cw7pDxPHK/La7khfTtZ0rOhqktX17xNT5eZMVREJ++QenWHXUJHYv0v69WvD2xf6CqEMQEP9X9LdzgC+ZksutlP54L8/2qPJxVgj1W3trW0eV09mxzSOnNVW0fLnzTsdXHAx3HmlWVRExGKANRBcIPExAcdRCdaXqxgVtOFJiCjq9h3CpjTbRkZT4wzUNesM+k4xlMgjoBAkAANSUEzS8dOGUNQQAWYvqcjjDHIPSIUJuxsgI4Oq8PWR4m0C2T0VIVtO0gBOWEv6hG2XBTX2goxa/0FtU/Ogm3BPHlkkNh0Iwh1zjk/NB4nnyMacJTBsZIQzQwQVsC6w2b5pjMuSYoBQWJoyIv6gt8ebblE/BKU3kGqC04GkFKgbAW6QCUwR3+QGrI2eEJgoQRRm+3UtQhrYbBjzD6vT0E3hALKAMo+o00lEM841fOD46NTAgobOVECAz3rRTXfff7Y1JB6x5nCzNLHL0MgShqbXAP4PFhWmpY/AFjXFKaAoVNSm6mEzt8xkrcVMtBCj8jKFmSXqnMag/wCwmBfDnIAWY6xqC2xPYSVFluIb0gnurC1pdPr6/JmoB+Qti5sacJDE2rSF/nvseyyEWeZA/jvBu5j8+QAm4EHDx7QfjYE+98OXFoe5T/taHhQDsD2jhPh0RzQkVkVNl4X/221zfvv0/rXv63jn/hbnfrIZ3Xhi9/Q7q13anKCb5N5gKMoHubGGrOpQ2FMs+VBOR9NoR03co6OayoQsQLqUxvnclhhsN7GBvWCUERIdIFDIcewiamIUIRBFYsGz6jwkJWYiuTDfH+sAwMHAuidHpnl0UhdHAiVpIt4zenErQqzFQ+9w6uu1YE3vl5Xvu8duur32Qx85zt14HVv0OgZ16nheMSAgH1O1YZEwVobpORAYGSKDjeNrI+gasByNPL8GeiBKMD0AbYrKxpcfoWWX/xSHfqVf63L3v12HfzlN6p55tO0ywN622BH/AD7ngsSkYVIDs+EMJAs1/nz2rnzHu3efb/Kdv1NNJ8Xiprd61U6h/qyg8JBCO5NpWBdVq69Vvuffa1Gh1Y14afEBI9WbRRNoCe8BGq4xBod0fC6Z2rtTa/Vsff+qi577zu08gbqvvwY9lTI2jk3CD5LlOuPXTar/L+K3vBdnfmrv9WZT39R5Y471Pg3e5hUi7UBY7m0hiHnplZEFYOyMZmM7QFhu3lBY/+NLa7BOtu0unjAnlmLsBKEX16XLjumpcuOKjdqDxzWyoufo6UXPFdx4KDUBGYdBC441o2tSovjTUjtPvygJj+5U3HylAa8vPmV2NeXa3H9LB9x8JlsqZxcV/7PwMxV862b0x6RIsLLIW/U+Tea8rcFB4MMj0tGKWJ1CoBzAdrdidpzm/Jmk9cdEd0a0FzvzwcyEEGKgGLOhXl5bgqpkQHfgKDbxwAp/01A/7bn+IYb1d7/oGJ3lykP9tSGyMYAUUR4gKi8ZIqXSG/gkFYRTuA5GDDuun0qMHqxQRgrOA/L0lCmM6HdVVuIH9bDXIa1X65UCBUFZZCkA0FEqDawe8+DIwKLqlVS1B7Klmu0vKwAxMt1Cnudme7AR0R6WiRT4RjMk88I/3ar2JAR6+EyWynP9olLhA42kic/uEW7X/mmyr33SRxbsSFoe+WF3BliK+cxcPwacoQaGZrVNa2+8MVa/YXXqVz/HDbwloVKKNVg7wgG8+FB6saKU+biUhpaaMxxDJRDh7X8mus1+nm+2Hja05Wm1CHi09VIcq4mhCigpSoTPKDQ7vETOnvz7drhcyzG27Kt51m8NszVJSRIeTRbjnHLPFsS5IbXuXMqfDFQ+OINk7QxnkGINAoHjlBESNQ42L9PQ+4BI74YGXBtDfA0hKQp2FaCR0JX3zo61w9tYmxL0p2SeFFCw2NHtMT91f9UWdh4FoU4BvMRvT3CvueEueLQjc9taPve+zU5+ZgGrAki7g2lAq50QsI7H/6lB4gJcSbwrWmGwgnW8Ewy4Jo1brhv4ZznnkQkurpm0vcRY4sarCTuMaNV7XvJi3XFO35ZR3/xLVq69hnSMl8l2dDFsc4lGlwQsM6moWRVApq+B3X5nG1W9mn5qqt04KUv0+F//Uu6+n3v1jVv/7dafdYz5A1hXx/Fzr2jQl0Guf4KkNkzmyKMSdCtiwQ/leEBay1quaXKNoBzlYIBwjDGMHJOWEJL6BKUzZzZXpXYGvuDI9KCpGgKxxVZsYNxQUwRBTlsShFZkpAbc5Mdjc+c1oWf3KGNL35Vj/7Fx/XIn39Mp7/6NW2xYVgucN/Hn45PH0UZS12L5AIuFBFqODaDwVDD4ZDHo6X8TcEVNgbz7w3yXODn1SE2XXVyiwgj+bn2wuZm/SfFfCF9YetCPu/2c7BRZ2rSIWRPw9TGk0QbaBICZk93jF4c2JsOjkf0Pr19lHo9sADRrQCS1KLCWugpAz2jKoDo0QHo0r0ziDCxaNLPpWoYHb9gY8A+ApkB0bRj0/tVmY33UubxpXJrExjs5/lFhCIAzKIDwkL13VJobKT0YFV6rNowyff3dCR4lcouEQEGZJ9+tSof2Bmq1H4AMfJe0fuBMZPr9dmeGBuKqG5WGnCdZuj1yLMujO0raqigbFWGY3K1kiTTzuF7HTQxo5OnDTxFJUl4sG1LWgRcdtduSIYhFQUCoNvP8zE2RGBAV2JmA80pKkOV4YpMne80P+L57pjzkDqfvDhazmwQEcSxoNyDJKGQu8FrkxDYqbauLFmfILeADCmVkjpSNEhGOgR9IW2aI4wIRQRG9EwFDa51InOH91xT5nW3DB+6sDaXkGZJzYaIUEQFCEFRh2cGYm6mHDdwmQKBTDcRRmjcexKlWdyzJz2VJbc4zOv64o0NWGZYD84F2NyAatojMKC70Co0A7XXkOnJ0MUWzSYGZQz86IgXehHCXj/VIOvo0mGjgq3BdIXIGyJrWdnpGFBAXwskrsieqO8xKtja3xjS3aQPmhe/0pbO+1mqTGWpTxzjCI/KVslql4KLBusMzgJkDZXfazqLKnKaqxDJhdwiaVMVzAuZwbRBbuHB4BnO8lkcnb21U/BEAFv24Pkaet5Y2Eih+ZZybgjMbip21ilzEbHof7E6MkOkgrEmSO4JB0yfUP+klbNAQSUx7+f5X+oYWm6Ys/U1ZpiK7GcGu4iFqJZ2K+jJ9mCxaWNWF5cpBy3XBs7rhdjTNUfm47bLy5z/rsqpU6e0vr6hs2fP857LxgcP7P6G17+NN5mM2YubyPxwONAyG0H79+/XGptPa2wKekNwdXWfltgEGvqFpBlImddJQhFhlnS5XSI3Ssm5mNbuNi9Tj2rjezfqxCc/pxMf/KTOffYr2r7xVk0ee0QTHtImk13t8AK641p4mPeatQRpqdN0xpkb6nyroKZnVVKIDD9/6GcB+UEkUSGLR08ezuZVKqQ8tEfHhRrbEKP6YyghK6kv0AHVpBIG2qRlYdYGxgZovyCYDGKyQGqJG/gMAMdowIFBYTOruIq1w1q9/qW6/F2/pqv/63t09F2/odXX/ZxG1z1Fyr8nRVDsFY3EQ3CGjZAiXIanQkRY1BaLFrg0NoGednjTqKqfGaDgXXD0y1HhOBfnGDQKNhWapzxVK//q9Tr07nfowK//GzXXv0A7B/Zrd9SoHYSikbwhBaWQ8j4uWssLnt/RCpu+O/c/kH+Pq5w6iUZpVyTWReIdMLGPd1CVYwiMmliF+A0blJdr3/Ofk7/FuDMs2mrG2h5Ju9RXDl+h5unP0+g1r9aBt/2yLv8v79KV/5/36sh73qXln3ut5A1Bzl8iyXMU2Yu6lsmK2jPntHXHPTr//Vu1/eAjGh45qOYFz1d5BhsVV1+j3UOHtbO8qu1mSL1BXQAhXC/T5zyZICtEbisuKM2xqTh+9IRaNhWC9YiwX1gJBBYgxkqFhJ5B7L4z18s0uOpKlSNriqddrdGLXqDmaU+RRkxctlXXoDm/5Jz4F67lAMoOG5J3/kSTO+7OjTirG59reOExG1GU8Y4mJ06qPXVaPhipz5iFsBhgbRZGPp9hk/R5LWoJzoflo0c14EUNAw57qOXEaGUOyBCN2PWX2CRueUH0b1DhKlFzxswEsLYFZpnxVwWburYGgo5UzEgKiXVXGuGqyelT2rnhRo1v/LHKmU2NNdSEegpOBesEnAou7pDp30D4HuINQXFPsk74yPIOUmZHwLYN2ItRuGcFOfKa8Tpg3xdUmBu9c2Vm+NCTt5nj2DYiFJaiLL6ACWweMZQtCnrWsUAb4FSCMcQg2/laFBNxHfI/BYUWttrT8KgSO7k4g4XmuSeXC2ykeqMP3xbLiYFcuYnjzT/ObT34aG4K7n7zBpXTnDvEyLmAF44pvlkcOFyPAVrEa45cptXXvFLLb36tytXXqtVAjQL3ksfEJanYmDmnHOz4iLyuQiY3YqGBwxinCfPYXVpVed5zNXzz6xRcPxoM5PM7/dBHhCIM6rBpwPWlvJFI3nJsJ4cPKl74bDUvfL6GT38qm3XHNFzdr+FwpIb1CDZFYryr4DOtYf0CsK/Y1CrntuTfVi18Kef8XiNmqB5sR1ZySRFQBkkNGyID7kWjo0c04HN4wD1kwNyDesLnR2BEDwUjUZh6EuZZj2JsKEjhGZmNRyF1dkmDEfeZKzS47jrlnyUgR66PfVDP94DpxWkDrzLRmC9UJnc9pPbsOsdurGHWOIEuHMNiK/JRHxRnP2Ol/eSOtAG5AAAQAElEQVTQwpHSy6IJzBhzQ/1cCBkbEGftnjYutVtYKeKHxgMiLi1p9fkv1OV8Vh35lV/S8rOfrWBDkBNK4nPNEBF4FUWE/NMwCto2+VvjpqORbM/nYOrwqD20dPCQ9j/v+dp3/YvyPPB55dUMBSZAARkyjpBaK5qFgq8gWkQkL2bntenXNS0Zeq1x4RgiEi42l0LTFgGDMqKRSc+lV4YCkuilJOU1NCRjWapZfOiCpdnUmwcQcRw9iuvTUMClOzbQ2Ew4Jyd8qbu7ta1NNofP3HizTnzqC3r4jz6kxz78SZ359re1zZdUZfsCgchCEtyYNWzXkSZvLBfHRCKC5R3wkTjQaDjU8vJSB8vyPyte4hlgxGfioGmk9JYCOvD3eVN/a3CTy29DZ9icN+/n36mthKWtQ4ISLYxrEXBznfWf45JcmEMEMgNo2oNoFQSlaYspdRHh3IZOYbKHTvT4yGGBwloYIGe2ZrJGRKZBi91ZpIhIUNeiwxVVm57OzykbpJgBuoihGkjEUtfmpJIZgJ6V1uNRlNjICrjAMCKSYqg9Fx0jsOdYhR6REc3UAuBOXxD1TDg+btELOuy4Faqg11cZDlWco2W+3nqbFF5isF31nFlGQNMvYY6oWkMsdubtfAvCjNPfZxY0U8ZpasQ6ThVPRDgu+v6+BHnp3gVfiOw683jMpOH1BqZBIo/4Hitr+9Wa+VraQ1dWde6EtsyUl4jWmVSUhqKK6EBSBqzr16kzdo1ndXhQtrRNKod6r0xzeLzpwjwhBzMIjbDwnUoiSAQS5H2SDAEvtx7vpc1fEuYd5g3IIcBqQ69CZDKsM5G6HMx1EGADqOs+EXxoOlbpPm/iOam2ebHmDZ3GgIHvqYZUi4ZMU0Zds7CHXmQe2nFsP5cXKUuJIhe2s7MQUY88h47F1lLDVGLGURPkEVU9PTSz35sz7WL6YYnlQkezwOdaZo0L4inTn1hTwRxRY1WBaYO58DAHQU2GFDEH42AwgLLP05inbO+wt1b7BMYRMVsPnLyuef1BzyssxxIPFK6jB1hVqfpmuynt+IZekHje2XQK90SpsoXRgQ0Icz5gd0dwfaYvDZ1TKufpFNTBx9FQuYvHed1eGr5GvXjMQL5AsNGeGeayVBf1zbIEBJ7TmG/YL1y4oNPr6/JvB545c0YXeBFpeWlxSK+DH9zGvPBOeBJveHha9kP06qq8Ebh24IDW1ta0Cr/MS8hoNNSgGWjgJORo/LIE9rH2S0mWg8zXiumGk6HhG/4Jm5Hnb75Fp/72yzr5gU9p/WOf1RYvju3DD2iwc56XqDEhDLxqtrtE5IGUx8wAeNQkSlGN3yrgMMaGTpLKQ6fcGG2pGCo/K0uvq5PulYogQHI4mIalK/wT8gigoztW4J8vCeobRsT2OgpLh1DfUJl33S6ioLeqYWiqQg0P7MMYqmFNGdSOVtQ85ek6+Atv1JV/+E5d/rtsBr7xX2lw7dN5QVsmUw1aiOF5R4SiCakh6hxYrwjiA0IdggbmaEgFg20NkBI+RURG0ULnP6eai+s8wYP44NhlWmLTbY2NwbXffJviFS/V7oFDaoeN0gffgSRvkAQ4Y/o8JrbXYnz6pLZ//BO1Dz6k4s0E5C12LetbQRx5eyJE5nWnKjPyRBrOy+a5z1K84LkqR6+QrrlWSy/5Wa390lu19ltv08E/eLeO/e/v09H/93t14DffoaU3vkGDZ7CGa/tUBoNao9eNvIWolCtId2XDZnjgoFZe9EId/fV/q2P/5Xd0+A/fp7U//C3tf987te/tv6LBa9m0eNazNWHeYx+/EMvTKIhbIkQW5l/yN2UajpyPtfyidHqdTcHjYldeEQEIqBiqo82HJIB44hjkb4Y+jU3Ba6/S8PpnJejIEWUjTsU5Ks9HrnG81ViEfvLII9q9+XaNH3hQYqMiXKEN0EWYkFSCz6+QxhMV7hnFm4K5mYGu6xwO4pvxyhlM45qoXmnNoTUNLz+s4b4RUtuE2mhUmE9B4o5EwUtjOX+BTcpz8maJ0Gtvo5wUTR2jWoXUUDdhBcIkwCHP11DPGUk7u2yE/lSTb9yo9h7ON+bjDcExlm0CqTFrFYwGdZS1JY+h8BH3UtGChNUKhl46AGU37wUK7qfiPGrYxM+/K8gxTF1aScFPPyqKWkklGAwgM4EgIkRHSSdABLwxYDOkIBgOTIBQwwufkBSUgrCJvH/EaEmCRowqdHHbK+t4786wmS/u5fb1vWFMbX7xHzPP3NDl3I6tLbW3c459+R9VfnSbtLsjoc9jkfVRy1zScDAKDtZGrgsbcS0Nr7tO+37pDRq+4dWasEkYk1DDT9qDBRBWTI4IRYRIWkUKfuTWLUZBWQaNxqOh2quv0ujNr9Twda9WHDkmcY0UNunk2rGT6wg7zwHyiFBEyHrf/0ZPuVpH/90v6LLf/21d9r+9V5e97+069u9/WUf+9Rt16NU/qwPPe4FW2dBcXrtMg6UD0mhJ7WCgNkjJlnQ73lbr/4DD/ySbOV+8PhhSQiiYqXx6KOfGZkdzjOvqKcRdXuHeUhI4yupbQ53RMz0mB0sDF0TswSHxxD7nxdwL2Rq++Bs8/WlqrrlaPn+9Rq4v7yk1SI1jP6i+e7kVjVrmtHvvfWrvu1+xe4F8BWi52xRwwRwIcgeDJ0VtcHTkaGU5qhadJS2yHibQBstD1A7RgpUgee6GDMGHTxmtaen65+vou39eB9/2Zg2e+UyOBfckH/fMKymNQ42kkNSxXPfQoixAQtOQz2sECFqiEs6dwrlDGRzVok0WYcvnWgw0IZCPt2h4OwIzUuKe73EVhnBJmyTUN+QKNYApZYsc61Bp+6qECqBkqnZ+tDii2qtDoviISJbyJeiC0GEMsMhEs6FBNmGoa+Nzg6SqHGPBxv5IWq9N2VVhc1xb57T76AM6963vyF8IP/w//0InP/0Znb35ZjaRT6js7IjqCYBjDVFp2P8/a//9ZttV3vmi33euVWFnZQkJJLJFNMYmm2jAYBuHtnE6dp/26b6hf7n3P7n3ufdpt904YEBkg4hCgEAgQJEkIQQoZ2nn2rty1VpznM/3HXOutar23oLu54wa73hzGGOGNedYVXujUIKkhvVvKMrYX04PB0PNsRG/sLjI5uBCbgx6c3CBzcF5nlmbQYMXATufQiA/767zXLy8spy/OWjav0lYXHtgbgBlLxKuQBVGVKyumTPMroFVDsUymNTkAk5Bri4UgRlR5lgnW2UeNdMcP9OasHy3ATKr+siwZ3b7AHQFP0rQpFlmmAhs2DEBNoCmXp6gwcIOZlyYk6uxoveE9iQm7IRAQYeNYIDsu4+HoecT28aQjKb1aFebLaZTRYToHXcmCkS79Z6FAVXXZwObNkyPXmfE/Kus53vsWBWmEpE4IoyUA7S6FsZOYUilBbvAx8GwS1xZZ6tUrahklIx7zip32puzvSFdEEQkB7Wzz5ZRJqoplSJc6VlHxkMdcN5QhkyTcw3Wx6zSjAFZIg899MHR1V7IEgmpiipF0BGaJXfQZupKEmNm7hFhlc7Zyrk0vtsZpCawMUxPdqcCcPZNGLXIo97GMoPlCdgZT/3hkNG5LxGnsioESZk8InTvjlgUR7dAioCmp1nqHcPFgpPXpIX4mfGVaUPGiGpnulKTkUgypMBmgGtISCEDMhHf85oFHOu8qMUzSehouVWBqSm4hoyH0njCi/tzAYxVW+ohsfFJ6XwJnRyxxFDEJdXljQgFfIWANiCgT+ywdRzPEXHOwbiHCHyA5I2B9MXJ87c8PCRUTZIeiG0bA+YUZmEPtq2013wKynnbHnftbuFZ+FimInLMgXDmDMkzIOrGSjkmE3QEiXkYCni2Puc0aKbN1uZIlZ8a2D+hE0WEpj+qNDLR0p8EaW/cy2aw8BD2EY6ibMEYihwFjoDOYGJdIYiV84Pd0S2fFdjPMCvr6Vk5NFF7TYY2j1gGkZ7E6E0YrIXtutfVUrPGPVQfS4taavO/Cbi8uqJjbMh5U3B1dY334xE6HrfR+0XOD0Jjv/CRwg9Yi3sW5d8IPMCmy/59+7R37x7Nzy9ozi8jPHxFRD6UCSya1xqUvfCWVnI2ku8eIu7o9LKWH3hQx7/1nfyHp09+4lqd+taN2n6El/TV0/mw2PKA7pdLx2r9EEmMYkyNdE4rinM3Ixp0AFDkYaSWzIespE1BXlAYAloJWVvaVl7ZOj1ys+kB3WQCOHCg8E3b2Gsv9M4XmUt5TVmHWG4RgUnk4SgFrFAEwLwsJKoRfkWOY6ao1XiBtb76xbro/e/RpbxsHvr9P9Tw+Vcr5vdK+Ct4uI3qERSU3gVvICQZxFoaGuyagsIATccgyBJUYVA6er08D4PpBFQYoTfRI0dvVAhEVBShZs8BLbzoJTr0B+/WoT97jxZ/42UaLBzUgJexxuYq3Y+y+eVtmyrHSMfLy9q670GNHnxYsbpKklbi/OFgK8EeJCol8FCFAJNfaliTPRo+50otvPE1Ovgf3qcL/gsv5v+v/0MX/L//iy74r3+nQ3/zl1r83Xdr+IpXqrmEl1vWsB3MqWXDwb/1qIxT18FkSBwP0aB46Yh9e+UX48XX/CYbim/V/Lt+Rwvv+30tvv9PtOdv/1z7/o+/1qH/21/pwN/+sebf8SaV5z1Xoz37VIaNhH8D1Lgt1SJizkPAv9VTllbUHj6isrGuWgdItaVPCHEOEBJMQgwG+Rs8c1c/nw3Qq9VccYXciofOMYI5lZSwjKx/R3tttx96SNt336f2xFJdY9bWai+7oci+BIMJNsDakydrnWsbCO1SGCBxyvPErIF5mSchHQE1DLh/NOcdEm9paHFjOoX4moAk7MR17n9/rl3mHGAjUm7FAz4V5WhTQnTHCAMEocCoMILdDWnNUIS8gn/bcfNHd2vkua+v1Zd1z7075VrT2DMtGdQ1n8MNeUgi+aWWNUm6caKYxA9mWDlVWQZxwFYRaHg55SaqElw/iANsS46OYEX6DMutRm52j8APJp9HlFby5BFTY/UMySK01ktCYA0CyQwQgGiFmmNxXsF9XJkQoewXEA1WxpLj93XIrYoljk1Z35TYwLdXy9Cibzm7W+L5tsOhlCDaU8va/P7d2vzOrRLneZDHMR0qxE8mAeNvEiTEigipCChsYO7V3Etfpr3veYuGr3yZRsM98nXbcv222PmfCcBQZ7QMwSoUtEAoqFBi+0bjvfs0+I2rtectr5Muf06n0RktAq9ZSIupTFzbg0Pnaf6FL9K+N79FB3//93Tgr/5M+/7j+7kv/Kn2/uf/oL3/5Y914D/+gfb9xbu09/ffwn3qNzXH5tTgqis1uOhSac+ctryBuuY/oXSCafyAJT3jru4TA1FD7sGlFyk3mmPMPAqAwusMYvZQzL8bW/wK8uwQ9NQIrwBEs0wk9efA4NBBDa98tpoLLpSiIVBqFaJVMon+moeho+X+FMOB/IXPxr0PaeuJp1j47Vx/guCP5jJeagAAEABJREFUc54kggaoqyskz2nbyM1mgDivbNJC0/nsUkJBbp0QBpEaIGAafCMYGlYAxl+w7X/Ri3TxH7xLh37vPRo+70VSMyeXUGyYgCH+eEnJdygkAXSQo4sM5pSN1KrFCD3QhFoCj/iSwwkGWM9EllvB3etbcKbjhyBXxxiw0EY2BgoWoBztQ8ikLesBL+4BzBc/2/sLSMt8bNLHhibQm3QMebAR0QJwT/vAgjUwbRM4TAvI8SGhUk4821hjkTWmESvlEMYt2Gtk2iDWp7A+7faaNp56jOfAm/XUhz6rwx/9lE5+80at3v9zbS+dkPzFA7500pHboxkw5cmxnM+5o2nkz9rcGOT8m+cL7YWZ3xyc97MrG4YDdPZNHwj7+P7lfy5ndWVF/rLcG4T+k+KR7/WZz9YVzLoSc5kfgfkKrEBfENh6SrWpvOyGZPoBGxngjQzyQQAqLZojE5djEhEqBvTqDDqE3TP3CALsNsGZjrSOEHJoslXcucxo5dbzxgbLDDFhIJKhdtYndR46QJvHbjqHqZ0oIAAkqG2Z1cgtIoRK2ToShMhjtfOa90CSjNF/dvbyxAQp6RndKLAmrXRUREhARCj0y5vrJinXIrZdEFxlEAGMI0IRU7CxTQOXel/IKDkhL6PlqBwWqDrbFxQJrHHOyRjDIhTgs3f7lx0qc4YdQhjLeohJTM5BdLVb6zKLIrCYBcEDaKgZ2jp4GaizetVais7VrHlmcARXZJjEJL7Xg8SIogL5MzVCR6wZ7T3lrE85LhEehCgA7Wy4RCAHZhXOeQZkvuJD3JmWDveo542L/FnRa6bYuin3DFRUXW/PQlTBucbe0PqOTuShi2WVwazBdA/wtvQyatdiSCh1ZpuV5mLNmDhO7PZzAmwCeMY+Megc0tjCWT6F3WBdR3KQeqriqW5KVQ1nU0/swr2lZ9GrprIzUmDiygyQz9gdxTeCZzT6n1DOVrjbbbYe2xli9zFJp8ixDqYNs95TTaV2jrbeKem4cyo6/f80ck2GszjOXh/nMDmL1/+cyDnOuDbODLFj2tjb7UyrWcm04N53IukFs+bQfhDzRl/+24HLp3TixEmdZgNmY2NTLS9sPse8GTjiBXc0HskbeRGN/C3rXjYBvSG4/8B+7WNTZO/eRd5l5zQ3N2Cjh4cvao4IiZ4gXym1Is+lIEw8LhrxLezq44/p2G236/C1X9LRj12rpS/eoLU771ZhkzJGW9wwW/YNx7xvjuS624znmAA5ChdU66dK5NOOgm4+EQPd7BQKJMJwPZD9w4Hglc0aTTjRwsAQSMP0DDSsj6fNc78aiEgbRtOesG2DAbmA6CHgDBJ+QgpmbGQsDYyjVUHQ7j+oxVe9Upf85R/qwr9+vxZe/yY1F13MCngVikhFjFDwEGxIQUw/EgnForGCRawrwJsU1nLtTQPVNIrEIQlAL9feg2or6PKeXeAN2OUDS7L4qYEydjryDRY0vOoF2v+ud2jPH/+O4uUvUEGGltptF2pBDlUi5N/QGsdQPge3nzyi7fsfkn+LtIzHalpecIGGl4esjUw7O4GYByVKzUALz7lKF7/3vbr8//6fdeH//rfa98fv0/ybf1uDX3uJmksuUjO3gGmokNe/pTNmU7sFCr5qGoXXI0JuQYGmzIZ1bOQMzj+PY3C+mvMPyS/KDdfF4OKL5N9imvutV2vhPe/S/r/6c+3/z3+l+T97r8avfKm29x1QmauxCa8hwSuUjiYRm6Bj/wnx8orkhHLmSpoKeIsjoFxLNFXJhs7wkos194qXaf5lL5H/bbGQsJZkW0Bd8zHLNeSa9/xHx1jru3+u8UOPqdna1IBDJ0rh8IJCrQDz+Hv5uSBV2NBvnzqiwktTYYM/42GNGVbuUC4AX3c5f/JSw/1jcOH5Cv9mpkIqQTc05uwMbpBDstnUrq7LOQJpzSNT2tECc0ATDfk7Oowzf41JJq4Drh02sbYfelhbP7hb46NHZQ9xJCJPSqwQ0Jm/aKYMkkM1WPvLgcYM69hyv5RbqOrBDWC1ofFgEI0wrZGPHcdNiwsqzZCpkVN2ahTooKrMfgbWyTJcJQhmQG0EQxdhgSUGVTk12hAL7WxVQjjiQ3MeaWFOmvPZSJw0BtOVMRA4PqhGh5jpLeuo9Q0VXpjznCFwUUMNDd4dIFMMOHWKNp96WmvfuoPNwbskjm9wn3GqiFDEFKYpvC5wDUBEKbjmztf8a7jO3vFmja+6SiPfN3i5bz0Xr53jdLYiN1HxIg7TpcvNuBCzsFnVvOC52vOO16l5yUskNhmt18y9AOcUnTGQRx0YpT4aBV/ixIFDiosvVVz5Ag1f/irNvemN3BfeqT3v/yPt/09/oUP/j/9N5//Xv9GF/0/gP/+5LvqbP9ah9/++Ft70OrWXX6p2fk7RUHmEModopkHmTXoOHESJc9CyuUOHNLzkAsW+PVI0korw3gGWoaCXDlgXqB3dThZE4Bvp0kDNXXaR5p77HDWHDghWoj5ho5ASHFK19edKcEzCdoi3uc7yvn76pGQ/jhmEJi0IkOcDmNrdQ64vqgmIw4m4ygq6FigWggUU1daAfG4NkA3JlUAtw4VF7XvBC3X+779DB9/3exq+gGNe5sTDBpZFQU3hY49/7SRFU+k6WqJgpMtQCmvUA5/bmBX0hXwaYEAxDc8+zajFDkA/6agRJhvMLD9jMygidERFaouCFEGOoYiQ6B6Kql5VIE2waGjpmpXZD6BrR0u7qaTqGVNe5JTFaoYIJiV0WZ2Fu8Cq1COHxgVC8vNcztEyAno1WBruF+JU5qwpI43WTmn9vnt19PNf1RP/8lEd/vhndPK739HqQ/dr+/QpFd9vCeg4DhpBMAijCjM8596AY+rNwXnut4ZFNggXF+fzNwcX5hY04LM/wj4Vmm5uI47r+uamvDF4iryrbNRv8hnZ+oMwTRnopFZOFZqyNG3mDD6yVWquUv2IUzoz/xSZT+KM4UzfnSap3+G+g9lpDHd2bUZBu6uzFtNDPbWZUp09Ai/lJHZPIHcIW/UiDrjZCWBSU5jYLe1kecwJFDGJIi9fcrYx6BnaDn16ncPYx8zGhmrSU7Nepnt5tXqG0cZnqM8idEDmeIbpRHAWn4luN3EuWyfZbcs5eNa8Z7eVFz6PWMlR2bClJ3mWYUc1HRPESZeYOiTfsbPROxEo8AKdpc/67lTHTnZXhInfLrOYtYtdIf4vZ3cmaBy/L8wnf4I/KDs763qwKCEvDlP2BiAjcvAR5rrDgy7LUGc3PyFg0jwmJoEuxA8+kTTDpGPf09SW+l4Eg6g+dHNy+WDmHEx30LsmRjZzNqUonDdBOTpemnnQzub4KSF/CaZLvTIgdN6MjS4xMgkj1VY6O3OWJiAztkxpO8uZNvQBjc2rNnxlgCvyDSUJFyVZblPANRtQqAJIKBKgISMiuYCttRdTkDWu/Q0stCIiQYFJB/VbQVtUQHPWXrV9bEw6/9lYPR0RkADmPiZQimAMgYFOTpGcc8yM4+X4UCizC1PNNusLDt6cSbAygxMMfwfycTRgRqip3DqbJyBOPfUoAenuZIgcMu2gq52NerBQiAMASwppAqLZ33V63SnGEsJ1s3DdaUAxPcZiNsYZNIKIHLCsHY6cxHQMojsPHMqqiQhFGMiD1KMBkrKg6KYN9jN402+Lh5llNh1OLJ3U0skl+bcDR36hw7DlbW7E5su4A0Qa8pK4d+9e7WNDcP/+fdq3d5/2sCHiByo/YA0GTdZhW0Mw+DgZBEOX4zq/eIgq21vaOn5Yy3fdnX8qfPLjn9PyZ67X5q0/UHv4sIS+8HIzppYxG0AtYN9iX41VzlgPEjqRUQLW2NTpMyYNRocmR6+ll9S1NegRwjIPxtRZ0AP6cPwSqEKN1xy+JBYUco45rCIi195XJ6QSM4pWKxBcyI2wNZ4ZwHwEOmIxSXRUC+0H0rF/4+43f10X/uUf6DxvbL3kpWr27sGMqPaxvwF3mQccz4CYWHTWsxQMmgohfljT4CVem+u8mK/J/7C3/z0/+Zt4joHwSSjUYh5M0hqS1GaJ3M0ZcRgY6FBWAUUxXNDcVS/UvneyMfjet6m88AXaGiyquE4MfUxLCbXw9U+qBqI0jY6f0MZ9D2l8hI2nrW2xU0guXh8KMQE63rVHhCJCDBUkNf6T9he+UPNskjWXX6ZYXMS/SDgW5gaFUcg+EWA10A1sKFRbqEx8Aj8OSSoiQhEhBhFQmlkfpGrYZBgePMDL8/M0/9a3aM9f/IkW/vz3pd/4dZWFA7gVsgUgoGggaUBwY21uaHz0uFquTzUhNY1wUORPkkk5vTzYRoFCGlxyiRZ+85Wau/pqxZ592tGwLZ0gcQ6SN3JGjz2ibTYFW/8vnnwh4GPSYtsSt/WxMQbG0P3+X1mlzqcPa8y9RH5Bw54l8sgSO3hAd73PHQ0rWhS8lDfnHVRceEBqBmpxDOJ31qCQoklJWVllA5INUu5LOkfDnYmgLIAzWECtGSB55XH08YSSUARQTp7UiHvR6Kc/12h9VS33M0UQi0DEKMRoIQW2j0nNtFDIXayZOEd9XikbcjCHVDkLWPuCkNJRZC3OxT3WG3Lh4yyuNdTutjcECQw+JpYL3rR1cgvKtV/BFzqoNaARoUCQNDoLyNf79dhi+Ryan1MMvSk40ZBJiogKOkcjful+q61w77B3EbMrpAdEPTLGHVMV4tl+dM+9Gn3tOxKbsqg4PsJrCsIuoubWrub5W99c8SwN3/xazf32b6kcOE++R1hu85ahcA4p5K7CWEQjZoFuAU7UPPfKoYs0/9pfB16jOP9i4ghV58hxsb1rx5s43YjAdRgwphc7WVnB7g0D/uK8Knx5Vua5Bx06yJcJF6p5NhtrV79Ew9f8lhbe8Rbtfd8faP9f/LkO/se/1j6++Fl865vVXOjfxiMGNWdQMJwEVrbkoLrjC9Vw3cd55yn4kkKePxVzNFQtZ2vEB1bWMJeApjMP0bCGKdYFNOBtruCzf/CsyzR49hXiG0EJeQ8h/yhbvyYO5nORTBK27famRk89qa0HH9X2Gte01wZIvWsQDVzkbMVMB1LIjZmgN1UQTABZwaIgKCgLtIAiGnkjQsFaeIOu5fNoePmzdeAdr9eBP3i3Bi99OfcjPk/JKX/weL2w9zVRoImgYHCskhSMu22MAes5+FCMBa8CaaFtemwZ98kwYBOBgl5D4oOL74OoFNQKWzt+PjaG0s0v3eyvpLCzvyE6SXQy6oFyZ+VyNoTDJgCkGS8g6CjoEEqdpdFR9jWoVAvTEUFw8yWtYFC7hiLTaBOTQjZFWXmqyPOjw54zCnN5LY7J4XtuKWPFmM/9k8e18eOf6ATPiUc++O86xpfIK7ffru0nn5DvI2Fje+NX4zo7AO+4ygJEDaEB12HTDOR/13OOzUHj+YU5zS/Oa5Fzex7ZYNDIrfhcoPAIZkusbZ6TV1bXtLS0pKVTp7TG5uDW1hY1tzZPKKKYPjAAABAASURBVNgZAs7YIMERo6JQhEE01gl7KoWuHYkwAKrU/CzgKTfLjA1no8OKCVSLOk6ESbi+Xm4fg8RoYQLDrhrVNaymlG0Ax6vHeaoS803OuINQSB2dWMwX//TtsfpzCSXdYtCkE2FCmwgFQQAzBkonBDI6Yp8GFgm7MCAo4D5LEc0DsCMXdkpA33VMOmqKoic9r1kahUUG0tEjQYyixQxATnqgN3hNDXVtUJPcvEHQhkLwEujyJgGuDETXUwfd2ddYMNhFhCIqQGgConkhOsjQ0DvzYhMGBmLtiCtkqNxNBXyY6cDxTIblJhKCsQfq8+QS1Fn1OnXNNkKnSSszHOVy8OkFYI4FSHUfBrnDG2EBaaqCxz6o3exnWYEoKBzbUOeMIHugDSkdVNussR1meO8jcHcRHvX5Bx29+nnsmHpHsqAHPCLdesEMjnPQM2L1Be6whaFPzJLOYSJK4iyilM8MoZAyRzcDEJ0F1jM2X4yh+vOMhigdD/RLe2BhAJ2zV/3saFPzBtOcHj3JQax1Vvl0tEEPlpo2ngVXbZiV/Yp0IR65d1ojQ1BHaoSuvZecye3O7rnYKlh3Y8MsbX4WrDPMypIORgNoZz+rcGLiejy1mfQT3S8jzho5z7vOc2LgLJ3MKNmJUrMuVidM1bAdk36wXZ+wnboTT5DF9UZnaiKuxBnHsoqnY40eiqkIaieH4Iy+06LnHG0WRry0rq2va+n0aZ1ks+HU0in5H1DOGxoxWzY1vAk34oG15WGoGQzyIWnf3r3av28vm4F7tXdxT8rm5ufVDAZqeJiPaPDuOsn786uTdPeAopadhO3l01p/+EGduulWHfvMdVr69Je0duMtGj3ykFq/kPMQWPDw68CIzUA/HOYcXBs1WS5yGGznHGbzSujX1w6p6C0sMAi3SNBMs6ZKe3srkdJNCQ9KklsD7ePr8ycQFIhAYDp26apPyHd6RiO5JQ3R4z5N4N9/2Po9ctBgRG/3HNTiq1+pS/7ifTr/fe/V3POer5ibJ14R6dVwDAyYTjtr1a9JgS7WDBpFE+JAqPAytn3kca3/4h6t/OAOrdx8s5a/8x0t3/w9rd52m9Z/cqc2H31Y7ekliYdesRlTEnj45VgU1hpKbRBPFfrRogi4BBI3zl7UNHNaeN6Lted336nBO9+i0ZVXatsbEJh6rdju1ZiHe8LzkE2Z0WhrY11rDz2mrSee5Pxg4zJDMWBHCQTf1Z0TkUOCasfQGzWu2cfLIOyC9VDCQMEaWuYN4gGxG8AvskExiYlhLNZS0LPgXOHBMQzUnTmcnVLtN7d3f/5D9vt//73a+/7fU3nlyzQe7pEfBsiuAf6OERGUFPKLUP4nHseOK3OxwSjHVtdcQ1S6QyIYEJo7/zwtsOk69+zLJV5wRJvYzNARofD8o1FZWdbWz36h0T33KU6dln+bpbShlqBFTcUF3oCMVzXKQs49ZczGbTlxUhqNqVVolZhx2iNUnKcZqPgctNVgqLjgkOYuvlC5WaKiCADcFOX5bdyUVi1fYpQVNhD8gii38LADSCECAKJFkgrISff1DXjtGoTMvSXe6KEHtP39H6s84X9HcSRRJyXIzaaeTIbJAWl0hJUAERFixVq0oy1oime0GbMWExHLRimhnLoEbSAOiohQsCkYC/Pi4Oe5b62NHKmgN02GFFvW08aBMgqZulrMy/PDLwK5XGH1guS4mTZopsGzHuLFWD7XiDVVBqQBNNttY0Dma6vd2FK7tinfK6r1TN4UhCulhBAEHf3pk9q+7Yfa5vNA/vfzGnQcb3HdJXTxNduYU/hasA67ZjDQ8IXP0/zb36Dm5b8mtXMa+F7FmrQ+ltiGWBD85MZUC9lbckUE6wE0ezW4+kVafPMbNHjBixWDOYnPIrkWfCKkiAAQq2ulo10H4DUIY9RhsD257RTkElCQ5fkfjXw9tOjbAdfEkHx86dZceD4bhZdrwJc+e17/Bh34zd/Q4MILZF9FBk0EldgiyjCbECmF5L7aeOPxvP2yb0NdrADaah2YZDdLTUlbaEAWWAqccoZinvMjX2D2H9DwuVeqedZlYmdFVskxEjRpEVHpwjqRXwZk28sr2n6Ee/pTfAHIF1K2skriOMC0JObMEF5JGaOiFwAuikQcTRpOSVfcQhdF/ni9xVpHwkD+92zH3BPjomdp/1vfoIN/9HsavvIVKsMF+fMtAj+f/2AfT4MUygaiqzGDXgaFIiooRA9AtOgA5FkwQccKzqfCfaL4P+PhM8baIKKtla3kKNcLlbnAnVQOHhjTTQITDVk0bZ2BUS9MOofqU6ALEWb1/f23l7Ha8jHP45H2JVWeiygEkVHKZKZSkzHt4IL5g5Q2ITlu0kqKHBX72CHi80bys1+LUYvAWX1v3T78tFZu+34+Oz79ic/p5Ne/ofX77tf49LLKiDOHNXVOg+yEb3Zqi8hBAjdcd4NBo2Yw0BzXyjznxDzPtPOLC5rny6o5+CHnQURw2ta4IX7Mc8/Z2NyU/5R4ieejldUVbflLPJ6bMcaKFIxOHxKUzt2Il0obA1n3rCDpcw+47FD2/s67Q3EWpuxYIBtUiWP+Mv/d+t28o/UT7w99yrph1n6W7tQT5FomDET0QU177QzQfff86yx6yRQHpAG0o/t2MivInJ1hvUY0k1U7WtrukMwwO2pzQMOMHnLW37QB8Vl69bW+zs/UTjNbcLZ2QnMdeVbU+/8yu6lzWjKnxIj7CJC7em+xS5wsXvQkzzj/ptVX/XSMmSMQiA2TMPCmDZDP2O1nOKvRLwng89hQfZ/J2EeozFRcPYRkmruobzvOPxsYeqVxx/efBRYlBAGTmB0c15A6FhS6liNx7AC8TKhv0RNVBxfM0tJQ/8PNGZ8ygRqxXmzkwA4X3/vwFtxOUDYKyQMO7mcMaVHGIUCPLeuDRPQ1kKe3sT9yJRA8ngFQuYfqj+mEyDGHsK4Ek3T33Ix7cJE2I7+RAdPUdvVkOZi5HEKxDsSA93yqDocufs4NXWLEtnfIHqaizogAzgzKlARP7NiGymNLd0z7O5ZZY0NEKCLEoNqgk7AVtdoRPhSMu7uzT22sjbPaOZa1WV5G7L2mGvRZR8WWG9THM2OQeokmDbnPywxsYcYJyVhgoI4WBRxY01YfYlybqzI2xMQg8EggXuKeN57I8PExtxd4svY+OIEu5WBqFT6GCBQdeCXhsIJCVgxwk+MI7V4wSiCHQ7lig3UG1EpAmanBlp8LHH9q4khF3uDz5p8fXk4u8Q0nm4GrfNs59ovTGD0POWNgBO9NwYjgQWlO+/bs0T5eVPYD/k3BBV5a5+bneA8YqGkGiqAy+vQ41fVgKhACirwZQwEqPDRtPf2Elr//Ax3/3PU6xgPd8nXf0MY9P9d4eQk7bwkVtWwEblOLay4EbnnIa83zmFh4oBbBPT/ryJDdfBIMqPGCoBcY21W9x0LNKLru9bRNhCdRhRHQhso6XUeJd3t0kiJ/jIGiSXOsCUMVMWUUEcofaurFiCrJCWBdJiOe67Iua1/cp72/8Qpd8pfv06H3vFPDK54t8SDL4pIBY6KKYyEecmUnIhbWK9OgNi3WkFdQxcaatp94VOtsAi5fd71OffLftfRv1+j4B/5Nx/77v+n4339Qx/8b+B8+pBP/8lGd+tintfyVr2nr7rtVTh5VbG8qOD6FeD4UpOp6gA2ihAIom8sxKFUMRYrBvOavfrn2vvcdGrz2NzQ6cJ7GGKBi+oWjzPUC4/r90jxmo2njsae0ef9DapeXJdtayez7NcAccSgiVBsxIHw8CoUW1kMGNqW9YZE0fLE969aCTTf4DAkxILYjQCqBBHlMLIemUFKbwIFuqmAZEQriiZd/RVQbvygwB78IDthoWHjeC7T/3e/QgT98l+L5L9A4hhKmsj04kQfWeXz0pMqTR6RtbzRJaSOHLYx0rwO2HYcAHWPwkjPwbwhx/dqkQrXyaMg5qEuIz+gp1vjOn2r06BMq5GPZNEY+xsbQgg0FXEqDe8OxGrKcY41P8kJ20puCbKixRrgJM/WNLJLr7EGhXPNmIB1gg+HiixTdb3CiUUPBQZwKEuYqfJkhH//tbWXLoHW+yTMUwN1+xj1vmnAYF87fkjhlHKty6ri2f/wTjX/ycwUvd/2hEwfccRqwbQu1y4VMMGGooVXfinLdNjaV5xdiMrFOGEEw2psyIjHq7MHoPMFLaOxhY4IXUWFVWIPSBrYGJCWw5AwlFpnkDS2UyGY6OnPWC/sIR8YXLIytNoiGWrabAnbcV2JhXgLbzoBp16tlx+xENuR68pcHhfkXzncmTsDs2OLLfCB6QaoDwYDNkfLoU9r61i0cg3uk/vja3kCVdnIKg6cSUeeFu7yR4+t74N/Ife0rtPDW16u58tmKPDCh4BxrmbsMnrTcgvOPqBx/lpjzPFQuu1Rzb3y1hnz5Evv3Y9QCZCzGkPYHFWIE2B1tSiNHS4gJimINRN8jegrLUETDrMhJ/uK1Brd8K+BjmjBAPzdU2bNX4su44JwojmFwpKiDsxjM7QQMiOt5NHxBIDY7bJfu1EZmCi3CCjePlU69JT0BTaGM6SGvhC0HF1+o5gVXKfI3GOs5qS6a3BwSKKYN5KznM5sr8Jts7Gw++LC2T56Qj51Yj9Y26ECkxJMOS4cglnwdGiMxiRGUOjE29IhaZ6EWg+vFQlKDJOS1HbEu/k+n9rzltTr0H35fC695jWLvAerg+aMtErX0a501u6BMhg46kpbyXOd+VDY2qAEdItcV4JLZxKhpK5CA51u2R2q3AHhRm5EBC45L4Nd0ZEgBCDF5uYqgJEsKg1fTNbqmxLY1pC0+BC3wkR6SoBlQiGYlqOu9SrK1QdhhA1LOG9Z0GkoRkQLnJZ3g4Dt7BObNFRPwoqUt2PGUHlROHNtZlvPBtvIiHnqY9APbpvC52K6vafORR3WaLxKOfupLOvbJa7V8yy0aPf4knxPcf/mcLxzLlnuSfdPV4UyAHcdI1BAR3O4GCfNcc/M8384vzGmB+6A3CYd8ljY+J1iD0t0LGq5Xw5g8a2vr9U+K+bLbX7hvs8k9e5w007wUEYwAI9lVAYbOzEUzxdSharlRbeD78wtShEiYzsVZ8UARNlAd+0iUX03Rq4NQoMYPt4IBXRZVKOrMhJVMF6V5xklbC1DQxUWgvoUCEkCfdnA9hkQbFUKJPaprERxzaFyV5w42GJG4E4ICQURACUrosCaB5yDICaCygU0NvTxp6wwOA0R4QGDEQrMq8nskEjmGh4AwyDnktFhlXpiuBzgBOaRE3OQlhX/gBeBJGAcCPNEEEZSOb84FVsEwARMS7gxSrjm1mk8gFCwBJNkUSHmPO32mQlEAVJ1pgDuw3CAhAzpaNEpjlBAxkCoT6sxmg0AM0LPU/sTJdcUv5ZiwEHSKgw4FY+2mDJVTanbzmjRrpueOxQWPCtRpwTlgeizsX+PgqgThy6RtQ5HmLAAqOUMz2UnsAAAQAElEQVR0ggLuOmQQxNBJBOuuiEgaQhK0ppFwUxUlJbdA0JgNc0BET8HMdosNVJtFg93rEUjFrLVKL+rjOckOi8rYbALYcPwoyToYGUyLNB3teAZJEXgCk1wQSNS3UEAaBBUJOlsLhAaQ59Zlgpv2wHvKQYUUwSAv8C4Piw3UX+Pt0uODil61ZifgmOnruFOY6PGqascs6k8tR6rWU8szeXQZ3xEM8MTz2HNBRENBaAAJEWApSNPmm8kEEKd9Hx8cgQ+A6iy9KGK3vpxhZ4nnZqjzsaQ366TR8xVHRMaunMfw0EFo8kOoQApipEOYh8LGo6ETErPjuhUzNwWrDSnxSZyEK3aNxKB3orMi5zWcVXnWjGda9ueC40SEImKnkWswWGpsMJ3gOl2vGfv10cxPwcc7OWKHIh24j+U9uP/tQP9bKCd4cT916pQ2eXHzA5On0PKgM+IlztDyIDXgJWqBb0r37d+n/bwc7eOlZMF/UsGLhR+YBoNGEQEICHIBqq3P6Sm4puR5yds6cVzLP71Hx792o45+8ss6/rmva/X2OzU6woaHH6Jw8Exdy5h6Cq8fBSzDhJZmMsmt8jh7ItZaYEBZLJs55mZFQZYbMBE3MDEVudktwiMcIUP8BLQB54hAUgBk7r6vFVU+aetDbv1RwoUUBVDaJS+WjHkVsJBGhOjKBtGwK8EzaGXnFrX3JVfrkj/7A53/3ndp+KzLFQ0bKWhJiV8jhZSgvhHZ8yaHNycaatfGurYeul+nv3mjTl7zSZ38xw8C/6aTH/iYTn3kWq1+9mva+MqN2rjhu9r4+re1+uVvsGH4JR3910/r8P/4sI7+04e08oWv5v8YqtVl+bfYgofzIIeBGSlrCIoJQLREHkIRgYC6WH+X4z9t2/PqV+nAO9+keMkLtcmG0HbTaMTc/KfDRawgsQtePmbbx49r476H1R45Km8COJpVws49QdPmdEGuaseYAuPOBp3jBud72iXvWZAX20It7HzLkJs1vCiEgRcEv6BrgB2hfL0UfDMGvPA1RIQCPgE6GXjPpxkMNbzyhdrz9jfnbzZtXnSxtnhR9eaEekM7Mv8xG/jjp49Ka2u9hiKJQk7RCrHhoOxggKSnfKJD4EU36iH9fRXg7c75sX3fg2yO3SsdP6FoORYa1M2SUudaEps2UEbGCrWlqD19Wu3xkypbdcOOkNQbCp/LgWF4EDIAMiIUETADxXnna3DJxWoO7BXRNOC8GqpVQ80Gr62xNjdVeAkX9y4fu4J/waNgRwmIShbl43EGr2mzHuMUlM1VjR94SOM77pYefVJDNnDnOPaNzwvikoIMkrHcKDmToCObJVCuOghJJdzrvElQeBlNpYf0MYEngSKqwGMEo69VhWJ+qGbPonx+EQkHMgQ+IJJggZSJBVREpMKqiEpTgCIaZTgcsM6RQHQ4FF4zYV9wQSifc6aLqB9B4TwU936f84iEqTz4Ib6uW6Zl0K5GfL5QKltbeQ4E8w/1PzYtDBWcz9mCHZvgHHfBZXNN43vu1eZ3bld54kkFx4BBCXbANZi754hQbhGRdRTmTCgVrk1/YTL/ttdr8NuvVnveBXIOuzU4YC1KoielpqM8r9i7X/O/+cr8z0Xi0suJS4WO30H1QCyaGYK6niSxKQ2Ua+6gWIZN4TwqrAUXiYwNWCoiFNgWwL8laPDat9z/Km7UorPe88MYH3JPenQUCwNlzgApmQCCWIND+9RccJ5aPrvH8MVyQJNmfwOCTh7RE5Z16wDZAMF8Gu5fc8++RHPPv0rN4h6k7vjQZV8DZ567vAaAsVgHm4zZ3N967DGNH3mcTfg1DSkq8gA6ToVQSJyvokFBUmMfh8BUhUVBjgG8e6aFDTSuFVLi3CgRYDygW+jBoYt1iA3Bi/70vVr4rddI+9kQJHZEKDiOEWmuApYbuqwf7HPFotjc0tb9D+rUHT/S2qOPy5vgNi8ouRJylAMJaRUiExx1wI+5zxQguvM/44uGjlEYunPCEY28crOOooysJLKlWadNet7L1tMESJu0z3o6iemEqrbeVB+bNEqZbSAiakSPBnW8Jg1PusT8lIRqpoIEku57SDJFiogK6lpgjQwVRPaqYDKsQEZssRkjtU3+B0LtSKNTJ7V6zz069qWv6+lrPqOjn79Oq3fzBQ/PC8X3YtbXn0/9cctAXiziuIf4IW9EqOF6G3L/mx8OtcBnff7PxIsL3A4XNM/1MzfHZxV26prtB1xTRGB/eEsrp1d06tSSVvhiaXN9k9PdJ7WNw0OCa3ctTAvea1Xn6pJyzbNAVGbS2LQJcOqgMaYjcNxgBsRAQIeuvFxnYJI+JqKKQqJPQG7YupIq92ihYZZ2jjNllhhKRoSyC/Gg6KUD0K5eqMtQxbarVD9mGJiKg+ghhgra2c70rnqfb9McVaYuSPH66swW6A3qcIjmBIBjJfjgWYEMbdenjKke8rou9mL9sDTl428uIqZZAqUBNOkT3oTBXr3W/Cz08lmbXma7nq44yFwtXWmV1dE8QM1ZexXmWKjXUP0QlRqljvDn6NYTUZir4sCyQnFMuGm3hTn0kLleZgHY6g897dgxlwB6mWmD+WCoEFhUQHRGr5qQP1B8LWi2ObH53RiZ6wPVjruYT0KVMNqpglWyjYdkBJUCCGwsM6hriJIyNsBMP9dwhT9rd0iDj2EexM45V+8sHratYgzplWY0bYDUWfJNVBNCNJh+ElkAInikEH2fZoyZuJHqOibJEL0+YM7aCxZTZcDZrMeme9hxsHohOIACTPoOpkrrVM6i6PJNLwrs08xRd51KKUolRmZAu3smQseaWQXVZTCljtav0GxvcL46c1OzjtZmGhO9wkYGeHvVmxXMTLd5Z8K002p6as3Y9WRa2MGOvdCJZ3n0/X01cpbRWypZnb3NWGFgzgC5q8/Ow0ts6E2sc409n5h6jDtkMmHCT4gUMzhvFXo0INzRbbFDsItJn9nCdunPzuLlhcsjAN0Z7QgD4+W2qvBAtLW9pdWVVS2xGejfEFyB9uZfwa6Mi0a8yPVg2ZAHoj179ij/3cB9+/IfX/bD0Tzfmg6G9aEowrMz5CmhPGaw9iesslGe4/s/Blh7+FEtffdWHf/Ml3X8E19iY+q72nrwwfxzwLaM1cOIF44RfPH8eIHwby6OHRAgPGEJmrlNQtsO0j2yiPScoWxTNVQq2TegiCewaCWJyFHd6LCh2qZ6bseFa9wxCroEWwVeFdIPuQ9RSsJ2ZUaPgBhI5TDGZiNCjYIfASE3y9sYaHD5c3T+e96uQ7/7O2qedYUCWXH9xVaNeJKVAqxpy40q1jIQ+aWjPXZE6zffrOMfY4PvAx/R0Q9/Rktf+LrWbv2hRg8+pDhxRIONVQ3YnB2Mt9X4zx83VtQun9ToySe0fttPdfKzN7Ax+DEtffiT2rr9DunUCTUcqwQmHJksFAE4bwcu0yBqDGRiw0e8DFk2OP9C7Xvdb2nvG16j8WWXaZMH7NHAL8OsM7aNgh9xfrBBtbrOpuBDGj3ymMQ387ImIpESQwtwYKl+FCI3i1QRoWgaMQChbF5H6ilcA+J8C8TBSyHGMrgKr5+211XWV1RWT0tgbW9K3foKHyfzMXEuY9EcOnmC+sU+mFeNbaVkfvCiF2vxd94osem7MZxXboYSL8/idC5q11Y1euKwyilyS5lObp3epM+7xB6QczhkGaQlJhNPhiwOLXMQ9wjXPDp5Qpt3/0Kj+x9VYfNtRKZRhMbgFlzA1T9XBbLDrpe1Gx07oe2nj6jd2CAfQrpdIiAM9iiyqAPkUM1gTkM2b5qLL5Z/q8lRh+NWDTEbIvm39OohwX5rk03BFY7FhoSOQX7takuASyexdAplQkIRItlu/qUtao8d1db3f6LRT36uhs3uAYs3QN6wLo4aRA1kds06MkAdHKZlDmOURJfXsfjPZ1dZA59T1SzH1Juyk8H0BHxehmI4p4YvX5rBAE0h88SL6QaAmG5pMoiC/Jk3UHidiV1SBu9VMU/9LBFSAX3cjEAOz1BdI0gzZHNynlqGGMDjUZWmEeHRj0mmsiACmHNhs6RssjHMZ0vqEfcmLBAiBKwtDmqor6E+r2+L/fbho9q8+QfauuMHKmwyy583DXmZF14ZBi5xP7TovXnWcu/wsSgLezTgepp7+xsUL3+xWjY4FWPSOZuYjSOEIgAH5TwbN/P5p8cLb3mdmpe8WMG1SFn4BA6hyPsG64R9iJZK1GBEsqwHtLWHJZC2IYfvewHt+co8tLApxB4DI4752HOAbgHLSzQyCGxbKRThkdyqLXxgIV2HAXLSI0LN/gPSBedptHePxsOG6xkrYvgskBt1MDMhIig6ywwpMGEI9IXNO6nh2A337tPcVVdpcMWzJJ4XhFuNF8Sgmweg7AyyFgG5fK5ur6xo84GHtf0Qm7/cL/oNwbAJwQp1Q1bffkRgPRl4byvUIwBMPSSAhi+RGIooAQKQlDJQC9nGlmLxoA695rW6+E/ep31veqOa8w6pcL/BQT7OhiIiemipm5p93uYxwy4SpO172RD82jd04qbv5H+Wkzb4JcaXdHAmACj3CKQNq03Nhc/a4j8hRk23egfUtFON1y0iRE87awxhriesxDFYqAg0yEPBZGwUUJF0sE4CjAMbzUDYCp06sL4HoVPXbKcZnrSaNMeLTDW1sMwGu3FX56xKyBzPpp53D+PueHiTz/eLMfeblmeJ7Y01rR15Uie/8309/enP6fDHPqWT3/iWNni2KXyZJtux5vbjiKoHV2jauSdA7obrr/458TA3A/38u8jm4PzcgoZzc+rPEcdzrQkK0ozl3xpcWjqlU8untb6+pjHHOM8J9CSepDHh+RkbTHvOpoXhtC4WMoXGhmTqkE6VrJo6Vkk32qYjJ2iaKEVTr54y5jxNbR3OFqZqPFpbK66elk2haq3xzCpUrTWVOpdUXjd1LRzDAN8hqEl3tCo2NRFDmLfGANt1V2zo2Iqcw1A5RvvYf7ZCxPTdvrYynGmJ8e5eDTU7PZ2z2dhwToOJ4uxWlnoeholppt4psd1U/0spDOxvgDyjBxkMOxQ71rbXOC9AT4lvOEnUoRd7XXeveWBiAJHN47kg0Me5lGeXO7HB2t51UluvsLJCnCNDXm6deVRTyesA04l1ZkPJfcDduuQwbswkIIlgSIalySwibpVhK6QAPB0ie38zrTelFPU5KtONRThl/Hoj8MKnL9als8FiEsa6mq+OtklwXYaJj70mjPg0V5cG2t1exiH/iObdfZAQqG81H1x0AHLPOrNG4qCLCEWEVVNwPQbkU43tDZh1wjzWiDyjXAXT9rMJvlJnCC4JZJ86yX4GpLUifG0X0fvZpGCCBWiymDNqEVc0u0RQBfGxJh5u2PlzOk2gMUPISCxMZZANANzQ4UkNWHQdp9SFZn9S6RgGgkREipRWqs1xDOZsZ7oDHxuDkBvCfpMYdpAPewVNW5oTo/rCRdVlcU5k6QAAEABJREFU7fYHIhAm5HRyyZCQQQl4OWWCupbxkrZlEjsGS4N1SCcC+HxjpYhdiFmwBQLAgCOAnNwphUtnBupGPZkTEixqN22oHCPMTDq7JUSgMGDS94Kh658CGmSisgqimKlf1u1oWS+6VFFnKTzDtlrngfsUmwkneOE/deoUDynrKfek/ECTm4E8nPrhyg9C/jZ0HxuB/lNhbwz6YWiBzcAhLyyGhnojSOJUFcmLQEZCFlllOngAE5uRo+NHtfTDH+vEl76qk//OZuBXvqWtu38qLR1XjDYV7ZYKD3VtGTGLMTFGzK+lRng2nEL5mpc5xBwn8ckdEfIPDh3GLKmQG2pFhALG0EAZU2VHoThbL0p99KN5xzFIKRV0UZihbqrMl7YGPlTQ+aExLFPIa9aoyHVOobJYe1optoWwx10RoRbQ+Rdo3xtepQO/+2YNn3elxEtjtSNXEwrAfKhvhTWUzEcwsrk3fughLX/pKzp2zSd1/FNf1spNt2j74fvZ4DqpZrymhm/b7RTGQDFwTIJjGNTdcGyasq5gg3Dzrns4jl/TqQ/9u7Zvullx5Cj+RQ3nW9qDHUtuzk8lgSyCWiybBeRig3Nw1XO18ObXqXn5S7S1yIsrb4gFP0WolVcuxOmnoKbRY0/my1jhXFYJ1q4otBOEpILl0oQlnhK0o1E9WSIheHmIbTZ0Ti9p9Ogj2rrzTq3feKNWPn+9Vj79Ra38+xe1/IWvavXb39PmPT/T2P/W3zbnrLrmOUGWxEXOF0GdQFFIHC9B5xoVSVxrw1e8RAuv+w2NzztfnPXMWUDDy3tgwPy3tjQ+ekQ6cgy+9kl8WFuB6D72DgrpjoJuKsGaBGqbYGj5Rcv3gIce0eiun6kcPqJg04JolIklNvS6yq49o3VD8mRpRhqfWlLrzcvlVSFRRFTANBIYkUEKSiYTK9Ts2y9dfqmCzQsN4Mk2sLwaCFLB8ZZfsFbXxJsXizROudeiFWyWmkPWbbkBBq3lFTmWgutHjWKL++EvHtDWLT9S++jjGnDu+xB59Zs8Ci3mLY5SUIvPNVGboImIhdRCi8YyypuM/i1Gv4i2HDfEtbOAeR3Y12AejV1TzrUmy/zCyctnDKgNu0k+bPuePma8HhThOZYsCA0xWCi0BYCnVx6WXphEQRbBYB6oOSDI5zF8sbExKW/2WNCDY0NXT4jO3pTJrMMb7GzcygDtOfX5nddlysY4OU4D9nqHWg05h/y/Xbccj80bvqvRz3/O8dnCQoTgGHBOZjxNm3M6Ti/xrJ0n2OiZe9NvaY4N98FVz1EM5nFtFTGQOPYBNEA4OWvt/6l7/k2/rrk3/7p0wUXyM0HWSfBgg6AEBPM30myzwICsbHLfYDPAm5nFv8m6zcYoJ0WoKAJ/4mCWHU4GimJu6Dn+YUAbgYZc1uX6WAYQpvOBwYRRxdhgBkjS/h2Yj3171Vx0SC2bgt7kd5CCbfY0MBXUIVRgCbpAg0PZKqIa5mB6cOFFGr7wSvlPiMX6zR4H1+T0GQDvYrAgCRFb8v8iv3XvQxo99bSa0RhTlLVLycGIZr8wXcGsj8sE28SAmg5Fp4BCDGFUxJUc1E3R42ao8b7ztP+1L9ehP3mbFt70WsVFl0gx8FKriBYYAhFg2NluSX7OIfS9YvmbN2rp69/Q6IGH2SwNBddLxugHjmFEYA3QISgdJXL5XGbe4vMGYaomg33SHltBGBksx8gkCE0kCHlEpb1UpqTIOcktBCfS+I4OxjYPAuQkFjawdQ2qtdkK2BeFDBmf9Q0gjZmLXclWvYoydIOwl0GiQyGaEQJCwsz0XmB9iiGwc8VQKuiNxTXic62AK92Cxgktn9vjteNsNt+n49d/S09/5DM68u+f0+nbbtf46acUG+vYYU/NNVYmEqETzEUEdIWGSQy4F84Ph1qYm9M8z8H1eXhBc/PzGgyGuASHsmVtpcA+mkaEz98aXF1Z1unTp/K3Bre4FxQrQpOWvGUuxhCRuRmUoNpCRWjEIEyA6OgC7kDIJFkvWihyZKCbBs10vGa4LB+PANRBARdVDcjdwQHXXY8LY3RgfZpTLdg26Yu9gAhih0wKlKBs5pLYOXhdrLIfmiTxIh0jAtbEC13zmAdsCwigBCw8Iqf3FNXC1V5jSsGPuhZRuSB/dDLnSRMEqJW0AwIBE8G4C1Qip5++xJpiVTkoe6dzXT2knCEiHB1qZ2eFU2BXUYPB62KhWScwNlhGECXYELA8gQCFOhMCLwOKkkA1EF5fWLwkUY+6ZlklsYOY8jDV2gSUNT2kCFnFESSs5ERGFSmxR09LkT/GBnNTXaVs30NI2Cub6SQ8sEj5uW5hb8wcnTxYh3RCFybM2yb9JJdqeURIAtxN99iyBGUL6IAyeA2nVSKkZ+guN+w5uq2I4DydhY89n2Yddw7kQ2LXiZoYE3qGmNi4EK9Crzub/cQYo6Q9VMM6Kqdsqc7SLO/tzqKeEdlyhv0VSc/5rKZ9uB7byLSLAeiWVEgmh8qfa9xxQKZG1TNYB2TRAeiZus2sn9bvQ1xPF8sr9AVXTs7QO+rcrT+sv4LpziCzDjNzFXlnVZppEWfTnE1mp17uee2eq/Vngi17r6n2TIntpvpKeW1taTh7NmsM1f7c47lsfMwKq3MWzzwIu+STMBNil8EzsXFmnsAeoM9exTumWnhgGvHyvLq2qqWlJZ08eVLLyyv5oOKXVoM3Abd5UBnxEow5L2SD/I3AA/v36QAvEd4Q3LO4qPm5oYbDgRoedkQ1Ec5c03lT0estWv42X1eRNxTEt6RbDzygkzd9Vyc+f52WvnSDVm79oTaffFzt5ioPUiO1bPqN2HAaAy1FjF0LuAD5IUpcme7imk2yQBmop/KuKQWWJNS6IulIlY8bdUMnH30MpY1o1aeFx8iBOZ4N8oY5N/6QgHZPf0wcwmao06fwYmva9gVFaRgb8uLQuyOxBkBuL8cBSIXM0TvwvHkYnX/Rc3Xw3W/R/EtfqhJDeQPVtiJRhKvr7I3wKVa6MHTh4/vgg6z99Tr6yS/q5Ndu1jrHpF1bll9GfB743WTMMObldQSMoUe8zI+JA8vyU9yorfbEH3PMNo4e1ukbbtHpj31Wo+/eJHljDL8Gh8BX+LqcCVAPUZRA3eJBWz6fsHO9MbeghV97sQ687tUaXnapHCJsbQcHYQ3bhhc3NRodP6lNNg1Gh5+W2CQMYgS2PIrL2Oa9m2mOePZKT0fn7UHeEGMTcO3hh7R8x/d18svX68THPqUT/3qNjv/zh3Xin6/RqX/9mJb/9eM6DZz8p4/qxD9do6UPfUIrX/maRvc+oJYXjozu5KyF60p+dvDcqTLCC8KZkC+FrQbnX6SFl1+twVWXa5s1HHOyjLDzq7LYcYqtLbVPH9X4ySdVNjeZLUGZdyWgZzqRU0yIGemUzDnDJiaGzwGRU3xxsH0Pm2P3PqrWG2Vp0w9gBwZlx28yP+TFpyHHs6xvaswmcbtyWsExk1+aAoN0mg4RVebjlXGKFHsW1Vx8gZqLLpDmhsy+qGlauQVcmHBMr1n+ZyPLyt+yYbaeq6dg4BRVzomYqOxVIXkGahcOhVhlEGqPH9P2XXdr/LP7pLUVq7psBVw44yr2ScQRU6nRYAOaquiWjZG3eIjY2hqx4b7OseK4IS+cDwK85qLIAJR14IlcgG2s95+Nhv+Tj/khniJiASquRIBCbh4NxYxcXavWuApUl9kWBuXLOmpNGnbcmiYiTjW5fM0NJTYm1QwnpiYcxSDVUfizENlFC8/Jx2d9S4VNwcK2th/Cc17ohV8BAmD5Gc0p/QcECw5ecH8JPq+2vn+XNr59My/zXOfovD65Ts7BxIrdoOkqM+sZKUBLgsFlz9LiO39bi297jebOu1CcUIA3BUOBXhFEadXs5XPulVdr4a1vkK56nnx/KuE7SpaGTddt38UPRCUhFOCWz7uNm7knfurTWvnMtVr7+g3a+P4PtHHvvXzmPaHx0km1bBoqN4HwIBYjX6a0bESPNce9bA6d/2OUxpg8A6Dh3Gi4IRoHR1fISJeF2d+QfDeUDs+iWNyrZv9+rrEFIrQSuVvW1Li3D58IkhzPZGJsogPRcIPDs2k0uPwSNd5s9W8h2qury2ehfTGn441TMWBTEiidOW0//TSbaY9o+wRfJBRRVwNI1RaMzLFyvtCOSRhiFqJoAljCROWLaORkNNkibaGpWFt80dQOFnTgpS/R+X/0bi2+5c2Kiy/NfJgpuBcE54T9cKk9wiqum1IxY2mk9ugJLd34bR257qta/tnPJO6XQ1+z+Kdj5DgZXFHgS7gqKyDO9fws57MVEkEAXfda2sYOnbiA6Z2BFOGomjYb2EfIZ3SQaZOqjvK6Vt6jOeYESRfuUkcETIiWPDgVtp9ClVYD25IdUcFTHRS52cOBe31KcbDc9wfbOPy0XpQIbZfA4OPooC33CD+HtJwx9blxzGXFxiDXUBlva7S5pq3jh3X6rjv19LXX6ckPf1JHrr9eK7/4hVr/0xOcf/0SE9ZpyRSKCLCr7AEeWTMYqBkM+FiaYzNwTotsCC4A/gJ9gDzCs2ImDhrCtlFwLmxzHa+srWmJjcHT3B/W19c15v5YsDP0WYzxBlENPYvwEKEwNnREqnPoBNYZfNEaM5uqKZ0vHD1V3VA6/IzoVzKaicD5V1087ko4Y8Ykd3A7LadcpepYHWbp3VGqxdlGV9PL6xr3nLG1s3E7muPTa/P+Y6ZbzSQ9dKYmnwlih1/sMO05VzFRwFjOoZ+IlDEs1aSZ81nXrwRuHHmrTRnvBnv0snPZ9HrjWXvz/+uwI9sO5uwx89r4FezO7t2vyLm0s3In6ec5S8/YWG3VjOgZybS10zNapTJNk+qGMwTKI69drZnwduhOVssizpK4k+3QzPqZxjn6VOYdM9RLpgS6vIhEg2ak19MQonb8uBdw3WBJnHowMU5afJiqHiHsnAArTlyPMgtEgmiW4oleE1kyqi0iKtEbmcs8eILNGrIGEwbbGhNRQK+zOOBDYhStUlUuRQQA1rTZt+qti1RglrgOaC02VIHCPxYbAuEOQNhNsD7IokdEh6jL1tMiDrNEiMRzBaUr8XL9wZjItG0DJqQcI0xpR8u5ECdjqmCnndD5WI8ZeSVZ5lDGKYQxnShSrejNIDTTbF8IA3CyJJEvC3yQGftESWy7iVsQzjARQGSAikNyesonHh1fz0teBCsAwqPQDBRSAYhwZ+w6vr1RmRV1dK+TnWxggI4IRewCxwJqLZ2hsMlY5g3JKCn8ZaiiKRmqdOJI2maEphyOTDpr0jxtpGp5ENnkhcwPIf7twKVTp/K3A70J6ITG3jDcZtPQdKOQH2727PVm4D7t37df/s9E/KcSc7ycDwaN/ICTEFJEDpptbRbFvYGXs3Z9TZtPPaal22/X4c99SYc//nmd+uq3tX7Pz7V98pjKaLOrv9W43wTsHu4KBRboAiYRI5N0PlPOAYdFZ9sAABAASURBVPjlhUyZnkqUkAdasukUQiFVQGg6OdMAIaWqVTbHho8E5XkiN2wbcCSEIsgOKBDQqRAy1CAzCNw2vOLu5UXsvAs04KXJL5hMWpE/InaYBSLpHecK/nRWQWouPF8HX/8q7XvNb6o5dL4KD7OuOyRFUIeSEqQKbxZMgZjoJAVrO378Mdb+Rh397PV8W/4jNtSOyH8W7BfMBuMCjEpRSxi/PHkjcISs5WRqFWqZnG2Kk5qX0pZkGp08qpXv3KGlT12nrVtvkU4vSRwH1xK2J459BQ0pN9KIMIoI+XxCJXG+ija86GLt+fVXaPElL5b8W0rUj7j2CCkaeiP/RxMb9z+szUceV7uxUeUSL9fF6RXQ4QEsuKKuTQh41rFdXdHo8Ue1/dO7tXbLd3X6C9fp1Ec/xeYfG3//9HEtf/DftfKxz2v1c1/X2g3f0eb3bs0/ady6/YfauuV2bXz1Jq188ita+vBntfTZL2rEC4c21wleE03mXNmcKkqJ4qqIkZcbLljmu0dzz7tS88+/SuOGF3dU3hgcayAfhxi3GvHyPHrqabWn64auj0GurRgzGU6mM1NhLQxSLkVRtno8krQToKpnPUZHntbmz+/V9pNPSfCF9RbnAYdUsr9Bu1vBv4hBwUaBmE97is06/9knTkFyOv7Y0DURpIsmzUmGc5zjh9RccqFicY+EI91IbgWqsB6EzX9ywP+uYNne6mKXCc45ej2AWTrXq5c5CPPz+bPNpvnmD36q8VNPKDjnwnL0BXB+ApO+KOAdI2OmosoIabEKc2ux8jWj7VGep97ArcpCmArF1ykRJ93rhu+EnxvI/9FIzM9JlpMg0+WASBB0WScIwsoNOyOlPKmZATsBdApBnoTkdTfIQQA6QvH2K/HSK+79ynidvfqWhjCskvP2QJzC9dxusHG9tQ3XMn1s0lLyGmakjAkP09/PG7QNPFe4mvGWCufhxk13aOsHP5KPNcEonbx0eZHJabJ0mERVn4aQxBNfas392ou0wJcq8dqXa3zwoAqbQwPuzw3H2WUEn3HD516phXe8RoPXvkradwAbFxKKAFRbVKQ+Z+ZDholcz+jBB7T81Rt0+uP/rpV/uUYrH/iwlvniYPnfPqpTn/ykTn3+81r+5g1av+M2bf/iHo35cqwsHZf4vGzYLBzweewNwdwIJC7fJ3FPkyZr5swkp5vS7tbX12McqwnrE3NcW3zZNzjAxiAbvY6hLBzrPP42DURFAXkGpACdsbMv7tXgyss1eM4VkjeP7ZM6pb/O1tAXwKqW+/b2I49p9NgTKnxx1TY+6gMie7YC2wqgxgIS2BARRjtByPBAJZ8/4fkiUwcRkWQzWNT+F79Y57/3ndrztrfnP8PRcg4UziUs0qbH6lrySUM5TgPDptLyLbfo2Be/otUf/1iF56vBcKFeL6j780LOj8/k/JRbnZ8py/kGSOJeS3TZXNiLlnMG56HpmLRR8COlGfI6Vwi63ILBYB6IgAE7VwQ065RXo9cIwDq79b4X5LWIvavMtbRL+klJFjToZWyJacmu6pvthE/mQRiBj2wYiAMJ3WyfH7qToui6BYaOxYQIHgXuoWjszxvfT7EtxsR03ha6HW1ptHZKm48+rCW+XHjqms/pSa7NEzd/R1tPPKaWz+qCve/ZRdToGABkzUrdEaGICg3n6JANwDm+IB8Oh1rk/rjAc8oewBuEA3SiOaZBsl+jlhybfJHn5/ElnpFW11fkL+OrjbKVHGUPZesEYcaDAbpDuQYeguMggBRVa4OOt8wQXSx12HktC7KZNqTOeuaKWIaCkXWhs7WpFDOOfyhd6yBKkMMZdnvPyvDCjrVHSIf22Hk4VkdKoWxWA64L47zU6jWg3kKzzV6uz7bhoqzshUEg+GQZoovg2NYYMgE2mqnFdr8ShETPwakzniSHSrAAcL7MA+068+xOR2wlmUzgYLrkBEszCJrEkkXpT7KSjKatEBV/WY5ebjWQLJIbNvb39TMF/CYG0BnDxkLKcRMyqN7eXAUUfe/jdth6qq7aHfGqSMRTzgmHiaGlofwJaANcXbc+e8WObzDnCg3mDZb1wElLILpjAQ5XESOpResQlKyegKgvAjtJHoMxAVkxiGyeWx8AGSYqgdw6QOiytrSDMUZveYJtDMjSzxjetD+GIPuOpid/VWwXF2X7Wdo8QDmsrUeYvqcdzIzYpBcUafZZOgVnDOeycPAzjDtBzZKMySR2Dzv9g9U2zFo5c7oHUkMy0F23qCMT+eAkeJ06ZSFuMe+DlVYeusjFNGA8C50IV01AZ2tOYlCaOYR2tDMlEVRYXdLS5CykMAf7GswYG5R5JJ+UlYc0U2HCJNENU7tCIjryOkLQe/2sDDGZvEqmKhQkM2kQFkBIo4Oe1o5mK0Ok1JQhmXMMkfHOoUxx5PjLhjPz2M9gjeEZInCcrLW18RQ6P6OZc8ofCobeznREPONMHCJX1ITBzsQc8UK2urauE0ungSWd5gF2079l5IckHn63+ZYyNwT90go/x4u4/xziwP79OsALw959+7S4Z0FzvET4ASgi5IchV9On8UOOH6T7GxehKQUtD/fj48e0xibLcV6Ojn7qczrx+a9p5Y4favvwUyp8my4e4ko71thgmpoLgTznwvYHgeq9iHAh1fs2NCbqGy6V5UOtkLyYw6a37+1Qp7988nbCtIG2T0/DZo8I1lxASIzu+WAsW6s2kvs3gsaYtNi3YIcfIU/Aabx3v3Tlldrzht/SBe94oxaf/1y1PERmFBeVkQJLJahrBa5At8QdgcfNnOavfDYbgq/W3BVXqNRiFMaGIEZgaKBGKIkXjATqaU+e1MYdP9Dpr3xTa3feqXZjSdG0mPGNOuvfYotZerLnJG8ItnC2SJx6qrYRXgRnPccKvo1vOHYRY22fPqnlW8nx+a9qmxck8fAr5ioeoNMFXw5RkrNlpoD5pqwybIQsav6Fz9P+V71M8xddpKBG7nhqo+GcCAWxBvg0bNxsP/m0ttgYHLOxF+SKPgb1K6ETGHlRwYlywGK0rdX779Oxz39JJ/7hQ1r+//yzNj7wEY2u+azGX/iq2pu+J919pwaPP6i5Y09pcXlJC7xEzG2va24MjNY0XD+p5umHNPru7Vr9+Je1/vmvSA8/LHFdkU6UqtpISu19jXBZYUFmfZo3A+mC8zXkRbvZt18tcy9qNALGpYGXRseXtP3okyonlyQfsM7fcUz24JgG5zF2ssyNwNhgeQQU3XX6t7r87zRu/+J+iZdcqxpqCjsT2Gb2mYAFUXCt0HCQvYkRatkcXlZ74pSKa5w49ITtQxE7QQp6ozh0UINLLxE3I7Uc1xY5Gok6CmPAezHa5RW1p07LGwqcHArO1WDNBAS15D2Kuq0rXmDogo24P+afH3MfFHZaOqbRj+/W6M57pOVTrHZLqiKvKQMZyUoPKBRkLwrmbV1BaEiVAhECM87FNSLuu7z9qR4r4lrHvMW6ihfI6MHXC/fbWJiXBkPF3LwG3EMaNrQoCK8CuAdZXEUFlsTdihQUxzbY3BgwWQ3qSGmVwNNzrHrHDSQOg6SB92897V2QhtRE1hq7UWKKKgZMhU7GrG1hTYvXmjX2fyIxZv7F5wM2mdd20O7OFBIkI8qmq9U1iVgNx3G4sizd9TNtf+O7ah+4XwW5OCccpjgpfjIQQjTL5TjhOg1WNNL+gxq++uWaf+cbpKuvVLswVMPJamhtcsEFGr7pN7Tw1jcpnvVsQuDjOI4JRgBVe+aADPIWanQZDlG4ZjZ/dJe2vvsDlR/dzb3wR9q6kS8Srr1eGx++Vusf+KRW/v4jWv7//6tO/T3wjx/U6Q+ycfjpz2rj+q/yJcMtGt/9E5UnHlYsHVWzvqrgHArOtWjIMKAm5q4eU1ceC+rINaAmdyyNVGuGo+CiemyDTcHhwYPyOebrAyPKLz4Uqg0aW5HTfDCYNIaUVSKvuG7mLriQe9Vz1Fx8oRwv5dbJreZzNHX1eb0qoMduzJcG2w8/rtGRE/JxbZuBtpnnWCG7+DTy/DIG9oEcz6w1CpwVQIOcI83ZiCwNGLBnFOGMco5NGWjv5Vfqgne9RfvezYbgs5+jwnp6A7swnzYtM3wdXATg2lIVjI7Ll63rP/mJTn6ZDcFbb9WYL8aoWAM2iILNZUrCP0dRGrl1RnMoOZYnyUZwjH02V58pJdmuSiUzlENs1ZYKWyOCtq1trCwY+rzJ+UNbHkGVps309qbtQJWo87DbxFEdz7TXxSAbiBjYBxhEYo8xwcFxsaSgjyKPivDR6Wj1pvhAu7tWY6UonWDBTs5xke8fxgmurKg1Tc0C279AF2iBcU59wT/B1yhfQo9Pn9DGz+7R0hdu0NP/9nEdvfbzWv/JnRqfOCZtb6ngX/BpAbI7TMKERh4UGRFqOFe9KWiY55gvLC7Iz9DznANzwzlFsE4c22LImoKaJP/5cP673ktLPJef1gYb435eJ7RCtXkupgKJ1zDdXUQCWhvboAOLOzJNe3qK8bGmN8TfsXt9pQN2YgDdd+TMpeeeGff+1QpPRTAaEEHJALmju7r+uO1QzDJdjKmo7IhVpooZqmDjjIYZ8YS03ED2ijpN6TCItWKUduV3zQb9Kq2LHXltdIxTAHQfmZ1RbLIrXzWwdaV+ldFhJI8GTVqBqqVYbkCwo5cdXgEXO/Q7mUBvSTAYQOfsU72pcg4763pVR3eIi5SDNeM3Q9rEIOqZEU/X18JZ0LT14pTsYJAQtD8NJiqOD+KdtWBKao8d2BoyDcHZYTqxWcKAkDFOOzx9Esu0lS7CkLTUGE+hTOyTqJEhQ+pouRUPHVieIEX3k6vV2xgbdLYWTF54iVaNfEEYEJy1V6tOFXAZwh7QXaSqRQFvaeV/ldE+2NnJAGmJYceckGfhibvBi2ow2/maNKR4InM0gzU1ij8wDJMcqHNJwdWqt4NzHANkJ4WaCKDFrCtopnmF0t7F2NyYhDMpsA4kILpNQJPe2zmOL3xDKjHsdcl7SAEK0wmzNFXMsmmbRmepe2oYEYpwfVPZGRcyYYqC0b14SLDEkEzOcKrrqe5UqiaTGGZtYZhGMGUQ9ciEwaYTsH3ZqTrDxsYWGqA7BNX1GUHm8dxZO7TFPDi7jyNAr/l6nQU5V1sVBiBl07gRoYiQ6DpbS12o5QFki5ewZTYBTy6d1ElgdXWN998xOm/Ctdoeb2vL357y0tbwQOyHmH179+ogG4L7eGHYt28vDzcL7OkM1Qy47RC7wU5ODi0aFXJI8wzLyn1NFB68WnKtP/KITvGgfJzNkZP/fp1O3XS71h9+NH8TQmzkFD/g4WUfP3wRrnaCFuT9FI1ruqKIkH/Ujd3qmpVbfpuJr9c7AstQPtz6BaRJPjrPQEEH1RjQnYaZyrYVGqTWGaAdQ5qRmS4SkraDMfkVQw0XztOe57xAB974Bl38N3+i5/zXv9FFvIQML7qADY5g3UIRxFRjdxFaSFXYULHHAAAQAElEQVTrCQmB51GaEIdTjTdpX/5S7X3p1Wr27pNfHryRkC+G2AoX0Yx8bZCAUK5Naje2tHXf/Vr+9ve0+pO74ZdlF7lWm3Ce+TgkKfIRp0VnKBwn57euhUaFBSOJGvwGKBseoiMQDFQ3Br93h1a/fKNG9z8ocT5gXbtf5DGrDKPp4gHa3aTjGAYDDS+8UHtecbX2PP9Kcg6laCXWA0asmkiXUE6f0taDD6sc5aFeNNaVUbkGxKKrh5TvGnzObjx1WCvfulnLn/6CNr5+g7Z/8AONH2Lz4djTivVlNbwADtjoGLK5ZSw2EoO5sZ9ALQFQmhdptK7thx7Q2vU3afvm29lcOi25ngid0Vg/r7vr9DIYKDrNBgcOaHjJJRocOk9jJC3KEVnGxCqFDUI2SbYfe0rl2HHOhXG6Ec6hgMLRSxGeNW+mh5zFsOilSGswyohQrC1r9PMH1D74uIajDeVvUanBrsnR11NC54dC2UKQBZuW49KqYXHKCht2J4+rbG5o0lwovpiLdDJOXWE00wmbg4c0vPQixXkH1A5Q0It1mNm04OlzvV1b09i/McmXG2qREr/xsQEK5+ZuaLnnFc7FBI5p4Zj6t5VGDz2o9od3SU89qcbH1/HJ5V6i6c7+YlbO6xWua1fgO0DbAL0ckpLQ8bLZeJO8e/FHqAxIfTLYMKElViu5Ru7RPs/mBo2GvHBG1kMskgfrJ1p0UMDZvT4WImAZJPOqLRSVsC96mUfks8UspGRdAqQxuf2bioO9i4rhQCyDmibABmbqHlIT4WgJOTcnJ2jLfNv1dZX8TcFadR1ROr7twCWcGRlxTBkK0fKew7Fq+MxoThzX6Obva/N7t6k9dlTeyImwY8EccMkGREJuSTFunJFChWLA59mll2rxjb+lxbe+VqPnXKbtKIpoFWy8Dl52tRbf/iYNXvRiqRlSWRAx0IcY5JYlQyBhdOrCkKTKNp+tD3D9f+/7Gv/iATVbXD9s9ASftbF6Sg1fKgw4z+Lun6n93u3a4kuajU9/SWsf+bRW//ljOv0/PqxT/3yNTn/441r95Ge08YUvafvGb2p8x61qf3E3G4WPqJxg7qvL8rlRs+4eqWdGlHWyDi7Sx1pMYHBwv4bnny9xXrG8KhjZC6Qe+hDB+tjX8gatQ0XAIY9oNHfFszT3gudynZ4nNY2ypT6S7IdJfPL394/gIhixGTN65Ak29k9hynUWg7zn2b5FIscyVvBT45sSXA/mg0kMotEA+wG6IdjWTUgDASGkAy1cdrkuePdv68AfvEODFz5fhTXwZ4CopVCbgduIcq0klgsKufAugMgRnNdb992rE1/9uk5/51bp+GENykiDZk4DzqNgY78IX6KAspN+JlaK5HAJPgjci3zd28W+6pppQ9p1sh20Za7PYDqcCcK8yVJEYnFj0bQ5IsCaCWCGqIpyvaAcvxAnoeMdKiJUrEQW4MCjMQQjukhMFGipWoiGlvTwBUAXyKIwnNER0lNvnedAxkqigMZdPifrOVTX2JoIakt7rLsALbKWRC18STo4ytxVuLdunTii5dt+qCOf+pyevuaTWuI623iEz721VfkzwaH8bFrwxZWgXTeTsqCOUMM5bxjyzOIv0P0s7X9qx5uDC/MLGiAXreU+0Po4Q7uP2OjP/4Tk1JL873uvrq5qm88d57S+h3psRC6pG+SaEuSZq7aYRb2XZdiwBh0l2a7jcyrmU1hVyobPjtgY2Th13eAFMnTsboRHF7XXEBN7xpnIkbRltkJtxOlK/T2TEikiFJppOxhHKDv1OyJXv8DCUGCNDZDZLTNhTHaTCb4fWCbyp0BRkUcrgFn72bSokrVpD5aZnokiLo4KGbtqAtqg2YbzdFliVnMGHTP+gdbgOg2wvnASYsYu5SEkBdCkIdIOgc7e0u7sqpQGQQwyDs20WpXPBoO6ta4mHg1SHV120Y6Ggl71qYpKY5QseNoD0gDqum0MHcsx26l3sF6y0w6P/oBYkeABefZZOgUzQx9xVnQWmdUpZiAXo8uZAHdbW9RFQU/xlQ/uEEH+AOfyWllVQjQJMA1oCgeV1KVpyTEHxzAk0w15nKZuLkIRockPiZzf5hFIOxBYCuwNUNiRNi984x1gO7m5GAN0zqXSgX4KqteSJKeICAipMpJgM7Z2N2KlrQ26shA5jW8AtobF1StQKcsS7IJvBAS95sAOM7qST3kOUi9gztaDiEtOnQnKmAGqAIEVdiHIkH8cQ10LcARjIDWYTytk0HgK1j0hGSisuxpMqWvVh5l0uvROGpfOZhb19mfKLOnX0eWZr2AfLvms1bkLoQ3K4yg3OxigI0IRBphSIV0hFQzoZEDnfAZ1cosrjR36nAgH2P4JGNBVPEwAW/zpdfKwmvjC4M9JW8Min8ZhTlb3gB3qaofM8czPQky0NgjJNQgsN2MAWY1sGSU5bg+IHA+U3bQfOMY8rK7zEnZy6ZROnDipU7wsb7EpNOaB0/oRL8D+cwXznpu/zfTDy342Aw37wHv37NHc/JyGw4GawSDjR1BJ5oZ1MiN4UO1+2PFvB/KAv/KTu3hYvkFHP/Nlnfzqt7Ty03u1xQtdy4NYnl/4+Vj54afUabKsaCynKK8riAnX0LadQKdwCSXXK+q5UwSGps5GNHjCVaIfkUGmV4aBwYNH2oCqPdAGpGswboiXLxkwjtt0OBy8i1d4zPRm4NgPh3sOaf65L9TeN71O5/3Je3TR3/25Lv7rP9Pe171eWxecr01vVHitiEOa7BOSXBFBBQQmvmvwMWuRDS+9RPvYFJy79FmUzrFgxEoKqopgrcyVlOKqbJYD41MntHrnnTp9x4/yODRMIlh4z8FABHI6BP44e3PVL0UtQdqqybiw2Z2JjEnjxbFrEzIWD7rt4SNa+87t2rjpZo2PHZGoAQNlI37ifiCQ4+Xxxa4ArWVNUexb0PwLrtQiL+ryCywP1T4bDQ1xXPdAGLPhtP3o4xo98YQKmy8WyWuMTZ/GeBdL6UViok0z1MK+ffJLZLDBFGxAtLUI3MjCJpxKqMW2bdvE5otlpcYQOpGYpZW2N7X1wKNau/VHah9+jBxtBWxznhLLgR9YIMQI6NAWoVTjl4nzL9DwEBtivNKOUZQYyL8pWMyTY/upY2rZCC1cdxw5hxIlqWUN+1C4URVrxGhaic1Lws5U2Nggt6Lx009r62cPcOyOck21uS6NiqIDCCXIrXgQoWS97Ro2uUwzI7Xrq8RhU5AvCiaGJnLSJiq4jqSQO6L5WFhUc/550v498gaQl7ilhjo/W+BB4nZ9U6N8kRsrosp9LiZwvALIl2022kynnDyEEg4KDlq7dEKbP7xTm3f9IjdyI5gBhfg3ZkEckn6FHR9JFLvKHJbKl1RJ5jFm3Yo4c5Ryzqc4eVLx0EMa3/cLbd1zt7bv+pFGP/y+xrfdpu1bb9bWzd/T9ne+ra1vfVMbN96g9Ru+ppXrv6L1r3xN4x/fpWD9XKfX1PHVtQL2OUVCddctEldhsLUtTLtKzwEZJ4mlQlw84GH/JFNmaVtZ+KaM1bA+7dNPaPvoUW0fP6Yxny3l1CklrJxS639/cX1NPvclfFk/uoKXXP8nMMG9P4gYbL6B3OVqDE5fOGd6aPEvCH2IhKU/JxApuLYL1/nWt27V+Cc/yf8oINfCx7cHOwFBvAAr5YUoRW4cNmluUcPnv0h73/FWzb/h1do8b5+2vYlz5WWae8trNPebr5EOHFQbzIRzg+WSQZpUS1riER8TqWmk4ZzDc+08odXv3azNH9zJebSkdoRdO5DaBgg13EsGXL/5TzZsbitW1uSN/fbhx7V9N+fGrT/W1g03a+Par2v1I5/V8j9/VKf/4YM6/d/+Rcv//V+1+i/XaP1Tn9XWdTdw3tyq8hT3F+654uIo1FNBWV/Sgg7A2ICN+Ez3l0zNwYMq1O1ZWazJKilbHr+k6tDzhNOAga5mbo+GV1ym5spnKfhSUWlkTQegUGSACLATGZAE8vHmlrafeFqbTzyp0da6WuR9PUyJFad2Fr9gK6DILTzI4SqEGogGcQhaor5grcECcGo48A26uQsv1aF3vkEH/uS9Gvrf5WUDDzV5gtzBujmfgSpQ0FWInQoVmRTnVvvoQ1r+2td1+vpvafzkE5wCITVD8eAk7dmrmJ9TQ+5QMNZeQBFRJV4DoHiSyAsxC89uhecDsiOZ9oiQAJ/PVCXcJiY9nTXaRhMVlMSM5FYIIQ8uwmAhYDEoe9LE8Hmv4YIWLrlce698AffgCzh9G3lzrRCxAQZ5HkPZCR8jFeVtxBiNGuROKbC6FoossKSiE1pmwN+S6RyLIkJhoYOaAFJvGXQGg46AKUUCM+YaGSOttBkg15uTzGvdslE/ZnN97aFHdOJrN+nwNZ/R0c9+Qcs//iH3OJ5bfO/qfNo8Ts5MRvLQXVHmEy0iOAcaDZpGc3M8TyzM55fq3hRcXFhIWdNkNWq5JxUCRJiXtvjC5DRf8p1cWtLpldPa4HnGNqI5YwXywmfHja7gx0WknvObUs0CkWYeJjITiLuUqCpjMaXAmwLNdEt68LmHhzQNoL5ZFBGoQgwV1NWLKGXwFOYRBVGdFMi4YB8kz4MwEj4RYaS+RfhMxgJbRkJ1YxAOiAhFRDUnPAZV4fPMvFWGqsDOwh5g6RFpALWzR8Q0dqrsl8R0QNRVRIaOQhZYGCCRUxK8LACytMRo3Q3WA5FGEPSJXTd3ylFhKFHjIcaqdkSVyJGAKrOR8vqM3jFtPBQPiggFlEHQs2AXQqFVxkjabj3YCah2lXCegqDYBpE68HNKguVSxgvTaShaVNMwGZUmYcC6+0ww7lYZTUdhQDqrWBgCEi8QGAQ2FONAB0SEIgB1YF1BR8/zERuLhE0NKnWWmjTbw6SLXAepk6+0XQO+rxlSslA0K0BndOut62KnviZIcseAXXdb6cQIqKNjfgmyrZP9ErPdak8tFIgNoN3dxe6W/Qp8ZMyzGfYBo1P2vNlZGr5nZ+fVu50r/sxC27QPQTT6Tu7MtUXPWWI/jDODaaSwjBl75vBbaUCbHd/Es7IUMNjXADntxDyb7dRgQqUZ5pOak7bU0JkliWJ3HkRpYb0hmemwQ4Rt5MzryT/JNzWfUP7gE7a9vX6F5g+JNJs9pimYHQLGIKKLRlGMtVd5pdXpRZu1ge16WufQCXaj3boJf/Z4E/fda2yFfZ9xXjaqYNNKMe6I1eUFpY3jAV5rb/Ytr6zoBC+gJ/K3A1flPw9ueeBsedj0N5PGLfGapuGhZVH+jcCDBw/qIC9B+9gYqf924Jz87WZg4xwRHqmDbpLU3DPred4Su/Cy7ZfCVV56T3zrOzr26S/pxGe+ouXv/kAbjzyplpdF7q+cMC2bGmPVl77CqeNIBIXyiAHHyzIDkknajkfU94nEBWFHV0SokVQrw6IKLSB05TERDDYgj7YxCZi0PnHyJeM1CB23wT4BPgIrAzLFQM2e/Vq87CJinQAAEABJREFU6nk6/y2v18Xvf68u+d//gy76mz/Veb/zNi087wUa8fKxsbqhdm0Lj6JopIhQQxhIgSbg2wQq+FbBhkLDi9ueK5+tvS96vvxvEiofKj2LYC2VILfCYMhgDBy/wgvj5hOPa+XOe7T55FNSGRE3iFuAMbyPQ+QRcN6EQpxIFQQdGicIZDl2g+V4Zq2cU0FdA+PRprYfe0TrN9+mzZ/8VGVjTREYO27nuiMSPha3DK1CrW0bjOcbDZ91iRZf+WsaXPVstRpowHk85AF9gI9/j2fIAg5Yo/app7X90KMac/6LGOK8VNdKhy2WY3d8IU7h3BUHY+GyS+U/z469B+QVGqvRWCG/0xu3LEwBWoKN8XedkBKyQNgAMLAhX1ut/62g+x/W1iOPqGxsoMK6zIA6kZABHhFBMWIXvFg0+/dpyIt2UEchj21a1G00nAKtRlzn4yNHVdbW068NYmLrbgh4ukyLljQ4u5UmClGBIEIQV5ub2nzwEW3d/5CCjbaBQkPsBugboGbAB1lPpy86xw+OUkO8BAs21tUeP6E2j4s9cETPKCPftzoC5TSuZTE/ryGbgg1fVIhzmVKUILdqGwjajW21XgPOP0WDRAAaTIIkgbwx+Fj7RW9rS95IbfmiBLXyz6Xvv0/b379b48d4weflvOFcKyVcBjMTsypgB+xiS+RQtojgbCGfJE7HhAH0gJzeaB6wads+8Ig2vsxm34c+po0PflTr//Ixrf/zNQn+U/X1f/w3rRr+4cNa/8ePaPMfr9Hov31I63//Ea18/hsaP/qUhmyKN2qI7E4tWZHrMm/oZdAh5YO3CrVDI3IvmNBFyWargnlWpo7BzZqZs6lS1GDYHjuh9Ztu0dq1X9D6tdcCX9DaF76oteuu0wYbIxvf/KY2vv1tbdz8XW1+n2v+7ru0xebn6OGH1Dz2pOaOnVKwATYgVkMuHxMnpkQZaoUtyQvVAi4STtThWgtWLbK0XV3R9k9+oc1v3q4x15Y8O9bZ17J8DfKlV/g4G3OvMJ3A/aAhQASDWMMD52nhla/Uwd95m/TKl2ntkgvUvOql2vOG16q59FJnV+Gca4FiR0uoIU+IpBnMg4QNJarwObf107tYhztUHn2M4zVSM5b8W0ct9XgOIwy38fNsqx+1NAOJugK5Nz79p+vlyBEVvlBof/Jzjb73fW1/9dva/Mz13UbhJ3SKjcJT//Yxbdz+Q2l1lSRE9DoQw9dU0bQVcTSZdkFUWAcOAZ8j+9Wcd1Bi8wpPNBjkGFhHUgQFC17yEhh8bjRIvLnpa2r+wAG+BLtCA+7TwfXq2KIlDghsc/T8IFJkTK0+vi2fDRucI5uPH1bwWRWBhQviWBaObcG/YC+wdrRIic1dV4OuQdKAB+BBYmkQSmgIMn/Bhbrgd16vC/70fVr49Zer7NujNpq64UWQQjDMOMRFLJNYSrmUlBEvO3WNnnoif6vs1LXXa/yLezVw3cN5Eg3kzcDYv1f57+DagZhGhvDQwY6YyIrvRdsj+TwmO5Kud05GhYHO7FQBhi43Y4NpLqJENvIczIQZCGPHLw6GrFBfAYcaRVStx8VLLtPl73mrrvpPf6gL3/M2Lbz416T95+U1UUIS66WQIjxwphhBR5iocig1UtoU1WZZT6dkB4Nkhg/VHzkmqgCkOipbNU61SYiqhUmCmZbSeUDbB7nrN9RjG2r5smHr2DEt/+AuHee59chHPq2lb9yotQf5YsyfW5yrhTgGZiqRR8RR15KFb1gTf/YPBo2GfKE+xxcNi3sWtLhnUf6P+hZ5BrTMdq6GkBLOTdNw3Ftt8Fl5ii/zDf5i38/uaSNnLYyznYSwuDP2fbeNVK107tYnmFj0Mc7ieYbtxOksRI1TvNCl0jaaUuamULPVcSLtJjeRzjhnyBl+4nNWwhHOYtyJrD2r268sdATDToczJeid0wA523tR79PzszbWGWZl5zzAfYCJwxmCHWF8hqWgW/OkdwwO1MfQTNqADp2t2bpq6nimjS0Ms5qpbSFy1ZSKcuzo3qxjUzUzWOxTb0b0zKQd0sKBJwyS0lVhOWzfSyUsrWQdJ+uYamT0JLsolWY85zqjy+7IEHmig7M7WCeH9/ws8T12ktc3FnTJ5w3LARKQ2hq0s+8UmjO4XtcYQUK6eTnOjHMvNk59EtUgIhQREt0QYWLC6oxmNRDhAS3IfmdAFpfTy885s56zwfUZT4E47jZKazMdIIseyBnhhDVuZ9GhKremj5t5vBYJUueqHc1uPWCXuahhIkLQH0DUaGoGxzb42FGezgzeR5CK7NMNaQw96UEY22LjXJlBqhJkqgCSmIDdM2dfjA0NciMWyDag2rELTX9gyddZBCbEFOCHWhQzyaZkKORuKB6wFxARoAqiFQMJsj7TgERNUWP5RccUEqTKZp8kiJWYAfMZPRYpYKCj7nqNUjg4WOSqJSYOXQkI7GI6neDz3JgVmk7lmQPmGTc15EkGe89jVhcR5KsA0ZtBhhiUrXcoRUhT5Bm0vARtsPFwenmZDcGl/FOEzY1NjXmA9cvIGP0IGPNi4oddP5jsYbPhAC/b3hDcf2C/9u5d1PzCnAY8zIQfblxPZpAiQiElTI9LkVvhBXrz2FEt/fDHOvHF63X0o9fp5PU3ae1n92m0dEJjXsJbkra8oJUEVo/6+2No7DjGzuH45j2vPJ9gwpnxsc5Zi3nkoi6jwrpGpJXDTNcOZSkeAHeYjIF9+qKLnrbegE2ew9BhfeKiAPPoxouyoHmc5C0jeJhrFvbJfyZ84VverMv/6g91+X96vy59/x/qvHe+XXte8hINDp0vNUONeeAfr66r3VxXsA4hEafGpXSx5HJ80XyTN22bhgfSub17tPjcK9kgu1zyvznGemKW83S5rtO4zq2ub8EgGqKQb+OhB7X28/s4HsusT4jTgimOmUuhBkRE8jLggg5/E4WBwIVcJYPDZ7ei2qQcX4KlpmLHZdv35KpWf/wzrd3KC+0TT0g5yUYSsyJe+oKrDzUkLeXGFibqWvil88Uv1MLVL5AO8rLFpuZAziEFtXndBviWEyfZiHhQo8PHUIjWBUHX55hg14KFZmqPQ+dp/qorFRdfmJuC2+h4n9cY20LNXrOWRTIUY/wt71aCWuAKQvwiWnnTaXT4CBuxh1W4Fmdzee6GKmNMP3zJxZg9IpQbg2wIi/xBXJsV5CWUx2l8Ykmjpw8r/wfFVOagHQ1b8xEQCXCQjET1CPRu6MvJY9q++36NHn5CA65tb2pFKXV++GEiGAXnhmsSdVVAbFkBI7OPKNR/Njw6flxj/5t/xJEb57S4H9mPkMIlwaoevD5lwFYkG6Nl316Nm4G46lB3Hhz7zAHbbnG0iB/rmwrucWIDqqyvS8srEl+OlGNH1D79lMaPParxAw9o+6f3aPNHP9L6bbdr7eZbtfGNm7T5lZu0dcdP1RLHx7jNWl0ZVVak4Md1gSQWIiQ1IS8HRmAp6YbZZG3EQK0BNZV7H9XGtd/Q5oe/pK2PX6etT31VW5+9QZtf/Ia2vnyjtq77lrav/7ZGX7tJ21+7WaNv3aL2ljvyz5nHvJzG6unc3JiuuXY218h6p5C8WScy5/c5ishVpdoxkkefAjRdN8q55LWCkTdUyxPH2ND8HpuVn9bmf/8EG5YfB38M+ITW/+njWvunT2r9A5/Q2v/4uFY+8DGt/sM1Wv6HD+n0Bz6k5Y9/Qdt33qtmjWNDsoaj6PwBdl2ZjDx0UlpSi3L9rUnANEgFgT9vypOHtfW9O7R5y4805iVa0Sio3HNtnAPjBp5bdN7jTHNqYoMysALKAMvzL9Tcr79K869/rdZf8VIN3/gGDV76UomX+b4ex80ayS0LiZuY868Arc9lwlq2/ehD2r7tNrV3/ix/A9CyBh+vobAr0D6vfB5TIp/Pba6CZcXVUZfAwXwa7t2NQg158zrc3NDg1JIGfPkxvvdBbfzwbm3ccqe2732ADXdvCnrtslJX6NRTEHLOjWphRmr27FEc3K8CLtZRH5quuxqgiAqAHkvJNxK4KLjPDfyfZz37ORr4N7ldP/USDoOQm9fPYnMGy1xYgQgMfV/YeOgxbfk3nvsaWFfXWoRHwRBcAGGfYJGBwIHccYxd1wCbQZEMwygaDlrxnZ3mz7tUF779Lbr4L/9Ii695tcQzj0OUCLWstTFumgC+WUMpHLqWkosK9Y3ZEFy56UY2j76htZ/co+HmquaowfeBBuxzR4sL8r3b8Vl5UAB0csk2HVt1xRJiE5/7LUTyNiE195NIHm1iOUZIAoq6Bi0LUhemEuxvwuKk1TUcw2QJ1EXWKyygItaeB0E+b1+kvb/7du3/kz/SZf/bn+qKv3yfLn7bW7TvhVdr/sCF0mCo/KzGsTgA56xxIUwAIqHF8mA6ZY5f5Osy74+WoU970zIVkzmniIAcCsjIY2MTLBQWRoqxlzqtCWUjp683rxtZEZkimCnrHM3Hk83YEXjExu7W2opWH3xYJ75+kw5/6NM68tHP6PT3f6jto0eU/9YgdsXnN/6E8RSJ4rhShIsxNkTyAz6/5uaGWpif18JC3Rw0np+b16AZVF/iya1p4KUtvrDyF/tLS0ta4fNra2szzz+bTIBpePrpAK2Q+1mhVqdnbNWGQI7jeSSwaojqJE3AE6WuaaUxPyMnJtm7JYKuvhCKiAQG9RARlZYEJbeACogeIOnTODnvOiDvuuOYNLaj6Q5yfnY3WAfYjDR1ItghShZyR48IRYREV98cp4NUoTNOG+jMh22+47EQXrMs1z4m8uBhMOk4pbMFaQRhbBDndyhMOolBbhYYoO0OmWE77OvBdTi36xB+EWEEGANTV1fFocbD9SKXQkpQNnNJeIApQKp7TF4HyRp6GfnSxj4dkKGjjDBMmyl2GGuUcg4PquQ9oCwkNphV6hiQyZACeHqSNuroCAj6RG4d8dSDeUNOwHmtsMBQcDMIDBDH4ezr9WXhcMiOCKV2tgI7Cxh1caJi64stILoexk5iML0DOLopt1Wo0WwjzuwiwzqfJpk00zql0Yz0l5KRwexl2GUele9riLStsn48i1evOgeOqXwy8anoV6d2Zk5uJvS541SjOtYDfS5bxzRUvT0MlbPc62KYSkxhg5JR/XKZNiCux0/P1M5iZZFdZtfLAQ2W74KziScyYkVf2MQvKoWuzgeiSs4ydrZn0UxFz+Q/tTqDcugZV5MGed6GMxwQcLFF2NEA7568iR4ySs90eMa+k0xQqrgwZwW7Y8LviIqPb85570oFgs7fVN5cZvhQJJemSTFYRNwICLqPhb9NXF1bk79dXDq5JP/jxds8XDpeUasRG1AjXsD94uEXjQUeWPft3aeDbLYcOHhQ/pPhPcj88DLkQS8i1ACEl1uTBFUYd9Dw4NgQs5w+rY0HHtTJG2/R8c9+RSc/d4PWfvhDjY88zdPNmhryD8pY4oEr7AOwPcbMeMjOM524iVtkpQMlrkhSBUIAABAASURBVFeeZVBFkmtyfuyNIkIh61CagA7roCM1gURJ1bHyyoZP4ulgbQQjPaWm8TYb4AFCi5pmrNFgTuN952vxBS/QRe96qy7/2z/UFX/3p7rkz/9QB97+Zs3/2gvrb2HwUCh8ZUfWq93eZnNwzGdI4QU/EuqfNRWFlOBHRZtHhOjAQHMHD2jhymdpcOH5Eg+PTFOhaSuQBhALwsg5z5OkDCOO0eYDj2r0OMdke1M8YcgtIjg6pvDsg3VkOAEqiw1KvkWCAfRk9AcocWRA6+7UPs+bhrk+/bRWb/6hNu/5mfzbojwJK2PbiIdhn6PVp7AmZEHeJECPsRw3iuGCBs95thZfebUGl11MzQM5nc8jn1+BJJdkY0XbDzyk8ROPqt2m1mGjXCsnMBA3jAFjAySzIRfjgJfj4VXPVnPF5doe7NGYc3UsopOMIyZft1Spfu6mfRZn4Q4ENGiH1DMwcN6X9Q2NV9eoZyTCKedLHZh2nSropKn8ROcsyusnou3UkTaFevwy5uM4PrWs8ZNH1Z5ehi3yy5bXz5sQ4ViG9No5OJJhhxRB2eSLhIcf0ejuezVkI2/IdTvAiFWgBuIzP9OeZ0AjRHtm92nRMP8BNrG5pXJ8qf6PsdyXxHVQ2CQTx9+QM82BOMwtjxkHtBC8IGoO7dfggkNq5xtWtZXnXtSq4QUt2hEWrbS9rsETT6u58y6Nb79FW9/+JhttX9HWpz+nLV7stq75tLb+9RPa/ic2sv5H/S28jb//kDb+2z9r9f/7jzr9//snbX7mK9JDD6vhSwyvXSmeIYvimjyPxFKHFP6JxiNQ5SEpIuQfz93QSMpjsrHGBuVx1oINSr4saU8fUzl9VDp1QnHqpJrlJTWrpzRcP625zWUNt9apZYsNxQ0N2m1iFqpoE7y+WSOxwzAZYHZ05uB5lHqOp4r6CAaJcDKGIrBNvpMXsE9arzNfOA0OH9bggfvU/OynirvvUrmT+/xtN2v87e9o/PVva3z9NzT68tc1uvar2v70dRp/7Mva/NC1Wv/UFzT+0Z2aY/6DcIIiZ3L94fjMCCmyrkbyFgSere2MYbMzlbqWW1xTDz6o0de/q3LjrWrvf1DtY0+oPPGUylO8wB8/KS0tS2vrCl6yg/MufL4RhWlKTSgC4GV98Lzn6NAfvFMX/+2fafFtb1C56Dys6CGlD/PXiHXnczTP2zx3Oec6eVCvaC2bz9s/vFPbbFTGk49z3NaRMgMfLCgJOufq2TFX+zH/Qlwl1JiBzCBj5KbzPMLeG10+l+a4Luf8b32eWlFz5CTn0Qrmjusc4uqo2BK59YQXkDRZxuIin1GH1Bw6qMJaiPg+V6VCpXaq4PJZisoUqfIQ2JXhoobPuwR4lmLfPruiLzv8dzJS8qVDXL/t0aMaPfKYtHwaFQo6ofM4G2dtEroMr9oCPiCBEtAiryGUa4XjPDDw56+P8cWX6MC73qBDf/17bAC/RjrvfBV0Bm8IyvMXjTVQSC3nRwvh+3VwvH2v8bqPnz6iU9+9WSc+9w1tcf4P1pc1iAG1trINKRVsAjV7FhR8uUpEgjESk7HrBRxEFxASo9w41uI89bkgB0LWJLa9AQG2PSVoHzNNGhrXD+/pBOxMdIUF6Hw9NQo1kmwn7mGl4XzhniuwYqjFK67Qee94o/a/8c1afMmrdOit79Dl//Gv9ez/+rfgP9NF736HDvzayzU8dKHSN+uUHLBpAkTlEZJCPh71M0RwBbBc01YqaWlCDlXm0fUa92uSqaJzMmLOnAIiMD0FqnPt6HRItRw641BbSa7In1N+lg0+r7z27WhTI74YW/nxXTzTXqenP/hxHf/S17V+330qy6sKPr/C1z55M5akiBo5IpJmZCkbIDTg/PB/QpIbg5yL/m1BwwKbhJZHw9o7FhCBZ9NozPXtZ/qlU0vyF/3r3H/H5JVtVFupiBGfZAL6f63/Kp6Z4peFp35pJhr1ijYjgZv2HfL0neqSmklayalHzObp6UivOpwRb1ZZTXK0uAbvzhSkHa8uru8DU6XO0iYOO3XnEKuLWzEFYMcoIa/nMgL1raexMGlABYc1RN/PEPQKYyuNd0Ev7mLOan3dGXqTqqvcTnNblZ21VGPGAtBxsxXUtFuFfCrQJEaugX55c4iJk81TYEIp3hVev1KbiXGG/axulsawspF5YbMn15+HgagaQdBnadjd/Vxqyw3VvmQ+7raV9RhBJvp0wYv86YgojTs1oqmFdXLrLljZEsMCJCkZKaJa2pOo9ZowoV2tmqFHabrzM5mWzgPUOHVMOUNEZJ6IkOgJRNIZzcpOSCzfHB2JiSEkb/oYw57RZ+WOw0141sZqA6osA1zrkCJggLo2pkXDuKsBJnvIP2LUpPWSKDGVmTTY0nIgIhQR2ATT6WPDntE7XaAwUINvViAE026VYSKxQQ+TdQrVH6yCuJaDkkTkHhH1Mw+589gEJyWINmOMZSeOxGE1VCQkI0j1LXrC2Hl6MA84Xw+wmdq4QhbEKVAxRBV3o2MbkvW8IbDMGBV3x9+6FDDQ0wDb7K6nEimu6jzjkg8mE+gNBVvXGsQzn4DMGJPaCYC6rieSgn9Gs9CALDt0MQFOY8cBLOqhj+uc/Z8Lnzx5UkunTvEOtM5zpTcgCg8WLfRYrR9gcJ4bDvNPGLwJ6A3B/fv2ay8bIX5Y8cNJMxiIsvJBxrh4phzj0iV0XQbRyuaGNg8f0dKdd+vIV27Q0c9fp6Ubv6v1hx/QiAflwgOW63PulpebnIux5zUDzlE6uY9Kjc+ITQFIhSu8a4Ex5XJySdDTKTVUb4poUaQee0j1LbDqaWPrsJZMGJIRuQwhRcO1KAnSg1FEiK7RcE7zlz9HF7/5TbqCb9Cf/Xd/pUv/9I918Ld/W/PPe76CDbzCWtvP3yr7/AzRtkZsjPGiuLXNg2ghVkFY5Hm7fuMK0gDpgGTB+seg0eDQAQ0uuUjNvr3MDLeogBpLaPfCYOCV0Dnh6EUjNow2H3tK7cnT8KGWudnMYOcWqdfaa5mymgGpO4ks7JXGiAMb5zabvsjyWBKwAM5vvl1fZ0PwXq3d9gONnn7SGtYYDeek/QhjUyMiuONdlGsfFFa8MVgGCv8W3689X/NsjDbeuNa0UaG8Tg0vVOPHn9KIjcGyysM7diiUQAbCMsKqNvOyswkg5uY0vOwyDa+6QrGwR9tlrBHHYIx5wbAkZjhrL3INDue18fH0JFpeAspwXuJBv3fzmmUhhaXohNHhKUKCYfGGGhvJcMq4+BgXBMHLRsuXAf7NyLK0RLo2r4O8D+FrPI03pQpkXXtTMMpglBRqTx3X1s9+ofHDD2uwtcpmVCFuyUIDCxMsiQxJW4a7o5wBfQ284IzZmB4vs0mTLzZYomPMPnG3DMja8ClbG9LqiobMyr/V3ASryjEJjeVaGrXU1nIttWygbWrzrnu1+onPa+0DHwE+ro0PAP/6aTamPqvND39emx/9gjY+/gVtfvLL2uQLjK3Pf02jL96o9is3aezfyrv/PsUm1yd5iExtnKf9yISzLniRPTgAAfb0k0dfaU1aTChRJ4B98AIormc1AxlKDKXCvYadzsbA+S5vhLcS01MDbsjVsAZIMkUhjitDLJ9zQhrih7WzjaCtrxcWK4VhiMZQQJ5HsU3BEx/ESCtdfaQWuYibmM20xn+2bEDuzZEBeMg1PMe9e8gxHW5vqeELh+BzoVnnvFk7rWZlSXMnTgDHNdxYlX08l8AngfhO7Hp6HK4LxvWTopZjAln2jm6oKdiE27r5Nq18+BNa/od/zd9KPP1PH9LqB6/R6jWf0vq1X9L217+l0Xdu1ej7P9Dopz/h3sDn0xNsHp5gM3ZtRWIDwH/yuvCKl+n8d78r799ivQp1OHkUKZh3OB/HwrIE1dbX6d8iGt13vza/dzt57pU2uf8Qx2vokgmDQx2rDDoVRGA9TIoDXji/panOpPNhYqTE1GHMZaDY2JbY/CzLK+hazIlHJneiGMmxDSgzdI+Dz7EBG4LDA97Mi3qGYehj4OmL5vmDZL6RjCZQqHe4Zx/3y+eoedZl8jrKhbFWmUM0rouS6wBN72uCpIdavoTYfvKwtp84rHab6x1p9tJZ4q8uoyVZm9zCA9dVpNZMAxUkjggNQspbLtfb3PkX6eBbX6NDf/57mnvjG5T/Ni1yG5RoJOzVteiwc2XZroPz2xtB4+MntHzH97V03Te0Cm7ZyA/7K/gpCq6HzM9zVMzNK3yNZ7ySo7DSWVp0sjIaq2wBxOk9OhWzUnoXqLRnSDog6MpWiTr6UJf0Cc8BvzSZ4MrZNoF5FGKNOXaDvQd04JWv0PlveJ32XHYpt6vQgOM8/+zn6bw3vVmXvP+Pdenf/aUu/Zs/0cVvf6v2P/fXNLfvAgWbiSJYRIiugcCqrUTFlrtuQ0RgoYQ6RkVIAlA25uD6AcsCmde4TiPSijBMlogFJT3nO0MHMgyUxjjW+43tfSHZECB+8br7/OUa9HVY+FJmdPhxnfrOLTrMF0uHP3mtTt92q7aeelr+T6kK54VjEUkVqzbCVaIbKaDhZBxwXvgZfGF+Tgv+9wYXFrUIzHEdNl5/1wDYK7D3s/MGn/+n+Ow8tcSzPZ/1ft53Lts4TeZmTjm33hc+JheuLQEvEnV4HWxmP4o2q4hQpEkkhpz0HZJ0JOssnlh2hHXkNxcRRuTAB6rjoGrv+aqtsnS1wHGMERsZrLNPUGUgj8T96BkZIjVCp5kWYXkvMJ1nESGNDej6JOBqETWKa0GdHR1Oiqi6SGE37FpzVyNkxnarVkX2OQOIZ33KC5TBiSDdzSZg52vJJZm3LiIUAShgDR1CBiX1WBwK0wkw2bE3b5qAPrd6mElvbQLWMqQO+8SpqYN1s1Clmvg4dvrYV0IeCTkn6jAGuVDAehsaQsLSlLrmNchY5lHbD+QlT1+LJ/qOSb1pBwLy2PTCDhcCGVQQYFOvEwgnREQZREhPJZ32kmmr1bWwADrnDJ50Qs3SZg1hoXMYoJP3QHwlWIiAcyonaCdE7o0sN9VBIIgIgYAAhbIlymHKJsXQJYai1+hTS0T/iz0XoIvtqJV05KAuJeicDY/qkBZe9iQYAsiOiTJKJ4GnS7MyuXV6kzPwf7L231+yZdW9J/qdOyLNyTyuqk55ixNCBiuERyAJEBeEk5BwQrrS7de3x33jjfdnvN96jNd9h1oSIAQIV1CAKGxhhS0VHkFhyvs6Vcemz4zYqz/fufaOiMyTB5BGr1zfNf1cc629Y8eOHXnyOKcxUdXgfUTivadY4DK77OsTBd1+Pc2zBhR5/NBNcpAkeQ+dHoKWEWdCzAA6QkQoIhCm3ZIx1eDYCbNrs9boTEmYor5oUuLU6hPhSK912IZ+l4zOv/0zyY89nU0N5YDXbK8ZPM5qk59Vdsd8VpU+5xl+ud9MLd67GbGmdAbDUk/ZCxY0lWzbAxudy5gx+SZkj4pkOHfr6l1dirzNTGKkAAAQAElEQVRPmEw02/B1Dp9efosytVt/QbKtd/cxGHMDs7m5pdM8CPTfD/S3iVvb22q5qWu5sfG3ikbrb7m5wfDNxzIPAQ8d4obv4EEt83DJf+tkzt9qD7ik4JM1uUiQc/cTQrMe8voPM49On9TK7Xfo+L9+VQ/c8AkeCH5O67d8V+Pjj3JTu423l9+qZU3+bas+l2kPz+V1eH1eW1gBIqMZzFAHnFArwgrRTAGJGNUDAx0JPR3eNUAQItDD1rHpuCpxyJElu0R0OknmIkJN/kC5afONm/gwsXDp5brkpS/Slf+vt+qCt7xJ8y9+oZrHPVbiwd2YB0A7zZz8Tx0L8U7kXI3r4KGV+Ma3+A/u24aRLaJQZbOf1T0amHy9DgcaXHBEw4uPKeYX01edrQr9yCQ921Ffj8frG3zzfZoPqlvyHN7zNCOU4rPNsMZHhBzopAbfAJJvMJsw7SA3FCagyPGO9VKsByUNPAhoFcePa+Mb39XGj27VmIcDxbVjFnFYOU+Iw78AH4+aCR120SyHv1W/4nI+tPMBlHO3cC4GRUUwF5vkahtu5senT2jztjs1PnWSyOgywLYgJ3DeCjSeTiwVWhS8BuYuvljz112juQuO4sRjJ3Lnb40EayxEGBD3fN13OQNFAv86aauYG2h4KfmuuESxuIDHtDuNwSQTZcBFRIZ7beLBWD5M4wGn/QbYB3wQb1h7Q8WNGolzafzoSY1Pn5a4Joh43CDkgY8IiS5TiSgP/cxQ1287a89cD9yn7R//TCN/SGce8UGmdYh9DPi+dyk1VTtftVoXWHI7uAaV1TWJa5V4cMQzMLn0MtpWWV2R/yOa8f33aOe2n2n7B9/R9je/os3Pf0brN35UZz5ygzY/fZNa/wYfD0f9OhJ1mTYhZihqWIP/eWW55x6tf+4r2rjxC9r5wje0c8v3tf3DW7V1K3l/fru27r5T2w89qJ2Tj2q8elqFBzel9YOIHfKMgPM10EZygXAwbFpUILNCVKEIwG4G0jmdevbqfM4bEhG2swYV8yGLPHcSl254jiwbVED6Shzxgo2ZU0dtsHIeTVshidNN1L3AFNYVhrAOv4wqjKxB6H2dlqxQ14pssqvDMwzLhOLbcq61RdTl+u0V3FcEu+azshGSfHwGIR4OFGRl87WkYyRPIho0IBNZlgC9WD+DiOisHHdeH/HwQxp98Wvafv8ntPXPH9fme2/U+vs+rvX3fkxr7/6w1t7xfq2/7Z+1+Y73aesf36fNd39Am9d/SJsf5eHwJ4j5wue08/WvafzDf1d7xx1qeRg+fuABtf5PsXiIXTY3FFy387VOHTl7wNALtfj14cMyevS41r/1HW195wfy/4rMgaROHFkAnR0jwP5wlgVtgfmIUIQ5Awvnho+J9790PrZYbhW55957y9oZSWfX1fqhIK8PcVz8cCqpHQymdncOssMWskgxmFNzeFkDf4kF75zKxqwlmRyCMYiokCIkNUo6d9FFmn/MNWqOHUM3qOlD2SJ6BpE6fI7C4RPEhhQNr8NVbd/3gLx/wbqbGHjrOJcooIRCtSFlXNKJtrPi1wDv4QCVEbxnjufmNDh6TMvPerqO/MkrNf/85ykuuJAdxcnXOxCcpE2EIgzmCkCt3sOGhz5+GBgtXw7xpevZW27RyU98VqtfvUXtQ8fVjIqCs1s0Qhjd2Rge8oiHPuK+ypoJnBshIhQRcLt7YT5f830q2Oo1SUG9olkDHAepyj02vNy9zwahYiOBcu9qDDyM7+X7VE5H1VxHWzXNQEtXX60jz32mln7tCWoGPqYlU4mAOLCkhWuu1eHnPVfHeDh42d+8SZe8+bU6/OLnae4xj1McPCQ1QS8VzIXo0A624aLgRwAapsoWqUmWIabw3GmL6VgwTyU4JTTTIuyvTp8Bciuca2wK1TGipsNHvdbi7dffiOM+5vVUeK9Yv/UnOvmxz+nBf/qQTnzys1r7yU/Vck6oe80VnwBBLrIQroQkpgdRwfk24Lz0Q8B5vixcXJzXIvcFxjznS/+vdFyLaA3+jh9x/VldX9PpM6e1wvvllv85cVe/VHObys4E0/M1pGzVHvChqKOJnVJG5e5Y030ReBrnGp0mwfqT7nVxXnCujWsMvtZDsle+jqnohoBWeLTdQOm9Nulovm6oI1X94BDDckhyLYTX2a1EcDw+XEJQhF2kUNdsr6xjUuptPXU8LrO2iFBEoJUif9S16GhHLBoWTQ38NYGypTq5nCW5erYh0ztFJVPnlG02rDYmymS6wQYD0cTIEpAdC8lu3khhz2C94br2mBBLposcEenm656WGpLHLuBj6sVBsTTxIy57SN32qm9kEe4yTR0MnXxIME5fgVBVchJSabZZ7lH1SHT7WnZ0EQq6ZSOQDfOG+XNq9uTViLcZEEoeosKCEqL1vqXytis9la3KsLZDmqRoY8YJ/e7OBLK9T67/YCM+5+nDLBiWTQ3zHQJqTI4Act+tN2blnt9FZ3O67lkZx/B6qAs2u81GCv0QMJ1Psoi12xM4r4ozJapt91gQI4imw57b7dBp7WLMqJSJrZRmWZ3TPIc9HGzARwQjniFFMKDPNxzR4Blzi3MZCHZRuvkURDHpKCf8eZh0iZnd8ARGTtEFOS+69K0qs0ZKmEiQrFyIzm0T370mFuELearhZ2dNXTfY5Gks9tS8sSv3LuOsBT6T2MFw5F6UrB7PaigmlgzzvwjpPN2GGVdH5xrN4GaSE9m7WDIISFLyHs477r1IFaZpx8LNwA4fBFZ5UHDy9CmdOnVaa2vr+RuBvoEZ+0aGm0s/EPR5498AzAeCB5d16NBBHeSByoEDi/JNyZAblOCOLRrPwNwU5jkdN7mrKFRicHPU8gFp+6EHdOY739XxGz+X/7Ri/Utf1/jOOxQba4TsqKW+rAFaANGstKB3kjpPjhyP/szDIdftuUmC2VxQjUAom/1JEdCSUNr4CC3PoZQEixP7WpARcqw5pWChNZtHUFQb+cw4r2koIB0gxS8y4Bvpwk3z4JKLtPScZ2rhBc9RXHuFCjd2ZdCojYFGzVAjvjEfwbdkye4c7EW7vaPx+qYKNPUeqIHuLUAqzAw4YQiRD0vDvM1wqCEf3IZHDquZH+JHRy+ji0RDL4mQf2DdUeU/Wd7g4QfnBSa0tnv3vUOqKplHjz8jOhhyp1dgRNMRC8B2oVU2f6AsSAWpAm+UDedNs7Gh0U9v0+Yt39P44YcV6L3lLUPLvnjfHUOovCQiOWRozKAogmEPmosu1NzVV2h4wWEVcggbn2QcliwfX6S1VW3ffqdG992X+hwKI/OI+eBqh/e8KTgPKJwfzdGjmr/2Ks0duwhTKB/WYPN0bAe62lHJk1KZDLnBlA4tB8//YcncY6/lQ9TVajhHosFIoH2UyVyYAysiIo95hP0azpVVjfxP686uoG/z42fDOobUPoB6vabtydM8iDipsrOtQmxETGuSW5WLWWJNci/MGygiONK8hlse9u/86DaNz5xSIUuL3udxwadzhaNbgR1OJkQrG05hhjgTtkFDHtY2Z8+ouetutbffrjEP/3a++21tfeXL2uLBzOb1H9b6P/Pw5p/+WRtvB297rzbe9gFtvf16bf/9B3WWhzwb3/qhGj4YDahqwIQ5hydgHh/HhgM12NrGZ10N18PGDx95aNRqLB+LdtCo5cP6mPNoDB3xEMQYQ9vBUIUH+YXXbCH3BIVZQGGeBHMpvCJWm3rzGOksm7H2IEfAOgZWuLLdlgDHLUDDCdXw2hB74/pxyGtkUf3xnuOCjjOF5ETK15+AD5I6p2N6OId9mFY1Q6i1H4ro4HzKwJB9SVUpdtsMWDp2G7HaPX3RJs0BgdyYu+mDOgPR+2HKjAHwcRrDEaatE3Y26wRvT6dNWcGPEsW+5vDxmkTraRAQ7F/wYDn4oiFOPaJ4+H7FfXer3P5zjX/0I4253ux8+Rsa3fRl7fzLTdq+/pPafs/HOK9u0NY/fFAbf/u+/E9cVv7Pd2rlb9+lNc679Xdfr60P3KDND35Umzd+Jh8Yjn7Agz7e48pDD0m85/oaIz6YU46C8yo417Z4aLD+9ZvlP19Q2h0OWrD/EDuxMyaunbJhew4pELPDQz3WY1nYU4McKAs5xtjzmBJj2X7ivaQ9fVaFawQ3ARJ7Is6vACp4EUtY7cik8Y5WmevRgC8JG/9dQdYhzu2C1RBUk8aEPQ8biSLxWmouvVTN1VcpeG9S5qiOuCRTKXWk1A1O4IdNfJIZnTqh7XvvVcu+Bq8Fm4IiHWcq18FU6ppZAxflchACn+jsEXCsqx0MVA4e1vxTflsH//hlWnjhizS45HLJ9rarxw9d8LWqkRT8iOZ56wNBdpv99J9mWP/e93XmUzdpjQfQ5b57NJd/YsDb3Yp0NYpa5HOWh5HBQx45MZZaqBmhCg9KnfY07t3824JV22SqyrsiQlIgPunMYJVfELkh9mN91uFSVRayODTTXlTzNtDAsbDWwaEjWnrab+ng7zxNc0cv5L2aPXAI9qzZ5xVyHFjQ/LVX6+ALeDj4xtfp8r9+ky598+t0GHl41XXS/LJIKz8wb7t9CBRRtKcFBQPbOj/Byw3fwn4W9NWjYKlcn8eSrMWnkZT6AlXhPVM0PLAxMg8G9DD0QhTm4r0qslC8NlhTiNzGfOnW+r5pZ0PbD9yv1a/fouP//C868b6PavUb39TIv3XM+5If5nr/SFdnMEOCPk9Pg9dYcN753nuO88S/MbjAvcECX3rOzc9r4NcU9TqJY+wbEfL9/Dpf7p72bw2CjY311MmOzJOdAHpqTCVWXRm4SGjfFmgNyGzvYicqXOjk6TTU1XGVeM1GlXK0S4SjUsyh2Cdz55D1doYku9aUGscbnaWGpWX/gWPaGxxmIAeVBzSzdDlci5HqyWAvMKnThpLnVr+UYpVhN/J2LARF74S0f8cHg3MYsNmjy5PCZAg4v07taSDS6wpnbSirCLO79+pixqZpGku70LtYad4wP4WDS1Z6Pluxcw5mZtFHBPFRDfYzqpSHpmcndNa+R3nOVqdv3Z1cr6fJi0KX2jy6dJvkqkxEiF4FBdSAZJ/lU8Gwnw41vVYAk53ZfC7BO/8kqmdS2QudE8TXWyLr68OMdUbHz0TI1z4cPW1RRGj2R0hFbABF+GRPHln49fysPrAZadsnBvPuTh45ANAra13v5SNRk1WNbZ1jBIxRLXVMX1hTSHbqMA1ntx5kzej95mW1EYGHYecent98eKhIFj/1sJpcJhFY6QLeUesS2INcgaEHrBLqWrDPZqnPB5CD0hNrdyHwmQDHIFHg4Rt9THB0Mwase62n4KldKDq35TI8gY3UPinEcjXKRJ7U4falDvvlnpq3LZ1UL4DkSdUkSLtaRKQlUuuJYNClEnbSyeN5LNu3h2Wv0ZFGsN/WJXCKCEUYaMjhc8C1BuKkI+BS60UZJKKzGmeux8ey1Dmayg07zjklJjmJ1T2wC6TOXAAAEABJREFUVbZG7+WtTWRdzAN1bV6n6zRNUImL82U9c5DXfhB52hxybkt4maCMLCwjcsi5uPvc5pvJldVVnTp9Wme4Odjc2uLmoGWqIv/2hm8eTCMiH/wtd/+ZyCEeCprPbyW5GRlwAx8RarhBkefLeQvVeiZlM2f4pmibudbuuE2n/vXrevSGT+nUxz+jje/9u8rJRxXcOI39AZybKmfwgx4qmuTyflhvOLFzRnhC1ut9Y373Xm+TefsagTEiBCEnxDxc79NINiUabPTkI0J0McpUbqEJb50hGmUwYmQ8t09niggFN27BA9Y4MK+wM7qWfWybgdSENT4hqNCEVZO8cMM/3tyU/7ln8IGCA+YuH2Zn935lIOF0TdZE7sbH69By/tNheQ7Pip7sChztn8iBLE7InHASdSnCrjINRZe7wAmExJhSgcOXrkmzDiF1uNKRChHq8gR8lQsWr6NOHfVDMYH0/M29ze//WDu33Sn/9k1dPBHpbErwTI+IKpkYfIgcHD6suasu1/CiC+Rb/nrtZAPwDF4bDbmarQ21d96tnZ/cJv/TZWUe5wdyIpxnesE+AcducOCA5q+5SsMr+QC5cIAy/VE8iAzmDCINSGrgg/nJERFoJIhyY4YLmrvmcTrwTD5cPfYaxbD6pYOdgCtS35CnbHC8ikYnTmp07wMqZ05riJGPiTxga8FYA9Y6xK0BLQ/c/Fu64sFvBAp8KTxz1GsNM/GBjwtE6vzhJXn/Bl+n92t89Oij2rn1Zyr33K+Ghy2ZRnXdTJfrJ5PVCevMeA7THtWHOlwLgq9lwRq2vvktrb33A1r5+3do9W3v0vrb3q11HgKuv+uD2nzvh7V1PQ9sPvZpbX/qC9r5/Fc1+totKt/5vvSTn6qhtiG1Nl3OnMs8VZVgkqqQVRHMjVyilcyCAlpQsPVo4RNSPVdJU7oA0wqMfS8kmNh5XaMv5IBkt7+QC262JgombxQ6SrUgs95VXxerTknsymmsigItqRc5JaLsYB7W5zqksxdZ7WOeORWyHBGSmAnimkRriXDWWaQbNlfBjuGBkEpiC1qDPC1JenuBL9Yl8CHEuQ31sejKBHBZBzkFQ5epiDUPImyzH4IJttoRYFwzhI49Y3taRKgaxCYKtGjAER2UHcWIh8Sbq2pWTitOHVc8eJ+C97Hygx+qvfnb2vnC1/OfGG997FPa4EHgxvtv0Po/fUBr76pYecf7dPaf3q+191yvdc7PjRt5sPi5L2jrG1/X1ne/q/Edt2vM+bn51W9q69s/kM6eVIjXOmNbNHMMXT0KdtecaJTL6F7k+s0lOsF+LYqCnBTe1FekVt6rUOv3XV7/5eyqNMJSyFWEVbTSUVg6aWTA1h4D5UPBC7ie8mDCx65gKQqqhIEqIVlRINkpvPBArzmwpME1lyuuu0Y6uCR110IFDoBRbqEwIQcZqM8iZnHjop2Hj2vr7ntV1lc1sBLQux0Ut07F7lDNtKAccpZAbx4TQeH5OQnKoJEWDmj467+uA6/6fc2/+AWKY5fg5N4osDdBrKFgrp4XEijiu6aixg+D+PJ16yc/0Zmbvqgzn/+adu6+S+L9GytnWAABKDFeWmmI5eFOs7io8HsvemWbMCntGiJSLHyxUbgm+3VsBacyJFjrTGxOUv17Pxwk9kLkKTWIfSGUHhEK6N5OmcKkHBo8yNvwBcnSY67T4ef/rpZ//dfUsA7UymZnEN5jqECBb5aXtfjYx+qCFzxPl73+1bqSh4OXvOGPtfy8Z6q54hq1i4dUBkN5LwZME2CgUERIxDOoCN4oyubzXqwn0AUaozMhdVwEVk3ABiCwV5EEPYxo0fmbBe7OHxH4KCFcrBM6pkVE4l7Wr4dW0oiH1fmnRNotbfL6XvnZrXrkxs/q+Hs+ojOfvklbt92m/I+++LJevEfJL3ziFB6oDBoRiujAfjecGwPuaea4l1xgnxd5KOgv6/0F/nBuXoFNQWx3AOxPVdrifv/sylmdPnNGazyM9OeBQq14qj/2njUyGC4Ex6D0YKw9Ah3dkvOyBcRXhWVvW7rkQCwml5J+ZHRcnn9pD0WEGCpUWwQ6AQdVFYmEBh0jE1bZiSVFoO/gGhyWwF464IGjJDMJPHHq7bjVstQ1bDIQ8WSkZxyUHhGkCriuI9vdvpWiz6T2MZCz25pMDpYKJ0/uGxp7VnhEMdOd22JvyViKtN66isi6epv9e3itEdGLlRY86VXoRus6Ngl2x3oe09wo5s2DkA4e9uTdpSKBzZ47qahRNRyTUh+QkOiimVR4ROHOJvlcNSxmgkmtTtQhdearVx0tF65v5Cto2PO6hIKuKOeljoiArUhlMAKlfyiig2qLiGRyysqJhJo2ck+FXVxEjbVyfy/s9jHsBLIMJvNxSKCLCAXUPQLOsJAgM/65V70XqjQxcD+IRIenT5jqrxkZ66/UPXlOOOONTFkzCrPnarK+bsqO4IgfHYZubRXMoZA3RL1gxb6oMfuZ9rXM5pvlncDrM52gz7DXEQfWzdj13fY+qjNWggu98ozRLazX9RTTOX1i25t4Rp74ONrrSJsHQLcdYmsHv+S7U6HT7EscaMOu4F0CVssGbNcjD3h00l4yk9Quvdi77drbXgk9x0/M4gSatIjdsg3naqwFe+ch/7nhjjbEXDpPIxBL9Zpl4P9DnQw11Z4DU5VYM1uVtPtapBrScoO6vrEhPwj0A8FVHgz6fynzB3w/hBtjb7khKdyQBDdbC9xk+CGg/37gQR4ILvlhx/wcX+4P5RuMiFAT3Boyac4PzW2Dqm/cpPpvp2w9/KDOfvs7OsGDwEc+/Cmd/tdvaOfeu1XWVtWORhqDwo2J4d8SdMXmfSb6xqpw25w6XhuWzU/fkEKU0s+IB68gauB9Az490xY5SmGGuWpMwSeUPxQf+ERKYqzoRxzdQWjamAuB6RiVVbZE9rLwJi224D6vJIonpriCLTBmNnQtN3FjbvRwrh8osHmNLbQYuZcbGvMho/jmMecJshDBYWDM+Qt68yaF5DmPf6OT4+mb9PAc6NPnnMEG5ywSNUUEBDQDaW4oERtqJAU/dYwIuTVMFmhLB0G9foPlQqrFa7Kf7UWogfCNCLmx1FwTy2U9If9NvnbQqN3c0vbP79SW/17dmRXZKXwcCQjDioTzGFIEdAbN0rKG/htHl16swoPSNmegCrrI1fCBan6bBwEPHdfoxz/X+NETKo7ndcHBY0476pzWMk36YQlu0odXXKLhE67S3AVH5LgBrylWQD3E4xvBgC8KqQkF+wqRX7gtm9UO5jW46jE68JIXavH5z1JcdJFEqFhnUoUEAvRyz9tFtLK1rvbuu7VzBx9CN9Y1ZI4huYesc8gD5jlTghv0/g3e0fFHVNbWFcHxdZJcc8uUTAxfgAyuE2FqsF/+zRS/hp1jfM892mLfth/2g37i+ITbsnanK/J55WUE1TXMbApbrIOiYTIzYOpbVH2b1Q2NbvmeNt9/o0bv/7jaf/m8yudvVvtvPPT7/o+kn96huPsBBQ8J4tRpNbxOBjzkHG6PNKROzmAqaDjiUsva/bpgdRozLyWgtwYgtFlwUdNKXqt/I69hHXkcWXcDBoki04Z8AUQu0VrgTrZOw1rJy5gufj0rUmLJeGGjS6h6mgIKrDWHa4ILdBxGOE2a8/XwmlpW01JPS4z1e5yJy1mg7ubDDJjlEem+8baWlKRJrqu5UIkSnsN1KlvP9Tl9LIM9L6zdmBDyEeAa4WoUdlTKrHWsWTorexaBht57atIis4Rj0xhpSW3KFnumeDlWdPA5j38xpIAGrkFtjc8/vyZ4gUaEICygVfh1MN6Wv0QIv27OrihOnlS57z75bwOOf3irdr7xLW3c9BWt87638sGPaZUHhatv+2ed/ft36ezfvhP6Dq2+8z1a/9BHtfmlr0v33s85x9Hj4sfpluuhDGqlXmopaJhcblRqgmgPSEqVT7Yb7EcokebYDYTC+lrsLXvl13W7sib/Nltsj1k7BtIUACdc5FajzUlsg9xi0ORDwcHRo9LiAY3JKwX1CkTOWZCL+gbXJWpJEkeOqHns1YorLpOGc8rNRS9idE4jdlKUjSFxjdu+736NHnhI/rMCjWNRB/GBSw9YoVJtrkvUZvQeoZbrYAFj3utGc4vS4x6j5Vf+vg780R8orrq6nvMc88yDXxgkjCAH50dgCOSGMoPXHgGK7W2Nf367Vj//JZ354te1dddd8n6PeZi6g9/IUMM1KDQmj+UxucRDngHv18EcBJD1V+uF63rLQ15vk8+VljBTL5apTBRBlfQiBqOo6vGtmlBjvWqzbrdHqXbyOHe4RvgxR3x49EId/N2n6uAzn6o8J9Cp6TJQFFOp4CtiIoJZCucbgBtyj7n8uMfqot97oS574+t15d+8Wcf+/DU68Lzf5fy4ioeDBzlGAzxDIrZwv+TjlTWoyDV67FiILalRXp9giwK9GEUroO+l6pwaFYSRjGYKLMdzJpsaVO424ZWxLA8WDb6exHPmvSwG8yPOnRHHZswX4CO+ZFg//qBO3nyLjn/gRp3iy4L1m7+l9jhfOvg3iDmOFE0nH2t1GZ5vCmuCeUODwVBD7jnmuTdfWJjXAufNwvyC5rm/GTSulBzUIFqEZV4q3D+u8v54mi8DVrkH3+RB4Zj3M1yk0O5WqsLr323opGpGKJPQ6GJQ7t8nMdW8R9ytLFX8z42/anDvt28lu6b2PsRkpZ0pKu0IQp8PlpNhVrLmV8I0Ge7OYMBOei+bGtWwH1ctnJ6uhXMh9tbfO2C3VzWTKTBw/jH+0m7XqZOl+lojC6/xqUU1uf4fb55yb9KJzlXsNaqrZLdtEqKZZhdjRrWLdRB2v8536X+RwHHY30yizhBdhZ1YpUDa75hM8tkBn/P1SfoZP3T1ytAFORc6Tgef7nB0rkZ0ZBux2NVq03Owt8CM6bzgZ6ZGSU7yOVcCoykGtAgwHisiNyHQVQaumytSgcHBgGm6ejmlkSPwCCkicJrt0/ltiYjMFNFRYn1g04ukiNRV4wMyi0JMIdq+mLLbnkxhBKSodVnsjB1BU2tlhMc5AJzIGcVevKjCujqDVQZmQrDV5PCi4WffGtbpULt6/HJNpqhKTSAT82FmBiwrbVZN+KLMSYqkSFJnjElRZMIvjKhmu0xgP5C1UFcRTqCoppzSbr29DUONqX64d93xsDkBlG4/UsPt3zMC/4hQBHtoZH5yUzjlSSEl1DXsHYc6QC/N0qqP6CimIJlDK+qImok89muEJ0Z7EKgJZynUaD43XrjFFJJCtWV257DGQlXnuecPhv7jwmvr6zpz5qxOnz6jDR4O+iGg96vlJqblhiBvCoj1DYYfAPpBoP+58PLyAfkbyDnfZPBwKR8EMlfkDUYoInI2QqFeF3BOHvSNVle0dtvtOvHFr+iRGz6lkzd+SRvf+5HKiZMSH9YLN0mj0TZ1jllrjfMGFd9MRkmdyEXi7P6AmgVWwvMAABAASURBVIwH5vWcEZ6/7pPVjoqoOhJYNUHIP5LNISXNe1bmMrXO8zc4GBFVExH4Aok3uALgOUCE2V2TViZcTt2LbR4/VybySM0gFHx6CEmTyqNBF4oQN52+8S4KCRTmIJabysKDsbKxJcGL+WVPzP4AqUlDMeEr4+m9HnGTWIJ5UIeVpszgOSuCtRVFhBiUDT640WyWl+QPK9aHgpkNUZsqbz8DW0QwKqGSLslbG/bu7aHUC7njVBsGBaEVLTX7XN3ipnnjxz/VzvGHVdiDYA2GfL7A19h+JIfzgojK+6Ho3MUX8WDwmGKJ9RATPojRElTUIPshj1bPavu2uzS67wH0dPQsQ5SkXY20E13yDMw1uOhCLT7+Gs1dcpGaZk6ljAnjGOLsPIbg3VtCxmAHjJuh2qVDmvu1x+vwa/9Qh/70jxRPeILETb/IW2MCNuTmPAYTICaHrZHl8YlH8m/7je/gQQN71RDSsKMD9moI9cPBgSn64EPB6Pij8t8fJIES6hppvffO6Q+0hZOtcL3gCYB40lPPF3xibUXj2+/Uzs/vUXCtGVhXfPzELD0VqSsPp+DHFAfJfNhXXUNA16YUakatmtNnNXjwIQ156Dgwv76mAR+iBuOiIXMN1GgQQ8ZGTRDTwZkELxgfBVzZBc9V5NbrkmYxnrXgXvKcsE9wHfL++Rxp4INzIin+pE3furKCO5mqUhjwQOf5LcjNnvhUi1xPNeEn9ORmtKOLTGrLrI+VTulM5tPGnI4jnCwh2x3XIllfZXNEBEBvnVn7WaNuZ0L8hDwmSu8oNxsMeAgOMqbXZ+ZwEeoayX0OceowoxK24FV5clQeR78eeb2E6zAPJjYHISfx4GhiXVqKHtJe86QeOycpFusskA3WVbjE4sLJgzZ97FFTlJTTjLKFKeEzALU7usJ5gBoJX+Tg+trgM2gGTDlW7PDQcGNNOvGoyr33aPzTn2n0nR9o56u3aOumr2qLB9sr7/mYVt7/CbW8Lw4214hrQPjlRlVOSnp67q0LA/WaVWSawNMdBb3YO0UE+Fxpl49VkrIYaam2dnNTfjBYeC+WMMqtTDjvY0UoIjAGFMI6/b4wPMrDPR7qFGRH1b1iDQqc3M0zVzEPZQ3yPh27UPNPuE7NxceqgaojiKF3iiQZ5iEPWCFrEYN2eKgxvud+lUdOaNiOeO0XXq+Sj5JnbCRFhEICHsXkHdAIW0l0EdRUhvNqrr1Wh17+Ai2//A80uO7xEteUfM/lBA7x05CZODjJcjAmQqiZP+QvmNqHHtTKzf+mk1/4ujZ+epv8ZV4ZzHFmD/LyOVbAh0YlkBto4ZJKDq73/u1+kYyV6ldtvi63XOvJIrLMhEXyObKHBYi9xklGwJcEouf08UH2Nc5+UZ1UeSGVCvYrIlC3Giwc0MEnPUEXvuB3tXzdY9SwTlIom32IUIcIYgzRki2KCAX3mMOjF5DnN3TRS1+iq976Bl33N2/Rla9/pQ4/95lqrr5W5cCyivef116ugziysG9eAaUgR4RI2MEkUqz1hNwmLii9futgk1RnyZ72U7bCWFLHCxRaUoZRgmC/Rq21vVJxfFuARLIx++473dZ8u6PNlVM6wzXh+Ke/pEc+cINOfv7z2vw55wkP6vxbu7jzuq3rEvkjCJRyOnMRoYhQw37Mcc74QeACDwYXDyyo/9+Jfd/eDBpKKgpJEfDAe7fJl2Zn+DzgvzO4ubmhEffs1pNS01ZgAZ0S4Gvf7VN1jk0uJ0qOEAf2vFdR+dnRHoaIiwhFRJqdz6s3QvzgZFMEfEJoDWQpefUtQgWfEigSRb5WIp2n40RXwgNueQBMwUz3cU6/ThcIhqCaaa67FwOGcjgOSnBg2Zu6H0Fcgvkck+suOk/rDVHtFkGNSUak69DJEM+XE2YRmjRnMdLF2o4pJDFscwgixZYOSlG0fl5Kx4YiO345WQo5ZB6iKq2u9kIl50+oWq33cTPU6TTbcJjMlyGBlyFFhKYNx6mwi8vc+Nq7f/3b26i6UP0R1EAiiFEROWp2RNCkUVy/L7nSYCTxRIc9IjIkHIRsYkSgoafRCgOZXneUPPVYmsE4E5t6O2YOGFNczttx6W1N7JrR6m4Csx0CatRKEM7XXZQxW4Bl/J3VOG8OGw0m8oGBEHX+vp/d4Wz5+YN2rXWaocYR1tdtk4Hq3D7xPte0S+MEkTPujiips2vx0CN6RvVCIVqnCzsCOso6wvzC7tDwTP2aOIllWbQAPhD9sSFlzmH1DErvj66A83YbDTuQm27ul6APsNsMb7ary5Z6PK201FPze9Cvc496X9H5Z/zPl/UcvRdmZNKptb7AU/mLh2kIfiSiiz02MdS1WT5VGZeDcFeZqV1uyMUG80aZDDLrN5eWm1j/NqD/ufDJ06d1+swZ+UZgPBqr5YP9eNxyI8BNC3xE5LeLBw4c0PLysvwbgktLB/jmcV4DPwzkxiOiVpmE/ezfZFt4T+p5fWEqOzvaOXFCZ777Ax3/xE169PpP6uyXvqHtO+/WmIcHI76pHHET3/JQsHBz1/LNaPLUIT4QOl/mclKmLNAqe42AAjyluP0u7EGLyrRAhWxqBDyh7iDkFuiCONPGvB0NeJ93oWnz68M+BNuUr1HLsz69d8n4YAxUvpoRUqAU6vprjUU4KPh2t2mG8IEYavwTEhfmlLlnE4wiAjAjVP4nRzzMLdzI5f8wSKrMGZ5H3HjCSH2pyJ4VMD8HWf47hIXjnsen85McY2jaOM4TwfMizHE+zB27WA3nRt0EJncs66surBO/SbfZQqF2GZ6jR1dTBgZZAP4us1hKPT7Et8gjDDucF/4Atc1D7TX/Jtrd96rlASkudKIKpO+zPLqIkEDu8WBOg8NH858PD5YWONXISm4f58JaWkktB6HwYX7EHKOf3an8p8reE9I4Dy7yHib1wHxpKkXB661Am4UFLV53tRb8T5W5SZdGIm2GU4rs77l2YqzRIPJ/ox4vX6T2MU/S3O//vo789eu19IbXqvmNJykOLCrnc2Am6SY1Ac4VvIZ4QUv24QNA2d7U5q0/0/q3fiw98qgGnA2RoEZJDWdJE63CtSqk7W2N8Bv7N52w8YKXfxNDzUDynF4/iOBYhhT8iNevtjfUnjmt9kEenv7s5xp990ca3XNc4gFey6w+iqG+BVFNLkVwohUgag7yFgWS85uGq8iKqVJsK3GBRwWO1V7gOG4SebGaqpc591gee4cPNufg2aEKfEl/1byY0w/q7uNXYFy7eViJ/Z3oMoMyi2jRg3WoQyiIwWAKCebThDdX2Ht1PtD9esHcFZZ1kDKcA73dvWI8ZJUPkbpmn4Y6mugUEPPe0T6PyFtYk2ODwbYGP8FXZGa7dUzV2tecfQ2XEtIkKpLTpNme+8i5ZjoxwKRsh2AK6kFFT4EdFsceoG8tBY7wjikcXyS0lsSMxHSjJQxJAp26Fh0txZGdBFszwKTdFA0+jKrh5ipE8/uSzyGfSyMGuloGQnKvzNsn50HJYSBNcPRDwTkuN97r/PqMtbM8LDyp9v57Nbr7bhX/piGeYn0tfq4mqRkRj942I/PLdeFoW4hRQuWeDKqkGd5xlAqHG7VZ770tfCMxXtvI9+V2e4d4W0qXD0qiXAcDXT2kqD/zCxocOazBwUMKHp611FlYR2sU5hJnV1LRzFN3WxQxUPg95aor5S+bck3oNZ0A/5luPXWz4U6ahtFDD+dvQjenTmuOe5kB5/QAn+DssbvvT3yeNv3eU5tU6zZt4f0B36+lkNRSU3Pp1Tr8khfp0Cv+SIPHPkHyNZCc4vqXwK/vrAS2KA8+XO3Bazv44vOEVr/xLZ347Ne0+qOfShv+LeyQWGOrln3Gh9C2BFJoTPCYPRtTUwtVNORB2RbhDEMP4iG758NOTKp5IDjmPqHlPS1VNtlAWKCwWKBKKFthNAJqmO/nM++lG34J4pKR9rPsL36aMuJKP9byhRfrgmc/S0ee8TQNDh8hRVEb7GyCCHrGd9T8BOxtgJRzsgE5jmrx156oi/7g93XlW9+k6/6XN+vKP/kvOvysZ2j+0is0N7cgsjNPy96xh8R7Pv+m5Tj3KbLWJkcyezGQAO5RoreQo/IBZ1ueizB+f4SkX8AYxT6Zq6AvHBs01JxTIuJmDxNslfiaYBDAoSucAq38M+ZasLW9qrN33a9HvvJveugD/6LjH/kXrX7nOxqfPCFxn1w4/n09pq6hZq0jU1eGAgZNwz38UIvz8zwUNBagC+jm1XDPKTdqDAqJaLIW/+eCZ/mC7TQPB9f5Ms+/QNAy56R4YiZzwLs7XgpN2l6HiWGGYV5LM1EWd6PzSeUs3881CZ4xWmdk0O7BaqNqzRmWTA3zxixv2WAOq3tY1QPT9CDP7lTvsL9uNsZpJ94WwknRdASuc7ciHawC5iGd1dwvBzkIi4h+JxUBD/rYgDEkj5HXnlpSSKnTrkZGKrBtl3p/YWae3sGRRi+LOZxzsnMWDLlNGAuJ3bGpOv8wM/80035cTbHLMhFgPKlR3aYjpqlQud6NywyKqYP1ER5R/4IeuR9dHIR+fu/u9Wef/a4RsW+kvXtD4VoKH0wqV4zNOY08ID4TQlgDSDnYaKi2gBiQ7KTgJPIoRYRCQlZtGYctlags90DMbjkZD0X1J6uBn6GdXzBDj2olLmaAXd3aKEcRNmLPPsunQjiIChN+Y/CbQQUmDIVc3mxD+7WCk6MhmT2HzrHjHYs5laZGCpMhXIbCsocZpC81yEg7GtvNqxATiRQZAsx2hxUULjMp/F4fVPt3AvJ4EFDYx5JUgq2QONYo5Z2rR4MQqqo8Vilt1qo2s8B7ko6EZ14KtG4CjLhJnky7m/0JkzG12LsDuXjXoyObx8m+RpmJKugNyKRHhCIMKaQEiVgQO+FcALMMSlRtvWdPyUq3zaSHZSMiMh6CyN5VBn5P7wJjH7V2Ke2oTlX4Ynss/7OAM2fP6hQPBFf40OE3fO+t3/RH3EC23Dz6ZsU3zQs8yFhaPqBDh5YTB/i2cX5+Tv7NwYba6HKLYFKmMoFDVZiT+r0n3MS0q2vauPNePcq34ydu+ITOfuLz2vrhj6STj0jjTc6VscS3pOKBIEzKhZujUsZsZZv5uF1J6mMMowjPVMx2vNmoPLaiQBF5iGBEIjShCGBF8WAEFz9Dna3aG4XcAuq1NgiVb9CYkyJCtkUwj6QQzXkNS9CABmr3gEeVN6wlFxLcCFJaSMFDVs0NREKEAEWNNIHrF/EhsT8FTvJDmHZ9Q+36llo+ALWoSkENTR6KmKGWW4wGahW+AfY/72y3tuSbTNWMmjTWFMFsBnEy7YHT8OgRLV5zuRpo0ZA5fITwp+JIeGbRQv7hVSKnEZLIY13gJyIVUmOdHYwQjXgoHV5qsfvDWuGcEB/0HCY2qPCBZ4cHUFt33qkx51l1ZrWEi1x+60odAykkDyB8AyxaM5SWDiouOqo4dKDuLfmDWKzdvANh0OibsKTXAAAQAElEQVTUcW3d+lO1xx+WuNkOkHVodwtESpOpP4QKp+Bb++E1V2ruiY9Rc9ERiYcibdNq1IzkB4Fb8O2wUXvwIunyazV4+u9o7jUv09J//zMd+f+8VUt//mca/taTpcUDLMuLk8Q6EvIMDEzYz8enDKYoCubWeEfj2+7Qxhdv1s4Pf6Jma10NvhnFBmUM1HLD2Tlgj4e8Hlse4pcTj8q/3UQihT8Ms+YM5SF/4TpSHnxQ45/8RKNvfkNbn/yUNt7/Aa2+451a/bt3aPUf36udr3xLA7548HxZC4kKpXquyEQFjUBRbShtMNAKWlR1eUgKXvnayQzyA5mxRNViyS0oAJ4PMb6uJbwHxIVphhfVc0lCDZwfQ9exwlWL49XtTeXFOVE9XFavq96EUW9giMpKyHKbKpA4O5BD/HT2kjSwSWZrrZ6nQn3Dxf+cvEDtZyr4XM/EB4WNNhiImsg4WYa4u25TVsU+dFJHlH4MGSvOuxYURURFBkaOkmnkWEQLIxQRMLVPVtKpImDoRazWvN0s+0BbBrMxlfdILZ2viFXXCpRwxoK2ch5zj9Ci9ChTUicVrQDramZyo6g8I7UgyvuLRclzffBxx8p+VG3y5ElKjLUJ8wmuSQK8rwWvx4b32QZevNYck9e3fJHgY3/75nkntSzC87pGdkqmRkSoAXLDpydVFaqUSOez4HwWcWSWuhZGz28oMNAb7Uh82dSeXVPZ3kIjRYRCUkQopAqYCAZ1zazBQ8G44IiaQ4dVuF6MvV88XGvF9Y1IXprM6pVUufCwvi3kWFzU4IrL1Fx2TOKLjOA9LTcYU/YQccmRxZQgd9YHyVp3+OKmveNuDfmicY6kQwwDtcxcOhAXhUGZw/tHWoQc1WArzbzGXK/LYKjh5Vdo+WXP0cFX/YEGv/lb0oEl8WYrUUmwtmiIAzUjajoaxtojeK1zAranTmv9lu/q1Ce/yBcz31OsrqrhC6kI3luoP/BxBCXXaxoJW3T5WocqyMOeoGZqxgAEzM6FONOrvfClX8sXPHk/hTXkn0ZNUhT0PPZQRXgExJq1zDz1XOd4uQ5MwlZZC7ijMGf3hn1huzVYOqzDT3+Sjvwe72NXXi15nfYL8rBfgqKEOBKwB55H5JZtoIAIK8Sau2sPez44coEOPOk3dcFLXqbL/+qNuuJv3qRLXvNyHX3aU7V08RVqFpdIEaCR8BfzRbBmIOpoI9QImIbgjFAEtYmpBJ+UuqBBbRC65cABCokIPFHT0XjlHZC8b5YCI0CjAhUx5p3Ts02o0Hoe4sZcE9rxmrZOPaIV7pMf/fhn9cA/f1gnb/qctm7/ucrKinxc632bj15R5sr88OSISEERoYY9GA4a1d8aXJB/Y9BY4MvJ4XAufdS1hvd4Qnj2ONbqyqpO+3MC821zHWh5HSs6xxkSnTLL7/QBDRSmBd6AzHQ0rjM19oLxxLA+D4z+tW/ewAMVcWa8XwkLU505w1qc67FKQbXKnCMUYUgK0XKovg4GgWE3MOOJCYsmUNdcX48si7V3pnr7gBAdIBLzKxXO2AO1lOpau9QJTI6PcwI4ZTjxU4rgE8zGDhGRfgrROmUtDlmoA5iCULY8m8wTK6w1Cm03r7qGmOuKCEUA9AE6pVAyE3GMFK++2cdwfFGetXWppXpBMkLklB2rVMN7Yw3OgHTDL3DuoY4vGBNK1y5TINGdA+LeaaZOxCmBdWKEdwbXwHlraRdSZ6PX3KVCdLjR+4YC1uuGdB23juvikKyzJ6wiIqGwVOFzLTfONRleTwe7JZCTOgTeZAJyKoHGTs5haqDyvjW2w0upjCQhWhoCOcQAAhJJlTbt2/BIfU/TF8EXisojpIcU/HisUDZvSsIDdvsElh6w7GAak80hjTO6GdZrJgA3Kw0pggC6Zpo3u8eM+jxsDXY2g4TpV08LWJR5+NONgS6jFoPDtEcEJlACZY+uYvL0IVG9FBH4zRhS8szWdXHW4eaUVYvCHV3IP8oxAh4gyM3nt5FzOhBYNlLH0LuHAzKwcimmXLnJSI4JT7wrjP387BQehDUUEdrbQrFL5dSGlT01P4vdEVic14B1z+NkBgT5DUGVLXLMF+HMBAW7kcbM1fl1JPWToXjJIiQREYoAqEUL4O7XrpHOMDYn8LVdvSNCnqemBnp6mk1RTXj7jXg452/9Tp0+xQPBU1rjpnTEgyHbWj6g+BtK//Nh80MeUM0vLmh56YCWlw9q+eCyFg4s8k3svAaDAalD0YQUQLM7Jz6Q9+dgqyD/mPnWfvxjHf/s53TiY5/WmX/9prZ8476xpsKHIs/puVvfCHHT0aJrqYdMysYeyCewBW8ENIn18HINVuCTLDzdFrmStKekKYsjnRtDAXsXNSgacvr6FAo1kgZJI//5kc/9xnPgblsCf3Ww7FjMymYm4IBZkcuuoqFipNuAsmBjYyVu0BSNnDPQ5Zy4RUhZnxlQQESo5YZ/tLmp0ca2RnyAavH1Y1Q/KLEPqTkemS5pS86Cj2/uio/NyjoP0tYlHgaTDou7PQqe5sV7PPzUqL75b/HNX3GFhhdeqGgG3R5FTtYycVFDDmQCCghLEYLILSJEV3R+9VgVWef1ixbAvTAUcrYw9LoW5FIij/GIb7S3OafGnGtCJxHp7mTQFM3DRIQigKRQ1/xHuA8dVLO0mArPlUBq8fKHCEH9EGz7R7dq5P/YZJsPznKjIp+vhRUAIVprGsEMHM8I6uR1M7joYi39xhO1dMXlinGjEf7juUOKi6/SwpN+Q4sv4MPnq1+ig3/xWh35396kC//7X+nIG/5cB577Qg0uvkLig6pz91NEOD8aU4j3LbxJ1EM1lIAnD9rbu+/S+ue/oM2vfkPNw/drwLH3uYWVz294UofDOXiQwkpbjidnkn/j7757VB49nv/5T3vPXRr/8Ps86PuKtj7xCW188IM8+HuXVv6vt+v0//EPOvM/36mVv32f1t/+Ia2/62Na++gX1N52twacXz5/nZ+dIL8AtU/mxVKUDW0KNgVeLAJ9VHTrtK3lOJsWfArWnpdlFHTy0FvW10JxoMvN1OcoHzPzXLJvf7xt7+e0Xy/bTmq2mHwYmD75tHdDRNilhpvLxDb2q7bCshFKF+dSbWRW6hgKEI2UHjNnzglX0Ag7S/PC0IjGHKREDV84rpBd3VGlmtF7/QXq3vq6a4bXYup8cjCx0/khCZOkFZUaK12zgdYiM1NDSaCiw2eiPnJKzdlUshJH4971AjUg7C2eCL2H9x/RpmrwZjgHSkphbptcCcBmnWyXGGsWXC0gk0IgFZVx/jQgctHDmN0SwLH2ynejr7M+h8a83lomTHBQYNVCEwhtZ885ukq9QEw5SaFeqzkMKZu33bR4XoPiiv2YW/DqGzavLtAZVocH9CbmIzySuo/HVozOwXx6UAC7h7ZotLmlMQ8DyjZf2tnIdUxc5yMQHMv6xHuO3ztYrJNTso97UXCdGhw6pOGhej3FKF9DDYUfGwVyo5aajTEpR8ytg4fUXH2F4ugFEvkL+5Z7QEUROOHvEbH2Uol9RN7xmVP1Xx48wJc22xscxpIQuRtcA0fD7/NMoKqTYiZpoLVs29yxY1p+0e/q0Kv+UHNPfbJcn8ihvjnOmNVhy+PsTTVYZXv2jFa//W2d/uxN2vjOtyTqDGUlRIb632Qbp876IEoak2tUoC5oOK8GBDp2OeNgd3f7ocn5ocKr8AC63dlW4RrcxyqzkxifYE4DNrtzWw4k5ymcM+YRhasKc1inUuOtTM5OTaNxQwbOk0Xe4w6/4FlafsqT1XAPiVZudvPlRQRZ5zQJFKh82LvqQjmXgwzmjQhFhCXBaHD4sA484Um66GUv1eV/+Qbw57r0VS/RRU9+spYuvEzDYM84h3y8G0X9CfkIKyIUcivIBjwFRIlOj0z3HkC680hyzVWmPvzp6R8swr6WhQbRzh3Q0gOkojdC+3yO9Z62fk1Rc+GcHfPF3M76Wa3xHnz6qzfrwQ/cqOMf+7hW/J8R8WVd4WGvry2ly9MSI1phbTnVpFopODYD7kH8T4rn5uY0zwPBfDA4P6/h3BB7tx5yhditRhyLVv7M4F8iWFk5qy1fE7jn7GsW+VkqozWe0VRWMYSykS/pOYPthg2l29+SKRVBDzHoFzW8mXt/j1pJbysiWwo+TnkcClP1IIv9EeHSTRQE1LVZi/lOPSEl8wejMVFntjIVzbE2GeYTkeMer9RNBvvPAoO3NWEeTHvNZ7meF+b2h+c00gpj/75kRJVpqnTxYD07J84Wi+fCDh0CL0Nd7RGxx79z3KO16FoM8wm7JuPZK3K03lA9gh6t71SwcN6oLtYEDd7mOrguw+KuEi2APsAbgiixeqhFJlAFCnIUbCiyo8l5Skp1cH0+/yKD7WHUDPYL4gPXQKDDYaN+74WRCgb7QPI0zUkQrDNgJWpJiHjg7nhj4mOlLBkp7Bq4lCP3tp6i+o/0fhGzMefoXOzEIbIki+HBmAmwuC+cg42atdWwOs7qlTM4e7XVUbQply4z+WYs+P1nuufbG1dymtQWxpn5kHZ3wulVZ19zE4WFKXp1IXsAW4qHXbAG0PMU8dxG+qCkJzsz5DmbZ1s11lHMMOXUt5B8SLSn9Z571LvEUCAbEPcZ1uJeRPrv1noeI8tlMB+7XaT9CtSe5kBjl7rLNNkvjPYxYM/pnsfYZcCZvkvVC6Snp7Rrir3+acSz08PJyECG5HNAoPesbxr8v4mdXV3RiVOndPrMGW1sbCpvPsg55iZkhwcHI+CbEt80HFhY0CEeBB48eFDLS0ua58ZhjhuHwbBRRACJUbATmGnF2RWAB3vjzQ1tPnSfTtxyix78+E06cePntP6972v86CNquWEv3PT7w5TpiJsgRKYv3BCW3UcwJyExfcLmHjCRFegt+nwtso750WVPOxfw1Dep8hARvu1RU90VEUqvEDrbnCl4KKhEg9UPCAeSGmA6CHU2pa6/iAf2wL/2QHJ39kqFIYDcQpVjfg24MeNhrFk2gEW4BgMflBGhiA4SPC483Gl5KNhyc1jYwyKxf5Ewb/iY1L1VTYtPET7c3Pk360Znz6oddQ+4OB8wZy85TmPE3AqUmUxq+OA3d8mlGl5+qfz3BQN95AyBE6DDqA8zE/KPGI2Q4NLOYEk0H30IHU1fBJLwFa1AAxQOeAsNdr9d39TWQw9rdPIUBbeaPa5y7oTMAkeLVvAFcA3ntg4eyL8pmP+BCTpbDM/hD20tHzoLH5BHd9+j7Z/xbT0P1SVWzLr9Rlt6SlAxsEmNIkLRNBJoDh3WwhMep7mnPEmLT3uqDj73ubr4VS/TZX/xp7r0f/xXHfv//ndd+D/+my74r2/VoVe+Uou/83TNXXaZgofFZdTKH8JDynyZU25oooJR4jxIUEThtT3iA8X65z6ntU98Se2Pfqo5/829rBVXwl17/jYKx46yGVHS/UEqeCiw/UMegt70Ba18+MM69c733yrqoAAAEABJREFU6PQ/vFNn/paHf//Xe7T69x/Qxrtu0OaHP6Ptz35N29/4nkbM0d59v3T8UcWZs9LOjoIfFUbATlhKyBMy1/SYI7in3lqQvLg22BBSt1YYwpFlNCrWwxcD3pRligyAeNFwLRB3tif1wtdW74P1u5DOBFmJn8WWqILK/pYdn7nQybBvwjMn44jK2AEfWzIW2TyE9aFhDlkQFaVfEAuTcuVLsIMTP+uQ+xj7Aa+bhLKbQRKLEqlcO9kVgSBDXYuUdmfTRJeMupYL7niTcMYZ5CTUxpJsNsyWTIKzFRM+4EoNTn0/oDPrOkEnWdMhoIBOAi8RdAKWqX+IcDQB6jRpyxpTlYN1RdRc3cglJAQHQxzpY8WrEBt+qpr+fGjZkwT61EHtX/igbjlt+BT0IrNpgfa8qYGLEycKQi2zzue57eNyjHSSuixVEymROdSb0SAUZHpBKtC+V95jUXDtaKhX+LTtSOONVcUWD9e8Yq5f9ZpDLtHwLbzP+xqT1xtkf+DGIr+XDY/yUJCHNqRCVesvcEaL0hip0Yj9HaXM+98lF2nhMVep4QsaoatR5nRuc6K6OSIF5/dYI+4tdu69X2Mewvn92AYfA79fc4VgNqnmLHzpAU+OkNCHGpI0rLFp4Fnv/AUX6dCzn67DL3+RFp72NJUjR5UNv4hQRCDOAnG/zotx+/Rprd5xtzb54qrl+luaPCMU3mtSBHNGuDKQtB66lnwtayzNQA33YH7PjSAA/S/t6cbqeQ8ovNeLuRyaaoJZukgNx5yMkz5x2uWJuSi6H1dXOg1EIqY07DDrKPBzBw/r4FN+S8vPfqbmLrlCRUSip8MhFTlFglOc06eoRZfn+8RU1MsiMMjfo2EeB7S8J/p6ODh8gQ785m/p6CtermN/wYPBN7xGF730hVp60hN5MH1UDfENj1iDO6M8F0JqmCeAaSNzFIC8u6Mn1joTw3wPrD2btJeLGVAI6LMipk/KFgArZG+8DXBsBCNyN2L3NWPMa2y8vaWtE8e18sMf6vjHv6D7P/ARPfLlL2nj3rs1Xl9X4YFvywY6d8m15FTkMiVRRyJCTdPI9/jzfjA4P6cFvvxf4H5/Hn4waOTmCoI8TVgObW9t6ezKqs74swP39f4Fg5bzqdh5FzpNdErmsyZYm9Fpf2ViR6cyzHNCVMLKnDeFyXCuZtZUiJnI8LOyI42pveesNTqZdRDaCZVkbemSXFX2o/WgztXZIWxL73Euxd9zFPa/N9rf6GVT5yxmdoHku+RZwTZjVrc3g2Vj1mc/3j7GL7Kdz+4ajPPZd+e0p7Fba4n4GQOSlTOwxphRmbXKML8XM/lm2KlXKnOY6M5JhZk+c/Rw7Zw6gmJvd8Ssbq/sa8SsvfLplUOVPe6do5d7ah/tOpl2WdLcD371d7ydjE7cS1wESSOC3AB7gH27X0QYnG0Kc5JjgrPfUqLLlwbNNPSpc0Cv7vJa9BuHqbct86RgLhmGWV6kmpULsnWSPI/zgryAQfMiZCo3FwDoSjDQ5Tibjc7X6tTbBgq2HrYZqEiPls42yDpcK0VHV0llvzJHqNo1bek3FdNu0XpTmTEmAgwTRUT6QpRgsgAK5gOMMl9Bguig3c2u4TjDJtzosph5GSJCEQB7YPQ2JVQvbT4PMHUdh47riSN7KNAaduvQHy/PqXRQNrsZFvI8oQaBiF6bq6QKqAvC0aaIwA2Q0LUZ3VR5zFBLIU2gaXMtNqVPzUzyavdqbetRtdXs/JWztihmNsqlFWpSBoYiQgySgh98PU/RNDzZwpf4Y23w0OjU6VM6cfIkb+xn5b8nWLiB8AO5ETcTIx4Gttw4OtMcNwoHlhbzNwOXeBi4eGBRcwtzGubDqiArYO4I7wjTeU607rm/3Cj4IYBvytfzPxP5mk7+y2d09gtf0+btd6rlwWR+a80HiBEPosbM23KjVogr0LzRgGeT6SSnM2Pl6yQ5qXUWE/iwCfikKamPgW1hA0xPlXJUR4hlk/xGhDwNdssB9Y2k7dY1Ut5ENqFKkfPmsqMBJUQN+9KkUBCTseUclNRgh6GrwGrAYBBJgXiU5GCSRoQiAIqIkLhh8weydmNL7da2WvbUHyKKajQiO4ofctVzzDiRWiCcfMx3Tq/wQeqU/I0zyWsgNkLO052vqHCjKm4uhxdfpLlrrtTw4CFp7F0SaeyjbBENH3wka3w6K1soIuA8kSFZivBoHupOQKfKuhCTZu01LHM7wvXvPPyIRidYC+eUdZFZ4UKqbCgCSBPaJwxuhgdzCwrO9YJPG8q984fVsULjEim3o6JtHj5u//jnGh0/zj6ws5Pz1Tx709Um8og8Yp8S0Uhz8xpcd52WXvqHuvC/vVUX/4//TRf8v/9XHfxf/koLr3mN5n/vhZp/8lM0dzUfjI8cURnMycer+GBSgWhO77TiOKYe6vPdKPC4sC9FwWvbv9m38RkeCH70s9r53r9rwIf8Aa99x2beIrYzEEudh2BUyMocw401bX/9uzr1jx/Qyt+9T5v/eIO2PvhpbX/qS9r56s1q+ZBS7rpb8eijalbXNOABoF9LDWunk0TZCrPkTJ0yukn6dViuPF5egwVorgceVupiC8dCtLQldYwZ1iED2WIpuWMldcUa1lUmQFE7fs7FNATiR0+emiPMocDTHCpFwBFjgpp8rXJWdM5Tves89jeIsKv6GMv1eBFrZQ3CtXQ14566gg7enfwUaA54RhzoCLU7D4nTjajwpmKpsnLurK9XQJ3dKQiTc/ufyFq2PiKIMWcoz4dQesmHwBXUNWAnV8pyNE52TL7arE0VJvNyAsER54yo5XjThOeGgbC/9ijYURBTTFKquVGlj6mB1gSv6gmT3blyS1DT0ZXMEjkidt0lGSmaSbiG1OTQ72PhtV+wG23OWmefjLahLzUqR7/uDOsK8eZxYQI0+KeTFT1v9ayMQ/FioAEItHVyfCyrYCGeURHsbPKWsGa+DKwDMk7wRQ1jenmjuMYXf8lyz70qPGwr66vSzraU1yKC+utaQwRzZA5TrqXmG75UHB7hfYF7CokdcU7seflhHl9X25RD47ZIzUBzl14s/4kFzS9K7I3zKHCmM6NYBiAXDKNYtAo5FFRObaOHHtLOPQ9pvLYm5WrUhyf1ayKktLAr0ILesA5aMPLwqJlf1uJvP0kH/+hFWvid35GOXkg9dOx0lYzq5OKY8yPYn6HvpR53rQ48+3e0+LznavDEJ6m98JjG8wtsZ0hsCksiq6sKrgHRzTFI3uvLh4JzwzqR5zSqdO5oW3Fezkru78rOOOcQujQxeD6ZMgSuYrDOhwk12pm0xMlQbyHAskXckHIvfT6rGWruqiu1/OxnyH//r/j4T45lMA1r8ySZS/V4koMtYK2dzDlWXIyBLTu8p0vAK9ACl9FCW76kbC6+WMtPeaoueNUrdclf/JkueeNrdOjFz9fgMY+TFg9LDecJYUzKWBQRoOkqCU8uxoSVLtPXOJzpWIo45UxZg2tIOcNUyIVV2dCLLI7FE4fs8piyOcdD7eO1FqdFZx61Wu+BGXL5wWA74h5v7Yw277pDZ778TT30gY/p4Y98Qmv//u8an/J/0rcjeRPJ4TAjqMFUpuQRLSLYhkYDXqdD9myeh4EHDixogXNxjmM1GAzwpsouT0QIRX5u8N8h9y8VrPL6yj87RI1Sl9j+sHjn9sLKLQg2X5zHCmMvjzxrD/uAiMo5PpMiRwQZgZU5J1eCQr1orQript0S6GKst4/DsuxO8DEw6lrIhzFNBMzSiFAEc5HAxymBb4T1OMd5oOAHmzsJC/VaA0t0nVXpEROibJaZD1uxc+oYunhbkLLb7MqdjajUBXGGoNYb9qtyIBoQlJmfvDJEs8KAxYMRJ9xrKhj7oUp/86hsi4ChmydoV7f7JJcF4D2cODlPr/PcCazonDJzwtR1kgm9Q3r9hKLXLiDQrTMhI8E55kDKLtTc1GTJe1ypXWt08RotAp831nodRp6nnsjo688EoYgKhQOlCBi6jEzC3MRkHis7nXN6HqdMSLYmmy7kcU3mtbdhSxV5k55v6P1m7Lx1Ie2bFf1sx4c+1cwk89qmhv04Ium9JdkcrKlM5HIt74PzLKxG7uM/UdkjOsnUcifOkpm1zKp/Jd5p96l970y9nO7nSdz7+KjP8r37RNcrJvNWS83tl47lwGpMnCtjUwnOQsTZfbUelfsMSw5rqvtermrtzUvIe0haenXbO+5jqJF7HX9V2dGa1Kf/VHMOCqOb25Vil2IqTDm8iWOc1jC7nzYkZiLwL96n1HuYsVnsgZ9ZdhVyro+PMAZ65+gTBviiMuLb4RXevE+cPCH/hqDfyMf+ZpXa/Dd+Rtz0+zcECzdsg2Ygf1u4vLys5YMH5QeCB/xAMG8SGkUDop9Dqgt1Pa6gQtzSFR4K7PDwceWHP9aJT32RB4I3aeXm72v7wQfl/5xh7N9soz7P3+Jv+J8N1Qzk4y6szgKPn0Ch3n791iqbOaJM+rocaGBPtYuEaaJRg09nQouyE5xb2C0GFsP+g4YYZFbNGBo0jQZha0jwRkSjIfygqbahIudxTIMt5OoZ0HvcH9TC+mQf8ojjIObRTLMYQTYDX9ds2M83jn4gKB4Kihs0vFS4MbSdzOye2GVrA+r9gmLwuYck/0/QIx7otGvrOGLASxk1U0DHRjhPJ+RcobmjRzT/mGsU3Iwrhp0xFGoSNVdISJUvyYlWQPYJI2z2NdW0dfZKsLsOiGWvQ8gtH3z8W4LjU6ckzjHrhE9EQIxpun05+w0bNex/C9/iZDomOlGCD67B7oRGa6va/NmdGt19r+R/QsxDyMJ+yMfGgcS6B/sYwdxGHtuQuOEeXnqpjvze83X0da/m4eCLNff031bDg9W48AJpcVEUoczFQ73Ca3OyTmJFroQnYL68UfD8QBz3MLD5dTj66U+09vFPae36T2rn376vWD2tAetoDWV1rpA1KZHzoPF54YdDwmfIh8m49z6Nb/6OGv8twgfuVXPyUcXaiprtzfzfNENSRFA2sOBs1OY1kC6JFIpoEJ2dmUISsCQaLCN6PKxXRyOqJaJS+3desl/lrdWetlfneKNzMwu8C53GM1aWa1BGY8860Nbpi6dEBUURSDU+vGLiC57upiCmfKQvcr8vsKg8AqwhkbLmJpNoroEs7N+EQ0t3DnxCIWWQlJTjSulCC6JDZqj21MCqNtx5lSqhzkYBZC6dVJQNUvMGH4hLBV7V1yd8q4iQ6KIFNqPA7wKCXQzHYp50rzDjPRHxaSCnfXukPQ01mnQp9VTpMJWqrGy5ZZXL0cPUM2dXBDNNHOGzDnvZDrWKQJdoV9iuY4PrzHAz3cp0tg8CxFNAanYL6W5NXVeKM4Mthginz1h6qdhEvoKtwhUjyIbiOewK6MpZ7AZHkF0q0KXd/r5esdDtu+7RmRs/q7Mf/LDWP/Vp7XztK/nnA0b336H29HG+TNpUBnOfEFmeDTkAABAASURBVPPzClNe587TcB8xd+wCBQ8cWtHIz+gpQcjX1xZfsT/Bg7ghDyXmr7y0vpekI1mw2W6RIDorI0+uyXVicApRb7u6qh2uyTv3c6/BA8L8zbUY2ENkggoawFRqQokBWQdqNejoUPNaetzjdeQPX6iF5z5LwfXaEWXczS3hyZCZTCuikjpm3Y0UXPN4Txkeu0iHf/cZOvanr9Wlf/0mXfqWP9EFr3ixlp7+ZM1dfoUGc0uZtLRF+VvbWdyA+GCWUMOXss38QDE/JGXg6x0t2tXCenTdvvBCrX6+58v3Emy4dMWTdyYaExeaVBQ7ZI4ipwyFNWmbDEVoxf6FZA7/+l5UNDx0VAef/hQeCj5TAx58amckudyG/TBIGsRA5DlJJZ8HBmkk7ksDmBa///HeWjAY6lpxcAfzrfeLvSatxHk4d/nlOvSsZ+qS1/yxrnzrn+nSP3mFlp7zTA2vuFaxsKyGOhri6WIRKsiOjYhuhkosJayn0Iiwu10FK7EzqJVCmdknB2FTUmWbsaYsJ+jtSTOTBO9jUMzIMzDAewt32JfxzqZGZ05q9Ye36jjv7w9ef4NOf/XrfFl5v8rWhkp3rJ1DzBFBQndoNCHDeu+B/87g3Nwgf3NwYXFe+c+JF+Y1x8Nn24unZh0RjRQhf15Y5f7n9JnT+QsGm1ub+YsHrjIicOlWSWAILTTPQ9uQpx2DHaaKc7jejGe1kaMy3dg7dOIsqaY6Wj/lLIFzFOj+072ueVLnOXnqZHk8JrYZ7xl2YobJqBwQOP8Z9+l2cAKjmnvOlqqRer636VdojjE4/BxIByA5gWFxgl6BHV2VKt8FTgjm3T3w7l3Tgpz0PzY4aleaDN+rsVcafukwG+mtnz12PW8fo2at476J9563E6dpdN2g3Tl2Sw6yv+kMetUe5z3iTMB+bJ/Eto7vSFMXj8EZEbx4o54UcOiwZg/zHbCosPAMSyvDxEb2NOAFLT498cXD7wfsRYEFuMEIL1WXUESP1GLDXbTMbVoRETCdLbl+IK+jesIJWHBNoJt9k5GCH4+zQEduugpDCeYAUw9J6Bmyi2ZzaPeP0geju2uHFnRGRFhK1HoojDrzQir4Dulmnvj0g3oDC+HFxokrCssgSpAmKBpj+kvR/2Ar+GAhqy9qIRzhrUnW6a2awJZCvAxi5dblJTD9LZp3kI9aIhiNNHgeQHeaiiIKlWOykoLRiRKo6RGhiIpMQ0jGkFeBwy/odt1rjpgGeT891b55nN/BmYSBbrGHs0xAksyF0W5+jZhWsAfoI+wNk0oPrBpCKPsHk4uTIkL9D5Lc+lLMTxCOZ9ccaiW05cbS3+KdPXtW/u3AM2dXtLm5Kev9Wwn+23M7PDjxt48RoSHfFi4uLegg3+wbS4sH8gHhYDBU45sIfCiOTvKuPteb06Eqvmkb76hsbmjrgft1+uZv65EbP6eTN/2r1n78U23yULLF3nKD1xI/xn/EjUtLkraMM69veAqyc7KiJMEOJOPBNRDLSi3BmeAR9vbemjHMUxSx5uzVoyEHtzYp4klgEar6z4jQDhAahRoJXUAbDaJRRPCRpWjUMPvCguYuvETzl16lOHRYxQ9q0DeDRo19JYUEz0AnWiwQTqn3byqoay2roAJ57UYhRwA7ls7HtFjRyUmK0ITU8IHDN4nbfIPMw6lgf/2amK6bevF1bgO2zgVTyGDdzuqadh58RK3/mWfuf43RTGP5MmZUuSQf9wEPkecfd63mHseDweUD3CAW5ggpqE2inFD9gU9OXXMFwq5sUdRZYdiXkJBFQ0ZgRItIzzKh7sXaiDy3RzwAH7GOlnO7C5YpZmgoKcHO5QUkVWCTTAoP1rwmNKxBFQhjjHwe1JjrkvnR5ra27npAO/67gsznXBQAcTUE6NwWEQqOlwLKOdQcu1DNxRcqDi9LC3MqnEOF41d47ba8Porr7ODXiWs1Mp70tjMhHS1+ovaAshNqTz2qnZtv1tnrP6LV62/U1i3fU7tySiEfk4ZzWYlCLUTLrZTwTpJPSVtkz+tNaPhQN+AcG7KvvkmwZ0RIPsZhioZEWRPRQWxNhNIycFbvDkXIIeYN0cjAWLt5sqUQYangb41htXVkKzXacxbmK8U67PCezjKBMooc08UXZaukKCLUWRyWtilDTjS4MNZu3wZFIHp/yABXcDTQMnHWVLWMEu6krPXikbJg7AcxKzESyqjMZZuQChCtJOwNk51KEK0XPqb9DBEY6KljCOyiwcIh2Y5MUSrmDcvANTiPfUthDpgIx2B0N08W15cPjsPKHgjY1aNTF3LIQN/zRfgWHCCMlli3uYpOzWkU2IB90wTvPPC1TkYnxU5Pf0y1B8RgckIYmQKGTs5qKwiOs6Jej9Hj6fV1HDnTI2nlsDAnM6MzP4XtOSXDdH8K6VHg5nMGQiFEk0NYPFeF1cUDUDa8mKPq7A6XemdLW0oesLAWkY/yPcoNbfLpj0BXRCgwek5I9gnvSTJB4WohNfc9rM1PfVmrf/8+rf7/36mV//mPWvu7d2rrbe/W5vs/rM1PfEpbX/maRj/+odoH71a7fkal5SFQSAMeLgwvOKTBoSU5GWcT62rr3MzhWtoQlxhWwrzNkUOau/JyNYcOKZ3wMcVFk0ZQ1trRKS+NTp/S1u13yb8x7nsb/7PklrXW2HAJTqeGhMaA/A2zDyUN0eV7Mw815x7/BB1+9R/oAA8FmyuvUmmGojw8ldQ808MzWiCP62AVVUc+0smThSeS5Ielw4uOaf7XnqCl5z1bR179ch1785/q2Jteo4tf+1IdfMGzNPfYJ2h89ELtDOb837xwjSZ/JipZ84CHN74/QCs5eULnbyV4rlYAx4MvzdQW6mMNRDiHoT6H9wlYV3pdwdeQFOFCHI9CkqVgrFKR15nnNveSC9ddp0Os5wBrlfeOexQi870+QiJMSeVWPCSSYz+D9zL/RmpQc7SYqDt4T8z6od5rL8TU5owTielSIzk591FxcFlL112ri573HF3xJ6/SlW95nY695qVaeuYz1Fx2lTR/AF/OAvsHrBjkRkbXYRZEoLcMQfTUeNqH/bEi7TM81mDv0x03IYtmNoENsWrNd/GcRu6Y8KJbjcB8CDDFa2cvCvvpB4NaXdHOPffq1Oe/qgfe/1Ed/9RntfGzn2uMXuydk3mParTrC3JBPSf5xATRNJBGg8FA/ifFi9yLLHB/Ms+DVX8uGDQNnqGWuWGkUPL+80NnuPc57X9OvLGhMffznks0XBiVc5kpDoIpBsbiedGFkbzggPdYgrdF2fqcKXRDQHvAdt3ZO7YnqOjeBtBFMF9vpkLYUudDH4HPDDy3gVPttlVuZiRmRkqWdST14Jh0KZYqzIJJbtvtV62MqRCFKdtsPuJYjCICKGF5gpDqC00SfDD4XLQ902R8pA2TIqKDakNWwOJX/QsiQE9XQkE6o99B/CfdwZ1QOrtVhtXoCK4G65ADkFKziLBRXbNDBxdlYOk0cLUXEsQuSE5TEQiS96bAKhEWEz4WTptQLa8fI/ADvoYVbO6+1zZNYJusKRPgRU8dDpEIRYDkJXMhGgM9ZSRlMVUBnx0b1LHWqzaznqJKrpTqPDd+qeupBetN0TnO7OTFacH2WVjXwa9+2DqVRyeI8Ig6S2Nygm2zZgIrStGsnKqJwkzIqcJsDwupNNMruzmYJzWmTpaCB5+MhvkpnMGYan4ZZ2+wK/dsDLaJeD4eB9fno+88xqwrZvepCoepYNM5wINsnZMJyBeNDXu8qwoHIti1idUaY6KAsa8BW3vvYOoJEpJFdc280YnTKSbKUESkeZq7yEfH6dLgoTAYSToGL8Su1xyd0BHrAL1TQBxrwM70XS4zensaVWUvo0p7x/NZiuu00Ug+mb3huTflXG2nweKwbq865ZRgozv7VDfLpdHDrDKnJAY93RZf2Macj5s8ADzFG7Z/O3CNByV+QBjBUcHmN2/DF4UBN2wLvPkvLR3QweUlLYMDB5a0wDeGQ38z3YQiwqln4DxV9E1g8YMMHhbsMN/az36mk1/4mh792E0686//pu077lXLt/e+ocvfEPSNAzcXhZsaV9/6gWB/7lJbzerRcwK2zdIU6BC4/DHC02GcKokZh4T8YxU0TK01BcgsCw/JS0OEoUej4KeRGOGQHVVw8geLMpzX4MhFWv6t39Ylr/pDXfamV+jIHzxfuvZqjdg//x26QvCAE38QohVFhJoekjp1pRI0gFy2D4fEnNEMpKqFhNzqaK5HgTHEDRq7sbWlGG2rYS8bYhusjvGWVi9hmUVRW/CIULuxqZ0HHtLoxAlxZ6dg/miwdTkgdMuGyA5gq09Rs7igxeuu0YEnPZb9OcoHmVBLAa1zhB2rv9wsoqNP3vsyIYUWM0WMkYDNmqvGY4X1IdYCQ4dj1QHgCvvgv6/I4iRPQl71reO97F6VNPXOiLSzLe3sUFsBnsP7ZGpEHqPCQXbIzqOPaOfnd6k9eZJAbIzshpw/Iec0lJz65roMa20GQf3hm29QOozx8XnnMLZTDa8b+cNSW1RQGjxOT174BuedVs5o/NNb+aD+WZ19z4e1cf1N2v7ev0vrq2o0YBGRH2ztXwRfUDkXtHII1CNsohVoC0wLc+RDDi++4A0tvPZxwyOAQAGimYIQcpFbUKlLRIVonQGb3XzBV2Ia1UZEgZsoLCCTp3juZJ3NsK3bFyYpVhFnYjdYR5mVOiXZ5VYjzak34WsnPGw0K9aL1ieAc2Hh/Cidf5tW633KI8h8F6asxcpEkTqDbyrDQohG7azJcfIAIjDQZeQAQzhdxXLJMAm/nIN4zTS8q4SdLssJhEAKWz2Qh9kl9OIsgVHwY51hPiQ0mjS79msVlgaFfbS3oRfFBT4yb7spCHgIo5S83Ar7qpS946KlTzoE+goVwReAVzEvpYDB/iEhYkD2uYIgt6o3V8GpUpnewRJOdPn1VDi/eblJVpCL2SReQSXh/IjW257JrOvA8UgVdrZAzuGctb7OB5vcMl5InEsdX/0x2jV1HpDpYSPekbzknEKgyy0iLAKo481RRJ638PYpxM/SqrbWNZQU/T425Ho45Eu9wR13qHz72xp/9kva/tAntPnuG7T19zwY/J9v18b/+Q88LHy7Vt7+Lq1/8HptfBb7t29WufsOLTh+bl4+Rwa87w/Yl4a5w5N78CZBG65Pw0su1PDKK6QDB7CWCgidCO+P6zMVl3h4jk99UMLjXK7d4+MPafsu7jnOnJYDCqvAQh4mQOGxR15T0Q2xDvyuFa1a3uPnHv8YXfCaF2v51S9R/Nrj1fJgszTsHO+LRQ0RBNAL66ACZI85XTeIWSX5GADRPCekdh6+xPJBzV99tQ494xk69oqX6+I3/5ku++s36PK3vFoXv/wFWn7Gb2t49RUqi0tccloF59uAGobzc2qGc4qYyViYFtTke0b2trBHGo0l7tF8H9Z0sX3Vlfb5ukQmRpeueK0gIqaA3hOOAAAQAElEQVRzB0bAaSV/mZl7xPvY3LFjuuA5T9WRZz1DwwuPUT+J0Esh+5oGKtEIV0SogWl4fxtwfgRfPm0/+JDWf3wrx/I+xdqGwveNvPe1+LTwCXjXJSiTiBSS52k4sgZ8mM4PtXD0qI7+xm/ospf8oa5+0+t11V++Xhe/+qVaeupTpIsu0Zj7YE2aiwuF40MKQ6GwrJCb12Ev89HpTOyr3oCx2NHUSGPAueNED4JSjSoCKaRgcwo2wXNkWZqPUHAGQPFhlO+7/cV6y7EtW9saP3JCK9/5gY7f8Ck9cMONWv3u97V94qRa9pIEdEeJ5sQQF2nWQIwINYNGvucf8lB3nvNsYXFBiwcWNM/5b11EZB7KU0QWJ/8ZolW+VPaDwZXVFY04x/KYqNo1oZo2z8kCTUjIEpOb2p2bcGuNqcGSMdWYw9UETDmErs/6ew9m5c5lvxo7U0TN2UdVqTMmmdXM8jbWKO+H0VvNV4uY2VpDtcHWU6Z6sE279ycVuOLH+Av6bgdnM84N6P1mrJ5jIsLYpduHaTx6n0OdIliJ2brDtlkCxEX0VuS9PV05r2b0u70DiwE5p++nrxWc4zpR9DE5MVVXWs29rUp1nOrSM8XkZlZfPcU6K5dOsL1fL6Pa1W03Onuy5o1djlXA7kNThXpazHr2PG6a1qJf3GYTnsez8ZbalonNiKl6AVb9wmeT9fb0twDsa7mn5kEocuwJAmwoIsz+YnhOY8bLUcaMKlnrZsEWpp7KOJhepblUickl2VszbVY2D+jpZjrxJA+dpBPNfoxnrHoHxyRNoDQg0+6rAjnz4jvRBjGBZNTV2E39vuEvVZuymQf0c9Wd0jGT/bRumrdKmSjDZ+WqrWN0Vqeqmj1jZ8gL4WQuz1Pk0iNiJmCWl6aSOaNo2swbmvFT1+pu22rOc3eGJEGEYXsqGAJkR5n7Dk3Zg42u07D8q8DxE8DQxbza27wnxi69J/QeAc8JqkaCRUkyYhjlZhoKs2q5cVpf35DfpE9xY7y2vi7/RqD3YIzNdt9MBP7DwVCLvOH7QWD+dqD/5g03AvN8Gz0cDOS5wndr8pSeBYbO1JzuhRuTVr4hb3kQs/3Qgzr7re/q4Rtu0kMf/rTO3vxdHjQ9rNHmmvwwcLS9Q20j7kvBeEfFNzP9A8FMnQPZ6RO2f7MIlAaEXtTzhTyuDaU7hRVgtofXQLF80CTKNgNjQ44Gyirzn1M2yAOcG/HDmj1z4TZszFQ7MZAOXqCFxz9RR17yQl301tfoyFv/TIfe8npd9Jd/qote83IdeOpTNTx2iTTHt87kaokT+SLMiKwVzut6igfmdy8ejGBgblZEbwHyL+pdbjZW4hhotMM8LSiAQK+VDzpOZLag6nuLh2sck6Pd3OZYPaSd+x+qN5GuAb3r9372cGxhKJ1N0SDRufFeuORiLT3p1zV/7VUKPrRwqqltWG2wqAIlMCKYFVnThpryioIfH0zPJfwU1acj+KhXya0w2GYU/EtaQ/mhgRvhwocLdTrRCnDP/AiOs2wUBLo4UTVeW9dodV0N56frafuNIyZZnOmYGo1WVrT18zs0uv8BYjmnSeaHZgn4nJ44H+pKCqrCWjrYB1ZOyBoi9zNkVQvfsq/FhTFx+INPYix/IPLrzuHhD6rRql05rdFPf6TVz96kM2/7gM6840Pa/OSXNb7zLjXsR0M+J/b6WwI9h8/BCk+CMrv5UMvErYKQ4FUgPjJTNnbHo0QoihbgZzn12OWYglk0p7IxWZTwxa959rb3Txfs7uYDn+SpN2X2RczBFpBZCXXNdpHWNqOqWRECPYvwPOEo/MIOOZgB6Bg5lozo6fasAmPmSI0fBGDFPwLa2RCZowXCKxIWQtPGSwA92lQWOTzzlupjWbm+olw7xnStZkYk26u1k8mHHx2ZXiq8VrNIwj1BNM50DOYjGA2xT6Khb5NHn0HooKjNZKDn6dF7+RzHzR24ckPwoKsXTn4vtbLGTUfnd870kXCpNkphTiXS7gHUau1jE9F0EWX/hvUUeNwYRSsAP7ujNKkHOdWdT+Vlye6ZQwQVavZsFWjswTSWBR/YcUMjN/KbJIrHUu3FvPCvmHVnKtUMOBFfeD2goERkmNxJ9AHvONPcx2qu+W0gu21mC7wSjExgfSCHpAiPnhFe8ORmMkWEQkrU1dmnyM36lKgtuAIMmtAQwxwPZAabGxqcPanm/vuln/xE5eZvaeQHhdffqLW3X6+V//2fdOb/9w6d+d//Tqf+8XqtfutHCu5J/DBwQLEDrgHO2bCoQPa7iOf3w7fmyssVV/Eewn2JqI8pKYOaXHMKiMTYX9RVuAYVaiq84YzWV7R9990a33GPytqm1J2HpTR4SsGPaHXO4BFkK/92oL/E81t82ww1vOoxOvqKP9Tya/6LBk98opR/ymGgluuR3y/FNVnUVbp6TKiO7awVmVffbOz49O9l4p1Dg6GapWUNLrtUC7/56zr8khfpkje/Tlf91zfq6re8VldwX3HRi56nxcc9Tv7nuA1fPMrg/bUo5C5aAe49NV+Bxt3vG+xRjFre1womYnM0NVKoa8BcNTCo3c15z/LEsyIRTG8UNawnotHYjnMLWn7cY3X4uc/U4rXXVc8GvwGwnyJ1Mg966i9IGs61hjrHfMl25uZv6oH3X89Dro9q9eZ/0xYPCX2fKb+v4yfWVI87DzvZV8ezgMxdmKKIiqlJIODVDNTML2rxsst1mAeBl/6Xl+nqv/hzXfUXf6pL/4gHwE/8dcWhI2q57837FmrmtFHhLJHjpcnofCFOLyPMmQFdt8boRHLAUaOZ0rGQ7D4v0he7bVUp9hQOXQvJzmvFvj7L7NeyfrEPo52x/M95d3a2NDp7hgepP9WjN96kB973YZ34/Be1dd99arc2KHasgn8hp+GczpPwwOoiGgUYsAf+jcEFPxicX9ACr8U5+CEPCxvOf7s7B66KCG47d5QPBk+flf/e4DZfAmR9nsSLTrrP4ES9mrooUIV8vWpC7Zd2KfyDTJf9lUxqVUOLOPLK5pjKMBYw7TFhA38LwVAREYoI5NojQlHZXWOgjV5TKueRQ1W1OWUOVfZITeljvkOVPXYKkwzzUHKJ5nK9tu1xrSorjSqJ2pSt12UGNJYN4RFAtN4GO53NQofo6AxJVReX/IzNrE0g2JfoZrE6ER49GObPReyNOddFsy7eJUNdm+WVjiElFS06rvOKVDG4U7RJD469EhMF5x0BdmNtEvws7Cs3n4W2ma/zOGRyDK3uwCkBZ18DdtJ72dT5JgbVa3FmnMwumj0hv1qv4fhOGPiuW2UgNiC7k0dOl+LuwQs3ZrVO4NUlxWAekueYaUh9CKyi/0GZIb2/aHv4WXvygc+enm8KMzr7idy7IfayAFNNG/P5IlfBMS+AwiGMUz5PcJR1LhhbTchUDzuMu/Nhs66H8gSysaILq0KOXlR/4G010BEX4idwmiCsYR1Q3Go9tU68akcv4JpNUxk5IvZV4WCViUFWiz5x7VG3jyB6b6oU51kdQYHBMQasKBuEzCvdI1nnVtf6/bYl0Bm42l3+0GHeOu+KqVwQftnNGzix3bNpFfkjRgPJfgnRApy/z1q9FsP7m7USZnuCfEnRTboVCHXtFBY9UHY2OIlYLDLUNy8CvW12TThR2vFEQSeGEb+IUGCDKIIdIt7f0vnvB546fUpneGDh3xZ03bipxe43atOGd/O5+aEOcIO5fHA5fzvQfz9wcXFR83NzGgwacoobk+CkYm5mVdcsSS3nHuDb58K3hJt33KXTX/qmHr3hszrz2X/V6Nafq5w+KW1vKHgA6Ict4X/KAB/tjsTNyZgcubfkNpWCH4/qWpXF2jrFlISqGiqaawoFXO3mEsT6EEy1Sq/waBvUfETkWhvoIERloRE3QNvz8yqHL9QCN4yHX/pCHXvrq3Xxf3uTLvyT12r5Wc/Wgd98sg69+MW65C/foEv/2xt1wav/SMtPe6qaoxfL/9xI5Ks5Q4OmyTkkU/EgUgqJfZQ4NBwf5byFGK+HbcGobPZLph+ssJOBLlp2kG+Lg29pGwI5G8hdAMYCul7QVBQ0LfMRx7nQcqM9evgR7dxxp8anz4gU2OkuzIB1T9ahMIVcAi3xPseCDzeLv/EkLT3jtzQ4dmGmaCQ8JA/eB7m5dlMjeTKRIyJEB5Hzh+qPoJksJOGQRGLfiJMU/HgeA7OiGYjNtkG1lSTRjwFHz03vdMH8ybJ/45VVPlCuYW6lJiR6N1RWlGd/T7i9pe077+FD6J0SrwNfJ3wsDBLgyNwBcgEi3skCKlqZroHXg2Mdk+Ux5DFkn603xIcAU0/rczQ4ZvL/YHnfvRrxoXztIx/Xytvep9W/e79Wr/+UtnhAPz5xnDl4UMy559xGMJc/fJWsgCG7pWRyYFpo1fnYqrAU1sDZwgiPAx2fAFU7O+LBGqtmlrcmuv1wpEECsdyEUhEQwPQRYTOySe6IGZaBMTnsXT7Pk6p+QO/57FlYs/mayBqcsKecIkPtdX2M1T9wMfDHHhEw9OQLtiIG9w4lKZue1N51mqp3uFdRa0WHwj7ilQgrN9OcG8G2yI0uSCInGnpKdoRXNiLgg/MVggYPx5Uqec6KIAdm5uPsZpVoA9m5IESpwNPxS4OUgi297LmQ6RgxBygdJIXk9auI4yRaoArJeSTBadpwsqKzWR8R8jni93+FhEgq/DyymcU60aCosJtBtmCSoMZOjsBOXKo7nVBZrlnNgdwv6ExPt4yfKieZCS7EQDTJNzMPO4vaVoCfc9lfNPOQ2hE8hW2mBjuHjTjqtdwwNGSDMEreH8LYZvtIMHKMa0s9cSgkC6J1bnDdMZEiQv2PstmpoJMwya0/95zXaMnb+txhnfmAjK8KfB0KHkjExoqa0ycUD9yj8tNb1d7ybW19+ss6+6FPafVfv6Fy4lENiR8Y7Iep12HaFMn7pYNLmn/8tRpcfbnE+++kWHl1gLjCa9l1GeJ9T1wXxQNB0xHvXVu336PRA48oeDAhnuqQmhmpnhOnMItAiPSsI6JRvlfwRd6Yh1nl2mu0/Me/p4OvfaUGv/Wb0oFFYpnX108QAImyChmSI4sSzADDq4rrsmusQOv6DGonMPPJG+y5ea/K37Djfkvca8ShgxrwQHTpWc/Usdf+sa74r2/WVf/rW6Bv1IWve6UWnvNM6erL5L/PKNeSeSglwL4dg0tlf8rOSOKBm8tAm95UB8WBPNYjZGmV4oXeNedeowxcIWLXQBXa4I4DZCCquWMX6/Czn6nlpzxZzcGDhKN0ED5OJ9J2GmsRkTimOCoiFNuj/OewK1+7RSc/8QUdf++H9cA/vV/HP/QxnfnGv3FsH1bwJWbDvWfT72tHXSfVUJvk18yAfKbR7VUJyYiFBc1deokOPe2puuRVr9RVf/VmXcEDwiN/+Puaf+wTFAeP5n/+ss3xaaLlsWDIeTTTikhG/lRBI5DR5T6aTYPQ/e/RnAAAEABJREFUGCjo+TpNB9FChdEOeRyw09GEIgJae3rlxhf01hUGzjO7kCvabYl76/B5x+uw3VzXzn336MwXvqIH3/MhPfyJT2rt1ls1PntWwfH3HpGAjWB0KkiXWE4ZEWrYrwEPBoe8BhcW5jS/MK9F9syYy88HA0UEh8wJQoG/f9FgfX09fxnhjP85MV8c+POGaBEM2e3fIxXTAacCJq7wvTH3pxdy1wpbiRaf4oAe7IfNSRgK9giMRsaXOtoGh0WGtWQjtI4sjG4tTnt66WJtTZAgIkSnJpytDCHnwD5DrVPX0hEdXaDOaIdiMcHk1IJ/UebETW4RoQiAEIDkOXooVhgpEGiqTmGyBxFW2Kn37fhe7XPO/MTPditMO9hmv9yTupLOon5qdS1QRORortNO57alUwoHuQWLChjCJA97wbzqm1OBVEFFrDJ4j0MvzhrTPwcp59C0WZ2SkyUzM9i4H6pLH2HKq0WmU2/vVz2CtiWHQ+A1RUGyXwWCJjDjWqHVK9S3CZf2TpsbU/lSiQhVNhSTmN4vrKzaJp3+00NNcr5wplEWco5bWlRbz5d0LVWZ44SfMKlm8KZBdI5Bmt0YndtcyrlRvaanjpvlLf8KcIhxjuu+ynO89lO43v+Ifj/f/bZpt9/5Ztnt9cskZwmF3JUNPuns+mf4GTbdKHSq6rhfcDz77DV2Zpwx7A7vcs64TmtFidmvDbiq5gVTKmeVzJaZhJjl5piZKa3ahTIjmTdmVBO2ZJJq9WjYaHXyZlD4zXdza4sHgWd18tQpneXBxtbmlgo3zX4Ts71w41UosGkiv/lbOnBAB5eXtMyDwQPwC7zp+w2/4WYgouEaxaUqJ4HtqB8oihzyTdj2jnaYa/VHP9GjN31Rj378M1r5xi3afvB+tVurGvuf8rQj7ld2Em0Zq3DjwpBHtb5i68gM6pZilhXV7mmtN+xgOS2uwYoqiGpV0NFTa6rktKs5j2F/isAWeEXGs1q11NjGWO1wIC0f0uJjH6sLXvxsXfJnr9BlfKN88Z+8Roef9RzNH7tE0QyIbTS3dETLT3ySjv3Ry3TxX75RF7/1z3T0ZS/W4uN/TYOlQ9xQFg04Ifob1GGIuLpMDk/3gSKgwRqEIfJGIIW6EJTn63VH/I15y/Hw/gauhi3e3cqTe0bfr71QiT/ctShGJ09p5/bbNXr4YbWjFm+6CyxQ12GKHwWiEHsFnDwYbGM/5q66XAef9TQtPeFxGvINc/BhZEAOf+jzevA0kdOYZ1vUUEMqrIRPPTOYClk08wnqSJq+SqtXFswRnN8NtQwWF9j3JcWgIS3rcIBqi473vNa47JrEWXDnNdOeWdFofUMtRRe/DkBkQOlc8SVR4XVCdo0eOq6dn9zGh94TaqijyRv0lmPYkpCdpebiyfYgyGZ9wW5T4TXl4+eNbdA1yA038aaBHBE139qqtu+9R9v/dovWb/ykVt97vVbf/h6tv+ODWrvhU9q85RaNj9+nMtpUoe7ieYgv1NYahTTAc1aQtzISc/icMawlTJNGjGWIDOtNi+zJnqAoCUczh70ckDoPWC2D4Fgl8HGkM+BROzU42mlxrTpG+1lfdYE50NZuLqL3QGcFjoVXlUDL69p8y7xUwawe8aMXJAjnZeVsMecU1ou8wYU4Ag05cURVOL6AWLQyRO70n9WhmORyLDZU+BPrIHQFOLWgttm/8sViF5Esaqz4RQQ5Oh3EnuGBOhHp1R74ImSvGsdzTvrURItEzrpviJmT1BKD/Q2Ezie9fXoia3fLuRmYj7GrecrtdlbaXW9g8PprQvvb5nmC64JUK6t6+1Y/CYPsSZnkwp95bbc/Ejb3glsxk7AdZ/jq0VssedtMnRMHzhhL9sgoq8hlUvVZs8VMaD8iuxqsdl2O9Botdx7THPh6LfbpUyQ/dTbnpLgxJ/6Z0zQD1J1/uKQcmTtkGTChecTsiFA0MHTJyWB8foRCtUHRTfkqeK1UwCyFY9+yN5J/I6yi0UgDHg0O0DfUSjTXGPl9frTBFyWrEg8D49SjGvAFSr4HksnXU7yJLKDlYeFYDa8fX7vnuCfRaEeFa3DZGUuulWtwJueaKAPfgBopw4tr5ejEyfw7r9sn16iHfSC2UA9dEuuTcgxqcL4BS2y4zo94vx/zMG6ZL/6Ovu4Vmn/qU+V/3luYBxcV8kR08RwD0ax33hZ+RFbz4joTxIj1Zyx8oTbD8xViHed8anh/AhGNAhT4ljla8wuLai68WAtPeIIOv/D5OvaG1+qKv3mrLnvj63XwqU+jtmVmJRP+akL+cX6UuzvzYWSLqJL9EQ/S5BpDqImXITYKOzvmdEj0wB7oO3tqJNtz71QbHhy3APjxvjfgHnLpiY/nHuAZmr/iKkoqTDeGSjWYCNc0mRc7G1eA3KCjM6e18uOf6MS3v68zd9ymkzxgfuBzX9J97/uIHnjnu3k4+CGt3sx7HF9iKh/8Mjc5w2Cvk5KLbfHWgFAjKdhfw1MX/ExjOM/DwUt15OlP05WveYWu+6s36Oo3vU6XvOj5OnTtdRouHeRecMi9AKsOIG8JNTOlxFomQC8aetxyvcW2dPGAzbJJB58LaaFuetWaAanH3zSvIejqDAUC8M73Ms4vWI7vmFMOILfcc7ejbe2cflSr3/uBHnj/R3X/+2/QmVtu1vZDD8q/bRnss7MUT+CNcP7kVWdlERHB8/IGDDTPPs3z0HphcZHPDgvKzwnsp/AunDfCt0F2Tj8YPMVDwdNnz2htY01j6imeQ3sa89UdhelM+3GdaUo8yVQ6P0dNvTHzWt4Ta9Ho/Xp6js4Ko3PI9czs2cTkiQz8zqvr7LhMO870iWyXujeoLEDcZ316ea9Ovb/rs9MEvcGKnj8n2sZ94GoMmxxrqJuq8pyYOrf1tnMtvf+5Hp2mL60T98uwn25/9z6Zupq1TyOSPmuI3nsaPmuu/C+yVY+ZcY/zOcdoxvWXsIHdgPRbmezs4GvhrJwXpl2K3YL9w6+TVDt7rdfXz1T1+5GC7YYFgiJCESEGSZws8HRVBDRQR9IIU02aL4YT7LlYWF9VxCjqYmtdUuYJiIEyJE0Ag12+yv2KG02EHKJkpKRyXgOljQn9Si2CGM8Nch2Zi1DUjKyFvHSrK7i0pC9W120/EOEBHWSXO6pehs2OSy07Y0IRIdF3oyjVHoqoA9CZXep9taelnuNKoV5LoT4jCAj4SsWNqdM5U0XqPY9qs9Zc1Us2RYQkMFOL+oZathvMI1lRs6R7qbxsV9/sA6xL9HoJbUIzrWbIbC5+aulic70EenqrnKDzrr5pY28wljTWjGlEJ+vkhiN8QRfQQNVj9sXZ6yLM4YSvzANroqADSWGzp8HlF24IWvk3As/wJnzy1Emtra9pxE21b/O8Fj8IMJVC/ubvwOIBLXPjfXB5Wf47gvWB4Dy2gfzGHhGKCLsnmFq1mSsq3PCONja08sCDOn7zt3X/v3xGj/KN7toPbtXOiRNquflvuUH0zYl/c3GE/5iblRE3B21//KACzujcoTABpsF5FfCqWrOGhFwZlyc3EgRas9ZFhCyaeHc8h2hoEXGG77t1DY4RketumlAMhjxQOqSla67TBc/5HV32upfr8re+Xhe//tU6/Pznaf6qaxTcHBXfVLKuADLfDDV/0cU6xM3lBa95lY799Rt04ZtfrYPPe5YG3BxrYU7iYWPTSE2EIIoIMahEoxYUIRdDtVb2By57YeyBhz3RuFvCnf0ufHsubvozrU3Ec5ZKKOxlyM2JNJHgQtEED8LWtXX73fktvW8chSX3jzzKRjbq87lkBDqnMhSWpMHBg1r8rV/X0jOfosGlF8sLbVSqOQigkwU5FPAirkDNR3iUvVGbN4rCP9jCfgywTis/aHVu76U/kg6IHPDhbv7oYc0du0DN3LyTEeXOeQtx3RCRUrUVSIg7Xyjua2tqz65ozAN2sSe29r6BhwGR5wzGiEZjHtJt3n6Xxg89JPl8YL+C890QVNSVQO/zpnBDrr7lYliFKbqQfwqjyA7KSFpf1fjhB7Xzs1u19ZWv6OzHbtTpd79fp9/2Pp39hw9o5Z0f0+rHvqDNb31P7YMPqNlYz/iIyIwt8+e1ANmZC1p370V/TaE0ZRDG5EXF8BCVjIMzJaXLTx183VVs+DpuAqFAHYET1GIEPN2x6nkHYE8RGx2JbgUke6aqllCkanaIXudcho0ZY4azLfmwABDsQ344eQ9EfPK4WDZvHeokOeCPWUIZUTklDdWfkpSEUuUUbK7htYtGJYze1yKMCtHw4WKXfE3HjmIuaGx3PY6LErgVAqSIUDYTQx5CnisheGAfwkyQIqnrM2d9eB+sRcFzEQpDgGdMvhCVfA42FDgDQo+IiQcsvGVD1GpqiOYY8wYiPayCyoHQFM2HUgVJJqmUOtEsez/sX+yPLns1iInlZrtSx8BkYSFYFrxt3lf7zSIi8IqqshNSClaBVFkxYSxUOB/hRETCLllfMKf32YrqiqJjsNEVEUDyugw7oEGW6noIpu7UByoDldzIjZi+PfUxTtNkgMGv10fYE51JzyPWTmLr8Y8w02tD+bpnJtME/HgCKR8S4t5y5bK9YPMDt2G0+dAo8oVQ8BAeIJR0wDUygaVsb2v133+qM5/4tM585jNa/dbN2vzZzzQ+eUJla5stKLklwWTBF07yey+1em0tX0KOHnmILyUf1mhrQ7n/JUMYpFqT0BtUw/VdwyL/c9FyyeVafvFzdPRP/osWeA8XXyzlMWUNEaGIDtQYiS5xzi0FyYNa/Jv62t6UdsCIazc1Bg/jfM0v2F2nWC8VyMhczk0tTaJRDBoxoZiB2uCXFjW47FItP+W3dcELnq/DT/5tDZYPylOL9x+c8bW3aKYGrHswg0Xq8xeH4h5Mk/ml4Ee0zAUlkXyqsTvy+kU8XYEtIqqNfFGC8u0VCuoOtRqgW7r0Ml3w7Gdo+bd/Q8EDtZyzSx4RUgfHO38RrdeRZ8y94+qdd+n0t76rdaj3M9i3nZOPaP3ff6QTn/6y7nvPR3Tvu9+r4zf+i1a+9z2NuOe1T5As4ZTkyrrIzaw5LeqkqGSdyOtjQpjkv6F9zdW68LnP0VV//jpd9zdv0RV/+sc6+qynanjFFSp8ad4SmL5OZDgJOrNyRtavlG0Q+9NjNio0+cG3sOFpDXzpJqjRImCICEUErxOo3FCazMA5LNb3+cKRKPL99ph7kXZzlXu623X845/WPe/5sI7f9Hmt3/FzjdZWFOOxOMiq9+QzeYNsFpk3ItQ0jYbcVy1w3zsPFhcX5H9R5F8i8OeJZsA5KmWdg8Egqf/O4NmVFZ06fVqr3B/575mXPO80bcxBZ60FzGwXHtbYBtt1FwWohwkkWHXNrH0rLGHoCNwkd6oc7/NxFjb0yAAyzdqtS7sHCx2caw9LJPNFQhQZ58NMLC64EtnPKRr2YpAJC6NwIxs6Gaqtfw+3T9V4tGRMee+ndzhQGZHdvNYAABAASURBVOats1eCuUsCBxT2mbyWULn3OtyyHtyS2mZU2SMSzhFRS3Wi9GRGghmRPLoKEDP+Cn6w2c9xBhoZ5JOhUN8iQhEdBLUhGBKupaKOzJUzY3dPJY4F0CsJskgRIcnHsauFOL9WAl0F1qhApWnD376dIqeAtxayp5PAway1VlZH+xqeL1M5ScekvstSiK2YKCpD7V3mKjMWIPQJ+N5u/QTUYR5z7SnYU2oioio9mjXMd9gjpnY/XRp+2cDEPhl3u0WtHdtu/awUs8KU30/NYqcOvwq3X5Lzx53fe7dll7RLqCdDKGYmMW/8wk3IU8VB9jT9VeHfIDlnOgf/4unscX64CGOPh09kQ7smlFLcx1/nNDvNFMbxrJL1nXPHTvT42GLZmGzULqWFvegSTdS7ZUu7wDy97HnM57om8bMMVjuhgmOkE5/+s6851O52Ncz3qHHeTcCbrP+eiP+Wx8lTp3QKrPs/jOBm1A8BWuxj3/iw+IY39rnhnPwA0A8Elw8saYkbncX5Bc0Nh/nGHxH9NJV2sl+frsNU5B6trujsbXfo0S99TY/yQHD1i1/X9m13arRyRv6GcmwfgxvQcbvDTUfLjcqYKqg5x5bRFZKV9ed1v86YW2EWC8RjmegCLtAKmnCsaiuQQO/LuP5vzv7DT7KjyvdFf2tnme6WWt6BAAFCCI/wiMGbEU54SUh4M+ace9/n/S/vmnPPOGZggAFmMIMVIGElkIQ8wsn77lab8plZmbnjfX8rdmZVtRqGc6PiF8uvMDty587I6mqospQZZzEiTOhbjClZxlXUoh6DCd9yNzx8737JC3XKxW/SWR9+v0675H06nsPAxac9VY0fxMlItyrBgxBr6m/3lXkL93DmhH7hzDM5QHyVzvjgB3TmX12uEy99h+Ze9CKVk85Q/pNiPoHjRo7goT80aaD07zxRxIM3AqkKD/JCJjEVxh2rK4iV65gh6zwYyg/hoagmtx6bRVP0TlEjUMK4v4Z+eJTjg8ymBg89osGd93T/hBgHAgr7KMdiZ8JEHoMZw5UEg5YYrH97bv5JZ+v4C1+sXc89T2XPbk2IKyxXRAYrmHxo54+Q6UouQbPFp2QNEF5SQz8NOVk29UKak2Q+GKcfShdOPVkLp5+qmJ/PdXOuCo8Y56xBWzxkOWlKPERPlpfk3zYpfDhJvQ2qxazRIPa4Pg1JG+YyGY3Uf+ARbT74kIr/IDp2OlbxB0LGGvjlhuO1qMRELbZivX0Nrw0H0jkhf4hcX9bkkQc14EPP+g+v0uq/f00rn/m8lv/+sxwEfl7rn/ua+t/8gQbXXq/hnb/V5MgBaTQkE3NiTNk/11WsiSdZGAcW+b5feST6LJ5kNw4T26xScRTpPGF4pVKpJAwzng6wCupXNCzVzlMg4insYQqczkgLbpUnFza31lcdXWG3LHeIXbJlqsSeOuQd+QtbschWmuQdZdRxSE5XWJdCXHomXyMsK4tH3Cj4cRyu2Vukrfp2LIKjbDE16mpkfq6BLc6R/iRyZvP2NPX+qHPHE2XQZ2DAlZaKjlaoXbv+BO0AaYD8VIuv82d89caCRE3RkzdDcrZwl4Mg67C1jNewxmMyVTakUfZiT0Avnd7aQKMOwThCxy5diERfNHKxb8JGxjXrD5lqF8Y54+DFdRVlOkJsxOV6Q+3A6LBTkZ3bOrxQWKqcWyPkH0z42m873ENeu5lNeBcw9aqxIUrpwASi87BKOVc4aus8gR8+bg1f/wRC4FPNMMh2s2zkOGa6zo6cNjvCu4b8Y65D52pSciydHj8PxzOJVLEjzKSSmft10eUtHe+dXSFxLjfDmJgJvtaxheAih+u9ZBTsVHRF4UnigUCvyPC+l/aQYnlFa9f+Skc++w2t/OO/ae2fv6SNf/2K+v/+nxpe9WONb7lN5YEHxWmD/Dd0g86CsdGbNFjX6MGHNXr4gFoO5UqxtiE7MyyA/D7EbFmDlnvkpNeo3wtNTjlTu/7i5TrxXW/V4kteJv8LgZL3aYJ4jw+DWNdQQAAm0W8Denwh1xtvqsf7QLv/gEa33KrRjbdqctf9KoeXVHgWii5f4T1GHjOQ3wNAkMNLEhHKvuhPTU/BAUsDX8QrrAmJA5nmhL0yeGir82I0xWMxRWPeuRBrTQUsfYgvDAvvLR432epMbAeREn7kcGsSoaotoYiQULqr8HjMo2oZX8vwWuYVCzxTnn++jn/5izX/hCdK2CNCEY0ifC3YU5oWZ4Knb4xqeAYV/fhL5bVbb9PaTbdyjY9oF++JCzGneZFnPNR4+YjWf/cHHfjuTzkY/A899Nkv6vA3v6XB7b/WZHVFoh819KeQgHuZ7r0IxoCCqgjsO8DsoslnvIWnnKO9f/EqnXnpe/Xk979bp7/0Reqdcoo2CSzEJFRzKUvlMZEEBX5kr8ysFRHCjlGl8lA0igiFmVwLM+L+hg/KOvaCgord1zbC/ZWM8Yq2XNuiVr4GLftsgl9rwBf6iNGm2gP7tMxz+r5//boO/Mc3tX7TTWoPPaYGG4FyPzR4e4hFtNMq0V+wpt6L/qywsDCvRfaiDwV9ODg/t6CG/aquNL0eciP/QsA6X7Ie4WBweWWFl+uQrlp303n+LxLWYyuiCrXd0soKI1WeRzKzJk3MZ6Y4FnMMu+OMqXtkR1Opo6HUQpLqjxUPy9hhn0aZbjN4LNt9p7zdjG2ufxZLPFvjKFeUx9Ds1Frq4E2YO+WooO1iYXB2/2N+aXPAjLEAjpZRuZIuU/0Rs10qpo5VOna7PckW78j0nzFbttRvv6q+LlV5VFuDj47c4fS4WL+ed3jka2+nxnmN7Vr3Ykx18EfnPlqeupr+MdvRG4Ru/fYjzQLoSLVEBOpIwTeRGbha9sp9gDn59EJQhXWpopnGwT6uRvqzJg6gPyFHWDuFNVsI4Yu9ANhazXtiO4DJOQEVgbhsaxMR9CRFdFQu5rdgTX6oCmLxK+JiJkQLimZl+3hwTzt3emhJpGMa3CDNCEwBqFzNuk/fSafrlpQ1J5FdzEG3YiIq7zeEjE3HqsMxa6AzUii0gCr3h7SthtTlkwt8MdIZRVIarzXijopaxlRJqoxV7Pix2eMsUdc1Oqv1Uzh9ztuMldCAhn0ZT1J4VFmzW3y8bjNMLXlTQ8Ap6PToWJEPa60BsQwiUsgpEcpgs8WhVlsdu4PatM0trwnjShXUviH/SBFQoCB19oJORxVs1rQ8VG5yELTCAd0hvin1r+v3h9M33dK9+Ray8EjJK3qeA5Ldu3fp+D08uHFQ42/7FhcXZH3DG35ETWxieAzuJ8cJU3jAaDdHGi0d1uptv9HBK3+qpW/+UP3rbtLo0Yc1GW7Q5yQxmow0LmO1ZZL9Fx5YChxpqHDM22JA/QrybCsw22ByNBhIjrCjwQAjQhA5NsKZpkYo2rSFeYCrVfY1xV1cerXoJ3PE7uVh+6lP1d43vUqnfPDdOpkHwr1vfIN2nf9M9U46WYWHHkYuNUSznko0Cq+d+SAHa6R86C6aW9yl4849V6e85S0686Mf1Bkfv0x73v4GxXnnabJ4ImvTy1zFsQbx3qeR6Rtaxsz6uE84TYFhi7ez43ggn/T7mgwG8kO/fcXkI8JtTjlE6ZpA67w2+CNTQz/uMTis3ORgefDb32n88ANq+bCDK241IxlmdaqJqcYK+kvi3xZ8/nN13KtequYpT8q/zajsQOrh0yNpivARISW0rWQW+sU207KPFWrwpUJFLsl5mlDyPUF3L2ruyU/QwhOfoJifQ+NcJlDm6TU2CjyVPtA7IS4T/4btQw9qsm+/xMNy2AQwbauFUQi03M5bmEYtg9hcPqTBPQ+oXV2TsHKB3Uq4uD/DryF5j/DadW4x+ohQBODBvl0+rNG9d2p40/Vau/JKLX3x37Xyz1/Q6j9+URuf/Yr6X/m2+rzuRr+6SZN77+KhnnEO1xV04n2Uh8vkJL27Uzbe5IINo151AiT6zI0k62modi1QKaYmaMc7Po0w2DHgBk8lg1zSbCZhyf1B06d6BbERbnGCuk840uFHxWyxOpvDx/OwyTbTQJ+jsgDPhejii10A1BcXRIQigP0Ske208QhxUL7/WImvcCnmk0FAl35Wmjdl4CZ2iwhRzUqhLIXraXtEyIcggdY5QgEHGJvnhaBUiSmjC4SAl4MN88EGSwUW8gkUfK0KrncjVsPjwT+i87FRLoG15s6YtFvfATmCePwLY07nkFr4kn0gYPcaCx/BR6AzDzw3IaYvKWEtbkPAN1gcXeAtV6QyNQ0tdvqrFrcFc0FvPiT3iZ0uVUtxACyUNsdho10tw3tWOCHV1uvfeaODcz44EWPCEhJlrgMu5hxnGnZ0DGPxfnFWWDkuAitIX6j9HV6ImeoqtaXCs45k8YKZzsHhW3wo5fSrTZhYqSKlUCAVqUqbPLxEgU3GlPFTzaGyxbBYaV5H35zI6/FW5E0MJySC7QnHHimaoJ2gs8eEUeS9B6pE7cL+oswo/lhS42uUoD/ehtXji8TCM8bkLu6D19+kje9crZUvf0NL3AdX/uFzWv0M98N/+6rWv3ul+tdeq83f/1ajxx6Tf8NQPAeN77lXowMHVHhP9HXxOAXjvj3GKXyvHPVC4z2naP5FL9QJ73izdr/yQsWJp8iHdco/n1EUvL8rggoY8bQGTIgfXicN7/lzHLjF4SPa5DDw8Fe/rYOf/Tctf+HftfHdH2pww80cVj6oyfpKvj8H8w/eBxpooyJX0kn0Y7jPhrHlcxn9R0M/UDWSwXSUQJxWXzcjUJCRlrRmUDit6Cs4gCyjVn4fChVe0h3wwVvBzzSw7r+UFJHeIgU8ngEUQi0Py1LTzGvPk56kk3nPP/65z1aze4+y2MFA6LYVnCMgrAHtrLabm9q4804t//J6bd5/n+b5Qnmeifo3EHPqTU+lN8flmWjMHln99e/0GM+gD/3jF/TQP/2zDn+H90eeXcrKqjzHTOxBwwTQlPfAjW5dI7CCCKj9oP6n43uf8Qyd/pILdNwTz5B4uPBeYsW8cvLkQxTGR4uYkrLNxlrm6T6BY6tGirCDM0mNguuAzllDBLBD8bdLrrp1oLDPsCoiBTVQOGJrHufPexJK+7bka/EZEzchsIB2bUVrd/xaB77xfe3/0je0+vNrtPnoo5L/hQl7o6Vfw745LXIRJjqlhhr25NxcT/Nz8/LnhkUOBnfxGcKfJRYW5tTrNcJRLhGhhuvuX0rwweASh7lLK0vyPy2e8HqhK+0odFpQeh4MvZqQKyPS4qCdxRoWDCWcfY0MDnRT2IZIhaOV0sL49GeU9O386ppYI3LEDKK4a4/d1yAp4/DrPPccHU91nmPVlVl8hHORJJgNgHt8LdjciS3Jw5gSO81HlzhVvdX5GnYMCHwNOlVCFHSYCGenEVA6CJrABSOV0eOb+T2+KQ/1fDKHbHDAFBgzoJPTCZ2pVbiTdbuHvHY2bQcR6GfTkmU3QX+Ph9BOUeAu/0poAAAQAElEQVSLZpEzlrnCe9wYu4oCbxmeu6mOKrhkTEenY0eUHGOoFo/L/dqnatKrsrS+DvapkEKUbKZ+0OqkNDq37QamHAeLYGq4r4rOXUjE+HrCSvARBE8hCiLtsav90kJn9OPKR0M004tX/lQ0ftPqSZh3HlPA8pPPS7OlrJMQ4/yv82bkNK8ofyTEaoOkOB2rpvVYBsbHAh5l8WgNWzwGm6sMZ8aArbUKs9YLCqY9Tmn1RcImiLyuhg0p0xtrXteHbK5gat5OHR9utilrnBU1jzn7xLQPK7bB8zJSFdmKdxgRDYLsBuy0BgzIfhgnkjy8WY5UWGOmA/7JmRoIgUvHIrk3FOZMDHiTHXnRbY9B7Gr17IQ/Tbzu6eFMgMokU7PVWHlsaWrxcpo3NMvpeVRMo9PeCdv5jJnGmRqdn4lnZOrFnb2ppKJrcCg8eW9yAOhfzz98+LBM/ev6LQ9ZLbY2KY8FXKde02hhfjF/Q3DPnj3axcHg4uIiXzrPq+n1GE6oaULTQvqcCKFyPzz5Q1u1g76GjzyiQ9feqAP/eaWWv3u1Nm7/jUaHDsv/bMd9jjlE2gR4q+Wh3Drvl8KDia/7NHH2ZkVlsutQJC2mZoF5oz6oFFWabtnYZog19L0GkvpsnL9kj5hJhrJ4UTXlpQnshPXonfNkHf+GV+jMj7xXZ378Cp3yznfouBe8UHOnnCb/5htp1EYDggwEUbs0ZK19uA2vY8ODkRcvLaG54/dq77Ofq9Pe8VY94eOX6tQr3qPdb7hQ7VOeoklvl0hKKvdAQBT4BtABz4Zyb4WWfB57MeX6FoB3VxnXaMQHjnUwUD5wEV7IooSkbmFCwcOkZDEkBT/1g0mrhmvUs2FtXcPf3aXhb//AAdeqxHwiQhEhF6/AlFaNqg0/+yJRe1p4whO099Wv1HGvfJl0Ouso1gK4D+/rRsrbDVNOquJszm5qK/PWFuxnqVqDZ/SQvbzkPZTmeSpVwzf6u847V/NnnKkiF4yMPdfO6zcDNl4nXks8ZPvk4AHm/Tu1PCjP8YHEvw2YYyVRw9gDEMUwCmM2UqIJjZZX+EBzlyZ8IJW4eB6wwbqycat/kKXpSR6w/zj4xhIHkA9r+Ptfa+1nP9HKf35DK//yBa38w79o9e/+VRuf+4rWv36lBj/5hTbv+I3GjzyksrqsZjxWj9n7oTvIKYVyskWVQtCgdYuSai590Aqgkp29r1JvB9bGhMXAlhwsnrl+nQo1GjLAoCKE8Mq7tQ111syNpwU/8E3t1Sc6C6MIPKykH29ts2iwY3AHybE30gC1kf2ClXUlPvVShDWalSphzBxFU7mOq3MjTzXbWlHQhb1L9YR0ztv6siYNxVwiwlFRea9K2olBY68gpzNW3i3ofFhovFyrhx/oSWcFmdBZAAWQRjL15g9JwNug8b6yQIQoTQfMavA3vJ8L+x6TbLec7gzFI/XroHARHGMfeS97DzNO+zdQj5VdzB7Ew3GgR/4eQRBGUBLp3+kaaMMgAyidQsE9I0IqCbyRpzYJWUEHtdarXrSlgpchCuszbRmfJVs8F7Lz8kuJvVIS1hvq5lY8P+ciljSeHqT2XawriFTzZvN9yIx1GSe3xFnpkRYym7e+rbb0VfZvLZwqnfpVGhHdFKHwOOEWQOgjYa56W20u5OKhmpuOE2f6Lh3Sw6qEfa0RkjMUqCjRUedIlrXJ+WKrMcyviDUVeQFKROYeCDhRHTuNQcxaMlmy2RS3hJgYhX4Kubwf5zDOcUjRDDbk32Ya3X+v+rfeptWrfqKl//iWjnzuyzr8mS/qyD99Hv7zWv3qv6v/s6s1vPlG9e+8V+PlZeXSuSEXNcfa0p8xoUN/XTme36XFZz1be9/yWi1e+EqJ93tMzIMINmyAlJ0HJiLIG6KR96xgEXjvJGR1nXv0r3Xkqh/p0Pd/pIPf/qEOfOnrOvCPn9ehv/+cDn/+y3zRc5VGv76DOR2Uf3tQzt9jnxsQFlF1YXn/YC1SlhRBRwmckiLLxde2UrePB/OgSlwzXvP+wpAHBNKSX0IruXG2CLfaURoV9isqxhKGnYF7rfPHozDkSVFzwsk67sXP1/GveInmTue9l3sIldcB8U4NMgYxK/kYCMGt5L4Z3+b+R7R6401av/V2Fa5hDz1hsp/fSs0H+8T3HnpWbA7VPnZQazffqn1f/a4e/LvPat8//ouWfvgDvly7V4UvSkVeo0AZqlxMvdeYnsVERDCMDjwXN/McPvIsu/zwQzp0930aHuF9F8/IceeQCA80RcEPDDUk8mBwVS2BCohrUBUZXJKPbFHsoL73e86dkmtQvS3nuM2AGc+amHe2Ak9XWKXWPIJpfRbnXjQaavDgA3rsx9foUQ6vl3lNjR68X+oPxGmrREzxHLl4SZ20m00hl5hfw316nvWZX+BwECwAf6aYn19Qr2lwySAFP72mYSyhQX+olaWV/E9IfDA45pm1dT9YXYsbcjuGMEtTknw3hOTtawiPTFEFbS+kkiGFthe7TiE7GNsd4Gd2+B3VnRkoy/YBIbNwWR+nntpMnRhqYsDO6nZ5O2+H7X2ZN6rereE5GuYrPEyjSp2tI1VXW6uORrXUdjYWnPz6TRmeTYlDUeSPaPXHCwMpWI3tjhGOxtDVndJUGR2jDN2S9CeKvQy7mBrmK4JMRpXchpstMF4ZU43NBvJ07WFn1a8TY6qofGQvVbedt8YrAbb3YTURSZJGZact7t5b1ho7ePt4LYHZhHMbKdStmexUl/ncpJYG3om350DrfhzNcx8OM4WONUQ9rjjEmBrc+TbZrFU2R7h3OGhEKAKoAu2xaxxb/V9rjwrsxBzP0cGMQ8Z2PY45bjfwWyYLxlRTt4vTG1Ptsel2j1D+HNVvzVawPT6D/Xdow5eNCI9xh+GPCzF7hU99SjLhHslDNmRLAa3VHkaV3GfFVK7UHoCaG8rzmvZlXXWqgZanmOkfp8BinTwyZWF8O160qdzWVPeZIiK2YuG3CdWn848q1daCfauUbeeW/DGbqT+0GDg5DYT5sqIedwrKIUS2ogSwCz1QLRBuMkNE9fGb+5CHodXVNR1ZWpL/6XD9ex3k543ch0It1IFzPNzsWtyVfzfwOB8I7lrMw8CF+Xn1+MY1gpygMI4AAiGPwyg8VBT5nwKPVle1yjfwB350jR77z6u0/ONfavPue9Wu8Y3sZKSWB67Wh4DMjygujR+5C5e/OBtwhaeKPkSf7qfyqgXF1Cz4BBbrSAtnJSSreUO4RYLOtihBoa6UsMkTUgRaqkCB97fOu59wls7+y9foGZ+8XE+6/FKd+NJXaPGMs5R/j445iW81/fBSeo1KA4gTCcJIXlkiGgUQPkJf/HDFuvhBPNRo8bQzdNLLX64nXPJenf2xD+qM979Nx73sRSqnnq4RH69b/P2BJfhKpgcPyXG32YrxZ+Uhu5V9mSJKKSQOZUcar6/Lvy1Y3Kf7t8VOwD5CJxgqJDoURgZY4CBPA4LDsOH9j2j9pl9rvI9vkdGJfRR8gLGPRacSGbS9BNEgwl6h2H2cjnvOs3XqG17DAetzVfYeL4eEJLtEhEgpy9pRQl4Hhl21MGHgH3ibb6ANVgO1omcH5uG/kfmCZ2vvi16o3skniY0o/wYdVry7ylzLFLm27FNeL+1woNEDD2jzN3dJBw5pnnVsGAhvhvQmRUiaIuMslnw28oeXwkP18O4HNHzoQYkHXjWtGEAF+6hsDlTWljV6BJ/f3K7+tT/X2jf5gPv5L2rpf/6zVv7vz2j1H/5NG//2TfW/yYfHX96g9g93Kh57TM2wn+kiegpety3rXGI2GKZJX8yp7hnmU+g27UUzr2IdcDVvamNHpyoHJI+tGCgsV54ZpQDFps6m7EuUok4NL1ld1OZqhQKF5AWDg0rJ20lSRGrlUkRrGRVVhpOYGubxQB+KAAgQNWwo0wrGEgVLh4A1IFntJBRUE+tixoTFRKEzZ7DJ1LIQzItimjqHGJ1Ozg9ss0/K2Fg5MrbyHbJlbSZwI17vM7lMNEY3wWt8NLjG9h3i7z93MCbf2DqoDzrG6Lkbcz+R/IVHy/xbchRgakw0kfXWTcK80WqCr9FGm3bzBX7SwfrxNr7Fv0UmUi35J4blzIkWu2NbKC8jfBjTzKfQHzK2EWuUc2HtkuIzArPx4zMh2vNzHvNj1miCD7seC7loJ8B7NPtjHVrkap+ueJHthXxwvGasZ+Fc6du62TViTEodPqbILetcoKlPHYGWIcWyuMrQtKM7uvqeY3fDrmTGhQCCI6BIrmYTJLI20pnclqNxC+SXDjQSzl3M1UA4S6IUdY6qJSrpWroWztmDKIHgFFYkTcaGbhRhHlDTnjIrB6W1t4SBXuXc1okSgQN0Wm2f8sKUMj6+vpYTjYRKPuiOppHf18bcB4d8cbNxz13auOlWrV11rdb+4/ta+ef/0OF/+IIOffV76v/6rjws8j2Z1OTwKIpqbmu88q0m3EcXnvJ07X3r6/mS7rXqnfkEFQ4ixRcu8n2E93sFg5DkqAi3xJokoupp2+FQm9yrD37/Z3rs6uv4cug+jXgP6T/4oFZvuV3LV/5Iy1/8uo783ed1+J++oOWvfUf+z6DGDz+slmc5Ukg0eR39XjFu61jYx8G+C7nQegyMKSLwDpQBhWQ17+vk1ewQaVA6kcvPMmrHiIUpFmg1BVzIpaXZ0st6Xi90p2mxX6AX4ygovWa93oKOO/epOul1r9CuZ50vLSyo0F/a8a1Z7QyOqsXzA+ONda3efkf+R3V66BEtsg4+HPaMfEgWIbZyUUPeADJUVHqBXmr9W2g33ab9//513f0vX9IjP7tWQw4MvW/s636Ef4hCf7SIHqEUkVq5BHvN/8KgqNUah2X7f36djtz+B7XrG/Rtjy04KhQoyEMN+ECqoEXHVkotErQzJrEGB/P0H9WqnEyOr6AxJBiJpqgWrwmDF2EJa82bKqTK4w1fmDOcJuRsmVNh3Qp7wH+j8fD1N+uRL31Th7/1PQ1/9weeT/ybrGOlD3EiXpRZvuRRomh4fczNzckHgwtc70Xg3xj04aD1EaEIoFCvaRTBF6e8ttZ4TvXfPl/f2OAxaURfHp2wA4WOLsG463yVSzPzqGEoWQmU1J3RtnMTiqnWslxYEXIWYOlopB5bdIYMQ+5ESGqg9MsakS15N+Zn1mSyUQ6hY/VfFfeFL7V6WoZzbog7TVIbvDp7lY/VTmdim/nI4VjaYlKiiQ56vElbZeYFQ93mu1PaitjO2WebzL7YJkmWpy5Tqmlhvqx5boRu3p0mHYq8U7YH/TE+3btmy6ekprZmbTHMTzG7DijsacBuq1Uzi4OJoEkPU48Robp1jAXbEF3xp5oD2/RIs7pd3Tk7yxT2SxfWyTrLvNiS7GjSaaoJVnDKb6MkaGZiSLU/GDEZjH7RGJoWdJW1T+Wm9u0LaKtzmVYvcW0dDHLg9oZXLZYqRzsNSr/6urDd3gYea8vKHQAAEABJREFUKOGwm4czqXDsFNZgzHHQRNhgJXDsFIiu03mQXEy/Ql3hhtNxEJLSKp2UJeAjuf+ioc/sxykckCiKiIQUkoFsGuZVS0SVShWrhXx+3WyH80/RuSaJCCgr6Rj4cIYuWWCZzhtTStaxC5QP1oEjiohsFBGJdMSUlCZmyEjRG3szWyzbHLexGLZVZ0AkPx1QkTseLfk8yprPbSpsMI7ys4rOHZBu9p+BNfAakV2GHSxvR32DIrzzTRtJC/1ERN3P2NyHZxvYXKd+5g3rPV2vozsrKIrjEWocVqp9K9BycDHhobU/GGh5ZUWHjhyRfy3ff7ejYGs5xGh5kDL12Hu9nnYtLmr3nt35twMXFxfy74DMcyDY8KRCd4oIQA+M2WOEU8u3vuaL841H2uTgcfnXv9XBK3+sw9++Kv/ez/Ch/RqPNvCdJMYcnNXDyFbFY8h8zlbkXDTUImahfMBjgIE5efOMA1G+8XiNUSnyx1qAvUBI4hZM85qtvP1tdx9cCC6SyCBVnmhyaFsJ+OyPtWjHheflCWiJw4K7mL/zGfYz9dgyP7E76jQ3NIJ4G50j18HjIy+6ZnGPFs85Rye9/tU6+4pL9aRPXa4z3/0W7X7ec/LQzAeCwWFS4XrmuuUMar6ajpZKKpaIvDBuWw6hfCg4XufgydePlWyLR+pYKDEMJZdC5Ewtr9+kGCptsRciWYKVgxrecoeGv/69/BuiavhQhl/xmhiSPM2IgEYKsJVnPWGojeZOPlV7L3yZTv7L12vhvGeo3b0oYQ8gl+KVDTiPsQKBAWTLHCslGUwoaBtaH341jKfHWjU9qUXR8lC6cO4zdMIbXq9dz32uggdW1UERRW5ar+kMzKO0LIz17N/xwYPauON3GvzhHk1W1hUtBh6i3ac5I9PBmNIrWyJXHw15uAabDx/Iw3Itr0ojjjE2VtTue0gjDgEH11yjjW9/V2v/9hWt/OPntPR//IuW/sfntP5P/67Bf/BQ/sOfa3Lr7Wofekixsqxmc8xSBQ/UTJBJtnTqIflwQhQP3TI9S1xrw3OTFQw6ecFQTYygyZUIwRHmFt4hhuijKBSBFzkLEMW5rC/ws4qtzBReByzE0YpoYA6kD/Zwf51MoHOKHLI9aXWgzVjbcSPAmimpfAQ0gZ6KRAy9kiuSE22HTlf7QTDTEY+Il4GC/h0nShi2Q11TNrNNx2ycZQZ31iJNgA+lSAhX2D2pIbrt+Am8ExXs1rVQyfdBc45tG0bF3CZR5H1duPx+mbTs9XHDPQo6Yb9vxlibyJu9sUbNWMMYgUnVoR8YPWQwBPbto+vjW21jDaJVPzGBB5qknPaofN+6RKsBx5UpY9ugvw3kDWZW6ZjYCdjK2Xd/+A7w7TcjDTr0ka0bMIchGHhMpgYxQzBgzEMO+0dgzBp4zobXiBeFck0Yu+WWi9RO14wVrTapxT5Bnr5OKl/QgChq4dqO1qsiNFsQecNNbsSQi/0I8SXm9Y8ve8eMdXYzpkm8h+V4SRGO9x4NhQRo7QwhC3KnE4VO7B5TbUiWp3kjAjnk4hSmO/rH7r5tKzk+bfmrFkcHtuK+rIIpdOA42zwnRCzBXAuQQh5pybbaiUjRDWqq70+WWh8+IBePxXQbYLPaz3DipLVDUjtvp2lZMzvwHiTug8FzTXCBW56DWg6CJhysbf7mTq396Hotg8lDD6vHzTEckymKGIKCHgto4TZ7C4qzn6Q9F71Ox7/tLzX3jPNUFnhvIs4+DICJMga/R7AuU5lw1gEPdLxMLaqMNrV5z/06cjVfmF55jdbvvo9no7HG0eTh/JADw8Eyz2r33auV62/Uka99Twf+/gva//98Voc++29a/+HVGt1zt8pgXQxNnp/3dzDfwnyLKblsE4XeVRC8roIKSVmKpiLDyyHPTBh8XQtf4Bbe68TO93p0KyvffyofClFognSZBBolUh+YBI/KhCwF/US7TzhRJz7v+dpzwQv4Mu7kGlbs3MG8YXE2OAtSw/wmk7HWHnhQR677lfp3/F6xsaZeBMNkVK3oo+S6I8nrHvTsZzGJa0S+CR6Bpceh04jn4rVHHtFoZUMR85IixyOX4ggzUOLkPqqY+e1YOt1kdYUD3Vu1fN2tHPAeYE8xEGLYIvQqMTrca/+o5ZJrDFPSKkXYy6h8o8gfpd5elruxFJkBUIWbzN8p0BQgUOQSkPRy586HbN+Zzk7YCq/D1pRRm/qf807YAy1rPlg+rCO/+7Ue/NKVevQrX9XqTTdq7IPUzc18rm/Z/y0TJpxoKbuxoFoigq3akw8B5+fntLAwL3/O8CGhEdFIIUqo15tT0wRn7uP83LK0vJx0c3Ok+hyWjhIBAUQp9FXgjYgQrGYFscqVKRiMqMocL1cntUGbFQdSpsdMl4bauD9zEVg7RHS8DR3Sj1xdJ51W5MXXHRhcoNxLqLSt5Ge+Tp6OT/bvdJWUuh8t0H9EKCIkakK14MUQrKxy2iymLwy1YDKURuFfexUl0G2HrQkHANuET4WyOHWqaKo9I6qN7Lzakt/RZFDVkJZIPQ6ieF0rnBng7Nf5FIj0QH8wVJat5DrZjqC8jwV21VF4pl5ao9pCEVNIIQFy1KzwxBYgQBBsWhBrJSCC3L622G2ExRkzzsmTJcKO6EwK/vhixt0jEh5SNtiVvma0VexPAHUrBpfq2jEz71DAJ+ww5ckBW+t2vmrIW4edceiCLAF1LV0e8wkMvJKTzcYDS+ZPNkHKnQ7HiksPd7h9kMdwrEuX3lvNjphtQYHLdhtinW4yx2gc66BjmHao7GdFpTsjtknVjGOnS5mNkMuO+s+shXDqn+kt1rt6uztzhraVKnsl7bHNMGWrw585ys55GtvRP6r1Ne58/hTxyI7OETmzOCrsaFl4/fGr7Fnr/2XxmI4VOhvB4/Ya3sfSoXad5pvG5w0MQ8oYt4ciYqHOGHiq5zPigWedb9mWlpd0+PAR+Vfw/eYuVqK+2fOB0clY+7n5nvwHgHfv2cOB4C74Bfm3A+d44+41jSIiwXu06irWDgsPAdxlub/ycYmH7tG+/Vr51S06/L0f8233zzS8/TeaLD+maAcq4wl+Br48YOT/dMY3kCh5PCvyK2CK2gddhdBXqCuo4OyvtFXfAimKCIXUAQ5ZFE8TQi0J9+M1QsiaN2fc/ZryBo8IckS1mQcNUnDIOtz/mPb97Hrd94Vv6NEv/4eWfv4TDfiGeNIfKFig8HrRTcPDUUPHfB4nlyoiFAG0swRiBC2xAvlgjy7f8NDH3r1aeNYzdfLb/1JP+fRH9NS/uUKnXfwW7X7+c6QzT9FoNzPiw3+EcwDTDiVpLg9Tw48xyQ9xfJOdH5SYE+eCaeMxVoVwBknv08pkiPEa5Rqgtkuj4EeaI3+w1zbvvUuDX96gyQMPTTvT9oPSdA5xubt8KBBFuIJ1U6Kn+Sc9SXsveoP2vO2N0tOfLu3eTSeNSi9k54hGkhGqPw0UO63lBruRPLoG755KfmgofGhq50KTxV3SU56s3W95pY573YWK08/Ci7XBv3QQVBFyyevAw7LIY6/SX9fmXXepf8Mt2rz/QTXtsJtXWuXWcfZXFNiSusYfTjgwsb0hl1aXNf7t79XeSp7rbtD6t67U6me/pOW//5yO/M9/0ZH/53Na/ucva+3L39Twqh9pcuPNinvuUu/Ao5pbX1Zv2FePD251lFLLxfNrm8FIHq9B78rrV+hdiRwT4yqMwQ+dpjKfcEBF6lmDaf6q3d7a4tmYli0DMe6zMJ5iHos9sl/4mheG/qwPVscSouyecnG+QO38kK5OtRaTdwBCEtyLgZyJTIUC6jbgjQbnCqkJgVCTtkbeO42UUnRtA/XruCF52jNeamSEGsuCN02IiOjQKCKUBRp+fUNJJQwdJK+NH0TV4NsgQqJHA1+aohY6QfaB1xh+3CsaQTd53RvDaDUwuMIDrvuAxelzQNJvpT5ruUGCdTrl47PWYg4saKUBvUWtzu/R2uIJWt99staOP0Vre0/V2kmna3DymRqeeraGp4MznqLRWU/V5tlP0/DJ4CnnavDU8zV82hb65z5Lg/Oem9g479laP+852gD9xHNlOjgPf2zDZzyb+Gdq4ylP1/oTn6aNs87R+hlP1vppZ2v9lCdo4+Sz1D/hdPX3nKbh7lPUXzxRGwvHqT+3S/0G9ECzCL8A5jlcnOcQcY416HHYGfACrYa5PqM8/Bz1Wo16E43QjQFLorbXqOWaJI1GhfUvplwjZeEamE+kggadAOtKKy4DUszQEN/gH1yDwNtyRGAXl7mAkFKqbUSICqAS+diHCjgpIkAjWgtQCG1EauCQO17TF1BqRSkyS6s/VQpxgYMBIcScUSXbUVqAdNkwVz0yvI1JWBO2mZgkWbGpFnN5H0VMHitPArRix2YmqJArbw7XbTWwVa3jK4fOgjtmDewcZAnGEDybNLwOohVDKeoRHUCUwheRMdxQrC1rjkO6efxt7/neTC6nMkTTgt4pJ+uU175Up7zlNVp4+lOlXbswhWKuB23EjVd5eEafMshHN/I90PCzQEza/OJmcvf9Wr36J1q68icc7t3J/XuoJqRg3CSRNGYUY43bkSbDdQ0P7dMGBzGr379Khz/3JT32f39Gh/7HZ7XyH9/S8Oab1R48oIaY8OEn+5gEzLKYyGtgWDLohDGlqTYeJ/OLiDRVZdfa5rl4rVBFotBXSV9CoB1Pj04caIyCrzqeANhGhQCnbHq7tfvcc3TCqy7Q4lPPUeHLuBKSchGItJMK0YWU7AVk7xs88GGtmedkaUlrN92s9etvUrt/v3hLV5DE17spHPkRE10O04ZUROJDvkAIskFbk+P26KRnnq9TnvdszZ9ykoJxRISotoJaI6IyXesx+fnX2pbn2MH992r5F7/S6A938768oZ7HgDH7z5gixOSmTYFxnjRgpKKRalcBDZYFKiUfohCUNOcnRf6YFuX7B3oWDr7q1BVm3nEBLRKEKvvSUO1REezAYD9OIV5H7WQi8awx2ljVxgN/0IHvXKVHP/9VLf34p9p8+CEVnv85wcO1VT6DkNE1GI/7CTpkaXM+Pa5hj88W8/Pzmh4M1sPBOTXs4TAkNU2VJ7x2+v2+lrju/gWHweYw+wk6MCC1psDcqpTtTilVf7L5c/3zupEpIjuFq/Xx8TvtEcFKRHV2C8vWhYOhrXUbj9FXperFak65ndT9bovaaeyktNPUfI7oDDOCccb/aabm2PKZZvuvMkz9tiK3c4420LFOYqXE68h9bY/bzivL4zWp/rOao2O3y1N+So9OuF3PuBnr0R6Ww/OACTCtyWcz1Qgvv1p0VHEfRznaw2rTYyFtR8Vs13V8ki4++e3jN5/XoHMwSXkrb8ag29LYScxDavTHihMTaZK7GT4I4X7M7kagpn4aTwdbrD2Fd4U3h/7ckh3WLrbioka7z8pVB3yDF55mPW130Kw4ejty3MTOHIgPUGVv48pttcULgXoAABAASURBVIU3JclTjMAzKp8K1YIHaevGKKh848kuLOCv7cBzZmP81eTWgcC1EyMDPV0nsmELEVgDmzFVmw/mADIUme5wEnMIVJG8dXDIelzZqT9Kok+Bx4+GtEyKymXDSnUfNfmWQCjhNSejxKUo/GNDdZ61M/02W13X4s7EhGRTRGhasCRrPwZS/eqg0NMj68KSS13I1F/TYt8p/8do5+M+yEg32eI9zRaKCNFUW6dGIxfTulMsVdjFWUajsdbWNnToyGEdPHRY/tV7Hwjy3q7SFrU87Jk6/eLCvHbv3s1h4G75NwUXFhbyjwLPcVDY2EGhCINlYKWzp3BbVEhYyNUO+hrwDfwRDoUOffdqrfz4Gg3vulubfLvX8iAxmWyq5WFtwsPTBLnNuDHxE+A8deSZlbU1rXPr9OgsQ9Lf1PCIPJQpitfUY5U1jnWmkhKB1OIQK6HTfquY+YiP6o2yKCKgroUGMIeytqrh3ffyTf/P9cgXvqaH/+Xz2v/lL2v1lz/n4ehBFb7p91h75PKN0RkiaIHH9ziQmY6UEAW/5KH0qML1KiIjD8/NiSdpz3Ofo7Pe9Q6d81cf09kfvVzHvfbVGp59tkZcN9wk4kShR9paMx49M84r2Prb1rW+Sn/EdSlqm+AREIq7fVmc5GiohZiS1K8VHyIFGucnJapWc0Tr8EEOyW7kg8otaldWJXISVFMlE7TB8CoUUsarY0xFmZvXrqc/Qye/8y06/m2v0/w5Z2tuflFzvSYfGBVe1dJ5eyRy7yoR8gc400IaIZu06sZPWOEgZTw/r3LWE7Xnda/U3r98o+bpSzyEOq7GBBGAeOcxxLWcouW1Nd63jw8kN2vjpjvUHllK/7YQQ4f2LwqxMOiLRJsP62wwezAMrK165A8edDeuv02HvvBVHf6Hz2vp7/9Ny/5fNL92pTZ+8DNtcAg4vOseyf8kmAP+Hoe5zWSshodkf8iM/GdjzK8teR1L9qbkYUXXDLsAs4wJh9x/jMBTkqmwIWBCQqBOeSI6yZoihoxcawRWUBCNqZFlcLeJCHywVxteWWnQeS1yYLh4TJDqho0RKfyT42L88JkQ2TH2NwJf02pLgdCiCCz40sJLprnuMO4XwuXBTxT8nNO69EHlAMsR2db05g3bE4FbJJdjMJe5/FGzxVYheQe2osNEiVZtBx9MjeD9z2zHfHL1Id8oJhxqtRxylXqYRxd9sm2URglebatghQOxlbk9Wl04UWvHnaJ1DvHWT3uC1s/iYO0pT1P/3Gdq8/xna/N5z9fwhS/S+GUv0ejCCzV+7Wu0+YbXa/jmN2iT/b/51rdofPHbNHn3O7T5nndo+N6Ltfn+d2vzA+/R6NL3avLBD6j94KUSKFdcqnI5uOKDig9dBkyvUPuhKS7X5ArwEeSPfEj60IdUgKmusHwF8hVq8SlXXAYl1+WXQMGHLsncQpb7dN+g/cC7NHnvOxnf2zV+x1s1uugtGr3xDRq95tXavPCVGr70JRpccIEGL2Cez36uhnzA33zaMzR44pO0ccqZHCyepj7rM9x9ooYLezVkzUbzuzTqLXBgOKcRr/38J8mSfA14V9KYazC9JtZNf+OwcP0T7IgADbIBkfcORx9cqUIm9qzf48R1rxLeqsC55sBALVzfjECPqCTozDtnZe0hmbfdfZsXJTKB+9vyEZ62T+H9nZ1LWJQD8Z6teYijCouJY0Sp9qhad4rOgdFReoSjZc8X5jp1STuJqNhd8YHU1gwcMdyySGe+ZXiF4TmSKFfskLQTIZE8pykXYiBF1d9SSX84KIlqHHwU4TXhpcd1cIfIJVjVXk/iuvsePEfukPAp3TVUpSE1IeGthflFzRPjv1e4+cC9Gh/Yr8J7qHNwIydYOwrd1DFMtR4L9+z2kUe1du0vdeQH13DQ93uJQ7+G132O34cufLkmDuEKz1SEaBJSCzTe1Hh1ScMH79Pqdb/QY1/9uvb942e1/+8+o8P/9m9au/pqbd5JvmXei5hnRDCfUF0LsQY5ohRbbNYkzNNR9q+tQqTkMfi31xlXqCVfAcpcQQwXTQ6PzFowRJVDajAYCklcOL//FXIU9AunnqYTX3yB9lzwPPV4niFSBccKJYermAZdlEQnKLhmGo+0wXviyrU3aPMP96gZ9elDuLCPHEg2gupYC/kY62yM2Lwn0LLMrTYRFs5+sk57xUu0ly9dY88uZQlH+MoH44lUFWJJl/zRzWhlScu33q6Vm27X6MhBzZHXa5RwOLJjE4zH653zI6dzYc7xFnzdc6rxE0zacEp9UuFLJuzh0UHthxZvwRbsprAhMRUayUyRS+nszIhY5xev3wKEPIXlfE4vyrVt2Zf+rcGAljHP+wce1qGf/lKPfPnreux7V6rPl6Tt2obEHi7kaYEp4XRa+yqqA4oI9Zoez3RzPNvNyQeD/tyxsLDIa20BWyivtQTf42XWkz+z+GBwZWVZKysrMj/h+Ud11kmm+QmjhhQVEQFboaOKxzidc1Lbg6ZDBAyIgKK2T8bAR3Q68wp+YI5Vt/mxEjs8HGVYWWlMZ2SV/NpRML16oWDIwNrCUItskws+Jgn6iwhFdFCk2s2UI9LiH0WhP3qiD1zcH8h5O4GBulYy4esu4FCF2Rk8mcLGts3AoatVsneGV7GzdSSUeZxDxygZko2HmaPl8kBLBQJROJAnN707ymTYobh1LvjgqdqbajaIKzG2VnRxXSzErhX4po+Twh9dIzwIZQ/m0lcuoQigQNjSImyr9Iu5WmHSF3NVMAfs7reT64AsbNtL9EFErVPeLlWjCOetkZ1K1kTQAipLSID7QShAhmXDQZZxl0KNtpdUEsyKJZs2y8l0zXa58hFb3trOZ4eBKrpYyHa7RW2zIbvWrLWV7VPWvLaXx8dut6rzn4VrWzlqHNVyrHxEU7tU1S3b7b7m7WTYOKW+ULYZ1nfYMqcilwkdezhllr/SaRg0gqZqJfiIKhOmo0uo/hyt//PkY2XcivTNxZhq7G1MZc94i59yAQOoMF3diuJlkbqC3Uhh2nhxjKkMxY3W1Zxhfgtbmatuu0fk2lT9MdtuXY9p65TOb1gMN2AH7YT0IZ9f3p0KT8/WgJ1WjF7T4eZYy6srOrh0UEd4SOwPhvKbuafvN9YxB3OFJxK/KS/yJrybA8Hj9hynPVD/jY85DmUaDmAieFnTr8jrLnIcMO61oE+ZB4QxB3/rd96lx66+Voe+xYHgz2/Q8IEHNemvcrMaa8IhxoQHjjYxUeUn3fb0rDJTyubCHQYdGZCsNqB33ylnY8lOgSXQRNLZ/k8NDdoSUMYc01tV5tO2YoeCJ7TWtHl03othSyijOVfiQXRThW8th7+/S0tXXcvh4Df0wD9/QY/+x9e0cv112tz3sFq+zRRrGD0+gBAv5i8+GPB0Q8qS+d0EjSVfO9gdNsulYRRNo5ZcrWlvTr1TTtMJL32pznr/+3T25Zfr1Ne9Tgunn0l3DT2REV9ah8/W1avlN3pxCNHm36vbUPDBpuDrvIXcGcNGKSWYa5DLI5MiOkiK/BF2gDkkvhUXB1Vj+e9Grl5zvQb33aeWh0N57uSVY0qRH5I1LchMVpi0lb/I69Ms7NLxz3meTn7X27X49tdLzzhH7dwutXIp6jHmIG9pgg9O3dqga8EYtMGak7TB3lieCw3nG4337FXv3GdwGPganfKet+u4F71E8v96iK/zNQ3rRwwh8qAYjbYNU8Hrpl1d1fqtd/Dh7gaN7nsIXYtPI69j+kvKtUYIeEs4KOfO5uRqis+B8rh6vH6G99+nQ9/7kZa/+2MOGm9X/94HNDrwmCbra4rhphp/OCvB3CsmbWjEoMaKnDsfeTWmr5Y5uN8WG2L1ZwDmCzbc5etvH++1qU52wM9DNWuaYjZbmnACGw3nQ3YuiDWkCWXOThF1EbEFELYkClkGTk0ehtsZ0JlDX0QuZXY0nd6+HVvQbq+B/3bYFoEmxLqLtYZK8AVPZQnaJhHVjsIP4O4ZVo33ATmUYD/xIaaAtqnXWkG0Iccbjbx/ml5P0WsU7LkGICJL3YtE4sCp8Bos3gvQaFibZk5lfrcK+7M97mRNTjhVYz48b55xlkZPfqrGHO6VC14ovfxlal/Fwd7rX6v2ojepXPxW6f0XKy55r/Iw7UMc3n3kgyofuwJwCPeJj0if+Kji059Q81ef1Pxff1Jzn/6U5j8N/atPaP6vPqXFv/60FtAt4DP/SXQf/5h6H/0I+LB6H/6Qmg9ervjgZSqXXSJd8n76+4D03verfQ99vutd0jvp/53vVlz8bjXveJca5OZt71Tztnco3lFR3vkOVVws4SfHvftd6r3nPZp73/s1f+klmr/sMi1w4Dh/+Qc19yHw4Ss0B3ofZRwf/6jmPvlRzX/qE5r71Kc0x1wa5tB4bh/7sIJDSH3ocg4cmfvll2ly2Qc0ef971b733Sp8gaK3v1Vx0ZvVvPl1al73agWHic3LXqLmgheoefazFU9/unT2k1S4r7YnnKB2z/Fqd+2WuA9pboFrNyfN9VR6vlZFatibYbSqB7zwvZC42NGEIkJirwR7BYadLCkaWPYOuhafAhU+fs2UUJaIUMAF7xXeh0QgFyARAiJ54eekjarstkEXEUTjz9iETZ0sqwmoxHasaVNX3FuBTw88zSNmjQxPTaAAEZG6sEhjm2GlKSosR1f6sIFY+8jU2OGGD71bZZ+C3bzhe1ZSN/iw4rRcD+T0deP8yNOaMdZbQa6IoFsU3HQiIYVqMfUacolT16D2F3tcdbWHD2npR7/Uvn/+dz32mc9p6etf5f7/Yw3u+q3aI4eUvyXI/vD15yLluFreKwr3bjkb17rgt/qrG3Toqp/y/nGbytoRXNt6W/D19nhEKXKEXGAzlxh3MuOJxJdD5ZGHNbjxFi3/5/f1GF8kPfp//JMO/sNntPL1b6C/XpNHH5QGq4RNQMn7nt+D6EJe09bJgdenrmNB2qqWWsZe/B5uiinXR0WmvkqmXiNMqWtQeJim7HLmhi+KKssvGc0ft1fHP/d87X3Vy7TAFxftdP97fcKZnNEMo2Kws3HSr8fqZ4Nh/muUm9W/8Ta1jx1QwzoLR9xN8HS8cxUa8tC6OnPDSHslcj38XNrbc4JOeN5ztPcFz9XcySfhRgxjFggk767sFz7ED+a6jjC81pv5ebU8367ec48O33CT1nnvjnakJn9EBMBVlACupWrNAmuNAi/GJUqVvcZMBrl0EeiLOr5Sj0UULLSuUw5HxGCuyoiuRU2Vi/Pbu3Srlm5Rktg+BXc4OU1hTYqK8vmCQM97tHRIqzfdqke/9G3t+8q3tHrrzfLnAY02pdw3JdO4TfgioYkIRYQaNsdcb07z83McBs5rl/9k0eKi5vlc0vP68j6qUPr1mp4iQgO+dPeh4DKfOzb6G/IvQBTGpZCrzIqSOjpFjfTH69SOqzzHoz2t36FjDAIR08iptXoerU0r867WlJSR435cAAAQAElEQVRjq+zj2mrrvLtkXJa6Nzp1BsFTmW91sk/KNro/YLbukZkFsSi6n7Rva9y3kapCCyxDGLOj0MHRqZljIP60zolmHvY1UJjM1nOHk2S9oa1id0tJtxqrpJRVS8ZNFZU6u1EdjtXaz/jjs5xGHZ0nIhQRU/PjaWfaGTeVpvTxYWnJxjZfEdMuGWyo/sDOqt2nnqm0IuAMiOvRQz3W/rdfwvHJ0OzYW8g7au2g2aHbFlwHVRgyHvY1clMhu3onQyPSACdFhEJcEDoupshWTPnpwAOlgUvWyqdX7YH4agjhSo0O2lZiGz9lj6Wb5oVSswOPi4wC0UGz4luuZ29nlDmWjkcUsZ5HCYQpMimyK/5UOBsh2MyFQq5ygc0eujW0yrIpJpMtTBUknbJTY8mEO7WBboqpH1cEtszgGVpnDcquRkd3kqBfppA3pOmb7E6PbRLz8QcmY6qNHeMJ1O59Z88o6aLgqQSCh6euqcTjsMEpsLiaNcxPkWPE92i95Yio+e0ML8P8FJaNqbydxpbgNUkIJRshQA6t2AedSYcq1TbN6C1lNzBeKz/E+e/RLHEQePDQES0trWqTA0JcWXfxHl0AT0/UHm+4/ufCx+8+Tns4FNnFG/HC/ILm5+Y0N9cwItaX+Ts2wrxUePji2VVWF7/hj0Ya863oxh136OB3r9Lh71yltRtv5kBjnybDDR6WRprwwDTB1weB/i3BlgSlTHgMKZ4qSZmNK3Bf21FVtQ1GZM60rtNU6iIYIy6uCQ8yfZECl0jqFmFbTY1TeVLpo/rmy+ic0vsgRMGnMH+4tM/x0DeH3OPhp/CBYfP3d2rpez/WI//4JT34d/+ig1/+mtb5ADA68KjKJg9IPPwwdRUOgZxT9FevvTMCZFrUdFQZRmCmohA//cAhxlk8uAWu19lPlP8zkrP4kLvniWep8ICl4PoFowa0kv2BXFB45ctwU2W9r/BvAmAr0cPacD3qtQ50AsE80xISoqt6jIzUyB4r2ZiY52S/cviI1n/5K/V/eZ3K4cOKpqkQqZkj3uSYJqu0oBEowiesg2HPxOJx2v28F+jE971Hu9/7DulFz9PoxBPlQ78JY2jBBPfCh/HiD2QNI2Bfiz69XraN2WnjptXm/LzKaWdp4cUv1d53vVUnc2iw+1WvVnPSSRLXkR6lfAANRYREVZYmW1aF687oOUTdvOc+rf38l9q49bfS2poUc/QS8j/BbgnMeUiMziAmORSurEHmQpeUvoLXkTjELxw2ajzEa6KWeRQg5tSW4NCvANEHfHo09KkcevbHeEld5VTQLwqqGBK9tcAG7ShTTdhphwcWgiMCf3hsdgnYgDF8zQs8bhJ+RRQorUJet5BLIJmmn5lQrqVmpSgicu/DqcAjuOKBc7bYoWmHuhYag4D0rfmrvzCEAo9t1Xm3qXDJuPToBM9JBFe3QoaihjijoCzwRsv0xiyGMYlWI67GqIy5RiON+NJlxOvc2IQOi7QZPW3OLWq4uFf940/S4OQz1D/rydp48nnaeOZz1X/JS9V/9avVf9ObNHz7RRq8+50aXPI+DT98ucYf/4haDsNaDu7Gf/1Xav/mb9T7m/+uub8Ff/236n3yr9V89JPSZR9Ved8Vmlz8AY0vulibb36rBq9/s4avfr0GL/8Lrb/o5Vp9/ou09pwXaPX852j9vGdr/dxnaf2p52nt7Kdq5QlP0toTztbqmU8CT9T6aU/QGq+ZtdPO0OrJpyfWoGsnn6q1E07WKlgx9p6o1b0naPV4YMoH/9UOK8ehM/jwnbztx5+otb0nae3Ek7V20ilaO/k09U89PbFx2pla58uNjdOeqI0zGANjWj/7KVp7yjlaP+dcrZ/7TPXPf7YGz36hhi94kTZf+kqNX/kata9+g9rXvVntmy5S+9Z3Su96n5pLr+BQ8eOa+8Sn1Pv033AwWqG/+mvp03+t9pOf1uTjn9D4Ix/RmC9WRu97n0YXX6zRRX+pzde/QaO/eI2Gr7hQmxe8VJvPeoE2n/osbT7xXG2efrYGJ52pPnPf2HW8+lzXgeY0bEMDrnef698vY23KmLA32BfskfxPUdhDE/ZO24RKNGqRC/AeNEHL9iu576Y8ipRzsxY8gX1VtUKEsyS7wmO10pakgQ4b1WJEwGmmM1ffi6q+YDFnXXEOUYqqFmpOs+JRBraqyNdgmKfxxPAvtiLyosdgf4irnYsUYSMU2a8/iDyRqmUEMNajzGr7VG4RkiePjYjTEZPCSsMW0Y8oyDj1SqsGmqNpi0xzGOhwytc83aZPj+eV4IBtfN89Gl5znda/+j0t//0XdPh/fEZL//KvWvvOd7R5842aPPCAyhrvB60UEQry5g2ZEZW1FQ4Cb9GRK3+stetu5AvF/fQxUqhVMJYcD34NvFInCT4YD7cZeY6sBErJh2C9yUjz/XUtHDwg/eH3Gl39M61+4es68H/+i/b///5Oh/75X7V+1VUa33Un71GrEs9hzh3kJjF5gt4groUGlLRVng7lZxUf/LjvQM2UlPCYkNnCpCqyrcHgjGxtZHQM2vrUYcNRwXvZ4hlnas/LXqSFF71A4vCdNFIT2Azev8MRhbF1oK+8xn4eYD9NNvra+P3vtf6L6zW6+x6+NOsr15i1qhGIJMXVrUjn9AokoyGze2i5poVngvknP0XHXfA87X7a0yTkMp6ILtNLBBfiSlUIpSWotcJMRnyGHPau3HybVm+8XaOlI+oxH6pqsa+xJUkeAbESXEXxgHFLbSnsCfRJ2+zP+twLdRCKCIUE8J3qJPFdBbogJqBK2GyJS5JyCLOVxQz5zQPrDbTUNCat69q1jAlXtVyP1vuFA9DJ+oqGf/iDDn/z+zr4xa9p7efXavLYAZ4tN6UJXnlt6NOxZHTNNTXjeYCGveGDwfmFeS0sLmgRmDY8y0UwKhC9Rg2fTyJCQ55fl1dWtLyypA32hA8GfeGCGRrq1jNHPe3XU3KfHQIa+EOyBq0ByXBTY6az0GGqMzVS7X4MC+7LkJsy66Vg89wrELoaeBgp2smML5jzMRfbInU0HYNahHWwEqT/NIHXXFvlKNuWoXJeqxxuiuRwOuA+OqLsM+1u8JFh3h6mlg14E8M+2Te6bTVIbAhaIUoGQKlmjZk9UNaa6soqIkAnmDBI2w2LCfvA4JktTVbP2eiEJI9rtiUyO8XUL2AMiEwN80fDeiOdvCaJ6uX9ULmdrbeAwZXEsL3nkmmia9XRkDpOlFLREQRskUhV1KxCo6ML6yXjaL1lX8vt1PwUaXN2cd+N0FRvarVh/nFwZ4HWEI1lxGn1AhkRYWuqZ7ncKbC9TqngE+mTDRsi1xofEZ9IA026FcLYBpVgLkAggKmwU0uFAhk4Xc2LHhVmRPLQIs5qBM5Ux/liGr5ZTR1qHDmcsIPnYkx9dvg715YhuXDy5KSITnJHIQlMlyDQIVqVKd3HtP9O0Y1+ps14B9SZ1VbHKvSrGZgPHdUsxDAvaua2TsLo6vEQE4EgYox0LPVNELUPt6zCNXUOfRyIy4p/0u3NsXReEPvYln1HzW0dKB3QwlFRBCSC9ljA5hoRdWgMOFAktulIU9cAu9c77SiT4i98KxCmyu061NNKmGbTwJc6NSVtefPdGAx0mIeSQ0cOa31jjTfuSdrc+MGq5QOL+TneWHfv2qXj9uzRHmP3Li1ywDTHwUo0jXJM2ipcUSWYh6nn0g6HGjy2T8u/ulkHv3O1jnz/59r4zW/zoWjCg0JLX+PJhMcGR4DuwaB1JgZPpQNmBeMp192ASlaYAsxCDiBKAFf7N9FDWzURldqmKd/RTJGGrsE1IhulLxvNrxOhEsXEclKCTRkyFoRZy2hZiyCI1eKb/qJmvKnCA8rwrj9o6ftXa99nvqhH//FzOvzVb2j9xus13vewCg/y4YMe8rg6Y+GDQ+EBawbyUm2u6MYaSMFAkvJwNL1OhQ+WDddwnm+5m12LeEkOkUsmopcMYsymiJyRqR0MNVphj3Ad/QAbbC5MKlz/QBEIQbxzRYQa+k7YIOXrx+nUFa4wHghc99G992n9Bz/T4Lbb5b8zQ2p5fsIm5isCSWnCoIihLyrMURX/3p7jtOu5z9eJ771YJ13+Hi2+6VXS+U/X5ISTNJmbV5AvxiOV8VBlwjWAtlyLCRizrpO5BRUOHOaf/3ztftubtPeKd+uE93PI+JKXqjlhr3xP9EAiwkQ595AiQuH5J1rluPnAMHlknzZ+dp361/Ah8JFH8cOWq+Oro1wDhpS0SuRSqPIlOYSsdCErGtbc6PVC1nm9IoIuQ2P6d1R0fYyLeE3ZBk0eKjEPQK+oMgcqqiUTKNetXqNS7WE9Yyc/XVmQ0HnvO5MoEShMgW3TePNWyUyhDb8KlIV0kuMIxaTtJQIloMUlErZHhIkEcR/ZP3xEMCNRtmgq6C8SOHmxFPzgRg2DuAhiGECx3byBTfaEjwhzcomAn6FReP83UoTEskM9Ku6lfJAUhz2Ffdn6flbQuw8OhdXbpXZxrybHnarJKWdo/ISnaPPc87X5/As0fOUrNXz96zS86CJtvPdd6l96mQYf/YgGn/qkhn/719r83/6bxv/9f9f4v4G/+d80/qv/rvZTf6v46F8pLv+oyvsu0+ZbL1b/9W/R+itfp/UXX6i1579EK+c9XyvnPFPLTzxHR05/opZOPVPLJ53KYd0pWj/+FG1wELfOodXawh5tzO/WRrNL6+2c1jidWh836o8aDTZbbQzG2ticqN+faGN9pMFgpM3+WMM+/Mam+uubGkIHYH19iA/YGKIfan19wHvNlMJPZezrYAOY2m/DtjV8NgD82upAa6tDrcGvrm7A97W2BviQt5rAtjbUqu30u2IerDCu1eFIa6NWq1yWVdZ/dW6X1hZ2a23xOK3u2auVvadoleuwetbZWj77qVp58tO1wgHoEod7K89/qVZecqFWXvFarf7Fm7T6hrdr463vUf89H9Tg0o9p88Of0vgTf6XRJ/4afFqbH/+4Bhwcblx+hTYuuUzr7/uA1i9+j9be8natvfHNWn31a7T+sldo43kv1MbTn6W+r/3JZ2i06wSNe8dp0ixqEvO8nltQ2MK87ngVl2Yi/5YhG4x9FvJeK+E9FwruCREhUf1O18CzJeXXRkSgbhQRyLVGNDYp+KGDqqR1bxC0aYFaEjTkUls2MZqpXHW0mT9quuTtYThrqRG4pUPai6bKnIdtVuTrBFsqtVWm9yRMETi7AoeIpvainJewR2CkKuGGQJvR19SWDStBV53H3k5kaoiYpOlelDwT8WzNB2NOWNf5+r2GF4YKX/Rt8kVo3wdxX/mGDn/m8zr0T5/V0pe/rLXvX6nBrX5v8J8R2WAERZM+e/vXv9ah7/5Iaz+5RrH/Ac2XkfJ/yuU+0mgirp562ZeSl9puTOLe3mKBMo5CRn/5VJhwRKRPj+es3mafce2Xx7X2vR9xKPhvHBD+Q/5W4+p116nd2BDuMegXYgAAEABJREFUs/c0slFZGRJSyU/rWtAhuWrcSqOxCm9oRe7LkCJMg/jKe28ioW/UwHguPpxqyDWH3OM6h0I9vhA47vnP1gmvernmn/IUqTenIKAJIoq2inlAuPz+7PttUg42R/se1ep1v9L6TbdrvLQkP/+05G5Zj2LAu2ayEGwBUHgzQX/B2jY8GyyceJpOfPHzdMIFL9D8qacwnxZHzUpJjpbYuiq0iIVrxsCqdXOoDQ5lVzgs7t91r3qTgZq2sM4Ss+KahpoIdy035hCTVzJ0K0oIkaZAJXgjoDGLjzAvdDhJ0GqHUaeRFHKJqNR8qgoe21TW+7NW2iwAmytKpy5ojSA/c2fdPFpz/pLfu7Ll2rboJ+OBBvse1OGf/VL7vsRr4gc/0uiBh8XpncT+9OeTTEoHzkhiiTGajwj5ujS9nvzZxIeDPhRc5DPJ4uIiuvm6BhHKNcUvItiaYw4F17Tk/5RnfU2bfLlapvMMSYZqsd7jtmS1ITuYIZemUFc8sI6dEfvMhI7pdE7jkARjYCtKVmYDk7UgGepK6WglHp/HacmUNLBBTBIp+wpJIeevnCjOQzTXAkEpubGANGMdDyKIdIUGuQTcH66KQANg5Gud90B3pkCmMij7GvZ/HOxHvEMMi+lDaPJOk6Chuo+dsCOYDRqeBHY1rDasNSKshWNctFm321PhBvtUXyNoiY0clEfQWTuSIW5A6XxgFUGEoZDrdnBVGKlzaVZynTqpQA2IRI6EtoptXEWRuQNc+tkHHi3TqB3Y2b1xzdMFs6ncwMvwBZj5SRFWqhazTmZkHka/3W790aiRIpH+VGFImEu+ViU6CjfqSg6o4x9H4nGaYyoY6J/nud0LnrqVz4LRDcisFyIx9bLNBmOq8/r7Mtm2pbN2p3S0fbt1i9+Z+egsypXb7pN8ps5GtXQ861Jlt3ha7Yto0bznltQKY0vwRt2SbDsGcHA6yDGMf0SFs2O2W71BGN3jJ7vdKXmCk6Z3cn+ymbpNqZ2385YTKKnK1dWxS9d1kmxw27G+yEfXqb2b8DQsHxY6XYbAu3sjbamsjWMSNNSqzDa9k9upR0qTm6gzQjUZj/lgtqEjhw/rkP9+4Nq6xrxBetF9rVseUkwjGi3wRnvccXtk7PZh4K4FviCd5/lsTk0TtU/8pY5n/H4oVBZ31qrlIbf/wH069JOf67FvfV+Hf/wL9e+9VyPemMd+AOChaQwm7MF8eOBDdH0V0ZLPqfxAgmQWryQ05E+p9j1trQ3GYwiq4NEgpGTDjDzVfBBz+jLVoa4VH5J4DSzDyrEZJJdIkawWOjWjYw5Thfexea+FH8o9TP8GZC4Vtz8/nPrhtociVlc0uPN3Ovzt73Mw+EU9+k//qiPf+Kb6N/Fh4dBBvENqerUf+iisWeEh1eObIUdEj0woID2ox9cwt6bXKIACC/qMEXwCZyq3+Cp5svh4vEbOg77GmyO+Yd3QYDRQaceMhYd/UuTa+cAVR+fwg33w0NeQ0w/6ci7b8CVIXvSWntxNSwf+DxH8W2/962/S6nev0uDuu1U4TJPnydp4rHIOdSXzwDsBJCvzmopel1jYpV3nnasT3/ZmnfKhD+iESy7Wroteo4WXvlDz5z5dvdPOULPneGlxt8QhSJx0iuJJT1TznGeq9+qXa+Hdf6njPnqpTvjo5Tr+bW/V4jOfJV4Icu7srxu/+zRE/x5Ww3wa1sYfBo3Ca2vwi+u08cOfavS7u6TRUG0zx0e6UClEgEICKpFeHXOmgJzuy5rSWS1jSUI0LFbWKdeca5RUkT9Y0s+N19CHUi2dmS94GLYFTekAwUJaM4zNNoMwxjv1YjQoLNnWeUuMF3UndhYrOr39cVLwUzqIgjln5z2BmDX3BT5KqBY7wjlend58iFLUabaoXFIfaXNr+PUQtoEGhivBliyJhn3aQ4eJig45gz1C+MKmbqPVOH+g5sGIazDCZ1S4xG1oWHoacqC2OX+8+ns4cDv5LK2e9WQtP+08rTz/BVp5+Su0+vrXavWtb9bKe96u5Uvfp+UPXabVj31Eq5/8pNY+8SnoX2vtY5/W2ofgL/uoVt9zmdbe9h6tvOEiLb/i9TpywUu1fP7ztPyU83TkzKdo+ZQncLB1mlYWT9SR2KVlDvNWOMxbG7Za5RBvbTBUHqb5EA3koRuHbUMO4Yb9oYb9TQ0HE42HYLNoxKHfpJ4oK7iO/mKAqbIcjZoAcBGhpmnghI8k7xnDGmwB7YEGvtcgmQJHRCDb1yC0SeAdTc3vewr3vB7UmEPfA00TwoO+GvYkV4/4MoFy2Ce+6CrcM3j7kMfecuM1nXCQucm8BhwODsEmB5gDDiz765scUg61zkHj+mofOtDaSj+xwhqtoFvFz+u3So41rusah4kru4/TEl8yLJ96hlbOZu2f+kwdOe85WuLLiOUXvoTr8xdafd2btH7R29S/+N0avO8SDT54hYYf+SiHhZ9Qn+va//gntf6xj2ntIx/S+uUf1MoH3q/ld71byxe9ldg3au3lF2rtuS/W+tOepY0zztHgpLM0YC+NFk7QmOvbal6FlShsypY1biVNWNPC+hiWWy9qSCwbTVZFhHz9Cns2BE8WX1+2N9ewoAFc75DwA7YnhE2su/BTFsdgSn2pmq4Nrs1UE45JFHsWKQK7rMIGVUdkpuPDvCiMhTYroXTXtRAqstKTbQAzi9K0WGNYbgko6U3fBcz4wjuWEqjRMj4mZ95xRqEnA4sYfifZYtjiFTdVzj3YK8HebRQc+kzU8HzV8D7f3veAhr+8QWtfv1JL//IVHfyHz+rgP/6zDn/pS1r98VUa/v7X6v/6Zh35wQ905OqfaPLIA5prN+V7e8MI5yQyGh5dmfHu2aBzBqAKJlxgpUaMIM/seEmo5IZAy3vG/GSk3vqq2gce0sr112v/d36oQzfcpPHqqgK/ujcK19zzI1kA11K7gMDQsp/ECy/fu3Et9FkU3Q8BIUUEWgkWBLy9xNyik6U5EeVccwvadc6TtZf34+MueD4HhLxfs7fDB4MeF7mmYxO8KEFc8GwkJul71YT17t92m9Z+dr0G9z3E66ZV28yzio3G+BdAd25nCLgGZMoeEn2K1evxHHzCM87VSa96ifac/wzJX6hixpUlJ9O2feqcFiu4KphxUmF9Bvsf0eqvbtTqDTdrcuSAei0ZQMEZT6nLaRIIOQ4ShlxIBEPFYlmKCNYx5B+Pu4FrJHSC247SyZHUPu6vSMihWqDkozsJapusogmAkhpyiYCmAxIsmwCGCh8kgKQqnzlYcctMURPvSeImrMWkHan/2H4d+dUt2v/v39Jj3/iuhr/7vWJ9XcF1LOzPGk8q+vMayZRuJGekZS/Mz80pDwcX5nlMWwDzmp+fV4NvRKRnr9coInhfGPM+uCH/maSVtTUNOaRt2TdizJoWD3TKpz6q1JEqdK19mU9KppYR7GrA/tnV4bMYC9siZ/pOV3JcCBimfCjkmsgGWX+6bHVDlm7sjrA+yBEWpkDAC8lWyOMqDsTsVFu3U7NTOkYuQrhUW24W0Pka+T6fY9g21i3Hjjs65Tb5cbGZZ8sh7V0akzTTdwSNFZB43BxzZDu0x/Kp4WGyheygitNReJ9PeVvMR2YPd2RVB1s6dgfBb4dsPzBTd/xMrsysnc7VOaw0pvsNXRXJAT+r20SPf5s7LkQ4p4F0dJ2GNjaEr7CZnHAyNRc5RIIkqO1WEai3gGlH9WCyA2KnBuvkhU+gxYEK09WAgpB/pAhomLL+UPt6o8Aq+MGiLIEdxjb7wGbNOXmwKbnBEZJ+O8aQGua7PVqKiBkUohPsVBzhqZnDCmzTSsyMTUcHTjVQYvJGjZ8tFbWduWOTUd3pCKarEYEpRMNSMm7y6aiCFk0RXtBaI0IRHapqZxuSxzW7RpbwhygiNPuBR3BVBNoODIaHlaLtJRAMCFPzqDowZl+bhKL+cJ12yM7rKHxrlP2EL8CmGdSVooDbAXwiQhHMbDvwy3lCXYM+TB8HYhRok5qpl4KhKvWiRKGp1foZUG2LwB3JrvTFaLxcfFs20gpvuoePHNEh0B8M1PLmS6ha/Com8ocw/73APXt2d78duJvnoMV8s/VvCPrDWTR+GdMHPTleUFKwgowZpvAhbcID5ypv9I/52+iv/UCrP7tJw4cf1YQ3Y7/pG/5fj+vasOq8QbdkSJkczo5IQrJ3gufi5VFXcIPD2CnhxFBkMR8MFIrooJAAIiRkGpKCH20rAR+Rrblcu8AnEVITks0ei+A9Rss5blGssxLWlec+CYciacyATS0Ha9igb3iQLSvL2vjdb3TkO1dp3z98Sfv/4fM6/PVvaf2WWzTicLDwzTcXqT4w5UPTRF6/wpqJnO7O3QZMRKgnybkjQtmXKLBSNpCQTbm4qm1AK4qCH7cFpx4HwvPnPFHzz3i64qRTeUxuNOEArESrMOjT3/L7g8tsV7BPm5As1+wkLxXdcFFHxo8P7NPyj6/V6lU/1Xjf/pyOPC+741z8MEkfDkeVHGooKVLhvWMrs3eH84uae+LZPMRfqNM+8D6d/okP65SPX64Tr3i/TvrAxTrhPW/TCRdfpBM5lDnpknfp5A9/QKd8+sM69b99Sqd++lM66b3v0e6XvES908+UeKDMdafDcF80VBlClyPwa4juA61f22XpsDauv07L3/yB1n91u8bryxIPsLaJ0gLcc/yKyBQpOB9IP9Tc4MSM8MYFvRmrC7z15k09DtOmJrEbnK3EIeGOXPnK0Du1apKhn+rv1kNKirPzBtcSB3k8WzGlquwoKWOi0hyPFepKkTo3UiBQI6Ya1ZQQM1VrByldUHB1ESTBG96ThhWBogDhHBGScsQQKLJtXu8WfSvxEaXMUGZyyyUG7Ow2xmpjkijQwv6uEZI/UI85kBk1i/Kh33D3SRqceIbWT38SBzjnau15z9fKyziwe8OrtfwODvAueQ8He5do9WNXaOXTH9HSJz+eOPKJj2n5Yx/V0oc+rKX3X4bvu7T0xrdo6VWv0ZEXv1xLz3q+lp7+TK088Rytnsqh4t5TtLZ4vNZ7i1pvQ+vDonUO8vxPoYYb6xryBcuQDzmb8GO+hJn0+xIHgT6MmOO+0eNePMfraU6Fe7sS87w459jbc9yD/KHJfK9p1LBmDXtVrJfXp0D9vjAhtqXviVHE6z80hh+3goKJNEoUjThQ3Eyg4xP4CEy4x6UdfoxtjGxq30TKnb/z4Oe/ZsF5ijijlL8rcJ7Mgd1yjqeEWsZYuOOV6ClA08yp6c2pl+hprtfT9MNjw5wbz7MJNZ6rpB7wb2LNtfC8WPzbO03byuvWuCO+FGmHA77I6rPWffU5NNxY72udg9VVDlZX+kMtD0daZjGW29DK3LxWdh+v1RNP0ipfQqw+4YlaOeepWnsWh3zPe4HWX/Iyrf/Fa9R/45vVf/s71X/v+9XncHDw0Y9o4+Of4ED4k1r9xCe18rGPaeXDH9byJRdL/p8AABAASURBVBwav/u9WnnrRVp57Wu19KKXaemZL9DyOeflgfPqKWdq/fhTNdh1gobzuzSOOU1YF5ZJE+bRsq9LvoaLKmXCliGuaFlDcyFRLRvmxRopdZjgIxCo1oUbiTYkt53NRCpWJSJsR5ZLwdNUUOuhtjOeIgoq920IPaKCn1m6wMcCJFnisi9k4a9UZjSaUARQSFBBlAWGzqgpVW90dsh8MifnrTZzwC6zvh1tqymuWSvv1vfodC2N/OMFjkmrGGyqHH5Mo7vuVP/n1+nI17+v/f/873r0Hz6nRz/7BR36j29q/apfqL3vPvXGA/WI9/tB5qMP84xEOR2PFXhYBmY1yXhcSOyBOha5e40VQOwJgLnlfZVw9RzDHhf3kIb9HOjlDvBxf8FE7IK4re7UlPFYfkZxz9mnplH2C6QaGpAGKUTL+CJCwSAgcgmaxVNO1kkvu0AnX/hSLZzJezC6YGKGoI2dp8Dm/hginOR4MZb+gw/psA9gf/0bTQZrmP2aUM7fXgVPrgb6jJCQXRtE3ycbCbGoR3vcqWfq1AtfpJNe+iLNnXaaXBxfzOCflEzcOtyiZRUQCvdcvxei1IR7s5+FD//8Rm1yODxPUK+twbT0QhiOU96ULEqDBbmEIoIlCLm4jQhkoTcKNJADKmBqSLzxAir+aBRSQpQIS8qhCm2V3ALXDkVSdTVnIGtbqaoukYUKtyjF5eZ9NmcFnYCxBsuHtXzHb3Xw21fqwFe/pfXrb+H1cUTBzb743uV1VM3AMDQDA/F+iKZRHgrOz3EgOKfF7p8S58EgtohQRKRPM9dTS85Bf6DlpSWtcHA84H1y4v2urRKwRlHQcwGm1hhC2wGR1CnXRlmKW8ZtgkuaTEuns14OlPOmlE3GwQX6KWA1gyh2mqFUU6A3IEqNKAUcVVNlx4rAt6L67Rgfs7bWduG33RaBFqBWR5QlVGWoHgcU6WyqbaXMXAtar7YBW/WsWYCZTA7vI4/H6sTMCEN6x9veTQFlreFAWPfTbXZFxAyYUBM9S8quxTlz2WgEDfD76BRCzr7wJQEOBVUoAghABSXzzE3WGaolIBaTuv/0RJnV+UpyqTbruUCpnWqLq46iC7JlUqi2lc61jsct88RsL+9I09R4HCDwTx08brVu47OLqhWdAm0rBNvXSEcymW7zMNvkLMwBXGipj2ekmU5/XqFjhvBn+P4ZXjMXD8Ig7Q7dTMCwVTvPLQXcVHfsCBwYt1iox9unkdKMw08U+xqw/3VNRzezLI+LsdXIjv6IW0Q17HiReOzO1tnM/q+iZKelC6t9VAEdNWyPqvmTLb5/0v4njQQf3cefmFO6ZvMnk1bjdI0sbectb+ujpqsto7HVM09aXzMlZb9wk0lLydbNFmcJdH0V3vSGm5u8Ca7q8OHDOrK0rMFwmG+QeEELaLkPtPKHxEW+GfV/JGL4cHB+YUFzfPvmN1/RsR/iRG6Pw8PP/dDJJJI4tBrzhnvk5ju0z3/c+ps/0tqtv9Xg0BGNR5s8s7WaFB4K+MBqf79RtzxAFSYZoAXmGVByciH/TOeJ+qaI3v7BmARMDZstV8hpaAIon41IVXV2NOQSswzKSUkhJWrrntTF+ZFRighVDrWTAq9FQsIuSu2g6uBJ6nm0+E4SxAZZDNZjdPiQln9zu/Z9/Qd6+P/6gh79n5/Roa99Ves336zxkUMqfMtKCnndRHy+YbJ2Hh3Doc9I0CghsYYVkm2S7KhawmSb7N9KcM4cIw9VbTOnhbPO0pmve7XOft/bdfqbXqe95z9bCyeeolBPwUNWj+G7h4jI9Qg+gjRM1eMzzPuNRbMSKjwQj5HHXMcJ8x784W4tf+N72vjxTzVhf6o3R0qSkF/MWexhFESgoybP/AW8tuxekZK5NuwtBhRzak44Qbuf/lTtvfAVOuXd79RpH/+gTv3bT+iM//2vdcb/9291+v8HykHgaZ/8uE697FKd8JY3abf/iPjppykW5mtftPInBeYmEJErRrcMgrEVDg2KKWJwDWN5SYNrfqEjX/m+ln9+swZcswmTp8pz8PUjWB5vKCTmbyIaUuhPFaZKaMGTMBw9bxWlLIqvWeqmPHRW8TNvH9NpkMfVTQl1SbWvf+1BnWzKWJHcNtAiyjTQA0M0cf+BHZEU5gxYFAV9gWaYGeRg/oFO8An0KTuZKMieo7CnyrIoU4pzYENT3cwk2GPBbBMooiJ8LRvGw6ac9LgH9VpNDORxT2rZ82MwnJtTf2GX1o8/QUsnn6FDZz1Jh55+vg6/8AIdvvBCHX7D63TEB3/vvVirl3Fg8yEO/z5ymTY+drk2Pny51i+/RBvvf5/WL75Yg7dcpP5r3qD+y1+pjee/SOvnPUerT3661s54ktZPOl0be07Sxvwe9cu8hpPQJqdhQz6sjDb6mnD41K5vqGxsqMch1AKnZLs5kF/kNbHIPXSRWS8ytXnm6f/FcpG5LXJCvwDmmfM8svX528MsYPA68mu8Zd+OOG0b0tdgMJL/6a4PuNbWN7UK/M9vl1Y2dbjDoeWh9i8PtP9wX48e7GvfwQ09+tiGHoZ/EP6Bx9Z1/4F13XdgTfftW9P94F7j0TXd+wjYt6p7wX0g9djuMf/Iqu42Hl6BrujeR1d1L/I9D6/q7k53l6nxyEr1IdZ9GQ/R7yOHGdfSpg4y1iNrm1peH2ltY6z1wViDUavNURHT9NuSOJdRYQMWNYoSauB7TaOmCfV6oTluZnNNIwMRKi3CLGBf5Ja0q0H2uqpojsOHufFIc3yA7Q25m/nAhwPC8fpQY67bcHWgwdqGhmsDDdH1OXDZwLdPvxu9RW3s3qv+CadoeNpZGjzxyeo/7enqn3++hhe8UMMLX6kBe2z0tos0eu+7tHnZB7R5+QfZWx/U2ocv06p/u/SDl2rl/e/V8sXv0Mpb36Ll179eS694pZae90L5t0hXTj9L6yecrMHiHg24nw4Z94gDwlHTahQAOmFeRoG2zC3vofgV1qXyIVMhp04uxY1YQFYhFBJARw2gEjaJmxX6kEvACRRsxT7mBYMsF7PQggyLNZC2aqQmnBJOYqidMVK2UAik0m/VFfJbJ3tgYOujCeEAaNFRsQawyhFQlKW0+FquQEuAa+eLj4MCgwHB33bDMVB83GdFcPv3R5+KlgPkCQf47YEDGv/+bq1dfa0OfuGbOvyl76p/2x3qDdZJSQxZnS37YDIsj7rFrR1IHkYCRXqb2t9xbdtqwlw8hoJ1wpgmeLdggtxiKFzgQuKGg5WGZz31eO/jNaBpIcasc5rugG3GhPViTpkPh1JQUoN+uLXmkBvzILAHfUOoRQ2bpodT4X6m+QUdd+4zdNKrL9SeZ54vcR/mgZEpOVkoIogxINQWmaGTjdnh4m6HS0e0dvutWv7F7Vp95LDG7HW2ugpzpapVJHAng2ugEYjsh+FwGNuq4R47v+t47X3us7X3Va/Qrqedq+j1lCUaySBKFPdLMBwVIRiR30cjQi33641HH9Xh627W0s2/0eagL0VPkwhNJDxpXIsbkTFAAVAm5/HA4RiJIlUb8TAWOoRwV5tu5g2HQHc42j1mGpGQIWtaCklqn+K6hYRndDrzxbJEW0heoOa1o9QeS+rYGe5C3hPm21Lkg7gxz31t2dTmypqO3HmX9n33x9r379/Q6jXXanJgv4L3qML+ne0pZ/OcTYFHBlFEqMd1mWOvzPM5ZcFYXGArzavHQWBE4CM13OOaptGEvIPBQMsrq3wmWtGQL3wmfGYRJSJomZZbxilVmcGr00Kp222IWR2b+pRqpGUDVZcJrqtWEFNXqdOZpB7GFJIVpy5NirNmu89MifOMr8zjNVU/bY+ZZmrMqzcTZkzUGXZW91A6Xp1FlOgA2V6ttuww0ylSnhqnyqMpduqO63G0y0zOhH9Emqk7JpMmvzMKlRXgmNcA8+MrzlbOUnaydWCnhOLo2jnMwrFv5xGp1nSOSH9edcyxPfPq/ZfpOodjp/hf1tbRhLibalvZ6iRmWykkXiyi5I2VKxG4edC+sRgRgUvg0VXsyeGblCYUtFR8k7XoRKhSNjXSzm2MWOd2qnTFZmrZkP2EJgWMWbcJmGyOgDFsN03RDdsYkq8chyXc2LGD/ZMNp+oQVTOzpfi4JvAOtBG0TtvBxH2aFnwE4ijIMdpZIvDqMLVERGVZKzOFxhoDVtH9CLoFZdm6loU3m1TJ6YwqlY74WrBWSHnNoZIzK0vtOiQCIyo1L9icpx26VHKB93W1zTA/A3bMtLVmOlhGYFeVVIQidqJEHZ+guO+s2X/NmnPGmm7Ww4tcJlMUy6BG1Lzpb4cZU5Ss/YyCEdT8RahQSOmjrTLhTbXPAeDS8rIOHjok083hZnZi37a0KgKMzW+qu3ftzn8ufNzu3dq9q/79QL/R9njTdfKGN1ZcswPHe52MTEhfwYek0f7HdIhvwQ/+5/e08oNrtHnnvWpXV6XJSOJBq0BbHgjcr+hfPAwWaDASJ660yP0ETcqmwHbZz50XN1UjBhdhzzAnuUWOQAZOBqeIUAMUkqChkEAYyAJFgkTthj4a4NtGQsFPAaGdJRQBUDJy2lpRwaCZjh1aEjyaQj2uvAasnXmeltRuDjVe2q/VO27RY1/9jvb/n/+qff/XZ3Toq1/X2s03abR/vwqHvA0PMg1x4bUrdCP3H2bkfj1eT8KaCNoOEfDpZWtlIqqOkaIsvD5ZS3Rtr1Fz4ok68cUX6Mz3X6yzPn6pnnj5u3XSG1+tufOfqcmJp2rc9FR6RPLhuQCevug/1JO6tQ448rGOZGa3BaAbxu4PJkSq9Ne0ceNtOvyVr2v9Zz4YXGEMReIBrq4XXohUB7JUyOwDt3SmhOiHMUeEioHs/4Aj9uxWc9opmjvnKVp8zvna/aIXaPeLX6DFFz5H8896huaffLZ6p56sYM977H4QLXzg52leLhGhaHjbCks5AjPyJIJPWcEnjYZr6Q94Gz++RsscCK5f/UsND+3LA6do5jwSBfMNh+PLCAknYQBbTTIrDjjlvATf6bwGTBrJlqJwDmIsIeAJh27K27fgvb3aLDwTCJmTHNUHb4+Fvp0jfTCkyj74Z6gV8Fa5j0QKOOMQgeBKOqZl5TRV8hEYk6NJn1AEQJSgyUPhRYkI+fUakiKiQiEluCYC6C0HuoiQt2Awj4ieoteAUNsUTRKtJtFqk7EO1dOwWdBw7ngNdp+s9RPO1OoTnqLVc5+llRe8WEuverUOv+nNOnLxO3X4kg/oyIc/qNWPfkTrH/8oh38fVf9DH9Lgg5dp8L73a/jWd6r/2jdq42UXqv/8C7Tm3/R7wpO0euqZWjvhVPk3/VY5CFplvGvjohUOrFbWB1rjwGgdurE61AZ0yGHSqD9SOxypcIAkPlD2JEYaisaoUikN27PIvznnAy//os9gs2hjULS+0WplfaKl9bEOLY302JFNDvOG2ndooIceG3Bot6F7H93QHx5e12/vX9Ud9y0Dj5DTAAAQAElEQVTr9nuXdds9S7rl7iXddNcR3XjnYV3/+8P6xW8O6po7Duhntx3QT29+VFfd9LB+eOOD+v6vHtSVN9yvK39xn7577b36zi8A9NvgW/DfvvY+dPfpW7+8V9+y7pp79W1gW/ri8x1iv3XtPfo2+K6B7tsdvkPcd8F3fnFPzW/+OnL+8j59D/q96+j7+gf0w189pKtvfEg/uukh/fjmR/STWx9lrPt0za8P6LrfHtKvfndYNzGXW+8+rF8zv98x398/sKZ7HlnXffv7eujgph4+tKn9R0Z6bGmsQ8sjHV4d68jaRMsbEw5IW632W/WHrPUoNJk07Bz2lK9IzKnHa3uKuWZevd68mt70d40ktppa7tNj7iebHBwOubbrHA6ucZ1XufbL8EscJC71N3UE2zJ+y5JWuaf2uR9tnHSSNs48UxtPerI2znum+i+8QINXvUobb3yj+m+9SIOL363hBy5V/1IOCz8ILvuglpAPv+d9OvLWd2npdW9R/j3E579EK089X2tnPkXDE87QeM+pmszv5R7U04Q9OabPcUiFPWa03O8M8ZqJYL6MJyLUoG+ikeCLgkjRRofKN9giwoLIiE2KCIUobuB933B8YTUNLFnL1G6f1KRC05xBlojAEuYUBIQYj9xToQ0V7AWrinVSy/2qxVJCVsHhA+f7n/s2SCSHKAuBUNtxQ205M6B1DstTqLMXUhSMHQQLPE/371ym47bIgJC6jjvGm+ptrKnZ94jKw/erWV9i2Qt5xfXxWEE3hy4lpFSgz3sd2fAixnpMyO7T8BiUstuK2r8jCtefuRHW837mUDA4XGGpFFxrZyKpK2wkjeSUvLIU5cENh4J04zobt80FzwDKC5AcayU0WIIx0E/bhLzf5s44S8df+GId/7IXqznlFNXRVhKQCFpq09GOKCIUDTl4th3efY/WrrleG3f+QaUdquF1WVQyVWEME+D5E+GMjBWicAOCPFKDtsdre/GJT9Te17yU8bxIzd4TlW4R0Ckk64L8aOiDfkQplVo3WVvVym236TDPxIMHHlCP+FCPayz6ETFE251xkQa5sD6hOUwNvgIRPUUEoyrEhJpokJXIBpvQJc964kDyRgVdKBDdCo7ctCmF8yUnsqVWlDCwmRZJYUtIqJTFSqFIgeEmH4xZII2aFi9DyLoWRwPeSnQRIb8mxLvxZGNVg4fu15Gf/EL7v/ifWrryhxrdc7eCL8PUtsp9TAyMIugLuA84E3SNenxG8WeY+YU5LSzMa3FxMTEPH6xJBN4GvK//kM9Fy3wuWVlZyV+SmB4MKuSqWkryqBg/lbF7LKUaj93iMzUU+kugO1ZczcvuxO7pGbPcZgoeIHIU9G+HwBBSRKj+wKOyKfuAdzp7G2GD4MJNRaZAJoVIkkjegQkRYDiZKdhWIwhGtivElyWRvJujEBGKAOijgztg5sTROpGBD+ZaLYOcExpG0s0EQXVWRApW0zLN7TT2qFTsS3ojl6bFjslPsxbSAPQRIaoUUgbmYilLVUWqVR2kpKIUdYYc53TcU52OKhHkAVYHTZBnO5wkczDu6TztbuCqioB2/eLHYla1VCnOEV4J5i8D3/RD2F5zjs4FOn260WTfhMkZTdFpVvAnv0ABphI6TYsDpjzUsaDgUvCfWn3/wfonKgGenBdlh9c0A0ovFoRq5y0Ct1VtouMtBZxzWA+bFd6qrXxoGbRmcVjxkYHpj9Vjm4nNSVSrW2Oao/L1gk11O6gdtmObcap2D8rBWaNaUlnlZKu2a7nENk1hrXlTgJWlJ8qVdZiuS8SWUwS8gX/ENj7HgZJKODOvLWLWqTSlSn/itVWyfyK3NHCMg0Gl1vZ8kW0LM2ts5SXGCkjWjs/YVGxvdkSlYabp+k3lUU3k2I9SWnSMqQHvXGYTrNX0hWD9FGnrGuv8gb8T/Squ0yVWwPZcCJq6cwIfwxFpFRLWwgeYiTY2+jp85IgeO3iIb8bWNOQTZL4R45rXlvdpnLXIN7Q+BPTfD9zjw8DFBc3zZjrHA2Kv18hJg4YwRUTKhUDnMhUHU+qva+Pe+/To1T/W/q9fqSM/vU6Dhx/hA+467+tjzrvGSdv8A/wtPOBAsHWsmAb5ai541o5WoivBm8j9SpBQaFoqF+HVgIeqsxIGF7P1CwlZXQn4kOzfwXNzn2jlbOpKlYVOmKsXQ4VHpk7tsKlW9UzeY8g5IRWEFurA5C2TrpTaG0shL0W0QQai2k0NDx/S0h13aP+3fqgH//4revifPq+D3/qW1m+9TeMDj7G2m5r6h1xoeeIphh8hC3kMm4D7NWA1peanIFpcbfqX8n1CjNYPlscfzzflT9MJr/oLnfaBd+sJH7tcZ33ovTrxLfVwsHA4KPZK8M1s05tTQ6IesQ1zk7OxxqjoU4yqzrdF7/l6rKJMVpe19oubtfRvX1P/pz9Wy0E2y0NAuwM5bubkpewImVTHS0K/fiJCwcNfidqXO3Y/KVvPAyRPkWqxs1TsxZKY0GFLtmKQvEjuhvCiwsNpO/EVDIk49aBzjQL9+P4Htf6Dq7X0H9/U8k9+rtGhBzGP1VPkw3/NUtuCzhCldIB0tRsvvZKdln5pqxHeYzJQeB0c7/GbRyVMAD/HIEz1ttXea2uPzL/dJ/lqt38diXsQI5aaLmcKcnEWVZHYiNBWidRndKev+fBAGZAEcQwY35Jw7wWba6AxtTxFi8JXQGxOfxg2LUITRDZFE/SbiQkfNcb5P7xucH36XIl+s6iN+RO0ftJp2njCk7V23rO0fMGLtPQXr9TyW16vlXddpLVL3qX+Ry7R+KNXaPyxD2n84StULr1EzbvfrXjLRSqvfrXaF79U4+c8T6OnPl39M87WxomnaX33Xm30dmuj7WmDw7nhcKLNwaYG3H/7HACNNgYag1F/oMmAD6p8edLji5HgRd8w/h6H6nOMm62ppsckeQH5n6dMYDfZcwMOltY5AVza2NRj60PtXxnqIQ787uOg784DG/r9vg397qF13fbAim66d0k33n1E1915SNf87oB++uv9+snt+3X1LfvyUO8HHOx974YH9f3rOViDfu+GBzjge0DfN/2VdffDP6gfcOh3FfIPTW+4T1dBf4R8NfSqG+7Vj9Bd/av79JMb79fPbgI336+f3/ygrrn1IV1z+4P6xW0P6rpbHtIvbwO3P6LrwPVgSm/49SO64Y59uuE3+3T9bx7V9cjX3/4Qfg/BA/jrHUueX5Lzl7c8KOPaWx7QtbfcT5/36Ue/uldXX3+PrrruHv3wl/dwSHk3uEvfuda4m4PIu/Qt+G9fezcUXHOPvnUNFPnbPqzk0PHb4DscMn6X+Xgtrrr5If2McV33u4O68a5DuuWeI7rjwVX9/hEOE1nrhw4OtW95qIPrHCBujLXcH2tts1Wf6zPgYGRzPNGE10phT7YguE80XM857hXcIjXna920aqKVf4Ozx/5suL4N+6FwcDjhoHCTfTNc7WtjdUMbyxtag66tbWp92OYe6/cWOcg+QQP2Xv+0J2jwpHO0ed75GrzgAo3+4tWaXHSR2ne9W5NLL5V/w3Dwocs0uAJ84P3aeNe7tPGXb1afe7kPsPtPfQb7+Enq7z1D/YWTtNns0SR68kHhJq/PkZhPjNmlOSt5X7ItGT8te3Y6T79czaNV6RrTClqvRerNI0CmYnFwCjSF1zL9aqoTcsd3txIUxS99LGYLNPAIKDKt74ktGt//WuSSPDbyFmTbTRGVPgiVtjn2kq2IEkGA6uzB+wustDWQ6kkiUsjFdAcQsj8oFZdQlekFxrpGDXcoaY717Mk9udspFWsf2U+b/RDXUXsYTCLXo5DPPGb6KZoO03KxhqZzEdsu87ZcNOeNaNR4g/p5D18RHBHyj6BWGaQw2QIKtrKihaGjIo811BLTwiuhrVJg7Qc8Kecfe11POJEv7J7LIdwrtPDkc1SIl2NNp5DEMBUhVgyeOJZMIWX/k8cOau1XN2v1htv4Uu6Q2rlQyZUVhY6pMFTrIdQmo+Vlk/N63Jsw5cSTtedlF+iE175SC088W8qOsqfKk7mTkM1JmcB9tKKE2tGmNu5/gC/Jb+Bg8LfIfToKFRafqyhH0RU0gDpENzfVLlNbsm2aBmWjEpkGWuT3vIoWHqjlZ5IognJxWqR83WZnoQggCrR0QFLQGJpdG/qBL8VaUJQ+EAzISIQrSxXRpDVVOFEL6aY6eMGTL/dcQW79LscIR30ND+7X8k236LGvfFtL//lNDX97h8ramsS90QfPLbFEZEtHMiLcMSy012vU4/lznn28MO/DwQUOCI159fzMJwp+VPZ/q83hgM9FK1paWtJGf0MT+mGwOG3V4t7ogiFXpYONKu1srTfQMksPD47a6eB21OoT+MWW3koDzTatMkU2GHbU7V5TQ5fAIqw9DItToGZmU4nLtMWm3vYtFavga9UpfK80OlHOvR0Z68aYOnXUKqMTK/G8jCplax8jhWM0EaGI2GGx/xQYsWFHQYWnwjCNrUuMPJtsXmD8cavVRnPbdZYNdLNE+HX3hlBkOnsk8KEmmyuMq4X0g5+uIazVM+yQw+qa13rDmi2kQydu43Nt8N4aQA6BISpvLMmoK9viOk2arXaKqS6VCNOctiPOauoJmCk6B5O0dQZcrIpwq7zfKXOHsnQkedlAgLaXlLOpk+psXlDnjNiZoTNL1k+hYxRsoSBnl/sYLrJdjy/eA1tXnxcMApl2epNfnabaamtdoJ/2al7bC3Hen7Yb1RRJ3BrW5/y3L/TMA8ZOHelYJKoTm3RgGHDULk90Cs8IbVb3YyYiTLZg0djSsJYIHhzrAbetWmlnA3VHHue2XeEQXDsCR3qEbqgp53A9LsMa5zXMHwPb55Vm8tUuHWSk9k82s/5nfRI35aeRdjKmMrTYx4DPuo0PfMmS00kb8mxoqXCz5RHpGVbOEKmr4oQPGet8y3Zo6bAOcii4Bj9GF8HNxbkNP7iE5G/U/D8LH3/ccdq9e7cWORRc4BvjeiDYU0SoAay+psXr6PHJDxu8kY5XlnTkt7/Tw9+9Svu/8QMeym7R5v79mowGanlwm/DG799aHPPgWGNbIicsPVkYg8zBZn7k7A5q2SRlCwpFMIfk3QRNI7f5mkwO1bSSM9TwWBhpCQkpNEcOz6nhISsRqnb8nQ2xyjDuDXc18HLBxySqh4Qx5EILL0FFwY9a34BS75l7phVe/org0W0KsS5GozZ6mvQaDbGurRzW0q9v14FvXKWH/u7LevgfvqBD37lS6xwYbh4+IP9mW/hpmW7FeheudeHDqR/UPZpgfZWwAxzXv3JHt9XTbQ9TY5AgAg0PVXH8cVp82lN18hteoydcdonO/vTHdMbHPqDj3vIaNec9Q+3eE1QYM8uqHgtm2hAbQbxI1KGYFmTQgoJddDZiv6785Hod/Nevav2nP1O7sswI8ONghCc2Gb4fTaFuHoSqwY1zIQ7hCtdbCjpvej01YCcxCQAAEABJREFU0IhQA3Bxz2okaKMmGkWgBaXpqHnYom2Fh3hxYhhWsr62BHknvK76t9+hlW98S4e/8DWt/PgajQ89Kqeqf6esVbD3HRdBUk3BNSBJ212TsD7t1kdqvVs8PXdps6lh3kieHPZTCThiCdjSt1ak3k04yIzsUftIkcbrCelqSB4LsKfzw6LLKqwJpzFvKrGOVSuX9MdgmkAZETke2vQ0RaF6uCdV2ZReOwFOsoVYr2ljyrpHD4fGKGqbllfISKN2pDGHbGOCJjGv0cLxGvrQ5InnaPCs52j9FS/V8pv+QssX/6VWP/gerX/0Ug0/8WGNPvkhjT9ymdpL36fyzrepfcMbNLnwQk1eeIEm5z5T4yc9Se2pp2ly3F6Negvq87ra6G9qg8Mb/3bfYK2vzfWBJv2hin9lDzTjsRbYM4sltItx7uGw/Hg+pJzAFy3HL8xpN1iY44NK9FTa0IiDxMGw5G+m+Z/s7j881EMHB7r30XUO+5Z1232HdRMHVNffeVDX/m6/fvLrR3Q1B3BX3viAvsdB3bc5EPvPX9ytb3Lg9U0OvP7z53fmgdh34a/EduUv79YPOTz78Y336ac336df3PoAB3KP6Obf79Ptdx3QHXc/pt/ce1B/oJ+7Hzyiex85ogf3reihA2t69OCG9h3e0IHlvg6tjHRkbaxlsLI+0Vq/1RrjXvNvKA6VB6L+rTrOLtXfDA1GYAxG0gA6HPdkDMYNck+bkzlko0HGL32KBl6PTWIcNyraGI610R+rP5hAJ1rmQG6ZQ7Ll1U3GNNTBpb72M8b9B/t65NCGHnpsTfc/usw8lnX3Qyv6wwPL+u19R/Trew4x38d00+8PcBj5iH5x+8P6GYeMPlz84Q33cBB6j67kgPE7rNu3r7mTg8S79K1fgGv/wGHiXRw23q3vIF/5y3v1g+vv09W/ekA/4bDyZ7c+SK6H9Ks7HtGtdx7Qb+85qD/cf0T3PbKsh/avaf+hgY5wkLjOuo1YL24JeY+ab3panJvTceyL4xYXdHxiPuXd6Hdxf5ov0hz3noZ7egzGmnAoPFobqM9BYX9tQ314/7bpWn9TXBL12Vf94/eqf9aZ2uDgeoMD7P7LLtTg9W/W4K3v1OC979HGJZdo7fJLtPqhD2r18su09oH3ae1db9P6m16n9Ze8ROvPOF+Ds56szRNO0Wj+eA4I53mNCbSJwmuuNOK1F0ASr0kxl4Cy5VFQea0GpHAfMGCTE3rzUzC9ZINA+1vgNmYiy3Y3tSJSA4eyxrkNkVjqdNYUBSqDQcKrK9azlNissH2Lus/At94LzWELYG8boTmPUruzxbA/KrMdnPdoSNyNyTDV4+qgDq2pGGvp4dPDt4HSeZjiC0srhR2nQMRLjK2aC6OXLBtRJXuIW0zSMjVDrWvxsU5Qce2i1yi4X4kSQYYpsCOhPUbFR6VVwyQarmHBpU0wV2xVDjQAgeEylqgZg+FGq1jcpV3PeIZO5Lli9wtfKO3ZLXH/lMfCe7ip11nTSPISyqG65BWyW+v34t//Tqu/uEGDu+6Tn4GamMsIhgZlCNMaZrIxk0iJvAxRLeNZPPecPBDc9dznKr/wVChyj4ca80ARSohiHjKrdLp5+IgO3XKbjlzPIeWBg+o5ng1IZSrEkkkypYVQZ5pGUv4JCPL6zxk0XJuG6++/dTvhi3XSK5jfXG+X5heP1/yu47Wwe68WeJ9aOO5Eze85Hv1uzfd4n1GPvA19MrvgEA74OvdYuMagY6x4BX6q20woNS3mGzRGQEllE2MzSUU2XPOjqCzjR8/ytU9ZFPaKbKNHz2WC0e/hw9XDWv7N73Tgm1dp31e+odWbb1S7dETic4b3gPOIEoabpDDB2ECv1+Ny9TQ/z6EgWOSeurCwqEoX1OuFmoZnP+BNMeLg1n9fcHl5Sevra/Jvdefr3GObdqauREePIsHYu8nNLBE4G52mmMdvK6U5ozrYTEQnQCygjIChovGIIJ0AN611vOTCVDpMbQ5ClaKpkULXEOVlSGnG22mKtNBYnnki4+x5x0yXDhio2GjlvuXCvGfr0/F2mcIuR2OnbTZDNh4Wcrg34+i4nTJxvGamOiIry5qWDlVRW7tOoRIMP9LgNiKqHKhABA2sMmnHT3XoGSJTpn94Bp3V5s4TbQZCa62SrUbV1fZouWrd2jKFGJ2ybGnq2FDWwZgB26t9t2SmLOUgp3pTQ9sKsn2scV5T4HWD7Ky4Zj6Z2TKlVCecyiZbKwyEjsC57pS2JoWtM/nGgJTVvOFOKkp2nzwD9kCNgrfhDZw2ZG/oWX5k58krB8/VdJuY+nvBfIkr0qSImMH5jWrZ2VrvuMzPgJyLQCm0o3gMhjBEB3UlwqPPDDTOCLEtaBLYMzc9Mffqgc2MOzRF9LztDrs1zakCZUQV6jhQUM0bthioZp1HBCO1SL/un0W1xmAYSOgdEDRToEWqlXGlnxtrpj6m1gH3bdi8HcG8MDMPkthgYpjfDueaYrv+cXzkXAL9FNP87t/ImVZlzsK6GYhz9xFR89iv00GyRlQbg+bNtySU3qoFewFVmLZcW9jt1w7xcdXdbY7GWltbz8PAI0eWtNHv83zVeth0WdTi5AO6iNDi/KJ2+58M8xCWB4K8gc7xgXWODyR+cxU+7sTziwizmaNOnJyjkTYPH9ThW2/Vvu99X4e+/xNt3PE7jQ8fVusDwfFIY3x8SOl+23asloe9lofIUpMwLrgiZXao1YGUc7WsdEGjRFXh4fFUAYeQsAZyKfAJoQeuyGE7vFfSoRGBJPlQIhRqiG0kOFHQhPLaBJqQSygiJKq64v48XkWjmOqhpEo1iyXE9LbOcjEzBZYJnn5I5FGND1zi7CkA1HogHtqcu0xGGh15TOu//o0Of+N7evjvvqh9n/mijnz3B6z5HZocOaTwp82mp4hQEFfCj8xBL8B9wnkMJoav6xSWjYiQfxqE8LohewwiF1WlR34OkBef+hSd8OpX6bQPvF+nf/wKnXL5e7TrdX+h8rSna/P4EzWMniYEtMF8yFigLfJEjSbI5v0w6PWotDD+MXvnoFZ+dn09GPzB1Wr37WMximQn9o6mcKBh2dQIiW40KxYMKzpbBAwPhMHDoVgj9ZgpOrT2Uq6P+/Lag6IWVUkOo7IDHiQn99+v4Y9+opUv/oeOfPEb6l93vbT8mJrcSM5W2FNAkiWSiG4SmhamRbWpwvpUBDJRtdI3BnjarhZVsaMIHmEEDN6+ppDq63VBsL2yzo2pKHP4dWYubaKgx53+4amZ0Ubg10qugR2yLxyo1QeG2AC4IgT5A/eodKaJ5HDrKDICFT9UrhagEdioLbx/G8J/H2rE7tlkn4+47ptqtNns0uZxJ2vz9Cdp86nnafC8F6r/ildo442v1drbL1L/A+/VxhWXaPChSzW64jJNPvABTd5+scavf5M2X/oy9c9/njbOOVeDM8/Wxkmna2Nxr1bLnFY3W60NRlrj8G+Ng7/++oY2BwPuayPxbQc9T/jAFVqYb0BPiwtzYEG7uIcucMjTm5/XHFR8KNvkBGV9LC1xeHZgrejBQyPdub+v3zy8plvuW9ENdx3WNb9/TD/9zX5dfeuj+v5ND3HY94C+y6HTd6+/X9+57j5wr777y/v0/V/cqx9ed69+zGHgNd1v4v3qN4/olj8c4NDrMf3u3kO66yEOxB5d1UMH1vUoh2SPLQ90eHWkpbWRVjcm9fCO8Qy58Ywm4kA1uOc0rGyw2xuubqO26UlG9FSgjdFr1ECDQ87gPtD0LINeT00P8LpqeE01TTOLjbAdoAvHJm005e1b+V7V0V9jP/JZ30TIcsN7ktApGjXRk3VhP+DxeTy+N7VivNjb3pwmDUCegHHMa8R1HU4aDUcNh7vBOkjrwyL/tt/S2kSHObQ7sLT5/2ftP/wsu6p7X/Q31tpV1VGtVm5lokACjJBEFkIgkZQDQmAb28fhfN59/8v7fN679/pc+9jGB7CxyQgwQUgiSCi1cg6tbrU6x8px7z3f9zfW2ruqulv43DBrjjnymGPONddac89dXc3B4pz8Nwu37ZnSS6+P65ltR/QE8/vw8/t0/zO7dN/jO+XfovzlIzv0c67Jz7gmP3nwNf3kIYADxbs4nPVvJP4U+c85QPzl1h2654lduv+5fXqY6/wk1/tZrvvLu6aV/4z56JIOTvY0ySErZ5/q9quc85oxeA2Njo1obKyjUWANMNKp1KlDIXGf9tXv9dVd7GlpYUnz84scnC5qikPC8bklHV3qa7xf62hnrY6edLLGT9+io+dfqPGL36vJD39EM5/6tOauv57Dwls1+6U7NPMnd3K/ABySz95wg2avuUZzl39Qc2+9SAunnaXFdSer21nHQWGnWS/c7P0o0H31os/aKcrEpIZGD6E+uAwVZB6M0XzBsK0RyKGztbyECI3EDIhAAfIzq0A30rYF0QXzgQHV/fkx3sisjFYHTb/2dyxn6XhJY2xssFU+R4mVPDq6TE8HSj26QbXtUGYChV1AWRsROcAFUZSgLEHrfAag1GGLE5Xu3IpiS6ENQFki24G+wY3MisAOQOxcEhBz23M9PHKph0VhnsX1YFGBAou2BnQCfJKhiIBZXVNCjKLwFKlUYOIVcY2xL0AfMB5AH30XR5anqlPO1MYPXaENH/uIOlvO5hnETJSSnWBC1CQzdkNpKCOsPJil/fs089gTmnvqefWnJ1WTQ12iWT+ECkBZIluz7sLQBA7morCupc7JJ2vDB96n9f7PRU45TSSk7NCdJcAShtqKTSGTZLW4N0t3UbOvb9f4w49p5uVXVPp8a8KYCwaDtTlcn8wTnpKW45C+CmwDfZ7PQNSKtRu05oyztPGid2rzZe/XGVd+SGde/XFt+eyndPZ1n9G5138uYctnPq3TP/Exbbr8Mm245D1awxcEndPOlNaepH6MesrUV1Ehn0I/kX1z3YxDTWGSAj6l0I0QCQ60kmXQxraxINKoDOe9YQvIAMKYXkW3ZloOCRfCn0t6fGZYmpvU9GvbdeTu+3XIB4O/f1j9QwcUfJYQX47kvUY4XDKGm6ZfqWLiqrpWDXQ6dR4OrlkzyvNzjOfniEZHR7GpFJWB+YyQ+53mC5ajE/Q7Pc2ztOuQUuiYMhB4tAYpc8HKmgHAWtFAMisaJ52gJnw6ZZMC77Fa9XBudIKSNoM5aN3pMGNG2wq8kvZviw7Ats5dXL8YAPZiPho510R0EJJloZCAgU5ZGhkucNhj7rxg8ISnNT2EgRJB60lEUwiopgyQiogEUmOOlespiA+lkIvjG7fg2IYBCy62LBDOA2fPbQKiJkZLwNCdrYaAxlOU/Yo4DuO504oSyA0DUc7NgCFSxEAbErTTa8DRtLog8ohAyLGnlQZYlJU0LNW2CZ4k+FXVioGAvjWAVtau3pZrET4eg6GVrEZOwbBS2gyI0eJseYtMSscaa7mg8ng9ybwlluVvTuFxQmXTY9OewGvwj9oAABAASURBVMAKJ0mKjdaChlpuV8pW0lgkmw0MdUg6nyGDYnV9c81qu2FaEI5oyHlzzoZjzFexx3RyDEvEVdbHMI119mcNrGmDHY29ZqwyRFjC5fpPcyJQ4+D2TcCxDMqhDlqiN2Sq2jithQalzUMpT0MdXwa+KzQnEK3QHkO+WVzMsv//U8Fwamv65ihbgXIUastxvbb2rXoFam7fRnCcVyOmdZZLvDSnpmd0mEO58fEJLSws5kMt6Nk3uj88+HrXVaVRPrz6fxhev26tfCA4ygfYET7I1nwQibqSyCci5BIKo2XgQwjBNc9G7MjDj2r/j+/WxL0Pau6V19SbnOSD84KKX958cO+X3HqwCenRtR8DDeSTnoiO3HaTvVS0wUMujPGItHHrETYQ6BAPa7NMK3hrlucrkHjcIFnbYdyVO4ta9dharTnpVI2wSQrkdRTV6KiKqFQlhMxLYFWKMNaqEhFcZI9JghIMMKiBLBAVsGXOrbEVfgWRoQ82mDaY9obRcxTs4CuERMHKoRa1NHlU0889rUN3/UL7v/Zt7f/md3T4F7/SzAvP5/zn5p7rqHRq+0tvNyk0sQzHishNQEQomJuEGrquETMGrr/nvFqzRmvOv0AnX3mlTr3jdp35F3+izV+6VZ2Pf0QLF1yo2bH1WuRa9iLU5QP6EnPaVbD5roFQH14GghUGzCVQFX31JhjfAw/ryDe+o8m7fqruKy+rcLid88GaYhcnsb4CP4MPmpkiIocULUiCasCEKO7L42ltomqvKXyw1irWauWY0CxYuuuJT9w49hX4qbCGD+7T3KNbNfG9uzTxT/+m2e/9WN0XnlLM8kEES/+GYBDH8dztECIyFzl2YDgAyIKsJE9DRbSiRusnRbS0ByvJnCFjwjlOSIoIDX5EYUj0ANHWMMamCROKCEuAAbbGIA0kShuPShJCswFhsOXgPrPSslCVPxFwnvfiua4k6IKfIiTPqTEQVcigYDSsgb76Of/9xH3WS6V+Z4166zape+rZmr/w7Zp97/s0feVHNcUHoKmbrtP0F2/RDId/M3/8FfBXtHDHF7V4/Q1auJoDwMs+oqWL3qvFs9+i+U2na35kvebLiBY5JPJvps3O9zTHicz8QleLCz31OGCpWGsjUfHlSYcPFSMNrOHDBR8s6s6IKp6TJSrxPQwHTD357/gdmFjSGwcX9OqeaT2746iefPWQHnlpv+5/dq/u42DIB0Q/e+Q1/cdDr+o/Hnwl4efQv3j4Vd396Cu67/HteuDpnXro2V3a+sIuPfXqfr2QB31H87ff9hyc0cGJhfyNvem5Xv5W3WIvOEgq3BbN/DKRCp5xUdfyh6OqrhXcvxUfkjqdjmryrswz51XSviwhhqII6FVQxDEb16IAffRFuElcF7GqMOUdUyC5V47lo5f2iNEXBVfRK8g+4h4R91PKWKABn7pMgPDEL4bk8SiiHwA+IpJu1lwRrJImBsMiv5Do1HKPSWaJJdZVjrsT8rijkoI12Kk78rxU0HVdqaoYcdRkKx4DoX6/0hIw31X+BuTMojTBAZ4PEQ9Ozmvv0XntPjyf/5nKy2+M64Udh/XUtoN67MV9eui5XXrgqZ369RM79KtHX+NQd5t+weHhz4Gfcc1/9hD8w6/pVxwc/vqp3ayTfXr05YN6avuR/C1R/wctu4h9cHJJE16j5NAvNXmPqOZ9PTI6Kr/LR/ngOzI6qs4IwHUOVTnsvv9JM2t6ib3A3PySpmYXOXxc0uRS0XSMaHbtBs2cfKpmtpyrmbddpNlLL9fslZ/UzGe+oLlbbtes/1bhH/9J/kbh5M03a5pDwukPfkjTF3OYft75WjzldPXWbFSpxiQOH5WlKD9AVTBeLMw/V4l8IMhLEVwvdApFVNAB00CIH/SBBFJqaZCk0kAUxAZYVxsD9GoOq5JY2DUylJaURk7vaiWWajm21MgbO7kMYyzLGnsrDY2Hc2v6wg4RrZr+rZGEU8oEjx5ENUE26CQwIM8PuCRg65xDTSlSxXwFnAFERUg74I0zHDLXiJRAOr64C5ylQc36HswW1ynqWmLdyyXsZwKATJYmuEciQhEGgQG5OA8gJL/LCvoeufaIZ+iCu1WtHv5d7rcuz6Gubddt1Jr3XqKNV31Ua97xTgVrOrwXGIQkjjuJCEXK6IM5KWaQibj92RnNvfiCph59Qot7/Zv6RR1V8vPb/0S/g1/gHeCVlUgy9K0wEFf1qNayd9n0ocvBb03z0usmVgQ1oA1qaGSiREZyNHTE6Y4f1tTTz2hm69Na8m+6Md6e5wOTQvJs63L+e1r2rIhVVaEABGCqUlWqN27SugvfopMv+4DOuPZTOov33Fl//EWdxX7rzL/8M535l3+hs/76v+jMv/4rnfk3f6WzgHOALX/9l9qC/ow/+7LO5Iux02+9QZuvuUrrOEwcueCtCt6DpV7DBavps1IJcmE+S8WMQTMssiMft8mjh1ZUtGG1nKOJZWzKOmNrGojWY1naUH3UA7CkR8SlflfdpTnNsdc68sAj2vftH2mCL2C7u3epLMyLFx3PDNZwsQcBAsAvEpuWwvNW1/Jz3TDK55sxPvOMjq7RKM/JGl1VM46qGbv3kHPsMcf5/DLNweDSIg95YuoEJcLCtm+TwEpuJY1qWI+Tt4LIflqGeUqHAZtM0zDiHHeaNyI15pmQ3qycIFQTArdmLMue0RonymaFziQ+Rm8GdnGe1keTnMn/GxD4Gho0yNf9IFmuNgGo/0mvtlh2W0VZNYQVPSSZDfcKHi0JdVz12A0aJLrKwo6GVcJjmHJCV6cl0Rb9gYJ+lfZYfll5ojDHWbdGx8mXw6ymWvtl4XGCZZWpVl2Z/sPQWnoCPLHOyJBOYSkXhmn3A2EV2CAk+wistqQN9CAs5IlqBD6Gge/QHrkdhvyQaG4s7CNam7Rr9IHcrMEbVoPpZRjYIbG/ATIrOTPCJN2Em5WAbRDfMBTHkIJw7AEwXUgwl6Fg5w2b83EfBjVCqzUomCXpKA2BpfMCkm+bjLNShuNAZl9Da5oINf3QUjMzfE0G0jQ4plmWN5HCepMArhnCogSUEW6SW92s5GyCXUTI3xw4X562VMaIHaFzSiBXVzq0biiEx4kcVkiJOdSvIKKlbbkMg/6MDYRq7WxvSEn2k5RIGNCKUtRHP7+woPGpKR3iQNDfeC3kSw0fdDk+exCwrms+3K7hIHCd1q3lYIyDHb80DdbVvCglDNX4akCzUaMjiQ/KZX5Ws2+8oQO/e0B7f/rL/PuB09vfUJfNWb+3pH7pJ3SxNd3jJW/sPNAwZUU5B24G80WXEW4kb6bdbUk+ZIRQUkgFkB3hrICMaGQl9aL4NWsQkgBECXnz598gqTZu1vqLL+ab1at1xqc+qpELzlN/lA81vBEjQjUQUvoFfTV0RldEAJJCErRcEg8sLSBNUEkomKUxHLUAVM8FlyYNG7owZ4XehgYKdksV8x79HnYw+HmzoxqiLKl3eL+mH39MB7/3E+39p2/pwL98R5N336OFF17Kb8sjoum7DYmXcvpMAGhTP8StPaiRszGNQGtgkxX2IVY+xLnGhcPBYINYr9ugNW95q0666hM69cu36rT/cqdOvuN6jX78Ci2dfbbm6jEteC0wv4VYfQ3mio0otIAKYGEoSjC8ov7EEc08vFVHvvk9Hf2Xb2vuwQfV27dfwYfbSsJOEnNjH6ispKZCnMwTSc4rkgLtmnzL2MYykU9EyD+YNjEZlzeeGT+wYv32DuzVwiOPaPKHP9b4P/+rJr7xPc3++nfq79mpztKiKmKI3KWS+TtHP2fxllUesXUSAcmBimVkF6ZhcigFfVFjWZIOq5A0ONeMOcLYyn1k/ChIXa1oaLeZEuKhGlrEbTuDJG4b1Mg+CCVsAiiA2lLAEZZCwATINXAM7KLtLBB6/EJWAY1eTjebCoMIGjjU6ldSD7YbXHeU/apWtzOqhXUbNX/qGZp/61s5AHyvpj/CYcRnP63JW6/X+Fdu13j+88c7NPXF2zR1w42avPZaTX/045p9/2UccFysmTPP18zGUzTD+pvmc900hyozc0v5m1Tzc/NamF9Ud7Erzqa4fpWqqiMf9nX48NDh8C84+EOgrir5QGhytqdDk4scAi3ojQNzemXXlJ577aie4uDv0ef36/cc6vzm8Td032Ovy3937+4Ht+kXwK9+v033cPhzH4dCv3tsux566g098dwePfvyfr2y45B27B7XngNTOnB4Tkc5ZJri1GmWA8qFxaIlPj32maACRDBR5FhFR1Vdq66c8wACWSgCkBSsmoQQ2UvNM42LVvpyibxmpbULcB8wby2APhenScDvSUJDlVw6ph1f6qdM9GeFOWPHNy5tfxjBFlC/xUWOYbf0RWO6gEuuo5CoGLfqprdSsKAKZ6psYhumQlVUJtO+QtPomjD2NqSBY9AZS00eVzogs/2Ad/7NFwStP51VOFS8H6u6Vg2E6apWVXccTYUXTJ8JWGIxL3aL5v03ADk8nJzp6sj4vPYdmtHO/VPatmtCL3Lo9/TLhzj43a8Hn9mj3z25R/dt3al7Ht6hXwJ3P/gaeLvueeR1/Zr1dD9r69Hn9ukJfJ5/fUKv7Z5mDc7L/0nK0emeZheCg2EOM+V8RjUyMiYfEI5yH42NjKoDrqKWCnPUk3qLfS3O9zU/29Vsu95mWG/TvUpTHL5P84XZ1FnnaoKDwon3f0CTV12j6Rtu4V67U5Nf+QrwJejbNXHT9Zq45lOa/PCHlf9U+ewLtLjpVC2uWa9ePcrqCIA1E0VMD/d5HxzMO6AgH+aXuZUL1zWQBbRFwayalmXt9VGWQAKBrGADJa8LS40RW5QyQg5p6w0F70DqPiCJgARBXnvyRCXThpIMDcZU5dKEJTite28AB/impk82BBVEOja6YYssAj3VJk08poPkqRADy2YWiEIXNkaOXyhUCTMrwK4RIQEpooEjLIRcwA5sBMsyVV+RUBhUYW2L9YwI7erqOCKuse+LULQGkambqfpKaSkdxeh6aWwdz/Wa+GoAlx4WfdZnj1hLzPMCz+Xq7e/QJg6qNlxxueKkk+QvB3WCUizLRvI1FjmrYgb4crC78w3NPrJVsy+x71mYVVXXzE2fnrpAD1pAoXclaFicfwPen/ZL0cgpp+iky/5IG/7ofepsIh8OBH2F6VQi7wIoNCwmPSd+VjIkWdfj4Gp22yuafMA5bZP6HDBFJccoAiUELqGCA1OXuCDvE7/Hteh1RtTZfBr71Et0ytWf0JYv36zz/+tXdf7/8jfgv9J5f/6n2nL77Tr9C9frtM9cq1OuukqbP/5RbeI+3PSRj+jkT3xCZ37+czr71tt0wVf/WG/5mz/XW/7ffwP8V13413+mc+68Radcc6XWXvIu6Ywz1R1Zw3WqVRhQAnlFkB9zIuhEEhT5k6j5wBBzNcW2Yl/WSvD1/eMxC3tRjBptYewFFRIHAnxNS+HZkLTU5boNBT+IAAAQAElEQVT2Fhc0f+Cgxrc+qT3f+bEO/+yXWty+XZqbkb8ULtj6mvW9D6Q/ohGTjtoarI+qqlWzHvz5ZoTn4NjYiHw4aLpCH8x1hW/Ulfo8vP05asJ/35qDwUX2Bn3HHgygjet+W1LCN0GMjHycQK6HljZvQCsX52gs/CJCAWPZEOyX/TE/4OzLMiAwsj1XYOiVeuwQZLW+gSB2IDOAhtV8pC4GMghSGXDolKAVBZPkIjWR9LAhr6QRO05EKCJSlKmRu3ERMuQRoQiDGux1VDQsAWUAyRhTJaFBQYqPx27w/DYay5kdxxqAnQ2NAS0KqvNJQOLq2cYTcqCEI1zTLzIqStGtUgYfSWhVCbjl66TjLHDTCUs6ojFmvgLPlbDKz8wAcJHHl8Ao8PWcJAgefRhoqEgYF3zOGbZDAfHMruSFQ4QbO5wA7GDACSvZXraXOYPobBAY2roBwA5qlfYD7gQ4gmBUqwhndBy06uPkJxYca30sf2KvzDNNnUWBTaY1Lg0GNdMu9PqDJf5Ti+PdB7GHmhhSWhlupVhZLBmA0tScVhYLyL8RmTA0HFdSzeKP9E2pr0sS/3PNIFqsMB/IGrxSs0ybMqxwG5InlJ9QOHQ5hqDnVfbwWKwSwWdF5RtrqPPih6GmelXzf3Ju0pf4Mphx0AFt/oRggwFggI/Xh3/1fZ5NyMTEhI5wIDjFN11LHAiixshXEnDucJ16RGvGxjT4DcE1HAiOjo7wAaKTL86IUEQD0gDb30BvHE71Zqc0veM17bvvd9r/k3s09RDfhO47oEKfXTZQfT5hYyn/jZCemh9e9QzV0kJUItOHVpSAjtRAUEsLoKz2jKSEVQGMo8Ehii1A7gW+QPaNo5LcF6hfhQrfEq459zydfvXHtOWOm3TGl2/T2X92u8695fNa//73qJx8svrYBzvcGv8anwrewAwI0TIgV5YYyoY2JLD8YojGqrWPaHhMyJacUmvPlshoyjZNMY+I5G1VfC1xrhlb5rg4p7Jvl+YffEjj375LB/7u6zr0D1/T1E9/qsUXX1SfDZQ3Z4SgP7UlWnxiFBGitmAawJRupZCEMiJAoWFO5FOtW5+Hg7khveMWncW306fd+Bmt/cB7pNNOUy/YdHLApujLH0L6XBc/Z0JBHGXrDVXFGLFUmZnR3LMv6MgP/kNHvvYtTf3wLi0+/oR6e/epzM0qv8EnqcqebN5yA2eMf79HH92eSte4r+TZaBagbx24sAksrOnCZhQDJUDnZrKWKtZ6b+dODiQf0sT3f6yjX/828H1N/uQXHLw+q970uFyKquYdC0M6tFzXkLOS517MPKya0liYzlVrBXMpsA/4LFfLm7ZNEUozxElEUxhjAa+sjVVRFMkhBv2SjUxnklBJG2Pk+C2ZPk0MaYDlgl0KUkg0XzQEy74hmyiayFZblxt2cikoI1BSmSrlOMlfzLW4XuHN+ciY+ms3aYlDwIULL9T8By7V3Cc/oZnrr9XUbddpig8xE1+6VRO336qpG6/X1DWf1cyHOAC85P2au/Dtmj/jbM2u38wB9FrNllrzSz0tLCxpYX5e3bkF9btduuuRYlFdVxod4cPB6KhGRg0jqjod8qrw62tydlEH/Z95HJnTtj2TeuH1o3pq22E98vIBPfDMbv3miV26h4OaXz2yXb986FX9/MFX9KuHt+m+R7frtxz6PfjkTj327B49/coBDn8O6dVdR/Nvyx0g3tGpRU1z4OdDo35h3ahSVdWqK57BnRHVHDAZ/CHGuIpaEaGqqsCSChMK8jU2nevA82gxuAAYSaEsaY5/MsYGM6mnKYD5dIB2bYHUGk3y2RC6yGs6w7hBXFQkcII7TDpgAdtYD0QEKYdcIhq6GKeIBhozxiqFx+sIFfKKbj1gSEEnYGg2bBNhA5yKTFofCmSIJFNDmgSUTGmQGq0GhUcC6oGSHOmnD0h9ibktjG8AKbY/MqcZzhnCOdRVpZoPo4aqrhlTpQBHVRMp1OPh1wXmOC+YnutpfHpBB47Ma9fBWQ78JlhzR1g/Bzk03Jv/Wcvvnnhd927drl898prufvRV/fKRbfA79OvHd+j3T+/Uo8/u0pMv7dVLOw5rO2t2z6FZHZlcEmHzt2HFQXLdGVVnZDTX/KjXvdeb8ySn6If8XOwudLUILHAKPsch+iwHh9Os02kO+aZOOV1TF7xVk5f8EYeAH9fMpz6r6etu1BSHE1N3flETd3B/3nyDxq+9RlMf/YhmL7lE8xe8RYunnqne2o3q1yNMcwUU+RnQgKBDhXlsQMyP4DEb1iIF19MgCiRt2oTsWxQRFglCTSkNovX1snyVSZoXGRkwgw5AgOUhQS2DhqWJ17A5BsgCDCvrIV1TQBzzma2tDFpWw1IRYJc2WlGQOekS2Ecjz1iQyIul4fkMUw0UdK7hZgDMd8YeKBt54FERxzMYUSt49vg2a7Qr2rAlPFisFwW0KzyV903Iq7rinTq2abPO4IDvtI9/SJ1zzlYhptgTsrjkuepFD5ZFz9pfe+HbdPrnrtEpn7xKnTPP4qJzj/nqEzQiFBFaWTzv+c72faiS+v70hGafekrTD7EvYB9aR1GlUCUBAQgOWwlsMB0SnKlCH6SiXpE0tlbrLnq7TrriA1pz3oVSp1JEJNCQH0ZUusbYrOcVnFyoselr4fBhHX78aY0/+ZR6M0fViUr+D4U8zwNr92vwiI3FvGYe4GrTJq3nsO6Mz39K53/1i7rwv3xV5375Tm257gs65aMf0knvfIfWnrVFo5tP1sjG9erw5X7Nvt73ds17LepaAa7WrM2DzTWnnqa155yrk971Lp3x8Y/p3Jtv5KDwK3rLX/yJzv/yLTrzsxwOvvfdijNP58vxNQyPTBlOX+AKgloABigXkxG0QGBjsFzwClODSQqlyA1iowBb63kovtbwNnL8PrR1SUMssZ56fKZYHB/X5NMvav/3f6HDd/2H5tnXFg7tCnqvCdw0wO7D8SICFExrqGY+DJ1OnZ91xvjSzzA6OqK6Wr7GEYyX/cgCn2UmORic5LPUIl9C93vOTAopQScqVp5A3ohXthjRD21Whpn42MZye0Vki3olhm2rpYNHgsjOfgadsNh6pWI1v5rDrhW0CMFyTVk2rWwl3YoSvZk8lW7I1jYGs38IMPVYvT4YKhUnavLoWLjpjSjxCRvbrVAcw67QmCxNyEFAd95IrIQ6kTfGvmZpm2armiDrVYI3ZU4U+xhZrHQ+RrdSZXqVesAQgGq1kcF0QjLZJPumaXusrdLWBju4h+Om4DiBLZXPaGWM8GNBWQKBQWDf3L4UfoGEXNwGGiXIJaQIN5JAMq2mFHFjJzg+NHoqEnjsCmYJpgGqEpBHYAmkHj4xjcfivAI6FHLlTahcjCKuDcBoUIVVFgIIBz6QrhkDmZVGhgh8AOuHYAVATZHnJIm0C0hgSMNmDpH9w7W18XY7ALtEq02EgppkNo6DIFZEChQJOEcEGi2DbQ1aWRCohYwHbbzSBDojtfFgPSXpZTpoDKCmL+waQgMEQVy4MFgPTgl0RGhY3HeCsGjAF8m2ymLKYAZsW5MJ0fgQz1SkrGkiQhEAbATYAD2s8KbDzQAGsRFazQpl3PSZIwej9xpBSDU/cGww6iS8Hvt8gpnnQ+/4+ET+k+GpqSktLS2RU+uKse3s4JfiGl6G/u1Aw5o1Y3xA6KjmRVlVbCKiwoxs3CXg3OzrD/aFl3dhY7fEi3L8+Ze0+2e/1sGf3auZJ1/U0sEj6neX1ONDt9isdXmpdkuX0fRkn4KMwNDOqSRGqeBHAF1JYLQNCskslg1OPhtlwSEwCJhIHFCCUha/vvO+ZAD5t45QF3XU2XiqNr/vj3TurdfpvL+4U2fefL02fPhD2nTlJ3T2nbfq/K/cptM/eaXWX3ChqpE1xKIjb4iYGwcPNyTODEFFposRFZq+IFp5a4EMjcWMuaEiGkxk5Njl9bHMYJFxjlxqbZXFHoUl2+cB2gNjgy+B4St1oEfmZ9R/Y7umHrxfB771Q+392/+hvf/+b2ymnlafNSI59oq04cPAZEUEakBComGxxCCkESEqMyCJtZIbz9pjkMQ6FBu0PmuvEK9z0slae9G7tfmaT+rMr9zOwesX+Ub7U1r/noulU05Tjw8K3VLUY8mVmoMRcBAGpIq1Iw7qxAfRYN3F0oK6u3Zr4p7f69DXvqej//CvmvneXZp/+FF139ip/swk07CkqhOqiRVBpCJy8hz1+QDSk1ib5RjwvYMjY6qUYxkdUTVW0/+Cyv7dmt+6VeM/+rkO/uO3tP9//4YO/9O3deSHv9TMY2z0Dx5WYc0XZr+rECudTNXMDXyf7p0CpBJEIS1ajMgLojD+SKMUORUIjJA7UMHRZNJFGV/IhCAjYGrayLFECXTmFbT4JCIIpCwLBS54IxMl/bhesjxBTbEjptSGd+sgQPpgS5TMObH19C1nORiU/807h+ul7nOdi7pVT90aiL4Wq0qLPH8WWCdzW87VNGtl5iMf1Mxnr9I0h8hTt92gaQ7t5267RbPXX6+Zq6/R7Ac/qrmLL9XseW/X7OaztDB2khbrNVrqdzjEkPoLPVVLfdUcBNccPI+SyxrWxNqRWmu4tmuMxzoa6fDMi5rcay30QlMcfByYWNDOA3N6dfeknt1xVI+9dEAPPrtXv316l+594g39cuvr+sWjOziI2aFfPbZT9z3+uu5/co8eeX6/nnz1sJ7fMaFX9sxo56F57Z1Y0qGZnjhT1Hy3Ir9KPgzvVx0F676qanV8GFOPqIavwVF1FMEzmPUk1cwk9wTrX742CSJf5W2mwmTzTC0AFM8CWmS+pClKumAPgSqCBmUBoFo5OmrGorEOD9QIWzvEMqQ/mqzo8kAQhX3SIBU06AiuYN4dK/WWYWu7iLAaQwkSmr4kIQVs0UCVSkvR+TnDnAzChC1xy9iiRMjmAdl4S/YMHPqeDLDlhXcSHVLTmTkz7mdmXq4RbYT2xnX8BmR3YoKIRTUhP5+K42cEbMClUcKEcgzELC3IhesurrE8JuioK2Gouua6c/1hVKJWv9RaYl3OL1Uc6IXGZ/scUHe1+9Ccduyf1ktvjOuZbYf0+Mv79eBzu1mHu1iPO/Wrra/pbg4Mf8nh9N0cVN/76GvoXtcjz+7Ws9sO6NVd43rjwLQOTMxz6N3V3GKf+RDnHtwTrMPRkUqjHIKMcJ+MsScY4x4dVdEYz+IO91WZW9ISsMD9Mkd+s7FGM+s3af70LZq74G0cAL6PQ3oOAq+9VrM33aTZ27+oaf+HJrdCX/d5zXLAP/eByzT3tos0d/qZml63TvMjHS0xD35++l2Q/2lQPjdCnhvPFRdLwZx5Cr2uFKZEZlzDlvE1bKRh84EUowDU8iYj6bS3u7lSaBu5KBFSBA09pEfRsPh6JoMeN+YPJRWHtDa23t72tbChkdouUVFYkQEQuGKUY0MDKcLbAg1cAaAstItJK3O9YWhtKAbi6QBZPwAAEABJREFUxDk+qAJYM+wP3nlZHwMfjPrEEc/K4PpbjAizbBsPOjYXya1oWkGFyNAZ7eikt1+oU79wjc6482ad8YVPa+N7LlGHw+SyZlS9mihc786Gzdrw7kvYg31WZ9z4OY2+9a0qVa3mPiWY82H9ZS640L3JhOK9BhDBqHgHz7+2TZMPPqaFl7cpFmZVI+fpSRAcmSis5M+SCNLfKRvMW+BuRAf9KjR25jna9MErtPH971e9cUOaiHtS7fqTQ9Jgvjw/ZgzIRcAlvqyceeUFTTz8pGa270dUOBAE2B/V5F3JJXhKSj3sC+9DQ5f9dems09pz36JTP/FRnfuVm3Uuh3ZnfvFWbb7qSm145zs1eupp6oyOyou8z3uuv9RV37/Nxr7Ley/z3ucEfRkKcoN1PeycYoyOaeSUU7Xh7W/X6R/7qM7nS7a3/+VX9Ta+HD/rc1fqpIvfrZHNp6vievh+lCp1WYMFnMMnZ2UJJJIiJAU/bjUsjcQepkrqrSw04UQgqFBtyxz6HuCpxDMQiudrnzlZXOpprrugOQ7oJrjGe+66R/u++xPNPPGU+hPjEoeGYl7L4BlP/KxtXqLniGA8lWqetYYOe4CxsRGNcZA6MjKiqq5spfBiCBGur/mFBflQcGpqki8WF3jk93R8wbipqWpGEmK6hqAIBdqw0hgY1IJuSHv8gJCl3E72QZbvXAKgshpAOWAETRDMWMY4UGVA5lpaxlbLEOkVNki9rRqQeWJHBDYAgYshbWna2CWgbYtOWDZAa78BSKkptEWiNdixgZIStcWy7D3H4T4tMbQGGpoXNQVlWAhPVZJBDCAiFBEwaoHrghFVhbn0PeR5lZADxigQ2wcYyGT39IIK9A3v8TczZh2qtgZ4CDk3BZ8WiOmUIrAoGBpArhGBVgkWN+BWbWnpaFlQYJ0QMMNqO2Agg9QA0sYMBP3hDiFQMwfWRHJNK0rOFdij5sKAbAXk2FLRNBkvhLs8N8aiYEn7h2qo0qC01jHw9oVSKzQyJG/C008+9nXnA5/EYakasqXTT5TGt9HBrqzDQeFjM+ssM5hOGCiSaaKmCB+Cum00TW5D1UDY4uEk4WAbg4PBEgUj94kwGq4JhripHjtKGE9RXr5QWoLArU5q6WVelIaDcIcJ9hK2AKSnM5JTU1IQDU27TMG8SXUfhmV1ELGBZZny5hDxI6xTlqBdOT+wK6q1hoHINEAVQAW1PbcoLVfSKWga2zeU28DXGAgDDVXLUmVJWVLZrAy9kh7eML6WabncFMabtq3OIQ3KvmLYmorgCoeXgLFBWRC1dugI5t8QnJtf0NGJSR0+eiT/c5EuG4VYtpJflIG3X4Jr16zRWr5R9G8J+kDQL8MOm/8quCVthF1EQzQPSzrxeuHlLL456x46pPEnntG+u36lIz//jRZefEVlclxVb1Ficxa8wCtsg5e0D1x68PLWh5BewUEshzc4ReMEGPdE98u1hCIi+UYHnTWU+UoKfjQsRLc9EBHq83Lv1aEeGz2NrtXYhRfqtGuu1HlfvU1nf/l2nfzxj2rdBeeoc9IGdTZv5rDqvTrr1ht1/l//qc658xad9KEP8q3pFnXZPPTbDymeJjk2EPTLrJGLFIzLNaBCFJoIGkghS4AdjqOVJY88WalFnilRrG3BNkgSZSPuo76CjVAw3wIqNkTOp8NhSCzMafHQfh19fKsO3fM7zbzwmrqzC8pCyMg1CNEkrbbjRBFtB7YB/GI2pA99pDE2XB4NCiy+zELrKvw8/4UNV3Xa6Vrz3vdo83Wf1Vl/+WWdxWHsKdddo9H3vFuFeU87tsYVc8y+jPkMRVWrw4NuhLGM0AmfVVSzpjQ5rsWXXtLRn9+ng//8HU3893/RtP8J73/crYVHHtPSttfUP3RY4gDUa5AloKquVbHpizE2fhwM1WyoK6A2XXc4AGQe52akfbvVfeF5zd9/v6Z+8gsd+eZ3dejvvqmDf/+vOvzNH2jyF/dp9pln1D24T2UBe8ZY5I8exSs8wfNEusxqO7dJtTTjEXxCNFZuE2yCrAQNArPeGEOKiU2v9ENR4ApmjWnRMg5xBeQSNAYE6WbadoEgItA2tSSCtwyULI1JLoeCjiIqVUAoUhMRighoe0fSVVVJQeVeC2gun0p01UXmfyK2qKIFDOZHOATgw+Ech+7+DaLJD1+h8Wuv1sRtN2riS7dr/Et3aPKLt2vqpls0ec1ndfSyj+nIRe/R0bPfqvFNWzTBIeB0NaoZAvufAc/OzXMYuKgeHxrUY2a4JqIECVTRUSHvfh6w1PLfDJzkcOUQB3a7jyzq1b1zemr7uB5+/oB++9Re3f34bv2Cg7+fPfqGfgH8cusu3cPh32+f2KnfP71bj724n4OVQ/Kh4c6Ds9o/uaQjs11NLUhzfQ42qhGeNaPqd0YU9ajCa45nawCV1xmHPlVVSzk/4AiJqsRcOXAfaHhRrARRLbY8ZxyGKtOouNUYd3JICmA3g4KftBBGDSRbWrkSO1YSUoOIEaKAHZnMYPpAU6vAHwOvdRA+8PQfLIHGQopAgz+dwhSQQVmsMuCi8E9YnI1YcMriWK0IT0yLIkJRNdnYJiJAAFUGuAYXNbgPMs0oeD7Kd6hz4hmW5tDG+VxjTKIXUZr3Xl/DXFp5M4eIzePb2BPffIIoRCSvCAaQYL6hLQtF2gS6UDQhkHguMwRybjlLVBGnqkJh4BkWgFg/vVLxgTXkvyHp3zCcmuvpyPSS9h9d1BuHFvTqnik9t+OInnjlIGt7j37z1Bu69/HtumfrDjX/DPkNPfDUHj383AE99fIRvbhzSjv2zWnv4UUdnS6anQ8OJDvM1qgUI3yIHlU9MqYO63qkM6pO1VFVVSr9UJdDhnlgerGnSYNqTa07SVMcEk689R2auPiPNP6RKzVx7ec1fsMtGr/1Dk3cfoembrlVE5/5vKY++glNvu9STb3tnZrbcp4W1m3mgHCtCn2UCNEFdB8IMSGKCFCVIJcwHaZSF1wOc5Uif0RbhbAPBbYhySDiKAlRSksWaKqDgJQXJAk1H4qsx8moEdOGir0db4gbz4IpBhqso2TTDpFaG7wbCkHSxgB2ucSIWWBdI9wXFIEKNCqYtsJTG8aO2FjvodjL+XMXKG3QhQJbQ4Hqi6vJe7AoWGMx0tEgZzkWewwWHGkWgPuCPO1pUFsKEVTTE8LqpJO04QPv0dorP6qxq67SKV++TWf9zR/rlDtu0MarP6b1H7xUaz92uU666dM6/c9v1Wk8+8cufpe8V+jTX5+YhawEFNEl/bklOohRRCicJ89UBWt13z5N/f4hzW19TOXIQY2w56yJUwE197oxjhnJ93bGgbPM4yYaPUSutWrDJq1/38Xa+NEPaOzcc1XqymZSSAluoJ0XXSsL/eQ8IY8IFQ7j5nbv1uTDWzX/9HOq5qfynumgq4HKMQzYVwQwLHE/LaKLjado42Xv01m3fVbn/OmXdMatt2njhz+ssXPOVbV+nbgZxd3Aq66AccZHx0CyqAbyiIA0VArfDOgK19RpK2pVa9dp9JxztOmyK3TOLTfrLRwOnvPV23Xa1R/XhrdepHr9SSrMo0KuiggAGmyiL3iJVitKgY/km7Ywx57KgmwAkCtqPgNthYOtDX30KWcfWPhcU/ic0Z2d4qB1hw7+x3184f09TTxwvxYP7lfp8hmEQTk6IVSRnzEhRDJyiQjVVaWa9dNhXz/KM22MvaAPBkd5X9e+3thEhCJYHQTzbwxOTU1pEvAvX/RW/MagsmBENRnZ0FKlbCSwxzK4B0XsBLWFnJMyxiWCBsHKFnZYMxbzZOwZTcA45B/RalhsYxgIVtKWOW2D6RPBQFcGUZ1jWWFp3qxzDhMN+JoZSBNBo0iThiTlJkgxH01WgxaHVbWx1CADZUk/GgK4HwPcahsMBzGtg80aaRVJDxpzhibfVpqCll6Fmowa9fG0TRupKVsBywJl92oLqqQG85jMiRoHMKzQ2dewQjSMvWqyMRjYDXAawjikAZPBXEEyDa0Qiifa8HXApVIhtkGOAS2DuKTA8dVxQnG84jhJtUpiP2XTtq22ETW9Dei0GDJpGNF0mVLTySaX+mUXKwyNeNgec0Eaz6Yd2rRBSutubTBUw7INlBUDgG0qAs8mDBQtNQDXxEMpkoYOYstjQZLV4pV5mrciaAyggShThR/URt60A1mDW8dkWtp9QlJTmrGOcTVrSAMTAFUaOukPF/fBWHwjF9NA+h/rlXwTtGlTcHyDM+FIFeJYLaI/6LvK/hhL8lqtRo+MkKvExzGZzDFW+KWddRBEoj2mHuuS6hNa5lh73nzMzukIh4H+T0WmpmbV9Qtr2Be3DjGpqjsd+Z8J+0Bw/bq10KPyS7Hm5VjVtSLoh2pbb8zkAtNnM+DrFEuLmt+3V0ceekj7fvRTHf7177Sw7VUtjY+rz8u4119i48C3aIUtC4c3wZalsDnrmyeWY5TMOhk3CngIFfolU0hbNJToO7AQSk9Z0lgIuZwr9FCWNE0qi3ohDgRD+YFCoZFNp2jz+y7ROTd/Rhf+8a064/Of1bp3XaR63br0CDZIwbxVnRGtOec8vpH9hM7+kzt07p/fqbOuv1Yb3vFO1WMbeDCG6irYbFREDcneJEeFLwkpg1KClMimUpKiFGB1xYCao09sbUn7Zt7g3Yn69OhtktAVuWCOzJ4FbT83iz1rq46iU6nfW5JmFxV8YFN7LeVYBgcAmGLhAjiaQU1hXrzBLcZpT5+tukUZSg7ga1JX+KGpa3kz3YProSvW5eHgGVrzvvdr841f0Jb/8mWd+ye36fTPfUIbLrlIoydtVh010NdIh2tGrNEq1FFh3vsKryny7zDKYL11xw9r/tWXNH7Pb3ToX3+gw//9W8A3deQb39L4D76vyV/+XDMc7s3yQWH+6ac1//LzWty+Td3XdyReePVFzT77pKYfeUCT9/xK4z/8gQ5981s68Hdf077/3z9o7//6zxw6fldHf3qPZrY+oaWdO9WfnFBhPvlMLrGxLB6foYSzZC7AjDWvmZXoska2NAiH8widXs2KMYcBTEEKSqZtBsrE6DNGoxuG5gLGCjmsSEVkJJoGtKLgSB2qknZ8IIBMgibCGvxWxk5930JZzZkb91xRt+prIXqaV09z3E8L0dF8Z73mTjpNU+deoOn3XKLpKz+iqc9/RrP+DcA//qKmv/IlTd16i6Y/i+xjV2rmkj/SjH8L8PRzNLvxVM2OrNUUB4Az88SdX9IipyCLHPhyGsHa6KlTF18KCRysmz4JLbBOphf7OjLX1d7xRW3bP6Pn3pjUE9sn9PArh/W75/br3qf26JeP78pDwF9s5bDk8df1uyff0EPP7tMTLx3Q89uP6LU9k9p9cE4Hx5c0NVs0txRa7HJP0XNVjaqqRlTzXK15bnT4gNrhnqtYF6FKVQBeKIVraZBSFhHMWUjYSSEBqJlpZYkB7zXlObcSjUkQWloYr59c1b0AABAASURBVDE7JYYwNqQBPiWJoPPGPgn88hnA/cxiTYumwYZKaogLgHVpIGyQdGAh7kUYZE3b8jCBrJJooeAdJCRV5GZaqRFBDRiQi/sjILI+WuS0VQsFLAwCceF6Yq7IHyxCiqBhjmibECKMFy6GljV9Sl7/xeMlhmWF91HeJ9g5tQY8ZqAvghgKjasjmUaHPZV4yBuRw6lkXNyQFeeE2hWW0O7dMSyBjgoiiAGNgeMhwJnWDDIlNtHYECTHNzygZ0ZZWThEUhHE47lZVbUC3FfNgV6Vv506s1g0PtNj/S7ojYPNbxc+te2AHn1hr+73P3/nsPBXT7zBPbBDP3/0dd375C799pk9euTlQ3pmx4Re3Tut3UfndWiG9c/9t8ADvc+6rTjk7vBuGRsJrV3T0ZqRWqMMzV/iqNeXf3tpiffN/FJf8+Q0P7aeZwD38lnnau4d79bspR/U7JVXa+ELN2rp9i+pd8edWrztNs1e/3lNf5pnwAfer6nz36Kpk0/XDO/d+RjTokbUZTL6PF8KffV9rXPswfwVRYBlEHwLoJR43g3JR2PleYZ3dSg7hRkgSixfBtsloLCnafIosAYQ1Z6NT6RNDGWY5vVDIJGjNXKBzk5s0MYU/VpvSJFMYUxHVMzdCqnl9AeVEpqCL0guDu3xmB5CQWu3gSDMA2qg8MwmhIJ5qnimCey/FVy6XYn7pwDGrXnmUoKABgU/xAnJ7/2Rc87U2kvfp/ptF6o683SN8YXgJq7tmV/9ss79m7/Q+f+vv9T5/8tf6+y//i869babNPbui+Q/6dInuGMW+m5uxeX7zmk7B4Np0W+wFvv+jbynntLkbx7Swms75L1Bp4Qq51t6mLVA7BrwrJGljA2mqyhco76quqO1F5yvkzgQ3HDxuyW+PM/9D3NXALkwxhXIJCEKQMbUQl7d6Wn2Fs9p+qHHtbhrr+q6pzoqVfh2Mgfc6JMk4KQedA/9ujO36KyrP6LzvnSjzv7iLdr8iU9wWHeeYnRMnvvMhT2/7MjYhY+470tCyH3L8rpCVSlp+GA/RhIyVHUt84Hc9p7zPnPV9/j8Hjtti05+/wfZK9+gC776JZ1723U64wOXa/2pWzQSa+g5JPFUD8ADUkFWBHIVDBVeK4rZBBoqiwdbX1tsQsy98Idnb+fWeoPnvGdL54YugOLDQfZg/YVZzfIl7uH7HtCef/mBxn/zGy1xONxfXJDXiLvBVXYd0PRCdYfBVNRD6PA8G+ML4jHmecQHg8ynKOnHaCC1uLSkqekpTUxNam52Vr28Dmq1ymJ7QzLZDLgBZph0n6q2MRuDRJHFqohazRVbBkGohPTY7Kq2tNqWwwDKrQHyD9ZVNu4COM4h6AF5XqPjlCcQOKghVTgmpjFpcPIexMAm6QEjif7kGUA+kKabhDQAUawJMEBthfDL1RbmrDY2rKTNL4M1BhEqEjQs0VAtcvqGCATURjnojWvUCNoWA2rLrEaWG4bSlYxpYDns0Epk14BWFGxXcAMypdk0koZs2kbifH1l245QFZ5LA11irkPitsFkmEF6WdDqGoSUmkaNYLnNWFYui6plUvKcalCGgVc4WGbwFWjtMuaQbmxt4geJoVV5pEOyIRpb06vtPCGYO7BBjmYrwzLNbWFBC02saG2bCK3KgwrohGx4+GFP7OwXTG8YNK1lFhlymJhmX42rhhcIA1QyNE88em1lNk2ZtcjS33T24n6wHdDozRVyb6DhhnmkXaANKCKlvWMoZUGbtqKEIZvsHtM0zClA3ODAAzCDuWvQNBt0iBPUgqzNilGYUxOjbTUsjQ4j+i3L84yg8R8aJlFoh0CyQ7qVR8YX7TJ4YDle7NUW8y05RBmLMRYD0gEPmXmFCSDlx2J8EJE1rQ3hmfnMA8mwut8u35rNzMzq8JGj8t8QnJ2bI8WiCDyK5Jd8zx+AFBrlZbduzVqt5xCsORAcU8cbAF6GVR2KCIlNQijoo2QL4VdwxuzxEpzYvl177v2tdv3wZzp6/8Na2PWGevMz6rFp7HJg0/WHAZx6zE9CjqIgWa6OnsHdn8UIiu0wK6lohYlQNlUa2BdRQuGWhgpVGh6qA1QGHmYRfY2MrtWm8y/Qlk+y0eIA6pw7bmXD9xHVZ54hJgBLfMnXcSLcytmoZq7WXHSRTuXwIg8Hv3yLTv7oFRo540ypqlXzCY3PRIqIBAKxTYIWUMKsqcSCohfJ2DqALrMfZWnsmWgs6D+VJTVwogvZgquasqRtg9Q6C0vGDPWRsQXmw1OoSwjTIjPPQz22FjJW9Rs4Bz4BzlpwgogIRVQKfzhgvIgk1kdBbguvP4PvXUdMGUa+liFLlP0EMkNJmeVsy0fGFGecobUfuFSn3XyDzvuLr+qcP/+KNl/3aXXe8y71T94s/3Zn1IUuQ0H/VQETI4IY0IW47HsVrLv+1Dgb7+2aenQrB3i/4mDvRzrw9/+m/X/7Te37269r///xP7Tv7/+H9v8D9D9+Q/v+Edrwd1/T3v/GAeDf/rP2/7ev4/MtHfzad3Xo336iI3wDPfXII5rb9rK6hw/K/9NdeHarkIIxqFJPAsKXLcfqs4E+Mk9hYkw9H6Ttas0Qm/AYZELK54IonlPLGyA2escrxoDCMgxFcCMDshjy0Uy85QmFNlZooQMRGYel+JoLN3QUEaoAq2Ss1MglIsSKUAdcG7gAVR2KmtHy4atXuupHpf7IGi1tOEXzW87X3Lsv1gz3zfRnP6mZ267XLIeAC3/CAcCtt2r+2s9p7qNXav69l2rhgrdp7pQztMDhwWKMan6haJaDbB8A9hcXxY5cHa71mPpaR5/rO7XGwCP0FyW01O1rZrarQ+PzeuPQrF7aNaknXj2gB5/bwyHHLt37xE796vEdunvrdt2z9XX9+vE39AAHgFuf263nth1qDv8Ozch/e21qrs8ZetECN1DXpw/RUVWPMM5aVVWr5p6IYNxAFRVzUjWzxPx58hHLYJoLC21bJdagYOAroyqUoFBEAwqMoGkVAUPNdZTXrAhWEQHYokhBT6CmL1HMyGJhpiwDwraBHp62UWVbhMohknPj4RTmNmk3gG1s6HUq6xi/EKQcbLrymBwffQQaICJSK4pXcAQ84DgDPumSBrIxFhLEIIegryKsA+kKWsRJEAogwlgSOBRMDiS4CLIUKLCYUWj3ibippUGNFhpXKvb0aXvAPBpMbNwA3SBq6HwY2Og4IEZjKAICrcFAJiEOJetQcjEBkGdykMZ5+SCwpjvGkTSN6MMIqOpaVV3LayvqSlHV8m/eLRFjlmaSA76jU0vae2Rer++dUv6tzFcP6iHfLxwS3pv3yrb8p8j3PLZdv+Xw8GEOEp9+7aC27T6q/YemNT29oAVOCQv3Sc21HqOPNewp1o/WWlNV6vBA7LBHicUldWfnNT+zoPn5Rb4sKJrFbmbjSZo9e4vm3vlOzV16ueY/dpXmPvt5zd98s2Zuv0UzN1+vqc9fo+mrPqbZyz+ghXdepO6Wc9Xd6PfDiPoRqlhreaDDUGFV0TT3ZAhStFJUAJdMlIi0AWlQIkIYNiAlqRWlpN42zfwyhe1KgC9Aqy/2hDY2KGkCGeMOJSNYNTda0bBYAUM0Wufa6Agv2cF6oJgWxBCshqfai8QQKMmkIbO2a8gyh0hoFEQqgJ/hRbKiqlRz8BLs6+Ri2cDftMjSfIIYSpHFuRKRxZo1WvfOt2rdxe9StWE9BtTRUVWnnqK1F1+sTR+/Uqd85nPa/KlrtPHSyzRy1hZpZFT5+aZiIL5eBR9I358G501oFcuE0gy0OJhZeOUVjf/6fs089by6U1MKfvC2lZpCvg2RrbmAanCRczcwEL6Y3KRNl75XGy+/VCNnnqUgH9tiroFhEdNL/1TuP2gRCYattiBVFhc1u/N1TTz4qOafeUman1JdMadkVEuqgDqkEbD3qxHMHPfopnMu0Hmf+aTOu/NWvij9nNa+62Lm76SmDw7tijtw5/i5hjuLSiVCSYIjQhGGSqLP0HJJmsb2gc56a0ldOHkg7WeGUL8zqjUcUJ76kQ/r7C/drPO+cptOv+YqrXnbWxW8o6MqYmpEONEdAMU4QkVQGS8iKbkUk+hlGbR5kDzncjFjvWmAGZGQFVGygWkFPFbUZS667DkWuwuaZX928KFHtfNfvq/9v/iV5t7Yqf7CvAqG3qMV+w3CgDMFmohgCipVzH1d13wcGMnPSWNjYyzHEQ3f8wy08nxhv8Q9MT09o/GpCc3weavH+is6psQyn3ObrIUNRJtPICckrWtyJt4cMFnuK4gS2LYzbgWdeV5F0Ah0CWqm2DqujatshD0iFTdqCh7wuQxUFPkDkYJinxjYhRw6FTZIJlJZsm2blvG1XIbWqyAxtKb2TnAsQyvHhB4IZGUrMwqF0RDMDdySxqsZDL4ZBNwoFAFBFRAeF2AMa5F8P3rSEBOiydPhDA4lG9JzhImADThXMN3YDsd2oCCLDZjYf2hiHmNUxBBgCnuM6DU1ESFqglxwbj5zSSEBBcBHBrzsa8ApIhTRAGri2aYBFIjQIQ2orEWII0GhtrC+kBOSIREfeXFMtJAyPQDZqSBNYzUdmYfMisq4RRJxaOQykHGrmV0JqLLSpBhMTfKEDUmeUL5CyIA0jGHCAg1FljTZt22jxqDRaEVZJYmBoQ2W84iVk2DVsKdkslkVB4nnUCvDIWsqQmrqjBG2COr4emzcVRarlMdGMW9Y5dEyx8iPYR3W0Bo3KAU2NDSi/7y1bTqe2NTqE2v+r0tz4le6v1knJ5YPH6jHxWliDkfD4jftm7nR/E+0drDZcbGbteZDuOmZGfmfCx8eP6rZ+Xn12TjQFQsZG/xo5ZfZKN+ArVvLRm3dOq3jm8+xsVHVvAQN1ocqZbEPQw3WrMdWiKd+T336GX/p5XzhHvrxzzXz6JNa3H+AA0H65KXY5wXd5wWMq3oZwz0DyB2Xx0rmFBFmWc7ospX6SOwneEhqYwORktQjChsZos0VA7P2Q+2MU+KNZRDVH1LWrd+s095zsc698bM676t36rTrPquxiy+STtogf6Dok6ux6lDxSx+IIBryHD90fcqp2njZ5TqNb7PP/osv6dQbP6M1736XYt1G+gu7quJJVofzqsgjAAGhQW4eSDTJInO1ztoBWJkjRWm64A/Z1sYafUOkLsJMM499k9h6A9RDa+iC8eBB3hMXRVF3pLERqarRhCKUkA20XBg3DiRVzAF9+T+T0dwUbo1f6tGw2OT14Xky6xdpYaBNCPypsH63yuHN9oMNbBUqdB5VJY2tUZx9ttZ88AptvuVmnfGXf6bT/vzLWvf5T0vvepcWTzpZc53RPCAs5K2o5TglA0KxvnxPcfmaDzEL0yrjB9XbuU0LTz+pud/dr+mf362JH/xYE9/+gca/8V0d+dq/6cg/AV/7to584/ua+Pe7NHXXLzXNYffsI49p8ZVXVQ7uVzU3o3qpKzJWTaqRfTKjDNA/aQd4AAAQAElEQVR9GgTNZJFTjlw5UFlCY4YUTSVgG8gsMtg3GkX6NyRxsEuaJrAXkPZaLpYHrAHU1tJaFkG4JoiSuRsPJSWpoB1AQZ8VokkhJDsaJMgAGFtIfTLucRza5dnAWZy61Vqu1SlaOPM8zb7tnXyAv0xzn/6kFm65Xgtful0Ld96h7u23q/vZ67TwkSs1965LNMOH+6n1J2tKY+IsT/Ndyb9ZtLiwpC6HCMyEWCrZZw0xOtpRPTJK37XmWfAT89KBya5eOzCn53ZO6vFth/X7F/brvqf36u7Hd+mXj3EICNz72Bu6/6k9evT5A/mfNbz4+lFt5xDE//nCoYlF+e8Iuu9ur1Lfv+7IuowI+adivdJ10r5/Q4KWfO0S+BIk1wHPPvlZyXr0/WBgijBsaq5XPAmLmAkmEG2jRJ40awwSPeGtQdjYL/Ny/OynyDoRx6Yq5oGhQEr9INrATk2sUEAt18wXW+OyLE6r5r6WIkL+oSt3J8E5WmHsHl8xX5TFKAJrwIKIAW1NUQkhbmgIFXwLRACQGR8rOFp3aP+qxg6eVhilveVAMSALwNMoSoQ5Mmz9095ybCxqwNLGpqEw8BznxQ4UVBtCCj8jZ9DnGhgXViMWWl2IZB+EEYEXBC1SCLclR5Bt4I2tpSgl7HPwGhRrDK2dbT3fREh/sC0JYwQUmTakCvtoJSUEFQrWdHiNez6hC4fePZRLrP+5JSn/af3kot7YP6OXd47r8Zc4WH92j+59fKd++ch2/fzh1/Szh7frnid26X7kj718QM9uP6Jte6e159BCe6heOMMvEjdPXVWqwM29xLNfIX+ZOc99Pud/crzU0wT3/tFqRBPrN2rilDM0ceHbNP3+yzV/9afVvfFGLX3x9nyOzN9xi2Zuul5TPFtmrrhM8xe9Wwtnn6vFTaeqP7aOq1HJ7/QCRTcqns+oEpMNWBKypGmcjcDFjaSQCwITQESIaiEQUmlBYCRMr0wal1ZnXAhR7AiONMAVmpaaRL4Xfa1tprZE4mKPpNxYVpII5A0IyrKQoJrWlAbFSuiM7WTUCDxeAyr8kOEaEdBSxauttoj13/NvQr34kmaeeFwL219Tb3JKhTUfIx1FVWFfMn/LfCjn8E03zGRwn55xmkbe9z6NnH+BVFeMmeBpADkyIq3foIoD4Vi/XiJm4RplTnXdxOf+C8BxE1AWgChcXwjHMvSk7t49mv4t7/nfPqylPbvooJsuXdaAfUpmS152A1yDhiWpmj7cj1MMvkZ1LmvfcqE2fOj9WnvRO6V15BdYk5fAUHhSC0A1IgVvr3gbKnv0nCweParpJ57U9MOPa2nvXtXMaY1hTc75viDDCroiRnox/o0cCJ573bXa8qVbtenKqzRyzjkSX+Q7c6+lPv0XMbf4uF+DMiFTBhQraj7L6cNYLR7QzsF0A0HesglZhXpcX38h2yW5Hh2E/0XR29+uUz73GW350zu05dbrtOE9l6has5E1UNShz9p25BLG8ARCB0FaAXKFBA04pWUjUxbTBWkyDgBRgEHNeehnS65FPfYePdZkH7zUXVT+jfPHntLuf/mB9v/055p9+WX1OCDGUDgMwmTkZtzEYl6siAjVXOMOMMqXjSOs0VE+I41ykN3xF4Dk5VwaCJ5tS3whMiP/h44zfDbyL0VYR0fK0jBJZlOacTdtSkRIpbi1TZQGNOSVvFYUcpSd5IIWM1MtEhKzQAzpgQ4hniu5YaZWtUAEaloNcKsR3sqS2qQ0lC1TuOl/vqyM1Xo5gKFlGzQQnMDeBgO16T8Ax3sfLxm4v1nIE8nfPIqjncjD8hPD8dbHS+zZSJvW/Imu5so139i07Uq34UppdSdAq8aXTDZYgnNNQh5X0a2StfyqvpusjxGJ7xqs4OYkgJX+QD+4YRGtrm1ceTE6GSBiKFQW30xATkjilPKACkUY3B9AZ+4n7dIklluT2KaAJlnwoIZW/iAlVs7tiv6QttVKk/YRnhqWiJAGoKYMrM01swKFGRlDFMYBgi+gpk8IMwDiZRFxSwvDPrCRIn9UeHCQbzMHasKDBtVyg+wDZC68QEVMBVbIBjoNZIgzQexsYrFFK4EucXPfdEkM99FAw/t6BLkFOgwR4o2T+/faUAZGjB4x5mgGdOoKJsVOQFtb1vYZ04mtBAtRDvJovVajjOG+khjqIkIRIRodWyKQI3RrgMzqCEm8SZO2NFQGeqwR3tTFpUVNzkxzIHhUR8bH5T+EW5i3tC6FjVMfsq+KF/wY33qtW79O/u3A9RwMjnFA2OGAyC/ByjsjhZwq7bC/wpwk8NJdmpzWUTaIB351n8Z/8RvNP/uSFg8fVY9vQ/3hiM/F9NXUZg7tCU8etNQiBZVOfF0DJoIWECXIGw6KiimtIgLUrBMIrjOppYjGNuizF/eBiIoPiuiReV9Rj2j9eefr9Kuv1LlfvkXnffEWbf7oh9U5+0z1Gf/gnx3J4w/6CXZAVaUARPGmSYydTy8yrvjme83b3qZTrr1GW/7sSzrzj2/Txis/rPrsc9QbXUOfoYpYEaHhD+mIsRUkQm5cJBUFLbUobxcECGFEAXkOPSceNJkhdEWBm3UpJx5OWUUfQp0IeR/zHmDs6Wl2fFLlzQ2bnahD3ggrMMKeVhGRYNrxE2B6fNt69JlndPA+rvuLzysWOYmpKmGsjNtlvpmnzEsU55EbNzklBaKQGGdRRABSNnUNJo4kz3lwUN0552yt+9AHtfm2W3T6X/2ZTmOe111ztfrvfJtmN2zUfIS6UaR2nitjuRQ1HwSlqCoAHH3V/UVV89OKmQk+6R6WjhyQDuxV7OWDw943pH17FAf3qDp6SNXkUVXTk6oW51T1l+Q5qtgcRptnkUtR8COPjIl1KoZm7MUGqBocyZkuCjNF4IZwy4QgEAUFrWX5fCN22qcMKQytgh9ETYvMtBpOLk0OAbkMZWiHmG4iQlQFrAptMqwwcAE0AOtTzVwiK9CqhLrPsgC43r3oqLd2k7ocAi68/WJNXX6FJq/6pKZuvF6zHADOfflOLd1xh5auu0nzH7tas5dcppmzuY6bTtdsrOUgrmh6ZkkLnAZ2OXgVBwP+cDFSVxrtVKrBhogqP3NOz/V1kAO8nQfn9OIbE3rslUN64Nm9uvfJ3frF1tf1Mx9WPPRa/gbg/U+9oUee26NnXj2oV3aNa/fBGZ6Tc5qaWdTCYl8sWfX7HnetqgYYY0iKCFUAg6QWYcFlKsp13jQSUiFq5hsCx5W0XFgbaeMGvV3kJmmaisjuB1Lg0mJRiIgolD/WIYMRZIJZE4QQUQAlqC1pB21/d2+IMAeABUSEjEUx6T4NsFlzPCSFlZgAyUFom4qlF33DME8QGIb4cbDA2rjlo5LM5pTY1YwBWhTLI0IBnd1Am4ywxCMs8rPKnPUhftDZT2CqES7RwEBgzBjsI1QlCSkiFFILjq22ILW9OWwEjaSxg8g5QWeVWAvOCZYaamSDHopERbFcoyWHGCKdGJ8HAmuXIgiqrDNGl/2Wxt90oW/xbEvacuyoSsgGW/wjQhFhRhDUkH9oFJEU184BgJAQKhO3jmeoqpqewrel5rpFU3M9HeYUfvehab26e0LPvHZYD72wJw8K7966Q798dLvufvQ13ff4jvzN3CdfOaiXd03ojQMz2s99OzVXtNhnMdQdVdUI9/eoat5FqmruxUo9DgUXl4pmF3uaWeprFtvZkXWaO/k0zZ99gebf8W7NfuAKTV35SU187guauuWLmrrzK5r64hc1ecONmr76U5rii7vZt1+kxVPP1NLIBg5pRhkSc8x69bO1z9g8Ti4tY2PcjDjkn5JzYbXcGNBJ1oWUWJRQRCSGwMdkywtMLalHDp/XyGQuiIIEhlxk4NpirogQGQISJA12oaYUNbLWn8GkwOoG7CnZKBRyiYiWkiJMA6EsRiH/wNI/4eGk5lmCjH78gazmAGtx124d+NHd2vu//YMO/vd/1PhdP9Ts44+qu3uX/FtwYo2UqBgKc8cG0GPNCI67YZ3GLrlYGy67TCN8oVrYD0SEYuBTeST4YZs+boKGtRCOGaGIAQgaED62NxDPMQ3+zyWmH3tcE/fer3n2qFqcVaXg2hfAOPAUI0u0qrHGUNNXB01F3NGTNvMF8Pu04dL3qXPaaQreQyJvRVBDompFwUUNMJvk5kvbXVzQLAepkw88Qk6vqb+0QAJkxYbMB6/eW9YE8rwzgepxT6y98C0656bP6Cz/vcUrrlB1ymZxk8h6Ra3S5tAPQgUN/qIM5j0XI/0jajWmmpxMWW9bw5Du9+U5TDebYkiKUnCI7v4M0ayxwnty5IzTtfkjH9Q5t7Of5uDy5Cs+yMHuqRI91qREFeZAJNBQA7WhQQiSiEAmgyTTwXoQxaIWLHG+xTwqRi7v28maOafFj1Y91mve3+rnLylMv/CC9n/7Lu3/3o81/ewzWpoYV+EB43GWY1cCMRw6IkgjVDOQuqo00qk1yvMpDwdHOxrh4LpCrmEJno1d+UDw6OSEpmdn1OstEZ2JpB2aQUQELdUqRfMT8CureYNl4GbMbbaZuJ0B6EaKkW2zr0LMZJJrKM+WqUAXJhLCgc2ugoKxYVkYeKUDTSQUJAXKAGprIDWYHWpMDCDQGEB0QmsFyNXynBtkHpcRcqco4jZAi02EjdUW04aWHaAUESR5GAeynwGZNQNwLs3KRpG14axPNmfSM70CyPFYv4E9vTVutI0sGEHAGezVAqzTMsjxEjAbVgygmxgQruEc7N9iTCJo0Nm9TRUDvFxTiJLq+we0ujaudN/ESyUyKjkLiAbowxSBtVzihGQjLPg1FMFxKw0MEhzkNcA2TbrJA+u05OmDxlyyAxo8rKlsuRUJtRKjVVIGYtlxsMoI7Qp+ZQ9o3rwygDIYdsHMADq2NuKmbXQN7dbQyFYkYIHZFpZtmFPrgIhWaboF0HK1epn7T6nGvGlPZBwRg5G26mhxi45hU2qZieEALDBYaDBtGBogNA9aUZslorb/xjbgDBoWyw1DQTNZiKhDYQwpEUFvUhqrpj2xiWMaGu2JLY+Tsl4ae9oVdNqt4NGy+h3dYA4waYB09ZwYfPjhP3jr/wnr0KEjOjIx0RwIemfiKPj0iO0+Op0RreEwa71/OxBYy4HgKAdiHV54dV2panYl4lK39zDOdIa7vFkQL9KlqXGNP/eCDt59r8bZeM28/KoW+BZ5EZ37aR46ZIaT6cDfFYmKA8NYLkIbW45IwY+ABjeXTiVkKtuMJyyEqPEqcMUsBqiVNO0gbmFTUKpaFR8k1l9xmbb88S268L/+mc6+9cb8ZrPeuFG89aWoJOyMI6BFcTAjAps0KOSqACMGVxrZfKpOev+lOsO/NfhnX9apt35ea953sfqbN6tb1yrsqiNwGICU+zrSVFPQQTTxG7ppEWYtWuYbqnldqYnjQIg9ZiTYwlgmT1NjWaBRuAXgnLwFnY6C6y/nhlgpx6StFiVpORutk/asrwAAEABJREFUpDkEXHz+JR34t+9p19/+vY7e9WN1X3tNmpuTWD+5acbQ66XnDwfeaJJPSSAndIM2oBNocNXAPyquQbRWfDs7suVsbfjgFTrltpt11l99VWf96Ze04VOfUHnr+VrggNv/YUXxtc4+mjF7c+h7w/Pi9JVrqZJjB50lDq95y0IVfSJWB2yoo9WBJSdDDwQqngdjZEhV+HGmxg2IwsxRIVKb2D4G/Ao4ZW4AxwnkAe06wEKm8HgsAaCVBVoGekY2iGdVSXnQhtllKMr1UtAo50I4C1ljRxgJXaosSgF9Q/uDR7+Sehw+9Jlnz2uvdLTYWc+H9DM185a3a+rSyzV59ac1ef0NmrrjNk3eeadmb/+S5q+/SfOf+LRm3vshjZ/3Tk1sOlOTnQ2aXCya4FBudnpRi/NLBC+qS6W6GlGHA/wacJ69bmiOz1CT0z3tOzSv7btn9ML2CT354iE9+NRu/fqx13XPo8DDO3Tfozv0uyfe0Nbn9+l5//Pf3ZPac3CWA8AFDhy7WqTPfs9bDAbDWCNCEYCkKgTN7JQiF1jmp88tAY8sBtfdtArzhhW01zmG1AJQExUsTBc+rCAgWEEyADzpi5a+0ZoAXAMr42UIBUwDq22JRv+hKi0gydV9AphTIajplJxsGNH2gciqYmGCpNQ1CtomnlxsRX+QpYWgw+J7G5xJJy6ECK38ETEDn1BkK3BhkQ24UpRJOh6TJczhLVNDO3ikEXNeAKEnl8ZRNkrSAWWVxxeIGyjI+syRZDl+otB/hnWTzpL7TdCglJTZxEQE/gWdcQqLAjbrgHAsgIrYevor5JTcoDGPAxUJlbhtJKwbHh/PhzV5EdxfBi2tJWbwDhFIILEoFqa5KbVyFHIp8MYRAWogosH2F/qGEwkWoI+kwaX0mHd4rkMF1PhFhPzMVFTq83DwAd7E1KIOHp3Xjr3TemHHkeFvFPqevI+DesNvHntDjzy7R0++dEAvvX5UO3ZPa9+ReU3M9jS/GBzQ886MEVX1qKqqoyC2eC70uW/9XcH8ouS/iTjT62imWqvJNSdp6pSzNH3hOzX1Pg4JP/YpTV5znY7ceKsmbrld47fdqsPXX69xDgnzPy45+0LNrz1Zi9UYcxXKNdzvyYcIhedbiaJgIjoAWoEaYJIqQEVqrg1YggZsYXliPLy+TBuQ2yKRhLujQmCWzq3C0oEo8Is0aZQD2nmRXmpoHAxobBreNJFAJXvCE1qOh7N9PYQwr+VSkndbhkLM29hFlcXT01p88UVN/+I+TXzzezr6t/+so//b32via1/X9M9+ovkXnlVv4rBK6Ss6PJOqKmPZdYQDrY2XvFsb3v5WVew/C/2JvVFg4/1CAedaAnPRlXJsghCMBqqoikiIIHuDhLyfOQbPoRDk/ILmnn9eR/xl9RNPa2FmUj1V4gybg6KQt8QFuy5Q8AYxSwVkAMFZ7AP+UrAaWaN173yHTvr4B7X2He9UsH8u/gYJ0wh6NNgBvqkBV7isfWVOdFh6PS0dPKiJx57QxNanNX/0iPp1R30GV3AyMEzmuKiEtOT33wUX6qxbP6std96mDR/4gIIvQN1VoSmtH6aClTEjF94govkCAwXgYgxl5huRbdqOQU21zNDHHuB+yDWOQxB5GIe5VEWP7JUjQqSizsYN2nTJRTrn5s/rgq9+Uade/UnVZ50jMY46pBp/jy+yI/eRBHlHQsPRLSoEUtAj/VLxZFQQ1CYFUQJbNH0ALYxbnPFDhYFrqM/c93Es6vOxZV4zr27Twbvu1r7v3aXJJ59Qd3xcPGzwp6YdfssBYNrKIIO1WtU1+5Ja/rw0OjqmDgeE/txUeT4kp63gp9vt5sHg+OSk/E+Kl/hyk+x0XAkkBhAZMBrJ96fnXS7HOdnYgMLIAGnTNwObrNQ1fOMU5HqsLlYKWv1q2SqDN2Ga+I0ypDZOw9NabYBU6k7Uw/GywgwZdFw53jbD2i77sd5gwR+GNB+aLHMN5RiGoUESx0t8NVO1gli2GlDGhtYyUcnEI9sUQEVDQC0TLFeY0sQfGCDRspWOLVgPRX4WJLPKNyXZDG2HeksMVoOp2dVQbzngxAyQTV1hYNJghf2NV8JKv4Gee9omvH8GEtg0hAdTeTCcYFm0jpkkLq4RoYgwuRoQUWVYrWg4emLpNfSwxTgimxRBcTGwJCHThgxom4aQTCcoS9okZb8kaKBpsw4MEJk0pJymoT1ulPCuA8o6g2WCoBrJLw8lZYnetFg7ABuZNh5AEMMw4OUxDZgw4cZgGjBpEE3aggfJohY0Eii3BkgLjRJjkBgBT8iCiSUOZ5qJlxwXQCWD2tLMkFusUHhz16pau2gjB3ygMoCymm6gaVOYjfkk3rRZtogIRQDYRoRg5JJjSAKKdUNrbghDHh3ZIy/5gsiEU4ZoZSW02R4vPh8I+m9ZHDx8VJOTU1paWFTwY71vfkNUlTqjI1rLhmzD+vXyoaDpUV5sdR4I1gq/3CIUEZIG0GQjNnp+gS4cPazxJ5/W4Z/fo6P3/F5zL2/X4tSUev5bMyTbzr4ar9JiEa0AxsoSMbgWQu6+hEsBwEjcEi5RRKuHG1BYwjXmAzo5MxgN8ijEWrvlTJ31mY/pwr/6ss7n0G7zxz+isS1nSRw2idgRtSI3OeDw9oXQzWIjZIFpa8ZFz+bAm4Qwz4aPwates05rL3yrTrvmGp3NgdXZX75FJ3/yw6rOP1dLa9ey0SMO9hkJxwKYRiqZHugkhX8CbLnaMqAttyjXhEdZZBViJaRczdoZTCC4WClhgz282CgFO7ZgTfD1p8T6EL7ccjquIM8PTmDrvCnuTExLT72giW//UHv+v3+vff/wDU3d+2t1X39dWljI/nNTzAa6sEkqHA56g8Z2M3t3FoLyKogIRYRoGvC1IJ8IZGxO5Tlm/YU3YmefrbUf/lAeDm75iz/VGXfcrg0f+pD6Z56pxZEx9aNSsR8Qgb/ooRAWEOCNYg+cQynobS9ngp9tkx/QyLEp3GPRx5bkc0wEImpu4nHFi5aYiOUx+n4TfkiZ0tLoVWSC1kHVFDgnQp4FoIdG7HbAGKcuFBH4SuEf6JAU4VZSi4ZYTaEHerYSoDZSwkB79XhjzbBksO0qbJtAQo7Bwgh57Y+prDtZ/S0XaP7d79XUhz6i8c9cowkOaye//CVN3vFFTV1/o+Y++WnNXvphzb7lXZrZvEXTIxs03a81PdfTzOyC5ucW5Q9LLEH5AHYNz6F8FnFvLfEBz3aHJhe188Cs/HfNnnx5vx5+brd+9+RO3eu///fIdt0H/i38w8/syn8C7N9W2nNkTkc5mJhb7KtXailGgFrBmqqJ7Q+eVYQMwRoTJa9vO3EMUy2p5eKZaThfW6YFBhnzwgXGvIDgLTWyHCls1givFs85SpyxVqqRhwmwErARxbRS07TwESGYIcClcURSyMFUekBeMC3IskIri00jyAW7FEIHREQIxDoRBbqEIgKa2iIEUtLElRoSjxSpKRFwCZVyfpMObAHoiBCMRBPR0iDCkHMoRYE2+y/Jy4WLgphnSiPz9BoQyFC8enGOSCtkYO5jByhyCciQqA2wjiECaISSyZBAoQhAAitLRIAbiGD+Mmg0Y3TfJBPyj+R8RPE6STNoodOgBENNHoJYSlrDEi3PkNWSubYyVqgpzE/OGXwETSN14ATSGbi2mhU22JfUhiICfTsX0BHRygJ5tLQYUl/BM1B+BnNvhiimQa7Ju8G/qmqVqHkOhhZ7Ere5xme62nN4Vq/uGtcz2w5yYL9XDzz9hn7z+Hb9ZutrCQ88+boeevp1PfXiHr2687D2HZzRxHSXLwO4uqXDXI+oqjqqia1CzkAhfnehqDfXVXe+m7/xO6das2MbNX3aWXxR8U5Nv7c5JJz6wg2avOVWTXJAOHHddTr6yU9q8v0f0MwFb9P85rO0tGYTh0cjmbfHqWCW6KbyuBikkSEn2NdcBWlbrUigCd4dIF+iCAibtDg0+GmipIrGz9aBxP0RAUuJ7sElIfPB1jIQ5q3cefiCW1jcGEwU/MKMlP2H/CPoiJAUMjIQTAkNk3Rx6yYGhMgn1OH61/Nz6u/fr/mnn9Gk94Ff/zeN/7d/1MTf/YOmfvBDzT+2Vd0De9TvLUg8c6PuqLNmjUY2n6xq7Tpx6RQMNFgr1kV0yIWR1YYaOlqAp3uFFEHjsSoUERbIhQ+LCvYIwRwE+4zFna9r/Ne/1fhvH9Ti3r30FVzXWkt98T4Irhw8tl7OLJ+MKBFPbYF0+FRwEcdOO12bP3yFNl1xuTqnnCLh2wBk2oYiIp1bJOdSk1PFAq24T8r8rOZeeVkTDzyq6e071Y8u0FEvavXV+A4C9Opa9Xnnasv11+g83qkb3vdeVf7nysyXopKhyDjwNCAi2RCF3HzJCryfP2RIheOaFaDZR2FBnMi5rhQ4UtMuGcJ4fJ5TsacX+Xs8DUi2jbxuXCdyrRyLIPWaUa17y/na8vlr9LY/v0Nbrv2URvkit+T7Fy9XgyTMlSUJhDJYEmQOkCKVuWnSGtB92+HDiDAucP3ETDjYtQhhQtoQtsFui/r9Jc3t2akjv/yNDn7nx5rYulUL40fkvamYO7m0IVoSFIoIVcx/zXh9CDjCXmVkdFRjfH7IA0J4/xNjzNI2sC3Mm//TkTwYnJnW0tISYyvodXyJIoUYrCs0pKspi1OHd+IUWNsAS9QauW/bG5KRDc0FVBDY9ADs29BozKyCY2WFCBqC2lLAwNAY2nNosMyARVZUYf+AM4AGNZAnMIAIKGCgK+gKoysWuCF2QBtAbQ2shqSWGS0X+8IZGSCzmjYkc0zT9Evra3OMbkWPWpEuVtFCg5rYbsvQrqCSIn/UlmixUcZDkHaDi2vFADAIvAfsSlLJBAhQWzL/khqv8cIcthpYy0MRMRCdGK9U41+wcmoWG2D/cLWRYWCVNFGIlSLIYQrIUj1QcP3NVxFGKRUZS4JHRlVEyD8aFALiJ7XyCLQAI25vBDXFMkPDZcslx7VpU0ATBuwiTMFQyTPDWWIYdFlsk4ARNeVchGLAicrzyh4os0JTs8c0RjjAQuHqeIhdCcMYoLCJCEWERE0QKuQgFcsQBuBqCCsSWiNo94uX5DhaUdyRZQlS8KNjSkQjDeSQMkBmNZ1yOC+6hBX0QGeMWM7IuRjMRKChZtCkYYwZGBTixsO5m8qLweQmTUDbgBTtj+1sE/jLcYACKLACCmC6EYVJoLSADVTThpRGYA1KZu20ESBPPSQ1FLSuRSZzHlbk6ZyU9o0dVoiaeHIZ6qwHkkcBti3UciVunxf90uKiJiYmdejQEU1yOLe4uJTDt6H777P7iQiNjnQ4EFyrdevW5d8PXDM2ljK/6OqqJq1Q8yMKvVER5DidYel1tXBov45ufVIHfnKvDv/6Ic1v26HFmSn12ACRTo4leBkODkbKwBslNeMWNkpO0LkhoAtvAtyZOYNpgBqwpN5GgclKVIR2K8AAABAASURBVAfjIqYeuxTTDMjS6kAqvMjXn82h4FUf1JlXfVzr+QY21ozlhgMXRVTyxqZS8IMkyA4w43iGfqFPVCBZLorlrVnm5yYca9MmbbzkfTrjxut07ldu1xmf/5TWvotvmDeexCaQDzBBLEAK9YAiPgI4GLSyOCoEyQcd2jSikTFTPE8wpkZEegSmkbYQbaUHp4PeWoyRmxoC9pVjOwabmxgbUVTWKv0wP2EdXDP/rZTe3Iyq6VnpwOH8Ozl7//VH2vnfvpm/PTj9+4e1tHtP+0ed+xJrUKyRxPTg/ATOTug2xxWhiBZS0TbIpJBY64XDwQzF4WC15Ryt+dAV8m8Onv7nf6xTb7tFGz/yIdXnnKc+B7S9YF49t/bHneGyPjUsnpWCLjHxU2+MRR9sKOACL8dp8w1kvi4ONhyHnQPDKCJkgt8BSGSx580mBYH5FGZjzoAilQ0d1rW8acIqItSmAKZnB2xl1qugF2A/wsk0LFVZkvBM446gMaPFufjgLzFxq776CYX12VWvqtQdW6fFk0/XHB+gZ95/qSavulJTX/iMpm+/UbNfvEULN97IIeC1mr/sg5p/27s0d9oWTY2dpDn/Js98X3OzS1rkILDwbOpw542Q9wgfSkZ47tR8YCzkOrvQ1+E8BJzhEHBCW186qPuf2a/7ntitXz2+U3dvfUP3Pb5LDzy7T1tfPqRnXz+qbfuntW9iSZNz/fzbgz3VEgcHVaejmrg18Sv6CtZCBGMvzcBb5EuIQIpAJ6RUuSQu6JPgnmPOmG+qtSk3jYXCkmSwpTqSZV4jvu6NGgVENNaKCLg2pslUN54RoUitG1M8mbi2aWINNJcKZ/RWI4uAsAFgHVyjR6fUoaBK9AEOsIjjtJV6zOGtF6UVqShQRI7f42HglsAX5MUsUJABBUcgAntIMecK6AFwElAUaII2wK5g+sUEGSH7rYyeCUxrAV4FHcmCkBVsDSIPy0UjaF+NIheiwiM2S/CIlKACOy9Tq2TIM7IVjZ/VdIkUmetqBiPmEnkhG5DTbW0dS4oAF8w8PknBj9uSGCqEEnBtbYWt0IchlHqvoYhYHg+6rMiwoN9ihK2xQVYjt2jAGzfgeHLBv2BZoCOC1vaJsvHobGtIgZjfwRyArXcnqXeQfDD3VcCoCSb5vRqe76i560NdhTi/0zhfDOw9PKfX9k7Kf3dwKwf+v3+K+5tD/l89sk33PPSKfsth4YNP7NAzL+3LQ8I93OtHJ+Y1SwBeA6QUxA+NVNJYFRolvxpF4RRyaXY+f/N4gQPDhXpEi+s3afHMc7Twjos0f8UVWrj2Wi3edJMWbr1Vszy7Zj/7Gc187GOafc8fafact2h202laGF2j+aoSuykV31T0IeaJKl+MiDArKRib5Cko0M3Y0XEtm7mJVNKqKQ0V6O1ULKSxNNIfJmUthg7DMmsrAKFlBpN0nKTzgghAloFNI8aqqU28wjCSylipxz6clM2SJvUi3gPGvv4ouJbeUyFm39fVwtSMpl9/Q0ceekwHv/tTHfzbb+jg//7POvKNf9fMz+7R0rPPSQcPqLBPDa8F4uezxF3TRzEPVCQQ8o/7CBX4EtApS8IMnHuGxNfjg8p1YLy0/6DGf/+QDt/zW83yZbX/Bm2PIP7XK36S9DDq4W7sfn19+kRETEsfxKQVjIqv6ih75XdepJM+drlGOaiTKmUhN9sEsZPPJrJ1kxSNzbxvWeQAdWLrU5p4/Hm+QJ9Q4b3EbaIEAkWQURT5XTt62jk69/PX6oI7btWG97xXwT6dZCR8DBGhiAayL8YjhVwiQp5bQvmCAVTG5HtStkHfb//O3tzePZrZsV2TL3NY+eKLmtq2XXPs2ZaOHFV+qcv4m2tCB8QIKb8ErVo6IhTBfHCPVBXXCzOR4yhfzp5y5Ud0wZdu0lmfulprue+iHhXmCmKE2zaGr18gayoU1dfEoQp2mKEiNrQSPB6DDZWl0JacoJbCyTEQ2xAv5hVVF5sen026vUXN79urI/ferwPf/ZHGf/eAFg4eVGF/qdbX/o5JL3LeGQsiIlTXdcIIeJTDwFH2z4aR0Y467D1C/qkk1kqfmPNzc5qcnNTU9JSW2P/QBbpBDQjGR36WN18OkDZS54CGlFolMphGSR9mDb7WjpI0jXmQ0sSKAYjShnJfCY2ItqmomaWmiyBAIA5wVgI7v0gZjYWGDIQn1dIhmB8AQs/niuCya4SjSablMohlGrA2UAY0C1sa2EuK9sfZeq5WgmUNiLIiCbisFkFkuMCy7dcxmjnGADldYLVcY4XAtEEpCzUFPwbZjLWhU27SBGYRbmCM/PywDmB6c4homorecRKcH9KgL9tBClLHlrS1kHhGCSvoQGDIMUK7DsaccgtWgF0NzNBQ2vCwEFQILadCno5nefMcKkNdxs9GTfE8mMKnQax2ZMVgAeCxGiC5m2gjVkZAcGwtCAygrG9Gp3JlEzzuSsJqKVybINRwMKYbaDpoWkua/JJ3rgYWhDXLkFpiNbYpLwO6pPWASwbLtPmfbByhn45NlOzNeRgyRkqgwDk22xkQDWqybkrbu+lGGa2k4WgDOLaeSJY59Y+1bNdWQW4AUT0GED2dMJBVq2DZ0+KBt/DXsAScYSAICANieWqSRtbU1RHbJEFYNbUxo4XNkaGk4mcBctdQyBWFTlhy/k+oOUZInFWSZZ4elX1wp/R5wS3wkhnnIPAIL/IZDmj8P155fO7KLyRjv7BHOBBs/smwDwXXamx0RJ1OzcutAmpFNH24DYVcGhE9OggbuoW9+zT+6GM6/PNfa/L+rVrcuUu9+RkVDnvyAcAOJzH2Fbn5yuBNKFry9RPPD4wmLmJquC/sBcZKw5JMSGkcClGySYUsSLYlAtxq5BI0Bd9ieZF6S2wJqlrV2Fo0aHt9RYSiqhR1iD0NxwkFmaQQxU2R6b7wN5BnsQA6a2ADhGMQIMfLHHiM6oxo9Nzztfmqq7TlK3forDtv0YaPXqH67HOksTVarKv8zcECLmwuijjA4kNzkEVEyAda/jspQX+wtEoQDHXAwNaqopbtlAodVwJJiJ8CwRjUQgWuauRrOoqxjgikgS5xYD+sLeEYkKW7JP+NnMJBsUWFjebC3l06/NsHtOcb39fef/xXjd/1H1p48lmVg0cUfEsabJCCD21Vtyfj/NaaWCK3AkSEIpYhr5955pdpwQyd6SLJ15PD5VizRvVbztOGaz6R/5z43C/frtOu+IBio3/rg+G0d6sUygKyewK0LdLEAgyYkhS1TapEDl67qNvaGsPlNbdTG8sozVnvph3HNsYJaRsKfA0g2T47QlAKjQzWAKXtayiK1DpmoE6/lES2ytZ0yKUcw1sWESllyUqsv4o5rWqyqxy1pz5ruNev1a3Xa27z2Zp920Wa/uCHNP6ZazV+842a+OLtmrr9do1//jpNfORKTV7CIeF579DkpjM0Hmt1dLFocr6nqbklzfs/OeJ6i3H5NwYKF7LPOu/2Ks0uFB2YWNTr+2f1/M4pPfTSId3DAeDPHtmhnz+8g0PA1/Wbx19X/h3AbUf0yp5pvXFkQYem+5paDM2XDvfJiIIP/VVnlM8jHUVUighJFQOS+v4ESN9cDmRUdLAmVLIV9qKYkxodWMwFokAT0CCZtsZ04lKGssJuIu+ZFTLb0F2aR7TeRYoIQFJQgVxb4OJ+UgfjCq3heCR3IRIMO8IKHMxnMFbLQpQIRYRoqKHmR1IrIz3IUFPAyElJhoEsFHJVW+CWKQzNG3K8eBKi0VvYMoloos0/glkEZBCGxi1E2nC9Wj6DccHoSoQXnohKYj9bC+uzRF85bxgQTV7L6V60XIgREegC31CWqKErRUQCjQwRy3xRpEytDARPNWEopgH1VHimkYIy0bxAkAqFxyRwQpHdFOhaIiIZCxRhWg1uSDMJEdHIRQ+MB0YKKvLEosCjVfKWQxiF7UnONKLUJxbFPuibNQc/qMhsM5hzecEQw+q0hU5seUEKtgsUKSBw5d0vA7buBgXqoohIKOAGKmas4jC/aJovDo5ML2nf0UXt2Dul5187pK3P7dYDT2zXfY++onseflm/fvRV/Z4vBx5/fp9e2HZI23dPav/heU3OdrXA86Soo5rnwAgf1Dt8KUD36vLsWVjoanZ+UVPzS5pSrel1GzVz1jmauejdmuFLjNlPcyB4w02auuU2TdxyiyZvuF4zn7pG05d9WDNvw+aULZob2aBFnjd9585iq6pa4rlZwmtJjKtOYDokRf40Y4TGhxZxaFiQYQSLrADwkYKiRAHKiYUfCERpOoCQcBFmSThEMgjsgVDWi4JIZRirFQirNAA7JkZUxfBHUL5yhdvMYNpQ1Mfe674QozhGIOc+WJqd1QKHX7McAk785Jc68vff0oH/z99p3//69zr03R9q7sln1J+YIJ5jhwKf3C+yFxMrISRF0LYQEcr7nf6UBZ1aWa+n5l8f9FpNqHvokCYeekRH/uNeTT/1nHoLM+iKxDvAIaCIJ3oSmavFjil5HNaLPkOBH258qVRtOUvrP3apxt5/scqadRjy3KlrCTtlSa+kLLKnMctMqkNRV+oxL7MvvJC/JTi/8w3V3reQdjCGmv1TpaIl3mELrNlyymk69ZMf0zm33aAN73+/tGatxDxl4u4liMm6Y9llCrB4q6VDwzIYMM9KlVBFjB5zP7vjNY1v3apDd9+jfT/6sfZ8+wfa/a3vave/fk+7/+372gsc+NFPdeTXv9Hsc8+rd+CgYmGJ+MQgZg10VOSc3XcD9AtBm7l6fVSbTuYL2g/qnDtv1amf/aQ6HAyqGsNPCvwj0hpKgOlArqas0KUwWnGDsPecG+wLJifPT67H1DZUPv9a34rPKJXXGfNQmJMl/8bgIT7P/Ob32vut7+jQffdpbs8eFfapGYuYdnUqiUkkVkCNomYddPgMNcpnqdGxEY2NjGoE2s+e4BkREarAno95nj+TE9N5MLi4sEAXRREhUeUCTSX7gQAhAqwgjq9pVY6Xp8TKoc6M56mBob4RJ9s0djA0nNuGGxh6Ti1toVFqmL9WlIHLUGRjw1CQRAycI9mck+OtGt2K7FtB69RyRvY1rKRtFe4nBlLj/3uQod4khPs32MY4zcwkIWei1WVotVq8ghtaDAmU0EG0iIA5prJ2j5H8pyzh0uYE0ZAPtJBZwz0DUr5W1F6dlf2upFnVmLQ1pJU5t/SxPWhFSR3xKstyGaaTA1myDEg0AL84mrRwx5nVhSE0rfMZ2EV6WChFwAHWN4A9vhGNPNREBGVt+kCGTQpoeNbSNnWgbzi3xDMC/EI2yEFbSN+WHsqxzdzpg9qQrU1EpJlNVoKlsVIA7XlzPomTHzRajuEO1JRCMs62gSLlhLQ66CaOtYwfsakBuO/BwkDV1BRmk/2l3g7WppiG8WSOrdx9pBp5ROBnEHgAQecNRIAHIErBO+OEIkKiJqgtqTOdryNGRChavCxU2uJxv53zAAAQAElEQVQzyIdwzL21BttqdUmD1aIIAlCPjdF4k4B9cInACPwHKybUQVqJV9q7jz4vt7m5BY2Pj+vQ4SOa8v90hSznGmNn7i79Uhphk7x2bXMYaDw6NsqZFRvoulIVeatJ5BXB/NAx2SpkeeGmL+Ir93xhHnnkUTYT92r84cc0t3+PeotznOv0hFtjxzYr3ClAmEYGTWUayIjNkLBhciXmPxSJCwGocNggR5g1X+pQZCDZQFLwo0GJlkgDGqolRgalbaXChmDuwGFNbd+jLgeocnE8Q8UcYOfRWmwoTcKQ5GN6AEict8xDu3vnLmIkIEs910FsPMQcVps2a+Mf/ZG23Hq9zvnzL+mM66/Rpve8W2s2nqyanwxFHuEY5OEQTe4FjuuR8xFJB0qDWi7AaksEXFEjgZYLGFETgY4cLZAbamOIqq4Va0cVo2NqckAxrPYYMg1BHBOFD1v9+a66Sz0t0UMPYVFPZW5Kc6++ooM/v1d7vv5dHWSTOcUGc2nbqypT06rYmFV8YDTgwnSRoWMOwMIgMbDXkjPw9fC6dn4R1tmnL+cwuBbiULK3MK2luUktLc0x/V1U2BC3kN8Q4EWMvG5yLFKgLyJifwyNLbWRF2eCHgE1ZYRljePcVkdrwNFEdOPVQNciCoAlVQiKIMBh7KCJ4SwzFCGBT6wscOCC3KAGk2NI0KI0VKiSiNH0aduiLIj7HKz0mNglrscCB3WL9VotbDxN8+dcoLn3vFczV35Mk9d/QeO336bJL31RszffpDk+LM9dernmL3ynZvO3ATdost/R9EKfA8AlLS0sqs8XFRX3+UgdqkfIA9wjh/lu0eGZrl4/NKMXdo3riVcO6ffP7dW9HPz9Iv9Dgh15CPjoc3v03GuH9fq+KR0YX2j+ztiS1Cs1UWuJD2sB1FWtKqq8BgxDwU9eGw1GK0UETMlZhYMWEHn90MA0tchcZKw09lwWTAno9Wewk7EhbeyKTUPjC988syxURrQPURoTCRm6jGm69UGEQi6BzvZJ05BphigYRASSghqAMmf7tKGHAZ/5YS/bI7R1BIR9GpTWFpnNuTODHoVr9mk2Y5NTxgTb3rTB+jREbhwR2aXl7rPBAapaCOUP10wtRGKGFCEupoIPUb4I9g+8VvbvPoM1a3B/5n1l0wbbomh/iNfypmyHQhEBi1VU0JW4xBKiCEcwVJIqRYREdWPkPjxEZSlyftk/RhFYcP8s61FbJLpSwUJKkyIKCoUiwkqHEFTSKJuKXQRSakkteRE8x2AemrD4lsYP5DWAAG06ye5pxgAjLCuiBWhT1nTlNsIyQhUAC8vcFywhs22Ha7qxdX9p407SAV/UyboBrCcAldkzj50/jHMDKzH2yv5CEaEKCO7n4Nr0+6GFfqXJua4OTMxr+75JPb/jsLa+uFcPPL2TQ8LtuvuRV3Xvo9v0myd26MHn9+ipbQe0jefFoakFDhn74nHGHqfS2FitkU6oDjpkH9Dl2bTIIcc8XyrN0McCBz0Lm0/V4rkXqPvui9X/0EdVPvM59W66Sd3bblMXvHjNpzR/2eWau/Btmtt0phZGNmmpGmMotZhOgGskxgmEQi4Nx7zA9xHYDpQ1kDmdQBhI7I2rqzUAfqRboErqBSVKKAJIS3qwUvDMr2MJWtAJ2FgdcoGiCr15Xz9lIQY4ZehwEeFT4jAQJJLtsLHc17bBqLlWpc98I4hwJKm3NK/FiSOa3bFN4488rL3f+7F2/eO/af+/f1/TDzygpd27VDgYcR4VfhXRQ+HuCVigQMjcT4AjGl2BbjQQ+Il+xXqB08KBAxr//aM68uO7Nf3QVvXYFyvsjYdtASp9OBbA3BfAvoXA3q71sS8GhH0EwdpY+753a/0nPqTOlnMkZJJjAhVZYyuK/UEiuGuSvh6BTWHNLe7bo6lHntTMUy+oz0FlhTx4ZgT7JYNYSX3i+m8Gbrr8j3TmTZ/R+ksvldZyINhGzCtFt1GFEgIMyH6JpdYUgkpSwbigOJSc0Sz7r8P336+93/+xXv+nf9G2/+Of9crf/w9t++dvaPs3/03b/+Xftf2f/1Xb/ukbevXvvob+a9h9Xft/9ANNPf6YuocPs3dbUs2wSUEgnguF3qWIoKH7oqYwT3Sv6qSTddKHL2Pve4NO/cgHNbr5NCl4f4v518A+mFYcXVsY5E1UrJoWYji81NvWQmIFJglpgYL5DGivn5w3kjFfWc5nkALuM/+9flfzhw9q8qHHtO/b39fhu+/V3Bs71Z+fl1hbjuQujBOIY94QEaqYiLqu1alqjeaB4KhGR0flz1s1+5OqyllyhoTraWFhXhOTk/lbg/7XXM6PNJWFDhw+x5YCGmS01ACo8Km3oYEcIqPTQmNBxchBA9LVLHgla1FJm5YiaLFBskVKjBO4Obco9KIE2a9odaHviFBEA1KoKdlLQ9I6lgGytbAeYCyeC3sZ8vmFzF3Z1mC5wbS7xws17Qo768M8miZP9IzNnYWbBGQDfWJrQiL3cgwg1QDUFufpLjIsSlxkELRMFBONcSgglsHUqtzp3zxGq6s7ALIvOgpgYJCy9GMcrc1AZ2z9Md0qIo4D264CJ2JYJYShD7pbviTYDNMhrgKbQU0ewQAP5Pg4L0MGshwbLBt36CTAAZGQNIb40matnEgDK6SpOr6J40WrJf95iExFJGJHmxtMG5h+o/8UctBqsing9GvYVb6eZ6FXu4CKVpfVvAP4kZbLfLXhkMOmCdpIVgfA0QJsss/G5P9y61Bv5uwuTqQbyI/xbcTLQs/XSu5EoY6TDRyaYKvUjjcU+NqmDQ7UgdykYcAzWcvkCSjbZpgT6VZeA9myNVpFrmBa9bGoWUfHSFe49Xlhzc3N6+j4UflAcJYDQW/MPESboU7nuurky8r/XHjjhnVav26txvzS4kVW8yKrgAhG4+o73Zg1AiJ7IjGeLv1M7NypA7/7vQ5w0HP04afYgB1k47fEqxUbjJ1vH3+49DPuJ+U0zHlWC5EF4JBt0IoywLaBpRagVSYK88RL3DaBJlLeNKTaEG3rGCXHhlVdaX5ySjM7d2vpyFGpqhR8wyfrcWzWiT1aZyPkfoD522ze6PLmNfhm1/QwU2zCtoCxw2VMiAgkVLFBqvgGeO3Z5+n0qz+lc/70Dp15503a/PErNHb2OapG1sh9BLNZYV8Awsl0aPnHsgGngTygBmkPsPuFjrQRqcKABjUgDBXXyw/ZulOp5pC4Yl0oqhX2tsKXMXoecBMhlcViPlTlByy+hV9E0e1HmlVhv66WJo9o4tnntPdHP9Pur39HB7/3E808/LCW9u5h07VAP7YL+SU+gAzgDujTa8qk589/7yWBhd3I8WPtkq0K98D8E0/p0Pfu0ht/9z/0+jfp6+Gt6o4fIat+hnBc+5G2lPlpRSFvrQRSQzu0be3ND0ADWWCoUESYaMDk0HBZJEX+KEtkKyRysX1LN6GsH4ANAGxSQkNN66ANVM44oKsQLdAEUTFuoUJZVVxrMIuZae2x4motdTZo/tSzNPOWd2jm8ss1de3VmrrtRk1/5TbNfvl2Ld58kxau4kPxe96v+bMv1OJJp2g+xjS31NfCPM8A1gGnsKp7SxpT0fqRSuu5tzqSet2+ZmZ62n94Tts4BHz6lf165Llduv/J13Xf1td0z2Pb9AD0o3yof+7V/dq5d1xHJhc0u1jUZbxFlSpvroGIWhGR4PEagv6CfhBLSYCGDHQKJSGLsIEkI9Y+Cw86tEqs5RKQhfjuB1JCQEoa8CxR2bfZsBWhlnkMsiZtYXI0OCRLU2ClAQG2MUIjA6ZokYuCnFaWD3GqaCw0oIBTjomcG9HAEbGvudTEaJQNrWh+UhYSnKvvFWVhBpwMMT3uRt7Eba01cI2wJJ2kJGksA/oIDBGtDN5GEdzByIqx0HG9AzrCNEBt7t0+iH6di8H5GAM5/1zPZi0U2dVuiZNQlpKtFPy4KvvxmgKYn4hAWakCRwQmoSxGhQaZkIrSkNFyjSACnphwVPfWB1MDcAVjQnw1fvC+XrY0tFLZxnOdasbFFdCwNIawQwJ6UPGwGCRDNiaADApGFoCGwPyLEu4R7Hk1asHhZFv0VKerpjgrtG1+hSeJ+JBtm9LG8PVo6OIIdFDUEoKBLBmPENCI8PP6KiZ5TgWgmvx4zpeqoyUO8PwfixyeWtQuvlTw/x7+1KsH9OCzO/VrniV3P/KK7tm6Tb99fLsee36XXt1xUPsPTml2Zkld3lEjUWsN7+E1xByhj5rnVvAFRm92QYt8ubowv6hFMult2KDu6Weo+9a3q3fpZepfdbX619+gpdtu1vytN2jmc9do5kNXaOat79Asz815/x3CGCUia4d14veqB9ZnzovHADbt1dAnfgAYU021ELCDmjQN1aIWmcQzgCRpAmgrfUQEukAQiggw1ZMJHWp+kKyq3D5KQWQ7bOxmxpghqRDDvMEywRv3ERgXBSsAYK9DVUHuW6HPAX6XL+u67AWmn39Wh+76hfZ983s6etd/aPaJJ9T1Pyn2b2ZVoQBwS9/cyzq5wX6L9774MlHwuUYCS+Y22LP0OXSb5SDn8G/u1+Ef/kxTv/k9cffJe5ug7QdrSE0p5Fkg7Q7K6m4sM/TQ+8urHln0VGvkrC06+WOXa8PFl8j7NPcvO4QUEQklsbLkereefB1PJdSbntbMiy9p8pGntbB3v1QX5XrAjwAyFBXVI7U2vfWtOutTn9BJV1yhasNGlW5XWapKYVAkm7GTkiICAMulsPSKCYlxFw7Alg4d0ARzvecnv9BrX/82h4D/rtd/+BPtv/93OvLUUxp/idy2v6rp17dpcscrOvry8zr45GPac+992vGdH+mVf/xXvfSPX9ee//gpB4vb1OVgqxCbDshaOR2+JuYVtBGiKkRhLqqTNnEgeIXO/sK12vC+S9RftzHHX5ibglUp2BkTzWRJupEJGrFWlpIM0akmB3xgOwDL871gZzoICwBIS9j79Em8D+6xz+hqYXpCk489o/3f+bEO/vJXHGZvV29hjrEVbDDFN9tBoOSliEio6lo1MNrp5KGgP2ONjYxoBL7OvQt2rG/P0+LioiZZE9PTk1rgYLzvGyazKgpRaCJoILPP1CVDY3kM7UgQGTUaS6gT19KKsUsKfkCa9zNYXA/TJwLMTyRWk4iOK03sUBkYIBiEz77wKC2A/h+udLYy4qDjoewY/VD+/wzhSxeM2+NbGTFgjpUhWq42WOaG1JuIh/qVhNeX6FtZ3Nuyt7kUv1mDqW0MyyaruaEc2wFtC8MK0UA1xNYPGRPciCnzZJk/FlYGW0HnP2RatiUE1XwOPIO2AoS+7ojyHiksRdss875hWKA2wjaYtNWAkJp+4GOrYwlf+8hdDgPDQDd+pvEEBTLb5eIP940FMscZgKWpx8W2CdB5ip4KAqUQX+THVsdp1fK8GpKgH0+CvQYR3JdpkYshIox4eRA1FWBktDbFvfUOsy2dztGFJQAAEABJREFUSnjHb+lB/0MWncMVYkWEIgwDLRgeoQmgrZZBuhdQU4lDEg1NmzFpSgm4ULRtJGUmpBVxVsUSOTtRTDxnBrPGBtTUItTgFRWBu8vrUYhRiApkXsb0h0n6DbDFgwiO3fCt1vYDsJGVBtNAECkSN30N+0G2XJscvAmam5/TkaNHE2bn5tT3JsR5MrhB2KqqeUGNaN26ddq4fp3WrlmjNaNj6vCBvWKDUVdsYnlR0bX8AnXO9C6RCKEkNluLHDZOvbZNB3/9Ox3iQHDqsae1eOhwHgja3n0Z++90iGIa1FSCmE/gG1GRmxwcbJn5Au2+vRhNizkSpUWmgCJSsgk0VJFST1MEL4oTAbkWNwZUvPpVGKM3Md3Fec3t2a/FAwdVGJvwT7CtnQxJkwnxMke/sLGtlhZV8TKvmGff3zxNZH26YAtDxU+hiJCYW/drrBBTyQaEZLzRW/ee9+rUG67Tlj+7U2fc/HltuPy9qk89Vc4RS9neTahSFuK5CwxgCZZtKCJkWUQokLl3mSapUCChQtNi57ZhrGk2zJZJUbMO2FxXox1FeGQ6rrj/xhtVMkV95qPHhn4RvoeYqWEdFvbu/bzawRxElw9ce/dq6veP6NC//kgH//nbmvjRT7TIJrXPN/uxuCSRkOeUCSRPeiEeIosRlQQmkMpW3Z2wroMPoL2D+zX72BM69IMfa+8/fEP72Lwe5gBy+vEnuMZsvrlmOIugQFMjHBlJ9uG+GjkS0ZPyfkeERsLWuLnOpvqEMxbmLYZUExJUhIslssiAQ9IWps7CoqGs+CEDF4GikAE6qbnuESFZZ4CkalBMWx0BZWgVBduWbBC6PiaGHrinvhai0vzoWs2dcpbm3vEuLXz0o5r73Ge1cNstmr/jNi3ceosWP/t5LXzw45p7+yWaP22LFtZs0Fy/0txCV/5nMF0+rBSuRZBzzf01wgeamk2xD/KmZnvaP7GobXum9NSrh/XQ8/v0u6fe0L2Pbdd9j2/X7554nYPBPXpm20G9tntC+47O5W8ELXKA6PyrupZjVeQeQdIq7XxzA3HdYeS+WWyQ6NDbyuBBR0QzC+Rm3gyiJAu2SdBEBC0hEkOnPRaJUSUe8PQDjxXhaE2DMhzXMCxFhhWOUoY0D/jBRZSUWV8UyoKuQBgcJyIwDchASh3qo/GAJ9tWjyywoVrcxKAXCKq8ZlG1lZgWKuChaZMFZ6VfGYhsfqjLwMREnvFavt9iOrE5CBucioiNjoo84HjKMDcFiIBn3RWeCYI2BLygS+JKWACMsOBOxRsGIivC0gK8l0HAev05t0aFgPXt1vcx2eAPR40I6KxSlRr6ok/6jqomIoANKhWw0EZgR2AqbMiFkQqxCCm0YD8TWJdWA84FBVnYWpB4EMD2agtmcozEAxmCAW9M4NTg2pDoHSPjIzTNxFMH8dMLW2vIrITCg6naMQuZI1ptWaBPsMAKwBPq2AZY9xURprIfFmfGt5xRi5CN3BcDjXsqpu3fQiNrckwaOzhlWPorvCl8rQr21gf+MZy9NjdSiAgFz4W8VlVHBbpbas0sSkene9rNlw6vvDGhx17Yp9/wfPnFozv0s4de0z3g+5/aqWdePajteyd1aHxRc3zhwKNLFfPD92HKdcZ7vt/vaonn2tz8gqY5LJxGNt0Z1czJmzV7/ls0/773a+GTV2vh+us0d+tNmr3lBk197lpNf+yjmrzkEs2ddb6W1m3SkjrqkXqfcfSjqBtS3yAxX4AisRvMkLpiYGTg2jFN/t7GU26JWbwEDDwC2rzaYh5ATZsySEW0fYUU/rEQoDoRCxNy+iUs1MhBw4oxVZmWCRR5vaIxNV0azxQUJtfxDJhKzHPN9erwpVFv9xuauOd+7f/ad7T/H7+libt+qsWnn1L/0CGV7pICWxriFIlr4TlK4DBwcCAX9OXfDsdIvaOHNPPMkzry01/oyHfv0sxv71f3wC7mrutu6Z44JBIR0AYQ/gU+Afb/T9p/vlt2VWm+4DvW2vuY8FJEyHsv5EEYGQTCCQQSCJLKSltpbuZ97u3+0P9Kf+jndnfVrfQkkKaSTEicMMJLQhLyEjKhCIX3cbzZe83+vWOtvc+JkICsvvPMMYcfc0yzzJ77xAks2i6QDaPSELyKvNmwURtueoc2v/td6m0/R/mlJPuzAKjHdRQ1BfQl643dz2Co5X37dOrxpzT74ksMYUGKOveDuA4xkWiGJVRv266z7niPtr3/bvXOO08NB3piLuVSVQpAESr8iPiQsAHYoIUAtVDUcHi3sucNnfrBD3XgC/+kvV/4Rx397nc1z6Hf8PhRife3tOXQSnVf4gCrcEE0lTSkj9WlBS0dPqCTzz6vA//+sF7773+tN77wJc08+aSGfBHrdaa7tpIPLi3dJqZA4PgW9s7azrju0I6PfECTl12mpvbXhwULr6ItOpyLAQ0OInD5KCIQdDbZTypbAW0EenABR4QCeq2W5N1TsS+KxNCFdTI04icaDednNPv0szr8j/+uo+ynxVd/qTK/oOA+IKCkT1EGbBu5RIQqQxVMYa1+v5efu/yvsfq9vnp1pbpiUkXBrhBrhfde/+33mZkZrfK5pEGW8THJmt1EklFCAS9jS8KNIdos0JEagiJIb42EbFKBtA2ATSSEPYkn4xAlG3BXbY8oTRwDIArKUeu+DO3SWFo8NgNWazU15NXicH8JaxYthZ4+2pwtCYlYAmUP4IxfTChFOV/4+PnR2ikRFmC3WlfMG9ZE9LjGQFk7AtiujiTG9gBybhi7cY4Meiy2XesaZNFSggoaADtcTssfpbIwFuWYsQMXIAK6dADKjUC/NvX4PV/GI3Acuxi3QG4aXYkj3GoiAo06MB0tM84Rwn13Fq1SWRw1CQ+GOOogIhRWGAMmiWLEmKGceMu1/Ii2l+3tzPhQUrFPvYUmQt1VpF9d8KE6LWxGjpCu4w5grHJHBti1uua9JiOX0xjbhFNeL11Ho2PiArAw3IwBX2qX4Fj6KwnbjpSnBWoV8WuysFtk44U3obROGZSnQ29XWoPTNcgCHwvtN6LNj2G0uNHO13iTONWRzsbmjd8COHayiFBEdNzbIKsMZ6h+ZejOLnPCL4Kmk/1GZFsDhvYKBVTJ1hTMumqJwaIRhi5q7bs4oqzTthNmHWC5IR2wy4rcmDBrW8dGQOFB5t8QPH7ipE6cPKklvuG2UQRKnFDTShUPosn+BAeCU9q0cVpT09M8qCZU17UqHlARIV9h7qPtO2TspfOHvsJB2Or8nE698qoOf//HOv6tH2nhuZe1Sr/NcMC9KGc3sR3xTtrSjKl2mL4sfNNuZd6btgx3hUVXrQQsjQ53GoaGIJkOg2LMw2CRLE3LuYVx7chmZMOYBkeOa2XffpWFRVu04EEbWi5b9+FsPQq/rC4dP6aFPXvUHD+hfEnIyWO09lsHYTojaDzGTIP5dh6NF4gPGpMXXKSz7n6/zv+9z+uC3/+8tn/sA5q4+sr2b9bwIljzkhJEiKgUATUCSXDi/UNZIluaECZgakcEpPMP8ROmZEqphhfQ5lap4lvNipdCW7CQnTFaLyCGjBSZeWUp5Fh44W1Wh2qgh2nDjDH+BvCUE15krz6LWvGCOdi9S7Pfe0TH/uafdOxvv6zZhx/W8qsvqeFb2oJPBB5g998h+rIMiFqZH301hw/m/2x4gm+7D/5/OQz8r1/QMV7i5p9/TuXkcdWsc00ssnEaYyBYjsF9kW7KRW4IM096MYm8WD0yh7c4ZyBl65v0scBxsk+1vqkgTuJWlmTRW0qKaKjZl+cvbbEcYRGV8IqITDkiJHmE4pU2FNEChCo2R1SVwpj9FsPCh6Raq/0NWjzrXM1eebUW3vs+Ld3/cS199jNa/K3PaJUPuoMPfUTD296rwWXXaXXrOVrpbdTyoNLK4qoGSysK1ppv6ljPSpPslT57JliXxeWiozMr2n1kXs+/cVyPvbifD+Z79J0nd+u7T76hHzy1S48+t0fPvXZQr+07rgMn5nUq/waY1ETFMNh/5Ot7U4jixecl2VMq8meDIWyUk+MGWYDbLxNQuQaeroBZgaNtYEOyXhRIr2QEBOxatVSiWwmV90jDRyO5YBsIQeagpAhLRCGTSCSBnboJY6+nsoQioqMStTyitEEXEQqr3OAMq1YAginIbWssF3iqqQRMwJ0EJmKNRqEIeKAAUjXm5flX2EQBMij7pzcWoDDPyYv5N3juuQaZKcQNMBSNwjoDMRwsAqIGjEfg/Qgd7Jmoagk+bRWKCJl3fu6T3olLJRfzgWGV90Q0yNq1d9+ADwzKAGNodOL6d07CiaoIWvcZVdJFofC4kbf94Qod2Gid3CO2rQEPRdACzgcPz0zKSG2tRksaYdoyivYHgSnHkyXmO1jPmxbyorZERA7HMkiVaOXGzsU4JcgjaMyARv72SxqdbT1Fsh5IU2OAKsvVFcwZpntoBaw2RKOcewLavoXgngSgTZ1QJk3T1fYdADlV0QqdR0THdMi6iDACwNCCSlsJSuJWoSyVFLmPOGQplVaHoYXloY6eWtbuA6f07GuH9TPuOz944nV9x79F+Ngv9eNfvK4nX9qvV/ee0JGTi5pdHIjvIogTfJjv8wG+pypCHsLqylCLiytaWFjRPN92LE5w/9y6XQsXXqKFG27S4vs/oOWP36/5Bz6t+Qc/rVOf+LhO3X235q+/Scs7LtCgv0ni/hlsy+DG4rBMFKE9h5KiUolQe2BIn9AIVPLHKSDT6cXTZ0ip1YDdQIjQtETul2C2kCB3LCMiR0eXUESIKVRIgsQHazOiQKaQXOBwsgAEbyrBiwKfdqaJWdQGKDgxbDUMrnQyv3fWtp85roUXn9fRr35DB//73+nIX/ytZr76b1p+8kkN9u1VMzujZsXXM0HSl5jMVQBiHv1PO5ePHNbcs7/QqW99Qye/8A86xYHX8o9+pHJ0H2MaqLILfYGgC4kDHR9gR27BFqhh0qJlsag0cd6F+U9fp6++Rpz2yH4RAcb4LZW59Rygly0SS6sc+sy/8KJmH3tay3yJqVqq1CTU3EsremrgC1/SbWZPnf3hD2jyumulfs1WKYoIwoVCa8V0RLYkTr/EYPHWGYSGS4uaf+1VHf/2wzrwxX/Rwa99XXMvPa8yO0vfUuWDwO7akS+ocCZBjEpRcQ2gq+paVV2pLhyRnjqm+aef075//Bft/bsvafbRn6k5dWKcV8GzMB45F2hHiohWz7z4nWbyggu0/f13adt73qV6xw4Ngz6xKfQ/BDdkVvD1iARv2hjRuEYQM+iFmKm3Btoo1wchJvL6l06ONbUIN7IrNpVsJEsA9q3za9CuLs1p9oWXdfgr39TRf/2GFl96gffT2fQvjC9zw27kqq5EBH1WirpWXVXq+/1ooq8+0ONzWA++Zk6D7sLJEWNleVWzc3OaYb8vc4Dr92g6UhbsjCMgqKat67KXLJcljHqsHxNorEskrRObNLUBKUMAABAASURBVGh9yaDZrJO2VutbR7SVYc1wHef5BlofLKBpu2qpoWPfgqxjLMhHEXn9cJfMFAiheVth8n+5Oo4hg79NNOsMdPs22jXRmr7dGa3GnlAjJeyaFiZVhWWJhLUcAs1aXc+Zbmen1Zu2TG0EuZg3jO4FposVhlyLgrUZa4zXQ1ljUm0+ic5nTT2iPCYundP12Y/y3iUX9qmjGMwaCjaObnqUa0tn2zZjA1jsabNW2Y6a9UbIzDohyLep61N4G/VIlEHYcMmbSWJdw7AJRU2ZcQtuU6SckY7tkPwCNIqaelGs/HWAiTPwxoek2hiUdUTbIgVdY97QsiMq6NTQSgUnSgDrKzy1lZjovCGj8xA4VCki2uGkiRuDkANyaXlTY/BCGsaC0wkini4YceNQtjCMFMYNjW/dpMMNWgYkoxpqf+QYQLBBLBnpR9ib0nS4WQ+/Jt/WrPVoWzpohbSthKyyIpA8Z+qKaUPHFvmS7hjkBUjO2GBmhBkMu1DO2Q8NHwieOHFCJ30gyDfaTaFvbNenXvMgn5yc1AYOAzfybefUlA8E+/KDyQ+kioeSobifjN+mXZxXQciHrNVTJ3XqhZd09Ps/0onv/lALL7+iAQ+vBl3DMjifIR++/DA1TYJdJGIRw/lEkBvhXIN9VDI+oynYWAeG8isRvsyJnUQZ64SHLfARJezg9TeGH1d4xmRL9+h8kEjEsWebo9SQ7+rx41ra/aaM1RXbd+Qaci4OYmDASxwm7n/0cR3iW9cV/NWgqCqCDjVkThzDfTuA6ZwPYhR8QYwPW9szD0yfGtao2rJFG95xrc657yO68Hcf0vmf+7g2v+cWxY7taoIXJvY3Q1AVtSJ9Hd29eK7W0UlaXsktmdGfhR1YaJKYNig0RZUaZJmb5T7g4YWGyMrcidDaMYMYeUwl7eHRyePim/xmdRXSGmU8x/Qy5T+1Jn/34g8CdR2qOFEqc7O8aL2sE1//ro787T/p+Jf+SfOP/Fire9/kg8CKFF2yxHcegg2+vQZpeOyoFp9+Usf/x//Qof/2Nzr4l1/Ssa9/S3MvPK/Vk35BLaor/7ZjLRXnKYl4zq4YA43k7BMgWwais5bH775KUijSsrR2IEss8nwkTeMPwvbBRWMQhf5oUyToorRSBL0UNAaQ4zkvRWWSB6qF2KKnVfDTSloqIsgHsNAA79+cKVwDhTkeEmXImg1Z40GfD7Lbz9fs1ddr4a47tfjJT2jpc5/V0m/9lpYfeEAr93xQizfcqqULr1D+LcFqig/WhQ/Cq1pZWlXxgSL911Hzgbnms0pPw1Jrdn6oA0cX9cqeU3zIPqif/GKPHvn5G3rk8V36wRNv6KfPvKFfvLxPr755VPuPntKJuSUtrjTslXA09Xo18Xqqq0pViDEzWHIOACOWvgEKtkUMNmnPeWFsBhTIXYsYfqe3JeAYImhlvZR6IUcEgm8J7wkYFBlR6uwLRpZEBJQQR2K6TnNzBjPGrKZ8j2nXEM/s3y5tJDrAFXlrTDx0Vin4UTv2tBCmRREBzooAnPGKWkeLoG1vORebryusVJw/voGJLQRBr2oxWaJTFrTsNVkRpsmcWDm/YNwIl61cAjvE7RxzlRcNGe8Qmw7gUcJnbxqFFn6V17euxUJL0ApocCSE5A+n3BsUodRDWydKwxjz2goY643rLt8gZ+dibDm2WJEDco+p4/2B0+vs/BVcX4C84RRqIrAKBXwEdOAe2KDLuQALuZCjkXFJOiBDlpGNHM8jXw+po1OyEQssF6eV9jBBBBmYj6DPiIAlB+UiyiXjIXYsq61R8p2W+CPetq3UrUZiRXQOIPedYNq+3J/Nj9YuAoWkCsxtBMo9g7D1fLDoMMjgwxSYCURANY2sQ/RrGQJhSbV/9gVtH/MRHq9tiq1MSMgiwgiaGHKxnhFm8IKwMKVAPiO8B4u8ahUTnLkzn/7PhVZXhzo1t6KDR+f06u6jeubl/frZ02/oEQ4If/Dz1/STp3br6V8e0Kt7jungkTmd5IuNpZWiUvGulB/k+6prIjfScLVoebHR4sKQ+1hooUxofnKz5nZeoIVr3qGFd9+puQ9/VCcffFCz3F/nwUv3fEBL6Ja3n6vViWmmjxUs7XgUUgObe9DjtSABvW0S3CilmCpLuwFb0hp8BZA109raC0qiA+TGUHJpRgT6VFkIEbYdQ+cdyjkuyB0bxDZJag3LJZIXBkUu2DD/pePh5ANRea0MmFRVKDjEH548pvnnntORf/2a8su9/+P/1JG//nud/Peva/5nP9HC889o4ZWXtfj6a1rc9armX3lJs888peM/fASff9GRv/mCDv/lF3XiX76m5aefUjlxVMG7GNHbQZBDleBWUJIYb4L3UmnNikIyMLfelwOeeTG9RRtvu1GbOMDqnX22JDaBfav2/oUga6FNcAPtGow/KvbNcFVL+/Zo5rEnNf/yyyqDRfXot0eOfd5FDVGGRK40dfHF2vHhe7TpXe9U2bSBFSKS75vEiWCOYUd1XVetnf9ZNXGtd9/N8qL89wOPfudh7f/nr+nQj36ipSMHVbjeRf4lKvn1tdiHNQmgIp8KXAMV+VXwNXF9H6jopY6i/mBVq2/u1qF//5b2ffkrmmMtGr7sVUXP+BSATqhkSM4i92JMTOsiQpuvukLb77lT09dfwxfgmxi7eHqEmqhVWAZmWcJOFCMipVzsmZEcFbWwh0piGsmkB2WGcQVg0nKPk9Cw3o0YOjCcaygyX4bHnBTykFZW5jXz6mva/9WHdeBfv8k+fIGD6lmF4xPX8bBs+3QQQhoFOVYJlSruG/26Vn9iAuirz/u1oUYWVaUI+iW55eVlneKgdnZmln5XyKUBuoAO2kHBtiVbKi3IZS2JERWtWde2dq0u6U4umxngLTdAZl1PKw1F6Yyh1lfbGtbL2t4sWfMxZWilQVSDEruVS4wbE2OIzioFQWsAjeqIdR7ePyN4O/1I9qvwKNZ6veO2vLWGlnNrXS4D60maMtgiTKgrNoJct3JoA0lbTRlaTugMlrTgVpQuDJRrpN1orsOiTmLauytFuW88IyNuFGXNwhpL2/zMAR6PEeAaXWzTp4EdR4KciJaxOK+TdbJW07UjeRpqLTr8SMWFwPAQqC3Oj8srWs7tepKEI4JAIZoWukh21LigT/r0wGnT2Y/9iVeANB83+NsV1NpBUAswMhmREVDUsS75wA2A9k3HMPIzdh5jSOX6zmwRUufrtc2UbQKgQSdZD2u1xiWVYy51vklabFjTmDM4wki6RrfbpuNtZpAbgLxGHiORN8GarLVpx8faonCkBAYysg2cDahboyTcpKWJdRDQBhB+aeHGohGgijAD8StqRCgiWi25ePM5nzND2aKFUPtTwG2a6UYEr3f6IvASOmwCujCYAaeNMdBGaFvLx/0To6S+axygI30guLC4qOMcfhwfHQjykHL49T4++JucmtTGDdPa5H8yPD2liYkeH8BrRYS4qAShLPAFMO08EjjoWT52XMeefV6Hv/U9nfjmD7T48msa8uAqvCRIjRpeGJyP/JLBS80QGN12nEthx5V1uUuVu1DQZncmsElBOlgAkUqMIGlTLduZ6cAmBrPen5GTbquCvSVo0oAsCnLAITw2m67OzmueQ72l/Qe0/p+nWM/02zSBKNRIuupPqsfDfX7Xbr351a9r/798RUvPPqeYX1ZUdWsX2BrgRKBRPJGVKE5D0MECRDAftmXY/ps4k+fu5NvTd+ui3/q0LvnDz+ucT35IvWuuUMP6+YODx1hj34KjEA1fZSky6bElRkYmsg8kOBQQESF6lQvp5bgaNAb5JcXfTIMzdxsZMCzg8VrCizjpzNoXXnobwGOVgp+SfTBEBXofDFatMWEbWV7TVHwgaI4d0QIvy8f9TzX+6ss6+c//qvnHH9PKwQMqKxwOEi3zkjQ4cVxzT/5cR//5X3SYw8BD//3v+Sb365p79hkNTx5X8NIZdU9R9/GixyJ2qeg58AYCgEoJZDs33h8APObYpoE0toXUuoKdgAg3eIAcr4XWLjw/nSoibK4IcEhUTIsiTBW5FGi7SJZFlwM4GIMo6JWAK7hBZM8Eu8CLRUXF/PLhgmANL9erU5u1wofVlWuv18rdd2npU/fLvw248FsPaenB+zX44Ie1ctO7tOyDwC07tNSb1uKgaHFxWUtLS/KaOmavrnmZreVvv1e49o/NLud//PHCrqN69Lm9+h4frL/72Kt65MldHAK+qV+8tF8v8+F775FZDgGXOVwcCDeGUKtmfSr2V1WbJmaEPF+VMeChMEopRAmtF3liwlIaKjq3CKgRp9MhfizzJEHLNBDYZoU29lw6rmmhjKCBiCrUkoEqoEOitmBCSlrqEB1RvaesTfDF6OAEighRFWpLBBQQSCJoAUjWz/qiCGQmwZJpw0gOjZwqlxJKi7YNaCgrQ0qGJiJoYUNZIkIRkbQU+WOsrrD7ZHVixpA7kX3lIQUdBnbWV+ACUQqWTQcKRVQK3xPDa+wPepXkdUcGpYQokn99ivi5B2AVksF6s45rQYExeIL4rM6zR+Kxx76KFug/5WDLScWmDiWXIG4LRcYVTSisYv9FS+EbEVIHESNaUhWIQ6I6sJFBWSLFHk6yjEcAs9HKLSyCbgAICdyCsti/aNTdiIhAbhAYkOlIB4d3SjIbEWDAOFCBBUTAABFtJiB8LCOGGZBroUFKK7sxvKKWLyKaPNFeH8uCQdq1vdejttBmjBdDWW+dxaEQwdxiuFbDEvuEFOHciiAB06LAsRZCkkhtibA+5D4kcEKhD2ktx8J6FguAkuONiMSNMKPxlxJHTy1pz6FTev61Q9zD9ujH/k3mJ17Xj5/apcef3aPnXz2oXfuO6/CxeS34S4zSV9Wb4EsMP1uCQFLhXjlYbrS8MOCAsNEip/FL0xu1tOM8LV55rebf/V7NffSjmvv0pzX72U9r5uMf1ex7btfMFVdoYfs5WpncpCFfrMjPLZ6TpCeGlDOZhCh05TkolppG5NHZTm6QMWC1pViS5MiebZt8NsxDF8bLkiJGkTjwDCjPsGV5rSEoyAyW2b3VI6RGBF5KGPVnO0P6uxntFyH1GJFRnQaHQEQmRs2zIDhIWj16lMO+Z3Xsq9/S4b/6og7+H3+pA//vv9CB//7XOvyFL+nwP/6TDn/5H3Xo776kA3/5t9r/3/5aB//b3+nIl/9NMz9+TMt731RZXpIPsDxAfyFGD3KC3jNBxxHkbCADjwUSfZFxO88hF+9h8ayavuJSbbv73ZpmzfyFG25WSzazkzyuQqsUKYt5A0bYrPKePv/0M5p96hmt+MCSm5vvpyByLTIWc1Nv2qzt732Xtt17h+pzz1X4huaoxIgqrdrojCPzowtjQypsCxFgvzstcKB15Fvf0eH/8Q0df+JJDWZOqBcV2loN/RXAc9DmQh7sQ89dTYwqARl92UZgRAxW8qF7n4loDh3U4e9+X/u+9m2giaM6AAAQAElEQVQtvvaKyirva8SXgdxsX/AzOQLHaZDVGzdq+203a8e736WJC85REz32Q4YnMp4BjCrOzsGiFhfG0CotM5PYIvab15FPJ8TJXakKeSAPjKyzvWAKcglhRxfoIhf7FTVEGKwuaW73Hh365vd08Kvf4PD6+fwMFLzQeGyY2CEh8BexzESE8j2HdavZ3/1ezTtUbx301asrBRdo1IFb8IXDQHNzc5rlM9by0kq3Rm1G6kpESFQZqy05ppaU7wU5R7iFTv9BiURtQd8Sb9++VY0ksDW4QyAAOQ8gFCjF8mLH+kJQW1mqsEmcOjlNYQ24tnZtax4wA7gLQ/rCG5unl3RP3JkL7NqZadSlFPkjSrtmIy8EYciGeMidH4taAM8j2qydBVKz2HWUiGzwXETSymJ/A5Mwlra/JJbqceNIaRCtKPmWzB4yxhmUTddgvQdDsG8qaTwBDm6TnDRk1idvW0c3Y9oK2TqhbdQW3Owux4OOcIMKRHtajTZcK8u5bEn7jlQROHYQEQqbuAGcUTvvI2tyw0ZA5oAtZnlNQ/7mamMDYU4ztswguV3rTJTkLIbuUFrB/tqafmdYjPzfTneG6Wl9xHquc+5QuoXb9QLzCRZaG+sjpObtG085GruBTq/rhZ1dbsb1VraJ9YI1mkVLpjMxMm/c7g38khlLTbwVbGMp5ka/CtydYU2PI3Wccuc/tmmTWDP/v0S12/a0EO77NMFoF5JIJoHBaTnAn2F/GnuaLRrMm8FQ8wuLOnHihI4dP8mH9yUNeTj5xuMHWPGnIUx7fpmZmtSmDRs5FNygKeiJiZoX2loRlSrAGFO1FxrBYdz6punf+lo4cljHn3xKh7/+PQ4Ff6K5117VgIfVkMPCIS9w7rfwElE4CCy8XDR+pEdDlHbcTn8cD71pawqKlo60DbVzWcA5TUgDsK14LI+0Qs8jlFZqk8aqqH24gEXJG5JpVGotZbYQh249TUDDw7bSCt+iznIouLB7r4YcgngsKGXIHHGkqvBQLzy45eR4iE9zcLfh7G2a/+Xr2velf9W+v/yCTv3gRxpyYFX1a8yyc7k4zvp4lnk8tiiiJa7jN1WlxvGrWjUvhtNXXaOdH/+YLv2j39Elv/dZbb3jdvV27pCwsz9usntE8FIp1ayBX+bcl9RYpSyF1gA6rSIrLDyIuRArF/I/2yhRE6xW0E87caVDWJaWbvsgGjxtVh8Sl9Uha9GowqNCWqP3S7hpv5B5LgwYaej9wF4N7BzP/wvfypv7dOr7P+Nbf176/+vf6NiX/0mnfvpjDgf3SKeOae7pp3Xwi/+o/f/Hf9eh//oFHfmXr/MBghc05j0GjJncKyYmiFt8WM08OLwyI5FVy53eRrJhVCCZk2D2kg94COfuHOGoFoKwsbnAGhWrWmHXV+BmoQ2MW55pkYhr3JmfllxY2GAi+7SqVoR/jol1QEWqysWv2M8crHhOV4i7wkHg8rkXaemGm7T6gbu1+qn7tPrZB7XyuQe1ev99Wrnz/Vq+9mYtnXOZljeepdVqQiurjZYWV+Q/tO9/Ci766bEXe72eKuZ1eSgdPbmsV/bN6hevHNVPnt6nhx/fpYcf26VHntqjR184oOc4INxzaF5HZ5Y1uzQQn5VVyKeqKtW8FFdREatiVCHRlgSJraAiMGAiotWbVZUtTUFlgHT15CV2I9nFe8swonGg2gcY27unwD7kYg4jk7Kv6DBNSyDzfIOpAgqBiwkDRlR8MHOFoRdZFcTAHJIWHwhXuRQ3gIeVNCaYp96kknLrvkUJJIFJCELy/paS9D5prYrcjVizzEGUkFqdMZC82oKjr1EMWp4JsK3HzzDgikYDK14c4iJMWZgmlnyft477v4CADoycR9RFvmZIFRwK1r8EXQFFQwX3qn7daLI/1ETfuGgKPDXR8KWVNDVhCE1OVppIqNWfqtWb7qs/OaF6sq8euOLLGXFI0/R6asD+ra5SV2oiOqikTKKQ+0AaAuRJAmTaIBtCDriEBtw/V4CBKhmG0I38GzIh7ILc8cCha00Bniz6KgpFAJh5/gMcWCa4P8YbjLviGmXq0RbJvoDtCxghMnuCkhG5dASxxtKxK4SDgYpiZAimV64zCEWYBjIScwGvXAuuQ2SV8CtpKaucR7Luzzl14Byzf/PW2QVDRyYCQ4GxLgFLY+yQ2nINkBfuzZK91Jb1RiO6w7bCJe2cQ8t3ykL2JjFw3vQqjyGSxwVd8YGK+0MWbMCIUA1EVSuqngQ0qrW4Gjo2M9DuQ3N64Y3jevylQ/rRM3v1/Z+/oe89+qp+6ENCvvh4edcR7Tsyn19yLPOsa8jBnVbsMUM+d1aGGi6v8uG+YcVDK1MbtLzjHC1dfY0W77hDy5/4hJY/8xktfuaTHBZ+WLPve6/m+cJmeceFaiY28FzkCuF6KsyfKkZVVyJ1NSFpBEmIUlqqiH0sjCHYrgXEosAjo5oNLA2pi0gdrQrygo0FnkfThhTRmB7JMc6wiN+2RhoTicCZv7EBuWPQlQwej4FUlUBS1hcG3ETFZTrU6qkZLb6+SzOPP6Fj3/yuDn7pq9r3V/+gN//blxL2/vU/6iAHgcc4qJl9koO2ffs1XFwgv9Awag2ljJ05uVN4528yIkBhCQAuHYCETqxnVAP5+p/cuE3b3nmrtr37VvW2bpP3bxE7v0ikPQYCtQITVngNAbGGAw7K5l9/RbM//pnmX3w9x1dVlYKx+rf5vSdF375/bbj0Up11z3s1fe01KuzT7MCJkxddmnIPic0nk1xLKXOvuCWXPMg6/J3v68BXvqUTTz2j4dwsRsEec/4Ne6YkKP2hUyunIhdSSto445pgbMHMNnzmGEI30AtHDmr/tx/Roe99X8sHj6jUtTw+GkKXhHZ9pYZxDMmxYfwe38YLL9C5t9+izVddqnp6UtEMFL5f4qbsXWeUVHSycoZFwJfUZX/kZ24EQmsIKUdsbDBXkKzZwbEncnzEGHIPH64san7PGzr48Pe1/yv/znvns2rm54hoWyD9iVAR3LUNrIhgGqox9Oseh4J99Xu1/G5Vw3uusEjbotAKn698MHiSa2DJX8x6HxHfNUEu4bQ7KBa0QL5JkH/ibNbpHQBdACklTJq4SYGJFkhdpGOPth+9fVkfYkSPQyEY0+mOIPF66XpadDmy0W8snvkgw/TI5u1douuiQ63RaUwrerv2zLDm11zNvZ1XJ8OQKqZbDEwu5o3fDn6d7u3s/6Oy0+KuT/k0RbfM1nvxx7ox8eu7O80H03VuDonkP1BbS7u2VJfTOs+U03AbEXMaHUCTQAT8GJCpDeCNgqEiAgnVPfhiAY82B9K2IrOX0QhaxVob0caJaLE12YeJM6CN4fYMBay9W2hb75RQpGZ9vFYiretO0kiqteLBILYdaE1uqksh0s8CRtnNgToHm4xvnta1Zl1rz8DJgOU6PRKdCemEmcdkOrAIE4b0tdLMGTAyQj3KJS1G8sx1xIgHBiApAln6SIKMCEWERmUUy/OKmdSpRnJ1xeIE+54BTntk39I4pfEIw3Q+vujbbwHcG72yNqawVCYtpnIsMI2NneyPblzpyH2OeRN0YzTk4TC/sKDjx48DJ9vf5LE9er/7Nug9zpqXiUk+OE1PT2vjxilNcSDY7/dU87CO4PFDnxE4KfgREBKtiJWwuqqlQ0d04udP68g3v68Tj/xUy3t2q6HvZrAq8eAuCUOJB6Y4gMmDQTEmubTYw/OQPS+mUctduCsT1tmaIImckj2djW3eTm+57QyOl5i5zhh2wNk3C1Abs2utsk0hX+dQaAY8fOf3H9L8a69xoDcj8aJjuV1s38IokngvCpYyeDncqrOuv1rTmzZpBd+D//oN7eZb66Nf+7pWd+1ScGAaEYQJ7EFeF/qjOgV5DLI+gbcI1iQqMFAMlvOBt965U5vffbsu/J3P6vL/5Xe08xMfVe+qKzWcmtaQE8CCyyhOUcjjro0Bfzhq5yckxwMiOlrgDng1VKOKj8KhVRbJL2x+qQtyapNVlkKbc+OxOA58VtMO5w3IgXXF/DqtHp1XQA04L8sCOifEEwE4XpN7p5EYt8iimT2phV++qlPf+J6O/Ncv6sj/66904q+/rGN/92Ud/P/8BYeBf6vZf/u2Vp57TuXYUdXDlfy7dnVUCucA1ORg8B4zVCQa9G3IcUArGJ0BGpQWNGIKAFvBpcINQEVCLYoIoEjedyEKDRUia4gf1Mm4cVBj5DLYX6NSIcE+lNitrAeMDRGhkBJUscJVKCqp4WBmyDwOoqeV6S1a2nG+5q97hxbuukvzn7xf8599SHP+APqJ+7Vwzwc1+45bNHv+xZrbtE2zMaXZ5dDC4oD7yKoG/jDLh2jCSYVVayY0j/7A8VW9uPeUfvriQX33yTf1rcdekw8Df/jsXj35y0N68c3j2nt8UScXGy2xIYeAMsdalfMk62B/1SJvaHlegAjGACQfagudR4SoHUCjiQ5s6zWMKOgL0pLYeusQwJuznGFgJ8G7OqgoYCrSAtPWCAyS7LB5fFuLUERIVCJ2WBIy64vICJodrFFp84PrfFDLe6V0SSYvCuNtZUXWZ3yTYwPHluiiBaklWXepIRr3X9qqkphqmqLgvlBx3tGrQ1UvVAMVfNUrqmpMTNveNHGqqsF3SNyhVAZcLqtAIxgiGxsKLJh8IdBhS/8+2Ns0XXT2ptDObbXOPauvC7ZP6KId07rknA3asaWvCfqTS4REf5unKl178Sa974Yduuvm7brrph2688YduuPGnYnvuhHZzTt1N3DXTTt1zy3n6J7bzgHO0wduPU/vB+6+7Tzddct5uvPmC3THrRckvvOm83XHTecS91y99x3n6H3v2Kn3Xb9D7wVuv3a7Lj9vWtMcPIp7g59Hvu9snCy68qINuumqrbr+so26+sJpXXHupC4HLt45qbO31Or7gJMjhmDOcgjsC2MGI+NcPxNAMzYaMnc8J8uKiv8Gl8BaxR55tHOX88h8tJj5xSPzEiX7aNLec2Yb7ymlL2uEXwEs9y5Q2gv7br9I0FI2IbU4WGcPwoCQXAs5R0SqRYFUgJkiQnY5seaET3lAxIiHxrStNm0pRiFFhEIuzA72VDOkW4QqaeMWImUVDBX/MtaThJTjlNIIrQKSxrbWFfahyMU8o7dSph0FU2UpgSwYf0get1rsD+PhiwIZF4uG3PeWhpVOLjTaf3xZr+6fyf8c6accEH7vsVf18GOv6JHHX9XPnn5Tz756VK/vn9WRU6t5nxyUvlRP8I7Vp4ueM9WQ+6m/bOEWq4W6r4Ut2zR/4WVavPmdWvrgRzX/wIOaeehzOvnQQzr1sY9r5l3v08Jl12nJf8O12sDzuKcmQn4nEHkWwLyQhdofUZJCJmQMVUw0lJQiaYwt16hYaYAvClq0Uci7JC3rLGbxHNMamceiwcRqP9/xUsHPa5AgWwKdrfdLBsTBIlxxQU/cxhsNzEWipmlkvsHYy8/SkgAAEABJREFUNgZZv7KsMjun5ugRDfft1eruXVrlXdR/b3CILOZmVQ25trjvBQn6nWJIggPiOBaiNiP3AxXIRzWsRGY+3EBXyKJyW7Ock9pw1WXacuc7NXn55VKvp9FcOL+Cben83K/JxPRVyEEoC+83y4cO69RjT2j28ac0PHxAfSt4HjqWmJdShfyFrLZu1eZ33azNt79L9ZatEr7WO24CtmoTBRUgpcpw9CkgAgP6Xtq7V8e+/0Md/tp3OMB6RlqaVQQ6zymHbkUNy9UQALBfEXxpgYDsOuzhJeGFXJQiMwW9/3lxw5qZFp8FFna9rkNfp6+nn+JzwpJUqS3EHs8JdBNSw/w25NIw7uBddusN12nbjTeo2n6WhlWPzCTPDaYZo8X0rUIeBWVxGgk2IBS0rYpkRhTjFCGDbWtp1Zajdx+CLigTTBss7PoK5isYp4Dh8mL+LfGDHIAe/ApfSD/NweDMHIfHeFMJQzVhIFDGkSIioa4r9Xod9PvQPdXsqbpXq2JORIkIibqyMpD/xuCpU7PtL37wpXd7nSkLJrJdiwMy4Fvw5chEwZOHGcQYyKGVtOVS0ozT+ybBdAoxsh90ANZ5nQ3qSsqhiZRekOMaEUlblwTNelqOKZYRT8u9Do7tfZKAHPW4pq6TObJhpFxPj2UEtTzBNJBdOq8EBDk+MFWphLAs9ekpIS+AM/X1YLwGlthO4xLYxpgbEQUCYO97Hq0P6NE4Pba1mNhlDh0G5bDBaY/f2DYnjWjGo5wTiyx0RglFrEHGxMJ9JzgufSDKWhSJ15r1fNFIHRBrgJg4GY8OIGmdrS2UxeM2QQQjvBN1drYFQikH6fSChDEIsL+heouBpQYrugxalhZ/KRtlIZDGPPoxLSWZppZrXLwIY+ZtiHSx3H0b/wYY259pR7feBzkz63XrHFK/Xpc0jmvJp+Q/1ORcMPn/IeOR0bpkRqK3xSUzeltVCovam5V+RXE/hl+hHol9IRCKOpL8T+L/QB+/JqL7Naw3aSP6RrFe2tE29j45Y+47No1af5Mttbb/0pkXzKHm5+d17MQJDgSPa2FpkeeUH+isJSaN48P2COq/ITg9vUHT01OanJgEeurVdT54UGu0SLjltrNr3rB48MXyihYPHNTxR3+uI9/6ro7/9DEt7n+Tb775FpaXlAYoPCiLMfbyCwa8EkqGLupKG5gE4ZMGu2JART66hXTCzAYxU1CwB1nRSSGRyWCJ+zMeg5Rjs57g9ieSRsXi9IWwDhOOoIqWTp7QIi80y0eOSBwKOgjTyItJJIgkqO07Dr6OGXVPGy+9WJt5YfS8Dvbv1Ynv/0Bv/tUXdeBvv6DZR38q/9Zgzo3zs19CQ0zxAliBo02NREwZKgYQfjmoaqkK9KGY3KDJSy7X9o9+RJf84e/owt95SFve807V23cqsK2jUY1tBV3ZI6TE0Ma8KydvGpHTBwr9kweCIdqEUmnAdeWDwUKsiEg7TNaqZQaPxRgNVooIRmmqURC5B1evg1HftvAaFHS4YqkWiNfwIluY/xKN2GwasC4+HDz58A914L/9vd78f/6Fjv7zv2v1hZckdBUvolUQmZxz77MPg7ger/HonlnoqNBL9o1eCbQoimkUkFhJDEP2VZZW4Q/CaZeyItvYjZSFBdICdNVCyBah7VStv/mSPs4tAds2XyEPOXborcVeDFMNTkMFHxYrLfGhYnlqixZ2XpAHgYt335n/NHjBf8Pqoc9o8RMf09L77tTitTdo/pwLNb9hq+aqCc2uNJpfWmWKV1iKAZ05u8LLeAiVZhaH2ndsQS/sOaFHXzqo7z35hr756Ov67uO79RM+HD//2hHt4sPy0VPLml8tGjSVStVTxTURUcvz5fmJQmivqTGkZUY5Pg/UAxrpULSktVDUUCClQtN21QzQ1k4GYsI9ivQwvU5vWTgWMizFoFuUrawhtbESNbQrANPpcUtKFPdkXvIwuHyUJZlIkhSIabLIEvOdgMdfscKhAWiU1KQbjNrojm/P6PwDTeAH2BgplLJLpERRSYa1UGiAja/lYRPc0hqeE4XnR6PVIbA61GB1oFW++FnlCx5/MeLf+m64fqQGb6Jxby0AziIxaqOCDiZ7sy6wv2D7Bt1xw4W67z2X6/73XaH777pCD9x9uX7r3qv02Q9ep3dff662TJO7Y5FfxaHjuZsrffi2i/TH99+oP/vUjfqTj1+n/3LfCK7XH913vf4E/o+BP73/ev3ZJ6/Xn3/yBv2vnwIeuEF/Dv7z+8H3v0N/fv91+vNPoAf+7BMdjf+f4fu/3Het/uSjV+tPP369/vC+GzlwvFBbN9QqPLOGQBmsaMemnj72niv0pw/eqj8m7n/+yDXkfqU+f+8V+uwHrtJ7b7xI2zZPSDzrxF4Ws5BQPPtJScwYQ0ODDCK4JfU5gN00WWvTVE/TE7W4KhT06eeBmlUch0A7p8wOEYoKaybHBQpzXZgzg6Al1mQEXFj2EaXYB9xWpPQvoolS2JjFdF6TbW5lpC/YYiP0QcIhfoq6YqID4qdlh00HVsYgKlzqIKmQbruxQK6rmav7JzReadPaY4Qshwfp6ntIQWBxODeEFQDpCqDBmdZSeDJax0OmvLg/tK62beVtxDFfAluDFBEJYs48f6vD0ALLdXRmVXsOz+uF148q/1TCE2/w5cir+u7PX9OPf7FHT71ySK/uP6XDJ5c1tyLeK1hxPvzXQL8XqiNY+sI114hLTyu9KQ227NDggss0uP5mLb/v/Vr4yEc1++kHNf9p7t0f+qiW3vkeLV90pZamztZqTLP9erw3sH/Jjce9KmKGJCLTFLCQFblYZ8wUpty051PJhVxsaRBxbNcg9Bq1kIzFks3biYN3lCKvDwvY7Ux4eYdaB5H2YHyKEbw1ScPbcgSWmTZOoCm+zrhWCtdcPtcViirUqyv1ODyZqEMTzGnfc4usrmssiIKv7Z0/XObmMXGlJY2a/K0x1SjHgCQkeQ5956wbqca6Rl6r0uTZZ2vze2/UhttuUmzZJh51KmHLUBbGKMIlMoZx/6Px2mbIO/v88y9q9gePa+HV3fS1rMAhGCcuqnjvco4rHtvFF2vre96pqcsulSIUjDsCrHWlxDpmHUlMc54//83rEz99VEc5pDv11NMaLszI8RrmVdy3g3vLqH9Howu1pchzEcTyKL3G5ttZY3IwKgDDZJaKHCOIWQHF/ynHM8/p5I9/rFX/OR5iyHJjwPNiPwO3MOX8I5dCk+eep6233MC4L1HVm0RCVtaBYOT+nYt9C5zFKYOgpkmbJ0r8LKsgIzUQyNIeMmM4iGn0I9J4tG4sDWYltZ4L+7b5Fw1XlrR04E0d/N4j2vc//l0zTz2lYb6PMj8FS8Ch3aVJL5exRmvJZFdVzV7uqd8D2L893p1qsAE1QdrRrA4G8m8Mnjp1is97S0wnfRA8YzuoiVDmqTNL6tcLzxQUeR0YaGtEHAK19K9qy3rFacx6BSHXdGvUaSYw7hCEtWuC2f9pcBzDmmPO+VjkDAzWj7DpEVhmGPFnYKs6yPnq1A5v6NhEo35Pl5sL5bpGmmWzjpTWMetIrS+x3midoktt3fSFWtPSIrkUN9iMdniysgHWRmLTAV1lX+V+z6Qts7/BtMFxjDvAvqP+Y+jX2Vs37lddbh0mBec7Evqzk1yQc39ok0qaoVqe4IAWjrwQBnSA7WFV6XjLEHeVi7AwLWOA6DQjFBGKADqBJ803jIgQCklg+m/7wR/aqSHl4mv5ToRpKKIFrS+Y2UcKCSCr9G3FviE0qFtOlNYKAtuR1Bs35Y6fuxR9p4ywBv602imJPBIH8TQGdSWYIMg0p8nKaBmU5wLEumCCXPQbCSJ/tcI0gM64yjZ0eqGHTh4dRo9fxkdSACUQUkXrS8AYQFnTB99xUtDF4zfYAj510I5kXUQoIpC0NeWQxu5xBLZIwDYiFNi4jrDtS4ErUAYrDR2NRhFuBTZAd7wgRRmx7nPAh7e5+TkdO35MxzkUXFpeJnViMwd+0Bts3+MhMzk1pQ0bprVx4wZNQ/f7fdVVraqqFBEJCqJG6x8BQxzxojBcXtLM3v068KNHdfBrD+vkTx7X0v59albpzw94vwrYLl/YGjjAcmREdFgyb+NCqF18UYrcjQFGcpeiOIdiT+hRHRsh6OwiKslyYDyt1uHvF0E/xGXe4xAlaTC11dNJyty00BBzyIN6hcPV2Tf3a2H/fjV844wL41ICXoQNRQAoAsgK3zt7hzZcc4XqndtVaaj65FEt8oKw/x++ot1/9Xc68o2va+n1V1RWFtPF82toyLFRqCFYxgfnfQQmkIu8IteqggsSKWp4cYytZ2nT7e/U+f/5c7rkT39PO+//SH57XfUn1edFr88dsq4k3pfxK6oiEoigConBtCgNfDPG5JJ8aEgOQ/zEC2rBuMBj9pYagRJp4BcRjIhXSGwL+6DjeLkugOhbWKGUsCty3AZJA9GkLOi3aMA+GtIhX4iKswvmh0gx0GDulBbfeEMLr7yihoPbanVFTIdnnHmRShfH8QibERuIJin0AdiGFBrkAie4MW0ZY5BBGHeYTGVWXWmwJwxcUcPPel0JJMSKCEUENlRwRKxdAvjDSpHVSDWCyjxYZ5SIUAXUVSUHKaxxwWtYT2tl6w4tXnG15t/7Xi188j7Nf+7TWvrcZ7T8yU9q9e57tHzdTcp/Prxhs5bV0+LyUMsLy7zQrqhP7pOEnKxCE8QfMuGzfJLdd2hWL7xxVD97Ya++88Tr+uZjL3MQ+Koee/ZNvcSH4TcPzejE/KqWV70uPXLiw1jUqri3BHl5HZQFLgpUQaqEUjxnRTIXFa1tRCkiBSAkakk/SRYKgaQki1jr0tISMwkNdvW9r2FMCM2Owd4hfjJAiwNtBPkXCMC8o8EJsbIhB2crSgQWVEjJuONzH5hmDo0iULp22DH9oSciRFWoLZgn4fmQc6YvNrDEddMwR1aSlnwduA+mSnJjO41KxX2KDLlemuFQZThQw4cHQyCrq0oTdV9T/QltnJrWWZs365yzN+uC7dt0yU7gnG26cOdWnXfWJnQ8Jzi8qkNqiOPnzND3dudGToV97dwMzJrEJAc6z3kFd/kFZ+lT91yvP37wNv3pp2/Vnzx4i/7okzfpjzik+88fvVbvu/ECbds4wfblymMMNbCp3+ia8zforhvO0d03ng++QO/H7u6bLpDh/TdfIMM94Hs62d03na+7sb0bO+s+cMuF+gD6e2+9QB++9Xx9+Jbz9KFbLtC9t12oe995oT70zguAC6Ev0oduu0B3vONcXXHuJk33GIHHxVjVrGjrdKVbrzxLH33Xhfrkey/VZ++5Qp//4JX67Xuv5FDzKvK/kDmalOck54D5DeaAKGJQADVEcWMQBxaVrmBe7n3XVfrEndfJ+L3vuFTvuuYivfOa83XTVefqonO28EUdkYgnrzs5ZUxRCONpp1MVr8VgyIHuUKus9QB7/11d1T4AABAASURBVPZZg32B9h7JzRXBqoQKWECwB5T7poKt1dIE1hq0tpLCMsk4U2ED4gXbyVWgC+kVRf6IUkSHcFKEpWoLtASPmioVaGRUmTeglnlRWoyUfaEQIYt83eTc4tHqhUwSerkYA8U0TQTjduLmMUJEmwxNKCJEoyymk6BpABuDsFDwAym6HVGS7UMSH9hL1FoaFJ2cW9XB43N6fe8xPf3KPv3o6df0vZ//Ut8BfvT0Lj358n69sueoDh9b1CJfsDjeJOsxDUyxJn3WlJuohosrbMGhGg4Ehps2a3DRRVq56WbN33W3Fj7+CS185tNa+NT9WvgAB4bXXa/FHedoMLlRqvoSuXieghtKBdQKfoq8bi2NSXSAJppCqyyIE7cNXIFKFMy/YcSDs6K0d4SHIoFFaeDsKqH3/JsxKQqYtrMoikCAje97cMjh1cYjNVlu+4amYNuMAEtmKO/9tvN7AWHE1hfJyrKGxv6lBHxoaIx/IZbvo5kn3ZlvShn3BYGFmDNDIRvxPAawqbg/TExNaNt1V+qsO2/X5GWXq0x43ispDCIzZSFiGwq/Ms4FVUgNa73AAdlJDuhmf/GsVnmXaaKPPUoGUDVg6tDX8/RGbbjhHdp88w3qbdnSxq/oi/UVGDOCFjnRoImoFKG2uG8D/a/MzOjks8/o8MOP6MSjT2j11DHZcIjrEHvPsUHQzl1ZCmwDaA2KaRoy8fyStKsKfRSsbJ1gngUJ7lPLx47pxFPPaf413tWWlrEdMgn0Qm6EkWgq6Ar7qlHOPaFUT05p61VXaivz3d+2Je0CRUBFBJQS7K+uBHHMo0YXndSSlowI5FKEcaSizTtJMlEWy0pSyImZY8XcouK9BEGq2BdWTKxpo4YvlPyLE4e/90Pt/cq/68TjP9fKsaMo2a2lsAeFvb0MksNFhCIMlSrWs45KNZ/X/Plswp/RuA/481tV8ZCyXWVbabX7jcGZ2RnuJ0sa+CLQukJ/AYsLbVvdK6mTg/MAGGBB0ADGpePTGkdqktlkMFMmjNeDZTgTmVCpKKYTYK2Cbm/ntgXozHNqQEUy2CGWgY4dp+AwjmN67IO5YwKIk0EFFo+IIAQQ0OoKdtlHNi3Tthh1JoEuWk/aToiR4wfsCCDbaoEpsHM1ibnRGiDIvHKHwKDBnBw17sPSkUyjkoJsRpJubMI30jdEcQNEuOl4kCsS7KIDgQ2RcTzn7lcUzy8oq2mDPKCMGYoIfLBuB5J2vsaQQgf5CMDLJrnBTKgt0SIhUvpDjGSdysj5tHpWARM6RAxhHwNcW5E5H7VBosOtjhY1rSo3pEScTtJmAJ81OWUgLLsOIgLGtfMxa7AIWEcq8ke0RRFwgLriwRjMFjcdlHU2ijaPTGRs5IyZAJQFWG/eWpc2Er6n61pxNwyYzg7qf6aOLra3+tBhJ3y7yM76tPw62zGyu4Ex6S2JO+IIxh5vQziA4W1UTOKvjWC39fCWEEUj9ZoqOpl1ZU08opjsXGPwSNSu3Ijr8HpX2xo6lVHQGNrOoN4yPxicVrExP4oDtgTEEjQa8IFvbm5eR4+d0LETJ7XEwZ1TcK4Gv+jY3g+U6elJbdywURumpzU52Ve/31OvVyt4CEUEKQU9RYsdBCovUh7Sg6UlnXpzHweCP9XBf+dA8LGfa+nQQTUrKyroCy8u/g2LBlxIbgQNtBJI1+tG3KAXc4lGd1tVaFOSDemAW8tWYRqwP5D+xE07MMZtXUePyIjWrxQw1bnZuLSBGSVCBCPeOTf4FB7MAx7ws/sPav6N3RrOLzAUOi8t2Gu8B7CXgTgO29u8RVOXX67+xedp2OOF0fKFBS29/oYOfesR7fqLL2rfF/9Bcz//uQqHuRUf6oK5Cw53BJb7cCAgxA+xaRURopEE5sVArJ0sIyVNTeUL6lkf+4jO++Pf1bm//3ltfN+7FRxQNsxvKGilKiooAZEgl0LTgeengfa9vYXIx5llhZcTcaiANUuAURI0kO1ShuT4YYxJYpSMKQhQMx4DZ5TKDy44YalATuOWobcrgRcvUCX7Jqhw57BPQEkbUSoDMSoC1gSyjz8INOxJEdBjKThajhfxTYkCxp4MU5a6nPORRHjbAMA045iElovHhUWyyCNokHu+kiSWfUjUAbEEYYxY1ge9Yt5W5AwBg1BYMm5slYylQEeDGmbFHxaGBBxGT4NNZ2tw8RUavPOdWv7ovVr+zANafuhBrdz/Ca3e9X4tXXuzFs+5SEvTW7SE/eLSMP9G4GB5VYW5qui5Yt2kWitN6Pj8ULsPzuuZ147pJ88f0Hd/vlvf+tnr+t4Tu/X48/v10mtHte/QnE5itzwgNREB/0gwz6BYc88rHSDwzCCDaofe0qRvCS8UDB/K0hbcIqDmPOIU0FLwI0qrTx2TF5akqMjzm3L69x5TdkIm4IJdVgjbETbt0wYZViRSFFZgb9vKDTTdoHNPynx1RinJoycwNbkCURAJrMSICdjaQqeMxteybcBRhwKsIAsDZqMKixi9BQTJcUIbN4zXUHMPmaiG2sRt5+xNkzrv7M267NxtuvaSnbr5yvN0+3UX6s6bLtYHb7tU/k24B+64Sp+752r91geAe6Dff5UevPNK3f/uS3XvLRfpvdeeq+suPEs7Nk2wOxqV1aEK9yvPmfs1zumiybGKvLkvbZjq6bLzNun6y7frmou362piXH7+Nl3IodeF2yd1ztYeX0zVEmPlEiVMaMgXXBUHcpN1UZ95mJ6otIGDyYSpStOTlaaQTQIT/ZpDtlp9nmEtVJroV5pEPk3fho3gTRv72rKxp83gTYxhy5Ypbdo0pS2bJ2Wd/15hPVyRDz6Hwdi4tgT0e0MOCofaOFG0hTg7tkzqvLM36NyzNmj75p429htFNGr4cC/mvhhyII3EXAStaxFUVJDBWCrdxHx8/kPX6c8fvEn/22du1v/+W7fp//75d+r/8fnb9acP3q47br5Mmzdw2DgUWRQRSvZuuPM1zao29KXLztmgay/crCvO25g5bd88xSHmpKaYqx7f/FTeKPRbgAYoVagga3EtVbUCMB+sVdTwgKANQbauxc0ZYBmXA1KorDTmUlhk5LlIwnK1esgci8LRQ4GgtYVCRosEk7G5Y8G4Ymg9qA0LU8wQG6vWiRgZoGvMpg22orc016gUSzJW2iC23nQDkTGJnQb25+JnBrOfwjpDUBsV7p02w12iw4p5huC5FVrgy5Zjs0t64+BJPffaQf342T18kfIKB4Sv6ZGndumJl/brl2+e1KHjC2nbsHdqYvSByjnAD1ZXtbICFGmpN6llvvxbuOwyzdx4s2Y+8EEtPPiAlh76tJY+8TEtv/s9WrriKi2dtUMrvWmVqJ1KQqj98T7SukLYlqM/GYSEynAZH0SrbelkmQVjckxT+4TVFhpLnj/RnzDwPDbo1dm3MtrkrYUuUkkbwQCjSkhbgIhkIRT9WcbM008AymvEfGDVYIZVyoxbsMZ2a+Dnpn+zvghdEZ6OijM8DESIVwru80UR0FJiBCmf2rFTW+94tzbeeqtqDukcIa8jJjgiOluNS4EqrKdyv5iTBvPzmn3uOZ386c+1+OZeeZ6GpaZ7csGkMCl2GShUn71dm264TpOXXKJS00l3/xV9JYiCD60UIh1igLymI3HhXX3hjV35z4aP/ehnWj56gL6YuWKLFgrOBb+SMsJg4RrIA7klYQGQvI2RR5gzgxbUkLtDNNB5TgXj36Kb27VbMy//ksPIUxKLhZpI6sAxRE9rIJeq0vR552vrtVdq6tztKsFnBRYnwvZEMIqSfr5uyEAFP0RtYGhXy43PBFKViOUwGhUCkDLLDSE0MKas9twYRvRojku3ttYFnxtWDu7X8e/+RAf+iYPBH/9Eq4cPqVplNZkUwtlNEcT2PQNBGz+QVaoYc11VPNt66vd7mpjoq+a9u64rGRQMDQdWT6PfGDyZvzG4qIHjC33OQhJQGNNaiqStniCLW26tJbbjJ4yktlsPyEfsyBwRNXCL07pRKzGSoF1bA0ewJBCF2hJJR8sk3ZFjFBEpDyQGwbWRROn2PZQnmGnNUZtdA3sBrsTCfU01oghIVavzzsG4ZeQy4oy9f9LWCoOZDsJKZI4AypoqN3CdGqqdkSRGzVg5Mm4V5taNshWOW2fU9tbaWWHK2Dpwsh3N7CSL2HVEB2MNC4ARRgT31hojpzNVb1F0hiCqMp7nX6NCT9RWbhlMGppeB5Z5YVFr7J9CJtEYWxC3CFroteppO13mGGtB8GdC3NrHsa03nOZ1GoOlDUFvV30zGMs7uzPdR3rLDSO+xSH/tHTbhpEnAMyjQBUWrrDU8H2VUdgqwFpTibKug0ATiAggdbnJBWE7U+uMLe8AdUf9z6OxL/2d2cdab2vUb+7BtgYsE2UD41o07g82koukaNaq57KssaYC2zAxnsGWs+gM03UWa5o1a3sA7sMIGNW32IwUZ2L7GtbL4bM3cIoJ5vlsDwQXdOz4CZ04eVLL/g1BHrS28fPJEBHq93p8WJjShg0bgClNTU2krOKho65EEJR56FgJvjDahiADDhrnOBA8/KPHdeQb39PMU7/QyvGjfIha8X1XftFp+GBkW/uIYlz88uwbg0Mjy2raYIZBmayiMgeYA62rEeFUOknIz0+54Cux5z0nITItatwfsojgYY4W7NhwiggEsiE0mIoEmpZKACRW+zGr9rrCx9zikaOae/11xnxcHrDNK/qqsPLwpFBEgEL54SqkenJSGy6+WBNXXKzhhi0aVLUaoPCNaXPoqE49+gvt+/uvaO9f/b1Ofv+7Wtn/psrKsireoCpsKuazYmwhaTQ9YUZSIpqIUDAhXkcoUisMo6jetk2bbr9d5/zO53X+n/2Btj5wn3pXXq1B94fKKyn9IvACqu7h4yktRC9imOAGnBBSg12JSr3JCWCSdajlUsiRjmWwH2ZKsNKAr+USkXLOpJ5CFZk6QmUamwArQWhKrmUeMmewSm9bCIyl0i3kHoAif9lhmdfO337LMeibqUUvUm0U+SMYqhcxoKn2ISwUcmySGDUoqIoIBTKDoCVT1khKXhIiSxq5wFA9zQZLEjBArAqfCChqyu0Mnb5gs1ViJNEouCZLU2nQ26jl7edr6YabtXTvB+T/LXj+cw9q6YFPavWD92pww21aPe9SLU9v05Im+MKgaNXf0K+uKJiPmj6rOhRVreUmdHx2qF0cBD792jE+wO7XwxwAfvvxXfrBU7v15MsH9OreE/kBdm5xwIsnaxKsYIQqQ0UcUZpGInZOqfeGeRiuVOTFQ0mQ26Is4TYbfL1CjFHoIlJoLdYtnSKTxCSgULhqdCuLoCf6BaGzYaUIY1EIShsRyCBgIRWQEW4hSCEyNrSTMEro9NCm0hx/WDkAuy6tG5gIcgAg0YVMMj2SglqNoSAszL0QiTLkZd6/6TVYbbSaMMwXft/nh9wTEnNfKMyvO2uKHYmZm6rIch+mXX7+pvzG/jL+AAAQAElEQVQNu49xqPepO6/QZ+++Ur9179X67Q9drd/58JX6w49eqT++70r96f1X6o/Af/DRK/S7H7kcuEK/95Ergav0+x+7Wv/l49fqT+6/HnydPn/PNbr31st05fnbNN1n4GUgLlJ5SOpKRMBWquqa9EL+58iD4UBD9oB/g8F/P211WLQ8KPJ4eoy/V1di63HcJflaXWYsy8Oi1UGjIR98Vz1u/B1jyAU8MCDzs6aBTsy8NaWoMTYkTTwO1YbmG1LNHMkvKhX2bRh7GNgWYKiGPV1UsC/QAdS9Cq9CLkN5LCv0l5j+/axd4Fpahm7Ir+3BHQF4idgGQptTMFax1n4W7+Rw8boLp3Xz5Vt069XbdedN5+oDt12oD7/rIn3gpvN1ybmb1Kt7IhV8icchrwD3U5qBdnAg+cFbLmCdrtd/ue9a/S7r+rm7L9cDd1yie2+7WDdedZ62bd0gRksKtTxe913xobJfT+Szv891X0UQnzEmDuyCUXt+kDNHik7niytCEYE94P2nboBIukQlBut1AFna8jk3+FhiBWQisAzIHbbqGOsKWSB2OEU4p+TcADghg0DnFmDPREReRo4DqarCTpQOlcy3IWYhOrnbKNUNcSK1Sk1pafwa9NwohZOpDvBNi4IKkA2JyzjXbhvIEVdRqWIeG/JbXmk0wwHhvsMzemHXET3KAeH3n3pd33/idb50eVO/eOWgXuP+euTEkuaX6Zm9UnPYXeMfxGm4JgYcMvoaWmxCy1Mb5N8OnLviGs299w4tffyTWvzMQ5p74EHNce+fu/U2LZ5/kVYnN5N/rbopYieQj1QpVHfjF2MWdMjFYy8mJAsMOVZYbCoASgXcWcEyd2NGFBjr7QuWAelatcKc7ZRTW8jBUiKhYC6FDgieA5ZjlXIapHANFHNA2/IQ9gDJ9qYLVABYtzbF0UMiHy5jDZEWtdqSdKtDJKh1EMJFUXcYp970Zm247nptvPM9+SVscA+rmN/AOYJ2PSDDJcfp3kwEtuJwaHH3Hp38yWOafeElrS7PqwTXvEKr+HiIhThD9lXh/X36wou16eor1eNQmBujZLkDZ3fZ4CW8lcUq0Y/vbSIOpPybeicff1wnHvmxFva8Tn/cICvMfdFhEN2c2r4Q0vMiAuFukRDJNB5ZzVc01RlC+wq5x9BADIEBe3hAsMWTJzS3a4+W+cziIIV7CV2gMXcGdHELvhPbztKWyy7RhnPPkbg2IkJRhQjtmpAsonEwj4u9VQB1JW2gU2VbaKX3mJGLczK2ypomGRHa0UriknFby4b5aykMWRsZhqta4SDw+I8f04F//nrO++qhgwqeicIey6zFyUS4KwBsuqrU877iWdrr9dXvG2pwTzXPhjrqvI4jQhHsGf9yCIfMMzMzWlhcYIsM5Wy5SWWW2ZAgFXu3RYFFVghCJB9rN7FU/eamjE0qxxlzHbFOBpl9dJqOtrSVBJKAbCMGHAx1jYL5NbX1s4GptRXLebB4HQR0YQZFLzlku8hlTJhpwcZQXiZQGy6Z023NGdJm3BR6GDOnEWXEOQFfNMBYNvJaE6T1etZ3SkMq3tLYEnDuoDZpG1lgbIBep0uSnR2jvjEJoK2mKkVUa6FahWSV59I6nVkcNQ0kbzKdWdbrrasU/JhapzFLv0hy3lvW99KkItt1DXZwVUSn6ZCYYM/12BEjV6sjIrsNbOzeQlGLW51tx/1bYUEHAY6MAEHNixp8ej3DCWUEXqcBwjPMnEULzAEZmcaK2j7U0jwTW69BPaoBMQJImzq/kfWZPCaMxA5QqVyPoa0aQerJYD0e6TBta9sTVmQ/krQ420Az8kmcDSowcwPhgbNs2NHP+txJVKeBGWyyo9a8I50DArh21kRBZlt8IkIRgAyoRrV1wQsBehnwyRzAJEVuGJkWvtb/KiDEqJ7m3wmjw0ZEzD4j41qyHsjb7EjXGTd8GJmdm+dA8LiO54HgClZt1PYBhSG59XmhmJqa0sYN05oGJjjUsazioYOaUUgRzBLmfoCIkl254cE1WF7U7Jt7dOQHP9PRb3xfM794Tis82Ac82PK5x0M9v3XFj8nJcRRkniuiIiIwFQKLJFC1eUYYV/AiByC9NS4R1sNyndLK8Qq0owRcGxNNQQIEZCuG9w3KtpBUazDv5jKNLMKjU0bEeulaJszT6uys5t7Yo/kDB1T4oBq4krUqJsB0RLaKABvQS6GpC87V9GWXKrZt1Sr58F7PuwA3vQbt/KIWX9mtg1/9nnb/7T/qyNe/oaXXX5aY75refSDoiSEikeRbbubvOVCWkNyXQZQqYEP58Ietp1jvy6/Qtvs+rJ1/+Nva/tsPavr2W1W27dQq0UYHZ7hpLabo2eDRGYca4pNuyoMxVBOT6rGf/CJsC6E3RIQRPUuhURG0OeadN/HwfHmdEDGt6NQVBNSCjkpf9IumYIEnvHsKT4eJBN9GTBTs2g+iraX5Ml73QgSsiuQxiEjuw7hVNCCUxHDrFyJjWOQBQCEojC0BVkgRESkkaAhXcgs4AGWBSh1+Ys4ikCNzziF6L24CiQDjFtgZEmtD08aEKCENDYxg2IQGsUFLW8/VwpXXav5979HcJz6m+c9+Rouf/rTmP/Rhzd7ybi1eeKUWN+3QYkxqYbloaXFVwxUOcYhaZz61ggUYEO/UfKO9hxf1/K6Teuy5A3rkiTf0/Z/t0o+ffENPvXhAu948psPH5jXPQWBDMhX+tV9IqyB3KRoGU4p8mEKDwLzoCZkoDNpzjokUIdMQ6G0DFcqCF7jVpw3yxJZCgxT82JGQZhOCduRbkVNLd0IzQKiSi22TymQsIUfTCeY7wMeiiJD7ch4Gkoe3srNzMrCWpyQkXCxtieyXMYGLaqly74EODJ2u3E/8G2oaDjgsbzRdhzZP9nTWxr52bJnQzk2T2rF5Qmdv7GnrVI1e2A2496wqOCDyLLa5EZb77rapikOmC/UHn7pZf/bpm/Rf7r+WA76r9J/uvVwP3X2xHnjvBbrv9nP1wdt26n3v2K5br9qm6y/dqisv3KzLL9iky8FXXbxZ11+2VTdfvV3vfsd5+tDtl+jT9xLjw9fpU3derZuu3qGN9FN8MChK1QFDE3tDVU8lQqvsjTwA9EAx8Zw2iQvzFHzoqZmSiiE0GrK/VzFYLqFl5qoR8wbfGIjTcPPM51piydcC21dEAiTbeR4K8VMAjghFhERtm4AMVgOMPCIk5izos/g3dOxs8H2KIH0OZYIPoNkveVBlcF8+nFzi4NaHPQ1rWDi0E7EIKDGWsKFj0aOyn0qhSlVdabIP1BLbVVb1kU1wANlDUGugMljNA0qGSqiiQtyG+AUsDoXP2lDrXVdtz7/P+PkPXcuh7bX6009drz9/4B36swdu1H3vuUIX7NgohiAxl3RKX73cV1ddtE3vZF3fcclmXXzutM7dNqFtxNtYF03FUH36r92PnZ0cEUigiyWF5YLFpuQYc6VUmDMy1Uhm3H5gQWo7/JhmWimCKDBFIY3BMUWx1HIwdgRUdH05pjUZpGCavsrWXSSIgs62UFlbmjzSMkUOm2FEH9Y7bpHbECJ0RUmIXEWBJUMI2uwIQcBCdxbERIbIvHMWeQt9hYylVV1VCmAwaDS7sKJ9h+c4IDysnz37ph55cpd+8Is39FPoZ189pDf2zujoiWUO0OkkakX0VPd6yi/wBqHhalF7QFhpnoO/2Z0Xaua6mzVz172a/8QDmn3wczr5iU/p5B13a+bK67Swhed+Pcl1EiIFManEDIXIidFqXDwGgDoS+/qwpbHwsJxhqYkcKaIAZLGU+nXOaovn2CtgK9xshQK/UYtLsRSlo7Z7x5QsBbAtwj0bE0wtNIlEghibUtby7g09nk7MFFtOjtvg7YobDu7D0Nq7tS5jJCFHEGmpBN7c2/rnXqBN73mXpm94h6qNG0Vmsj6bqHCIlhTFigC7ZhKSexucOCF/uX7i8Se1cOSIhnVoSIJDiRwrDVnzgYoG7KF6coM2XnGZpi67WPXUpMqwYZwYoldGU5aIUUfJykbBID33Aw6KZl9+Qcd/+FPNvPg8j5tFNc4Vf1u3niRIXeOV2tQhd/ik6ddjcFyVYCsBWIbjwdNlroXnucGvQdawzwbA8uKilg4f0erMKTXcM5QlJIJjJikU0QKEwpsV6PHOOb3zHE3u2KFef1IMDpAqBbhka1m7fi1fwlmiL9HpK6UGuTUwKtCdUoVISiY0KqW0tNtiA/MQHnsD9hwnjpKelre2TY6vGa5o9cRRnXjiKR34t2/p+A9+rJUDPhhkdoiVvnSWoYwB1wiiMJ8VY6/qmmu/Vr/fA/rq91q+Rm69sufIfzU2Pz+nGf/G4MKihsN2NkQpHYCcMh4h0b95pTKbJNVqNSrWjGhjPLEQ695CyxBOawCZNVKZZBdbrSTHhzYkCyIgqBmByWgzt8Bgk7BZ9imXkCKiBUlQigiIFgp0gUQ4lkEo8kfj4rGNAYKumR/3DhOZzTjvdEJsbJS2qcXQcRGyDaBs0UGrQtYRUBkVw9yD6d/ZGpG3EqSxhwdCbLmkDo1xWljYQpzBt2znaNQmLNk3JAEjMYNmbotFKRclkhtlWZB08wJle+/1UcjUwGTokIxbD4/WWp1WMDmNX2NGXp3EgYCIIGYLI4vE9JnRo7NP1DLVOjrJtmmVTqvl17foWJixxD2MGXRjej1xmlGrsGid+Zi0vLX4Ne3YWsFPDu7XWGOiEWR48g+NSklV6VjLR3QnenvUGQXeLdm2I+M1LkaiM3BncYZ0xI609jaM5L8SjxwwaLoLJsgNlhodgE6rJS38oT7XupymbBlkY2/oLnSrS8ZCs8asBJvNG19sRktPg7eTnWbQMu6vpf7/b3knYEjOqY3h+8OAA8G5+QX5nwv7V8YHfOAfWfhC9YMmIjTBQ2Sah+nGDbxUbNygyYmJfKD4QWLIiNgl9hx0QQq0X/IbXiTmd+3WoUd+poPdHyVePXlcPO2wAJFc04FSQiQ/6DOOm9JO32kTUTByHQnhTYIsNawjzSbYRNmUFpkuba88XtveeYia8By1Ggy68UFJpvGzvbLkSJNCPMamubR4AVe+dDSrqxwIHtbCvgMaLi0rRj/Eo6ZfNsn4JhqwRf2t27Txkks0uX2bGiLxLuep4+VPRACaotUjJ3T0J09pz99+Rfv/8V80+8wv1MzPog9VHo8YyWgvenDwKJUgdIbsFwIcdSWBsyNw/6wd2vqe9+jc335I5/3e57TtYx9QXHmFlnnRXGWQQ2yK2pwL/Xnuitq42Z0ZeEsiQjV7qJqcVNT+oCI8W5BLRPImlRRxkWX6fHB2TmSn0wtrkH1kQ5fwNsAvjFmswjx1UksSnGfQR7QcbYFTgnNtgf7pvDD7hJPB8gjkkoIfV8taSAk5mAtlATFNFqi1hSyARFQIcFsx7AxMCTqAir5MF3nkwHoXtYUUs88G1uox0HHqSl/DybM0uPAKzd92u2Y+E2nYCAAAEABJREFUdK9mPnO/Zj/3oBbu/7jm332H5q64TnNnnaf5/gbND0KLS3xLvbyiMmjoOVSzthGhlaF0am5Vbx6a5wPpcT3+wgEOAnfre4+9lgeBT790QK/vPa6jxxe0uDzkFljJL5/2r4lkLBeSDZKLCHNAEcOV2kZZRqpk1hpck4kKAyqeya81CM04dpI0HW1klcglIiCDHkM0ykJOxoUZ9Sq7CyUtRWAngZXFnMG2hdU0XaGJCAU4a0e0iExNAGxJ1PD4uYVRBAqqgIhQ8EIfIiJYVS0mUsF1owj5cKenoTZOhs47a4OuunSHbr/hIn3w9sv1iTuu1ifvvlqfvvsqPXD3lfrknVdx0HOp7r3tIr3/xnN1+9Vn65JzpjTdZyY5JApyIKCCcfZ7ofPOntYtV50FbNe1l2zTZRz0XXzOJp3HQdH2bVPyP6GdnOir5w8XdSiYpIiQ8GfBqSWhQtbrV/lPbC/cuUnvvu4cPXj3Fbr/zmt19aXb1euLS7pRBGPrIBhn1H0VeB8Kcm4mEdq3pR59VTCEVY2dDzlqZBL9MY4hz5IhN8mTs6vac2RJuw8v6A326RsH58DAwXm9YdmRxdQdOr6oRQ68hZ8oDeBYFf15TeaWV3Xo1JIOHF8GFnXg6BwwqwNHZrXfAH+QGMe4HpYGeODndwivrefEB3V1VTkkkdFTPcfOv8EoDwVXh+0cOIcR+BnImOzoXHBOjqGr16s0OdlTzeQVC1AWwKTx6mCgZZ7nA+Yh+7IncQuHgmK/BAcT01M9bePAePtZkzp72wadx9pceuE2XXf5dt3GYeGV7I0N/cBacq5VVAopD3Kt//373qE/+9Q79HsfuUKfvecy9tbFuvedF+juG3bqliu2sn8mNFHj4ITSU3IcdddWkFOCecOI535VAbZNvST3K/ZnYzvitby6EoqcoIAHogO406rFCEC0DTGBllEEROXA6wArpEIpKWSTtpEUUgu2V5YIC5OUyZYL+UcIwioaltyUIMWQZZ4oKcsmFSGPKSLEp6yEyDmJtBelQlfVNXxwj2109OSSXt8/o6dfOayfPLNHP3hil773+Kv66TNv6Olf7tfufSd0cnZZq+xRX1+9Xk8VP2wFBbLB0pA4RfPR19yWszV38ZVauPXdmvvQfTr14EM68cADOnbvh3X8hlt08rxLtMgh4rA4htqxSAwnVMirBfPdyJDJoFZfYZuV4QmZKJE4oNpqz4KsUUFgACUtpKKUxGMPiMIeKWjSLAly6HAaoxuz5IOLLE8sCpMRxEAly3VawYpaCF4IUkFXNir2OM0wGUywhBwFQxBcgw0QG7do+sZrtfG9t6p/3vnuUQqiVbUiQiGxMgIHIGVfyH0bESUQFA79F3bv1qlHn9D8K7vUDFaw7eXl1ZDgUJUGUWs1pFU09eYt2nD5RZrYuVMVgUhHIqZcsLejx2bW4M8AxsxgizgcWj54QCd//oRmn35Wg5kZvliqVOU7mUQ3GhWHjXb0ikBDta5DJhX8JJEN2UQS6dVAImFexP4GsB2ib8i7Id5wdaCB/7fopSU5b8yFSQsmsJULthEw+MmYPd/ftk1TO85Wn4NYWYVdRa9cXmaJh4AagdJ4BMlG2gSyrLYxJOPGWRsbghUQ9rYujKPVmRNlhN1hakigQt5e70jhacmMK4A5boarGp46oVPMvf8W+7Hv/1jLB/aLk32moGBn5w4cnLyoiohc7wrcYx56/T7Pj1oTEz0+2/VV92vV3EeqKtI2IrTK88h/Tmr0NwaHvP/JBZ1R21kkmc06Uqa5JlI+bnKEyZmySTLrGsuVzp2wFWi9SF3J0aI/Pc6IW6eAtMtIY1rjgJ1So2LeMOJ/BR4FS9PTmM4hFdCt7jTOovWA1W+qNlfm3FI6s6wXe8+s59N2lEEyylBaK17SiNOdTuPsbmgXvXNMQUe36C0+rTjbt1qneF3zmy3WGa8N4TS3jjEyrHf4j9Dp41EY1hy4LESH0QITFRK0IUbXqsYFfSrHAl/C4QagB6p8cYzsrGLRLBK69j5sog0QZwSLVpyx1m7QUkSsgU4vebGMReYMhEBGT3QLT8eOZ14kQzQRELAkJEX+GFsCo7XS+nMXQpRaMJWc0i6kiGwgJEEaGHaXBD6dPiIU0YHzcF5CD7jVGSXW8SH/iNZhAw/zHRBLoxIQ6wEWY7dApH+Ych7mzMBnTbrNpG2RYifAXViWYDtkAluupAME4DKuyCOiZTuc/pbAW5MAjbPGoF9dgjnLtRhhDw7/iMAdWC8fhaHTAR8a5ubn+dB+XD4QXOaDv9VBgzofxhGhPg9RHwhu2DCt6Q1TPEgmeJD08iETebXgEBUN6+C+oFp/WvhVvtE7+frrOvidH+jAv3xXR598QUunjqvJhxx7iTfihpekAuDaDQVfGMsKMZIDCxtSQkNF6FyhGHEoINosIE6raOxrWW5CiFwk8jUJZCVeYiK5zwAHdnYt0JapZVpUsIZPBGl7EiGoJcJDWWpa/7ZehaSQv/8J8cKb+zWcnUeCkhqAa0RReE4jRCUWlbejemJKGy88X1Pn7OTh3WPuxAuGNGTu+KKfD22hUvMgn5vX8edf1p4vPaw3//ofdOJH39fq4X3ctwZSVbkLcicgVIygQDAO2rbScUQobA8UfzBlrQJtPb1BG665Tts/9XGd/ye/rZ2/9SlN3Xqzhlu35TfRA16o/fd1hqXSQFXuIYfHVXIACSkN81rVtXww2B5uVFJECx6/fkXhA3/hRbjhhZCBZKy11IP+ipyu+zTYxnqPuEAkwNC9/G19qIheMSsSa0ODpMh6K9IelbNxesZoZXllgXXEtVw4VB2kmMCtSVEDra6YLHRQsBUGpdCrwXpwyFkhM99BRCTVtpDmO4bXRQQ4CohCW7K/phrI19WAeKsc8C2ffb4Wr7tOC3dx8Hf/R7Xwufu1yDou3X23Fq+/RYvnXKLl6c1aHFRaXBposLSihvmWGlV1pYq9MCTv2cVG+w8tcBB4Qo+9eFDff2qPHn78DT3y5G79/MX9ennPUQ5OFjTHB0zvgahq9mytwD9USeQjisetpBlIAKIUAFnxKFoD5lpAEVvdyqTN2LTkmiGGKfhFBHu94CBVUQHoqIhp2xpGNmEsss+oH1Eq5h4dlCKwREeb8UjJ4tMBW6a81Vtje4AkMUdJFQEKMmpr1xFW2U7Mb4NsNL6wg2PRv8cgVcQKyfMXzB9y+zbgXt3o7M09XXPxFt150wX65B1X6LfvvUa/+9Hr9fsfv06/f9+1+r2PXqPf+0gLv/Phq/SfP3K1fgf4I/R/8LHr9f5bL9aObROKZqDCdV55TunA//R2nj2wurxKmgioJAItDYaNVodFNhW5Fy46H26N5D50WBkU7BgdeusajH2/KuypDROhK8/brHtuvUR33Xq5zj17EyP2hVmpZr9UUUvRU0AXaLrjnteoYm68D6sqpyP5gPEzqs8hWTCXIpfCZM6z/555/Zi+8qPX9OVHXtM//hB45HXwLv3jj3bpn3+yW//ykz36t5/s4vBkt/YcPEG+Q3pgXAyUtMkhNOCLsz0HTuqHv9itr/3ktYSv/uw1ffWnr+trP3td//7YLn39sT3gN/XdX+zVqwdnteK9RV6FaHXd0yQfvnyQqa5U5BnQDIN7uLTEB7BV5l7Zb8OUFrRtbe2KgoQqILDBQP5wN9HvqQY8B6KvtKVfX6/+DLdE47A+67Kb43t+mEzVVWjDhglNTvW1it0Kp67tmhVMgs+Zq1panNcy91qmU8I+6EOUVeak5g7/zqu26jP3XKn/8rFr9b9+8nr9b5+5Qf/7Qzfp//bZm/SfP3w1h8k7tXlDj3SHolFE4M1YjJKSgh/r5MNKA08z51eGAxXvSfZNMTBnBJFDhCjFHLirRUitBAfg8aYMuvVvDQtzOIJWItnNSzayRyLM1Mo0LkVeMSnXQGslIMsYzMFQLauwTokZCPcNInkE1IaOCntWSeNEDXwwSErQFf22cWgzqaLColCFe2uKTQMMODmZXxjqCAeEr+47qSdfOaQfPr1HDz/6ir7z+Cv66S926bmXD+jNAzM6NbOgIfNcMwE91tfgf7XgP00y5MsgX+ODiWkNdp6r1Wtu0NJd9/Dl0f2affDTmv34J3XqPXdq7vLrtLhlp1aqCQ2dm2+IQUrE9HwNyb900EjK8ZI0I5A6uTx4ci9qi0Mk5fsdQvOF2Amp6BpkIoaBLtu5MM9+ccwCHWmjtpguLek2SRx9XTmfsZrc7Z+APgPbGLo4doGJwjVJFJwQY8J1yzgKoki9CSIwrx634yNp7aqe+uefq813vlNTN79DZXJKGuJPoML1q+zf1koyiFFJzFAHAUNfKydPaeaZZzXz5LNaPsaX7NFauftCXkP4Bi+vwRCX/tazNH3BhZrgcLAUyV0pUFCLBWDCkiPZjnkMbUNOg4V5zf7yZc08/pQW3+AwCuOKTdhj/1YAUyLMZHNGTjR8qWv3HzRUFMxdR5gZedAn5q0rsU0XxiH07RwGdwGAThrWYbi6ouFgyDgqLAJQFqZrTEcg90ANgRrc27BRU2dv0+TmjaoQBbGilKQZPBLhH2TQYreGQi6ZkygQBUgjsMduGjLzz64wUxv1jPEW4htCEQYMQ6KqZCBRCnFYh6QK103DbZF74uqqBieO6+QvntOBr3xTR7/1iFb27VPFfdq5F8aCp9pghJCSdOyKvirGX1eVejw3+v0J9TkgNPR6teq6VlSM2wEY3IBDyHk+I546dUqLC4v0P8xYWlcwW8dBuiPQyLBApE1pc2EKhUijMjLXeqGwxakIJ2jXOE2PvK1WpSYCizC75pUsouJY2Cs7V2tPGwmipFIRSEKitpB8QANJWxcSkgJvrHSloSKW169gYlYub7FDQz6MEC20naBk0nIgkEXQJmAZAHIqloEW5Jo+1plR7jFrvYWMM6YoYbCxMUAdiYxh22oTwPOVvtBtZ6EI9kUC8xv0aUij1hWVhMzQIfJBBOM58d60uWOPYGxgZ4Nc3KnBNDCWQ7syCfbPfohttcfr2FYnWACQacuua5N8m4ZQDkma9jJYopTl/WvcAblRtVZaw+SdTRJu1snHzpbbu2Rgc2uw3n5NOqIiWACYAuhtvLWutDYWrFHmWhj1Y9zBejN2r6Wt7W9of4Nhq27bUaTTuZH0N+P1Kf5m6zMt7G1YkzuPGM1jdPKRiXmDxSNsOmFklMy4GUttb0BjWck+OgGyrKylDGxmP3jGMogCrK9jHlvLc/N3tPkz4YyexupRHPuP6FTi4O2+yovgXP6G4HH5hr+6siK2Qgs85Isf8OQ80etpampS09NTfICY5sPNpHp1pYoHR1VVIpzcVJIw16jk4RYvOYO5WZ165VUdfPiHOvjv39Pss8+ozJ7gXjDkrjLkAgToy3nal+sY5AwLD/8GupHzH/WTGIlx9tc6YOeKNOfKfnjBVmlknXg0R4IUcnHbqrFFFgAja6gJHIoAABAASURBVG2sCFK0IXLXlkSYhH2EeMSPcCE7yws6EUuqkVQ8qI09L36gL+zZq1Ve6ESJaK/1trdAQgUVkPDjSSxhU5+7U1OXXKRm4wbeHz0v9MV4GwNzyLIxr0RhLZd2v6lDX/uu3vw/v6Sj/+PftPzyS4qlRYXXDCjhDuiB+LRyQaIWOgk25gW23lJD8OIwccEF2nzHHTr3tz+j837vIW2+5w7F+edr0JvQUtVo1YeDqtRUdQeVAr4KZhjoSarqWlW/p6gqZggBNYDKEFBARIgqhSu98wk3/BuWPsDmcMGz0JTwx0j2iygY2hhTGOKa7xgLAMyV+81i1Elj2ayjMRvXXB3mWMT1fhptuc4dqei78NKGhBgpMFaORC4FukmwogMjKw1h28A1RCNlY1mlCGSiFAC6gqVK+ESEKgAjQQAYhWdFGlTTWtmyXUuXXqH5227TzEc+qNmHHsjfCpz96Ec0c8u7NHfJlZrbeq5mNK2ZFWmBg5SVlSH7q4jIqtRXafqaXSzae2xRL+w+oUdfOKDvP7VX3+Mg8AccCD7xwkG9vPu49h1b0Cn7l1qFdVfUigiJKEyv2KIqRcgqScFeDVWhBFHYirQBULHDBMK1cZNgsQlLvG4ZHsFIDpnVckcKgkREyqRKEQFtawAyWSRtYhKiBGUpSYeTj0LrXoUM2oNh1QPI1Sf5wi60v7BUygvGTdrjDhalSUCDiemkkFFxznzcQKfDGEN0k1VxffWqgbZODXXVhRv0/lsv1KfvuUb/6UPX6T/de5UeeN/F+tAt5+i9156dv61142Vbdd2lhm16x+XbdPNV23X7dTv1nhvO14feeYnee81Obd/Uk/xPeLmmRO6e2xUOimYXBlpYGSAhP2qw58T4yIa20vyqdJiNs+fokl47sKBf7p3VS3tO6sU9p/Tq/hkdOLGgueVGw1IUnv9uDL7Wev1Kl52zUXdcf76uvXQHzxZyYOxV1VNV11LNfQFa3B94WmiYc14UEXIxKmThe2qfWP1eJXaeKrL1P1s9Nbesx57fq3/+zrP68jef0z88/KK+/J0X9KVvv6i/f/gl4AV9+dvP6Yvfelbf+Nkr2rX/lFY4yCSkCKHcEzArK03+jbZ/+9Gr+quvP6u//ubz+ptvvqi//fbL+puHXwG/oi98+5f6u2++pC/Sx6MvHNLMYkWeE6qjVs1Y+tznJpxf7dyBSugbBfELcz7gA10zNK+uFHCzBsmaR0T1fuozP9OTfZ7HNZLK0wSWqgAxOQ0+/ifXDX3A0pd7Qwdf6KvHm+626b42Tk4qolJrU1TJpWiJdT8xN9D8UtPqHBdfa2e5zl/ef1xvHjqqDZPBofJGXXLeZt142Ta965rtuuvmC/Sx2y/WO6/eobO29BTdteEQzt0xxH1KMAWdmPACb5BWmbdV9euhanK0fsDeHPABdchceb6Ej9edwFImTmTGCwMLrfXFCkPDPQhsNf2mBThyTMi5OaXK8VBGmEuChmrWAKnE2SjNWlICM5Vq1wB2xFiehp5dM8pS6NvjsKowB0o+VWplLZ1MJ4gI4keKRCk80CLCrgDjQBbss4jQChfawkqjIyeXtevgjJ5+9bB++NQb+t7PX9Mjj7+inz2zRy++eoQDwjnNzg815ECx5prrVX1V+A6HRSvszUViLPNsXz77HC1eeY0WfBj4kfs08+BDOvngZ3TiAx/WzA23aOGci7U0sZnj4p4artvC/MqpkUtDXgWmGJuPKkdsE0RdxThtWBWTnVTyvI2YSKJJuyShwMQUlOMba11pPZgeZNY7msGSwpxblu7oYTNK5oXCvi3AWI8hVWxNTPEeGVpnKK2d4weRgtwLuDDewsYYFjQbNmnjTddq07tvVe+cc+TrMd/z7Ovg66CoKxDFzxlsKs/t6qoWXvmlZn70qBZf36UYrKhHP87L75thW1wH7pObQXAfmjr7bE3xHllPTYuLAW0Aa7XkiETbyegrqSBn4i0fOqi5p57V/PO/1Kr/FQp5jtaBFcOUJGlJw20GwjPpykLU1OTNtkRqkrRu1GUKbESKKW8F5AaXRqHoMWLurakKt6GKnJKU5HkCSchSHr5PVqonp9Tbulm9TZPoiEdUJ9uOARH2OrO4z1gnhKamp2QqaEOSxxNSxohEtC1GFlJLS4mVJTTqO9lx4xVplGvF/PtzmQ/xm5UlDU8e5fPUszr8b9/UkW88oqU390m8+2dCDMnb0jEdWfTrkBFwgOeiriqeHZX6/VoT/b76vb56zGddkX8IFzeSD13n+aw4MzurxcVl+AFKCQNhAVZb6FN07mkCoUNANd0a/OY246WDHc+wT1Fr0WqgqRYb3Hf7zG615j17I858C6N2TXM6RdCxgMjUloWgnubtSSbf9R6t7UiCAxNiLpiRVte2aPBs6XEbUAC39LHOdki72nJt24lGCKfT5CNmhG2X+ZoALKev7Mg0sH6+YDFyxYhqag3WtJadxo2YzifZbE6bObuNoTMd8y3ROZl5G4PCfBqsNpxuYm4E7jdymLZr90hJ8lc269RMK1f0SABeP0nkoAQ3XFjKglHitcapOI0W1sutCTowiGLfM0GOrvVlZHGmbD1vurVzxqYsaSGIGC3ZtWvcGtWqCrYttb49w8qzZLucg1BECwq5qi0BHZABBnU1wIYCNii1lhhEGWHIddXSCt4Y9NbqYIa1pV9nYy97j0TmTdsBoCrz0BklFchG9iahGS/UGRX528QYSY3PcHgr6w893EDGilH3FlhugM5YziGJM3YZ8sg8uosAHhcJXBRp7A8gc3NzOnb8uE7wDdAKLxdoVPHAzOnDNrCd6PU4EJziMHCDNkxP528I9pHVfLgJCQtDqILyrhMlIhQRqvjQMZyd08mXXtHBb31fh3wg+MJLGi7NYM8nSV5S/ICLfC3koUfHIZeGzwlk6rEC3mqVFdDWouSaLowDwMeyiqZKusvCqpRJdrUuwpRkge0JAN3JJAWdRFSK7qcSxXECSQip5Mai9CWxAJxWoEh7CUqU1sp2QV5VI9UYVoy5B6+FWS3veVOrRw5j0tmy9jzzGRvuWSNbCwp+Pvirt27ThqsuUe/sszSM0r4ntFZtSwzE6hGyrxUNjx7WiUce1Zt/8U/a/zf/oLmfPaZyYkbBQ98OmDk8OZBg153lYhRjXYT8YjXySQf68T8lrac3atM11+qcT3xEF/z+b2nHgx/X5huvVX/DFsyIqWH7waCq5RdiETeACqglVT3ayQmpBiMLZKNq2mC+yNmYAzjMLsvLalYAPiC6l4Jvw4t2A7a9IQJbVSZbYHIdJz+ksOesDewt856CZB6KjEMUxtgAGcaT6hxQU1HKZmnPFoBJDwlpI4nlgpLSV5So5H3QhaB3JW+v4gDo5eLgFmJYwRtAbS1jJVrTnRj7Bsjf0MTGHzgG/U1a3n6+5q67UTN3363ZT35c8w99Souf+JiW33uHVq66Tovbz9V8PZ2HOkvLQw3825eeW9ZMtbOtOAxqdOjEkl7Ze1JPvHxQP3hyj77789f1/Sd36/EX9umlN47owOE5zXBwxPmRisfBWkfNi7ppMbueEFIt5AaSh+vsA33OD0wRAyjWtsBSQZADPk0yrT5jYOcYUsGrlWMMLYD+kItrWZS0B1tkICJutkGIaxDfNm08KecbGdq0S58uVsrcsCcsZ4NL0IX8DALHmHcfBesW+/qFke0CwlL7Cp9Cf7YU2SewjxOTTQVolJwd5dJogsOS87f1dOd1O/TQ+6/Rb3/kej1099Uc8F2sm67ayeHMFp29dVrTU331eOGv60pREa2uudR6CRMTPe7nPW3e2NfWDbUm2OPOy/nI1xW5rawONTO/ooVla4IYobxWJBFOq9zjvTe++bPd+ofvvqIvfeeX+uK3Xkr4+2++wCHcc/r6T36pZzh0OD63ylCKqvQNVeRU1dKGqUpXXbCVQ8ud2uIPaJIiKvpC6bkHvK8GzO3AF5YnKyQjpk5Z4Hs8k/q94IN6o4r8a8azutro8NF5vcHh5G5gD4d+uw+c0p79J7Vn33HtfvOoXt1zRC/uPsKBySnNLq3kstAVuMjduSMfRp6cH+Sh50tvznPYuaxXDizr5X2Lenkv8Cawd04v7Z3nUHRe+4+tcKBWM9aeqqhV17WmOLScBComLkFSzZ2gB6gMtToYqMkOpeBHlOLODSRUWA9EcI0K9l4Hj3eamD3Gbp39gnGbFjGGTNAyazi0bwQigP1k0n2yNbRpup+HsXVVkSvrU0mQ0MoD0hOc+i5yfxCFpaAtasI66Y2DC/rhs0e15/AScmnIfljiC4X822V1pfO3b9T1l24Db+DDZ5FzJnmJ3AghGZNjK2vHVTj42zIVeseV5+qOW67Q7dddqGsv3qELd2zRWZumtHGiFsusSg3eBu+FYF4kBK6yhCbpYOyFPuidboo89oJ1sYGhIzAzhw3enUwKiZ7MGuzL9CBzrVJLKDMJFRNUmcK44Gffjl1nhgY72ZuAIQr2tFmTT2uyZK2SzFho4HHBrtib6WTNLCvOubQytPJgGLPJCoeIUFSVSvS0uCId46DXB4S/ePWQfvTsm/r246/rkad2cU/fy/VwXEdPLGrRvx0cwd6lD+8p9uCAA4dBymsNNm3RyrkXaIVnzOIdd2n+vvs0/+kHEy+++31avuIaLW0+Rys8Ywbs9KFE/5L3jsKzxJoVhMpGhXEIusA20LYroxHZPsLGEtjypmANIMBLEmpqYnXFsYImUBbAYnoFMbe0IpYzyQDQtgnmztcQbraQ9QWZAtYA7elwHEexiEwIEYpopVh2FZmQBRYEKugH8AMOX/oXXqAtt9+kqSsul6pahXfwwhwzEZ3vGYiEMg/boCrwAw7oZh57XLNPPMMB0Qn1ueb6apjthrzZZyQa4f4B8u7XE5raeZYmtp+lqlerQdYQp2Q8cvSkNjCMZpwHetNB3kO+iF147XXN/PwZLe49oMJzKH3RpRuuyeMT0FWCKQhktOQl9i194ZMi8jOHlMyhHEAiN9EtEeCpqRM+CDNGhXOPeZzYsln9TRsldO4JD1mXuHIriT6YAaU+KnCo6k+oNz2tmJiQc/daiuK+hD2kjO1DJtTUyHE0Lq1WSD1liSXyC6mqoM60DnTKUuETlcmiUXeKlneswtoUWK9PeM3NG8i24fnW+F1tdVnN3AnNvvSCDnz1mzr88He1vPtN5cEga1mYI0JkdaxCByW5UESQS8X1XXMY2EuY6PcT93heGaqqtRHFB5Hz8/OamTnFweCiGv92poOFRCVlMwatK9a07Okz0crW2vV+9omMGRgYQMx/1k5uKUBVStSWdWHCYx/zLeHWMDLONU+7NWmrW2uZchjrAW+UjgOtVecB5HoakxOIds3E+zY3PvOu0zWwxH6Lg/5DBU/mvp2bNQeCZT9rktEwbZ/SJNwYUqI2P+l0vKZfo1hNGO+vhPUZIJdL138hFbOGVtW25lsYGQSzEojNhuTuAAAQAElEQVRaCDiYNjLJm48IiyRjg0YFefLgdSKZBSIJFMRxwMzAjXnEb6kpt0G34BjkpQrOGm7doYHgNh2BF9r+OTEmbJtgrxZGtrkBnVHqf03TxXHMX2PV7oJR8M7QKbbgvhGCImgg29o6WBQRigjJFZBXr1WnTOuKxevYJMcyc2/HMA6P+TSVbd1hQjJaI9csA6GhgDUqznVEjzB9jMiAMOQwIIzZukRwFIOgQxGAmL4w2AIsmJSNeBiqpYEuRjS+kOPajq8kb5Uhmd/QvO3arhvLme7uYQQRzmZkQb7mgYjoMm11frEJnAwoWqEKH/4HmuPm7gPBUxwIDlZ5TbFvVbGdI+1qXlImeFhO8W3iBv8NwekNmuSbtT4PjYoXD/E4Cd8B8cvPsPYKzyPgcfAQW56Z1ZEXf6k9X/+uDn3tO1p4+SU1i7MSujTh4VYAX3YNeTmE5QbThlCAAI/DFItqfQQy+M7N1BqkbZChxsXmjA4eZcYU+oAXYxYSLnliK4vlgE3RpMjNiHcC8I6JlSmCgKgjvsUIqKwQfTUcCoqXNfGBJqThipYPHNTS/n3yAZccDFuhGgVLciwT9+mGl5iNmrzkIk1dcJ6GrIU/7BWcWsBGUvAyUJNjzXgm0MXcrOY5jN33D1/Vm3/5BZ36znc0PHRMFX1GVeHgniKnsoje8U0GGq4lsZXBMp6SuX+Nh7zqVz1NnXuRtr//Ll3IweAFv/c5bb/7DmTnM7cVh8MD+W9DVVUoDCG5N3pWPTWhmhcz9WoLVQKlpBaRDbkU9gvbRC7ut/Dh2S+nq7xE+++MNVGpwQFr+pMYvrynpODl0PEAK0WBFHJRcIEq8vURUFJBKiiygyzwUMRkd8Lb3jkjQKNxcV/u0zF8zY2V+IyMrGvpVsiwkh3hgGvzgCBAlJD7cxPhLCwX86g2X8JUyD2vkIwXGz58LW8+W/MXX6GZd92m2Y/dq7mH7tfcg/dr4YMf1NLNt2n5gsu0PLlZS4PQYHmgmvXrs46T9LmBT9qTVahZLZqZXZYPT5555aB+/PQbHAS+qh8+sUtPvLCXg8Cj2nfklE5xWMTnfxXmXxUzE6yhQi7FE6LSclFYE2YJVQRNkafQZlgYIQMhlh2Y7U4uDAFXlKWTQqbcoTwZyduGMGO64xGlrZu0R97aoEkiG6Sj2vJoFRE536JAJl1lDmTCnEUwJvPpUrCXwj+M1/ahrqQtelZJ0C0UOXfMnZpcbM/0IzIV9Mecag0cs6LPqWqoi3dM6/23XaLP3Hu9PnXnlbrj+vN0+fmbtWVDXxNcS75HB2uSgGMFXUel2jQQ9FJUqWlCAw5yhiGyywYNK5B5Fq2yP2YXl7SwtEra5CzJe9YU1lodFL2y+6j+7Qcv6Mvfek7/8v1X9G8/fl1fBb72o9eS/+K3X0D/op5//ShxhiIV0YlKRQQYH2j5APOic7Zq66ZpdIzZObKfIioFNgjlf8K7yrOK7IQnEIC6EtxCKg5La1WW+vqBqhyD+1PUfUW/p7ru86EHgJ6oK/Xrniqg5nlXVXhGjMfHKnt1Exg1OEQQ7KdU9aZV98H1pKLqK+P3JhQ9eKBAq65UhX1qcqs1PdnTRL9WVYUiAEluA97zOWg8MmRVpYIepZRNl4nXxKuEncBVFE34mp2oVdchOYi6AmuK88D8p79DX4/EbDJehYo+kE2Q40YfCk72u1xDqcWfqmU++M0sLGuFecf9tC5KCe4TK3r21cN6/o3jWl5pyKFwMFhYK4Eb9TisvPS8Lbri/K3avKHHlsdGUriTiOxLmVOIcPg3mqqLrr1spz597436g0/eoj+47yb9/kdu0H9ir3/67mt033su1903XaTrLt7Ofp/UuERHgZ1bx6nwYxqxUQueK4O5UrgOYDCIoLGMnIJ1SJbG0mCdFJVQqTJWWyoE4eQJ0UrCEilCLu2XUCjNW2TocrJeyTN0GJuYJyUpGZAwoKZMLswV4YQ8TdAhYW5FEBQYIpLfA9xN6lCNasW4vOdXS6X5laLDM0scdp/Q07/cpx899ZoeeeKX+skvXtOzL+/l8PyYjp9ckH9zvCZoj9g1z19ODKWFRVV8kRQ9jqE2b9XqJZdq8ZbbNMezZu6T92vm4/dp7q67NHftjVrYeaGWJzZrtfSckhTkyb3M+Uc4Q3WFTjrKKLlszIkRM9t2hZIqKTHDBjdAy4cEXQBjoyIK4ggaGHePpM0FgwCSYXwmrUsIx8YBBtKMHEJcf2naMu1wMii2VMyxwCppPDvM7VYDrrsytUGb+XJ3y5WXqLdhujPEiGvb7zgNuLEdnZgXyRVAIpb7BIb+TyBeeF4nHn1SC/v28X7ZqEbPtNIyG9iIUgDPsKE3PcWh4A71/U+HkROelpi07iORm8aNuC4a7oeOoMTLJ05o5rkXNc8X/f5nxCo1hvhHoU9s4M6saFOnrl3D2Hc5itJ2GVonQiohwdAYiBZq5qdmPiaYu+lzz1F/21mSr08J+zaXiICGB3unYN7xyhJVrarXk8D2aPuvWLdIfcnWjWduJINeUzAnTi26uGD6ijBWykQJoJ1nCDNAZRtYV1hsiyoSNA2jYD6tE/f8lIl+EXgPNGToXn1YOOT5PBysaDg/q7mXX9bBrz3MweD3tLj7DTUc4HvvsI3Swz6E0QgiQlGF8n5QVeozFxN8pkiY6KsPXdc9VVGnXURwXx/kZ8fRbwwO6F+ijOYkpIgAJIXakmNpDXybtNAqg+kzobW0FAuqqQTT41hrVmtUWmXjcbdynMjHueR92P6IzKdhNhZIIx/7jcEENl6/MkqedcKaECWhpJ62ANCpHuNQBKBAAqRJNi2fcsjEQRuENoC6QCNrW40gxzJifh0mFEGVoLZ4CpRjsRKZO7CwY6MzbncceqpNQG01Y2i5cRtJuQ0itN45JW2j9iYpoVQENoBCHmgLctCCyIA8qw2SaG2K0OtXlhxWWuCXTMBF2jujloJ132iUGD7rWKtWvo6XVAG/oZIdg23OsIrfwOOFhS9tj9GcPYBMDizDSIcp1Vag31zHhm0Mhwo3v8GztVlrY2TfEW1Y59xSVrcULdV8Qkd3KEVtY9+1MVlvcPjI/MwZWutf19rK8LY2XjXD2yotXOcZ63jPffLrZCZ/FbDu3EFarUMaWi7btVBnKFL71mZs36lO409jOgNQRnYe0K7rzbz5U29Fd6EZeRUGfLs0y8vE8ZMndYpDOx8IVqxBAGIeqDwkah4IE9rAQeDGjRu1YeO0Jjm86fOgqPnAGTxAQiFXuZBHkx3QM3ThW6zl2VM68tJL2vvNb+vIN3lIvfqKytKchI5GwzJkCtNLDQ++Nl+37RXlXM05vL/1k+Nnh5bSj2knSxqVRTa0DDrAeT9QpQob3+/sTmqKCA6KMFIXg+6QEN682oKhLaSq5deeqiJZZCG5AwAKK1sDVJTUQvRALmCEG+iS0Ett0eD4cS2+sUerMzMiLYwrhdriB1RLtW1UaKgVB7UT55+niUsuVOEFb5CP+yICSwRpXywa+aWpYo75fKU+8nq4rJW9e3Tk6w9r/999QUe/+lUt7d4lPrnhFsr4Oc5GLp5/4xEUiHFOZsyzD5qoMgPjevM2bbjhRp39qU/q/D/6bZ336U9oy43Xq+JguawuKzRU1JXESxit6qpSnwPn3uZpVf0+ckslDJWFfrJPXgATw7Np1JjnQND/pGEVwwGDb3BqoJsOs4TYIaC2+wci2A/YupcKOySKUILYg5CqLHA/GpWWsS6/eWS0VaraGcq8mLdQa9e2GPCBS8KyMT2CkKidqXBTW/BaY0QXrVmxsS3QG5G/e/ULgSWeh2HT1yqHfIscys694wbN3sOHsAc+oYWHHtDiffdp8d13aOnya7W49VwtaFr+fxRWVhv5kKAiXr/fU83cN+Q7t9Do4NFFvbz7hB59dh8fDt/QD/wbgc/tzX9etvfgjE7OrfIBUSrOrQoFMZRzVpB1gyW5nA+w014POV+ytjD+ooKvIW2It+bSyOOz3DI4k8ID3BABRGtdRJhBJyQBOD9lKSGmEyvXgjdAou37if0AqldKFf2n02lNZDyL7Gps5xjddMKSNm7D9dZodF9rUNApWTl+G6SRX/YLGQm549ki2CaeEWOJgPCn5eK8EAd+kzHQJTsn9YF3XqIH7rpG77/5Il1+3iZN97gOuS6a3EdFdukTpwcRxBwMi5ZY9wUOghc5yfW7fGHNrRvySXXAqaD3RCGG54f08CJT7teLy8taWlrOPVOY0OKkaajy2Ab4Hz61pDePLmn/iVUdOjXUEW71R+YrHZgJvbR/SY88u1+PvrBfR04tM0Rfh2IKHEjyWKenezpr67SmpyYRMFIHDpu4AUjIh4I+nCKl7JcIWRvC2KJXVer1GDRrU5wcuRJBLhGBTzAv9M2cVPBVVdN3zX2ozkO7uq6FET0RUF1xnE6S82MeKKURG1RizSMBH+StV6VKIfdBN1DKvKYn+5rkUNAyvFWiUql6EtCokteoUYEP2SmQQSkLsQu6plufYNC+v3u4fWLWFbHQl7QLu6fb6mCoZQ70LE8B4UUCDf7CdpIAmzdMaHKCPAIL6wVBZXD4rmqem4YPh83bByu5/4jIP0S/9+AxPffKPh04tiA/y+u6Yk7Jh1h0oR1bp3T1hWdpJzi4Phg2IbKDxOHcKzl7VZxoXHL+Vr3/3Vfp3tsv0T03n6uPves8PXT3JfrdD1+pP/zEO/Qnn7pFv/vxm/X+W6/Qjm0bVPETBvazwHQrDyEjOgFJYcyYK1GYQ+OALKxj2kOnDUxUoRgZkBshJWMT7KkCxowu3KYjTVsLfSQVok91JRibxnym0sjp0biGIgymW3FEQBTkyJxLRihykOIAIias1yN5zFNnO9PGhhwfhp2sMHZ33RCDocjj8j5sGNPcUtHBE4t6cc9x/YR7/nf5Eujhx17TD3+xS8/88pD2HDylmYVV+beDh9xAGvbVcGlFKxwOrnL6vBq1lic3am7H+Tp19bU69e73afbDH9bcfR/R3D3v1+ytt2nh4su1PL2Nw8E+qTMwj5OxiBLgApZlIQU5KdhH+nWlsOdaPUMlpvDTWiFOIY6fmZApzz6wSp55sDCSaWwpT5shuN8WB0VX2SBtG8yLBI84+5MJeLlYNcLQJr0l0gu+EIOafQznl7S4a48WeTduTh1vw/geZCf3y31FrNcY7Oi+bIN8ad+bOv7YEzr1/IsaLszK113g57z93sfsMh7JvzFtmeihNz3d/pYg7/XmM+3/H2n/4WXZcZ15ot+Oe2+a8t4XUPDekCAIEoQhCIAEQG8kkhJlWurpmdXv/Tez1pt5PeqWabUktrzUoidBDzqQIBzhUd7brPSZ98T8vn3uzcwqgFKvmajYEdvHjh1xXGRWVRCYJ6y2ONYW4HvMATTzCxw+HtXFF1/R/PETKPfl+4D/FszKVQokEdHmBjz3GX1BEMSAV3nPyThEmx/0BSEXe0MTuV0OfQAAEABJREFUH5koWMO5mE6cebofX79O43t3a2TDBqU6uvZSh8SQplfYGrCC6QRmSgBmNWQLKrmV1tNemoRpOxj0KQfPkFPRRCiiBRAz5NRaNwkro1sUjCRaEQzgilLQR8qVsiLRJ9eWyoK8Ei9Vvob9SwH9fqNmYV7N1ISmWZvj//QNnfrak5rjYFA8t1FkHGY2HGPg1f4i7F8q3N+8f7o8S0ZGehrxd0avx3dgVx2++SzXQHeRb8ip6Sn5b5rNzs6qv4hvOwMCuLQyKLXluzVYw32ky4FbM5cAk6U5r1zLQOMSGflgcnB/TbVBipYQLWHMmYkrGcMg0p8uKa1+2w4Fl1It11nwurTUyijhLBl4n5tu5V7vnCik90riiJVBeWYINCgr0AEH9bdhDoWX98RAvZTreRuWuEONYb8kuASpjBzEmIB95I72jhVctWVlLh0mYI2yrNHq4cszHRCXdtgo9UOtTjLAV1bLWnoZa+l0negKO5SoypBT9muaMD+bHLqY9MRbeCtljqFdVAZ0AhLgQpInReAwAR5oel6OEuZl1ToJbi6TYRdq/4Cmq6VN5PEMmAw0BpqRen4QIcoKJ/u3b3BymcDzNyvw2I6LjgcGIsKiHKO9eaLtHLRc1Ac0JhAt1zZp5saAOXIqKuij1eLwwVsNEOrKecjxGPC3pM/YVLgBtBpLsvRun3CookRCRRfAkJo38ZaPMKupmlg2VkqEBtzSwAPUMAVGkxPG0Mm46VOBeAVEpJSA8I3MVAStATu4RGyxMRgrKupJXSIZ2AkXLZ9colihzfPYPgCcmpzSOf+0j4OoRf/EdyC3DercIwsfLiMaHx/Nw8DVHDyNjYy2D4dOyXGz4QlvGyJMUoyfNF9sCzyczv3qZR39yrd19pvf1cLBN6SFaULoM6c+zygeYrxwDVvnx7a+qdqPfZo2GB8MgK2x4FqOXCdR/EEgQUu0hnAjJeU2ljBTy/6UxfYlNQLRACxhcOfDaCtub+ZMk/GTK+Nu3JMOo3JgQ9x8Q5GEZ+wqIKCqi6C5eFHTb+zX3Em/YEm81UlhbV1aIpJuWMwoXV7qNmuMQ8FYt45PrJogdIaWhUx1AP9UX+TZBxGWdeui6rlTOv/Dn+jwX/0t6/O15bFzhLbJ0fBnKiIURobJyN4cAwJP1gCZoh57Zfdubbz/Pu36/Ge0+3d/Q5sful+j23erz8FD08zL/x6as9nh5ba3epU6/qsfjCNGwo0IXUsFp7k/6NlAUumoA+7fVggOOXg39AwT2uza0t7tpsI3rfQccqmKCNZAVqCRWr4otqv0racC5ureOST9EraipI1VE2+RBlx8mAberdbATt6ScmVqoRDFCsZw2tKCYvykvYLJldUigh5I66oQoQeHgas2aeaKazV9992a+uDDmvr4E5r96BOaf/9Dmr/lLs1u36fZ3lrN9juaX2Cf8PLmuXR58ev1uuSmaGK2L/+Pqa8cvqCf/uq4vvOLA/r2z9/gUPCgnn/thA4cO6+zF+fU/rtkHUWECusdEQq5NPQGx1UJrCada2WxY65SRCSrih6eKBXIGmDIjYNpgKr1D9cIOs7ewFQWWjeRlIuxh0hRBOOQywoItnWrGwhIlBsAk+Qlmk1EKIpaEHKgJczEZ4Q53MPEIVnDnga454mPtCA4S4fvBA2b04cvnMuoYfDK2DLggyp7b3tQDCvdQAwGg1YDhmMqXOnbN4zofbft1gffvU/vvn6rtq4bFasi/8bsIgd/3nN9+nnW+vz0PAd103r24Fk9xdo++cxhfeMXh/TNXxzWd58/qp++fFIvHTqnY+dmNTHXyB/7XqRgzJDSr5jXDB/+kxwM+VAMdlbHauiUonVrxrWaazi49hvuTw17U6WHg55Kd0xNGdPJiUavHb2gUxNzarhGSimMYldN9j6g7nSKVDqqAcCtYgTWPawGLJDI+flF8t63BI4zmB3a4mBP6nVDxUl1Iir2VKWUlr1gsjasFDrV45jXBDENRrGNhiVynNpIDXlYhkXVZhHmogK+QUlbsQ+ffugixw5iKxof7WrUH1iW4bRaRh485wZ8kY8784IcKIpqEJPB+gnWasAA7APollCvE6LT25UFDmvm5/piO6iJIiw1BJHbsV5H61aPZmwihgjGLFIBF2WWQ+SpmXnNZ2wwXBlX0aBR8RU6OzGvF988oTePneMQscrLGB0rkgpVrRrr6prd63XljvUaHRXFsxT2RR5JjBnMt4O3HZtW6967rtUD77yKw+/VWjfW0cY1Pe3YNKZ9O9bqxn2bde3ejdqwflzTfJxOM7eKF+FDCmVJRmVkI3XIle/hlrer2oAa6Kg2D5IYEegVIKQoCeF+KSPmAzIoS8120MQyX0RgtXZLwSfffpYNNJFiSU3aYisnmLNCUEN2660SFgFtzxyNGOB5nIh2dkNr2BnGsA8FNHYogxEDJMLGc2dvRqfHWhedn+nr0KkpvfDGSf34+UN68mev8kOi1/SzXx3SqwfP6PTErKbZW75nLHINzPMuucBaLPKc8bNitjOi2fWb8hBwyr89+OCDusgzauLhhzTxnns0ec0Nmlu/TYvdcTXktxI3KSYS13CUIJ5LZK8Bx4d7FVZEiJAHXGWJAcXUZLSgE6JkQ48g8w/fcjiKsJBsIWO1oc0FWCtZZNQIKiaLG3Drmt1mT4kGPjJi22ZmLa1q+ONxjQkd29bZGZ375Yva/xf/oAN/9Gc6/S//rJlfPa/+xHlxg0t/1uUBI24+quRYvqdJqsS8cGFCE889r4s/e0Zzx46Siz73awFV3DnS3n0hYI/n2JLmAixrV0tjI3iSuPWpSaxtmFoi7n2ZZ+8Gbn96WtP8EHvm9f1anJxQKYUfsCPI2OiphCYPzjSVZWArMxPAQitKS7T6Azzz16oMOBAV62BuBtFLI9wn1+zcpTXX7FNv7Vr9uuK5r5TFgPBfv204NGv8G3UkwSM0jNIgN9RBb1zwNSjmawUd4Ak5+cIyFeV8WkW5BM0QhmzTXhup5QS9eQY7sDuWD+8YI3Md6uaeahmoNvIPyKsPBqcnNPXKqzrxL9/Q6a9+U/NvviFxcFfz/t2OMzBTRLSgtmdBqUXdble9nqFHb+io8IxBXUGPuhZ5Fk9OT2pyalJz5LCPf2WJbN+uqYioyuV1KIaBYrXTFMqY3raQ1Org6Zk0taZa+kvsX2+CAAzWCkaJ1twezZIilCX9gw3kYGrXhtFRqaYq3NQzAm5bAyiBDZfJVPofaEEPMRxRYfzaGozz64REwjD4okagmYB2DAA+CsRhBB417G+gRycD7KxVKc21cV4MIl/LkCPikt7CwGwIoKo0zgcdrmRT98pBlhVTzToDCMUAc6j4xkd7r1xiZ0wMjAI8HFgu+iE4HCSQLRMvifu697pZ35LUWR7OpOT4DAr+DIcAh0ebvJCyL/p/WBzQ/7yphxuEO+iWbS1rqWWspd++bbXI6bJ44DNySsvsAHWcA3EmcEi7R5x1iFvfjFjhJ8wwgFCN4Se7bIa2SQyaWGG/EtWQyICyWcEa0FpRzApowCjYivpWzgrhMrpSbQk3gtNhPENts53YS0RmWsFM95fBQHy59HL6MqskKxsykf+HzfAiybEGcSzy4eqf7pw9f17nJy5qbm4+18tif7B6qIhQr9vT6NioVvETxbGxMfmnRj0eEp3SsQqZSa9pa4YfmH5XcXoqP9lc5CFxngPBY1/6pk5//Tua3X+An2LN8uLBY4y3jD6KYPKV7j3SwMOphAZNVvv0AL6YjTfE5TgtdG+QFWAYN6h10nYwfEOQC+MJ+3y4tqEraUlJDpJVpKQxBclbiTxG0kgcKwxqqxnwUp4KAR8AH0phUCO1GF6FpkCVkCJCneDFYXFOUwcPa+boYe55TerQaKk4dogKNOCOwXhv4waN79uj8a2bVPGHSDhN8E+Iuyh5tXI8cJzLsdKgFhwQSfPwFx0DBwjmQwqhXBIHwTUtljlAokrZsgCh+XALTIDvfdUOo69br7Hbb9Hmj31Yu3//c9r56Y9o3W23qDO2SnWRg0EtKHo9dVaNq4yN2wlbopFffmu/r4a4Gl42PXQQZ+ngk/21cPoYP6l+TpP+6yu8GAsF7z8DURCf1w53hCPy7D1U3cOybnZugGIdeteCTpI4cT8E59ByHDNXc925N1QFf4RtRSkMNMbRkiOJcCt2dwAoWMh8gh5VdMwL+lCOkWSomiwty9eAMV8HiyOrNb9pl+ZuvFWzDzyoqY88rpmPfFhzjz6iuXe9RzNXXq/ptVs1Vcb5aIv8TR7nssOYPfJdOl3WP3RuYlH7j07qWQ6GnnrmkL779H79gAPBX/zqiN7wR9/5ac3O90WYEnMovAzmR7WvV7jGA5wQlYV4sx80tqvMmOURC0vq4Vin0NuIeARAabmEh0LXHJQKABokIzTA5UJ+6MJAYx9VIECF5zWny9pyaV2DhtgtsJ73l/Nq/QrfPMtEXBL7zeMD1TRQI5Q2bDbSoVV8WG3hcGLv9g264aqtuvOGnXrXTbt09y17dOf1O3TjlZu1d/tabd4wprHRrsK+xIgMVEMKIMeG1qDAAvNcwaxQ3EvB/Xv9WNE7rt+uh955te64erPWreqqEgtVuAYiX9bPcIj70uGL+vazx/U333tdf/rVl/Sfv/Qr/fFXgC+/pD8BjP/5117U33//dX3nl8f0yqELujizyEAem44AizzfqqmZOU1MzbFvvB+GwUZmzPtgfKyj1UCURS1yUFNZ976vYQ4KxDXciaLF2tEkB9Bz7ClmJIzVx5X3h3Pg59M0B35znF41jM3QBOFaFXkAJS0uVvbkovp8gIRCJUQrSk3oFPH8KipJVQ+h6hxCR3IL+kB0JHWJodAbNxiHpDomOg1M1eDeMVb2e8M6iPtQpTeIuZpmISQbWsbhrXWFPkxcVXUIbnSkywdXwS+Bw22r8VDDIM4BQym4RqPTydhrimmoGGJijYZRm8S7RRw4IqTCUOpkHIxM77/+O7/YF6hcvJcbbtKVfHRK0fh4T2tXj7V5sw8DigWZFJrhUND/ttyicx4dyfxQlswwAXL2zIHgBb3CfePc1LwHTmjQ8lr1OkV7t67S9T7M4wBSngK+auAIf5Vxglxt4YD7ntuu1MPvvk7X7dmosZGOGnQW0e1Hkejn2TSvHDmvr//kNX33mf06eX5G7FoxoCruHJNBFRY1wswBQZfrAr9WtACGTlUo+RnbEEcFUJFsCwRjl47nblAWXGFXhHdoU54tqCt+qXI8sghegAxQhwpYv8orWa2MDirwpUAxWYwrSjtGQQbACwAVyQKQYCDrEyo6aoH1FVBTl9GtZwPooG91YWLo36QvHhwcaxWE3q9BvpsmdHFyUYdPTOj5V4/rh7/Yr+/94o38odFLHBgePT2lidlFLXBt9omjAYrw1i+a5yVjVh3NrF6vqR17dfGGW3Xhnnt14ZEP6sLjj+nCAw/owq136OKuK5UyI58AABAASURBVDW3aqPmo0cURBdVhKBMREOeKqiEjCZrZCvRo0hWWiEkqugFpslFpaAVKbcM1+CJSUiUBXn2bVNWkAX/QV7MquAVG/NyzWrIeF5c6Ai5UDQqcOsSDONJsLPXwCa4Ty6eOa2Lz72oE//8NR34P/5MB//TH+vUP/6Tpp9/Vs2Zswqu2+D6SP8NewWwT/9zM9NvvqrzP/6xLr7yinzokzknV8NYlaVm6zn7vZClV3APCt7vxY2jyWexIyvswxbSIBv2jEobM3TF9/zFifzNxtnjx9Tnh7tCjgZzq2AoZY1sYWbvCJwP98nIJlIc4KSJ1tXUcLhAXuU/5hQwj+NBooQKOXF0Y+Ortebaq7T66mtURkaEQMIydHkZcByEgxmQfQ5mF/gWmp+clL9L+gSziKzBR/U9MoYjB/nREtgNl4X6yBtiaTrI6MuqtVq7b5/W7LtCddUq8eMhsdwATpErJxDK9bQTwoRiNCFZZlTuP4GsrQ2dQYzfAJCDaouG+TSq8Kt8OL/IvurPTWry1Vd19EvfyL9KPHfogGK+vS8P9W1rN9lnckUMAHEWoMv9rste6QFdHxDyDdgFOqUjy227yPN90r8xyOHgPP5rk95EOEtAeFaFFfTIk2EckmqyugFvjRLJnLSYwLETZdkMf9DUFSz0YPxP1aEVfpfGVmvPHlAWZNmvaFaYmWsNg/H/GbCuYegmGLECrW1dmlNLt611Wow2gMtqLNlbEG4GULNv20RXNCv1WvZbOS3/X2sv9b1MtZhbvLpb6WRFvpfZ6F0yD11G1RV01VsLPKr5g87oW+AtsrcwBiYOZ4AudfC4XQ4sILxcnsvy5rVqZKARYQJwbwBleW1tOyuZ20JAGkTfQiKpbwtliUBnAMmggUNLDSkiEtqfmnkUICQBQVMNBOx46fJa84PBgAi9SB7Dcn+q4AOwwgDwCB/VNFAWrKCGbYgwFJbQtPqtn6UxkQaQKigbb0FwW13HkCCXUHsTNW6P6AQ4nQCjgUJgPQThF422omM9z9t9QiAyYJd06tAQpPWGYJnVctKYSFC2kQs4HVZWW4JAJ+AnWBeF1p+9QKQgFMG80INDK4W0DMhkEDaDHhSC+RMjC5S4+xB/AmngiX5ZHV5G1aqaCnSVIPlBMTk9rTPnzuv8xAUOChZUMaZqWAoPWx8ajPHCMD48EOQQwQ+E0imSlQP/Hlv0vCQQhXgaOTTxpaaFiQmdf/5XOvblJ3XqG9/W/IE3FQuzEop+XlQQ71nhBxQvDShC5mlWwGwueSCmKVxUGdch8LYn+6g2gG2fOFGC8JVgMnjImVaKmJ4KDgqUISKSFmXgCqytTdtd0obtAkvsUhDEhvsgrqQTD7QMSt8FQQCu7qME8gK0HMc+y4vhzOGjauYXzGyB3MrQUjkQ7pWGjNddvUarr9ijtXt2qHR5GWIRQmJMwD2KAYBKxGvbPjoLPNC1dbs2vv+9uvK3Pq3djzyskW3bNCxhBH13Q7Dt5XjDehFUsgO/A0S1FAmoKvLLEl+cGtmzW+vve492fe7j2vc7n9bOh+/Xqit2q8thYGfNqMqacQUH0ekjG0Zk7v53A+UPUfwFa9o/xwv0L5/WyX/4Ox3+k7/S8a88qbkTx9NCCrUFW3SVcyCWlmmOlCo0jh3/okARqVpRmlblekZtmSjYVUTAD5Vg1sONJ0GHNBgmxB/00OB6qMr9Do0naHOFhpVjSSbkilbmsEQxi07m+wWfywH7rhbG1ml+9xWaecc787cCpz/5hKY/9pim3v+AZn1AuHWPZkfWaKbf0Wz+xsYiLiof+x0OIjg8qkXT/uthZ+b08v5z+unzR/jAO6Cn+Mh7+sVDevnNkzpx+qKmZhfUR1dc8x2glI4KQfmFz/GA+hIEQmIEZakDrCbVZDtsyAVoK1HqRRRVHNWBi0bkBHyoIwoqcKVhL4SBjorUCiCSQW9HJNAjVdYWVdFpqTTCBD25WApQ09ysAZgOD8gg4X1Xuiqdrsz3fb1TF7VmvKudW9fohqu36+7brtTD916njz10o37j0Zv0uQ/eqN/60A36/AeBR2/Qb37gen38wWv16D1X6e5bd2vfng1at3Y0f1usQ8wRRRHB1EJqq1xAFREKWS7aRmOxoGt3rdV9d16pO6/bqo2re+ozSX8IMBWWqyR9gkOSp18+o3/6/hv6i6++qC9+82V9+amD+t5zJ/WTl8/p56+d189fPaOfvnhS33vmiL78ozf11998QU/+9HWdvjAnr3eUkBg9gthwPs1H/0T+u3J9LRVUGB6yarRXtGa0o0701ZCj2m5aRQTQKNDq4nMMndHRIlILp6pykdgHS8feXNSJ87McTPJsyowEe0wtcACHMgcPfQ4FGz5+1JagMxCjfXQ7Rb1e4L/iwSAKCowNonDvwQ1kFYYSoGMADhZ3WioQnk+DR9/3Gs8tfytwUY5JfIQ1TKISYwO/AVcCucoeS+ZJaBpl/p0O8QycF3oDXa7d3Nyc/FsXDYcBi/ON+guNFv3bWID7vnsOW31AN4+Of3MycNDrdlSCtbKjZfeE0Wh4KGiRUA4Vua/gnW5Xa1aPLx0KihLYs0IqpfU3zf1gCmic4FLQcEWJvDBArg/fhjp2dla/2n9aRzgkmue+LfRtw9Rln5vWjbF/N2nbptXKHOCr4d7SME6JRutXdXT7Dbv0gffcoNuv3ap1XGcFneh01NA3XIcz+H3p4Dl9+Yev62s/fE0HjvAu06/4j8FTiL1GaI6wgRMB4ToANCXwBLUlIIJpMYzWjHWJo6ex4R7iGq0G5wwIKwIRMTSWQDF310KtyUtCklWZoiQUGw1Kw25i+6QqDbF63zhfNSWoeRx3tsPUbqudJR2KlBcFcWlQai2CoWIZuk2oLe7hCQgUImBnI3RDBV5BOe/vDGSRH4FEKEQqyejwXKk6cWZKL+0/pR8/f4DDwTf1w2f369lfHWYtzunsuWl0+swgPSpYX+G33w8tcEg421ul2U3bNX3V9br4rnfr/MOP6twTH9HEBx7R5N3v1vTVN2h2wxYtdka8tdhbVSUEtDnSoLTP6JYIuswLSOYvQlRhTByhLJ5TIoIn/EmhQcF1O1c4mR9ix4FzWASOPDURu291lfZmBR6LlLSGBftEUQgkBtPhZgAMpU4p6kDXi5Oaef4Vnf6nr+nIH/03HfujP9PZ//Elzb74gprzHA5ybwn85DXF/WbuzAld4F3owtO/0OLJkxohqE5jR95XAWKotlDhflXUqGRMRbUQca+b11Ql8IZAGuIQvcJ2Bly4gpI6md80VfMXLmjm8GEtXjifvJD/SLhZgjbDMZCEBEaKYFd5fUSJSjOsxBfoEBatmYGuewOKkA6rDBXoTXc6Rat37NL6W2/W+K5d2KBbigKw5Uqo+LiEhvC8FmemNHf2nGY5GFwkR30iMIgeb5L7CCRaAvNEqcictz7x2CbG1mj9zTdp38c/qCs/8ajW33az6oYNWuDG0uDDMdBhKRGlMEvcvEJDlSGZbkKkrclxjclY8hJDJoCcZmsDkV+p3++rAv25aU299oaOfe1JnfjGdzRz6KA0Ny/vIZo0qLQeM8SfAlHct1DIb7fXkQ8C/V1oMN4pHWLvqNPpKCJ4Pi1qcmoqYY6DwYZ7NJ6WKzoouiqGXCMDcF4MTEMJNN4fBtC0sWpr2mKpj98IaCAiUs9zqyxsOy948O00MDbINGDfqYei+QZQtNoaEQrQBCsnwHDFvzulhrKkHlgZQIQ5ENTKJIbgWGBRB/KciLmhRBnH37aWthCMYsBkUJd9SRFBQ60DkAQnwf4MJpLnCQ7AU2jnjzd4ptsAJOsPYWg/pEWJCMgWHDmsFRVnwmcCbJN0GKgF5ikXBFTUcBFmtGA0gYaKEBX8kRffz02nIjEknXy46KIFgtR+6ZKA7z0RTNCo2ZGBGBsAssSCdgigzo992K9dGsoltlYmPHStl92vb1IZsd3QraxLLOsYxDD0VJDhCHrbMtAJK65UWPLp8BEEcEk1f0kJyVBh2MMa1Ms5MRzL5oaB3nIXib6dKIa2qfFvNQMPYb1s3j7PuUvRGaiA/Rt14PdtYhlK/g0HSlPGq96INjLIBaa7XwdvEZsxvCh+nVHL9xCGllrR2sUSacLQMqxvcLzuDZb4ITE5Na2zPPzOnz8vf3h4o9nS14P7Uop6HMyMcyC4anxMY6OjGhnpJvjmL89dg1KZA4b2n988OKu8tMxx2HjuuRf46dTXdfJr39PUwSOqi7MKlBrk/oDlvcLaXKcNj7iGfuUy45ch7Ndc3xyXxs3xiJQeB/K9ANW0zx4m3oy2YAXUTbgrIGZx0i/jqHsIWRZwKpg/TobQZ76VnFQekn6gC1rgothGNI42AoR8pD+YUCv8Cg5QDQEeWll4PRNfglo4d0FT+w9p8dzZJTEmzG3ldYst1Xy/+0Xpanzndq25cq9669aQj36+/Pmv1YoJZliiMOlaGnk+WrVJ47fcrm2/8XHt+1++oB1PPKbVV12lMtJD8dLKUBLrljdGeoJR9eKBOwaDSS/HcO7pIQ0JwLkqnfbFkw/Wzob1WnXLLdr60ce15/c+q52f+rDWvusd6uzeoWZ8VHLAovjFlH2oXk/+LcLoFF6Kz2nql8/oxN/9Iy/Mf6bj/+VveGF+UtOvvKn+7Jxi8MexOC4lXWlFqYDIDyBKANQg6JybxQluELgOUKtGeglzhUnb0waD2YeZAynctiJKxG4MgpE6vPymD5iV3c+3rPpoVjO9Tig19A62BrsZvaaManH9Fs1dda1m3v1uzXzwEc18/HH6hzV117s1edU1mlq/VVNdPrY4U/ZfFfT11mUJOiVkWOxH/mcAh45e0HOvnNRTvzyk7/58v370y4N67tXjOnhyQuenFjg8YEzWofDxHex9qRAZsyQOZR4kIY8Ied41+WCJmJdsGmry6AWfiiMII+ibByVy4Nwkmo0dGtBjjMxLayibwJWIiYYawKDaBNSdh61WNoJ/79lcZ/y4N6Aq713n+dLxkVSAmt4dA+tRgU7pa+Pqohuu2KAH3nGFPvH+G/TbH7pVv/fEzfQ36jceukYfee+VevSuPXrwzl168I4dehj8I+/dp0+//1r9zodu1u8/cat+8+GbdD/2V+5Zr9WrR1RYo8I4pTCo5xYghpyDeY6kEOqitq4f0d037dZd1+/QtvWjCCu3D7LkuTpu+jMXZvXjl07pH777qv7hOy/z4X5C/t9hz001HBaX/GuBC01oDvBvd52bWtSh41N69tVTevXgWQ6EF/HLmHlPo4cSscwu9nnpn9PCPDt2MJZzZ9TJHOVQcNVYT500aYi3r1KqSqeFTixq/Vij3ZtXk8dRFXIaRep2Qx2M/B1x9PSMXj1yQefYi7JQUl4y3HPk375Dyf+eoH9rbWGh0XAtUWN1PXBVF1+jfPB2fAHUgqgD0OPP93MFeuAwJSede5RWQAEvUYSFokSqia4Bq+T7rgAnAAAQAElEQVSMjnEbNTzP2pgW5Wef2GtLwDokr2LluK0LkCKNEFcn8I5OBNcWzjOHOHbc29eP67rd63T9no26avtaXQHs3rpK2zev0paNq7Rx/ZjWrx3VqlU9ntGhsbHgMLarsZFOxqxBiYjE+mz0uflFDmSqQOW5ifHDoA6572rtqjGtXT0mr0W0ZkKsiOADs2qSA+FZwMuQToldEM5/zb5PDqSJyQW9euiU3jh8RhemF1iTmvy0oVlHzFfv2pB/hXikF8p7XQn0GnEuqVs5CHzk3dfp3Tft0tZ1I8QWCuxcg7XyX49/89hFfetn++V/3uDIqQlshU7NfqkhPip8DQpemEsSoGJvW26FCI8vVYg1q0Z06/U79eBdV+vdN+/S9Xs2aNfmca3n8H282/B8XUSxYW+np2zYxtlnU2m95nRZGaSVI6BiDBsEfuKORU2iziVBgFuOGvEs0ZBwadtqc9MJbuwHiAisAh8FyNoauM1rAZ71TQOOLQJ9BrJPYxHkwzpmJJ/csnFoobBH3kRHcwvSmYkFvXGEHzC8dFQ/ePaAvv+LN/TTFw7qpdeP6/Cxc7o4NedtosLadbDr4KHr/dKX5ktXc2vWa2r3FZq67U5NP/B+TT32Qc186EOavvd+TV93q2Y37tB8d0w8vlTb4MQEFUGMknzANIxLxEwm4S7XdgpogCCWnINErNPmqPWECFaLDxVC7Z8BzZiosPbQ0fqMQCPgwhI4QhxVRf5RtsblYhv3ANaE6xZ1tGCRo1DHeT5/QVPP/Uon/v6rOvSf/puO/+e/0Pkvf0UzLzyvxckLcmlmZnThVy/q1A9+rIuvHBA/JVElQZW9FyhUgxv3ZjAal5mYsdzDljLeUMhc0SuLqRRhY0ZkM3TWaI4f+k8fO6mFqRm1elbQwIsUUkKaD8w0KLWVIKpwDKwYMUOkxPm3vWMQ10XizCsGUsu7WPufxAnkvdHVWnvDjVp3+63qrl1rNy3YAXuuJdo2svOYbd5JGPe2vhYmpzV75qxmp2bx6FFbYIumxbBpiMHWQd/AbPBfwe2n4R7f6a3Wpptu1s6PPqJtn3hCOz/9UV3xqce1+e53anTLNta3w/YILAMrIECrwFsoEriZyhIRzBQUnRwDNCv5EJquuqz0sajMotIv8FOayg+QmtlpTb76uo595Vs66b+1xYGuFtuDwVpxThX6g27JYzC/vG7pu92Oer0u0AO66kBbFhGKiLSZ54Zw8eJFTUxM8kOBea5NZ8meETNOq8UoVCVhBNlSHcy3FcK1fACDDubAobF0YuQSsOoljF9LvL3mW7iXDZM5w6ffCZd0BzmA/fZ16AMDo+E5gou1dPf2Rv8TXOzfqrXSY6Q42wE78eSubFphttk4zd5FK3WMB5GHkSW4lFpiD5BfIyVfHsZgxbdqtRzLc4omIahWB8yg+7XVmoZWYRkT8SvL23kwr521sVR7S8P9MxQRS4LQ5X+cPGDlqCu0h+hKsXGuEV/nA3Es9YF/CxyYN1/lhllRDmvYkD6sQ586GjAHNF1Wy4hKVm1xZfFlupL2jcgw9BmptdyEHURLuzPY3mCuRye8FVGYa61Qsa2WSwxo2yxzh5gjG+JKzaK2BB3PU9pBTcbb4FgFMJAQU83bY3r2zvLAIXk56ZDrrcWC5A4RjFYMPuRaJZj4ksgCwCOKUS0XtNwEM/GgophnwNbrCme5WsfAkEOmVQ3pBlmEKRSo4TktKYYiQlrJEzRyHwhOT89wIHhe5zgQnOcnOZgTJZkZxkGMXQ4CRkdHND42pjEOBn0g2O12Nbz5F3x5iILf1jMMauAp/FMpDgQn/DLz5Sd1+lvf14x/Q3CeA8HBGKEq/3S3ot9+SHh8AD6Bp8x7H5dZLUmEJiKQg1Qpv8ugk1GL3COV3bQ5MRW5/zym5QV9NCVZppSZDkkNvFpCDQ+/xU5H/QFU+sVOSdq4ocGPYZjmCl2wt5+gL/hzHAKXS6OWHNLm1XCrQMaTUz0e3sG6zLz+hmYOHkSfSVqDl+elfMBqMGuIXOFRgCqNbNyksauvVG/nVjm3XX6C3ME2mE/thJiSFlBd4IC3cHi48YMPau9/+G3t/fdf0LoHHlRs2cz8K8PgjAoiHImhtFT4EK+sr0Hcj8R6yrFlpDaydqSN81+YXwloD07+Gj6CG14imkJkq1ape8UVWv3Afdr6ud/Qpt/8pHrveacWN24U78Mky/6qSqej4r23MKe5V17SuX/5sk780V/qxH/57zr3j9/SzHMvqc+LXCGuEl1FBLZNhhyK7LMJ+wtlPMk2DVhfLsydzi1cZtTID/si/0kDpG1NHVj+EGG3MB58G3k8+lBqMI9qTkKbK2iPhy0VrYacN0oWm8DrphIK1is4QKmlqomiBV54Z7Zu1+TNN2vi/ffrwkc/rMmPflQX3v+IJm5+pyZ27NP5VRt0vvY0w8vffCM1KgTVY4yeFmuHA57QkZNzeuH10/rJc0f0vZ8f0PeeflM/ef6gXjlwWsfOz2pyvsq/FRilqw73AAKRl7cqpBo5BVWZUokQFb6yBCNWIAkaX9cpxyCgDXRJmV8cnhENJZZKufZGGU8DmTW8fN5uhmQXc61hR5KDc6yNhYgislGgF/CCkUV8tm9SvYGzHDHTgpa8BhGSCNA8KcRk6aCir1WdBe3bOcZhwR595tFb9TuP36Lfevh6ffzePXro9i16x771umbHau3aNKYt68a0ed24tmxYpW2bVmn3trW6ftd6vePqTeju0G+8/2r9/mO36lMPXq+7btiqbRt74n1bwfVROh05hgIOoogi94UEjfek6/es09037tQVW8cV7J1+n/jQgMh5+K/+Pvu6f4vqDX37mUPaf3JG04sd1dJT8SAKxjEUeYxgvOjgmHWv0WMdukI5fdmzwe6du4XFyn6a5/uT04DUQBUF59Y64+zfVWNd/Ir9tKiGQ0CFPz7mVDSvDeNVt+zboHdct107NhA/sRBMHpJ1Wa/TE3P62asn9PzrJzU1x+FLFOJp1LDAtVlU5VDNMM9h4DQHVPMLiylzKIThEBK65G5sZER+nimYK36ikEf3gKIj8wWOFLwo1EkQMusG8ajIFb7k+fvW57FCFIiGuFrow+YT0vHBJygMiB+54LV0w4FSox5+ex0c2wWAoTxAVVu2rl+lR951tf79R+/Qv//Ybfp3H75ZX3jsJn3ugzfpM+y3Tzx0nT583zX60D1X6ZG79+j979ipe2/Zopv2rNH68a4iQqFLS5845rk/LCx6Fu3Ycj48uyjkv6f1q0Y5FBzRMDZxHcbAk+0vzixoBvuKDVMQi8EgjXJ+fBCrLmDS1wJrcujEeb345nGdPDPNR7dnFhLj0Gq019G+7at1896NXCNdsVSKqBrjvnfNjnV6iMO4++/cqz1bVqmbMTKEXSjU5wF4+NSUfvDsYQ6fDnCQfUGN1yuK8l2Ka4SdJwhSTmwyKGnarIFukSNJUjVxXx8ddYlj+8YR3ceB/ecfv11/+JHb9Tvk/jMP7tMj79yhu27aoqvJ87rxIAtNWmYuPA7rXvHWcE027qH9nKiWAd4nVd4jjQhIvk+CpJ/CuBWb4XUUIXzTyMUS4cF0gQFUOjRUzRMYOskrCuZHlUuV5UELnzaSWWkb/A1sGKzlwyYO1CQCiQh3YhrJctPINjVt0ZZYnwC8LpMzizpyZlLP7z+ln754WD/45X796LkDeublI3rt4Bmd5jkzOx+S70PcbwoLH7WwP4rm1NPMyGpNbd2tyRtu08R77tXEBz+kC098RBMPPcKB4Ts1veMKzfbWaIFnmohNUQihA8raK5xZsT0U5MQSMQcx1UAvAtWsYZZknrCzjjnWG+IKJKJV6wKZKNWcmogSZZxERLFt4Bt5hR/BgOACl3FU0qmqkMh5NKvSOL9LA/n64l2QjS7/Nc/FM6c18Ytndfxv/4cO///+TMf+r/+qs1/9quZff0ULb7ymcz98Smd+8owWzp5NF7wKqc8A7DI8N8q9CE1VRGQIRY2INCcX3FOdqw5r4fuv/yOSVt4IBUDYNC1UyDC3cjA5lX8bqPKuGR084DvY9yQfXetZEQBd9gSBHoOTBXCqL9ecPzheEFVA6SOI0zwrx0BuOmD4QHCE+2pBe2zHLq19zzs0ft118g98fM1lMvASyA2Yt7XSGejEwL4GG76FFs6d0/yp02rm5vBeAM+zhQYfrU+BiUIEBR1yprz3QNeqDu9qG268Ubs+8gFte+IRjdxxh0Zvv1O7PvqErvvsJ7XnA+/XmquuVumNC3UV9qDwGBJ4KAI/ood2W6BBMwjTQ7xhT3kKFgdMSBkwVV6Z5MVGld7QZ42ahXn1pyY19corOvnVb3Iw+KRmDxyU5vlhOnkQuXZMOFD6ap25VRCnocM6d7sdrTwY7HZZAQdCHCHHX+XfEpycusgPDyeV/zQVjiMCDaoDpzMV6IdxeGEwDrhCqiKvEAY6InSUxswxhIqUEBGKCIlqiRKH0KAkbe2WTpIRhEri9JakbSJgxJ0LZQXzrJyQxIoG3bSvqANI4MjuYShNUq6WRyf7hBfyH9EqS2TbquXw0PZlry3AcIUZWBla0lLswtDi5htgpabxhJYhX6sI6G0jDfHstbIwGKRbe7Y55FJt6bZdYqaTYG0MepsSA41YIasDnlmxAm9ptwnVbbhBJwCvqyFZgyaVkFnufQm7oOO8g1qa+zwghhWcSjKGDGGvpZIyKO9VPIENalgtIIYA6kTlBgCXB10hM6vKDDCvMt2ltS6R1bYDKi2WRQNu28XQX7R0tuhmHEm0zVB8Cd/MIbRqSncDXoYAjjtdUmDAlnVrIrqsoDDgLGMw0I0IRYRErWQ0X96cC4Ca103ykQ/UFAGhtoQCZAigl1XPzz7zgG4oG6ov9SBUuwo3QBunW8DjDWHoIxcVWdKDfqAT8AzmLgGTcRy41hJIiYoy1AO9rFqygoWf4c70GENJOPFWRU69JDrrGaw7uAQyrx684eEw5QNBHnxnOXianeXB1+CorXmzDRQ7nY5G+JAa41DQB4O9Hh+qva46PAy0oljXzj1XXGAp+WCm4adDF154Wce/+qROfvuHmjpwSLU/y1QWVRmv8cMHg7Av48zAuME3KKcWMVJaJhh0EJdVa1vgHtcDaVKwC9GUFX6NF3QMQ38F5ZJElfFwwxz7KPVLo4YPnD45a3hhWgY++uDnHLANdCMC+6L2j1RMw9eglAAhJlpPT4QGeHUsEMU94Lny0aa5ac2+eVCTL7+i/vQUcipipiMvUpMIvKyBuwALdVet0di+KzWyd6fEQ7tDnB10mZKajvJAsL9+k8bvuE07P/8J7f2Pv6ttn/6YVt10qyq2DV78jw+LOKoHgnbN0JmTEswBjNPh3q0cdiJFyUob/CSPJoIYgWgTJjaTxM25EmfZsFFjt9+uzR9+Qjs+9TGtueudquPjkvXR0dyMFl9/Vee/9CWd+qM/A/hp+b98XXPPVWtenwAAEABJREFUvah65oxiYc6uVBiZ4QkgFBJAFMRQ4cvXjC4tgUYkC40Wgcos0FOTR0OFwi8tLht8ih4qq1GD1dgSrLEp0au1oXPN2GxosYH5Oay855kv9ha9eY0E1dXi6HpNbduti7fdpumHP6DJj31EFx57XJP33q/JG2/V5OY9muys1tRiEd/6rIMdG8QKdjS9UHVqYkGvHZ7UL149rR/yEf29p/frR88e1HNvnNSh4W8FMmifw6BcF/LieEWfU/XEhL90G3AhUiCiNaTATInrG0R1aUMgo4q5mm8IN6yWFIM/kuwPqk2aSa8DfKrNWaEcC8mA02IQLYISNcnI1g1YjosE1ByDr7yBM4ZFljHTUx1CK2O1oCPo8UF6FBwIrucQ4M5rNukTD9ykzz92uz75wHV63607dd3eddq+YURrxjrqccGHKK0RiEcsCs8ZXwU5216rRzvas3lc7715q36TQ8HPfeAm+T8M2bZlXCMdtEtR4XBWWAY2CnxEyPt80+oR3XLVdl2/dwN+ihrm4BSGG/S9Rw+dnNb3nj2mHz9/TKcvLEidEYnDdSFvb7tk1XN0qulJhoQsPA5jByAVZWHcSgyNQooOe82HgguaXVgQQ8MzX+1a0I3ykbCWXIyONOpwCDhSFrVmtNGWNUVXbxvXe27eoSfuvUH33rpLG9cQFzZ40Px8P/8jlO8+d0xf/ekb8n9UIcYs5D7/+QDuacE9WXwwVyYxv9jXDDZzHEA5Bw08ZUBVwq5LHKMjXXVKB5K5MDcZkCnnBi/xkJgflR5eKQrrASGpABE0rnbtngN76yfbeTd48zB+7v9+I+V1QM/VuBIPaEJTj5tzYayq9MI4Fc+sC/L1a0Z1z8079XEO/j79wDX6zEPX63McBv7WIzfoC4/eCNyg3/3gjfrdD92o33v0Jv07Dpd/+5FbdP87r9CWjavx4xoDz+AhDl4a8rWoOW4WjkrMzwpBDGK/jvS6WrNqTKv9W56eXAqxHdQFDit82DzDfcWRes9U8Yc1CYMWsfBRRMMMqs5emM3/mOKN4+c1NduXXRZ8BUhEcGg+qhvZw3u2rmHPi3z4t0fH2RdX6KF3XKlrdq3j8DDwhRF57RQpInTswox+8MIJfYsfbLxy4BTftJ4NQlGYR2sBDxs4yjhzfUzBd0fc7gr+ImwL0Bsf61Xt4RD/1n2biWUbh65X6Dc+cGP7G76P36QvPHGbPvje67Vn2xrmRCYG4xRynG49loEByI4ynmjke71yNsSQe5XetPEEfKmKkGirxFxkn/jJ3gLTiBCaq+RLbWe5UqilYn0D8bQSCGrK3cNPnGZJDt4k3wrDkZBSnUvE7SimjXn+1ke9w72r1qL5RenM5Jz2n7yg5984oR89f0hPPXdQT794RC8dOKPjZ2c1OUdOuDZ7HBD3sOviL7imKz/g6HfHNLdxi2b2XauZu96luUc+qDkOB2cf/pDm77xb8zuv1PzIujwcxIx1KAr2sQ+EFKEgyKrCH2MQWQutAQs/rKFSEf3sTQOtBTpLTHDm10AH8zVUelfrGpwX9+09uKKJoyqraNk9DNhtZe4m8dtqQYA3CCv3ucp7Z+V0z9dVx7H25zV76rjOPf0LHf27L2n///mnOvTHf65TX/qyzj/1U80dPKxY5D6fIzZq2DsNLg10cDNiOUax1zwHg++lzews71F9Ffa/M+YMeS87bsLJmnZgqEjkGVTi/u9/zzC8hwOrkGj5oUdK36ZxJC073GVjxLOmt5gcOB8WBVEPe3mMpBvmYMVgLKSgvbE1Wn3nzVp/793qbt0m2Ufee6XwRAgKNdjOgUFZSIPSLbrzvGvPHj+mmROn0FuQU55Kb9MwKjFEQpsz41JndJU23nCj9n7kUW370CNae90N6qxZo874Gq268hrtfOQR7fvsp7Xn8Ue1/obr1V21lrHEPKSIyF6U8OAhUTOOAmZQloBKREY8L60oDTlqmL9zV7kni70UTNLPJP8zFNVr5sM6vi+O/cvX2n9jkIPBgI8p8Tg/TXrEjVlqGzFcuzs6XLNd3iUMvV43Dwg7nY5KKVZSRKQfHwb6Nwb9vxIbrziMCGVhf2aP8wp+6TyqWq3K2IBt3gKttVPVYv96ixdGwh1qy7jnejkPhctq6lfrMq82sNSIjJKW+GmhaK2M1NokYYjRR0KkluTpLAUUki6DwKcMFgxlGpbBIJDpxz3QVssMl1KOx9yKP7utiM2jk/sKX0tgrLrRygIHsm1BsgY2kdj/fOPxrL3SLnEax4ZLJagtl4yYBIorFVq1Szg5BmoRNAO5VuLmDUR2aTArgbVud4UVkCSdEhrz6KiFzLHGKEAYdye1ChnAQDRg6d8sDOQYh5B2uKOuMA3Y0cbnbGFDXSG/FHUckRZulZhbuQzis47BTs0a+kscvQBcTec8QVInG0ts6R6BuxUwtE07iHYc679Vd4UZqOUGjIgaBtW4oNpe/1ax+ZIOhON1ztJDDNolBQfFeg7pADHQ/dqKz4HMmGFADjpzDAOSEZUwbBkyY1qpIykk7wGtKL55riAxHFLDGN/qY6jRKiMfqiLo83KxdCDIoeAsLwGy3AP7/g9EhLocAI74QHBsVGOj4xqB9o1/eLMvfsDiT9kPVxcGw/mnmvMXLurMiy/p4Je/pWNPfk/Thw+qvzgr/6O9i2yKPg+nfGiBV57INnMYeJDjKTSmDYV43MNSOyc6qlOIORhSOxgAt2seoBX1qtJK+SCNxE13kXQleNJyH+qGFBwCig+a2l+gW1QsVo2wd0ZL0RgPu7FuT6vIxfhIT6P8dLsXoQ4vEh30u7y89QJ9Xvr9GwaOW8hLCR6SojimyDhCoSzuhgCjAbIyZmWCMydP6+JLL2v+5AmmXhEFmQMFM+X5M0T6LEUKoDM6ptV79mjDlXvUG1vFSI38V/ZEnIulJ+3aqy0feEBX/P7nted3fkub7r1Po1t3qkYHlcohVFETAJZVFOJAwKAr1plc5F7gIC74yWpYB2X3fhHhXV595t1EG6/nhVgGQlQHhG9pFeTRMQf3fAQEMYzu3qPN732fNt1zj0Y2blBdmNbs4Td07mtf0bH/8z/r2P/+f+n83/yzZp5+RgsnjkrI/bJchB/8ErGCkQog/Iv8VsB8ix0qmpBJ0TN2tm5QtM2SyIjsIu8RlY+cyjjOBJoeAX5FbgqgyvbsA7kMBg416DUMBChUrId1gItik46bgCDAaCq6HAaOrcu/SjXxznfk/9A4zU+ZZx55VDPvuFsze67RzOoNmlFP/s2dYH27XEsjjDXiCbJ3p6bmdOzUhF7ef0o/e/Gwnvrlm/rhM2/omZcPa//Rc/JvYs0sNKxVR6XL3mDdCZRaAUIgjga/hbAKsRIa2MqaAVsRqfmtnTERi/vUYDpLOEikdq6QvF9gkQ3cOAcmkIc5AZG5rHCcO2hqhAUSodEImdCuakuoFVcRvhxzWIC4opU2pmHmGAIxDaBC61poDKFwTkqRu6iL2ri66O6btutTD9/KoeCNeu9NO7Vny6ql/6W1YY9IzA2Dyn5uwBvvgwh14HXx1SmhiJAUGaNj6nED2rtztR6++0p94sFbdM+tV2jrxlEV65aBP/eiFCV/+8Y1unbvNm3fuCpplh5hJKCimbm+Xj50Tk+/elInL3JP456FUDU/Ehruk4Yq7502kCr78HVMqqSMG0+OIYqC+chQOgpi4WxI03OLmuGgp2JacF7E+EUq2Iz0utq5abVuv2qL3kPOHrhtlx6+60p97P5r9ZsfvEW/+egtSV+xZY2cEwLTJHv2+TdO6ys/3q9//P5r+e8cznDYXfAp7rFqFlBbVNNfzD5I3iKBzBLH3HyjRQ7hmoZgqKK463ak0ZGOOiBV5BI+E6Atcrii1ESCOVMjFMQfHjTQsSzkVpcUeMVc6xmMDxScDw3oKkpjqMo/xNywBpVrxIeC3Q5e8AUp5X6XiheCDznRj42E/Ft/m9b0tGX9iHZsHGfPrdFVO9bpuj0bdPO+Tbr92i2664btuvfmXbrvzit1x3W7tGn9ai0VBxTKiPrkyH/d2v+BC6jk2AdrHVE4gOtq7epRjY91ZVGEsgw6DoEXNTG9qFkOc3LfOM6EnCQhu1c7lSgcQDZ68+j5wX84wj4czBGNzMcIa+P/gfja3Zu0blzaxKH7O6/fpofuvko3XLlRPdbNz5TKuhaCMZybnNXTr5zQk0+/qedePcG+YT9EV8IjDdVZr+QRlIoZ7aB6IobSatcCUToSUAANJj021tOuHRu0g/25ekTqEeeGtWO6Et47b9ylB++4Uu+8fqc2rO4xV95qvICsrUcpbgjBUw3wdnwYyBveFzTMF+8L4qkbjht7L1N1g40GvZfGpHAUNAFhAFVOkHjtn04CYRR34JXlARTgnqslaosDNNtzH8gxZcgVOgO0wSJjGsTTMIdELUeYeBN4CQZhJvDNiwiVTlGQUy5RTXKfOHl+Rq8fPqtfvHREP37ugH7y/H696L9afOKcJidnVFhjtp1WsRwj5KZwSFE4WYwo0pq1Wti1S3O33qa5+x/UHD8Ym3/0g5rlsHB29xVaHF2jShz+51J6EeqIeOgFBPZF+CCZARQCzHcQhbm0yl4uQYONzAVnilyFUMwLUlmMANQk2QD0VoBDBVProrKyUElYxd5IE+M3CvyibDYwrM0QQV6x8zOyBUtaXw33wtkzp3TuJ8/o0Bf/UQe++E+aePZllZk5rLh7oOpjebtKH3BJrUnGZPzE8EXPEGrm57R4cVJ9elhttQA7AcHmKkCwX8iiIooiQuaD4BBfgaaBGWtQcvbMdUAqkAU6IC0LnJq4+SUqopp029iD4AGwiyQDnRqQ6HREKKrdrlbvu0qb77tba66/UWV0FJsKWLOFml3bEgZUQ0eiiK+yp7lYNHvujKYOHNDMybMm27GQ+TnDJPHXKIiRDGffJQYe3byFVXXJbKc7qo1XXas9H3pI2z/0qNbdeIs6fEMVbmD+VojoqLd5mza/6y7t/fiHtfuJD2n97beprF5HLFKHqFxxm2O797jmBU24yR6Eibe0cbRaAgQFpkmVEDmDjSSmIXmujORnQJ/D4/7Fi5p85VUd8y9vPPldzRw8oLowj15Wed8lhu/0hx9cKtgLJaEjfxt2eyPqJXTV6XRS7rENDRtvfm5eE4x1kYPIBb4Z8n4SgTe806VveusnTowppBmwwZbr2/Fsl+A5AnZhvWWrAZYyaw7pQf82nbWGsCROp268m9v4l2RGbOCJDHCTzr+GPA2KXQxQ6dcjS2p2hBrbj0FBTBtSIRuYylFMWWTQW8pbuUOO7QxvMbmEUfN2l3Gs4Fdwg/eYc58Ab1gtM5jOPpslijnBWBp8kNsUewcbGYDXL2epFe3QEB9LA4PnHhvIBp1c0oeRFYD6ErUSN/Ny2jwD/stSeCuUPNYS34TBBivAcsOKqWbodjOEVt1aYCuCtjsDXGUWCCR7kcf0kghNWzL00xIAABAASURBVGMoDOiB84FXJKGIAVT6AaQnjznUpzeZ7tGvQERIVMOSDD1lsaBalCa5MVospcPGcRiGtMdtYcixnyFOb5LBVtqYFTlSDBTo3q7Wt2GuMAn7CHQu293JQhbAShfGCYVZtasYEAY8tDXzE5J7SWAJWlHsY4nEfgkfKFvuubpnoEyNRYlY2QSQP232OCvBcsD2dFnTD1jlI2RmZlbnzp3XGQ4Ep30gCF9EaB1DgPd4uI6OjWhsbCyhN9LLm36nFLmUwXgRzkHloWEu4BzyoTY/gf9fvaRDX/2WTnAgOHPoEC8cM2yHmocXPsDwDbIyuYaHaPvQCTsAisIPOjDXQmM9WYy+q0yQN7NqpXXgEp5oVlQkYlAV9Av8DlDAHbUPpfwg76BUAI/RkJ+GB3eUnkbXbdBaDqe23nCDdtx5u/bcc5f2vO892vvAvdrz4H3aff97teO9d2vLHbdq7TX7NLZtq7qrV6t0Oh6SkaSIRoUcRZGoCQppCAESGpSqzGOlr7zp0KVgkYfo5BsHNH/0mERuc/4YNSCpm1ptk2OBRqerVdt56bjuWo1t3qo+67LAgVt/dK3Gb7hJ2z/1Ue3591/Q1k98XOP8BDNY59qwIsw/sG+IOf/3NHDXBpkhJ8agEaHgoT795hs6/cMf6Pwzz6jh5TSIDxEPiyrH1wIezKRzzXnhrwC5Ht5TBoQeo1lcBAuV8TGNsO/6x4/o3Pe+rWN/+uc6/H/8iU799T9q5ic/U//oEdXZiyStL9IsxxbkxH5LbQa5DiEARKZbsF6LRfLkgr755pS0LPK2sijBRAXzPIJ+WM0zDOgU05hlMDvIvWOwGSIln81QPXoyrQWAV0tZhtoZUbN2k+b2XatJDkYn+Gny5Mce1+zDj2j2trs0tXWPpkbWaL4J+Td2xKFe8NLVKZHRz883On9+XgePTeiF107qx788oB/8Yr9+9vwhvfTmSR09eUET0wta8LwclFwqYRIBufBe8FpAkZYhHzGxWROMCkHMnobBKMqt2C0MuyYkqKoIGBAVSqDuDSaHtNAJ+Y+5VYF+iTABMF6VnM4hR1lgkrfK/JOkGd6Pk8V+1WBOiJQXGfqC376UwsXFpT7hUZ0eOsn7kzXDWOtXd/VODl0+ev9Nevhd+3TtrnVaxYFNw2B9oKlFDesyt1B1kRyfODel/Scu6A0OYA/Snzg3qanZxdTplKIIQ+QwDVN0XBvW9vS+23boE/ddr3feuFNrxzvIq6K4L+DoV3FPLtq+eZ12b1urVWOd5DdCZixCpYQucMD28pHzOnxykh91FNVS1JCPhsEq17v4IVHlujXecOAp+L6OnCK54I6hhDPxpi/3oaIIAF8LzHWag8ep2XlMGhXGFCUMNGs4Sbnzhu367cfu0P/3M+/W//qpd+oPP3YH9K36xP3X695bd2rX5lHsMKAyvE6dm+EQ+zTAQebZKYck7+/KB4yIVRk/B0vEG3mw0lfDfXuWfT/HyUPDOtTq1aoK/gj9LnGN9DrqcLgk86IoC3ly30SV2V7zyvyUIObUgnBYrTDQN6pBCXrcS8hIh2r6hku1dZVLVfunxVt+o+BO2eEh5GsXBYbxXdM6DSp9MTH1WaN57t8G/2afYZ55LjJnz9XaHr+Hn3F+GrBmvKv1q0a0dtWoejlfCcd2D0Jlkrabne9z/+gP+KFSyAnBFpyNjnS1hkPBMfqIIhdEkvMkaY5c+3+WneGwpvGiMQ9xSBHpzZqA+eTeaeiTz1MX5uR/n/LU+Vk15NPjCCHLJfdbNq3mgHOTrtgyout2r9L9d+zVHRx0+jDX+hXfqLMNQ1MzC/rlm2f0rV8c0C9fOabzF+fVlK4qsTc4q4xLRyUOSVHcV/pIUJagZW7MLwCvWxToTlEpHXkua1eNaee2DVq/ZkQLCw2HoH1Nc/0ukP9Op8jvEDPT07o4NZOH0fJ+JE4N5x5VOCL9DRlqVOEX8mSoHG73wRNSity24LYROWKp1BbP3lgoIkQjlwhwGURb0loUZrHUguT6Z29VbApgmuhUjWPgudeBvOKtolDdVyMNTVsrccGGQDBkg1KVfPsSJRn0WatKICgdqMKhctXZSZ5R3BOf5UD3Ry8c0VPPHtLPXz6m14+c07kLs1pg+0eEOsQUjFnJ1SLXP8cVmlu1RlPbdmqCA5eJ972v/XcHH3tUMzwvZ/deqcXxtZKcD4IooQAUISj4pCPboCUmWmOI5f2duAbFhLLBiDVoldKznKyhQ6+zceSpPcDdVfQiAtfYw6BKNA1DVPrMJ7hr8kBgs/xQKGAFR/I10OdiqYBQqMTleQUHOPNHjmnqxdfUP3mG2FI99dluVvWOAuwp6ANebeWBrmPHV39+Vv539JrpKZjDikJtcWcqAhpd+TqBbV5hTQs/KA9ybGkH74VRRM+k0WprNQ0aYS3Afulg4XGAmIASOhGB+RAQpH5hfvAgA5CYC3oLjF02btH6996lze95j0Y2b2Z4DJApi7WhqQ7DOW9RWtKsQbyVZ+LsyeOaen2/Zs6ew7JhBKmwDoaAY0ahsesCXXDYzV4qvLutvXKfdj7yoHb5QPDmm9VZPU7M4gfhodKEXGpHKhvWa93tt2vHRz+knR97TOvveofK2o0ZCdPBJhJCYjSJZCgLIQuJWi5daKlYRqxLuUbgu0qqJh8K9VbeV5+LrOG5WqcmNfniKzr6pW/qxDe/rdmDB+V9xdRc2Ys4puIO3O0yeCt0Oh11Dd2uRkZGgK664AVhAIUJNexb/5bgxcnJPBycn1/AF05DOYa4ThzXEJZHUIYvCqqJu4dsKy6MZJeNKSDnS395hX8569fS1gUiGHElwCN4rRwufVjNCP1QlmbmJQy5SdCgmDMCzTqcfYUbQDKzsZ9E3ISUNA1VkCSxKksSiQ34LT703FJqZWrLwLIlVrR2ZdnltrK1hQYUfAvxNZUJgbZ4CENbs7Wi2NRA4GnWNisULmNc4t9qGHvuHse+DfZlUZrmGsliubTygZFly8z20lrJM26wjmEFjgdzlI4HBNt7gGllaYdcyTEeaQmGOOgMbcAQHsgAeklF1zruzE8bI28H/6qwNbAfL4x9JufX2AzZqZvKtkyLpIZyDeekYUFCNXt5cyzbDrXs93Lu5bTsRJeXZa1lrNUZDNsSbs1wb1iZ25V8ywbgmAaouCfpcv9D2SV97sRLOG9PWA9Y6bPFaR2bIS2hByMbS1Y2lWxUsBY8BR8yZD/QR3hJXTmfJQEvyA0fFrNzczo/MaGz5y9oZmYmxcFuzjAYIiLU4eE+yk19fHRMq3ghHh0dyQ+LvLlLKsFjsPIYRB9S+QQDqY6032hhckIXXnpFx77xPZ35zlNaOHpY6s+q8rBteEPxhe0Y/YJj2r3zjousQWsQsYBSK9BW7y2Pn3K5NUgV3eq4sg9CCqVVDbQMoq/EHuqAJaDbAZqQ5iQtjIwptu7Qqptu0Ib33qMtjz2s7Z/8iHZ+4TPa9Ye/rT3/6x9q33/8D9r3//nfdMV//F+T3vu//K72/uHv6Irf/S3t/swntfVDD2stP/0bveoa1fUbtFh6quTeL7RirATGahTECOLqQIEKzyD6RuIDXhzmFVI3p5nDR+W/ElI5xGW5kAYvdHToZlslP3STzHE6GmX89ddwKHjV3nyBbrbv1toH79fef/c57fmd39SG971XI1u2KiJUeVh7TapYW0lwuEk2JLZJmVy8SUpRRGjxwnld+OlPdfSv/1av////WG/80Z/q5Fe+qZnXX1flge+Xp8J6B3su6IV/u2gU7pagDLBq3+CFw8zCvuNNRfNHDur8t5/U0T/7Sx393/9Yp//0bzT9w5+oOc7h6NyMGj4Q0i1zt32fPAs/9rk0CjLjButUdIwbEDGiliKKJWzIw1O0OJ2Wiy0NzpKwCrJmXWsZ1BarJAaPWslbtTY5NDvSJJTXczjPDftlVHP+HxhvuEUXH3hA5z76uCY++oSmH3hYszfcqdlNuzTTGecwkH3BR6m43johdfBVOSCYnp7XqbPTev3QhH7xq+N66pcH9cNnD+iZV47rTT60TvOhNTNfuTa4AgiAdIE7GqmSTF+PkWSFYWigGrW8BrzlOY8QWZ2FqGgAlTkK7cIcC1lRggRraRyhE0O+ZFLBH1Hw3o4LHhG0VJi+fkyBwmjjyBg8Ae4pbAb4lg5ByQr8BpJhrej7BykRA+6wz+jMA6iY5fVZnSMDDiqcVSNVt167RY/ec63uu3W3dm4ckw+bvBSoyNdmn3jOcRD36tEL+hFr8NUfv6G///aL+utvPa+/Af7hu7/Skz8/qJcPnZf/TTYuNLF8ErFQ5VAIMw8C33PjFj1+z9W68Yr1Gu016FVJBEh+xT14pFu0ZcO4tm4gjk6R52exwSqGC+yJw6cv6iIHGRUPcrEbD0KsNa/PRpkwaDkAevtqmHNjmhwI2zoA2XEQNcC20ywHQzNzi0JdsKwq58KwhsPK6/du1AO37QZ26d03btUd+zboup1rtWPDqFaPFKmyixwTsYHKh3f+zcdbr9qs+27Zqbuv2aRda4u6/QXOnRYJtcHGBsvg63+WHyjMLSzKXA2KcUMhPyMjfKgQu+MKkhQqtHWgHxqWAKWSzwGHXDWeHNfIEtNOB+K2K2231NqDeSFjyTZi8CTNYBqEw9p21OPwzuOanUMhaxivaQJWKAIg3oJBpxR1OysAugNd6AOQPK4uKY0i6WwRm2bZuIW0EwnsIhcPNZRGuz2tWTWSv10JZ6mmNs3M7IIm2VvzfFSyGApiZWHQQ9jYu4QbtQUsuvK9Z//xCzp8/KJmOEhu18EarD8qa8d7unb3Bt1zwzY9eOde3XXjDq1b3ZNdB9665KDLnp9ir71w8Jy+8fND+skLJ+S/El9LV3UYP+uFuh0DAbQ1PGCLClcDzJ11DOBBcgzko4P++jWj2sHB+wZy0eZIyh654zp1flqvHjilExxeL5oh9hPPmcag5dLgviEvI73Q3l2bddM1O3XV7s3auH5cY72uEHP4W1mPJqHBF5nEARKqp5RK4DCzRrRERKSoZltoQyJ2gfk+EcwnpNy6IeToixKKbGnMBaRgbya3akWJ1KzEb7bNWTEcUgNAM/mMmT0KQX5EL+TCpywwwUQqRKBrnQUSM8kB87EzU3qRQ94fvXhM3332oJ568Yh+tf+Mjp2e1jTyBn3J9zjlfvCh+AL+5sfHNb1thyZ5Zk7ce58uPP64Jp54XJPvea8m917Nu8869blX+prCUvm89fhAQ3wGwpdCgwICf0C0HTF7vkvsyMlgQo+6p4c76ACUea7GKuYGOsvdBU21jL51U6V0TJ9KDaE28KBRrqbYSxVZFQwJTk2o4LCTW3AW/iEJayQ4DWC5oRE2zEHwEhf0ALym5nl+lW+C+ZMntcD3gVIfpeztxQC9spqFPCLUGRuVf5BbeCHpsHcL0Eary8qAa9sBmgrgVCJ0C8dyOtcWHfDREHursh+z3KdRAAAQAElEQVQiirrsCTk/vVVac/ut2vLQfVp93fWK3ohcqkIN+olXt3LKWoQsug4IutDC7Jz8SwzTrx9Qf2aad6uQf57A3cUjvQW6knqA/6ZK5f117Ip92v6hh7TzIx/Seg78umtXixCAgm1RELNBjqmEOqtXay3fHDv5we9ufli/4d57JN4Bq2dGXouE3QCIn6oKP+DLBH3b0VI9u+zgD+VLvREM897knLFG1TTvkc3CgnRxgoPBl3XsX76lU9/4juYOHlL44M569jcExredyVDQFUUEUyrqkINut6tud0TdXkfGSyBXSOj4vWKOHPs3Bqc4iJyfn2f5iJjq2B1igt5a8PBW5krO2ymwP9P1Sj3j8AX43dJ9gvkrwLHaduh22K9QAa0y3wCRdZibSwQDhZoabWPW5dBKhi3a6cxa8CDT5wClG5JGE6xpSGLQXE4P2P9mF0vePfBQPUAMdL+mWruFylIaexvFy12wFq3W5YKWq6VY1Bb20lCzHcEtQGVQdIzQUZexgcXSWAhbZSP/KgwsU+ct/vBRLIlhkGFKl95bWtZAo+aDNllMRHC9zgZBV8A8/MrQprEqCdrkQS7zzZQGwyrLZfKwNFKSzZLtCl6g04LAWhAlAMGpCW0UVYLSZaXVHDJ5JjFPRvJ8BmA7Q2rShL2YkYuCrieXELhpIYKeCmNQMeCm5EgCXY8zENDZhyWgb1tXOBqMmWp+ChqSsD1jgFvbY5gDSTW/OmrwZW4Sv6axD3kOyBOnH9YKMrzRpI4VDKKpjOyYGvCkrQxuXwZ4ab/UD+R0l1T8tHTI7weetl8wZ7kRn78woXP+DUF+su3MReAfZXfBA6rb62mch/v42Fj+huAoD9YeN/hOp6OSDzFeytAfDmG/LIkISZWPy0Vu8hOvvKoT3/iuTj/5lGYPH1ZdnCeOKp47QJPqNhi+jBgPuWRERtpEE3hpKdzX9sFIDNYtcApB26KWUC2S09bHezOwSSZ4oAs77cM0utGxfsPBW6M+L5UjV16p9e97j/wbdLv/4Ld15f/277T3D76gPV/4nHZ+5lP8JO+j2vbYh7TlkYe1+QPv19b3P6ht4Dsee1y7P/VJXfk7X9C+/+BDw/9FV/6H39eu3/6Utrz/Aa2+gZeTNevVZ3TPN/MWziFBEFeuJ0xv74b5Ok7zPIc+sS6qo8VmQXMnT2v6zTfVTEzArVajD1kPRIUcuBfjlE5R6YCNrVJ3z26N3HGjVt93r7Z/7lPa+x9/Tzt+8xNac8tNvMSNKTi0Y3FkhzluJKrCWnaAlFvHzjsdBYeSs6+/otNf+ZIO/+mf6/gX/17neHk48c9f1pt//Jc6/Jd/r4s/+on6x46pw8Pe/6NgsT0vIDmO/TBvsXYMJV8LfAnlfYO3B5m3ePqEzv/kKXz/tY78pz/TqT/5K02yn+qb+xXsr8BXJS9+0c+8kYX8LR+sPYccwo03PzKjyh4pA5BuCR8G78bMJvFgnqpDXiSjkJqQlwYEO3xQU5EmoiiWcg9DQkcKXVpM28xj18AfNhWmx7bvhc6YZrfs1PQtt+viBx7R5Mc+ronHP6wL99yv6atu1uz6bZrVuPzbZ/3Fiv9QtxR1WWtPbWqmr2NnpvXS/rP62a+O5WHgT54/pBdeP54f4BMzC+pzgUQUFcYXJfejBwcPRbY0Wc02p5JggxgkBmBcmYxGuabVJtmkF1MJYR5gR0jcFQQBTkccxMIcJHOVHjPRYambgMwMmZEQBEZVZW2HIOKylntDXaIHY3u+dpce2iZ9mA/p6w5N5V6EDuKpgLKU/KBowAsfXFfuWK0H7tir9960Q/7PQ5zLRceCPAofFP1GxziU/ekrJ/U/nnpTX/zmi/ri117Q3z35kv7+O6/pb558VX/19Zf1Z195Xn/9zZf1Yz6Az16cl1MSagsuRNpFQNrAgci9t2zXQ3fu0c5NXZXgxT0zVeX902P9168e1erxbmtMaz+EIuX8Qhc5uDk7MaMF4pTzjWFo8McD+VogZzJkYhqwRpXWFUfK4iQZsXP7sY8gP/Cm5/sc+DTsMWcKBrWgR3jitqGxkY5W9YrGSqMRxnC03ZAwzyYiRJWL7TZz0Hnbtdv08Dv26hP37dNnH7xWT7zrCl23a41GOn1V7okiQutnWMxpsS/5cHKek67Gcw1ruKloVtlvj2A6HXjEJjrbKxET7De1xXuryclXxSA/3h+tp4HftFO2trSHlipaKtWYaUsNhVisLewKI4Q63KxX8YO3kW4vY0wTrh2P1W+KOOPM3yydmF6UD8OmORDzwecCE+6zWRxXoN9lGN8POqXIcyzMMcJjGpQlfScm1qpqfrERbuAUFSKSAZsgnyOs2ZqxEXFeRcxI7MYOgD75nWBfTU7PaZGD2IBu84QQXC6gSn+SHUQwXx7UJ7g+/FuzF5hPKZLdalBGex1du2eDHrn7uvzPRXZvWyMr5HripGCwSMyvHJnQt545pO//8pCOnphib3dUA5CHCjGUSgQgm8slxGBLlCjoQefyQjFlyYbmQVRV5l44cF+t7ZvX529ddkqoAB1cdb2P2MtnJ2bzPze5MDnHdYsV82/8zJNLo8oADaD+osa7VTdcuVUfvv9Wff7xu/QbD79Dj959g+6+aQ+HoZu1bcMqrSHvI1wnndwdTqJByvDpXAccIvR8zSmqxGWdyJ4Aw4AsANfkmwhmGOYklKjs8USz8V4iaCkaDUugXgdEEFeiyUAwIDxcoihXRjBeSgErRhVWqKDkLK2MQw5rJefzC1Vnzvu3Sc/rZy8d1/c5HPzRC4f1/OundJh1nphptFg7Ck/U9v2qhudhH958d5Wm127Vxauu14X33q9zH/qwzj3+EV249wFdvOZGTa3boDnsGt/zyBzDCbIFYhZeYYt0JMjFY6S+iXCDiZlGw+pG0IeH2D5rBV+SWNzqtdlEySygMWoAH66idWwtYml7ke0WYyeZnWBORUeMU723PGbVoOAFnGopPHKEDlx8pQXLCw/JkJc5wcD/nuDc8eOaP31SDfsVFXy4BZBTQaSIpcDVsN/F3uqtW6fels3ipwi8PzbyQZoHvCQ0sU8lbIRf+2j3BqyMqRoxLCEmBmB19pC7Si/umwl4qgqt3ne1tn3o/Vp/990q69Z7ADXE2bAHhTznSlNzPatSgY6KB1N4ps6ePaPJX72si/v5dlHDm2bheK6qwzy70IVcdqScifsO1r6Gmiga2b2HA8EHtfsTT2jT3e9Ub+M6RQlGx8DVsUAre6yNh9QdH9O6a6/Wzg8+pD2/+TFtevB9ih071XBPG+7HYnuDE0pfgaxGGjD3gw6XnhCRZQdX8j2oQeCV956xus2EVgV8T++z5vkbgy+9oqNfflInn/y+Zo4cUT6EPAuCqfhIh24g7MeowSJf8z4INIzwTBvhAdLtdJhyUVgBxYY1mJubkw8GJ6emeA7xXjOYl1WGYN+GNkZfR5bgYGVFgTrggK1UGQ6I7wrYTwuS1QyyzhB0aYlIjWQaG0IyVjSMuoIChTEcjpRxf4BHbe3dQixVlMl/HcASewmxHGJg5nlYF3VXrhtkK6q1DUss1khqjd0WtcV4i/361uO0vlZqm2No7YZYu5ec3ZZji2BcQ6spKC0X1GKZ0qVCvW0pQyXWJcBxkTlolQdUQBno3loHOkNBLhLK2Q+YVjEaRTJoUIb8AbnUDfhoL7ES8UK1qzPQgBvDoJNVFRFwqXShaBFaV69bNfI/Aza9TM/2mR2chAn6VHkb3eSvbIY6K/ohqoxz2GqpBPxYopaR4bDLnCEWl1wYQ677jNfICkC71ceh14sup9eqQIUBKoBBbTcw7VtFAw06ZF4rtPAHAcs1mI/7hFyn8O5eglYTHtWqpqvQJjhqq2e7ISC6pA6VsrfEjtzL7rRcfOPDnQcwc1lNXtZUTl42SlqXFUStOS14n8Odubl5Xbh4UWdXHgjyYEKj3bbE3R0cCK7iATU+Pq78DUFu6J3BDd1j4U7ulYbKkigPzPZA8BUd/8b3deJb39fsgQOq87NqkFUDRtZtyEHlwZrGg6YuTW7AoCMkWtfgAdyCxy8EYFnQy4jIGY4b8NoZVZSeItAPDUrFXjzcJT+DVaQ+SB1brd6eK7Tl/vfqis99Ulf/+9/RVb//27qCQ75djz6iHfykecutt2jDvn1as22rxtavU3f1uLrjo+rRj61Zo7GNG7Vq2zatueIKbbj1Vm153/vyfxa74vO/oat+7/Pa99lPaPv779PYVftUx1eRC6nxH2JowjhArxWF5yWZCqAAIdMz589r4o03NXfipGp+cFQFUl2WR6YtFV42ggG6HfV2bNf2hx7StX/wO9r3u5/loPI+jcKLXpeBuQpqlQzEJDzKhbXSSkDFB3uN/9e7Hz+lE1/8Gx3mAPDUv3xV07w8lIlJNWfP6+zPfq7DX/wHHfzzL+r0l7+hmVdfk3jgEw2eceJxiDc7kx6LvhBvIfDmwnlNPveMTv/9P+gYh4En/+S/a+Kb39Ei8y7TU7l+weJ5+n2cNHhtJPFdwBwkXMilybzgGAI1OX/WCwXWoSzuDPCUQAtNxdcgL0m4IZcDHbTwHmq3q2XKzInBTQ1BFFi0Et4AybLihqAKefA3VxPjmtu4W9M3v0OTDz+qiY99TBc/+Jim7nqvpq64XjNrtmiuGdHiPDNgTQoz6HLdFpwvMsXzfFgfODGpZ187pR89f0Q/5CP5p88f1sv7T+nkuSnNzKHEXgjsojA4leHJiflBTMwN1DxcKoK5QUuRVS6ghNtuEysO5EYtHs4vb9gwcZHztcx49jSETeta5ViCoU15qBoM4gqv0suxIjSbLv3h2qjMG4LQrcmlZaEDpcwtFva/HBuOUbadPADPD0yZU5V5EVCujAtHStzXn7JE7WvdWNEt12zT3Tfu0t4tqwkxyKNy2pjx3tzo0KmL+sGzR/XP33kVeFnf/fkBPmjP6MCJaR05M6dDp/ngPTatp186pS/98HX97TdfYt2O6czUghyC/TB0+q3MxbFs2zCq9968S7fs26jxkUaFHWcdIe8xrfFeR10barlEhDdeMqbnFjQ9M68+F0o4KXhIAfZCTRXKOIvMjOR7NZy0t1tSpRQnc9BgVxk7WNRGRdNzjSZnGy32hcuAoywOA9X0tcD4hJKHh1Ps24nJeV28OKeLk7P5G2czHHb1+w320kgvtHHdqHZuWaMb9m7Q/Xfu1m8+fJM+9r7rdd2etRrtLEoNkKNI/u1PP1d8IDi/sJD5IzykFSACOtMjnER2uyXjq8wXYVbPU+RV8MyvxrnekieMAbyg6xYwa8CDknDgfMgTTi2PBpBvq1Z6rQTyJkOEujxfx8Z6Gh3pwioK7IfVtv5rsi+/eVrfefqAvgl8/9nD+vELR/XzV47L/+7iSwfO6vWjF/Qm94Gjpyd16ty0fAh8kQO7+fkFXFUixZMXESorpA/X5hb6HLLAYVBYEvGI0imNVo8WreGwbkiQAAAAEABJREFUecRxphDBoM5zEHiOdZtgXzWsmfPmvRPkLMih3QxGVYg5wehIiZ+fXtDLR89xeD7DfqlCpCyNmL+0fdMq3XrNdg4HN7HfsapSJfZAqc+B4JsnJvS9Xx7V935xSIeOXtQ8133jaxq5orgF3BtAmb1sDBr2Ax4R+ISRlQHMMw7qLoF5jI5G7sHtG1ZrlIsNNRXGYLlTxfk7dX5aJ85Mam6Ya+4VvilU7CvjeV9WeGtX9XTHDbv18Ydu0yceuE4fvvcqfeqhG/R7j9+m3/vwnfrtD92ujz94gx5411W69bod2rZxXD0GcsxaKtFOJWCwLhGhoK/JLbQFAXMDqyopK8gVIWXcBS75zJxEshOlqTIfMDLAoVod5LBaHLnnZSJCTBWGXBiX+Rqz+pCbNHpDURCHZF28D5QC2jwRaxDhwmLowuSC9h+5oOdePqannjmgH/1yv375ylEdOHZeF7hf9vONoKMI5rkocTIscYi+WMY0vXqTLl55gy6+9z6ep09o4kMf1vn7HtTF62/R9PrNWsC2vc9VBaZZa7Yyw3tXFMuSbQS6rSaIPwn6VDABfwk3rdxjvn86H8KxxYYAb+mQS1Or2h9smoqU2jjzbNYS1HTVaoBjNxRZ15AKyaytH/AK5BgW5qLBgGl9utQLWNFf1PzJU5o7fEyLM9OKgJv7uLFUgtQlBWtiCPbpKAeCq67Zpw7vxItcj0SnBoME7Cp4HdhGwDAOI+BnWO4BWLSBlNyyFwSlKFYB4IMHvBbaHI9v2c2B2vv5Qf37NbprNyYdxhZC4JJq7zDoCFtMDWJQ8Vt5gE3vf0MXn3lBc6dOyYd9PC5UUHEEPujshJLuwOsCTF19bEd37tHuD75fV3zyw9p81zs1smE9UikilkAhCV07CBuy3+U+Qp1ej+8I5vHQA3w3fFxbH75fZfdeLfRGRDo1LHbhOJI2gVN3BvOG9wtcQjJRDSAVGlUmnTL6TJATkTKp4eW6cm+v05Oa5N3+6Fe/lf9B5OyRYxI/5PcewgEVn20Vw2upMB+qfM/xL5N0u11+1t9Vb6Snbq+j0imKYDCgMu7s7CwHgxPyweDCwiJr1gxcWccovQzGB8C47ZQGiC8w+0OMS9q22spQB7KWe2k78JBM6w4hGYPGvAF6WQfpAQfg+XAzNHMJvIOV8dsLQCxJ5sA0aQu/AqLQ+bohwUqAlfqeMOrGUUFmwUqw0JZt3ypYM2ySoEErSgBttX6L/VutNYdg3daHW8+ylTiCS2Wm3gpBLPFW9hInlxSX3ssJzP9f018yTARD9BMdNJfYWmy+c+8+wRoIqCYjPKc2i2YNwTJDBPoGEwPgmvT0DRiudG5rlIJJ07WVGQ7XXCv4ISXlHi8rCDhRWloUyFYRZEUgg6FQWK6RivaGlJq5oTff4IgNtnDfgvUNqWiRvLkH9ypFhCSDsiSZWF3BxZNVDM7HAEwaauq7qUr7tlFoxTwlbgr4SVsIqm2Flgb6y7iWC/l1vMO5tgJbGrTExnPirfytbSiWmaCtvttltlbqaFgqiIGOmpjnAO5bnAE0A8GtCnNh1unJoTso82ErwQyDCRum0IjBhNS29qIsOWZiGsjgUMWNf4GXVf9Exv+G4OTkFB+HfLlpUAZx+gY+NjqqVRwIuh8dGZF5nU5HGUY7YBqF/MeoL5xgzRrNT17U+Vde1vGvfVvHv/p9Tb15SHVhWoWXeL98NWhVwFbuG+bnayKSQaCJCM/KYrJAGYhAhT8RkT99dP4qMlhumWKjiJ7Wb9+tvXdwMHfV1eqOjjGCFDyhCtApku2KQtFbpbFtV3CAd6/2/dZv6Lr/8Pu6+guf055HH9W2O+7Uhr1XaBUP9BHy0bEhH599HpYJkpy9prKcNBWZH6QNLxMil53uiEY3bNS6a6/T1gfv1xW/+Sld94e/ras/+/F8URjdsJWtWtQ0C8QX6kfwHhuqxChw54QhsnqcvrXgz/GCdmH/EU0dOKyGL+tgbBZShY8wvKHfSCHJfhKRIkJjW7dp5333adejD2vtzTeoy2Gm14MAkJfUb6L1IPZKcIDsXsyFodEJNYw99corOvUvX9bhP/0rHfmrf9a5p57R7MnTquQlSkfR4WeoC3O6eOBNHf3Gd/Xmf/1bHf2rf9TET59Wn8PE4KOolBAjMv9GYeelq8JLQ396RlMcIJ792td18k//Qsf/yxd19ktPaob9VCcvoBtiAD5eyRcx9oFFuM4PgvQpx2ufCVpRWKghDzemhH2rEHgR9qGIaFm0jtFgjtkGQVTir/TGlQjKpu3UgCcleHYGocZOD/fWRYn1gpR6q1W3XamFO9+tmUc/pOmPfVjTHArO3vFuze26SnPj6zWPLx+SNFw3tunQBDHML9b8bYrXDk/oZy+f1Pd+eVjf56Pp6RePcjhwTqcnZjWNjl9Ug7VRFAKQGFpEIG8d5SSUtMKOW9xyURiGVirIIrFW3oBbJ/cQuIitAonSOC2WR64HOTBDeKAizhoR5iQ+bEIFXpHcO942sqQLPB64yPEcgMfDf2WvVtYy1FePQ4w1HGBsXDumjWvGNVoK+0zYaFBCgd+qkCyLkvyIoDdIAV8ukBE01qXzGP5Pg/xbS++4bqeu3bVRY7zgcsbFVmpUWJgO+mcuzOQB31d++AoHFgf0xpEJXZhpiK4rBaAus+JjpXY0sxA6fHpG3//lEf3jd17SL145mX9FrhBDJ0Or4tYp//Q+oK/ZtV733LRb2zeMqeBReBK9D296nQxSIi9eHxBqBdo6x8v2IuAXelyJUGVzrFIhexvaJKGR7y/WTYW3aSqbKFUJrjKfqdlFTc7McTDaXpU2qax9rXhBx3v26NlpPfvGWT31q5N6kkOdr//0gL78ozfzNyr/+Uf79Y2nD+n5N8/I/0ttn/0b2BkK94j1a0d101Wb9JF7r9Nj775Ou7eslnJDN+SD0WpVMP8FPmoXFhdgNEBRzjXEdEMFotcr7JUiNRUQpcp2LCS4wJUFE+UezjHQqbCZT/KNMhZdW3EXKtgWiTaIW6WjmgCPNVVCRwGvgAf7wVBVVIhpjEPBEfpOKQp4BKxK7hzz7OyCnn3lhP77N5/XH3/pOf3JV17Un375Rf35V4Gv/0p/8c2X9RdPvqa//M5r+uL3Xtff/OAN/dNTb+jbP9/PHjwjf2wJr56C/WpQ5jkQ9IHxIhuZKIittOKmqhtNHgquXdVR11/FluCAmtYL/JDi3MSMLk7PqkE/4Fbnynom6KNIkXgomFOQvxIdzXKA/Nqx83r54Bmdu7jAPFuvuAFvNNKpWj3W0Sj5KCEspW4neNw1OnJyQt9/9kj+9fuX9l8QqZE8kMSIYhwAOsDs1dCoLTU1WpyBFMyxso6ot8xUxCL3UlXwbF871tX2zWu0ydddtGO0boLrs+a/y3r05AXux5NazHeAvoSeuC/5vtHQi0ls27hW73vnNfrsB9+pJ953rW64Yj1+x7R352rdeeM2PfTuffrUB27UF564U599/C7d/65btHv7Fg7Hu1I6DOUaBc69RwgaTEEvIOAV9pZxkWNBm6dOR6YLdFFR8IdlUERoWGo7IYl5J1gUtRWDr0BTcyCRvN7Mz/5EU3MBMUs/mUw1xvEhZUMXau1DEYBEVFKOYV37s0ZIoOJy1sTkovzXzZ977QSHg/v1/Z+/Kf+vxW8cPKdzE3Ps70akmD1SEjoMXfuh+dLV9Pgmfrh2DT9k4zn7MM/Zx5/QzH0PaPa6mzS/brMWVeT3txzMQTAu5mroqyj54Ak16CUtBLBFjFZPlHkoillJCl2DpzNUd+7RGMjJAc58f8nc21G0oqCn4r22OYFtmq6tlY5c064YLynJxnKxRZVb0Xo+7rWiDKVmeXjvVZsHa7rAD6An3zyghTNnJZgVHgupunJCuqxUaXzzZm2+/VaNXcF7De/OiwSwyKTdNwo1mHiLKPMjOAYMW6ZcgiYsJ5+BRohpgtMNKGOyhorj4Tkxvm6Hdj3yAe362ONac92NCsau3hADiNYERy3i9DEqROCzkudGhTGCa2Ru4rwmnntBky+8plicy78WzBTkJ3cXi5V9hxmxeyRyNL55h3Y/9AFd9ZlPaMvd79bI+g05XpszVPDta1AqCv+p7IiqlnKc+KhA6Y5ozc5d2vHAfbrqNz6hHY89otGrrlUdXYW/QB87YsUFtQL4KJIR27NxJBNqCy6TqtHSKU+8Sb64yLwHK+IhLPJe1XAw2EydJw+/0vH/8TWdfvL7mj12XJUfuMl5T0cY4StaT9mGWY7PPXNuDwV7fEsCIz2ZLp0ix+Wmz9r7YPDixYua5Af/izyT8p6BvQg6/RnHoI1z0LJpEZMTC4cQdjkk2t6TAouwDNAQLjNFJyt6MiRxaeO1tDvDUGLcMKRX9jEgLH8reB6XxZDjDq2kxIaGcoGgCkkAckm6shOXfSXLsiWIxNxG2kXSVf4ztHurVSoNmpXS1tqClrtMmydGuJxjnrK0FokKRSLQUmllbbvEHCJme80HtCNvctYDRnYeN3J75haFpHqYlL61QUrOcx+BKjWrYGm51GXUOik0sszWgCwrWJehAw18eROtFHoirc9o/STRapgTLZqt8UArkvr1jX16HPIl1BP8U3NdXuzIcBnftl4Zwh3ujuX+Mt0l8hJlc5NhBBgOMuxhUVkq2uV6qXSZnxjCdg4gyXi75l+TrYznctuhbGA/INs8ShEDvlxW4AO9YXIsMaSWEYN34hAsWImbNljP/RKYYYAx6MDetl6SQ3Spb6tnpmWekw8EJycndfYcN3j6Pjf8vAiYT+WGXJlvp9Ph5bOn8bFRjY2NaZQDwW63oy43dW/0oshpBz1mibt3PFH7aqamdPHV13Xi69/TqW98T3P731Rnfk6Bf/HQyZcfDDIdbLaWr7aEu2yMJAwp6/th3SlFhQdnQWqgy4djRdEvbxpfpTXXXKsrH3tIt3zhk7r6o49o3Q3Xq46Nyx9mwUdNYF+jq7Jxq9becZt2f+oj2vfvf0tX/O5n+Yncw1p3/U0a3bRRZbTL+0+VD2N8+OSxVNrx3UenKMhXwIsIRUSqOCk+IGv4IO3zQI0o6q1fp9XXXqNN739AV3D4eM2/+y3tevwRrbn6GjnmPhP0T4erClmRhp6WsUaoqDLJPg/LyWMnNHXwgBoOdv2bewiwaRialSa/QzuHlKSk8Fpu2qDOxg28WIyoyd/qQGolciL3osCSX/5q608iGuYxf+K4Lvz4Jzryxb/TwT/9ok5+5UlNvfyyKofAhTkGsfsh7vtIxaayH+bOnNGpp3+hQ3/9Lzr8X/9Op7/+Lc29+bpiZpYXOYkUqjh/s3Pyv1ly7ns/0LG/+Bsd+89/odN//yVd/MXT8l8hrnyUBYvsHPSJzXu3YU8RoejUl/Kx0I4tcugdCZNKRqArmORplsTctDzh1NqFmBUtDxY26Dgnhpbd8lQQGOgGdSBOiUcfsLPzitpFdIrcm6MigX8AABAASURBVNnEiBZWb9LcFddq5l3v0QU+UM598pM698HHdOGOezS5/SpNja7TLOs9y3ovcuBaWI9CriqjXOSA6SgHSS+8eUY/fP6Yvvv0QT6SDur5V4/r8ImLmphZ1HzDyJ0RJt1hipF5aucFHx+N8+lgAOdtGLd1cqIggcw10JWC9ADBbJHJxb2BNXE3tEucMZIOK7YwRC33XLweBIfQklDEco5gDmrQG+gKYxtNaFTZF6pzGun2tW5N0RXbx3XXDVvl/6X0A+++VjddvZ0fbhSJ+NDGAdWD04n4IgIsMkwQWcQIoM5RyH/ES7sSg4qqNeNFV+/eoBuv3KxN60aQVDWsje2C+Oc5wXv10Hl975nDHPCd0GkOO5rOKC/BoyocmJfoKERxToEK3UTRmam+fvTiEX39R6/rtaMTHAJWhRNUlXE1zIFhtH51V+9gXjcQw6penzVZYCaVOTQ4laxnsFEwECEn303lno+CLDMtHEZGMxgELwjli6mmTEiRwXduQm8t7RiWANQZPhYucijoA0hhJytg1tiNQjPzffk/E/jv33pe/+VfntUfc6D1J19/SX/89Vf0J197VX/ylZf1R//jBf3Xr/5K3/3lMR07M6f5xfQk4asq1GFJr969Vh9411W66/qdWreqMK1FRqt5X3H8DeuwSM7kQlzKdTQhlSgcCHbUDalgJRsw30QrvAy2yrLcHcja3PVRZSfhtyEhzroomIiwqEURaSG8UPHANStDdKCBKNIQBF0GgLxbuhrjg2mEZ24nJIITDhUSJiFSp8NnZ/WL18/pJy+d1lMvnNC3nz2mr/3siP7lRwf099/fr7/hUPC/f+MV/YX/ajo5/OMvv6C/++4reunAGQ5qiZ1gK/Olk0tlHnMkeIpTtb6fCRE5nuCLOyszyIM5H7R7GmkXQsdexGFcX+cvTmtyahaTvnLLppIoKNJKzNkCOmFpOnDm4U6cuqBXD5zUyXPT8rWTw4rCGlTybBB4Ax4RoFX+a/k/euGYvvGTA3r29VO6OFOJtCv1QzkE4w/9gIrAtFQs8Hqy2J57hpNKAw1k4pBQzpGvF/XVqYvavLqnnRvXaO044wxV8UFoWmQi5y7O6tCJsxxOTea1W5HZv7dd8IOK0V5o3471evieG/TZR+/Qo3dfpSu3rVavx/oTdWFuhUPv1atGtYVxNq9frW6np8mZhfw3QBcaqUEn481JDoIIenJZS8hib6d2e0HDK0CwmSzzdlPBmJpTpg/iNDhWhaDkTksFHmpEaFkdyAiGPCKCWVMVUoItPOTcs0/RUtNqSuEY5IJn4jMW6QxrEpooyhXcgCsJ1YrSIsgkz79jp6f04v5TeuqXB/S9n7+hn7xwSC+9eVonzs3wQ5XKPumo0+XwgRyKiXsp56KnqXUbdXHPPk3c/i5d4HDwwhMf08X7P6DpG27V7KZtmuNevVBDTRAVEFHUEOMiJGwFcUkIJMaAMNN4BgmyoiJd2nq2qAO7FSpKFkJqemCKijAl6KphaTm0roClcm9QJp54zK2wK1kK+qG1+ct4RCSRa+5RWhJeTUWvZUGnz/vl5CuvaebAATW8h7RzRy310QW9vLJk6qxapQ233aJ1d96qummTZktHC9y050sQaeGK8jCRuanOn2HgKIg6wHMshqgAJAaBhI62siYRHZXsQ/1aeK/dpi388H3H5z6sNXfcoRgbxywkdLS03+zMoOUS6CxT8gLX/oIm33hdE08/o8WjR9TlntCT1CVXXdQLeAfIHtouGvre2s3a9r57tedTH9aGe+5Rd906tKiexHBYKwNUBJJ9hLFkQDlW8Cryw/vCKD/M33Lfvbrq85/Wnk98RKtuvl119UbVQDcNpSCvCvShi8JToNWKUsENdK7EU+gDAJWVW2mVr7fKvbYyZ0PDaXxdmFd/4pwmn39eJ770dZ3+7g81d/yEfGAoDLHCBW0jgUhtI5fCfArxdTqFe11XvZGOelyXPe51Xb6fSnEkwoJ1ZPNMT8/owsSEpmZm+Pbq454BtFyWqFjmLWEWGi5hCB8GBDnZJeGvRdB8W1l1jt9W8vZMh2iw9HKf5hssa2EFdblyq7DcWjUvkAHL9AAdTHZIvU2/Utnif2sw6/y/hWB9l33EMkq47BvTA+bSEg1oi1pYZmTEJg2t8F9tU/9tNIZ8lnUg5RpawgYIEXr3DKlhn0PTpI+loFtpiUAC7i4iFNGCAiZ1MOWB35aZLY6yRx+1HNq9YckmCYZFVwOHUBqWGPCSHggGHf5arAZDewPRr1RHgZsHTKsZcLI8rvkABoGDHN46BvSWa5tEs23b9uYZGBd760bgawjJg0ZgfTpFBCDRukmApaUSYDAiQhEt2NbgUZBeWgPSYAWCrwbTA4gI/EghDcCYWle2AXVFzZ1apYGOXFCiOodphH9z1SpqZVlSg+lDMbq2Oq9gQzmkEga8dFVCEQGnrR7GoCUj85FTUTShRBNbbhb8ocbhzdJvCHLTT0VU7IpOnVLkvyY8tmpcoxwK9no9buA9+VDQD52IUERRISaFqEPLqoK/mJ7W5Gtv6OST39OZb/5AM2/s5yds0yp1QYG84cW68qAREwj6yNcD5UMx54NH19ZzqC2hiGUwL2jyMTLgJ146GtuwSdvfcauu/szjuuLzn9Tmjz6hHZ9+Qld+8gltuPUm9dasydj9sjBy5RXa9ugDuvoPPqsrf/83tfUD79c4h4ndNWulYEV5OPUbqQmiLEXVPXwcyBDkIKSMHVGLYBgRCvQFuDc4S5U5N5avXqNx/+bgEx/UlX/427ryc5/Ulttv18j4anWaUFEDSIpQFiZXQfIshBwGRCG2ubPnNXvosJqzZwkSZlvRlAaWErxBkyghZO/8C1+p6XGAsAS/yWdtrBM1MpbKQe/USy/r5L98TYf+jAO7v/+yLvzsl5o9eULihaFDzOFkYZfr6rdvIBg/8FsXpnXxwGs6/NVv6o3/+jc6+jf/qIs//6makyeli5Nqjp/SxI9/qmN/+dc68p//q05+8e91/gdPaeboQTX9OVLZqPSlPmM0jNHgU8NCjDlHJu3/VbmBX5lPRQ+0rchgKQIEjttwzPaTRIXbSMZpqhMlgWlFQYcaNTInMcShbRapHZLHMOA/42LhIhqxXRS1oxqjWly7STP7rtPUPfdqksPAyY9/VBMfeEjnedmb3LZX02NrOQws8jXrF7JgsFCozyHHRQ6Yjpya1ot84D/13GEOng7qJxwkvbz/tE6emdTMbJ+Ri4L9JxWWMSRemCugqrbACiBpkMxZK0EfJcsMyVtCkKEZyOEXwGgCKi1XRAmhtqQO/gXXkKgEhSQAUTAcopYb4CoiFJm0EEhCiSBkoMDDvMuH9qa1XV175Ubdc/sVeuLe6/TZR27TH3z8Lv3hx9+pj9x3k3ZtW4ctO8aBMpZYL5zLzyrhRi70EcWYIgJw3qzMWMml4dr0vugotGX9iK7duV67Nq3i5RZdxFnxYZ0zE7McVJzVc6+f1JlJxu6Myh8v8hrI+iGhK4rjaF/Agw+lotMTi/mfwTz13EGd4ZABFXm6rTp27M0uXyVXblurW6/apM1rpOjPSxzA+/qY4z4/v8geYKmYpFxqYEc1PtrraKRXVOTSMBsiCM/V0MCs8AS0vX1UiduCZcyF8SGR01pgGPj3EIFkgdMLH2TM06Mli4Uj54bR1G+qjpy8qB88e1jffeaYfvbyWT3zxgU9++aEnj8A7L/IgdcZ/dOPDuq/f+8N/eCVszozxYFfKONOfySl16u6ds963XPLXu3ZvkbBtWbf7YChRa4Xg0OOULLbeUt21COPhuCKYYIS94xqfAABbb7XRz585p5WgYYD+gT8N9xH7R+PChqvUzsWIw0ZHoxDCRFzRcugQV+jA8qe4HoN5I5nbKSrEaBrnvMmSroLLWI3vVg4iOtooelobrGr2fnCoZF0jr125sIC94E5HTkxrQOHJzlsO68X3jyr145e1MRMH2sp76FeTtwKDlOQD3CnORRc9Jw9f5jFE2OtgrHHxnoa6y0fhhEWlpL7WQ4Uz16c0TQ/2ImBPlNJeaASYEEvlfwTEYKFKfGwb4NnyPz8AofFi6xZzfgqcTSOYwjEUvG9wDPgxNkZ/fSlE/ryTw/pZ786oQuTfTXkERO7VQZF61qxk9rJVuYUSVdEAAZEIgJxbYExWkYrF7aVA4IO9/BNa8c4rBvXGPvGfpu0wBV1sV915vy0Dh8/qwt81PoHfA3O/QNtT3f1+Kiu37dNH37fjfrMB27Wvbft0rZNYyokKiLUKUUdPpA7wbouSgdOTumbzxzSXz/5gr7105e1/8Q5zTKGSkeeJNG1PbY1ihrsG8ZLYA4ZH3OlygCLmUgVfSUUCZtQ4AcQhS5YoSiRemGZxHMraABJNsWLPH5yQCLAqMpiBgi02WAaGNGFQpRs8BLEMMDhUhmX1tVrlYPgTqwTQWDQqGEinlvOg1jn5hqdJO8vHzytH3Mo+J1nD+Zvjz772ikdPjXFdbHIvCPfYXudog7+gu3QLz3Nrdmgyd1XaeLOuzTx8KOa+fDHNPv+D2juplu1sGkHh1jj2HYU4SCJjbVxbC1FOBlgoCM57+bLyWYMEVsAqUKTLhRysbgaN7NlwQ5z6F3DDVbZtfyle3TLq+5SjcmYACc7cKFp21rTNtwSl/d+tIK3bSvCisQzCkYP9kczP6+Z1/dr6vkXtXj+nEqXewD71DJU0F5RC+tpSFZobM9ubX7vPVp9043SqrUK1ruyfxcV5KuoousxsZLB/goybuN8MwSYQfSiBCCrqM86NPiRAe4iTjoc5m5++D7t+J2Pa+09d6vDYVxgGcgNNgzo7Jlkpp4mx0OnAG2N7OZPndGFp5/R5C+eV5md0Aj3/VH24Sj3kC5+OthGhIqvlVK0CMTajdry3vdq12c+po333aPO2jWqg/0qSgS+AVqotkIKd0DLJTRCBA8ism9JuFB3/UZtfOeduvI3PqYrPvVxrR/8z8TiuVJwUpxB+iadyRRYHYDoh9DySkhmFnIXEYxZoenpGFFDCDWgjSrPPHEw2Fy8oInnntdxvgXO/OBHWjhxQrGwKBy4Duzoogq3IG01HsypU4p6nR7vID31Rnrq8kzpdDsq8K0jyiK5nuZAcIKxZmZn5Getr//KCGxjxsK3Iv8ojYY4xgFkRZu5JTpskFGHFN5wBVXtwwCuHMAIYNwAOqxpb12DmZYPwTT8S/yZB1SgrcaqYnl0cCU4miraHIQeIl0PeeYboFXxgNzowFhtH3Qh0Roiey0VP48S4Nt8CIIWJQCBxwCMk0mtBCIbSEMCMxjL3BEwKTDrEmA72MzLOODHwNJkaFgcj5AEkH1IaTRwYLkBpobFoiAfBNmqIsgY6DXwI+S2M+iyYh5hDzWXpUMnw94SK7o3GDcYN6QjI8rrTxEBZRA4oBaXywrU5CWAU/vKhCIw7gUApZqiG9RLqZa5pHu50DTgB6gjRrJqAAAQAElEQVQ1LwlhBd+yIQQxexoG85KGZ/xSsIMVHEgZBqwY9LkLlnDhKVpY0g25mDQYfwu0Km9h/1qGgzegYFNDm6OVIyDMaqmRt5Hx5tDmLhQRVmrBqGHlhFsJLRcq7dtWbKiXit7CWCEmpJVi4wbvk2DPSMEft8qCevZLzJAiIi8SHy5cnJyUDwQvcgjjv1ZVkCmKgu0bIXV50I+Ojmp8fFyrAeM9XgB8sy4FrVJkHHVhJBePafCsF3kRvsAh4FEOBE99/buafuM1NfPtDd0fIZWHi3uDeLBmbtOYwds62C4QgwEsNnisEsVdSgqtY+nAK3CDh8q6Ldu19647dcOnHtM1n/qoNr7rXeruvVJrbrtN+z72qK7/xOPa/I5b1Nu2XatvvkFXfuYjuuYPPq89H/+I1t9yq0Y2brYnNfmAG4xKKNXJKSBAZTxLqsc3VPHyUgcpKQpyZBB9MZDT7LHFuTxv8cHu5eut38CD/U7t5SF/zac/qm133qGRNetzvUpURUg2c26TxgGvUWrp0OLUtKYPHtfCyVPKB7YNKkpZI9vKHiXVyj2THBoGt7SgH8VY4NN8Q1VgUKpUOh2Jj6H548d1/kc/1rG//Scd/m//qJOs7eRrr2txdko2xJ36vLXkbzo2DAUwbOZF8HNsxqp8zs6cOaFTP/6ZDvzVP+rgf/trnXvySc1wGHjqn7+sg//lL3SEA8Oz34D32stqZibwX4AR3BTAs5H4DmcnBQAvAIJoEkQJeb08bAPFNGQQepEQcJdryiCX+6EVzEEN8acazFjWLHgmOjMTgpbRaVudpElksJaOvPIiO79qvaau4iPkPffoAofCFx9/TFPvvU9T19+quU07tdgbI5eLKrx8dZs5jXKIPspHc2HPTE3O6fCJCT3/+nH96LkD+tEvD+iXLx/T/iPndX5iRvN8LHueHqcSs9fFQEBEKoUDEutT3Qx6wWRurcJwNvCSjx45c0YMfpGAI7aHamMdqNpYE6Sl3eaYDFZybyFKjWAvF/laoBFi5WiOxYSQo295BZd5YQ17bHvEknkGrJ3/TWtGdO+dV+i3nrhLf/iJd+kPPvpOffbhm/XIu/bpjmu3aN2qjiYvTmlulpdWhUrYn1aUhqlX9hL5sAh5RWqgy2rc9yprVebbQWfT2nHt2bpW61aP4DXVlvo+CTpxdkqvHDmnY+fn1S8jUnQZp0jUIH4D2YAsYnvIfit2lbVoak+H+Jj90bMH9MrhC/mbXZ2CC4Uyp+ACX7O6qxt2bdbODWP4WMx9M8++meIHM9Oz86wTcyPeNn4xQYC6lsOJtWvG8VVzXFwh6wONMhG+eIg2+YEBuOMzBkpXERlEP4QAD5WQPK9FDgNnZhY55MEnEodchXs3QI8JdUd68qHWbDOieQF1hGu7o4V+sJcLsq5OnV/Uj18+qe++cFyHTs8yxyBuRmANcIHnqnVrerr2iq3au2MLB2kjzFsZZkMkCwy/6IMUSRFBI4lOg9LtFvUAMfGGDxFupKAY1SoQifylQ2QVXqVXAgcNHBLapo//PjlDjI0YFQjJucimMPuEQF6WhvcIMtUqSioJhXjGRrsa7XVUPEnrIBF9wU9Iatgn6vTU642o2+2BAt2uOvA6nY6iU4COSulI7L3A9wj8kW5XuFEmSG2xP89tbr6vubkFUkBk7EUlsC/o7WdkZITxuq0RkyVL6YZdpNm5RZ2fnJf/Hcj0z3iKgq5BoB4lWpFlxhA5n6t60nV7N+kGDszWrx5VhOSxK+PKI5iG5XHoNDkzr+ffPKWv/vSAfvjicZ3ihySNmKeFqT/UhFHxsASOGB5rXVlX2CaARpX5gKCcbfY5PvfeAOrigkY6oc0bVmvjunF1iL1xfOkkG83PNxzGTur46QlNz/VF5tJZIf614yO6/qqd+tD7btFH7r9R77x+qzauHcFPqKBQSqEvzD00xQHri1z3//STN/VX33pJ33n6TR08PqG5eSlYzwgchnWLhF0AjqBy/69NVUHe63Q1xnqtXTXKPWpM6+hXc92P9nrIuXNi0IiCrqKjBPxE2KeWS4h7C0AvijsDKDkKZ1ttCwefZlQa59NxwEV+aRsq8Jas5ELYUsBLH21vXr4rsl5pYYblYmjWq3pdPBZ0EPc81+FZfhjz5pGzevqlg/r+M6/zQ4c39MxLh3Xo2BldnJhiby9qpEhj+BzlOu7hJyLUX7VK87v3aOr2OzT74ENaeOwxzT34gGZvvEXzG7dpMUZ4n5G6HktkgJt2ZWxXooVbgVAQh/AHoXADlAFYwwCpJaHaMtStKYBicdiirZBBcixkrbxKxA2biq5JMEzgS+3wrYVckLszrEBx0VJ4SDsYVpFpSzxEn7VyP3fshM4//azmDh9Ap8j7FSSr13poKwaP3Ed4wUl3bFxb3nGHdn7gfVp99V4V7lW8EgkHquy7JiSqBgGozVUd9LqkR4nqeRXMQ50o8rtVI6m7aYu2P3Sv9n7+E9pw//vU3bAVbqhdG1DV9GUsgTizdxM0A4gIRYSauTmde/kVnXnqp5rdv1/B1dwlER2u+Q6+ekAnpEIMWGsRWuNrtYlvjl2f/og2vv9BdTZtVkW/eiHpradS8GWM5NjG6ABwL7VNywk69Gnl+yEPP3VWrdH6m2/W3o98kO+Xj2rzPe9Wb8MWfHbkuEpiNhTeyZXRYg8ez70Zyr1sKiFoGZctDSI8tLoVnqHxdScRQuXRByzOq3/hnCaeeU7Hv/INnf3RTzR75iTXVl85VevigiqcySWIxn1hrNIpPLM6Cb1eN5/ZXZ5L3U5HwXwjJOv1uT6n+MaZuHiR58qs/Fv/rZv0rCXfAQrokjLQSV4rXNmqrpSnUtt4cGPMvdU3sQLgC7hUdim1QjtRj2RIYkVjK8MKVosOmYN+0KXMfgxJZNNm9hIeBhEhamq0TdBZywD6/6La00pz0wbz3BuGuPtlWDn2Cq0KvkIU8h+s4AXdr63Ih7IINA1DxqC/nFXxPRAtdVgu4cv7y3lFQtXlTqzNHlCrbGoAVh6gVcrLbkAudyFR9bYFI19wdK04B/EwcKgeL2ydOA3VPG9IG+QFvMSDA06VTSKwDMl4fsiBU3FOa6Ucywgq6FovAhnVOFxlGdC5Zkt4lX0mz0q48TyMthCtCwinlU527T6HTcRNC5i3iFsTBuOXA05yXDG+AWdUBXoGJaa3L1YwWGqjhGhfdhgvAjwBBXpajwAYW4YI6ylHCpFO2+LL8wy4EbSBgAobBSo6XjOzAx2lTqCxolp5JeTIaZhK1jYkQbOE2wZ6WM3PfTFk0DtbC/wUfmpqSufOX9CEDwQXF2VdxG0P0eGG7L8qvGp8nEPBMY3yQjnCC2S3y4062N4Zty0MeCU8zBQR5LFRMzunCwcP6Mh3vqeTX3tS06+8qjrLSxg3dvEC1udp0QwfjNB4UNgVgCtwKHyBtLM3E5lyow0JGKAFXqAYXHbB06P0RrVmx07tft+7tY+Dv52PPa51N92s3urVqdUZX6VV116r3Y89wk/YPqLtH/ugrvjsJ7Xv85/WRn6q19m6XTHCl4lwniCWrEkQD8Qgz7nHEZMJuYQbdJNGjjIcFGhhMy5IzqfVxKPMjIAmZlEYQSRaY9deo60feUy7PvsJrb/7TnXWrCOnUhdH/ql2B90WKrxg1sjwU+fnNHnkqKaOHCH/8yrw8C6XNpIhZQ7gOPGZsbYKMCXMllk24cFci7QweVFTr/xKp7/yNR3587/W8b/7siZ+8azmz5xS7fOFonbnN/ht1Ba7Ne71NSdY67avKuh3i1RmJjX10qs69j++pcN/9rc69Md/pYN/9pc6+eWvavrlF9W/eJr5L2CGNQ5z70BV7BvW3r770AaG1vC+oKrBaAhNoA8LIgAlx4ip5LsZQKArwP6cjJCIQa1RMsGp5pclTzCoAxfyC67xwE/AN9DxOtnRAoeBs3uv5gDwPbrIPrz42Ac1/Z73afbamzS3abtmyxgHIZUXH+bNT2QL10sXB5X5TkwuaP/Ri/rlqyf14xeO6CfPHdLzrxzXwaMTuji1wEFKqAaJZVwBUMTdyCXXtiGqCsDAHS1iVW9toZ5xC0WGg87WCqrwWiutKJYbhP1Ayk3HoxtaRfMB11YV90iLiaJgJ8jgmNlrGkIUiTELfYEHqsRB3At+ylMW6kRo9451euie6/Sx+67Tg7fv0a1XbdbubWs1zqHKPF/RR0+c1cmzF/ig7mNKQMTqDwlmL4mWPOd9CREMOLT4RQ39gFhZySm55Jao9ZxkbNowzoe3deBbbZDjOR8OnJ/SUQ4Gp+aQFV/JjMYYVda3MmDUAOpaaezCazk9X/TigbN68c0zuuADTfQKctfAhz82RjqhXVvWaPeWtRrhRlG5185ziD/Bi/TUzIL81zAJVyIET6xC2P+61WMcbqwS7+FqsLFd0Hvft8oepXqU/5u1//CS5LjSfMHvukekqCyRpbVCQWtJgABBaEnVJFuxZ7pn3+x7M++cFWff7j+zYmZakM3uJkGtACpoAoTWogCU1pVZqXWE2/4+84jMrCLYPXPes7Rrdu1qu2buHm6RWQWEaFzVLRHQbMiGc6ISLINwEzKb8wlNzcxxODIPTcrriZQlLOnnyupVfVq5so+DplJRFioNJDciWPdKDebXhDbGYfiB48M6dW6a71NSti9KAK4N5NZzWLNl/WrWvZeouAKiIRWNfG1wnm4xbEa+phMjg/dBsyjUbBQKUchBxTMqAGUwzRGTQPZJprkH2DlqM8kWeSCtdeoQX6ze6wWjoLFxQ+0FIrSMQ2SuiQwlUBi5NtDt7SnV0yzlgoiDUNaiSeiyxdT2TdqAECFlGTH7xCAfEHEfaXNwmZiX52S7TXIl9BFxp2wb3xWTmGGfzcwvME3mazvcubIthAti6u9rqMl6JHKT4CuXlOc+w2Hi+NScFhbaStloZkrYlnPg6INBBslhV9hvFEl7tw3q8zfs1U1XbNGmwR6ZhoQypNyCq+MxNMvkD50Z1zuHzurMyJQqPrv4WepYRaxMAHkreh5Jdgkh10U8MWTtpKTc2TriRGgGNAtg1XMlf4kDqIH+hjYMrtLgQJ8sV5lXK9sMe72V/4ORM2NTmiOfwlmB/UEO4K+9dLseueMKPXTrPl2xZ61WrmjINhCRc9sgrzYywv389QPD+skLn+gnz+3X2x+e0gT7X1GoQCayv6QItFkT0YnYymhpZX/B/WBAl+9az6HjZt16xVbdfvUO3Xk9cN0O3XblFl23b732bVujzWt7taq3UBlMmhiFvaIopaIALSSFIMkx0dSdc+tBciOFc+Z4QvBrYt1CoEJFBgRDmU6vDHACH8txhaOQTNOygmISNjLJsVaKHDM9Gt6LODeWwXiL63JieiF/gfbW/pN6ni/Pnn39oF5/75gOHh3WOe7NC9wUmKqKSCqZhz20iGmmb4UmNu/Q6NXXa/yuuzT98AOa5pBp5pLL1FqzQVXRblxVzAAAEABJREFUJBJLS24d7mJ8Sbl06Y6lJmQKqHu6XI0D1jFgKIIxPLcGMiQDpOzLYsbdGyzDRlVmMg+xPpkmigW8Nu4ZZrrtGxifXy1UQ3R0ItXrUSFolfbEuCbeeAt4U63xSclEy5Lr+nqTMk1LJXENJIX6tm7nwO4urbv3dvXs3KlEDhPXlMh7wQz9vKshFKyBocB+hMchFcRiYFzBFwsX4gcboUK927D/0N3a/o2vau0dd6jBl/shSm4k1JTR3HjcQSRFgCcRimcKgm2Imjl1UsMvvqCxV19Xe25ckX8KWmVAUgndqpD4xKaqp1+DV16tnV9+WOs4TG5u3ig5P6J0e+SDoehlA+BG6XJllp1espxFDEKo6MQlSvT1qX/fRdr80P3a8edf0bo7P6ueDZsQa3LYl8iIhWoILf+BRixBJ+gG+0ym1USejxXkerC8RURChzsiy40M75TtsXMaf/kNnfrprzT60ktaGDqj4JlT6xF5MhYifFTdh/LaQQieQ0WD50mjqSbQ02zKB4NlyY5grsEsQqE21+nk5JTGxyfywaD3lP5I4U7e4QS9QYogDi0VUyPcQqsnBVJXU7tgivNi8DrW10XtIXX0u7LuLW8w7pyqu8Ap5B9Z50KAJ5m7BB6LYk/2nW2FZFVledXFhC49z5F5Umtmtw30DGJdVYd0nszyQSAgxXk/yiVolwNDpNxeCEhRlzPj/IHyMHRecRSe7yLRfIMJML1Mhjz/PG+YVFifMqcuyRYtATg/BoFj060BdLFiLuMX0j3ugmUyEEPuYVBrq0ayhaWm8AIuAmKehMNSNhDyTxYPWgyYR5cHxr3xMkCxSKCBmc6oO1GZWi8wzJDqMT7UKZEpnUGnyzScBWMDXa4RHgUakcfdBlGs16Mc2+KoprnNGiR6UdYEg5lYzB3MRVImeB62aDABAdt2x/A82Q4NspVyd15jfp1k+F3Nbg/TPBTA7AEsFBH0da2xuq0pbjvjTtdRxD5WOvYkMw2idHvQZbVLRWuRuqjeoUSEIqK23aEtdssVuf+Kh6t5JmdALwFSvmUshrmIIJT90bc5AJyanuKD0JjGxsbVWmgpIhTCNWCdgpuwfwugzw+b/j75NwQbzYbKghu0ZS1Mb5s+gLHaIuCj4nBq6shRnX7mdzr7qyc189F+Dqkm5d9eS3xwroA2D/A2LwGJDwL2mfXRzVFgmAo5c5FIGU85Skvy5E3MFSGHIugRYEDV6FH/zh3a+vk7tPMrD2vTIw9qxSWXKnp75VIgE37A9K9U/2WXascjD+mSv/mGdnz5C3kczFfE55coLKrkG/YoC+GuEwePQeefDz9+sbJstzfu+XV744kPZo5ey0oCN9BJRShDWUoG5lLxcOzbs1ubv/CgdvzZVzR44w0qB1arxFaDKEol8CQfEjUw4rG/tSxY2+nTpzR1+IhaPDjFXGsoVIFXyCYFLVlOksceBOvq+UGqueQ1VYwgBjH5z55mz5zJH4pOfvdHOvlPP9Twb+rf/GzPTkiFreCDvJA6ohMrW9uv8NKdfwLPkshxg8xzYNbMI1TyUap1lg9ez72gExwGjr/6qlqjp5RiXhEhvvRXG+MVORD61GytEnGGJOi2XxG7+XIPOUzPuIUgdCuTr2wk87rEkH8wRsUapmtOMAaIAwFlEKSMePLwSEIK41IWowmFCnKbl5g4q6Khub41muIwcPLmz2jsoYc08dCDmrv1TrUuukrtNZu0wP5dYLItDnPafNASs8QEc08aHZ/XwRNjem3/Gf3unWP5QPC9A0M6MTTFgUtbpEcp+xWeQ7kwfwWTFZMBT3m+HosUmYac79uZnrBhGoByLStFIKOl4lEo0AfoZX3btwiy2ZTHXTxgYLKmgyNPawlmBxbkrWAnAFE2Fe6jIc8l59QJ6IJlDR67N4AH0GiW2rxhUPt2bNCWwX719zRUYisFVwhyEzPzOj40qXMT85onx3gmdAJToicn5AfUZGaVSBBoCnCj8L1fEAgm4pmDIlARb1J/X5OX8F6VLLave2tgQRHSHAcj53iRn5ieU8V9w3zbQNli8p6tGCQMZh1sSKGIkItpXO06O76g/UfP6ezoHORQkeWUi214uHZNr7blw7Ay253jQ/TIxIzGp5gzcXgKFVmvmGsGCGtW9mrrupVa0dcgD23stXMkjpMBNamOJKMquj/Ex8rVxE5bS+bsZP8VubKyr91JDgUnWYMK34jX8dswMfQ0Cw2uWaE1K/s4aFKOI4gzkC3ZL40uMMmC6KZnZjU5O6vKm55xUk4lWIG7YC5lttXX08w0cR9XUXIoWIg0IB3K+bN/1aWgYwupp1GKqdW2sV+vCyvEXIyLmAKrwV0uiFH0iTmY5zicQUx1aig6mBaxyNqWZXvJYJZ9SlBxZR0weVwSWG9PoaaDU13MV61AnEnzraQKQxUM69mDiFfEagjiDA6LeKsSD32xEbnnSo2iECr2Sm8sFBEctlaamp3Pv/Hn+1CyroHntnUJRyt6G/nwWZlO0OSK5VFVpXwg5rVuLyR2ixSFhOEMgU+HFiogFRJjFZVK7lM7OMD/3I17ded1O7VvU79WNCqkyGiSrFMpsA+IAo1WvRyY+qBt1Ype9ZCjII7wvB0rfWJ2id6yqNNhJYTbAKdip4BRgCLqVqSLHkZVd9k5Q5xTK/Zn0uCqfm1eP8B130SImJh37adSIoYp9vqJcxM6MzajFtdhkKd1HHzfdOUOfeFzV3AguEdX7Fyjfg7jPDdCwI4UEdzv21zvM3rpw9P68e8+0a9f/ESHjpzDTqWiLOViX55bROGh7LNILQ73QhdtWaXPXrNNX7zjEv35PZfp3z1wmf79Q5frrx+if/Ay/ZXh3sv0F/dcqq/eeZEeumWXbrtiky7dtlLrBwo1/W9z5CQUEiug7MO4FCGlHLDIBREYZ75JdSENNZKTGcgD2Mg6gY4FuZ4tVNEYBN12A8RsOjjklAFV8saCIoQiAsv4pRWQWNv8sp8FESKABBCkgqGhsA78aQ66Tw1P6J2PT+vFt4/o+TcO6rX3j+rAsbN8Jp7SAp+hCj5YlQVzZV6Y1jz3jZkVKzW5dafGrrlOY/fco8lHHtbk7Z/TzL7LNZ8PB3vEeXYOE1f0ge/kEIiwyCBhk3hcCaWWZxDkNtwbzABwzUjyvFJeB7JkIQkrQQtkIYSxDoFaKZB1PkTgtbekLAbXY9tDk5GQNVhfuZgeXVv1II+wgFUByGIsuM/EwkL+t8FHnn1BM5/sV/L6GzgEyjgWbULZi5TQS1jIz79mU6suvVw7v/CINj9wj/r3XKSq2S/zfO+oipA/A4t7dmIdEmMBAYixIdO5TwtAWsJvwUHcwL592vbFB7Tzr+oDweb6DYqoI5HLcpzpmFQDMvAIU2xq5Tl4D5k2M6OxN9/S2NO/0/yxwwpnpSiVSKhNZACviK0Fr8VnuFWXXK7tX35IG+6+h0PKrQrnJhuXAjnPAUwuHbIUoZAUEQrVJffZAQ0V88pMbBSAKIm5R2+P+nft0qb779HOv/gTbbjvbjW37cRND/NJiigky9MFOl1gyKiuphnDPW6SCFouKY88RqITLHc4qJXUGbtPfF5dGD6n0Zdf06mfPKGxl15Re/isgs88CFOxQa1tuu0ADh1fg/taybtPgzXtaTZ43gHgZVmoMDh+VOYX5jU5OcGXIxM8n2aVWCciIxaYVIdkAJV7g3HcuKsBhWQCfSYYN2Jhg/H/QchqboJJ2m4XGNpUpzOq4EeLoFzMtzqJymNl/uK0tFQC1ECX3BvUkZa8poZaM1vFZAJ0QQnGBrpPrTXPFj6V/UeIll8CXy220wUR5xKuxVJrOEpDl2y85kBBjR3XmYft1jOEQ4UJp5an5f4nQ5fWMcJW6chaPojFDEifUsM0Nwbs2FttEp28UBboQN4/WbBDoPPQewFU8Os18cCADXfZbkbOb5jC+QRGtkenrk3ji4ADB1iDqUlZ3g2Q7dFnsZpd85OwB4NeLqCZYUEDNJPoPqVmq+fTsRNsyshGuiyInqg7SDYb7oFutaUOuyYhQM14t/fgPJkLCV6UrkC3t8x5sZiAxfP4pmmZFPw86gp1x+qULr07XDY2ajCr21vd40+FeuYWrbd0LeRxjS21NmMQsUUGsCxoG8ol3NJQkfDgQrCCwfSkNg+PqalpjYyMciA4xrf4C1nP+mKh3BfceHt4qPX19sn/hmBvT496Gk01ysIiEkLhh7OWSvYA3X3iw8LM8eM6w4HgqSee1OQH+9WemVb+UMCaWaby/uiomx4YDcaeGSJg8scHVQwMCb5fdjLDcSKc6gEtmSQeXhu00OxR397d2v7gPdr9F1/R+nvvUu+u3cq/9Zf1QhFAUdKXKgYG+ECyS2uvu14rOIRLzNXxJB7gyle/xPYGQijIxYeFJJLrKNUAsTAgUti2QHIPkZ7WFNmu8SUg7lSPIkJUkXpxqqAwwgeivp3btY1v/7Z/9VGtuuYqqW9A9TfZiIVUou4XKfeOgY8pmh8d1dTxYxyojWSbttdxg/QSxsyo9bhuYVMr5u4brzAYrEJrfExTH7zH4e4TOvXt7+vU936evy1tneNhz8twHTSKuSYFfd2izfpRoeDKbVL+IAzH5jNEpifwEoAzP6HWxDml1kwep1TI5zcVllHvGMpKeX8Ienc/2ZZlDMqlwzGDF07TA3kb8V4LZKoI1XQGnQppGQ0pb4IuL+tDYxzgYWVwULfomao8zCyaKjgMXLFGMzv2aPKmz2jyoYc18+gXNH37nZq56AotDG5Rq9Evf3aqOLHw/vM6F2WoxeRHxuZ08NiYXucF8fk3j+plDgQ/PDikM8NTfFvqj6EFDnnxCEnetznplQdAXSMixxTwQYmTwGAZZ6DMlIvlAjs137yMIRgIRc5FWHARUpeGTLIw/SITA5Y2GaOKKikSGHHkNSjgEr73UQoQG/DLPB8wg/tVgZzwK9sMdrqvDctlvc6YKyEi1Nss82+8DXKwVMCHhFqoNF4UGpuc5wB1WmMckEFUviZzPElEIaKiT+w7sMSQGjlYybYS1wNKgkutFB4biLHJAWR/Xw80qL6GgIjaaot5zMy3uN+2s3qmwouILC9agddQSEQQxBuepwJfhaJosNZJh0+O6diZSV5eK5klSsUc6LCdOAxrauPaVfIBiRM9x346MzqlobFZDifRIdYsS+Mp+rBuNYcpezav1sY1vSqYj/cfxjoSlgLNzoiFmtGcUwYBmMA4uUc0AcKSu8T6e3twZqWJmQVNTM+L1JiVIdCxfLNRaHBVr1YO9Ml73/5zqAgX2AhAQL0eaHCxtIG8htmSm3CjiGB5Q82yUFGWjAv6hqIoxeXEAZoWS9HFMCkCbXLN9RIL6XcmcEnOiEHwExQRlLeEjNfuOhaS8tb1WqBiHBVZpIZ6Bo4/TLCAjVrb4yzJAPvKdGvXwDTy3m42SgQ61ToGZOfJw3yrynNTeEZJTCXHo2yiUuU50csAABAASURBVMWBVOK68vXv9a2Is2DNmuTHFtHIbrNJCC3mPDm7wJ5bUAVOg712DeznJkGt7Gvy2aBQwpYBNWrweEx8SbGQDwYJjZk5JiwXBeEhj5RYCzEW+fYXiwX53MYB253XX6R7ORS8bMdqDXDy6Hwp5yor0WAHi8ogSpLj8G/DXbN3owZXsc7kMNDJuiQgMZYBH/UqoNaptpbR5YhzlokJ7QowgR4bxpyLBrH7P/7Yun6l+jlMT/hj2bMbUO7blUYmZnVseDwfyJecGG1dv0Kfu36vvnzX1brv5j26ZPsqDfQVKgIoRCoKNcrI1/bRoRn97r3T+smzH+nplw/o8LHR/OfIJFC52AnBRARDPHMY2M8B6s5NK3THdTv09Xuv0r9/8Bp9477L9Scc+j3y2d26/+YduvvGbfr8dVt1F3Av40c+u0dfveti/fn9V+obD1+lP7vvCt3/md26avdarRso1Yw2t5GUs51dgXmuIpf1mieJDNHAcbs09qjWMSYF80zemFl+2UosCoVySbbRtWpKTQ9yHlHjpkrYYOqLFNQCmijRAWErWLdg79ti994yz5fhQ6PT2n94SK+9d0wvvHFIb7x3VIeOndMI90o/d8tGQ6UKRQvNKtRSU7N9qzW1Zbcmrr1ZE/c+oPGHHtHkbZ/TFM/xGQ4HF6KJZ8lhBtcXmM4vxJznb2onSnfKjYnnAVPKY6etyljd1PRP16klaGGnHEhS8PmHhYSYaiAvDoPZMUNIHiAvuQFSgAEhgdQgFwiYKNjPrclxjbz0ukafeU4t/1vSsH3FwJbznsE0CL6F1PvGElKxYkCDV1+vnX/yRW3/2sMavPF6NTZsUSLnDk3sL/97sM5hRCgCwJZCjlT1XMgI956CVepdt0lrP3MLh4Ff0Y5vfE3rbr1NPevWIYcCVbl0EGwxPWUbHZLt1mgdXx07lNaCpj7er+GnntX4G29J89N8hoWOQhWFkm2Bt8nigpLm+dw+sHeftn/pQW1++AH17d2r4F5Zcc9MgFy6+xgzHW9ShEIUelqJPiJT1JmxPCoYRcZAupX8Gg2//2zbqk1336Wd5GDTo/eq56KLpN4B2EGEhoJeWEiAlHMg1XhOfCiXjIN533D9iPWoOpCFESP7Mp4k3gSSWAqlqqW5c+c09PvXdOLnv9LIq6+pNcK7iDcAcpa1Xp5abiDSR4SoKslVs1mq0SjVbDYyNNgTppcFsQMRoXneM/3PXk1MTWpufl7dcLG2rEYHT9hOHVzgWixJwap15LC7xEhL6CJWI+YY6tEftl1ex+ofCCznf5pMzb+QE0Ramwo6Q5fgzyOeBeS61gaU+cYXAcSJoss8GzHo00pkkS7HKobueHkfDAwik0sA8V+ptfwfETDTYIeGjliNujWcR6wH1qmxf73tqnfk3Rn+QAki9QJyVxmy9wvgewAjnZewjuIyaRURNTUikA25BJjzlmhqgNrRMm85CD1DZgdyQISbpbSbl+1A7sqahnkU6hopM1FyX9MssxzM6QKCqGO1u3kQDPCg95XnG/si1JLZaFLUPyE5TFGyjkzwADDueJJxNwbjAGJkTbKycYn7lfkGSR0aLh2iFguxZQJ8q2bzOLYWs8jiWlRWLojm3jJG3PtGlbjpGbfJ3He0LWMd35CNm+fefhMyBo8tk/BVg7lLkDEHaMEu2FEHT/SG4EFjkGUBqmTDdYM3SZmoXEKR+9ww7+wnD7DWYTm+ipvyNIdzI9ygR8fGNT/PgWC2gxDVKoHvHr7F6+vrVX9/n/p6e7kpN1Xml6RQRIhGuWBeDD2F+mEAlRv17MmTOvv8Szr5+K809e67qqYn5Q+PWQ4Rx4KasilmYxxyXfOA25uFa0rd2hdARUOsknKfWOxKIf/J1kIf8V56iXZ88SHt+bOvaP3tfCjYurWjn2R/uTFiP4ZKSkUpJknfkHjgVLJ/ZR9ttFt4MlRtIieH3vsRSQW8DNDC4Ae+e+wXPMTCgD1hz7kXPCVsAHJJboT1uhd6BKBApyhCHttG/84d2vLQPdr86P3queQStXv7RYQq0feBiWNoYKUEegpGc7OaOXNWc0NnZZ8haFmWxgtFHPmglaEomURMVcaJjx4HCr4xnz99XKPPPasz335Mp7/5mMZ/9ZTmDxxSmuODEb4KDuwcQ/ChocAGURNFBWDEA7pc4XnuhQ3XXDACII+ei7o0ywVSXhNsZzIBZnK256bWcLy27YjNT1HTMSyRvxQSn+NrQCDLQ6t1QhEAcsKJ5YgGWawVxuDBLwBClG2ZKjddwFAAeYic+8xXiJAxi0cU53tXaWrbHo3fcovGH7xP048+rPk7Pq+5Szr/cHlzhTi3UYuXlMTaFOQ1itDcQtLZ0RntPzKiV989oRde92HgcX10aBj6rGb9j6NFqQCSCsnBOFhJhIN/CTNA8CFWnRI5RNLBODJ4PyfVuFDEPfQkQYqgEaYYek506LO+mRyKKBT2mQFBuEiDkEc7AYKR174GDwAMmW5gBCvJ10jBi1tv2dYGXuz3bRuQYe2KUg3se45BcAbZrwo5V0UU8liU/t5Sm9au0IrepoIfWT6ksgzhQMMcrh4fntAkB1OI5+eL5w+TYVJEoIJsZx5ElWPLvShmmcc6Jfa8OpA4cIkI/JSqFOJ8hoMR4TLRSBGh/NkaXSi0rAO5UadEFArPJ7e6oBSdcaH5dnCoOakjp0c1MdeCbmt0VGMVfZMP1OvWrNDqFT1YTBxOJA2NzurkuUlNoeN1JABlQN61B53dW9Zo56bV6mkmYm0rHHDHdXgjhaCFCuZCo1QwBwHOMSAh7B66TO/IiRLwWlWhcQ4Fx6YW5AMsUQJwddwWX8Eh00B/U37hzPklm5lPrnKqCToBBfnv62looL+HW3dD1g0EI6LGQxyQVZrnnty2bpQS95QA2jhbYIFyHtBRuOkAeFkU2CxER44qvAkRcqK6ICLhJwm2bROjY2KUZSHRw82CCDHCpao8AehUBoiDMI+UFcCRS8jUtipEKiV4EUm8H6m3EWqW5NgmAWvkEcZ9L/Chsw9J7dY8zw8L2QZmpewLCjYrrjPhr9ko5Wc7LCUauHk2DDTPTWmS9Zqer2TxiqYLiVfAHg7s+lmrBp8N2tznCEN0RCZcVbLuzFwbnIjIl1QoDIXXq0F+G0rgbAvwtjYN9umz1+zWg7depOsuWpf/N98qCiX5mipZz6TpVlvT3Pe8hoJXg+QYdm5Yqav2rNfWdQMq2LuJ+fi55N4TMC7mbigkBbjzK0pEyHTnDQQKWLASdeIgVWYDSXabkOhn723csEpbOBT0/QYSNcifmLM0M9/W6XNTXHuTOce7tq/Vfbderq/ee43uuXGXdm3qVzOQx5jvTw3WtiylWb48OHBqXL999bh+9MxHev71IzpxdlrtqiQXBbbrWEQgBRASc1nQ6v5CV+zbpEfvukr/7gs36uv3XqnP37BLV160Xju2rNLaNX0cuPeov7ehXqCPa23Vyl5tJF97dqzVdZdu0V037dVX77tS/+7RG/TnD12tuxznlgH1NiWc01A7eSEKSARPS2JgIOJhjUEif6w4VKrx3GVK4XtElg1FAOjk/QqNCk3MKZQLBGsndcYQvW6J3jp0+CKPfoh7gBgmjV0AaHg9WffAVlEUtJHvj+fGZ/XxkVEOB0/oxTeP6PX3j+nQ8XManZhjPYP9VarwRm1J0S7UVlOzKwY1tX2fxm+6TZP3PajJBx7W6G13avyiyzS9cq1aqRSLpULKfroxeS72HxFmyAVMQV5VIzKrYGxZzzWTRWsa4NwHebecTM8gKMrxmh6BPPQCqjFRKri2J18f4MIWZGp04lQutu0lQpUx2skAmqXcA+w9X1vTR47p9BNPaeKll6TpWan0jMWaJKZfyTLZJyoVkABhpyK+WLlKa66/Trv+9Cu6+K//VNu+cL9WX3GVGmvWqbJ9rnc+GKngC8KiPa+oFlSC15BYhYb6V63W4BWXa9ufPKzd/9Nfasuf/YlWXn+jitVrJHxk8FrnCUWm5RiSZ8lQyiIhomN/+L4gl4L1U2iGL9hPP/2kzj75nOZHhphYPT+xj2ynje0M6MwTc//OPdrxyP3a+oWHtWLfJfIvJCTHgVyCjxhW3YreFugJSy62yX3Ltj0M5AM9WT8vhuUdp7mEQmeKunNDP6JU74YN2nD7rdr1F3+irV9+UP2XXS71r1ChAJRLgW0jdm1QZy9gAvcJSbgJHwajMLrrCJUKAzrRgFPh06ris1CqWvJvDA5xMHjyl7/Nv2XZHhtT8AzJ00Av1R5ooxNTkktBU5D7RqPJc7ipBu+jPeANbo5lUah0D4ic+B12kkPBqelpvnBdkPJElEsXjQhRM81IRGTc081rbbeQqMoAPyIynpiTQYwNXkeD8WyEJpZDHtCkJch+GFJlQFymkWRQOzeQOfuCUtdQNqGaZz2DyFQsWlHG8n3DcohiAkO5yqWWDVCDsrz+aMEAdizZhdpSQs8g+gDcL4eQOlRjWlaWj9MyesJPPWSeIDXP0vEHlkyxlKGOR1nGeEgZdy9KMIqgBbQMgr1uEDS4SOKxmyxoUsgl6CPCaAaklpYpU4SE6rIklseWzcjyxkQvJDTP2Xtb6jqwgSygC4pFE2IWOJ+VusM/ZHU55/W2dAFhcegwFu1l6vmjTOo0OVcd/Pwu5J/zafUoXzgZXbIbeUyTSYsjCHVdTlmO19wL21T7vlBwWbBLrFQruzOwAWve8tZbqharMQsaTHNvAO90YP9mzWtfuxDBarE4RkOHEDDDeG5AlvEYLVa7NnQJxpMXElhUBWd6wmQNopgJWD7PzTgPu2ke2OdGRvkWdExzs3MIdip8YwU33B5uwH19HK71A709vCD6plzKPOGr+yBZtIuiHwr2VXGINO0Dwed+p+M//a1G3npf7akxHuhIMMfKD7scrKWzBbSl2n0S5hX+yXdMUUIyUS4pK2DJj+7aSvBxh5jb7leu1Nprr9K+rz2iPXzzuPaGG1SsWa3E20Pem/j31R3IR4TCJg1G+GSZDIxT5kBEpgJvQ2snybFX2YZUkEvNzKh19qymDx7U2Lvv6dzrb2r4tTc0+tY7mvjkY81xKFfN1TmOCKxIifnbTh7QYBYiPBCqxDxEfDnX+C4iFFHIB4MrL9rHh4wHteG+z6uxdbtSUarkG/xCqg8HyUhDweEJYz5IzZ0Z1uzJE2pNTakIZWASSGRPaLkmk4jLfQ2eYrjhQTv94fs68+Of6+Q/fFdnH/u5Jl98Q9XwMB/EpIZK9LCBbMm8/JIuViaRm+wh8khiDqIkQTC4Y1wYp0+Aq8kG4wmbFevhfIOqgFjQBiDy0VGVi9eoMhLLHxn2nYlugKTUMW6pSvaalpmp8WwH6TAnQKgJ6KBg1GV+KnD/WXXiA3abuRuvOFCsjGOj6hlQa+tuzdx0iyZ9GAjM3n6nFi65SgtrN2uh2Su2pxIHFxUfpIpIighexpPODM0M5aIwAAAQAElEQVTog0+G9fJbJ3lJOabX3j+pj44O84I5y0GH50NWnAs5OnBCcw1oBuOLkMCwGwoQKZARpR51EA+QQwwCCK3kbKkuXgjy5j0MOdOylPVYlyIrZoqMZjnykFci60q1NWfZGfIckGe/WKa3IW1Y06t9vJzecsU2PXr7xfrrR67RNx6+VjdduU2Dq5oK9hkhSFiyv3wvygsbsk9/OFrNS+6m9au0sq8BLeTCXYJrVprjQOzUuSmdHB6X/6RWCn5oSV8nRNmOXEI1Tojqlq5QDoJ5+ANuBubCfk3wDco4BtDL+xj5ZlnIh1hlEdluwAsFLQ5waowwGNdtZrkxDyZVoFgqdW5iVieHxvOhi1Mi/KJIl+R7VZNDmjXkYdWKpgortYLD0HkdPT2ukcl5OSZhyTpdKHCwfeMqXX3RZm1Y1auCtQvsFgbbQDAiiCEk758IBVLB/So8luMuZKrAA4MhiqdH54opTc208m9N+VDOtOXg/dHf09AAhxVlwHFuxVs414bAU2qp3VpQe35Oqzko3rdrvXZsWqW+ZuAX+U4tiM3bYnJ6Qf6zaR+YBXEWGUJt1meOAy//JlytEud1DeSaBFAUHbq52Mxdp7F9nedVdfEkM5Yy1xZSZ+yU+7rIQH4TUAHy/HwdGLJQYi0rtKxZYacS54EcCIbKThyynOri9fS/3zcz2xJTq4ndlgAqAIs1paLLm0bYlXoaJQeOJVEQSXaHAHOoiGWOAz3ncJa+7Y1lPdahAoRGX09ooL+R9dskpEqFHFZIanNj85/OWtdmVRRUIAr8hiIaEngixyFpw9o+3Xbtbj382Ut00yUbtG51A3YpRckBTInZQsPj83qbL0TeBcbZRxCFuiTblFb2N3XpzvXavXmw3hPsF99bxQtqEK+IP5hXWDEDqjk4+lxDkXv98T4sUcOaVf3atnG1Nq1bIV9zQTDmWBtXXJ8tDgUnJA4xrty3UY/ecZX+5O6rdfs127V9XY+ayLeJR9gsAOuOTc7p7QND+vkLB/WjZz/Ui28f1xBfZLTJg8ihbRtC/KBDx+zbGuSavfHKnfqT+67X1+69Wp+7bqf2bl2t1SsbWa3Fesy1knwYz5mjFsC5BLTQTvl6EOvXw31jkPvGri2rdfOVW/WFOy/Tnz94rR6+4zJdvHud+voKJSaW8iYjceBySeAysHfoF/eaeV2ILkLvuHPgEKlQ0HLbAZsyn6Hvp3kI7mrc0GFDCnRtJFMlbCeZVmRclAjzM0JDTQDVth2x4KcoyEVoaLylD/kS7qX3Tsj/7uDr+XBwNN+zvFSNspCtBfmrgFn28czAWk3u2qepm27W9H0PaPrBRzR9y+2a3nmx5vpWs39FjGQFHwlfAhyCIfsnFgRclW17vAwK67HKJpnvPkMe2IqynpaVmtolMGKNaB2IEnqVGNFbApY7ibiUCzyZ6R4CXWZBokKgpYIoItSam9TI62/o5Pd/qal331HweYaQ5eutC4s+VK9NhX4Cr9BP/QNaeell2vroQ7r4P3xDF/2HP9WWR+7R6muuVc/2nWoMrlM5sFpl/0o1+1epZ2BQA+u2aM3ui7Thphu0g0Ovi/7nb2jvf/yGNj10v/r27lPR36+Ebce4CB4bTEhualhEjbCnkxcaueB681/DnP3dc7zPPKXxTz5S5hG355NyYxuFPI+Kz+MrN+zQnocf0M4vParVl1yuordXXuMaCmIC0LdWDcEoapTWIeBEEAFyxb0jzc6Q05ZUQBIlC+UVzLZFrFJ0qpmGUHPNoNbfeJP2/tnXtOtPH5X/M5JixSoJ2WBusr2sFlDYn26zLUuIAj3cuaFfVn0LSJCpcrwpRxLs9SpjlfPIPljgHWnohVd08onfaPztd1TxXqEs4Rg7wOdem862MhIK4isbDZUN3j+BJu+lhrKEVpTy/bJAhpA1PzeviYkJTU1Pqb2wYFIGm1qCkAJQXbx0xhyB5BbI/CWZ5fK1LDJGgCWMwadUWzF8CuuPkJZbRJNax7VcPBTLhxfgyy1YcHFspU+DPO8LjFwwtI0u/GE8FwifNwyHcB7F+rbVJab/Dv9d2W4fIAa6Tu1YpMvbiL7DyN35spmk8wLzJta/Ui6wl0PO+0SLZrJId0NpWckMLcpZt9Bi6XAZOxFLN5NUK1wQecpyNJ0atVQeWd9I0AR0g3KQ4ZwDaOcA6ZFxIGkxWx0aRKTFLQeJmua2q2YehpT1rAtEQKWiJIFHBN0SyAUDVGNASFTn3DHXdAhU0yNAqKJ0OjkGhufVHIMpHaFAOYI2JMJiRJ/HEOSoaRZrx2Lu0qKs2Sk3tA4MVUwooovANE6Xq2UMDNCglZCUS7KcwYMu5HFXokvs9B07QibED33mdOl5cEETzAtYojqjS7QEz3FlyPYgOJu2CdE36DlunGPjozo3MsJ5FodV8GBlk7mnKfn2pZeHWH9/n/o5EGw2G2qUhcqiVOFYAVflplAu6IknhP99kdlTp3X2+d/r5M9/qfHXX1ca55shPoyKB4R40Hb3Wx09j0likIFYOxGDKT8ylOeRPdB0NS3F0JVPHdk1Gu0itGLnNl38yN3ayzeNg1ddoRjoU7ad7VsB6Np0DyyzBrOuiVhttw3TB4Ie+0N9wTwKHnIxOa320ROafPUtnf3Fb3XsX36gg3//z/rkv/1jhgN/+20d/uZ3dOL7P9LQU09r5sABHoRTTCcU5Dd7ISbcEDkhZkLQGqS6lRRgBiGDfOKhuOrKK7Tlyw9p7a03qhzkm2jmLSGHpVCwRkkNgm8SZ+vskGaOHMm/ti+Xji2jhqzljeOBgTXM60Rg/rcIR954S0e/8wOd+IfHNPrrZzR/+JCK+TleThv5uiMkAnPFIfr1bmBNwSOydSn3yNBT1S3milV272s4r1OXyVy6aL3qHtXWs0+GdW8aFqiQ0EqqYDiCHBG46bX9UHgAo0OuxzAT+9KsxRgINFkI2UAqAWKvcdYHFllUzruBUeaDR9S8SoXm+wY0u32XJm+6SSMPPaiRRx/VxB13afLiazU5uF1TjQHNVMi1JR9Q2HfC+tRs0vEz03rn47N6gZfB5986pjc+OKVDx8c0wgsx7+ZKRUHmClQCDedA4JLdd+MWxVOIiMxLjHOFGBEoSLTKCJmTRwhlGj1iUIJ1rgcey4VcQalter9As89kGzCCMR7l+42IUpbnwCOBV+CGlPukiMSBRGh9Pghcrc9evVVf+fw+/c0Xr9L/8tXrOBC8Qn92zyX6+l0X6+t3X6rbrt6izWtLNTSvgkOJeuY47AbHXuZWpXWr+5Ab0Iq+EqaYQ6Xw+ig0OT1Pfic0NDIl/2ZxQS4hKxcMhhHbM5hBv0SDySA8b+iMLOGO2TPDJPnF23MPPhoXHGYF8xZcC/mFe+WKBgeDpXzQJmwk86LIdjCtjAiN8AigMuzUgj4QCU3NtnV2dFqTHIxU2IFhS+4yWL2/r6GBXj5QQ+HdVaPIHjw1rhPD05rnS4OwJUyG/QdC2NnAweutl2/RlXs2oBs5dyV0EJFeee8ZRN5SsAdxlBRMBVCSOBxXeFZtpWqeicwzbJGFyly5zM0taGJ6joNvNr8JHYhO7zz1N1k71tgf9udn5rQwN6v23LTUmlGv5rRpVeiWKzbr3ht36ZItA2owj3YV2YfbBuu9sJDyIeiR02Oa4cIJaOYRNS//bc0stLitV7VXQjfS6Xjeib1ZqECnynNEKwoFYzHfDAg75gisAkUGZEQhZ+YhIlB5y3BbpScPIIm5GSp6cT34oMr9hVDT2/I146yWhWPCPhUztHjBSRs7c7MLmuO0p6oZ6MDOzumZJmLQ6ljzWtJ4Pr0cwjYbnbgxhzTrhjTLM0+OJsn/LKdHjgGGKiZTcU2LuPt7Sq3mIK5RhiBnVcuQCrV5Bk0Tkw+hFMSNDLdGUJxQjadCKrWgDStL3XL5Nj1y2z7devkmbVjTlCJc5eLcTsws6O3DI/rZCx/rly8f0Klzc/JUiTTLVcRTFsGB4Cpdun2t1q1sKtrzSu0F9mAb2TYhI42cZQ05VnaNc5vIVWKnumcL2y16UmCT6I2AgxUNJQIvy0Ib1g5o99ZBrV/dm2MQJWHPFVQLXGcNHhxX7Fqvr915pb72+Sv0mcs3a8OqkumnrNPAjvPXblc6PTyl3793Wj989kD+k+E3Ph7S6FRSq2hyzygwaZ1QESEF4wgVxOwvTG6+Yru+dNeVevjWPbp652qt5gAvmEiqkpi8pOAHHTQ4B+QeINUHgrC9F8z1Gokxa89HP/lPnW+9cqu+dvcVevSOS3XpnkH19lRKVZ1TEHLkvEIjr3nenT5hM2ETc5msDh4ReWxeEIujsqyQN4SkZKDJuQRHxS2QOlZAO5hn5JFteL61MpTMCFnXdhIk85y7zEpQgewtxxyycCpC88z/7NiC3j90Ti+9c0zPv344/6b+Ye6fY5PMl11bclBRsAbeL62FSjPR1MTg+nw4OHnDrZp4gGf+g1/Q+E2f1cT23ZrtHch2yZQSQSXr0gt/9pns3k0OVHUBZwlziCYky0PLYVtfdS6zAHTLGLp5sFzQUE1GrCNkQgq0AUiFaKIWKfBBFUyoNTG3yGei6pIY57Sh6ufZ3Ng5nX3qOZ384Y81s3+/Ejmp9cizVbhYnSujqNLBZQ7KwLBsqmfLFg1+5hbt+POv6ZL/6/+sS/8f/0m7/9PfaNM3/lSDHLKtevABrbz/Pq35wsPa+Bdf1fb/5d9p9//9P2rX/+U/atOfflUD112vcv16BbZSYN+TwHS3psWxeVBzR5OS5OsEElhunbcF3pXOvfg7nfnpExp75U2152dUdOQqFarwkegTJtrQe9Zv1E6+tN/55Ue06tpreAdZocT8KgNyGF6si7nIFHJEDIkcYUriPh/BLp1f0OTHn2j4lVc0c/iQwr9kgM+Oinz9yXoQUoeewHMNt6Fi5UqtvvZqDga/or1/+adadfPNarNPW0Upv+PkvVewjwBuVfLnm0KOR3VJGOoaBWek2hVE17xBEYWRVBGTsFERVgK4Vlpzmj91SkPP/k4nf/lrjX/wgarpaWVR66suTAOvzPmCPBXkosm1VjYa8m8MNrgxFWWoID+GIO6KvE3PzMj/Pv7E1JRaHAyKgnnauhJeRnK4HYZ9EmRNV1eCuKFYxACaay2rLGVJ7w85EUBEKCTi7wIjaCaSspqOMfuGI7MEknkY7u6FiBC1BuxlxdygzJhVou3EZ1IGxraRjUPo9qAI5xq0BrqONXTAkkxNkLvgsQFSrqYbqXu3tabnacy9wXgXrG+opc1dgq4t84ybU+PWrinKUXmuttLNh3KyoLrvECMYI+QzotqKdU2QDS+CU5LXmTzBqe2jK4MJXWVwx+H1MMmANSk3dWfUIBcLZHBjgl2CUz0iOjoGHb8M5B2OFESPOl3XgUnq0Oykg2byHzQXMrsCVjR4/MdkzAPM7ooy/KPVcnWMljYsFzU31ezl5PNw6xiY+nl0qtnACQAAEABJREFU0p1MqHnGhKV6XTJDuXBfyX1uEhIZyY33Q0aWN7WBTEm57TbdUbc3vcbr1uMuOCbD8nEHX07ukJZ3ZhtMyz0NVXkjmmhwjAbjGS6IoMtb3DzkyndNZG2LLlfj9UbLw5ybfHPyRnJyMGsZDzMglpBa4CY5OjqeDwR987SbZJ/JAm6kgptus6dHvX296qHv6Wmq0ShVloEFyeIhSi0O4vWFwnoFLw/zZ85o5MWXdeYXv9Ho62+pPTXCR6cF+UEjPj0UOEVa4gZu3PHVc/Fc5aHFFmdtNwkF99mZGFBlYufSMr2CnmMrCvWsXKG+dWtVrugj/7V1Ww4EA36EMShLRuEwhifziNEEu2gzToDjbfCC0+DFVKfOaPrV13X2R7/QkW9+Vwf+4Ts6/C8/1HHGJ3/+G536+a916sdP6MQ//1BH/uu3dPD//fc69K1va/jJpzXHAV2an8cNj9zsP6nCX0VIeYhj0KXWvnngiXwlXi5SqyX19GrNTTdq08N3a+VlFyv19JMOMoBcRK1dkusG0B4Z1fyR42oN+88d8AA/IhRaVhYHiXxVKvBVMNeKb92G3nxbp37znCbffEdpfFSoqohSyW8UmHB2eT1SAZ6w4xuzkrJcMqLgR8sKTNOZMxmXmYnVLoCQ8C/IFU1d7c/0AsGOJhg8D7pMhrkyzmbzADPYNFrRd8Xt2hzTBT33mZkx2ThplEswMAilwgQDPiAbgyosJIUPQRCoooBWqsVh3+z6bZq86npN3HevJvggO3Hn5zVx8dWaHNym6eYqzVZF/i21Fh8iW+jNpuDFr60jJ6f0Di+BL7xzQs+/eUxv7D+pw6cm4M1rvlUpeY8WpYROkvCNY4WEfoQpUh6qxgOWOsV856cmJcSSaFzRBzXTK9mxDSXPT5RaZzkCjjottYt43cDZdxUHFBJvVdkCcdPXi9uRQcu1hL55sE/+H0b/T49eo//1q9frP33lGv3lfZfovpt26pqLN2jThn7t2NzPeLu+ce9luufGHdqxvof7CtcC+9DTJmSJxp56ONzwnw5vGlyhXu5dnhxRkZFC3p9jHAqeHJ7gMG2O2RaoRdZVBGPlwhSsRsgV5AAkzKvgRlaoW2wVPAzGE4cgSfO8Tc5zMBMcmpQcChYFNrJSyvfSwZX9Wr2iV2WJHvOPyEwG2ZC8DLYG4YJqPiSYBZu0xSnf2NQch2vzvj0IMkzXjhyUHpz0cWjjf8fMv8E6R74On57QR8dGNTbdliKYc9DRgzukXpord6+V/z23i3euVV+zwBIxFoWCvRf03oeGyGMUmEMQk8yLkFj/Pua9aaChjQOlmmXFPQN/7PcKmOWAaXxqloO6BdUl6o42sZeb2Bkc6NFGDnXWcrCxbkVTW9b0ac/mVbp6z0Z97tpd+vJdV+jPH7hGd1y5Wes5yGQSxEkWUlL4JwqdGZ3R2wfP6nD+txfbqmdS4aXi8LaV/0RzgfuqsmYSoRnNQOqIu1CJHWFPnqvnZjwKCWsqQhlMI+aMe0OaHjaTaBJrmrAN4MD3Tl8fVdVSAmRgr4iciXsvRHTIlzchkDh8SfDa8NrMDcf25g7ITuQPsG3Wdo5n8AIg9lUt5LkiVg9oQxE1iPlUxsuCR0pDzUYo/4ToAceKf9ubnOH+w5oFeRKQANzl6a7sa2h1/k3BmitKnZ3EdCrWuJ0PnhSlFHCABIgEVwzFNTK4InTDJRv1yGcu0q0c9G5a26Oi5O7AXiAMiYhm51r68MS4nn3ruJ567ZBe/eC0jg1NynvaacnPUdLt+NYMNHXF7nXasXGlGuTC+WMDKueYcUUuxdzULcyZKUk2BM1DurrmAU2EgjUuAMdu6O1paPvGNdq5abVWskeLCCJVBuFHGB0gP1fs3aSHbr9KD916ma6+aL3W9JMLYvXcyrJQWRTcO9o6wrX51Fsn9INnP9YTLx7Wx0eZ31woRYN7EXLoFFjHjQp0opBgaNWKUtdeul2P3n657r5+p3ZtXMF6FuKRgd0kT7UIoiGfvvaGxmd1CF8fHBvRe0fO6aPjo3xRMKMpDs4rZALDuJLvMc7VQH9Tl3NPeJQD20dv3ad9O9aoh2va+SQ6uZfv9zjyOmixYAW/yuBgJcdOKynyDxJSxkJyz7wSvbJgkkso6AyMqVLKFLq655rz/AwyBVE/7+zRv3mv5cV2kwkIIVu3HmOV9fd8E/OABZH7OQdb/ucm9h8d1kvvH9ezbx7Vqx+e1KGT45qcbakoS/U0G9wnpOBQN7Wk+WhqetU6Tey6WBM336bJ+x/S5H0Pa+q6mzW3casWyn6ujcguiijkn4oR7kUUnhb9UnW4rCJyCamaXoAx7TywJYNlTMh4MuYm5Z0YHi4Dj4vu2IZMyJJdovCgupgH2JpFa6JHNQbL21Alh++zZw/r9E9+qdPf/4lmfTDoz6wIBDktsB9ArUXrtWD+cl+UchJ9b/CX373bdmrtbZ/Vtq9/VXv+83/URf/bf9bu/+d/1i76Hf+v/1U7/rf/pB3/t/+ztvxP/07rv/glrbzxMyr91zN8PnZkyTYDm2yKGg8cUitznWVwSFQQqdsn3xvkEmqPjWnkpZd0is/25559UdXEaZWsb55CpbxOibgrfPA4VnPNem3+/N3a9mccCF5/nYpVqyX2c8UeqZBTFNlPnYOlOMLuPLRvA+MIqOynyYOHOEj7lT7mHeLgY9/X+PsfyH99FNhFTGI+zm3Um4eYsI4fsVtkb7aTQtHs1cp9l2rHV7+svX/9F1p/x+2KtRuR596CbMJeRS8oOcqUtdUtgS2D+V0aJKRJBARc5LSIOAJqF8S6O8Y0P6vZEyd0+pnndfJXv9Xkxx8rzc6qfg+spTFT13AXNp+hDKmkafJ+2tNocr011eTQN/h8F8y1yHGzu8jd1My0Rlm3yakptdtcn4Etb1qAKeV9CoUI1cGTIkKhbkld5Ly+S41FyS5lSex8Sso+0qL8ktwfx+KPs+B0uQn8v7v+UeGutT+0dCHHY8MfSv7blE9z/2m2Pk3uj1lfrl/rLVHqcd129c8fQYXANgXpVgherSUzXQY9POhU8LrNSwoZQqemTOoM8iVywY5eZBlhzyf3HfBGATIpNxjDEVVgovjFJQNRJ8CxZoCXe6stg+BqrEHZQkSIugh550dHwfbAa77lOoANmWcISYA1RAGlrSuR18gfay0MBD7qWBl0ZD2nGk02D8Cj1jSQBGb/7q2ccQa5wodtsjuUQetocuiZmNeig9FlfSkiFBKAIdUl57VGF9taRsgB1oHgedBlmroFngzdsXv7oo/wViAOXNmHI4wIxAHzDR7nXgpR3ABUCZ4ovsFbn0myfBgD6biAa6t0skbNM+pRTQUzOQ/A6Rc4iBobG9fQuSFNTE7JLybm+AOcIeG3URZ8A9yjfv/ZcG+fms2mSm66ZVFgPrDSMVoYZ0jNMXHTT9x8Z4fP6cyLr+rUz36psdde0wLfGprul4fE48LzqS3ULep1zUbIG71jIXvUjgxxCe+GDgWe6gIBFfBQgVyBo6njp3XgyRc19BaHWP7T6Aaxw1NRSu61vGCAYVqaDlmGQM0kHra+JoL5BQ+biofM1P6PderxX+rwN/9ZB771Lzr288d19pWXNfXRJ5o/fkLV6VNKZ06rOnlcC4cOaert9zX05HM68k/f14H/+vc68b0fyr89uTB6TjyxmAsP1BxGbvDsmr0TLj0xh8JEZDsyxNJcuVrrbr5J6z5zvXrXrFWKEqlQ4sdtjpv42xNTmj56UgvElFoLisAWdBuMApxxKFSAhwQmSu2n4INuDx+wKl4yF3hx9Z8utRMvGuSjhZ8WYgkNA0rUlGOkzT0i0Kj1ImWaUVyaKFQdJnR1wNFnbcb01FqAyKhIUT27zsB8O2EYYTpq9LVdbMH3nrMIijDJNYOCgaXdQ4SSrAJa64DUH1TMSYwAVJCBbwSwfhdMtZ8qejS9ZoPGL7tMY/fcqclHHtTM5+7SzKXXaH79FrV6+uQXjoJrxS+qBl8fE5NzOnZqXG9/fEa/f+eoXnjrqN7Zf1rHeGmbnGnLZxYVm7Qi94leRCJK4bnSp058oDldYRnTzKB3bKSIiViCznrQ3THFWscsaDbtznST3Nu3TXm+tXBYDNSSKff2YVn3vs/btiGxVzxn8eG2qiyfrSJK9jtxrujr0aV7NnAItVt3Xb9dl+xYp3Wr+rgXlexLspTnXWhwda9uv3qLvv75y3T3DXu0Y8NKNaPNhAA7C4EnDgILbVq/SutW9/PBMUetCl9mO4ah8RmdODetuQWp4ANmgpeiUBQFBgpio6OmVMcb4F2QZw45IFA9wqdysXbFPWiaA5QpwAe+EZFlbBs1RYTWrurPsfX1em6mYoKO2vEdysUEI52+piZsSIVC7VbKB5tTM3PsEe9thBMQNQQy+YN0k3tDESrwHdwnzozO6t3DZ/MhgF/6tbxEPVi7qke3X7tT9958sfZsWaNGQ+K2w1pbIBTkS9gzJHq79b07cXhV8mK4pke6dvegvnTbxfrcVTu0nsO9Ah4GsqFZDk7HJ2c1NTsPydqyKblUVVIPB1SXbh/UPTfs1SOf3aev3Hmpvn7/1fqrh6/Tv//iDfqrL90k/0nj567Zpi1rmvkZmdATGYwIiTrCgenr+8/olQ9PaWhkBj8mkycmEsRS8cXHAoe387z0e93q9U6osqd5XhWSmn7+AQV7IwqM0isKBaAIhbxfAOjGlcchZY5USmCSmxDRcT20DcRQOQb6RG+ooCcOVpJ77z3AuAOvkLO8iEvMsWKuCZrxGpT3gA/O5jm8Q9VqSNqpPdM7ZuKTIeNER18yv96eBtdKIcepFMI8aCU/95yj2dkFLdguVGcn+8RJSU5W9pUaAApw64oSGSIfBs7OL4hUK9h76kB0nsfBCQpnabqC6/++Wy7WbVdu1ebBXkWESEO2IhWaY78c5MuRF987qRfePqbDPsQ6M6GDJ0e4BogTyVyTuNUkNdg/+7YN6pLt67WKA62Uc5wU/OScWjjRAIl5eL55TmFaMA2DZ2owESgKtAsEnLdShKiBFb3avmmNtqwbUKMs5RRkQErYtcxqDrcv271R11+2Vbu3rtFAb2luBt93EvmeYx8e5MDzaQ6cfvLcx3r69WM6fnZaC6khv6wHcRqsFAqeT4WkQvbVV7a1b+c63XPLJfrsdTvr+2JZ5DVM6HVhnhPCobFpvfPJaf36pY/1vSff1T//6i3906/e1mPgP3/hI/3urSMcRI5qbLrl8BXsjxC5EDnlpXzf9tV6kIPbe2/cp60bVyFDfrwP8YNITqFYOPskQDTdGsKNcsC26VzSK0PAA8LgeXkYHV18Y5uKebfq0IWvBF4ZgUeX29ShewzkQIgx84R8ZD5SAgEqFVDNzqJQXJkC00CPuQWxep2cv2HuWR8eOauX3j3Ml3YH9Mb7R3Ts1LBmpmfFllMfOephr/X4Ge9Nhe7C6jWa33uxZj/zWfznqCIAABAASURBVM3d+4Dm7r5fM1dep9nBTfVvfyJXEkCJ4wJIy4Bo6zAhmgeLmuRUgeQainxXcCZMCDd/AMwFObdLUAsFE691sJsk7zNfE4SUfZsPVUK/JtCiQ1W3JPaw5Uvr83lx6tBBHf/+T3XqsR9o5sMPlLgHdGXd22btE1tGyJM8qXxfYKbgbT5zeh3K/gH1btyiVRdfoQ0336pNn/u8NvMl64Zbb9Oqy69U35btanD4ljgkUnIA2JSN4il3uWFgeu5qpBatCdZjAilnsia1xsc1/OprOvGjn2nIX+jzmd73wwI5g40QpkTTwkW5eq02cdC26+tf0uBNn1W5Zh0sGPBFAZPcGFSXnGfWP2GTcJQsSy7c+/4+fviITvzmSZ366c916onH9fE/fVsf/dM/69xrr2ueL+3zfG3Ki88cnFcPDanjp9M5XOwXWrFjm3Y/dJ8u+8afatvdn1Pf5q2KopmfVWxfMUDO4mhSRcmx0btGpkHBn/177HkkL5Zp8BM9EhihdfUcuZaqhXnNHjuuM799TqeffkZTRw6qPTerPH/L4YAOs25RZ1zXUMG9wvfYRqOhJp/bGryfGi/IVwb4lqn4rDk9Pa3xyUlNc+joceRkEJjOL/Zrir1lIG6CMQnnUDyGkDxJYLkF48uhVqpbNNEy/ofYEsX8DmBbhu5QtkwIHSvqjE3JEFjpgD9vM5KyjPWWIKAZsk62Zcka6tYcY8rFsgFmyhJ0MRgdG85bTQ0oSyD8iVLzLWFrNV+ZF7Qh0dZgmVpalMh0kMVa8xeHzlEQM5Bpmc2g24PaRDqvh0munKd8cwPPum7Moo+wAgizydFA9x5mI+LM9BrMq7GavNwUqhCtaAnsUY2Zblv2b5KB57a7zDY/I5nCJvYEMtRNbTRLCEpkULdEF1nqA4l6RDA10mmD3kBHvZAL6VOqF48QFqP8FJF/g8TtfDEiiy5F4NESOLnJN+DzArO2wXLdWIzXYFFDvvHli7WmO2Jj5rnPYL4X2mCCe4PxZXCezjJ63gwX5sH6hq7cMtx2vPC1Xleg7s2rsWVt1u1kxwIG2JlCUwHqZLJmRR6FXJwjg/Hu7Gu85qccuXFDmw/z4xOTOjs0LPcVN+cI57eNUm3dN9Um3yT19/Z1DgWb6ukpVfJBNwIrGRAHpZUKySR798NrbmxUw2++qVOP/1qjL72qhXPD8m+1JR4UjiY/s0KsuDHJyrXnZFQ5YNUl0SFKS/UggxvGrjgOBVhyGGD0+GlAKTj4PPv713XwR09o/J13xJuMipKPWzw4/OFazD1D3h8oUAMLdMSwzAeoM1Qin39zDvm5M0M6/OuntP/b39HRXzyhcx98oNmxERXVgnpC6utAL/F53MMdo6zmVUxPqHXwiIaffF6Hv/WYjn7rOxp95mnNnzqh4ANUweSD+IPsYIJQUo4ogS1WbEZZKMISAA/Z5rbt6r/pRvXs3auq0StMEAsaKBKukFJamNPUybOaO3ZaicNgMR8kFis3J5GaPLbpyIQgIqkcWKmBPXvUv307B1r9+QWPMw+1uONWCFd4aKFpqOhxK1hgVPhBR1IlcLlA6KIFCEOo3h1ZClyqaZIRc2zTeKWMGVVdCrIlkQaGtVbk3aC6FHT44DxJtVJX330tr27pDANBqzl3XZYfIhHBsM4JCJXILEhMCeG2GpofWKepfZdr/M47NPaFhzR1332au/ZGzW3YoblypVoVNsi9510UQdyJl9m2jp+a1rsfDenld47r1XeP6T1e2I6fHtfEzAI6wgOO8B9RiI45V6qYNG6JA74R9pnjzAQ3eWwEPhoZw30CsQ2MysYSixWdnNXrh1BmimKcTt3euPIoki0lcPLAnIQPZiRl3Uo5J2zGihcjpbZ6CqmnGSqJK5GH1PEpgmlHqaGxBb32/nG9wvxPDU1ygOD7EtaSyEHFS77ElOV5rxpo6qbLN+rLd17Cy+kuXbR9hcqiJftKnTh8SLFx7SqtWdknUk08ysX4XKvSKQ7FTvt/lUylotEjlQ2p8GtZyDGJ4gd4VlaRZ5Xp5KseWCAp+AHLlalJnk+qNDE1o1EOHudahdq81FfCD3ZCUpALx7VtwyqtXolvYs6+soEkSTpvLXV+CRtBBzPyIdLkXFtTcy35t8iUg+vYQM2yoVACiQDDeVE0NMMF+8GhYb0PTMwygGdbzrG1Dc0itHvLgO6/5SIO5S7WtRet09qBBju9zZJW5JtsczNok8/EqXXBOveVlTYOSJdt7dfnr96qr999sf7ygct07027tXNjP4dOldASIXFbbvMsmpP/lLvFHkrkLTOIRcxvBTfQay7ZqC/de7m+8cjV+ouHL9efPnCxvnjXRbrvlm265fJ1umhLn1b3JiVewitsiFKyjhGhkal5vcqB4K9fOaj3DpzVNDkSdISJfwEXLVULC1qYm1eb+FNi1vAbzLsoxJ4K9fU05N+Q6m2W8stGqJCirAE5kU+ZZjCeeZYpcBUcEhXq7W3K/6FDP7b6sNPkAC4iJDLBNMUiApUclzgQlOfhXHQgGEfGyTsKJc+AXk4ffC2hpIJ9UxJLUQYWk2aZzwLzqjwfKLnijtnhU1hAzrEWpUS8Ae6YVvQ21Giw11MgI4o1KhWMEid6PhCkg14IdxI2RelpFlrNNbmir6kcRyGFBZxEoMULmg8FW+wV4TMZAqsRSuyZ/p6ky3avkf9ji9uu2qrN63oV6Fu+Yt524/U5PjStlz48q+fePKaPjgyxnpIP9z86PKRzE3M4dbU0c0zgoFs2DOjyPRu1mU1Z+re5nQzVJeDXmFsPgHDwpeReLqYZhKZ78wt5DgrkEFk7uEI7tgxq/WC/SvSYMn1FjioFKol8BsQ+boIDfQ2uAROVeQVoidAMB+P7mZP36k9fPKAX3jmlM9yjqpwrKe8J9nhiLSouUl9FQtdQcnCyeV2fbrtmt26/Zrt2bxpQoxmqUpI/l4nIfT/xoeNRDhmfeeuYvvvrt/SPP39V33niTf34t+/pp09/qB8+9aH+6Zdv65u/eE0/+O1bepX78bmJeQVBFsRPFMJkjv+SbYO6jy8Lbr5ql1bzxUvFHs33MHwlwLLZrxXqAW0owl0hOXdBz/wEFIDsIwpkspCCHwSzmdyrW0KKIBZ6ddj0BZCryXmQZNS0RBM09bhiRIUAqZbJjFTj5NgIoSDUpeEHtQTRU/KfWw+z5z44PKzn3z6ip189mPN1+MSoxqdm1WLfirwl+sT+r1izuWaPpgbXa3zfZRq/7Q5NPXi/pj//OU3vu1RzK9awXqESeVGYndhlDqMeMV//cgIDang5CQjUNdwsh/AM8iqgVssRdGAtECuwXHRwhtQkhuQTUVCqwACZLJdMw0ZeWxvJ1s2JWi9LmsEYsi+1mJ/X9P5PdPyxn+nEP39PM2+9Lc3MKiJUYMv3tMLztRprXwEJngSBPIvP7GGaiMb7i5tPBfhelNBP5NS4aYbE9aFsLxQBlIB79HMFd8+yCwGAGsrF9tSx6akVUFsT4xp59VUd++GPdfaXv+Xz81EV+ChIhvmIYCaAIue7WLFK62+5Sdu/+qgG77hDjY0bJPYAAjJYx1BnSJQljBmKDQBNCuYsA/FMcnh24je/0akf/UhTr7yk4uRJtT76REe/+wN9/Lff1Jlnn9XcmTPosjlFIU8yoBsMJVrHIClADaL3Pm5u2qStd9+pPX/5VW28/241d+xQlL2wiasolYghIvJYLuAMwEwrQJFj1K2REZITiXwQDwRapzNDBTURm9fMe2P2k4P5P6U5+9Szmj5yRBUHg2L9sICl5W0oIiTPgz5Y15K90eA52uxpqoeDYOMF8Zbw6Egfa4Kv6akpjY9PsO3mlVIoVCgHo7p4BpiUYTnD3g1Ri2VWpKQCkIkGeB5W7jtAl9nWtZLtm9YFqxm641pOWUcXlIpAE3AB2Wb/gPSvEWzDkE11HWaPQZuArnaAGD7dRXeeCOVKJrOuNZZDZtJ0aaD/3dU6fyhsqsGcbq/sW52yRO0QcrdETXncbUwHqF2K1zHLeCPkfRLZfrdVHukPSl7fcL5ozO10WTzjzhIM47bt/cfQ/A6HUfYsaJZSLsFIGWTrNP9GjZof6BjolJ8SIdW4zisdl5m1xLBwd2Q8Ty8TIjx2KF3NTD6vMWc5nMdcHISyKW4S529Iay4K1QgkqhRSBtUlOoPMq0l/tLWMIQt4lUGiA3RUj+iyUAdnuIQxcLWuAdydAfRTa9a1AGDcsCgIjTtRPeziToihpl7QOjCDyba0tCamLAdL1RJQsWccrFPNVSdzUsVL2wQ3xyEO6cb5Zsl/YhRR5CXhuUqISQU33J5GU/39ferr61MvN9tmo+TDbalc8LHcan6IwvDNJvHBfmFyQufefV+neXiOvvSy5kbOaqHVUrID5Cr6ihxkPQxRobomRYQRAJzWN9+aQptEnDTQ3WZ9cNkWHKMGP6j9DSWPMvXAi9FRnXn6dzry2I80/fbbqvgW3jMuEM526OuKjxpZatGXoFMtXzI2FNAgqT01rZlzI5qfnlKQnqKnR2XZq4iCSz4y1HNg/dAVN5lCUslDKk1PavK9D3X8x7/kcPB7OvfbJ7Vw4piCw5NAJlcCrHEQqml53gG1xJJ7kXnsFQMr1X/F5eq/+nIl8Bb+4KhNbzCeWJ95DoMnDxxVi0NNf2ggJCdWWFSE2+wl48FeKKLjp9lU39at6t+1U7FyFXalNmtp237Hq1BzbAbQfBsiNGHCQ6A7gSypgGLHYSEG1CyLt8yrQ7GOI8/CuWE69EhTzRXSuadJ4DaXPCn4omQa9NpKhwh9qaaMuu36zLIdUXcJfQEhR+eolUeW9wtQIv8LKjU9MKipPRdr/PY7NfrwQ5p+4EHNX38rh4G7NNdYoQX0vf/5vCOH2ML4+HRLR09P6l0OK15+75hefveo3v/otE6cmdD0TKWub/cVilVKqiOgp4oPWIKeyUgLJLEueR2MA96DyjwRN7OzntdV3UIgcFzNEnHK/MR8IUR4lcJswPqGWjfhWwAUCAi74tNxmlexn81f0Vtq58ZVuv6y7brhip3auHYg2xI+wr6AFE2NTrX00rsn9e1fvqvv/na/3v1kWNPTC/ne5XlV+GrzctVm0zFN+c8Vb7hknb50x14OBnfr4m2r1OBg0P+GTLDf13BIsWntSvmggwCVZxLGpInpeR0fntQIL3VtFqQoChVFCbMjACY05HwYQrkwRWdTmVVj6pYCuY6YEnkYnZzV2dFJzfJlTMUeEUA68SPUQ6sGerRz82oOEgbkQx3r5LXCrmOlQ66W1fISqR65K6QKXz48mScpxhnWfNoCC74O87XKXpXnCq0sS9qGTgzP6OX3juvQqUm1WjaYiJ3rdClQ9XO4cNmuVXrk9ov01buv0H237NZ1F2/QHg4eNq/u1eZVvdq6ple7N/Trsm1rdNulG/XQLXv1l/dfrb9+9Go9cutuXXnRGl0N7Nu2Wiv6pMQTQtNTAAAQAElEQVQhhuc7z3qOTc9pivVocShHyDATsREH8TbL0Nb1/bpy72pdc9GgLt+5Wns4WNw82CMfTg40Qw1irSpnrJCi8FWhWe71J85N6YV3T+nHz36s5986orNjM+Sq4P6U8MEc2SMCvE8X+FJmnmek8xckMCJUiALeIFcrV/Soh2ehTMVHAHDxFZJxOjnRGUeT/SQgRaEWe3u+XWiO/NrH3EKbQ7u25hYKtbkG/JJhEL5S5biITx2AZjoB05ETroECXh8Hdz2NhirWvLWAjkJFWajAZ8Uaz/AyvgAgIOuiTJeYu7skxAEHDRCuxz1lwcFlqR5yjhTV/kTvmphr0gLrZZ9owSASfAXKvRx2rlnZx9o2pAhJNRSBcWqbeflP6dtVUipK+XpP8BJWm0Ul/zn4XTfs1h0caO1kHzXKqEMWEui08TvE+r3x8ZCe5kDwrf2nNTXFXRVbM3xxsv/okI6cGiWnzoUo9k/cTHWAQ7hLdq7lcHtQfb34xp73XhCje4Sp+GMc5E8q8pgh3kFzDdpCEe6x6571Zvo896Ut61dq56ZVWs0+MQthWRKRbGOcQ/dTI9MaAhbm+bKDuCxjiLBk0jjXwZv7T+iXv/9YL71/Wuem2qqiwR7BH/s0sfbJ1rIujSvgRPX3iOtrs26/bpcu3r5avT3M08HhIIuQ/wVfE8PTeob8Pfbbd/Wz5/bzJcxJHT01rrMcPg6PzOnE2Vl9eGhUL7x1Qj98+j19n4PBl949oXPj8wSBMWaV2JNUlRwEX7p7vT533V5dvGujms1Svn6yP+J079ismIglDE6IATsiJnHA4tmH885+yL3x7MocI1jIOapxTGckcFCAOSegCDG4oJpn+ZqfFFaCkLpyjokxDFqodolMArVBzzWL4j/j8DxmC7E27Bno3Do0xMHpOxxMP//2YT3zxgHyekyHT41onC+GWp4jH04RlfXazHOuv19TmzZr4oqrNXHXXZp46EGN3Xa7pnbu01zfKlUiEIKoU5WITaYQEj6J2QSHWINb5eJ8GLGIsgY8akYdgDCBcuYzF7xklkXSMgwRV4QTGu7cW1pZym1axNQpNT8rpq4OyMKspj85oOPf+7lO/ON3NPXaa2pPTkrEkzWcFMREyWPoHnJrlGUyqFPIidg3PlQyiAPCGio7BDpy7rAjZYvQUwdL4KoLaEbo89o6DmybFhGaHx/TuVdf19Hv/0RDTzypuaOHZN8SWWYNnUPEVLBf8a6q0a/VV1+jrV98UOs4EOzZtEUBTxFUg+TnvEgQqXdnV4t9XmXPzwDHzyEf9p159hkOBH+isZdfUjUxxruN1Mv9sDp5Iv/m4MG//QedfPxxzR49Kl9POFO+7rhfYCYP3TNNdxdAqLF+nTbdfrt2/9mfaMtD96p3127m0sselMI/xC9KoSI/PwQNB+qWPBcGDttzsHjOZ9ehGeYDrnnoXPO8FYeA0x98pDM/f1LDzzyf/6y44rnl52BF/Fk2+7PHAvUAlCllKe69pRogzWaD+08TvKEg514TQ0RogXfQSfbbBO+n8/Ozsu3IFhygITAIaFkx2cNOfwHXnEVI2dYfSphiYLkd/KJ8Lc51bIonCCTj/wZYxvm1mHHbde4Npp0HWeA8yh8MHJvhDxgQlqvXPk35NOnlNOMGDOS6HM+E3JhqyINOY+uGyMmpicYN9ajbRgexdAd1Z7ITkXtlK0bVKV281uqOVMsx9LWcF4m1ULdYGF532O1NrnGwLN9Zy+Wy7LtahjbT3Ri6Y3oq9/dQ5DAYdStyNunEG5aRlySR8SD7AV+UM04i8sspO4QQaT21WiKPc2OrCNtIBsYMPZ8aHEGtl9nwkACNDMYN4aYDCY4WIanWrvsaD7gGj2pAKNfwCngygXwOAL57c03qzCI8doOcOwzCQcD05WDdDOKmBR8835R0fkkYSJAWATkM4rxDhC/Aul0ZUWrf5IiYTfc4A2MBpnVB2Sajbg/fMpipq8c1JtMTY4NcUMvxGO8g2U8Hz+ROkxIcqjuDRVJX373l3EP0TXByelrDIyMaHR3jJtlWyW60iLAhmqIo1dPsyYeBfb296unt4QZbyjdY2FQL1mCzfgiKgnmek5UWpiY1/sF+nf3l0xp+/vea5ZurVnuBdCQeLpEB8VytH4EtKwOBdcefmZ0mIlQAVLmEG2QtF5ZnbF6474wLcNccWxG8ghPXqRM6+dundPLpZ7UwNCRZ1na0VGzDpLzuDm6JRfzmQrAzHjZ8AlD/ls3acdfntPXzd6iHb9ZE7hocgJR8QPHLXR1Hsic594mgEw84v9i0eBgmFqytlqZP81B/5kUd/u5PNfT0M5o7dbqzf/HHh5MKAJNdu88IgxwRvVISyYdcqn/bVq244lKVGzdqIQq+pQ61FXgJLeCvgjY/Pq4pDgVn+aYx8aCUbdiY++xAkEwQhd7z9csZuWyuG9SKPbvUwwcI22o7NvTaSBIFMwRhTEsN7NDB8AcbRvW8ILkmx23EAB70oVABRITkHlDGGbk3SDJXlM4QLCkiFGC5GrFN04xDjAj8Z0QJPAvTe594HOH9CT9ZLkfBIDqgrFORv4o8+INqvt+ynlWUmu1fzQf5izRx6x0af/RRjXMgOHXTZzW79SLN9awm94U4/5CSVJBL25iabevkmWl9cGhEr713Qi9zYPHeR+yFM2N8m+lrJiRiokGPKPEFJZMSeMrzy1zVJXF9AdDrcYU7HDJAm1bo2oJyCbgSY/tIoYiQSwRzr1EPFVFLdgZowYTmsWPIPfvZe5BA2Y6VqtRSMOFmKa1b3ad929fq1mt260ufv1p/88Wb9OcP3qQrL9mu3r6mxP4KvuFVUUpBntTQ9Kz03qEJ/fCZT/SPv3pfz79zUmc4DGj5zQu74R0d+GH/Vcx3YEVTV+9br0du26tHgct2reZQo61m0da6Nf3ayAEknxflMHGCm0JtBsPYPM7h68TMPPMqzZIUiqghKRg6H2FMLhEhhCVipZHYsYpujkKiirE70Uzwkn/63IQmObQQdFFCkVuxjit4cfdBwvYNq/KfOueNwrzEvFhN5Kgd8UAvIiDUdZHPyrMt1cveapalIjoy9BGhMFMhH8jMdQ+PyHdB7FE0OKiSXvv4TP7Nq1MjsyrZ02URzDM5jAw8ftXXCO3dtlL3f2aX/uL+K/SNh67Sn957qb78ud3kfYe+dPtOffXze/VX91+qv3n0Kv37h67UVz5/sW65arM2bVjBB/bg0GSAg72NWr+6X5EPOZTXYoJFnyBXLV4SKtYmkZuUcyAiF2sp9RFTr+dI34hCjQhiBaAVQBXiuVZpfKalw2en9PL+If3s94f0vac+1G9fOaBjJyfZA4UiEMSHyJu8mPjxPXmUQ/gjw/P65NgEMKb9R8b04dExvXdwSB8dn9DINPnAL+kRRlSBJ9tKYSuZFoFtA/s65fw2NcXB3/vHp/SbN0/p8VdP6InXTuhXrxzTb145zN4+oUMcxvqgrWBesrpcsGk7yXgH4GUMWgHP50qHhmb0+v5hvbX/LHGOaD/xHjgxroPcW4YmWhyQcS2qUuQ9VUnMlSabqYOuUeE4gF4ulFUDverr61GjCPIrRdSxJCbuwwyWSDZXQIdpAbqUD6FWW7e3zC7yOpLnhCPb9oHv3FyL9/eKzBTyfIN17tG8dq7v1eeu2ak7rtqhi7asVD8HjHLhei+4nxTYGOPw/s0DI/nfcXuNQ+yR0WlslCoV4sxFx8+M6/1DZzQ0Pqf8zMW2PF9iKNkfuzav0sU712lwVS/WMO740VVgPQNR0sORyV2ICCXAxDAfSMwgKSSgwo8PGrdtWq0t6wbUx43PNNw68+gWcs6Ocq954a1DrNdxjU1xwCbSRHwVkIxXynkdm5zjoJ7PUvQVfu3b88lzURIkpKl2T0coirSgbZsG8n32yj3r879pmAggg2UU+cD/7Ni8Xv3wlH7+/Af6/ZuHdGZkRlU01Gg21eCAuShLlQUZhTYzX+rw0IKefO2IfvbsO3qLL6vGfR8jXhGHzTp2/3boVXs36dqLt2qQ+23F5khmdoBpyeA4Re5MDmys6Alt576wZbBX/Y1KwSImdM3P5iOIOo9yE7SQsuuMM+4KBIhtJjz5vmGWoNlO4DjHQxPBWqou1rGIfHPr0ukjAoFQROSeJuNZTDUtkVvbzhvPMUMusN9moYfYlx8ePK2X3zmil1jvd3iunxwa57nWyiqlc5xC0SaWaMoHgJMbd2jsmhs09sD9Gn3wQY3cdJsmt+/VPIeD/tIg2GMFc8shFaQgahDxBKDMUF06eDAySG67gB5RBDTnKRFHzRdZCqiiuAdCeRwBIsmdsVBIQN2KYkyKqHsw1SUcMZ9B7ROo5jRz5LCO//SXOvqtf9boM8+pdfaswj/kpCCnBbnMkBLxCE4HsF0UoVwKEmBAR+4N4FEWiiiySG4sjl5EKKIG08GkUKewaPhcXEfnxvbwPz88pKEXX9DRx36g00/8RtOHD3IJtoGwVDZRYqUAq4AW704DV16prX/yiDbde4/6d+5UYVtd3/QyKPiRgg1lS2RGhno92MH4Ni7yMT98Tmef/x0Hgj/WGLG0ORCsWLP8BR9y/gWI9shZnXnqOX3yzX/RsZ/8RFMHDyr4ci3ICYYV3fkx1ejEo5CrcnFMyPau26BNt9yiPV//irZ+4UH17btEVU8f8/XsUpZPWUEidAlKdyzbEEbJjMAznWEEMyTOCHoxS3Cpg0s8+yvsM+eZaU2996HOPPGUzv3+Zc0OnVXF+wnbXpWdYQtxYUZGI3ILKRRlIV9Tvn/18PwqG2UeF0WpCAGRfczNzWliYlwTHA7OLywQaQLgyUBsoliBMRg8ZpHjRc50ICIUgTyAUZTgWSYEXXlsutfPYFzqMOnUKVYxREDsAjzrBAxD1r0Qz+K5kc0SIXEyZhDsi0y0PagEQ0UCG0QJCznzgGRIzAOe/cCRS7c3Lmwql5SxBG44XwYX0JdqyrJBGxANAq8hqZZ2NDV0x+5rWUSW1VrKrSW64LFt1YJLWM2vqeAwPD3Pr5uOgGa8pot9XHs1GQ0Iua0bWEHs1iFTYJmdzdmGkaznXIbqgmHTDCbV4BY2HSmXkBfFMoYC/IIKmXoesTvGiOmdzmiOJSM0Tg3dp9SugSWWKRfaMW1JwtgfUkz9H4XlVpbj2U43iE7f6TLLzaI8CNUkLZfxAmXiv9Es1/lDUSxTu/TAQ3QH/0f3nQ2waPbC8SKjg3QCYW9lQmcoQpRLd+zwbcpjw3kbw4JdYMdV3FmnZmZ0bmRUI6Oj8g2xsLJlbEgFN9EGH+p71N/Xp/7+Pl7gmmrwoCjKUlGEIkI0cjHq3j4dZ+Kh056d1cSBgzrzq6c18vQLmufQqVUt8FxLiCX6CsAZZrLusqYmJeSkyD/upSIKdUtEgPrSzB1N4oLuACxzCiyAQodNTdZxgHxQa03NaYEXzzQ/B6euvgH7wvbIYr4TdHvTaki5wLC86gAAEABJREFUS8RFQJJtlqFi5UqtueEa7fnql7T5/rvUs2UzfiuVzLlBHD4Y9I3dcdV2kyryVOEgsR5+qFcJDgHPj45o+KXX+bD0K40+//v859ahitAsoFzAcu8GFbq6RQiciu3GqkGtvGSv+vfu1HyjR/MoLajQgsLHKKo4zVrgwTh97KTmAM3OKbofEhLCQHTMahHBtlgHxuWKFRrYtV0rtmyR//FnzwGtHIJ7WQ5x4ylAOjXCg0RWJGNL13DkcZFbaVEA1INsA2O1VCYiGWYxoGfkQeQ+lmjMAzXGVJB6HcCp9m3JhPGU9SBSU6JhHBnAGQddF4R8xcDg9WMJ1W4OaHbLTk3cfLPGOAicfOQRzdz6Oc3svFQzK9ZqLpW8ACcsFir4oGLMh4Gnhqf14aFzevXd47w0HNY7+0/p+KkJTU23VeEgcb2hRF5TBuX8BTgB1IHmyIwm8wDvJQSgJ6C7d4wzRDAZjAJYIm0dnkJLlxl4BBKu8EkWESCRZLJxddipsz9tF2OsfKLjwyMv8P5PJTav7dXVezforlv26mv3XaO/evh6+it1/637dOcNO3T9Zdu0ft0qRaOQ/OENUCpIcym/pM61mzp8Zk6/evmwvvPk+3rmjeM6xkv1/By7mcOkwI9U8SM+WEq9vQ1dumtQD35mt77w2b26cu8arVtVav2qHq0Z6FFRhHKsoTwFHwKdHZ3SyaFJzXBQEfCrSnUBl6U86eUALQHmYQZ7Uh6qUyDaRL0mBaxCk7OVjp8d13A+qJBsTpTajmRX2zas1EVb12hwoCkf1Du3UuIHwUg0nVrQG8JccGrAT+Sj2Uhau6pPq1b0qkEu7QcxeV6eu+89kxx+TkwvqI3JQAamHFBSQ6c5DPz1qwf03FsnNDIxr5LArN8mKRWbq850pb6e0Lb1fbph36AeuHm7vvb5i/SNBy7VXz10qb7x4KX6ywcu0dfu2at74d1w2QYOKlaoURYcTlVcC5VWcyBz6e5N2FipMseech6nZhc0QXxeI88pcG5wfBGhUF0IRW0aH6LNcSo2OT2v0YlZnRye0oETY3rz4yE99dpR/eDZA/qnX7+v7/3qPT37+iGdGp5VOxokrpTQtx8uiQ4utVtJB06N6+cvHda3frNf//DEB/qHxz/Q3/3iff3t4++zBz/Uy++f1jj+IkKJgPJaL0bmpELMY3pkoihUFA2NTrb1zOvH9PePv6P/70/e1v8P+C8/e1v/5Wfv6pu/eEvPv3FYY5MLCp61RaADhB14yoEtbEZnPUwyeBsMcaDz21cO6Vu/fE9//8T7+gdi/ebj7+nbT7ynHz79kd74eJj911YgnHzD8oQ7UFvFksd0eRGUFKxVuyqYZ0vnxqY1MjZLbHPMocX6tOUzoQUOlqt2pSICEICDIvG5odCGwX6t7O8xEWspA+HThxba4lpriy1V84mpwUHBtsGmbrtmm+66cYcu27laK/vKfF1XFuSgqERulmfV+0dGch5ffOeohoYnhHvWj1VALrGmI+Mzev/IkE4MTdf/EVMSfg2JGKX1xHbp7o3asXmNmj34IMeJNRKAhBS+/1heUqhTWOs8gBDgdIleGZCXCW2t7G/I1/G6NX0yi/SonULJ9zQVef8fOD6i3760Xy9wUHTy3IxaCDlu576q6lz19za1dcOg1q9doQY5TXzJqJwNT8ZAWHnNLC85lsS9sL836fJ9W3XtZdv5EqQPIQnzaFoHWXI4wTX2Hl9CPfnqQb394TH53zr1YWDJYaBNeo8YxP0kxE80sN+r4UnpdzyrnnvjgPwfE823Krj4FrbxRNq0Zf0KXbl7g3ZsXK2yDPyGBMN2VYCLPQI434nevy21Z9saPXzn1Xr0zst1/cWbtHVtn1b2FPJ6J9bdGyWxtvakXDwPfNqcAf8JBynjyjGJgkRHJWNIQaRaDHF4xopF+SCexMhUURLAEDlqVggvUW0njFvCUPGZLykcI+tU5TUMBWvua2RoZFofHjzLc/6IXnn3MF8AnuE+O625efS4/zbKhqIqxIcz7k3N/KfDE9v2aPTGWzX64MMau/cBTVx9o6Y4MJxvrKhjCHIQDjDRGIgRTEaXQ55AFjRXeahuCcQTs67HVqsxWuZLRCDK/DhfcdkokDHQuZKXHCCWHZFtGpTpUNh/cn7aC5rh3eD0E0/r+N99W+d+9gvNfXJIic+lJfuktH/ymXOKTjC2F0PtBgybQf6KslRR1hBcw2w8ZX/GEUO1Ew3+VQPdBZUo2WsJcPyBPV9zMyeO6uyTv9Hxbz+ms0/8WvPHDqvgi8hgbdHAhvNnKFg7aYFraMWll2vnV7+grQ89oIG9+1T0ch8kVoRzTSIowyKNMdV+8z4m4MWeHMzzrnbu5Zd18kc/0blnnlc1dk4l+okN305yOlFNUELV5LhGX39DB//lezr+/R9oav9HSnyJWpCLxPXsm0HIsjkUGjvudB1UWOoZXKv1N97Ie81XtPtPHtWaq66UVq5RFQW+BCSdXxI0LcYibOQ5SGBSZroDunjF3CxjkmkV146A9vSEJnww+JunNfbGW5ofHVPlPYPLRG+DeGMWi2YxESaz9AEUavA5u9ks1WQ9yrJQwfy7gBleeebyoeA0h5AtDh2zMXWKBTpot1tO6uLd3jJd3LklKpM+FQKqgS5X47VOHp7XLNk8j/xvD2y0I+UttmzYodZd1349+tei7krUfW3vQu2at7xNi0mtNZbz/i3cGv+2hwutLHk8j2Nj5xHqgcmGenT+/P913zXXuoZafwmrx5021bKd0WJnaW7hec8aN8OPeVJWK0RmmdwNzJMzDwjBpaFFAQFo1BqHl0IB+KKqQch0ITLuC89gE4Yc5zIb2Rai5mEs65jmKLCUa8CsQWC1iDrFm9pgai2z1NpNR8wmu2jdh7AV2aU8h7yDGecea2HtGvwbOVCyvLUMSKpbainBr0Eu2Q5SuYcQQFcwJ4GxaedBKCIkqsHiuqDkBxT6FjE/A+Ocf8t29DOdsXvLgi7Vrvyn9YtS1nJm6ZGrsSCsyBK2mxEa4wZzaqA1AZ6rb6azs/N8uB/TyMiIZjm8Cx6+KsgqoiJm3zSbfFPc29fLB/s+9fb0qKenyU22VIlsKGwqt4uY1w0/FfG1OGibOnKUb6t+r6HfvqjZw0eU8q9/1zsJsazvxvd2QQis5b1posE0bNU8wQ25FMTnvmvJQ3OW9zyuPB3AHNEn8bmUZWnLf0ZbDm7Qxltv0cbrr1dzzaDNwRM+lAuucYsHEMeUwwDPTJruS6rQiAiJXvTlal7kb76Rh+eX+GbwTjW2bFNVFqr4cXqEaIVlznloybdcElypDcW+PEBMCxOjOvfSGzr1w19o/PevqpqeUsEDTkWRY+XpiAGCotrKhZCwV7Bu/Tu2amDPLh7kA/6sqTZxtqOQf3OwMs4LxMyZIc0cO6HW+IQiQoEP28umaSKgCaA3HVRi4Ype9sf2zflgsBhYAYvZ8WEq8I2aslxXh4k5j1ocd9hySZkcRkWbr3cGoLSmKDfJXWQUF9wvQi61Sc9YioDmChRAptILyPmlNy4MWDTjBJbXVMpDi4jiMBJCuEW6Ups5tMF8D0oBRu5KPo0VZZ/a67dr5qrrNXnP3Zp56EHNffZOze25QnOr1muhKNXmA619NtiIVF4E2jrDYeAHB8/plbdPcBh4lBezEzp6YkSTHNTYrzwBIiK8es2Jqa4hwsqgFJgF5Chrbt0mmeo5WDkYhRlJigCjyiXjDKiwTKmBcUQoGEWEIgJMdb8MD/ET0OWSGAF2Cs359kHPVl4Q7715r/79ozfqPzx6A4dEV+ium/foUg4JB9f0aBMvf1fv26Q929dxr2kyk1CUjQwJs1XFjgL875EfH5rV068d0Xd+864e//0hfXx8TNO83FaV2JLIkY+MM+7pKXXxjjW6/8Y9+uLtl+n6Szdry7p+DUD3vTuxJmiowMcsB4FnOAgbGp3WQn5JM1WKAOQmFFw3ISkilkACl5xjWmKnha8IaOCunoQBT3MLoWNDUzo5NKG5zsu0iMOKWYTFXr+qj8OQ9dqxfqWaRZt9zmRg4hVfYYv0krGgrSEhl/CZ5Hmt6Cvl/+Rg/Zp+laWgA8QVdAW9X+SHxqY48JtRi9wqEGJ+JFGpHVpohT48MqofPfeRfvvGCfnQwocK1hfXgUhy5LiTAuIKcrpxVVO7N63QZbvWcAC8TlftWaeLt63WZtZ3ZX8px0F0Wb7BfbEsCvl+3Nvbw0HtgBoIYI1UlJpmDUYmW/kQa3q2LR9ejk7Oa2hsTqc4/PJ/tHDozKT2HxvTOweH9er+s3qBQ7qn3jyhJ146oh89f0Dfeeoj/QOHgH//+Lv6zq/f1a9/f0DvfjLEoRY5LXtUsMcUktgz7oPGU/KeMO3YyTH94rkPOEx8R9998n1976n39QNs/uS5Q3ri94f15v6TmphaUERgxDW5sSqQrUhmmc/90mjBnL3XDp8c1dsfndEbH57Sqx+eBM7o5Q/O6pUPz+pj5jQ9l1QWTRVRKgzcQyIKSaGIUC65w6d7aOfGp/Xa+8f061c+0S+Y609f+Fg/Zv0ee2q/vv/UBxxintAkp3gNBXulYt4dEDbYdxCoKe+fxDjw59y/9cmwfv67T+SDxZ/+7mM9/uIBPfnKQT335hG9feC0hiemVDlxHOgH85MKFcQ7wGHgmoFeNVnXAns98JtACS+YwMx8S1Mc5C6olCA0YkHb1jV1+7U7dD/3h6v3rGVflFgjPp4rqdWWyxx74wDX/TNvHiWGgzpy8hw7krn4voOfKm/UyAeOB4+f0yHWcYrDeOtmwJf7gd6GLuWec/nOjRrkcLogiAi3hUSvQLADiSjyWNBE6dDBFmvNqZCotG5lD4d5K4m/VxE1J6cZab/YTvm3V0+Nyb91+t6BM8xhhD0+jwhzdWW/VMiuIMZdG9doz+bB+r5VtdQ9IJFznsEKNfiaLPkicgvX3LWXbtPerWvU32xgiaV1a3m8tMnlibOT+v3bx/TSu0e5D8xJrFPiWqgStrJsKOg9TGQ4oWuoOAg5Mzqjtz46rk+ODmtyrq3EHJOl6alaPdCjvdsGtXvLWvXxOQEzBFAoyGuQy6LAMrgQ9rN3ZX9T11++Q1/+/JX6q0duyP9h0JfvulKfvX6PLtm9XusH+9TTQIcYKmJP3H+U7BGAFsYN3gPkDknVpai7DgF3eRwd31IowiCBZEjhzo2UaaIkwLbpcMNcQBDJOPrJgExEyD9w64qAY01QCYtnVZtD6imu/dN64e3DevndIxwUntYQzx3fk52LBrkpE1a4L7eiqemVazWx5xJNfOY2TT5wnybvvkfTl1+r2cHNMl9JKuw36rAYKjGuQaqgF8ReCA54BA3xOEBj7jMwQEyGPKbpikaYaYDoCqpMY2Ccrq71IHneNYFlSvZcAyGY7L1dQfEwpQVNnz2p08+8oIN/910O3v5FYy/9XvNnzyhUqWiwhkVt1+jPv1oAABAASURBVLpi7XNOSaj94AAyFvGpZTFljdwoixj1PskDZAM7ttUdJ3xhSKkoFCUH4PhcGB/X2Ltv6+TPH9fhb/1AZ37zFF+gH1fgO7gOLG+f3MEU3Me8flXR0MCeS7X3y1/Qzkce0uq9F6vgGReiRG6NaBGtR7TESZuySGIAMC3ha35sXMOvv64jP/65zjz5rOaHzsIPQg95fS0GQc5pla8HsJlJTbz7ng4/9gMdfey7GnvzTVVzMyoa3A+KQrbrPOKyrg7IUI8k4kiMi5WrtOaaq7T7q1/Uvq9/WZtuvEmNAd6bzJMUhElrcSW36JkYYUSLhZQrs6HndTifzVyIGZrnApbH1fioJl99W8O/ekrjzMX/HFV43VQXxC9AZBdAcDsrgYaavMsaGsy7LEsVzL0sC3glKUia4R14YnJC0zMzygeDWiopLXpQBDiQgEWJZXhaIoIhK8B8IIEu8WFfWJGRYRnd8gZZN0MoAkAmLgCGVKjwRZf9oey1ybmGq8yD6R4ei6UM5gHWocvVbCR1PqTOeIkaVgJy3+EmjHYBNPvwOBvOMjWWcrdkS5lXj91qsVh7CRbJfwQJ7ASOlzSWYYHX8wAj0QE6S9LlimTuIyyQUXlfY54emul0eYw/UTykk8wTU7eR5IbBYrUXA4TMcmOQgp9Cf1BMFixRAnDt9sZxlIe56cjV9Lqt6TV+fps5uTmf7pHJBuOG5bjHhprm4A3EYeKnQC13PiOItNY6n16Pou4+pa05XmKYHQMJW4w6rbE/hATJQHdBtUXDBeT/PUM7MnyqjSVfS9inCv5xohUNSCy5MWaA2KmLoy5inS6wMStupnN8wz7Gg84HgjOz02gGHyjYhuggwg1T3EQb6uvrUX9fv3p6evLYL2zcT+Vik8Xy7KNruru0sKDp4yfynwuP/Pp5zXxyRO3WjPyB3teifeQHeUfBK5v1PAbCdiG4N6R8sdVSWQ8eYlyb6TzwSwfPcHHKnqGBUImu4yzKgFbxAKjUWLtem+68XXu+/iWt/cxNKlat5OGDl5DEhcz9jXFVA/p+QCW5JFnEWA2hiBCNIuqep4yKwUGtvuUm7fjal7X+vvuknTs4gGtwoNQGkloSD+4aEvoJVbzXc+Hhj2OJh7pYq/nhMxp64UUN/ezXmvrwI+iJ9UGBuMx3PurMZBaWbYmuABJAba7lQ/n2LWqsH9QCyeEMS+0oialQKwpiCc2dG9H0oUP1n1J7gYgL1Wy0NoNd3NaxwrEMXZDw3o3r1bd7B/bXYgtp4rb7cIyLkE1JtoEuUkaBBECGTmgZl60k5QI59/ZrU7YrI/BrXuro1CNh2wqmhjnJIzTonStBs0jKfcBQDWHLRGwmPLuAKxalw5fknBgcqAWEfNGrhTXrNXnZ1Rq+934NffELGvncPRq/6FpNr96s+egT77xqd3PCh5HZuUqn82HgsH7/7nH97s3DeotDgaMnRnkpbGG5lIqSvmA6hbwl5AR0Ab+R4yS0BIgSANXhGfVc3ddchOqB8nzEWC41kVkgZjy4DwjrrHXHvjrFXKNd+8aXAHtUodmVswvHUBF8yR7ZvX297r/tUj3yuUt085VbddH2QflPEv0hTRT/Vt9lu9fq2ks25z/vDa7XUKEC3bIoFBFqE5NtttnAw6ML5O6kHnvyPf3g+YN69eNxnZtsc5AlkWrxikpfkT+pp1lqz5bVuvfG3foCMVy1b4tWrmiQigSf64lrLdhzM3xRcvrcJC/HM+gmeS4Gz8UQmSKJWGjULamLQLdMMHacBtBcCR0PCdUCn4XOjM7JvyXkPxmECk1A1ZFNWtlX6rKda3XVRRu0ZmUTZltRIllkkdxYOvuwccD3VtkLB9Wp3dKGwX5dsnO9tqzpU5N8SsEPNpLIrDQ5Pd/5jcWZnFu5hIgjqUptaKHJWXFIdYZDsff1i98d0ifHx/kSaSHLBEnBFLiUc87+bGOjIpbUrrjntzW/0NLs3AIH4C21+eY/wSui4OC3oV5e9HxA9cHhc3pj/2md4pAhpZIYmSQyUxyKfXh8Rr9775yeeeOMfvXqSf30xZP68fNH9YOnD+m7Tx0gro/1rV99qG/+EvBv8j3xvr5J/4+/fF//8psPkNuvxzkce+GdY9rPAefQ+IIW1FQUPUTvtWAWxA2B/QBOUus5gUdJ3G0NjUzq9NkJnTk3rTMj0xoam9UQ+28YWxMzbbXQ8ZyCudfXZcJWUk4M8/WccQZX5CllcsUsW1WheWCuKjXbrmEuNTSfmuS+KfFiKe4DKsgH14EieIaBK1Rh3nmuiD1FAUXZ7nwraZKYhifmdZpDhhPDkzrKwenBU5M6cmZKo+Pz8jXJzJVfrNj7aFIxSJA5VnobM+49NTE5p1feParHfvue/u6Jt/W3v3hTf/+LN/R37h9/Uz999kP5z5MrTOQwS+IBKfmwUDG3Y2en9foHJ7X/0JCOn57U2XMzmmBjnRuf1YnhGY1Ot5h/MIe2tq5p6M4bd+rhz16iG/dt0noO1hrYcrxlqvK+9f30KPfPZ94+qSdf/YQD1NNaWGirXTEN7g3J8RsY+99V9J8Qf3DkrPzv34Ukz4kI5Zf3slFo+8ZVXGcb8wFeswcO+cw5dd7B0ZBkTezr00t0+SQhce00+MJoA4fxm9aukA8eHU6tSXTsCa/BMOtz+OSI/Bu5R9lfHx45k58LeR6p9uU1KJj/5nUDunjrWq1f1a+iYg3zb7QwQXKiLuBbgP03yzaHcau5h6zT+pW9dXTYZAt18KQpvnjaz7X36ofHdYzDwQU1CLMkTO+voC+AgGYcFH3b9r2lqlpc24m9NaZDp0Y0wQFnu6rlcssce5ulNhG3v5hY0d+j4HqKvDdK+XpRUcgQzK/kvrVz8yrdeuU2Xbdvla7dt06P3L5Pf/2Fa/Q3X7xWf/HAFbr/1t266pL12rK+R309FevIfYjDT8eUs+U8eHGJ02PnzmgQusF4krFCRe5h0IfjIDHmGUw1JBq82BSY9eiQVwbWkcykPGdw5isgIphJR0UUaFRYWAOhVbIMh0lTM5WOnp7g2jihF946zOHsEfk/EjvLPYZbplSUKqKhgnXxIdNs0a+JdVs0dsU1mrjjcxp/8CGN3363ZvdertbAWrWRZfvL3lO4DWV/Cn5Mrsf++OI0ZabJCHucpVBgiHzKYCsCy7KOPymXoDXUfLEWQC0k5QzQdWqqBAdF9CsgmdDlZXJbiWdDxVpOj5/T2Vff1CEOsQ79t2/q1A9/qkkOgtqTk/KeKTjUsWrigVOhYz2DGBtM9xg3CvvlerA8C9DpcAjmTPj+l+XR9btJalfMNBTshwipzeHZ9JHDGnrmKR3/p+/o+Lce0/DTL2ph+Kx8P3IebTeYXYnDEu0C2ws9DQ4E92jXow9r2xcf1sorrlAx0E8SlvYJYtQ6FpBc88iO8Z/CHiBj1/Pyl/Vjb7+j4z/6hY4//ltNnTzBekf+/O5nrsWQrqsHBr5ECa5TzUxr8sP9OvbDn+jwP35bo6++qsQ7YNEoiVw59zycs26OIWM0tpHXMikiVKwY0MrLrtTWe+7W1ptvUf+6DUrsOe8X5cL8FPx4UNDXc0gMI6Bnewzg4FXBdR8ME/QAsRxDuWeICPa8xgvzanEAOv7iyzr3q1/zHvSh2jMziCKJrvW9Dhmg5mqDQEEuS55Dhvzbgj1N3mWbKotC5hkigoPANvfDafk/2pydm1OF32wnN/jJfd0UdDk+eqF7PtdEaZGvpWKaoUuxnmE5rctb3me+BTtEptzBzu+y3PmkPCKLudenRqW6LLdvQwZof8xXrfTf12JmUXAplkXS/zASf2QegSUD3WL9tPGFtEVhI2YaCLqee+AtzKkBeo3U7dKQMXshkAY7v8b5w8WRlbMTI1A7nfcx95buCAY1smHfahhQ6zEItSuZaQEhQyiiCwKX6ka5BC1sKSN158W5EGpOIJYyyJdnflp4LEqtkenwPOriQqMG/RvFWuk8GXsMKJkD4ptM0Bgg5wo591kTngcZx28AHmcw0Yk2BJQugLoGsgFiyP6Yh3PjMWSqMec+G2K8VM2pR10MGSomhNkaPM6EjGipWMd2yZhjA3wzM1gmS0PzhjgPzOyALRjt9lnHhA6YbrD73HtiHZ7j8/Nxfn5BYzxgh0dHuAnOqCKXRenbHHGhFGWowbcq/s2N/r4+9fU2ORRsqFGWKrAXNtS1mXvmhA20FQQUfFidP3la5154RUO/flaTH3ADnx1T8psTgTXQYcMjnrIltLMeZKad3CEF21jQYNQdWCYat5RtFAwISf5wb7xUqJSIU3WPJY+zTxU8BEK9q9dp6223aN/XHtK6225WsXGDhHK9DuyIwAAVjHgqwN66AIOaRXBMZSS8SvKgA6FQc3BQg7feqm1//kWtv/8uFVu3cSDXqB+xyLUNUv1gp8cReUjnA/EHD/W54dM68/yLGn7yOc2ePEUeEpCrNZHKHQ1RwxK2GUghqUr5Yd7YtE7NtWvwH6rg238qwLNQqDU3rukjxzR38qT8G51WRbuu7MuU5YSvUEI/MxCiqmdwUP7z5MZWPiSwl5CAnRYB9YxHBPOT6BSqS4SxlMcRAT/ZSc10GwwBo8pSggAYR7TLAjVREXhncCHdSqECvmoQEshGhDHVBZxxxt0DUERQSkhVUUjkTOyuquzTwsr1mr3oMk3ceaeG+fB39t57NHrlDZrYsFNTjQHNtkItPlz4BTCl0Px8S8O8zH58ZEQvv3ciHwa+8eEJHTkxxjU5x+eyCl9RQ5L4rKpcIDEkAmUQ0XQQGff+Z+UhIQjFtNy5QZFp1KTEgFpLgVAzz3LCd+abCNgHYNsGG7BsBNoZpIhQSKKjqXUiQqyALJ+wmbBRRoMX0wFt27Raawf7VJBDX2+RXw4qRRTi3VzbNgzo5iu26aKdg9xzQoog3SVdAFIVkg8Gfa0UCj7rtvX+gRH94KlP9I+/+TD/ltiZsQUOYYmlEp5r8ItIb2+h3ZsGdNvV23XDFdu1ZqBHXldcYAk55u4/Az3FoeD49Jx8bUgYyaClQgyBhvVMxJMYSjQhqZsrLS/YFsxEk2wvSo1PtvTh0WEORSbV4hoNcoKIErgw3uQ+vGcr8V6zQ5ftWifeqZlPwiozDz5sW9iUMK0DHEYk5xQY7C905a71umzHWq0e4MUSebYgGoH5kHPiQ6MDJ9l7HMpU2CTZ9ZQdIzFXvCQZxifn9fK7x/TtX7+r7z31Qf7PDnyoPTtfZTtSUB1XkNKQPAYSYDzoi6LEd8keDw5uKw6uFnTg1JSefeekvvf0x/rxcx/qoyPnxONDpZ81RUNTHEi++sEZffuXH+i//Ow9/befvg+8o7/76Tv6+5+/p29xAPjPHAj+4KmP9TMOhn/10iE9/eoRvfjWMb3+/il98MkZHT5+TiMcQs3MVkqpkONQFMQSIk30dYSidOMlXEaOWmJW6ikL9TVDzYahUKNZqGTsfWx+XgJvFQyQxoyqAAAQAElEQVSGWqh7IPokr4dBzqm9kVfeOPIwpGzfNsooVRQFEBkiCoUEJLkEmIHOFRL0FLLJ7B9UEQruTY2iVG+zoR4DF1azLIi9UIO8lkWBhOUq1so21Okdq7BnWlX3GHem2nzJN8wB1iHuU/uPjOn9gyN686Ozepm1ef6tU3r1g7M6OzynggPdRo47VBb2UWpooqUnXz/KQe07+rvH39M/sl7feXK/Hnv6E/3shUN67aMhZBa4Bqqc511b1+u6y/dq55b1KspCU3yBMj3X1hyHyy0+Qyxw6Hl2ZFYvvHdav3zloN4/cFI+eFYQKfs1nN+8DolceB6hEQ4fPzgylP8DIX85E6UEk71LjBEaXNOry3ev197tg+pb0YRnetHpY1mfMu60R0AXxf46KOnCbFLwMt5L3resW6GNHOI1m8sEkBC688zl1MhUPoybnk98oTGvDw6flQ8wZ2ZbmGJ/ql4GZqE1xHjRtnXcQ1ep5MNP4tBffkBkaCvjnjcgPjNwDqg9Wwe1df1KNZvMBVt1td1APOnM+IzeOXBGH3Mf4tGkyLuxlMilwJkJcahTGPn+wtwS9gM8wP1n+qfOjefrOd+7OhosP3EG954evpwY0MqBPhWlc1uqYH8GYD9FhEQO/SXNVRdv0zWXbtbqVT0qG9Ka1T26fM8gX+Zs19fuukR//eCV+ssHL9fDd+zjHr5Zm9b18mUH2SEW+fryhYAtOQbjBmblKvtRQWfAp8e5C2ghRQG4XwKvM0QqNFHoIgO5yH3gKcGQGCrCY2X3tLL7TEcqIhQmLoPgWhQPtUkOZw+dGtMbHxzXc28f1gvvntB7h4blw8EF+GVZqlGUXF+Y5h4227NSYxu3a/TKazV+9z2a4nBw9ubbNbvjYrX616gtrgV7C5xlvwEFGnNMeSxFRA1y3xmrLkFXyxkLJASEGxEBs6FDn9bD3NUNucj59wjcknTcWbIcKH3CVqp7ZJ0x5wmCfIgnr2V7QlMHDuj0E0/p8N//s478129q6BdPaOZD3iXGxhTWcz6cv04cCZq9LkJlr/jJMdCb72sjjytl1MJMS9gI2yqIhs9rrYlxzRw+xDvMCzr1ve/r+N/9i8784BeaeO0NxfSQinYQg5WlkFTSltgQ+hXXfc+2vdr2pQe1hXeMgauuVPT3IVVXIqkRyxvyyNQkD1Me100oMtKentEE71Enf/FrnXz8SU0dO6Q2116lQhUyFVKJPkMKYkvsFUOlgjwUTDb8n7oc+EQnfv6EDn77nzXy4otqT00qPO9E9slPziu2nCJ3GeDlHvtRhiruOwscyM3NTPIsn4NaZXZE5B5LknEPDaLQZzPQQSHkEX1dIYOYxpoxKDqxlPQCKuaaFua0cOqURp95gffK32j6k09Uzc7W7tBGLbsFpccLhIhQsCZFWajBYbKhyY2l2WhyT2yqAC+Yf1GyghFq8cXS1NSUJnk/nuM9+Q/2lFxCOKBGDTq/RGfITOTYa+ig8FgeGWo6c2Z+tOrqIVJXiF3/CW4GKyJfC3Q16E0zwGCENMhiTRmr24wuNkwZ3JwOYMP6wkIC3BtqPIlZqG6NMexU2zE4vPMEEM7XNo3/sqojjgiMziCyn3pgvAZ1qKF/rQRSXRB4ymCsBi2WAPtj4LkEMRmMI0rN65epDDq1a6EzhAvGxBMAVlcL1diisUWSEXK8uPZduU/piwtpCUIdFAh1OR5MHNIFtdYwcRGzcxMA0zyDWjeg/LFqSbzRWd3waZKwbW6RVY/rdpH4R5AgfsNyNh6xZ/0lqmkeLZcNCIE+Xa5dvCuLEer5drLgH2kCenTsLWn5JleP3C7fzMqyUXdyAcdjvfrGobnLiuDLq+kZ3CxjnLehlvFMNywT7aI2X7tFHplEZ16mw1h8MV2+gOAtbuiT09Ma4UBwcnKKB0ul/FCwcoSKKPiQ1VRvX5/6eZD19vZw82zILxO+eQoZsVszrvoiwp1MFiXxRjdz9qyGXnlNZ3/1tMbefEdzk6N84G/xQaWS46yQc75yyA7YAI3wZDQJux5gNJnOmA6eR2B0fniV8At4SwCPyudlNZApjeOkQLPk00aTx2dP34DWX3Oldj1yrzbedqvK9RsdioQtuaBHRQMygfIsVeJDdwBmS8RmWYCqIF8ROOmClB/I+WbOHHoGB7X+Mzdq55ce1YZ7Pidt2a55EuiDDX+j21bwCikiC0AyDbcSuhl4oAfE4IVo+vhRDT37O42/+aZaPJRlnzzwRMkxo2O/iaBTxjFjHuOyhw/Pq1apb2AAYpIPBPhcA5fYO61f/CbOnNXk8RNqjU9KzNl2chwdmTox2ZuEatB4VPYPqH/nNq3YtklFb6+EYAICzHh0cJ4NEnEXipyn0FIxDTEIQYYCCXWK8cg0QU0ZC8zac9ey6jEkapbyHsnxw7Lfks2HFnKhgg/W9ue9kqALmwW95RxDSNioAQXwJF9TpZkqteD/RGTHHk3cfLMmHr5Pk/cD196o6Q3bNFf0KLFu/s9lmu0F9mJLPumYGJvW4WPn9MaHx/V7Pvi/8cEJHT4xyuEQL8TJXrxTQ4455bEoziI8YmOQvWPaaJajkWO1vJmWrvWhmgiQblgYzFq2BRiHlHn01GwH75jEivWQcT5qex50gE5IB4Aw1doGU0UBx7Bt4ZgaKvkQ1se9xPcRxx/s9jLaKgsAJwVQFuIFsqmrLlqvay7aoDUrGirY3wHdMVgPY/gjfuJjWxNBiFua/BuWv/n9fg6P3tZvOIDwf7Qw7QOrSvJeF6Ugpv5mwQtqr7bysj7Qy2pi1Gvl63CB6+zs6IxODE1pamZBFY7zHNE9r6aoh0yzRsReFsUEgMqAHSXiE/FC6Kj4nsRUTZR/W/TjI6N6//CwJjgEKItQowxFBHx0mfe6Vb26+fJNeuCmPbpkxxr1m++XpmwyFBLg9WrLL+oVL+upPa+BZiX/W16fvW6vdm8ZVG/B3iJu0raYjwkOPv0fZnx0Ylwz86IU2MI1H8AlEkeCk/F8H6g0g9C7HCA89uR7+ocn3tEPOMh74d1TOnBsXEMjMxwKzMuHGT7sWCCvnM/I/gwtxtNzCzrHIcThU6N67cMzeuKlY/qXJz/mYO8j/ejZA3rjkxGNTVcscamC3BdEtMCB0MEjZ/Timwf1+7cO6/V3j+rd/cf1/sEzHGQM6dDJ0fwn2GfwPzQ6q5GJBU1MLRBHW46DJZW41qVCBTkoyDEOlIjHcRk3JHx1a5ZDXl4HBWQD0XDgFR6Tx6zjFKHovSmMOVdBzgKax+KJJ8aWrcEKhiTrJPLKYkj0xv2MKdCt9Wu3KfsDz3MII1kXBE44SgA6/q3n+1o4Pu5RQidVrDsQScqh5Hnjn4BMU0fPveAp7y3WALpjzHRkhc0EKEopsIntCrsLPES4VDTNoVaLwwuYxEVrWWPIj3Hg8eaBYT315in94sXDeuypD+Xf4vz7x9/WP7KPnnz1sE4Nz8gPwooFm5xpa//hUT316iHkD+nXrxzVs2+d0sv7h/UOh5Hvc828/P5J/Ra+/3R7etZXL9ey96zquSkXT1oK4l0gviMcDn98bEjTcy0VEUiGKubc5hCgp1lynazRlbs2aMOqfhUl603sikKedyhIILbouy+smYAVueRlTXAlPyecu9Xcv/KXIKuxF0Eqk5loEGNKHHa2dHxosvObgaF5Yjx8YoTraZjrIF+Q2YVtoawmL7XbNq+RD01X9POMSS34bZbMPQFwrSbWL2lBCXz1yn5t37xWa7mHFITPVPGNSm6l2YW2Dp8a19uHhzQ8PqcoGkBJ/KUS6xsK1aXuHUcNFT7b8mc9f2CZm5nTxMQU97P5bDnQi6CNQlSt6OvR4Mo++l4V9hH44WVcgh+FfE2WxL153SoOg3cwvzVYIE6m1OIAuKqS+vsazGWNbrx8u754+2X6xsPX6y+A267brUEOEFlIJeTQopJn8ptjB42AxCBhNQp80iePjXfWWNAyWBg8dcC0CK+dbbDvVRhRtzgfsKGlTEregx3fuctM5ecDYUjYLTrXhvkZJAVx+Hryb1sePTOuN/Yf1QtvfaLX3j+qA9z/xsam5H8LrqcgF5J6W5VK8pN6V2h+yzZNXXu9pvlCcv7eezXH55DWpp2qmivxG9wJksraudwVtBVxOV2+BxSSZ0Vb1wJ+gAa9AGaf51dZWC5wEr2DNx9bAk+svm3CQT7orAnUKFxw5GBYHLCGRx1wXrBbAkUFrVrQwuiQRt96S8d++DN98v/5Wx38r3+nUz9/XOPvvauFc0PswQVFWapoNjME+8pjg7zpMUOIbvGfOymIIwpFAXBN+TcPA9nEZ7X2xKgmD32soeee1bHHfqCj/+0fdfyb39PQb5/W1KGDrMFcnhsWyG2Sp1bvCjDstf//vP33nyXHeeaJPm+eU1Vd7X2jDdCEBwgQhgAJkjAkQdCL0sxKmhmNZufXe/+iOzs7mpWjJFIUZegtSBAESJDwQANooA3au+ou78/JuN/nzTxV1U2Q0uy9n42KN17/xhuRkZF54lR1E6+z94Cuf/wT2veFL2jzB+5TrF+vwh7jNarALiq5tFNhUhXywN+MtfksqOvso7/Ic+2dozrzoyd15vs/0sTJd1hltfrEwUTc6r4N1ceZ7ROdEphgDQYd7oyL4387ffH0aZ3+3g/0zl/+lS787Cktj1+ROvRK/zUBiwPiWIhn8FopYsTE6M/OcT1e0Ylv/UBnnv6F5i9flMffQZ/94YcbZJHvR98fxYJaDB8ZDNWSBOuTwI/wkCE1BBLJ/6xI8si8T/cW5/PPti8/+XOuyU81d+KE6qXFtGV4jb9zgcrKvCamqapQ1enwLtoCa6bb7aiqqgY6lVyW+AJsmsPSmblZLRK7Zk4sXwWPg1GQ0yC3nN9Vg8wgu26a1DAyxpYkTWTOEFfViFAEOmLTi+AACZFCSpCL78UEM+SSGvs1XVhiTcOZCizCxDXQylrUKAu2StCaUqANoKvqwPVaneUGGxsbVvOx9FpoLH7TxvLIfOJaF2bR82Ro/Jos3BrUetnPoDVllQ+sCmBloXE0Y7UyZbGViUbTtOZzDZDHVcapcNPYNS38gMgLGgioplvnQc82a1Yj+tVqccPZsKFW22iDWBJufgus9XVEQ2P63l6/S1/oszTOv9EOov02vR2sW5uPZe8FjV2jGdgP4osc1JZo6YGNr8vVB3hiUwW0WmKVbKnflGT/3JStQaLIvkJrkQbFF9VAAlgMpL8TF+zdj8D/Vp8M6LwMybjJKBChoG0aiIEYkrS4X2r12OznOEyamJrUFN+G9PygCpbewBHaL54jw8Naz8HOOg4G88+GedBVVUeBPtT8OCypGwHurKj0+loYH9PYiy/pwg9+oqkXXs4HTt3jJdU5A1iRDq2dAXsSEhlhvMmBkkFnMukkIttBEzgFTAK2ZMfDSeJ1FgAj4xnQyELgWlWno003HNSeJx7Rzkcf1vC+/YrgkeanSZFCnCXs/AAAEABJREFUbYGukeUDC7qyhnjOpdjINBApb31AiKRsROERTQwmXsNbd2j7Qw/oun//OW399COq9+zltT14cNfNg5zANq0V+AH0CWFXAIbqjadw7Wbeekfjv/q1Fs6eS13gU+iTqSVKwQxjGCjiOwo8muDB112/QevWjyoisLOuwYG949R4zE9MaP7seV7GJpQvMunuxvZrAJF9CJXx+MSi0X3XaePBG9TZtJlIBXmRQlkqWpNXQygi0EjBjyiREHCxQkGs8I5jHgGo5ehGJVKULXxpOYzaPSBkESNWRZ8GJIoIhaQIWoOaQjghaQDCfl6e0R1Vj2/oZ+65R5NPPKapzz2hmQce0szeG7XAS3i/xrLPlQSG7IfT3Oyizp6b0htHLsr/O+bLb53TsVNXNDm9xD2JffbijGuuKf27cxUTalJqaRGwlRsRGpvGxUSE9aZaMAvYOyXQ9kv6PRrbed04orMyTijkxRU1HV4rA1gJZi97t0EzD3j3Bw0l7yMbN4xq3ciQ/AGlQtdhAAMw7+F1IPbv3KB7b9mt/bs2qutPPsQQkNNCn/7Q7QVck5d7FrECevzyXP7nDH//o1f1o+eO68jZGc3mb4dhYCN8Kz5U8flfw53COnC+HmmjX+IDqP99vQvjU1rkA3PlvYF+Zd/GRE3xiBqKkNYaJbTSlOXCu1ZKPCpm3G2EOUPOz715VsfOz4klo2D8FaAIV8Yf+duNn/3wjXwYvk0fuHm7tm3oqMuBqu9PQ599t7DH8naskc6y9mzp6t6bd+jxD9+ih+7epz1bhzMVv6TTsXzXLONz8uKMXmZNnro4px4HXgq0+QLsvatmivuI+PDPQaNPXoPr7j/RPMmHVv+nBH/9g9f0P7/9mv72R2/pW88ek/830l8eOqPn3z6nV45e0uvvAscu6ZV3LupXb57Xz14+pe9yXf7hZ0f0Nz96W3/xvTf11R+/o5+9ek7vXljUYo9dvBoiCa4JeUSEqFrkMHGWg4eFxUX1nAtrMbiOVTfU5aV+aLirIXB3qAvfVYcD6A581emo4kNiVXUk5pTp1mAO6ISKJFqUiysUqiRauWPBGxtavQJ9hG8FtEVeixHweZ1r5EV+bhTWI5+CNOjPFjZpcGMXjKMwp7YLns3BmG1vWWNXRNr0UQGiWMrzClTgJIiVvpUFCVJa5wtEhCKCvKwuSRdI9yH6E/2jReIWDbxlq1CjG1TGZjMFP5LXaUXsqiI/zzF0Y0kcCG5v2bBPHvPLkf9L86Xpns5eWdC7rPc3jk/mbwm+dXJSkxzkBsZLS30dPj6mf3ryVf35N1/S//zGy/qzb72S6+zPv/eG/vrHR/S1p47pW8+9q1+/eYY9dEG+xp5ur08ylAfrVBxPENEJpr5o7MoMB8mXNM4BGLOYc4tx6jpVyH+ee9f7dsr/zMC6YcYUaAOMDiNChcIix4xQQ0sRpsBycQY1XzrV2rF5hD1sq7ZuWYeNs7JeCn7cTvFc8G8Fjk/PqRCjqKMxvpQ4cmpMlybn2Q9qZSn4AqZ3b9ug227Yod07NsL2VbxuWEcCFw7WxP1RgE6nr13bN2jvzs1az4FazXU15HVvY03NLumdMxM6xkHkYh9hcJ8YnF/mQxcDGrV9C30VTzZvLsbme6yjJT5I93mJwcxOCuZNAUmckeGONowOsfdzb3JPBvdkEVcALOwKuY2u6+iWG3frnluv01b/BjfOjoWKZVryN4v7bJDDbN67mIO7b9qtTz5wsz5010Ft49C1dl5KD3mzC4kIQJgSJRRhMBkS/SKgcn1bGkZVWCcKWKGIgKaCTRl8rSRTQBVCBYS4SnIb4dacocjjaxQCkSPqKKEIwAM0aLUwnfKfdZ+6OKmX+ALxl6+9q1ffPquTXKeZ6QXmg305iobsgi/HYpod3ajx/Qd15f4HNe3fHHz0US3ccZeWtu1RXY04EfkuIF1w2HMNNLzbQNsoAgSQY0FGuvAOU0nMVwQ65DBqivmGsn1DCYuBHEwtastaOkUIqEm2RgyRSwmzNKuls6c0/svndfrv/0XH/o8/17H//mc687Wv6/Izz2j2yDtavnKl+XPSfA7WJAo4nvcm52vM4CMQeoL57FN6S+rPzWjx0nnNHntHU88/p0vf+57O/O3f6wSHgaf/+mu68J0faur119WfGic1cmFE8mQw7wjMqXJL/D5Q7dyl3Y89rN1/8DltuveDqjZxn7q/gT39V+Qh5xTk4iCGljbydfJeZqg5EJw8woHgD3+kU9/6nibefls1h5eFvUL063u6VlFNTr6Fa8vE8EnVXRb4Yp7Ajouz1FtQ/9w5nfvRT3T0L7+s8z/4oZbhg/sLc5UMZC/i4FcDBehxIDj+0ks6983v6uIPn9QMuZT2N/Vq+qjXDAeWrApgijgN+g3eYo/BuUY4AP2C0tNCwL9AUZOY7Xq8t/hgcOHdk7r0g6d0+ac/18LpM+IbFUJFEx9/zF2RuYYiVqHqdOT3gy7vCCvvDJ1Kvi7Bs4LNm/e/ZU1NT2uOMfd6Pfm53AQnHimKvDJH2EGNJKw00XBXj7yokTatrYqbFkx7rzCk4apZY2F+AI3kX2kdUYQKQO9R0FP1W7T6N5YMscbWvGGNaA0Za2iTJXtflRYLrwLrDFcJ34O52tOc4WrDa+NczV9tP9AZG66KlKbZNOI1ZAqu5VPYNqzFlpLW0nJZ7YltYpWxahXeK3ojC/mnWXZeoJYa5+I1E1KEG0kggzfagT5KsOkC2ES02EaA4zjEWmh6GrQhYReAscG0wfQqrEZob1ldWxqLpnX0wMAAyjrIxbK1YFvr0ohmLQ3bVDuQYyTYw3C15aDnxkFpyXTIljQrKInWuEU5ld4gDExn8oFTEEUGNo/0k8wliBLIo8WgrOYbAooEIhrsvlKOT+JWLnDE2lktXM9Cd0AaDpqSL5jzcwuamJzU1NQUeyjfLuNLD9jbLtSpKg3x7cm6kZH8ED/MC9gwG2eHTTQCS6oMDNQb1yAdUWo264XJcV157ZAu/egpTT33opYuXeIZtMTU1ECfuSkAxm0153AoNQifKgsZgvuQaYS2lRn4SjKFWwEHe7ixeDiLRyW8xDwo+WoQGNzdtkvbHn5Qe5/4hNbffJOCsWqlFBFMWTwwIHiYR58HAg/m4MFAiBUT2wVNXkcUEckpwteDWPTuVgp+ioa379COhx7UwX/3Re3mMKnafZ2Wa/Ew99wEr7RibgKQcNBKIYjHDlLNi//i2JgmX3xd82/xcrAwr1KjJU+UEg91z1naEqSuQnXmI0WEOiPD6q7zBxQfnYoSQGGuDCJjqTcxlQ/Z3uXLKsRzVkwFqKStAkRtEVRbo9Lwtu3a8L6D6u7arpp1Yw9rw41H1gTKWMWByMniMA0UMoiACxyMkQVQsd5sl+7woRoDVkGAqBW2BIUKtGINGAJejqiIAMyCBTSBGLdpANlg3oStwdImZpFfRmoi9Tbs1Nytd2vq449q+tOPa+7DD2v+4B1aWL9d87yi93iZKlyLqiNiF83OL+vc2IzePDGmF/gA+8Ibp/X2yTFdmVxUrx8qaQhmPO5/0J8lyhyLskCHCVgq6SXnKUmwKiXYmZYi+zdbTEuKCMID4Aiw1MgkmTMUoqVPwRTCOXnshQ+B/qBZ8aFzXbdo00jIWMhZJMxMyf6Ej4M5VtNF5NypCo3yoW/LxlFtWNeFDUWO3dewSrrCpnCdi8QXEl35T/luP7idD5LhrISK8NY6N8tCCjCiApiu4Gc5XHiVD1Lf/Nkhff8X7+jwqQnNLPSYYfsBkk3VFDs2lIURQX9d7dq8TlvXD6uLV6VilUR3oniOQE0udJxi4xYKWPgV5qZAFxtHtlDGAHLCwndYI7VePHxJv3z9nM6PLzViNIIqtcdX1O1WuumGLfrix27Rv/v4nXrsgzfo9gObdB2Hf9tHK20bqbSLg8IDW0f1gYM79Mn7b9SXPnmXPvmhg7p5zwYOQEM99gnfNd0qRNXl6Xm9/M4FvcgB3tQcHysZe/BBSewx0ebPIFXwE7lA0NZoRKk0M9fT0bMTHPSd1D88dVh//YND+uvvvq6//t7r+jLwle+/rq/88JD+7odv6G9+gBz+rzjU+fIP39I//PSIvverd/X8m+d06sJM/pZZNTQksYcU1ljhwDOYoxCFJnhh73Q6qjodRQvJR5WXxTnmXONjWuAaMCZpghTsgJIk4hWioWGL++XexSJliCDz6hPCSQQYEQr3GmG+pK3wDQMWpTDL0JYVcrCVctYKOdi/uIEGU623nbBFAWpimnUobiBsUyPCu4LJB6lbQqh4HsgnkJkHIWvi2HMAzpsOmnsV4Uq/dBbZGd7Qlhfz0LYX+RPNYfFVglwwV6kkcAArBDdr4OuxocWSzKpKAXjPK9GRKp5BQM1d1hfzjL/7xI310Nf5K3M6fnZab50Y1yuHL+gXr5zUT351VN9+9rC+8fRhPf3icV0Ym1IVkfm4L/vSWVbTBZ0ALLDjXluqdfLCVP52nvfqoU7IB1bD3S7phNZxcHXj3q267cBWDt67cswMBpWYoI5lOgIKUMHK8rA0B6GadeTYu7du0N5dm7R5/RAR0oApwgbSNuMzC5nL7IJ/K7BSMB/NfzxyWafPj2thuafA1gfPjm68eX1Xt5Lfwb3bxFk4l6ePqqhw34p153Xc5z4eGaq0d+dG7dq2Hrsmx0KeCfbg2X55ap5DwXFdnpyTuDZVFfJPyU7Jx9cJmoxlwE32p3EFimqvE2w63KNVJfyVBRG4yL8BPtytyKGjLvMdNuIeRqOgP4zw6WvHtnX6AAeCB/duUidiZZ6gbIJNItXMbc2eVCHZyLNkw2hHIo7zG+SGM8YpEWZAKCIwC2XBPsgjVAlFgsccwTwJm6gUEcIsx820ycW/cFAYb0Fq2v3YQ7IPrf0KErpe8TGBvGBjshC3iIJLscwkMibTUQEEBWA+a1Uclvd0jC8Uf334rH71xkm9eey8znJYOM+aKcQIYmCtPjHmu8Oa3rpDUzfdrsmHHtbU45/U9Ec/opn33aKl0a0q0azDggN3HG3hzpbMC/8KiWtR0HMbmaRNGfweZpwORYqAM1ZIQLSQ+gGt1VIyVtMfpDBh2AVzQ52KkCxOOQru7Tpz6UStWJxS79wpTT7/vC780zd18n/+pU78f/6HTv7Z/6XTX/mqLn3nu7ry86c19eILmnnzkOaPvqPFUye0ePaMls6fVe/MKS0cP6bZt97U9KsvaeK5X3Ko9GOd/8Y3dOav/lbv/ve/0PH/4y908i+/orHv/Uhzh95Qf+qKKvfNenE+HoOzLWoL11bo+sxF4cvw7R/6oPZ84bPa9MCDqrZvIf/WEr2AlmuccxIgB3LWNguceSgKYvoLvxkOvy5weHeRA8FpxlQvz/F5JxS+cgXfrOHUgBYjL1iUMF/SwnnX7g/Wz0g/63uXL+kih2rH/+LL+T8Z+89xOQ1TsPA9RnGfETTzWZqZ1fTrr2X7UwUAABAASURBVOri93/MgeDTmj5yWKU3p4jBSspusrGvQWE2KRXTBkS1gTycT+F+glUQh45MgvAhV9pcB8Z99rbGvqj2Xjc/r4V3jmnsBz/RxNPPavnsOQVfTIi4DmJkCPr0vmks6Iqxea/qsAd1Dez93aGOOtxv1lVVpari2UT//s83p2ZmNDc3x5cSPYclH9K7qpOCbBXkgbozHoiEUHGn9JsicHEUFGGARkT7XhWNY1llJwCJo7GmlKC1ZUVpAmPi07mTlcOsQKsivdRlYxciR4QiAAHpj7EaYIQtZY9GZmoA1pseYNMijoFoUIP2Wt/G0tJcrRDZNb1BSniK0tAQ1ACYdBzdmzUNpH/6WY7adr8DGq+rDYL+BjDQDOwc1fOISaMyY2XD0aEZgwXgHEiDwyLmVgbThgFtO/JOEY1tDRV0W0PNT8uCAvjNSmcImxbiPevVnldz7+nw/4jQk3t1R4UxDyRtlmXAr+JrRWv5lZhrhauuSb2X6r1kaeyMWqUzWonfKFfbvKBmbTXAA3rAG7fBklxDmwfWesCu1kH8FhcWkm0Na6OYt9NAtoJR1Gy8i4uLmuAwcIJDH79QIFYELdV+HTbL4W6Hl+Rh+U+Gh4e6vMR1VXU6aVehr6JKWvgM4otSs2EvT09p8s3DuvSTp/MbvfkL5/kg2mMDl83lUjyGFUcTBEIRAW51JvOG5yaJsByDrNDgcLSAaPXeCGyWGHGgN1SmUQR5Z0/rNmrzXXdpDwdyW++6W92RdVgI6yLMIEKSoWk7kqLXV33hgmZeeUXzb7wl8SByvIjGrhlPaTcDrZSIUESliEBWq+TDtWjd9u3a9aEHddMfflF7Pv2YYvce/8UUI8EGW1/bBLyISkslRFFgF+qDl/lmbvbYSc28cVg9vh0tfkDygm9cuM5iHgtuNfHyzwvABb+IUKc7pM7QkMQHsUJLaF4wlA+YCr8Kuz4PwPkz57R08aJKPmRtaZBDY4E9sWQgc2UhEvzwpk3acvAGbT6wXxoekl+cIxpdmrWNRUTLeE0cbNA1rTTAoqzSzsF3oV8pIm3ymjsYuQtsaQI0rgqaAXhsphEpFaLwZIyIZJsWGVxEKNc6dK1KvaENWtp7o2Yf+pgmnnhCkw8/qrnb79Pi1r1ajBEOd8mkNBEqSctLfY1NLOS/j/bioTN64bWTvMxf0MXxWS3ybhHcU1Un5In3NaM7enIMRA0jFyyQF5PyyA2WpcBNyxjZyhB4BLriONA4ymvBs1assBwcQX/YyTamcfY0yoV5cV+lLKvUy+rwUrxhRLrOH9xu3qWH7rlBt3JgN8JSqvkA6mtpNwOhjQBmIhroEH/j6LC2b1mnDXyo9V4S6Ep0ZRC0opM+fQ5WgyDX84H2g7fu0XU7RhUie2SyAgjsG7AQt7YWrhUBtcgh4JvHLujbTx/Sd3/+ll47ellXpntyqh4jQ5WIY2hQKCSN8HJ4x8Hd+vzH7tJj9x3U/p2jWtcRuiLbeU6ScxAVedy+fsYJlnMPFr/cQxdA3PuObb1j4JSxBnSfi3JubFY/45DjV29d0ASHmo29VBOn1y+JvTffcv0Wfe4j79N/+vT79cdP3KkvPXKznuDg74kHrtenP3yTfv+x2/XHj9+tP3z8/frUAwd1B/brRzpaZn/ok4fYC73PT80v6bXjY3rq5ZN69/S4rLJcOaZaot9gHMbyGCwPuVUWZBUDqBT55dLFyzM6/O6Yfn3oLOM4oR/98qi+++w7+vbPgWfe0fd+eVxPPn9Cv3ztjF59ZywPey5PLXHfSNGpSIvg3sdYZ6K4by6xIkIBr2xDzrPQ0D3JWBOrOdnGl0RNsVb4S1CsrXBANQUJ/hg7EOMsrC+4jFVo7RaBFTU9oItgwBoACiS+hYnFnDkOIMDX3aExIVqjy6Ghs17ZH3IM0taYYNk3HgIsd1dCbj4awqQi4Np7FFeFG7fIjQq8SVWYkwimirCVARl6IZdZK8lHzs39ArLOAG0TeT3YB4cYAPHCcwqWkIIjguAAfhBKcFzA181xvKYTeGcY5Bn05fEKO1/RDnGrqitDrY78GFpkT52eXtDY2KTOnud+Hp/x+bUUDJL+FeEKBLIGAl1EQ4t4y/2Ozl6e0xvHL+vEhVlNzbIG+WYuApuCWxW6jn3nAzfv1g17NqtiXoL1JvKzidIMQwhIuVieNLk3dlxX6HXDHe3euUV7tm3SCIdiaeem9V3s1bo0uaALV2YZXyDtKMixV1cciM7o+JkrmpheVIRU0VRcJxCP1dCBPZt05407tWXjMFPcp9s+qRSmt1ZNrjX30rrhSju3bdT2zevk/ddyVNiTP4T3hAvj83lIOrfQl/uOCOJI4R/TBtNyafzozEwLIV/LdYx1y/pRrQc7z1apCCIBVRXqAAikIAWaUnU8u/BFI+R6074tuodny/YNw3TRjCMi1OmEQIrBmoIhfbn0esv5J8vLbOy+TKgsbiCU8xZ4JljZQlSVwmujUynPtCspyK8EvQBwikCnIFmACkFlDkyTQN7PsggfeChzZGkDSKhGVjlKs0+kihhWAwEZqYWppIhwo/RjDTERqsjVz4CxyXm9feqKXnzrjF5+67SO8+XiZb9PMPYqOqpq1k8d6pfQ/PB6zezcp8nb7tbkRx7W1Cc+rsn7P6jZPfu11F1HfKlSEDsUleTkjBQhKfiRBE0FMQ8hUgloQFKIYiWoYZQoaENShFtlMRUKaAZLq4EOUc0cFQOqnEL0kLRU9IUVglri4hbGJTHGEO/lC7z7XtTsm29wqPcznfn7f9TxP/tzHflv/6eO/bf/oRMcEp75qy/r7N99RWe/+lWd/fuv6txXoP/m73T6y3+jU3/xVzr+f/65jv+3P5N/6/DkX/wth4pf17nv/kDjzz2vhZMnpYUZMUmKaoixd1STA4RCSqgCCihVqMck1uvXa9M992jv731e2z72UQ3v3Ckf6vlebByYYa5lhNeLKCWHBtHUAs8+W/qeFUTcw/Nnz+oCh5znvvMDTb7+muoe+4Fj4FlhF/hEBheSBth9oOkjGr6gb8B8iDu9BTGmvpYnrujSr36to1/5mk7/4z9p+o1D6s8vKMIB8GR9lblZ5K/Jv1F44adPa5IDwd7ibPZDpisVDxX7pSQUiVebsCRaHuyRFtiwHCI84XKBAbktIU97A8hEfF+LPmPvLc5p5s23dfG7P83rtnx5THzbrvbWkfDVmhIRqrheEaEun3W7HAgOdbrQDVTsSVVVqUJvqLkec/Ozmpyelg8I+8wFKonGeYniHEHUQWdIyI2asjVSoUH2f7MSKGOuDWLagG4QdQ05EP0O/NutHTYd39PkPYVp/v9Ls9JnztRqH6vyfz36qte/brtqsbaHVelvpdK86alpr7HkQtnE8J56m3sNGWNr9F7AjiEFP6IUJuXagIGc24PWGhDVdqCsBV/zhoGdfQxpQFMS3EK4klhE8ExYBcLoWgjugAQUIdFqpTjaQDbAK8qriEYbeBvWqn6DJ2isNXgPeu04TUcbNyKktUDuTOdgShrcCuzXCEzRqSh2b1DTWmyAyxrYGlZkQbTGCXGarG3QML9IsPeLL96kF1eD1SwOTIjVZsQYzKNSZEOLzGQxBpCkvWVJ2MGAwDoQG2SfL3+WNTUzrYmJCc1xsOU8mqC2EBtlpS4fiP0nfj4QNAwNddXpdBQRuUlGhESVS/bBuMGFl/ve7Kymjx7R2E+f0ZWnn9P8mbO8nPR4pBdAPIRKpmdXj27ABVJC0DYax7euuB/DmjmxhTdqYVSAiKBVWyyRKiSBxKAVfa266mhk3z7tfOzD2v7AA+ps2KCcAzkboEAMKn2ilHjo1pNTmnn1dZ3/52/r3D/8sxZefVVMoBzfIPqwq4EoOY4mbshjQG0xkRuL4IEzsm2Ldj5wv27kYHD/Zz6uzp7rcn7EPJaoZR+Ps8Ir1PwUsACn5gfTwuUrzPe7Whq7LOdZeAoWKw0quqrANnNKLIJ7jYIUJrBFKv8GGK9+qgTnF+0LY1o8d0Flbn4lFGHQMhz3wcMy0ERKICqoDhHqnrrg0fXrwUOSX6Tch30wG1TH8hzjYYSFiBRSUiAnaATY1vk36cJRA2vbNhgK+8AWJN9smGBRAGWxzoxxA7TOyRdp1aIZfzirkF86/G8DzmzbrakP3KfpJz6piSc+ocn7HtD87vdpcWQjhxoVL2pkV0uFsS71i/xB7vipCb305ln9isPA194+zzf7M5pbLFLVpbeOsmtYj6kT5gN5kfP3dTSYRohtkcdED+QHKZdGZi8DGaAuXMfAvk5arAk4YmLrDnGLwJpaZI0FBgQgoQvGLrD14s7tVrU2rhMflEd1Fwd0n3roJv3Hz3xAf/L5e/XwBw9qx9YRrlgfoE9aAc7d4aRQEC/IulNV2kSgrZvWaWSkKxevtaoKVRVUVHIpNCwtOYY/8L7/pt3y/5y7biQIXVRh76HYrpAn5pKxoUROEymr4sPR8nxfx05e0Xd+/qb+5Sev6bXDZ9kDl8S0SOREqgqoiFBEQIn4jHXHBj3K2P7w8bv0+Idu0g3XbdQoSzl4SY/svM5cBO08YfDlCsCbbmaWDKm2yaRSZ7NCX2B3nrICE1ruFR0+Ma4fPHdMLx2+nP++IEMln1A0U5OhOggP7FynD925U198+Gb9x8/epf/yxbv1X37vHv3nL96jP/7M+/WZh2/SB2/fqf0cpq4bqogv4aYOZMBNzCzq1WOX9cNfn9Dzh89rZqmQIkqPjzWc+Ts3aHmyoD1OQ0TIP5VbaH8Y7bKmu7xYR3RyHHOLfU3O9TTGod/FKwu6xOH45alFZH3NLhf1uE5iP646HYUqpqwAnlM+rnDxg3UXcino+yYSSrZo6DfJtokIOTc/h6CQttciiE2ErLg1/hLm9NfYNH5oGCMadAEoS801woo2ko9BPNGL7VtwvxkHK68PtMxnwQoB3iSX/dXs78r5ZKzMrW3Nl4yDbbEZPSbfYOsMDmNAOjBU8Tw6pxyQ6C8SRLFY1kMTVfYjPBgB8oa3xDxcASAJ2uZeiCWg4N7onAeclFIoxwFCUkRw1TCVoNHRk+0dzzjHyrX1Huk9zz7WKWXMB/2L+SnMj0FgUZqepWABVyxg3//GAR2soSKuMb4FoEsFfMaGUoKkQOJKjFI6unRlUc++ckrf/PkRffcX73KIfVIvcBj/5tGxPCCf4YDsul3btG/3VnU64bDyyLKP5MhqJVfG6r6Rp76lnf+m9V3t2bFFWziUk0I1pqJ4LCD5t8jPXJrR2PicSqkUVQXuJFyZXtK7Z69wODivumaUlRTBICQxDO3aMqJbD+zQvl2bkPfxITgTW2dezo+DNg4it25Yp9F2v83U8M8a0vxynwPSmfyiyl/EpFwo3A8ApYaFcnitFnqgT3j6DMa+aV1XO7du0PrRYUVgj0qgiACF/IXEIl+wLnP/c8nxYKyBkf3JecvGId3xvj26cf82Dj0r1TxHM18TwbSUAAAQAElEQVTGXmNWWA+eh4KQij9C2h4Hqz4sXgJb51z8XhM2skkLKYNmGIpwx57QBiLYhwJaADgSMKbaXvST1THtil2i1EM1RjkfnpfMwQ7oK4WyO/vCi/ulGKALfkWhrBgFhMfgQBFwBRWQ/Uvcl9LCYq1zl2f15rsX9cIbp/QqB4Snzk1ocnYRt1CHvVh1JaaUd5OO5vyfkey+QZN3fVCTj35cEx99RBO3vl/zW3ZhNiz/5l9HkkH05f6dvzIX0XUAou9QBBpyFxBhmtHig7axUagpkVTTpqoRp+2Ax99SYsmxTBt7UkyrMQ7oVREyKgPNfDq+Z/o99acmtHj2tGb50n6cA72LP35KZ7/1PQ64vqGTf/d1nfjyV3XiL/9Ox/78b3X0r7+i43/zNZ382r/oDO/0Z77zQ5178mcae/4lzRw/oWU+H4mYQ+wt8hfn9OffUGOkZCI5nxxBVBLrQEhqcq3XjWj9Xe/Xvt/7rLY/8qiG9+yxSllyAKEIIAVuCGwUGU2Fm8Jzb5F8g+OzcOmSLj7zjM4zlqlXXlZZmlXkjxi/uHYFrsjF06jkPK+GNq6kmn5tVazHkNBkHLmvcFtl3725aV1+7XUd/6d/0Ymvf10TL76o3uQk3kX9xXlNvvWmLv7oh7rw459okkPDmsM4sWocy0/ogqUcP0ESfTrJlJumR4Vom5mERJ1aCUVDNTpRHBckz8mADuzC+TNXAtdg/3Xakj/Xvv6Gzv/wp5p85TX1pqbEhnOVr2MNwPEigmkOdbod5cFgftbtJl2xD1dcgwTsavaWeR+K0o//+ZI+nwtDIhu1BQ47UiKtAFrxioVHZ8AOWUQoIkRDjQQaJgcbkvOYYUQked9ioojZ6CxvoGmRKoGG2tC0RMVXbXEkz60tEEUDLdcwtL+tFuFPvgFehbLGPKCxYQIKIEMjEi4JFhVcEqRWvGrk7FZGFBiisq0gcz7ApgdgkzYIIoxhAhhEHuBG5sjuYRUsacCt5aJEQtMWohV4V8ZGL7Yy2KMBdDYGZbW5wQzzpQHAp1kOCMbVOuM1YFdD44cCpwqUXa90iMAPRNCaiqWc5FqrRt1owmuoEdC6EwPkb6kMszWAavv/LaYr4oAygNrahkjuanotl+p/Q1PkcRvey9gRDWt1FXOylr86u7Wa96bXxos2ViOjDeYaWPG0yDAQoFt7jVeujuWtDeYtZdRYmLoKHGTtwjFtuMqoZXhZYtdrmRbRnzJ3x08GtqjHy9jMzIzGJyblfzi1JmZFX7ZoIORvS0aGR7Ru1B/aRzTEJunNMqrIiGpLYYUI3zqU18iLrb+4qNkT72rsZ7/UFWD+xEn1l/2S0oy6xjL92hirCD3V2aaMuIm9g0CgUlmRiW7pVJLbiACvQuUXhLUS9KIE4E28M7pe2+99v3Y/9qDW7d7DS2ctP4hr5tHrLPviIWOZNyGmSMszc5p687Au/OTnPAyf0YVv/0Bn/uGbmnr5ZfX49kjuwyB6wcHf8AXYLN02yPqEChF2SKOqNLRtm3Y9+IBu+aM/0A2fekSjO3fLM1rh31gVVfhR8ZBWvEnU+S3ykJq9eFFL45MqXF/hJ3QEaSp0hyd+h2+2KsbFa6IEX/d4iVpeJl6dcTs4VVyfDl4VdAep8dL4hBbOXcz/mUxOgpwjAisqcTxPNbGlkP8Eu+Lh2p+e1MTLr+gca2DyyLuKpWV1JFXMceAT0A6RGBpXGXz93edAJ4rjg9paMGu8whSGg/UUWBgG88MgkbgWCTvrDKJ4iiyT6BF1AUeYruUCiaRmSdfq8+Fxft1mzdx4i6Yfe1Szn3tCcx/5iOYO3qr5Tdu11BnivirytcBJPeZihsOWM+cmdeidC3rh0Jk8hDp9fpLDwJoX8K6iYrZLk41zKXTq+8v+nSoUEZYAWqUxSjFYrHHZRG2pGW2gACxOu6gxIS+uaWuFUVFEqJKtlCWipY2TRBsdha8zeUYlPkx2dHDfFj1y/w360iO3608+d4/+9Av36ouP3axH79+vD33ggK7fv1XdLv0xflrmjr5YR8q+AtSRqq463SFtXD+izRtHNNztMm+h4AN3FeCrQIoqMudut9KN9H/Pzbu1a8s6IjavnxFcMzWlQAsItT/QFRBMMEPgkEo6fnZCP/rlIT3zAvcyH6hYjo0zdmohAn8DGrqV/02+h+7apz/8xB36wkdv1Z0Ht2vjSEfB8X3kWq5VMceRwMjpD1dqAaSIoKGCI5xJwwteLsaIGusU8MFuWb9+87y++/PDevHwRc0sLMmHEt2qUgW4iz73cr9fNNoN7d0+otsPbNa9t+zQ/bft1Adu2qqb9m9groa0zrmyLphougx1O6w9rsvFK3N69o1z+tYzR/XTl07rwkRPJYaFkVg68thY/LKf1/ZqfpWkUPHGX0JRdSRZBoQBnhw77ANdrvXI0JBGuM7DQ12eJUMagh4ih2508Ari1yrsRcWfXplDBMRzbzUkYFnBBlFgbsBApKAIBAJSF6ZkkQHnpKtqIAc3CmUJtziCklRJe1iZZ4QSY0SKKJAB+AdjjGhoFFJIhsZORCmSaosEA03lgoUBsqmsE65f8QJELgAJqpJ+sNBUxy5CRtMGK1xLXw/7iGKNsIgBkJsoGSPpkAZYa2jLgIqdOZDbPmOFBEtvRRGRIEpJKC2PHF5Bw3WMqpKwFXSDtVoKJMEzZ+ZlME5PTqm5jxMwYj5yTFxrOrcTJjVQWIsFDG1FhDxtNWuvyP1WSCsFPwJi7fXB1jJRiEArRYRCSjw5u8TB+3n9409e159/60X9j2+8pP9u+NYr+ovvH9I3fv6ODh2f0NxSqGIdKciXsZCMlPnWgiBtsOWWGTwG9ocC7d+s3r5lvfbu3KTR4Q5uRTW2zmeQh/89wZPnJzQ2taA6GAvzWEqogOfp+9SFKZ27NMXhXU3e1hsCOrRheEgHr9uqmzkYHB2uSKdWqYnuytwGGa4b7mrD6DDvdiGcRKssEeoA84s9XRyb1tTUfPYZ9Bvyj2gJJHENRIEOEFK3AoeBGCqFvUXatnm99uzYzB7Z1aDktUcfEVriANL/2czsUl81BrXXMxtOcP8PdWod2L1Jd928X3s4WMScLaiZrz7+y/gu8kWDDwBh8Safpspfws0Ts7dEVByjYi6YQ9KjFmGW9syOfA9hAs8cWwuT8dwwd6SENIQ4gUlVY4mLCjS4Rg9SGpkA6NIsVM5XYVyFYBEhNTWx05JLrikio7OdbKdk0IKhnVKAA4noO1HbeP+fnl3W8XNT8n+y84L/46Uj5/nicTIPmkPc3Z1KwTosvaLlalgzG7Zr8sBNmnzgw5r6xOPgj2pm301aGt0iqdP0RM6+qwJMdlynAjCv9B9pQRuYG0gwWhlqKccAkhRSwtq8cy1IikCLb8Ep5B9RwMjDFPcBKKv3Tg0mDb3QmS2pLdxPAtIrI3VYS8EBVm9yXAvnL3DId0pTbx/RxKHDGn/9rcSTb72TX6bPnjmrxctjvONPq/ifBuKgp2LtBPeA11zPc+f7mVy1AoIsKgrV5KIKmj4r5m/LTbfohi98Rns++Umt23eAVJ2XFDzzqk4HouH1XmUlPpGdA7A8OaGLv3xOZ775PY0/94L60xPiNUtD5NXxWnUWhAyw8npJAS+ACkOuMEQk54aukxe5pxe4YreSI8h7Rz0/o8nDh3XyW9/l4PQruvjUU1o+d07TyE4hO/nNHzGHb6mem/PQVdVShznydSp0XoJYgCjMDK0Zg8mgd2PAlO3BlhaLDOHGXBFqmAJQLTdAOq6lvp/pXj3mouYQd3lqQuMvvqZLP/6ZZg+/Lf+1k5grBgYqat2JQCU4VRGhDtexeWfpamhoWN3uEPtZR1UVjd5YIX+GnuUzlz9HL/O5JicOuYihkLT2GlqA3LNsQPu/VB3uWoeBbIDLtQbvxa8YmQiyCvLE0Czof6Xi2Zj/L/q+t7lnZSViE7dtr5Ze7W3O0JquQe8tXRsrGP0aB8gAXEurcU7mPUVeZQ3dtCWRPQzJXNNwC2acVUslL4plBsjV2q4X3zurwoay7QC8xTRSWqdlcIqwK9VJGVYEawjLE1iQA/Eg+IBPjJFj5wPJBrktpCab1F0jSwUNrjlY4ya3DIDmas5Sx7GioU2tQhDFYEnQGEBZbe+NromYIqy1Ao08rbS2NDHcBrarcLVNQVcQRQtNNBjklsFzwWxhGcJEbqw1mBaKhnbbLKjGBx6CECKSrh2Hrrk25jFfnW30gweoXBzIYPoasF3OceqhjOmeEAKldX+51uzcvCYmJjQ9PZOb20Bncxt1OpWGhoc0MjKSMDw8zObYZWNkc4xKIqA3YHqQfY3dt8dXcyC4ePacrvzieY09+axm3zmqemFewWZd2JTr9qFBFHkjt6+xN9EctwOKQjLJ82QJevFNJrAGJSAwwEwRMCYUighegcC0lcDIK+csych5lqrSyP792v7QB7XhjjukIQ4lyK3wIpB6xxWjwde8L4Y/sM6fPqMLP31GZ37yc00dOaqpo8d1+ts/1Km/+5qmfvUrHtSTeFF5cNBmtX8wBjOEY5gENxNuGijkWXhR6GzfoW0fekA3/TEHg59+QqP7D6gEuTFTFTYV5rxOKCGCB7DkTcTQ7y1rkUPL5YUFcVFJXpQCNBXztO2QRMhyokH3FubUxy94mekg79JXl2uElhks6WO6NzWt+bNnteRvC/GTAxLa48Ot6a+V+9/x6LMGJn/ytE79zT/r7D9/X/PMV9Vb4rvWyJhR7NyCovUHEQPOEjMYuNpYjYzO7OsxixIRxFMCKmpJu5CESlnamAKbb3wL4wsFgoiArqCZGWwiQv5PC+Dyz0AWRjbwwny9Jh74qCY/93nNfOJTmr39fk1vv17z3fXiM4ryZYQPCD3A/wbU+UszevPYJb302lm99tZ5neDb+6n52rOrUnXJk9ft0gwRBC9KiNsE7BqDdMkLnmsiQ+ADC0LO3WMHAgzGJPq3mRiHLY1QQ9JaAXg5pn0qkRMvryMR20SkCCrAvSIgIuTfcPnI/TfpP3/hQf2XL9yj33v4Nt13+3V8AFynzeu7uuvgNt1z8x5t58Cu+IMzH0YL68o9GJjkJnxU3HKVNo4OaRMHg95vGImaEsxBqO9xYR2NkNZU0c7NI7r7pl16395NGuGt2AcKTe6OQC9UCVvyNRKDLRFi0nNKgrHYxL8dd2FiTgt8gAzu1yaGKKFKUrojjwiFBIS2bah0383b9fsP3yL/W3733bpTOzZ2uB97xF+W/Gbo8QLBPAd8TnGgcgTHMjSsJabkfNIEiYB2JKwpaWx8UU+9dkb//NO39MyrZ3SJQ8w++5RccPI89TkUZPvKOQvV5FPUicI4ijzoGttC3GDsAvfwn5hZ0BsnJ/T9X5/QP/zksH78wkmdHVsk4xHmvwLsWkTLvQX2QJxpS9I1uqYVY8rLxQco02mKNs09/xxeF69L6NrQl5xvXTNSci+sEwGl1KTreSNAFQAAEABJREFUDsg453BAm8fWgRFhJAOXR87AYncn3pgsbyAl1zRFpLois69tSxugoAknDRgHcuvoGQ3VBgpFNKBA5gYeF3KCx0eMMZBzCQiPt2XCOTE2VOsMGOT8mi7MR9gXcL+ZA7Z2JRzxm1hEakSMt7mmklPAIOVmiiKFEeCChpgIkMLTOhWi0T1zixcmEnIfAIhSoG0TYXsE1CQthMbFQRtkHrNijJ+RzUgvOdOpcwNTuPgJePvaF193ZCtrALowFwVbEmz6wcZx5YiMxapQpfCaAyuBGUtdSIFO5iHByhItFcTMipRDEm7fCzPLOnx6Ri8dvaxn3rioH3FffPvZo/oa98aXv/+6/umnb+iNoxd4tDJf5Nbk1axX5zkAywe0ccP38iBuz46N2rdzo9bxLUPtMTIfQQZeZ74n/R+JnOTgb3ZhmbuY3Mm2eDyMZbmudJ796sSFCU3O9RQRAM4KCbrTFbFHdduBXdq+aR3dcpMxZxmFfOtSeKfranikq4p9AC81pSj8Q4xFDgX9bwnOLS5zZZi/qHKSMkZprC0IaPvIfgmihPye5TF3ux35PzS5zgegQxUWfRGenHAksuPNzC/p0vgsX3T01A+ikp9y1D1t3tDV7Tfu0h037tSm0SHhIhfHXma/mJhe0MXL05rjSxLL0hUD0z0exv7N5CX2uKrqKLxJGMK9YrQSDB5HakoKfdda5jr16b+jLezrI8N9VdUS/TMf7EfChkFQ+xJzK5xjICN0USgioFBz3UIBHZiBCyQ9FcCUrLMMFdbK0vqatsqQNP2s2Az8BjLycIiaPXaJibw809PbJ8f1/Jtn9KtDp3PNnhublt9J+lFJLJTCXtyrO1oY2qDJ7fs1ftu9mvzYJ3Tl0U9p/K77NLtrnxaHRiXbM3clGEPAFnAmBSOxbxkCnEIyC3l4ASXbyiVSZt6cGtMkRdwBjxXzZHEQr8EStESLUykDU0WEXJAaAc6r8EypAWO6rAFyCAXPwo46nQocuUY7jKlr4Iu0brfiXcT6joIvqqpOV5Xfz/D1Pdmve2r2IonbSF5jXv/GCcQXEEKfp2Kh9Qeu195PPa7rPvtprb/5ZsWw36y1kj8dKMIeOF1bPSjGSkc4mJH8zzD5QPDUP35TV555TsuTl2Vv7xsGv9N3iOOQAzksIUozl2UQinmyAkCU+bAUxGpOeqVbBur9wuP257npI8d1is85x/7673Xmn76lk1//hk598/uaeO2Q6tk5got3DwclKnVlflZEhVxgsmLgjqCh0jfcu2VOHnnyyKz3HKczDFUeeGvWWMAUhDVczTtEAl9I95eXtHjxki4/82uNPfm05o6/K/+ySsbDlozkknwxBRBLlRRRqeJzV5f10B3qyl+gdqoOskpRoetUkkLLi0uanpnWzOxM/uVdbhErsRwssBKlgAtYYMCkQaslAlvAYkNqIlvZyaRBlEBggPw3V493JS5eAfyuar0hL5CvjcECgLriatqwIoBwPwbShKNeY5A6xE1OAw7BmnqNy4pmYO10uIwrXQzkNowVqbkGokH/SrtqNaCauA3X0E2IRrLaNlSjy9Y3AQlGDDQNbtq0kKzzQAxaUyw3rBE1ZMgrj7BNKqHVH0E3kJcMG1ECcMWemkJjiwzuxOAEgOZmwAC6UQdRw2SCLxgC5UFhStys6q0zEMGKqyB9ZY2hUdkzcBiAoAfakIu9Golbg7AxBLgBrSmxhm5Jj88kzuzpMljUWDbxm5Z5Q2h9wcAgfBqI1d4sc7yrIBquRWYiQlST8oYWUBEBTT8EHYRpp1qpQC+DrikrRqvyiCAQUawzbVhVC62a3d8o4CvYkEteZ3IggLxhznNAN8mB4MTUFB+Ilxtbx8OcysOzIx8CDo8MyzDExjjES16HTTEiFNEABFFDLl7/FURwMLV86aLGf/W8xn78c828dZhvaGZEx+RTckFXpU7sh1nFeAp+g2viOJ4/RBKhbQNSFgiq6HTANph8/NAwso8kRQQAlnGVLqUCA31k1egGbf3A7dr64P0a2rJNNTmJ0uQCEYBzSwENtT89q+lDb/GQeU5zR4+p019QVS9q6fxJjfHAPMMDc/Lnz6ieuNLkSF8ykEsKiJfYoRM8aks8Yjq0XVTqbt+mbR/9qG740/9N+z73Ka3bt1cd5r7Ly2dXykO1LrYVdESoAziCKmIMD0kcLpKumhINojUVjD2Cln4CYOCqOezzt2pRehriAjQvGEUdZs0hfThW0b//R7H5s+e1dOGSCt+MBTFzbfEC4ekLXq46OJSpSS28/IrGvv7POv2XX9Plb/9Ay0cOq7s0L7ITV0HO1/7GhGkqgohQkFdEIGsgxA8DighkrmDTIHOGiLAVkByZSxHhyc11F+KHGBW4klSh60A3/YcETzUSQwVbE+p3hrWwY7+m7nlQM7zgzX/xs5q7/2Oa3XOz5ke3ai6GtciHux4vIYW3K//J56Xx+fx3A1/iIPClty7o2OlxXZma1xLf0BeCe6/JeWM9mKYzNb2xHpA5eesNEaGIIL8CVpaUC1nDNVTaVIpAnjEKWtNSxkYGR2j6oOUyS2BzskVrrqhgDVhTUSUfrTxYW7u2btJdt+/VHRzMbdvsD59FfT6oOd5uDgMfuO063Xxgm3gPVs28VIQTa7ckFHqVSEdd1svGDSPauH5InZD8bTyatJqeW9KVyTnN8+FUlAwBdu12Kt2yf7PuvnGHdm7uqlKPmO0AQJ4fxzEQViwAZYEJA6/AQS+bNqzTrh2btWnjsCpPCMqIEFVto05VqUNyVRCNpGtg/Uil267fpM99+Eb9+0du1Ufv3q9d20cyRp+14BHmwUqpVeAVtZ3VPEdJUC6FLghqsgUkLQUquDCnQYwec3juypJ+8vIZfeWHh/UvPz+qQ0cv6fIka2qpJk5HXRKsDCQfESIZ5KGqIv+ooCs5t+m55fxTs1c4+Pj+r0/pq0++rb9/8i09++o5XRxfZlaGVUqocE8LTmI05CLPD3TIpRAvNZIF9FskRXRoRMEfuWVSKCKMgEg6tKZgRA8EM1GEp4I5K4CAmpf8krkUnAp6yeFEMXasxOTnObd/Yc5E7g0vpY3UYIxLMR3wBtOGkHJ8RREhwoERmQAp3FgnRUQCDTUQZBWUXCKggGDeBU6ZG8AsWiiqiYxvAp7EInIEpOK+CkKq5c4NDCdbB7RdS3JSRDQ5SwpRihQBBUCagVdTkCUDjogkbRNoYd2mDAJsqcAGWxkHPHmSgyiREIrEUgRUVhrWhkAMiGr/BtKV61RY2yU/SdWpL1b4eiMr6MPX0TLGjwFtX8ZNTEhqdkcTCCNCXvsV/Qa60soKa1pJK0sQyYRt7CLu0T42tSqWXUfL+cVpXxPTSxw+zbOHT+qNY+d15vwV+dAp8A9yVOZYSKnI18PxRM5Cb6iIG9jYbt26rg7s2QZs0vqRjqpKqnAKEglo/4nyqQszOj02peWehaG6cHeQINHVw+gyB5fHzl7hMG1OBR1DUoKkIex28AXLrdfvzD9zdnznEN7vfDqLTSDMPYE9beAXEaJKIT7Y9jg8WpAPQwJB5k6OdCYxruTdL1wjg7AzuVW2D9FKm9YN6cDurdq9bT37fDA3RS5QEvuEuSvT87pwZUY+wOsL70DLnA5zsHLDno26/9a9umHPJvHqiY89JE/r3EJPx0+P6ciJc3wgXyCNQEEFBb37OTvHoWqvXxSMN+gvWA9YtLWAi8LBDB4fUPH+M1r1ddN1G/XJD96iz3zkVt3Llz47tw5zaIQL81j3a65JuwbtC7Bs3GZuCqIWbC2ENq8QNRQRcsmWxmYCpwz75GFsllOcAq4/0W1XaAwgaqwBnLApXB/uItoQU6RLEwt6491L+vUbJ/XCm6f09ruXNYZswe8hwXx3Kmw78j+HMrV+i67sPSj/L8WXH3tclx/6mKZvuk0LG3ep3x1VvxpSTWL+oqljX3dpQCagGBSWKKLBIqcQ84E0ImipBTygBxhxRCOvGiTctFoKkYiGzrIGFZMJYWOzQDBxBhYFDvixBgrPkQSuXeF5EuAKEPIGcDTtvch/YcMhYNiOtVhx7/rW4cmmiizynsteCQ/2nPSjoYP1sRzDGr7+eu363Me1+0uPa/S22xXrRiTWoSEiJIAe2xTJkZxX4kI3M6amYNvnc9qVX/1aZ7/+LV35ydPqXTqnDvl2bEt+tnduHfJrnEQX9INeFHpoNbYUNJi4ReAW1GLPXSXBNeAQnjvlAdt5nfvZMzr8V1/R8X/+tqYPv61ub1GVjdizK3LxXLWeWincW6Yj3F/RILg5qyLIVU1Jys0AHJuMrfU4WhKWOLSupmoUjWlRx3lw/dTvqV5e0Pzp07r81M91+emfaf7MGRU+ozo8Lk0q9E9doQVDld/7OtwjQ92uukNDygPCTgd1peB6VuhqEvC/Kzg9PZUHg8vERrRSwx1lw7yTaCgk80AEtJqSlAdgaERtiybtwGogEhMM27CV9e8F1mHTLjQSsDUwsLXegChD5oQQ1zzyVde8UtYivbq2psS23Fxja0FDFTXvYWBMVi0KXEGnBLWltLhBq9ZSQwc45OhFGdcLSJasBdMYUQtwbY0Ve0GZCwnKURswryyDMQzkkXaBzgCiBrLCvlaMmSXfy16rBV3xXIObaklDZTvQGRtSOOhJRAOQh9Q8P3F3PpUokWqIlRor1FpiVWqq/IbXiq3VK8yAaIVlwDf4GrYRtu1a3Vq6VTM9A+q9cdPjqucq5YkxZ7jWt/FaK7XVqhSOulbf0GuEJlcdGvXvam3/W/Tl2jgr/KpTIzJvIJCRAfL/H9WhvAib+4NlQ4cDWRPfWqAULfDNxsTkFB+4JzQ3v5j7RS6UxoGNsKNhNsCR4WGt41BwZKjZDL0JRoQiQmuLOZ678sureIj2xsd15eWXdeHHP+VbpNe1NDNJH32g5pFZ5A/+7qqJMaCKHEe0RVx7N40ATgOpBKVrSmNW2rUGxxjTxDGgkaSXsTL3UM2Ta3TXDm39wJ3acPBGxN309waf19MTiX8T1QSgWguXxzV56A3NHznGAZcPBIs6PAyHOSDrnz+rS99/Kn9j8Mozz8j/2QeDFsElBSTRyEdtyY2DsMW6FgTOWnXU3bpN2z78gA7+uy/pwCcf0+i+fbxTVOqSR5dsu0Xi8ZQQwStBSNXIeo3s3KGhjZsUHbQRQqVsghwkRSAbQKdSvbSk+bFxLXAw6BcyvNQhT79g+AUwRCFIAfo88OY4FJw9dUr9eb4dRMXAqCSDc1le1vL5c5p6+mmd+buv6QRw6WdPqXf2pLrLi8Rtrm2f/PGgdQADcwMXCjPZWi8oSxqt2lKQNiRpKh8MDSvZWEpkMvWSKsCXNIF+OubXgHmPV1GLKcE+1OMazG3Yrtmb79TMxx/T1Gc+pdkPf0wLB29Vb+PWjFL45Fb1l9XlBaTwkjnJIdaJ01fkf6fu5TdP6+0TY3x4m80/9eqXCp+g19LcK2KZi8IAABAASURBVFyDQqZeB5ZG0qlWkLjlcFSuGzwE/gLw8kCSKogLnkofE8kFfNrUWikFytAYEagmAjIqGYkAXEf6Ii9xrQuzoCCQsULBfETV5cVnWcdPXdTYpQnGoYTCTePQfeZgeLirWw/u1J037dPGDaNqDsKC2IUu6BMbqcDXGupU8oGg/5yNLlS8kUD4w9yFsWkOVi/m/HGLqQpiSKx+4oS0e9uo7rt5p96XHxoRMN7Cy6AMGb9gTT+moVRaGkwQVQTdsWm99u/Zom2bhyXiRxBHkT8Li31dnl7Q1PyyZAlzIkq64zs8VOng3o36+AcP6vcevUMP33ejDuzcoiFeFlUHiQL2wyewd/8G+xc3yM0bGQJb86nL1Glcefm3e5+Yl6d7+sWbl/S3Pzmsv/nhm/reL47ppbcv6NTFaU3OLHCAusRhQs0H+qI+c+nfqPFvQU7PLuk883n43TH94tXT+tazR/Mg8G9/9Ka+88wRvX6cfW2hUq+ws9Bn0KeYx1IXZT7MIYQ8PUgUTtgycCRHG52U5NBCNk8QesuaOJHrRVnoqFHANXTa0Gc6ojNvGPDGhM7gvu9xzD6DPgKGJWCT1CdRIyR0oE++YWmpyC2jG+yFRWF9AqK0QiP373GnESrHWstnAshtV8CD2sEozLRCz5tjmDWNWgncO6tmjTbcMYE9/9atQMpD/sk9DUXaphyGGoD7acAMMREGXi3HsBsuEGTemNAdLmRmOm0j20ZuQ2BQnTh0RNDilpb2tXMjs19E0Bf6dozWOFX3aUXxGksBYa657umPznNQwB4n0RwMY/pB5hi2Mynn4P6MW0g/tS5g9297yKyDeIX1njFyvVjqvZoZ5l4uYl0H9wX3v1P0wToRqTzFyN/WA0BIHcxDIYsiL3gkrK1ao3yZsHv7+nyvcn9eI/6Cg0c1+1vFAeScjp8Z14WxWXEmmTl6DN5DC9FUOppbqPXumQmdvjjB/d63VB5TQEWERtl/b7huG3vTLvoZQlXQA0TzPdPv9XJvEPbKEhJ+EaGQ1ONAZGm5n3sIIqYYXyfrSIy3AL4WKJDggFPBMyIUERbL49q5daNu2r9H27dsSF48P7DOill+QXb+8qzOXpnT4lIhR3wDNWtlC1/WvP/G63TXjXu0dcMwc2d5kdV+f7wyNac3jp7Tu+euyL8NiPaqukQ8HzT2iJX9sjdJHQXYfaexxwTkWHIkfSz62r9tox6571b98Wc+oP/6ufv0J5+6T5/64M264307tXPLqIb94sXhUd9QiAQUFgahMkriyOEI1MiSamxTRhIFQ5AiLMEeNTPAWFktjglvG0NEyD8+QIbIOQ70zt0ASYAVJ9V+H0Ho1TG/1Nf5K7N68/h5vXj4Xb3+zimdOTOmudl5+RBnuAqNRFG3X/PY6mhp01bN3XCzpj/0Ec1+/BOavfd+Ley+XmVkVM1chkgnoaKPdoAK6AGQDBz5IGU00G2ln/TFKdBFK4aEikQBtVKZI4/fkQzCIgDTBUwYSe6tqIaxLSjnB7EVoJK8dYRjfi0qjc4CXzsDNOnJYzKGdQ9A4ADYxUK4pg/iMpjSQs2nmx73xvrtu3TgE49p/5e+qE0fuF8xOiJ3GhGKCEkG0T8BHQjS1Zyxwbkai/2nPz+r8Vde0tlvfEtjP+Vd+iKHWrxzWu/PXPYzmCcotSi7IXbTU2H8pVGvaT0US9GityJanCEaOg1qsaAkxlY4NF+cuKyxV1/VzNGj6iwtKpi7fu6fGFOzb4JDSiTgscBCJqOmRMtLA3sNSjrSncINoyBDZFTo1oiAVJhGmn2kFr5RkLL9nHtf9dK8Zo6/q0s/eEpXnn1Wixcvyvtgje3KuhlEcwjGBCvnVtF02aCHfDAIdLoddaoKXSXrQpF9zc0taIrPUPPz8+r5YJk4jnEVBEMCrpL9NobcZPgteqsKfXv9vZeJuzGs6q7myARVAdZWbCxy8GvEAzbVAwZsHvQblUi/IVsV/G7tqt3voq6OYc4g5kTXFOfIaliRmrdtrLENtJaXNbJmjlBkjas0Fg1si5k1sMrHGmlDpu7a+W1U2aaeNZfMb2mq3wyrTG5VvkrlIBzVgDhfJtjhzBrUFlQtNUAhzBqwKGgS7AVQowT9GtRi057qBty3KWsbUBZcEw8aexlWeVP2tKUBHuT+Bvd5YsRZI9uVBtMV2qogO62A2rLGKi+IeUOrblFKAgaICEU0oECWSjA1IhQBqAFBFwM6V5sm0FdihBHYBgR1RQZtUUQQAmh53LgWRdHyxpASdglqSgEZcn4gqLKtwddDybm1JLTEtz3euC6PX9Hc3Bx9SJ1o9L4CEaHuUEcjHAauWzei/C3Boa66bIQVG6HQy/Zg96XEUFHYICV/ozVx6HVd+NHPNPHCa1rkgJAdk1QKD20jbDPZYL8rSRXHkxT5YwyEMG6BPqAUgdDueOEtOMS0VIisfji0CqzKgARHA3TG80udzrDWH9inrbfdptFt2/All6ikcGSwjIuyGCGveQmcu3BeM0feVX/iijooKwfzxQJ3eBDUYxd08cfPchj2T5r4+dPqX7ok8eFcHj0PVePCA6dgT4I5B4TJGkGO5BA8gOS5RtrZvFXbPvIh7f/D39PuT39cnb37VftaeL7J0ZlW9iNYAY/s2KHNN75P63btlIb4QFCFxMt4EC8iVEUl3LjuBRRyX/3ZWS1euKhlDoqDHLsSB49czwIBRAhbUcK9aO7SmKZPnNLSxIQKcyIMrKmnJjTDy8J5/2nBl7+ms//yXU2+dEhlckIdxksY1RwaM9MZiyYrXSTOBiZUiY4SYCHtKYp7AQmePk0psfnkFP5JmUwBymI5UWWBaVEioEICycXROzBFHS0Mb9TM3oOafughTX/2CU099rDmbr1TC5t2aUkj4lKrZkzKaynNzvd1noOZN45e1AuHTuuNdy7o7MVZzc711Ocwx9emiB6K8prTjbtkbImESiVzceMZwlAu8JBpD2mJ0lgUFG5R1qwHe8EKNkFacWjItKm59oCwZt3m9QPLpQlHgmbwHQRawVJ0uprnA9fhk5f1CodR/i0aLzERTxSH6OB63c6NuueW63T93q3ca1b05N82LawvembaaoS1RvgAu2nDiNavY9XhXDKXIt8y58fn9Dof/E6cG9cin5CDuBVN8Xwy7+tHurrjhu2688Zd2rxpSMFajOK4BOJDkbjn3JdB5IeUPkvOij9YBvfFVj6w7t6+SRvcP1q6EF1IEP5fHf3nV79445QuXFkgmhhLR52qkotfKDsMdu+u9fro3Qf0B4+9X0989HbdeGC7hoc7jDHkPqKDfeAB5PBMRriLBFhqAM4yEU0BpGivWWE83jO8lqZZU2+9O65v//KY/vr7hxL+/sdvwh/VUy+fzv8k5JWjl/QKa/Glt8/ruUNn9ORL7+qbzx7R1376lv7uyTf11Sff0vd+eTT/DbXzjG2prhhfxdokB/oS8+iM6F6ckyNUliZ/NOQvhSJY01JiDUork1b1g7Wd1zdWwtkE4AplYMa8grmO0LbHXPaAVUTDGYX3MjQRyFzBEaFoZZFUyVY5EBSsgwAZ6BWuwEkRloB9qSDNRkBgEWGsLEnCRkT6gOSxDZSOVhBGRIrcRAS2AkKSQTIKGoMq2kAECFs5SDZFKYL2LAcTEBErMpkO+4WaH2aJcXpcogRgukBE0MDLltBUSGQQEau4mJZkZJBLxoTATHIT2colpGjztzCCTMmzSLAopRUsivMhy6xuMG2kdjAwVl9zoTBOe2jztrfMGCf53vB1zXfcFAjZAMhDggc3aZhR8KO2RIszNvtJeD9n3Ys7QWD3VSN3WsX3xMDeGL1tiC45P/siT54xICS19BQErGmpZu86c2laL7xxRi8fPsuh1oQucmAzM9/T7FJPF8fn5X9PcHJqkbDtYlRTihOODoeFHZ2+MqNjZy5rYnYZO8duARu2Nb4wWa/bbtitHRxiBfmkln3LMZbYJ/3FcM3YInBoqiJMhCp+AltR0g9/ceAhnt1qx108R8h9DSIxxmr8jUZHOnrf/h265X27tJX93aFtIQgqZGh6bkknzk/pHPu8f7NPgZj4w+yp+9lT775ln67fu0VdpsF7rXOxzXI/dObSrI4w/pmFoqozpAiySAOpMEj/Zymziz2yDFVVV8EeHEEg1mrx2ILOqEqgKcSRtG/XRj10z4169IGDuv+27brvth36zEdv1n/+zD36o8fv0ic/dJM+cMtu7d6+TkPk2ezJNZ706zDEbdMgNP3Bq4WIgCRPgTGKCPwK+cJAmQ3naELoyImoMomRXGzpdWm6mZPCGIVJahK7B1EKBzjF14x4NXMyxxo7c3FSr75zjvV3Um8evaBz5ye1sLCoiNAQc9PBr1cXzQ+NaHrHPl2+415dfuRRTXzsI5q+5f1a2LJLy911aW9b3PAY9B0ptwwKOS0qWhmKFVAoqAFQQVSkAQgImgArS3htJUUgY8cIqUVyscZTlYDCvGRPZg+GmtNXCjIYv1sU7Pq6Rm+e2CDsCz1bjw+Cgl+dEmVkWDlGmrvBoDBvI1t2au8jH9WeL35Omx98SNWWTThgQH8CIlpaxCUIbvTlfhrG19Ygik3rhTlNHnpd5779PZ3nQGv29Aluwz5bSiW649oHwDojHlsLdCj98JegE6BClEjOraAM9KoCnVAsieSVxTS5QXusqGFKfjbolCW+COedrq7pE3HGkCJCWVqUg2sjeqxSkDstDFVZMrCsAcA8b6hpJ4ppoSkl6AiQC5ha8DVYQjeJEDfdwvk9r89E1ezfy/NTmjz8ti5898ca/9ULfN6ZwK5WYQyYyvMe9OP+AoHBMSNCHfaPLgeCQ3ym6gId6Ir7RegCbOjTx9z8HAeDU/LBoL80yBgaFHMGePzsq5ZF8m+qDNcpNbni6zArjmYGgDBt4SNCEQaBW0CJRFmYQI+doMxvUSOPVGUDSU1SqTVnKMKhBVBWy4WV1pSAXwXBNX4NZU1D/Wa8UFOsaQYOb+HvgGA8voZYttXeBlijhGxaAWhQEdt/wA5wkHPAoM40ILNaZkGgd20gJOY7QW2BT19y8zwX+IhQoF4LtkHE9EC1trZfkUGgEXe83eDW1GbLstywqrBDw61SDX9Ni3rVs6ValJmuMbfYkCL8Eq9pVnRrZL+LdO4O895+7yW19dqIV/Pv5bHW2rQ9DCsTbGELV/lfxbQG/waUsbFbcR9cUGRX1xWLq8VeWWslAzPHWSt/T9q9G4JLF7mg7AYFjYNVoN7ysqZn5nSZgzpj3g1VsTBRMS02Cja/Dh9ohzUyMgIMa4jNLw8EsaPK4FS9iZg2NlR06H9oduqdI7r0k2c0/dxLWhobU+1f38ahFg8YbJqEaKHdo30hJQeTi6XG2OAnDwKD0mKiWKGUi2Jdg2iFGMM0Ng1k3PSSS+XwvCh11o1qdP9eje7brw5jVdrxoFVHBbooFAHgFAnE4EB1gW+YFs5fkBbJvPx4AAAQAElEQVTn81vW3EDyoVPzkMaL8fbHLurykz/X6b/7uiY5GOxduqiab+cLj8+CrV/UmnGXjExDX0oQL5pRVdDRQCV1t+/Qtkc/pgN//O+18zOfkvYeUA+bihdojyckXtlrVUOj2njwgLbceau6O7bhyGtbBTAOgimgI7D2nAGC9JN38fJlLZ0+qzI9q5XfECxCnU3Ot/OtmbeC3+LMtGbPnNESfuJBKMa2ePa0xn78pE7/1VcTxn70Uy2dOqlOf4kumFfGTWWOMpxEdFGK6AOs5J2QWoNAEkk3NgEvdWgDsJtxYD6opg1CH4AokeBWiojWXxTLQv5h8cMXrmcwryOa3rpL43e8X1Of+IRmPvW4pu6+X7Pb9mmhs54Dwa76tdSn8bvEAgdkly7P663jV/TrN87q5TfP6cTZCU3P9uSDQ6ki1cguCtfLY2EK6U/ImrFHWA9NTQUNIkVYTmdEUIE2iU6BL9jmkMwvUW0L+GFoGWrZLhsEhU5t33jWbd+txMjx06HChL7kgqNlxFV4HOjAdXR1YWJRLx+5oHcvTGmZufBvMKDFOrzKtXHdEId1O3UnHwo3cuCW/bMAjOmAZePBFI0Md7R5wzqtw6Ymx75IxrVIEzPLeuvUmN44cUGTM4siuPwh1DGWiUUq2r97o+6+abd8CFm4C/p1T4U1aRsRz+BRmDQtCuEhizrDQ9q2fbO2b92o4aGugh/UWblUGptc0i9eP6N/fOpNPfXKST6wz2FRq6qwjEg7NxGhnVuH9eE7d+sPPn6bPv+x2+XflBxlDrJfvAQ4JwOdMwVcM4EIE+jCdFFD4WQ7WyRmrIWEvJf6RbOGZ8p1aXyJg7/L+sGv3tVXfvSG/q/vvKo/+/Yr+vNvv6q/hDb8xXdekeGvv/cqB4FvcDD4jp5++aReP3ZJZ8bmtLAkKTpcD3LxA4G5G+TnS2HafaM1mSI3pGgkl4hodBZaAC5ABHJ402JkpJ0+uQfKhVEz5kbPaPFp+mlp+NxfGbutO1ERRQlu7RdBH9iZlgs3ABJsCExv9IDU8UCDin2SNrENPjhIxKIhhVQIAhERsHd8KGRChgaZ2mJ5RLboQtHKB1GwTol5gxl3WbhTBrRxA42FwxsyWBLIcSptvtkdcs+Px9v0URQRgGRZUVNwQ22ugUBsQAhFtY9VkClrlMnRXSNC5jkwsOFwve0QCl8T/Btj92pzdOTmXNM+lcjAiN1ihDZFAY0oO4JM2YCHSQfjOvscxHNPpomSTt4XMOD5gi3u1kXYCkahYI3Ttr1IIbvhTfy0ap9tnk+vz9r3gTf4AWAnr8NcxDX+hWkoBKkT3J+wocIXdNlB0k2nRSSnqel5/fyFt/W3335ef/GNF/S333tF//zUW/rpi6f04tuXdPjMlE6PzeSXIMW9uD8COF+Qq8PIvyn3zsmLfFkxy/5b3DVgjBfGWzd2dcv123TDni0a7uYI8QUzD/OL/cxjcXGZHtT6SUyXKnyH+dC7cd2IhoZgmBe8bATUWksjyEpg5NgKFhSsa/8W9118KXTj3m25xwfrhI4U/ChBujwxy8HmFfaxOfWaiWPeap4HoZv2b9ftN+zS9k3DhC+pL8yF1/IUB6FHTl3WmYtThOpo2Ht3iM4LjVFhX1vSAuPr17wx8LwKxi3ef2QcNjZgnqjQb187NgzrwTuv54udW3T/7bu1bdOIhtd1tGP7et1z2z594eE79B+euEd//MS9+vxHbtcHbt6t3eQ32pU85hxfkUT8omoFR1QKfsTkFtORKiRpDDYfighCtLJAJsaSUNA14HXGVcaubsCzw9z52YkpMrTwDY0/dOEaFtYuj3j16kqev3fPT+ilt8/o+TdP6u0Tl3Tp8jRz1sMt5B8ILTNXM+s2aeL6mzXxwMc08SjvQvd/RLMHbtL86Bb1PRauSYVxAFmL+1zhUjRoLA2iCwiJFsDeNInDw6gpljEbEnMiM6jCBJiqpvQ9elwZMxQ9t3Q0agypyFbYhiBOYV6sqJH44MgRIC0C7AWHjSmDYyOhFywReC4l3onIr7BH1OwXnY3btP3BD2n3F5/Qloc+qmrHNkxCEQ0oHOG3ADHpmG5MSBEh/wXP9OF3dPH7P9al7z+p2eNHxIunRL80uQ8UErGHx1EgDKmHto1RUeQPwS0CzAtZA4NWlDpsVaBcGSsjFpaWNHMmDJAjMO8r0MwfYuycBysTI1fskAnAXLZoMCQ1MjaEK/3m+Bm3GJNtDe5DlsmejmepHQAGmxJ80w6RzViShCrMDz6u2Pm9yf8efD07rdnX39TY93+i2ddeV296Wv5ivO6TeWsr4gUNrETfft+rwJ1OR938PNxNbD58D1Qh2ygk/+nw9OwM+6vvpwUuV5+EiUQOWikYJm257Jagawt9yhrMtLa0sYp1yDNa2sJYZ4D8V2tpLTJAS/8utMZuDXmNxyDo1eKBdIDXat9LZr37+G0665lYX+6GhLrW1v6tMmdqLW+57Q2mDaavtbFceFsnFxMG0/Tp2pAWrnqvUmi5NtZCiVDAVVq5rOjNvBdcc01ZcrZqApWVLCxT9uHWWoMnqgHfcgNAQq8Z1w0Q6UkbUktKSTS2q56iYMTAILLCpaWxVqiBhzGdkaf1A3DeBq0U2yi9tbZYDESEqEBIVJ7a3OjOjSjotVIaxiYDUUosMJhJyEYiaESAAETBXLSBHVyhNQWm+RYaQ8QRgT5MpS0NoyQfJK4Zy8RaaFzXSohxFZtMpgFV6MMu7sXY4Pxy08PIvMGyFXBE/IwI0VTenpyZX5at8qY4OzevKxwITk5PsVn12o3MPRnERtfRCAdk6wDj4e6QfCgYgZ4qY7WjJj6Dl6+LoV5a1Ozpk7r0zC90+Zlfa/bcOfV6funEsXhNYKrIH1EQ4c5IiBkRSEIRDSjoI1UQaQWDhX2sw6wZOjrzTIuEMAJ752W5XcwLmVaLM6kINLRxozYc2K91u3YqIhSYRNCuAbiUo5KJermnpckp9aYmSbBnEUOnI1di+htIP5BQqnflsi499Uud/vo3NP7ss+pd9m8M8gjFwNfSYDvn435EiQhFNAALna0bDW3bpq0PfVgH/uj3tf2Jj6vetYeXtqI6akZbqxfSyHX7eCm5V5vff7uGNmzAHyHxIKixCqJXy435JnLu+HEtnDitMj+bh2Y+GAxeIlensuQD1g//iOBlZVFz585q6fxZ1RNXNHf4DZ38p2/o6F/8nc78y3c0+cqr6iPHSYQBOUeJxy49hsRcefxMm0Q846LIH7lwQammgIJ9g4QtVFaTDeBnopE6dFK2jWh0kRJaeMsbkELEBrzBVoy8N7IlX3inPvKQZj/7hGYf+phm9jX/buCyhhiHfaSKOMuc+I1PzOn46St66fA5vXjolN5592J+WOv1iBtqS2nXCBhZRKz0G1g0OUC4esItTAsTtTAXAeT5irCsJC0X5tEGxfIiBT8kBwEVFdjQ9IBa8hUIpX/hwvhwqfBCa+gbM+kFiAhFFaIBOgBxiB0D4EPW7FKtd/hg9ta7lzQ131cE2pBsWUqwl4RuuG6L7rttvw7s3oSiyUBB/8x5cS7AyEhXGzcOa6TbJS9lsSWfY+Tf9Dh5cVqvHbugc5enRcp4EgCruhQVbrgNo8N8eNyum/dv07qRSjXXpdiQ2I0D0ZIH40cAkZ7w1vp1Q9q7Y4t2bBlVl2+CPWTnJ5o+96n/EfwTF6b13JuX9K1fHNVPXzip05dm2Dv7sm3FmNUW01s3DOnem7fr9x+5Vf/u43fq3tt28wG3SzTGnN2HosIh4EEKCAFUgSN8rZyZmuIxAsqxIPc14kuHApCefD/6f+Acn17U6fPTeuPoZT332hn95NfH9f1fHAHe0Q9/eYQDh3fzwPqt4xf5ID3Nh8JFMU2KyI5VOy6Q85WYZN2vLwIzJaDQYbHMmaUbNsZtDIsJqMamKPjBza0iwiHSpFhoqtAQz/YhfnxRUoQCufAJeM+InRMjD+xQoRlU7CFD/pFvFUVAA6K0CKooaN29n4kZE0FwQSIg0EU0WC2OMF8kUASNBNlgrSkRoQggZWBok0FjMiJSD5s1wqMBGAvRSam0+kBvKBIowjbMWMAzdqqcN03OM2p5wDmH2MPgVmR5kUtRirMH4sAF4GrOFrYlmKIKWR4Rioikiygm4U0XJYNQQpTQ5BTQLdCXdQpliWAMyMw4T/dlOsdRRPo00sC8VRdFEKAozWipZExnSFdkphPctLYh+oOOiNYuFGEghMAtmDMEjfPCpbF3H4ZWngm1fIBtax8PyXzqk8EdPW5tJV/LExpRoe95TuGPn76s5984pR/++oi+9uQhfZkD+7/6zsv66g8P6emXTuosh/V1YaNwR8Ve+BfhLckfXqEWF2sdP8PB2KUp7uWiCnMDFkKtdcOVbrxus246sFOb1g+nrDAPJvxntf4t6On55v2M7yEtboaC8wYOBPfs2CTvrfLewxiCPdRjL+wJpZUVZAIi9UXhQLyPbOIg7c737dYHb98vHw52cm2FoupI2BoWlno6eX5KR86Ma2JmiYj4oxuuau3dNsqB2z5y364RvripCz3UBV9puZbOcWj61vGz+awdRj/UdVxsIk3UJ6e5hWXN84ySKnWqShFA4o5KdCSg8CE/OsglbfPeffs+ffLBm/Xhu67TdTs34BrMreSe16/raj/PsQfu2KfPczj4J5+9T//pM/fq0x+9Xbe/b482jAyxlqWIAMA55kpKHGpwR+EfcsEi42Z0fIy51Ap0Zn3LR4QsNy2ZblsMi70RFei0EQUakSLcSuEfzx1ySDWlyPtfr1frCu8vfoa/+NZJvXb4FM+Qy5qeW5DNO1WXL0nJv0hL1ZCmN+/Q+G13afzhxzT1yCc1+YH7Nb1zr5aGRpyJmH1ALYQEFYDIxbgBZUGUWAEyEGFFBp0JII8ITAogRZgGqyk5fpM5OUUKSdjIZUAbwzMFWgWEVPO29/zhrSKPwDNJZOIU+w0ApiCDpYYGpOfRHs63Gt2oLfd9QHu+9GltffQRdfy5gqgK5jCi8RN9JA17VaUD80aefOjCF+2z7x7TpSef1IXv/EgTb7+twsFjpUo2qYkVQVzAfCnQ+If7U6hqsSgR6IAI+ocvtsPGUxf4hXl0MkBLrR35h2nLwSIm5tm/skS2CuyBGrB7AffRFOytk2xnUDtdpgGMAx2IFh1+zfWwBN6JGgERIRvRyqWxCEXQN3aB0EDKUFIfwltGY8c1xcbvdH3enZanpjX5/Cu69MOfau6dd1QvsOZ57+ljI2UUFVCYDiQJoYp72e+JQ92uukNDag4IO+pUlSIigUZL/uUbPmNPc+C4vLTMmMkCvbLYLomcRzRaC/ZPaEya1hfIVs7PYOlKPBjTlhtg11Z6k+MVbK7qx/ESQlLkj9piu4BOcAOdMpqWRfKvV8yzh4Gl+QE9wI3MrcHRG3A7sDE2n2cxzAVX06I256APaw1MNVyzETtewcZgc+sBukhwFAAAEABJREFU/Ff0ni8g1xw4LwgmOOFQAFcLjB27wdlmHKXpwMI4kETQrgVRHB8k9LqmuKew/hoYjDPF+JSgoRpVdhqkFGuC2slgnW3snHoSslkQICtK0walwhMpmWwbyQx2aotJg+e4iQ/nAABUI25tr0WYXCWyvYgfgNoSLW50LfNbka0jvd0aWua3eLx31PS7xsOWhoHYC+Qqeq1yoBhg64CAN8jzDn1V9eK5StAwto9orgMhGqEvoCnkRlJaXT3X2OQC0qDYpqUHga4R9XlJmmfjG5+Y0PjkpJY53IoYGBlXbHAd+QVr3bphreNQcLjbVYeXrWAjDPKIcKssEabJnbhi5w1eMBYvXdLl557X5ad+obkTJ7W8tMDLGaszWD3MAVQ7jhQQUUAl0cqFcTn9wuuhb066MMInFBG2IJBRS6ORGppMZOXg2tncYBPHjAhFBDZY0Y+qjkY2b9G63bs1tHmzUMpax7FZRdMBIkIRoUHxTdlbWmJsixIPkYxPBzUGNXZ9hZbh+3Wo7tda4GDw/M9+rdNf/RdNcVjau3hF4qE0+IDtfA0iEO5EERGUJXjQKJifoH/m2AcgQ1s2a+uH7teBP/i8tj72MS3t2KlFTBbVkzZu0tYH79XORz+q0esPSLzwOlAVUkWMiCA2yaWQVwvrkflwz/972PyJMyr1kjCSi/Mq5OWx2cu088RIwUNv4ex5Lbx1WFPP/UInvvL3OvHlr+nyT38h/8agxCFg1c3r32ON2DdjMPcNDUffxVDC3SWgVkJygsbapvBpBU1tU7SkBQuJYySw0qLRlZYOsGM34zEnd6Aa+9IZ0bz/VIYX3fHHP6mZj39cs7ferbnNO7UUHb5dJw/MK65J4bpOTi/o9LkpHTp6gcPAM3rzyAWNXZkT0yJh7z7zGstd2BdJtH1a1uZSknZTFBEQVJJsXjbJtMBTfS0aWSNIU8wjaAQYgxiK1K6ZYqxKBUAo+ztOv9+X/70T/9ZwzaG9XzSDV6gOEF7TvHiW/LMj+gqCejzcL6qCGMpSkPf7HZ29NKtDxy7pwpV5+rEeYI4q2+K+mQ+jd9+0U7cf3MWe0lEdwq4w56wPf7hkbYyOdLWRPYftBrma57W4TchldqGnCxNLeuvkhA6fvKKZpb7TkIjDlkIsyEq6YfdG3eX/cIQPkxE91k1/BeR+0lISTgVfplhSrW2bhvPPxbZtHFFEKJx3GCvnyP/JydjUgi5MFb1wdFLfeuaIfvjcuzp2dkr+Hzo7IVX0TzBqANLoUKXbDm7WFz56o/79J+7Uh+7ar630Q2j6YFKEHX3IkB5BdgDiZNOkYXy9hDbXEkkX5ktA8Zj40OAJs6VT8PUVE7zMBjQ739Pk7JL8Ydsf/P2bQcu9mlCVOlxPr+P0ccz2NyvJAH1Rscx9MP8NjYwcUGZ6GEA6SVhQYwPtiq+R5KwwSz+ZaBrr8RH6AOwrinFRTWgrDRb23TQyi9KXMfgaQjtfA0asiRDh6A1DyOwQm8o02HxDok8rc7iAqPTR0Emgt31C+qotRb5kBb3zbYQF1AK2TG27HpA5sAELVySZZ0STNSjjNX26twJvwNqJY1CYE69ZusQMHYRDFq5Pehi7X88JtmGwASFyPWCPoyvm+NseWxj6UsKAHsRUlmJxdu1whTjGpJRaWGoQtxADLTkUa7JJS/QIINFCpEJ4KPNq7c0XaAyIRQvd6Om+bnzsb5vk0MtjSLCkkCMW5pseZVsiJVcgIkgCjJUiFz2MtY5l0jQ4FLRYpbzBzo9MqPDt/QBDH7TYOT5ODZ9xsEs5OHlrW1sbRyjYS6vOsJbqjibnxQHgot46Ma5fvnpa33/mbT39wjGduzyLN7bEwlveow0iByHzJewzPxcuT3HIP6El9sUh3tWGhjrqdCp5KFWEdm9fr9tu2KmdW0dlPtSUBd7/zo3PsrfOq8fzoMO7AOYoixx34+iQDu7dpuu2b1DFc6H4ncXYQP9inXkP8t4q5r4YSKog73AoeMN1m/TgPQc5LNulTcTqeKMkqUH/DnF5Yl5vvjumd89NyoeU1nWIs3m06Jb9W/SB2/bwhQ39k1jG9/wRY56xHj87prdPXNAiB4vr14+oO4Q3/TMARYT6fFk0u9jTArYIFJ0uiHlRRyU60F2pA646uBRtHO3qrlv36YmP3KaP3Hu9dm1br2Asgdb7e5WxefYg8/NqNweG/k+2Pv/I+/WlT96L736N8gwrLDBDENcgokiVSmL69sMnQi6WFfhSpGZ8EGlZ55pOG/rN64ZPwdBgeaQdFC6OZiCKshtsUScrl7Shb9aLnyONDqF1OHrtnOc5/iZfaL5y+IwOHzuvi6wr/xapCNiJrqJXaYnn/ezIek3vPaCpez+oycc+pSsffUzjN96muQ2b5L9cyfyIWbITZWlydX8AVUhtZxJT2TToBzHV0qIISCsSWpq10cRFz1wwaWhtGNgHceip2BYAD/qAQ4cnMgk7wQLy3CuFSPFF5rCCa2KrKRY2brJKLsjsUcip5lmsdRu08e67dN3vf1o7eX9ct/+AIhon28EoQVeX1mSQEMomH9/n86fP6NKPfqIL3/q+/M8x1cuL6Ju1ZCsDAnwbihGqOGCyofyB9qpnGWGHNTytVs3CrDJH6wxwAjNEqNQ0vnCIV2iVVsc9Fa3O+uLgGZWeS6R9oDcUcFZsim24X4QghBm2KYN2NV2wi7AWvYXYDqiBvsmzkZq2PK8fTM5Ji4VvYf/s8x7UX17S0uUxjT/zK43/+GdaPP6uCp9XU881xcUhPMQmML4iD2dSsb92vdcahrrqgjudjqqqo04AwookFpcW5X+ma3puRsvssRlQLgWyAXPXQqFz3CX6o1EmYIEB7tpqsX1W5PY3tILSpEMYW7ZC0T9kSmgwbyUIXe0DCECNL0KMTBvg3rtiLzupcQFl/V0+6ZJWq817yX5bDNsaVr2bvn+b/cDuWp+BfBXbwoDEwQYA2wzROoMFvwPSz01rwzy2lJTXWE3CoEFdjdreYxakrYnGqmouYcNc2zbdNW2jC/lHtKIE8Bt1rTnKwDbAg+yStg1AZcGkMrH55FYIc1cxFlwFjmcYCAd0M66rfa0zNLYN1bSNROTagFaLJ3oQ5mpjbKwAclJh11SkK5xpgwVNXqaYEcduSMY/sEDeyv4tyCl5Y86bdxDvPfLJWNYbzNjJYBpY7R0ma8hhaOFoIxF5SuGfKniNKbw0Lmnc/3sVh4KL8364oLWjmtJhU/NvBg5gmG9BhrpseFGpwi4i0rB4hyFudkAyVDa4vhYnx3X5xdd08clfaPqNo+rPzvJig0sp2T8IhtqEkYgXqhT5o7RFJJe0DVNr4WqB+w37hm1C9o1MCt5K0KCuyBWIGo7hanjzeq3bvk2d0VHkVIJEBBu7VIUECQ6F1EIo2PR5Cqh0eDjbSM06KApel6V+SDWO/kWxHrIeL2KzY5d07unndOor39LEs7/S0pVxnvk182bnooaApuJKSyVORCjcRwQC7DisEfGGt27Tzoc+pPf9b1/SjkcfUrVtm7Rhg7bd90Ed+Pzj2nrvPeps3Ci6pxYgyezH6694noK55223LM1rkoO9Ky8c4gDzgjpFqvjp50Ww5SrIBTmVmLWWz13UuSef1dEvf11nvv59zb76ljQ/rWCO+qyTGnsDIWVc87BFxHCRhCkAkpZqQdOXPN4E85I1BgagiKKGtryoKZYE8oAdAOSgEsvXJHNg7PZyZB9W9njh7a/fqoX33cZL7iOa+MzjmnzgQU3vuUELQ6PyPAR5V3zQCXwXFpZ1/tKM3jp+SS8fPqtD75zn2/UJzc4v+9JI9JWDFdk6FXzcH6yUfDQIeUM0WqYLtjDzmIVwLvBgxutrJnPQeaMkHYoIxAWgmvQ1Ze4jAl01ECpYQxFkj2mffgvj6fAhbSMHYXt3bdbNfGh8/817+RC2T++/abcO7tuizRxi8Tkq81BIikoRENTm+qNCNjnX09v+YHdmQot8IdqhLwwV/IhBDXcqvW/vVt1N/B3b1nPtWfciEaBPHixBPkx1NcoHx4r4xcHtC/hFao55nZ6vdfrSnN48dlGXOHwkCFrJjSOZ2Lppne66YYf8vx2P+rcF+RBLhphgQcww5PyRGXmTmm9jPjRvyN9i3LR+SBHWBfd/Awt84Dw3PqUrs4t8gO9qbKbopWPj+vYzh/X9X76jt06Na45DS7zS12tKiqwjXY97g5548Ab90eN367H7b9Le3Rs01BVp1RJ9GYq4Lrq6RARSzMjZGs9JQxazAJi5ExDiioJr7w1oxOLj4586vDF0OmKMHQ13O/RbqVt15TkWpbCPGLxoc1qQyTH8AYdrY7n7lWkDXdpkBZwjYP2qHVpkEaGIAdjCwOwwiEiTQA9B3IhA6eDo4WEU/BjbInGYamwaVV92W4VoeMwiQqJqgNUUi5JaIYRJJNBQoQWEJPsqFBHQkkAGs5mPmtLwDZ3ZM5GBoUEoqVKI4iZy7iMCUQOCHoC/AZfLQAYdBvhQZLcRYGRra4oQM7VpY1PrEUFG06cGJcTSb+wsCikMakqo/Qk1FFMOKd8rKcE4IkQVgeVAUYVETRAFOiKbFLUkCtei5E0KOrFSppUBrModPw/CUoedlLbNHVPkMqDp0axyfzRjwC8i0gcF1db2A5AjUMglwGEiwSqv6VVJZkLGqTZDur7iJonVirn1WgodfVNF4BU/xzVUUTF9lTrsjVWno6h8x1aa4zD/ynRPY5OLWl6qcQ0FH2Ij70v64T4vvj8Tm+/kb2j7tw7Pc4jY58uq4GJ1iNtlYzVs3TSiWw9s1w3Xbc0vZTJH+mdr4zByUv63WqfmlhUhVZJ8INjrF2y7umXfdt1z83XazrOg+D81IBeP2OD5yYHlIBkvjPdzYbOHL2YevPt9evD9+3XdjlF1u0F8Ax2Ekl5arvliZUIv8vw8OzZLWoV9t2ioqrV7y4ju4jl0y4EdGhpyVqIEfkahieklvX3ikk5fnFbV7cr/9MQIe1wwJR4Hlhx0Fi0s9rXU69tJ4RZlRKgCaKXoyO8To8Md3XnzHn36Y+/XYw/cqAO7NqhSeCgKHNOe2CJL8ymEH+IAdtuWUfkwcJlD1h7XJqqOKh6ckbFDUVUNwCtCVYUseHdUMGO1mlJYT2qBwDmn1hQ1YwoziogEM0GMgEiwnGiwErQQ+pdMBR3iJ7EoFeBaaAKgX7d0wuNA06wD/0nxa0fP6tDbp3X81CVNTc+pZj04b4Pq4EvvKg8Bp69/n2Ye/JBmHntMM3yZOrf9uvyNwp7zp88C0D09tNXdOk/rByJkAzNnZHGDUZhJMO1cC+GAkkJoWzYQa7hGy3y6LzPhRlrbj0XmVUyhk3KutbaQZ67zNHGnBgzg7Rvy9avVGR7Vlvffoes5ENz3xKe14eANEtfZHfq9Q0UKSRG0Bgm6AWXBIPFq43+i6NxPntK5b3xfl194Wb35GVX8hOg1bBdQ4IFrG73BR8oAABAASURBVBeJrAhRUhewVY6NywytFfAMiRJrYJArorQTbSQI8wwoua+QEuf8JYPeWG0J+afQCjBtIJPkaCSaQqwiCjgiiGHaAA0fAW5ZUFMbUdKNLyR2FudzlIEWmAg3Dum1I65Wi7lPe+xTy8sLmjtzRmNPPqPLP3tGS+fOyb+d2ee6e9eQJyNDE8c08ohQRANd9pwh9p8hPit3u0PqdDqKihF2rBf7R9H8/IKmJqfy3+6v6TOIt1KJlzf9igDCA0ooXDPA/SJeqQQIIPlr/AtCA6jJsSHc6qp+0q8RX9U6MLE9dwP5IN4Kj16A5YZMLwkskNNSBwLItkYaNozNDOauxWtlckcJyjKwNRNXyc2FxS2spVvR/wJy9oa1LoOIibNptGvIHOG1fo3VQAr23DfCpoVHqjXDkUvKTADuwwDZ1JapGq5pY02EZpk3baPl+rfp5YVwdCAiZLeIBpu++uK3MVCnThTTMHEVEIz4jAUD+jILb8b9DUD4GOxr3ICyRLb4tn5mS9qbsrzBppxVgTUImwCUpZGYXLWBYnwlbcLuQFHDRiK5YGOUYNoAE4HNAGyN6yDFfDhg09SC1hCwoQiPmr6ZFNsVpIYAJ5iBVjLYYi+DZWsgfYmxRkT+cPa3PRARjSs4CTZALKhFRAa3tRg3Ofk3gvyNxfj4hObYpAqWlV8qiFFVndzMhnnBGR4Z4QVnnUaG2ODY7KpOpQj6W7NQgq01kyq05BpAPT2tiVcP6eL3f6rpF15Rf2YKZc0+5P5NYux0EqDxQZkc2qxmLPZ8B7kV3mqKwuLUF1PkkRIbQovcBM4pACdtO0M6mABSRxj87BIqCn66QyPqciAY3a5gNSgBkXY0pmHbWlQNdTW8ZZN86NYnzx7z0UPLR3P5ILAuSpwPFpjEvZ5mrozp7NMv6tQ3vqvxX72oHteiah8SEU0vTSsl65xFSQZM9QMnlfTb3bFD2x9+SDf80R9ox6MPaxMHWQe++BntfPijGt61S7Y1qGqvYbTR+eBQeMljNrgERQunT2qGfOZfOaL+4qJyXSjEMBiZEkzTvRhOysWHkiC//uS0zj/zvM589ynNHn1XnXpJFT+oVfPNWB+HgS9TL1yIx5ogWG1AaL0lzdoPeg7JchQFBzhl6hARwYMy8BzUUP5guyppqIhoCNqCvmBZkFX5slbEu62WRzZobt/1mvjQh3Xpicd1hbmb4lvv2fXbtVgPabnHPNR+ga/4kFY0dmVBR05McBh4Xq++fUHHTo9rfGZJy8SuGTfDlcfusajQMXL3HWC6VkFZUBgiUopGLeBgYyl5taW0HJngSVuEpAAinmgAc8QzMmfwWEug5nCo5uCoVg//Pvd2pV3bN+jOW3brsQ/dot/nwOpPPn+P/vcv3av/+nv36b/+/gf1J1+4T1989Dbde9tObdscGhLromaUzs8xiVSAoMPFJcl/Xnvo+Jiu8GEtIpQF5Bc0f+jayuHjHTfu5vBtm6yucx5q+SWpEyV/k2TDSEfBj31tY7yw2OODygIf7gpfaPT15ruXdPTkGHtYLy0Do0JOhXhdDuFu3LtFdx3cqa0bh1XqHoMvq4Ct8IrAy4Bq3XBH+3Zv1N6dGzQ63FVNLLS+ZWSTGb48OX95RhNTy1JN5U1xfLbWy0cn9I1nj+jbzx7VoXcva8b/1mHrS1hJzXXqVBUfitfr0Q9cp//0+J363Edu0Y3Xb9fG9ew35FzwEfOoQcE5ZcgTozM22C4xOgFJW5+LrsjLelXe9C8vchZBKR3J6zj9GCH9KOWyS4IbxyzkZVrG4ipjW/DLFMENHdyHSNCJsboqS0kSbRMYWQGEX7TYyHQTBzMLDNiknR1M03cQrSEL/TkXQ41ZwXEAwkoNH2BXVCwrUyn3tUymHRNC+a62ORFlPTOGCY60dJAyUjCHeaH/hoShwlu5Jp6fg45RkBXVMu046RXwmZBzb2jfFwRCXTDrt/GhuVeV/jU6AzImIYhhueOLPhzfIHQFMB34FXSWyfkNgIFW7AOGgi0RiV0wMbgPADkC5E2OhVgwtNgM4qxgNIgjCAzpasrgvlExnqJUF2uLrPMcZQhEKzx0AXCgJkUI49JiKw3InCNAtYB0nbfJwFcJjg9Hf6EqE8CMtR5hqWBCCp6JhAtIUPZjLEoEQrBrzhWdGWOEr3MCuRMM0hJH668FWwV2lqev42Irv9eQT1HFflOhquTHcQ1vmapQsG8URuAYhQ+wgxjGhetbA9bVxJmdl149dlk/fv6Unn35rN44wnvG+WkOc+a1uNQXI9X1e7frtoO7tG3jOuaoxrXIvy1z9tKUDr1zVqfOTfClMW8wxSo3tUhBN+zdqEfvOaj7br1Om0c7qnmP6feW5Wd7cV6Mrwb32Wt7PPtVL2r7xq4euOt6Pf6hW3X79TvYVzuMsRBYOSKRs7+MuDQxpxcPn9OhYxc0PbtkMTZ9jXZrHdy9We+/aa92bx1FJtV+TwrxnhpaWu7r3bPjeoNnwThfSPlL7I2jwxrywWPlPkIR4lCw1jzfUi1jTwQV/7hvwRlz+IiV1g0Vvf/GHfr8x+7UZz58o963ZwNjL+26x7aGBkrOuYgdQMGmUkVH4xyaHT5+TkfPXtbsAuOsugreqbGS6AdjZeH+LcxTzQEvERETA5mYPyYIE/YAehX91OCiokBqYAm2FCELJNX6JrwtkEfV2GNcAKFMDTRVdgsEDVREwIe1mApwQRGq5L90uDy1qDfyn0Q5q0NH+dLzwoTmeBYH4+rYlmfJMvbzQ+s0s2Ovpu74gKY++pimHnpUUzfezoHhVi0zD/6CXNgZakl+HxhgkVDQkBKKrNkkb9vUYeTkoT1exNhARdHALqwvFpeUWY46PVbssYlAU5BAo7RDA8lAJi7EaEC2wxwvNAXK1Ry26CKcfVGfca4/eKP2f/6T2vu5z2rjzbcpeJcQeqqd/lVoo67YLY5d0YWnntb5f/mOLv/6RS3OTbEiKtX0W1gfIJXGScyG3JfWlIKBgUxlM1iF1wcJhZofHNkLoBkaFdMACloC2QHkmnGKVSV1FR17fht/KcJ+wgBshKKApYaXCz6NTLK5UBWaiKBVW5jPAhmA7U2bJJeCXWktrVbSDTW4TpmnKEXtPEGYtT+Y3S0zq9vWe9gy34wszc5p6shxXfrRzzT+3K/V87+R3sOKPcdzm70QQ9mnmkLoqEIVeXX57LgCnW7uUcHmWXGvVOA+9/vMHH1MTnJAOK8+n4tIQYO85UKcDN90hoQOaNUKI0IRLaSqpZGhUBZy9L1gGPDG5g2mDZ4nh0jAP+c20BhARSYMJXNMX2LDqCDmKrVW6GWA/S0Vc6JFgmhFGfh7boWsrIBWSoFqwFamELS1iRYtJ7wb2pZqy1oP04ZGZWrV0lwjV8aJa9ocHka53iW0kpuQQG7laRmYCaGagpPnDFg732ICA6PAaABYwgmpVgvXRQOwNI0DUQNSSECzi+uaYt0a0epwM9fUXG1yNeeFOUgqjWVuYAPNIBr51e0ai6sV/wbuvXzp6Tc830u2Oqq12rX0apjBhWwkg17hmOz0AMP97tq6BRegMUzPhry2/R2qa03N/4Y5C8jyhDV0IIhwCzGodja0vC9TQst7nuxikx4vcjMzsxofH9fM7IwKm12nwwtNFfKhX6fT0TCHgH65WgceGh7SkDHfglTYCAhAFMf0VJTCSquITp59Yk6/eVhj331Sk7/4tfrjl1X1e+qgs4k3FdPBYw2vXGGOYTBPWCWdQ8wGNhQRkgy0RsRTFjNqNAy6MSMXUaxqwRJDsm7c8wBjKiJUnQ4P8CEFWBEKqQEI2KS1tiDsjAxrZM8ODe/brXpolKMWcSgkLdGZH9o+BDT2ZiByTkykwpwsTJ3X+ad/pbPf+oFmnn9RNQeDwQtnoK+IvdIVsdayESFVbAHOE6PiFwN8Ort2attjD2v/f/mPuv5P/4N2fvJhDe29TjyZJPsAGRcsiq+FczIUZMv0P/38C5r++a8UY6c10pdClawT+lohUgGCB63gkDAm+ztvnnDSwgwwjVdPXGI1ur4q7Jr+LCr4FrmUgCd2QW+J14CxsNCgYINVw2FrdgUgqCvW4ewQVCmBAEes4ozNZlCRXBWVCg/u0hnV8sZdmrv1Lk0+8ogmHn9ME/c9oKntBzRXrc9vwus8UOlomTfb8Zm+jp2f1yvvXNLLb5zR28cv6tKV2fzTpD4DqgGmzpmQMz3Sf4RzKEoEWbDBoNFDWI4YfYi0RIsugKb6ugVSj6sKQRGrAKJEoamBQTXf0v6ggd4v4AYx7i434sbRSjfs2agH79irz3zsdv2Hz9yn//0L9+lPP3e3/uhTd+pLj9ys33v4Rv37j9+oP/30Hfp//8G9+n9xUPi5j9yg6/cMa7i7TA59MiejUhGWPhlTXx1dmlzSq0fHdOTspJZJq3L/qKMZmEY48Ltp/w4+mF6nDRtG5BeyUmPAeIY6oa0bh7RpnT9MifhSMF5ey+Q//5qcW+QaFC1wQHvs/KReOXJW55n7ul+ww1DBB8DCKIt2bRvV3Tft1A37Nqk7JGIVsTBbCAlbWRAdlarDFyDD2rdzo3bx4bNLHrkmcQnyLor889vLk/Na4sN18OGtKj366vMBqeitE1McCh7RP//sbb3EupiYXc57xL36/helAGy12rFlWA/cuUt/+PHbORi8Xf4fObv+DRjGH9hEFHnMgmlwQWqQRQnKUhhTEsgwxmRVUmTfyNyx4RqFx8o1CoVkJXyIn6RFwZscBPh6gJSDYKzKngqo4NEADtBuEUcLsBEwrmCPhU8bsiHRMYJELkoERmDPs8kC7Wra9kETCJIHw7ptEdZOEGQb55zKQYOQmraNP4bWmUERjMdk+uV8W1/SvkkSY+xoVWGYJHbWMaXymDweQ3A/WT6AHDO3hLIU2XZF5hiA/QxsjEo/ZLYznf0Rk24lGt+3hoE+Y9meMdi/YGss+lxr51hXgX1aIKyctyHjtnLnZBjIrqIrbmbsgsnIHOi/8OwRpUoZBBWStANomMFcB2zmw3WzTClgfoiTKmJbb132wXjMDyBlzeSnuf3t3TDOtAGHiyC4qwEDkCJC/qkSI0wOCUGiCsHKBQpkoYSpXBrcxrdAjZXXjynrC+PCK7WZM+NJGXLn1CpkV/sIJ25HVMF+hQQ+lYImkO/B2l/a8UFSeTjspwrXwHPuezIxPBH87K3w8xdXb54c19d+fEj/7Z9f0X//l1f1Nz84pG89c1TPvHJGbxyfyL3z4IHrtG87+2JH8j1eQJN8ifPy4TN8wXVOVyYXRNdEJpdsS/5J7QO37dHvP3KHHr53v/bsGBbbtBR9QhTsa/Xqminpa12n1v4do3rk3hv0BQ7YPnj7bu3YPKKKMRby9JSA5NeYqfllvXzkkp599V2dYk/vEyMYc5RlbeULHf/nIrfy5ckQX9pY53cqwuDLnjy9yEHieR09fZlxFa0bXacNo0Pq8m7fbvOpAAAQAElEQVQU7iBIT2KfLu2hYE818QvzWcjbeQTruqrIeaivWw9s4TDwFn2aA8EbrtvAu2/BmyAY9nnGLHFAsAzAIq8AKSLIRTzrap3jWXSYL6rOXpyFF/IQBipVKDAP36v0PVwta/OotGG45om5pMKXbF4rEUVcEG4/sK8vOcqdmUUDkkIyGBEW2hSQHYCtlLhqgB2ASK5Wsz+gbGvgE4GPcRMMTShocZNVfjTPLkqnr8zpVd51Xn77nI6cuqzL4/M8i2sF71B13fES1GI1rKmNOzR28FZdevAjuvLYJzV574Oa2rFXi13esxSsdYK7A1XkU6l23/CBTnKvgMeMWVMLmkgyQJEcbSCyAFSA1dpwbm2SchhqRhf+Brsamj71mwVn6oo8aZq8RK00iOhp8xh61ZCGdh/Qzscf0a7PPq6Nt90hrR9W8SLH3v3LHRrgB5WQkNYaTII9ftbp8sSExp79hS5+/ZuafPZXWp4eJ0TFzIUCU79Xd0qdQ/ArqgaxCRGeV2yaamuDuQaHBj+CMpgXsYKmAYcLtIHE1bgwZqXMHBRGESGqQpKxm9IQkjxLymI9HRCBBGlTCNnIzcHY3gg2oGUYxAI3qpAsXwE4dFRuFywgmBV6gJYLOXhOcSuAJdYU/EvOU63gkD74XFbmZzR16B2N/fBpzb7yimJqipQL0DribCrCbcNU0BVxKq51/rZgt6MuX0x3jTsddaCjE4oIDtqXNTVDH9PTWvKpezgGDToM6EcKkjQIcYIoQQ7mIQcVSTNeBKZB/7erQw+Aics8rsJXRY6VtKRGEYmaNsm2WZW8V4Zcl9buvdF7+Qwsr9ZFm1GzPgc2Db7aspGtbf81fWN7jVUMpggCA18eUFNTFGS06rNKCXkD+m3Fa/W9dGFhNiaugmqFQ78yCfQadLcWrDM4fWNMsBBgK11VwhzJ+OFkci1EoG1q4+tAVxlY0PbAghYQKyAWeQPXyumuWdRJkCU+WMqlQBsGzplXoZ8ELEwGDXmRlNy7kmgWWnHOGpSwBmiwpXiu6RvO9kCgjAhsIdpqztCyjQ4XAtAveaNw/yUgrq2Zr41REFcGyKbiYB7U8G2LLCIwDdGoKfQA60gRgRhA4dYjbgABNQyeG2dH/547fysxy7cU4zxoJmdn1ev1FX68tLGq6OTL1BCfoH0oODw8ItMdNraoQhGVIuiFeBGRg/bzyIRfYHsL85o5fkwXnnxaYz9/TosXLqhmoxWmvEcxVWSOr1NqoHBpi92VDTpGiMoyAEo4F4AQ2JpLSw2KxyX0ymJv621dTCSE9c7X8cKGRRHByFOtplimlEdgRC5ygUSo4MdscWMIN1LFXG3cs1sb3ndAna1beN0TB4OhPjF6+PAeqRqnGnNjh/VLaQXP00GLF89p7Klndf4b39HUSy+qzwMorBsATrjDta0DwEUE0SGoFhXsgtfL4R27tOuRj+rAZz+t9TffpMI1tKdBbSlcNNsXHP1AFLH687OaeO1ljfEN2dTrb6m/NE+0xovQzFwAAgYY2mpicGGpMKYVKBgdNwISedwpNgORfZJHy0IRzwyUr571kPRjocFcC4SmwjQtRGtnSu6ZvsH0Y4sExoZETSlKFr1fjmuY3tB6zV23X5MfvF+Tn3hYUw9+SLN7D2p53QZciMBLQsUHlC4fwpYWl3Th8owOH7+kl946ozfeOa/TFyc1vdDjw5CzD651ScCZXAog1m1hfmqwaUT0ryyB3AT9YBoR5AeoBd+/K7ZCWohRCBAJPmQlAnMAK6VeFCwaARosxeVOvyHibRnp6MY9G/Sxuw/oDx67S//58/frP3/uPv27T9yhRz94g95/0w7t371R/rendm1fr93b1uv66zboA7fs0mc/cov+9LMP6DMfvV17d40q+MCS64h+BtetYo9YWJCOnhrX60cv5G8LVgp+lODcIkK7tm/gwO46Hdi5BXlRzSIrxBkmv60b1uV/+IEZOskvWh7DzNySJqcXeJGqsQ9dmljUa0fO68jp8TwwFONzHoaaF+p1xLr1+h26/eAePtAOKaeSPU4GVnfwsqbwh5IOnXS0af2Irtu+We4/gpklWeckSs2NfJkPzZc48FzipDNIqOYLFlJWzVpfXpLe5RD0e788on/42WH96s0LGp9aVPEeS14eSLDj9OuiBf8ZG99Kr+MLlz30t2PLJg05F/pTWzyGTJikk3ZHA9p20BYFmIqpMy3uhmsPXRI1cvIraAyg9p5kfGboz/6O1WD7NiDGKITuv0C7r7B3K7POYF1BZpppazomboZHbl0xD43SVEJEJG6ahvaH4rTFuZHApR+e4IFLYUwRtkDfBLABXkaWNbo0QT+QWOo8EdlQHQaen9MxaGzbsSP//3L2H25yHNmZN/qerGoD770HCBCGAOi99+RwKI73Gmklre6fdJ/7fffbK2l3tdJqJY1GMxpvOMNxovck6El4295Wxf29J7O6GxxK2mej48TxJ06YzMqMajQC4GNP3lcOHDARRKBvUaAQ05Yi5x0RCuS40QXeJbuQ96IPFAqnLF2gw4ehP4s77NGO+R6GTn3yhXtKlwPzrjrsoZkEaGxmuR/NgKeBWWIZzM/Cd+Ed3zQu8i8izLJ3DaYNXfhOAvl1AfK3rMvehCT3AnQBBpDjgUfnwUXkCCHBrp4T2yARUF/rKDwJkiICEIVYBGdWZPCeoAPk1FTRByTZCJec8lqCklhpz/UTQbxKokUqQcg+hE4+7bjeEqMJgxuwbXCH6tB1Dhy6KGVWwqWpaQMRe3EgVRuK7oobRDUmGNW0yJus7QubvtAeLwbUFErMpXVwIohr6jBN2k3qU4BVYtYDPwzpo5d/MwauzbRHX9ibI9x3Xnv/rJ587j2+qHhDf/2Dl/T/fPs5/d/feUZ/+b3n9INfv56fY23uP963zocp06zvYccv6akX3uXw8BxfdnSa/MImqpio9asX6c5rtutL91+tz955ULddtUVXbl2lbWuWavPKJdqyeqn2bFyhG/Zt1qfuOKQn7j+iW67arDV80aKQOuRXckjFrHzA9hZ9/vyZd7iXn9HEREdVSxh21I/9Jj4nDuzaqA1gWHW4NjwHreC+zX7/6OyIXvXfvOPAyrKlA31a1NdWm1yrUOYs6FkuhrGJaT47ZnNMXFgqxCpiLnli62uFdmxcrbuuvVL333il9mxdqf4+7g7ki7t8/QxzMubPnylidRXyOMhU1odCEzwHfHBqWG+fvKhhPqsUbYU/awpWxBE5S6E+Pjd3blimu67bw6HpDple3G4JsUgp8wvsfb/lvJL1dl/sK6WKCAWADuRAII+IWlZgoAJkkjBwZub9C/sFb0XYihgYRhjXPKTVdmKM+KVe6hJsmC+73j11US+8+ZFeevNDfQQ9NjrJdxIdDXIj7WNNWt2ibrut6dVrNLb/kCZvuUPTN9+q8d37NbFkjWaqfoUqVVXIfYWkAtE1BsyDkLkN5U9vsuEsNRToYgIIgCiZLw1zhgYf2tSkvrg1YIlO9u8ZqCeTpXP+csE2kJoU9hHRkMWsrEKsvpXrtOHeW7T50w9q+cGjqhYNorNGkn2AAohiKWFrf/MIzDt32KyzwyO68PTTvBt8Rxc4EJwaOiu/VxSxVlj0vmyErGsxIjdwYBPgjAnNgJq+0ITtpCYVq4AARAlWRlJIBkIkTmcYKhOFCKLYAHA/1hd3VmpdjgO6FAKBbQOymVyQGsEXIoi+S8YtydGmAeO0v2VFqVdDF/MMoAACImyLSUnHjOvVKfkJj26BJPNUXRwn2K/O12iWD0jfK/yv24aefUUXfvwLTbz1lsS7beG6KRhlDzgWwFFCQcdQ5NBqVTL4twX7uAaMDS32equqFFG5K03ykHyJd71RDgfzYBD3VGRMD64HVkj0MKcucEV1l6LPCGsltz0QpSAxCH1EKJDZy/MyFwy5LtNYm16yKkEUOwM5vWAWrBYiCEA9iCJZL5c6llv3a4nB6sAoYLCmravt5sHaGmwzL69tF8ZTbdCIzNQ2PZ9awR7o5Qiup5n40AEoAT9EpKYcd48mZBiSJypMzxyPeioyoDnVvhJynKgCcq/YBsA9U0KsOo5zI27qkFLrIO5QWeYpsxhgO7eGggeqiAVmC0i7LIRQLGSTdogkmmahxUK6Uc+h1NGv/Q1ziiTQUpP8veaTFb8fQ5ltb9LUlE+ya1QLUMF3vp+AW6C8jPR8XiboMR9TlJ4czJLR6t+JqroQo2dbC2iZM9q56rgGC9gObBA4qvl/D0r2/gkjC7wMINe5+fOOS4F7KTy0TOrS0JAujQxrenpawQ0qKhxdwS2+8Wv39al/ADDu71MfD1itqFQtHEPSxZElfEXpzExp7MSHOvub3+nsk7/R6IfHeYCbUekGWLxKFratMMeBKhdwRgGbnQcE2QcSyHSExJkWwZxTEsgWVssAzIRjItTGUQdIrqZD3Kbl4uwKT2R+cRPYsk+GQAyQXwEiQos4FFy2/wq1N29QlweewgNmp1Vd9gFOKvi5ljoLPlzcd8XBwsxHJ3Tmp7/WiW//QMPPv6gO3yDZfuGNxLy9hXfRgkL/aqCQVpfDhWrZcrXXrlYMDqqwdl0F84+P7UCi73xbhA8eRrvdGQ29/prOfO9HOvfUs5oZuqhWaeHlD7CcGbnPheAwBsusNDaI/R+l66m3OsFyXi8yBzQ2mZPPMSlxEw4nkVtRTRcGBsta6WOlXNbPPMNEYBlRY0gqtrQZEXmJfs0sX6uRfQd08Y6bdfGuWzVy8LDGV2/k2+5BTc9gX4r628TgQXdoaErvHR/iYfi0nn/1hN55/xzX0bRmuo4I2NyZY043ZE7rCxEeFUydncdvZn5WVduqLtHj8KX7WuiWIAFmOdMi0EfQr/ucg3qWLUUlVSFB9DGG1Uta2rt5qe64Zqs+e99hfe1T1+uLDx3RA7fs0dVXrtXG1YPqbykPIvzi5UuAs4fcJp3ZAu5ysNbSNfvW6/HbD+rWw9u0bBk7mEN/rzc7Rd5X9Eg2HNhdHNfLx07rg5OX1FFw6BWkg5a19Bz4tzmu2rVOB3eu12IO77o8jEmV+rnnLF++SIsG2lJGkirGYJ9RXsqGeQGZmelIyPyfZbz14QW9+u4ZnWV95ucrclvZb8vaxTp6xUZt3bhKVbvgRs5cI8H1qWhJ0Aazq5YPatPaZVoy2Cci0LvmyuR0R2c4hDw/PKnpKbJhT4gDY/mfzwEdJmuWvD48OaIf/e4t/eNPX9GvX/pI53lBn53papJDwDPDE3rjo2H98uXT+odfvqP/+v2X8gX9vY/OyQc7EXTnQfj6BDsHJOSCgnkzbaj3jinPkHGhKdiB5io+KakkB4aNCEh4UaBhVBoshbI0KGmakldtSUpzNKxqmQ/XS9KWGSxXRstQNNmFVMvgxf3BMguMIyxED4oIURMUkvMrEJC02Micck8EEtuqKTVtfcGxoBVgDFQA1wxPaggLQK0qRdVSxf06jUADgQAAEABJREFUDIEsQtQaxK4OQsnAKFkTqhKYiy5r3mEsHdbL27fLnihcOF1khb1R0JcyKyGjIVpXreiKy1HtSvIvh/ZXSsz5Q15//eThe85AX4htqIE+ARV0cNhRw+KBimum0pLEyAYAAiwi4CDX0iJgoL/FtRQJpg39xOwnfh/AbV/e80xB4hyzpMJYDN1OUZfx1ADNfY7hIDNdNMskUJVgP8C10BTWSApF1AABWynoLMIy6MSIQ+qtSZKWizwAFSRUKZS+FThqEHTKdXlBWwtCwpRGFLJKHixnV+PsBXlirHy9BesqZBFhhFSCVNBfSDK4cQRCIQg5TUeNVCISpaFtKzc9XnVv/mw3qHFqUK3EJiv7KAU5yYVp6gD01PDizpqQdh1MDV110fteNDoxpXNDY3r/5AW9+NYJ/fzpt/WPP3tZf/PD5/XdX76id09c5L6Dj8fs/YrfEPfY3752Qj995j295f88iXs/YhV+nFOLvbNhzWLdcmSrvvDANfr6Y9fll0pfuu+QPnfPAX32nkPIj+orj1yrz9x7UDce3MgXQIO5XPV10sn8KgZcJB3nS7ZfvfShfvvyhzp/aZIRhTwn/g2opYNt7dq6Rvt2rZE/L5xHnUbI6zHKIdwx7v9vfnheI3zR0sdL+OLBAa6XVuojsAspcJrkIG90aobP9dl6npAF4w56HOC62L5+mW67epceuGmf9tNff39Lsg0xcNXFkSm9f+o8h6lDxOD+H+ijkoBWhKjy3L1z/IJOnhnmmDFU8TydCpRhU2P6XLmkXzce3qnPP3S1vvb4jXr8nqt145Ed2sJh6qKBds6V5zt8vbRCLLqci1jnClYKMlOWgI6gBZSAOGxNoxoKcs/1/Pxhg868QQ2NmSJqn4iQf+QSbjKCKuQ+yD3N5/trH5zV8298pDfePqXT50Y1weeirRgqKYdm1NLU4GKNbNiq4aPXa/TOOzR+3XWa2LhN032L5L7DvRDTfgb3ZECExpQhaIACpDRoARzCGow9X7C1nFYNWCZKRGTugRxShrz+1CtYRkNbCW1kSUSkfaWoY6QpMnihc5xYslTrb79R2z//Ka1kjK0lSyTf923rdQRsq3+reDKwLwboGQ6Lzj//rE5++3s687OnNHbhpGbDzqHgHu0NAGWUoLDOQIegHmvc2y2mUWUl7drPHMycDvcIcxDWETgpZOFNLGYBHIFNrSAOdGNrlGITaBI1zZyVfS2zINfUjKHIosjWPBAANQICYGrgqLC9NYfLvZTYzUL/j/El+fmmNzc9CVe2ZrkXdvmGZOb8WV381dO68Itfa/rECQXvamJMTtlxvO49v4hQRU4VuAW0+YDt4x3a0G611OZe0AKqqiWDl3B8bFw+GBwfH+dRkvtwSL3UM76k3iOL5kpPMyf4BMI2iOfiNTyinL+GLb3OshOUroXGwDih6uo4NTXXpskcN08slC+k5y08gzVX6xe2tdztwi57dJBvWJnQULV7SrwfMu0FslTQLBwi7O/VJlrKazqjJe9whmQ+1vRsU2zGYMYOpg3mG/gYm5ORMhpqbTVHwLKX5jY37CeOz32hq9LPDjAZObFy2qJptaDYzzAnWshAe9JwkyHDIssE5BJugB62EhZEbcxMIeuZQDpWD/JCsu4/BOI4mbRraIIUQE6sB45Pz/XSleR6LnOMiVolWZlNEsriK6QHKWiay/pA5hhA7yYwF8EEYLkBy7piGxGKMNQiGCXoY2VB/7gxImFmv5BkUJaAjqAFBNg2jdGaLkxwgTAguqwWHkR8CDgyNsqh4DDfxk6xZXqxRLhQKyr5RjbQ16fBgX71g823kVdVYC9gvoPsB9YbtszMaPLcWV147rn8I62jx95RmZnEXuryIDML2JQIVKh0hhRxQfXc1XTd2gYF4/QYF964TacNJmLMyhhFc6xUS7IPLKmiBNKIgJIiwFQIaiikvPkWDkrL5JSK3/Cwccw6cFJycf+1A17ZhzSwfIVWHdivJQf2SstWMmbhhiVz5w+ZQp4FJ2eJF9+qFrUJFqWI105V3WnNnDiucz/6pc5867saYx67fEuYc+troTgeDtgTlUjQVMT0g865GnqapDEwpkP3a1skdYWxLJnS0cQHH+jiT36hiz/9FR9+H0qMv4uySzx/eEHy6GwPgplxXDBh6Ny1YNkAOWZS2dT2DB9r2xkcp6hrO6QFyHFCBFHCftD1nkilwnMAWawDu9q99AJbsBDwl0IudWvPGjqsyfTgEk1u2qqha6/VxTtv1/ANN2l06xUa7V+uidmKhwKxHypPg0bHZ3TizJheevecfvfacb369mmd5YGYMyKxeHJxro7ucTAwBglXMomkc0zkbjuQay3HJAiQcmND45fzwzwLsB6kQsOlpPTBtgvInH1YKCMSJ40uuc8qeItftqitnZuW6mYO8Z6495C+8alr9KUHDuue67bryp2rtX7loAb72/I1bmjx0NIG/OASleQxFvroEr/DIcFgv3Ro12rdeXSXdm1aripmVHiIolOFk8NFRZqYnNE7vKy99u55DU2QC/cQ0kfLbKBvw2/dsFxX792kjWuXy/EdY5AXu+WLBjgE8RWCOTlgqs5sV73f1OiwP1shgXTqwiiHjyd4YRvKv5nFxNJ9AfAln6WM/+CutTq4a4MWLe5TlyQi2goPDlqV6VC7VbRmxaDWr17GfPThHxJVTRmZmNYZ+ro0Msn+4MWbg0BxmF4SZpWYcUHo3NlRPfncO/rWL9/gAPCkXnzngn798gl956lj+h8/el3/5V9e1l9+72X9489f01MvfqAPTl3SNIeGdX/k7oUEvO4yJpvExKdCumWkiWiwgUt5kh4XeScNdo0IogCYi44c2/piWumtiPkB19ccuaAjMG0XBG8nIsHQwqOxt5jrGi+ImLZ1zNLoLbJXgSgpc4Dax90X5JY4Vkmi9peMa4lJc7ap5bQIUgtOvbGwcFA2ULDevn4EH9Co5L58nbG11W0OwQp7XCkgS64fFOzrjip11WLEfRwuDnC4zHlFHswt5WBu+aKWViyutHJJn1Yv7df6ZQPavGpQ29Yt0S5e9PdtW61DO9fq8J4NHKpv1g0HNuvmQ1t181XbdNvRHbrzmh266+rtuusa4LodXJu7dO/1u/TADbv1wI279dBNu/TwTcZX6OFbrtCjHOR/CngEeOiWvXrI+ObdehB4ALv7btyl+67fobuJZXDc26/eotuObNPNh7dyILFFNxzcpOsPbNK1+zfpKNfgkSs26CAH9Pt3rNPerWu1Z8tK7dy4QlvXLdNG/8Yw94m1yxdp9bJBxtqvFUzAYg4wBvvaGmhVHGwG8xPMVRFTJb/c+pqu59VzWZhKgJtWhzWmyuCp9rrkmrA2ohSFmHCA/QphvUVi/ku4xQjaWscojV9+TCSNUW2SxhkvDQt8IVStzxa59wGJp644Lore/kdInoVoJG4dVFb2rruyr30sK8hsTwc1woBQqOwPcoUsvT7B3n+I6AMXeFpoIvpwgP4KMQ0L5aZ9rw3bewKx9Z71nBsTwD2J7hOKQjaZmprW0KVRvX/8vF5797ROnx9Jufd1/c0tY6SeODOiH/zuDf34d+9yoDiqGb7UiBJkIyJJbQKvXNavfTvX6PZr9uhTdx7SH9x/RE/cf1ifBT595wHdwf49sGONfD3YXpQC4JoxOuR9+tKEnnrlpH789Ht67xT9lAoLRsdBZIvrzL9deID79pZ1S9Vqheq5IgpBPCdnLozplffP6qNz45rl82Gwv5WHhwPgyGtewpS8gy9lOvm3Z32gVe+/oi7Xd4snm42rF3F4uS2vtcN7Vueftyh44S3S1AXu+a+/f1rH3j2psfFptduVKgIXwDYRVf4HJh9xGPgGB2VnL43j11K02kSp81aEK3NXtGPzal1/aLuu3bdRtx3dqs8wZ1965Ho9yjxexz1h8/plfCnmVSlyrrhmf9knERWSLJTnC8Y0YC5tvC+k2kSyh5KxHAgFwuJWLgUZ1eQ8EG+BAfKSkLZQzmuMQ9n3Tw/z+XaSL0tP6u0PzusiX3z5t5bFnAQwy5pO9g9oePVaDV9xUKO33qbRO27TyJ4rNbZkpTo8a5RCPpll0wfxiyyDoBZAaeO0C5paFxHQltmgpuHMAAFQSy0padnIoGsePbUkoHONwq2gIIEB0RIAgmoaNbqmwhRudl3G2beavX79YS09cFA+IMScy5C2rhK5ysV8A2aVdDaNfdHs+IQuvvyyznz3ezr7w59p/OQH6nABe55y/ktpciRCJuUGuqklcSgS103ARUQyETWmQ6S2NghaFNOGSL5nKoiIyB0nBa7WR85NYRAFWcpVF1JEp5SidoXHCgVVQsP0NfFShUTzRBE88YUIb1gTyBDQmq/jiGvNGVgONMKCTUTQFoRUaFMh0yJ/cNoipeZnFf2I+20X6HDhl5lpTZ48pYs//7VGfveMuhfPS14HdMI3CHFZpQ/RY0RLrVZL7b52Qh+4xXNtC32rFegqVVVFqK5GOfz1L+qMT07wPNt1WICEVJeCT0OBkNMvBtCXVzRkT2u9VeEGHmlW5N47khWsX2I4TALaYDtRssuAoNaWGGGjBgilnq1FxbYNGCmLqRrs3YNU0cyvmHtA8B/UcEe/Z4Mvm8hfTHNByDBHzyWougToMoChOqzHW0M4RI6tWJExilLoflJGn4mRW99MhvttJPXyhLJ4zi0XPimimZ8va2pArCwkknQ2KcET7H5s6j5hsxPL5nj5WorM1XplL0nJk21ILrLNJghtSIbGNpkwgbMvZAEIOy0oaZNRPVfpdZlF0HcCPrV/QzSMY9sLaVbTNSTbNDbuQSOiz56kh3sa8zUNVXeQLENJ3GvCOjPg7NMCXMTEWywlo7pgBJEPWg5kgHe1r3FC4xLREI4BHWE+LT7WhC0+JlvA2g8IRAnQkFlNpiw58luQkzeF80KaWq9OQ1yOCDLLi87w2JguXLykMW4+XtOoiIwuuDkZWvnNRlv9PhDs78/fEGy3KqVdM4LAxcGNfGm4fz6tND08pEuvvKIzP3lKl154TTPjo+nBvVVd9od9nF+HNU0fB0DoGCYdt6aTS99scnA0iGkJYW8Y+xr1AOMk0wgz9EKmpqTONPMXPblt4T0XSlnR7OSkZkd5UOYbZVKtr6+QUq26FDMkHBGKiBRW3PBX7Nyp1Tdco4E9W6VqQOLDwzFKtNRljhVSRIgZVdXgliL74DxCVWeGg8EPdf6HP9PZb31Ho88/L/9ti2i15CksfF3tF9Yil7oNSAOISKqB2CUqyX2mBFvGObevRWmhJ2erp86c1qVf/45+f6GJ195U+D8X6bIauPnBr2DkNSSECq4Fvp4zmKZGhGTQfOnZ9yShaEjjGmxjYaEJ602Ao+EzJE00MiWNkmqZwkQ2JoAKUSgioDOYTOULHkS31afJFWs0sm+/hu64VReAoX2HNLp8gyZiULMdjOxWhaZmxeHfpN54/5qOHZ8AABAASURBVJKefr1+6D1+akiTHHYFLyyY0AcVe89t9gFLBLl7Yynyx9iTZw4Btcg2spBJCDWlpERdZFK9BiYjoEWBgRQqzRd7owf5g6nLSVmUaS3pD+3YsEy3XrVFT9xzlb7KYeDn7juULyG7tizXcg4w+vtCFQ8p7Ta4aqnDRvO9Yrbpx9d/2/qW1GLPeC8Km2WL+3SIg7ZDHHQsGwySZrJKl7S6EgeE4QdlXuxOnBnVS8dO6Tgvmd0i9FLdSBUTuJrDkwO71mvvjo3qG2ij6moph3grlg2qf5B9r6LKuRC7M9PRpdFpDY9N0sWswtcX4EPbY7yIvf7OKZ1Hj4tvjfKaFPz6GdvOjct09b7N2rxuuer5Y0DhFzbjSgXhIl4kN69ZpjXLF6kPsZpC9/TX1RD9njw3oqGRcRFc4oWyMNcyiMF5gN1Z+vY9qqvzl8b0Ww78/uZHr+ovv/uy/uI7L+i/A//045f01DNv6833zug8L1DTnC77gVQUxyuMKYgX8K6ORlAk9IEwP8LIV0jEPDu/tOsRZnqAXRFOc2BFjzddQ6CPoNe5GEUZHuR5TGZOB5d0FxMMkiZOAEjcEg6ErsfDEZ7WtaukPRBYW0XgbIBPpVmFIgBk3iv0CuVakEu+BhWiFOV6QAcgF4gCzW2MqWMGMSnkaegyv75GvH7iQCCACujnJuzfvFvm/be0T6uXD2jjmkXaxgv6ri2rtJ8DjiN7N+g6DtFu5pq64+h23X3tTj1wwy49cvMeferWK/T47Xv0mTv36vP37NOX7t+vrz6wX18HvvHwAf3hwwf1h48c0h8+ekDf/NRB/dGjB/WfPnWV/tNjV+lPgD99/LD+7NMA+D8/fpX+MzLzfw7/539wWH/+B0eAw/oz6D9DZnuDbf/8Meuv0p9/+iqZ/8+fPqQ/f/yQ/l9NnP/8+EH4q+CRPWFsOEwfh/Snjx7Sn5DTf3rkgP74kf3640cN0OT3DfL+6gN79YV79+izd+3WE7fv0mO37tQjN+3Q/ddt1V1HN3F/2cAh5wYOO9fp0O41unL7Ku3ctEJb1y7V+hWDWsVcLmVOF/VXGuir1NduiVuJxLXZ5RrqcL/oznbUYV38pcMs11GHfcNy0WImscyhwoJSkVnblTXmUUJTWXMBLDU2NW99QQaHKkQDKEtEwNYAkbISIOTFQSB71WLSZZtZAZBjREoxKcglc5kTvXufzam1sBSlsSh2+JiRRYXYhXlxLAaNoTJ2cQIkxkwosKEb2VbIlDrmJHFHYi5re65RbLvwvc+UukvyQG66B1Ul7smiaeHe1bEPzumfn3xJ3/vVMR378GL+U+KKe3YrATMcORvTsiX92rxmsXZvWaF921friq0rtW3TMq1bsYiDrbYiQjQ88yjXvh+nLuM7fmFcP3vxpL715Jt64e0zGp/mOo0qbaH4YoYvszavkX+bfMWSAXJCStoh/xSNczj3Jjm+8t5ZDu2mPR0aZG8tG+jXosE+ZaFv52yl77OTPNd5fxXk/qyMMqu1Kxfpun1buI736Oor1msxnzsd8ivMj2NcGpnWC3yG/eb5tzTKZ8C6NSu0fPGAxP0rb/2Sw+dnk/+W4LEPz2l0krVQJfkGFMqM3YrPh9XL+3XtoW26+sAWreOLg2WL+rRn6wrdd8MOffHBw/rSQ9fowdsP6sj+rVq/akkeuIs1ZugK5r4KAmbEUNCFqpBkIlQLQFLmZB9IKjq3ICrKoqgJ7IpkGoBSllQy3zAmI2plZUPG7b2FBG1hSHw2jkzp7Y/Oyb816H/KffzcsMam2IfRUpWfs6EOB6STi5ZpeON2jRy5TqN33aXRo9dodNUmzfT1KyLUAjyvhaxESdbYPB1SFfxY71x7WNZjJ3TCqUQjgRZ0BI0ss1cSZiCozK3nF8pdXyYPO1uPMkOEZBwBIcltqFKwEIXP8ZH3j2vkrXfUHR5WVJXEs7tcuP782R7QQWMQOPvlS/n6GQIlwu7MjIbeeF0nv/cjnf7hzzXywbsq7EemndwKORYbqpBXTTkQoppJ+Vx8xEFMQ04RPoEMI1elnXkDirwmwDVLwKQLdqGwEIiImg4zQNbLmJSkEbbJWG3C2EAy82tnhVSb0pcoBbDAttChYOzIXC03Rp6IMSV2TOieGhYxftSeczgO0lpnImi4o3pycXRInixRV+rAzELNzE5q+J13de7Hv+Sd7DUVDvEK99kuOpznakSIWvNckxHmg3teW+12Da3ELVXsjarVUmA3w5fLIyPDPFcOy1/aONcIhyEBI6AgKEJYYD6hzomTsB1ge0MJ2hrsWs97QSagyP3VreDn7URhZmhtkahuMK6touZ/r7XcMK+IucgxJ/SU5xQuiGetIY2QWz9vh4BqPhiTdYYgtgBUuqwgsF0PerravscZB40B5Mpcy2BavRlIZr4htvtOsCv2ge1Cg8JeNNSyIkzUNAr1CpQVoIyFuDTQ42Hr2rPreSePo+fCFpC8ydhdmMDRusqlFv9eTKsuA9x68Sz3ZjFOx4yRTYo+qXFOc30uMCDsHLcwguMb5pR0FAQwzMtqyn5Rk7/XBj5K0FyxvcEC4+gRYPdpgMxqOvWXxUBix7T4t5rLDRZyeM85RcABC/WCN1hmmDP+PyDsb5hzZfPlHX5O4It43mJ2dlZjY+O6eHFIIyOjfIh3VLXYPtgHN6WK3Nqtltp9ffnbgf4NwX6+2ejjAcs6iQsjw5V8MBP2ohSFO1JnYkzDb72lsz97SkP/+oKmhy6STld+psIDzMMBa40k25K+NK5mMl6vDwsNjm1lkfeoKYJKaWsuFFKCsizkoDGhlQ18YRIFdz+oKYunLAka6zwPtpvl4HT6wgXNMl/2zQHamHiYNrVhnAvgh8fCYVL/qjVae8M1WnP7derfvAFbz3G3zr9JhrMktdC0CN4Ctw2Eq/iQ6aOftn9l/fhHOvvjJ3Xun76r8Rdfkv+WhdwPeufIQDItXOcqswdNIPoposFegOfOL/XWB33YnzCyLiI0wzdfF//1X3Xqez/mA+95xdiwxDfuXRav9+rFCGQocreeLVOhgBekJSZrCItYcxQpQJtkWiMJ/GobGEWEgwrCVb0S8o9oa0hCUgUQkZYaQhw1ECcp+jLOOZJDF3LvkI80M7BY+T8LX3etLt51p4auvUmjW/ZoYmA5B4BV81xGbsQYGZvRByf5BvzYGT376nEd++ACH9p+8QhVfKDLEyviYwuS6J+OFEJGk2KwPOcq8rwrtexBZBGhiFCvYNHYJJW6iAV6AjpGBDIAVoqKB0R4FrT2KgqSWDxQtHX9Yt1w1SZ99r6D+sbj1+jzDxzSHVdv0Y6Ny/JFzQ9/GEs0MxzenR+a1tsnRvTcG2f1u1dO6IU3TunDM8Oamu5iEfKYfShY3w+koNt1Kxdrz+bVWr2sn9x5fCrMM/13efEpjJHvIZizyfxPWN58n/mb4D4QRS64K5iXAQ4lt29cqUN7NvECtFh9MatlvJStWDqoPu5HDI0xloTJ6VldGp7U8MS0fE/jRsZkdzQ7U3Scl5CX3j6p90+NsJb0k46S8/Vh7UoOH6+6YqP2bt9QvzB6ALyk+KG9kFDhoXvZopa2rlvGC1+fSI7silFi/z23C0NTOn1+SBO8GBbuqcFYS46V/vAXY5b75QVA7I8oFffcUT3zwnv64S9f01NPv6NXefk9c35ME7xACJsqKnlu5YJvSegq15N40ZMjMZnxTWNX00wBdumHgf2QpKrOHmEGUV4D8oiK5BAS+wfSS5L+yD0ttXPBvouWXDK+aVg7wstjT7rk2jhG7Sf3IKuUpUDbF5x8l14hnD/INTAuQO2oHhLTI5doYRFQ4HSGznxVEDp2nWOXNSgJXfnQr7AOFTatSvJBxOLBPq1YukhrVy7RhrXLtJV9t2frKh3YtU5H923UDYe26NajO3TvjbvyN+8evW2vPn3nfg7UD+jzXEefv/+QvvzgIX2Vw72vP3RI33jksP7oU0c41DuiP/n0Ef0p19mf/sHV+pMnrtZ/+oNr9c1PX6Ovf+qovvLwIX3h3gN64q59+tTte/Rw/jYf/dwAXL9dd12zTbdfvVW3HdmsW4FbuG5vOrRRNwI3HNyoa/dv1DVXgq/coGuvXAe9Tkf3rtc1C2Efh3IcWF67f4OuB244YP/NuumqzbrlsGGLbj+yNfu585qtuvvabcAO+bcJ779+mx68cacevmmnHuHAz4d+j9+5W0/ceYU+f/cV+oIPOO87oK8+CHBI+HUDB4hf5zDx68zF1+ANX31ov77y4JUchl6pL9y3T0/ctVeP3bZHDxH37uu265aj23KOjzKWQ7s36AoOkLZvXK5Na5Zo7YpFWrZ4IA9k+vukNhsq2GMV95QAvK5eU4MPDr22HU5kCp9T3gUGsXkLEBFSeOVDBaym2KYHjUhFMfdTLIxgvwoZO5I96n0WYHnPA+YL2PcUpVyqwvbCr4vIfuxJdAVASHXkRm4zIAKn7EWKCJFp2tmnEL/gW9i/csHdPMGxs1kdq6Sd+/o41PpezNqv5HVamvli4I5sVcaMIAeA6IqArlpcQ12+uDirf+Jg8Ns/e43PhlM6y0HeDM8Hgbd/k6/FxeXxV+A+DvsG+isO81rq72upQsEwZNuqquCrpCenZ/TeqWH94OkP9A8/fV3PvXpCY+Mdee18cEn2arH+K5YOaO/O9dq+ebnaXPvFwVQk8uPmpFPcR188dlrvHr+oyZmuWpXU3+po6aBzYBPJJTD3XpCmsXHf0543P4h1JrVyaYvriQPBm/bq2n3rtWJJW13myGM0HuJLpufo44e/eU0fnjynDevWatO6FfJYicz81Wvu31I8cW5ML3F/P35unAOFlrwxuu6rKHMLvngYJL99O1bpxsPb+CxennE87iDV5Ryu7t+5RvfesFOfufcqfea+I7rv5r06uGc9X1QNiqmVyE2qFMxnQrSlcF8txpkrLsdjspWlhFCIVlmiEukAzDLzWc+pUp/eGJZww7hAEUhxoIrBynPCZckXdbWP6YKdKFNTXZ25OK7X3jmjF14/If8z6gscFnYwiMrzWmm2UzRd9WtsuX9r8IBGb7tDw7fcqpEdV2hmcJlK1VJFji36nbvGyLbpgl4aygkBDAEtYmjamjZhwJRRmpoDmxm6drQ1TMnRq74+xDDhrcYdiwURCjoUVAhhJXCAAXQz58/r5L/8XO/91d/o/E9+qtlzp8UwJNbKc6fCnKYzfigC5Oh5TSL3Wvj+NvzOOzrzox/r7A9/rJF33tIs97+uWLeCg+8JjW0hRooQkyiVaOikYCxurRUlAFJF15PAYYXYAuI0Fghca642MK+atG32IkpBRn+m0r/2cU6CL8hrCURTzVtucP+Eksds3jp2Gpa0ME1kmyCrK+KaYBwmkseZapaQPS+zRdx+IOa0qUdAzPR0mtCFLVzAtcz6HnRYr1mgy4PszOiYLr30ms7//ClNvvWuNDGp4FpETVx/epWEAAAQAElEQVQpvcmLKoYvVkuWtapKEaF2q6V2u6W+vrZa7PFWq5KharXQVxwGzmh4aESj42OamZklnwyrf7tEquo2SRrGSl8FYY6IZCIjoXJFTmemGsDelOW2w96swSLDx8RWNRCEiob+OArVPx+Xz/MxT/5vUZeNo/EIenE1G26AZkRQH5u/NHBTRzKVRjQLadhPqPMW4Q6AOkrPdF7fkxhjZgR8gp51kgHtwpo+2SzI3+vycduFIRfQ/lhjzVh+O0H1giNpyCY6TqFoZPOotsMmR4ock+IdZZIkIkJUKUTBrsyDfeGQU9FTlWEsXADzsiCMAfuMY2wg0gK+R6KZqwFlAOVM5Y3EhhYCEaEIwP3aKDAD1ICRxfRklGDa8sAIVxkKjUP04htz1yJYUaSXG3saA9jTXlbTjtz8IGmwv+MYTM8ZYzNHEyei3mYFoW0vg0bW83dcA+K64isgIkCBDCgAVOFDZHJqUhcuXdLQ8BAv0LOK5qfCnsHlzamv3eZhrk8DfMvaz8t4VXGzqiqpsak/oEMujpkPB4yhOzOtkeMndPpXv9P5Xzyj6VNn1UJe0b8/eAs3TvfR5YHIY0v/3BSmRHjHLAytQEvzmwjSfddq9FJtgK1lxJg72ICnO7kfu0AobZFbJpfipgdFnm0i9QSJCakZDgWnTp/TzNAQVxQBfNMGcCCHknamRUfUmsfSsYJvO1fs3q3N997JweD16l+zTtEV0FFLUhXCLeQfZpYXn5Cx5daHlHatzoymPvxIp3/wC536u+9o/DkO66YmVLFG+YCBnauzMZieh1BESFSBIwIEqCmsTVIcZsxeOK0Lv/mNTv79d3Xhyd9o9uIFBRPZBTjm4MG2nr0unRi8JxlqCoMggdz7onIf5nsYI8+v+Lhl0tDMV0xEJ+SkpnjmapJwEoEj3BQ5tuMYyzERJ5bgTNW+WLqnhAh7lIzjD2YftnajTzNLV2nyiit5CL1ZY7ffpon9V2ti9UZNVgPiXUGO1sJthgOmC5emdOy9i3rhtZP5gHv60rhmODhTRQLEx1gklzn0WLmgzoyYY8gcunnPm7HHLSsAurKHImAMYidAOo+IJOb0yVqURIoleKpSBBEcQPkhZTGHbPt3rNVjd1+lbz5+vT77wGHdwoHDzg2LtSjfKkrOU6cbGpvscpg2rmdeP6fv/vJd/eV3X9T/9x+f1v8N/OU/P6fvPvmGXnnnXH2ApfmSuTPGRYNtrV+5TMs5aOmtkec8V8Av7Cqa4SXg+OkhvfLWCZ3mpanL3qrwJeUMGMzputWLdHjPJu3bsV5LF7d4MevXSmL2oyOEhDGXkSanZnVpdELjE1PKe0uZVeQhkDQ8Pqs33j+n1987p4ujszn3XSeKL1UD/S3t2bZK/m3BdauXKlqEjUpR1Rm3mZV1HG5u5lBwyaI+uQQdhwmSmJ7t6MLQhM4yBj+0eZ3EGOv7cKG/GhShSJ+00CzzPD45rUsj5M0Bq+ivRS59vEC3KqmyNXlGRHoZRUAzRxZ47wibMCCvseoCXxN1X2JurcdUCZJ6JnQxz1gIRIQkgCqXxFhyYTMaJLRNHjBiisRAIbGhFShdsEdhibwPvP7GltV6VMSxWUWfVAU/9jcvBFEFRoKMy4Dpkku4oT/377Xn9QqyyH218B3oa+WB0pJFba1c2ta6lQPavG6J/BtrftG+mhf+mzn0u4vDKf8NzU/feWUemH+Z6+MrDx3W1zngS+AA76sPHNBX7z+gL99/ZR6IfZbDscdv361Hb9mh+6/fqjuPbuagbaNuPLhe13FId2TvWh3avUb7d67U3m0rtWvTMvlQfiP7ev2KwXyhX7WsT85rBYcOKxa3OfjuB9p5TQ5yzQ60Q/2teeiDbwMeW5vxGSqwocV8VUBEpXZliDls+4RWpVYr1FcB0H1AG3DcfuL291V83ldaNNCnZUsGuIb7tXL5gHw4t3b1Uq1ftVgb1i7lAGS5tm9aybWzhutzLQeoa3XoivV5iHrdgc26+fA2Dhp36M5rt+seDjMeuGmnHr5tlx67fZee4EDxc/dekQeEnsuvPnClvnL/Pn2FA0P/FuUXOWj8/D0H9Jm7r9Sn7rhCD3FYete1O4m5het0gw7uXK3dHAhtW7dU61cu0ioO9hcP9pN3P2NrK6o2WyjEIw5Q1OGC994ocgkpQv6RcUjGhuCqk1JQt6kP6IotC57jayuuAqEQYrAUcinyHg8yMNfDbErkAgouDaRDkRGXQWI1pZaVhrNLTbuvCLR2oA8o/OgFPmk3jRwvuiVLdPX9osi5Fb+xIrOpr73EjikocOnNAzRVEQG0RCOhC7408f3bv/323ade1d98/1n9y6/e1HNvntJJDuRGJ2aZ964q/Fo8L7arSt5j7b5Kfa0WdIt1CrnMcv8cGZ/S+6cv6amXT+nvfn5M//CTV/XMKx9qhHt3IUZEqJJUhTTANeF9598iX718EVKJ5WWcEmpN8qXKuyeG9fI7p3Xuwig6RoNjf1saHGirjxxEYfhimqih6dmuZgA/2xSef5bz5dPRvdv0wM37OUjfqFXs/1KCWDiq0hjje/bYWX3316/pxWMfaMXyZdq1dR2Hjuy7wnxjVjlnrsMxPpve+uiCXn/3rIZHO6qYu0yUia9IOCJgO9rAPeHGQzt11Z6NWsLnTEFKGAUDd0QftK5ZMajDV6zT/Tfv0ecfPApcrTs5tNy7e71Wr1iSc+tolZ3wj4ADRM5KmYOFIgDWJJBHQAOkLQUVEKUADSmhN52QdDBvkuU58XLBgyColXZYBPuscHBlASrGP613Tgzp+deP66VjJ/XR2bH8LdBgblvkUngmmOVzcWJwiYY2bdfodTdo/Pa7NLr/iCY4LOxUfRLjCAeUFKG6RMmPoIap5VYSl6xqMW2RHQwFTnCRIEoAhZwRQDUVYYSbhgdFwONOlwriR+PQw2bDdg2ApO60umdP6iJf6L/3F/9DJ//xnzTBAV/hEFwZDw8mqBh4djDOeYWv9UWjH3ygMz/+qU5+5ycaeeU1aXpabfKo6CDAYVsggljIssLnmGAiQtFgJaW5gkoeevaLzqsbYWubGNfAcG2GEAv6lAVwtTME/cl+NodtEBQVnV3m9NhFYEGVwSaGlGGJrM7dNAwVCoumEk92XCAs9lVTsKfCYGACgFKxD9K6lhqlDpqYEcnU8l6LSMipyndLJh1r5eFgZ0rjF87r7G+f0bmnfq0p3nnldWVHOn/b2dehipg39rkIFOzjimuwalVq97XVbi8A3zPhW+2WCjeJqakpDQ8Pa3RsXJ380llZMq2k5htCy/K5/cOYUmtsgCkGN0FjEBhZRCgiRFODJLiEXGOYkhyEmlLQAA4TEaISDUGjvhyV1H1cGxj1wLqcYwSO5bg40QlGKKNYkYRsZ1aIDKZTJvRUowRcbQKqq5kGalTsnlBqi2zzevCcWVgHn8vDcSPlmIKpEKgz6SSzsdyQjBv0EfRqcBBk1s8B/WW/yOva2Pbs0c+tbW1Qt9YbchT4zGGrw7tOdbHOFD16OdLOPNBTQTISWmxo5bEbz+lz5JY0BiYbqG1oqY2oRgtMF5BaSNeGTWtFr+MFooacR2lXpyshbvh/OzA2rs7PYPpj0BM7VE81P1c9bU/zH2PHuczLi/gfu9UWjW3e4HOBETcyqE+u2LlPK40Npj8RnBjgTTfFjWtoeEQXORSc9N/KS0duWvQXbJR2qyXfqPr7+9Tf35/Q5uZVcZOiSywEpBPTXxRhX68Ns8cL+fhpHsp+94wu/OK3mnz/Q/lvMPipqot1l4eFrk/F6Mu54KEsBX9kPRpTBQxi2qb29Giso1ucXIMP6cYG3ZwP9qYN1oabhYBgrv85P0t6QGxi+DcEJ46f1PSZswikqs0nQ3YedTRsTBlEHFHcZ0bBrr18hdZcfbW2P/qA1t96vfpWrWN4xMCv2J55TYRfiw+UFrgNtBBW2FRdqcVDU8VB7uTxD3Tqez/T8b/9Xxp79hnJB4N8uKiqiEl62Bd8QTAQWVNCNC2AgA6JtoaiWT58zrNuJ//xuxr+yS9UnTmligcVPzCTApkpYVY19vggs1/jvGEx3oqYGRlaqS25Ppb1fNgxmHflSz9zxSdj0BSgV2u69nTbk+OcpPVlzpfoBCxo0tYEOu+zzCOFlWb6F2ty4zaNXHejLt5xpy5efaNGN+/VxMAyTaqtDnNt01J4CeDl5PipEb3w5hk998ZpvQM9ysFZKS1yZxT00QVK9iMV+u412S+DMwahLMyDZ5Lo3FtpGQY52wd/XyM5wck3TTHG0pgguNkSYXCzD2hyoBXFHCZiChQBZ2Out/6BlvZdsUUP3HpQt1+zXXkYyAbzC3OnwxowgA7rfOHSmF5844S+/eSb+q8cBv7X772ob//8Tf302RN68sUz+tGzH+kffvGGfvCbY/L/pph94Vsa6FpAHn3cK/pbdMBQi9/OeTkI8hBQAV1kFzjI8z/tffvD8xqd7OSLYkQwBfV8LOMg58rtq3WEF6UNHEYs42Vp8UAlvyAxkXJXXfodm5rRxZFxTfGgHMQV95/i/rjHzHJo+wGHjy+9dVIn8rdZiM08FiaoC1T0t2HFgK65YoN2bV6lwX76ZwGKglEUtYmxfnm/Nq5YrH5eKGsfyZe/fcfZByc5EDx7aVQdHth8BXYZn4iRCRIla3HrmNGIseThL5ijCGhyydRzvmq7YHXdhyFU+xXi1HsJQgCVCUMbEq1cLDMkXRrpvJ5I5FBk94ho9BgHYKE7gcbCAvZrUeaGwH3jTGXPNLbF48WHirwQr+AHUMU81Ote0OGDbdgQefo5Bnu0i8wPdAxZ3MasFR3XANdlPQ0FnMCXSaFZtViffk7tF7Evli3uyxf49esWa4d/049DqusObNHtR7fLf4Pv0dv26TN37dfn792vLz9wUD7k+9oDB/Iw6st379WX7tytL9y5S5+7fYf+4Nbt+tRNW/TgdZt199GNuu2qDbrpwHpdu2+trt6zVod2rtSV21Zo7+YVXEvLtZWDso1rlmrdqiVauWwRh9j9GhzoU5v7coRnXPUcdpkHJrPbA+4zXaAg7wKJPRemjT124ZtQ4CB6NSAMoF41a+jxLIYStKDkuizgvQaNzJmmP307H2UesgXrR//YkTo8BOOqMLaPcZumv92S/w7p0sE+rVjcrzXLBrVh5aC2MD87NyzXFV6XHat1lMONGw9s0p2HN+u+a7bpwRt36FM379ATt+3kwPUKfeWB/fragwf1jYcO6puPHtAfPXqV/vjRo/rDRw/rqxzWfvGBQ3rinv0cNF6he27cqVuPbtU1+zfrEPeKPdvXaOP6ZVrJdb2Eg9YBrmnSUu4nzyBj6rIPuwxklnF2OAgq0CljL9qOoUm2NSDzGBHU4zZhufeiJcSqbYs5MVFMOfODvBC/5nFChAE6ATDWqS5Mo80SwlrrgC65ZozajNhRU7ibMLK+zrfp350Y8K/lIiKu8La13W8O4gAAEABJREFUCo5qb8erJCwK96AClp1iXiZflI2spJz7FfeuTrfS++fG9eNn39N//8Hz+qvvPqt/+Nmr+uWzH+gV/2Yc991LQxOamJzRDN+wzQL+4mScL2/OD43rvZNDev7Yqfy7gf/zx6/r//edF/W/fvKanudzdnhS6tJnkFPFHLSCDJnPlUv6dGDHOu3fulqL+ltszyLPEY2E/jyOr/IF0DEO4kY5bEw//Puqtgb62zk0NSUi5DX32s+y/rP4D/aV3EOP3b5ft1+1SevYu8G+7uakBZ8xHQ4cz+t7v3pDv3nhXVXEuHLXZr5oWJaxZ2d9Ay98RkX2cvbiGPZndfwMnw+dwKZFngEI2v3PaMlApQN7N+mGq7Zry5rFqujL6xTglqQqaKBVCoeilTavWaJrDmzWg3dcqS8+co0+9+DVuuPGPdq1c5WWMz8tHhYD8D62m9Lf0QDoCNa2SJByyfkzIfdsiNQ5h+IA2KYaujDeYm1RhkdEhaFFJaZQXeZS5GpIHroLBAPpzEpnzk/If3/5udc+1BvvndW5sWlNi5HmZ2FLs6WtSZ7PRtZu0fCBIxq54w4N8Zzm/5Rkqm+QjitVUblHFWKWYjozVZZC/oZkGHNiN87TONzgP+9TS+qWVOUhMktGEm00gJMEbQjNF489OZzdSwJ0bw4KzySdoSFd/O1zevcv/lYn/vp/aeTlV9QdnxCDYT/g0Zu3xF2pCTrOe8epH/1MJ779fV164Xl1ed5nkqUu+fPZoTopueSaEcrYciwsTggFmPlAH9BQNgFCXsy6O5ToHDJMqi5YYCc0UMhplQKPEcrVsrrfwM4SANu0g6z7c0boU44QTHV38z4NFagFXVhL4zofR7HGEns6eo2tcfSaE2WeskdFLIQsCZxVBgRG9oNER4ua2rNGVpieQkdYFWNIMvZzc4fPgM7kpEbf+0hnnnxKF//1GU2fPafClx1dr4/NAXly7YufRKbw3sOGdrR4TmjL79dtHwa2Wmqhb3GPbUP72hkbm9DIyDBfgE/Kh+ckRSUfNSXAhoxPh0n3ZGYWAvKmYkkcM6aMAZMJ+OTcI8tqYRKXNVhlrxYuyMjs/xb0oibOZt7tY+xcP/MW/z6V/tnM2znfHjen8tqYWQg9ozls5RwjlvEymJuqnlkP65PKAqX7/gSTXp4LLH/fqvHt2abBZUxK/Bvc9dI4mCmDGEEA3s41WKLLSj6UM+158aVzYGqwGRhU58CmJpZNLA1oVBIbuSQIP2uBgERmnZHgDbYLE0BgPg8FCYKshdbZF2SGAAMlHNSZAmXOJi0zeUSumFFrH/iP04jq6hAZCYIKidwE3eANk9WSGojkwQAR83Qa0dQ3RoheZdJS1mDThpxFZNED7COaeMiaq5Uk6NU8eqg6PehejcAHJuMYJyCjOv1CUyzDjsq3oh2NjI7q0qWLmpiYpJsiy1Wlkcz4ZtTf18eDVB8Hgn3q46m65RecykZpoia87Ou5FwKPaerCBV189nmd+9kvNPbqMWliTC2eDirG0OYDz1iULmsVONnfftx5ZZoBM8YihWQwwnVeBoOrIsIuaSOXoMENNbZ1lNqA7CxEXfNJpL+tQoEAwNe8kfNBgqYAUmd6SuPHP9L4++9odnQ87a2HwIX4SXxyk9dV1VLfmrVae8sN2vK5R7TmrptVbdgg6yq/4DIgplf19IbaKmqHxDOPKjKoCB1AC6hmpjR96n2d+pcf6cO/+ltdfPIX6ly8IB+GoM7q/eWsirlsRJRQREgKRVwOCuHPN+YjY7r4xtsafu2YYnhILZ5NxPXWwaCDSRNKjp0PyvYzIMm5ZRwyjX1E0OKUFdo80PKIAiEAi7WjwTfB6Y49CZ+1EZq2MT510KKIUCDPLsGu5j1noo+CvopKyVdSsAZdHjynl6zQyBUHdYGHzQt33q5LB67R8KodGq2WarzT0lQn8oVkmgOlCxen5H/i+uxrJ/S6H2B56Zim1w5xi1yCBqC6P4PQi1GFgeS8xh6Q+cQRzVRFbSqlB+bKgo+QRAStsrgv/5ZHREYhDLoSEnyCmh5TBiN0RoB9J6cLB2/TEvZ9/f10FeIs0M+VSRfkfmk7fWZIv3r2Tf3TT17QT373HmO+oLOXJjU+VTTDS+DwZNGbHw7ryWff13N8439pfEbOyA8uBu+7WR6GZgne5ZovYgNx7Tn3Uvck0zQaJSf/5sDLb5/SuUu+popyrZjbrsQ9J+TfBjrKgd2VW1Zo7fI+LRrwi11ROG62ofHJWQ1xwDjtQ0EOiSI6zM8MYzMWB4YTeumt43rjg/Pyb24QWh4v7lKRBvta2r9tpa7Zu0HrlrVU8eYSEbLNIg5T13PYs3bVIvpu4RoKLlKGqNGJrj66OKH3mLNL3BM8dnEtO2iXMYvYJEI3+ETAhgSmyVpUy4zVk6u2scwigygRoYiAWlgLDJBiMDXCDDOde0gKT2i4n1Q2MbApgKT8zEhVqPeDkLRLzacvdo5XjMNNDaJYboD0uDEXjoCNu6rXGjrXq8zxnr/avlvbVuQsJOyZbkJHXQ5rOGlVxQtuX7uwTqElg5VWsw82rl6iXRtX6MDONbruyo267ch23X/jbj1+xz75t8y+fP8BfYODvz965JC++chVeaj0hw8fkv9Zqw8D/U9fH7/jCj148y75P9a5hcOpa/Zv1MHd63TFttXatmm5Nq1dprWrlmglB1tLl/RrcLCPg+G2Wq0gp2Asdb5yvgyoAPMvAsVKKagJoWAtIsALwTKgQmYAaQ4kYa0I2h6oKdFgujFpkNwCrgZ4ULZBq7liLuY4zcW2DHAFKgCVetj0PIT84yARYdQACbHT69VE5L1hETKbee7a7Up9fW31D7a1iIPDpUsHtHL5oFavXqwNa5dpy4YV2snh4T7W4iquyes4ALn16q26+/odeviWK/T4nfv0OQ4Ev8z6fuORg/om6/pHD3Nw+PA+fePBK/SVe/foC3ft0qdv3q77rt2qWw9u0DVXrNHBbSu1a8MSbVzVp9VLWlrKXhrsr9hXbbX8Ycu9o7CWs7zozXIdd6D9GVe4ln25FPS+NmTMeOSxeV8nZsTY+UrzOGsdMuzMh6QIt5KMTBsIHCkQ+yVoDDlhNd+QEYEVEJjQDwyRiZ+0jQyyuIEiXOSS2H54OD85Z2hZBkTQYBg9ATgCDpBBkVpFpYgAauyNMRstDY8Xvfb+sH7A58V///7L+i/ffk5/9S8v6W9/9Lr++ak39YPfvqef8GXSz184qZ88f1zf/9cP9K2n3tHf/fR1/eW/vKq/4DDwb77/kn729Lt6//ioOEMUlxKPMyEufbWY7+ALgD7uEZu5Fx/as55rc4labMzC/BVJXqNpDuQ+4PDtlbdP6vTZIVZQvFx31WK8fdj6ULBiDJhTS4L9Z0rhUGpWA9WMDrLvPn37Qd3GFwkb1wzW+wJLKfJA8PX3L+j7v3lLTz13TEMjo9yD1unQ7o1asXRQuV+IxaqoagXj6PBZeSEPwC6NTqnic4Ppk/cGJCvQVR/j2r5+iW4+tEP+cwWLuCYIIdFfhXFUoYSomG5DyNeQD0S3rFuumw5t1R/cuT8Pyj9/3yHdyX7ftXmxlg0Wnh9n8e1IdBYR+EsRFQ0V5DzqvsxUwkQuESFR5VKaBsOISHEginBrJUA1C2JMJW28HiyKfP8v2ONu1pQXi8ONGX1w8gJftB7XC2+d1ftnxjTCM0Zp9anV5vkk+jUFDC1ZrfO7D+rizXcAt2to935NLVmj0hpQqfrUoeMqCmsc8o/gDRHe6UF/If+QWNKJMyFYauaJhbAP+AQ3ppHV8gABjSwCGkBoieASQ0jIHb6WVXQXqrif+GC74t0nxkc18tJrev9v/oFn9/+ui7/6tWYvnJN4XpJLb6LY1wE/c+aczvzkpzr97e/qEgdOGh/mmbxLTAFdtbhHYSaF5gt0NALjBPKi5tzPGRbVViGx+jXtNpBjDIKrW1EQMR5CQPeq97rpwNL448AwalHUKFv6/T1z6+kgwoQUAaamKTh7NTaQRUQSUGmhLJARga8aMB3JRO77mp7PCV4UzzlIyTIi4iRtOcD2avoptRiui7yg8Od9t0yrTA9r7PW3dP5Hv9DICy+pw7tThY03vREuErmpKfncBe17QtWqOBBs5bNFX7utPBg0tpzrvyL3Ds+kfmcfHh7hPjQlp5rhirKQSspE2+svoKMZrG0NiDAJFZhSM8mriCmmqWuyVmOmiBCNshCcit4yJCA1wMwh+PcqwfGcs0iWhoB5HYJJolE7Grq0N11ryBy9WwOyAk4zbPB3HK8LYmVeUo3ShkQTy44NmAaoRKBFPNfaGN5ugTax5HtagnNzRwBdY4guCUlpi795g+oSEVYB0ROoICO6t0otW2BfCxa0dsNeCwG1x50JqOnT2LboXCs3NY8BTMg/EFkj20wiqboxb6rWmhJetb8yAc2V2rbWuTWkDRb2NygbBNR5EsrGBpL24nlybVusop9iwCcrtHVGBb3phFTSLJRBRwTqQNFU+qE2TA/1JD1cyyM9Q6AEaxeOUxS0qAOA+d+o9necnulCOmULBCYN8zsjLX6vCSQG0CfXuQ1FNCrTjJ0Jtgy6Dt8sTUxO5G8IDg2PanaWBwePiLlDrYjgptQC+tTX38+B4ID6OBysWm1F8yNsHLGIC7KJzuedO1BnbERDb76ps7/4rYafe0UzQxfU5aHON9F8aFI3vYoTc4dg3yAJgzwyBg0sFtYD8xseDTztvB4Xqp9vcuq8T5xVLyaGWSMsJWZybkwXiFBEELLmLXF/NSd13B/60ulo6sQZjb5+TJMnT/LQioV1yOXBm7YzEe0Pypg1Jr6Cn5b612zQ+ltu1E4OBrfed4uWbtysVlWpzQtwm7loS+oLYavan7iwMJIflP0tUcW3UP1TMyonjuvsT36ud/7u73X+6afV4aC3ngQS6eVETGW0JgoqLSgRkdo0g+obHNDSTRvVt36dJgcGNYntDHIeLWUgnaaLQBPpluOFdegamBtrYKzjfio+27AXkUJ0KVlPC5drF9CNV6rMi6bQgOa1xWRBilkxLTmeP4BtZxDF/Zku7D3fYyJCM+0+ja3eoJGjRzR0z+26eO31Gt68W1NLVzK2lvztXpuHLMcaH5/W8ZPDeuHNE3rx2El9cGZEo1NddaLFOjBuJsLd18OgJ2+8FNA5tUd6/DgIC3niih1Qko5SaNqE/UVBUcyng3kJkSpRCiHsbwF6u5CGhSh7OWEkKxElyfVctfK3NV5lHE+/8hEHcH6o4IEVfWG8zss5VkxaVbU1Oj6rMxdGNDw2qZlZYjFmTHlJ6wLSFA/vH5y+pFffOqXzHIr5is4YTZeT7M2RkfH8wqHL9VHYi4X7DpHSwvcCVRVdtnR2aEKvvHNG754Y5iVKFsvrhaECm+XLBrR3+xod2rNJmzkw8KGg56K2KfIB5OjktPxP0PzbKM4jPCldR3DWRTNTs/rg+Fm9fAe8xBoAABAASURBVOy4znGomxNmlQKjogBt4NDvmj3rtHPdUvVVsypcj93ujJYubXNAtEqrli/GtpL/9tSZSxN6+Z3z+vlz7+unv3ubPfIRczWVd7aux+o1KtkLPjWGzX4kOnOHUUGFLSWoGkRhhzh/IOctL3rV1wgyvFUXRyQ2Mlp5HfGErOW2cze1rRSBBNticK9clO7dfAYXBR0BWBdi5L7oEhcaVynE9rA6IeBDkKgFbdeaJwtkhFclitehmAo1KdB7TUPkfur6hYh7mu9rrW5HA1yzS7kJrl0yoK2rl2nvxlU6smu9bjmwRfdes1sP3bBXj926T0/cdSAPAL90/0F9hQOi/Ke99+7X5+/ap8dv26sHb9ql2zlMuumqTbr6yvXyP+Xdw0v/9o3LtGnNYq3hIGolfSxZ1M+Bbx8P5S21eRCvSDTkH/LPsTBTrEPOlZNG/PGKiwxVSIaIUGCUQAOrGjIgGjCtq+XCJsECqzyB7gu6p7KdwSafDBinD5ia8exsWYJqURPbsRLUKzh5IUFpaHH6a44VxaIEmooAVMYcMq6hRxeF7WmoUIIvYtfUmDntJnTUZd0L104XMGbj8dJb1K5C/RzY+RDEv3m4evmANnIgvI0D4b3bV+vwFRt046GtuuO6nXrw5t167Pa9+ty9B/TV+w/pjz91RH/6WA1//OhV+voD+/Wlu/fqs3fs1adv2a2Hb9yp+67eqVuv2qmrub9csXk1B4ZLtGrxIi3u5/mHvRDOlhw73Mf8W2CzfFHk3672NIUqySNhSOx6eVyeZu8T602zcxgKWk8MdjKWpY4sRdR0EXxWbIsoZopQCypDI8xYxgYvow9E8n7XdOi+MbI6fRb6mm7MSI1+C2ZAytyLOzMGEKMMqJAaeYgf37cMHruva0PVx3NSS8MTRe+cGtOvXz+lb//qLf31j1/Sf/nn5/X/+dYz+r/+8Wn93+D/59vP6y/+5UX99Q9e1v/88Wv6LoeGv3rxI719fEijkx2Je37wwRb+vGAvqHAv5l7UYd4H+1vas22t9m5bo2WL2nJaHm9hfboKXRqb0mt8cff6+6c1Nj6pFndkcR8vxGEp2UesF07pUw+az7eiaT8Dd2a0Z/0yffqOI7rvpiu1ef1SchH7shA5NDPT0VsfXtQPf3NMP3n6TX106qJW8iXBgT0btX3TKrVans8ilyoqRYTOj0zppbfP6q2PznMIVlQhcy7uP++5fL4sHqh05c6NOnrlNm1YtVhVRRwHMdgemKTv4YkZTYEr+FYVGb+l0JKBPm3bsFw3HN6mx+8+rK88fJ2euPsq3XRgk7asGhTTpGDvFuZI2IuVF3RhjkHmFBGpIkPoqmciTIQG3uMqbKvuHEDIUjva3bEsEyXHZ2zAKADrWEY5D7Ndgs9y3784PKE33zulF15/n/k9o/PDY/I9oJ8xDqhiDSt12oOaWrdRkzyvTd15lyauukZTqzZL7QFFt1IQq5BpcSJgAaW4Dag6/ZJUSMZGxsWEoaiXs1yKrK1lBMoVAesTir0ttr/z8KQE3oQwCYUWxvocO5PQnZnQyDvv6vi3f6R3//K/6fSPfqTJEx9JrBMbQAm4zVy4oNM/+7lOfOcHuvT0C+qMDTGYIC9plnz8bkLmc32oprChhihuAKqTwQWZ0sp0MYWOKkFHhJh2KPxxKKpLLKCtqRBHWok2ZN5yMZ8px5GqLO4IIgBXY7oxOQ+NTQoax5wvoluWdM+mh+WRoyUgFQ7a9vY3mDZA1/llhpawX+xrL/tIESH/YCqGIFv6GbUL5WprT7q77tHRxdrG3FsK+7jD2k0ND+vCS6/kbwyOHntH3eYXbhzLvnUstw3Qb1VVLDcQFfeQtvr4sqxt4FCwFS2FgQHYf2pqWkMcCo6MjnDfmhEZ1IEgqE4xQfKKGZxtarA1tkaUmkboodaAFDeVsO7jYOXHIMxnY+ITwDHmxeYMciei1IwahKCu5g01V7c9fmFvSacimzS0rIbo9SKmWF4mRZosaCww1MNPG7SJPQdWJczH1wIy6TTGqbHzjMMtqFYsYD9OOjlktgoSbFgJIvSxQt+Whfwzr0OcqSBuBlKjOQtimWYLGf0+BKIa3MIQbi4obE9q7FjWJY1uYa23mrUkwG71RbtQP+8TmatoTRnUFNygepEcy5AiGuEBNCJRApirZgwIHMeg9NDHSh2gbheo7LBQ6ME2aoc1MDUeXCPF2D70kbqUmjJIEZGgpng+DMkGYSCIQFvTGCtBLhjgL5C5OWzGfRpSXxtEhCLC2oSIedqCep/SG9V8D9KKWBOTk82B4FBzICjiKQtfxKpFPH9b0dffx4FgPweDfWq1WqoqIrga0romfOP0/VGwZWZSY++9p3McCF76zXOaOnVKhYeyQFmIyyMF0+o1FxJlCbfkahzkJ+xUM9ZgH4qoIQUKkC8/nKDqFgJLt0JfAFcV7Ioo9lGKsoUlpC4ryLw6uW5JZyNh6DGKQU751/9ffo2Dwdf5gB5lbIyInNNH9q4BUpbNdZ2hyIVYwc1+YOMmrb/tFu383GPa9Nj9Wrx3j6pBHnB4AA65tyI/7FcyllOgkUQcHpHV5QXKL9JdHsj97fgE30KPD42oM80HRWF+yZUESIYMqPYTxTmBmhqKiIY2wg+2tWq11t14vdbeeou0a7smBwc1g7yIBiA8WQnKYJko0fBSRKguxMuxaE5mjdWGKiTzJAkOQJRowAi6KOVQcvG92liNNOUOlrwk6IgwSsg5hPe3z1OLlmto2y5duvUmXbjrdl06eJXG12zkoHCxZnOAnuvQ9EzRuQuTeuf9S3rpzdN68/3zeYjm35Ir0aqndW4GnH0vycj+aSSFIkJsPwygBcArobJaLuHGkARxZKgFaWoSiMCAmlrWHJEcqyBPmejGCyOMAK+zAWk+AAk7qdIJDvL+9aX3dezDSxxuhfzj69orVXhYbbUqrVm9VDu3rddaDuCiLfmBhlc1xt3hmXVW4sDGMDI+oVNnh/I39PySrCyFh5XCfE3og7PD8j8PnvVDE0PuWh9SMcg9Mj9VpZHJrt46flGvvntGQ2MzUuaaRlhJbQ4Etm9YqasP7NS+XZu0dHGfghtVYGJb9z3OIeQYB4Md+kq5KD3C1wKRLvKy8dKx43r/JGOfyWwwEuMzKhrk5ezAjlU6wiHD2mU8jPHC5vvRiuVLtGbVSo1Ph/y3oX79ygn9w8+P6S+++6L+8jvP6B9+9IJeev0jTfJCG75HisRYFKoD0zPjTIrGOQHBWkRgR1VTzDYkyPPDvQVvUwjksKJE4ERwWjhqj0hs65KmZsMXDGBcZ1Hri90ch/gyeO+w/imyznwGsGXJeB5aQKVNSPM4kmYplYX+FFDpEAorLCvIWAvPacVnQot73UDVFWe+WrM4tGVln/ZsXKzDrMEN+9brHg7zHuFQ7/E7duuJu/boC3fv44X3kL7x6BF945Gr9LWHDumL91+pP+CQ50EOeO66bptu5vDv6N4N2r9jjXZvXqFNa5doLQd/yxb1abCvpTb72/NQOHDo8CDfJR8/zHvfdBg/m1w5H7RZIxgKEBKkQHIxNpiu7Qu6ebDM/dinprVAD11EcVNU28D2KoFzlYo9EcLTYhfKH+TmExo65dbCBwoDaL5aAESEqKJVhFuBa1AWZ+1+CWQ+3ADg4j0BQCIotZ/3DtycLOmQo0TSNJ9Q6Vq+D2Ao0zUEtEE11nyhW67TIq+T16zLdV4AhDyvSDyqaOlAO39ba92qxfnbxXvZA4f3btJNHJbcc8NuPcIh8RMcFn75kcP6o8eP6s8+c63+HPizJ47ojx7dr68/eKW+cu8+ff6OK/ToTTt099FNun7fWu3fupx4i7RmWVtL+kP9Lcnj8x2kw/7pvZxDKktFGwYI732gcC1EhCKQCW9oAVERTCGZRheAoBHIJSJgQzSAKAXw+oCYFNQQdcUKhfXePQ1ZC5UozdD7WrQjpIxRmhR9RwSiaCzJU6Fo5Gp0EaEKCLmE/EMqfNJjj7zDwk5OF13gyxffa31ff/bVj/TrF97TL599W79+7h098/IHevnNk3r3ows6PzQpvrORP6Mj2s0lyOcM9wcBhWedAo7Skdd2/+4N8m/I+aBYTpw+C1nMcj1/cHpML7x9Wh+e8bNtR35+Ev4RhZft0AAv20HazhdEDT6vuvnl1Tq+/Hn45gN67M6D3DuWs84VUUMVa1QY00dnR/Wz59/Xj//1mN7+4LQ6szPatnG1Du7coFVL+7Fl3otEOooq0EsfnOAZ4p1T+XmIlnTddhMHeflPU2zdsELXHdrBYecq9jEZz20kx4p8Hnn/1JCeee0jPiPP6iLz2u0U9n2ooh8pwJWWLR7QFVtX5uH4Zx+4Wl979Lr8z5AOcz9cu3JQXB4S10whR9nPE4Gva4LUQ0lYzbQp7bNBDA5DjoBAVNt5VDaERSMxXQD7wRHDFvgaN/fYWoI1REE2MTGVh6wvvXlcL79xXMcZ7ziHoHbvC+aEgDPRr7Hla3Rp70FdvONWDd90g8Y27ZT/E5KOWgrsaBlavW4RBDcILNGCiRNQ5kQhAyltRNJSiGIhBMOUSSR1hQksImgDUYIb6AWWEYEVsp49XJCbVM+Hl9fzWvF8MXniQx3//i/01l/+rU78879o9J1j6kxNqbCXZy+d19knf67j//hPuvir32jmwkkVO2u+0AU9O+68zBQp0JsU9BvhfELzBdqOeApSNBEhqqTIeZCLJwA2RT2MLO2ywcjYYKMeC+6FxlxCH4ombigilEwqIc2CpB5RZBNa7ikC2F1MmPmeTc9SlFDQzldz0ZO5Dwfr8ZhZxDaQRaaTgAmJtgZ5AGpKgTOk1jT5oHeMLnu3i5npDtdWpzOlibPnlH9f8Je/0eSHxyUO8h2bEFhSYag1QUyn5+u4arXUMrTb6ktoqeprqVVVCVWr9prk/X14ZFT++4KzfJFKCGLNRYduam1eM43ayGBh7pqcV3OGhQ6mDYwXlUdsLjxQ+HlprXFMQ6rmGnvUjK3sE3WytTBq5Lbnmzjlbgz2soXmPGup/s0SEWkLmrchsNc60w/EgPU9SAfbsK6yYQowwqEAFifgmtiytEEQOCJMBFvX2hdxzdIiSY9SPBs1FylZoAwpIhLqqM348UkKnXrFtEEhNRhKWeycxHxT9UgbGXq8tJBraDo0FakL+gZ6dGIhkyInQpQCrQRPoK21oMzzNVXQFXkiIBbU3JS1MuN7As1mlx4k7tmlhQkWEAA60gh6Qc14C/gkM0BSDl8D4y3pH1L2EwrNlzJH1pQXUbbAllqTEpICSEqhLisRgRigf9qaRgaRdhnTeQRDD+YGOsQPNo5asLJNYmQB3wPPuWGORydsjIxDAclsGEHZ1uBYUzPTfNNwSRcuXswHIfcRga37B7j/qN2qb0oDPGkP9LfhKz5oo4Z8mLA9oKYQ2HHEN61TZ8/owu+e04Vf/E7jH77Ph9s0AyzyzbMw+4aNlLydAAAQAElEQVTaK51E105NwQ9q17S3TWHujP1Al/FhbBfgujZUISogYkQE+5LYcgmaoghjwsJJwY9gyL+JD5P9uo+CSraHMJ8sdI3phxvyGN8AXfrXZzX5ATf8VHC5VS1TNZALtaYV4B6YhPYcMsf969dr1U03assXPq3NX35Cy27hEG7jNs0sWqTJdkvT2M1i7pcOA2dVmoKfxNd/D6+zaoPa+6/S6vvu0fbHHtHqI1crFi3O+XTKhb4LXSY4IUPDC52yhDxcNxGhxHww9W/dqo3336V1d98lbdtCPn2alWcqcq4gqYybNsRPoHNH8PW8IYC2cVLWAUlbaB3gaJZ5jVk49piIVuRUiCgX2xQTSsukHKIns7QemqmoHyKw8qO3CDTbGtTIyjU6f/CALt51p4Zuvk1D2/drtH+VJku/pjv48Mk+CwyPTfNwOqxX+Xb/xTdO6oPTQ3nY0yU0q8/cYsSDQGSHZGBsHZjqtOi5qahJxikgwNt+UPaFw5bWTs31LxGIfD1uKPQhb9GarqURYStPFbnQAf64o4RODaQ7Nas6vp8jMWNuKw4Cu3rjvdN6/tXjOjvEw6coGBBWookIrVw+qEO8TB/as1ErlvSpy8PrzPQsUYuiTXxe0Loc6hTGM2uYLSKE0JCTNDQ6qdffO6dX3juTL0O8+/Be1lGHb1Kp2IQKN5ouTl0GONNt6eT5ceb8tD46PYytFCJaAZhuSK1csUj792zW3p0bNcg9SViUUjHC4IuNrrxu/k3BLp15rF0e0OhIpVtUEFSMy4e97/AS+sq7pzU0PiMU6qZe5NZVRGjr+qXyPyHetWmp+tsdRRV8I9/WBxdm9NMXT+h//OQN/dfvv6q/+cEr+c/ifvXScb3+wXldGptlfoKQZE7eJKbgR02JxOiRBZAmNKSGBjkEVQRIKMxrQVAaLKKbxhWTrrwBcIcuFoGRYQ8h4ZNAEhaBkHkeupAlac9cQQmnCItMiVIEy14JcKAAkOIozI3Mpa7myZ0ARZWYSpWkkaHsckF1ebkpnVm1gD72zWJuk6sWhTat7NfujUt1ZPca3XJokx68cZc+fdcBfe7+q/SVR47oa49do288dq2++shRfeGBq+TDnIdv36u7r9uhmzj4O7Jvg/btWK3tG1dq0+qlWrtsUMsH+zXIS3+75Ww83o4K+yE/e4rmSkTI65oQqmkwSw2jywvjYBJShkliNw5n6Ol6MmPDQtuImqtba+1Ve9fc77cRoYgaetpcL/K5zDNqLaNl7mnn+LqPOR+ccBXo9wGhdY5ke+OIJpAZK4GIyJwsMtgWV8i6RZ16YwVi1x42bfg3+QUKkwbbN+CYFQ1VCVWAQ6LKhRRyd5Nnfc2LS4R9EEV9rUqDA31avmRQa1ct0Zb1K7Rz8xpduWudDu/bpBvZf3dyAP3wzbv0mXsO6MsPHeZA5bC+/vBVyv8d+v4D+oz/t+Rbdun+67fr5oObdHjXGm1fs1grF/dpEfHbzGrFdVd4SesaOLTJ+SEvslDF/U5Otk5ewfNCICuWQStakmnA9iBXFjHk4parCrIAVPpCSYVnzFoAtkVhI8TsCXT52x/GSFVHVkSlUCX5QMXYoZCUBiJCkABYSrKoV8jGjGNyry1AfQOgZ+QlrYnNuAous1yHUzMzmpya1vjkjKY4BewwR2IOcm7cV8aaVeHzxh8CPhjJuNw3fB0vGZD2bFkp/z3BNSsHVPGSzOjoqcjPD6PEffOjS/mbgqMjkyJDhe8/5MbdiX3Q4kvuPlXsna77KsrSQb+4L7gP7dDDN1+pXZtWqE3q/kKxr91SC/szl8b161eO6ydPv6U3+fJqgr68n/ZtX889CHscHJNtQMwQLnzGTPIZeFZvv39OPuCKIAvug74fOrdud1qcJerA7k06cuVmrVk+oC43UUPGqadd54Ym9NuXP9Tf/eTFhCeffS+/nBoZm2KuikiRL84q8qwU/CziPrh762rdecNeff6R6/TlR67V/bfuo591HJr3s9rMWpd1AjCXaHIqaJgWze9bskRAa5N0KOw7vNNG0KlzsviGKNjLkLKielnTw0qlAMOiBQWGmgf+5y+O5fo998ZHeuODszrLvE9yPTlcMH+z0dLo4BJd3MyXuzferEt33qOhK49qdPk6zVT9ivyp+3ObvTgJQzLuCaJBEcG4sEzeuMgipDVmLNR6SPJoS21PCG4t3GMgkAuIBKU+84U0VgmxrCro6QFMS9BA6C/HNHJBl379jN79r/9TH/6Pv9fQM09r9qMPkP1Cx//+Wzr3819q+jwHgng6ty7PAl1oh3efBYJwtYSkIgLJwgqPES0ZiJxhJNnMMi0oUUdhDLWQcEmH+MEtIpJ3fxGBFDvk1IYuYORRyyvbFGgZIvsudrYskEFTIWBMGOCYGlq6gi/EKER1tW9AIE49pAxFTWkUzLCdUUXiFLvJPauUe2wR6JUmErRlzWLLGkNNJJWkG/fnPpyPF7fLfWa225WxfzFm4vhxnfvFbzT0r89olkPCMuP7WjdD15FEKaJLOncN7hmGSu2qpTbPMa12W+1WpcpQgYPrG+z7w/j4uC4ND2uC91E/VytLERPcgOoSRjTZETjXFzuLAUvce44FXormx5QoAfzb1dp6zzhmL0pNO67BUkewba/7KMmJzhJ66Rlb04vpJRPCCKQGWQNthUFSRCTQmNFccRoNE+Aa5oWmHMIYtYRBRCgCSIU1DQR4Afjz1JDzjSrHpSBGKCLAkkCXjV1NsT4dakfMMkyGt5PN3L9xQpFdImyZgrrBJvcfsfxOeZnWwWyFTW466Aq4vOJB9RohN2WAlLEB2qiAXRfS5rHrDTDZucaGc8x/QBCB+HMec0SdFip6mQ9hfp7rGQc23hjzGgQNEw3+fTSn8SQ1ase33NCI5tC/p0ujOSdbpqRu5uQ1+0ltRG2Unm4Mn2T4H8jm3BhT0gviJt/zr7vT7PSMhrmRnL9wQWOjo+yVbt6IrK6YxIobTosbUR83pP7+Pg309/ONRZ9aFTekVpXRCq27MUByPww+okxJ05cu6tLzL+jMz3+j4WPHNDM97u1aK51j3pDpzc4gusyFj4ABHJsdIsuLbxq+CSJXU4oNMLW+ETXIwoY0SpZI2EfEvLl56xscphOCubAQCfaZlOWwPZTXGPl0+bZ68tw5nX/6OT68n1NnaFhqtcRESumrxp14Cn7gQ4pwUymYSxoElcRc969ZqxVXX60tn3lMO/7z17TuG09o8V23q3Vgv8rmzequXq3uiuXqLlum7vLl0pr1Gth9hZbefLPWfuZRbf3Gl7Trm1/Txvvu1uJtW1UNDjLnToExyVCpV5xRjw6n4yYFgSUEfIBKfiKHll6xR9seeUA77r5DAxs2NIeCUkQAFQAtaMCUYb4PKNaw1oYuL+icJciayB1UFkRprFlw621qbKg1H6cifa0r+FQQhpYqlfYyjW/aoaEbbtAIB5yjR67XyJptGm8v0SyHUV2/mLC4052u/EDqB3h/W/0mB2fnhsbl38Lses2IKfZvzmyI/siXvpgKRaTAQtQlAYmkUEQIAUDt0fQ3L0PuajOAqsqNgYGHQiX9pEQhqWJvq9QfJLCKXrRizqzYqljU8kBvKiIU0dLZi+N65vXjepPDrCkObjy8Cl1lJ3Bfu9KOjSt03f6t2rl5pfr6COucMfTeKJzs9ZHDhpVLtH3Tai1f2i+ypIvCS9+s3j9xUS/yUH/27JDWrFqev02xetkiDfL2Ugkz7y9SDeIJzy6vKcPjXb3x4Vm9xoHdJQ5mlaUwBr+5SP4tr03rV2oDMMC9SYUeyVX4+59UDfOCNDo+rS7jsZilkcF6LLFi7LTnLo3phbdO6RSHkJlGEfcwqaBzu2hRW7u3r9Xureu1bMmAomrr7PCMnnzxQ/39z1/Tt3/xpp585j3yPMvL2qQmZwpdtFVhF1HJvbjjCCigIBGlxsjgC7xrjcNkQsn9lWQ2uINDNWYuGFBtgyd070HAssASC7r2fJnqMi5o7DwuSzDJPVNh7Jg9IJrCQgzSHBzhsRhCVXgGC/EK84Q1vIiBQjKN1IG74C4vvZzSsqIdDbQLB3UtbVw5yMv8Ch3Zt1Y3H9mo+67frk/dfoU+e/9BXliP6Kufulpf/tS1+gKHMU/cd0APcfh3D4eENx3eoiNXrteVO9fwor5Km9Yu5ZC6n7ihFvsxmK/CYUPXD+MsZofk/WJOhnJeESSZkCwN1SJJIFlVQVQQhohQSAmeMzXFspoMdFGTc22P7+E5BbafTM9LoXBrZhXm/7ASIz1z4Aszr+lGnCY2jbnM0DBnqaApDR0RcAuqecMCkUm8WXFTNTTu7EF5O9AoS7i/Of9AVoNbmLo2jM0C+6ilUGogEnudqkBmkJCVBqRKUvpDGJuJCISeh5KfMmyVPHzwWLvsmUDa125zrfdr3apF2sJB9Z7tq3WUL0VuvnqnHrhpr564+6C++OARfZ09+kefvlbffOyovvrgIX327n165JaduvPqzbruwAYdYJ/u3LRc65YNaulAqL/qkFOXuejKfXWZLQO3Ljk3+RrzPZCXwEjM51VE6swXaINUYQ4oFAEQpwLnqDzpBRc1JcDJm8ACPWyuiRBF0GASATYgjAhFhGhqO4XC+RiToygFGiFtEDSwK+ACb2VJWlyLhc/R8CQDBRBz3EVGGhj2amEE+LjNa7gr8SWTeLYSvKE0OMDBGhnWsz5H9m7R7s0rtLi/LRVyIWQhODOni8NTfIac14cnL2lquqNWq8KmmzlW0eJgeED+QilwCxUZ464BDgSv3LFed19/JV80rOXwUOrQb4V/H59Zw3we/e7VE/rxb97Qy29+pNHJKQ2029q2YYUO7t6otXwOiphe44zJvWl2pqsPTgzphWMndPLciDp8cVYYX5e4zld8gd7HE9XOzat0/YFt2rVxuVpVqOP5YjyFxCqCTU7N6A0Ox375/PscSL6rf3jydf3V957X//zhy/rl8x/yWTus8fyCS8JcflHt5CFa0crli3Ro9wb5b3B+5aEj+tx9R3THtbu1bdMqDfIZn3NLf3JnojAGkwZBU+V90EyzFOEqkZ+aUq9kUcAnuHHAnlPPFl8BVDmmbBfZ2Bq2ELfLdikam5jWeyd5hjh2XK++c1IfnmGMkx10wbXUVsU3tLNVny6tWKsLBw/r0t336tL1d+jSxl2a6FtEnJDnLti7ESGXED/QEUF/9IUwAtlcfghcA3dwbQGBDS0+KKimu3CupmtrU6E0DdNSgxJ7jkRxzIIkDEXq+voAez67E6MafuUlvf9339K7f/XXOvWtf9KJf/xnnfrJk5o6f1p5XTGn9hX+yuKxJLFAYt5BpQhbQzNGWknwNWFSMh+aKwHfY2xW89GIQhFAcmBo20ghLYSUWxOKCNXF2GCuxgzFDFBUSwQ2ZZDU+BqF+PFaJp4fsygBeP5QUYtoYJlxyGTkklYmrE6c6+fgSWDMNYsjujJvMp6ZOQAAEABJREFUA5cmxthVDmOwBQpfy13uTYk9x6ynvyRPfmpCo2+/rTNP/kpDr7yi2dER9m6XSKq7IU4EDRJLTQYd+J5TcW22Wi21efButftUcQ+qWm21La8qVcAM99Tx0TENjwxzr5smZpHTahrRS7IBNV+xmWcYEVYLRDmzjCMVC+wuIwmYuYJr+RwBW9MLQs6FqjWYUBfSsJmn8b8FXpo5nZ0B92GIgFmgXMjNieeymJfUlCOIdQH0H5Ta9PeMCtnP9TlHzJv1RGVeBFXwArkWN6xDjWgReA2gsppGJDwSab58Ik+HC6+thdZ8GvbYIJyh7pjLJTdQfjA5KhA2dQNtEodEiS33xDc4SZqIUARQWyoafBlyvAbm+mOFLbJ9ZPamFnhZmewcIdGPbAamwqPrTRZkb83dRw9Shi7dwDUP4QAJyoIEla2SrZuM7Zmq5+xj2toGr4bAiCj2QWDbXvjLaTgrsHGNCEWEaOZBHys9/cfEZunRKLOYoyGKmpippXFeRfkBNDI+pvPnL2iIgyx/qyHHx8Q1uNG0uPH0cRMaGBiQoY8Hn8o3qqoSUW0G5tbBuhV8C1zXDxVoOpPjGvHfEfzpUxp6+RXNjA3lPuuSYUHv2SzYF9POyRjdnN4KZLJNQ7vPUugPWSSImKKERP+0RNCCgmMBGgmp4wDTiHD5mH2ja/RwxHem7tOc3c1LwY9v9lEqzY5Pavj1t3Xxqd9o4rXXVaanMCSI5wKoPRAJWdS+coFGYqnkZICoWupbvkIr9l2pDffcq91f/4p2/dkfass3vqg1f/CIlj14lxbdc5sW3X2bFt97u5Y9cq9Wf+ZhbfraZ7Xp61/U+ice07Krj6pv3TpVA/1yYcrqPpIhG8+JwTwQwMLqnBbyzjz5dr+W796pLdcc1arNm6SomB9/hGlBIX7TW84awbIrkogIyT4CS7RpQQzRRYEHocJUAUYq01LwQ4uwiAJWStyGXCICSfCRHHU8uLQ1Zo0ULU0tXqMLew7qwu08MN56m0Z2HtDEktWaLS1xrpW+LJfGxmbzbwe+fOy0XuYh/sMTl3gwnVFRRWzHJzJVUfeJwinABth6kMAobFaw692HcnYsxNQWBJQKjGW42U6mERECCWramk2PmmMzdzHguYNrmai8XHT9ksFAukCBnwM8uvUiKCKwJ6b7QO6XI94z9PaH53hhOc438ZMqrFEEPVIxUahoxbIBHdy1Tod2rdfqFQPIZjnrmZE49GlH4UVoES/CO3TToZ1ax6FP0L/vBRNT0xoendCSgRYHQLs4+LlGn+WF5EEOeq4+uEmb1i/j3tLKaejyouT5d/9TnaKPzo4p/4fgc8Nk4N+ACFbASRUF41862Keli/rkb089F2Iei6SpmY6GxiY16b/fQsD0YPwFQE0N+itqVW1NTc7oHcb+7vELmibXVot+KkxUNMLB4vsnR/TR+QlNc2Bcqa0g2LB/8/Hds3r1rXO8cI5paGRGs91QRbxWtCQFP2KSGzBHYoWYSJrWFCbOKXUBQzWNDIRBnSdSyR1LNbIeAzxQEZW59tgKO7hAI8zxCZoIKmmPA3wxsGlKZlFkvSiYuAUur+62IOpi7xdMQ+4ld866i3gdXv67jjk7o8LLrV9w27zg+p9Wrl65SFs3LNc+9s0NR7brgdv26vF7D+nzHPh97dFr9PXHrtZXwF986Kg+d+8RPXTrlbr9mp26et8mXbljjbavX671KxbJv4E1yMu695r3Vsk+e6MgQVeSjQgpQaqM5dIbZZj5PbBZApqIwL3UwKQEY0ywrgGQPA8KKAMoa2Hm8aEm66akkakaeuYF1iAbG6wwIKRLvCCw6dWIUEQNPVli+xpgwpCNiQZAONJaIWXb2Iti0gBJ8vU89Xq2rSF1EHSf/pDz2MI0EA/TJUEfK7a3yNhAR9hJ6UrnZQ6QKRQBqAZUTBHrDJHrENh8EojSyKGEu+scqFewMWkUaOlKER53QVySdn51TlgUqVVJfW1xD6u0ivvgxrVL+JJglQ6zR29kT99942596s4D+vLDR/XNP7hef/qZG/QnT1yfe/vzD1ylR7jX3XXdDl17YLP271yt7RuWae3yQS1Z1CZuUaWONDsjH5oxTLqnU4VEXqpCARQFey6QSZBiRlQCXk2pHWG6AFp42oxVmxXkwjUAUcwTEyoiaG2KDDL9UrKgsSrtMPAGFQL3sQBsXXy/RcZgqOTC/aFwbxAyPOm7AGL9i4RtAawrPbu07aa+QBf8augKB3olO2St6Mr/Ac2OLau1kkPXyrklYEYPs7wk+/Do2HtnNDQ87i4A+iQJqqdVAxwk9gHm7YXWKD9THHcHB3RLB9tEUw0YjvFF03NvnNSPfvumnnn1Q10am1HFM9vKpX3av2uD9vIF0mI+k3yYV+ctkbQujU7r5XdO6bW3T2mUzxULu7Oz8n2scN/uzkzlFxxHrtzKFx+btTx/I7+IoSoiVAkPxnSSz6JnXj+pl46d1IWhKZ25MK1fv3xK/g9a/tv3XsovqZ5+5aRO5L9o4PPZ88t6RZA8MVocLqxfvVjX7NvAFzF79SU+iz/N3r1m/wZtXD2oQT7/gucIuWNPiH3xczVrTELUUMCUbMkN+wKfFRoJw67zn5dZKjwCgLYdedUoJKSmQVbK+0MZpavp6RmduzCq1/ly1n8H2J/ZFy9NcNkU5qYfsz7NdPs0smiZLm3foeFbb9eFex7Qmb1HNLRklTpViz0lSsnwkS0s1XREJKXwTEMXQqZNc43M0aGIGopqHY5ZC21BFmADiOzVSJSlZEvDvLoHZsgIu4IdpCcACD7fWjyPjL/zjo7/0/f15n/5bzrxw59zIHg27USLGTtHTYmkHSWsC8TkKWhRkiyOD0NvVuf+RBERaeW2QBlHiXoLgNXIrCtywcIEUBodIQkeKHsAi04JtBarLkk6eZw8/oKY3hrOWiToezoRw/oas47wmZxxAwEu5IonZkHnScnFVISjIcYuAj0KywUvSkQtU4+XbWsLSPZOTZeeHvs6opDgW7p2UOF6y3kttbbLc6yfjwrP5LPDQ7rEu7D/tv7EO+/K/0Nx4R4nSmlyL9BBxAJhiAj5/lLxzt2qKp51W3xmtMFVLY9KgVwU/+b18MiIRkdHNT0zI1JBSiBaV1MGJ1rPp6WGoOmB6N0AHzXYtgbkBECaNo4Dy7r1JMb1uLFMm6A1mBeFZWAuw65wkrsQbIKakkEj7YJ5MdBJ+kRjYpR02irdI1tlCVrn3KhrdyY0EgLLBoivBoqxnL+9CLCgRmD/cSCK7AOkL1h27dnhH8An1wUa+6RR3bf3T7JuiGm1waxhgafZeShY9QCpx5r5QM9XbMyAKuOFgEwek3ql6ckPu07tsmDZUW0YlzlZFm4WQEZewH8SWdtkP1YTgrGbUi88oiTnbPT7xTa5U35fVUtqg5r2gMwbUkIOLF6SvWahrifz2Hv0f4iJ+XEbiwwflzsfy+b6NPN/Dr0wPexIObwFApMRXCqMaXxiIv/J8MVLl3i5n5UfqqoKC3aKb0BtHh76eBIeGOiXob+/T20OCK0L34iIE4E9VQbGWDwm/Mv0tMbf/0Bnn/pXXfjXlzR95ryCO1TFIgfGpQGvnX0KyZbmIw0VXFMdP8nQvNzWurw0IsLPm5nCzchpRZhRsrqs4FyrkNY0LbSFNeU8e47REMVBofkoUJcb+8TFczrz9Is6+6vfaPKD91Xyga/LhwQWjN2Rer4En6sBFcGagAUWc5tzXLU1uGq1Vu0/pC333qudX/i8dn3zG9r5n/5YO//kj7TjT79Zwx9+Tdu/+AVtfOhBreKwbvGWjWoN9itzzhwhFfKHonvpgfVJh9DVoB4ta2kYF4ODoFYciPHt/cSZMxo7eUZlYlItxBljDnuUMFTPj9cDsq7EFh0kStyjLBUFngpBbYhwvIK1gFAQsIIyp8sKuSG3JTPOTioJ5sV8lvZiddds0ei11+vivXfrwrXXaWT9Dk20l/AgyVi5HoIH4Q5rNjQ8xSHRBb30xnG99e5pnefBc4YlLKroMaRgxEUypskqxEJeM7RJgxWKCDqQBGIA0DibVl0iQvXaRAoiwO4KLuVckxHMdMoZJ7iLjmeMjGWbVivU16rUzzeHXLJqVR11y4w6HNj5gLDr3xRgL/ifP5G9mBKJuEUB7c7aOndpXC+/eULvfHRJU51AHcQHsFEEsVvavmmlju7frJ3gwYGu+qoZreblZd+Odbrj2r16+Jb9+bKxlJfdQn+4aZCEdm9dpYdv26+vPny1vnD/AX3lwYP66qeu1pceuUYP3bFfB67YqKVLePmKjvzwxOWibtWnSxzOvvb+OR17/7zGpzpqMcbwPiwit6KKMbSReVz+IE0xqskZDvTGZzQx3ZFzjwi5RARsQAa4SigcGJ8+N6LX3jmjM+fHVTgkvDQ0plfePaPv/O4d/eX3X9Zf/+AFPf3GRxqdmJHnr8PLmf/p8Sy+qlrkRe5VhS4ytqAKezUiFOQYYS9liQiwgSEwR72cISXrUFkGIxeLpMitQwulBcWWC0HyfghRSpFxzRcEgkdChXCtwbwoURQRClWqopU4IqSogFBEkHBRzjMPwF3moHgT0k+b5P0yuXxRSxtXDuRvAV595Sbddf1uffquQ/ryp67TH376Bn3jsetY86P63AOH9PjdB/QgB4R3X79HNx7enr/B4sOSdcsHtIwX8QFeTlvEreg3qpALJHlIycFERNIhiSznAbkA5xoRqn8wamo0+OMootEUNAYQKdCyfo0K5t+t8fHemNeeg0MaejyTOUdmPz1l5hFzunlqTjRPpC0s60BLtbUBsqk11wuOEAErCSHZ3SCKn/2EjgpHnVPgS80cEc/Vnr4nMG9o+DqOHRGk3BLANEjuTJ9c7NXLsWcxN8Se4GM4Qzom8WsagzqQEMFQzYNcbVOhoMrYwErL8txzEMYRkXpYVSSRew3Gtn1VaNmifm1YvZiDwtU6yr6/7ZpdevDmvXqMe9tn7juoLz96VF9//Hr9IeAD8CfuP6SHb9+n26/eoSMcLO7atFzrVg5q+aLQQNWl/1l1ORTo0FeXfEE59eF7DP2RjlwiQhE1YCY+9AQHwIUtpAgTRW7lgr+RBb4+ZEJ1SVN6sm2pRYpoOCNkvp9IoYgwkrDvQeG+4BtV7iM0Nqn3uKMZEFLxTP8aC1pZigfai2fakM8g+JpOlI2Cn8ITiA/G3uWLm7PnxzTD/b5w33WwC3yOv/7Oab334RlNTU2JW1qm6cuRCPCV+vmye7DdUkQ1l6Zz4CNFA3yW+nNFTGrFnLX4gnxyclb+T0K+/7tj+tXLH+gsXwaVVr/a7dA2vvg4vHezNoOrCi8WrlvcU+FzuOjE2VE9/8YJvkS6qGk+l8VnHR92pNqV4Pu43+3YskbXHtyhHeyHPvp3LoFFROQhwJj753Pq6Vc/0knG24k+qT2gmU5LJ85P6zcvndDf/+Rl/c0PXtT3npD7dw0AABAASURBVHpTz792Sqexm53tihBEkoLxSJUGBvu0lX7uuGabvvTgVfrap6/X/bfu15ZNq9VivCJ/jKmBE2DKcgJV0AKrIM8xYiKx9IyXGgq5lAab7kEEOqrHZlm6wwvbAGQ9cU1HBBOpGhTy5+7w8KTe++i8Xj72EV/KHdfJs5c0MTWDUajV6lPhi7tJ9Wt45XIN7T+gkdtu09DhazSybJ1moy11gzwBUQpA3AjzYQZOALRlIFECCShrTfdaoQkaZgR7USIHVJDDFGVf+njBpScyiRmsKUNhL7JeCB2rzeFO5/xZDb32psZPnhYDzJiRPWCU/QVi00qpKNYHGCmyaEANDrlE1Ni00DDtdXxozRXbGHqCmiZL+kRGB1SIpsLYIojRu9YErQXF3SZYZqKOZE7Jmgo3hiagEFAtMYR5E+AwdmOAd7iIgAprBFljFJYkuEFKdFrXohQVNRhClHQOBfeIgM19a4JYkufdU9ZNDhYRMvTpJsm4y7XU4T7W5R1j6txZnf/tMzrHu/HkiVPKf0bsrvBRFghXHEOREnaXWq1K7VZLfe12DTxXV9xoWn0tdC1V2Bf2wuTEFF+CjGhsbFwd3me8BpFxwolKprEVix2mE/TvF9sHJg4Gsq+RgdEayUNoOkj+E5va6BNVc0JsCjm5O8sKjQEkxHOQ+jmFiZRoYbF0IV/TjV2DalmvrT2sqqme/N/DtpyH3nx8soevmp7GPj26wXMiZ9DITHr+G1YN7bXuieawdYZGMBdujrDCAWtBZbYHtajmnGYN9ZLaxRr2TL3QuRGQ9BRIU5dyPC03YOK4RQ0D36ulR6Sq5jJ3GvZx3bFt0FMVQUsVEEFjIwDKIskywHmoV5p8uGNKjaGRsJsDcueOK3foLKw3IJirnuwepHCh/wLaN2xDbUtEkiFFwjMnODp+6hoahY0SUofcshA/xKVFEh8DWKqHlmC6AQIxmqYv3AoxUCGjhc/NSUe1H4QrCTqnmZlZDQ+P6OLFS5riGzgVHMgDT1X8tKoWDzpt9ff1aaB/QH3gNg9Pvgn5hdF2hAJFgmk/AHHvU5cHnEnf+J55Xhee+p3GP/xInZlpnjFIgGQ8Z/LDo53wNnJOxTkk1EKsZTlcnRkCatKEUYEyhH3galvnI0XU2HpUCMR0lQSrcm5QIJEtDfVMQiGkRZvmOFILWuQgGMvNA3AeMxJ1OAgdPva+Tv30SV347W81ffYM4i4WtqudTSGYq+5nnjEXighENRSCF/jW0qVasnVLHvqtv+dObXr4QW1+5CFtfvB+bbzjVq26ar8GN65Vm5cTnOuaXdIEwGhy3sEkJY8/IhRRQ+0ghRYUBus5NUSgmZ7S2Jtv69T3f6EPfvSkRt55X9Gd4bHcPt0Fvu4PGf601CK7S+5VEgxVhZBFl5eCMAzCFixwGqouEYEEwDEaYJOg9MxyiwspUPilxO7dVltTi1dqZOc+nb3lVp2983Zd4JB1dPlGTcUizXZbEiPoEGt8sqOTp0f16pun9OLrJ3h4H9LYVFdd9EXB/lWC8wl4z4tU8HeNJEuyQUpFEZGQ2kBdapCCH9UFGzPpR94WpgjbCpCVoqDzmDq8KBZeJvraRcs4jFu/Zon2bF+jq/Zu0tVXbdPRQ1t1aP8m7dm1Vls3LNPKFX3qb3dUxYzUmVEXf7JQREg85NBIqlRxvU9NFx62L+iVYyd17uIk4w50TgKg2m/54j5dtXONjl6xVtvWDeiKTYt0+9Gt+tw9B/X5ew/o5qs2aOVSHsyx94MQSIMDbW1cs0x7d6zRvq3LdcXGxdq7ebmuvWKdHrppl77MAdFn7z6oa69cr1XLQlFmuYd0JfKamg29d2pYL/MidJ7DWSnkefd8cWmQEj2YEQVS6Hn2ypcE/5bf9HRHQiY2QxBP0MUQ7JXkWwpeJEbGZ/Xyu+f1uzcu6pcvntLf/eSY/q9vv6T/8s8v6n/95BX9/On39O7xIU3ygM7EcDAQRAn6dz6S732+pamI/JALDCitaj6itnX+1jptgyi4ZWtdLcPHQvIuAEpFIIMoiuanEIZ9X4yFzLjrFFJehWVJJmEeTnWxLb5YO3eSTnGXQXif+RoydIN4PMiWXJNpdTrcx7vTzNysFvV3c603r1ui/bvW6pYjW/XQbfv0eV4wv/HYNfqjx64GjuoPHzmkL99/pT57xx49eMMO3XZws47uXqfdG5dr/fJFWsqXTf2ViElOLF7uG49JYkwh5+zWAFPXZOr83TZTg44YtFbX9zuYj9UgqsPXc13b2yQijJiKWla37h0xDoEfFDPGOppmXdy37axLaGLYrgdhwnKDaYBw2Q8hJMuBiLTUwmJJBC3Qy9e452NbtLCRYN75GC+Enk9EpDhU/5ixzmC6loaEXUQoRAHTcl0S2YmbAQpyJDkOWEVEA+YA+LQpnq96HtMeVc1BWABaWOdzmZf2ZD2J3SxLYEUk+u4B/UaEeqW2gbMTyHWeNFXwlOziTO1pWi4wxZhxWwYr0fRoSJlmEposJP8m66K+yN/62sL9+cpta3T9gc2659rteuy2K+T75Fe5Rr7+6GF9/ZHD+trDR/TFh47o8buu1D3X79A1+7k2Ni3TmuUtro2i/jwk5H7IF3Jdnq38GdD1TcifCcbybBbyACoz3pVgMvJ4aq1bKfhxrkZiXTJ3WRe0QlxgFvoj89jR2MLxYDOE0pRGdfE8mzLmNmKSWFQ7wKXcNC5UFFJEE5Vc4GSutmO8adulL6xNi0LgOofgs5vPhhMX9cOnXtE//vAFDsGO8bl9RsdPXNKloUm9d2JIL791gi96LqnDoZiI3qWfAna4NjfEgf6WWjzXisEUuRAdpWnPQulCUYXPzExHb3x4Sd/77Vv62TMf6DiHcLPVIJ7SEg7Yrti+Xgd2rtfyJf1ysW+3U49jYmpWb75/Rq+8dUoXhsbFMCTudeH1gymdKda7nwPB7TqydwOHw22HkMix0IMPJ30g9tHZET392gm98s5ZjU6j5kAyVEnRVlT9Gpuu9PaJMf3kmXf1tz98kQPCF/VTvtjyF14X+NJvhud+H04Y6J7IoSU8M+7buUZ3XbNb1x7YqdUrljLazExivgguIRElwAEu4GLMHoSU6YhQBJByXJ2XFQBTmjaW1uuLkUKWm7LStMcq5kMwzJyRVWA0yKiEKJpiLU6cH5X/RvELbx7Pv9F4aWRSszzIRWkRua1pnv1GB5doeMdujd5wi0auvVWjG3bKf3u7WwVxAJ4DgjwLHiVzRwY932qOK+VyabF9A1Wpx1LZ2mZaWJw73TUiXGCQNTyMuLmqyBTyUni+YN+zQB3mIuer0cr50lcXwIzeRPa1n5KDRuHPcFEcMyIkALFc4IyAsDjBdoTEWUJKb85DyTP5KoJG49bCOqdINqLGsj4DYUFnthElLJ8DQTVGkiKsNY+PQlnwTUwWPalj2Sq3m/Uwls3xdkB2OU+8jC8im1YWVsphE5Aqwi0s/jZIfRKhMG7kSruoETlQFejzOcMMtFNOGXQXP2aR6aNF32U9uxzSdaYmNP7++zrvvy/47IuavnRBhft61/cK/MgEH7c1pIigFWtfVZWqdrs+BKza+V5umVML9BHBbaWr8fFx+TcGp6amlXnQfwZ1sKSJTUwyE8jSeSBGMiio6BmIB5ZC/MC1xFqYrJaYiDnLeW0QQwl1Iwr2oXlWjouMCply78fSy6UnNAYix4AxC+7nVJvNQS12QACmZ2vsyPRrVNzMOTmoZFboC4AztQBKSHcrE5B9rEak09z4P6YmhmMF3iEaLSxIajZj9DhjoO5Ysg6WWtOi9HSQv1fRMT11v1Z6UKRgMmNAVMAn1ohQ/uAQtsA5IpBJIElBBUT8BnKDNfb1AqGg2ip93BiQ9SrmNWm5gbhpX0sXBO8JFmhtDziGoe4fioHPW2OPjRwXVU6IaYlWTak3LerkjQ14Ju8k5ulaZN5Qc3Vr3n6GWtJrrQEW5NXTyLn1YE4IYVsC+QJ1/5cDeleHNJgGMKeVECmLBcQxb/DOLKxj6mCK9UyIu5/lxjQyNqKLQxfl3xZ0f1UrVKEMIlbcXFp93HB4WfOB4IAxfLvVUlVhV0mYNlD4PItaIKntG9/wkIZfekXnf/Zrjb32lsrkmNrqqOW7E+BxhkIiSOZFfpByHjQWS6iTN+6BKAWwscF+sK4WJ2RA1jixyE0Stg6hLFDWgRCnRJq3d25yQe/+i41Mg62b7wMjy0G2Myq8PHcmL+ric6/q5A9+rqFnn1P+fUH6s2l9nRAFnpbs8YKmzZo29KMeVJXUAhR0gQe2hfk1dKG7eNW4+NEy42V+rJEyhoQnc1ASCJKYbQBGR6zUiz5sT8zCoVH+hmPzG0ByQVcmJzXx8qs69Y/f1alvfVcjHtvIRbXwYfbox304o4KHo4LxE5oeIJGLP8xLZmuuB/aR0kUUjC0JhXI4ElTIJSJUJQcPDekqcYDRjZbEh2VV9anbt0QTKzfp0qGjOn/vHTpzyy06v/UKjQ2s1AwP0bN8Y9zBni/fdX5kVm8fH9VLb57Um++e1gUOoKYZTjeqZm4ZJX2FJH8IeS61sNQKyZPL2DBVrwQDiEr4AYr8UQkJSk3p2dMLEjomTj7YgUlRPCUqWkVLBytt40Xz8N51uuu67fki+SX/1t0jB/W1hw7oqw/u11cfAJB98f6D+vTte3XbNdt0xfZVHLi11NcitkjGD87MQcU8EViqmLfo05lLU/n39d768DwHYB1V5C7nGcrSZj9uX79Mt3MA+dit+/SF+6+S/+7bI7fu4aBwlZYva4tpZRq8gC0Vef5wjlBEA/IDb0etEC/ObR3YsUKP3bxTn7ltr666Yo2WLGnhPyvxkNTpVjp7cUYvvnUm/97hJC9XQfpOhq2nDk3X9xQwXdGHeAgqGp+e1cj4lKb9G5L0QzYSYynkUAhQFFJFIKDFfpmZLXr9vXP6u5++ov/3t57TX/3L8/reL17Xc698pA9PDWmUTZKXRFcKXs7FYbiM/dDOdeRr0p9J3tvGogTABDRsuEcgkBbAtYdNA6io2AiwzleJsXlRFtLCRnITNBUQEq2hyHs03DlgbBC0MArm33qxtwr5G3t/WVfQi/uYf8u0W3jr5BBQ3Sn1VTNauqho/aoBDnRX5AHuPdft1ON3XqkvPnBQf/ipQ/rjx6/Wnz5+jf740aP64n0H9RB74ubDm3Vo9xrtWLdUq5cPaOlAS30sfOVcChmxdrR0HYoIlsgghQQtIVJINUBETalXokeAPSbzBk+6MUuOR2kAo6YGEkPD/h4qjaR4XzW0Y5oMcjcQAjYAWxsg0dVy0/8eYI9rfMw4AglwmWcvh0YeVlpmgCYSbVMbm16ujbRGtgfSv5b8b7W2j3D7CebEm5c6E/askYXWAenJXqvXWfWIvdGww1ofL2mP3yeOAeNcE+uhsxInsR0N1hlSqOzPYmWpqbqVPKyIHidZEBEKzZekaTIkOhlQG9US4wy+AAAQAElEQVT7SymqEEQl9m0oRPHebnKrELS5dy5i/69dsUi7N6/UUQ5/7uIaeoxr6EsPHtYffvpq/ac/uJZr6Gp989FD+goH6Y/evEO3H97IIfoq7diwWKs4KFzUR1B/1nHf8QHhDPehwjXt+a2vZW5SlRQRNEh9jbMv/b+zpx6xFRVJRQR25gBoUSIkqswakpBkmVyYiNz/xDQra5ySZEp1QYBdsU06FnQ1pKxglXKwaVCPFZZkjSfjoDWdeRMvMWMtJMbwdebCiJ55+T3985Mv6m++97T+2/ee1bd+/rqefP4jPfv6Kb3BZ7n/qW6LsTpucez8QA2126HFHOb5YJBwcilubJOYBoXnaZab/+scCP7Lr9/W93/7rj44M85nT0sV9zKfKW5as4j13KRdrOsAcTPtjFOpW0JnLo5xIHhCH5zw52pRRKXgmdj3rCr4goU13b9rnW48vE1b1i9Ri7giSOSYme0iXRid0PPHTuuZ1z/i+WRc6rZV8WRdEctmXSbEMzYzG7o4MqWXGPt3fvWa/scPntX3wW9/dF4TfC52u6yAHRro0o8PCYfHJvXh6Qs6ffGivKcYusLzRt+YSOEVagBEVgp+RBYRlaSQgIhwWwN0/RwjCTo1obkSYYZ8UuKOICyzGLIo+BEQyhwkec7EHpjthi5NzOotDoGfe/OEXn37jE6dHdMkX+QqWpJ4BqzaGhtcqrNbtuvs9Tfq4m13amjvEY0tW6fZChvyjghiSrQK+ALfAUSHoaYwV3M0ItMGyHpLQoSC1tUYoJqrwSNRbUEsUXJt6QOyqfU8FLiCZYUub5vgijUL1jd4JqqKmPGCRUjkqwh4aIUgE0RxNCQeBjliHxL1MlBpJDgGmgi3ogRANWpkJVkLIJoa+Jicw9g2IotV0yVRM2y5ODfjHlT4BUwCNCQ18Avwgmp2Tp9DE0bKgpxak9nS0GlEiJrGESFR5/o3r6K6RE2ht03KUp+u7Di8rKsVEjp/FnkK5yIg01wpOe+9z7EKeT4nspbdyVENv/26zv3iVxp97U3Njo2pDu3WgLEvZlBWRBGhVlXV0GqpzY2nZQxUrZaiFVLU4Hf80bFRjYyOaHp6Sh6ZVR5JUdOaSA2CpuK9QMJ4mRGbGYSmBi0o9phnbWeJAVd3xByAULAUENhaaSBeAZDUU1RMNZB61VrTQE8dnnA1JYUoa0uEC2nYRp5msPUcQFA9J/MjRHBZJQ5OVIbhtlb+vj06BzXYpMFI8fv/s/YfDnYc2Zkv+J28VQXvSBgSdAC9Bb1v761aLakltdxo3+7+Sbv73r6ZkUYaeXVLbaT2ktrTN70DQJDwHlVAeXPj/b4TmbdugWC3pHlRceJ4E5F5M/NGFgoW1Cn7PFFbi9yYQwzxZYhOso1TvXHw4hlSCe9uG0PKLRgCyw1UQaqqCFDKwG33OZnkxROLYrE9jC8BBIrwEg7pspB0bIXL9DLFlGxnGLKKCNGRRAUjqOzQ9jfYKAKBgh8laLgNxR0W/yrasTsYtvUMoxUkzoE5WOY6DNCtGKrr75ZY4xPBa216GVrbSxWwbERSDN5zfoW1KGldR0gTAB3mvXrhTVpfUzPTOsON378p2OdhJ3xj4bYihRroptdodGRUq0ZXaWzVqHqjo2oaLjpckJqmrV9SBDQJiy+XYDgtTc/o/L53dOJHT2j8Fy9q4fw55rIEYMAJGtjWmyH+OT/LRVvGpgwI5ZjGycP4gaAQxyC0hXh9846V4FQFibWi4Ym8YCvXiyZpEQytp2PrAp1XprQVD3Ipaa0CLxtU8EZcp7WvpX0evP0B63Pjnj13Rqd++oyO/vN3NfHiC1qcnFIGILbQ53lRA6S4Do5icF2hCIDioiFq4I5v4WaSvsTIODwgdDVnDHwkjIFiGl+nsZ/XPPAnkrS4oHn/E+A392nuyFEVeHs5lm1rDmZGTtEKN6zpp5/Tsa/+s05+8/uaev4ljvMFzokQJSqv+hRQOBaOkTkkqoCigAKV97eiFBhhXk1JnDyqiMhQjIpgNFgJRMDbJgEBAWJAE9a5kbFa1NTjbfA6Te68RuMP3Ktzjz2s8Vtu1/TlO7TUG9OiN4p4M9cwv7mZeZ08Pam9B07ptX3HdPjYBBvlS1qKhohRayRdt3SkdLJEzu+1SiNsrKBMdCH/pNycdUCYZijUmcfHVqXmQI2UCElghC1qjyp86eO7pK7euk4PsRn3mfffrt/9xL36o8/eoz/81B1swNymL37gZn3ufTcC4A/eri985E79zifv0R997gH98ecf0Zc/cb8+/MCN2n315bkx4+26HnOMZlSKUZUyIkHPLoT2HTytF944opNnZ7ImKszClrwI1Ldh3Srdd9tV+q2P368vfuRuPXLX1bp6+1qtHvM1IuTGi3xNzy7Ib+/PTExrYopzzv8Gm4g9FonUHCfl8e5xA7py2xo9du+1enTP7vxSNBaLnJfzWIem2Jvad5QN232nqIkvQxy3JT4D/sxROJ0rgGsDUPHR6GsSp/OTc/KXuVAjtwI2CKzwCiCnkACKNx9Pn9eTL+7XT55/K/+3w1PnptlU5GhxjGRwEG+aG7hukoh1War5SVy4BhQwAilrwVcsmGX4GgW4ipArOcyhUdIFg7TkuthbxESICxzm9NSnzAzxmmgJNKYarFOPzt0y12VQJkFalNYRaPuS31IbxLwacnJGaD3HcwcbGDdeuVn33rBdH7jnOjaZb+Hcu1v/j889yAbGQ/pj/2/An9qjX3v/bfrIA9fp/tuu0PVXbdaOLWu1ec2Y1vDgGv0+YYuWFvssC4mlQRld7VWKIquSXBZWEGg4P+QGabQSEHpOAL1VFeIjN2dkgG5RhoX99/cucOJBlOU43bnBUg600MsJVjADcSgq7cm2pExXqTpRsuQOQzIM0EwSYqh3vtZ1Yug87h1/MUZvkXMZkiZORws6AYXnZoCsvfWtDMuB8iJRVTmY18hQJUNjyD9i1K9ohMeijp77L5tXWrkYA15d93Q6uuIAYW0EFVEJJHCek88lyE4AeXG3i2FYPjCv4Vyu+lwTlpaKlrhvL/E58wu1taONLl8/pmvZNL9t93Y9eMe1+tijt+hLn7hHf/jZB/T/+uJD+n9/4X790afv1u9+9E599pGb9Phd1+muXTt03faN+K7S2tEeL1j41JOUFGxWNeRSAiJF0yiCQrz+INdp1hgFPdSk3NaSSYPa5ut/42sK1wWvuXlPqPC5TnGucfX16I+r/W2bIRCmrRlo+wRZ7GYwbR/Lk29tOn/XGvgaQDZLEIrS74n3RDrBSzz/Z1Hf+flr+sq/vKiv/ssL+sFTb8gvdBZZ8+D51bH7XgNPlmCjvdD61SMaA2dc8pY+gxmgMWC3wHXrwNEJff+p/Wyu7dOBIxc0tzQicd8M4q0daXTzNdt1x+4rtGn9apcl3FiiPnUW+T/u2nf4rF7m+eLsxCTvX4oi1zIUee/pa8fl6/XAHdfrluu2aR01ocEmV1ohaY7NvH1HxvWzlw5r7zunM6bw5SEl49Xjw7nKueV163M/n19sdJx7+CtvnZDrn+HeLjXqsxC2GQDx/fcOX9x3XM+8elDHz0xhE0jFHIpcACOMe1IQxq7PdoFJSIyGEh0tWqUDXYPcXqXgV6DcwSDmiindNQWYBHRrjJgXdp1Y6U+MqPq5+SUdO3dBL711RC++eZBnuNOampqTN9LW4DRKbo2Mambr5Zq88y5NPvY+zd71oOYvv0YLvTWEa7BoWBmMyeP8jYdkK+HRoJrSGgpLSYoCSSSFmGhMFclQx9RzI3xaBQQiDLqAzNEHE7klCR6w4CBI/b58H7Vf8gMdBqxHcC44XoifQEYP6M4MFo6Rwqos5DimSQmNzh0BHQo9o6qX3CzxHNTKzCsblDuwHEjVysGoT26ZaNmCUmAKdlGhKLFXIiRo0VjVNFTyDmHAsQpYzcqbxZMYalt4PaGX9WbSE0KKIEvag0UDEYGInU14iZIXuiTSvknjPBZQg06izj8dceijTBdwfu7AS4uLKnznWhwf17nnn9fpnz2pmYOHVGbnxWVBhKlAzs6XUMgqFxHq9XotjIBHNMo1vtdwDnPiBudCUbAZuCD/XwGTfP9ccE4HJhCzQiup/fwUdfOF+Pd0+xmwrb4UCu0ojp0kg6UGyBXdPsOCLKsTOC5gPwPlOmxqk4fyGoNqZy2W43UWVq2kMZMnPfDFKfOCBzmSxs/nKzRdXbNf8jm0UtMAHg7dCkEWDILDZwLjZYgVHnCBLosED3QEN3sRFOwMK8SZb4WkMthqEE9DzQklny4pDIwMWavz4khXBNIQGNBQc0LDkCiNCsb2t8640xNnQJoY4s36wmKXerSLwj8h2ayotlCk2rZJWGmo6sEHBGIwjWVf2ftdoLbFQGNB5+UsPqUDoUFYVSw3CjYX4dGCIbDoYkAdjuA1gnZ3pgphVqjdVZs1lfKcWupdc+vkKzC1uXpDJK2M69lY5hM6MSn8t1XGJyZ0jgvS/MKCIkLhM6ORGnCv4SFpdExjbASOrQL7nw5zAWp6jXpqFPzoEs25+lzoJo8f16knntbZnz2jheMnuO5wWWQNGHMusn9kNclDWgIdiohU5/yp1TE7GgM7ScLGOmKqveiTRBEBSKYT0kHZUCmgDDKDjhAKfhw/0NUORa/+UkQopARlPlfUraZwJYo7EFh56cN/Y4wH/tmjx3T8+z/Toa99S+Nc+JfG2Rzlxi437JVQ7IXEWIogSkgyMESEIgDV5g3RgDSA0HlsoRMW+AQGFwSbKtOINDur6X37dex739f+v/k7Hfvu9zTz1lvybweq4fiSz1icC+IOtTh+VlPPPK3j3/iOjn7t+5p4iQ3BeTYEFWokRkd3YAO82Zyc10e0gg2oHYtJoGKMB+vK2ra0sA3DEC9aBFIAUjIOZQ09ST34Ebgmeuqv2aLJ62/U2Ucf1MSjD2ly902aW3sZb79HeLbqY0ttbFBNTszoCJuAr/OG+Q3g+OkpzS4WLTU9ZhBEpXODUpIFpoJHGDpU7fJ1ChI/xIzmKam6wgdURKNAHREtNoNXKHmCCBXWrQw5HztdvmmV7r71Cn3Wf5vtU/fwhfEufeqx6/XIXVfqll2Xaee2dbps82pt3rBK/iP42zau0s7L12n3VZt0503b2Wy7Rp95/y1sEt6rX//wHj1w51W6YutqjfK9puGY90bGFCOjEvNeilGdPD+vF948pjcO+rcaJP9GRVsY61eEi7ZuWaMbrt6sa7av54tVjzVtkDdswkmnzs/ptUNn9dMXD+q7T76pb//0Nb6gvann3jyhk+fmtMgXr6YJ9Xjl3fQWM7T5nVvX66HbrtYd123XpnUjHE10fGb6/dCps7P5t5z2HT6Xm40hGsvkBy2DP5WwEoqFRWl6bp6XH3N8AS+KXoMcBcqIZVphWVU5/yJfqPybiLOcG8xSvuZxMDhZRCsq/b4Kn4mLoRqg92ds2UGq4ROjlLxa9gAAEABJREFUle0qhsxeGIvaMlAXeHdblbwMVV1BCDh+xoROrOrLORoRCkkRIf9AKa8XTFcBZ2DNA2iahiqDY8l8mBOURjkW7E1oO+fa9Ts36Z4bt+t9e67Rpx+7Ub/z8Tv1Xz5/v/7L5+7X73/qLn3xw7fqE4/ewAbuTt11w1bt3rFB2zav0WruGfL6ENMbjP28PrOS1ERKJVCHaBEtQSWwLhGEjC50iRT8IKYjUjIhVRygFqzsAKkNIkK1gU23S8ZSyWzqUsWQzNAwMGhlLV/APgSEyqrtmTAYsDcNumS3Y6uIaA3BprIudEGCiFBA27zAJ3S8MTJQ1mCbAY3ctuYH4FjAgB8msNdFughn9qnIOYje8Qx2iwjMY0VeYZNgg4TI8eIBV1njWAlEIQNmnkFBZ4Clp95xobseEdi4LkORmYjQckOGj30tsyaPFwwasuEH7R4RigDM4GNlFHhkKfJwEUQs6wNdB/aFzZ6ft6SWB4c3l/bEaAC6Ot46bxb6GhZ8dsZGpA1spm/bsl43XLtV995+ld5332595n036bc+egebg3vYkL9Lf/SZO/U7H7tNv/b4jfrIfdfp/pu368art2g71+V1qxr1RphvsMJMnsstZfKZ7zWKXg9A2fRUgiqAiGUcAd0A2Rko0KIsGNrHOte4m5ixAV1aJ01SYwuMuQ44RvrZzkyHTVOnL3ZUK8GX9FNthKoEI/KVMcLmAPOKhvuKdHZ8Sq/vP65/eeJ1PfHCWzrP5lB4rsQpwh5aYg3UaIwXFuvXjmrVWKOGvGQQJvKxKF40ZAu8zz5w/IL+5dl39J0n9mnvoXHNLvUUxGl6gXmfNV+tu2++StddvVVjbPJ6yp5DBOEYTp+f1ctszO0/cpr7Uh+hODjGwQZun03AUd2J/wN3XqOdWzdohOMk/IS/iljyorMXZvT8G8f03Kvv6AxzLDxnWh2FAjlvZGCdsXZw3ArAZxW5/+THDddu184dmzVKzcoC+4RfAPqanVvQW0fH9fSrh3g5elyz02yoYReNM1CAI5kEuwsvuT6FIipAII6EED8DuUWNB3XNEZP2cU+CoaVxg3EPacAs01ByM/bnTcwvIsStW+cm57T3yCmeXQ5r34FjOnt2Uou8AG7UEKqnfozowup1OnfNdTp33706f/8Dmrp2t+ZWrVMhhuMOQ9bpRAgjIOgCUg4BKcEY53kJLeQ+lxNruQVr7hBVh2EywjrUkoJCgA5btc1kQWNQ4kwJmdZIjIGCSIIXBuEZy815E3vAxkiDhPilQEoq9SHBya2zMw2kppVFmEPobr8EDxZIEejdwXS5RSAwoVBEJCWB7QZAKVuBQh9hrFyyCGgvhmiQsp/B8uR9vhPEB0QrW6oRNba13mbwLJQjgIoibFWq1LQhOcuTYKh6CKXUNoZWHIG0pcuArgKfH5VyusL52lefB9X5Yyd07qlnNP7MLzR38oT8PayzU84XzrFIGhGK4GxuQr72jIw0PJv3NDraU28E4NreAxrrse3zHDbD973zkxc0De73iaWQEkQhBmTOk6C61qLZDOTlMuTHE1OLlmFIUHytMaC1GECkTGVnxwMsA2nQsEsaYf5GcTKUhryWBGGZUQfmmZ8M0LjKdFXX86COkqw0qG0Y+ViQAQEMk7PtMo94IAvcWyAXXQgGptWbOau2qIgRysYY1FwtD7J/BD6sCWoyORwVMFnbWoaWGKZAF3fs8rwwvpSuk5GjIzvs9B3dRW+qYFhVJZcaL87pIPY0DOwHzIAYqAbEJYob6FqCJYFajrFMOSsqerdgkL+yL3tVU/OG5bjysVFtVWp95T2u5CxJuHhRUvheQ437bq1jF0WEYoVyJTdQvStnGaguRVysHebn5+d1/sJ5nT13TrOzc3lCRnBa8EkNbiNN9DQ61tMYG4EVRjXSXWyankTNWQ72jpsPT5L6QOkvaZ64Ey++rPGfPqW5d95Wf2k+c6QtF6TuGJrHRQopQSI7QyoCwr3gWz8egqrAiE21gKCLAAMeWjTzDbQjwLafoTQ2m9FMVImthbXaBo+CMZPlfNEwdUb3SNuArPMxlabIodOBAAtzmj10UMe/9W86+ndf07mnn9bC6bPy33ULV8DDDE+fOEoRsRIUCDVoRJOwkY9V00hc+MM4iNSBRDhmTH6k8qQLm5PixoBKHAwtnjujiRde0ik2Ao995es6/tWv6/DXvqnj3/uBpg+8Le5UCscGbL9w9IjO/+gnOvF32PzTDzS+91X1F6cV/HDfcQpmktUhySwDPpVwUcWCdFeJSFVpPUrqq5Vp69XayGKDbVAyNSgLDJBd9wW2ELcZ0fzmnRq//S5NvP9RXbj7fk1uu1Zzo+u0iH5pqbAchbfuCzo9Pq29bHq99OZxvXXwtC6wkeXlKmJ9HdfHJzEDibuMPuaeTFGRz/+8i6LPSSGzvoDxSlFHVwauDcQUbQIE06R25geDJ4RL4GG/F0v5W3MfeOAm/dYn2ND74O16/z1X67Zdm3XlZWu0is+mU/Pcq4WFooXFIm+4Mc1MJyKPkGjj2p6uuXKd7r9jp77wodv025+6Rx986EZde+XG/BITnFfB53tJjfrR0+RC6A029V5447hOnpuWRI0hgdTPCqkRnn0k8kCjWOxLZyb48rP/tL739AH97Xdf0p998zn92def0Z994xn9j28+o7/41i/0vacO6J2T01rkKX6kt6SRXl/+Z22u2Q83N1x9mW7ffYUuZ4OzKYuKJb64cHyneIv65jtn9eLeE5nHxyBUvxDlmvclHzJ/mVvkQE5Pz2sK8OnfMD8XH0HRWm5eu8oVnCslbBrAgugXDi+BubaJ42HwdY6dRtRL5DMUsP374igih2eNYPB1THSgmhldmzR5romJU1ZwKVjaBuQYBota3MUX9bEkqjy2JaMIMYylDXQD3ShDt/PPMKy7fzu8B7NqJLSRDYirtm3Qbddv1yNsAn78kZv0Gx++Xb/3qT36w8/cnfg32Yz45GM367E913LubdfV2zdo87oxjZHQa09I9X0Aiel8LjmaUEjCBAg1EIaUyQ0rjBmzRmNLl8GWcCg8VyiiewSQLTPwbbcHqzeksgSl7QWduOVhoQY90HfqGEghqJtxOWbLW4ZLopVD591Fa7UDttMj70jWAW5FH5ivkMJcwhbpf6iviN3GS1k7Nx/T/1DAYePuYLWyiG6SCIZIuLYvC7OGth7hZ95aQ2ss0wYlJRoctssHCNFwt25gO6y4mHY2f3yHMLUQXRliyDwtPBgsbzHmlNEylgPLvkUNfEPABmHTxCBuA4+KHhQgLi99bsV96H76rF07pq2Xrdduro333nqVPvTgDfrCB27R737iTv3hZ+/TH3/+bjYL79bvfPQ2feaRG/icXqM7dm/jhc0G+SXRajaqer2o16NCWAHRKBoADKEK2ESoa4XZYMkI5clBBZAfWOOEPvMgaNJF1hdfiB2k9bGqkn3CFTTEY3Sv9pWqmdHZGCaCwSoHAIrliQnjC3vyGGBXyKyGaCMjKsyJ9zrcC8X9Cn3bI0KBLm2hR8dCa1eP5G+493i8bfAXrVA/VWiRm9qxM5P66UtH9E8/36+XD4xrmg1Bx1fYsK/V3L9279yi22+8Qn5RFk1DTurI2govIvs6eGJCL+09phOnL3Bcfc9akuP7gPi3snduW68H7tilW3ZvlzcpG2ojOjbKNPPzC3qL+/Gzrx3SoaNnteC/a2KN6wRkSOsi08X3Ku6Npcyz4SjdecOVuu/263TFZWvl2C7NVY7wfNHEgsYnZ/TagVNZ45nxC0QqxJGUawym+2MdzgktLASNlQSuIFoA1jJ/5L4tVRuLLau4WmGH0lPteNNqnYLjJFVNGGPrukHK42OG00kpMAEg80u9wyfH9dK+o3pl/xEdYe2neXbos0Y2XWC3/MLqtTq7bafO3slz4iMPa+Km23Rh3RYtapRMoeVm2l4Gpc4Sg2iWBlLI2usEUmKdkgoxU2C5B3LrC1iGIhklSHIYr1aeI54g81IQBRDKCGuVDVKVK2AMisCihbpjZowYGR0i7QO67SYRJ2faoDaKhtqwzZAYkkqp0XooPKHoglLbImmPoUbDzYYG5mcxZBMQYHqdQ/LJZRQvCRY4RPI5nxQ6u+1Sy1D1GNLRUWNY6gHM4xejMkZ1D+gK5h3JsUO0ZNrKiYMhQjp0RMBiCQ0xyGUXx8lzzzoEpjmBeV7iSZrn1DI3p+m9B3Tuxz/XhZde1sLEOXGRsAmuQQIAPwiRRn5WRqIen48eLw9GgFEuXqOjI2z49zTC9afXhHiMxz64lyxpcmqK7/2TfO+ZVwZ2sCEIaANKcsLwGaw89HC/pBCDrj5IKWoM1daqKoMm0LeM0w3IAWEHw0BwaWKFSURrtEKqi1P5EHRCpqjhNvD0h8XhAHo1GRAtCz+wryJm1hLDaFBXJwxKWrk+l3bs7C+NA7EB9Ku7C60Tv6Rte0YrC3O9BnOipS8VVowA2idQccAWkkblgqJGkRe3Qp2s/YfWFStVqMnk5jgVzLUQnCMAHUEd5WCAbRFiAJOEFIENEAEerq+lNdRcGVYpMY5gdDdO6XsMxIoEUmPi7K4lMTwhVKGALwIUDg9advaECo4GkLvJgmHBkE4cKWJAqUDbRl2DxwCum1XArgSU7+r+ojzl/214fJwvy1PUVPLCEr1GTV5IGo2M9njrMKZVq4DVYxoZGVWPC07T49QJKfzj/JIpubk2V7I4PaWJ1/fq1A+f0IVXXtXSzJTCJwJGtiEhVO3mA9LgcwzDyqUAsu251sVCQytMMgfclnEEtHtiE85CVsh6Z4HmWDqmLHM4eCMWWaGkMJIiMKDLDcztBKrGgxAGlF2EKu1rGLiSbH0oJMYSGxqThw/p6Hf+TYe/8nWd/tlPNHv8qMrCPL7YY4OLVjSCeT193rlWA5bCNM0qzdgJUjo8UK0f5vKOFwrj6RnNHXxHZ376Ux35x2/qyD/8kyaeeEbzb7+tiWde0MF//JYO/tO3NbFvH7XNSXMzmnlnn059/191+K+/rqPf+heN73+DWGzS8Iba2bLuMCUFPx4reA1Sq9oCZDCqOLUMTBVjZguNlm59y+f8Kh8BTsDETrDc93i4KDKOaNTnbe/8lddr/MEHdPbxRzRxy12a3rRdCzGWz7YkUmFdJicXdNj/cQUP6S+/eVRHT5xjg3yBY0ZsFZHdhCICkEIS5BBY4miSTBajojzXXZtq83FL1udvwR7b+iYssA0xDAD1gLY8qGbVqHTjtZfrk++7Q7/+kT364L3X6hY2A/132VbxBU9tCNEgxRKIj7EaFE2EeoBx0wtFBA8LwReOEe26aqM+/MAu/fYn7tInH7tR11+zUc5l295IT2p66peeTkzM65k3Dst/oHx2fknWszxy8ylVKNr5QJrgDf0rB07ru0+9pb/4zvP6s28+q3/811f1s+ff0Wv7z2jvofN84Tij76P/+++/qJ/+gnPxgm9X5JwAABAASURBVF9KFAU/7sXBuV5s3jCqG67eoiu2rtdYr0j9RQWbg32O3bFTF9gUPKaDx87xha/vUpTrTEFYSuxSGi/wZW5qdlHTM4vopYhGKBXGrAWMFO4BCsnHSEURoRCNyVFK0oG88IVCBuj6uezDkh876wwEoZeESE9IQqmjsRUtgAJtsMoY1iQO9seAHoEl3euSemhVK9YDqgk4V4cbdVkYESgkDpZkWugIyZMh6r7GWJ8Na0b5crhON15zmfybKR9/9Gb9OpuA/m3AL3/6LjYB79RvfOQ2ferxm/Q+zrm7btquq7at06a1I/Im4gjnk9MtuSjRHN+CaHNpqCbUgle2IpcUEQr4YIxgLDLVQqU9yo3jUtDIUDwWU8JNISkiWtBySxm1gHFXAUuh92rWRFCziYKV5wWYHQY0v7zjow7S0t5JIM6jKI9UVoU5YmOfpIeGYRm1ydCpTQM5LzDBCUnh9gHyfOpswRGB+zLAIG07ugFv2mJiGA3AvKEVkKmljOBChAiF1EIoogW5NGY95I9oRWflkyeSjZfppBiIRUB6wNBbHgqZKrCyaltrNSQhbCdsbRJRk3NWoEaEXjtQ7eSpus65yLWaMy5JMGCHovp4LB4qWOVCjCNsK0UE0GHTodqWcUQoEFIiI51rX59rXMNn3p+/tVywt25Zp+uu2qI9t1yh9913gz79/lv1Wx+/S3/4mXv0x5+7V/7PS7708Tv0mcdv1vvv3aW72PS/js3/zetGtIrr6gj3GNfG6oAomgteBDMjB5xcQISrwAIBXUJYcZUxys2ybu0G2PGJbH3acf3McORJmxo6VSnHMMLCjGaOa5bUiQZrodYGs4A2YCVBJyD3I0pESJb5mq/awjSQuGnYBOrpAi/ATnMvmpldSCPEalgDv1zzhuDPXjyof/7pG3qBl4eTM0vqNgSD+fil1fYNY7qLTbddOy/jZXoj0hOHdfRIDeen5vT6gZN68+2TOj81q2hQ2MrlgTdyPPbcvFP33HK1tm1eJz9qK1DSUUvgs+en9fwbR/XS64d1nhddYSPyi82/AvRNp7HPYyqwP/woa737ysv06D036tZd27RmrFEEAQGsMvbcwpIOnRjX86+9o/3vnKh/R5j47QzkhoeRBIGruhZRBf4slJZWi4vQyfkaCVmRGzJoUxK0aHlgrSVjIgZUPkcCGwNWteOLttKMtvEJhCfIGu7JzHuJt1TnLsxo7zun9NKbh3TgyCmdn5zlmSEkDkBfPV4Uj2n88u06feNtOvfQg7qwZ4+mtu3QwuiYIrBTqGH9KuVRQqSIACBDqidokVuEBV7/5JTXZZMJ6NBXSwTEVRUJsQRN2cIJuKhbZ0hxKCIkutzA9GSDMZBFeIQgWUQowlB5xuyDJU9OCtFSmJQswA3c8hbILRSxDJYY6nEwBZCXkV6JgMJFMsEkIyAMqOnIA1WgEa3SSklLh3JZApm7we5IlTiDmAOgI0KiixZhAkicAg8AvT0GecTQV1yqa64FNvRWgjzycCOSn/U9Z5tFBKKiVCbZ0caiFXWz8+fUPiWlYu+vqM8L56XpCzr/8ms6/dMnNP3WAZXZGXwwIp5tK5PLkKdVRCgiuFY0GuElSI/v6cZjIyNsDI5opNeTNwd9HYsI+T8Xmpqc1NTUtOYXl9KXQcPNeUqoFcPRQ/zgL6AYKN7zzqVDXw8aBIIS1AdgZvMukJBihg2jhIFoaQxOWZG/FzHaVAWbgsq85bmuSK209zBgJsz17pberBW4rVnkjGFjJwk8KTgCIgITADkuNS1iuwTDMAjefQB2MEgDkbrm2C2dJGvluaQooOC9phQL0yZ3LAB1miFN7AHzd9nJgTuwkQF/I3VBRBTLDCg6MVdnOJQsFYTFIcfKgpAjbDsBWirAyxz1wK/stlgpGVi1BQxrcwGGBUkTw7aDRBD0VP3fMhD/V8RZthhOzEkiwyWcXe8lxAORwxgGAoiWr7laBnGuv+NVhSUibYJFBv0nm08iP1DO8kZinA3BC+fPa4kvzcHNUYr8aZpGPS4oY9wQx1at0ujYmMZ8oekh5wShy83njQEnHvmgmILLXiL21Nvv6OyPfqaJJ5/V/JnTTGlJhQfZPgb+AslnUvYTnuJcw1X1XAhYYkmooeVmHHJeg7W2x1A+GuZtNQxVvywpWJoLBkpgrN3xSF9zw7iGgmpgg0wu1oDc+YQBHa72zG87wBcu6yyrQJUE85qLGN4AnD5yRMd/8FMd+puv6dQ/f1czb+xVYdPUH8geF/CMig93CXGXUN9vkPgiYJpC6URmLSFkKEO6ju9khZuM5+S6Y3FBS2fPaPL5X+g4m36H/uYfdfQb39bZF1/R4oUL6i2ReXxC5597QYe++k869I9f1+Szz2j2hWd18hvf0qG//5qO/+uPdP7YO5lXdaJOiWPtwTq34hR4GuaFvIPkWSvRkm6xaa9fmjI4VuZA7+5Yxmp1ISnD4Og5srxaaHqaXbsl3/aeffxhnXr4QU1ce6NmVm3kIbDHWkqFtZubW9S58WkefE/pRd6473vrhCbOz6JnbTORF8ObPRlc2SwnaZFX0xIYkGsIZAaiZ8lEQSOkBZEfTgF/+PJ8Fw05YwAYeVRifw4N4mww5u392EjRzddt06fed5c+9dhtuvembbpiyxo2dRpcyORQDg/H4ZYf7L1xZ1jkpi/qdo3ev/HdzXREqOFzPtprtGXjat3Hl8nPvu8WfeD+q3XtFau0eqSdP7ELD81Tiz29eeicnnn1sI6emso5MjFwGkBSh6SFpaL9R87pG//6gv7iG0/oWz9+TS+8dix9LswWTS81ml/qaZ5459hofGX/CTYFD2jfwQlNzfc45Xsq/YZIAe5rdKSnHZev09aNazTCl9fChqC//ISWNDk9yxesU3qVGBem5pXngOeKe8OGV7Aec3MLOs1xPjU+K/92oZhLcI6QgNo9hgd8E6kS/WQcLwkPxKWnOoibNOcRDmgLEih/GQOCY2zfQoawFpl5yNrtbCpxwZF80KXv8800GJ8MyjkTxEl/TO3G9LIO052N9VYHX2Abjqs4vhwKLhnEWlqU2EwdYU3Wr2q0/bJ1bAJerntvv1offPgmff7Dd8p/s+zLn75XX/7M3fqS/1bZ4zfpA/fskv/zg+uu2KAtG1Zp1WhPDUk9r8xHzaQRKdVQIyqnNZILtB1Ey1dUeVcKhb/jdBqHKPKKISlA9oKki1RaSSJSeGUqjVFLVOQoto5URArraGkHiC00QA46dYXBBSG0NWhF71xc/6X0K4zfi7nYkZzvZXqx3PkNnXyY7mTi4ESEYiBYXnOnTrhUTnzS5b106NM3jYYHZzIMy5Zp+3Sc162jL8Yr7FplJ7OfoRVfhMjtmjvjVnsR60VoNS2yT0tyUqHvmGVMZEUEUGVRUTuGoqXe5bysaM8mDIcKqmd2J7NxBY9Is5M243fYjD/i9q2hCtfNvvKSgePYSKNNG1br6h2bdefNV+qDD1yvL3zwDv3Ox+/WH3zm3oTf4jP+GTYOP3Dfbvnaf8NVm+U/MbFh7ah8nQiC9blu+PlBbXMu32ONLUpMUcYFe0/QtAsJDPJ6Bs41QZ+8r3Gstz+5IBUPdkw51750TCd0xqGIIIQjA629/dPAPGIsMGZF4CtdXUL+8VUr0HfQKKKRHBeRN/aC+8LZ84v62YuH9bUfvqkf8MLqjQOnNH5+hpeEizp2+oJ+6g3BH7+up186JL/48rNK8X8wxXOVuPGOca++ZsdG3X79Dm3fvJZroiiCSqlPLJxvxUdPXtDLbx7RsZPntMBzd9/3EGoQ0Gv6unb7Bj14x3W64ZrLNTbKVRXfXCNww4V2ZnZeb7x9Wk+/elD+e8fe8Gq434jNwEINBRzwhfXusxasiHzPF/fLzetHdO8tO3X/HddQ32o2EULdMhSqnV8a1ZmJBeo7rhd4AXh2fFKEYQ5FhBKjRGwGOWZBWCKgDaJF2sm7sMQrJbBuYBtFr6l6xhoHInvlvLESbQaQ5MRAYd6ehyCK+VSmo5cMO3d7SpFlEA9bSBnsZ4uCzC8GDx4f12v7jmjvgRM6e25Ki4tFhVr9T4nnm1WaXLNZ4zwvnnvwEY0/8KAmd+5iw3AtwbNjaVyIXQhrgGeeLiuQihYRjO7GoawfnWtQ6sLmstZWREm6sFp9z5FaTdfabUEqo9ZXWNs3WaFzALCD4iqhCIXcwpj6AsYAogfSGHIMeAEhMRYgfGIIkwTLpeHRXOVbGxJHWBIKfCNCbhEVJ81QAMkyzjjr8OtklnrOlJsWVichKSLkH89R0KIFkDw46WSIRrdNUIcczIBNXf8kZPsgd61e8AFIInYRAQJSPk7JyQ2RkQo2Jqqmjuatz5D4RUInrZzzExlhAJWCaM8P4nDsl7gO+p8Rz50+o7N8Dzv31LOaO3pcZX5RqOX4Bvs5iiEjZU09PtMNG4M9jfRG1OM7e49nth7fKZsGHbgHdh3TMzPyfzoyN8vm+CLPh11Q6pZjhfwRJx91JY8gbTJbt2xCKrdWmvKO7nTWrwAbDEOntIOh4zO6DatghaqK3j3aPOtcqbrY92K+Wi9LlyllFfoVLS5ldYk6hsP4OFxsknFYb09j2Dbpi40tDAbsGf/9Pe19brcuGbdm5CtCJazi0BslpJSBXk8KCLrkYFkEx95YDCgypmrLizt2ESE6EKnAbPBhssALYhxR9ZX2aLC1NNCYDQ8aNPsbOoFtDR1vfDFvmaMsgxfGYI2tDap5mZQvGivSVrVULVRbF61ydWwNrUoBPL26WQgQOCKqCBvSsdYQ9GhB1mJj9G4IRQCEYmHpITePVQRlvYIfazhmIB/n+fl5TUyc1zk2BOfm/UYUG2ybpsmLSo+LxwgXk7FVY1rlfzo8OpIXmh5f0MWDiUgQEXJgSLMmK8+DyczJUzr95HM6/aMnNXP4MPPyBoNq85WNm191sCjy4oORGaU8RLGODHY3T76wMiwwoE8aDJsXanjMzA0BpDtmnQ6zGj8JKw0tA/IaYS7hAKvgR7QSuOVsSyeRiSLLgdY+ZRzQgbzV98HCZokHN/+txWM/fFIH/vaf2YD7hs498aTmThyVFubVeI3l87Koz0Nj6YCYXqfkOxpcfCMBjHGQbI/cuIGOhUUtsQE8/eZenfrBv+ngV7+pQ//wHR3/4ROafOcdFTZO5Ac5Cg7eqvamJjX9yqs68g/f0jt/8Q86/Le2/55O//wXWpo4p14ZUbsMiVgWZoazx8pA2aTKLDIVzMk9lR4QhjFrYrQCkHm9qz1rAUPHBDp16Qlf5GuOYP1gN7dxm87duUdn3/eIJnjbO7n9Ks2OrWFDEAPWJDj35mcXdOrUBb2x97he9QP68QnNzfscxYYubLzOBJdPzvAs09dKA2JqcM6IAAFgpPQAqAkfKHTQJkTj3HetJfgCB9u5CKuIRhE9SHAD9BqBtIqlvuHqrfroY3foI4/crNt3bdHmdaMKzpFCDp83qeBnAAAQAElEQVQf8wtL+fdzDjKP194+qWffOKGfv3JMT7x6TC/sO6kDx8Y1PjWrBc6RYBFDQR5AUgR5IvKfTd1xwzZ9+pFb9Pieq7TjMr4cBrVL8pempdLTyYlFPc+avbL/lC5MLQo3lBgQqoBYIpV+5BemV/cf0YtvHGVDbl595tXwgBJND58ep2XIG1bqjWqSjcI3D53SvnfOaHKKlebcKpyLUPL1vWGea1iEtavHNMJ1KUpfDfNouM74jefxU+f12htHdOTYOfn895rMs4l+jg1e/xOrn794SN97+i0988phnZueU4yMiSKYE0XLIImJRISR7J8Ecxec2lZajBUUnCeL3jUGkrRtZZXuy3Pw+ZM8ttUMX2L7PLC8MB9jQ1nhjx0+XWxc0r2hTgFVLgU/4hhGQDVBGGZAnNIvavBfxXm0ad2Yrtq6ni+r2/S++3fpMx+4NX+L6Hc+ebd+5+N36YsfvlWffd9N+vB91+qhW3fo5ms36Uo2YjezQTDWNGQI9UXoFoJ8kIpwPlMS1DKYIXcirWyeYweYLCuZLl01CHNA6VG0lDM4ndfBgDh7lMASAHcVYlp1OZqr4Hi1JvNYR8Vp1g0XiTrW2DAwY40FOJ6hk1+MqaxOaViBn32pAKmjtjCQI76oO4dBuQhQLY6Abm1NGVpWpg0dvwK/R66I+KV+EdZHDdWWXRkpIhJEu0iF5N3d50HEsk9gYr9cGwg6krZTr+1bjmNeMldEDHCney9sf8MKPXEHfEsXBLYzQGaPaPPABVC7LStFEdKyIklc8hD7vFM2KM45ezn2MqC0b5sfLntEZBwzEaGmgwY5n0uhjfAZptS1H0uLc32cZwS79WvGtH3LWvk3ru9mk/Dxe67VZ95/s37zY3fpdz95r373U/foN4b+JMAd12/TlZet0/rVY7K/j4cvU77X9H1tJmYAmUgSJSR4PrYNhdxKi3MRqMjYNllxmhSbVWBdbF4sSl1aI4oWWDtiVP/qUi2EXrXhGxESEOInFyQkNRL3IMFHygMeMI0u64G+MLmop18+qL/69jP6r1/9mf7060/rmz95g83Aw/rhs+/on3/yun7OxuD41ByV4OXNwEWe13x1XJrXxjWhW3Zt003XbtWGNSPq6lOQi9znuWe+duC0Xt13TOfPT1cxKoKJaLycG9Pdt12te27xpt1a+T/c8nWcQMLAS6sTZyf1zGuH9cqbxzXFi81e04gvckBfwXNFwwKW0id14dZT5FaQ+bfsd125RffetkvXX7VFq8d62CtBrEGJEc3MBy/0LuipVw7qwOGTPDP11eP+4UOjLLJgHzhJAvWZV597sUE8N4qGSP4njX4p1/SkJgLT4J4vgOOgHnwPeYO1ck5JtEO02DVXsoDqsYfA3rwUYUtoEKOWW6QuAozQY1B7cIwCvMhG7InTU7xMPKHX3jrKc8O4ZmYXJY5PqMGqp9nVGzSx/RqeI+/WhUce0uT1tyLbIrFGYbsILTeyw4aiFRkjgzNVwZmRwdSZBNbMnzjmMaUyPxOaqxAWGnBDib2AqIBfRKWtEy2A5Q5nPbVaFhGii1EVI60HVSyoAjY7uSrNiCEdMTRyCDq0rVHQZVJunF/WmDREhCIqmC9apivvMRiKhB0DyLwEoWzI6UlKwbmsbFCJPYSHDmC8ysmmIwIzpgfg6bY5LWv1tgznMDAXgeXWrRGLHObtap2fNRB0IdLFcmRG8pBKBPTkJUUkQzSOsWlYn+eE5TB4FJ+RIn+eCteVucNHdPbJZ3X+xVe0MDGBUrW5LgNcUeQPQdWE1Ph6AOFnZf+24AjP3SMjIzL0eH6ues5zPreTU1M8q5/X3BzXM0+Cmjy1QtwgKqh26yyEa5FSnfasOrgKJPuLFkDXTWOFEkkaJKfCDxLVWMqW8W1jsMTO4EwBdk/a8gRiIch1dJ02SCjDYVNic6VUSmQBQB9mkxatk0Nmv5hP4WB4d75UuSbgkr7IOfCZb1g/TGcMDxYa26dbN/MdsAYdeUmcftZ0gUx3h4Q1hC1AE3GxgQ9TUYqtykABDyhwIUhRfkDznLSoA3UNgf0SkBkTECnMch/mI0IRQXD0xB+ec7KtCm12WBmS6Qb807bjjZGphQI2WLwM1cNL0oF1VepynAXAN+NYCZsL0Bp5ehJCbBw/AV0pbURj80wKpIKdDEKPgC4DbA2jrhHTmoKWbrKDKJHmKXasUPKCLoAxInkGJTimZojjD84CbwWmpqd5Szau6alp9ZFH2AAARxPqsfk3xpfnsdERja3qaQTc9BqHTcgBP8cTzZjvoMSS5thonHj9dZ358TM6v/dtLS7NUEbhZlu0xMMKjys5DeftQ9U5iJAhqa4JJUNV2jIVdDYMakhNcAG0rPCZAtMhZBO5QTiG8HNt1lGEEEPaOBQBMAcLoeDtaAjJHb2ymZE6tqjyBJJMS3VETDWEg5AUUbHXpUjMHyCf5+2a/BZ+9sI5nXrmZR34yj9p3//8Gx3+yjd17unntHDyuMRNITgWDWvfA4zFcSm9nsSxEBf/Qg7HLqHMB1Lwg4V6PKSVmWktHjuhC88+r2Pf/J72/fnfaf///IoO/9MPdOa5FzV3dkLcG+TmY7HIZkrfAo5TTE5p5tU3dOhr39G+r/yzzr7wspamLnAMBSypj82SHZmxDBTC9JhnXQWPqaZGAXQp0jJxXT+cLJQYUXZGolkFlKpBQGeixciJDNB+EO6xTgujazW5fZfG73tY5x59VJM33KYLm7drIXpiKTLx4lyfzfA5Hngn9MLrx/X622fk31Zb6jt3wyyK+j5g5CwG5hjkKWAZsBA81sQrErYFHopKpIhGEpCCgC72AEueWoRl0ApbSWBDBHKDpIgAeoCw6Wvnto364EM36yMP3qhbr9mk9Wt64tCjk2zk3wY8zAbnc68d17d+uk9/+c8v6L//w5P6/3/lKf0fX3la//0bz+nvv/eKfvzcITYHz7MJtyjPsavM8xPNJa/hi8LdN27Tpx65iS8mV2jTuoZL3TzaJVI14mWl9h0e13OvH9XxM9MqrFtDvZ4kyyDDKOfn9q2btOuaK7Vp8wYF15HorcJ/RGJjsfClEiH8qJoY49j0OAYzOsa56LlENCKpQ4KVbYkdxD7nZiawhg3BsrSIWZ+NxBm9fuSMXj94RmfZCDx96ryee/WI/uln+/QX33lJ/+2bz+rvv/+inn31kKam8en5OAe1OA9Y0f6wIkwgnBHsXKbz+HpxkFfadjD0XLvSxxTgc2N7l2c7EqggK+iTJmbSGEGq1IEoXfA+dZgGrEPDdzxczcMQOID0AwdxDH0+cf4s9vsL8oOkwP6Nyk3rx3TdlRt1961X6iMP31j/LuAn7tTvf+IO/c5Hb9EXP3CjPvXQdXrsjit1167LtXvHOm3dMKY1I6FGkv+pFEVCkZ8xAPdwldRXwOaNXIc8BBLAdUJRe47LGDYiMK2gQJC9yHQEmLmVZJQt50s+DnbyVhkKXLp7sB4/d3GNCAysH4bA3p2jZ5MEYaeLG4adn1WwpC5pGVFnVqwwwMtgGuhqHeiRSY6gFW2F3gyQU1hhxbIRG5USMDDOY2J6CCJCEVG9jYGIlq/S9x6JkzE7C/Mt7fkYAllEDOVoDXy8DC1rWwOG9GpvvgObDdMX8zk/C8nFog9iRNRYYV2uBgTGjgWV3XQCXGJqxqSzRvrLu21JKENEgCqoa8TLdUJn2wQGerWwHgo1Y9tRhklwrUkyb5uIEL0KqNLumJGCMxSGXmktN+uT4xzHRdFEsqF6XpqJMGdKfIYl2Ixj3DCsGm202b9FuG0DL5gu16N3X53X+y9+8DZ9iZcDv/nBW/TrH7w1/5nxhx7Ypbtv3qGrd2zQhrU9jbL7FL7ecC32b7TIF6gQJyo1U5BHmMzn+QYynzs5lzQrbT1YFcmuUHQYOPOUiH8VBbLSR5c9ELY+GdDCCs6VStWWanzNVdpa/JVXtqH4aVF5yEXCTUwv6e0TM3ritVP6xx+/oT/5xi/037/+rL7yvRf11EsHeZE+o6UFrtVLC9LinArP01qag57R1o2juvW6rbqCDdUgFeFUuFcF6yDq8X9c9gIvId85diZ/S1C+kVOTK1s9Grp+51Y9dNdu3XTN5Vo92pPwcQzrx7hvzfIy8w02FZ997YiOnpnSkn2bEWXDMLjfqCxxWPpMeAmouCkLupxjvufWa7Xnlqu1ef0qFWy9bo7tNRfn1Pj5Ob3AS7+XgAtTvu/Xe2URwX0fSx/uM8Rb4j5TmH9okReKocsvW6Orud9cf+1luuX6rbpl97b8cyfXXLFel20a09pV4vF1Ub4/FWos3W/8E9d1F8fOPGTjoAWTArECAszJWrm57gpwlFbX137w7sgK5w0IjtHdACei9ZnrBTZo9x88q5f3HdGBgyd1ZnxG8zxnNE2Pde1pprda57dcqTM37dHEI+/T+T336cKWKzQ/skr9aBSAKKsYRPN1kByi6GIhygKgycJLkfqAsdfbJuatL6yB5d0EHUo2wN+2EU4C2NhAnNSDAxuqQRrLgNzxDJY2qTElrCvGRIJLMANkSimlnkelSvKOxQpDm4cqEh2zoixP8IWBXmysmgfpgEKVdFiPbTEH7eOXPhRgr0DexUwfbMhosgI8JkkHY12vmimssN5gXUJhXNktKU7SicNEUUQo60s2PCr4KabCQ+k4mFBEyNdVBfmL8BWNaskPazEARUeRPaI1bmWeu9eAxVSfk2KRa8YS15el6UlNvbFXZ3/2hGZe36syPaVAz+mScexHVnoN5JG01NOo16swwvO4v8cb95qemqZRNKGIkF+qT14gx/QM9ALpfb0gioM4AzYYSkEKjnZdLxhdoiFeqScOZoNjU1kkxMLWMQ0F2qqSjGR7r8UyhCKiOmEcAFYKfoyLaDmA6aw8lWKOjJ404kF3qIhoDbBgrowDu2E6nWwL4JGsB5eQedI3qfSvvh5tPQykw9EaUO3J2AaWOIwSedQ108MgbM0bp29rmLKWvhgN6SLwR+/aHQJSxhFVXhmpES0iGN+jo0utizBhfJGpxSkyYUjmEkMX6xKqZZETFNe6LHoXVd4lSUG3sMksDy7JMJBgVz9MA8klCOeoXsuUzUrWVjWVF/My9Z+DekK9y7eNSanLKjMGJPYCyXUYTBtMR1F+sDTUPN8+SuOZmRk2BM9pcnJS/aU+J0Go4SLR9Cru+SLCm4VVq0Y1OjbKjXwEaKpN+JQhEF1ZYyhUm3Gf2FNvvaWzP3pKky++zEXsHLWUasC4TMFktyQUGRdBAO6O3dHJF1GiUsRZ3VhvuSUplCkNt0iJ49cPpFnPX/Y1pAor0zhCqYPGVCB0B7cm5lqoQl+4UpAGhYsq4AOAP2XmhSJVNmqPHUYUVGR54eG6PzehqQNv6cS3f6y3/sffat//8T908C+/otP/9kNNv/mmFs+eUX+WBzQemngmV0Msz9+YKmosHkzL/Jz6bAIunTujuUPveQ08MwAAEABJREFUaOqFF3T6u/+qQ3/5Ve3/k7/W/v/xdzr4D9/WiZ89pQsH39bS/JRGeDDr9R2iT1kAtTPKm7fRX1TMTmv2+GHNHH5HhQ3BhruRIcChPu98efCkngIQhfFiCtGKjt7rYETxJRehcI7YCGw0BKGACxXOjwAES69roEJ+sjZrNbtum6Z336qzjz2ms488qolrbtGFdds1rVVaLCHfaGdnl/I/yXj9rdM8CB7TOycmdGGOzc2MRhrisQiSa3ISuZlwXQVmGMiLvSUoarepKXC4VuhOj0g+Zg6NWIlzUEu3uOGoNlj3wByLzWzS3Hfz1frgvTfotl1b8rcPGvzC8cHz7NLtOzKh7zx1SH/9nVf019/6hb72ry/rB0/s18+ee0c/+8Vhff/Jd/R3//Ka/uyfntfXfvi6Xtp/SuM88HM61aROxbHsI+Ds1Tq+/N1z83Z9gi+Ed1y7VqtXLcoP2D3qwUGnzs3qGTbdXtx3ItevoVxlC/nQejPpKjYyH7xjN18KtopLCdHFQ8qImh5fYKKn4BrTjIBHGgWwhOMi53DwJdO/YRAZTwo1eeymZuY0CSzxefH5J0fkHOzx+O4Hm7dOTuqJV0/qR784pq/9eL/+4luv6q++/bL+8Sev66cvHtH+Q1zvZvgSpxFiRoVwdGhwFs7xZAYScY1DkCkT9u2RZA3yJYsku9nCtvYxbTCPGee0fVhRHuLE/FJOvEJ8WLmhleVChoMCR+ft4lhf0riPzkBM22BUWIM+n9/C5miPL2hrxqTtl63SLZwnj+25Sp95/036rU/cpT/49B79wafu1G9+/HZ9+v036/F7d+nOG3fo2is36/LNa+U/ZD/GRoHnk7VQo2kpFA0QEiS9KKANDfIGIiKQBfpQaLllyckWpgI4Jny1YaSnQ4fRudvS2GLjBDOGZOrQ2RXyF2JXaTd22pZP1lYmgOXiWoOKnMKQHHFlSGZoeA/fIYtaje3sbxhWmrbO+D8D/yu+w/mG62ppz92QZixTTiR1lgLObXkaKJcnArncrDCYfm8ojtGqh8hWsoxq1DouS6Gcz2mGnB3TgDb7MJ2C9xocwzCkv0TGgdZpzfhMMh4AMQa6Idp62xoGcSGKGKxMiCGuIGkhIPMAGFewJsWwHRb5vCSIMk4DYV1EqH4+lc2ytHXMysif7ZGxRutWj+qyLWu0++otbBhdoQ8/dEP+TdHf+/Td+qPP3K0/5NrxGx+8UR+67xrdd/M27W7/lMDasSBnX302ePpcv/pclxDIkHMOybSva1wEnJmcrlBStEpQRA5yC/ETUkQAeA3mVxSSIhjpaFRB6q5ZTmC13ExgV0yT0tcJkxgroQ7KGNQu7iPFmHxeJ8daWCg6fW4m/yntj5/ep2deeUenz07K98nG1102xMS1N9ggK2wKrh3ta9cVm3Xj1Vu1cd1YhumXUDSNfCymZxf05uEzenn/UTYWp1SaID8dFNzvt3Mtfuj2a3Uvm3aXbVot3FBKEaEGfVHo8KlpPf3aYb3xzmnNUF/EiEvlTiCm0mdYIm8LbCwUjo2ode1YYaPxMj10+27t2rlZI73gGY+jVIR9qEfs+fm+3jhyLn9L8NjJcRQh1xBeE2qgq+eHxd4iPvMaG1nSzm1rdf8dV+ujj9+qX//o3fJvnf7hZ+7lvLk3/5bl73/qLv32x27XZx+/UY/ffZVu3bVJ2y4bw5dac73BrL08g+SV8/FIaTIWiSMCBCAJwL24LghUsqyC5wSkHEkNos5GQmaIxhnz7yX67xK//vZR7X37mI6fndbUYmFtelIzqtneGp3euE1HecF8+uH36dz9j+jczus0PbZOCxy/QuCIkDFPy2pU5Gf00HALYaJoRQUqSy8WWIo/ssoF/lG5EDjUUCukaoyQfxoYYyVnahmULUQpUF1seGzV+lWuHS1LMhR45BAUB+OVBKn7DGfMFIiGDV3VQdlShxDc53imfxc/DYYH7Mxi2xZrLuFikeOkNQPhMiMnYS0HQdp3njB0IUZiSvLoKZmKMKfaoJNjqOcTRGpCTXqJMYSZQrUlnYyLkSKiggSuM6n1etSgRVKBTSQlcWwgGeXnviIY1qzh89ADc6GReCZeOntaF158QeNPPqW5w0eQzavBVDRS4wVTO7TE6QKEAqLHdWN0dEQjBh7EeyM9+Vric0oRpOhrhu+WF9gLmJmdVZ9N8Qj7hi7ZClJDrryJZVg5W+yGehHx6D6PivGQrq7YCsF7Mhe7ls4yapQBn/V1yoqtM1TuUmMX/ZdbpWd+gKHsMmT+3mvQGQ4Z4147OnrSjsv6Jz00rPDqbIf070leFK/4OJRqPRwm6RykxurBRFpjyy4NIceMMK7AKDdjf6gGgDBpYwPFOXzBN3ErAykiFBAdQHJIB1WZTagSvG0PCLBPKhlKy2ABV3srqszQGDGssYdhyOCXkIM6qNJmg0hDMS8dbWBptwFU6UUerJeqIrN4LdNhOAc2lht8gbSho9QvrVSJ3j4VEQxijg/++PnzGj8/ofkFNppIEo1PgzDFTb/HA8NIbgb6YmLwRUTkpcsfagY+geF0FqtPXLoKD0jTx47p9JNPA2wKnjzGzXUx9f28BWd1+BkTAso9KURFwY+jE7sg5YCGjM2AWxotlLCNCpkcm0BmmqAR1SrSQtmsirAE28ooIlLXIpkzbVwyfzDldi1R0NMmndohSkkb0iqVxbXio7ah9zEiXApQ18PFBbhB13ADKAtzmh8/rYnXX9OR7/6b9v7p32ovm4Nv/cmf6/Df/4NOfO/7Ov3EExp/+WVNslE4uX+/Jg+8ram3Dmjqzb0af+FlneJt0tHvfk/vfPXr2v8//1Zv/ulf6c0//1u99Xff0KFv/ZtOPPOcJg8e0OL0BRU2V3xI+uTu8+BY2BDqU0sBjBdbXHiw5E7hCTFH5bFcSp86v5wLE7dfpcXcqk5eDC+YaAG0vZK2XiFIJshrIGTyHoKFs8+yRyFyH1VRP3qaXb9V52+8U+OPP6rz992n6Suu0tKqdRJzDNfKOl+YnNNh/9Pat07ptYOndJyHffYD8fdjXJ+agb7jithSgc4aimlyUReUCvFcC4RqK5AADKa4lPT3UDCkm0xtIUZgYZlpx1NqgzGkwcgDKcdjFRtku6/cpEfuZhOHN+8b14yp4WkgIhQRWmRebx+b0Hef3q+v/uBlffeJvXr1wGmdvbCg2cXgrXePz3jR+cl5HTk+qadeOqK//e6L+rvvv6jn3jyhc5MLfD5FC+YAUsUFcjNfSh64facevvNqbd9C3v6sxANKoJvnofnNg2f0xIsHdejYBYvxZ41kYC1Yo42rR3TH9Tt0LxuaW9aPKnj5ULwgahQ95tfl4vzq8RB0OZufOy/fqA1rVqmJQCugKBrJvz3o/6XRX8jmFxblFqyjyFMAYTnO8fzJL97Sn337F/or5vf9p/blH2I/cvyCvBlc2AxUjCiC2EWye4CymzdhDKS8eB5FwY9VaV+gEkqVYoOEWPBJVx9BFz5Txgl2ThnnGPXWmlkrZNVfGS+KBo0ycSWeJVGHwvr1OS8La9ZfWFAsLmgN30C2caxuuW6bHttzgz77/j360sfv0+9/+j793ifv1m9++HZ94rGb9ADH8aZrL9cVl63XxrVjfCnrZc5SStbvEhMyVSY0RQ2JsC2KCEVlGaHoONOpkzgF6SV72uXQpsCSuUQLFiIBMWIW4UGKAGtlK5YBEZH6sLq6cX2iDnhY6vYIk920LVvAN8UMlljrdUiMjMCy3NDJOmx1B1mLGeLZNoF1SIw8Y8Kv8IWX7QHjYbDfgMc/u+2TYOh8IN+rRwQhKri+LnfgkNDpzZs2NkDXejmc8F5JQ/VBYAIkcMakLjrrbGEHKFuyxiKCjVqZUUQoogNLMhpxjM0vQ0AOwD4tD6r9othVqIzPYEJuw7VEBKoKEEpQbREh8xGh5R9EErwGzbplJqS0VzY4zsNQJCdwJIgWCR5ZY2of1IUFKjprgByCGNAmhiDCsgqsLF6mbRCiBCAkd+xs62skrEVys7WBxTYLwOX1pE8+WD6Bq0Z72rRhla7atkG3Xb+Ne891+ujDN+k3PnyHfv9T97Dpc4+++KHb9fGHbtR9N+3UdTs2aTMbYPbzFaVwT8rf6i5kJ3wMskO1skKxEfDhnDkoIhJwobywwosE9kwBrpsoqsxGaIK1MkBmJyMm2DIPlgBbiy1t45k14J9S/Atx08PrYJ77rudQSnBvBJbEPbSvyel5TfNSadH3MZ4r/NtueePzi1NeyJSlBfkF3u27t8t/f3VsxBlIRjzKybmdPDull/Yelf9TrAXiBptOwfNLw9zXrgrddPU23X/bdbr2is3qNZHPWqW4OuU9cYJnmJf2HtMzrx3VibPcjzWqaLhBUqtzyANzy9sw8wnPjfpc69ZNq3TPrdfojpt2aBPXf9va1PFZNHvq5MS0nnv1kF576zhzXVQER5TYEVL4RkxNsBpBvmPzej121/X60icf0h9/4TH9P3/tYf3R5+/Xl9lI/tLH9+g3PrZHvwn81sfu0e988n79wWcf0B987iH99sfv1cceuVW3X3+FNq9blecdXxsogWrcqTtrUm0RJPcaoKsSqXREi22PCVPCiDkTTHglH8ys0tU4aWQo6awtLoucs+PnZ/X24VNsDB7WsWOnNDszy+ZcX+x7q6dG8zxPnt9xlSb33KuZhx/mBfSNmlm7ReIYNqxHRGAlIkcuP2EVEfKPsgUj4AWEsl6tNmuHVtcwU/pWQacP+UeMIlF4yPXzfIU0EoSOToIBjwiVx4rQCSqoxTYUTYhQ1wb5TGCLmU1STVnYsm5wpn2dIVvKIoiBDy5oPZasz8cHgTMaEav6mwnsjdVqiUC4wEa0Au0OdmwrAxpbdwwSZXx0EQFPbExK0pVvIxCzoG+9rAcQulO/5Qb8QRFht6wfFjrSN2Ccr1oJPRRzsEzZCqMBF5DnZx0kcmEvFADRHMvTKdACiGQkt+LrBuDvaUt8T/ffFJx46mmd/8UvtHj2rCwnbdZdcAj8QTIqDNYFn9cez9oJTU8jbAiO9Br1gGgaRUTCEh/AqakpTU5OaXZuTn3y6qLmeAVZrbEooA2gOp+inFssGw7kqKpStXnOwzA4APalJgERAYrq4AAGOKNhQJTdMhPpURgB56ixaynWJzgPEIHdCsDOgQAfs7RlwEoG2RZ+uHs9DPVAFNYAS3ILZDBpMF1rQVGIAEDJIQ1F9ZwvqNwDfgA26AC59TKfBANzYazdckPllkfLALoCqaESSSGht8kbSFYix8EQWBcgBcMJEVgHWu5lmbw0NWRwUazOPhe1Y1bgqolO5lCeVccbt0qj6Gq2/JfBxTEu6RdEcEKltlIatJLSlm3nZY9WAipA7Svl7y3LE6uq67gcovIXjY5r6MReLfMxqI0A1BZpULTIk8iFyWmdG5/Q7OxcShsuHHQ1rEmvaTTCRWRsbESjo6PAGBeSUSOZ71oAABAASURBVC4ivdRHxm3UtYDInBANMHfunM68+JJO//BJTe49oL7fpBKTT4r61MH9vn4uGP2hyw8teQmDpA8qmaEVybggzU78xFgK2nnN28Y8IthqbdrxEWQPDBLSGJHNOhp2uOcHeFgAbXNQ/ZzYIKTqjsYEvGhwaVM3ZavAddrFINUPvrKlBiq90EjBl33Nz2rx3CldeGOvjv/rz3Tgr/9Jb/6ff6k3/r//VW/+f/6b9v7//qv2/p9/qv3/7c+0/7//ufb9yf9kA/EvwH+pvX/y13rjv/+N9v6Pv9e+v/ya3v7a93SEGKdffkVTJw6rzFzgQWeJXAWgVB6gfFxE67Ouppd8nOBtwftmHnBcp21L0jw/qc9kHKVfhMxQ8Nbg9A2iGwSWW3gwmOjWABp/RhR1hGg7ihUU8amLDBnRZ2BET4uj6zS7/VpdYCNw/PEHdf7WuzRz2Q4t9FZryQ/vVDW/0Nf4+KwOHp3gYfekDhw5qwuT3qhuFE0vszCdirE37QedaBDlCcp5SXmuKEtATDVYQtBLoASsl0LhD0IoW8C3veWJlUH6Cjb8FFK0oMQBahT5mZG2bFytu2++SvfdulNbt6yWxU4c5DCMX5jVM68c0b8++YZe3nuIm/q0gs+vRkYlz41cvsHnlxwO1tzMot4+eE7f+ukb+sd/e0Uv7D+pC1OLKuiaCPWaRg2AWx7X7Zev1cN3XK09uy/XhtV9lUW+iOQDQ+j0xJyee/2Int97IjcX/XkzMAERSk5/9fYNeujOa3TzdVs12vNxZ+V4MPE/fy8YFDbOelrQ9o2jOc87b7pKm9aPqAmpYYho1O+HzkzM6K0jZ3TizISW2AyzThTpNTc438K853ZCTz2/T6/tO841bkZL+AZ5FP5timDpAPyUjVqga81FEYHU4LMMQIcAgrEAqIwIIkgArrOpAmyR2YDVI5Pk8wddhk65sgV+Bq+7CgZqkIMxZBQICEWvUTSROtdZCl/U+JK3lo3AHZvHdOt1l+mRu67W5953i373E3vYBNyj3/zIbfrCB2/VRx+6nvPmSu2+cqO28CV/FedFE1RF7j7HWy41IzO4k6ZpRF69R8Og1UR0NEFqbzXvRqgRVvtKw2avHEchucFQxcm+S4eUGTCu7BE1fhbP/FZozbf61mqF+j/EEGu5vKL/aDwfQ7W1/Ify/t9hTO3+zPzSUK6tm5SxYdjBevOOZZxQcpQuNtZ/rOGe6zPsVYqG2feicf1fzS5/DLuZ1DzmDJXz6DzGCSsYPvopvPTgKAZrE69YPw3VXoMuj5XSoJk3KH0ylmhJVLlSo19eEGpbJzDUw1rS05+50u9z3YUv0qrRRjsuW6dbeMHz6D3X5T8p/q2P36kvf+Iu/Tb41z94iz724C49cNt23XjNZmzXaN1YqMeLHl//+sw1mhHJ1+H2AtOAI0IRXHAUknG0n+wOi4ZK1hPDyPFcX06O2ixOOQRuaWoXA2qOKVSnsCE0pupaxrIh10MsHR4rCwA/i/F8hIusSFsJsiisY2MwfH13QO5jwXy3bFqra3Zu1QY2u/xZ8zXe/j2mOTff19tHz+qNd47r7MSs+jGqhmfs4F7d9EZ4WbNB9912te68cbvWrR7J55e6dqGG4vwcY/+nX31be985o7kF5CMjiqZRoKcrGzVLfci+CriUBa0ZK7qRDUfHv2rbWjWxJB9jCS/WPogxPbukN94+qedee0cnT59XP3oK6gpyNECPSRj8t2n3cJ/+4ice1h//5gf05c/ep089dj33+Z26bfflunbHRvk/Bbt80xptAbZvXafd12zRfbdfpY95c5lNwj/49IP6bTYKP/DAjbrmyi1aNdZTaeumHNVWFBFiEu5V1I0WAxggKRfprbC4MNAdAyTEESG6GAELJfMKaamEJmcXdOj4Wb22/ygbhCc1fn5KS4t9jWAU6BdiTBc27dD4jbfrwkMPafK22zS14TItUnQjKYJAAsABNihbZI3mKyi1bYVJi9bpIJEJsMRWBvMatG7WpEIWQNej+gW8oUUZoeWZSkqDukPR0uA0grXMNCKTWTy8c3kmVewKAJ//VYBjUdqYV+QPA/LOC7LtATaA6KaAdIZtExLdDCHQtaMFA7ntbYu6oABhJaVYsqaOCKy3wtj+oe4Hk0t022GSmshxeUhdso40DBaGIgIi5B9BF0XyiU2aL1IEDF1u5jsMLbFmXJfoKkt9LUxP6/xbb+vMT5/W5Ktvqj81zQRtWGyZc40I6EY+V01J0MgajnOvN6KRUcOoRvg8j/R66jV8xtGLtsAL5gtTk7z8mNY8L/+LjytyPphtHjMivmhRoYAMKW1l0Ek5romsrCDFtuuWD0MnvwiXAb9MDUSXIByyEw/TnexS+N12Pp6XshySeW7D7IB+d7SqckzP4b301SpHx7ZpMu1wMd+K/8PoPeJcLG6WD35N4ROqHsdqGsFE6FXbypKxkBPXtMUJOVhSwb4p8lBFeZK1pKw3PaxWjavUQXNyZo1gOFsn2MV8yD8pIrSlQqLlhh+KPLEDOgFtGBjoaV9yRHhRb2eIPwr86dB4FaUHlCJCIcSphKCbRwJVDTHhw9qyiFyTY0eEIoYgY6QBxkMdGwxTEIwGECmwxYdRlnmtDChSrZRK/aXC278ZnZsYZ/NgEp4HB5zsE9hEhJqmyQvG2OiYVgOjXESaXpPyCFcrysaPEwSWUQjkS4+WZmY0sX+/zv34SU29+jr8lLw55kcT0mDHSJ0QxChkNFT/AgoP6P0gZECUdsYRgT0UekHZVDkQDZl9QzTTSQgroKULnMk89kW0QAJyJ7YMsqwwOiZgHUkISR117iliCAChIkwVOGMQ9urIlrbWK1a1lbLMcdMUxsfLIB6M+ECq4aGz57/DODmuxWOHdYGN1lP/9rP8m4CH/+YbOvjnX9XBP/2K3mHz79CffVVH/vLrOvbVb+vkt/5V537yJG+TXtTsW/u1ePKYmtwIXFDPyYA+Ofokdz6Qy9IyX49WoXaDlZSntEXm6s0nxnkJMJ03LhtzIBBhb0YsBVFYI/tYLpppIYMEDa9rKBDiwWgK1DpVmT0BVEvRaHpsgy7sullnH35Qpx+6X+O7b9bU+i2aKyPc1CSe5Tjf+zpxakZvvn1arx04Kf+PubNzROM8d7Lih3lq9tFGKj/kh1iDLi9rRRUiJSYlca5F6vEAB+vih6w6pZJ29jHYr4Zv5Ylq/GKnUmMgxjytJb4B9KmBj5127tikPTfv1HVXbNSoN9OwchEN2Bs7/mcvz+87pjf5kjA711czNsraUxEHpPClxfOjIFeInFxQPr9On5nWD58+oO8/sY9N0nHWi6MYBEVfx8jrw9hIw4be5XqEjcGrL1/DeTmnwsNDsC6LS4v4ntVTLx3S28cntMj1RcgTCBLMbd3aEd1xww7dxxwu3+TaFiW+cIqNrShzWj2yqKu3rtFjd1+njz1yi27bdbnGRshd5GkqIjTLZt+BQ2fyQf3M+Hncizj8EhtjnpGo2dcZhdAZINgEDI5xRCAOiVp83Ixh6MTAT9QbiS1qZfBpiyekOtpa0QiJMUSRImrstJNb4Rrfx8frSXUZvy/nCEafC16XsGkHhXCA0Cc4piQOIQO+vhYAa1mXrRtX6aZrt+gRvpx/7kN36Pc+e6/++Nce0u995l597oO36cMP79Z9bCBfe8UmbeKLqY+fw3kOVEPUGIBTmkNAh2ONRA0RnRSMWD5PLZcYAfQ2rTGlFCoNmTdZrDSPnWgRxAFXOxNKO5s4hnFCHapBO7ae6drRSo4YGgJy1goQusMbkSiRfQ2ilogAAWgCqDXYG+aXdfyW1djXXkXkg80ZJDYPZH5jWyUOBXQC8SJCEcCwrKUzTktHh237HtDZG2OevTvX7E8iJai2gR3xUm5cVXXsDCzvAE2uF9jddE5LmcGiAVRddz5UcUQoogNBG0JSDH6GFlFuLqMCsRCYDnCCY1FA5kLmHhGKqGDeEBFGKyAiBnYFOpVtrKTboYvtvLYrwXmHneuEJIaASCjyJx09yiJjwLGBiJAAHxNd1JwDrSoQA2fLbBZIcROI08lrAFgARKAFBjrqwpXsoUFLGT5gFBTUaVrLIVNrOtZh8bIIKOoxerNq62VrdcPVm/XAnTv18cdu1G9+/G793qfvy/+o5Nc+dJs++vD1eviunbr52s3aumFEa0YKl+olKa/7ociLd4tJYh5O8sLCF3Coa6GAjGCk3FyTkkSuhZWWRXR6GxPKJmKAdY9AD3QS+xhskhjCuHC9JrAia+2r1txXIA/uyYa8p8KjJHRfYoPNPoRgo67kvfClfSd1+Mg5zUzz4p0LeURo4sKMXuNefeDg6bQr3KPU1E299at7uvGarcpNu+0b5T+/scRGgO/xokWEzuH/wpvH9IvXjsh/N7eoccpMbYIZJu3lMeG59LnPCti6ea3u4uWif1N87aqe+tRfMCzgtCXAyfGpfMm3l43B2fmChCPeNGrYtAwWOqhj60bu1fferN/9/OP6Esf88Xuv0Q07N2rL+tVa7e8K1NSnVnsX4rv+JeYPqWgarV87pquY37237dSn33+bfvvTD+jzH7qLjdAd2sgaiHUvQIOD75WOQWpRjMtMSJ5aXI8VPqaRBtx3kVderZk5A3w6pGXHyM3aCiWPsOd+8uw0G6TH9fpbx3Q8/87xAqn68tzmmOeF9ZdrfNfNmnzgIU3dtUczm3egGyWnkxSwI+PCPNRyno9otkjaOqAgw7KzkonAyGC5aIGdwdOsUDArqWaUbWtMjBGYt5IwSqUif8Rnq0CpiFbXosBHBLy7saHAFMxMQ0JhxvpbHiYdvgK+WRs2ebw6c9dsS3JahDMWUCFFMMA5WoF27VGQAUVgQ1GND7IkGWxlSBlS2yj4kSx2xUXwAU/86tOALFW2whjYZK1m4DtTyzoRTmhYoxoYD1iUtkkR8zNtqHOr2TGRMKDLeWCUzYpIiqGgK5kioBBkCTlUMdcc4jkHn4e+n+UX57V4/pzOv/yKxp94RrMHD8t/Lkp9vFk358M1QwSiyLjEMN1r1OP7w0jT04ixNwh7PfVaiAj5ejMzM6cLFyY1MzOrPtefOi9dFDOyNguLc+BrRJpE0RHGxQOQQrC7a7WcuTmGRUpPj8uGmCkb8W1e6VqLdQVnr30HMTBSG822xKNbEAEBRIAtkPUMdEtA2YfCYADnOlPTDunf0qBoY0HKqgphtgViJBUDfbIMOYfEQmd91JzMDSK7VrQ2Vk2yQjNgLtaZtzLnYX9gsFjOB1ifgI7eRLRCUARDV1AaDQ1WJYvXAFe6jgjTf2CIwN08MDCybCWE4mLBMp8xl9lhqgtpbFjWreSW5S2VC2TaeQ3iRNclGheFFbVV23q0yOHaDHjCMdZuuqQf9tYX5AZQ7TCWp02VDMaBHN+BcJl4lzTt0bdzWtabcv2Fe21f/nsB4xMTMvitQESo4UYtMEReIEZHR5XA5sIOXVcyAAAQAElEQVTo6Ei9gGATCgm7CLDcCtcL5sC5YlGfNwuTx47l/5I0/szzmj97Rs7sX4bCBFspAgnu9pKCa1lYJa9lnqPoMYKvPRBalFw6BWoAASoFOAMTxWoqqjLkuRStc0SIjhUKEwbIKiC7jQnQVVNj2kDCU1gIwr0FjOmps6/aRtyIqIz1HV0lXbrEWWuaYoikGwsZ+vD50IZfNeGq74e3pQX1Z85r4cJZzZ05rplTRzVz/EiFE0c1d/akls6flWan1PTneYgvgNQ4DnUGuDEuEGDG7MmS0zWRvpUVReBBt6B4SIBCxqiSelaNWEVg9AXwemUs6IKteVVFRS0t+2MTCkYNxsiKVRuqjAVugB4HvkRPMxsu18Qde3Tm8Ud1Zs+9Gr/yOs2s2qD50svNwHluaBNTczp0YlxvvHWcN+undHZ8Gh2rS6BabV8uIYFsjeVmoLMzL1LKUAu3tM/gCRikzjzqRGVbawymPXfXbxCt4sK1pqjJDUmEBCkgJcYL7HxrV4/q2p2X6aZdl2nThlWIivquCZMRNutm55aY34TePjauyZlFKRpFt3Y8SDh3ENgPbAFfeLAQ51Efq+iHTpyZ1I+f3a+fvvCOjrFJiIncfJMVeXAVptrMA//dN1yhO3Zt09pV1ODfFqSaRtL5yTk9/8YhPf/6EZ2DLqyDQXaMEGXqyq3r9NAd1+iO3Vu1jk1Ab3avB1+zaUQP37Jdv/b+2/Wlj+3R4/dcoy0bx3g4KfIXib4E3c85PvnKO3p53xFNTc+r6fWYGtXRI1gMIJzPAF2MgcA/+EKSa2C6FLHwaEDUz2ImrWzo0BfkOX/LHAALQsJVfaVlqSqNPO1ETYCF5o1blVnCoizpExHJOg+k8pB5g9MLGoTxxKllREtaOypt27xat7BZ+ti9V+vzbPz9/ufu03/5wgP6vU/fo19jY/CDD+3SnTdt187tG7R+zZh6uftfmF6fw0hORaZwLsILVpdsqSzpY73rk42R05UNAgvIAtBBdAgU2NaROVShIixBTQ8F4yW6xYZL6Tmf7OFwBtMdpAvrRMGdqGLnNJjrsOlLwHDMYfoSplVEvMzrWqHflTutqkUloW1nxhjW5AAuVb+V2AY5wvR/Bt4rLrE8TwPkr+5DhibrObHsFhGKiGXBv4fqasuAFzk41AAgfmXsejZeFIXDgtx5Lla8F29b19Pp4TuWKjppPbE7BdIkPWAPSzezjOyb119E2Qd2yb3H0MZILfPw1cIiQ8oYLoqz4rhcpOMAKfzjtQx8Bz0UEQNumIgI5U/iqoFU4XrKoB73yrWrR7R1y1rddN3leujOa/XJx27Tb33sbv0u16Uvf+oefenjd+qTj97Itf8q3XjlBm1dP6LVbBAG9yAuTvKGkcgiBwb8UQ+uVE3TKICUK6QA1DbWIBQtUw9HxDJvle+RNojo5GHxAJLAoC5TqWxxrBxMJNi9Xqn72BQgkKviRm2z3MeoL/WXdOz4GX33J8/rz77+c/3d91/Qz54/qENHz2n8/IzeOnpWr+w/xibTtBaCADxr+7fledejnVvXs067dNvuK+R1jSAXvSYJzc/39RabjD9/+aD2HznLc4wUXOd93F3jwFRdK0n4nr+OTcBbr9+h+2+/SleQR+Tus9hp4WPBc8gkm5cv7T+hp185qBNsiPWjJ/82f5/NA/V66rGRcBWbeR979Hb97ifv18ce2K2br96oTdygwskNmbGvBtyQo9c0GsV3FNxgZHldc/Edo8nngkf2XK0vfuRO/fpH79G9t1+nzZvWsr7yGS/hwyCJ4KZBMpZaVGRLz18ZuPKWKW1LRVhVN4R0IS3GCIPazMs0NWccaL/sPnd+VvsOn2Zj8IgOHjvDM9Y8ajv2tNSs0uy6LTq3c5fO3Xufpu67R5Pbr9LcyCoVx5HtqMQICPOh2lpcq5M1DAE2iBZA7cuU+SL/5DNMq6BU/IqVSrkELxIXcDXyGMFYkLsnhida2CosrGAzU4FcCRh7bVFkbmRIVODlZmwB2D4GizGTkIlmNQg2QOY6DNt1i1RkFEWya9IKfpQtPKLDDCq5FkPbAa7rLlnIItDBRIBTWVQpMESdk5RqeLoMolVcoIA0AMNFoCFmNYQ2b6hqLLz8MPSISLOIkAl/XvP6lHyeuXILlE1AdQDZR6Y8l8S1ss8z8ZL6C/OaP3VS5575hSaee14LZ/i+x2e45KKEPfCUSgByASJEIAdCfI4bjY6MaGQUMObz2WvB190lXvRPT09p8sIFzczNcr4XRUSCQvI5ZlyQ1ZyFRECbS12zyLR9jAtzBWSAL+oMkmEQYTtj0UwbIOkR0HRImTTWUIiqqoKOrlwd056h6iCym6uzSLYdQvVHg0QofLxB2U0DkUw3mGOOsCszIlDVebTOYOklYTjusCHOdFzqCHHp7pqJwYF7t946w7s1QxLi0xtLIoLSPanlRUKEzFolDolzgkqdVF2Db0lTgaWhFYEsBbmHhw4sNwzxPmEM2MW74nR2xvYzmOacrGhorLpAYlBOJCkkbbfMZDuXolZfLDSYMJi+VI4q78ZlS2wdE8iIOXRW6HzFGzqb7VeopcKyXaVaZyNDV2NVDkbHEDHShLwXnxAWLSws8kGfzN8SnJurN7fqRxh8fUHocZEY5UFl1diYxsDme02P0A0gOb4vampbn3lkDBLMnjunc8+/qLM/eVIzhw5pkbcapdv2Q29fzPE0FYoIFqNQakYYyDubCM7FToW29lD+oKu8Q2CU8cEWonONeYFFLjwyZtKtTYuErdxavoic8AWItIc3DrUaiQ+A3KKVpC20ZRWCooSk+nZ6x3Nd1hQu4ljl3K2HkFgrY98wLGNlYIv6MC6hzgGz0jA0iuChzfV3gNQx/TCGlg0nOHw7v6YEpRdAahD6NCz4ZHeClqlkUaAoMAXMTOQ0/m0swiAp8AUsIlUwY4mhbwaHPD8cA2HBsohIxfaODg0vqklzD0AkBJpICne5aOc1zPufb1x2pSbuuU9nH3lEZ266U5Nbr9Z8b53m2RfzZtI8m2Vneev99sEzev3NEzrIw/gUm2ZLrF19YCusK4VQY5CJ0hQR5JGLYwBxjDx/M8UGBkx8fDgwNgD1AVsI/yLUWFWc61uUdiKWmMgSuM9be/8WKHs32rCmp1VNwa8PYCopfOIWaOw3rF3Ng/NGNoXWchPvsUGGnBMi0jo0PbugIycmdPLMVM49WEvcSEWAULZCTvHQr6g5mLgKu39Wx2LR4aPj+smzb+l51mliiusCXoUghiCP8UgvdM0Vm9l4ulJbN63mu888wGIzW79dPHLsnJ596W29fXhcC/0ggkHyVAJu7diI/M9cH7ztSu3avko7Lws9dMs2/fqHbtUffv5+/fan7pL/APn2y9biE3zh6fMAVLTAxu7Bk+f1o2cPsHm5T0eOT1B+KIJzhxpF/iB+hEeIlJk2mO8w68HJkxxz9/xZBBWvDZ+7wpoSyg7ISsZP24zXZRFyaMvKMg2ZPoUAWQb6AlChjRMyPnlgqi16kSCalOCJN18o/QVOnB+rRou2bhzTzbsv1+P3XafPf/g2fflz9+iPvnC/fu+z9+jzbAR+4IFduv2Grdpx+VqtHRtVz4tNpL7nR/wIEqhrRWYjLCskBThBzUJ1RolxBVN9p7ALEhkbTKcRNZs2YGuVwazBtGFAO5mZIXAEw5BIEZEwkMWA+qUEJSyv7ZCl3SM8Dglb0j4tycp11C/HEcQyDMy8VsxiOBg6swbItkc7L+wFECOXsdUa2b6gEzrzihxXDAWObNRrCmaoX8J8SAvpuIDtOPycB8gu6tZdJFpmLy4YTUQoIiS62ubz35CyIbnVlwhR68gYGHfYxi0graHePeXq29pdCrkOAyfHu9TD4bocLGzaDeuqwBKvvFNWnLbDE7JJGnuASR04WXDyZt4Nzp81YoMlBnWEoDsfPLq0QfIru21zLbFMTIbsoWQtVjAyH0In0Q7Rym3ny0ogN4DazvmLjy+blnMZ0+qxRpdvXK0brtysB2+7Rh979BZ94cN72CC8T1/mmvXFj92pTzy6m42pHbph5yZt2TCmVb3CbWlJxdc+6g3nDUlOPADqY6GLarPax3PAIxjmTacl/qZRi2qJkFJFWFJpRxZ5C/eB4uszOHmuodbldRt9ysAFEO5dbjkWjMUSWbjHeHPtdTb+/u2pN/R3//KC/vzbv9A//PAN/fC5g3rq5cPay7PINPfdwnNMNCP20sa1je7gpc4Dd1ylK7atU8OiE1ZCm4VT12meZ37x+lE998YRnbswmyoh99qJ9RNF0F12BYl75ZIilnT1to164LZr5f8JeO3qUeQirOstCmL0F5d0+Ph5PcmG4+uHzmh2obAa6JuGKA3PkkVX7dioj7//Lv3WJ+7To3uu4blkjVaPNsTHRNgy936uGzzYf6Zodm5R/t+LL0wtyH+PcXZugWeYvpYo1M9RXs+1q0fyPvfJx2/V5z5yr/bccZ02ch4FFWSVud6FeonLesOSDboAdPOOk/OHN8YM+84HIflsY0m6VQMJXKg7wlHCrsga0mLljm52xmszwcbgUTZlT+rsBBu688Km0WIZ1ezoBk3suFZn99yv8Ycf1flrb9Dc2BopGoeXI2NMPX25JV8IDhGAWoswDqlDomHF6A5lnUkimUQiOQBMBIPcQmGEjVGlxTEWJXj2xhW8HlD0onS3cRJS8KOuFYiwOwTdqvRN2gpZlGtXoKIFl+BpOmuoNvsFehtbp0E+W5Ej+SIFNAYFHhJGCaUqYOjo+wXcGsA6bCdwenxSqYhQWMNATxqW7rwEQVhaaYSZgi+QFlIE5wYRi9AliBZQAVa7vpKw833V1gRQNgsgQpEjgyKwoOBihrjusjp5BuisDN8+yvysIF7y52pxUUuzs5o+8I7OPvmMpt54U/3JKeZe1GdBCr4uqPC5TtqBnQh5w+e5Qi83Bkf5vt8b6anhemOICLKEvFfg/3TEf2NwgXwER04QumrQyjMOeurqrE3WSHL2FixVtqJhuvrYPpUMgUeAs2dNSkkwpivuLI26FiY8AHRzaVYjY5wS4R0JprSiuaKCTgl6z1ZajbFB72nviM6mtlU6Ws6V2cIwECGsMVPSkZ1Lx69QJrM8tGu1LGgpzrWWqqiNVVHJOXRpqoH4HtZSpcVGg2MPE4B1K8CJElC2h6BSdaJBqkCwAgjggxn4VSyfvywGHZ09nTfw1btaIDGAsM2UxKkY+QpZEDckL5IBu2IQeeALADnUi7CW5QXCtiqoAfOptE+CYDFKGqyuVRqXFCTnwQKDaQPeSt80k0V1PQo1Ux/iMgCvyIBpiWoDs6I7joNV3+QG+sLFZHp6OjcEpyan1eeC0eNCEAY1fKHsaYQLhDcER8fGNLZqLP+TkR4XjGoTxDIYgelQ2b1WC1OTmti7V6d//LQuvLxXfXIROgt1PTY3eDZcDl1m+iaBIiBSzjESaxMRrd7SAQnhsGqegQAAEABJREFUCBkWuu3YRtjemdARIxStUlBF+RuHkoKfImyCAXDteZyh6SgKFsFxCImYeY4qBj/KBo8Oo5Zr0CtBbYsIWR9IQzQPQARDssYF6qJusQtiDsLXjxEdeOaGvnW4GtnUkPMQ5cMkjd4cImUdxPVKNhJRUeJc1wQaH5dlXm3zvCtZcC8tWaAh8WXEyxkKJEB8czDIYRzQDIA2R+M+2vp5wgapR/OlViXTfXw9zxqvn5r6241F/Wa1pq/cLf8tl3MPPaTx627Q/PrNWoxentN9Ak7zxvvkqfN6+50z2vf2SZ04cyH/qU6fzW1Fo0Je9wiMIcwHWWRwAVEzy3po0bx2Ms3cLa4W9iyICxYV6toX7qF9TEqrQ41T3VBFxkHw23C/ub/9pp3avGmdhF4ZHz9XCO1jsG7tKl2+Za3WrR2T0kA0lIzuc/NLOsNDqv9X3kLt0TQco2JV5hefc4jsKsgd1PGrhYIP6TwxXuZLzE+e3qu3Dp+T/8n1CPImyEMX2P8T8Mb1bFLt2q7rrt6iXtPnewibgsTzP3O6wJq/uv+4XnzzGF9Y5tXgF5GDKEu9kYYvERt1761X6cMP7tZvfuQO/cEXHtKXPv2A/L9c3nzNRm1Y15N/C9Tndyh4MFnSvkNn9b0n9up7P3uVh/JjHMclKeoxDLkxBgBZjNEJXzHVnDT1cTSYugV1bW3t41lYG2OUStuhLyFpQzzPwzrbwWInGUfYotKOL1i6bMtArxxE250f0mJDDSwuy6RHx5e6VSOhy9gIvIH1feTua/UZ1ujLn75Pf/DZ+/Xbn9yjz77/Fr3v3ut0+/XbdNXla7RhVU8jPt5MtvjYEiacwrVBWAZyaUjdg3NDSjVDiGY/kHtEKH/AA76lzacpOUhnNsH3rSQYrAIpIsRQQW1D5noMrQSTSOh444gwSrBtBykYGjq5cSd2LcveVTrMu74EJmI/Q7V6j6OGHQcHpb06S7MccetakUuOCOZiuwpYtNphhNR+nJO+1tZzChkmHpfrgcOOkaX2SM60MSYPtEfCUB5627aAgGNcFNj481CMW90wbbuM5iDO0tmAcUl/x4gIRVAp8uH67Gu7YcAyWQ8RcAbFJUypGaNBPTbBljKwRUqurM8y7C7umDuqcn7YFAsuMlquVYqIBCIrpAR1rcvV8WDM0yZtPSBTCmEIkudZiylYqVPXULRkR2UKZOY7gBXRFBEVLLBhQCBDKMPySqUiZZZruOE3PN+VKiKQ1HqDTDOAconRJrZP0uhMy+nqkOwK0vWlIBRRwUbhgVr8XOkNws3rVuu6KzflP4f9yMM364sf26Pf+9z9+vKn79EXP3K7Pvrg9br3liu1a8dGbeH+xuUsz11fhrk0Ey0G8aFW8uSVkIJDUkQoJIGASPB8IgKhpETFiENWAGWzesAg9rEVBdi3ZBG+ZxhQ5tpYk64MBHVE33OAAl0csDS8zJLGp+b01tFz+ukLb+srbA7+1bef1Q+4xx46NaXF0tPI6Aj30dCqRrxw25Sbdjdeu1WrRnta5GUYSymHC+4V/lt/bx48rSdeOaBDx85oiS//PnBlaZE1W4R0jUsKLVFXqeDPNi+Y/B953HXLdXrgjt28QNqghngRgY2wD4BaJ+f1wt4jev7Vd3LTqzQ9BcCoEWLu3LpWH33sdn3ho3s4nldqy8ZVbCr01ESjCGKEaEW+d0/PzOvY6Qt66a0T+rfnD+i7T+7Vd558Uz967i02NI/q7WMTmmSTcNFzsC+eo3zPuOaKTfrIwzfqsx/coztuvUYb1q9mXiFljkYStKcG0qBZ4LmDLWfRjMSxqtiGRcVMeDBvLQBfHBMscADGyhZ1RFdYr9n5vo6fmdabB05o/ztHdebshObZ8CwZeETzI2s0vmWHzt3GC+pHHtPUTbdrat0mLVF7BlKpCEw1SjfnQ0wKU+hh6GrBhy9pNIFF8qbtYGzANsDMBgsTFpSkI6rGUusNliQQrKrhkijVLBMia7kOWZKQtpKR55BeZgySbOOhFDRmDKotUBg8/5TgU5CZLoMBAjkHXjIWDRwRMs+o2moUiyvfaVpM/pbytKuJRxJFWANhXsGPCfMG0xWsIUxlBgRsCJ9QRBA7wJybpiWFaB4cCqDXqaQ4OT4zkXY5IoqACgwGOWCQI8numXqtSUYv6vOsuLi0oIWpCzr/6htsDD6r6YMHVebmUp+XLfyJgj9EHlPIFjfR04h/M5DPXA8YSRhRr2foqWkaai6am59X3Riczo38cNXU6kgYJJL5Fop4TiBHy4oLE2YFkNQJQ1ICQyuLCEVElYsGiReRSs6nBoBMCTJM3E1hKoN51BhRQ8ZCmhhRKtsBsSVYtQKQFzfBdAW7QjEFspgBioFsPrd9qIYhCoHpqO22AgKhYTCnVmtZB62oTgGGrMJNbqY7X+fO9aAW6wa0eUMKhwYX2bGmO7CMwGEMOD5oRW/UVZBlSQNWteFfiU7fcu+N7GGwhVN3tPmVUDV1rHlbujWLFEbLGb2bHpbY4j8HQ3lZYHOG4djD9Moc1tgaKcgclM+/RB2Pamg2SH2Q0uI/NzheTVIpOTq1G4lmqW/Us3Pzmjh/PmF+wa+5UGIXGAY3vabXyJuC3W8I+kLR46GgiQYLZ+C0oVa6svEhKGgCvYg3eeiIzv7sGV145nktnDvLY9USUBIKN//Clapw7oSdi4cOQv6xqEBZGgyFRAXsk94Papbh7kKQEgm9qF8KNaqtQJsKcIEYmEA4HmIlwIcuajikjcXoq51ABTBWtohIvtpW2kWV1CovIq439ayRdeY9D7SpNx2i4WRsPTPK6aU9QlTJJ6YeYx9HC30BYjnldQ3WNthZiMRFjTH2KOUaCKUIj0SOonoxLDW5g3GE/AUVAT3Qg+gFymHwSo4hrY0b60wArhu03AOP6ijX25Ktr7NjMPAPKAFFbsFgIELa19jooo9NaGnVek3uul0Tjz2qM/fco/M7rtPC2AYtshNYWJDFhb4unJ/RkWPntfed09p38JTOnZ/TEseh77OEtSkuyEAugmYeD5YbLDZEhCIAMzYAD/TpXyzheBpV2vMVdQh94ZgU1rbAJ/QXWI8Fsd+ua6+8TA/v2aVPP3q7Hrnjem3etFadj4+F7YW/ypLWrBrRlnWrtHp0hES1U1YlGP1berO8fZ9jY89lBnMlpao/dVGLEDhmwQAJY4Mnx8IM61LU44vAgp557bCeffWwzo7PMndVkFSIwdJptBf5z1Nv2LlN61aPamlxQULhMIt8Fzl6clzP8aXiABuLc8i9WUgWkZAo0lp87rrxCv3Gx+7li+EDfCncpVuu3ZC/LRkEKfjYMBguTM/yJeW4vv7j1/W1f3tZz77+Dl8kXJe1ADVhpuCnxodi7pZVnrTwNnP9cMxjSYUHquC4QCAqmAKsj1JWiEYcRsfxOleJUlLjmA4JT4bai+p5gMz5rAsIz4foVYlLIYdjlLKo/tIcMK+RZkmb1o1o99Wb9eCea/VrH75Tf8QX5//t1+7TH3ziTv3a+2/SB+69Vntu2Kqrtq7Tes6HEa7XIn6f9So+T7I6ZXPNCXCZK7EHA4WCNFgXM/8ZKDVjsW9OzERCipIaGmxCvUOS/xzpGIZ/j/e/145YXidQnZMJfCnZ1H8QLu3lNTEMgq1gOp+KST0wk+0MyxKodwmQtd3OBrPGBtO/DBzOMGRj1jAQrYizQiOfawO79yAiArtY1g6RKPxxaXUrY7fCdyPivVv4bknEcKJL6IfnZfpS9nxWpBonx4ttLubVNseDHMyo5REt9853hS6zLNskVWV1TEEd7I/vIEeV5hhZcyR9yaFzGsZJVx/CyuErJyVu9daJ1mDg67bP0wgs0PuzlOBrE9dV26zyyw5eKO26cqPuv/VqfeqxW/Tbn7hLf/iZu/X7n96jX//wbfroQ7u05+YrdNWO9Vq/ptFILKqwoeW/o9Unjk8S309Ecr9c8wXXKS0XjewrahRccG9TGnVaYzyok5FQJUEKfhgdm8m4/nBOwNfXwlwwxMX2RiHZw3EMZuUWSIMIhh5X+5F8NhmfnMu/9/ujXxzQc9xjJyYXpOjJa9Nwj9+0NnTPDdt1/y1X6fJNa7TEhuDCwpL6eW13PvFic1LPvHpEL79xRJOTs0yfWriXFTYFuZFgtKRie2oO7i9B3D46v2S77qrL9fBdu3XrLt+3RxRR61Tb5haL3j46oSdfPqz9h89ofoHYfq7n4BaOwWUbRvX++2/Ub3zkLj1w8zaOT08EUbYQJIOkhcW+zvL89dJbp/TPP9+rP/unZ/W///1P9b9/9Sf6b//wM/3pN57WX337BX3r5/vYMDwl/0crS0vkUiOC8P0jdOX2DfrgAzfqkzwb7b5uG89L6LzGCn4wE1PtA5ZxvFhslfyMWlbSBio7ptmrNJJWZ1FE4ziBC0BIh0KGq5m0qz5V32iJ58yJiVkdOHRKr799REdOnNPkzILqbz32NNtbrfGN23V29y06/9CjmrzrHk1u2qqFZoS4oYZwnq38PEvNhWPlNIjl5GFGNOqht7LKK3VYcOxEg0pJGtmYeIhT5npNszCpDhibZA4rOa6I0tY60yW5OqaThSkzwTp1tP0tgneYcN6CBxDhaMzQNtBhmem0HxqQC3/XkzVim7SEdNnfuhqR+Gg01Bx2qCp1atvLbRCTePDFDuS1vvQhcLC/c6B2AgU2qQfL/ijMex72gFX6QCTPYP1y7UEMK2vODOFYFrXA2QxFb30bG0HbIwHaNRkRzSTGlEfNfhHQJ16f82ZpYVELs7OaOXZCZ559Xmeff0EzZ85w7eA6gHMfexCOdM5n3IgTCREhf9/v9XrqeUOQzcAR0y00POdHhJa4Bk1PzXC9mcwNQsesc83IqrSWWw2f4taC9RJgxbJ5p9PFrRZ5sfSS/KVj1Dx2sN5cIbuYi2UJvzJHSbOcRA6OItVRtQ3Hq5IcV9hcJPGxTdF/YMh4zvVLao7Aqi35PxD6IlNiIFkOA0VvXLQB3UW9OiwLzfujYYzUCHBt+YnoPkEE9Zp6PgmYOn5eQ7CXHQaAccrA2F3cU+ogaYM2MQMdThWllVkp43ISorC0A72rYWCZYxsbWpFJaQUjIiYE8ogcoRB1vU0U5nOQMANQwDOqa8P0L5NV3bJ1vbiZJyDK4bGuLzqEjF5++UgtLS7Kfx9gfGJcs3Oz6RWBkTu4x8XAG4KjY6PchMe0Cjw6MpIXjmhs1EiSMK0gVgKxgODBZP70aZ17+nmd+8lTmjt8SNGfU481bbgw+Te8Gt8E8XFBPv6Ok7ViY3HGsZB4ppevhNYitC5J0+T25FpZhGUAjhGhiBDDMghetdkNb0W0MoqJiOQZBaFsgZVrA1vmNRyA5UCqMI4Im0DZBwSvALuDw0yYkSlFBICtPyeiBTTIHRLEmPFdbQspqld219FwU2iw4UMr38gq3Yc2FHAhaKmYRU+fxIRPXHhAQZ+0RHgG+LYm23BRHHkAABAASURBVFewOLUcklJjikbu1rT6EgcDFHTMWqHEXA2FdYaxlRqFIkLZWuR5+DQr0aigC/HDOWNZ0zRSM6bF9Vs1cft9Ov2hx3Tqzns0cdl1mu6t1wIbWn4be4Hn7JPj03rr4Fke2E7qHd7QX5hZ1CIZre8T16WxKIKUQrSUyHRSTKp+4QhFGBow4EIkaMvAEjQggQugXBvxIC6+ChQtIesjXGI+YL7g9HpL2rpxVHffvFOf/cDt+r1P3q1PPnaTrr16s0ZGmTc+xf6FeEDhGBfw2GhPa1aPaYTPKAEVg8GE1LA+I9zEe6kJhAUgp8D4OwYIWe1I5TWo5uS1IBrxUdXBE+f15CuHtI8vBjPzfTWsh2iBsWM412VsUO7aebm2blkvUSOHiSPQyF8+zs/M68W3jum5Nw7xwD+HV0iso8EPFD0O9I7L1ujOG3fo5msv05b1oxr12hYpbUqjC7N9vcmm4j/zxeEvv/OivvEvL+nF1w7pPAe4xKhCHI+si9hwylZph3GdA3G7BtbKCsDnddIcpywtZcKlJFhne9t57USzHZNVYucGTBtQy1MwXWCCBYmmrwIW81WDJ9DHh7OBpV/QqtG+/EVr985NfFm7Wp/70G36g8/eq//t8/fzJfluff7Dt+p99+/Odbpy2watXzfW/lYGsQT48Cr4gXFiUEMRhoiA63pLG6U8Z6XCT4pasxisgRQR7wZJISV4TTBnmZDQmRAKz9ygbPkZdhy4ahL4Btyle8R76+zhnCSUbGdQbc440FFURkEfAWWoZnUc4u1jqAoRNhIYzIBYJ+LZxjl0UUs5+k4cYX/hp3c1NMtLNNByBAjsEI41EEMEsNwx4lhxxJm+6U5Taa9zJ/ll2NYGghAKin5p+2VF1sHg+pal9kKoUIShDcdE0g6cFqmzHrDgIriktPUdNo1hZkC3UnIMRGVZZioB/cq6lTUzKBv5LtbnHOwHpB3YoTla7VGQutgRoQhAUoh16IC4uc7WtSBwgnXYuTt35kOWNMKCXUfDZo9w9CTlGBEBagFf0eJiwAaRLB8UblvAObNarkdpkEZYgyMiRXDgOusS5iqgrq7I6CmMCGwhXXhIwXVItGQDgXO6CLCvT2NjPV22cbV2X7VFD951tT79vlv0e2wO/jHXvj/+7J36jQ/coPfds1O3Xb9FO7au4d5X7y3y/ZFrtriuZk3BRdXhgSwgMVnJ77QRoUg6qCYUUcGlBBLjnAy0eUPy1JnHLw2IB++VwKyKIdI25VDElUIRjSICMlQSN0mHIjH7ZZqdL5pZQF9CI6hHVPK+uX3bRt1+83Xade12rVo1qnRnIEXSM3OLbCqe1tOvvKPDx8flxwSiqvDszUDnzgLt5wcf3/DNnPVSf17bNq7SPTdfqbtuuVJbNq0WSyJKBQJoEsb9W4L7judv+Z+d6it6Y1lXlAVeWBXdd/tOferx27Xnxq282OsxH9ZFAbZ/KCK0yObeqfEpPfXKYf3td1/Qn/zj0/qH7/5CP33yDT3LZujTL7ytHz37lr7BS76//s4v9NUfPK+nXz6qE+Nz+ezhZwvRRnqNrtq+Xh984Hp9gI1I3/8a7qfifCUNFs7tI1JBeU4UBRqDWFPI7BGhiBBDQjBxgxJzHIR1gDERx8RRCrJgkXIdZQVgIXKsZfnU7KLePjGpl985obeOndO5qUUtlp76vVWa663RxNrLdWLXLTr+4CM6df+DOrNjp2ZG2OxlI7jf9LQEeD4NuRviBgcassuGpO0IG6QRjNRn3Kj+hJZ/BG2wZBmbAlg3150Q5kUr1YP4rsP5VSzGgFqg2m6hZDPRjCNsk9GUCsdHJMBrI1oEDFjGJsERJiSPkWNLh7IVy0wXsxDUEQE2uwLSwNaKGNZHy1tvkJC0hYrm49zJhc4QDPU8ytodz3mlqrcakBuuHTkIuizAImR3CDo0Y/awNc4sMCSiSlu6zLccgmA9bYEhHqYAahI6HytXyyeUs35JWuRLz8y0Zve+nb8teGHvXvWnJsXOoN2HgBhESwFxIkLBOdU0jXp8rxgZ7fEdZEQjI2CgxyZh0+Ocw87/dHhqelqTk5Ns+i9mCCGvxMoxYA11Ns4JZ1tQ+pjG5uJu9bKMGXq+Wa9jAPA+PgOwjnV6dzhsrWuDmcvY+LeiAep01kdEW16oQCs8A5tCyJamV4KlHVhD1ZewHLLoSNfS0TgGyQKczsgdx6xch1KTbOor9e5xyOzdSiSZ08E7QEavbnXUcC4JrnClEQ0fxm5FIDsHyIv6sGaYHjbrwg3LLk07QgeXsiCS1e9SWViXEYt3af9XBY4euTwXR+/4ipfHWE5ZhS3PyTagWgLkk1x58GHavsKtlV1kouqDpRUAlKQ2txlOAmc09Hl7OMOF49zEuCanptXngaFpAuvgoId6TaORXk/++4Fjo2MaGR1Vb3RETa+nCOwMUtJqm+s2cIfU4oXzmnj1tfw7glOv7ePtBTkan0IcFzYNbMPnl3MaHv8AXKJlpg0Slba2pUDDi2YqI6UDlsboFZkAC2srmMECFHhHzs1UwacgUTZqKEmkhCi+ztYAgdzGRkAKzRvM2y/pJNK/3kzh6TnPQYxAHzWEEfpISSADTFsWph28Yq9pgkUG8llD1XAFL9yRFbjaK2W9/SyzxHxHuy5cQGi8xhwJ6xy3gkdlbA1aJB9DvMnkCSPqpst8hEclTXVyi5YztnkCg3lZB13XvpgD0JTUqCcpoi9OUTWcm4UHrfmtV2rq/rt17gMP6/SNN2tmw2VaCs5Rz4cN7+mpOZ06dV773zmlfQdP6jj07PwSN84ASkJdnyJx/ifNotg9SrA2ogWQVYFNG7DvEPM0mcbQXkY8scXGDNDpfV4UBzf0F7SaTaBrrtykx++/Wb/xkXv0Gx+8TY/u2akrtq5nrkVLi0vKt5fU5Lf7hTf94g194U1/EGOEdYjI6ORre8uuHhvRhtWr2DRqmFtfxf+RCLXAqNZg+4KkcK4HIBXHGgLSIu9panop/4nuC28e1alz0zzo9zHGtyQSSKtWjeTb/B1bN3F8wstJnlAJHoo1ohMnL+TfFtx36Iw4BHk8Cwn8ltN/HzA4sGOjPfV6jZi8ml5PI8Acxgd4wP6Xp/brL//5F/qrb/1C3/3Z69rHMZ2dow5HKoFPk/nkRlzHpjpkVEev4loz1mZRmy/MEcz1sLCmqcA/MUMxDTATFduoWKrg7EkSzt0xq8acFGFJCFdoZUu6PWZhhm+EowTZxHHadcVW3XvTbn3skTv1pY/fpz/67EP6/U/dp1//8O360IPX664bt2nn1g3auGZMIzygOXrxOQs4eIgflg6k/JBY2AG5ch5tTRGBxrUZWAZqcEc46J6LYxkbBgqIAZ9x7I8wacetWlNIlzsCOsZVXxXQKazcf2rMvHKp6tr/SsiIS3tbSrXSkL4I6RAfAa9f3apVkd0T1DVrkHesMcdOjmuV+YTKWJXsioNXVLV1TD3+BehodXQK2sGyIZdWOoSKhL4YIHWJ5hAWL9dlbhkGbu9lsGx6CWrgfQnde4nw6YpKE4o3fq/8nW2HbdvBxT4X8WTqLJfxxXEu5jtLyy+K16l+FY5o59QZvleci8x8LDuXZWwjw7LkkpQna0BZ09kHQTJcS1tccyA3YYR9V26HU4y9r2V9rq++YI5yD9i8cY12sUH4wJ6r9LFHb9Vvfvwe/f5n7tXvfOJufe59t+rxe3br1l07tHXzBu49o0Tm4lfqPaCQLwI+ENPNlwG2sELTFkF6ybSNJMgQV0auVdxfUino0t4nmB9iJAMeZe3YFhQd5MdywDhmYBf4uU6AOHAK3xPIGPj6Ra7vDab7S438n4Qd4bnFf6+u3w+NjfS4LwbW0onT5/XMKwf16t4jmp6dzzjqE5T7WIjNAegwcO8PoCBbYsNgFTuPN+T/ZrxL1125hZgNbhTKh9trMtKE5hcW9daRM3rm1UM6eOw89/xG4TVVo5EIXY/fRx+6VffftlNrV41oaYm86Bp0TUg9Bt9z/Lzw8xeP6e+++5K++a8v6NU33ta58Un2Leqzjf1meU47yxxf5SXft374kv7xB8/K/zphnE21kBSOxWKOjTS6/qrL9P77b9Kdt1yldWt6kvNSt8+bZVBtPh5AMkwvMQFNFlYwWkg5Q0RIQCikjAkWZMYIsaxwYHifr1HEsUTPPZjOE0GjOe7pJzkubx44ov0Hjmt8YkplqWiEY6foaX5sraa2XanJu+7W9EMPafqq3ZofXa8mRhRqFBEiLLE8iuAVu5IgYYPItBT8MIawya6IkH/EqKw/KS1H0P9F2394WXJd557gt+PezPIWqIIrAAUPVKFgCh4UDUASoEiJchQp92a9tWb+rVkza72Z7tevjaa71eqR3pP0ZEgCJOG9NwWgUD69z3vm9+0Tce/NrCyQ0nSfPPvsvb9tzj4nIm5Exi1DqxqCvTxjcmcIQFIw4kNHoFvgnMfL9qEfuhNXjJE9wdmofNwLUkD2kTlklxAZCoRuGRXJo+S56+pVGwHGnKN0AkGE5xwMJBrAfO5JmNS5VY0R564e57GPV4NFtaHZx0oaUSwnlTZfURWUDY1UOOdklJAoevI2X6p4sgZGKXXRsDNa7chI+jAYS91yHm8Eus8v24J8njF9yCNOylxfwWonrocBvx8MuM5Xp6c1/epbmvrli1r64ku+C1iTfQfkIKXU1Y/Cr1ZyXrKoiYZnzP6QJiaQeRbv98DhvZ69+CJjaYl3B3NaWlzk+l9XNptMqTCQm81CaLttplY169Tk1GbM5FBz07hsPSkDUsrBy9kEJT4aRllGUmt1cCtWtjHTRq16eHSeoY3aLZu8l7Z/NRUFPyOfMhR9fIdKbmCM1KEERh+q/2cIG/JbCXGPagttmXzypeyhOgULqyQkU9Q9wYV9SpnzW953kzCrbbjI1KobZLuNKAgL3Ma9Ub+y4+uQnJxtRvVFkcRMICLpkFq3vHBcd0ljlp8f/oFuUtsi96LgALWYc1ozhQcTc7XmITNs6gDLrovJO6hyb1hLEcw+RqIedS06oXLnM2TSuJ9cbtHy8oouTc9qZm4u3/Q3PJiYSK+IUK/X0wQvArdt26bJyUn12w+GBhtdIbci36gi+ChnwwoQogbLS5o/dUrnn3tRUy+9oZXZS+wAH97CDx8UFyF/OFl2LsITs9m6yXvRzYeRaEFpkZDkyUQzZNkFoEoAyIzKhiywiPCoYUMvIJ3uD9xAcZWYZFPqOYgS8MZAt6K0c5Ct28Vrcc2iOZf1iMCtjUNCFQy3Ao9KAEjkR5XQNJSRsvvcyD1CS184SSQnBCDbSE7dZyKC7SIdwUVeGbJ1U2II7sh4c0MI9Yjxw0eDf7QkGrAiQELJvT4EK3JW4PY6ETw1hMrr3JabIdbFhvwjidwKqRICXTQigAbUJvWaCa1P7tL89Uc09ehDugBN33hUy9v2ap1fCnpBADfHeb7l/vLMjN778Jwbsy8gAAAQAElEQVQ++vS8Lk4vapWHswGZKI7SCyUPZFVtAwGXIkhCR1A0CGGiCnhRlStHVm2YyAfK+WCXiqJ7XzviUS//lB038h0ToTtvPqRnnzjOC8H79cyjt+muowflP/3V6w1IMch8PsZBXD2fCmk5rqxvdXXAjbjqgPL8oagxADu2T/AL005eDE6wb+RyDlbH1E6Jhzv+aixgCUVUQlCSpLCZ4fML83r1vdP5pwaXmDvPR6LUtj4P7If27eKF5h4+L/pc2yKWYGLV9LWwIr37yVm98PonOkMuVy6a8wxYTxLggM/UAi0ureuzc7P6xVun9T//09v6j//5Zf3VP7+pF984pfMX5vglRSrkjsZzIJOrq1mBYiKf8xchAOUIbl5xpWuNxisNYHDcgBEKxDG1fwAiVlxu2MgQYYN1qJWTGeb8aSDXGRF4F/WoZ+dko8P7d+rYLYf11MO36Q+eOqE/efZ+/eS7J/SH37lX337iVp2857BuPMyLwF0T8gOZ5x7wS16BmCm7KzCRWg1DgLpWmJhMtYUigrqr5iWZfB2YHC/MtrL1ZlXFYNhEyYnXk8d7hZEu560WyY4mC3CbhiSmZ1KHbKaIUETgUfuwftSISNs4Bpw9IpLngBwx0iNGMglkLck45BoEz9h2iLBHVSIC84hQqoGx2yNWpECP8IhAjxjJtgON9VBEoJskjyYlpmxsEVuc1RFeuX2SPKTX0ESoQVP1tdk5zKXgx6OylW6e1iGi2m0MBpPATJ2vsYgwpPBJkLGey0RQ2yMCCY8x2MfMhKF2x0J2MdUIKcKS1wSKHBEKaYxKlVvQOYvw30BGKta6iTTqZHVKdSNy1O0z1OxnpePItidRO+qVu2Og3Dv4BscxPSIopyWcAsp+xfz1evO6068dImqkcS/L1JpUVPfCWNYjjg3G4hCIrjYcdGOPCGwQcATcZBnyKcAJiuTMMLrnD3jXPZMx6xEjS0So/mAJIUNgjHK1AeI4PxcOeInlz7oe9oN7t3NvvFpfP+nPyeO8HLxf/+63T+iPnrpH3+ULk5N3XqOj1+3V/l2TmugHWZwN4v5QGu4PUESID0jKr3VHhGQSDRFv+bOwivjQjbHzLLcocaKNeX15P5YbHsUoA6pHE6JE/iJ7S0KWGgW1WI4ImG3QgBwSOnkKv1xzk/Zn/elz0/rrf3pV/8+/fE7/6W9e1vOvfKgz56e1sjLQxalFvfj2KT33OtjFWSprJHpxIPF5AwYt3PcFmRdy+/nj8FV7dP89R3mxdkQH9m4TC8QjKIBOXaJdmFnSS9zvX//wjGa4F6s3QX0NWzTgvrVdj99/m57kxezh/dtVqJ93EcwmfIJntEY+lS+S4xdvfKG//PtX9M+/eEvnz09JTNPPv23UU9NEUq9p5L9R4PrOspafvvS+/u6nr+v9U+e0vG6fnuRAku7ZOaFjtx7WI8eP8iXkPvFrirrfQViIRiQxFVRkLKJqahG5GRsnbOFNjEYRrX/yuh5ASRwvp5SbBRMyfoV9N/mvDV/i+Lz3yRm988EXOnt2Wsur62RuKKXRam+n5g5eq0t336upJx7R3G235/NraXgyaOfG0zOR2J05KCciFAEpJDiDRFYpJKhwcRe4wMJ54AJTsTUUUQnVkNyAwJEQ6GJ18sELIAQ63vSqC7skO6q2ED/YBUYHtCKFRi2CrK6jRUe2wvlUWkfQTnR1yBExikBX6lFrEhy/AjmBzTmFFagUEDoic9hXRMCNi4YokEqklBsgczhnYGvYP/PWoohOMzKiQMy0wwI8MWQD5HxpRyYJk2GjN84H1n2WIIpiIbqvY9Xmc8G+sgN4ri1Nzkw68lhKwodPEJ6P1zRYW9LKl1/q0vMv6dJLL2vt0gXxS0NG5kBRuItwufRBgpLn6jUNz5x95e/9/Qn5mp3o9bneemp6PWJC64N1+U8Lzs7zYnBlWQM+B6RQbSxQJiVi1MSUiXq+4ol1efP6TD4P03lDBmcZUYTlNoenK5FbOAoJCZ8IuCAKGObWWHMs9oAE5V6mr7IMkTcpJMyQBYLwsUOoKAJsjBwiIM9nst+IRGI6x7OG4EjP4pPbhg95PRoyz/gUJH/uqWs4hFxFVo5bIcEYdX6X8RBhyoZoThSsjiRCtsGESG9iGIGW3c5MDGNMpA4AVWhHFxitvInlblUsyG+qk1fMmUysqgJj4wivUvr4wODjzRX5lC0kAEZJHk1lKFkzVUTZCqMJ1vaq2S/naQ/QxiRYmceepjawMkzpW7XLxmr2eJlpBLA2f2j8Gi+maT2oxWU6xvWYarLWjrK2tp7/UOgU3yQsLi6BSA03pIjgA6HJC98vBP0y0DyJD4IGe0g5l0/ywnGs5Fk43qXwQbSm5QvnNf3aG5r6xSta/PJzDdaXOby8FOShZD2LUzbnslCMQZ1uzGTdmVO2gk89DqlQBxoOxVIRI4No1EGpGJHpBYv3gyLIUECkiOD6Kwq5RfKIaGPMsZHH66weYm8i/VLHNywkVamB0clRKmqFHGKfRCQ7pK7ZZBKu3Rx+YLPdeuBPInpARtUhDgErqYsHkQHk3AP2t+R87HV6eWcLD3xF2fAjsMZhJzNwUYYgZafWAoW9HNZSYOTzi9EdDTzwCXxJpYggNaDNyYpAMncKOOUxwF4KAz3SEEjukZoYQ02Ocm4k0dLaTGhp+x7N3HRUU489pukHT2r62qNaaHZpbdBj/tDqyjovu5f18ekpvfXBGZ06Pa35xTXxPpAsXus6Ny9uf+1ecHKqcHMr7BICOWpxHsMRFqCAcm+NQe7WgS0m+RjIAAv0Wk1CZkLsHBPkjMFn756deuCem/XM43fpiRNH8q/GTPCwXLxe9rKw9pSJzE4xxTWXgjrQ8tKK5heWtc4306J2oxjk+7LPh23berru0B4dvmq7JvtFucbuZRL5RaGk9GzyEEH1nhOyLUHRSFiYc9b//tHHZ/UeL1hnF1YxMKO3sUo81Id275zUQda1bXKC7Bh4sBDHUtHTetPX6UsLeuGNj/XW+19ogWPiP+nY53OlP9FTn5eKwQW0sLKqT76c1vNvntb/+tMP9N/8zWv6H/7+Df30xU/16Rcz8p8OLOQTuYMpXBsse7CQiECuRIVS6mJfUpP9TbIL67IMU20siHMBb/yQWYXdUDA7vlJiIO4pJ8w5y1zWna94gk53KnL1MO7eNqGbrjmgh08c1fe/cUw/euYB/fiZ+/TDp+7Ws1+7XU88cJNuu+EA+7id49YXW8L0RQwiHUQScawEBJFWshnBa8GkCHzoQEOntLWAo02pksPusC26k3SwJ+E8EhgiIwYEL3ZDgmqR/Yaktg64u2PMk8iR/PKhS1trJwVxnbzZ27ipmz3tTmBKhQE5ZyMPGlvq9VjaRPhtQOxvasFujuTgnrc1bWA51wakVQgcnyKPRWdKG4N1O5ksX0ahiBiiETUL5YB55qKKoHa9GiV81bVW9hpKh8Ezcw4ojksjQPrDZcLW9oy3X6uzuekRsdGvM49zxw51cmzQ00AO8mQJOSS4ccCFM4Q5xx0SlIiVG7ntY/HfSq7NtFW8cdNWtnHMPiZjrtZkeVhnKqOhiHWwhgj4CGaLOX9zTYAdR8w+riN7Pkeb0t4NztlRYtXD/gU9ueMtQy5F9lf1S4ZoX5uT0OlsNSixvndaz1x86FA1tvRsB/yQEsexpq9nL7efjODjXru293X44G7dc/PV+vqDN+uH37xLP3n2Xv2EL1F+5+t36PEHbtTd2A4f2KltvUbifudbpqJR3jMoNpCZKjulJWcjlSQmB8l6Mbpe5xjexykzPbDJ99zkUhg0STIziVbNBIHmOjBYM25KzILvuRS6vr6m4pqRPfci98i3Pr6gv/7pu/oPf/2i/u//86/03//nV/Wzlz/Wy+99qV+9+Zne++isFpfWJBeRuQrPtVIOrS4ViXoHgzXt2NHT7Uev0QPHjurodfu5xwQW7O4QJWppZU3vfXZRL3AP/uzcnNbVyLiI3zm5rruPXqUn779Ft15/QBPctwmTmN8+vl+J+WZ5Nnntgy/1tz9/W7946T1NzSxIvFwQ924/nyhrIyKDC+Gh4HcQHye/THzxzU/08lundGl2hWykV8itx03U58Dx267XrUeu1g6ec5yrRLULv0JEYXM9hcZaegAGPkpypYF3Jd+mSyhb8Yhc8HPqCHwK/sTDmHLAqQGhg9KNOqiKhucXV/XBFxf12vuf69PT5zU9v8LLGvs0Wutv1/zeq3XpzuOaffJJzR07obldh7QWfRyYmHFAZUyPVPJwhhoJIExFtIDo1CYwr1tt8/xAigg1kNyIoUuEOZNoPs/yfEf2dI7DjFZwC0WYUG00Cw/Fg4IfViuz7hopqQi4JKUPSQPIvXiDUexf7GLQVLxaAMsQLsTT8acEmYDFYYXZ6tWG6o/gxJKQUW7hAQISRvbP/pATmdJAftUWOBkyJTIUpIiQm6EuvyO9d7IJkLMDFwS6odwuZEC7KlOgO0dEVN1OuT50O/pAqJXRMz8xwt+unHR0zxTkZL+6PTOH7JPnPVe0r7H1tTUNFhe08O77mvr5c5p/9x0N5uel/IxhAtLU3CX3J+Tc4CSKCPX4DJ3o9dTv99RrqY/egDc9ft9So9XVNd4lzPO7yKL8V4pdhliT2kYakVZiYBYJrqJsdTaOSQeARoQiIOTacQ6BVZIbukyWL6Munx1MlzlkaEQoIsaMzNPW4Qxjhlas9vEICW2YA1mjZs1kJOwHOYPgJssm0Tqu1qbx5vymMazWRxQ9wJOQlfWjpYxhvPvEM41jzou7PK95F2fccuvfHSe1rTEPB1mAXJBpDEqUYdRjJHaS5+jkyu1kqlodx72QfXLBqq2OGyJctO0daDndALIzbCw0rZuHkj72rdu6wZ5zlDHIsn1NaiOrrK9sjjNtcsoPgk1YqvY1pUJhuet52MfQ1tgyH8wUt/aI4PCuD5T/2/DUlObn+IaRD4geF3jThJKQ+xMTmpicVPefi/jG32saPgJCpOCDybUwB7X7g8s3U5PRVT50Zt9/Txd+9kvNvf+hBiuLWbv/Ga1avL2AVFuYkYqklmQ9iYkiLFVfz5MODEZb09C/E2yzXGfB2YoZ5By2m3I+hAgG5m/gSHiHIkIM9FCotkCKaJTcIz50jCApRMrDUxbV8wnfYrvPI+SIYARtea4uJD6V5cYRMgP2jlZRRARzKySnoVy2cugpN24RZiwLCYdMiZdBy+aOT84QnYIvHaT2lHNQenCI4faGQtRVifIVEQrUcG3JGeg1PHJJgd6WIeGfMg5RzyYFPzKFaIEUEn64mKknQQ03qG1a3XFQs3fexUPU45q57wHNXHUDLwR3aq00eEkrvOw+d3FB7318Ru98+KXOXJjREjetomjrLnD21XcuNjKPDxyQXuyVhAIv5CxwGEWnL5qPZSnks8wa0mrVQlu3OnsBLDmQsmSEH4ZAtX37dl176KD8V6QO7NmmE3C4hAAAEABJREFUXsPxdHzuZYOLk7ZEviBaBdgdv+n5RZ3j2+iFJV7QtbiZz3u/KJzkYf2m6w7qliNXafeOfj0viI0gkx3hSmpATbCAvCbvp2UffB4wXPMaLx/PnJvWx59f0PTsEs8VJEm7Y6QeuXZM9rRrx6Qm+fyQgp9GwedGBHL0xDOy3uGl4i9f/0hfkMu1RoRYuhb5ReTjLy7pZ6+d0v/yj2/r//3/fUn/6W9f1t8//77e++Ri/mmFAQ/M0Z9QeI/YE8Eb5xf5TSQKMKnVI+RW0IVcUEyWEelouDByfKxaoqr2mHFEZMKS3ecAaVImTMF8CnuYDIOiJ26V86yJgbZNNDq8f7fuveOInv7aMf3h9x7Un37/If0E/rvfOq5vPHRUd996tQ4d3Knt7GGPD8sBn8uDfAIOBblIK38zWLlkjIOqYaP0iETTFowRIdjotLEPpGxDITUPEfgj2JLk45t7AUg3ZpfqBTDebRjXU7Yn5MDUGcbyoVEedgvj1Oayq/e8M1k2dfoGXp0TGmZ0HpPRjtvPekfoEUSYOmyMYx5qeCF7MUHdiPS0G0LuegR20xgeEZ255dZx8B4ngpxHyngC7dDqLWtPVI2ni7ARcgqiklHYcK+Qh+cKMp7Ee8TZ3fEmy19FJHa5EaHY4FevGcwVZY4U8Ev+/+/Q5RlOwC4wR12fQdP4JGPVDWM3+4z7j8n2NxnqeCeP68auRNTWmSJCEdGpV+ZjPhGxISaIMsE2dK/fNATH5k1ss55gOzBHK40YkxjmaA4x5zcNAYSI2FAfkBQcE8hctPHdzj+9BmZznodjxsQ8QIZJTYrIe0KkJFqVXEfhc7HXNNq7a5tuvm6fTh67Qc88ead+/J379RfP3qc/+s5xPfvE7Xr0+A26+dr92suLRO5+PIsUsjlVSMQXxApYMIWHCiGmPQfDQ6HauU67rc16g/ucIJSIUANF66nkAYPUSNaber9wDmf2fhd/1psM+osp5MJ9mNuiLvBi7L3PpvWPL36s/8g98T/89Qv6q398Sy/4pdkcz9dNTw1zUhYHgRk8lUbNqu8dfe4r1x/cqwfvuUXHb79We3ZNpJPtGUgCv0w4c2me3J/pNb5UnfFNm/2yT09ruv7ANj167Ebdd8d12rW9x+EsaprI+V2Cl7e0uq73T13U3z/3jn724ju6NOcXgn3JRlPpacDafAsv6EWevSgG5AIcqKcvL87pDV6mnTs/o/VByPU3TTrye0lPN3Fsb+XZZh/PTqDCQRQhZ8rdDcTsrcAHl/c5/RSKsJc5SaNRQQckPCR3SF1DrrEA9lNqkuVSJIUsRoSyJabElpfX9PnZab3xwRf64NQZXnIuan1dzNNTiW1a3rlHl266RZcefUzz992nxQPX8AXqpBwcEQpJDWODLE+FLMuBwR05FJaSPLWvE+9XhwZ2Vog9E6Ahtj1a3rHqoTEfPJjDQLUFIhQsgYKMlTKoAfYTzUXkflcfESEaIWpFuaWOUNIfwb0ELmGp0lBE8GTM0e7+yA+sOteRFCmEPQKR/A6V9SRJGQOKLRTqWgEv6J6jEhYwRjpIgWWvQkZ6YL0JI9vikIiqMKZpNFTEfkwFXHWl0smqzSo1VpPPWcPUAXN87h2ycEhd4tqyvch/YnVQ1nkROK3ZV1/Xxed/qaXPPpVWV+TSxHmPu1Lh4vJUwVAg0SJCfr7uNQ0v//vq9ftqeo16vR4E50Wh51zyXyOem9PS4pL8pwdFfEQoIiS6yX6V6sip465ha/2sWzTfksgZXcJNDs68CZLsD4kWkHWzLWk8QTrbaxys8tBks6nNbzHzpx7yjxhFC0itrC2aM8cGe+Blgrn7HChFFjtyTD3SHbKR+5Qcy1CNXZ6ssUJ1vMyzwp2/J6sIn0cInjjrJS4iFBHKI2rHDEonoPTkRoGOi5IY7A/DIePyAws94SFHIKBkPhJ3ZyapMq4OwkVdiwhFQDKBhpBMRd4QV2NS2yKtake1rcBbIsi1ZZGgsif5ZVJt9gxEX57miHSjsA19ZJVFchRog8tlCo72MdUgShnLPdwbsE62LxQRrLkkdWkDwQSrnZvu8sqKpqdnNAOt8MJEjjPh0UTDxd/LX+onJyc0MdHXJBd+r2nspmicLRQS81Aa94KC4l9eCw9r/rBZ+uIzXfzFC7r04utanr6Eo/iQCqhIeQwjx9QCmXiYIhDwyI7s88CUJ5PXaoNdIB/TjM9MGGyH6FaYBg8c6MIdsoQJySMOlVknKII67MJiIogwhizsATVcBuY5XRglAz4Fn8CeuMAgoRuzTeSis1fUI9uZpBTZHsQKirCWRlUvYS8MISHliA9GelSEONKwNfi5W1HbQrK7aJjEyohDCghsc7evCUf8ZCbrnbdlUsok5g1L4bWQOZ1QRMNWbEMMeIEXgiNCgiLgqi3kH+XYgFvryKgcLKVd2Nd6E1rYc5Vmjh/XzGOPaeau45rfc0hLZZLHVB6uFFrg2/LPz8zqbb45f/+T87o07RdXqs0PLSTN8wnEW5Ey14NXktTuoY9BwT85vpd1/CiJbJK5oiE80E2SQjIV/JQNwOtpdTTQojXmLszjz5uIUMSIck/IG5C49hSNojsHJWRpam4p/yrvBda5vs4Ezk++UoIbc+F6G+jwVbt1z62Hdbj9Nwo9nyJI0EiC46vUkc2Zw5ApFBJUWJncBo1m55d09sKU/KcA1n3t48jMsktEqNc0UE/RcEyQS8OekKaQR2pw6+vspQW99M4XeuvDc5rhm/PlpeX8T2D+6YVP9Zf/8I7+u//9Nf2P/+V1/f3zH+rtDy9qZmGNOHKGf6mg7qJ2PikikCEFP4i5p6XKxZUXgcpugZTEXhor2G1Ihq2wd1xQljAP6jULNsSRWQ0uNWchsHTzcUL5OBZ8Sv5Ct6Z+rPEytpFfzD56/y36/rfu1Y+efVA/fvakfu+pe/X0w7fq/jsO68ihXdrFS9uJHtVlTv/GQBl0EEa5TNXWIdZcB5wYxtoNQYZKHVhLkaNcO4uSFe9HcnZWbYuwlwwPyeYip/BeItCd1xjisDsyiRwRoYjAxow4dv6ITgROTzv8St21b2GLiDZ3NUZEFTxaNiHnXHAO1mjOzTnHdWS/+Ha2JPQaSxIA56vkEYzuHTExgXJfvVmqLdecrt0e4JV6tXu0msQ1ZF1iIo1aRCjCxCxR45135DGSjJs6xGtJmfghb+U6JzkxRIQCvmXPPegs9mItqF28NsQGKpR7gAc2AAX+EaEIyDKElZEOxlh7zkVNLc+9rxYRrGzDwNSAnTOq4jFjEexn2PlNiRvE1vY0I3ecmdXJ3ruONtSB/4buvAARjkQY71tgEZf7jR+z8fDE2/zGU7cARYzyWDIBD7tXakpgzNe682wgwIhQREsO9Lzm2LwvsA3dJucYB60bN2Zu8jVh3p3eyfmcVOBlgrnnHHZEoQxG9wpYj4gMMWqKCLO8ILjFaOe2vg4d2KU7j16tJx84qt/9xt3yn7z+CS8If/ebd+lrD96ku28+oMP7JsT7QTVlXeHPaK+T8zVZzcg8roa5E4SD59oshqqdz3i1DQiJ6wJ7lVGzhyJCDQVGhFAk4Sc3czBEm3yOlcxJErDCc/SI1lknnc3zl3LT3PPf/ei8/svP39H/+o+v6G1e2vE9qJqe74vE05VJJc/gmYgW4TwTDLRzx6TuvOVaPXDXEV1/aK/63J8H7VrTH8c5XgK+8f4ZPf/apzp9fpY47tv4+L62Y0K67YYD3Ldu0GH2PHNjywkkNcztfGcuzOmnL3+kf/jFezp9dkbB81sEeXi5h5cUkoKB+ZTNcuOvH50SU6Mlvuw8c/YiX3xSA+uyu+CeziH+z1GuP7RPB/bsFNus8E+wD4EVZzMktpcglIJdQ8ppUMMpIRwcqzaeuqq/stU5I6NJmMHGCkOLApckhrSb225a5yBdYE/e++hLvfvxaZ3hhefSEv48Uw14hp2f3K2p627S9MOPav4Bnm+vu1nL/R2K6CminaFIIRqcaduaQawDC2uYQoKpNox4MhOjEm5yrCWK5vrS7qToDq9R1WekWwLDz8eYRx+86ehi34rzlk5nX9lDvI0yt2ewVu2psa50BxKyFIow2Y94hdwseQrXad37al7wtUuXo1hJwkqA7Z7HcQUooubrdCBPpAhmsH91Eho4kaX62288xvbU005QxuJPpH1ZbDJ1utwc5XyhCGTHKJinlUkj61KOwVgguaUvrpZJTgSj5zNWQJFhtaZWZo41x0EDHtTXVla1ePa8LvzyZU29/JrWLl1UgBcOIp0ctZOG7WWkJxJSNCH/KcHG7wF6PU1AfajhM6eJUETDZ8RA/v8J5hbmtLK6WnNo1IbpECL3zbYi32dxTh4FzARzJ7UU2tCMef2OGRpYozBEBCzEwP5o2DxH7g1Ilz4iFOjjNPRxPmxm+WUWvnZ22Y4vZDfHZayPIRlovfW03k7kVM6VPKNbn5TtVGxuybJJrV651+41mfsMMOpIdc3zWU5ecGnJmMmTmyybNsi4g3V7gagIsidZq9RUt6p89cjkX+lAcjZ05GJ/k/ERqlRzGAM7sfW/kjmD7XOlqkt6dNk6fsV0ncMYj8xQxpB/m5gXQYZGjnXYOq8Pku1beRoz2W5yBpPljurFG/nHe2dnZzU1Nc1N1/8LqNRremqaRgH1en1eBE7wTdyktk1MpNzr9dRrmupDwggPkDuyzz3PV3iYWbl4SVOvvqnzP38l/2HTZrDGgcCJXggs3ruUCYbTQTyitz3Cemm1EYswXvUIy52PeUfVbq1KdQxmUZKyFcvOUazamoIVaExGjAiwtlsE86UsciDyIMMS2/O6gCXuGNNQV9vyI63KzoU0PA9SH7Njy04emyKCD89EhKhAjByliJBUKeCV1LYCN8HGupH0IzZafJxXuZBNSaJZK/Bcrg+8nSC6InIUglopuWgNkinM8aMjYcgRNKpc0ItFqEKMPFAuH7y2/lXhxx7V7K13aHHnwfzfhSNCfuCanV/TZ1/O8JD8pT797ILml7kxkUPkq/tLHtHwZxzr9UjmerB5SSYhGwuF3EWLQIZ3PSIUwarggiepwWwKKSBBdDOhd0fX1/M6v5yscs3kTRmfiMClUq8Jccmp4UVREz3wnhiScFMwxRJr/PzslE5fWNDK2oByizKXhCsyuXfvntS9t1+vu2+9Trt3b5dEBeQT13lEH7XNC45Se0hML7cwzgEJFGOrfIkwNzevZb4ZBAb16JyhCAjENZQSSBQJJlmuFGq0tN7ow9NTeoEXg79640v9zXMf6L/929f03/z1K/qf/u4NfpH4SG99ckkzPDQPqFNNTxGNnKHeCKWgmGCDIkB9gGGyLOFS2Ad+meLKTFjBj2RzRM0TatQQL1UbUUhoodqSD5ALeEuJ4VmA6c6HUclLYf/XybqmnRPSdQe26747r9G3n7hbv/+d+/XHvAz8w6eP6dknbtPjx6/RnTfs0QH/D6qX44QAABAASURBVMvtv39F0XJzrog6UWMOpWaeZK9KTKm0VTXl3PZWN3OpFXN9RmqEcRFRuX6z5gnHPIex1DWUx+xVHLN08fhXm8daj6XLqPW/kseV8LEZL0tpYENcO4fxramwS2OWMiZbtL4hocGObOxk8630zcGb9TYmWQ55qrhsf4Y467+ZnMTB48ejkzub7Vck6kn/zTVfMeDfaGCeK9XjqTFz8f0bc/9mYZ4iN/5K7rkPVzL+JvjlPjnn5fBGpJt3q/3pbBsj/nXaWBE+38ZUtmNcI+2mGnxoQPnAzDEHR8TGKyrxHGy00HHLmyjQI0INQkQOckNSv9fknx688dp9evCu6/Wdx27XH3/nhP70+w/qD75zn55+/HY9cPe1fEmzX/u4L07y2dswV2Q9oWSigZVUwFDVyaVdiucFC+4fEY2kUAspm5WOAAKfCPtAtXAhKSJHPNrO/hWeCdhYcQOT/KLQOi8wI+X6Ge7/mGtuYUUXpxbyi9BCfqeVgh6MkVzkNwV2SldDvdceOqD77jmqu245xBdWEyr4RIT805BknXk+/fKSfvbyB/lPfCzyglAO5lkiqGX/7m26i2eJo0eu0uQEL/F4sTDghu840SKClwOreu3dL/RfnntHH/IsVppJ+VnDcwRz4Eb3vkH4S1jMx+7jrpXt0MLiohYWFlWYA+9aSo7SDt7wHubF5IF9O9TnWPr8DMnZxqjqHpUtFBFSkA0qqjyQA9nzWlbgw7ojIkWFhCg383xZgGJZ2LIk/CsvStwKi+jM3qeZuQV98tk5vfPBZ/ri3MX8a99sq0rpa2nbTs0cuk6zJ/jC+9FHNHfjrVoAG/C8VmpCZqQ7oSlFCyYUeqj+NHDU7OE6kqwGA/UxunvP7EqZ6VEMGkjuweccKF0tbtEkN9eVZAUivVWkzKc2pnLnGlQRvEBWCNF4i4i0yCOytmj2CHBnTJcivEHoOXGCqs0YYK4VniYvGGuEjQQj+5cra7i0uayF0sX2jsaASKzGe587UyiqBVNElfP0tggmsCIrdnOkV9LJXPoU0VlLhdM7y8bQEG9YoMG5q7ZlFk+EI26cV+IpuCStLy9p/qNPdeG5FzT3znsaLCzIM3vdhfkK1z6A5Nwtmfma6PUaPl97vA/oqT85wfUGb/rq5buBUBPKdwvz5Fzkel1dXWfurBwukZ5hcydIpopX78tluYgK1zQbHF25NMqi2sZiKvBrRvbrcg9PtCmz8xq+3Pk3RjZlHNubX5/4Mo/Lkl25jMtix129rnYXf5OUvm+OhyMH4QEf9fyQdGJTHrpRCRGBv5KUrR5IeyRxEvtDz7LN1dtS3S/jjqgcHKGUPJ3rTOQvHRV74uMeDPhWJ8tW4FkJxlIpOh0eYIFbBGhIMMI9l8n1VA5ohRMeZ+ZE0MZGcALmkBOhIzG2vVOIt5iEX3JcyNxNg9b14mu4U5IXxkrd2ovaKrEIWdRaNODGvrC4xMPEtGbn5vLtfvgDhQnpapomL/KJ/gQXv6nPB0GAhyIgkaalLAyM0uVvIgrCOi8KZj/4SOd/+ivNvf2B1hbntcYHjanEQK4p2NxCDqGFyMdQwBCzB7hzFY5DAkxUCIiITm2DUI1jLPZBxcBoTWQJSDScPDo+pAiqqJBq65TABhJkMYQfkvDm0BoQMsR8ohXqq3UyX4GwwvLYFNvQBZGO6kSLqhVyYQdwerCUqowpWlXRpNTpDvM2RRtRyBGBBkkNaJP+rqSAmRvI+hECDxhjwExCFq16FiC6ErRgovIIMiBTGqaAChQSo2iWcGOPkEiSNRaWQ1zgE/jYnhy5ARMUSaJyOytbk6OwVBJ3mpX+pBavvVkzjzymCw8+rKkjt2p+cp+WBj0NSqOl5YEuTS3ro08u8KB1Rl/wrfTSGvOrYdrAx3IoG1NZMhXLUMUtgMLqbhAzwGIdRx9nsR7bYFJ1hYcKQDHAfDKhY1ARzTJUEm8UESQ2YWvzer9UQvmDPTCxbDUM/iWn1ziukQJqepJzkbyJ4GXoQKfPzeijL6Y1l//GX4gDAQ1aNlCfMP+7QY+euEn+a8o99HzAJj4Cf/RgH+W86HTmIIUrQokIS4khqPAZMuBbb8qvmEcUdkKUpaXVgeb4ht9/jdumSpHMdv8CQ1U6P72mn75yipeBr+g//PXL+v/8w5v655c+1vunpjS9uM5DTI98HMMBoQTmZwy/GEQEZQQgBM7UVWasMgLRBFtgIW2C1CJjAzmCirt9R7d/BBaShAkARnydpPA5JgPwIH/ROuoAWlMZLEuxqp07err5+r167MSN+p1vHteffe+k/i/8QvpjXgY+8/BNOnnHYd1yeJf24ddjKgKVKZlLzM1M5NGGZjeJsTXaX22LAO/klmfCTnZe5PTKAcV9TI4YKYXknsZkt6RxO4B9YMNebCfOe+a5044+lFtP486b/i0WEfL9gE0GKYTYA5EeEYx054JZi2A0obvb22ZQq0kRaKbUGOwADee3DIyXxilzgZvDht26YzvAem4rQimB6CzVGmEZA2hFGPMCh9PTUuo6nRMR9Cu6HTLIPhacPxQxIjaNPsqJwnbi2/k4FJkgJWnrFlFz2pq1IZCFse0BN8G6nuUxEErqgGwJBhPMHSPVURbZkO0UETAIO+hot1oco5LUtegEWUqyL2jKQ+7jwfLRuzUgZv5uns289c689rWesaxrnHuetINbTmprYHEZnxhOyfEbj+/kiFAENOYXrQzLbl/nTMUDuexjsaOIGOUZlzsHuNcKU3gYI+fvbGNw7tNQt0POW6M9JoENfcaECFvZPdtbKlwfYy6ITgrDtXVH2dRbF9c4soTsHxFAMSajtt1hxQO673E7tvV06MBO3X3L1frGAzfr9795j/7s2fv1o2/fq2f4YuahY9fr6JH92r9vuyZ6BPJ8OuDtTOHznVUo+Iw37yjYndJNwLoigpmqNcIyHqQpRAqyq897ROEut4jq142B0TkDoz8/LauQk2DLvteaxD1X/vum8LKeWaU2lxw8IAayGAmIFpXyuUEasK76pwRv0IP33Kzrr94j79OAe6raGMsXphf1wpuf6fnXPtaZ/M/AeECgnsHaGk8IazrEC7jbjhyS/wYCK9Ya9WQKfBqmXOcl4akvp/XPL3+sV949rYVlwN4Ey7J3TyoQmeT6k8hPjUX4GYcPEAfkS7MHjoXvEyVlUrAPovW4ie7ZtV27tm9TkMN1FHjNxXwFX/IwqthIXHDfDr9kJacU/DQjcizPQnUebMzncBMLkFIwK/mcjxmFnniRWx43BHPH2JTE/F7TgPxzi2vyHr398Zf65Itzmp5fEttIRT0t9nZo6lpeDB47oeVHHtfCTXfysnCX1Ewo2OAmCnN7bYVZzGH0KME6KiGAqGNy8/llIthqtRVyhNUcwCoHVUQro9DtRKgl5kytDl5nERjze71GrbMroNYsST5+qinlFkVtPttDni5JzoVRboUtNwUKGPV6PhRFGENi3qJOti8YtgDzeiMsCQ0KZXOOiEjMs7tuZqUezMwhbEjoxYwaqm+kRgQ+ESHH2KNYjmrckBtjC+MrRaAVRwW5Tc4Vqi0UCKRmPoSqWZCIC+JcJ4okcji3AyxDxgLeiJw48nHAKM72Ik57+XNjwBf6qzNTmn3lLV18/iUtfvG5ytqqA+qckcEMCMyJQG9kMaJRr9dTr4Hg/X5f3e8nTdMoODcL1/4S7xdm52bzDw34mT2LIMuwt6nD9UPdeku3vgI4DMI5A0uLYNtgtzEUERaSOim5fSEfEy8weXoxdDHYbSOJKrEdFNfNmHlE6/wRC3Lm6mLhdALb+qxA9jFpmITgDR1/ckVs4UA8CTd4y37jJMeZcDMOy+5Yk7Exaj2lMUxu9jVZ3oK83mGM7cQ35hvJW8aChqDlaA8cIEGMV+guzTRmdvhXFDXmOSY6qFW72I4D25qzeDCBSVWwzaRNrVoNWuo8LBvr9MIFbX0LGpt/wwElBX2LgBFUEE2wrTt7Wu1kom90ssW0Ee20gr+tK8vLmp6eTlrxTb7XqOGCzgPMRd3jgu9P9DUxOaEJeL/XV48PgAZbsHcROebSEDO981poVla18sVpXfzFS5p68TWtXrqg4EEreBgJbneFItIXbv8uSRRQOs7AwTlkBXHYmTPwTjgHLMUZ4eA5MnQmROFvCgaToY7yIgVnIo9Q65HxkW5emyVTAjnYwZSKCFS2zglTRO5kwt1QZIdghEKKiCQkZYsc5ZULW9YFN9y0vK4yPZTbB95FhUL2E82ySew5sApYQQg1dSSOjiwo5OZ8JT3RMBo1FVThJZp1TEhKxLpoEZ1kxVW2mYDpgLVnfSSsVYhqNMzDax8FH8KKngZQNKFoGokX0ys79mnh6J2aeuIJnT35iKauu0VzE/u0oon8K8MziwN9cWFJ73w6pfc/Pavzl+a0OmCfgqxhbnJdohXmkUK1YWbVBaUkVrxnIAAElCSvZpwcg0HmEWQaUiOmlBqiA4IH67BjMUdXj6HpSUkN/j31kfPGiq3XNKJLIVpgD9nWn+ipwV6iAW/Ae3DsjK7lHGt+86PzOn1hkZfz1A1efE3BIwKXogN7d+iJe2/Skw/cpENXb1fT8MiASdgjGtW6a6wUAk4aIhTWADYKbZ/sa/fO7Zrk88EYkJiEHvKfYJhdXNalmQXlP0sg5sl9hXOMcy95Qukx58pa0TsfndXfP/eunnv1FA/H05rlbe56kA67l1B4eE/iYcOHhqPKZy9V0TmyOCqnd4glSlREqCE+mpB/hE6XInsdkF2LcXPRLPu68bloEhN6DtLIsaIF62madQUkP26VVW3rr+vQwUkdv/UqPfPwLfrxt+/Tn3zvfv3Rd+7Vd5+4Qw8fv1633rBXB/duY88aslA8HUERAQkKeb6kzgaS+hjvjmtC3UAOiw4zRTiXEVMr21Asm8Ctw7bsufGbHMiZCDyizdEF45+2Vh+3DmV8LJvY1taT1YHTU+94Kt3AXPROq3wLx/H5L9sjJzDV6OE4jNlkyxpbr6FPq4u5x+3jcuciGTXpsmZ003RDn8vmGlos2Opoy5toU0J7dh6WTZ3+63j6ssZf58eRwyW94aO+ZajBy11HQZ20aR0d/Btxx5o2O3vucWyzbtuG2lDohv9V5Lm3yr1VEvuZtrI5T4e3ch71Vu5MX8nHfcfmyTxtYETkWdqqQxZDCcEKfna0CFK7sSpJyBEja4TlGLvE2cwKqTYrSMCMhLe6lS1odC3zKU0MnZhNjgaBnCkilLODZWwo76F7d08q//TgPUf0vd+6Rz/57gn96TPH9fvfuEPffOB6nbjtoK7lM3znJIHRftmT96t638oXMej1viBFhGoL5KGE3AikXh65C1STn7v4EOPDQRpF4BVg9Ah84EJH9EcM8V5vW4eDfA+F/Kxsb6+tI25JjnZ4coKlxqI9EUhasPZ6oeuv2a8Hjx/V7Uevzj9lx3uqnM+5hN/yypre/fis/vnyR+uQAAAQAElEQVTFD3ieOq9V7tFi3jJY48XCmno96eoDu3XD4f08A0xK4dmcvaghHlXTM8t66e0v9fyrn8j/WUjT54XgQDSs9vGzBIHRkloeEYgQegOJhfX7ob289Nu9cxv5pbqlXhfEvvTJtZ2Xvz0XlvG4gLN7RA9U+P2DBwaVhtimaAe+N167Xzddd0A7kRvmCXIMiRx0nKkjGmFOQkuxqOaHKQEZkVK2k0atAJZWzf1FztycX+vkXuQt4OmLc3rzk7N8qTul6blVra2RJCa02N+l8weu0dl7jmvqySc1fde9mtl1QMv97VrrTYhDqT75G4iIHJ3bsucMzrkAZcocAyGJoUkZAUtEeASRgppCUuSPNjYnZa1m3tvqE/iAkANByQxZMazgR0lqW5AjItjEFoChjfnYAzM+pMDqbg/zlrBFG2EeERhCETU20IYdLGWSRa4vlD/GOU+YKc2AkrGQZBq3jcsS5lBEKJsZFIpUc0jRE6pFkZ2DGJtcJWI1BjaDeCYmIUl1EA1ja8BTFecIpCLKj4R8fnHIZcUmo56ncO3m8Wb+gb9UgGttRUvnT+vS87/S1Asv83v6lC8RNVwHCnsrWzAmMQS4r++mCfX6PfWT+vAJ+fcT672mR3hwDq9pfmFec/OzWllZUWHOiFD9EVziNGBwd7Umy5dTtURrqFpVKpZjDiO08+p4tVxhpLa0UF/yTcNY6lp362c8IscNEZ7T1IERIVOnd3zoE87RoWKOcd2yScM2jOuQMfPltmo0bupCkue6L0MxXY51SMfV1jw6U2whoQ90d2A5RTuRpJJLMakNlhsxZpeR8wHWHK2CPuq2+ByqvMPT04NpCI4rHRjqfjpEIGrbRpsvo2gtZp3svCYwM2hYDS50DGN9w1px7hzAO7Hz9j52NMRagUgWzkhcGd9Ly06UPAX8alBdATGp2pZC2tf4lmBmdk4XLl3SwtKSvA3BxR6BH7xn6jWa6Ptih/KFYKMG3H7Cj1Iku7dyfvsmGdLa9Iwuvf62zv/8BS2c+owXBKvyXynoqnERhQ8pc1LkB5FPnLo2EJKnLwOiRi0UYWLXbUtDId56Sc15nLco0BlJ4L1IFSQ7WPo5F4A9YbhEpbCmKjNqQyupZYpSHf2AlmA3ANuuNj+fhvQa59owV0/s9knFYAYVWSQAOJCDkIIMY4xEqm7Z6whwdsAikrvtphrjXLbL89lscu1QA5b7A1Y8P2EhEHjBDpxJIsCsgFepKCKMyGNBKkiRVKoWsOytjs3JMr6UPG7+QOlRubldu3tjAyb8C+feys79muOFoP9Xtgsn7tPcVYe1yAOT1+Qb3Ozcsk7zjfT7PMR+8vl5HkaXtMqDll+eFUn5wAsvzue8BYVOCSAIw+7Kirwsf5Ob5zROhXPVckm5KPcTuYY1Cn6Ue0XVBA9a3ZYdPKTu4FrqpTOewSNcoOGnlkcED3fB9RXqN6Ee/sG1pmwl8V7PNjLiK9tMtkcwhiJC3ofX3z+tdz65oMWldfYX07BO4SNNkOfWG/bp24/dpUfvPar9OyfUY4PyRi4RQy6ZvEzvsGiBUlkEe4QqHmj9zbz/c5R9e3apoWZlXAgXrfIZc+bCrL68MKNlfsEgSgO/2Mu9HJCPB3VqGzD3gCf1hRVpan5dC8viFVsPeyAwv2NMvAwsvEQ0yTlawjG7SndcVJuLQIpocv/IhlZdUwAozpEKsWoJnK7wTx5TJEwRwRQI+CMyUtu6FNS0nT294ardevCuG/TMk8d4EfiQ/vy3H9EPn75X33rsDt17x3W6FrtfokY4j9gL4klXXLdqCxhWZkZIHB9Ed8JgBHjE5jgT6sZeHYdYRCgixECHq7aUyMOiZLmjat00tvEdGhEZ0+lD3uZL3TKCKzYhZkyNDFSTmJ41tr6A6DkydFES0yXl4DBoy7XnMdSGhithkdQZnNnxppzQ83uSzsEyZD8ClaTa7JoxqJHkEYE+klDopKihNpgSK2DF0hYElL2kT/jDsF2T5631psNwiAh8Y6iPBGM+m9jjEbi1RA6SbLR5wo2IVFOqa7W+Tqs119lKB1buXCa0TOEB+TfpEaGIkOhJoqUO0HGgf213hd5P82Gs8+Uk5B6BSK3esjz+Xo8Jq3shNgnFOU1DP7ANsvVxch7TZmxcb+WuBKvjsnVRw5B3cgJS+jKH1yya9YhQREstBht1bDiM9DEpgrhOH5MjwCGbWpZncO6HQSjGCDFPGdsjgukiIQ+u1WTEZNl4EmtJztDhHQeSHKCucR3g73u6CU07Jnu69uBO3Xv7tXrqsTv1+0+d0J8884D+6OkT+u4jd/By8Bpdc3CPtvcbhe89xNO7hKSPJM+ZtWMxAhMGRYTcbJOQERhZK7Mj5/kgGkmdAwlbGhCrDyNu3CdzB33PXEcybwlPAOIQHJrzpGBJY0OKEWTEvHvnpI7ddoMeuPuIDu3fUeMlNQ0i90Tfk89OLeoXb3yiX735iaZml0So/KxV1ldVeJmwrS9eCu7KLxn7BBJGhoCU99tV9uzUmSn9ihwfnTqv9TVM0dT7nstXeDKZyckVqsw8wCFVKjzLTfBZ6JeQB/fuzmcl0WyFsUekwneNvGsMPFLwIrCu1XtbANhm4aIBhfahozdcrWe+flLPfuNB3XnLddq1Y5K8LKqBoueENe/AebhHERyQaJmThIVZqhObSnf9Ue2MbQev/p1eCDHIFIXcHEAYz6vSxelFvXfqjN4/dTa/TB3wIrbH/L3S0/LufZq//U4tPfG4Vo/fp/U9h7XWbFNEyD8khSvJsmjOHtRpvfNJOWOUvojKFjkqwgL1CU43y/ox22SIkunFJqiIQWLwfM5vf+s4gWKXW0aiCxdjgWxeySOWFrNUEZydBgonQfX+WQ58DVmHLEK5XnjXU29TEayIcHLMofDo/YHLGn7RcrmlzoBcR8n56vpUm+NNxDVQ7kFIniYUckv/KqrirtcZI/PVggJXMDqLRa49lBklB0qyLmS7KZtz1Qweo8W4FBT+cW1QQYaxBZbE9TjQYG1dg4UlzX3woS4+90stvveBxPuArNcnZZAMSp14mQoj8zdc872mUa/pVeJzss/vag16NI0arnVCtcrLQP9NRP9V4tU1fwg4XsPm6kmJbm/TVmL1yH1BbL1wpFtJCkWEGMSobHXBuceEqWBPnsaxwSA2mcZgiyH/WBJSJTYxZbX+IXWiNre0tWCVPbaA54VcZqj+wCTnDdE8QHSUtlsJRauZkcIMzCgEQE9MzlUlpTyuq212dhGt6vUldbo5aSMY8PU1YMiEyrEWBmuQARjdUknLyAqciHI0biryqbuRgJROEiyS1DpyLwBEoSC6Ijbau+J9cqlt9kiRsOQ52KOSAmADodA5e9yhkoTXb9QLXrmn1KbNhK3rvriSABzjKYf+YF03bkob4FAmd8pg7pnLiZjcB8qice8dkJnS3wMUEbldfhF48dKU/O+BOUevaYQJCvV6jfq9niYnJjSR1Fefl4MNPj76OLnLzfN5R1Mmv6DB6rJmPzulc3z7MP3mOxoszSs4iNyXuSGXnL8OrqVmiCAwk9ShoozgEbYh24TYSiKpfBYNdWsodNmGq6Q6ys0b4lwm65ioQBxoyD0BC3JDM0tK2QMUwZCTSF5Xt8mGVbDJJFrnpBHiGtRWTUBg8XELMJPAhqSQVUxSENPGyg1DBKDlTeQSggCTTZFDjJAAMMHcffw5KhYVEUk+PpEIFpYBjFZyq3CgGFS6Y2HZg4kzxkORgh+PolmO8ChQeMrw1IxBYKgI2TnVODpNXyt7rtLMnXdploehqTuOaQ59pfTl03HATWaOb6M/Pz2t93kheOrzS5qbX82XSiV6LIP6RTGSIoJBQoCUazAkgUuKqBxJbtaogOgaLwC6IgKyBxSSfShWHQWF9Xixt2MidPSaffraA7fokWM36Or927JmD8HNM/iWN5oeCbyWHjCyJNLnYB6qzXKv16iBgtzpZFDBD/XxkMvjNt/MDfTxF+f10luf6vSFefYhSGCSGvsnSbt39PXg3dfp+791HH4DD8QN+zFQ0/TsKJIO1x1qW4NEPIc5r+NtPATccM1+3XLzYR3Yv1M97HiIRISH5hZX9Am1fHn2Eg8ga8yPhRdohVrFSz4hyzJV8ngi57WTuY8a3nQebexb1sk74PwbqCBXspcJNxXs0sD1WYKbqeOiMuQQ60RGlNqY7vqzjpetYpBdXYvl8NoIMpcb12IPw+7tPd14eJ8ePXETLwBPyP+D8J9+76R+5+vH9Mj9R3TbkQM6sHsbn6WN6mcF9RLrFA35zDdTawYOiN4BLLFFyBVDwiN7RCQfHwqxJmMj60gyrlRJbiVlC1tTxJUdunnU+bTcEd5jDlxNmgAi3C4RCKjV7jpMHA0Y5duSJsvjFNHGpcfmwcEt1gW16pARH0GOjoYGcZ6VSpg5Ysxf1LW83omJwAjlOZLnUnp2bsTUNdgUDodyj+DGsOJbcrtIg+xeGIrITDwzZXJrkn0iWlmSpQiP2tAiQhEmiQxQ5epaux9hHT8zJqOcspHSYIh1OQYdjyzdqtdiDqyIkH+U9RoZJ6ICHR/G2oFqfM1tuRrasUuMalsl12IaxVS81dOXoeues5PFhMj2h2WPCEVAnqulypyPeRQSdsGSRKtpEGzvqHKf40lYuxC7JzkxuJzPfDOBF9NmHD3C2RDGekTFutxe15Bam91tN08ybkIxbvJxH8Z1OLUOsVbGlD1jnMOUiFhSW0vr61iNtYgY+gxhsJQzYUp5vTnWVJE6RoRIkBSBrLYh2tfUIrgBtorP/VaEFUX7054KLN33ksKzrrRv1zbdduNBPf7AUX3/G/fqJ8/erx/zgvCZx+/QyXtuyD9ZuHt7n5dGAw2cgHu8xig6mfoi/FlvYsZWpgBFWIdQwmQdXqDakWxA8ZpaEY3e7m0909DdiWcRGvq1QstcZWsDwdfnl4wg7961S0euOaSr9u3SRBPcuxv1uZ/7Hj7R72mFF3pv8zz1s1c/1Oe82Bv4P8DIB/g1jhM7wBu+7fgfIH7Xzm05F9XLrTCH659fWNWHn53Xmx9+poszc4qgjryXE896/Jnomor3SKGIILwRAvl6kizXFZcy0E7eQt547VU6dHAv9QZ24RoKSQ5d58XhwuKq5pZXtOZamSOjzYm37Dx+Tjp8iOeyx47rB0/fpx9++4R++NQDeoDjfGD/pPpOSEwxF41C+UQgvKBUsqlRsBcB5h6KCAtJodjAU2EgLaMUYXtJbrG0hnUmvTS7rPc+Pad3P/5S587PaHl5TZx0GsSkFnbs1vSNRzX38EnN3n+/5q++VosT27ROkkbyjinYvYioHCxMqUuNOQRUe8pFLERuqRJvmVJgMaQgo0whKR0tSGqZ3EhlJsAU7Wd7UiLqmpdc6iQJ2cXCyMsrASFHxMiaolUT5mF3YPEAAosIRYQY3HOJaHLruBBwNSRfSykAAKNbQzGDEoNvhy+QlQAAEABJREFU6ICeQiRCZOfwtyAaa+tEYXdpESC44CiB5SRDrGSNdRAN384HrZ4jxlLJUNneQsqGQrdoVvLctWSSBp4YkZlYbuERfACta3VmWjNvvJV/WnD59GmJ67+QpJAfd0Uw0oFqR44IRRPq9Ro+O3pJvV4PHeLzsOkF9ibnWV5e5veyeS0vLfPovy6XIUXLAhEZBoQsWml9qmhHltIqsM4xiEP13np/TExo9yRMw+70thmICEWERSlZSf/Mozp1RBqqkk5Vp7LWF4mAihLk7pgxihhZRxJx9k0aya7AWnDeuE6vpcMK8xf8K3WoQLWpVQ8bRvONuVCvc48hW4uu24TVGYUcCjRtGEXzEWjgG3p13QC1G9lh4x7jsu05ZU600bJRU3po1DaZvU0jYyeNnCzlTB5MnYs5CzbbWPTWGe3nXOa/luxoah1TzIPSArDNpQBd3of1afMuKJtzpuBhlDHnAypjUV7VyuqKZmZm6l8b5i1+E03eLOR5uMgbLuhev19fCML9grABT7vIynw+Yb1f5qjM4o6Nm/7KpQu69NLLfMC8qJUL53DjQyBv0uucjwMuKKoowG2gWYvmh1a6Oh2EG/4Intes1Yp1ApmxRS2ZpIjK/eHqE9a+uNbIFIqd1HpJKaHZVr0kMBBRJVRH66bOpcrkAgj8YYzW8YfRWa9lpK4msqExBmTbQARVkhBbXEKG0pmB2tg1AGKwhJoc65xeZY2TG+5q5zMaHN/Oz1z+0JFjqnPmRTQS4OH41IWmUQPPtFlLjPBWss05ctFWHO0YalWnw0PtT7SB6UMkXNhcHmcM34L2tbLvsKaP3auZxx/Xpdvv1tzOA1oaTPiepZXVdU3PrOijz6f09oendfrsDJjPJHLJyViZHwapVzSfq57S62shUPtKEbYoWwQY4UZMBiNCYQEyLy7SCLzAnbv47C1ragar2r+nr3tvPyz/SbH/24+e0J//7iN65PgN2ruzTwYpoq9oJlSaPkoPvR7PIiGrbZ6pioHY5xrs96LaC56QXzQVavBZIeb3X22amV7Qi69/qlffO8eLufXq7zROIuKRe8iH9m3Xkw/czC9Bx6j1kHZOksH7hd294Gs+pLDEKrnGC2u8et8OnbjriO6+5VrtIbh+G++o4PgMdPbCrD749LwuXJpVIYaBvqbCLxSFeQbtyz2cpe4FIX4BbuLpQcLPVHhIsU/Br4ANObLtrmxQCv5FERRaUjSskrhF8ChiG6sRH1RxtCU+dLAi28/USFw3TdMo4JmCuQq196hv745J3XbTVXriwdv1w2/frz/57Yf1h9+5T999/E49eMd1uu6qXexnn7nITnAhv2iew/ODisJkvXCuukbKwaN2QqqQHvbC3UhU2eIGMkyCSH8syKRFqN35q+TRRnMooK6Pyx1Gvoisdpgu4nLHYf5x2ybZs5qcumaoY+r42jZat1GTUXOTZZPlShEbc1TUo3F8NyREt6kle1QxFBFV3GocD2vzdd4bTG2sXbbCbQ5t3EtjHV1egrOYOo+WX+5YDVfCq5WRXC4O6TfunX+XmxTDE+GKSWLM4gCrLWaWuSwY30hboxt9rHVZLQ8pQQ+mFnVCX+St+lXMru1VhlvN4bHiQG23nh+5re7rOKnTr8Rz3a3RckctNGTec9MQ+GrBNQ6vP7uOxbrWiFBE2NIScuvj2Bb8tSznaOOGzl3ezTgOEbFxXnTg2sf9W3m8Fss533jMmExmHu+i5to0hvjBt02bVufrji0mMH/qwjiZ7TfgvkKUdm6b0A2Hd+vksRv12791j/7k+yehh/W737w3Xxjecv0B7eHlYBPcxwYQ94QIIrlHBKQx4k4j5f0jFBFMxrVPIZYadHPA2l2Ea4Fcp224cloVYpXE7d0mqAAoORKCZH91rVUi0SbRzq8Yix7PSUUfnjqnX7zyod5+/6wWFpfVw7OHe4NwfmpBz79+Sq+/dxqbnyGC+zbP79z/xL3fNNkL7dmxTdsmCKB+338LOXzc1tFn55f0wWfn8ovBlZVV6uXZbH09udg3++GG7k5+aiuQghcJUfVAHrDwKKu6ev8u3XzDYe3bu9Oz5E4FEq6y98rqmi7y7HNxZoEvR9cTK8zjuThZVLhvD6h/357tevT+O/TUY3fpxG1X6eRdh/V7Tx3Xj777gB7ni7xrr9qu7b01NfjL8czhCgvF5n0c7nzGglkqCakYgocVjbcAHeou2Ep4cAyEmCPYOsLswgp7d16vf/i5Tn15SQu8GBxgKBylhe27dPH6mzT1wEnNn3xYs4du1OLkDhWfa+ThEDJbgaKWyU6xo+hSRKg27Ja9FoEVo/WaSMgqcbnmlMcG4ohwVAuiDeOR01La0TmNta4tS2Q4UWpYCtR2RDoVeEttN9lmHpk7rJraeuypMUu1RyKZKKpHrgnZx9ZzRFjRWCuKCEWLlJZv1g1nLm4GnS2IKlDOx1DsBEVL9pftEqOttiibpQBVkijWe2deqdrACLNMiRhwy1EZRSnMmlbZ4i3GHZnucxnA+gAvB/h8Lr4m19a08vmXmnr+Bc2+8YYGs9OY8aS3j65OBwEEzOlSbBRco6Yev8v0+ADpNY0auLEG2XyN/PNzc7wYnNMqnwWe11lIRabaLZskjyYmUNesKy1qmxGTl9JC4yLpS/qnT+uQcrdxYBGBjz89ULKXHEdDDEVLbN9QZ4IxGXGjEeA36Zm1OubUHN+qjY1pGNO3EO1i2sKksbo8m2krtytjXcTWExhtHBxsZXY2VRZMyBFYkkDx9kXgZSKODlinmMvNgr0sd2Ssyj7RAzHJuZkrIPekUeZ6nBzKRoSpjYPVHp7HDq1KAiDGEValnCEzWydV7m2uByBjouYYHzFljLH0AbCbyZiYaVSkJNajro3LYITyoc5YuzKHfVLAITvG1OHoFjtSRlhjxmrWOr9c+08H+k8JLi4tKppQXsBcvE2Eek2jHi8CJycnNTEJTUyo1+upaSJ/wRXNx0PkzpQ1vQbEqpEGi/Oaeesdnf/ZLzX/0SfsGQ8D9rUzgYHsDeqOgmHR6mVpDfLGgWWPHEVoJcw+FkbDuSyAmbmEiLBYybhV8jk+3a1jbdkYhPMwtsgibuy/x+JBdayREW3FVWWdWMGUumVCLJsAXXNEqDGhwyRnxO5zigSKQMnOIKjV7Sb0CLA2tdoWEaLL1SC1aGURkfOF2oYQEaK3AMlIHq0mBestjEhFwxYRWarMhWwOGzq0gtfRhdmcZF/bOQBBbFJiKSkixCA3iw1qTwzNpFavOqKZB09q6rHHNH3zHVrYtk/LpSceTbW8ti7/GzXvfXIuXwievzDPt8NkITSL9YZ7bamDI3s062qUJ0ywDhGRkEMjQlYKPBTqWkp2gCxHsPMWcOhx093Fi7Uj/FLxtRM36yffe1A//u0TeurRm3hZdJt+/1sndOLOa+ufyuOc5KJS05uQTNGTyMWg4Ee0gLJTsE1chproNeIyAzYIw8k2JGkgbEUD9ubDT8/qZy+8rw8/v8S+hJrGUUFm6mUsIfkl45FDO/WtR47qB984pgd4ON67XeThmmV9uLkDiNOzqPDZUdZWeVhe1eF92/Tw8Zv19Ufu0h03HeQXg4b3atRERNNrtLi0qvc/vaC3PzqjmblF5g/yDMgzwAORvRK/iPl4BIi3Q376YF5XWLAV+6AXSF4cD+kFLEwEFvyDVO4Fn4hQRFhNirDsmlBTloyIWGUrqjAo3TkETwwuhIKf5xFzTjRFB/fu0LHbrtN3Hr9LP3rmAf357zysP3zmPn3r0dvBD+vwgZ25Fz6PRU3O6VSksWoGBakrKaSIqIR/V1porG1QVH27mI7LuzZamdrm+VsRo1cDA7C0kYhnfo6ySNlSKPDNwrGZO58pIi22JlkzpeIB+8b8gGBDH8soEQyY3CNCEYFYKSJaHSh71OJTRqQm19KqySLwSWk0uI7UhoI25HWI122zSW1LjDmYCQSLZZwj6hwg4KMeEZk3IgDrfnbHE0BGKw/kEQ3z29hS8QXayWPcc5paiPRZZXJjEeSFLI8TaJ0Tm+OTCqOpc0T2fpp8rAO9mqKyLUfbTKwCVpw/04YQIXOTkEULiN4ypGEnLOU0OdjzX4Gyts7G6oeBjlNm8BJSilJ1KsStmwWRbktEKCLEoK6Ne3VyRODCcYV3U6a/dVMqDK4Llt14Rwkoc4Rqc+6C3dxYBGNLSNpMjrKvYyybvBf2s9yRj6GpW3OVW2uQwQGuc5xac8ccY+p0h3RycuokE/vsMZGh7DhTReu4IZ5Yo7kOy+N1IOeawLsYc2OOMflPwOTmWBmjCDzpY1CKCeVQa40IRUAKtqgoAs5B9dXU8OHtF13XXrVbD951nZ598k798fdO6t99/xH9wXfu5355m+45epUOHdim7ROOW2cOCDEiMldECIEeUJPEQI/ENWzMzbx2h9Va0laqjHvuY3uvY2vSzYPldGVw3SSX0j+ZXerxIJXzmwr2JhpNzS3z0u8j/Xd//Qv9v/63X+pvfv6e3uFZapZ79cz8il774Ev94tUPdPb8HMl68ktTHiyoaVCJ+3OPXJOTPTUN935gZWMyZqZcTc0u8kLrgqZm5l2WPL/40k/cS0UsiYiwP8wdh/BzEE8xUiiiUTHx8nX3ttA9t1wn/0/H25FzT/D3ui17vpm5JZ0+N6VLU/P8nsNTIl/QFubzDC6v8Ayxa8eEHrj7Zn37yWM6dushvszsa/v2vm69cT8vge/Qj56+T/5fqW/n+O7a0VdE1DIlISlbi5klAZrDsns+5UCogzBGhCJCDJIqj6jcekSITkAN9Li4vKrPeCH41kef66NTZzWzsJTfn4pn4MX+Dk0dvk7Tx+/T7EOPauam2zTLi8F19isk9SB2j7GQN9T9iJMmQAPEMuJwzpS7wqNqwq8IFwiRjsGA9SQ+D1PPAcfK8aqyVYhp8S5kr4QikskNs5ly/QRaL6kYBoA5KiHUAmlIFnCA0YEdLbhqy4ltQa0miUQ+ZzpVtNZDHadQUHcjAR4ScREBq6SuhYWazXV6XxMawlXLusHMq3eLZ40YrJqsM4/92EQxId0GRIOI+fmnyJ+sNSQUdc115BzkSQx7RKiB0j+N1csv8AfMub60oIV3P9TUcy9o4RN+d+flndqW7uQQk+DKiESuiFBEqOk1Sb1eT71+o17TqIF6vco958rKimZ5MTi/uJDXp7HMq7YF3AQbduuQ1+ulG0eVybJzJPdAYeP3CFFXRxFEtIRkbyUnxudCAh7sYy6p4kURkcSgJI014n28TQU4OiIGMcsznsTgnCbXaVIGMNBTziA7Ijg3rHYwC2ZJHDvsFg3ndOTodNdjvCPPZUrccSaMJQMRxruxDdQa2+Rc8QAo5PD5GRTeQIDu4WED4ZobkeDlZmxlFJ5OdSiVjcYOGM/RyS1vWcZYNqXylUPr1eVP3w1KIr9uyIgctvbcypSYp/eGp9LGWm9FdfLQ7oChwqlOEEsAABAASURBVDEYkzPG9lCk3A5dDtTE25ABd86lxSVNz8xoZnaWC3OQFy5u2SOCi7mn+teG++rzcrDPt4C+sCPqqRBF1NDK7ayGOLAqfIgsnDqlCz99XlMvv65VXhD626sBRXCLlj940pcU2cHV5nC8ZZ9cpjSJqfLEq7yKthTObch24iNCdLTx3tpLECwxJvc8EdRfk6HaUrDDi2hwtOpsFR2cCJSKBnZf2FVrR+ckW8EmKEQrUNsxp5SQFQumRBnAnLODGqDanSkUEUwEyWRL52lZighe6MEFl5Cxt2skUBFhVkm0tOFjHDUUjCOzFawwVm7BfnA6GJ34KhNXBUCRBV3kwQ6rHTtZsFXVY/WyVKk4P+IAr/Wmr6VrbtbUg49oyg8819+i+d5urfAwtDqQFpeLzl1c0Fvvn9G7H57mXF6SMp6JOAacHMr8VuWGkPWU9hxEBzbEJSE51hBU5MgitzweFoGKH2QJKC15PaySfBSEzX9yYP/uRvffcVh/8NQx/bvfOanffeoe3X3LVerx9Lx7z4Qef+AmfZ9fMG67cZ8m/I+YM4nXPWB+slB2fWnmKTFt6qFe0xOpJB5uC3OqXau5YzqKCM3x0P/imx/r5y99rDMXefnPuvyQWIgpyGUQ8udBn4S33HBA337idv3w6eN68oEbdOTqCb4p5+UfLwD9ErCsLqusLyvWl7SjP9DR6/bpqceO6Xe//aAeO36DDu6ZdAnUX6it8OBa9Nm5Wb301uf6+NR5rXDQomH2fKlX5M8BnKnC7sSwp9YrkSoPSrXlOgu7g0/hFxGl3PkUlRIQvnSWzehOzmRw7MKAJwi6x8xfFMjDYMtQKeROPlDhlxH/EjPRlw5dtUv3H7tR3//mCf3JDx7Rn/3wYf3+t4/rt07erLt4KXr13m3axl4S5OghhSWSFkgm9j9nSBljrcKCRJ1p03hrC0rI2VLYNOCTeQ1bNu8ybYoZzlt9hmEjoTV0bJSvQzoeMZbbsgnjEN001xBv/XD913fHXqGk3OM2Y3VhRvwZW/RyFuHzB2/6FtYhlEvBtwM2uKexs1Re52SkV+Ty0TlMI0urZUwr20j+Mc3IZeT7coZdZvlXAJvW50tnc7RdTMOzi0mrLiEqmwVTKv/KYTyuS/yVKRxg2sLJcLtxFrfwuOJZb9821OKQtsKGxi2Ey+a90pouc9wiWQtFbHZGvwxrnWGcPoxbdMK2QDdAEWNO4zJeuRdjycevP8zZt8LS4IF8w+zjcmszG6ecrwNQvjI3fhHD7GjuoYiwwEcxCfLomwOxDluq2XcL7jkAk3ymX7V/m47dclDffPhW/dHTD+jP+fz/8bMP6btP3qX77rpG1x3apR2TwTPXqgovocgmBb1hQCgkNSEqIhTqrh6lnGWoYmmjFq+NTyaVvN+5HtsLc9gx6j0UEQd6QSKSOBRk+5qBAzsoTTlb5HQD7v+XZlb01seX9L8/977+H//LL/Xf/u2r+ukrn3LfPqt/efnj/Ourq+uFKOZfW2POdVKtSQPujd0zCPfSAfog62TOoizB6uzCss5cmtPC0goghQCW/Ep3QM4BzrV3v/ATqmI3rFJD55khBvKz1ZFr9unhe2/VzdcdyL/eS0XkHIiU8tr8jPHl+Vl9cOqipmYXwGzjtw4/c5CjrK/JX+rdfvRaPfX4cZ28+4gO79+uiIbnFTFv6Jqr9+hrJ2/Rd792j+6/52a+ANwpqsAmhaWQEJRzIxdRAlrFkA2AMbnHIeFqL9mPw5/crqY04OA1mOSGUJKk1bWBzl6Yyy9X3//krC5NL2qV7RwUnpF7OzR18JBm7jmhmcee1KXb79Hs9t3yi0GnCY4Rpy/TeqaObKFWmBEYPfARFGnIGn0gKsIxV7YClmun6IJNSR6LNrTSeVWUrCkU4i1YrxFVCvKJXAVKUVkGou0o7sUYOpzRSNqHMnhxPOR8BY/C4LV4L1HpBatYT5EscexFs5+sq7aas/pYNtliv8DPlLoHkw3mJsJsh2V9uINaq8w236vRsHuUIkJuTjOstQ1RNeHbAuh0uyfGWV5dMHMpJu71p2CLk1rBLvROTR8CnMtzrq2va51rfOX8eU2/9JqmX35NqxcvqODjo2kf0SzD6ERmsiKX74+6XtOo1+uNUYMtFBgbXg4O8F9YWNDs7KyWVpY18MVLJvesp3CMIRZWhbBlM3WgHXHrzOSWsAWk2kZS1bcaa5atLCNstOYRViVmGJuvYnXMcqr4lWP8WscrVcjcX5n5NzR6/iusITOMT7+FXz2Xiz8dcacmOofBI/qGPo6RlYnzpELMA465y4+olNPG0PrmgbCxy5tOnDq2kyRvJNjSJW0o2clhngbkWrWRIUWkMc8o10VKjVME9iERhprzkat+rpE3a1DWblfhkzSeCDnzK6dirN2uSmdGfKxHhCIgKblnEC25J8UPNXt4tG8SigFkJRcfepBGLU0kWl1d0+z8vKampvhFfUW+UIML1uRYX9ATkxOahCYmJtTv99Q0PQUXe0SoEQ3OKMGLSUwK9wYuXrqkcy+9qnM/+5WWvzzDon0UOWb20ahRihxCpMRACap6wFsSHLKD/TXeSqCRlz0p0ADNM8GUIXILxLCQ3FKSJ+LYJbOVeKWHZylI1orc6miJSCsQkroNRmXZIG2yyLpEoxobMxsq87EZFlShIodEhLofEsktugGbxeKhlVPMCEsmW0siwShTYcw1aazZWmyVU7FzaYuIljfgoUiNSsfiC1iELY6qBJQrEhG2K+1Sx9PbGAI94UhH0ciBzVvlGxo7pby2hAQ+6G3X+pE7NfsEDzknT2rm8A1aim083vDwtj6Q/32Vs2dm9Pb7X+hjvj1dWOQh1WcmsfJk5IlgDmZyjwrKzOcKq1NtkSyicsFdE+GIFXPJwIQUMNy9CPbGVlP6OqhIfa6TGw7v17ceuUs/euY+Pf3YUV1zcKeDtMZDM892upaHzqcevl1PP3p7/hUlLi/JJ3+vlzzIP/BNmHwEZg9Gq4VCGp7w+r2iYDcoqrPABYYnXbS6n6HP2ad//NV7ev71z3VhmhenFBwR+OIUyiy+dvrkvfWG/Xr6sdv0x9+9Xz986jgP4Nfr5iN7de3BHbpm305eFO7R3bce1pMP36XffeYR/ei3T+qph2/UtVdtFylJWPisCGaQzl1a1K9e/0zPvf6xzk0t8JDQV4OF5cnnuW+EXkUhyrp5wT4k9th4NWPtdHidoSgwmuoxlWoNUl6bonkyO0ARkXYY86vKCtUGxxAR1N8oAl3KXzx2TvZ0w9V79ch9R/VDXoD+2e88pp/89kP6/jfu0iPHrtfR6/Zq784exz6IKNCoR4QayBaWpuBHUCmsoHX1ekNudUwpxdbBgcSQxiaowxHbPkIcONKc24tlNhh4gdqYcWZ0g8lA6+C9tWrK4zHm2NkimNfUxgxZ65uxHWg/KGOxmzsvGbzKStgjQvQuSp0SkkwsiE7mNkfmUW2dnH454EoyvNOhhZCRwBGGve4Z/iCdP1O4RJBR5xCOKdUzIrK2GFmUgNpmA+Rr0/h4jjKmkAYzjowap1LnUddaFx9fi+na2ro9aNV/FfMspvF8wznGMkWEIiI3y6UV1lAysCj9U8GOpjFybR3JrXNB9ueC7Etew3JDNjNFhCLGCBBVkTwUUanAUYSWV1DBbgp4hEdrJgD6SEJpe4T9WF6uYwi2wojZqyPnSSImOW5dLYi12wb5pPJ6O7JxPMZxQx3/oUxdlnOPHWSiALqlMbIXZzSxrAK86lW2d0eY6JG7JUYNW0QM5U6IGMMyd7X4mEaEIqgM3Hq1bD0O7fbHpasOUcEwTqh5HL1nSQZaighFjCjhdv7hHIqEa6xnkiLAUowqq/JQbRGW0kEWJ7hH7ufLrzuOHtDXeXH0e089yJdDj3EffEjPfuNePXTiZt10/X7t5n7Q8BIq53K4g5Ma8jRikI8tAqLnQDKjZnaOw+MgMNHAAJT3NGS7VXkgt/QELGIwkLyTE7hsqNYitTWtkOo89+iX3/lc/9s/vaH/9Lev6S//7lU999IHmprmd4Tg2USFn4GC55jCL/ImfqPXOi/aVldXtcZzGeUNlyw3gNW1dS0urmiNhx9PZ9jkGqgAcQAVWTcJp04rYq+gwhdz+3b19dC9t+jBE0e1d/ckW1KIq93PkFLw4nFNH3x2Ue9/ek7zS6tA+FCraIUnnX4z0I3XHdQ3Hjuuxx/089ce9XueQ16K7BrR5F8fn2x6WllZ0zLrGxAvBeunQuyWwzrpxRopGaiAwEIbWrFmB5Pl6qXK2pxVASO4Bigbuc19v+DXNl2YWpT/Vsx7H53W+Uvz1Fe0XhqtNts0v2+/pm6+TXMP8rx8Jy8Gd+7RKrWWzO0sJmsmy1Dm95wQqvA1FGHdZASOzihhF7tQ5EbtONOtGK7cI89dfo713uAuVNAahaAIstG1iQq685mnrQtJvMi4oZLGzOSBuQu8KAJHuv0EtyoLoqGTQQVRiQVjKBsB9k2bhSTS2ujicYvIQYKXLLIo/FMSErCyWVcgFsZIEqNonh+mqmIPMUlR1VVbmygiRAeDK9RuorqWuYCtpx9Dqh6oL+1wJpCwybipw5QWsXQOU3rL44DfPdZ547x46nNNP/+S5t/9QIPFRbxDERxzJPeIMBuS1eB8a3hP0ON3mV6/r+SWWwpswnGNF49zvIOYX5jnc8G/uxV12VxDJjWAr9KSylDSsBlXxVmXNYeYyw3FmQtysQxFhCICpPbuWLIJFfiq0WE+H9gpkihJG5tdRohnrpolU931itWRCOphVOSPGE0FbgItJuQCbtJYI3aoWTYNAQsEsDet5MqHFEFeDAFlR0+eA3H2NDMHG/ohJwwf7/WTdCtLW8C485YyC+1cnaaT7WtdFBgxVkYnd452MhFglp74kBYkNTgdTBrpI0lKeAPgTKot5xnTQYMAE2K7TVWqXp3F2IiqDT3zwekBufsS6+Q8Kcd80o6RzqxoCHSErkfFUbs5Og5EfcPLa5h6nRv6Ihf4pUtT+WLQ0zWN80Seq72mp4leXxNc0PknBJP31NiHfYwIyUT2DIAX7qQDEvFZotWlBc1++K7O/csvNfXex1pbX+KzjKqYt+CDu9zsby6RT8qxMJq8J85d5FGgGraIRsFPApGj5Hog5y+q0bngbrLkRdlaVqGgNpOIEpOxX9gDscYjcTIxYjNoFvhGKgVbCkYMEWudUshblZQNlqpbzCxWwVxzzoUsOyv4UY23D4V6RSEaPoU5Iz1KjgFcyV6uv8X9wZX5lH7DOaQxHZlgesVEKxA9f0mBC0tAorWmqqG4FnE8MNEDcodjo2wUZMbLuu2ANb6ooVY/QHgFg6bR0rbdmjt6ly499qguHjummQOHtaRtPLT18hvTufkVnfr8Ai8ET+nzzy5odZmEnLcDcvoczLxqWHLJWoMyvM8wPFQxCR74iGZeKmd07fZ1TKKZwIaWAG13cPVR+C6nAAAQAElEQVRh3x0ELo5PEz3t2T6hQwd280K9n0ERoYgQl5GaXuiWG6/Sdx+7S0/ee6MO7etzvNc0iEZew/o6+QqkUcvUKiJLS9i4psTDsilSJpprMTD5HMNdAyZcIt+bH5zR3/z0db349heamVtVH59+w0D3GgbEm/vF4E3X7Mk/+fYHvBj8ix8+pj/7wYP6g2fu1Q+/e1w/evZ+/cXvPKp//8OH9aOn79aj9xzSgb3b6nRsfkSox5xzCyt66c3T+tvn3tfbH5/jwbWvaPpiGpelOjVr9Df4xOVedsYi8nmAYfO3lA4q2JNsYn98juKRPQhxjvTD5o1MzDiUsnHkDIe7F/bLMT7/pHUNqGeQf8pjTbu2Bb9A7NdvPXybfvzsA/q//t4j+ovv3a/vP3mbTt59ja6/epd2bOsNj4frCbScJsJpsyTPI/CIUBbL6G7N3I7sBKIrg9EzBzEVGXpiqb3gYBrPJ/xFi6j+NadaVBJ4RLVprNU5KkDaKjBaNiHW3imbc4DTtSEzwHjesY3IXLX2FDcNjoKIt6FlFlkqOJLHzfERoYjAeoWObdw6iiebJ4GqvajyK+TZEi6gRDEHgg9nkuUrEd51SxyKU2V1RGWteFiFpc7g9BFjAFhOZL9h1ditD9djJ8hxJsQr9YhQRLTmlmeuFvoKZrdqrlIU4qvIWujIlFRdthqx51o6W+tchvV0hi34FXyoYKNzO4cZFYnFStroZZtJzmmSZI8Ij7qspe9l6BaA12MaM22ZcTyh/U1jMUPRuAmghjCiM4KMOtBIQbJuQqTbuyUXYxo/CJvXjJ4uRI73iBEasbU87u9rz9Rhlk2dviXv8rbFt1VX185WteFon6GSwghp0ySqsXiLG2ohxL75WYpgmz/nG+5xO3dM6IZrduuhu4/od752XH/+7En96Q8e1u88dUIP339UN92wT3t4kdXwIip8n+beUu8zPvtIzOy+Szhn1STvXvE9SeKZALSdMw8L90L7q20RgX+QjOpwRag9ZWGDLJt4NBANb3zsD+jOXLD8LForvFRblj7+bEb/9fkP9Vf/+Jre+eCs6p8SJJj7b/jGaqIWEgFKyyvrml9czi9q1xMHJik9yxaV5DNeqznOdUREXWPgATHS65OBuhYDlcGytveke269Xl9/+G7deuQqfj9xFpEZzpw+JjCduTivN/ii+POzU1pfowLWFDxXsWIci66+eh/382P6Ni8F7zhyoL1/O0/JZxLPvrKynC8V/4UXoi+89YnOTy/Kz6X2ouDMIxrZGbNwlTxOqHREj5VQ0gNnRIk1J5dbZLpIGxXCxfHABWbdQOR8nDredb5Y9v9MvKx3Pj3Pc9VpnTk/o6XlVa2uNVrsTWh2z17N3HSr5h54UDN3ntDcrgNa5/e5wsIaRXsEyOnpKSTAAtlzwrIHWGHfiqdPpMjrE06RugdytXakrLHaq0cocDIJCccqpmyRjNSChIlgCUsSkzINEFmpQW5g+fsiBu8VxRgdxWPPNM6BUH1IYR0iDH/mYnQPMNyIV0o+d+xtTLSA3AtWc1NhMNlW/QHcmZtKHY4WGVHnQ23rt90Ekj08Opm94dazZvCI4JwARCZ1LrVB7nogeO9yP9p4oFyLozxlzYWngXEjsm1YLJHbDmTjnCuQoAEX0RrPvyvrq1qemtbMa29o+hcvaPnLs9L6urqacmqUYiKbOaEyHnw2Nr2G3wN66nHuNU2jBiwi4JabzLO0vCS/FFxeXtGA31FqNdq6UbTXJiawnzfc3KSukV8mdmOIU5990wWZNMztNQ89ZCztDF4HbNSJ6ZQIexJHT8w2UypXGBzSmjqxC0/YOTtDApsHjPSKDoWRuglicSzXM4wbkD1PjaqjdVPVJMtei0mbGuFGWmZxI43FcGRbGzVs3MwuHEPrchnD5SuswpyUcRQcEVUfFkC0ZVM6sRctbz2HmjIyNN6smcYxThVOJyPktjR0KIqIJFtNaGb2ggfk+UvyqtXRQFG0fmgF6jq1W829Q+7g5Mw35CnX6gpyxqTRc7ZCstGcVmsEPpm7asvc8KZnpvKvDq/zzV6v1yjCFOr1evKLwO5PCU5O9Ln59tRruJCZl+taISkiR9XmvK20uqLFz0/pws9+qZkXX9Ng5hI32lDDw4Qp4HIj3g8J4jbntYT8Y0OlEmr3qwjXlBuEiNYAswiTHSJCISmiUSgIhuRWuceOCnAEmjskywolS5uHSl5Zbh2qwgNkRxMiE9FDEZFaKOBjxzrxAC1qRa5Z5PSSQm6MdKWDdSn4EW2UKdBqr27kGEIWTIVa7INMV5tDw4Y9ZYx0OztX4NeRzV6zuW3JGaIlGMcCzUbYSG9EGmUb2uxgEqZQBKRACSFyXhQFx1/RV2l6Ckj9bVrhIWb+jns1/fXf0pl7Tmhq3zVa6e3goaynpdWiizMr+ogHojff+1xfnJ3jISkkzk8SaNhC1FmpYswVXllJMCIUEWlqmsojKpdPPmQzvOWoYOwe5h2EmXhbnc68pB4RvPyK/Cuzz7/+sV5+8wstLKw6RM7e5/pqej300ORE6N5bDut7j93JLxXXai+/PEQMFNjJJrkAPLM72GTFPILXV0VrPCmuQyVpgLUlTlqWq2ikQQS+jWap45evndJf/dObevndLzW7SF3YcvlF8qW5xl19HWrAD+7ZrruPXqVvnLxJv/etY/oTXob96Q8e0I++d69+8I3b9MSJa3TbdTu0Y1ujdYJNMPIUXZpZ0gu8EPzrn76tF17/VPOLRU1/Uk3TiNTUySIsMK/rZHYVDcAFT1YFHlKqIPkY+HPSlBixamNELjIqfajfsHUnS84k0ZIMitZYIoJYxTroGrROjYVj0dMdNx7gF5Bb9ZPv3qd//4OT+uNnT+ibjx7Vsduu1lX7dnD8GjmUTMR5DEUDhcl6S8E8rhVOTxAXpZwDELXhRS+ZK9doJ0zuEaGIsLgFXY5nPJ4h/yC4Ex/mJmSZLEMd3nGXW6nWg0t+bhkbjzM+InzTYYQQVBWfj1XKsauvVVh3SnAS4NtqhKO3imM6U8otbhYRCgQT7LIeEWm3ITx0NErIXBUc2evcdjFV66YxXXLQcAKNWtaZwa3PyLRBqi6tj5lp3IP6ZRLVJR8Z7WqqCPYURkiq44Mn62gMj6ixrjnhqg7FVHNIqB0uA0a4TS35T7m0hi2Z5zTlQXBtnZdlU6dvxV23aczGmch1tMUetPXY1dZUPRhoyXWYWtU7Lo3lj9gY0GnOl/Wra4kA1WqMVsTSGH3F+mwaxlghzLWZELNXuHp53GzbVC4xtWLHmQCyGzUph4RSjKhARKTuOap14xgRQyBiJA/BMSGi2sdrHZrHihqfa+hLbIfXLBr9Ei0+QqDN3bFJaXC0j0kqnCdiXc5kUjam4LhZtK9k3SQ33IxmPmo1vmNbT9fxBdF9d1yrZ7if/+R7J/Xvf/ch/ejbx7h/HtE9N+/Tgf0TmuwXavW9Zp1MBeKel5/95q49fOtS8OMCnDvSjivuAet6RCgCAogIRinHHFQbMc6aBF5TAVK3sWD1wMS5pgH3blBs/pN9F2YWdO7CnBYWV1RvwzXOL0QchydxRa5vcWVF56bmNbuwTA7WQt5qdxnBM8KE9u3arm0TfvYRMY18r7QPiiT/KglFIkrMcmNxTRPNio7y8vWpk3fnnxSsX0LiEMQUZQueLeaWVvXWh2f08juf8gwyJzUYWfS6QqTStfu26/H7b9N3n7xX/s/fdu+cUIQqSWq4f6/yO9FHX0zpH375nv7xF+/q1Okpraw7uodfKPATY0ByCwYn4XnNoldQOTjTC1sESEuGjCU5BhOebS8KfsQxMBOD9zpEYx3tow3Pc0Wz82v68LOLev2jL/Tpl1Py89widS41k7q4+4BO33y7vnzoYV08fp+m9hzWYn+7BiRqnBNORkUg0C0PGEKRI0P2COtqUeSCDBYgef6HaoMX8FSQIxhQcBeuUNXDim2sBdBbBWLUpFaH5/kjRYTcMo+qLLBWSv+8twAUMdgZu5mpRRTRSVLwo04PSVCnFtHQGTN3lmGjDaY01KFzu0wbNxA7ruanjoFcfxHmIXlCm8xVBQ05QoV8NqhtFRG2SlKKDJlXNAR7+RpFy9SYlcTiMOep5tONarAzcrH7GhcvBtdXl7X0+WlNP/dLzb3yilanZ+TWNKopVFuBdcff8zUk7kWjfg/q93in0FPD73e9XgMPCM7vOX4RODc3r/mFeflPGlMSeRuJUcMWioAEeSLwgNzNTZbTFBJuTgOUSLu+KgNu7Lnwy21GTBlMhOcwIbJHOcLxcHyrXon5UNdY/HGyHC4SeWMPVBMM1w2p0ZUxrV2/pqW/fSKjLF2R2FuZtnLIPLGVZYhVl/a8RPHRGxpTIN75kwC8IXmEcBY2k22Y2FRGO7S4bIBCYUNLMLrd8gCN71Rp/YjBpe3GWnHIPHmlOjI1eSwPXRDygoVnBuc0oQ87Ma4h7S0Y1Gpq1WTOa2KW1D041cgPq3MNDSHZQRtbfugCJcefKLSN3TbXZAr2I+wExx3ICv4ozIAgrfGm3xfhRb4BWFxeVDTBC7+eGq5yU58LeLI/kX9t2P/BiF8QGo8ISgxJUQ+nc6ICyzcqVO6/hQ+NS7rw6is6//Nfaf6Lz/FdhyTfcLLW1FyXydlM3nkTMon8gQTTJle5MWVWYG4dxb11jZRTCYdH6q54NFvJh4NaS2bgIa1axb5F2NuxlYQp7IbNshPW+qgXm01Jlu1jheIzP7nq8cCIbJNjm1ZOnYQb8hNrHdYWIOoTjfkoIAJrGoGI9dg5FubHquENwEYAuiUoFB4L9ZhbsYie9cI5adIHM7NJEZ1TOwv+XpNdsUrCDkaXLNs/FXDRYHQE4jPIxo4GeSycr2ePpq/VnQc0f8cxTT/yqKaP3qGF3Qd58VVfOq2srOrS1ILe/+hLvfPhFzqP7Ic9RX0wzDWEZ+MYFs/npJbZu6Eu5f64FrB0z5WiiAYzFgqUYDS1ubAh0VPATg8pwnNAA0noA3JPzy7rV29+Lr8Ue+3981pZtTHNuBSuGXLgt3f3hE4eu15PP3qn7jp6QDvz3xcsKrmm4NiHsuEeRGLwITKT/zTbgOu5AuRvb+Y+x8JBbCxTUK8VKPq6NLumn71ySn/5X9/Sz1/9jD1cIk/hM0DyedkEfszla9rTbePz4OCebTpyeJdu41v1O288qFuv3atrDmzX7h3+3GDdol7CYFpeW9OnZ6b1Dy98qv/x797Uf/3VBzrPXgTfYBcnLHYMsWWUbcU0EEVAtiGzjsLbRR/Prn6vyfkz0G4YPCsMbcA+rUuOSyd082pU4BGMVY1WgwF4ds9j917TaN/ObbrzyNX65kN36o+++6D+4gcP6w+fOaEnTx7V7Tddpf38YoObg9XFoWzs7DvTbcKqyiWqCNdAuXDPL9TwYAILXCM8ImQfyRGtTO1p6gZ075FrMnVwcsdAjvR8Sfh7zfKco5Z+gQAAEABJREFUqi2CYwlZC/ARgeBvkwntip0MI5udoawngJEZ224A0cXAOICMKPYxoW3ujuhMEaGIEENSngtiT6Fhp+YNsnWIWSrcxVtL2YIpSBsIpoJcCeCy7jDJfhq1CqZuSyWPCeW2UwbnzwhzSEQoIsRQSbWBsLBSKaOFSyikDWSt5vVu4C7IADx9yR1RjxDZQDWKB9emZs+EPbQURAR+JiErmzVTKu3gGUyZJT39uWuiKnxsg7U9IhQRYkiytSO1Lc+jVh5nxpMAu5hQ/alzYdjQo2qds3lFcowIolMcDr62IsChnKvd13QIRvAI1mqyzeQs6BGBFDgJTkVp07AV7JlziLQCfmQkxgVC+AmKqLk4gVpHM2OBuZIRk11Jk67JAX0MIqpfRBhpCdZ2ZsszLetyILhl2Ki3uAHbTBGRNRiLCLOhnsrYEBEbbV0+cAwyRYSGbUyOCMXQwJ5aJj6PE9y1mAybIkIRELa6MFBkehdsQMHobtz7VEpFAkslWzdSHqPCjnH/mehLB/du07GjV+tbj97BF0kP5z3kR989oW89dGvih/Zu16Rr8U12ID76Qn7G9vsr1xwSs5nI7LRdDchZe1qtiNq51smFVFHg4rzcg5yr8ORtst0nQWKulURBvYIKv/wX32+ppfA84WcKP8N4WtIR6oqQ8KkxhWhgejBrw0PD4tKKTp+d0pkLs1pa4V6MrWCD8VxR5BeCN117SAf37FIDGB4Lm1V6rMGIKZAhx5UqlsGaYm1Zh/ZO6MkHbtVvPXKXbji8Rz27KeT1ZK0SX0wWfX52Rs+99qHe+/hMfeYK8rIXwWs0/2ch995xs5558r78j9H8XINVESGvNRqeM9eLzl6c1S9e+Uj/xLPLe5+eYz0kV4+5vEGmyBijSDLVBEYgapdyUERaiRXHWRWuJmQEavPhQMIofNjbBAJ7q3vKxPDy8eoIl/mldX12+hLPw5/r01NntTi7qN7KGr+LhVa379LcDUc099BDWjjxoGb3XKc1Xhj62dIFEa5hQ4lgGAMaoXteeIFcUOdS8LPMzilNDJapnpXbqmxkaC2pyvssmxGC3LbjgBEwdbg129PojACt7Bp8zMXkns+EleWEIgU8yEO4tZzKQsYgRPXCv6TE9qdcZzFWSECH4S472VZyPqto5I8IjVp1jog8ft2kgYPXWHV8iPM17jlVsOLPTHiNdXzGNPJVjVlTcD4ikcOlUfsog5HMjdX5mdGSlPPYWuT98l54moRVVDNgQTQuvAZc676uBthXFxY09+77mnruF1r+6EOV5SXl5wX+cjM34StiCyRaRKhpeur1GqgP9dCbStGgN/I1t8wXCjNzs1pcWtIavz8Uzm/VQuRGZZTIDoAVA6ahYGWMOjwCkEhiCEbuRnhiCUn2gwqkriHXaABk+zhtErHJMQ07WNYLd54i5k2i5tyTgmsBgeXo7Jtl64UBoiOkZ2EsKEkcXL8ATxnM3ZmSXKcB14BDAaQbkTqb2mbd1KrJiMs1pDI2DJO0GLnHlpRia0lmc5PSVwxFo6wjyQHFw2W00QdzuhlNAaDtnWpTC4m5qlpHXbF1wZwgm3zGI0eyJdMm569UR3NQ1shzU5oxL5XNB2oU9ZtJzg3RN/hnWsABDwv+z0UuTU/LLwZ9HvR6PQUXbcONvd9vNDHR08S2viYnJtXv99Xv+WJuZLvXEZyYodpce6mgCJf/x6KpD97XuZ/9UrNvv6cBHx7R9HD2RVJkVw/WfAJ6/qhgjqGNx8N2IBFplpRy2NO+5qZE0260fpIaN7XwkFWsjhWs0b6ArZesxVKS5+qckVm+hg7GwVIfk4ukiAQQ6Ba9GAwRjayGR/skaYvW1RNDWxCTexcVKs6JmCqyU+EC0vY0tHIyA5Ad7Y8zGmOB2Lmi5Ooafq6i4IQJBwQ8Uk4f65LPCYz0kUVuxPvgGXUeQ5YdZW6d13nqs6m93qRWdh3U1D28EHzsEc3yQnB++36tFDw4uZZXVnXu/Kze//C0PuSBb4YXTVJ3bjG1k3UUoiYPonnmSijgHlt/5k2NYvAGLGmPSE0eTenDQgqC9WpGQ7EcEYqG49qe6yJynU07c3GZF3Cf6L8896Y++HxK/gY6eEiXG+EcAkv57w1+7cRNevrkbbrpul3yfzxSWPMg7I1jepmbrDBfSP6TthMTRb1Yl3h4ZsCID7GUoIhQIJswiMufR+Oevry4or/75Uf5j4n/3fPv62Nq84N8w5N2r2EdQRzkz4t1vjVfJ6W3KtgDU15fFG87JlKDkvzS/KJeee+0/upf3tZ/+ptX9A+/eJ+5FjVoJqTo+ZIng6g7FKot49mrSASNPIWHgsI++aGk2BYhz1mIRsKTkV5wp9skJ3eceJhBkYjHUWoQA3LPPKEIyPvCooId4SNP+3dv0+03HtI3Hrpdv//t+/ST792vH37rHj1+/xHdfN1+7doxwRSFXzwGKtSorpYQ+SqpbaH606pfyewp/PWbNi/avqzB7DelwNF7BRt276enjrC1wiOp6luPmzONeTmBaQyqYgua5XxdDrix6jQ2AqbfOAQ2pm4QSbNBH1M2R3G2cvi+IqCNrdNvjm6Nl7GNfhu1kXPiv37qDQGXuXMOJFYLrL7IwMhpgdMrgMByPVo3Wd5MY2FZY9otmVLZMBROnLIBsbLR13YTl4qNG8nXNTk2glfWSslMI4dN6siwSRr6WRivr5ONb4qxyn7Ke2WynpRXTEqjwfGxcSWONQ2dAskE+zW9ZhtzGoYNhTRG+CweYaiJ/7phFLHR80r4Ri/Oo7H9cK1lTN/s+3+ozgKzRvgwr+Ut5nddQ5/NgmM2YFt5l/Z4hsbdgzjroZB7k/cQta3AOSbcG3xf9Lmze/uEbr1+P18o3aYfPn2//vQHD+kPv/OAvvXIbTp+29U6dGCbtk1wg+I+xC1PpWnUQJHUU/LAzmQNPJjWs+SeI3M0RpdW6lmCRIh98hfIwMtB9gwLhWxKwgJaYCbBB9xLId87uS+q8FxBPCDL4b6HN15SFoKBbltEaIUXUV+cuaBPTp/X/MIy/kVsT7r6ueLgvp06dvv1uvPW67Rz56SkRk1vQuFng6ZPZvZOIQBlQ/T8TVnmReKEHr33Fj39xHHdw77t2Bbch30tUre6FpqZX9Gr736mF17/SOem5zUIPzuyGcy1nZv8bTddq6eePK6vnbxd1169XcEcrq2h0B6+gqap3f+m4j+8+KFe/+CMUBU8m3qWyDc6Io5Apo4IZNXWIEMyBVDaQtEwf8A3ER6s2aPXbU5CWB1VbQVbAgw+z2Eg6RWM8kmDsLJWdObcDC9CP9eHn57R9MyS+CYdj0ar23Zq+tA1unjvCc3dd59mD1ynlWaS/KHAo1Igm1ogWdU9UjqIFOwPowiWsSSFGsiyaB0X9UaEGkg051ErswyQrtfjaKy0dkVrA7Ro6uYEku2kVzaMAeDQYaZIy3BwTMFnCCB0Lo4RtiKak8CMVR3FE5tBWZ8N+HXzx5gdF7ozmxDdLXLdVf9gJpPgYh+dDGYxkZrNvqaIwFJ7YE9vMMsVLUJFLFJIJjMfj2IFimhzimYjzB3YDDJoqmJElSNCAyBf9QOkhYuXdOmFV6GXtHL+nLgARfokf844KgBC8keCD78iQk0T6vGOod/vqc/7BctN01MPvenBIZXQwsKiZnkxuMwLQj/3RwR5Cpvjo5FMISXJjT1Vaka1sRE2BMgzlNnUcVOHb86wWU8/YpOPDfYzjUG/RoysmIX9Gj9XGb/GZ9wcqrvUYmOh48tvrRuZHbZYW3VyIlPVNo6ucSNizd6NBRfEcVVdsWiYPBmAmW1JzoMQJtuqJ5KGlC6itSkiIm0gtXcOIUWE6g+yhIzRC0zSqAGPFEvBABkfI5CKk8nymIlNx2QA5m57pVAEZFsSu8H8RSGBm5A4D4yYgCUZEy05fuamApZEDsS215ytIuGvrrV+jhlCndByuwx4WFlbXdXM7KymeSm4urbKB3YePnneJnrq8QKw35/QRPtCsNdw4zZFo4hQkK9w7GCK4ERk0sIv4Yn7HxI+c0aXXnxZMy++qpWLF1TCHytY7aduDXAgQcGAyemwwkoB4QPAY5EimEP2QobnJw0+dDvlnlourqkUe0g5huzg6NJKRpLIKXwioo2nHtECyiosmGQvOY9hI8EcAq2kbH74st1ku/WI9M78PteVMYzGhznQUxYtWg8Ro5zSQESkbDfncX6x1sAYuJm8Pn+Iyr6yhkHBjyrhL9ugfHkXTtn51bVXrSj3i8mMFuGXMkK1IGCxAYk0dhAmyQN4BBngVsM860kBX3qbjyxCg8TtRnx72dPSrqs0xYPLpUcf1tRNt2l2+x4tlUb+0tl/LeLLc3N62y8E+ebWf50lg8nv/TYxdYXA8jwZclEO1bZl2Ob5vReOM+EgN7zMcCmq+YxAxTAcZrHYyDUhyHJRKJClIFYtNdw3G31B3f/ywgf62Ysf6+xFXpAVfIUPNED2/A3X2E3X7tNTvBT82vGbdNU+Hpr9AIqP7bDs4ZGhwA/u3akH7jiiJ3lYvuuWw9q3e5Jvh9e1znXtv8brNdpP1CQaW8/7skGtDezi9LJ+/sop/ce/eVX/0z+8wbfrn+mzL2c1v7Tmnat+JKAjky1qzVVnndGTIOed4cn5nVPn9fe/+lD//d+9of/hP79G7o90fmqBXA2BBEsKmCnXxNpDIYwbKG2JFKwmPJgkJbtjw0BeC0apDTteXDtVp2Ab0SV/BKVZchhu1b8M1tUjy95dE7rtyEF9/eHb+cXthH703Qf0e08f1289cLNuPXJAe/kFJs+VQVG2Mea1RFAU5DlsSl6HOl8GebDVHMJfSdTChcJIJeD0hBkiApf/H23/4W9HdeX7or9Ra29lIQEi5ygUQEKI4ISNDc6po9vd59z77rt/2Dnv9D2nc3Jft93ttrHbAUwUYIIQCCQQKKcdtcOa7/sbs2qFLUHb7/Pu3HPMMcZvhDnmrKpVtWspdETZ2LoeCB0hslxnGPcxPkbk6/Ruj61zJGGFuWBtj3D2VukYUIiftAVoaQmWuGSTl26rRlqxodVD/hFjS9iMmIRcoq6jyx4KjTZrEaGISp0t/Zk815ZKa0E2ltRC3mxgBXoSuWRCrz3RKg7GwCXQTLC2M2UrjbAVoCM4zDJXO4rmmmCDbnulUERIdNfKAVbdFVjb671g/Lg7pDUTUm0aAb1m08AHwboJMbtl06jiMjKPc7WUDCevoaNhjY6olCODt6TzS7ndkIggNUSu6KjFUAc9ItKPQZUGVTItspOqbZZNVokzS/KcKXRDEMsVgC+SkvBPjkuEJVywMwMCIDIj3YgJkd6dt4gXdafxZ0hnqFmr1mXouFHL9okIajIJDoXGGuZWtyFkvaPWkKxitgd6pYqhtt1zemmV8KlCPY8s54nYOrcsAj9kH1cckdgifK13ZDAiqO1jCKdYScQQlLPW2jifyY0bcCgQksg1H+oAABAASURBVPDrroWuBkwupFIqdbB/lRgdNyB0d/K77pwUmyFTRDAf5wljSQIFY1SEbUxlxYHo1gr3i8IXapbX8yX7Ldds1iP33cIXTdv13a/crz/60n36wkN3aMedV+iqzX45SB7mFydSiHsmzxMFEi3Cc5MprJhC9VQOFMmjqeCXSqmYaPaLaOPRbfcak6x7TrG3PIkVnuWZhc7LwGXIOvdJHioqhk9OTIznC9fJXA35RTt68qz8Nzg+PHFWi4vLaqoTUxat5z677Y7reEG6VbfceJV6jX83ILhX1xpNT2K9WQk37X7/gnrLs9pyGS8E77tVX/z0vfK/27h5/Wr5XRglqCAU7zMzLCz19c6Hp/X0Swf11qHjmp9fplrWzRQT1HHdlst4GXi3Hn3obt107Ub1mCsiiIRCano9XVhc0lvvndYvXz6kfa8f0cnTM8ICFZZdREIRUnULSY2C57eIkKKRFIowNfBGkuUejBeUyMInwpgkePFCVFthguJjAVbY++L1WYYEzoLpRayqC0jdMSxfp8/O6S1eCh6ATkzNapHfyfp4z65apzNXXasz23fo7L336/xVN8v/HM+y2voyWzAFhH+EeZHgIX4QmxLYEajF8/ua684tLGlLLuVepYxvgcI5lC6sIpAsu2pnQiVt4INRYs7kOdgHYysnEw2ocyuuC4iMOTrec5oUFXKcay3EmdQa0iflwohzcZZQhAkZ50J+x5qcB6NCEi4M+CCE+AmhQHCgwR7kCskbgQGze+Bv5+RdfhtMrV8guz5C8U4NxJ2M+Hj/Ba+IR6jgDUZKOQLR02BQ6l0+0SwPjOjZCfTvkvyWkEslG+eXlNjSgmYOH9GZp1/U7Btvanlu1oYkz1XYoOJrkRoK0ZEzStGEelxbPd4t9PgSoJe8B96o8XXT0iLX3tTUNC8HZ7Ts/9Qn86g2ZJHTNSchi/xZn2yphDjsNqLFSnIuE7i77aPc8kdRzu3YlkoQDUVULnNsXr9JAm+pwItcJyMdUUCQfWQDhIGOpoHN5iQyOrcp14+7TDamwEB3DTB3IvAkITHWTRHRpoa3Mh74kWvEz74gdKyJwwE9JuUgcpGHUeRSSIL7U0W1FRmTxyrod22lC2jjB3riLWh5RKRqI/8/02iqMqKMz41GFwu+eCIMbBpjmpLjN5IKfFwDyINgfhGR6yJMoYgYwEPJqx9qObe9gAbuBtGXuclM8Tb+9Jkzmp2bI1+j4IKNwBhcoL1GkxMT0CTUk9/k97iYAx+cJfFhJM/nUw3uOk3gWi5ampnS2f37derp5zV76IjEwwRZsZaWCPYHBxQgDRRAY921tHgvanSg1wwlXa2L3Ust/S2Z0nzJIUCDPBFBKL7JKseEpUCSzTjU7PhYTiZaCh5Yv9dtEdi9eIDMI4IbgipZDmTRkPMTFnGsOxdAgXBldBYp+JFbMEDMWoXMYxHQMqLgXZQEzgrkZpD9tui1DDhzElLVHB2DAKs4gnOYZT5s5ja2+fJaSTuZmSeiVeyKb+l0c+xAigj5LAp8GoaIUDQ9Lay/Wqd23KdTDz2oM9ffpuneBr7obLRIDTO8pHr/6Fm9/vYRHX7vlPwPKhNOLzUX9USg4iuTZVMRdlPAIZz8i5n3MeQWApKCKPZDbgD+4DfG/c2ILAtc+JmpDnko+yW4YQ4MChbVNBO4GJOEPn9hmW9wT+rJX7+hZ3/DTXXmAoaA3IuW+0VL/PIwORn57/d96eGtvOy7Tpet7cn/S57CflJEKPMHnHXecNVGPfGJ7frOVx7UHzy+R0/wDfjubdfp+qs3aO0qr6lPbUUhX2k9hevihlwkcOoGPzfb14tvHtPf/Og3+m/fe1Z//aOX9NPn3tFrB4/rg1PndXZ2XrMLS7yY7WeNfWpd5nNkkSfQaV4Efnh6Si/xbfqPnjmgv/63F/WX339W//LkS/rNG0c0hV08jXvPVZapg8fTCK4LKCgCKqwDKbvr8qZW/5J+jf3TivMYF/lCEaFsLQNALZXymFZ5YG5CXrn39fKNq7T19i36HL8k/OEX9/CL2h79wRd26tEHbtUdN2zOPxkYZMqaSNNNRQKjHUvZPlUYjoSMrA7cAGy0h7OswLPsUadWjpZrUIiYdkVw53MJnuf1GH5x7EjqMc+qRF2Pw7IYD6ZqlYby6BrsTqUaNBtNKyfrwmsA7gj4Dc4RZMBag4VLkFOY6nzEp0/LR+dDrn7pkEOM5a8xLYR96E2oxLByP2uEBm1Ur3IdBw6tMIoOZST6+GKHNbShY+aV9dgn4uIY45ekzrVbdHKKAGe8ZMhHg44wfbTHWPEr3XLuleDH6N06V8aN6R+xEOAIhkH6Yd0pjdhSH/iNCljoA8Tzmlogjw320Vla0xjDZaCPypKvPa6EcVBdqyVWo6c1dbbKx2eu/lwlNaS6XGJMM84Rjjdd7BQBDqXvxeaLkDE/F2qyV8ctQ+m3AgMeFs2cqXtApgoVuNWkUTkBQs2d8xI2m9ThHQeMcGYEeicZ6uTMCmC9yKMYQ0BJthfumebrVk3oxmsu00P33qRvfPZe/enX9sr/9uAXP3Fnvhy88rLV4hFc9pWcg3s3z0cRlkPint3EhPwFvqLBLRThc0O8Tgrs7pEYg5AUwZgk2ZPHpeRSoRdk4xIPBQw+x6A+ou1k9XO8kAMoChmw1SgAd3ILaqhnanou/+O3N946ovPIUuR9nMeb/J3ipus36bMPbtWXPrVdd996hdZM8FrKf8OBl185P3J/eUHNwqzWNgvyf3b22Qfu1tc/u0uf2H2rrr5ijURNvp6ohKpQoxBa+MJ1Rk/tO6xfv8KXkeem8cKzSOySNm9cwwvZ2/XEI1t1N18Arp4wWsTjgIJhotdwL+3r6MkpntHe1TP73tYhXjD2vV7PwvOL5GcYEub5IymipQYRIk8PbJLjNdlMqNeAhZ+7TMjg4d+n8IloiG1EBqGKyenkFi1ZAS+tUpBD/lGOSNRFgGorVQw0apieXdBBvjg/8O6HOsGXsrxrkThnLqxZp3NbeDG4badOPbBXZ264VfOT65Qvnoml4+cxmMWiecgtEikWU7IQDIFW75sFCcDd+wOnKsauF4SSPqFS5Vw4olHk9A+2Aqig01XQUdW6yJEeIjAwT2CwmBtgYyrKliI+1d+QHaTEQ7RADvhIR6UnYB7yj9XwgJYMHlCVcwzGmh4BxXJOhIocEekfqF2vMkYXmCByBYV7IlLwIxo2RrVaSAqfX3LDZsB5koMBceEheD9LG2V1xAGxAPW59swR6UOp73xEGllG7nOdLc1Na+q1N3Tm2X268OFR9X1y4eBtJlgRJEWI4Cjj72NqpEHvce5PTk5oYqIny72mUcN10GvgDV70+YV5Tc1Ma37+Aoe0ZL6IkH/EKOQkhbyyIaH+p90xH+NUhrYRcQgidRkGdhY+kLF3vfPr9Ev5dLYBXxl0kSFy1THAO8G77BkutqQHJnqKHkZl6781rQiMYD76peIbl9QZMo6Twbo/uC9eRc1S/ZBJzL4Oj60VkxN0hJvzeJ6CUByDLWVO1pKyByRi7TdMCO5OjBwLmQe8I+tqm7FWHGekrjkNhwiXW8LUMLSVNOFhsyJCkVL1KMgdIQ47dQ8VpBV6RCgCwhQRjMPO5TdUqCXXzySlDP38ULKwsKCz585qamqK+3xfwYUYYZ8gt9RrGvV4aTA5Oan8K8PoDT5N+pCVnKGocyEPBH+o+FuEI0d0+rkXdf61/bowy00541h3sbOpxtaxRss+A8AC5A4xowr2bn5HFLFa5yvWWhkRd8Zht26ym3k4jlzWBecTB+dIytHYQFO6MKq2UFhwcApVyfoQA6tfZFhHZMFSm65OQ715LcDTYKNlyClFqzdWBHoEGQMheyjgrJSRjs25IkDb4IgQXZHmqBy5Nee9oV6SAUrHEBH5INVHrT1BMUrYvAjLRW2MaMZHVMpnfawawSYY8UFEOBwqDoLDsoMnZ6AgH9tlvjma33ydTux+QCf8oHL1zZpp1mup32hhsa+p6QW9e+SkXnvzfR354DTfPi8R7E5uJsy9QM39Q2dyURR1UBejdUvmXY2ugunxI9AG4mwz4HxGS58ocGYhXSv7POehVXyLFfAJvs32t908TuYeF+zKODIV9pfN9Q2X9+U6N7Ogl954Tz95+nW9evCk5hb63BA9E76wZeZaJnbjukntvvs6Pf7gXdp28xXauHaCCl0xfvjgKp9rYq4Naya09ZbL9dkHbtW3Htuu73xtD/SQvv65nXpk18282Nqky9dxAy6Lkr/1L1JIiqBici1T31I/NDsfOnx0Wj9//pD+6of79N/+4Sn9+T8/r3/Mfw/wHT3/2gf6zYGjev3dE3rzEMfi7RN67tUj+vdfv6N/+PGr+ovvv6j/+c/P6e95ofirFw7qw+PntUR+eVM9CbXKusQ+FTG9jwwQBUhyTaqP8KoNH4S87ovkbyDTKXMA1ICEcMveMEbYgH3EwpFjHkbXwDGL/qI2XTape+68Wp//5N36/S/erz/56gP6vc/fq0/sukm3XX8Ze94jW+FQFmJFzVCXWmUku2g2wLruGjvqMHNjcHubEH+rXogbEBHFBAYb9hV6RCgihnZL9jGlLAU/HtlddeR5UOTQareGlbjOZsQ1hAUGn4vpnxdUC5q1lHHEpxmeG9rZ4IVgU06qGDVjXdHxXYF8tEptwt+5Xa9p4AyeMtx4kmsDzDC4ewtZvIjsZ9Dr6yiLdxBkbKDb0cR8ZuxoZd34Uf6ca1kbfiH/iHFIhJEKjxSULedNSYoIuUVUbrmrKSIG9sQZnMaEiBvnvoVLkZ1M1IfjiAcxHd6hqVNmqxdxjKFWTVYYTTBnHJJjXWf6h2Q5KcU6ACPILCIqJ873A+fsSB/ViFFLea5YVkjmJtVmW67VualwuAp8hVZM7frxkWNN+HZxeWywZUTa2tww1xmBBXv6gbmT1qySnQb2VAbTjMbU3bbdYeZl4McMyDlmWfYwOT6JGgrkHMUGyN6w7BGR8RFDbkMwmDIHcnJqRcxuPQUG+8HG+4jvwDCCOd7U2QYydbjOJOQut3kSWC6UXI5J6pLAI2KwHtTawaqgtNVDyLH1h5hJ7I7zwd0RcbFd+ENScrWt2jk/0PvcDy2tXdXT9Vs26IFtN+irn97Bi8G9+qMndulzD92su27ZpMs2TPJ8wKp4GVW4dxWFRF1Nw73JN1CTuOuB2ZbHDDkCP9Fa5hhTcREKfrAhF5j3JZLX9TjUywteYNrfz0DcBG1UlblfU4uI9xpEtmipwF1bKY0OHTmlZ195WwffO6kLC7xIc2IJD8n/Hu+9d12tb3zuXv3eE7v1yO6bdcPVa3TZ6mWt1rzWNIvavLropqvX6+Gdt+qbn9+tb3/hfn1y1y26/sp1rJh99gOVlE8MWWeRzk3N65nXP9CPn9mvA4dO8JzYl2/chf1bu7rRvXdfry/yIvL+e67XOp6pCMHO/kny7ziiurNn/XANAAAQAElEQVQ8a+7bf1S/fOGA3nz3KLUvqd/YB+/+skSuYP117ah51CV162Nf1q/u6dbrr9DtN2/RJl5E9noN5saTKFo5ohGuTiA3r8FKpCI5f+AwwG2wLmGrZFsSNbjLjTLN+iU0xxfRh98/ozcPfqATp6Z4lhaHstH86rWauvo6nd7OF/APfkJnbrtbc/li0H9nwtGVmA4hONSFOV0AKj3QYG0PeBFOUPbUY+BDPIjrc77S4VYsR9iaVHIMH7Ik5zTmNWZmlAwjmcOMFwRgzJwTjkfHbAkKcBg9YYILUFsRNiLR5TrklgpzF5BiAKoYzsjDHp0HiS2bSM/UliAraasxEVEFxiC2qp4DDcaIxbNEco9OITtyQebqkIuCH1wwev1I2SPCwciVV1tBp8N8LlGcO/GRBIxOZnJFgLXzoBJEOhwKnngM/Jx3md995k6c0tnnX9bUK69refo8h6oPdTFFIl/mQVQ252/Ua1ri5WCvpabBJsgc6nNtz8zMaXpmRvlvC3KVdzXgltlcRx7HQf6E2yFarnosXQh+QXCoa5ZMnd5yQ9QuU111jqwMByfBoXb0ilZfZGIwyZRGhlEZddDJRF7UzoG9R2t7B5ITxL5eq1ETUO3M59+LvDeZDEfbgwoiovp4zPVjNLduwl5MllcS+PBgdnHwzs92p08Cz9rhWUR1stZE2KMCOYL6wFk2N1leSV6QyTghpPU43AzjJsebLFdrlcZlNOrwYsesLs0EWOfyHJbg4IONxf6xHd9qJy6FCviApcrBSE4NMlmpLpZaMgCRglGm1jCQMSmVNKZWddG6A9txoNGeIQYyzEMhVUWXlpZ5GTitc+fPaWFpUQ03qB51RoToXLA99fiKcnKV3+RPpNzr9dQ0jcIU8CB5MVkwR0mxaOHceZ19db9OPfeyLhw/4T8gJCLy/OLA4iylK2hpJSEHsqmzKlswtjvLWkveiIHSV4qIJGVDViB1ZNEynO5zNrUcCshIByvkF/kGKFgEg6B0D0vVHJxjSAUufEL+AQgI30BHEiZYSHQ+mXL5KVZDwq0xZdssJLcgteOQy5MS7zM3wp5l4KNsxtizkgpDrLAXSimJDw2RC3JODEru3N4TAKy4OgbFHZwuQLkc8wEJPzY7YxioRG7273y5dfBda+FjXlDILwSnr7pO5/bu0YkHH9CZa27QbKwRz82co8t807ygw4eP6+CBD3Sab3CXeM4T56LzKudrJSZh9lZJSx2oo+DnJbH4tFcZA1rKtiOPduMd1USMnIO4au3q1brmqk266/brtXPbLdqz/Vbdv/1m3XPH1br52svyYX6iWcaVYonxw3Tha5NlbnbHTk/L/wD2k0+/qQPvndLiUuG6C/Uoh65uL6/0/4638zY98fA9uouHy9X8AiHnYp3qSMK9aJLgy9ZO6qYt6/TA3dfoS5+8R3/01b367jce0e9/+QE99om7tfPuq3XNFau1dmJJvXwx1hcf2kliobwXzD33v8fz9vun9csX39E//Xif/uL/fkb/gxeE/+N7T+t/ff95/dUPXtRf/ds+/fW/vaS/+td9+pt/fV5//68v6gc/eYlv1t/Sex+c4WXnsoIvFvKzQ6yKeoPaeQ3pTVS2IlvaQdkKSEA+TgUkQtbkhkhsXwnYCDWAnQ+ilEbR0DBEhCIgIyFNcgw2b1yVx+mxR7bJ/4HIH39xj7756E59cueNHLv12rC2pzxvqbkhtiEOpsLAlMIoRA1beg/VTrKTqdPN0SNIaNnEHPVYWrmY/LlkGrN0MYCuZ2AfzdvJ+I7MpiwcW2IeTHJjDSTD3UqWlMLALnWiryWNtA4fQiRCiRhaUkRNixUTPrWDemLIazFVnMMN1skRJOiUjmcoFbV+qIM67RKtFigR0Woov0V3Hc5HFRd5xwgSEYqIRDyaUhkZMo99TODWTYiDbpOJZEpS20hIb5Uhc7zpUvUNvT5Gysla+6gsZzWJMiKJQV3LfWG/83ogDjEjOrvUxsA12nAMyFAwmGC1Mx23DS57BBDORqILlApL5BjnLCVlBgwr+mhC6pJp1IW5XfsAQu9O9LFQHIY68+W8gO5WzU3I9FFrThnRRre8auGIAa2Ms8F+ppSJpSPaEzbabTCNYCNLySVZl5zNJJo5u0o622D4sadWsLpfam/sZ9soRTjXKLJCxh4RdXZzaNTD85gS8/ymVBjs2xHqyh4RCXUhEawJZJAPebS7/qQ2wLLtzmKy/J+R/Zyf3aquTgLVmYGQGYfdes7niCJKlHN03CdM+KZCRD/9JN/br+Vl1/33XKcvf3qn/vBLD+j3Ht+tRx+8XXfftkWbN67VRK9HHjIV30UbRUA8B0UDbm49CR9yR7QVwitSJAvMmevxBceLv7wmuTcXiJNCvDWSXGSS77fEOSZ1r6laI5wsFMwtUyAHtcGLejo3vax9bx7R0y+9rUMfnNISLxImJxo1PXzItYGXcjt5Mfitz+/Sn/o55UsP6onP7NRnH7lbj0Ffe/RefecrD+tPv/mIvo3PI/der+u2rCU+8rnRe9enftfr56szUxf0whsf6Ec/f0XPv/KuZuYWFOxzw7rWTYa23nylvvDwdj14763asnmNIrzMIlzUUL/57IUlvf7Ocf3s+f3at/99Tc0squELa5FDPLWqfSEoKhB7EqyDLHIqk4XVvUY333ClvvS5XTx7PaIH7r1NV125Uf6dKnBIYnK6/GWanCNzORPEdgfMBJN5+qKY299HoSNjgVdgb1AiqMr5ACKCl5p9vX/0nPa/+yFf1J5GZwL1tDS5SlOXXakzd96ts3v26tydWzW1aoOWYoLVkYN8Ip40MEbOF0eG+CF/mi1bgCLAA6HtqANrwgx0MDtQfXXwNgJgoXsrVDy3SfJ8Ps44tH5GJIfKzTHmeFYLMQi221SzVAmLZNG120E06zD//g+r3XY7Og9UwToWbKbUkDMnPk7juSJCdCkkpYDHqD3l6EzwULbWVwp+PCpbRCRneYrwDCSwUtEcB/WghfixCxw1Pa16fSXjjUJRKaITGgC6nWHciBlR0u41cLxYb8F9iWvBf3hh6cKcpt45xIvBfZp757DKhYWcNTwSF2Tw+Y1oSa6hmkIN15s/zwZ/WrDXU9Nr+D3I1JMIWlhY0PT0tGbyxeCy3EJBMUguDblA7gPCVHupzCO5BLkWoybDH0/2Mim3glN/OC/7oGoibSTpEi0ihBHSSANLrVSTfVL/uKFgNMHcPb+cJ9ra4MYvRdGCnqejFroUs3tHY3bH5pwtSg0DP5dmak0ds72xEhGEVuo2znhHafGZ1QHwcgnHbo7A/tEdL/olwgchNg8UhEvP1XqNTgZk1UTYeB+AOA0sBk0ALUMSmyHVQUoe7Vg1dY1N7kRzn4RhIQmJnuIKv8QGA062w1buiT9YTb7Qzk+dl/8xz6CShgcK+ZiF1Os16k325D8h6L8+3JvoaYKbeK9pcOEDidxdXb7AQXJm5/Un9vLCBZ0/fEinn9+nmQMH1Z+fqyctL0Lyxo13RHjMfGRV8FO4BQEqAi2kBiUUeRF6h5FAClOg0RHcwWwJeybhkcseIrikxdzpwoMazj8kcpCMORGqF2rBJrTRD9paj9oWdU3W8Jf94ZE6ArGeJHUwIzDQFmE+S95Hx0YENmVORkLRAwlStlYorM7JWv8mo8DSR8RjxEcwZbMQeEVqHvpAdIvggnwEAy6ac5kowU5QH3TQ0S23DBFfFLq3D53ezh+IZAG3VbU2CiveK3gD+QNaTWhhco3OXXWzzuzZo5O7dmn6yqt1oVnt00ULfLt8+uy83vafTDt4TGfPz5HTK6fuUnOTCswy9aB0x61w43IdJhzaNboq0ewPc2c/nSrsEQCtKTgnCy/O+i1Zbngo3HTZat1+21V65IE79NXP3su3+rv1Z1/epf/ytd3QHv0x3/J/9TPb9PC9t+iWGzfzgsn1Lmp5eVFLi8tkWNYF+LtHzug/nntdv973jk6c4Tph/l5j30AKr0STvOi7/YbN+uT9d2rHHddp45oJnkn7EC8bKdrXXYFTNUv0+pcV0dcaHoCvumxS22+5Qo/tvUO///gu/enXHtR3v7ZXX/nsNu2552pdv2VSayYWFP1FiTUW6iu8bV3mIdt/PcC553hAPnF6Vvt5SH725cN68qn9+pef/kb/+KOX9Xc/3Kd/4MXgD376in7x3AG99tYRHT09pfkLUjQTmmhWKTjehWu/cOKF95Vay8hDdWGPQ1KjYCysWUh17VYSJy7X6AQcU9kgt4IvWqkktC4L06CRj7kKc5j8Jzk3bZzU1tuv0eOf2qY//tL9+u4Xd+mbn7lHn9hxg269doPWrenJjS2AuQ5Y9iBfiEFuSCl2vMPMK3m01RyKERl1tFN+qyKN+iFHrIjzwlrvjnlviJRGfCNCIdqIf+pA6mzIAwy56w4xWa+8yH4mY8mLJSWutlXIo8lg5Uwnk5GMVR2tp2g1XXNIuBu8tk7ueIQDqhYxeox8HpCDohmrw6VGYsbgUR15mL31Il8rDZh9PIe5aWD4CMG+H2Hium3rHnUgKX2AZDwA5Q2wFGxYWZ91Uzq0A4ERJGjVZOgDBDmPRRouHiJCEXGx4VIIfiH/YAxopGe52ISPVthG3PIKL+lQnSLlzqMgmGBjParm3GP+wN4PE6K7o9PbviaDvxU5cuiYWg5D7KOkwXydQzuvw2Os3ug84J1srxEV0T2C8z9N1W9kiTYLM1RtCeTgAFMqlx4ceGlLoivnSZAhos5VR4D/rH9UopVx5I0YZo0I1jXi1OUx72jEnBcZerfqQO66ZVOnJyd/coaLbGCDTsKBvZPhAztCqB4jw4Huk7vygkVJrq/PPdLKap65r9+yUQ/vuFXf+ty9+jPu23/4pd36zMN36s7brtGmy9byy3Nwb+XpLNfK5wf1Fu6iBS4nKdgtQ8ELRNEKJOMI/lzNUOakOqbnmYKbnuXAUHhKKdxriwrZIPws44hOInwsIykizCpFA0cvMJ5lFnnxdOjolH767H499eKb+vDYeflZoOG5z38SyP/Zmv+k5NabruCLz7v1J1/eo//X731C/+cffEb/79/7tP7Ltx/R73Gf/tzeO7X91it05cYJrWqKmEE8VkBURd0FOscLwede/UD/9JPf6JcvvJH/VrqoBw+eRUK3+N9pfugePfbQnbrx6o1qIsiTK2aV7F4jvoAuvLw8o1+98KaefeUdHefZpzR+JvCcRWIeFiBT8Gwhni3EPkV/WblfYE0sacsVa/Twrlv19Ue36Q8+v12/94Xd6Lfpums28YwxKRHTJ1fJfVTqQ1miNLkxowLBRJGyu7kfhQhCtwcO2Ysi0hMTslhbkTh0VNloYbHRhx9Oa//bx3Tk2BnNzi2LRzUt8/vdzKbNOnfbnTq3+0HN3LlT02s2aLFxrobpyEMuBMnnTzcXPNAB5T1mcAeVvRkcZxaKCElDyrV2euZwFgg5XcnknH0vNgH2SAAAEABJREFUGAp8YaAhtxxZ21DuW8SezN4kq7LHWokhIoljtGJT5ZkcQyJwOpuLFuSC2T7IXlqsD4JsG1RwE8V7rrCcgLhOixrVhttASBmfMCkjVIi3gzGBJ3lIZ2euoL29P8VxhQiIzlqwtDlAHWmGVyQVxgRWDLba2fY+8cV2Bk8byN3MtuX51A+uvWX1l5c1f+K0Tr/8G5175RUtnjwpftGR945TPM895ZzOUiWMKQTnV9M0muj1NMFnXg/e6zVqwDDBg/ii2ZlZnZua0gVeEPaZ3OvOHGobdbr2aNVkFD6mJ9gNDqgZaq4OH+F2MQHlsWiTmUWEp8NyiY4tM6djSq0TQJcPJHOmDo4ux5lkvSMbLkGs7RLoAHL0QEGIzIlAj5ZgH70GG1dS1taClk2tupLlsnKoljz3fcF7s80TxmEgJ8BAdREeWrkg52JxRhS2iDAb2dnAue32tSskw6bWJOI60WbrEaMO1TpW06jdrhC9OrJ9lleScydRi3k62ymFOoTaH3x8odTFDLyFWbn0wEINIxaBQLLLCOGo1uKcyM5rtFIRaYAKFhPMPY3BS4lFnefNu/9nnz43Ml+AkVdgEBfqNY1WTXDjXTWh3iTUa8B7sk9EIIck8ubcvjhMJfFY7uvCseM698KL0D4tnz2tSbwnivhQ9AdjP3kfrEB5YSiQSjty1jivN4S50GRDeEhCBW9FWbRPkVt44AM4FJY85ATVmpADLNijk0f5QLZTsRf7aBnqbEWJyzq1hkIRYNZVm0VT1TwWe1lQRCgsOdYCNSIaUWtQbRgxMHq3q8lKNTKOKfgUMKWfj0gl0dghu5rwymMHakcsqMTVDooTMoJsxyjTGJQ5RlBCWsgg/szcYV0gqFh3fbzoqx+T6vd4udWb1OKqdTp/zU28EHxAp3Y+pOOX36QZ/wlBHmTnF/q8LJvVgUPH9fb7nFezS1oQZ1TD+eg5yEtaqZU1aJxh3JESZg/bwrB6xRSVGGo6wN07mXOPFSiivlxT01c0y2qaJa1bL9168+X6NA+ov//Ebv3Xbzyg//0b9+tPvrRD335sm7726F3QHbyA26Y//fJ9+q+8JPzDL2zn5eB1uv7K1VpDjlVlkcftPtST//Frv2z72bNvaB/fbp+fW1SJYC5JWU8OWr+6pxuu2qDrr9qoNat6WuZGvMjLOxOXnFgRN0+1jeuV4LqG0OREaNO6Cd167UY9yIuvL39qKy8t78uXl9+k5kd236Bbrl+tjasXtTrmNdlcUI8Ltml61GFqFOFs0jwvCM9PzevU2VmdPDWddPrcbP57gReWivr8AiCOaa+3Sj1f6d0+w4PjIVdq2Rxv8VAc6BXvEyGoyHogRdR5Q6IGGWZQKxc8CvIINbjw+RURaqIvcQwbfoGY7BVdvrGXf9riMf+bgU/cp+9AX/3UPXpo5w266ZqNPKg38mw5l4YtokmFlEpCs0+BjxHr6O4ntid5wM/d64wIcoQYcge6eNtEs44Vc1QCG+2ZnxwDbHTOETzCK2EvbMfZeR1rjmrDYH4mokfCHgiBxUWYY6stza29kAfC4PxE5ecl6gi33VM6A7HCK8yhjiPWbsD+QzJiqvaaJ+dijRG2OK+pekSEIiohKElSSIrwqPHWFQtqq8nZOgKu3X5IIf8g0AO6yA8MF60kT21S2xzXirCiiEiSQm7cFmTRnwdFNAaXkFRVRrrdiVVLEQbA6d4nWPYOJU3q3WC9o5B/OsuQR0Qqo/kS8JAFOYOVSvV8BiPO63D0OBVmEhSKgFSpiOMblRDHu40DBCdk19NNXwrnfBmeN6h4tJ051FEL5QmK7EwmRKCR+DYXoHsSldmNVBTT5TOX505TDl2+iE6qkUSlXfhrxCa7sVGGTNVbIy0d0i1Bqyng2Sate1HwKVhMsLazqlaqjKXlehxTkdGxJvcxdC0RoYhKUmjYPEcl5xkl+9hiHhGKqGTdZF/zj6KCf0cEyxSqLaKTrNdZxvLZnmT7CCUWpKqEIFOoNmdyniQg4xGhQM4+3DT2zt7svQ04VK3TAYyPkmNbvZCRtIoIcchbNARQqSDzPN70Gm1YN6lbr9vEy8Eb9a1Ht+u/fmUP960d+tzem7T1lo3axAuyHvc2+V7HJ7G4VZGWVMyCjCCJfNkZimQ1SVIeY8dBWBXBiE/xvZmaOasFAhWI+ykYUXKza0SIbjUpAl0Q98xgDUIu0dP8QtGrfKn4Lz9/VT995oAOHTmrCxf6zIoHOb0PPfyv4EvMrTddpr18YfmJ+67nuel67br7Wt12/SZdwRex/EpCRupgvYXfXQoZ+iyaRyGdPDunp145zAvBffrZr1/TB8d5+RgTWoXv6ollXXv5an3ivlv02MN3605eQK5exepCZAhFBFkajqs0PTuvA+8c0Uuvv63jJ8+xRw12U5HYl2hJvPwrKS9JPNP5WcMUsajN6xvt3XmTvswXj/fetUV33HgZX8zept977F49ev9tPG9t0kaeySZ4eeg/WCFmjwjym6Q6atgMDIg6vGGt7rCwbu9UlPERoYiQyF0UEvtrutAPHTs9ozff/VCHPzilc3N9XSg9zWu1zmy4XB/etlVHH3pIJ7fv1unLrtKFHvtCfJDJ6SICDYXRecM7WMQ+QRKostnLZQXnM4c48YjARkQyD6g2wnLzyTMqFnK3gbKoVERrYzudHJFyYSzY6eEQZyiKQHGHsNSObGtVGNEjGBDHeum0gZD57GpvU7UUWfY6IiJlVgpv8RCyJGxCTvKiOr2TJUXgQNegRWKGpZCSlK1qHgsL9ooKVggo2Jd0AjEvDMASiUKujhDmNV4/94hHCZNsM+FHHroKcXgoKcTZD3EdxOKs5t85rNNPv6Cp/W9qeXqK86GoIQdujG0nMalRQqRSE416vV7SBO8cJtoXgw3P8E3Tw95T4O2/zTjDO4vp6RktLy0pIpIUGNteUEoJRjG3stU1iXqHpPQQzREaaGpbgXeEWDvzKT3ZC5GrlKqBR4QCLEwDGT9qwQ20du9ZSoWxNQRZAjUJzMeLLQJxrxHpzgrIiLdxiHkKRNc4kYmeMeRzhtwDZKKypy0lCVcv5mLSaLOXaQRzPify5CNwJ6Z3DhVpKhuOjnVxQ+TjpJFMAzdjzjIARoSK22MAUui4rrp41RadRuhAxhSQiDUbJxwT6HgqlxwGHiSjy8SO0weWjLM2oIGQphUDGWxvUR+LVmxzo43Y0WTDqJ9oduEFe77Vn5mb1dmzZzU3N0ddgbtJeSE1XIw9Ls4eL2x6XKyT5s2EvC3OIVpAUh1JwOkqObdP6OW5GZ178wAfDvs0d+g9+U8eqdeI+xB+faJqlno+VFlYunzDE9ge1V4vkirbL8giWkDu5r7f1TxGWhrZhKJ+Bbs0zOlvoKxmfvua7EXCsFx8GSpnazzaWTTsOZd9jAORDmjUoZOrMUPSSewztjYWiTiw1mbde5Bg+ijbsBIy0Vv3ZNHVkJ4ZiVR8b0pCoZN5JB/AiM1a3Z90CettvEUTBtflxzgsxCIZwwbz2BKMnnsKZ1ZGUWGBRIOT3+eTuCEsTKzV1JYbNb17r85t262ZjVdpMSbFuyLNzi/o2IlzPKAd0+H3T2pm1i/MGmUiv2AqiEEyOF3CkLVUhRqpFCDr9gnayhjw7Pap8hriXY60hcRx8hrZF+J6AFsuW6fd227X1z6/R3/69Qf13S/dqy8+fLu2336VruFb/c2b1mrzxnW6ctN6XuBtBN+iR/feoj94/F792Vf36olP3KNbb9jMSzrqWlyWeLHXUP/M7LJefP1D/eTXb+i1t4/z4m2ZSya4ISqb6y/U37CpXEpgoen5JR3kwfqNd0/qyPHpujf4YKT+YFHskyDy+6Wh9xNUq1c3uvqK9brvnuvzT8p95yt7ean5EL9o7NZje27RXdfzi8aqoonlRfW4+fYWqMUJ2CBvedMEtfXU9HpCUFBQ06CbcuZGDQ+YyhYgjRxH6SCsuyxzznpPIR7qhc6HkgI50oPS8fAYXLOB3AQWiMNQPVCFYpuYQTRDYTlxogNC7/UaXcYvVnfceKU+++A9+qMvPaDvfnWPvvHYTj107826+frNWr9mFZ5FXqa3kBSKCPmH1GPdNkpy9wQtsTkVSd/0IT4VhoAGHaO9Xf8optZ/zHfg8DFCF9dye0a0WZjLetKonMBw8Pk11KrUpajairFNvwJFXWnIlYKP9pU+Q9twzo/wWZGuqnX8iIhhckvDCaxx7GpsVUbGj9mr6kXcylzVMHZYDV26LuJtbMn7H7HSs9XHXYkYB8Y1zL9rH11rJ6+oJaLW4jo/Kr09RmlQFzmL400fFTxwHnVwNhv4zOiuLX+IjOWxz2jMCpm5pf/ER7V5pir9buMg+0Co8R+bz3Wt8K9R7XhR8EVA69ixoT3T5lBt3i5P122h0dQt/CdUs44kw7/may3jJqy/Q6+JfoeA3901fstjL/w+7txW11zzpWSwgLru3Rl17fCOe/9Lzglix+KPogIi+RQXreYrNvgurg1rJ3TLdRu5Z12vb/Ji6c++tle//4Wd+uR9N+n26zfpMuwNceJG75QdDY57TSjj/pDq7smezyThkL3OWfcD2Qlwtl7Sbs8Wl4ji+mRBJe/Vymar5xCTFREElWYVXxyGXnjzhP7+yVf0Tz97TS8fOK5ZvgSdaEJ+rijM5T85aD7JA9e61T2+qJvU6smeJpzL88AFFdHgfYq6wBeVh46c0Q+fel1/9YPn9NOnXtWxY6fUx4mnD5FKm9et0/1bb9VjD+7Q9tuu44tVnjGXlT5iXq9Pbes1Dc8Eq3XlhrX5ZeoqvlQMPxwsF0W/LwcV9tkkc57jxB6pvyTx3LRuoq+dt1+rL35qp+7fdqPWrV2lPjm2XLFOn95zq37/87vk/1hl+53X6LKNqxXEFvaP7LUC1umaBA8QEyJVWpLqaI8iDTSjUTXDGm9hFbzmkRb5hezkmVm9ffgoLwY5DjP8Lug1crZdWLteUzfcrKk9ezW9fZcubLhSS/wOyFbX/NTqfD7fzNvUsHENoPVnYqr33BUrLV7XkFE2cjzp2Are1Vb9o+oY6diNQiiOHZy/hrAGVKMLiKrm/CkJU8XraLVP/laDBS5K305yPRikFo3kokV4FxDcg1xkknm6F1EiYMFqgmHzcUXqWNpdXre/dT3AdoKcIzGngJwC2DPJcjjYGo6pI/t8rr/fFs6v6l1gQUTAcXGnBtaGwf4wW5iY/SDnQMfTuXhiTxtD+hXOWxLQ+zw7L+vC+XM6/5vXdfa5FzX/wYdcDkucKdXbuUzyIi2QX3BKVsP13+P3iYkB8TsEz+1NA2d7G+wF5/m5eU1NndfchXn5Tycay0IGAwnxq6mRc6ED41DAwfOKvdDHtUvFj2I1yTDDSp1aOiPV1I0YwTrbpXlGtKZOHp1cH1/9uKt+m/afh3R1dNlW6h0+zu3VFDa9g/NbEGaLCEVEByvP1FYN+QdIQoLwCwQ9o0gAABAASURBVKnKUuUDrFRdgtvLe11PD2sxQDVoMZA0Yu3QokGjbqMRgZ+SbC1IBSwRfLgKPOkKKuraSsn6gIjP/YE7QU0bkgWT2tbKBZNjR8+ljG/dCn5evbEkO5ZQYB9+kBThBtLnG7sLOn9+iotrSkvcBCJCDWR/X4Q93tT7jb3/2vCkXwhyofqitM2Eq4RzkatncGci+/SXljXz/vv514bPv/aGlriA05+AQk0FLqiotjIip58Hckcw2KUU8Zkgq0aScii2qmCwZKirxjKwKo/KVZI7qCCnEkomN2SzAVDQSJK+llEd1s2RvI3BLcPym7oRzCGBJSyYWIvPm4FugX2jyznyevAk+KWJGB9PQ45DpddibLe/7Y7HQEnY0pBaO4DVBLhbtkMo0modolvt8ljtiKQ2QUTQK86uWABVFm7hEoStiCCbigdTUUS01GiJF4LTV92g83se0NSOXZrexLeSmtQiD1+zvPQ6etwvBI/ryNGzvCjrk8BnAywqFVjuDXoo0KgNxphyhdDYU68FKd0xZvejhveQzZGoS7SIUDCNSU2jHk+Ua1f3eHl0hT7z0FZ9+4k9+tbn79Wn7rtRt1y7Uf6rprgRKfUpqM+Q04EED4Lr1/Awf+1letQPg48/oC9+crtu5Jv/VZM4cMvMczgmdOLMgn7x4jv6ybNv6dCH57nJFkoKO6Xsf7vDN2aeY7luiz44Ma2fPfem/vKHz+gffvKCfvniQR04dFKnzszlv+NXMpL4EpnHehLbWDgnJrnON21co7tvvYpvzu/QH3/xXv0f33pYf/blPfrCg7dp5x1bdM0Va7R2TZFfRvr8aBp2jCR0NQr1cgyJfJUsW8KDeYVP7q9omFJmc/IhBm7PAXkC50kcZzpRIoXSJ3HygtPBpEDI+4uUcjRwajSfQN6wdlI3X3u5Hr7vNo7ZLv3xl/bo64/u0MP33iT/L4Y+NqxIfR7sOWwEK5vzWjCPsEdR8OMSwoZRst1URkHvMGQceMyEPnYSOqmxEVrpP6pHXFSBIoZYRJVzr9uclp2jiLUwX+oj3G7GzE0RNYfljmxPyuNke+hiN9ZcHBEMngtCcmc6lm3cWiVr9VxAJ84+SMPOBBF4QRHm1cl1pJMDgFK2GQGm8E9IETEgBLkNYq1gN0vKXF2yRIZD6xdBviGqgj4a0eWOCLxaQo6wLEqIJCS52d9kuaNAMMEGPfeo1WqZ3ufhzBGReQMfE0wAcosYIFYrOUmV5CyuwWTI3CSHZSzHEP/E7DBCEaGIaBG4ZZgBs8xthfhk2HPPzAFYBfMz5jlVvTHJsZUCOfCkBkanSc1O6LUbqVJ+Tli0o7nJZvtDEaGIcerqsWsSsV6rq5GUKa1z8iIP0HQllRQatNQH2lBw/BgNTXJMUt0JpmE/kJkML+SsB7HtqClV7npK5vAQQTEmhSJMdi0MQ3IdNTfwR3RCqyUq8xgxVKpYa6Ng0nX57VnVOk/VBz616AQH2UYwilZHPuc7cq4hKZtrMEnOND6/8VHU1ggQk9xCERBiQMoBgVrsi1QXkQLiCm61C5GDySWILuOuOw+hlYqoNoASINEm9WwQagQDThEhbmFyMxJWLFCbr4L1a3rc0zbokV236NuP368/+cZefePzO7mn3Qx+mdaunlDhZsZdmxII7OJJGBGKgBTWhAhnfkb3ehlyXHkusZ7EvANuGSffcwvBEeShV3tdko9T9yxcSrCWRsEPxahET+dn+3p+/wf6u588r7/+t2f10+fe0tt8uen/eG1psdRnHZ7/lqBlr6MUwRLnNi1XW3qNxNwX+H3j+OkpPff6e7xo3Ke/+Jfn9B+/3q/jJ8/nCnp4By8u1vJF6NZbrtVnHtymPTtu0RWXrSVe8jNVrVfqDfapaMO61dp+1w36wifv1Sd336mbrt2stZPBl52eXbTKKUGF/IV5+pD56l5ft99wpR71v1nIc8cVfFHs+vl+VWyHrti8Rg/x7Ph1Xuw+ygvK6666grm9nkaZNUjvxC3LvUTuegQOo4Qhgng1isAmk49FUBtG9IhQhMk6swQc8p+uPH12VgcPHdM7h4/p3NQcL1u8Cml+crXOX32dZnbs0Pnt92r68iu10JtUnzwSwarNqtclC8B0JmdkGjo1IKuSRwBVNTVE8wKvcNqLaDnAaw97JBS5T8XzGTNvKQKvkGCC8VgfyTMAkFOJ2qrdBqfL1YYxBsmw3NpZFAFuMghFBJjEqIiwkIRE6UXmkWNmZuoWwzdEo4iISA80CVnhsooHuRkiGSKGVBDdWzkI4DLM9QlZA1yDVpgnc9gWwKSnGISuUx8+HVxUV1x9kJkADwEPSV2JbUJYAet+L+kvLmnuw2M69cLLOvfafi2dOyfxjkEksR/uynIsyC3QQ/69wtdfr9docnJCfv/gF4TWe02DveEa6WmZa21mdi7/fcGFxUWpL5FBXWM5iAHRPRHWksRKbCzgcDOB2yUiRLeq3C/bWwIAjxbuctToGpQeuWUlkIlLZ4237lhE4JRUc3hMYqihnqPmqbrE7JA5uFoiTSFPSQtg9jIypkhdxqA2WVdH1ghcvepIyirYl8iqMI76WU47eNfRndeUEHXJpEHGhBuPjjcPjGFhJdmBhJzZWKzA7GhC/O37MKBmYXTe0QRAVqunlUJVRQzy5tatVm2OxSQbRXOQCTF7Ljiljx0yRedBjFOYOig5uP0uwtM4YrEfdKmDma62pcDgMJiMQRFkN4H77fqM/24+F+v8/LywyDcdTkUFN0VfhBPNhFbxMtAXZw/egJsiQuG8jN4imARWCqctZNvyzHmdfX2/zj77ii4c/VDyv1PGvPWESUE5l50lEZmHv2ASzXBDTkT8hN0ejoDw8cOIb76+yar1cwyfDWyNJWXDFV71ED+ur/M3twNkMfAkmBEJv5yYGADGgJAokAqqjKpOCilj+QDNOHIOePqUHBNDiiCAXEJOrEgWRQsEm+v6WTe2xhg2wUWLloSeaeRGZXxYWnIZ5pXsLTxFjVBKJM3AajNqIoPkyaWW2Q7RbSMql5mJUCqGUYkQY9kEMOhFHdJtq+N8rJaxLPTWaubqWzX9wMM6y7eRZzZepTmt0nw/NDWzrPc+PMtLrhM6enIq/+c4xxbfBVhreA0mdJ9bhc30jclTh+3oOXf6uI5KdRHFbniYhyKg9oEqwnJdk+uMRrwU6+muW67W45/eoW898YCeePgO3XPjJvnf9avepCPOx62REY4dT6/1RVPID7aipo1re7r3rqv05U/tkP9twC1XrGfWvvwf/hTivCfv+t/d+fVb+tWL7+n46XlqJLc76/A6LZrYIi1xsz3Gw++vnj+gv/nXZ/T/+edf8S35M/rx02/oFR663z96nn28wAN1X76uJ3lLZh7h+qRFHqidE1VrJiZ03VUb9cDOG/StL+zQ//kHD+t/+/aD+tJnd+r2W6/RJLGFNbDdimjXSE2+eMMFWTan4gJZ9LVawEP8EIMI3Ml4VUD2KeSmy7/MUJ0QSF1EGJww+3JyByLvWRlDwVigBnKMzzFRoP9txDW9ohu2XJb/kHj+e4+8DPwmvzh94r6b5b+KtYFfnDKevOai5ggSOWEFgKzAbGM2Kma0jl+LJYDqkAiPKF13eJt/haXzqNxxJnwNOGzUf6Wu1s++KymCSNshpIE5IhQR6M4G+x076TLCKZzFiuVuN6xfiuwz6m991K+rxtzU2TxfRCg6YJS3YOdvbv9Rl6zLhnEwtYg2QWojw0r8P9GLJzW1KaxHhOgtopRdRufWcf0WjdM9lzHmSoIAMMGGHfyS58XHFeNox5lfigaFW7jYIaJWkVZkel6rQU5fj9U6jPP+jNXYOZAg12rd1IakfysP2dAhYiinfYWa2G8zUO9YXcREhAKevRPMTQnWoYYC4l+Ri8dLr2PUj/hOZS86seNObfJcHTYqd9hIFnXF26/UD0Z1zblM6px0qVYUEfLPpayjWEExCW+1jVBFRKtVZh9T1RgLmn1MqL99J27EuYaPzNWK6TUciEDxnEi+sC46Lk5kGvjgaNkETrQBaLxjGge4NxhIf4YV2y+19bkG0XBpI4aIMUx5WvqeaAdjLsWy74HruIfdet0V+syeO/T7j+/SH39lj77y6Dbdv/U6XX3FOk02y9LysgrPIo7xtCZukXIey+a1HrKjeE+QPHV7LePVAuGHIaFDYer8OztYxnMxFxZd0PN3C27shUldR8kHd144zff15run9f3/eE1//s9P669/8LyefOYt+T/2OHVmWhcWlrIGD4XBe9zwwkDR04Wl0LnpZR0+PqMX3zyqH/K885f/9pz+/t9f1L5X39X583Py8xFh4uFHE01f11+5UZ/YdYce3nW7rt2yQRM9UV1pybKyRY4S3wPjt0mf3HO3vvmFPfo8X+TeddtVWsuXw2I93pzwpg6or35/mee5ReI2ELcVukvXMG9xToZoQsp9KVq3dlLXXnmZNm9crwleggQm1SF9OrkQV4hxCpPdBGZZivwxN1T3OiUVchUhB+nkhpys4+ClqI8PZ4jOTM3r7cMn9PZ7x3Ti3LQuLC5rkezzq9bq3JZrdWbrNp3dea/OXbZF8zFJXCYjuiAXODr5ZGJOtOycCvJeqW2tJxpO+EZ0u4hOV+5tNVs1iTraqoU7c7UazOebTylEsaKWOubokRk9X2sqwlbUloZsXW3zJBZtb/HqEWpscx4Ti8vqLbd+ttvXdSkb85PHxyPrw7fCBpX5SMOaEiWLcWJapMtfrR6xwzK/a0G2a6a1Xs05lcgWEa1szURunB2frrbLDT/87VwQTRW1AgoQrT0ibPK0GBDJJ2xmheO3ND+t8wfezj8YNPveeyoLC/gxGx03oWSPCNGrzmilaRqZer0e12ilptdLLKLBKzR/YZ5rfEqzvBz0+4ziibG4R4RZS57QhDpgrdBCnVY0GqfUBgj5O7njYp6BrLaVlpsRYzZKEaMRPrKjAfZcqRszOc5kuSW7XmIOw61HsgjHmVLVQDI+VCTralvKA2MLmrXZ0279I6ira0UKHz2NYhGhiBjL4ilM9ewaM40p9jENQTS648wqTm4XY6oAJ14RaKelPnoCldaSPlZGY7vkXAzVzV6mqtUxg+RlmSTsmcO4cj4Zk/jwaTHRcGMc7ySICEUEOAQvMrcKh3Xdp5Nyng6pvBBTJUZ/0sAyBXiD4JcUc3MXuKDOa3pmRn6J4g8xYefTSU0T6vEScNWqVepxo+pNTHDD6qnXcKGGiTrsC0VQhUkViwj1ufinDh/Sqedf1Pm3DmhxblZSw9q9FaUtOVSi6g1COF650nYkBFzgEfYtcvNyyWAx81mwBRepDsRLCnJDMganK8k6AQ3cN8+wN4Y8H5yc9UUAiNZx6ogAgwjFQG77IoGSN6CqOI/rw1XOj2fWWT0KGJKNRa2MoNB4C5BIyGMEI0QHF/nQ1bauDkMmwwNHKYK9k5JHhEK1haVwdehen3Wvy39dAAAQAElEQVTvBbxAoG33aloRvCCaRC4RHwytiOR8rf8oSIx7eMg5eM3GeVnwWZpcp6nr79SZvY/oFC8Ez/JCcLZM6gLfDp+bvaBDR07qrXeO6sSpKZ5riSOHV5S/cJLDMlD2CGagODOfZLaBuChqKzKeOt7mpjQKyd0O2LJbb0LBOc97MG3esFo777pZX/nMbn3zc7v06V036oYr1mqSp8Z+wY8cpTS5usLDt88DcWN0rsLQYcV+0JrVoW2384LxkW267+4btX6d/7hgnwcrKuIcXFiU9h86rR899Yaee/V9nZ9ZqLl9vAsJ6SxfTYT8v9jtvOc2XX/tFh0/Na1nXn5H//yz3+gvfvCs/tf3n9H3fvqSfrHvbe1/95hO8qDtl4+Oa5oQpYhy88XiAi8H/RDol4y+IV/By8p777lBn9l7t3btuF1brtysHk/RhfUW5hV1Jm8a8rD2cL4gJVRMwKK19WJgceh0u3pBYdl2Dm3K6IV9KwUQSszzkA9EXY6Mt1E0lIhQBEQpfMWtCTbnmis36P4dHLPP3qvv8DLwj57YpcceukN33bRFG9dPigsp97vWQaykhj0JeETIP9UGQA/ICwgsxi3LMnOZmSKwQhptrEOmFouWfxQrxHutK/1W6vbJvOS2zSRik1Ykt820Ah6otpm876YxQ6tUvIykjxWy9Wi9x1lE4BsJRsRAToD6vY6SSh0qZMRUMcKIQw5otONcaxsFL5adyVSPW7VHtMnMTRVWnUjDNmJrI5Q+I7hrMGmkRQRuAQLVyZFrp+wqrBxtwJdeLYTKhOZP1/zsS6CCdcTonrGDSCMSNSSJhlz9Wx8zx2CSDSZkQ56rUt0xr82EedAjaoDTGGxaXYv8AjA7w2/9cwTzSzK4PTuy74C6YHyyhoKXKR0wWkVGYuy6KyN1XoiFsEhiSIf62V/U6RptwBk2io3KuXg7KcNDH9+qp30K/lAbkMtpZVsjRhQDF1FpkY/yM25i3a3rSKltrORpKoX8o8FeatiiEzvBnF0j4fAY10lqLvvjg2IUJpPRAdkA4aWOZCcTTsZgtXjmGcgItplG/YEv7o4ztZZaqyNdewsq5GcvEH+sALooCInJwSybAJzLhLiyhwHbTJZNbZiUVrlZMpHYaiVi7GqqQB19KEz2N/keVC0jI4bcMrjrtSV1Cyrc88WzeCiCFYa4fxfkvjauW6W7b96izz98l/74S/frT776AM8rW3m+uEZXbl4lvxTrLy+JFCJMHkgBK8jkcmGqDSSXYz/7OAbH1lgUEUkVYPR6IQVyR6kUAJNBc1+3Q+7/wMzv/Y6emNZT+97JPzH43//+5/pf3/ulvs9zy9MvHdSrb3+gg++f1KEPTidZfvPQcb24/6h+8sJ7+qefH9Bf/Os+/fUPn9NPfvWq3uE5x3+NmIcAymZd1NEw/ZW8eHuA55hPPrBVt95whVZNhvy7jxcaeJr7i9tlHoj6lFjYD9uDp4QrL1+nvTtv1jcf26WvfHaXdm27SZsvW9sePtbkZ5ZupcibeV7cu/M2PfrgVt1+45VazVw+V02UwjEkK+9qT52b0743PtSvX3lL/s8+lniLyREWDyKibGVjrwVRkszDi4k8jJKi/kSjCMtKQ0Qg0B2ETWp1eDEmIbVYy4ybpmYX9A7P3QcOH9Mxnhf9LLqkCc2uXq+z196gk1vv1RleDE5tvlILDS8GmYutckLVxgSZM4ecx9djtTG2z0t4seVFEaFg/wMTAlKRubIVRaSFvS6JCI8qGDex/wacd2CzL2TzGKbM53oyrReMj+WGIRQSFJDaFoEWSiQi8tihDvSwxFRyI98gT7cpaQuJWGWzLDEqGwIdvUBK8pCrKpJldS11BubJPSMwnwfg6WKOjc1SN12EwbQyWIaMQWSSHUHEGYQsWlFYwy6kQBatQNlxThP72udc9zmdHNzHxjKncR7bC6dP6exLv9H5V17X4tlz8u9Bro3QZBGhiMi0knkoopJ/B5ng940J3kX0eAfR46VgJd5BNCEuS83OzWlqelrzCwtyHbqo4ddiVWIkv2C5HsutPfVW7hhusov5KLZS7mKTe/9NnZMX28oRw0yWTNXkyI4qoowz1ukdJ8r5TR3UcdwT9mBqcU9LFGvxOAStmQoOxUJrklDAZFLbgGpN6B2eGLo78/lc5EBk5YbGiNqsNxHDqIhWdjBWa3kdI7sX7I7DbLUSWBWk9JfL8uUAx5leC2iNBW4MN2rLy6raATApgtGEbj8T4kXdJ5jrSCKDMxEpz9yGZ4zjS0VT92Afc8dShMVabJXGRyczjaIOhJwnN9k2dOdyDak6Bqp6MTSgxLAJGlgQvAa/dvA/zjk1Na2zXKT+H3wiPJPkuB6yL8bJpidfkKsmJ5MHN5ZKIRZTez9ZXtzFd1H2KfiQmD91QqdffElnX3xFF86c4totUJ0j99UZnAbuXoijPIm5k1grHbRCOQsH1j4OiyAXSuHDKlyXEpXbRVImYga45x7sYepSRFB/EaOCXKLhrYhAErySYwlR8OMcRcNmf+vmRoOh6qGIkOiOF2sIyPEaafUGhVOHITo+VWRWK+cuTkS+lAu7Agmdiyxd60CAcc8jZMCIyg3LMguhY6EHKGZG5kAAYkM8VrIBSyGf52XWmgJrUSgikIwmS6GFAFpbxopzoIAV9XHoR0/zq9Zr+uatOvnJT+vE1h06t/YKzZeJ/B/fzp6f16HDx/XuoaM6y4MJX3S320aOUpiXVKr5q8QugRcU73VxzdgrB8XVssAR8XIHpzsxoWYG8TDDALhKfV3DA+FDO27TNz9/v776uR3afffV2rx+Qt53v0TqsYf+Rvs0D3iHPpzSgffP6u33z+iDU7OamV+Srw3X5MSkVOEaYdD6tY3uu+u6/NOCN123WQ3fZC+zUF9Khf2ZnuvrpQNH9eNfvaHX3j6pucW+Ilx9rc15vKbL1q/SAztu1Oc/tUu33nQdN8i+Pjw9q98cPKEfP/+O/v7JV/WXP9inv/3RK/r3X7+tlw/wsHfqPN+0LYhd00Qv4OyM62Lp/RKsWnxLXOR/q/A/nntb//7LV/TaW4c1fYG3lU0jBS8BiQq4o70uQEngLg9JEV6yPJq85kLmlHnwdv12Y2b8CMqx8vRhX8MOWRd4Kjm0niGmwKOftFwWOXWXdOWm1dq1/QZ9+bM79Z2vPKg/4hekxx6+XffceqUu37iGF7nMSLqs2QNJUMlJmuyRo01CZDtS92C54Ok//Wjd5Fgg5kZzEEQYStvJnxJ48k5P5eLBsSbhVxwDddzzdBEReHXUgoGvyarrSgIzdz7jlyLbTRGBWwxcOARDeYWNXeSQshvOTzAMfeBu81BpjRHD3AOjMVPd3IStRgS1pNoO0fIhM9JRh+ZUKN4zyhpsWeeXdoa0wyNCgb/3zf6IYz1tIBGW6rLsl/HgXbfV1Onm6cMc5tYrrfQyGoqohCCFO3tL9XWs8xoVfsJeKa8UjFTEPOraiOx1pbvjwF0L3mTG2QfYOBQkTAop70k4BccEVUn2gTTScBnREG1f7qvPLwPLb76hcvCgNHNB4nNCIy3zoSePIL+JZYAN1uta0W2JYGxJcAUG7LmILMIDRMdCt4PymrRksqmuvc5gWW6Zx1Yr4zRAPadNycmW3AA0cEJuewQ+rawsVtkiQhGjlHAOgzK6fMkDW2QMwqCTIuWOOzYBhpQdi+A1erXAtRu31PHBBhaF8QEVpFBEwDkuVu1LTrOOqtUjlL5wfOnp4g+E7vzLRB7SD8G5kCOIQXXPOPCs29xgR+hD0Z5V63ydxplMOXm6eDAySjXOtbUSYt0lTvcOEotPinCs2uZ87Ic14yZko0nUmPWAdd3Rlexh1Jp5q6PW2Y3V3JmDXAME2VPhCjQcLZlE4dEv3MvFPW6Vtt92lb74qXv0Xe5/f/LlB/T4w3fozpsv10aeW6Is8wXrMhN5/m7movaTRIUZ3Gve1i0qShnYW0+g9LEzxFNBXm/AaHSc6RZUfA+3gft+8Awg9MKzjvisKDj5Rdz03JIOf3hWT/Ei8O+ffEn/1z8/pf/+d7/Q//iHX+p/fu8Z/dW/PKu/+eHz+lteAP7tj3iegf/1D17U3/7wRf2IL0Ffee09neSZa6nfKHiRwMTZnX/dmgnt5MvXzz28U9tvv1Yb+BK2eMXU0WffKEsLPF/5Jd2xUzOa4gvp5WWeKwrrJ4vPYT9n7bzzan3509v1jcfu0yO7btPVW9araXBiVzzP8vKi1q+W7t96sx77xA5t5/luI3Px9lG2M0hMVpj3/NxCvtj8/s9f0TOvvJN/Sm+Z37t8RIprC56lkrzLlRLnWBdI+JiKxOwMYR944uZFhqJaATrJMyAXc2ILJoie5dl9dmZJ731whufYEzrK8/fcQl9LvBi8sHaDpq++Xue23acz9+3W+c1X8WKQBaubu69OLOSvqDMbrpqyWTYO4ec5jVBVWuUkmKLlqUtogKIFRPccJfdCee45jxdR7AZuOxa5OcTEilEtFeX+FFR8u1hzx5nshXXYnThJSlvGIpMofx+AO95k0eeN2paXELF0Sqwr7XL0CSgOwLeQ2SR4QsUV40kHUraUyUEyzOQrzoBj5SUd0yndU7dqrywEmNiISE9ElQBTespgkYQZhLSK9kfySz/79xkqqmz19xyLwedLP6nw5eC0/9ORF/Zp7t131Z/nWYDrzXsrJ8d9IFv3pAr5HUSPa6GBehM99ZomqYFHVLua0OLiYv7zZzMzs1ri84SSNN6cMIDYKzOkrqc6GpCAcr1ijgHJBmgUs0wiZzchZh893l5X2nJI82Ag20Cu6UGcs6WITscNcejT6YD2Qa29ZN15DDHJNlM1MrJ+xloKDtgYQejInEAsvHANFQB6Z2z3p0VJG0l4tD1a3jLnMqE6ZpTUujbYZCWiRdpJ5EYEHck2E+JYb7GWVZMVouhVHwhVbccBmvMNtNYKcz1pQ75kr5s4NJGDPtQ7yfV0cuUDtzTlsMJg1V4jtrpJeWBsNdnDvKPOu+OJs45cRus8ZksHUsJ9yvii7XNDmuHt+plzZ3nL7j/BJy7AnoKLTVxkTa/Hg8WkJiZ7muRinJyc4JfoibwgA58IklGrT/jMzLz+cEiUM3Jpfl7n3z6ok8+/pOn3jqjPN5NBXkL8KCDzGkdgnsZSYv6gytxp7Sx5rrYOGDidghsl80iNMi1pQm6MiYeyRnAniQiJTrD8i7z3IXWwCAYJNdSKCkkRHp1AgxYKKXHJPBRyG/PqlDSV1kOVJyZx1aGHulSiVblIISUJWW4ANkJRDQNLqqHKBnYASaitn/VQyM2jCdnM+51iKCKQ3Dvu3bI+SuwcZflcQxoY6pYTR44qd6aSx7svriPmWkbrU1Ufc59jOMe3jufu2qZzn3xEJ+/YqqnVG3SB/AsLyzrHy7XD7x3Te4eOaWZqnihy1ImJloLzkFFuwdSNB5SIYDYL0FgnsXWz6AQrlcjOdc3fFgAAEABJREFUggvnGjp2upxz9aR0w7Wb+Lb3Hn37Sw/pi4/eo223XaF1q3vq9/FiHUypc9MX9OY7J/STX7+pv/u3F/U/v/+s/uIHz+t7T76s5149ouNn5rTEwskuJpJvbF6CHyb913v2br9JO3mI3LBxNXnZKW6aInFfoRNnZvXMy+/qp0+/oXd50bjIgyom9sSZqIF99b/zt2XzGj1y72369J4duvbqK+Vrcm4xdHpmWQffP6enXzmi7//ygP72317S31DjD3/+Og+kH+iDk+c1N3dBheu0R1b/74Wu69TUnJ569X391Y9+oz//3rP68S9f1QdHz6vPA7f8wO0iqE8jFBGiV4hcPmSh2izXzwzqLj4TvBuFPe9LOPklhH0A2Psi6wHgYxMKZSuOlaIJRTTJmwg1knpa1uZ1E9p213V64rP36o++8pD+8Ik9evyRO7Xt9st1xWWr+Vwjnr2lK+NCivAMJJYbgFlLY1oqOSj4ERQiHwOnN9J/0pln4MG6ZN00AFcIrY30KwzU2tpWGD5a7fw970d7jVk8r8lgxy1fTLaaVlgoMxH4mBU98RxsMaUiWTRptF0EjBrH5ZH1jU0z7nWRlr5tbM5m2XSR56UBx5g6q2Wf65zdHXQRt4+Jy4STiApSqW4+XCbQCoyMI24j6EeIo2sYlQful5phYJRcxMdM6JR+phAt3UhnTAsXtHzwbc3+4meae/7ZfEHoa8Q+wbVvXhhyf4ghnI7mYPQIjCAre5pt/yhDhxelVORrO8U6OEGVhuMIFpZNQ2tKhXFlRSt1XC7R7QXRL2FsIRs9Q6u2zGgrsopOqnzUZqTbriy9TdUym5Os2548kToYs7Qyp0Zm7Xw0aM7SKeORroUjyTnd2cfEIWhHU4dYNq2czLrxzm/AVxzbAT4uBOuIcejSWufE0up0CJf2ZEGFx7gysA4lm1i9ax5YxwVPY6IsDCnBpTqnLm5ObsJi7wiPzIMuhSI6QmtCvrf1GXh0V345dvc1+uqjO/WnX3tIv//FXfrkA7frlhuv0No1E0pncofEeiJzIcmfSaTtRGULRqjD0ST0dqgsjRpv+Hg7/Hmo4F5vqxmfA77XZw38Mi9eVAZYH5qZX+BZ46z2vXFYT/76Nf3Lk/v0jz96Rv/4b8/oez96Vt/792f1z/B/efJF/fzpV/TqGwd14uRZXVggeaxS05uktJ6igaLRql5Pt918jT7DC8EHdtysKy9bo/oej2OFJ1vAC4W+jp2d1vO/eVc/fuoV7dv/nk6dn9MitXk/l6jLa1izuqc7brxcX3jkHvmvE3/u4e3kvlpr1jIvSTdgv49nuS98epce5HnsmsvXyl8aMw3FeWuZLfiehDXuP3hM//6r1/TUiwd4mTnNtjfUbKJuHhCDuiNCjSQYFPKPjCSQls4Idw9FQBqSaEACYg7XELn1SlAGGDp/RB8wPOf5QvuDo+f09uFj+vDkOc0uLPEc22hhcr3OX3WtzvqL/Ht3auqKLbwYnCSirYcU7k7PasFTY6haIMkoNwXLPgqmxHAJUV/6DAdcQaMFzE2S53Bc1dCdV24ViTAnqSJ/GOxuB8RgJ1tcXQsE/OmWUNpeNdeZlHtUMZFJg1aUU3ooQg4ILjcAWMbDpchuZiFTigbsZURYsN5yxGGvWNTgCpPAuWWMGyyqaoqisKK2lXYLMIYhdERZNqVgDLJ5nCpY52nkuDpUL+O+TnyCmZuWps/p/Ouv6+xvXtXCqZMq/A7jLL7Wxe8vGZmfCUgkDLU/fJ41vUY9PsySLEPGguuj1zQESBcuzGt6Zlr+Z9BKv0+0oJKkj2g+nzpTIJhgbS8tH2f2MQ1QavU6B/pHCM42Fjfqx3EJKh1A5IyIgXqxcGnbODqiORfk4zDINWIWtgG+UqC2UcjrGNVHY53yIrudDa7Iw2GVgh+f5C4sfURrHQNRNkIBZj3CHwomTjEwxwhMslW1WQQrSdXPB8gHG0gROHQk5+pmqeHO2VFFhJdoxA2k1iOTtiaY5zEzdd7RxhjrKLFA6+qwnOuhXsNjVDJDAUvCD7H2Vq5RFcpUiPZ1YNpaP2BDZkm5ehy9/xe4c547fz7/6vDS4pIaX1gkiwg1wQUITeYLwQlN+GLs9RQ+ivh4DtLIzbnGiOPX54KcPX5Mp/bt07lX3tDCmam859vfx7YeARIBdLnyRR1103Nbu/y41F7dcz0RrKSEIkyYcUZFQEcOJPei4EdQYUqT5YqpbXlIc9IWgLkmGJ0YxoDcvU5zF1gtIjeU8SDmrD8iwIM5I3lIyeWGGwo2FAz0VM0zHM01kcbT4ORORRg9PxImRnQxj5k9TJZDQe46SWFT0IyAZRchMmYPpeTRiPcUGQe/iCnwgt0WDVrV6uh8xGCz3i+1JtdIgTZSf0mOkMe/8MHvF1ekVuk1mluzSWfu2Klzex/WiVtu18zE6vx3SxY4H8/wEuztd4/q8HvHNTO3SDyz+AWcUzIX0w57YnWqCPxsgQX1C8qa4MJmGUZJBGWheCDmSsgb1Cio8PAXPLyuWRW6/ear9Pgnd+rbX9ytxx66Rbdfs1488ykkNVw3/sduPzw+raf3HdY//PhVXgS+yAu3V/QPP31Df/vk6/q//vUl/TkvB3/x4iGdPHuhzs1cYv4gB4BWTUg3X3u5dtx5o66+fJM8d58H0eIbJ9fTEt9eHzl2Tj9/9nX96oW3dfz0nL9cJ0UhnAUUZyp8hyvdct0mfe7hrXpg5526YtMG7H0edkMLyz1Nzff1/rEZPfv6Uf3gVwf0l9T2Fz94Qf/05Gv6+b5Deuu9MzrLQ/AULwMPvHtcP/rVm6zH9pf10ltHdH56gd1psnLvUWEd3k8KYR4Wg+JzwURV+BXlnuJnB8xKYn8L7gnjlfFwY5ZzNSiZX2gpc6MnoH6GLHNOABIjvrtWf5EH8p5uvflKfeET2/WnX31Q3/3yXn31k3dr99arddXm1XypwYRUX8xaKhlvpXgWCxBo7ieiO9ObjZHt4F6LGBAH5mKJOl17rhk9IhTmkJDNLknEdXjBz7mcJzmGaOu1bjkiSNeRd64l8tjHsYS13Ui1t0CyiC5+yNPA4IikNh+QFPSW1DbMXuoYqVSniCLT2MyYrLPTabOdMjJbyfG3G0L+ESNEgoiwoGwUVc+V1D5yGOwR/p2TMdcxRtitdz7JwcZ4KgxtHRFBbQFwcR9D2SN7+JiamzL1yIQjokTeAam2CDJeggrY2HoyMTGZMAdSBSSo4xq0QBoQuSIi/YDbTg7q94N4ngCgXN4qU+e0+Oarmn/6aS28vE/LRz9U4bMdsw89xPWcildNDnqrJhsbbMu6C3NDrZFKWol0UWkACKBTqLkTL8UL4IDsawK7VI8IRZhWWMGoANCZkGAuOfcewediYB0QgkOShDM2othCZPxrXII5gNqccg7EJ185ZMLW2OYhKd0ZCrWbQv4RoykCDRLkZzGtaKQZIK5roCAUkwd41wdqdAicJL7ekeR5tKINYkbwsbmITxM1ZjzcZw4Lozu6kmNyHvzp2Oq22RoxLMi2wbYbN6mz27ukNo5kBSQsKdQxxfStkhQRSeoaOoCSHOTJOwpJJjltKyBn4eYmw5DTWMVT/sx0/YM02NNG/hQx+JoMnh9W8yx/7eXrtXfHrfqDx+/X//b1B/Xtx+/T3t236eprL+PL/uB+6i/pTGQh1nPBPJUyH0MpwZQIIIEsqIjnATsT5s70Erq9EOitBIaiPi8rfYz6vACsMnMiC/LzTp96RZIev28UYhaWis7NXNAHp87rnfdP6U2eS944eFT73z6a/yHGh8dP8VwyKx6XFM2EenxZ2ahH3VADIfeaRtdff7kefXiHPr33bl131Qb1JoKnAc/dx7fwPFV0fnZBrx44pn/+2cv68+//Wn/5w2f1a14QHud51M+lBNTDQn2rJhrdcM1levSBO/T7X9gt/8/Cd9x6jS7ji8ett12jLz+6W5978G7dwFwNaxHbUEph/X2LWlxc1uEPzurHv35LP31uv94/flYLJVg6++kvXSUFMWLSiV7Rpo2reJ5bp9X8PmavWog05FK6O0cGhiIqUa6QcC1Qv40pYEKG3AOR+uj4WK4k8s3PLcvPnwcOHdd71HyWfVrkOM1PrtX5LbwYvGuHzt+zU+c3XatZjoGiRxgJyVsgRcg/ThzogQarI/mpClM/iVFKf5jcvNoaAQxQZK3xSLEBIstSvvSKIgoPECXJzRjcmWDYpQh8jJODLoNhYUDCR4MWSI5PTs2ehxSgtVtOLOPxIjejYNXBAhSKgV4lrx4JGxuAzULVGRMqzOdEtb7WxW4Wi+MR6D6/YMwQkCA7hYTk2uRmf8iiLZ6gYLee1NmKlGvCaZjXu1TnCwVXvkmAAQkEQuzzALAELZPLf/rX13RZXtTse+/nvy048/Y76vufE+McUr+oD3mOwiKTE5eyamsoJN9LND31eBfRNI16TaWm11PTa3hRXTQzO6PZ2Vl+36m/H5CGjDWH12nFe0g6zhVwamWUC/d8cnMQjp0pIQa2g7H2UdmI9a5u6xFEd2TAOU3IWDxdkmvKOHDngNWOb4dXwFFVyo2mPvsbjQhFVELonAY8kHzszRFrd3CVPn6kjks6MF/OZb7SocUimBGKCA2uG3yjpUbArIM+Ws2orI9oIz6d6KwrvA2F5xjgdo6BZmFcMwKx6IgYRAaQe+XOYTJiMmqyXA9Nlf6TkTku8mDOi7AW8Mmg1h4RnLyD05X9a51aqasuEma0P7KnREOSugOCoOBI+IKdnZ3jheAUb9cXFIBNE0qKyIutabjgej1NTvJSsDehBryjeoIFG8DsDdmxucKISL8yM6Xzb+zX6ede0sIHH6rpL+TLCsf5gTOCWNEALKZGKin4ES0VNWgNGjMwV3bleyEwTPTWP5RyRiGzYQDWIObAKLeciyEAInIEhiPLhNZ135i8h1UnD90uRdxQ2fusKY02SJ0eciuybxK+Rmr1qrix6phARIA3ilyxaOjtGPCLe5GIyfrgapvFkrmJoiccTWXtSKQ90GrFwZzO5VhTrbMNtrNauRol64ZMqq2ABVRQTbBBdz084mBdloLzqJlU01uthXVbNHXnDp3Z8wkdv3G7zkxuFmei5i8s69TpWb3Dy8AjH57S7IW+lqPRctZJioByScyUG6BB83VTvDr7EBMRiqaSnfJUCHSUgKoreZCdKh+yeREYUC+WtWldaPvtW/S1z23n2/X79KndN+qazWs4vQo3naKI0NLSkg4dOc2D3X791b+9ou/9x5t6/vXjOnx8TifOLvPybkEHj0zrZ88f0j8++ZKee+M9nZtdUiG2MC9JpGBB0MYNq3XrdZfzoHk5Lx1d4ZLEjTX67F1/STMLi3r13RP696de03Ovvq8zUwvyPVVuuAc5FCF/+b/j1i164qGtuvfO6/I/QJnE0dfOIg/IvF/U7PyiPjw+q1cOHNePnnpL/+tfXtB//94z+sa63QkAABAASURBVEvW8K9PHdSTz76bLwr/7ofP6yd8i/3W4eOao+6m6anpcUSZz58jnq+onktsDPVWzcehEsXhaxkJTyWJOuVNl/1FK8RybXm9YCgVQ3ZsP7kI6yt6y4oGHuwPLwRXTfTZsw36zJ5b9d2v7NF3v/agvvyZ7dqz7VpdcyUP0at6ooQsjzTKFolUkdEarO1o9FYZsoxBzRPJVQ2rBJWPqXmG4pvcgMlrBbM4IOvGoTFfHAY6NtS2s0cplVxPiiqwjhCzWyeDWeoMliFQRXgE+217VwPxGQLvoNQ/avioaUbwEXEsy8X5mXTMYzRyVB5z+v+/QmGuZGxGMOvGTWzw7zhvRkldEg1btdgAVhWE8R7R2sfhizXqHAed0LEmW1oOXF2tm2yDRkQ0uoFC2VAN4IKwzLW5MKf+hx9oaf8b0rsHVA7uV//dgyozs1LWW+TmDEkdBhziBx3RLmjJ8kzPwYaoGBN2AtygCdE9xRiPN/7/GLmwmtz3oir9FuMw7KOdW5+W4WfJhNh2zxkxXG/C6OadZ1j5Xag7rm2M52jFZF3e8eOAaUUciJS1tPcKjbRRX8um9G19rLfipZjXZBrWUr3G9DGl2j9ujCBjG1M/6YfeLTwEfguJbB/ttXJ9rf6xMa6PjGb2M0dli9HoWTM88vmH+7WLbpR/MvC2667UY3vv0He/tFv/xzf26tuf36H7d16nLb5XThQF91TRCFc0RQBQJJMbkKxFwCC5wdGLn9NsSyiqhD8mIwrunRGcA9znlRdzH4ZDWvutHcUvCaAG/4Y1NE2jpF5PBXnZOViP0BteQvX4HSXgxb9p9Bv1Qmp4kSZ8ml6fta3hZeCdevwT23TnTZu0ZjUGpiGNqIYa+jx7LurA4ZP66bP79dSLb2vfa4f1w5+/rL/4v5/WT595W0dOzIjvp7W0HI5MmmCiLZev1d6dN+nrn92pr356mz5978363N6t+tyDW3XTdZv4MtL+TMEy6/UT4vFLh0/M6j9eOKgnf71f7zLvwmJRv4T6WX9Rj2PRYw3rVhXddv0GPfGpbfra5+/T9q3X5H9M0rAvmdlDSyX3lIlYlXJxNihFz22L2maLXaisRaRwfOnzaDb0zJw4Ly4s6/jJczp4+ITe/fCcTkwtaXaxp5mJ9Tp51U36YPv9+mDX/Tp17c1gk/ymRBC9iYa8CPTChP2q5fMYENpwLhR1bQRtoaxOIoeyFdV4kQsZPMJIARAt0o7AqspA9nojwjBUIPeSdsOdxbItHZVO6HjniD4ioo32IucphnCybFGK/BGtIMHopaWWBTx7h5snkOsRcfmCS10rIK1cWm5GnnoMA3sYgTqOo4vyZ04LgbBFKOCMyFJEQKJhDZh1pYCSLskFnnNRYZNnwHLFCfMXFEszM5p64w2dffklzZ84ocKbfJ8TknPhRBwnH91Zqk5KRYSahut6oqce13xvhJqmh21COGmB35GmmGN2bp7riDONuFBo2Jyz1c2sDo3MXka87TBibMXS8lFmT9NKbFS/tDwadanMl44aQ33sxoBWGcOduyiinS9ZaR1h+PrzAenSHfvIUb7IZyTTwGYspxkg40LjCX2YE7a3JzF3kY6EfMmH8XRyCXaoiuMtdVz2JzYiRLcpKXL0EApYEg4RSCYwd+cxWe4oAh+UOmsZxoNdqtvbOZJQiilPq84boBM73s6RahEfZmKh7AzrzjyojvI+mKPWjr0KHquFKGokSUIVs6h2jhrS2m1ALP2iBf8pwalp+eLxL/ZNr1Fw92yIa3zh9XzxQdxoexMTmoB6vR4+HCGSRlROuqydQV0Lvv2aPfKBTj2/T1Ovv6lFLlBXFnYmVt4kFXKVNoRVGAexXwuiVXvxXFCARInRqZDxoSvxwl4Oc/GpkroKGcnfwALZeyxyJYErG3mTtynxc3xClvGnBNRUhKpsjq8G1FCKuCBlojyGqTPg6/mDWovSQ52/FPgrW8Humu3HLmcZpYi1CJ9ufawGsMZjxJQdLLkH5IggDjvdU7iezG08pAhmgONKbgtKnu4MEa0djgV/jxgU9cfigFqBZJaycE9GSMmbg4hpFM2EFtZu1vTt23Ruz4Oauvk2LUys5Vva4Lxc0okz03r7vRPyC8F5HkKci5RkQkIIiTzKlscSzHOlbC/raa1D4F3JerC+7FYUqIQ4XKwUA3Ng8c3syo09PbjjBr5V36Vv8lJwzz1XacOaSXz7WvDfAcZvEf72+2f146cP6HtPvqFfvvyeDh2b1czihEpMKhquGdZbSk9T08vat/+Ifsk3wm+/f1oX/GaO6bpyi4r8zfMVm9bqmss3as2qCfWX+9TEAxovBQvfolufmV7QS6+9p3//1av6zVvHNT23RE0U0/ZgTXRdwbfKj+y6RY89uE133LRFk/4Hrqk3lgt5mZiH574azV2QTp65oAOHTukXz7+jv/3RC/pv//TrfEH4vSdf0XO/OaQTJ6ZUqLcXDfvERMXkgV3jZWPde2QWU1hHsVcR5x4kqQ+edQUgcvrw4BkR9lS3AJt9jjqfKYg1WUbENyPxRyNPQ47LN0xq99ab9K0n9ujPvv4Ix2qXHrzvJt10zQatnexRjUSJ7RTOBlFG/eWkZI3pREosYhL3Sgayxqg6c2aighvkuNGa04a/TKKZmxDdMwS94wMMIdfo/MgBZW/1yhwFSrzs4IlRx3q65CB/+VJ3Cz0TwB3rgNQtSBFOpmwRMaYbdF3+SMIgMuQSjZtG0lhN4iyAp+eA13jUUM2BmHlxqzkQsBizR82BZHjEFzF7jbFIQpjdCrUjZjeaxEBX5I8YdckWRodJrY2R6zINwNbXcRFR8xrraOAoRWA3iQYHUCC6Z91edyLBWCk3ucs14MKuYTOO5rpMiIMeljwwn+ewqlbOc8KxJgzpBq+qvU0Abbc9EeKlUEQl0RDRpRDNTpCfL4of9PnScfm9Q1p+923FmTNaPvqBFl7/jfrHPhQf9qya45uRkSMZJBIWRS4fBSlkLwZ6aQk21vGhC+8ky+SJQCDE10HF0el2s8mk36G1oW3dBNYNQxh2+8gTDEg0F3ExdcdheOyILi3VKEZW30G+3kljEIgZ6mjdNMxjbZxqWKiuOdJoOQktIrAFUu2haAWOBTYfEOc32RDR2q205Dk6u7l1tX6haL1G2Mr9s27qXFo5oo1t9TQD0cey5nwgBVJHjjWJ5gDYaBrU4fG0AtndVJBNcq48LhpvdoIiSOykkP3R0i8iFGFKlS3kiLc+9ktq9fQwgEAIIx0bo4IhPGKIqMfDrrnHCHaDDfJzxhBxcWf2BH19kkXr16zi5dhVevzhO/VfvvqA/vdvPKRvPLpDO7Zer8s3b9REryFVYeacHY6ao3VsZCvUE34mMJezhmBJRbUVIEeqX1oTAPdt19/nxmxeUvfLg4IrlfKM4jodU/gmsyw33KdDTYFLapivx7x+2WSKCHJjY7KAGnyAFPi4qo3rVumB7bfoiU/s1M47r9LGtT086AHRQ6EFfm/xv2P40xcP6j9efFPvf3hC/muzJ09O6We8tPuf3/+1vvfT1/XGu2d4ZloWj2OcO408TxPSxvWryX2dvvbZ3frTb31GX/7s/br1xsu1mueuCByYp/hgKeQ/PXXs9Ix+/vxB/csvXtMbb3+geT/HsW6MyuTBXhAz0Ug3XrVBX/rUTv3p1x/SH3/5fvk/Obl/203yP4XSI3e62p21UxRRMaA6JbtgO2h25IxBcU2kYH9LEpPTS5JtJucspW8m/42VM2en9c6RE3r/yHGdPzeT2NLkas1eebXO3XOfzu68X/NbbtBSs4YZGlYMy+gykDnKLWJbpVp+4BPMnx1DKJ/VkByDgiSFqt3rCwbrXAT0Okfq+LhbzioKGhSOJqZAINZy7dZNzsyO2ZRk/0iJgXgXPma30dTmwytzmhcvCsFmxyFmDzwKG1/gYaTk6pBSgxeXAXcvWR+LI0UBL+gVR1JEQCXxEsYhDjAI/iHXGkBeW50lEiMANCA8YZ09sJISHA8nRHEOz6+U7YE5oK5TP5MRAOB0kJ/7+Q0mgcL54+u5v7ikufeP6cyzL2nmjTe1PDOtMvgccDgVdnnJUchLJ0cwdXDtN+pxUUzy+dTjnUSv6amH3DSNTMvMM8sXj9PT0/ILQv8pRefQaGNvAt0Eazua15okodU99uQjlLlGdHWyaotwpNfR6rCIUEQlloSRsY1DEkZJucO5hcqGpfOB13kxAKcTmM/7gQrYyXgNO36OTRuDZRvDA7pztKKZRJ1JGmnksFaUURYrFZhtHaHKPuTwNg72BrsjO1LbmpZXllYGgtmhiuVYMXKwxARy8NwptIMXxqmDhmWlM6jIS7c0RngPdGaSaQC0QvUZZJdIVDFd3Dx3h9rJZB0+NPlgX2omqUNxR0FjLkaNNRIVe2Lr8CqGUbYPXjqLKiZaVCogpoALWuLFwNT0jPxXh33RRDSKwMqdLZB9YTVNj5cIk5qc6KnXTKjHxdd0Plx8TKpKLStwBRdR0fx5vkF6fb9OvfCyFo6fBPPNHjvr8E4UXhAh1uNLXPHZQ25/IwjDUc6UJDd8yCwAqGjgU2oFMHIVSNnSXooiNQ+W0ejWkhVVu50BUJUN2dysI+tJA6fUcnB4nvhki3BEwrWwVsSULrZ2LpbTTJ3mZl1675FjkhgcY0KUECJqdIR5kUdly8jch4IeWCoyUk5IEQzqmj0hoPrLEziyk4CiMNIRMi7FsfiQf2xX4iFzRhX0UMgtotEEeq9ptLh2s2buukfnHtij8zfdprnJdVpkA+YvLOoED0rv8rBx9NhpXVjw7cTxrAJ7KCRyuAZUScVqcteOCVktBpeQiVHbEP1wYQ2xtaXUytViZPVko623XauvPXa/vvSZHbr75it5YdfDoajvh1smiyY0x0vLt98/padeOaRX3zmh8/M8LE6uUkzyrVXT47hTO8toxA/61MyyXnz9iF5+4z2daf+NxIZcFICv1PQarVs9qcvWr9Gkc3ih3DDFE2jpk5sbnm96x3ko+8UL+/XTZ17Lb2wXlgq1yWmggESuopuv3aDHHtqqT+++Q9duWcuDflET4lt011VUWEsJdpJwPhY0M7ugIx+c0YuvvqunX3hLb759lJeOiwp/DkAuVTR//hIlsogLvHJyIMjHgszgkjKACWRSbdyQa7xAiwYuorVuZokDZQcIhcT5Y0aU/EvN7Tdfrcc+sV3f+epDvLzdrU/uvkU3XXeZ1vtPBrJ3ffauIUGYuoQoKRZAd/Sa04oQbejIugQI4ZiB8AowDv3UNeY1qvTtQLh1bDKhDrjlFeR40xDuNM9t1NxkGbLZhNh1WyNC/hHcFBjtZkK8ROfIdfVh9XGKCPkHVYhJlj+OAqMJVjsnmdMO5h0INg8V5zdismyqcs3mHNZ97rk2k3VbTZnJgsEkFCeBpcqQPvCLuv0uAj0TILaIkSRAzmNC5JzPK8FipbZQR9jHdZph3TGzAAAQAElEQVT7mBvzJppXCquKGsmYnvJoAsCG1fObDEC2OS/iRb3aqL2to3OIiMwVHbCC273gYdg+JstJhbEDLKdfCmmwxNmDjMR11z91QnMHDmjxA14C8tle+OXxwoG3teT/cOTCvLprOdNkXSI2FAEhea/MIriCWywAyJ57UwcAd4MJINAN1XgUOjshx5rSxuC1wrJ7H02pfMTgNCY+vvjIs4SjmanNXpKD0ymZse2eGCqoHSG2feTcwadLYVEo5ibLqO7dSuV1dZTz4Ti6LhzS1zztGZ1abo99sx4LA0/bpYhQSElCFi0iEAOp9oihbCSi6hEx5ldrtMeIhE9FWsw6lPV0Brh1WO1ZZyvCxmzo0RIsu/UqDCTqSuS3GJy9jTMzjURV1T6AVkzU1yLsr6+GTsOn64ZYZ6fiuGLnsdhuQsxObnonynIwBkiYhzxKjIXPWtEcDgwiqEBoRbQcPK38PLSRZ41tt12jr3xqW74c/A4vnR7de4du45ln/TqeZXgRh6PEvTdaUsM5G1yXCskTqZGnDbBQT1LFc6ZSlC4MvsZM1a7aeKaRSewXvtVeJFIUD+Bm4dwdtXUYS0fhbGqZn0FSRV+3uqd7brtaj/NCcO+Om7V54xr5OSu6HKzF/z7zB7z8+8XL7+jHfNl6gJd0Fy4scZ2Lk7PRuXOzeualg/rrf3tG//jjF/TC6x/o7DTfpvK7jJgoyMHytG7tpLbeepU+/cBW7bjnBq1fu0oRjfy7Ta/pa4IPD1apc8Q+//p7+tdfvKJX3jis2dl5VomFz82IvqLHyvHtSbr28nV6dO82ffWzu7R32/W6745r9MQnt+lbj9+vh++7TVdfuU6TE8EcoQjI6zKHimgdR8RBeCiC0TWDBcS2M7JUAlK2PQ2SGRZ1LYjzi5ap8zM6zLP6oQ9O6PTZWS3yvL7crNLC5Vdp7o57dP6eXZq++jot9FazNkeT3AwKsvp8EfNI1oZkPT1DNM4zRtfE7iDRMQYxSDmGBUtVkMiJi1xzQjlIZhEBDw0aevUFQcYoDTiipOpdvVL2AFXEdhSvsAPkZsxcxGOg2yXC68EGp2OzXdlaF5ddCRRPh3EeWmoBmAimK/LHQMEHCrW8qDZzE5o3ETbsUaMxxxBkbjS6J+YUxEfkBMYvFdFsNyHWXpT1gHXHqVQDIyCje5+D7ut7aX5WU2++pTMvvKL5o8elpWXi7QfhI4UiTBICRA+p4dxu+D2q15tQMzGhXq+nHr+X9HqNGlPTKPhZXFjQDC8bZ+fm+H1tmWB6qLaWd9vRqu0CXbUJ15Yh0cPbAf+YTr0ytS6DvK3escTxc3oTE9NLmz8UnaMl/KwaM1ke0grEyXJRFoZecp4kjTfcugw+Jmls51PmSYTazO1psgzZj3ik7J1YPVqtZenAUIhJQu560y27A5zA1OmVGzGhtUkzLovkwMAHC2jteNaOLRfD5AbSTCoXYr0joLEtst7ZnKLKo6gR6ybLI9TOZcR1ek5z66N0ichRM/LFHl5nEtbxgvEtEHjBUOcraG3HNKK1YD22fgkwxwP52XPnNcWb9OWlpdZOELmCi6rX62mCC25iYhJu4kKLRoLCPiSv+xRyQ21PaCpZWNLU++/rzPMvavbAQS1z8du+3C/i0uTwRP2AIdC4CZGsbX0AYYAJ6PIyIzjuYNZh2f1hhatMOaSQpkzkiMzTQpWBkKvKdqteoKow9WPsxojIWll5ckwCgZC6+VwgakC1WyLvSLE+hqSqZRIXZHD9Bgqy44hwQRaTIsduQCuW4cpqMsp5xfwRMdQt2dfzBynNCXX+9Lc9dQZ6QQ/nKKlI5BIyoXLzNz2yAka3iaS2OKN5parZQ4oggK4B2RrqNz1dWL1J03ds15k9e3Xqxts0NblB8/1GMxeWdfTUtN5+75iOHT+jRb619ab7WBReiEXOjMbDo9dR4IbqjO2cUk4pt1x3tTrWlDCD0WK7BfSuTBHNVkhwbjE84K3RNVdu1jVXrNcqbjhL3Lj8bTKnsrgU8JLWrp7gZdsmXXXlZVq7fpV6vm6aCWw8JOMYlrimRJvguhIPzEdPndfBw0d0lgdNP1O6DJcjfE0N/r1ew7fiovUhrlHWW/pL6nO9+hruL/f5JvuUnnz6VT310rs6ee6C+hQfIfHMNiDejenuWy/X5x+6WzvvuoY1sRPkKTx8ln4hhvzklgsBc3xhY73WC3yjh0veeBtq8p6V9sVkUFVkKANyIb5vYjH2EzkimAtHyhIi175RyIstfWHKSNsaD+CFOFlWa3U+y+bY+9Q+0Wt07VUbtffeW/Wtx3brj7+4V48/fJfuuvkKXcYvMf7m3HWzHEeKRcqT14w5JQM95xnhiEzDaE+IwpmSiirq2qqEC93rrHanx4JCFBY6MqN0iTk00oga0ciDZqyGp0Tp5hg0yI7SyebsM0jnhdh2bHQrEaGI6mfd1NVvuSNjlj1/J1s3RdQcEWF1QPZlk6o+bhouKK0Y2dMUf8uhTkUc/hHmHIWcECAnZdWGTUAtk6fB0iIdajUUsIt65r4ITcD+plQuMdR5MKzIMYgZ1IsPfbCvnX/ygbe6fEZMhMhFD2TJqrK1uR1jSqwbDNhu3mLOYWrVymzHb4Aj5wQDQKgodBdX6y9gpT2+GNyben71ufj68/Naeu+wFl5/TUsnT0pcjIXnjqVDh7Tw5n71z54lab2XFfyDOb0NSRK5lY20A3kopEnDY1z1sZHSxvSBUjMy3QCp69FY+uqlj2gfmfwif69HY5k1bE5japERcSSiDGWKqvnagEswXBLt1pdrQ4noLGnOwbZKqfI5U7nENQZ12qV4RCgixkwRQz0C2YQHEiOdOkYmARj2iIHXAKy1lYGeQufmXFmja3XFaR0MIX4ukTMiBj4fLxQyKEnZiBuJRetQeIFqt+TSzBNBqRWm1g4Dq0ROa16rRlpEyD+2CXnExGJrxrS1hpSj4FqkUG2IFswoAzglIYgksMJlWbTMc42nuGLzOt237QZ97TPb9Z0v7dZX+TJ097YbdQXPPw33f293RCgfLogOUzhTpRDXs6fAMaIaGPHC7otV5qWeAvajKF/34vmjQEIXnwWW8ZIhUhGkzCGaw5S5yZxKmrHQgezvePFw0o9lTTTLuuW6jfJ/BvLpB27XtVduUK9xnTxfkSf8mVUanZ66oBfePKonf/2GXtv/ri74JV004mMr62h6PS3ML+jNt47oB/+xT//0k+f1zG/e1YkzcyqsLUzka6DVvKTwc8iG1ZPqEdc0oYYpJ6Og9/mye0mvHjypHz31hva9dlDT56dUeK5ioPNbkhcONSxm88ZJ7dl+i7746Xu18+7rtGHdpNbxjHP7jVfqC4/cra99fpc+eb+/8N2gyZ7Ymj5U1LUIbwp7ZKiVIwKfUCmAyOmLXJjThKUGdGZslCKiwPG2HtIypZ7n5eZ7R0/pIC8Gj/E8y3fimucl4LnLtuj07dt0Zscunb/iWs3HKgJFDmUjNSkD4kiTr1CHscADEZ9oCWY7uEw42QJEbCgKpK5FFWxMyXpxlDwUdY05EVPHN8J1mIRbQLbAg4OmthlCjJZgdGswKhF1WFLrVzJLa/ccaRT1QmIbwTjVFVF9ijFF2hHpgZNJA6ybIvBzLwwhKaIIZ0j4FnG6yXgdwFwULsUA86ptEQFiKl04lhBJ6rmhtnFeyIS/kdwpQmpa76UVUlBHgYKsgiqKN7F9nEti+BfJF9aFU6d0/sWXNfP6G1qa9jXQF24Y6YM6Hd/GMH+wuKYXapqemu7FINdbr2nUaxqu94ATQ6K5+bn8T0cu+AtJasiU5JDrcA34lAQlIPchr5qGzQHkdXwM0Y+SVroU4jq6VEzJ+epY7ZFIlT9uDPasVBq4gV1S7sDqz652gER96lq3J9ZxNZNGc+riZr+xuDKIKBd7q3PlcI4n7pwL4YXASl2prS8g55kiAhIEV2jQSiszi6WISGvgEMFBhGcF2M2Nk5LTwYZK1qvEaAdYduJlcqwjXIidx8hKeqer3SNIQhcUHqp5MPpEdJTTuvyCP716Wug8LbcUYEno5nZ2DmAJzDm8PtGcV0ovuXVSH8PC0qKmpqZ1notwETki1HAxNRydJhpVudHk5IQm/YKjpaaRcGUXOD7eB5LmOsjJGSlU+R8InjtzSv6fhc689IoWT59OPESw3OpHQwHNI5OxjoQKdlPHgJQT2tMGk40YUvRgUrr5gxGLaqt4yszRkIdOmRW3bMr9wi4RmVy1oSbEahOw3skG0OlSJjFLzYKkKremjIowBplDBbF1y5qiVTBVyYKUckS7friyFQ3E1EmRs7RKyyICQ0GD0xHUMouQbbC2p0aMt6GT05QYx5w5+jaSpRhDVyvDEJ3d5GkzA3BJyqPPh/jimk06zwvBk7vv18kbbtX05HpdKNIsL5KPnTqrQ4c/0IkTvBDkIVXMUY/PspzVah5jn3vMHQFKTx84XRGMdMxZD6kxM7Z4SYNoYMiFl1hUKxFjRLSIrFaL3J/eee+Enn/5gN49clrzC8tESBF2Lgp+DKyeaHTP7Xxz+8g92n3Pjbp8wxpuTFKv52upJ3HheL/SveRsWuBl2/mpWXIuOAWm8H0YmYp4Cp1f6mtu7oIWlxcJ8PopRkvyt82eXtzgQpJfDB44fEw/efo3emn/B5rjm+2GbLKTHZjPx2zNqkb33X2tPrfnLt1y/SZNTDpfH7fCvHVOX7vi+Bbmd2hEUDrZqJ/C8FNtNqZUgJ0DhRh/FghEbW2gSoycAdlkuzFmZe70YOgS9pHpJb2khDn3G8QmFGEq2rR+jbbfeYO+/Jl79Z0vP8hLwXv18L036tot6+VjgbcTCG9FhLLBRkShJkyB6ZvcDh3ZaieInmt33bkG1uKVm+zWJYsIRcQAsuSYJFDznAfZPfUqeKxEfERkHhhYJEVEYihtD+qmAvYqc5oDtUZZDEbC8Kuo5zNVbXR0sKnDIoV6raU4GC4Vz3akPTP42gSo53soIsRQqW6eakH2hvAFoHOcy5CkUIRJ2VxLCu0QEZ0Er7JTkbHOguBSbGGXwDy2M6cjDh0ng/tgbc5tAowgQ0fo7hFgFj6KbIciPt7P8yWRp+OItTt2lIy6XrizmhBZEOuwYBs0wI2ZDGQeK1DKBtXubyRXKJvrSIGhAIbJMehMlqOH8NARil1g6RKO4fOgf+6MFt/ar6V3Dkozs/lJK34LKqdPaWE/vwR88L6CLzjSn9rr3NZIHJWctyDWo4dAbhls7TkhsXkN2DxGjuyAVsbX85g6i3lEkDbEoGz4ZU7zBD5qaPOOmPOzbqD7nB4onIeuuJ2HOXM+1M7DUCfLOEQHClQT8UxJB2vlVolE6uA8JmsRoYiweGnCFL5YxqyAbV7DEegIEZUjjk+ewPjgPba3Q5zKeudh3PIoZt0U0VmtteTjYNyk1j6QQxFDaiOUH9rseMGGA736XOq4VpcQixohRHfDkPcIlnkMu/3GPQAAEABJREFU55qcHyUiLZZUpcL0Bd3UMWSvAzV7K4OmGuHIFBXRydXqfRqjdMNGDsa2CoOOi5w7/YFsD3iX0tw6kLw30d5b7Uc6Xiz1dOPVl+tT99+u33t8l/7oi3v0+Cfu0V23XKX16ybEGU1okePEvbmgyQNJC4QDCAJKBA5oJdDN7ZgiV7Qna+OkyJ88NlE1uxZkPKuNHAUSFBEwV1IJBXfL9q5Jnb7Hp841V67XZx64W59/eKtuu26z1kyG3OxJGvVY//zCot48fFI/e+6t/BsS/g/Wgpd5RfiyhsCnQW56wZfVSzr0/kn9+Fev6G9/+LR+9ux+vXfsnPwFakPCpglVUvKIkKJJKlL+szMHeZ788a9f19P79uvM6fMsm2dLnptKWcK1z0xFPT4rN65utGfrjfrKo7t0Py9nN/EyUDGhhnyr+bb3ZtbzuQfv0tc/t0uP7r1bN127SWvAmwjR5TqkkEbJBnGme4Mw+TxBzT4qJ9DFEROBM2BEKCKQBFe2uZkFHTl6Ru9+eELHzs1odrFofnKNzm25Vid53j+z/T5NX3GNFnuTKg7NzxvvBuGwQr5u7ohQ/gS27DiAcVK7aEVUg5klv4SSBQPpGrIYERkdCuIQsTHWjg005eTei1ZLN9ttSCUN8vlSJUbsIm/Bxy5DAkibrRo2MPuIGCErm31dWrUYAlHaLQwIgS5TDgh0tS3rcgqTscxvxQRgX7D0YxVKGbzrrX2g+tg4FNzMJGQRx4mKGwoL99VmSApVLi+GQamHpODH8QVuzb/9mwiXj1t//oJmDh7SuRde0oUj76u/sCDX6RjRfE5Ydp6IAOl6cG43mmx6+Y6iaRr1eDE4wTXb9BolgS3z1nrW/+nI/AwvsPtyCwbnhA07uYMaC1xwmYdk7jqVsmhEcq7Q1WE26RINz3HUQR2NWZwhMl2Fa6T313owRDAmWenIWCebo8Pcx59BjECOh9WOr3WYkluoFh9jazm/S6mKlJyhQKJ5LRytPOj2A5Jz/X9Z++8/u44jzRN+4twqOBIkCIKgtyAJWtCKEimJzSYlsWVaPWo3Pe/O/G3vT7vvZ+ed3Z2e7mmjbnlHiRS9JwEaAIQ3VShvbu73iTzn3nMLBVLdu1kZGRFPmIzMY+6pc2HgnYooe5ss5/EkLu2A5twZbZokGzL3BFxIVsZIO9kYQEozmRFrR+77IacLA5bqssmIeQLNzSB2AuyUjc6J97NPysEq7BKjYWMC62m1h8S8qcG1WbsUjm/GwUedi7vDfDB88IY8rC8uLmn2wgVeOizhGlxAwbSVmga9aTTFC8GpfBk40GAwkBT03BnOGS5bH1hIbvDCBxgGDXkzf+HgIZ39/Sua/+QTDdf8x+sbTF5nIQt5GAtxBR5JKPTCyUbJIAXN1Xq+IaeGKSE1sIDc7WXZXpZFpKNM1k2i+QNU5Bb2iOg+W9TZI8hQWJPtPRLN9QBl/Zmii3IwcYFPzkd8K+KOEQNjQhEooIIHK7AmWtpRGnDnkFC0oWGrx44aMblKu3k6x4cVasrtx447tXLzCxRwjxXD24KBxNEzVnU/RLPdiRGFjSxm2O1LhW3OrEE0+8O6nl45VMR1WzUNo9Hy9is1t+9enXr0MZ254VZdGOwQ77A0v7iq4yfP6dBHx3Tm9KzW14rKkHNmOKQKMT8Tu66OQAMSzXNYJEIpe22e0DxJcpm2OdxxlnEWK4JxbvlhzL6cXA41qRlotTQ6cmpOP3zhXf3oBR78Ts7jFZoahJrGmcQjZ5GvKf/7NI/ec4O++eU7df+d1/BtbqOGb6qFb4lG3fHh0U/rwzVtmR5o52WXacuWKYmsJn/4BJr/ncFzsws6PXNB/oarq982zKPu9TTNND7reu3tj/Wz372tg4fPa3UtFPYqyvrW1odga9p1xRY9eeA2PXXgdl1z5VaprLJ+VzTEm33AO0xOTKzIYhbUZ8KZY2EUwqdwfEgirx/VogoLzbnhlmWDiRx28N7bnvmqUGfBP9PlBSdaIRTCiqKCcSsvNm+7Za+effJ+/c2fPK6/4BeWZx6/Q3ffsluXb5tS43koONOyad0vcUCyyXnGApoNsFEfOY2Qzxc2xn++d1o3hng/0vBvGCK8wo0BhZ0KjU0h0f/QJZWCs2ob56i6x36dfdm2CSpV67JZ7eRqYbwIkEvVuDmKs6WyMZxSUcQ4gUVTKWn89w/9BH3535/xcyPHK+i5eV4vpgeNxEvhrUMuf4PPpnP0/DOmr/fiHetL0T4+3tbZ+NYbZl/I9lAYgMT9oaBBfJlRjh3T6rvvqpw4IW7q4hJX3ivm5rT24UGtvfe+hrOzAlRel6zfc4m8Ec6ptpUN3LZKrtGSHcxNlk1dVOS9x8j/i9SfiLS9ywetdrt0NVSEEWBiaUDSpOfFdo0aW7RBLhntJRYszgT7g7pzea4uxnJNdonwdNjE1iXa1NSr6lLxjnMOeFcL4uf3zrHjG7z7U026uJ6eM+pG375uT1zMWprUvO82jD+prPVog3taWGu/Jv8CFzFGIloZv/S/1LAhdxuV3htMbZndlTDmacA5InhUCQ4/NnQuZJ5htuaXnd/6mj9vH9UPnjugLx+4Vddfcxlfvolrdh2yM6v3hehkfE67bD/LYCRNyZzBBUJmoNISzxuBHFYrx5mkdBKQ0QZoKEpTyUHCXW6lkA1SIkZNEo8vEukMO8c2Xqrdf+d1+vqX7ual5t78Wx35T/ZxMxpCwXPcOs9Hh0+c169fPaTfvvahTpyZkYKHwRhIJIoIRQQixJwNz4Z8l6FjJ2f161cO6m9/9KJ+8ts39SkvxVb8Zbbc8BXkOKsmnidXhwMdPbWkX7zykX7+4js69tkZrRFTqKXwAqPwLCqeG6OsaMeWoR6881p9hxeCTz50m3bz/OaavS6RNyLUUOZ1ey7Xk4/doe9/42Geje7TbTdcrW2UTpcbVaijvM+yQUMbTKWwX84IByclKLpxJIz0oggmEnueWEIMEiEagAtaWV7VcfbgE75IP31uXks8hy5t2abZq6/X2Xse0NkDj2h29w1aji0OUzbWy2zkYsw5maOkhYyuGtlFIdIl5NYsKRFlAyeJOJxmWBpIamwMD5uTTc5nsszsxNVxXCSxdoC5WzTh6A5UIxFSt62kZMTkfOZKtLDOIqXsYq1bGWcxqmzGUrBDFWTR8a6vsxfAwrmpbEXD3I8GNJIKuAnmMDOlC5LxwmC9sTXlaItAMaZ2DTj5fpVozyV1cgV+pgIXFHKzRk1MQlcEubhPDCGJ303OndP5N97W7NvvaX32vMqQ30mKclYYQo5wciF6v0hBHimmGg2aRtNTAzXNFNRAlqFBIzst8eJx7sK8lv3CkQIyHl5r00QzZuqDG/WxzRaTVEdd1Cj3ImwM2NpGjhh7Y5jVJ2udx3LrmPgY1SYVVM+eD2u+2K96abPm0E3NGOijkE7e1HfkNSl0MaCN46JbgIvsGdkH+YCZ4yu7jQ6+ZFURjobMTeRwDGwUJlrB1qUO9K4bs3+nk5AeSSNM6CjREmwit/Wk1qHAI4IobaCScR49r9wsUKxrMIk4wx0ZGxG2iNCED7FsEhdIJqo2fPBSNsMpSP7MFa2z+YNnlU8z/8cifim4vr7GCw4uooA4Mg18wIU04CXggItsanpa09AArMFe89QJskZWN1obxuHaqpbOnNH5t97RzJvvau38BWUcNvtLCHKrOeSNA3MOFoSErXNBY1kyKbECQ6CPfFt3Q34BgIPSH9w+UuQPA2LRqHlj7GjIXBaUbnILD7UqpR0dnnAO1R90k97Z4MQ0UIYo6k8QYoK5c9sCtyQ4MWqbj3Mr2n1MgZ+gAnmVtc5QbdYi0DI+ZNFe1Sp0MEke06VIKFDgVmT/3Mt2T4pomATltiEgcgpioaf/yDc0xOgahoRxa1fyptHiZVfo/F136ewjD+nszbdpdmobDw1DLfiFoB8kPj6u8+fm+P2QBPKukIC5cgSiW1REKJBMFCxUNApxDS6wXVRE9bAPDulnyKh5d3E0AA1A4yljIH/I2LmAcfJqZb3RoaPn9Y+/fFM/f5kHxnO8SMfWDAayHwMzhwofcHt2bdXXH75Nzz1xl+66bQ8PoI2asEfgio8gHviaZqgbrtmlu+64Ubt3XqZmAE6WtuvCwjLfus7os5PntbK6qkHjPPaRSCGmFxmTvPImBjozu6jfvfqhfv3yQR4659jHIsLwUTaee5Pvu3mX/vjxO/Xg3Tfosu3B9vhPIg6xkcl7ZwKOYAANZ7CcZMB+cIo1hIbCyN7XaxwZm0eHIjJHavgpIXmONGR2dS0QAg/nTZ6bNxSf+9qzZ6cee+hOff+5x/WXzz+mb331Lj3Ey9c9V26R/2e+wpmWaZ0jpMwBH89MGaoUEdgDjY5DoRYYIzrdDz1ZoxOawLJbbslrzV982jRpJy+J5XNnlM/+abz0YN++NSJIs5HGHjk3eR2XtWKyXPG6xhKA2UcCBryIG61N6PbBhSktjci6SQpFVKr5a4xltS2i2iPgLXZJFtUS8o8UUTmSxi1G4rhcz2samVIoLLRcDGMb50C5eO0O6pPrgNLXAzanNVl1to5SxzciFCgXkXEIU3bniAhFtJQoA3PksUAcdWOdX8cxBkQCjxMUgQWKCEXfgl4gQREBg2wnv49dIEcwdoReeyiqUEf8E7CfERtNlr0wjJ7Hd6eE7edfcBcXNDz8idY++kgxP6dBw68b3GYKtuBLkfWTx/JPC9b/cGTN2UZUr0eSO5eptbiUSoVZlaTNWhZiQ1He5zNHC9YE4oSAao8IRbQEFCZ0r8sUERfZyawS6SiZqzaLEZGQfbrj200bEdXRIzJdlYyzchx9fGp9xiA72H8DGY5o7eZCTtrgmJhtFXd+U52jYt3IbbwTFTGOkSRrEVE5XlQrr9EU6BEeETb0OpdBe5qLwzKWtbGxBx0UsUnOxMCdwtQ6R4QiTKwM3PNmKg8jwoa/bfXY4KgAMXU2OLBDvMC8x6Lj1PaeUsMIaE3JALOOUASkHlmH0s1DTmJhTM7u+szH6CZSgJlg7hlDPnPrSejJPeAb4SuVzPSEwCq3ANWuwoOc82zhw3fv1Zfp8Qdu0X947hH9x+9+Rc8//YDuv+s6+UvGhhOmcF3L8xCb1wTrlRol8wamjQmZO1S3Cg1zgQQZrdzPnp63y4exikUS8Qww/OmiRTQKk4IfAxDd7s4zzXPajsu2a3rLtFZ5llr3G0E8A5+G54sh96MTZy7oN69/rJ+99G7++3jiNVczGEjMF00jKSgacodETK6btZ2dmddLbx7SP/3iVb3x3seaW1iR7C+JcOIqjwieUKST55f1mzcO66e/eVsf8SX4Cr+PeXtIJTFVTsfLwWn2df/t1+q7zzyirz96h67dvVWUK+9viB/ywciPTNw1V+3QEw/dzovBR/TtP3qQl7nXacf2aWGSXami5YTk5sBDDJC7i0CPYLAOef/s6sDKhU9CW4YAABAASURBVIi99YmIVpcaiosIrSyv87L0vD45dkqnzl3gRcxQK1M7NLvnBp29+z7NPPCgLlxznZaaaa3jz2mm2krNpZJqKGpt1IWE1uEa3TuMyw0BN3yiUhiUIhDoytYJpZ0hwXYgN71OGNhRnFCOsYwbYgQDVrTqasGQOb4RKBw3CkzETs5WFdtMVcsRtePMImW8JPAU4ZblBlCgiBYsMTLJkuv13PKsDO7hASI5HYGe8XBiCjny4mqNZgVcrU+IH2S67IpK9/6FEyAHhOh5C9xaOostKEoxlA0tuQdnMPnaK0V8X7iqhU+OaObVN7Tw6VENl5dFAo0aiZwmFMqObt7AB02oGQw0NTWlqUGjpunRADn83OHfMxc0Pz/PXHyRoUu3Qk5BRaFit2BAF7opAqAjFw+ln5Qe/f2Um33NIX+OdJTXFoFkyzhvYRWkCFBsmUuTrdSqKti5VU2ocqjVmp8kdNkAaJvFAAjr0ES3gwHWdNHcDrDNZNlk2fW4+E53Digi6ixwmdJ3cohWbYTkOq1XXkdgQ5VGykho8Q16FlRNday5qnzx+PnW1r+bwhsD9IfEdCHy4ts4Ql0drJehZ5NCEaF+63lWuPXPE6kik2MGeIDaVEh5V2jVsT/AkE/vhcUlzczMaGlpqa1P1FEvnsYXUTPQNBfYlqktXGRTGgwGSaGoedsJaulcODwQFNugdX4RmD34kc6//KYWubgLLwmDj6W6jMJ8xZ+nciMbEZba6FLlkqjrUUoqkdznnQvwya46uUJGKqlY8UBNqaDD+T6S0Tg663ctpcvpPGlyJuJKKm3CIL8x4lISo7IV4oXm49KvR71Wo52KHPjaVHJ+KioFpLAztuGTuj06Kp3AtYkcwn9MLEhKBJukiFCIRp5qK63OXMBCs73WKxpaEahoyJaIJQ3zuZ4WznoLKfGxPwwLDjmCYwNXxivx4r3hYIXW5XxDbtKL267Qudvv0cwBXgjeeIsuNFu0PJTmF1d05LNz+ujjEzo/s6ghTwgFIrE8lckFlZKT5ASlsCb0YifDEKqsioe1xAlMDugaqpHwzEoAeOHlXOExrSD7Aa8BDtfMA2EECXAP+zdTWl5t9Pah0/qnn7+lF177VKfO8+DHpI19QmRAoAdrv2HPZXr2sdv13Jf26Zbrdmp64F948Y91KdZUeBG/d9cOPXLvbbpv343atXNbJiCd3FbXhnxTfUEHPz2pE6dmhaoIJrFR5pwz6MUfdnAlNgWb0sfHZ/XTF9/Xi29wDV5YUjMYaIr9t0tI8ofw1m3TPNDfqMceuEt7rr4KVGwxB4N9FZR1sA7Q7F4cW2PmNPlZ7WOQgew3SRHxIJbKlCWhmkdNBubZcXNH9J7jQn4kcjAqp7SdYzLEZ6066Iqd2/XgPbfoz555KP8B9D9/5l49+cD1unnvTl66et2ZhoHgMHM25OwJAMJdEFiEqwTK/AC9jhcaBgsmtEv1iJB/Rnb0kdwXNuCxwRYR5OmDro0aJiHlVm7AOvViG/HuENnSrVzslCamv2h+KUMYAhr3iEl9bLlY6s+XZaQL8VZMyiHR0fAH5HeUaRSzWZ6RkfmQc3RuE/pFfQNu/8k5cqsuCtsUcC7vtal1cL5WnGT2NU2iTLZh9o0+1k0b4/q654dGc/dSjrC+fyvXq6NVvLc5Tw91HpNdSGQzzJ6coyHrDfeCcuq0Vj78kN+Cj2vAL7lN8JmOl+8JESSYndPK+x9o+dAHGi7M2wKxdPJSNrkQ3HGlp82qKTwkYksqvaFax0DV69iiLlITSGv4Q5ljTWP/IJ+pQ/qVVbkoIjpz8r7mNUt9RJs0202bmIBsKXBlniopm2VTKhNDnbdClu3lPBX5t48Rf2j0Br82zvMLOWJsjxjLo4pc7EipQnfP2cSkLkPmr+45Wjelcsmhi+4cNuoVz0+ezSav5s1H1ub5M7bz6OWwbfPZOufP4b08MdoBIYXc0swElGCViw+FjoMq8Qu1aFzPl/GCad/NV+mPea75T88/rr/5k8f0NF8u3nrDLm3f1hC7rsJ1jqDg2SrvGOSi55XqC9rHx3P68g9/4PPYYaOrCQzVHgqmtO6YQAv0yf1RPocw2kXjZk8omJWagzkWV4Z69+Bx/fDnb+hXLx3UkePnNVxd1zQl+z/88H+U8fLbn+hfX3hXb31wTCs8qjVT01IMmLmpFM4pL035pQbPKMFzCwpPjOta4fcckmrAPc6/L8lrYWFezxCZaGw87/LC8JV3j+iHv3xLr71zWIuLy3ZN8rMZrshFU8x3+y3X6k+efkRPP3Gnrt+znd8VShbgfYkoakg6wI9HPOSgTumKHdM6sP8Gff/ZR/Rn3/qSHrj3Zu24bAt1E1s4PuwJE0jU7jwsQ2wRedtuN6hmM1Yyr1TokKHwAMGzXkThVTIR5wv7tro6zL/58/Gnx3XszDktLK9pYWq7Zq6+Qefuuk/z9x3Q3O7rtTjg+U0DyiBZ5hDNMqwUIwh0y0Xy0UCrHay4LjS2A18EOm7IAWFNnwB1t8XLQAfvELwsyieUPTodL+ENhSIC3u9F3fktpM5a5Iix5mmMJQpsma3PqlE5FCDeN1jq/XiwjIcD145MJ11RvyTHKgdM6RmpdudfrqnYQNXJhd2CLSE3LGZJ3s8sEq/okY0F3Tz9y3g+tQVlzXaAPD+sNeGMUkhuH8kZhlofDrUKLZ6b1fk33tXsW+9o9dx5+Z8yckSSA5w/1E1ItJVQ5DUXavg9ZzBolGQZaqJRw4USkL8QmJub0/LykgrzaUNzrcVzgFvuJvLUQGpNFhU5Tg6uMxE7dg7InZi2TYdR5KSV2AS6AlJhmHBvs7c+1dRiLSOi9o16RVlmjerUz+Wb5jDoY7lZ5KVzO8oR5o2FblcjDBkpnINOUDqTQaViH9yKXD9+bECxDgFld0mmVDYO+Ctz9AJ6PhGB2SQ4pPBEGjXHQwW/jnDA7Ipgm3X8WRAW+1CzLwSnJXdFJNKpa5hkUsbhYd4ZWxkUM7lavTOPeIczV002sqRg88rKmmZnL9T/XIQP8IhQBMRFE01TLyi+GZyansoXg1NTAzXgmQA/Cd+QGvhofaFshZcdyydPa+blN3ThzXc0vDCD31DdBxAfFxpQhN0L8VlmIRTyRcjKBCzVoaaX0OwgKecXjQxA1kdQRYUl9yiikW8IEaHAJkaHCN03/+TijKEemHIyCrK51iJ5jaaQZDzCkrL1RGxjPBM5Z04mpcW63Cro/DlfWkuWIyfs/OB0qQYrczJajwgzwUAKJOTABRlmHCY37yeoxaTEc2hRy6xZtraQWcZhc50FzgRtuaHuhwkdVWvPYlFDavwwCElTapppNYMtWtu2S7O37te5Bx7TyRvv1ektV2mJtz5zC6s6cuycPjpyQufnluS/qjuMRv72MDJdYT4EutflDxPPm3W5ouqEVPCo3ZLJfn5wctw4CT4ZE2pY9xRvAbdPF1139Q7dccvV2nvNdm2ZKrivK7gGIqY4l3yOBKfwQAtLRa+++5n+x49e1W9f/0T+R6lx1qBxPieWKF+DqdCt11+mbz1+Cy8Gb9XN12/T9NSqmmZVg8Garr2y0eP33Zz/M92+G3fnv//ieoskf1ad52Xeex+d1HuHPtPMhQVqbRQRrBMHc5OYLxopaaASA5ApHk6ltz86rh+98I7e/PAzvhlfU0SoEf5QwX9uYU2fnZ7jHrCiCOOSeFjsDiOKin9cECaxPqn1gyeccZa4vnmkczwhMhwkcrVdhGg+ZhGBPdDolokrJo5FiJ9GYstVsDVsxBXbpNtv2q1nn9iv//j8I/qr5x/Wc0/crv23Xakrd3Ju4W9fqVFESE3ILSIUFqjD8+ZJWgGjstGVl8S8WtHCcHIGpZ34ai2y6FyB8SLyfBCmcXfAWEspIhQRYtAf0jxf57dRTt1zQK4167TcURfY4xHM3ekpWx9Td73YNMqPv3UT4qjbbuqAcZaKpO6hqlmeN7XWaoOpGo1VKjIa4bHaPHoek3zAoEgq5KxkG8u2a1JEKMKES5h8NqZJqCMSPmSoht5on1Sd1GTF3GQZclxHzgNUOzktdLasDcA6LPsIwzciCIewREv2NaGO+igGxLbUqSdlsIjIPIi121Cl0ej750Z4o57O5ErOEKbULaH0etaAbosJke6MaEsLWvvooNY/eE/N3AVNDSLra/DwZdr4mWK4pPVPD2n1zTe0dvKECs8j4v4U+ARry4sOmatPiSFv1gtWkwKvJLwKlH187K0aLgp+lKT0x4f5cj3wDjOPwBcqHQnfJGcpUsohwTnTKsNXJtXmvF6LvSoizJHkDGiSQuPGHBhcSoehSs6JG13Bj2jREbYINBOYu+NzbrGDKJZNtkWEIiohUJ7nDJbATPimjwcTfvbBmN1QsSsUEWmCVRvhtkcYD4uVnDMpFCAmC+a4gkz2fp2dJcLereZcrUjxzN1ODNbFIoIz4lsx+3QETj6vI+toYVxJ1+0FPuDGkLIXnE1WCFcSiisLRZ0P3aJZ8ZBO5LTZlBiDcZh7RDW4zj7ZloQ9IhSxOaUPw0RsW3gEMbb5PIB3PRCoSrkHyO61XksazyUaOYY8IwympKt3bdcD+6/Xd54+oP/83Sf05984oCcevEnX793Oc866mrJKbEnKz17RCiQGesg/1icJUwVaoeAnKFQbJTgDiBQRGv2EsgHJVA+Co3k2iaJlXgoe/PSU/vkXb+p/+7vf6H/+5DW98+ExvpBe1dziGs9JJ/WTFz7QK28dBltT+IWgGnINpHyugjFzEZm9pyaeT0pZkx/YdmwJ7d93g772+AHdf/dtumw7z432x88vPFxecF9b4kXkux+f1I9/865+/+bHOje3rNJs4XciKfiyOPw/DTdD9nCo22/Zref/6ICee3K/btp7uQY8q3IVKzgGQcKI8JNTfmFckPN+qpCP/2XbBrpn39X69h89oL/41mN8+XuTrt41xT2Y/RiuS7wcDKJNgjO7RKyJklUbkxij7qqzekNWSogpocoVgAko57da0P2fBJ4+M6uDn53RkXMXNLNYNDd1mU5dc4uO3/OQTj34mM5edzPYlIb4FwdCUROqgFFxp7VclQccYkImRQa1GioizABSmjRuBdEkfOwtmnVkdweaQFEZa085CjHOVwCNmCybhC0g5NEGuhL8iQOVFBIUkLup4soWEfBiWHWQRtxCax+D1b/IzbIUEQrR4IJcSrVTB7B7KMwYK/cmdT4ixqjjUkbPSAPIXpHtmcCBYALwOTfGqgScgs/ZagfBP3M4H1azIdfZus/H9aFieVmLHx/WuZdf19zhTzVcXlR98Y5zr0cTiohELDfITTTyNTDgDflgaqBmUPWG54zBwPLAl6oWl5Y0zxeQ637WcAZik+UQCooyWe0TMCr21h9FwVBagmW3bjwJX3NjmxFmReBh8n4mZZrREIHdmgtoqUWMcvo7M2Lnh1j3G0He7TyCVpJKL7hNJ/ViSZh7oPD5AAAQAElEQVR+AnNmUwUY+4rzJDHga/8kBT84jpKP4wp+JhB8GKOrrXAWoI/WT7yqiy7ZcoINVmMTEDOQx+ME3Pm1PKL1aPX0tZyE5nqQzdCoGskxkCM7Erqs4Jt+G4fOnk7ByaYqBRxbBMJoE5hGlYwiTvb0VcbXAV/mpTIytBFWBN4i9XQAyM6lyYeJL4SFhUXNzM7knxJ0rja1IkLdxVX/GO5AvpimBgN1jSlTNPd0ofCEzAg8lNbn53Xhgw91/pXXtXT0KMAq3wHZZ8i5hgNBVMJeDCFLxNEjQhGVUBUawrB7ImcPgUHWyZGTGk8Cl1vREHuaUbkXM9YeQQLWTxEZkRcNenJc8ibQBvTjbTdluHObqIRsRBWkImG0XokRSF1DJqRqCHTmB8SNsIorFAHZCOL5YAqGtiQkuu0mMqCxBeRJAc9O7GzgzpMwuXFm6UXFrgmmQ8VS92DCM+do7TBlJdiMQ86LF2hwDNVrHGMVjlzBJqhhGGh1aqcu3LBPFw48qtmb79Di9OVaHQ40v7Suw8fO8kLwFC+nlogjK/l9DJGUhF44TmGteAhmsIZML2m3AQWLRzFzQObygr1+XMxYsOSZ8qVl0dZB6I4b9+pPvvaI/vr5p/T1R/drz1V+AMPNORxP7JAPLH+LO1Sj8xdW9eKbn+jvf/yKXn7nM83Mr2ode6HOYRJ7AN/KS8V9N+7SN5+4W19/+HbtvXqbpniI3L1joC8/cKue/+oDOnDXXl11+bT8gtLTqUgLK+v66Oh5vcq3yAc/PcG3WmtqGq7BugAKwymd2V94ETywY4ngtXuZ0rnZFb349mH97MUPeel6Xl7GgLUGD5wneDj7+csf6b/98FX95Hdv5V/z4Pm23Zp1OPnpCGSkhxCLYBxv9p89BzWYeEHJ8xTBe1CwF6GAW4Zld3wKDEHN4YwUFpKlmot987eDU6x17+6deuz+u/SDbz6hv/nO4xyj/XqQ/dp95TZNT4tW5yCwyk4EFJmN8qgBFVvXrQVKbw1o6W7YMpS129WUOv44UZIiWkdzE/Z+TyvrrzVVS38PKjI55r0HKGPh7v0YyybjpgnZQEeuB4qIWmdbv80RYVbJMpRIDobtbBoBNQd+acXkZVk22ctkuSNc2PFWc5xJ1SvHHLD3EhXspo37tdkaa3hxgpZgbY8I0VsN5jk2EnB243Y2AUSEJoN97kD2E812WPogdxVkzZ1Py21L3P6bkf1MG219rC/bz7rJ8udQ3bOsoHqxrCrUsVpCgWqCjY/XRYoBCEcu0Ykl9UuJiMznuU2yxkM4H8QqJ45r/d23VA4fVrOyLA0aW/PK53dfXhwUDXzjOHdGq2+9obUP31VZmPPGqwy5Cpkorw24vqgFDlBdIzKd0mQSON3IxHo73z94DtdhyiyjaKcnt3vFvA8dGTV5/q6WTpdzmQxsoA52XE7X2mtetgidHWLsZEQHmRC7HhGKiFRblvLGwR4b7TlX5+i8Jus+Zv2ijCWRhS7IrhlvAZt3xoSIGcmTmQwkEZSc9bQxVp3DPGJst24iS61iE3/bR+TYjphdI2IuKT/Tckk1m9wucgecmI85rQPX7oDMi2rZhNh1r8OUehtICk6BVkmDFBFJokVLsNprQJX74wY8IjJH2KeVLY5mwn9Uiw0mMC+/w80N2eRPv8oZSeJnBWPbpwe68dor5P/x9q+ff0L/5Xtf1ne+9oAeuPN6vrDbrsb3AfwjXIkJRcEPeTwZzKYIMCbznGwIB8V+Q6xFmKCSGF5gHuuZb3/fmziA4Pg4Z7KiAMljSl5EbkehpdXQsdPzeuHNT/W///AV/dd/fU0vvHFUr79/Qr9+7ZPET52dUzRTYmDOzML9quYromU+18ZzktZUhqua4kvkW2+4Rk8/9oC+9sT9fAF8lfx7VLoSkj2CL2fXdfDwaf3rC+/p178/qDNn5il9AIUiTI28HsfetHeXvvnUAX2bl6633Xil2Gp5z4OXJ34OFRqPnDo7s8yz4hmd4Ave1bXCLTaSmpC28mLklut36tmv3M1L28f0+IE7tOuKHWp8XNTU9XGflRdGsRZNoqEC2xDMZACqkoUq2WzNtcPzeBCISm6MdOD8d6xPn72gTz89ptOnzvBSZlUrg22av2qvLtzzgObue0TLu28A28KTebgyKaUhe1OYq6CbYP3eQp7PJCq22RWHBVM1qPi5ktraELWwPRT5g4WulBlxsFqIEc1nnEVjgV670SoZq76WwHCuOjI5PToW2GKWatlYB9i/6iXXrTYumdMW0QI1BVbr+QOMDittzYKzYDp+ljHnhMk9FOGedtdgxeeWLSZjDst6rBgkoHgPLZsSr1GjKoyVNEr8fmWxI7lhzwiSRwTTEpkXqY/zkGt0PWl1Zib/2bGZN97W8rlzKvWGIwKwk5HO4lXIp16LiLzn+A8xDQYDVWo0aBpFEnNGyP8Uk//ptCX/acEuB7ig0Cat88GUc6J3ftYtmzCPuktMBV/7UGyqdeh792Tmr/ZNRttMaXKMKZXPHygkVH86R2udnDxy9JZWoT96TlMfI2dVHWiqWh1t5LiaVUByPG4JsR/dXqSucePuV5VQVCHHvqy0VKQX3kuqbLbZy5QAQ0+2GWTUHd8pLha9591Zxhz7WGklx5lSzdOcdbIRqTM4ZmRH/5xuV0eOy7QUufYuLPpCp5gzRzIfTofh1zIjqkmKcEvZJ+fS0rLOz85qjpd3ftHRYIwImSdx8Qz4MJnmm7IpyBcW5ppDtDqhKmClyDec3IW1VS3yi8DZV9/Q7Psfat1v+aPBjA8L7bxVgvCQ6HJrecuMqKTRY2FvE1JCLkaTraDixehes0Q6ozMvY3ZjlYTVkrK2gCGAKckTNoD+UzPyfNy4vHcU5a5sTIqLbA+F3HLE13IB85/KkPU0VBSYHpXIHcARHl1BJaDsERVPJddRUhwPPTuV2T3IbPt4P6xBDg3lTdWi3ewzSZJr5vBImSzkH7XNUCuOWXRiwZd4qzhGhCJC64PLNXfjrZp56GHN3Han5rddoeX10Nzcio4cPa1PoTm+LR2KW0LhXFEhgwlG76SOR5BXIcEFM26ybKiTZQW7IDr+kowxhdcsreuybaG7b71Oz3zlQX3vuUf0g2cfgB7XUw/t41vV7ZrKB5OSYaHgtBjKH1B+AXjm/IJ++dpH+vufvK5X3zuuCwurqg9rks8Vnt005Jht2dJo/6179PyX79XTB27WfTdfpq/yjfp3+Ab3Kwdu0vW7t+a3tyExgz+w1nX05Kz8b9u8+NbHOnlunh1pFM0Au2gNE0BoETVKyDgp8qSVfM4N2cvjPHT+/JUP9etXPtb5mXktr67p48/O6Ud8I/7/++dX9fd8a/7OoRNaWFpVtkzHUAqqCWYV1vW6d5SAT66zM1ADrgqGwsNDhZ0DwpdNwZZGgrEiKilgoWbQKPgmPHgA8Lfcd926V9/gpenffOdL+vPnHtBT7N2Ne6/QlmmfJ6QYhkSkaF42KGBRJFxAP68XRf6IkTDGTkdUROjzWukb7WvqY53crbvTP4/jO5EX3406kA+z2R9EoZjwi6i6xwiPrbkntsgG5kpMwGbUipTdoQml5oEzBLtxk5EISya0liFd3InbCDq3sc8Ls71Pn+vLHF3OUUzWN9KqgJ+FiF425J5mc6XWtyrtuBHboI/yGDe1Yb5OOjH5JWyjNSBMugCQnJ7has8Bjorc/HFkbsLTzLcLXwSqApH0QpxJbsVDRxg5C53PlKjt/Dbpl2sR2HmG0MKCVg5+oNX331HMnpM/S+2m1mw3T5p/a2B5Wesff6KVN17X8PhRaX2FtHizsAIxnV3BRuwiue+TxhyYDN4fUWs3SG5mydAK/vtHpxtH97K2Yl2vPSY9N0ck79fYkyTUqlFD71c9YcPJ5pwwULpes1W4yrZEBHOFxRE53GRgY2pjm9Nkjv6RqsewqPMoEwlAqWECQskYuHsnR+BroE8UOJkPYwtU71YBrjpjLw8aFvtUyXV3EoaJ7jqYbgJTtyqnUG2Oj/BY9Ymx59cdQnua+n7R5YX7mo2+sV9ET57wsX+vhv60NlWqqMcai1QFzFXo0meq1swntfwRv85nte3bt01rH88433jqAf3n731V/8t3n9CzX75bt960S1u2D+R9y3h/UFswMYO7RROprUKed6wBeAcgSy3uANys+R4UWCNytFMlF9ZucMBNhtZ5LrqwsK63D53S3//8Hf1v//Cy/s8fva4fv/i+PuYL6iH2SKrZSS0/D3ueYkhFvjbFSw/xkDc1GOraPbv02IN36yuP3KPbb9qjLfz+VAjilijP23A/XF8vOnJyRj956X2ev97Pv77sWiKCeouETzT+k3wDXX/NlXr6iQf1racf0p23XqVtWzHHugY8s4b/lF9IayQ/O7uoV9/+VH/341f1w9+8Tf0zfNkuUjVyWv8BkKYUnjF36Jkv3an/8Oxj+vLDd+vq3Ttbn5B8TFgTFVAHL2cCZoL1e0TIP4lVZ6KCY5sIcuW4tQKME9d6IPrfmT97ZkafHjmuY8fPaH5+WSuxRUtXXqPF2+7W4t33a/7qa7U8Na1h1kQQ3bEmRCmThUJKqmPVqilaXNmsVRJ4aNxC9hf1KcaorLBfCZtLivAaC+sbLdog5DuFiQT0lNJX40aOkYIt5fS11OZDLGKO5GQplVCzF2yCalipRpQgN4y6JHW5MaNIskUSeEKitRAJUECJR5Ba3Ax3jic2uRmBm0G5A5jogFL6Mruv7SIcAOjKRm4Q+TpxnOUGw8iOLIMmy4UBo335DUvD9TUtHDmmMy+9pgsHP9ba0lItm6AI9ooDZF8hm7q9aKLRYDBQ0wz4naqS5YZrq6NopCH3rcWlRR5RFvKFNbOTJsSgfmOmPEUq5iLHUmqssyJ1jAhFFUc8/VrMsknsWwtdzMjBQcClem50CDJHB27u0lnJMRbH0ih6DHWSTRC9QzZwW0yGu8k7bky9/dJFrYu8yNAC/PonlqdsEbjTWwUW2AJe1+W9z6ktJMrQydVgILfaqgkg+yh15w/qExk26tY3I59sdnI+VzMictnW6WKSiGBD8MTWxaBlTQGQZJ9Who07js5XT4YKA1WB0XKtryqZC3HzHvKPGMUHk3nG8iGyvr6uufkFzfBScGXZD9552sstuBFHhJpBo6kpPpySBnmRybmSxAHhcmSNzomSJQsbkJYXZjXz3gc6/8obWj5xgv1Y44OMObwACS/RUAJGx6K8cRAMmkg1MYKpgrJfO1GV8cyOj/fNZD2whgXiMCEhMDo+62V9gkL1R+boXoe6RmAEEYQisoYCRbXC6LgXCR8GpU6hlYNgEja6pIrW+tIAYi5anQOh5kuh9a/B4FJEML+ydZE2cBSYFdggheJWtwg914qJYIU5duHgGBmA/MIKV3KAYu9kgHQBcmQSlYLV0X4JWoC4P1fVOR0MAefrtNVmuxauvU0zBx7V2X37dX7rLi2slFodcwAAEABJREFUT+n8/Ko+5hvTTw6f5HxcIoIVEVT8pMnEpEogdawFrNjGTFRrRBH2CgVYBKPjrSEC4eNRigAg3ptT4IXKGq3Kf93jntuu0ze+/qC++dV79dDde3XLjTv1xIPX6/tPP6gvPXAr33Zv1aDwbTDXTcbzYbLGizXnWVuXTvHt7M9fek8/5OXae5+c09LKkA8cZhhK3l9/+FCWLtve6L479ug7T92rv/rWw/rBNx7Wkw/ezMPaVm0Z1Bob6lwjqb/J/s0bn+rnL32og5+e5kUedh6UWAhrYi34CQba09tj4+s9GnBRbtHKmvTB4bP6p9++q5+/fFS/ev2Y/q8fv6P/+sPXyH9QR09c4FszV+iYITFZuIhGNl4qZ98AyWvM1qq5DFMiCIXavDd5vrNXlkmQ5WJW4R5kbiJZhjmTaci++iWs/zHzLx24Q//hG4/qr59/TM89dafu4sH4su1TauxYS8hwq07ieRImcfJuME9iwEZ541oyA+vzCZxENjukB/KoE2g5bRYgZDLWDOxNzt/nuNgu/BAnet93wrDBNyIUfQfyCzIWEYpoqfUpaoU+i7HSzWvEtaVuBbIOqx2FaTzVBNnoGHMmp5OcGhA4BDVobE+v3B9L7LJGNzGJEGLl1nHkLhdidorIfPAspLVHRMZHbOAERUtUM5obaLITR4LEOj/zDkvDhiHzEmc+4efaWl/nMKVPi40YsRfFEWtf08jPQutr3KQcbIBsI877kdcYkO3+DOUgoNUKMoQhIkSXB6T2EOAD6Gu14lIafA2UQKaby40jh7sEzrw+HibRQEC574Dn3AAjGw/15cQRrb31ptY+PqxY8l8B8v3FyeB5dKoc3NenoDh5Sqsvv6y1t99QmT2v4P4R5HZO30vzyyrHgUVEzu1RSKaQkIq6GMdVUpbnPUMad/KkYt6nBNvhUnhrTpY+SOaw2ms1KVtEKFDtltjXXEtFsjbHm0YQgaxTUASyur2uDkaq5HxIGVtl7xXecpgJ60TvYiOq5H3qHAxFBLEhBne1G5jcvh35lDEVMRvzd3j1x51uDCZSSqSUBZPaZqwVO9ZBXWyHm0d0VjTmHOUzDqU1B+x0i0kMPq29N7nf2NyLh6Sx1K9fItDk3BY5bqO6PH8SBux2M+U8xtU15zbJZtWGnpsHb32doto8gpt5PhM+nteoqZp8HtVqO1vi7eD0VEZ0C2xkbSL7dCZfP21GIDtUcn7fZ+xrGWOupXCdmhoMV125TQ/ec4P+9JmH9V++/xX95Tce0mP33qDdu7bJfxPCuXHLOLHYCDQ2i6WhIrvgrBaZaUP8gCFKPNcoQm6hgIUiIHHuEeMcgJTOnqAwcpiJtMxzh2suPMe51kKuldWhjhw7o5/97h39w89e05vvH9Xi4jrZQvncRgwJ8n5CUmYgewg7Wk2LUnTFzh16cP9teurR/dp/+zU8VzZaJ9b3LMfLjRpO86Xsb978RP/ym/f00SentMazWRHPXbwsFFlTJv/VV+7QVx+7V99+5hHtv2Ovtk8H1iF1cN/khWDwgmNI/lleqr3z4Qn946/e1n//yRv6bz96U//0q3f04ZHzWl2XGl6MsD1ZwiCka3fv0Ncf28ez5yP6+uN3a++eHWrCRazjw4LqCqtslRjXxWrVbz6GxryfOFMbO8367BPkMD4iwJSNI69R/9mzF/QJLwYPnzyjs4urmilbdP7Ka3T+tnt0wS8Gr9qb//lIofgsgVhCpVav86NKhmSf6HzgPkddHyKMhVBbRFS/Yh7CQOlFnFpQSV141Dysh2CjymYdgVivRfZDFo20MiESUfOOdVAU55kg6slzAxsetTsUMgRLzDEWjAlwQidHMYjRNaOyHnsLtLA8KHhaNhMNP2HBwAhItQjyXjlebukjsEjyWiOQFYQRQxfN+193JGxRRGB3N1rkfM7bIZaN2WrMsvgdzPldt/ORgfrtAfEsMPR/QDY3qwtvvadzr76hldOnJa5dnByqtvx67JwkZ83ikKSGa6ThxfwA8vuMhgsgIiQoxDUn8XvVqi7MzWuJLyRdS+YGt4+Z0xaOMxVZzTlHPhWRfSNqXsudPQKsFGImKddqXJs0x2yAiU7EvCMDlsUUlr0XWX8q4yGnwSciFBESXdmITiPcwdgijUG9LYFpM7L/KDaTtYNztWLHEqq75/pMnYlZ1JFTmpy28Zxp6Tw34Zm3h2/Ue6YvFj2hZ8bTBcH+4L6Z/6a1eI4/OOvYcZQfwSnywcVm9O5Es3oRbVpE9XJolTxGftAtLC5pdnaGb2nmU8+LhQsoIvJC8kU0zcvA6elpDeCDwZQiIkm08YH1xEV8NnE8A0tofXVFC0ePauaV1zR/8CMNVxfJia12fISvFPlTUramtvmCwaSIUBMSXW6REiN4AHjmyGhLNScwXtwEGS1Xst0RVbPJ9RsJlIjAYJI1jRp4RUGQGbNHBH4pKiIQnB9GtwbjUIFhs96R8UkK+ceVB4ZAgxHrUYoITEWMKEq5KsidYDGpMEI4t6c2O4MOqs4Xm2iTKBp4mfApeNHBGbO3SMoUQjdiB46A66yiLLZO8lGwPGy2av6a23T6wCM6te8endt2pebWGp27sKhPDh/T0aPH+aZmmXOIXE7Lt67Bh4U/RJio5iT/6ExBNm7q5gvx056/Cs+MHiFg2Y+BfXVySxAfOP5l88rLt/IS8FY9/7WH9PxT9+mRe67TlZdvUcMLuit2btGXeGH3/Wce1OP338xD3zQvtoekM5VMXai18ICzxgPdUX/7+7u39KNfvamDR87zYUPFxXPloIaXilNa067LGj28/wbmfJAXgrfo+t3bNT0VCk52f3CtrA31KS/pfvnap/pXHhzfPsj+LBfFYAs0pch1UmCwziRRS6hrhnBivQIX9UIx0BwPur9/95j+V14E/n//+4v6P/7lVb305mGd5zgoQg2UQT6BfEFzDJSNdSRvhyJ5NrvLPmNFEQHZXuCBAIlWpCohcGaK5qy457xBfZaD43L59mkegq9jfx7QX337S/r+Hz+ox+67of6JTdYukcmdJzmfI4i6qHkaQD7L29lQOsk2UwZ6CCzhrFDY8YvJxX6x16QHMZ7W955JQ9VsEz5Vky5ZSc9HmzTHZa6ezYd0I9Yzj8U/2JEQTwQb9UtMMAGjeIrNFzeZcKR9wXpH828iOIcpTc5jSqUOtlFSVTxSnPUIWwxAlk2In9uJ/Vz7ZsaNeTfqm8V0WOfb8cRdd0cJcG5XPjHaxQCL5TKqD9UtBqR87rCATwsj9buNUBq5fhC9/CQObqGmIfeQcu6c1t59S2vvvCedO6P6G3BRwz1TGVO4gyDgTxh1DNUsL2n9ww+1/NJvtX7kU5X1VbvKOV1XoQzPk1Mj1260SlJf7rAN3Ak2QH+w6ljX2wsY1+K5x1rPpYo22aVqvXFTkKUYN/VcnSPVFrduMtbxnskwifLWXuV23OBz8X2pdWjd/z3MW9WPG29bV+jYeqnZLvYcx3yuNJ6sdXMmZqFb2uw0wdT6fjEbpSco82UISvJ22KBWtHqXyoBaoWUAE33TFJ2Hi+hvcid3vPNjsRcf35HxDxacNstk3gIJsh7ixzLkZIXP8empRtdde6WefHgfX+p9Sf/lT5/Qs0/u1+23XKUdOwZ87ksRAQ+51XUigykfYoxCYcxnMBzVPcQPeI2RIqrOqMi1Dj0m5YlPPfmsxvOa//RR+E/aQcKDAK3yZu7M+TkdOzWj+YUVJe7F4s8NSA13KecVzlEizXUoZFjXtm1bdNftN+urj+yXn+32XLGVmIL3kHvaGnxdhfvhzIUl/f6do/rHn72lN+GLy2v5p+GG1Bd+tmnq891VvGD8ykP79e0/ekQP3nU9z4wDTcdQU65HopoBz8uNFpbW9O6hU/rhb97hy94P9MGRc3rt/eP625+8rr/nBeFbB09paWlVg0GjKUjeJ4mXs1up9Rb94NmH9OwT9+iW63ZpK8+gDbbswYhv+icXYoIaN+vWWGcUC0lj0Zj3BxiRzl5VuUFa5zPAf2vl8LFT+uT4WZ2eX9W5ZofO7LlR5/bdr5k779fcrj1a4XdPNcxVu2AQo+tCEoTGaKkjI6J1XGmXjylSRDBK8rE0g8bdlVrzEe9kXImIMFZtYQYlx63jQha+GrUuZgQozWFH9gcWERWS4KGJht162NLK1gtrKcaItZ72Kgg4l1pEY2gAGkSTDYEcYLAcO9mrxN1wkuUI6meujLOcEZhDnNtEVKdE8UwME0aNmnWTP7/TIS0OTIHUhfO56kEmS74mzMV5snr8pC7wUnD+0EdaW1xki4uKzwl8uazQ2zyV5RjYG2gqGs79QVI0A0XTKCIkbA3ykN/dFpaW+B10QaurPGvkpGpbtNysL1vfnP4wr81jE+3m954nUIcOrlo79hg70tOq6HPES60ax6rbqTZZyzpzZx3p/zbBKzeNo6pGZb2JEmNt/brGEVXKPymYIt6EC1aJCzYsddFOTLKucsNJBAe4yZuA6KiWnNGbAWFwCtxrtw5xRtqoQjKTA81N1bEdsctktY3zfBlvrCXP0SfX1VEft8zEdCR6RKjmj3rdgAHQQxKXG/aEcnAYa7NsEkNbU/V2RCdp1FzvKm/aZ3kzfv7CrFa4CCJCwcXSRGiQvEk+NTWtaW7I04MBOj7YI0JdY0aWTl0AVOKCIGn1woxm33lbZ195Q0v+RYCQUvBzALJTWGRJkpVwtAmj2oZDjQlcKqXF/grmqYSbNQm8WFHwg4ASEeB0mLJRA1ZBEcjp5gGk9aFMCbvcbAIIdB8/QyIuwKSQklQbvvUQsA7Pjc17bWMghwW4iLeYjDz2CYUh9tJJQhGVSKOCLAXrxQZT2zqxlE7CpbMBsTq0INIkuHqNXGgeS1rsTd3I1gs294JARyx5PtpD+KhIoi565XILD5jSiJmcOAxjmxb33K5TDz2uk3fu1/ntV2lhdaCZ2UV9+uln+uzoSS3nNzTU77u7qZ3Ye2MiKcZMT94quhbbRmQn4qwzLX7ML9cUsu5o2xznDA3+O7ZO6a5brtOzTz0A3at7bt+jyy/bomiw1mVoDy/snnroVn33q/fpYb7p3rEjNBzywUG8eDQb8jCZ5A8uvpY9eOQM39K+rh+/8B4v9uZ42GRG54KIZB/X8+HuSl5GXr/ncl5AbuXDyjWaBlpYHurgZzP66UuH9A8/f0svv3VEswtrisG0GDhHGqkMWFOgR1aBkryIBiwxsBei5S/mtmIM4k6dWdCvfv8B9b2rDz89q8VV6pNz8hDNg6k/gMUxcGanIIxsQd34AVhHIjMj/hHYApW9QLRAjYUYZQyK3PzyjsJTLQbw9zzGTKFVTfNJcOO1O/W1L92lv/iTJ/RX0LNP3K19/iViOzUOhxpCecp3k5GLssjrrBQCXloCJDU4Dl4PVkWEghh3LLCCXpKXghdinifF66uEER+NCVvmJpfaRhhQ64/dOQBaK6z1jQhFBNd57M8AABAASURBVEDt9utoU3/c7J1EXHJjrYyY3XgKHrCZUQYpszKxMshoj6pD+mQNmCLIZMq9IJYOrJYhkmmsoLPFOTK0oRGhiBgDSNXLgZXSyhAR6QvDyzYYPSKEQRtbBPgIREZ3VFJfZm2J4dtxFprnZESQuhICHrV7D1JqY/u2wNDlsV8nG08iJy4s05aU1I9Xv9nX1GE9OXNb76j1cdbiYwJeFPyoEnpIrSyloLZhSN+CXhig/ByDey8KzsWm4Lw1bwmGRUm2y60TOm6M/IQ6lbXqT26vIawtLWr90HtaefElrX3yibjR47vONbye+2S/Ib/kFseQIX8JQA6ucZ09p+WXX9XKG6+qzJxPf4LdIYpg3QUiLHthPq/ClEAOhdEE8xlMbs9lzRQMSZkHyTypGkAQ6MQxZnc2k/cxIhQBYTHWEcWCRFJEVB84QPb0K1HdkiO3dtvSqRvAI7C3emeP6DAQ6uOqVEUYbTO1a25DRwz3OjcI3owbOzmJdYoR4WJZ7Sxyy9ot9LJkcmOmmqebLMJ+lSxWQq9CumUEOUDrTLaRyjos++gY9vwiIv0jPTYM2DIvcHHNrM0dtfbW2B1T4d9RmgpnFVSdhcmostnVhbumEdr5JjcKjeQgXklyLaFeQ6kJnXICL8LWksM08is9P0TjUDGhdt16xmQdFR1nZDrS0FXkM6naudDQlCTymSKqnR2Rm3OYF4amCZlwwXVs2eG/UnzLNfomz1n/+buP6wfPPciXrDdpz1XbePYZyhnt7biC4FxyQ6Yr8QQDmecAha3UWur9HC33n7W5ruL7RwHEQzyjlCQstiMHzx7VByd+Fyo8u2FSYZgk36fWmWOowjMR5rpRTg0VchXuX/796JYb9+af6nvywO3yc93AZWInMKst1DS/tKK3Pjqpf/rl23rptUOanVvWOs9k67yUoBKxeeQf5v8Y/OUDd+o7zz6mR+69Sbt4VhxIaqjbtYczxpSWltd16Og5/fi37+pfeCn48dHz4v0fz4ureuvD4/ofP31df/ujV/Tq+yc0zxfCg0HUKSRn0K6dW/XlAzfqz3gx+Mccm1tu2J1fThcWmvWwf+yarDvAx4bNEEXSbUGkB+RuP38eEEBvM1RGJoe0MeQ34Lghez97fkGffXZKn506p3M8617YskMz19ykmbsf1My9D+jCVddomZel8okAdXM4h+d1nuQIobAIMXEWbA6BjLt1aoHZOxyDXPB3busRgTsgo3tKiUnJMJMBRW2LrpxqJ8D7MVLsRSCdLbQxAYZQMDpXQQoIlTHMKiHaPiyl6sxkveBVgcLm0mGMQFjtS5znSwy5M0egpJdqBhZNBEqgmzJCJf1CVaujazACqIK3Kd1KtUdEop7ePiYgAeKfTG6erwAmpXMAh5zfNhTOdmnIdVMsLS1o8YNDOvfm21o+e1rF1y3XV33JKHKXPOcyiwcnKGKGRhGhaBreYTTyi/FBd58Ci8AGraysaW5uTou8HFzPegjWJi0qZjYi4iNCgcnkyBE5FzbvZUQoArKf+QbqYrwaXISzRs15kkBax1w7K2fhshxBbgiP7Hn+pVQHdqgKHjnmjkuynuTECMk8QJ5T8CRs7okhOAfMPTykWw7WRhSB1b2Lw2IvyWAwhsSoXmtSthdBNqfeDSMAga42OFqui1pUpGVVuXjM6XqwdYeYRO7KdenmhWKNCEUEUu0jibVU5PPHUhxh6vmhuh5Tb98FnFQH/A3A7AfL3per3xgpiEM+3BYXlzV74YIWFpcypuHFX0TwgQENGjXQ9PSUkrZMa2pqShHgXEyiRYQignO3wCGvASpg6yvLmv/0sM699LrmD36cvwg04D6nii9uwghyJ1Ptoe5HKeUYjCbRSk7lFCM7KLIgnBhxkcwRCjzCuBHzANElW3Fmb060Lt5066kWRhOszZn+qBOdmIqHIgITMWZVYgwFo3uwlyF+QopgUG2OHxE3PFZdDR7TjSHTwo1BVerGyoHpVa7LIKgKLV5tKJv2UCTu0iyZj2ohVWD3RRt4ocrHHdFHV9arPzf4Zpvmr7tF5x9+SCf280Jwx07NrUqz5xd15PBnOnnstFb5prQMBw6HHF0fErv5aq7CjII8o7IlPlILWGF+c8S222zKolosGXtBV8ML8J2XX6Ybr7tK/jfq/PBqe95Mo1HDh0YzGOi6qy/TUw/fxkPt/bpv3/Xavq1R8KEkriV/2PgbK39IDXm4W+Kl3rufnNK//Op1Xr59qCOn57UC7vmKeKyLhnJCg0GjQS5CEth6aeT/fe7VD0/q73/5nv72Z2/rpbeP6jwPSWqmFe01qAh6Q8wAjtwgK9S1KrEPnI/1hl9gpT6I4OQa5+aXeEhc1XAY1CA1nGvBw5n45hxv1b0vyYM1GrMGkDMFgtej1JTuxizk3gFlB6Rcmax3MRGhoO4GMt7wDfiVO7fowL036nvffFR/8/0n9b1nHtDD916vPbv4xYG1lOFQCmULJzIlEIoQxKDaOqmrOdHqlGId8MocI03BkfEaKjI5TuTqTL14NjlRssJDESEGZbOcwsVDBH4Xw5dGev79mlK2zUR0Zs0BJY3wjb21t0wdT7dUGOjWW2ZREWjQ5mmxpdfGocPNTRvtk/rEedSaIjbGcWZucgxadw7l5hV2xyp5P34UiGDchLhpt83UN15UX9/Yk7u4S/l39pZPrCKxCaQmJtfY1NphXDrVvmHEJHk7OwdkOnsGjNG52N10MU9Bac4hIoACJOAlKQ2JMKytqpz8TCuvvarlt99WOXdW+acD14YqJiYo/EKdlxzuPt6l5T4ug/VVrR8+oqXf/o4Xix+qrKwwB3NxPwpifa0G/tk7IRMkkkMhQkmi4UTNCOPe1zH3DIieAfZ5nTpsLh761M/bx3vyZPaLMqTnREmJbBzsYQJvU7Rabmvp1l6wZx9bO8jclOZLDa1DXW6r2NfpWKuZUZPhMdky1r5YIkOdZOSaGZhDphHKmbbBr2eq4ga781RiDiG5Q+lsnuQhkd4wxnyOMnPaJsoZu+S+p4OnSYFhJIdnBnAPD206O7R6RdVzlJ3q+YIfbjFpxH5xDyATbLL3Cidb2vL6HlVeUY99smM/X7iGcGVYnBOyP5otGGys5F+yMfNZfjkvA+/QD775Jf3Hbz+hbzx1D1/47dEOXhpGg28bXCVGgkrioYiOhOz0oWwTrORzTgRge19DkomI6l4V2cX3GfHUKJ5/yoi8GwV4XfL9yfuS5xJYysBwayKXn+Fu2HsVz4f36unH92vfrVdp+9aB2rKZs3gGXtYN9SFfGP/rC+/yXPi+zpxdIMtAxbmjkWJA4qEu59ny0ftu0feefURffug27b1qO79/2e4zAP/8160HWuIe+vGJGf3ot+/pn379lg5+egpMKuQaYltYWudL39P651+9xYvB1/TC64d1iufufIyiOEpXsEdX8MLx3n3X6eF79+naPbvVDGxhdXR1rYVIDuI6AGoXTOEBf/MifqyLoUAGicpuGT+bOjK0zrPn7IVFHT1+WsdOntHMLL9DNts1u5cXg/vu1+yd9+jCzl1aZo+GBDqt8zmWFXtGqxYrB6ndk0n2oxJ1LWVMEYENwhBROYBaiRSBxb2AKUm0ugMFqeutH1BEjPws+PgCKaLFXTxyRqa/JQSzHrGLIkiTzah9SzUFVsinkOBoUpdbdTsKXNhch0XLnE0y2SPtmaDYhAvOjNlLjgwVS9X5UenV34J3Cs7p5JRKA7qrFc3pubywAebM8FGeUBMNJCWEKedRbcNkoYZrcfXUac2+8Y4uHPo4/7Sgj4Pa5rkJlTx4j0VDJrViEGp8zg8aDZqBBvxOl9wY1ECFAv1C0P+k2uoKzy69IiJCEaHa4JZhVWfMBdaAOoJt6H33DaZJ1Y7O36GWTeihYNy8xya2CFDoUhHa1MYKvJn9ICAOMccPwWvtbKiTYguY2S86qzlHi/kmIMNQd7gQa8fJvyVXxSPJ6BSAgpExexX7Y3VJoype5Y2jbVllz2C9qpZMVZscHTlCWNBI7gQwx5o6qLh4UweY42d2MRHJJPRLrwAjPUMjQhGRch3G8liqljrW/HzyoPoSLVpZXdOFC3N8SzUn/7tlEY1EcEPeiFBE8DZ9ig+ilnwB+WKCS/iqNi8xIlBCPKfnOTMEXDp3TjOvv6WZV97W6rnz+YG4zlH37HbChXJCQa4QjRKFHQlMUKIcXLidRaTnQaUTSwDdnsnkFsRJ6cYQkiJ/zEUjB2OYcq4ga+ABQPcxqzcfpsXirtYaWYNo1T915gCwM4wq3KFAc5jzeZq8tsAp2pakCHtRD3ktmWywm2OH3JxMlo2PY/HMGHhn9CSJ4UmCamE0DoSEJwbkkvOq6gmxB+YmjVtEjRK81m8HEz59VoIHsIoV5MKLnUiSQ7XWbOXbvlt09sEHdeLuOzW74/L8K8Pn+Vbw8JETOn7sjJb4dmY4DOUaOQBIMnn/1LXiveIXSbj9bKs+ODCvj1U1kaAKuDmGYlsdgN7q7cnKNvNN66o+PnpKr7z1iT797LxWeJiKILuNpB+S3ymaAS8G9+zUM4/drT95+hHdve96beHhjR0kL/O6k344HGb9y0tDvXPwuP71l6/p5Tc/0ZmZZa2xzjV/K+yHuphizUzAXMH1N8R2nm+Nf//eMf39z97S30Gvvn9Ss0skbbZIMZAENQM1+CtC9aepeXBznThRz8a1DyUeuor/ezpzNixwbAgNDrBfthU+cL2vBJO3yPjQCaGCr20mpsWl5seEhY7gfASRuch7gpB+WGtnPx1vJe12cBDzb9va6Lab9+i5p+7T/+f7X9JffPMRffXAbbrluiu0fQtFEpu1kBl3uQbnMYX4MRDWpIhIEi1agk12fHASh1b2mTSONdeblFBh7JPELoyxdg+6fDkF1tRRzJOQgRURSZYlTcjqGjk7ccQ7jHhX0+FZZ2frQHi0BMve6WNuKU2b1zA2pz1iDKTEnJ67ZqhjRKRvq8Gsw7JHjh4KB8Bk+VLUzx0xjrVkSnvxTnTUZrKKaJY+yJyQdCNWNpBzmIDtb6+OgLJbJwEHPqXEcnBdplQYkF2bCU1sRiVtaO18ad9gupRKajmvyT6uxCQbDGxK6cH56tKRmZexeo4Eje7lyuYZILo6SlzKqYz1YitYyFFJQ+7Xs9xP33lLS6+8rOGRo5L/yg8v9sramsQXKoV7UT4cqNY15DovkF8gDH0/ouKG55S1V17X8m9f0PDUSQV5BwQ1w8IvCUWijojIw6K2Ack4p5dkAXtEWFLXiOzE5NYj7BOpezCWidkv6x3Zw9Tp/x4+jg/qKlDNUiqTqKWjiNClmi0ml1jJmlRHTbZMnoO6lFWbdOtrac/BxwhLTgJvu/OYtOmESjgYTcqGREAExwy8QAl/wRDYTRuPRwHftLvOCUPPk7ltskth/oLu3Cbj5ibLJsxmSZ3sWAOdbllWCpIJNuqdbjtgVbsZqlbU6ThwkvEkAAAQAElEQVTYz9TDetZE+zoR4+440xiZlGwztWjmYTH1czVGuQN7JY8o9JFkf5QC56xQhI+l4BDXbMWRbTcp+GnkLyN9ze/YPq07b71W3/jq/fpP3/2y/uL5x/X4gdt1zZ4rNNgyJT9fmzI3+czzGPHAEuG5TOSX6rMQ2RFr574wnh+oQPQsAzlSLiKNJU4n7lMYi+O4t4j7j2ssef8Zpo/vZcKnT1aH+A55prr6ysv05EP79K0n7+UL4718YTwtt66OgrKyuq4jJ2f1i99/pB//9h0dPXaWr19ZB/N6FvmZjqQ7eBZ6+L6b9P1vPKqvPHy7rtu9Q1umG9bpLKEhz4HrmtY6X6Kf5gXfi298on/lheD7/vemSTRUaG3ZLzRYF3u3yBfuhz6b1Y9eeE///Ue/169f/UQn/TJyrZBTeEur1Hb67Jw+/uy0jp+f5RmYl6FpKerW7LWYABJKrnaMAAtFBEjXwZifDAkkb+2Wk3IgB7yUYJuHmruwoOOfndKnJ47rzOyCZpttmt1zky7ccb/m77hH85f5xaDnacgezEswUp2kL9tHwqNOgNS5JWpXCdSCKZDRQ/hnRwgw2yyGUNRZSq4FDKT26hd2Qizm1cBY6tSlEA4lovSICDA6PK9BfOgASqp7zioclkQuzjuLmRRnuorTIPi5XTYCkDKTpIqNSHQ6MiM9sgY2sZX9rJ0ic2NzDlSUHD10OTMGhcryelXrG3aSZ0LyxMyQ0yFHBBoOli1lTAC0M7R2I7homHnqmPvgdS/Ma+G9D+X/iXjl7Flx0pAJbyZxXAQVWSU2E7fDIH9vGii532U0jQZhCvhAEaZQ/mnBC/P1Twv6GYW8mmjBepXENMziURuaMVNswIV/pQkDNcsk/DtuB8smy1DYDteIayJZoJpETETAAqTtLqelUP1pLRK+eTwvWqsu3exrUox9Uq9qOxX1YXd+UzXlWKxjGs3rgGpRTRlqRPOplLYugCDrFa8js+BZR9u8y67FsicyZbiHQoL0ZkgHcwQCfAGiXbrj44LzZHQu0ybeaW9xMrucqtm/T85XLRSPp/UkQDhIjW0FoKrb3FKuxgb0iNSQ3JGtd2SoozZf3WjxYTLUwtKiZi5c0PLiEnAoItQ0lQcXx2AwyBeC01NTMjWD1k5FedMJL6EmLgq2KQEulCKRe+HjTzTz8pta+PSIeOvIw7vUDB0TzkBECK2lUIRJyRmVhw1M2YIxFO0YSIHMTMwr5oxEQmq5pTa7DzJq5pOwq22FOMQCtWhEtJIqD2VLhs1Krl0EJcgceSzQbYQiQhGQfdCloJvUtiIZyzjjUGvpM1Io3UQbuTCP46x7XcwRdoKb+TyMCMlkP+NqmzFhI4WR3A+rrc5K2MuRYhfZXbT0RXFKe0QQSG6PjsOFmyoWXgaKc6dppjRoBiqDHZq75iadefARfbb/YR2/fK9m10Nnzy3o8GcndfzkaS36hWBp5P9dbJ05gqQNuZ3XsnklzwKF5ymqNnS6zygRR0cTYmGAMg8nXRvjPPYxWU7C5geiw8fO89D0Bi/jXtN7n57jReW6BlwDDdkiiIDWSbl1y0C3XrtTz31pn7739Qe0//Y92ralyN9gDWKoaJyVQbVdWFjRK+8e5pvaN/XS28d1+sKy/AuvhA/O0TTENFLkKjS3uKpDn57Uq+8d1Scn5vjWd6BmMK1B8IHFPnlJuOLfKFSbj0uVpLTZSW4UnMYhRUH+iI11rNxHeeDlgCsffvnFvPAwbAp48JCaD+QZiy8RItYZM79x9k3gtWpbrNX5XJf9gpgmTUWBrxhta7gRRLOOOtSgWdOe3Vv06IFb9Gffekh/853H88H6/tv36qqdW7BLoh5GRTgayazA3Y2lXvJ6riI1u0bbTemDxdx6j0CzstLDJKMaNWu5H4mnhs1cIOZRufP3iRqc1yTLPRLN1ytMEWGWFBETOkriOTgewfkca0KtHVtUKddj0brJcuYhtwAyHrDPjSeNonFou/0sRhCMMDEvekXFEjvPVm5r8rH36YKK97hHhOhJRp3XZLnSOF/V27xWwgN6ZTlm/gwpSrMHJogIRUT6ICQvjEkEdRwoe0TgBqEF5J514csihbGSeq21OVei6JaTLLeUNg/oZqaRD0rKcM9ryvnQ3a2bJldtC0TNjBt69c56O0s7b2n97dEdHx+jzk3VILuFIuGAd2QgAi0smag8c1eg4drX4oLWP/pIqy++pPX33pdmz0krS1rnC8n1fNjmXsQv1N7bIbG+Q/n0K77esYt7VIAP1tekY8e08sIvtfbGyyoLC0wYWQ1CXvfeJ8qRSdHuELGBYizs2FLKBtGpGmfuF8hqMaWDAYgcjJO98wN1fNImfl7XRiJk3J3HxKIzR2vx9BEcFXL24yNsaZ1aFjHGIkIRptYIC8i9iHwIBRr3UESlDvN8nTzixbHeI0dDxBCIOVR5bqEPgTa2CHxakMiR5HlYHoFACFVnDmRHJCE7xtTNg7dS7uX1xF285RHZx6S2ZaIqMxO7XuX0R7PZZLTjrsO6KSJyaimkDRRRsYzzhWQip2gF34hQBIQeJg9pL2i1J1TFHEdrSq1uVStuiOzQyp0nyfNtQunF3ib30Mn4Wq3kDFXi8FdBY2wsgrUOEcgYajrLhIFFWPY6iyzabprmd4o9V10u/4m4Hzz7iP7Ln35Z333aL9Wu1q4rtqhpihpeAsjhmaq+HEBUYtEoIGWzk0mKiKSSsZ6zyA048W4nfZ8pLsS7Cfc54TPd54O5n4Msm5zBdvtnHM9JKtyXtKYrLpvWw/fdnF9oHrjnBu1C7+aKoBYm918NPn76gl7gBd6PXnhHH358Uqtr3P94Zhw2OATEs9CO7dID/psSzz6qrz9+p27cu1NbphrqhpqAD6Tg2VpUGNLy2pAvmxc0O7+gIfdNvNizdTX5unGI11CE8cX3ij7hJeTPX3xff/ujV/I/lTt2YjZfBq6uFn1y9Jx+8tv39bPf+X8sPqPV9YZ5mIA8eYOlTrVUjHF/bw87fuwo+ydagcSsAXnfRItgoEdUwT6tiFfFfAhaSRquaYF7/OFTM/roxDkdn13R2cHlOnXt7Tp1zyM6dcd9OnflHi3x7DyqwflNmYS9QR51JgxmkieBAkNenmARqYFWq8DUaz7eVcWPPOmIDxojFgSnsF+hmAgDPlOw2RnVkoynoFYsilJQRKu8X1MNYyQuwuuxTxAb+FfyiCIh4CK3CBQER+SKHGbdc9kRcq1Arg6GA6PARcvKncKwub0cax1717NWzwVucxteDzlxYaDdj1CDFhJjkuOSwPP6xUYXmHMVuXoDrMCAlMiQa26Nc3y4vqqVUyd4Kfim5g4d0jrvG9LN8RnmDKJZMUmYcgi/DOT3uvzdrhmoQW/gEYGPacCKh1wvi5qbuyD/s2q5X6FsxSOLNzdZJYB1o1FE+sKNJaXD5BComY45iUo3x5lYcZ4XeW5kHjzMicnuQIhQCZ6UgxVHV6JEbdpwi2DAmMcafnFnToOtn0UWmEx9rCKMrT+SM3eEWruBKinjyVEgZbMRSt15TBiSFe5luT0AdGPpl4M1wM06+cZw32/CgEvfJm206hJtMmqDkw+WaQOcG5h1bzRcWt9YT523PxLLXBWpMmPtBtsEFg1GtICVjjD6A21leZkTfk5z8/Na4+F70DQaNI2aaBR8ggxMg4Gmpqc0NcULiUGjAdSl4fNA4uL0JpJSzjnESHnynwBYOnNO5996F3pPK7MXxFlu1wlynDje9UKQxUqI7sFggo26dVMhk6kG+NQ2CRQKeyibJVO1lsQcU3WrRXaveiiATJSFzF6g219owjFtAikMQvOCEVOF4+Kl4kAvYQ+I7PbrnIxYhxNiR3kPDAWAb4cwRXj+GOWTk9vQktNFRMYbcg4Ui+TrpFTrgKuFLr8EwKT1JWfrj662OX9FXb8l+MhWrUa7fJ7ft1OpwSu0Hts0t/t6nb/vgM7ctV+zl+3W/Nq0zpxb5IXgKZ04eZYb7ypb3XAq8ZjB3HUGRmSSUGGYCSfW1M6JjZ6457StVZI1RMlkdyiQ7YdYXTMYDT70yzC42McVHowOfzarf/7lm/q7H7+qDw+f59oo4lJg/qKhz3cFqUPTWxrdfuOV+pMn79F3nn5Id/CN9/SWqZo/fcRzzTrHjjimOjuzrBff+Fj+Kxxvf3hScwurYkEaNXxcRsM1tvPybbrh2t26bs+V2rGFB2PyxZBV4RM4BeeVTDLA7lM7yUapqBCZEV/PUai7sE75AZkQgRc+XAtvOAtYcj+cch/gbSWpXPcQtyGycg3CLxXmLMQLYgaMEuVhsj/JwYUvVQkwTckxKbXIUdTsfb1s20B33XqNvvnVB/SfvvuEfvDsw3ri/pt17dWXa3q6kVtx/QiODPIEMmXI3NSqZp5KLqEqnzMy/yWtTmraxMGwaRPTRZD9KJeacrzI3gG5nygRjkDod7BN0L7HBjnaffGcxdu0wW41GGyHdX2D2sHmXX2WTRN6L85Z0+6hpZ4ZZFID4FhdjBmvNGmztnFuY9WXbe6ErhBWPxI7W8fZVybvtAnez9kZujyb2pzL1DmbdychfGNM5gJXGzPSHfdFZGfTxqQCNGZi3ZNpwtYRFJbauS1ekjLXJlYS0GtO+5Aror3i0b00RxXfU46f0PLvf6+Vl1/VELnw3FH814lXue9j95+w8cvAde5H6+3LwTzGyF5G3rZ8X0KJ5UWt8WJx9Rc/1fCjd+V7mm+DTMnB972qUFOMyTeLLKQwQnQEdTFh5SJqnS7CNwFY80WoF99Ra3RGU6smi2B2U2r/lqEogth/Swi+nxuxSb4NSyADvbTU87fo3HnMZAd8Nut22gzPmM+J68e4qL7el11IX2/lS06b87ZOHdtYBvPR0zqZZ1JLB4bP852M2DgRwRt6BNdTl7C1XRR1EYAjcZwgCF/Q+7mRM5VjHeZiU/bnhxXJo4mHAWUjxrxwMaUrxpJJPBT8A7LHmKoftpCC3zUiWCPXPQ9W2r51SrffvFv+a8T/y3ee0F9/42E9+dCtuum6XdqGTVzeooUafkQZQX4Tl36BrJHPz0c+tAW9SIwSjw/K2jxAzGoXeSgkLq4B3OdwxmMokLKRhQSYO41cWNtnHN+DtvOccmD/jfrWVw/o0ftv065d21UG1OZ6FHIqHrV0dnaBL4eP6ie/eUdvvvcJL71WqC20Psq/rh3T0oN3Xqvv/fHDepZny5uuvaJ9IRg5f7B6fi3IdRnxM9SeK3fokftv1ZOP7tcdN1ylbVOhKW6c/pI6uHeWtTWVtRV+uV7XMl/AH+PF5K9fPaT/8ZPX9YtXDung4XP64JNT+vnvP9SPf/u23jl0VItL3J9dOPtjVlyjiXxq94uNUBhjc+hWpXRmz5BShgfVGomUGXC2DKsuCHQMoHaEAqAw1+L8ko4fP63PPjupcxeWtDC9Q3PX3qT5+x/W3K33aGXbTmZsxFaLaHIQdlmregAAEABJREFU3EpO7mMNSI+K2ozmY81RlONQs9sjkNLGeY1It5cJCzUBMJ9HCCgX3eIgNV/qaXQJuHjSUNghbc5nrMjz53y2QVkvjgXZXrbHqBYJU86fuGg40hFsEXZrJk/dcWRyFAcJuWbIsdNEpGg1AsHdKTnPXUearRsfEQABxeeIReSIYboiZv4IDJyzVWmk1EUzDuV+oCoUBJnqfpQagj0w+xkhcerJ5wTOwcJL8MV3D2rmtTe0dOq0fL4U7IRkbCEZKYluO4r319dMMEQMFL4PmaKRf/caNA1YKCK0ynPK3PycFhcXte75MjFJnN1ytLtnKKcASP45A3Ej989x+0JTO1UocDXBut6foC/b3nOtO2xwM+o5bmbeDGNtnOybWcAoxHbvXZIhMFh2jpX5ZrM2NkzSJm7O5QkyEUtDL3bjQMo0SoCBAvCQ7QVbROBSyboJQKaIioc42OQvJrDOBpy9Zk1Rto1INGI22xjnNHW+njciUMeEIoXUEWZFxIjkFh4qZR2eDzUi5B8ximYb7OKO3xoP3Auc6DOzs1pZWVYEkf4QMyEPBgOZpqem+cUcmqp6xEARkTmLmeVuIh8LarG6trSs2Y8/1emX39Dc0c9U+NZHygBYx0UbstHCYkxCcM+bQ1VaHLS0JM8J2TIihAgGFUnmkqxD9HYOIEX+2CtdVZtvFGHRgwOSA7CeYKFW0bIXAn1eWLFs7pCcJBODRCs4sBoB6SO9UAe6e2HocLhVEOxUNVIwgBhPhjqqgRqN1WlCEUEpDjQ5ouOWsfVY5rC/In/EyHLlllHODWadpLBoCZa96tH6VB5qyFlii+avukbn771PZ/bfq5mduzW3OtDZ8wt8wJ/S6TPntby8xm4O1LVgvkglZ0+pzusRDGPe6OHtlOkTud/Y0TqZ3UMrohQJ/4iAFWpDDdVmDKpKoxhMa3U40EfHZvUPP39Df/eTV/T+p2flfwewaUIRSpIaee+2TA90+01X6VtP3Qc9pJtvuFqDvIakgULR4McK7cvSdPLMvH7z6gf60a/f0nsfndLC0pqawA8S1DThherKHVv06D036bkv3aMH7tirK7c2avhQihKtv9qGv0wFnbPRkwSyIRB3zy1/aKMU4tXWwwIQieHBS2Vd3lfxgSqt21MFLEohe0GnU19BQ5JZphKtQGLwnPjTZTsJ6EU+HoQmZt7w0jMixHO0/CcEHn/gNv2H5x7RXz//GOu9U3eyn5dvn1Ijl0d98IiQfzwNavaIkEyCe1KTaKiGmNwJAGqPCEVAVU2b96ajADfBLup9vGBNAvQepNxhcHdMMlkWc5o8T1eT97W/FvvZbooI3HvkdZlw6uZyHvsmgXc9UrBX1PQWE5Nsi/DI0gVhy3hyJ88I20MRgQc+YLZZMxm0bj4iG8ghc8ihObuxli6KIdgmWHbbOzJQbRSIQkpGZEDvWzBRRIC5g1NjrdRYKCJsSCqiElRDEaGISmlkKCby5tzIOChJxKm2qCzHiFBEiEH95jx9PeXOD05EQjkwn4+fsY4S3zgQ10FdfZ4nw21wsDlkHJbd56SFiKDMlgw40NyErWOB4HgTogiig+ITAZdSj4jkCtWGrqS6+75SQ5G2HLlflfPntPLG61r67W+19snH0sK8hrwIXF8bKh/g8Vnnl8r85h+e6+TZZAgVcll3wsKiSpEa39vOz2jpxRe19Iufaf3EZ5gLnrCuB/VAjJwZPo4odHVepUoR2CD1mt2CuXpQihFpSdkDKTiEHtHSBq9dsg5FOEaUUXieqYSW3esyhReVCIP9O0LN3rcnkOlSigimqtQCAlABTxK+Lakg0AParAf2SVshFeTAUi3slgAradxcommMjKWIICQACgRHR8ju9afwRQMxRMrUd7VuEvY+btmz9cnYiLJYW4nuYkfYyMsrR7EPrN8NTRA7wx4VqO+2mexZx8QVUzpSLsPlRARyqN+8VyafLxF92zjbyH+Us+bmROVEwA985NMTnDfVXl67Et3uAeHYSpI4l5nf6USDY0UI5U8gGkvygE4nVCbE2vHzo44pIhQIJQSXruAL0QfvuVl/+txj+utvf1nPf/1+3X/XDdp95XYNGp4KSBsBpxNBd6BocEERioCoPkCFb5A81wkQ4eMlNQp+Cuuxk1dREKBg5bkBcHJYxEDHlopxEdvGgF22Y6v277tFD9+3T9fv2anpqUZqPfz8I+a8sLAs/4cfP/3tu3w5fFDnzs87OyRayIVs2zLQ/lv26ltffVDPfnm/brv+Sm2bniI8RoTgiZWNvHTt3DEl/yckP/jGY/qTrx3Q3bfu1WXbptVQsnj2a3hRI57tCvdb+6+uFZ5F5/TiWx/pb3/6pv7uZ+/on371gX7y4iG989GJ9rl0oIbjEkkDbZma0q7Lt2v3zu3IA2XhrF0hd/Qi5/aAlGbLEXaA1JEkY5KMiFagUWf/R7IF6l5eWNSpk2d15LMTOs2L1cXBNi3tuVFLd92npZvu1PL2y1WiyXyRowOFFBKjKQK5IzBOCeBAgoyrbV4TYkKB4J6cKhMUMcpmV1AJ3DwiFJIiGAEi4O16kBT+ATNXZ5dAx5QKxjxfVRsh8lxdXCp2tCGqDyF5DMzt249vPXyKtWIXZN4RJsQgbwTXCNw5cp8wubdLsZiEm5w0wv5qW1ROYESQBZW1CsnxRky+ikzAWbdrFv4oyewjNzC6rA/Rncrkv2nl9wrLp07p/Gvv6MKHB7W2sCD57bv9cMqcyOMeKYazkdTnt99zVAruLwPFYKCG3+GaaDQkwdLSkuZ5bln1P3fCMwqhciM9h6GghhQdSWpFJSYJXW6po8B9Hy9gHSGOO3Pmvm/Cic50He+CgoNurBqR6EBsZTsDuTrfjufejxT87AOVmqQdxeEtGjXXbgU/sxGBq0+dYTMMm8uDtd35TVUdS1W3b1PF3mgvKMLmHi508IpYQK9KjiPNpkQmh0vA6bTRNsqV1n/7sFn8Ztgfljm88jzmG/1r3XW0rZPMO/KJvrK6orm5Bc3zpn2dh/RB+4u6M/tCiQhNcXFM8zJwGj6AfJGEkzJ7RCgiUvMQYRniBq71Va2dPauZ19/U+Tff0sqFGfEJzAWkvMg8v2NyAS4qUlPqiIZgdKQ8+XzKo+JgV1Ak6x0ZlewVOZaR3Tehws2pgNtD2axFSnXAvyAZKpYhq8bgrZZSLoJcAWXB5BayXRMLUJQC7ri8+AsSGCZlS90ahMxVR4aAShIZcAtIrc7KimqD02sZWEcLtRWDo5wS0QgezJ2S5ENEJtWGJ04RIAT4JiQgzx0ImHBjDJC0w8EBcwSGe6wIngjo5BtiWYspLV5xjWb236dTd9+r01fs0cz6Vp2ZWdJRvvE75ReCq34hSBj5xXlDJSLcgBJica6rkrNiojOLgh/M+BXVmGoIDnj1Z91tzsI3pqWssc2rmiJomiclbvcE8ItpgfnkhBUfM0iNXwxO6dBnM/r7n72h//Evr+hDvkld5V3ZwA9I6UtgTly0hbdb+27axcPrvfrWU/fqxut38uGCHb8IVkUcpVCrxKWmkycv6Jcvva+f/e49fXxshm+jhvhLXGLpQ+WaIu6GPTv09Udv1fNfuUv33bFbl20NBS/sCiPLkKkUWA7h2RRR+TAxjDgFJDFaRe7vz5AXf2RgXoydnD5DYCohT4FEq5nxQ+66bTmlAUyWTalah8iCWqggmcS31lunQ7ffeI3+6Il79YNvParvPvOAHr33Bl19xXb5eXqd6SmDY6Yk0coGEhlLkkdd3ALIBMPNY66pCl8wli+wp5nhEn59uCtB3cYQJoMmyxuoH8uBGVn7eCdHRKYaOY2E1gP7COrLI3BzoY1mv3p2nwcjQw+3uFnusKEl7BkKbxFYIvDN+iVsju/ljegppNmggtAz1aQf6EW979HP4/CIvvWiUPYJL+/PJqY/GNowxQa1ztElY7qLxSKXWePCl8+ICO7ck5ccO7RGVCgUVZgYfQ37Wjd1SVPuezkpwX6A8+ceDxdaf/89Lb3wa62+87b814bL+prWuf7X+CJiyAP2kAd4mDSkXuL9S6txcR+u+Svu6wCzTM1wVetHj2rxpz/X2m9fkC7MJp6leANS8EAxuRo4+YzUm4mzWOu45T71cWI7U4oMHGeqysyu0aSJeSW8tGkjto97pkv6puPnW9Nl4+A5TB2esmfqgIt5Hl/gi2ZLYBybKn4X987nUh6XwmumiEl7xKRevTYfR565zs19LkZrVB07a6u1LNGe3K3QJ1se83ToDyMPn649wxjvgT2xN0kP3SiOvPrrHIHV2+oXzVY9N4yb7XcmIiN97I1ClzcBMF3gk90OPqPwah28XxZLXoe2S35GMe7Y5Hzmmw95cTU1Fbr5ut16hi9F//Jbj+kH33xETz66Tzddd5W2Tg8IIRvPegh5rQWj7zlJ7VoiArNJsmhy2Tz1AYhj5BytXVJKhbpNdjQh46kkZKw1DlvK8IjQ8sq6Pjp6Rm8fPKrjp+e0ujLkVkN+OsFa4Vn34JHT+ulLH+hXr76v46fO8eXzUOv5bLrOXqxpelB4JrpKzzx5n/74yXt02w1X8izUMB8ZsjiqIJ/3J++Z1MPjKHWHIkI7t03pobuu0w+ee0jfefqA7rrjOm3lZSGFSOypeAgt3HcLc1J2QudnFvXKO4f1P3/+pv7xl2/r1fc/08zcqkrDHicxPy9HFNLuq7brqcfu0rO8sLzjlj2anirAQ4qDqIUSkCVERRbmuyQ6XjaQAlYgS+aQxRaBEcvRcQIXaJtdTOiLC0s6fvyMPjl2Sp/Nrejs1OU6s/dmzd55nxZvuF2r05epxIDZAiqQM4aHVk7RBanwE6ABVKCuVzkUES1kHmwhJFMLw3yudnlIN7LWHJJT9JfC4sgjftsI5U/wSWlnKESzM7J8jUARiRLGLNiCKLyEZgZu5j0OVZODc3nqjxUFGkVGdTd0ETlfBfNaSs8AgEhEz9QuDQTc3VJhbQWlVkf5VaZu75OD7KXMZ82+VcOFykQr8j1hmD544xIQBtaK3uK2c5bILwVNZXFJi+8f0uxrb2rl1EnlOU7SnBfu2UhQmWeiuIjQAGo4Twec54OmUTMYKCLUQINoFE2V13hmmZufr39akN+Rury1Ika6/q0tCMraNgm0bRP4Iqjdm1yYjaQ0G9FGPQ2FHRgFJrLZsJnHZlju67+pXopi/wtUYyUQjZtnmURsazwk2Q7RUVlMKSRwQMCVpLZFVMxqMJgK3AeQSGGWMZNSSQmPzXvE2D6Wxr7Oa81zbMwXEQobTdSci4fbNwl7ackupsQRzIPoShpJISGPSf3mIHSvsztBUmZOz92aJeZ0njUeyhcWFzTLw/Qyb79D/GBruAgiLDcaDBpN8w3V1PQ08kDNYAC3rZJ6MZaTciJmXlzU3EeHdO73r2r56GfcLHgrgr/NWOUaS77cGAoYlZySmBpZoxZISTkQbQ6mYqG9eVVRGUwCvHXzPoUAABAASURBVGSSmwXbLScZKAp+rEYErECSRR/TrM+waMltDxWY7d7PboKQf4r8IioxJyEsezBaNyFKACNZtQFVoV22dRO+ZcLQatwhJ+bq58OlbksmyOh2h5DB6D4dULKnDNbOrAgUgzCZckF2zR1JLSIUEWJoyQwda4ifULaIKa1s363Zfffo7P57dXrXXtUXgou8EPxMZ06f4aFpjQ8A3B3jbzGTF7KYJE+jbAU/Y5FYgEXkiB5JQEJwh4tWqKiS5HOMeB6EtvLQdevNe3Tgvjt03bVXilMc36FCjRQDRTQKE7rXsDqc4qXdrP7+F2/of/7sdX3MS8J1fomNEI2cCkVAzLZ1S6O7br1K3/3afXzDe6/27tklPnWEScFEERwNDtCgaTTkjdfR4+f1sxff0c9ffFdHT87jF/IPA6dYvTpw1a3X7dQ3vrwPukt33bKLB2Jc/YBHPvl6zYDwKEMRQW2Sx24HgjWRVDYZ8wev2hbsj8/r4qdMH38XDKe3HkNCh0wqruPIHFY4FRVSUsYXUICIaDF00Ro4mFwDavBg6j8J8NA9t+m7zz6mv/z243ruK/t1583XaNvWaSmCCmoO0VANWYKDG0DreiCYYDKnDOKVch0jZdebdYp6TCzQeiB31MUat8zCsSrjtVmrTljY1TZfxiAnx+KebgieB9b2yLz95TgsjSOh1pqYB+OmLqjj2CJqPsFRs7dIyh3utRkID0mhgCd5QHb3fiUnXwdHINngGmy8BAUZO+pcuj3o5h/hvVy2dVTtAavkaaskskPUQle/hZ3y6HezYW1F50XL3pcTYIhwdoRLdKeJCEWMqXOdyIcdJwXGiFDEBmpx59tIeI78ESZXQh5COSEcldLoFAvUjlwLZyM2/Nq9jZbjNs5JQAQD9yT/CWGLtsuQBygiFNGSIs2XGiLtQX2Q70try1o//IkWXnhBK6+/qjhzUtz0eSHIL8C+13AP8710iMwtgXrFfRHiVmOlAOIiF1yonzKZgZUhI6hZX9H6oYNa+ulPtPbW69LyEqU1uHP/wKeuOXAN8EyDjT0BEdSdKmlljTIJzRyWczqPpIiQf+QWzpUDmvMJm7JFRMoR1GACDRNycuSJTn6v1VhnjwhFtPHJlXpExSMqd32imXeEOtm7/MSQhMLr/gVeJti4d77skm0RodFPVDevNo9Dq1fUaZ3XWjVEhCIqeX2uj7R2mKCI2Fxv8ZwPjy/insOZIjwSAC99Ym21BjIhUxxO1M2YKtyYo01drSnbBhHJSEwKOaTuIXO3QZZNeGJyhpYI8VzphkB32ZDtuNJLscyxLzinI2DbI2yriqUQP2CMllpq41qWNZCr1pMa89lIHnDG7BGRXB1PrfUb1YHuGFia26GNRMNAt7vThPjgx2hZtIhQmEP2ERpQFSVrigiF4yTuBXkj0FVX7tBD99ys7z3zsP7620/oWzxf3bPv2vz3+9qrXQS5w9k7cnRJI0KjhpjXPACi2AjxQJM8AiSNnMeIXiZMGNPNvAos0EZYtYt5Q8H9bnF5RS+/fUj/69/9TP/tn3+nN947orn5RezKtXx2Yka/fvWQfvH79/UpLw9XeY704eY2R+qhtkxJt1y/S0/zEvSbX3tA+2/bo2182bzOSzyTZ3KyITfFM7OL+ujYOR0/N6+VtSHzS4qQ2/YtA917+x59748f1Hf+6CHdue8GbfVzVVc3D5X29DkRyNx+eQm4pA8/Oan3Pjmhc+TOF2vYgt/5vDb/m47XXHWZvvLQXbycfVx/9a3H9OwT+3X7Dbv5HZFZeVHCKOcVY4SllpAjQhFhk5zP6w7VHx8rS4qQUjGHUo+EOaqY2HSeVZeWl3WCF6ofHzutIxdWdGrrFTp5/Z06c/eDunDtLbwY3Cb/k9ttYBsX5IbI6Sye33YQcFnkGHDs1bY04BkdCZ+A1LZI7rpCgRyKgFJioDub95gChFFuuLBCLE6LwhWifhSQ3ZIiqqVViJOAVFvAIDrZ0iYWRVpwuo+1ME4QOHpAlkyjfMTKiqk1OIXhxBWgEB1Bqcor62b3zJ1RnRmh2j0qc9tPBLJzNTkKKnDRON6gtYgcrbI8ZykSGCNvD4gTxAk85BpZPnlaM6++qXleDg7n2z8tmHPYyRFweigYa/f5P+AcH0w1GkwNNLAMNdHgFQq4MSbXsv+04CLXG+9LfFwjgiQmmDs6XSYBe2qTTUlgyTcOudHj+kZmEhk1CTlJJGn9W1bPW5xSHwWPBe8aTgA4MSpzeP/ZO0MmMZDaJuVckqwD25SkrtnQyp60FUcs4/ExN2ifjoxhcm6LstDOQUVZZrrax7bqJLcmIlElLrdcmgXqI4sjU5Mi8DVpsuFVV22bqTN3ci9HZzInm1lSRNT8qTGgM17UfZKYcFa01mJfk3V46pZNnrsj633Ct6qsgM4iNEoqmuNgX9TDQV0uxzgXnF/xtcIH2MzsBV3g7bcvKDV448uoBrlpxAVSL5RpLpYpXmoMghmdA+aj1xNFaFtmUcPLl1X/KcE33taF99/XkJePjWqwf/mocYXbuzR0YAXk/aE8Z09vC9XE6YIQoCbjEkDnDC6o2hjJGRHpEgGXxaL8hbFUXTA6FvdADTslj0B2fqhASpTRHxCi2Y5LQRQ2uZE3wqAj4JYTz7RIkZ6jko0EA72krxVii9daZSRmB6tqxouxQBHBKJIXpRCIrg/V5yEqMIrAkXC3QD4YMF3AVbcgN+ZKBLlzsEhNRCE5Kwz/ThKy3DwBoMPW/EJwxy7N3L5fZ+65T6d3X6+Zof+E4IKOHDmm0yfPao1vTV1nTtdtijlk3HnM67yS01uumBBDActuI0RHBaXeiBAd3WvCnQcpTmMeunbrj758n/78T76iZ778gPZecyUvHIfyt01SQx+oRH3URFDDWtZ4MfjRsQv6B75J/ZdfvaXDpy5oyAfRoE6gYBYhm+/Y2uieO3gge/oBffXxO3X1VTtEOtnuvAjSUKRu+OZY+vDTs/rRr9/WL1/6UMfPLvqykq89+4vGu0N0vj2++UpenO3T1x69Xdfv2aapZh1fdomOG92CibOGPcxfiJMPZdn7FkGF7A0w/sp44ybxUBdZWEkcz1Fc+jOEsBFpf9vJQPecY/IpCCjh4Ol8zbVR5F3jnlJ0w3VX6uscg7/4zpf1/ece1JceuFnX+98OHDDDkGj2Fme5eS4QixMUEYrAn7psLwrspSWNNLVtbOkAEOJlaqEJucXwSqnjVvqydclza9TS7ryQZdPI2BO8L5eypVuuTYpo87c6gNwiQmFhM8ImW9uYiM6zaCRyPJXNlSCkofND73fbTInhQ0+xN/hYlVY3N42maPHNWMQ4WUSVPZom/G0zJVitXp4pIYZOttUENNGzRjuN8oj9iCS1LVpuxhlmJmOmVL5ocH6T/TpueSO5BtOlfIybiMu9hMv+opIR4LN/kuzW7TueeR0n5sH5TJZbSp82Z6ZP3BNA+DImUmdpRTMCIxhw8L7a7v0y+U8C6+RnWn35d1p66bdaP3JYsbqswrOBf8G1f/0Swk8jRHLd+7J3WtfOtCrtvSr/JA2GjCmcq54P5wa54fll9ZU3tPTjH2n944PyvAFuIgGJcSahy/S9iGrJJK9WyrEiHk1MiTdhaptBI04DZNXk0OKkCKnbxrw5J7JrHcno7vY3WR5R5kBzLCy7ZVMqlx4iupnHPp7XNEaQ+n7IERfH4SUZv4SpXb6yoWwsLyIIjzRvNlRLG0hwREU2+o5qx2ck2wndLKmL7WNpaIfW7hlM3XForaJQGacadc2ysU7v+OZT2Lv1QNzo4+lNrceIlZyAAM6nkhVIEQGp13x+t9YC7OQB7zr+o4A+nnYHGIToMnlwDPb+flq2N/ClOw5OYco9RLdzUL+5KW0WIJfKzUamzO+HAeZuw8YpCArXlQZLNWOqciu2So7ljZmv/y28MfMLs68/drf+/JuP6U+ffUiPPnir9u7eoWlepgX3leCLZX51Ic7Xb5Gb63B2k+VCTteXxaSDB/xdPCFmLjs8WAFz7KR/kTHnI5IE1kFKaObCsl55+7D+///4O/3v//Q7vfzOUZ2dWdCZs/N69Z1P9YvfvasPPzqulZV1nraKfD8sPHtNTxXdfO0uPf3ofn3jqQd0L8+QO3i553tkYQYm5Fk0kmbnl/XSW4f1f/zw9/qnX76jj/iietUvBn1ceIQlK89ZjfbddJW+wwvUP+XF4P47b9S2y6aVv3+xLrq8FZ5fCg25/66uFS2vlJR56AQeYJGmeS67ee8uPUddf/n84/k3V56473p99+n79c2n7tOtN16tKXxU1lQ4Xt4TtkKuO4LjC4mWczojhrAClk7mUEL4euthTkM+s4ATlM7FGbSyuKTTJ87pyInTOrm4qtM7d+vkrXfr3L0P8WLwZq1ObSNjOFgRcLRCfGESlorWdmwR5LfNbibkYR4dwouJAQwpgyJCUSXGQA54tXae1phKBV8bPa9lY9YNJ2YFSh1eyFbgArCvydm9X+ZpUvCjJPvaRwhen2iIiggkegnVH6PoaEoSzetOpjwvEDsvNhzNPbyUGpEiQ5s7560WO8qxBVsEPqkQWpDdTXgVbHWukpHOUUogQyUdJHx8jaZKVq8r98oANrPEJPEYwO9uLV9a1tzBT3T+jbe0euoU4LrqCslNXETlhNUeYzbgxtE0g7xumkHD6R8K8xA5RAut8jvr/NyCFjn3umcYDONeqIriYFRNIOsa76PdMJr1KfDrqI+3MtY6fyZ1vKk1MksnVY7NflUZjyQpzFFqpsSBUjNPoIS3HDGgcS+IHY0sIwEjeWVCzN6XE/j8YcLdE/XcKamnSY21iJB/BM/1ZxDDaOHIGDzav6PohJFfCziPyWpnc7DllnzxGXIOk10nyH49oJ6sjqhgxngOU4U2H53H1FmRM9Y6MqcXK7PS0ngKADzxER5IMgFarZSKxrhqs5/D1tbWlX9KkJeCqyuriggNuChgKUc0mpqa0vT0tKb4xJ2aGmgwGCgioEbZLCN4/TBhUUQgFg0X5rVw6JDOv/qWlk+c4mAOoTRRX8EPGVc6Op24iOCkLFJIJiRWJxqAuwlNNiYVRhOGUlEyqZKqjU+XQhbMIj2SrdaUrTvpIsih4EeySJjcwoMJwXksCjk5Q4RvOeSD0zEVVS7ZIjf7FykCgS63Vk/VB8RYViclJreawWaTunhibU1Kg9dUKTGKt2vW62RWzImj5yxpS0kKftS2xEMjJCKQQ84eSAOkgIRcsBX4kDzrkD9o1/kgXY+BVi/fqQv79unMgXt1du81milbeDBa0tHDx3Xu9Dmtr3Kz5qu8mqs4PZmcNUW55XmFSWlhtDOUkARaRAlQQOh5/oakUESlBu4XbMFD17Zp6Y5b9uqZJx/UN5+8V3/8+O36ztMPyQ+Zu3ddRuVeiXM6dqAg0PEDiXwDrQ2n9eGRGf3Dz17XT3/7nk6cnpOrHfAwFFwvEY4zSTujp0rLAAAQAElEQVR2TOvA3dfpT//4gL78yD5dcUX7gMLeNINpDeF+QTjUQPPLRW99dFo//OXr+tXvP9CpcwsqJTRoL7NSpPX14KFroLtuu5oHxrv05IGbdfWugZrwtSupN7drqgQst2Ao8ph4e34Ex8zEZALCHhB+Jd1x9dkA8ZDHKErCUI8yRuSRI7KIDeohB8koRxGWpaYJhZRfFOzYNqX9d9ygb/zRo/oB3/h/46m7+TZ8t3Zun0qfwiSEyZQTFs/BbOA+HyKCTB1RFfaEQPFSUbV59LqSQN2T0o+BOMZxdxLTGKlS36+VS7VsMuasiUeM5QTawWtwfEctPMG6YzIC23mtO07kzuxwy8aTEsTDuFJRx+SWebAjpzixIVJEGyPJkkm0jst2kzHACIY2h/OZMPkwtGhqE7KRWgFuBHg/IpzHls3JVpPE2PdFJYW6Ztk00lMIR6WU50LPIUAvRZi4JkqSyGA/TbQyoX2h0ps3fb0OUyqbD5zdFxlcR5IH7+zGvP0I20x9DLl4XhOyWJtXYlLbAoxLuNU4TinVatKvF1tFbBkA5xsMPz/F+rp0+pRWXntVi7/+lYYHD6pZ4pt7fnEfDrmHUJe/iBzKMhOQmGjlE75lk034Fa17pRy+ghlC83lTnCcJ+1nmeuEFLf/spxoeO0KeNSgTsBryt91rkxHnFy1kTSInEyR3/ZajhCICzN2cIPtZFTpdtpsn5gEfarZUCb0Kk6PjWsThER4BJmLR/x90ZzRljV0ez2PqdHj6wCWk7AytLLdWtdhR7v+GWiPs2Hn05Q7bhLcxEaEI7ny9nJ5jFAE+sZPoaSPGxyopgTpE1HxVY0RnrH0kR9U/b2QeqppIP6qjFVr2eVnSNvJj/iqXXHMaNw4lz8gWRbF0UbkXAfYaUURM5kd3pol9tTdr3HyBGAManfNFVk1GEyanElU2q6N0dizKe6hxu5kbNnmF1uvcRREBSTkgKzoxyMFRcOIoumrnNj20/yZ995mH9Rff+hLPc/fqtpt2aysPeI0awvAnPqKhROJEQ0dRIHZDRGpGWiq1FBxsYSqk1mSW/sUSuD1SZBmdXKizZAUr3H4OHT2b/5ncf/3n3+snvzuk3715VL/gi9+3PziihSWe23jAiwgFbzW2NNIN11yhrzxyt5792kP57Lhz64DnvnX531oVMzZNI9y1uLSidw6d1I9/867+50/f1P/149f1w1+/q4+OnOeLdu67uU+sGz5opNuuv1Lf4Xn3e888onvvvkWXXb5NDS9Pg+e6XGMRa4ACxrNa46DBQPJ86PlC8Pqr9OxTD+rPvvGovvLwzbpm9zbtumKLHt5/g/7s2Uf1/Ncf1h233qDt27aImUlU4FIOFB3RKCLknwQth7LZM7jXpuKhMGAX3knIHBlEApAZ0yJilpdXdOrseR05fkaneVF67rLdOnv7XZq55z7NXX2dVqamccuK4JQlU6nxyCJfMYdC/kGge74Ix1kCQM5I9hQNT49FCSusKFlrl1uRIkIBFy0iSOF8cMvCkEZzHNqOJuGCs8aEaH8zyOERrg9l1NvcqWcC0oRwS8RDhPUxGeulZTrngEValMEUVFHVhg0owzouAYqWgGWTlC/W7WlcrjcFCblujHUId0pTR3khAgvcLxCpSEIJyOmG7PMwQKGhpHV8zQvPE0tnz+n8m+9p7sNDGvKFobe4IXFEiI53KAWYaIWEEQEUGvC7nN9zTA0GyI0GDTiEkR48f4hrd0nz5F1p/7SgQjJRApk8qm02tGLLjJis5n2YdVjuMMtJxlsKJ6e+xDcd6pweTeniWATPYZJzqLbMV0XGgHqdeTYgPaNFW03I9oWQJns7d4J9OYGLh1HNaaq5PXaUcDs05l6QD5rJel0b7i4GpuQWJI8m0TyRYxE5UB5bokjjSUD2qylCERBYdvsh2A6b7PhNAspY9RvxeWJ32CYxBClpg29I6hP3vlyD98D1mKoDXigbwsWlArV9w7y4c2IXLS+v8o3WvOYXFjTkQT2CXCSNCD4wIi+G/5u6P/+7q7jSfMFn7fO+mmeEkJhniRkxGbCx8Ux6yExnZtWt6r+vu2933U9VZdlpp21sYwZjYxubGYSQAElISGge3vmc6O+zYu8zvHqFye6+P9xQrFhrPWuIFbGHs88+EvhF4DQvA1dNTanXa9RwcQSEm4Zz1DARljUKvfCFYI639GfeeFvn9u1XnzmAsdcV1PUU8Vko+9sWFliI6ws8TSKpcd9YCpiPmWi2VYrUXIt1c4C814RzORlkeXgswGsUEZZtN4Ds+MKcTOU0VgkL8kXKEtx2c7WNuIQIcn0FWyk1t5CBMzYCTG4hRCmAC6uCrNcaBZgG5rTcEklAsdkfDJ3CUneeYPCNz7CY2+RaqifzFmW+gp+yleHI9Cnn/Eg1V5A7lYxDgoNZIEckofilXk5c3QfckAfR09yaDTp73U06u+dOnd21U2ebtTpxbk6HD5/QqVPntMQdPNSIZxIRQjbX47VBKuhSrR89RAMzL6wFzd11FwtQ7h9DZGQjxCSFxLs0ma/jYeXO267V97/+sP7+m3u1d89OXbt9NQ81O/QDHi6f/tJd2nn1enGqy62e59TI+V6ckHqjmdLCUk/vfnhKP33+TT3/6gGdOON/rkZEuw/pyoQN0Mb1q/XInuv1j9/Yq0cfuF0bN6+V80bTwHs88EERGrBn52f6eu39T/SLF1/Xn986xLU5RxaS0L0X7IQGXDBrV0/pvjuuyV9oH7n3Bm1YS3x/gQ3jI5Ea7Isjx4sIb1K7n2wFkjEnNLF7tkOBhQ0nh+3g6P4bOJkLO96Zz+eI1aCyKJH+aWNAA62xloHo1sU6B2rIueOqzfryQ3v0n555XP/y7Yf05AM3cAzWaNUUESRmeXgV4rpuGRuZjUREtUdR3hMKqM0wismRQpUkGv44pomVSUNfSdgcrrZ5renT6snsY6K29EV2XMR4IhnSeBu3Row0z5F+5IsI4gLVRIlgjOg5E5wOZi2plSNaf8zdMTOShGNR3SM/SCWGX4SlNnuBQ4y2JEWEIgK59ogq2801m6eFGnJOlDHRGvEFEhRJSLgW5TwcLwUi5HMIhiJFRJJWaLECdtlx5WzI/Ph6JikUUcmyOEez/jTmoInGIoyuROlHrgKlzJB+joEk9hnu/GpbRLRSrWroDzqU25iMQ8ZU+1gsG1cx5miFERv383Rj+phICs84CrPktXRohgIOj4eBrp7OCT3rxE9g9jVPYjI682QghwYH/FLj87+cO6Wl917XzAsva/6tt6VzZxSLi9wL+ip+kcfNP5JqnHP6NPHO1euQ/SWZ5y8lhTYOj2IPiFC/WFSfb+CL81o6ckizzz+nud+/qMHJE62//XCkk0WEkkBy7dY9rxAih5DgBYpApotmRpZ0LdRSwKzXelHw92gqyIVY1+3JSmE6qNo8TlKEs09iGQfkMFuDJCbjlxF+Ex3fCR0lc7TcOV175dQG7l59QGtv14rduimdqpdY4/KyI2zTWKuzeB+SsJCG8o2T17prhSJqrP2As3eyeRI+EdUvHcYH46YW8zxMxCSFSivoyAhGekUw5yo7rfIC6yhz2B+qnzfU7nrxiUiQJHAw+7pOAKyFecE92g9kvJdWsUf1l5y/ynWOlJ23rdHnWhL5HGcqDM5lUtcMWsbPeK3JQKWIYK6oCmNKYIhM6QhLHUdGLEovxspB26pKjTE8loMrF5e6Dsb0zTrSHcTrghzmfcM5u32AM6dtEcGcUkSIBwhhELcMFQb/uHjrddv1jcfv0n9+5jGe6R7UA3ffqM1becbq4emHCeLoCv4QotwagFofPmQUtlCVSzoIRNkCKYIxhDRJpdR1YJbJyYtwNBV8eaYblJ6O8cPxr3lh9//4ySv678/+RX9+86P8cbzwY7DJcdM8Y+66eoO+dP/t+tbj9+qh3Tu1bQMvs1hDoSZnbfDhfYXm5+a1/6MTeu4P7+nlv36gQ8cvyC8I/9dzr+nHz72pfTybzs4tacAzNlWwV1KvkW7ixeB3n9ij739tr+654watW9Oj0oHalcv3ZK+pu8+wOnFT11Qz0A07N8nPxz94+j6eZ3fxUna1KAd7aO3aVbr7jl08Qz+g73zlXt128w6tXT1NbjIUNkLMAHduEwYjgHTWJlyiIirolo2ZCjY6OGPtBOFMkoIvUNrmZmZ1+rPT7MUxHbswpxPrt+jMTbfr0u17NLf1GvWbVTxjF5YT8opFvLpWjJfMk/Whi5Ml62h9IotBKZA7PunrAw9mVmEUBNtM6gwkiyAL5hB/wk4shTU4tcn+JuEn8ieGW9epENGBMOykwqWO6Y8mBX+MiVYjmAWLZeNhFbKMCx2EGEYg0iaCho+krhaAFLFmT0fnTE2YmcMhSHQ2mpKwOwgrK1di7L4h3+uwtjGY5NYhllvC2ai8T61MmUoMlwJeAPIFIaj/pZdfoC/5P1t24CP5bwvOHz+u4ucR/LvuekyOzT1vDRHBtdJT0zTy+44eLwabaDjXGwVY04NHaJHnmAsXL2h2dkZ9fgRlscpGLZThjUg1PIEl4+yDTMSLZpu3CtGo2ZBXBSu+EXCSpj9yRCgixDBJUguN2SSwqmcJ6loRaCWEiBA9qfMA6UQppEoWqpjHwOszqbYC6yj3ZMxm3dGm9MHmvTfZRmh24OTLB9dnjO+RDrcIWXRGxJW6N20l3GGJt0LLEvqPDFn8FQIixgobl6/gfxl8pRjjY6kvixsCy1c1Crp8k/HlJeAsL+ouXDivxSV+sfI85IoIjj0Uyotiioug+1uCDRdFRAgHiFurZdEMWW7J8/Xn53X+4CGd+tNbWvj0hKZ4mgkCYWocQgnBB56PWeHCFrY8MULZCnaB+cIdXmHoxjTRHGACNHOcyTIXUsYiJ8Tk9RiGIgJTolKKRS7D5DqS459G2U+12dcB1pyj5enBUIYYCr6+WSGphhRYkVsghQVyGzFRUCI5OA8Odf2JMFQvQpHp2BnpIbsr5M4Qsl4plM0MwCx1jUmIrF4J4aMSimhJIdcV8EAKeNXFcaQe9qjwcBPtjbNpelpcvUnnd92sU/c8oGPX3qKTWq9Pzyzq0Cef6eTpc1rsFz4aerysiySmUohckC1Mk5J5MJhgtVuxaw1qMQDjLUWEgjpMBT7FCbdx/bTu4sHl7766V/7nDg/ceY02b5zWFC+jbHvwruv0D99+VA/ff4fW8ZDDFmTuCJiH6CHUXtTo0kLwAu8z/Y9fvamX/ryfXypnxXME65AiQv4giV5PPWj7pjV66r4b9M+8iPzS/Tdp6+ZV6kUfUs7fx7+vKRVesJ4+v6A/vXVYv3jpLb3+/nGdubgkDGpUm89fvxjcuG5Kj9xzvf7+a/fpfmpfz4vBKLwY5Lr2XvpD1x/CJi9B8ggVyWJhh0msrmERZaDaoVoKR8lS2hSqdlwUHiB8Aeni8Le6qswTYwR+UFP62rim0Z23XKPvPHW/8Cdl0gAAEABJREFU/uXvHtUzX71L999xtbZvmuKhU9KgZFbcZRKhpghWY8IlyJlYW7v3onXDqkQtGCsIJtjn9vTlZjP0RaArAgvdwS1Tx42ZIpYjRjXht7KHPrd5fo1noT6NtWofAxBXwoDVpbncbuRK1VXcHurasho6eJLXuA6b1NSVoi/Uxuarecar6eSWVwfSFl12SIY2zMv6hMnzmZb5lE7H5nt5p34ejwjqiM9zGdqcf7nnUGfOoeNQGFpBHA37gt3eGU19EyGdbgfhYR1WhleUjCaJholRQ11uWWsBc9RA5dwF9d99WwsvvqDFv76qOH5CPV7aabCk4AFd3KfEi0F//vMRwsVbyGIStyxzCEPaqcdzOnOA4exbYlbnewBp0J13Uc2lGfX37dPcr36p+b/8SeXCWdV5BsIpiXRMotqc2ITGjIzpkrwbWjNrExTKeJxdCqytV6oGXaFRvZ2XWzPZcnCZnnu7DPv/RXW+lWqZyGkH0xiIGmNqJzrdSMapU1binXPHx3x8LIfqCvbxuS2bhv7LhM+38ZlCfvqyqGWqlzJMVIWVDtdKWJepRlVtXDYyrle5jstteaIb7MiFX2nStLWOlk2t+jeYfP56yXmdqG1j8bZ1z0W2utrErOBn2aJpKNupIxtyMbaaANLmAXlZ54qpiM0QXUmsPSzxwDU9Je3Yuk6P8DLwH7/5kP7LMw/p6cdu143XbdbaNeK5aUHBs5bvG01wDyBWuQg/UUXmN4STwn9QIpAgoQseEnlC+YeyzYFqj8oEjgMKeXkRKCuJca4NQqfOXuS57qBefHWfPvr0jBYH+PFsqGh4/gldtXWDHr7rNn37iXv1yL3XaceWNWQgQUh87eI5sSd/F/M/N/7wyGk9/8r7+tUf3tHHR89poR+6NLOofQdP6F9/87r+2y9f1V/fO6qzvBwb+OYYEsl4FpVu3rFR33zkDj16z23asGENNzv2hH0sJj/v8awm9fHvU9pA072+btq5QV//0h798Kn79DAvK7dvXqNeQ/0xpQIN2B3/twp383z39Sfu4cfv3dq2ZQM5SF/UDfLxzK0Hcj3WLSoosCWkIeTQVIg0j8BKggi4TEZr+uDzZJEXQcdOXtDB46f08aWiwxuu0bHb7tHp23fr7Lbtmlm1RovctDOSoZsfkRnQOIfJlkmD/KYCFiCVvFco2YOYFISruhZhz06r3Iipy13R8bFajZSxeCoypPH8ylZ3xrVVKcF2KLiP8hmseYxbowr2ACcELAXMc2YIw1DGgDw+BwjO7lXKHUCMIA64jghODk5HKeqem6rdUYW9sxVuhpdDzESuko4YkBOrALclMDme0uEBWeJpQymyrsJ5LM7h4EfChfYvJZ3/4KD6s5fSRTRngcmnO4UghiqXIgKS/L1tiuvT1JvqqddA0UtbBDWQZI6X8xfzbwvOt7UVhQR51KiVkThhcR5MaeY8Q/w/ree8y+fwxNXQzptKK/8N1ro6hT1TXZ7fhv8AZY7P8e/majrBB41TaBgS3no2tQPsl+TCxqjgE4E3REg9+NUR2UKXYcQTTf8YgokNNQTPAXOPqH4RoQgIsLR2s0CfIINgn9c9X1L6Orr1Tr2VmSsl8yQ0u3JxCEoxIWdCcAd0bfOLCzrPm+6Lly7yfM4HAPF0PAprEB9EoSkuhqmpKU1DTdOANQp/McdLCmVrWSdzuYhX55o9dVon33xPF/YfUJm7pM6dq8el8TEC1MV6TUU0A6YydGcZVS6RcYGX6zfZ4A97EzCpC8zEoeWEKWHvqLhFrGaGHW+7dcuYnM7MkSTw2RZgBUIFtTGKMSmCvDIOdfWDMRmd2FKNATPscLuh0m0kDkk4VDsxKRi0Hd1BQ8w4zrCcuYpo+JLYawiSJaWOybvsenFxKmDhomzB/BAdFQe6MIadgrnNwax3PhHhjHgpiQzq2Q80IHHTXJraqIs7rte5PffozA036/T0Jh0/t6SPPzmlkyfPaXGprxJNflAMomZ2HjYNVvIYey0qUkS15xRKs8fEKRGZnj6hQJTXihSRmtSes5vWr9GeW2/Qd7/6kJ556h7tueUqrVrVMGVI9oVNTfd01eYN2r51i3qrptvPC4poRMsdl31dS1FoENM6PxP6675P9a/PvaGXX/tQJ8/Oyp9JojG1ek2jiFDTC23fskZPPXiT/okXg4/de6Ou4kVhDzwiFOqJ78rsScOl09OnJ2f10qsH9bMX3tHbB05qdq4vVi/viz9g+7xU9a9hmzas0uO8bPzeV+7hl9odWr2K47a0JP/iqyy0yH/bT8XhHuDurS1xhoC6/OYmz0U2xAERhRoRkSxQMumx5n4DlkrGkfIYJidvTwPWvoFfwHfrR996XD/6zsP68kO36qZdm7RuNftDLYUXgqP55CnqZM4b6Bxs504f/JXNxhTGBjtbhVObJTmwpQjwBMeGDhvmxWaZ9OPeESMtYiR3hbq2TibDZHe+FokYj63gCOJIuG4Tax7Vjh856AjLO4XaYGpNZJFn8bXLIVBVjCiba7W7KQEG1zBOQKOOwSUN10egc3AS0Jl/5ClcxzRN6PYM8QenkJAgy5DaZh+SSmARAYuUi7wqn3MmKskahGAqHvCAtZ3QVmpdDIxTxjuXY3HFVkwtDpJbZ14pMn+uuwKU2ca2+ucy8hJAMe2cY7rjgoHpGXFhdGaTj2FEKKIj28kROIFhQBh1p7WHyS6SR1OVav2ZWepsNUiOsQVh2FNnHrs41roJiOVQB4bobnrI3MSkS7PqH9yv+Zd/p9k//lGDY4fVW5oTNzcVvrx5HlcU7PCIF6qp+Qqz5+mPHZD7SYEVUCJhrsNK4T44vHcsco/0j5v9BTXnzmrxzTfzxeDSm3+lnnM5b6FO3z9JQb4ulzMhw7wmYYkIRYSk4I+yWYoSODpaQ1w0I4W1myvjAN0tExIRwCaDI4oAa1XHTlBri9aejDnUUQJ16OLsmzQW29kyrroPR9c8VIhJ32H+enTsYxr6KYRrkrGIqlue9Euk3S9ntg7hn8HmqF1fHjsWgbvniHSNCAVSZ7ccEYqo1OG41Lm9HpQw4QPLnrrPr6SExobuPBxlq8+YNSrCXMwJqW3GoAhsDoPoK2b3sYi2rjYa5jlh4925OnKyMZvVgi0iFOAm50X8mz0iFDEi5+qCIkIYNWxjeiiAIWNINa4kiprXqbkJr8SDsSPjxUNLrPiy/QlsJhjHj+59chAU0VlQmvTIwWfqen7IvePG7frWE3v0vz3ziPw32u7bvUtb2ucsypD47hIpkLedOcLRlSI666TelWDUkbnPgDxBypT3PFcSDOBUh4sVvFGAmC00M7ugMxdmNbfAvSq8gBCPgNqycY327rlJ3378Pn3pvpu166p16vWKKEdyGoSI0OLiQAd4CfjbPx3Qz3/3tj44dEoLg+C2WigBez/0Ic/Z//bCG/rf//3P+sPrH/FMOiP/Z6LyvscLQt9/B/CFxSX5X+v0uSeWlgSuQm2QsR78+qvW6+uP3Jk/Pj+8Z5e2bVyrqV6joH6ToqfCc26RNCDPEs+f/s8C9Vn0ACqsvMA1zvFNCA7MXtkqhWqzzTQ0kDxshTfho2DCF9nxSLZKfLbMzc/r5GendeTYZzrGc/NnW67SmTt2y/+jw3Mbt2sp/CKTeCYIB5Kz1tcqJBzpIm96UUrh/A50sEK8Rs3+BdXl4Igk/PCtgOScEILyPhKWpJZh8S4pW2Iki4i0Z25qZUp0z4svdjr+hZrQkbIX4VNnU9sy3jL5zGxlQrrjigxXn8AcmQ/jSEZSeDBFim0VuVTLzkkmyclUWxmTLdbZCkbI6zExUd0PrAEenbmo7yCr6ecZULLjR5xFTGnIMOCq832F81CQ/x8GF/cf1Nm/vKG5oyc0WLCNyO77BoF0chAMHGEtFMg95KbpqdeDOL+bpFDT9KBGEaFFfty8ODOjGajPS8i2LNVGTnfI+XBPGFWu09yAbSST92scM96R/Tqb5SHhUCC6wn+YJHknpz70BkXOyckGZ9eF1BJSHoPAqSMRE5WcK4ntCjG0BKu94IdE3rrAgs8ywjzs9rPSccsdOX8n295Ri3EPaD1g1NTCKJbsDGdqxlEf11vPkXEIdMK4N+vwFo0mGsalN7gvoCG4kuCaoPTv7JNTdOgkJ2YSGGk2TeQbmSRq0mXN3qaRwVo0Ibr6XDCX+EX93Hle0iwuyraGPBGRcgR+vYaXglO8PJmC9+rFwQUSgQ8kk2jja6NQ/5O1xcV5nTp8VMff+UCzZ04y55IaXMNEnLl3unKp8lJ5kYRPMYkGl6pHZSVZwrq8RYToTq/AnLIFavOhlYGCQQbNWzKeIkabTI65zC+dJoeM5faY/pOmqpHTgnOaQ74gYWQPSIqoXG5B+W1Iqyryjxg1aukT6kCrBdXcmOfw8bAcEaIrWzBmrQgGCUBiUnAFf8xNGMygERrKc0VdK/KxFVGLzSpd2rZT5++6W2duvV2neCH4KS8EDx89qZOnz/BQ05fwy+MgGjdnTy+GApmDKhgiPKYgi0XodKHQYVEpXereV1zyeW6a6g20deO07tt9nb7/9EN6hpdn9YUgDwa5fnwVusjD2r5DJ/W7v36gtz84rJlZvsAGNki0gCch86lJhJJc8wV+of3Tu5/wYvB1/eGNj3XyPLFFuScZ04QiIPiObev11YdvzX9K/DAvBjdt4GduXprxeYNP0YA3g30ezBYWiw4dPavfvvKOfvnSm/lPQy7O9rnX8mHJnvke5Ae7AQ9BWzev44HyRt13241av2aV+oNF+eHIPiGpJFGQb/jIxjpCVfhPWIJaXvIAFUXEkBTY6UCM2BirbEEZEay6xzobyA+Uq6dCt1x3tb755Qf1T898iZey9+rBPddqx9Y1mnaw1yKROhQByaRMFoEModGjEoyOLB8GvCUPRRkiy+1QWeesK7dun9K1PSeqN1npxmG59xUfjXY3jZBlEoH0BJ0nBYYINBPy8m7YVOPqmD6EJF9pGNrG/MdEH5zOxesdpRg5eR2mauvwLkpsrWWThKKVWxe3slUETniQznOa1DUr3oBOn+AETOj1uA/RieTVMSHyDX0qvOJonwiPNe+kU2aahK6geY9NVzCzC63FU5nGD1CamMv7kDLDuIw64Y6roRXJayE/fXJBGeOr3AKUDm2GvE+AWSXe91GLQ6KWiBoQAUeXeetQZuY0+PCAFl95WXN/fEWDw4cUc7PM3+f+1uc6GlB+NzfxGcd8iAXiTi6YnDLkP/50gWPsfiHGm3wDIsnF/TL/aRB1DHw/4Ucn8XJQp05pgReSs8/+Uovvva1y8aKMBz4UQXxRzhGIZHInBaxAXR+XwfCNYDAMkwl42ElAH6pVWO7Uos5TxcnRuKlDkT2dKSF0mVL5gsPlRX1+YJvflUd4XMndFV3J1vl39o53+Ep80icCHYqAr+C+Miq2ZtyC3Ma7WtFAGOkWTIgrdYeZOFmH5tSH2hcQutTIsbcAABAASURBVElbV6s55fJEGOitVz0fx/U0jMeMy2lsB+Om7nhbNrXmjvneZLLeccvjlHWOA8tlHOgy1YqrQ9WrfKXxsrWl4+dHRlR7RCgiakQ0yGppoGmeN67ZvlmP3XeL/LcG/+nbj+grD9+hG3dt1ZrVPXXN4RFBXABVioC3FIFMkaHA7g5nT33X8loxGcxTI2XMxnmUA08FDkJMmFKToqFeXioEdTdq+EE9tH71tPbcvFPfeeJeffWx23Xdzk181+JVI7c35w7xJ8QLiIEOnbigF1/7SD97+T298eEJLQ6myDktvs5BA+6vRUtLA33y6Tn98ndv6v/+by/ruZff1RGeJed4Qba0VJ8rf/P7t/TyX9/RufOXyM6qePlHsCSez5EL1CuL2rVtLc+rd+p7X31Qfm7bumm1WIIGrGn8vCncU89dmtMb+48y35t6hdwnTp2T78fBLgX+MiG7szPMVTuzI5R8nkMQBckNBMbCGWWwSApnU21pAgQz3lGPz4P+3JxOnTytQ7wY/GRmSac3Xa1Lt96puRtu0cL6jSqOEbFk6r4fIWaKCa5Qg2/ABc8IeERIivxT16WJZgtGlpkR7UwTLmm+HImE6piiIlqtpkowAmxMZ6LEPdT9tATlnsPFvk34t1imsQHBkCu1aEo4iMRgGRaQ96tUVMkAc5qiyZZghXyuFJw5pblERhVSFQ7WC9wdOf82b8HbqyqS1+q6TMggliB8RQNjrB0j5RBY8nxqfC7wHHD+L2/q/JvvaPHCBeJwxSkUCHQz5zBZRY/gOkXv9Ro1LaXchHpNr2JNwzzS3NyC/GJwfn6xngoZX+RGCrNKFapyN3qPcCJEpg5ezh16JfsIt1cb2YHO30LjzOYx75HJ4BViRk5I9oM5D6ztaKylVSaY3U0T4Ocq9jat7MTOSxFMKBMqvvW5FYGubBYKBxwf+0JIGWHzSK5SHYU98uTJo5kpGErIDUkRMSRjwWCq/kWWk1q/gr0jismTxk5O6b32xZGx+CWvIH5EkUMtDf2Gdi4nZN9cPZ/DOyJShbiIUCUsy506COei4Nl4Uee5QC5eupQ37oYTHRcFccGJ30BT/luC01Pq9abV6/XUNI26miNC4QDTUPD+i4uelyyXZnX08Gc6+tlZzfGQ3sO74QMn+PQii3oqkEAl60IfUogWeVwY0wKQvp4/AhSyIdgT2+rMXlmQBg7epE9BV42VFBGZV2FZ2IjkZIoAIMb5VZAxASvCty1ywIEkTD42dpXbUEhFeFrIvJmraowE1g7MnMQ5D4a2B6mhYQJStNnSj/mx4iMIiRqH9QW+bZx9k/B3uGXRClGw6liQTDBCwaQIpNrl1potkqbTOp4w68hQjqqgAk1rbuPVOr/nbp28fbc+XbtVx84XHeKXy89OnpF/mRRzsHRiyYWASrK6H50MoIhQpFCHgp4AnDDAUDRQBHKtI+yAkU7Nkk9X/wJ7/+7r9YNv7NUzT+3Rnlu2aS0PhzzDEBeQdIkXgu9+fFq/enm//tfzb+it9w9pfm5RDRucv2LhnPtIYvMmsw9UeCEnznbMOn1xUS+/dUg/efEt/entozp3YYHc4YogOHVGhJopaefWtXpq78363tP36b47r9G6dVLhASz4MByQc2lxQf2ypPmlRX105KR+/fu39YvfvaMPjpzWPL8Ui+YXhyqheX5xPnL8nN778BgPgif5gPILyb4KR6NwrZHYydG93wTCAuZeQCOqxtIM4Zs9azZgPBquUPyqv+0kwWg8gnjUoBag7CAKXm5uWsfL2D036gfffFT/+O2H9dSjt+r2Gzdrw9op8tc8hCpjyeO5jJosh+tLkiJKJdGQ7aOcCD07ijuBvicUMFRy4wmGqoiohBJQtzcRaC0hqc7rOJyILZBz2gaS3ZgFh5nj0qWDkwFDgdoCwFyRyK1hq/mMm6R0r6DcRmK1Vwy5nYxZZBJjkhMg45Hz+XhZVttGNY8yR5ABJ6dkxXiiMLqP++Omjmwz2dNkWcU5yaUQz2E5PwMp8aCro3RmqO4I7gOGAe5UXAtBb3s3qXkL2cW1mQhq5wi2GmL+wC+YMO1wy8aAsXqsNCxpLHe1CD8imIhOfmWLCEWEuO2AEZ1GXdbqvBUOmAkm8wkiV4CahGyfUcqwWuep0oQcYXtH1cGxnpvK8AVDsAdb4C5ZSYyB7ssoEowx/0ikAgPlNBxb8+A2QBh52FELOSGqeR50cP9Htw9/rMXf/07zv3tRhZeDzQxfPPlFfQCV9p7EkSaQHqKRLCcQx7DUOWvFyHYAa3VLRnw9irpUpPyCOpAKN+IB+Qd9zqWlJTXzc4pjx7Tw4kua/cUv1N//Li8nL0ncm5T1EuzaNd7A5BmMlZRK51OMVZvvR9ZkD0O2dX4UZaguqSg5QEQgdyQau1Bg7h23PE7EjKskGKm2deS5TZ1u3np6r6KVl7OIkWW4zjGs848Y+Yn1VTyyHJsCoCPEZT0UIEk4R4QiQgyQhg0EKJI6MDoBHhFjNs41mWo1rt0k7wH1eTuTOGdFXEeJkavrgRAKxq6PPAI8yfGYndpWYDRVZiAkKy2zqK7lF2gCs7YOhNtXbV5UFeRSWE9pzwnyRqQX5o63awVxPqOmXLN9TdjcCzIpMBXZJ8KjLZPkPJOIFBFJDHK0c1kWjeoY215qPWkLMG4oBW4SXOQxeY6OQvwBp5Pb8eEBIhnxwhARCtJd1nGpQaMqal57sncwbgHytblh/Wqe9XbqO1++V//83Ufgd2v3rTu0Yf20gmcj8dyW93HmEgUHqKAsAS7msr3mxxoyxH7CsTGip4D3yOjKHIMRX+x0tc0VRkTrjye2wLZu1bRuu/5q3bv7Bu3csVGreoDY6HmbIhH3RWluYUkfHzutv7xzSO/wQnBmsacyNY0z1bDwAd+zBjwzFu5tfe6BJ09e0Et/3qf//Wev6Jcvvq39H57Wx5+cy/+J3U+fe1X7PjiiRXJ6nsJLwCT2xc+e0oKu3rxKX3nodn3/63u1957rtXnDGqyhvudiFZ7Yax2AXuBH9HcOfKpfvvSW/MLxwMefamF+Aa9C7V5rkbg3+3JEoFs3WTTvfOBsHojTV2LPlJnwFRQmhg6rooRfEQocD83Pz+vEybM6+Nk5HZwLHdu8Q+duu0MXr7tZs6vXMwu+Hrnm7C9aEO/wsOwBe5qtm2zEB1G5lmIpkCE7QhEZSMqC50hW17D7XMCB7BW0F7DkgfNRAHnftj70kgbkx0nedxkvjGC4C0kM9Mg97/SISDHIi7ujZChrAAj5D2HkYaQH/gVU5BEtFBFwYKJDoexDTLJj8P2lpnDmIrfAscOMEg6SEsnwqd2uqXtdjglwcV7Zn8VKnguy3aY8S5w41LZQIJl8XBwfnKfeQ04EXTx0WCfffV+zZ06Tjgxc3AVHtiR1+5FemURSYDcJ7q8/fvdRqWdIvWhkXRG8hO9rZmZWs9CSn3FUGybKZ66q1tGqyRr1D0XrDoAKZNVU7ANRpIwnoXd4YY1JODtX7gubkLL9WtzxdY1BySEGSBKiqrPsU2VNNjaz+xzDCZsDYDiXTODj6UTGlpHXsoy62rMeanRkR206khiBMYfHIZUqNclQ6tQl42pxNZCaUZELlM5Kn0IxJtEK5F5zIGFLpzakMnvFEA7c3HOjKd5yJVsCv0jVUV5o1j/uZzMUeKZj5FjdqjgaqcfmzDVCRxJ2QV6PfYYG5vPm1gOKBd223BMLUNbvWYmPCPX5JWmWX/Mv8sv50uKiGoWAIfPIk90vAaenVmm6N6UpXgj2er4IQnK3s2hMx8jUFkyyWQs8kH9y6rzeOn5Bb5e1OrFuq/rNGvX6jf+raZriQytK4Fupzo9MXmcxhWjoWTYizojFTEyYlGYcvfdRhC0gc9F8pIsiAplexIUcCsTs6O1Wodo3mUYOYMTiJrfkDm6DsFKD0j3CBmUbSsZSyci01WG53qEt3sZ5GossWkqhZa2c3q2MJbsvXN+clfNSnjnk/UEjFVHo9kFq3ZCMSegIdNutKfMnQKxolmsmFHk+IyHvRk/zG7bpwu67dHL3bh3jheAn5xZ16MgxnfrspBYWFlXwc5zah7LgoEVTEvJUmQ8hgoyQICRVbhaSQhFhlqeBaLk+bo6Icu2FDxPnzheC99ykH3z9IX3r8Tt1+/VbtIoX3XZtagpd4leedz8+pV//YZ9+8dIbem//EV6sLTFHj+vCtUH5YQf3QSG3Jy484CTxEk+sDFWnz8/p929+rH9/6U299t5RnZ9ZJE9w3knhP0waEWp6oZ3b1+mph27R9/xPmW+9WmumGxUe6oJczle/QBfNzS/pg48/069ffkvP/eEdHTl+Vv7gsd8cv0y9//EJ/eS3b+j/+Pff65XX9+nCxRkxjbJxnQ2or7huyk+M/BYLPMJVicokD8bNgeUWgT2QMNAVgWKBaxfFZQpEMg71mp6C/Wl4wLzmqo168pE9+sdnHtf3vv6g9t69S9fwq/OaVU36eH4ERZCBTjlVFgr5DRtL8sC89JzTqmgF3wIX3P7RGUTD4GUjZY9xJZF2cGArjlibyaWQO3H7mVJhwMaYPQLFlFodnMGUGmZzShqv0NCQXJ5J3XyiOQA2Dlm9nDrHuj0Tdkz0y+aNCEVEupqZpKr7fKm1iMaR6pRliRzTURuazBiBk92gqUWdsiPVKNnckdqWU+Lomlpo6Gfd9sqp0+WbDCj4k8IVh2gtRLYSiAuwliKDd87MGOT5KAeJ3vmmOOaE3vX0bxXLrVjZMFFVJ0d7k3NsjrQ7xpTK8sEx4hZoTqzcSu5DMFYJzNcXTGCieYqIUKqwTijGimg5eCeUPnIbpF648TnE11eZndfg0BHNv/IHzfJCcPH9fdKF8+JbpAZ5LyIPzt5vbv3Uyb2AOYIbFjCpsTs1SoQHKwJX22w3CQw7+1CgLITBcqGeAdRnPsuxSE3HjmjupRfynxL3D3wgzc1xoVC/U5mIJRtjVkbuIk+vttmGsdVaVqTEpcqtXBYkVaOyZakMBTJQGXMiFMcbhFAZ2z6hUHYLX8Y8t2nMQIm1bOMdjdmvJHb12T4sa6wOix3ZR16k82vlNsyx3JxJRmDWCzY+f13AyKeT2DVER8DGenEtSS1Y6p7BQEtSa0mDEcAhpFSCMTTZrENlhKYI1CHWk1gDCWSy2VtjUttKq9gmy5BlmJIzRliqARYzr1XnNpeoH7TTzU2dbZx3uBOBT+wv+uWd3XXq3HwEHEbViOsWzDnJR1dtgffIq7CGiksRMSQ/41G4sgUjVCAcqsLoXjwsI6piDo8YmD/vIYgOhynUSIymgK/m7doNu7bqiYfu0D98c69++PT9PIdcr6u2rBNfZ8SjivLe00i4y60gmCLCqlArFdGMmRDplkyUgoZDKoijKhVh0GQcjnPh/lTAg+dK4TvHD70fnzivdw8e0+Gjp3iHsZj14SIRMmDwMyuPjVq/ZlpbN2/Qls3reZadkjBI7rSGAAAQAElEQVQUKMjpH7EFH/CjR+FHZcJ4HpzTn9/5SP/9udf049++qWd/917+65P3P+LHkkXX3GMO9pS6RPN9Wjy/Xb1lvb788G794OmHtfeu67SFF4IRHGNCmA5PqWl4ZkU/f3Fe7xz8TL/503t6/o/v6sPDJ7W4VPJ7Y0OMWGN4s4kqnscExqxKEbx2EPKxhFSDMcKjBSnCMlRCIbdQRCBAY5wUNS+J/L3jJN9FD7C/B+endGjb9frs5rt0bueNmlu1VgPifE6SQdHWJCQZL5IwIKo2FASPEYHJJLhXSO1yCyvCnCRU0mKwAHMnL72FLQE6wAwadodg9h5ZdOLKpYiANNbC5tSRZGPlyoY7nGSMtdd6I1h1CyOmKVUHd0SlPm41gmnSIV09TQp2lTzaaEIjYUrA5iYgEijJOtJEj6j12BbkiwjJRA0+qBx6uYVCAndN9lXbiCZ3EdYkf70s0WimSKcvzXE9zHLJDPAhAMz3ECSls9QxuZFeDYmaXk+9qaZSr1FYx9BrwJqeXXmkmNdFfvycn5vn8iE/qI+by/ZkrhNI3Dwr2RAkN0l1XgdQU65TjlLieCXXSs3xpnFb5imjGOvYC1SzpjA22BL4xxAbHu92g1rm0tKnetZxCHSq6zFhcGaTTaZhAmzZ7WdKxUN6qUKWTcYniTvPJGDNE5lndM2Q6oqDNwUaHhgOyDC+Daj6eAGWTThUI/uJQB4QtRYyWas00GBCT3SF2sgy6YdPly9jlg0RkfM5Lk3oyzc30tAOQ0dKNmQd8oEeUP88v+afu3BBM5cuqfDwzLmtiFBwokcEH0iNpqamoF5Sw4kf8mEImYuR+y1rIKlqI61MvhwucPG9x4uMV45e0l97V+mtbTfrk3VX54vBVbye92UUhAXhJsTsxlLw4GQQ5bAIHJENTxBwTkolFS9Kf4Z6rMlInG8UER5B0UmIe4Hcq48xI0Xo5Av7lWqP4EYA5i5Vu7LhQF4jzp4m4waqM1oqTo9sVvUIc4gUaWDw2TNUMYm9igh2Xnkv8fETjVUIOGdI/xycG6McaF5BL8OayfEFu7Hq5TFAbIWcNOBtt19BLukxZgDzeVTgBVtRTwtrtunirXfp1J67dWz9Vn1yflGfHD6uUyd4QOCLmXO5YNdAGFEeWQmGicxZQ9jVDiqpI5pnlL05Fwuc2Jqv4NBXn4eZAS/BmljStk2r9NC9vBB8+iF954k7ddM1W4hutLDov0UXnOMh//dd3uHX05//bp9+9bu3dPDDT9Tn2pjCM4La/N+r4hdX+bp2bqhwvfT5Nai+tOtjIh96wW8wiPyfjbz02of6+Utv6639n+rirF8whvIak/I4sihFNNq1fb2+9sht+u5Td+nWG7dpenpAviVJRQOevPq8XC9caHO8uNz/4afU+Kae//MBHT95SRcuLerNDz7VT59/Wz957jW9+uaHOnXynAbU7GuisA8lX76Sjny5o94v5AJn95QY60TwlDgWrIjeTjuA2DYwCuY4GA4YyFG8L4ji2NClwYLWrJJuv2WHnuHX5X/+3pP61pN3ac/NW7RlwzR7LnmfMiSPHxKBKcIlJmWCFEWzAAGhSH6Gdg1IVISv3FhFJ7aO6UN9HWyvNIF5b6wPeSqXD8PYFHKoToiU5EplXkEJWJ/b7JBFTHqNl2SLa7er5SERZ8w0xBA4RWRCzL7c7txpsGBKpR3Gi2+hymoW11H1dqSGVvrba8UxguMCHwtDW7njuqIh8YkEVkzVPe2II4TzC32i22jijDFusVZmLXItdbReqt4lNjQuWzcZM1mGIoLxi/VyRTfnMHUOyPSqrTSunClDGHz/8mJ82O1ZWL8v9WEmaqajshvVAXcCGQElG8EHqm3gEw0lAn9yufsacs4iMO6bOnpYi34h+OJvtbTvXeniOZWlRfX7SxoMfBehCgqyv7MSZSZSJnngtggLmfM4orBHeHRUyc/CnNu4qXjguLc8y2QOo34x6HljYV79Q4c189vnNfvLZ9U/yIvB+fkaZN+WPIunKgxOZ93c5HwuhhWkKCsSY7USotoCLKrImNYcUMYKH1Do+DU2ihDxBLgmtQ153N6if5uNirrc1zZTa8n8zONjmpDlKig6ueOJd0NGVmUsXwXGRttMY9DfFHO+wn4oScNWJqTxfeSgDm1DgTzduVYxx5tq7ZgVgWyqDhOjPTvAcxWOXadfzse9L7d6CmYSE+qKLR2qNWJMqRBL/Pw5OrcJ7kW2QAS7ge61tFAyz2TikQN9ID7e4XR8GWWbyfKIRkiVuto6PvLsJFtMVR9Jvpd0l0iEs5mqV44jV87JahuuAZvlHnENxAqpN2R926Z1um/3jfr+1+7Xj771oL78yK26ftdmvttI3JzwU5Lc2iJIJ98HlEJhKywoVXXezFORQSJ1m/BDKHimWV0LLi2jrW4fKIicWVjS6/uP6b89+7p++sJ7OnD4FC8Gl9Q0wTNTI89ROCirV03pthuu0je/tFvf+NKdunHXek01Swqe9XBiRvLnM+qS/JxVuOf6u9vcfF/vHfxUP3vxdf34ub/o9X2HNDvbJ38vY3BTCanvPMRfs3WDvvLw3fr7bzyqR+65UVs2rJKf930/LdQsFtYoBNPs/IL28aP6c698oBde2aePDx2Xn7EjGkoKiP1gzE5sYR0lObg5O1vX59pLzmOdzcqQ0RAqcr5gRHbBLsCfCPCCno++DigFX7IUFBY3PzOv0yfP68NTF/XR0rQOX32Ljt/5gM5cc5Nmp9aoEI+nalTk1KTIeVSsOxEeAbknB4MHx8hQJQAV4gqqqcZGGAfCEknINiO3jCjqBc6RczD3CLSwP2ShJnuG5FwWhWfLQ3hkwQE61vE1YjJa0M1Nw1sYcbY7VSmWRDbRnBNGr6g9ULIj0ysuHwFQ/BkLOGUjuT6UsAgHjAhyh4GWquwxsAg7C4UNxICYqEI0oIIUEFr2yLEwjsgpEmctgW+/N6VLq9fpU76THiir9PHZGV2YWcjzrHCuF+pSt9/elHYBxp21IWHTNBpRIJMZLKLiwmeR72qXLtX/tqD/0kamCS1roegQYkZKBT2fON5Vu/JoP9OVPf6WpUYPa1leiMNbY3rmYLAl6629ReRtFHvuVMtNQx8LXre5abk81EOewi4jIuvQrvacw+qNzoslUKB64OoIoiwIXLTxpCO5NWL3Kow72mpnqVi12ub5bOcMTSYKo0sE2DerR0g/eLhItS0dLWMwa4lQh7daZfYwVa0b8Rzm6LCWd7jn6yiLwU5Y5hriUkTd6KWlvmZmZnT+/Hk+eBYSjzzBCcLHJ38vXwhO8aHZ0xQXVa/Xw6/e5Ed7gsQkdGZtR9jC4lL+baa3DxzTB5+d19FYpfc2Xqu/bLlen6zZqiX0kP8Qz8WIqBKSmNvUIDciEVwm0WyDudd9LphsjOQebUsqOUqOQbYtJK57FCEZ12SLCOyV0hKMUBvhKE4IAGCqZqwyQmvDk+6yDVg0H1I6gvp4IEc4vmAuYmJOLXgGM03Lu922p9y6vSJHhuPnc83kKFTY0FvVh8BWyH0Tdk8FN5xkFxOmmqMoIhQtVpCVpHzFxL05b1sDnPFE7qm/bosu3rZHJ+++S59s3q5PLgx07MhnOnPytJZ4CadBQ4pgnSSlh4KRXqAUiyJCDTfZUCgbrKQgkFBEIHQkCTHtOShbaEk96KpNq/Xofbfo+199UF97iAfAHRs5jyMfevL4sYcXeVB484MT+gUv73710ls6wMPM4tJAvV5DLlbJw0R+sWaFQha88NDU0QCs+GUgHyR1jxoF9Q8U+vTUjF547aB+/uLbeps5Ls0tqZZP0RaYwUAw1/U7N+u7POR968nduumGber1JD/MReCrRj5uhQepS5fm9S7X1LPU+ps/HtDzr36on/32LT374jva9/5RXbg4q0JI49wqnFYQcmGtJLFUybrtEEDbiwjQeCOVlEOBlVYWxYUiWvJ9wxTgg0Vt3rhaDz9wu370d0/oH777mJ7ce7Nu2LFe61aF8lfs9hyWQqRIUjZ0eDVzniisQe4ltYLo9aWCXD1CzkNRLDGPLBaBhYdcoeMwsryUNGwONA2BVmixCW/S2RoRCgs2eh/hqRuDRjKG9AxFRFqKvC7EZd1m0zIYbyki1P2p8SGBCNwUEbCQZJKEzqDawNALiqnaUOhYcj8iAnhEmGrPAHbVa8xdBA4oezVaJTyR8WEcqz6M4+C4c8rY4XaJiLF6ALPX+VJUwEywtgdYREgm0VruqCwfqHZ8EMZHVgiyco+Y9EyvFku5HSKqn8+xFqKUFusAc/utRLZBPntdsxT88VhJNONJLCh5YpHjZfN6DjthDWeyHpIZB70TBIQsVYydAHAYDCzHIU/cCRIuGSJaq0rzcyrHP9Hiq3/U7IvPa+ndd6Rz5xR+Gci9K++VcMoXt0vOqCI5X96skEUjWXADMFwpFIYTK4pASxKy2mYc6jRPUFgLNwqYPJnvpYX7tv+bhuXQIc2/8KLmnvuNlj46oELdoq70a2PbVKJIkUbMKjGv5cwJYG4dg7IZUCgiJLrJkCkBsCpr2CJCETHU8z491FrBNbWimb39ee9cSdgdZ9m4KfUWtx7BfcdEAvt11OVKji07fhRFB7VcQQHQW8y55SwJyxs1Pme1ANONw9Lb8nKyrVKN8vGvOlmZZygjVA+E7NSSXJyL1eLcalsndzxh3JxyAhumaQU7pDPzt3w587ZEtP4YHWJCbDu2tMMV/JGsduTNcA1JkkJSRFSSRlxKmbJlX7XNOoZWg3lyE+KKfdw2LuMcEYyjnrmtJsxAt5rUxXa8gozDKGT3GuTRrpW4uyF4HVzOHDP80FlY3ehO9uZAeNuBZRZISXJzUrhz1EAp+ENIVQsMCkkRHpWNK0Dr10zp1ht28CPlffnfNv7mU/fpjtt3ad26aeoZyLeiDGEIRcZlXnQrLVNyzBEMadAYVlAkYaKra3b12rFSIN3rdXK411q4KZ6/OKfX9n2iH7/whn7x/Dt678CnfE/jhwvuXc4nhh5fjrZvXqtH7tqlH371Hl4O7tENuzZreqoo/DxKHs/l9Yrn1eQ8kzbNdP5nZg5/ekrvfXRMJ89xv45pp6QKvJoeh6Ko0SI/VPNC8NG79P2n9+rhu2/SFn5cL5IG5KZc/IVfiFJ4Ibio/YdP68VXD+jFP+7TBx8d19xCX9ELRYSEt0dmQM8shhK35nwVyF2gBkzU3QpWiIvLCIAOrpBynpqlFVVaIfecffGL3/m5eZ08fV5HTl/UEa3WkZ236uTtd+n8tms0x/4sqeZwXSItqoZctBaLiAqnIzjcSCVhCwYIyRkjLBuKRERzXbC6TOJTYDPqea3qF0Rjo0sVyTF90mYLAt2GCAt4wujKZhcblUImrDZ0BEYVuDJpakp3IbsebK61+qDIKbDZbrIINowBq/fwUlO2NdnFVGoiRUQSgyNIaqupeIAColPXoICZHAPkHoGdmjtO1AAAEABJREFU7nQFmW54SJjy/FRMaabHsd6wTe9u3qE/zTX6y4ef6diJM1rivHDawvlWqKIGF3m+XLONgBFBrlCvadTjPUilRoHemDjXm8ZneNEcPzRe4t3KAj+QDvxcIZqLgbkX5mE1FoWYPMbsCWgSsH9Hw/MEx0kvgLa79s5vKLc2ZW7XaqolOI9JtJwHpUD06m0F23gfQulEFMfJB9x4cRSLsknwYdyYHBGYYmiSqKdQD3vumk1yMvwEFUjj7pLYcsaJTgbr4WGMWrhDrJqUSZc7d17jeHp3hss5eextL1Pn0Mm2ddhQZqEdNslDk/qY1sWQhD5muLJYa7iytzfa5BP2HC8Ez1+4xL2SG7jXZFKoJ3HiN/kycNXUlKanppUnfkhcBpA4cpA7NXIoOf8GYJCKBnyAnTs3o/0Hj2n/h8d08SJzUNg5fo15f8PVenPzNfp03Rb1m9XyQQ3nIS47fgNy0smJwUKygo4RZ88HhDsKgkcTADVIEWh0r7NixKbgyPB5m4SnJHRsIUJJb08ka8k8fY1CxY6BCCUpWyBHGm02JWwBCqypMwdqiuZhyclbu6+nhDodxX7pYtkCgBmp5CWmbBtEATl2Q67dCjFmOZ8FBX8E2WAKuXm05jwlb5BVSpsNUDdf9S2UwfFGKWRbmN6gSzfcptP37tGRq6/R4ZlGR46e45e501rMF4J2hAjpcrpGU85E8jzuNkIV73Y+mCFA7RnISiqieQjj1MMNuA/5nLqaXzkff+BO/fBpXgjuvUXXXrUWp8K5OVCPzTNd9APYu0f1by+8rV++9KYOfnw8H5oi2pdwnMdljPqDJa6VxUpLCyp82RU0gJb6i1paWiT/Up6nJXq8PJ3SkRMX9dyfP9CvXn5P7/NL6rwfltg5nDzCCudi0XQvdPu1W/W9J+/WNx6/Wzt3blWwkIJXNC695D76V9Bz5+f0+tuH9ONfvqr/9m+v6Flq3/fRUV2ancVR5OsRJeTigTnM2Hj2xvtq8s7a4D3HkW5f/MRmEm17IHNYALGVgNuNigCtIYEVvNDIPRV9Xbdzi7755P36L997Ut/76n2677YdumrjtKZ9ghNHJ4nDHAMnWklSI1qBrEdYsOQykxJgsMWUiSyYiPMUFk24Xbk7d0dX9lrZ4jhbmM9snMbnHZc7ny6kS9Hhf4t3cbkZnfNKE6StGuocrZy4FFF1LW95UJaDVR9FjKQJS8I5VHhsTNS5rzTvmO/fEj83hTcoJ2uz4GzVcIusyMbt4/LKzss8mGPo18leaweOy8Y6H8ufQ67bJ3ty1XHZzJdFe6qVfIL4klRDojLGKrkkX9YFhEveY0v1yk6v1pgy1lThfER4rGTQfwv8+FHN/fHPuvTb57X01puKM2ekxQX5v3FV+KGl8AA+yC+VBFC0cyJNTu2MLoq6LY6T/V2zTeYdyUI6FtlnlJB1eD5sMPX73AP50YJv2Vo8+KEuPvdrXfr1s1o8sF8DvxjELzu1iYCg3pows6apG6IaUi2MpdMdOyoANLCO+qQ2wi1N2DKPUZFDK7cxn+pQKltpvMx3Jaf/CEa1Y9NdKb0/a75I1pXjxyb4AkmoKL3Go4ZyO8FQT8+xgWCfRl+sXmchYCy8Ez2N83T6OLctdYensGwYOozhJMuaxmypj7mkiF/yzxvGcqQbesQV1oHDShaX7vmTt+d5lQkYdiNDBcG6CXGid9hopg5ZftIbN43CielqtwE16/Ka0smgiacEMNtEUt9/ek1Pu67eoi/vvVP/iR8tf/TMo9r7wG3avG2jeDiUm58lcEd0DpMUPI8pn1ICpVK1eI76xKS2YUXyyD1o5JQpjRKBHQO1WR74h2Vk/zNHv1TwD7//9sJr+ulvX9db+47o3IUZnuukXtPIaxjwXLphbU8P3rGTZ9wH9O0v36vrd23VNO/4Gn4QF8+q+Tnimk2um5cZ0Zvm1t3T4qDh+XSVWBRukUeyzz3P+7Tj6s36yqN364ffeEiP3H29tm6apu5aayBFNGp6DbUUXv4t6gAvBJ//43795vdv6/0Pj2pmri81U5nb+REyv9fp/FaCKphY3JSBlxSsRx0V4tkLDArVlmpqRloKOERl6WSOmmnt77lMns+6+YB7+tylWZ3+7LwOnT2rQ4NpHd15s87euluXNl2lPueGSBLBZwWfQ4WgzMEMoXBJUOXFOr4A9sKjdqxVKJLPo7CfCzDJjayWicVFjhc+lkM0B8HcqxhYI9dlickwtTmQSMNYe8A66vJZB6YH9RSfCcjV6vyB5m7E3PmC+grrj7B1aCEej1YtcNOAgsyzQMyOAGqloHZEfIWU6apRtRXQgsh6MDqPt95RljNnmouG31Xa+CDK9cPI4VEiBQPdtUuyzxzvMD5ev1Fvb96u/euv1odz03qLl4IHPj6hSxfnNfB5zxerYs5cOa9oyI5HyhktN1xLTfjcr9Q05iFjls2XuJZn+C42C/WRHdzVmQVpWWOeRDxBCl9wyMWOfJeH17RGTVfyq151HPl8UWl53ORMy7Isq3eZtVWXZ1Ru2QitklNZyu+McsuZuUiQi3cc8oXbyfXMtZEwH+GWMgx4omPzBWDK2TEWz2hniAz1mrWAr32A8XJvJVidWzYrGzmAqYxw4jLcBuQ80ZEDb9wEk1uuAUe7DH1wCBvhmCyxvJIhxjsqaVHilpM8iGYnWNf9AZR/S/DCBS0szIkzWhEhufdCvV5PU1M9TXMxTfMpY97rNYoIiZ6LkptX7UkKMLcGLirf1+cWlnT4+Fm9s/+ojh47oz4vQqZ5aTDgyjizep3e4qXgq1ygR1ev12JMS9HTIKkmDzNPgn+QuTvSodoKzD4mV8CGSFYU9Y8dchPF5ksRkdw3FSS5FQtQMIfgSZ4TISIY7QVZhjJB2quEpfaAmWDLOzsGFJQXyR2ZNVglV2lniQAwtV4wOlavAZPdbPZaAyUisNNhBea8Q5ZAwQuU+AEG3KihII36pIZHmzNvkMTl9UCw997Eowg5iwYe8Y1oY5qeFlZt0IXrbtKne/bo46t26sjMlI58ek4nPzvNQ8OS+mz2AH/HOm9DfqqjmCLvf2EvjJNR3KHpBVvbB1LikkgjKx1X1+zQoPBpsrrX164dG/XE3t36/tcf1pMP3KJd29dyihf5Zj0gQXBj998QfO39Y/q3376tX//hHR385IzmeVDq8auSrz2ntJ8a5uXxaVCWeGZZ1Kroa9vGKd24a5N233q17rlzp+66bbtuvm6TtoNP5z/9ZUX9UPAAtqRV+vj4RT3/6gfyf8dlf74YpIpQbREqrok9mZ5utOfGbfrBk7v19cf28GJwI8+oPCBxUVGyuATVp54lNuDUmQv6yxv79fs/v6MDvHifmZ1XCT6g1JN9XbUnIC2iZyioEECwT4CtjgTGyLJbe9YjRhlWDEKUiQL3mNdMX/nfgYzAZ0nrVkt33nyNfvj1h/Sf/+5xffWR23Uzv15vXNMoV4ib8I2w0DiLgj8I2YOR2RWBRE9ZCOgZj13WIZavYp7E9BoRYvbCWIgVFBEK9AhGk9drApN18ysQETKlecw38wM6TWHoyOcxcPaIYSR7q8wzQqQENNkcYkqbBSiCKFOCk/7WIiItYYWdGdZSgUQjRkpEpH+3hnRgqHpJW6ALv8pSs5jrkNUkD+w9609jGgoi539iRRGhADHB2l5aLkVES84TkloqcMhpKhXhmqS2FXMPGPCWyVDHLSdht5spdYYCBss+jifQDsa9l1YjYpg/MRdlQ0vG0h99/BxAzR6MEaGIjlhvmBjABMNluL/+7xslZpsNJs9pQra7yQHm3TVS5cjQOuDs7jwmZDOTcqAGCvd8uYY2P270ki6+3PFCdl4TOOdZrpMvWWVuTuXIES2+8ifN/eZ5Lb7GC8FTJ9X4RSEPxX7eGNgPCp4DiilIL1dN5gGU8xYLGIqCSZOYR/ZFlwk9o6idLvso7YRlJ9Y88w0I8bkIwLNJhg+Qy6KamXMa7N+v2V/9SrO/+ZWWDn6gwi/8/lIexJrwzNRMaVERkVQVpRwR1KykUhmHBMwyeVCoQUnOUwo2YujD+IhQqLact5AJTONUzaPRNmv2NTcRZmZyniQrUJo6346Du77K2CcE+0UEU0Po0RJMgF6CsmGIYAApmc+RbAPMekcRQVhkSM419E3HDLAvQvWZyBcZiydoax5n5Ap0E44pRVgbRViLYDThkd1mgSVJNlnL+lTbaDfSOUH7+NxLfxTzNFw2BDlNUqhtpAmJZTpDxfL4eA3YKoIZoZDYkDnqRK97JUW0mTsuYpEzznJLwzmwEYQTHsw5vlZcMbX5rHRETESkLcBMMHq0WCAXzu2SnIH8jKi+1myV6ii35fPip4I9uQcNvUEzV67XcaqNcmSqGjF29GT2wRAx2l+pyhGhiJBbRCCXfEbatmmtHtx9nf7+6Qf0X7/3mL7+xJ264frNWrM6eIrqi4UJb0UwBuoYR5NbBHNgw0nBH0HBc5jA6WaQz6bCs7No1KyOquqXEQrLAwbJT0fz84t65+PP9NMXX9ePf/Wq3nz3sPwjdiGW26gWlgY8jw60nheD9912tb7/lbv17Sf26ObrN/LdrU/piyRqSDuliJ6C59pwZriaKWzTanhQjIZthhd4RF9XX71eTz58V/7rmkfuvkFXb1unXo81en8l2R9VvQie7fs6cPSMXvjT+/mj+rsfHNPFuSUVO3FcGwg3giSFmKhbN9z5eKZWUCd80OfHI/9gw71Zfqnp3fJxdRyh4z0iFFFJgQVyOqSJXjAaL0apJXeXIXhhujg7o09PX9BH52b0QW+LPrhutz67ebfOr9+ieX+nYQ0DFTIoKc9DKeUAL2I55u0EgcXHRtRlsh4REl3ZEKzjT5csS4r8I5ozwgKie77Or8HXMIwZ67yDFoiwQED2UIQpFSHhHFDV64jufa1WCf90yMlQZS1XkqYKOwaqCngo8IvwiEB3xKCiaMt7kV0LsKnKjhA4OdxNkmASo/1EC+RouRyIbN4YTKdQAx5hoFIjTmb5KPXkfxb+4ZoNemvTdh3YsFOnm026tDilo2fm9M5Hx3X85Nn8XuhqvLzcd+8y54syB5NgcLaIIHOjnv+7gnwZ6zXITU+CNw22plEDLto8zxKXZi5pkevY6USsAoPTVTZ2C2Z25qh+UkRU0qgRluaCDaOSHCM3/C2PEUh1cZSPN3ERoJDQvU6bSgkfcMgrrLNQjZO2hB3J/tUa5K2kjAWlB7JphJGl2KD0Z2COioEqWwC5HiEkYaHLlA4erJS0plaIIS8MNeR7jMabiwjcq8O4xfIIDVQT7LI+jjPXZD2ddzqRD07vUDgYo3tEiC6FpBQoXis020yY2CJGepsmQ6nAhydztH54TPTWfQL7XGVZwOLCAh8wF/nBfIYTc6CGkzmgJhr1GihfCE4rXwjyUrDX66npNZREZd4kF6oclCVyQnj+wrDEr/FnL8xp/6ET2v/RMcMnSmMAABAASURBVJ3nFy7xQN7wRSD4Bai+GFyjdzdepX0bt+n89EaFVrPqnkSyRm7MQ/pwQnjLlF9cZE2MGOyK5JJMPtlJAWJDEVnkLw0FpBgipMoIivwjxqR0QAo5OUMoAkIiXJnfspXkkaOduwumBcYYSekJkMAREVQFVhRC7EzJpSBdScI9VU88kR+XWkLY20uGh8TYdrPqIpoTQWRN3A+JoFVGoBpGOj5MPMTT32kTF3hRQ9bgWDdoATXR01KzVue3XadTe+7R4Z3X6TC/whzmheBnJ07K/81KR2U0iy3EeA5xLpAqtSFXbT4+6ZMqEcTJhO45TRJVU0dESNyM/eHtnL1e6IadW/XVh3br73g59aX7b9KObWtltz7npWj9paLTp2f1p7eO6H8996Z+9co+HT56Tn1eCAbr8XIDv+ytUKh3uicekDbo/juu19ce3q3vP/2g/uW7D+n/9v1HeKD8kv7lmw/qu0/s1kN3Xacbd2zQ+tVk4AtxUU/zZRUPT+f1K35N/eUf9mn/kTP5UEe5arwBRSoukpC1a6b0wO3X6Edfu1dff3S3dmxfTwYceBJsmgYPIlCXuKbO8yLw7MU5zfeLgtojbMeFRaRUkFXEbjHWnQ0etlLCx8vz9WGOShEFYjfNCC342pYnWQlFhJooSQrRA7mvrRtW68F7btY/fOcx/f23HpL/D3V+mFw9Hcq8Iq0F8iISJwXHjWCNGkZ8iiuFu650RBcCVpFFwbySh4qkWZJxo6K1FtyrVEcMyzvzLIdW0ofx9oeG+krOiVGJC0qZwbIJcbyHYqh2OUnf7hl7h9W4CXGy2xEkM7Qy6rK+YuTQx7EmA9WzjFWkKq9Qdzddkbe4y4DSHQyLUKkZkPDL8fOHyakKziZYm7fOO5qvSpGz2NOU3jimPJYwImwaUqel3xAdCYmTZ4R8zhrG/Hx/zViNRy6Xq0etwWc8uYHoysVILUtEE42g8aWgVvO46xCspuGIT8YO6wWgD92HQo3AlDtvnojjkpS3hOAe1MzNqRw+pPk/vKyZ3zyrxTdfU5w5IS3Ma7C0qLLUV+E+OOD+6y+/3EqVjfsJ4XXhBrIwC2rXLpoLCvRS5yuS3SJCBEJw8gQ1IVVdlgr+EBMU2waY4AUm23kOCb589i5d5MXg+7zIfJYXg7/U0v53VMDqlUceYsR9N9qia7wk5rfJurnccKfLZNUX8VBOoFbcjRp5aqI5yDQBViXnq2IdqSOFYRGp1WEsh+MqODl2Lival+W0j2kyg7UuS+UuKaKTK7fXkMahVjYzTU5ppEZFjOSKME46A9Bbt8i9DYDJbsR0OQqyfHGtvrI/qO0mQpf35TDerQtnFgq91WFeWwfA6ZwibQbWmOevfXDt5Ij0AlnW8Z9AOn3cf0xuZ5kIWUm5zG9i+qoE12HeLDIB60RxvbBEcrCrKRUGarGnCW3YC3jJY2jI1kgtrJpKpJ4+xYBSz2ce1RbhuCrnmH4MURQRFeI+sIoHu1uv3aZvP76bZ7nH9A/feED37r5WGzatUeuVvkIb307bAszri6yniAMH1TGQTLYjAha8C6IJ5k7CvPvbEdmQ7xt5n0SZXyg6cOSsfva7d/V//OoveuWND/XZ6Uv8RC1FRNKAe9za1T3dc+t2/cPTd+vvvnKvbr/paq1eu0pSg0+jHs+GfnYM8YdaVRrqweweyOTCJP/rmq/svSv/pyKP3XeTtm1er14TeBX5uS+fyVKTZucW9f7hM3r+Twf17y+/o3cOfqqZ+T7WKVI1lcgdEYoINaotWGcSG1N4vvR6p5hj2+aN2r5lk1atmsYxqK8o+JPnEL6A2UuO7UCuaooKYDRkxTzQLaePXdDpfDaQnheD8zMLOnXyjA6fvaRDqzbq2E136OwNt+ni6s2a07QoW8GfjIEHyQJee8k8QG0vEgGhtqUARiH0BAuFgCCHl10JrcjOwQhuvTBkJwK57gFAJhoIR7l1e2o5GEzDpOjuZFBp60p7DsoUFk2i4ZLrYTo2B2CsV4wR52JyHQ4wdyaD+OOhnA8MN8aqlVbqEhd8XafPA3NlPKtJA14OxgeEEdA6Ch2dDsQoZ3cZPs7eOX+f6mHzi6IehrneKh1cvUmvb9im/Wu26tzUOi3yNnXAM4n/M0wHP/xUH/CO4uLsgvKaYz251+RwbphEbeaFNXjOpgk1TVOpZx6aQu81jXrovaZJ21J/SfnfFpyb5bvlkopoDHQEeicwJ1p2QyYmzZ5gN7CeiGir6MCOu9oaEh1kTrKq19GQqYxnGZqKTZeRM09aWg1WQ+t4WWAH4GfRx3rcM+EcsKYBhY6m8fLkZnxsnwx1G1rPCRIEUaY0MvikgA17wa4kZWMvZXIi+wZoXWxBstYR6rLuSW1VDp3RcaZOH+cx6TpuWkH2WgPcBLu820Dxns2iHZI70EpLuLQSrLV5jV4ziGyPCPV5QL84O6vzFy9oYXERvIEiqdfr5QltPuW/JcjLwR4UnOh4pE9EOB3UVdSkHFw8CORc0qcnTuu9Dw7ryLGTWlxYUhO8aBj0JT7AgofsAb6nV23QO5uu0v4NG3SBi3egKcLJHY0/Klo5HILMHJ7XU6JZNOX6CKkvCwdZH6lZchHXvmSbpIhQcDHLLcKjyChLpgQ8tDYbvJ4GwTcYmxAzby2BKLrsz14XLOmz0jDxhSIU+DjMfDIMhG4HzxERiCYpImTfCLiFJHBZl8yKB9EaKSKSREPUAJ695KioTLZl4rbGhCuIWL3qfqLSvc5eFPauEBsqzWpd3LJDp++8S4evv1kf99fq0InzOn7ilBZm51QnJk8heCBi1FYuGtnYOwQ6PnSZrGUNVbGYkoV0QKOoCHjqBJB/mhvytVdv1RMP3aXvPPWQHr//ZvmFYNMT51BRRGhxcaBjJ8/rpdc+1H//1Wv69R/268iJC1osOHGOk1Z5nvSm4E3GNCxiM2/49tx6vb79JC8Cv/cl/dcffkn/2989qH/+9n08RN6tH33jXv3nZ/aCP6b/+syj+u6X98j/bHbrxmkNOO+XoqcLSz3t++ScfvHKB/rlH97XAWT/2utVyLsSjYRfQx3r109r756dPOTdry8/creu2bFFvg7FzvfSp9arhjq5dpopHmAskyMiJEEsxiIS2Vm/BFqUbdByLNbzMOSQGuX08R1AUv5tQNUWTsYQnqtpNMUn8K6rNurJh+7UP377MT3z1L2667ZrtGn9KjX4hjOE2oZQuyJCYZQyIkIRwT615wOYTRMUwkc0BNvHawWVdePkaR2NVkobxmU2EMIYuR9Vx//A6JytOxnaXYzkA+OUaWaKCIWFNsZyR/kAYpuJRK2LNY5BybjOt4JKTF2bCCCkw+HO7S8MiMMeEYoI9AJ13XqoVt9i0XLQiFBEdMCQ59RtGsvLSaoxdjEpmyWT5JQmrdScrMMtZ0ibD91xJrtwykvVpIlmP4CIkTFiJGPKfjmSMJuZk7YK6lCqgveXMzaP+bhnGS+mVN/JEZA+DLRsB9dmQq41dYaOYyB3tVnuCDtrZcyUHSrnMin4A9pe87iqAo6QUg7VBQJFWEEfz2bMMNdK8Flh0QGDuRktfXhQ8y+/JP/3+RbfekNxmheC/lsf/UX1lwY8EJsk/w15l5DXh7jXeWLmE/epSoXrUYhk93y2uQyr9jVmHQKS7y94y3DDEPjnOWyjcpDARSv5NRqByQe8CGCSnCvKknoz59Xf/77mf/Vrzf/iZ1ra97oGMxdU7CeSsl4iNcqFKCnnUm0+B9sZhYFOnFwdxIYXk3OBdb16dBp+JDBWiBaEKsHFGkYYKL0kptqQ7WMFk6psiT3mHl111UYdLCzlsIxUoA6zmNTahnKnc/wT+wKDy+rcXI1pohaMxsb9gLKUbjrrQxp3XNGh88wVpRIRTBnIoWDMDpYnjzlA4j4xl+VMnFQTsEETcZytHFEckIcdm9MGzwxKssU+eGOwpIKTYROYWVLKwfrTK6Fu8PljOWIUGxGKgGwYp67gjuMzbh6XY1xBjhhDkF2JqaIeIXAmlsk2ZQNPPhpC9Q8rF2IltS1aPsYMmRJy7ZDzm4xVbg+TsxbSFkzo3lMYgGyRa1QL4OH983eEiODFB3sMJtuJY5o8HbZvWa/H7r1F//TtR/Sjb+/VQ/ffqquv2iC+BokwKCQ5Fg4QUeUBmLvcMCkVC5UC3VWqbZZNVbVUiXTpWXyNtfecUKMlnhv9L01+/vt9+n/+7E964Y/7dOLkhVxHRHBfFffYonVrpnT37Tv0g6/dB+3V7bfdoLVrVyn47qWQ8h7Z3qhCUkRAPQ38PIl8NS8An3xgD7EP67H7btbV2zawdp4zQ7xUHEB9NeyuaP5nxifOzOjP73ysX77yvt48eFIXF7DyLKqmR97RvSci1ITAxqmgm6RpNvjGa3foqccf1FOPPaBbb9il1aun1ThIYp2Qaitm5PJ3uwJXkgcbTFX2Ma2SWhc0B8MMpEiC4Nl88dKszpw6qyPnZnRwzRZ9dsvturjrRs1Pr2FvGoggetOQC+748JDkTCZs6LjILTy4CPOWio8p95kOtg9bI5Ndkhus6QxBVjjDjLP3wYdcRCiweC5EmVDbPsCrFWWvkmNF0OkJREZXuIg9boAbBNGKIkL1D/JYRoz4FmEUNypF2As1IIXIAC7IPpGRmLCA0Rv8TYgSsjDiKTdEWa+E1tpTl5IFY8itKJ9t8XF8YaYGWw9TgwOwlmJKx1at1ZsbNuuDtZt1JtbkX8To9+c1WJrXIj9aHjtxVu8d+ITvq2fk/4484SKNCkORl+H9tITS9mCCBrk31ZP/NWWv16jphXrwXtNUjh5S/qWYS5cuJc/rGsw4bNg5DZkP1QIslZxygIbgEwZaHodx6IoXausB8/pNgMMOPPQ36BjvW4IGJmiZN/OzGyMPB3cacpo73RxsIu+4g+WO0pcqrFv2tCbLHTnXUB5XKuhjkbWRhjnHHYLDaKqO3QOP2JmIAKzkUTkApTBUDAxpPHMncz0SEZLzEVYU/NGKJFpESCaNGshIGUpF6YdvRCBCkkJKKjnqslZAijczCcWdeHUE7pq9YRFcoAQM+MBZmF/Q+QsXdeHSDB8mAwUnckQjznVnUNP0NMXLwaRp35wbRUjBH7WNVK3UsoBDA256Fy7O6sDHn8ovBc+evyj5Q8lHi5tigXCRaSF6Orpmo/6y8Sq9t26TzvOBwiO6fBlSrUYNzRPmRcMkncHrozCbSE911Q8YWQr8B1AXkX62pMAsdoTocrzcbOvIIEarDvNN0C4RkarlEQU5OCsDb8QOL108XERhJasdXKs1EQfRrdkfBzR6xkgRwVrgorUYUmLpH9aEn2rLRIj4hgJB+BZIbQNLm1VqLsILTJSCDKNbR6GHrQGUvdY9QO7HKl3ctF2n7tyjT269XR/HBh36bEYnPjujOX4dwSWXUgYk4ag6RdZrlH1iZlywUYshFHpRRAN3r7LN1jqy7lyOsezjsnpkTMWuAAAQAElEQVQ65P9Rx5cfuJMXd/fp0fv8zx7WqOGk9jkp9tBlnLngB5lD+vHzr+mFVz/QsVMXtaRGA9v7hQ1glmD+BgKb7kk37Nikpx7do3/5u8f1X7//iL731B498cD12nPLVbph5ybt2r6BuTfqjpu357zPfHm3/uU7D/JC7z49cs8NumrrGpX+kpY4Fy8thPYdOq2fv/yenuUh7+DRC1pg3l7DvPTCnBKrg2/auJqHs+v1j9/Yq8f27taWLRsVXJuhBt6IQcI3WGPAlY3j441hf70Y77EpbGN5idVNY9uwIA+PieO4Ps2qPyP2TkdzuBTMgd8q9ubGXdv09Jfu1d9/6+H858K3XLdV61dPiZJUnYuCP5mGgRmZ1xYkdFLhhz4m54kahguDCUYfSraZyKsktc0eHdWcdW2YmSgtzJMcKDu4IKeLCEQIQ0CdnznqFbt9Ixjd4REIY96uwdShrNxbmjTmJtsjPI6h1OsNc/yQMNsrghEaxzENewR2NNthEz3TtkhXT6os1v5JBtrziN20lmRbClcYPK1pZbNrilyrNyDrYHBOpmapVGOdYOswyclMurxFRC1t6IwP8Yy1Izt3VSbHcTwimIbzetJlUsOnAzIWnShFCybGfFmQQWiyrLo2r9shtpks45p5khtsyelMQx8cCp6VyEcy2/O+kfXY01Qoo1K3Ksw2QEagakavPYLk9FxHhciB4AlgHByPEPPyZUoXL8n//Hb+xd9q7re/1tI7b6k5fVpamNOAHxv7+Ax4sTYYDPi8J6adD0ZeRvLSyTfZh6cc6/ScMe7k215X52SYvdWaxDIgjwVe8LQM04DbS127cxdqa5b6muIH0rJvn+ae/bXmfvpv6r/xV2nmHHUOoDKkzJL1gHky9t9Zh5QO5GfWDosAhAIsACsVNO+JqabPVNUo3CVk87p+/NKBuIJBNBvNxsgx1bMdqbVAuLBcY0jERZADKqgYPF6RynK/Np8DIshjwRMnHw1jbm3l2FrQURE5AsItQ3QlgS7veV60oOs2tapqEHnEXqpyRJbGmnNOOIBjcj/AfJSAhrXZRgAJkLDb1hFI60cUysgcY7PhPbQFigmWHp0stMlaCKm5SZq1qbZxuSIuzd6dtgLPzWvnGpftat38CuT5TBGhCIh6JvfDc0MtjqQYy2W9jANjNsNJzkuUj2X641PAkpBzPjgQo/AsScrG3sNdY4G7m5dMzN7Yk9oiDKDDWlFCCIWywQrPLz4KESE606IRu56XaHtu2alnvnKf/uW7D+mrT+zWDddfpenphjsHs+Ec4RhqgTufGaEcQzCZjI5ROkgRoa7l+gmiUyh5/XBKhpKAvSpmfQA2GIQ+Oz2j3/55v/7fP/+Tnvv9ezp87KwWFvtZu++xuGnNqmndeQsvBvlx9h+/vlf333WDNm9YrSmmjghq8A2U/MiKRv5P0Xj/tmxcqy/df4e+//Re+M3auW0d3wEbNTzINU1DHLEKubkmSpXnvDSzoDN8x5tbWFKJKRU1UtgPLlURndXIzRZz04BjMMX3zOuv3a6v8Az5Q+r94Tce0FceYc93btPUdE9ygEluXRZzE1uXDtiqmoL3wSGGTMIna1Ztlo1Xv4JVmpuZ1/GT53Xg/LzeX3eVTtx0py5sv06zsZo1hVfFZCXJuRFUKTIeJbtz+35tzhmVWB0GSkf2IkSkJ68AmgQMqCTbkTiuqExZdQSDVGLdJDG2MBJ1WqmSTaKVVvBZ6Xo8rc89e5FdrVnZSo7KWixWJ0sjV/vYIRMlPGYngJOJkRzMaJ+0giB7XqveGxCLrNEJLVYeCivtmGJ+XrO44WSBNaopsS7SPkyDpeE73ZSOT63Rm+s36/21W3S2t04LpcfLuSVeBi7won2Rl4B9neW4v//xcR04dFwXL81Lvg6d0IlMZIuWKBZJyYJrouk1XB891ReDPeSAjFUS106f733+J8QzM7Ma9DkHtFILkmbHmJOzFB8tMKugV+oRkbsREWKjoBrj0r3PomHBBxz5ij3j8Ww5R68GeH4nWxbo6jrKeV0xfhWT2jRyyxQIHWcW7Iw4GcOU3bIJi5KwV26zLeaXU9OdWEOTo6yYmzIdQMpKzelMcmtxi6aq2tqRUZOXZ16pbnDrjWtRI2quxm5kU/KM6XR4RixzTAzbF+lMpc6/444zbj6iyxG184Yi3SJC/e5vCeZ/S3BBNjWc4D2/2Q5OZnx6vZ6m+fVmempavV6jXtOogYKTXG2Llncs2A+RbGFxSZ+ePKu3PziiI8dOaYEHbu4TXGsDtmYA58ODX+2RkIvm+SA5vG6L/rr5Kn2wboPO53+DradCHYVJ+qLBIxjEGpNzymIsloHEvBFgEh/cslcSqoCVflagqnc+Bf9MoO7EbmchpvoMROtAByP7MFvkDMhVizFwy+50plYZigq8xFgpszuJUlIa+JCUG7i3OoKsmQBuGWZzB7WRQ2ahdZF9hrIX4fhEnaGSz+mBbVkZ0QRFdFFSiqnmgB4K0RiamNY8x+0Mv6odveUOfdTbyAvBSzrpfzI8O5sz8RyD80DBLgeSkg9Syj1EMu465LXb5CDqwCQCM0/yLEayr2NEK7bia30rDzUP3n2bvv2Ve/WQX8RtWauIwEtD7l83Z+aXdOLUeR0+eipfjBMucW7jBe8NKci9blVo90079b2nH9Z/+f7j+vuv7dbeO7frmm1rePjqsWvBjb7wYr1wLpOBRa2e7umqLev0wJ3X6AdP3aV/+to9eoJ6dmxZrRgs4hfic0j7Pj6tf+fB7pd/2K9Dx3lxXoJ8ynz+XGqi0VTT08YNq3THTVfrtpuu08aNGxRgJettWFclKRTRksZaU2VMKVClipOztgTgBRJ1BzwM4hwRyj8BgMwoAFESHJAv++vX9HTXrbv0zFMP6Iff3KvH996iG67ZrDWrp6Sct6iJkAgcjWKBkPuAwZsPMX2rSBkiyTHKhgO1yTQCsUwo1X8SwmdZrxMNQbubuhm8D2l0EaZUVh4c54e/YczKbiujnrC1OE+Kru1vzJl+7TCWQnKcSZLzRXhUtoiRnMAKgz18/EV0lT2KlmcH/PLucjt0XO6wz+M1u2ecWMWKIfao/iNz1es4QpHs3BUDt4chLF+8E9cdU8cPA9nHCR3DuN7JOV8qXp+d2EPn9PmLWjsO5GO7ZbKoZc15THneYyOCcYVendIw4TOGp7EbcBqakD2/76nGzDs367JRUj5z+YPC16yoiHtIOXdeS+++q/nnn9Pci8+rv+8dlbOnVBbnuIct5XOGvzTmi0H86/I9oROI+2AlNPme5LkL8wVkzFQYTDDCI+8njXxzCanzazePXZaaUETAivy3m32/amRMasjARBK63FiP68vSCnb0mLuk/qEPNfvCC5r56U/Uf+0viovcm4MAH0N8BPm6z3rBmgjl7Vg0+8E8lTx0urEJ6gzmJgrA35Jp5IrGHCM9s8pLwJLHxVw0Z4DRQUYKeu2u11IEdgvQCm5MsCIqjcWpbV2miE5qDbBuvo4DkTvHHIaztKEtS9twGDoNkYkcQ7Sbf2yvJuYdOv5twVOO1XJ5wNgc0ud6athaNzPTEJ/INURTcB0WxtcxLtu2Ek3kH3fo9qjF7GdK1XWYUmm3eEzv/FyTqXWrbFneBNsA+5qq6hEygFPLkK7U8c3ccO+zmV3H6rIq2zRqPEZxJRVlKJJX49AGF3NDxTIO9Q5dZNzXcYQlaRXPcDfuvEr+bzr/y3cf0zNfe0C7b9+ldeum8R1wveOHb6BFE2RzN4eKhCkJURKYpMYgXOgBuS4Nmz25g/lmBDZ0BS48F5tq/aFz52f0+zc+1P/r31/Rj3/zV33w0Qkt5D/ZlRw+IPeqVVO69car9EN+vP7nbz+k++++SWvX+W8MShHMHj2Enko460BbeMZ85J5b9b2v7dUTe2/Wrqs3aJoc0UTWHeG75xTf2no8wTsm1INdtXmt7r/jWn3pnpt0/faNWt0b5MvHhjmaJhQ8q0Z4LmQRILdggFjX9PSUbtx1tb762P36Ls+RTz5wnb5y3/X6u8fv1pcfvFM7rt6iXg9fsRFEZefDKIAaDwAtk8DGZesGgdU1Z+H2jWoUoqPQByr8eDU3O6cTpy/q/YsDvb/xWn168906v3WXlviuU12dAXeY9fAkgZ69sDcDGSpZb7EoEifmeu1q8o3btdpvdDoXjVp6VdWOlmxGHlmQCGZG5qgOIDmnuVJSbQYcj2YRRoUAnYIW+Rd3BpRWiAyoeskXFGL34oUSmK9ICIzIkkIyFepJAJvcEveApxl4afOpBmiiFfzoGtq8Qz73HKxsA0aOFmOjhvNS5IwIs0pYBgqdnFqrNzZs1rvrt+r01EYtaBXXR+G72pIWF+e1wA+XS0uLWuCluv/l2L6DR3kpfFZL/SyADJWrZaQFC7Mkn9+ev9fr8VJwivO0p6YxBbxSL6idNc21/23BhUXet6BTriJC/qNhCwG00yGra91dip0ltu5xZ2t50/IrMC/B1Jktmzp9nI/P3OHGwsUldegyHsv0lXw9KWvoPLsQ83FKO/vDijWZxgk0ag7CYWL5PmXSA1/bTal3A3iKOUFOkZue8ApY4hnAMKGg2398Ai8OHzrGNjc+1oeETx5EeDoxpM065HSVPGKkp92cXDCW7LHNT0xnDyxJ+BUTemerEaMxccdCCwuLvAy5oEs87PZ5c+0TuyE+SuRF1vNJbpqe1hQfjr2mp6ZhJnwERYS6ZtGayevsc0Fd4G37gY8+1fsHPtH5SzMK/nA15pcE33h9k+xzZy5JHEGKm+9N68jaTVzE2/TRmg2a6/HrjP+bF0yU8fh4BwbByBqA5bQBXixAHcdFeKlQXFKx6nkKXsjZLZcqkaQQVBgSKR4hOFAbQzzeQE6N5D66WDvQ/g0m0jG6I7lTC3dbA0neK+diFj5IPJLfALOx1YxkBLaflTQx0IWnIbjk/UgFDffMzXRwND50Zdw8QSKzDinaNcu4MfxAlY1QeSFp7FZjkPUmK+KjXwvTG3Xhhlv16a136uPVW3T41Iw+O35Cc5cucbjtSDYXLMuFwz5IYnBZNibPNQ597GsYTq+wBTByWXLJ8prQSUL3R4C0enpaO7Zt0XW7tuUvo9XPcbjQfb75g23TOr9k26kH775Z11+zWat4kAlecnnfe1M9zvWG62CgzTwA3n/n9fqHbz2qH33nUT3xwI26bvs6rZkmM3P7HB7AXZPrLDyRcfrzoSIharrX6PpdG/X1h2/Wdx+/Qw/cfrU2retJ/HLUX4p8Mfjuh6f0sxff1HOvvK+jpy5J3nMfG/I2xBceVI59dkFvfPCpDhz+TBf8371o+KDhmBV8Q40iqEfhEpLkBkavOvmUkveJKHTveUdiLkenjp+zASE5kcjckhOCNjwaXrVprR6+5xb98FuP6Pvf2MtL2Ot1zVUbtHpVD/9SpxMNkRBPAS4okrq5RKv/pKcoIsTQUoEPyOPzg+9F4AAAEABJREFUBlmIUPa2fiMRUUMw2Mt5jaNmj7A9Us4iqjQcM8bacr/cAFtthKzD3CNCYcFkuSP0iFBEiEHD5tiWsj7LQyMC/kQQEgrU8b5cty1zWIDGKkSr3di4j9GIyzMZMY3vi+McnzFUE5Dl5WQ8xkCn72gMJtrZRsfQNvuZJ6V5zD62N64lfRjs5vk6AspePEPeq1KVc0cEvFJFGck7zIcdZIVeoahshbGAmWD0iOpZRwB6QgD2Ysq85XO6CshWqPau5LAFZ/u6viRcgBjd8UDxSyhrppKTWIKwMSoCP4RUkRFlJIJxGVUbnp7UCqLZ+BwRxAG6Hp8fdvF3Bq/F96/Cy7+lt9/Q7G9/pdnfvZD/9FbnzqoszKvvfzLMD49+Geh7ZL1Vk8HzdSw5x903B89Dte6IIBgRcswh8n6KATQkajOFQkoaXfHOKJrDqhtSA9HtFUEMcvGzB/XQWR4AMb5nCzzm57T0yRHNvfSSZn/8b1r80x9Uzp1meu5HdsKn7otydkeb5GbBxDSBtRIGzwvlsQt099IJKNhwVxJ4QAWlyFUz0O1tQqSWES78RHwEVpNGzXWajEQEbmGxEnoVxnMpfca8DGjYHANFhKIFx2tsoWQRoYhKCXgIBjDJAvMSnMdAyFDXba1uOAxXW+TnlryoCCqts7nXaGohZXynJE+vlMaHGmNbi3rSliLIkjRZW+sJOIor9hsaOiE4t0zVNX1I6aiclzXIcSaHWG8p7WARgUsg1R4RE3pF65h5Ec1hE92YcyZhSd28ywcnMUjbXUcrBtxxLKZdCADduO8Z6ep4Rf6pftUhIiQo194exyL2BHIsViS7hCIq2bfIUzGSvHoXBRhojnWOknJnd42mBNvBtvRl7rSRL3Mkt1PNytSKCHV/fM/y89c1WzfywusW/egbD+vv+eFz7703aQs/Nss3Q3IQItVBPIrJLcSfYJbCAOAqPbc5KlZsCIQrAL0PMEBGg1D1R88UBb8Bt6a+eKMhHr514eK8Xn37kP712T/px8/+We/wfLi4WNRQS2Fe36amphvdeN1WfeWhO/TwvXdoy+aNKsGzo0wkppOQF4Kr9eg9N+sHTz+orzxws67fsV6rphpXqIhQ00BwBCl6EvEMKgwbeJZ+4M6d+v7X7tM3Hr1D1+3YQGyoF4F7kyS+P9YY54Swibaal463XHuNvvnk/fre03v1yN3XasfWtdrOj+eP3HOdvvfU/XqSF4NXbduohjDxLKyclZlLvdO3qchWu/fNPoGKi0cIBIUoCwr+iD2yb0diw4KNNS3M8GLw1AXtnys6uP16nbjlHl3YvFOLvFQKsoUyExLdAKyYd8WUWhvwRM8ofCathWoGnKIV9ZhEjpyGvPQURWwmNBA+hiwH2fU4RpbBzWWezkq1CF8oEzk3cqQFwUbL8AghRaWwLKHIrYwEVIwF1uayyCIAanc9pmBjan3GLSmzBPXZLk8oanMekgyQ+xyHPC5iDnR3TGZMgeSLs7Ph0qYgCQrmPufnqd5qvblhi97asF0nV23QUjPlQ0z8gB8sF7W0CC0swBfUX1ziPcW8PuD71YdHPtNF/40NF0KunNSbxjpkSoB54C65YfIpTs4Gmprqqddr1LC2UEOFUIOET39pSZf4XnxpdoZLmOtYNCdQwU8jAvOeAbMeVYJFhCJGBDTRo0yohLPX+BOkIWnUAnGSJhOkjfiIIJxc+NfjZQFf6kSqHZ8quFxsqcBdlG2RAEYwKiOhklRbZ64aY8aAMgedY0YocI0OBXISfoHm6tjp6oStdkdaqlFIFiZZoP5HepuBKVeOcj5T52duPb0pNleSygpDV29mdxREX8GzQticfyJnApixMdZu2ThEz+xdjEsSwxIP6zNzs7p4/rz8P4AAUsNAl8/5aCJP7HqC95B7ajjhI4LwUNcsAVUVJYIBbXGpz9v2c3rvwFEd/fQMXxCazFG4kP0gjosveVn2r/TyXvjlHwXPxbQOr92sfbzZ/3T1Os1zIbsoH3TX5v85SU7DyeZr1rmkkDHfIu2nULaWibQdlHhOVwf06uUxYxOxhuBAmBN0YvUp5As1ojkPLNdAWF40WJWkYcOEXONimc35MaqDvZao2YFCMoBTYde85iJaYvCqINQeXT2oRBJaK46IzGhMtI5LloKxQGpbwFsizpYCos4DU8SU+tPrdf76W3Rs9x59tPEqHT67qJMnTmueD9SwL7EDc0kRodrKmDwAKrkyX821UiC7cnwrhk53uGFEJU8gpapzbvlcOn1hRm8fOKLX3z0sv0hb4GYv9s1U2BtH9HrSlo2rdT8PMj94+gF9+4l7dMt1W7R2SppulLSKL5HbN67iQekm/RO/En/v6/fr7tu285JwSp7adfiamOK6mPL10lLTC851qBH7HfILQte1fds6PXbfjfry/Tfr5l2beXnJuvtL0iA0O1v07sET+sWLb+U/Zf7s7EV+aR1o1bT4sFrQ/sMn9ezv9+t/PvuaXnnjA529MMueiToiiUzytSG3rrhQzp+QB8jrh9EjKUcPndbJYzzU/olGTa/hwVTUJl7+bdYTj9yV/0MR/63Mu2/fqW28JPRekE4uI1qhmCeFioyGgv2KgEOynHg64ZMrqorH8KC8xFIqOdaIVlbVhBfEyIakqY1N8P/qg/eqWwPy6Hi2IOd3K30ui1hhU8CcL/dshWhHrGizYQX/hJYFfJ5r+v9/MQyn+CLJWeP4FBGfF4QNOyPn41gUE+Y22zAGWxyHUsaXM9GmSuSrwhcY20mcx6S/FbuCPYLIZuW5sGiY03UC0MG0QrMDsJlz8nBbPjuhpTf+ovnnfqX5372kwcED0sVzKkvz9YGbZwC/DERR5As04tvuq7uKRZ7TZKwY9Lqhwn1R/ngwGW+JW0UrSV5aoEWXJax4YNddpwkoeyaXIkK+CymTK5tNPvf5Tsix5gtDGajwA1HwYnDw6XHNv/x7zfz4f2nxpedVPj0q9esv/aLOJKLEGuUEzhgeWurklvtjzWKhCjnObqUdkiOb2xGxZUhD75Qj41OUf1DhdieH1QHfVKrdY0SYTdJK2KTHF9O6PN6PLxYx5uW6lhU7Zv1cMUM/J9b1dLVlIgeksPJg/3ZfL/ecRCImdSe8DMFn5erGPPFxbEdjloSW6wn+/3NYNv/npY6IPL1gMtl3fH0ptwW3zC6TNOZ0RZ/JiFazN9TFdwW01iHDRaYEhoKMZahoY3AuCGjF3s4REfkD8z237dT3vvogPw4/pscf3a2d12zRFM97vncFE0SvpyZ6isY0xa2hJ0VIMhWlKJpVk8UhiMK9rsC4ehktQXT5XoVNLtb3JshycL7Ozc5rH9+zfv7cX/WTX/9Zb+47rBl+NG7IYHcptLhUdI4XiBdnF/MWlc+kknyLVVnS1o3TeuTem3gh+AAvD2/W9ddsyH8h5qmZAk/JZTbcfM0jQg3Pxz10tevwi8EH79ipH37tXn3t0dvzbxmumm7UaxoF3+EipiQTeyP2SWp4Bp7SDdfv0teeeIAXig/o4T07tHUTD71BbY20ftNqfnS+Tn//jfv11S/dpZ380N+bwlAXxoij3HxeIgfUFhTJS472uIxCxIM6BooIRTRiVIPM8rTAPh4/P6MPBlM6cvXNOnH7XTq/aTsvl6ZV8OGDTQTIrTA4FqaIkOgmnxtpQ6dreev21z7VtswLtakG0rHOkSO6lQJvHVIaedcVjtlL54dAXsYEgjiXDEN3fKNoQgpIjZQESx2ukHuSyIIqPqiCxficAlG2FDDSMQEhdCNixagSoXP193vvWU5FTn+2KSfiM1kD/uBvI2SbaXzOAXhfPZ3rrdK767fwUvAqfbZ6gxabVeqzDmcYcP0UPqsHfP/q8yyztLigJX7EnFtY4jvjWb3/4dH8V45LPMNEuFAqgNOzElmQFN0fdO9X02tk6vV6yZseHo0k24O3E6xzbm6OF4Mz8l/KGlADHpJCShKNnbDqfU0Cyg6e/IsN6U0e+hcLGHpl5FBbWRjzacWV5lkJy3zsR/IrDG3KFay2XDGrfM2qyx0x5pgnEieOuICSyB0SIzdpJ7U0Ij8Mdlpp/QuACaaIUe6ISL2z2U5SJisKFBNs2AvSeP7O11ixswmf7K6bkyBtnDw2dSTmldDA1bWUmQG4g4a8wzBT3BB2iMkn5IXzF3kbPqMBD7Ph3HjZveFm0DNxYk9NTckvBpuGkx0KTmzc6PaEtT3LSzkklEszCzp46DPtO3gsP4wKi/W6BsWXe9GATyXPW3xxsuYBdpjKoMkLd2ZqjQ6t2ax31m7S8VXruaCnwcltJ3lFA1mz5Eoc7hsS6WVKNztAxlVvJWkr6TAgi42+YhHJFtwwHOezRggFTFC6S0j4M1pq4EON9Vo2XogTDSil0srWEUVYJdVmeydFOEukSw3GmgtzNcqXS7K1LcisoEcQg0InLOTmNWct2FLHz7ykHqzU1iKBc6hVZ6ixhWMCkN3uda2Bp70KO1lUoqd+s04z11ynE3ft1ofbr9FHl6QTfiE4O0us/aESDmqpKCKScMhjoSI+S4rCAgsoooWUNaE3qDbZjpp5uExEEUo8A3CiZuNlMNAFXgr+9Z2P9OPfvqaXXv1ARz+7yA24X+fDVdTA2Sz/CnrV5jV6aPcuHjr26rtfuU+3XL9N61Y3mmoG+UvlE/ffon/57iN65st7dNv1m7R2lbIF10HhJfbiQp9raFEXLi1qdm6Jl9+DrL3BXq+ZUESoPyhQP39BfeyeG3TXTVdrI7+u+v96OeAFPV6am5feeP9T/ey3b+iPb3yk8+fmNHtpTu8cOK6fvvCu/uev39Qf3/xIp87xQpB99XqzGA+huj5vmDcK3XBhCGqBpUNENXg/U8yNlgIejpXUIIv8BGRvB/lvZ/j6Xc2D3i3X79C3vuyH40f19GN36lb2bcOaXh5LUhDCzM4RgWyEGYFqkdZNQc4m5/OUdkwXmxSMUFCUCT0iRFdgcfcyHZPUBpopPVovgEA3yS0YoIhQRKAs605qauGCbPL1lATuKBOp2SbWBdbJJFWSqIrYXG/Hwbpu/052LlNirglKuXOApw6OOOyOseL6zJM6H+Y03lHaGCKC8qi5s4Nd1m1rweG8UYEQsVDVGEOpwUTqpIowGhAWzgNSsiGabJm8g/DDN8IczAEtGanrqLhlpIluH++1UyaRp0AapzYiIr2px57CpdXVtm5eYHoLdswxlWxzqohQdGYVZJOBUESl1CwjhMmyyXMRAzTsZSiJeMmD12K846Jlno47F3LngzjsnqLiLJkgy86ZDhgJTRFTcg8V87EmxoAJX+/xgB8T+0c+1OKfXtHcs7/R/B/+oMGhj8SNV4P5eS3y6/ugz+cr92Tfjx3mOKHnHC4A0Nmt+3gW7o/1nj5gN4yGbLerpwaUBsG9tVHhfpD3vkGAiRb4QoEo7hfWvACCmxLWhGijghsNkAC5V8Gog650CDPPD0ceUHE33nQAABAASURBVK9rLrwYXDp+XLO//4PO/4//qdlnf67+xwdUluZIIJzJznIVVGxCBbQq0uBAZ5KhjGr7aE4CMEbEyB+52rEhhOONQSXJSQprMAkO4Zd5dXmLiAQjQhGVFMo4kVtjrSCPk/BPAl+x227DsjyGIoLQSgj0KkdUbh+TQ/M8YOLKEcR+thRR/SMq9x44riPHeB3mjkzcSe2PEiYGVDKGkgegcmDn4G1g2jClmgo2dPeIkez5rEVEm6XdfXSBRLS462AGdQ3ddaaKT3KGaEnj2DI5IjBfToRmz5pTopZ2nnEsTeCu3TWYEmOwX0SbGz1MgPSs3hxIFCDJVtHMoQKhCe70KVoWUe6Qsar6uIoMBiHmZLQpSW5gZklOCI3X6gwm4RcRsmy7KZM4YQ32RqSUuAduHr7KfcshbbXlGIwmB1fibpN3FAz0orVrpngOvIofke/Wf3rmS/m32268Ybv8LyN6hDbU0jQ99aCgqnA0+yDLQSmScJGb5246wbwjG5C9FhMigYXKXXWR1yruTYVnXb68YRvw7LioD46c4Eflv+hff/mKXn/7Y13iObhH1MJCyf9EzW/++L7+9Np+nTh1QYs8cy76b9wNlrRpQ30h+I/86P21h2/RjbwQnJqKmpp4z99QaERobm6BlyXn9NnpC1pYHFBLKCJ4ti08+xZtWj+th/Zcqx88dZ+efPAW7dy+QVPT1UeZhETsTYlGq1at0s037tI3nrxfz3z1fj2w5xptXj/Fjg08pUrm7WvjplV6/IGbeUb/kh578B5t3Lgx7cItLBXJWxZEqm1BfmClHcxcBpArb4gJ7CZAbHSJOYM6g2d7kcPWWV66HueZ+0AzpcPX3qRzt96pmfVb1Mfu483sEsXY13WIRJxiYHQA40jM59GEwxgeQPYPhSX8fKzDaSB8QXMM7Nmt4WOGzTBMQqCLBJKItx0KZLUt7SkHo0nVip+lBq3zocSay0J1VdfSHcWfS3IAgN1kvxSoD7nxHhVqwVeW4V6rcEw3CUltw488LJqODGrV6xmAcLjHfDEGE8DsU5gDEbu10HnOsfdXr9Nb67fqhF8IBlcCJl9PxZyLv8oD3kUsqc8zS5+Xg/3Fvs6en9WBj4/rI66ni5zvrMSpJc8HRVPnjYCbpPwctdhw7vSaRr1epQbfiBCMcPzVqM+LxpmZGc3O+MdTF1NkC0tkv4UclYizhOKuiNQUkiJiSGqb1zNgceawNldrhEVLsGHvMHODEZFr8Z4XgI4QJ3u73wYJUViwszlUdXbOhRiH+7gbj4j0D/zSBPd8ZknYZbJCnFnaLRPgOJPEuMyv0fJmB/yWw6k7YQrjAzOMq8g1vI4iX0QrdzbnGQ+zju2KfSx+uU8ogEwcP3YsU43nzrPELvgYTwd0ug88TJkCvzRrvBGTqi0IqebARdDXLC9uzp4/J/8tQayKwAZFBHKjptdTfSE4pd7UlJqG7Q5hg4SgroUiAgU7J7wQ+7zwO84Hz9v7j+rwp2e0xAUY0fAh09YCG/hDjfX4QieYFUh9Rly5vTZI0rnp9Xpn4w69vmmbjq5Zq4Wef2liHnL1Y0pL8FAQDpGLtFXO6KoV26kPD1CPuNATh5NNEQFxDAqkGPkFOoRbdszYPKaaQ8E/BQ/2LQx0q8spIvCuROYJc0xoVfHelCriXjK2U6t/HTtsyIHLUJEiIglJ2YJ0kDoCHBPRCqYBxEXtcRjPbnnPoX5vtS5cvUtH99yjj66+Vh/NTOn4yYv8AjKnPntQiPGHJkxNOBdpu14QOP4BTiUonr0wE2LbC3aLrkCcEWLnBS9Qe9fCPJCDAt/wiWOOX3AuXODXvdffOaifvPBXvfDXAzp68hK/BBX8Q8G5HBESwb2m0YZ1U7rn9mv4pfJ+PfOVu7X7po26dlujL91znf7xWw/qG4/dlr+cruoVRUTe8Bf48Dh2+qL+uv+Env3TB/r3l9/Ty699pA8OndHZC/Pq+0sxU+BOjLINqHH1tHTLtZt1761X6xp+EQ1ePvqloG96oYaXi0t69Z1P9O8vva+X3zyml1//RD95/l397MV39eb+ozrPr72l9MjZkzgOGed5WLeWtWIdm5kpxmSlnB4yXq+4kvLI104hT+M6VRa1YXXI/0fh732dF4Lf3asvP3hT7s26VfhRg3+1EzxColtECFmvg2oLTBwn198y+ZwReDoURlOyKng0iWQR1bEUuAm/5d0uofAUKvxJuxNApYBAif1HBicd9x/PMS6P+3RyG8v0HUJ1VUyM+KyrQpeNQ9t4nlbunKMTPoc7z9DsOVE8vwmx7hS4ZZP9S+7xStnZRzuNmSZKGsPttpw8pyk3Ysx3TJSGCdNTEw2br/c8yOOGgq/JmLnJ8nIyDnXzea0jF3KMlFbqPFv1Soy6JkzjulMwp2v2DK04dLd5qHye4MBxezuH4yM8co3ZnjK6J7M+pFC0cgwlgOV+6N7jGPAJffGsBvv3aeH532ruFz/XAi8E+x8fli5eVFlaUH9pEY4fXzqL74F8cS2D4ru2sozx9ORtK1SAc6Uy0o1D9jcuzr3AowkxQrYhpW4nCU3cPUPG1GJ5TwvP4CHkP3IjX5E/y2wzYBqAlARyW6k57Je8Ly3wQ8xnJ7T46l80868/1uxPf6Kld16XLpyTvEaC6CQiB6NaJgvVgNRWEHYQ9YgWLUd0D6HXnSisI0PB1LahSH56i1apjswYlooieesyxnyOmyiIXsYs0jC/xpqLMOE9ho7EtI3UK0kr5h46d9bJetLcmVJhfXYxobcMCTzHHIbDKNQS1AV0vPNMHTt7bihVBO9TJ6NeoZfRzngvTCBfLHaU0vN0NEKrFEFtVVxxzLk8r6n1cERHLTTBLrN1c4zlqLvqqmpoJ3V8mAOBzvlTLXWsMXUEybzw9rxEYpfqDNXnCqMTY0rmIOQuMDHr0LiMOuwOqeSR+cxMQw8Egr18l1hKsA4liTbhWor8HHjt9vX6ygO36p++9ZB+8LX7ddcdO7V+fY97SF/h59ogsJGiKejwqED4YUo05mDMZYw4vtwp7WmMSmE+t3hxwX0odbjvp/nZwX1nANmj4DnDM+kHh0/ply+9pf/x7Kv681sf6xjPvf5vVj/3x/367R/e0L6Dh+V/uliCOsuCNm9otPeu6/T9r96rpx7ihWD+s9/G6clYFBHqNQ284UfvBb19kB+of/uWfvz8Wzpw6LTm55ckUTF+uBFXtGH9Kj3AfjzzxG49fv8N2rF9naZ5bgzfnKfIzaPrKl463nrDVl6q7tEPnr6XH+avzheKziFy1b/yo9rQp6entJG8G/lV3j657tznIjG93MgfHIGIev+seAOzg0nZAsRCDIdOAIkGpVJYbiiWYz5/aVYfzizonektOvj/Ye2/Hyw5rjtf8HvyVlVXe7SD9957AqAnaEBPUaI0b/bt+8/2/bC7bzSSRiNKFEkQJEESBD1I2IY3DdsGjfZdvupm7Od7IvPWrepqipq30XHieBORkXHz5m00Lr9JR6+8TrObt/MdNDQk31DBH5GdT5YgBFfW2zxJs/C+5L5WyeJD5UmmY6VWyd6xx52+IgsNcAQxFRHkDvwrKBtKY+o36iFM5CCxZHC2A+gw2aMbqygyrkXhIYGZpDLUrZYwYpagkVElsFQqRKsiCDq0Q6Qe1p1pOIw8VJ1oI0P5ZbIwKgY0RcEfJVhXNKm5mNI709u1f/s+HZy+QEvNtIaaELcOtQ4l7jF/hyx8X/TSFJ5rhsAKLwZXuIcWFof64Ogpvf7Oh/ro5Ix4lFG+/yBLZiO3DETKnjSaaNRAD3h3YpgA28900wwUTcjYdSzy4+n84hzfSX3/iBYSXW7GxQQAHakImLFO4fS838aka8h1HnJIw7iReYMi6JGqoooJnryHwmAAdR0OHxk6iTLDiBkRWHaaPu5ItZbwhCwxNpg+B7oYKXdkiN4W1nsRiRT86bKaknK0NGSjJnl1NeOZxsbIkjYGOlFAuvd4PS1vKgs7e3lhDJYBKXahgGNEeETh3tEpsSFQRZZ00KEa104GDBOBiWtStoNA0o2Vgqm9AXU2gbHzBPNd4uH99Nmzmpn1hh+yURuFN2yE8s0+eMALuAleBhoGjfWNCIG35BtKtLyZEUNmD0bD7PyS/O+evfbuEZ3iJYbEDUHMdO5KNBqBCZRGbajbi6EVbqRTvOV/bdtuXg5eoFNTWxTc8A2/4oRCckzVZl+DECewRtzzGQsS3BWaPtAIfSigyAD2zfkkJ6oJwhiU2JLSX3fBhZBXKMSSm4OklA8+sNfa0KttkmC7rEOiEiyRdrzr6Q8802QC4YCejiE9qlcdC7UCVoZkJDfTxrhi4DA1l4sxKPKPKyWBLYE2oQmp4RPNsQKJIV2gG+ERmzS/c5+O33C93rvkcr2zPM2vh7OaOcN+Ip9t6xwacgiPUMayjoeYyHWEIV6QrIQJADoCxgEUWVZg7+JTxBBA8YWlPstlGllPW08Enilazc7M61l+Mf3+z5+tLwaPz8nhIrCIhioaFZL7kJ7eNNBt117IA8od+qvP3qZvfvIGXgjeqU/yoLR71xaKk4L7oImQ/xbsGzx8Pf6HN/TffvRH/Z/f/YP+X9/9vf7P7/1B3/35fv3plSM6fHJeyysts5AaSRGhwL8w7e1bpnT1xRfowt1bNPBLQX6tbf3J40J42X38zIp+/8J7+u7PXtQ//WS/Hvvt63r1wEeam2+lZkIUruKJcGGZAbcjcuL6mskJQomUjQfKgj5pKsFOYm1VbWKkQ4CckBBpBA41uDTEm+ABbO/OzXrgtqv17S/dr29+/k4eJi/R3gumNYFBIS9mBM0uj8WFAoSAlxJja6bPULHH4uxWdVDAJeeWlzpg13WLupmgKcIY0FjDgu5axoTnJSNCESGGCqL1PGTKe2w5czZ7PogIXEIMFbRaCVK42r12YxcMo4JLJFSLsXFdzkAV4VFr7TuZ1rXMtU42zpYxxraGMVGSNVuS3VDqtuk4KRTRKCKUrUOObUgZA7ce47k9zXtf1OM+BFWCaGM2cLluuY7r1ih1DBkX3Pfkx2172gpDGq7JnhKNz81qoAQ70aAeV9N+HIXDRrYR5QJ9x0uyzqCujZw6vkPjJqTOtTe2uvENa6KDiFB0tFHxGQPRT1XWpjMDXW44WO9rD8l9WxRLS2o/PKrhs89o6fHHtPDTn2j5mafVHjkoLcyq5ZnCLwTFw7UP2cILQUOeLz5jigMzZ59b8I7rXQNJ/E6HDbvGFQEB+NNGqfexkecA9eeZF0LfgWnAC2FkvdyYe+4HfCKtnd8KgCPR80OSnxWOnbXg06B2LKMqbxWc0dEuqzl7SsNXX9Hcoz/W3L/+Ty3/8UmVY4cldIW5FXKpd2Y+XsdMTVzHM2QtPMMkjY31YWYc0rFTWp7+5qVInbJZYpCDAAE4vU2qXKMWESN6PeF59nHTykMGGYsyRq73F3NfI3MuA0K7GSCzj9MpSzxHAAAQAElEQVQRoQiDEosWHYC0SlfKJVluSHo8GMKIqD7G/b0AbaHtq3kdvU79tQp8bWPUaU0qBzsm0VmbN1hmbAdj+CQ7DJLXxbENyf+FQ1C7Ic1dfxJ/4eBaDPYz2M3YsJ4230HWaD/zxoakGTwxUN9tmyJsEncK09YlCxHdokYK6mDaoKwnqVSYynMwLwyRrDcoFBFiQIOcnKJBMfbdemgjQIbKqj8DcE4SsazvQirCxjWzztOqhZU164Dnmj3bp3QfL9T+6gt36du8HLz39qu054LNatAVHyZ2wiXDg4XGUIxDooviVH9IbdfUJvxT77n6TOlwMcZrvFvUFqw5U/wv5bx7+KQe//0r+lde3v38Twf0xJ/e1G+eekWvvvG+Zhbm5ReVg7Ki7Zsb3X3Tpfrm5+7QZ++5Rpfs2aYYhPxftThcRGjQcAZz+C7ML+uF1w/ly8D/69Gn9P/5/u+hX9Br737Ey8Jl8f5DE4OcOS86inZsm9bHbr9CX/3kLfo4+OI90xpMNQq+001id+1le/SlT9yqb/Ay8u6bLtIFOzYJpRryBdBI0EVBPWfI/eJbH+rJP7yop/e/opN8z1hR8Sozct0ihHFdT2ot5vEPNfLayK2MBlVDZctzDzvnNRBQLbaFGggqRaMIqQxX5L9B9s7pRb06uV0fXHO9Zi67SotTW1V4Ji/MS3nNqMdB5EYgIyolBNICWGDOuOqzRkT2FBYRMMY2UZUmiSw9qlo2S971C6EZg0nXAq5+/WgldAMQqx87KSz1uZhVATIqCgT0iHUB4RF3kVQ/l/AvxXbhilhLLEK0gr5NnGq86swsQ5zWxhTnNYfPtEWsnuWyhBgICiCNaLNcaYn3DLPNtN7jheBLvBD8YMteLQw2U0MQI0QAcSHBJcnIBC26wou/Id/XVti7xq2On5nXgfc+1PsHj2l+cZlqRSsJHqOTKCMR1uFZD+8hw2AwUDNoNAAa9tJgYB6ADmCZG3Vubl6LC4saMoH+viZEjWyC2AVwVyMpZcpWcqxrZ9qQIgZKkQFy1Mf1It+qAs04b4WdyYUGU48WgumpMtuB+Y5MFMTysqqrABetbZ2HFQbPFp+Rzflo6lHCyLISo+eODJbLNCo6wskMXKA0r0ayKIGBnqpuCO9Om7kQY+QRGLkbw7vDGmUuXzyb51yQ2s0AudrTYJU15RgG0z14Y+XG7IMZJ1SL1VyrGfoYEaY6GNHVz2OEdUl1EWuMltrm5hZ05swZLS0u5ZwiQhHBglbsDTzBJvavM4OJQW7uhsO2iUZSSAmS8HFUH6LcoSIAN1WrD4+f0csHDumDD09peVhUsGt98WwMpL26Fr5euRIqgjFgX9oGqspPT27TK1v38mJwh05NTkro+QGOh3nJsYtoyCxvucVr/FAgdreqMlVSQPYJhMZeE2PbErEij9FJw4ywrqBsCAnM7JLzgEQNMnVulqWTCZIGYF3vE4EHXcbY5A0Frt1BrKzcKlX5jDEShgKxIeu3qyUWBJYd5DXCrleZNKSZhTANENAFgJRL81Vw3JxbTGhu224dv+4mvXv5VXqn3ayDvGw7ffK0hrwEqw4hLgNrQRRIx3CsFPJhJRbBsgiUqSiMHW0Sjm1KKB961I+98PP62Bc1vWU6LSwA5x5BpczVdDMI/BvNnF3Scy+9r+/97Dk98dRrOvjRWfYoSULobQ+IMIi2bJrQLbwY/Nrn7tXffu0T+tR912svLwQJK4wlNfJL7udfO6J/f+Il/Y/H/qTHf/2Snnv5fe1/44h+9fTb+u4vXtD3f/mCnn7lsI7zANHWzYhvSHTPa3JyoD07t2rX7q3yr86FL5TiS2cpQz7AilqmdIRfeP2fPj/5pzf05nvHNbtYWAWuTu4hDGzEmohWwISGWtcRMi2EEIwj2ixx6rxQENm1NaydZRGhiMgPtAEpp1jLS/buZD1u0be//IAe+fTtuumaC3monFDIa0dkE3BGBmX8UETYAMAQkg5Bx0VmDLDZvTiWw0SEIuq1sbPFEciEDLtiwA5WiE3ZrGLZmvUC2a4T/lkUEefqx2XjNLllONejSqwbhyrNqlxsBLk6KMadfiMUgS2KNfNwbGRVA0GP6Lged7KIIGXAnb9HrOpNRUT6RIBHbl7PVejFLHElqYmey+Jae6jKsUvTC4w7Z9uaNYSHHshPIdznRZYbepXQFRj7Joa2bATmgZHexcE7RoRHGHrvWyQJcQSDCUPSohVzFZDZAmHO1XgEZURBRLVPioFudQ+w2YPRAFpjb5lhZN/VbzuD5XItY2C5IbT6x5vOa3DuFeBaWhl4GECWEA6qFyDhnClzMxq++66WfvtbLTz6qBZ+9jgvxl5WOXFcZXlBbVlWy5emIT9s+Lgr9qHeLgrVEJKOSI6fcjPIQsFIZ0LR0dzhakJcd9Ea+dkDQlanv3XUbjsb+QtBT6OqvmGpqE1dYy5JYcHxKc5MQijLQERPra28Xs5jZ8+FY9Gm2BYFLz2DX/iH77yjhcd/qZl//h+a//mPNXzvbfGEnzGU1h3Zo0wEk4HBvQ2JwxOzaAwC2nmtKoXZFaJ2WMRIPTZ9d92Wme+xU2Bqc2AktUmFkkFzXlWgaodTKDRqmFV6VeY1wpHuzOu18F1sDFw4AiNsO7n9DakYGyLI0QFUaqqLfZPNwTJRYxiwjzClNc1lV8DXi5GwxmSViVXyz1HnmJFXhs7JesP4vDsVZqmpbJ1ApTcarTdYB861Amdcy84Htul0zrYG0K3hqTsiFJ29c9T16gToZJAtWEP8O02H2JcdJezsa9ZxuNqQ9gO5d8oqWR1N9WAzg03HUxHaYq6eNTVy5oDlllACFmt84B0XJNfWQ0RAAgqtb77fUkpcpd5cyPLVdQ9UgIRF0bYtE7r52kv0tc/emf858cMP3qLLLtypCX9BoaBoBhjaHiA3qyi3wNvYEB6AHo9y4U+HzYKwWO2Wm0ufXh0DOd+wDZ5zT+sXf3xd3338Gf3kt/v14uvv68zMkmQb7LdON7rj+kvzf+Lxufuv1eUXbdeAh70hZyM959w0jSJC/ksez73+gX7w5H499uQL8n8B9hLPu//zp8/on376LC8LD2tudkWuJfDxZ0AMpH28ZPS/of3lj9+qB++4Spfs3aydm0M3XrZbj3zyTn394bt11y2Xy38DUOSxr9TwJxQZp+gEL2ee52XkD594QY8+8YxeffMgL2lWch554fmsaViMCEkkDQU45NrlBuv9YbICe5b5mw50xkrCjEHqxxKNJMCYIGVlqLMnz+od1vHNzbt15GpeDF58qZYHU8qQxDH2fsGrblQiWAZKPohT6UKegDSA3E0aTBcG4mEkgYvBMtkgFBGqrcPW9WS/HuoEHc6aOr8GWeMA+AV0ikNQWWa350ryorV1hvAYwXs0IICjJwPuesbDZyS2AMZ7o3Q2eQ8nHUp1kNuQMgZoeu5FuFH3WgRBCsoIBjQBs1wGOjw5rZe27tSBLbs0OzEtBy7BjmZN/JEv7BB28yOf3LwnWrXsJT/D+L/y8t8WfP/wCb317hGdOD2b3xkbcqW7SI5bRDg8FD0AhSIqeP8l8B5lAJgeNI2iCTXRqKUe/9ea87wYHC4PpaAHgwnCl8wBAc6RwesFUjb8UTEBJEmDU7Fu6HVj2FnWWdVQCEvWADHWnXfEWm8YCSgB2tl7u1o7wvN1+68vImVcB3wcC5Q1GRts3oP1Bi6iVRSQXNKcBZUZL6JKUr/GuJOAaujw4q9J26lASp2yRY6EWmPbS3vlmqzrvNfqqseYv9WG8fjJ27LajdgUIfMCmj4H0FnWIYccI81qeWUl/4bg7OycfBN4s1aXUOSmbeQXgYOJCTUDAJltIsJmCa7HbErM8Aao3xBz80vy/7nn9QNHdOrMHDnTiuvHVWJj+mbwzVk4HexqrUFjq+ZY1onmTboUEzo6tV37eRn1yvbtOj2xiYwDcSsRFyOyuHeMBbLfWMh1BwvRmQBHhbKeLACZO+CrXYExqFsW2ohNC0lHIWrIVDVNCuGZI6HlWkrVdGNBiThHD5WXtfYhR0pwri+/JKvUN2y8LpV15SJ/elQz9IJKJOV8TRsILUPSGb9JflxmgWeIp9xMB/FMGxr8Ctdhjl9hjl91nd6+5ga9Ptip904s6cSJM+yrZZWwZQ+uLVgGr5+jF9aaullPr7kydpH/EBoD7OkQ6SNmJ7R4SBzWkZtmiI6rzpfQBvDfXmvEAwIv1IIXaqKF4xKnZDGN/MHuXxqfffV9/fsvnuXF4Os6+NGMCjbe1wOWIoQdfEuO6amBLr90j2647jLt3rFFg5Ca7h44dWZBz/FC8Ae/foVY+/X8Kwd1amZFLb/QOsbSwlBvv39MP//ja3ry6dd14IOTml9CL5GPBIXZglzi9KZJXqptEu/c0dV5+Yt1y5dOzLW8XHipOKdjp+a1sOxVCPK0Ksy1MFc4whR41sNrRe32IxOdJAEHEnODEpZGPVtpIigaxuj4VdRYxD06NdHomsv26vMfv0Pf+uJ9+syDN+jqS3dq02TI+9FQveBNsFZGmdoEkLSvu6swQ+wAUNFNNBICqyAkWaZRSzkDXXlZRxoTtgXwl/1spL553Xr6fxFn3L/Qd52tSzHYOzHXn0rNrgX7Gcal2LLA45J6XZGMYtgG/i/tEaGIWGMeMcY73jhvy/W8ZR3UOY35d/L1KO3GhecIUDo3aLyfL/JIvs5nJB8PYrqzW5+27t3qNT7aRVUAOSKg6QSxXxdSsLJtIPAdYGu2ukXqm20MyWPn6xoRa23gLU9IQ4aRk2S1uuYQHbkGRVBBp+xdR/d9ZxkRHVVRb8fmomONf3Df26rhJZ9OntDKS69o8ec/1+KPfqjF3/5K7dtvKc6ekVYWVXieaA0+o4HC+eWYTkO0Oh0H44wKQArWzADFzVztlKdUnjlo5eYgxoYRHdg1RNCoNVABuBsXAhYsTBsE3xbyARygOUfbtsyTDhlUFdQZxJbSBpSdM9UxCkxec+bX8sVQzLdZmlf74WEt/PaPmvmXf9Hcv/+rhq88J82clL+D4CKCKpykdQQp+GM2uZBg+9mOsNxsZCU2VGbJGnAtawTJjFmmnxxhbVzVhroSY6OXp7BWI1EWOeIqsc5x3GSNb7UejXYzjARjhOdiGBMl2duP52BBU5fLw8yy3N7QGgR9rMTVsLoRCHWuibpRFmi1pc8qO6IiVpOkjXnDyAJiHd97RHRUjzH9c93WBsplhn/O8s/rHGONRb8Wa4R/hhmv18EMNu/iuD6LIj/v2Xud3CYbge2r3F6V8lrmGVHZbrTeAOuYBpOdSCPcEyjHe5fIqIdx9Ua06/AmKQ6Jk9H6xUeMiBGla46AoBfu7Wn/G8uX7NbnH7xZf/vVB/RVXhBed9U+npGIyrNa1owth0GXnjh0MxYTOE08dGKOjsK5ZIseSsrM+ewiskm7ynHtV/oPHq4JZenDj07pjy8c4Dn1XX10el5DRMFrfwAAEABJREFUXpo11L1zy5TuvvEyfYs6P//QTbp83w41POh6qRuKsE0zgCLe2dlFPfvaIX3vyZf049+8rDffPaqV5eD5tNHr7xzXvz7+vL778+flH8rPzixSStHAvsRx3717m+67/Ro98tBt+sxdV+ljN+3jheBN+urn7tAdN16irdRSeH52/Y2kpgmg0bANHeNHdf9TOj984nn9+FfP6o13jmhxpajhR3XK1SaeTffu3Kxd2zZpAj/XL5I6jhcmJOrRassLvMpKPPeHrdm/+BVADXwApoGS5vCWAUt8Jn7EWr56tuiFHRfp4DXXaXbXhVpuJtSGjVuG1WsFQyc+gaLPT6FBbBQ5ckkgg0sKWGI9QlyyfksxoIe1KYNhPwTIVlJmhSRz2si54MUcA6vaGzipQRdVAA81svM84emdOlEQMYI5JCc4da3gL8ABAGwEcCk6PQheCrlhYSQK52O2r7SPi03aFqyBkmaCEVSC9zelQ1cJHlXNuBwTOjJVXwi+uXmXzgymNUTeAhk2vcgFU+93YkALGPF83rdcX99fy23RR6fm9AYvBT84ckJLS3xHExl9bahNpkUM+I5Uzoh4DXsoItQ0Aw0SGnCjJmWNoqEO/BaWljQzN6uFpUUvidwQGxFYrFElCdwRFbleKqkMo2kDZPYsL6nVIfUMdClCoa5ByzBKLPU6Y4OyQdEd25AifEZ0CjRWatXg0mlAHVM1PY/Q+WHdIyLzR2VW45HLovNDeqgZNyjpXtN50Uar3BlFhCKAjjeq1qryAKs2zBT5p/I1HnQqQqiAMaz/uDmXYVQXsQqgDOYxFFHBnErUFfZiAPbtQWtayH/EqLHmmqPjI3UhvwGfX5jX2ZmZ/LcEHa9pGnmTpkkjDQYDTUxMamJyIunBoFFEdJEqygddyMJNpDyOYFQ05GH52MkZvfrWYb1/+LiWeAO+6lrY5G03/dYOHG7E9Twb2KAajIuQwYobx4csUyeyNKSuo5t26vnt+/T61h06PTGllRhgiT3dtoaiRhEN8oIfCsckSB4oSIwRVT05CxRWWVeRKQNCesHPXESoMSEatEnHST28DFUl09a7AtFcDyi7D5skZItKUZIi4EvPm4iUMaIOwQAaNVt4ds7fjqTKOUi2F80aWwpJJJhS16LDQsNVkS+DWLfqITXIG4ERDEyjW57YrBOXXqH3rr9Rb27apfdOD3Xs5BkOtSUs6d4PQABeL2NcrQAEGRpvLG/HWh4iVTcHYcsMOZiZlfqGRIWXYpMx5FfH7brt5it0zRUXagu/1hY/fDkgQYLqiyNQs+cU4Pn5Fe3nF8fv84Dxi6de03tHz7IfsQqsmShIdm+HhQ/NIs+5JT8Wioj8xfKp/e/oe794Xo/97lUdOHxKi2VChRfn4XtIwo4K8T945LSefvGAXnzzkE7PLIjlUD+Pli+WFkzwVDNoeCghaeGLtLiPig2ZRwsu8K28Jl6bgrq+/CzMP/i4E3rZz7bEtG8BexEjQkSW8Le3sZAlcKEjQuELJCEKiToCDwh4zzy4N4u2bBropqsv0SOfvkff+NJ9evCea3Tx3u2amGDBnEgS4cQUICS8KgT6oHaUBYmg5VYwC4aOFmSygdwysP/mdG9uUXEMwHSfqJQCiTPCHHsH/BHRnZuYqYTtO/qIoJzoJYkjKt/HHcfWRHhM0xx6vaUJ6CNMOSe1pRUDdVIonUKgqwXysY5mxFnfQy90LtMR1piqEF08Sw2O00NE5BwjOoxLAO59PNM99DLbGHp5RCh6xpictu2BiXX66DAVrLOxrV0jsOmAVaKX3GO9ztjxevuSAmXckCq2v2rr7exTJYzWdwA36hkLuQWmR74WOHiHOxNzAArvu0Tsp8SUDUZZ6zEBOJ7jej8bJ3gdrAOyRvjxa5ZiEpYOzG8ETmfYSEc1G4s7qetyTR2riI0jUVqWmNoWaybQ8MCqD49o5ZmntfCTn2jR/7nw889IHx1RWVrQcLislvOn5SG6DPkEySBtXtO8pwnjdBEZFc4d2naQvXh0t+R5VOopxHlkdsDQdIaNQg3uyZaOSCYUYZ3BVupagDseMo9G5tWSv/XZqah/kCWLtbvPH9dU7BCWwEEXn7P2NTDvPIdXliT/58Qvv6K5H3xfM//8j1r+3ZO8LDwoDTmv7Y9vAL4OTuWIIpaIkzQ2hfpNkwmxx3plCxVa3nMVW4KTfYCIED0BZ7r9QymwogQyPMlXOhANC0wYbWNA1nek6NQBHF3ZSo7jA+FH7EhLni7pSJf8KpdUxCiwCxzJIpADfbzxutOIxcSikn9mtL+B4FhVSnZM8IB4XXeucVHExnZpg64YkpEiQiElCDpBq9ldwUiPPNfEa2V6PVgOZD3gcbXjWD4ClH3ciFDAu6feRA/r42A7Xn/W09lmDus7XkSN6CKvi2NxRKeT5wtdADrsBt3Rq3jcxFLXPF6HrYpjGaihJCAtRZBOxplTyYgQHRk6jTWEEdatQjUcs0mXHKQghADYrAdf9ULRkDN2PTgHW/mkuXDXNj14xzX6zlce0F8/cr/uuvlybd82gWerkjFwAUeEfJcKjETBH+PMZaIDW/XQifBr5QkX1foiAsodbCFkRKjhDMVSc3OLmptflvMPeOb0v8l3zy1X6q8/f2/++9lXXbwjbYc8t6Y7YQYctP6vRs7MzOu51w/q0V+/qJ/+5iVeCB7jpdxAw5iUomHejd7jOfjRX72sf/35s7wYPKSZmSX5DA1i8Picdnt3b9V9t1yhb3zmDn3nkfv0ZfCt11+kLZsnudSZVdm63D6j/T/Te/qlg/rRr17Uz3/3kt49eEzLfMEbTE5ogti8S9TN116kr3z6Ln36vht0yZ7tKWeihCKQw0aowPUyi8yilSF5E8mZMLCuacTK469o4IKPCDDqiJD/Ys1RXgy+NN/opZ2X6cMrrtfs9r28GBxkKl9br72wlXCSW8j5rDM3JlZE1TG9tevhPS774wmNWbrmgMiqKjNjQGNzhEYCs1SSGWi6t06yFpYRpTWtmnvsxaUjap0dUxdq3AxFsjnAEN9kgpP7LoGhW4lWFdDl92mJ+nptriD6UHcJVFvBpiVS4XuaoENt+C8NTcv/U5HXtu7RmcktsgWLyZq3ElG8DlxBqCK3Eh4rjEjWuPDZ7H9fsLB55xdX9A7vMd5497BOn52XZY5hL0cp2IuIokUQhQ6ZkqZpNGgqNIOBmkEDGIca5MJ+yDPC3Pxc/v8dhvzY6McExHKr+8RjZpJzGZiQ1bJ/2nroICIQV4BQgTeuoFFzRDNYGq2FnNNaUaxlK0fsjGP7HqpGKe9oozX+ZoACWDcOa/yI35tYnkAeY8sNOS8HwNbI0Hg4F+y2Xpoh1gi93LJ4LKANzvEeCWxsiw1gXYxVCztv5Gd5Z2V1+q+TpXpMlvxfOKSbA6+19yacOTurWWDFLxfYnBGhJtiw0E0M+MI/ocmJChODgQK5aBHBIeDAvslYPZPIvVENkFpYWNY773+kV98+pJNnzvKhYVtrOntfVG46sfABiNaCDZBdD8k5w2zDBgssgLbRUkzp0NROvbhtr97eskMzg0k+oGzjreAcwc2jBOGlrnWldhx6dMXzQRIRakuYEmRCkXlE9OBXrEieEYP6hSccJKWY1I5IRVUGriGrsJXNTQt9xaaqPcayXp2u1ysbKRMXAgYWyfQ44EqhfjKYJmAi9JgrfS3ooD8YZd6DDUxnCdGtGzEtB/XXNbBtY5PO7r1Yh6+7RQdY//fPrujk8TNaXFziABY1qPpTT0cQwZ3g9IiQDGrUhK+XaI1Cvn5abWnGsCqBqnNsC7/9sH/2XrBNH7vnRn3na5/Qd776oO65/Spt2zZNDS0rgDn7J5oJ6IEZPjgaihtw+BZeDB7RD5/YryeeekMHPzzLL5JFgf3Ai4M1KzmaD8VJEfkQcOC9j/SL37+kn/3hZb176LSWRXxyDPlSPFxZ5jsgXwJdn8QvqSv64PAJvfn+EZ3ipeDQp32R2rZQExh6iQ+BxeVlrYCVXzLr3EpHF2IpgYrwL8xbQNTqIJEnTTByKpes9MgSdVNKOqom6dHAsqzSITv435tpiLtz6ybdfevV+uYX79PXPn+n7rrlMu29YIv8I4EvsYgXEcoJaayVSqOpRD+yIQMfgQsB/OBoloujdMkheusxbIWhE42RneT/L+i8Yak1E3iuSfyZobfdwGSjmaXZn/GRcxow9JolDz3qnW7E/wdExlhns0b2n4yXc8phXdB17Dkm5whw6HJb1V+LHue8Oz2Wdb+Y+L8LfUwnXR+L5PT1UviijcxRUFfhfgDMjIHtDSnqrzfYshGMuZlcD+K+sW3GOM9gn4hqVccNDDtFOH9CZ4NzMDPf+2WWc/Gt17T0m19q/rEfafGXT2j5jVfzBVjhZeCQZ4cEzr7C2cTBJgPhJOL4lANBEjGID7islEPQEdLrhylZlSA324KDw6vBsCFKgwyRYEGcgBD+T4WWOIPbGCiagZpBA27yx5xGTdaBK7g6F85Ojl9EwdlJGKh+xFpIkVO1J4Ft/ZJCxYgcoSCnK88riKFfhDL3BttYXFD77rtaePxnOvsP/6i5H/9AS2++opYHfoqSmIDjiwJy3SXy6fwtAh2J3Ytp2Oymi1KdfD+sk5deLlnTg7o2pu4k50P2PJ/uL5SzVmssx/i/vI41EVQndW5tvkYR58o1an3GjW0iNpZn3C5GRGcD7qN1qg3RyGZs3hsadsKRfcf3qMta2fWxzK8xYNtXy3NH21pK/UbnwPkK6A3xcyoDd4e8Nr3KroaeH8e5/zM3FnQcuYyWBnjc8lyalDKMNGsYpNEBqO8+WnqxcS/v8YYy14Wj53VOChxcresWtE2FUT7H8PxYb9OibVundPv1l+pbvHT7zlcf0kN3X8tz02ZN+K8PM/+M4SIcA54uQYtmNNL3QuR9z1yZOAfEPW4U1MAgQ8liHA0W5LPRz9xYafv2rbrzpmv16ftv0bVX7JZ/nG45lzIStsGzn3fPWV4IPv/6YT3GC7+f/Wa/3vbf0lsaStQVnHl+Zh1EcByG3j94So/z0vDRJ16Q/xmdmdll5EU+h1lOcjS6cO823XvrVfrMg7fp1usu1bYtk7mUtVZsQ2o4J9tSdIwXbv4bgj/61Uv6NT/gf/Ahz9t8DxPfS70GWyakG67cq289fI/+j289pL/hReOn7r9eF1+4g1xB+cymaZQN5OUgLCw6RhIpwTTzwTqp/EiAYVqVRyegAKIVIAARcJm1OH5yUS/PTerVXVfq6GXXam7zBaweCbGpMeyh6m1Hg2govccoVLYwIDVbeesR2pxUuU6p7wf0Duq1FUSdGxQOAS+3YCBGBkVWq0oBitpHJiZqZmGqvqW4YwK9Yxh3Ikw9CwOSNaEDnYHsFEfHQMhEIwr1RwS0e3Ry6M7QofyCNBWBPHcSu4nF8JwbFA3iALd8/h+d3KyXtl6gV7fu1onJrbwTYINEw2X/XLoAABAASURBVLUgP3aOpxJQPUASU1YYiGNJlsS94Bd0Q16SrwBHT5zVa28f0cGjJ/keyP63kcPgHBGi2zUBLrFCalA07MGNICLke1I0/y3BmflZLfpHWM+fenJFQ8JMG7aRIhQbGpxHmLGrDrISfYQupuOt6qrJOG99lTJ2PlDn6UH0OI+uXhsrxy2cqwfr/kNYU0PI+0LZMgpDt6gRTmOwtuL88LLeImPMRcmiJZk0tmbaTghNV0QAUkiKiASFJNOigU3bNgE+1VatB+tQ0mVAnd17Nn3hLMcMarWnjro9jx6qli2EfHWJq7QGD0VECgoH+cLios6endE8D7G+uQYDbjQgIuQDfmJiwLlbYWpiUgP4QbDM6EvmIAtrU2vpXsAIGQLfRMdPz+rVA4f19gdHycEHA34tef2hE9jVjjGEx8KNhbcKN2IXPjVVF9QuNcQINXzIUKtfDDZT+oDD1/8p8QfTW7XIi8GicBiPCT3j+M4vt+JBxFGqZUvm1onlVg+8KvFIVIuxN1dJB/C1Uvp3HqnGmlqVE4GmZq1rEZbb2IDSLJBrax00yejo6RDOAqCwHhcYj4oI+Y8Z18MS5moitEhibgxqQlqVmenYSso5FMyDuv1FyDTCPFC51GLlVWJCZy7Yp8M33KK391ym984WnfyID+qFBSnjeDBU1hSXXW7eZ+aThiCV0geicXFg88W0pCxbUkSogeGqC4ZONWVZe3Zt0Z28rPr0A7foSw/dpL/64p362y9/TA/ee5128YtkECfUSBpIExOKZqLSyIomNDvX5r+B8qNfvqgn/vAah/1pFb7cRYSaplHfGuI0yMz7bw/6H4ZdWFjixfdS2vsLXuGXnvC6sfhDv8wTF40JFya/yAtyP1gt8vCA2poOipb5Mn16bkGnzvjDYJEthR/+LV+2C7hQTwsmEZeH+wzeMUUu11PgxRXCS4Gg8YAuyzVNDREQ7mDPBTPZrtIoEISYbzSKCECiEAVx9/KL98fuvUnffORBffEzt+mm6/ZpJw9xmMktsFLPKBBVcD25h5B4skQmQ/CLXijNQworRGPTwkLQmU/KCVCQIxl1+xlGAoiIUERASXWUMmwpstiy3DsNFViAOnvBDJsCJN8Nya+T5Vr3sh47FhCOC9RkzlbjduESkUq9vlpoTbPekELHNyTTDeTpqI3ROr1z9DBycEwDgn6OxusBdXbXY6hMkfeZbb3HHdvzcdqENAoFOK8dWOas1GqLsIVk1IPcEBcLoCGV0PFyzR04Pyaj3tXnBa+AJn3B7tYbIkJ0IOT7OiK0UbPYGucxELQzcxSTofxTGBFxa0nptDpr12tf1MpG7QHRQ8HegKh29GkLroLVsfRO+GSezmZcHhGoAidqQJ+5wa4j60fl+NEIOwMCiSPLUqlyqg0/zBRBrOUltR99qJX9z/KC6yeae+wxLT/1B+ngewoeXFvOrRXOKH+mthxqLWeUaUJwdBRiSFlnjZyja8t8HgzCDk2SYEEEhRbT3FO+VgP4AfVEhPzwPBg0GgxE8FbDhjp3XqDJG2/U9K23qFx4oYaTU4oYaBCNBk2jxjEpCkuc6Hx0MNJRMNbeazNzLp0ppqWIUCOaGeolsdLTX+yJxfHOfJXrWXg56C/IDT8MxbFjWv7DU5r7n/+i+X/9rpaefkrtyePKEMQMO3LWZTLCJ3ZS0+gbICK6XAKjDNECWglyY27pm4ERYJYkix9hWwuQZ+/o3scYeUpt2wOyAAqBRoCAkDKMJU8rpSBYB9aRYL7OdaKiIUcfEdBjvcs9ksDbIqGzrXFGFklEhCKi0oyNgj8Q+Hsd7GNAMuoRodF6Qkf0dVIl9eo8LSLWaMrY9eo1EbEmfzpQi21dh2HDumyD8TnpkdseVfbUk0NARMhYbuO0+fNA+ltne/AavpNlvj5vj3ud2AHI+vkQIjuVyFCHFOVQ2NcF+8qoqm04SqzVNi6zTQLXZtViREWEImIN38ClBLmxAdHa3gnHU9mAWTFtRiuAiFgT3zY9oEYnIFQbkjGyyhiRuaYGDJdnwqapRtddvkePfOp2/e1XHtSnPnaDLtq3RRNNy/1CHNaXwHQ7BU9cltl7FTjG0Fc+IqCjMoxe6sKaC1EeUamXIhAoFBFs8iCXuhbJO+08z6WHPjqV/3fVszOc921VCRN/tgVGp8/M6ZlXPtCjPCM//qv9euvtw/lffWVAzv8AGqpWWcGN2ini4JGT+vnvX9Zjv3xOL79xSHNz/v4n9fPwd8ud2zbL/0b31s0TNRSuXYGKCPkzxS9h/rD/XT365H795uk3dOjYLJkGCj/HR2j75kndct0l+tpn79HXP3Or7r3lIl68XqmvQT90z9Ws83Zy+oqEFOAYSArlGSZahCIMjYKLFoiUA/sC7JKKGqShCNYGyjIzXh/TuKXFyuJQH55Z0ktlWm9ceJVO7rtSi5u2qWgAiLoFJkg0YGhIAS0xU5CYvL6gplEGtnKxTp60FTiZhrRp+kO7FwsgIrABk4WRmIymuTRJyYUDtgdVWfqwNiNBFQt5RI2Xo+tJVTXkG4nyOd9KF4M4InJNtKYVQtlIytELCFHUNXxqpYHea54Vp9KSyIghlMI0uQYCiaRQy7U9NrFJL/Iy8MVt+3Rs01atBC+bsaw5qqVcI364yPJAH2YAi12DQbSW9Wx5zhmyx/1O4ywvuN85dExvv/8h707m8/wIotgPczoR6YgoniimHT+kpgmgEQhoNGgA9kZjDKDUkFxzc3OaW5jTkOepEhJl0SsRUBZEQAHJam2LnkUfAUcXuAF6lXGWZqIDqrWZPKSLusYaMFEV/A0RaDuZLeAU/PEViwiL4ASEIoK5SiEliLY+rywwoHOec6CTe6+aTCCuDMmsG3o5SZtQVG2H1jCWAc7tyVuXtCdnpvdNmusJth6Xjuq8qgCZ+zhja8vOA32hG+Ybj9P7byBzDIuNe7O/GK+tz38jaXZmTmdnZ7SyslI3aDRcwEYDnribZqAJXgJOTE6AJ9QMkLNx6WrG1irIX/qTBlynV+SXIO9+cEyvvHVQHx0/q+WVbv24IW1f8uEKZ6JVTa2vv/Al5Xm7YdRwQUxDOkGaRn6QFGqZGUzp7c279OqWPToytUWLjf/WFj4cOoUH9xK4587Dv6MzTIGn18iV8eh6Kq4ae+PWRbAGpwxgDFhjA5M9YEa3RpRIrQUQLcyC1/eSgtJpKR0+gL6XJHJ9TAJ0ZIFHuMQKkDUpKjRKUNV1dMlTERm9xrAaijk5r0HYVqy0dtgmBmrZe3PT23Tk2mv1+sWX6a156djxWS1wkPmaRmHd8RXh7OM46hvxk7QCvWynrvkiQRZkwbWXgc1WHI87W0Fc40aELpJaHii26YG7r9eXP3u3Pn7XNbrioq266pIL9IVP3KL/xzc/oS99+s789wAnJxvcQ64/mEMMJoRALbELLwZn5ofaz6+gP/zlC3ry96/r0NGzHMitIoQPpupaKXkNp6YmdeWle/TgXdfr7hsu4wVZI63M80y0RFlDFQ5zlaHybwxC+4NletNAF/Cr7CbuKSZAbj5K25KB5+cW8997OcyvT4vziynzdfZ6Ok4hlvJ+KTU2c4dQQicPe3W0yR6cwYCx01axBelQWY9eXtuYLgoxVU1yz1956V597uO366+//KA+99ANuuayC7RlUyP/QptGdiCW94p9vGawhCrWAHA9CdcXgbTaQESQLxXMz0Fsl2BHAFkokIwDbNe9Vh2ZyDxeSZ9vSBvink8/ktvGMBL8J4mNfJmvgAjPZ228iFWZ57AGHMuAS8S5dojXdtv2kOvLkmPhuYP+U911bOzgOnrY2MLS81v0kW1hy7VQunn2Vqn1nJLYYOjsU2O7HlJw7uC4q+vR1WDhuaa+ZGukRd63hrqua5Q9M15PL+uw55bQ82DXUoy5oayDpAeZNIKajXslJRpr9hxjO9KW1acTjKPuDLIouqH4C+bMaQ3fel2Lv3pS8z/8geYf/5lWXnhB5ehRlSXOuuGyVpaX1a7Uc6w4jtPjW3w+OVbyUkQAhbOzaFQHJKcI52tIdI1aw05FCR8RqADWooEfhBQcVC18wuQmlT0Xa/Kue7Tj29/U9r/7tiY+dr+WLr5EC5um84Vhy2dGRKgBC1zYDy5VIhhpXHcknQw1UmGxxCAa1xcVRSVNatk8Aj2xRmeg591KLdhfIlpeDha+SGjmjIYvv6KF7/9Qc//wD5r/yaNaeuNVtXMzxCEwcbS+1QLXSMkmypJ6l7C6uBRE1AhbEooKRRY0JXkGbJNmoCPIMIn/swOhRi59rCooyqmMGXh5rFsjT8bSDuBLR/7fQn2y/yDIWHnU23Os2Z/xH1mN24zTzgnf2432hOUd/EdzXK83772a7qxR4rEh9fDGoNqpoRLrRvsbxsT2M2xU65iZNJqUzttKZ2TTfC5IS0srdGqtKcEMwMqrYN+DY8D+2e51Mawx6gNYaBpsVOR7A+gCF8u9Tgkw2fsqkjlnsCsRkNsOlBUbo2EOpgwOGeQLM0BEwCnPhImBdMWFO/TZ+2/S333lAZ5Rb+XZdLemplDY0eC43LtGGxwBFhOV7kkY5YGQBIO4lJF41RC2t4UcdQd3Hurzfwb522df1T89+jv95tkDOnl6wY+cDsZZONSZM/N6+qX39L2fPa/HnnxWb75zSP7PKDGgDwGf/0NsffgNJZ53RQFLy0XvHDqpx3//kn78q+f18oHDmpldUktuT7Vl8DnlmnwtDeLstG9DXUOeZQ8fO6tfPfuuvvfz5/XkH1/XEfghL1EiJjWICW2fntYd112mr3/uPn39s3fp+iv3sJ6N9uyc1sduu0Jf5nvAx+68Wnv28GKQZ1lxNSKhkWSIDoP6Hsi6NasiGDrSyjKapnwoOjrXbJm4HovLrT6YGeql2K53LrpKZ/h8WhrwOUXeArBKfDoWHOkg8yJYQVeqiNERAQdFaNQLA7uIgPVeNDaJkXvHBjZIz+1hkQ3tS3yzI0hlekaOvaLjcFMnr/eCCOA4pZPCdlSgqj1Y5WBvVDv1eu+9nLN9cgVUZLqom5oCPiIqRhvJS00xOB7XL4QeAeOKBvILwZe2XqCXtu/S0cmtWmKftOha0WzmavjOJzDpeyGY3KmHNI6K2apkRsBebJdXNByuaInnnSPHTuv1tw+xH0/zDLSCs+2x85U1SpYaO9oGEQ4aigieRQZAI+/zhn3ZhOlGA965uK7FhUXNzs7K/+VY4Z7AS30LCAOIPkoA/Z/tRKEWtixz7H2RQdYRgl5cEPg/1YnLRKVRoJ5wvQbV5tiGyv2F4zoz5+pFxHL0BFJyBdT0ushqQrIDSLRQ/eMbELZ2gpjoNCbHIEMLtwqiBbC+d2a5ssRLlgu54WK6nt7fscwbOpl9O7KmxSbVYMsrqtM0HRGdHRjaNushEFhlzN0pg2tb9N8SnDnLG2ne6lB80zSqGzQ0GDQaTA40MTExgmYQcotumSsnGlWTwPepuFQQAAAQAElEQVQ5THbfTKfOzulVXgi++d4RzS0uS9gUbi7l2gzVgsVNFKyZsnHUEMpkiD+m824WHECCwg5u4fLDpBR7yyFX2kbzHLz+Pww9t22PDvLrzDwvfobUSiS5pV9TuUBAOUSC6DrvDinHSRF0ysK6KGk8wNYasCA35owtDFr539yAtIeEoKArniO0qDWFovUBPJ+0DkUECiDtTELTKwthvf0MqJ3T8VtUXmuBDVXdyH8iLKTGKrTaFal1UNZR5G69eMQr0O4RXAO8hXUTDSLvNccJNegiBjq7aYc+vPI6Hbj0Or22tEmHj89pZm5BKwoNecEmmj1BSOwr4Yp/UcdJUBGhIIdEjsSF2lLD0Cj4o15HXvEQoGZCEaFBrGj3jk16gJdy3/j8fXr4oVt09aW7NDEYaIq9e/GebTx83aj/5zce0re+cLduun6ftmxhVVjzthkQdlJNxuIlp0Ki7tN8kD/76mH94Jf79bPfva4PjpzR8vIQu0iwWb/ufvC9iByfvP8G/dXDd+njt12qXVsbbq1lPjiWWTcsyeV9usKX54lB0ZWX7dWNV10s/2e4wZVwVtGGXMBjp+b1xrvHdOjDExoukdOb0S8CgbxGftAyzYeS91TeR1w70y17LGPB13uplfUpKyRAjkAlrzt1GVNhg0pgimZ+kq93RMOHbgGWtWVK1LtPj3zmTl4I3q9P3Xu1rrxoi6b51TvSd3x0IoQpYqhdoEyBRmYK+Qpz97owbbmFFUmEcltSWERYshZYT9faCyNCEdGzOT/Psaukynu9zexfpevGolSPSUd8rhUKx1kPiPueeW3bA4pRDGiK81jBNlDWg0bdvCEF5IoYcSnqY1hqqMKxkbiuYyQpI6oS8GV9TDSONQL0EeakiEjQRg2dxcFgAHW9qP4xu1ZjyThQLvc71tQlVVuPEYzjIFrPQ466A8BgXb3HbLwOBtSps02uH7kKG8+6BKpNuQ07cFjMOs6eBthE1gAYeQ9ncFSOkfcectMW2dxgWq4tiY2HiFB0qlUcVVaiu4fI63ph6Z21qo1qK+aIJXBEMErcbrIbFKUFbIBLyhrXWxUS9nLjuaA9dFDDp5/S8o9/pAVeCC7++ldq33pTOnNC7fI8PyIuacgPicXnEuvpl2D+Mlg4a3ybhePkUNQoiW7UCDcNmj6n3EINfKPaAstBqMqQD5pGEaEh3wpWpviSte8iTd11p7Y88kVt+fbfaPDVv1I88nVNf/uvtPmRR1TuukvzF16ixanNGvrzg3M/gMK5TyA669AvjFPmOoepBFYIDO8JeZ3QwyGTjFNvOTEKq8qpK3EWF9ajsA6Fc7+s8NzDi8FYmFf77jtaeuIXmv/vf6/5f/oHLf7+txp+eETF/1wEc1Pf8A3iCOzwEc7WK0OVdfZQMgigJMXoj9yCwbWDChqQelREw089wErj64FF+ls6BoizJmyrVLRq6FAw2U1HWJ4sK1TxaOx1PXZQw8iApRyjW9bCMCYakZSkei8jcjwgIhQRCIhD3NR3uBZjnSFNRoPtRsw40cUa9+jz2sx+5k2P25g3jOusH0EX1zaG3s70+SBzMZfUGwMRjpiSHCrHSE/BRgN+LNyqZn2MNXzkekZE2mcNUK7X0K9pkfUAHXXt9imVHI3oV0UwI8U4sYF8Xc19HXUeJctwXG5VAuFP70tCcE63elyY8chhuaHXOabpHteYnQXz81lmfQL+qgaMBTDXyK3BZd+uLfrEPdfpv371AX3zc3fqxmv3aeuWgZoYMo0WsxafAi7y831RI5Ejw5bGZM6ztYB4oiXi2Q1S4SRYtD6HLIAuPk/UcqS0KUl75K2CH7+Dlxtn9cs/vqJ//umf9Oun39KxYzNaWmp1/NSi/vji+/lC8Ce/ekEH3j2iheGQGJwV4GZIBJ9vPJsWMAmknibJIvoDh47psd+8oEf9QhF//83ElvtZro85gKisdHMnNH2Z59xDR8/oiafe1r/+bL9+RU1Hjs1qqAEVd8CZfsG2ad1645V68N6bdO2VezQ5NSne2RCv0Z5d2/Wpu67SNz51sx66+ypdtGezJhrhL4k1ijBGgKRlw1AKNVA+YqtAPG62RphzPeg2sEdacbYWBwHsy3LSbSTNs3YH54uem96nNy+5Xid27NPiYAo94fDzdW2pwc8QsFSAPINE0gHbd1ZGFOIOltJAtIKV05HfsqwUPgI53eGKFQnYuyOMQEkXq2SRzCcxNqAPNagaRmVzrUn0Q1u6CJE2jda1ssoTLhmLCjXUhUBEDDGPXi+ZCvn7lVQU6lrWCFck63gEUINvwVdloCEv/05ObtHLW/boxa0X6ujUBVpseEYoE2oCJ7kFvj0OiPAWBJOpFFni61uS8BDybZNQxONNqyF7foXnntO8KH/93Q/15nsfanZuqV4b2wCi7gzqwXVn7Bqv4Zr7rKgQiqYBQg1y03W1Gy2TY25+XgsLC+QtihDAoLFGXNVilRobderRGmNzDt3ZGNkvqrdZJYmPgCKBPEI4NhAmgYwJLwN87SXtU4fAngbItZ0gQXyMV+Wja4TIMYECZPymQbhxjyDYxqqRNL1DwWzECJYSB6OybVCmAwdKIGuziYtG5M5UlSLrEYAk+8iUNdq4jcVI0/ShNLC9vHgJ67xTh6zHTt7Txo7lzAbMJOKZjvCo2vrcFhmqlOTMhiA+dP0m+szMWflvMzWDRrkpuQADTs4B/CQ/bU0AUxMT8svBphmweRuX45R9xMp3HPcpOaQlfi15/9BxvfzmQR09dkZDPhxyE1BXy11W8jihkPTjOENeMpLkG57bEY31pbvhbIMoCB+RNzOSLmRgE9ChMxOb9drW3Xpx+wUcDFs1bCb5GOFWC2mAH94Kh2EofR3krvKCxlCRqdyYqbcF8uxUaiV0IY4DdiwSmVVadzqY7JkeymLQOb30ecB05mOTGtljS4CWNcp5e/0cyIa9zEa9i3Wm0Zm0qvCiqeCXNH70tOgSKSJYR1cOhk5lh5tkGi1PTOnYJdfqnStu1mvaocMnljQzs8iDRVGrAdkGcjzf9E36FnicQSghAug6+gIoavRKV30R1zPNGtSNGFTSbqCmafiA366P33Nj/kL46ftv1KX7tmtyEDbDVplz93ZeGt52uf7LV+7Td778Md19y2Xavm0y/UV88VAR0aStv9sOhyG/GHzmtQ/zl8mf/uZVvX3olJZ4SRdBbIUE5PMMw4B8l/LL78MP3ai/+eI9+uSdV2nXjkmJlcAs620hvBZXXrhLn7jrRt1+zUXazts2R/L6E5ZfhHgh+P5xvfjWYR0/fka40Iscxw9PhX3qNU2a2MXFkr84QOratPUVgJBtGejIbZPC8aHIeTFYFboguIjQIIb5wvXuW67W1x++V9/8/F267/bLtXfXdK6xinDFARwKMwAdko4O2nJiJYXQ1xZzWVzg0wgcwSAhTq3cAs54VZLWmTZQRIQiAmq1R8SqbOQI4fmD7JwkQ64brhH2gbAetFEPhBGhMO7A5gldLMfr9ZjUjq4SG4+27zURkfF7XuYB44SRohLObSoijDropXWtqrB42rkdrDUkY6V9xyBiPJYNOhibRwQ2hk5lVNbwmcHihOpaZXimbDRUZVfsqtbWCei9rrbvtYmdrwcr/5fBWaqz40Z4NL8ql3oZFProeFsY1DWfVDGilVYRSDqASpnMa7WN5CKCdUBAy5j5++IZBS5+EHZO8wZEdGu6JbRxAmIbGnUYshrB05NOnAqpRuGTZXFe7fGjGr76olZ+8bjm//17mv/pT7W8/3kVv7xamFXLw2rLy66Wl12tzyHOnzLkSyIf/N1uIz7RKTJ5grv2fPmImKlJZGyQyw1sfX7wcBQrDYoazuUGOhScRw0wkNvygM+Y3bs1edsd2vyFL2vL3/2ttv7v/5s2PfIVxQ23Kq66QdOf+YK2/91/0Y6//S/a8qVHNLjtdmnPXmlimtoGGWtA/ELtjilyFOolnQwYiSsi4xIgei/POTEPjmGJMxiV6rKjIUbyFljn9fG6eH34ohxesxPHtPzCC5r7/r/r7N//fzXz/X/T0v5nNDz2kQpr67zRxelSZ0jTPWRC15CafugERkBQuOMEdN7zHc4YOYg5roLWN/wtSjcTI+tkKMEa5WXTqDnwiEkiopeBoe01DmnEgFagtR37tYKNOV87x9QG9hHnRuZKZSAvs2HEJLHx4BypcbxxSGE3ECztwJ2kos4+gloMVZpj2iclyu/0tgEiospEG4sZsBt1yyM8Vq1je118KS21KsJU1Y/GXkYOaxOQ2TfEH2jbdkgRYRbAgu7tDjPqhJEtbJYYTe5rDF2TrBCaxKlkqB1pJRitjghFdIDsnO5kQJYRaA0gd8S5Py3qwfIe0seMDY3HoNf12CrTxpTDTJiRBTBQ8FLkH24NGQpcgQpAnGdSRLX0uHPrtO655Sr5f7Lx11+8T3ffeqUu2D7N2VSyZjXVnlFSSEAgNCUwrGprQexoYvs+N0IgX3Pj8TPKx10gzOnmAMP5xIhr6OiJOT3xh1f13Z8+rd+88C4vPE7xQvADff+J/Xr8dy/q/YPH1PKM7DOlni3U2g6pdyjxQjAAlZVKgwMowMLysg4ePaED7/Bd8MQZLfFd0PugFXVnfuZgXKgE8AuRD46e1S+feVvfe+IF/e7pAzp+fE6KCYkf71UaifNbTHKZH+1PnJ7XiVOzWoC2rKBv0UUTunjfNn2KF4Lf+NQteuD2q3hRuEUNcgIogtWguxa59WtiHEWoLPVqS8Vky1zB1oPsDqoqrFssiwUtA4s9v7ikA0uhZ7bu0wcXXqGZzRfIP0gFttHbSnDasEUvhci4kaNcb6Vs0FMYwdaxKxe+K64KqLvq7WOwQVWZ8r40Lny4lZGjJdWritDgSrdi1RkumBNXRjmhzkVds30VlVSnuKsnfTraU4Rkjsq19lyDuIGX62tqEfIzw0DsO3TLvPw7ObVVr27do5e37dPRTTu0ok0S+6UJECCICDKxN0wLGVsEpZhDYaBzzSwLK1vLDKjJada1tHyuGxYWl/X+kZN6+YD/tuAZXuJx0W0Owlzy5jBofQv5++sqwGMXTSOqUzBAMv9WC7wUnJ+b1QovyPs1Ec11GALaAMpumUswpMCFwNAry+g4oHP6KM64wTi9ziNi5OEsCXVYZ6hVO2tcSw/me/B17+lVHIoAEASwvkdUqcfVmKHA0HvFMU2zpEjGeqQJggD6qpM2D3SBof7yPuZTMn6RUcRq4EAQckMHCnjQxp3Fr1Y61woF3TtTqw1JlysQGkBrOhbwdfS0SWGETPKm9l9PPTMzo3k2XuFOaHhB0uSNE+o3rF8I+n8wMjExoQEP400zUJeWTSsamUkR4hJw19T7oXCkSGdn5vXq24f1Bm/SZxaWqn3BGK9RIbCtb0RkkC7MkYBeUJIusMrE5HEMwGxRyCcHo9xa+CFwlheDb2zdxQGxQx9NbeKACE14jlQWJGc3GAAAEABJREFU+NKzBMcwtDgbBNMAsPQCuJe0zRvOjuqzoYdv4BubAQXaXXgUeMEEIDfiOoZJ12xsXUTIJr2uwCNRto7oKrCZIhCSV/JaQItm5ITWmeZu8HzatOv01MQlgqnd5oSg2wFZCly5FEzIrIEs4muYvC7LMamzuy/SoSuu02uTO/UuvyLOcp29nwgvlpd4LS91C0Fq3Doq1RlYqw0r7AMxCbUKJTqbBhkdA/xNNGpBW7fwQHXH9fr6Fx/QZx+4WRfv3Z7e3mQNlhGSweu2efOkbrv+Yn3z4bv1d4/cr/vuuIIXd1M8WrBT2HuiRTBL1qplAi3JT51d1nOvHdR3f/asHnvyRb313gnNL6wIK2FqD7UUz+eDgj8X7uEXSV5M/vXn7tb9t16mHdumRBi1bcjrduXFe/XFB+7Q5+67XldfegG/Zg6Eey7K0tKK3uXF459eei9foM8tLKsZMEkJf6nmy8oke1Gnsm5H8FVGTG9dkELeW9aIZoxETRNZh2jmHbNkDI10EYFNgeeF4K6tuu/2m/S1hx/Qlz9zl+64/hJdsHVS/iAu5AlJFchgQoLviE7UcZ08wLbJGUCzkiwQo/qGm1y7LU372skt52uJ0s+julbQGTo2UUSAsUcH4RUzGuFkRgN2ptOFjB1rkUmDMp4lY+DYhjHRRqT9Dakbj2Pa/saGNJBcRg/aqNmng1Hczs7ijkyUegcbcSlJbnywiWFc1tNe2429eouKz7GxwOBVNz6nuJKOjh8562RXhzF722hsjVaNoDp5poAddftbZ+iERdFRkvexuhYKacxOGzZsRnLTgH3YwyMxRAEylnXQWMkAmd1l2cZggXGx7bjRGM2OlAMUznO52aHTm6x3kxVjlJN43dOnhcKyqTY5ct+P33eWlZVFtadOqH37Da38/jea/8H3NfuDf9f8b3+n5QMH1J45rbKypJaH05WVoVrA50DLF8IEcmbMVpTbFShxO0MXQDSQp0o1MkZC0XB0040i/yAUB5E7Z1EAjZpBiKNUS5u2SFddo82f+qy2/vXfaDMv/Sa/9HU1d94v7btQmhwoeFZpduzR4ObbtfnhL2r7t7+j7X/7HU1//mE111wlbZrOz6f8nJAyZzTqmle8KOtjCAXlFMBYytVkji1UyzqyuOlnr0DuJS/orFLOmyyJqZ81ss5nd7s4p5WD78n/WfbMP/2Dzv73/6a5xx/L/xHJite6dTByOj8ZSg0IRSeOKEnUBzfqVVRQAS7EGtsAdMwLgND+oEbEp0NmNxl4B/KCJCEHmHU9ep5Y3fR6yXmxa3C4kQG+I7onbNTT63BEKCLWSaXSx9lA1xtHROe7WkH1q7zHHnof47Tp41sApAzsHjnkaGoEjjViIMyvsaIex7Ec9Zq+xm5cg88aFsYxWAAo+vo6EWXPJAzrA9veMQG0abrR0OtC7I6ewTDCEgj2DFdBgnctWCn53jZgbZPYdGorkSMeriXp8wy93tiA2Vg4R0fiPibN/DnUhB1pK9e5BlJYB0cwVG51tMxgSYZioHKzHSDoqCxojPXS9KomGZTc05s3DXTzdfXZ9G8eeVAP3HWdLty9QxOcYxJ3KAdTA/S+asjYSDyCSUEHMlePVZv3RXQGPjdtz4kii+RGbqM8s0z4vAGXYdFHR0/r18++ru/94nn96MmX9eiTz+sXT73KC5BTamMgDSakEliDcmxV0t8ZhuLDQeIHEIRq+XwovCjcyjP4TddcqjtvukYX79utTRPEsW8No8AuOp/F5RV9cPSMfvXsO1nDUy+8qZNn5iXnzgmwdhJUyMec/323P734th594lk9/dL7Oj1bn58nByGJ2hj37N6mj/OD/Zc/eYvuveVKnv+3eikVmEQwYCNxbnbYosyCqoGJgEDv0SapGycQdNsSabUKBP4vgGZ4MfjmYuiFHft0eO8lmpvapsJc0ir9gipDRaGIwF/wFZJBU7EqRVwMERXlAtgFUjS2hgTv6y83aNvYxSZm5RxmgJD/2LCDAHtvGJukkgLfdgECe8RKhIwQqs9SXrvQ2kY1zkWMFuh1aeULZ1BwHYISiYRtyA26s/dzT2CTMyefySbE53cgCthGwVqemtikV7fs0P5tu3R4ersWB1PyPy0S1O6IYr82qn8UKZHnFDCGlESGTNKpXEUy3RC+WeQ9DhB3yIvtE6dn9dqBw3rr/SOamav/5BPTkH0Ndi0OBpHYykYyGvAdz9/zmoa6DNznYdwBVlrmZbr/XcHFJZ7P8h4rrJXWtZJ8HZMUU6kEo68MM0uqx11JyM7t4769luXryTWxR8IRMV5FJ9wwYKcD5bqA1/Za9SjZeMHj9FqnjhurocvNknc6BA5tSEkXzC6oMl9EiF7VOXooqrdopdX5mUsYORTYgi1LHUBuBUSdHpGUdFI2qBYp0zktArseztGOCVxPIZwx9sVgNdiohxFru16In2sa8sv17Ny8ZmZ4C80Dfr8Zg43ZcNdV7M060ICH7MFgoLp5qVGNgj8OWS9oQHbAp4/zrvDhcvjoKb3CW/RD/p9PcANFYOP8ubm5sei+NkiZDCH6bhvbAo1l5rs5FIzpcvrCG3/TJXjwhnAsL7DNV5pGJya26OWtF+ilbdt1Ymqa23kgBtlGbhhGBKEyS8rNGRrkCeQNbCM8QmCd/i7EtOXQBQjzxHSgYrnNDSE0AYgWAB27pMA1HjJ6hKUWhkyaQlx7GCGhR4S8Ry2BICVCJlevR4GyiAXGwGPLIWYLWDrrhZMjwGQPrmnDOmYtxBattw/oQL+iSZ3mg+1dXgi+sm2P3p4LnT67qKH/rr5ExApy62JkPBHBnfgZE9omSXdeBSa4ZqF6LSpu0EaCPKJXwzXkuu/YvlW33XSt7rvjWl3CL4FW9SlFa0KyDFKlLZqabHTN5bv05U/dqv/tkXv08Xuu1L49m7DhIYaHkVy3kFr25goPJcvcH6dnF/U8Lwb/9WfP8XC0XwfeP65l9nUEhnRRk+v2B7/x3l3b9In7btC3Pnun7rjhIm3ZHBn/qkt26yufvkPf/Nwduu3affk3FcMFEqfeJ2fl/6vaUy+8pUNHjsuxGuZpTEWqwALlVW1hAaSFawoD1bLMVWbnAkdpHmXsJXW5PVhYY0NZKMlrRTkaNNK+XTv04N036Sufu0efffB63XD1Lm2ZHsjrGHbEBhdlbJwsUul2Y1Rx6tQ1ZEkZY5+0B+LgpqyX0SIh8ExN29xY9jEkU4dCUkPlunHkIFxCIfEBWhKLZl4jTrQCuAdS6s8cyIhtqSE8AAUdGii69QbI7KYNyTBgy1i75YZeBnZMg+MloPdcksYrMTLI7F5z2xtS4IE4RvYzNlhkX9OSqbqyyaN0yHF7y/uY1RoJdowa2VUn1kcJotknwiOMu22Me7DKeoNl47xlQL+eESjdAZsanLsH8wbzEWNGCLNmZI4Fu9q7emxtkCvHTrTqA2FZQqUjOktwRKVlvWmAzpLiTWzXwgIJQQegsY6VlA6rFkXeX1UcEYoAFJKBmL5c5sY9rAv0eMrNZrilxNg+hkCZz9fgalOEkdzSLgcpMArOkMZOvQlfxoZnT6t9/12tPPesln7+uOa///38twOXX3xZ5fhHKkvzKrwQHPKA2nLWF77ktZyprtVrkbuMInwcgVQ4QwmvbD1RrDEgzXqCKoKapJAbhwGUx4bDqMHGctMRjVbgF7fvULnjLk1/41ua/rv/qqmvflOD+x9Uc5lf9G0mSKvg3BbPGmqHigl+xNh7sZrb7tTUF76i6b/5jqa+5r81eIPKZuypzZ95pOOckIw9F1JJDP5C0p+dnmedcsgNV+o3xSq0YAtAsto8hKfci31dTFvlHHjxxaZVc/aMyiuvavGxH2v27/+75v7HP2r5V7/Q8J23NDx7lrVcydoyGevKBxSRpYhQSIBHndMCjbv6IoxTYI0Bl9IBaH0PBJH7BSK7r5er7rFpz6QGqfY2NGWd6Q4QReCXi2B75KZBMu4BG0yzSkEbzBsn2H4MHMnXxaKIUEAYQP9Bt6dNOmxEDeEI4KwJtcURATXW0a+TKCIS0grafushUrl2SBvirZHiTzDZPsKjktYYnVLzQERyLLij6TwNHV0GW5DTXhGhMG+AtroHi0yP9Ga6AJha3YEtIuNwhdOC8KmzS0+ngaUh2R+kbJ3BiE9hHXxtEypb55jO66wtG7NJn4zrCnDrdR22tyELscz+BugINAbo9b1GC/lP3SNV4rFwf3G7CKXSPSAhiiByVbo6zEpI62oVDk0/m1512R598eO36q8feUCfeuAmXXLRBZrkmZUQigjlORU+uR0AaIhHTgnCBxc4FBK2RQJBm1BtvlNrGUVt6RRGpqlBgF8ICt5Pk8eOndLv/vSy/u3xP+gXv39J/i++2paYMSAgmNG2wq9+FnCytXgC4jNGGqJagRpqM8+Ot153Gc+T9+vhT92ta6/Yo+mpgXy2N9TdEC6wbIjllyB+IfjLp3khyA/yTz3LC8FTc/JUi7DifPfnC8GpgJz4+pnc/+7gL//0GvU+o+ffOKRZfsCfGDR4SCv+zIK6aO82ffLuq/QVXgzedfOl+cM97sSRIqCKJObPqMIfJCYrWNcLTCMt2Na1rAKHCGS9GSbZ/XF0cqnoRW3RcxdcpCM7L+Sl1WZmPEi9vZ0vMUGMrXAc0yH/ESMc8UWLDpBAeWQtrLM/LAg502EedU4Ff4vsKUUYG5StYaxckUyA7Nr7implgXUSn0klzSrLWJCh95qI5v2aBtSEKl0dK+8RZJjUjmsqwVkDxrZJGhkhq10Gg/RGYM9YFeCiCZ0dTOut6R16acsuHdq0XfODKbXB2jJHwhEiFAEohIuCDbemhAhVWXcVrDTYvoRqA7sbLCCwt/oc++z9w8f1uv8Lr5NnNGR/9vPxfL0e4ThAhB2lXBvu2QaY4HveADDdUFfFjXrcck/MzS1obm6Ox5qhHKMwoxopM0EGQEFZs0nokU2kDyOKSIiIlPXm41ECC3fnMJiWgj/CrMb1GLAGUO0OhqJgafkaKKXaMI4oalAHoUDj3uHOKDnieg1TBJ33l/1sDqQcPN4tc+0VUzZK7ydQ1zNyDgh6DLmmhyJijWTEjDZFJ+ntKLCTSL0rVXgCokX0Qpiuu9CO1MhHY80xDWMib6zKrsYjTRV57OwjVvUWJ3SGqWGIYCCxD/HFpWXNzM5oNv+WYGGjhiIMDbhuygleBk5OTmowqHzToHPg8CB1SKOGgBBS27CJF3XgvQ/l/97+LC9XSreOhU3ujV6orajtXHH0JrbQJFDgA7ABpkbKtUgb1wFgl/kyNowNU9DwwRda0YAXg9v0ytbdem3bDp2c5MVgTFE38yFig63DQTJ/AQHpzA6UJIOwt1zZKlX1uKtJKXwqwNS8GjNkmzTpBvMRAddDUeAjIMKyYlI5JVv1wVKXKrlCVNn94K4uAki2qF9eiONwBqR9j2rUjUgxo6sXRISypbAgLgoMWSoAABAASURBVBpEo2Ez0Kmtu/TOFdfrhV2X6PX5RsdmFvIQLHbwSQ5ucG9cvIUGZEbhlYKoZhjBB3GdzuaCl0JGEZGkWUOxUG5e7YAD49sMBrzsm5Bz4mFTmQlTzmUbIIIVhh9geMmF2/X5B2/Sf/3yvfrsAzfo0ou2aWKiPsCIUz5yfw4hV5hbyz5e4sX2Ef3gyf167Ncv6Y33jmtpuVXDVSCsnEp9Q7B373Z99mM36RufuV333HiRbr1qFw8hd+hbn7uTX0kv1AU72H/cRw0+fpl47NSsnnntkPxA8+o7B+VfSRv0ysBFbpRkJN8ufiAqECX3RSvKqLo0hbfAtIHFjqodjRGrkoiOxs7xBsTdt2e7Hrr7Zn31s/foU/dfp2su26npAdW6CJCyLtaTPE4hWo3CSLywHowajbttwVFLLVaYBqoEHd2xLLIrrKOALAH9h93eBZ9QBGD74mEcAsZAVnSeL4JqjxiR2XMBHUbnyv8zEmra0NzyvI5j2vX8mIrK4SjIflCjjqinrar3UydZE2/MEHUEfA/w7l4Xg+mNIAKfdYpekmuY+lB0NmVEaYxStojeyuw4bX5jiAhFxMbKMem4Renk4269rFMlilj1iggFUgNow85tI8zU2zhmT6dDKpEkPkcrO6bKJqpXFzTW8UHHaFONBgtgUClbd43NO95IlnJLiY2PWYP14R9C5mY1PHRIKy++oIVfPqn5Hz6qucd+oqWnn1Y5fDD/z8J+GdgOlzVcWeFMHMqf3cogrfwc4egJKUuKysjQ5+N+h+RkKRXYnLayDCs6HN1OqCTO6DATUkA34fOjaGXzVg1uv1Obv/F1TX3z2xo89EnFFVcp/HKvwZg8gZ99DAU/jnNyEmfztGLfRfm3CTd9nReKj3xZcf0Naqc344FeEuaSQm4NTKVcJVAZVK6FtYRSQQi0Qo9fAAL6ZQhnpgDfSwUbr5t1LUNLfNFSxyZqWN84dlTD557Twr9/X3N//9+08L1/0fLTv9Pww/elxbn8Eibi65xW1kpLZ9DhLpXSyDKD3IKqjFdhpBqJIqk6Jrlm6OVMYVXeC1clNTXzHhNl7px/L6TQcVfXYr3VlifYBpDBinUxLRrpzHT6CHtbADgwiAX1OILewtgmfe40GPdPwdjw53SdmWN2JOWNcZ3veC5rDRimS9JQxgbI7ON0b5uKcwbP5hzhWgF1jOJ1a5YGyO3d65I2w76PCEUaqcNwNpCSh9M5bUOhrXAknqnzgvWGMQO8xrgNSBt4Pj2MmxDrvOXYDr3ResiQCO1rKDlbBLmjK67X01p458amQDqkpVXfCdDZdYJnq0t5Nv3sx27kxSAvzx66VVdftlvTmyawCAV6n42KkGCiAxiFGsBy1RbQUM7p2AnwFvsxDrLrPr04nTin8lTzZwLGTWP/VsdOntJrb72nD46c0Ao/hjcNT72ej4EIjmfL9IVPjL+x51jKirZsGuimay/VI5+8Ww8/eItuvGqftm7mGTjrT6ccCnNYWB7qvaOneRZ+k5d7T+t3T7+qk2dmidjnXeGjpxUfPPgwO+qgemghb/TR8Rk98cdX9YOfP6P9rx3WyZkl+btQ1sJ57P/q7eJ9O3m+vUqPfOJmfri/RNu2UgsZWEDltOuEVo8HcmQCbLzKSXPgFeIhSra0YfekTVAZ9VBTMnDEYPl0oh3ouYkdem7Xxfpw224txyaiDCQWkg4WPPZyvNDaVnmPEYzETL3NDYjofUmo4GzT6URMd7PVKOQwcjMBcFurZSgKCb5+QjAWjZrXsjLVJmn0EfBggVQHeTZyMmI2cLXbSGlRTYstJEuoN7WpEK5wpgGqkFOwWnltTIdCC82U3ty0Q/u37NWhTRfI/4YgOwTfVg2r6WvadBlKpIbAIVwV4ahFGANdTzZSZ22vc5WUV42wqeuAtC06cWZOb7x7WO8e+khz88tZX6OotiNsFhm+phqGQNcMGhkGPW4GahKQc7+JGpeXljTLs5pxW5hDk85SSEKv8dYVWYRyvW7cLunCypQ6RRAMNLIuRpoQJrH1JowNps+BqqjjOcpVwfq6+hyrFlBVGJ4H3GqPJD0akhkb1sg8j64YL1madbyyBlt3YJQGgrIRYH+4FMPm+rD8sokygFYbxr1NCtcwSND7VLAYjoVmRJYbiYtagMyVAzrHN0Dap2Br/4RO3ptikj3toIzTDvr8He9qmCb+a6/z8wuamZnREhvOwoYNWCFyU+YLQV4KGvttduM6MgaxxJSg6Qr+wLJebCYTTXCwSMc5oF8/cFiHPjylIR866c4NZBNDbm4TAGr8IdZ1xzc0HMKEHdkUx+nXqPNpOXgKSWzvjzqvSaG2lWZSx6a260VeDL6+eafODjZrGHzQFnHzFuEiZsMBEoBqK0goKq8DksLhYoCko2RUyF3KsTBmVmpEAQdBD8ooBCvQYEar5GYzcM0P0SlsJWirM78J0Txf5FDq0YiwE3bFCrDcegydN0SXKMMUhH3v7FpkBpeo4ropO22C2Ydmp7bq8GVX65WLr9Iry5t1/OyKFhb50EUrH7Zd4C6cCFchiWAdCGYlYBEcHTk1h4EiLQ9fhayVQ9E0OmULRizYp2zQ/J/WHPzwuD46MZMPLJ22WpuplByq8YC3970L2bd7qz519zX6u0fu1SMfv0FXXrpdUxNFpV2ReDDKF63+EsyL88I+WF5Y1utvf6gfPvG8fvQkLwbfPaklPuWzFHI1QIg/IZm+hAePL/FQ979/9QH9H9/4uL758J264/oLeQCZVKEW+7Us9rHuheDP/viann75bfkfrm14CS9sOCLEbKmHwukF+8pY2gMKd9jRBx98XgpwANnRJ2bwnvL8DKN4OAwGhRekO/TJ+2/RN75wjz5+77W69MJtrIujsLexwd2l4VbAllsCQBYgbFPgu46IObCunbxe7arkloYIBY6RFEP2IvMmi4cRhCKi48Y162jnSivLsR/5WGhZD+bRw45cqNbSHtBCUrUNvP62RVIc0xfRGJ7CtAZEG9fB9r3G7LlV7BTy0PutqrIqUqd6VexIQdpYFXWUJQ5lH8mcsrnkZoP4qRwbIkIRIQb5Xkvc86KN07DZSZjXPxm2SIejw+vR+eS2s851Gsz34L3bg2Wmxf2ZYEEPrs80NRlxBSmoroZ5Lyi7EsSYNj1ObTcgoxDGjt8YFWGEqgCVUpUQt/cNK0UzRg5Ve/Im8cxugXkAkp41ogKLuB1llBLLapY6qrYSaesxBQQKE8EhCy4Liyp+CfXaK1r87ZOa//GPeBn4qBZ+/aRW3nhT/k+FNVzSSrvM2bqsIb9+9+dP4bz3cxEnApG6boFzeG5g9evfqUcbFzurW99Lnc4kYrjCjAAXSpmNgrO0kdtw0Cguv1zTn/m0ph/+giZuulnNli0K18U5nfvAOQ1s8gK0QGnwJp6fNfyfEmnLVjXX3qypz35e0x9/SOXCvWpZkwbbAbbeJw20azSIeK4t59oQiE6F1ClVOfHT0FLosZ5ieK9byx41X60ySPrnGc8C8J3SlorleV7SHtT8U09p5nvf0+w//nctPPaoll9+VsOTR0nK5xM11QKIRlxlEImodb2o33NgWnIrzmQlTMEx6+A6pRtMwdMgsPpWemIMW5bgocqlBq9Gck0abyH/GUnI19MmDT2feL0/KXyWRCr/zLDe7xzTLsJYQkKvWvX+NutptJUN5gBDjwjJIBp4TQzH7gArDCRjg2jjOGlsI6AARkUwGrDNjl4GMz2G9h7PvLYFkkaeHV5c96RHgy0MVUCWSnjjVqqO+KauzwVvRXqmLLyD2DlILTTAGRVF/kGT3fsrCYYCBOBesDKYrhBEqJTQJfTG5C/SmN6MJeCumxuHTnx+REwZNrKw3PM0oM91Ng1EBG6BdLx3mdGhVGqxtUUL9qOwLB0z87rY3JNy/NRLWIUiGgX3kXUTnDEX7t6mh+66Vt/+wr364sdv09VX7uXF4EA2EUEwV/5NI4XC1zy6tQyNmklKkUa6RtUHkVhbastzybTPEF9hcFB8PkdyJknExW5lyOkHlhMji3D0UKOuwUdg27GYeCokabV5y6Ruvu5yfe0z9+tLn7hdNzOX7dMTadlvQ6Ys4b/AD+1vHT6jnz/1Vr4QfOqZV3Xq1Mwolv/md9sOM65crw8watYY9pz9feBnv31R3//FM9r/1lGdnV3SgJINXvvBoNFlF+3Up3m+/eonbtUtN16s6c2TlMAksWuyINHqnJBSAyM6CBnV/GnCoE4mWV/MFWhWyNe9yloFDwHLFPhRmdAzm3fr2V0X6Rgvs5aD7wTYSo6MI13ZnN8yebbyJSlp5yuEkVUdUl4brkjKEOKf9mFBB6CqQelcMHQzEnVVqCyldkTYEjqwASoF3RNgW2Qe0xU877YWIKHzklZvuzqrLUyra54rJLZ0L1kq7cPO7WYdGghA6BUQUr8QfG96q17ctkvvTu/U/GCTSq6FaG1CMGZnnwT+BWxooFPOULdRUUSoAZSt5FgHYtkPw5yXrKvgz6mFhSW9e+QYLwaPyP85sd93eEnTLAPYFqJDUApRQSNBqGmaEQwa6ACMgQCG7Hv/TcG5uXkV7sfI4FptIb5HqWswHbUWOfkYECMtS117kCqkVL1ljWGuUnUsdU9WZmy0b7WtY68iBwJS9oLEEcH00QWswciypjIFbUEmcAI6dWtWoA0aa9VrTJB+lbdbpbqx5BRhuqpKeueA8C/sFBERozSBmwFEr6VDjPq4pHCXjfO9kf3HYSOb3nY0h5EA624+FsH1szSbQLnU6wxmWXyMfEP4P4+cnZ3T3Nyc/A+EN90mDDZgbtBBo4mECfkQHfBy0G+zHU9EzEQwETW2xwiP4mZueNG4rHcPfqTX3zms02fJgQ/ZUXaHOjcYTNcpKrdYZQPbpJgbXcVxDSlUnl2+A1oVDsoAfLmLfOhy68JD2zawFccH3wyWOHgPb9qp/Tt26XW+GMwOpqQYyH+jrSmyFTwEMR1HNHMKCHeYKNGx4FDSiIV4xPQ2qKveE5DrYBh1e4mc0UkqDlBJ+5BpT9S4KFT4U41LRQEKpAYKcM0NdjbLED2BOVayqo+SvMZbI+tFw5wrgSXxvZaFKltgYWKTjl54hV67+Gq9oa06Nl807y9k6Dy70vmCXLb6eFrTbGVrhMS3TZWQP+NIjSeMek3HaCQO4YZAyheSh44e1+Fjp7XIA4XYw4ize29gSDJsc0GKfJibNLjInds35b/99zefv1OPfOpmXXnFTk1P2n4F15ZaHKoVjpgXLc4v6w1eDD725H5eDO5nbx/XMnmbJkgNhOSZREjRNLriwp360kO36Vufv0d3Xn+Rtm+bTHlg7+1/7PQcLwLf109++7J+9+wbOskLwmBPDoIARb6CWm0WAL3UJFcq59Ib4UbvuCKu4ijIqtxqcyGnoUwFcaYG0tWX7dHnHrydF5j36qE7r9IlezZr0hPKJEU+w1Twh4+IUWz04gU9AAAQAElEQVSx/wrgPUgwG3B7FtlEJVkJ81UHQVZFimHHe0FFT5Fj9jYZj4C+R2yTBvAieEQoIoir1WYe0UgwRkdEtUfZ54KkB1C7qdStJqsKWRPd2InGEfaucVw0TmdM8sswrmAuqVsjW8fYJ6osyZ5GZF6ywFApQq6uSYpzUDbIjeqMQJEGGkULSbWxD5hfpVfHUZwx35E2w+UgoY/oaI21jWRj6j9Hes0M4zaZoY85Xu8aGo/1jt2CeT5pij7kP9jSYdMCEqnHCpZXanW0LLgvRhLTgTRGkoyRLGIOmVSUkdQawH5o7Ao6txdEFJvTTbpecs8Bjbi9M6LpGC6rnDqplbff0uJTv9fiT36k+cd+oIVf/kIrL+9XnPhIWprn+9dyvgxs+YGkELvwMJyBoOsCkIguGKPiDFlAlZRMFpYyreSsQBpS/2XBYgMiYVkAY9GcUz57OCt9lrfT0xpcd62m7rlPg6uuUfDDSRmu5LOLXJvrwk/UUABjswqCOH4xF/I8ysSUBldfp0333K3BZZdrOMmzQKpDTYSiCUkV8JCYo8K8qQxkAoDOvCG/DGg51Lk7FLZHJagkLTff1hgZKnnVBt0yh1ZDed6BfczNaOXAW1yXX2nun/9F8//0P7T4y8e1/NarKjOnyc1zFN4ZEX8c3ZHLWSstJe0aUoBdhD0g5GZsMN2B1YaOdT3KKAjpWt8sA2oUCNtWJi2dzrAqMlWU5zrmdBnS+M8MBZ0BVHuuuzb27XRy64KP+7qeVCG0esSnkMFC0Po+Lo4Y5zpL5wUC6CQb14fS63pOBPsZ0J+3/wd6plQv91iAPo91uQ/SYswA0joD5AYdzZq8fcRV03rPaTRfPKSOW2NdFcqN6hHeSzluk7TzGbBZ0y3DISKtCEMAZF7PcbuITt8J13IIrTeYNHT0eBwi1/joN+62AM4NzvPP+T2sqS6MuK/hYXx+7OLZ9N5brtA3eXb80idv17XXXKQtmzfJZUb4TAuFscDJRnoKWQDjl9gaTGSc8hGBC+cOk4TwyLNuV4+5tE0NQ/qg74SRPMasfSfCiI6ioPM6bpqe1I3XXa2vPPwxffUzvBC8eq+2+IWg68O07xGhhaUVHTh4Ml8Ifu9nz+lPz73By7w5xWCg4Md3+XOIFyPibEwaXODbsiI+rIAV7ICUSx8cOaUf/+YF/fjJ5/XqOx9plmd310nFnNXS5NSErrz0An3mgRv0pY/fqutY32nqzUWKUNMMVMCyIJp6PXGmp0gQ/pjwZ7JBCAprgdik3EwjUh77MA1C27Z8H/1osFlPb7tQ+3fu1cmprVqJCTlfyXyCLukXwWJapoK3AeReKu3RJmkFU2xrgbHtjK0sHhAUoJOVjEkusJ/t/TlbXTFyoeSAwqEozBOiwNmjR56zkFst52CtZCN8bWdSSaeHHD8i5LVQtsLaRsrNOkRBH/gUC6Adz/EjAglQAIUWNdC7vFR9ZvseHdi6U7OTm/gExUR1n0Zg1xrgCWA3b3dC4207AAYLE6syuJwvujoHKqEjdikgMwbiYtOSz3/Z5PjJGV4KfqgPPjzOd9NlXG0j4lYMgT+0E4LqIjQK1mwwaNTwZWwCaCagB40G3vvgJppcwsXFRc3yvmZpmWc4+3t+6hp1mHJoY8kURikHq2+WA14MkLDLMEnbziAagp6EUxqZAKwa5xG5IzbaEPq9lsoNfFPO4JQ9wKrGtMTcecBz7GCN5RpGdbn7EOEFwMAbGJQLrC4dVw7eJZeRRG4uHIgIqQMouRUGAwj3StUxJaPBbiNGoYgKUtB99At/wL2bFBprK9genW8QyyGrHMJ8D0yAOFTQxUAtpW+1QCO3ikMtD+ULiwuamZ3RIm+4pVDD5hOtAQaNN2SjhheBg4mBJgYTqY8GGSchXQ10YBzYQzLWHsTyjXf85Fm99vZhvXPoGAf+ULYXOu4K+eGZ20mUOCrdtHUJDL4iojlXJM8UFUjEWGeCGFq03hp9qsBofN0DnulyWDSaG0zqvekdem7bbn5V2KpF/6rQDISp3FyTt4pp1+P5ms5l7Yy8h1LW8abFB5GSZ0FclB2MpZTW0TVRp3XU5NmIxu0OWRRhveQIhnTvZL7+UtCDtcPctKHonBbpKGtVG0a1j1ivKScxfCgis1WvQERvQ6yXFLwtHSBbbiZ0cuc+vXnZlXp1aoc+nBvyEm5JOZUMRgwWro8lN3IGvnRlCmIJW69xqP6xWTAYENFNAe4Rond1BVa1h0L+YsfAi+cVnWCfHT1+WgvLK2kQjN5/viQtREuRvmam7VMPe9aQ+kSsbVsmdOeNl+nbD9/Nr5l36BoeXKammQ8HfcPmGbAAXDX5lx/XvrA81GvvfKhHn3xBP3riOV4MHmMthmqYWwTZjSUiSw33zu4dm3XRnq3asnmgQDdBvEbSsZPz+v3+D/TDX72qJ//0po58dJY1x4Y9Kj7IgggN9saYU7AUIYk5iTnJK5NzyAGFJTYIsUKybdVE6nKoAl8G9FhFo1ahzTwM3XjtxfrKp+/mIfRe3X/b5dp7wZQGzB8rMtkxsGxI7dXIaAxFNQ8YTgopQRKKItckRfcHpL6hVs87om0JjkNSbE9LYW2EMV3mcupQpiuEbKJ1rUaxEH2iMVyDWboxoE9rJwNGsVgPClPms4EV6E324L1msWjjNOxqx6dnIkL0ZI0DakwNN96tHeedyWBZ1TmGOQkehq6+hWVmEEaYM1jQATIZOjaRizHA5Hy6dJXurxFK9943JDpDjhq1Xo8gIhQxBsjcgyEBHQZKUNdch6FjjSICkxCD+gbXk0o5Nq5X61qIP+giYqTx9PoUVZoS7oG622xY5abWQhCvl9irZ30Ped/k2WMhZ2UNaKsKVdd5I3K9NgtEWZ4Z6JQTA5MawjJ40KjXq1LZCCLQtcKD5OlT8svApT/+TguP/1hzP/yh5n/xuFaee046eEjBA2dpV2RoeXnoX6f788YhfKYmOHnr+Eih87Ywa0BUyzGxumZeU0yp2aMNV6FaVr7hTGoIEEBKghiceTE9pYnLLgMuV0xNiQOZs6tROwCahrgh52j9YY8jbhnBsqJGwiYFgdLW05vVXHqFBhddqrJps4W2UuSZK6V5kBsIAJe0kZmcQpHFKaxJIAvL1YK77sWCtIsBkoD0tK92BaGpHrckIkqO0V2z5Zdf58Xt45r9+3/QzD/+Ay8Kf6bh22+o8Pwm5xhQCVMkFH5EY71EDqssE8kdv9tCwlo5IKdDlgR/MVTf0kiK6Ah1zazBbI8LDMFJyeSEDwI2xZo9PRZnlSSAGdYcL3rHiwbJWDuB/QyUImjPrSrqGIEGICvzzxJS4XtllUvRuYOdkOLOKLGLgBpPYy1jOfeYzGQEthAO0wOsIpD3YAHgGOM2ngdWaKQei2a7/rll3N42BvsZTI+A2kzLOYnhHqp/TCcQjJ5rZP+edj7rI8LIKpZtpE1Z0+kImby1yg1WiFd6sYQdXTWSaFAWYCVqRCBuXJmtfEmRh2APYS1xDye2cAxc56p1VdjOkBx5IkIR0bFg04aUqKbt6ETWGcwYA5mnq9X5zFs9DkReGww/6yPYQeE1EXVISsMOcWuiRdQJRbM9SZi6oruHkWIj7dw2pTt4Nv3W5+7SVz93t265/jJt3bJJ/X0VEQob85IpTJkHLDKb2PMIKHIIXZNJwmQnlEJupcMUySphaiFQ5wLR9QIGHBeq2lUfL4jFhes3vXlKt9x0tb72+Y/pa5++XTdevUebpgZc2gLgSG9IHBH57P7WByf0sz+8oR/88nk989IBnZ1bkvje4Xq9Zo6b+8VnmzcQe681hm/5zGp5aSigrKzILwlXVoZ674Nj+smvnwVe1GvvHtPMwlAtz9by/Ag4OTmhKy7ZpYc/dlP+LcZrr75Ymzbx2eJPgqZRA0Q0Cv4oQeqR0K0yrlCjFqZyYJ3swMUN45aYGqBttAw+NLFNf7zgIr20Y4/OTm7m+X9CYj3s5RUVrbhWcPZgRGlZsR1zkGWIhZ2BrZdcyrExEwUjulgzy81ark6ftGzgCIKqtNCbKmDR6iyLV11CkRQ445I/zagvlcmIlgK0YGzpyOhcfMerPDrmUl2C0PAhmS/IMz98Q2ZQjgua0Pu8TH2G7/Kvbdmls4NN5EBrewBKbkQCFR6/WNEiOaevqLK1cg5lRAsCuyLnZBAMCCeFBJhStsqbbNtW8rqSfYY9+w577sB7R3Ty7Jxa5Hmvdo7pRcJkzTgA65D7jP00MRhoYIAeDEINtj0I2nt6dnZWc/PzGnqOfSAwVVCBJOJimlhuZiwzjV0aGZtP4ySgIqFy1aBKAlGgExASY4U69hKNGutnOhUMhKJU1gghbLpD9t1rbY/o7VygHQCb29E64wqM2NosbGPog42wDSrj+JWSmp6IntgQd84jo47f0PbPCClsXJvhcrDUMQ2mO/CFYnV6E2t7kHWGznSc7+17lfFGMpYNFRGtNIhbAdZyL9KQA3OWLwCzM7Pypm6iUURUYEN6k040A03wUtBgvt+cmEm84DHGizzuoWhCouMuv8l+5+BxvXLgsI6fmhvdci5htFTJaF1DGC3XG4wmgoBgBHLdJi0xWIaQKXE7ZFDmiIHLMDhCcUHIBG7ZEkMO4rlmkz7YfIFe3L6LF4TbtNBMEqpRiYZYTdbaYi+COE/dkFAFtYo1ylZyZPCWTqSqrHVYbVA2KHegshD0pBmIzkgvUFkHdN/H7FrPE5N6WLkeGHy8TFZ1lVCGnVwH+oxTZN/WtCdktekRIKAzvSohWCFuEwOVwZRm+CXmnUuu1ivTe3V4odHsQtGQD7i8Kble1YnRMUDuhWAGijEL9LVAuqcta45BksgSY+b5CLnBsxDNMoPyECYyB+7ycIXDd14fnTijGX4J7PeIVwYXrqUwd60FbIkz+G9YwMN674s6t2xudNs1F+pbn71d33z4Dt163YXatrlFgy3rEL4mQCuqYU0Wlore4NfHR3+9Xz/4xYt69e3jml9YkbJA0bDzaJ75uC5ntr5daXXk2Bn9+tl39G9PvAg+IP8DyUM+5ApAUjxZF/KF/EeMylaKqzUJYQRgib6F6mQB6Q6mo5NsY09XlRA2ELdxq+3TA91y3aX8kstL0c/eoXtuvkS7d0zi4/l3MTE3VbK4gCOai/H8kmOwuBpJ1G5SNEiRCIqewhxgal/LVVlU5CRZf6bF0ClHKoiRHTTqPA4g8ctxbBi3HBOvIyMi84Xl0CU5Mz2kBqYk1PWAXN/HC+11KbNfL+hwyjvaiBSkNrUWNhSuNVFf7xpbB1S29alWFyzVDBvUh3SN3TlBMLBsTU5k63iqQLjafU9kXPuuis+hzlPROXYp6GJt6LOunrRfX9QYP0bm9kv7saHXl27Ne17wRWIUDWnA0fsgZlHQLQSN91GNVed7tQYqFWFLRMaul4rtFoHGxwAiKPHxpQgi8KuyTp/UyjtvaflPvAz8yaOa/8H3tPDjcAbDSwAAEABJREFUR7X81FNq33kn/0cXTcsv25ynLfYt2F+sgrOWzv3UJSJ29m6dnSd5D54YZnRZTuaRn3mbVOi5Us/nFDb4hBq5oSdIkwcHUaBznzCh4Aux/KWNs99nd0HW8pzif+vWU7fMEeSiRzUSgJDyg0lmiZpnMFBs3aZmx041xGyJpQR1rXDJ8MVHCaYBerJabRatckw7GaT0atvNrKlnqsU2Wb0HzAFMouTcyM0c+OghWKtmcU7DDz/U8tPPaf57P9DZ//f/pbP/8E+a/+XPeMn7psrMjPy3aWr5hZSGNnHhC3pdChahEK4yJFvXUTNhDOjYJb3GpBDPAhtWHJ3EXE+WZNSz6lv0RK9ZFYw0JuxvWE+b76HX97xxhhuf24hOjU3E7ZC4H0ZxRradZNWlN81FKdiNqyIq13mpT9DzVas1rddZ6HjG59h1ca37c5D+1DSygeaOoYxQjISUbjoTW9qDhWOA7xi3hvStbYE9jdmdRmvBRmngAcg5ZFJuXzA9HRLnkKyHPnVKc6g1E8Xqc6Cf9/n05zgg6MJC0bM2sHuf3DTgmBEeYf7S3scYdxunHScLyIFbq1vBMZs+RLWwA8Ca+kfrW66/RN/kxdq3Pnen7uEH2907pzXBWRI+QYlBV54V6s6ZMDYQo+ujuBjTU2ocUP16yvFGhijG1iFthNKFcqaIc0rmW+zoAR98FyhlhSO60c3XXaZvPHyfvv7pW3XzlTs1PTWBFR5Fah2DHRoRml9a0ZvvHddPf/eGfvjL/Xr25Xd1dnZZMZjAYqBMgY8/i3K+nIvOXcgnvwRsh1LCCnFbVEPEQ3yL/Hlw4N2j+vGTz+k3f3pNBz86oyXyochaPP/pTQNdffkeffGhW/TFT9yqa6/ep2n/gM9aBAaND1Xyl4b1NNgTHpUp8iQaDb1cXBA80GOMtkC5Q3KVGuoMXgIO9MHUHv1x5yV6fdsFmhlsJiteTsw1bInhpSo4NdB4QXULjiLNVASJvO+2Nl0rqaPUsl69RvjIzjaTLciJMkUOBl2QW5MmDBFrOHIWpMKqYgg5bhCbaNDVvo6dDVIRpwFMVrAHc8DPfGT+Oke2P2tlKXrmL76/N0iWY0IHeSH47LZ9en3rhTo5sT3XMth7hRXMUNgXx0qGiiihgXfMFKF3ZNecPExhjVwa1nBo8DHhChWmeiiyLeGqALsWZnFYdPj4WV5Af6hDH53Kvywi8qBW6QM4TqluCNXAe1slnmB2BgR+/okI9MiSD7Vt0cL8ombn5rXMc5rgcdd460OHg/dM5saSeOO2pm3CbEyOAEtoa0B9h6VXDqLaVNajecQmM5u6UX9pY/1YcVe9zqOP2uN1atjza1D2c8aov641Se4EDMZ7FjEuWEvn5uxFth0DL4ChVxv3fGIKSWxFB+O86SyJQjt1IsstKuRKjNQYNOrmDSkgj4CIAEUVMeLu9WXj1stdNeJdElsF5dLykvxvCfqvo9qwGdTl8kZsvAGBiYmBJsHNIDQAOKMUcvNoMC1FdDRFsX3JKZ08M5t/S/DA+x9pjl9nAucicrOJuUdwci9yG3M3WwFVpCEs9Za8is7Dod/RQTy0HSe4wvwK06nWIqehjZDE/IqP1EYtB8rcxLTe5teF/Vt36MjkFmRTWFB9FDW2B5wpJxMSrECSGkWEAgqUucmoKhC5Abp1Qmg7V2MbY8uE0nzSsgtWljFP2FFHaqVsn5DZUppyVlPZEHm/JE3gVm1HwuBThAE9haMhkDZwrqrFKiRqYAFH3g2iVpt0dtMFOnjxFXrpgsv0zuJmzcxJK76OrEXDQ0Bjb2y93AIr4xCO8GY13opQ44ECUm49No0ykYSB3NBC0skmpPBU2ADBx8CQXwjP8GL76LFTOn12Xj40bVEtmRtLscRLuJNn5nXq7KwWl4YSkdpQ2sLkJeazQJsmQ7dctVvf/tzt+s4X7tQdN12i7Ts2yesQTG4wGGDeqLQAe2lhqdXr753S9598Uf/2sxf0/OtH89fN/BKGpUQS1oYqJLC5ZR5I3jlySr/40zv67hMv6LfPvKmjvCAsaWuLID7WJkWelgngnZ29KeadpinAy3asd4FPElz3QmAGhBTpB5agJSFT1lO0m1+i773pCn39c/fokU/dppt5Mbpty5QzY0Hl3Z6MSCcJ5xEJjZHSZFWoiFBICtYsIilJxqI5JtlxoldfB0GDNCnPBStoUygwXOUtg0Mmnw/Ep3vb2h1junUqqxmZ/+hvwFgH+GyPCEUEDrgiq+sG28mgJKvHeUkRIf+B0p9ro3hjRqTBV0DIzTYFwnJQ16uuY0aInQFta1DfzSYwOIgR0Zl+b1GxdUnVtXPeZJ3KYD3AUrGWRRGhwMDQXSS41d77p74Tlw4ngrGNa7aNocrX5seslkruzGOcht3Q8fZPoC4ZOrVRhDVSHeWLmdDH7vFIj4npCiX9gtFhRvOnKtdfRra2EFZAGoYJlaSV+Vw/s0MGn3JsHKB6WYgdMqg1orVMZ2M7oADYh20iCYnYuX8l7lMphEvmgeh6yviML2dO8dKPl4F//J2WHv+x5n/471p47Eda+v3vNXzrTen0MWlxQWW4zPeqFRW+XJUhZ6TPHf+7NYC6a+C5kQm2iBIS8iGbZF6rTA0teTCYiuSEA12VK8pmAUQATpFT5cyAVcEy83H8tdB+4C6uhTnl33h0fZyFfAwx2oPKHCRJf57BJ00kDvDgOYYwEvHDCYXesnyuYZfyWYVIaVPQCaAg2wZxESHpHKnOvULJ+yVpb54iRWAHtiwCWm4IenKEK4EGA0ZPhlz2y0nB52cJ10R8zjUIm8V5xeHDWv7j05r91+9p5r/xcvB//pMWfvVLrRx4Q0Out/w3ZYi4vjNLuZzRVGHoCv7IBA4B9J2KWAQ6Nfn8ZDkkDGwaEaKjpHd6KPTpxR5Rst4XqEd8IM46EkfGCNO4WV4NLYDLBNB01LksIz2y9OswKHvKRglFfEu0pjlsRKj/s6okS8Chg4I4f69mHpmm821oShR03j8i5gjW22Ljdcq59Xa2MW3cAzwRMePO6HxqBb1Bh6uRMp/6ZkuA3ktsRjBPoBeNaFKp+tuBa6GxliIPlvV4le4llGghUNTLelwFVd7LCpbuxoa+tggsDFZ2gETqZElLMjaIFhGKCKjVntcB1lKDc3jdxzHqUY+w1Yg9h0hfJpn+aB3fHgbYbi2thUsh1w2yk1QKxlKnMtRNLmqX1N2oESH/J7f+n3N85VO36q+/eLcevPNq+b8+meSZVZxvarAX1ynjhZkEf5fDnVqkiltogLMk19c4k3JmcqbS5ca0UHdxiJkUD8kBKH2wB7c4FLBDGA85qyYnim648kJ95dN38aLtJl132Q5NTQ1k14xDgiyZmhcWV/TG+yf049+9qUd//bL2v35Ic7NLagaTWE1I0RAaQ4UiROqat5CXB/jkxfeADN7LSBS8LBRQoFeWlnnGPqkPDn/E99I5LfnzjVAElojZUMyWTRO66cpd+tonb9GXP3Gbrrtir6Ymye+FpYbws38wh45XFiMJf1lPiUlqtZkXh6ZxeMC35XtDActr6i8h6P3PWr0/vVdP7bhE727ZoZXw83dTQ9sP52IHg/2QBXSkBfmQCT4Rn0ElkK3rXrVxUeCb9p0wjPthlM9CRzZetQ58SWMhEL0BNKTNehF0BExqhBd61eb5lIIBbPH+AbvndYW3Jnw9mZdDNFzHYN2KJrSkKR2d3K6Xt+3Tm1v36szkVg2D/WJDCjMqDI7v7BEepQgwvRBTNMgsCBdV2llRmMM2AikQ4dUufVU2SKjlF1vDt4DYkqHTs4vye4+3Dx7ju/KiXIfrcdqSVhIhUy5SiBYQDfuwQTEwDBoNgKZplBDsB2ihW15Zlv/Jt8WFRfm5KOMGQfpOEuc0G+IPfLhYY4QByE5rIIU5BD4dkagfcK9kVDTiYU0bOpUyROYsZLGmx8o2sutsWAzsUrXx4ItUw2TpZtMH/5zrGK4ByMBaCYCqIsYmvTOVC0Ii1BiZOgcs72FcSbIRO06PhB2Br2uOqDlMdxoQMueGGvWMtWpVLRjtPzIaIyzvoRP33utxp15FaVCowJtbGnIo+q+f+q+hrvhvBOSGc24JUg2kN+SAg3Bi0GjQNGoMciseRpAr24kKfgEsLQ/13uETevnAIX144oxaHm5DTeYXYwUf9pLZ4kG1FZCXxtixfOF9uwXBg4PB8jRvVBH5IhhEQ5+XG7LHac8QWCcQR8CQes7wq8wbW3frle0X6NjUtIYaqEHXHf25fQqxDTz5KxrhhRgiIhRhcLIGdaAL1UZCBX+8OtDYpdw4oBApY0Bnx45JBx4EYsoYRKAJS8BdD8nXJlBrpKm+PQ+XpNdMXbOslEiPEM50ZfxqYFuDxcUD4gYYlIEWeGF6ZNclevGCS/Watuj0YqvllaHEB25oBSs6Pg2FNcxJIWcAIMyQBzV8tWPsOhkawBymmJmyB/OX2DLw9lTKCC8HaSgwvcgvrndgODc7p6MfndDxkzNa4gWg+pbuIT94HHj/Q/3h+Tf0xntHNc9Lak54h+uAVYmBgiSbpwe69vLd+uqn79BffelB3X/ntdq3b5smBtjwga5mQi22pYTaZsCvnKHX3z+u7/EL5z8//qyeeeUgDx5L3GOUS35/rhWwS1pcWtKBg8f18z++pX/jheAfnn9Lx0/MMFcWgL0HIeEQnjEPDL2fr00e/gSJkDz/iDDXAQnMwuWHKiykRI1BrAawecP8PMdA6T3u/6z53tuv19cevl9f5EHopqv2adtmPlxV5JzCT12rtWQkJIEmxKDaoHvGiSx0DQbo4jqQ24qiLOkARC7L+xeXllSIjBgwxXEM0O7JQ6QO3PdAYUjeyiTGh7EgFmMvA3REdfAHTFp1PKpRj7CNoYpMGUZc6iuncboTWRaKniN1ZmIFWBXqcG6N6fW/1IhJl0p6m8y4pDU2pGI0oFiT0x4oqYex69iMz2ec7ixkGT6Ob+jFObmOqfIufif7S1B/TYtzjDuYN5B3XGzaWZzPYD7Btj2kgMGGoPW9D8nMU1XWTAQRBlXmAAauIWKlg3lrwfWwVsr/f7z9h7dkR5Xui34zcu/yvqSS9xJICCHkMI0VNNA0dJ/bZ/R59433/rM3xrm3HdA0rgFhJYQQCBAyyHvvpVL57ffOFe/3zVgrd+5dJWjOOONGxYw55zdNzIgVuTJzZamEDUTN03bEvhsnJVrF1aTkzVfZKmNEgCtJ3P9EK1BA2Zmv8uCsO3E0Hwau3Pd7Lf78Z5r/4W1a+MlPtfTb32rtuWfUHW0PA7vxCrecscY8SBpzX+/84I1COu5Dvufk/jFP4zkDQ6vd9Yh6vDVFVMA9yzeOHgIGoxOAzJhyzftX3ouAChSJOBuEj+8FztFxbwehPmlM7o4vkN1xHnL6wZc/t0jqqK1zvRBqdkqHk8jBJjTPk8QQgc33QvJ3/OI+XlhQZe2iylwn/kmuPWIAABAASURBVJY7eM3aCELOXom1QF7vAgwtWD0SXUiOTWIe+wS1IcqtYg+EGObCEBF+2wfNKHkPRQxdvh6VOsed+CFujD5WZe2xPK/61qta/sN9mvvu93TiX/9JJ7/9DS3efaeWub6rx4/Ja6rO6vzmVrw5JAaS5zBMScnktQUilHZEh0zsCDXJqyJccM4bEJ4xWUPTgbIHjhUJX1juL1x2Sq4NDW9bkkif3NjEidotb8AMTNFgi+glc9OUjyaZp3zk1utnqE3OYbKbiVpyPZanyC6mKSjFzIyhQM5lPSK8zLRvnjL9sEQE7oF0ho4NYxocb2LDU8/BdoSMzgElZ2ye6jFfRltMPSQ51iSaXwIYfETQhKgIj2rcslMmVdmSK6vqy6mJoSlfUvY3JaC0WTU1RdnONF8a0jGl/9rAtdrgaN20AZxSnN80BU2LZ7ruaed1au79DAsDsRB602pjEzu6/V0OIstvlkByT28MW/NvtJ3Fg7YP6B8+f4M+ccNVOv/Qfs3Olryi6p1DbDnJigXkyA2XuFmK26XyFkCdNuOmahAzUzDixv2m2mCt5/Y1NcieJms9sQAj2/xw7YqL9eXPfkRf4jP0lRfs19aZwpwh0iZFhPw5dHFpRc+9dkS/uJcHgvc8rieefZ2HHWsqZStJZxRRpFoU8CjkAKVsMM9URcaeKpZ2f/F7AQ7yzajyHaHyY9e+vdv1wfddrCsvu0B79+zQaFT6/RKuwRCiRO3ZMatr+FH8y5/8oG796Ad08QUHeTA4i2+RykgFonApQijgAZGriFZUwoIJVUFuasJDKaOLRqne7trZLxS8r1UOxgprfmHHubp/33l6a9sujWPEd9GqURDTd0J5awCwAOYyKjLdGjN5PjEbPnLrPLDnzaNQX2EfBU+Dg1NgyMMSnIUsGyDIQ77BhxTtTOBjawTrtQ/+yBpyBrpMBASE7B5kM2pyHr+nGWcGs0Y5V6VesS+iOb5mTSPiRxFaY1/emdmhx3bt05O7DujoFh4IsvKR1vCoUJHwA1Kb0yN4yFDmwoCP81YpFWwWRSPW9SFlj6wJu/24TgkOAznbbrRgVLn45ZU1vXn4hJ575S0dPn6S9+1ObSuqs2QNfdrMFKB5XfLaSGVUVDhrBb1wMEelKCDr5mNeSIuLi1pYWtIqPxayEuXi+mxtFkORSA4pVoPpGswZaRCSaGiY04hmEZbqdK0DlkE42QYzvIEqDhXEBMs8AtOfakEN+HhUylkusYkQOfAp0RC+G+fB7g4egUMSALzANnbbQWCMG/sE8yp70zDRaVfRdvxsT2Iyc8MDOV+Vj0wwagOpbxXuA5gcOZ3YgpzP+hTZx+rALYt5k4t5LEMRyIDDIRy2NeNCwswP7avyfzbsB4Ndx4HNG4I4iEWB7MM3Go1kKiN4GSkkiJHDiTBVoufL7ArM/kX5xNyinn7p7XwA4//G3gZ7+QVjH9zyRRIByj56yc6uSQsFsg+7qdlTAhU2W1lZW6SQoNbtVcnbezRQRQRp8HO1rnMVv3e37NJjuw/o4V17dZgHYOPCQ5GKv50cl7wSHkkM5JnuxtEDqlJ+oZFyfa7bsKkonI1RjfDVhoYXfQLZbt1k2ZTGXgCvzgTXe3DvQ/rYLq+e3akIrJsxr2GtTgCB06XeppjRysx2vb3nbD158Dw9MdqvdxdDqzxQVnRyNmUsUcRUGKCqyGWCVYB0MR/Ivr0M02C3TIjZhJwzyFXCu9fDYe754bACW1kZ80vgifxPiH1DlidmCGIDe8dN9K0j87rjt0/mv1fy2PNva3FxNa8HZjoBJRTMg6tmZqQLzt2vv/nEtfofX/qoPvXRq3XBBfs0s6VkVvF66FhHxzkZE7rE/C/wYPBHdz+s79z+R93/+Os6emKJL3AUiF2K/E8W/J/T/5IHgj/kgeB9Dz2nY8dOyXnsUtnXKvxFy3NtGWIeJgX0jtszJGMKRbge48gKWWJQmmXdGoQY4UHy+ZwpVWcf2K2PX/8+/d3nb9Ktf/V+XXbhPm3zr7nVc5gkIhT9HKI5BUxKg1qbgE3N0TnwqRRe7Yyc+DBUBBOs9UHB0fmSbEE3G4jD4tRWI7DRmWJY9kR0tkYe5QqSRDPiHCbUDT3CCYEGI3pEKKIRluxp9gBlPlBzmHDW0CKiiT1rSivXezPo+UKcKE2ICFKZrDs7EWZWpwm/abXJvaMZNTYsGjvDmG7g5rDT+xlCQ5F+7xmT1jMMBOR7HnWZ59qR267YP9avIzjuqWtqnZ55mlqUZExDm/IfoDPx2vuxu60UnJiWURvzoQ21pK9a85yBTZB5UmXEOaREvYCMycQYRNvI1oEWJALlFhGIdu7JzAYobxOZU8JNWllWd+Swuuef1urv7pH/8+C5//ye5n70Iy3f8zutPPmUurfflhYXxFNAdXygHHPf6Xgg2PHUqePbSiMm8Y3QhZPYFTCDhvkigstVU/e65AaULG1BPSbcyMF22IQSjdunSZIhiNsvX4IC7w4SvhC9y/UxC587Kr+Mr732hrrXXlF4Ddh9/zeF601fwE096wYL7vhMJZEryoxieVlrb76hlcNvSatL8oK446oLpodcm1MaCyvqW4UH5M5aJutLvaanzV6NF1ONgw51GEto89AcMXvGwdjAqk4d12rMdapcp4rsf29QcydUX3lZK7+9R/Pf+Y7m/vVfdOrb/57/5uDq04/nw9+6usyCxpnQdaFMznqCnqKfsk4WE2JpUojmAbJfkmUEeqRD4EN3QB8fiasf4fiqb3UddSkNrY15tGgKKx7Ia2bVuPlpVLGYegMhvbTOIrgivZtdEdnrVoJlTdeljS0i0hob4XUtEzqLyV79XHgYgWW3JYU/M0Q0zzY25+o5LPY2iwPVKczzJeGfPG2xqf6QerxxPPHXezS805Ic17ZrCU2Gmru5bolI70Q3p3aKaVJzTd8hYU3Q+1gHSBGR5L1I6i0Bn6a0bZ6UWNyyb9gv/Db7T3IRExE5ZwZODZOqiG+r9g6ADvrUCx6UyBCJlM2ACSUUEnMoG3LyYVjX7e4fp88/e68+edP79N8+f6M+fctVuvjcfdrKg8EYQuARvitC/es6FKDv0Z3YZHPWjoD7AKG1bmyw+0pxH8qyceyQt83O6joevv23L31CX/7cjbrqkrPkf6u6ct/N/W1ZuPdUzS8s66mXj+j23z+rn/76UT35zOtgKxIJK7VPptGm5hp6yLvdiz2jEO6TFZ+O+io17d2zXTdce7m++Kkb+bzLQ9SDu7RlFM0fxnSeEgoVlF3bZ3XN5efoS3z2/8wt79OF5+2RH7riIPG+UfjsH1HIHhJcMNF61qtolEKXAlmtcZJRE23AlDjGbW52px7fc6Hu339IR7Zuk/wexUx29p50Qy54RLQjZ+NERBA0OXcYh420P6ps11SjBjq71rAI4jf5GFGPZToHqLUUc2j69BiOSVskbDHjU2NIQLztYrcsEYHMmlOlFk4wmJdatKqio6NtenLnHj2+c58Ob92pVa7HmPX6essNuZ0LMrRUoOw8Z6HjWQeT0fHA7MRYmA0XOtMZQqL3hfo5QYccEaLbAA295r5VRQJM0fNOx04uyP/Z+qtvHtXi8lgRkZQO/QCSEqbkXmspoKOiAo1MpSg4r6nHSAWy8/LyqvyXulZWVuWPPhFGGehK8qDJ2lyjXxemZsffLhUOtYefCER41MTJWk10GFvWikfVIA/ciLBwGWBM4MImJNzwYD+5CeAlReCj05vRCI+DLRSIDbI0URDozYDwp3vR4AiPCPkAuJgzhlFo+NBMG4kRxDIaityEDeNECUvk2TzHED/wdPMwocECp6/DKEO+Cbc1Z1Ib0XuhZwCtW0/yAOQU/mC5xBPmU3NzWl1dEa8QFR9ESRzFRqORRjMQh7KUohH2AmFcnxN/HxL5ZREoBcK6ujrWG+8c1VMvvam3jpziKXlVFG6inJKqMU4d29NJ+QqqcCkcb8oTW5ou5WGXgj/KQ2khNV4F1YuRFBEqkPWqkLuw+cUsWgFi+oyv+EkFlF6dU1oDO8zN+JHdB/Xonr16d3abVmKkDsIr4xhwrqLqFP0C8o3CxFR2wy7sfdJEkLOYkOtpEBg9ZTKxDGxSRFGhDlX7Kptn68iYPokwYK/CJ30rgMOtwynESIdP5hF7joexnL+3i7nUwN5anTG9eVaE3Mm1rI226F1+iXn04EV6bPtBvbU2kw8EO359E9euMC0JslcSVuevqFCkzQI6Gd0tmYPKXMHqyKOhpQGFPErybqu5Zj7knjNd4oX9EW3Mk7kjJ+f11rvH+fWEMw3m+goL8rXfMjtSmdmmV96e022/flzfvfOPeuiZN/luvCyutAr+fsPosoYR2kg+8+efvVu33nKF/l9/c4u+/OkP6qrLztK2bSPK84opBn8/ZPN6/bds3njjqG7/7eP6/i8e1AOPv6ajxxf47j3WCr+I+oHgnf5F9O5H9NDjL+jEiXmJIotXwhc8eV+zgI5zT2KqCMhbwdWV50BlbjTMk/1W5B/7AauUYjc4zK+5DAwJXtm4Ap171h791c1X66t8qPzEjVfognP28otoYTc7rLgKfxXlUZJbUYQxy1LImeBMSJdARLTRyhqMmURMi8JCgYkpFK6RtSsb2TBUT5Y6Q4QH4apsvYobaigi4Ou94ejGB9KUz8QBn+wGoN43IhQRaflTg/dcrD0vgvngXMmF3uzKXBEtn1mTRGMf0g9xqtseERm3DjuntWF/LK9TxCb/wR2XgFqvshzhUfK+RzRZtDzzvOdVCDV7RuBTk4Bw76t25bl8BAx0r9uE6B5c05wD3k8skSdJJLJsrvVWEZMY6GjTnRjUNkoxNZfcrJucN0mKwBti1FCPaNbzuuHf1gPY983ztjUUkUzZCKYj2rM2OEL+oxq5J4wC0HozYjJSJz5GKo4mVdsggxApUXB1TksTAIXboddf/foirpJDhXsVr6W6xgfDI+9q7akntXL33Vr84Q80/10eEN12m1buuUfds0+pHn1LscI9Z3gQyD2n8oDJe+Jfnjtev5Zzb9gjOX8VxUgRIXZDnERIYHWiew2F6x1YYILJLRhMYi2BdyGHbVESlVCabJ2JzEyIfh25DtHMO7jDxUO88YsvaeWRR3iY97rEGkb4z/A+MqNKRhwnvSJBzomE2aNqcF8beTVVq2+/ruUnH9fqa6+yNwvClD4deyyyBUT5YsHZQ1STewOErRAQFo07JQodpI0iuOAnyvCaMCgyNxIYI3nJyevPqqN8jY1X3h+HGPMhzOn8D4yPWXPH9Qt46cYqC3Oqr78q/xuRSz/4gRa+/jXNf/NrWrzjJ1p9/GHVd9v1r/iL6+E5FKyI9RgLX38KjTRQVs+tr1NVpI+5kIVjhRonFQIdqBmR7c884rqbRZCNbpdGKLhZhrVOooBaDmbESO9VdLzYWo+N7IuUnfzVhLdjErPdlEobKnrt15zIxNnLmVJsJJ/ZaTR/Qhv3AAAQAElEQVSFTyIQSO2XUrqjJjeQMsbK9R70xEqRyBXR9iKicfuIZn8T4nqf8skcWCLCaSxBfWc+SzU8mvDGT9ZNQGaD3fvis4aX+CAicV5s5zIigw75UvQrs8oxDGRqPXI9TV6fp79uCZPRE/a5DJGOFIxTWOJAjffzWNlMns/kdW22WTduu2WTdfM/Ra7DNOUTQd29HoEM9eWxN/ReMcvl2Re3tgeg+BtKHQGEbfVILHrBbnc2Ag3M89tsAkkb3PFnHdijj95whf7+cx/W5z7yfl18/oH8DFf4zBeBJzEOF86NSyohb4M/F5OdaSpWJYkWJoaCUxFnEl1p5Z4pIrwodFwyFgjetTVUyf8DlA9ec4U+efM1uuKC/dqyZYZvfHhTD2Z8iaCY+YUlPf3SYd1x7/P6yd2P6bGnX9XCwory3oy7+tclrgSIuPVrH64r+toybwYIL1EaxDkj0Gdy/96dupkfvr/4qRv0qeuv0OV8zt3j77VqLWsSI/6kkqkw7N4xqw+971x9+ZPX6JMfvkwXnL0zHyQGc4fn9vuuZfYpVGRcNDIJhVIsQeSiGgE0olQgeQ6A7F0GYIBXlnVqyw49tPcCPbb7bJ0abaW6ELAwI0sq6xm9887ne2V+D8Ec0HoPRQQhcFFFQHA2lJE8lEhHpvueBHPHjThLBV7EAPWxeb6QuS90crO39Zq3i1akCAF3cpiyVQV/KB9nKSIkBbWRHy4oAoxun2E9MiZxjoqOlB16Ysc+Pc730sNbd/E9vTDnWJHfncbk9Y506MownwFAmfu7umiUTYnVkpgKHnIFxZOKxnxhGWOHytFgdBYTceC4gFXyoviiAZMUvQmgPAhc1atvH9GzL7+to3zX4ysqMS1H4Fw8qR1BXbVrdF6/7vy5YmYGaVQ0KkXWR/YlBgg9+OizxmtmUUuLS/LnAFLK8UJwftLSqYfr5XVQHLqTVLWx4gn0Z7p9TdNuqVfJ8/VbpdNbFeUqfTGar9cFMNUjsEKM6W/ueplCEaEYfHuh3YZ6Bbug1OCWmzvRXLx834S3xbaatO4k7xdD65mkiTmSIvl7Dp5wszEnI7LnSBs8PIfJ4LRtwIxrWkmnHPJgp70fBrfcWCs9uSxjVh3pw5UhBiZC9NNUraysyA8EF+bn1XEjKMGhwxocPucqXOURJ2/kB4NQQRZYmMKXWXhDoWw5Z0oMYCfmlvTcy+/ohVff0dz8UoLOi5B9qM8X1tsWQVC7YmkfNNsNTD6goIRBgjrkmlUgbOr2cUrn0bSPYwcduUKCahU3l5He3tL+xuCTe/boWP6nxDOEszckC+IqJDdiNMg9z5cXfr5oXdR8S0sTct6wrXgiSXarqgii+XYAy14VyduQ09QmbzT0WLLewblJ3LKRBdkWpp941UzikwJke1UivqJEpFKoy3otMzq1Y4+eOescPbbrLL2xtkUrq2uqfPnIFxGJnSlv3OQSLRl1ZC5yi+wBkVKC217hlkWrkNXq3UqlqvqObR0K7Bw5RVgSXDQcJ3Mgg7gOmOb4UOH/VP0kvOJjLIlwPxTct2eHtm7foZfePK4f3v2EvvWLR3TvY2/o6EluqqTKdTsg5wvma9f+rL3b9bEPXaz/8cWb9dXPXKdrrjik3dtHKl6Y5zHlIe3y5vwGvwz94veP60d3PZwPBt96+6Re4hfRX/7hGf3wrof0wMPP68TcosKvK79TeE95HXodwbrzJoae+5yHgKICyl6oqykRPVfjae7liIaZhetEreSeHVVdfN4+feZjH9BXP3eDPnbDpTr3rJ2aGaUD0SXTsB1qsT0Ok3KQ8T5lg1i/LSbjcksnKbEJ6Kwm/WUtc7VMmbAXnWRKtDqhySwTwSa8Bx3RuXxOTLb+xTTkYv3Tse+dbwjovYc481xjj/e19dqfZ6Sl5y6bywuTcsy0OUgauP7y5pI2RlWdjm30GLQ6CEPAwAd8wpuh5kp6sEEN8T71MDeKfHkM6pl4H3qaKevx4P1IOs1lI0Aiu2+oCw+/rowj0pG4JzJSGp6WIRdpDAflhvW5jPu9QhsaRusZkIO1dfL6DdvNdaPXFe5d776t1Scfzf+D8Kkf/qfmvv89zf3kx1r0vxn43PPSsaMK/Op4jdrG+Z5fuc9W4p0c0SxLspBlu1jPkzwFm2RVtIIQYTzkzwtyKwwmmE3O7ylst66MUWsGCGenep3pWZtjDGCiTkGAKO0DfWHLKg8D39DC/fdr8ZmnVRcXmV8qLMLvFcq8oUjFmUyhxH2K8BOtRFG3uKCFJ5/QwoMPS2+/pcIDRnG/rRAu7FXljmlJIoOkmpg5Qo8B0yO1SEm8MyDQqTci3aO3V5aDYb1PAbnv0Uxhf/uGFNTKqKE5xCZTR01JgJ3r7kDZk+7117R8332a++FtOvm1f9Opf/8XLfzsNq08dJ/Gb7ykbuEkdflTFBNkYuLI5c4mYzNozBwif4KDO9DQm1cbE5v4gFn2HmBAk5DNQ4EseS4kKXVeURg9Ve6FcsYsCVEilkH2N+l/R2O+9Qk2JoycaR2zq7Sun0lKn8AyEOLmnj6bwI3u1nDwRsDeq9srgj3rHSy13Lb04MCcC7IdNqC5QlIoBdHOEHra/uBDx/n0ntfNX5Ix5VzTjtMy9j/VfR/g1Safj3YKNGlpm17ExLJJ+HM+72U3bhrSTctgEX/BQvA/rQ/xTmPCwWvtRTQ6iteJlMu33TKwhmvlNPv5THvTtZfqK5+5Xrd+jAeDF+7X1q2j5tIuBpfPV0LZMr5Z5fgEbW6GVCPWlTLIQNX3FzwirCD4PufYXhT6ahc6cnxe7xw/qcWlVfEkB2vIt6Wavp3muT8988ph3fmH5/SzXz+sx555pf073IHrVPc0WaQFE7ZgDtHSlftihCVTkdDTX4JVHTrID9+3XKuv3voRffrm9+vyC/Zp19YZjXCnS2qj63JprjEx4Cihvbu36qYPXKC/+eQH9LHrLiXfDh7QiBaKMDGnQkJWFPYZWTQnhCXuxOpxY0m9HnATa6qQILvzLq23t+7X/fsu0HO79mupbFOQPzxDZAIJ7vu+uWPMgZSHJQUPaQFzt2yyDNkM0xA41GwXU54dz6gzNrusG6qq/fuctoXz9g7BukQzDut7r0VTvQ1seVMYg3jvbrGB+K7M6uTMNj29c68e4fvoW1v3aHm0hXPF3HKuSgT1eh2ddyH6LMr38A6r2EOZky8iUhJnOiV0ZfOsKUjpL1pRBMy5K1weTJJhfxZoVaTGLauTXSoH6ggPA59/+S299s5RLa+sKfPYzSS3AIv0VzIG5i3Fc4b8DMbPX0aF13TioSgmn7fKb6RLfO+d1wo/Crsil6gNLSaa7RMlBdtMqfwXhsHX3DSEWDZN66fP1qxTfjElNyMjcV4EDIV9GYTU/uzgjEnOcSZv0pUJjpNvsmC+hkw2WDhIiJjBfGnN7AXo3hce4akMQNMy6oZOIkebpvEheuA6LQcWumMc6wdJVKKE8I1IyeYkV20k0iNwBXGgKT2A4FY5923NduO0Li2vyP+DkZWVZYm8xQeOg1aSivIQjkYcyMLDArjtvJA0IUkhmrPD3BEDcG1tTW+/e0JPvfSW3jh8XP7n3SI4wLxA5ELsGww9FeYntNWHHVeMIJaFEx2gdRutJzHgJiivK/se2IvA6RVeqTegyocUzArsvnelvwPVWjBXRVzjQZj/OvITu/fqmV27dHTLFhlzHLuCh3jBQ2rNGFM1ZRCcyITum3ZYtkdyQLr8xcQcnOXLSTsw12i5N0lCcidJ1oxsyFe2cqujbJmaHnmDtN05M5fciozJIOsXjXSMdDDvkRRyeUNMjRmd2rJTz+4/Tw/vPqTXtUWLK2PK5pcY0aiDLvsXYkEYC3rL4zXUzIjFiWGth5gyybFy8bablANuRKZR8tkgKxg72WOBln0iSKUH5heWdeTIcR64Lcl/80UKqbfOjEbyv5936Oz9QLN69Z053X7vs/p3Hgz++oGX9ObhU/zyMtaIfe1XIblY0eA7tox09eWH9N8+e73+/tbrdP0152n/nlmNCnvCl8noqsKxwdXgy/ebbx/Wr+5/XLfd/aj8twN/9run9OO7H9GjT73MhyJed06Lv7+od34oiMwGsgsdlppUyVnBmZ7cJG4dmxQRdof3vkT68gIjqW8F+0hR8OXTmR8IXnbhWfrrT35IX/ncjbrlukt0zsEdmp0lMfM4EwHEogeE5GShsJQUMcjOyVqxNcTRoRJFRVONw+bLPIU4JbXjT3dsoyCTGjGH73+mdBYtTNHsFk34CQrL0OZO+oTMTS2XvQ2bmyyzDs6XX2PWIoK0rK/HBty2CeFT1XwSQ0/eD44xWSVNW68VYiKcnzmt2wiPgWyzD6QkbWhDToOWk9rCJGIZ5P2uKYsWihy1gatvEaGIRj2UOgXzMmaFFdSEjxSSqWc4oKKkTdmihj2aibh2DRFynfD0kiLw20QKbWjD2oYo8yRyJVelTIio9DWOgS6RO0kkBRfNuP0QjSYZs76ZnLUCVvKkj4ekYG2+7sEFhOxjSj/0fi4k8g9+uOIjkFpDET1pipM7IPE+EKJVlPxhABl/QVF4Zfm9GFtdOKW111/VysMPaumOn2ruO9/Uqe9+Sws//YmW7/9D/uekOnVCsbaiyq/opo58nX+EIL7NRV3MxyhuEUyRMzOhZKli8z6QgO77kj1DlJIOVNhkgfe+xhQAXBvziFRkOYmhQIbZHblxywAhkqLSmz1yOFkxg6SOHU04r/Fj5tJLL2r51ddV84O2fTB6XYi5FtRJd6jJSeF5JjF2i/Nae/El1ZdeUSFnmn3PxUdUlEROFq+hpQklmMf1pW4FnS6HuVz1mHet9gUV9Y019FKy3OMMrtyFOwjYunPkBBrSZSndUFNvG9Q0ptIpeE/SwrzqWzww/uNDWvjRz3Tq69/Uqa99Q4u3/UDL9/5G45efV54RzkX4bPV1OYX3wu9pwpak1qq4atRVk3h3hguim0HpIbxaOYTVnpyzMkSwuNbx6wV8kBjpCOsxSC6oPxvVtowPYn0FogX0GAozeJQibFO26hxIA0fEXtU8qtVGFqHwRBgjQhEQ8T43mFgXq0C3jLIe1yTmz9XD8XMsRBIlqW/GetGs1cU8xoN19fk3zGFHsprhIjGknRhEggSB0JFat2xCW39nTm+H448hu52MQ85nlnMZx4167BY+Iw0SLoagdUmghGdk7qHO3Np6SUQne3Pq52DXmu4x7Xj0NkMTMmYyMHAmryYwV+VrNs3Thh2zZG6SEPHqZfXNNXp6Uw9NWAT+aB5TZIiI9TzIUsjNpZm8KUM9xpM2JPfKK1E1TR5aBiSgJjMi+3MWu5K+e3Zu5fPoRfrqZz+kz3/8Gl164UFt5fNqoYZ2zyEGmU4IMumGbnub1UiVfbJWq+lqK2EuHiwiQSSlr9wSitQX5hf1wCNP64c/+71+/+BzOsoDwvY5too3Tp2aX9Ljz7+lO/g8PtYeLQAAEABJREFUnA8E/Xl4YYnYipn7FvO0PUKXFJpqnhugQvI59D1LBXHUUxFJVPhMfu6hvfzwfZ3+jy98TJ+5+X267Px92rpjVnWmqCt+fTpJ5dZWeaAy1omFVc0trWmN98d2y+tYdOUz/g595EOX6EufuEY3XHOR9u7ZQv6Kjbl4L64BpwYQ5lZrpI5gYCML65HfG5HTiGM7V1XpkqAH/MlTumAJRV2M9PL2Q7rvwHl6Y8cuLaPXWpxNLZ6YgOhdpRxiKwmDeqhcfo8Ahnfr/viiJNZiqghxcOZNs/CPahHXzIQNrK8/FM0fF8+Hk/KBIHoaHIuLE1gsTFDSlgjuFZKAWWeVr0SuJ/OjV2yQMdmJdY35Pnp8doee3rVXj+zZpze27tLSiGspJsKHrmpZkmVGclNNFQ0fNSrk8uvGV0zspexsBbNdXYIh1MxnzDJJ+ppD/sMWyWcEJ0zsjQU7s10BYnsGgC1xrl5764heef2wTs4tiaNAFemlYT6HJBlA4BIyj1Q436NSNCoFOaDSywU5JLz8F3UW5hfy4aD/Bz+ieQ2wqR54UgwIu8/I3uTYeE1rgJhgf6pvcPHVa84b4AblWHNcHwIgmC+AfI1RvXtJ3hBvQcPauMEP4xCTM6OTJq91u2dYg3pczCO3qQ1xvv5VZMuZyC5nwt8Dc3IT5layhmn1lzbHr8e0Ojw23NJma9NtN+UuInj9pmbVej0bU8jNfmura5pfWtT8wkL+A5WlhKLwyoiigMqoaDQaqYxGjWPLF1IU4QkJ4pK0u4p8rILRJLD5xWX5P5N89qW3dfzEEhbiMrYgK2NDBd6IyZGJDpOzSbJ/oLO+sBVd1GEZVTWIZTFUISWg9UYcPRP5AIoczdiOgtLYkCZHU7hJkFJLMavXZ3fqmX179ebZZ2tx52513JTsxKwK/lTnSDIaHiBXw2Tg4fpAsqceSmuAMEmF07PGaksFp5txXxGQbHT9YcWGAMqOYhnmF5Ehx/hvJxqy7hdOxluBgv1WkhSujZq8LxXMtfimHuoUTOi9XZjZqpf2HNQDew7p+dilU2uhVdedE+Tg9ArRUkWiO1cDwdHtxJHolejLTYNcQlJvTSNzOKYRhr47IqhPvqOmT2+AOYdyTYUb44oOHzuhEyfneaPvsLZrXiksRtK+3dt1/qED2sU1rZrRm0eXdNcDz+u7tz+kX/z+ab385lHixv30LKxCClXi/SYwOwq9/7Kz9fefuU7/4ws36KN8WDjnwA7Njhxjwt+O7OOYh+OvvfmOfnXfE/r2HQ/oB3c9pIeffFkLPLgczUTeyIRvUCUTyHK1ToqG2QChAIkylA1dQU0oLJuRDha8jiUECDMisgVoDLaND4nXXHae/vazN+qrt96oGz9wsQ7u3SaHVfa1SMJVPhcRodDQLLmCgezS5k9fu+FvlmR3J7UxAW3KpanmnOuqtUou83UUqZ6GAP6Jjr/LsMd0ZHVNGCIYbPwLqJLT7hGONaGZWTeh/vnugHWviI16s6xXnPU2cMPoWta9msmZfFWGlNbtUy3YxQavwYQ+wIgbO34ZB7qZA011zzalpthn7edIiKFHfXDyLEx0bNN9I+7ZsfYMqXX0jX4NPm2kBlyZM0df+Yls30RzQBs44nqfmgW7NRNJ0sUyMCqjFaOIbYE9QA04JCSPtus9Gvs+sfimmbFSBLmg4P1P/HhQTx7T6ovPavHe3/IA8DYtfOc/NP/t72nxpz/X2oN/lF59TXHqpGK8yj2m05gHgl23xu2F+6HzmlwHFMgBzAwy5T0AvDCf69ak4YRc2y4iuYNx36iQfTPEMPFmJuc0NzUZowWTczFhKVaqHG/aOIcjB+K84Rp8LoGprq6qrHbEWYO4d1ZcSxSVQmKBmXrmGhv5Q3yTxD065uc04ksp3yPxZo5OfqcRW6PK4JykdbWJCy/TgBPBPhvxRHAbIHrGKJs1BFhE81Pm0YaWr1V8DE5VOZXHluYwjEM2W0ROSqZ2dhEhbVx/LS+pe/eIVh5/Sgt3/FKnvvldnfyXr/Mg+dta/NUvtfL0kxofPaIu/ykZsnj/XKfPIPvqAjyfVeWg01plbiWpNU9uqqgmy5kTnV4zj0GRnnr7saUApwPh2XfnQDQMS1PFOXWGatDkOczPQG3OaQOB9odtXpcrmvacyFn3RNskOBGQixkIdei2BjUP+mbuOR3mHVm3GW1awEzN3jydrmENbXIFjiRC6CG/LgDo4KHmPLDaC8YRcfLYmDFTIv3AnjlEcGndGBGiJxSieeD1ZJYXDGgyccrrg7/UTTQndyLzCbguOJ9pggzXZOCDwTkG2dx2E/KZUmdOYmwz4fa/1DPPJNKas1UNUtsLa71TVd5DYHJLzpDXDO7Adk+zVagtNoK7T4pVe3Zs1fVXX6K/u/UG/c2nPqSrLj2k7dtnFdxfS9jJ5yjUi0JSRDgZXKc3zwvas7xsdp/oVrCLFGLItwHkMe8177xzTL/63cP6zk/v0e8efFbHT8xLq2Md5wHhA0+8oh/96nH9iM/Dj/J52N8XRXBA5gVeuNMWNin4HJ0bIxq56QjKsxwRzCpFhAdo5AjNzo502UWH9MVP36j//sWP6lM3XqlLztutrVuLYlTUjULj4hiJgPzbjC+9cUwPPP6Snnj+TR0/tawx9zz/eNZxD60ROuvALn38w5frix+/WtdedT7fH7a0YIWijMQAWWYOckeEnDyZRbTsnD1fhZSJbbwf7cfmBnjwXbTTSIuj7Xpi53m6f98hHeM7qf+yRtRQR+KaYaHGU3FkE3qwYy8NdOrSzzAvR00UjFlPIJhsSI6LnYGzI/cwBhDmZzLkjAZwj4SGFIOFUBtVEArrT8UD62gBktMpRJWSr3cgRQSpQmO+uJ3culMv7Nynx3ft1xvb9mhxZhYPyemCwFDJ/C1CUh+Lh2pwTdCD6yKTaNFTz7JW6sONEARwJ3d+57IqOQhPWE0ZVzVyzYj0mtRGRPp4rerdo6f04qvvwE/yMuDbmB3IkfMpFTScRa1mGIL34GLi804ZFY0GAhvFSLabOopcXFqS/6cjY34IDOpTZktB0y2RNt0UvBmwl2kzLrJWqNmq+rX33LotqK27kGnADlh6hjQYewRGB/9f7xnPfjhD9fwWpmiYsUywjEhNrAwaXNSaVSfqaXBvcCgCwjOg0z9cALrjg6OlRn2BTdk0nsk2TGrXIZe5dZMnH6jX0wxWIfWUGPamMjqvGTe55eVlLczNaYkPiv7QGyqEhSKQOHCljDQzmuFBx0ijUlSSQrhpaOvrj/WTUaQ1bqbvHp3X0zwQfPmtY1paGWPHh8Csb1iz6wHz6yFz4WJTylMTDW52xUViqE7UGypAFVNAzmXmm54xliPMwNWsUeVFDRIRzGLChlxZI0zCq+OGvFhmtXDwHI2vfp+6yy/Rys5dvJEUVZw6fChDbkQLSCVK3hcmeFXqoHJ1ua40en4LkH2CoUJ4RYClrrzhSejClh25muR7lVHM6KJhB83u+Sp+rtHhFZtnNMeTDsDYEogam14kHpEFVLTK2t/Yvk9/3Huenp49oBPd1vYlw9NlfUViDucnTM5v2HIWh6F2obCPCYNnGWrwXpgIJA8WG2onBWdFa6RAZgcCkr/QYOsgu4lGBDNYYA72rKKZCufWfyv13eNzOto/FMSMY+t4a8e2GZ171l6dvX9XXrPKG++xYyv6zROv6Vu3P6zbfvWknnrxcH5QcFQpYdZmQKQTV/NXxy987P36x89dr0/dcInOO2sHb0qr8hdV8Rpw6VGKxmtjvcmDwQcef06PP/eq5nggKM6KvC9eUydcq2QZSSZk5whVRVTJCzdRiVXYxk5RXBHZn5DeBhghx1fy7eQD0QevulB/99c36Sv8mvxBPtjs27lFJSggg0JyXQr+qDVqDCSTQfOwANY6WjBrX5uxYL/qlE7xlM8JMZbFsx47Wk+y0hO5ZLKKzZ6ZC9kQiUhnNLWs2nYjlThzW8JDT4M82Aw7xnyajA1kfFq2PpBxy0ynzD2dGENEokgu1cZGQ1waGCLsh21YG5g7yGSZ7JqhRjY0SRGO7RXvAjmmEVsCzImMh0IiximmSTQsmGIDAbv4ZM7RBAkvRTAmSQp6L8MUYUDihe+qCGUF1OG1J4GCYJdk16RAhIiNCAlNfSNUEdGoxzYwbBhl8rpEc8wgo1LKlIYxNcel0YMUkgytUyj/4O995ISjsyVqLcywNaRiC0g5l19vcsNuS7UcDJx958cJJdHkaWrR7E7LKHS/joL7RxIf9DQ/p/Gbr2v5sQe1eNfPNfef39H8f3xTC9/7tpZu/7lWH/qj6ptvKBbmuA+tSdxHxmO+CDiW+1Huv6elLi4MZl733BeUs+KeNvNeMEN1zd4Dh6Fm937YbHL9Bi1nKhwdk7IFHLwnGYONpdE7qiMCm2PXCQC44OEa7W6bzwxLkPjsYtxYRNFoZotGs7MS+yTPhSFMHnre4B4wRn6YhjxiDwoPBuWHrVm0HfD35CacvX71Mmp2PMhRUm4DcXQuc6ppQbeS8dTua2Dd5P0wH8j+Q6xrNrmcKixMFtTp+ExpPY2pWaIWCZgywag1fZnTZ8BfbOWE5BA/Bo+PHNbKU09p8e7f8HDwOzr5f/2TTv3L1zR/24+0+uD9Gr/ysupJP1QeK9jbGI3gLb9ooWC+No/rCubL9Tg/1WC1B57rPSLATFIE3sQgyM21EmaRl4d9INIHSKMqc9TmRqznZLGGIFshOkr2QczciUgRDW1YFYuQkQ1E7mbBTJ/I4KiEGEFyLhOizycGUbwMNapNlgzLzfNIwxiK6ElSSEly81zVAmQZpt5Xap4e7WKyLFrKHqAMgwNnD46RhcQtZB6qrkT3frXHzEDFlPJgWZPWa9UA19EMigj5D2Jeo7bH5E/NaE/rBfQAbCo2ryk+YXigtIv8Oq1FhCIgLJ7TZZn7fIQxE3ZjmRvduAmRAivXB0IZsOTEkFhJ6ht1ZQ74JB/OzRUBt5qEDEgnfwITbjsIu1KFF8SYjvBmoJ6QoYgwgm/If1JhyLkDgZ6sImSv2rV9i65//4X5bwx+hR+uP3DFIe3aMdJotKYRNxjvSzuvGdDq6sUCD2aqPhPIiB6hUKEW2zS0aEJl7mpHYnCxJJWRxnXEj/Nz+s1Dz+p7d9yv3z74kl54+Zjue+gV3fbLR/TTux/R48+8qvnFFRJRkW/wvF/J3JT3ko76OvajSx8GtQkCXqUsOJARRj6La9rO59z3X34uP3zfov/+hVv0sesv1TkHtrP+oqwP9zIqKtzXGDS/sKJnXz6sX/zmcX3zR7/Vj3/5sJ595R0tLPFZnp3nFkpJVeaHztqtT954mb7wV+/XNVecq127RvLn5yIaeaNQA2VJKFIb2aCErA0yAJdCjvO1jCgK6iFaQWhl6MCqCu+T0qnRHj246yI9vPeQDm/dqhW+n9pAmqzLXDTzznMgkIa9QwAfuufCPMHtM9TOKtEAABAASURBVMFYa55t5g7xx44ucgg2NwbV9DVAKjNiDJmphmShn9qqa+rUA4r8o76RriVB8Nm0W7UH+1HIU/kuurJ3v+YvvFhvnXeB3t65X0sz2yXOWIdd+HqfAOjsYBSWwX6SyObAjijBU0ap8pRNsw9TG8ADhpGOFzJ+7tZtjBKAkMGeMZls88Ds8mcdnxXHOG9lAyz7bwi++PphvfLGUb4DtrOVKXJwtGhBvFkwSMXFIZmNWO9oVDTK9+KRXEspoVK81pD/tuD8wqJWVlb4KMNue1Ktt7yUgW6CVey+9l5oUKPrNqm34zLpuOLm1QFZgU26/Y1tJiLYrHTzPKZUPARB9JzLMpjtTiHrA6l3asXiRZ/YkN17W8b3smHZD8E5Mwt6hCWqghVsraM04c+P7+k6NbF9TJ74T2acikk/6wiOhW3ozvVeuG12HuxcS6vrhENADQhupk3yGAy2ddxwF3mqPDc3rxV+aY8YcfiKvF8+YJwzce54KDhKGpVRHjyF6Axy6xiqIkI+KkjcnJAoaGllVf4/7TzHQ8GjxxYSjwiuRJ3EIIhAAU7IF9VuYnCdGLJHOLaI7KkLyVDGpkBe7ydumDiK6KwRQW5oSjcDvNGkm8s39Q4RoUCmfFno+IIwMzuj3WefrZ1XXqrRNVdqfPGFWtm6LddT8C84hhiRlbKssecBgfhhS8CZN5wYv6xFNPC8mSAOWL4gqQ9IpJObw2rG4RUmoxKQJCeRhNJu0oEY6GoNsVPbtQ65+l0kCTOprAMreBAX4FUzyP6CtUUntuzWE3vO01NbD+lk3amxzwDOTCWF1ywagEwWgwydxL4nAhfrxpI9DPoaJYYf3rZ3rLfi26HXlLlZ8itj8CAw7AuXxkhj8jiuymkyH0jrJKcmJY3wLflXtI+eXNAyD6QN+1wTmdVu3zLSOft36twDe7SlEMv8FcvRk2t68Ol39B93PKrv8HDwkWfe6G/eoRF+pUiBu4ex//MC6jr74C59mg8J//3W6/SZm6/URefs5oMXa/Df0GFNhKhQgH91XFpc0urymkJFESTyQtS3KgX5guq9QO+J65WvufPAKaGp6hvxBbEdM/JZdh5Ep7d/cRzxe3dt0U3XXKL/9oWb9PlPfVBX8gvyju0zcsJg5pAUweh40SzDBCQP/MQXcMypMrXcBjfLSZGjwpMj9ipS330JezFZ4GFKpQ0glFWZren/pZFr6LNn3+oBinAmBIr1PhU42qTXaX2QiYno4yaeG4Vm9izQ4DrE4wrK2HqEHUxSuAi1FkDD/OlvAEq5uTCi0aPaGTU7cnIpOJBNI/FU8hqgU/XIbbNuDCK9T9yEgLKTIfd/M7dxOsZ2Y6aaEcqx6vS20TdPd++Ed0D0PPuWe0vpz1GvrjOS2X0dUM4rWvF2wIc+7Zd7NrVXg0/yStLMYg6SLAdxawJQWqfziZYeHqb2uC0BEOeIIC5f2exzRZaAJPvz6dGvdfUThKSCMQJ/7oNanJcOv6nVpx7X8j2/0sL3v6OFr39dc9/8lpZ+9GOt3PMbrT75lNbefkt18RRp1lTJ1Y3hPOiqcN9j/drID9y8/nLnuWkM99yOqkwUxOwVUqsPXFONbW0uYM0LQdQJUS62hoZh1maLxaRmUvoBNLWNoQBp3UhE03NkMNasHmt6A8uXsYyKYuQPyEUyELZoUgtSdqMmpT24v0hEKLBG3jv8/gJRtzgH1XhP3q/A01S5XmwwltZ91io5a6BnQjYYEUiexHDuuygJck9fhI6cQ670B3NRjpEF6/hk2pSnBgdAPistsysWl7mTuP5JrMu1A9C5wq4dLPjRrZiP+TI+d1xrL7+gxT/8TvM/+E+d+qd/1vH/6595UPgfmrvz51p67GGtvcPZWlpgOVWer/BZoM3GSB4mVRJ7R0l9kQE3iRioBPpUJ3TwJSwNwVpj2BzsEgMdGHtAaiIBhk1Gvb+WBR4paFPbqEYQRW+oBQeZckbPmiZbTM5rah5pkpxD681+poZs8GzQ1OhrYkqImnPW9WBZNK3bLU2QrK/NEPhGhhtsWFMdIayexzSU6+mI0OZ2Jsy+9nNerjwiXn2ijs8U+V+WeMNxjMCGR3YHpMDg82EdsxklAboDmPVkrdkt9aAZuc2SPIcplTMMtpnOYDoN6v18djyj5zZN+xk3TWObZccMPpbX7ey6ax/O82AY5kWPcKSjekK1e0w2KfDiemJOV7TqnNhLvp6qjNur3Ws78SLlqHbasXWkay4/R1/Nf+bmeh4Snqd9u7dqNAqNuKFExhNFcBWNRBEoYaN5w4QohjKNowdkXG6Osw4P54VLviebZnTs5LLuefhFffuOh/S9u5/Qj+55Qnff+5ReeOnN/B/vsUJVHgZWzkrH531z5Wdh348hzpqGe5o5c+UUOVBA8BCIeR23a/tIH7jqAv3drTfp7z5/g2689iLt27PNLw/1tz8CKvekgIdOnFzSI8++qZ/95jHd9ssHdMc9j+vHdz+qO377hF54/ZiW+UHf+7O21mkt5aoLztunW2+5Ul/8q6t11SVna8c29owZhnIoD622+ZhFGEIhdxV8LRqDjBU4qJLSJpo1lE52IV/o6Ox+3bf3Qv1x19mam+F7mh8Mch4qVtco8lTvVU9+jYoU4UHrreKfWjDyOYCRXqm3pqdhAIl8GlpFwODvkUjNxGsfCDkUgOEV4Ef3MVSCzNVBBsxNtc9b7O9AbWxhf2wdZ6jGFnV79iuuuELbPvxB7bj8cmnnHlY4Iohgvxf1e0qIarBvqWOrZMr9QU7vkJcbXUiugfo1aVXBn2ocruRSSIpgrJDIJxp6QQ5ToBcPA4naKqBUsfvMWakUt7jS6fW3juUD5yPHF8RxVwRxFQ8TzKqAxBCRgiJCBRqNRmpUkpcSwpK2gt1/Q3BhcaH9bUHOqrx2SFRkWUPzXNEr5qZebQyHyd5MGXsRK2trnoZMTRP1aGKTW+9ckE3pgNxi2ohK72UYHX2qO8eUeprI2v9LWO7Fen1ZTwvsp4RtzhVUHHZiiGBAlynllmxDfZ5kIPWt97U2ZNgQY8NAQ+yZ+ODjfKasA9BJ+4QWBV45sDUxBoMmLs3kumq9VRxXeRA4tzAv/0OvlVPrwyV2yGGmUopKmdFoBt4fRGNSUctZ84wFc1uo5kzhMjvyHedhjH9peem1w1r2Q5CKkXq8g0N8UzHQbVWfQ7SAmIHREZBvfmiD68Aj7CmVUJJzsjwyBdQCrBv3vP1LGtUZTM5tHjj3vQODjOzbvk3nH9yv3fv3afaCczTzvku1eu4hjWe2ip3JgMI4ECK5PYr5yetOATD5gd8wv7KBMonX6WvSIGvMj9Ik8XKu6sgBJCcnSiKuDZXtb1kN5XbgUHEoKAF3jLLVNsJYHjBjKPN7fkR781ZcdGxmh57YfZYe3nWejox2pU9hVF6HwC8yVwScfAKRW8qiJsg65NywdQDFbl5S9V0x3+SphQ8DpXTavW2L9u7YqlHgyFmSc6ezMkfbC9adKk6F9buO4CpwblVGUsxwtld1jBvvwtKYtWpD28K5PrB3u849uFf+W4OVeXgJkb9ocbnTMy8f0fd++ai+/tP79fs/vqB3jsxrda2yLuZzPVBlTsLkh277DuzQTR+6VH//Wf9bLlfryosP8mtl8FrhAw17FhEq1FWoL4pxMRe7QM/ivD7vL3B24ynYbVDCCih1MFIMVSAQa4/wgCoV/oQKc9Kzhr27tummay/T3/31Lbr149fq8gsPattWHgjm5H1aZ5vkCKcXlkZD8uQBJrwjydfXpKk20aNlGEzGs3pq7icgh5K8nya52Q63/+Ane03qE4nJhJ8h+yUH3twpwZHr8JkcyWOH03wNTlFEKCJATDC652aTpR5K5jnsZ9KmhsNGOBQRm5xY3gbECacx/IeYgePv/TMh5pV11GayTYQnH4apHAO0IQ67ddsGblkkqlOkbDXHLMASsWZJyJ56nexrwtozJDJKuCaJlv4METmA9B21l5TOtqtvyPSEfX0mcm+WCKZraMw/3KMHeOBTLpNliYT5WoannTNk/whGciWWrxckbD7HWGSyKiTLJrkRR+cij+X/8cXakbe1+sKzWnngXi3+/CfyvxV4/Btf16nvfleLd9yp1Qf+qPFLL6oeP6ZYWSZ9zfeJjnvqmAeB+Z8LUwddQNjba7r2K8gabEzyQBFmaUCmPo/cVakJqS80WfqJba2NtMGFuQD6zqxIHjOyOfZzBHOY8jWUXgLpXbx3IVqbo9WNHFRUyVfx48M9ogbKYCKme0SILoUkBDPRCF+/47oebubB7Vpwz+WaDDNLdkKyO97kRUakJCpS8Cfj7BUtpMUbwIICbCUJtTlZSwWVfM0n2FcMLCxgcrHwdEOexoAJzHF9wMe+0+QcndcGjU0A/oLWBe+97HVdXdLakbe09OQjOnXHz3T8W/+uE//MA8Kv/Yv8P62Zv+fXWnr2Sa2++47Gi4vM2Sm4FuH3NOoeJvecoUiVMpCQWQfTJTYM7EgTHZCS/VJQRGj9j5DVGrhMTaOGQYB7DTDnDbgJdlqPaJZQtHgXmV6cqZ4n64eJ2Tq15rmwDJFBTmdqAuDQDUL2kQfqC8ezEYht7sGXSdIFf6Wzmh1/40ocLDsIXd5TWVA/KmMyN6JA08pAF1MoGw5+mJfy9JBzBFFTYCATaIYk4dNkQLpolAgMah1CAqXbAAHJmCkFm8gDyx4RiggxyG3aH9TQ6TT4m2+yOmagzInPZj1DqM2v4ZQ9TOln9LePaeJX1U5MNdpoSmxAP/YJIyxIEXCTaIgaaLhKXCNjk6nA89wZ6ENgdAIT88SmBjm14W1bZvjx9xx96VPX6+8/f4tuuOZS7eNzb/CdTuKuZUdzXsP2J3rSiwtIraRrigyBr3qbY6plzmJESMIXqhqppi5FjBTQseNz+t2DT+h7t9+rO+99TC+//g6fqccKbPIbVDdWciflW4j4PiDuUxIz+DtCTyFxb6ySov3hHoSgSvyubSNdd/Ul+ioPBL/8mQ/ruvedJ/87i07pVCGp4G/yPfDdY/O67/GX9cNfPaof3fWwHn36ZR09Oq8XX3lTP7nrQR4MPqYXXj2mJb7Dev87klRq3TIqfIY+Sx+9/gp98IoLtXfnVjJTEz2YLM8FXCYs2SPHHIr8J0UGG9g3MzR5MWLV1skn67zPsQ2q7NXhLWfpyZ3n6a1te7XCdwrXJdV8L+sYO9GIy+9JcDR6xWNQ4ENdcDp2+kSg+l7G06ldAURBCcDRSEiQZVgqzIFqF196k7hm1m0e6nSok4aFIBYHM2ZFEWhld+AJjrS2Y490ycXa+qH3a8/Vl+uci87Vvj07VWyvgb8JfySP69RmkYqiv+ZZh4xLISUxvbzcrNegc6Yi2aEyuPb8bGi7BNILciM/iHObqiGGIYWT+1oAiefeOnpikTP1tl5/+yjfNdcopnKeHdSowir5AnI+uXZecwUKFl245qZRypwr8lu9AAAQAElEQVSjxKlhVDJyZXlFC/OLWl1ZYeoKllM07vsK69Mkt9ZbyCgUrZ4WmiX0orJFjutDbzRsWjdYMmKy3MiaiarEZFDT5BaRUIpI1iLayajWkW1LsmxKheFM8jRW8dnUCzl7qLfCfBgSD0wQxzo3wYNf/Fl4Kjjj8ie7CzBNOTnKROopdEq0/xTZd8q6UeyT9Gzdlovo0ImmI6yX7doTaIOn6nih+m8J+v86vLLKL8Uk9E0yIhQcsOLDxgGbnR1phjePEfIIzBmShdgytjMQREvmiasight9pzcPn9SzL72lt4+c1Nq4SulDjXwArdy4OK1gPZ420aoIh7tXWWGUFErcBzqKsrHm2h/uSAA8naw0xEFVwR9pYsoYCW+wwCClAvNW5RTiEHLj3zob8t8kO2//bm3nph+7dykuuUCjD1yp8XmHtDqzBU9elKFMERG8mGovS6gKKUmgrd5BH3goG6xSQLXiQHPIGCy7S6/YjHWVESJEQO16iyTpeYYhTTlIGdBCPF81DObKK3y+zOqZ7Xv1hz3n642t+7XqX2rAVXF09zUgMIJ9gjtfJ/JRD2YlxIgZdGO33de+4ES0Gjm6Q+60f/c2ffjaK/RXN31AF19wULwH8rmAtbbASTLC5WPUgCCWK4pz8GEkz3KZ0dJK1bt8EDm5sCQup1qLZDMzoQN7tuqcs/do5w5fR76Ij8eU1lG55F8FX33rpH78myf0z7fdqzv87wy+cVxLS7xecp2d/FoIZqY64qQ9rv0Dl/Dr5I368q036H2Xn6utW2bwkCJC2cwt+qAp+CMZUsDVmt+AKovzdiurAUdhWgSJzyXKCdGqybHQ5IM+svNholft3bNDN15/lb7CB6VPf+QqXcqvnNtnRpxVKaJ39mJEs27qRcn2Nt0wv5FBlhv+EYFnoLkiGD3XMeVoXfaDzE2OwDW7ZZMzVEVb+ZQvkJLUN2z2H/aiR9cZdkGet4JWZOtqQeuLmqoRt+x2MeGE7mgYPXPhT5+Y7DdNuDFFZX97ApjYq7BpqtmyUY0AYwJ/uFy3eD9qy8nOWMMrc6WM4jD7I5r1Np3GlS0UMUVg0RPsT/aczzX0NfoomxzkHJjYm2p1nZiLCXvdr1Wo4m23gWwFan4pgPTc8UIe5pxYwqgiem4cWWq6+rauNal9wKt49Q6t6DxKTAGvgwGfJjuGhU3waSGCvKWowps31hCxIVC4WrOx2hCJ+Z+rEHHBe3K3tKC144e18uqLWnzkIS3c9UvN/fD7mvv2t3Xy29/Rwk9+puXf3qvxM89ofPgdaeGU+OTHmeDLlO8X3Zrag8Ca9Xsdvpvl/YLZfXbF/JSI5u4aGnE1qFNKWw7IUtOl5CGabVxs70XeMgxCzJhbQ3qm6EczQlwHBWUOVAn/iGC+UERoujmk5bLklJX19R4VblpnXrXYOtVJng5r6+uYdc9jstwTataG6vdT8SbRQfKGDWk8H+T9qeDph78IDPFK8OTCYaAaWMEH3WrKoYgQA912Sahc+uSWSSm3zgo2M+uyYN3TaL1lOlTDlj1NXmP7J2GE297ISbynpvDXboewFOphckYCmN1/w33+hLpXXtLKffdp8Sc/1clvfFMn//VfdPLf/01zP/6hlu77rdaef1bdkXdVl5aIk4rfU6IwYyEvV7ETMjPnnnIScw5jai3E3FJEyGcJVfKALreUEVIfFPJx1UGzpykl5TlpXh6VbV1KVZoOcCq5Ifi6wShc3gfHmQxFWBI4hBwRioDUNztBLI/1BGAoPIKZq2mMaBln3lDPZymwaqhBQ6tGpYyBSQq15l0GTqUOAlqKOEV4FQYgeoUmfYMi9j6E+8QshYbGSz1Fr80ZU0/n5hOdOdTnREr/HCZ+A4oT3bYBsTxNxk1eU9KU0XgSeZNj83l3SvsK/DTCJ3tvc5z1jEGY5lHYVfymMS4oXpLjktiItOMn+ZwXjKFsGHop1cnAphk3TTDyOLfr13p2KWVlI508TfBh2dyvERtCYcaLR4PkVHILkECwPy9FbmVjzfJZ91I+S3/ur67VV//6Jt38wUt0YN82jSjdOU0tJq8w0VIECBQBl1soL7VCFYoMsi2sadCDPZSRYAwmMKHjoA5+9Nicnn7uVb3qvyyyMs5cuRCtt+A+Szgw9xA85Hus9wvZ02LAuZNf8NxVQPHjvW/3zhnd+MHL+OH7Zn3xkx/Q+y45yA/zMxr7/iPJsflddhRo0mEeCN772Mu67ddP6Oe/fUJPv/CmFhfG+I3UrVU9z/fX2+74g+6853H53xpcWcXGkgprHPND//zimhaXwJCDlLkz8KyPOVOkOuXKq7yO5sf0NnpvDLAvFb0bOLKQOTZysxp2QPE1mB9t0Ws7D+qh3Yf01tYdGscIC/mZq7NEzg5CFGmY3bukDW0wr4PsYa84kwhsiDUqGAJcs1rrS2LWpufoa5WCB8fC+2uH1HoP+/qxKRpS2+g9lELGgu9ywYPPwgPB2euv1uyVl2jH2Qd01lkHdOisfdq+fVaZw/mnioncBE/iPCatN66fk0dEjzUeAe9zWJRCwVqrQkNrcsgpPMWwqxFUTawtiMqG0F7bEqKXCVW5LfId8rU339VLPBQ/fmqB8wnqaaDmgc6amgyImjk4wEFNI3g7x0WNh0alqPS0xvfYxcUFvv8u8/qvcmwEeejKVpX7Zkw01OEiVrGWhOxsEoipanMLoCGFqNd2nxmTbEgCJU0EA2Lr6ZFTeo9MDZemvdgwNYLZYJoSo1YZquSmFCx0ZJkQT+t23gT6WkpnMOhPtMlk/wWfP5vaxZrIlb69jPoX9Iyc+L93fesWXwKTN9ioH3jMc2gW5jmQa2t5mHzSg80pPnCl8DCwqB24EfJIAo8I4ZIXU0MDGkQbfE/w/0DhxVcP64WX35H/8dh8WMGhqTa6gAywwAGsQwJzX6JQhIk3XLuk71C57cjkCnDcOIs4pQJujNqF7vVWFZUoikhAORVyRNMJJkIKFTGkikXOZJc9u7brgrP36eCe7doywjIzI+3fp9n3XaZy7ZWq55ylOruFaObpEzjOX5icrDOW2YZhmlM3XaYcXDFzOIHdWCMsLcOLz672Mu4azSOIwTeYK+1eZGBBAR7ckleAih/W7JaBkLkO4JWVLGlWr3AjfmDveXppx9laDtZMAVwN/PpeG2+xTfZ6Lbm+fLH2NRizKN4kXUTaDTpHJkCAd7ypb9s6o/dfdqH++q+u0z984Wb9Lb/0vf+yc7R9dqRKfEeclyfX6jAn5vqKuhUjNe5rOVLhoeDKGm/8R+d07PhCPqgOPEyuQxH56945B3Zpz44t8n9iZ7xWgvjFkSXnffPI0QX98r7n9O8/vk8//fVjepYz7fNNydREEeSU2D/ESnG7dm7TNVddqJuv4+HbhX4ouEUtrxR+DalI9oeMJ2OI6CurJMqrXpm/ys2jr539vQfmDU+LIlpshgmZ7n2uGmsfZ/eWD13JXt6gT9x0pS48tJcPiRuuplMRxRoskTJLALF6OgVQxdpmaL4JMQh8nTTVWv1Ku/43N1f0X01ZcUx/75kJ/U/1mFTsSNPgPS2DBZTd+5LCew+bQjXMkTlyAIK3rmwcSHqKf2poV7GSsW50IxdgYlNi6pPhtJBKSECakNw45+2sWVmnWBdTsm6yMnDLmSwFDxssBt6b6nuYznQdJ77T+Qd5YuwTDrjVKRuHm27wPcnneipi3S9rIu+QgPuXkOkStgjuA7wf1uVFjU8e1eprPIB5/I+av/tOnfzhDzX33e9o7jvf1dxtt2nhV3dr9bHH1b3+hsp8exAo7lMdNOZeNeZDYD7MEo1iOiapUJsPIC8W59LzIbd7iPJORMSkt7MjRYSy4W/uDKFANMGQB8ma0DXVcuped6ym7c49OT9kwYHKcLGMIqW33Vw/aAK2FCxFNCawXtF9L+xYk7n9U2xDWvFuvcJMZuaZWPjk7ITCvV6+kHrvvBf5Tw0wV7herTeHi0h3ZSPWvBksQf0ExKP0FWWVfElThuZa1FoF6SPSyWE1TdMjABvj2Uxo2cPOxFvBDBusLeMwel22OONwBjKUCJ+ZMeuvJqp1zIhKR6tLCv/NwKee1NI992j++7fp1L/9m0796z9r/j/+XQs//7GW779Xqy89n/+Dkup/n5ocop7g/c75K4Mp60Rmi+UW+JQs2BUZMYUHKvA2uFrzRjniSgplWHr++cEZk/og19KiSIZgG4xetS6j0id6Hwv0nt2+A2nIVKnaoGgDR8xOTnrznLZ5gcQNPuu8OflsJpZDJb5KTqSNzX5tB4U5IGqRCX+6JT5kgEz1QDYpB5TNnUDX18POb8/APwZsyh79ITdEJB5tRKATsbnuP6cTxYvV4/9e2jzvdHYXP+j2M/W6RVbx3iXZaN+BW+5peifywIPbzbTBxt5ioociuKrUk2c4nXIAx6yQu2jedjRFCfm1PeLj8YXn7tNnP3I1Pw7foBuuu5SvMjs04uN9ngMHOoBY+TuU9YHAmRILAn1YrGe2qsgRu2eFKVgOnzFxqLzL1LRjKxTh3FDhB4SC7kifocyJf3KiG3cuQPdarVBqx5EFQKvcnyq+HT9i7N4xq5uuu0Jf+exN+txH36erLjygbbM8EBxX1i+5hMJeRFAb96d3j8/r3sdf0Y9+/bh+ee+TeoWHlKt89NdoVlEK/iX/YsCTz7+pH931R/3q90/qtTeOyP+F3Qo3sNfendOv/vCcfnzXg7r/yRd0dG6BSVwXDzqrqVKZ9SpmZDlVbnndLEANKVJ4FyT1DGdi1ZqdaigCUiQ2hs3NbNcTu87Tw3sO6cjsDvxLb8VIDCWmL6LTpezBVZmr95YbTr6+YQx5CKjMS2IlDF5TsOoViWZeuSYQmnMHnFLZczRgOimQc8Q1eUNxNeCsEyqAzioeCNYte1QvukQzH/6AZq/mO/e+fRptneU7zQ5dcGi/9u/ZIc/l74aVPXeyYX9DQab1bs2zCnxdVrYIIxmd+iB11giyNYIxZTg5co+8P8jDnLKPgj9Kqh5rJV1A7IFFYlZXq945ekrPv/yW3jp8XCs+eGmzG4Jay7wTNcgGheTzWUZFZTTSyFTgnNlRAYO8H0vLy1paWuYMcxaJJEgyn+RT3wI0mnyarcEbR5zoGZGDiG8ErDO13m1iOpNf88Hi/bInotmEwh6mCdKE3j/iDDZ72G7be5iLfSZk54nyHoKTTZscYwIbavZcJqDsliM8brzA6rF0+hNDi9zk4Dk3kL1M9nMlpqZ79IcvI4082s8U8peHlZVlLZya0zIHx9aIoLxGJThYHLjRaEYjHqyMOHQFPaIoIkhiYm1+cTsYZNKx+4Hj4SMn9eyLb+n1d/iys9YRZw+410BcyzA92j4kA+eFUyHS2dAIxR68tCS7iBoAgBEiX6OyIUnZ0oZUB6yiML+7MEaEwhCUJgzmlTuqH0Sdu3+3ztu/V7u2bdXMaKQo0BYeIB08oNE1l6vwslJ6PgAAEABJREFU4Kc7dLY6v5GQaRShQoJWI4LzgUWEeCdTPhy1LGyGJjKKaD1zvE3tptB8sfa9OdnegKoIsKhNReyQOvQOeZizt4pthdivjDHnzVs4cn076MjMTj228xw9s/tcLc5s5W3X2cbOiFeFpBYaKgh09r7hcqvOFZwzK2LZrIb9FC3XQzpzUBAra+r4cju7ZaRLLzpXn/7IB/TpG67QJ2+4VP/9CzfoH7/0Ed3AL5t7du3gOktdvslXZRG+AaogswZkcX2SgutUZuVf8w5z8z18/JSW+JVPlKZJC+3YvkWH9u/Q/t1bNIqxwl/cocoXbfGQMpD9WlqYX9L9/KL47dvv1213PqxHnn1Dx+eW1Hld+HSQ+KAREVqlvndPLumVwyf19ol5LfOFXeARRcEfDTL1BpgU2SXWJFqFmxBtqpbJLa5nHebBt4IRqQhGfCJCUULeDufiCujA3h362Iev0lduvVGfvPFyXXjuHm2dZa/Y9pBbqHK9oikA6Iwk1QSynkRd8FrblUN0SWYTnsoQiR/JG8QYEYMFTYrodbgzJxHj/K7CD9Yx4df7risNkxRabxGhiEYD6lwmDEpSa54rJeZLvI+L6OPBHZfEXqdvDpHjENMUj8Yh4qXgj68AxESZY5IPDGuF1LeA53rNq9hLBvwTR9R0S9A5esKPzjaTAaHNhY1rWk34V2pKIk8lX/PhGqKcJrNWYyR0Eii7RA7TJM90Xmy+x5hEIy1ZWhzTgUi4MzCm71StGvzAJvKfqI3MzrmBnBPAdW8g+1IM2ZCYBx+vC8hsnZjXs6cZuVJtNadckVtwr9tc1gWAPaJxRO75RDixX58AaOT3iEKvxPhvBEYEvmNpeUHd8cM8CHxZK088ooXf3K25n9ymkzwEnP/Wd7X4nz/Q0h13aOXBB9S98KK6o0fyb2NV7pMdNObeNB5z3+ReI+5B3ApyjWIe9a1SnteeKrV10ASr7Ae1wAST8FUvWJSbBagSB5NycARkOf2RdYaGLQInugtzDpEgayCf63It3IZslrBZmM6GGzAJ6I6PQKDbdZock5QBlsTioD/Xe9f3dOvn8rSZ0AVzD/ZZsSnDPSdKkxHsbAWyyTTkTxMuqWOgyylTZ0iTnZCHThq1tSIRMPFPZ6oClhtxmCU4g6Zbutg/HWyxAk8DOeQVmUNglUlgHKuO935fKftWxdqK4tQJdW++odUnntDCL+/Sie99Rye//nXoX3XqW9/Q3M9+pMX7f6eV55/hAeE7nNkF+T1UfHYS73eV+irpNGSuaHl4OQnIrsQkVYX3mlIJkeCNsKYMFw25wk4jgk7D7MccvDBbKvQIEkBDXeaa1vHJPH0cat9bXK8ka35y+tTXB3wrRF6p54NMkHd4msiQbnat6adsRBqCmkQoeD9WMIv408GdhazAcsQAWpYU4f0jAHvIMpikiHAga8DmNWuqTekR+GEK8aeXEUHWeyAG11wYItDoIq2yVaMa4B7KuVNOgwNSU3Nc16twpZ7hvhARCrChpx3FnMXYGa3v+MrUqxNGvvS1zTQxbBLsN4GYwTrMUIoeFO1PSBxj0nIt8KGvb4GETyNNNwc4DqJw/IlyTteU2LozWcnd6z4DiEFWEyLdsZJDRfPL8Lyz9+iTN71fX/nM9brpQ5doP59/yyh4eVYFnx9NyhZyYETIf0pyKqoJMy8CXeAaWvQCWIQVyD1GGvwcgqL1Fso/URKKCAEom9fN/aFC4p7he8kgW5fxbpWHQ1t184eu0N9++sP61M1X6FJ/zuX7RMfuOY9rL5xFU+X98p1jc/r1Qy/rP+96jAd7z+iNN45q3BUF3xkk+FAANa3wAOex517Vz+/+o37zwHN67tVjeubV4/rl757St3/6e93+m4fB3tDi8oq6boX391XNyE8XIR5UBXXLdbAWustRhKBQSLIsWqj9QVREmEEh/1HqkbpqSd6xp8e27tUjey/SE7sP6vjMNo2p3XO1PZY64nJOuPfCeMh/MgWDXJmEPSLgdHP1ONw2swmFs5jwyeRYCM1EhpF9LmVuwryhO/9AGMoUcUr4HhbQSCMeCI4uvFQzN16j2Wuv0OjgQcXMFhWuyS6+t11w1l6dB23fOpLE+wcF+NqKmvxZ1KVgyB4RqpBUKavKL8pUPZiEBVhTcq6BXBEswoRPFGQ4aSSL4MkkIYoDoGYDJV8EnF6zPkmcveDM8glQJ+eX9eJr7+ql1w9rbnGZsglgPrxS7kWJeGUriohcf+Esj0rRaDRFZaQCZsJRq2trWlhc0ArPeEjIksmvqVZJnJCHStkDaSJbauS4UMCCOHPE7OFwA9SmaUqrZJNdGlmDyMEkpAb1QmHWAxwrMVVOVYVLUi+l0YNB19vsPQL4pzpeTmoX5kRT8KdY/0spNgWkTlLDLnWaWzYNuOUzke0mX6wz2f88RnQWMnhuUAYQjh8ja1dE8+nGnRYXFjQ3v8BT5DVbIdui+fQHyw/BZvLXnCIseRhxPK1X9sKUBqZb5On0K6+/q+defpODvyi/HvygzGtNP/yVJ4AI/EmOMHS/uNMKYGOTLWVsIIUxXuQZyMEAoisikppfyXqjnwsvZsSLeMsdRaE5UU/Miy8p8BN5qvbs3KILz96ns/fu1OzMrEJ9zhgptm6TDh1Uef9l0jWXae3gXo3ZtxCNObzWglgyCmGqe/4KLvJZTjHtgVhTchEdWlNYK3DXFNBBKolQdq7GHCMYzqlYRE6WM5G2zwXc8QKsGVDyzcQP0ObKFj2+4yzeZM7XyZk96e8P57mn5GkzImRcWFgnbx5asopAtPehxSYg6www69REnZWb5Iib7QXnnaVP3HStPn3L+3XlxQd06MAOXXPFefrKZ6/X//jbj+vTH71a5x3ax43Pa3C85yiKEQ+5uCbipmgKjSQTeuUN9MjJBb17/KQWllc9NbaqiAKXtvCAzP+58oHdW3kjH6vyAC+oxx8+xBu6/CUfsvcyN+4neRj4o7se0nd/9qD+8PCLevfYqfYawtfrWFkb68U3j+ln9zypH9z1sB579nUt+q8rMl8UslCPgqktw9ytmtgKqxNqWKVmCLSmQ83wlO3Q4zZVZDUrbwBjHdy3Qx+/8X36yudv1F/dcKUuOsQDwZGDqgJW1ZpzZbwHQ9i4QPQqi+w2aIWswdxR0z2h6iudRLG2QmmQPJGmW8PbaHxdsvbeND3HRq8Icpg2wn9eywX8ebd1D+aZKGxAylPYGSBNmTe7p54OQ+D67tnmFdtiamnaaJulRpEZ1iMDc8jbYZJCbh6D17tlGTOgM7RNuOe2e/KJ+yanxI21k2L/pMTXK5vk2LTvgV+LVoalnIO0Dijb6XBw1oVbhczXSZtbAECuEibvTxJw66FAWCdLAEOvCJDRCI9i7prEi0Xih4TKvSJMotkHCu5twT2FX+A0Ps6PZK+8qJWH79fiXXdq7kc/1Klvf0dz//EtzX3v+1r8+e1au+8BxfPPKw4fVizMS2PftzqN/TDQDwJ5IOj5Oh4Imvz6ZTb5BdjVZLkOY95qTz3xSVDY7VgdIqEpW6+3pWWirj8zlXeYjkREpaddnLubxBo2ai5xp2tCP0YEJQ/RBmvqrS5wJ6OasAlKFZ4dc2EPs6AEGAZHxNY7zCY0/BnfszuUctK+wTWoyfPg0LNcXXgM3IP8lhGZjBF/J/IeORE+ZjKGlRXnKO9GIGZvgl3a+yqZphY7JaY3m+SOk0jbYjOdE8iNGmCeN/pNtyzZ17Yqu+Y+GxKtZrrE0VpnYpYvdVSN3CZF7arGvCf6XPu9EKtGnIOSDwiPa/z6a1p56CEt/OIXmvvOf+rUN76uua9/TQvf/ZaW7vw5D7Xv19prL6qeOKpYXea1wh5SRylFpS+4MkdAlddN5TUk8ofwa5XlSEjyNlgzobEWxkk3Ggr0TQaQv7i3jZuEbcza57fPxKMX7NiLm1lehw0geegJ9dzsjClsSEfxSumFXGsw9sZkkcY2prhpaBZfAznS11vkBG71ZRIQOiIdgY6dcdI3L73FNrOvbcTGgNRysI+FSWYDopRGOnNzhC2bogz9P0/9nm2YODGqy3WbY4Ux/vne+/k1WPuNcDqv2dQS8HqulqoiGhoRCiD7VnhEKGUU8zwoCPbBjK2qcHM776w9+vRN7+PB4Id143WX82Bwl0YzoUI2XzvR/FEVRnd0gdPJxUgej42mr3sMdkyUoIhQkFU0n7eS8pCLM4e//YSfeVAbrn03wppzER3OHZI5uON4GBg8hDtrz1Z99Por9VW+J3z2Fh4Inr+Hz/Ujrfme0mcakbcwh/8z4tcPH9evH3hB3739Yd1977N6852T3G1mFMVUiIBy8a4disL35VU9/AwPBu95TD/99dP68Z2P6Ie/eED3Pfqs3iTfmPflQi07ZjtdzAPJyy48oH07Z6mZ79d8N2gbxlqom0W4JylwaZIsNz9ASREBSQplY9VwK6aiSl1r1Hx460E9vPd8vbBjnxbKrDrej5hJ9u88H1GpDInQcWFUItGPmmq2+yyGMScyn1I6MM/h0PUpqtW2BPzTnYntV9FNMC84WQ4DSJIRwIgMxWdk6y6Viy7WzM1Xa8t171M566A0y34Wzjc0Mxs6a9/2/H6+b9c2Be/Nfv/IyclFR6xyDabUKTprqesl2GZiagV5gwjMUoRag3szBI/ikWCyoAotcpOsFE0ak1XOTxRjmW3d5P3AThItr65xdo7phVfe5nvknFZ4LtOmbTGWI5y7hVsM5iwIUUKF/KPRSKPRjMqIXZuBzMELNOZ9239TcGl5SWMeEObrNOdW39o8lCTSNtLG1ntsBFMLZcyGfPozrWXzSPSU70atZuKGtbF3rfA/Nd+0zbKJEGU+teYcTerHqtJLySLalDlOnKsiQoFHErJM6NPdtkGvZ7BzItMcMe2Z0IahovlimXxDTSImIhS2Qe72y5z9QlPPq4m12hPeM6Te0rysm6z5b4+tchhPnVrQPA8GfZOMIBCKCPkwFQ5cO2wjjQo0GoGHMEPmAxV0SaFsmZ/6TpL7uZff0itvvKvV1U5lVLBXPhA2Qmm9Ss7pF4jcJnlsmAIsQhHNIeQ/5OQFWXsMCA86oTJmrpA7EzNFAso2EasqLumDwSKOqrxFbNlSdM7+PbrgrP3avWu7RqPg8IRGUVRKUQQ35dlt+Z8Pz1xzuYKHg2t7dmvNc0MFkkIRAYNEQ47gpoaa8wJJKEmSsDHINTDAqqqxXCcIe5tnABGIUXJ0G0RjYfgwKsNA0g53d65GUoehmhTqbISWWeELW/bqgT3n643t+7SGLieDcBX3XeX8qYQ8h3MQihxmkHkQRhBa+lNTIrUqdawkQuzU8UUgFDp0cI8+ecPV+uInr9M1l5+j7Tu2CFgz7Psl5x/Q5z96jf7ff/sx/e2tN+iqy8/Tzh3+G4zOWvAbKbgmUiGE68K1QVDAq0ILPMw7fmIevpozt2sjWpXlPTu36sDe7dqyJYUvsvEAABAASURBVKiHL+D+YsJj0qA2+Q0dXjuuBTu1vLSi5185rJ//5hH9x49/q7t+/3je2Mc8DPRZf/7Vw/rpbx7XbTw4fPCxFzV3cklFI0WEghlVQhGQZUWOQq+5kb3eUEZXD/liVylqtataC/mP5WCICEUE62v80MHd+vRHrtH/8dc8ELz+Ml1waAd7yRpybcJXffMe9CKMFAr+eCctMyWoQKQ2iBaN0kHUJS4ntcEinSoSc6WMSI+BWIvl9PCAUp0Hu7vvgyTjbHiEKICeeg7EDDoi68XHgSbyRIQiwtqfJM/jeJybn2NM1jyBObprq5V9hQyJ1BHBmk3OAKHXgVBrc0r3HNI21BkJtaHJFWUgZsKRvasg9IhwNjyAGSfzgKdsDFJ6NV9Mat6iTpLQ5RYMGOl4pwIgfCAJDKqR3CEm0QJyb3qVPwi5ziTqzHMJH66P/UP8YaKIxmXuJFD0BMteGSv2CVmH3HMOBMd4TRVhnbBa5xRkDvzyulKLdVRhnhBuQ4mqzMeAS/Oo6eUZ0G3DMuRqQVwTY1NkvE7pvJIU3IeqU4D7b1bVuRNafes1LT/7pBbvv1fzd/5CJ3/wnzrxrW/p5De/xQPB/9T8T36u5d//QeNnnpN4EKi5OVUeBFbuPWMeAHbQmC8dlQ95HQ9MuB1xn+qYwbN3qtybUFpn7TKMFi4k12UgUvIYwb6lk3Ow5sAe5hA4GtHr3SmBE8BNhCuxHmz+NXEpFBFmai2a3vs2rE5YILVczN3DxiKij8MhIHoyDxBdAxEpsQeT64Xv0BPrlT59VpJzkiDIMuDi/ULcn5MiVJCLpDzv6CHJOxeBBEWE6AYzp3IkWyZHQ7TRrCqkJPXNukXOVe9PBECFQhEBRzYTg/UJQ8DqjodZT+t45rIK2ScinKX5hXoZwcYkZAncSkZrunHK5OPENrPVXZLIWTiMdWVR9egxda+8otU/PqLFX/5KCz/4oU59nfP99W9o7lvf1tyPb9Pivb/VytNPaPzWGxqfPCn/T01yP0cjKQrpXIMRkR8SxN64IhOqGq/tnlWNqD+LvSxyZA9FCGLQVCPfhgBN2XuxTmOWHeOZ4QEN2YazVT0RoMMtmld0441QAOmK8Dhcc7zQ00esGxmGM2tKOVBDSlkSIhFwBLVm3SWZGkKshYyxn8lAo9QYIhgaJFlGpauP1rpcJ3LDcKF77TBFRNIgT3hYgobC0Ctq9l7oWV4O59tM03vNJDINMZpungOajnfsQLm/1OmQwcdyRJASQgnIPfOTa9CN4aQk9Y24lPBLvmnIHGCeC9Z6JSP+GzDngezfiHPhcwZt8HMcWWCM7pwVWAQ54VkbckTTIxq3aaAhXyiAxnwWlM4/e68+ddP78//Q+1F+ND54YK8K3/dkH3IEPCLk1jNFhAIgGCMYIdTsEa2uVBgCyj4R0JBxQ+h7KoDkcxdDhUTL9TLk21MF4PO3eP+r8Mrn2BH7dO7Zu/TJW67W333uJn3mpqt06Xl7tX0L9xO7QxlLek+zxnvoy68f0e2/f0bf/fmD+u19T8r/RVvl87lixt6Q70NF4kGLCjMEsuspRSfmVvTHJ17Sj+68X7fdca8e5IHgYb5XrFBTx41x57YZXXvF+fp7avnHL31c1197sbZvHanjYY9r9mvLdeRSGILZ3M2Ny2tFoTOjx4nVgmQnk5xJ3CNDHeUtc/98ZfshPbr3HL21bbfGZVbBH7FPgW8HVeIiQnTVAKD3TLIA2WYSLQwGwuYONpwlu0heSPXYPLEHmqkBtbkxBmQsPCDbYtm+Bb3JaDM7FRdcqBnO5hYe9pazD6qOZpkqeGsePKt2bd+iC3m47QfcW2dn1PFepGxV4nqEmXUvGFnUJRUjUDCjoGDoCa16A1DTHd0qTGpDSyG3SCRHXzegCmJSCSHmbGFBUgTrSoQUFZ2LwhHWsRMLevHVN/X6m+/ym/GajwBeIWkgJGIjrEsyh4pChXlKKTybGGmG8zoqyCrgppDbysqKlhaXeA7D91oD0+Q6qN2Qr6n3i9RkrpCSRKvQdHdm0zRmOf1IEBGKgAADcu5+YULNbl/bQvwJCXd5742rb4OMuW1aj2eulNOS0jqG2q8pk6ISnKO9fVKdd5pKWhnsANPAM9CeRoakdpiWrZ+BModXdQbb/zLUz5u5hySb5shysRlOvx7oGSuJCckg5BuU/0rpibmTWuQJsr9QBDncA+8yKhqVotmZGZXRSIWDFxESRDfj2EnAigKsUCkFuYCF1lbH8i8vz738jo7yQKRTwZkHNVVcNwY17i83SGAGwgOyLxmiOzdacVMThdvq+QwzEYycgBEMpKzUgBv3gZoRsg5grUOuNRQBGavKFq4L2S8E0SoyjA+bVYUvY/4/SV147n6dfWC3tvGAcFSqggdUopBgvbnmmVl123eqO/dcxTXv1/jqK7S8dw8P00bCWRI3AieuSFHQ5OVAkVRdD2gHLLj61vUyXvjZC8k5wAMS60lXcvvh3iCb42YPeTZKNkSOxoa1Kq2RfpGmqrUY6dWte/SHvYf0ys4DWkH3i3nMXCamknNXolqeMXkr5ARkQUwHVPuG/SxD7p3t6YCAAzvD9WalIR04sFOfuOEqffUzH9IN7z+Hm/1ITKvKXjt2NCo656yd+jgPt/7PL9+sf/ybm3XDBy/S/n3bFNGp9m8GBWdSixmQgmsJqyVvtsdPLmp+cUUdhUSA4+X1wbSLB5AH9+3Uzq0zqmvLvImzNnKO/WZOQvsN1BG6DP7aO8f0qz88oW/++Pe6/Z6n9fyrJ/Tsy8d01++e1i/ueVxPPfeylnnoHmUksZfi+ndyhZ48RFq5hSL3EEQRXOveAApe7ZLEKyi563WwfeXXiP1xDsg1jsjRHgh+gA8nH9ZHr7tE5x7Yrhnwan+yVGKGzIggrZdMgmwQf4mk9OTICak1u9rk6+RlRYToSh2XzB8ImzsGVtmjSMzltTcAYxMYkbEh0JEZW7dsaprsY7IK99osRpxpclsaRTT74N/QfrTNhGoviyZUuhGYpmtAt8r8SHndMu96kMJ/pnShZ4ho4GEGyTi6aBFGEYbuAM/reQbiorT9q0TiOAkBxacCUZCjkqwaMzkg3XOwBZqWUd25SjBHVIcg02tPsOzE0bFjYF7P2Sitk8E+gzItZ3GETnOWRgq8ejx8uCxnAvDkDFOivGemCTxltDgQ9kxHrRtSYs9rh92vueA+wE1DSfgC03FirLwPBPemmOE1XoL7zVh1aUHjo/wY9tJzWnroAc3/6k6d+sEPdPLf/0Mnv/Z1nfrGNzT/vR9o4Y5f5P/AoXv2GcU7byl4Py5rSxLvPR00Xlvl110+yPEgsHK/6fgEWf36pZ4KddRSIYH5+lg2BXVl96JQ6ArXacGGjMFI915zSmSI2yJz2wGGzbmsBbI5SVQU/EHzxsHcHS/QCjlRhOOpqBpthChhtw2r3aAwoqG5hmZrsYkbnBBIiJiqiJDnTYqGadIqkgkD0tATMWRK0IgpFW+FIjCyV+JaqkjOz+Au1ybbcbEcESrc04fyQng7nUl4mGNHspbMviwcnY696ch0X0+/tyDiyx60isgqMVVqthNGCo+SDaHWjKxfM2vGgzMpPs9YJi2JXFI0lZyD38Ax5LqVcVmf1pvzm1xr5dx1/BDWcS4pSCJOPLyui/P5Px5Zfv55Lf7hAZ362c914hvf1PH/+U86/v/7nzr5z1/T3He/r/nb79DSffdp+emntPb2mxrP+0H4WMH+Fz57Bl9yIkLWI6jdZXBIg7NvkucF82vUlwuRjiMHtu2eRyBWKWBLSU5GgFecNG2zL052mcTYbsDO8GrCxyps0jfrDmtVY8mNhE+81advXqRUktzAfJEsmlDNTN53c7EPWarzmqzg12bwaEpPOVVhvanZx9cJxblMQGitV+eaAkJ2bkBVf7613movZlg0P0Pe+UbWNpJ9SeWehpzT9ae2cRjyJ0pg801tw2A/0wbwPZSIUESc0WrUhMNGO3PnGR9Q65Y35xl07EM95iY58WB3LJQ4PG3eg8E+MWBM2cHIdO9rO1dt3KzLyRxDLsrgqDSPMJ5zSL5vOXpmFLrg7N269ear9A+f48fjG67QobN2aXZW4m1Nvvpt3SH7K3MUBeepFLXGJGEzGqLUKyFlqEsZrpt5I+5kONtGgNxQzdS+wDW7XK+J90Nxv0nCoaKXWNO51P6pm6/VV2+9me8Pl+nCc3ZrlsKrWkEeR9Q6oqal5VU999Lb+vk9T+q7P/uj7n7geR05wfut+K5R29StBs55+AEh7+nwGl4olDx4iLOop154Vc+8+JqOnuJex/2olE57d23TDddcRi236B8+fyP8Bn3hEx/WlZeeLb4m8rY+bsthPcFaXFubr83dG22F+oJ6U+GeVliDYzAmGuyBSNBB/osoCzM79OT28/TInkN6d+sOrVJ7FyN2y3dIQvBjdEje21VZJ9tsjPTsWK8YkOevOabaD05hL1sppy858v0lbBTQNEd2bmDyMzoQ5m5/E2XIayteXJlRt3W3uosu1ujGazX60DXSoUPioqrNZ6d+DnLPjkLn7Nuhi8/Zx/5vJQ8T9PuSq8bHC/YcWDxtWzvJQqwfMhgMvSsS+cEjQvTcgypkLFkvsjgLji5gInlah4WC2d9ZfNZRsw+y5/F30DH3cMv+r8heefOYnn/pLc7WgjhO+Ds7GSoi8yWzOBGYkRdgQKNSVKZpVDQqjQp8jffkxcXF/LcFx3yWlPORx3PDZNJ0SyAmyCAlnGg7F+s6dSYuMjfynieptwVZBgIbesvRxgHLJKdXNTFvFDbFDkbWzaa0VMY8vXN60dYdNsjoeR3hqhRZcbZd6+H9KrSh5QXFX6Zpi3VTj1Vk+5p6qDHw02KbZcPoWkzDhk4bKTVVz+EifWx8DtM/LZJ9TDpjaxb/LcGTp+Z0au6U1vhQ11xDESHxyiwKzcyMNIJmRkUjXngRAQpFUUSIoZGYHRVFUuSfuYUVvcivMS+9cVSLq2uKMgLHGpBoQwji0P2AI5qXIkAhc5NkRVJTvHSB8OImkaSISFJo0oBkah4eB2PIf4SRLoWUNHVAfO12zBZdwMPAi845oL07t6nYOUYqHLYYFYV5mdEITPC1Hdu5kfFg8LqrVa+4TCu7dqkL/MgfniBCbhXZFBFIRnwV4ZVlgSF5R81Uez0VD8FggonoNFundsLxFw0gDUZ8+xaeyoZFuc9NQA7qDxX7s4ajW3bpj/vP19O7z9fSzHbqx5FOZcJZVdSKb9bFwaNrvVVhFmY5xFxTDStaGxHolrv03bd3hz56w9X6+7/+qG667lLt2TmrOiRhf2M0UinSzExo795tuu6q8/XfP3ed/j9/e4tuveUKPtRs12wZK/ji7IRUKfNKEs8SEVpZ6XT85IJOzC1rdY15nV+sDIdOVdu3zfLQcY/27Z4FXOXlN+Y7R4cH1ooTPoCcOZG6vyliPnFyWfc98apjIvitAAAQAElEQVS+dftD+t4vH9OPf/uU7uLDxtMvvK6FuQWF62d+eb7kRRJEbYFkmvzbF7b3GIxeWxiS/az0Lgo23+u0PpDzzI46nXvWbt3KL2z+92Ju5JfKs/fv1KjYm0TuQzKvCd3xtecw2ZwY6/ZKI4wMFmEPDZB5BLpCbBykKUmtkacJHj0TnPX306Oc3h3Se04ZG+LRlAYcLVdm9et2qKHJUoTr0nu2iFj3IZev8WnO+EywQbbvBLRQGUywqc5lWs8/jcvzirFC5lRO7mFbQjTrsAoJ2TR1FVEjyeb0sRAe1mmDSs3+UGPKdVq3q3PD7RvhsWWzJDHS5cKQLSaGLPua5KpMktCrelmtAQmokd67OWpCnmiKpnOkTJo0V7XXpLnENIlaUGvWMVrpmUVZ9vpNBuDeE3tbbYQTfcAiQhEDScFDiVhZVp2fVz12ROPXXtay/23A3/2aByE/1fFv/YeOf+3fdPzfvq6T3/qO5n/8Iy3+6ldavv9BrT33rOo77ygW5hTjFS6+fyFeU8cHuMrDQP/nwn4QKL48AIqbEUQx/sQ4rsSM0cUyqrgNUYxoFXI3NzWZkqnb8kDYWG+ghsJJIDB0WTdhFy1RXJwDtXV0AmS3JE23NCYQgUxXvggygnrTxGADWGPoyFhzvj6pX8Mmq06VHM+IQKyCJQ35zdPftVfyBc70VNsgsxws2I6fGW5KzhtNjIrCn3m4Zxr0mfSXMsvpZ0cTscyScFiHDPl6ZB22GBiI4BTxQ5TNbQDIBFpv3jPXaMQ266ZMYBBKmcF21FwXPOcGo7s8CcEvX+NOoWyOgywzvQaybgXd07d7hdjamsQlUrbKmAtl8JebMe+TvP92/tJBYHBOY43PfkunVHlAPn75Za0+8rDmf3mXTn7/BzrBw/GT/8RDwv/5f+vYv/yrjn3rWzr5859q4Q+/4yHhE1p94xXV40elpUXxKzNLq8rLwVpcg9dBiazPhVAL3XrYCGQZqHXr1IQzOgo+6YfmpQ7MMQEQBtIfyfOhIzG2DJZNwle24+t8oZBb9NwyU7UglAGPXja3q1NEWAtUCJmuiBADHS63gVs2eS1q9g0mKyZlC0XyYWh712KNVeaJGHwCbyhsgeARXp3Alc2RJk0QJPzYBq6TNIHTKQdNGn6k610qHKA3+nwm9Xqyymjqme1tEgC6o02JuQCw7NNyAn9moChPYxKyvXMuC2cifCJCYRtcAw26OTWcKYddbTZlPEJUJDrixu4cHKIKTQwkqFBelaBiZNscnq/XVNAwCWY1OXJEDKIigveOqplSdWj/Dn3y+sv1D7der0/deIXOP3uXtvB5O+97Iyk01VAikX4M9RoTuh6YslmA6Lgk4mV4LQM1sI3Rx9q27k8wVQoKjXG0tdMI+YJz9urTt3xAX/7Uh3XzBy/WuQd3yt9XufWo+p5UJZaYkXMLq3rM/+zP3Y/pe3c8qAcef4nvAqvqgs/7XSjk1gc4aEJFCm8AxKyhok7cllbGWuF7RFdDu9iny87dr8/ccrX+4Qsf0Zc++UFdednZuujc3frsje/TFz7+QV124VnyXyqpvL9713PCnLTNGSmHIkLimodC2ciffEpPC0UEnw2Cfah1BheyYji1da8e3X2eHtt9QEdnd2pxtEVOEapyauduQsiYwAnuR0sgFR492WIZNc+y5bQPgnhfkEjWKP0j90hMWJEoNX0Cm6N8mZOnnlZ1vO9WPyfYtkeVB4IzN35As9dfK513vsZbtqpy8x/xvlzgoo1KUZSRSgTfF7fq4kP7dP7Bvdo6O1L1AcCHlWiY02pEP2tUcOReF9yIffwdqloQkbgIm1SkIJsJOQJBUoQ5NtbhPfZK5AZuSy+yA8QOCrzlRyAOV611VW8dndfTL76p198+lt9PRyKDHWHK82B/yDrM5vBnFBKUEhqVohH7Y/KzmwJWSsN83RaXlmRa43mP9QgS0UVjpRRY8xqhZmeLmCKgVOGRQqXmFBgqdKbu/AM++Dja1HCj62Sp4WKeCkmivuk8FChpPUOWwb7IzdxkeTM5BKrGB5+mSMyhvvkqtjls9NUUURgrvC16GHHrE9kjkLNQJ4Mq5AtmqsRPunEoYwAjgsxKynjyOCakxIR9oIhADLk550CpYzPPi4hQ1SR7DzKwi8Yi9e79/tXEKzeSZQ7IKR4K+q+UWpcTSMkKQWXkwzTSqECjRqXYqc0nmnfIlMmJrKzJtMoL8t1jc3r2pTf15rvHNfYNl5yVg69KDsucOMcGcYmRT8hUqIJdCLhIYKbEwJkCpHB4Hd2pA7Ov500StoDkpdonkIIY123dKnoIT+RMGMJBRCjflJDM/Z+TXnjOQZ17YJ+2bZlRiZFChT9SFGIgOorAAmwk7dyp0UXna+u1V2l0yYVa3b6D8kaKCKfnkrMw0awiViGgYlAENVap8x6B9RapsB5sASZ5NCHBXL7XLbdUEMDFrEhOK9/kmu71NwrOALNlNuUYOjmznTeTQ3p8z0U6tW2/Kr/S176WwSdTp79aSph7VBeOBBNER2ndM9rZsREeG54jjt7D3Tu36aqLz9VF5x3U1i39etM3vHwoFFHkVhTaunWUb7Jf+sS1+v/+7cf01U9fp/ddtF/bZ5mNN92OvMFVwdXlwEKrq2MdPTGf/27D0hJfVtSaf2XzHm7fOqOz9+/R/n27lB+E/GuTfJsnGVns44jGi9SFRE21zGpxcaxHn3lNP7jzAf30Nw/r0ede1bHj85z9ouDciH0MhQR5hBlCDTm7qv2kVJCRVDxgpCN5ZG3eZyhzNAgbWkDgI/mB4B59gg8nX771w7rp2ot01j7O5Ag7nu4Oa9z5LA3ULG19yOSzxZHGQLI8uXiJ0RZly1XgH2Fs3dNGa+Y+jC0P3vazq6kZMQ+eoYie2DcpJCggc9GiJ5g0+ALS2x6qNc9nKQKLiRqZyBBhkWQfU4LD0PsFekQozDcRau6HY125yZjJmHmSgxEiQhEmwSVuYsrmQObLGDgeijQIFxtFGxCLyMDhFw6qi4jcJykCm1qLmJLtj2N7nXKmuUdb5kpIyKaJt2vAn2QyOU3Ifyr1iO0LqQqhJxhmJTEQrmaE9b1hwkoeEoakCE44snqKAJ2iKnRoMyfSK8kpvGecYqAq4auMRyI0NPypSGBV2QLOd6B8fYURtoNFNR/iMRuVkFWKKu+FmikKyyykrq5oPH9SK+++oZVXntfSo49q/ne/0Ymf/1jHv/ttHf3613TkX/5NR/zQ43vf19ztv9Tivfdp5SkedPDQ0H+DsC7PyQ/9xH14zP77QcqYBygVeTyuGjMPTF6k19juUWL/qY5uXDRfQzbDEhA7QZwgOr5SYIz0RwYsEpgmzXYrdvFeOJ/nw9UwqVrO1POMoWOpZDGRnnmdxdFGbIcIiIQs4+JYMCSi3W0UWZSQTZ635QOqphxwGLpjwMzsOCwMc84Fp2AHJrOKYk9E4tyhAevF9E0Zr+x+XfGZx9c+kOnK/MxLV26s+sZB6pjB8V5Djyar8r6w/rRbJjqdqksATTfF1EUJXOjYKnfy3t4AFARCGbGj9t16LgI9Ai3nyClyMGQh9xefjvc1vz+K+pyIEy63QPf1DyvO0c816D3EVLURr5vag8nwryTOs8s5XuOBeZdzsUOlU0CqaxJnf+3Im1p+/kkt3H+vTt15u0784Ps6/o2v6/g/8YDw//6fOvav/6zj3/mWTt3+Uy3e/3teO09q/Mbr6k4el1aXuAQ8HPD15zWZr8upTfRRYylyLXYJF0c9ojbLDWOR1FvYgKajAJ3Wgb3+CI9Yew6sarmHhVzla2wfsoJH5KCImBBWobRY0aifkR6QbGJQNnY5ebOkmEOE58FqA3ILEiwgc9Eql7xRoGnMNeBhba6fvajWcz/EXpILzPcYuRGACSkyH4myo4EJLDS09tkSM3tcISRMzoeUOio9beiNA2T3OshFT5XBy4E5uJFYQ7tAarHoOHi0HkGwCYzClKSpxpyDlmtHcdwGYu0y4Us2UlAXsn1wz3kHGaOS1FrWYRF/s2mKCAWACZZ9XV6XmKBfq/APCD4VGwE2kIQdPSdmn0VDpmJ2qo2opOxtmDGoEG/e1pEeqOYiH9NL8lE8yI/HH/3Q5fm33D5589U655z9Gm3h+8vESyl5L0nAPE3PDOxBZoS7EhsR5WbdcycNgelsK9G9Y83s1BLglaGqIeZQReu4ViPeN/1/nf3sxz+kv/3cjbrpgxfpnP3bNSq89sjv1Vd8nHZ1rerwsXnd++iL+t4v/gg9pD8++ZrmF7iH8P222ik6ilA2ZoUz0sW+RQSMmzS5i+DRKNB9NHdt36orLzmfB3838kDwY/rUR96vC8/doxmM20ZVV56/R3/z8Wt16y3X6LxD7CfhlTWQlTlZEfmn98oyLtSAuR+9367TZHTgNgffF/zxnukkvpNU8h3fsldP7zpXr+3YryXNqFTPFmKVqg5izUAp4w43agp5/gCxWxKQMZmnc5UZjtNe6WL/CDtWxLwK8jw2GhGDc6dLekheK89U83FrbNkpnX++Zj98jWavu1pxztmq+d07uE8FEUVRAirqi0i2hQeBh/bt1oV8X9+1a7unYcoq38dYKnpNnemJk0q4ClaA0fXB8LU1ch7vZQSymEehUiyLgKKIsJA5cz+tisHhJsv2cFJg+zA5COFg6UI0Gpg1iL64uKKXXntHL7z8pk6c4ocwzgjTUg9u5GkhOKYgalLOVEpBhkamkUajEbrtAS8K7KIt87l1YWFe/k+J2/lRxkdIYohgTyD1zfd2dk22NUKkfu/NehVtFaKFiIfbBssqLYcVbOpzNy+j05ROOTjGgq1DTO5fbzBukgfnnCYHDkStkzjHWk9bKkhOAOu77xy9aGYnc9O0jD5JhPy/qW8s5S9LmrE5OG4icAEi98ioV2DaIA/rYAPHfCCYX1jS3Pyc1vilI4KDA66QIkLFxMGa4aHQiINmihgpIhoxm4Y2TBRqNnyWeeDy6htH5P90+NQcH+AU/BGnp8JNEm6Q8UChA1QpMcYJn8jYC3VSqbIRlkvKAUUQPspXuGV7hQwpmBo1IhQRYnCHSxZA5OZQe1Zunb7JnMOvDhfwprhr5xaNSihGoTIqEhSBDEWE2h8pItQFR2vHTsUlF6h88P3qeEC4umUbN5wi+3nEk2kiGaCUA7o3wCQ3dPAgnxT5x1w0L7l6LsuQsDqswgVuvZGnCYbsQkqyVq1IqQejf016aud+PbDnQr2z5Syt8euZfTy970oh4dVGVTkFA7qdkHzjq2loJiyglkHtb80gspkthkTWjhzHTi7qgcee152/e1RPPve25hb48gA+Yj0RoYhg26HRqJ9FGvFF/dDB3fo4v2r+n1/+qP7xizfpw9ecq93bA/9Vphi3s0wsgNY49+/yoO7w0VOaX1oVnxkUwq1rNc7MjHRg7+58MOh/S7LycDFyNopWl75ORUj24EwItFJnhS8ucbA/wQAAEABJREFULuv5l97QU0+9rHffOSGBlfAveEgZGIpoGUWLCEYp/Ce03pAjPACZY0eiUDUJzDfsVJAjArFqFLyfnr1Pn/jIB5R/Q/CDF+rsAzs0g6FWSfbrqakEqLXhTSI5MEtKQwRKSnK43Bw7KGk2YJq4TgS7y5rNJmVAwjJuWteadKZx3e9M1ilsyJ8LbniuCTFz2A6lDJY1wbNPxaSOX/LNQ+9Xbe/lzS5n0ttcbZy2GzEZG+qyPJCx4dRM1uK5cYgIRQSS4EVuQ670tQ1yrbXiVwcrnpY5+z5YWAxA1hqlMj2QZ1AnWQi0bBpsjo4I6gkgV26OiBMdgY59kM17DwxT3YYJ9QIs1+Xae9eMBVcKPQiz6tkR6TgQ4w/XJvGBKwnM9eIgUZP4AFWggHI3//+k/YeDJVeV5ot+KyLLe6NSlbxBQhZ54RHQDQ3dTJs709PvvfvmD7vTBuE9CCcJI7xACCGQQUIIeWTKZ1X6PGbf37d2xMmTqYLpuXfnXnut9S2zTeyIExEnK2u4Kv9TyOGZU1o9+ppWXvqjVp5+TMsP/1yLD3xPZ7/+dZ3+wud0+jOf0elP81Lji1/R/Lfu09JPf6rBY49p9Pzz+duA/puCWuGzMB/Mh1x7hhpzARqhj3h5MuLlCVchMI+TEcHGjG2ET+EY5ZzlGQkjFVvp9ID7Rk0+vtVMG5LnIwocDaFAfY1qDnKpw/GzFUii6dKpL/aiW1QbK6M9R8WeudZWP7twQpI4R6GDCPw2RAe4oJBoO8IvUpOErJDEwQmEVAPdtXguJgtQdoqOmH3WRrmWvYyP193kFKaIUESjgCTLJglR2S/2kkrIxdOqqudbsaiAzeuoEGvA3a/5FCATzPboOMz+nYWJiKw2wnsQ/140d16B4ZH+VVYtGWovq56x5QQ9LYO4oxtOokFNQ9c4vyPH3pOsnWG8Uqq8b4tGOA9NWEecbwPvdfazYxr2e/jvZa7w8DPHiz7OrdEfn9XKo7/Rwg9/qrlv3qu5z39JZz71aeiTmvvS57Tw7a9r6QcPaIUXiavPPKnhKy9qdPKYxovz8t/tbPwZ7fMWChP3ChHB7QukcLfiBIPGUFEwB4YGXqCpiqsRE+FThg0ic8O1ZkZmY2nN33tBsl1TJUCi031sLUaAUN2fdZPX2Lyn3LO9Ao8ggEo6TUhCDMi8J7Ky9oW1EZMtlpm+XDDVvDUGsyuWgOxtZtlUPD0D6yiyt3VQpxQsXoOpOMYcEcIg0RStFcO9NpFx7bGNPCIUEevg9Rqm3u5jg/qfqn3MBueILnufq9en/Wwz2WayrefG0T3nLhNarcYqsVYVWtfaNgGcjwQbPSc+CD6mBZ/JEXQMCUL8dDJuidCAShE+VvCmaP/e7br9xsv19x+4Re+/4ypdcP4e7iEbjAU/SSElsVsI62Rl8Wdr/Swqqbuxu3kl4yaRIpJIo4hQFkwRyB1FICvyZ4xcuH5sbqXLLzqgv33/rfr7v7pNt197Cfe5O+T795yF1xry6b2yOtQbp+f1i8ee11d/8Bt988dP6Hd/eF1LyyPOCLz9zRs5vVbBwCMH4YaBmNGnkhpYo7zJbhiAQuJc2rVrm264+lJ99K5bobfxJfxFOp977sbPBoyh0UhbN4301ksP6q/ffYPedevVOrB/p8ikdfN2X84JjyC3Cbk/6fKU7YbkY2/iAkaKIMokRR70YF7SSrNZL207qCd3HtSxrTu06jGTM4ggAOegfxKCiYImi+ZSKAIiH61CFPTCfJAkZKcxkQFdUjqpK4nKbvaR86S94jZY9Rp4JRsc/UsYzcw2tYcv0AzPzZtufKvigvM12rKFJQgFmSPcpqBoGkWE2rZytq1279gq/6u+8/fv0cymTeJxT14numeuwh+S4M4TClGykcYdt39EKCJEcFIocKQa60QhR6AwJceMcTYHkQlvpdkHDp9UDKq3GjRxRGDBvcaAd9RHT57VH158XUdPzsq/XOUcSSKO6hSBnBhNRLAlQeAzTWgT6zEDtXz2zUAtcoA32Md8/vqfEC8tL7F1xwJK0n+ixAafaX1azgXb4OtO3NcavD7CeChgLATtX67/GZ8/nyGjs8HHXWa/yNQG2lB7zw1wp/qESOr0czH3MSFWwXLv159P1gsDKQh9Psv2jQhFsEls6wi2vvaJ8FNggsICSZwvgFxt9gHyRdrcmMk+g9WB5ufntbS4xAlX1BAUEWrIE1DbNJppWrVNo5aN1cAxKwJrkC37UhU4GaQ10NfX2bllPfvSMf3pjVNa5aJbOrtnVuwgis/UAqcGdp9QiOSkglMFTA25pE6TfqxBSUujhjEVO1gnJ6r8wqTw7YlQcM2LZUTNEwGHxvJokLvYYkdj2MQYd27bzLcO+3R4/y5tnQlbZFPT0meuRygBgz2JnNFoyMvUwa7d0hWXKbjAjY4cAdssYU9iwFQVNXK3liPIhz06KnD7hsT4C40l5eLQC3GsBMFYAKnMXcT4gyHnYkMSfvREoM3yB18rkTPoPTRDv6OY0Stbd+s3uy7Ua9sPMdYZeQ1rTKj+CG4qcg5pzBjGtGN4EQ1GRsaYUAQyIYUR1UJ/VXDbe0lzfDPiD+5PfeuX+vy9j/Ih/iedmF2WH4x9jEnhgHXkrkw7t2/WdW85rI998Gb9y0fv1PtuvULn792sGf9Wwmgo8eHteP/to1leCh47Oaez86t8aBSNGYLXC6aWl2d7dm7Rof07tW3rJvkialueQ3RUSGI/MYeIicLUEwUO+WFpwMUXhdoy3tLZCzoxIE1lrA82dNeU6CAiFFgqFmYCIgcigRGhQBS+QopAK0jsWf8nLe+6/Vp95L3cnFxzkQ7u2a6WGMxy6bnlnjKcuZn3mOfsDt1FjktFPuYFB/uFQrajwmmtRudJLsfDMBBhAYayvmYiAs0nFvSJ3Akd5BQm4R8RMAiXMJ1Dlw3Y+uox5ZhzPGtjNRYRigjRMB9s+LivCVk3CXNP6I7NGMeCT9cI8vVA55vHtUvq8VTYQO9YedoQbSnkMUflKNCi09ZqA0RVjkMu7tckufV/ANCwH1sewtneappWDdenZoZvj9tWYWpmJK5pikYIUkQlUZAjQoHYV8ueCyvFEhSuJRvII/XkOO84IRTm1tmj1nuKTk975xNTfoG9JzqiFg5AEVstx+MxhP09MA/KfCNNcK61RBEtMZ9cV3hEyNPOXL5W5D8Fntf41HENXnley088pvkHf6yz37lfs/d8VbO8ADzzqU/pLC8A5z73Rc195WtauP9+Lf3kxxrwQmP83B8Vx4+qnZvTzHCFa+yI7iCulIX5jPmiYQwvjHvMnMdwJsa8qMjW+3W1T091SbGU6seoEbISbhwSOnYYtRfwJC8ARipyoHi+kltrlqqtgKWGnwq2gNTZCgK6x4REv1Px+FfPEC4KHNI9JWWbGDnNfQydxz4k4pgWqPZjuyikFKhBSOrz2m4yEOKHZLRI+BCUewKuqVKQJ4SN6m7JC8qY6AiPrnYdYREHUE4cqiVQCmQX0RRijUkhkpGzwC3DstY1qm0CdqveuBFODAIm0tE6HkYNe6EyPUUESK3FGGIoMpfgxkikDjCies2u+wJFeDPNUATkHJD9Sw5CrD8A1VhTikIUOBXBtWDi854sCADkxkhFBkEAwUqLnCCNj7P39Yh9bz5k3/tloV8U+j6DrPQ1VjMeqFnlJeGZkxq//qpWn/mDln/9iOYf+IHOfO0enfn05zR7992a/fjHkTkHv8L5d9+3tfjgT7T82KNaee4ZDV97Of+WZ5k7K/mF43Agr0O0jZq2VUwRgDBSGwU/roqQBFHN6ppqUvJYMLc1c2Hi41y73HfMTVxrg7kGfkL39a0n8QXANFawW+/Juil8YwJZNjmXSeRlgRkP/dJmZTARIWqq2UwUdh5yBHPPa3/LtBs13BdQ1ZKs4ZokyC9qUeXjFRGZhiMJr62hInALycjNHMvEg6UggePtZh4IgR3m1g5wEOoEIwZQXVrEQI7kUigiJIUiKoni3LAcq+U6BiMbiBgC14PGphHrJmPMh6SWJhSWjJtDk/6Isc3U929ufR3Zz+QckH1IM6nrfI3ax4RchJXY7hRlaIU1hLCtqwllU2FEUkiOlUOcx4JlKfjpll0u6WvBRMye3dt4wXWZPnbXzXrPbVfryJG92szbOExEBkkgJOeosdYdDLFHvUYMVr6OpE82RcGeNm4VT8QiOam6kjL7SqGIBjCgbv/R0XbGcO2VR/SxD9yuf/zwHbqFF4L7dm9Xg2+EfRkaKd3NKm9ZXuMlyy8ef4GXgY/pBw8+oRdfekODwTC7H7Pn5WcEzld5zIkSTI+ayldlxgJWIJt97hzYv0O33XRV/gctf/PeG3Xj1Ue0f9cWtRGKgHytabjvIGb7ti1665UX6R23XKNLjxwUp6K8Rtkb88JdjFy+vngYtgEo3JiqIy5jKBXiQ47z6tg/8AtFtmMMC+1W/XHH+Xp89xEd3bxdY56J+/xen2Lf4mhiqARm7vAArBiz3ZsvsZJ294VkD/S18SSQ/rZCVKdg5fALNfTXSHAhmZeUjRVtVTlwWO11b9XM295aXwhu3YajrSJexIRcGiRXMcfgui4fDExbNs3oyP7duuTwfu3cuVUKh3k2DITjIOavRlJwTGwMHMwxWxJ4oE/Pz9HKe7eQWIeqe81ECUWAEC8F1XmFX1EEuEL52ZOQY4yhqLhJKuw7DqQCzcdkdnGgF145phdfO6HFlWHimKiFvQHh6EzVEGo8L7BgXoHcto2SmlZem8YYZC7KyuqqFhcXOQdWc5xA6yqpcnRlCs3+0G2DravTWMa4YQ9MOxX0CWFwPscFTYQbhgLDjaUodWr4CRuwpQlZL2gbyXgErQn7m2ofgKHgExEK5GlqEgHcWO00jUVsRKatOncax3iGmi4eVadHJzt1J6blTTGJ0tgR1lfHmFL3RrNiSmAyJiOmPMqYIvBlEy4uLWt+bk7eIEAKX7zYVU0bdUOht22jdqZV0/DwGKHgxIsIuXSsSxvyxjdu8r9Xf/342XwpeOrsvCE1xHojlEiVHTBOISKIjSrLnPFlVkadzmDUCpGBizcW2TVogrxWQlIELZR2WRb9QFSn8tKGGrl4+cM+KBEhzjYpdeSRtJl1OLRvhy44b49288LJL87SjYaqiIAaKAgLeRgRyApShVxGPHiv7tkl/21B8a3H8Eh92Ta2T08MNpAFIcrjVOYxUokruaZLREhUuXTcsT2Wsm1QL0eEIqJbD7hCLcSrP7BGpzdt05O7DunFHUe0wgeJGkZZ3eqY8FXGO+OYmHGevIWLpdhPAJhDISmikWSpyBcCTQrH1hMkBRXUPrD0Ddaw0YgP8Zf+dELf+dkT+sJ9v9QPH35GLx89K/8twGCRpyNUk8h9j7mazmxudPFF+/Sh916v//Gxt+vv3nOdLr9gt7a03ADwcF748C/cgC/w8vEELwXPLKzm321wbKZigwfRO0MAABAASURBVPg479qxhZeCu+TfDh37Bh5cnrvovRt/RCgiRJMU4TlLMiZK0+mIEwx57PUiDLFWOp6oyOoV92mPKSwiJuYIZNZD2U8BH+n8A7v13juv1Ufuukm3XncJ30ZuV4sPRwt7kA0qrJYBtCa6MYKRbrKcEYE/Dq7YbDCzGm6SQPCz6CUxj7Uoq0n1PKNPkgSICfamGvHnLG9yJRl9b4T79ZrkWe/j7Kb16MYkG/RJrg34/wPV/Zr+UqjHZ/pzPo4P5rnRh7OsnmfYWBzCSx4J+5WlRa2+8pKWn/6dVp/9vYav+jdrjms8f1bj5WUVXoIVn78cqGCvBPsp2lByy1AT6EmNvGOCHuQY+gvOJ5Pg56TOT/hWe1HlbEJiCjSti5eXb8KmfGpfzgE5J8zjCc/YY2yQoMbjhiKpVfB5JvBgAsE39xquKrgmaGlBo9mTGrz2ipaff0aLjz+qhYd+qrkH7tPZb9QXgKc+80md/MQndQo6/elP68wXvqgz3/gmLyoe0NIjj/Di4hmNXn9N4zNnVHihMeZBYxzSuCkaM/8x15DC55aQvdZjxs2wvYqQJZNUjFuc0ERQf44JyH4KX0sJpx8pG7kUO6BHEgg5aSX86UEhKYJY+8HlQs4IY1YqAaVg/0xhAB8lIIUXUl0Bs1msrYSitZIaTRhnj3l8kWa31lAy2DoyNQLZGB0jiUX0aBXEKyWcXFmUxNKJzm032Tbtl/q5muzEV2SMliWnSmIMXpG1/JqUXH9r9sE5goZIZyhwm95MpYMK9welyo5DzHyWoVyRxKpL35a0ocHrGuCJPM55EpCmyN4D2TkLAmcZ2loNPFriZGMYJ5ZapV7ouP1sWEcZlEPozfbuKV0xcOiyC+tpo6FKnc3nwDi/LCYVzmPO8ZG5xOHG093kOTOQ/JKec2v8xuta/cMfeEn4K83/8Ic68+1va/bLX9Hpz36W8/NuHfv4f+jEpz+pU1/6vGa/dY/OPvAdLfziJ1rinF557vcavu6XhcdVFs5yni7T0YDhFEXD9cHXibZRk3KAhZpAD8sNfnD1JCSI8XLS1uNpmTloigrnfX89Kz3eXQMK17n1vhwpfOr1rcq2W+9J3OOYAnPtlzEwkgjGxVgLXHBFYKgUXPOYiMK7nGue//Oj8cKcxmdPq5w4qhEvUIfPPauVp57Q8IXnxNMivqwJ4VLRdIm0rCHWq09Uht1WNGW/6JXbnKjNbyZMaz2tSRNH7BO5EyIq6H3eQf955mNl7y6Hxf8lpS99rhter4D3Cexnch+mHu+5bb18Lm77VJwzh4+Dsb474qZEtA2VoAga4IjKEWvtAoNjk0DQ9tSJwmaIja3du7fplusu1d/d9Ta997areDG4XzO8eMk95b0VDe72NnWifLxp+pomOqZ6ODAsCcKLjHk/e5qhAOvjmTmq9/WYfnyta3G+7KLz9bcffKf+4UN36rqrjmjXjs1qZkIR+HMOlcwQvPQY6vXj83r4yZf07R8+rp889Du9+uoxleEQjzGdDBU+R6HgvMwxeBBYSeaqEijkTaWpcw2OxebNoYsv3Kf3v+N6/be/ebs++p7rde0V52mvXwi2oXaGawfrE8GYmhmNmk1aHoUWeMkz9M1B08o5x/68Ip9cOL/DXJ6BKZXa4JOfRdgmFgvk9+WAyeDHZ0Lai4KfhsHTu87M7NDTOw5DhzS7eRseDdaCf1fJUePxBqbi09noV7YzTouJRrbCuwq0GWMH/DCAkNEgUgA08BZqQmydkPWkaNVwbJtmi9o952vmrVdr5uZrFBcf0XCrf0NQWTwE0ThlRMhyeH4kzG6jUdOGZtD38TLwUl4K+hckvFe9KvYnSHQmGgWt08CQo5LzGWhoAqJGIFDdh7xHwASGKxNMhSaAGlITmIZGZhzO9Cn44yC8pGA0JqVJng+ifGzzWhZSvsg+cUYvvHxMp88uii0trzXZJedSKKIRLbpqAfdnl9dATUtt1baN2qZRA7VNq6ZtFU0jv5/x3xVcXl7l44ndU5zdVFP1Y6pa31b7tM1y9GYrvdyDuWhinHpzsX/vN7EanCj/zwT6/LNZJv1NhK6PLgLWJGJ7TwlgyWlU0G3C/6sm8JwiZ+mpD8WjF+uOSM0onkwmVTdTMhYjSb4YmYyZEsyxKltnEoVtl5uNY41G7Zxt98Yb8OJlkYehed4Wj73j2ChBhiYaNWye1sQGmvFvkjSNopH8UOUNlYnlEm7WyH2YQOaXVvTCK8f10usntMxFkNSEefPhwNwciWRYHo/HWxWC88QLRVQSk6g+LBlBVGzI2DPOIcgGrZsiulhZg9AlMMjxDEFZIlu8yGdxoo+0Y/smXXhor87ft0ub+MDxydxwwZFz4RdBY91rg5g4OTjfSUYvriZeDI727tX4rZervO1qrZ5/noas69jx+PdzQ1SmcYsQQQNoO0wNuI+94MYmc2D0LJEK/sU2MV+o+mlS0p/GWXtq8Q+18rdJz+w8qGf2XKh5f2g0ymI/4aNSgenLgscglyJ7MGdBKLAah0BlWLSuUf2C8UFGKjlrIEJstIhWTdPI/xvYQ795Xvfc/4ju/fFT+t3zx3VmfiX3S2Nvrz2cKSXmni37Q+EQ396949Yr9C9/d6f+8UM36aZrjmjPzlaj4bJGPLAvryxr9vRZzc0vaGU4qvEkoCoitGPbZp23f5f27N7BWEqupnNjTNlc8rhp8aclhygtawDDZkfnSwPBzA4IBNlOSDgWe6LSh/F0KlXHiiCnN2w1AqlAgqJReA0s8vB06OBOvefOa/S3779Zt+Z/KuIXgs7gfHCYc0wfN+sMCtbNxbssSGhfGIas2SWShwjLKcljUM3buzoMSP7NDyzyOeNYU0TvBSxldN3PmpSIUERMdI91I/VG491AEnLfiQnJKcgTEZmPduKTMeAYEPFNixRSklw6u3pu7D9BEaHJz0TuAwu2epxpAUsuEYOAF2xA1EKcSXAFgLmF5OiWPUdEz9eEmLW4dZNEw74YnT6pM7/8pV7lRdbRz35Gp7/yFR6Yv6Ez37tfcz/9oeZ++ZAWn/ytlp99RoOXX9Lo6BsanTqp0dlZ+eGxrCyp+GGSh9jiB8uu74hQhKlRfm6EeSBXCvSIao8wX08CM0Xgz/nuc35CYEF807Zq2vUUfDZFS18m9n8QW0nKXcwNfhkONOZFwoixj5bmNZqb1eDEMQ1ef0UrLz6n5T88pSXmvPjIQ1r42Y80/937NPv1r+r05z6nU5/6pE79x8d18j/u1qlPfkqzX/iS5r59n5Z/+hOt/uZRjf/4rMQLQJ2eVT5A01dIYsg0PpSFQ1q4zoyhopJ3hsZNHBNJ9ve5lBqCL4c+jiZReh2RUwgvfGxzKjI6kaxjQSZbZ682yWOxre4jUdJSfeVVshW4qxFgBbJuU5dP9kWmB7nYRMcWkxXsjjIliO6aBBDRR1qh+8qUcLGOPTky/YyFbkLGlYqOnRa0yC+ShKSuGE/Rgsk2/MmW8F9s7AdRcXewKbUa1ouTsQDjQnUvKITRlomWSgURfZoU85ysFMEqEZyYEIQruYsdkb2gqLBqy7Y625pU7Y4IMpCvi+3dvCcwpC/duYOUa9N5pUEycxapUUhJTufs9jRmXrDbmrlFSjvhHVDp90xgoNqnODGBgV2QMSYllwLu8HNhttvP54vtydnwln2P6nGpMOcyUFlZUeFLDf8HPcMXX9Lq409o8ScPav6+7+rMl7+m05/hPP7Ep5X/ccmnPqXTn/qkTnPtm/3iF/JF/9z37tXSz36opUcfzpdhqy88K38pMDx+VL5e+to34sXZiC9Uyuqqiv+Jc96XjhWNIGbn607AASIqb9pWwfWpaVs13MeEyTq+DSRTNApTykGyUEQlhPV6+jQSPMgT5m1IUPjaF00NEYXrXnicg2WNlhc1Yn1Gp09pcOyoBq+8wMvUp7X02KOaf+jnOvvjB3T2/ns1+41v6PSXv6STrM1R1mn2ew9o8PobCtadjBxsDhgHjaoi1h4wIpBs4ojYgFYtGK2bEMPkBl4gwhzkQyxCUiapJsVOXazSubOkXHuICEzRGaZYH9dB3jOmTv3LjJwkVU85DNXintaRFQ86+8OTmhMyDmUqQhFp12q6ralVcg5T1WiJIoF9UdwLa2RpAzmmIyJk6j0sm2qwFMG64UtV+AcdlBpycZtQ3ylgXbcKhGNItnfXVt127SX6yHtv0DtvuVLnn79HmzZ574UaJ2AfCg6SyyGKcXpHYp/QejK4YCd3SFQgbKhU9SXlbNIj/Tnt5YCiVmpntGPXTh0+ckjnn7dPWzdvxhQSyUMhQQENua9/9dhZPfTYC/reT57Ug796Wq+/fjL7ZNAqfu7l/ghB4XPbi8RccaDNAchyqJE475RlTOYBzweN3nr5IX30rlv0z3/zDn3wjqt0+cW7tX3bjBhGerYIuQbwkULzKyM9/coJfffBJ/Wdn/5az/2J85IvRfwySL6vYiyshrz+PaHI5NEEWU0wRSAZtOJxd7Lj7G9Ysg8kXkgyh9Nbduv3uy7QczsO8ry3BWuwmgUu+hDcvgXBpCweDwbWA7WH6dtdGldtJDLRZLUNV/mYBXaTOqBBNwWeDbQpdSlajuGeg2pueItmbr9WccmFGm/dxqo0eGAXhRzOnbmsokcTigjJFR6BPzdPW7fM6IKDe+QXg7vZu8HxK2ok4WjO4Kio6AiZV11JJRQRAKwAelEonBvEe7quM5jQbC9SRNBIbCbIS4reD1aStWC8uNsoJaJJGXHNLd6HY3GfI52eW9ILfzqmN46fyV9cic6fHjMmslWihaQN/UcYDTFdqFHTQk2rtm3VADZNq4AYrlaWV7TE/bH/RZvj+7yisISZF5FqC+Qg+skpBf3Uir2r6FNBEj4JZQzBG7nWCqvcKY7oxI55bESn1vOJ4pwekLkpDV3jVIzB40jq4HVyjyWv2ZuU3Vg3IRc5GwLVOWG1WumpIsoT0IMxdViBm2DnrvY19dY/J/f2nq8Nq993naV0I64ObgMksAZcG4k5rHKj4/9gZIWbK6G3TaM2GjVtqEFu2kYtL67atlXDRdg8wtlCaoKQ0LrCHKgScBmHTp6e1x9eekNvnDzLgxEwsYVNj5S1SLjiLAkT66hKFVLHAKnTO7SxbmvgU+TY7BfYinVFTeW9ElZCtAE1ioCTLyIAQ/0PSsrmnJP5gXdo325dfP5BXiZt1Yz95UKEZQhJEbTRwhu2QrEDcjIGUdRYxGe8iQvzvr1qr75cM1z4xvv3a0xcUagJe1nCH1+qjIQ0Oc4FpUiKCKhyhbIUCwUxF8ICcl/ThxMafWJh/paj62UQm/Tytv16fM8lOrbtPBWOO92QNZLkzuWInBKYsqRPSOHxo1CVJJdSZYCIQA56a5JHoCuUxcz6hPBpWhV/s1ak07wE/M0zr+pr3/+NvvidX+vB376g10+wp3hBwTZU20Zm6qfeMJaIOt8dO7bouqsv0D8SNJfNAAAQAElEQVT89S36l4+9Q++942odPm+noilaZv+fOnNGs2fmtbo6VN2bHlFRhLRz26b8rbtDe3ezF2bkC5PkvKGIQLQsobAy6JKCAQViBI0ij10jyWqIUkxFVR6zmOMqA0/qGAmHvEjChYdZmJMoCoh5Txwb/x2Ow4d26wPvuEEf++Atuo0Xgufv3aYmf51AXSEDMVYiQqSDmAMLF4EuMd7K5YIYdrItZEl9ISTFHCMSWWg3VMZJZY7GSdBnyHxEkMR2E4uLHxJ1IjsMighFBNJarcei6hmCaA7LSmoVr6NBEyjLxHGy0AGIrhHkdoCVcxBWmWxyvyY5xmRwiiLw7NP7QLnH5NUpFAiRLYIm3YbkUJ2jhPyDISBXeN/FJN44FBGiIhWxwnApRmONZ09p6alndOp7P9DxL39Vxz//Bb3xiU/p9X/7uF7/n/+qN0z/9h86+olP6ugXPq8TX/uaTt37bc0+8H2d+dlPdeZXD2vO/1voH57W0gvPa+lPvFg7+rpWT57QYJaXbTx8DhbnNeQBeri8rCEv3Id8roxMnGfD1YFGvDgb8e38iAfXETfjPY1ZI9MIPpLEPTJUlHb8B4NVDVfJSd7B0pLcz2B+ToO5M1r13/fj5eUKL/uWj72h5Vdf0fJLL2jh2d9r/nePa+7RX+nsLx7U7I9+oFPfuU8nv3GPTnzpSzrxmc/qBPM/9u9369j//A8dY+4n7/6Eznz+S5r/xre08L3va+knP9PKI49q8LunNXzpZZUTxxV8gRbMIxhr8BkpPiP5qNOIzTaGCvPKPzWAnQ1NLZWYVx4rVJsiFUCU3E8WkZ2XS0gXY2cMHUOqNcxoqNXks9DU4Wo49tXofCSzIanvy+dCAjSJ4Y5InNsakbnZTGnHsjbktFRHj7k3JMw4fN6ZUneuItIkYc242n8RFxx5jO7epL9U7EAIXXLeVMGx60MqnpjHZUplrXEaUyI5MDEGKM9TD5wxO41cPGIIPeqgAYkmLiJExRko+8GJwRlLCX9zIHxSQqzcgZYinANSkGTjbNDtZBu5IjluZHHbM3OPLe1WMHo4hNAvCpVMtJkMzPNBDimCRhSzTo5IBbCrdu1JZCI5NXuKCBBxGOFdh0DoUhpEsXPADcADbqhDYCQnW20Z3gSRxsZDnF+FhySI+8fRaJi/5TDkfMsXhXDxJZ//059YXlLDZ7qOHtPohZc15Nxd/hUvwX70oM7e933NfvWbvPz6gk7c/Smd+Nf/gP5Np/71X3n5/+86xfnvLwRm7/maztx3n+YeeEDzP/2pFn71kBZ++6gWf/c7Lf3hmXr9e+VlLb/xqlaOv6EVrj+DM6e5Hp3VYGGe69OiRlyvRgNf84byeEfcq+T1jLH6fBozj7GvFVwLfb3IayI+Y+Y2MnHNG3HdHPlLDb/cg4ZcXwcL9OEvN85wzfVvNnPdW2Ecy/4t8OefY3y/18KTj2v+0Uc0//AvdPanP9bs976jU9/8hk5+6cs6yYvSE5/8jEzH7v6MjvKFx1GuhUe/+GUd47p39P7v6dSvf6PVY8dUGFsEiz85WMgcm4jKOYyKqLKPHYqC44WLEJTFBihTVFdFBJTWrrEDYjohY5cmmZTFtiT2BHwMJU4T4XwhwTVVIkJhvfdFl8m6ybaerHM8ZEJ2XF6jkXsXc0ZXZ5gORio5raqlAo4zVS3bDSHKsRDonOp8i3Mg21eU5NlY6QXkrhpxvKmDJiwa0UUoJEWEplc0wjoEd6wJB8lN0IIHMkwRIRe3+/mC/LbrLtdH3vM2veuWt+j8Q3s0s8nPPpF+ESEEqrkkmMlwztG655jcK1YUEQoJoqUiWEmymjqfaaJEhHx/73uEP/Gi5Je/+YN+9/xR+e8CNmq51yHC64ff6mCoF187qZ/8+llewD2qXzzytE4ePylfnEq07ly4ySWiSHmv7Os/MjUUSidzxPD1jdy+pz6wd4tuv+Fi/eNf36F/+tDteufNl+nwwe1qZ1pxatepZvIiM8J0dm5Fj/3hdX39B7/VV7/zsB76zbM6xTNyoZc8Nuw9c1PtV6JbZSEBT5fqgbAAFpKlbCyLEolESl5qoUdpFMx5lef4N7bu1VO7ztfRrfs0ajaznvhSFUW5DnIBKFLkj7pigNF5QkaiNl4WdX4BV5agDTSIjRhoDXGBbN6gtwofMVpBMzxw7VV77RWaufNaxZUXa7Rtu4ZYwtRki6M5zDr5mo4HeVvuxRTYwAW1rXRgzw5dfuSgjuzfo808fwu/aFoFPwq3oSxmUxQRXo5qshxS5A8cnZWQ0EXxORsREmTcO0gUX+dhwqJsMBYWy3iDb0RapDRyxLHTKvNJoC37eph/eu3l105ofnFFaSeMNKoDLOrTOKf6AhgR2Fo1zHeGxWg5/k3boIfaJuSyyv21//79kM+qAhDRKKLatJ5ldx2Ep6rZA8lAdIxUbSw2mzbi1u1vm8l6Uiq2sNcAUoX31ZaU+3GmQmPdhPimWshi2mjAv0BrcM3erAEbJE4SrwTp0tBzOYkJtKbwoUL5M9U+pjQ7zpQKjQdqQnSd+FmZ0KRnEMudVzJvoaIUvZ0QCoRjrSkH9hCN+jLiBmSRB6yzc/Na5SGnYUwtFE0oT7S2UX0h2CjaUIvewCPIw3hpVWddOt4h2Iws8ZLl5ddO63necp+dX8wLJcMjBCs3RnnVNMAaFzgoeWxGI0cqbpBBbLCWnpETidQBXJVzdhL7JxeHDgG3wphDzAOuvkRLloDIjlupUh0Wsrfjru1bdMmR/Vzsd/NN1IwyvEyGgkCykKgdhdqgHzSGIZgrfs6GFwnK5s0aH9yv5uq3qLn2LRoe2KchHyS+UDggGKfoI4hkaZiDFJFayozW5pRDSi5KKGhrJRzBfWbXEznw8Y1Ob2/pqwFbbTbppe179dt9F+rlnYe0Gpvpo5nEFXyiBN6FhJBgEE62dIoBxJy45ernPoWXKQIt04ZkrJP7OYkSrJ/wK7JPSxehEdjplaKnXjipex/8nb507yP6wUPP6PlXTvJNx0C1y8IeK/iTxJUcZmM+aLdsbnTFxQf0oXddo3/52zv1t3fdqKuuOKTNm6XZ2dM6cWpWi4urGvFp7uPQENvQ/ebNMzqPl8LnHdjNB4rXRJk/IhQRTp+8sDbFWmKseyoG8C9rChYlAbkfk3VzU0b0/vnJUvAXVOTCMiAjRVHXFft1jFxyj97VvxC87hId3LNVLS8+8c4xS3W86krGI9d+GUXXb4T9CpbpGoqICdC5ph4BnoB5QrXpMbSN2YDWqv1Ma8hEIqNME2CDUMe+AezVzPkXe+49K5/Mo6qT1vhEmRLI77FFuJ3GO3kjbN3UmeWZ9cMDp8qFrSST5TXCkSpTbTpTH9WpHTNqYnOAcE7wwDziBdro6GsSL/JGr72mledf0NKTT/HA+4jO/uTnOvP9BzT7zXt18qtf04nPf1FHP/MZHeOB8Rgvzo7e/Ukd54H5GC8Mj4Md/zQPlZ/7ok58mYfMr31VJ3ngPHXvfTr9ve/p9A9/oFkepM/8nJy/fEhnf/Urnf31rzX3299o7rHHtfDEk1rg4Xrh6ae18PtntPCMiQfZZ0zIvwd/mnH97gnN8xJy7rFHdfaRX+kMuc48+DPN/uRHOv2DB3Tq+9/Vqfvu1YlvfVMnvn6PTnzlKzrxRcb0+c/rxKc/pxOf+oz8T31PMu6Td9+tkx//pE7yImD205/V7Gc/r9kvfUln7rlHZ7/9bZ39/vd5+P+5Fh/9rVaf+YOGL7+sEQ/FY9asrCxwEg8lzqVouGDl8Y681gz5DB36AZ5rDFV+Ieg9GRxbtocsE2wt5apzSLoa5jj2HNEIIT7QHDdrgI6DkUPkkhiFaonqi9E+KAmDJgdOzuWCWPIZgJDQbaqeEZW7V6M24oYIjtCZDWcXoLkLa59A+PRy5Aizh/QhCQ5ZM972SLBi2dJxj5mz1Okr5+psxukm8ehw6/bxg0z4pDGAvygxIUsoU9Uupgoh2cWE6NQeuOdj1cc0eALNz00+H4RDdgUfszD2CZqpruVizDwJu7lXRQ4mttcTQ4mIimaikrLHIHCvkf0KfqYgR3qj2N1y+mKvtfRhdGcrVLCYkllwxpo5AruMYUSmVbiBnB+G4zgZArVUe0kRGW9kO+TYkEHyWCVGYz36PtBdC5G5hml004+pWgusJ0TyFY35gqO+gC8aDUcaQP5toAEPN6Mykm0sj3yShB/yR6v5nwOVs2c0PnVCw9de1eCFF7Ty9O8537km/eznmv3u93X669/Sqa98Sac/93md/uSnNct1bnaKG/NvDJ/61Kd1ipdopz73OV6yfUmnuP7Nfusbmr3/Xq6h39fZH/9IZx98UPO/fFjzXPcWuO4tPfYY1z2Il3VLXPvy5eJTv+NLmich+NPw3z3JS8cntMA1b+E3j2rhN7/W/CPkeOghzZNv7mc/IfePdYYXlWe4zp65736d+fa9mv361zXLte/0F77IC7/P6iTX6/zzBh//lE5zvTv9iU8wl09q9tOf4guPL2r2nns0f//9Wvzhj7RM7pXfPqZlrrkrzz+vVdbGLwNX/ZLz7JwK1zYWvR7kbiNEhDhsAoRoO9x+a3uQo0btD3dBiABw7f2JnviDb9wbmEmebdfg1ElrDIx8Ts2oKpzjm2gV61t8PU5N+/RY7zPN7Sdy0Y3hZG5MBpJCEYFkgrk6J3O2+J+ijMeTuEkWZBID1lrwWdct8Dpf+4O5pt+a0dBkLb3mU65S+tEQRIsfApXuhAJRCbDNsT6vDu7drnfceJk+9j5eDN7Ki8GDOzUzI0xjf0wy80KQ5BwZIwo5Mh+cmqKPhe39C17LgWsGwkPeFewe0jlXlCAO4nO4YDt28qx+8uundd9Pn9AzL57kWWAEGooIvuQf6Y+vnNADv/yD7v3xY/r5o8/qDb8QpPOGkQb5Rb5Q/aEXFWNB6+dTvo4QPMw1UuHaUsqKNs+MdMGhnXrvbW/Vf/3wnfov77tBN111SP7nwo3HxWWSLvCXGIak4AuMcf6Px48+9aq++cBv9Z0fPaZnX3hVy0vcV2CPCPlzxg9zHgeKRJKg/wJZBlAWhpcD7XgyfBOzgwFz8goqzNFczNk8eDk4v3mr/rj9fD2953yd2LpTo2jVqih4wBiLsUDZZ9Rei7piAaJiCLzwtZJ9AJGjetomTwcw5BJ4t8yzRYHlL9hsQpjhQavwonK0c4/K1ZdLt10jXX6R8oVgEE7+Aon4ZDQRgQYFqGWoIU9EMMtGEQFJbSPt2DajSw7t5cXgfu3ZyQtQsCLGjY9YC+dO0vpis2nNFjiUjiybPD6OWM4/yFp1r509A+/obF6awKOwn4qT2gbVyniwub/0ITjDwPh407HTC3rhlWM6MbsgbjlZ1+Iuaqhb/M1Mveg8EaGWBW+bRk3bQnCwhrVqWnRkvwda5st2/4LY2HtNlEwSCNSOefzMDqAwKonQqurNpQ/JmPJmuzTx0Fo51OplywAAEABJREFUpyMpmGu2eNqlWzs0+i+ZKeVOysweHBTFlkQsJCWElCg+iF0F6XXEpkPfzJyBo4OPREBEqP6gMrgQ4zIhw7IaM+VRy3hgA8TKhOo6MYFFBKZKBTltzjkhKdQVjAWl4FcRFKzALJ0RS4wL2FJN4YUVmwlKvOTfWZibn9PCwoIKN7veKBGh8IZpWrXQDC+rWjaP5RYcqyKcg01MYkQU1dIpaVdobm5Jz7GRXzt6OvuKBrf0YWyMtI4ImUHWGOxZq1OEeeeFT5poItw3An24LeYl3MpNEQUfWqXOOOlOEaFaas7UaAqXkYjAXiAp2qApXPyl8w/s1KW8FNy3yy9YgG3yOjAX3+SEdRpqjUUXZF00iDBaqh90Yhz01mi4ZasG55+ncv1V0NUa7NvLNzah1jH4ikIXtCjGLFVRMPmiMmZSBTwrPlW2tZJ14PT3gS9IJgGGgrBKJVqd3LxLv9l9qZ7ddakWZnap4CMumMLP9rpGRBcj4XSVsDMY2oJusl3rSl1toMAe5iZmlzK8gRiD2CDZF1ypt+RtFOHjXbQ6Ci0NpFdfn+dG4AV94f7HdM8PntQjT7+m47NLXCzJT2pXr0/xU3qM1XjhVTTTSOft3663v+0S/fcP36r/30fu0LtuulRbZoY6dvyEzswvyy8FIyL7jAj2wAzfNO3U+Qf3aseObeBkb1qVaGQl2AsKUQrkvcxs2W+EqkNku8cTxuViS6nrlSoy3szSCeRYEwpWkheYQrnfnMPrmP3SF3GbWumC8/fqg3y79nfvv1k3XXeRDuzbLoYpBdXJ4JouxjBGhCJCogoeYUGUntdRZMs4QoFtrUZ0Ojz/qbBV/Lwn7AqsnvqoCDt1muWeOij7StnzW9MMRQT5Klk3eW3Nk7DjQPc11nLiblg7DJaUOL4RNVdISkLvfVKX8jgl5nhJEZEkSvYNHlGxiJCoSaLkWjAHfDhUFbYPJutmQg8FIjsAGWFdtaUL77yi49UtKlOCmioZxACck3NhvLCY/wy45btX/32VlsAZzg12s2Z4adisLKmZOy0dO6rRiy9q8Pvfa4mXeEu//KUWf/ZTzfMgOvetb/EA+lWd5qXhKV4anuJl4Yn/+LhO/M9/04n/6191POnf0f0bONC//4eO//vH5X+Ce+LjH9epj9+tE/mC7hM6xcPq6U9+ggfwT8h5Kt2NbP0T6XfibsdYv1snP/4JnaSvk/+O/O+f0Ol/u1unyH3Kv+FHP6f/424egsF5kD/9WV78ffFLOnvP1zXHi8OFBx7QEnNY/fWvNOBl4+j5P6q89orKiWOKuVm1K4uaGa1wrEeKMPmKx9r5Jol1zGsJD8iFFxL+kkGsJxcLtoV9OhqPUp/sCeLyGCcv4uh6I3CASpIPi3dpBAfCjrAU00qDkp7GUUkuTn3yoJATGEHoSPiSXLJmVS5EI1uqtiqla4r0Tp4q4ku1DOrRWJwiEtnXDDRdrSO7lmkcIAIAokVzJWLK34htuDBiydc2j7FibvFnFLmWcLkYTo5ATdFuFpJQ3IfJupMr+JFS1LnLtM2yw8mkPF4O8bHm2PqYF/bDCAdulxhV0Rg5XYLWRGAHqV4PATCRzC0MJ2oqKnJ/KfvA8rCQx1ihiAAuqutaJFS7TD5D0Is7glfX6lMYWMIJaq3gJ2Mm0JB/EOycbEwrUAgs1JcurzqOrYr2KOrSARUCGC92jzkNuKQdbj3ETwK4MhkfcxOaIsIsyevueZKULUFe54QSS5CxorP4SuKYFB8jY35iGg80NvFF9zhphN+Yc2dcOccyTJzPDfbguqe5syqnT2jElyWrL/xRy089qaVHH9ECX2zM/+hHmvvudzR377c1xwu4uS9/RWe5/p357Od09lO8aON6M/uJT+os18Izd9+tM3wJceaTn9SZT3wC7O7kZ7jOnQU7+wlw7LOmT3C9wucMtjO8gEy6+5OahU7zBYYp/bjuGZsFO2O6+9Pk/ZTO8vLvLC/9zvLlx9xnPqd5XgoufOWrWuILmiW+oFnhi47VH/5Ig5//QoNHH9WYl6DjF55Xef0NjU+fVlmYk+fu364srINYD7FuhX04zt9KXJT8ROqjwtr6CJmsmveHrEGIiDyG0RkjUrLmLa3gR0m0IbCShKYs+HOkU1Tnp6nivc4QMsYyKTovJMfCHA/jOJdKxKeOPSLSv4CZYGsVm0xGzE21M/pjrODe02+KA++rx1QJfxyLosaSp+A0IesQ0Loa1tyvOfZ1/uARUeeEzS499X7CntQb4HY1IeZZU13IEyCcfxwBBFcDItw8FJLsK0qENYTMUBSN9cIzjLgv3qY7b7hU/5B/Y/AKHTlvu2Y2BbH4+eYiGuQguOMRnQ7v8ikwZ2U0DLaqwVyliKApkCTEXNBQlcU6Yx/xZc3rx2b1w4ef0vd+8ZSef/00zwgjLfCy7dmXj+uBh36v+3/yuH79+PM6dXIuU/jePXi2CZKSglZQgSpXEcWNn7D4TOd8kKkMtGNL0ZWX7NeH33Gd/umvb9Ndb79al120X1u3zNTcDnMCEvt5uYGvDkZ66eiZfGb56vcf1QM/f0qvvHaKLzNCDW9Sm4a3qcxdTUj4s3MkcgTXNXOZQ4FPvc55XBAYjrhkpw4VGRQRHUkhCrqgIjLDG6DVZouOb9mnx3Yd1tO7DmpxE88LsUnCPoY4GspY+qSDKkvCJJfghHA+wSPwpCJK5qolUAKxhTfkcb9Vl1p+mphRw0NK/muwHXs1futlmrnjeumqKzTcuVsj1sPnFKPOpVEhWVdD/IQUQSMKLCLQGwV7r4Fa3l0E7y42bWp47tuhKy/ybwvu0lZszhnByCwHcYLMIfWk6BMnL+gRFevl1II+jZd0k8WIUP6YRzVEBA5rlSWZTKn/HExr51+8oI5hnHMLy3rx1RN6lb2+sOI9GWLoslmkdQ+iFARUJBlWRCQ18KQmiGvVNsydcTdtK5eV1RUt8WLQLwh97BVGp2iiRzWFd0V6phMqeNUZQs6LLtM23dgmGwjw9NRzGwyYExCBgWp7ZWFR2aSNIwi3e+21mtQXL4RHER5nBRGrkLYqynJHzuP9VnNKTeeSfVY5khWQKqXaNYWeILRsnRTZNXUL56S/bHXIRg/rb+7fnutpnY+DvCAdpWp3xpkyDaJWlla4F5rX6mAVKyCtV6L1xmkazbBhGjZPC5/hTT7HgNUQxAFxArEM7sOhHgDcixoR8uZ6/fisnn3pqE6ePivfPBciiw88cT4Y3vvpn7oMWRLhkPtYw9KQjTsK7AWtuHdkKUSpEJhjrciXcgwSU8oPGoyKiCT3XRTYIWpBUo4PhcHt2LZJFx7ar8O8ENq+ZZOtSh8kUqi4ycRSRMg/yhISjr6IW/AoA7/Aw6cgYkrjLVsUR87Xlmveoi1XXqZmz16VaPimrajFgyHQkqgUeCbOptDWsZe6rvRt3QuYNuyuQWM9194CQDGBBxl5HyD3dJYPhBd3n6fndx7W6ZntvDJonAobo3eciZgEE7UiMohSjR4rCgHZwiuOQBiy55CdBw7Mjv2lhtcRYDzHMA888RmjDJME1nD88Bn79CSGHnHRsLQ6NTfSr3//hr743cf0mW89oh/98lm9/PopLa8Osz+vh0l8u+cLrtecjkk61q4dm3XtW47ob95/k/7pw+/RTddcAT7QwuIifRaxnBPyMHfu2KpD+3Zrz67t7KMWWysF44qGvrzXUMW8GFz2mWtUhBFSR+g93nGPyz6l0/FEsh8SuYKUSLgUZ4dqX0LKfvDxS53D5+/Re++8Th95/y265dqLuVnbrtYTLnQNkZSILplqsVZzVN2t+/NYHGLZccZ7so2MqTreQuawkNShHUvoXM2kg3MYHWuadG7nc/j9OYg1YcHWWf83M0ie/Dny6C8V+/8lOzZPy24mr2OuJ30Zx7yhVrS2vambSbI1S6q9S8d7zNznZuHhbjC/qOUz0OpYK5xjyzxIm1YZ0Co3mAPGMmBP8+5dPuUKZ1/wsjBGq2pWF9Usz6mZn1WcOSGdfF3jo69o+KcXNHjhWa388WktP/2Elh7/rRYe/ZXmHn5QZx/sfrPlRz/Q7A++pzPf+65mv3O/ZnlJN/vtb+r0N76u0/fc09FX8zduTn/ta6mf+jr8G/h869v436cz3/2ezv7gB/Jvyyz8/EEtPPxQ9uO/jbXCS77VZ57S6nPPaPDicxr86SUN3/iTRsdf18gP+mdnNV7gM2h5XuMVXvzzeTfipcCIxRkx5zE04jo0ZO18rRzy4i+J9RklFa1/ESSxfHhzDMjB8rHlCgTk2mEip8G0g5vDDMHquexjg0IN+QehqyE70sKzYrep9lM6TcVYpYioKBgVEJ1OqekWiZCLcVU7ANXnsH3SCYFKHnvb154eK9z5bcwYbOiCsMhc0wW8y4CjPUKBnUxVxy4TmGQLsKYKEDUBRyfRGAvGkGN2HEDK2Ap7OOeQUW4AzfCxq8VzEm526W3TcmLsgcJ+Efui0PeITkbEmKx7z6QfTcmOcpaKCAVYXudTsCKwoloMVsnH2rnkc478guxFCpnSC/eUGUP6oieOI5UUtGwow7iQIa3c97BnELHKNhMqPdECOpf90eg2gbVYd9gZseAy1bKPai7y41Mtoj+n6dbAPWKoftXmT3OGKRfjfrjpO7Te24pqXvuZfM7RDfNUnn9ed1OP9VyMq5crLxpzDIe89Brx0nDEcazn9ZhDCqE7j/N7uNmBOMq8KCsD7gl83fD148xJjU8e1ejYaxq+/rKGr9Rr3+qzT2v5qSfyPyZafORhLT70cy385Mea++EDOss17+z99+sMLxTP3vstneVLlSRe3J355jfRv6kzYKb8jeV779VZrpHzxM0/8H3N/+CHmv/xjzXPFxqLXPeWHv6Flh/5pVZ++6hWnnxMq1xzh88+o9HLz2v82svS8dcUsyfyy53geh2rC4rhKsdk7GXhQbvRiAVfZaFXOC5LTHqJjbw0KFpiHZaR/WdUVueXNFxaYN1GuSRef1NEpE4oy1Rl4xPCLjxsh8nFUOooGWEFCnSpKCKSpJCStKGUDfo51HqgyXYOWwcV+hHkXjqoMsdWadLat/bq1iQ5zrQm6C8X+kqH6fyJkWUaS6euwZ69Tdun5c6Nxe+l/xT32VhYHVOOH7mrpCoJ+TqAIiuM0IcGtSiFSYvAGNMHp317tuv26y/Tf7nrFr3r1rfq4MFdCl7ChJ9g7OeXb/B+Cs6mvliBfL6bDKNmn/1YijuC6MrDnaKCu2fVypf9P712Qt976An96Nd/zN8YfPyZV/WdB5/UfbwQ/O3TL+qs/5NLxhGNX8BlqEpxVhM66VKCu5McT8qsmDsYDbR7W6PrrrpQH73rZv3jh27VO2+5XBeet5vn5IbzpIhTiefeQl4xYmVZWh7oD7yc/M7Pn9GXv/sozylP69Wjs/kMw0Lh62eJ4H699YopSEI2tfTpzzkcWH4GwnNMgQSea4Ofudxa60UAABAASURBVEmlyOMtYJoUr02lYDR4SNzbiV6KZtRIipBObN2rJ3Yf0avb93DPt1mbWJO0SRpjL3Bm5CXpKOQfYKotyWrDOIRVWbClbqUk6ji/HOSIaTPwZgZtrGzbKV15sdpbr5Wuukzas0fiOHluJtGzU1VZimBexCJhClioiTbxiFA0jZqeItQ2jXZt26xLzt+ny44c0I7tW4QzWbuZ4hMRCrm4jU4mPVBAAjEvAsOXlsoc0ftqLcdoJ7JHOKISI05/Hyuxxib7mhzv+ZkbD+yNSGLQhGFleazXeCH40qvHNTu3TJrCiDBQC5RdwXMMcNdo3XdKshwRaqJRtBBr0sKbtpXAhsNhvhQcDOrzs7I4M4KZCdGdFppi2dR3gVzAYetqNZd1mDWTwZ5bTsqAbFKtzXrd2pvi0rEwgpJSNlNi6n+hcc51ZmKbCWCriYPiA+kTMxeag+MDiO/EFageaCORQZbWyFBPDkyicaCJKUycN8TjVU3GIarSnXwTm1wApg0Y2VOMCxsCqoWOlJ6ijLk5Wlxa1AIf/ENumFo2R8NG8aZpolXThIy1bZM8IsAaNpX7kyIqR2Cl3EuxiEGysLC8qudfOZG/8jq/xE1JtHJE4aJWB+fVlQwWgbAeEUURkQTU1YCbClyyRIfKkoobiGoPU+AV0eVnDSI6mfwZZ6c+CXZhd0wTjaKBcJph3of279SlRw5q725esszggQ0HKnKEWtaogTcSKejD+cOyJLiwSY2i+2kbKVNEQ2yjaFr5xWA5fJ5mrr9ScfUlGu3ZqQLeSERBrEteIERsRboWICXWLsVQqjBFyD801JBLQaocf+xjSNFqtd2q13eep2f2HNbxrbu1AlbEDaSdoYgany1yYewiV0QikmWo1oIKSVZFT1MXL3DmkgaHRqliU7S5LdqxtWWdt+kAa76fG42dvLjbtNmOIz6spGhCDeSgwrEb8QG4sDDUH9lj3/n50/rMN3+ef2/wsd//SafPLmnAza27E8X+hTkhUsmJYevmGV16wX69546r9bcfvEM3XnOJtm2bwV6Uax+hiErb+UA5tHen9nNsZja19I5bmCLnJ8ErKs+ZBlwiPJuiWswLfVvzXq++oGDGTU47wZ0Tm/MUZDzJWT2MccrqyKE9etftvBB870265bqLdXDvdrU20kkEvh05N9CbKy4GI6rgthMlK2I0jAGGCuDzxQMBQANDYGx4qVOUxcYUOueUa+O5eMXcj0ldoD3dVY7V8Wm0oEmJWK/bEHFuLKLitWWENXn2ZiyCFsz9Zd8k6zni+orfegANzJ8PSHLSjKXJfNiSi34h2UHq2roCcv9aKyV1jwmM+MwNzwy2mbzWnDuJWU7CnxoK2r4ykCmbeLm3yrV+aXlJKzwcr3DNX+EcWU4ayS8Hl/lMWM4HwzE+I60iD8AGfqEIDdFHxPkB21SQc46ci2NemozGA41HKxr7D9yvLGlEXyP6HC/OaTh/Vv7ny8OzpzWcPaWB//D9qRManDyuwYmjWj1+VIPjb0BHtWoONjxxTCPsw9MnNSJmfOa0xnNn5XyFz65Cfg0GEjfsdMySjFmBskYsR0SgYyoQ61G4DnjM/TwK8x8z/hGfS2PW2gTjBn8MFSICItbx5BqxvI63ZdzJMM53HCIlmirTght0DjjxESEqPqo8lMnNQv5Bh7v1OMx7yv0RuDMi50BUcjd2glMt2Um218YjsWayGZ1qiQG6JlU922zsbXIyj6UPUddJaPpHigi59H6pWqkwJgTrVRKaImipCcMFebVwUcro5l7vgpwkCoL9PC40xk8GMPtaZ4lgBFCVYF7V1RfDptQ9BoTUSaNOB6qVfc7bIxX4mP3CKSFYkvuvxGjo3+FV96oR7lwQVc7r677lNR6GFarFNtIw/CLLxteIVXByrPSWD4K2dT1VlkEh/2RGXyugSIWmsyPxOUeWzhCBDFgggsmFRKUrI4roHNXzhGnW9JTsl4KDU8iIbtgSdqPurXJlXxNZSPiA1trJGd/J6rgx91JENrBer+dlps3hFzIl0dTzu66jz3vrIwKTOL6+Fx7Dx3mtG8kyTR57H3+f+8I/8DEu/MQDlVZXVZaXNea6NF6Y14gvT4ZcrwZcuwZ8MTE4dVyrJ49BcK5tg1PHNIQGYMMTx5XUXevGXBvHZ2Y19j935mWkluYkrqNleVGFLzViuCLxRQ0XWvYAk+KaJq5fhReZY14ceMyex4BxDRjfKtfuFeRlrpXLXPuX2MC+zpsvYFvCZ5n45eFYxlfJt8I8VufnVcDE+ipLQSoSa81RMpOL96sAIkIRIVGTREEnAsHHwwaL8A6PQAbiiNB2tcOq5uhQxHqqtrXWXmsaEseomBCzOh4hOsz+PYVxU++D3Nf0AbdezKHev99c2U+X137SxAMxqpsTVUmTQkzvGRHTUenivCm4wddsQvgL8pgydWeIjidzDGS7KbGuiQiHK9BN1Y4EnsMEZ3O5hSoeAa+aIqrcwPft2abbr79cH3v/zXrPzZfrvP3buAfFUaFoQjApG+QCySUUASFGwDtil4BQo5MYGCKAZJ5EjrDG3IJ9W5AHg5GeeeF13ctLwG//9El96ydP6P6fPanHn3lZ83NLEs9UhT5EMfd+8zVYzgGWJnIJCs6jwjmQ5xNyaMi9/2bdesNl+ugHbtNH33ejbrrmAvnP8wR9Ey7SyE3Dx0xAQ+4pTs2t6NfPvKF7fvS0vvr9x/SrJ17Qidlljfwbebz0Es9awbjCMrxhrXbxDHLZhefpLZcdlp87ScrhKO4CsdCFZa5wdJjjx5rGECOhoZVLJ0YgdFQ6Lg+QF4MlZrTSbNML287Tb3afp6Nbt2vM2Bpy0AOZ6c/hzkd/7hkGDphY4JlCbpUIdJwCKNLC3i/RaZGIc7dq+JFwV9m2Q7rsEm257Vptvu4tin37+dJipholhQS5lRAUER016OS3LmPKEhFqoPAcoaZt1bSt8s9A8Wx5BWt7+MAubfJvEYYoIf/QSMQpS51EUaDRh+dQEKmT+eNbOvv0cQg1UuKiFCgUAVmCS8jmpnTNRn3JdXcYfYbB2iEfM0UnZ+f00p+O69SZBQ24LtvNLkFOJdE6r6QIo6EmWOsGGd6yDk3bYmuS2qZRY8J3zP37Mp9fS8sr9OVRSDhpfel7BGV8gjw8BVsTks1TZFHkjsA4RUFQkoIfcnVtL4UFkpmvI3JEgJjSh8ayyTkYj5IYDyb3T1dI6J1AdOqcSMmtmzTtnBap6XhlJI4q1dYBVaL1icJGQcozwYPJQRnYSOuybDDaNpW4G/Q6p3V57d9Zp0SmC+g8JkRqmrvYYHwRtEkYu7qyOtDcwoK8EYILWG6eqJsk2pA3UNs2mvEmYlN5hSJqHmXpZLqNCIbhNSn0xvpww3Ti5Lyee/mo3jh+hg3sRymC7OZ5mjgK+aFXwKGg78K6k4jjBQC8Vq0TLKgUWvqwbxEyEXBgZ0wCkbAEOT30tOFTsTrO4nhRfMOMrZgU+eNx7djS6qLD+3Xh+Xt5YbVZEdjIJ6jUxRAgKji7x1mbQFZIUNgHappQREhURQtvFMgRoWhajdsZDXZyMb7kiOKGqzW+8hINd27j4oyd2eAtSz6JEBQhipvI7Ueb0/X4MaRsX1YINVKXgh8Q5ihKQAVkudmkY7v26el9F+j5bQe02GyhX7+CxBefrCRm1Hg7KuCCmC3r5xzWilzAsDBkWiMQsWETIgdVGOQBSSMVLkIz7UgHdm/RW644pLffcqX+6t036CN33ai/fs91evetV+g68MMHtmrbZvYPN7sEZYrCB7fQi8YaD4tOnFrUw4+/pC/f+yt99psP6UcPP5O/nr+0MtRwFHx7R488xY3Z5wwgc3BYtI0PhsMHd+im6y/VHTe/VYfP26dNm1oFRo87wq3kD5ADvGw7j5eVmze3KvTtPIWb6YhAH0OepFEhj1Ng+siF/grLUsAgp6yGtOFdcTzWyezLgh/pE7ZMAF7ONebYj3WQF5V33nS1Pvyut+VNyv5dW9U0oj9lobdOtpRQ1cmbGmNx3giEBGgs2t6HwCMA4T0cNQvDASSktgiu4eYcNO007QPOCnYZHQcAK+wvmKYM+l+ViFBEvMnNGU29IeVz+PX25LabUumakpGdsoF5vGnOZoNRevOotK5klPOnsM6E8pejPczY0EMQ5XQcJCRxngy1PDevxfk5rQ4HfFNdeAAcaZXzcCVpLL8otG5a4cFxhQQrnGvGVzh3ljjX/BC5yPV9GVpKGuULxVXsA8h+K+QbYsvfPuQcHZJnxM4dMqhBUhGnpUacZ0M+a4bRIEN81gz5zBmzicd5bWy4PrYaYx+DjUzEj5jwGG4aOq/z0/eIsbpfv/Az9/k+Anf/Y3wQueFhLfDzunjvl5RZIuxr2NpBKOAmPMQlBJcyRWN6V+oR7GLCqCqMDZRaFBGQFKIgg1iQAVLjg2hjQQQoDi61D8Mkt6tcgK2mXjyZlPDCEJYzhyzJN6pkEZCyIFDRI9VsDSj4UZJVUjEQqhXGKxNyRACKElx7pAadKq+rDVyuYDj2PZDIS0sAuFtGY0zBDzoy7aTWfJF6ceIqqjqbVWASRof9cUmMrh0HYwTKUu3EZT7zhDVRe8hBQkmyT1SJxM6Ra816l+FIIx4+vQ84FXI/cCWWidk5MI9Pny6MZGNBcr+0kgya1BVkjBHsobQp2+yXZAxDLl7r7Ad3d+SxGZe98WuJ9+TTHx8qa+/WefFCzHiJCBQJborKyWEtmWqpfRDvSRd4UrUFLO0EBBkiaJE9Bkz0TW/oBVvqQZuDkyJCIZciWeZ4ek4EqZIU+VM1XBDwBbMlKbRWurz26NeJ3klJi83jhGUO+1S9sH8TonGqIq+5rx2+loy5htmPj3n8StKIJL6e9Mffy1Ipch+MGSh3K1zfGhXkwjVr3GCDj7iO+Zo34jN6yDxG0LjHmMuIIWR+FV5DjLlGjzXgJPJ1dJWxVHmkek2G+xo9HsrX22XkVQa6zMPi4mCoJb8ANPfLQF4ELkMr3Les4rfMPl5xPq7TA8i4c6yInPTt6/gyLzZX+LwQcQUs14zxFoihMlJqmSxbCqjJVfBIxTwFnKV6TaouooSiKmsuMqS+GGcNe/UvcvwKZB+H9bI4Xupw29bJCXSN/Uyd+p9l7ksKRUDqSsBNsDU7igALJFAzYoz+vyGnyfhzjd35Tb0NZ6seRsag1wOgCVTXC9QxHmYGqCsETPQ0Vhxs755tvBi8JF8Mvv2mK7Rv33a1M+wc9q+cnVCnxFXnLjhgCPvCyZ5DYSRw5wEMKCtWJ0P2+YmDgnNslS8Jf/eHF/TNBx7Wd3/2mH7/3Kta5RkguK8QefvwBlmUjPWxgIrHSc5AFnIpAx4xVtWMV3Te3q16+81X6e/uulUfvOOtuvrigzwTbuJ64NFJiqBCjCEieOYY6+ipef3siZf1pQce07d+9ISeevY1zS+NVdrNXCcaPjtCY54HTSME1VveAAAQAElEQVQ1kkJ7d23Xzbxc/cePvEv//F/ep1vedqV27dgmTcZV8CrKjhlnAa82wVgjMAS3SYxItYTEuEQp8CJ0E7LvpZY3bdfTuy7QE7wYnN3Es2fhGch2xmXfEXJ+xpUgr8l9OYcTFhrXyPsCWpRIcpszw8VykCciyCpLGs/sVFxyidrbr9PMdVcp9h+Q2i1iYaTsKdLP03SeJtwGpgBXJfLJ5D7gEdi41oakxsejZS7wpg3t3LFFlx7ZC+3Xzm2bWSrPLDIf7nAJLZvCXC17jc1Jy4gwoVCJVRbLaWBWEdaKfJ0LBfkYrxkOpMM/FBFw+4RCjE1rJVJkbUvhEJfaB7LH4M+0s/PLeunVE3rtjZNaXFpV4RoeReShkUvNEFE5oYoIBWNro1EzAzWN2ibUgjfG4G0bjFXyPyFe5ounIZ8b7pNha7oUMomk3gGJE5a80JpgG6thU+9q+3o6l8URvde03GGMoZPWWJ8GXte6NxX2JdSr5sxZUEE2wSTiBCZKinCOHm1XJ5NG59Bk68VAyMWbyCKcajyQI0Iy5aDpjqo/W6aM9k/COXkhDblQJTjVTF2xmmMoHUBMHkTUtMEndQqIQIH8oLTIBfTs3JwGbICGjRIRalo2DC9K2raVaabjlk0RNT4iRJWLOZrFujYAq9w4v3r0tJ5/+ZhmF5YYKgMNLojclESwuqgeL2LGBZsUiJyBboJRp6WIqPboDA7Io58CoBTdjygRaJCMwSPoV11B7qTKAmYsScxdOsALoEvOPwDfoc2b6noEJ0/DWjVwpW90DM4caKuulNQYi0bRNmraVhGSsQY9ItRAbdNI7YyGO3ZpfMmFangxOLzsIq1u8ws6iR0tjzyiUXQ/gFnlQg5gV87hMFIJnG2hAqdKbtJcVOSMrRa27dYL+y/Q73cd1KlmpwbRapRXmXSUD2gvmUeEgnEoueXAR1bJKbsjV8xKSnzAureUxR6AIkbavWOTrr78sN739uv0f3zoTv2ff/8u/Y+/f4f+/x97u/7Pj92h/89HbtN/++ub9Tfvul7XX3lYe3a0arhVDvZQk72Rixviwk2t6GNpcahnXzqh+/mW8PPf+IXu+9Hj3BS8obnFFS6wjI1ot2IgESGvvZd+C/t9Hy/Tzj+4m28Dt+exjghFeNTKWP9dzX17d+jgvh3auolvsbgYu095HIxHfWHBc/lSZ52tRyobGmwgaSoIfcW/5qwgQ5DPE+GYsvujA89/Py8p77z5Lfrw9G8Iel92zgGPqHNw+ogwS4pAdl+QRTS6LUSkuTaAk77TEoqoVNKjl4sidRry0WoNEIUxFAiJTrL1NKqwoXV8MVYzWg2SRdB2ZGtPERW3HhEwrysJkCOCSCWxiHQNLgo4bdXdgRXzjWR8mhxnst8U3mUFsWRCpHrtTIhZ0xKIPSGKfFYtrlF6rqmWNvRpyGTPNFnogJB/rISbutSIhYfDVX8JtLCoAQ+GA6x+2PQD5iovPJJIttqR7X4xuMyDpv+ZWdrx88PkMvHLnHcrnAd+yExOXHJsg5RHGnB+uq9VfAfkWfUYoAG6sV5f4cHTfqZV4m2zz4CYAX0MmYUf1C0PGMOI/H7J6BulMef+mLmMTKzDGJsf2mG+0nD+FqI53NiNJbFGqGyLNZvACFfnCa81PThOaSOYmgbrPr6pY0+QdRZ5lDpKA1GNRYQinSXbQ10Br1L2lGO1nnb83Yd1BsvQ6JVzybrDiq89+ESkt/IsQ8y/ZWcnZ8MuLHROCuIlNDsVIEgu6ORwX8VqEuNxLEBEEFMgQcjWIadPhh/eElZTkYsRJByISItRCwUsOYD7jMDDhB4Rbm1WitYsGE7ZDUsBs4N7sTYWs89xwDtZU3F2l4I5h1wiQhEhmkoMVS5gVGBs1k3Oy77zl0C+EUdlX9FPidxjBZ5uLIjT1DEpc2SuBjn3AlbSRoTyB66uRBiRIkJSpQhzUYijWjVSkKmy7vVLOfNHfq75I9pjKDgEuO3qCwpVIpF9NFUiwjDLGVMo4ljgAZlLwo9GawVbhyHJdqv14Sh7AxOFHvn8SgSHCLyjUWBRCaFaon8YChVBwiK5DVHIQRsRIAhUI4QjUTM53NULBU97J4s4i0Uh15RpiujWHELkXEFH4LAjkwGHXh7j4+sNy8LDvTTEwN2IjNUXhAV8LL84HHJ9Gvoa5hj86jXONlPhBULhS5oRX86MIfOhVrhG1mviUAO+wMnrJNfMFa6Hq7z0W+al3jLXSV9v1+TClzxjvqAZqWKWIfx631XiB4yF1x2MbaSBx8YOzjEyviHzHarww5xWVjTkxeB41Z8E8lJBLEJaVQtLWIWpNjH7gZGzk1DW1wgcTWR1nVgnAb19YlFEJK0hHCP3AQWgCbZW8Scgj98ExHedjN53aW5KO7h5iJ9OJpE7NDyhQHI3sKwRQQRiFxOIQLRK3HJEospiGZr0m2Bt7HXOPvGPSGs6RnTydJ9p2dBkJ8E4QupjJMQ1vYBnGjgGuWBFDAVKcPwjLKG4Ilr1ub6XZ6bbb7hcH7vrJt1582Xat3+HxLNO7TYUEURACSCSy60SKoqISoqEWezkHk9EgJrsZxhOPDBKERdksZ01P7egF15+Qy+/dkIrK5yR0RLXSDhGEO/rTfJIzLivoSIXHw5Kzjnh54qZGOuCQ3t11x3X6WPvv1Xvue0qXXnRPvkXRgqdeVwEEEL/Fji3FpZX9OJrs/rhI3/UV7/zaz3w0yf0wkvHtDoYk5XV61zFw4fX2mGbZ0IX8vzx7tuu0T995B36Pz58m/7LB3j2ee+Nuuaqi7TDLwYZH8OWGLamitd9bdwYcAqcTGhU+gQrJZBZB2yyjlo8FvhYodnNu/TEriN6bts+LbRbNY4ZUIy0diuON5HFcmKYC3YliRIitWjPSS3GFksD18xWxQUXaeaW67Tp+qtVDpwnvzANsjT4iL4sRwSfaSDwiFA0UtOEqhCKgBToPVlEblsRmL5t0yrYB5t4djuwbxcvBQ/oAM9PPPpJvmoHjP5ELllGVamH1ZCxgp6yFYxhDuCwEo0igiiIWhSyfx4XCzgFPkpbUc9REUMONdnVU1OIUggfk8ccAlxaHeu1Y6f14ivHNXt2ic+Ygh99YWO0co6IDE5ciPZoSRpQg61pQ6ZoQhHIUEQjr5X/CfHi0hLnzap8PmFSREhUk5kozinWoCfrpXfoneznCcH7alNPPfZmXoAqFeKp6F21YurUNdZlNQM0C8aTVFOBMlrHmlLrmpxfpOI2wi0qjFVBmCTwQpMEqFY86KTKa+26/HaxyTnsy0aw6gcBk+EkgpLjT7Wn3ZRCYPGgTKolRwKcx6BCDIxI+8ASQrZosmtiNClnUxUvMsHciAw1P78AzWvEA1mwKbxRmqZRRKjlhErirGnbRjPoM9iaaJWFjjJXl9syUG5g2/1HMV/403G99PoJLa2wwfAr3BAV7pgKNyYsAb6MhDUK+i5w0S9u3TSZNZj1iMAUpPXNCgRYIGCwPkd0PglNZI8L1wp27UQPA27cV4+Gxtx8bdvU6MJD+/hA2K/tWzapzROoVdO08gs+OpBPoiCF+4BRnQOiyoZGsFBE4EqcQq5uAiEyZ0jIpjG5R7t2q1x6iQoXydXLLtTKtm0aBYnSx3MvXCii08DJnQvGWokSUFbjNhhgsQrgGDIfya/WGi1t3qbX9xzWM7vO09F2u1box99gez4mH6Dk5KHnGk0C0oGgTtWSI5LcbckPy8KBodo5vdH5gC3jgVqt6tD+7Xr7LVfov/7Nnfof/8C3Yn9zqz7yrmv0nlsv0zvedoneffPl+ut3vlX/9Fc36//7d3fAb9Ot11/Ei8EZ5s8tLTfNOT6OlY+X+/SNuuFjJxf18BMv6Z7vP6p7f/iYHnv6VZ06uyy2n5o2mL0YZyh/olHDcfD+3rJ5Ey8EZzjWjTyPiKALZp5zkPbu3Kbz9u3Ujs0tE+PWmZvtUHfRhgMyU+Ypl8hYUiSviDG8vD4GyOtxg+AzguoRKuDGAJJ1DREhJo861L49W3X72y7XR953s2677lId2rtNfAkkjIQxBqpwB6BaMCH+2VpUx4pDgawkIw6dmnbnpwPkgHBgxhFhISklO1tLPJH0jbBsshEnz9PENQ/NoDpHTRevxzTZFtHnsaYM89icjiEhkjEV1WL/nipS3To5gnzTZLyP73FjJnSyswxuDUwTecjs8RrFFWY/cCsWTaACMnszndvgzxCWSj7VnYKdqXU5HAbZZrzn1alotLoi/3OwAR/6Y/aux+hzxuSXbPlgyE3tkBPFNOBabT5CH+C/yoNofVFXeFAdJw3Bhhkz5jNlJPtmPrBRR0NeDA55eWUagY3Z/45xTvPE6GPIeps8rpF1yL7WxxnHjPARZQwv2EGURGM/TKm7KSzCBCvrtwThHD971wXr/bzGRnF3CnyKIjhvAe2Dt0yWnQM4dXM8kbFSM9jcBhNyMQhnJEip2QIhF6NptEC/MDoAJmeVhRQRogJQscslkMlosRJRrrbDMQPXPlIGp4J5XhA+KPRZfRCoHWjDhCL7zv7dH0ksk2HKo2hNtz9UMAfExg2sgWhSykWNkzifJIuOrw86eLkCwtLDXBSntDNDYKzi6usopWxsnD72hoi3bxI4XgJNyc3E3AQ4FIm6kTBOzjkS+7i7k9x7DIJKOtaN0RV5DEGbYXKxxfEVlfhkUUNO29KROMuGCkIBDIikaEIKuQRSzy03KOYF7prrRa5e9xgTp0ksEKhMITN5n+dcwGpNry5DkccjeT6SUDwPv2g292cQkDzGUgW7qAgrHZTsq2B3RcGHioIsCAdahmh/YMdASGBuoRqQun3dF2jq5h5ZHX8oAjJIl1RLCtpMiS39egO4K7AZ8zUr+JOx0EvxyoIh2+gcJhyyb8s24YF5rBHXsoKUOsa8LsHtA8POdRclZa5XIws4m9Vr3JiXc2PuTYqG2Idc50YmHEbofoHna+KQfvLay/3O0DbreU0eahXua+kKfIXr8YD76wE+q/j6paFlxwzJt0pu62PkEbLHY9lrxDBzjphyPAPu24eLi8qXghipafd0058+zA2am3rZPibHMF2LZjZ7KRXBEbIRspgOyOnkZkoOdT9TjinaLwNTOGfjNCYbPb4kKxtpai7sArIWuQ+TAucUlKIopSPYm2r2Qb43GQx0eSz2Odb8jdgiRdDpRlJXwO3puA6pDNyCcdstn5M8NsjXANsdhuppK/hh8obRyeJqY1gtmEw+VzDYq2O96HvpA3x5/s63XaG/fd+NuvnaS7Vn93Y13DKTQZz6coaSnRohF8Eec0L0RTXCZaZ4NHbqOJEYjcI6zK6FhmoQcVwi929Vu/OZ8QcREa0iQgrwCOSW8agWYr1Bi88Lnok3tdLlFx/Sh95zqz72wdv1jpuu1KWH92gLz4Z0wbgYD+dYgcbQgJfnp84s6qnnjurbP3pSX7jvYf30l0/pqP9+IDkzvTlEx2r4RqkOGQAAEABJREFU1GrLQDu2hN562UH93Qdu0n//2zv1/juv1hUX7tLF52/L/wTxLvRLLzmgTTyHek4eI53DxrlGXjtTeBY07seifS0X5mndfZbObtxYgx4GUYaa0atb9sq/Lfjqtt1a5kmtaHotxYhxpPYpc/HIATRVgyhVwjECPawX5lwsaNRu1vDIBdIt1ypuuErl4Hkab9pCOhxx4egwN1HQyRQ5UGRswbhEzgZqOZ5ycQA8xE+DElLThBp8QlI0oYgG3mgXz3EXX3BAF52/V9u3zIiFlEt+vrFodIFq/yJ/rtIyLiEL30h3z0RhvSQWgUI1Vtxgch0X1TWjf0Ri3Yp8doZnfwXc3pLTcGmv+sRmO6TQmHvyk2cX9eKrx3Xi9Bz34CN8x04kF+8Dk2WTj20QJxJHIEFel4iQqAQqImSsgY/57FhaWs5/PTpEZgiMVRQ7Q1QC0Lua0wGkdkiyVGmoqbux6zQZs31CCAyB+WDxnoRC9Wc6LmWaYGSBa6WCZ85mCsVIJY2SPBnrkGNgiuglNMsmxAK5NuoltCkRravEBwZYBehkIlektnaqktbbCaaq67hzOTebCnRIdeqkZNkkPJHI661jkKFNppMYQL9ZvFFX+MCfm5/nhd2S3btN4ZMmOJFatVzFZ2Zm1LYm6w04tiYUkFyCxmTW8TaCl4xjHTs1p2dfPqpj/g9G2MieM0PggHs0jJg1iiAIQpMQlcUCBN5dFXIeIIqgpRbRpK+UkBupk0Wx3YQnzObaa0lbEdupIFLrZkHAydDYp3BTtG/3Nl1y5KDO2787XxRFhNq2URszaph/NI2aCEVAaqRQjtNCNKEGvAEzLpoUwYI42yNCEc7hWFOoUSsFH1K7dqq5/CI111+p4cVHtMqLwSG+RSFB466nJqpezC1iEyU6jpi10I7BSlId5zA2a3bPQT174JBenNmhpfEMM2eVfJDwr14iImpvJVAgYel8CjIOSgLrrJouxkxydj44Z2bGuviCvXr/O67XP/ON2D/91a16702X6soL9uRvDm5qQi3rv4VP5APcXFx+8X7ddsPF+uh7bsw/ZHzjVRdqxzbGVIYa54erR1G4WNaLY/Fo2VtnFlf15PNv6D6+pfvqdx7Vg79+Tq8e8z9jH6vhODa5ZiHBg2PSdGQ5IoC5HDAnHCZ7dicfJocO7NGuHVvECCTxLST9BYSTkpDzwwUu8kjkgsyVJUeIr5XiBk841Xn8IZTgpCmKIAeEoGik/XzDdQc3XR/lm8s7b7xcRw7u0KYZ/FhjktXIqMxtWDahRARpAsnVMVJqRevGhLZW06Ezg3oMhiJCEYGhmxO2SXW+iXIugbgJjEx1CEzBz8SE4OuWCXFDjdQ9BAvVx1msMazK1lo7mtaQlPqImi0hyX4mUXIfwHvdIuTax/bcLm92D9IVLmeFkJCo6koVa9tBHTsXZlMhPCBBlcsl3FTyGKpUKgPglNBoZUWrC4sa8nLQe3XE3QdnjcXcNl6/abLdD7kTIpsfLEdMcETqfNBMmeMPt19hD/Y5cFfFCn2YfOUqFcO/0Ktz9T7JwUd8QDkHQdUXv2pzRhOd4+d44/bLo808bU2d9cgcrJIgVP2lEk0ow2kiqkwXqiDMSkgyMZ7KRQGgIigxZKpqsQR58StQWyCPjVlI9OXUmpQwlFpRwE2wAlGtrSPi6zWjCFENTSjw3FDXd8IMvHqdj22Qx1QRX4lY0dJpXbqIUESIjQyXhKiuGLbojwmlgWDmHchpQxVChJHqgQiEnn6SgmqQa5xZpTCMgYpfKmE5Usz+7Eh+j38U6q7KjF8QOJNFomKTfREn1brJgHkTCjWyqJBrbcaqybw3kVmuTGsOhLGaUyBORGYOrRXDEYEFzF+Q+VwhC1BiOb3AxpgDJCJQwhKE2FfwREM+FDTKkkc0k0gRAakrRWhQVb1O9i2oJq1ZmIQ0URmbKPZnSdDwDikiFJIiaIHUF8sd5HVJEgBU284Rxa6V+pG4ayOdTwZX3S0hnNaWOjujcQSpFWFrKHoTPNA4ir0LCOIkPCTHwESJQKhVMNY0274HJShKt7ZIVCeDGKdnQPbq3+m+Lpm8dr7qmSwXNouveb7uGrNP6sSNuB5bNznnRrtxk/1G9ifXkJgJ8VJwCO5rdBLDS90YI7aMyDVVED1gB5bnNz1jLOxMziNejAyXFvNzIwi0Tx/Sc3XFS9iJ4kBNRAtBB2EBikCqVcAQvZGbVmsFh1xNI11PXvtONPqfJWey77lCjZlsPxcVBli68b7Jzpg9z4LBBFtX3a9pDURzLgOIZuuJLM5pm2m9cU3rc9h3DV2TpuxkZAaYLMA83mS5thU8Z1fVhKutRRHRh4JRs2/bhE21gOHGsZcvFXzpv0fvvOlqfeS9N+nm6y7V7t071ATPNwrJjrDkqsWQpeQ+1igR6YRE7cSC2NeUOzw7tpxz85nDjmJMxp0mxE8KIU14HU8oEiswTikyjLVjx1bd8NZL9bEP3gndqtuuv4T77O3cZ4cc7r7r+TzmeXfES5RVvX78jH75+Iv62ncf1Vfvf0iP+H87PrusQfhZgjWUMjYixAOLNvGcc/6+bXo7zzf/7cN36J8/eqfec9uVuujwLp45W83MtLrswgO66/ar9a5b3qLDh/aIx/Ecn2hDXWEwKWcDBgeS4F0jWZnooQgIp5BkEpMfgy22W/SHHQf15I4DOrVlpwa8KBzjgVn+bDUXxTGhLkGvA5LCqIoF8AZKEVtDHlSNmhkNzjuk8e03qNx+ncaHz9eIF4IE4RGQIDiB4c9jk2VTyhIOisBHoTYa9hbU0kMTEnjD81wgR8/Ben0zL1cPn7dHl11wUPt5Yd02rGbuFWJFYVq0EmqhgYlwWS6iAPh66JMiworjKy5UpFotJ+VKEU90p9vBov1BzQxVssFgj6IXiF7Svsiz7Z/eOJX/Wc3S8lARARXVXvDKuaRrNhFYQoKpoTFFhJq2VSSFWvPg3YNCQ//ZiWX27XDImPUXSx0XLgWijwywTB6QSbVpovxFoWyI7J0Lggm2rk5j0/I6p6rEOUZBSI+WtcFXf1q2Bm1XWcZOEq5dGAmoBqCU8Ok54qQ62jjkAwQjCTF2sNJxbB5IEgMuXg64mT0mVAi1Lzw4CunCkKjpaj7x7YT0QfYDw0b7iJczy0tLml9Y4ILGKc9msL83S4vcNo1azpQ1atU0ZLETFIFMzxHmdNJVz0Ngq4OhXnnjtJ5/5bjmFlZUomECOPmKi12EMR0ACyZEasUQqL7gyo6aLvYNOQVLoUrouLjNeNYHlfN1DHEc0Gsu0Awo3PQVFGqyQLBfkV/mjMYDbdscXJj3Qwe1e/sWbWItQlFPqBbetKxPq4ArsLSeXqhFD6+TKAGpkXUTIq6AEWoCHB4KCd5ArVrEFh2a2ayyd5/KFZdqeO2Vmjt0ns6CDZqGmzklFQW8yCVgJqmABlQQC/MMuNADS4qKCAUX5cVd+/TigQv0zJY9mh1v4httiQVT+EWbbwlL1b2mGYxqzipJofQ1TztChEFgTK7WCjesci5orJGCF4IXHtmnu3gh+PcfvFnvveUKvnnbyTdvkXMpJOOo0Y2jieSbijHJtvKC8JLDu/Sem6/U+267iuOyW03LbTXHSuQtJsZNuDjcUmmICi2vjPXHV07p+w89pa/wYvD+nz6d/7x4cWmgiNAM69nUruifsIwKlsGTd89w5uBxFfZuM9Nq547t2rZlK87j9CvYUVImJRlqjQgFosckJDLJZDnQHWM5CUME/Qo0ZQumkp4kp7J+rOOeXVt123WXc7N1MzddV+hwvhCsvrUv5K72evKiLlftoyRoLORSGJ1JjCPJoMm6Oh9iSMNYurFiB5LNUQ3YMgvZDIci1khTJVKubTqjR6BDNQNAVyMi83Rq7SM7dqfMB0OVAgkdW84PngCNLf4gN6Gur+QvEJ1Qo9J6DyetiP0s9bmtm8A8BvcbUXNIIUGockm7BTAlqeb14tlpQkVVZJ0RnDPJ7ib6pnbrALCh5voVQMh+EeQZjzTkej8w+aUgi5452ebmfsFubvKDp8myHyTzN0tI5AfRinvY9AJGzXPHOGiOKWUMY84NvMCwoFORQRCce5rGfw5jGmljvGShr5JU0Cfx+LgyS1yYNPOlI0N4qfpP5U8Qt4y3wmGayOgpY/dnp/MQKuHjvWObKKhyN10DQk1Hc8l2ZWGk5HIeH2a7mDoTsI32hixinPSRuvBR5nP/qeCDtyLcCgfxmRLq5x9ANkUgUXEHkRxv2cQ0M47LWhXpK4qdgZEbsgUksPSXrMmlS6sGxX3aL5AbDNF5mUdeh2s+zF3/rAc+ARD0Y5K5dcg1sCfv8kUYqWRc2CNCgjf04fGxjUnDaMYQ+YyZlKX6yjGdaDgiFAhJnYyqBJl3CjYC+JiYRPGYTcKnYAuopIyxQFmr0GBTl7sJsQaQpIZx8kyYa4gqewdC5jUXGiAtmmsYSfIewIQMFsqcxjIWQ44THowpcTyzAwlfDFTr3g/mBZ3KgcJOvtQTQJGL1zQBFB8/ZExUMiMbrQw9ah8BSO0Y3fQS3L5QQB5f9oev5RyTZSjIloPCgZpaxYxWKfDL+VrIdS7pBywGglzUl3RJxVjBhgKYM3IHjFJcs6qhYJRIKZt87TN3X7aY27231/2XFvzJiLN9kFIfc6JZH5N/3NumeM2PtzF5fpBlOiC05rCOzfH+4sQciHu3kr9l6BymIX2Y/F187bPgo7wOOmaM3Ti9icSVyNtXjjYwMYNVDXlO8JdJ9hf3SyyXp50xOVuaIiK81xircxQ3kFWTdRNB5PVKIXngScg1IxF9rd62iNxycX54hmDO8WyMsxGf6Zp+4B73NG65x0iXmQqDNSn7DNrCFoKQrIUYEbkyJ76CIgIWNjA3VhQ7QubDXVgqsdktG5MR4tSVzJdy9SjIJhh1vWRfE4auVnuN7CDnNtkEWYzAw2Sd/j1Me5ubLJswy26egPuxbt7bzJOYT3I3JKBamhCPQrxE26UP3HE1X+b7P+W4mBeDW8W7B7FbWFfGI5dAB3FHVuFOHb0Mj7AGYWOhWV6vMxK6x2byeHHtQCSfNDCcXZGI7/PwrCXkKCF6FoPh3BjL55T4smb/vh264+areUn3bvk/TnnbWw7r4O4tarmAE6biZw3yUznvQgtLPO++NqufPvIHfeXeX+rrDzyip59/TSu8sBmzMPYfFz+vjInlPn68qm08C13MM837336N/uVj79Tff/Amve0th7Rv5+Z8LokI0Z22bml17ZVH9Fd3Xqfbrr88/3yRMid5eB4Q53J/nyJwz0iUkD95QvIMWSdzMV+5ABd8MTnECBSsQaMhcbMzO/X0rkN6bsd+nd68jaerxj3JadbIEmHOkxbLpqLGYwJnCvIcWuBWDZePRoNmk87uP6jFm9+q8a3XaHzBBRrSx5ixEaLo0o7hARaOi0ZisAEPhTxoskmWUYNOIkLmxhrwiDUE164AABAASURBVJDggkc0jLBBBaOTBmzPzu28FDygC3g5uGUTdo6PuhJ440k32VaU8VRBjLHihkyiOEZya1slVkICE4Vuuzj7qEORbYCcB0bPYn4SQ0y5qObqFAzS6mCkN06d1Uuvn9SZuRWOmzKm/4xBY+y0RYoISBwTyNfv1EMtJ6LXoUVvm1YNa9S0oWgi/8XPEtf91ZXVfD+Ue0W14NEJIScO8RNF3oP52R2qxViRrCLKA0p7TtIGLAExsdITtsIxL0QVEdIRrCrgKbshtOBUyRmqCyuKFwb79IRvLybPfqu/I3N+mQgroVQE11BDNq3RdKY1N1GmtWkZU9Y+cr1tvSY66v1YkzpCTZWN7r0pV7hXqpNbk/MEeXtr8jQEIsRiWB0NB/lC0AfeMQ0boWlbNS2E3LI5ZtpGM207oWgaVQp6CDVReQQ8lCVzR6MziwM996cTeu3YGTbwOH3dT+GA27EUtz58cMeSQ86aXFkiQhE9+dCxRMQBKfCICDgEhioUyQ04npJlUWzvCTVhr2Gg9L6pMz8uZpv4UDhv7zZdedH5uvDgPi7KmxTMvfW/zYQH82uaVk0T4FDbKCLUwBFckcHBUgnbuYTBFVIfJ8ezzmHeEzERrcbjRuNms1b3cVG+4IhePHRAL+3cpdP+lWtRQvLf/RtH4WLN5NBBqeFlhjoO7iXn+QNbUSH/OLZoZfs+Hb/gEj2z53wdHW3jg21G42hU+LBsg28euEB2GTKONOr1QEoKTES4TRFc5JcViN5k1ceiaKw2RrzA2q138mH7V++8UTdfc6EO7t2KZawBnwC8/0OWIn/gDmZdfKEb8SHcttKF5+3UndddzIfnEe3aMSPxETb2nS9Sk2tZVJiHWMMQAciDsfTGiQX9/LEXdA/f4H3jB4/p0af+pJNnl3ydko+H96MvDOaiRNCoMPQRwogRFfmfTh47uaA/vXFGc1wwlWs0wk6f9iXGOWD4GyYe5lz2IBmaa2APyQbBoYhGUvDTyHCQLy+yIQkKnh6bZqzdO7fotqsv0YfefaPu5AXpBXygbWJfZgwNtfrLhf6JpZVxkwRA7slYAAukvtjcy+a93vGIIEPYIgStlRCmTo2Or2dem/VIr1V/tnICf94vzeduPElTWkMB7wnxf7/2G8HcdI4MuW5M2v2cw/xmqB/fnw3oHRy6wYl+jOaGTeF/0ZCq7jn8iA2uTWU00mhhXqPFBRW+CcQFoyueG+ZoW0/ZJ3afZj42hdUthE2IA9fLnMbp7v1FVrxqJTwF72kLDMnMbmSrYgbiSE2geAmgPjdi4hk0LWEozgLv4I4BUJ3XYymg5jDOAEsgtgMg0daac8xBgFI71GmIs9aBTIIKUPWIEBU/clswdRE4gdPaFQrEUNBOz8YqRjMordkUPBHIR4ulqyh5nUCNCHyUxJ2nnDViDUMEq9UxVbIXYy3jOspS0YBx2aVV5rOuLFVyfGCJoA0pwg288bUr5B+0jtNH5g29uRiDqCJHRMCgzrFJXfKlMZpQkyS1EeknVR7goUZCL0nSmM1jGsGncW0sZSMgMijXw6bQxlLoCbJhahzjjAqWntUBF3rg2QTjCtUCHsaBlLxV20D4RGCBxFwwYQ6pCoyFYyTG5AF1WM+AqfhSZdA5LEM5dVGQic48aFL6BKzpSBQnr2OvkrCJUhS0DsG7ytbJ5pxMWAYj7IU4xdM/9aL0zRjhXiC4bYQlo0EUDINwLzTnrvZJX9Faybz4U6cjvGqGch1wtS3CQqJWM9KNT/cJ2tC9QTzS24ZOB5KcwwHwCHtUSFmqnmLf2BfyePIFAbl8jYG5o7XrQvrbK2FwOs78JbvMBt0eJhxqikIgRBep+2y2PQlwnDaOrbnjGSIi91q0lqG1fafsRmC+Vpcy0Gh5WaOlebpjl4Pbpq6k6sZ6x8mKCwrVsNDqjEQJRdSxKFKloVqGufZiz+mYcLIaMNmpI6aXZsOmDs7Uvfy/w53D9OYY9+8VfbOlR/DoRYk5aqp4D1Z7badMnUivjoHlQfxzbp33n2MOn7Y5pTaAiaVTNUTn4C6LhGZJcHUlkieaTapTDSAuzuvj4cDgOuY9volb8AsP7tQHbr9a//CBG3XrdRdq3y5ernE/4ntaca4pA0QJSIqIJKSsClEKzOvP7qYTSz1hXKtF+AVUknJzsKDsOLGJICr5xfgUjSKkHAf3MGPOiM1+UXdkj97/zrfpv3/0Hfqrd1+rqy47T3t2bVbT2lka8+Wq52ZaHYVm54f6/YvHdf/Pn9aX739YP3joCb322gkNRg3OkkYDLpMjNb6Hp4+ZZqS9O1tdf+Uhfew9N+if/+Z2ffAdb9VlF+7VDAvm8zUiGBvxcATt5Fnn5msv1offdaPe9taLtYfnAE/Ba6CQ7OYmoiqhVmGHCOBQ05BLlE4P1hCR5QkVhIJJCimFomG0Orl1rx7fdVgvbd+v5ZmtacJbuKv0riryUyOqanCR5Ra8Za6BZprBazM51W7R7LYdeuOC8zV37VUaHj6s8cyMRoXwrjI0ohtFNBLjjghFhBooopONN8i4RIRwwDXwadS0jaIRUCh/QsKgBn+TjYUJbN40o/xtwYv2y8e3ZQ/U+TGYEGtDHDyCZErBLalCEdgUqlzwkBpWglAGn3pETLjCPuQUhb4xyZjd1ReUAjm+h6a5j7VJxNvvzNyiXmSf+V9kDvyHa/ukTpxEtDH6RlIw/4hQA2/bVi28aRoF1EQoItRGC7EKdLDCO6Jlrv3+M0NY1ZccQ69s5AFAbM7Uc0GttSq1rUjfrsecoLescfd5Tss5wbW4lDb6ME9D6/vNEeNuiwmRap8GXiuaT/qqSHbzwEypsIFEclFsg2VNu6VcGAuQfYXFjiYgVC4UCPRjGUnqbBlqXAwUxeNgH6jaOWACt0L/BU5mA1BKmS5TFdU+8NFUGfH2ZWl5RXM8IK6urrL5iyICaiB422hmplVuHG8eKBpwfJpolAUZ54kohVwC+2jIW+xjs3ru5WM6fWaBcWErMI8sxtmffXNe3fymdXs6vTFxYclJEE8WJU6MhQivBQbyFhO4EfGQU2Ol7MM2YcGOCJi1a/Bkcfvc9t/MtwaHDx7QpRccyl8t3kQ/EaGIVi1rEy1yrgcXoMRDSk5KH2tk6zLcYrKAv8AjWgWkidwgRkeS0s8XWin4WRmGXlmRfle26nfbd+nVzVu12tSLaOFFWc5HYp5jt0QUlqsgSxFhg5h576ZGLd/K7NDcwQv03L7Dej62aXkU+UEnPuxCQ4lU/tAgaebqZa9NTVQyp1yKFEE/gjoe9BLoIRccfDzGA+3bvVW3XXeZPvCOG3TTVRfo4J7tkmNw8QehSB4KeQlEATbEMDi6KFRt3tzososO6Ma3XKLD+3aKQ6dCTGFePY8KEttIrHXaYkZn5wb63fNv6Bs/fFyfv+8R/fDhP+r5V0/Jv35NDzlXOqOisVcKgxoxdlh+W3L0xFk99Ogf9ZNfPa1XXj8m3+DjTD9jqIimErHGc72MWGeUynGqKwGHXCNETd0czeFVp02FY7Nz2ybd8JYL9dfvfpveectV+fcwNvNCsHfxCCIcXUdiPNzQf47FDowjIhTgEQEPpDSooAtEXYkI1kRrhI7GcKq/YJk3lB3SDYJFDCnRdGL6oU7XzpSQ5aQ+SaJrTUQoItYAJOc0IXZ1vd2gc5pPiPx9jL2TyJscW+/nuCRsyScGtM4vY8B7jriuJk48A2dRUlPKopCGhQRHdkXPtG5MxnrqdecyZh3/DC7OaxDqsJwfst0k2yFiy2io1fklDRcW86VgYLOvKXPJpe79QDRuss08aV0MTqmb40WHdItCi4xQKyrdM13nliPsjC7JBlnFZm7qY4mTou4/eGGuHoP3XQ2WgOWSafBPO8Aar7ljYguAdKBxXdNxIS3jKClV2S6Q85kQczzmHkdhAGEK0hJX0kCD7OuD9YyzQIAxrFmN40Z0F2slNdFHNw4wz83EgMggO7tBxgcDtcOAQd1OMMZl2Q/4xnHM6vUQ6ymPC5+ee0z28zU/faxADUkinRygHKXDIkJcZdXCrYuCqKZTqjfjJNZyzt9zgqybMBHl2gUhOl92gtyQsMEEU3B/kRzctSjkj0HLQi6SP768VJm214HRSWLAZMAEZJYEzrBS9Ny9ZmOiXA1ihhHAYIK+IrWSx4rnPbS1vh1jewEt+KobdL/ksgO2iodaBT/qSnS8Mq9eTgi1dCQn6mV4HS/CVA05spCXfEVqkAQVYkOUwijA1evCv0CYsiIn75yjm7dDDDk/IYqwJrgotpaUDacPaF+9vwpKKGrnKBEeWSjC3pWkwE7NMSBLwiwX57Biz9Rp7JH2iX9R2tHTv0gMH08qjgHr19SidRM9AuPsiUE1Fp08tiN1dqLAqOhY0kA0AJXI3s56YnOeCXlkOI3z3sJ2CHcSuWasfSuEjfgKghAHgl+2lWMHRpZ8r0LalH3/4jy2jWks257khGCJk9aqWRK4Y71+I5yHK0vq/watWDtxvJyLbgnDK/cPa+DgBC2bDJhKDbMIkT71zJGKOIfW/EkHIKWTjPck0SFNraVzjMBuAo6IjBA8qcesb5BR19WIqDrMIgzdLVQQTbDMawfL56Bpk4doSjfiS0epT03G15pUba9G5soxJoDaI5UbMGWAxOggfNEJR+4xUTg+IMZNAOwNMJQcJ5xKX1jI6VypoyodQBKAg9XWQOGYAbjPAocIJ6TmRgUkLWDLiXfBod16/+3X6O/ed5NuvPoi7di5TW07g08LEaOaWfDcF5LcvT+HGLCre3JC0UwoRCyd0Q2YK0rAYQQwRgQbk4zbCHFQglg1ZAuPodGOrZv0lkuP6KN33aH/+tF36647rtElh/fKv6nXMIf0Jw+Vz5jQKm+yTswu6TdPvaR7vv9rfeHeh/QLng9On1mi60a+3yo896Ag80kyGKotQ+3fuUk3X3uJ/u4Dt+kfPnS77nzbZTp//3a1HouHaGLYMEV4fgXeaN/e7fk3xP/qnTfp2rdcpG1btnjwquMiGAlPwkCIE3p4gnB15M+JXExRChQQvLAeBS64/AsppdGyNum17Qf13N7DOrltN/BmRXQBhMmiCDInOKAGyvzALQ4t9hlzx0Wr2c3b9NTOPfrtlm16ebRZy+MZPJyM/ZuxliW7uwnxExJMERYkcf2JQKaP8Pxy6o2iaeQSEfgih9S0If+gCVhuQiwbfVnfu2u7/CfCDh/co0285/B1r7AGJvt5vbwfI1IjEk6/VDmX8BWlCBwueESwBAUxhFhlVK0r+HQ6Xgwoq8IYvqxGjbMOAdHiUyzZKi0uDeT/yNX/jHhhaRVjusDxIVEEDZDHD4JEnwgRjSICatQ2bVKoQQfzerHXHTPg3dDSyrJW/U+I3S+xmioR+IeI04YSYPSFPZcnedUxyBRSnpteXzlvT2mQNM3TQRJ5elhd6YdVsLFgde69jbhCgFO7H0T1lC6OSYHGTpAgfpxRAAAQAElEQVTtaJPKqFkZVC9IXXaUqeoAU4U6yYlNFWRQVI8UvfOoEj6p0zEAtfaQqg0m0I01IhQB9QbPLoPcj7BBCjeQeWeUjMoF1EykST4ajbS0tKz5+QUN+RajYRNE06jBoYG3bJRg47RctOvfFGyx2d4oIuSfTEQTEW4hyWI0ocWVgV7iDbb/EObCCi+ZwETJdV0bnvpIc9twSUy0Va/OxTrJ6wEumDlUrLF9IpBJACqXkr6NxQ2EBV92orcKi1fNhErGlZJE6O4d23jhckCH9u/V1s2tGuwRjaLxGoRmmlADRYSi4wiSGjWsXdrQ1NmsNxHCqGhCEaa245YDV7igEC2ED61Oz6/qj8fn9fQyLwY379LjO3fr5S1btRIzaiR8eSHFjOTiWBNy3mQYR1fmKjIft5u1vPc8vXboIj0zs1NnVhu+pfFexO67SaeTC4GsMa2VpIhes7+cnZQd1jEA9RThY4OBumPnVl1/9SW8ELxet/ON10E+4JwADzX44SLeVWswKHzDJuWDHv37GCsdGR+8wXHfnm264pLzdPjAPrVcyMfBB7CcCSMxiKqFGGrwyFVYr3G0Wlga8yLwtL73y2f06W89rK898Jgee+YNneGFYfE4WFT36ZvlER/6ZRycI6Hjs4v61eMv6bsPPqHf/fFFLsgralqcRaGPekFCZghr/QvYRvAOtNliXcGKW06v3ggcEaJKdNFwzm/nhuWaKy7WX73rJr3ztqt06YX7tdXfKnJ7gvukZp6JxpqwHiF+nCykiIAql0sIPRvRTo23jr3m8wirTksALXnl4qCeWyZ/JjKWRGzvm/r6xvlNTHG9YYPmY2LqYcsRoYjoIWlKdE6TKOYmRAn/iFCoK8gp9WM0h9IOZ0Gk3kf/m4UkzJ6grnd0FC8erMM6aU2Terfs22PQVPFYkozhSbWUlHJM4gMw8+IfyP7Gb8AXQaNFblr5DABSRCRZZmBZQTouXy5TVhb2U/LaeGg+DqlZsQDv+7QqkY0+REHiDJZGyPYxbCzJCr6CIkKTQj6hGwlHI1s3OYdKteRaERRhHYHKbTitcM1ISdXmOJMok/Ej+6bW3Qm/IG8lTc2/k/s+cA6ul5nVMuYcT9rdA0cfFuTLJMjCBspwrZgI6hjSuhpouNO6rjkZSxswlwdaNGrmTc1K58+4gLKCJhdCzVEUEVxiAq5a0KXQdImI3AfRgQ16g+LrEveQ8mXQ37L3hBnPfjSIFcg5F8tQAa434PZT12NhLBB20mtG0gwCFTu4Ksn2RjIOJILkvJnTqO0eGHID2bOUkIZjiZccEp5UUXz8O1F2SXdw84KBKIl8DF6eX9OoFgwRNGjR0hi3mjzIFfXK7BzguV6dm10aAP/miD+nAyBSlxpyNiH6Et0WhYoa2ohg2KyVByUKahTlcfHYMgY/DyXXTZJlE4GKCBACyJfi/03af39ZllV3vuj3u09ERvqM9OWL8r6ggKqCEiAQSCBRSCCEpL5t5Ft9/6E3xhvjjffLG2+8vn2lq+6WbssiDwJhJChcYQoo79K7yIyIs97nO9feJyKzCqS+d8Waa875nWbNtfY+e5+zT2RkDUDoHVXlihdQetVfeyLJg6QY4WEVkyFFSHJAbTUq3VImaapdrKr8LRuZPDYyfoberNvdUqwGvEZuWYq8yC91HVxSjTU05JbtkJAMZe9Es82YHh6K/CZEeNA5Q8RpnS25prCR970bldgbQfCcc5FCie9+ZRRm6htlTa3nCFqUYTLBKwc8PaYiBnotLzy2TngHCJF2ey1lH/eQw9xV3ohtXFnXOveMTd6gNc7GVntFcPfQpLpZ9eMydJlRI2VK0ezu0EeAzIliZ0Df3hdB28EulzshXWMMAPtRvVwzFw52aUhv1mMLbbPFPxQoOUKRJ6LOREwuE1wvJGx1IEqJJccAijjStekKJmHyhUqfBoBKWXrPE72n73qZasBSyUnGcTBUnRzqQsZJLK40cxrCyw2e3ECqi4R66zNZ3SfcimLDRQuHco7NuEnceGxV73/sXn3kvQ/p/tuOa9cuPsMMAyHWgJ89xmlbA7KNDxhLsS0iBCKb0Ro5gq5u9jWYUzFJWEyZGJqs3McO7tmhR3hQ94mfeZc+/jOP67EHb9axQ7u0Y2mGvedpba60xsXw0vpcL75+QZ//6vf1B3/+ef3Rpz+vp7/zrPILBnOuvLxslH/hlIjGlbRpQ8vDho4f3qUn+EL/yZ96J/vwoO6/45j271nms0+8LNuZQoI1cQxy7Apr1NF0/eE9euLRu/X+x9+qt9x2vXbsXJFin4j9FNRKH8pmk0wqN0WMPlJUZgFmtsxFrUpDnWM8P1vWd/Ye1XdWj+nUzj2sIp+1Gjs4h+DkaUTbFl0mdsiIQK9/strvQUs6O9utp/bs1Wf3r+ofN3fq669e0In801cmGogjIaWQjUTWoDonBpNtGAkZ2wBpJDsYvoNVGBxIhufzmW0NvBewR3smGeXGWneuzHTj8UO6+fqj2rt3RfnzYVZ+BgkesrlHqVEbeGSo8NiRQZFaf4lzjolmm5EYRtuyTXyU0Ogr84NOj9nw9BaB0GDRK3GODVjKKMJwhfczr584q2dffE2nzl7U5qYrX0vg5ItfUMPT7UG2iwbOk1n2KbSUPYSwZd8GbBs8DMy/JL28tqbNxrt2kyF5YYuOntK6HgeIzgoFgzJ2a8ZoocidSNCFa8bJCzs1KXSNR9R4hfrmBoEoiCgEOnLtH2L1hUHqcdoKXQAq26TyoLtHZczCJtKi+aoAg4dq4ioAgKOWuEhXU3leDZFtO5rTb6vK7pr9CHXt2pFojIyjASl1VA0jBAMdS2w85NjQeT4cXrp0sTBzAuQkECeHI5NvloshJ4ptzWYzDcNMNtVV7mQTbVzlqGbP5jxIOX3mor733Kt66bXTurKRkykOsRJCj9QWeZJTikeKKVjsQIQQMkspe2ImKP6hsQLsaC25KrvaVCtcWNOLMuAyvnaVzwj5MGgnds6F2zp++IDy7cH+xX8mkQuyZUMaJA+yJE8DwmwYNBvAkcswSGynqs0koww2gqQwKDyKjTPk2SDXz6CB/V5j6146vabnT17SmfWZTizt0dd3reqf9hzQKzwYXNeMezS1sSkzCVlchNFZHKshU1NNyc3MHjT3si7tP6yXj9+qb+0+pBevLGud4zPXXCoyOZqEf8hid8mNkT7K5MZDLT6xYxGTBJPcO7qZTwOpiF9envEQ7zq997EHuNneruOH9mh5NsjGX9YaN9hXT13Qd559XV/73sv61jMv6/mXTunshcva4MLHNEkkBiXn8vKSDh7Yq/3QEns+44K1i0+PB7moHzu4h4eF+3QEfmDvDh6cmRDWxxvaHOtNHg5e3rBeOcEN/Ws/1O//xZf1e3/6Jf3DPz2jl18/rw1qydrygTX+c0LPnL+sL33jRf3pP3xd//zNH+jc+Usy67Ot1NRYIwK9sX8g6MHKioxh7NgF2qJmd/HN4oAKIV83DaijnQKWOLh33nxc73v8Af3E2+/UrTccqofVicaRY1FRETuRJ0KvgeTRcXHmznxVU0NrpIDivCDmBaIvkIYnk3S9wUIwgmt842BMOPW+kN/oB5JaIM6u8kvNoG/owUMxTDxyyLZsKMq/RPjFhdLUIjP31tpAo+OAxEiPD+wNPX7X0uRkUY+ubmBXA1vatabF3FsuW9L2eq4KREk9IhqRzVSdjG4qWYy81jfOndfmhYsyJ3fc8sa1CWnMOzK86Q1Khzs+yc0cqJGwIKUHg6Z9BBrtIqpB4T1DGRq1FArPdaQmtdIi5lzAJcZAxfOQXmUsS8e3jVso5y945Rhr6raeH1OVkFzTeRTf4CGLeAIaPPrkE5xLXyCWSURyk6lRf6gMDCkRBywo+JANNf7o9Pg2cETWxYiMFUHjjKpW5yZSzRmfJiV38mls3RYlGSD8usbYUnFT3dsaupxB5rolkQXMBiPGtmwrzQ4nl8JB8GOs9QxgeeA0AMzwmw0WTDIdGvAiM3Ny0UQunf0R1zDlfCNXzrtWOj7Yqj5s3d6IDc07l+AQ/uUncS3vlDxsLEhjH6kXn+h9/iajD5V/U8Nm6Iq0CfFGl9KI+/G9bTcbBWKWlKl8cGh1v9xk6dRK/VVf9rIIrHhT4bGHwIYi8sF7vcJHtQa3odbXjyuxCok5IPwpAV+wOTo0xQ8chMRkLm6H5DB+kISsimcCqSSTtREKCbQxBIHTAdCZq2SrImpATgRTFRi5cKWVt2LDrTgpa45YEchLRBw6UJBwZqow7HTSGM3lgx7/KDjRk7LHxY5vWKjWTpyghIhW/qVYtklWHUs6tcDqdViOKNXxK44v+WNiIxVCZW5GXBJXpN4qG86NYyzsOFJr0CjxIQ57ScU5Brw+QfEDBZsjRU9sckROus7niy9ScCUg9bVyZYRnVJ2RpEFHJrBljuJb9qoRJ+A6l8XeZC25vobKs2ENZSaKyD8fXr/IZwVeRxpSu0Rq4YUQJyjKuNywPOwGlaKoN6ZS15mF/AmpYsmUY6jtLcYQtq393+7wY+SaSH2qURat0sEzZ8mjzbbskDrPnEXWVY2ag9gZsaAzjntARmC6zE/hiwFbya5xMUxwAeO+XoNNEeGhcmWw0fBtORDoiCoxQ9u2v4taRgxHItmCSYeryQ4KEWtTCzmnjqpCsBXWahzXjYweHyQwlBKIQKyQ0bjE58mbjh/UT73rPn3kPffzmeCIduyYKWZmhmckReIJzHkJKyCWkLI+7IMs20gqPoolJ060cEpAGnspGfqaG6+Y5aHpuoO79O633alf5IHgz3/wET141/Va3bci85PIgXPeEZhkDnYxv/Ty8mn91Re+rd//s8/r05/5il568YQanzE0UC73njkkpgrf3NzQEq/gm47v1/sfu19Pfuid8Lt1200HtXMFy6aUz83xZwrZ2btWn80uXdnURvIyP6mVz1K33HhQ73vsHj3xjvt0/PhhDQMW5pLhKUBGnKmZPMRd1R0tzk3TT6B4hqsxTpsOX8f9xGxF39l/VM8eOKKLO3aJ9Jpe38nRY8ecvJCZVmRRmpHmrP78bJe+uXefvrDvkL6/84he29yr759Y03OvndOlK3Nc8bTkrCE1KA1AUBJGhZz1FYRUx6XhASDlMiET3xb+VIbJrkGc9NpqVM76ZpgOr+7RW246rqNHDiifJ4Hl+sHbY1iTkqZsYDa5JSEyZPQo428tWs7BrpBATTbGUGSIKjAbnGNnYtGAM2rOtTfxrTRsoxAsPrmWn+az6Q9fOKFXXjujy+sbeDo7pLS4kzJiUWovYRxmw6BhFnLN7+wntQ2mFrE+5r+8dlmXL69pk88ONa9TRzL3JJOU3GWPUCYc6aQpTeS1A3Q1+hQ7ItewybotZpuHmSe0gBp+dEEViZ1KF+aSRyz2UIxOQBcydnJnk092oxDObU4yL2iKTfLJ2eU5DWhZNExxxomuasFLYIi80yT5kQAAEABJREFUIPSxJ4zDgGaiDRcciq+mFhyiB3F5RKKq0c+ooZw0CwJLD54TaY0Dff78RV1Zz0teyokx4+RYgsIHnkLUbwhy0syGmWwXDZw0IWaTk7DGrBICsM0FrPFw5Zyeee51nT57UakBU3lnwBOMEV/GmGXHY6KYsQSDGgfb7jsjdZ+GWWCT3jlxPRsjfnHCB6lcLUshYh2OTdUKUMuvfKhp3+4VHroc1U3XH9HunTvwbLKJmIg9sEd9lLMn9iDbygvKJXfdow8m2YnrOCcWvujDIMkSzLYG/GcQnw907tI630ad06kzl7XJodpgL84s7dY39hzmweB+vbpjhVvNjEeDbSTBfRXlQ8iSB83MTWL3fp07fqueOXij6le36wGYxtYogbWyB9nJIvYwO18vvlHOhTU6pY5x5SnbEr0G5lPp1hKfIq8/tsq3Y/fpPe+8h709yI1tCXOczQ1hU999/qT+5kvf0+/9+Zf1//nDz+r/C/3hX35JX+ahXR4WbvKgmen7RJLMz2yQ9u1c0tEDO3THjQf0xFtv05M/+VZ96mcf1S//3OP6pY88qo+870E99vCtuvmGA9q7Z6j1iQtd45up3LMvckH91vdf1f/426/q//d/fk5//Hff0De//5rOXVir8zhvks+vreur33lJn/7s1/WFrz6j10+e5VuTJg1Wb+HoKJFgvaPkgp9tKIAFmLpLZqgLKFyFYYlj0bjMMf8y67ztpiN63+P36X2P3qM7bj2mPbuW6yjNlWYlBenVG3oJlm2pd9kI6q0pRxU5WKiCG4CwiIYcDFYTRd4KV5zsEYhNYxux0aKc47UagOyFxmYDjLIibyN7m2302dorsm2fb7TnnAyl3Ama+HYs8pQrs4Qyf+EELPg0x/ZaIofwS7dNaCcEFWlsJMo8ob5/4GBUr3HnCzZwSKDhIU2NGhISCl6UObHblg0JCoeA6YbSOydFpgxQtMn1fv08DwXr72GKt8SB45tZlGzUFV3wTqLZVE0y4yFkoLG7uLkuWUYOwUiHe88BhFqyxljLlTw+gRovxviAchgniTwxwtJtaiALDDU+UuRQ7bMs25paoyYJnd7tokVRUKXZLrnGpESf8PCQnXkpt+wqf1UDLyxnNhQ5eJsEFGIZFz0W26VXTch0khfE6sLjFQ7hGs226PihGRxPZpQmeZzTdkEWbRrA0CrWLrDUiKnB7uvItU7IZRQYArPJtowMUwRzXcq1N/epyJvLM60v7yjahG9ywZ/z/mHO+4ZND5oPgxpym3H/QY4+R99EXhAJN7HPZ0taJ35jeVmhdfj6EvIOvrwCX48d2sB3kw+Tc+aeVyxzwOua7FQNsSfZo3mb1znFKcYHrw1kPoGJxjrEoqz8sD3sKUYEoojFQ8LeZCkE2+ScusJ9dC3r3LGDtbEmfDQRORvyfBttImedG1kv+7HO2teRN+ChK2BXyLk+LGkdbB35CvwKeOT4BA/fBA+tM886eYNF3iDfOnuyzh5tkOcKfH15SQ0/3Lj3S9xGxjKt/Ig2LTPnAavODkgE0GU0SyoZwQ1ZW80GjAorEV75SpHMj5CTV5aKJNlRVK015NLhhWTWEmrInJRRMgembidWfqSEpW6lGWubCkQBy5j4+CVH6WKkY05A4BLzATe5Mns3kwuLbSImkuzII488kaxq6MkzRhfERCNHwmB8DYIrgNAkRcGmtMjFGXBMPo18Pq6xMMwJCYmYmDjVa02xlx4jNlzV6n0PR6N0EgqKHB8csFBPA7Vsg6Sbt0tNm5evaOPSmubz8bUTc4sdigwjiNEyY3rNTzXh0ReGUrYGOxGOJ+CUFHF7L7hpdC1uG76N8DfUQkyaPRA8mG0ZPFR25NiKIo+EOxA7gVPj3ESiLrYFe/IBL3SgLregaDVHZggFg7AlDuvYO8Yk6Mg9Q8k5ByfqM6pqjpdo4SExD2r1zJSdE7XWuR4HQNu4QeWVwZWSUWLYXpNt2VbayCiPRHQMCostcvGrBuLiMAaiKTS5FBwA6nLjvf+gW/hS+6eeuF8ffPd9uuWmQ9qxwnW0Ii27E0KlQVW98Kmk5PFdi2hZM2zsieM+QD1IkmvJSkMMIwNGOgLGLhw7vJf31g/pF3/uCX34vQ/qjpsPac/OgSkb182mJW9qaBviUlo58osKT//wdX36H76pP/izz+mzX/ymTpw8r8Z1e65BvMx6hVyH50xsXpT7di/pgTtv0JPvf1Sf+OnHeAB5m24+vk8rvLnPa7qpVe4cF04ZbfLwPf95xPdePKVvPPOiXnyNzxyb0kARSzNrN/t1921H9P5H79bbH7hNqwf3q3nguFmCd0JmE0yMbLqxQRLyNtLYOIeaOJvwLQ48D1HQFWwvLu/Rtw4c1wv7D2lttoP9w5eV9owiMmR2wCUPUsmDZro8rOg7u/fpH/cf1A92rqLvYp+sU+cu6ocvn9QJ+JyowYkSkotE80hKXcMgsx4ns5FteQYFgwTZEhbcM3ZZstKGxCPHx3Yk4MZ+7tCt1x3Urdcf1p49rI11cQKwp6yRtbvmYn/xFnEYVMfMggfs1EYbsFSDtjUA7Gwnx6nDkVWOlQ3JskPqzWFWfiIVtRpHzLp06Ypeeu2knn/5hM5fuAyuqyjnlKpZk8G2ai/Yr2E2lDwgm/cXRWbvBtZLyDqfGS6tXVK4xgZc0lbuUit9lzJSKH3aIGexoZhGsskUGvXtLDDWyjnxKV3mbQVatsUgRiljGSQFV0dTQ6ZuwULqrfJgtI1npxz3bt0ahy3xWskAIRg9BcJ6z4xbpo69YfwRDoGvSrYVWIsoNU4WtZcmWWlt21Uxmx40qUIq50iccNTXN0Da4N3xJT4UXrhwkQcfcw2cALNhwN0aZjPNoCXIYLOh6xY/zGVbV7eGBaSJN9xzBOsiD1F++MJJPcs3J2trm7I5ucb5caBTDyPHQv3V0bhAzBFJErwMEQwmZcrUvoCVsMTAkS0zbsm5sS4CMU1ZJycbEIWSGE008yDly5gZ3xrl24Lbbr5Ohw/sFe+rlWPQLJkXzWB8kQlS9IjBeFnhIGkYJLvIii8j+pAE6OnxB5KNL/6prwFEt13775l56r+pV0+d18uvndYaL/zaA7NO6HS+ddl3WF/bt6pTyzslDWI2zYi3jWwQwZtmjJE2du7Rmetu0bPX3awfLO/W6UuNYyYNjseA10ByPC1aVdV5NoobW/a0iZ/oWHrvfpm76wnu1MI411b37dIjD76FB4L36u6bj2llZVnOuln/Zb4h+t5zJ/XXn/+O/vun/1l/+Jdf0f/466f0X+H/5U++oP/2F1+ov9dx6uxapu9TMGVLPdRy6MCKnnjr7TwAfKf+w8d/Qr/1qSf0G598l37zk4/pt37p3frtT71Xv/7xJ+oPHL/j/pt17NBu7VgiwTwfDsXDvbmuXN7Q86+c0t988Wn9lz/+vP73P/uSPvfPP9DLr57m4eBlffuHr+kvPvN1/cOXntZLr57kdtGo39STvegl2VksOjU19icaDmi1pQxNbPCoI4uGEx1B43UIDZM5HiJf4w34kuc8RF3V+9/9APSg7r39eu3du9wDmCdzKY24MIkcUGPzu+Qx9+RAjSVmYA2iRYSNxSkBVtpo72LGIg+WHRu5QGwzjn17LmD6aHgzdrX1ak1a6G1Kqn+5/QjfH5kB/7JlDciLCaIvlC4s6nkTW/f4l8aa6V9y+tfb35BuAnqlk9aPEmlZ3/zKmq5cuKD5xcscZiw4MWLMKYrENb4Uhp4lQj/W9gKpY2MHJw6tlTzpxIydKfMyqFMrUMNX4joTZaTNlhzMzbUib6jFFSum7bG44MTYe8xFjXxbrwFyNNzKItlWGlAYFDuEFMtEkvnJSOyWMwC+5GhWNcRaR/TIfbUxxQGiJzyUbUQlIfYAsMSImaLGZmeMi0FDyCw6diQwhakLGmUjpBuYCnCmSmRt21UrqW3HsSh7ZMU/3kLq6QjneobMvN2OXKvUG5ptDZClis/7jcbDJx05Kt11t9r9D6o98KB838PyPQ/I996n4b77Ndz7gIoj+370+++T74OQ/cADKnrwIRnSg8RC7YGHNYfPiz+kzQceUmzbydgGYoYHH9TwwP2aPXCfZuRchpbuv7fkpfse0NK992qZuoa77pIOHZH4sFYnpTkPWU8tRrRsBuyqHswgQwZp4Eu4jetu0Pr9D8nveKdmDz+i5YfeBj2sJWqcgRchD9Q0sL5Z6qNOP/Sw9NBbpQehcOrXSMZf9z+g7E/2zffcyx7eN1Lkie4BQ747/B7pHoh9Fmv0feDQHL3dc5900y3a3LtPeWhqlpClwjjA/RzI0lBqKwq/ZjAbM0AKdedICSluSclpuQuSoudcQ6qe5D2Uc09W2dVljS3+c+Ty4zyM3vDBm7kaFsMFouKMneM7JCFA/2ANHPd4wmMKYVagIsWHfPD0bqce/KOHZf68BMrGHMFEsIsS30m07GRqR+w9/gQ0fAOQOamKUiORgUuP4MEwqEn2oDTEsoNGLbnPEYt4rwxhiVa1Rq55QcK5iHYcfWEjGyqjkhARCxqJI8NyqGIqSq3BcdIga14PBS+pfhOKOYIDF8sQyIlEyPUx2ETZo2CYau5yw1j7C39Dr4mpLYbFhTTK/zXKXvSUY85/VZr/GV8SvsH9DQBO2r5lWrQ3d1Xfn6p84Rphyz1aaEImnh0PPlKlYFiYkWPqE3Dcu38dn+AhlHIPxy8R2ccqKgo+TeWhsNhw1Rvb6BPDlAd5x44l3c5ngZ/hwWAebN1w3apmSzMsb9Yb501qhGoSdE4iPjHyWsiZO8aQP5KdMxGKWwAo9bFQJDolRW+838BLB1f3660P3a13PnSbrju6T7PZIEw4NtlzWRvQvB7UnThzSU9992X98d98XX/06X/U17/2jM7zQEvMOeeVMoc3JWtyzHkns6l8Rnn8oTv1yY88Ub8h+Lb7btKx1V3Ky73hy0Sq2qiLrs31Db3OQ8Z/+taL+sO/ekr/2//4gj73pe/ptVMXynVm12+zre7bqYfvuUHve+xu3XPnjVpeWdE8SUdKbg8DMakHIg6lZmwIIVjpmb/0DLXH+GNpkKHGNeVC26Ef7jyk76xerxO7V3XFMx6WYsV/4HgkYiChIVSirIHx0mxF3951QP+w75C+u/uALsx2KrvaGC+uXdbzL7+u5185rYt8DhP+ojUSNLjQGzRXb1lCbEytLFNcPx2hifezli1a6zxyB5T1DaNsxyBlzOVFrG1pkI6s7tVtNx4pzuOPqqBJGt2TAkViorIhwEmt3uJbQKml9RhlpgLHIbZQj52sOSfjmvlcwuhOkVlzTxZpiu18Y2NdJ0+e0/MvndDJsxd5pgPunjtj8iV3yMmbtAEjw21Q9nDgXLEjW4IPg2UN2uRzaH6JrP7viTwk4XgLe69H1zSXnjGU+QtgoKqt7UH/l3vPUH6Zs4QMyRSeMy58pLhPphFasNhCC+BqYRG28OnIpG6HkqoAABAASURBVHJ6XB0waf1wZARJkVA2usLZpCSYCA/VxumNrXziH8IcPTlIx6ZFCwiPvUDmhNdcOGJRCK/a88JLWaCllRGIEIlcouXFnX8nfvHiJeXpb2LNxdi2clIMHpSL4hJYHgzOeHU4Jwe7YpNMvVnuwjXjBp/wTp69oB+88KpePXFOm9j7yRX/EEDFckCzpqgj5QEnK2UPArh7OfKPp8TEo1wZGpG2MwKncFh1MHCF0A1Ne2Tjx4OmXTuXdfP1R3TTdUe0e+cS5rmc9WcfbHlgf6Ds02Br5kEDPHs386xkGz9I0Cx2/D0DGyBB4MMwk6NbmsFDbo5VsovOXbis5189pdfZz032akieuaiJTszJ5T36+t7DenrvAZ3hIZ+GHTV/xQ8S6UQmJd3m0oouHL5RL910p763+5BeWpMubdROkdD4DGJEpjchqydAzjnSLwClYGtFwYxbCFbdtuxBbYjPXPmG7MG7b9T7H39QD8PztzOGwQpxLdZzr57R337xe/qLzz5Vv4X37Isn9frpC3r15AV984ev8qDuW/rbz39d33vutXpIKpFf0sB+7tq5Qw/cfZM+zjdvn/yZR/WhJ+7W2+67Tvfedphv+w7yAO2Q3vngDfrgE/fol3/uHfrURx7TT77zTt16/QHtqi+DNsjEMnkHsLGxqdOnz9U/Df7Dv/ii/rc//Jz+/HPf1Oe//qw+/fmn9fdf/IZ++MJr2tiYVwX2QKw7sWaNIoBy09CiNSaABNFrz0ZfO4J66EA+dMNtcGhp1qj1oN7/7of1ofe8jbXerP17OcZsHB7JKDuvIwkhXb21LpetKYpt4ak0RFh0F2eQApaKv2jI3b8xz4gBb++4dHW72U3Bp3StPAqRHV5ADVFty2ghWHXbhZWSIfo1JPSYsp9FpTAED5VoXeWnsfFayjmd2kIVD1a+xC6w0d3ueSoGv7IHG+3FcFGolBxy9q07jghsYccQuYghuWAqHgHfdOaKFrrKBl4140Mmjk+EpvLrGmMDpI6MXYyk+ZUr2jx/QfnnYByqcuB0Il1TpieQ3qSeTMGy7vCQaGXKkDrCQ+CsmFhSEi6NIEjctpNo5uLk+E0ENvVEOvYSglq2xQCJ1mXb/aUGl1x9Ps5XiqZm2UYJwRQeSsXRKSL2gpADbaMW/9EeF6ZgkaMDeCuxLCOODO7ExYaskEAMkIDSkaeOnj2KuSDWX/OUApqYyHGKjL9tMgqyqoGPEuoo4YMie9Qnn1IZwHN8p+kwMy2vfK7RBCkUm+LaL1EasA1LALxH0O7d2sXDrEMf/0Wt/tpvav+v/Ufod7T/N35Xq//ht7X6739LB/7Db4H9lg78+m9p9dd/Wwd+4z9q9TdD+Pzmf9KB0G/9LpzY3/wd7ft14n8NIn5/6Nd+Wweih2KDVn/jdyrHgd/8Xa3+1n/Swd/+T3Dk3ybvb/2ODv3O7+rIf/xPOvw7/yu2/1WHfxf61X+nvW97uwZqzjrF2kWLXHuAUNvLEJ0XhcQy+4CAfenAIR1493t07N//mg6zxiPUcfC3f4c5flcHmXP1P8JDvw2HVlnXfta0OtIB1j1RbAewZy+CRS/5t/6jDuJ/kLUcjBz6rd9mfewf/OB2+s3f1KFf+w0d/LVf18Ff/3X29zfw+00d/w//Toc/9EENN96s/BbnnGOWddgc26J+qrIkzd00Fw086w2mUc4LjIiuBsMtWADbyk8gtizsGqpMwk3TOdQdghMZA3N3rI9lCY4auQc3NRkEoufYFIGkA8nOKDjrSjHRM2nkJlrsIUSySZYNyapWsiYNwV22SFhdDR+03oMjVXqGuu6MmD0K4LhUnlFUlKxGaaNbuTN0tY8xK86iYVPk8DJnQRE6NWxNYwPqcyGA98onW7Auu2zIyQnTtgSTOPH4bq5d0cbFi3I+FFbsZE2wlDQTUocUJXGi2WYce8Ry6HpMuKoSoJQsWl8EQgVIYWI1ONSxX3B2MzK2qcfVxIcm7Mdx27J9jQtJtzaFS0HmuYauiVBShMDxpFgEQHsEo4667UidGnL07YSFJVCBKyrVlJABQ0ejhLDWnjbZVn5GlHiksqlwG+tEkuyus0BkSiY3I4YalZb9dgR8K2G4Cik1pk4NFlJZy03SgGAbSbLhUKbZtbKs+26/UR9570N676P36frjq5rxJVMTN5oQfsKdKKV1seev/c3sBS6sCAFCES3bCL1XJEPj/b7yyZQiGp9Xz5y7oFdeOakLl/JFaffNiJkHIk24aO3Khp5/7aw+99Sz+m9/+U/607/5kr757ee0xuuimc87WqKafKZb0jBbZl6J5enm6w7qgz/xNj5//IR++j0P6b47jurgvh1lt8y2sxImoiw13ojl4ctzL5/WZ77yQ/3h335Ff8hcf/Q339CffPbreurpF3SWz4RiTXSZbcqfYXrnA7fqXY/cpZtuOKzZLLVYZcShGVmW7TqgYShKAxEVqH/uxpwiYoBaWZhAMy73AxoPh9pMp9ouPbP7mH5w6Aad3bmqTS/jnSwwvDKG7J79Mp9Jv7l7n/5+9bC+vXdV52e7Vcd3c1MD691cb3r91Dk99/Kryn9IugmmgdiKJ9MoOhhk6hlm1BQ7NEC2lfckHkwFyB4kOko6ZBkbO81ahK6tZktFc+3mQ+GtfPa/5brD2sUDVg4LpqGTrORgjFSkNmq2Fg1xUvO66XiDjYYyRqeazjQyfPoxyLxMUDqzT6JUsaIRW1GI8PifOb+mF14+qfwrtss8VHbVFjuUCRJbJNK40xA5ZC0tDZw71oBP0TBoKLKyjjwQzLm+wXETzSNRMZ0JKCIYChbGghIbudeLpvhgompwPCPD3ryTM/aJFk4A9IUawWQ2AuUjSbZlSXZGXdWuje3GoJ2aUun2+iy2Sm/e2pvAb5zzjU6LwnqCGlnwwrEAtIUfcvp2n+gjdfc+jhArQJ9qQVzgESac/Dk8Vy5f0oWLF7SRf4+KPSeB2Ah70GywloaZZrzwlrhAD5wYtmXPxMgJomrJE2HCUqqJX1/fVP4nnO/zUPDshTW1uXHLhQrGqbBVWpMdWy9d4kDgmxOwo8GbFJwTPFy02EMCz02/yxKqektMqGvJ5TZ0hTF1V0zmDsUVym9l5bcEDx/Yq1uO823B/t3aQXD5EjfEd5zEcNsS5MGwTkP0kQYPGoaZzOmEVQoupJRiSehD9jZ2ZNvyzMSwD2paYx9fOXNBz588owtrGyDksrgk8qCSG9AmsWveoZdWDujL+47qm/tWdWbHLm3ikSmWWdMOSctm4MJ84cBxvXTjPfr+6i16fn2Xzl/a0NwzNQ9xUF2oqUWysuYQRwCcRIyRMcDYQQ527Hiiz8XQKXMhkQKoaefOme667bjen7+D97Y7dMOR3axxEKeWbOu11y/oi197Tn/9+W/qq08/r5NnLmqdC1pujsl/hT144fWz+tK3fqCnv/+izmcfmKNBM+o+fnS/3vXWO/XE2+/Qnbce0YF9K2qUc3l9rivQBg89U/1+HqTde/t1+sh77tW/+cg79FOP3cXDtv1aWWIt6+sSbxJy/DPvJR6W//DZl3kY+U393p98EfqS/vwzT+mZH76sKxsbfSdYvyjCdq0jS27oLZONlFzBtQCFGGO4ZKlTcgzsJCY7qGiNI7GpG48eVP4G44d4M/HgHdfrwN5lYuZM3TSPP5qKK5J6AygBXnOXwqTpyd/JDseGGyO1MbKG5FsQ0Oi1HcK3dcKOgG1Mgu6FiA/6/2yf5pvirtXfgGcdodFwrf+1ernFP7R9f8rQB5vjEUK1xww/wje72gnnsefcjWiPsVG2HaFSf8zwf820fS4y1HGwUkLEIs7zef5g8PmLml++LOVbcA5YbHEsLiFa1UY2JAlA7BFz3eWgp4twls+xzgmZPYISFl9EoqLBqlvsLEQI0fEJnCtQ+ZI8dvEi9hBflS+iphY0euatmHiMieY41d5jmH7TxTZo5utkOxHM3vUazVgx5arG/CBwdHL3uVgjPoyYGMFRkUU+EggRDLYQohqrQlFGso0PPbpoJJozZ15+wjfzYa0alRa/xESGPPoQJtsg8bay/ikotlBfBD7JAZC9i7dkRc6xHJBFS3y5TXLCkj80qLycCRLIB5/5jmXNV3ZqdsNN2vG+D2jXk7+onU9+Avq4dn0U/guf0s6fhz72CWyf0M5g+OwK/fwntetjUOTE/OzHtfKRX9DKh39eOz8C/ezH4NCHn9TOYFBsKx/+mFZ+5knt+Bn4h38Bn19grj7fbnKFdj75SeYKUc9HyfVzH9dOaPdPfVgrd9+jYddOtqVpnvWxqsa+hPq+ZAdULVJIrL+FQGd79mr/Qw/p0Ed+Wvs/zty/8AnWQf4nkT/2ce1hrbtH2sW6dn0UnLlXfvbntYt6d7GeXR/5KGsK/RwY9LNPatfPfQzC58mPq+I/8Unt+Tj0iV/Snk98Cvpl6Feg8E9p7y/+MvQp7ftEeOhXtO8XfxXsfwH7N9r90Y9rx6OPS8eu08YO1uuZBo4bS2YVWSlH0rwvA2u8ZwjNGxhUDuPQorMJdU6Gg1v5QUCnIwhENOIzZq8a+wuVgRwGF3w+BsSzixbuMvZ+DCJA9KbuIRzopY0IVtZA/jkkJTpjeAgZRzoxXUcgQIs2oqUnd14HSp4EwbPeSk3N5Que+riEqhJlIXPFk2ugi9ccSMUrGE/iONmUOWR00eD0rsQOFJ9JTHyfH4Qe3+hKAsgaahynEJcOCSRUWAKSBCJcU+uy8XSHyrmjGYvA6r1LV6rGzLbJ/WLz0iW1zQ3VWmLvWfoYPYQ2MiTJ/FAGeySNooRg0XBkOgQ6QvY3vmhv0ongWFRBb7CSKFgVFgGKHEKsTn6FSvmXh4SGuueYvys/cqTCsm0/b1lqYW82JGuobAuhtG3bMBrCQt3c7VlPipwmhtce4oPYp45PdIBu25YEPHvScXYW3y7jHNs2mqLCccPSyN+KJyYRobIFxjL1UjNA8enF9/n27tmht959sz72vof1nnfepePH9mk2ENk2pbzYeI11fyKJ77KYe4u61AqLXDVkXyTcG2M68WFB4hDSnCk29OqJk/r7L/yTPsPnkJdeOSdOcbysOZ8b1+cznb4w17efO62//sL39Ad/+mX9xd9+Vd/94au6fEXa4LWotsTcM3lYUuOammn27l7WfXfeoJ//0GP6tx/7CX3g8bt1x00H688dmVKGgUU2zhTWmNfbxsZcp85e0je++5r+5DPf0u//2T/zueMb+vb3X9Vrpy/pi996Xn/1hW/p6WdP6BIPKMWM2fclvpi77Xo+Jzxyp/Jw8OD+FRY9x8okKpGarBYkE+c11DCkh08UDy4yVBQpVnFrSFTpjQeCc+4Ta6z1lWG/vr3vRr3Eg8FLK7v5NDpoWQM/0kD+SINnuri0U1/fs19/t/+IvrXnoM4v7WZPLQauB0152pq1n7+4pudefE0vvHpSFy7zeYwcjZlhghXZlinIM7j1V1OyAAAQAElEQVQl2UJVGtuIahnFnikGa+DHsmisS0hBRFBTb7FxFEpJHTv4ovP4of264+brdGR1r/KfgGWPG7FiPsv4joReag0ds11a6mlzi43Dv0ESJoGARXdedkJR8HAUlb0HsUWt9OxBl/BoUNmNLTnmFdpwyr698NppPf/KCZ1jP1M3HgmA4i9icG+VhPkbOjgF2OGD7EGz2UjDjK0aZLCEXOFkzy+RrfMZWFPzKIRDLSo8jANcTNFDpS2E0qYhcW9mCV4+KYAaFzqyQmWcBqz00qZkEy+QYbIj/sg++li+ymWYtLJzQtWTdHjqsHEOERR7g8e/ZdhGeHVL+WLIwsKg9PIfsXKc/MJDOCUHrA4gA0cULTEE09EZowP3jo5Q4QSPWhCIDjbnIpT/dfjipYuKnN8GtK2Bi1TR0lDyEvqMF9AA70QwflVrDejqJXihW+f4tuUHL7yu5146xUWTNxDkyAla53L5JUiyra3G6cuJ7dpj8NhK7vm7H7hGwm5kQspkhOhATGOwQbYhyZIQIRdJA4BUJ63ZIeoTlIvhrpUl3XzdId1y/KD27lwKXC8S20ob8BuQo4UPTi60YZAHd3LntWcepJllbKXPBuRZ1WErXENsBgcYQgN7ge00D1Rf4oFYfl39yqY08CK18BtEw4eLdMP38myHntu9qi/sP6iv792rE1ykN4Yd5J5pBze9FfPgb9d+nbz+Dj137DY9N9+nUxc2VN/IMB+OJLeKj3oTumg5t6BRC8C2xdqQuSCx2xwh5DZGwFOfN8U9UXfcdEjve+e9+slH79VbblzVbHlgBfh40Glq+KfvvaRPf+7r+udvP6szF9a1mTXFY87R4OKTcq5cWdfLr5zSS6+d0lo2otV0yr4dPbBbt1x/SEdWd2sHuTkNqCh706siTb1sslZQHT20W4+99Vb9/Psf0mMP365jB3dxeDhH2Sc+HhHERrd5PSw/ceqMvvzU9/SXf/dP+iYPJS9eXK/cYpLWBtbrqsF2yTDZVjX2jI1i7rkyb9CCIqgp5zmTFU9I0UAkdnNMBw+66eheveeRu/VT73pA9995ow7s36kZNkPCTwS1hCDbDMjpduRY0CKGEAvBZptQg9DDijJQEaxhFzwUccGTIERYXs8TodIJGG3xB6CPGDgdvXfbsrMrzIch+wJjV7q9xoDxGYmAgsNtd5nR3pJjKyLWoW0225hMxNW95sX3arRr8Q5dvc5u48DSEx09XuHROzHdYr5Y7Yz4xAyT0CNDNf3IYYt9wAO3GvUj248xO3NUNqvEDPNNtVz3L3Lt5yZfZm1rKaDcW7zLgKpJ6ctopQcP9RxgJYB0pwqx0UsSDTlu6K18gZANRc05Hx6VSwD7y2uH+AGKZ6jF6Egho5mTKDKUa3lTYTCl1bGLUOSy2RaCeiAySkIBhLigxGrResYaGVL/wp4U8eNATmKm6HaQKFkYYhupzy3ZvA4qnyRsdNkZ1Rs2ycr1IvlKldXjm+La0LY6+aIUWAPa5B8xslU/RkcahkG5pjAGkO1OpTGYK+Mw0+awpHk9CNyp+Y5d0vJOeVhmZYPW26D5rr0a9u6H9sj798kHkA8c0HBw9SqaHVxV0erIDx7QDN/Z/r0aiNuiPRr2QcHC92GfCP8hFFto3z7N9vX5TN7h4EENqwfl1f3ywdAB+dAhZLDduyXWw9lF7dkvjibHTmih2ufoIZafbobFech+aedONeb16j6ljhnrnK0eUBF1ZS2z/XuoaW9fWzBq9L7dMmsx9+khBDaE9u7pa8U27EHev1/D/lUNrGG2ukreVS0hLx88pKVDh7V0+MiCZkeOaHb0qGZHjmo4hMx+LlGPjl+vDbArvB/IcTMfeOZDU//bgwNfHkpz7nW80JRdGFhj1inuwYOXZM/UPMiAIYnzySGDQTIR6eEQpnLBOWKZgcsDLLbKgaHbYyxJ9iiTn6OhvE4SJ1EZNhs7XTSDlYovavW5WlDZ+DfBRSMTxxC1rJkbhOW2bq/4ht/2Hg9L9CLRSs6ALfkiYhwZaS0bKldL9BCQqmUKlBEuCFXxUVoUfMKiIiq2cKajdm2bgyzZHJwdp6IcI7TguAqbjAAlh0pHoYOqlR5pi3LOdzP7F5hAOntlObpY+/rlundogychnDfBE1fmDAB4EZPIDgBFkI3Ue94WsZ7qZLXqp+wl4W8ofeRTukBEFINn7lDXGbNZMJErIaGS0cPHbETGaaTRVloPkHAMLFpPGQMgBtuyQ4JDsrQg1oRrj9FVjRDZLmrGLyQGvPqIsOhBQh1IvlC555wtBRtziZzZg6b4Qw285PBONngXFTEuoRGCGdzwsSPGbiMUlKOKEBAqeDLJim7MrKp6iQBjVNmz6eXH0NgAmMoQv9a0uneH3n7fTbwvf1DvefvtuuHYHvGsC5+GW1PeD6DQLamTbSRLGWGoErJorStI6TEOEhhTpZSIxaeT8eKldR7GvaA/+qsv6G+/9LReP3WBzwDSOh8HTpy9rC9/6xXlt/V+/08+r7/7/FN65ZXT2pxbcy9rrhXNuC8OOwaZa+wK/NiR3Xr3I3foU0/+hD75s4/xsO5mXc/Dzl07Z/LMcu4h6s2wKzwQfOnEef3j15/Tf/3Lp/R7PHj82y88redf5DPPBvNwf3399EX9w1e/q8/+83f1wuvnqC93sKHWsW/Pkh687Yje87bbdNctR7Rzid3nvV5ym4EdZJatHt1yAdmTHLhoOZcKZDB2h3PONc8033bPvMgjwGd3HNLTh96iZ/dfr0uzXRr44a6h/BLKzEtam+3U0/tW9dmDh/XMvkO6yAPBTc2odyArPUXU5E2XNzb18smz+gEPBk+eucC9yRpmg2wqgGyys2cDhCpFt2UbGRogZIMbOXwIL0oeSFLZJAFDluh5tmNbNjRI+Zx1281HdcsNh7Sb5wGNa53MDjl7Pch2Ucq3I6uabXgIlo5oM2iigFDUMGzDYMHQVDy1IFVXtThbRrYZ6SotszfZAENqkziF2cPz+sFLJ3TizEVtbs5xTc34xE+92a5rNKhy/ofbltmU7G/2vXjpVuRmaZ3nRmtrl3Rl/QrvGzK3aBgYp9418gM0ghp8q2OlK7QFUjxeDbJlWwyU1YootNv1xoZntyV2JM56zi/guCeXyqvGhRTf2EcKHoraMkCTPvHgbEdXKy8pPZLgohmKaEdKSIBeTLTtNC1swqInKqSK77FXjSkcWsSMxixaCeSFGqbEh0Z77cgkKx6hBaA8DV9f39CFi5eUX1NuzOHZoBk5htlMM2jwTMNsJg+hQcMwyB4PNOkskzCVsd7ORJpSNjhxXj95Qc88f0KvnsyFCwdOjjhkrvgVp9BwEpHNkDSAKRIh8Y/aEouQdce/YbMdL1DRBgldixYb5JSDs6gbeyQhh2xr8IAWJ8EVZ2X+g7wpf8uNx3T8yAHt4OFoGfG38S1FspGJF7VZ23+GGIuCCr/GmTTAaw9VqFDlAdmiUVk45KLoTetcJHMTeOG1czp7kTdhVJdArMpe4IpqDbzuRcsfI89vDD6194i+t+eAznFBFt/oWDOJD25r+4/q9eO36MXl3Tp5/rwu8+Kek3PeRKNuWelRG4KNns2GjK6xmRilNQZsjePN5tF5W56LJ7fIlu/OOD8PH9rDzfBOvfexh3Tvbddp58oyfsSRm+XxkO8sD92+zw33Bzp57jLrsqap5lzQ5putLgxmn9vmphpBpmCm5fRo5bs0G7SyPNMMPgyDljhvV3YsKRSZbdbAfPk2DaY8BN/D08r777lJ73n0bt35FuriRq35BrXNFR+cJA3UM2jt8obyH+VMfxfTfVq5fnCD11iBSNgZ6e41kiUdRflgj2HRHYm1hcWnp2gcsbmO8LDy0Yfv0Qd+4iE9dN8tOnxgj7K+eg2wB5aptyJJjdxFiSTxUVpqCYlaomPDOVONxJlUm4kRP5s84ZCqLnRiDQmyxMi0xExyuGgTR8wUqhQZKgKUGMbqU309Jk6hMm0NqQWt+yBM8fApHnSr458ssRXHEtm2bKO9ebexQfENoSn05t597fGb7DVXDSATR+w9ADEoFZPEoYIZImNLRwuDujSZJo5hq3cXvXmhWxH9DYYogAD2DUmNr8DzT8A2z1/UBg8FG6/ZOecTHprjE16UoR/FGnNQk9mjj8bJG7rSOF9ij5iANtoTF5+GPTLFwHLelSdekZsQMDVxKOBkanpDAy17w0aXACp3JhQN0ICTPRy05ouLozD0mCgQMUoMZJtRY7MmhQoTXmpe/6qGvRAUciSnoiOLNs3N5HQyBIcSBZCOF0sdHW1zrQPCh45gSAJWWsciEQNr6vZKRA46htYJe3XU2FNb7IkIlY0hOAHVUaXBWoJmXHvNB39vrlNTYybLK1x/jhzTcNsdmt3zgNr1N2q+sku8e5fX1+thQbtwQXU/yGTEoqjl/AoxwRzqvTEnxHknbMo9JDFA3R5z9sxqbEDi5lQx2YonNlRxBC64qmZtt0VW92kmd3LCkzJMY5tSjGoiuoiB6C0dtIEJCg9FVtYCplDmJKhxT8rrsFPWw33Fg+bUUP/5CLzLA1tpZZ3RK2f2BWqVK8myJ52r5pqr1hk7foJyj8w/h1NqwKde07zmRfY5i53v3K3h+HUacvwOHVTbtVvNMzWOeeMeK3LltyOyNxg0MF3O+aQTYGTSkJ5aREOhIyjuwkVbDUttOLaArNU4GNlwWHVnZJ5icGPL+hFFiCzmqgKwuLwygJZStTCAEYFfYpCwS5FHL6UUodhkxAFX9cY+RsBWLDx2FFwZqX90tp0UhQm5C9SH0GRG9bGJhg4vN7gg2xrigSyabc5X8oM1qHzAw1v4SJGrBAaDwThXEBKDc/T4GN2BoyBHxJxeVBDOOS9CVTl6/LLntY+JJUnpREUtO1/Ozvnc0ODRQ66EkUKjpyNnTWSf5O1zjBipVeHoMYei9/dJ5CpANPJEDsUBRHCbQDFP4fiPcq8bhU4knioSrbziH0Lv6y1U3Qk5HRKtT9Hn6TJgFR4OYQoeQhs7sxI/TTGCkpDA+2vISkzkKR0mROP0xm5b+RGjkJXmDEK1LFoSYKOj0NGrBjiJAcZeemocCWP59SyMhrbtK/6OQ4p1zxHW8AosuGgtLzAMdl5fDWTKIQHVVouGS8l1XVO0gNaBfTt5MHirPvreh/Wut96hY0f4YoQng43rpZJ78u3ujHTCbYZMB9EBVZ6tFGzRIkO20axq6Kkhfo38587z8O8b3+fB4Jf05W/8sB4M/vDlM/rMl76jP/jzz+u/Ql/kodzpcxfVyMKgfP5aGmbyzBqoc8/OJeUXIT78xIP6X558nz72gUd03+3HtX/vitgNHtRkz9kfgus8dWTr3KUNPfX0i/o//+qr+uO/e0pf/c4LOk09m/Ml9mqm+XzQxsaSnnvprD73T0/rG995UfnXY0tLg5Z5EGnqObi6Ww/eeYPuv+MGre7fyXRc17ieK9RQG3MzgRLWdQAAEABJREFUL5JCmT9ktBzamGyTqRNwIBhXLNYmPplIS+hL4laji8iv7Dys11Zv0cXlVa5jMzwG9mFZl4cVfWvPfn3uwGE+j67q4myFOxCz5rc/21Zdjpx7DzWeu3hZP+SBVn7bbY1rDKVoYH353JP9FYBtmfcoA2RTCgOdOZFTbbBw1hrEyo9kw6HsAJIkU4wgeGRstiNpx/JM1x/er9t5DnCQ5wFMxTEwvhIuDCWWnP3LVIVnXsg2Nkg5tqoGRBCzcxy0DU9sKN7JJc5D0RZYycSNHLbVyRW/nMNigjl7eebsRT3/0km9euIMDwk3VDYiegaEdOLCijIfsbbZQ2vGYnMe21RkaRgGeebijYO+xmeGi5fWOBfJvT2P0qzUIZqVHzFq0RwpMaHIExkLlPWHxKLiEppctstvhsUemmzFyZNckWMLRb66qD534duHbbETPEyCrsqgaqQpvhiYrXIsgKsFzArVEMerzRIborQkRg6LWhR/KPEhaZs1vqXWsM3SPfUmLX+X7tLami7wBv4Kb+ZtXsQc+GE2U06AUC5ys2FJka3R7kFMp8xUJxhKZqE0pfVzy1pfn+v5V8/omede07lzlzD1OBEZ38aJa2TCGUUzpJJtZJxsOEhLUtVriRHOBo4QOj7xqyIs23EosrtsGT96wynYqHcRDJOisP6IK1zQb7j+sG658Sg3qF2a8WIIbllDvVgsxV8u3diNbLNH4LYl5NJzo0AeQiUbk6WB/RDMlpFLN0CuynCbAfXi2rpePX1O+U9G1q40mRwyNqiJHGZOWYbn3eGcjTk/LOv7O/fqqb0H9IPdu3Web6+ucHG+uHOfTh27Ti8dOKaX1qzTF65oY54LlpkpvWWALLsTCn2Qkl9pwQfsk+wIUGJzRnSuXPq58O/fvaSH7rqZm/udeuCu49rHN4Etx0EmxrxW8acvzwbt2bmsnctDji42ui3lZrBj0Bx5wOfwoX267uhB7eSBH2H4ihz4Zg/xWd+Y6+Lahs6vXdEVZDHPjGO2lDzwAZ+BPUwN+QZl354deujuW/XIA7fp6KG9UupmJEwmp5HNMEC2ZVsMnURDLR2xcys/UUMcDpgpEkJKX6Sg+gnNzhEo20WUq8Ore/XYQ3fqQ+95WI88eCv17dGMG39yFOGbrYTJAXLuFGdgc9xRlKk3xTcbhsTswVuGTu4so2UJZ7qQ8M3okjU1I2ROOF3xzb6CyuMPgaisjkIzU/kAgoCzLeCMJdcQPVTKNcM2PPOErvIguQG8zQ/1X90TK3IkILWGCguwjYJP6nb5qnXgkFQhRPo2z6qPzNk7LNs7qEITlqiJJqx4wAg1ARHJGWJvA3fyqGHvQOVOSJs3zflCIH9PcPNKvmzo1W+lYAIUxp4DoXVJNvmgAQJWznFETXYchMeCMnX8wq+lHMPYQr0CKbkGWQNJ6HCjdauNDHUt47hG9jLz9zwjpjSrgqlOtNhDiQwvSj7cEt99caTbgHAFnERtNQcv6ljWUpIZqYeRaTJDSbzsulxp2duE2jinj4QTzpbtiu01IdMBqtuW8aoeAb0yj7Jt0StV4eWIxJwuWbxxh0QDzm7FXxhta5AQm2xzvVnW8t692nH9Ddp57/3a9fij2vXTP6P9v/orWv2VX9SOt79V8917ZB4kmYdO+e1T8WUT7xYl3uSLL3Tqk4NoHNDGNTVfkCky+cWcoWm78JIKxzDyBg8lxsQt7GI7cBPUkLd3IFTLJC6KZqFD1GCzSvLalm29WQtcFCN7h2MkJuXOi8Ge4poihZT3NfGFcj44PlBsjTmLWEP2YU4drWSr8wEO4d8IaMWxwVGZg7NhzCt4J0pq0PbOm3blYWyOB7EicuBYDODO694ztSNHte+JJ3TkYx/Tvg99SLve8Yh23HmnljnO+e3Oxv017xE3s54Z66XOGblm5LItsxZGWRIqFCmFNEXKNZjKkZvS4oMSkf2D4VQYr8ssRV1hSVmjZH5EM7TocSyg9fMXufYYh4F4VMHImCnwCdAwBgzDEkhy/ehNWvLhVnZjD8F6Z34bBGIULK5FpTi1z2sNpcuy3WMnHg3Z4sfKWBQJIZ3iLRuSkdUJEYnOHDV2GLF60Cy1NqYQJRpKoIuTsszRROsxjKxLeDQoi2naapG3kxtHdZ0PgpfX1K5cpgisjn8junUdtSA4CCMwIzORnpH5UgsQerd12eSADJZAyCCxlSOCocjhnmxgNhoUGwcAhM48WzL62EnbJfwj1zHvyJuOSROD7bBtdK3eTUFD0cJDkd9I2ywRQ290elNkeyn2VqDHPRk4Tp4iETzigbrMmLhQgZYiw9h9RMu6pgF0F4Ta6PAQfrDaRxxsy1wfQN+0YwZn5y3ZGdRbYlAFHdy/W+988C362fe9VY/BDx3YrdlM8mAIbjiEVJWI5pFUOMqic84ynQTHqUTk6FcRBsx1ypzhQdwXvvaM/vRvvqK/+9Iz+vPPfoMHgv+oT//dP+l7z7yotStzzTVA2S1p4A27odnMWuVB3IN3HNeT739Ev/LRd+kD775bt16/X7tXZpovTibikN0kUa8l2KBNrtGvnzyv7z77mp579azW54O8vCItLeMww2emuZd04eKmvvnMy/rWMy/oDJ/jhmHQMJCFPsyk64/v1/2336Abjqxqmev3nOs4M8q1W23Bg/GKLFRjoxzshqTcOxkQBlinwXAmMVyeaW1uveYdenXfMZ3dd1hXZjupcaaLw7Ke3rNHn1s9oKd3HdTZ2V6t87gw50lLPdDWfUISOiOf25pePnlGP3z5NeXBayoZMt8waCgCKU4dloys4hkk2TJ7YVvxh4mtVuGSBmjmAdUaMHqwNEjhgw0+FM2GQav7d+n2m4/qxusPaufKEjW2OKp5UJMlKLmbMHEw51GQY4GNPVZEcjOKEG2JljW2gCi2ZYekXs9ol7uALRlbzTUdUeaPNQb8Ll1e10uvn9ILr5zSBR40i7UsPEnTY4UnCqPISYe5KPuWuWcDe1FkzYbsvyX6Os+M1i5d0vrGBvugao6hqNSSKmdXu14yRdIXgYV521jiv3rIupJONYN6S7rsT6gjV4+xT/4UGbVyjPLVzlta/IYMJtjgtpG0IF3TjJ4Cc6Ij9k5MhDoIFBifnqCkmLYIexTOLW7elDjqwZQ8kG3EUFAzQPjRkYkZx8xXWpKBVQ9Q1LTBQc0DwXM8FJxzIVrKASf3AEWeDZwAXOSGwZxPVi52ouUCYrnOQMbiObiE1QWvkStTnL14pf7H4RdfPanLvInwEFeiKTQXmvijkZFeSlOYSJoXVuS+hhEnDs9Fxy3T9hc7qAk0PG7hocQriaCSsacKeV5ST4AndhtOcGrav2+X3nLTUd1w9IB2L5sXJjXgnBxNNFxznPOtPxopC9Ag8zNILHYG5eKJgspe2hJWgSeHkfPCs5FCIg1zAKuTtc4HqpM8UH3p9XM6w37OudE3fDU2D0YKJRYiMZ3jIF3ggvyDnfv1FBfp7+w9pOf2HtEL192k54/frOe9g3xrWt9Yl8iRNScu05Nw7C5uW7ZLnuyTf+DIMdr4sH/iwt5CnAcr7N0dNx/VE2+7Q2+770YdObBTDR+6eu1SHgbeePxA/dPYj3/gnXrHfTfr0P4Vvnmba3Njk9TklZUHeLmp3v2WG3X3bTdqz66ZZpzbQzxsXeYB4LOvndc/fusl/eUXn9GnP/9dfeYrP9C3vv+aTrGH2UtctcnkdfQ9sE9zMlvHDu/RvXfcqJuOH6YeUeMcV+bFFwGgxj6Ataxv2gzQ7F1RbOANDkwHRSaTKJG86NRcdnLg0DGE+BCqhkDnYfROvfX+t+hDfNP4jgdu1vHDe5UHmwTQyUPM1d0iNRA2utXqhwGs99RQEoIR6jqVCYXWOyhx1DwmQ08mGImwIODImD5ZskFMuair5PgnTxyTH+7iGaGaF5C+cFsIgPTKA5b9CgEtuk0OaAJs9CjxD4eujQGS7bBO+FJ0YXbHsydd6i6LcfRNTbHbrrjYa57WBKAiWdpGdnTREg1Lr3zBQwAjQ6Jv80vstZRY9rcfI3zpYj6Hxn0NtHV9UjXX2Ic5Dwzm3NQ3L6xpvs7rrAI4wpV7myd61jemFVNkZlUjZsvTmsqczofu03idgZAngdnfEomtvY9TgDKiBIcRUaPtEgMjISPRc65HD094UzRCUFoxxoptmQbadrbiM8dMsngyc1Ne8bVObOFKPmQ7eYmdNoC4soMjxgtX7F1SNeJISvom3ODpXY5nxcvj4Ws9JGPiLNkM6q3E4KV6y4bBwQjP/VJCS4340pneQZi4sfZQeSiNEIl40VIPzvhJlmSu25sA+dtz5gHRjrc9ol0/9dPa9/Ff1J5f+VXt+1/+nfb+m3+vlY9/Sksf+JBmd96ttnOn5jx0mvNwefMcH2TOnJbWr5Alad33VshMnDmGmklXjZhGXYsWbKGMQrBQ1B/FY2M22OSBmIlDiP+6HuerqfaVlLbHPW3U7KIc05BtCWqSkPTm7WpLNI/eJiAEK2SSky8U/MfR5H+VD/f5ts4Xs/AZD28b9enQQS2//VHt/ugntP8Xf1UHPv7L2pe/f/jhj2jX+35Syw+8VTp2Q/0W6KYG1ivqsQZi8xougIK268ZDaWwUJg5BjSD9/CsNW97/VXydIVLXcZeQXXPEXvspshITWdvnNv7gQBHijtmyaOARcotNfWUEVpyhqh99dEOiU1xrlhFdYwCVFP+GKmKV1hWq7552zgfKkGMVKlP2NRdAbEKauh0jsVjG+UYF1u1kw4X4ICSjoyc/1FRZKh+yqi0EHIQ9euKRSUlHEA2JHqfaTxCmkF1gzREoQuzJEB6sMmZAaTxwbmtr/aEgF1KP6/Box0VA5FWRSJ9cotmWzQrjgH5VZ1HlV3lKUone5hUAPSxko2wzk7xr5Cp5mz1rCXWHPtqWI8YfHnsIkW1ihgWOSjW2Rd+ichwHDLZH5VpGLuIXuXHLCqN3Ij8u9ApkhwqIrQAGmyB4+liWqhBd3eLVc4MnYSgHJwYxRI+JJMkftfioY+IUIAOukVXzdqWpKiuYArOikru1j7hgiqdlG7lces5xDthCjzXzA5AvmpTPnYd4EPjoQ2/RR97/sN5+/406wOcCdzPjloRSPTmomvlap0W2pnhnzgkqXy4QnRPFedyic/+rZOinTp3T33/xm/q9//EZ/dGf/4M+/09P69XXzoiPGqRJzKbm4z/NbVxX8xv1q3uW9ci9N+sXfuZxfeyn36l3PHiLjh7czWcV4dvrSP7ZMPCZeiYWqtkwwBxY+3at6M7brtddt1+vA8QNM+6WhlhBGxdgXjsN73MXL+nU2fO6cmXrwUzwuO3bvaJbbjisG647pJ1LM7X5BhFYMeYI9lwdYjFklzBF7BSFY9cg27KJgkQtRbJE3bG3Zp1tg55b2aPnjtykl/cf00s7D+qb+w8qf8rq27sO6ezSrnogOCf7nHcEDd6y33DDeQNBxqZSdpwAABAASURBVAb1Os5duqLnXz6hV14/o3XeW+Q6PgyWbHlgP5x6pOii5bO2bUrKXg5Kw1OyaJaNfytRFS9rgGxGm+Mz08DDVqn7MlYhu3iQe8Oxg7qd5wEH9+3EJ0lULVJrGY0ORUQK61SrZIWA6eUbS1I3GZ2psZhZYXgCyUY3sVGAG5Se+yRovDhWoE6eOXKnOefuJnuZmjbYs9c5f597+aROnbvI8568w5UISZCYoudh1KLF2rAZGjSbwdnzGTSM+7Q0W2KvzOfxTa3xxdCVy5eZv1WGsVwZzYwtxLkRDoSftggAE+PU2yR0ngLfhGxvS0JMJoUVHBNCg8Tcmlp8Ik8cmRBGybYsWmwTjVj5BMO81ZuGikhUaMtShVXQduwaeXsI88jejlzj/H9DfUMdVwFbc/YTiomA1nnTnoeCVziwqBpmM814Gj+bDcjmAUR0ToAlo880DLOq3463pGIMbBovN/ajQ8awycOsE6fP6wcvvq7TZy7UiZD4nFiYccSLPLYlgJzEsPKrDzh5QYgWcwyILXKItQ0Vh0DHNHaU4BDSdNnptgCJJW9NkpzI2Q+VP0Z45GXWe92hfXyzc1iHeDjIc1HWlgSSB8uSbCkt8sQHWx4GbBY7BUeOzr52G/ZZMGuYzaBB2Q/jI4tYaUA2ii3BtMbD1PyG4Kt8c5RvpuRBwtAgeyYyyMY5xHHgKsPysqrGwy/p3LCiF1aP6Tu3vEXfvf0Off8tt+uH+w7plQsbusibuviLndJ0YSCVaJYZt3qLGGiIAAXIfMTl2McE2vtoGwYeth3ar3c8fJcee/ud3KBWZVtXeAAx54aLqKUZK+A4HNy7rIfuvk6/8MFH9G8/+oR++vH7deuNB/lmxqyx1c10hRvbXbfeoHc/cp9uv5EbHQ8cmUJmyN+u/Oq3X9QffPqr+n/9/mf1//jPf6//53/5e/2/f/8f9F/++MvczH/ItybntbZBLk6kTWpPmZaVte9cWdJ1h/fxEPiQlpaX2UPRsJkFGx4/ZENCtycMHizJRqpzmej0knGJHKqwCOxb5p2oRccvqVhO/RODh+++SR944j698+Fbdfzofi2zflwqWqMQ1nNGwtQVhN4LZZjyF0qdQCUqiUYlbPJLGrZIqa8wpKlv1xvxrQxEcxxVehC8kgAYSGLwkL1UUjL8+J6w2rsf7/bjrZn/x3v8T1uzsjcETfNk0yZjFhCa9OITcE2Wa9StDZr8K5gd7HwxTubt8cGggnI8IoQIAubl3iCRC413tvNcA7j+t7yRAGoSNlWblrWoB6Nt7AZCoaMISOanghZcCi4aLzdeT5wPstJFQ9Ikd55kgawpru4DolGIYSGYioMJyRDFqKinQDaEQqLkyMwASh0TnzDhY00/kp2rWWUr/zbqWjQjkZuRRWWE0KseVTwhqgxxRZq61X9KL3/ijAa16KgiGBUwSouK3HsL68ZKHzVYxUYRRrrIUWqMyGFcbtVUxqti42dbMy46A9SGQVd2rmh+w/Xa9a5368Av/KIO/vtf04Hf+G3t/be/rj2/+Cnt/OBPa+Wht2q44Sa1w4elffvVlnZImYQvGufnz6udPceDZr5w4oI2J2f/Vl1VAVeB4qUxtyDbMAN1atreLKMuaDQWG+PsftxwU5xR4ZYdGuCDJEshsBxX29EWpKuar9IaamgLbLJdJHfUtmyjpBZ45JHQwKVUETJaiEdtC+xq2eCWRWOwGRB/ZMduW7Yl9hxByr5Lsmg8DBQfIIe1yxr4Zt8c69nuffJ1N2gpv/352BPa/eEntfcTn9LeT/6q9n3qV3XwU7+kA09+VDsff1yb+F1e2akN3reQjdokV2JJtTGWEVHq+hKx5ZoSIZTzW7zqwnFswbbppV4z2JZt0O69TQQPHDz2zIqOSC/BRsI8MjA6EKPCQnn9xj5hnRs75GgQ11CqplLkbd2OAxPQVbIURGkILetErtj4II9uSHR8GMk7GdFGsRIxb/EMY2CF4GOXRAAdcZorriAqc3CUksOZyTISCRj7jnV5wGnAFisinuVQPMuIV8PeOM6Zqw3WBveOzfyWOV8q5aEI5sVxT55kmHhsIlt0o4RQkYLiWWtlp1pD0RYuWgoKIcZQLo6iqEWiTS5CsLuDbRnbv6rjW341QUkMvR5tz1JQhmQOZQ3hIUXJ0jSFFMqQiKtS60c33Kfwcopewo8Y2DlO5Yw4MFFJUxA66NgDWllq4DqWEUbrxHyVgAMAXbmqiVGLFlR13CPhqeTOBkRXDaD0wrXVgBZK1Qsw4FQhk4XzYpkPX0f5DPH4w3fqw088pPvuul579+5Qrl+V30RA9kBUrxChOpbiWScu0gQojQnJz1h7F6QOXoSA4Vw/N3mw8sJLr+kfv/x1PfWN7+rUyTwQbHximks8gBGLtZN4rmVv6PqDK3ovn3V+6WffpZ/7wCN68K7rtHfXsvLbf7k9NvyTesZ11LbOXriil06c0zl4zg+m1K6dM91/53H9zLvv19vuuUm7dy/LtobZTLMdWTufT5jSg7V/9y4d3LtHy7NZSlFa8mSuJfbu8OpuHT2wTyvLS6yTmrkmC8pOWbRxraRnDvSAUSKSn5e8zI+CeVC47c5TLGSoMf+GrFe9Q99aPa6v33SXvnHTHfrWdbfoOfRzS3u04ZnmnrMDoabpvVmjnlCviYLoJtcmzxBeO31OL7x+UmcvrsnUs7Q002yYlaxBki2Bx2ZbwzAAQfCSY5NlhwTHZuKjY9Mg5QTe+hyOX+Uf5MphzWaDDq3u0e03H9ONxw9qhc+KTXNy4atBzRaKGKWM6I2DQGeNHJYI2mqNGOFnKD2+SiMubChuRMs2nA1RkwfEsVdKTA08JGQV2JhwjgoKdu7CZT33yut6mQfZlzc2lXVWCmzFa+hK5o00Gwb8rGEIzZAH2WDDoNkw0zAMGpaWlHaZB4JrVy5zPxgfSidBDBAVME6duiJus2u7HNtIibN/hHH0mdiWV5dyDsVW2jhl9DdQ9iqEodxGGXXRC0ebOOKi5CFgEcN0ABE5HLiRrDB4DkrWYls2hLl6bCVsDUYswm/KlTxXycRNOu6Vk4HuLcJgSI0R/9TQ8xBJboltCq5sNZjSGk9558r/IHORG/sV3iRyJvWDPXDAQx44AaDZoCVOgPzmoG3ZnTS2zDWKzICEvcnK/4j04iun69+0X7y0GQMoDC9cJIaWmpXWMmBJFdvlwFZetKneRpYSyjLxoysNOHXkpdAzxHs0sA6clRwMMVd8n4xAcrbKgyxe4Fzo93ARv5FvV64/ckC7V3JBTljslaGHSjL7ZI843DWXlBde5CbLYAM2Fc0IMjTI/KRrZg3kKR/R8LNNDisPrk7zon7p9fM6fZan8XOiPCgFlL8RocqjtAYwV2MNXHulORjHrh08orWbb9OpW+7US6s36rn1HTpz/mKdA/0QJG4kQtKzn+EhLLL7RJFDiopxa++sxEy24LMhF9N9uvHGozp0cI928LC1HxlGHJLCtjyY9Up7VgbdftMB/eTjd+uXPvyonnz/2/QAbwL2755pZdjULdcd1E8++qAeffB2HTqwImUjoIt8o/S1b7+q//7nT+n/+JMv6a/+/ml98avP6Ytfe4lv+b6vP/yrr+q//cUX9Y///H29duoS3/L1+VvunDZ5xLlu7eK479uzizqXWUtg9rrsrK0WDGeBtjGGYIVPlcCxUxICtqwR3+7ZhChFCS5aww2ZalCQCWQG7d450z13Xqf382D08Yfu4EZ0oG7qccoeh6dAwkskjOBWqZM+ejipsUeybCOXm4TY52wC4aXRgBoyBsb0Pg9eJIkcSt7Ywisd7ryvGiF8xywFTEPSQuUPFz62MxZFT76sp8gg2DWResv8oa710TZuWxR7UczUHeYMI022lBG8aMxRcxOzHbNd+RPuDJBtGZ5uW/YWBQs1cRR5YZGOtFtybHiHQQ3a3s2hgLIZYeQlGAw/EuUbxdITAiTmuJpw1RYxa/eoXFLSiZY9CISoOdf9jQuXtHlljdRcNwArNRxA8WNqKkLCwAiWMQ4hwLARtbHRA9kIBOesmObMuQIktkZTZCu/RGxRsMSVKQFlIiLyyAJlTzpkzuEgrD92sgfPGkKN+sraMhonjQizgNFLt7FFCg9hSO0hUhIX/1D8Sq0hc9lOpDSOxTGQIiUIcxHRWjTsMSa/AXPMah7kqff4jFK3k4E4RjWu84ltCcal5PAxiU1E6XFQNVQ1cJFNtK4joM890/q+vfL9D+rAxz6uo7/269r3b/+ddnzkY1p69HH57rvk40fFpxSJa3ve8bZhWdq5S222IyoPAjc0P3dB89On1HgAlcyhOXM25mgoOW6G996l4MJH6rpoWY9YqzA6BNZ5rR5t7IkLobYxvkUnVQNTySYNwCgLsZtGAcW26NDEARtxENI1PTh1UF/maD1QBGuSbUsKcZog0xUSLWjtA8G1pgVvnMsj4Ve9ER9CgZEfnUSTPCWNXnIlZ8AnevaxrV/R5vkLahcvynw4mOXN/Qr30F0767c8h727NbvuiJbuukO73vEO7f7JD2j3z31MB3/5V3T4U7+sfR/4oAa+VFznweBc5odicv/M+mti9AYORc2cBsrxiyxqiQ4DYt9ig2xQAuhxKYpMGgkTuywh2GZfkCyhKi1+Cx67kndChVucxWY12a54JgcAqjFDy0CkZEm41cCyZH7iHw/bhccxeq1JUuCOxa7e4iD0rmGmrnLUNhQ7k/DWR220lbE+IOOfHNiDZa4WQaqx68iJi4/Ski88a5t2DRk72cY5miqB4OotKYI1wjvSx1ZgZAwY+5y5R0SX5vMNbfDZYYOHgryRjDfOFQW/uhMh2/ICbgspWGgBUFvm6hgj9QtssoOUmAx9XVhRyo056nih2JMn7tvk5A6BLno8Q4pfaGGZhGmCUUdl1lKYqnPGglPrBJK0Y6rUjJTXj01qCCVPraNi8M7FgBwTFi4aqRRCrD7hXemWPpKDXMmNpMW/FMAx9hAiPVaY4KN/xCATAVMvWrkwY4LH+kCrx6cKiw0EV0Wv+TGGmxjELLUoMtAot7gXxVe0cYeQ4tLEcyBdd2S/nnjH3frgY/fp9luO8l59SXWo+lB1JpO9VUhLBiYLktyIIKyDUWKW7iAbD4ylClk0zvm+H4M2uM5d4KHU2toVznteA9x3EehzMdT7qFnjgeCxffrgTzyof/Pz79EH332vbr9+n3bwAs/DrUYOpuBzjjXMBsLmeoXPIp/5p2f0X//8i/r8V5/RqbOXlFJmDAd2LentD96sD73rXt15yxHt3DGrWLdBUlPm24fPg3fcrHtvv0X79qyIFcUEsUbmG5h7964dCkUWmLi+KB8MUwx5BNWKWXwgpgZCqVlUOc2oNDOMFNa9kDzgkTVZlzatF5b36XvHbtJLd9yri2+5Rzp4neazZS4Tc0qgNiaas4dIynFhIB4NPHKRBuoY6p+9vvDaWb1++oI2OCY8BVo5AAAQAElEQVRmLm5dGih0NgzyzLItBtXWlMgg2ojb0Y3LoGGAYyIVu8AKsA0mj5nODR9VbsmyR5K1Z/cO3XT9Yd18/SHt3bMDpPW1sH+iZR0NbpsxEiy2iEwWeyxmroKzVoCYJQS6aKklavxb4sDiY8CG0JIforNNAaTIlVO9Jbb0uZU/PZYHgi+8clLnL14mRnUfrFwSscksyawf0NSXfFtkzdizGcAA2WZ/so9LMj/rfAm8tramcNFsM5IrI+WlDtyKtW7SxONSNOIlU4MSh7KAkxOKfhWBCbJB6VfFVY6G2UUMZGysv1EcZAExiJY5wyAcMsLwKSlDvbIiLGgoqQK7Yx8LfcPQ9MYEk9O2FBNU6xhLK2wh10IXmhRd21tDgSaXcHxAyhWx2xkXPUaU2PLNxaU85b3EB0JeoB5YJoZhsGazmZZ5mDTLr4kiD8NMw4wTYWa4tWhjvkzYNOJNss0JuK4fvvS6XnrtpK5sbsqzGQeDvcGuqVVIhlAH7S5b04+QoAnfziObtNlFOKVHkj0qHmR+hGE6Ee0gJqGkQbLNICFA0ow1Hj60T2+56ZiOrO5Hj5M04OeB+kduW2mWsQ2ysQkNn/jZwS2Mip59HWzZg4YBf+ZxuJG345JQFdsV3ry/duq8Xjl5ThevzDEQK6vnsYRsSGlWlzjJUknjJpWdWeED254Dq8r/Xnhp13693lb0+vk1rXHsW+O4cKPgWjgGKyGdIpJLyWqSS5EkxlGNqKubsaqTxUXTOnn2ir76zWf1RR7IPfPCGS4e89pTTileeFLOw0zTJCXvjOEoD/weuf9GPfmBt+nnf+pxvevhO/TwHdfrg+96WO9/4kHdcv0BHlQPSrt0eUPPPH9Kf/2F7+rTn31a3/rOqzp/gZsPF8RNblDnL17Rcy+e1Ge+/G399T98Rd+tvwWyXhfGxIdsK/POOBY5NlUImM0iFBrkIVxC4ByLbNnW1GzLKDDZLmIQEiRN8ZZkBjoCHcHix8jMsYub/123HtMHHntA73rkHt16/ap2gg0cpMThpd4IYNOyd6WX2tjTJhslILzBbSs/YuwksQiVqi7Gj2i03gkZBckmGlJaHOVIC4oWYvIR85ZYEzFHFVrBow+sguDpC5lY9HguIHQ7GrbKA0DPza9olGG9b/PpwLYxttA2qMTkD5XyJsObxbyJW4dSfShaeCjyRH0tk7bgPwJe2CchfuO+ThA7jDjNAy8fII7VQkTdks2b2XVtXLygxo3dYz4iR2lCVK+V2poE1z7gFTmEmGPANOnlq3ImDm5b/Sc6pDQQq3w5rZXm0csowVy6RDiDejMMI1P2GqOXBBKZ2sKUiz0QKgGqeUSzy4pER7a36TI/UiC7y31PwZRGwrCQsYxqEwr+BSNGVQbklIFnqUqjIGC1yBFCyAkfRbRYo4WiRocTFSkkAiYuefyRstA6FjE6M0dQNRsAaYGge4zk6iah59PXztvu1PEnP6bDv/xvtPze92u44w75wAEpf8+I+nt+stSHCynfGOe3FzTjQwE52sZcLQ+fTp6UL5yX8htqY9w8dlMXJJo9CsjpyZ1rENmjqmpSb4XVQLzMT8fdWY0GdUlbg212LjES4kJGk9S97c6VBlZ1VM2Jy6ShMvYBd8xb1zjMQGVDLJ4hcj8HRFaNLZ6h5O68jBG3UWLHgJFtQ0pkiD/BSKMPOSkse4hUmLFHnufb/AtnJR7k8BKSh0HmC8/NpRy3RJgPSYQYWp5p4Mux2XXXa3bfA9r53g/o0M//glbf/RNavv46tR3LmuNnW7YJ6D1rDTm7vAWX0eLHQ0ZIRX3o1acmjW0rpaUoMJbVZfXWVLN0BXkUFPest3TiFrwSlMZxy3qRR3tqRtPEIydRi0BCuztmjJiHuTEpgPCC03n5MaKWbRxAyq14htE/ZjuAVQzAoQzwAmOg7qRMxROPOWlynpacAb8w23IExviXWANaN0yacNFir5Iw9oliJBcOV3Wy4Mne895xgw+D+Xu0883Nq3y2K29MkZX0WZOrfLcJ8bdThFKBlBG7Ry4aKuPYs25LtmWpSLTtPsGFPbOG2YXg1Xt8Q0FDHc14tRakaIIzdwEMkUOI6RFDkSdaTJvJJjB80se8kxqTxF4rlXdCrD66vkHGXaEte48PmLwhbW9xDBX2BquSqx8xVQEL16hZ4AhMkdtfx7iox6u3+EK1DzUIM4BoMDpC+pZUeVGXuU7dfN0hfeDxB6D7dBufz3bkt+ZyTeHDRF3PkhOyCaBzokqTrO0tK2ry+FMW/GwQS3YNcn4iw8U8cpDYG3sBZQJeB3t2Wvfcdlw/91OP6peefJ8ef/sdOnZwd11n5twnbSdI+WxpW5f5zPL9F07q05/7pv73P/6s/vMffV5/8rdf0dPff0WX814smwgd2b+i9z16lz7y7od0/+1HdGDPknbvaNq/U7rp0C69+8G36IOx3X2T9u8FlPjM1UnUZmqeDYM2kfn0KC5QYnpZaa145CIMBjEmRCTFXdKgUvrAaFUr5tJrbEKWNniWcG5z0MmVPTp34Ig2V49r78HD2rd7j5ZI7A0c2ROl5fyhtoidLHkmU/dgy8OSLnNpee3k2fr7gpfW1jWwnhlPiYfZ0GV37sEaTIygARk/20prwULoQewag8jusuQeT6zAKv84h9mCnH/HD+3XrZx3hw7u1dKS2WLe68AIlDJfYoWosSbyyAB0I6SOLLfgDE3sMRbDJdkI6q3EqNyULBdouJFCyYNIdxcB6ejSWAb1Nc35fP/66XN67uXXderMeeU3vEmTXlQBDN5OTG73NQwky154iG4ZPTSDC9rcnPOWYk1XOG+37kf4ka93FolgT1i4g0DX9DoftrAeiR48hLjo5JvkhV+AKKG+KzWWiq0p8yJU7Cijprcaaowke7u9430ss4bFYoOmuImwB4JV/1EyR4feZH4Q6K38rx28HaAoOwhEJ6hbCV3UEwS90kYOVUyEieJAdGcF5kTJk91Lly4qT3mjDx5IY9mhnACdZrNBs5k1wAdOAsnVa7dFQ812BFYfeNDT9DoPs/IfjJyA58SJrSUI53xrwhUzHWSrMFJRqGiRXNkqBqk4sQTQjZ/rBdX3AhmfJDTRcXN0LqyodOMv2XDlRWTZWe+QEEnorK1xsVrhAcz1xw7q5uuOchFe4bxnZkpMqI2f8YYTorQSMwAM4RDuMcm23CXZM5k5Z1C40YfI2KteHC1+EgPOa1nneKD14olzeu30Ja1zMZ1zgShf/AThrd5crMWIRMW1ruXlZW4We7V75x61YVmX2pJOXdrQufobYhviqxv2hdsF6+YkJyOVk6OyIZKKjgDGKKU20eBSvCzbNVfstiWhS7KtORf0F189rb//wrf0+3/6Jf3RXz+lf376ReW3HmOrOudNc/LDOK6Jk4ZB2scN8O5bD+lD+a3Bn323fvUXflIf/eAjuvfWo6xnibobF7hNvfz6Of3jU8/rr774HX3/lbO6PJ9xE3TlalywxJ5tkP/E6Yv62ref1Xe+/5wuXLhS8UqjcIfLunJ5XWv52xzEyBThWDpvC6ycZWMLVuqYBMhmUJ+/RDXZlvErQhYaqNKCUQx7YG6ag/Ibqu99x336yXfepTtuWtWulRlujT0OIRLQYFPPMY/eMgAmfeTGHKiye0AwNxCExCBRGTkLRIsNpCqPPK2t5MkumR/RAhueb4Fh1T3aotjRyIbjNF9wFkIHjAJzeAg54Vf5JgcONgM+nSUndccfrDprKs6Q+O0mILYXZJtPYbbUE5a6GIJNFHCK246JetDLRGrbII53UdWAsTgILox0MBaPL3J1YugFxCn2CS++NcS8pbGkCtpCFvbkWChWHR9Pfuwbxzgu7CKvz3WtXzyvOV8QAJdTnQ6L+ILGgSSF10ABIycQCzodyOInEyCrZIlXUKRyyLzmekNYOtvRsOmqxnaWHottrvNRzQA1CUgk4zWDQhZnPhBhDottgia9OGBcHMeEwo3B8OxMrkGohGN0ScyNTFxpTGyzAnRQNeTCGUpvBMUGKTkDSuQQOasztFjgYNWjl7AYct5EaRnwDos8piU2WlDmC0NtqQUeNZRr6qTGK7Gh2LaTk7/1NXllSbtvvlW7Hn1Mw513iq/EpVyMJyIwx5KDVjVk352jO1uRlgduJ+xi7lMXLmjj9ROanz0n88WWxD1G2K46uaiOguhYVClFi76lACw6NVIrUSNitFEMGEI1VH3UK1dkEmdfU0KIGZUEziDJtt7YKhAYTnwqQKnQPgQvhGmQEStLRChyxSCgjlYUpOqITeWx2IOGIQQj5zgLQGqnhMCdwAgnWpxf7G2MOYHhfX0iGBzGC0Vz3uvNz/JQ8PKVihHrtbmP8sWvlEwkDK9jbc09SLznywNAHz2i5Qce0r53PaE9t9zOQ8EV5SUsciRK1cx8dOYvFd5nN26OQVmDZNkQK8YFLAhk4QNVJ2uMYEiFEJIISBU/OTd8RHMWjZwwVDqzo9BrDoCK7fkaOcjQoDI09IZETHlFHGUmtkkMtL0HqtwyP6pjMGZbMKXhaOPTnYN0/5qHOa3SB7jSOkS+KGMqYrO87B9iBzkA0csrIHExFFa5ev0F4xR8kmtCMCMUlnj0sOih5BJ1A2/rZi9HK+daflNwk/Mq77M6migki1AXNVlTawghGD1SCHHsxjc1wBRKzUyYpLBtvnEKaWzb5dQMJVdZkctcg4FCsDfr+Aqyt/mUHN1i9RCBKSWEaCiHMrxcowcoKmUc4iF1HzIlHqqypBGHa3vrMduR2pMxd+XChTSCdbcoUAMpe6HMl5hMBrVgCQhF3k7YyzVDqJxxCL5gBKLb8GCZC56es46DJdtFhY056n6xkCVLRZmmiBjR+udDDjtzoCYd5qYVvqy46+bj+sh7Htb7H71HN123qmWwmpNkdIIGfLNeNPqYImkgPAOkhnA8ASs/rr0WxpgNV66BKC0y5Nzr4FwcJXi+qD+0ukuPvfUO/cqTT9R/KPLIvdfz0G7QnIdjm5ut7omiDbZyTz53fk3f/N7L+tO//bp+/8/+UX//5Wf0vWdP6XNP/UBf+toP9MqJi+KlrVzPkv/WYwf0kZ+4Rx//wMN8JrhVj99/TD/x8I366E8+oE9++J1636N365bj+7RjSZV/zuuSqYg3eTZ1kc+Q+V9o89BG1N+oRbLSWiZiD9gVif0gIgyT8eiEAjbKXGxxIyKeYMaahCEi0Oq6tba5ofPrTRfmvCfgHrJj5y4d2L9Pu3bwPoFoPqDJ8w2ID4hjDSK3yeFKknFAG9T4PHfmwrpeeOW0Tpy5pDnfRg0cl9lgZZ0D9yujDyjhgrOYZIHiAyFViXBD6eGZoYm1JGaw7JGQY4Mpc4XEwvfs2qFbbzyqm48frHOxzXlf0yRLIlTVEFoIXDI/GUVryHMovFRk7PiiaUQjFt4iMafhsLIHayhF4G5lXSw3dhxTKliTbZ7FSGfOrenZF1+rf0J8cblVdwAAEABJREFUZT17TvDUySfSJGe4SBBIxMZlYBMssw+MYDPIYKINHjgePBTky6H8M+I5XwgTLjeyQLj0jmyk7URKEBXLdYEICW3yqRr0Ji2G0Ggi9ShtZ29EG7nLg/qLXzuMOe1UgHHUkWSPWJSRhpGPDIc4jWSboNEEa1B1cMnqDR4dppHnIJRvdJxi6kdTilwbRWGcsn2/4oxeCg4Rpxwx2YBSxfax6xrbpIU3LhxX+CB48eLFesJrW7aVEyA046APw6DZzNCwsNmRJYvGQEiVg5ZzQTEM+FzmwcrzL5/WD186qQs83ReYY5RqtAhbXAyiQNUbeZqMQ0jF2YGmiDXEQ7S8HiLb7rZsCHKL5uRvDPTIkhQbUHhRZKVZ/Ufy0HSQr2FuveGI8vflchNiK8AHif2wLYcDDjYQOlw0O7IEE5I8MJJvcPig6MMsshUMpF48OCs3AMl0YxsUv3UeaJ04e0n5D0byH7ZsYvfgyqOpua8PEwgK9kkelpa1Z8+euhjv2LlDV7Sss2tzneGmlP9gRpqrGYJLjXkhuEkTPXxgiDqR0gpznyZ6KBikoHB7QIQ4xpnr1ddO6/Nfe1Z/8Bf/rP/Cw8G/+cJ39NxLZ7TGN2ZNyRVqmZY4ZHIsDdaeXUu65YZVvfuRO/Sh9zykh+66Qav7dyjp55wAr5++rC9963n9yee+pm898woP9ObEZ95NbV5Z5+W0QU6wNoj7Mw8jz+u1E2d0efxnbTl/mJUYaQOH85fWdYYHptzPmGMJfCYNEB+eXNxS6nV4U45biaLl/IOxhYyxxQcRh5qnRYa6A7FSPMw67Zl2M93Nx/bpibfdofdyo7/t5iPazU2I003xE3mEQJfNmF7EIIFJ4wCvjjraZNmeZhaapuYSUhyUDuGgkI2VrrGVyBU/cKC4tjhyLBTCwbZsx/wvUhs9ujcjOWz4iE/7lutchxq5Q4Z3xJ3V2P2MzWIoso1oVRuP0agVhLHz2EZKnk6cPurerXuNIxq+pFbM5Ssw4Q8Ok+1OUTDFR8YOBSq2GCzcIbgc8xvoWnRLJzlzb+mRQj1FY08xd2XbaOZpvHnb4B4wv7KGNu/Xo9E5WQVqSaktx0KTUj4ocYIVDha/yOEhVqvworLHWRIs+UI2ira3rgcOlQWIXvXZTniHkUsxMzWKoZeBISaYJjseiIaApnMYf3vEJCEqfjJj8qEJEFUTdciyHbF4pCKGwCEydFsU8Kw1mJB7IEjNMQGtTNFCWHFDoiNUT6oIrYTx9RwZn6SacLY6bjVd65IWydVbzsfYJoqz27K8a6e0Z6+0tKI2LEFc/3IR2k7MaTMpqRrXr7Zz0PpsiWvsXDPeKA+XePN+koeC58+q9W9/5ODQ9L6m6s2QYkeemrKqygw2yZmqy22xjOhKLDV03pBCsOrI5IjYfSOFwBNXrIaAUGQY3bbskOBatJ4ufqER9pac+oVT5gtFR6W8pugI9MiJhWMMnhRF1JX9KcKl2/ALjk4w6SedM4T4xj22wTHg1fACR0qOwIlRjsHlNfGVvviUCoQPx01LM3lpSUOtNeu1cg612Uxz8E2OeeQ2kHZ1Vcv33a/lW26RVnJukMYQJhEfVjRitpUfhoKvHVKbA+I3+UQMpCwjRpwcowuNVJT1BrJdeq/CI4PjTihjIJLhF6VbRgk4kipDLC5J1WJsWzrJksJlk2ykBpf5USZRBCCl2SMepQiLIzTZCKGoiGFX0wiGNSyQZQQxwukcvdoi0ShNSr6cQPiKlv2ByfyEp8C45BxJYPDSExMHZ4hXz1xpCiupG8dcicv7HvG+MfeN/E3avMY5c5TcwJrSJrDSRLiGbMuuKMnaasipP1Qgetmv4ijEln0c4h+KilU9piT1whhrs1DptmUb6U36Nr/asyysFjX6w1oIfJqTZCQCpC9kEMmyQ6JlPzvZFgZ6501wqAWHY2Tqpmub3f3scJUnK6MSLZpt0bu+ELq6NbqLEwsffXMWxBgovGi0dYy6Rl0yP6pmRpsRmnIoVvSwhikkWmM/Q3WygMcOXD3uERzQks0gyVyHVnbOdG9+K+99D+n9j92tG8cHYh5PPPPEieokJcY1XrU56s3FqLKOdY8oqAZrqrMmTRYTQQHWTLPZAEmrB/bo7Q/fo08++T595KfeobtuO6JdO4mda6sRxyxa54HJ6ycv6kvfeFb//dNP6f/486/oS1/5vk6fvqQ1PqY8y+ehv/3yd/TVb77Ig7y1uiYvcf3dsWTddcshffQ99+rXPvaofuOTj+vXPvFufern3qn3PnaH3nLTAa3sGOpcqaVQ5kDcMtfvK3xB98LrZ/TCa6d0iS+DVLVYrupYM0Jqi4pJ3dA6w9YF4MhSqWacqBCrWqtRGjgOm/Omc+sbOsdzgMvsxbBjme8X92ovDwaXeDBYc3LfkojCl+KV+QcLbmiGAA0zmfcgl67MWcPZonP51UFmMWsM4YwP7qUndjuBu3TcBsgBitscJ2gYyeJnlIOhyjne42d2RB5AD7rh8H7dcfNRHT64W5RXS5DIzVIsiRQis8KVBh5mGYYl5z2YjU4HpCPQEapjxtuyLdGLpGJ2APU2iWCJKXDCOIHznCdbvMaePf/qaT378gnlWYLwHzCUK3K/hlEbSRq6bQ0YBxY4sK+zpYG1QsjDbNAM44CcPITUb7fmX52u83kieiNW29o1almChbpi1Y/RmLtBACjbek7u0AjVPKP85oz1JN/CmAiUbTkW5mA15wLB8eoeSyhZQsPVZo31xkVj63IfRygsAEQfYwKGQFJExG2UyfoB2gaOYtmQiWS8pmOky35Ta3fGRC+5tU1durTGxeciT3p53IQhoaHZMCgHfKgD78ppZBNZFCfk6pk0QgzI87zAsec33J596YRefvWMrlwhPz4tF4FsPnLcYZp4A48MA0MiVzChFTa+kBq6qjWuI1xt4ooDvaMIQNxnsIPk5Grh2wiRLOWleePEQRM183lFSx50NL8ifP1Rre7dJXOBYyJhTpgisBXjhcBRtxEzlWPHlYZuWzmBrCnMxFiiFxEm5hWtILterhd5Ib/82jm9euKcrqzPqZX4+OKXHt9wsQZVItFAkwtaWdmlAwcO8mBtL9ZBF7lAnzp/WecvXtJmPiSoyeE5LshiA4jGV0UDdWhswUdxwdpC6oKNV4jVNigpRR0iW/TzFy7r2z94VX/6mW/qP//x5/U//u6reurbL+skNeUbtfiZFKKFhWZs3K6dSzp0cI+OHt7HjWWH4jPDwPNNfeeFU/rLzz9d37Cdu7imtsm5xjdQjYuTOHbmPN9Yv0zGTTXWavFDAlddwCyin2fShUtX9NJrZ/TqqXPa4GbqGU/p4ueZDHfWBNnW1AgXp1ypyVPUFw6GtTrnIk79qBLL8WJUBZYgsRwdPrBXjz50l97/rrfqvtuv0/5dKxrc0zB2f/JFDjws6miKnmmN1HAokxFQeOl0gRpIgpyRmpDKho+Ii3tIBBdXb5YR4tRjUEjQCi35qsELPFK7ylZhKZOlk6vOu9Fh25yeoJH/OObMRuzCx9JVahSo6oArLfswyZMePlGcQ9GzQeSspOHBfgzl+Hfzv8K5O/74cazzDdmm+mo3r0mRmgOVTw2jV5e7gkzStrGp9VwPuDYEnzM0YUh8KHsFDyu0RYHwKT0DWK27akWpHPggxozE8c4oOYlEw8YoO6+KRoS08I0WO6+TiEVlbcK9TqImIVsWDYWOkN5zRSoqBwYCGfHvnlUGYmafijPWqg+85gyvJEyJbRRHhnfldNeRBdU+jHGxhKSahVFJxHSjA6zsFJM3b44HWHLUKsATAKSYYrdoAGVCJFnGKndhA2nUIoKSa5EDr4UPCXpVmSkkiRhzD+Cblfq7gE14cN1rA28fIYXwaaKNvCLJlQdIbXlJm0ywyevafNkzP3VaG2fPqpEz+2rwgQ9GnpOBnrrIpNQYKp34mEKxoVKFoCbbsra3aBDzL+LL3HoqGEveyo+fIQB6q3OR6IqogDaKAUOlRgiVUkO0UCkZEjfm3Z4/NUUPjWbm1GIN08tUV7VkDl0FdmVMsj1f1if2M3OFWFg6y+HI4B/fmoe9n1+5pDwUHLgnDkwxcH+b8wHN0JBjm1nMDRd5rvCZ2mxZOZcauPlgoJ35+4O7wLGXPwPHhdnUELM4R2hMkBwBwFNb4HKilugiDpM4y8KgxBid8tHKF+4iRrrKqtHBtZ9ZcFKxXEKsvh/4AGZOGwxjZNApQ8SSsSKzAnwQpKqPK2E3lM5AJ0N8RqbsiXFCr7iavVXO0jE5GjFZb6hwdFylbbFNPT1jJFUcI0qNVIdoiI5zT9H1nqZ7YCIFIx1PVXAm607qDd/JDi8TqRBHc+wQWmqOFFuoUoHjruxz/qfxDR42570VMD1eiUDc1jsqZa6QtrUc/9i3QfL4U9g1xqjGEIK9Se9Q/EJd6+OPjZkKy+bGPTwUeQysfMjFa0BJHCxuoYhFwVlHsH+Jyv9HOY01xGdysbdroKOa44Wm8JAW81exOXyqNuYseTGQpLvJdn9tLWyT4C7ED5rSIDJnTN0+jZO9jHFSLBFC8YcQg6a4hT+wAoSwl0ps47oS390rS7r/zuv10Z98K1+i36mjh/ZpaeB6hSOXwwptxNFFmBYA+XK+hQAXPdfJqnFE7MzSqY2yx+uZuT6KuYZhWXt279Gdt92sB++7nYeTB7Q8G3hZ9OzzFJD5SJN/fZS/i/e5r/xA+Y8Q/+jvvqKvffdFnT2/yWcxPme0Ja2tNX3jOy/r7//5O/rhy6c03+RTExfqTL9zZVa/HPH4Q7fqfW+/S+965C164M5jOra6W/nMOmfRdOZmxQQsEZd1v3LijL7y7ef1Az6L5y2esFEOS20K19gi53wJZa/CJ4qNj1KBWU0PKKyLNTZGUlfOLDuxl3kPcPbcJV3kYSSXVOU/59i/bw+fR3fxeYc96gUTOXWyJDGJbMuGZMmD1nljceL0BT336imdJidvKa46P40PjnJ+kK3x/oQumo3FCOh2BAg+sE82MqZixIpYg3fbVBMOrD5ZV/fu1O03H9Mt1x3SytJMbCa1cM3DVeTHDcxQaRpIjKZq8WmO15aKVDAbl32LnJxkLAtw+bNjPTWjsZQe44BGB1Ice1ymb3U+ZJvXeX7w+snzPBQ8qdfPXuDz7VxpNVcEauyxglm2EQwPM2sYlP2Y8YB0wOZhkAfskGS+Z9zkrcUazynWKZ3ci8SqxpKLUzo8xoYYkhY2Gxt6jW8yjPaFJWkWyjahp1E3Z5e25ewgzo2qYenZw/BrqF2jX6vW0gvMhBTXtlIWvH2IS+mZrKgX1QrcGhZ6fCaY3ILq5ACffJJzosqGrXPQ0akubOQhnPHH9/wW2traJS5EPDAh10BQaGYOfuQc/Drw6PDZwEkATpfzg0AXoqZmWwN+G5yFJ86c5wQ8oVP5g+OpD9t4lJRWkIaIlcLm4AHaVoCcLnawJpjSrPwgmb0aTdcAABAASURBVJVTMyqKFHv/5lI0YhiJAreMnF58cfaBNKhAeHoladq7c1k3Hz+km3jB79q1HIvkvgdD3QgIog+2hgEBLmZx5CwHaIYc2OgDgm0NQ88xG+DodseM7gF51AdjR2/UeubcZb3IQ8HT59e4cbAj+DCVemOi6AC2M0rEGmoalL+1cWD/fu3fv6qllZX6uwxnzl/R6QsXtc6DAJyVncob+HB2VEWtgUu2qo1MBYygPaJhyIkw61j4gHWZDZBlW2k5py9fWddLfGPxma88o9/7sy/ybdkX9dkvfZdz5YzWLnNBwTHutomTGDWzuOG7brhsjYYazDdfm/r+iyf19e8+p1NnznEB3FR981h3sLlyTjQ+AE1c5Nm/uk/Hjh3m27xljWl6PoyvnjirHzz3ml7hm7XNucBnFDDIHuDsEjUhKOttohkae9ZW+zfqkYOVXw0YiGd7ZXuLhoH1Wat7d+ttD96uD7z7QT183w06yM0eE0Ecd8Z0mzhmn+TiDLal9HCloQSICGV6TicJu+0wpTlDaBTiE99A2+kqLCfMdiPyVfbtOnnpzJeRHcniUz+cMvAMvhXdpT6y29iR8UXY1l35ejw5k6+ou2DtwjWj0YsSCNWxITczqEXHnp0unDUCqfxxWFxXg8SA79TLnzzRI4fbFj3igqLb7jqshdAqJvFQ5GspcyesMYSuTkxxyVHUd4y0cn4MGIIlJ4weICQ8xObNefhzRfmnw/mbggHNEP+tzLjh2rs7U8PLsqHWIRsZ0R55yao3S7xL0KKVHR/4IDgGRImh1kdupTmDAjNQQ/YHHySlxRwqvYQMIaz4MhJrOQLU18QeAUQGUow55uGaWuaAcCuYU4HyWSRAr6874lJCri0lMCyO1bSGYOXYyEWCyDDgXvY23aa2GGJHjrigWg8GeokYEHtdkRsDM4i4hiFrKggYiLmiQdjoykzhIEJRtSyUC07WoIsXpAvnlVjXPY8jFQVH2+CDNF08SdLw8a7dygMjLS3hJXm+rnbpovJPC+d8UZOanHfyIzU+JeRhYUjBorO40uEsTmmJYwGIht6k40sJGPBEThwSIYzojGVjqB7fUJS+V7hGEfnTQ8iOsfA+2JbdScoOJq5n6qOqRQ6VwhA5FG/UOjOurSn4G8nbIDKwlsoBn/ZO2TP2Lnrk7GPtXzDegyl1ckzzQE/U3vhSbM4XZoYDi09p4g2Chj350yJWjj1uahk4vrY1wOu9y4xjjt64f+eeKpk+ksaGGolqFTOlShGUNhph3Y4QGHvpJTNswSjCKtVAMpeg3gwDK6hk9HD13VUZGKlZtGIMtTa4ym7ZZlubGJXWGIoA6IXHBZjMHPcokyEgZAdIGjgyXqBkoVcCNNuyLQZItBiFalmqvS9Bkh1EJISm3t2FUdVwocv8iH3wCNqRQgVs5SC+xTf2mN3KZrAi1JhQk24M3mKNORaGOEKEKPeO/E1B8bBfCbZoNcBrih4W5+SIT1GZa2gN/9hLY9gm29jooKqwyCNtc2OOLS21hgD7vm6ZyJFgXdWCFDXOndBotS17JHlESUbnZCh9m1geuJeJNEy/Ze16QpLHsh3lzSlho8XGj06yEelsyjfxbm9vmjfhoR45jZylCY7apLJHj8Cc2T9g0jZsofjEmD3S2JowpneKWb1h6cL2cbQ3vP//jP35k2TXdecJfr/PIyJ3ILET+0JSBEkRbFKkuGkpLVOq6unqGetpaxubmV/GrP+fsbFuq+rSvlZLalVJpZIoiit2kiAgkBRIgiCx75lA7rFH+O3P99z3PDwTgEo37rnnnO9Z7rn3PX/P/XlEZlHmg8hYe5azhakXETYBoSAlWguV8/f4kTV97Gdu1X/7Sx/XZz52l647eYzbEtep+Be1Gis5YsXCAzpDCL1kBsQgmiaxAUMaObI9yAPkmYy8vrHLZ4Y39NIrb/J5ZE8DGN41pdJsbe/u8Tnugh558qf6T197XF/99tN68fXz4DjM1hgSIeVj2elzG/qHH76g7//4lcVvdNW+4DVwLV5bW9Hxo6s6cXhNKzPX8cn+YcatMb+VB4JNVv65pMd/8KK+/Y8v6PTb68pv/Q+zGa7MR13CR7z2bHT1Zlt2qEkWrQbxQsIVTGPDJxIVlNv0PigevZ65Gh+i8p9cXNjYYa37mvE+4cSRI7r6xHEd4ssls1cc/qQZKXNZdmjQMAxyyH2Wi5v79dkxv7SxzfVmmMUeX0gQfoJsa+K2EYfSh8iI8lCYFxyfwRJzybgiD2Z+W4Zb0oA8UD9Mh3kgnT8fvue2m1jLUaysGgO9y4weCcZxkcyPygHJUmSilGZbfYVoyIoBXmiOzxCcNIang6kiJMUPfxeGj6BsavTiGEmY1/OljS299uYZnT57sY6Hx7URoqSOZ4SEirwh2zBoZg3sjyEE+qDIhWGb835je2db29vb3ArIZI0NORK1pIZoE5FYcfMITPa4hwKHlw9CuMy4IEDWxooR4h3q4ihp2leiMNARbIMbpUfaRteCDmIPMOFTpIM2HIhSJurppnBd3tiAy4F3au8RebljCllCpphGBQdwW4gljXNfEbrwmUJ3dna0vrnJA6I9Liyqg5wDPNFsGDSbDVxgZtgsEWh3nrVHjCZa5H5s5vhKyZ0HP6/xbcfGxrY4XwjBu8F4I5sJ0chIcI19R0UiXDA3RLBxLXWyNHwTFAzZdq5TgCiMi84ZVv4LQMJTqhHJqQEauYOTq6Uu7+vaa47orttu0PU8lFmxaOSHu/yIi8qrxqa+wgblxQEshCC1FcHsQRKRA2Qk+GCDIMMZZXxmw4rsQbY18AJj5AHZXKfObOp1Hgqub+yTM6goINSU2cUoYuRB/Y1/5yt8MDt27LhOnrxGR48eL9s639qcW9/SxuaOWg5I7WNTElYuPkiIh2kNwkHC3iBZsstDiEqbcIFLoJwrDR7ScsMkfJImlJwx5xuwizzwfOqnp/TFh57SX3zpcf39w0/ph8++rnPnN/nWocWN0L4npODB2bzTIPAkllZWhnp4dnf+1PuGq7UGvM+Fab7LGjme8/09HqbuM+2+9na2OJelO26+UXfdcUvdWAf8Zwyr7NfG5p6ee+m0nn3xTZ3hxty0wkRDzdXUdFmrxbif12WY135J5ie+6BWDTB0YZVuSZXdCkJnb5DpyaFUfvuc2/cpnf1af5JvA63lzM7MrQ8Wot4M6kKZj6G4bWSmEZkooKDUEDYuKTLQichqrC6LFAUYvG3y5t3JcRki/wJJxtLGeWKLVeYIwcTuZJZu1NbzwtQ9kjS3+mEqzXHwxjOpkDx55hKOSGEZ+Ro79KDBP9HdQgkOXGZayJS50mf2dSmq2LdvvNC4htuXoS3OmwlDgd6Ul40KsJH2pl8WM+JWWBYzzlCNHrX7TIw9vdnepa/QaWUoMESKM4/moallv4oPHPVQOJI88wNn8gqJzlEuu4Ax5ibAXEWOIvWoORkDyJ/eYRoGD5bQX9uRObNXHiRwoujBG5jagamOCYNHLvxSqR7FLiSllFC0UhISXRwR0lX8hlAtIL4hciFVWrCGJVQF2OUIkgzqmHh8NFUUhvOAC5drDmIK6OfWqtzgxX1cSpXjGVYqUgrDTwahBYyMuexiXHkXOeDABlyJgBPT5hYtq585IOScCJbySkSAyPsK7U5NnM61efVIz7jdaWdXAh4E8ADTXvoFPOiXj75ATRQwH0uTMv2M7SCpqnduSXYM8zCTI3GNUFB1vhyyB2cZ/KJJ10ErOAA3A+MY/lHz2IBtbEXYhF7E7EUc5lssIm82+Ui/L6CZ0LeV/p5y6icFvulfzBkvZu/ekcd12YgfJThcjxOTsHxmRMaFaKlm0yMJfHBu+TZO4x804Ntlz7e9S3iAdv0orN96o1ZMncR04d3lRsqCB11PuP/m9m5BtebZSWeeXzmv/wlkN821igNKNHaIcchTABkpWtcIwd4XRWPL6DCGWL3CJdWpFYj3Bwi47Z0kULLZyy6RRLNScz5LwEa2bMKjTCKtFCCT8u5Nsy8Sk24PMT2SBS5agEvXONtVTdpSGb/dqrA2KAqOjRyFf9UICVEQdm9KknovjgctYIvu4VK/SMLKGSFZ+kCZnxIM3KI6mytmlGgWcDPPEYAwLCVnizEIxXLT4KThUxyMA9v3tHeWhYOPB/7g4vHuPy1geQGl9DRMIRAps0sE8rFHJFI6DUZiTEZ+Mnaa4aHiFEbSQur4Ym2wShSZskknUwEKwf7Jb+bnCJYGhwM4ATTriQQ8YOkD+KWlK1X0sux+Prmd8r1wdJyJOB3tCvEFC8QjVYWD9wHVcVEYsIxa8qMUQCVvYMuGbI8VEI7rkM4o5X+wxB1he96NGzCiBo1QdpIy4IHv0qYKBUVsw+NXHD+uTH71D//qX7tN/c+/tuur4IdnjXiUnyTK/8G2NARsj85Bn0VkBvphAYg0bMkBjL6Nlk1uWcq33jM9Te/r+j17UNx7+nn763Jvazv0Oe+YMJXoP7LVT5/WdJ5/RY99/Vqf5XDfXTB64pnK9VT578fqZ82XNPvzl18/oBz95WafPbpYpM7b4tKY599YSics+Jn/sKWdlZabZbKhD8db5DX3rqef15W8/o6eefU1bO/saPFCZJZtuSRZi+WeI3MY9buotD/uyjoUeGMdgsGjsJVHUFix5AIol1e7uvi7xufPS1i7PGvhUxX3kxPFjHKcTWl1blaylFmWQkjjiyPthG7Sz3/hMfFGvs5eX8m/Cc3m0BtyzA6JVUKZVI9a2XKhl3uAUBmJbggZIiCiyLUvJVrzWEgwCXvSmpuz1tVcd1d08J7iJz518DJV4ryN82QYlNn59zzKGxPOKpqq0CX8hq1r8bSND2Gw4WvWIYEyL6ooxUuYxWvIlPgnjxuSgaG2fgY5jY9/Eyra253r97fN649Q5nv3sqK775DKUHu5Ek4hOvaCWpnIGFm6z34NlWzP4MBs0DHmXIG1tbWtza4u3F3uZWJZkG9JSIzNdspZbQUvAsr4sL7mM4uV5Ak7+2Zu+b0HfnRId/5wb7+4ByhrYRtaEnJ4g+ADVMkY9aie8c1Bg6g6WDUlsKtOVAb5UXUHSgX0CRCOWUSTRooFV0fAJywXBKIH64qc5OB0RU1NsihN+QIySbR6UzPsBzJ+NcZHJQV3QbKZhBnGgZ6FZDnonDUPF2y7OkK7e+gytWZd48PTKG2f0xltnld9IHOJfTk0uztAgFEzqIIoub7ZFL9CuVUpOd5jscANAohVjCA7Llk/7lBeLAALjGVGUCrXKw67pyKFB+bcE33/7Tbrq6CENOOdCGhJyaMgeQI0kTCPbRcFDnlkVKMs2W8beeZCIsQc5PCQhWwOTDO4+M1szz2R+Llza6f+w6oX1Ol5WlcxIx6/hg8Ro2Z0QlPyHDh3W1VdfreMnrtZsdZVvBaTz69scl61+IbBJRobWSU0JLSz71HKBA8wNIToG7OP+y7K7bCMPEByfraNZAAAQAElEQVSQCClc7kxjK3PkxXxMSN/Z3tWrb5znG7Rn9R+//Lj+6svf0be++6xePXVWG9hwkW0NRdIwSJY6gR3nG7NPfOg2/d9+9dP6179wnz70/pt19MjAY809HizuKb81aCdiXysE33rjSX38ox/U+2+7XodWZ0obhtil1zhf//FHL+inL73Otx07MjdYu9vszuOf80RUwFIYwZuyPbLN6xmZjsgYA8yS+RGqbZROHgYNHqhjRR+8+3361c//rD5939163/XHtbbKQnXQbJOhk5CTK5M6LuSNHBYSID2WTjnJI01gODTBWUdLzgQ2DPBWINngkzy5xKPPT1LskQubXmgoBWcol6bEAqMJuUu2S678xDZNreOlVT0l1WAbzrk3OvdjESUkdato0Zes1BJEFY/5PTsZln0iE5vXQNWJnA9utuWlHGUrvWYp6d0GwkZ4isafnNnD0TCyCYePyIKVPzi8UUUyhbr9QBI2ja1QJreRiGNkyuxjq4flO3w5tL/DQ8EY4lNxjdMKQu5jFxYyGbJu0kkVE4sOWnKhjQxJihyvxOXF0t/ogle8lhpeOSeSnHPATq2jGZmplWSVByGQaMkPE5AKI942slmLaOQVchHq2IOknjjFo2DmL16ARZpSazAjuRmlUY7dNirE6zqG1FfhkjCRfq5qKFN6d0ALHltRGfqA3h3GbN25bA1bnelgxsnOiAnOyKlLzCijCBcYWDbR6g1um+uR2IY5DwTPae/Vl9U2LsVdypj1QlmTaITIZhwg1rty8nqt3Xab5lddpTl4iFuZVrbX5UuXxKcn8emg00X0SxeR4euhdWl9A5/QJvN2Eudl29qU8ueJkPjCR3zhI85V8cCyqGTehEaPnL+R4kFF4xvrtrmlNsXxhrXn2pF248+bZj6AcaNgzdkP1jGtq3j0TiyHtQoypEULXgrhjS+gvLUjZ57MHx7a3FbVwZvlhi5s4gvZlnXs7UpF1LM30YjFnn/2gnWI2OxF9rBtbKit89D24gW1/HuN+fNsSOg6f54bfeis5ufOav/8Oc3x0da6vLmugXln1LnPB4a9w4c0u/lmrd15l2ZXX8PZ0NgHVmPJmmsAyV0oD23tgBAfWttbb2rvrdMy9Q05iVv8RUMgBoHzvMY+AJuMKmJ0yLI7cTIG0EEjAMWOHSEdOSyJG+9N4pHzfsIWnPPTKCEYc2TsZFv1A0+Zec0kD6A0YuHmXF4m0VqzFB9NresFIaYuFZ/s8EqOpY0CDpNLkJIrQTT8S5bssrAtDRk9xUrIhtQbPvayPsKd9YjFvIANkikmHEJkrN5Gv3xAzJ4oflBc7IwV3GEdpMjJEss+5+98e5OHFZy3AUI5L3oVREw9uSLD44OY+Vx+ASA6MH0h1D4wiJLKsw+ixYcMqR/RJi9U6ykMMBzP9+qXmaOERmei1ZIvBFZ6cSrGj9nQlLKEi7IzmTuEovLHr2qH00uMLdRjIhGJkZWgEIU8OdYcNWBa9HhC5cqQmYp1R6v/BHJzj0rOktBrYuNVQB9iNyI8IUXJa7IED0estcUHG2oClM8I5aKMQPTuh0AvGU4IHlZNH72IvZw4eeschBckszHKaRapZNEGEhgkFNC2brjmuD573z36v3zhI/ro+9/HF/5rsq2DlnkMJlm00RY5VFMWhpaeawCeDk04ssBlUDijBM997iwP4L7z/Z/qgW/9SPl3AfcrIWYxL/Lq6go1HdZRPpfNclNUKp9hTRZLhnLNZZ8bD/vO85nvpVdP6Qx8jyeApCCgcYvc1iunzigPGC9u7vK5EFihzAPhu8n977nXzukbjz+jv/76d/XoP/xE5y9saT4w32Cm6iQTGCoBOZyJyMKh4uhSU5kRYyoPMEGUqbIFHGMIAotzJ3OdFrRPTRtbe8pvqW3l/ozXkcNHdNVVV+vYsas044sqUpBpkNnPIu4+hiTzA84odFLp4saWXnnjbR6YXtAOb6dm1JO5yyWyaNaoEsvnLLPuAdtsGFSf0WNHl6PPwrr/4C6beFu2EaQe45JtOBMeXlvR7e+7VnfefK2OHFlTnedZetnZxchKwx8sakioQUseFXvyN3NZtiVBcDucYwwTrcch0Pu+IWDL/P24RAHDkatEF6g3Pcfi7bPrevX1t3Xu4gbX7H0lvQhhBmlS4JbR6ZGh7MEwGzQL1T6aWtENgZm92+f9wRbvVXZ5b8D0CqZFAyFlqRMHKj1DFjNS1sKGUgEOI1YuDM3sVQgrTCFpSlirkNDtjmVcEJiNtkTMoDRQgtEyHwBStkw1H3pCcFD2NL5mjgEcIDBS90Do3Z0xHkgoYw82UYcSHqRrIr3e2SguPqEY2QpYStXoP1moKWIIM10gECM5qmi0MmPMhu/ypnidN+F5qtt4pQ0cUNuyocgDB3qYaTYMhQ3IgwdeliZT78nTpXHENBA/J9+Zc+tcHM/o7fPrec+NA8bUgpSejQ2ltsBYNTDQVUSe+IUoGSwoUpzRWFlCYy4yuB2fqPjBen01C+dXq6jsYcMmfIszWFbvc13Dt0533X6DbrrxpFZnvC1mLaaw2ZB9GPALxd8agmlsBTGQyHZGmbgiW4IGmR8mFA1d0ADR5UEaBmuQ+ZF2duc6fe6SXjl9VvlfghNVxDr7ilStsJIsGZK0srKi48eP6+TVJ7lYHeXGMegiH1Yubmxrm29tmmZ4DRD+YwxK9eSLEDj717hBZT6mZcu7tWw4GWFE0CSyCaj2OnhRBo5U5YIrjWR1vEpm4MZx/uKmfvTMa/ryg0/pL//+O/r6o0/rp8+f4jPkVuVLXrM/tmsOG07oKtjN1x3T5z55p/77X/m4/rtfvk+fvO9OHT+xhnWXix7EhQpBN1x7VJ/7xL36zH3v1/XXHMGuekCaEt8+e0lPPv2KnvjRK3rtzQvsmfo8qTn1qresI1JiFNuCgkK5KsMKnnh3VhKSSpLp/Uxc4VDcc8cN+pXP36cv/PzP6PZbrtFawDFmZOyBlDBNjfUL6vkAcey1IXRVzAKhTzWBJ1FiYotax4E8pWeYKMaRAolMfb19JOtiiUprxsORikiJXiIDa8XeQBpa+sQjFxVQQ1cRky3nXoDI4bXGLCBKCD96JOqJd7RQQRR7uZz4JWR0glXB0yxdb8GYK/4hUOYgZYRQ7OGQbdmOBEkHkv6JFq9uTuiBFgytQHjUELXk+EVcUJkzQPSauA8Ll4Uwxsct+5D0eX3v86Bif31TezyEt92jWfAoMSXKXOJSyPqR00cC6OnJTUfuhshIEvl0WWvibCgkPhFKHxUHiNwQWmkRIMkeZIPFpoMWqNeBDbiP6hA6C+gKjhY/LpDBsl22pnAoaAOiBhialA89SQYkLPRuacKfDqiITTExgsU3ZDumXgImXND7eTqqgUgfrPuiLPyD2OwQznQJWbTItT2W6DVwqRYV0GMN69xO/IGMBb+xU2TiQ+I6jCf50C5c1N5Pn9U+DwaDAxJGDk6CXDPGaIncDGoUM/AF1KEP3CPfdrPa0SNq+DYeXu0/+4x2vvNNbX3zAW0/8oB2HrpfOw/fr114aOehEUPfgbZDDz9QvtuPPKgdaOvRB4l/SNvfgh57mHyPaPvxRzs98U1tk3/7sUe189gj2vnmQ9rBb4eYzLdN/q0H79fmQ9/Q1kP3d3rgfm0j7z7wVe1951HW+YrqQSFLVGMISbW8WqLYkyKxDyopSHy5BUk7W9r96U+18ejDylzbmevBb2j7G1/XNnNsPfAVbX3jq9p64Ovawhb7Nnuw9fA3tMVat9iXqvXRrJvaHgke39DXiPmqth/8irbv/7K2v/73nb72JW1/5e+09TXoqxDydjDk7a9ii/z1L2nr/i9p8/4vav0hYr//pPbPnpVmM82vOanZ3ffo8D13izcKmpoR7IwslYeHuVYA9c6Dx52Xntfum6fUeA9pW/RsA4Qs45dzOZR49jInNFR54lw+2OKJ2TYI/sh00NgmCZvFg4HRHhjKecqEZMVGNC4EZTSakMsJIb0VlvlDictrOp7mmiK5/JvSkMMqcwk1UCI+EY035Mgj1EUiqHGUY7ZrFAFKi3U8rUYI+whkPVVbYqqQpogSPumQxpbzrW7pjfl53cVk/BJfD1Xwa7yWMQszy40EmE5ShwPR1a8ZAcgFa8kjKk1dcWzBU12UyACxh/CJpfEwe58PgnMeNpOCDIxJjOtBFAoxWMrujEALjhxbKFgo8kQ2SC2mI5m3S33E3AVGe8mKDPTufaw/xlzTjFBlgCNWLxzddiourC9jeY4OXzkawI5fKIqEqrTO4xFtpEweGtWwUmvI3gfplOM/Zu0GUlVO9ohye4m4jqFI9BhiAcQdgL4QkNNJUhA+UTsFgZiUsaCJS5FCEi9SSNVIw0z9PLKNl8G7XqmjgvTig4QKWAyt6kWNL/Iw5lngmaHC5rLnupEv03/hk+/Xr33mQ7r79uu0tjaoasJPyaErZlvCVLm7XRoNQkds0eHCB4hsKNN1Q5Fn2msreuXUuh558hk9/v0Xdebcdiz4NuXz8Az/O3h49NlPfUQf/5k7dPzITG1vzscS7Byz+LS8ZvmssssXQbvcT3Z4gDbf28dH5GiZWvmc9OQPntdXv/mUHvzu8/r+c6f1whtn9eqbZ/m8fVZPPXdK33jief3ZV76vP/ni4/r6t57R6dMbXANmSg0IKiJbo8IQIp2ziT1uSLmGxMfoqMKttpGVAjdoLpLAI0OlCTeiE8M6Yi8CYhN4BrDPA80tvtPa5TNok3mecOzoMR4MntThw0c1zFbBBtku0jAoZFMXZKNLsq3NnX299tZ51nyuHhDupxxJFq1JxteyqpWOTEcEQsAuaBgsmyox2JaHQYwAA36D8vkeQLbRpYyuEReJW+ig668+pntuu57Pk8dBKKTWj5hFFyM5GKMq1Ill0KCkrd1DKLukWHBnb6VSFP9OiAuhxRhnaOFfDrgANHIqRB1tziwtuDgO4nnCDufqWb3Fw8FtnjPEnvNPGpOpN0JkDyiDzPEaQracfYOG7JdjtmxrgJJniy9ht3Z3OGfnfR1KI5uXeWSoMDidcGnUw0JKiwCRIVpfCGtEWOSvWIIbJBR6910IXV0eGzlCCww9sUULECF4CDE2y0ghaWiIU08yo4RgY1/2GKEUtewUvZKO9n+CleuSPdl7qkgYuEgzXtYbuVszp0KIbWsx1xBBydlQt/nGeJ1v4bf5VkGyhjrAOfidos9mvDBCw6wOuG3ZnUghFE0NGB9B1g45Xzt1Ti+/+TYXgu1ymTaP0kq38hMxmSA61QaADEnJWaQ0TuywAMVV9oSFSpFgxHoQI9RH0Sqs1AwA7BAOKmLIC2ONtd58I0/+b7lRVx07otlgObkgDdLAHs2GQbZlSbY1zNgj/CQQ9PjJg2azFQ3ZN/yDucyWPeDqIsemNHSZH2k2DLKti5vbepVvhN48c047vOmS8auFdp5j2FUM5GzlYKWeI4cP6+qrr9KxSj4pdwAAEABJREFU4yfQV7TF1yn5U936s2H8GvlDQi5ynzOywWxLcNGcc4zJxrOp0AYufMJhUtwllSzLdj+UOERUWuWQsMg2FLkVx6Ts/yY3wZffOK+H+WbrP33pMf31157QE//4fP0nK3tc+QcJf2KzR+y5jSxpBfmGq4/qk/ferN/4hXv1//iXn9Gvf+Fndcft1+jQatNMu7qWi/enPn6vfu0LH9O9d12jtZmV1zAV8OBxp/6zk0ee+Il+9NxrWt/ekzzjRthUCzFjiuScMTIgvVELLB0wMBnVCX/wkrN/kXEwVtsSxKjVFevOW6/Xr37uZ/VLP/9R3X3bdTpyeMDcVBlwGvBFoQcTNkiuH8pBsYQWq23ZJrSJUdVKqOEAwzB5NOSp+zKPCYVbqvNAUwOYxCoiSlPQUDSjGSEEq57SQg3NXrZQcjCIsIxFbVkByX7CqjfGkJ08sYQD0oOrYkcMgK7MUse8K+iS7U4am+EQfTz+UmTR8iYpcoiTJ+kk4jW1yCH0TBFC7D1Boa4tjSaFF7p9IAdcaFfgsb2DasIaFqauLbIUnj0ogaHxJnRvZ1v729vKbzoJVzPYxirZLuqLVWeV1ChSxlAg2+hQuEWzECEjq3iX4q1qsWNQcDOG6pQ6cFF86uVHROyGi6FliLECAko2BrpoDQKQ0Me7R8Q6rkBatFLw6AHAJcDTu5zfOK59Q4175D5VNPzAGaWAogG3EGKdK5GnRSxh8U+uLCEpQtnk8bIRT9SOWi6ZSjvOaIPRERUxuUJ5Y28bzMRI/TpiAUgaOXYVBWklKm1g2FrX3k+e1c6T39X8rVMiQsK3aakB2gxcjwXTkaM6ctfdWvvQB7V77TViUu29/qYuPfywLv3pf9DGH/y+1v/oD3UJuvhHf6yLf/hH0B/o4h/8ni7+/u/o4u/+ti7+zm/rEvzS7/6WLv0eMvilP/gdrY906Q9+t8t/+Lva+MPf1sYfwf8o/LdUOn4bf4BO7Mbv/ZbWf+83tf47/07rv/XvtPGboX+rjX//v2rr3/8v2vz3/3+d/7f/P53/kz/U1lNPKf+DKicHr4N9DllWCpn1ssYwJAk560JQNja4WX9+o3Lj8cd08Y//d138zf9NF5njwm/+W53/7f9N5+EXmP/Cb/87FVHPhd/797pAbRep8+Lv/5Yu/f5v6uIf/GbnkWP7/d8G63SJNa2zF+usbx35ErZLv/+7uvh7v8M+/a4uZQ//8Pf7fv4x/I9+X5f+5I906T/8Mfv9x7rwB3+ks+z7mf/yX7Tz459qxuteN1yvtQ9+QKu33i7zfqXW5qyIpdFZvTSP0DBZ5v68/dOntf5D9urt07whnue0Va6+A1JOG+OunPhdUJ2rJWOA0xF6z3ka14ZaLw2MkVGrl72kzFACxwWnLh6M1Jx4O7aQVKLSrPyISggOoNiC2YyW6EIswSSKrmpUjy4FCYk0lm0EKaPNSI9iO2w0aGxgvL/qSl+dUdw9KclopM3YxdESLOsmZspLLcbaKQGdGtjyXmWpsTQGQoQZYi0Y4qepxQG5syuycgHisyQRODA/Y/WIjkRQuEneeL+/zwfBfR4S1+kS+7sRMT3hFUZ3PeaSokMmtyDb2QxCFx7oYJrasjxh8MTBFA7V2mtDAMNDiFNfyk5+tCU7mho5yjfTQXSFCmOIe0iXoV2LX0i0KU1yol7e4zRSz0UpeMQ3R7CntmzODWMoyoCsiUdWabhpuU05C4s7iQuLTEQxsOLl1Ic+gtJLhh/kRiG2NefyiSQIWUvNrAOaEKZQ1mM8JwyP0mwDNYU1pN6DqTCVOFoiQzm2K7NBt958nX75Mx/h/fSHdMv7rtXa6gru/cpk44hGlt4nVWPDbgckd4Milj/2wkc+vp6NjaPAiC/3gPx57o+eP6X7H/2Bvv/j13Rpcz8BI0knjx/Sz334Vv36Zz+qe+9+H+/1Z+xBVk08n0dIxEObPWhXx44e0q03Xaerjh/RYFLQGw4rq6s8GNzWA0/8WH/4N4/qd/76cf2HL31ff85DwD/7ynf1J3/7uP7kr7+l//R3j+mb//Cc3j67pfyGoKi/p+ljZiXl2LMKRHwyB9JBb5L5EbYe02SlNQaIfYoemuzh5sYRioyj8n5ka3dfFza2+Ty6j26trq3pxFXHddXVJ3Xo0GGZfW187tJsxpqHIoHZPXs+g9iuX9h46/y6Xnz9tN4+c4H9muOry9oggxHH5tmRB80G0EE0ayjZsi8nAGHUMBvkMdY2MEQMAh3ZUtTjJ47wGe5G3c4D3yOH1pQDOuAvS9OLoY26bWDyMpaNvWsiJBzBtmJCJE1GVQOF97Hi4gQy9fJkoHcoeSIlJHKIjIakQVtbe3rj9Hm9dvqcNrZ2Ci0XjlnCLiMMtmWPxKIHaDawjpGy3pDRWQrPf3a1zeeJ/NYgq7sindEnkiKJ1hAO6gdY6pgWfoHjl9d7eOkImTdyKP7h70a4vgPOPZ8b8TvwAt4tAEPmh2nIsEzxDx1gS+WwibEtk+1aHKxzAm1L0GV+rBBUkuuAiZYiuE+X3ka8BUcW8VIirIhFGOMfudtUzYz5FdLtrW1t1p8O5wGIZZZnDupgXjyeaeCBlovQZ9grkZVWtXSBMRPB6JkPpvya8CtvnNPrb17QDhcCm3UQmrgsgOXVMWjM2nI2EJQbRGsI6fGFH7wp6aeW8Td45UFW0TgmeIxnth4gWuFkD0etPvqllqIUzjfix4+u6Y5brtfNN16jwytcsImhdHUa4Jl9YG9CM1JFhy11y8KTEYlAugZ3RGkBILvbh+w5ZFuCjLy733iKv6EX2cMzF7e03wYuokOVKhqrqZGhMMIIJR7g0MqqThznQnviKm6Ih+qXH/Kn3Bc3tpS8jUdkpp4KVI+pMXtS60VDRpRI3Dg+Njs6YZoaQIndP2ILxNCPTyH9OICRApnKkXPw4xOxvIiLLg316+Cn+ZbtyR+9qv/yje/qL/7ucd3/zR/r+Zfe1sbGbtw1I1kuQpKloozW0SNr+tDt1+s3PvtB/b//r5/V//AvP61P3neH7rnjOv3cx+7Wv/ylj+vjPDg8fnSVqMZs0i5vZJ976S099NiP9dj3n9fpty+x16rW5nOl1qLasIP6M3NB8WQhqb9TQhrX7vhGlsx+N/YRrVLN257MBfiW666uNzC/9vmf1Yfvvr6+PRxIyvKUZryKA9iOWPFkhjdpxESzux1RwVuLHU9Y5hWtMHh5xo5tOQzTQY8BsvHGj7J6GuS6iAKriIGeQEzl1mU0cMaosl22TBsgeFtgpY12akYqJM4RxoDWxoRgecmGcGWvVaSyW/VjCUG2IVE7eROH2CuRLFoL3inrmnJmr3DXRGy4RK5J75yReE0tcgg9uS8jXCs3NmmyqNplcyWeeWzLplIIofzMOBFi7/gnPvXhzTrpI9bx7lY5qKEwctpkgtr+vuZ8OdR4czBHBq2A1Ip7rT9A5MzRZTTmkDJjKBKRhfX5KzCQ0CE7CnHhxIXZYMjd1xzDfhwUTDTcGWvammXMHywxjoBPG/1z/MoZY2xDhhYnlUflEG2cN2a03vEre+bgPCobGL1nQxgqjvUgdzv1Jho9LHuW+ZOi6xh6ryCbqOiQHbnHo8a91l/x0TBnPTle3c44JWY1mGVT8QhbrjkqFNzRUTBL6AyyxoZOL30ApEslWPZc5oFR29vW3ksvaOOBb2j7mw+rnX1L4t4kHh4lZ+qSmF9izNSsBfvKzTfryL0fVrvxRtmDhvPntP/DH2vnkW9q+4GHtfnQQ1p/8CFdevBBXXzoQTgy2CVo/eGHtPHoQ9p8+EFtYduGdpB3wkfaffAB7UC7D3xduw/cr537vw59QzvUGdp+8H5tP/SAtvPbd8RskbdTz7mBvv7IA1p/5CFtUNN6auLB5/7pUxJfPIlj39fWZIXG9bFhttWPMRj7lGOVY2Sx/v0d+bVXtffNb2nja1/T+kP3a506LxY9qPXM+9DD2qCmDda+8cAD2iy6X5v3d9q6/wGFtsG38en0AOt5iP14hH15hJof1cY3v631bz2mS6HHvqOL335MF5E7fVsXH0V/NPxbuvQI/qxz65FvaQds/4nvaf76q9IK/abbtHrPPRquPslaWUQWMhihsSCOJ+dbm80kjmtbv6S9H31XG/d/Q1tPfl+z9fNawW6884GvEqBk79gm4lEAbXYx6fBjO8G7Un5gWNnGJtu1t9lP0haGWWaIr7AjdlagFBaK3UYi0HWA+jTJlfwaGx4VgxsOgAiJRaI0rOglhxdJds/Q1Fu0KcYmpsPlV+IBVOryYOVnmpqM9KSoqTjvKELiTW/0khFMgswXstHAInN0xCaxZ0jB8EtvrT+oVXxxt6mYeZpQcMiIe0JrCiA6PozVY0RoEBMoYS0YgY5SpDIxolnzvV3t8Vmi8eVSJY5hpIRGdIaJRtA+QLP8yTxxVqa4ZP7IwRMR6v6RXD6TLTxkO0wL4zin0pbknpvl4G8b98sp+xCqdS3FJc0yTSZSLMNdzjnpiK78kcq/hmgTmWPiSREHV1QGawrqjFk4canbyCGC4kaJDX/E0R4fNN5pitOKHYzZutzPgIUxEI3G2LvdsWjBizIAMAWJEOipGnZZ73MfQAv/StlqTd2KjBC7XUbqk+wuF2uqNuW0XHNPemJD+5z7h1YH3cMX7b/x+Y/qlz/1M7rh+hPcsqzKQxaHGMzeNSHANRmxJU8LH7EwO36AgsOmMX4CY1qF8jnt3MUdfecHL+rLD/2jfvLcae3tNc2GIV71ueXG647pU/fdrV/+9Id0V34J4Ai7x2fPvb09Pp/taW++q+PHVvXRD9yhT37sg7rx2mNM0WcSdRw5fEjHjh2rz4cP8pnlP3/tCf0ZDwD/7G+/rT+H/vIrj+trjz7F3K9oiwdwTVTb2C7ubY1ri5ba8v51GN905omevRBycXLkPHPxnEsIdDJXVzklCkLOfsBGW7BB+UXiza195fPo1g45PNPhw8d04sTVOsqaBj672gNvRQYCBqYbZHUSUvLNOV7zucmxp5ffPKtX889M8d41tloP9YuGm1y5OmAZFGI9HI6u4WRbQ977BGE9qEhtcX4SIdtFFAQu5CyL4ybr8OqKbrnxpD5w+406edUhSXuaz+eqF11TQvAinrFqxINpR4PRereNb6cgsWQ9E2V/K57g7kXyOC7TCNV9D+eooXJBmM8Z6Ls8kzl15qJeYf8uru8kNevieGCjjHKfhsxv9xnFGmxrgOozuCTbI03HTZzze9riM8UuXxaRUmmUA3PNhSCkomxEvnCfDMZ4JQGNPdla1Vo+Pelo6yx5uyTydxI1NmUmhvfouCh+WrTMgDIyJBKQhTmzJ9HDhwjvIJyC4Q7rIwIHOGPoAIsWKqSqYJ4Aoehjrqih8kOYOOIVvVcce8LV1e4TeQGWUnh88wR3c2dLW7tb1Nl4UQzyjIM6QOHQbBg0GwatDDPsM9mWB0v0BSnNpXKkxHkuAakAABAASURBVPmqXSZ4m6f4L715Rmfge/viJBr6QrH1g4agxg/xhuiFIDd3DyApMobaFmQApaUO4Iq3CaJLVkSlxdivXpLpTA+jxIYKocQMk41R0mxm3XjdVbr71ht1/TUntLJiJZ/ZgwEya4+OqOgTSWO9SYODTVx8Q5E90+BB5W842AzbACES7W6fWbMZF8JhpvXtuV5+6wJP8i/Ur0oLzGaeJlojpsH7lqKwD9Gb8k3ZkSNHdPVVV+v40eOyV3SJbwXO8mBxY2cfvwEslBrDJSSNmWSb1ya5LGQBt84RFYyaS4wcAWpQbGFMUGyhl1AeHS8HjjsHdEL7japrjSvpPp7cv7TJhev5V8/rq99+Rn/6xSf0l199So8/9ZrOnt3QPg9NKUGUK42CbdnWobVBN1xzWJ/+yM36H3/tE/r//t+/oP/Xv/m0/rtfu08///FbOcZH1ffekqxXXj+nhx//qR78zg/18mtvkXtOlamnU+MDsqY7HHWzKeofPLpdwUKJCi9StT5DRnypTcrxb1od5rrp2kP6zMfv1r/47L360PvfxzeCq5rVr9OaWMvDUFwemSMgTx21IHh8bMOM1XAJtUpTNdeYIReyUOSO9jF6Yw3Sga6xXYmwmtGyxC6fsAy5B2W/ekqi6GWYhuxV5OUJkgcstcR9op4DQ3xDiNUneeIBp7yRJ1q2j/KUO2pocn0nx/OfdnhHCBHvwP5JYLnmZZmgRa7sTQjsyh6f0ISn3NC0bznmrYDJI1z1gW6+uaX57g7KvsazroyT+1TO8tS2p9T4TrJVDwhAyjgFomf+wpCFYA+yiYMQlFMv9Tc5ZtnhnAXkoMcMHn0Od7c3jc0jTxpAOg6FuSJdalIWyGAo3p1QAoQyWWKSAzg9onPtw04PNBLZOcljl5DVW81TIN50FWC5m2V3yYZnPriNHHvxLh8cLys/Mae04iCd9zH7Gx+bfZU1cP2wrWphE2GbxJhLZnBwgMYZMGu7mu1typfOavf739XFv/lrHuZ9XfMzp2W7UirXRK7XAKUHddZy1Ukd/dCHtHbPHdrhA4y5Vg88YNTOpho8f2rYyK/9bfQdzr+d4m1/l5R86QPnZJT5cDTwoG3Ge5TZ7oZWtje0tnVJa5uXdGjjolY3Lml1/aLWeFi1Cl+Br2CbbV7UkH/DcGtT5j2OdzMPuflEkjlMznoQznW9MYeppe1tSXwoM5tr1uWsI6SsqpZ3IAHRVUvH1NiPOtT7KMyl/XWJmpOvMWf9e4Hw/Kmt9naw7Wrg4cmM2mpN1HyIeg9tretQ1lfypg7tbOgw6z5EzjXqW4GyHyaXiuZiw6T6AMI9K+sBn0O5Z7XgWRNvzIftTc3Yr0MXL+rwxjmtMPf+0eu0+qG7tXLHHRIfzMR6zSptsxAp8bZlW7p0sf48+/xf/ketf+1rWn3lBR3a3tWMObCqiIEuT68TlMG534VUPhpbY48j2jgh5IyF9T5iIiIir3iOCvWot2AVNXS9RkDKFyFaNDABlG9lsMxrQtWmrMKjyz0+ZwBHE4UxRqU5w0htWSmsPJFMrpDgohmSDOseCFEkISktuTJ75CKA+OYaSgm16IknqPYtwaEEFE9ESHGRbWUVlmRnbHAtWkPKnOGI1e34QYC25aDUEnZAlg0BZHQ4PuE5z+vPh3d4/XJOYFr02CVGcisNMWotbtI7EE0LEX87zqpmG5NLzlBSDdEOaBmyTQwzsYmkO3BalvBZVv95ciNvdpHcCWhCh6yxAdQ5FzVyuDVNRTkBriCX3scS/4kBrzFt5USNc6CqqvSSxO2JImOB4VTnFvZwVHn6cbQrqMImQyk4oNMRRGgnCXGyq08EyxZUfcidGz9BzlC8R1mTPULk4E2uXFlJSMsNU8zlEDxBAPE7cmRF995zs/7VL35En//EPbr+2qNamVl53x63kFxBlIjQJLtzwYRsWSpSb2BdyEhAbgDYGxREOahN2ufDy2unL/K55Wl95ZF/1IuvX5CIXVmZwVt9rrz79mv0a5/9Gf2rL3xAP/sz1+nkNSs6tLqvI6s7uu3GI9T8Af3rX75P9334Dj4XrGmYPqxKWl2b8dnuiGarq1q/tKG33jitl557ST/+8Yt65iev6LVX39KlS7yf86rUBoii6nrLPaJq5r7BqlNuVlh1I9gM5D/oVn66To4SQPCjY1PRwGjyadHwpTNxdWEvCkbgLvuzvrmjje197XP9mK2u6Fh+iYXPrIcPH5G5Rjdimk0YmbmHRBdcmlFuUxLv8QX262cu6YXXz+jshY3CU0vWRbhsS+lFlg1xbzJ5bGSoGZciy4aYm1GDDprBJo1QOTk0yCFLs1nT9SeP6v133qhbb7pGq+jWPn6pU7QBGruNwJpiKlka4LbBA8IQ7QzISz3rMrMuQaOYOMghoDjCKgVQ1AWBN45VXvvnL23qpTfP6e3zm5rzkNUayE5tjL1bQsiY+86AUDkZBpTswzAbNDhkzQZ4CPs+x2Zre1vbvM/J+wgxJ6n0no06Y2OKsHLvAuNoQ+r9Sr2jSyNZ8GHMrEt4F4N3qY8HetbeMS2KPbCKRlpGXWZlK1QtxsZOh8QmhGzLZR0H7KN0wIItEzEKHXiwIRw2fDJH4OScqPTJEGUisMYZ7hBY/N91R7Cl5h1u3pt5kru7V27mYNqmFCsHGYmL6Eyz2UwDB94GYfUwpdlsYGNSFERGCQ8Ga2trW2+cvlAPWy6ub7MeOnWVt1vNJ1rp8ABjKhwDdEq+vDlPvY3sghIdOSSaocSGRCHFG+DUcbAZZNnuKHZXPQd6Ttyjh9d0+/uu1+233KATR3Mhjjs+iYPoMvsUNGS7ctpW9mxWXIUxhdJyE6pFGQ3yzGVHI8YasqcjNpgXFXu9N5/rNA9TX+ah6lsXN8Q1lAse+62QxuaRMxOLpktuqn/M9tgxHT9+QrOVNW3tznV+fUsXuUns73EzoEYcKclks8SY2JCuaNn3gjBGjnd4jkFwZg4jA+niEy1O4RgXIjY8WMNBZKTKNdpyDogbV6n1LiYRA2s3F60dPfH0y/qrb3xPf/blx3U/DwlfeOUMF5y9zMT8hhCtkVvZ1+NHDyn/Vt8v/fyH9W9+7dP6xU99SLfeeDX7PiiNEnXq7AV9+/sv6Gvf+qGefu4N9ouc2aPUwIcsQbXrVdtcqTnnZOplu/t8KRqKDQdSJzO+cRq1IJQnTjvZc508cVSf+OgH9euf/7g+9sHbdfXxQ3j2Ht+SSmCgJ7Dyj4ZJnnhgSpCYJHUpMTpoZSvVsl2SFA5hZMyGF5WMrfOCDtIlFrKNR8+gsdUxHeXOUgREz74wjSpItBFDohNZRsT0Uc4MtpWYQAmxndM86cAtxXhQXWlB4xuK3H0yGrulGs2IROI6npoaUWA1wWU8dmeQqKFodH2Hr8Y2+Y0q7lVpT3vFmvEte4yjf8+rWm/kHOsF6eC4pKoQ0BU9GYGK1UAQ8wKlN+Ysvrvbf1OQhwd5s1BnLnUsPJHNSZU5kiU8FL/EJ0302FIfk9CJDiD3+uNYZEbLrlcV+2GhKC3uvSYk5mQEtpwxQ7AOjvkBySNoOoZlZsCCD4F02+qzORokasJJvbG0LgD1+lEzF9XBKk+PL1GkUzJhTi85OismUOho5BLN7nLVhxzYeFQgSuWP3yj39QuPZANEEs3Qco9eHrhELmJAxY1xlJHGDMBjz1owo2Xs5MmLGgeKy/1QXPNmPCienXtbO48/rot/+Zfa+fYjahfOSfiJlvoNlxgzWYDVQ1q59Tat3XWn9o8e0z44tzTVJRV7zps6z5r5iGJmc+foDep+7DVxOR4twL6UBJQ0coyVlHta8daPKSoJ8cG/SW2kYF029TAfb4L3yZtb4l7N6bhINQGx79FJ1/1Ge+obRbXsSWrZa8o9u3JTD9OQl04wvQsBszFQrY+4Fkog1GWOMHaBqzg6cZmz1sLE82Y+fgyaM3fjGMw9qIn7JvI+fA4v3znHhz30vOfY58PVyg3X8eD2g5pde7NUcVIzfqEKaqrG/HsvPKuLX/t7Xfr619Re+KlWecM/8Ma/6sLNzKPEqEWqMDO2kTyhow9wIVmLmhWlXiNK61E5IuWO0TZjbNQI80gwuuvYG6nhlRjDp9d1dDWB9FhVLqMA0mOLT65xqWeEhEctKbrS4hQOsYuMSRGrmR91yY5Gjy0+EZHd5cb8aMoEyTNvWSkEOJc0hwcXhc2h1NQLwYC9xgzkQ1UjX3LFJ3B48DIv14RMV/fRFIJ7eaJjQczcSEpa0RYywVULWLrFD0ajzDk/53wAnHMvSd3BgKvjgqdkj+iUB0Plgyst5pAYgoXhW6aKTWXsUMmgLQ5wdBsZMfkSilg9EaFSGMo+5kR9z54cLTmhnnl0TWyMqXGEOgOsE86yO0nWf7VVPioMx/kgwrIhjRR5nALGMYuzGegFdJ4SyIY9IHa6iA1lPfUbOeUaO56wcerxHMaYnkQQZ2UOZ9Hkp+QsH4aAUN/XrqMiiHw4Mnf0kKqNc0Zm7kqMHLGROHnUmLUFNMjkASdJ7BPhUXbFFwUzeo9lWh6crfLe+hb961/8mH7uo3fznvuIZlznktXMESKswlsConQNyZC0gEXLPKESu8Bqaq+bOC/bPjIXWez5TazX3jijr3zzB/UXSG+c3QAdO4UePTzjoeVN+le/8FH9D//i4/r1n/8Zfea/uVNf+MQH9N//yqf1P/23X9Avf+bDuu19JzUbBoly7AyI8ENrKzp06JDWVmc8ZJxpmK3IK6vFh9mq7BWJ6zYFdV7ynGPSgDqxUyVrbKCS6eRnpEcRPpIKkwQkWkOwLXo5JDb56hrecKCzTGx09Mh4o1i5VmzxXnOdL6I3t/Y0b9ba2qqOnzih/LbgbGWljkJPbjLRM1HyIKbXvZv7bD7XvvzaGb3x1nlt8pAx3u7Rcav1Rki4h6YBh5CNQB+K9wgbIM4QJSnPUwtiXiDKiT0UTXKOi4hlcTket/NA8K5brteJY0fYM3YEXMafeDpVIYstQILVWHiGALJyD6o9RG8yY+855ysVOWOPHiq5u4xjg080zkUMBamNPBPP503rm7t649Q5vX76vPKfwIgJLCeIEU6m+BZFBk1X/DxoGMy52Sl7YXTbipzadrZ3tL21xXejeV2o8gZHGruLp1op8hVk9ImwN8ghMBtppKztgFTzcFQou6FM3RL+Rbq8lVdsgeFNPTojUbItxzZR9rHkVuMgHCItnEY92ILwjT20wN5TwPk9bf8VwztCORHZikS9wxQQslkqi9rmgG3yoszT9sH9AA9DOEvk4M5myKFhpmE2Uw60Pci28kMq2UiOdDCb8cnfqOfXUl/lhNvioaPAUlkduLgXWTYU2dOAwNzRQomZRwCmR6oYRWHKsAIzkKvyh4fAjOOgAYluCF3YCGWXmtgJMUjjxeKaq47qzttv0s03nORbGy6qeLElGojRSB6sIXuCTi94KMzIzBYbUwaz6vyUIkBAEKPYAAAQAElEQVS2ZZt88cPJ6rIH0eWZpWHQ1vae3uQi98qps1rf2iEGu61kK8bQSmOo3jVClW9acnE9wjcuTdYFHgie51uUHY5D04A3eRIPCXvRKDf1ZuODaLs8CjfA2IHZalB6wZxPo4kdQwK0a6h4G7kkbHTCGC/v8QjiGBcKCHubNzIb7MlPX35LX/7Wj/RHf/Mt/dVX/0FP/uhlnTnfvyGyvZjBNtuYPbYOrw66/uqjuoML9vuuPaH8m5E2vh54WLqt7/7oVX3920/ryadf1MWNHTVwYc9et/qAOEfMRS08xYVUrWXdI3VZsmhxCSGmJ91ELEfHjqzx7eCd+pXP3adPfOwuXce3TDn08U1Y5YiiaBE6YrI7anglROkANQo0NAJhhC/comts4Ip38YaEsRWCTCrWBLKYHUS9Be3Su47JkQkXRusKlVQ4kR+hvMwYkvoomiPjhjh2EHcx+9wq6Qikysk3PDBET5YeFJ9RKhZjhPiHo0fs5Cu94/HPp6rtn+++7GlTSIDanwihXlWkfw4lQ6j7ItGnjaj0DHSJwTbMmu/tac51pvEhv6bOlDpouJVixkGMALZ5w9WPIlJQrJOOaKiSwWNNTmJaiwG/6DGx23VMG0BMsMC4llMgm7Hs8OQKRSS2fDNABi+q1/AAkg5iYVFv5EdVgMwboaUm3iTlflM6DoEavhShoihQXZ8ITkm2kTAbGmsRmCY9nBxhNiPxihGRLkWWGK2YRUNSCFG2w0ZOoq4JQGllzRAKUNRXkZoDW/yQx0u2ygQAXGgNAakvl7x5Fk/cfG6ZB1QrfNhfffuUdr/3PW0+9m3tvv46VqJm3CPZ69pHAt03RwLzyRt44PQz8g03aNfmfsHjDYsPAI3nSHN06mS+bFumnnigeQE4wxu1wPKRCzIkHoKNhIFnEeQjLxXNy5c4ZEzlG05BIMG736Q77/oTQ5LGWud45WElxcVF72hJFloYkjM0Alkna2/cZ1v8oLxpl1grucsLLDampT4X7WNjm5HF2ry0HnT893Ge41PrQ27IlYv5xA3FNshEZUEfILMUV97EzpWHhYN24HMe1q7deZcO3XmPzBeIee3jLM3nJLBEzqY0q62va+fHP9buE/+glZde1BG+TJ6xCLzUJr8oIUJ6HAKdaMasP2gjLUiLYwhTdfDiwt4kutJGF2v6kZiu2xEm1EpjpCfWHIMgIdzCVHy0B7CtAVIweOSIqmZgj5LqOocLmFQD9dnY6RpbqaVnrYABYLgy9p6XR7mgNuyxtQaCDKTKXQuQFCwkWvHsW186iBqYNf2oakRVPJIXgd46hGSo99YZ8ak0eGgEE94JILjJYORFRxkzCNOiDrW58kBwvrPDKZTMWjRCDuQoIZBFHuRMOsKIWFDoTJFRcNEMN3bE6vjB+2sMIZ11qcPRuu+oj4wc3bQY22S5zB2lryN7vfAtofs3MlENY4H4d946O8AXUs8Xc+IWAQDROcJIUzRiegzwpRIrWy0zIO50sNERX975yiCIvccByVD1BJfAAFjzJhcyiHI97yEjEBDylLMbC1mIaMvrKdWqCNuic1jiDVndNSBiWGoICVt2yUbARjEZixyjCaVWshSmYEVdioiL0gaEfKb75Efu0m/wYPBjH7pNVx0/rCEflGIc8Mo8+NGlkq3+I9WLapyos4wQ87MYVeO8V66w8AaJB4Oh3At3eED+4xff0JceflLf+e7zOndpt0KYoK49J46u6SPvf59+nQeD/59/81n9z//jL+l//n/+qv6nf/M5ff6T9+jOW67W0UMz6jX+g2RI+dLH2uXetc1DsdYskbCNlKt3LuFuTVVj1RS0lccIKrwxAmaESoOnk9MHZCPHEUavtPHqRFwubJmvLOjwjF6KSYpgigDt7zdd4vNW/kmrnd25Bt5LHDlyTFeduLo+w8p9neLzdHPWPc7GeuZQ6g/t7O3r9TPn9fIbfFYmX/LPbOXwWngg5zgW06CBXANGmEKa+QAjIMctuBmwyA4ouFTDMMgQA7qqNcYV8lx38pjuuf1G3cTzg9nKoPiYPHJyQKLhbBvIKFb9GJEOTMHV67QPbDwwyXYYHBYRGiHldYM6Bh7Y23hMyjbCMGU/RNvj/f7b5y7otVNndJFnQUBKzlDk0CQPCHQNrCdyp3E/wWYD8oJSkbTL+b9F3vxZfHKFkiM8xFbALDMu9+ChZSzylX7B3kmJbGo10VLEkjjFxDPyZJr0vpFYCmCgox3UWblHhOABkp1RcEi9BQkFrC3hgCwflLxIQ8kfPHJFdkCJDRWWIXOQo86O6EWVWQlJfNcwTH4jT/6+MDYH83KPyz7vQLd4grsJzZFtKxdKO1wyq5zNcpCtYQah25YNiQZPEaMmDEozw5wr0rkLm3r59XN66+wF7fKiVQwEVF0pIIRvYNuYITgCZRvLu/TEsPBWTlLcm3CXZUNa7MaEgoARV9aGnBqwCkv2NfUUzRsPi6Qbrzmh22++TievPqKBB4Wi2YNc62+yK5OiN14ArexgxgcawOoFZ/PisUQfkMOVFjl8EJBlWzgW5YFgfLlW6vzGpl7hgerps5d4yp4LuiRLYo6wrDpzq1qXsrrV2Vr9WxPHj5/AdaZLfBNwPn82vLkjlti9cad3uScd5bBkCUVmFvYuvjazIkxnE6IChWr/8MMDLJbJq8cLQ8MxFqHgmq0XVuUCHB5q8Ysxx4hiK0vprD83HWh/vq+3z1zSd37wiv7iK0/oz7/4mB5+7BnOtfNcgOJHkt7JPbC1Lpox/8ps0AzKHttWHpI+88IpfeM7z+ix7/1UZ86u84GMSjJnbjqQITFnfmujF80csYtWnFVNnLqzc7aZeyQWNZlNCNm1gnDXbTfqFz51rz5931266drjWhkSyYrLOV7kJV/UUA8NFpsqP0MpZg5cNbUcDzFHxVFL5xJikbApimgmZ/VxbpwTH5flnGIO3IQXQb1H7xIjcX1/KhKg90kL7zRGMT9dwZIzaPQexbICoKQWGJ39Aatp0KoTPNmDF8awkJNwjDEzZaliHbgwQfK5xGlY1mwToU6GQ6pGwvBMEkJemPC2zahOo6w0ZIUiQ6l7ItTLuu2uj/m7cjBOceELNDEQXUp4SGkRIMpuWTuEhiGjZRtZ9WEu/0h8PtRNx0PElHEUbJe/beVYt7Jbxim1hDCozIVhKYWMcS5Z3U5soEqNULGjXYThlSm6iL0rrktr5AlS2qjYjia788AROdIJEQbFYjNClKBqo1CshqBEldxrT31dzThiuJGJnA2K4s6ZmC4xR60vA3KweFjsUoPgKcwyUuazbJcBs8S1PqGiJVYyP4y20trIkyN6GRE63GtMslxj0XoqEjMTXgiM6faYryBkJstrhUsw94ymfe7n5gulGR/2V86c0vy5n0ivv6a2vZ3wotof4pIidc0TfOSoVu+4Wys336K9Yaa855j8qub4ECOusQ6nQiNr+oCV6y6YoDn2uHdOTWD7YLlXckUmolHrHDTeUmzxz3zCL0Xmi6VwVtjPozhUBDH45Bofmvzj+05qbHMoMVjZqOwvUvXG2MiZSiKjdn/yOwSQtxWpIUsFom5RPzVj460YcoPQSbAPlvUhsiapJTCkIBhJ4Pmc7zTnzKOiAYy3F6xxLlUmfOmpKUjm2NWgvRMntXLnBzg+t0sra0zIbHxIIGjRnfsShc7PnNHOsz9Re+N1rfKA2Byb7PEensnZmJlp1ctqoKGobYQ6twdskp1FuLa6JIJzrGw0QhkT3Ek07IzkwhI7foEaG2I5JtlTPvQ2zRdZYmSu0Y6fQUhDvtgae6WxmZ1RWZOhqTeHRYkAtyNAzI8zdcY7LBwH/HOudgmFmYzjgW6cpXnFR06c8IqvZIOJepWGTGD3MKgDQh0BSNdiwNfuPmwD6waIkOwdrolApR5ULPtfGD4Jh1EfSARYpUCOn6plfgzktamV68T+9q7yUFDI5TINiYMOposyGkk8ZRIO3dJHTOrF4tEVdMt2cYZFP6grEd0/IcE7Vx3nhGbbW4SRbMsSdtYzOWts6NNrl80cwQPWiAyJHEUxtQxkXMaEHiJfauoewZDKDz52drMkXFlMfKy4zMkbSnyonMwIHt0yivqYAAnZWr5GcbjI2fGMpau35IjRqJYZ0cY8pSwGJkTudfYR9bLtiUfqD2WO5A6JfOEt6eMkhOLMhXNsB7k4jihcZvHCD3nRuS7FN0RKgkdL5eq+sc1m1g3XHNfP3/d+/crnP6IP3n2jjh5dUcXUkDj86bUAsIiVkFxVAXWVLa4jxSf5Q7H1ewdX2aqLaykPBxvyJl+2fu/pl/TF+5+s/3hkc3su81P5yZW/Trvrlmv1qZ+9Q7/86Xv12U9+sP4pofw7godWBw1cg839Ux5kaBgGbe3s89n6os6euySm0UCe1LCgfJLhGi3mTw0t94GSmxprMZQQFJkflomYMagzyO5cgtNTr201SLQwsukgCom8jHFNFLZ4xBmoDMhlcV0i8hns0sZ2/eILS9Js/DPi/CnxrH5b0OToMbnX556T+ieKJe81zp7f1Euvv61T7EeWPcueVWQTIpPXAsT2qU9vcMuG8AtuW6IPBAwFaGyWbeQQjJ6l2FZ+GECkvMZOHF3VnTdfq9tvua5+8aPqlGNkfymjB6raFI89cGEI9BKJ6jGpD19BtmGW6GTTRKXGL8SLJTk4FBL+QOQpRNVigGLa25vr3PktvfrmGZ29sK49Li7xTL6JCCbNqGEcJZmf7JPZq2FmDeo0I/EQDH2P9xObvG/czS8dTPcEcqQmi5YhhG86SPVAodFVOecmEvmL8Jzs8Q0BvaPbWEJlIYK1Z00LCh77RNEhosQNQWk5izN/zRu/gOHdibUHWFChpTGdQoUQUEliCahCozFPK62V9i4DsQrFFB6KXDRGsbBIoX5iMB5MUZ41gNFLzFAysXs8qMsDwW0OWONiYZsprbwgPAw8PIdmM80GaDYsbAMvGBRZkp2ReXXQbGufE+00D1hefvNc/ckq56jMRcnsTiIOao4UZCkez2jLKCk7OgmEuRCEOIdG0XY0CE7PwUTh+EcanYoxxBefAZ7ajh09pFt5Qd/CU/6ja6saCLQtG5LVT3RQq1ourIkdhkG22bvOLX6apfCysZexF4HCbYutZX8H8lqo0CDhv727rzd58PXq6XM8vd8Fn0EDpKKGc5Ml9pOBsSHONZsN3OyO6AQPBNfW1rTDu/+zFzf4dmpDe8i2ZTshIxkdsbDIRqEXq0HlsGS3gzelcRqxr0hANgNiWRDpaKrwYNFDopVrlFCMYCq5KbYWGSwshMj6GGvCOfJcG1vb+snLb+mLD/9Af/w3j+qLDzypHzz7hi5usF+ybIgQyUqzLdu117OBo92kF988r0ee+Kke+c6P9eobZ7RvydjEuSp2tROYJExQ47Xb5b5wdMWrMUo2XlDXJACIDmZ324wXQ/5B2s9/4mf0uZ/7oG7nfFtbGZitVQ4HhQAAEABJREFUR8VN1fCXFT2UWUopWx8Ms30AG2DsOdsjZssmHixUOjMKf2cooEtjFSCG6B3AuwsjiqH3oCEbC0TvhnEsWw4o5j6VZUPYY8u62JKwBcJkqo2WZE2tlWxbNscvMIuzHamwLjACNVjDHo44dgyVXPh3SmlN5IsAd5F6S+5QbJB9mXX0gTnEQEeiI+DbF9XQ2fXUAqHQG7PArug2cRM2yRUTPBSjKta2bOvKVpkbaAjWa0AoX8ClkIIYqE7zvV3tb24q/9Yb3u/ac5wsl82G03OcEt9BZmOKLmOkl7w02B0s1sWyOnnHWIN0O8cFma2vo5b5UeOp2OMXPZTQkEaw7JEL7B45HwovNYY4hFJ3150EESHbioq15lc1sOJ9aLlWFEQAx8q2bKjMcGSAbFMhcs/WyFiEHsPoFlELZ1KaACsNJSyOzBMx16CgCzu43bWyI9Ycub8zX2bO9c227JDgoiULZDzIgaQ80Mgb8FwTueKKjziVQXlzd+qUdl98TvsXzosQ4ulj3D7I3INCbbai1Ztu1epd7xdf//NQi2qSnCC6KKFoQBiPNImksjFbXIkYpbE2wBzHxpvX1MhHMLahUW/sgs+LAImTRO5Q5WxGDKm32MhXCnJLRN64ZsGsR9HLeDC0+EGFGA/i44qoUOEMkUPDJKPkQwMRIAc9c07rCUo6cbiYuSxK7sIiFJoMQeIt5mxiu2Vb2UOY7MjYDIlGbM3RpHyAykPeuVc1u/4Wrd11t1auvY4YyfyIljwwaeB9B8cwr7tdHgJvPvtTtQsX6r0hpVBb05wY0kYtmlfgNGCxRDkMdOQ42RGkOs8R8UJ295PgVlrfL6k0hqyBSWVHWcIp0LIEGdKiGcmyR+qakoOB3lIOKN0Q+8QoAvRuLfO3ZswuM9MueJDYA1gOGwmZ+btSKy2x73Hrnq2pBFyVNvLOXKZpr7oSJy3ErIIM0ojYPcZ2h8KgUrqjWDw9kYjxW+xEx1JSHcvYxhibJKPc91DjjFIXiN3d0RziROuQersirIOTB3ldsqkpJgsoQlFiQ6VMQwocZU98Eka9symyadrzLNVo7g7vPWYOyMYzhKenOKOMPedpzz0CYdjZDbapsSYoWNEkH0TYOJcNPspMW0iGKU+w0Qxs2SMJHkLHILvnjn9my3kZTiFZunDQZc2xdCoc/R0+ZRiHnmxULCN5Gpkbtdad+TvsQEU2tREPw4QQtNjkE25sgjDQe9Gq5hoZEFr3mBRVTnAAepOQPThMq3wTf9tNJ/WLn/yQfpEHb3fccr0OHVqRjZ3PXDbc/Wpt0dCneS1L6Iy1SbUuReTIjEr2OEj3Ye7CG2GNl8Jc+Rz2ze/9RF/8xhP68fOntbOHTfFu7NVcA3UeObSmq44d0lVH1nRsjXtnff4eZA/lIxpl1H301Jl1/eSlN3T6rXOlx0eyUkMnxCwgN5PizBM+Ea4cCdkI1MrY5YRBdhC9A8O10pe1adFKTEwoTlc41P4EYy09qBTlAd4WXyRcWN/U5k6+Yhp06PAh5S/djh49qmFm1X2enHT2IdOzlihZSziTb+3s6tXTZ/Xqm2d5wLhXdduGCzJ5Bg1D9lICrc+BtosHF6hG3cYjxDHxkPmk2IxiY5MEzGAkyfwIPKWsra7ofTdcpbtvu0HXXHVM+XcgMeHkA1Ka5c4UIXL8uL1IAIYys7NGDMkdsUjidmAJn+C5TrMFqGD0liQAdkVL+NkY4EpDxsxeZh+t9e2d+qvE02cuaJsnswN2LXyRSle1ZFF0yINl9nQ2y97ONPA5dogMzYahbDnuuxyb/FVqY1LblScDKutAigCrjr1BJS8PCYYMUXi34JdsoQ4cjMspD1Ck9zIkL+Z39HfxX8yXmLI3vpRdRI7mGEIjHjE0qsUu0xMG0XPcy56DXT4MhXdUdQB0RUsxcQotmaISnlRFB6YRTRxgXmQ73Lg3Nje0Uw8FW01jWwMHczbMVAd34GDPoBx8kru4lR8tNZuTj9zJmwOaP3d97dQFvX7qrLY44TDj3cSru3N8c7KgcHznRSRFNdQQc7I2LRaBaFCM1SsfOTRizK4DZyn20DQHEyj26GRWPxMtybKtNC67uubqY7r79ht1w3VX84CtZx2wsw344YWco2+ZdJwIgzVgtOFQz62ODbioN0xEDLLJCclKlxhtM2JjjJQ9vLSxpfw34afevqhdHrB6NsOV2DnULOErGtvCFvUxa1rlm5X8huCRY8c0nw+6mD8bvrShTY5BPghk/b0qcjBv0rQM5EoHVdTiZFZaV9CaRAyjJMAuCEgSdeEBU1q9WY49BND1UUFPJ0M/LCiJrhd7cqDHEHtqTc0Vz4e1VrQPPIea9tmPN89s6ZHvvaQ//bvv6C/+/nE9/tQreuvcdn2I7bVN81rROVwaEN4+v6HHvv+iHnj8aT370uvay9dQMrNzFPnAmXlDqSV8QVVjckI5B0NEuWKNNHbmKFMdLzAWYb7Su+bEYX3qvg/oVz73Eb3/9ht0eC1nXtO8zVX+yUPMlMmeJHIwN7PKZsdwTk1AGJZ8EAkHu7ITSe/oQmBOZPLRK5VNApwqN1xdjTSKAYgp74L7QJwdW1cXI3VysA7UuBQlx2Rp5G6TsvCNYOOMiULT8YmCpfLCq1txK5EhtRdFtsrW9YPYnEuiWVZ6KNaQsoEImaJITBuaMOR3dNIkxwLHd5KTY5IVPARwZQiQbNBQV8p9nD3IuxP+SRl6N4cJt8m9VEzHO5bf7tjb2lT+jFhAydPtkUYCb1WRudyEwMvJnL8NmirFNiXBRZkXbiju2V5ECaB+e2uyo2uURXPNhaAY4Eu1L0wkbKVE4DWEXHp8Q4RVx2zyBIrdjhZLNAmV4rssmosIosdYOjKdGTDW2LWcWzk5cxVfwAnATI9zUa47sS+wmpRp41seyPDUWBJCKop/XEJAWuwfvtUxcHmhTHYMB3rBUw47Dua6NwinIhtM8Uh26UDrM3KFVSzJlYeDe/gXxrVx7/Rb2vnJT7R/+g3xDWCSQGOcB+1xkd0TEKRrrtGhez4gX38j12SzTck6aGDG7MeAT+YODWDhQNXxLv85RWSPQ5Epoc61XqBKxgXeRuqY4pDpyFbnGXruM/WbekxEx0KPD0mTv+FTccCqjV54BSlaRpblMtZAwhggOqtSp8BQKRpbChcgjjU/YvaZWx1oqoFGrBGYh3pTCJtTSQg94GVEzQkBa1D14Fkjiff355ofPqqVW+/Q7LY71NYOs2RmTSKOc4sf/nYATFtbPAR+QTsvvqC2vdXrwkZElzPin/pTEyJTNqoVxxkRu/CPFGoM2VrDQzDFXji+4VxglLawFyjcOCtGWbQcT0LSFd8QsMR5aOOLpbtbqDKPMVkRPfva0Euk7EaMSkFCSI+EH2LWCjvwn5TkZ8F97cJucqgakvqcDW4ZNJS1N+R0c99fBJAncmwl4mCE0hMYHVp0bOUfh0yEobtZDd3MaLD0hhzu4tiLg5AjK2yI6VlHEfHRk38urOjBO+ZihHYeO1Ls+XJpzvvNOk8H/OiYOJzkoEdNXMg2VThmqWRJo1oC/qLFVxgaJFoL4UcHYaSL+LGMieH1Xj0Bo404+wp9NFXOZduEL/N6nbGDSRHClpASUyj6QX8H0M87FmgZt5Bkuwhjtr+TDpptFOYcV5p9V4dAmIN8OKjcENpoQyQX9hIQw7HFPWj5oQcORQxVHWQOVn4RisoqhYU0tiREzPytjA3toOfs6+kOgrKGVgVovGaM9REW/1ptq7EyJt72wikWXHupGGvGyodP/MDWeMB0163X6Zd+/l599hP38PDmuNZ4kIGHzPUCFym+BOcaiKLYkrQOs3qLS6TUzImNmVdIvY4phxpTr9Ab7/e5IVWOfW6Ib5y+qK9/6yn9/YNP6rmX3q4Hg7grefJ6maM0anYiqCF88Ax78opUgBR5aWNbTz/3pv7xmVd17vx6SoFyhcJOcUZLUMNXIWoJd3hrZMeCzIhnE4BiZyAMnZjUpDJ4HDW2Vjpp8ArU7VEaauIogXQ9ezljHLV4QGPHkc5biLnWN3Z0ic+9W/m8y/OHPBA8duy4VoZV1d5w32rkqVVmIhIXnnVQzB4PWd86e0kvvnlGZy5uaC/7SHJzXG1LCxqQpegNzKMdUTZHDn2ucFyUZpnrmLuYESuM9ziMki2X7JJnw6CTJ47ozluu1ftuvFqHVnP8cn5U0X1fqBdvZB00M2c03LqtSYoE4R/n7C0HKCI0h+KMPXH4xq3BoxoePVzkDhZqNTDWPZ4U7OkOD2XzQPCN0+c5Bjs1BXA846DKgZZ8GnPZVmTbsE6DB82GQQNYnovMBvZaUv6EeHt7W3s5hpUEMBMs5JoG0BB9Ce/FgI2dyru07NORy8Yx02XYZUriiy5D/1lKHYeFJxXR+0oRpqUs2xfyKJRbyZFSKge/QQqRASgW1PKaBmDZlgHs0Rd5KmhaT2IXRF7haxtmvDtlRFn05Nje2tYGL8L9PKrHwXYdTBvOwVzhQdRsNmgGH4aOWfxYwqUPyJoaoGUe1Mx17sK6Xnn9jHKi7fEG1MaSInMiLIjALAJGGMc+Dpzo0fEhRMuUN/WTLuwyY0IiQBFDRlb2AcV2ZVPxyBA2ix9Ppn44jx5Z1e03X8+L+UZdc/wQFyPhBRFrTnbNPO4P/nQPNUhll4Ruz2QPsq36Yd8MCV3wsKKS8VhwacZeD+jZrzPs36u8QN++tMVb2BUNs1XCx7xmrnQS2VFyqWwahkFHjhzV0SPHtLqyqq29fZ2/uFkPBvsx7udQhaopWqJDhSVXKArUceMHgduJSJzUvxkNt9IyYu7HsI5pAx4pLHfUkeKHsXriIthIEJ3KEgAKxHhFj21cL56uuaQNvt14mm/f/vob39Off/Hb+tq3ntbzr5zlYegetVpmX211GeESH3Ke+OHLuv+bP9RTT7+krZ25zANVXJRVhos2cYFqbLUM5PLDgdMJjY4BVaSX+UmlgivAEEQ6xjn2sY+8X7/2hfv04Q/cqquOrvKeIp5N3UO0JhSl2Q5DtWx3ubNR98gxWciqhggnD3vUd4vXSiHBEHDIMSwUOTzXBMsYpZqqxKZikmykIuSmhPTjjVg9xyJUyjiMevZoDBnXix2QjAj0ymvlh5KFQP4poqs2Vqu3MW9XGNn7eFccavXRN2xyzxpD3c4RxJC4RiBinxOh9oz5FIoz3CZTCB2JsY1k3CBUygCjuxOpxj3CCFQdm+2KaaIGqPClIee10UPCtyGHoheBLfgo4/LOTgGJo4haW9ZVTuAAiGVV42Y9393WPjfu+S6vGQ5C5ccjHKaJd5m4ESiGqtEjelYlWmRYdcokaxyhmh8YXj5AFYOuom4jAIFKY0+CUOzwOn8j4+Rx7mLBIBvUEowEhkOSLEEZw0NdjoQBXyZTGpxud7sNT09uzI4zdqYnBgDdYSPlXDioETBGYpHK03a9FgwQ4uUgBZNgIMlNkpU4RcUAABAASURBVJyvCYvaJ2oyP6rWalSCiY1SzFJxWbaVZhtZqn0WZ0JyWxJ47q1JUXOJWUi7kKPL4j0kUSj0+cXz2uMB0f7LL2u+sRmkglLnHI1wccNCgvHwafWuu7Ry5x3S4UNgFlMuaEChoy/jkSGFxEj6jDimrv7hCYyJMmcn1jTpwjbSnHXylhzNqpocsQbl+JASoPuLu23OPzIVploxGhPQYwKKDsMjWWDSQhAtOwALSPIBG28d+tSlm+MOYTduhgvis40EVxqT9XUyz7QmDhCwFi6WRD67hIjo9KhVt8GsQZIl2RnJR3lz5OHE1Tp8191au/kW5Tc6M3/jPQSOurLtv31GWz95RvM336z/aTi+/QNZ9qLVuVHHZBFI0ZGZZzmfZbF4UUUkabTb4JKcH4vWagUa9YLwsUvS1IxdkI0EZc9Q04tEs82YGZMzJI0QvNtULTIUY220ym6WElK12CMApsL4QQmRXD8aW2kxYB8hCZ3OFjRZKhLNkRrC1JdkDjsoQIQe3HVGjXGB8UA1JDEBPQgEpDQ4GlIfURONzt50SBOQfP1k19jiLcwTV7XyQzIWGK+eVl8q7e/uKCeFA440TaHsWwLLCMrmljjhyQV8ML9lu7L0MWLTQi7BuLdkiLFstmVfTgAKActSJ45PzpumqqxyREbtdoSyxw+5g4aFxD4TlwDsFaxJFz4YCodL6ImhVqRCasBfUqovy4QVt6ZWNWcgtrBJTn7cEp/reMw5VcpnaYg99eEaF6gVsXGaroOxxacTEeTO2hVD5gvvRvU5eo7F+5X4ZM7woijkgVVt8PQei9SgyjlyZLsGgHQcOD9UmIqpWkN27b1tkAaxj8VqkAIXMcQHyjqPHlrRvXffol/93Mf0yY/crWtPHtXKbOjuXP9sjgIkyLLSEJVVVOYOBVbw7F8KKTv7lTmopNszUn9C4rvHA68X3zinLz/8Pf3d/U/qRzzYW9/aJzdzKl4JSKbwA7KtGRSPCzw8e+rZU3r4H57R08++qt29phmfXZRWPlWlKh1zJxtwqSUzW6+vFdZnbkrLsbYtelQInDUhEIUnqmRNLRJoqQ6O3XbpGUoa48uMvfDRp+wYGpQ/I85/GLLOA08eGWh1bU3Hjh3V4aNHZI5LS2CGUMkIdApDy8qkS1s7evWNt/TG2+frgeswzDRwAy6yZUPDIM2Gkgd0WSrmQRKKpAEf25IHGVJOWKOrU+rpEi7gkYfBWB2Az+CHdNtN1+nOW67XcZ4liCsjFmyS4kdMUgoOUswRChSnVNZTCGiT+WlICicmx6nBFcJgW2k2vEHwsGAHFLxryZ5Y22KF2t/fV/50+LVTZ3Xu4jqX7hazmmiEKRRx5AKwrSE0WLPZsKDswzAMCgUPT/56KMhnC9HsRaI+B1gJOVeghTVCCIxNycYUpa4i8OKJT85QZCg4bOzRIPxHQIpvkS5v8QktoUR27Qq8g30cOvuvj7X57+W2mKk7ZO1d6uMV5g5eOU5O4xmQF+iVeRISN8uIEAvb54FR/oORLb71zZ/6umySbc1ykEM8DJzNVji4WM1BxgastExnhJDGgeuPbCv5Tr11QS+/8bbyIm/jp4lizJ2Dm5CQ+pkARIV5pznqpB57k8efhanF5ApluihligBKLkyZhzilUHgbKfbEtODQwMnbCMyL7MTxI/UPhN520zU83R/IM8dCTwBkctg18mKYycTKVqjJsq1h2iBks3+Dc6pA6DhInmkwvrIQJHjTUhusTR5wvX76kl45dR6ZGryCg6XkMpwYwbuUM4wM9JWVQzp67IQO8SFsvj/o0qVtneeh4s7Onto8Z4aqNXzpJS8PwUKW2UB6lDhMHBkLI0CS4JdjrpKBo8O6z1I8mAgJK95YUwkg4zqQqifVIh4kqyMTU8yhMUmcEOtDSJ1Uc5m92Z0Peu2tS/r6Y8/oz//ucX3xG9/X955+XefYh4TYPfMmN46nwL/+rR/p8X98Tvm3LzWsyI6dfWKvmJppmZ15IscSThGw4KNBsYwy51NJxZHoZFPeMIg1r60O+vD7b9Nv/OJ9+rkP365rTqxxCpCLvUh9oiUbamUV9eS8jI6JFE3mh8JUOKChZIDJRmNujKgN6h20C8sjZvoCqb1EuzJ82Qdz9eSb8MgFjsOEl7qsLMsx1oI7eGWO0jHZZk1Dltu3AKzWRmzWb/KEygG5O0UYKf6I8YVd1mNa4GO+wiavKHVuRWCWMAhJocxVPP68CHIMMEcbKVpoVJfYFBdrnR9JtmSvNS7rk8x+JGZSr+Q915UoOutj7L0SjBVEDpWlaZ/rxHxzW/nzYWtgnQd+o1SlDUpjxeSlpChXrqBj2JfSg01ZEOkH+y/mIp/GI0lcSWOwsQ7jRAU5jnNqQUOm497wKgmjkAM1Ta3CR9VYs1fOPJBxqjUhIwqz0uIeYqIOVRIpjEOeCZRYMw7ueFaByO6pN3JOczUevCbfpMdPxHYu8o0Ey5xhip0J6bytVJFNBHlVDTkcltwRQ1kPkGxDgpiVmNSnsaEeTENwTnel8roI4AQ2+RSfS/v7ZOAd+3x9g4eCL2vvJ8+qnT+HAWM5ETSdDSU2mTf3Kzx4Wrvzbun4iUo8S11IllU9DNLYIhqDbZCJ1OttQFDOn2nKBSdGoSymQIl3uEGIHc8ZIMKV1MmMKkXIQSUmzAWoVhJfYOSS1NskT9zk7/7GIR8MzUlhW3Qh5g8M1I9LkzmSdf7h23v8TA72d0oJb6yD06bjCFkzhaRXWD9UOEbrRUZS5lymzF8GMQfCnPvdcP1NWrvjbg1XXUf+4BBBDcJFZj6Oqhp855WXtPn0M2oXLip1z7mfzTkXBKWmRp3FqWGshpmcNAKCGz37E2uXDfpuvfxxc0UQgxwx83oMCKda9gFjlDigUdzoAR591Mpl1G20mEdbYBAFjjxRsJIx0FV6Yigwc6eexj4UTr7i2FvsCQCreLDYQqU3k8t9YfjYg9Dw6h2o9MyRXOMGFlbxXWKp8YQIrnMWcWGPTLrEUw4ROEUAb11jxGHqZcu510Diq26PigRCGdgjZG1KQ8FecyAGEefK/u4u95IdzVt/2CHidVkzCIFgmRa21MHpSwDiAcDWoYt4VYul6J2Jyv7PHfwejo28yb9snnR2g+3O2K3BQ11bHpPdl9VszKE8KGMKzgUAgktGJHHGBU1bjouSqLhoCHSE3pOzYieQhMEmSmx5xg6Y9fXJC/0nBpzfw5pUjcRM1c8RBDoImSNMBbWeoKBYkzIUPLybyTHFCa9uyC4bTWnGHj7lhRubRyxrSkpgUMAoIbSam/PyxJEVffyDt+vXPv9R3fv+m3X82Gp35PWceJTqDV3E5TqoaiRKklDpwqoqKPOHYgpFTg3ipG0BCNUwaHe36ZkX3tYX7/8H/e3Xn9R3n35VZ85tse44mHwmYXp4SGDSHg8U3zpzSd/5x5f1t3y2eeDxH+uts3whR07jYVtpmSv7RUKJlMYWPBQZCBMjHYGOd+rDwTYjYdhKLBx7RxkxjGPZMwEQvdDCUCosCjKG3pED5VqVGp26wAQPy5dMm5s7On9xQ+ubu2Q2n2WP6MjRY1pd5fiYuoIWFy1RndV83F13tvf1+lvn9NIbZ3ThEl9MkDuf8cXEtjV4QDQE56ZoR7YEnmxGjH+LAGZbloR3Ju8ycUCy3QnFRlYIhRrzkPn6k8d1Fw8Frz15QrOKaVyz8Wnx6dQs2QwIWQNSPx5Cok87X5MrDYR4Oko5wOkBQogJpQTy9KjkDVw4Q7kxX2GlGF+zX5t6hQeqp3igul0P72KE0hdJyFlyr0PUbhsWyi6NPOckazYUdM57xvwS2s42ny8qvmYXgUpjijC5RuYY+UKaDBM+BUz6P4cvxUzpliCJdVym6z1a6sf3wNqz8cRohJIlFBUbva8DLLGSZTtM1RBVxEBXKeoNvysh0nTb0hgsZFv2REKW+qBqmOSSGBIACyaGvb09bW5uaDcHiTPItvKCGepgzjTjgdbKykwrK4OGHFjstgm10mrMACYhVH7LNhe9uV4/fVGvvnlOW9u7xA+qxgU2bqHoXgwg9KgT2WWtfEKM2SbPhONoY1AIhW5PcpON3ADTka3+I2QJ2RKvUEis22KpuunaY7rnjht04zVHtJK/LxK2Wnuf17ZsK3uEIEsVKzB7EEwZBs/AB0R3PTkg26q9HGbwAXun5LOxQSn5/PqOXj51QafPbvOeG58U50EaBjkk1w+DQoOkGQ9vDx8+oiNHuACtrmljZ5eL66a2eACWP/1qNl7LPTMtUcxFGZb9umwmshkd3bIH5YNPTnY7umo7NbZc9EusF0HmkfASrhGUZoa8sYZxUUomyfxkVBphDuf8TD4uQ/gBomeyLjHmvJrvgzblxnL2/Lq+84Pn9X985Qn9KQ8HH3jsWb3w8lltc8PIbwTmhvzlh36oRx57uv4dhaaBWVwzp4qqsZCmvsZSGOhlbAjpzpAQ/HJhRW1wQXBGeUb2Ya61lTkPnK/Wr3/+Xn3mE3fpxus5x7AleMxCMJ39MkDWy4IUOT4hOxmZm25b+SGieItzVwSAu6UIxRjwFw2Jcezk6VIELPTS4ZSf6KLCxgHTKI0sADVzYOjkQb68FhzoWHoAiVsRJYYzQ2ytOOtLnZBNEFgFIdOFuxpACLbojl9ALyDZvoz6m+8mUNkZVbwpdTDSK3kNXVmsY8Q6ij8xvSfPAQVrOIXGEEmgVbgRxs78TN4VZHvJVsHMASdVpYk1LnkzlbiGUkSGnCcTqVkGKz94dXyLk694hnJimGzBYt/b1R73gznfGta/g6JW+TLgHS8lpCGFNIHowbsOSGcFoHglL1L0qhO5oBrUQ0SrGHh6JYsQcvkYsSgDMpnH6tztBgRJjzhRUDtajyg9w0i2e/yoKxpY6tXYEmm7a+GhTNQRxthCEcMTgTytEf86l2ICTgdiCvzKBwNi8EwfHrtt2Z0KyyBeI4mxkERDKIkZJpyYgiZrdOrtLBOFMMa/WNfN+YNaPceqhOlhD0q8gs+JM+fI3uk3tPv8T7R/6pQaemOC+OBaHVWFca8YbrhRqx/4gHzTjdJslSuuNcxm4rZYpdpWF6TiIhMYoxaNeaM3HFhtXW/yMKrbg7ClKKlRxIqUC7nyYQQLfjk1yXON0SOHpWNSY8+RmZ45ERQQDqtZmcvIINWDRTWLK2JOXDRROWUADysDQmrtcyTD0pzYOAyiDOZvyv43ZQbJCRCJ6MWYxLbsEHYK8wBfkCVkHT2i1Tvu0Mrtt0mH1kRS5buw7ELPrz4D99b5ubPaf+ZpzV96XrPtTVnYmH6u8Yeg1N4rjg0j8+OGwriQwVHTbbJQWxxKjFo61iwUEAiFjjAtM/5sgqoIcNGM4uISYdTNPAFEI7BEBrsGQDqybRmx+kIorQ+k6UIfs77+fsCy3cFxtNFTPwwjNWCIjmT1H0Qk8KlP+YvjEx6KV/LhNzIFmoglyXZh5S4aeq/Dtu1KAAAQAElEQVRtOjPAlnqOT+YXYUWxRYaHDcQj9h5g4dSh7HvgWhKQbdEjqYSxkMyef36i/k1Bzh1rbN1ZAsjhHd3V4UQ1YSrSu7SsLb7xibkx1JpSUBT0K3v5Z8BgMkfslCOZFUGJzYYuCAz/FsfEhMoH8IqenAWV3WMgCj17nfoiJlWfEZ/kq6BxKIfI2JAZE1pkW3YnyUrLPnSeEQocQkxvo5wdjX45jcaAS2JSR02N4TFPRElVy8Sj2HhBTuCyYQoqngpiZFvY29oLjlXehyUsLsC8lA/87MqIiTjD0omJvw1Aj1xwhiqmBE24pkZyu68IVuZoo6C8v7nm6jV96sN36V/8/L26/ZZruAziwTlLxUpMuJgztQuhQZoaDpg6ErlIgoksChcO4TlmiaUkUjYJw9buvn70/Fv62/u/q7/428f0wLef1tPPvaVTPORb58HYzs5c27tz5fPzuYubevG1s3rsBy/pbx76gf6Pv39CX37kB3r51TPa44C3Nig/NZck25eRrGrA8MzfJgg9HR2jbdmW0sPVW+usRqZT7ErDL6zlOMSJYxW5jvHkNPmUPd5sQbHRwDwxqTjPDvb2tb6xpQvrW/UbkKtrh3goeFSHDx/SbGZlb1uOUW1mdFe25Gjk2GcnzlzY0guvva3T5y+xP4PsmcxNsD5nD5ZtDZDBnM/TkKIP4JMcfUGSnG7Z1tRsl27iZKWry1bSnDh2SLe/71rdduM11M9DTUmDLbpkOoIjKC0r6BxYoWiSqze4Qxjosq1qsC4uBGB2qcARgyVeQlBvHtw1S6m1WbrIs5qX3zyj106f1TrPDYyH416DZI+CxmOIapv40HAFH7HYZwNnyFzbOzucz9t8sbyvZLBJgDT10jiunEYqOQZ8jBaKiiiB1XmGr96tYQ/cYxoiVL5wtEWPXwjAEBcjylrySUwotiUqD/BGbCimRoIhwrtRBYwGYoTvpDHhKF7GliPew+Uy/yiW7QhX0BUYqendB//IoQC7HKCNzc06QBWFwTlR8Bvgs9lMs8WLaabYmFRFSp0clmwM5CQI8SYx7NLWLk/rL+itM+va4eKHOwHdP/bkqBd2jj7zxl45Iox6I6/Eya2ENi3s6HZl4URraCrbCKkaCrOVPbwOduaqMCs/5YeEk+Z8u3loxbrlupO67QZewIdWgPNON16DeCVHgCwbKknI2ESjVsOkQc7PQM2Zj/IG/LOf9lDWcgPzMMi2GJir88jb3AxOn13nhXlR2cd5m8kaJEalJWaIfykM2aOBb1LWdPzoVTp86AjH1Lq4scOFdYMX4p76NZRiGrsBaWpAEcPIOM1APdQfQ8BozEkkIGOcYxspL4aCDgb1YyflZqjKERmSUKk3viFyh4WUhkAnXuVXoQCLkiMUSZp3Q2Nx+RAjjiELB59rDrbOTeXHz7+hv33w+/rdv/qm/uNXv6fHn3pJP3jmVX31mz/U1771Az338int7OzJHBsRnw+YOWyirk7MU525wNiGhTYJjXrsviabikNsykBO5zjJGqjnfded0L/49Ef1C5/6MOfYSR1ezTHtsyQ7kayb/RUYpx6MjqV3ZHDmoox0FCD0mo78aGDEg4k50wE0NSrs0DhOeOdW8khWb0byQTg1oJUJsc9f2uQyWS8DS+kWRnoBl0UHScaJI/e+8EJlX8Z5UOhSiq18pWHvXO/Wsh+YzTFJmCoOR5QcO4JRBNyKMvEYIlwwZ081tkYhEFrGEOLoM2rJDzWCQ7FfSTUvoI0jfLknS2gZKzmgmxIRKuzKYTQ0eBttiFLmCWlsk7FUK+cGq1T9hsfWtuZ8SxiXUFzMENl4slh6NEVTtSk3sAPA24GVLU32GMRDDNGaRAxd5a+0UcLEJgNYNoRUPQelC+RDiM0iX89t5UcagiMnDSKSaGiGhYhOxEG6aOOM2LMX/UGLKrZ00UjBwrsjqkhOjwTFKLl+JFjNIlowFNmDSo4CngjDk2NxPqD3OUZrGNe5ZXvq6T5xluoam5z4JleJLA5VvVjWh9LEbA2ITkrN8dGINXhItFwDYdUzb9zC5wR1LnGphJr2L17QzvPPa//lF9U4b8SHE5Er1CTZLhJFzY6f0Oqdd2nl1tvUVg9hHDQMsWvBbeMv1YCc+VCIllJvcjYmb1zv6GwDa8M6B6M8Iaoh0IvHR2ksgs65Qv5KAhgAlm4GKz8I9J4VwZ3KteIYUOhqGTIhcQt/zAkJjNjfDbEOOl6Wx/VykgpAKdiMJMsIofHiTWqWpPn4lK6Nv403576QtYngWht65IpPEHh10jhEIYOkATA0Q875kr30iau0esedmr3vJs1577PfeJ9AxTUldc6JxV1mwv0339TOj56RX39DK3xxkAfAi3+fmIU24hr+rWoHQM4chCYFywSr7tIzxj9K6sQBcUKaUmOwBtrtCPTojWHCmsxPDMTGEI0aslbQ6iwlaNKVnr3KsWtoCQnJiccFMLnrNRZ7lESDs6R0nKTUV3HK/FbagS72W6QkiJ75LFpkWPqUP3KnzI8DjvSKDVfNL1i0ELKEThm49znRhU51TeZHRU1jSw4UulpkYEPlFI5QOrJLzohSHZkYIzdsgqiUyTKGVI3tY5kNGUqf73EP2VHbn4twKQmUFgEHhaKPNKojw32SJl5T9jlYdI4fSA+eXGqiDk0jrj0GoFeb+aEYwFLG8rHAAtpq/pIzLBPWK7vxti2YbBf12pqqFWMwKC/a1F7TAxUvp4MhGK4KlS8mXA/GUlhNHLMALCpv9RY7wXZWFqXDGYmiiEghbHTcokAoixGB3hGEpV450JmCMf1AiragwGOCxRzoHmtNdcY5BKvj1NeLUwEpNbPh0SCwLDmEyMqx4cqopGzZW9BEqRozxBmfgkkREabyB+RZhW66/rg+94kP6Bc/+UHdcsMJBcOk3EeKE1RzJFeABLOg5MEEgpT6SsmckkY7FlXD5sRDydtfL4PyF2E/eeWMvvro9/W//5dH9ad/80196cEf6uEnXtDjPAD8hx+8oMe+95zyTxz956/9g/78S4/pL778uO7/ztN69Y0z9dBM3HNN/qpRmXGimnkxBBXzB3D5aRxFM5ROFny6VkkBjZ/h6IxGg4mLFOnwV5oZkMsFOfsRhFwFIbMl/dAEKOVAxUwuRuJyz9ja3tOl9XVd2tzSPnD9ssvho1rxSgW11OA8aIo6Vx5CMlXPgf8mzx+yP6/ygGuDXB5myucxESNTHz525xIceSgaJjWo0iywIsmDZRtt0DAEl0CKkt/YtdQOr63o5utP6Pabr9WJY0fK0lIoEYJKFPtWJFpkw3vuhlTEviBW7/Gsm+CFTK5uZEwADA8tw9HjH7PNeSphdlHeV4g59nb29dbbFzm33q6/MCxf0ZiLkf0FGeWccxVtLB5kW8NsEA+NZPam9sNWZLvPt7O3o+3tLeUX0kQqjc0jL4avLgMKrSGmEgguGb+sqWMHI7BUDrqileVybFzP5WDXbPxDXX3neEUsq+8+lruQcWmhUY0tFLloaQIXwAAWOVThEfqOi3C9a4vPaLAt2xK9BuSIoSs3LFgof9+9wcHZym+F8Co0weaEtgcZms1mXBwHDRzkotg40DnAGltiRrGfLCi26+3h2+fW9erpC/VQanERjB3ieCpvNHGtuHA72ZpgeDSo99TPtX7ENfK8cDrZxFk0q/9IQJkCQdJQLwX0Bm4IjI6mrhg+yExy7VVHdded79MNvIhXZuCyBtZMF6Js/EhuW46scEvFseGISQN7JSYeNCvZNh6DBg+ykYuIKm7wYBJGNbB1viV69dQ5vXHmkvI8dRhmkky3PCRHJ5TCspbZbIUv/o/p6LFjGpA3eMp/4dK6NvOPPbO2Zr2zFWiOgZJd2ami6URPTJFlC6pB0sgBxxRCVGJty0gaR43NBm1ROG6VHz1qURmQwru9jjtIchZj6Fh8QCsHcnjRnHVw+2id2hyupt29Pb3Jtx6PPvmM/vzvH9Of/PW39B+/9IS+8vA/6pmX3tQ2G9w83VxqEqXUVBcSAx3GiIERJzoyozCkMxNiMIgucw50GpRvJK87eVSf+7l79Stf+Jjef+cNOnZ4RSaZzSCVLJplRtZXGUtkXW1Eu57RI9KijMSRHKXOsl8lxQkyykSZYTFFbNOBxEdjbqURcHkenIPDGrU37JUnPBRbaEnGNUhNGSF6JyrGrw4fQOaBkY6RXmUwhxFgCcUmTbIsaVTiHipIlg1JslRUk6PEhzNMtiFp4DhpbEBgRnPnJooA2+jAY5/q7aphEH4IvS/kCE1YRQpsrSesVURMJcLmTpIs2vIEyzKmMTQSRD5GMtW4PLCz6nOCRoAqd1Tosh4DdnEfyG937HNfmPNtbflMU2C3k3UEkGPvoRmljBNpavELGD1rgfdVI1THmB4/dESVyDQLmXth3vQJgI6XFB9gmZ+xKy26EYrihNEQUG1ThxpLbZdvJVpstsu1nEepWGDqrzmREYERkjsgWnpHKL53tTGf8TMOE6EyxULDstSTnLi8HnBS923FbGKaJHhWEBItRwYmrDBQhKRpI1J5sKj0GEWbohCDt+hN3AzrmpN4FCU293DAdMVVtHlolzd4r72u3RdfVLt4SUSDDpDKjZm4/lm2NfBN/8ptt2ntnns0nDyuNhtxD7Ikm3EiZdZl6rXVnvTCqpZGzbgiM3PuczAOrvL+IiI7ETPUNYSlHiyrkJhZgyQbqUi02GHVJzl1BIjes0ciSqFeMfaAML4NUtIN1Bl7EdccmzwjJQYRVlbKJy/xjMnQ9zT6nBi4hB+vVSPTNUdWNcvuhCCD2ZZtMSVcyvWOLNLKTCs33KhDd/NQ8NqT0kzYM2PTfvaxZuW+SGzji+O9l1/R7rM/lc+f06zhx8OenBNN5v2eaB6pjdx1TPBUHg4CVo9Xpc4QV+INpddrPDhzRk9ARKFYtAzEkBmFTh2MiYCVAS7ZONKVFl7UwAN0igsFjgpb37oofOscgzubNsJiszmEOAJgY1x0ewTwCRhtuUY7SCZoSV8Uv1DLUBQJotuu45X6EmlbNiQaXLIOmg80YguPD3vjKMg2En1yLDED9laLQsCHHkG2Nf0IGbDW7RIYMg9K9qlNMjAQY1yb5vt7aru7anzajEsZlocCa1hGtciBQMfGSM/+J3M51D732Iyh2MptqpfI9F5j9yg9Z0sV3bXEKUmJi1cIMUg3BdA7W45vd1D5mrEo+0l+u7TRxRL2A+pwpcZkG6u7WWnIICVFjGMoADxQlhFu/AhXKOZ3EP5yn6+PVI7e9xPvyDgYErU3SMQ09Ib5sh6gZThAHf9SzRg6sNfeg6ZXGOaqExfEwJmq+EIvx4KU+AmvuA4zsgZyaKnGhKWUgsHtRKLRUXGNHpImPa/vOde6Q2vW+2+9Vr/ymXv12U98UNddc7y//tR3DFa9VbWWbeyWtExo4IyywTOviEcuEQiV3kT1rG1ONu492He2d/Uan/e++b1nPF5TjQAAEABJREFU9Vdf+Q6fUR7Qn/znh3hI+G39+Rcf05//Lfxvvl22Lz/8lJ586kWd5sHNLg8DVZ8NG3lFXjGh4JbdCUFpzgBln7rcuikKhDvWCoc3aOoYEbP2Ce2+XcvYKR6J7/4KcywJhqN3D3RkxoOOuRR4jjkbwz2oaYMHexcubfIQaU+rqyv12fYQ7yFsl3sNxKh0wwYxSh60z70yv1jz0utv6Rw5GpZhNpONmWEY8IXbAKLBPGGyJliKbA3cCxKjtCbF3gn7DB17QDQNGEKirfBl23W817n71ht4+HxSa6txxoCPrHSlkVKlgNMXskrRUsOTuOxTTNOXUzmu5cSe53UQGbel8NJUACmEaobuC5AEJOS7R11kv147dVZnzuX5w1weLOGravjmACHbVvbFHhQ+zNjTYdBs6DRMHD8bX2i+v6/tnR3tjr90AKRk12UNZDKEX+GBVQUTUzKcFxQnX2qL0ik2ZQgMtVK6TUkQyrpH6N1yTCbJ/PTR0iiPvI0cdNDYFid76dHwKpk6awMb7lpQ09TaApuQiZeloRUxLBcPnMJgyroyS8mycpLkohM9ZDsMmjgiPU9q1/PQiG/3c2G0zck8EG/NZgMHefZ/svanP7YlWXYntta5/saYp4wxI4diVlVWVpHVRdaUFMliN6n/VhDQnxoQAX1TCxIECWhJgCiCzRxinl4Mb3Z3028ts3P9+ovIagpou7Zt77322tuGc+7g198gc1G3iC1zYzCqYktYotmWbSxWsdb45OmlPv3iO334yT199+AxsXUmvACzE87+klNBFh8CWDipoVmvd+us2/L4R/oE4Gk2AtlzKzS2w6BMaBsuNjBU4QmINQCYD76AZ+zvrTde1s9+/CO99MIdYqMfZm1LcACaY3haLfYgYFsbIpq9MUoZbUuIbW2YeSM2Rs5UCsCIH8x2kYtL6fNvHuk3H93TV98+0AX71nZQmrHLQgu2zZ4QcY1u3LilO3ef181bd/gibOjbBw/5TctDbD6ciZYfHNgny8VJ52Bw8uISD5NrwPnjGKF8ICw85sg+cSaGX7v1iFPqqs5IqkLZGGzLIc/MztFhFFxDGAHYz44ApWanSCiSGHsf3EepMdjTgFDhwycXDJiVYo8IvOgs4PGjR/rPv/1Y/8P/6X/Sf/9//L/pf/qPv1N+myTnSrHvfIkIH2vWoG6my7L3qXfb5FiWjCgZu8ZZ3QaL8CXlc7c2/eUvf6J/9+s/15/+0Vv8xih/SoY8Cg/2YLHv2OiZHsQQ6Gsd7Irph1Iy0j0nFhra3mtIQElUGiFUkIEGDq8WdipOGGTMvFAjjTHrLNAzgQSH4IiFNGbZTjEEDZzunVNn4h3BQ58yFGzakm1Zs3GZqUfvHAMQoUPBDgsnpCjWCpPOenn+MHa9hGYk9CYO2a5QhO4lqPb4Ip5Sg0GKgzXrsZac+wwMOY+hurXx8WZfeBcwEdlcI2zKMNLxjaI4NZIQBwGHrGsiKLtQIHu8qt0qROEkFsFDldI1xwltr0382Ill9sH9f8Eb9kXeE/ihLvHi1wyc1ECleOMZ4lfmHq35KIStXCv0WHNp1UjqkLPwKSQMZPbsEgHo/ZTc2PBNPZu8EtGz40GAl5DRc75gShZzqNL4NFkaydi9Duh4nmw8eshVlmJTDktpmCjLHfE6Jw49WCYDVaT1kx82QEzUjEGmQwFJALSKgRNQU1p7xaMCJkk0eLuJl7caAcWkUhUYSXiUUbi9UjgDzyMcBrrwoUlowqzJWLCJxecli9/ex2F3vGGdf/65nv6n/6SLzz6ReR3lHVUbpHx5tEFTFhI5O9PZa6/rxs9+pgNfSInX0cR5+5I1W67XnHv6JjKxoayxdrEZz8hty0Lo3BON28BIFjuCZwBa8XB6pkBXHc7ukKrUYH1SHEnoMK7yFt458llmzhOXlyDODHYc5kxuPgCkJGXUlhhG6k1+6uFxboJENjVSM8LZg4lmdFIHWshlHKU5Azmjeh8mOr0Nx+SMLOTOXd145z3kXfnuXQgrj/dNI2Idg4M11/Py3ld68v/9jzrPnwblFwbjYijzXjD3ZbjJXumivmiEaqUGO2gH7voyfeg2qzFoBJXrbscZmNHsO0RiI9WGGDMER4uWiVBqHtPsPtiqwJw4wlucpQIi1KGb+BSgdLCZiOEADNRuLppOhiojTqxQY1cSG7KTJ5o1HyOLRMT9PLgtgoo2tbE6L7TYeQ0rxFCfk2lyqlHbvkJrkZf1DOKqwM56sPP84eSUVmgIlEG0pVIjU9RNAsRpG65TDDK9oJTpM5/SCEdpWJfnl/1T58o9pATyOSsaBvFCmBTU6KOOmA5oEAbN/JFRCFY44FG7EIsZlchxLQER27KNtTpEemsFTSjLCQZRApxrwMQWbYRAwEcJaBZlJT/DoECFyqDdBxAeNAL0YjI+QgXZVh6NBUhCNHvOPuImRgZododlpCDRo0448RMhlhpEWAPcjma+UcElNKagoE+oI4AJsT6dClB6oJ3WGaFnrimsL8GVH27w5sFLSMSaF4NA4rvgck5EWVBzAfIcwAXHWd2mCHbG5GLSTUUzxcwX3hS1hedYXQcDRfOaOLhH7/JL+l/+/C39+1//Sn/1q5/qxRdurWwyOpdl3g+c/AoWOH16NSzb+MiumQOva2dVxDgfXjMv87pa4b0D9FLW/cfn+v0nX+v/8f/+rf7D//j/1H//H/4v+t/9D/9n/e//w/9V/4f/8f+l/zt4fqbuH2TIPUmd+TejLlIUYU/ZPXNSsnNG2zkTwnESR2oyZG2RpGR9sSN7cr5PYGl0y7ZE32OiFQqG2AypnWLorKZ84NpxsEmjRGa7EujAsJJbuewXR99990Df5t8uvpRu3b6tO7xvHfgcIa5ZrltKhq4Y2lsm2fTdwyf67UdfKf+b7hNej2zLdklj6TjmJrA4IwqxAmEKU7a1EcvJ2TAqG6/Z87UMRG68FnxJhIqZerjpz+WvEL/zit5762XduXVGuUu5D8hoDYfWOWtkyAKU1URIwR5g9RgoD5/zww691wkDCmM6MVT8cK/iJGQ6VKpCaZ0sgzf1Qvf5kvqTz7/WJ5/fmz8jZ30pxBrKZ0jN5uw2Ov3AeXjbFNli27Kt2puY4lKP+Fm8fxiNLwhXSR0b3Cyte8WYeu0FUpYBrO/lEUtP7FR4KQ08hQC9qXlNmaBkqe/F2lsmWfbOzxEUCrnGDw1DbPl6IEtPkeRFR8LYdexI4tGRxCKxuzoMYxh92sM5WesKBd3NK3u3prbsiMQoZcR/8uScb+If8aXR00Ayu9k2bvgDEh3BNvqA3rzJlnCVFjt6F8foAk3dJ/qAb5o//fIeT+wnzctTJBdYPJl7Rbs4N5a0XRqjlndZE4Vug/bq1FuMqYaIRQYVENuii1E2I5K7IUqGQ5piFBBfBN7Wz95/Q+++9bJu88TNtZQ3KFtY2ti4yctN5k0SMojY1sbZ2Tk3bCFgPliK9kHNhbM5nF1mHJKwBFX5pv3xk4v+tesPeFI+4E3Chg8hNbZNXXi54NZ8nB3OdOf2Xd29+5y8nfHm8kT9DQu/qVUbPGMMhEMwEov0qYh1v3guaCzJRs9eu+mi5WKhrDzEOEULD28j115xdKdMQN2CAkmshOsZ27bSMtaEO22rPgVsQxkyj/Ssecol+OpdQziDiQaXafCEv1RSn3IeX3z1DW+8X+o7vqwGpWryBsOSlQ/Q7QStDdMYVh5S6tmsX/hWW+9vLNuyEXJu3bD+4k/e07//N/+N/tmvfqJXX7irgyW6WCBCDSYxiPEwsTDiLDWog0kPGJEoz6DZ6mCiZ3RWBpF5ROuoRVsVT/iAs7OAfR+pgjtnhxu7ZQw1glOF+4d64z1TGHEiMZfGlKitkzZd1rjysp4IFxIWqyDXcm089OzNm3CB5ERUrmgJok46s8ibK6WZoJFne7BdiNlcN04m+c0Dw82ICnq1snj7zWRb9PIyhLVL/IgznEj8cE6gXBrquHIN/8ecVWQpamCtM07a4EPmxePHypeCo3+C1oErMKt3JDr7uErPeVCS3Zco8xCXzBJWuKiYUgwScy6V2mrb/VKCMLFNDXqwzJApbOMSrBNiJL5kuzQmVxrlUWCMs1t9WGi12dPJ/dIq8Ykc1wPTdkZQCVMWLcWbwBA768E0URPu+wW6CyLpWJ9474nwscNFya4l8xB256+mgpHWEiGc9gxWHgqPuUWzi2Dt3WpcqxHvcpe70vC4jglAx+nqrmnwSwC+M+ryLfj37+tp/grxB7+RnjxSPoAedKkz3uuJynnjOhyEoe3Fl3TjJz/T2bvvSjduKi0f0OxYU7qWDvGHEorE0/LiJycy9P3G28oJ2FXgX2eGM1pvEEuPRlI0a+Z1QbGV2cBDqT2vQ5Ap1OfMYmOVkevMEaj/TGHziKYM9mUOD51u2Js3dRpO+6gJJtbrT23cNelQ5tj9rcYMxZz5WANZjmMi4R7Y07YddHjlVd36Jz/X2XtvS7dvaixuv8zli16fX7D2S0WPzz7Tk//Pf9TlJ59o45oS0fx3rOZKrrZj1ib1nk89pIilCUohZGk6aXN7ljkHydI10dxckhpiSAK1icxYDQZwM/lgjXgSHCDtjcxAuLWwo3HT4dqWsc2Y6XL2xs+NPihEmPkSsbY6aptm8LhkwY1n9mNb9AQ0TwvTqm1bm4QdMRoxU2gKgCrUE23EGRjREfLpquxwtMyjxslAolXcHUUD06lYMzSx7DkrAZVthHC00vAVkWx25jAlVXMG/FKpf1KQH/y6fHCdNC6TRF5Fp41chRyZeFajYOFHV9SW683stbuVaf0vjLPiHHVSTWsTqDV9p0xhyPRYkAjOgMYlsxPIqskito81j7Wh1DbjFln5hrYx0AWstp3MbLkGcSsM8cvJQFLONhihIFdCbNa7HhkTlDr/kaRjO0LjCNXY3eYF2YEr204yPotqlCFrWyi7OT0by1DToTWm5ANaVrpoWIzCXSyA0AA0G3iBeFyLKARU4dgkiHlZk31iJ7iTYnNDvvLiXf3lL9/Xv//7X+pP/uhd3b59Q7a1Iea5LJGPNlJbaRbhuX7c2I7WvpZ4APhCcp/kTFiRxOctbiA1h5rue86mp/zSJT/7fcPPKJH7fEnzlPUrr9u8j7YiXyiOPMcGr8bEOhtatNiZw5oPILoReiYLvlxl5StP4FrNdr2EDGYzDoNZDGrDjE5oy9rx7Q6pKhsbQsZK/VgLFDYYHYDOZHk+571i8KYyOJ/H7P3bbx/owcPHOvBz7l1+gZV/W9BbVs4FbA51SFcLWX2wnifU+OiLr/VfPvpC33KWBLRtRLctpgS/Z67rjZLlZU92+Ai6fLQP+JHUid+aYLGXNJfrNWTdvHGmt15/WT//8et69eXnWju4bdE7OZZcKwNRnDFNxlqc6SinOUPYrqjNHY8D8R+0m5yzW5LNHrEkWefnQ5/f+075dwW/5kvZ/AIwlFDLiJGicawAABAASURBVBNZE8TMfiP2psMB4Uw2zmc76oO27dCMJ0+f8MXgQ+Y5V+7TgKmr4xbqBb4uJ3DMI32x6meRy4/K8y36WLvxZIPGzuIxtevYkcSiT2Q8y9ljnXg6+SV3L5QCIrZlWwzpCJOn+C6iJY5qB4ddU5pWRmAOS9TW91rip/IsMbnXk1jDdYBfLlzoER/eH+avhfCmbZsLtsnrAuaJctg2HbiIh9z8tujatk2SlealY0cySzjR9755oA8++UqfffWtnjw9V6jBu1axLxa5XyzMIAon+aIV8+QlJzhuIpwJH1Qh27z0QaSDz2jG1iUGSAfBHvCF2PjoodmM35tyXOo1nqw/fe8N9PMwLpl2yM4crEPJI2dIQJLAkfkCtmyOxuqg3jwQD5xnRNiStXlTHvZuS1Ck+kaZ34o80e8+5Oy+/Fb8ckND1B9aDU4SnDUBkYeps7MbuvPcc7px4zbnfdF/pPUhP9zPHz6SP/ezsqiJ1YMbyh56BtSiYvfdM6yjvD7DBxlqCxevtkwdotNZhPowUh+hE56x/PWg5AOsPigxamdcS+gaCEycAnTZmWygA8/6gUCziIDN2+tXJ5E3hvzQ2TdgWCMyOBOR2fgl+SNeNQN91mesTWE0fZDM/oIntXPUJ5YQEspgYYOfCA++0C/4ovm/+5d/qb/5p/9Eb776ojauH0tSXmjVWZOh1VhTLPI1TDTrDDDFVUOnGXMNV/OTNONdIAnRqDBmXkYqRSWGmXDdGKfCOuwQIqcBbBJ21FkrTqi2ZS+Bdtoz3ZU/ZJzcfzlf2/gOgtAHkr6SbBNXJfycguHsJ2SbIF75RKtFm9g8J3BOJ6H4EQhBKEmMQDCUlHqi4TANHOrrRAISdrF5urm/gYrs6QaIhB6hEOQgBKidezP7CN54svdkKMceDH7Wd8TwY9urXpxdZrHdq+YyVXc+Jtwp7Bycc+JDWH+Qe/JU+UCWpZRD+XCmHaeWMj0emmicCVOLLbZ+opqvIcR2SvaAS55CZEABBCeN10Ty1mLt2KFEIyxqQswZO5LCUJJih0M91EgMPFBqD2zh2ASxhywbiU2NgU63OQuMgU50q2Y+OJhrfcxBQuJQs2yFL4FAgsr+sPG1WtYAyHmQCJbRhmNqwYsPjBUfoQgh/Bkxlr2vbWcKFK6moNqTMYjYxo8QH5j0QF0LsMMRAeYiRB+ymWOE34Elj75ehZK8SFO4XyS4fHA/5wuj8w9/r8v783+m7X0t9axsy0bwD/zy6uzNt3T48bvaeM8yL4aJMFNKwkgfy3acSuPDyqPzYwk/azKMUb8GA30gwZDc75GBPQJXyCKfXSqzBR+scYpkW3noWitrIjGxMn8E81rP/vMcCi2vC+FUYBkJblu2xQ2hrMPGZjV8ipB5dJ8jFlGSkxMRGBdFc90zbiqkQyMEKwCKMhJ16QpEJV3ePNP2xhu6+bOf6oDW4aDhDeFawnIk15ZrMx4/0sUHv9P5f/4vuvj6G2qrf0qUEO9wqWYwVpK5mJyuNgy6bKoR614I2GZUcWBysYUFmV4/SM5PbdRPfKYRh0uNPW5bebQ+tuKhLdaWgtiYcapEXLQZx8APZd4foSUSHOGcWwIzrwGxx+LDBKWHHsE87YG6poImizNadreTSfEHkmjfBz2romSz78wvPDobhwkbnA6KTaGMBOjwGXf/OPcCTAZ0umHRs5kqCMvOHFd5rJeQkifazsG8mn+ud6dVExc5F3ypnH+Kov8MRQ5X19tIkR2KvbGuFkCD7+sY1OrzozWypiXhVCZ/jgDscM+NZ1t2JF5krEUPyhrgVOJO3zIO1FGVqtPBz1FkDkzwCYfFyvCDJheJSR3boms43MnCUq5Y65QHgh5BIXcObNUmJ0AmQcYuJ5gALROJoI7dRzTPmcwpEOuHG2UImLMRrLEE20uYaOjZRhCIVTKyj4xZGzCdDFFvUEs/2Oyw1LhzSLg2g2atnBFm49GRGY11JVdYLGQQQzG2p07E5hRYH4oJINFDMK9ob7z6vP7mn/1M//C3v9BP33uFL3RMaBLcFRgfIdlG4w3wWHEpq4ExsaI8raIzFScEYb4fjGZmPZe81kbzJksl8Z4pXpI33cg/8XB2prPDDbCtsb6n8DO7+JlV1FJz588wzLD3amUKxTTjlKSISmPgEx8RzZb7Y+aY0nOtWNjUgDjt4Dt/arWe2ig3SxSLB8x52HM+gQvb4mFRmJ61NAuAlMGbCxSCUv7E8YMHD/XNt/eVPzBz8/Zt3eaLwQNfEGZhrKa8DDb5kdbeSLa+/PqhfpP/cOSr73TOl60woDJJePDmtKD4tkVHtkrqG7Z5bxSBvETldZps3EQI4ljGmN3GXmLwrm+TXn7hjn7y9ut6642XdHaD99tcP1JIV7YfLfJyH3DUmXo9ZxpZTBUPB6C9dvLwMhfmtBxlGZWemmRjwloloxonOLiPcv1NRv4GwJf37uvDj7/k/O5zbtxf4CR3TF5tS5mPdKW2Ze5TIejDJtuVbZv2xvdJG3b+lurDR4/4roKfM5RqS6Lqqy17OxUORBSUZGmJ0TYjol1ao8WgeYrQ2tuV3frAYVeoYVs2Am7ktHevxMapQGguestBoP//6kl+NmFOTIQ+Y0ejbuIRdSjE1HDoy7tSp5wdzU4iiSEX/JbhId+8P3r8pHXMTZ8vrM74cHjGRTtsmw7Yh8MmE5Ms21HyeuikdRnEDfeCJ95XuaE+/UrfffeoN7HhOqQOcSIBItjt2HTboq91admaLXuIFY2EFyFNshSxHaW9GSOCai8XKxhU5Ua7fdN66/UX9eN3XteLz91SCzQoxbYte4pWywvElnMC33Bs4tGHnBn27oNt26btcJDRPiRGkeA7hmt8Xgv1Zb5Q/eyevnvwVFZqbRKW7Cqh5GA5ooF50K2bd3T71l0NH/qnBO/ny95zvoyFbFu2ddVGzVOkNufZQIYCIk9S7Q5qi9l6eYuQ7KmHCLAHEAkbT7z8YDEOXbUE4jFfzQ6Cx37IEM1eIPbeodfcI3bmjYhc0EUAplDmZNJgEQlOZFTPQbShaaMl2dShqy3YFKqxsoynX67OWKidYpBIvrk2iWx8wMifOv2HX/+Ffv3P/1Sxb93YZMNLkq7r5GQGNY7X8FBV+INtRT8jNmfAAgg3glltJxM0itUXPBkCRzJnlj4ngr+4sSbdaimc6p1sgPQrYrzvS5O+D0usW+xp5R/XwfyjcwgGQr69TxYd0bGt9Onj2NRFBzhlmmoj+C4hgKmy6QcbtYTMN8vJMApIiiEaOmvHYjOMnQQNgVAMdlR1NazAUsf49FONRdL74klWzMSicZnnaF3ZITT4hwezpkTX8U7PQRjoWfrIL3GePpV4MbIBE0amxdpCmpmgJ724dJKi0/UTUdtaeuksJHV3kbAoYDRKtlsjCkuSeajNHRkwKLPOEAcoPVYkCdGOkUBlLaL2HDLHKlJm3qpMKHcGdxSWZAfRbLFxryrhCAkOI8qOr6C61oJzALYbM0HMjAhb7kKuKiusSVBazPlhJhxWR63gTWsxaizM5G5I4+j4p3ZrkTh/UCGPYGqjVqc+VjCuPpaoorZMUcE7//Y7nX/0sS6++YYil0rdPG8k0y3zupj7wbznnf3oTd18/z1tr72kcdhEgmQpkjydtgIEu9WsBZve9YA5SfCNtMfIorIngLgoLZo6F7HoVAO46tRLqDkZIlfRH7RCqbC/fan1YWf/+zpzdl0WuCDalrHN6L7PW2m2ZSMsxAARiZGutqOhwNmHaEEjmIWdvXSQKCfnwftz/hkqPizo7P13+9e4z17gGvC5RFyXgZjrkXVbUvIuvv1WT/7Lb3T50UdyftFIzUvts6KPm+oOiVz15GcZopjNwJ6mn5PHWrkjhKaNjqdDkeaCxsHOmYocI9Gi2WYxGGAtC9cGA8pswNx+rLHBRSUWXBlCbYxEKR8Lg1bwlBZKgDI67KhlI7hDVnoKMFvnzGxdM6HYoiW227h0JwVB514KYoZ2i/K1roZxZcbyHOZrYWKZYUpDnL3Fg1DW4tDZb/QugY42PDueyDqRQh3UBq/7iK64fH6S1CXvI6M//E5slgupmdeHwJMw85e9kxwDTnXsCOtnW/RTNHYkhCshdTkzNkegqwAOfflLdS1dyjEBTnr8BnB4TpSI2d4YVl7aYmMeOz69bufAmddMajn8lBMNk1ETF21PwGxPAqSqDIC4Mg/M2R3VIQZyZR+tZeRu8Z5rqN/rLIDucNZ8odTs0DshUGXfRx0GUhlP+0RSz854Gruq5R1eRi/7TN0jypKehUTNHcNU225QqzG0eV2ULPM6eMbPZ++99Zr+9V/9qX79V3+sN19/SWfgRGUzIuUuLW8CBcqrjNGaDVPOgEv9zoU5BJYLHh0Z4jkv2lC+cBI/N8znTK4GMP3Kwtk7h2C47t0/QCMoyjOKYtImopiy2kLZ1xSgMENw6kXNjGklbSw+rGRck31dpILPnO/zQGZIai18WTaiKaLtlGjbx2UM9vj06YXuf/dA9/lyUGzq7p3ndPvObW1cFw1OYCZRxceKG9bmTQ8fn+v3fLmVf7MxXyoabKP+FnZu0M1SfMTUc+OajRjlBWNKOInXmxTDAVYk67GNjRDeGmMmity5c0vvvf1qv2N4DjvXOMuG1j4zghifPQmbWhRTEDFWZ826asXyGpuLUCexGAidtABKqRiFGOhxpzBVjNE5GfG/ffBIH33Cl4L3vtMTfsGT/NyfU8M+KbCbe/zQfVvbYdO2bcyNjd7Aty1fiEqPnzyhbv6kYD5NSOYhGlMzfr9n3u+jfwjxDwcC/6FCPb8QZurpOo5oODO8VrucE9U/KXjiy/aUI4iPbWQQy0T5wBU9hYvPRAOB0r7bXJr6HcilsFKnPsPM57kTA7+9dcKK6BpfaYkjj5+cK/+zTy5M0vPkidhWnhiHbV5InF7UjYupVAvZorE66ihYJHh8W4+5gT798jt98vk3evDo8XzBG3OfSc3+onP/xRYt6fFTKjpnREY/UA2A2BGoa8NBMUlIrp2KYUwReLpoiWeeanzbsuEBZMmD33vfvXtDb//oZb3x8ou6eXYm8cUm05YHGxMyo20qaOLYRXs2mo1w5rKtDYFIv7IlCIht2chmeOKMo62HD5/qw8++1idffKfHTy+ZcZMsGvvlh3TF4Sw5GGX3wj87u8kL5F1t/DYp1/XB+rL3MnvQVWM6HFZMn/lxqYvPCIQRiFmzB8xig/myhEgwM6fBMr9t2JINiixHaa1BySz7WL95iSIGjQxIuO3LJEL5OLXWOuJP2CGTl/skc4bV+XBqoydlehSIu6vaVJo+dWqgZ92Eh6Y981P7KNTe7TJHxl3MWxgAX7q/+vJdPlT8Uv/mb3/Fbxxf1Z0bhzlNqalObeasy0AWo9a8iautlD1YR+UEMlbWYtGIxcaSbVYJGl28aOeXrLx4K80MFOIycBxZT9XiTRuGnIeXj6Y9ZH77AAAQAElEQVQ4cAyETrj+iMGcQo42kb3bIU9vX+v0GMcSWaFFQH6wZ70RVizvjORjLwXOGeR+AzBeN4WtYPCik591GN/e2CAGnPhY7bFty3g2I2Jb9hSOlwipnlInsRpg1VkLNmTbykPMg8uyMIKACz2QxKJUTG1dJ77t+iROnTGFBE5XdAQeXbaniBYe0udNXGKSNdvIAvlBjl8U9a+lXBIBI5hzIoi1OimUmVAoOEDwicdHdX3g+ROxqHKjIwl3jzWSWYP82JwVru353oHdTl2gpu01ygRP3AyRuiHGR+9YuJGcYzmJpxBOOClsx4IVDHMDnHuXtrW6phDf90cZuqcQvMRKWItPiVJzv0aUOeBF5TpgSvLcK07WF1/cp6BqLYZwRbNZH7odPPxBfv0Mg6MmN2aSGwdzsNYnDt8hgCeu+NhaDVpIa02AxMqPSRCXPXVkCk6I2pf37+vJRx/q/PNPNfiFlE0G72+Ulm2kycrqz156Wdu77/Kl4GsaByn/iy0MYpnWECPYmSvTLMSxwVymGAOIBtI5nCTWJmLSBhdAwkvuJhopgc2atXDtzRgROFjf6wlFEji+hqYGwikAJ2rOBJNJNt78Ij6pB0zcZETg4WUUiFabtaQcX6QwNVLZKQAw4Mc0tmoPpZ3OFTvxRMynVVNscE567q5u/uQnuvHeu8oXhDYscyH4wC7sOb+5/kMX977Sw//0P+vJp59Ll9zdFLtkX5k7kjmzhdrE4ueeihmdNScePEL5KCBXZ0juLgR6/bpOglcsyX2ksjSMSJrXAUfmIcA9buzpB8laFjDrE7LhoBvXHHGJ5wTcepNCjJ5YzjTUQcAA04+FQwfOSA3N/LUxG05s0TA1MiDUzWyg7SDVIjt2RLRRvkA1t7Hq9XwDDQpp9JrhSnscnC7JPHRswYxnZ5wlcTEGItmetUIEUhr2nG8C816cdsIVOJJ1yXtIvhRU/lSTaNRjXJ2cxRNcls1oTKN1rc3z7ZKIkQfZYTQfo07iywh0ZeLRZxqGqCF1AJv3BLnUSoobSBiL8waOw7UsWbbrCzUNRmwHgGJjIa27J+MrjThLj1UVt048uLalCHbuBxtfEdEs22g6iZYxJNvKA6hr7LxaDTCxlHcgBuixKpkj0vMNgmFDSgJi9m+qY/Y+MPUEFih0xbdkM4iGz9IxBN/KQ6s5uoPAddImmHWb2jMfjFonJBGq2/gc1n4Dw0c5ORHs2Q0Hq/xoy45wvXHTZ8gxGxtMlD8xdfvGpj/+6Zv6d3/7Z/rnv/qpXnrxdl+Lc79nnmQM5oLeXJKnZiyeGEY++ySW/RGik0lMEa31gWZF4ZRPzN556MXLXJSce2oOWXAZwbiSCQZH2ybrqn5qNxS8OfEik2c7DjlVlKRezHCRRINQOujJfPscRFngQLRqlahkTqux3Q8Pe1A70bKw5zpTM/UKsBbxtpN/h+6x7uczxpOnys+8d24/p8PZDY6y2cJIKYn5yZyut/5tu0+/+k6/+fBzff3to/KawWBblrhfgZed7zrM+6TSKLTByHsM4SCqThIx23JRyd4k4QVDiQZF9nRubJveeOVF5T8ceeWlu0TzXopgcaCsN3ue3EC5zyTPBzXiWzSKxiaBNHIKCh6BjguQZGNz1lYeahv4wg9btBEjA0JX7sEB5/Gjp/r0y2/02Zff8r3EORmzRq5RyjI52Vedq1YnrMgGKdqcy7ZZV5Jzkp7yC6N8/5Q/RDayBv0jzVcxymqXPS16F8GdceuoSfcSlGJHVzJ5pM4aSLRhRRZ0pThzDj/zzdeD0Xqwq9lqzBM6xUdciiXSg8JWBDwY6gd78iLH4DUHlNq5EIEjSrFdCB97edMLLzK9OeaiP+Fb2ocPHvDLvKc6bJv6je4BHZtdbdtB29EGd0SyM6GEQTdSUxs5Nr6sBw+f6KPPv9aX39zXZT5EHgyJJ10OMovBFc1w7ZwQYNZsQExGqbhlqdIhjmjEVEBthZNfjwEgl43pcOjUTEpmIsRCAOB721rlJh+W33r1Of3k3df18kvPyRs5tjYMw6jgC180J89FharMgdIrvnEeQhw/gjG5o1RTi7CAJQI+bBpgX/Gi9fuP7yn6UgeZ65B1i+aShxS95EDenVu3dfs2LzI+cPa8cD58xOewS+plPfA1WyybxNkBg6A0dUK5vwjLzkgMTRdAxbbyYJDNynKOoqUENlZKRDUeA1pfdI1DRhal2MrIi090UiNemIurLTmtYVJDYr2ZDu8qDpbUAgSh4mKAZxQeJmMimo05pjfAVel9I9VO/caHVlsGyjDM9ZKwzOhL5YcufgrVhv3iC2f6qz//mf67v/8z/eInP9ILd29q632llO1AmtwBF02fPq7ioJmK8aQfcQz6vt4wcPe0uErtYJIVWzTbjOlWHsoZBDMYmq6jyLJNIEtmpixm+ZqwemF11QqHh5Sa6xW5ovxXWhTYmZipa2dcYMyI8Klv49Cv1hVHKjzNOrZlzcbWWb4rE5FsfHOhquPrBxunoUhu9n5ggOUlFMFKNIK5um1C3M3shyUvFKcW+ghiF/tHBmo1eszBi93UDEh8mcAf6onBOw3zej2ePpH4UocXb/ZoBAI0OjdCR4DVKdFdZj2Vhc+sNQYjz0M9K3ISKB07HzLCEHYlQYDgA20TqIGzYkceIRbVPrFwEPh2ghi4TtAY6dWW7XgIO8hZ4Wa3WaO4BVI02ZYxEZi93ujgEUwlXMnaSqOerlJsiw5CN1JeDIQOE4Sc2okv46iWoalhJgXi7mMeO6tak7n8sK/kihZseUkJN3leGDawhFabMXsowtoReX+unF1oPLmv848/qoyHD+F4yVouXqz80JX/2OLw/ns6e/ct6dZzynvfPlW0bfXhJGWtXQ3OECG01FCdKyz1TSTwULyIa9XnOsfLey9gglX70OuvoeSHpw579LqGVSA5p4WSEsm9kudQY8yrvOBokBPh/Rk7FgAU9hjOdDpqLaKKgjaD1myLu+Grwph4CoYmgQ7Z08l+vR0Ayeczw+GVl3Xj/Xd19tprYIculRdC+LiSkpVUXzzV4Evepx98oKf3v9ElhUbeyDI/QrVytVq3yL6OYIoQG5U5YmqPT37cxNCdWLMFOvVTa+OoEo1dnQHhtYXlZOYKyLHbKXJ0lzFYwsS9rGidcGvOQcUt7dqOw1qimBur3bbmI9RY0ZLARbPNKHVkoKuJGbOBANTLue44IS4N6yVmMwRYYuOP5VTht/rUjh1OYwzX7Om7ymEiQ6V0DdKGsxlCT3XEmPcKlmWJuJWHVuM+xiJd44J7/Ok5+mJtZe6K8FVPyQhIlNHtNYLgpRgqfTCXKpKYu6LVmrPsnGUknAVJp4SsxSDW3sYy7CtsN3ed96SrKAkkZceRcPZY/PzJ6/iVPRiHtO918NSOsChVcubgSq5Ww99dGycwyuKBb7Mv1pSLBNJzdziphU4IVbyaYT4HEyEXvz0uRo5QqVlRzOZmndljysZW2pxIVR1KTWTJBFfphS1FKPVMNlNNsJPHTMa+Nge4LkD0YjsrTt7Hd3+PB4/sc+xazCucvLShMIeev3PQX/zxO/rf/vqX+otfvK0X7/L6yeuPec+LJMfaH9PLSmMBazZWcNyHd0hikuw3WsAzTz2w2McUoJyxSrLsiFYrs+HWikUijFUn8XgIeRI6gm1jI8Fy/cusr9mMCohKsdavz8Achdewp7FTxS53xXIfJl+pF9lxbCpJScC+4uCc1M+9le8rovO3Gx/ws+39B3yxR97tO3d0i599twM5eY0Ao6DaaktEeO20vr3/WP/zh1/wvcQ3yl8h3jauZTmWeYHr9x9he5MNhmzcDIftyrcnLlr3Sh4vkOVv2ITjaiMuwd22jFJGSwm8+Pxt/ey9V/Xjt17SnZt5370U4YolzKHUUVoMziJ7R8nMIbkP2THlPLBtLGe+wsKtJFeWKkMSAbrSLB5g9Nw5wkXwuCFs6xyd7yE++eJr5U8NXkAYiGhZD2r2MZWIWRKplZzfFCv6cNiqt5wLcs4vi/I91Dk/c+i0Heudgid24ksyXyK5/NEVYl0fem6s6BqGkjOyyIX8Y2oQjKCal9zYrdtJ6mne59iQNxRkqDglBig5ANz4PyThIGFFKNL02vB7MdE/2Mkr+XvBPXsFunHWttxdXfBmnb/PnX9zbvAbX9s6bLlgnhfNB3Rs67BN2zbYgWXm6aDZjqVjWDZfbBH56usH/fcE7/VLQYCxcsx5rLVHEQFgZNl2g8u59rLS876khojaltGkzCOg0KlNCP5JPvE5CSPEuiEhtkXX3Vs39O6br+n9d36k5+/e4kMM+ZdDRGcSMznPaEk2KKI0S1vsIXBk89QmDRHCkSgNikK1jbZ4pao2hF2enl8qv9HIl4LfPXjSWanEfhi7cM6RdeVPClNBafmNye3bz+ksf0qQD2APHj/Vkyfnyr8JkDhFyGf25KNwKCbZewXRCCSO1SCamRilshKrTD+pR1xkEMv9isp0TMEL3cLDi+Be9RDxmJVx9uRPKyMReqxI5os+gZiDaxQwM+ZAjsGRo2VRCY4Mxz1MTydxTV4CWdOSZ9dbPzHoTDzrxUaM5+hcx9is5faZ9Wc/e0f/9td/ofwHI6+8cIdIpmKi1hn1SbvW930WLC859Y6DkwmRjuXic6wJpsp+nkOSzdVcz58cV/kEAu12cAWQFIwMXZ0wFvxGlg4HwuJ+f51Kg0uP9YOSGpEZjBWZ3nEMhKTOvifcOWHArICzz1oUu6LVYNLF/hUN2hT0dPFiRHreQ7Zl4oPryK6xTnsi8UeGJaf2gqo4QUKDuvQiszBm8Cj0XDcOvW7Iu4D9oZ6V2Bn/EOMZPMWfgbqeYlfBcXkh8ZtYnT9laVd4aFmWmDOzRorBAtLuB4sPnB4XSZ2hfrjDy3NoJuxZQ3kfSkLOywkyWeydHi3wwT1qCUsn94BkgzLNQPYPCLGHwOkhD9HgJb5hKoTG4oQxxTZZZaNNMDZrjEUMBY4fuP7ioAaR7COVsn5Y0Acye3xoahrEa5HjekBrcw+FPFNZLnj8xI6YFIhgukYKJ47AVtsysp76AiDeNcZeOYNKhdGJhZtrFntSBpAbzWgbX/WFfck9c/7ZZzr/3W81vstfIZaCR8Ls/Eww8iGQzxWH19/S9s474k1XWTehUBVuJUOmJJBr1nytFjxxDdk1WOZocHm1CU58horZYUQCRoCjkKB4at7RUVvSIgKPRhUnjVUosNJ2n4npePTg0iXPAaz4yOh7eQwEmKvNGNua9YcMkuK5X4Pl/hkBI5zLII7SJKrNOF5WVGwXYwbO/nLb5Dfe0OHtt7XdfV4bE5jXu41CZk25kWyTuuny/kM9/f1vdf7px8p/QHQJPqhFCuNQdGUO5DAHYzslYLDreKyc+vHjhZ4f2mufDGNWZZRsCmi2mqxx3gMTt6fuPTqkfWbb2GJtAY1x1VlCticoaOJXIYXpjpJtUQCZvzWC2gAAEABJREFUPV6hunj0PZ4q7I4IYybACtfLphjI7ENJjKgWGRjLT5JSFX/2tcYBqvJzbrEIh0hcszHXjok6W1CwqJmDRZmeH/FwUYApE6/mHPZAEhPCpxPLaimysHgx1UFVRJWWazsu+EKQ14R504OGtxPixs8cyLNLJZyFVWUINa8BmWRkCHgUoiyQ8ZmI8VnlmESjIgIVT6J8bODm18C3zZgph9LIUoDBsK8NysQCDNEYWFTONHy8eT0wTDS9eJwIOJNREYf5hdUZF9461CbaiDphWCGApiNKW7HUq4A1v05mpTK1gIuo88WLUK91OkAEI558toMffH82JYY80y2Xl5xIN858W9dFbPHjMttx+j0SbLcVp5J1I9RZ6agEpNxPapvxzolvUyWUCP5Vn7zd72tEJ2LZ17jss/5eB62JpfQrL97WX//Tn+rf/90v9fP339DtGzcomQTLDg9JXSD6/NkCRqEA7IUOAg//aAcxA69pPTvM5FhmgXS4OrEdW7TixDHDr5pFW2Y/l0AmGIkdwaWzjtYiQgeYnb0IuYKsMFM0NTutQ+VcmRiqIlnJ1NIMw6Tbrm/Nts8/st8JUZpaK0BK0fBjVxhgMEWMIfHe9ZTPpvkrxI/4GTc/+965fUeHs7OsqPnhr5JgpLIK23ykvdCHn3yl367/cCScLbHNGafACya0eI/sl1fYhhPMhmvFRIxgZxbwkRcSgUmMiEVjILf5xPG4f870zhuv6OfvvaEXX7jNAi9lewqLsmiXwNky5gCLgPS8bBh0QnTPPLk2KbKN4OLseXvuDNQrIXFoAIw88a/ODovXg8vLTd/xZeonn32tr76+r/wVbhJZByn9nIBHKmwMsIzMr+zVnCR2zrBSf1PtdSaXXM/HT54o/74gZXKSqfCHJaRGj0a9JD6DsJjvIZOr3tXX4l6RH1KNsY+BXItzXSgCxDy1MVfP9pYZCoTdGy2Ht2tMFpSxp1pDRXZGdEQ026JjzX7tAhbKXK41h/hYLHCiuVRgXGzQaz1/Vefh48d6jCSwZRdMdtgOfAm46XDYuHhG48cm5k1zPRSnK6I0YlG5MDHzLfxnX3ynDz69p/sPHivHYOrndMILZ09mdYrtDNIcs94GJIVsSbvUkBRcgHTFhm/Nx3621moxECgKNbIi9bO0l1+8q5++9yO99aNXdPvWmfLKbm+yfSWS8DIozbYUofAWvcSbVTEa0bZJYFvEm8x52iYVOz52fkvhbdP9/NXhT7/Wx199o0dP+eFc8Lie+56Uj9ee0+aD1oH8W7du6RYvjJcc9INHT/SILwUvWZMdokQJhCdC/Dpqy/0keJUiDPihkdkpo0G1p9Vf6wkvgXzwLS7JtixVtAqzrGkloNXgMdVOARwCwueeTf0g8Ad6BnCwM0aOBSHQicyeWydCISipJZmH2swYNjhRnPZ4MWYEKwuhSHwfc8FjAyYcM3PstjeYONE3uL75E6f/6m/+TP/iz3+qH732gm6c5VqTTLcnV2hp2tZJg5PaRTiLxjKUD4rda4dZajUWHVMD3jFOvphDNGBGevJRiw5fMAAZ93kTi8Tfz6dhzdb6k9D7ZKEK91SSk8qJ7/dJ/F2CR+wgsSKzsH2KBf8hcaaYAdK4bLXdca0ePOvNUWASYYUQazPgsW7JtixyIAazjW8AQBQORhIi02TUft6gca+JbdmRCRvlLYPyEqP4Ik4RSfEiqxKmwWzr2WafYKf294hz+d2/sit89neS3XXMi8i8w7o8P9flk8ca/BZPzK9jS1bkCGCQw/hs3+cLPhnk0eOzDKXsdFlTCXj05KmtoGzA+gzLrgJmG4IgybIRqVqrHWu1lCW60vAdBx1X2Gw7CkuzJRbZEepPc0zlSbPN0S1ngEVQ7cuOGjNLnSdB8qKmkB9/CBa2VisGCDoRbMLZF5YS5mqiAYUA5E+mlIttg81Dko09A6yXrFVgKOuPP3hnGcT4NAoW6mCxdA2csecfy3ixpIQiG0PQy6/5TfyHv+9fOaWyxPuarNVSbZnedHjlVW3vvafx2iu6OByYa4O6lZCUSByDRkdSwTFgp9fMMBIR93OiJiOiLkF4ouXsNNhz7RXCVlIjjhNZRrBIoKOYasZDMidxtg52Uo9oe+J78RztmHtLrCEMqnDuGXHSWV9U02IkxOsVG8MbnSfQHueqqWAHy7aOreaQoiNMf4m+uHVbB76MvfHOu/LNWxp8OAcW4VKTcMn1iXP+zdd6/Jvf6/yLz1nChfL5Za7d+KKxAgBmUfjCjmGbAxlwkATiA4lWClrg9roeaNzmdG/lDvx2ymJrtkmF0ELgAIxKvg0uGspmoNgg4OxHcy47uBWVeyJSJ0BS4dY0c3P2A914YojiM3c5+JyAigUXOcyJmiNY4wFIwFW4mAqz/sAEqE2wOljheBEcKu4WdEFVapRaQIq6xlFakEhspGu35kM6fuFizZY4Vmpx8EwxtIfsWK5vG9bep81xAWTHfKHMB9H+acELbv4B/GzvwU6wpU44bHUGTsYZZh76IMG27Ih6n3WtkizJNtKlq1edPSUe1domRkTDGbW3eL0fFuAmhItkAYiJUb550zbzG0ICU2wTN056zoNEkHrUTKTrArMt+0rCjISrGKxRxquNTk8NcDuBAIJi1oEuZgy1YVGGZDqGBvFlapA1YI2Qgkfjp9fMBY0EYM5rZwNmmwqWolGiYeIuhxlUk4FA5oLCOmNF4nF01Bbx6c2xkNyH1ghTaTuaaypiWi3rG2Peb+E0lELE99kyzYQMKtnRQ+ah1by5Fm9Leuv1F/Trf/7H+t/89S/0zpsvzc/z2Rf8mcqVnAWlAviabUzVcVbELMgweys1ndzcKTDoCeJx9jaZdImBXm4HTmNp7Y34/AI0AA7xpItcR6xjcy+6ZFsWDS6zYlz13W88K42BQC3JZq+QgIhiMMZGNS7iUhB4otVH753QrIVRnhRKPNFsLMRGUzTvVY/5OffB/Ud4Vv+04O1b2rhenFYykPTwI4N6zD2kz795oP/8waf67Ktv8+Nzc/qe19rG32TqWNjOKG3ozeA+yLa8EUPyPmhjOzHlQjTOoIomvkly7Y31StvBeu3l5/XzH/N9w+sv6XADnAMwLDlsqabVmsKx44iGNhvBEhhdAtLeCuyOGmp4pWi10ALN88KiJkvgqYSdVUahw3vw8LE+/eIeXwp+q8dP979CPJSYUhyxM6iusDfEtjb2k+uybZu2w0HVsRE712Qof1LwKV8M5rpSRc8225RE5BnKPTsw54K75u6DPeDQCSYGhS1kXOc4zYyp5FUPtgZzCLEnakgjNSLY7c/Y4XhkD4giXYVSb2PG5vzwkNQ9cmrvWHTKRP8huR6/5p0ulIV1Rc+WOSZgpJOTb2YfPnjIN79Py7a5aBzItlmHbdMB/9CLeODCWjYibl5J1myUwcCjJgZ9KDfBY77J/+QLvtj6/GvlS6qsqUfGBwTY8NbYmrgcrFKVgnZikQEyJaNo5oU+xx7BFYQe/RCtKbFmNC5oKXa8SOmBWdKQN1bVOYdee+U5vf/O63rt5eeUXeZD0oyHvsmOzBpBdqGCZHCEvkx8CdtXciCfc3VEVzYE1jK5Q9K9bx7q9x99pS948coLu8eF8mSZu2JkvUJGfoSzlN+Q3Lh5R9pu6NH5pe4/ejr/4U5qSe4jGkNt5GbCwTBOznOEwAboKV9xEuAPRImLRk6DmJRgHEiYCD0nHEQUOqYVyBBChJTVoU3raMQNd2qbE6ZQ1itSs5ZEe8tAIZwppRqiJYpKxySF5WLQFQc8NVCrJzBLTAsYgyknPQZQO/nHaQJwT4wuhAT8mOaHq9deel5/95f/RH//3/xC77/5sm6cZQ+XrUcJmPTdQI+kI5gaPEdKZACS1oSWlRY3669HYnUCKx4zcYUYRzAoBJXL1VMEBcBLCKc9yDyFus8MiUZgpFBykcveC5flFq7FMKkY/3V9rLVONZOnvfInVMdmP/TMZ1t5nsbm6SBZWaDybm+cXYStckEsxWb5Uob4WLWrA2RCJNciUvz7Q5iRGYlFznT+l8cuGhrryjK00qNcxwRPengnbs0fwhpYA3Gn1j5X4FO7foYpeYNz4ucXfCn4VIPXE+7cGVwjJRVKrll2Gz+hYt0IHoH4ytzSGjnh0dUIa9YICa5B0jGjJh8ntRtjIJUcwDKoEDME2ISJga1YrMvUjg9vjwuu2ubzgFC9Z4fJTzRWqsUOy7MCrhFlfqtqbh1H5ocdreYkY5vbcyD49dCsjy6lBgYdm/cF/NYWqQGXZLoIKBE6vNyatluigyXnESKS1Pii4TIaSZ/e6KEqGXP5gStjnmfo+IaBYv2iGWEVI4iIqC0ob6c64Pn+fV1++KH67wpenEuskYGa4+psSKBru/O8tnfek998S5c3bypfWDH7SomVzDDV1lLMTccHx8h55TVvTIQRixDG7CFgpZplLNbP4cGqneFZO0ejcidff6itMMvoGS73OpviWYJLwklHQiqfYX8dG8yJS2ggkm3OzK2d9Nax2ADxaKQYbs4Al2A6QHIxt6VJ4hpI57xv6aWXdOPd93Tj9R/JZ2fg8OFK1rZtYuBaoJn04t6XevLBB7r86kuu7yUMuOBqc8piBcPkXHEwOO3FsU1OIULUZMxaUbOT6ljopKCUhOjyEiRA7zl0SBBjKei1JCy1xTcMFcmsQZS1IK0LUA0LqGdw9bpBUJkYwWQkzh6C4TjvfUrDQdnRc76yWGxrgWPCoIdCLSyqnJwPADSwZlbHYlmJIJoYpNaijjHo2huhSZ9M1romWv6ujnyA5JdFvX7uSIWAkEwcRZ2MqheuvcmeUXvq4gy5D1NCbTNmvgzMf1qVLwYLy6gIanXKqHAGQnQd2zXniH7fWOv+fuAKYYk4KYjM3mMGVKbOvRBOtG3Ru/8Rw5rc6IgYMmcTYhNPr7mubfKCIYbvYawkLBUXPGdWk9CeEh3JFLDpBJezFFiWFBwTlTpYEomTEzCcJbj00jKf4yjtaCxisCspN25pRw+kAK9PmOm4mZfdc244waAHi1lZcO0Muw+PZbO2HSB4YuIduw1Z87l2RZlW50qYuCpsaYZ0vVkpk7UWPybuCPWbZ8LWGV/c/PS91/Rv/uZP9df/7H29+vJtfoob7H0Q3zvcoztEhU7e0lDyHBvo2Qe5sUYGeIIvND4dCz9riUNdejzUPFuKTpvXY4x9ru4pKcQpRieroLQU+bFJgkdUbdjVpwM1CidRk88FgmE8xJjc09DwmYrgsR6hIFHHGuUHiUE0iWSOVSORLK78OGMoU4/aaygwdH7+VA8fPtIjvhzcDme6fesO31scUpQSl8KgJ3PJer1+8PCpfvvhl/r9p/f08Mm5zKMMngy8tJEn2aAI26FbyvthfFESkUzflGZjx0Bsvjmg2P66n9AxihE/9wAL1HN3bin/kc17b72qO3zuEUu2TJWhESJ2XocA6GCchcBE4/8tC7kAABAASURBVEdMRq44cw2wMbBBNBjG5KJEqAuuLdXN3Ckfqmg2uRDocC/nPZkggJOB/ejxhT7hu5yPP/taOb+uyxKp5Axh6tgK4m2WPSWfJ7bDpm1h27YR23TwRr70lO+Lnjx9qvxBNVZPsmTpKPqhRm2VodmSgDWQf7Szr2M8OdSJOmInxjX8NO9oX2OQeeVvpwu5guHsPYQKAwUZpSzmVKRekORXElMaXhLIywWtANumxBKh4YQi8AqcnnhBgr1jAC1+Zh56/OQxT6iHvRC2mzIvFvZmbQf3SXbA9qlYEsJzSLNRu3PggTPq/oNHfLP89fpvrIlTv9OveDhOkRjohLN5OzcoYFJQImm/SaAp0htSsxm1C6YS12qUWK7R1kZt2xJeYtHL1Z3bZ3r7jZf17tuv8WS9CVe0DaZlR4SOYG+IkOLX9cbNHhHNnjGoimymHnGUfCCWOkZXStHTp5f6/N59ffD5N/ruwRPAxMUxXCJz1Xh0bF7kKKGzs5s6u3FL53z4us83+nlyzTOCA1NMblMnWjTsgXC0UrRm81TcXuThJDTrEJgOxrwaMLCzpCHnkTiIbeFqb3FjJyu3SOoNgM4PEXY85dp3PZot3FhX8XhrPm681oXUH6QagjkQ7I6dRCpPJ40zowo4rHI6HAk2+PIsTysKfCA2Dl1oO4ZizgGXu1fPP3dT/+zPfqx//be/1C9+9paev3tj3k/lGz4iGlPbsS3AClvCpAox0WzLS+cMMTkmkBWvIgkkIQ2MYvVErhG1JR+qKJkj4DqjAiQhIgZD5Xx7nXCrgwPPPprftAwBU3C3qwdoZkPRZw0MeiODGLzaYC2ILg+8S8DPtMFingqU3i77tPEbT2IOgICNcwxIeM3Ramwx5SsLQoWFArWxI3GRrBVFX2undtdWDlwimWQwFI9/IrZlu8joKPwlErbVh3Vs0+ReYD3rYh1jMTJPBSc1I2KO5B2FdTYXzrHDCS9+c1L/yomly4t8KfhE+ZOC4ez1GmSwWRe16WQnCtgee55R3X0IHPuojwZL2e1JmB41qCzhMZfSMhnu3M9IhBs4gaPCYV2M6XvaJIIk90qRNPDSE7iy3YQ5dgmEHBqCKVG4rzsLtK3Oyk3VuGYLGst2FPff1Ipfk4GeYG5bLTu+4NgLqE7lAWxkQ9CcR0MmA4POnrDTwXKCMYVdzTCQ9hoz0LyaDHEqs5STvPyJkG0kB4Pey9iWbQKWD5t0/lgXn3+m808+0nj8SCZyrdsyb4Rd443bOrz9nrZ339a4e4fKQ97J7LHzApCyUCt2ckdfz4E5+3lfYLe7aRms/XFVN7mhOQMyjvNMZIDV6hAPoH3amZ+yIPEhBUBsX18GDKKTih12BHP1FV0g6cVzP8wIY2Lsz8amtxjY7nJgEg6QEo4WzXZ9zFKibdaHN85u6Oytt3X7Zz/X2UuvErri4sw8Cnk76Jzf4D/lOl5++IH4iUC5vBt16JNHveSo3lDwnO8u2htn7KMteEO5Pkm3Z2TmANcnTg5EaNjAtWXZjsdZg9MB4Kiqxiyq2SBAn3+CFnuCcDkLzjWuDSFG8qoZiA3ur7mE0/is0RF4TIJ88sBsJZs5SqReemxnhcedhprIUUg5sSHjOSxjzKoxFCiVOATZBKnNqNmGdjvLm1jGkQFJdLepElL3C0b3yo427NlH0fiVDASautv41zr44CfYcX7OMi+7+qs4QSqOKwDvxPmeOfkTHryejiycujnLiXZkQUSOc8UuzpAKYef1m2Q4Q/PoQMmDonCCxR55IsIKN2oARlD0aXXk7Pac8EwVO6NkoxHRcq+EHyHA2qk8BqaJGo0aEpbEGGmq4WkJ/IRSqwWCg4UXwT1227IjE8Kchlzd7WEZP2fC3YqXBVxJOIO4ImYNzNW540trRKc4cSwwy7bahmQeSiGlATyrFqQ9hzhXhFFAlhSZox3bshGlsWpqj4is9NjGsDvGKq7vtRnvfuCyu3mkWY9FntQhMbDb/Jz4y5+/o3/7t3+qv/jle3ru+VvSZp22AS9+UJNsHFZIaQI4mSsCLMLgrrKtNFiaklHEjIg20Eavvkx7GQtOcpEOlAev2WHg7T0nHLny5+bJgUZfARJxcn/wpFsYCixzYZHQ8Tg0xEFUF6VGdQZ3HzYaaTJcwASPJetkSIxCtvEQrvPOfcLrygO+GORHX928eVs3b92S+VwBcXbo0+gsMo/z89F/U/A3H36hb797JFHX+blcRGOfCtfWiFYjJBte+OgtMRNEbD738DqQM9o2bOB027IRHJRMDtvRzZtneudHr+gn77yuF1+4o+TJEgQpBrVsy7autSQrd9TEzfmUUjxDril6hgVVjWueQY6PFByDG1RHrTZyQ0Bynw6Z74gG3+U80CdffKlv7z/k+yPJzhokjF4z3Jg6bZs3bey34o14/GhrIyHn5G3ju4sLPX78RBfnF0qbq4p1XYJXOBt1VuLUoTAukWxO5gGeMTF43cdxP1AJj8gJZvz2o1FvDvCmMXOVuhXQ8COYp307db5vZ/rr6A/UUCfSVUtWZEdiR3b/B/X3Cls+Ie57G/w29yFPpgcPuMCXF7KtPEK1sbiAvWAHa8M+bNEWJCkDC8mtB7WnZBPj8EULfu/bBzzxvtY3POkumcvk5MI4cb7fQsGGSR1CtfOCFHcW7AgOE7C3H3ljXfQGxp5PVexgUKNYs1JWx5Y4jhfa5TpzMJDxwnO39WO+EMz/CnTz7ABCLDmEzd5nmlGRFEKniJcNx46DT9+40TfYQmxr2lotHjvKYotY4Q+4391/og8/+0affvmdnvLitRbCYtQ2+iE1+x4SH7Y2PrTfvHmLmPWQJ1Wu6QU/0APMnj1Mi+MlhzmWK/tqvcEG3AgBZd7aBE6zoEgrLXF7OSTUhEDfKcc6qaFjw4O0v8ngldcBhy5RLPXZadedFz4MKEGiRihqGxkzINSlExsIOM7KYIWXlBgk08H3F2GQELXvBOfYExsrsseNv7E+oZVmric+V1S3zqQ//fnb+rd//+f68z9+X6+8eFuEmHvO2T0xNz2Zld7SscyAzPVirz7QySOERV/JwfBaOzrxyLSx4I39fgkLyGaVFKQLF+ocMU66iUXCUm0dG/m1hyi1rKHpDFm0gaQzf9QuO7z7uy7+DFdUun4OsBYncwzios01WLbxnukn0CA39aoH1+IZal04ea3KUcVPup39urcKN484TplghYGUFsMEVWMZMo/+YGMlJLIMpsrYEssm1rxZcY4zXvh/pSF158yz9nHWBJgjf7LjIv8EQV5LuEGzn8kPIWcCaXW2ggVOx1D92BF2lfMIXk1w1gli2bPWkAHccWBBY2RtGJ07YJD41Nxd0plvel5xwjLPSclKXDS2IKPbC+LRmaGQiDpCLNWYBsja48Fiz9XGIkQ3OV0fGrdjucZD7JkxMcvGx6FDoDPRfvazarxjdPKhSaYjhOhKM3u0vKehR7yEOBNhE+PDU35rzTTEhfAaiBLrqGJIVuKw8WYfqEXBOlkT9eKJ9zcCs0wSwdeThNAmcd9cfnVP5x99qMtvvw01l4X5ye5kJO010IfX39DZu+9pe/4F5TkmPjOI97ecbUorOVQhi3Hv42p+INsyevahrMcgWHNubECxCGT1q+CE+YxRMvNn7gmGlEBynGFfjlpSqkpkF9F2O/deKrReQCaIr2Sxr+CDte9+3+vEzCPkMDkz/Ew6kWCxDDSU1NQIhdLF4lMaaEih5o8hEMRT/p3hy1u3dePdH+vmez/Wdvc5tXEdokPPPRN7w/HDB7r4/e+4lh9rW3/qMyvKvKwAWqpGDaYCGbGTiGCHm3qYxFWZg9gkQt/jmErdBIbIj7CRsQJUD9KdpG7gAN3vTCzUgbzUSZWYERKBWg0Kmm5TFU1PKeFCG9rXdMwnQ3HQ5Zr7HMMB0dwyROiZKNduFgKg+3RayEBKXvDOhqG9JR6ZWMcMQHku5JrszGinDjGhY7MbpWUJg9pZRv2sK0YEuymxWTgu9w3ODgbATa7R7RSMHaEsGwIlN5z4eyrLiEtQmKzmYuiCH97zC6aZJBHQsVGw01E/GG7zUy8SbJdQbBgnATzKBogVgd2CwJinPazdr301KGUjvZfAo/MZNVhzVul9cVBqCjzTRWpDjt04Rl/PpiNRzDaKc0kMES1zTcGh73TM2QNgGSE5IwovtfBQvX6rXDdOlMiz3TIQs8+1Y1/1GVGKKTaRztth8jvBmNHaixdqfTWW+05pI8OJLP8qS+XrpHkhDtYhxpRM0ecl991E5tgl12Rm5tj9nGnK1T/BSz0ZEi8XDp1I6iBYpz2cl164rb/8kx/rH/76j/XHf/S67tw9MAVZWWsFOwslEUtKcV21nP2EVv3kqMMkxYzUw6AvZq9BbBuQnB+qn3hSw4gW3Kw73CHzkHJfByPEvTLEgFx1x2QPiSSWNeN2fiUYB84ez3tt6gFd78vLfMtEscI+KaicApFVMyYEApfcz/CYMWPCgBNj7sEiBsT88vrhoyd6+OixzPvXjRu3qgf1kyfe94yQCDvI6Ov6N9890O8//kKff31fT/g5e7O1kU9Z2XM2tcWO1GHYyut79FoHS8z2VS3i5n0B5vc7KybHYkWsL2fyyovPKd87vPrSc9os8ZEnZUiFC08VxqwJGeTjgUJe9mC+sbIUjqRNXmuyBMag2fAV0Rozz5WkTuYYrK82Cwr7gufbN3wZ+NHn32j+u4LnypRdgq7ayAs0lb0EJRsP2djghrbdBG9WxZwH8zx+9IjvPPjl0fqoNQYriJR9Mni3lwFnXt+JL7RO3i9r/FcOyW25E35OJ25i0T8k1+eZGdt14mn6JKhQbASbMWeqwYFU9gL4u6mQlrObnoUWuivXSJ1pxb2y4kWCRFLrnC8C8wXS49N/TzAXifm9bTocDjpsB+ULwe1sk40Qj29TJZKiyIkJ33ry5Fyffv6tPuYGevAwf9qN3EXKhe7dRF72F3hiAHFQWV84U1+fa+ZMrHHM3BCxBzZdqwyV6HEKYpOcCz5dK49Lbn6+A9Sbb7yon773Jl/i3C1u9ruxf8nKWlomJmJb27YpITNs8REDCS0TQufJalv2AWAT1pRi7lkBKC8O3nhisIl73+TF6p7ufZv/tVHaxOw8IWWl42g21g1dZ/zG/3B2U0/4VUl+Y/I0H77YJFPMFwWySCVvyHZOoPm262/RIEYgaepYADgDld5rhG9To6Blx44TIYd5w2WSqgyJTHg9wQMkUNJyqjoUbbgDGMnGjuQ6Ty3mVlvXhVX8WvZECGlas1YcrMBI1o8CPHLiIrsfzTYlBtvqw5tcsXIf2JYQnjL6o/ff0D/8+lf663/6R3r7jRd0YxNtEHaFIdtY2Dwz45HOSI8jBjoe3IEasq08er2wAaVozue4bVNPDBWdtOQLlNhQ2/4iFh2IqyMIKYDAU5plOwY6CjsdzMYQctTEcfMcVDCEzvopNyfAgLOIGd7mAAAQAElEQVR3uLtZUh2I6ZUMgKgmnvKBp8vYCcWURtTWlFjOsGTZ2W+RnJsAs8ho6uAp7jEfYuxgIjgWRwswftbWsxME+OnGtnNvJTsIMrAjmO1mhCO4RJQ6Njn4savmUDdD5mmJJMRAcv9HKNB+avdcF6fTwbAt22LQscE53kMFR/+k4MXTp9WDYKdsLAP5Ud1/DOSk5ozOUVVUSIHQInAHuXaDIJq0KxfAxSx2Pmayi2iOgSzamD7W3gvjtHydK05d9kNYCgGA1Qml2cZUO7A4STGsPP9iy5tiG7abMmTjTQcKthD8XlVidNgDyZ4QwqEUwDACymXLiiQbxGjRYqOEDyG0eEsCLjMqU8APt0e3wrMqhILodsjx4cw/SVVQNoCsvDfJazp0okuJA1BijRqTHDqwtXEC49tvdPHhR7r4+iuWfKnEypUE/TjEPnshf5WVL6hee1XjwG9WsiYJXqLRmg2XXjv1KswVLHbe9LJPdiVuMcXf56SYwrFdrZBENDoi481+ZU0/4cj0Mo6ynZF6OgoxI/SxROIOAOuWAI0fEc2RDASzbqUOGAcmBY9vklgsVZ7B4oa04lGiUYuRjADEo7giSq3E8Lc7d/gS9m2dvfWWthv84ioJUG2r8/AhnZMhi1U9+E769CPp3j3lPyHZDnlTo8ieg26OMei2ZSPYstIptfhKGxNbI0H6SEA2CbUYJoSxOmu3DWf5Ufgkx5IzNoc1Z/fYdFAiMSJ46XmdHNwgNrEAu1zzV6zqJJnaoY9CCWLg5AwGn8tEDTt4RLiJSxg6NqCWiS4NozoMbNTuRkeAWiLzROJPgc/8uSrl4RZHW3mI8Up6bynNPTrbjSvnAdza1KvGT6/tWBEKKyKRqh2u3Xt14QScKGcyznkv6WdTKZDaqAHftTVhoJQG1t4WtLtHHTzOrmOvDa1aY+oE5uLwM9sIgl3VwWaH7L9zhxKjkjAA8SSYwbZQasOMXndcTDUWnGnoCr2l4ki8JA0lHNyuJRXRsQWNw2VADZEkmzVqNWxBshkW1L1nokBI1pQQ2crWbIse6LqUwJCO5Owjwg4xa1jmhAwaQWXO1Fb9xYqNOUhElTWHeFlVCJbNfq6SBVIp11QmDqDKnFmg9FWH16hYNnWIhDcyxD7qOMzJWmoNPRPRakyIRVg29uxrLgL0AW5ZG4fz5hsv6+//6k/0r/7mT/Xeu6/qxq0zIpYyRumq2ZYdkSzJdoUhzhLRrGCMnddiX3CPa8JXGlgVg21GyY6OiJYMTWyHogNHdlvX2/F65azYY6PwQ2dBdWuvOKe6w9WjQc15uV67r2OjWG009TNfUxjojURH4iROGZnHnCAoYqQ9hnXOz775AzFPzi95L7vJz8Q3iXJ2vO40NQPULDuCqcdPLpS/CvvRZ/f0+Cl5fOawDROJ3iwutGwjlMPftk2HA74Q7MT7WortiCXbsjYEzWdEI0qzZHfAkDbsIenW7Zt6581X+VnxJd3JPcS52BZkpbELTFc2q1roKTGknJECkNszw07tCKY0h6pgkWYe+ZqNw3G4IWB3b3yhOnKOMB49PtdnX3yrz+99p8d8xxOqwa/69JwAYmMt2dARG4yE3a7m7C6Z7zE/bzx98oRpL2EYWZ3YsuZWl5P7r0vFp6zyWXVqYRshmj1awqkM9USpM7NHag/NM6w9eKkdAAuCH2cimt6axE6tnRfGaLzTSbnGRtGXwpqdxBiFY9cYgabsC5neM+POG8fJuoTWaaHy8+QbtfaBGD1e1B6rDsCR5I9q3uc3wE95oxYFzM1rbdr4IqwXijnMxTps3ODk2ES9qfMzAjHuPd5QjmiDky8Cf/fxl3wp+HVvnmyxcyj55EDvxcCcOheIyiEOyQ4BEQ2fUUOWqe2NWUa4Qb0bst2LOesBEwbCmGRGbraACD08mxzsO7du6D2emPm7/Xd5Yg6eCMCtGS2FZ1FMmLKzhlR0be2Nc9xkPjhvpXJ0suFI6mg0vmgjO2IvOS9cupUn3cdffKfff/K1vn3IN+Y66JKaPZZLMjAY2cclIm3bmQ5nt3ShjXN+ipzDD4PpWd7IXKZ0+zTmSJz5J7NB6pHAKnMuEdtglu1JYBxj2vbU4QErf+o09kgJhjw5p88M8Zkrv1lJFlVJCZE1EBPidd7JIUhPXl4YMNPhJGangliTSKaDY8nUT50oUIUWfnybnDkdVJjYINgwyY+dtRXIEAyQFcSTalcpLeXs1BmyCQbM+vmA8gZfLP/Lf/FL/Us+LLz/5ku6eWAOFkFJljfKzLCnBY+fte4CXa0aOmK7/uCFeV9TNKFQk048CHMFLILf4paSz32mtMQDYa9LGWsJ+VjppEjwKpot5YIHHnEmTNKYtGBDPAd10qzkQDpitrE5P8a928HioemxKrEjYqB2MebJ/OywZxqd8JwDXk8lKNKcDnNdmKBQMaBmWhRl4xPBYayfOfJGFT92JKuG2XmTm3mjIxSNS+71nrwKcHJRdCYqO8hQ8m2qszclxJCcLDoQCczJOBD21zVh1kU3ZSfiB4+ImpHGwfee2pHdD+doY6T+5QU/xPEmnd/EJt56jTGwhoxXQjTzo4pl3mlwLMwOfgXhE5u3JAHsiWCvGrZlcDHmPo3N6XAGcMBEg0Jt+k5gTad7ij3gpiT0ECvBoWrPrx3CkWjNR8EM+ENbE1pCNgz49BWXLFoB13Zcig+0QOb6L1sgduJqi2UYhI78BMZ8LacA0xHHAO764WH2POpnXoTeSPk4dNmbZvVkMPMsw2Rj5gdGXMko+GocNgadQn1Nb3V8u3EGnNVX3bmey9a4/PZ+vxQ8/+hj5U+eKijvY63bqRxE4kP9dvOubrz1jm68+a586w4f9HVS/lj8iLlrmXtoFcOnR3X/GHweZI8YxSeX6fHolAwPS9GRPN8EPXmaAGEAeT1wV7e9LDWty9EfaFfUuf7cs5wpi2tCzORn3tprtn2Pgm8wZc7dbiaDKcleNkwsSuLQMbqueT0IpnA2jz6Qc3bnOR1ef1OHV16T8NWGkTlEAXji3rnky5yLLz/W5Ue/l7+5L19KhpZ/LydaacuwHK9SizJmvSlXkAEoy6y4zg5KfR8uZmxEe/Pk42Y/XRpzglI6CZbtRKWoDhh00cIQcTvAPFVgXVlSQxBnfQxpYgSCoZRFcBcxJ2b75M2RaBZGNPycf4XEIeZFMzYrQ22GAa7GO3YYg4DSBkNmjBphMQmduPEMLPQYGZVAJSVzttskTIxw7xG4gtBQEsHTLfMap7bCbhq7QRe1kg9cgBJk6Nh2fAdMNGuIP/hslOd//gqx+BwT7LpkUSmbvU4h/TpleUZ3fRBi4570WacAC7RPr3BRcWMhK7OFZk5mzWscZbtn27KtNhQ9C5Rq6MomPWVsE3Jx5/pEFpb7IfXJ6vSCGaINv7OBYNoM5KVecuJG4otWDO3kBwwXP51lyLYYFF5EtMybWKapBgunEiB1CFJK/aWQASPhLaGqIkoIrHY0Bp0YAYKZPvtiAUT3nhUEDecKCzLlkve5S7Jn/Grd4YLRr9fLjGQGDwXZc8LLFZ8MAqt3i8tOLKnNIdDXnD3GBuwwAlApxJhoqEzaznqlM15E89c+/9u//jP97T/7mV59hddTPu8r9zevkSJhrNfbaupQJjAWc+CYk8tRQwVLH9wfg0lGIgBoguGhmht+jPgQMEcUuqq5yzqq7HWxqItFcq43Dnn4Jm2xcx4gXA8pR5HnRK7gECT6kdkCQ/GP9acbCNzJQM+ekE6RAhmmpEbmY0HamzGCJYappNtGcW3ENJYuI+znyeMLPXj0lHVvOrt5S9shF0Oa9ZiDThA/mJW/EfTFvW/0wSdf6psHD/MRRPYmzx/aJZu+BGwjJmQoGOHoCNhmA1jGttKGFEyz2VYe01Pt+uNCBy7o66+8qPffflXP37mlwWul2M9xrbC12qjt6Y2oZcdEkhZK0cYDRuKA9pqJe4xjgExXWs43ItY5dfiJLAmR3Md8kfrZl9/qk/xbjA/z5d2KLxWaZJaffObTVbMt29o267Bt1bjForPvJ3wh+Bi55PPgXIckSwpBe0vtZR/NkBZ2PLhxtGqscEpVyOXoNTNxTkmLO1ViWGxuWTm8KyE0O5VSuE5saYOlNQP6mK42yAOpHVLCkQn842N4kR9iGTB1WbDQcUE0diPOD0ieEPlfhx/wpeAlN6a5UJa19WJtOvCEOhw2fOvQPyVIlB32boKnZ5sDZNh4km7Kn3L77Udf9lvliwuR4atU69hYsioggWNfESXziD8vrwMozcYm1mPJgBRhsOdNyRgqMrMx6BCFhMeeBZct67WX7uin776uN155QTe6X6hwck03eNDEN31ybELBbSddstqiNrA4PX9sY2whYAdXbInRlViibdvGE0n69sGTfiH4yVff6ukF6yQ2+9xNd5I3nV7vTYcbt6SzG3r89EKPeEG8TIwEIyMctJgpEixbX27NzHBZ3pANY6gNi/UMRRdYw1zFdLKWpuIOJPdU3kAwm5szCic5KW2qOUGHjZBcf19J/BDrC7ZoRlsM2pvtoxvLDVBvzyNeKAPB/RzMtSgEFn0lg3ojy63M9KHqDlo2Wlo28U0SteY9camXXripv/vVT/Wv/+aX+sX7r+v5uzfVln1h5BxQSdHJoNkGc4/C7qg5empKyMaRdMk1HmjbMlroqgxIXMtYp335S+2R1Dml7uFcNzUAYqs1M2i2mMmN2MQD4xiNYnymJxBo17HX9YgZsU+CMSMJLLF3AE3PmXQu7ElZxlLBbLN2JA5iJN22+ojehYArjGDH5XUSAvSYtmVzNdcCqjI0HgYSPyKDRlDxCWG1m1ikTocZNDblFZm3NLiHgqsghJNefPczx26f6pO8/flwLYxjU2lgpFNnXPALhqdP+icF9+d1Qlevx3hJSU6Exfa+AVOEcOAI5rGPBDPX4hwDy0ioZozFiVnsOCQwphdzWtIi7nscPFd0bFndzLEtg3MVVUO0AOwBS4QrsRUMgK5QbC99jKqAZjMqIuUnA5wEAebM08cVZXBAMSxPG1fY9vT3FRcWjevCKCXOPVEcannowKLt+O7bJsXihXlqOMKNCneZcQsHixOdKUnPZUdOmJiGPUII2SnfDOUDXr402vLvCn7yqc4//L0uH88/+R7qSQpJnBMfhJ3PHG/+SId339O4+5zy/Asvl9DM4ySiSWC8RJiLnrWxsHwA0wbJRKyto4iLFiy1ABUOUHtyI7sTXu4Jb0UUvg2KNNFA1ESpLUYkzq6JJy/QlRBMDdTEQppW1xi3MR9T85xzKF24ipsx67eEZaVkLYyBaG/YQ9kJpzWQTiI5ycO63G7r5ttv6ub7fAF753mlDaeeYyZBuDowjEeP9eR3v9Plxx9pPPmOz4aX6q29qEuVn+tAyjVbzM0SpBK5U7OfAiK0Gw1q53Brq3U020g4ErcpHeKpcAdcNDMwo2TjaLbkNyMYsO0Zd5aQ3azwmAAAEABJREFUCAZUk5kfilF4KqcR+HiqfVx/8sgvmQgcGx0WutG4ieMb3BKjaJ2pdjAljuT8UjFmMIhXveBymxR7N9B0RTIfhm1GIazEEoZsIzXLUpoZ2BMhYj4KqOSsRtIMojUbeAtET0SqzVzSNEvADg58eX7BD94XYirNBhhjqTnT0bniJT88JNc2gUIMY81EqH10/IEBLn2uKHuBUm5A/NqpFTsY8bgV7ECVDPhKoHYGx9O1xg1MKSAq7xs2O0RKjl43pR2HGFQS5Lz2BIqQu7++Jmyw6JwDplpL5BKwi+DtHb8YOkk7fKJzF04XTou5Y7HsAcPIsQejpllk8L1s9NBVtZEEeNplnrzCSF7CPyTZFyTYI4qNhTUyIMlEUpOojQ2avp+RwJVGbM+Km3hrUzn+8R6qo2a1Guet1ZJDGdmNoFcAZRv/UnduDD7rv6F/9zd/on/6x2/pxedv6MAbX/YpQ5wDs2Y1ox5Hl4DsErCHFJP7wY6h7juWCdgGSLfsVj7G931k2ZGwIAG75nGIyzSKjhBYSsH2XBuUrrTwoyOn+O5HR7gnQo3ErbSGZU+RLFW02vTtaDLpCXcdgTixEJ33q/jwBqIKEXDzM7OUoGhW/kmMJ0/P9SR/WvBwkx+L+fkLXmrmWoqatmVHpAtv+ubRhX736df65At+eckXuAc+g7QunI14fi73AT51SJQsBctaBtjmA75lLwEzIoc6BFwRzTa2sehRSNZl3kxfefE23z+8oR+99rxuHAZLvZRZL8zVwfBJAdcUnLxXUVaR7FPaJFl/qE1OoqnnxcTeA5iJVswYWVjmOOfLnC+//k4ffPaV7t1/1LergzfqQFy87EmQ5/NNmK5gVW/EvAXbtJnc+AhBXVD/6dOnyt9iTXHbkiI6Nsdnrn3Jx0ANdwxlGvu48N2NPkJHI+iVnE5Q2yyJia8YXBGcQgzGpo9MXtv5yohrOWk6bTmkCM/UZ6KDhCWnCRwEaLm96Fi2ZZ8IfNsZEalWF05J0bAzZ+qwE4DZdyyH/+jRQz16+FjzyxzLtrZerNhcsO2gPAFsV0vcpi2YgUvOHLbVBkSXbZ3z5v8J3yb/7uOv9PU3D8RzrUsY3Pw5A8tNsfd6cWO3Ag5xaoc22PuIgeRDctc/oCROjCyJOiJF+IETFq02w/TnKLhAWYbMIz+8nLHnt15/iW/qX9OLz91S5hHNyEYMBWYZI/PHsDdRSsGYVoqjtDlP8Fy7rEk4sUOxcUJDbFafxVAg8/DluL6497BfCn717aOuUeHATdVI68HPuXjLNbrBE0l6/PipnnLug8OutG4SycKmkyUxY0t0HwWJHyND2XtWeIwnlp/Kqge5zIzfOFj4sUeuLf4lP9xNW7ShzldrqDcBbyDQqCPaYI/gtRgyMcEokznl2TiprJtOQjrxOo6j43rA7Ik1wMBsHRnWvENd36AmYOykZD/CsB21R0oCQruY7cbH5Xn/HcFf/ZN39W/+7s/1pz9/iy8I74jL03kGbPk4xMAFoMfpfDGWxG8OftYUn6lWrRVBDa4DlPa8ScWYvFiSvSbQbFYeg3EUMGME1V57hvDrwcXkLBnn/LU5yeglA02XPXPCjWUZM6JaSqN+uDFnJBZHCpg6vmLOAKPtjNwZ8LCYnbVgLCR502sk5opgrrpMK9sV0MaNkeflLAZjxe1EJO8PfBtvifaGP5w1JXeBE8DhyhGnawpE0LCrOpCHTnzuweVOm0DWnueLYyNoOhwfBYPA7I5KseglmeFUFvwDqtnqc5TTGdxb+VKwf334Mj/IJR5RW2rOvQyWMCRCjFHAXIesnTr72SYWUduKA8zl4oeLUAYGAca9T2x5dXY+TvvOxykNvyY6PmvJOqKYIghuaqjrzRGLlvhMI4azsmUHBYODc7U/CFxl0EsEh+JhUhwLmsyDED1R1OxMuPthuGjqTyv35Mj8IVWI1UfDnSzqE5vzT5xQ5+1y41QggZZBjcbQCY19dfgjAGLv1XHah/qaij2I0RVG1gfEVhOPlfWMGmyP9/wBD+Heufzyc1385rcaX34F6VKDAsknWhtQI+8brOPw8qs6e5cvql55SbhS3hTLL0tZC24c5rLy9mwNBdj3iCNBCioWjFmGbW5vKy3z48ZknjIpgWZSe3IaZACFg7Ff5mMYo5shlhnIjUWhqdbY/NTsYskJd8WqAiE5t0wUaiTlkkso20io9GBZf0GZx0Aa0m40LlaSIswXdclng8hAm18mHn70liLbrdsKBv2qJwHJOi4f3tf5b36jpx9/pvGUQzjMOane6Wx8xxM+hmjk0jFmt93YcaWe/AE+GYwndswB1DhcOrsQnzJylRPBZoLEE4swQTmkqfnEa4hoUqKChYAEipRLZuxdgkHRTicVO3MHlY5xArFzX4oaotnmPkslHM270zGRHcUUITIs6KSuCMqioRmlOlL0XAtAEnB2CkVUSJRB2nn9jpf7gAzNVQRpdA4EbLNWCaW0Y804ckc2Pq3MuROwC+4+zECiUO7jZu4xnJxc3k/EZ9RnVkEmSJNjQqarQoHowJgKOE6BoZy7bTRRi5aZqFeLXTfm7jFnkb10KnAoHJ2jlpBL0OKR+FAs2W7BmR9sirIW+EpbHJhHfuYSNRJWArGR1KkQzJ/MY1YoBDi44tRk5cUGde0ka5ZYsbxHXGIPrvNAZ65oqujYSCtWkIE+YwSmwQpi4NNTYwrOiLDtqMwf6TxgpKTUCIZE2xZdHTBsfJ223fcCdy1Spj3XymlkHs1mJ8ZpMCGRCWYMHB0hZgOg43ZT1MgZBYrseOzI9KkIL/PGP9WxqchxTM6MZ4wkgowtjp67faa/+MW7+m//9k/08x+/1r9GPJxYBAoT2vAxr/pelyAgl55zwMClS6GzNtGWWlCjsiEQiBfJVQkUTWXiEqfW9YuWs2gccvZGEGocgnWipbFqUl15bqUWrMXFIq5BNFr4TcMXgksHZWY4mS+0CAW6lswdiT/jmYEipAeLnMZJar2UNzVTaxx12EgmpUTy8t3D06d8XsXXdsaYaxBCJ8APf/rWpod8KfjhJ/f0wadf6uHjc6bxFN6rBwu0lw/a70KCZ0XgG1i6sEWLb3Q72Dg6RcjKvIJ+EgiEe/fWTb37xit6+0ev6saNA5+f+Jykudbsa8CL5DxAURPINaIwfYhT1/TnmWacuViDYnSmUgRzdl4/SMbe0SGWjr86k5JdymBDfEzTt/cf6+NP7+nzrx4of3BpQI00cdQC+X5PXdsyZ2hb29Ig2uIjF0zw5MlTnZ+fq59JWo+aVlsVbhzonbIaIPBca09CDSoZCF0nLa5JqGZ3tmVbDNcl80cakxqXBFNp1R3wqMdIzypQ1N1ysdDxlDo1fmD4XowJ97rC/l7KD2GQjmvAlmaF65jaTuezOTCAfOP7KP+o49MnXXYuUG96bzockLND9RnfnG/bQTb1ERutJdidL243PuRtUy7qJ599rY8/v9cnmmxRVrLKUpodV7bxIqpNhUkKxDqVNjJEAlrGnMeeQDzJnhpDaYlc4+zxBEKINGXozp0bevvt1/Tum6/q7u0bnX8jlr1IMXRsKWNbtsGQdMiWlR7hhPkQMjCHWox9EMU3ItlmmKsTuThgm/KlXr5M/YDfXNx/+FQ+8KLGeaqNWqSJJ+ZAJMu86F360D8lmN+Q5EnUFwHBRbIOoedME9ttizbAItTCAiiKFgiCmxqo6SsNJl19MYkxMZeB78wYTEXUBo7OOOfXtVg+3FwhYU3P1Apx5iyH/ei0lZ6YZE8tlM2g1TCPtNjsOWHMSdiN6iHb8ozMMQ45E8RJj3Dtcl+fcZl+9v6P9A9/9yv981/9VD965XmdbSs1HOrVI2fWqHc07Rkw19q2bKT7nDuXFz84IiSQlceKoQaSTjiKaNW8IHuwkDsOVOBIgGqw2FGRJFcTjI7k0nd5EN1ZrCgoaMvsWavl/lkmqgw03UtQ1/viLKVjYdGShGqHYMu2GKYoq51i5TFtYHrOkhwWvpFjkH+sm/zGzRhBzQpzxNUVJYS105jKvGMP463OvLVyL9XIMBhIIlaYi4KpPI+FYTnF4NBDRZ12oqdu2Nf8o9Pis5R9PcuO/0xxfva/4AuZywhfIqTOZIQrNWWaJw4AXcjkSrH1vZZoJAHI9Fj6YXLRtXxeVydrT4nuWWnuDUUPGlFzM3Q2Fm1bdLXtRetkyLWdOiO3ClzXlKIjarN3ezRSMFbgSJILOijrHtNLXs01lwPHLhjnWmbCNiNheuMtiBPYnrGoGczoUmIdi8Hn1jq6jWUwA8n54TRJXUkxznNpGHTLdnXqqCZDsIpkWxaNAVORvAzm3xV8+tvf6uKTz5TfYNmTwC3Gh9/MGJ88vkDcnntBN/lS8OyN1zXywso1cu8/NgAlHXZrW3lkBjQ1w9jXRlqoMIouvXgrGDXfe+Dg0AXx+2ekNDgrcmUF/yHx90CWJ3muVXsLLYK/FFZ6PMtGZAmdqTNvziy22oJgEKcLZhzFiM8V1GyJ5JzVL9Xy48b2/F2dvfeuzl57A4plPozzoqNBokFaGWOAX3z9tS4+/kQXX39HRNryeXCzbNe3T/Q0pWrmzKFi05VmY0XiIIY4RVhiCa7R+ZU2ravneOLWRMPHSr1I5koVbNBy9jyylB8CRCxVmSjJmESKzbUmjw0qPNtR2htuaxaMI+J7sJpsYyC2ZW8y7obNZOQSnx0Ug7GEZWat3QLgTEnAspGY4SOOZABLDu7s+FICUlTubVKVFjRfDMROLOsJduXX+oHBnJuhj5l2ZHANBvDyYVzF4wTfdWw2lntp8H6iK6aut6sEl+PrYeYrALyb9f/gAIt5/2D4GFg8FKW5NbgXEovDVYvZ5cxhIQNvSD1gNPPYnEkEBooRnFGtIx21TloocXdO+MgRXsZGfJlhK7Uyh2i7TjwiAJuExBRdFG/qOeKmhxcKc8YV/GtxpQWJYJ9yA0WAl1LK4UrwYqOUFh3OLomFk1jEtmzHvC5JCLJC68rABQy2JGrejTD2HCjpidkZJfeBxj/SnMwhG0NXbWAW6aDG7d2ZPpddfGzX6y/e1d/9xR/pX/2LX+jdt17SjZv8zMxF62f6aPJsXg+wyZw9pTKJzKOQ0uzpB2Q3QIPn4GCRl2jJ5j4TDY2DIZQFAbHyiH3MBVW4LLbv8/h93TBGOnhNNLMEeUaC7pJQbHRfUNH0lF+rmncSBReLaN5x4u0CRO8a0Nc7HNYxMWwMSnXcveihiSo6kyuNFQzrnNeYJ+eXEl/amp+Pw51nISXLuQ7kbOjzi6HPv/xWH3z0hb7uv+FvHQ5cJ+IHyHRFctmMtYkHMbp2UdtQ/1iYBT4UfmResAFm5cEAQcdm1iAK3bx10JtvvKSfvPOGXn7hrtiJ2ogdj6NAdjJqtTZWuSGZLS8NPDtYDFMxes9R/dRqttK8hlRPmbixe0EBBp8eguU/dfnsy6/16Zf39Ogp31OwUeRLd/IAABAASURBVJapSu1WwkfTWZW2hduWN86w4okT2zyxzPXk/KnyfcYlnz06v50SSos/IHGZ414JFOArHyJdCq7vt8a+D38fydzPoD+cm4mIcE6x9rVs+E0/6kRwcvOj8EgKI1lMVhUfSeQokI8xeISl6B2MLXF9OR64rb+qh8K7GodINWI6tkbq5UAfczEfPnqsc35zZydmORcHOWxb/9pIL1SeIGBbsY18I9RmVMzoZezufermPxj5/Itvdc4TlPS1HsHMmtW2qhztLrfDotvwJZSsYAM9sC7jYGOy73lbX9UFSgAhEnqAatKCUiw1c25mS6+89Jx+zDf0r6Nv8G0OlfhhRa0fnmsNOWQkealkNhYsH7aYSbZJsiY+1GajPGOsw/Uki4kZDW2Dk597vuEb+A8/u6dPvvpOj8+zisUmbpvrnVkl0uTtIB9u9A9S5Bry/GHNFBMtZ4hknZF5P1yiqLnjScCGTdFByVE9cnPgBc/amFW2Vyz5icBlL6kdsYkH1tKDON8cwQbFZmRy+rLJpWD9HQlll1RJbmNrPcGSNupPZuYWc9PVOPCohTeogABlKoUTe4eYHHwADfXaUZwM4Sjc1lYoI0Mx3PmyGAJTEOCaXPSPfP/6r3+pv//LX+idH72kWze2WW1NZocckcxDtL1+Q7CjgyUltp1VMQPTQ4eBTe5A6hAX9pAYZ0xgQ46j2Szb09zHuPPCTh6+7clDtzbcrGUSGFkUvUcmzt+efNsikY5WRDTWDUf4Q8nNgOx+aJEGwXeNKewBTytfsUWNpTEl5hyioRkV205BPLQ97eBDWcsgcNUH8VMk+0qRHEl0/Ow9Ej9SLEbKUJ4SWNwtBAZ+P2hhh5LaYxLgrI5vm9VIttUWPgnlo1kpMWpiJ3SNRgpd7kOMknaCTtrCfAJlH5UTLKZtOQYy15BzxqJrJIJxcaGB8MICiw5EVwTvqGuQQsmaiWc/PDmgxZPyGudsLMLMJhKZNxVOOsBkG4YqomX9qR1u4rvUb72QEGYPN/F4LeBa04SbGAo/FnuOQx6W7K46ZUkaSurAuuq5PnjwSmourPjPwvEbJyc6HPRej6zWT52sGTomr9FZC8HQ9zUlBgR/joPrMy3WO6gYMiq8SKDo3tMYYwxKQUgApfAj8UWNckJZa8XHUyiaEyl21snUjcYPJxI8YK7voitavAfkXU4PH+j8g9/r4pOPpP7j1Ft2mZRqZkUP5UOgzm7o7O13dCP/+cXNWxr5cB9mJs7au2bN+mTlHrPZA7HMiVIoQOpvzSW0pxAYzcGXZKUld1lJAgVJ4Cit2dgRqlG8Vk4hNSKxlWVRadlaLeEIbl8zwkgRfFE/IZvZs04c28CLYGG7dYNsxudMUJ1kxIYvmmUwJPbCkpOtDz5o8HOQxgsvaXv7PfnFVxTski9kRSxZ5TaX68TnhMt7X+ny00817j9QPtsMw1oke643UzKp9nuh59wacGdQNvYYYlRrxMcZ8BQbY6rUDIiApeaAhweNmJAQAboeNDQJzNQXrb6GktZ8sPTdZ6txiY8su3YGOwygpdlQ4EpKzyhxkFBOfSA6O4c4COb+Q4GtDt4LSNJAEtufo2WwFJsAOj4W9OlkjJ/1xI5kFcEibFW2xcmQygjBWMHDw5WIi+ekug7XhSmLxoKyltq4CjcO3JizjroeIEkEKcqY8rOkRFz1GcOoHU5qixtv5D5jDcHCiVAGdYU4mZY6r/YGkEWgJl/CVFr2kFBsFYUxF6m2Ze/3xuTDaZAlxtyLxQ7eHJjxl63WZsTPPSUW2H1JmNcLJM12cRQajjS1d238KRhqg5zc2LbVA+1807QN9boQJmidtr2GgEmZod1IQgiRq4ODakRIA0TYf70rPaP41JgskBpg4dZWG5Tq3hzgqe6JdBzhs6ZRbw62ZRsnIs0x14jnFSvSasfa+Pt1xWSqVIMLodcIDUgfsvdqs174CvT/I+1PGCRLkiM9UORFHnVkVWbdd/V9TDfQQJ9oAIPGcJbDGWJ3Z2bnWpJ/fcklBn1W112VVZVHhBs/EbPn7pldjQFJC1NTVVFRteM9fx7hkUc4dU5DoYFPjkvCpge3TQEEP6HMc3FhvfXKc/oFPwf8xQ++qheee0IXPKRty+Y5Si0bW0g174y85loiRTFShxC1+T4ALD4L5xbIfiZGEGjI5rwRadbTaoEidTHopCQfcVFRUGkjQ8+UWOY7+qSAD2pPaARYgg1IBgwr9Y3fHodwfMqxzlikgeGo3rJnnCrTKGmP57mZegk1CYPd6mTD5OyA1UbNow1w4DOHy4eXOvQhDxesI6ScaV6zmCxp8DvKoY8+/Uy//M27eu/DT3TJ+124kc7XXGNaDMoWbWyxZAqxA3F1i7e2D9hGhCwtYUfwtYQatgHnfbBh3+GD5bdef1EvPP+scj8xg9oyDwuGjcvIfqGzflyuwryegOEkwByJqBq+aNRIgsGMe6yN3bNNHeyq1MEYnF+kMOWTL/Iv+Z4s//vwu+99rLt37yuc89dglmDPWcK3p21b3qzNyIYd7Q1/kx1sE4Yu+Wzq/v37XJsrtbGe6jXY5CqrjsydZHkNHw087DLh47UDkdBR2vFdixD2WIIrM9ieGjsx4UdiDwPSo2zL2LMzBz3brJ+AVxh8YhYIg4QWjdsJdy8KMPtjBzDBszEF/xscm8KVPS/+tAPnIt5/8FBf3Lun/HHNLR/4XVzIuUDY28WmLbri2jY1ZEXZ1qktm93Lm3jf1yd37+l33DAf800k9xU54QxlFGNf9N1DkHlhgWUbkWS1VYHVWcPgZk1vbGinquVEW4btxmy0JdTkLNvsTbQbfAiYvzr8lddf0DNPPynCso0QzESorHdjf8DKaqcNJzEQERP3M268JZvMeTBq24hYsi3DrRhftOiLTTmnDz7+XL/+3Uf65LN7ki/kJLJHKQUilpVm2dcwLpTrd8Wh91wMRLdjkLjOAoidTN/Kl1SKNRuaKLZPuPMCQUDnwcVYEjJiWw7EPJiKMBEalF5bMVadcPFtMHrd1IlBjfBFfHXtLfTdPtf2XgRN7xmkCLUoW+quCcu2+mVCkZMiazFRebgT4prgxAiX3JgV/HkNB/fMDf3sB1/XL372XX3j7Rf7v0fNfHeu8FmOkm47LmJ8o1kxQTs2bnoe3qympsxXLMm20hK23AMNhBVYsXudRt0OVO8eLNefQ+yIQM37iTXbwG/Z6TKytJa0LTpI7n44A5PeOHr2CWbO+FNPTN5zMBI8Cn4KowrtGieZESU5eESz2SfHPtmJZk3RzIgass/isU+E7g2SBGXo1GyLLkZARku2p8hSBD9qznMa8+Z4vEZ6rDH3vDc0UyXZ1EP2+THBRAMXQlc1Bl1f1k5JvXP2WqEmJRL7EWEtR3+3kxjyfNQo7xP9kx38EKesQXvLfQARPr1zNnLuEC5GXpYXO9o2iBBrPzXxJmjHB6JnOS0VQ0P2jNnR3FnFIdIHIoEnNh215SLECBaJDU3khmrXUVITth2zojYzDvyBPu/LDz+UhIDsHFociZASsjkn5iPMVjMi+GoLA792wtiBImCmAulYa7/TCRGMvnw7TIVNTFM4M6z2RG3XznBmyn4UZwU5ntA0I2NpV5fO+pcHb1TMmD69uYQDvz7JvZ4cHy519f47uvztr3Xgmz3lfS3COp17K0KB8PPXrvzcC7r2+hvyU091PebN0Zk3E8BLr7lPDLDxviomy2VHsQgYva8I0lNbO5+QbdF5/klWGiM9loI0KE3Tsl1bZw1EkUANx0ltABS70zEeK+GIzlsSw0pCbYLrVjpgDvagxCtSVGjFs9mRRCSFsavE9pndySUETBoRen5QOlxck198URdvvK7t6Vuc8SBOEjkjxb0p10EXFzrwDfrl79/ReO99GZvfRVJ8SOu8m5gcDNAUEXcsHMm20uaIlYWg9m55N7uG3XEKJRd+a0Gjy7YM6Sj4TCZFK1OSmGBAcu06miNxsAM/9EGl79yJC9akg4sGt1ZACpzuH8MkToeSmbD27hr21HX2gWK2yXURY02jO5xm4zU5j6mBskAcCnQ2+GcT84SZMYcWjpQc29WgSsNDzXjH1JDB0osobhFytdrRbIBqaHqjG8HcqllDhQCQbE+Ble+djSaTPV1p8KFgpl4zNjLjNaU4uQFKOrFSpzGlhZSKsb9MZvzIiBuBupROtTBZL6N2fjgOgeltS7weevSabb5GwHGhMJ66ybM7nlJCipxojR2hGJEVt8lHQvJYtgkiZzSA2UPN2m3L5krk7GZojcGn6anOxh3Z9T5DNEL3LiurvswXgWBmqMlAjzs54KuzjVqEqzvEQcKvfzbk3tKagTteacaPVvZHXl+TAczug2F7s2xj6aih4qjNNriOojSwqL2ecQphNJfBxtnxaARY5kuJIU88cU3f+dor+pf8LPD9b76qW0/xnOUgbGvbeKYq60yGsWa3+CLePQGNPp8GqI6i1Vw9UgT61EktzGAfGVJsKBjaz17xI6IE6+q5opM1ZQYnDikJgQhGRVK3cQGGEp250Inb4LODhODqjhASLpDQUWbFTNf4jtexwu/lJV/F1GYTk2VPkay9hZp9m3OPFE84gsO2OYTRjPv8ovKdDz7ROx98rC/4XIRy2hisTd5I2KAaD1O0qA3ctkxMF9GbgomctRuYor7BIVk05rNlI9plCFOm3tNP3dRrr9zWay/d0ZNP3iguw9u2qF7z3qNgOasQhni9I2ozC8UYSDpueKHHFbycY2vESFB7Y9Xce4wFZomMCNw5CwUpln+78eO7Xyj/a/NHn36u+DaxZopZjEQjjljZX2SzdZTsa8Pn/DbEhseaLq+udP8BHwqyHiDZ1uONVZ1Bj3pnAc6DGOs/YrHP632ZHU6EJLIZT73fh7LGIuEswlJisZptrnmLY1npSltMGyw+UvPkgjy27k60EhNNQiQ2MJ0EnPBQ7YD03azuFHlV1GOA4CwMfeCwH9y/p3v37nOjSXlgbd50sW1csCW5WIhtMMu20rzXjEutYJEsx7Ye8gn9+x98yg3zofJXYIdChDGybAYONNwIZrpEHgP26HoaU9rKjYnUS4nyAcg4jiTlxt0LhDsFlDXnhZC0YAN/zjn0FA/yN195Xvm7/E8+cZ30ofnXLnI5I4JqRGcti4jrDOpIcduig1kxYkdU15zjJhtHqrat/evhw4Pe++Cu3nn3Uz6svZK5Hso6ZeXkGNo7M3j2cMU3WFf8ViRxdokapMAgJXEsgXRPsVMg5zBw6HGV8sFEIw2XkeDAAlq5rR63czDIdn+ggoDLLC1KluPil41TDY6uFx72nBMcMPbMwM+K4cQf/WFxwKYvhTU788eImtw1b3KRxCbOj1bMwc+VEMS6VS1ZyRVtwMeTsed+oIDtthPp/FjHpINuXJO+9+3X9bd/8Sf63tfe4APCm0o41NSUUydFI3GQmEsyhSGFG+k3vsSCRzCVetGRXIVNiRuvAAAQAElEQVS5p8wQhPqOJDL9WHtuWHaRGcwISOeUl4PlAKIQ9kQLUFjijkUbOIIqh1VAoTSx2JHEEPCeG2b6I24TWA8gPeEle23KUb8xIHOflwBg1mccO2MNhvBRbDjnFwkSTQoZxOi2ZZtQUID0Zdpe93FAidUJImLhIBDpLKswdEVEM3gkMdgg6ZajlhgvbyRdE4n1iZFKmmtlzlrsYz87TpS4ZCfSqfVIS4FHgMc4Z7VCm1ViIYlFIft8R60w3WfggddfpHTgTNl1BYjT/AzMjZ891ks8dbh+G4CxCXc/MNFUMYG9Yycu+IU4VBjLJahG1yjZYMxB1yMN3MoXfLpiB7Pasj7cLAE/YESypx7y/MIPN/5xjqE2Z2SY68OIjyQ8kh1o3wd4eqADhRpfuxgEgKYXg1wh4UYwJYaEvHRygpmswQMtMdFqo4EZR9g1B/tQZABbmAw6a8SCbGgNLKQmhYfwlxQjbSDpu46t5cw1kFN/NPNAkJLQhq4+/kgPf/VfdfXRx/iS7fm64/HMbcb9Ni9Lzt23bunaG29oe/55aWO3fL8yNOOUrBUfAxfLWChGuV+xECPp7MfgMXOfM3WLjbk42US552bMAlCaxRcxlCpz0CPNks2gSGzNttYTJ5FQ1nRaVO0t91LsxAdED8+zGcdIwqRZIs6mlcbR6RBf4OEyJ53cAcK5QQKe9uiWOWdq3rip7VU+EHzpFRm7zNRJGc6aBI0LfogFO/RPef6DLn//+/mhIN8jut+bUJD66XnfynWTWklp9m5bmIFyvNUZzJAKQ7HW2sC4rRnBWDidqNmPZFthsXrFigDQlwWZrpxJdOjRA4aWk9rxs1abPJyD1joh4/Zo87wmmkxp8aKhNA7IUrISJEmCXS3aJhsfZqBINm4HIw1GrAgUAMvBiFNNXHphVoAVDJLC2eePnVhkEHGEYPKELVrsxMayc4ixI10PeLTO+LVJtGgdmBmfsSymIIVAehxoqWd7xeMBpscEVwTf+M69xS+wUw/osU4NS3TmgMzO04+itEZXussNqlidxzo1B0WoRaeoBKcmRS1aB8l8ZdRqXeuyRaxbdS2GGIi+rOVqIUyy/0lgTGY7cUfqsQ66+rohmvux6zvRlBnMmPthBGegs/eOQbCN0IEG3ICtNY2MSCIDrdwCme0kbJQKOrXF6+KkqjOCxVcoVltUpA5V0yN9L8ihVSTbslgn0h4HY6mk4EnQGNTGKZLAmBpF9mHHhsxXkuee8b04FLJ5XZ/nYoc3RbJ38smeEPUpeowOCXKRI6bZwg87cWlGn336Cf3Zd9/W3/7sO/rKWy/o5o1N4qlUHlb0gWqYsh21PMy1RuWi41pmFLdGF1FbmE2Da5DuB91ODBgKedSw1xmAg6RQK+IebcjpxVujXsNrCJrsZq1ofJFDfUFD0u3p1yYanf0q7xfLnwWSP+sle7DW6ClkmTji5EAb0cDthkUs3xc4dbFnnECKD8n5Qg9EtEH9AU/gGlljVkVwDMpY+RH6w48/02/f+VAff3qP90iLtzn1BUOOtXWErpShhMjWbEZFBDa1zXsnqCA7NmRTY6MokNqg0mVnBIGTP6D08vO39NZrz/X/NqAgcamMDBUGuIM8E+n1Xws7t1eWoHH/rLVZGOw9fMz0xKMrPA9C3uswzeRnIRVplrA+/+JS775/V+9/+Fn/2bPJTTznqzY7bEqQZVv0ikwYx5yNOZMNvdUH39w/IfiAD2cf5t8VPFsr0dmTP60sd0lWkIBlYllFBHP2hKmV2AQYmbPkDLGBWiz6yyQ1gqMpFetRSY1dEmEythMrGdFnAnT0sM8L7nZqlRMjUochhCWkAqQva+HqBVsY4d3qoewOeHrc/HXTL/hAMP/LC+uWc1Eu+DCQC3TBb4c3dOTiAoy10BUBlpIwB812dpNBetBP3T/WO+99rPt8QLhxKl3HWiPsptkUoscx9ayNUafm7CqrlWxXRLPNqPr2siV8JYFBYjtqS7gyiGPQJ47BC8Db0J1nn9Sbr72gl3gx3rh+IYj0xGtOW2nGljZnNxHVl5kWzDF22TyD6IHgyF6YoqUqzG1j3yz47hcP9Lv3P9X7n3yhy3zjBBaOaNDUBxRGyohh6EqHq4fy4VIeCL5588k3tOK+gBKaSFGaYwHSFbOXo05ca295INQeGcHhBBvDTZkwNkauJXDxzLkyWp7jjUsMYpG6ipl6MWzqj8R1bNOl/gnhgI8ORvjJw0yxqOrR0Yz2eT7pLTpESGl2WFhAWYtjwokdTvYlOMC7QrvCDaDIxSZ9jTf9X/zF9/Xn3/sq98/Tuga2n0Ny93qzFJNxGk4AmTG8dAg2hiIEY2NG4dFxGHUCpB1qWQbW74JeMctGlGaG7AqJiddOXPi5hvVxcDHniKvGdpeLak9nKYUTO6LVymBJitSRbMvSmeDRlYa2GbAzTmGkA9EpxP6ajGe7ph192pMTixTHWD1nHVnuVDs5XviR2EuoyqXMvAA7F51lREDpAKzERi+JAlK0ZTiphNp7IIJ2jNybSxIPFqnNMCkYs6dSZPeiTz7eyj3f62MlIDEfIzvr6rTngM2eCBZq8Bu7yr5higGvlFjwmh87gt+LzhzJgb/Iiim4ZeFkjQNfPOdwSUgu4ngRKWPkEYt4MXQJkmKezuFkraWojSSbAScq89smFwFLd4YltmVs29VZ4F7ZxRnScaAQHosHkIkBB3E7vhQViZEfBnloY1pWmtEjEE7slBvYkm2l5Yk2rcRAlpN9qDZ8tHGwIOx9KCWCB6nN6zh29wOQmM2ISLvWasw8mDPesASHPl8bmv6+hrz3QCUmEogdzHtUEPzPP9flr36lKz5c6nfhswg84tgH3icPfO9xwPaTT+naa2/o2quv6XDtOvXyzTs1KGkzTDOnXKsIA11Zkmi2l2kJWygm0zSzc+aV8BtQmmVU8IEVe7rLEmAlfoWBrrTUja4EjNTZh1Fjjmop0UKzGenZUBQwfRw5eSn15iBIVwMYuYyobGuKaAMzYARX1AbCsvYf1rdnntH1t97S9RdfkrYLpp0MDJIPyvU01zr8yw8+0OUvfyl/8kn/yaRNphad60VpDFJI320TnyIsKQNhpe2c2BFnQBrPJiNJKAYKgVE6S7Ssx9sRicG6VU4ctWU/ueKslD5kr9jSVYE6PymxOYyogUuCYkfiPiKAqZ8atstL3HbUlN1G2zueynNVKja0R2LUZhizgqJw+dYjV8CyHWhKTHzLy4/29MA1Le3Nds05xox1NhMuPQHuBY6M/ESPR5tICayfM2MUFGkOamsci0Qbh55ig98ADHI4XoKnHkq8hKoZSGVMZ4Y4e7DJARLL+k621xpSb2BPIR9q50ULXDQjio2RZ7IdQwokGh6jFDgVhmgMOx5sf10S6aqis6JqiJZrklbNq7B6LLzRTIAYzGZESvJkuY7WVHhjtzG0Ws/mzIe2r+OIFuvQJDNfDGc4kuJEgkawWY8de5Ji1WXIPdGpoT3Sd1I089gWXYbEtlhaTo96Kzl4DrCxEOGFHDMUu4ygsr1ESzsGQm9MswEzg4QWuKpxoyXZRtSGWS1LtVkIJo7aJmYdvwBqV5ciYfPjHD8LPKuf/9k39Zc//KZee+WOLnhWEiS8oRAZjUgiRRyGNF30vENsgPYMSA5HNPCch1aCl84+c6JKmwQyggZAMEnlJTjWfRRsMKxutZIZp0iYyvUVzQY1xuq404JgiLanH92yGSIThqIp8Nb6lEZ+1HGiOGCwOJaVv1TyZyrfDyjgmHsJyHMl338IrXGlUb3ey6hpkgea0ozxBKLVNt39/H7/INOHn3zGz98HYuF4xVHZV4SIohF7kw2HjiFz8UekdEDixasB2w2EyJIRSflQDKXtYtPzt2/prddf0AvPPavr1zc5AXjGsh1PmOJwOIGhQDb4AELFJCDMCigdjzMaEe7rBBY9ZYjTAQhPg7E9AKmxY877CyLAPT7b+eCju/rgo0/5nGeeV+pWIHcudNdCDRPYeB1M2bRt7G35RtvxETZw4NrlrxDnD5gd8ps85pMzTEnZaanwKZS17QJKLR1b8NN2H4WJpWjkGDgZRLMNgPMTCAp03pMfOcO2R6ckiXXNOPY0VvHJ3PPP1267G130L1GnWo8EudvPI9M2FKxMFMHLAnLY9+/dUz4cFPP1AsnKTVnhgm0XF71ZE9vgpJLNSO/qKSuayUMBcWBcwM+/uKffvfuJ3v0oL65J6tQuq0PK1GAxsXMDUSDehBmbg9775JyKpPJIMoSiAfBtHqrYdOoRZDRrrD8MYEHRgd9ask1efE/rDR7c+aO74maEQHzLcjC9BEUfojZihLLpijl91xbFLb42S9ERMKVNSDb1FbFyvleSPuLDwN+8+7E++uwePzNNYpczCK7OCWNZWQU/bUmHh9J4wIPxobx/QMiHhEKcDwopYGTjQZCcSMtlyJqi15lkMwcOvRCDDRsNxBxMCyHXYGT2AUSArikAk6JjDfysd8DHXCPWmLlJnPXUmBUcQTMVe8IoFyyT4GJJrIuu8EUbWf8IEQfUJkIvN1AkcXTng4rJ9FldrJLJjH3KMjl2zoB45ijD7M/kHvTy80/r5z/8tv76R9/RWy/f1o2LFI5Qh1xGePjpSPxKbQZqn3xT3bjIwg3SMqHmQNBZPyQR6kKBElGaGeKjGo4WVmqsknj6Iy2ZnAfkWKl1JAfYs2LDOXen3Yya+1zND5ycRhjO7ax8+dyeM7jzo0G6SXi7ezb1PNtwcm2oE07ikdgR4DD+T8jMOI1YKfR4BWAWILPw437h7NSEpenFjrVL4SYF0Zc3QoZootkPavYUw1oK67H+CPkUS516iUfqzNNd5lEdwzwfD/lQEG3knJ35swV7r3ymcz1WtaDcVSpUp5mUwiHX7DHIQK+Uo2UnymvNk84ooNLCty3HQw90bWU2nGwiUp8onBknRlZCeS1VgOJDxTp1UpbDGigRx+RGx+XS12sNgPJbiJXWEXFyNZun6jSjkYmMhUdNROXUJkhPqDKrBTEVgDIfrjHTE+8JcOA7NsI8rmdnGbQRbmMyUiehijt2EYO9EKPHmDhj/LIwsn+lPnNCLw+Y52Tq8k053xP4YJlfQl795td6+Mv/qsNnn5XH5HLqkT/4fmNc8Bt2875486a2l1/Rtdff0HjqliitEKFpNsetwKaWaltprGIacSpuVIzTgoGNb6mGhLJaP8GDWlOxYy5df7fBH+nFrRbJgltMp5Z4pAg8ma8AkYL40ZxbJ8JOiPfvLgbbQLnvcr6R0jAIScxnWTt3ZA3xB/UQAoS4HpzvtTsv6nr+JOazd4oJTM7dI5kv5fXOweYXAg/e+70e/OrXGp/e5TuWIdsiSRlrdhFA7aPjxAXHvI+D0W0rbY5YYIxwYiArLvbbe4pI43tCKAtjRwonkrXs2zPxY5kkI0ZmvBYMMgDotbPr2JSHKdabuGjhC04iEbXl+4I5vSt7LAAAEABJREFUr8t10eRMK6PJCuwOmYH4vjDOK9UGnEE8cOoNfFyIjAMhmQ6aET89ZhZbLWKRkKMDoqdSCsWM9LxAYm+ZEPu8p8JotTFhVKaZTiqJXzfjgc/9i/Of/pai4KP328QaHAUB0iHh5r4aubdiAyVyLkk5+e6Kpm/VQXF8OrbUiewAdpfxZXtMbOdVz+uS9/DWJJ7yEUzNOhDjoCbOSeYFKMAJcBAE6SCMAVHpAbIhIJsh2HETcUKI3mOxpyQSmd4cUyLlcq9k0uhyAFMBleOd5DgNTrdj/EjWXoAh/i7gMUEpf7RwUx0I64/2SdFxe1msaOB0jNSLtQv1AhEpsmzc9nllarIqqeWyJ0nhZ+BKNKYEIzrVzNloERPydGDoaJ2mtMhEHu2ZLpxEI5msGpo9rT2eWGrsa8q/S//V11/S3/zku8ofGLj97JPKz2B5XeT1w6M1dNKSQUEKZT6tulHxK0wVX5pGMKXhKlik+anFyWEnlDOY3IkBi7di5sVKAMUC8KmCPSHLNhhAlNKwoyoW1RAcYLpCb51CZpx91sPGyFqwqEs2/rSTHWsoWX0dTpeRvczF1nafPoP8A8/cK20HfmLme1OhzfPEfAgoft4dV5cSP/uOy4ca/Dx8qH+gxupdbGbDRzHLWrr12b0H+s3vP9I7/Ax+/x51Mh00JQeuYG7Y1vrCblgbSAScnDwesKS8p0rEEAexBFdFdNZMZd6X2aNBbz35BD9PvqBXX7qja9euKc/LVBd5+9Epjbmy/phaAYczAZYbws7AZhbARjOYIWkRJ88A7cZTRaudrh916GE8fHDQB59+oXc//FSff/GQJRDgWmS9M425UzzzVoualjJyHttmbWjbsqfUl1nm0IOHD/TwwX3l34bM/KD6g7bqBnfyYlTc8b85nOX/U7jssGv7Mm5mbPyRoLVpb2HUxmDDisTPIiLYFl/gtvFmj5UDSPGjwC+GdoQ8JedxSYkmMcCbLnaMJamTv//98PKB7t1/wIU8aNvyqa2rL7bYmy4uEGxvE7c3bfiiZY12Rpz2oXiB8sdwP/r0gX773qf9b6sH8by5VuLADG+aQ3Yyo7mBcvPAtw2OsfxYLLTKjFa+JNtcoKVl2Yhm81SMWOBCCU2XsKPNizD/IcSrLz6rV1++o6eevNGYVrMtOpL1uegc8VnbRtBaX9jaDMc7UlvgNhgSW5ZsV8I3OeZc8w935kPU3/avDj+UwLs55pl6jlbaPKusv8ID0TwQN19q0wNtfEg45VLmAenE+6cIrzTtg5rH/sV9kodxJJUhAA1BYGa0VmPNAsn8kaD2tHJPhR8sK6umbvE6DOFGFtG2ck8I36ZORKslACRiKo5DV5vlaobG0Omxd4mP2JOZ0fYxD5PoaW/GO+/zNbYQaOXzpLdhetON7cBvc67rh997S//8J/9MX3vzRe6d60o4+ydFdSSUlXObgimiQHRNAUsiKoANyv5tzqcY+mhLNvF0NJ2yQ7ho0WpJCVQETnzBeLMP5TIrDZPrzRzMySUL1HSd5RCaOKN9CiQXSPaOTR18/tUZpg9Blu1aQWId3ZzHitRMMn45BaTYouVsk485O0Vyj3V92AGrSGiZOkERNhcuVrupGhG6eBNWdRetEzgimm3ZxqIvNcTZxQW3sZfYEOiE06k1KozsKgGSsDqerc1hk1vewnFlO1RhaG8L0a6LL54N+pjYZ1jJDMFQ6TZxjDlisL7BA33wzVfOPniFYUu40pUqi7AtOnaw2NZ5C1of2LbyxVCogxkjKBEwkq7ztoqQPkMYPotPexDzkj8IFhiMpDJicc6QVYktYVrKGNLChB1UNK60Bj4XFY+eQHjo3E8oQDpGaWhFxHyR2sRjIzlfhchzhhckgRCQ5R/jpIMq0unIcT1rw64pqabR1J7P9iFctSVxYIVEPHuYr1dA5gs8RthTBjAdJj5xMukguIzY6Tgo77OQNPim/pA6IeHnm/UrPmC6/N//V1198qHMN5CkUJcxk/JsVWSzxHuiXnhBfusr8nN3dACbZxCuZItm5QtDKmC1YddiwGwoyxB+ZZKkBPXHWq+wRE62HE//d1vOAMm0ldSjfufIJJzE8TpwZnQYjGfk3Fs9ByKz40HJNZy+ZFuWlOs+940H1ly4280ndf21V3Xx+msaTz+dWTUSV1rqQdLg+wj0g3s6/O63Gr9/R354T76gVr5vIM4EGnFtTCe5GvdoK3AAhGpHPHCcnmvOJA4E26KLVQTBdnWHBDCC1KwB0J5kKZC+pJWfeUKIwAnWeXYc3QIrTkXVZzWixbdnsGOBBGKgC06ds07aaIEBqFpmzDRaLf4yp6J+r9tMLtYzqiWyEYvLTU3uGegqKFpwVDvhlEgs9YIZx84oLEnYsqTzOsFEeWTv+X5ot6ubEwujfDSFYtoWXbLasozd7nr4IV6RFS9pDT2zZSs31p6cgvANZrC6+Fl3rh9QH5nRWXnOK+ER4lm9YHbGCWY+d3EGIDuxXUBORYkJoZdOrNdw95MOlvVE5poSDPioHGMUmGlZbTjhL2kMG8JAEo3wWXmnzxLjV+AWnHQ1VszTlqFFUOmYBgvP9S2bNbhObQZFAln50mzUZZracx857bqczh6RbHIsYagN22aAlbEYQ2xm1vHMUj8i2qkcZSwD2RkzM/PCM6htIjsZO35imAQU18ahxw8whFNs6piNZSjEUI4yysani3bMxU4PPJZhW8auMDz15HV97+uv6m9/9i1979uvzn9fkJ/DNm7ivCad5yg5ImuvwdJlk6yIVAU4ciOAD4go2cSDCU2PUjGpWrM5HHI4MW5njPgiIYUqiqe9EZm8GiLmKZ526th11JaSXNdclbyeMHcYkyBj6YbBfIyqD4sqlBsynNwDTEwfRA5gS7jpzZk5P8M+IpfSeCgf+DDqcF/j8EC6eiDzs29FxBInB5CaqYtirp59FoGb9bAsyZseXlrvfvCpfpX/hfize7okhW87xK8pZRYbEfkCtK1+oTHoBraEb7v2JvdL+KI5whDXdmFU9YYBAmPoiScu9MpLz+rN1+7omVs3VYIsLbEt27gDLZZkGRWoRgbOO/uGEaXG4EDu2GEHSc45oKQOOjbbGvs9c0QxxuCqDH3y+T39njO7iz4McPJHcnJOFDMixMZCzm3bymdKmzfOi9PaJse20q74uSP/ruAlOn5LzoE1ZTIk3KPA2m3Mdij0lVVE9qw/vcdGyIlWHufFjySF/UdVwMKvfY4DUE7s7BjuQuJFiEtrsB9HZuDL0Rk7jis3kx2xozHEJTx6vQHOiy77wCHf41Px+/fva/CN+UZNc2G8Wba1obcLLhT64uICfytuW7NNbbnuYMwNYfxcyPc/vqvfvfcJnx7fZwlGhvrAII6DTUIPj9Um+SijN3C4A4pNLppszjJInKVTixploMMheurJBZ9xZh21kjXnOICx91tPXdfrLz+nF24/revs9zT3UErAOta08gUOMkeBiOaK8YyV3ulwbIYAiG1tiM2+wyXkjUcO5M8+f6jf8YHgux9+pvv3rzptWGKN4sGYdUEvHr8xTiW2eHMxsusN+4KXrHkobutDQueByYOzWD8ozEP1Shc+cB4HtQ7z9FkiGmenSOZAMj+KQPqAn44GtFkZZuhmX0AhyTakIQcgSFcgyzOueV8p/hDNWAiLCDeQg2YgEh9Xg5ttj8dPzWjBEW2/FyY/ySdxOCSzVSzDppfYVYKpwsKVVkbjQVKZh/bNTd/96uv6xU//RH/y7Td0+6knCBILb5ckR+JHR2ozT+aPj9idYc6ZOLEgPW/i7cUzReY4wA0DP0FMUgSoYwOg1yUjp3+UgKwgahZI7bMo5cALoqEFSDEgurKuakJNQ8dH0Ze1+ACt0S0mFBywNeLHbhFWSaxQB9KWn+mhdV51k6w+sfDQSouNXgrrrDN55hO68gekCbCCJmW+lK0UkYKpbXJrdiBS4sxOFKT82JHSHh/IyZq+NJ4C4X9pMIHIIkWFFwn8f1lS6PFkitLzA9yB37YOPhzk5CEBzr6unJSjrSOu225QElo9Ow4e+55kiHTQJKi6TMDVg+1nFJsboAyqTH5qRY78sOYK7dgzcM5PvR2dzOl1ESEi9Fmf2VIlflgtyXzxgwebYtmmxLwHgsUFiUmVIfcLCshAavFcT0akkEGpf6iTgQhkIJyh1IShMY1iDBzLkMila2+xIyKUGCRSqQeQMbwtBOJjxAiSCFJsKNMk1DODQg+JCik1ah/yHK61MJIGocgkEmRDg0J5Zot76PDhR7r8+/9NV3zINC7zPkcCZ2EeyNsYvCNIuTaR7ZnbunjzDW0vv6TDxm/Mocqbjo33idhZm8ll9ZLjqS1WUrqWOSh/iv1ANPVRs5Nbn4Tyg+7TEOMNMgiSaATzyzr5nAQdTtaWXHiF0b0OXceOwKMHWlRy6cEWGDNsK1/EqLNjbKYlDdZOkZ4Bjr3QYElA6HxnIPnpW5zr2/Lrr+tw/QYYu4c+yBnMk6JGD0mHu5/p6re/0eHD96X17/sEj+znYlvQZU8tlNKYOyqyQ7HnGl3aGaV+4sJKqV6CThREtJlJOF0bJNuKsyI5NaWB7suLG0r5wso9bZiD+y62UoOFRAFn+0orB5wOloWsWVI8BMiNyUruzudlQaQENDmkwmgNPMlqWwpc2vNFS83UEtlTpHAjiUW02rTdeAsFZ77dTnwQNfisOSuez2cnGlZX11mDpEbzicePUIo41pCAWyz7BcEGTIJomIztPWOyUj1nLl7r+1pK+NKBArPoqruTCoJJ5kt7c4zMEB0ZREeMJdhd8HJRNkmsd64PAAquInidIzZwsWiN5DT6yADKfECQjBXBk+0o8gnUOh9mrBOdw0ebOPNlV/NZmxoIXZHFm2tcAE4tBkxKk40xqBP6vleLL9bW5+YYeBKuLNpAjp38o63GHwmLKZBHeglUQlOavcPByNyRFskARdH6x1tzQikfg1oxKZ/CAHScYJ0sGwH6gx4CvOBLla6eDcEdhJASztqcKdYZYK8E1BkZfjrLQnFnE0oGP9rpuWef1J9/92398598V1996yXl34zLW0POPeUUbl5AmQub2egxhvrh1SyKrSM+YiJZIwpcsvh5ndGbGQNFW2nH88tkSNaWGpOFtc8BOdwItLnHFYs/+SEtQbFbieeoIDQvmv1QtVFxtrPEXAvgI735IfBMEO9EG+LY/OLA+UBvXAIj1Xzox8+wWuL1AeCGVuLl53uKyOAcpqj117RDdRnRAw7rIk7Htz786HP9+nfv6YNP7irfnmT9BGZy92JydCbxrbTUMBHjjCVcjkyFR88FSwBz9jAjeOC10Hnfe5775g0+l7j9zNP8jE6E4uaGiog5oKFgDkSZAs36YBJV3/sGFqgyrYakBHVqgepRu9cOHcrI+TdA3WABKTCwtYoMdNy7n9/vPxP3wUecVw9MSSJKEh0DoNDxGAXoCAuzrY1DspydkZ0AABAASURBVNGIJaEQ64rvFx88eMh1uORbx3zXJhqMTIySOuif3GbhE/1xP5HHS4YT/MtkTPDxlIkyNjCUayCtQpa1t1gRHWNEsG0DIbjpPfhsGidzRjAf6cXII1EVzRaoVgzXYjga08a94kWcDwQfPuBFFhT+tvFQQWxzkaa9XVzo4mJjClckSxXRYgtv10Pm4t7nxsgnx7/74BPde3Ale4MEhz3tD6MhmsG40VRhLBhcsq39S8dmSPSqVQle7n5KwyJAVjoORMbEUYn3QdwgPPCc8wXmS3du6a3XXtLtZ56SDYDYaEUke2rRdisQWwWZfQugRNkENmMDtmVbDJWNszAiMLqcL4ys5VN+M/Hb9z7WR3e/6G8ougFenHljyG6nf6zMqYHGJd926+dVt5sgVB8czwF9JfEhoXhoOtLfolxqy4OU37QI7TyE80BeIubOnGam1Jq2qRWJh/AQEhM6B8wMmIx0RxgG+qzbYEKqN9meEg625HbtDVfBz6Ql4y/OyYQcZ8kQPutjlJ0xCVN3udNUFTdHMfgCmXYs0ai0DQGn6xqvkTdefUF/9ePv6sc/+IZevvOMgDgMehOpSOfYlGabPBOMtxSugiNB4w7sKUGGgrXGwK+DxjaReU1wIBiY1IwShg2S3j2Fo9UG4WRmDVMnAFVTMi6EGtxdamCgCNUXjRhjQ3MQKtFIau8am1yCmg0nudQKFlbEDgBjqcQqQO2kUakmW5INkV4M28oXYc7etoTYaNHInTmwiSuyQrXx6VKwJeNcS4QCaLVp21MTlGJHUigi5kL2zhJqDjix81qPcOmKh51qdkY8aiSes4mEtOswdik+8NLJRekoux+NjF2ShG1b9pRCDDY+On2fL3rwXMifFFSfB074MQFjY6SDYzBSPKNESASKxtbecOi7J/ZcG2712VBaCwCWl1VhrwNM/CjErfXVWrHhJp/YSgGY3fZuaDdPxgwlp7HUOEFY5tkqMSKazVMVqE0SPX5VC/HaqwM3ayLoCn67pfKiQpQEpLTlxuROoU8g90uw0oDyfpT3jSwwmCngEDIfssrLtsqV+6XVer/EplZsERVcpYHtdrIKBcM48H1F1zLWHqNl8TMCl9gwpKvP7+rhP/xSl7/5rcbDB1LrUoCe95GK4OJvTz6p66+/0T/RpiducCkAE4tAUVp0aiAOfhSCoUcSi0ZsWIgquZcKqr5oXgKsZXNkrB/gQOyx3tjCYseMjsRm0ek1a1BmOoxZQyZBz6ks2xJd1UZZkmWbd2aSUxglGpDkeRvsts4b5+8QwJrCYD5cvfbcHV3/6lu69tKLGt4Qa8CDzj6zySGlINfz8uOP9PBXv5Y+/ljMBK9KRonRiNIsJcXGkGprmiiMhQs9mIh+JMVXgNCYWrT5vRIAtuU1WqRjS+ZN17Zy/4pmm3F2yxgR1KAg3bboMpA7qqOloxYtfgHsvfeeTgCZdwwGxehnVDDm2XNiRtThFEut0SywRbaxx3JmAg4Y43QtO9cIAI0TQ2YUo5eojRVmz+HteM/WwqUcE2GqcUmxtVox4ri9CxLLGyhZQNq5KR87zAOx6IhodpIke2nitSDktX3gYXDgvgJWcT3W4AVJbO4YAIeulIxW9hMSUn/p2BFckYVML6NtmYAzYivCRsIz+B/2ffZ5nrluto/3W14LU9RSGSinxxvZrCOzrEhISOdE84JbAWmfca879Z47xHfMspsJGR07IhUHQfOz2xGjwm5rtg3SguBOLPPaxvcCQDjjLI/FK2hug+g41V0WAz0cwW8yfvYc23boMY/bnDFI1jE2LQCQszJ4wTTbmSnqSs7bm4QW5XTWsu5BIRuOTwGHGxdcscMRZ4QkZjMiuPRpM2KfdQ4ie+iUBkdmSgzJtjbEyhkedOPCeuPl2/o5Pyv85Aff1Ksv3RaPLglOxPa0dVqHgFJ/xFjxQbydWPUxNvN2bIYzMv8EZU/fytesNKrC2XdTgIypM9rwHWiQqaMobTAgyU4g9aBPkFGcrQIkX8wD1+hA4YayMRBhvJL5PnPLz6a7HC41DveVDwAHHwJGYoufV52fVxdPaEpTeVTE9bGZyZLto+BJsoQAK2uwpy9a1mFbn997oN+9+1H/A42HfCi1XbBKcMqKVHFxlWZbdiReJLZjID7G5jzC12yUk6dpW/ajkvM04VtP3tQbrzyn1156VjduXue9HxAuCRhCWdYmG23RhlRt2dmNNDeJXt3oSgZskRKVM5u648qfQXsnC1zHFjhrvX//gd778GO998HHuvfwKiuS+Zrd5dtT10kgUsyyp2wbWgj+htjsgcPLP3MXOa4VLHV6PWL8UyQ5kTOuzVz4ea5npxWwatYx9ahlT67hR1DtwMRzzDmJQlJApQ0C0eJzlqn/YIRy2hfR+LloWRTusTvWKlwbv1z0eefIcB+PkNEOTldemLAkQNE4mMGb8hW/8b13757yKayYa9vmzbV540PAC8XftgtdbFa/vMkI6VkyhehxyMWSbTEQ2/TZ51/0k+P3+FDw/sNL8HbBqCgNJ/tOiS4zRq8yAeLFlBGnnd3GzTzxY6MP7CWpmFyAXJjIqUZxZm1aYMiZV9y6JOj6tQu98tILev2VF/XUEzeZkXzOzOTM3Dkm35j5qz3mHNx8yXYly8HE3iSBcZ4bMrApJ+cczR46AwzsxLXa5dXQe/mfj979WJ/cvacDD8iwMTRi52z4oXyunTVSRymc/MFOEEUyXzT7xCSKYxROVP7YuvJ4oZb5kNDjocQDt8JvW4wdLLLpkpv5kufFVWUjzwgLUtZhJozgiPJiSxLYCAcr85GIBZr1sJTkVeCBtpdQcglgg5LYcExe+ehJAadL9SZXKGTOj3EWD5ZjSg2RQ+VZuwHyqEsHYyecCQj2QW1MkVIzJxFQOM/xG5wffv9ryj8i/MYrt/ubP5JYLfHOEb0kBTAzv80cZaWiYVKzcUvEdGzhTen5EVak8SasKlrwDGbMPGojH6odtABcbDbLOIGOkFptooZVpINZYEnZXo3Uz5+0UepGqJdA6NG7WOvLqtVC2NWQVxoxFWL8wx4+xJwWSiXn5cV6HYf5rZkejsHCyxojhGAyGaOI2TCQcIMCBUaOCMxGlAZbtiW6ji3xXY7go0YWsZCkRpKxoJMiQKc8Y+Y5RabVG5dYvNjRS071TtYKcSBgWUNTsdlV+tlFxAw+M7hTxCL05W3ocHWFHNTr3kIUZr2pUGGuQYHRmGQTVxp6SK0PR90DmL6sBffxdg8j9Wyyk4sOFgUrJmKEnjjzsCnmUmvk+gfmMDQbBJLtlTNBwkO2yck8gJboGqKBpw6RlAYQMSNqa32nxMC3bONoaiULGx3rkB+CV3wWA+15wGGy1sK3TYZorgSPlQXFBmStOZlMZUEPdBJqbYCoYu4oMRsi3rWsxkNoQQy0RcPM20zsPHczJ2jzMlvOIn6FHHrNyWVN2WNA5MBzEkWJ0fvmgBMZ7PEq33f89re6+uUvpc8/X/Uza8pZtmMIQ9v167r+6iu6+fZburj1jCgmM89iKO3cjt/zZS9Sdp0RRn1sTLpYmPZmeLFH9fQMkGXkPHZusTEeyYU2e+DEFrm5GVKzRXYaRDhzZatUCiccfu2RrKMkFGbO30UnktG28kjcrFAqMZmix3Ckd23Wge+XdHHBh4Ev6fqbnOkz/IDKD1UmPYKSjTWkLHtcXSp/3fvwK67VZ5+BDQ1q9Fpq8qBmus4dW7SUUOIILDXIiKvsI1oMWRYVYyqcPZac2KkXOxNET7G2OYHSguUMwolMe1A9UVWHw8Tp9bcClr2JUdmTaOb+tK2JsqIhif2Gk9oRA0W69sSXL4LLBcGCkD3gzHMjHpsJqY9FkREnEi6Qalu2yx5SbdFi41ALZ/UhT2tk9mkmkXQUYCAo9JUXKyCnnjBEp0Zs9L7eaBghIkZmZ5lKDGqOBWkiwVF7EAhHaK1mbI/pRA2+nxU/bJ+teAb30dMol+sx9vyF46ZrDqJ5mnBx2ucaaj4yDLzByRjNRrC0cnVcTmIRENlYS2zsgEeJHyGVwnPO6bcwWKjZeyR28dSJFCB36amSHwFPwVUjMZt7glAgG6PF4mmuU7TAqKChDM4kz2ebAJ0QWdSBYE+t4LU5mYGUFEKEdSQebGkoeDOmJIOTrv4SiupKA8t9UsGPRjVqr3kpQQ88hZzepGfgyWRdOJnbLrG1Ru2ZnjFxiTgGs7B4kqQgFQDZ7jS5JlYQhtXLZrBchDLVtkFGZU6826PxYMZyGIGMkz5iDD1545q+/tZL+uc/+Zb+9Htv687tm8oiBnxRG0eSZZ5Hwh/NYweD9SGpP+9XMEXAAXOuCYs2ljGaC0A8Y4TTI2ESOo6hXK/B+7QcRsKw4gMEyvm0xBAIQ2IVbN6DlZ/zlk85OFL5qOZnwG7HpmOSS88OzPvOQMTzYEObD/rE+03+CvD+82j0+YeBgqf83JqJWCClNDivTDxYRGzPlciOZZUjS5xtbWPnT9dF69RIx7EeXFq/++CufsMHg599caVskQzlZ38I89kdIwkRatsWXV0Dk5i5HCa22swSI3UYsEngxLEJMR6pGIOzvXH9ml59/lk+m7ijp566oewk0xGWkosxxECp4ErDnWvAwIc2n8s7oToJSolKmENg9JQrRWmDITKV4STW+hCjWSbnddAHfHbx7nsf6/Mv7hOR8v5q0rIzG4syJj9Q3KOUaCmALNvkRm+S2DETPnzwsJ9TXeXnkP1i6LFGXhCmiXpUqHEEzuysP3KMxTjGV6WoSoYQEDiZzjbOH/Yjuqegs5syzaZqAPak6nz5EMoxwmTGiaD2KjGXhN3b4eiTokguQsAwrHzhsQnGLiH4Af/Bw4e6d/8+78184EPixsU5yaaNDwTzJ6LyIeGOpwZURVIn/pTMgxDIqj7lQ63f/v4jfcSNkkm5tBIPEcLNTU4vhpUwLyQQbIsvTzuR8FNPw3l+yqYSa5dMR5YexEWsIloWh0/HCQ9Fz0MwnKFNpYA98/QTeuu1F/rbmyduXIDQcwVJO8+3LYPb6Iooha0ljo9Iutg2XUA29sbgxzjAnT/D1lrW5/cv9c77n+qdfJDKiyAx5QWQV10TsmJRiRMZ2Nmz0pyjwkAT1ZJD9hgO6xCSPRvduC3bOrWBeUByLyB8ULj1TxI+4EPB++oHhevDQuXBzUN5Y10bi9ywjW3siNAUog/mUEWZKtLYUDlRWMqDPfvBLiU+vNjHesTjJ8+2zPlCn92gxJVJ7IyyDVhkDRKg9rZPLWiZP+Tcj0kTe4nNKS962BDTmeepm9f0na+/rr/60bf1za+9pGeevLF4UUOzhgRVSg5A6sVuTTDRprJs401+rLnnQqpPnH4k2JaNyJN0roFsKowZ6r2FaRNAd/7yp38yp2+jEduyI6pWmxkjOsNiI1wv0UhhlMyX0iwsBkn21KLNdYyJLdziC9s2jC/pwDbDWejcM/kc0lkUc6ioaLaLd2KaAAAQAElEQVRVJwqbXr8vkeXs69JqtmUbL4Ki97qiJbDEIpoNJGidc7vAGljSsqaqXzIDtRhnDQKxJ+tkTZ8xC4lgpkOPqsTOXnrfFckQNPrL5Evqz1UoPyznQ8H8Nc/YA/wR9pj1Mp8Syx52Atpm0Fk7ujNjpUNwstF0I3SDlEWNanyJhzCxdnDbCpx4BXf/5i33Q+oHFzyboBRT05IEttt2LF4/uZ8xk6u9Hc+awI5hlhNNfMjy+bMJfzj1wNFeefa0RvzYPPPmWosoUEL1zpxmMU+4tUOqEWZkAla+zmxCQWzGDSGU90J7twGyZ2oHWcsBTCKSGJ6I9yzjYwfKWuLGDhQ58CHKESOQCvPdRX23yH159eH7uvyvf6/Dx5/AoErOjfVMh1VgGye52/PP68ZXvqKLF56XeA/bmMROFDd6mrJ3Izg1kxwowoIStqy02EB4lqlpR08pntwQd4kfSXDH0IHmmTCf/FhUoqysxxpJAzQidDkhIbsdndgU0WbtgaUE4eYcOQpcK19iVGKazajwI7bnWx3Y9sQTuvbGG7r2+uvyzRva+N7sgkL5haGJR8QwkMMXn+vy17/W4Xe/k+/fo0aqiXdJhJx6GWJXKBA/BTCPnVqj389Ip9fIfnIEpXl2njbuqYPlft1LbvFx1h/exxJi5clgz/zyu0oWMyFuX2zNZjIuFjczx2T5ApZtHVvA5ZoDsfhCJ2eKBVQplVwQzbbmA1hW9+gkWIwM2ttkpIaoIblf0Z3OkoKHFrtEsQQDW6LjqK0HUUvF4SZsG9eckzVbisUyeHTEq8yYGDkLnedHrQaiG5j3Zc0GyMcZSHq82PsecsUHHwKM/HCfACSjw9sFqB1YLanz1goLSMYyUceVPAJTBT/zY8Gis6dUwWo3k9iuzSan3kfw3G/nR5pce/F3XnVmiNQ5DoP6imQRaCP19Y+0cEfiDPR545DJvIx1lTrxjcUhZl2himYDRiMK7xiQ4lYkFDy4e1irpdYyJeKCprajgXdu49JT5/T+y63EfTIQ26IjhjUlXJzZA9WKEcGp2ll1ANOtfuW5HfdMOge+bcbZDVvxHZ+h64md9UVbrppzjXgjgJQ0NTjtmLnPck80RjAYCkK7WJbSTMDuQPigZ5++qT/91hv6m5/mZ4fX9OTNa/JGNW/oyAW8TTiyrXzhSFiiOTxwTLoR1q/oJai17Bljn7kWuZWatu6R3Dy2m5kh14cHOznrqvOcZlWERiWzEGwPtyzzjp76cIOFD5nSo3TK48YelB48cw74B2ID4YO2q4cah8h9qX8a8CE6/gOJnz8ruiQn/IFWZY5GIUEyEToM21iWGMVZVdcOJk1zYy35yXViQ0xny46oesj68NN7+jUfCn786edim7q42ECJS7LDZcdOLiIdMdvq1JwEG9fG9zWbyXVwQ6RzQbBiNC/nl0mgTGwTzcxpPX/7Kb318h300zK18j24Zc3mabFAGxsZXI/UGhBAsgqs1QNiQmcUuZNh0fYYph3EMusW9rzec5+y0rM1TYQo3+99wnn9/v1P9NlnXD8YNucDQ+jyyIM5XXDb2Na2NI4i3qztgmuEtq20h3wY+ODBAz285H5YWPBdyto3FfDcjo+EE8FkOWuzdR4dkjo6BF+8pYJoTGdo3x9o1nQuQKceptRLuoMmebcfvUILzQJiLj2wzwW33ba0i7ArOrbkxCkFIwx2z5R75KTziWv+lOAX/Mb+wDeE9rwIGzeduRiiSO1diwMg3Z5VKZ/S1EaBE64tjCvqffjJZ3rnvU/1+Wf3uT9D4HbgZh0IwDGpW2ZoVWh0tYFFD148KZz4oPYYI3DzqVg7sSxrxmY8fvIiiYfo5ru5jQMO1nPnmSf4JP453b71pLYGqJEeIYeM46hYO4eAnUECTldaoGjSJRyew52zvjhHRMEFvBaYbX1y9wv98ncf6L2PPtUlv0U1d9FIAM5gnZFmtFAGTgAViu2+SAcOEJVnnzYPwJyjkx2x8hVG4hE7SASUGrjUO8A7kMALMf8mIR8Sig8GI85DfPDiHzzQ+ZDQiA6XcK+QA3mjImrRsUU9S9NiR2pjB1CGxBvMyB75Jj4YRcAPCB5hrZZay5SdemEGiR0u5IXbYPSZk3MnfpyZPAKjMm2ozBdbii1aHsAoKRcR7gWBN/kAOR8I/tl33tSdW08RS87QgbhWgyabMecOVpO4bfULDcxqWG8MLKOzHkymG/BGTIo3oKSE4y0jcOoNYqsnPs2h7DabSb0xQVws+nQxsqfOkHrxZ83GcatbaTCGs8djD8K7YNLNemAIso46FOZIBgsAJ1KeZLPKxBErNgYdOh4IcUbZjBFNTii46g99qYVYqxGMfS6EG1ynmfJZBFgQEoqgex4rRDS955cQBTOn0MGTkuzYgRKLdI9MSMqjhUJcYlv2lAU1rcOeSwAKowRTe8t6aneCWnOekCNADVHH2Ca7PjZmxkcEGvnt4Ecm9qkHHTzT8z5RPvMM5MR41BpMNEZm9l4YgmVHMNvNaJnx2Hv+AzfokihYQUcG/KhBLSFJqZ+BTK24YhCPqsxBbeChR1R78NQhgs1IT2QV6qRrG0AEV7eMlflz3UZuiDh5hpFOn/HgiB02dag3iIzkou3c02J+4tj29KHBGDBSOSLZcKiFIWnax5GYHU/i4QEruTGnziODys3KesPMcsV61cmGou1E1BazHqEC0QHQTUm1ZaPIL6vaDhETYp6LjcM/8M0jEAFW8+mnuvqv/6DD738v8U2fiYdXsdTnXBdubc88o2tvva3t9Vel6zdZ6lBe/4an1ezdifY8AzZpTRs1mZZsy5LsjhipZ3yWljMxujGtBoCfKzHYAxds4VMxDcYgaeT4sWcnq8aBcSDp0ZU1jyCNYdkRSoQkM1r7Hm1L6Wio7C08qoBlwpxx5iCsFVH4kVI0G98JaBtDF08/retvvamLl1+WDAqmszaSuPyrTz7R1S+5Tu+/K/FN+QH+Pt+Ak2fS1Dj0zBcfs90GQQ54Oz6nAwdwdjMBGHSwuKiuAhZgOhagTQY6SAQ0qmIy5vtQXOcoguBgZyS3IDaBzKxAloMo55343FMmGWAJZc4hQUssWgNHNNRxvbXDi6HSUl9AdaSquMnJXKL1vipRspmLhHBEw91p6KARAmIOVOLNr23FJz3etKcjOekrtyQAzbbnl8rCyjrnQC026bz+qJU4eKBB8Qp+zmdMcPKwKTlLx8Y6cO+PSH2G8566y7cpGHup1knxSHC0mTsiNK7auDY2aDSgAU28Ulz1NuyI9mYJiHWTRMdlozkdqYEERSPGNgoppOPCiMU/l0DLT3oEiLQUwSL3eM8mGAGGIMUujSE1MimSD3oUPxJfaTh0FlxkUJcs5fmw39cNi9YATDiMc7/A6ckDkH1kQ+EMysXkYddQh2TojDtzOi6+aPHPXIqoOSece55rpdWOpdc6A9tujhSuJHytxuokSwoW0d4CYqdOZfp2agQgxmllQfEGa7D4GnhwjJ2wQ0MGcZRsECiSFTP5HAsKECPXs+coa7apL/g55yU+5Pnpn3xVf/Wjb/Y/kbh+AYPXgrRJFMsUVFm2A4nCWUYFB2ziNjroIMOTlXlzHoOadkEC82cpDPpB7L6aoXb8QY3kiTzFRg9EebOrP7CGcu+NWMGiEcEb8dGplZyBHdz9NeD8EFD9+fGextUXEjKu+PnxKj9H5sNAhA8BCQgC2zygUfS8RtmJBqu1Y1lMh08QLGMk8SM+SI/MAKNlTwmHCgJARIMok9COL+XfyfvN7z/S+x9+qkt+Hhdx26Jrb3iKbJ55rQsBV3nNWZ5U1CAYsXG4R/q6JBpMYDYrCgfMmnaqPvP0Tb3xyh299Pyt/q3GYMk5wK0NP6tHcSZYqUO+AcJTbqjaYSNQGEEYqTFWPHwRs2s1Hr818KaGgJ0+CI648AfX+vN7D/T7Dz/hw9TP9ZDzSkjEwo2EH32UHFriiG2oS/gMCodubYtzxfeH+afuog/8LKLHWudamJfmMLLBeoP6FFTEhhHRaknuRmqEgoSTOLqx2EuSG1muBEerhYuk0kJQM56t4Jy6zxMX7OpTevyT1+CXDuE1sIzkjFV/JNAhBrI4WO27m8P94t59PbjPC5LIxqcd+RAwF+Fi23SxIZDNTmyrOjbz1LaFqdlOE9rW/QdX/Yc6P+DDrQcPLqHBZeQKQc+tMflBASRytJylpB2YVOVBJJpt0ZUXVOoNY8p8SRm4HoGVNnmxpqxSdRrT0DX2/dydp/Xqy88pLz7lAUehzZs2SK0cvdWSYjuKQRGpKmZjMdSGO+9LDCc/IQSX2lJ0RVI+SH3/o8/5UPBDfXKXByUB23DWqnmIxBrZsExGBEWHxk5iSPbCozEzb/KErbZN9oYVAKmNH50cWbaJ06NrZogMmfPZnGsa4Tc7+290onVfg9/8mAfEuWzkUE0pl8G2NpkvTY1vPI6IURWxIyMUlMjPA1bxjXtkDIncwtFKMFno+qLFRoUUBU6WFlVpYxTBHMC7xB0ZkNmzvhd5MP/oz76ln//wm3yQfEc3rlE/PyRCsbHR7Zj0mvuwEQ9mZ5zoNDNP/Knn2N0C4oUO0azONlj6UMwR8yjLW0pQ82qblYbCP1JFsM7SBMtd7jHM2dA5vQF7yDaCKWdYsmxUuJ0PewXJDTJ2d+oVr+owRGnlWnQdsCwzPtqDbEDlDYwAqPTkP5oyg8VDCD+aFY0Q81oaANVwY+Omp370lEdXlHpJETXIUltyIzhLYf2f7cmMnPLsNQMHm1VkXdXsYUUmmbiRPXvG5hjCYK2KnCCdt8DjHKg9kbyiuDBcxPgjVY7RLG+KZU8J12VkmKuNJU3UR70j0oI022AuLOoxzp4Dr9/VTCxJYLMeY+xIorsOJ34ELOeX4hyVhC/akKXYqMTUNjp+6QBv1sFYBCtfUsqI558ea49Um5MrZIt2HE57a/09KfxyJPdLq1m4861QNCanY9Ax6IpMwpA3KzNEsk87PCzeW/oISzwYMMSMR8kS4pzCyxqgS6KCti4wtyjFMRJA6JJ59doy31+M+/d09dtf6/DrX2l8wXteCBFLc37Du5DJ8c0ndJG/6vr2V6Xbz2hcpA40L5H5UptdJdsIPBaPJVlSXBbWu9ISFKQeaH5wOuBbVloWEx2JPThKuL2+I2Cl3A5S6uVW3aOwlWtp5UursQgsI7FMLJ1lwpVsrlAFO9ekfxxuFM/7YD7Ug6HH2+AHzkPeK4fgno5eliLJMWvnOHXxwp3+ycvt9vOTyHx0frFVlgbOAeLhcKWrDz/QQz4UvPrwI7jEE9NsTKVIfkCJFhNlzxDZy8DTbGzOeLbrhxMRWAuAQ8ElThdtRMBDwVS0OQ+lmSgSv0JOqQwOMRJKfcVbw1QWK8yEMZYArT44hwPLagGJGmwGxd5XTvdLns0QTHvzIzzbe4AJlxk+QnXmCBYrGgmfFDpO8F1Ix8y9RIDl4GCEV5kuCPbHSwAAEABJREFUCB07ZchQY0AxmFLRwSigNNuBoCZJwpWlvEzQVo7bohFmFKD2FtwABrA7UicOCj4dJ50YPX7WEBH3IYdMcFABdd4HTuuhH+tcgUeQvB6YTYP6MxAjgpeJYrZWDLDcM6kvhnREWcEehtta+NENi5ZaqEd6OAGOpDgRAqkZM4I7mC/XLtTYWXNCuwzmrb3Ps3xSpd0mFj81tDcwStcLnp9bbK+UIJGGFzbtjjz0Ydbsc8ji+YaIRg3GditfNTu44xxi2xmnfxw77cQT3l+jiQcthmNb9vlVNeh5x6crUtjck67b82T/narIxAVmWxOy7G0/omoQzfM3WrJdEc22lJ4bX7PZAAHjYvZagfmMk1CvK/HUHmibIQHExkay0/xltDf5efOvf/wd/fgHX9NLLz7Nz9tEoIj3RXmTkSHzleQpto5+7QxDbTFjQBGpmATisGMq48/O0ahFeB2obUx350GY/APRod4QxBZJabbrZr+D17F5zxEf/GlcQb9i+1foS80PAO8r/ybgoR8AfqHD1efQ+EAwHw6OS3hwU595hTYT2JbtWDuy7HkuBBVhdZLCEw2dnICYABrUjBsRvMJxkFDVQYreYiO5bkrDfng59N77d5U//XaPzzRsa+P6GNFm0vB3DG0JTLSxdJBRv3uDsyEAdMsdlVIVLz8aU7aV9dy8eUOvvXxHr714R08+mV+INtp4rHPZZ/NGbgLUiIqcTGY4OQlleehkox7pZxhpiswBlqfFc4Sj1sMHD5W/QvzhR3f1IOdFdL/NzqpogIv5t1RA29bGeiMX0fU35U8LettksHwQ+ODygR5e8pmDRLozTNE/0gzvHwk39E+g6I9x/kj9L6Pn2zg235fNUXcBGQZDTrGCnY6dm5g7mQsE4dxPHLEte15sGPDEiyriaUvCUlriU4JEgiKAuVD5UDCfvOavEIMqbyYVLsCG5OLYBrdsRNhIutIsTFfYYOfP2rPjL/gG/50PPtX7H32mB1dDtokPhB7F3kTLfokAxkHowVIP2sRxYg/BpHcO8uns3Qg0NjTIdQQ7YOKkxoRADyEAnHYIBx5iT9y80Csv8Cn8C7d188Y19RsVYllybkYxr5ERMTeoaAPZu3dDso1IHaw2oGrx6g4U38ZaNbBkvu7dv9Jv3/1Iv/79x/qMT9wHa8hem4xt8gVPSiKnjD+Q5E5cEnUTRU2ajEaEIhA+1rGsiBvc6MQiwdYUVRlsK41ZFdNjyHkj4PzcB/tDzvmh8iZgHvYeD/AjPPDLuSKGrDeQ5ORtulWDweHdgqnmG5GxZo+/ZmZOTVA5m0HeIDTA7VbCizZrw6RzPIxeglqR0L3s1HBCCKU6hYmlLhPhwyAw+O3Ek0/c0Pe/87Z+8ZPv6ZtvvaCnbmyNl0t+lhdV3bShzBWMElGVnW+7fobEB0aQXJOdAzQ7hIlxFbBTOPwZ3Eeyic2yRLElMM3m2AT3OkXhGKNYU1L/wPWrwxGM2o3DI50RLJuMk2RkImYGhIMfFWqFR0ZUONG2OTf6GCJBaVjMpbruuOKKjpSBN3vO6CiWUlI0TOxwcVbPNJG4WdGR0wJBp9gm9yRd0DFxr8ndyd66j8SQnM0epQCdGilJvahzMU4lscjuU5BSTJmoqBHZ7axaOQSpEENyEduyEaU5gzqCxem6GLJVilMj6EmKd25ICz5ZZ8AjIM5cLATOgzGFOy92pu6ZhINP+YwIeSUNzR/mkiVsYQyJWI5WadiAGhSznVAlJZ14BIfOtobsuY4xiGIDNje0iE18YEXL8LHpQ+4XJo/+/Zw1sTGyBM2GTS4BsKGYGjV1rMDcSSkfI2cQ2wzMHnoFt4mJQ+P1JWrMuQc1RHOQx+uDi4ntROsoljH5Fqp1MkH8PKNr4+SbEe/vXXBtK1+JH8UsidhIZI/jtw/QSJwhGILMesFwsdldjMos5O4DG2rnqIZAjlKf+Ha41OVv3tGDv//fdfj0U4lnbK6b+SYzmTYjAlXaLnT91dd1/dvflV99RePa9VSUtbFvS53Eso2tqZPIlOb7mf1+U9sQK0aSNYrk/ShzFzR7CzpLaWJq6/JZX7lFUgMhMCupdNHqZ4jgnzoA/NSISsJc9ojZnVBRwQ5445gYi0WlE7SyC5iB4bBsHEvESJM07bCw4kl8yOcbN3Xtra/o2te/Id26xTs5DOcE0CxolZONzwe3l7/7jS5/xQe3n33GkkcvU49AwkcOUzIn6TjMRhGL/HLiGDwOiuuStRqd14DgORSlwcPHjTPr15pDP4wjGNbG+uhcf00hT7TEcv/btViWVZPYwItDiSiQrEeyhAQVgLFVyfq6pxSoIeIIvbsLRszx9/RgzJM1JJ+Q5v03CYN9F8swJpaiqTGhiTU/gI4RvGkbjGnxk7n4zJnzIRSQMwFf9Xu+Ll3lYG5IDnhfY22w0QImv87yVN1yTGzRRqdhVjfmCTGmE0RljGA+0vn2jem+LDJrhmynolv7DMUPZmFIHbC7sLBWTSA6exgnEW1MTs4Dr/24fxKOdutyt1CXfuLFiRQ5DbZlI0DeJX5EZg0uiouXNSyh1ghI9PEenOU+CsPn4Ehea0v0LP+cb1t0rg+kGCiy5GjqRGO2nIhbVrqwmUBpdu9yTGIUT/6ICV4edrinc5MKiYYx73ts+p6CyZxUYg2xoc0c/NhHDCf5qMbNaIIsg5EOn0JMP2RbXhAmew6miYkWMArJWgebKEQSK4FPoH1Qjz0Tr3sWN9UiwQe2ENt6tFFtgERQXR967D45mf8pfu78ztsv61/85J/pn33rDT1766byTzeUn5qrbNKae/SDsMS1vsCmJlPQiZE7+ZawGbW3zFsfQmyq0LPeKZnbvDDzs86I5lSihc0NTJn5M9zInwLL+wi4effQVT7cQ/K3x67uSXzwt8u45APASP9E4H35Kj8nPpT5ENH8EivzmXkoDpZxCWuP1dcp26LLZvUIy18ZYSAEg2kOqOxHcOCDjaOA1UYnDZuHIQ78+GRIycloXR2sDz/5XL9550N9epd9MI+JW+rozYqozZIjKNHgMu5QTOUM95m2PHyhi2blBBIZsuMBtoMP6dq1C73IL0Jfe/G2nnri+oxYKacsGVMSXIkRjxrZmlbL/sX9MogGsuHEjwRb5IGfePkxxJpGjZ5prfgDPA42Jqw41oOHB3348Wd654OPdJfPgA7rm4RwwlDmUhqJqIwba6Hjmfvfynna6HPRpmz04cOHfPD4QIf1fWIwAo91qjKhQSOodhtvCYxi50NDAGaNtS2sJQDJeVyUxlwcDktJNMBjQi5dYsguIOofbX+kzDGHdR3t3ThdsB2JHpq3RGzk8cT4LEqRDSb6wAs6hzyurrRxhxo8EnuKtWvoEvFIbT3abJ8Abqz8D7r5Bzo/vvs5eNaG2vuYRm6rU1q8/bhYXyjhnZUNFAksuV8MMXtNdrsATmqHy3KAamm22Lk81gVPnNvPPKG3X3tBL955Rvn3E0VL9bAiDhVJvSmbbE9WzkSWHdkk07E3hK4plrclRlckWbOZb8bBPvvigX7DB4Lv5VP2y5wF9fJy4zrZLj2IbeVpYNZux9ZsqcOCbbCyJzxHsOLUhcNI5ZwzONyE6uHG1hyEq5qziMxXXgMqGE+Y5rZI0YMsYUdfYl9q08MlV9o2xJec+QM98+Smb7z9ov7026/p6289r+fv3NQTT1rXLg5UeIBcSuMha8Skkjpf5kA4D+WNiOgja4YaWgQWUQBZcjTiLUMQ2SccS+og5Vxj9zVGkY15zLrFPm5cP+jrbz+nv/npt/Rn331Nz926Bp31ciB2CkREQ9NTx1z33NkRO6C4Vw8JwTv1ztdwdgQeG75tbYjSwOwVxz8wr6hkE1Dao7owg9m2bdmW2odiimbNrxxWLQK7HsTTbUuIbZR13uJFjliSAiDQT/yuFdauMW2f4vhyBs5nqkdGqPjsfb6Ys1wEH7SdeXPGycaMWuXqlcLFUsA1jY4tlIC8npp4DGBk4sQy29KgSh2tlvSYDcf4b0j4FYZMecoz13qT7YpovS/Q6fbEGePKHc8HziMgvEdRlZvzMdaUYFisYd8zXs2zS4RvpF2z4VODm7hu0rvGGEUYVoG5jBmY9qzTcIAZImF2O7UXGJMzn5GsHDyHNQEpXCC6WvUR/oQYCSUXC/7kAqnkgAg9boT5oBWwDYsMS33OSnK/yAfGTAfEMVhENLSIREX0x9oe7GGQD68mA1PjzX604TOTcvtnRz1zght4mM77N7ZtbYD21Nsm/E3bxYWugV9sm65hX2xgiLyly7awuhDM+tEbQ+Ri6V73LiTUrERtgSTr1LBnh2jZCEEbzbwj3yzW33S4+4Eu////m67e+b2U70U0eKnyjOQsoEhZo02doe3Oc7r5wx/q5ve/r+2Z52TdkDeLrgs88bweiAxfQg1pExXRjs/AITqgzlr5G3wrX8oIVvt431kCzxnkm9JB1VmZ2jq1oxcjklBSo5FAuX4RcQ5mn24tgsyZKeLvKbsOnrmTZxwv+gWGN8kcgm2h1Bacug7XmzaIRvonLF95Sdf//Ae6/rVvaPAB4YG8A9flyskccr7pRjZEd+/qwIe24ze/0vbwQSuy7Cyd5QyOgJNgDzNzcPoDDh41GVenMNTpYGPYZmVC2C32yMKR0A6ibGzwA+d/gDWwtST72C42Gc4Wwd4uLnSxbVAQ9EUwdPLCk6w0o7pCtIKxdlYw95JgsOhIFqOzFixxJOmRRFmilFgA6mlv8bGnMhRmWnE8NklQziB76jrHwcrX0cVLVwZ3ZMDQbLk3Yh2XnRDSKdF09jkZOYOdH2SXYiFWZqWO8SEdlxljYcDzmjMGFuuzT8E5l7rfoF3PHABXPwZE9kDUtpdpuMgcRgDMsQRFj4d6pIe4ZIXjicLRFYa5RgjFnTBiKb0XuKbSYEVVDMG1TkPikSOynMd562IcaY8bj/NTJhLeru3HWD3XMHaxbE8HbXMPxgMa2DWXftQ2eUEka7Xy8DI5Qp+BoxGXk4SicrED4T9CCXYucG2T4nO09wu3FFhwJNchCgSyNl77pGECTiK2+mwKRQKfPZbKlaYGFzlRFc6NckrrqgtmEHwjkqw2Y6RWneMA6g3PU6JiUdSOs04gNhgl+CDwCf3Zd97SP//xt/SVN+/o5s1cG3hwbMtG4KJSafqW6JqY1Ae+2QliWwayjbayGsW22jDRqS9lpnxvQ6bEU9uI+KBuRHwlbQfwS23RyDU+wHvyhpWfe164fYOf4azreiDnn4868L7Ah34jfw0Y3f8kBNvgGz/HbfzybxtXYiuyjbYsTekiBxi+NxGu4NE3BOYORotWbXjGoVfNfan2wrAHgqemcL0VP7LoYorEufxKOHZl25T3pLuffaFf/v5DvcvP5Ve88W0XFzIxU8O27IjQcw9b/MQj2ETUNWAbwxJcpsqEwbYgYFJxIpIsQkfZcJ699YRee/kZ3Xn2piitfE7ZoQgAABAASURBVA/lDR5SvtKsJolWkyEm+ShKm3A27Lo4YJjEOQ6MU8/Pl1mijtRllDLt5OQeinAj6AEJH/Lh6e/e+1gfffKFDpxX8PBEIaZRRWeNUraVPdnRu2zavMGfvmRdXR76JwUPfAaQ9ylS9YcNlDqZMyI9xmCNjyHLJY850gt8aXIjxyEZR+dLjMdLbFl0eAnkITPMiEhBEkFSFRndhGcEX/hWvsR4kr2m0rK5SOzH5AifTXVOOfDN3oP7D3X/AS9mArZ7AbYzbYNtltBGo2KyxlPRk8WumJSuXLD3eQH96jfv8+n65/BbIgTtLbwEsp8IszSe44kfCTe80aAUFXx0IWobgzNDZqwlpMQVO6vjzJkoeRMOn+B0xMteL9y+pTdff0l3nnmKQPioFCQPi3JxjFYlVbGw91qSvEkyk7YrDU/uILS1xYmfAkhclNIOvHg++Phz/fqdj/Tppw+U53N+WMgLP3tcS2kdZpX5UkW0TbalMapRMeV8jcAZFE94SLoxB1jsmrInlrnGhDue6tUtL+cZKVIya5D71ckJbJZyvtlHsGjzYr7gA7ZXnn9Kf/3Db+rf/csf6e9+8ef673/+ff3lD76h7331Vb398m3d4QH4xM1N+Zu5zmFkUco6uT5dUBwDoOldAm5otXcsmvtDXB9ndSzKNqgUZcdGoqucEpU8zDLBYM1mDS8//6x+/uff0U//9Bt65c5TuoA/WAtdmMgc1Rab7ATjp/6sijdjGCHkaDQaFzUGAizaog3MdDeCFSCCmT6CJ9/kjSAnCSywfRldbwC4TTtRZVv52iFOWgCajQjx1Jk1JsqMqbY7SxvtuS/mNkWGFxNNEMRHiR+BGlXp3KnMhPQkF1fWUMuKzRiWQmBGdHqyU20o8QykJRAaOqiBlxBMrhOJjYEShIoxLBoLGVHMaOxg8feNxn5EWoSEP9pZZx54FKLL7rg0SRxakFm/ljLajEjmgqWAsSPlim1CqY+dznIBY005+tSxQ44kwyk3SYw5F1S7GfPmn/cxlQWfQoycCOVZL2ND8x4ZsDylMULwlRadeXc7eklgTkYzJTUIwE9NDWwzS3w0FtDgPWcKUaDBMSCJwFs0Qp5rwWq3lLlyLdXmvuR5ROAxEUFjRVBSDODG0ZlBtJ4J82R9wCCJzJNLCgDrYVktINkzFlbQwfNlkK+9pUg4yBECo6v14MZOLNp2122AbQkUfst9UN5XDpdDV/wG9+rBlQ6R++gI9ri8Et+rI1TiPeiCWpE8tzfsjRlzi0ZvUPimhiWzcibAxWbCGPjdJO7eB7kDhzKMsaRZU0SwhRAcX3yhB//w97r6zT9I9+93Lxtn4tQsE2J0/ItruvHN7+jJv/i5rr/9FW18oGVdUCgrVpt3bvhBqDUXigOW6xUJLThLyJ2CCIjscBB9SXMwvncSH16K84q7yyC7aQME2a8yHh0vwQhe5tXOZ+YdTv2I0nLwxKKKUXNksYmBcxVUl2A1OG9z8mYxG2IxVDabczVLHrp8+ild+2ff0RN//iPpxZc0zGr4jvwKzkFc6UFK9nd1kK4upQ/e50PBv9d4932Nh/gCZu+5t/r9CXbWn3s4mrAo0dth18xwxBLYIDEt4+zdI9MlZph7nCVp28Jkt8Qz54Hzv7y81OWDS+Wevnp4xTIPOlyJd+ncB3BJGdk8BZKOy0RDwlecSmYCYz4d7xHLtrRvRObcSCuHutATjoiGC0OqH0dWWn2MlLEnhpsqso1kChJqx3fClVok0lWiaHHgqkEpJqMGBl1prA61CJSma4g9DilngNNtGVaMXC81uQgQFeDGi2RKKZayWAY6fNs7SkkTA8dKF7F42uFdF1wDc8SKyv2jkLUa/GW1XG0WUi68hGszj/FVUVvxWueDl8PeqBjOAvCm1QhzFKBuONxqdWPbpxrNWNzEcobJn8sIb0rvZyoktujTI9C8FpJsT5Fk0fAVwUwPd9ejhHhT4toZp7+PmW+3j9GAlT0ippnRWRcb40TBp8dXGjYJsSpHPAuMgHKncS8sRyRAGnvNwj0NmOlDNpyaY+aNcYY1kKESZmXUVV6UmY+U5uR5nveLMU9ZiYmW64NS+PvsKZGpk6O2IEPBwu88wSkeXwqyj9EuMkc90kY9Ii1WhxV5GmCJR7RsPl/Syy/c0s++/1X95E++gv00r9UwWG0UPAoo/FQJpBjSUnEQePZ8ag5tckU0YnjJi8WLHGxMJPfi/tzrXg8aeYgWO+gC/QQfBt7i57CXnn1CX3/9Of3gW6/rb378bf2rv/6+fvDt13UrH2LyiyIdHoqHsMSHfxhS/vYYHy6Kujidb84vbM2W2EhUshONYGft7MW2rFOLPa8HGPEEU0IY0dBzmTtlbLUNoq7sueHW9pw7diQep44aEgWGzNemz+9f6jfvfoB8pC/4nskGNxSi4v6ulfXE16lBU6DUNIaVNqQViG8W07lxbAYxPSJhx0eN2JKeuHFdrzz/rF66c0s3LqwD74MDPJ0yKCtztR5eD4IAJfDOx8wxZIOtOAqOwJQgA32Bez3YK1aL8iMkdFRsKbfP3bv39bt3P+5fI74EsPIFJx2a7VhTlm1bdiRwtLXhi5a72Wjbmn+79aHy15QpBUpnnY0rI/4f6/DmYiHs9rkGTj9CcSrHmeq1Rkic9smeofqsU5EdQqdCZMOmY7YA5h90NpGbCuH1KbyK1liV4hE91ihbhNhuatnn0x1jJZ+G3FD3eTFfImLibdt6EczNbVvGv+CJ5c3ajGxTLMnOqLaTVVfhH1jA+x/e1Tvvf6zPv8g3+awixF3kfjE0KV6MaJiYWLZO8aMp27LSGGNHxd0FbJoEpjH5Cx9cyJh5+YhvIZ+4fqGXnrutV1+8o1tP3pB4ELJ82UY2OTUAcLHNQ8cgZKO61gQErw4DvmGmC1uKF1GbwzX8FdvQ22Y+/b7Sux98ot++9xEPIR6w2yYRi9hWG9o20IZcILGnKDVXjm0R1AE1lm3jyHJ4R9tKsy16TPTcGwh2oTmYoxEDwnHkFMHhDrAmb1I1PDSopIyW2d/GQ6wC7eb1a3r7tef1Y94Ef/GTb+r/+bd/qv/0P/xM/yXyb36qf/8vf6h/81ffI/51vfbSHV2H79RyR8qiY1sStVWbwrEj8TmLDS1vhI2gi22a2MXSxMAZJ0exCKFl9rfhUyMfGP/4T7+pv/2L7+lrb7ygm9cdEhRX6kjYEWs241sMcr6oY2MhohlRbXNfxeHsUNxFjBKoZguSO3fGg41Ec/ZxuBpR5/z5IHdgQVWnyYULVEerpdIyl7JDEjlTKyoPKEkNzaGzDs12XjpzR2xPPhQsbGM92ueuJt4xA2K5xL1+XNuiI27sfAhvSsYVCXmZOblknUWlAPrDlr1E9g1mjXtejwGHPhNL1Cy1bO3tcX/Hv0Sn3uP0YuGyzuOljs/CgGQzRjQ1d2ss7qWBqLb2BqXm6CgbgD69gY8FVojB4isLAsMUrxoI9PgsZmBGUGc9J+X6HSGEHkmNGWiEHXBFiAffSmhUNnHmZVxAFMQdQNMDTgl/B5ZmeaKQJIDE9Vjb60+itDi5Z0WKVmNWKbEKplRXtEAS5GnEwsVPbRS7m3tc8UlQW+eplSsW5kkEMR+6htMy5NsGnaLVHJ250LGh6ILhYrNsa+N9Lf+RxMWzT+vac8/r2ssv6+KN17S9+bou3nxN1157BexFXTx3R9tTT+ni+nVtXGTnwyA+cBGfFF5Y1By6Dh47q6W8eHJyfw05XxYt1x3FvNl01o7HpkZVBpfrmLLNXFu1vCntwe/f7QeDh08/bu0dTyzSTBYx4F977gXd/MlPdf2nf67D83d06MLFPTqoqeZbmrbSjO0Y0lJZZx0vYODVZDjDRANh1EqFyLnn+6fB9wraG7DB2TRIziOCSc8HHzt3lCPWKM2CJNLnHMmJLI/7c0REVTiomYcBrOQHtsO3qiRZkrlQtmVHpi9LV9eu6eLtt/Xkz3+u69/9nnTjycCCdhS1DZlDGvfu6fK3v9H9X/5aDz+9C2IdmHyUM9fVPY2FREWIR03YqmbA0sZkueo5L5YkLqsuADaca1zLa40POT9Q8IOPOecLVmPWrps3lb/u7Oee1/YK9zT38cXr3M9vvKprr7yka8+/0D9NqlvPSvwQJept1GM5EtpmEm0yX2xGirak4BGxJwK2lWe9bTUm2pmJN/uADwc1fXIVHp5rGGv2WA4WToS8Gcl4qhBPiSFH1KCcX9MwZ5/ROU4kY6jRwZNiTyRql9S3Jy4UXTYjPbm5YDVTpAD7jJ2C0WCJR9QhwAzYC0AFiYt5pBVjyH2TclQmmQ7GeOr45ZyQWqmVnLxSIgXPhxDIPUHT8XEFyVa9RCxaBhaa+Y57Bz71Ejh+ZoyZQJKXzj6IzDhjZyA+76HdCHkJNejLKbtZptCO72sJKZhZsc2IaJcE/0CYD8zI452XbrZH+opWMdCPXNLjOmTFSmTXsSXbstIgR1VAwJUIcNOleLKJaQpblGozgtuWPSUnYWNv1nnLWVQCpkDqY0PtuUnwcRjVhh1+7QzwgWJp6jAtF5HsaVlWWlxSFB0/Er/aWHtgaZs8xDY5Dq3atlxP1bGNFdl4NmHq5o1NX3vzRf3VD7+p73/jDR5vN4AzR3LQEr40hyiycz6pXdl4zPFM84UwIFhKnPqj2qpvqTWidWq5b4MHzpoiT9+8obdfe04/+t5X9C/+4jv6H//2z/Tv/9WP9R/+h5/q3/2rH+rf//c/4WehP9VrL9/RNc5jUMDMZ28SYlOtGl/TFpiNLc+v2solZwAzioiQmpK8atiWfSYSz2cz8I4yorCFvXOwi9SXIAsTTcewrXwxqM0dGTCIHXH2dMmN/N4Hd/Xr37+vT7+4J9vaWBcGPXwJA5GEK+IV1ZEXV3FzPaSaFKkRWCvH2vqlgpLJtawc0vUb1/TyC7f1Bmf+5JM3RSjb6us5lFxHY9iGPztH09dHEBNLQl4XbngoVLZXb2I1O9gg9DoMedlNl5lwEgZuH4yWJcDP7z9U/mOWDz7+tH+d2LYsVTKEGy1aceL1cWzLnNGG2FJ17G2TveUYdJm/Qsz3qIPvDSghM7TmcafQJkDkH++hRcKKjsQ+Cvs82q1/YnDbSyzSzgp0bHmG56KcmMcQ17Y2CY8lSWCa7WRNX2cxnbfzxe32quvkLLvrXnl/sKgC84Je8s1//ufhBxxu6Bc5eEspY1u56e1oZMVEsy2jj3130C1P4D6frH/w8Rd8UnxXD/ht7iCjFzDrjrBIynDlJJtE/MKYdDAdmw0yjm4NG0w8AMhLT6Hc6I/Yk5lrI76nLFuMyVTzyeKmeurJ63r1pWf1/J2nle85U6ccZTwT1tA1gq90CVtxCIxMHrpUyM76mENS4IjAKkojTs3iuJ/y4emv3/1E7/Dwuc9vvoFm5+xTe6xcpgKfWc6LBJyuhcxY8CJBjWXw2e3dzuSsYcKMC0fRySEFB+x8AAAQAElEQVQOOkfjGy/7AemrAQ1iB0+d+PyWfs09yMha81srCRxfiJHbt57St95+RV999bZeee6mXn/xKX39Dd6A/tlb+tsff0d/94sf6j/+65/pX6O//pVXdOupJ/gQ7jq/Kbmhmzexr13XtYtrcueSxHUc+RMNl1c4mdmyLfEm6TxMtgtZm+JnPU6eLRcDx1Iw/MRjmzwF57revHGhb3/tTf3iZz/Qd7/5hp596iaRIUISlptrtQ00oRlblAb2gfjR5Nw4JBciCbsZ1VhL7/Tcm7BwreTU7gCEnvcJebjp9anhOGcLmj4gORJr0Gzhx4q2jyzFjBc8KfEVoANGQBKjmA7Lsqlbx/jKe9FcGCRCSmtY57xwLduEMxtqddLYQUYA4mFEFgJI+eVUwZm6obOh6MlPkd3DnmuaQM/7DJiZQ9AqY9JqL/O0iCPwxw3b5Gb/pGEdmSmMZOpIcK8ht1fMSGLQOBe8OFFLtHzcU2+RL3FThCoJsyTZsQqekV2c8YQty0tL5mvmZbSyrylqTQC6bbmagb5zg+XMgYgbOeYGkp2z4r4gwXYxzG4VFM2Yfc+QVE3ONCgWtrS7KbHPR7K2AqEtnrARkdBSqa1TKx1sEE9PjUSBohbEmuoJfyit8Wn21AcRLRlizgzovV5MUDq1kpyJAe2uqribjwmuJ27q5re+pVv/3S90+//1b3X7P/0HPfdf/oue+5/+Fz33v/zPuvM//X915z//R93+t/9v3f67f6Nn/x9/qyf/8me68b3v84HhW9JzL2g8eUtXF9f5Xb91eRj9Da3NWfYGtC6YL39yML95ypLETg680R4UC5kg3uxZH9nKn87IOV9Y2FLfdPnl49WHH+rh//r/0+Gd36m/bmYuOyQ4KEUYCvH8v/jqN3XjL/9a2/e/r8un82/ibRLP4b41hSfaOkeTSwcFY537NQ8m0MGewgmeD2SBYEl5aBnHjWO5EJflMGWylJapIoViIK03uGZGCAzOh0T2RxBfTErJTLPEylc5saCZ4pQIG2vvQQVjCrSjPSPgOYtVfyOaGldi3bdv64kf/VBP/+xnunj5NdlWrssmcU2lLcSu08q7tj7/jA9r/0Ff/ObX/WY8P2TmOosVDbgRTLXhR5uKxbIw7KiBVs4xmvsp98417AvmV0Ssgvyrh5f9Xx5HZucDywvuxZtvfkXPfP9PdOcvfqrn/uW/0PN/93d68T/8f/T8f/pPeu4//2fd+Y//QXf+3b/XM8gT/+7f6in8Z/67fyG/+YauOAemVadgcbkStrEsM6Z3bfBUfARSR/yRs4AYH6XIvD6aNkBiLF3QhcvRBDE2gpkYSmlOvRrEovGzpj1eKAPFTCKnEg8xImrCBmeMw1Kw8LWaYQgB7TqSP87igGpzxzkQH5kPL/cBim6qoNLX4rKeHkz9Gd+syWs+TmNiGlZAXRCcR3swonDo7H+PNrUDCPWIYqQHRKg3Jwt2ktSKKMHmZQatRh7WSAyd58+McjLUm7aIYsVH4XCuOrUhpWxEewsvNrFdLTPuH4jFFwQeBeu1/geURwCoj/h1soAIjk09BPPYk3N+resfo/tpDuUMwmO7Kzqm9lQZE4/O9Y2O7JiVryCqleyIjuvBs5gwA7odDB0kgjk7B5JrNwUotLUw+4wZnDBF1ziBOU502isHZ8trGj3Lcb2TmTB1gXsrZ812QaLo2ATp8nHz8ZiDQlknxJkbI+LUJleRAF8upBN4lOPmDD3z9BP6k2+9pb/+8bf0jTee181rgwjPa5JSHaW9JSKiMq9WxIh8DSj+NeAL7At0bDBZQozKMz3P+LyWcVWMga7t4kIX2zVd530//8vtX/7oW/rP/+PP9D//3c/1H/lA8F//9ff0Nz/6pv7s22/pO199WT/4zpv65lde01P8fDbrX6CQsaGvcWBonuNyZhU+YmT1sXRU7Owxe1XepwJokblHwjkKMSdmF/I2sxRMUuD9OilXaufL60tt4RwROPHni5Ms/JDMwI+X+ujTL/q3+D765HNd8f6VOWGJgrLDkjAkLVs0cNsgJxGewPK81TAljLvJomVOYorEbhycntfeNX7mff65W3qDD2tvP/sUKOka0Nl/FpkDBA0XGCvdIcXIqYqlK3tc1EnDOU7JnLaVL5211sQfEQYox7oGM3kpRik94D38g4/v9oPBe/ceEhX1SFIaaw0JM3kp0lr4gpVztS17ysa1ta0tspEr6SH1I3vFaoZZFgNO6lb9E4dmzQKnjPo++rVKPEI1dmjXc+6Td07a6jCkmLW+wvURlNisbVQEV5KlygAP/VwaA6/W3mBkA5EzyMBQd6TaVDbWFR8G3n/wQFd8kLJBsq1t2zh85ALZLMfnA5UN38ZfovPGHJQsYsbcPHc/v6/3Pvq0/9CkCG7kjdGoZuPlN4aA646MCVcbHJHxuAkaxEzHdnEM7sDYsXoRUsxqNCYz9I3dIN6og1YawWBxN/C8uN54/UW9cOeWNmomKXxomgIbw546dWcZLq8lusKvwR77RhQHW1QUraaNRc+CdxtX2ByFPr57T7/87Yf6gIdO6tmbvH/BwYQNEhsr/rFusCU2HII2GhEykGj7dA6Y2a2CR+LbXkeJji3J7GGZmo0a7MFE7I5Ykm2lWXxl7fEroGhv7Ad9/Zr1xivP6RtffY0zf1pAyg+B3g66ft269fQNvfLSbb35xit66c5tXeOT2pv8kPvUU7d0C3mGHwCffvppPfnkE7p585qeIfbC7ad1+xYfGPIbt7zZjcGHgzlUdrhJzGFtXGsMZR0Misxz2TARb5JMR8e2Ze776xcXeuu1F/XXP/sT/ehPv6qXmOtaKYZrOVxF7yLhysaXpWHGKaIBy7YYiOUgOU9FazUTiiy3yowGlyxah6GUwaNOxzl035gNhpj6+O3LZ02KKH4DKn3s9soBtMNB0LbLy2s8DE96sXyjee4nZO9IvCl2MLK7Tiak26bGEmipD4ylhUdHrLbm1joOgxqQ8Y2yRNfCpgKYXectpTJXJHj2ER2xTQljLhlZN8fdpKGicPS4kLH37gV+dDDb0KfE34XKNc0YQcFThVFt1IkeGTSIjSxmChjetOHVhgMsiJJSFaGLZi8DW8vOByLJ61oXlnCFmnk2Smd5erTtewja9EeoQ0cstUJ6RCY571nStPOsnZZo0+qY4azGIKoUr9TJoNA6xCBmxwg7+v9g7b//Jbuu6150jF0ndjgd0BEgIgGQBMEMJjCAOWcRzCCpcO3nH95f9T73+trXshwkk5JMUZJtZQfJMkmZIimKJEiERujcJ9R63zHX3nWqu0E6fO6qNdecc8yw5lp7195V+5zTnWojZ8uYqWwVJkUOabkRA5aITG1beQ2M+9tsCVw0Gxl+XZ+gLDIyZDPIsqHR2bZE53Rjyxsf5JpaMNFGPrK4yTYk9UsR69rY0MFXvEJHP/OoDv3aP9SBX/tH2vyV/4/Wv/wrWv/Cr2jjS7+qjS//Ax346j/Uwa/8Qx1A3/zCl3iY8lltfvxTWn//B7X2yDu08tAb5Psf0O7ps9o9dES7fFmYD1kx80n5bAnx+MaRGdicnDswSegam5EHybZyf8x7LLUO3Auc6zKfMXz1sna+/z3t/ugHasg2AczFBtQcSiNeIQ7AcPiw1l71Gq2+6S3ae9Ht2uVBYebN1hIp52UxdhqICxnEZo9Ea+bgw+mkFLBAmLKpy6WJokuXcQwVwwe+3JODI6WiKJOxIUw0iczdkpB8qabP140trOKx4Bc3oKqry/EAGYNIIdtLJOQGidINSbK0t3lAKw88oINvfatWX/KAhK4xLntWhJ/NIIgvGvPnntH2D76nnSeekPKnYTkmErVIAz6GUEvXktzLt6q1GpX970Rkji/+fa/Ix7nlreOa3XG3Vl/2oNZf/0Year9Lhz7wQR362Ce1+Uuf0YHPPKZDn/9VHfrir+rg539ZBz73ZW1+JvQVbX72y1r/4lc5p39VxzjPj/Ew/MCdd2jOPG5jHZRh78uKzZZtia40ZI9KzuVAxcEFXrKolwVOafOZA1NQ9iGLNecAPgYKwdITW1YwujixIfySS7QCNabCs/QaKp9ooFJqiRCKJfGQja8DsqthqFpqtgl1R7BbeUV1BmU9wHWccC1sMcQQt5CihLDWvCKTaGDMPwdD6hgym4Lt5p79WE5VHpU/UjKEZ3/gCzXCMol5EmR4Y0sh3dwM1CBlkXhGF4tkp0A5XjGiS7FYEVNfSKYG9WajhLIu1hpb1lfnQLCRKq6H7AeXM/GFw8nTRkIra8qo2OQpv6UBLLbJJ/JkLRm7bdnuMHpqCzUFM/uDqam0UpAFVbzUcUm2lZYUsUcOYhtbtGUyyriHSL2TFCEWmMKzXUFDpFGocpcQj3GrSp+iguUoJWofk7q/aDZyCDmeaLJrLB4puFokaEyFlK0hSuWnqVWsFLtubKMt8JgmYvnGZI9RsEksB4bSg5fsislgWysz6dQtW3rDK+7Rm199j06fOFR/vsuuCjMR6cRw/TXUhIXrlwZL6IoTfAjxnSX6nAfu8z0eLHLdNvIMn821FW1AK3yJGdBn+K6urmh9le9P0NramlbQV1ZWdebkcT1w7216+T2ndfetR3X2+CEdPbSu/AcpG8SfveWI7r/ndp06eZTvbquSVph2KJIsQbYZtd84BkBShhaGPbLSWBMMmFGyaCjF8UGU7SJFwWybUR1DtvMtvskGr15DuduRQ7G3BEGSAoWkiEpDHWUre3ple1c/zb8r+OyF+iFp9s6evDo3ETZjCFlZK9y2VJS9MYdsKFLgDJQims36eZPkXLUtOqiEJNvUIb7nHtAdfB89dWJLsxlrnfP+yJsUO07qzRI988ckbJVTikiAlPd+veeZG7N6c9njGyfbYXJeyMFxF2J3H8c+R5QmVlA/1Hv+0mWdO39RF69e05wnkbbjcB01tdIzDoNZn2Xvczs6e4XNQ9+71Ly7u6NQ/aKZXrjZliaiwMQtk8aGF24uYqiK4tcXboneGEjBtcKyOyGIw6umsYGPUmcxhLomoiBpGPV9Vk5GLwEeGVZ9xJahwsfhxkkDp1L4GIn0An3ZSO4ciFwsdngouH11m83drSAbI5I5AAOycxCgYTCLgTzIziFPBhzpmX5Kn43ERRx/PctT4p+ee06XLl1Fb8RJidzfQdEa+06uJLGwdxItUAEl4DNhxdEJRRzToZezRHkcuEqrtHz5ELlLZog9DolIvTPWdvzIId166rgOH96MSXvMGb/QOAGRvScuuKMu/MwU1sDis1eqNkjRbYoZCa9FPuqny3bRDhfup565rJ88xZ5d2aGOWeFMgWxJg8wLJV2NOEBykyU9FAAuiI7mkWD0YKmfIDSLawm5QJkke9HI32JhT2C9M0+PWagC0sBg1hcqC7qalVe3GXif8idf0sDU8/qfk+647QQ/7TipDR7omTwaLNvE4MI416DnL+3oBz95Wk8/e1GNX9L29QAAEABJREFUm83a+oZWoNW1dR4GrnPjWtXm+qruvO0Wvf2NL9d73/5afsr2Ej1w/1ndeeaIjm+t6cCaycQK5nuch6yYtYrWZKnmoyY8BKXGFmyZmPnYkQN66MEX6+GHXqLbzxzT2ioXYqdOa5gRj6yQemudERkfFGyZlipQwCaH0jDGszDLhgpnADPs+g5SyZrMq2yukaFV8oEcmmxabjjScSoQ7+J9MOeCZbvUljdxHKBMJ3Vc1QDh07hvidTwbAsrQvWsvcUcLebwzFUUhaoyETY6isjjIk1tKQHVsmvxDMUBnviIC/JCUuYpDWwhFzAOxCPdlALs+t79CnvBPGX5nx4qG4OV11BjHswh3JQDt8L4zDCaswsubDEsnEAwTSqaUi4QopUXG5iOnu3OEUIkYJQAkQyWDt5PCQSi7NEQFXsxoH6IEEasMZOKRL4lAjNEqoyysxbmw6U6B6IhmPelZKVFL8KXkzWhRbHZ8Vkiii1fhgmNX68PCZxOfKySDWdOwqKQnlpwoPe6BUOhIwh/GP54KS3VkywiBmEvRDVfUqtgVTzjABaEFFikYYgWsghWWmzdXwXVNZo68VBaQ57spSdAlm2e3expmx/4tZNntPLSl2vl/pdquOtOrfDwbOX22zW78y7N7r1XKy9/uVZf9xAPAN+pAx/4qA4++qgOfenLOvTlX9ahx77Kg5fP68Cjn9LBD31Ia+94uwZ8dd/92j1xUntrG2o8NNLenrxHJcwrWVmFqKXqZa1BPHF86AplD4wfV1M+3Eozcu3+5HFd++9/o/bcOfVDb/KlNzLAEwhL/gGHlVNndODhN2jjjW/S7i2ntMN9IpsZt4E73EBUJ+UzsNKmjJGLqKFzqmQZjZPADZkksKoVEZcYG7O2zFL5DIRh7FFCtQPKPKHReD1jznwGa0kcipXQyT/cZGjGECoBGSzZAzkyMRNKxSCtaGBMbdnfmfHwXHvcq4a779LhRx7R5mteLx87KZvdyfzDTK4DUs6yB8lkvLat+Y//Xte++13tnXs22y4pPn3ERcuktMbA+iyLQyAOQST2DZ3eCGjMtcscO9zP57fcUufi2pveqAPveY8Of+ITOvqlx3T0H/xDHf1H/19t/R//iHPxl7X56c9o/UMf5jx8h9Ze/5BWH3xQqy95qVY4H0Oz+16i1Rffq4177tXs9K2as97dnasy51UVQFm2S2xVlEFSnsEcIeg+sQY6OjY8s5c5pxEXPfaumPWRImtnXUpDjj+M/E09PgbytfAayK9uR4q/xpbjF7HmoG6Vl6TKTw5zfNTnTCbHjkBPJrHFGHGg41rHrtsA6ENAeI4HoZHKR+CTX9lkCSzUGrJoMDrzZAqkBJQ2yi1A7XKhpTHQCe49cqc+dnR5JNeollQDQNxhvU+gtC+JhtP1QGGBsGhaBiBxQaUsUWML0qsXOFoFZa0Qco6NxQtZIe23Bl6aa+zDlDxYKCi8hf+/QNN5Y5N0KZ99vR5To74WAco6ODEFpLRa8wvE2OTJMQ3HMaIiQ1Mu4EVv2WAMRLE9EcZzNR6oCxZBeLURLH3c48gTDGeqIAsiKpESBswVVPVruWHBccJxXfgBd8eF0JKq6o2/jaGJ95FlPEN5z4SrEF3fuoH4fbgfF5KwvtHcjcmNp20yZW8g3Na5WN956y16y2vu06te+iJtHV7FzkM94hGIxS8CHxi8siLPct1eEYIEbh78zXkA2PZ20Pa0wXeVo4c2dIYHSPe86Jhecd+teuOr79MrX3KHjm5tahisFa79qytr9VBvdXVVKzwMnPEDmvOXt/WTJ87pwsUrXBf2NMvJAtWamEdc3A8fXNN9d53SnbeeqAeN81xrNaMU7h9UIFMv6+rlW9VQ6ORsmGMPbuUl9qSVk2usuTIn1thIh0ckCLycCukSKEKTnfmlZMmxbKKhVL7yR8GaEcvYo1FP2YlAnfzRtLMz11PnzuunPzuny+xN4xy3BqUmyTe/ukGLRhKjGM+GjIiUkaoNIQY3qG00IUERIXrtWX4R5uyJLZ2+5TDHbKa97Pm43sSH4ouzkrVSMR+9VtaHMjGIOdghjHSVr9LIgNLXH51McZB5IXeIMbEQSbuvy9j4DHXp0rae4QHqhYvXqHFv37fOHfaZfHRweoquzGJ0J9Y0QJZkWxYNHmF3d0/bOzvknWvOXHZZFdsoabkt5lkCX8gv5sL3h0AjkQWccdRvZphHEGmqCQSNsfehs/0xxk4ZgzNFRAiJrc2eRgoX1+uWdS5ItDZSgch18LOpCwKMDEtdXjgC0EtnI/N32ds722zqXDboMGgoQkaPvDIbZDDbygEa4KKFLZMcEELIyXHu2ef1xNPP6sq1XJww0jHJjhA/dbnUrEhSZN7ocQklj6phGF2yK41dWhDrbHEm2MYPfxteVAoDnXhQhIydkn9jbaYz/DTk1MljWl9dFWlk1isNEorNmEG92ZzM4JkfEUmQZYeQHTJ6eJOlcU/JFx9y9z3sNg+Wwba353ry3EU99czFOtGH4E2ysUNIkkzvxMhWGCR5ERVCj28IHaMiduo2Ozy+OFR+4QOm3hZS+XkC2XHEwgY5L8NLRxuGGGUjQwh0i4HuTrIy6zA0nTh2UHffcVYnuKitsf+2uRGtaDYMGkLc7La50P3oiWf17b/7qZ49v838K8JIjmSBiBmgwwc29dJ7b9f7H3m1vvixh/WVT71NX4B/7L2v1bsefple9+CdevGdJznGh3T4IDe8mcnB0SN/XZvQgoj67EE5FjIIMtujzY01PXDfnXrrGx7U/Xed0dbmqgYL6rX2OBNixH5uVDgDHRxY5iWKhsbOaYtkSNgsuxMCgNWbUSEUQ1O33XH4AKGNJkt00Qa4UYwcEnKfM6sqjWuLxtY9utLtkYMWMUfX0WJucPIJHnWxsK6oTJJsF8VuO0zVRtF22W1PMJwkvVDk3u3YjW9T7XAjFT6GkAQoMdj4qDfbmMqRyyPHGxiNkY5QeQQ+5SBeRaJZCa8BwTbY2Jdk0nQw2Ei2CevUjSljmifyAq26GCSrGl6KbIYqSxLpZPU28cxbvtSfdXRrcndUCVK8ociwmieBOAcqc2QocmElxzlEvugxMk+JGZIjhAtdFRchtqJlBZmuELZcbxMqgIpTWowhgaq3qKGuMe4riV/kqSSWvU8o+FO7izFMApHcW7IPSFLg5U0eZVL11cYeCedgPY79zTlfNtHQ8Wl8OE5NAHFT5c5c2IwSsR+nNtotgYuW3KDgTIQeONYuIjGf4iTk4llbZHhqRowp/kVg5sLma9d09W/+u67917/U/MJ5ifu9sYnrnvgBSXH0PJzR6kzD5qZmR49p5bYXaf3++3Xgda/Vwbe9XQff/wEd+sSntfX5x3T0sV+GHtORT39ah97/3now47vv0d7Ro9pZXdHc+Rwhzaizrj8sHFEaqCxk+EgDhhIHi85DtqYVAF94Tjvf+Za2//6H4lO4emNv6NlDT4tlHY0famp1Xas8DDryznfowOtfr91jx7SnQaSXSTxQQyepx8NtpWXsxy2SlIfxjf1u8RziESKKPFhB3cm59pt60R2fiVDok6aax3WddcAMwULoTm05Vjk22ApuGMY+V86MzByiDvCYe40oY7esgeAQrGSNx4LbqTBzbFjQbbdp613v0hYPd2e33ymvrpXNNhzCMedISYMVeP48n+H+5tva/v73NVy9KrJUVbY5ziofWRJ6KPVp1EdINoAt0fKnvHvr/PD15CmtvvQlOvCWh3X0wx/W0c99Xke++BUd+sKXefj3OW1+9OPafPd7tP6mN2j1wZdr5d57NKP+2Ynj0qEDcv5dwZWZWhZIrWKK7NbAXAPnxc6P/k7P/cmf6+r3f6whfzXA3MIWn9RoE5CVGC1U9gwQUIOQCMEP2XJUInIsOvURI5ZKVxy/QAGmvOBCDzzxkjX6xl4UtFcYKeaaELfiVVTOgwChCipTaTUkXrJR0ocMkCB6zvdKE137zU5e9PIJt2wj0EeGBJZVA2CrGgGnZYJqzCIEVeuTlVjDFITSRcbe99eBrXcMXbhhzExiCkPhurlVaMPexKDeFtVlESrciJCqRbBsjxocOXuGl4SqahEgetRi+MVuOyzwgpdy4+DKCEp9tXI4sYug7FsIj+WeWkLL2AvJpK9UZN03T2AhXYl9okUAQFmpx7ZsV8Q05Azr1BE79lB0LIlHDczlVIi12OK1VtRS8B114dW1JtuQaJbootkRQlIXI3fqY1Oa5TDZ4Q3OXOM+FoQ1llBDTrf7eRE9e2ubOMckwTqGOOIw7bdEocFwRaBnPhR6wgGkxNiGh7qupTZgi+rBXN7W9TK+0+Q/87jvztPaXF8hTopt4JpnHuLJK5LM4ixuH2o8CMx9fYUL9KGNFZ08fkD3873n9a+4S+9808v0wXe8Up98/xv4bvRmfeVTb9eH3v1avoOd1Drfb4bZimbQMJtp8KCZLTPHlWt7+u7fPa3v/+ScLl7ZUX7u1xybNczwHVy/4HHni07o3jvOKH9xN4CJumxLcL1AY6vGo959bMsO4VzcEboPevxh+AxikIQ9HZCutPB9Mh6QR39LsSkNOSyAsduWvU8omL2gSDn+bHTt87PnL+snTz6r5y9cAmrq65XiB1DcjtbJtnI6hOyOiRaxE1iEHimzf7ZlQ8iCbMMswNqTVb4fHzt6SGdOHNaBA+tSTJLsLoRpakD7omWU7GdIaDZISEJTtbwPJ8W2bNYgY7Nsi0Ev2JKUzzPihhDx6vaOnnn+kvIbgzu7c0KChhBrJRLZ2B+wCJLy/d/DIDtk2UvEXgyjvsc8+fPhPBy0TSR9ZA1uWemiIUmjTxu50pBjsy2jh1TSNKoa1RUXfl3gSI9yU4+acAUPLYBlj1boUOPS0MjRTRKiquWMySYtkuUglEVaYKq2iCmNASAuMJSpZ4aONHXOzrMS7A2i7+3Ntc1PgfPnw4HqYOA7DJZthSMqC4hsp6amfFC1rZtarYEpSLa9vadnnrukp585r6s8FCShOIaaosKTorHmMSznkSI3vMLJxBQNogMYPITYpZg4z4KRBiciwGJXPJDFZnddAlJBAOEW/uzBxvqaTp84qluOHBLXOcAmu6x40EtWx4DpKgKna7mRutbQsdbZNBIU/9rFkoeqB7Hy5c+tf3bueZ17/rLmc2s2YCdFLkhFeIervMcoEtqRB9lWXqlBNIfGeEQ6CjkQ6K7ja+YwUUojPowN6GvAveYjIe/xMk28VYwLazVGZmWldE4YFmR8W44Dc8/nc9YlnT11i+580SltHdykDil1NPzMCTdA8b94dVc/+PGT+vETz4jTCSdycfebT8SxG/jic/LYIW6gZ/Wa+0/roZed1tsfukcfefuD+sz7H9JjH3uTHvv4m/X5D79BH3/Xq/TON9yn1738dt17+wmdPnlIhw6uaGXW6kvDnJ+s7RVxhrfGF0u+pPJl+e7bz+qRN79Cr3vF3f2XV20AABAASURBVJwjGxqGKkVpdsZ9yn7li14LVEOEkfC90b82ukBn9dn6gph+DCLJvoIPMBAjssPwb8iS3XWx11q01qXRFhZk9FS96UQDjC1U0zF0GQNmJlF+8pP1RQ0lB0ckosorw3iCEN7xEprMazl2Icc+EREtFB1+Y8++1kRxwmhoWmrVEQBs6os59oFJgufKA6P3sD6i0pdl1MxHTdeh2ZzQaIb9z/UkyR6Rr9ZCVE+zX0/qDuVkiHv8UoKI6bjYzVCtWsst/j3fPhosOTpSmUjFfF1UkpWPptYNGSc88uRng0KMElxj422hwrq+PxKcukMTCNRLIp5e9cyzvtEhdo3ZprjGwU7+PLRQNTQcGYlnt5ADZ1ciNuJ7bNYKxdgkOxHxj4Le4CFwm+jI2m/xDtSwRa7zEDOXIUbVWyh2G2sEbnSZl0ud0iKH14KZCq9MXjVPcmxN0aiTxEmjFl2g8EaIhKxqyQmEjD/O0edCBql9BBv4Yd/ej36kS9/4pq7+2R+rnX9G3FjwEnOP60ySiTIv8YQqD1q8sqo8KFw5covWb7tdGw8+qINvfRsPAz+sw49+Xltf+RUd/epXdOTzn9WhD7xf6696tdrp02rrK8zRqBVK6eY+BletB0wQOhXItgaZLyFg4HwP0Wx3W7vf+56u/eV/1vzc00oraza0oRHLqEbsRDqwpdVXvEpbH/qA1l79al09eEi7uZnPBon5bYKIrTlZYM4hEFVDwMSeoDWUMIjtYJQS6nIQtTZZUs6B4LmZNc/YUNAm1cmgtFIiFEXL0bFcegbbaCa2yfygjDLFnUhzSk4ZoKSj4nm5YGvipiRRWI43yxAg9y6Vn0wu+kDwtL7KSb5dcJ29TVvvfI+23vN+ze59QD5wsOKTI+ZQNsHkrznEujgW85/+UFe+9R1tP3FOKxSwKjNf5lRvlOWSGNNTBzoinhK3c7TG50amO7Cu2a13aOM1D+nw+96nrc88qsNfekybPHBe+/hntP6e92n9ja/X2v33aXbmtHT4sBoPLtuMc4q8WXfVmMWPZLIHa3wecGak/r2f/kxX//0f6cof/6nak0+yR7ssk0KJqWNJDBoYwtjr/YM9uUYIZkhi6oJj7ojGZvUXa8OYnApidHVCLKFqjw08vZE071Ug7I38oVhUEGCvjwQ5nsmdmNFYTsFEqz0mX3TbuETCQPdIsEUPlvwBIld+6jeR2R9SUA8eizQRQkTAHAZX/DU2dFKUEruxRXGGZRoB3MtjP8al14CR3agaFqFGAmdU+TBEnUg3NXOemkXsG+K7r2EKsF8AgIhR5+QXG0EGmPuxiD9mYMaxl8MoK0rk7thGvQGFYIs+6cYnlAlyjkzlLBxvEGy8oRvgF1SnOW40+jpg0vCmL5umelJT5NjC6xxByXkDG/sUbO2Xhzxaa1MnFxab2ORFxCOGJiO5RgR65iqfJQx4DGkRS47fKBRmxsIQch7BeoYKqQEPdUy9xadqLJUoJq4c6IlA5XyMpIrrZ0R0ImGM2EWKVvaqB1Vshm2Y0botUpztkhAzX4XWkN/IO8n3mje+4j696dX36dZTR/mewn2UDHt7e5rzQ72Wh4B81lhbaTq8OejsiYN66d0n9aZX3qX3v+VlevTdr9FjH3qdvvKR1+urH3tIX/no6/U5vhN95B0v11tfd7ceevAO3XfXWb4DbUqUUWvdm1aVuSIP9e/bf/dHT+uZi9uaNxy5L8y4t5r7nuErPKA6dWxL9/FQ8PTxrfofcU1dff3x19jI11iewMZ1x1D7ipBrIWak+ISiEVMIMcUzWAk3YtUMt6MhJASW6LCOWnlF77hLzDlcQg0dSy1RTUTkym+QrIf7sFj/5avbeuKp5/X08xd1bWevjh0e7E2yUy+1VBkVFykUjxByEkccqatmxk6BzRCC3dDJP+dcgfJv2p89saWjhzaU76SNOyzZ8W/KCwFOTYB9HSUEvo4yf8hmRoTE2sh4JW6iQEEX+miHKZ+HwkM5jjWxrGvbu8o/hfYsDwavIjf2T+AaW/JFtA1qCd4oUzREOS+EgRtc5AEZSDYfajge+aW23b1dzflsOMURWj3r6HWwB4UwJB52XV/GkOn75rGWfaBLNtXcOGE3/cKxlo8H1TPSk78KRZYZOrBfcekZsP28nkJCN9h7VJJOFAdQih+lMAiMncqB3ePEuspDwd3d/CafZJsPcIYPxXMA6mCwgsGSGYo04IMOJppHLpkbqpUFXdne1tPPXeRp+hU15hmGQZhj6hQ39ZZ4l7HrNRq3pXXaAPRUr/h2QYGjDwiYlXW1aefVW3CyoSx2X/GPNgzW0a1NnTm5pa1Dm8pvKuBYebPWKc42GCTWIStxg7tsW91Psq2s1XbJDJKlIkm25SFxkYWvGKxd1vPMhSv66dPndYWHYeaCi6NsS/QQLpISa9mQILjgAzz1DEZDZqSXImEP2RY9IjyyNQOwuyyaoVYTRUKpHtkazNz4lh0ugYPZHVcwCuC9KgmsyMihJi5nnB97OswXg9tvPcGN7pgO8BMtY4lrhbM3A18A5gBPP3tZ3/vxU3ru+asyeXOjNBc+rgDkbJrz0/91Dtht3DDvu+OkTnNT3FxtOrQmnTm2wU+uTuh1D9ypd7355fql971Wj33sYf3Kp96mX/ulh/WVT7xRj77vlXr/m+/V6x84o3tetKWzt2zqKA8J19Z4GDjMtTGb6/bTh/W2h+7Xw6+7D/mINnhIaDM9Nacme9CkN95XMTXM/YbTFD2k2HC0DeZ4QJJtWZLNSFcI3+Ij1nR9K7iGjickv+GyuDAH6AkUt+7Vx6pxen/gZzNgCg7b7x2u+MYBD2UN1znEB6IX3Os01YOQl5H4jsZhAAPAjhZ5kRe9enyhChSuEVQNtKYvzuZmCU1LdvLRpRpULTWHSqmhrzJYK7/UigGZrmQzo+2ARV1qyL1H79L1Y3Jej1yvOXmhoM5Q1EAa6wJpUO0MOrZoLLOuZzhUF3VZeXU1nl0TaCfho6kh2+7OI8aWjzkD9P2IlKljW44nMnCZpWhQdZem5BbNED31wKp32TJaZgkp2hRD5vhMpLHFvwougSiKSgiSwke3fZZNIleP6dkyLhwIip74wtCL11CTlBSfSbCDg+SYRI5aRoboMDZxrKefQ5ZBI8Px2T8f0KkvOhnLC8f9HhDNxg+Zrjil3i6D04OVIX6lM1BfwxDfPbEDDQoH4zMSJVrzy5d15S//Shf+9W/o6n/5M7XLF2Q+yDu/bRA+szxAthokaB5i3/Phbs69e84H4tjMQ0Jvbmh27JhWb79D6zzY2Xz/R3X481/WsV/7P3T8K7+sox/9uNZf+5CGM2el1Q2u9zNSDpJXZBgdHVUNbnG5LzLCwLEc2q5WID3zVD0U3P7b70jXrpCHRzbUlH1kYSJYCWzEpbYkNw8vV9/wZm198lNaffhN2j5+i3aZd5hRwzATXbPBmknkG0nWAFnZu4yQXYgbe4KUjpluyTPNZoMGQ8NMLrLmtuiVV9UGufj+4EIYcbQtUYuGPOzCZ4Cos4E7fg19DoUbno4eVWV3RshKnlz7HS11zbyocT4M2t5c1/yeu3Xwve/W4Y98ULMHXyEdOpIjINWYrC6p9pb7KgbWwp4/e07bf/1fde1vvqOVqxe1Qo2kFGXKcUoo3PAcP4Mah2G2oiH7RC3Zm/nmQa3ccbc2H367jn764zr65S9oKw8D829XPvIurbzqNRruvEONc0vU69WZmsU9vhVJTEBPfcDMkkkts/8MUSQbN2p+7hld/fM/1aU//EPtff+7Gva2sWHKeSxa/MhX51LJYOnk5xRDIo9Ckm1ZtAwQLkRKwKqGYI+GApYGkmEZgZbSuwxYxwt7EoVRXbfJ9RoVoaha5kAw1HvyQSjZJ2GPzXbEonwmiGB3DNfqtsXBVVrWs5g7hQCUOUZWikrdGQsQkSXUzPh3CygnQMd6tuTIKe2KcMXUsCSWzhw9oms19qQjTFZ0pipTpevSTSOe1DrC0zxV14gRnLr2tUgkD4MmaeJVABPblm086GFxCEUGqh45VMr+sAwty/seP0di3m4hquRMCIJqW3mhyUaCrpPjHwo4UqJDWVPe6XI3TFgdhkDBQwDdFrBLdhmm0Bhkd2x/4wtmAJ9saBK6+uwqvKoACVZsMcQca/EeJuflfkYphvI2I7WxVosIRDsScLrJDaa8QYKHgkO2ZRuJHk4OJJlXuhJnkNjCoMLDiyzbJTELMmKpCUSuPsr42RjT4XQ5L4tRhDcFQ4Jb5r6Q68P6qnTnbcf1tte/RK982Yt07OiaNletQ3xnuuXwqu46u6VX3HeKB3x36aPveECf++Dr9MufepP+j8+8Rb/26Fv02CffqE++/3V691tfqje+6m69/L6zuvPWIzq+taGD5L7t5GE98OJb+R52RKt8j5LmzE8VHupwUolm3J8uXd2r3xR8/Jkr2m4r6td1OJ8hhtlM5hp/8OCm7rnzrO65/ZQOHFgTR4NEqm0UWnrIg3ozzPFCKN4UOx83Ksa27NhFs1CKmpCXyOwVBtkkxl8hdZ8uWnYIu8IthQs9MciC20aCRt5EM0Q1dZ8IgI5ZfD3Xz/hu+vgT53X5ynYyEYsv15rYFQ2BjmjZ1gDRJdMRbGsYLPtmGhRMgsmOnH1IAQ1dyrXbnusg+3zr6SN87z2kNc4LgeE+brrV28hhDSD3hFD8bEA6MHmZI+8BdMuBarS7rIljsfqLrZFtyYAKD9UsMYEM4vl1PRR88twFXWKvOMNwbthUpGqJY9UexCgPjLZsa8gehSbZk02SpV0m2NnZ4XxtpWtqqJP4P82Zo3zZB1KTPiOJ0AsfBzv4uM2F4VP8f34YJlezVZUuOSA6SKyRwq+n+IZYcfnFayJTaNkYGuULakqhdWuUUjg2LVqsCwXHxobu6Oq1a8p/MhKLbeUNbkt1MBBsa4AkyzbyAK9wSVZa3jQlUZN4Y2DVpUvX6s9gL47/nmCw8iEg+wCrbnIkLDmmCiNnzWK+clqsHi35oZzYTQ5QY2KSB0COPR8AYw5Q8VTQSqkhYmJWuaCdOHZYZ04c1eYmH9Cx9jxGErmsvDS2lGT3FWSnYwvhpJBtMRMzxlpiH5K0T4q5sY/xMyFGHnTt2p6eyL9VkIeCPFEXLQ9TEya8xmwRiwo3qRRK4vCQlRJCQUO28aJHEXJ40ZQVDHN64PB9xLJDoAsjelRnPoR0bJaRJkKkp04OB5amPb6p5ovDyWNbuv3sSR09eFBsP4eaOrgbeOCiMFjmRnONn/r/+Inn9OOfPaftnUY8NypGS6rjSy5OXB3eWNWdZ4/r1pNHNOPGVv9DJj9Fy1zxW+GLyZGDa3Xje+ndZ/TmV9+j977lQX3yva/Vlz7ysB77+Fv0pY++SZ/9wEP62Ltepfc9/IDe8qp79JI7T+juU1t63f236q0P3ae7bzup9bWZsuJWI4OoJko4R9zhFm+BgCEtmo0BKPvewq2AAAAQAElEQVRRbqg2w+hh4tkItCbbMlLvSPTIOV9bBKhkkoWjMieVjUYnepRb5FDDC3/xASmiCrOmZlNBNxRUrgwTZHdfjlTZmW3kMEx02RmljCHRSMGyFllGG9YYsKcv1oDVtuxO182hG2du+EFJABlKZxVh11HydwJuIs6y9ltKCYl5haH7Mh9g5H3PLtk4haLiwwIjwRKDyBwolB8BPZ2Q5Bb7XwS2ZEVL79VPKckWsFKVkCF5SFSMXMkRiimUDI6d+hwAWrZjAtnv8Y+dVBIxmSy6pjZiCkhhllU9b+oCxTqhdEyKP3jEQISM9iCsCCCpYgtlf0ORc0/rNssBIJsKO0hpxIM1MLrqpMezQaKRuh4gTPnGibEs9dbRxJO5lPInOBwz1TOiV3548NGx14C5Mk62RrVJCG4jY3TVxAxguIGIdGP9ElaTsvExXDTkjDBjSceoXL8yd6Oi9GClk7NkwORumR+syaxfUKu8LTm5TrZnntHVP/kzXfxX/1K7/+0vpauXxA0eMhmgOMYXYoFVZ5axT/jgOW9N3FbH3BYXXA1bW1rJA8JXP6QD7/ugjn7uizrx2Fd05OMf0cZrX6XZqVMaVtY0o8aB/ANJDYepqGTL4VAmMA8FZ1cva+c7f6Nrf/rHmv/scWqaY6UOam0U0VILSCNyDjVzf1hZlW45rY23vU1HPvuoNt/5iGY8aPKBQ/KAjS84qbkNMxn/mrNJpFoQt6GS58YaYg62UNFNnDTTfG70mXZmPGxbWZfJa5NHDPhn7MQYQ7EaJHQbechuSOKL1d76pvbWDsipkbVpLtYrWlP2PLr2GnWFmGesWewpoPI5QWBDSOSG5tDuyqDtg4c0vPRlOvLRj+jwJz6h4cHXSIeOSY6fqhGmxrwmSVLO2Zs2oF27Wv8T9NX//J80f/wnWqGQGT55n+a+PRCdLCHE3slrDaQvT+3O1uT8huKb36zj+Z+uOTc2H/2C1t/7Qc1e/TrNeFDoo9Szti6xJ20+F5/zWbdohsbei1SQxgELUaEoXIkpHWM7/7yu/cf/rIu//we68td/rfmlC6O9XBW/7Glrlu0CG7lDmclO1lC0mJsaGEMBNjFQExwknsnZutpRkgULFD4XORrO1SOHYhXHOTLUI0sXLe7lkVyjTjVI4xgHtPiEECXqYoHpkkDjU/E9v20NEOWQBLto2BkXvcwsJrDJkWMdY6VCyHpUTij0Wj8Jm4xG574Qn8SjgWbufQoWig9FRITGWKSbersJKSBwiKl7GhRTd0pjUnysyE2WEMKbcM0wBvUasCuEkZ5K8WIPkfCNJX4hGw0MNzJEmChIbBBiRpPTyFMvmU1JnomChSYfEaOpZa7QNFOmig1e8W6y96PtfRmDQvFjIfSmRUOkDJbY4tJJY2xbeDFrl9mFLoCUvKRFLIyES6HlGRtCsQxlT43jVH1KF3McJooPcoNX/cg2HnREKTLJmHJMbyDOQjDbrIuODIhgWbQMYIkRiFv377pubthFLiuv0YwucNsj0FlUm3xigg4xsiskX3gix9rIh3HsrXjWaC88ZVsuCyNxm3zneOCeW/XIG+7XK+87owfuOs13mHv1gbe8Qh9/5yv12ffxPeaDD+nLH3mDvvCh1+kT73ql3vnG+/W6B+7QfXee1tn8ssvBDa3w3YgTQXvc4PIgZY/chw8e0P333MbDvDP8HGZN+QFgXfdZJ26yzfWCqz73ux8/cUF/+5NndYEHhOI+aA+a8T0ND0mRzVzHdO/dt+rYkUP9Osa1PHNmjUxXO9TILbFf8OyAbY6ToGDw6sjwhl86InY6MdFbiwxasZaNP5jk6pO94d8KH/1jp1Yb/5JFIwaf+MFSLpgW1ip6Lhp+bIpZ9y778eSzF/XDx5/mgdcV5X6ClUnoUxIS0sVUxNJxsBkQ8+wCVnPFXeq4phY1BohefsanVbzx6rSxtsZzi2Ps+9E6ftzCsQlPVSGchSXbhpMpBSHVmnBZdONeIPvSUGKIOxxGhCF8iI9eFNk4VB8FsCoWh4jZl3wfP3/+sp4893w9FJzu1TXdGGub8wWFOEY+YTlHiTktxSbLHklS7mG2Jfpe/pkQHgru8p2/5tYNLYWMkE0Ach8R6JkyhJgFdiplHBITmtTwpZxRr8uHLef7dbVM8dj6upuGBBZNG94tBf0vDUn6PxWwXKayd9I45kSJyHmtbTb02jYPBXkAY1t0ZcND5gPaMJI9U8lxgGxLCmnRamkjlDKfP39F+c8hrlzdwWeQKka9Ra4jMQZ0VF2LAUKhg1lxH12EJtuTKkU0/uJ4Zl9L7npMwCofSbZl9RaPxrtoY32mMyeP6uSJo9pcWyHJXOVUDqpGGLwpX9K6LJmXaNnPUPTsGwlApS4jOjTINnvo4qLZkYWOjX2+fG1bjz/5nJ585oJ2dqlBrlQ2HNmhyFZvcK5RnHtNAs+eowhYU4ts16gY8Ow5o7BXpYu2tGdoMvWofIg1FwrRIg4M4AMYDFCywaDE2IOGEPEeOo4HM9W0vPHnOrC+ohedOa7bbzuhA5urlJzda8KbWEFW2vMXr3HRfYZzKF9gV2V3PLaB3PN8QeFb0Mnjh3XPHSd18pZDxA6ac642SEZmU3Jh6sSekmKVY7x1cF1nTxzRfXed0Rteea/e/8hr9OiHH9ZXP/l2/eqj79CvfuoRfeljD+uXPvB6vfftr9IrX3K7jhxaF+F1A0gNNlorKQOEzlh9SSwXwA41JQx17OhIC6w7gaj8LF4YGdnDVqDt4pjg6i3YdQAwboz0hdBl9mQ8oujplu0I6mOJfQA3qG1pJMvqRxNWPboKVVrrOgVH6xRooo6Mo2UbOQSrbvWXZFtpGesUjRJiKyZWYhwCXEexxADRJ9OSOEI3I6PhhdlUE/tYDqNecg3Mm5Q34WVkTXAWg5fihta3Kgp4MYaEh2JXeQJqaomODE8dsHIJVEKAUAEgy7FgUffNAGNPLsSYYdUneeIT2A9zkoRi9WKeRuHNOUtik8x70bKWm40+zrfAA/XdAEKhJ0sPTS6IjpHuDsffUTPAl3qmiFohKK6I0hKl62t0XJWrUQn4c3EqvUeAcnxi73r3B1U+5AVLvujKPMTT1Vv3bQDx61qtTHFNTtEwqwh5iFD7kwiAMai0UVZ4CLPiD48994W5zLXQ1GaZD+e7TzypS//uj3Xh67+t7f/+bTUe+AifsQpYQ2sj7xYlJ9QG9GGQocaxVHHR8Cd39sl8QB1OndTKy1+p9fd8QFtfeExHvvoVHfjgu7R6/z3y1qaG1ZlmM2vFnQYyDKI+eEabMcQCZrt7ak8/qcv//o909T/9meYXLijz4q6GvS0ekjXNid8jbm+FLzCra9KJM9p48yM6/BkePn3sI9KrX6H5yVu0t7nJQyru8asrGngYNzOzE6eJ1NTYc1IrWBusrDk04DvMLJ5uqq2tauXOu7T+yldq9Y7bNWysy1L5aiCnoAK039Bty7bKB78YVw4d1oEHX6kDb3qDfNuLNPdMYk+5tcXc/dnmKGYIUaU4sqpUALNh0Ixaqzx8GoZd1pr/jXnjrQ/zMO5RHfwYDwRf/lr5yDF5kPKwx8SY2CQijcT6FX02Q5b2Hv9x/Xbptf/2ba1euiR2VoSKMIWboFA5IwweOLYzrZSD5aPHtfHKV+n4Rz+mI1/8kjY+9VmtPvIuze59SdWhPMQVjT3PvqvtUUqTE28Lhe6aK6XZLp1BRYljrzhoSu3z53kgmN+K/cY3dOGP/0y7Tz0BnrMjnwXigSozhGBtJFh18guijyp+9Oy34LbDiroDIzUsMmOfasGSkmEcKXyaS2S4sbeeb3LAD3eOTwTDNdrbKGiarnCjVmduPDSBlQNMUGSlIUtEhENIqoYcbueoRhoJB9saIMuqVqyVZpeyX8+oj2i517AE5DiHCq/B5HLluB4vozDq5ob/CEYKjWrl0QsF1SY0xSH+XMrLq2TQ9Mjh+5Qj38qvY11vXalDXfLNgaPH/4ClplDcKhHDL8h13f7gmrBlsn9B8LIjcsKXCWhpnWikih1pv9c5uq9O0nV+tZ7rgwsanbEszXNdJB6xZo8RR9PIlCDbYaqGwSVItouQ6KOMXZYUG7KNUiQF09gwcUo0IOwKSQs3SUFsyzYKJBqswUJWXpJtBkmw4AuusU0gfiWOMKo6WR48ocWjm7fk0cMbfE95sT71njfoix9/i776S2/TVz/9duXfTf/Ee17HQ8CX6VUvvUN3veikThw7pIMba3UNzn1yl+/2e9xLd3dbfa/c4+HJdDxWZ9btfBd74MUv0qlbjmq2OtQ5nYKG3AeUeqyZ1/TshW19/4dP66lnr2qvzRS7bdkQdduDtg4f0L133arbz57Q2gb3Yiaqo+naYgYE/AXZhlmSZeYy8dIgh4eQZdO5fopQhRvJAtY4wCzJsiEZR4geccLDi27IK2KUhn+OSRMCPoYEWZYMsb7wJlp0anvmucv64U/O1V9D7vKBYQCnx02EiqgiGQnyEC5UFynNQg41ZXVKA6u3WfaEeXKdGsBt44NAH9yP04zPO7ccOaxbTx7T4UMHZHDcJFnXN4MMcuxC7k7dBdkGq0klG1mCpya4rDQOJcyyDaffyIHSG0PReF/Og+aLl67omefO94eCsmxWaw4VvoKHtbpbJlLCDFkDe7ZPMzDWACZi4iPaHvPkP8vNtbFHAy53fCc1PkvqBN/Ek2eim4wT0Ddk0lhMIvbVSBPyQnOyjBGG2TUoC1tQhGTIRJBHyiImUtoidswRLHHhIeCoIaoMUlR6zq7SxiGbubOt7e0d5ULRURJQiwc2n7nCcwLalm1cLDOmR01tXQal5pIZ8j/0PMfT4fzm25XLO7Itg9cVB6GfAADETDnQ6FWp7HLCHR1RqkGBs64pJg/pSMHptGQnpMm88IzRotUAz8xQ8DHqABfQ0yeO6BYupiuzAR8R2/1rPoYmyeZERqi5Y4bomprd7RavyBhsM/Zux04CVBsZE0xDBuDzF67yUPA8b55L2uWhoDkGjYeWjVptk5ULAbGojMRTPwIduYMla4wpiLjEE9xtjOnsQEUna+nMr+7EaFWD2QxlYy+x8F0MU+YDR1cIe+YKRVVinH2cSRpQ4y/NqYsl6RhfDu+87SQXsqNaW7Xme3vKhUMWpTeZ2Fxkn3z6on7002d1+Wo+1K/IXsHBcKvmIt/m+qrufNEJ5bf4tg6tCUvZGvOKyVwUVJpz0Zs31d7uIOySJPuwtjrT0cMHlQeVL3nxrXrtg3fpnW9+mT79oTfp8598h9758Ct18vgh0uFNTG0ceehKCyRmth2GVEw2uqQ+SlUYrPNEh4BJ2HNItmWlYaOPCh6WPcSQgM7lSmV3jio7frhMCeN5nSxZtOSGpef8CBGlGFml0mw88aNHZa6mQAIO0B+EtIgQNcRQapPtIgofOfaqI9kb/q3jOGRu3JGADSHte6Fz3eLQKaTYi2qQEgg1jMkzUa1Fh1bW1QAAEABJREFUErMq14jyxs9GouvG1jqwH4/eACdCTQepfWCIqkoVH7SKhaeXDB4++QZPADAQkfRW9VipMbknn/C+BxZGCCv7oJ/T8OoWhDYRSOYSoQITczUIWFH70GdRa8CRYRgSVz5RX4CsQbaVlxiFHGqyBGXsa1dvrTONtoUdXWlMGH/YhLBHBNFtvGNAVqyouT/uH2NQ7HQJuyGqY1Q1MyYFrLYinOSEZ72VVHa8ylLDsmbxwo1eYXEwQ+Zr2BBrrPqjQLbBOPsaPDK07JtCEm+bOiQb3y4iS7knVD5wuizcGkM6gY17N4x6AOnCI/o8g/BFj5zrasyNa6XzZeCnP9WF3/2mLvzWv9HOd/5a7cplnMlOHJdEtQyJJwhIReji2tOM32B5ZsmmQ1Ln6ErjequNDQ0nT2r2kge1/q7369DnvqQjn/mM1t74Ju2dOq29lTXWN+PZmjVIPPRo8lzVar5GSXyREWtc4cHl7ne/rUu/83Xt/vVfSVcuyawlNm4c4oMLNeY4iodpUjNEjXMeDPr4Kc1e9Qatf+JRrT76Wfk979X8gQe1c/qsdjc2xed40hAbgTkFtSSgEtKogfOMSm2XnOzLnHrmmklbx7Xyilfo8Ic+pGM8aNt8+avk9Q2i6KzftkwNjDKQGWzLthggSYiKLml2+IgOvOFhbX2aB3fk9IOv0s6xW7TN/S73wT2+0AnKscnScxmoB4aNulIjdTX2a1730TkPLNc1P3tWw0Ov1dYnPqGjPJzdeN9HNNzzcpm5NLAGmZlJwLrYwNLCGxAGKbU9c07bf/WfdPXP/kzt8ce1srfDMWv9mCktOaD4TjTu3+5spX478MDbH9GRRz+tA7/0qGaPvFvDffdrOLKl+tPgnI/U3Kg/2epc4CCQsabvA5YUBWWKBg+lVuM7p/7SCWpXLurat7+l89/8PV36D/9Bu4//UNq7Ko0+8SM8oRALRQnGDJxTknllbLWGaMZPYppOERM2+uU4xNZSGJgX9ggC0SLOaB5VUhROdvJz/mETOegKL3sSh1o0Iour4iKCoNAx02VecQeBufzszoPZyAhZb/cvhcGyjX/rHEQyL0YHTn1SARIMkLFqqDjRrIhGSn4KQKLjRGeNkSWPr327mECgqmbGUIOHYPsdA71CK+dkCbhMEx4n5JvygPUkY1AKD7aoopRxYO0kaA3fhjCiGn37WoPHrmpJh1ZyfT5CiV+oNiJ5oOhFeCYDkDJNxQcAX3RA27I7VVwCcJjkiQOVX3goqUJGsV02u3MUzvvWyUJlEGcluRf5cpJ3GAf6kk4agOwROUQjrtaImBBSpfdjjLMdlPygrWRpZOoNO/krDQCZJSDRSl7iibNHI3h61HyOijxReSRhCap0UZuWWinUFUPBcV4iEmc/yqReSUsmcJs4DN3ekOiE2gyIU59Sx3uSyxs/GxTFdj8WmWN0AmZLueZywb/t5FG+i7xCH3zna/TW171Yr3rpbbr39hM6c2JLW4c2+fnKquZMuMP1dIf7xS48D0zmuTckETZSK/cQUX8+H0h7OnZoQy+967TuIdc6PyzraxHNiswtTeYHaLs7qodgf//4M7qyvaeB+4jxGmaM5M/OrPBQ8fZbb9G9d5/VoYPrxHM/iq1ZTCkxtMjwyCGbeUbdjqxqtgttxNsujIRK/W3SQTErPohZnoTNzt0k35cTNxJ4OaA2MQ+64apmRsvEDeBSZMMsgyFwHjeY4TDES1d3+L7+XP11X/5dwQrLBLiEdUd8Oaf7edkUn5irYPD4ZI+beqOqLgQIocW/MUSFgfSe/U784YMbuvXUlo4fOaiVFdbM/U44xp7ck7eYPPsUilyEMXOWHzGo1TNXy6TRWjIhEG9PTvCS4XFWslANcnJdT9JVnjHlPxvJw8Gd3YZ34sLJ2xLXwJDpWNie6AYbqY6BlGOTaR0LAl17e7s8w9rWnHPeNhlu7C+ELfmwPiaks07k1E5FzDD5uGRP6sgbPFgnxsxNPIkIx4oMihc9NtjUsSpn6KT/Ah7XX2D+H5p6fM1PNaM2RnUtq3MG1Cx+e5sN5cFgIA9YCB7gwzBoMAS3rQHME6GLlviKG3XboAIaOFB7yj8see65i9rhomRQi5ZhsVkchP7uKasdYwi/dESbgVrjZiOD28ZfgtX+a2oAsQyyBtGIi27ExAu7xMmb+XlDBh9w3OKieOrEER2B9x+QY/Eg29DEiZMTrmrJQVLbcvkOBaNK7JMQbMOs2kv1NgTrogynROVLVn6Ve3qImv/m3Fgbl/jGzaAxD9MxarxpcM6JxpvWtnCVMoxyK97xHCMbWTQmq/ltvDuBVjI79YOFu1CGLlQ4Q2oQXMCkoh4ElMgCz7yRQ9Elyw6R2zWNVrlp3Hr6uF58x1n2e1PZ1fInW/I783NQLl3d1Q8fP6efPvUct61B2UOlmVzDTJxS7IV04thh3X/XWd16Ng8Y8WOenLe2lVfJJUVLgj6bEefjTTM3zl0ShuZ8UcmfN29uruqWowd12+mjOnH0kChbHA6i6OQmperkG2U7GQ1sMSgtx83Dvh4cLaaiXgliYmMIX4Dg6dmUcOwlxmeSwYfo8M4wIKfb+3L0UFLXzSm2UEDcUmcRDuFAsjOqeCRMKNpv2C3v65HKKULfGmG3B7lepSk3dEsiXGnh9vJZEHSZlpIuw5FJRGeyKD+P8EiKBv95LrH/PBv4FPlCbi+EEbLfp+AJqYDG+tuEFI8WV8ul90VN8gj9LzP3bO7ZMkdSsN1hN1HZMf7crSJPBcFtc5njiz/vVVShQpFUjcurnJdLVb1Z6wQWDbAmQ6THF1dVjuiyIiP2ji+I3DV4AaO2zJoSZ3fPjMkddcAtOmzsrXi3u+IKmIaYQ5y/kqtziZKQDYmWvDBpFCwppKmhjCaQpn05BqD0JnB0jQ0RCIVxEQAIEhUUiRGo8WbKlqIVlvcughpg5OD5klB6glmAebDTfvJDXf6d39XFf/EvtPfX/4UHbRdFEUrjGVO81PCfK+/LoEbqpEgktiSbMfsDt126bQ1qkDTwYG52yymtveohbX74E9r6/Be18ci71G57kXaxicbtTYbXdYkPs/S6zO6B5ktN46mcLz6va//pL3Tp67+p3TzIvHxJuQE0rtWKnX0w13KzblLJtgaS2vCDhzW7+2XaeOeHdeDzX9HGZ76o1fd9UO21r9funfdo58gJ7fJAL+ve4wGVd/jmA4Ubnc2UZpw9Bw7xkOtW+cFXaPXd79HmJx/Vxsc/rbU3vV3D6TPKfjVZHoYiRC1INzb8MDpwauZ+Nrv1Nq289a1a/9SndYAHmBvv+5D8mter3X6P5keOa28tX7CsxgffeT6v5RsaH4Yba89vbrbNTW6GJ9Tuu1ftDez3Rz6kPAw8/KnPav2Nb9PszO0aWGemDLUMrgpYIhp1NGqCKXx+6aK2v/VXuvzv/kDb3/4bzXauasaxboSElFhkhZJrYBhQ6Ls89PVd9+jgB96vrc88qo0PfqT+DcPh2FGZLy14ckFilgFn8rRQgZJtWeqEYFt0SaxdhIVYM0Wr5aCJidk/8XB791t/rYv/lvP6m9/U9g+/p9neNc3iD+W8UiMXeVB7oggsmC71SUbckiB6WGQ7imgNSu/cDh4aQxUcnR6vMiPYrlS53igSes2r/QaEwju3Uozr9ZTXicK+3x2RgR7pevsCHAUmm7NvZC/fZO0WkMxX0SWwAjjGRgxMqQtRQoksWh06uA0Ir07+4nEMYSN7QQNyPEMxFVhKScKsDE1LoGhLKocvZQOmtwwLul4DXopDG/s+WLn2VfVpO5BaQqKF53o25W8EBqvrFXb1QAnecMqe6X+rVXBOa/b/fytBBb3Q/H1VZb5+YMrrAbQbneMTwtS7WWmXFqMjNfV9iQw1qWBJtmWpUwSNDVxBwwsnSGNjMwNHi2mSo3eygoW6njMthGYoHZ6MNgL6dXtD/iSwLXPNrkgbrxfoJLHzfmwJ6YRbeZMnHPN4bjY4CIBt9fPexFgYOL7Ykcy1NIQIJtnkr4tU/HRd6xFNqyvWscMbOn54XZtrg8ydcs49Kn8KvLs7V+Q598E5ebLWUOZ0siUJtZbOXCI61JDX+XJz+5mjesk9Z3T0CPe5wdREALaBvYmfNUhcTc89c1l/+6Mn9OyFq3WezvDFTaGeu+kWHk695K4zOs136rxPWq4LNXc8yEsmyVJRsE6qJBMermpmryTLhphPVgWgIqRbkccphAbICFjlo6V7HBYVFCDZXbDdZTgC63OMkBS9qCZpiOYZh/TchUs69+xFXeYBIWjh7B7+aGO4bmyFM4BnLP/MxrxmfYPMK8Yph1Gm7m7Dv85Z+MHNFR4MH9bJE3xP5bzgTJCSi2Nm4++ozELtHqRhkNQsw+yMKlm0rjYkejchSLZl7TfU0m1QKBEupFfVPYOGxF41PX/hivI86Oq1nX5+dSfG7oOw1K36zhBGftuyoewPi7CtAQIh957ybwrmfdA491XNNdZwQ/pS2Yuy1bDkGxGiLyxWRZR+8zB5jhZqGqViPy/SsjgUglliLEeCbaMFkUpQb4ViU6hDWpZtPKDkCYmWwg3XOBTDeN3aY4cIZRQ/fJ7r2rVr2uWDJkdJtjXMBg18yBp4N81myGC2y6YXaFgIZaKyWXn/R9zemSv/48z5i1e4WPElYcBWm9vIxTk5Fpb4+IcaA+eqRgec0htRZVFLTEg0YwO2EehliydYj8eOW3WwuGEGbDIvMVFOoHxGzRP2U7dsaWNjFXtFxEO2S8loZyQ2HNFy+YJIwdSbDd5F4MghAPaTUS0DZHc8q0PVNZ6kP80D1KfOXayn6p5hj3OIqMaXnyKcs9Z8uLTZU+wWr5KTDYzTrWV92IQtrGUon9hBkVWtxzIFmqXCLZPDqiVi4mMR+WxiyTNH1iijqr6UqHt3PX5I8QGfk8cc/2Q7sL6q28+e0ovOnKj/sGPOCTOnOLxlW/Hb4cP+k89e0vfyv109f03mZtSoR+728idudTbTbaeO6647TuvokQPKlolmaHA/dxGrE1o8exchPHvYZcbUAO3Nm4p4T+R9sQfPl0VMyu6mTrw5F0U5WWfnuqHFz04lo2EhYkGu+TE1ocCrM0krAQwhPp0A2XN7xFEjiljc1KKEVJoi5maMt7LnlWO0daOK1UWXOa28Rkw0EvS1Jl9lAGx4wdKxh4US2RBIw4gvSpfJ0IXaqzIy2M5ILquLluhCoSsiWYjp8T1FR8vOYLxgGSVGjS2+RcGoY4RfgHkfSwB70/MpkeqtlexxbB3sIzG1p/CqleA2+rl7ME71c45EK1+EqTcTAcG1oBhbUkYY96DEpYG8aI1oQUwdRgoTx1zJFbxIqmOsJoz0htqQ6bjT1UgQEhwUO2NcSo8QHT7pCcp7kfeeQyqA3Apa2vS+MqGq0JKilV/tXddKT9DkYXeJsMDllRVHj9KtjPgx9ngM8SkdOXOWPwA9SNFQMVjqWOs0oI8AABAASURBVHSL7ZqnoPJiQMFLwsZBSDrIqoaBXmKG7tLyy0hRi2LPGqOER4+cDDYjvTUGWbZrDU2uV/xyfcsPiRqzTvEtBshQ5MYQQiW+9fkLi9wou5SycTnlmqbySb48GNz9+x/o/O/8jp77V/9c2//1L9QuPU+qHpO5Q2hg6eQLS63hUOqAyYMh7g85F6DB6DFAiBq47802Dmjlzru08bZ3aIuHXpvvfrfmZ8/Un/HWNjBR7sVZD2LVuoch1D/o7Wn+5BO69Pu/r6tf+03Nv/ddaecaC5pLfBkSD8fM/cAkGCBn7pEG9nDGA8iVE6e1zsPJAx/4mA599ks6+Pkvae0Tn9Lsve/R8KY3y698pYb77uMB4l1aveturd57r9Zf9lJtvOIVWnvD67X+zrfrwEc/xoPFL2j9s5/Tav49vJe/Rj5xSnkfiHmKzOyQbdFHskYBZuUFoPKn3oTaoEePaeU1r9aBD39Uh77wRR358mPaevRRHXjf+7VGjcOD1PiS+zW8+MXyi+/V7KUv0fqrX6m1N79Z6+9+lzY+9Skd+MpXdegf/AMd4gHogXd/UCv3PqD8dmDzjHMiM3rkyOxx9hsJDMmSOV55wDb/m/+my3/4DV3+T38uP39OREv1BLfJFq1B6SOHzVnIztqqBvbvyAc/oMOf/pRWH36rhttuk1ZX1fgCq4kS6kHKfCQknGhx/bHSMlqOCFEzYs5dFMptfKbcQ2zyYM0vntf2f/lzXfza13TxG/9WO9//W+naVTWTH2rlSRichTIGQYdl+8084Y39wFiGzIW5VMyENe3rXW42eNyxIMfBRIQig6JJdiFAnSOkF1l5qVrmdCT82yI4QJ+PjyaZjD3ivE80frGKHPFPiJGHwlNbkFgJk2T2ImGN90osIdHwlNx9RENkXVgrD3iSAzY4aFzxAmeMS95jsSkKGMEZM1VxKcEQvEGGdGMj1rZeyKTg6m1J7ABjg6bedyoIq4JVXfBUS3YVZSAgcI6hSFpxrE8NI4aIwW10fKceNTljt2OLc7LDcbLB6AqhVy+MegAbFGwy91wt0M8l27I7xcl2mFJzEcUkT4EMy7LRp56okGqQxjSqRo46buExQPboWA59yHyRypKyQ0LD1zZSSMrnTwqUZPVGJLnpskeMWHuUtb8/tmWjY5csjZRYsqBiyIeMmCSsoBiX1w2oasmDQIRsciKnI+agUWJPYmMjh7oaF+zJC8Or703k+MHji1fywsae4JCW0lg2pN5sS3QyK61FQajasbWSJcTMWvdsVevzznnot8cPw3bzSwx8N9mB5/PCPO9pgkmd4iiXGaiRXnmSP7JUHoV5vB7MuEwe39rU/TzIu+PsMXEbV+7/ShHCKGLw9WyFh19zff/vn9bjT/KDuj3mmM1kxy5qbZpzkdrYWNPtt53UHdB6HlLNd5mPuwO1C4kyqS9SiHVJlaNwWbaVVjVrkoPEF50eTbxXW9knQGjx6dzueEa74zgozQZtzA+HCaYMkcNDJQs/KHYbGcrVF2cJ/PzlXT3xzAU9P/6/CbMh+yUJv4rvmy4ii2rhogWApTfWEdWDZRNPrIwlCcIhugI35YUtnTi2W6srKzp59JDyDGOTvY8pFH8764aSKyC8KdkaiwdondsWHbIYVA0bXQ1DZg0Jc3hRjDiGASMt9QKZtyDXbf+5C5f11DPndfEy9+bYRZYsID4pA4wOatkGDcGqNzAEINuco+yTBMYcTTwU3NU2P8zN+8DGCUy/qMVnYV92JlbQaKfCOmQ5F+OOJUzCbjN3AHjpkqKKNnHE3msK0PIVaxTvLHdbmO1FsJC7hTEylELQekcvn+wWiE0h8KlIxJpAsgRl1Ngid+8RwB4pqRKfhx55wpqLzEBeD9ZsmGmAD8MgOwTGG7/rlg0pJNlWmt15Csl8qT//I8+55y8pv2I7X7JLeLBBNjEhSXZk9RZbpGDhwgYHTnr1ExQgHZ/gYkCEkTtC2RgITS1I1VFV6RDsDNIaH2JPnjimU9DG6gpHqyezjavxH0lSHjQ1UGVf2CPb0ToZhxCaQ9gaEKJsI7XihEpR1ZvdlUtcVH725HN6hgeDu0u/XpszMi65yYZXVIQeJps1AzbIBowQkuVpshbZeNCL9RjJcvn042yb9Ys2SIhCtyOgFh+AXNSn6LIWzVLlk3BSGlNrkmcz6/jxLW4Wp5Xf8FvhJ18am8XLloi/fHVPf//TZ/Sjnz2j7ewFmJW5B8n4JCns8MF1bj4ndObUMR1YH/BoysriYuMQAiGIdaG3SHjwBsj5D1g9e6ypVQxK8fjGhdgpDybCGbvNnmzSkojsBdV7R/hryiWZ95ccH71gs2MbCQ9URhECJktQsCItN+ZhncKuapYNCYLzJim0rx8RzI5tiEcRqGwwGbHVGAml+rKcvajPZwETA7cZyrMxNl137oKkN4ZQdiQ0RQDTr9cAqsc/8+U9XbwPZZvWZVsOUhyJLuTMEbhTMoEkPkB8wkMLmX1UqGaLZZ8q36j2VMJVZISmbtkW3+CUZiNHmGhSJ14LIBm9u7jHo+RYGR5amNGnyiyjMXtYCO06vyihwuMwkcZIYmPnfRUmWlYOe+E+SJ7NIATuFxrbFDslLd2ZK5JlQ7XOMUDoRh6PQ0QqAaAT0rAjdWj0iV5+rcNx6fvjiGw3hpqDFUR0IkLudkTKYJTsjolmaNHBpREpRqLMHzkne8mWbaVltGusmcfKuKwQFwf8I4UAR3NpWOGE0qUMXZVQCFNa1gc85g7S1xaswBLGtJijVgz5OKRSaoss4uCpwbs72nv8R7rwjW/q/G/8C+3+xZ/Izz3D/s018KWDpy4lO0U0VRtZyS80lJ25bMvuhCBxmojzZTh2i9Ze+5AO89Br4+2PaOfMaW3PBs2d2vvZnA91cxbF9w2+mEh7GOd7INvb2v7Jj3Xh976pq7/722p/930NO9vU2Eaa15+2zogNDXJ/VR3kt5RzdvWWW7TxwIM69M5388Dt89r6yq/o8Fd/VQe/9BUd/Ozn6zf11j/2CW187JPa+MSntfno57T5+cd08HNf1uYvfU7r7/2Q1l/zeq3cyoOu9XVmS+5GcklmEr1wiyVU1hKIkWW7oGgR8tt86zxE23zda3Xo/e/XFg8gt778VR368ld08LHHqOULWv/cF7QBbUIbX3xMm499RQe+/Gs69MVf0YFPflYbj7xPKy99UDpyXFpZqTlsX8+Z0ExYxxdePcf60nnNv/NXuvyN39alP/wDDY//WGvjQ9d8GWrkUQUSUdwKVH8qyZfG1Tvv1JH3v09bH/yw1h7gIebWFo705I4jom1VENxGllAtizYOlMdpmnOC/QWODkOJZJnPBLHunntCl//jH+nCb/2mLn3j99S+/z3NeGA8cF5JVh4dapyDhByvxKtal4zcJWFFYeR8E6sNPMba8cMaHhyxOrBtUqcaMqCXBC/70jDtNd44jknix96EWf01G2PMGoNozE9QtziMgTjBCs91CRhXRhVsY8SHUQNy5i+OTMHdSVOjHnp8TbTtySBUpsCotKaYLEchTa1WdtdrZAja8LCNbdIkq7fO+7jv54W9BHffjKQpSIz2kkH7LbOUqQYpzB59W3hmEi3yxIhijzjoAOndpzyCByoFoUw1oIxg8iPSwfo2JSwkBQ1pbIkN4TcitmUbzcVLRFvuuZb3iB67sEUNjUD3G5WJJSFke0K0LwEFDyGmJ13soeg2UijKSPFh16TgEB5aNBSbQRC91x1rKRHqnDH2civEfYTRS85g805hsusOHQYgRpNBsp1BaUhhiyltkDjDYqiaEewAJladJLj7e0RClmTSQNxcJJRKQ1xB6HZqa7LhSsNCL2nBEejBcKQPiNb0QkFmJIdCiNWRydzFGsfB8NDE8EOs/WwRIJ4NMsYphEjv5yKCgnUy1xYRb1sezPenFd3FQ7z77rxVhw5uYBrX5dhnMt9X7EH5d3sff+p5/d2Pn9bzl6/xtjGJod4l+Arf606dOKp77jyro0cOylZvJUSB6B0U9q7YlqkFhG5J+2QvyeA2OsSoapE9VD02aCh+Ys/B42N0cTK5dEuTT+n4iVYYx77EvgetsNit/pJsJOKuXtvVU89e0LM88NrlQ0vKt61hJBzpFkORbVkqik8EINkzjmMs2GAWrxjUm+0qilERzdwVr6bZbKZjR7fqF2S2Dh2QB7yq3NRv2RBp+oiQEwJMrpQSciAKoHMm0ZUGHltEphHuZTeSAWNeXHOiBMMW37DilatpzgQXecbx9LM8FLxylTzChSzElUvE1K20Rmgr+4A96wkNg1XEvd1GNouEmlS/2La7s0veaADpEUNki1pEXPEMkSGmjnYdJSzUQ0sqe0nElMJQsayNidF6t0FDXR3HRELlG6iJ6hHwZayOuc8XjQT2kjHYC9DCI4lvtCc+Dkl8ow3dtcXq1zipDlIeCG5vX+Pz/548zDR4hkUyG20TAc044ewuD+ADsqpZfSOYkJ7FtEYe4D1+en/uuUv1t/Z5OBjznJiEYkZKR4oBMSdWyLZskzcgVHJOEKDIwgYcpE1y9gK4gacjphQoklVhaHGTRTcEH0RrOnBgTbfyUOnE0cN8fs5FJZlCzIlHPmuFRFRQm3goutgPQ0qDR05tspnRlSCxWVswNhhPcOwIdSyyn3lYnj8d/skTz+p5Li7x7785wa7FHWcrtamaZXgIRre7nPpQF73WjK9NPQtjfFFaeHKmYnT8GiQolim2tUF2EPXGOkcB1vNO1jb6JbY152M1PnTk/Pbd6vqqbj19oh4KHmLfuQzK40vwGfFzfJ89f0Xf46dRTz5ziX1c4TTrnq3l/JxV3hmWUye2dM8dp3Ti6AHN2OjMOJhMkNJaBgiePUUiVxSksCKGUqd9iL6fgJIWVoR+TBEabo1aKQOsUb3JHYNkJz40yeGQLNsIg3pz16O0zC9ZkmuPB5ljLkalYQ8LxSd8ghKZ9aUKiomJWpqmUE0NqEQ4HdELF6N1rAvJN+WKDXS/LxwDjUoYZE/elu04UAuZsKmrbFlVjC2gCo5pdFdvQbq0GMu9hp5wFEmIC8pSAifrkh51eU1dJsxQengo8oLIOcoxhUZVInesocUCr3NQb+XQxYy2CeVcQYkpxGJk9PToOa0mAHdE/DE0DO5aXIWYrjRnKMKxeLKyz6VipZdzeAOkl87m8dapCGYp3vGIcQ6fqOsZ8151nafdxkxMmKRdF070UZHyYFi0xoKCh7JviwhqigzDa+wLpRHfsQmqmlvHapwMUcArP3LBDEzLdJPBlS/nAAheKX2S1N91LpgY+BjPVuEoYjGCaWxo4NkBiDSTacoPiicjhjn2npQQEpaOtTR+kh4zMGqkZA5JNRJPRzYkfOiTG4aIocrv2Eorx6qFTct8e9ync68eeNA2/xEP2n7n9/TsP/mnuvoH35CefFyz+Y5WqMX5rS545SM/iW7uNUWjnoatrxFBOc5t4HrXyGNNAAAQAElEQVQ9DBQCwsSUpNnWEa29+rU6/LGPa+2Rd2jn9BkeDM60w7nERzrt8hAwv6VQRMyceXf3BA5tX9GV7/29Lvz27+rKv/2a5j/8gZQHg8yeBx6mVpYYjQnpHPRG3lQmbPnzqsaabMuHtrR6xx084HutNt/xTh3mQeWhX/qMtj73RR36/Jd08DNf4CHgo9r4OA8I3/N+rb3pLVq9/2VaOXlKw8YGyenkrHmZUUV9qTWf0pyhKNhEARZyagFInhyj/Eg9e+fNTQ0nT2i49x6tvf4hHXrve3Tk4x/Tsc98Xse+8CUd/fwXdfjRL+jARz6lzXd/QOtvfFgr971Ew4nT8tpmMiprbXmgymTOjTGEJVU6d1Ee/rK9HF6OkTh2F57V7l/+R138+m/p/O/9nvZ+8Hda3b6qlTwUZN9wSdf0BrEtQY1cu5JWTp3W1tse0eEPvE/D/S+V1jaU9ajhl8+RIyWGMBg4cTVSI+J1vamDrTsrfqbggXPKmfOnP9HF//AHuvAv/6Uu/97vV73D9q5mrLN+qXGML0aq7C9sUns+ZmwtmRHojWNa+xNH4CmmYwFxIhIT46QHEzpebapaURhgnMdscsnhyZl1JEd0sb7IlF0+jXpmYGUTFqZhVKA42EYGzErCLNGLlAZWemtLGHJAsLjYLltUG7lJfX4EHIw176VoIVYBgiFKCDE9788WS8MDErlCxhhK/qZIAFFgvYO1SAx08TlTHiRblop0Y4thxGzX9ky7nT3NdmiKxO6SrRtbpqsP3zGUEkELSNW6IWNLHtJkrizBtujlFe5IDP0e16K9MJUzdWO1TQ4j9Y7aBcbIN+bKvCHMN/f9NNfZak9GpKqKXwgsc2iUURW5fHRzi1tyhcqaQjhHS2ZwgknYwtGXTGg5L9g5YuzyXMKMDNE1xuqm1pKgH9rYUF2+CNFHy8C5YxvfAuFdDjS6lAG0uMhho1GXaEiMS31Kjx/JMHDcguHPajj3muz9qIaHtK+LNmnxXzYZxaM9HJG+L6H0/AiFJnkRWjj4yMovxyXU34tUW9cbnJgneBFq6oiMOHbjYQn/1ZWZTh07rPvuulVnThzn+xTvRb5+DlxrpZlUBxUM/vz5q/reD36qJ5++wMMYKmFPxHXTNn5d3zpwQC8m162njmuFMDFHGAUzZ6bHF3+bfUUlSkJmoGNT8HBSCsJWPjWQiTqMj4qwo8eEmxTMUpgAU14ru2XOk26wpIH3PPPEBy3dDKhSJTJs0EBs8tjoXCRtY6fDt3f2dO7c8zr3zPn6az/LyUpBkrDbRmbnG1npmlpwyDJIamhCRS531ZQxFbI8WHlRuJhI+c3MLOno1kGO2xEdPbxZ9788HG5J6DEWuZU4AqmHTILqnECn5/BQAAdeqVm0RIVSI7ERcaR3XzxIjRwDoejpsU9aa1YemF68co1nQhd0/sI15fNd/MQ84a46kAzSei4bhUX29zbHis+T9gwnqTDOTdvo5mNG0zYPBfPsqfFwVoGxvGBPTOgFjbo+9IXyjPUpbVlGT+UhRClzxB4SbWFAoA9A1dnqvoE45oMBCh0UHb/aIrtXEj1S0YjhXHlqIKZ4HBKZgAKWhzLGugCD5APjNj9RvcYXg5wUA/lnkDnDYBoGy7NBNjxyeNGIOemsvBjUyXAOEBeIc889ryeefk5Xru2AVVdvTaRBbBCdEEawUQgcBw+BhaEo1sCqFi0CzpOIGnsIcQpD7A4TDoCtY4Pn9Z9evOjM8fr37YbsEimlbq+YPijNNhZryIissdnBu2Lz5kkeVNvCVZ1Z9UIxb5IYwmac6HF/5vwl/ZSLbH5LzsZzEC3FhBDpoLKN1Lvt0h0VWbKcYxUy8kii2ZaKpM4N26dpFtvYRYPLiiqZPpJoAUOImjgyHowqaB8GddPAeo5xwbr7jtO69fTx+tNh26JUyMRY4g1/dafpx0+e1w9+/KwuX9krLDgZ8CEJPTucf/Pvrttu0d23n9CRw+vkT3wn2/jukyyFcp6r2rRaycaYDrddOgwemyRXVzBxoDoHCw4JCsY7OKJsAFnFRKW8R/u8wQbZ4YnvXDSgjiNLVuYphmgzgNieIEVAVVpWsmShwqCdmFrdFw8C7M4XmGhg0XMuhk9kTIqCfbIFC9UNSb3Zlg0JcjDLdoTraYTyGyWa5NEjayjKMGJJ0Wl0Dh4gfEHsehYZF2xhkwkLIglHsNWkUUKS7SIkpSVNSLKm1iYB30lc5rZlexlayEGLsNuRtO/LRNO1v7hoYNO1vXvXWYBhuVNRjGM+5cAA5fwKJRdvNZVLhUUqoWP4x96V5Ce4m8cRf3qUhlNDmAiRHg2W+bk3KBzqKIF0rOp7n/xoWRdM4r0gMUoiRje2xI6+EYsy4GePAnKyZq2Zo2AmDw9l/+JpuTynwY7e9tFsAnMFLR/k4lRevPwjjTHo8S3yEIOSLB/ClTbaI+a9YccTbWKTDpTOYYBlBW2fTzXAyz7GoOJDoi4gswPIiVR8JhM8xuyNRrl0hvjO8W0kzkOP+tDEAyE+Scn5oeBPH9flP/hDPfd//Z+68jtfV/v7v9ewu8OH4bnqQRv70s+tVqntpQlKzBBiMmwN0kRAJYcXmQdyR7T62tfr4Cc+pZW382Dw5BntaYVyrDnHpvEFovEZonZoTlCDwMSDg7Z7SVe/+x1d+Ppv6/K//V3t/d0P1K5dVX5IZNxMrXUetAQBwKp28NhFnjkPuPJDqj1uSm11VTrIT9ePH9fszFnNbr9TK3ffo9mdd2l2223yiRPykaPip4ear/IDqiQhd+WE05X12YY5B6cT86kaGHLGiTrs7h+F2GIMDlVSKb+VsceXtbaxTg1bGm45oeHsGc3O3gbdqtkZ5BMn5aNH1Q5sas5Dt3n2jfWZdZp5pbnMi7Q1BnOUEAJd3tnmYfCT2vuLP9fF3/pNXfid360/0V65epXzYK58VlQ9GNyVqa3xHvDMcq4B8J2VVenW23Tgkbfp4Pt5IPiyB6RDBzJDDgWHLQfBkpl9JBQtGhh9oYq68WauEWLOBYbjnON97Qff06V/9+905be+pp0//Pea/+RHMg+NpT3mJNpNjEU5jxbxpMx7JDZEZmJEabD49AAA5unGMpCz86y/pNhxK5nBCTRCeFgoOrWHKf5gJYej50piGW3sFBENU58PJbUKH7PnnQNqbBEhplC95wJHUV+xkgh74FDEUE+OD75xwV3lq7TywGUqBgw/qeM1JgiKbLtbjAeUPezuXuCamss6aXDmiBc5GjazRstVTiwhnBK0TwX0wTAnEEcTFwLqvYpooCHBVTm61mUWCR6kUz6bZL8T2shr94ytEYqu6BDRAIyGYUMSYtiCAocWwJJgX+9ts2Ym2Z87ebtPx5LpejIzTiRkkUNOXD+uiVNawsIhpsiSI0HG3fDeY4u0j0j2vjZJyZuUzKKpLeTRaWSTufJYvl4fcydfDnjUiRaOCIma8DwojR5/JV8KCcchhyeYbdkhtHBp1IMZRVKYK1h2FFWLKNQomWsAoMs2pKIMqGFit/t+Atj4UJhBJ+prYx4AesXghgcYo22wiTTKqmZzTpSUwVJ6kWV3Es2hUYdpisoxqfmxp0+ybdEDFbe7PrAfhw6u6cV3nNBdLzrJz3O4ozpuM8kzfFGKz3j41fSDx5/WD3/yNN/R8v1+KHvmNm45lzY2ZrrnRSd03923KnntOXlcfk0uWco3bistceGKEJJlGygEo9vuWEORM0CWbTHQ4VoiTooWm2jA5voiuDKAu7gk5JAXdqCGFdyiMdgMXZTx6yWYh13z+t+Hn+DB4JVt9mKw4trJEl1jI6VUBtHaeH+zplc/maTya+q4sSZGUlhINFA5nIGuQ5trPBTc0vFjB5QHvElu6jR7LBrpZMdTxS0rLZCRWwlIBkXu/sLiTkYuqkFptstGxVGVmAjOgNKwhmI3cn6r8unnLuq5C1fZt6aBvQIWaYhtiSqy8Q4N0sBnDOMX32EYNCDbluGD4aFhUP7adWd3Vzv8BLlZogvTSJalouxx7uFFUsdwtF2yNbZFOSDYYpyg8LyfinBf6MjV418CQ2QoPvs5yIkpZ3/2BnG/xzG0j1wv9dDrsYWWd96olN9NiZaA+ELTIjQWee3aNj9o50TG1SbLYLG/mK28ZmAGg8kGgfoiuOSQL3JyamyBbOsaB+epZy/p3LMXtIvM51IZH6JUgoiMM7wOEmDyhBCDQhSF0seoRE8xpXY9eXuOAhEbUV3uNmSQyFz3kCRnkeSaScq/J3jm1BEd4CI2fRFx98JqKH0/JxOkQy2GkfCzZVsMYoRiD1k2JMmidUjmhHcQ6rjGxeTpZy/rafbsKj95KGP8ys6lFplOMH0SjDz2ZuMJwYVUZGkSG4JHCmgNsq1qxS2jhFq9PZEKB6Q3SPFAqGMkGnUz4s2xxGYoSuwNOebCcAq2yo+Lzt5yVPfcfka3HDtYv5Up5rCt2QzimOw26zl+ivC9H5/T409d0PbewHc4jhI+kiXOxYZPLngnyHHf3Wd025ljWl+fybGZvYJUJMn0kThgSqWtRgbw2ENm2CehdaqxjRHhRWQJV1q3ZQQFQKIj0A11xY6Mmg0a2YQUlDWBdzeOQIXBMWZMQdlDXK7vOaFByh2Z1aMtdSZJXHKEUmPjR0jASdkds5ZQ1+ICVUYQeNn2I0CoKjrmdIC4wGqLJ7lMUSKE4gCvyMglAPyc3ip2yYnNWdKWol4YjUNSxBqKToqwF6B4pCiIvnAgoEHRA4ci/28ReSqeosJDmfV/JRcpcupXiJ3oflQLeIGBUwL0Rj9mpnMQsU19AlqdF4mYLJFDkx5uc/3ghxme9fdd7FWOIuHR4A2eSRBLYt3dR3h10Dayrmu5Wfdj32FcujCOOcdr1e7Aws58BcG7RZXbLpRzWhJyafFBsBmoK6oQl8pVmgGNkH3ETYp/OVEFQbGJloeDWXLMA3o6ZplXJu7riQY51qBdiF/s4fUGihml5ouc+aB5ZPD41Pord/JApIopNhsFW3JWSB4SJRlUdcIb14B5foOMB4ORNd/R7rlzuvTn/1HP/JN/oou/8eva+9ZfyZcukmnOOdfgELGsPGmVaezMVeovGPCJXyhe5GA58sEtbbzytdr68Me18fBbpeMnNPdMbc4MrZPmEtEsUJCVB11D1sPDn6v//bu68LWv6fLX/7X28p+PXLqkPgVHID6QeDim+q3IRgLic97mnA0hNwL4sRMfKFsnaisd712Lx0vWnHp221z5yfYc/2SSrMb9JvcjIDXi6PBYrGC6qfXICTZCj+t4xlAFcy8Mt3gFJHnjp98R5zzsy3HcRakHm2zmVPOcNYlYU1ujiJZ4eAqrzzZzNnSk2IRv272m+eN/p+0//qbO/+av6/lvfkO73/++ZhcvaZb/lCbnSJ0rKXhOxiZ2WHaN2uHe3XiYeviRR3TkIx/VjGOqQ4epikOWOthrif0SOpTuDDdQi55aR8reHICSYgAAEABJREFUVARrd1EcmuYXL2rnW9/SlW98Q5e/9nVt/+mfSD/7qerBJokbx6pTRcskDiXaLgeqiY1c5O0KTji0Frtkdx7UcpzZwtbXJClm0ZqwwT1yEb9vw9AgukNtVCKPTi0cI12xzrGVWx9qXiYOWmS7zxTnkoxPKyl+qbCNseGNqPTIcYopWI4G2xRTUbAIDScyIrZOCeB8MziAxPwhi4bNtoy43IHBiE/H2M8SFJxiq4WWDIYdUTlINgrni65rYKOO9yj9j9i+Z6TQzREvjJbfNGU4bnSltNgChdd+ZiF1wDgEgLU2+L4vkb2D/vxu52iM9l/EyBVzaghFfkGK8Ua6zjGJ4hC+ZACiLwFZ1/U+N9qvdx59f64T9mmTRt5d+5hcgUORM3vRZI6BFCq9wVq5BS4/tI4g5NiEjdx42wbpZHQU3jK8YxIEVR64Y4A8+oQbfdGXlMRU2oVxWSBZVBw85sp5E2LiCVEX4jtSWOomuUUrHb7Ug4eG5J4Ngi2scZ/0PhemMVdiOnmMiXdDtniba3XGz3ZOHNKL7zyhY0cOEWjtco43rvXzuuoPVDbjXmj9jO9n3/3Bk3r6+Sva455iO8sil0QUuZpOHtvS/S9+kU4eP6I0k8fcc3BFNSTywQCauo5W4JImYbestJahi2NsB2zmx6dB6UGz/lBkBSSu2xtzcOyjEyfISnzgSBYSFG7ZltIhpREe0ayHWyPfWa/oiacv6MJl7qXZ64Fc+DBDvIvKv6QMkz1yZsIZB0b2sHE5bGVI7RMVIJwmwsXNssnFwVvjPnvy6CGdOHJAmxsrwkKeHpXRDK0+ULW+bxlTK56YaoxP5JCDYM/80UO2w4ps5NjJA1PcNTZKKzX37TqxSpN2dnbZq8t69vxl5PzwrlWNfQ7qauxFJeuJutiIHjSw10Ftazae82afqQI7cdSxs7OjPX54mc9IuqE19FD8EV+4xxgnrBFhSx1ktC2BXbwBx1OiTv2ihtPQ7UTT92WUrBzqG9Mti4TgI8KSs/BOnDnAxg1Cis6W4sOYmKQFb+KEMUIIttzzwTKbuMsm4qasIW4DwmzIQTCYORjhQ8mYtNyMYmdEoEdsnKhXru7oHE+En7+YC4bIESMkZyiyIzfkcFj6KAaNK6sBHcHyR72ux2bZY31CXrI3dEG2JfjYhXdt5Bo/hT/BT9lvOXaEB0uronRwy3a5i4ZUejiChGCTuXxKAbPskaR9OdgQfSiMIR1A1bLXtnXpyo7yp7LPXby6uMCWg3rOLi+PI05sgzT5Lcl296FSzO6En8BRJI1Ys2xLHHNZY7NsS/RFvGjoCqixxad0zrNArbxHRIq5U9PBzXXdwU+g7rj1pA5vroqtV62fefOGH2Yz5R/N/dkz5/W3f/+Unjl/RXPPSKJqySP01swNZ9AdZ27hp1BndWzrgLhGqE82gw1Ks4XsItHsLsPANJKVZhs9pOKi2fu6vS/nnETFj7VyHuCqXNk65i4rNkRAG0y92ZYj1qCEKc02uPM2jioUpQGHFdnufDKimb0IMV00iB63+EINNb2uLS2VN9lxEFyqITpUVnwUM7qNEAJookUOoWOp0RnBXGbLNlJTxk4ZgdInkZqjpuaCWmnXDVVvZemw7dKCGygkMMSkCSuyDZx9TNJOicnaQMsngxnsjAiLHj1eietgR5CXfCtf9gl46rbVX0GIX7J3PKPqeGNVmjMsEzkUArvZ53pkOubJ4ZhCxL1gjwOOYQqHlHngKbMogdEhLoBoTdkJhEUvU+KwCJ4HguGKITqCoQQ4w88jjHU8KganFFDMPdqpoIFItmX1ZiRHxOSFjEKvtcUWcoaGhyBDTckock0ni0EsM0qBQzmu6hDHqZU4qkqzRw0WX9uyHZMIIHVTtcKQY4LoBUtIZdNNLVuQnFqy460ihtgTRFauEYz06MIjIYnN/Xx6a6kaR3AMzH7HJ/uQUJ4vaQ/nOfHRQ+Lh2R4PAa/+t2/p2V//5zr/T/5vXfuTf6/5Uz9T4wd7zgf/5IvzxLNq5J47k5qM4XEKl1KfbdX9RTT8xYMm8VRiOMSDwVe/Toc/+lGtvv0t2j11i3bjCzl+uOfYGj7IGvaaPHdRu3pZ177zbV3417+li7/+G9r+iz9Re/oJtb3tLLMT9YnWJjICZFse3BXyoqh56MT9qEGO3fhwX1KoMKrwTNy4iB0kh0wGqxqs/7YR0zNp9iXLaOx1W+gcjdYUf5uACNicLNGZR5ChAb3TIDNv3nPFwemyiXKvWzLdShxDySJH5F7TnC3niFOILYmNnT//rHa+/V91+Rtf03P//J/p/De/qfmPf6iVa1fZ6132kg/u7DnfOfhsP9XdZJOH+N0ZiU6e1cG3vlVbH/yQVl7zBvnYMXJTkzj/MlHRoJtbK4gMncevJBGpRXPOE5yGnW0eXj6ua3/2J7r0m/9Gl//117T9538qPf2k6t/AJIoK+cyAsyL1/FMix87axTwOOJpzjKIWlgF79BBLDINwjg1p0ZMLsgw02iOWzvGvGjAFC00i+Ue1PM1oZ8SBfKjqZKVlDEXuhEZnxkyCK0oMAULkUqFmVDXb5RtzhEwTDprTQDZSN1J1hYCFu7gRQzEWR0gIMHaLIx1R2cvCnexjQuTRWGwayo9IFUlyzpHQGFesBmZTEhbPHF1pFZn0ZphodKpayq8A4ifekBdE4JQlCTBVrwOfc2jfbkcua0VUikAhYN7ijPQYprnC2exeM7ax25bdqSB8ijPEd5+6j20RwHLgyR9KjagKJb5I+OyTMe7nSlAIF1i5Z8A9PenCQ2Yowq84enXqsC0bAsBc+7xIg9BqI7DHZyJ801HlCNCNPHUC997ITNeYS0TZZhTFmyGdsw4skvDN0YrDxHNixxwiqNwSaWcEIUaRUSNq5C3CiGvisuyRyITEKFljo97U31AnElbbjEjhIdHwTW0hoG4HTk/tiU+UbSCoOGI8I0O2ZVvqXbY7SbKytmRpAkYT3J3UOUw2sqxFQ8zl/NjWpu6944TuuPW4Vtf5Id3APoe4/zScG8fEXtHFy3v6/o+e1E+efE7bu5Lt62hm6dCBNd19+1m96Owpra+uyeNL5BP+yReMaFnUPZKwieuBZcmQoPDrSDRjgYJHC4caqEJmRBdE2QqBSCqDmpgTm911VGmSw/GwsSkUb/wVihxMsq38E2lPnzuv/KeqTdbA+jy9oZpk+zoSzbZyDuSY28iSMtpmVlWzg5Qoe5Dt60jGBpZ1zVYGHTm0rjPHD2vr0KaGYVDZM+CTqo0c0thsBy4tohgsS3DBklclG2btt1GeWHhjoVSeceFXynycwzywky5cuqpnL1zUVZ4RxS/pSU6kwiAXiWYjK9SECLnWZYMtE/ud9189z9rNj0iZ01q0Wsekpc6RGlgINvbsPUcEO6OSIjQaq8bMMxEXP4Xie10e4oNPcQueZKkbwGTnCCGlO0PIsqGIv4gywbI9OnHyPtgmpXWsGENcpnMzLvthjQM052ntjvbYxCxSONhEQITKvKsHNts2B0K0hgcMnVGCN2VPMnYOFESXL2/r6Wcv8LDrGnuDvQxNZEfvvn1O3LPVGGxjdwB4fEpkyJajIwmfFg7ZjoqUjs9kIF/PbYLa6NPiBIGZD6x8ym182MyDqpPHt3Tk8KZWWO9ir8rTYywKPSeW4ZbJG0JZ7pkCcuxFGKlRCQRXZCDJY3yT2V9K4WJyVT/jJw3P81Awh1e0FqHhGo7eu2VDYr2c92XKUH54wDET1GUpvn3EnShVw63k6zhKw18eZJOiQUIIRYaEPNmEkKnjkVqLUJoYlNh9mrHOY0cP687bTuv0icNa4wIm/JhKM/J44OaDfunarn70s2f1o58+o6vXUjG5GnkiYs8cc47boY1Vct2i288e1aHNFQ3qDe8SSFmcSDgJstrRGGZyqaip+zb15mJ25woLdTRZFKy8a0DFbjMoszXMyPQ60cGqtxqJ57ghLszE2VyI2MicJkJWjPikA4cBLYFkKS05I0B0/MiNQEfu3Ykkp20JsqypJXySw102I95gAbIZJgtijgPqfi97j+til5Myuk3Q6F3rjGGisu3b42a7rJEXxGZ4oYwCfqN0E8P9JmwCUt1Na5iMyRmadPhN84Ld1ONUibEsx1taLCY+S7bJXTe0uAWK/TqeRSV+cogxcijyjcQFjZ7PHhJxnGmSbnYOEhItU0w0YRUSJQXFmFy8Z8372mUkkPMy4zIN2BZ28/4gPuHxyf5zxi6iSIlMhfjEnvdP95FsgkU8hJIR8+RY6jjgV3CGiay8SE4Phka+xb5gxSDb4wQ9lSk083cNE3rknkHsaSRVs3gRn3O7UOTEJ69iK8pqRcO3RjzTIdTq03y20WOA6NGSK/eKRi6MKQhGzgYbe+KL4lzUDcEIqD3rMhrr2SMhTA0uBA6nfPWKdn7wfZ3/ra/r+f/zH+vq17+m+d9+R7pyeUzGxZgHhMkzxVV9WPd5l/rY50r+lLog5ovsw1tafc1DOvjxT2n9kXdq9+Qp7bKRZp0zSEyXf9PHzJn6cqcYmGu2O9dqavred3X1t/+NLv7j/0tXvvab2vvOf1W79Iw0kH22KnmQbUkQ66y6mVvcR5KzqHT88Wuc1/kz3PA2IwYaBnKEyIELI9kwEdF3mZMpXwKAWKxuaPG6AYo6wWMQR7Lnig0KHJohDxA3SrEtalFSC3WKYrKenGvxDRf7pKyHmNjm6HPWrexDHm6Kz36XLmjn++zbH/2+Lv7L/0fnf+PXdeVP/1R+8mnN+IZnHtq2vbn2ivAnH88GlTRziphzx93mYOydPK1DD79Vx3gguPbaPBA8LlFbsyXslLDoXkjTFo1IfEdbkFoD84V3wnjhgvTdb2v39/6tLv6zX69/83DnW38pP3dO4oG1OJa1VuLwVvalz9JYbdRkDle1No6OdYoJh2JLLhGS6JLxR1Uw0eID6yqG6LBAIkXxDH1pNYu6HM9YpMm/16lq9oR63z5iYdmP8idN5J65QsvfdpmzrIjxiTwR1l4fRhuNPCoegTwUP623YhgsYxCj65DGs6HhWrmamDI54DYVAdCFCwZ2EMeuu6CMlmRblgTDzzLni41YzpKQNbYSa9AyTHX4a6kx15J2g0hty9HJF8IrU4b2zTFA9OxHCLdab/jkhxmVSARPIIgiA+vntClfEi7kF/DNftwIJ23oRvyF9Btz/7y44M09w8hKaayjIYV0YzHRF/tdHnimc8w5Mtcj4PgHC6Gx9FEKC2mceSEv6WCZqsUncOVqpAnlHCiw6xGRFF+oeyhODLAkQrIXjngB3ODYCm3dsO+K3hWXHZV8ht3Yx8gO41PHgjntnIfUgaV8sAkMtYPj3sW2wGNnksoRO8aSR54U0VGxVqaeKwBxIyJNMnhiRLMDmvd26mraXF/RPbcd10vuOqUjPFxKwpabDn6539uWPNP2nvVjvqf98EdP6cKVbdwGzYZBxjwbBh28VwQAABAASURBVIkb99raTLedPqY7bz+tQzywkjDWfQs7op0haDhY7BK5DCF4wrCXzYzd1pAE8fGAc4mYnMAtiKo1bPYMufsj4OTOFKzLGXPGzrMhqQePFkJuIZTYW2Li0ySbKGSLF3Nc45751HMX9MzzfHbazkMp0cx8YXBlHUO8ZVvmWoeFupEjCG5LEOlh1oAsmu3Sew2xBhRYCJtc8+T4H9zc0G2njurEscPKHI17v2ixyfiF0JEUnSUowTb7MaYWRjp4+ijhmBypIXZxbMOB4zRSfEPlxfGDN3TyNn7gjMQPopsuXbmmc+zVBZ4RLeLxMQkpg1HsCwBZaxwQyuDr9iT7U/BgiaisNQ8FQ8lbJHJBP68n8jpbgiaAyemTdhNfjt2Xf1EEKa4zN7G0jiRBCJfqHRXL0n6bisuqg0afKPoNtMg3CSbrJOMbMYSoaaL8muU2J/Men/Zsyw4NI7cG78tYlEbWsjPIAHZGhHRkg+7Om/Ibgueev6grV7cFXKScIPFTsgjMqjY6OPPJilp41lsCBzayRwVuGz9IEGtNxmVynSij/8g4RZWfmPNtToQrw9Ejh3hItVW/uTazqtmjoGQEQk0sEiFeEAL9Rl1gYu+kEqRiWfpiCdRmW71Z+WL2LBeT/JsEl69cLX+bN2k5UANdir9rVBr2sJDtsCI7MhTuASwyPDrRDZ46GnCLDJY+x7NPg694aApomxEd3pAEl1KXYRCyaLlYaNorMEMqEi25pLXVVZ05eVS333pCxw4f1Kz2QLLxtjSg8x1P+bXi73OTOffsReU3N9TInIKl8uXU4rtR05lbDurFd53UyWMHtcGNhzQyL7xqLB5QaSQpBrdku5MkS0V9wM6EtkUvg40sGnwBasQCl9x1Gw41Y2CwI0QmL2LOPSQRwiyw0V7Lw16g0izbEYRAR6ajlNxUSh+b9lvkULcUnjS2ZUOC4LCyNWos4abBHcE3EqxCwrtB6FhqLmQMdNlg4yKm94uqBS+hhpxBHFXkJOgULOEhafQfmdJa/CLcTD2m4zkXQ3YPvjkseagOQ/xCPVKy3UniEtFkaUHcpXRjuy4WY/mPOVDVkBWKEmoZQpOQiOhQ/CZCpTxGaclDFYVP5mUFGIOwc3EKKQ0hPojxiYcqixmjWb1FDnWtj7HdSPuWLjGOYeaC6aFfH6q4ERcz2ZZtLTfLCzVryDnQOXD5evSYOCtgI+g4pLduj68lm0HJwiDXK5LAbXSjFTGglydi1SrLNg5SxojFS8OTSZld1TDaFh21YYRxz+Ek4bTIlVPYsGu/9XV5AdiRIfIuwBLIB7fM+AIdsx0bxxl54bEk97li6RXPcY85JGKLxxxi/jlEV8vFFKzk8ktgS4jyoGzvqad0+T/8kZ7/p/+PLv/Gb2jnP/+55s+cU+PzgvJhM3+aG06O2hQStZL7QLYSlusL0GQ+UprDEA80rv2zI0e1+arXaesjn9DBt71LO6du1Y55/NckzjCe7zW4IcnMI8ice05s263fELz2Z3+k8//sn+jC//3/09VvfF173/u22uXzBJABX6alTBLyQ1CedqkoD5SyDih5m6U553Xj4dl8hfnd71+xkYUUxFO52C/RgudUGFGQ/Z51dxLlcmzilNgisJFblshHF1IM3R97nmsmvzC2UIpgzQSoGpht9mSugTVoj73gmDTkUI4TW0U4geDzC89p94ff09U/+w+6+Fv/Uuf/6T/Wld/8Lc3/27e0dumSVi3RE6Z5M3VI9WfTOeZJhLVJuqpB2yfOaPPht+kwDwTXX/8mzXiY6xnzUI+osdWeu0dUrJD3SWPLHhk5BGPOVuuxQViHnnpCe//xL3T5N/+VLvyLf6Er//73Nf/h3/KQ+gJ+fAHzXHvsVYMs5meWykm4wEKxAUsZWpB9crDRL1PGwtKrjlYPG+dKi58jQKSoCCWg1hZLCGNZrIHz1x4xWGJUnGqCh8pXmVK2IYlRNmNR9IpUNU6Gxnx0VFcchQpJNiMGRqkGSWB2V8IIV7QFAVa+1AEYuRwkYWINgHS06rqxYWNKUOM/kYQESSLJVL0NCgXDULXbYIIMEjmksREIjMJIR8Dz/8/am/9Lll3VnWvdeC/nObMG1aAJMAbbGLCx22MbsIFuQJjRYLo9fPwvdf/Q/Wlja57nGSE0IyQEkgAJYY0llWqurMw3j3H6u/a5NyJeZpVQfz594uyz9157OPuce+PGjRuvKiss1UIjGANa9qEcMpCn4BMDCeN3J0aauNfe4BK5ZgGv/Vjka+o2rI0k2BWKyCa4cmecwJFjjx9HnRITGCA5gnQ5Y+YiDeJKHNqJjikZWhIWtW4G78Ldo/GbKCVmjtBJz4ZXkJX6oyag+OrgVaXLQL3+1nXGaa8Qe8dHAYsHisAe1MZHh/LGw8eOTbi7SDTbjHSmoFNZrzX31aMFo7kmwGQ2uHoUfIsxEMniUytKvIoiFzEHHvhTFwKuBfeBnAh9RKDbFr2Oq9HTO2eMARZsQZXQxFgMqobfoh5kGxsGu/PJL6Ed6rjdOcUqkp1RK7JlQxK8k1aaR9k2dmvgem1bMy6h99+4rB95+f160b2X5Vn2GdAhSzDJEsKzfG/9xiNP6Gm+r/Hxgu9MQz30s8xnAB+junrlgvKvEF+/dkmz2SB5Bk18JtvozMF+o9DRBY24kW38ZSkE7uJgo5wrdE4doVcaCZGcooGVfx5soi568MqbCJX/Yi9FAzZMDNl71LpvEQCQ0sIH1nlIAc/e3tGTz2xoK38Bh7PLr4+quYgwRHeKLcyYlnuAQg+W2o0nHdbEEJGYiDb2EAUPATgW86b6r/EevO+6rl+7rIG9DkYYb4TEuzxtOBQ8jDDskm2lcear3kToNhhdUPDyFQ0856xZu40R6GRv3D+Q1o0K4QSOkvYODnVz8V+RNlITTw46KSJLNlw04hlLt61pPtvSOPeENRyPuP85PDrQcU5GdMmqFmMJ1DLyu1gOcsDkHsNSfK87hmWSMpefmcEYragIfYK4Jt8qYQwMS9owDTUuBpc0OZXyQkNmC72QHTxzL2bCN9lDygD1eTiR8E2P/+Hhcf2lYMupnhhoGGk2EJQeHRkm2xDRJLON0LttOWJwpGNu5G5t7Og53iT7+4dcMM05hrEKbHioKDWI5pFwVAyFM9hYmnpDBqoMipPY+wDFRz/0nKjCXhzYkYlKGhsNofGGpGvGEbl25Xw9FDxzZp3p2QnsNn6iNZSRjGpywXq3lL8MoApNDahEophRil7nNDmy8+Wf3DjAZA+yrfyLOU9xUX3imQ3lT2qd4tQbZnxGubPK3WS5jssAOshGh5iKdVBVWxIOxFg4AVYlkuD4iNaYL6TER8dVwi7ciYQt+hhSeva4XKMRa48arOFIeVhaZbp07pQevv+aHrr/ui6cXa+9j8W2so585zjgqeDjT2/q24/d1FZ+RTBfyCzlrxxMFkFtfqxTs1Z/Jfjyh+/RxXOnWW/D5JFEM57UDyykxvqU5gxiRa1iGEfe8Yx24mKJhm/rctYaIp1sEk2EWzzKRmYi+rmOS2HE41KWxZC6oJNxiSxQhCZEtmWkygNHZew9aVuAOAARydiVyR+gevRQkiVOLX6hHhUnx4iQlLCxp0Lqmvzh8fMUZqn8SVr51Q2o4DFKgvUsiMgaW8VF7iE9cpQDh3rOSJ1iDla8Q99ztDNhjiduU9DEKcy2bGPsvXKn+K72Eb3wrtWYiFCUpAtXgBDKAptiR85O0rHSy5XBtmwTtexRC8FPo1BYhsktthC6OS4KYQ8rmDlVQiXAqx+FQF0CoscaEhPFphdoC1ucIfPe9MDNzDAsIhrzR6nrXJ9cCpZaRJA0jhobGHY6eqpilg6hc9xWvHMM1B2FC3a2skajE8d8GYVPEMkS5CLhjDU2GFB/36/IePTugKklKtHEkDoKzHArEAI5MkKsL/XBmIeO0LPEBom1AMQnWvhEJI2VXDhgNJQee3jNRb4ud2vUeBdFwVgymUYP0oKg5AEgMHpqYF3x506xcdOER4od5+62+GfuOpY8bJlv3dbel/5St3lwtPm2t2j/Ux/V8eOPirsuKcc+RJGNSRLHxZq5ekEtLPOFg5YYEN1QdWIF5VyaXbmicz/+E7ryilfo0s//G80feFBHOJnYoZkHg1L+f4KWCBkUnCFda9Q6UGv72l9r7w/+QJuvfb02X/dq7X/o3Tr68p9p/szjyn9uLB7yqD6YWC/7kHrzADR48hVRaM7heuAnkd8aJA3gfCKhoyAzUhlbWKNRiR5xFHrHEBb9hHmBdiG22kOERCYtVXZjjY25h6qFLVOvcc7nDcTxFPddZk1mjbaVVzDtbmn+xKM6/tKf6uBjH9TWO9/Ig9PX8qD3bTr89Gfkx5/QjHvBTNGIz7yTTCpRTlFMOT8OmnR04z6d/+c/o6u/9Aqd+al/otn1e+V8ebTVIPXZVbuDf+eshmSlYqmk6Ia6igW59DnI5qba1/9aBx/leL79rdp87/u1+8U/U7v5tMTNf2PNczVVXbjPmZMMlRaV7qKUY0dOFUDpzBNmYsJDDXmx/5OdONsxK+uKj9A70vM1rEDSCNoWXcGbIkOafC3FiLWJFhmio6R7NLfySD3lh1YdhY4PY2q0kBlKZVBv/TLWdawKxT2I7dI1jqnMYozDZMMxKjAG4QmgtIasItHiYwqrY4aenlzRY4suvA3lwDSlZYSYqydHBi6f+BUBVHeNTFG8e5bIsKrFbyJM9GiwsY++AbM5cPpyptEclrpjy5xVYvyjxJhscBNpKGoIKMuDSgpUZOMZAk4aF3r3kOPcURwzV1eedySd8t5PTGoNt3hhsO/mOZNqn8mLWZ0yzzI9Ud0FnwiT1XY5TXop5dOlabR44Wt7gkiTqMwODwwrY3FrckXCtyyStWg2Z9boq8iZd7Tn/GKzicOh4UdUsJLwxSDFtzaoi6JFtctAOLHJGYat/OFG6KSSMqpaQy9BSRFqqE14ozRkQ6jK8Uk9U/ocIyaMVRqdipXSaiy9UTkkWsUkARQbUyxScNEH7Y52rBVQeZDwa0oNyRECoDdMEyESZjMgis/EWBSVE/XShbP6Ab5fveSh6zp9asY1NsfRMn75DIhv00w7e3N949Gn9e3Hb2r7gKtxDPjYJms+q5ounj2tlz10nx5+4F5yrYHj5HyiWrbRZ5BGOUfQJTNSM/uBLxGaWo6hwKIHbzaisyX4B+k5AKsHaTIyayC4IfUefY7Y/TEpbrGHRAsWQqSQxhzEsD9sPlvGGjDSmXemjY09PfHUhja299gvaSxLaV2mhlZpEi7zUpFUDFsZREtSFNsoUlhJhSdHd7ZB6RRGDU35z72v8xD22qVzOnV6DYxYWbYJqk7W8CYQTa2h5DxhdQW1aWQ+TBVjI2EoP/jCBWFS8SBvHxGYKJaGSOZ8UOObv6q8eXtbtzZ3ePbBOYM1RwAT9TZi6Mwb3bExrxfnlNl3Swt8QILiA83/MB6WAAAQAElEQVS5Bzo64pkT9wapk0xabT1yBWGe/j5lXuIVKvOiop4Cv2xCzCElUWGJIyB6gQj0Llp2JwR5dKv5kInUAF/pgVbUUUwpCR7V75tVTA1jyFRMqX2ujB5LO+YA5R8AyZPV3FwN+M94SmZbg2cycrBhGCMMPrAEeKUQbZSnA1aqBx0dNd3kgeBzHPRjDk7wzJ1NJYqeVUrBx6E2Pr/49AOpRZt8DFIyfOrRKy9A5EqSN2zpluGcisVdIwCOtjVn/etra7rn+uWiM6d5A1FgLqR4cXI67AQRppBiKjJiSApepOjugKTCGCxe7I3tCZTZT4Pt7R3rqZtbepYHqfnL42arv7Iij/7qDZtiHTmiqpFH4isLeANMjpDQQ8Vk2cbdrG/oMnoDUeDwUGRwTRQsVHpqChmzxUC36oXdTm60cM6j5OZU0hUevr704Xv55emK1teZe2YN+NiWqH0+tzZ2D/TIY8/qsSdv6RC93nMcE9Fy6ci54Xak65dP6wdfep9edN8Vnea41QVRg5JHTr6R1JuNrk52eOpPZdhH3dgHjgeIEGWDFGnZLNGVukSLLHwQJZTgMNkZM4ekLqoauAFqZhciVFYIQnAgXNDHWPVmxwKGW5Cu9VGVwLJDaHDR6rw3wmonvsx34vgw/ZhjNBbL4MJxoTeZsQ8RQhxvWPLm+MRWMkIDn3rqiRxbeGghn3SM6S5auBBU89zhESx0ByzcC1rEo0WecNS7euwTuCoXlo0qYRriAdEn5CSPIQRK7FRjkImwVI9eQgY2OjXmcoYY5C4i3XguNtVRCFBeTQBQj8zeg0gF6nla91sYooYAehzCondD1TbL58RMiiIVi2hZKhKNDIBBVBhSINEQ6Qi9TzLusg2pU70j1JtHVjlGRROPDUP5B+tUe45Il50RH1gLJQQCYXTZXRJD9aYhAHJYwuuYEGzx6oG8OXGIXqTFqAQo5hwFhOrI07FyARLcZkDIWEtALjcAOlq5MRAfh5rbhauapcohCTFmG0FpjZ/+UkdolHGgY2xq/CqTfYo+L4QrbkJZfDs40P53vq3Nj31Um298U/0nuodf/Yrm+/sS18w69xKTYrkpE0RGJko2GLaUGxZyhlBqc67bIMhtmGm4ck1nf+LHdfUXf1FX/vW/0fAgDwYxNx9LPPhT2iCOSRNMM+ozNGOCfIKfOtzX2rPPqH35L3XwwQ9o6zWv0/ZrX6W997xDh3/ySc2/9T80f+4ZzXe2pSPqb8fjwz6Rfq7heK4ZD5xmhwfIR2DMczwXNwzs0bHm/HDV8Mlf4YX6G7DprjZBVg5FUd8JgFHTnS37F+JINWpoR0c1Z/bT+etG5lY4Njfqm1Mf9ZsndwP7l/+nUO3HnGO3u635U9/V0Vf/Uvuf+QTH7B3aev1r9dyrX6Nbb3iz9j7yEbWvfk2zjS2ZOW2LWyLxsUtVY/GUymmuOfXOsXOK6FDs9IterCv/6ud0/RdfodP/8B9pduMeifOg4SeOofA1WWq9LQJDOvPkHMueoWJmTK0TXq5gOX+efVJHn/8T7b733dp82zu0Tb371Dvf3qy45MGTrWlVd6PQBjBnL5qOU0L5JaVENTFKkYRBlAiZswYtCrF4oahw23CpDyMjhyWFNDXihG/UiJJlQ5J69kpZ89iDzFlrY4dQ1IpPngpEAJm4yGSNWmlNebmQSHW/TATeYH3EBXnqoy91l5W5WodGh0JlT6CXsnGB5sRygkjIqadHlKo0YNmM9NhCwVMfEGtRt6u3rDQUrXgFlKc8uGiq0XFapfKVzEvP18x0BMNWrD7h7RVLRNw5HVNtNGicA4l+QlElGiHbqJYYNbbsD8lGrbOlR6RgE49MvbAxJVJ67KHI2DHmEHQtI0DYC5Bt2X4B6x3wHW7JPFE8I0/nU1yzvsJi/Bso/uVCAKcyC0ELiI6E3gXb1AvikWASCrgg+opqWbQa1GWNLVioH9AOMkWLV5JgK5YBq23lu17trQNAix4AZWSSeWUUrUG9N1B3UUo+TQ20TTKcSTALtAhk7EEiwntX+ZWcBKHYQ03AJwmg3jME2ZbtOBbZkUNROb/Hg1AwBzV8SfEjP4Bt5X15Zs3KXwn+4Ivv1ZVLZzXPZ685bNgJp+PPtWzeZnr86Q19/VtP8JBnl2uxVTXxXh74jieb73szPXj/Nb6zPUCuc4pdnim2ZJElmYEuWlhURGA0OoKKhDIajWxbCoeEnHxNknmpmhmzImpHEj6WIxXZkQ0CGR+CGyQQjW100cQDs6O81fmk4fMGAZvrLwSffG5TG1t7ymelneu9ZQJSQXiU5MkUDcUO2iliCHcJoT7L4ShyXsh2JJDiyHBMSsu1esYxuXT+jG5cPa9zZ06pzAx0yRpbK541RPBoCBosPHio4gC6Tx+D15rHuMiFrQxGDk0uqKpcso74AXKTPcofju0fHmFigsW42CnhKttFojk0DrY1ZH+LW7NhKL9co464R8pzLdEsM34fnTzP55XKQt9vmu/bj3dQ+pBJM0GddCWAhKfuFAWPLQsrGs1xCWGuOYvjmJu5+CU5rtXLhjReA5B6x70LjIkJHXDje8SNp8k6sKlik4tTqTVoGGaysY4kGhqjOA9SESK2KTdhyg3Efv48lCfBG5u74v5ZFTM6hWVuHMmR0UnGEsiXXg5AgiLDay3w3uM0xz92EHymfbDd58IKXPnxoAeHEYqJdXHizY+VX0BuXL2k61cu6lT+U6HcFZMhnyukkk3cRCKGeDqJph6tKR8uVMN8TVl/6SlAy3hExYdBpJQRsl95E27tHir/6vDm9gEuWMyN91ykMn7My4hG6cgUFxQlnTnBSNjwCZVtlBMjbOGNuNhD9iCbuBGT48GgNHjwMAwNKIRIbekYUDJWToyNXIJa5IaFjsgHRFYnnVpf0/03ruilD9zQ5QtnNOSA4pcvMQNxQs558sxzW/rmo0/xQHmbdTEXSVodE7EX0hG/AJgb/gfuu6SXvfie+gdG+OxS4lXNsgaJsc6x5NbdzcYPisXuMow5mdCSzaCpddniRZ1BLfwQMmbNNjbsQOSgnAiQ3T3jF2k6T+OR+kK49Y5vF8aRxLFP1KdkP5MsLrWH0aHowUORqSUVkSJTyUaDyiTDoPQJqzgGOkbZVl4Vj5waFgvDJzbbcQVu+JaoEZIwRQ5p0QCRG9R7dKic4EsD5q7Y4Ggne0v6kxCbE1f7+fwl20UMUWQtm73Uap0Se9ZWHaQVn8i2YZBU5yWjprYS2aEC3GXiCOxyxmzwCQKM/0hlGiGRIteVnEcUOKJxRIwRhgtSgyIJDpEkmktThQIVZ9ukqkmSRUtsg/deJlR6+VdcmSwPVj4fBq5VaIpDrw2R7pFgi57zv/ww2u5TltWBoczE+RwWHN54zzU88WAEbN3NNnuPAtQNEhBG1XVHLC7Hk2ySHBVCa8SQ05BoUVWBUuovHcmQaKUTYuTRLZnReseEEKsqInN2SbRuRaBWFfGGoQ71hjn5bWsGTfvDBLLJiREXQpBFQ7dHGVV3iAsTgkdjlpkc9oigtLI1MvT9SM1IzMPITS7T1B6idcy4zg909NST2v7cp7Xxhrdp681v1MEff0zHTz+u5kF2nPALL5H8STSRyIbMWDnxlPCr+ohvFWeZB82zK1d1+u/+mK780i/q0v/y8/LLXqrDU2s6NtEzKIEQYexlE6di5RqofcaDsjUeNK0d7ErPPKXDv/gL7Xzg97Xx2jdo87+/UluvfY123/0OHXzy49i+wEPCr2vOGrR1W3lIaH50mvEFaDZIM4YZ9Qz8eDgMM9kzVWMdCrEmCiix9hCMHkjNkkOiwTWR2Beg9EAJzooSrwowHlhqcaNXqdbAPdqMOgbuVQzXbABr8tGe2uZzOnriu9r/5ld18MXPs76P8iDw3dp8yxu08bpX6/Yb4O9+n/b+6E/UvvWovLEpc3Ne8/MZmwedOf9Yuqqx13Q5L+rid17tz05pePhv6dq/+UVd/pVf1fpP/kOZh7i4EJJVpHZ1VarznVDZ4JYUEtuTTWrwyNCiY89fcx6xhr0//LA23/o2bb7zfdr93J/qmHOvcQ4Spnzhymyp3U4QGWJg55DozMeaEOh4Ml+Z0RITphQDSDRSBGLws0FQeyqPa3AvVjR8GBc97vEtmDg8mYI544GOQkfnhKhjDB7fxqzxDU06JubBFyEYgZGKNSSNMapmagthoQsbwTUmoM+FgUSMqoacYxwbIr7Em6hyMDpeGOwu1/F3MHxgEYNFS46874Jl/Z1IRHy+nKpnq7HHjEhc1BuuEnOlXnZfHoYiQE1t3I1STaLMl4eh4TYjXapopUViiogjkSFA/IpqwHYnj5NkW3k1RjRKa5pa1nxCxkRJQB4JttpHGDclnRn6GkCyeCjHw5JsjxQ5hK5QZI2NuJLMaNkhwbVs5KTopY6Em8oJgQgVlayTzaiQzYCYzu6FFQVNvZWfeU7sR3ksh6o0PpwYlSPBmG2LjpQer05G7Xsp7EQkNqS0USdXtPJNEsg2/kGTJ1zo5hSF0iGU6qLZ7nZkyVq2yC4k55BjmFJSR6YeGSL1xB5KvvAQspKh4ioD8zbZZGyI8Nizh7FO+xdZuT6oN7wlQJtBLaKmZsfaRhU7og0fvWzLhuTyQVSINHBiJ3/M2W87Aq4jH/KmjkrA1Qtn9UN8z7r/xgXlM3HO5ypwuvJ5wYpkPodub+7p6488oSeevqUDvshZvI89CGPNOQxN169e1A+89AHdd+81rfOZykc1NnzE/EqDV21dzl7LYILABW8jubg0V5ol9k74tnC5Xg3TpCP2jk+sBOAjKNpQ19FojbpFC5pjk6McWSQLb0QkZ/Yt9uPsx5xsjSBs+X/gP31zSzdv8dyDD0y2RnWtYl4EJV88W/mLCN3VYoq7nWPlqij3huUMZluC6EqLf/ik58nI+XOndC/7fencWY4beTLz5Iic3t/DqT0GKEVlYUnWHWLEDRt61gujo9Nt8hKDSAQjHQF7xpF6qaMCw18co2M+wPMPsuSvBff2jtSEY4sdQmSUbY5LJAlJdd0MpmhgVjWOnmxD0pBzjjzH/Gh6zHOtqpns5TgOmAtpxCwI24RXIvR0M9gGciQh1J4kwYgoPLGaWilB2R+sUe8kNnX0bvwgPYphcQz//4Omk80UMeU7kR/FMeSgwFF1xMYdsHHH/CprLgS2RdckA5U+DLnxHFSKwyxrpZHMAaDaZA3a2Tuov3rLfwI65+ZsmJKthLG7qrhgxIaFOtbkvLqiMNsJQXZRbayFLAmewY7grqrcZRspMpyuoqaccefOrHOxOq/Ll85pxoWq2yw7hEvxyEahw1RUg6pFRDB7iztlcTRGeWDbFDB2jY7I1VFt80v3XLe3d/Q0D1H39o80gIUEz5ctThuZl0ZayNgLm3jskT2TbQ2yBBdSk0suPsoAsi1jt2YSMoOCWIJrbKOGPcc3bwhhbRobuEa9hePODgRSTOZbrU28oAAAEABJREFUxuWLZ/QDL75XL+bXotPrliV5kHJumU3yYO3yBSV/IfjId29q7+CYL6ViL+FceJtVHwBtfqjLZ5p+6OHreukD13X+9LpUny7ksysvUnHbwggxcjwiFBQBsi3bkTpHLFUIQWH00mzLtkRXWuTiUsSm3ix3oW9SyQaLTykMNshE2ATVHkiysUmdIyvNKl1wTY2LNx0NED86cqpAx9G2bINBdAQ2QR3DbYI0NQCbAd0yY+82MnvH2IGMk0KeqKEcn66aaAeCOoJQfUxVdRSwOowhdd6Axxe27ACjS49HXxojxRqK/H3QGP+8Eaz3+8hwwqXyMJxYcfKExrmmANxKDA+VMg75GOniZJkyTnq3Bk3qrrElASYFHrUiIqBXrxOmA2Ur8I4h5tAqjDO9zuhaCvYcp7ouzfImtnL+Vgg2UVhY6XcN3WLwEIy+XDUnT+nyaA0LiQEs80YMVSYw27mUS3CNzSZn1UFEOcbgDKoxQwibHSEmYsJYKbC6o6rNGQuDZ312fINAhDPKRog9BBDNcrRO2OldBrexpUNCXxCxohUMn3rBiaE+428zGmsRw6RP9tEHDwkbg6T46UTLjVNuJNkpInMusbb66zMQrr35gt/gWCRu+I82N7X3tS9p+13v0uYrX6ndt79VR1/6gtrOtobZTIaUCwI3ftmr5O+8T8thKaHWUwM1BeFzQCFbnq1pdvWq1v/+j+vir/+GLv7qr2n9R35Ew9lz0pxzTk0DNCMZHx1ZFUScrQZZRzKfFWtHB1rf29Ls6Sc1/8qXtf+Rj2nzTW/Rxv/9e9r4P/4vbf2f/1Xbv/cq7b7xzTp473t19LGP6Phzn9X8S3+h+Te+pvbtR9SeekzzW89ovrcj8cDRmXBtJvGgUMyVtZn9adxHZZ+yXm55VEvLuiai1noLEhObV3DxA6WmzzFw28o+DuvrGtaZC0wHe/LmbR5gPqE5dR199a919Odf1P5nPq1d6t754Ae08653aOdNb9YmDz43Xv0qHgS+URvvfI+2P/oJHXzpy5o/9YRmrCP7ZvHDI1XOmXtO/aF86Bo99zLKDg+D1MxnL3Thsk792I/pyr99hc7/yr/V+o//uHz1Mm7mYW0n0Xqskeg2W2QEKaNrlMRe9DU32YOcefjBrz3+mI4+9yecU+/mofNbtfvRj+rw619VywNbHcvZQGJTIyylyWokTJ94ZKZwLMEgd6xYDaOOT5f6aJ8wkgQciAzsAXJ6dCaHyc4Ya0iKprEFYet6dTGEyta6X4sCWDxyp8R0yfh1QgCyOochVuJwpfUkjoOjh7qQ87EkXGzLhgTBgUjT0OIfQja8QXTb3WaU9PAQqI2QYmGoscIMCbLE2InrCLMoLTExRb6DTK4Bu23Ry5rIEhaDkSgOXymy+jGCneijaXJRCRPYNY3NpCsz+jRfINTqjpHjnXPWtqJqtQUCr1i4QrGDS5yDVavuamW+C10BpiL+Rsc4hMRsqjaFljLtfVeWI05Z1gTkPImrF1kmywtzr5pWk63ikVccmTbTaDFNAEnZNttwSKEJ07LNl4d7DFvaiNHKXpPqpM09tscxjg62RT/pizYtZ7IRMfoZ68lujxhOtvFzOdhWzmmlIQetEpEVXwXpddWIWucRuO2Msi3RVRwhHSK8hyBravFRByLalm0x0A2VyFB9HBp4bJ0Cmu+QqfPs2TW97IErevnDN3TuzKA5n3+pzzJujWtiYxnW3rH0je8+o28+epPv/seF2a612+HSpfOn9bKH79VLH75H586ewkb5XPulQeKzSJXTUniIOCojlyRkVcOOHFzEmfgG3gojD1yDQXjfKcQcxYNhv2MeK1i5l1d/j4ORxyAhrL03wyE6QvWIed/kHknUcsg9z9PPbeuJm9t8n6UyYgbypOfhYAUxmMAZA12hfPwN4Ok2RoheNqGSRl1HQRggi5eJqAsYc5UsYVL+QvC+G5d0/eoFzXKvwsls6svRwkNplpWuxEP5bAXpUAT1ZnclY9ZqPEK1s7ExteD0HpDRGUIcg9hDUWXZVv4fxZs7u6p/c2L/oCwyDLItOgodwTBxFtSao4806XG2rbyGgfksHdZfCnIeci+TWFDslagP+HdhHFf0RakxreBRV4ktVSVlvsyhE23KMvETRlaz1KfjPiIJaORt6JUZvtqfB0uRJ0iKmqGfdOSiKy1VQ/0mLUCnHNic/EfZOB4KznMHK8vuFK+hZBWmtNK7nZRBNAi9pGwJ2z7O28i3s7On527xxuCAN87oFhvUT0r8I0PZndQTManMYPIKsmgYJp6abdc5jAUPLWQkDYN64iSNlUmz9uTHMnbDx1qxX7pwWvlXes6fOa0BExB2JVpTAy7RoEzPHEJSteghyiw9NZbgjJmnBCUgPvYgOxgUzqQHHIen2aun+IVh7+AI34E02EVLUBE6+0iwhChaix4F+wk562eeJuaChF/sDV9DglqTlPmxh0UtTKlZ1RpxEWywwsNBSq9tUOK0sMVuCV3ENnhr0hoH5p5rl+t/NHvj2gUNY/zAA4WGj2gNn82dfX3rsef05DNbPLBuQfnecMwH0Vw5b4750mS+7N1z5Zx+4CX36t7rF7W+5rrA4KwhA7lxRqKOngJ5IbCvqCvdtujgzBA3FProYbixQ0hT7xojji4wgYkPV03fWL/dreUiZDCFxyOukO1CKKCb0MsNW9yEHt7Q6YhWWhM8NpCKjUMMEBbGXkd3aQulu1ErcR5zON5x6UbSocQG5b3T7cEEInIRHzWGUCAoPXCcbMsOSZYgxjJqbOiThEjvPmBkpzqJcMhFoiXccNtyOPQ9+7ie+NiWPRKAoalnjZNsj5YXisVujz4E2a68iOwbY4qEdUVlsyTzytjwbyWzjeoU3zbJ8KB9D3g/lYGBXpvSjEeoM5PLiMsLITFggZZkMa0coOIjZJa7yd2rOzBmWlh1TyM3EBEr52wmh3jzzQHjH8p1F7W6CaQzWVblxQzx06hN/g3dEsvBt44BWhMNnVHYsw9ZZfZNtMTajoU5JNvwChKS0nKMOxJNhff0o0eMUGHw5EyMpjYaigUbhZa50MMIq3lzfUt9cakcJeCUwmG2RccXhSA0OSJ+WWXkUMXiGHlaK+4lBuvzuGJtkyEpm2yr5nf0gmto6Bik2CMrXlq0OQ4tGnV4jg3OxVWaUxUGnhMu5p4d7uj4ie9o548+pVtveoNuv/a/a+cjH9Dxo9+S+LFRXM/FevOgrIKSa6LgzENKJFGFJGoqGiisaCYNPBC7yIOoH/l7uvQrv6Yrv/GbOvMPfkJrly4Lq1zRQm517R8qoZkWoub8oxsDD5r6Xw4eae1wX97e0PyJx3Xw11/W7qc/pe0PvE8bPES7/crX6uZ/fZVu/T//XRu/90ptvPo12nz9G7T99rdo933v1OEffkCHn/pDHX7uj3T05S/o6Nvf1Pzm08pftYkHao3PpnDxYFDMXaWw3gZRkDpRMeukOs7vjkx+fLsqwBwD4RPKQ9bjJx/X8Ve/oqMvfFYHn/yI9j70Xm2/5x3afMubtPm61+v2q16jjVe9VpvUu/W612nrTW/S1jvepp0Pvl97n/oUD2u/LD/2uGY8yPXhYdLKvFcbBzP3fblXQ1TKb3yhmfPQN/VnLy1etuanT0svekjn/qd/pnt+/bd04ZdfodmP/qh0/jyujUd1VXpfAutdrlnJUEaLRq6sFwkMKXvVFc1v32Zf/1L7H/qAtt7yZm2+513a/8Kf9b8OPD5QtiV5U6fYbzFPKNg8ssgXDhOzqtp43gbDxvTxgqoaaqguYaCraz0GBZVAXAnleCEDRu7zoUyd4nCTyZx6QkIzIfEXycM73tOm9oW/pGU8dqUZzAjcC44SaTJDEQZQRuZmpL6MiaX+iITmSx7OslEogBELRcm8EDGmpsZ7vTR8wlObOJoVho8Q6HIZBdKlZJqjVY7ExgmfNnni1quJ0BJYhFQc194DhNBsy3n/I9/VHSSO7jNEhKLZsY1pI6ceiA5YgESt5VUgErG9vi5X0riONOXESg5G/JMi6y2g9AylyU6gitvImBjRVc0ynKPOMWvIMEbLhsqSwQJQGnCJIAoFU0krGmL8ApNZqaTqyxobagqG2RZdRlZGlAZpbBWDbHcPxEUvW+Vrsr0gBIXsJdZEBaNvzqNmgPQYwqFep1QmfPO9NXMgUm3ruCTSKi02DBHBEpUMlkHsjAj0pZQaAPCwV9AWLLQQhEu6xBjPUOZLLTULQMmLPAFEwzotDgc6GVQk2jRD5UK3LZsYZMnSgkSxI8VegdjpWTMQnlEsuxPedEN0WObOPGiVq85pfKdUTZY9yGb+1AxXuFwhGSIZ3Taq5YHrTpNmXMTuvXpeP/ry+3Tj8lk8ePrHhJkPxu0B388QjttMTzy9qa9+63HlfxuWS7Q1aLCVNsBOrQ164J4ryv9b8MqlsxqYQy11DZIG2YbyQ9UgBE6fXgNlqInaIeFTMlzGruCjv1h+MHLOHXykBg4mbLio2TBimJNJ0hdkE8N6iMAHvzbpqKpEda1Fqhgxv2j1OYpvPj7zv0x74tlNbW4fksaajT6kljKQNiw5AIAyB64SsmhYUgMMhVkjhNASCJVWeXzyL80EKOn06VO659ol6ILW+VExxyszlJX7E5LiRWeek/e6ydxqjfFx8uGD59g5u6KbbA0ImXJQ0gGB0vt8SOUTW+LQ6TUfNezwff/mxnb9J9e5F7ETD5FTk4z/smOTZZ8kgHTcrBKY85h70MM82+JzDFVTw2MSOydXF1ZG5o/fnbTwqJjRyjHXgpiJWMFCtQcrctcB6FWneg7eGxEW6VeEeK6oJT4fVoaVoefjtCpsEVFCbJ1sy4bwMhTzEZt2yI1iirVddgY6clVqDeFlU+GD82ZSteQogSEHGlY+x1wRNncOdHtzRwc85CJbTEWTbCNBPQcjvRzGwbbUuxRBUqDMHm78w3O6YVFajkc4YbCm4jWg0uMf1Wa3OClnJMuT9Bs8sDpzaj3HEcKDjruSwMZXYxtxuwthHvejkA7I9goJWbSOpd7sN4BAZFv568DHnrqtp25u6uiIupMTXOGy8g6tGJvLmEEsIdu9tibaKEuuV/YCSNUssE4lSLKtehkZKWMnRjBGpdnMUcnQkDX6tvC8GcCaaHAFg8c9smOXlL196IF79OKH7tH5c6c1wydTmPUhapit8WRfeopfWL712E1tcLHgFOLev+mY4ySc5wBHx4eacdAeeNFVveSh++ofGOGAMQMHMk5JhjYyTFUZiLCSRJLduWhLKYpP2ka/kcUB6p3LG745kp2CuoaMDZuhABKSqjXJdgZJK1w0VEZ6BBzLTm5Uo9oOAhmfsYPTpdgg0WxHlUwPaWzIwUoj4XhYan84ugVnsOMYCcpBDC0gBCakK7lWXXN+jp+QSsu5Wn4oSQGrnn0rYXWoROQG63VFdqYAWXYj2hkR6MkfQqyeOUtgWHqhPE9PXM0jkPUAABAASURBVCg1F7/TJ/OE7sRX9RV7coRWzSWv+GRBkxpuO1CnUV7EoJdcm2cpOscNgWPGecEIqrTaMxQ6aGxBVygGqClHGmHFBKQi0dpIYXe4xQT8vN3DoCKbVFA4VOdEVUTYlACcLnv0w5TuDCEEumpN6JZrQYyRkKdEGFfEGEvNQG7Bbcs2jtTHWCIGTGoo4cDkzIgfWCSCYNkrGN3KS5rMPcAFWC7Vxck4Hq/ludjPeCwqxxLiHZJsSwqJFmMIMTgwvcJAVG6Vv6nMZVQ1i1dDNIScMWxahW3RydWd0Molg2vIOETKW0LxitLmhCSwqMuTTR5U+bdu84Dtr7T5/g/o1itfrdtvfqN2P/fHmt96hgC8OT9UiZBTf5G4VatokURpqaATI7ll0y0h+/RZrb30B3X2F16hC//ud3TqX/wTze+/T0dra2qz+FjJVkR+z5uYgEk8EseBz5Gy23yGSDMcfLyv+c6Gjp9+Uoff+roOvvhFbX/q09r6/T/Q5jve3f+i8HVv0CYP3TZe+Rr4a+o/Pd58/eu0/bY3a/dD79Phn/CQ8BtfUbv1rHTAQ0c+p9z4YY8nbbknypy1oQ3JorEPAQynA0jUpOwT91qNB5fzm8/oMA8tP/Vx7bzv3Tzoo4ZXv5qHf69ij1+pW696tW7lgeCb36rNd2L/wIe0+/FP6uBzf6b5X31F+s4jmpFjbWdH6zwUXWdPZswx80yeD+qHI8W0+oydpx72R/CguFZJHijt0iWd+uG/rSs//3O6/u9+S2f/9S/IP/CDPBA8oznO88lZEqqmVkvD1siZvMGzH+GL98dgzff3dPjIN3iA+THtvO1t2nwz+/qHH9bxt74m725pziPHRp45ycMbs/C1tLKKdSVXQyuOnvxFjZHzl5FOMHEIKx2MTiiWCKFeafIBqog8TK80tiMM6r7xzrzlB4orIygBJcMFxdt2xLLLkw9eyAFTOppa9Azxj2FBVtUVpwmLb8kI+JNVya1qYOErLMczUFHw5AoPAY6MeZAqn3o6ihuQUoFoWBnTk6BmjQJ1HUG4q1umKFQCT6xh4T4K2G0TOoghXba1aNQhreiI9A6RInKoz6uVNhpBkgIN6WRPXN6SJv+qPdNPx9g2QQ0P1tQQCcihynwgAMIm1Bi1IjfkxEoInZQGRo+k5A5Vga2gPpZYw+RaCkPcYXkbMGf1LgeMsQIyhAAXCRHoI4qhd/tOpOOrI2GcH6vISXnKEL+yLAS0Fbn80Om9cBVScva7zhNC0u3sbsOj+2QMBenFRIsntBAXAiC9QeRhXPR4hCbA7lqYjRzKrMVHrxyfUcRjlMKoeGWOChkdSsalqyZjLVMlKM0ZOiHSuwNCUnYD46jYlj0RuKHq1MCG2BPQ+ULFZyHHNJKNkF7kyi1TAhR+8cIZ/fBL7tFLHriiUzPwfMZx7iMp1/T6kYQ3wtbesb7x7af02BPP6eBwLs8sO5SJhSxdvXxeL33wXt1347LWeEhoCTzv90h8Nsmyc7yZCG5b0pIa83R9jIm9LmxdN752xkF2uHEPiTZuIJIEBgWZSLSgMJZm2UbECmdElsyrhVJH4ak11ERQdl9b2wd68uaGbu/s8vkFzOccIdgGFCFaYqzOPia6y9LEK2R0KxCDWecEMbWmlpkjW3l1aY0f6q9dOl//CfE5HhDmzFDaFGgUyK6ByOijDJacdvTg0Nhty6bihkc4VKaJR8EkWdWCh0rvVZSZ+42Dw2OeEe0qfwx0xIe6bbzKCpdQi5aIqtn4ZS+4ZxrgA3occ76Fy9IRT2cPeLY154fOHlQjx6Dz5x2zJgyEM/4NHadMe9IL8CQwai0lFRWAG73EDHVWeGF2FTmPZYWMHNLds2JZ6XEKBRq5ZaXzblVO0pKR7uy58B7zkOVw/4Abw1RA4cw3g4YpRQQS2JbtStEYh8IRqnqpW8R0HHTeLEcciI2t/Trg+VdmgDBOXsmAOvYch1CpCGVlrngXIeeTLrKUi0Z5jO6R2cPEQQGDpCxHKVpKyZN128TgdGp9TdevXta1qxd0qq52FV1R8ev+UZMjaxv3Cci2Big+ZgciatGMFGqxlJwZ2SDkdGwEMJJj0M7eUf2PWm/yUIxzWRr6OpkRGf8GjZlKjEx88tmWQjFAiQnFtlxDwwU/0Zq6HB4SnuzdVB8iO9O1ShtArpfqQGIjjrDeS3aX8eqCZePXFV26eE4v5oHgfTf4UFkfNMysGRctEWtJHqwdHh5/+4lbCu0dHLOtg455QCouHo3z6Xh+rDlfmM6ememlD92rF917Ret8qGBWs/t8VauEIlLLokVoJckeucyrrxuP6vXGDBrfihGacRrXgaiVlqmWUCRryhGbiOazs+qIPqZUb/GXTECOVY6TzTwLx0LJkChRA5Qee3gPlz0KzJJcec9XZMKg5A1JSz/d0XpK7PT4hlZd8hcjpJeNA73bFkJX1fWKZd4CSVw6St41c76JTjpQddsVmZBWErDVpabnb8SsGlprnCt3O5Nm1e155USlptDkYFs2FACOkuUXBTpBscsnoEkx72G722oeDGzJeCxB6BpjI4a69+giGvF0hMkaniPMuTLGYuy1ERzf+uuQEcx8tbYIwUZKhojcj6xMFgQij1Zya2yZeRRh5VTcw5q8BtUJWFBFm9GoHJyMQlWvL1MuKtBCGyyj2Yx5D4ajJx4kbmXvi+3VdByZHlfhkZvUctbUMFYuY+1YtgO0K4439QSMHwa6hExnuoaIk6AGHB4UOSIoCVDowKqGnH0PpX6yY+ojzsh49eQI5Ry3pJNNRnoTxxgeFadFByq51Si8VC3ZB7QBLT7TsY2cCWt5oy2TGV9HHydIvB0EkD6fApAbvg2+6Fx05ySFyVzkTh3safbEYzwg+6y23vZW3X71q7T1vndp/tUvy7s7UvLy/jfXcOGffalrAudMk3kxMl+OnSXFvQbOCUEtwPop+UUPae1f/Gud++3f1pmf+znNf+gHdXDunI7IE/9ae1O2OEtc0JwnSllP6m3UwVRqicl5G1qfaeAzadCRZqxl2NnS2q2bWnvyMc2+9U35Kzz0+/yf6ehTf6T9D31Yu/nPcV/Pg7r/9t+0+Xv/Vfs8CD3++Eekr31Fuv2czI+tQz0UPKIGdio1URZHVOal6KEIKSbrOz5We/YZHf/VX2j/D/+Ah45v0fZb3qitt75J2+98h3Y/+EEdfOITmv/Zn0lf+bL8yLc0UN9w82nNNm5pjX1e5/Nxjbvr9flcM/ZtxprMiZA1m8UPzJU7i/qmgjxNXyJDo0ZRS/Z7PpupXb9Hp//BP9TlX/4VXfzVX+dh7L+UHn5I81OnKsWca1wLJY7gHD8WnLQcA84ocsYUbDru8fEASo15+Hn051/Q7gfezzrfou33v5cHs1+Qnn5KPjroOah/nmPWsxLY5Bql45X8rWQs4dwvrLiXPyFVRjheYeQPa3AoYoh4tgBf6o9ehIxLI9PAvg5xAMeVkb4UUIRXU29WllprLqjP3EdJ5Elo1Q7YVMMCP9aylU/eNCNUeskBU19D6/GkRW6yLSOFNHDkm2RHG/0R2V7BlObBXTYavqkt+2iGPp+7vQz4VMcRe0QOUxg+wSJO/pEH8HAVt3oLdyE9xraUOtztGV32LtVU3RU0lQUfacSFZUnqrZnj7G6JH+RYwJfLAQEPjHPv6HbHswe2RS8XTJSTsVT8J5m6OCxNBhPXSEhp4MGgNs2bZKGY7yKOEzNUkuJLhymktWAZ8IXR8WTewKE4hjDQsQUM4R82kr0SM2JZbyjqyVgQ3O0aZLsItLrt4s8XE0PVHGOUuBalnk61Xpzo8VhQWRMHVV0rDpYrTOGKGG84x8FgVRJxxpZzHgt7gQ/HAYgeucm2rEG9uTPGmi8cq+2MUAEMLjKIbSmk3myOeUMOybLRUZGYP7KV6VxTtohYx05tVIVfUzxTMwqyO5FLXVJaY7DxZF9Sb8UCohIaDRYfaOqViZjwYOXrSCFywU6fWtND913RD/Fg8MI5fojjsy3ZivhcEW/8yMfH1ncef07f+M5TPOjJ9ZtgEjqLow6x8edOJ9dV8l3T+TPrqqmw2ZkLrfigbpiwfu0ilarhE97YH7FjjfisVz1IvRk2xiNl5bghgUdIEJqIMXlCDZ6/+BtSL3hy2kYaKfaKVW/I8RE+kjMFo7XL9/mnb24q/4hGHnwpdnzjgJfSwlllxCJWCMeJjiCmUkTbhDsQ4SAeqSPK/LjgE3ODs+am4vnHRu69dkHnz55SGjCMXFxfESp/uGSZzweSRQLvnqIlv0BlfFySFq01QkIdiW9RVGxhOMCaCIXTC09M0yEPBTd5TrS5uaND7luYGAfL7mtA6eEIRJTsrB9HXEDxZRNTum0NguAwnh0c82D6UMfcZ1hp5ExcxJEXXvUU2Ifn04M1Ja2WraJRw102R6v549yYJRwQa2yRhL3kcbBN3eLg4a6AkG3ZBgwp7xsGZDBGFTHQSxaNqZKhNqnXmwVbtrGmj3xkmnhMUaITmANxcHDA/dqxEmpbM94QwzCT2ekBso1tSb1AVbMzb4k1pC4WosPjYx4I7uj21o6OOPAp1vHAweJFnL3kQo55waM4Q7LBYw81EqD2E28eqRzi2s3djqG65eLTsLCO8IWzp3Xv9cu6yhP12Yy3Zd6JxDiUhKEUX6SgUkZnVDUbpUuyPZJk9VYpI5YNAQPbir3JRoG2dw/19M1tbe9yIZU1xAGuoibBB1xFw11iyB7A5OnlgmVbeYmGqD6/0QQOAUYLyfnCkvzg0mhXNbs8kF04gqY3ZE736HKNsl3EoCZL6Bo4hxDXZoPuuXFJL3nwHl25dLa+rFhWmm0Z+zE38be39vTNR5/V089uidMnZo5try9fCvKXggMXhHuvnNNLecB49TK5Zt3t5OhS7fBcJqSItjW9EJRmO2xUXdwrSPa4Ra8BAaNt2SF03kOSqVNQnELIY8dtlCQbP7rSkOmRCre7wQ7v5By4UKkMsY1M4eMJUXCGnk22oVLgyDK1jXpnzzsaP9t32bIiu+O2Zbt8cg6ESmGwjS1TJQJgpecqgRW7FyjuOOPLHtaXppw5gJYleBNRLS7Mgk8di5ELu8YW0TaQRwQ2irblUU384oIJlm5bdqfoC2KeyIkJVX3BoOirJDdyxPsklQ9QS354zZ01QlETx8omTZUE3/JjHtHYAUZhSo2iBXE2BazPm/dk0IRMhIc0DmFNCWE2HFoA5ikOXmo4QnKl7qy36gD/np085n0+QHZ/M5LmREjpGVKEEOAOxyv/2RBMIk/fCFMoqsKQ4d1EEHLvrKMLyzFO0TgWSlgoOhQxtMgPluylTwbSNwKz9pjtGDplzF60biC0pGhFqaYjlu3CMnSsS2x7TaeFmaiA6BUCJ7GEYlt5ibbgwUIDIJmIjiDbUu8SAqJsFzHQrSE6MaIZylrCOgSSOgCQKKGpT5EZVlcwl7oDYbGZewYp/+jHvHCNaryVAAAQAElEQVRpxheDYXdTx9/+prY/+hHdft3rdet1r9PeJz6s40cfEXdoEs7mJi3BTfN6Zc8bWZVGrZnHtmyLoch8HnqwzIOq2Y17dfqn/rnO/+rv6MK//Q0NP/5TOrh6j45mpzX3oPIVvikfasyZ/PnuEmrYimz8rTYbJH5camvIazOZHweH/HCFjqr1mbTOw8K1433N9rY1bN7S7NmnpEe+qaMvfF67f/gRbb35rdp+zWt18M53av65T6s98V15f1/mc02ZNA9DG3uo52nsf9va1PwbX9fBpz6m7Xe9nQdkb9JO/vPZT35c8y9/SXrsOxp4SJn518mVW3xK1FpqpN41aMYazFoMJvarMdWcfW2s1zYa1BRNXbWOY++w6r1IrXnQdrS2Lr3oYZ37lz/Dw8Df0JlfeoVmf/8n5Ws32Ix1ecZeedBqS3yOZbDF9SNrKwoqmZeoQaz3+Otf1d7HP6Htt78Derv2PvkJHX8n58muGqnjdiz2LIJojTmR6Sh0BFuczhzdyMkNXPkNUIJk46SprcrEBg6Ef2pPFAFBYZZLAqUMjXniF9g2kDWMHC9Jri4asKJSHXzE2Qs7smVDguAKiYZdhk+1I7JsRqlcaqDu0a9qGTGNzU6CVv5txARUvpM+5k+agkrAmy7i2f6CF0PwhYKQ/SJHweVfEyQUY6HwZccFJbjxGUkGSw8eUt9Lzl0POdaOkcV2psk/cEgxJQ5f5K5FL2UxjK4LvYSAI40s4Zh6fGFsfB27rLP2R7KxxAWyeOHDyDlI+Oij+FhSaPRTMEmpNLBo4aEclxDQshNXSUckKmVkkhHpYuEci9hOTJ/EeNpmThVltIScVYXUk8BWe3xKHxPalr2ksjHEXHUjhIeAF90eY4KsyB51RQiNAmliQSuwZAqE1yplg5dI7YgAKpK4lcJAtzEkEczObktCDtQQ7GAAInPLANFLzICJ7MJVuOpEC1C0ihJAT6jgnMDdmAm7lEMjLeLwxGbjnOMG09QwRYV19/KJMWivN5KJqxrJbBvfkEZupVm8jLRCnKoChpZ7oDRyhIVsi05mqrCQ8eXzM9fza5fO6IdffI/uvXZe5rqc72MIOEniMx132YNubuzpa99+qv6rrzzn4aNCgyzbIrFmAPfeuKSXPnBD1y6fAy9YEZgVF/zwtXhZ1YKX4ADGItlmUDWLl8UomuEQ+4SicmOwg1mid0JIp2ZhO0GiEY8Zgeqx29ZyD1XuigO4xpbPQNs8/5jrudu7evbmlg4OeLYSO750JMu2GNQEV19/A7Mtu5Na+GRU4bLKOQw3FMkuTZJlG3uyzpGls+dO1fG6nO/K3B/kvIkLXuotSPy7VmNjrLnjFQWdHk3KGEJaSYR7Xa5isTM22eGSRpaZVK3VGPMxX/S3d/d4eLqt/YP8p9YN90auhs9EiGNPjPGwGSFBdpeHE3xQnhkc5S8Fue9q2MYUIrs8KXDbpXuUhZ5r2YLAeyWJRKHb8e56jnmLGiy8O3McrLxwV0wZ7AkpVLKqDT1Vyd/fMAYunDPpqERc5EOhj5ZVdgdKPq5LbFrjSe2hDo4OkXMSWQM28aE8jGTzhgC0Y5DChgwSMm+SJKptZg/gNYLt7x/o5q0tbWxu86R2fFOAW8SoN9slhNnIIRCkOimyrl75HBSNeMKxodJdCkLNy8zdeSHEnah4xQmvaDgxT9m4Ab5w/qxu8CT9wtlTAuZSh2uMsHQzBIdhtzwYkTXgk5OGydDJyYiDirRs3Ru9XNAMlRrucj+mjtvbe3r2Nm8MHqBm70mvAb8QhStKpYiCUHM7s/daGPEGUAjxju4667L+yU4ScuWNE4olpKrPxVJDq7OdeeJOzhYeQi4nDzLnimSczIezETvFN3Tm9LoevO+aHrz3quqXIfYwKQw3rlnv4dFcTz6zqW899gy/MO1TGSvizaxBdf5kvcdHR+JHJr34Rdf04geuKb84MSm+DdZUH1KamquW5BcDHvhhcygDIYjBYd2GEL2VFgmg+jwpSjoxZHEiF7zHmPPHRDcx5QlXG78JidiYH5qg78nHYxAfmw1BsMw4dsTMqglL3pBoI6/pkemA9AgjeYoDTh/GOWIuk6mVD8gqAzk+ZYtwF+FAz/FamNgfNkWVS2PDZ5S+B3vhWZKy1lTRq8ks26ATIaYXFuFvoPgl+d/gtmqeqsyMq3jJyRUqZTkkJrREkOIHTfiULyVh5SDUeJLHOTSaXohNuSb7nfqET/x5U54Al0oeQpgbDoVIUJbxfKlzhvc5MMclY3+nRFospBaYqNAC7QK2Jo+vDiWDe4I6rYRP9P4eiA9awyF7CSHxmQFATT0giIRXnKGS0PERLfV2CPcuzIEj5bxuzIcBhEq4dotI0dBGuOeJPzB9kuCY4kdB4FN3ZbANUA5wgcUTXVJMoZogbqLB44EkIafscJVjQUrLFthW/kos5faMoiU6RDBa5YZPdrvv6KTX2pMMIFtZUQ0f9HzCz2PD4EMeht16Rodf+kttvOc9upW/pnvDa7X/2U+q3XxSooh8sTEP2lT/me2RgmV+UqnV9SfXOWYAoCuUdZnPGs9m8uWrOvX3/r4u/NKv6tJv/bZO/cy/0sFLX6K9sxd05Jniy8iDSqmCmbM4NbbjYE1kF0s8QQM/kgkyhJcaDnMcw+PorA89n6esXEO+DO3u6uDb39bWH39aWzzg2nnjm3T44Q9J3/y6tLdLupw97DO+tU5uhJPbtkw94mHf0Ze/oO0/eK9uve0t2nzfu3X4uc/IPFydPfecZgc8jBT1coDzPpvPBuVBpuGuvWKJbST8kjLHKnOZ4vnoVxGTkkKpm6kXHJhOfQRma+YXLmr9R/+uLr3iV3Txt35Hp3/65zT7gR/ScP68lEAxV45DyOprIJap0+vUzvxFrNl8jttxZOa9Hc2/w8PPT3+Sh59v08ab36itD75PB1/+C7XbN0l8rGN8j3HP+VSHbVyb0jIPHEjCpyYsIQr5YyB+dJMdnLRattjiVkjMKIX1gZTsRRmJA8MsEi3XqcwDii3hoqEpU016KQ0NH8zsCR7IdmLJGzAEHJazHSfCJjuxdIWoqPN4NtmA6eS3EcgbC4ZiGfBaTNIA4lLHg1y5T2oijh6nhj1nqMCy8u6r3jDSNWee4AGjhyIXodCJLo0ZpPmkjUHJ262SzcQjIWXZmpptDbNZkaTKldxjGpDn6+VRBsLJN80WvGCGmgnesaboqGNvcLaTcewBmL28IpPYLk0KD4kWKPYQqtCzzxGL8GuhGKC+jsl5Lk4qTa3icCDFBJ3kk2EKX7Uyh23RR7SNchv1sFU5eqegoa6dHG2fBEp7Ie8y3j3clWICJr4MWSCLeYOE8GHaBcw+gSx7GXAIHrnEGup8mBxBSmTni2cYs0dcUvLgnFQhxIVt1b/OtIVxtCQ23gs8Sj+XJcu2Fhq+vOOVa/Xk3q1BI0ExQDYykVNvUYnnNE2X0Ad8bMsD5EE2XLT4wbojyUqIzSoxNkQ2Cwk7fcK72JR/GOTh+y/pwXsvi7eo5vw41bi+JyY8RLB294/1zUef0SOPPae9/UMN/GCcSSiFlE1Z2eWLZ/Tyh+/R/fdc0qlZEHayEU0N9T6IZ2Q4ARjotSap8jDEXWm1tq6RBYTRUIfQp05ChcSYOVNVCEfg2s/k9cD1Kxg+zNk9kg+sInFWWrhBkKmh141sKZ9bt7f29Mxzm9rd4/tsPgPLc8BB2TIo+UIFlRULK25cFqyBWlDA0clJAOYmBsSpHtTqcShBBKgRm3rO8IvmPVcv6h6ecZw6tU4o8Y11US9K5VEg9On4JU40oJhk9gM17kXdTo4CLdvgJOne5CwDGhgmqQattilHnn1sbe3yrIh94lxRcpVjj4nfRB02LgNkiT4MDImhRiMXeWDvOIbseR46Hh/PqYlaRAuDsja0Za8c05qAScv4gp0Ud9juRMYEIyvnVbkAZQlKGzKskjEVUZjL0IvLNEUMWUSrbe4jq6wDYQyc/8gVWBx3PKObzHDydiwjOt02J25/KJiNY/9kNtO8gW3ioAEKNgtecsclV1/J1vURyEHc3dvTcxub2tnZVRrhMOKoLGOo3GOA7CCjyyi2aR50zmNFFc22bCMN8BBy9JFsMwv7xMbY2PA80cHYNgnTpQtndf3KBZ09w0NBpc2FWcJmM0SA7DvkUpt6s+y7CVBFVINVnVIvBMY7X7a1v3+kp57d0E0eCh7wcGzIfpM6NbKK8ok7EMxcsHKYY4HjRApwVYtse5QNbuUlRk2NmIjZ0+RU+ZckY7BrjFTUgoI1NCHbllOjOpdYT2GOOZpsZOZh1BV+YXoxvwrdd/2yTvHgIBgO8jBIQiPXLg9DH33ylh5/6pbygFBDal9ZHx8+bX6kC+dO66UP36f7+WDKh4nmToaexlZaxlDkIpTRNKkVY0bbHYOPOyobDKr1IgrKOQ2TnVHqIxzBtuiiWg5pQ44e0oqMromC9/PMBlslSajQCi6hh6y02DPXkrpUNgbb+DtS5+iSZUMaKTIUXKvNyTWtYdUQOTvUKV5B6jpUwnIwc0TLnk12A5ygRgbOj56NMTo+iQlhRZt67J0m5IV590sOpLvcmIb3hKrCqoc9sC17JN3RqHFaQ1nwk0tiGLOFoS3xKEua3DtPVQQs8iKPrt3elUnOdEHKPQIULITIlC7qcsZOPWvGELtJAndTjR0FoYtkYWVQJDOOVHENXcJtHEQz1Lt5H9cDCnhWx2zdUGP367EFqCOjvFAs24QyV5tsk9D1Gqse/KJwfdcojp6lBrIzxqlTtFCvz/i5G1bHKUmdIVJSxGsuGracU0jdinGaPj5FGagv11VFjg8kaAbV1Q68iQE9uVgwrKlDLYz8uYkJNVXDvUtNtmX1mx5rbMEgDB2gBhtrOlQ4GNGyrXqh19ytxnEgPHgIP7STPTjVFegaydU5aZR9atwNmy8L5lo929+Vn3hc+5/5rLbe8GZt/t5/0+673675l78ob97WgN+MJ3SeH0u5vld+rvtsYMRpf5NbqQeyjWjlW8nswnmtv+xlOv8zP6srPBg8/8u/Iv34j+vwxnUdrc0050lYg7go8xYmSxKmflelCj6ATQ/6+MgRp7DCbUt1wLI1OWua8pAq50A+h+bUTkZ8ZmrcMyWwcc9z+I1vavcjH9f2W96uXR6IHv/Vl6TtnUwFEZEbLfWGJj13U4ef/5w23/tu3X7XO7T/x5/S8Oh3NNvZ0ow9WaOO/GVlQ27Uzvaylql+yaJlyJrcRh3PxEUrGzh8wGcgBxEqEwsdoPxV3nwmzc+e0fDwS3Thn/1TXfvN39C5X/tNrf3jfyzfd5+0viYOi2wSFQ3yANlg5FeTIDMqa6ReQam9Toz9PbWnHtfhF/5Uu+97b/0jKRvveJv2P/MpzZ98VD7iQTLHKsdsTvwxxEc7KXM+wMhbex8OpbPKsE4pjhIop+svNJK3TPhSuFgBaqo2agg1NtjUvRDcSD/74gAAEABJREFUfXJyyhNKcQTQJ8DYOgmpk1YL4zipGkGRyZe1lQ+yY4OHTYSnYrexYhtM5YiaGjhdAqtc+AgAVWk5Y8I5RAouWlxgdLL3LhGQfUVVWngjjzBEVloz2gxy7Z9tKcT5oGro4QlATL4+b8C+XRIG0YizI4cIQDZPHPK/o4hLrQW3ZY/fUltKK3hEFmdbdBmniZihSqEK+KRNHMfqVTH2UhhcORCqd6tkBw8l20iksq3ejI+KtGjGsdW1wEZe4HcIo4llKJRiwlvccs4ECC3AWELlwJw9QZkZ6FKgohpEIWNu4soBaOpAkxhuW3Q5ygtQHas785TvMqqRJH9Zk7k7lUMNNn6Qs74xT9/r1WIsGxJUvEJZRzwtLbBVWRKqsCkNuUS4QtlHqM+SEaKG1FlrIsa2bCPRJx4RWvSqmTpGt8LxpfdYhOQUdtuyLdEX+8C0HXDBkzlcNUiyqtUeITX0kDHYFky2lVfyWkKGFhgyyIQrDaWmDo6fwiEh5/MmPPuwzne3+65f0EseuKqL52Zc3o/ZNa4sfK4IymeUbSXmsWc29K1Hn9bGNtd9vHJpsC22VZb4vr2uh190rej8+dPCVMdQilW0cKqKAcx2RgleJBpy0OgNucmA9LAm2b6LRLOt+GOkWwxqsuxQqSUjSTIdauwm9qghGwzBhtMFtxHwG5m2WfszN7e0tXNAsDRgoONqSZa9SuWiNGDq4TzK+RQlhGyMtmV4DcglwulSDTAt26k8FLx2Xvddv6gzp9dULQnwpVSOR5TMjdZFCU5XmjUorQHmB8N8LrcAkMFCFCvSFUKZcKHHYkkhIsK6k6pFR8hDwc2dPd3e2NZe/lIQTBVDTYRN8uiupOCjD+6ivqddtu/gsvJsqz8U1Ng88hVWRTNZ8QnHj3xapckUPvq2LD46FJks0mooiiHREhL7ggCmmL7LdyTTpJvoEOxkT6qTyEnt+ezBpmSRF7PUG3DOL9b5b7rn3LyJwm3L7PgwWGm2VTLctmxL8sqLnFa1YjVIybfDgb7FQ669vfxJKC7E4l2rZC9qfoauY85FpzYIJzpIOkicmbEcM5QuQnljR8cNL0bFC0r0hKhaLsQpzVgDZK5j8qzNBl25dE5XL/NQ8NQaVmLpZv2TL2DNAkxoxuQOj0dqoBYs1clZfFxrydMwSMBKS2R4Eht8iwenjz35nJ67vcNJ3GTml+OBHBZHuA3YEKCqIlffqDWvCQFFzvpsY+kdd/YLGSEobKmbArqJEWuDkOJDQmYuCQ5It2M3pgHycvG40eNBbmtOHj4ulKVc46FrHgpev3xObDlx0ow87bjJtnJhuLW5p0e+e7MejDZiM6E1SPXNQPiQjU+U+65f0ssfuqErF86Qy8zV14xJJ1pDM5REDYUeNZT9QY2x4u3kkWKzM3ZZJaOXM1yhUpJVdvTua7kERlXLnAhU18fSExsCGntqKTEwZJtMkCVECIFt0NSSB79JLV46figRkzNcVNnnx0CyYGWLAJQOHPb900rsCwbhk2pCz+OzgE7aCVpYEFBXa4scwlI9craiFNbZ+fcY45ygVZc79cm2ik9y4kOTzwpfdVmBuxhjqGuMWXUIsfpSZsm1kiCTnClD5boYYo0Sz3BpksJDOfZatMlfCz+lFdy9o060QCah/CbrKu8ONpwHI228ltQiKgZ81b2wDuS8tE09IcGpuOzuikY9iwfn3a8QViwq/4x53xeGT/SiMUbkz/Wn7AxxgfXEUSS5XhqbsSEyUd4npeQhwuiLBW9xI0X1mUNjQ27MNWrlk5BQx/Af7cba385Lq831B0fSMIr8qgaMN2IMEB2FqhahZIsTaOpt3RstPo0BEZYfDlmSYh4YLNo4hMWO2/Kw4cOFsfTYI0epWByXGErtD+ujuLrmB4I875h56Nd2d3TIg67tj31Ct171em28+pXa/+D71f7HVzRsbWggNvnFfUhqGSonFcOzLqots3J+DYMUymcDdZrzbrh2Q6d/8h/p0q/9li7/u9/Wqf/5Z3T8sh/U/vlLOsB+RMgxX2jy12fHxBRx4syZlyqTHlSyLcmqcwZ7qRKIai9xV8u65hwvSABzagzl+Nv9kdvRxoZ2/vyL2njne7Xzznfr6EufV9vZkJI+QybIGm7d1P5nP62Nd7xTWx/4kPIPhKxtbmrgvmzerCP244iHj8d8Ts7nVDpSbQZ7zPTKvQ3LG2uWkh6T0vKwLyeTAalYYkF08bxUs3wQzyzN2I31QcONF+nsT/5jXf3VX9Plf/+fdPrnf1nDD/2wfPY8cVLWqqzPlql9QE4+yZIGRuODSL2mbrMvxXOj//STOvqLz2v3g+/R5htfp423vkU7H/mE2jcf4eHnpmYspNn1/maJWtRPukbavoYRRcedctA5ReLMoWL+Pj0hCK30yNP5Qxh4EGMb7SSiyw6GrYW6XEeyGwHv7GbFcSZlfCQ5hRRkVSucYxYFvKOMo4wUywqRITHUEnBgyLpg1eMf85gxE2fGsqlisODQ18skWFDLL7FsGAg9SgwhVCmAaxStYMKTJ/fIMVQdZah0GqdThCYrLWNilnpTN8WCSFBSgKpaBChW4+gCMyDxANoz7seJUU4AIFxifEGKi+JfHi6x1wNg6ERfApRQliChpoxmbIVnTFqXNg4573Kiij0vCo4n3VNkZPf9Sh3Z/+JxXRBOCxmBiVoIceqkKPEOz8IymPlCtbfl5MBFwUqoIcbYQgUwRA6OSJ6MEzVM7Q6MpY5mjKN0glH7Cf0OpWFPZM6n8DvMK+rS6qohY6pp+ISkXH50R7M7UB7IeQ8J0EbBtNj/cgCQecFHO0cL5Y5u0NEfUXZ/n47QYktiaxkSPhmx4g0SQ9Mkr9YRCw4ircyrexkIarDqyMUzINNHKYwCYSOmFFFxLZdNNa7FWMnM2ATHkRPDXarYyKNFuCjN+YxCsKmanMc554m7eumCfuCha7rv2jkNPiY/VFdukwunJPCgja1DPcJDwWee3a7vtLNhYEZB5GOWNfLfc+UiDxhv6PLFs6rrLe+p7I2xadHISw0LlQw1RQDqiRyKSgGdMRLF2HvsIaYFiKWTx1yxLaewFMUDDFk9a3wQxxTg8QGgBMZ0MIXwZ7+EvM0zkKdubmhrN38pqN5wSSjb0fUajTdkYtErJzIinWvMBCQQRHgrc4xFZc8iJsSukf0kF3Ez1nHl4nndyL+ZwHWVj+UYxABZcbQt211nTE++cEVYpbhhyJywngahVT2NPC2ayl6+0YFkXuGLkPKJ3+7+gW5v72p396DOlTpDWlOVRIihKMVb4hkw2oVgMhSnJcWU3MecuMf5b9hZOFGSRWOIQy0Olc50jCu9nFf0iBWjSkEGTe35XLtt8nphj15Cy2FICAHxPVFNgCwae3AoC+sEzsa3lJTiRrIt22JQWnzZ7ThH7dRguHSfKE3Z+DxFPcp/OsyFYxgs+/kosdYw2iRXVzXk4gxNGmC2ubefa3P7QLc2d3WQA0KMY+s7gIQzY+qsixbzUzBeEuF48UZgVBqAxWvkQlYanyxAYkskhPxyAlMa1xY5AsO8Llhkn4zdogaef1jkOm+Wq5fPa50b4x5CUBdkdzks+YU6Vi4bZSL8g9uWkdNty3bEkeLRwFILtEDNBXSv/lIwFw8pMSEk1lh71CITw/kQMyqKZVsIELxACUlTs60hQGyQPSlERZx0ZHPxUHQo04hW5xJc2AVuI4xkG2iAwh0vqVgGI1rMotOnZ7r/xmU9eP81XTh3SjN2PhaMfGg1zSjw8OBYTzyzqW/zUDD/epWGNczGU2IaJc98fqSzp6wXP3iVX5cuIw+FM8i8Opdsq1oxFl1KH+wCUZpKygBN6xV7YFu28TF755INPgyDbEsKqbfoITTbMn6OH7rQW3gRtnCwSEZ2fBFshskRUaqBtTcoK5+MQplnULkEpnA6pwhKCd2k5NTUer5okWwvzHZkxySFQZk1NL1vlAYeRgE11+K8YFpXYLeOBasgciskS1ArWctGrBq2kVp8WEPPnQoa0zVN7zsJXy1b9+s6YYu6Sg5cAnnCo0PJYLsyNfTkWNCdOn4NMrjNONGUryDLdjyYPxxxpduW0WuOSOio1Rt6KHabcSS7yza8PPuQaZOHTSnAxk5vUAHkW/IFCNoW8Cihj1LcemLqBysZ89hz+YlLKFB4iKRS5hcxos1m0hrvWd7LPUXeu5YxhWDiclusBsDV8MJqiCECxw1mo8Or11TovG+iR0VTXPpsqmrmGQF7hnjhjWPfO+T06PGThStIkxn7EAFiIXkQIxwGVDYoY1H5NimfMzAJIHvVOBg2igQUDqVDYr7yHS2ixdXG2LpFkUeywTUAuRP+6Y2bG+dXefJFN0NR+TNLUk35ZNnGQ8XJprRAJrfUbUpLDGQHSxKNVmQWVzCI2f94MJM6heFDRwLCyj40WeYBUa9XSvx8a0sHX/5r7bznA9r4b6/S7uvfpPnHP6nh0Uc1Ozjgs0Gq/xyX+wHzMLEetrFOSxXfuZEhjY2a8+NSO3dBs5f/oM7+/C/qwu/+R53jAaF+6p/q4P6HdHjqrI54IjjnQR6lCaa6kmZdJZDLED11dgKInflZFP6cURzwlvkgTMBNAjMUPif5nCdubW3Q8f6e9r/1dW1/6EM8GHxn/b8HtbUtipd4n3jjlo4++xntvufdOvjUJzV77FGdOjzkAVmlpN451Irm1DCnzpyPbd4UUmoAFw2EUaTOO4GawE2BFo25NMDpM4A17nMG6mOj1VLr5Xt06u/8HV3+hZ/X1d/533T+N35La//0X0oPPCydOiVxvoUIJQOdzbHNXJIl2e4kaaCmgfqKWMvw7LNqX/oLHX74g9p+45t0+3Vv0vbvf0jHf/0VzW7f1DrH2MOMyKY8RKz1kYPymbcVzdl5BDq6ca2OHI4vvdxxoLMT7NNoLT1uilO82JPSaxi9yDlKtQ7Jsq2pRbINFi/IEm8BVSMvSIlMVh0za+lQzpWa1paBcnRKYABiBEwvpWfKGN+lMQ4TYaVPWl+Xumvw5FFaMrAXHDu2I4ByGgRNPQWg0EusAYekaD1bQRrz5cFzxJASxLrFNajmR7cZiKjY2uOm8pOKDYzdo4+1UTmupVp2J9FaTtL1dZkf6TFU3cCLzqoIN3pI6iOQaEzbeA8i0d1twdAKzjzIDoHXXoSjpy9FJJxwD4xbdJMvRzAyVbhMYHBkOwN1sH4kxVDHn2hQdOKQW/YNh2iAuKEQaxtZuHYLEt6owSFhbZBGOfoYwWEoiyZdtOU+oNzVfRfCTAusIcWjpkKu3oIuvbrdskfCaYBkhvhCWX8IpHcwij0pgyVklbpDH2tWfBoHsORyZP8xR4T1Th2xh2xXGanWWO2MGjEtWoc5pi1R0qQjSeoxSouIT58VAL37IqejTyzrpdSo6hwjsZwWhTnyGNwAk9O2bEu1gSrZNlzVzGjxAkOMJI8XIVA5IDRxxMU2B3N5MKSp8UEAABAASURBVLosaCUo6WzLwANcJUkqOSyWUCtozodQ/jdbL3/wOg/zrujMaXz4XpaF4oGSvQybaf+o6dEnb+nRJ29rb38us7hk8lCjbOvihXPkua57rl/U2jo4+yGYMmC3B3l6lb7QpODBJNngI4nWIDGP7UjKGNKYP/YBGx0blgiRwlG1kFGCRc/3usiQHRyv4qwZO5pscHnx2ts/0NM3t3Rra0/8ric7No2toUtBLMnTWlEsXvEdLDVVQw0qGywdbiOUtQ/R7IzRUxfB6BfOndb1K+d09swa8XNSNplX0ttICB7nlxMbsmwre5ZzVLQBfVA/Jqjc8sy5is8515JP+GvZCJ3ihDwZbMs2quEw+uHRkTZ29rWzd1APBXmLLGwyDvgXQ1zthTHYFh0KD+HVAc25Bz0m/zHnLmjv7qzGTDYROxPTeJrI08tCGmn0zfuchbM9GMFKV28trObP4SstCAoyvgjENajDZNDgmgLAks2g3nCjrC5P42QNj2v4ZFvlEz7x2BrDdGCcKxSA3T3m3LwdHh7osB4KlkHmxB/sqml6CIKqYAxkoxvCnVFCth2mtKzX2I7m4o2wq1ubeSg4lwezD3NcUg0OSFlobWSCSl/iyREoRCSxSDGXL0J4GHAOTBFyYNiinswRvfM+t7GyTHIe6/T6TNcvX9A1nqSvAVb8UBHY4cwh/IuFZw/hMm+4gJAlVBeh9qlEI1lmROq2hd44GVpgZY8b31CyT0/d3Fb+xSLcmBt7OiQrfVwiSrBxltq/ssaH2bAxigT0KGgwqlW+JJR/6ZbLCzvcpSFgy0SdZZTsWE0+0chUMDw1VLGYguGn7A9kW/EQ+KXzZ/QQDwTvv3qx/t8RbnPyiDcrHL+G5/beob7DA8HHnrkt3r+calx6OB6OJz5hIu7y+dN6yYPXdA8Pctf5YlPT45RVtDghh4Wy1tiDJ4W9NNorMvOLQu2Oxb+gIVKIbKMNadEdp9Gs0W6sBa3owUiPpffYm7I7DaCs8NXOap4HBu1pyF3mDMipPdHJ1rnJjhSg7JFRshmIU7epIRgm2z1NZKh8Jo5ijilMbeQ2/gFGFrEoeqiUJFihlhUsplFSrSIJC1XoOFR0DQEihN9NtmW7DGEllVCSEhliARRQUvl+z4F6Kzp57nSsFFSPD72sd7pVLJachzA6/qlkNJjAUBsDA4dwjFfRpAdbpTvxlBOSuiUzadGChQJ0r0hsRGd3jBU7ukdORChu4aEUN7oElnmvDnyJG2YzyVjolb+ctdI6kJHlF177U4CUsOitJDKMTmG2C21K63LqWJBVdtFSN6x6A01OzElYWMUg8Q4YxbKCNOHOaQKn2x1HlN1lwRrERVx1TSVD6hNYXOJbSSRNemE4lY5CF+5VDzCO6YX0uTU1VoIDvYCcLxFK7wP+QSD0rAdJYqJkg1GdaOaBjWjMjB9jzV3BUaDJvzA8o0fmKj3mkJI/RDAyOnHxERsy+UdnCnG3iEj93GfU/gMO3AcM7VDHzzyjvc9/Ubff/i49+6pXa/Ntb9TB5z6l+VOPS4f7Etf6xIiYJalaxyXzOe1MmiGcm74G6ItXtf6TP6Vz//bXdenf/a4u/MIvae1H/p7apWsV5IO51rhBmVF7LvEwTZRFkUK2ZSmHWNVwMBQ5JXXesLsoa/W4B7GHbGs42tfxdx/R1sc/qu33vVtHf/4n0sbNouM//1PtfOiD2v/MZzU8/SQPyOY1Z25e5/y6nXU29m7Ot4k5+pz1Cb1wJiiOXseDuWyrN1eeOlfwy+Lq/bm+JvH+PKLOg9maDq5e0/DDP6pzP/sL9ZeBF//9f9CZn/3X8g/+LenCebXZkGUVJUeOg5kgFLmlHvQ2UjAOiYbjY4kHfu1rX9Xhpz6u7Xe+Xbfe9Bbdfv8HtfvFv1B7+lmZB8BsHLn7F4qUmTlMbeHJ1THOHwSWWXDHM2OfNFItG4EOKOU9Gefoi1qVXUIDLH9xikE1kl8539CzpxVfMkM6dsIEi1aZqCpTCCV9acsUOMbeHRp2tJaZGCSW3UasKc1o5cvabeOIf1iMGBBHqRjeHUmthWQ+CAOx6ozUgZSGPC+lx5VTeWVPcADGhTVkRIfRFZccT42tsMjkmodDVEq6GtUIqIw40rGSmLHqRGzYefszVggWQMYArXiNEuedTq3XQ0HbsRAQ1uUaHd/QaMIcaKqEbQNJd9JHKOoRJdZgxlDwUM/WJVWkZUOy0vIQx8itCG9sDYotFJsjUADbVFL0SSaMIHqLKUNIdU5obHYiumK7QqIhKhS5U2JZ8ZQ8RneLtBCUVscAITyE+P+599kIq/mYF5GV1LjkYmbmpotmW7aREg17gR7rRHGJHC4RmwNbOdTb0phd7hgjnosxawyJ+JTbZfUWgMiu1BnbxYyVu4bRI1mhKaZM82SNtxCg2PX8rWFbtVQ8QHhyhqOmd9GyHZUtBaF3ReCqtmqWVuqPb2isXNUs84G2hNHlsmRo1Jd8ZQ8QE0BYsFa+jGCMfPw0rfND0ovuuaKXPXRDl8+fEidvzRh7SOU76Gg+6Mlnt/UNvtfd2t6v2GFYXlHy+XT69JqS6+H7r+ossqoN4nLM+unUl3yBU6u0sl6NLcWOYphtvEwwvbVAETphCWAnz3gO45pTLHh3B4iCb4OsQWYPRS1WNOproiWHQHSixZTMtnV01HRzY0fPbuzqgHuOAYw++hseCuu5RDYz3zAYSRLJbGQITQFbQHCNze52qoxFda57NJZf07nT67px5bwuXzit+nzrCy3fPjOOwYhLPFolyFyBo4cIqDmEnzIEDAWNo1ZacPZMC78AWVLnSdFig47Ym62tXW1us0+HRxKYxuZRbuiNtQoaOB6FI9slAcORJUuQoUFS7pvqGdfxXKkfCM6YhEuGRA8WQlTlinCSYg6touXqIEtL7V32JfBI5VIyUgUt/VOrPL46bFxDaHSUE70CVpB4Tuqqe+E12WQtZFFaaRXg2qwDfs09PDhir5psd8oJOcnFZ8pJilGyNANTSJKlIo2tzgts+QvEW7wZbm3t6DB3dNg5JNwEIqTjMwWuiFiSMcyy3Q8eqkpsy3gwu0DFFso9ajwaq029Dog8JWkaJSPQ59jP8Ev4lUsXdPH8WdY4lIPBMVefu6CSE29bNiRL8JBtmHVni7+ay1ayjGrVDZqlgbhcJI+4iX729k79IyMHh8eyLZ9IZvV4CZNSEZUid6+MIQy9M6eUmLaIUwLUWyPJikX20thINC+3ccYARZKdnKLhxJge3xBGVHB8pM4bPA9ar/EA78UvuqFr/FIx41fSpqygKRcnD9YhX3qe4+Hxtx57lgvonprXsA2yeMBA4fagHHie3+r+a5f0kgeu6/LF09w7zjhvtWxW6f0cBEYHQUi3ppeqxmBCBEWnI4tGXRlJUh8UGIweUg2CuUhjW2jus9kWXbJWGnkLlGzLorFxLe+Nhky3LXvaY3KBUwYWegR02yjP30+aXLlETMj2iSAbHZvljpesSet8NIl28nzphowhzN0/wgqNJWf6ohXT3ygm9k6nxiyhJMsH1532rk8VdW0xPl/ChfH7Ee7Im3wcP1GTaA1Kt7tfHzmGdVGarOXBMFkR6XWe4ULn/GWnkxu8Oq70O2fBFBQ29sR2kfhsUCkmzmLQyda9sQDHH/Z8vQqLoXuymigL1pVx5D06cC01Dx0yvZk0NF46uhPv9RLMSAnGB4k1Z5T61rGpRtaygUhgdczhpeDcAJuUS4Pm6Ij0poWIYK4fiwnU27TiAXsheQ8iJPVEqOSxHAGyu2TDG0COUWTEkz1GENwY6eh0VaYJrBXpZOMaF6DyIuC6DEMBOtmtTB9SNhyj7RJtOHp3kJzXUGPZlUYJyX/nnsYrZhHTiRHHBW5VO7Gn2AsMD6E0zvuQmAeVeRNo2Zb4UjHnB53jowPtP/mYNj/9ad1845t18/d+r/7hiYMvf0HHt55V43OxxT/HB9kjiW8MbUrMeUdS5XN0yESZNzd/w5ry/8Y78y9/Whd+89/r0m//rs7/m5/V2stfrtnZs1on12l+EF0j1zCzTLAt1dV3XAMqekYAWIPyBShMOU5FYm1NPVZwrOlNnHkNHWx+pPnjj2s7/7DGhz+o+Zc/r/bXf67tj/2htv/4M2pPPaGBX7NFLbmBhXGPQCXZu8zBWht7wEencrwi55A3hmleypfkevGVJWUiSyxN+Qw2WtIdrp/iYeA90o/8HZ3/+f9Vl//Df9al//xfdO4Xf1VrP/YT0o175LU1MjdmpYaBbGzOsVlmJlNaq2PDT/oS+21qtHGgt50tHX/nWzr+zB9r513vrOP67Hver9uf+7wOnnyyPwwkBctRPfwkls66SMUGZ31MXnpx6o6dR4dRiRSIFs3OpG2hLwTgBDS8HUoSyPbCRSVHb2AQ9gWG2mVMScQ6I5V3ig8BmKNsBxXugyLlvkbEtOxgbAGRs6hSS49/vNRbsBDzxidgymFLyBRNlVurLf5lTVAMLh/bKE02nK6cOOGg6ZZhLeVI+GQe0VqoFM4UXJy1ycJF1RDiU4Cluo+VBayeDC8UMoNx7qBWd8wNTEVocEC6QkojqsUi1Xv59CmZc1XkyzyYaqWSpSItW4zAYUsQKQA4Uk88Ziidod2ZB2zqDWEilR+JApSs3qittisacthE5YpCFGPvk2/fmZMe0ULdU7JXI9VbsFDXGM0xGJempb9t0bGvZsRvKiCWFRl17K7DWO/BEQlLrlBksnR2YuR8OaFHGcSBjNCpSqmh699jrLfWWN/zRRRWQ0/CmYPQas2DpWEqduRhxiOLC48e1cp6W8QljUYsYEtbpBAh4Cd7hbhjxmHwIFbfgYxZixEgY0dSsQRCttEhqcOiMVl2te5rRjtQltDP4ii4iYiKzADNIa20uIUCJ00PlkoWDUPZw7nf6zIKDjZ8CsAQzc7ONF25fE4ve/Ae3XvjkmZr5uo2V+wZslwhmH24vX3EQ8Fn9dTNLR3xPc+zQbYhziT42sy658oFveTBG7p6+byGwawxdksyL9Es4Usfq+l6MAySLBuSVjhnhUWrQYKxBKXZKPTIikG9dTuGCLCchy0X4PjHJRxqY0w+pxU7uiFm5P2IhI/QbZe+uXOgZ29t11/BsWosUg1WbxNvbdTNHuBJbtuyIVlzjs+8JsXNsTNjfLAZAmU0DEou/EUsgNbX13Xj6iXlweAax6CRx+rz5aMtRCrmJaeILxv2OfOUHkxCLa3MQPZA+hIk5muZV5INJtrIkARY+StWvdkGtuZs9tbOnja2tpVnUrLoDFKPgU/dBodsy55IyDOo6wj0Lif34TH3YLXIJmtqTUw7KhapRnlk41pKazW+4GAs2QkpknrLZjHBCiINgwx1h4zOwCKlIVJjd0KRC0VPj1712BJkWw3SSptqxGOJ4jPhCzBAUYY+y2QLkv+fYD1FVZPzckqzhuKS4QNvVNsaBKFzlEjUxIDICqrYkSP9DDvvAAAQAElEQVRzbtQ/Lf3cxrY2ePI75wacUJFCJqo6fuHBwpPN5J7sxfEpO0Z6zZU55+DZ78SpHDNATOwC2C+MpEMzUqKSISK2xEPRLpw/xQXujM6eXZdtTnrWwV7EFnLJiXXZg3VqGjKf0SpXK7sNQE+YlRdzl10q0yiLljeQKXJ3/0hP39zQrc0dLpw8FIytaM5IPMmMZFNN4sOhYMMwSMgM3avsWjQiJBwDCz9zLDU1dJmb/gZgPEOIUWH0CQMZbUwCjs7Yu5XX6q6RkmNF3Ux65tRML7p+SQ+/6JousddkVDXeLHWOWfyCcqwnntnQo0/d1u7ukZwE43we1zfnIpZfkl784FU9dN8VnT+zJhGbX26zj6KhMkq5KW9V6FgndVANCHqc0JEkoUSArIGaW5C4Kq200bfmIUPwBVGjPa0onHwYU09i3aK754wfuWB49B7ZnuwdS2yXVsYWGT98I4UKGgUsso0WgqUvHISNJY365DHNk33K2nJBV4yQnYG4HqNqQOExhYdiDlUsQHfpY+Fgq30V615Yk3BBeGDoKvvJ/jUIr+ogcHw4DjaOaFO3o1s59gtsIVgY+iY0VjwSB7xjGhv4KC3w7BMRqjKYIzxY+aEXz5DYELK9Mh96zR0e6uULD9kuqvxqbCOEj23GqbNq1H6MwJApDu+M6EiJjxbeAilOEPWkVhheGMhrJx821PRIociJDZVMEF2t/MkejiH50JBO9tzszU6dlrn5SI6KLZfSRokKyaNA46QRFQyw5zbvxNEoWtmkQpCTF9ZLIDgxZEWvUcLT4CaLkCd/IzOFBLfEqJMtjiCTbahJAPAMFknByo8JNKLBkMNSi5AphlMrPtQEGz1VjXg7CLYAkVGXseI80LIlPjEUjyjFXzRixBoxodARktE2Cn3kwBJQ9iR1iZY88c2c5RYAXHEs2ZGYUTRLcapEoqHHByxQREA6GQHofe0RkgGHPMTKXIFQlS8u88Svz5R9Xtvb0fzr39D+hz+qjVe/Rhu/99+1+4F3a/6Vv1TbeI7cfCbmM0Gcu5CQqUJTXhc22urGj8/N3HMwWbt0SbO//SM683O/qAu/87/rwm/9jk7/9L/S7AdeLp2/Qi08AOPLytCsGTQQExIpVK0lO8ekoYX6LhotfZ5FIXS923NfoErSKi7iGj++tu88qp1Pfkp7H/p9HX70I9r7k8/q+Lvflng46nasRu2Nzzl2suLysK2RW9QlhJoLXhDzRmzsRdNQRaWGHOfs6WwYQMHn0vHhXAee6eDSdR3/8N/R6Z/7eV383f+gS7/7n3gY+Cs6/RP/ULP77pVPr6v/PwjJNCN2gDO3YWiZVi3zZuLSMlhmLvOAtT3xuI4+/6faef97deuNb9Stt79DW3/0aR19+zvSTv+HVkhXN+K5US86FnpWrMqdjKOGyETMh4CRHhkISWKvxKZUPRyhXPezX8Y5biSTo+ADVKNleM8ujPEHwIyFwmwjkzUJutjNMi/VMREtbkXIKSfEFiRQikFWb5lvkuCByT1WgD8YPfGlYEMtcVF/NxacIekTb+YIlTkgxtoLR5CGYGXs6bKQ2LH2ji3V9SlREAwr78QmIOS4u2ZLTYGCFHdJBY8ScpONoYGQMwwwCozKA2Cv4wVqmbH3SFUjPywN66c1zDgfsXNoukNNKhEu81KaM0yU5KyAeSek+IpP1lzYNFQyHOhJSYWTheONSMqkC57P4NQHpISxoFUHeXylzL6X1FIeTeVvFHqLEhLVtO6DGAspmYkJM48AbcseSTRsjItud5u8gF5QsP9mJyrqqWqe+Id6yh6OXgK8YBYw8UBQXx9g5YBPPa5gWVsReCDYid7TkwiBPh4H9oWNTW6726YgtC6Smw1kQxvnf4dQEHosQqlxc61yZfYxZ46bm/GbiKgEwHqfd1Zj4kOlqFKqtykkaVUGdjaubuqYmENiFlbVbUZLpbUGSXYQ3BqEV8YidFkldjjxITB6zLDe44c0YaRES58MzEixZWcICrLIHT3ehSHkuM35AevMqTU9dP8VveRFV3Sa73ji+5wq+fhJgWwN2j9s9Z8PP/rULe3xOSRZw0DWzJW9QL586axezgPG+69f0WwgHlv/XMPP+V6WclxLJVwidxO2EDKA0oKxFAVuonEcwzvhj29kLH2LR70RgCtwfJgreEOlZ9asuYGhEocPlTRiSkfO53J8Ao1uMUGubdnaOeSh6La2eDiYbcIQ16LIKqmpWtKTkypAwVgQXShKq/wBMEWPX+YOJazzhXFy0To/wl67fF738V38bL47k6NNSZXGES5MhZqxicaEhrFweiHF8Q7KlE0cIrxTSSC8GzK5bIOj4CVkAuOAsTootnTo+Ghe/yjLxsaO9g6OcADs3suRHHT0bqt5LVIbGmRJA+DAORUqX4Y59wrHh0c6POIeC5/ek8OyjWpqYUpNPPJEWWl8cbur99getSrjz/p7BvCoxMKYJ/lQat5waOzDyE+wyrNAkqIrC2lK1OE+EsS0JS/8Srt76PYUhURQLm/5/wke5oaVs9UWm+oiGz5wY5kNRma/wAXrW9AsGnkYc7Ajxa02Atv+/qHyj4xsj382bA5W2eIfwqcYuMXL0eIxV88DQC80nJvljgcxPsa5ybzY6VHG1tTvxyMix4y47GANkOUqv1JcvXK+/vPh01zkSMJSWvnWXEZEtU0EMh2RcezYau5SXWNyjAIsDnO4iI+samzpwi35tnf39eSzG7rNQ8HUpSFuxJHStujqg7Tg6ik4/Eh0Q9XH44OcC2v3Z+7JjqjIHNs5BzGqAJInZFumwLk9fi/ifHGfS2ngghLXKBQRIxo95qKAIZQLF07pxQ9c14P3XtWpfNEoP5MCwm5y7Owf67uP39ITT2+I72eLDwbJUmoRjV+7r1w4zYfHdd1/7bxOrbNJOScwTb3X3zWHpQaEsNiSLhfNKiF2Dh6rKymD41AUDSpHd2Ehs1wQrfjFo9TRx1HmpUSSGKkW5jEYW4pSoeIwKC21GN/InVY0d2Q5ApCmdMTiia28mYZs2B2sqHssRuPDh/JkwhUTIGPvkUOtXCKV0I3fY2xlK/+SGE4o6GN/AXi0SllKSItmueQ+lshgT3qfm5WB3t3tye8OW50cGnOL8DHPiCvqJC+9cHyevvB7HhuQSRZCPNHvrGzSOYqjn5nZyGN0jh1aSoNhE+QiBmWp1rJFDi38I0w0usUeMTwUeUlxRsNQElwhoOpMOJw6JQ0z1Hg0zI29RK2OPEeAGdbPfAS8utzX1bfPoCpiu8QlQGlmsPErpzFZMDyBmYvk0T1UDJ4qXNMMyYBDOuLiWoAsaKGj2ADxCyFHC9UM6Fw+8YpRitwlRkPpHJ95ig+BcWuLP9HEZh6hKbJ6Q6T+yDgLimtUCJFRQfl8koQzncyxGNWqhpqtiRYqrATOIq6VQsZFiY3NBmBvLCt7nP8fnGhD4QjgmuSJn0gwlpxKuN7FlChUDOw+hyg3ZKmpF54doRYcks444yUP1ho07O7o+Otf094Hf1/beTj4Gh4O/sF7wP5K2t8SHwzy2kwmrmVM4jz8m483key5ORgT4cYXyibx8FHXr2ntx35SZ1/x6zr3H/+Lzvz2f9Daz/ys9Ld+WMeXrnHzzo9MB8cauDmdUXceEJoHVkXo2b7xA5GZU0Gn1M8MLC9jsDgjRzQDNYnPrgE6xYMzP/KI9j7yUe1++CPS17+udR6IzpI8a+HmNTUXkYKJ0qlNNTVbXJ+PzKBGbouziri4Dqw7N8Q2qGf4D8p3sP22psML19V+6G9r/ad/Wud//Td18bd/V+d+4Ze19vd+QsP1G/JsEAtQSpUtJxfvY1Axg0xd9QCNvc65m/k0W5P5AUB8QZw/+4yO/+ovtf/RD2vj7W/TxtveqZ0/+iMeBn5bM47pjMSzwcwxV86H/heCqM2aBxaNdQg/oasmYEA2NDAMGBA1x0g5EpjGViK5ukocQmHw9HxpU4KJ1eTX3TAj0DUG1DoXvrXT+NCx2zHEGV3IqZeKWEkACXvtDy62NeCiyLJsdI0NbJRGtgQSn1kla7XZox7XkhGA7IHpEaKmHvZxTk3J00YuDTIvQZiV8wgxpUn4jELJZkwsTHkIFt+mJA8C4ZAcMLImr9S3FB+F8ElyWMp0MAQ7EcmU1eFHx+VErzy4eW1N9VnC+9ZsIhB+PSAZUNSnwBIYNgJaNgw1Z0cillsPBGxIDZ4+ceQVkZWNwFgzWvIQiKSJZYVFotXe1UJQCl0mzPxLLfaJTK7QpE/8pHflnkzfg8cvVLUmBQes5CnGks2gO1ucR7zsTXX8GO/0vEtvdyDMuUDutC0MXYh5nLUD32N8Ib8qN8aJyMGpIzsASjpizbXALAdfodgntWwZQoAjq5hJFtrinFRvfe+NJbozdEJc5J+E7FNOr+5RY04fDyXWUOXGH8G2bINb9TJiejj4EDQyGCqaICuyxrYqJ23BCJb7KU89yzV1jJGPCJyEBFubWfdev6CX8d3uysXTypfuLMUUXkRS23Wteermjr7x6E3d5llA44ICLGOvdSKcPXNKD913lYeM13X2zLrqcwAPu8eL5uhccUx+yVIIe3hDnkPpoTl+gmyLLslSKArxc7HMyPDAYnD8i4tRNGIafkgwxshgucYmNlRocCgmcqiiUYpLYTs8C3ny5qby/xXMZ5GNPZuF0UWiIYE7UjYG3jsIPcdjGPPjViZg1Y8rEYKEQzaDIPKUyHVo4DP98qXzyv/b//y5M4pZ1fCjl3jH4KWTSuzJVM0Z2ZniyGVDoZcvUPUVF8qhkqY590LinscAcWf3lHuC/HsKtzd366FgjlHFM9jxCsUTIicw01j2RJz51kIfFjggs+YZ1zH3iUyJEx27YlJvJdYx6XqNBZa0HCaf2EJlWQilLQfXFGO5HY6ymqOjiiM/HscqVkiPU8joBofTUe7uueCEFH8Ib5Y8+qGP0oIlz0QVM1qSI/95Tm1W/nObMbZ8a8MscyINgyVbI0uxElBy8f6uuVNDhHDjGL53cKgNDvAub4gKyLq00uJE3tSRfOEtJwpKo5aQ+dm65SjiazMpXfBhIE9rKhMcSIqt/KTIiS+eQeojvk3zknGt/5/gtcsXdPXyRR4ycSNd84u1OstjrcQlOXEgXKua8iqDGMEbMclVAdHnGLIx8YxexviC05MOE5KowxLjFhfLp25uaWNrT3NiB/bQ4Ba35CY2nFyZI9vYxV6JaI2NaC06lL0BUyYCIx3TkQQsF6TpJhxTuWCUullDxTAf+axBdlataov8aImF0ZkvI344V6ostxEfzr2dblw9r5c+fK/uuXZRA8VXRIzMaVtzfJ+7vatHeCiYP7Gea9CMX4pJKw8Dduohc6D7+BB6yQPXdI1fPNawVU3zJvOKf7HWSqxhFBtz2E4iMqncSlBvlafhnA4VGk5I94ugHifBW6eKaUpLDpczOn3CwkNZ9xABn54tTiHAKQ9qNEYWwgAAEABJREFU8oBUT8kRzGx3Up0LI67ikqYAWWlRM2/kYbBsS+nhojFfbQpi8FDDVnCwkZIjJY7qgv2/rL2Hm2XbVd07xjoVujpUhxv6JiERRBBZFiIKMPBMEAKECEJXQob3fe9/et8zQaCALlkyWBgDJmMDJtgEw0OA4pVu7FzxrPcbc+196lR3X6Hnz6vWXHPOMcOaa+1wdu2q6q5aMdBX2L8oxBm6e4574+Ix07o1CzjRbfRS8UW0zTJCqVrIUGFjpXgpbeaRNdkjm8FmDAm+5jivV7GFJl/bMnJci7K+UPAQtthtRnov4mwJx3aqxwdgnotLJod6EP55CMhkpGdBmU2oGBhFy6qjId7bM3H5xWONas7oU0glH3LmH4S9pjMZPIzxgwoG5ceRMhdq9MTEyZNr5LiEx06YYuO0VIRgXBpKy9pLRzH36+gij82QwFCAsoPBxdoMZuT4z/HctINgtvg4KVnkSYr4AtTeFs8g/EQ03Y4HQuHZ7q5AHT1zCHOOxyznGqtk4PHBLS5hg+Zg7DGYwfawMWdnrfVSohDHCqGkWBguGoAoRiUmfJjxtxQwc/cIomGc61tWArC1XvMR1yds5ENDoIP2iso4EyDzs0+4xcgtWDUdOtNJpQgfiF7zxwB1Pi/HTR1n3u6Qpfy6FxIfGAsSOv8Bx1//lW5/4D/q5jvfrZvvfhcvnP6jlh/+O/WD21IKC5EvL6XyjQbZZL4UvDWl1drw6cyj7O2ZbbVHH9PWV3y1zrzx+3Tu7f9W57//B3TmX3+9+ud9rg4uXlb+q5NDfqrc80zEZ7mTGJ58dWzzUysUTwSTyR3OKagilM68KUU1FMCp2LXY29MRLwYP/+7vtXjhRW30Y3COTOYhaeaz2GmeEImKVCmcxABxyxaSvsoJ3mRyMJaxa38p3d7c1sEjj0pf/uXa/o5v1/k3/5B23/KkLrz+O7X15f9K7eojyosX86JPx0cSSZOTLNJUc4PXVmLIs6LgNnNB4jgsn/mYjv/6v2nvNz+gGz//VP2Pwnu/9dtafvAf1O7sqS3IxjElIaEUl3hq8xCZUxBrBWcHUNIxwjJmD3EYmmHpMTB/Zz+6LJvd6uQwRmRGMPQIE8U0cgmbSNkZ0q18KXHkYLMV2aLhYlvZA9EQpTLAUDJDBwiU86zCM0jCzByq1jJOeMSQTVTHBcpeFJahCgDEn5E9C4gvDEiRzNhQYheytdYK7KDkrlyTrQ8+70G0PmHz/LH1inSNYmQaaTq3q5jUDWIIs2oKsFpjMAgVvCv2EV/eYJLKmOOlanhVilImW+S2WKhtbapx7jTC6YRmjHXEJ/eMjCTJFrsmX/wwxC+WzvkiqKPQ1YW95pQ0c0nmCyPXEyV3MUAAdbwTjBww+xWeY589DI+n7bDyimDy2cwF75ANAgm5w0OiJXUI8VQf8zDTZIwemp3skc/2DK14hQQuWwTJtvJVx1Ofunkyd3hyhRBP9WBFZF0ZAkxKas3LZTHvpyT8M18RvrblNQxRdpBIg6INGmPv4XWksmGnlmjHRlzDBMuaYPSBz2Y7xyo+4cMmWbYlheYEyJmPRIbblm2lWQ6DvJJyQuBaWAc1UmbpEx96KashzxbxEddgpe54x9Hh0FRKbIgKgUpGwq9knbRpZ1IKe4PVlu2VQ9LPisX6AXp9uM/o4ERW/OXzO3rF41f0yEMXtGDKnpc9jk8NCHBquXbrWB/80PN6+rmbOuKzuK4V/EmiXGgbBF+5cl4v4wXj7nleWIlGKGP1nlogtUbtTbaLOvsem42O59CbcIJSP6BiM8KgjqT4I3RICi4JTNxsuomXU1alwSChK82krTmjQOjC35BEbdhkfGpIcgjbHX7Y+MwLN/X89ds64rkiMyg+ouVYMhNhBHKECInJySeg2DDarAcZCDAZLBvKnAUyEAuCMHpkDxHfprM7W8p/qno+e4yB2SS47tNsDPT4kBYP4zqkjHVds4EpfyUnBs/YbVNnVxhQycUZsKzG5JfMI2HXnb0DXb+1pz34kuesrtFmXnGzgmmIhYoUMnstmm3RIatxzoiWf6LtmL2vcw591UnilTKEbGlnYVUbaxwxOLL/ncS2OT8gdAR1Z3l4l6+BoPgYHKqsI7zEDHUNKMYQfoDNHkpwjwFYSFa1iZW8NgQOZY41WOt6HaSVcd0CiJr4JRfnMQ+E+Z+BI2ORjQWyrfqCa0iyOemjQ8MmCVlpcLocmfGYG8mdvUPduL2v/Bt5TAkaqzX8Zl4B1I6HkUNhcDo4yjRGMrsf3LhXooAqpKQSh1Ri3KLa+KwRS1HUne1NXgie08Xds1osNnDFr0ExFmMAVVhRDStV5WdYSLJGKz4Ntgs3plBnDT1YFLCcp9duHehZbhrZM3XXSVW1G4cIkI1C59RTEtrGTzRDODAKrJjMlyBnkJBCaBptTUpMhc/YzCfP2Ct+6HWB1AHQOqo02+qgLAF1qe3thR59+DI3+wd17uwmFr4jwJJLYFEHoSm/Uv7x/K/DH3te+Y3BXMT5IGrkUrPCzIfiDrkef+SyHrt6Wef4yVKliVEuUSUn81DH2AebXKKsxEkYjJGe6GJZBfkiOzKBkWMfNAEBoTomgRID5YYicDpoauiy0dg3RrCpn1ImTHeB62rkEK62RZdcnaEpHxUCpMMwiBYGdcT0mbMs+lx5LFnZyjqAUyM2+gydjkzsoBP7LMHX4tBW/W74bj2O/X5gDGuU+51kvrTW7tbXTJP4qVJ78vmULBsdB4r8VLkUv1B89WlkJl+8QhWSoRRmoTs5DEhOI+POscz+YwSelEhYixW0UoDqGjVCCBbbFF2+2dNhmtE4QZlsGPBDoIa6J3CtLvIfGWwscOKzgpHTnVFJLTEaKl+lOcNpIhf9NDZrKXhVyoi1LTOvyFsm61SzA4QmOE5RwydorqfuTOU/DCcvKdhX1jzsyDFPevYoqk3SytmpBKRDSA3cPJRgZa/q6sRQxikR6tT5yNR0Q1eMhIoUmluisgWlo9ARyUwtFYcoAuZZtNaGaNwgk50YGN5YEFADqoBSRBszIIxeau6G4m7ceYgT7gRLxbvmmTtrjY+EQQJP6BIlP5Sa9yzrzXpiK843FEsy46YFqTaOD7Xx7LPqf/FX2v/VD+jWu9+jW0/9jPZ+/7d0/PSH5MM95SWiN7eYokm1YWJu5ue5Zj6usrR003Fb6BifZQPYOaP2+GPaes1rdf47v0sX3/wW7f7g9+vMt/4b+Yu+SAcPPqQ9Xkgc8qJsmVzLYzWel/IyJuHWUtKxTM3OyztSMoWELmSWjCwaq6v9hFOZyNfJU//Jxt4dddYY94pJbCIA4o2ojqwydi25mJboS3W+NBqORkvO46MjHSIfnDuro5c9oc2v+HJdeMN36NIPv027P/ykzvMyMH8mvPHIY2rb22QlOLXl/GRfCJWjF7E+6hRyjhfTSvjVpHduavnhf9T+n/6Rbn3g/brx3nfpxs+8W7f+w6/q+C//QhsvPKNN9qblf5LkVtBZV2pnwkyhzgYyM+dP15KvAYq5VY0t0krRekuU1aiVoy0l0DD6YLEPJXoITTZSg+A9BAhjjD+EqfLBBYFk2VI5Aaix9PLIjBOutRafqIkMD3V8oUAxQ9nH3hGSt8eAHyqjJhZRttWgFGFZtU5GsVcVFQjdsZEnmB0tZ4LLImwuaowhovFFoS5B1CY4wT0giG2QqUeMf6koyJwRpSn+QKJlOakTUbahhhguWaMBa0LBDIFbrAY+dQ+0tM6YHyzlt1DbYhONXidFx2t4Gmju6/KMrXiXMv/sg6r1NuMDO61J6PQw0SLC2CnGVaI1FHGGEQmzMreM/3162RIQuo99Haqj9RJ51v3+ZXlK8lJzTubKM/kU4/gXdt8hQRC9zASsxCnOL7UJFaB/wapqtovfd5hMcek5KakhbE5su0TbnIuW4HauF43jKbBYzJkKrpBogSsRcnrpCLMd8Z4eH9LkmM2hdkBxW5u5pmbVl4dK2bItR+1o9MgeiDDFAnki2N0dU1YW39CoIyOOAbBLNYy1I9oWHXjy09xcwoxafOHoCT27s63PePRBvezRB3T2zKJQYQ+Zz9sAZk/3j5b654+/oI88/YL2D47qlhG32MUm5aMl/6b/E49e1gOXL2hzgw1UrUJuRrIYpBqQNVokO+PQ18eBTpWjtMojnbizuaLBVhgySPUSy2BiPDDArsihQKNOgRkSbdhV97c84wQ+Yv35/xVeuHZLh4ddIi9dc+ulgMtKV1rqBbfBoscMt4eOWXbkQTacPj5netlsw6nRIWmbH7RcuXROl3Z3tFiAdWEXzRPB0qMKI3KJ8Bw0y6pOXq3a+GTAAkIM5+1KLiGDZVtNloqQqMlZROlBzd4cK78teJt3R8c8f9icA6ScSpFOhJKwChfISqpZtsc8DU5P6fzs+Fh53yWaHTvCWu8T1DUEw71mVzmsIRH77LASZuB/ibdE2R5TO1obMmKp0bLBEBCaoHnyeNSWqIPqVJsQXDr5O7aZhI5KTEYp//hifiq+5OxtjfmJGRZpHDDRrNZimKhk0ZqIgE/dsUfuPPAtlT+JvXHnQLkggq4oxcQ1PGszAt0dEJ4jaHm48zBgsLh1agxYD66Yi2PLiZL6x6KyJx2xDBInVhGBuVgIGzVjpmvn7Bld3j2nC+fOaMG6Mg/BNXvT1AjKSjUiGSccZkjlLVqTyVF71ZBNFBwQWzxDiOkedTb8j46OlRtGfktu/5BvPtoiJeBFhRTEOOkqniy1J3goeXDADQ0LAiMye4CcLVUNxOInahI8Pk4SPCfGtne2CiM91QEQRE8eKHPhXqxi8OuqTIyDxy607HXo7M6Z+pXwqw9e0tYCHwKTO+u20fG9xTnykadf1Md4MZg/dzI1xqK5NfaSoi9dOFP/GO1Dl3e1WLQqr+GDmbGnULiU2MxNiKphipwllI4SqOSpBqYsNVvFLpRMQsVsjlHkgMldFAOAbdUXHJXMGQWm0VIgkm3GzApHHvX1yT845ilqaPgFmihYEUOtgxzDNPxKjaF3zs/hNCxdDeN8rYx5s5olc+NHEk/zAsQAURe54otUMG5THzFjBDLuIcS7O/CAVs73VQe4NpY7AyUw98hScg7Omt8sps5ZVq0lZxh1icbaFUIkJePAZznALIeHhj/zEpdjH4rf3WRbXgfR19WVXDg7ySLowMxCzwnM5VA55jw9vsOJtY9aCSifcCH1OOOTUyui0kpIUuEhWod3KflimwhEaZk381MVKmg6dGpSERRs4qf3OQbsdBLEQ9mntrkl82LQKa6SYcXVdvlkTttjYawht+e6r3NvB8UZE/6MdKqLTy04x7TXg5YSX564wHHhHNeAie34wzD2TFc86zWTgUjKTPHoYlqqjC7a4H0NWVYMKbCm98SSP3Jyhg9sSLgTHVlq8Q3Fnw1J2T0mBMNh1MdsgEOvUb2tjGVHk42t40iPnorqmh6KpvdSkyY1C3t8Ab8AABAASURBVGyJW5enrxy/lLJyKiHzxwdfi/3oyosnZRUdhxDxSBJrmEuoYxZFeM4+2Uz06pO8ZDFkBmrkVlGniJi7uxA1h+PEN01485kvXioJvqkDbR/cUfvk0zr487/Qzff/qm688526+dS7tfcHv6PlRz6knn+Pb7GQbWWNyk/ZeJHXobyEXMpa8iFx1Ba8GGwQOpMt47+zw8vBl2n7NV+pC7wcvPTWJ7X71rfo3Hd8m9qXfakOr17V3taWDjiwR7wYrBg2d9TMhrUlmcQMyGMlyKLhEagw1hmE9S4V/6VyLmYzsg/HsZUfwqpXsGp/OB+WqGRUcepeQok7Yq2HvAw8Iu7wwkUdfdYrtfG1r9OFN71Jl9/2dl50Pqmz/+ZbtfUlX6bF1Udk1sImKXuT+ZVqydXZn5K1LFvstZeSzL4pn7e8DDz68Ae194e/q1vv/zleBL5L197zs7r+K7+u5X/7Y2199KPa3rutDY5d61S3pKreZVsbC8vkyEvcjrxkTVlb1p9j1FF65/wIIBpy6hR8GRVuuBkQAysl5yUtkMQxMXbVIPU4oofZA2RKDETTMVW3Y+P4cGwawRbGFBIc0WAEUUpHGh7DxUzZuMYUM/bBhy3QiKw05FvtpSc/WLxaAkJdogTZ0xz4JTamIs6/4iKqp8qGIOFWcUyhauTJXDDZsYJipGvSAkD0gFPSPvnayY1t8q4YkvXonSlzMGLuZl4ocgi9GDlJobhbUo4RbMziSYoDuaIVRU4cPC6pwFzPbXNT3lgwKR3bSFIRNWS/SpiG3JNIM45FYV3zM26p89DvEpg0EEyuLzEyp9KChLPfaqwZz2kPnDWjxmrPfmiGWgY4MZ1sqWtk5Fzr4EXGoqJh10u3+E9W2yXVcSZw5gFty3bEe8gGp8d/1IIL8WPDMGhQpgpFLY7b3BN7N822Oj5TQHyStzJmXpxsy55I8GAhMIWQq1NT4osAkrJPdqPPvXCUcNjUh9aFZ4dmdMoZJHnbhBebcgcvfR5w5mixLMaeHQNIXvxzCiyjYuWkUMjMEQqUXHYcCAwA2dFFosFjiXRyjoIYiss0j+FzWGRxPtnGY/TMN9aSuI53557Uh3EaZ297ligBW6/A4TtMwz5kfMqUtSOkQ4TREeIEW3CdXn3gol7x+IO6dGFHyn2KKsyFX3tQc1hLPqc++cIN/fNHntONWwdiO2Tu9XZT7v8k5YXVhh556JIev3pFZ3h5VT7kkaiL64kRyRDhzE0v03yeDUUYrUbcWJ/KXzQOj1R1E4nS5YQqrTOEYNVLJkfDn15+Hf/MXjrFkQJfQyqLGnLW20UNECqjArFUXb+1r+ev3dadg8PAE8WpKccxp2tqbkTYjRwkijmeTGZbLbgkMxdWVcO1OEP2HCbbyhcD3ZUrti2ezfOXkQ9cPK/NRWMV8Z4TkBFXj4haczlUYR00vlJ5d5XO2cHx02hguQeXQr10xPLW5EwdiXdxShxcmnJ25Xkm/9nIrTt7Ojo6VqvrIbPM5EpFyOAkyd5lJYjikA3CobFHhodgyrP88fRMSKmBmD9Sck9qnKHkrLUzCyojrlWLZAdRtUQPP9QTGGX0sg9RKruLWeSDlBMjPITzVHI04Rg3CQEa8hhVbRRJFF0pCqONaeY5AjMBx8fKF0r5I8MdFRK2nCT59wSP+Wl1tiUnnN1kvmIPLaiyNU3NHKRBIpemFn/b0ypdPsfcBK7d2tPN2/vKwUhuCR/NjYVEDQVKPDwsUGpDJQKtDsZSKEqrczRHAmd6IIh8SqHWCSZkM1Ba9gZRaeE4LeC7Z7f1AG/Od85sCRVrlz0kZS8Qc5FiACcPekcx3DbYRMFSkyY9NuQGb3AYHulWa/jgy/c8slv95OTZF2/q2o098QMFuTVJHpOF42soS1AWb2zghlQtFeFeMoMnglVHHx5kGQLOHPFZxr5KhYCFGwLG2vfKIGClWakNSg2Jo6iwsiMQpXLBzjJ1ZfeMnnj0iq5c2qlvDETDpLZofPsh5Ycmz17f0z/xE6QXOF+W3BU7yTpOHHHBoM5PjqSrD+7qM594SJcv7mjeIozJqBXXp26919LlyS36UHqxwmtQ6bqr9Y4xRYHbyPA4Rmqz3gEBbGOC4CDsKXMjZH9h1Z0Ru41EJ0ARA0ewrXzxqVFQDWDhtoVRNlyhKT/zB4IpfKBxDSIprhHDh4NGCzCk1RgI316EAq+F4GASrcgAd3d8Axcxj23ZFkNRrvG7ybIUwo8eSfaEiYQaraAhrsaTXEBxCCHe3SsbNtuV2/ZplyyWueZ88/7F6QQDxS96cBLpriwTPFBcS88wr2JYgkw01xEOnbrn41KX41pw51wc83fm7niMPkuDZzR2UzAUlx6sg6H0iVjvZAUYnRLEFEOpMR4mzie5wOcUbbFQ4z6ab+bqJUIuYOzVa04kQhnv6oA1GfDKz8yDfp8eF3vdngo0+VtptVeFxAZGjxTbTEDlET1yQwgXuYXA3VKKLMsOicbVa6EPbytfEkzVXCPDSljbw1FBjeTD6aSj1/2DMJPMJ5bTEgvLMa/jEqf6EJldKjPzxTAwe00OhEv2TxOOGlRDR4s7LHrEkGipbZZRpSjUks92rbUlDzkpSXFIHmW/2En8U3PnwyE805sXRz4+knl5tOB5YUFhC0kL4uobBmLLrx2BHarduqb+sQ/p6I/+SHee+lnd/PEf062feZf2fu+3dfyRD0v7+3I+GDgPScM5SiK+SekhcisUA3Bv5kXhQseG2kL97Fn50ce0+aWv1tnveIMuPvlW6C06+4bvlF/zFdp/4mXa2zmvg97EsypZOP6ZSwvmtPg4ky2RVsonmyW6qiGYtWRfer6TzB6hL6GOb/dSS4I7EU5a/Ct1kiEHDzX07JEpwLwIXPKS8nh7S/2Bh7XxBa/SmW/5Rl34ge/XxbfyMvD73qydb/o2bbzqi5X/TVhb2xLJkyffhHHomA1IS41m2aIiKkXoZl3ZR+Zc3ryhg3/4n7rzB/9Zt973i7r+nnfr+s/+rG79p9/Q4V/+pdrTT2vB3m+Qq0GiLnNsG9kW5FpUXinnxnHqhmpObKImqdXcBkxdIi69dDCxX2GDOgyKEWnuibNNJq0aasnzYc8kc1jHc7Zbxg8iCZllIyOEYahyJDDN7UTGTcMERh/OhYIXoNGQ6bO9J3n0ybUYWKDK1w0zoUu2AmvZDAZE7wMd6dBXBnDbJzh6zGvAUAnAq+TkKiFx+BcDsI2XikSz0Y1AOYwqw7y5wTU3HOi2xZYOELkE8PAwlxBpqi4A1EncFgs1fsDUNjgPy0+gGDVapu1DPBnLHHSmYSrfQEM9GeMPxc6y04uUWiG6uBrKHzf4SBI5BHBPT0zA3KPDB424zBMKxuGd5kKbkpVtuAKOnjyh0u6yFbY+VIJ1AHnCagrkeT1Ypk0vqYb45HjlJdVYx5hwyOXCfkjRiyQlZixE1RIRKiVDHMNnogZBOefiVxQ9NPkEi1i5I0wUPDSpnFtDs8eqopEGc6ST5WUuwOqrvYyGM6GsYfgXxDB8ptljmkRMJz14aM0WNURhSt7I4aE50LaM0uEwlaKpYaAPZRYmbiOkQ8MhIxS9DpoUF6UFC4ci5hZrRxI+hmYe2SjTXkWc/ERbicHRh1dWJQEVtb7URV4G5t8VvPrgRS02h5eHVeI+m/PD6DduH+iDH3tOn3j+lo7Z+3FcyFeytLXZ9MiDF/QZj18h57by79BmaZoLyUJkckJgLhl16qRRID6yOMXIi3LKx1prszLxuMeKOuqKMlOMoaHX+RGVGgbCSFzW2ZkTbeoTCJZr6uadfT1z7Y5u3TmgPinh8Rg7hi7zhVaLloRDzTXrGu1EzSesCZAYFSHcZqRnHR00eDEK3OTD+PLuWT145by2t/OXkUtNwRqNQHrkSlNyL5fKx/EOVz7ncYo51JCrR0HokD2UyGLu0JBjREOhD4Wx437IZ/1N9ufG7b36C9MpBdZ0Vx2RZirEaJCx2oxFUitu0KbWTMVd9fzBi0HxTEjUWh+VBHDVGqlzKWe1jrKinGcdLQSrvpIn1+ihMs4DwEnuGYTPCRFX+4j8aXVy3uM31XAXfi96CkGhsy9dhzxgHvKQlrrEJhalMigb2Vo2FIUAxNU8qMoCs2UzGKxk8hwcHuna9Tu6yU8F8hDawOa9zjoyX074xJtMzKC4jPga5TCG+CtGgnpOSgBEzqo4oCRxFdfLLahEoE63IJ3AImIWzbp4fltXeGu+c2YbhGq6OIFSTWLNkAsPNs2PUxRo9pFiYqyeopK/rvo4M18w0RrziZRMAXOdtJ0r4fadQz3LT1FuctMQlj4SchKrQuebAKFYgUYCjKM7eaucYeC6GtNjTi2sCkkaaeNDDkmVr8cKRreTBEFpyN11UWR+B8J3JCYGt+QOPJbZVT5MEjy0vdF09co5PfbwZV08t62sv6vJjT1NLlu3D5Z6+tkb+sgnXuRmeUS6BnVlDUlohiUX8PZW08seuQxd0bmdLZk121lHzkJC5k7ejmxjpCOKFIOU1kuNlLqLZ+gZBlmpYS1v2eZkzIlOVzWEPiVianIDTHrZpyGoUhNOdJUcXdKceebMoGoJCqHkGMBWvpFD89zzlHmRNCpP4DIu45AlOTRNCW5yeVqpJQyMYRrcsiFZo838Ptq6CdmrmOF79+i7gbv0E3uOwzBSyhDmhaKdYCineq8KTvKcMkr3C8xBCUl13dX5h/z/v5/Mag8518IqD/evcXKvkBI6YwhWK5zlkQF0BhDLITzGUGQo062pIHSuYUYlJracH9GTLlQGgFo6wMyBxnmDYHFGJXnJDHd1l97lfCPHT3gdWmwoD0I5P7P+jk/lFrmiRCeQLqDa8wnWXJNsuuscVVoSZP8iQ+UfLDK84y+jcLFEzrxZdxGwsPNpNtIjRxf+9FhXFD25OwJ9hZewAljZLONMl8i5BmluY8/xL6eB5sqcz7GKwcYSWCsa8mrzZzkc02otpJmh+KZWIMWFHQbCSj0I9MwdXQoUH0ClWVYLqKnhVlKKcaSuXIVmgqiNYeixDYrrksUwywDImR4a6WJZihSDCFjyMnDJw1nZedHWeSlonkWSuzHJgmCeXymTCbn/mxdN+XPirf072nzxBbV/+qAO//D3dfOXfkEv/tQ7dO2979Ht3/1NHf7T/6t+65bUFlLOQSoy8Y3nkcZ8jTwG625abmzoGFridxw9Kz1zVn7wEW184Zfp7P/xbbr4g2/W5bc8qfPf/T3a/Kqv0vLlL9fRxUs62tjR0vkc2tRGa1qwhxvkyE+2aw2sMd8wAfMZyoRLkd1QuFidRmMDsreCl5EAutiCooWlFkXUy2el9o+UdWj7jDYfe0LnvuJfafc7X68LP/Skdp98my688U3a/trXqX3WZ8sXdpU9aMR2ZlySeGmqawvm7lqyH53jJq6pnKPxUa5h9sS81Dt+/lnt/83/0K3f+nXd/PmndOu9T+nGL/+2tCD+AAAQAElEQVQy+/x74H+v5TPPapHf4tSxlhzDw96Vfy+qs5hupqDuyIcLXqSev6jFI49o65FH1XYvqfPdY6cueyGHE1u1iLYUe0aCSiKskMdl20VjHYp/KejUP6xjbNhzDZRWfkvmiB/E+kmFKcHsxbBgkJY1Yo0pa2D+uocU3lljDF5FLDmvYur4UnBKEiGB8ClUFZF6XLDKPstAscOEC/lFjoHk3okmTb7SaLH2qdLMuSwHnFjnEhc3ZHh6V76QJqhiM1QMOL6ZF6mmKj4NwVeuxNPJNoyxhWKf15N9ClXdMdQcmZ89xinxNQlCz77Fh5rDxHqST/MM7mqLherfFIRXqrIN76qCPOGkCBu0Zo5YlKFicSkZTv6Eh1IhyOhJhk/WMYCM85nUKYMIN9UJaWzJE0JM7xmgwRNHds5NXIjFcFfPmj1ZIsecWCOEOBmQ7u1zfbZlQ7gYesmedc3GTDDLp3gMM60ZpsR2BGjmmuTSE7cWk/mChwLDbfwj/wu0/BT2U7NMyv2yDhMjG197hTjKdRgzdM3Xbu0xdoOWnHMz8kSNumMryrrwjal0zquhonGOV3LE2Hv02IdDIKjXFDHFzY1zpA+s9PJ1peEsK15QSYTPHdAlEwtHXV06qHQT0SHE6skWwRmgJpYl5wvBIOkjWyRhISXnLiOnOx7pUHxqT0XL/nLt7mxt6GVXL+kzHr2snTP8aIg9XOJb65sOqN20f9D1zx97QR/62Iu6k88x5haf+4tGLubKC6sruzt6+aMP6KFL57VgfySrxU+jZX6gUjpjn5R8jKFWZ0vhFDDNjVLdHI86AJgChK1So+QzMOuN22zPWisfdrHWJXXGVtSFKwO2JU5LNFxqitiBqzo8Cttjzc/wff6LN27zg8Vj1tWIwBrHlk1I1CBQkmdM1Tiwf6mlrBQdOfdaLAXhPHjSTCBuwEulto6SmNasixfO6uFLF3T2DG9wiTJE+dRSEjy7HJlwDEwtEa+pdTY7uUKWp3VIiAkQg2zqpvz4AGi1bWCpJ5jIXZwBmNHsS9dtXgrml8kO83wig0sNTsZViIMyR1gbBUaELNtSI8KSWW+RiOa8zG8K5hfWUldI6416jJ9WpLua79KHWrXXsKZHXMOizjTDla2G2SK1bP06KYeDwlJsAtdpDgs2yzM3QpEZIUbZPkUoeM3dJTBVvY3Nr2kWkIG4sAZvLX6WW1ODbJGGQTTYqAUBldIZXXbuFdrbP9Q1Tv7bedFVd4jYcJEzKLkUcSQpLIM7B68wjPTsj+1ydRyQbCR6HoqyBoE1SXaBnDjRajeRu5yv2LoAM4RLGzz87p4/q0u757W9tagllJWkdlNCjOtMwMRL07YoDrYLG8Nce0zgUu4R5E1WdDqQANKVPc1969rN23rmuRu6vXckeUHaOCYmqw9Z+ZKN3coXgmwkq5plpRdlDyNgVxqpsEZSIKMLH4t6gyJLLdKKyi/DjBDjyDUgsBllJlmvVdayckgwxmmpnZ0NPXb1sh59aFc7eVEA3Ng8OzdD5m6NG8C+PvrMi/rEs9d1eNiFSUtuOuIugruYBuo6zw3sMx69oocfuKAtXjZ2Ziln4WUI/fRNEoBuDxsinaioYEjoTnQVbiaeCUN128W7Bhc6vbAMVVsJSdE1LT5ukkYMqEK6q82YjR/UIUG2YSGJsWKHbzSNlolLwpIenePgwsYQSOTKvWSqrnIN68lI+IlSHmQhbg1ciRyxlRwBT62IGHrpma/wDHH8FFQx+IWvu0UfhHHKakeO10nVK6jgEzxS1r4i7Ik+RQSv67hUL4z9zDpCyREesi3b5TcPmWvIHVvIcAP1OncRTvpdsThqRZISFSJQ8zkRsAN2KWJRpOhFDFUjXDRc1fEalKqpI2AI+6pzktQyC+hcxbkb8RARCVvg+sCd4uxJIHeJHY/QxMzLhsXWGS22t7Tg3trxS8fMcnpYihk8Y6BKiTDNJwJSUx7QQFUtACtSTSrVnWrlXx6xyogh2EmvGNZGMpeHKt6ThwvrxHfuO1k/huTGX7FZtF71BzJYroPIGKTKL9ZlBgh92LpWDz9YmEDOF3ZHzz0uOkQwyIiKX/ILfCCMBHQMBgu1KYdtZTFWGn5hUVI/8oQQhULvaxLpQOIMo0cy9uxtMwC90pSc2ZfsQUAoPXNzUtrlgK2LZy4s6HS8OYuGmvsiENnRQbPLy/PndO5zPluXv/I12v2q12j7Cz9f/ZGHdbS5WbkaRfCAxPKmqinGTNB4mbjoR9rk5d7GnZtafvSftffHf6jrv/iUXvyJf6drP/0O3f71/6DDv/0r9ec/Ke3vyex14/NkcXwo86BpZNJRCTvPfb83Vs18gi+pcsma+saWfOlBbb7yVdr5xm/RxTe9uf4c98IPfr+2vvnrtfyiz9WSesUDtqi5LZoWrWlzsdDGwqSyTNocS3P+Jr0lITKIiVkXRThgl5prZmZHTi4+4zbCcViw7tRd81y5ojOf90pd/IbX6fL3fZ8uv/XtOv+DT+rMt3+nNl79lWpPvFw6d15i8s5a2UxkF3Uwecg5N5fZB/bGHMfC2ZHl7Vs6/NhHtPdnf6xbH/j3uvGed9Z/8nLnfb+ivd/7Lzr6u3+QXnxRi3wzRxxLUH7rI39afXTMOcBamIxuHWHMv2+44AXlpa//Gj30/W/Uoz/yFl194+t19os/X969oJ568KOMKnWJDKg0KpWSLz4BIIuvYMiIZY7q6IkNhyIuu1kRytTLJzL5bGwE0iXkmryUTNmBVt7M0TF3rbeezMQVyjyx2cQgW45KorLeJRtrCBhzT0wIlQDmMnMtSxN4PDmtZJCOFaZSkAkfcoyi4a9u2eZ8UtIxkI8RmHHq1pq9IUMy/p3RRcPTME5iEISyZ19nmUIR8TmVHIie870vsSFTTsUiwqtXxg4weSCddGNti4XaxqbU8qwY22r1KOY6snAbpNEcgMmSN4enbkgUXDouJxmMNvXZqFmAkyNVdo8IJ+/kPjMjhGBS+ava+Bwmxypf4OjCzUVKC1S1RQggbMjOzGJAhqGCZ0SZuu17sMk04shrgKLJN9lCwCexw0EAdJTJ15q+0EUj3cjLmoweuCgyVD1OUNafeUKFMyQGxuky9rNs+ALQwZArDs5EuI6I8kNLjx1nzKDlJ9mT36QrDcx22RiDzFXDozpD2SOUVoPk+Yt4xHTd0yxwahAtfpz7mb6QDOgKlZ/wVZ2KJSgtTnDsjMAI9MgdbXApckeJKRxxsgY50ZQagCyucxzptU1C19wCGiUES/Ywewba8Mav9rmMGSQbn9GVhqhQcjiSVd+PXeX7ss9+4kFdzuch143Edcs+mKA5Z0f/5HM39cEPf1Iv3tjDYjJ0NTfkXvLZM1t64pF8n3dR2xsLcflnKniTHX9pjJLQRVt2BmQ69wXmNTo7iCKmVMxBFEXmq0nlzJ6JFllGYCqcbcv2UAqV0JJOgTW1fK5HJEQxWvnqWvfpk2Jb+4dHeu75G3ruxZs65PMz3nEOpyJEJPwYtWro0kBK7F1ptsOgjpVrCElgNpngmswRZzn71NjQ82d3dOXiBZ3f3mbv15ZJTBetI4RFKbEGfJtsF2Gu7hp1CkPRSTupTcK7zo3M2WVbFm21JmnZl7p1e183b97hfcBxADErTnd1YhsQTGKw+OJDx4ZbaiWXSUBKyzRHPD8es/eSpa6XbFjjMeypmSROgsTMPFYcMQ3f2rcAOCVmbQLQ4bOGJbxoMoa1shMfg6eQyCvK5CtF9/NQteRIZaV8GgP+SX3Mw+b4n4ePyA3ImI1uOQxTvtpcUo76YhVeWmvTQQdJhnmn8x9mvHj9Tr304VkRK93KtaPRUNYzURC9tiRwyRmoY76pCJleU6TG5LHyFWlZ+DQAdCyCrFUjmC7OF+bp2uTB+9KFc7w53+FBfoFbh04yRKnVUUfVUKnGjSRiKD7JGRo+lo0PMbHJjOjFSd8Q6iaI3W5cBOIGeVvPvHCrfnqS4hJClDTFhWmt1bk36aQcHwIR1AZKgsRUPQMZiyqfAJZhS2qAjb5mG8A0NnLi7ERMPvlJwaxWCuM7JoygiAm7xE998qfDDz94gb2Ok7DB6WLt+WbixZt7yj8++9y1W/yUgGMoGvMYn9R/zDd/+Ybp8u5ZPX71AY4VLx02YhR714VUqw7noBKswnR3q0IDcmyKEUHvkaHMpYoElGQPvznMHnj8J1GnGobhkTF0ynqiEGyv7Cs8CClKD+85yAEn36gxxqbgWWyUyKECETi5e2KgmBOzTvfHQHud6euuJc/o2I2C7h0Ivxc8jYz9PY1R4gRQN9IY15MNefgNq2qdog0bwtTnSmf1bvuEvxTLJKGXsn8KfOzNmH991t7nmk8H2x6rgMcyxzjKXRRb6DS85jkZB3JvDeOGG+tw7NOcQUKFduIQcoyQuJ+gZEIcokfkLhBWBCz1Gksv7+hc9HkhuMEPABY80OVp2KzU5TWG8h2iplLUZdkeKLVI2VF05FGTptbV8OskxoqXZEeCCx5/pZlld2myIalahFCUJcMsI1JExpO1R8tTVDh+hp/6nJ+wpAkpDmC4neqBOnU4Dp5M4cGKg5UTnN5TCDZEOho+PbFoMUUEqn1orHdgDiw7+9Yla9Uyt8ALwJR7N0wzVrKmlnzlS4KZKzmxx8a+UxFTEkUHrY63bBdly/JCkGc7FeHXO2cP9qSoH/g8cEU7r32tdt/0fdp9+49Ab9fum9+sc9/+bWpf8sXav3xJ+7wUWLb8tulCiU9sSH3UkzrM88smL/q2b1zTxj9/UMd/9Ae6/fM/p2s/9u90/Sd+XHfe90s6/pM/lnjJ1fbuqC278qLR/VgLPldCzosz5NpLalxyDh+3Rf27g8fRN7ekyw9q8cov0JnX/Wtq/kFdeuuP6OJbn9TZ13+bFq9+tY5f8Rnav7Krw7Nb9duHS2rnDaHaYqHG14JdSv5OvakbVbKwFFPjxFpY2mC+BYJz7VBDfPOM1je3tfHYEzr7FV+m3dd/q3affFIX/u3/qZ0feFKLb/xW+VVfLD/8qPgpnLJHmYcPR7mZacjCGrNXqLKlHAPLaswhYd+/o6NnntYeL1Jv/fZv6MYvPKVr7/lp3fyZd2vv/f++/lxb//iP8osvaOPwQBsc0yYi4cm15AGPLRxzc3yOoD3y7125osVrXq3d73q9dr//+3Tme96knRzzt/yQrrzxu3X21V/Gi9dLOjbHWI14ju0yiUduJLIgp0bmaqUN1HYEKRzCrLTcL5Y58cCiS/iZ3MVLU1r8kjk0Yi3bmLqcjULiVBA3Eo1mGWHEIRitw+fOmimzfALlONgmnP0dyrBxDsYutCYxUgF5OhLuAF1pJ/OgdTzLKLzETrm41hs147VCRpZ7/eyBxY5IfVOIJZsBA6cjRVkcDaUBZWnognqdP8FEq2+UHAHCqlDl6ZEqf9Zix0nVmqm01BoKqy1iZWIfI7eNDbV6KTj5cF5UXeXNGKNK6wAAEABJREFUADzrHXVMFiFEjZwDSxKFuG1piT4s5a1OQGcum0QxhCJCtSZ0RMYOCW92o0eGRpdAQ6icu2LPNCHhfcgkYRrm0z2t34MoO1DoadukpdZQeZwMsYZOkHslA4Vgn16fnafEE/v0Yu/2Yt9yDqxg9JV8l1DHdJp7YiuPdX3ehn+pLpsoevkx0MkHkCMSFgKpzmlZB4D6IgY7qTuOUBKEEGOfGCJg5kJKHzgjPfpMceFMYvYOgXLdmklzjtQJQxpVi0BwWOkZ0IlyOUq5jlKnxWhNqBSh6l7FRsCBWN2nxSqC7PhEUjWbStmLylVIBnzoI0Zq5XOsS+fP6jMff1BXH7qo1ojjM8G4T6vk2kDC99qt/XopmD8hzq1wsci9WcSwBj6Xt7Y29PADu5Xn7NlNMqRblFfUk1sqf8MHEYvc++B1DqGf9MwRmhCKH56THgYm6os4LmZKRqn8DDELDjSziIMwmgPIqqUpB9BKzly2dXS41PMv3io6ODzGXl1p5Y/ALtU452qymubWcivjXjZ7z/jgFYNp+JMpx45424yTD/KZ7YUuXTij8+e2tXDwzn5q8kk0SYi1zf2brEt00QylB4cihphJObWKO/HEYIiLPQeVS9ywjB7/orhkPmBOAd28fUfXb96ul6hAmgqDWXM6i3zEwEbPtEOqMXZTi7N7UVrjsHYdHS11zPNQlmTOJVWLA1TJWWvlhZftUwz3c1nHSLlacGRSDfNqBBm9zMzP8+kwVmDEiXIRdsCownGdomJiR0iW4qHyQ62OQ4ciVx7s7Ab+J16ztOQhtV4KHh3jMp8YVm2WyQDZVr4El0pSNZJEM7zqmUF4ar+zd6D8+XB+Y7DzgWybGjDi3JJnFdeVOpYx4ZLTqeMjTv+UDqQ5NLpk2XhVvFUNA1MgAtI5kyVMvTOMrqREBGd2NwmHM3zzemmXl4Lnd5SHcbZDAic9+7GEkqxCE46liXNLo5ENxw4JS8gGE/69g0R2cZs4bLal6UQ0frbrBM1PTZ7npdjBwZGasNAFj2y4aPVDV/wF2ZboS+ahK2oBEvKYS7QZt4w2upmh1DpwYl1NKoBd76JZtuHRC5ATo/iOwTZYZDPMNOzjvmxtcbN/+PJ5PfHwZV3m5WDtW1wTgc22Dg67nuEm+eGnX9ANXg4yo+obGnzEDL1znDkPtjasxx6+qMceuqSzO1vUbOWi7qM8Jh6CPU2gk9Ynp9kUj5nEHJoMwURLDa5iowQNIdMtS/hnNiQxMaRAij5NpTTcYEFDiOUxyypNtBFDxgghMLHulQO6TRzUA8LLDs4Zyjh1XLL3CZ0Qystq0BIDW+8dJXsTQhydHENYH82sLqCTJyS4qDWxlQcrqlbyJI3ZiY1/fEI4Vhxcwqa5IU9+FE56okkY3+gx2RadAGMHJcdsB9Rk1H0bvsFJOVWHBnZKB0rPHLYjThQ5JKbokKSo+NgIPbVoDOREYA5AoLu7jf8ExqPqT8xE0YPbw8+2bIshXUhQPDpca23sSW0MKBr2XlLqQRg98wxJSl6JK4yBnrmXubCQ7cyEkBQwoQYKRe3owfoMAFrce/JbU5C5huqbq4q3bKva+vwByi72K8qgCRqKLHvQuHViRZcnczEUugImPy5zXVFFS4hqpfNV0/HOOcYnT8cBrQ0nFJIVRsS0H8IuqiQiTKPhlA+eVRw6PrHZ1kk+KeFklZ2RfWJ/REu+VVRyFZYpgqII/zVxqA5ThklCbqqGb63ZirmoPic0cmKW+DxStdJO3UuDhGxrKlGnGsaUmZzB5/Mlcijrqc9R4kvHP1xqNY+uPKRzX/laXXrj92v7u79f/sZ/o/b1/4c2vvUNOvs9P6Dd7/tBLb7q67T/4FVeDG5wxFiXoc4ZHao8TcesjCNXf0q7wU9/t3ia3LpzWxsf/7iO/vzPdJOXWdd+6qd0/Sd/Qrd/8Wd1+Ee/q/7hf5Ju3VDjeScv6fIbeAtiFzwkpriUuqTuYxaePylWWzA/85q94yWFdi+pveyztPmar9H573ijLrz57Tr/1rfXi67FN32z+hd/qfYeeVx753lBeOaMjrkOeLBQM/VnE8hD2UyVyrvczEM5BN/AsBDzdOkQeX+xrcOLD6i98nO18w3foEtv+l5desvbdB46813fK3/163T8ma/U0eXLOt7eFFtTjz3j+je5W1GdCxmgfOSnlgWfv+ItXudl6vJj/6y9P/9j3fr1X9HNn32Pbr37nbr11FPa/4+/ruM//wstPvYxbd68US8Dt9iNBQe/PqPJl7nMxH3JHlF3p+5j1rDXpf0HHqo/Y774vd/Hy97vVnvt10mf8/k6euwVOv7cL9HON3+bLud/Q/7iL9Ph7kUdJg9xWch8bol8Cpbt0mg2vLFPCFaLRxHhVBdnVYtkW3Q5CEOPEjlJkYHUub57Z4IosYGHdfScy5Fti46YrKDu7HUwCHQYI0PDUUgUiW/sULZrmhZNKjfOs2CiGQrYwsV+wnsFYaGjqsU/whTUSNJiox6VL3WhJ66XHyXgC6SGr23qxkJPCCa8qJFYIGZFxTDfIdHUczFnf6IQHzYcS1obrOCMmVTZPzmZpr1lAuPQLM1rjGywkE61rrbY0ILrp9ZMfcPsyl0y+cIpV6TQScMwuSFxrXUodUQbXl0nciH42yaNS421o3UWYY9jsZq4l8tKLQ0/4a9TjVz0gsoukUonjSr6oNPJpJqxnI2stdZLt60SdP/WgVeEb4eAqheeeUsTacilk1Z2UEG4adWiQHVuzXzex+QPETP7r2dNzuCrWJSqiRjbRE2EjAldRVprXpcnvznvmqlE27Jdcg3UK2j4Z+xlHx6cjfg6J6M8fRGFP6MwhRWP7GgI4e4ZNdmQuySYbRnZUnFmkLplQ7LSYg/HTQIXV8WQx9nQxVlADR2buwGja2pYgWr7OxCUvUUiSkVab+u+hRNQfAxeu3M25guakPBBrqmEzSzGypfkBjelYc2fDT/+8MX65512tjfUebuBG9tu2fFZituB8ie0H/7E8/rosy9qj5dkNgmJj49lbaBevnhOj129rPPnzyi/jRcXtoIkVjV8ik9DYpU9il4uDAR5ReixKfyEjJ7Pw5iyI3wUCEiRs5+2NTeTv3OMTE4Fx5SaYKVKkShRkLvsoZs4FC3EHnbpBi9FX7h2p154JRVbSMRax4euEUaOdBwNKfIUkPrmqPjHJoZpWhkQd4rRoNgici/f5IeOu+xtaEG+bKeTH3vFwDUJWaNIyp2K+ygGZA4qggKry7LNGbRUGiI6kkM1iCnAOgDEPI3Psdp3koOAS5Mnqbtu7+2zT+wR70PyLBCbphY5c0xqseihUmrIiiTbck3eqMHUKi35PMtLwZP9s+5tYJ4JK0XSlWMiRQKLGZaOKNWg0coxQCj+M8UcDM7aGUe2gkZ9VXnch3GWok2UwibxhCVDfEMDHemG/FJjvDslhLKAbErnwfDo6Ej5abQAHUpVjtZUGyopB9G2moRHRlUb6zJYZSU7MGDy5VdAX7hxS3t3DgCpELw21KjpEy84emhWUmz0UMkMnMwVj8iZg4U5JzkMQBSi8mHUUJRW9sxHfjpQx9p5wbStK9yAzp09o5w7I5a8eMQ9FE+xdjsaBpmv2TP6LHsSuoRv/vRgAKhAwYpqlwDwMVt5wDckL16/rfyp9REnrNIwi3QRhVDnmKRcICHEyhJeVP4ZVHhJDJ3YpMmxLr8MXbKDijZz4krsKoalQ9XHhpF3IJNapkozBdQcWRDFRt7eXOjqAxeUD4pzZ7ZUvpLMRhsfqWnv4Fgf/+Q1feLZa8hHGjcKauFY02VJjXP04rlt5X+3euSh89reZNNSijOIPckDH45rPZbQDBmhM2c44kkHMCsrwCiRwwqQAs3qnC96SLTwUGwhIDKM86f0GANqJQiHQYVnWPMfanlXXT1ZQiosQzKxhSNHFI12VxbsIy4xw+Oucdq/Uyh7lGMXmvF5iinbDJ/wqnFS4xSa1FrrlMCehNl2iq8H3es3plj3ORU8KT5Z6vpcI7h8/qUM5bQ2jDReR1aymc2TNueNHiq4wBpKFcnsYQ0ayn0sSGg4jXHWw8sPODLsJfvsF4d138ihHIvVccU558usR17ysT7ryfGpqO5t7CtpVm41Rz7sN7fUtrd5F8J1WiCn4sprCJmH8Cw/ZeFApgAxr+1R9qzO9eBFdVXgX8pqmEIKJ5PqiWjOJxp1ZI2c3hJyJi4/rbXgqG2VDGXCkKqfxGCgR4dNKZkBJdOeTuGVvZIwGFrVUElA6CWWjaGSmKV05cGYAZDeIYv7nkiBQAepnrlLIDZuOMSpoNWAbWz6CjkRsOW2YLmw5MiOl8YQPQZExSXHUbR8JkUOoVbPI2L882I41I9Azl/UuX/1al369jfo3Nd9gzZe8VlaXHlA7YEHtXjZy7Xx5f9KO9/ybbr4PW/Sxld9tQ4vXa4XZJkvx8VMmgf35CUby+taAuTFRYjyxbsEbRzvSy98Qnt/89e6/lu/oWvv/Rld+4mf1M2fe4/2f/s3tPzbv5af+6QaLxHz24KcqWOf2cDGB09jg7LuxnyLBQ+UnNf53GJCiUm8fUZ64GEtPv+Ltc3LrfM/8DZdfPv/xQu7t2v7Dd+j9jVfp+XnvkpHDz2i47PnlN8c7MSl7uQwL9HULclagi/hB+h7iy3t715Wf8Vna+O1r9W5179eF3/4R3TxR/8vnXvzD2n7W75dG1/6Gumxl0nk1SI5OtEtqdRFIx9dYujCvljIGxtSW0haSgd3tGRvDv/+f2jv939Tt97/87rx3nfqxnverdu//D7t//7v6/jv/l79mefkvQPVuddM7q7sMVskkyndnqUuHJTzYJ9nmP1LF7VJ/bsc5/Nf9y3a+Nwv0OKBB7Vxbkf5d+K8c06Lz/gs7XzN1+v813+jFq/gRWF+K4w0c8rMg0paM1+opsi0J8SyVQE+waKHkgA0OYSZjpYchUxysZi1fu5GrhXjameSxEEkSeoRxYjeC4jjpMMkomOLDFf5EK9SWFMM7GdqxGYHJ0fg8imhhtSSSAosPUPCVDHRBq1nKKSckjOWUKEnwwT1iWeOHD8uJ2mFrYSCkq0zbytNNOzoqQ0JPVmkhmQo/nF1jwYwd9T4zGr5sM/ln93BvtjcGOcKeOxcoEzTleniInxWhBAVRspIVvmhZRuyrs7Clpyb4bkM5n2dOa4nfQ72WE+N/cQccZ1wU1GGyS32SbwvS133M8xxSRUStVgerrMRzTOGfE9P8tCaIaGhNeh/i5icnjMh0EdlMYDbQRA+3R7/KVbILxUdl5ey3T1V/EKq4W7rfXTmTX6u0DVjEFRylFTnNBK6VolRggMXFC5aOCYkFY5cUAZozFMCp9oaF43jCIKgChX5S2egqxfalZaxly5GJklnLUPruruNc39GsTNXNKSwItuiawyiPohuPhNh1W1rwWfEg5fO6RWPX+F76jMyLwVz3eXy7Xymcgi9MvUAABAASURBVPFKXHjBPvH8TX3o6Rd07dYB9beKjb0Rs/BSF85u6XFeCj54+Zw2eUuYemo+izKazJemlr1LflsKKQ05bBD3YgRr8ORiCzNdEabRHZahCVdpDNSnqRFJj5I5hd2QskDRLHwZGNFG554TIWHG1Nnf23uHev76Pi++jqf5MeBUI45OzhVhuKvHzlbL9spiD5n0YCQpAQycDib8wUWNsEVrunBhR5d22d/8QBF/urRaC3vAJqXecd/VaDgRLpJpbkao/XCkUphEmrQ1QdXyLFhCBmKchORVLapCdYeXgTdu79c7gePjOEi46qStsheUcFF7Y12tuNSSD6ttNZkvQdaS9wn5t5SVc3L9WCktc1k46qShR4kJPjGkqQcIRY1rKHKw0CyHQ+vm9enLlYU0fEbHMxs7k23qCkk2HNLUEuxJXmfBo8cWWteHPMb41NbjdMQGHfGT8nHwJacicEO1wWxnuNlgulrskI2DpIz1DWIEnbRcC7d4oMyvgO4dHGAYc8ct1HNzAK064HaT62sgQ2bkjOkcPPaqrJl2xPZpP/lW1pVASoGIilM4UxoMNvmKWYdhCXOTLvC2/MqlC9rhwrANKjViJNNxcAgRG4hgSi2hZDO1FTDNsISvzxd/0VJtEYGxx6+SqWl//1gv3rijmzf3OGG7zPxZs8hVxI3S+GFQmm3lxmpbbo00jXWBybh35cEn9vLtGYUFm9Lg9EhSU2MuOmrHR7LNrFRHnWiyRqt6OnIBsS+ZM4A04oeNw4WQvmRPN3T1wYt6+IFdbuzkxZ1q+QBotWU5BvmpyUefflHPP39L+RMkJlcm7Ty8ib3NvPnTqof4cHjFEw/qAV7gbrQmMXvmiiRuXgDVe9Vd4mqwvZLXhaAVHxAfypPgTVimPF3jS1OLpthwDisYd9wkYos0WuCiDAPCjUABxBfuIozZjFlGFZ7pEed62EGxc5iSo8s2+shg0fpMCFNxOTYNODd23KVy1NROKQNbg7KXISakFHLiEXMIUZULJZZpOq233ANiW8dwl6oQVct+3i9WimcIj8khLPWEizZzRHp8JduDdLoZNQQ73fGfgZF7VHwim3yzx+A951vcQgNaGzlK4D2LB/VE60mSGzjbeg8RqsSw4cMWoa4DLB2qwAzxCs1YZHBztNfWBEKPj0detLmTtsRcalxOin5PaHlMQ9IgrsowytQ9Z+fadH67g5eCbWOj0MrpsZxKUcAUWB4ntmHHlhMXNizCq0NDIxVAV+5xXXPryr4us1/lINmzoNHK2Vnq0LF3WWYu2yQnx7CAYmEro9oWvfLLTeaqS1c1K1iJNeBbPOlO8lFsKqu5UyfW4dVFvpMYsX/JZwlcp1qbNRsbgeg1TgdkPueEnWJritxWQokYxD2fuHrRUxUFFSFW2kg1y9Q/gJhkviZBJTJ5Z65eCtP1EIMkp9iKJcpS/SYe821/5it08Ru+UTuv/Wr5oYfVLWVvwjY4bxbnL6g98TLtfO3X8eLwO7T5qi/U0ZkzOs7JWak7s3WC6Fxj9NrT46gk4TF7+PLhwA/DeWcGcvO69v/hg7rzO7+nW0/9gm7+xDt0493v1J1ffb+Wf/pf5A99UO36C2q8SMxvwW2oK791WDVnXjbQtvIclH01z0zmB6n94BCVM26Hmh97uba+/Ct17tter0tvfoseeOu/1YPf+yZdfO1XafHwVR3xwos0UlVvdfLl/D1gj/ax7V24qP3HX6bll7xa2//mW3XhB39Ql37kR3Xhh39UZ7/rTdr8mtepvfLzpYceknbOSLzgyy6Y+IUk0il6US7omswS55MhWdL+TR0//SEd/Pc/0Z3f/IBu/+LP6dbP/AwvBH+evfh1Hf7Jn+vonz6s4xeuS6yvJYjER2zyMZSUITIJWFw2iF3mCLRI+BweHWt/e0dnvvCLdPlff7N2Xv1atYcfkXm+yue4sp/4tgVR/PDAjz42/qOUL/oitQsXlM8ppX6ydnFqkLNTe8+EoWAYOnnG/ADpKWDm+EeMO2ewamMChNivylUyq8HXTjACtjw7dbgdXQob8Ua2JAh/w2OL72wHYicozkxJythtFDXZlinYxgaJxjTCoD7pJQNSFTjdjYFPfIKAlZb5mEGuryCQNTT8IsUuGrAwpKtakoTih7H84LHVKTLJwh5xdY9Ajw+V0ytKwoGutKQMD3HZhSl2xRUnZx2iTXm6XCaSicPLnkXCsVyy5shNLS8FOUfE/imTdByIzB7UeRJ1IqKQTOaQyjwkVatw4hNb50ShGQAnlutxtqXUorINnxyXSCExk6qhGYFn9JQpgkCoEow+z6v4QLMejirci3BV6VNwWC2ChQ3Zsi2Gyp34CLaBrLnVfpYxexoiOnpodlrjWEmTMb6hsQOd6yvXwpqrmKiovBlGypO5dZ82W8PvRxWSNeTagEpnID11pR4UesVmQE7vmTyEEjiEuOr5LCyfFYKAE12uL/SaYeLkGv5L0LEHtmPkHE01J7UUyEUbNCTyiWZb9KJkGLSczm8c6PFfZgYE2yBSjejAyB3SOJUEx8fwAiOEogPkfISpiMG2nGvNolnOfhrxnh6QEysshL2zHphkr9arU81VE1FyvvBTmjNwjwqGuHt+R6947Ioeeegi3+d1EIibAiPLW5J7qe5WLwP/+aPP6dlrd/i8JknyzaSuM1sLPfrwReiyzp7Zko2PQqRc6zbYTOARYdVzPDsTh5OysLIToimX7bq1mNW1ELqxRbc45pVAykcSqUCQg0UKECeSmzVZBoXIIfaz5kWVcCRB6Yj7+0d64fodXef7/aPj5YgCJ1gJLZKnL8mmRvaQnUsm0nWZWm3rVOvRuuoeEDF2yHhHJZB4nOgLflC4e/6sHriyqx2e1as2xwsjPVJRYZE6WSaF9Q9/y6ybUiRLjbladKVZLtlRao8Jk/ARUMkarVNVsGiYxNbpgOeIW3cO6uXgkgV14vrk0HEquXSU8Epg2VALNeSmemYDa4WByzpmz5c8w9W8xI7PuQjQ1A1fzYE8+ozEGpKChJZxiBBeFGWmAoZzieB0UVdY9pIlYomm7KNl1Jfq9ok1IaHa4eCQjR3KRiVH2WdhfedT/soYBwh9yeYfHebhto86uuBsZsYmNtVyNlTS2GBsNtrUIxKTqQKHd2KPj4/rH4u8cWtPRxyEeLc4YOtRQnzwlGxuKiUAlg986is4C5xtmTOUNRVnv3F05XZFGjkduPQMY+MlNy4yDDmBz589w081zteNJ+mw0k0oDvRgDS1cq5ZToNdnduG24kIVcGTR2AgXaJSp94mvsWP88j/t5KXgbW4WWpqohocrHQKdejMSbwdHQF91oBlOZYWTNydbzpXi+BQ+DYVNcpiZNRdJ4SSzQaZpJhY3louX10oD7Rwbq7EfGETrHU3aPb/NTZ2fGl06rw32nGDZOdaW4flG41l+YvThp5+vG6Tyt6+ychMgC5N05GM+XMzLwLPKB01yMh228khKESKNQbYRIUljxJV6RItpfS1AbE/Hz5CKlDb5RxwTRMKv9wgF9ZIYkrSYGee+Jk+OJwgSnYkp7MTfzO6otTiEKQ5p8gNYq2slApfPfQY7GddJzKKTdip2Vma+5jZByTSKCRAKAtU8+KcoKOcQDOB0n92IUORQbSZu9/MPFsL8Et1s46CXcCjYzoyIM0dM9TDiZynaoNQ/pJMxGVZEUfHpFD+4WI9l0dbSlQ40DAhTHNKpPkIyhmZT5JBOwkUbUGbmUAwl8xSxvnDBO4T36OWWaqPC6wFlWWvPtdZzH6a2ipX5ih9EnLsRMhVxSLgx0rFNyKzApca8jW/kFjxoiAcPCi3cNRI0cWcWowSqpAjFweho8UCSltRXeWIPMUcZ1obApZIzseUfAAOQho6EHrknRzmq5omIVXGMjEBHwm/gqOlAFRA5hD35hmjugWQAyzQOGIoCLx157BsAgZy9EepYxB7KFCIHZkVXjZM04R0sSNSlmBNK75V/1vGIAwZgxrt6xw8SubTWOmGBYWVJztncAqLM9tRIFpDJgFQ9DiUwkND9UBtnz+n8532edr7kS3lR9LD6omnZBnU+DxRiMY2XZIuHHtHZ13yFzr3mK2VeKu23DR1RTYfSyVpTd4RB5jwx32B01TnNh/285r5QheQ/0Dj4pw/p1h/9ia6/71f0wk++Uy+84x26+d6f0f5v/JqWf/WX0ic/rsXBbV4mLjl9+UyjPnmsLaPRu1RzR85LOeWHnvv70sGe8gPSjZ1tbV2+ULTBg3fb2gJvkKq+QxIctIUOzl7U0dXH5c97lba+9ut17o1v0u6TP6wLb/lhnfvuN+nM13+zNl/1ZWqPPC6dPVv7xdRii7RMMeoiq9rySILMmk1uUW8ds+NDKf8Ry7Of0PHf/ZUO/vA/a+9Xf1G3n3qPbr/3Ke39+1/VwR/8V2wflJ59UeYlp3MMKp6U/IQ+P1HPD+u4ZaiTP/MrGxtCaZCoxdTifqwl+ubjT2j3K79a57/8Ndp86KrMC5OeXKmtKvbqT7/79hltvOwJnXvV5+vM1ataLkhGjpQBow8dgRkyQjV38M711gG4l2G1TfaqSEpRIczxFDHZE1SlLdHDa7+IVXzLUWsNgIAeO2KY4ieViGmlRV75Yc98mqxz6DQlaHZLEvWKlnMoscmBSkc7UZisy3xp8peIN7CEFEKhoqwv0phbEv6lYxOtQ+lzHYEjW+SLAW6jlaMnRKCqVr6T/cSlJOzkiEMkoNQifFvneKAjnpSFTxTgSEWRuU2sZA6szH0gnyVu1BKHWBHDUntylFzD7FDKfYbsaYh94zw+zrnK50ruFeWc8JkKwA8+LYmpYgTI/CyG1aKc9PiRvcqa0WAzUOdZpcgwUXJNzrMYS8nM0TXPUsjk2eEh2D09eAgD8Qoh3tNT2EvRXc51HGWdSuWxN+uu06xjudg1E04jB8L/n574+FPnnDvq3XTf3MSUXwInCgtWxyFCaD7hIk80h967QtWSNLXaj9SIcFJDgCkSMblWU8x6gVMS5FVdtXNdpFPPgL/NEFf4uEeM+1yuDcUEdex3z+8yYqCXHV6dPMUZIsYvhLrq8Y+SnLlHznqwUOmONBPXd67PSd3e3tITVy/riUcu6ww/CKpa86GAPTmzOwm/c3Csj3ziBT393A3tHR5Tsbl3x9KQpQ0+Bx7ihdWjD1/WubPbhdXceFWeoXBdiimIy15Cmtq6j/Cdj3uvTCZmdgx3BnJxBScHRC8sQ88Q6vjNSmSwqCFEJXX2teZDMZQ8K7uk2A+OlspfUD6ffy7s8Eg8UkiyTjei0qHg69ZOEiqtemPLWkORdU8eVSMEfpKlccwunD+nBy5d0LkzWxIOqTW1Ky1K3JnfRqAHvj91ma+KrTgrqu5qoOx7Bw1xLuObdQDgjjU6JqPl3/27dWdfd/YPdZSHD5KfrDERgzyY3CQeM9CM7OIIahgaNheUpyXxfLjkndSRcn7jeLoz/wwKhDFeAAAQAElEQVQkJGpowkQZQ4wxUniSFwGwBg6MVDrGda65gZeYzKEo4SGJcgESWMyav1BP+jxRkMjwEY6w6l5Jo/JOrgFlM43mqD2DZJtNWeqQl3eH/FT4OBsPhkWSZXbSthq8wW0LeJBOWtJhkbD32jHuAAAHPGDeuL2nO3s8mFJzE0uNMz64SjJfjChYEDCayosZm1WtG7kkIuFu6CFkJEHGR2nMEyYwVfMYYUyjwMXFPGRbNGt3Z0uXds9ONzAM9NyAbYLwiWfEvE3O+kLJw7aExTsrQ8Z/dMW/MdgBLOPcIBuZiNGRrToG1/iJwXP85OCAm4UWTQI3c8OmUeJqktAYarTxYL05tnVyI8du9icXAmaJBGznxFN5aFlzqhp6xZUSd9lWvgYSOxL7a1sKTQmtJvOlImnUVxWQX9zUm64+cEEvf/SKLuxs44U3tQnKNxeN/djng+Fjn3xRH3n6Be3zwSCzJlaXkmxLgjgvz21aj1w5r4cuntfW5kICs63ssfBpkNLAwgYRW0JXwVFDYCBgTQy6p/Gg2ANOvpL5yqi1BpakXoNW4gAzkqpQJwP+9EhgXTaoxWpDCHQM1a3py6Xiw3FA7qgh23hEQXPi4ag2SlngJcc2iCR1rwrHdeojrpRZXPFZKGtlHdK9I7Npmu6UsfAJiSwx0vVptDF7V/KGEhIekkaSyCGl5aSZ+STbnjwxIDOedHz6iVaSGUMweqQQYrLcHR94JnKd7OuUdfYvbi6PnixFc1gpliaX4qg63XJNDDRj59turuC7XLDQCyzeOehQEofKMIZce7lf5JuhTtG5fwzLGEufY5ILKmyYGRMFS2eKMNKIBSrnO+7a2NzWgm/2tVhQ7ag/OYx/NKVx+VEkEiBjctiJBg2UPZ3wmQUeHiDck3L9516dWMmyoSir2C6L1iFsjKd6bC1D2RmQZzc0CpGqTKKS0vAsMmvJNCZ77POaHDs0OCPJKj+YSjARKCTnU1J8b4oiOECkMDYx+WPX8BZplBZzuKz0adBocQIvA47mPlsQhRfMAKw6Thi4hWYJYnblXECQbSgSnoajM04dAN1qavDJUbX26GQzmpuVxrQgJYlDxUughTauPKSdz3qlNh59XPltUvEZ0NuGOudJR641m/OLn+KKEsTLwJ0ve7UWn/XZOtw+y0tBdruZpBjxU82LqoGxdVmOEhu51sgmOwXgsiS26HBfh598Xrf/5n/q+m/+jp772V/Q8z/x03oRuvPzv6DD3/0d9X/8B/nW9ZSo+nPXzU11XuR5c0P1G0zLQ+zX1D/5UfW//2sd/ckf6M5/+lXd/Lmn9OI7f5KXjT+u5576WV37gz/Q0cc/LvNwe9g3dbB9TkcP8PLrcz5Pm1/ztTr/hu/SxTc/qYtPvk0Xvv/NOvOtr9fml71WfvTl8s55OXvDQjrPaSxBMjvuPNyWxoPwsYy9sc7G1dZ4Ebi4c0vtuU9ombr+6+9q7wPv082feY9uveuduvNzv6Cj//Sb0p/9hdpHP6KN2ze06WPWlL1tIjvEyAHs5O3k1dSAOFfELOz/hKWKUKn48yClc6/8XJ3/El5mXn1UZs9FDo6qKh7HpZq6odZ4CdjUdy9q+5Wfo51XPKHE98SYrEWqOHUCQ7DAsKQNwwE22ZTqJznzoQai5uFWsWVAZ36lFRiB9SMzM7m7lgg9CcA65iKw3D9zSok1KDnApDp7460UbKSaxgS6q+5TWYQBVgZskYGQCOvxgEfTlHHIGTOviKdHhQiclKQBkHLilzANHY4bhiGUvFTuMcNUwDAHwCtK8vXe0EKw6pNvGA61YuSpBAk5sYNKUVoOZ/jAI42JTEBii1htp/a8VAcWp0hdd42XDFo4QSuyJ31iyTsyZv/WqSqc4oZzZ54l8yw5V/M9T+KWrCVO5VGDtFxioQdXFcSIjV7aXSZVCzjlGqyXr2ssD0VM+aH4hDg9pBgk2Wagd2mcDAI7UbCqqAZcSNAh0SYmO0Ypo2vUp9WMl/F3ODlsTxpAJMMhujChjPlLmIeUOsnxm9Xw0Bw3uRSrayPFQ4kpsBY/pIyJxRwROvFCKc/YI6/TaS8sccpmh0oNgHBXUWM/WRuZk+PkCjDrHkTU6HNRpBr3SuzIHlaSmJiVMguSMWm0zjyRgJAyoq3VNCEjgNxYq6/wEmIIYYoO1ToK6pmu4ht5Gza8Ru/CZgUreF6PTjfChGNR6s39z7bosqRwUmlro+nhK+f4vu+yLl44oyXXWvw9byLORjnm5vrx527qw594UTf3DyTuo8mhNAu1179D/9jDF3Vxd1v1/TfXbMySq4sWPCqiuMlyXxPrxA5TElKU5WiTTXFjnyWZz57YhlkOZ+iKUFUT0wQENY2W55+GPrSxXePzkokBjc0SfRDCSAAWuengeKnnr93m53A3le+BySZKwY6E4OFW4arWGS2suqfFGZAQNfawcSCbqREeU071PlZbXiYLi6rcF86d0QNXLmhnZ6v01Voq0IXZVlpyBshxH36glJXb5BIQkbTMNPljLV2ZmxSmnsQHD6RZqVs0DhqNTybOGel42ZW/NL29t6cD3k9l7bOXma+mWQGS7aLWkCU19JBl5JYRjtaoiNxHPE/V9YGfqrGCWphnrXgNK3zYSAaMP2N60FDk/x1EiSONmcmId9PYQAzrfbWQdfBErjWUSuH0iBwu2Hp2VHp+S/CQt9V8VrJbAOXCkN1Vq6qc0dimPqWUqMO2uvGLHUNYaJ+c12/tKf+oKA5ys6zRcBtC5Y/Y1Yz1pPCARaDFOQ8GTzDgiWsAqcKluuAFVAccbkjVLKrUaCRgwfnPK3bPbtW/X7CRl02BNTXikpMgTm62JkrZO3Ox5hRkMrYClZFLUbZlgmx8JKRBgLIts69WI2HnWYeb0lLKbwm+8MJt7R8ulYsPL1UjP470LgPkgSnH0SY3G0AHTQ8qkbX8cqOsPPiJ+sIUi5MKXwJzs84+iZYHoNLj04cPsPoIDBq1yKkJnyhdJESY3FQqRXQ+CLb55umxh67o8YcvaXtroXxgNmrpohHQCb1x+0AfevpFPfPcLXHdy41gzCJRx6Hj3BguXdjSE49e1pVL59Vi46LW1EgpIM2NkBJJD581OHlYkJQ5jCkUVgnYE86H1A0kvLMJ8C5Pfh0DJTFKE4SAhEPZlGahQhwfVDRGeuaGjd5lhF6UEYFeEganHniex2dszEvOJF/5RqdM9PTyjTATOWZxcDyqMwxAtlckWWljjCTZXhFCgDEhKehab0axMwpXFyEpzRmKuiJPbiCWfULKPoWwjIlKuGcgpOJmQ/SSV7FoyD0MesmOz0va7jas+fZMGDrlw2wGKMowVgBa59Hg2OmxnhDHUZAbFoi8PTqkFYnWJ4LRc8aWOQOmPFgnJ5ONeyA+kVeM+0znoSqXTpZShBJefgj0uHMYSIiUOZZcF4hgjLMDYrqnuSOH6vphHfnNqMXOGeU3voIP8mCMkZIbUbmnZadYtsasoMxz4mPZxmWyIlYx4bjOPWo8CFVkAjAFUemrz4EYQ+WInS5aoBGDMq85In6xcYSYNlVD3N86eJlTNQ6xJ74j46iUHHuILaljEizThQcXvqWXkuhBUTFNVSDFKWAIGQSJOhjT3fgcSR1JOIwpIaZCS8hAzYSDZQSY2MmsJ9KURkqx0z2JwJVDzjfNuGgJgJLSyhcYvXQnbFMblx/QxmO8ENzdlRYbWraF+OmROvUrZBFJBOflcnmEbVOLlz2mzVe8TD57TktnnVLTfRrnt8RAbD1VZq2QOkcGuHPu92TPPLxo04aV8nXnjo4//rT2//IvdevXfk3X3vNevfDj79D1n+YF2q+8T0d/+l/VP/Zh9b07Ei8Tjz7xcR3+7V/p8L/+kfZ/7Vd4yfYe3f6pH9etH/9/dPvH/5323/ETOnjve3X4gQ/o6L/9iY6e/pgOOqEPPaqjz/vC+rcGz/AicDcvAt/yVu3+wA/p3Hd8l7a++uvUPufz1a48IG/xkE7tPX/BAYnaJY4330wsI2Mza2Fliq3xErXt3Zaf/aT6P/ydjv/4D3Twa+/XraferRvv+kndfC81fuA/6OCP/1T6h3/S5gsvaPNgTwv2q7mrwdV5uUjenDgWbQmVDs+cUG0tvmWvYak8a5ACJ6kvrcXWWZ159FFtPPSwtLkVUEvy9ARLyARm43McOLc6pJ0dLR7nOD/xuHTuLF73drYQkD2IkBj2A4BqVBJZxTQlUxRgh3W4mDOeQtdoxDvzx5xAuIiMGKdSS0EKr8RrMvFJRDVhK1q5BqlNWVITXoRWfhwqlcxXcAzkYmT2BEFxgOFASCySnSONDBcNSYaHYDWHClHtR8REKFlnJzhdaR0hOWZ75Co3QhywhxWB0UtMztz3qLz0eQiWXKswhCo1a0GmwHINltheBWKglyF1DoE0HWkJNa6DTbXtbeVYBQVcdU+xNXeMoVhnPskpgaTRVhSXEde15JvDZa6rOM45V573FxIvCrCngLghFh45uViTDRgKBm8QSLSiyKERN8bUWhK+cbIcqLZwSjvpHaw847aSbfwLYUC2LXuNCh46BrSTboOj2mZc72OuzB+LXSPh4fEbddSesm4peM4W0WKD6DGFAUrJEQWix6TRuiqyDy1jxFBkjEpoDUOY1j55wGyrciRrTmxLNoMGGljRAynbSRA83Z7AKHFEz/mXY6eYJlfg8sgQW0zGIXsULBQ9NEIiSTY8pIlbo4Ep9yS4PYPCSymQQciGVG1aSekuREPOeqk7x2LMq4qPnns1JoCpl8McPbChmVwzDTzxkZzhPmQ3qVkN2j23rfwJ8YO8HDTwkpoq3qp78fgosJ6/fkcf+vjzun7rUMfU4taEu8wXaXTuzIbyJ8SXL53Lz5er9HyWiIY7owqrPc9ExNU8oKstNG4TZc8oBYAeDEbISFJCq3ECYp2oFTf1aYi4RLDmeVIDH5Gci+VaQ2qM3aUREo5yyP0mLwWfeeEG3/MfyeS1MUx2TWsRU5iNsD3mQW/IRcQ0KCEKD6FgLl/XTd4g0hhVzS27MGrZObPFi9dzfORuqYHHYeWb4gNAY08Rpj775DjOtvp8x5B9CMYdg71gDDDFFaNAp6LKXwPF4Eey7F98En/MHuUvKG/cuqP9vDTmmGqKw1tzW8lJtciQ7JAlppLZM4uvxrmF0qB8uhweHmvJnIno2DU3TwJ106u2CSlW5hh6qacGk2eQkCbyxDW3BELgWnlFChBSDrtOJsYX7Z5+CrZP2ye1fGoY5hJzYtRmggGUOvmDcNCWvIw5Klr2bBVOGNp0ghRf8zeLaPP8M8f/pFsCz57dvnOk/M38nf0j5pGEKat1hDGN0uIbPlNuXJ2aQ3G1PZuiQlhWQSMRyMqn12MRayFsnP6YhhuCZE4KpbEZZ7Y2lH8D4SwXx6J5fOMWW/kkyJRsza1RixtnWYDAIeR4dmya9PDeDTPWdDzSe6+VBU2WnKA5+a9dv80NBWxxfQAAEABJREFU8hZvxJeyFwnADy+6QhmIL0PpJZ0emD+1Zf9WBmIyD8mEWc6XV1YEHGKsPUttnIrR130iG1tciUg3eVheRCFKDB3AakhYe9e5nc26oV/Ji7xFq3MAWJmhsYf5ScDzN+7oI/yk6PrtQypoCt7JgVOq4IMCjW/erlze1WOPPKDz/GQjtiVDcoUQ1/qpIiecswCYLoqr7E1UkeACUQxNPVD2MFwJoBKWptEGSnTQggYyJ4gWigmMHim0EiPkYDC/SVwq2cLjF2K3YXMexE/VyTObczNNbbNe5U+J19wKXvnMwuQ3q0qNK+U+wv3KyyTrcZWzBlZ4d46B342WTh5P+Sc2w/C1uFNzreF4VSdP8QzrcnRoRGSGmQDv16fYeMU84iKt0Qq0DByC0ecoRPppDSB9cuZ0GPs060OrfHFLrNFC0YWsarEgFGNgX2wDnPTc3/kMBMjVE4qfFLfMq3LvsBJUrTOGYKuO88oDwUSUrfYoeaW2saGNM9tq25ucji5zGwx5EpJ3orBaauUQGScf0UocVwSGcrNd13Gd78hKS2woTlDCkjcUM4UorqrIGQmKnJON2LInAOKugWGy16ylrgY7HjjKA0OkE0Ct2AaIOtsBsDCme1VFxUwpVM1TRCyd+6KKYgqSHaZUjWMJmrliQBwsdzcUah566hT330SCB4Tm49EzWxTjg9me46N3kPXexeEH6MIdTi//HkEZx4CKR/lQX3AvrLazo3bponzmjPqiKaG2ZQ9SAKl0GU7Jx8G2tuTN/KYeIAY3j/1DbVJ9bte8+HcKhCkPmGbi1WMNuGg5Zzo4aZjORRsk2eyH2rxzXf3D/6jDP/4j3f7lX9KNn3iHrvGi78ZT79HBb/5HHf/Bb2n/P7xPN9/1U7r5jh/X7Xf+tPaeeq8OfuX9Ovqd35b+4r9LH/mIOg+xvnhZG5/5Wdr68i/XmW/6Jp190xt18e1v0+Uf+T918S1v04U3fDcvAl8n8SKwP3RV2jkvecGmU1yKD4lWxXbW2Cdbl3kJ6ONDNV5otheelz/6j+r//U+0/1u/ptu/+JRuveundfPd79LeL/NS8z//vvw3f6uNZz6pTV5sbvDyj09j2eQW5wb5cy6VGijUVfvbsEdVcUDOROukJYdj81L5zFRrWvCi1xyfY6dca0l+1UFAB0t0xTFENcel8YK47V7SxpXLapwbMjOTI76SZUOyqsFyDCM38HDhL+yYxCzMyTgU9HTLHrwzX4morpNGrIq1BTS8Qzh78stcIFLsk7/SsmnxjYzRjkN5SiVLCqS0k+sms63wlZ31FhgAoieqIASiFTlw6lFazbFkrUs0LHSE033CpqqUHKIFtl3HuHJnXegKl3BrajiN/Un+VQZVm1Rn/ZM88FkhEhspKmUnY9mTP2BoAFLm7eVWomh1unAe1Q+Xcu1rAXrScS+FKQZnnDHEVT+NDa1ihsikrB4ge7pk0vomcbru5hLxoOpObTMiZEij5TzBYSgI5Y+rzVBoZ7TMiFnlHzkUcKJ4BZo5xUnkiN41OanQpEGa+lR/NDt+kbQWodPtxOU0Ho1cWstR0OnZRgExTGTPCXshK7W0gZVYedDpp/TgmTccWpk15x3eGU9sJ1LwokCV554Sy1xDUsZvym14qTWUxxhqEXeDwls0jjCmTJVrpJUvsAdx5rMKauD+UQHBkeOv2RfX9W7HaSAriTmChIXcsNAF0WOKWFzkL2E2nFjUMIRg1aleOd/jGmrrxnhQS/BKUULWkgrgsYfwCQutxMk3WL6ffuLhS3rswYvjF0JIFr9Q7DV/b7p951Af+8Tzev7aHe5jUmONhuJjhu2NpqsP7Orq5Qs6s7UpcW0GV/JVSWhZu0uRYGP/EfBhoUqrNUdIAXxWda51Itf2JhrhhC2Zo4+DRURXQhDow6fyd3xBhnF9A+PTVfcSirEcLyT8K6Yr+TpvQK/fus26byt/Ri2Tw/h2ibFI1aKV8JJDwoge9igV3TV+2A6c/WwN9N5cmxsL7Z7b0e7ZHW1s4pP48iWOCMphCzOisyd0UORVqhMbKIuMYcYKGQOB857Gg5sgePzQRkdP75W/IS75fL3Dc9SNm3d0cHAopTYNu4ghpeaGikUyP5SMW7YTjW7ZVlpYCEDiGB/ln83LbyL1WNcpQGgNq0CpMtUg2olPoFAVgUXlOdvLok/VTjxGTBubpdp8DiWxMdwlpSjImQwueFhoxHcQcmjQ6dGgIHGuqjs6+dn042zO8ZGO+WkZHhK7aUg2D3dN5gRp6HQVN7noWDS3zB9YwkD+jJHv1H8ycqA9DugSvGlqOFtolNG5OEVDrPXbueQA6PbINNdFClB64YlALrDLnPi5CPp0pvSYJhoYudZBVLrO72zxpvysds5wwyFXuZjacpMxHvTMvyZGrczBaskR4sfc7GrZMgQOzyPVMrZprUyjkzjzIvBY+Z+HX+DF4CHHwYt5D6iGuOGsauYG2LJ3aLbVWLdozaDI8/y9JpBsCusSAnUj0G0rcTB1L7VMXbgpxONxePZsWXMTIAWV6g/2MwMYWwQc1zBygBkxRBzf79XL1qsPX9TuhTOjYmx4SQyN+Lypf/rZG/r4c/lpyTE1LbDNTpPI+bnJB8PDfLg8+tAlndleMFd2dN4j/MjHzEkr3DmPohXJbiKjHA6VkfroCt5ZWWf9SRHdoB6hsg2Rf9LlSSC4Q7NaE9cwEExDQ01ekSeUmBhGRZI5XrUx7uKwAuBN8DL1RNRJa7aKJFIZSl04iYYtucmiIKQoniF4PEO4SRatBtmnOQYBJkxzsw00aMZqjigmK5ONOSYZHFghxOpZW2rDo/TixJFaoQm8Z16RpOwkwH12q0MYJXXkLMAt6iACgs+Ub1pCw8i4lghX1RwZJurwUBmU1ikXQhwjwtQzr82YDk1wsdm35uY+m5+izVg5TEOv+SROAQlZrNWQppa0tb9rdcdNTarzR13VnJ2g1OgErfYbuc4nLowlOXrOLerhtCcMYyVDpHdkG6yjpM88MhQTDK8YDHdUIehUY57WNrQ4s62NfENHYCunxFEjDBdCOmX0VCzhA6xkDJWApWRqxkFqicXLcKX1ya1LxDPULQq3aT+DSMKfu5zGtqIIf9FaZHgYkI0Qjr3NMjoeIBmlwA23hpAdb/KYC7/clZS91V0NLOut+fGLNSx6xVvsAyg5BVmW4PFBkpi9O/sEQhfeWY/KSBVJjpfZIDu66hpBUuopt4pTtZyTmZe0ahgJKXw14GtXtOIz8FYsNffMj0/Hp+zI+fwhVZVk55UToQCRYRK+zk0/60gqPiAatKCADam+5Q8cksbchpNFx4dHOuBZ4jgvwphw+MTLykyzn6q5xpwylEWlYxyoxrESjSQtNfH5Z5wzo6k7WF6abe/f0tYnn5b+599q//d+Tzd/4ed1/Sd+TNd/7Md052d/Tge/9gEd/PZv6+C//ZkO/vGfdXDtug5YxcGlB3T4Oa+Uv+ortf1t36Gz3/dD2n3y7br0tn+ryz/0pC5953fp3Ne+Tluf/wXqD1/V8txZdV5+5IB1PvtZrHgYG1THlcpjp9b4tOMDtdvX1J55Wu0f/lb9j39fBx/497r1nnfpxjvewYvA9+j2L72fmv9Q/W//TpvPPKttftK+tX+oLfJv8KzXoWMeiDkt2U32QsyxouwXxL7UZmGi5zDkVIozMb2owIqTUp6a4daSe83+zZs64oWleAEp2rwUROU0aLKahGx2TVISJH5zAdbkhk1W+VqjgRnM0SgxLDU0GzQSiOFlq0HLDoA9eVQzSqg4aTQjpjj4kpCIQs5ezw5RbbNmCJ/gnTWGE62sd8jRkBKAt0hkKF3ER697hPHjnAuWdLkvD3cMosHKHTFrwxsJkDF1lS2BFBtWsSVYZqENKtcMKzJS6u+K1JQvoObSkbhWmMmR7qUB92Fg3tQRZUJkDw8JHjA+Sj50eGA0Cb8msMkumuMPRC8XSgLtHPumxTbPjlvbQgE73SuFwSDSKpRUQgdd9Xzm1eImJOZQ7VthY1/yjXqO5RJDHd9yKoe7U7J8vHIMq4he9rgPMrprLRlSV6jjO185TBHT8KsRf3iuOXvIuAcZBdw19pWejEOxEzfJsPhkToqdpsOXpJ2sffJNhG0QAtY7fifqtD8T1ieDTVyRZFuSVUwsDafhbrSpxwh1kS/U8QuHBC4NXDRM6uuhYKXWkDjhfUJNtNggOtuYDGDVg+jEn7nm3OteWms5Bz1HeMwX31DBdUJxDiQGe9igeAximlVgyQTGUn7E0Eu8eygfNo+jxaErTYQih52OquOrufFpyIs2rpyatz6TDca1LrjN/ibdnII5kjfRmMKKylwbWiq5EhQGp4t8baJ4JE14Ckw9zKJt7uNXr5zXZzx6RefPnsHMapikVx2oyIIODrs+9sw1fYLvAQ+PFYhBmYKha2PR9ODl83rs6iXybCvHpY5dJqWWMZ9kvlTNEnMwKK1xLwRRzEYgRGmIWRDiEuqVF4Eej7JiR1U2Ap2eHGONwSE+I3vuARGZs+aKH3r5hkOsvEYGmQ8ZY4TpNs80L9y4o1t7h8r/K+CsScxPzzwmIDXDolY9JlZFpYJ3NEuMo9J5tmASsFYtewH1AGxkjhNM+RPi3d1z2trYVP7tXyXIxNOrJPTE5HMKiDmZG8C2GglgUg2qNp93jb0be5IoyzlwxPWRVDI9FHyKRyU515VxZC/yG4I3bt7mpeAR7pbHIsklWtYaP0SslEKEiUcHdhMocjpxxqSWqszV23nMWmrJMxFBJ37xTSyIi7oSZ/D6oSfOHVkDoI6OmDpW0+Ix5LgN6oO9xJhUsylyiHJnCB5kJtR0M60jhFZCFOi+862Btbn4VQ+eBJZtDm425UgHPHQf5yzFp4G3ZrXilGbRjI6sKJ2NkIRq2Kr3SDWwI8kt5TcEb97Z0yEPoLEq8fMJoamdSoJSKSzbwwFW0NDY8JF7UtGZTjhNgJFNccU52Tq6iqSZ5eROYOMl13nekj9w6YJ2tvKtyciVk7binRAOODyLDt6pyySym5x5uqo5MkjyKlzJldjJAb26M9YgkSvbsX9wVL9ReYMbxCF3RmDFI6S0StELixqyV1ZwZHrwUM9AIckNo8dILcE5H2IPBS0oGZIvFIAIRcYhOeIrZAWLPfLMweITVYohx2epTV7kPfrQrh57+JLOnllIuQy5geKuuGUvb3MzzL8n+MwLt7k4pdxA5lxuVpWhY53dWuiRBy/owSvntM1hGj7Y00MqV8a5V8VqTIZZgg8EUbQCQUYiAHrJGOhoXBuM5cKAuOo9DqGBnEhDl04jK63yxxokpGp1VDIFdnqWXPhYUQyTeheruBlbd0uSGZ/5un3G2JNZDLct2xH/lyjHswL/xRxzMffOdX/kXjR7U/OxVvqYtsb/DcM03b3L6OLMhqY54hBCnUI4dsMjnsAv2Wd/rbKBkItRq9ZX0srrBFmXMufsnDHeD6kAABAASURBVAwTAXG5cR4jLKXp9l6B2bM+Z+3CBxjOAoZMCm4T5REeHI/RsZVhaATPwilR5vrPb3lsbPKgMbuwxhHL2Uue1BFT4JIjgI9MKQhr9BBi1YHcIqP0JEMvlaEuzWCVjDkih9CHDSd6IyYPLoijxz6kMWKP0DNEXtmdbFCDPMqMT9VSwslADB58bKSO0DDZrvvSKjhOmQhctKgEkRGFWTThAdaP4bC2sKJaX/KUxgEnIKOUjGP+XrKkKWcXDTkeSEQwosS7bFGxw6aOMdJkrGsw+ohkjD3nY4GrISms1GrlP/pY3nhRy/yE1k3BzQuWEAlULQdopJIIbrwU8LkLWp7ZGi7Z26qh10tgTa2gkk+kEcBuA9El8iZ9vlUSn0lNEqeqFuCijmMumvynJJ15cxwW/Uibt26pfeQjOvzTP9Pt3/8v2vvvf6PDjz+r/A+CeztntffY4zr8wi+WX8fLvje8Xud+8M26+OTb6s+CL7zhjdr5pm/V5mu+Uu2zXik9+LDyH4aIF32pJ9dXHsQ78yp/Ls2Lz9RRF2JqaBTIS7x++6b07Me0/Lv/oeM/+h0dvP8XdfsneQn4f//fuvHjP6YbT/2i7vzG7+r4L/5a7eOf1OL2HnvT5UWT8xsAjQXyANx5FvPxkqRdypyQ7To6bGu2R3EVDQ92CIGec0L4DQIgnUKI2aeGrUVnI4+55g/5oYDADLgUxx05+eI+qBMWCxoHALOWN67p8NoLEuvNE0Mewq2mtKQOL+qSbRlb71Za74AIGYNgZn0AUWAnPUBWE8+gjTyGooeCTWRSBKpkYJljllGFHEj44amSh4IVkINb5SECrOxJGbclYMXEHt8YyBkVkxDH6QsQOZjcio3zt0T8cBieBUQrgcEyo6ZRWgkDVppnsIppsg2cPWJVU00A1aNGiIeU0TVOi1NakKRwlFCEyq3hq6kFr7rnrDplbxsbajtn6odL07LLO2Eh0cJ9KgowvTY+9Z/kruDYZv8UiV/nxprvCZZcC8fcA+jluqTm7ELcNAYV92Cixd5jA2M2kHTmJHboMZh8YDFNZIPT41MMDy4IRnzLNUPkrtiR4gqh9RCJ+iC08kGr7lNaQaeHqu00pNQTKPwueyDHdoruRU6ZJ2VOlRwTJCW0iIFeuj69Fvf7elpTGjzok6KXanF5SdupYu/jxaJsi87xqD5kD98cngFI5iujaOW/0g1y0qMN+wl2SooDQA65KwfK1A23LbpkTQXB5w6WuKi2cYHCoWDrZFsKSUIqihRZ1awyGwWiI4xe+BDVWqt/T/Dlj13WA5fOcqdWfawNM/eYFMRng2Q9+8ItffQTL+jmnUPOf2yV1Eo+0ujS+R2+j7yiS7vkWXDny41TwpchPY7kc2QIkVhDKPS8iGxVgZTriMMnMfcUNuVZli2YGGzqkPlKjKoltoRCh5TRdljRLFkjPveHaQKVGw6ZP3i+77/G9/w3bu+P/0gDWz7zUn9oBGi0OTgafgpFhpIPJsWnAmtgg2YnK1+amuHxWMLZhnopeOXiBZ3hh/hA9Fhh86d/1FCg+5DJHti2JhGGnOQaDU2AoigovRAEEiNmP1DoSCkMAtYh70Zu5p+gg2OkNygW6WS6+ciAY7ZdNq21luMJ3oQtdVla8my35J6PtOa5LlIb/gOJLNW1HQCVFJFOE3NUSBlrOG3/NDRSixKnYJjJ2Ce6X3ydAGNgUZoP28q1IfGuS+oIIdhQxGeOdbpZR0dLKH/eu1TjCqSnIC2SCGcLgS5qimh41q00S5FthJpQo+G/5IP2Di99bu8fKH8ea3v4ylI+dVeVc0C7Vs8UnAvUOdIA440/Ix7K/LV0zL0wMTaIHMznHDHmUVq4I0CtohG0mnVJDY2dz58OX7l8Qdt8w7Ek/iS/qqZek5KoSzZctDD0WnIjuQIEN3sYEjyEjK3CmMvOrSmkOTn1dN25c6AXb9zWrTv74Nhk+DLCijJdFBtbJqZQm3XPBngebpzYOKKTRPkNkxla8dhC+KWaVmtAqZ6cI4ujT0MuKiVB1hHOviRW5DHrUmrRaJ3azp3b1me87AE99tCuNhfkZL9j7fCGb74vyU9J8h+MXLt5h33IRBCdlNPeS3lxe+niGT4UdnXp/Bl0PhSYND41f5Jaohe1ZpGe6rL6UDxDQoHHiGhTkxE45qRDQGdMxysMOFKcSiUeHhWy8YfHA5SOwrjqHL663wBkzfFjW5TpdJcrLgXNcHhRgmKElgSHAmV/FQE8PeLsn7ORLah8sWlNip/mRr7Kgx4+U2082NxnPDwYYWGDajFDFPtRhJp5inCuOBRELGwhMR0SBfdT+FAYa2mxVQBDY1Gnz1FAenxh5R9eta8HBhzBkcpvjimAs8QmObWk/GCIcjYwShHHGb6KKweAtd4VnxiGhCo7OusNh2zLU0yfeFgwTBGpr+PTkXPywEdHR2CsbuqNFy4EFJSh9jlCCFvydhzqmxz2JPZcc1x+8SgKVsKnGpIodMonQLKv13XiUCh76K0tNUhVc6HDyYmP2FjJLEdnv0CGxIgpUb38Iwkrez2tT7RCY8/FlnUSs4QwVU+VEWaoc6dRn7RlRWNGrxzo4cwiRAzFJjGqVGsRDdTUEinhcBsdQhXLZzHDBxMdmXHubfKjZCBnRvjow7MX1oFCMAXoqYj6c+8bx29Y83m2ZG3hSvM0wFfLBBreKY1NRM84Y7hiACRP7ll1PUUtWpZqivBqD4QnGQyvE6uj4zwWJWCqnbI3cIDl9es6+uiH1W9ek9gDHNTzgpAXQc4xxEe0jm0pFK7fjYtXdPbzvkBbn/15Wu7uaonNLKplno5PceZJR16CLckxiGOSPOh4ZjqeL7ryKVKE/wJ0A76Bw0Yz3tYxcxzgdbiUct+VN6SNbfWz57W8elX9VZ+vxeu+Tme+67t04ckndeVHf1RXfuRHdfmH3qqLb/henf26b9LmF3yx2qOPSxd2lT99tk1GMb+qNdZGycpe9/xGndEsqsGcl4N7t6VPfEz627/U8e//Z+2/75d0+6ffrVs/9tO6+VPv0Y33/aru/NlfaXntprbOntPmAw+qPfSgjtmjQ16kHlDzgRY6YNb8CXZnXzLFInUwVeOYNdYXjCLwAmTqFDAwlN6jTkWh022KZJdyDjbEBVj2ruU3J86e0eYrXq6zn/u52uQF6HKxqSXrPOYlaLiQcRcPhWJjES0vyHDMN0Yf/SftffijWt65XW6trAxUlp5CqkIHm4j6Vud8HFhPLHUq4Tc/C0cXvmWjdlF4cuUaMrKC4R8WXEw+rVxJGRLNUw7bmU2Ci7asIITqLnhyBTHUVREBOyraqIeJkEd+xtgM1qEUEVfsGrOVpuCekPgGRS9kyh8151fCPPvgZ1UVTJ3rude52MHTzRCaddS1HouJBsqap+PYgkQHXnVHahI+jpiawvGt44BcIeCZi9MSZOoJgOoa5+XygufyBinHCP/JazD8hlArL7GgJEUb1xVKep3QgPQcVyAknTq27D77AsbBzDmVv55aUnCmLf9KXmEMp5TKEz8MynpCLDdq5YxD5SjkZCiMVOWfoQBNoVRUegaclIbMWmr/CqohhqLSMsRHfcpTJqFOAizFJkkINd0crx5hoqSZRNWxLF8DQTjm2gkt2a/wuybA765OWAqaWMQVrXumtNA6VjJzrq+B3cm2am3bKl98Z9fw6DkIkWcqjGGuBfGk45T5YQqNATNK1tlXs1jZErZ6GGvsjIam3UAsH3E9yHyVSZxWI20mQkpUn6zGJbLRzTFREmSR4djmbgQ7I8JdPfHL5O7SuOLDRw1SODTFLvkcyLq01sx8hA7EE4s/cnxjCwmMPhxk2W0cE5CdM5t64sHzunrlvDYWHhvCfW3ESbZlPhdu3D7QR55+Xs9dv83Lsa5c6mwJ/hZV6uz2hh55YFcPXj6njY2mns2zJfamwzn9RDKtWtZdyrzyUlaDiZMsiezdzNOpuVdegzMDNqqMOYVYoMkVklCkGizbGi3x0Ik64BqtfJGRbB1ZyhoPefeS/3Mh/8Ra/pTV1BVrp5py6gSzFsMyc5VKBgoFUbnYsUq5kccdIaKqTaaSyaMcZ4gFV0+efEacO3dGD1zZ1c7OFriHe/yWqjlEM5KdKqSG3JCBR3fYmD1jz1xAQxbeqtZTO76d2NiEJa496x2AquGDC2LTAd+03OKl6R4vBes4g1bHR1QySGRSssM9FBIYrTVGSNVaThkBK62+NyIpy0Q9KSBSJ1t4+UborB1SARotOPMIzFKN4TrVgoQGmJCZBnJ6HLWoVjYl9GmPSasC2b2x2Uk5GdZZCp5NKfRUqighMc8g1qy0I356nBMyNwZVKdk4S4bbMzK7S61JhpiLLlXGcUBEC2b4ESfVnYND5bfBsvmqTBjo8empN7EoNiDD+vqGTF7sjNP8cSyAgKCwQJNVyYfcIdF6XLHThyUAmKNZ2uBkucCLpou757W9tUnEnNN44BjE89Bku1YRKNSVUQJWRTozD0yaOMzsV4PMfEoDCxN8yUl5k5P+Oi/GDg6PJZLFt0rtqJI4HQWszlD7Ai5iNTfmrflnPcGiFvwVR+w2AcT9f6T9h7utW1Xmi77vN2YOK+0MiFpIEAFRSQIWoCCIoEhGENOp89zn/j/3OfdUlYVINouFYLpGlCOKmIhaiCBhb3ZYeaYx+v29rX/fmGOuvTdV5zl99tZba28LvfX+hTHGN+aaq0ylYy8buIjGphY5NAJgxmcYY1V69gHCJbqwizZA6QsucKNcurCnb33M7XxLtKdhYAVMnDTMFDdu/tK9fEP05fsuc46cCKdKxxRKyoZzcuXF5I5L+7rn7kv9piUaNjIqfhlsa2qRsn8KxpyFk3R6Mx+oqAwPH3AFTJaJJI8/MJ1truXYFksUyy4So22ljbsccaQgfZYA3StSpzP6GaXbbx2zljPYOO8ZjOlu9QM643KrUufZrSD6mZJWlBURr7N9Kmm1hjPy6J5jvtzjMwnPKHhnD2Er/X+6nhXfSZzqOj3xJgv81imBlnNEyAJC4DkJcj5OIVxelTKmJYYyyYhjzzoSSYbkIi99Gdudun2SO8+YbNiIM5tmO2BRsi64/4bywSg8lGMaumWCHkOeEhji00hXlNxgqz01LnWUhDp+EdArvwcNPJgYNjdUH/qXAS4pe+Qu5r2JujwGRwk1qbtkND5mo+ixCTkTIWe9UYNUMpQG3uVMh6VB8WeKvFnOvsSi+EqM6g17lhEgKRIihETHATN3uIxoWUR3UHyUhmMTQxG1gjl7IfODgn8LW6XkH8HOBnyNB1oVgzgisCgj1cqpp6uJ6FLiQ5mfHMlfhBWnHN+eB1vld1cxjxElEcIW9jkKYCYiujiNAJUvenLxhh0oWtHAyFlK2qZ6Hbh2VUef+7zmX/pX+eRY4saZL65aHR/jjat5Ww4pBDJc4A3r936vzv3Af9TaE75DJ1tbasQ5duYjgl3NLI0qFoA9AAAQAElEQVQKVSQlV6jreS2JNZQ/eh7zjOJmpi6i8+VTdJOv8Z5oPqxpvrOn+aVLWjzmHg1PebLWX/B87b7qVTr35jfrws/+rG773/4TDwJ/Xhff9Fbt/cirtfm8H9Dak75LvvNuaXtHXlsTGyjlt/N4nTfzpIs5TGlM3d/As/YhQCo/5EHgfV/T/LOf0vGf/7EOPvgbuv7ud+vGf36HbvzCu3XzNz6kg4/9rY6/+qCG87dp53nP0/5rX6+9t75N+296o7Z/9JXaeOELNHvGd8vs1fzOu3S4f16H6xs6HobMwPM43mfwENKDFaoi2AvlCZoXlBjKUQwttKDeBtpQ6ehatgozy4Tma+tau+dxuvj85+vcc56n2R3sAw/8FhrUDLHpixCJGvuRJOZDYSP/8Ve+qJv/8Ekdf+FfNTs6FKXJ5ExtlI1rlM4SmjwNtSVXhJIZ6EAag1WN0NEFdZIA0TJHIQj1vgFMZXKx/BankjCEbQGPP4cMrfcWxV2extR1KrM/lU3jiJ4kNadQRoJFaWUrpfyjN+awjR5jvAZkFTWgFqmJ1jjGCPiiLLuRijAh1pLCVyn2ZI6xjfHOSTrGmDnquIxBDs+QAvAfILpwU1pMnSwbCiiSpUMSGLhotoUq1YAsqX5TkNeQfLmEBqKyVqhOW3uknKkbF0PxDy2DS2GlqZvY+PByKU5DvOmcYHM+jC4A8roZ0uiLFZErmRwWxyDndWzoLRMkWXiRMgkET2/jAD89P8hFDYo/sXSkrAgJv5z/okWEnel44AtUexcNOb2cyVs4QEypseYpIyAdbEUra1yxPGKfbEmbCh/uNHq0kZMxvvFjqlrKZAn2v0LL+kZhyreMHfHoEUORV+dJrRMe2yqlrqVOcjuRq96J7h6Flp1DSmAsHYsen6aYkyGaEBpCCHZLJxrDcqvKClBcCVW1EcIbtSur507mE97BKIlCJAXsrshAyJSiahFCKOUPT0+IvWIYxbJlUAf6CFDBVEVuZREYGjwqVnrTxvqa7ji/rcfetq+drTXFhos8xLlclHvu4dFcX73vQd33wFUd8aAsfrZlu5zW12a6/cKu7uTh4lb+RV9gTS3e1IHa4o8tjIs0XSQRUM2NQs81G0TV7FEmTSuxlf8EB2qtXPsAQEdeBRfo7DP3nKCnhEQiOnZqJBGdWsBB5rDrN490+epNHfLQawDjqpV6gMgIjR3fviCpz48VITCbqLQ6ByIs4yXbcr0iML96ayADuCA6x2ZDly7uaXd7E6jhhC+syciWHUKkeMOqN8ZSzHpUPpm/K6oZU2+5SB1OjEaEXMBLnClQM285TV465lvZazcP2J9jzbkvJ7p7ZLcIqQ7aE3StZD5/DPHp3Mi2ZaMLnCQL7vG5zys3/4pcHYwSgqVPInFVNFhEWPXIE2nyjWVVjv4wStTDQA1eyfLILg8Pqg1nYw1NReaumzfYOQSukDFbFKhe4AvvQ96YLXjDenKc3xTEl71i7yQ2T9Us9lCyNKRKW8ZHUyMk00/qKj/hjfXNgyMdQgsudGOMb504UaDoNgK2jLYzlbIO0QxlLeqoUq/d0YwRWz/9cAkilStivZDrbIt/z0fhKGvcbPZ2trWXb7fXWBjwci+5Q9gmXROsqNvwkyVAOumaGKLK/MQn6wpFxthZd0ONYIng7Omcvbly/aYuXztQfmvTmiUdZsuije5I6FEi4UJ9fY39hhTU5gItFyLphTGYSBgjUnxQ4jaApLjUOgQPGDIO0WFTZzq8h1GNEzXEb4JiTQwXbtaVm8xj77qgPHSNWyjHT/ilH/AA9Gv3X9e991/jgs8aBhLSF/GEZwou1m1eBB57xwXdfcd5bW0MCVXGzCEaUzL2bvfYaAm3V3TEYGSOGYZGr4QrfipAZ1rcQq6ZSVQ+cECXLJqlymNZvUV1tAhAI5tOb5BeRgnx68LK6O7AAcp1HhLyKnHE8W85jPC4n8oBcr1RZsRHoVutxDMHMz+yP4asI8RsCg9NzpFD0W1jN2KDq0i3tIaeddmWIzMiIvVuB2UmaupIZCT0xE17UXJ8Q5irj3L2oPQaMmMJDH2tQUIAvSd3l8YxNYQyNzGgS398a/MDTBQAPKqowSa2SEJSWmxt0loQTZoUKTfayTk6VGrlbUq6TBPfaX3huSeE8gIanc81ynXXJPV41iDxOphrrnNSgpQVTkekl3+4ViSldVCZf7kbmSC2kTxYw8YGtKlhGMpXq+10AbKnhOIKi9OUzCju14sR0+F08sUHqRePBZmOoJFJ5LUsnBnjL7iUoVYfk8bGfatL3a+PimvCO4mWDYUtckOECw/eC6ocqKVSMvT8pnYy0YVf9qu4xP4XqMCKgVo1No+cdCWxe+rm0QLL9LbJr05ypRFY0ulMG+cSPsHjE3lU4+9x50Vz2YwklavS0Ok5txaL5EMJrM6DlDoO5vgrwRQfMb9FVvcqHnod/fM/6/rHPqbjf/sC3tawsSWt86EBx5aFkSxZQw1ZPNCaPf7btPvCH9DeC1+o9i3fosOtLc3xFxSX7HfKmhMfvpi4xDsEa2EeSs0s8/IqeF5mFgM2HoSd8CDsCPyAGo72zmue3+57whO1/r3fo+0f/EHt/tiPa5cHbufe9lad5+Hb+Te+SfuveLW2nv8ftf7UZ2h4zOPV9i+oUWeTSbrgmlsof6+m8RomNrjZjCEKohahm9rz0Gk4vsk3ZPeqffozOvnon+vgt3+LB4Hv1dX/+k5dfce7dPXXPqhrH/24Dr5yn9rentaf8XTtvOrl2n/7W7XLw8mtt7xV62/8SW385Nu181M/q/2f/0+68HPwN75Buz/yCm298PkanvZdmj/+8Tq6eElHW7s6nK3rUNYR5/MxJ/CcvZjDF9S1oK4F+gLO40PNWdIJeviiUX91wDo40oL9POa9lC7ert3ve7b2XsS+POkpMu+tlGufPBVCbN8PtLV1tbU1gk80/8q/6sZf/IWu/8XH5a9/RZsczNnAhEwRpto5YtAZl70e2rAGzKq6qD3q5FDlVUxTvfctWSqGsXi0BoaeeaKilajkk3KKyfDMU6x8Deao8LDIIeTRjkSehh1qaM6aOAfiFgKKq/FIVwaLtmCqBBCOlnEsRXFpYoMEGhA3s78JQ1TyYSJe7AkIhuxTsCKOcbiNAcIjqqisuCoScUqEGIyqxTRo7nwKHP1P40WLEaKjqGoe89nJNBooQTQgxo4FCmUhAwd/2NzUGtcV4jgTrmPvfigVGi2Enh7MVBUIcmPo2xbrw3IVaIK4XqfXzcW88QB9odzvct5yqZRb1mOTj94qkwMpN2IysF0ZWx2lRdm7npVrbGMEGjY6QeQooSKiA2DvPbE1ZTYiQhktITMqJFoyNDKM2w1ytpc9A3AxHMND2XPgZS9s0vCLmDp6bcxIL4watKyge4hW5mUcQPpK0hUxliXZlm2mwYP4HA8UZX8ZJMUWwl5rzYo1ti4TVno8jL/t0jNMUmzJ27nwUm+TA1pOiexLakiKMmWIMgaG2QEJSB9Fn2YkRbxCcZBsqzd4zk0UJMapd9/azSwmxg4R2326GgM6+ehlC5Jr1Y7UbYzZqTCIyCxsaeY6UUjEAxLXd1FsD9I0v7AB2RZdjGjYGSMHQ5QicEOeUcSlc9t6/F37uri3Ccy8EnyArLSZWCEvLPfls+A3rip/kkNgs4HXa9zpIo0u7G0pDwX3tjc0KGVhYY5kyXRAp72ue7xixA1vbCWQGS3rAWFDGMHHBMa64Krth4O6MAmMiH4PkNDANTWXMKUTVg60erpWp2v3SAYp6xhitCRqzH3lOg8FH+Kh4MHhidJm4JYVewIGZIOJ/QBVqA/qzYUgG/dBomc2i1YDnIClG3ajp8eSPdjeWteF/R3t7mxqMNHsK9OV+XRoXazFRg4B4c+47MvdqZslN9ylHf+cc0xYPuC5plClKq5p2TIH7tFPTk5048ahsj95PxXsViLVGcjixx2q1IgsO1vI4lBGW5S8NnLLH0EMBNhwkPTU2M+HaGdp8hpLxYgESKcC1OpgxfsQW5f6aJKvYpM8VAa0fnl150caz6bHI8VDhKKcWlslBKrerdkA5gdpI4nTf6GT+YmO53xjDzpA1ckZGYY61IkycJbQ0VXHMULP3LgOmmwOdZM6Jp3wsPEGDwQPDo95wttPDlxOHSoLAUojiuJsuPrNQOiLOjms8qohvtP8qVBceMQkLoRno4JGrKbWen3AhdQaKnShDR447e1saYeLIutLZrJpIFfPA9IIIwepESxMJQauN5qgkqUQfmO1WrY4glMFcYy4FoRD5jxZzJX/ZCQPBbkWNZAHd6y9ZykGUwQCl/OvOHXRFZCacOOYVKbCBNAS311YFFWu6t2LkfpwrgsBTjGy8cUiEWzsLRRZ1QzukoSkhGhjzbr94o7u5Bui7c115qOAsuAzCN26fuNIX/3GZT1w9YDzA4yekpKEKbQYbyrndjf1OB4u5hun9Rmh1JU1RqoHQYkjvROILHjicdOysYZTe0WqgS3tJbjGhw1LeCl0F+aMUGlGOfpEU22T/uh83N9b0j+6/4qlJn94YI5fvCYeuegR6ix8HLJvIbGHqtyiWflBUKBQ5KJb8p2xlYMqRiut5x+BKCGPOqzn6ECXc76NE+Hb12QZ3/TwUORbKXj3v8WCIblJtzREHmcBy5xSfEJabeVUQ06kVctSHq1LPUKwUJLaFBCwiHujmoI09PAyI3hEDZ5OVcq5Hz2yEMoXY66XRZtz3Tfu6720Ba92i9LiAGWRsG5lvEVXEhZp2Wq+mseyR1paJRCIXKwh1xQuUub0oFl+S3BjQ57NuJ6zOpWvxlbTmwyWbBchiVQQ/tbYWodGvRGYXYuRWxJ3ltEgy4bijU/svECAlcRglTLZREsC/JMv1GSRgvnpzThI4xWKV1NaR9nZrgIh0JVAePmTF1GFJZI5S1fyIpGEMUq5lEw8HY/kBolSBESOjCKuCAUPRqOaPOlGBmL/G/fP2I0a4sSIQ/0yGK+woJMVkdxZuxKd+dRbq/U7KB6EE+Ju4nhGcNnKiNpzSPUai+7Bymuc4Oa+Pxvm8smRTr7yJV37kz/V1Y98WMef+5TawYHKr+a20vJPg0PZyyDe2NTsCU/S9kt/ROs8jDu46x4d5rf7ecpnqsgZkgdaKXlh8SCrKVzJiU71mp803peEFkLU4dqGDs+d18ljHqP5k56s4dnP1vpLX6btn3idzr35J3XuLW/TPg/bdl/7Bm2//FXaeO4LNDz1u6THPV4LHq4tqEnJvVio8ea1HR/LvJ4bXSG+GM28oga2ThpmGnjwWJS/H3j5frV/+ZzmH8uDwN/W9Xe9V9d+4Zfg79f13/iQbubvF37xyzph/9ae9ARtv+Jl2v2pt2r///Xz2v/ff07bb3itZi94gRq1t8c9Vo2HfsN3PV3rz32+1l/2cu289o3az0NMaP8tb9HuT/yENl72Mg3PfZ4WT3mqjh/7+ilFuwAAEABJREFULZrfdofazj5zbIi3bDrhy7oFm8MyNOeb9LwnaanfA/tpRWboy+JADTwQPOH6np8/r/WnP0M7L3mRZk97hnT+nHLdEyaiNKhBCwhucR4ca/7A/Tr81N/r5h/8rm783h9q8Y+fqf8UZZ1rZxhULSyyExOkSTZKa2RUNaDiGRYZMIvzP6JkkY5RtFNPo6U38pzKws+jf8/fmqWgmVNpA2tw+UQTNmHLHKItZ2hjPNiyY6THHXLB0YVohsipPzzGhRYijWyjkg8ltq5hA40/jB4LjA13VahqhSYALWslhTidNEKgk5SjhFoBjfU1FA4z64+HnbFjqmjq4QgUEhNyFRsgJGLBGr6ZExEkGAz/1FD+qMJHtBxrJkZqCpTzZ9jcknkoKGGtRGVS2qji6qhw8gNmnQGC5r4yVO1BRoqBKUQE7lXa5BJ9kX2Hcu4vGOZcy3UtwBfQVHelmAZy1jlQumgISZbE2ADGjkJn6nGpRoRGdxh+6DVmzRAeWlIkKy2+ociPSGWMbyge4aEYQuxX4IlS7yQ/Au8RGJZCcqGnZ53hIWB6JOhUSlhIWpmXOafjhfOj9zENp2P3iR5Cc+0Nwv9C9+hTdTD3NwstXwY6UX1EqB4tVMo4OMkqsXK2LheZaXK1LIHRP+dmTr4xJGIyjFYhY6mTSoRGhseLvTYibDoVpSgFSv3EiqJlI7rkXkuJ4xC/UFcnv0wTZKmjZApY72cUvOgUqWQKLUiQO8o+D5oee+cF3XlxT/n8ltd0TPjNeC8yUOpA2KAHrxzoa/dd1dUbx6xpUNLbyQRR9N7Ohu4mx/lzWxoGMvPA3jKxIoeRrN4GKXEhYSa2SsNMVJBMP/IFV3l8RAhxcQypYxIRxJFCQq7AsgPWER6PKiclt4keNM5LNiLwI7hConlQN1tmDcmXPxlWDwWPeSjoQWNaWYIYhwGugnO+DPgYLa9CkZNmEPb4oURWRbi8lGYzEoFPxQwNm9i3XtkmB+b8/lY9FJzNTDREDOmUluuzscb8wllWXFHYDWYcQo0NAELLNpQHeSIvWGYbZcluGSQlyrLZY6AGiWaDwUmtzH/Ce5CbB8c6ODrWCe9LzPrJGg9o6gRPCYBSL0xJwJJLnIasIfEOQNiC51+LOgsCSIVrbFGohwXQcS6488Bx7loZ+hAg1LVMNUkP49mKgKvu0TMth4itXi4Kl8iQIa4Q+mgf9R7o1FSkVBiSKSI0eYgDr7GBj9IqO+bN7BzKAYiHbdmW2M2chCV6AJOsQWLU2Kh0qaW0EaaGpiPeYd7IweShYGwuYyIQOIHYZSU3K4so4VB+8CijZ7cpzbI5gUq0RK8BzCgWDZmxul1IyTVMCcvXtS8bfGA9v7+tne0NcS0IE9TnSHhRwC4ojIOh00YeQAMUISNWr71jD21XnG2JrqlRT6Bjbga5IV67fsTDMRwC4pO9aAlobOdCkRh6baLV8SrfHBOAlU6W7s9I+LiHQckFYI6noBwGAds9rw1H76kGTF0BRgZNUZECc9UaOVB46qm9sbSztdb/BsSFPW2uD0zaLzvb7HurS/DKtcPli4A1U8VTKS4iQPlQld8uuXh+W4+967zO8U3TjJqNtTrrYPoSC5uusCAkKSxyKL5wYCnDZIyss215QwG2LYczIgqmqbXUCqXnRpd9SGxwFahyjy2xS0ot3Rm3Vj6iJVZLJ2aNXHm6bBszhK8NhxAl05HtEqIorfIh2JY9kji+zN1tDWsIdqbH9xQg9FQ5I8XPIJ2yzuTtBLzS7e4j5mfRnCbsEnWIFosKZ+yKlu2RyivjimGMacwRsSgyVK7jUHWxn2UPtpIi6sOI8+nhLmM0hro3ky9xQcOLVpQVsc770b3c+kAiesc97kK3OIwabCSowQIVJYZ7Qq2JfQyfPqvk4WDjhbQBYFJdbARx5GvfSdWnA1vtwZeUSiYlMo6NRJknwS0D2GhCorjUNFGQYabZ5qaGPBjMbwSBxQxbCfOpHEPlxcul1ICmU6esAuMgifq6DV1SjTWILJZt9TZxKVLVjmAzFBKusXWZrdXSFAjfvv/MH1m04LC6s5XsHsI9H3jZ63hwHKd5q+bJygFyyUEzK16IdV8u/NYBY80CzvHlgHJUsl706sSH96SRbiHiqX8VtHGmi0xYMaGADbBMVcecHc1cGCVsig2s+6saS+xw2WpQDlPizJ4MWM0cM881u3FNi899Wlc/9N91+f3v1sEf/67m//wpLXhIpvmhci9x7vXMlUwh8ZDH2zuaPfXp2n/5K7X5nOfo5OJtOsZvoYHyZ1KDR2a+lqp4X9OOj7TgQeRifqTGA0Rt7cu336nZdzxRG9/7LG295Ie0y0O/iz/9c7r4v/2/deHn/pPyMHD3Na/V1g++TGvf833ytz1Buv0OXth21GYz1Z7kgR/HoK61yJkPyrw5V8wGerYmzdYlzv9hNpNPDrV48D6dfOGfdfyJv9Lh7/6ODt7/Pl39xV/S5fe+V1d+67d188/+XMef/Zx0eE1rj71D2897tvZe82qd+5m36fzPvl07r3+D1l/0Yvkp30lNd6ptbMqsV+yPpvNpbcaDvl3prrvlJ3+X1niYufXyH9Xe69+ovbe9XXs/83YeFv6k9l77E9p+2Uu18eznaO1JT9Jwz+Pk8xfJua0mHuOdLGQeEg4HJwrNkM3JaY0/w0xzFntCDevf8WTtvfjF2nzWsyUeNHrcC8EHss2KS7PDA7Uv/7sO/vZvdPD7H9GNX/0V3fzgb2vxt5/QxpUHtM69y9lE/O0MUPWAoVLIqKpCaeXI4V9EUd46dIGxjhX200ixTWjsFRIeGdGZy2YIngIQcSx7JisYO4dVgotWucMh4U8WJITRnjixj0Ue58FDcdbYgif5qPYYd9YTdnmyl0ZQdI7FlDWumbYsNcShk8/MZ0DyF2OgA6x0gDHZsqwkXvGoEtDxZNRqdlW71R8wUParb20ivYzLa6nxWe3GOtTfFNzSsL4hJYEerTWxIowNWu3RyWSpjlsNwteQaLHD6HXnjGqUsQfLFue1NA8D6+Eg13zkUM4POwHMzma1MWvtTyMJNhdmCVlp+HVWDhGhzATDTVB3RQiUDYP3jh/x9Ljl0EPkSUCoO4FFSHwo8ilRaY89hf7nUiYcidlqebV2lMywSkkWXakHoqv0GCqSoJHnuEcr0zjENxTVXkpRR0pEJ5PZtmB0OGMpkuzop1y0EarZUz8Qe9X9SsYyLrOrNcZu8pVyZuDWV7oZUxGs/KKfCkGhAuFjtwEIsgcJUWno9FJtQHr0DowOYFU79obBBoAYceijwKtPatNpy/m0usj4jNTIk7g42wGR4E6NiGxPRsWS84jNG+UgMXXep+Nc5eLZ2d7UY24/p8feeU6ba7wS5HUKt+5DDPlF/us3j/UVHgo+dIXPwXOsdNsiRc2xu7Wux9xxXvlTUmu8lmIWb6pVjXypzXgSwiiFS9PewmVlfc3YCM4WALEEFI0NmxKDU+KLMBusZOEO9c76sAmKrXOT0jhBSOmYyz0IESVnC8pG4PWbR7p89YYODnnxKmdqjXM80RMTihoCUmKLlIYzeSJ1GnVYfGyHCdbNNVoFBEQcZjPt8fD23N6W1vm8zvJZA3VM6y4/ZqbblnXagPCNHrTvcWn4Cc+gGpsdLdSBUiMGWioBoBwgkuc+m98SvHk413G+qcSUvQ57JEoac58vXo6D7EHKHJKCKzK04OSavuxpOShg+iaN1U2h5UV5rJ2RWhkLAygevY34kmMJDiNPn6z2uuoMekpUfKpM9h6ygiNOWPEMWSE0TYQLPRpER1npTVl3hxOMCSUPpU54gKfaOGsYhpwKxUVDLRNilXZaLDncyYaXVcTGUzrmDWQeCh7moSAvpEHZo2nPUD0SrGIpJmIoYm5eycaE8WQXY1HncYCY1461cX+ApOJDxao39/WUgixyOgpxW3xo3d/b1dYWbzo4kcQRatiqTkWSElL+onTy4qLBFl3djwJlrCEY3V6R2cBhQCfQI+GiCkE/PFrooSs3dZWbA+eoRLrGh6fMXsRAF7OPZNlG7j1S1DrxcGzknLBTj2Tk4yt2gisV02DmNGeBBQsZRPA6B5IEQ/IGswH4UJWljAsXUynJYkIQ7kRLF8/vKP90+MLeDuZWOAcmLsqpkL83eT83wq/nnw7fnOND7rIy5CSFJWiNxLfxYPHO2/e1vckHLHAzg2si6g2Po7mhYlv2wpcaEQB0IYmWNQzkRhwRpIYD/RQAS88iTYnYG7X11eDYN5DZkeOHZIJDUZd+YNN+BS9yxgyhFo8ASwoaChAeinwr2VhCSwM6sn2WA/Xe4ZJZzsPKynka0lhRd1+wsr6/jaDQmF5pkUORlxS/UUEcpUdgCQytmJKf3S6kMbbUMvnA7V5Vw5besLcRU3gohkeiNoITj2+RCLWsqbnLFN/rmXC4oW6ViJ1SRS6S+VFv2LswjjjnA0blRFYzhhArjo7GlOLyl+pcA6DHZJu8gxoxrTuoccNYcEEt4A0+hy/gjdg8jCKJCFLk5NCyWcHLLonU6i1eEOf2hC0as0HdPo64jJJafqJbIms00loeBs02tzTb2tRsfa3msDFNuZCZptIUVAP2QhiwM1ZvGuRQzRNDdFVbMC6SOESO1CO8NbbGnjT2TKO97h0yP5KjVE7yUa+V+QMgpLeebUKGOASH2wysVrBW+TEUFj7Ut+BI1VsjA37JLmTb2E2oJUYOl6pVrQ3EEEgLNY4fPEjp0gK/rDsomurbT3LSOxTf5XqkhMXgDMzfsLuoBRGieuNax64CTCD2dMhgoZgbspisUTilKK0xsGqO0kCcZKUtikeOzVhFW+Mc3bx6WcPnPqMbH/ldPfjed+nBD7xXN//0D9S+8Fnp5lW15M+Gh+OvvCFsJzIfMrae/t06/9KXa+1pz9Dx+fOa89DNvI4NjdcEPlAsjlkH72kaZLDZ9q427n6Mdp/6ZJ17/nN0/pUv1/k3v0mX3v4zuvQzP68LP8lDste8Udsv+WEeFD6XB4ZP7n8XcG9f+SfBEiughnyIZfMVYpUaqC3HUyy+9NlM4kFggzTMZL5pXBzd1PyBb+joi/+im5/8uK7xIOzKB96nK+/8JV1/93t0/Tc+qBt/+lEdfurTmn/tq1qwL16Xdp7yBF18xQ/r4lvepPNvfKO2XvYy+RnPUONB32J9S42XTbE+8UCy8fDTY30NHhL71WKLPtuU9i9Kj/t2rT39+7T1gpdo55U/rv03vEV7b3mbdn/yJ7X/pjfoHA8fd1/2Q9p67rO0yV6tP/5xml28pNnGttb44m7tpGmoOReyZ2zLTPNhTWv33KO9579A29//H6XHPl5sDFu0qH0ye7NmEd00XLum+Wc/wx78ga584Jd1/Zffr6Pf/bD0d3+n9Qe/oVkWRUDdczS2nHBZQ040cgXltIMZGnvhXW/x44As1PWMDX30hC0ggcQSkeASM3TPTNk4b4Y0QZ8AABAASURBVAphstQTzyLAeC3AM0XLvRiZLDK2UOSGgJqtqLAYzUkSrOEQKgOx4Y2KwnFJcZCJHRKGTIAGSUQjxjdhaEHU18y5r7jiQE2xD1gHsKQOagpITJ/bGiPiERd0lyzmin8UQsq2ICjzMhlwk224Vj1Lr6FvscyPiAsWlpBQEkYPboTCSpHqmkqcpWFjXcPWtmY8HAxUNKRqs1CVmvyk0NSwILaRYJw7mY/Eyl5kPRXYHVU6bhOWyPKPAHE6ci5rvNQWXFYQORc8vG7wlvONAlwJGmOXhDRANqWSpCkNhd7wj9aQ8xpUtsiArsmJQa6OMf5jSEGxdh0jSB/FbKJFayWTEn3sq8oQrAOePCnUvGbEcob6RKdQdKjX2cBDMPaCsbKFT0KdMwUwGBp7xIrMvNAIL1nsUWyLHrGIrSw92JIUH0sBJCEpzZ4ktFGsOVEfqbMs4PHkRVr61n4BjD14eeUAjlhPH0sHSkpCasi2uqpyN4JFKB8getTxyJeoFh9OTlecGNnxBIScM0DLhsrHKwx0Qf18WXBpoJTXyHGkk6vAs0lGqNsZCTHzS4OaY6xB5kfYiiJPJkfI0WZncvNBbdyH1tZmuuPibj3Q291eV0KcQX36pDJzHBw1ff0bV3X/5Rs65suo4ErLHjLZ5saa7rn9fNEm94WkyDrFPoWzO/HulOAQ2sAauGWwPygyA+thFHJjXsNJUXuVqSKLFrlxToeTAsSd2IzG+ho12RO2IEv2WzXPEhYNJV5ZbeNeQUqV06Kz/Hm1K1dv8lDwhN0yFYk2Fo9EYRmxqahRUOYuEJkyRhEUfYqsOZdKtJDKvVFtD2IkZkDf5X3V/u6WNtY3RMkS7uGOIGlAyV4iVQeqTnjlxDyWaikbBmuilczRMQDqgv0bHdGaAseS1wEATKwDIVjWytuY+iflB3wxecL7j2BE4UGfJkfsiRJlMVsQyJBU158HDYOVtYpmqHEc57xHWnBQFosWpNbSB9T0KjDeoQLEBEuXHiU2FmmsB6nricV0tidPCJfREP/QqFbuoSVZkFULesvsUFKEgGRP0mnSIKHYi1D61qIhM546qwN2tq7phDeUczYlJQxg8fXABuIWtU6EyBiii8HuAGMtABPdMmPv1tHxifIU/PDopPskBo/Mo5LxJMDiMMGbKBGeYxNZOXnALOo0QjpxEfPCEPUMYROBYeFlQ4k/KWRbBgwJaWCNO7kQeHC1tcmbDw9aYKRTkVYaCL0Dlu0uCj5YUe1wKBbyFhh5SYNkaaJJDHB4NNflawe1V00LkWosn8WMEjuAhf0BmtaOqORZGYSHEi9hicPES9Zpw1xKd5aKW5aKtNoAe7hluyyWpYgczEAtdaLnwymvAbrz0jk95s6L9e3DgnNLOGHmzVXWN3ADnOu+B67pGw9d1yEPj3Oom/CgK428jRVvbsx01237uu3iHjermfobUxzGfEi39DbqLRVlOzqBTqkRb+nOzLdgXc11mdqWSTpcY6JCCY4fJSlyyJKiT9VobCyLujoae/zKtBRKWxm6oUeswKO4ituuOUeTZK20M8oKzspWk6xYKoIhNa/Ao2gx3Sh3tupXKVeB7vKoY3KFHtGBPMZgZ0Sg212uedD/V3oiQqQr98RGP0uWsSZ9KwnlTDcoZPYNpzbZkCeRAyxFh8qeCaGSy6gzDbdyJ+MK3r2Nf53J40UflKnLdcELWhE3zNy/6zpjnlxuizETKr6J6oBNNGrydkQ1N2hxpaFYRgrBpk5cxNTjskcTksUkUB+jiWvXw0z9NwU35dlQdo/epSB3zmiodARD41wTGh5q+GCN2GlFmdasxI/71Z362DrD7HpPxruPETllk08QtlWyxmbZluhZCYwjg4rggOot8bkXlOYax6ErsZe0FEZzcnCjCazMgyzhyToK02lb5gdarhm5d/e1oRjqsZFCUqUF771bQVGx0xGWPeeOUwMUHu9QZMdrZfLyTd3gZYOL81ME2KamJhiELIiTdI03Yxs3r2vta1/R0Sf/Tlc/8nu68qu/qusf/rBOPvWP0vXLZLGU11Mo627EcGqpXbyore95jvZf/BJtPu07NezvkxV3amqzdQ08zFu/6y7tPPlJ2n/Ws3T+xT+oCz/2Gl1481t04W1v1/m3/JTO/fjrtPvSV2j72d+v9Sc8Wbp0m7S9JeUFjMIzV5ufSNRKZjpnPmtyqDQpNQ2c2wMPJbWWDzyWF7zfYV0n931NB5/7lA4+/he6/nsf0tVf5kHgu3gQ+B4efv76b+rwD/5QJ5/8e+kr/67Z9WtaY2GzDUszkvO+YmAds7xB31pT2yJ3PgixD2Iub2yo1YPHQS7fQbLlHIgQ76Rde8WG5CHe8bHq4WGTFjzMa1vs1213afjWJ2r9Gc/W1otepr0fe53OveWtOs/+XHj723XxbW/VxTeA/ejLtfei52v3e56ujSd8m2Z33anGfrf1dTXmnt12SXvPfZ62f+DF0hOeKG1usi/Mmzq4BwzUbPbQD9yn+d//ja595EO6+tu/ocM/ZP1/+0m1L39Z5mHhjDp5I8zOS7LIod6omd7lGIrEWoWTOhcNJzrCLZ196UlHHCcHMEKg2MmZY5mShW5TALbyaMj0ksEyKapCnBFRC41ewjQk2ZjHnqwTxykJoTJN8FLxmXXZHF9CJEuhxIm29KcMsCyrzJExT72i4lt4NJG/FAI1NnalTDUUbkcOdZfcExOVLQniTIYwbaVGvYJxpEtLTLSBEhMVQu0OCKOOFaUizHkzW9/U2ta2PJsBe4UQic0WI1VHZdqMoYIY6gjBx55tNHnoI9IZupm1RzauEVJhCQbjXGzQQnmNzYfIOQ8t5pyvy98y4fyu2AzQtD8EsSKAJInkEmqwo2ALKxkYVcs61NtkIz5VcZTwiKkVt5MglhawU0HRqRskUqBy7QOoZAfVo7eVDY7nKk1B5VLDhKzwBCxVq35W5ozo0R65RIqll2giSlgdvKp8M7lniXtyh+d49J3qtkRPtrLXHgddtXuswjF0ynpD0eC5d/S8AEkI63NpGTvBAZIpMXkgHHny0thOZ0/WETzDnDRKfHxDKJIlLSdStYdBOTkDlpWhgjlP4IFZDuBp5xZfSmyVGz96LS/nYoyxhZQhxoAouV+YBPnXeHfffk6Xzu+qLmV87FyMOCKLmo/5Mu8bD13Tvfdf1Q2eHUx1xC17NZsNuu38nvK/EO9s8+CqjhUTJl5wctRuERj/FJj6sKgaAr1c7JJK1iSXEwPxKnMlDsBMTeVWN7rW47Cc6RUDgg+7yfTxa5rghkmjhktJtnkAOtfV6zd18/BE85p7jIjMzLZlW33SVrJldDEaapgaXL3ha7vkvv5WcoaSGLoVBIG3M+JWy1ufDZ3b3y5e4THgUt0ZGcoQeZCNjthHSpD50ZK00owcquOCrHjV+kSjIEaR79QeQDI/+YxzwDOkg8Oj+kWzPFjNbFppYwa8T0HSaQAJD5o1Cl0AthEhAue8x8t9XcsGyL5HxSNM4aFSGOIBG8volj4W+uhDAkfHnCOnjiNYQJeHkleHqejYl2TZLq/kDnHm0UsqPCdbCYFwzfVf+jgA1UKm47Hgqj3hoeCCFzUSyeycbU6S8tSArKkNXs4fyAwtJw7UKmEmFT6iNR1yIK/fONDR0bFwKawmR+o9/hCJmswP6JTHg+wRA5bQQw2lFjUgQPhnbovTP/J4MBu6HRQ3cEYVa0hsEm9ZtcZa82T83N621uuDALY4sU6FLNnJO1aNPmTu5JCEWqRlw4A/VWmIBdnwpMQSCVo6I+NlKQ9Pr9040s2Do149cWKeAdcqg6EFQydIOZmy5shFJG+NRJk1rMWDmhODDYkY42oNYIOSmXWVrHpzaMVLsq36LcvkINbGEk7+mjPnicDo0WFo5MKnIYm2uTnT3XyjkweDm+uzESU/OUU+c3O/ynq/8vUreohvhRZ8gMFKjY1o9zdkJG5trvN7m3rM3Rd16dyOZpwT4nxdkCeewicUuaU+otP76iMla7jJjXPvCalzIfXHmniBDpwPhvIQHFel2UiNjDhFNDWUPUo5SHgoLfnwZK44Z24s+KGxptRQXhlq/niw+cKlMLyLZ0hMiGTpgYoXRkB4qBJRnz1Ft5V8wYzuip+GuK7ShHfeYI2YJi3DIoRECw8h0m3WhSsloKXHZg3gkao+Ks/eaGxmDzuVx4iusuAhKWOo50Gf8kqyy4KJAtRb5pmozpNlYfjEPYRrfGAcAvDcnGAoHSJv0+hYfJIlTAw602z2ACQ5i7Je9OrM38+J0qSkCokGJxSh90nOG73yC9yEaIjqyNVnQuYG1rgWpoeBjQcAi/lCdR8XjThxTYQIAyCGsfZEGC1lvpzz4nYQV9Fy3HJ+xyVxeIKe7YQCnFqyPgVMAJb0iMNs0GyLD3WbGxpmM44TNRDmIc7Kqc+ATCFDEsBFA5HNiC9qdXOMap5oSQ7Z+Mgqhl4TeMhyVFNYomtAqX2LT3eWtMgSCcEj85B/EQzVZogvXm3cmILQF8k4KRUXXwxhjQohJTP5iuM7DNREDXj1jq+HBC/whEeHJv+IZCrfSlcS1ijki5qcGmWb3SNNo/4cXzyVHOL8CB8I4CWPMR2EuOyHy4vR6scCvbFeVFKQUL3h3vUGFgrM60DlwB9jENYSCR8SmFoClhmLbQ3kVxr1NvR8gTRgW18cafPqFa1/5cs6+cTf6PJv/3dd+eAHdfDXH1d76EEJ33yScB6CEbsQbZjJd/DQ73ufXf+xhe6+Wyc7e1p/zGO0993P0IWXvEgXf/RVOv/6N+rcT/20zkP524A7P/oabb74pdp85rO19vhv13DhgryxLlNHHlyJdeXhWclMIyx2rJLYzxZ79oBjmodyeTCmPAyc4XN4Q4t7v6qDz/6Tbvzln+jq7/ymHnr/u/XQu96pa+95t27+yi/r5CMfkf7mrzX74he0ztpmJ0caOBdm684SlTaszbQ4OtSNz35Wl3/nw7r2rvfp4D3v0/HvfEjzv/0b6atfkm9eK39v8RBzY1OarcnDTM2DZEuiHg5F1Ssa518TP3mt5dxs8E6cg2vE7p6T7/oWzZ74NG0+6/na+cGXa/dVP6H91/8kDwp5gPr2n9be296mnTe8Xjs/+kptv+AF9c+N2933aP1J36nt575Qsyd/l7y7xzXFxExp8oq1ZLvaN+7TCbVf+/Dv6Nrv/a7mn/ykhq9/VcONGzL7KmoOy4ciKhJJlFVUbAQ0uwRsUhebgmQ0knPOERAZDw1govVrgrCsOwSW7vJVeZ1eHxpbg0ONbExmtHR2MKeBFCxU9szUPYhI6Yo2xK7MG8LCfHSOgpX5jIQZf+IxM1ZcS5yx4BR/oaON3uQSRo6zh56BUA1OdKTY8e4uxFBx4kOlYY8bdrzoEUy8k1XVXONSX61BGiTmIhWJ1FvzyJN4hOMWNAc1Zlu5Z7Gk0UE0/MEF1Rwgp/ZW/ms8/M4XS+aWTOybAAAQAElEQVR6w9x7ObOusYhGfDf01AuUuEyU6YHOdIsfSwm1+k/8k5KqVA1hwfWe1/TSGTh9BKQTXm9PWNsJr7lzCBG8zlxSEEgnrZoJoiCXgCwMTGrn2DXZ4eZ8QJ58WvyETZIljLLNfkhRVa11nXMgqokJtXhUnuTt+8EJhtBwS7TjAcENVD02iA1glJhLY4uLbSCL4Qw19TkAsyq1Ma5pbKNgE4tvoUsMrXD4mT4dV0oOnlB4D4vCnO2Usu+UrYoqoXtmnIjw3gN0qY+ZP0R0zZYN7JbaslEcmRVXLzWp5NUYpVFbGGQ8bEbq8qgP0cEzgQ2ammJHDByGa/Xcn+JXtRUi2XhAhFTVqlZJlNfTnCuBcCnf3BcQ1EkrLXmiZudWZ5DMT0e1NJg9B6bHwnzGNvVJHjmXfllSQwkMezubuueOfd1z2742ZvEYz18yivt23g/lOnuQz4Nfue+KLtef0mqyrUFW2gyWz4P5z0b2d/NQMCigBw3cHxqqR1/EZc/9P7lrz3IBM1/k+OZoTTYbBEqepDEZSKvIKnAhldBkW4NTWXiTIoeEB2q5IScHNwY1TlSDRw9hqj4M5u1G09Ubx7p67UgnR5lDMj+iZV1CJpT5QK2xWbYlumi2FV8bDonmYVDsiVUWTFExgar0MojWhe3NdT5n72p3e1PdZ3Qj1iSC1ek1kCRriU5w78GMCK/zEHFpH4XsMzCdcyhY/KP16TkqKHQzF4xqMTg18CyJh8TXbhzyTOmocMcnZg9iStw9ktBzVKMPKDjp4Y0zZvRr7P8CmksJ0dhK7rF1HY7wGdbNyvw2AaFxz8svOutM/ESsBlMCQ4jxGZlNDuTqyFRfIgvuPGPCTt0sB7yV4nQrdosel4qtYTI2NV7d5rw5rL8pyIsc+1tGszBqkk0AXSGGsEBxmnjkiYxP5Jw0Qj44ONb164f1q5+q5j52VrLwS33TwrvJoJIyCcS+yjrbgDuWoqNgDguV/xhQuSOX0A9JXXbcHGbDoL2dbe3XQ8GBk3Ih2zK54tm50BvkIgb11lRXiOKJXAuAZ3JY/IwtPB4KHh1iCgVnek7Gpht8Q5CbwvEx87cBU0hSrQ2ZRAYNKc0ZQqZm18zRcEEe1JLYkxPHeRLJZ0iTXkEUi2+/YJFTJyymejhRMjUAGJku7m/MA5BeuZr6MWelGHNzuev2c7q0v5XPBPGCylFm/oWsy1cP9O9ffwh+XdlHj//8N2/CkrxxfNaY8Ha+GcpDwXO7W7WFiVW1VFLCmWFC+2wxgUxK1hZoInR2Bw0fxvS4FrEnWVOXYxnp1LWAW1Q2oOAsoQs14kW/BSzLmSGTAYwMaezU+aixyTu6LSdf6qvCGcdVw4qMD30FeMRpT+s7lVZjljJ7WPItOQt7tGHF92HZsw+Jm/Ii25PXFDhxjEtxKQA+co9Hp4zdZ8rM6dqBGmMPqWDXKFrHEHpPraGuMcbe8E4EZCFr2dpSWhVwmrxGh6RccI3ljU54/p7Zgnt38MZAX0lAENeQ2KMmcrXRNMDBhgGsumVDwMuOLplTiiuEpMmttClH5JHwKik8d6PJxVzrAw8s8mDQPBzoTpMVLQGwqZda8zJtwBW5R6WWRSwq3+XZ2bVa1tLq0acARclyRcta6j2uUaqTN7xPEmmkVWCUYfSy54U+uUqZQO7IOTZRw8s2DqYIj3JWGB+gJSLWm8OVG50RKncK1WlUlmx3PesNJUHlYogFRoqsCYkee+bL+rt/6xnjnHniEDlby7GOSoJMVeJZmUzcm1ssxITDVAkrFqS4VNiYpeaNI0XwEoctZwoA5zKfsLV2fKyN4wOtX7smffGfdfX/9wd64Nd/nYdrfybd/3VeIhbyMMizgViNr0HEn7+ktf/wRK097enaeeELdf7HfkyX3vwmXXjjG7T/2tdq+1Wv0QYPuNae8/1ae8pT5MfcI+/vS+uDyKL8s9sFbzgb15B5P+Rl7ZatIlYkRCnz8+BNrEH5Z8zHN+UrD2n+5X/T8ac+qaO/+CNd//Bv6dqvvE/X3stDwF/+gI5++7d18sd/rPbJv9PwpS9pLQ8CeeCXf0475JqYUQX5crTEvmZXev6mkwce1NFnPq2bf/SnuvGr7MUvvlM3/+t/0cG73qGjD/2mTv76LzX/wufVLvPg9PhIaSaXU2ceyM3WZPN+oAxW/2nwAE1irTUv69YivxE5l9gWb27UHvnOu+Vvf4Jm3/29WvuBF2vjR16l7de9SftveSv7+xbtveKVWnv+CzV71vM0PPGp0v4FNTbNtqYPTHy1rwUPe/P3E6/9we/r6p/8mY4//y88DLymNb70m3G9NB6qwFRtwZhzAladMovfOoAzzVk02Ih45AIL1bU0glnzcgr2PPuQTbFHB4opf3JMiHBYmpHHtEjdo/TlIFoUGJ1tZopTnUsOlDg6Qu9T8mZyAsXJHCLeFyUehJ7KT/MAqIfhWEoGqFwmDI6e9Vae5GVDgFTBgD2HaIXCmTdjGU4xcS6ZdGWSVbLRoOTPoWvZTyCJEwluiMWreOSR4l+ZbzWM9rIhzzgXh81NifMatedh4hbJIFCDsW2sCiF4AZFDOIRBhDEqHkobyDkA2pYdkliiJNcGZD1aaZWW9eUhYE7ZfCE3575xghIKvuBayn0/9VRogsjHNnMPE5KWzWaeaDGGj5SjPFpAkuBUU8VED2E+011znIG+qcLd5pa5c6zOhNR8Z5CHKbXWR/NL+WciAGpOj2jnCS84aIcicUzxL+nRBnbrEVzaMlkdynEYc+Bfl8GoFluZs3Q9DOjwrWNf/IiuxiDTuwEh9TAvC6pabNcMfZy83IUaOTbFVX56xIY/OUlVPq6R9JyjwGcionuJoNFVtY8g9ZU9+AQJhfvPqJ4yHNl1iYmbUEQr1hDo4EPh5rLFwDWxsTHTnZf29Zi7Lmhne0OqvE0esOu0XeN5wb/f95AevHyz/iOwFpPJZivviba21nXXbbu67cK21taGLBbc8ZKTy5aHQQOEARwfxuqsMXxkkgmHNLZ+zjTZicFgCFvGiBXXAMrcNOEg1VuNArdsRyjqeB+ZUaltwG5b1lDvZa7fONJDV2/w0IuHU0xkWzhKeGgwomXDPcC1bMmaz/u2CxtGHiWIhT+kapZzzF1KDRETMqBtbq7pwv6u9ne3lRpzH5vOwtzXcNGZydVbciTecgGGN87BnD4jwG2lgUq21VsyjzLYIs7TurtDjXWeycozqms3buqA904LXp9ZSNmnYRhTRW8Mp+og0kNBDBdkBmkow8Dbz7nyW985Nra12vr8K0jMoRXoVvGbmSt9Crw1aEWPT3IMK9hZEY84mA2LIflCJYNV0eEhNrZ0JSJLjFeXI51SMjhbq+P5SdFkYzo2q2u5ruSBnosseczBlXLCMDKbZGOHhsEoosGR84KaX4e9xtPdE144m8E1YA/BSocnC7VbPXfDJ3JZKJMekXkb9TY1Syb/mdXFCVzEkkrVwNpScUEu1pbn04w35Ts8bNrb3VRuMN0dO7UMkBqzBKw4Ukw64rLHBmGK+5IoOMHoWLDHv1EAGiIAHaH+M5Yr1w90hZthfn1aHiqU4JiLpYSUIxPUP1Fh6/uFIAGXo862ci9jOZSU+dlFxZZzakFICFa92wfknr/JspGdqCZZvSHmjb8atkKMCeJmsMeN+/YL3Fz4diiHCleJdQ2eFT86afV3I772jcu6zvnBgdVQThl6NVnzxsy6gxeSu6CdrZliVbU+Zz++1BXnqT7shso3AnL2Ji8olFramaEcJceXPMlZVLONuaXRLhoB+CGc7UlQdBYujZDUQDZVIvzsTJh1dMIg14/OtNSc8IodLdFHkSq7VjUjdo6AQ6bIujM3avWzpRvMsg2fOjPh1POAkcrKjxg7idZKQ6juGrWCNa222EMTFmto0k95UNuyDZi9ofrUgxYbjDVnPCU7vtEnj8hSocSqmmUbCQoPofUIy8in1LhHNCbWKY6/3T0aaItcpN5aZ488Jg5LGOcp4ZMCT+BIZUMuPwY6R4M3DRkh1rKYN+UFOjTnw8iCT1dccmrwnpey8eubxP6RrsvgzNa7ldK7fDo6FyuGhFeMV2wiF2ArGnON9kxRnsQWzxDZg2Z5KLjNmwweUkx+yW+Tr4AayKqaIXeeICFViwThX05gaEqOULYsXMwl7v+Yy5btiGyn1kREU82hamXoxxlRWETr90T8E4iOA9Om1mH0aFqw4blL4aXJLXIpJSQQSt74glWNQL2aVjVGLReMIJhwZLbkAZJiFDCUXnOBjV5SgOhxBhzYg14l9aq35E2tyrEtCEdiEhvbBDXeuIsbcUxjOqXIug+UU9RE9HiTDylpJA9abfGyLQPmvh6OSG+FiXkaBMBqmzKPS0cGNHvW7rtXNz76UT30a7+qm3/yR/UbeEqNPJTzON/i6EhzrgffeY/OveBFuvj612vnx1+j9Zf8oPx9z5Wf+nQN3/7t8p23iW//tFhbZ768vjJPFslcYi5FJnfWKuoO1fWdudY25HUerg2W58dq169o8bUv6+TT/6DDv/hT3fzIb+n6r75X1975i7ryjnfo+nvfo+MP/pYaD7/0j5/S+le/ps0bN7RO/tlsJq9vSMOM1bIDzE0lynx1jJjbNjVKsuImzRDnh5o/dL8OP/tZ9uJPdePXfl03f+mduvGO/6ab732XDvNPcT/6Jzr+p7/XyVe+pMWVB9WODpTfvvDGmoaNzLlGohlpLTZNOd6UVHsv1p+1hyIv0BcYF9SnfPDa2tTi3L7aHXdq+A9P0NpTn6GNp323Np75TG0/53na+O5nSnfzsJVrXDQPnA/51yc8rJz/2xd0+Im/0tU//ANd43gu/vULGqhNfBndeCiYeVJL9qFlPlZvdifHOudB/tWCKdngqa14ZOZprCaiqbeFPMi2jC09WDhHPEwDP8La7ew/wU0SIWIjSqv8AUHKkBsMFhFUMM4DcmpRwNiZW+CihcWMSFSDuiTA1sztJBiZiMs9CkmJaQj0knvuxEEByTLZQZQaG3u1IF90sV+L0UdwBySAHol0SRIy80M1YTypxbjguIAaOD2AcCSTqmU+kpQ8DY24ZJz0ZJt8hiTBSCdHo168qLdljojw8seSY5e4hGCiWzl9OmbNOHdDIyhCtNp6qtYhGGWVzMo0+QJLpWBlIkb1+aW6Z1rKtZK6XX7oIxet6maitmjsNIChXB/oc+iEzzf511Zz+LxekxecvguWwMzx5VhP8xGJOOLZHfLaOEF9HvWZwaPjUv45BkCVE2+lTToOUbsrc9kmhzvMVGXAI/k6lcIg2fjFIcnUW/kgFgefUjR8QwRhfeQe34dZAOnUvlLSCGT2UMWUwBBbAZL5Ec3Q1CljEkdrI3eCVilzrUZNIcEmGv2jYmapjOnW6hxBVvdiymwMIdiZziHIjkK9rvzmVJ8JHTTHkoLpoCSwzeUGWiqyQqREpyNwX2N0kcuaEbWyCUTkjiFSRwAAEABJREFUSI0ApZKcznxZVJGWDVfknjlxpmCDqAap7KOcfGQBw5+OVWUqWWMrJNtSVCaSZNo45LVtNpvp4rlt3XPnBe3vbwlzUmNuJVOCIhzwBd2937iq+x66oYOThXJfiq8HUpNwjS/z7ri0x4PBfW1tzgQKZe96DakVoHpiihgaSFP8xAglXyrAlsjMobQIAVoUsrUoEHMHEXY0jldpZIijRWZKacIsWb0R26AowVsETa9GpdQwxyfPSR66cp2HXvlyz8p9KWmoYJlOY7NHSyMjcmmRqaZckIFLI7UiD9xUWaqiS0QARi85uqR1noecP7ejvd0dDTN8cs8GP+1UQ+4ck2CkCJM8dKpyEodAzgFRtJyXEZ0BfUCg137FMxTTwMAMCuFGhgJKP+b9xI2DAx1yfnBiY8OjzFM0Cp6glVca8GlQEGcYaVDAlCz2BE15IBhKnUqr4iJALemoiHXTawYgQGzVSyuphjiVcDrEY6JKUCZqWpnHtuxOMTMjK4gEGXq0XkWPk2aS8iOgiaGUPjRYCPbwHtdQLPB8yJzn4uPFzZThHBlJzm7ZMoIdDmUTkUUzNGCDPUIftCBf/pOR6weHOuEhkMldqaswoourNhcN3uT6AaM7lCHrDaH3HhCpWJOYx8SpiJH6QJd7b40NfAIjBl1bn2lvZ0u7u9uK3H2tsmfIeqvobIaU5QKVfbAlmZ+MGpslcLokbhMRVosRLRhM2ENHnOT5T0au8GDwmDcUI5zzXmk5OUThyy1gipYre8qT/AkqHaWFEtmpw60rZcMe/8jkUnLlrt09pCwyuGhGyN2amwOaKkzSYEHsCaniohhcVWptZl06v6M7Lu5rl4eCwDI5LUtQbk43D+f6+v3c+B+4qryJIpPMcVwuOt8i8aFha2Ndd/ICcBv5cnxEG8gBy2SdUUMJy4F9j08vDJR5Jx84HUx4gOPjkqxqIysZx9oifCY9PC6YmL/GQIoUPBQg3DaZo4VW5eidEtellZE4hVagRxfJ4FUr+qr6KHLWFVo1Z0qbvTuTb9XjkeWaMTGhW11qEgz0RzLV/exWQ/lW1trXW82lV96SVgbLaGY0vPqKsBTL8ChDnEIr5qqkhhVwKcYQWgJdIIdt2e56jatyP32myFUeOVQhDItce6w399MFH0Tm6CfcJ3LdNOQzm7QSON03KKJcMnvKcV2LJM51L8vuhABITw7DQ0QOyk8pgPRJnDhQ75w7EcZ8SUOoBq7h2daWZny4M3O6DFl/U1KE0BLJbDDWGp/CkYWXQ5NM/jg2pfU5jZgYGL1bEOJWFHmVbJORWQ06QNHG/BXN0EY91lBcw88kJI8SG2OIGGd/wZsChETLDbbBx15it+UQFloYUmDyaIqf9LKz3rKhEMhbZqXFpZYRBYps44tcaSg6PupKDkvdas3xwARKPqXhRRw7I8FtdJVW/smbe7/dcbPW6ewIUnAGqGckAjkZ6nyMUz5WY8wHkZYnhjyrasNCx+1EhydHuskH6wOvqXG+6ORYN7/wr7r8iU/q6F8+r8W1KylXpgiz/jkPBSlPa7fdqc3vfJpmPKgSD60Wt9/FQ6wLaju7WszyAE7Mai0MEbAgS2PtrjosYGVofGmVb93Fi7xHaseHavlbeP/6eR397cd1+Ee/p4Pf/DVdf8+7deUX36Er73wnDwV/hYeDH9HJR/9Swz99Wutf+arWblzXGvXPmMTUy3Sac/2etKbMP+f1bmHqYnIg5hdV9fPEtgiReS0V9bfNdYUvFida3Lyudu/XdfyZT/NQ8qO68eEP6eoH3q+r73wH9Au6/v73gH1QB+NDwvlXvyRduyzP+bBhZiZxrdGW6IvUQV0NnnM+OoWoYe9EXayBrdKcPWnDGq/Zcx0cXNfR2prWH/st2nj8t4o3Ukpe47i4fl2HX/6yDj//GR19+lM6/PRndPiv/6Z240Ba35SIO1bTAV9IH0JzguZswiJzpr4Upt4aNVKBCipZvRGT935dYWTemI2jUc90c5YmN9s7YDA+6Yh09/TExwZAt0yMqVGWEBWn2FERW2DlHMSgKCWXMVEtkarGeerCo3U8evY6SKjLLSK0UOxZXpJY/JRpwbyY6Qv2CkZf1HUZPzEPQPWl2ahRKiFyemFSIEalVfqlEAepj33Kfgyk0/1ORAgsPSIBdNmM6LVXiApVgZNjjIDxG3E0jOA4GxJkiWvAWtvc1GxrW/YMJN0ZlLGWhhaZU1uZE7VsnEY9exkZ6H0GPJBr+ngmCGfbggkGdYccdxtZ6rng6TleycWFXNvO5VPXdj5HneTvDIa4jy0wxDcZKk0OaoruSSqpHSsiCS1jgSYfNCw1ZjB2I3DUqYcAZIGJViEMsaNW2FIOMLlHXlIHl37EK7S03yJMtlWOnPic2T3b2ZjYziKTNnmPfGST9Zvxcl1JPG7hmZCHYQGIWcYiTwEsYWXZpwbbsvv1PPmy8bW3S30C8DvFInG9hhX1PBHLzUnRyB2kZZDAlFZq5kThfitOwoJwaFAiT4ttOBVSVciWQeqUhk891y8mfGId0Yg5H0ELiQPCyMhjDZk/pD4HIFNnTiNS4/iagRk8oxlCyqWBrJ6dDbat/d0t3XVpl4eDO+TGDK4UF5GI1J1nBffzQDB/V/D6wbFEXOPeFptoM14Tbzu/q8fceYGXnE2ppqOm+NWWAySv0pBhGQeTAR9VALUrbShNI14+1EM2KUEZ4NFbfEJdwW5uhyh0pcFxZcEZR5oYcY1cMMHwacXzmbcwSdcPjvTg1fxdQV4ZEzcArvYWMDSGj4Ee1xpLI3krPdpqsCT8LX7gWjZLmcdi96X12Uzn9ngoyOf22WyYDo1a/PEJmyhYSJUANIqFb4RBHvfbMuCAwy2dY1qlYI7FRoDscBBYP6nIRz/hfnrz8FhHRyfAMYbww8ZYvRD0zJY0A+fu8p5OHbZF18AwyBqUxp2LPZvzBaXArKlNUnhoxOs4jPLImJI11lhISeQs5ZYhNjNPepnMSD2Myz6F9vqWsCom/uyAqq0E9gPfykdjkWENx1AZCO7XPEjNAsc+dbaChUiL+oA57yc4Rlew2DB3DdaL89KCQaPSuVWtSqxJxYPAhW7cPIKOdTJvyjkSp5pXTct1Afb1INCXskmK28gSgbX3LKdRQEMNwXo6QiKfOruLBPS8TTZO2SwcN/jWITeqvZ0NzYYZiGrdraQmF1dx23BLjEpDHyJPv7mHHjjUGPLtEItEIoYe1wEtRDndhH58PNdlHghevn6TN9sL5YSNu8hXNXcFz9ZjYCjVcSk+DY11NSWgFRTdju4l2i0xszejYtRWsrsfSqmiWgQ6+9uPXN9QAujBRUSiCKlzaGNj4MZ/Tnfddl7bm+u9ZtHiABMnQh4Wf/XeK7r/oevEED0M3JRa/bbgYPFmG9Jc53Y3dNft+/V3BR08k1OSqgEwd0TDk95RRiqZAsMTW/YIo/1WFnvSx8U2GS3BRRtP6a4CV4HgdXzg1eMLWZbgGhvaUo08wplqEpeccpfyJHCUJrEfAwrNvJ0wEdRljk/JmSXE1uPL2J1qxkYtDf2b9NFcoUu3DtY8YNH6DCjkTY2Woyxp8r0FLntsva5Sa0jO0GmWaCHMK/vZY8FWeswhZUgCaCkioJZ3ExK6INuwTghq6A2vIhbPbrLfAPTCRp6680IcWsXtngsmxzdGuG3ZIRT1nTqVRqcAWpERs87GhwouDC148zXnHjof79VzXiDn2ChzjCLAVAZL3FR47MDi8pJtaIAkc5EF00ozcvyz7jEpCQFjgBUOn3rBzBfdctiSSksy7h/DGvfW7W3VPyFmXtmgUvmIRo5cX9mZqh1ogKY1RJyIUERX7IBSU8AB6SRK4WEWPhE0NqMjEkBnXaymBMRuwajxsram1hBPsyQm/qr7lHEqm1OtiS0NtPeUlfUs0ZovGr64GEq5yRg51KEuOZuCe8I6gie6qTfP0uKbeKASgcuh9JocGL6MjwAkMLEwlxxviJ43UDYoctjp/pu1uY6ZZAnJ8E6oFpqU48GgNNuwIdOIdJAVKCU05Uibc9rKB4Cj44WOqOeQD/9H58+r3fMYDd/xRK0/83u1++L/qP0Xv1Dr3/ZtWuCzuHqNh2I8WOL8b4dH0tGxhtlM3t3R4sJFLXb2tVjnNWc2KPNRRPXMaarImsKHyFxYwTVbk9bWZeKG/FYcD6kaD/Tm99+r48/zQOtjf6wbv/NBXf/Ae3XlF39RV/7bO3Tl3e/V9Q/+tg7/+E90/Im/0+Jf/kX+xr2a8cBuRm2Ze2DmzLVAX/Atd13LYDkncj0jKnyR6zj19M2JJPGGWZNuKQ+BFnnTyoHPbzRpfiwf35SuPKjFV7+s+Wf+SYcf+0sd/MHv6eZv/JpuvPs9usYDy2vv/CXdeN8HdPO//3cd/fmfav6pv1f7Sv5TjyvEn4jUff/Yr9STe1qfd84xX0A55xsmc2gHDdw0Fnxbf/SNB3TwIHNr0NrFC/3vMnKd22Q8PtLxV76im//yzzrmwaBuXtPahXPae+YzdO4Hf1A7L3mx1p71ffITn6x2591a7J/TCbEnmmneZuLtkPJwcMFcecjYt8Hi8CuVLGqUwrLHSF2u62WsN44ETnbE8iEL7tTIOLD6UGxxB6JHsmwj06MqsmusAYyO8bQ3kgQbS2AuQ90eHDN60zJtAar9VTWXLfXFFCqgbIRmsU2yaGVUl9UbJgWY8qsa3viWDT21gXB42SP03pGzsQTGVjMlwIMEuYNSkistxnApthAZVClkDQGUhl9imb9rUawBHxeJEcKtJVg0ZMPYlIxKXnEO5IHgWh4KIquiRIvnRFTd4k0CLP1YoEcFB1r27EG3TxB+zESGmtaDNRQJHrKyJItGru5NYnpwUEJRYluo3r9Pr9F13XNt5/oOZd74480xiETWMclkU0GZJXahIhNAF+kDQDjptFXstIfJ17BRD8ESuo0/XWnBJ0LvYrIbV4P0npxBAdWIjz4W3dfb3ZZjt6P2hAi9Txm7PRmzHpMKS1eRu2/GHB8sTGs5AFSx8N5Pg2KnNOCSZHcuhata8pWwHLCVH8tYYhHAV+IKGf0iK9NGmDi+2RcYppXYcf1Vc3yjx4xX1KRAZM1owWNHTDW5xwcSSQuCd11CTJiqdaOCjYMSX5R8aGpEUr8dDlAxyIjVYy9M/byPLiEDkmNZv9Sn0dmGC2s4xcqf9I63gzPgxBhFSh1q2t5a0x0Xd3TbhW0NMynXhQdh6ZQxufLPaL9674O6euOw5uGMUTV8k/P87pYed+d5XdjfJIRXhLxe9itEsceXM43YGjWBsaUUVkmcVTJ1lp5CFMzY6I3J0HtwMKMNUKoZyG0tW+VAZx+TayIQ9jT+eA7QGJ15s+j4BRV4/iONh66NDwXRg4lmJwv1EJBMZg7g6jHZ5r6KHU5Rmu5fuCutorFR4gQFLurzV1YSqH5TcC+/JAUNs4HacSOWkTmSCd8kChCiltnNKuQAABAASURBVJhdiWqoPNxC+wrYQyMZ34ZvwyX+OcaIlJtRKkyExgFumRG9xs7n88YXkcc6ODzRguNdkTVgJ65yjvoYLnuQSG7x44gWqoYMstIaPOfhYsG5Qp5g3bIiATTUEIwJGcEIlSpXh1IDi0JZeqphn2jyFbH0ig0PLWOlmIuGGPRNWk3DBArh1w+ElLj6ABGpO0WCYtGylWmpIQAseNE64Q1rXsBYiQiSbYjNlGvzqrDCwEWzsHRKjNGstIxGE3HiDf+cB4KHunlwyD4twK2cZQO5xNwACe8iB69hDompY65NAhMtMRFtyzbI1JEHcztocjItSNkkg2lseIwSbFLgJmJzY137exs8vFrjLSl2CuDUoARLhpQ2SKOYmkI2QIh5hpiRbcseZFtDSJIlIcrjj0qxeoxkhBNOxsvc/K7dPFSOhwYrzWGDZH5aFHwRAyiq0hrWURnPZ8k6baPsAn2KI7WKA8uJBAOis3nZRzFxYqLGL/YQk0TFsXrkuLT4euDwNm2tc+PngeDtF/e1gRyffn5KZg0LcuQB6FfzT4d5aNwaiYmVw5Op4dh4SCvdfmFH93Dz3+NFAKumNuBLL9UVKwWTzE9GjmIjj8bGHNagNI8DHpFku1M0c/6EE0qIck7leAfCLWwkHEcA18LiF2ITageDh2KsuQghYdQzlDIrbkQn2ZMzSYwtBOuduW3LdtfH0TbYqIyM+6dCo1oMt/Kb5grY64j0yEQZj2BoctDGwCQlI6abYz1AkVdpmtO2bJ+aKgfqKkf9X+o5WDg+WmjH+1wZQ7iPPdYVcUXN2RDf0OhxhllGD8HG3lJLCL2dyaWcGkV1gui0JYPJlQ/l+Y2H2Bv3hcVIeQC44F6dF8Y8EIwt0VP6RmwL4AypuvOM2WJzjQyDNXAJlK40y7YYlJb4UvERcLABoJ+7BnJPHMcYJ468IqLRicObGOQ17q2721rjwWADL1+4beyVHSc6hgEESWEepOLZDMjGf/SxrbRaD0JpDA3S4ISBnnafit22AuT2l4XZAZlg8l3q4PRF4diRVTZp4KfgDGPBOeZW7hyAHgkWV6IzlUR85DJnEA0OHDeVvRwy9D2KLVnDxRo1tbhM8rhnmSR+5T/ZyN8zYUXOibgMHfMVnIGYxDeu6fg49lBszGE7JcrxC4220rHVcUAxvkK3qYREjXP4+KTpcG4dzDZ0tMcDobvvUXvSk7T+nOdq9+U/qouve4MuvfmndOntP1t0+5vfpgs/9MNa/9ZvV2NzF1cva3GZh1o8uBt47zLnKdKcnG0tD/dmWhwean71qtq1G9LBkQbmnKVGYocQcnovjaKOjtSuXtHJfV/V8T9/Rgcf/5iu/96Hlf8p+PK7eAD4S7+ka+99j278xm/o8A9+X4f/18d18tnP8zDuazIPKX18KJ/MZa7VWh8P7o/R59SW91X50jV4ahc+IWaFNS3QG7SgRhhnOZUhsHUcJM446q3zE44FjL6Y49dtAw8K14+PtX5wU+vXLmvtvq/L//ovWvzD3+rkLz6qg9/9sK7/yq/o6jvfycPMX9BVHmpe/8D7lN8uPPrLj+rkn/5Biy/9m3z//Rpu3lD205mwDtzAoTOn2iAkiXl9dMhesf/s7xoP8tbPndNid0+NazsPVZ3z5fo1nTz4gOY3bsjbO5o99lu1/ezna+9VP6Fzb3qTLv7UT+nCT/+0Lr4V/prX8uD3xfXPj2c8CG533qOTvYs6Wt+sB8Vz9jL7ozQ2rZ9X2Z0m8yPOK2OrciNHQW/sUBfjB9VNVXGXqNHqP6IZSk+Mgk+AJBuladl6LQDBg8Y8HhsbJXtXczehxUP2KIU1KWwaNbbuwjUy6nHCVfboHQ4FkyzbMEgsJ/OVeBofM6aVzvlSPmQIp84qO2p0OEnpXckYSgLbwj2iZDFhOSOczkcJ6JgY4xK/7Gc8gRS9k0U6HKknQeN9Y/LLe8MF539qi4d5cpCHgjPOI89mqkaCfh6ock2xohHKSAfkUYGMeLZjAFiuB5kPD9SDJ3mjIinvWwZqMxlsC0AeuArsILJZO6myxtS54JxaUPQCntdqvgfg80+DFkXTmrJkguVBYbJoxDHKpUSCSmECxFND5mx1z7D6z2RulVigesQW70bOtuLRVjyXMj4ayaOdUjXJgUqOTylok4yOxti73bVl7g6LbS0a1WLZglv9yrA6rDhV5v9pwGowh5h4+lmwNGssFc3Qac89O3SKIMUlhNgUoZWkR06Orfd41jwRgNw4nvD0KbQln1uKjQRXXXvuWh85D1slwqaxcRLmFudRjSNZJk2juzz+xGZH4+jCo4uLhzRqJmwixHTbHDPLHokwQTa6LN3CQZRrSAgDNhU1bW2s6U4eCt51+542N9eUeevcjV00/AVd4/PwV+69rIeu3uTybLIB6XgobHtrQ4+5Y5+Hizta47ZA6TEpbiWwR8XHYcFMLTLBE6/XOTDHl8CqA7kh25axqUbL7qQ0fGQEMEELDt6UU4Vz2LgPAEvYlS/yNMiQ0sBSb8Wgt2blNxSPTxa6cv2mrvOZeB4HIlQkEkLkzvEJ2R4tnEMeJPTBYQzqzbbcxT5GCaG51tAVMoD0amazQfs7G9qF1pFJUTmSO0L0gdhEhgaOjkI5ZwOQZogTGcNCiKpYCYZTFiAaImP1RtykPux6I0okyp4c8CXwIcTbJXFI0yt+dcAV1YQYruIeDB8ga0BGUKdgSbXQdI+mFJ1pjtYUdrpXDbAjCGVTnzhqp1Ef0E49o0SD00tKqmwAesTV+0hiFaeQkGpzRmc9Sivfafif+D48ReN93kIn8xPN2eWaL07jYho1qIiROehKq43Bp5WCxryNEztqA6Qjmm9858qvxOY/G1nwlBcwu19M5F36JrYHKc3YumPAxh45sOzOo9jIMaPgwdh7ZNtyV2sc3WQHhQJAAzu+xUPB3c1Nba7PZHTgfqLlJI+Cu6FKtDLElP0qPuKEjxIsQSHEWguOSVlqDVZ+Ih7zoSY3gps52bmZBHMGNsh4ZZ6ozgCRqmrseDSOAXjv6MSJOKUh0xUVi840DDZZ2f/kQuql4pi1xNQBRjDclTyZHJXjklG9TSJB2+znpQu7Or+fGza1xZY5CMye5+b3wEM39PUHrurm0VzKxmNLV1p8+TCwvmbddcc53XnpnHa21mLB1VXCcrALVwfGMRNOiKoVElf8W3lZiFBWWi4MhuiN9cKonDUipDBMWT+mAEuyuyH7twRHJyzkBy0BPvbKM/pE7rMxdqW8er6mhGoc9X+jJW6i07Agp9okTXNNevhpKS1qdgDeZYSxr+qncmYJjU5nWJ9Lsh/Ng33QaYtX6BRZkTDYVn6CnlagjnEeRVrijqax5U4x0QitsgSFVrGl3BNVejA05qNu/Jf7BtjfdDAHICN7WKDKmaFRe5GIhXrnrMN/wfm/4EN47svF53PNwRr3aRIpcSKHak4G0WDT/qJVzwt4qBSGXH/OiyLysjNfl0nQhRqp9gzPdAUwZJ6z3qNWrK9BrC8r82zQwIe62c6WIveLCp/kgXjPxNi7mZTOsiqRyisAlDkBSDnHjn+cA1B/925oDQMuGbETFgniCGCyg5zKo1b5MEujvThA7BOkUnDRaf7CmF8tRgz0+DNDObkcAMfukSdkFIv5VqCjPUcFkXHpg1x2KXcvlxyMgtWpjxgQpsMdj14OYO984GiyxwwN/3TmoZMJANMUH5M4gTJnChtYc2Qg5TjhqhnDGmDxmZS79lpe0+bHOuEh2TzJds9puOcerT31Sdp+IQ+LXv1q7b/pbTr3kz+jC2/+aZ37iTdr70d+TFvPf4k2nvF9mj3hKZo97lu1dul2tfV1Hvod6PjyZZ3w8GlxeKAFr5sneX8xW2fCmeZ8uXZyPw+uHniQh3Y8PLzOw64bNzXkAeHJsXxyKF2/qvm9X9XJ//icDv/u47r5J7+v67/167r6/vfqCg8Cr73rF3mY9ss6+NDv6PDP/1zzf/wntS99WWbe2eJYA3vmYaYGz77kDWUeAs55Y58PCXlPnwcDkWPP++Zcu3UOA2R/F+zLQi0mLQDoagRWSnh0XNlqjgNd2eXwxm5D9c9tuSfktxDFZAP3hoF7RmjGGoebV9UeuFcnX/6Cjj79Dzr42F/o+kc+rCvv/wAPCN+hy//5/6sr/+W/6Oq73qXrv/mbOviTP9Lx339C7V+/wEPC+7TGQ8bZjWsarjyk/Eai2TMd3tAanz7X+UC3vrer2cXz0v6+2saWKKnv/ZVratS1fu68Znc/TrNvf5L8pKfKT36a9NRnaPie52rrB16q/Ve+Wufe+Gade9vbde6n3qbdN75O2696hbZf9HwN3/l0NWLnu/s6ma1x7rBTnD8z1jhj3wYpu1E0cM6Vzt4galATp17Z8p5rQJrwhk3VcC7ZWFXXgWhB2fAVCbujtjpOZUf38uCgYM5YxxaHyMK+AG/ZFHgdUzhmaVQaSkOO/2k+nTYccJH5WYJgjgKP7dSUc6JXrgJjDQmw89TXpY61cf2pFSdYq/PQZgb2GABHV7bYUZbdkZIMMh4JYRO1/Ncx1FfxZYizZFOjkqnJ8PSWQX2MpWJKByOHubnUQ8GtLTyH7oK02nuuKTcW5nFmIL7WDAfCUOGxICe/4WCdMXWDArl8mE0DgcNgbntDkR0bc5GTrmoRSCf2rESu3bofcA2c8OVAKO95T9DnsdX6yAFHVSYjrSpWNJScD9GF0UozErVGHKmmrEGysRt7gpCVhrwUS88ALUGC8QGpjlb8zDD5wkl/xsSkS922PGq2u0zuR8xZfrda0PEv0ziAjFJf11IvwWWrkMwHFTAN8QlFj1MoMnueHrFn6KOo2LboksLNpDptyRUCcexFKHQ/AgF9054YzjZlvvBMFiwnQUq1fCY+53H3jWc3pZzQWc9T2xJPQhxLzw0Rl+Sa9iFmoN7x0zQ3hpylolUs/LQbLy/VkoilS0ke0mmb7Bt8zs6flrr79n3t724oD8zymid334bQmnXz8ET3fuOyHrh8Q1xC2Za+8BZmJc/tF/Z126W9krtDT2J3Xlj8oVora4/IFDVZKyX5SgV2v8eDNw+A45GZ8hVy6o/ae3wz5ZgwxyoGD8SPGMkr0HaVUnYGpmJMH3TCe4erVw9OHwomJ5QU5ZchxDoSsaTCcCR3zVMDOg4xteDIuadkcrvXEI9Q8lcIxtkw8Fl7U3vbG9pYmwlXmfufwUlx2j2K4ZkkaiVCoUclHWuOAtELY1iKCDYJ4PHt4VEIwy+YRjNM+Ux0yHkRymehciGIXY5YZPe19SyBIpk0kAUP5di65EhBSMMzsBM13l/UvIRZKp9wtRq12oKEJixyKHp4KHIRdQmyXGoLR4/SGEJKEVDkiaq+ScHv4X1MEkNPPW5eAChYKPOhnunJewZAycHOhp7whnKezQArPwo7k4N5bcsODfABT8HVmzur2C4qch525YFg/mZe5ukBcW7qh07Cb8awAAAQAElEQVSyDfV1ICnUfSWZt3dN1RZYItgOK7JHGR87GUcda+MgAilU1UYAr46beWMb49bWpna3N+vf0ksYJA0jT4jRc5EbzGYcCbj3RrXj/Cpbg1FL62tCwc8SPeQMEGY561uoboDXDo6V3y4ox4W0yIVPPmUd6lE5RIlT2ihgFm+Xy8M2Foi8CGf66I5fhylbNnUKywCGDKAibgJKGobAeEglA8Izn9KihkPlR4EDsfv7G7pwbot9XdeMG2Nmid3U1WQd8CDwGw9e0zcevKHj44UGPlzVBUGe6snLG6ztjZnuuu287ri0ww3KWpA/pvLJgEKP9MiEMfO2DFCLFwNwJKhLpmaU7ARkKkTL/uM7HkUAuiF6wfD0SR5NgSD3HEhT74hHtYlySjZ7bxsdktmGVniGScIsZYBs/CAc6Tn3Ji+dbfEpxJpiVc2oRlolVkmanOedXD62Rz+M7AyKFEi95RwqKjWGUCkSsSuaquEczM5YCG6ncuYe0ZqtZiUm/NSre2TsGNYIIcActhCiGliISYTIZxZ8ycfGpbNovICEtZiENBI12pbNMVF3NTwEo0fCNuabEoIQk2w5NkJ2Jwqxkgc8fCoSWTHAK4p8eUCwaPN8zueFaqETzvs5HyjyophrIH7TfIRVX3C9NDXZlkFsaxgG2dEED0W2LCnwkqPYVn6aqDEDucIa9QBVb/UJpkThLDxHEqpVehiSV66pgQ/1a7s7Gra35NmAtTITo6I+SOEL7mZ179Npy1aF5Owuq6w52ng8Jz9wxRAK1igHisha0mMuhDwdLk225QJOh8xEgg6UWw2kudWTG3h5Zf4SCOu+5RkxlBk4B8oDQ/LDJOYmabp6K7TEbOGkZdeEkhSZsXFOKECRaJYdLyOnl5fs6JaBnGB4nwz7si5A5PjUKhDorMPEpVLE8Twwrgoafzfl7+WtSVpHXh+k0BpOOcx5E7rgnGkcf/FwZz1/e+5pz9Tui1+icz/+Gp17/Zt5GPhW7b/+rTr36tdp50U/rHUeAg7f9h80u+02eXtTjUQL1rCAt7V1hfrDMK4PPi3kn5cO+OXcik3MNeBHCRp4EOmrD2nx5S/q5NOf0smn/l7zf/qkFn/7cR1/9I9148Mf1JVffi8PyX5J19//bh39yvt1/Fu/Jv3RH2r4xCc0+/zntfa1r2j9ymWtnxzxvqBp4KBQDivmTOUY5Dhka3KdcIly9roTez1no+dZf/yISK/rlIDsS/Rcx4mNvAiOEF7HATkPWUglMW98gXp+jsECA58jdEJcEQXUvYL56NKiyQgz9mHGw1OzDt33demLX9DJ3/+dDv/sz3Xjd36HB6Ef0EPv+EU9+J//qy7/l1/QtXe8Uzd/+X06+OBv6vAjH9LB7/6ujv7q4/V3DJ3fqhwGDVzPPndOw/mLPKy9qNnutmyrHR9rwev7sLWjjbvv0cZjHyfnWPIFofig0ba2xadBDRcuSvc8Rn7Sd2rj2c/X9g/9iHZ/7HXaf8ObtffGt2j/jW/U7mt+Qlsv/iGtP/OZGvI3CxOzxjmxYBf4Itu8bx3c2JrGeSitWZphylZRigbkcFnCTdVajejGbrjEYVL5MHQ/q7c4cyTYX0xATZUPabXbk39PVbaCGiKUzrHIPN11Aa6eK7kxcCgJbjI/WEpWWuwUZXfLAM85UW6xEWiz7+QwfgSq7MS2UAbsiIQ4rKiNWG1AYIguged8TFgo+ZRWxggDLlFCUh9ZD7WUP0MLGMKae8AgIYlUGFNjbCGg2GFjt5heGfDEH5FzbcY5M+OhswerQMaS4sS8CgeTzI96q3lcco1Ln4IYCq10cZ2uLQwr3RooaBisfMlRxOBhUNVCiuyVxpZSSrS59BokzfmyYp7rknvVMQ+1j5EXI9bvARRGr7gshJy9KMt2EMmq1tBKBA8Q2R59sAUTzvFLylB0G08o1wpMaTZYBGh1DajVp+NSXvhOPMbkTUy4sAUrioxj8IkKzwCuIuplo+hBpYrBMHHV6perQeXQkA27PfopObpf7KBhsruEd+lCrWsCHrmDQlx6aGq1nirK6mmmXWQe8IqwsDGIFgbRBahGUHyKIwcr0mmbMsYvNpt1KBkmkoAgdHr376MNIAjOKLtGVaO+8OStdUSBosNWepP50UhVa8Va1ZKTc1stWjDqKzl6yERC8YsamuTRjwh8VNR4T6qpjX62uf1v6q7b9nR+b1sDr2ZZYZ8TZ+oxbM69/f6HruqBh67p6HiuIXXh1Lm0NpvpwrltPhue1/bWes2XOByJppNHzFW5US0z9m5kM7OdasUBlmwzCLl1mXjuagD0Boy94YIRQLABIh5bYJDSRbN9KsvSwtxmm+pcxD40iVsKkpUfBCHU5/8rNw505eaR8r6hwJoUyaqlDQQ6zqKN81RecgrcsRc+qPYKWbQyD9QMlcxeAo99gA+FzLi/bW2t8dl9Q5vs6zCLTVyDlipX1tzk/BgcrtUGtiAT26eYxvI1hmKRlopwVm9lx5rMHWmK2Qy9Mom3MvWfjOQ/Gun709TjXL7jpkpCLxItMmzs3V/laluTW6PgBedcuMbWijPS8ZTtMyTqjYszjISrcFLDV7SyIYf3e2p5iF0kfDo7cUzHL4zNLpYh50r4SI3AUVxhSb6inoosSsuITNbErNBpD7LURiUsF+CCCzhy7K31WapGxGEUbLOZg2BFSmtE0Wuu4gElwuqBzwHfzh8dnXBAMcZX1BZRkh2vikSRlheh0mrbELpPNqqHJ54EWPqoytMPZpP5ia+YB4uq3TJPfJLLXCA725va29nis8Ssh5mIUIOnw2v9QxQouUKIUydNTVc14B8eF4sLk3qGwYxWGtXDygkunfBm8drBofLr0icnwV2V92LQu6aGXwWMx4bUEpPEQ1lMCZIyTVEGVHxSXMo3xriFB06dGpvhsSV9ZFTCqBYwsSwBHRRdOGFBAcrcJSFzBNdmTZcu7Oi287va4qFeTAkRc+cGsyD22s2j+i3B/E9LecPU52PdUy6Ko2tva0N38k3Q+b0t1fzk7zWTMb4hSfHN7HrE1rNPpib0HlDb1nGwErC2EriJ94y2ZVNbh8+M0x74DBplTBLxFnp0C45jor5GdPrkP5pA/u/0h0exlFsSTDOcwg/3eXieU2+kpFhxiToRVq2YpJXk9hmLpFt19TYd566djpmktKVQWk9zC9YtChoa1f9HLNU+bAljxj5HPAKEc7awjv4BBCwO6HUSRgbKh4QTXpjmvPrNF403BovxQ0VT44PEAn/gCsmQ8yShWInu3WYuaBiG8U0BeKB+ARHW6twGwkBv0MP6dL53Y+bNXHGruWoR0SYqFGWZFTl9xIeZZtvb0JbsQWIRlBgHCSGzVCTri6ypoUfsmDVVJWKModcUa0gicx1fTDJDiAUjTb3Xc+vrTFnjzLrKg/xJFBbbhNX81LQajypuaaoJ1XKHgtRbL2tFTgYoQUEnHnmkhCzzT/aA1McRZY1mKuMdGhkLz+EtJL7AlIJfFyZIAZOzHFX27GHsBcUWpSzSkA1gcYGF3GRxaiaLnPPLVnyYng/NyDi2fOiN3/qW5hdukx//7Vp7+vdo+yUv1/5r36xzb/k57bzl7dpG3n7l67Txwpdp7anfrYEHhsP58/LmhkhLqSfyYi7x8EdcE2LihsHrm/LGtrwJj7y5rdnOnoadXeXhY5ttaLZ/TmvnyMV5127c1PG/fVlXP/onuvobH9DN97xTB7/0C7rxTuh979HBb/66jn7v99U+9n9p9ql/1OaXvqjNB76hrYPr2pwfaYP3RWuiDh7SUwynE0cn65Tk2glKbZ2CLPCfCFTiXK+HmBKxbUlodALBTaakMnI6IVGh0b8MzBsONc6wyolj+Lw5FY6EjGveV+QeIvYtDwbNXuY37PLgbI3Ma6xtjTXOHnpQ7atf1tHnPq2bf/VXuvrhj+jy+96nK//nf9PV/8//oav/x/+pqx/4FR389SfV7r/MfUhq3pD22OPbb9dw6ZLEQxtxPph9GahtjQeE67ffprU779TaxfPK637mF7UIe/ykJs8GeYNqdnbkS7dr9rhv41x4pja//8XafsWrtfuGN2nvp35W+2/7Oe3yADkPDmc8NG6P+w+an79N880dLdpMLE2ak4/Nm7GXM1uDtCSc0MyMwiqaoQZJ9YHKXU5NeXDSr4mmeHHANLWhI6hlgZ/2VmIrj4Yc6l4cLc6JVpZuaA1+S5+whq/Yo7gkPhRbdLGuHhY01LUaRzUs/pwC6rVXJC5Y6AgdluunNgUwMSJ/HRsDIJOA3sql7BMMn7Km3tg4BZXYKQwXKXmUFqFHRErCxMTSInRTVCgeJhcitoFreG1rS8PGJgB99O3sdEweY06PHEvXI7EMDNHtfh6coti6wpyjAPOyeHMeceRzfg/IxCNqYCgfEy+IWkUMobW/2f9AoTnnZn5b8ISHGyfHJwrNeZqf1/u2WHB6LohpRIuW/W7FGcR0YUrVZsze4VzYNNhYCclciBTTLZGDRXOGxENdLmA5EL6Uz+SfEmA944Mev+SyMwYIISfmYc6xfXMispY3eSVFjmX02MKLziiFnBnKXMMZ+FTBZjOcIkupz5eZJ2iUV92XchdGjyngLGeennMFXglIBlzKaJdWch+iR8rx7UETEpRDma4+xA6dcRDnAhgsvQ7LqEZe3ezAoQpPHZNSwJk0KGTDTu9yfELA6bXemgBthRdOsVub67qNB3oX97mu+by4wIcuMW98cgXkpeLytQPde/+V+s25puwBk7hfi1yKfG7f0J0X9+Gbyn08PnhwWjal9TFSyiRrblKomSu2xpUtiGkrJnPbxgP/OCF1v8RG6jbgsUdPXfEXd21g4gdqDKkNAFPHl4eDXOziRqM0smqSsfI2Z6Er12/oKg8Gj9mA3E+Vg0ROVYtXSOqjlu00F/UExaERB+u+CFlBTAGcoRSJW1lJrlHaWB+0u7vJw9ZNbEPtzVRnyhndwJEqqWtZEfu2kYme/UxdDXmBa3VqKs4QMTE2DiRu1GRHxjj2yufso3mJbzwUPNYhX7As2B/cpSQvX6NarWQhCxtUPShEL3X0Wk5lXPNeKu9dkxe5+4FXDAM+E7bkwGOqDqXYVb/I0ySx4ZUQ2GkPEJ/4Bi05CgZ6Vh54pBhGEYa9Kgw/Yzmj4IhOZ1Myolf3Uk/8CClncTa3v0AtZOMH5U3cEM7BGIaO2Z3LRIdgigIeVrKmxsHhYB1z8A4Oj3k4OO8nUDkmOFWET/7CvsjAHi/wMiR5eXDir2oNS6bMyYazUJU2RmipdydyWqstKXNtCvvabNDe7lZdALPZTME0NcLoQBkl54cYG+kWihUznXUbbWmXhMwAc1HkTpIsTvRF3fSu3zjUPCcki6oQjPX+UCwBDEZvApZt5QdNioTO2wr2MAiWnIAh8GL4iMYhSTJN3yQLHO8ahW/pOC3nDTYRuMYWSEyVi15eBaVNbih3XDqnO247coHrPAAAEABJREFUr/W1QTm/NDqlloWkK9du6uvfuFI3P9KA9NG2WginvDm/cH6bPHva2dnEZ+rdd9ImPpWx1AtgSC9iwEj6vk/Nsg1CP5MSJXgRNqHD4mlnRJk6pn7jBsAWa6iJdQBlf7Lm0JgGi2Uba++n0qiPtsR2hEMWDLLxpge3XXlso4bCRo5YPepEBTA08kFI1SfzxAscBzvoqIwxlgGi1BWInB5sXHNUKPsSQqxeHuQLL4AhawwhVsdc/MwwgvHLrIm3LbpkagDM/saePUZlgfQIGFKD1VugksDDg4ciLymJH4UyR4gTaJwgUasZqAcoPtmNpMlUjQtqOTfuwXGrNZSMU+Paz7Wy4Aa1iMwHifB8oMhvFuCSkFOqwJSRzJaHoUiyhsi20ga4bdBo8SXGkWuIUFRaBlxSb4HTUFjWFiKe67NRZ6Mo+ujV+hxcVxEavDFva5hng4btHQ270PoagHExvHc7u4UMREegLwXk6klUAgWENxHGIW9RNLlPvKNl6v6cK12LBYpjEiRDimwAwPFBkspWEmLngPRRLruqjQjzTAmCQPTskchtW443cxkpnsCcSuwpNoUKzBBHyFD1YCj0+LGbMI43NtLJ/KgofmMZyaexsXZmYS6Vl2g9pvuj0i0lBkrOkgUG2RyfpWvHlAbO4zKdAJ0M65rv7Ut336PhSU/R5nNeqL0f/TFdeMvbdOGnf1b7b/9Z7bz+Ldp6xSu08dznaf1JT9baXXdpnQdIw0B+nuzkgWKm4fTiAZd5PYyWiRb1OpIPDwPnz9ruroYtaHNLs4HzCbcZRc+waW0m5Uu+Sxfk8xfVdqiJc8+86C++8nUdfOLvdf3PPqrjv/qYhk9/Rhv//u/avP9+rd+4rjUePs7Mvg6DGm+OGg8CG9di1UX+VFIfPiIzJ8tWNjXHuLFPjagWpxoQ4HQEOjENhUNRMQyAyi1sEsmALilzMERQY4+TX2nIYSJP5sreS9m7BR8omrgkRbmYwcB5j4tubIIvwJsaToyEDRpyXUIzFrLGWmfH1+VrD0r336uTL35Rx5/7HA9Uv6QkWL90if28XUMeuF44p7U8wN3bU47HQLz4YlMP3i8d3tSMY7p2x+2a8UCwJXnufxTW2NO41vElaDGbae6ZFqwrvx3cZpS1Pmh2fk/r99yjje94srae9TztvPQV2nstDwg5l/be+jbtvO712vjhl2v2nOdJT3yK2t2P0QkPhk84FxaZQNJAztkwwJHRs+9ulooA6NO+2q7jwFj2AZuh1Mk20tESFz8IJ9mW8QnBgBp612rEXvg0dFCNnwkKt8uAGEuDV6rifehYlxmX/sj0qLWOuHkgu6kDQ3qMUOwxqyzYwXAcVTMhIhinKMKAF5jGBq4YAkVOIDJ9dJACOxNEkNRtjBVnZeuCdnMcJaFkxcKtSJLtTpIGKIUNszXNtrfljY0RIZ6uUCEMzGMbofeSatKagfLjPMpjYPYkxzdU11tCyVGxkSHb1BNBxQfOJ9uaQcNgDbNBHiBLgjJDzUQ94jpjYi3gC879ORfjCfeX4/y2IA8H86+o5mB5z59rMr5KSyxJ6FRKUhJHLhNDluXAyFPPvJHZ6TDZLpLCEw0lr0Gg+IeUNvoCR+u0ghFJaYxgCnWP5YilZPtMBmpnhsyJFAc79lCOaqfVfDa2iRIAZT22cTPaLX0VYp4cz9Cp1+gAIwU5tCQk9YaxC32No3wrsy2PIKsq38wVErai2COHh1Zkm5WMNY7bgUcyQthQxt4qlR1cS3lUlZb5s3s1d4CJCIlIhrBTqmCMdIXGAuxS8KM2RmG0wVokCVVpLUKL1CnzTjUkVZlqOLVXfaORjMlQJMamudbXZrrIQ8HbL2zX50Xx+pCpVc2yjTTTjZvHfE68rAeu8MUeD9FzrSUtl5xC23yBeMdt+9rf30ZPTCOOXvFSECHTlcYlK+cngKVicC0be0EtWaOd67ob47d0GaeIT8i2bEuD4KKRgzF11j5w3ItbWhSInRyJjTqaiTXvd3gWcP1AV6HcH0SMkjv5oFVfyfXDEFHlRl5xg7CttJojMmQZKEeuIUWWbBeJhigUXgetde65+c9Xd7Y3gVhYw6Red1+nlZbRZiyScAusqBGip+ZQrKVjCIfhT6zIi0TZmuIsYw7BsKWXRqLsy2H9uZhFecWjbAgcOsax49sdMls8IHqsdhdsy4YAszN1n+ZenVqBlj21LRX8k7F0ZDYMMUgouYxOj03IwDkOMJbBSF35TIrH2MGwCF+8GXWm5Zwdge6YMcDEI4eiJ0Hkh1Gt4FGt5Z4iU0dtRF6Y8m08SRNluwobuOqKSrOGVOe+Xe3WOZaxWrYFl8DR8Ynqv5Dm4SBpyYQjR87uJ0I5IxfPkPxxaU28llIiSnAiU4vgorXMj6lC4UB0ghPRAMoAxPmckORSBNFiLtb4/DBol28hd6C1Ic4Y8LOTa1xroEcg4zdwhYRP5sb8A7jtCTrlgcBtoiBBzp7icePgWNdvHioPZ2Pvx4dCsZUMj28IsfYma6qUAFmyhEYXSrZHjqLeIkNBKgcOPXvWOEqwKgeeoKZ4axzjh9whlbaUo7Hymrdpe3tdd/JA8OKFfc1mHOcmMTVD95nzsOOhKzfqZn/z4ETDMEuCIlzxJYZ9zD87vnRxR7dz09/Z3gBJPG9648RcK9Or2hmAHKzRtvIjRhJkZJ4k0GkrtYZuJybGjuAeZZVGeyDbYdLE1Vup1Ni1Pk75unY61j3oVC3J7nmnY1/gOFgepVX2aNlHfGSJiPhIGfSIebVsievKKI0sWPLdWuvSnH0Y1xPfJR7lDK1YknAlRivyilcOKRlWEdSVnjSl4kIvsQau9aWtgG8+xDf0MK+s7UxiyzhZVispYwORbFAoISncosXEhbwAnHMfXox0wv0yOpcKrnGaSKo4cV4CNb6JtC26Bg/QjGsuNBRmxwbhTyIZDsRIfI3jwPykOwuCJSZgjm0n/MG5EhHSkxGPCoafQpHG8CbPZprxYGaohzmb3dZEPT0+9yzRGgir0ACvYNZkbkqe3PBJr1rwaaVk4HqHRY9rCLVS4IZ4ahnYs8rfDdhUUnLKzA5VYEIk2T2bZVUDT3z8EWXqK3wcBngothCLUf5uzoKk0W2zUSVNy67MbKu4ZREt3mfgDbBQWlOFiF0HCyJSZA55kJEx0RuvuLG2mhIgSqcGg5alkqfhsABLgqTAQ5NMWqXhprLhlx2OnPmC5zfRjnBccEx9z2O09p1P1dYLX6j9H/8JnX/7z+nSz//vugg/96Y3a+dHXqXN5z5Xa0/8D5rddVs9NBpm1M57gcYH5cZNcMFMC5IveD2Yh8zDIopoFNmwlx++qWE2W9eM+OHgQH7wPrV/+xct/v3f5IPrGtbIi222u63ZHbdr+JbHa+OpT9f+i16q/ZdSx3c/S4uLt+uYJ1B5ULjBnJszaZanGubQhKgr12QRu9rwUWMH2IesvbuygyhABKVQJLrxQysMlVWJ46nSBZDzJgrZ+ut4mRaKI2blCzvnQHkAg6R+PKkhscyKDxmYG5PYGlEugLTghhG9CFkkXNT+xTOvncwKFpx0AaG5ZgBrzDnjodqQhy/r6zrmA9fxHXdp/fuerf1XvlLbL3qR1r798Rr2duWtDXltjVh68vEgcP7Fz+rwb/9a8//xP6T8U+XZTHbmpC7cWKGYhnqb5kx+4pmOsS/w02xNbZix08bFUo4zD084jBo217R+8aI2vv3btPmsZ2v35T/Cg+Y367af/hld+Jmf0f7b3qrtV79aa9//fLUnPknHt9+hw+1dHVPfnHmbLA/WkK3MnrFZeVNeexk9dgk7Dq4S0QQqFHa7ibqqelEcoDgeXsoFkGdmsMkBkZWXKcPggXOARFHIjBkJnY5QvTB0UuERqDFvqMv9IEfWaFc1Dm/xxCdWsWY+OOmUFptRas2pEcfVcsWK4rckfEsup5LIBmfvFKnsTW2pO2jtCanLBaNOWyt7drGNYI6BkV0WhKnjUBhrENfSsLauYWdHdV5ST/LjoiVF4PhO4biMYuqTcg2nzkbggnpbUYJwA+sPBI3Se1kGkb+kAslElY1jKJm6zHyzYdBsNmgNPkC2iSGOA0JapYU3hCZTh3JaK/8a6CgPBTm/j/l8dMLDjlyjeTiY+noSgsaeHGIfWvQoJZzWGzhaSMyjW1rdC7LxwYltlQNvZFFz4EejuEy2xBE1qY/IV+2n8q1S08C8oSmJfeozYZ1zILrwTcfVOuOYJYZLj5aX41ROPTJr05m2Grcqn3Eq5eGxBT9sZvvWPNPc8bdiTkkhceWrm7XkSwcgbE5Yd44EgZQP4thBRqmzU50zeiV22uVaC06kZ5Iek/lLD861I/gptRLjmfvLMqgFkbgsFAdmSxoAPLDlurm4t6W7Lu1qb2tTrgKMcUB23TqMeng41733PqR777+qA66Z8mMiTIq8sbGmSxd2ecC4q7U1//9J+xM32bKrvBN+3xM537FKJcRkBpsGA90MNjZ2M5gPGwzt/hoMGNsPtLv/q+/5HjeDAElIQhMggYUQFhoYjBkkGRASgwQSmqrqjpk3MyNi9+9de5+IyHtvCdq9c6+91nrXsNfeZ4gTJ7NusWuZSaOVF9N75Ov6MBar9aYyapImsMRbMqTeumgZNf5xDaHudGOHuE4zWa7jyjTvMUkSi5Py+a4IRWLNdPyMKC7Ws/ML5T8hvuDekFxUj+d2xuTtlABhIxIzKTS3yI1jhQU7KHaFEKvHoQR1uwTPTKo93FtMunF8pBN+ueoJHH+6hJcq0UjGurreLVN0aFtfKsCjB6sadYX3DBlDQWbfddVAFL31GYmnl37JeXB+sawXqInq1GNxKP/SOJzFPcmciLZlh6YKqVqRHAKHac0ka45BDmP0WmocStkZhn9H2J8ScKSXOA/ky150mLWQ2EYL4dMgoWYeX9mXGCbFbYoYH8sRt5RoqDFJFt4NxqtT6c6IU2ZAjBpC7P2K0qGMa35Df7m8VDajipgseyY8SoZXd41PDIFDMj8SIeKzUfkfZ5zyG+T858mpTKNlHUYO1sZm2JbBVGOXSoyTRuOG0GoPoseniTA5P9gE12h20KGENQbIMOOXPIu9hY554XQCTYtxcI3D6KQoqSEELprnL0VkUlG/gCXhq9Fso3ponQFJQPQwTu6m0/MlLwUvtOSELFAcZWptsxOgi6SKV29NxlEZFbwJFchrhNELx5D1Rrb4iTDbi1sKhp8QUZRmo9AD1xMRYEEMTnFwIPWYNS7rupG8/LlbunnjSDbBTjREnzi3ckE/f+ehPvPiA+UfX7YXavhhVrVGjFr9p8fPPXOdm/51HXLzXxcuxSpawwe27ZsEW2gjYWMK2S6a5I0J6EqmjeUxgRQc4tYjEzQy2C7M0ZEVijxTzpdB8QltTCWwkthL1ibcNrJVbbY3NGTbWxvQpmPbyPOqElMyQuxQnQtw42y7cvWHY8natvjNWk/94h0AABAASURBVOGkUI5DOIbC4KyAcXTyslGciMNpwGKeoqEn90w4F1ouSLkSk9vOCJC+K2vOPdtnPY6ddi1VX+Ih23Jc4A0SZGqeqWoif2JKxpbsocSFYkuKogDkSB5FZohv2ZA7n1eIhm/syZ17bn0Z4ItB/q2hfOBd1gvBphX3xfhkLwlRT8UEpahaxAXXVP9iIk2TFEw021224AxKc8mYorDKYn3IOkNBq8ANDJIV74Dd9PSRHDHEO3sa2dNCeSm4zwukfLmrdcVA5nSKkixNohmih4UQe0eh10ZW/ZmAINuM2pDSqMG2FFLnNWdiooLBtnZJtvPuTldbvIwt07IHxNu+4gK00W3jazHUWlBlfvR4i6EvXNrITZZUqtJaJlUHsKCK1tbUkVgcc52oYRNY7CGh03GlWzYUCS6551QYcmGRpSEOoTIjYxtuNhj7uuZ5ofFZOd28rf0v/wodf/O36Ob/+r/p9o/8qG7/6P+pW//uf9fN7/shnXznd+rg675Be3/nSzU9+4wmHjK1mHguMEReiYe/QcyR87yKmM971iThywuixprNyVHn98WFdO+O/Im/VPuj9+v8Pb+mB2/9RT381Xdo9ecfkVeXMteEbHl/oenmNU1f/IVafMM3av+7vkfX/v2P6Nr3/Ru1r/k6nfGyAW81fGWJXVSbGJHXULZzreCdEPGZ5VjFZ17nqkZQ8WAQXUkcYu+yxkxVGdDL2ziVINpWDhRfGym0M3PiQcNISb3kJxIPZPKu2S9YtyGA9j1vRJFrDcU/CRDlhWRM08R+k+XRhOULv0DXvvM7dOvf/ICOv+tfyv/DV6jxRU74cXOSOHrZ53bJLzM//Mc6Y/9POQ759weXv/Ferf74D7X+1KfUTh+pcU8jrTi00Fq5FvMATmnkoZIS4GjpkVIjy1DWUvdCasvLob2Xv1yHX/GVuvaP/4lufff36vYP/pCe+dEf1bP/5/+hm//2h3X03d+jxT/kxe8Xf6mWN27X/6QkLwdzHKv21E8xmTLzhBQDQplqULWNiE3EhHK4ZmP2NSZ746mkYoESgh08hBaZSYemtC4/JsUvFDgUuSgKM5JD6NvYJvOjEDZLkRiCp2JJ+BNJWa0D6F3ImAjR4HScJLgZnPMl3MKRWFi6HQBpl0WG7MzUbbZr10SO9KGUKmyWkS3EIiZBr1F9bJoO9uuzw7yo7vHbOnCSXF3VkK/wKJxEa56rQ5xM4rStNMlim+vX8ZI9yfyUwmCn9r4W24opWonTpCmEsuCl9mLq+mIqN6WtGTKH2MNWJLa2UULj5eCaZ9+VLi8voaXO84KQZ4AVlDpzfZgJUwFpkLQh0VolRlCrnI38ohY5mGR7Q5rbJqYDu6q99be7vGvvEX20u13q3Opt9p/1oMYnvCg1IuxiNhoEPNbRiIDA7Ngk27rSWstGQqBDzn7tUjdiZ38yhuIaHopveGiW7cfmETqYbdmOa1H8ZyqAIVbb5WfDwVjQRo+6JepPXcWavDFYttFyTIU82zqPRTQ7EgS3+xnS4Jie7OXGoFDfle7a8G2F2tggRhUwNsoOEgKGFRy+qR1cNK53RtAWBmcesAonoaEyuMayTxhvXDvS5z97Q7dvHNc1WPnxHW6yXd+HP/PCPX3qs3eU/+LQMtdd1hzJ4y8Oryn/s5H9vUlcXBI+IcJlO2JxyxtZ4GgwcjWk6LDuMFEPEjqwJPOjaqUbsS9Vw6DgrjxifY34pmr4xjY0mR/FbwbKKUqoFO4HKz08vdCjR0uStUR0QyQjhpqUvBoyGj0K5BghpcHpoKKocmfFyNo2Etnl0THEBTeyaxyf67wXiUwKaeODg2jFsGw4Aj704YpNM+FPz3UD49IILvwMqZpr1NCx9xNCabGF1jxAXHDPvDi/5Jcra/IEjYfk+tGmOVINwgJNlr0lkK2ujq/5rFhBO1Nr04wUijHlEQNTDqfIK2ydDUFcx4RUHzEc0K4y9rgIIjSZtG09Ebr5HhFFNPLiibDbR2CyDbGsJTPQS2eoAw9vmyStNIZC7EwQTVrxgXl5yZvX/LUgVu+Q8LNBoKwrEYiBWXI0iNR4cIAQQOetyIN8/j3BM36bf5kH+ySIi1y+JQYjRfUCpCkTABgSvtVR+gmFIFr5NnH8yDXyJVcIc3rjBIo9cq6TRm2Rk68ODr57OfmP93XCb6MzbwMTDp2r3DKjwemlN03Fk27rVwURgHfEEFpO4lB8i8ColhGHJIRd8hv9h48udXp2wcPCitkxk6YmiQ9qlxk59g2KeSZlv0L4TXL9kFbZ/+IMmdNmbBNe8BQDjjMSMa1FRMZMz4OdwAKwjUys3FOAGqTSAyRbfExNcbetGycHetkz13RydMBOsVtgsSXQhJ5ys/v0Cw905+4jLVcg2PtxqmyVO9Lx4UL5v1TdvHagPXySoxGvqpS4DRcx3YKAsu1rgnKMzBe9sqGXlXBSFlT6PICzQjTyDV+gLBGs9zXXi0Jd3YxEXPGLYYNlslBAuJ2s6itAtruuartyAfhxzKgntVVO5CeL775XxjjPVSHTy1wz7MwZPKRgofISajxDEkonPa0Nn5gSH4q8S6k5tItt5MSHBpBihq+9g++YI3ZLxlAQyfxotKQZ4kuyp/oEDM1RqSU0dO/aCgsQQnHIVGEOUY4YejrxORdzHeSLyXq15vxf8eWgf0FYLVd1L879uJ+3BBGTwxcmMpKQ8CbbPBxNkOWp02JCt5UWFor/TOaiCm3zxXO2whs6E6XGIhyLg2GpHp0ChnNBNWTWTkmyNTcFZWTixdGRFteuaxr/NhRnNKliI0VTeYqiG/OuNTckbNGSKZybSjFmoQ/jQACITga8YwoNG4hCWQNZkQ1FGv7lh5z1Ugfbib1A0hqSbKomJ12uH+BSrLQ+IoHZ7h7IDYntZ2zdyFhWJ545sSBGqT1pxOIiDi0YnTDjw+ICA9C5MTeo4ObCM+JKDmmkKLkJS9OmtaHnPK7loofHuTie5pjZxCGn8wim9YJz7OZNHf0Pf1c3/9l36Nkf+iE9+7//B934kf+gk+//IR3+s3+hxdf+T/IrXi4+VJWXTVld5TV7R841G9si82W6Ia/A+AjEpUl8OVZe6q2XMs8jbv3z0OC+f1/6xCd0+cEP6Oyd79TZL/y8Tt/0Rj14I/S2X9SDt/+iHr2LF4Mf+bB4sq6talkM15nMcT7ek7/wFZr+0Tfr+g/8sJ799/9B0z/+p3r4zLM6WxxoNeWv1aYelwVvJCtpso7wwCWXT3ZFmncJT3Fk8A8SQiOorueyRO+UIHMA4uUo2MOAiGeG1MyNIjnRYhXbVrbUYCeqKZ9t+euDWite4fFvJae+aJlz5hiSIMzk4BjYVs5PMV/+79DTK75At7/j2/XMD3y/9r7929R4qco3MIm9rLVY0rRQjtf6Lz7Cvv+azn7lV3Tx3vfo7O1v1f2ffqUe/NQr6/hcvvvXtfrwn6g9/7z06EwTH/YTe7LHZ+jeOM4tz4eQwRrn9Ir0K09aU9ua82QFrZmvWVTOmohvewtNN060/4VfqBNePt/4ru/W7R/+d/Vy8Jkf/RHd/P5/rf1v+Ratv/zv6uL6TV16TysSrLWov1S0LTNPnu1Iut3XBkgvhk9mdF2IgNXHPiYIPTmCkHqTrzBqJKkqBX5zb+BsQdICWWYEYucjdSW6sEwE59ElessEFBUseRFlW5a0Zs/WrZVcNnRURU6ZbGsYnr03gKohKr44IrVipOxhlSBw9huTJxRmA88aUDhnrPI3dgCYzE8lQMe1fATWqL8ywHeLyfmuYFyijRISm/whq2nB58Xe0YnM9alqrrGG8mduuG1mccFCSsrkCGWtjYFlq2jFEVuLQDqxij98Da8MyInTaJGrtilAwytcyrHgFNU0WQto4hyd+IWJsigC6CyHuSIQFdZzrXnWX+ti2ep/onBxseSWBfEMsKwXg6LOxuqVKKU1FlQzm120yNtJeIiWvLCuNWIHsS3KfQYkZpmfCDOPvJOs1BoSGIE8ZUfOHDnPQswO3GBkHj5ovebEFhE0Ol5lS+zsN0yPMT+mS/YOFjlU2Zhef3NLefHKsZ/l6KkjfCd71FpX1vo4HmOwmaJ/TtqdDMfEKUMRs8OzL1lF55LtooSGLKwI2TfEKMp1kfrIIJR0bVuhpRJWayGodBR6tyfvbmA/rQrFnWq6m6aJ8y2OmBrnoKGerNwY0IwzdiRRvsyPiqQwmxy4JB7GvU66xvfDz3/ZTT1z84TrKPM1TTmmufnHCVox1wv3TvXpz97VQ74jx0ymzRoWXHPPXD9U/l3Bk3yHj0Mj0CmLQZL5EY0ZAiJpIFa11I6QMFFnoQPT8CzbkPN5gRsm5sFgAnIsYgaREAwFa/Doqdl2nx9W/1QGsR1QZ+iY6vvAw7PL+kOhVbDE4RInsx9FydsAsbesOYQMErdO5ZOMoI4zPD6IQTdpgROQPLa5dTUtuIddPznU9ZMj7eVl68hv9lvJGyKPaCNlUqCNHhuGxmcLDBCAbht5IjqcEDBF84Sioha9IacnODLUkPl9tHKvPDs71+XFSpUuteGLizowcq9JB1gasUrrAbhZzlpcoATHlXvuuhP+dJGhOkLncXpMydYSnhRlYQORGxRUcEk23UprGYrQUXItlyp0hD4i1Loa10TkDboRNPy1aTsmzpMNHIH5wyplCQzMzYWkK2lsy+YyZPW7f8lnB8e3eGQrzbbokKOqj5JtCF43D1UDYb51/afD+WvB1SoVZF859ZhPRs4JU7eHhICHYYinbdlb2l0MqLLxSYOguZVeMUHIl0SIOZnij0ly+jCQ9IAT/sa1Yx0fHbL5GGMKxVE0oIh2BGqGRbQRhjm5ExJkwFge6xhjg5Vh5onLQ0D+0+GzRxfKdtjdGuZMDuXEY0XsaSKSwhmkcuqyDQ9JHZZTmmx3QEJWNctKZwskTqAWHzWFhUQLb3DJijwGbVpAqBkkJOuAm0n+LPyZG9d0fLivXHdYlYcSBq1xfsBvQT71/Knuw5u4JIhtOGGqWhgkr3WN31I8d/uarh3ti2mEJ1RWdZ1AdT3xiF1hHcqGhYfKrQYlML51riAkD0xl3Q6aW0GzssMTM6slJxH0uH90O+Pw3pUHtMvs7mt3HpuNTI/cqWbMyrq6Iw2gs+52Rd6m2Upbty1mW7YrtlgNUke2Edq0JhtraIN1oYXVhkeAIocQn+jlPA5jjE/4Nc3nQcxPpwZMLYx/U49XaNcvemgXe1JOFTt14rCZNTVHAdvtdR/iWDWeTFd8ui3h+UvZ/guZfBg1AfWkycFKezzJxr6mrmlaKGo+uBd7Rram3HsDWuiiISiESLhK7nqp2raqa820zLnG2DJgRt3cb1rqhoDjKNuQoAapNw82eDRr/HjSxJe7xXUeALnXMl3PZtJ1R8a+pwj0zIitIXbPCGJaEbKRo6T+uNmzJebEN/X7TnQIc708QSSzGvcYNRRwhVDWcHpXM3IfSX62LadTAAAQAElEQVS8ZMeCBMYooWYWjWYD0EuFJ3Vk23FVhrrHidkt5cFQzGmjgCl8iMCos4IxNhggPTjZc4DAGp+jCoScnofW8E6pEN8olQPH4gE6PiU4Ygg4e9aGj7ElX46XblzX4d/7ct3kZdHtH/p3uv1//Khu/vAP6+Sff7cO/sev1+IVvHDjs7RC818eXK7U6oQm6Tg/K28coOx19CLmyS9b8nLIPCtMXB9TXhidnUovPK/VR/5E5+95jx685U2689rX6M5roDe+Qfd/7Z28JPygpk9+XObl1Nm73qlH7/hlrf7sT6TLc7aXRWV/+LItXjopb1j4JWBjHcf/y7/S7R/8t9I3/AOd3bip1V4+ZxbKtmbXxEEgmuIb1TX43Lscn4YlH3KtTH0s0TXWsEGDhchbhsRCBQUooQYBU0fjJRbR7JUdfFCYaJhUOHJyFl5DgIqPS68zI9uBX7By4DxO+ExZx3LC8nnP6da3fYtu/st/qekbvl569mUSL+CkNT9iSsscTy8vtP6LP9XpO9+hBzkOH/6Q1p/5pJYf/TOd/eZv6P4b36R7P/lK3f+J/0sPf/bVevQrb9fl+39P60/8paZ797Tg5W9eDC540bjg2ITEcRfHKzXm/FjbEnMVIbc8UES3aNwviG38QnutST65roMv/hKdfNM369b3cGz/3b/V7R/5EV3//h/QwT/9p7zY/DtqR9fVpn3WsVcpF5VFahz0hpzzPDyESm+sl9zKhCEg6iiVwQajg6JJ9lCaaNQXHkIbTCoXtPiWrN6AWnRwesfiHGxowoDbrG3qLiB+RTnW3aspQMMMJTnxKJsOqrjExBYgFxJIaf2IIyUupqQLcR6VkycpNtHCiwRUTkqrsAxRinYV9qgwjkE4pvmWkXoax7V+mXRyLPO5FyxunRrzqJN6a27SmDriWuJYMwAnllNL9XKllKZ1PutYfHidA/wSIjFEkMadHK2TQVREQkk2CDTx3LtYTFwmE1+oF1pwnuY0zexr9qrnbhwv1kton76J015LzuFL7pUXF2tdwC+5V4WCr7kXzr6iMRWjxKzqzUKRmINBZQdSCICpsGREAUyuLmUcNJujzg6RoUpTSVFeou+G77rYFb0Lsf6X8hbVdepredLPfko+vVTb9d2Vn5K3Zk4ebFl/KOp/Lz0RT96XzNX67CkRaviFYNWz5F29Ug8A99oq9wzlX4MLLnEeElKUhNgFN+coDBcswZDCgtmOixhB545m5Jki7sioIkBptkUvin6VjGodHuzrZc9ch/jFzv5E0b2OXMM9Nrp17/RSn3z+fv07e1wOmpPmhVmega+f7OsVz16v/zJNSS3J3gic/x66Je1QREl2F2zLEtRkI3EDyX5b/Fi9ca9wdLTi8WuSnesagY4CQDckCVaDkez4qVpcNfJxZ1DpmrTinvSAl4J5Mbji3lDOxNkusYYhNnJWR4+5YQwpILmVhk3oLEeCp5cPg6MoDckqDViTp3oheP36sXJf4+B0o6627I+IcsiiEU1H2PTUFdOGl8VERDBDSCo7oqnbRhBEFy37EzWpLy4ueUF8zi9Ultv7CX4Jmf0I2elEjdOrwDhCtmVbouPBZ4GgdVEORkyaWxxmeea72K6MvauN1CRHT28MIVjvffOQ4xNCrD5knOmi9AAhkVDbtkkA1M1Sqkamyzs/GCR0bVqsUTJF+A5ZtbHrfBJzMpo4l3k72siQbdnu1vBQtIJqkGA1C7ZcwOf8Buz8fCVmianmipxNB+wia6N3FaE+QEtjIFnp5EOrHHnh07qE2MjRP8aZGhkvTirSIHh4IZbU9YbcgHICHezv6frxsY7y7+iY8B6oTGcZL4h8CHSD9Is6bgapPNhttBBYZ+jBK8LUOWEJEQ+WNdkGc/1mIP+23vn5khOSjODJL/zS2bTarh6j3iqUIe4dYURhnAhqzE1HAgBuIbTkaHkyAjA61jGy9pIcaEvxcwVTBhxLVBhrYi1AfT7ieaA64OZ+++aJbvLlMC9ck7KRQ6wpMbnh3b1/pk+/cF8Pzi+l/uSEiUTUZT6oclzIrNs3jvXc7eu8XDyQrGp4MRG9BAFjGHKmUbVgENap9Ph3p+RGA43UKXPhyh7HJ9Q9cHpqty3bG5vd5T5u4KcK2YuZ4mCbXJKlotkWrtEip9KhwuKt8lc1y7YYxKi5ZSVFORFiGT6CJ1/ZZmd4dFj1mpMNnTkHX5vcxCtUnleHvECIX9HwiZzcReSsCGw2llAB8wCGmLH8kVODAPKyotwzYEyqlrWh25bdqcHn9Zn4x4lQloNH64Qi3Dj+L3Hc8Ys9VLEIeXCBVU99s0vsBZKtY1Z+mEn5MpIP+Tzs56H/YrnUKsQH/4r7b8+DZzOFhEY2xKqRdeX6yCUzZWCOmCauGWGreeE2KJPThwfpUBrXF6zcMJAyc0EgqS3UcKBXrVu9ca3j1KD05A8PpdZwpkzOiMkRNXKoXAAm7rF7+XcF4f2OLQGL6qB0JsjksA2eudApNg6d0PPQ0kZ0XOKfeTWw2b9l8tZR2JgqEuuGtQRLrA+lJ0ERLXYw8gXO2pIfFERFsUaayBGf6HyEKq3uKQ1vqGrB2IiKWvY4tpRDZEAIlWmMl0TKGLuOYpXKuO1NQUPYiBd6Ew0o81e9AYrWlDHXo75ejUYsllJ6TKt3ZwtqNC9cvNjT/ue/Qje+6Zv07L/+3/QsL1pu/MAP6fCbv1WLL/m78vVrxJKBc5gTB5m+4M47Qak9BNTvDeSODIkHhHppyIsgE9vtkqOfnqr99Sd0+YH36+wdvHTiBdOd171WL77hDbr39v+ks9/7L7r8sz/X+vkXNHENHTDH3vmFVn/+F3r4rl/V2a//Ki+fPiqbzaD+bIHScg0wl4D18ud07du/TTe/+1+qfdnf1cX+QTxYO8bGDhJEZ3OBI0DZHyU4eeG5HvFGCkoMRww3ZS1sOB2NHp/EsktKc0UMg6W6t2lu7JuSK3p4oiA+eCmr14MpcnIyJd7A2U+OpcugjjEFUNXRr2f8BIGrPNQVT1pN1iUvfo+/7ut185//Cy2+8RvVbjyjhi3uIUqVOa75y831xz6qR+96lx786q/p4g//23jRt5R5IdwePdTq+U/rnJe5D977Pt19y1t051Wv0v1X/YzO3vwGXbzv3Vp+5CNa88LXF+dyXtAneYrl+JjjFMr5kXMj/xOZvitS3PJFJXVoWohvLYU1ztdWsdbi1m1eYH+Vbn7rP9NzP/CDeu5H/r1u/3//Fx1+w/+o6WW3NR0QV1FkZWEsve8DckoQPLQrW71t9nwAcfWQuwcjQKBQ5QgE9W5mdomxNbSJyfI/VoPxEotjjSEeMLGsqq10lGBzcNWCYhbASuo4d3u8MSQh+SlHMOykEg0g/kgA+BIEhJrzDVZxDVs6noizJdaQweiI1kQwWXr+nH/qLZ+TVWM5cw8CZgmMdIJZKTERoHnO4tjTOdf2To60OD6SF5mBeuKKze46omptI67MzFdlRIFSQxE+/TpgZtYcbMVza6OofAfitFNk3BQbXnBVM5MEi0IojMRxRJqwTZO1WExahE+TJiglZt8SV/Pm6BJMJ9JiNeLjv2i5WuniYqXz8XJwyQvC/nwwf3/KfIQQmXyVm3X2Ai2bmUgcWyi5y1ZhluhFiiWKSiWMjME6iZZ4kwuxfBSnKGDBQ1FfijJlyO7zxC85w+0tFn2m+Iek2EOiIBDm7OtosgeOKd12YXbnwTo1WCgpwo3u8u3pGinBo2BJd04Y8uAUtQgvePczUhE+tnGDBoZHJuoElp71Bs8UBihKnEpSQy67mCUCPmWCzypFovU+ouI9KDie9EgzmSRGybwVj5DjxdnRP5ewY970+FJ4dRzIHZGakGokPs7JoYZ3aM5Rc2cwiOO2oQZS/uFqhccjJC60/b2Fns3/bOSZG3zH22NSZuM6nMzdEPc1cUY+P1/reb4vvnjvVEtemGdfJ/YuOSay5o9PPu+5m7qdfyakJ5f5KR/s6Q29c6ahlloCmB1PsA7g0iD0GsV9rcsN3wGpRPxtiy5ENdEsOT8oaxE3DKgpFSAghLeVyjkiZs0aJiOQcLVsenh2URS54JiSG7sdpACZeNKpMVfTwOGtdbviGxlqGnZ8u9THHt9GQCNXU+5dJ8eHusZ9d5/7GEb6NArtPmuOIWD5g3ReE5OruGQTkwk0WnDiUjdefRciBBf1IKdkUWOPAIsQOzYm4X3JUo8uLoqvwW32EVvOi+66Fqp6isSHJNyUBXgyMjFoj/fkW3OObaw9qLsxV+bfkDucsYmIRvaiDKAwYOrANueZOeaEhyofevXYCyythuxgCS89PBYxO6aAWf4cfN44lX+GRk1N9YGImppiq1k2g2V3kuCQokswqzeCs2lCjw1ac4HnpeAlLwbLFBvOXUYo3bIt0dlSbRoPd1UrJ73tMveReXByqAaiwkufhCvlN7ghQDTbCEa3ZBe3+s/h4YFO+C3kwSE3JZOrqbd+RnHSWrbBem4UuiEpJ9fECTbZkiy7U5cZHXLhMrIUJtwQDA+JN94r5a8EL3gDnr1JCRsfqfw0mp0YPOgGQ63jhyj3aoWgaSrG6lmTaHGetZIZmMzOCYs9Mqw6uYvPAzq9NNyV/DbxksI6cSNZSEdHB3oZL/Ju3jjUAj2zx06RSrtYrvU8N/dPv/CANV8Sb80/mSPbnkt6n5eLz/Fh8dwzN3V0uD98JNsMqkbJ8CYQeB8VezS4DQYxgvQeOaQaNLPamQxNqZjhv6M/Ecvcu2nGlLtQlxOINBjSk93ZmE21W/vuFJW/hq19Iz0N7xu4cYnwuWqI/QrtTh7DU/IF1uN+O/oTZT0BVAYOSsvhQekOu3XuIrs4zk/vj9WZmKaeZROwU+MGG8LGM3naAJ/Kes25j+U3/mvuaZd84OSvAkJLroUlX+TzQhAmbpeqMjLBTGuxdssTZIgLOx/YE3oenkSAbeEEwTf1IINUz7lDrXStmaQIhV6XZb4EpdJ8IKbWLhNJrpq+RGemIjEfJlC6IWUI9SpmFTeFCsU88XJmcXKi6fAoQXU8bcvRvMkYrUKEJbZYagkCjkIMYt3tpvLBix4s5MLEKHwavBGIDhOxtiV5/CCBF1Sc+2E2Rldb9mRGWpw9tJKJGapK70pcQtGKb/KWRm3wbDAONvJsj1y7g2H0HBfhErXXgkKnZCCrQvjCiVK9cGvgaMg9TpsGVPuCVSXPcwaoWtZaHB3p6Cu+XLf/+T/Tsz/4r3Xj+35A+9/8LVp80Rdr4l6v1aUaL4HqREpmCjE3fk978mJSfQjYEsQpq3wkTFwHedEz8XAYeQFftKUW+cu+ey/o8i/+VOe//Zt68Etv072f+znde+1rde8Xfl4P3/dePfrQh3T5qU+r8dIwD5YTc2RdbUU8LxOn0we6/NM/1ek7f1UXv/letTsvZGp5wcxZExfaxJ5PoqbG8l/+cl37n79VR//om7S8dau+nIMqFPfsUm9yNgAAEABJREFU+7pZq0IYEgdzjKRAVK295CQEgTGymxGaPNsAS8wQQseJsStZR30pQyVKMlU65xYAHaCmUjYyOPu4iV+XQ68FELN66zhLLjXrCXWFsUF0lqgLnoWmL/9ynXzrt2nvH3yT9NwrJF6UNupoI6GniTkIeP4zOv/d/6K77/51Xgh+UPv3XtTB8pwXtKssAQfmTZ3rSy3v39P5x/5KZ7/zuzp969v18FU/qwc/8RN6+OpX6dHbf1mXf/B7Wn38E9LDhzIvRtysOkYcqwVrnNjrnC8LUu5Rh6lHsmyI459ja+ay+2Ia59OaF8W15hu3tPcVX6nr3/r/0e0f/De69W++X8f/8z+RP/8LtDw4JM2kRfIQaonaEZQlopHA1NKYv44NuOUaGZTLbaP1sH58yqc8GDw0I6eHQ8ypYVFa6QiYOHxq6EwPwMj8qMjbDqqa8jGDTQKIEefygKeb2aKHhCz1QdTcEI2gTmFDtS06iODIojWpJAv/hgzP2MI7bUWc6PXZginPdqqEOa8BhmPtL7LFD3bbWlta8PJ279o17R0fK8eYCfEoR4K3HaQrG8H4qZNFM/sVQmQ/6aw72aQ1MWvOsyIMa4B8JqfmNbgSiU9qNBkRGU2ikJAhWxNkm1veLi3QJ00L0YgkPyMZUemRlQwInPrK80CeES74znTOL2Tmvxxc8eaw6iFezbKtuUUMzfoVHrcQYFgIUeGuMatTlyyJRDnf9ViL6TFoqxKTuC0wJGplWUPpzN7JhDzbZ969PsdIzq11J9cW3EhXXDeoHis1OV5idkz0Ok/0N7T6PPgbfHbNLL1vvDLDsFBGtNhCMQHBDA0fDF1zATbceI3ztEDU4gycKoyjF47/UFU6ygwVr4E1c7aPDbTd54dX0ZZsD9KmzXMlLJT8NUUN3vgRSpp1/VXtzRsnyv+U8sb1Y3HzlTRBhtIbcyz4fiy9cOehnn/xAS/MVxi6PXPknn/C59bLn72hZ2/d0AH3Cwl7TRLJss18EgIkaTJipwIoHEhpZrCt+QdBqKBNMh3KvKqGAmg7YxEDy8aXXjLHJtetopgy0Cf8RbMtm/UWR6YOIa/IcProQg8e8dlZx1WyaNhspHQ+h22DQ+G7FFfSwnrHFmEwEcQMVrWwUCkZolierAO+d1873ucRYCFbovcBwWYQ60mmiGNTIgKDSvaswemaG3LuMTApA3tSTJJtWTst+xgCCm5bK54L6v7IZ3zyYKLjFIeaGbU4AF3ENEWQ7PCmNDuyC2OES7nfr3iOzOdrfIqGX8nzUJhk0YaMtOkdV1WxAXcEOx4ue6p5nLpVlX/qadrGWWlJECqXADMl1RzxJJ8TVxjxthHdHZMi4VA2NpsRyJ5k40NPEebkCD4FixAatoihxIcXcXLMN8gVn3Ln9eHGFwfw2MuXeKYlPWPksiHjwLnOuC1RYuNix0wnJkgIjS6a8TE8vUM9pubSFFib8suhe0+edLC/pxNO/HCilBuTldZ6DIG2SwaJQTIdjFHqiuxEh0DKDpdIZ9UPJ36OalNvhhHCQpvy0jQ3gQseArgbxwLDo5wnZCC6TX72onHzsGOPXgaGSlW+reKwFzrJRiYmxjIJfd7JAD0AhApnGZ7966FNbJW8E1apa6CGcIzZzxvXjvTMreu6cXKovYmAzCtag/A5O7/Up7m5v3D3tH4rCirFDbtNLh7IUufRwZ7y259nbl3T/t4CKA6sRWn4oUZq5G9DtkkEGDWEyJoYo0D00gkBlLo7a5Y4TrGqWrIUdYfCrgzgtomHYkgBUJ338OxbiKKFk9KcIYS98MjQdtYoaNgTOxNo9VTJlKQzVFClwR3dHagxe9PzxCF5ODPKcmUgGV64kJkk8Uv9u5li38TgM8tX8Bkk3yxueLDQBkB4XC9od9YCxKK0bWPG+cDFkDxQHgpYBMeVdYMn00yoLH3ElsLwmLrxLYGBnPPcaCoCK054OIy87raaWV1ObojO+QTGnuWFW+6DK14G5jf/oXohyL1xzUvBxgccKcgn5eGhjoNGI1H+0mLiOlpMU325WCwWmhaWwKZBTJMtIIgAkiUHR7XrGNdtpUyT/EVcYxuO3PAJEUoeIitNhp4iuBG3PbYgnQgvU9D4FhXCgIvruFnT3p7q/wjLbx89LWrPslFsb5hUgZUF2dgN3+ljotSa/3QkaYviQlj3Tv1R3HMiVlp8bGtSb/Yk231K5dwxo9ETMPsMHT9P8ZfsYLjJ/KhaL6vrJjx6G9aSW/xViBUZYOTJzEBacxxs4zPqb1Ng1oAvSWyrI6JZOCoNKYwl4rcrUa/ilFgi27xRbeTHhlhxG5MECpGqcW6uD441fdVX6uR7/oWuf9/36ejbvlPTl36lfP2GRH7ccLaUKJKlvmjBmSVo1Z/jhZlzK9as2LInmRx56aPTh1p98q91/sE/0Ol//hU9eOPrdec1r9Ld17+eF4O/zMuk39LFn/1J/VXZxAvIA14ELaZJojflNQPEiyDxMDetl5pO72n5Jx/S6a++Uxe//ztqF+f44szniBLHqnMUKIjSF9r/or+ja//4H0tf+mW64MX1Ov/OrVInXiym144sCKUR30y+XoBsxyLBbAbRiGMMFEaEh+zSS4nICRPWAhBreGZGROquXXAmB2gQYo0ZWu0xVtlGBmvYBzlqHeBIUo0MmFl+rUSE8dKzacVxPfza/0mHeSH4ii+U9vYl9jpRTYZNEPzsIfv7Rzp93/u0/OD7tXf3Be2z7+YLTAuxR1Sg5BXuE8KC42Ti8p8Xn3/oj/Xw3e/R/Te9Ufd++qf1AHqUvx5877u04qXv+jOfVv3bg+RZ5H7HMTPE5BIJSVm1M8g2lNk6qVqrcTOwBt+8pf2v/Brd+K5/pWe+7wd1/du+Q/rCL9GSl55L9ofLj2NEDkLppM7e5EhEU+1rl5qCitag6iUYEap6OlfJgqErrfPt6LLlczcpWC4FSJPxjQIYtlHRSYkPAl3CEgfR0OkIdLAuc7xQK4bVBSNC0RtDffHB12ZFGJssRCL6FHZ0l1KZGibIBlNiwmPOXilHWGwcTnT8Wut2tN4TB14ovJGjGxjxtcuCIk3YWpMWnIP7165pOj6W6ppL1RhiFM1MCUtPFaHILFdSSd3Blr0lMuCCd/JASJTeVJ+L6PniueKk6LcVrg3O69yj87mDY/nVfU0ek2QaKyXa1sT5ureYuIQWrAFCX9SBxY/8iU0+igiQlBK5MCn4kpeAeTl4znND+AXPC6E1dTSKanymE6hNI5BOOo7LFkzGobFiEwEB4teKFEU0ao4JEEUdJSFRBYXrJVriQiLHxoXYkmeOYpcXknA11xRZsTco1wBgDJv5guNRujaNOGSHGOgKoVaPXMRcNntBgsa5VcYdTxsviK6CUcMHU+GiNRJUBeHo9IaxCLk6eng8iohJ7VZ+Wq2z4bCh8jdI763tyB3ajHHNkRKCPfz4zIhDtMzTSEzn4ErBNiMKXWm2ZVuiqxpZydPjEx0iRZKVfTsEijWhdsatrSSMhbKO+BbGAMxYFvjVHj/b9Z+oft6z13Xr+hHXDMcrNeE6YUNk76Ql1+Hz9x7qs3ce6OxyqYZO9cpabOuQF4Ev43ti/h37fb7Pz2tqceC6G45q1CfIwZuqteIuGQf49vt2bC2+QT1t7kmo1WueSE2iDMikmKTyjEyV83zue2sZO0RyRkDU6qVhnbTmYf3s9JHy7+ZFTm4xdA8hWtZohbv0jB7zlRzboFSl1InnxgdbsGSyTS0Na7TGCqRDnpeu8W7k6GBfE+tncRyPZMKXwGky/q64RAHBsm7JBhfN5Cw5eAswCEbPHsJ6Z08iDEZe+kax8iPGQBeXKy25N9b9UJJtnFXNRkYaDEnqiHqjjOhFcZoJa+qpnJkkDmDVI8evlJ1hg5EUuNzm2QIlTzg24Wsb5mjQMICh9F7+wUOBrOx49l7V4kBAzJWGgV6meYhtsxszOHhsSdEP1gAfY9mEFR9AK05Ekdwc/BxslawwUcJj5NI1GtqQZpaZxRvdtfIS6OLikg+6NcamKclGQXOcsdgmpyPBBbn2gc8/BeXyIip5o4U0msueIT7RQn1P4i9M1tOaJ+vocE8nR/s65OHTdneDecGhQE/Odc3chNrt89iYJYQdiQtmXZbERC+FR6XGIspC3o7FavJZbL1Ozy70AMqHv9TxzGVbIneYHRm1+pCLMVCDDce3m/ve2RY9KeQYGOiRpBhKaQprxLY6WeJusEl28mCHa27IsZZqxhZ/iAXmxnHrxjW9nN/aXD861GL44iI2R9zL9fDsUp954aHuPThjRmBlDgkm1WClHXNcXnb7mm7dOOKlYLAm0sXUaVdBjkcStm5lrBXBsdAF0cM22OwbHLBs9XAS5XMR+zTHxm1XFrUE2xC+keMTmu0lx7BLiQ3tYkO25yrZa278Ay62myvHcOspPS5f0ZMzJF3x02hXfKep0MfnKpBh17cuXLCr/YpHzXcVGd5jgsEK7Fu49W5ERwvFIXqO/awHCz2u97paTEVP2Atlf+E159gb1KSHEjHO14CxhyJTkyAXqa7rfKlY8zC/4gXLJb/VuuSBZom84qIvG6XQK2/jHoFA9JhfNLZ8sbCy9RNDfckAy5QL7l2KoG1rVTTnPTwfbFuSIq+4x6+ZZ8UXizUX40y4961JAXIltC16kQw0lNRLKABScKQwNCSp3BQkspEgiwKazEvB+quPk2PkBTZpYjRm20OaqgogXTnNm0TP3bQ4ztTc18oYd4kcSoPHN/FbWwydbCPEQ4QYgovGA4wslVk0Nsa2jFg0ZA5JYWIMTiHqrTTE8DFzcqZicgl/7bTUpym+AfHnuMTN8XMwKDyEqODkMhQ/jRY909iWDXGuGJvFjyfB0mVbUqjvZYldBY5gypm4bzf54FD7f+8rdP17v0s3vvdfaf8beGn28s9X29/XivyraaF6MZb6k7fmSQ5Vq/to1sP5z8mnEFnlxUILHtyd11D372j5sT/T+X/5DT142y/o/s++pv6K7PSNb+bl4Lt09sH/potPflLt/JHshabFJKbmo4QPG85jkUNqNd+aqZcR1yvtXV5ocfeulh/4gE7f9av1l4epx9NCOQfzPzdpiac+rZbS0bGOv/Lv6/BrvkqXvBi7JONK5lzr1NAbeqsDxoytE7CAhSZNMFvRw6LbgCi4F64Ju3rjaFO55fJRmfDuxoyNqDqoTY4ONShy1pI5TawdZBhmh2SODNxkxcWRm1iTVF+qyN/keLKL1pKNXTz3eTr+2q/T/pf9vXoJYxMFjWXLRs+D+Cf+Sme/+Zt69Nu/rX1e5h7WMW7i9tLz41a5mYNpWVvThDwxhw72tIZfPjrVxV9/Ume/9/t6+Cu8CH79a/XglT+lhz/7Kp3/8tt0+V95mfvxj0oP7yeFzBcUEVd5cwNizgYptJaYErJsiOM8LTjWEIDEApomTYcHmj7/i3T8rd+qZ77/+3Tz279D7Yp4xSsAABAASURBVIv/ji4mahJ70XAVjVoZEwYzFBy7ctSQOySmAnHxcmKwLdGVHOTTrCsNAJ0xihQ/0cAY6ZZtJpAYFbGGKEpjfvIyKtXE0bboMRY17CUw1DwYg5UczAzp8QNka9AQCodHiy1cBcoO7zNKkbVpw6ScU6lHAJlPwo8uWpijkz486RHLXeDBzLEVsTIIJOTMOHFs8pmx4DNDE4YE67EGXAhJrfygGUIWeeRJpQLZlh0qhWF093JSe2jNkV1zf8hnZafGl/WV8ou8fJ7HhlmN+wjT1nlPWpkfiXONWqfFQntF5hkWeW/SYmHFL8tofaCAZICNPsP5vM5zwwXPDRcXK13yRfgSeck5v+IZouYnJtGb40iwwdKbsoNdawCb+bh+UoMyxAzvNmkTQZ7E6G/R4tfjI10NSPqriGSDkl80JIUQi0cOsbGBnqQYQ2VpHKV+3Eqdh+Qfsr1xBmmyt/pWwrTbY2gAIVjUmgh500f9pUfeyVvYZiD6cVvOmcQMnytm5iwT3DIe1jQcao+VFvzquu2F7By92AkOC9WJMfxnuCbAuGPr62uVA0tx57ohNL94J3XgIhuQM76F5lxlaYxWfhA2PHIoYXOFtgMp/2zXc7dP9OzNEz4aJq2TL7ZQMkz4LSbdO73gpeBDPTg91yrnb2wQW8k1Zt26fqh8Xzzmu3wSt9i4p6yjkMJ230dkylZay6LRw0O4BCayWB9aZzUOB5sggJQaGiqIFNmOPcR9B9mOrGpJF4qSe2bmreMK2GTZ1pr1PXh0znfl83ohagfP8S5vYYZaUnQyLATrHVsK64rKxECakifwEJAm9ncqVLKDwKWS9/nMzbuRk+MDLZDJqniEpERZtuMsKZwaZ6dwCRRco+E74IHPts5j25QdKIRnoglVRNvKvtU9kfth9opZCwtXWhKFQ0kREnG2YZ0QFLK7brv0zB/KqaGntfLDMM8RZ8gmHni3zy6pK9ZQ2fFXqJTtsLEDbcwk4dmJscCcAAiP9zwoPo6JjWIVIxJrpBBi9V25gM0QSy6yzNbIky4WaA56OGlhKdfFbetKS/WPQRWD05Kn9HNeCOYA5mKP2+Ph8W34VhqMdYGI9QCWP7bZpzYSx9kHN/YbRwRgwQQgvjVIpSRDX1nGiicZ2RmbzAVxeLivIx4WF3xgOzFNtBqiIdMrOZwowyq+uyg3TKCeGmNspWcYxwqYsqoCKUrFMthacVd7mD8VfnjGm29uYWBxmUnMqdE2ZYBVNpxwl82spKOXpRfTg+IXyp5Y7iBeydvzYe2C5Akqi9L6PiNVYgbP8fgQQycTeFxQ2E7dyr8D+Mx1HR3tZUplyqniJp7f18rLz/yV4OmjS8oc+YhVWj6kgPDU9eN9PXPzGi9sD5TwXkufK3rchW8hxBdHpyCKK2sNdXwSgK0VR8CSQxO14ggK73NgnDt5FafQjM08ttCsz3wHS77QbOozo5FvI6M+Pod9xRoPKBXCqu/KADtzaic0YggP9qQf50QGCwUPD0UORQ4pNYQA7ULYJZTRd9cVKHnDi4Y/B7jUCkyK4FDEbpA2Mni0NoDBlGZf0dS1PmObM+SAxvkxasS2x7CoPQcSdoUQ2STGVuft1g66UZDZ6x0V/7m3ErIv+aBa83Li8nKtCx7iQ5d8mb7kYX4J5V7IZT+2Z1y7CSf3uiW7NS2kBcPkSdNioQUPRraVWm24aMQQgtB75l7xzXzNt4UVXxqWzBkevRXetIbHr6gOTJIQD5Mn0ruIoddnS/T4q1ocEWCZG6bYcVFvXTLgxl6LlabFvhb5qw++4E08ZMR/csaZUOjRsg2ZM/ntAcZA3mJJXvWjxSkMrEQ4KvU3PNjfER9bi1xCbBrPhwUkRLbVf0qtgQxS/WUGqqHygGeeEOde9yFPxcdGSGfUgACOlZpU51cJ6j4wzfsw4WczSfL2yJiZkXqBFVshyRah82mKER17pNo76uIThfmazA9WNQvJYNpM3iLWfEZiJfnrnC/7Ut36ru/Ure/5Xh189ddrunlbbVpAEzlC+DHXmmwNLqjyVAYGep3nAvUkTmCF5a/2Vi98SssPfVCPfv0devDmn+svA1/3Oj36xV/WxXt/S8uP/Jnanbsy57F5idT4TbX4fCaT2jr70CqXG0ugbhAekpENcd6La868GGwvvqBH7/+Azn7/d7U+fUBFvdtxROYabbysT/17L3+FTr7yK6XnXqalJq2Zh67WWCeutZ8tMzEH8wJhGzoKGRXKkPR2adLg0Syji2aZvDHBskNg9ACw6mbMPBAdhY69kaNFZIgLIj01trKYUYNKpuaua9MaUuB5TWv2ec3L3v0v/AIdfNmXa7r1jFRzZa0NkUycX7Uf9+4p/37g6X/5Ha3/4qPauzjjhR8vS0i4YiVNxEDppJAjQCVzGrRpUuPaN/PFuF5e6vIFjtOH/kRn73mfTn/xrTp93Wv16DWv1qM3v0mX734358OHtMZH+CaPuBeKc1EoTDtmZRJ65g8u9Zmjh3DFzzL3Uj/3nA7/4T/QM//r9+o6Lwj1ea/Qypzba1E8r4N6UuQc34qOAQJibMlthBBM0SXZM+CSozbRInhwqkAanfzYds+BmhrMcvcBoDMxmRDomwzDA1uOPwxjHdMeSQZikPs4BBTcUCSmUTWE5AolXgh0WN8LQmpOG5Te9aaoyRVidmGqa0IxRElyOJ4SPD6sGB9Vi1v0UjZD1hJquDfleC2unWhxfCybJA3HPiF5UOig+KrsyZfzVLTIMJUdYUF8MiOCGSI4SmgWyZ09CK34rFwWrevZdcm9Zcn9Yrn5XF1pDbaCGp9xuTet8Tf5bJNfRXucr6FFOPexxcRnOteCaHWPrDlR5u4u9HzidtaUf2/84nyp84slzxSXWvIcEaprl/OWFMp/VZAJWxRS9DSbhbFHyNia8iNcZy6JerEqbY6PzCbDut/GXgjD3GdDdPInxrYcPYSs0JB33QM9ric++C61xEPxDYnkxVkLC6OjZW58MMW8DQ+w1WQ/BgwbGdQwhZNQda5sgeEFyzyw3d5jdpGXkmfPppQRkiw7pKst87SrUGnBIGN3AQwITQxQQ50XYgcLAKerjFldsC014raaZVui51wIKQ09LNGtC7Kt/FBKcYN3WySBqTfA+Kj8A+WcavWy/Oa1Iz1760QH+7ko1rjEho8hmU/jhR4+WuqzL97X3Qd8T+YCJ51IJY0nuGtHh+S4pusnfF+cenx85nOp5MontgB7gKIayJWjHUInMSPYBDEFPXsQsvFhIZGTKSkjkxEv4Z/IBrf6T7wg4gSVb+IFRiVuktXljIi8E1D9odDDs/O67wQjJEzlrLREqdQuidbQQ5LdUapV8nZU4FKGpqAMwq86w1DDQnvcq054IXhyfKSJe9amdq6JpN/UlBwEdL2VNu8HMIeghW0pKgnKJxy9kbM7oFBKzcX+5J4GQo5RL7a8M7lYrpX7cPm18tiEN+KixBYeIiwMMvW5J0sYyKajJ2aOH2k2ZlFrV4iPsebtSOLKPnxI1Q2PjS+Fb9ySE8oMHWvi0aurFiekuizanGzmQPSt3cO37Aw52WrlCPN+x2fUTGxZa7Prg4kLLaAzjFw2GmR0g+8SanWmqhyso/TtYK142KwPMT5Es4ciV4OkZFK1UpGCrKuGSADplnh6Vgv02ASZF2P1OiDkdDmqmm3Z2cNS2U24t5SYxcL1QvD4iDfhnPRY6ZZt1aLCEemlR0VQnzunTpfKvhkQAkNNXJIENcg2GunTnUGyrez96emZHpw+Uh461Fw4QxxgLp5cQtTcmlAt20olMjqyHUESvCWXhIgP/g2ysYN3Oatx2Rll0coH3F2wgyJjch0fZkswOl70Jhsf+mIh5T8fvn3zug7399QmybWvliVucE33HjzSi3fP9IgHHKAc3rCi+DQerpLn1o0jPXPrREd8KbRjMTmgkqWwXgb1qMrgkKUWFHYEJAJkKN19LoLyYRqkZZDxNu5d62MZwDuvMROW8JSBnIkL7Vptk30HQd9oxESuWoYcfSabWGjW49IyzED44zoYUVLidsgGnUmjoQ9pw7yRpMhF+GWHr8zNvLNNcwPL+p+gwgeKzEGqj/EuJrPEFMpRYEgXB2MQbOco2MxaqYiDb2oC1ojUS7RGLCGVreaKBDa7G6ObOUcMVErnjK7cRmol9aFXCZglidOW+12DVlzHK13yRSG/1b/gt1kX3P+WfIgBqa87Uao0jTqS2WiNeiY+ASbuS9O00DRNmhYLLZBtK802nmbysQoS5r6ZvWjcb9dMsuKLCWLNFXnFdbtmnvJpEim0aSipQaTEBdglOhIDHd3CDYRgRkMVQ4A7RD1NwWvSOKPQC2/M39gg7+1p/+Sa6i8/eNHTV6CKK98amqqxrs5JUUIGD1+4J4BkiGzk3h0PI4/4kQ1ASlmiVe34tPKJBwp4H4cQZQTU3qFXXEPAJVXF3GTu4eKcbkKkr+GRIfZH1UYMkB0Zoit2sHIh0mNN0ctNjkfUTtRbYRjDY63wKN2D8xchfsFyEpChSuZABcqukVadkgEaSUirNefe4uWfV//32dvf/d3a/4qvlo6vaT3tab230DpOojFHQ26cr9kX89LUmY9cdMWW421eMJqcOn+o1cf/Que/+9s6fdvbdP/1r9VDXgQ+ePNbdPpr79bFB/9Iy898SquLRxL+5oHUTGNe3Im5sldMpVDVrsyCg9jvIQdpGFsCY+LF4PKTf63zP/yAln/9CVKk0rCGNSR5YkcI8DG/yPqiL9YBL4yyxhW/0OSUFadun17EMU+VwhzR5mmKky4PsLjgOTp7Hsk42Az4lB2xUsRIQqNkzqrOgKEty1QQwfgiVMdMDwarpPCKa8pU9csw/APlM6Y4LuUKXk7RNbG+pvwV3f4XfL72XvEKef+AOdacSw2rcTWeEC8iVp/+lM7e/0Gdf/jDms5PwcX9rtU+RWEryYfE2nsdIh5aSJrM0JR9KlsdZwzAjXNndfZAF5/4K52+//168M536v4b36wHP/tqnXKunL3jP2n5gd/X6tN/LV2cywuOG/cTcU6KY9iSmRzcgNWoMzqQSC3jKnzMvTScAuTrt3XwdV+nZ77rX+ja13+D1rx4yiJMhAmkSsbek6uBdw1rY3uy0IGhygaHLHc3xp4jIx4zjE+5zLqwFUBAYdFHTI4TtkKwZcpY+gbjP3qw3MviN6DOiOnCdtxAQ0g5iQsx1VXHgPFLHeGpNXL48DRBtiUo7kKsekRDZhQnEiVjRWcUu1cZ4odSct97JVxpuIZpWiz4vLiu6eREYg4Sda7RnGzIcMbRmSV1hpE989jdwfKOTxeDhBRb+XHCEJvM2dd8hi7rM7zVub7iPFvV5+wafc1z7Uy8JOSGkWd6XJSWdLZlzv29rIXzdf9gwWm70CLnP05VKkOj1sxZawRPOYHyC70l53T+jcFznifOL1a8GFzzjnylS37xuMK2zn0yk5JHBFYGFgYWAAAQAElEQVT5BNsmJRpdcwOK2KE+DoiIrrfEzUS+2EMCsw1zUgzqMZu6g1YdTI0cT6Pv8kTMFBw3wlunKI9RfHIscKikpFOwuEUOV+oqoQ+z3ayqI9vRdtwHWV1oQiqSJgmpmenwbYIPso1FRakptqpLWx9EZmU9CA1/hZAlS0XatI2p8GQjbl4U99HM0TOPEFLk/h5PJhkgLImwTYMLXj5iB7pQ7g0fvOnMA9Kwo9QSghAWFRQLvvTSaxiKsYZmLDE571sBDENIvtRePE6YqkfmA5bbsm4cH+rZm8c6OlwosNYuF8mEWovJyjP0Z+885KXgOddcEyuSGHtvxO7puWeu6+b1I66tHDsRC5GwwaKstS7JJn/vshFk5dKJMWr222DhISErBm1bVNsAPbtl5JBUsNT5rGyOZ3wSAyEyprSiPhciz1Ln5+c65Z1A1l0+SkuAZcS+wkiD4gTl2IZwKb/G/C0uAUAaFDFQqHEMWoANgRITtz3uTydHRzo5PtTEMagTJJxzJsc6IVdju5bRSYBDm9eNPPfU0+pYWEyv7trIagkl8apmtBLGgE7winvsZd2PV1qTIOWW4zaw/G0X3w5bvUxbtbuU3rTmZHhq3awlU4TsciYuGqwKgA8fpL+54/s0p8pM2saOwOpORPqCn/CvQtmUjQE34z3rRgjBRo/mHY8OZz1FUdnUfKg0eG7cincqoSDRDPU+SzFCLKhB3daUfCVvMCkH7hG/2cq/oxW4FhmhO47Ryk9y7VLd9PClc5VItpXWMkQuAROcjhBDqPtFKsKXLhJI2tpSyx5ftk94IXhytK/FXrfFt+bUaJUcOWYMswpSvesmMyc4yKwLRDQPgm16sGxveD7w7z881wMoJ/sIq/VURgpi2hFbSJfHh0X2TLtBIpQiCmcCrh+FhA8qRlXrcuOEw7lsINuJNj6VJy5Q5KKy9gFYCQt+uL/QLX7rk38fYn9vgYNlUzNOsWd9d+6d1T8ae8FvXDFmG3pNw6dxQe5x43nZrWPd5sXgIS8Fywl7cbJe6cHLUELVIlkq0mOt+wSMxBZG/FtRMoq1POHM4ssGf8IWYMSUT/Rd2o1BfqrPrj9y9vGpfmMeXDY9awxtgFl4iu9seirfTUKd5fP/Kkc/5JWHYzen50zpEGPH+oi6s/VbLPhT6QmXp+7Yk6GzW/gTOTrQUm/E4ZPjEVrzUJ776JKH9IuLtS657+X+d8l5voTWvKgjtM7PeQuTK0D0pFxMU334LqaJB6GFFovwSc4P+21bXB58CSGSoD7vmhStsBVzrLnYQ7FtCKxBOPY1r2GZsIhcUSOnwKIN0EPKBpZujh1zlwieObpTIbJxQCwXxHymzD7mut67dl37N25o7/Coh5ED9yE3EYLaa5pLKePIG6yVBwPegaNHK8rEAXoidXvyAQSPHccwEIViVSSco2cO8Tmb+0NsCSt7BD4nr2AKKBqREQeFAZIVnLElH/nLPVAcoB0x7pgBkWrEaGIB0yNl8yEcRp+SE0sjwMEiwGvP4VMiwejxGiT4IOJqfyUe06x2dKyjr/r7uv7t3669r8oLwRPJZOGczAvAzJFjmpjMUXuRPeFLcvS8ALAtG+Ka0KNTXf7lR3T+vnfp7Bd4yfP6n9X91/2cHr7t7Xr02/9Vq499TH54V56WEl+WG/f7lamDnBMPxwtJE8XnWBgZE1PMJ3DnNS8+tVQRi1+pfFnW3bu6/PM/p4aPiosEC72MTbZl1qUELvY05X9KcfMW2kLrvBRsWB4jyUprHM+IqashhAiUY4Zak1w/qpYas1f2jMLJYazBEyv8NVrwiOEhYStO3kZcg+tKAwD08EMToqpFgcwkOXblU/eDsoI2Tby83WP90/Ub0oQnuWKlXDYBiTl5E6Hlpz6p84/8qdbPPy82qWLXNXYfDptQO1GA7aRD0iBrEi35U1O4pXpht7en/CXhenWp5Z3nefH4ET143/t0/xd/Qfdf82rdf9Wr9egtP6/lb/2GVn/1UTn/WblUeWWSkKvlnOMm2Tj2Dd4LwYa9zaSgTM6xPvi6r9etb/kWHXzxl6oxvxq+yvrhyMYNjYj0YMIKFy22UIkIzJ/M2WM00AlfFSkAYXT0jAMQERW3yyND2HKdlTfujchALKPStSgZdqjEOd8aB+TEVwDxqIwdZ6yeeiNULELWXP5MlNhQ6sDUexxxyDldyZK0hJiNZIrHiY7UZUzlVgMQ8UCb3gSGP514YITE5gX1dO2apqND2RyJxIdwsfHAD7F6weiglMtVFSBUVvLDMSPUiEbHnnU0EYXsccw35YGRTLlc1sjxzXPssr6UrtX5ikuj05LzbgWtCcjpR0jCk10LrqvFYqF9no33eFZewBcLzhFTBxM2Lp7un3WCUUvqavDk6vPybMEzxvn5Sv3l4Ioaltza4NyDV62JG6RYJBkZS2cC9goLGDLVNKSQA+JdPb7R8S2dwY4/wtN6TKGyEbiRC9gOybvVUpSUvCF97mYb1+wH+a+4pnqAGcYP7cm+M7exxr1TRoDRYwsNVSqlBlV7qfxl7ENlHPOV3OFab8/Ux4J3811xLqsyf1bYkq/Ctk7BAovGqRFX5kCpXs4lbf2IBa4YOIe+YhKr1BEsYKJwrRM2esk9dWoJtKH4PoUyZ3yKl9DjbSZJAcmpyODIOf9Ojhd81zvU8eGe1pzojScRxZ/8+QWSeP4A1p37j3SP78mXXHvN5Ej++MAPDia97NaJ8l+X7XFNZSop541qoqqH+RRMYhRt2JFw6iM+Sd24FjsWH8BYmTJ5bYQ5A7UJuWEIRe7Uo4OVOz6iJVIld6lRe9S87+j34cwnXVxc6OHpOXzZDwdODd++H6qWvI00wTGrSKOBR8/+EqbIu/cFVRvrQk4OO0HqrpJs87J1wXE5QJ60zp4QQu+LE22z7kKpFU7H0n1KJm94KGLFxCMAM3OvZKRMxrIzKESKuOBKSCnZz5wLF5fLer8UPZ5xI7py4D560CHusC0aqTHTTDXFWEMj4nEC2u3sjypavVWRAtHVVn5XoY2WKZ6mZFEDn8K7Xx+jbyiOoQFkQ7IRQx0MB3pOFnaIVdKTCqIXNByV6vMhsh4fYrETqqzBjiRFsZHp+lu05EhM6rrg4j0/5wFvue4bncdB8pSPEOgYqGm2Z4KA1BwRqnV0CE2JwkgGzvbMYVt2SLTg6rrS0MOgrYRiiAOYD+e8EDzkZjRN2XoyYrNNju5jmG3lR4yqRjbmL9UAu4SamkOIasQKsi0HgIhWKQD5oH9wdq4H3ADYJmBA0WCUyFqlidi6oB2cmwZz2yhwKlaJsmyoXODI2VtUyVKowTO3jaDRclNDzc2mwyiY+tiFlmDEBqWX33AoWU2e1rp+cqjnbl1T9jS7acfJClvwMJSb+Yv3T/X83VOt+NK1wJBzmHA1bgyVm0Uf7+cGf43f+hxrf39PQOToeeIrWZuG2FBCIp/Qi8DSk7/1oKglxTduBcxDYiPPHDk+FU8B4Skk2EzRFf+Z8COsum25pD5kzlDXGLEzkqJXF1soWD4cEhvS8As+08YPW/nMhuhPoeRo4Ikros6sJ7G7NKcJj32m6Bsij20ZACbVoKvtadiOR8yhHus6tWdznxONQm1sRV1nsxAe66yl9gveY8d+Epc128lBTOVTTRm8ietoJ6YuNM6OZqQGhQteBAAHIkpQo+amtDUB63XTkgfyJS//LqDLZe55K7CVcn0zTTLHvYiZ4T0eQSTTtHDRYjEVnyb01K60Vh/Iaz4Ni/hwXnHPDkUP719G1vg1tmlQQlN0+KCoNTP3jjyIDFgsqpN6sw0Uyh4kAjkYNEHGjVmU2jUacEmx2Yw9TBEpCj5p7+RYe7duanFyjT2xrJ12RUn2JICu4PgDJR8SvRRxGJBxpKdiBY6czcdSnULsgGZeA800xMGMFVFbZlULC5EzLGsPv7ofQYTJsq3eGnJVJQERrobNjqJuQM6Ky64GaERji4w6GBK9KzZ2tIx2xihk4fzI/tgDCzyLA2vRI4cm7tbw9WQtPu85XfuH/0D7X/t1Ei9NgMViqKVpwbScpuMlXQNeixOcGukjnzlH26Oz+ouuiw/+vs7e8TY9et3rdPqa1+rhm96sR+98py7/2/ulT35Ci0cPtecVX5aTq5GEfHwh4PGT3EyrtIYcWlMDxItCsz8hVoqED3OXnI1FFotz/HhBZF4c6VOf0vITn9AaOWbFrxFHDyvMkxqfUd7bA12ocT03ZmxoXN4VInTttKQJlD2qa6kSsQyCgpVrsBCK4wxPt62uGhYiTnPL6gaRSyFMjXUp3u5AgyUNUA+2xGYV9WhEfFNb+cVfKhelAWbfkj+nwOJgX17sSzY+OGcCmG3xEKL1Jfe1zz6vy/ofgZyqsb/rbI6k8FDmVRIOytyYR29JjWyZccGxNnNEbpyza84dcSpyGtZfe+z5QtPpfa3/6i918Xu/q9Nf+iU9fPWr9eCVP6mz179W5+/+z1r+6Ue0fvhA5r5LStmVjRJYGbkbJChoanPmTG34tWkhPfucjv7RP9LJN36D2jO3tcK2ktWw05F6ZMbk31BjCpQWAxRfIDGrgtkWHXK8IPxxoCP3EaRkc4y6jC8dUMkTToLONAzFGEhhJrKR8bDhkG3Z1M+agZ/otgvrY4lSlBA5lRY5fEMxjIpiCyUIXvsLj6oaUOIOE20914FeGeCcXFiixRGR1XaMXcB/i+LML+0XN/NS8EiidhDNJBpQ6YiKrBhLYXAyNQXv1I1253hgixxqqOwbYyqDUUyN+KhItFov9cZ7xTm75Bdx9dnLd5381wD1ZfVy1T/76zOaz2TOa+5cSpIFJ/eC8+5gb08H/AJkP7S/0IIb65Sk5BT3LtFKrf1ohFIjx5tU5G5aMl+eNS64Ji/yl4PQilrW3LfCCSNDOnFVb4sCwelAtb4S44zQ2JcQTtXtvh+lzAN+s1g5UDKDNX6IsYmDMIHWNOWavUt4yBhnQuy96sAa3hEuXfQhb1jZRzTzRNrYEBJRVH4AVUW4Sop/qDXqLKLGCoje5ao1TuQXLWZY761rfexQxu5u2Z0QAneqmJ2IiDO5u1wdYwQp25BR022T2hGVMdY6Z5nDUPQYbYteex99Jg/B8pB6hNFtSyHREKUMIdHix0yojNqY0KPYESB6rufaQ2YvWMIdA32OpVTFdnK0p2dvH/P9MS+fuAM7Vwtz1fWbOD6btdA9viPfffBIF1xXpNG0mCqek0R7XFfP3jrRc89c0yHXE0cRWxNHVMokkD0hqzd0JckgG88UhDWXIIweo2SHU3WThJh1JX8pUiBtWnKEqvYeUCp6tDWOtmVDkaG5cypKVqXO9X12fqGziyWfrYkKbLbVEZTv6xGomoBI1KfMUCpSZIh5O8KIWvmDkUbUUITJDqCh9lyBjg73Vf8lJfened2WFMqsovXPr47YnbfhYbskG84xwl02cqiUDJ0c1oRd1aLb8woLYojerew1QgAAEABJREFUdFH3v7XW3PNY7FwKdsRseEnJUIIi2YZDcEG2u/Hxkfi+v48bXlpPVZtsrKE8A4TIl3O0qAy7A87D3oRzagrtuHDWRmsZniAT5KBJEr5LZQDIAYfNPYdXxGmnJXymFR8iSy6yfHjXQU+eQXMVM99JUWLcSmBIPhjdzMYWEXRxcalHvBS85IGtgXK4xDMZPg2iD1YHdWxEG1fknG9eTvRkJqrvbWJD1siMssnRVy1aSyC8d3wiwALv8Zu6k6N9HXETsamZm4brylSfw/D4P0EYCiMRvM/Wqo66QJK8cIE19YZXhTHPQG1ryaf8/dNHevjonIsf35wBFY9siM3JGtwmogwJIgcmumxLJcDgzCIkIKTYQl0Dxxe99YMggvs6a75EYce3enJBOKnQ7AuxoqUeWHU7tTRN8FvXj+ofez064GE7SfCoFBU76RFvPfNC8A4vBvllp8x+N/xC3O00n4P5v0nd4kHw2vEhN3s+EEhCxzM1dmmUzAyS+cm4W1dfmHpLSKKp0R3pI3oXxvg36cOtWAp43L8M26Gm3apd2o2Z5eTq1ifGK/U+Ye2A7bEDXX/q+FJz7OJ+auTnAF3zXnGgll39v1f2buBTN7I7XPHrkJ4sSrqCPS3fJtEwhoVEmzni3HOurbhvhi75gApd8AGe/2Q4H+hL7qt1PnPeVTj5s9WznDxAyheEBQ83i2nSBC0maxINx8a9ITnW5FhlLuYpjjz/+4RLPhQz3xosfvFPbXX+r3ueXDWlswmpAbaB6trDLUBs0ZmaGQtUfE1N82HNLclO5TEZsxOqtJo3QohkySU8lEbShE37h9q/eUN5OVgL3YbjhZIxjvCEElb5kztyqAOMmaMDLC+zhUZgGDZ6JAhb/JF6jyWEVmzHThlmBzKnKcK4VC8/gYiGQhe1dntD7BJGZMZGjTBcGFEYe0emls3hAcxcMNaRGOxj/khBOsVDyizJmZjYo1egeottihfGxr3XNrdXlJhbi6UoaojDKxuf/T0dfsmX6Ojrv1HTF3yB5IXycWzOwz1o4hwTlL2pv94Ds6SQVjy83rujyz//iE5/4926/+Y36e7PvEb3XvVaPXjzz+v8ve/W6kN/pOmzn9bBxan2+OI7JZ7z17xYqvNKNOoVJ4YR2QKW3esVdXcSa1HHm5AZYqMKE5Q9wSjSq/GLJ/Olub14t/6yrT16pGrxD/UA0nLsuV5XfJlvrMMEJ09j8XFrGRLIVGFFKRhhhmzLtpS+gIXXAkQ5KDCKlW3lR+RMbCimomBZf0Dk+BRuUkQYvPUMQboLJ5KDkTu2UBkzP/nKhoy5w8jVidtMg6x6LmgSMQrDm50hc4M46uzR+sF96T6UfW0SWyw+1quO5OKQEk/g3AMiG0rPNLWfxGaOHoglOiwvmWPPfSx2cwz21kvtcc4sXuTl7kf+SKfv+3XdedPP6fmf+nHdfdUr9fBtnF9/8F95Ef0JtbMzNeqkYIkFO/OTo3Heqoi7JNhcjzjn97/sS3Xjn3yTDr78y7Q6yF8wN03E4kYOVYt/KErhCKWn7iLLKRg5Ut8EFFBBlhhVLWiE8OTq1LC3HobRTkRUsNKFXTRmSQBSjk3tE3I8sZSUwbboEVNV8fgkZmRERUNpMvZWFCkB4aFM1Uai0rde49D1HFHq2XcObqkmNoiYbk+GKJ1c81JGV4lMDeiwRIW8f6D8Asn7+xJ1YMIhYqKtaoBdauq8UNmW+UyVLBXpidZmBCEV9+SACYGlZw/CbcAQvqVTcfxzDPLLvxXn3YqL4RK64F5ykb9m4ZngYvO5vVZdH6RZ7Fn7fP842NvT4cG+DpD3FpNy3iV3yzkLlczQayCQdTSUJffMvIS8ZJ5z6II5L3kxGH1Z8zXmamx7KAmklJ4Moln9ZywBpIGoSGk4Mw3La9E6daDL8xizZ2XLNxB5tuiOlFyhGdqVZ2zwrHeTL9jTco74lBMXFl6shsdtgK1W2kpieHofcRvjjp7ImuNptWwCtkL5b1WkJxHATW9cP1EcjitdVbLm1pSpszdVx4BLH/KWcWY3tGzizFF7B6Bb7upmRAfnBMDS+OhCL5uRS+hDg4Vg6akpvKgNQ9gsxxAZbDAdHR7qWb7v3eD7I++eJM5tztp4Qk3JaU06Pb3Ui3dPdXGxrtPWUq+FRAucbl070rO3ruvk6FBxIA2sr91yYbVXEZuqESbVENYNfW5kbVvjOAQJiSF6EtZ+oysgFL1Ic1vjRsZiY9IyRTYRMSPTHRwu0FzbZ48u9Ih3KCuekZTWyBNyObG2gMJbvQFn7lIil6CtXb3VPF0s267e4b5nuRcdHx7o5PhAiykY8zNrxgQyRXevscneZmrcu1rhfWjU3aWro8WPgyU/e0H+zTEKTBKXD3a4mIPU/FKkKffXFffcOfc8he1EXiUgOuEZt6a42sEsA2eWlgnmZMyfklRWXWnxz14UZ9i4EoDaIwLuRNXzyI6+EauGjXZF4JdFPUsmC81WO9N0LR4tRUPlA6+NxBwbjN79M4aCF2XAmh6xPtB4WKp8ASHbsq0JkkXDMzx6B1QilsCw6GHFbbaWkEs+FHNSLzlwwhFY4WNQmgHsfIUpSXZimxxjUasxQJsfWocRV2Ds6DYDByOnVQ9Ayr6g4FEWxE1vIPkgzg3kgA/lXGc5YHbyiLzqDbWBhQSnS2C2YSExUXUykpXJMGFTkXZa5sA8EMOtJXufPxPOv7HXgGzWj0VkExnib1t0WZLNSBfNGj/BcMxyQ5i6xVI9qMERUMiKjKsyl0ZrxAeL2pT5m2ASgyFh94QELww+zxO9yfXy7taNa3r2WW7KhzzAqe9FEw3/dbPOzlf1V4KnvCieiGngWPFkRG65GBGPib95/VB5YTstRj3g85zFDbBDJZIDtPI1gFaOQaAUEsLHxhgC3vRd39hCGyNC7FDlDA+0Q2SUbRksNF+PqNtOXGx2xgEjp6wQR4fOvg3TzGxX3lmfecVgq7nIndqKcCgbvDq24hkihyKHEj9TbRpgguMD7VZjUwckqEEUy9RxJmbuxPTrSLjhL0szEWNk62pLhpkwCzcJp8bQKTNdJcxY1RtzUkjphUfvFoJaUWrSxkPVsMAzQnQUfIVXZVG1wjP0nWhY1+umNU/3K+5r+WC64JcenVbKh/mSD/HcV1OG8bdNKogbwDTk8MVioWkx8eUgtOAassosGtdC/6Kx0oqH/PznjEvmvGSuS/TMvco81NLiHkqwtckRXHOLLVcG9rAZ7rx7xsU28SEsyFLkQaIVJtnWpiF2NdcqW5iFY7Si99x5eiuJL3d7169pL/+G17RgH4WXNTfb6JJtBlVriABJDNGTKHOEC2Pxpvx2r8SKBa/oq0O3g8UHlutFkctAbvW4oeIhEA8SzRA9DtTAIWVpDeoYkLSTT2kFIhDaYIILn8zd1xYQAmOkiDjgSfJI8S1eRobZLyKEJ6d/jbgamiA4trganl68JpScH0JyHkZm9+Rbt3X0tV+j/a/6KunoWG1yHMnd+YS+8J7McbMtcz769IHaZz6pyz/+bzr/tXfowRter7s/8yrde/0b9PDt79Cj3/ptLf/0TzXdeUH7lxea1iuZzzzxokec47UH1EG2vm5kbVoUo4VgO72QDCE12U3zNbfOv0nUJCCZa0QPeVH0gDqXl0rDJCWuBElrnti5lnVxIVFj9M25FEfWKniYTWAIPVs5pyg7WOeiNcWOoLjbxCkkzTFdyxhS1aucK+XQMREXqNaiq608ahLjlmvtqr1rDZsgfFq4hDJqAJAlKC/N2vkjNfaIygMFpVi04Waev9rluRqf37w3pVQQbNk6bkNYyx08nLwUTtfcQGIQicWyJIEgkAIRWaMBJC45iyNMTJKXyFPmv/uiln/x53r0vt/QvTf8nF78iR/Xiz/547r/pjfo7H3v1vLPPsxL4Bc1nZ8rL6+5Gioxp1vVlsWvS+lfLsUvKQ6+5mt1+DVfLT17Q+s8c6ScqZerUWfiKK3UQJoba7AJgMw1kkNiW7bxICKAIkdFh1XP4hByDcCk8g+zLFoN+IfHFg7csO6mFDbbYZDx2PY2xOI7Jo7qsEiB6/yKwCK7byllUxr5U2fZ0BuWdoWzV2DaEHocSFPLJB6xrBqyRkOVYhQxUA5S45g3wHxOLK5flxfcd9CHG9eKZRtvw4sxqOTAoCpCyX0rx8UG4fjYcEgh0WrxcNY+KkAx1Hvc7OhUFMZ5EWbxA24BIGMlA9cEtS/5jF7y/ecinBeDl3y5v+TlXX2Wc79Z45NpJ861xTRpf3+v/+Xg/kILngmqDjZuzf2y77vJDQpGL3mJkGeNJddG5stzQeYLD614UZhniMRrbp4FUbHUB1WLKaRak9RnVDWm0nzOlZyhLAwNIkZzROSZtNOC7agRU1sRim3ZEHLOgaLIgzz4zGzLKLY7T00zgbUQdsHDrlD8ZiAylDpqTuTZxI6X6BoZsGW55Yc6d9tMAwWY5XB0Q+VP7JYXGgtQZZynKoxQCZdcp2VtKKKFhRDTyy8CVPVjK46eblv0TgFU2Rjd5+tqWQSEYYPH1Gk2xC2IylWpKcmjWbI9SL1ZXKfdXzTMAkLqPWuLnnM/fwRy+8aJ9urc7/YaK8iyJ+U7cv6o5OGjlVp9xjfFnILNxXT95EAve+a6rl07EO6BsSc2JGRIoxnuGqhR2CJLCJA2LS6hAhBaFyTc533OYbUB6IXDu1+VoMgh0YxWceydjSMBhoTcCouTtea5JX9QdXp2oRX3C9DqlYeBjp4d7HMkBynA0LsRAXWWEe14beGYmiwVDtdoQ5y4V+avBE9OjjQtFqlc8WXQSzZie1Xdo7XOFRzFtmx3EE4v3XbnsZhhE4dC7yrCMC15hqx7XPaGY6/kxpbefSNBCQmV2AWmqrkYCmXoYoSsklz00nYH2/IGyCqZCSwnUPCZGhiWlIR/K9rN18gRgmGTbMvShvRY4zB0JE5denKMLRRL9iN8phmf9ZkXPlcyg/CcoI0PqHBRnOT6YW8QrautJ4jbvMjw7tXH8i+xqb4w88G4ilMlLCv5O39irLiBEpOaMmN47TCm6Dmtc0hQB9w1QmIKDO+epSDu7lPqN/UcHOzp5ORQh3uTclNJllDFPDZ46KTSLBcEEL3yt5KAw2F4NigS0xXbDFWsdMEH99mjS76LrJSnavOAYU+1rl5LKhXhXRPNsqYsooGTp/ZHNIoILOxKiy0cMlQdTNjDEpes4UzAnCREsLt33xMenBtfmlIcNtESkwsBsWIa9tzLb9041DO3TnS4v9CCHMmGQ9y04sHl/sNHev7eWf2f1OyFahYKYblZCH5NrFw3ruU3R8e8FDwAi4kZ8UMqvQciFhYOjV5QBia3a4ZhSfScB6h8cEL8W/XkCuH8t4vqc8e3ZS7igkQOoW667bEkSxtZ2zbit8CONGyZZwctseYZ9gIykD9zRHwqUYKKGOL7tMQE9rMS4W/qI012P+cCR96cp9cAABAASURBVGBzFm1CMw+T4so4o9GeJoPFP4RYPXK57xaLXGsvQ7nNNcyTXF1D/LtbaoxvjwTvMGPjA3qlJR9I+e38Ofe2/HXgOQ/95zzwB19yL10zb8u9AGo1WTKZL6iTUupishYLiPvOYs8yuqy6wpY8DFzyRSJ/CVjES8DcRyPnS0bsK3zypSLHt5N6Y+6sqaExtUxOjd0G6r1hhWIqQrWNr7s9Y4kGk6YJAJ/MIyOPXiIDpkKKc/8phXyld4URR8ZgE2veu3ZN+bcFVyTvnw3bKrP3rSYytxhL5MoSKLnL6r7lgznnVHyityx6Y0eIvWpqErLtsJ5ANPQcByQ1ZMXaqACKWCRiQ2A28fAgQlbarA/ZgzeVxBoaSJdTa99OjhJxQUOI5VN7HCkg8Q4ZIH3MFzUZQ5hZCxIJ7FhwRGVUQ7U9XAI6sICKCyhy0PC8AFw896xO/v5Xa/Hyz5P29vDlHr23r4kXuV7sydydlZd5Dx9q/ZlPafmhP9aj9/y6Hr7x9br/yp/QnZ/+Sd1/4xv06D+/U8sP/oH8iY9pcXpf0+qS92xNSx7glpzb+TKb496vE/ZbWQYFwZEYwYaa+hqfL3YkTPQdsbtT2Ypzn23QnHPNAht4/mqs8bKvnfHCi+uV8IqJLwenqygNW3twX42Xh85fC8aSKaEJGSY7o9RHeBPXtBE4nqKVOGrHlw6IU4QQkY25UkCODxYNGD86ip0k8UBPL/8IYARgVQgxpxMGpJzj+E1lAWLtGeOXWwuRqE2eJAOm2mmWSwfhBdr6hRcl1q+8iJA3PxVPwS04L01b/kqQ/eaJRRxSZc95jFGOATA6EU205IicPYGoK/UYS3VqziKYHYYdPWGNN45oYkoVB18i9fNmLTPpHsdo/+E9+ZMf1/L3flcP3/o23fmZV+vOj/+E7r3mNTr7T7+ki9/9Ha0+9lGt796ReSmTefrcGXnSYBNMQfm3BBdf+EW69tV/T/svf1bNC8rDJ8Ugif3NcUs92T/KCVo1Rxd+dNmZoUzYxrpR8xyFhqTy0dzwj2gzF5Q5bOSebA6JCxRQwqq4iNaERq/Jord5IBS58gGlx03425HYVRaBi7qKVAIemNkSloSPyIMOY4qul9rwDxgiD86R8CnGEN8Q8cO13CJnnih4YWUERE+tSB0KGgzf6eSaFteuy4vxpRSbTRWhyFDFwW1wdQoWMrptZU12OAhKjjuqOlmiN64J0VLLzmL68qgHF6zK6RD3wo1kMxZxTsF7vPg8N9fEWrnnXfI5fs45eM595oLnhbwgvLxca81zcSPTRE3T/oLbLsRaFxPnoFUt+TZUCEMWB9X1xrBcNl1yES7JecGzyCXznMOX0Irnlbp28edUVp2P5EYVU0vI2mn9LKaqHZxl4RbAitzdK8MQ8a9kqOwVY/UdD+baapFC5TQPiQvN+i5n0if8H7NvCsM3JjPYGRHSIyd/KDpU+wrvHd/4hDog8zNEKXhINPiVesi5yTVkvLYd/4oPgkyv3Zpz9NhZi9MgDx5v8rKJCmRnjM2yHQEKh2YdMXkxVC+5MHEOj+OFrsdbsFDhlsMzFGXY1hmtO6Qycm5NAVJ1opWSan7sdj/DpEn5DNnfW+gW3/meuXnMi3GuIT7vK5jIHsM9n2vzEef083ce1L8rmM8a23hgGBfuydGBnuWl4I2TYy2Ak4NLo2qoPHj3QqREBqstrTySimPhRh/c7nV2mWwINnbNBKZBrEuJG7ZcZ5jo+NLZcOThG13ZKyho6REg8kTN89Ep7wXyXxDm2R8LwRgjhFELKdBQEoAk5rYtuuaGtdw8gOhDHAwkuUbBaOXPZOSZ6q+Yjw8PtOCeVIb4ImTvPDKgdik2EnQcITp5kbCbfOxnV0rOPTYuyYVD79ijj50hNRJYN/YxMSueI3OPy7MCmcWp1HPiUoce3sOM1IlMyB3N3JQ2YrodIzBePF80zsHMg4OKRCtghytx6Bse+XGafca8uwcnro/rwa5Qy9L0OafQbiMhfRe5IqecUIERsgulbIf+QnBdQHLZ5SjbMqjNSEesXiqD3cHByiaUpo7nYrzMBxQHjz2WsDFIip2Tg8M9RKXF3Mam27EHhRpEB5I9yfygysZn+EvmHB6OiogMhPg5urW3v6drx0c62Nsrv8ZFnbJKSc4SzPVMPgytM1AzCYRUEMPWBki33TMkZyQD0sPi24KhX1ysdHa+1JIv+qiyXTR5wRwgFjokFc8eNfVmG8xdYXT2pwiMY41ZSNTPOIJcCM6jB46fGCJ3bqxcHKyZq0RCzbyi1QNFHMGCp0izoP3c2G+eKH8tuMfDTWxxSRypWd9K+c+GX7x3isz5FjBOyQn1bi14aXCT3xg9e/t6/VsGmZ/0qpaE1FQsHIGzQJUGWbTOLNto9MGQNj3lbxW0zQQbdCPY3uYKik4Es6MkLoS46dgJkKxqYaGso4AMj8XYeISwIW1GBMIyW6SXIHJlj59m7bkes2Se0AxfkWfw/znfVom0mRj5KalSL2VvLHEPdSBHNNS1Pu7kwZHe4XmTS5vR+IYAC0IOh5BUlyOmHgoYGWoADf5498DzEJKH+yUP3hc8aJ/zgJKHlAse9oOtwbOmImIqj2tkTssOSeYWn2t7mhayg1mSteYmuSLHkgf45L+oLw7L/qAfnHspLnU+1D2bmMRp05KHq5EFpgYbnb4x7wrgtVa4+TICq2wTMSGj2dY0IcHpmhjQsEgZmEZAsmg1wKMhF15DMKhkDGrKl7v8peB0/VhtYdYjrWOCGq69t2SSbRmgKANy78SVzbIt0sr89E8HD5fObXjvsi2XddzbSvGTa1NajBC9NGLDewLmb6Up+nw+2zhn82cb3Lb6PRMlhUrcj5ssybYsyTYUDinNDBAdQYMJN9XAHIU1qXSxBciWlZ56lIYa2QHH3CUOWxjFFAt+cOOajo4W0t0XtH7+01q/+FmtX/islvlLwPy7bh/+I53/we/o0a+/Qw9/4Y26+5qf1ou8DHzxZ35G997yZp299zd0+ZGPSHfuaOLlkXmBaM7nnNuXfPld8lDQmGjNZx3PXHXsqyzW06qKplpjQAvZkOr4oCG7qIn1miGdgKxRyjHhuGKkkwGdEU9JS2l1LlEPCh2PxOdjiBddEdv5mdaf/bTa3Xv4NpG2aMIYOfs0n/MiL7DikL8oREUGHeso/yYAyxNnpRHjVNyRMI5OTN8IjIHCIDp+GSF8+hrjAKEzbnpNNbSqF9mEwVIi1BS1EzKCccwjRvzMdchvcLX81Ke1euEz4jd4CaXoBocyn+FU1HI8OZb50tLvR90t9YXW+NKJkzjcfWnEZf8KzNyZtDCpRKWRHxtHMBbikEiQXFi05iZRLwU5ZuvgPFe29VqEaMFL5+nui1p9+E90+r731Ln4Ii+o89eD917zM3r4S7+gR7/1Pi3/+A+1/KuPaf3pT2n9wvNqd4i5e5cXwfd4cf1IJ8/c1OGtm8o9igJSVCeKoJohS7meGydwsNTW1xYtNsvqrQ2pjXjbIJC7Pcy2bKipeHwlchEjd2yjB5OEu5wfdxmRckmgeDIQP0sRcQPsIwIdX9SeR7JRyA2qFlkSyBgKHbKqdZfglp3z2zvTUbtC5ToGfOf88AFuYrq+zWFbDTXH4eB6/wWS+LwsP2x0CbtoZGYUqmVbc4tYGoJtbKlT8MidpsKRZU0TvHRpEs1biih85rlm2WCqFgmyOkIehcQ6WMhaEpcMtNYF5+15nh/4wn/OLyvOefbP5/0l90ROZ1GIpsWkBZT1e6Iak0CZvdN27HjOmeTP9ZHnhzyPXPK8kC/NF3mOYM4lDutcu9l/aipGTsQkEaVqbsnHCdVP65q7W7zjVMtLIeSoA0nCukXgWjB8t3so4aGh/q3Y5/RPIaGnZdrFka/kod5a44irmnccbMt2t84czR7YLI88qGwDWaKXMob4h4YqmR892RIHGUuIZBsJofcYNgcsUIBOJqvtgBpMjftkATU0cCs/USuNI9WA0CA6aq7ekJIo+nxgMVcHC485XOqAKyl56B1Rb1HASvFGkI0BdYLfODlU/k3A48N9zihAGZ6IqkT2xPdG6YW7p7rz4IxfMOLDfjVii2QdHe/rOb433rxxpMVkrSsDfvCMlQ3BZt4ooVksrCu2RRfp8TDUuz3LJJlzRgwMVaVwyxVQ8c0ytYc6KIEQrd4MwydARLTqic1fCj7kPpFrlyBpZ/6+jR41qlribcZQIU8bsDNfrvGqF5csAUYJSJk4CjSR5+hgX8fHh8r3ciC6obnPMpxQEghpNqrfQGCApJKwdi5O7wRQP6KCSyobvo360LRpwUpJDKFMtOR+mV+0rOAxWVb1JAlJUbVtWW2nYHjDjA+EP12h7EuebfJ9T7JUpN5QkyFKG7iLO9DnIJfXkw5+EmpALQO8usUnQBYtmklkeO8pNtKue/e0bIsBApkdkhhYUMyiGcXwK53fyq55MCaSbjxibbIdAQxZXXZxDmTrJg2fTDXXRwDG+DQ+AJd8qV1pzQMUxxGcQJyzsZULFbA6MBwLwjYXkMlYGPLods+PBaTH2DiWxqDYLdtRirZTYVOo1Z8qH/Hbhb39CQS3uM8xyC0nZxuRsEQJeyDUOUDBbMMGyb20YKIlIBg6Gr1FUx5u81BwxoNBfhvQsBA5YqOgVWyXWSkCHWxzv0eugH6XwEgPRu0NUmZKGg5A9rVytCYbELLhYmUzprRhjxg7toiNIaJtrnfXtEJG4TcKC93ki/51biB7e3vMhrPwgWXe/GfkuaG/eP9MeQAaFtnMncUANM6TPV4u5v8gdYsvqIf75GEN9GSBhL+Yt2VKBHoTMkMKy6zkIaXmtrstM5Y7KRGwjKAJCCGmB23kmwnHwEXBUoQ9TwSPL9ZNHPKVPnwrFt/Ez/aYWBA90TAMOUbRQmQHoRMXuZNloLyMhZUcPtNsS3ynVj4zXpyJW4i8jcDQPC8qPV6wp/T4ZquLamj9GJS8jSM10Q262m1XPfO+bvYF162MQtjm+DkKBByfIuarNWBrRZxL5BaEqlDhPYwa1QlLbLiV5BqxKc0ZirIf+YBY80C94kH+ghf4F3nI5oXgkofuvMRb86G0ZqGUxXJGLDqlVY4+lLWgzMl0HGjX9X/JC7/+AL/S5eUltNIyD/FcE/lgCiX/muismUkqnCeenro05mUKRiV/KL4pw7byvUKy7E4L86UD0HDbmiJDU2SIrlDiQ5GZnpq1bcyXOWpDt6hcch8jzrFB6lh60nR0LEP5h/6Tv3GQ8sWJlDVN4hpS5Y+SJC1WlMiw2LInPS42IpgkkqnC+Gj4WvwMWXAbXY6H2Ga16JU/mMuSPF2whF20zNmELkZY4pgVS3pTzpWOsVXka8BFzbKNxjEHR6GbLPiB03NYu50RFHsEfGKEbGSg1ICIlE7O5ENE6mspnVnh3Zc45JoMPywjNwo9ccm3QNa9ezr93f+q+7/8i7r/1jfr/i9HW8UFAAAQAElEQVS+gRcsr9O9N7yGF4Cv1J2f/nHd+Yn/qBd/8sd051U/pfs//yadvvs9uvzjD2n9meel83MlX+MY55xd8S035/KqNplVMXnk1BWKT6jvYUZo1Jp7W3yiprTUqMrOSJ6cS7F1H2ZFAa59JAs8IziB8RWfLcKnNokvx841DV9SY6O+du9FLT/+cS3v3VX9H1X4HBItL4A6idmTk1ks1Xk/54wOLJrxEsd7ZqyaaZtybQVLHCXhmQDyGTGk6MjFwBHTS4od6msFJUHcMk04JgExD7bqTRx1FUZeix9jqI2Qgm/WBL6YGHgGXH6al4Kf+DjH8ZG0WKiBN/ZH7FULtaxmpbwIbWIG9jPPMGyfmrClIHh6r7XVbSo2YbONiTjG6sQ3xdoU09YSPyyxQ5kj+eKauVbUlPMmupAVkJBFW2o6vS994mNafuADOvvVX9O9171ed3/ix3TnP/7/dOfH/qPu/8xP6SHn86Of/zmd/QLn71vfoodve4vOfuVtOv/DP5RPH1LaWiKfaFRR06S+EoI1BhzsVIwHOmWyAeAIqMiNQ91t4nqw8Y1t5B2MgLg2CXs/gFgiiwZMCDAYqk0OeGMv1aGyMQvotrdhzJ7FtbVhg5dMngpH6bEYcEn2OQaVPqz4MxFZ0XGlY0tHh3WdjMkXwhN4dLKmiGCx4dxKl2wrP41RaWaAYobxRXRP9e/PXuPzgj1sDTs9zDWg4GhnmPcRLB07aMA5u+KmAlXMjmKRWrY18WMU12fhxCXQycbHEl0k5DTo6845mP3q2DxKdvcUbUKekhOS2AvO1TXn7DL3Hp4jzvnMz3eA8/NLXfB8cclzxRqfZDMbYWLMWjLPltY5HBuKe9l4FiGtVvB6rlg2voOtdE7OC55fLnmuWHEdhypYIruqZW+ZhrVJttVbU6SoIU5o4CCwbkGIPpM2aN+hrovWIDt+COUVDgV7CtkWHYfsBJQC0QZDerLPcxiTbXnmyFlv7RFY/BQshB4/WK09PFS+TBaeWNuEOKYNH0qx8ouEX9hLU9+ZqmHXKXEhsG7rc0nw4KEyEF8cyzBpNFTZjJw3gZAoPc6t44CpM7jiA+XcsowFYr0EcJiRgzVlVBqiQhyJ6lGGOzqW6u2Kf+LskWvmeFQNwC0OJJkm14unZ25f07WTg3hQBlZ8jJa5jC+nNS8FH+rOvTNdcKK32MAbuUmjvb1Jt68f6ea1Q65dIhrGdIzGN/NSbOWOHCzrjxychcd7h0hAbAB2nTK2ejDbIm2FVg5U0bovwuhE1ZzdHScAGx4iASqe6JEb3AtlrY/4rvHo0QXfB/g8wkYBzIV34qDMQyBYRu4t5dNYBgTUQqkfKhm992iRmCsMwoVoy4bQ03PL2t/f09HhnvamRc1jSeYnY61ZwAmGBw7mkkc9yDF3omKmjg+M5TDGUFJs6PhTAmO6ZTvCFcpj15L72CX3txU3v0S18Ajkyn05AZmHjUeMwZp/AKTkzcHX3CzRQ4mre3B0zS05GmbL9gxm8VDUx7BA2sHmGNYbNMSKqbaHN/xDHDxp9lW8pKkMenp7mu1pWM30RIornhvrCud8SGQjqhaLUhgYVS2y0OD0FM26iNKm5QGzloaBPnArH0LL5bKOS+WuEhi2TuSV7CQGh9O123pdnGC4ZBPLhmu41X8iz+QhzHlmPmARUhS/vf1F3Yz2eQBWtaCdMgWzKvGRc60qpviFDxosqGwrP4KLG50MHBpsiEMTH94r5cLPf36Yk3trx4U9im4zImcTTUJjgsk7+W3QKjI3jwg4zYzY7CFI7+iKP5pt1U/4TMGhuKlbJXgo+28T4WgQsmg2N/XD/XopeHS8p9zkBdZJPLO7HnhevH+qB6eP0Js8TVlSolV+Smv1cvH2zXw4HGmfm3zmnJwJoRYfCJFRlSByKAAHaRajvhSVT1+gtnNLkW2ss029zdPWfEB4MPYe99J3Y5DppCtLd5zHBAx5FuM7oL6mjTKEKw4DewlWM17xn6ufOYGzfeZAtbbhMljQl6TZp883u5VW94bZ3i1N5qfLY9wsfuhPYQ6WIRQZ2hF7xib4LqonGz5VVFniGwAlLCri1R7QXJ9cozxI52H9oh7gl7qoh+umJZ/a+XDKFtZny1iPU01ka7OliJzz6ExCmFbjS0Huj/ltfmjJB9ySD7Z1kuJXwRSdWJNzMiBEr+tr6pNKYy7FANG7CB5ZNNtaLCx7cJLZyNAE2VZ4yI6f8JVkqSjDJIXZhkEWLUMIsdDOs1LcZGNjj/P5wKXJaiRP1nR0JB8fqS326j8fEW7atK70MVc/lE2+6iTjgIVtYiyZBPghlq04kJUfMYqyKAZmm3Hb80ChYIGTAznLrYOGnMKBCbCcMUN4wCwMWfGLI3KZnbkgugrAgL89K5YNydQlIdZaSpEEqquNRPT4FY4cX1LWrKUiRdduNAabbCFpawGalQVBCz46Lv/qL/XZX3q7Pv1TP63P/Pgr9dkf/yl99ideqRd/+lW687M/q7tveosevO3tOnvPb2n5wT9U+/inND18KHst7y20XkzKX6useMG0Jienc38pRA0573NqAxdWehRJKUU0l2TNrNaXNQkpvkUo9IiY2DOU6sRVIJPFgGq4mbRxjJoWysvKWMmmxjWYz8XGvqz5Yr7+xF9p9Ze8TLrzQGsw8zA8wXMemLzJlTgzVyixwBI+amQtkrSG4gB1E7ZxLgDVdSaB4Vax8ITCCu2WeA4EMVgo+UKJT13hoTk+ti5Pcv1IU9KYoYhhgujCma48z5nnfXZHuvNC/Vt96zt3JPZLMYiVs4eZxxxfPpTVTFYbH1Am5ApE7rrwF61jjGUnx2zGtumFsTK4zUBsxrK3LhG+2d48qGffg+UF/ArHnGNkILIpZU2sj9mkS15s3rujNS96zzlXH/76e3T3rW/T3de+Tndf+TO6w/l998d/XPf+L14Y/v9/TJ/5sZ/SZ976n3T2Zx/VtLxU9oWk2rbUw3rEPIDG6PDGHsB7x57iwGSs0ASVLMs2zhjp3T/jrMBj/78p+7df27bsvA/7vj7mnOu+1r6curBEKqIUGAjglySqqlNVLFIiq+rURRGcJ/Napy6k/6AgQQzkJYIRG7AjJIadPBgB8iDDQhwEDiUyMm3INAPZsmyTVXVue++15pzdv6/1Meaca+9dxXJfvfXW2tcuvfU+LnPMsdY+JxBkWelKQxS2rD2qojNPGDClRpJsyxLH3HDImY6awABUVPUbEbLikEHmHI06kaPJ/ADTbeOTXrsKQp10BMWp93yDABhuUoGqltAINsZQbACUzgg26zGFGhBdnI7Yu6bNSmc3N2oXV9I0KT4YRrfk/AS0qtkIlFIKQ0QbLH7otpEkWFFW1Vr04NZEASHbasgNbiNPUMNnamqeIIlNV+Kzu5lHRsWXrlDFE5Pv0i1xyHaTAdhqjoLqVpFzessLjjwDPHAfKuI705ZfFu7B93hWftKPjsYG5lzI3BLHhWsFSNzSlOthhx55m2eKEM8s9/VicF/PL5kv85JaRXrckktmQSEcmPGxg7AFmVnsTInnSBc95oXiFio9QlGGQn7GEJ9jtpKyeXNE6bP8P5Ylc0i1Rqlkjfphb/Ts9yNwjitskRde4M8YaoMf2/+y+R97v2XlJwkiFlGPbdZmwgfZnC8SuoTIoGMLAFV2BsRhQx7Ca2OOxUirHH/NcnFcE28DVjwcbIinNVhcGnwPX+vZ3RUv9M41TfiSu+5JiRdR8HwMffDRy3ox+IoX6KBKa7muCOHqIv5MT67PdL6JtqeULhtjHCEbmS7VoEPrqks65tfPghwu4x+CybakEONgsk28VY3aK0ewJnCSa15zbHGDbAbRwqB44SaBd1mveCn4gl8W5FrFrNGGlLHhYzUJXvOJRqxC8myJp9F0IGG3Byaabca5I9tDt631uulsvdaK56HE5VBI1jLfuC64E2VdoDY2qOGDBJLeGUKwkQABnW7Ha6aSMdHtYAgnHfeKDt9xb3zIPZIb3qghjtQRYw4YalLUeYmcblu21SDRDHFwwCROIXgrIfl6TjbyjKOWpGPFyTc0nTQQfE+AWQR3zTLrJ2zxx+WIRnnNH5Wqji4lxa+IoRKx8DLgrdAotiCGQmpAST+G4YgSbKYsuLOpecDKbtsExgWGs2xDB+dAyl55horhI3bKctlzbiDVF98ctAc+lJKySq+AZQhaIeqz0XD6rLNOFJsq44ocv9CSYeGZL7iNb+o4UDywgjNGITeMfEBaT5Muzs64CfFITH6BVyguJaN0KGrWFZdU7KwX6pBI1HEoyoCcuYx8ILB0oJo/9uTZsfcvXt3zYvABnPVWLrw6RAEghSfW4icwChLhKOU3RAdnyD5UHJNHFjlty7GHZhlx5MYw/EYeYS8dB0xHn9Kzv0c/oLLnpL26PNMdv6U5W7WkAMePNeSGnXz5j8T++MMXyn84NefcnEk9Ty9ZSjj+55uVntxecFxWUgoQDXuJh8GyLQYld7YBLarSrPxEepN8CiXHrNsmCiXJYOnJzQQRB8UHGoqGv2gLdhKb1WOR7bAillFcsk5gLb4I6jGESuFIkrMbjwUDB1VyFR4dGy4KCbls4LmeLH7ABBdtsdXa0NMjL3j0QUEk2zo0asl+jLwLatUPfp6h8IVGoRgAbMuGhjpko9CrhuRHDhRCfNQHlrq6hix4Z3NCILUhCx9wza80cOYmgI4cX6RhR0fuIWrIB05+mbE9vBDc6f5+ry0P1ls+iLZct7iRlLjKCe+SnbO6s0VRJAGjKB/q8S/Oeb7nt1zb4vjOufZxIEypqzVNrWnlSdNktRYKFn2qtLbhFQBXfdDZHjIxE/JEXOJtcGiaGrmabItBxm4jS8pY2agjcuoORQbSaNGG1Csie9wZBva2MXMovrgln9SkzZl8fqnOg8byxT5fZOKiuS2yZ/3A5mJyvmh2CsROzi5IBfTMWpSBbZZYK7dFyuiqFhZfEkXEEJdaT/LX3Byn2EIVw5CQ2BGlOJE3ekTNH5CRjdF25WOKaDooSFjUyz/nDQC94QWLe0muMVGzxOQdio84V2xjJH4u0B562YiN7zCxLwlCoRMjrEeaqKN99Il2/39ejv3Jf6qHf/THevijf6yHf/JP9PCf/Wfa/dmfqf83/1z+yY81vXqpiWmm3OtXfHaSKedv5mJB6RDzUSddOyaMPc8Z8ekcjOLgg5uzgoSSUr5OGis70RArBj73RAGJ2ZgzYBCimJjtqS/enWInHmwbL6EVcwLguY/lf2ChH/25Hv74/6f7P/nPlf+77j5FQLY1vph0eGTycwL1MGwwOjMzF8KjPtbViQPuEH0JCbfJR9VUKmOrA5I8oeADxGLZhtPDsdOjVAhC2bvI1NEwIpEBmW4bSwmyjaDiWVfc81DcNfD+4Yd6lX9i+0/+WP0v/kLiJYW4Vxm7JUY8c+xaXlVYbk2iW0oa7JEoixpSwPhKJoBB2ZPg2XcQu+BJLAAAEABJREFUeoc84hBtIQ8SjZ0lFkM6OekcY1BqEMT7qKSbiVXHrzTL1JWiurbqD6+0++hDbf/bf6FX/+V/qU/+yZ/owz/8I334n/yhPvr//iN9/If/WJ/80X+qe14I7tkDThc1W4kvhli1S4GoSaPlBKNiTolRVwosCzUi00vDCCcJ49IrH/Wm3GFJ/TMQVqCV+RNTuVDo1NDBHfhEHvGxV4HDLEn4gvRBpWRSDd0ejqmn6ygL3HI5MeIdcUiY0McaETDQUyCG8uhBkdgfxihjC0qycCOAjp+NDu4ii1Ww99io0eszrW7vNF3mpWAOaJycAWt8EOmpHfaok3roJTAQtvghls22bEgQHCbb9ZkLGzIn0jRNYE0TcuMzdGrorak1U6sphPwabYmzTbygmctqnFgTMdM0aQW1NsmtKS0Z9twod1xvW74zbSOzp6k5tvKJECqFYS/lmSKbG7/cX/murLxMTB4ukVy+Sr6HejG4U36pec9zzAP6lmeZxOfevKQl66EzPbKVzY69dFQ65x0mQLMuQeF2jbNGGAGpq4PjmjQpFULDljhhs43IkYd3wUUsUIeELlryEMi8BYIISxee9HChq1q0+IcCvM6DibnCK1vkUGp6G8VxpuQKVS1giS8ivviCoacO1Mc9OPQYRAOzkwH5p/SRDx96XEapQTv70oFmwkBPiZpd2SPM9HgYdExlkEE2nA3vZbNsjkPHDBmWe5ywS6XJhkfHnrmUFlnBJRuukcMeXHDF5zQggFQvnp7dXvId8oLnXqvhYyWuM4r1mTVYH31yrx/95CPlr2tzHEIiL48v+HRdna/JccZLwQn/DolGLPNYcz5gJPanF2VtlQcc50MPFjJIOKzyRc7nJ9MSL9lko17RLONj2U1GZwZGCRdJ8dNozDXyWDb4QOcRHftLPn8/fvGgLfeEGEauzjrRHLIctlAWgjx6H2xxQAsSsi37SJiEJjsj5QcQMs4r7lGbsxX3K9bj2cZaO8cec3mKOLZX9S8IqCHrEr5l7FRdhAYXQcXg8YlvRKyVvAdMvhmIvcQMc2Cwh9wf+X42b40S1kUKfOxlcnhAcCQFtiNJp6NoBrFrTIkcV+ouCSO2jGLNxctPA2W+TNHRupgfspNHIBoNXaGhjTF6aGjH0YhFGZBl8ZGxKHqjlYWZjeMbxtcAe5xY/S/xZU21AcLfJjP0SNbAPOe3kULgKpK06PCxb2PufOhs+ZTKQRRhShsOzInC5MZQRKyQRbMtQTZcVlhIaWbj5ziJeYQuVgmepJyTGr4dS2ywISJIccOdjTY3opXOz9aa6ovNcCo7CeiqFriUsswJsaAWHBHBlTnOIUB6pJDK5hELE81g+TB+Of8FEksCFag0BmnhFq0WFo6W+SC0LEXlV3r2I6RqgfAus1DosNhB0wOMAqmty3yF6txdnRtabMlS3CoWPXRQwGWtOGvzz33veJmXv+7LQ7/j1xnwzTo/evFKeSmYfyaR4yTisiRV2xdkVnN9tdGzJ5e64OYeMHkoR7inH0hzi/0xWAjWhSOe9JQUEnWdwENcDkK0RZ793p4tjjPh15UVzDqskyOEyMo6bMlyKgMTlzG0eEQ+0gl6IpJUYl4d2qkR8FQ9lTEtfalv0Rf+KO0CvoVnJbmkw2N+2zSLLfafSsuE7Fn5LPpQaoypy/VTwMmQna8QD7APdhxnnBM9pxU5FlMMfACQvHOv2vEpE7rnwfmea/OeD54HHqAfwLd8EPEcXfEVTajJVFSTg4aHUoDRl578YNlv2EDLXoMaSCNX40vCRHwLrTy+iODSmhWy4ROE7oWDEappamqQbeQJQm9N9qCWGGyGtyYJORQm5lioagS0Aw43Rh3ajIsAe/go7SAOIevs+HRshbAHwn91fq52fSWdbZQvLrFzBPDi6KDQS64YJEIYl+6kkEzHQI8IASR/BTOgKm2+ycSP7BpPVF3R7cUJS4dQuziTwrF1gc0k9FCmAKLjV6OEO0ONcGLKybKttDFGUk1v8ePhN1y6GkLjoNgYirAjVgD+oqUencg5jqKVe3yxhYWASdAVW07YKkmpuYPHGt5J30tPzMSFvCZg5UkXq53OvNcZnwkb+Lp1rSepTV32bhw3PivES9Pc75Mk2SMbvM4hpuHOzm0qR3emPjwBUxYeIp8k06GFU4ZsgCKCNLc6nrOOORJsGCOE0FKL8neo1O7Uvnuh9t//19r/83+mh/8K4iXn9p/+U23/+I+0+w//ge7/o/9QD//0T+X7lxyLvZImU0c48CjQUWei9Dgv/LX6Cp6vtdSqsjvLhxII0eNHahXhmP2LHFOOnV2SOESyhxwWyka6nAiMSaNZmSeEjolR5W+k6MTE6v1O5qfzJWT7p/+FXv0//wM9/D/+fb36h/9AD//4P9H9P/0Tbf/0P1f7s/9Cm5/8iC9sW9U/sXaTbeWHgaTH3gP06M5wQgXGWtQwk0ILCT1nSBGuWe/Ys5MUEbGJ80ysofYKHthJkD0ufUtop17IUmOyxrNeWzVN3FtbWxWGKmBN06SpNeFGlj3pLFFYV3ZJow0IOeczDFuN+KlkHIpLYV1Lm/3Lb2Bliw7FOnRsqT+MVCaJZxlGR8MfQacxgWxsGAZLNss2CD05Z1FCoGuxSYgByFj71pVnthIVHLukuFvWaC4pY/AojgHFNqqjSchKI1mXDz8K7hiEaPbccME1OKub+OXR+u5W+R9T2eMYwOSmufU6TSwXD2hEuooz0AMPijKTjRfEOPviEn2muhdzIhhqYK1NmnJ+TJwfnCwr5BXytBCJ+DhWay6aiLFNbkgLJj7PpcYJN805psmVt5HHrUnEjMWwNtFg1viBsSvZB8jxwsj9ecf1G9rzfLLnTfkunNN3H3x5boE/8PDyiuea+m8a3u+UfwGRZ5sdLyH33Mf78mFMbmaunhlS0gItXAHxKDs8nUMcJpWTZQ/KNWpJC2lurKKwqLGxOMRkHKwwxKUPPfbQQCPVPWKob4ydouwR+YbxLcDP8kyut4S8HWLetxt0WLNOWnKH9DNqrdpqOAmcxezDLNY2vplmeOQ2oMpRQ4UMX/TqDIWq3CqqHI64Fj1QSNLMclKeKFa5imaoKhNYlK4xipiuNdfD3c2FnkAb7s3GWuQy4ySuq0k5f3/0wQt99GLLPcpa8pvrLsrl+UZPn17p8mKjNomrg9AOyUrXa+0QD15uDMbR6CEYVQMi5Pj02OagHGKbsxjB4DkPO362GUc3oG2s0bEi53ooKgis4qOIuVS+QLrne8fLfCZzPQ/LMloqL520YCfqLAYNzeqBMWvNFR5w8E5ZSOkUQFfjnnS2nrRZr7hPkckYRYNnKTqtA1P2SLTi0ROCI7ukxRVIdlO4sKkac1NRYbMeORT1Eedzf5fvZVDNo1g9xkO+RKkwpTlDCCE+EB3Asg2XnJ/ILHzk1WisYwiMyIYtHXUR3+Tkij30pnFGTpPhP6MnrKtFM8WFj2QZO4ilBMH0eusALIQ9fbsL9jLDl9OKCIlc48O/DFIAsJEnAshg42TJ/PGRVKIwctJrbkb3rGe+ew5avkz3wuq0wHOZC26q6XAmLIbeSGzyAMl2+dtwcjAmAGz0ikwgQj7QIuJQtQIlxXBMYIyASRWwNfNScNL5mpeCuXsIJ+OAEanG0hKAQMfDRZlDqScEomFUxJKZq04qeMJVrSuykev0Z678Zu8VH86v7vfa84E8bJVdcTanQ0uQ2LsevCMJgQzkRiqZgWmDqew1t2iJ7Vhn3441NrIB0gsvNErtG4mQiY0v8bZ5sEaf14qGJTpkXLlAp6nVzTw39DVypY25uda15WEkf/b9ow8+4aa+Iwjj7GQmzLEDEe66vTqvPyM/50bEioA7pJrTjrekcKtarLMolRAkJBr+hSG+1m3LPhKLP3ocajtCONNnf2BDhz4rpNMsyl4klpt8lHRElkiQ4LC4264428MhPDQ0aYbJqKKDLil+0ZNP0hBZv/AEU5D46NhyLgwt3gvFOSTF3bYsFZX/vJZ4hBR7kSQcO3LvzBuKDAlK7IFEAwsesi0XZNlGovfKjkCPTD4JW+zQYj3lR7nH80DCfxzfzmaIxpmVnJHgeYje5aGZD9/8k97x0LxVPTRzfT5w/j5g47mZNCM2900uWc5eUpIjAtmjDKLUYAoPMdexd2Bu9tTV+FKQe1FrEp+Tss0XBxe3VLxhtIxCx+7oqA05NLXGl9qmyLY1NatyhXvouKgaum3EUId32ZER6TlGMK75Xus4WqRH8hzTg5bcddp6cIDKRyC7VntnWy1/nX1xIW82tUW1fV067qdOmpdMA3NY9g5esmVDxIM86oG6PGNUwESMQ+9hDMRGGozzNsocg1XCkAwh0eo0VDSsMMZag00stJ99EJFGx60iFE8M0dkMIUpRILpsxtEFK/fh0IeuGeoqPXvbEyMpLDTW15V4lptpmLXjIBrWGEDqJRIOWAaOjMBxFy9RWAU99+Wekz7E9bGH7zlI+dxK4syfGHVXXHj0kZtaycmMuDISh4rsGOBh4AnAULkwVSK4bdGL4mKP/R31ghCjg4KefsAwWCJCDSc/vNLLP/kTffzv/Xv64N/8P+mDf+vfrP+23Ad/7+/pw/8j9O/823r5H//H0o9/gn8FEsUG8BltR4dEQ6YjqMoULZYQk6GxplKk+ksCsoAgG+pFSqu86Njt2ACt2T72xLby07O3yNmw3jXaLNgeehg09hAn5BjqN/eoih9zJnPUUOxx6+SnDGWvnGP8L/475Z/a/ujf+Hv60b/+v9Nf/O//t9D/Rn/xf/jX9cH/+d/Ry3/0R+ofv5DISWe/xP1K4lYDlMwh0To6jN6h0SP1wmt/ksCxDCx7VXTAeowpTwWhdSA625ERbwB6+RSvAXz23WPJ+Zq9CfH0oR3F7rgh7iZWzX13jy70/DcUdZgJKZOmRkk2vqIFgx37qCO6HZ8QGn6ZL4RGFfgFiwRXaBiCIHVlT3pJDKAsUpr9SD1kdJtBwgSnZ8k2QmKUtSeLZFuWZJvjY7iqdfQoYeWJUBxr6o1cPInJGRlTQiQnP4OEGB6KrEPrgchpI5CMTpZhLhk4ms1eHWSRT2o1Sjmp1lcXWt890XRxOVCDk7xDEUdSzuqerNQFKxEjvYCqnXmIlF1oxApdNHtIlpUudLoagxtQYOSpmbJmmpqmaTohcM6nKT5Nyi8iJjiQGpjtpJXBLCnUkFe2VtgnDBPOgyZNrRW1hic9ARE1t17306597skseo++61vt+MXmtihyR+/1l0YPD10PvGSo55v7rV6G+KVn/gXPPfIW25brv/M8L3KRcp6JY7Ts64ycspTWcQ6xFPa1c9pCOBHGOHrk+HBQuHf2LKcMvcZlmDXyBZlZRPwzU0SXTFUoHRl20muOBIZmvDBk24wnPXpohk6tkYuwF599iiU3tOQN1hkWQqyeuAWLbFv2kcopA7nCQmawa0Sa+2wPzG08W1h7XFa9KnAAABAASURBVAIuSx3hofiFv25PVtwXuESLnaTITGEQNMbhAjzkCEmKr4piH97RPWOixa1zfSJW78TSD3JcqzbA+OZZAbGugZuLM75HXursbMUEe84T4d4kxvhYTQ/3XT/58CUvBV8qL8I54dKFi9gUnW/WenZzrevLs7pWO9dHYuOQea24cX5SWOYPhgZKBxvJZiQOBQ89vkQzTXQzJbuVGHxQMPViCOVTitHwqdiOIzJjTZMsWEePDQPujCLU2vKy/p5rM/+/AS5JLW1sbzwhamTEX0VK5ppjRmc2G2eWyaD4hZRGNUCRKkfyQBP5N6u1NrwUNDe0rGPMH/85IAy/io08k22O4ckegRunEIzsFi7Cg/0S3KqWmvCll7qc8/l8rNqwbzmuuZft+G5WGNmUZBXxeLBcLh17H6+Jg+BkAcElpAzFSU89zE7X3KqGzIFe9nCIgIywLpss0JiHKcuxRxj5yhPVg6z5hxhjC9UUhKAeeq4A8IGWk4wRiY5QaRhUFDeoE6G5ob6mYUhsUazoc+89INHAttWY3bboqhbhhCIGdwaNsVgMRRgCI+dLc07qHSc26dkFbPSaEu4EzoZiCwaPs22kLjtcxW3PXNXMaNeIlCjWgmp7+MmFlyUiuIIhr6apTvTNZlU3JNGAGem9MwjPA4Ksk2b0+EB0Y8lJ42Vx0ZnLjiUKFeDXyx4sxNeVvZSXgjm5MZPTasSERIuXzQh5WGcURh8x4sITEwiPmfAvqccjpLKfnBizrwcerWLwM/6hsOBAKXuYDWIQCCBuSFqvJ93yG57Qes1JxESZOjaclQeO/PcEf/ThCz1wPrhxG4gDRJfIlfNlNVl3t5d69uRa52drmZ+5Ky03pHCusLluYbYOjWSUzewLgkZftEcc34N+KgekHoUiz5S5Q7P6l7LTlKmw0mXD5siUNaisoOwJlWeOEMCjHi/MrDtRMQUJRZ6pJl3sMzaz5CxLFRKws0TPJPggRknWWxuxRFFGP5iPnqn/qJXD0a3UZSivqhUkPISYnpCFWCxQF9Mq2RnSwfSIdy0tEpQJDuSD73GaZIMA6mGaF355YL7nwTj/LKE+iJFzXeYBO//MP+ccl2tNRBgq95oI86c1GuUyN6d/40ZqPFN3Y/aGzCkvYAnFtmwI3CEG29ib4odY9iZryDrhxsfjCwPGiYBpRdwERYYaE2GSJdkeJMkN8im5bKIZSncEiJVELUItnvtACRmyds4ENgJteNe4OGPLORd7V0Amh7tNWm3Otbq8gG+IZdssZd4uGoNlhOAzn7FZk+KsYyucwWYAtvIj7osdEolCYLGzCDsyGN2h6OEhZMJluwjo0OsYy0oX9ghdNOTiiBL2mYJFE3Yh2AySbDhkuWrLbQEVeUR4xpUWKBwylG4vkuIJobMutlxC6wc7uKSoQ0IWUgELZ1rEPlPO8bw4ybSF4b+fqQN05K7Go1Wun5DmRoKSwkOlMAy5I4362MVSAkDInXroZBZkNZREwZR24PgKj7BBGTUaYmJYzdBRgNQ56fuLe330h3+sP/+3/75+/G/8W/oI/uHf/3f14f/139UH/7f/uz76h/8v3f/z/4ZzZS/hLwIJl07msi06p7N1aBEDQhG1DOgqxTLXog7NSCfk7F8nJzD+vY9rBFHCFgpTGnUtck+KYJ1Cw0PIA7bqJ86Y8yBt7B5ojahZohQfZcdSh1g/tXzyiV796Z/p4//PH+rDf/Af6Sf5n3X8+/+BfvL3/y/679mzH//D/3f90+KVVOFuZA6Ry0aGYrAtybINI78yDwNqSfBDbcjBwuKeDYmcIvOlMZylBCYBPYrIGR4Cik9YiK1IOiB84hcicYfKnqEmKDf8WHcwyI5hkB0uzQw+9DHlkHVoQy/fMUgDmutGqcI0JsU43MhGd3QIq4QBCB7XSEYwx6cg8nVcrDR3I0eSkJQWrM3aAcPgLtkDSSkhEPLppLFn+BVgpo1MDIFAAIzVZyxs6NJidaQkX2KrxkI1miUCY2bzS2YQqDiVijSt1K6utXn6TO3iXGmOh5GSm3gkuhUxuXI+ydQMypRSk2I7zqFq9blUoLBbabaRJUYIXjpaOEguYxsdwTyn2tYEX62sPLeupgaftFqFGrapqE2TcJWbIAaJ49hlCeoSo22RSrYpuRU3G9HQbWMLDXxqliUwCRNE/iyWPaHzPq8rL8G3+86z9l55fqlnHPRtnnPyhxr114JbvXj5oE9ePejF/QMvCXf473SPPX6JSb5HJ4dVLVWH7AHYpg5jA6UjjDUmARRLYQyojJxjjOmR6ngMAwdvThCjiCT3IioyUOkiMutGcWT4aSTq/+he8TWHpYVrbtFn8dSWmNBiep3n/hUqfF5j1hsq7KcMJ9PhQT0nkwwbmEKSfeT2kAHp2aOuGdFpC+bZEr6EnfoI+7BZb7ZeUMZe15LxLqiGvmhGrXV3hNc7xkyMKezyfK0nd5f1n47KL7Q4iSQMNn6ice7vOOb5A5MPPnrF+bqPuc4ZyziI7/TWE76L3lxuNDXJtqy0Dh9SNBu5S7ZlkQIqAaXKRTHUYs81H3sRQeARKUXCHkpMRNEiy8mJ76IAOIRT4rCg4ZzRErBgShvcXLu9/jBht8N7gJiNn1VbDhw+s4jYj6aR88QXa/kymCLKjhmYnIyRA6Kl7NDUzJ5OOuM9yYSNMwrrcY469oVXsOxwHRuqzSDzcwr3ofeB2R5CRsQBk50iGEFB6KooK38Vfc8vNbb7HcgcUHa90RYYL2UaG6korgazVN0KHP/O/VJzC1YGeSAzKyXOJbw5xO2UDq4RQnXESqhglgqy6AsXv6QHLo+TwbPsKsqzNtjYsONBKnTOF89QsIXPpkBKuhSS6GXh8SuZOiLHyTjajpvCaqjAOVsxKgGLPZSb3o4DtuO3VpFFuH5aSxw2GJ9BJMO35zdW1ICGZfSSsS1a5hEnd3KXbRjGSLKyR8PoOEUusto0abVe1Qstc+JncYTAcNbMHAF6vccxbvBR53BgB9SZJ0SGAc7jqGV4BErqfPC+fLnlxeB2dg8aq8gS6mM/yJobZM3Vg8cPIfOLUMS4zEEA2Of9U/YHQy9f8sW/aAQFiaQazHyERyZFYZETD2ksQjGFhBTzigehm6tz3eQ3u1NTWtmZs5Fky4NG/o9RP/noXg/8xlLEiZYXgZkfkXm7psn1l4J31xd1EyKcYsjEvJknfqSj98qApaAMp3J0AstnyI/Hg28mCD02V1z5MC+Fkao/9gheXsDlKLT4hPRmm33KgJxwGDGFHIe/LDy1lk+i57BKhh7bDFXN7FLx13COsN6cmHgdW1KWVnMxlLkGvRmrangVH8NjbWBvGU9qS0SovJiKPvZ9AQHoZR5DtFrNUGvE+SRnQYch/uKhOdThPDzzYbvlATkvBPPXgXkZeJ+XgSHO2Qd+C7Xjw6GuHfJ2fjsFm7eVubDVORyQecypbx7rs3+5pYRK5qGiQQaoKkysRJ69krOwbCxw/GHRNAYYYGKn1tSSY9En9GkSkCaGxvVjOBFSgkk8dqiLkNxCMqnmcktmoPecLcIdnxplh8fU9agFJgFdQq4vYrMLKgFS8OzZYSLsnXx0bNa0Weuca3x9fvJlr4JGOLsyhyYwpLn1eOHUIZV8WB+aJfbCjJgp0EYOn21ZpB0MwmuMXYGIUPTKR0wVEKCCDs74dJRjtysC94EPLdn6wTdpFmrx70t8Z78h1M65VLHct8fREDZIIo8OLXlKocb4m7jMFnlwrD2SiOtiOpkf0WzrNGlU0TJfx1QP4lnvgnWE4MxFrzUOTv7YMFfsHINavUzERSk2A0Puo5quKkVpSRoO1TqwxSn+jYGOpavqjW9nfpCaFrl4dIThix2cruyPd1u1D36i/s//mfb/1Z9q91//mXb/4p9p9xf/QrsP/lz7+0+U9W+ZbM+1GTmxWVulJWnknNM531NH7LGl3pDwoXP+KSJkxY9N06FRe/kCOIROpUjzCGjXoCW/qGdYqwIlHo+yLz6pK7Jt7PFGo6s00bowyUjp4aHEBT8YqMc8r3l/L+/upfuPpY8/1P7Dn2j34x9r++f/nXY/+pH4EGedXY1kjcG26AcCEgjW0VNzqgJcgBOR2grtqrWmBqWN9YKiRIax6kgLVU7gQ37kBRsinuQrrLiYtx+o8Wq7kTP1lg+y5ma7pDDbskNAXbLSDsLQk3+GDi8BhkWEEoCRMedD1VtqZ8nQYV6pxTm54L38M5wQ4PAJZikdLHMSQr6CpBiCY2/wmiIOEaJrXnHmQhb+PSe+hKTHrRNQvYZhQ0yqKExR8yawZAy1Roy5/lpA5NiLJTYCPKbUXvuCQpeo06uVpusbTbd38mqt05bPuJy7C5byxmoqeojkDg4bbgh0qVxKUlp8MnfyhSp4NhdjcK7B4ajIlCdz0tiWmzXxuTutmkJ5OThNbbwg9MTLOyv61JqapIa/IM7MTFv5avOMseYQ2CCmlvNjRoPNckNvzDG1NnIzd5sm0ja54Uhg1tI5v/d8nux2e+U5Jn+k8cDz9z33w3uecep5hxeCr6CXoVdbvXq140XEVtvtVst3t2XNHFZq7jJThLpGK5naM2dknOjDCpwwtrUXt8eZQQr0jJZHmvJZxPDhOaSMCyVzaAQeohfzkdfk5XnECLJ/RsyJ50Fc/MNDiwE5aw4tUHFwhTJ/AcfhUTWxh47m16TUablQ9i/BKG+EZC6ILhsH/DOmLhupeoL7wY5L7TemEjlgg9eIH0enxMWhl/bIjYoKtOOEw8LgOXYgZT/6MWUhY6j6SsSTRW02TfknxJfnZ9TZeUbHmFzkzyUIA5DyxyV//uOPOE93pR+HXtdD/rXZ1fmKa5DrgaCetdQUDDjbVBcRbjmIbDh9Tx2Cp9LE9cLxxyu99zLGzF4kCSjMCeKXelxuXM5oYGNaYks2jsjlJ9no4NkDNEmzTbTYYFuu25dcp1s+k7MZxsfgNXn5RCNJYWMYmvEsr5QwDK+PBshaEtAzmJiQVKmV1mXubZv1mheDK62cT8vk7RniUDTWIFk0TBGyd3Gyg4awUU18YyvOvOFKgI4NGAUvctGR55568e3Qjr3Zci/b8R0ux8xmDgIZmbbPAYgHCaHseBQXWZC1NKMP/9SUnLhhNHTSMw9q0BBixYUvlM+zxbZgC09lscVnwdiW9BM1XgdV7SBW5NDiMmiMA80Coi8aAfQFyYL6XG6tA9tQIxxj2Po6ubMRsdg14hAuQqxAFi3DTPYQxjxk6cIvmKp1vkDnL20e+HBJpQUuS8cNd7SMkvkpn/nKT86k7zkJ+vApu9IsYbS5iDDBlGYbeBDVSCYiseWDIgUSbkqzzYk+FSEqbXhFUvklXDTb6KcUsGZBYJ5aSSZCZQ24R4CCzYR22uOzZ4/yPxq5v9+SQeKaK06E0hZe8qzMjBOlKZ//FYCDS6EWHNwkqkVxBI6vDi3HOVRx8bW5ic1ma8TBs/Z8ScwhsM3ekIttAAAQAElEQVRcLpttaUiyh3y2XtXLvOuLM03UMcNKi5wHkJ/wm50PPrlXfosZLEVxBOMCUQgFrXkQvLs809XZmhuQZSzDVyUrLSDuWQNMsVuOhfUG0aLpp7YsbjYmIpR6ZkidpI8w9INNZVE2rTNtUi216LRho1ctZiwij+OTFCNQeeAKdErJt+jxH+7jfOtzjuC2ZRxD5YOc2JIzYFcI/NDBOUWVmCN12S6SOCp9bCVs3hYDR9No+A7h7aNt0aEu4/I6Ab3Wh1/AiiuBGojOqmtNPXppHAE4STskAugqESB8LjpZIHyJyPFCoXcedjsPvXvlvHzFb5te8UB8zwPxPfKWF4Hbbdeely3jEFXGSmkjDzDFVK6aGCncXHiN81/xg2wjOlYJRpddI/EsKKIiIs81svvjWmsY8E2+hjyV3Or6aszh1tSCFbXKa/GDTtcgk2TuAyicGVkPc87mMuFW+5w6kKtjsKkoawawEzCoRFJI0XXSOrlP1XIqr56RQPNScH11o03+u4ITtbPXyYLpENiRMm24ytA1fBYuNXwmq754xeUxGatkDy6abbk4Q0mSHaSrGuJybQg5W2F7iLi4nGr3SrJdNqM5EgWHG/0Qi8KOSPENYWBHZdEqJw5gaHTLGcmTTcQdbfTgkcJHjeaUNhBJ8M+xc0VrHqUIwSzJNgQXXJJtBnoYMkzVZoGUpS6lZQ3BBqEhZM6yjxKyMRVjJ4mZAxU/RjkD5IOEe/kBEi/wsa5IHQ1yZAg/NxRJtiEdGhqJ8AUx13/qKQw98l7Z7SgSoUU5cfpEWHJCXdJ4GYivUehIjG/vWdLIZfLNhKttRiljRCNZYswMOrRgOb5BbYuOLVpoEZGZKGvCg6VET1XGQcpoxlAjAV3CSwi2JXqR5kau6LbDCrTJR1qxbx00LqEyqsO4wrjPuMhSOC8g1IjDSohCxs22bGMaHBFd0KJbTUfZPpUl20v5QtJoSCmjiIEualVx3MPjGCxRKT4YPOcmLFYcB8ueRyJrvCMq0y569jqgHQQJZnv4GJ2OKiHbDpPt0rW0zF8yAgXEXAWgBrYcBgHQhYNtGcTOKDW4YwO1zSiu9Q4f8uvrwEW2axrbQ2aTbGSZYEklw7JXI/nBH9eStbTyJa6LMBfFocJiY13RZexSWA35ojPODAKVBscnUtaUeUpNInJEti07JFmSm2XDecm1urnU6uYKHUBLixxadMnzT/IrzVUdksvCgEwtzBkfe8ZBERlHt4MjU1/On7Ee9JEAgRyMhlp8oXFONz6DoGbZ5vgNufHhNK2sNZ9x9bJwNfH5DeEztSZPEgH4W6k4z4KhyAAxcajney2AbTCo5tGQwRr6tMyBPjFvI7eNr/NFfs7BG4sO5a9s8mV6y+fuA886D/c8C0Gv+B4Syj8tDl+eh+Kbl4qaW2cfQ0udqIdamEmyFIpPrScOkuwYBu8aco5H18hkMJsxBHboHA8grAMxbBBnG7kzD9DoZbBsi0Fpp/bUE32h2BeyiYkSDi11Lb7L+WDPfvhGCiEeevmjdfwOOaJDyQEbHXtqtC2DhDjgdHaRdQEV3stQQ6AiQoqXQzaxKFAvKN52xmDs0yKi2kcl00QNJUV0JUOvsQ4M21+KbdnWaF3mp+TOSJGGkObu4jGVkOQIQU2c7dJO7Ruuj7vrS91cnSvnNG74SDb1S3J+3PTBxy/05z/5SC95t9DB0rPnKXbFuX91udEt3yM3a64x5nUcdGzxJSXu+wF6MFxVeIQi8C4Zt8VFS1sA7AOaj1kSxFY8gsgJb6pm/Bs2EGEQF/8yU6miGZKseinINZk/WqCEQEoztrEjJEMOFikU2Rmg8BBi9VP57UChNSRXzoXUut5M2mxWaituKgFD0jwznMSsfqwDeQiCgeIbiCVLiYgCty26lhbZdqk1poCjVpLYvHJh6NzHtttdfZfLTOVA4CGsgNMBI13KwO4NJjsCaFizrNGovOpfch/ysh4u0OHEaC8R5ER/1Bfft3HikrMo6yIwmUwFIdTqZmx2GNLP2/GviBoIyiywpQ91jAPLcpelgiwFI9okgZzC4ED0ERuM4lQwEB0bveIlS0WqZu05aONDZTf2MA4JghIyKnDZUhFwRQYHLTxyKCdAfMphBHPAoiUKmrFMkcDBiSycyOL4l6Gya+L8XvMyaz1xsoN3fPDEae6kjYQpiZhvBpCWhWYvQvEL5gzQ8GR0WYinkz9afSiUbOXFw8tXD/WXggURGx9pn2VI8012j7HEmmyfa2O48ZsJ23Jz+TOjkiIvZIdsciBx0gUXog4NmyEMh9yxBytAWFykap5HF9bxy37BdH620fXNhc7gAojNtphc0fPi5Scfv9QnL7bitChs2ERLlky81wU3nuvrM63XxNIxllsGewFAT+Su4B0QrxKHXABDINixs5dH5adIpz4nc6nmSsZ5jplpaa/rM/6IzT4ze2R6m/LI71Etb/P+2Vgqf+xxkv2w5hOsnBM1YxELW4YT4BC/2MKxE/p2EzZ6vAb12t0hn45Hp0gH6sMn+pCW0eTheuCBt4cyORR5t99pWy/9tnXN1W/HHx50P3/wbvmtU15ady4UQqR5v0sW59ciGIVrTq3xmW7cwpsMvBDeZGGkztxbMFUvmTx0cZlL8xx5WG080NgeOck9NXK6ca+CmA+TGg//za18EgscpjGZqln8xDlaeCgTQnSs0gLl1oCm1BIb5eq0HXSEUbuItST2uDDV1KKN+NhQ5o6LcB0UgYnNPXd1c6M1NK3X3M+6mmg4L3ufuUa+5MeAuTrixIwTSmayLbpqH8AkdEiA3cRCTBBYackPikgixsiZR/hlzkCIFRI5FE9Wi4glSggt/hHHHiIxJzCpOoTUBxHFNMzMRHRA+kGIXB74RIboHhlqNLrwL46caUKIdFDmYURGoEcOAdABGEtHDA+xhTWfbdmDJGs0HIeADzK9/As7roOSsBMT++yARpZeFKgTEyz1R8YAQi8QDkhGzBmHzlgdk+JPecr5wWmvyAltCCEKUPT6XGXCyDCwHDGIJJ3PyX1xvOFMJgE4H0ZjERotRhGrapUrUvkgzICbZUOCiktAytdvVBXhPrqlOhGTOwS65CsRDD3rQ1V2wehERaVUkOjkcFHBNYfiBC3zIXLejnwlM6QuWAUZEztSYdxaVHExhsojAwrzUIiQBtX8feQuFywJxmp80WR7kJjBcZKAGLokq1GIbdlvIYFJ7J+REOieCZZS2MPq86Dyi4/m5kwzyxEpeWglgMDjv1CMnrNgPeQNzo6HlbUEBi9E/YLoYRKGxEcXLfcEWOXDxPFDwyHyscZoSqiWFqQI3yw48uEv/HCygyDMnV0+iR82e/CkcFmzkmgJCoeMXKwr7qkpEKgGZ+wq2Yyxpx5VM+tKzlJekwdG6BBqHFpqxVmZLzz5yKTC4wJFDx7KDCt+Qbzil0bTxYVEIC6qhmPsgpe+DNFDcQyB51jk2TkHYYYQI+FIx2XWI1EZ5wgdQZXenp2k0pVWDuCkYVQMcbONaLWZ28jNmhpXtpsMTa1pmqw1L9ZXRZPC2yTwCWrCRbYlsTuZq0mIqqKyORCXHCM+8aMOjIpo5rOTY9KqrbSaJl5WWismmLA1qOM4h7B2sjJHXvjteC56eNjrvmin+/tBeXa/f9jx5Xuv/F+N8xyVfaUAgqsfhlNc3Smr5ogQjakO+oIlOLboOgilMRioQ4gdohv66X12OnVgvadqanisd9mPs0artZw6LvLrCYK/Fh/o0UIDvC0u+M8gzoCjNUUxT+qyZ0uwo4c6cghWcvigoDjTs98DU62bVPh2COPowyUGjZbo1yUJZ2kedWgVNgfY+MzysnyQ8o2eWaPwUaycLut105Obc91CK85ZEUsPUyZKbO5HH3/yoB/95BO9eMW7BSmm2m7bdf1dXax1e32us/VKNlFJLjhy5hVtz2f/HmW/39d6EUFHj9zjHxW/zsNxH1UEEWngVn4Q6LF2OJ3gSDAUPOJsxOplQToA5EBdcmMecWDIW1563d+P9wN7NukYNexH3eTpkIo0tz5zzzxskYdtjCJqkUTLOVYbimxsG/ax/vnwlCeceHZQtq3rwA9LAMtulI488iCMjj8ZTRz7Yu5VgwAUAg8/bIKjKa1yIhTnmOzzXW631Z7jF/eqefEmN67VXeMYjJ0yBKN4HZptBWOEZ8QrSRE7hq6fo+FLf+yYvJIeg2in+BtB2E965ua2LdnDMxuwUDY3DqGxokiLn2jRYfQhjRGV4zP8LKOGYNXxGV1iTtswI6uaxY9LFCbIyg/DANk4G8SoEKnqoswta89J/JAPmt2e+bEfgiKHCJhZ4mzLHoRAd6wHsvjBkc5WsCsR8B97gRu1MMrGD4os1zgPCUAEywk0cYKfbdZar6cCObfIWyIDHb+kORBQMhyIuxNVsDaQ+MYOxpOzEtMZsICOjqr6y7uhyhzpfBjnxcT9w5a5SaJQVtQkR2YGktiR2VVkIe751cWeCyOyPeMSKrJwwkfgSgsHKhiZrphVY6SuYKLZTvml2w6C7CIUISjrkhG7Uqhs65LfytxeXeqM3yhYBodGV+c8ePFqq7wUzFqF3ZBonokAkUbXl+d6ym+GN9yErKxF1ZyR42swFUlKgNJSSDJIw46Mb9Ai69jAo3Q8w0Mxh3TIF3SmE8x2uXg2DdZhUKfWMB2tJREjqC8k/EYEI3Uy9l6eSMduv4npFIscSkjm7QyRQ+DRQlFDyRYKlnO/SNTC3EOO19spcWWp4JJke6acn5A6ujh34KllIdEs0RkYiRPUQ5rXDxxMxfsAsakAnTTmIS+9fPAcvADcyMlYHU8qwowt96G87NvudnrgQza/Bc/5mJfxL1+OD9x7Lv48XtReECNy2ZbJZlt2SGKUGBv6Qra550kwyEqLLMTKV/eE7PWoZ7G33Ha4BxnHiS8KUx7iCZzAGrQCa5byIG9bbk3N8FA7csIVssHAI/daPTCYlhY5hEOHBNnUBSnNAgkhKI0s7EXWEK3cuvAZdqxKW+yY1MuERJxgRXNETHaNaptzbW5vdXF7q/XFhViY8rgRikvliWD2LJOUbNkhHfi83NIjNwZc5OLxdZyL7KxVwvlANphouEkM6DqQJKAsQwsmGrKNAVEzE7rdZJMPQqBjpJ+uJSEY6BjK77g+OxgeYYuMWvEqUGFKK7tlWwwy6w3vGrrs9CKlOYNKt1HSOS9tBKlwIUbtmht6SQEjQx257Mjx7/A9eTp49FAHCw8UPogo/CIPu2UPkiWbIScLrEcuklS6pOis0Qag6yCjzFhHXEiRNfZ2j32Hvitu7ZD3UEcfxJmMXjEzttgVnbp62XNsJd4vihsdJstNkunUEy50o5d8wvO5v2DMph6nkEaLHnI5gc02dg1f5jQEnHnLJXaIrujxsy3bpStspg4vnRqrXnXZVv1YEvK4XHvJpQdnLWMfmBs5awt18uR/1NG5P0VO/k4OEWOzi3BUwgAAEABJREFUR/jalvGT4SbtATuRy2ZcDEiHKZQhHLuKVC37RiXKXlKpQrUfWIOl1vh3YmMLlphOji5AevkXl2wEuhaixsi9dAZ69IoR7aCfyoDp5Epcx6TIxRmQhb0XRygOTrcXnT1DVPYLPP62ZR8JRSHbcHah+JAFqxoPGEDJ0rBJ4TZ4BNEiQ3R14I5gIyyES1yjKgNkx84KYcFswyzRQYtHtgGKgIpjBWrIDW5b+QUYDB4ZP0lItQXWaG016ezuVi2fDziTRY8aJ20dXzEaK/piR2OTopWER+QQ+jIBIj2glvUzjShkkF5rGG3LhjDZlkZXWo8MCdC27JlkTSw8n02Nc6zkqWlaWSv4inWuppVW66b1Igfn+iqdoLbkgpNOaay6nq3FC4uhZ4TaPC++dDX0QU1T5W1atQY+oU+ym9LyOb5nD/NL0wdeAr4K8cvSPCOFXiHf8/yU56j8pWH8EydiqhY203ZBGYIparADdUVMbEzxC4HCgsyEUy8CnnuHJ+cgqXTmBp57EJHfEHbr0OwosZ9QxMUDOR4LZU0HU+ZY6Ahq8bU9ZLikxaN4frlTwjKQZ1m7wWzLthjGekTd+JzOP65tDEvHPznwBKFw/OkjBLVwrgfcJFIX6aSB0QvOXsbi0oakCowsxF6UnJaQResqIYBOWvSKjRB84ZFFyFE/SqLNGmnrLwWvLvSkvgNO2ERcngpFs1Do1sND14cfv1Ke4bMXmZZTOmXK/OSPVPKfoLq42Mjm/qo0Y2eSMKg2vOCufb5LFxBDQKmkbGwJoiGks7dxJa2KsJCV/ceIXGB4CMPiY2NPkTAKwc1FcfM8dAR6NKjXv6rLdffAe5SUIoxJk/h8vpWOZ3QNQ2m4KZQ6KUFRypwBMkDOzdg6ercEpNGCzhJio+bNeuK7/bruF4ojMYONQBsekjQYuga5eFUo2zjQ4bUeCsxngZbGfB1MccMnW72YHDC2mfYk2PGdbsd3N0SVWW9vBg6RfpZGPUMHojsJMic0rIDpzhCK90w1YTAo/vEJthDw6PFHKh+cFg70qCcuAC46+EQJKI079JDfGA0SkjKGmHRJiCiasRn+03psC8UnF1Vo3muig0o2XnQkmZ/wTMU7Ho1N64oLytw988E6B2vHB0s+ZPLF/LF1+GSsuRHCF0Kld+k0KJNrbsh1qePSFyd8c0LlZMlaUJcyR1BHpfgOIdUJnpeCOeGXFMORSHp8ohMWVvT6CTxAET57hUFZB3eJSkGpGq2SDpEx9WdvXry8r/+4L2Ggow9PVrOA8GC131zBtQYS77mZ7dnn4KHMa+yiolz0ohHKOHrs2ZtZg/FbEgLjk/wpOLKIF21gCNXRMCZHbWHFdfZRuuJlXv47Dmc81GRdofiZB5LdruujT+7r/xj1on6zQx6TKJS8qJ11NH4tfsNvd57fXip5WD1byMg68R5lE8O0iXpEsR+AciDpiDjAJcQWwpaYUOE/x9BTB/TYNfOEJNuQfr6WicllvEOwn9Kx0n+KMYdrXsljD5ug0AmcKdnQgSw23AqglrKXsgwnyEHsWkJq8rgegWhFnXEhxJ+zJxFE/8sCkvvUpy9VLesqY+fDvtdfBj7w0j3/l70XL7b8dvFBr/jt2z0Pufmw3W27OP3EFhSJ6ydypciQeiAzx8RzSgiR7toC3IWSjt7FUF2IuZk3HPBUSsv1MHFNTG3SikRraLVqXEMhw1fgTW7Cv6lNEP5oErxBubaKXKhGQ4lA4Vwiiracr5QRy4HGPYw1Y4hPDHviKDMitcdAhgOQ2YBjDcyXkD5vWCcuMNnCat6jEJRcFVOoMrdtrc54KXj3ROunT9XOz3nu7cINp8TAUDpsr2xEHgoB0DO6MMsOCQ6x2WgKNXDRUnX2Yio0mpAGLUKXEC0xHuVlrcElzfliz5YMwlZ4w9zwkQQk2mCZLxEqONtUpJF7WFCwuo34UyzyQjkpsyulZyAmLPlGhuTMfMKiQyufaFUnwigM51jQZ+8Be9akuIeUZtzDhVCEjrGHwJOpg3fM+5kD19HoESBMYySGaLykEjWaPXuYfQAqdQxyfiIbw9xti84czGDN8sgMAo4MvsgBIu8RQqm1k2CQJPa/Q3mp1C0tvMdHjfycQSVLjg4JqeNLV2PADIQAnhFFQmZKFUWeyXZJqUnIochFlmTOd3M8QypAgseePVYaBz96Bx/5Aw5qMDvxCH2msDmmYaODpJM/eBhg1h7qkTH3wkc9e7CarjCxT4akDm4DQj2MOJag+AKxP4akgywd9GCocoZHZB1LX6zBZpnAzNWJ7BUXm7RH7mAwRnzxiyx4P5A0ZCy4MCr2UHAbkC6oa24lo8GDxKVrzCkcOzjWiCqutKMdc+EHWxJAiRueHrXHkXzBQsO/F9IBQkIrN43m3gqpewTHMjZreArLEEEWaPYRrS8FRI4vNSFK8C5XTZpbnvm6OBfAhT10CEfv+C2EqMVuG9Ho6dYkacUJkvOwcYPm3ZdazCfBeybzeqP6S/KLSyJwwM6IPDrqEDKi0LlVZhcAejhXe0DUdCC2IhmMH+dAQJAwygAjZvaPHvz08w1roJni2JVsBRCQ5+34s1yF4h+KYltu8YfX2puQWLf5vLfqOcAg06RpNQ19tSp5YoNWYKHsUyMSSDkSyZ91UTy9tPosFUeuF3XhXkR62VYL8VwxNQ8dLiUbUez7nu8T291eD/d73RfteF7a6tWrB17CbMG2euB73Y4XFVteEu6JybpFq1pkJI2R6TW3IbL36PFITGf/O/UAiQVEgyIO78LnYbglEmBMhHDaYwslHvxRikcKxvRT7FSO7TXK5KEZfsP71JbaQrPv21jiQ2+zDYx1HByQB5gtgmZDWI/NtdeOD+eh0HqR5tYl6st+6y0tx4Adw4IfdZcfyejMhQU4Mg4oIpVl0cAZwSKEEDl6Ix8WcjHS4w0Nl5EzKJBHJnFJELzXqk26vT5TXgqu1yswHOmLH6JkXgrynfLDj+/1yYsH7TlXa9nMl7n31HC+mVQvBc83I0dsPLNmuxC5RshYk3I+pq4DkQHZDo4gwhMEJ0IhRCFgEA0/lOCEMDPQCAMVlHwzwMSua0XjygTOXsNwtJaNIUIoIlh7rsVX97u63uJr46e5ERisZ9bA6BFjTclRKw9gJ1kotlNKWOmdMXRkSOld5v6wWa10tp604j6UnKAYDR177n9MBWD2VzWjaH0mAJaYatmz7IUx0GsN6MWTANnljHEcWITRMZFjyNmbB/Yn71A6x3aEZjYPh9fGsjAwe1lsZ5aSl8EIIQ5QzRM5BHzs5IgSFoqcuYu/PsSBeV6HH+nxeQScKPPkfHQcQZ+WfUjuo8PrUiaYzQf3VBw8hH/MIcQcXxbPgcpuByDIthonAkzKABldBOEpVKWhSjVICohsM6jSckJ3bfc75Z/spQRg8dkjWYc28lm2C+tzHbNauG3lh4E0LIJuN/wNpcPxkTjc2ETbc5IsuVGroDk1KhaU9TTp7Gyt+nCszHOwpEqn5B1yXWSoaFpaeRcGEs4JTAUo6Z3oHmGmcgCzKreBWcPDdssH7b3ycmIP1GdjMcLz24BObdbxJ7riQDwuSgzL0cCDSPFWfKLGaNFKqeONQo/O1sSOhlRjwiIUZ4i5i5UlRyjGXDVFXaup1Q349uZMa377SYhMbRYxXfVS5oNPXunHH73SPQ8TwJVh1JtV76kJiHPs+uqMD4VznW1WUjmadVFZilA4A922yqzXGnAhCx/RKvcDFg+UOWe0AwWDsCo0hoO1BJYEjzWEmD6LYbZlp+6sECIflcfrSFb5qNrIWGPwwjIMhRFfFakUHVv0ozakGSuWuSE6tppBojallQNC9BBiPBZYMj+qFjykBSFh9JB+VsOvzGbEOWoIbfQewxAPY7AiKWWF9FMbSWMj6SzVEeezos67Bx5a7/NCkBeAeSmYvxKMnuttmxgo4VLqgJiMI6Z66R4MXWlwc37aTYYaBKTWJKJqzgyFAQxuTVwb0wQHmNrEtTLTavA19tVqwg991eCWWys/mJiSOYJJjZlsZ5xJQmVQtWxZCRRS99F5QzzAk3FBcKgEmBaeCcuMLbCsYTKakOEAwxo9tGg6abWLVHICERqNcE08ZLTbO01Pn2k6P1O+KS7rnYhqOS44OvXI9ZAhuMDix5ZqQi6S8n/nUlwnhsnSRDy3Yx10ufwbMSZBk7TIAmty2d0kNxcBFbctG9xNtgdJFZ/8tgd24PhhtweOKDM09PiH5ytYA4xe9cYGtYXwX3ATnYeCVhhafNjyZlFDyMUn6puwTfjnAS3+Db1Z2IdPYQx0sF5rbvhnv4sLX8i2GoH24IKHLBFnGT4gq0mlN4CQ4LE3huSYWlMDm+SabyIgLwPaYoevUFJ7w8+2cFHkyQ0OSeNYkmtqVuzFLeGuFiyEYgOyP7kDIyn33qwv50T2fQLBlVrG+qNPfJZNOMee3IO6GrmKNGk1TWrToKk1raC2mqhrkps1TU0ryBCdWGkKbmkSZGuaCaYmCTPUIGNrkJEl14+IR46TVHjiRXD4BFbkpklW8uVlS+oY87ri22Q1ckytwZsMt8GgSdIUDhkZppBQwvk4xy5NAFPsUDsh2yKpergl2/KqqU1NU9GkqSEXWQdsslqD3LQqLjVZRnZDgjdbuKlJRZGLmkXXgjf8GrGThL8Lj9yEHsJecfDyDcc4zkFXzBTMjfqs1lxYS07wye2Qc7LkZtnWiNeQZU0Nv+BNyBZMuEKWjU1g2O3oEuxgs82cUiOHCSqysEPBsAMPveQm89MMx2ATz8vBCW5jgVqR1JrVBOeaaEsMuvdg8MnUBuV+iSrbRcIfEYbA2FBCU7MasiU1yLaaJbrcyAXYACaAlV3Hd4JPpJmCYcsxX0Vm3im2EBkauqCcTz670ubuifJLo/o04btEvgjalg2RL9f2IB0b9/7yx27QEEzL/SA64YHALNvKB4xlqehxxjyDz7CqLW7hGGyrwQUXaxM4UytqSOiVPwrE8lTEYFuGt4kc3EtW8NC0nngx2AYhb1bIbaov5fmLwjwzHIiYaWpakSt1wGQdW+0Fx684hrIzMO0oNzK4iMpzw5792/PyYsd3qHo5yMu/PDO94hnq1autXsBf5pmKZ/k8X23z1zq8mNkRQ6hGIyF5RU7R7EXXQFCXXY5YFB+lsXvIOV7DB2tHA45VZIiYWlmWlmZb9qkflhQUZ0QXWS7OkB57+BuUICh2cr7NjHVMP9urHhztzICQWFi0EOLP2WfvyoN8mCjhUcauRAvZHmtytJlO5IpILQdsFuqC7xU7ojqsi3Tw0Re5D7XGORq/WcLJtlzWeYgSKrWXzZ6BYr0sgWzn8ih94vq54nnw5uZcm7NJebAb+2rsObaJM+8UrI94IfgxtOcFobTDXme4xFrz/fHpzYWuLtZqpIkFB2wS09VgG7muGFk0UscvcubEPI4vJtuiI6U7A4Q3McFPSTED2BGEapUxk0oAABAASURBVErCkbpQVI3zufjJgAfaPA7GOsV35i3vB7aVw5WAfHie9uF+Og5rL/8sm1oHVGOV5hIx9lkYzMQECQVpOK9X1mbTNMGFHjwsJEcbVHqt03JrKpthZogCr73Vaw1zKoxN5YOd8xNRwiZa7LC5W9xu6j9pkPvUniNVW1q+S+Wz68xOcxUUX0B6qWMoENFkhD3q2E5So43Sst7FL/LiE3nBwzPRQtGhPKdzYDkG1WsY4WPEhW6xkyojI/7DaKeEIKGBRRJl2Za90BzqI9cii0YoHWH0bHTo9R2wCUrgcJvNlk15jxNI1mgneCCeOXgp2Dmx98TXLKyHuma/gRAanQ2sEyJq5Bzx1IBt4HgjEx0P8pSCnI6cDkXDiNvsT67CMkTGh3MNl14n+IYP3NY4AcDp8YJGbKbHkY6FziLIi3nudlYJLbw2wo9HS3aGhCaJqs1QXewv+A1c3naP/Jl7JsIKS0SKRsHyKJ+VnziQm45L1Zs9KwqAeV460uixzRIZCMSBjjd7UQZmKpghehh0jBt+ex4cJh5Kbm8vdH15planhxMx18FNbfugn3z0Qh99/KouYrabOcsFHzhXc+aePOmK3+xcXWy05iEomPDMXumkpYYQxc4ohb0uBQoRX34lx2nUFlhJzCTJdSBJcQWusDEkLhQLvIzsD2J6MubiDo/+iAgJPqhrcBXvyjmx0NAcC3XZkToflszT8SnKIDABQD+lm/183TSOliXyam4m3SweGWsLjKdCZXir48E6XGo8DrEudLq3o/DOGkJS/eVYBz0lNp1V16ilVd1LxgXsWpDwfErkOtryov3+/kEvQ1xbeRmYh9lg24c952AX3y/EqavOXvWe+fcMdJjIamfHMFBFckcDiknhDbAh2ObLnOuLT5uaFiwvDHIOT61pAl+vpjqn16uV1usVD/eNa6XJXDsT53rIttLcXHMwojJa5G2SqY96KFmRKD4dEQN4dRZDxw4MkL0vhaFkjMXRE5UE0XP+Ri4qAw74MiaR5tIw9yIGOjIOXUsAromBkhPTiQWtxz64SLjOXwveXGnFfjTu9403uYc60Osg8VKXAyZhK+ILCB8octk5WME5kOaljuHiwPZgfONtkKMHR1Z4CEzUqFk2stkrQSY21PCpetAXue0f1Ji/7be8dNyp4ePouy3yHgLrIXRyJ174Gsw8tBpMxKhv5cgh4sUcg3YS/qGWGHxdubeKnnwGa/g0YhuyiXd84A3cRdR5aif/iGW/wJW9Y80sV4oeOYcFniMaEnLI8742eM1JUPiEvSi5kVvRXo4OZX2Ri7OWxDvHgDyduoWPwE290Rcy9YSEn8nZo8d3qQ+9g3OJsCe95qt5WL+57s354uLsMV9efX8v378qavDp1StN8DW0wra6f4kOPTxoghqxjc+rcPNFV+xt8ot1H/YjtXE5UoAMPl4a5BrIzvVUGlc5900o9RbAOnJuhnI8GmtJbrMf0c1ejGO51ZRzDSr94V4TdUysse2oE9nEDMqe7+TURC2Ch0zuxn4bzMu87FvmfoNqnTvC9hJf9lXrZ87Myx5N7NGK/Vojr7inTsHL56GuB1FX5WTp2QsYs7INXOMUpg7vbE8PF3vEnuwxlF5yMBywL/ukOkf3VZNznrCerKP2ifnGdbhTyz5wzBwCN/Xn2Al87NeOvVtoz76eEPuRc1hwM5/hNS9yHTNqFfPWuRmOXjhy8Npb9tu5ntlrgbt0nnepmeLH+Yns+NQ9YKuSC9sh79RiK30vZw0c32V9Zh2ODq+1M4eQhX+ruXZME9qz4ZmXvSw7enxrTcicA6Z+B2OO5GjkMLjma2Y5H3M8RY7oih1/h4OJc1ScL0Z24snX0FPbxFwTuVqI8zT4RGywKWvAd4Lia/Ks8M8cxkfk79g6ufbQjhdRe15yrs4v1dZrqfecMWLQHjnURcvQc+4gv9HZC3w7lPhyRY6OJalGRAzRkgYa4DKWEauLCgUaWnaU0goUdghb8quaaxweyNRZpzieHYrcGLAIVa25niMMb+CN54IVX8JXPD/kGSLyet20Wa3Gy0KeKc6gzWY9nin4HF2hr4sauZqmBiU++bhnNc4BVeuMJ4SYurMve87/UF7y7Tgueaa6f+i6v9/XXwzmeerFywd98uJeL19slX9a/JJ755ZrcMcLmjo27HP2nGmzNEQmyNweuxHNRkkVUeDpxruo4l3Ooy6ssz+SbCs/kX8mOdbOdRZeCkK4Zc8EsvSO0Kkz08OEk6y5IcQezdy3UIctzhjsILFCkVGrduzhKgwwHJfqs63sA6gxQ86uqqUKCTLINqksBogtSg5USpBkfkQzNDqlVgZz/ikEHN8eT9wyBxAdhTE90qjJsh1oEGLw1MbMQi3qw1pyxEWPHJ/wosVwmlOjgjI16/xsrfoOyHlb55KYKcaikS3n50cfv9THfKfccv/onLNliQ/51lw7T24u6zsp4Yo9XOwV5kqYdSAMOGMliLCQlTJDQSq1HJE0o+Y6sZKzcMueCa/AaEwxIjs2yhROGrhoxk7HGQk9vl24IktZZ17Ih7gUpTiFdNJKn+sBLhXeofR+GtRBoKO3DtYlTrVBouE4j/luk+8uLYVRq7hXG3PEuI/zAeeTPvY3AJnxjZTcaAlR7BWfCiJANlZ49jUhEeNcvmxeni8qTxnFR1WvPeKjMKmHCVvFoS0ckfkyDjczZ+p3QWOMSKji0ZnUFXy0RbIte1D8Q4kpKv8ZiYwfzgEGBRvSo9E+5kueFFquGQYg7tseQQWIvLOu04aRIPKdgkPGNIR5nPVOmlDQLpQIUDZ8z64azLZ0Qja6RrMtRzzlixwc6pDAeoj6dhzIXX1QYMAIhJBtHySRkY5JdgRIsy0gcrSII3ax57CBDhUvZEbLjHRyzZIQAegRAkJZcz5sN+uV8iGM9dhJhctRP5Eyqw9GHHPyxI5IVz/YVPMONRbRhhaDPeT7+139c8YtV3xqygkhLriSeZYrX04JySP3CJPQlRylj/ydyUOBgyRHjyApbp7HaPHJvqpaLJYAbbgGLbGqlkQhbNX78MJpw0PI09srbuRnhSk5ipiBtbziy9lPPnqpDz+5rwu4EV8p56HPfMWN/Opqo8vztRoPM12sWdlxyUbu+qktXsNMcnxtuKABjrjIQCrbgB7JMzQYzvQhZ1yUwWtk7UkXq3SUNDeDeZYfs6ChxyhLfQ1Y1MwWGnpJbwkfVvZ8TlR+Cwh/W8jbMFwrw+vxwQe9GXXqeyoP/3nMXXgWxd6k0ppIKk1pBCc7RxuNo4pORz72YdchJuf5ji8SDzwcPPBg+uLltl4I5p+7vMqDLC8CH+Z7ELcjph3ZxfFDUTWunSFnNohJcpos1BAaWGjFsMrDOrReNa04/1fTBG+a0Nfoax7eC8dnBTatsU+xW40XgY0cDdsE1shtW+ahPXTQHcxKS8WLNPioNrZBM5oExIndcSgyy1n2OUvuKMknmmfKHiJiyQiaYwU74AQucjxE7kE6tGEfkxFaHgfjQejcA/gSi765uND62TPt755oe36ufnamfn4hQ9PVhVZXl2rXV9CFdH2hfn2pPbQNYd+B7ZB3+AXfo3f0zm+IB79Uv7tR597UefkYvo98e6091G+x3d2qP4FDRveTW/nJtYzd+DbiDPF0KZPf/AY7PPWIucSDZw9dn6sw5IFRL3WI2D1r2KdGat6HLi+0g++uzrXDvzDi9+QvKtuF9uxPR+6X59pD/ZL9KX6hYJ08FYvPPvHY9hf4QruLM22hHVjJxGaPQw/8Jj62Lb+AeWCOe/zv2fNXkcl5f3mpB+rdXl1pe3UNXVHvJXShQz5+cbMNkX97uWGujR5KZ95g1LRl3btr4uFb9mpbOS/IdwmdQ8iseQs9lP+iY48/+IhBp6btgS70EJl8O2rcFb/Ujvq3WduGGtbUw5fl7YbaoB1yaL9eSVyfe667/coafCq+a5P6tNKe2B05dpyPW87LB/Zny77U/MxVNdX8V9pe32h7wxqhB9YZ2sJDqfEhccRkPx+yLxyT1JicO+RxvM60o+49x6OwWebbkcT8Ym/MucIHo0S+IrDgAs85skcP7Ypfac95t80ecn7tOJd3nNvbyNgfyLGllgfmH8SxQN6zR3s+e/eblTqyqCdkuMFVtJL40hban230QK1Zyz0579mTe47HQ4jjnr0IZX8eZj32+8srDX45OLbor7JP2LbEb8lXBBZ9x3p21L+l/tCO+nP+7zg2O3x36JG36EXs2z1yagttc27gswXbIgcrInbLHA8h5IfYil/qITz1UN/25kYPHOMttEfew3dQ+J57SPZ3z71m8Fvtb0M32nNfib2IYxC8YwsJfkrBOjlEvn53rT3HrTNHDy+d48ox7exDh++LLjjWl9pxrexyD4DHv+qKnf0qP/KE76JzX6p49jS8z3xPfIeM3fh1cplz2cyvzAne63w7G/cf9lKQiensrQ/E/Zq9E/ccgankSxleRI5wYXOIOUStqaP2lP0W19XE/jR4W63rw46PID6yu/rps/LhUyafOHyoLD0fQ8hhC6Ee+vDOCNEPhteExHqZw1I+TkXrcn1WHvROiTPFgCtedBzsoYXZJlKy4a1FgOiWls/91qyGqeHTEEIrniHWXHrrqXH7stY8X2y4Ts/OVtrwbLHBGDov3rTGVnb42WqN/0qr1UTspKmeP6QmUQdFW4qCpNpjFpCXMXkhke9vW57hdxjyDPWw7fPLwV39c+KPX93rY14OvvjkQctz18PDVrv5GI1nAslSkU5a5gvIMmfUUXXUuzxbBut6BJwYjyI+eq1hDLrQSY5HjrHjCjaOrY6FgEnDhpchpS38KNt40YPoGKG3tbidZiifAvqI7IXUEHHZywJOBxKVjWMUOL6cjRFHHiRcGOkHATk9ztQcFtUNB3rJ4OGhNuMxBa75YggQDi05EOd5PfMgg+xgHgpj51wbZVt5No/l/HzFrWFd/1oMFA8cOVnLF9EGxfljvk9+9OKVHnj2B67ujBSybk233K+uuTetuFYSO/akPOI1aEx+qNMHaXgLnemkcEinjXnqgjEgecKMT/xDiCrSsQVvDGY9ClciYq9kstGhIJLFpaf7h93xnw9LQSG90TwjI1PGGagdHPoYwSNAlI3yel8yMT+maFNrdf9I7b3ySaJO22GShm/yASkkB20whHlUfc9StV5ybKVKBNV5tUDUp7llztAhHl/J9VJwyy+h+uI78yVFuWluMzgzQJMBRretodQsSr4hqRrW4j99mCdeHJJvkU94XjQ+zvUWjVSHW8wc2yTQIsk+BtlDLisDfbhKGhZVW+RaWDnpkV1va/GbK7E5wOiVJ0nwt6PNYMQ5I8hcKU6v9R0X7hbKh0s5VVycEiUyGGIJqPaYMwCq0uoEQeiAkfHgYJ0cqp5YdGqk47XoBNGxMB47U+BAr5NRnOQr5YNzxQl/4oXoQeRHmHuUUKoAwsW27EVHTt6/jmFbAAAQAElEQVSQLIEzKM32UGsTQEgzLi7x8mLLh+tWtUcxYctaqBJvFFl5ax5y5LwoDBynEF4if4nIiJJMeJwizTyGkCQbu+YWM8Fjf8GQYw0sXhR37kodDMvcY4lHk+d9W/GgcssD5DVfDo0paxO15MEiQS/vH+q/J/gxN/DO+TBOsy5cY4a64nvGQ8sTHg4v+VBIHjE3xoNffjvXyZt6HtPRaym1A1UO/BGrB0tdNe8wHvAe/Q0q82FInOdqDBqCVe8oyV/EUHUyNyJjZl3o1KLKRmhx0YY1vokEqL54hBcwhiwWCmpb9qBhlKy0MSZbKFooltpDhNJrQCEfY/UFOigBmCPnYtFiqMWP66CXPY5lrCFaSD0jlEJiiW/4Qpkb81CHUGP8Q2UYO5TzZc+DZz4QHvhQuH944Dp64MH0QfmPD798uUXvur/fK/8EZs9512t+9nbOFZY9ACFzaWpMOFHXBOedgVaRV+ZecaQJfeKcX63ajMPXEMFrsDXncYud62M1TZpaG3nhE/lskkMNsi0bkuCDUlOqkUVpJSljP4xIxCg0DOrwEBF4cSxiC9WajSskx8yhw774F2coi2YPMS89CQlJPSQFHFh0KmBORkKjY8EeHYpUOMHJiJz4MEwVx6D8B+QvfvmX9fQr7+rT731dn/rGe/rse9/QL3z7W/rst76tT3/72/rMd76lT8GLvvUtvRP65jf1HHr63jf15JS+8U3dfePruoXuyHWH7ZZ8t++9p9tvvqc7Yp5881u6I/cT6I5cT75FDDzyHfPeod9C18jX+Az+TV0H++a3dfPet3RDjmvkK/gV+kLXyNff+JaumPsSuvjae7r4jW/o8je+rsuvwb8W/nVdwM+hi9jBz+NL3MVM56zjDOyM2jff+IY2yAf6+jd0xvo2B/oG9q9D39SG9R6oYsDItZnpDOws8dCaeUOr3/gNrb72taLNb3xNZ7/+NZ1T7+aE1vhuQgtG7ZtHRA3kjM+a+A35Kh6f9de/rnV40ddUNuyFf515Yyd2TW2Dvon/e0UT+5O5V+G/Afbr39D6179etPrbX9O00N/6mtrf+g21v81aZm7kYP5bv67w0IQcar/2txU+/e1f1+rXiYHW1LdJHV9/jxq/oQ3zhdbMvYI2X6Mujs/6a9+itm9p9fVvwb+pCbyBpdYJLHh46dhin9j/dei9b2udHJyPa+ZZf/2bWrHu0BpsleMHto4vfhvOpw34Bn0VqvpYP3s2sQ9FHJPGObai3hV1rsi7AluxnuipY1Vx36De95R56ziV/WuaOF4Txz17uUJesX/r7CvYKsRxX4XIMfK8VznWzLWmjnV8DvR1rahrlTzQlDqg4uSYsh/s0cQaJ2qeUnM4x3WCr05ozXxjH5iPfYm8Yj/WyNmP8OxJeGxT9oe9TNyqanuPY8T+Mtcqe/KN99j7b2qTfcV3A75GXiOvF05tZ8hFzHX2jW/rPBzKNXnB8Tsv+lbh5+Bn1HNO/lzDRRyvC+q4AL/gfnMOD37AYgtxbV/EFzqD4nvJPeaKe84V96PL8G9/R5ff+Y6u4Ffcj66Qr0PcD6/xuYIu6x70nnIvyj3plvtS7lG33O+umT9+N/hdf/ubuv7Ot3UD3aHfkv8mef7Ot8G5p8FvmefuW99RbLfY7oq+xf3yW2DfLH7HfHfkDdW9FP2WfbgLp8Y77td38CfM84ScT/5X39HTv/sdPYOe/92/o+foz//OdxR6Fs563sE39Bz+KbBPUcNnmOP5V76s81/6RfEmi48LPlf4PBqfNXyK8GFCR5g7tlk6Mj77iHoUu8THPfFFDKUz0InncyufnSUhw9Ndn2WMs03owx/pgA2ZlEpzBj78wvnUrVpEXHQUpbl0R8RTQyu1K2mnZjjE80N0mKbJWkPheemx4fkjtNq0eiF4tp50jhy+XpsXh02b1YqXg5PWPL+sVk0rYlZ5ViGpJYWYUSqJT3QWl/2CKc9Pe5639jxH5Xvdw8Ne9QvXV7t65vr45b0+/uSVPoHyV4T391vluSy/rN0Rlzy13iTT0pixLzKcLwZRQ2iHjhcV9XpuEZLtjI8oeDavixa7JZhgEqNtxkhZF6QTwtax2jlCGOi2GUe3LXqVH2EswRiHf0cqwjDWCbD0BCLHDqtuWy6JgZgkrjhUxQZx6rIcomZ7fBZb3N5OZCUkNiSFEi7yBetkDC8WI0rXLCDbyDUxHD29Z4A6fkErXw0B+9jExKFWxxa/IgY8ZCMMI2MQHbHMp9EIpTTz+6aVrvgl1SW/hOI0ZY49yyeOPjwDdX3y8kEfffzAeZYvxVK+E5AYly5zkVxfnvO7jHOe4QPhkwki9gxiLnYk5xx4QXAs4Bkla7R+UmOQHmesnh0Ox64M5MQeMeayHR0VMVgnZ+TkK5pjSq4KunJ27fkO/LDd6x7a9z7Mr40LTEr1k6SZf5DJJahDmptnHnYqRz8hkifliv1ccb+pl5lijbjsqS1rQeT4qHLHl5DSRYuMOzoxXYpdtOCRKx6czgHpypqDhVDmuI5NqFgTKBq8M/92u9W27i8c38DQoRNWgQARD6uMwHGPrfDo+Bw7tVJ0rznicbS8VcKvcBZ0uv+FMSRDiMWg0fGP/jphGf2NeqQ2LIyG5m6jkGxWDyzlLwoei1g8esJKYSgdftqTMi9qFmz4dw5AF0NRy4eSlgZOL9sCVWLLhsDGyJaTPP8UYA+XRWdgFH6iWR4jelyiZj22ZYfIwcFJx1Hd0SNZ+WFQSgkJ/+KYDcVgOVIdC8wlCyF+mW81rXV+dqbGyR7/IuMWgmU+2Fv67HBiSc5FzRoyabCuE1/mVqgmkvaczPf8FuCeD9g9H7aJP3gzuZWfgXL+q46To4cQ6JFy8uIqO6dOQKhFjhWqOcWHKoRsWYJsOL1LshFEgw0xqISq0zZsIJwTigKt1003VxtdnG00/BsOrvkQePG5U/5S8CW/VVQ2Pusf6WMuMi8gL4m/4+Xi1fmm/kmmKpvjTVgCyFmYqtU+l3TE4137UbhkW1JQnbQOcqIixgv2c/U3fZOvj9jXjK+pw+dknKMGUrVGHOgYo79G5featfb16GfPM4eVHEFjL0tffMcu1j3yCC1S8ddSF3Yc5jpG+gMcdKEFzLRxszPO6CxmDnsoiYvVHvoYQeKEse+6trwIfOA30vdQ/jnLJy939ZCQf4r/6n6nV1xT9/wGMb/hTlgWXpw0S746hRlsy7Ya1880Na14Ehm00oqH681q0tAnHqgn5FDjwRxqyJPVuN5W08SD+koTOafWZLiNLYSupprHGj9oSsMsMbA0pSFqnLELElRgUBmtQzsRFyxQ6FRf1m8vFji9jj6YjTJmGGGlMjwuYdiWsWKGw2FvC1scwod9nHnRJZvVQdP5hZ79S/8z/Y2/+6/oX3r/B/rr3/99/Y0f/IF++Xs/1F/73g/0y9/9vn75976nvw798u99X3/t997XL/8u/He/p7+K/ld/7wf6q9+F3v+hfum7oR/oF3/vh/ql3/2hfvF3kX/n+/rF3/4e9L5+8bcG/6Xffl+/9Jvf1V/5re+CDf5X0D+H/tkQ8mdn+sxvf1efCfY77+uz0Gd+9319hvk/DYV/hhoGfU+foZZPQ4Uz72d++/v6NDGf/h1yMGdyffq33tenqefTZfuBPoXfQu+U/AO98ztHeob8PMRankPPQsxRfJafoz9nzc9Zc/Dn6M+o6x2wZ9/9fb3DvjyHD/qhnr//+4r8TmE/LPs7xLzDmp7P9Ox3vqfn1PMUHor+lLqfMudT5nlauf9AT98P/VDP2P9nzPOs8N9X+ZTvD5TYZ+R9iv6M2Ge/+/sanDj0p6zvQL/9Az35re/rCftzBw/dRg5RzxPojjx3xN0x16Af6I7676Jju2Xtd9Qdug2n7lv2/xZ+l3j8btmDO2q/e/9f0933/kBPvvev6Qly6I513JLnBt9Qasm8t+i31HFLjbfUfAO//p0f6gY88u1v/1B30M1C2K6hm9CChVN7+YBfQfEJld/v/L5ufu9IR/sPxjzl/wNdM/81NYbic8P+Xs/6zSJT3w31hq5/8/u6+c3v6YZz+fo339f1b31PV+zvFT5X1H/NPoWuuK6uEs9+3rBP19Rynf1AvoXu0ENP4E/Qn1LPU+KfUc8zcj1Hfs6cz2Z6Cn8C/hQ+/L7P+bDQDxTsCTFPmP8pxyd7HewpNTwl55MQ8zzhGg89pa6nnGtFnL9PDsfxh4r9DnvoCTXfVVxwCL+nYKE6T4l9zvH+1Hf/gGvhD/QpfN8p+oGec3wGDfkZNWRN77CG5+zbO9QZ/pxr+Tl7GXrG/eL5v/pdhd6Bv4MeHj0U/fm/+nvYIWzPi97XM+JDyRU+6Lt6xnEKPT3lxDz7zd8rW/yfU0dq+RT792noMxy7z7Bvny7+Pe4z31fwhT6DfxG+n2aNn8F3oc+yb59FLx6ZNX+W9f4C9FnifoH73i9g/xyxv4j9F9mrX4T/FfjnoOLs7y+EOD6f4/79OeTPse+/gP5Z7u2f5Rh+DorPZ7GFPof9c9zv/8oPfl+/RMz/BN+/9t339dfe/67++vvv66/+r/8VXf1P/4Y6L7P2PAAvnySqNrQ86y1U8DLw0aVQ3OAuhZHPncXlTe4B4VMSvAByjOcjhACw2PNXH1FVuRnxt2NB1mipLZ+9p59/w7KM+M8xIo8dnQkkRRzSkPNL8cYzRRFGOj5WQwhNPIesWtM6NMGnieeVps3yUnANtoLWq3rxsoaveLbJ8/tCm7ww5DllRfyKPJNRdGx7PujzXWXP8dgi54XFK77D5D/Pkmevj/Ny8ON7XhDe68WLrV7Vy8Gu/GJ2x3ccQiqZGUMSzwKiDQWBnYoTa7IXcOGYlw2ZxZ7NPcGinnhL5Hika7RgB0o8SuUa5reMJpUpLiZ42F9Ci5e9SH9JwGxOObNYLLptubS3DzZWeqx2hLGvJQYkOmgtAIE+o7BMEFb7Lh1jNNoMdFkRBze2EIwe/KgBpCdfDgiyPawdWREjgNlRqirZo+bNeqX8Dydvb66U5+/O9+SksfHlHLKs9JevHvQBL6Hv+S6g2HRsDZfL8zPdXJ5pPa3GBBr5YaRLAfF3hqKkyPUaxHEqdAzxzvkRLhxtYzCi1bhOZKYIkTkmG0U0eMfY4OVX3+ulXMtEaNDwrZE9oxccPfXsWH/+GjIyAXTWgbEjVUdmWmIiFPJzDlZ+froz8+AR+6qZe8mKe01jHs2olVb1lkhFKDYKHZGy9sq9In5AYcRGSu6uuNa+clzLmKFnYBruMYyl2MTQKWO8C0BO/uTesz9jb7qAFdcRxNiXDDOPAzCFHf2iv0EELlgmWuTXedmSNDSMPQUUPvQaX9cDFtZ1jAw402vg2HVsBzyToC/9iEv20A6bkokKqkFLizY+2BZk3qSoMRziADqUDtbm/CKBzYAwTug4DHKwIcrOwUbp5mRQ/Rl5DhpHMqDqTRF5RRs1U8dr+vAFx+f04SgVWwAAEABJREFU4MXNNigFwjpzlF0mJKcWpkPHB7nG+EYuBSGdPK1ZKx44crEeTD0SAdizLTCFMtiGdZYQMgUOMnWMBwTwFCTqgXBgJuoiJ70QImQzBoDy3+t44LcAiOXLQuDHTjRQL6D2Ky/EoxJgGRwqndlyEaEWXHVgjoJvxWJDxNJlUyN1R49X7LaVn5IDQh2qfhAsnKDEi9a5WUiXF2ttNlOZUrOQ3BrHv/ObxO38UnCrNM+54seUgcRJXzlur891wUtBc2zKLdMh2AhLsYlADWMaHUzzeiyXiTCVyIR1zsK1tDIOxR7+0WzkmWxXeOElOSL7x14jJUXWgCjhq2FW5ppFcDoKXdVYAzunUOmHwWB6g1iSbGxFEkpNThpVSxEljCHHLj6BbQ8w44nICRVE8VO1eEvlQkxqy/kcNDQbpAiZOOCBS4FFM4LDY4ejSuRTgWQlJvsVCjbcwCXZ4eWoaui10aUwJJYPjvzmOdfLAy/9XvBb6k9OXgbmv23z6hW/VcO248Vhxz9E9KEnbc6tFQ/QU2ucuye0Psr5C+IN+mbVuEc0bVZT+eZhuU1NjdhGsmaVPCF4pjbbNDfc5Fmu41MLYxdYU+DsQ/Y7PgUFQIgvXnF5g0bORKhyj91LoKoZ1JEYOrIqAK8uuX7gyIhKi7jIdYIFpM7j/HjQVU6WiuMJRqlCghjRS8Al4qktl1/WVHYM5t57+ZnP6p3/+f9C7/zKV/Xs135Nz7/6q3r+la/qnS//it750pf1zrtfmund4s+/hB78y1/BJ4Qfvs+hZ1D487J9Wc/xexZ698t6Sp4nX/iS7r7wru6++EU9+cIXdfd5+Oe/AP+87v7mF/QEugW/xecJ9DT0xS/hG/py8dvooeQL/+K74O9WzjvkW/Bb5rtj3idf+oqefPmruvvqr+gJ67r71V9F/lXkX9HTrwy6o9bbEP43X/6yIj/5ylcU/AnrCV/olnx3UPiRiAn25S9V7E1kKLnukvPdr+im+Jd1TV0HCobf9ULUcANdM+cg4tCDha6pt3D4DWu6gd/iG7qBx7bwyNfEXjPHFfNfzXNEvv7Sr+gK/6vwd5G/+BVdfvHLuuLYXBa9q0v2/ZK9vGJ/r7BdsqdX5LokZ+gKXjngl+R6TF/VJfVdcQ5df+VXdfUrv6ob+DX7f/XVX9PVr/6armde+lf/li5/5dd0if8F+S7IV/SVL+uC43HOvOfMf05N55wr55wf55w3F59/VxfIF+CXMx/4F3WJ/Ujvsp4v6gLsgviLv/klXbCmiy+QP/T5wc8jQ+ELnaFvTonjt2HfQmfs6RnrPKfec7Bz9HPqP3/3qzpnXwd9hbkgcpyzt2cLsa/n7O/557+kZa5zcl8Qd0nOC+iSnFdFX9EluRe6Yj8umSfH+Ipz4Ir5r9ifa+iSvKeUY3rF3lxyvQ2cvYlMHZfMfznH5DhfEps8l+TPHKFrrvXYrtjjK/Yvua6oubCT2CtyFYFdsY7kuSFPaso5GB7s6t13dfXuF6F3uRa+WHSDfg1+/e4XdP3F0OfhEMfq+vOD35SM7Qtf0NXf/LyuvxCK/nldlQ+54sNar6HUec06b6grdE3914sMv2atg6gjeuzE3UCJj3/kx/SubvALxR5K7iLWfVM539V18oXAch+6ZR8OFAzbLeu9hd+R7wnn8RP29hb5lvlvS/6ibqk/9AS/JxyvpyHi75jnLpx9fsrxWWjcZ7/EffbLg5j3aXxCnO9P0W+5nqqWcCjH6Bb7DflCtxyLrO/mf/k3dQfd/sv/sjaf+qzUVuLjXHkWEh8qy2dIeD6fwvNMM7j4ZDIfRHQ+Y1AQ0KUhJklyRAsPLZ+NwZATJrhoM2Pa8dnJwz8yKRnzKB57qGLwTyclVqRFCBfxUCqJP9a5s4IKjgUocvkjp6NnXYMs20GhcKuhh2DYpMaD9NTyfIJtavULylX94rLV80s900yTVjzXRD7LXxNuVsqLmM16gofWWq9XB4ptzfPPxDNTC1nV8my15xlrBz1wgPKXgy9fbZWXgx+9eNBHn9zzcvBBnyC/AM8z247vOrttV+KypuzkSNdzCNk3Fg/AspFrGgawjIMl5MQWdYmVCCXPUa88gEuoaHnWGnOj0PEmCR501EO3CZy1+CdXkFD0mCKHhwqLUyjACdknnvM8Mysv+8ReCANYfN5iwXjsuLFuFwVd6ggi0GWzkkvVkOh5HiuVISUvcWwgCD2JiS8cNXniZ3MuJx6uEHJwWFwIRwJY4uZLDptV/mK7IYB0JHDG6sS5WdcXZ7q9PteKc3jJI1rnO25XXXnKi+gPP/i4/mVQzic7dTG3LNs6P1vr+vKM85iLwgQz26Njj2v2wC4jdccHooZeRJ34RI4REaMqt6oFGbGWlV5UsV2dvLaB8IOrGrggfEp1RuywjHtwrGijo9YL9bxU33ONlTvx4ZUSgVWLSdJze9LbGm7YDQnqWmJFy3wLoZ50/Gatcb+YoMax6Z7BE9bruLBfJO4pGrJPHDs2/HuCwekFxDc0dKroXRUFZ5lEWGWLhFDWTiiUveLWo9yH4m58gBWZTOWU3MD0WGAyexQZiiOTHHyA4lGE3FlTJQOIa2c4UDAonbLIKshaGuGEVhUDKqejvcAFI2/Oy4N1wYvH0+IMZj0aBENIcqaJUwGSbeVHJ43cLBEgAlLHByYcdWikKdlSzKKVO7pUQzEj25bCJUZVsy3bJb9tyKYNMzVzxHIi10GrQjJ5aI4kDV4SPGQGS7I5zZeiDnJwzS32IXpslw6NBJUTYOGIo2MbgsS5rZzgrTVOkgbcmVeyBHUdWxCB6bV26sMhwhokhFj9KI8cBWaICrE99eGYD9UsF0h5ofR6tuC1fcTmP7SZddmgmQCKiEkEq1owBGeRuCFK8IojEaIEkDgbDbKtXGSEStgek1TQGCiPGAqufGxdXuJd8VuZzYRCnjjnPEDTnrf4H/Pbww8/fll/5l01UYNoZGEkHXqj1ouzTd3EN+tExtprxjqPRavckm1Zkl0j0ZIiItklKO0oBjMuzmSD8I3P65S6uZrxYXWsMXaiwt5KJquKdGwdETJsdKTooQEw+iTKVQ0zgp90q3wIq3riNG4ehURVx0dLm+vFGYRssx7vWhdo+mmIaoYjUtJh4xKpSpcKY3P5g83d8IUU95qzl5cZjT1ah1cnt51sIPTEGL/YghrBzogw9z0XSq6RLR+K+TP6V/nrQH4D/ZKXgi952HzJi8BXUOx7zrcqgZy2ZYeknHd5qJ1a4zeHTSs+4NbrSevVePjd8EI7VBj4inN54jwMraapHk6m1tSgiXO1aELHZgvckMTNBFI126IAlgiXED1TZEi07AHMxiZL8DqmQ1S12acYi8uDTOHxQSh/+Jvdyg8DNczWQ34ruDOIBs5IZxZ6BYRjLwafOz70gCHEOkGKS4c0kixp6JHiNQJqrMHytNLqkt8IX11p4h7SoNWBzrW6uMB+qTV8fXGJfKHpEsIn/tPZRm2zViuOnL/8PjuXoVbyGbZzTejTObzoDB2qHOQ/D6GfnWl1Nmjkxv9spoqjnvBgG/w3G02hxLymT/Gj5umCePKXHqzoQg08ax3zkIf6J9YRapUTjF+OTOQuotYVD8oTcQeqXMlPLeWXGORTnLiKT30HnJiz8+O+IE9Qmyly6Lh/5DyD5lype/FdeOYIHr5Q25wxx0aN9RSRw8heb7RQ4cGK1io7cktscY4t3OvwELHsU/7nA8nRsIWm7F/qy/5cXo5zBL6CppxbM60416KHr4JxTmU/G8eq4dvQi84uqeVc/KZLol4xf9FqJW4e1D/VueupwRcKNtOKtRDj0EEetRfGGrxQfKDKf8KXvRj8jHqgNcTemGNVOLU5xD54Rf7MBQlydPLFT4lZn6mOKbI2F8jnmjgmg5A5P1acq+uiSxVnH1bsySB82Kf4m7hQo452diGz/2Y9gmp9mXe9Yp/mfWDfvJrlGW8zT1yO4SB8kiNEjrYQ6yv72VrF0SfmzPW3oobUvaKOFfVFnmot51qdnT2iCX2a41LzyLVW8oRKZz8b8y+U+kJVC/OWD9ybeT/JV/sKT85QK3m2cx035jXUOEeLIs80wUMt+cjbis4ONU0HPRhU/pvDPgz/TflHdvlv1KghsRNrORC1TMGpY6r7CfmQVyH01SX7dXWh1SV7l/ss+lR0zv0ZAp/Y2wn/hv+U6y0cfQW+PjtX0ebIV2Ar9BXn34o1lhydOlcc34n9npCLzjZ17fryWh3an11o11Z8jjgfIMpnHZLSwheKHuKpR6HIIcthYMvTRdIMLIaS+Cwaz0clAJMhn7NIx46tcln2QAcjL6ZgMOaRBq5DS81kHHoch6SIj3yTYLYlUWqyjZ8HCkseIDC9RuY7TeMZhHtRixxS6Y1nlgY2haam1aopz+rryfVcs1lPOuP55+xsxYsU6BziZeE5erCz9UqhzXqtzWql9WrSqjVeOIr8EAVZVlq+Rz/w0u8Vz2X5Z8T1YvDjV/rkk4fxLznuH/ge8KDtdqv9bq/6zsFe00UayKofJxsUECYJfBZgMRdhp4Nk83q2DXnugSLOvFgNATkPmPREXcDBGWv/4fk+kLmIqPyJGTpGJreHZsMXwhQ/2Bs9VT6yJeYNrwHYc86hHsbUFiqgkmXoinvq7RhCMHpyCBtcoawEQrQNEhr2EeMotVbNLXOlbuFfPgsveyEl2caFawKOQEevTPGB6FFd3gwcA6GYISTiGvAV95S72wut12imVoJ6Ti7kaLhpy/nzwScv9PHLV5xHe5WJMVMIh5zT1xebOqfrezVz5Vocfkxy0m0TYjEoPpobiJQhJFr5CahmUWrJfiPw6G8IyVB6uTAQU+d5MORiDJRToWNfAXiwj7llEHFAyf/Ai/SH7Q4EjNz0shwHEExH/U0p5sxTtLgHfMP1FOQ4Yse9rvdc982NtYPAU6cdWbLhMj/IkmwrzeInsqNBC0dcuj2DYVDecdiWHRpeiNkK6LS+qJ1jP+ocnhmPPrYDnFAnr6A5hoNtWWm2RY8oWdU6Y4iZVFjwgxNoycMD7cTFsiH9HA0/yvgZjl1tmYKzgD5rMxvTuBJYLl5DEpcwhtkdJdLwiwSghAUhRIeGMdii25btUi02EHsWPc5ig4dgb+k9Zzs438+VF4J7vtSHF77HkI5P9EFkRs90rrmYLAqs7GAJcQb82BSFlcoQ2caKf2xCjiiB6XErvAZxopsPNny4GFUNubgq0l70sf7MExrG4aNDm33DyJdQc6TjP0+nJa5qRMnaHrix1V81KY15wkLJE0cSJL5HLizGhUDLPhuQx8YkopVTJKWYaNRzkOd8sVsn85KDrLGCOlFQeCjHCZXOIWWqvTLLFQ+EV9x8Jx44lLlwDUuenAMfv3ilD1+80I61xl/Yi8hDkkramnVxttYVDyITcnDjRDmMKh9G2Q6D4B2GQ/YRBxRG9AjlFnuUIvzhY0SgRw4hHnpyzZZ/lqQAABAASURBVCmSrPBHaUASsxAFFbL4BAeonjxdY287yEICUxpF2th9tCi2RQ0vvdfxiJr6StGxFY4anvmd4xwlWHgKQc6eFkWeySaCXiGRZ1wHmQTYB4zM5GMcyBtjfBdajAk4yKyFeqz8LGB4nBxBuVcIn6x1xwm05QMx/1Q4LwPzz1Fe8sD5kheCr3jAvH/YKfb4dhZhW9M0qDUeXJFX8DXn1LQyDxmhpnzAbdaNh1wIvubBeF28aUVMgyZiVsQ2uMjb+CC0LUuyPZOEULuyrKAvgiOEJFlz6yV6HjnJkNiTGhsjbksC1oOmetIorGs0/A82F9SpJ0QhSVnY44EYjPH2mAVz8nU0kE5YzQGcjo47EjY8oqIAIdFLLj7ylgjomWBECQqClZ5jqjTkTJXjXMdtxwMPx7mHQ/v9/8DZn79JchxXuvCxzKruBkhq5n7P8/3/v90hegP13G20SxSpZeZqxNFCkSLQC8CdlESQWHqr8vu+5h6RWd0NLePtx83s2OLuEZGRUVHdwFWutedsjKxt7W9QcQffJYMb0V6DosO8BUR8jjytcDC7lp851yWoDRvqhjlaRp6YOXOMcI4MeOaAoFtLDyp9WihbN+4MM39GOU6bYAx6BNZZdy7gmsBYawpysI62l9xtfGnOdZHbdmbTHAMHyL+O6XU06QzUDmtJ5LKacQJu8xuzoWPxtVwpN8Tme12eBXkiweD7gy+RBOl55iJJo0PJ5/OZxqYveeBzBV8g/Vk+JIUvQCnfcrORHYc0hussHjuutZ6P63NwTxr8YDtaXqUl1+52DY9xlc4xL6836r4+33/E7jVxzF3XVprj49q2+T1OU7/OfqzIG4K5qrY1nB8LdPwRm387Dm3jV3I89+OoX2zHMGxbsB6v8Qa/zJlrOTtOHkPOo2vuy5Gc2VlXziF7br+mu54NvQ782Ns+g74j+Bpzjf0XTvoGwYEcznMTb6E6oFN2JzW3Obo2NnKADu4B7o2YdvwbA3ldR/lvhOIeC4i9T878ynAN1kMO5YL6hsCNeHy2eM55xGZTi/yIwGXdT83h8+H39TUH6Jrr/prPw7Xnmc/INZ+VDQN9gxxf4Akxw+uBOrE2GFxT186NzGDegVOJiDoxqqJq+TFckUANy0BUy6mbOPhK3SJw6xgJFbI1MnqKzZ6SIHoHEqzq9V2FIQhC67lM7hkkFt8h5zYF6Hjpu1KzvDbopSHNdU3WTUdkteJkVaomFhmsxm5zDAlpswovn5UDn+NDy/A8dJgvCi8PvAA85I4vCXcdjpeEt7Fv7c9Jx0z9SK44tDweDz0vlwAv/677f5DwjOc1XxCKZ8+uov3iJT6uD38muOa8D64dMfeXvXl82f48prJtqEy0Xw5z6psBQdcSXReFHhaYvXGASwO5T3KmG9/n0RiL6Gt9Dcuuogrd2orlvSGqKlUFJxD2tlXeAsParzL9vZ5tzqZkWunlb5bHggsDbjBnUvyxp5tX0mhtiyutSak1mnPPWDOOimtuKI1Gp8Eb37pr1iAImgrVU/fYATpAe5BylXQaCb7A+wovpn+LX0Bccr1dew/h+4SIns/HasL5ihv5zafP4/9w5JoXZ4OLrg6HWZWAW1yvX33nkmv5Ikeuf/Mrsw3mUVMK9V4ASqUY06NLm1pyYIGH0MxFr+I4ops/+DIRMWsmJXBhNROMxrKP6nuYuX7vDCLUSaKTxDljrIlrPhfXfE5e8XOOn5VYn3kVjZw3ChQ4p/6X9FMNl2EJf/a5dTymjpNx7CiGciHsqQx0j9gINgwxSfaITu/ltTOpqlRo2IVWxQhgghkL9LFlDr9P1CHbVSrwHhN9PQF2dS2c6Izdja2q0C3J8eUa2fwsyDPQgT0YV611zakli8pZk7LmLDXH3a1D7MTrSmfnvC6H8GRv5ZY81I3InBobdlfbxs8307qLWLBGbZnk7ROeyOVdsy5L0SE9JFUqhUw3o0UbZ8NNrpbnOvOEnby+Bd5O7graa2t3pHO65j4rNf1yBixM02gxyckllaTKMXs7iwpPBOFeE284lxf8FjJ8KPNm62O609Sjm+s5EFvNTW6hRb2pj9b26gNWwLq8wU1se4gavV/8NzqViO/8TsAmN8C1kZKqYikEJVMPphx0Uqmq2A6pvqkVsooRhIuiqgJFr1QVerWs0HoIdmhnczAxHysmCi9QDvnaV27nnXeOOR4O6ZQZSk7xrHfNb3Je8FvCq75FxjnaYxDohHA+qPPV23n3K7dCGSKmb4ZPHZIPNLoKqCrKTcgKCDynzlITHMqRPpKaXWessFoSkoiEstkbibsfhzk3gF87Kf6kG4c1IjuTs3a2Blhzi+BCLw0l81QdUgW7OGguvc2YEu+M0Qm0ESEwW5OrqhmHRGlXMVY5JrX/SQJndZG9ebVhLLJQK8XYh9bDlnY1xcB+JPqa5vi4475nUZveefrVq4ifDKPzAHJe8YPkKx8c+TL0xd9z/zuBL171f6PGB0r/2T3flcw9YokDd80LfgN+wRfX5cWxrycfCm5dHnl4PfDb8WNuX1zyG/HL3OKBt4HvkofdS/MOh75+j9QRF0oK0/ncBFRCh04VSpLyTwVfzlpluVnbGd3q2MfBAfDhh9PccX2s4Nh6qNBxDsUws5ayG5s9CeMEyTjQmnbYEC4LzgSuFA8jzAWT2VyNcdv51EY31jhkFQPFi3OrZl5TKjNVzejGHJrah0H+Zmw1BhseFBoSyIAqjH8LFJo5KHbix5LWmICgVOLA3pEDVGmzv0wEeyx9qAvsZOVgBwzSRss3+dCsYVzO47b4M1lFABgIQWp380XnM+hru71zrW2Tl85HQda8KDnkrAs7Ne8dnU9IwNQ3PxJyLGTJzT7JOSduaqNTR12cYrZa0+887Sd209sO/oVAjEwbNamtBkno2kE9xeCHHwtZUls9xIY2kL5ISPv5huIzPV4HxyY7R12OnTFy5r0JClP3TR6SeeQH8g2E2qSe7yHEbRikiyA3DPwiyLeDgsYjpl8FyL0lx1pixhpErF21wUDeCGv1OODreI5P5OWUDc5Xy5mTOiQdh6xKxyM7H9l2yBG4tf8t9DrCWrZ88oZYNaZ+8hPa12Vej3dJrF2+c/APYR1BzYABAr9hm3+zCe36Q2XFDeToPPbW+mk948xunbwR/DdA3s5vOkTnLpv6nd8c+btcfsJ3f+vw5qi/BszZqaGy3fn90hoQ2uoN1tk2/Dy3zA3XcyGlzTlHmq9UFeoJVSfd2tXXyomrPj8Jien6K36vvezyXCaG5QBHhWmgp4Ob6e/Q2JpTuYkZxXE6o92dpqWUfgcrOxayZSqojYSMogbfWc49eQgNuKURxiJqRD9GEjzTSNALxAanLjR7EwNtzHmqpqeg7AM+KxdXBKtBjmwxSrER6jMu3dQnqkOOGMfDIYdDxRd6F0deoFwccvQZCtw6HnhuOuaW+i0kz0u3b13wC/xj/JuEE5foPFddXuQWuORlzKXPVuRUWOEYueZlyBUvbvrnHXVeBLbOQ9z87z4Ptj9BSlhWQnIVQ5IqJD2gf4bkmBOdbnDyVShgnsfhxPG5k8IdDUE4WbiqKlUTkEFLFSNASYMsc6cY1Eomn+wyNPZnTHl+hDWgu+tr5TTUSd01uQ0bWSPhSsh5OffTcZIiRqRbm2ooVUZpCAohilhE901XDnniq7QqmrGxdiy1VKHRUdruY4w9sBDQjhpTVvhT2PQpHI32+AP4EBPq0tMNhY468pV3b+e3vnYnt7gWt+ispu1hfskLs9988SKffv4sL7mmZu4McrYjPwu8+86tvPvORcq/aiU53U6L5nqCPh3uqWrqVVOGplYpNDqiigF1j9emlOfLsKGNv4pzA89hTBU5HaADwEt5LXuNVekPcRPzekJP+B3oANfpdynY3ck3pvU1SGVU5p/tan9ThoictULfgErXQqQrqsTlHbgXHA/zhqynUnH9IyP6Z6Djsnu/QyL94alEuRi2beZYuWMuNME2MGdN34ydJDbK4Px7X7lGZkvZFrJsIwVLJCNpN+tqmeo/sOk2yVaDZyK02lHwpUWsdT23mJTnWKhs0CGIi9j4XXb2vuekPDSx+RlvhyEQBTjqjOfd4me2seeUdvpiOAt6Xe2gE6nZNVQ8qCcXGhuUZ6FBejqiHhvEfL2jAfBaSGCFODcRDoQX8TUf1sHLr9jOUsmSSceuXIU254wLpt1zIE8e0Tar62OmMVwLCYPkseYZ6K5bP8tQdLz0NNJfgrf4ArzFl9iBL8TJn2bQpmyvQ9Y5S7JXrCaa2Ieqau9gcpG2Kjeb1fRSkQVd8aX4ii9I1FTB5RTfkXIo7WFBxs2QGWelEFMhAiehXFyM6IGbCK2i2fEo7UYuMlX4M1vFP+iUqSqUpKpAZquEzrEZ/SDx1Xdv5c7FkYe27K3rk+MLnE8/fxF/Syh3gGMbexyHCn3kknz/JyNffedODhfFDTC9D+cJzVzEzc76dmLpfe4lselqC1hvKQK7/EuwvqUl6JtfKfLWNrKt84Z7kYqquhFTBroeMM+JBBjASHi1Nhk8ZgipRs0D13qoraJfqP97YXxPpULSEmhnXRLQz2c9BbgZnRuDfW5uNBcMKk7GIJy3964Ox60i174M5PPw6tVVXoj1UvAlD5Ry+v0ysNbhUP1S2mtngy8B1f1c3+bBdNo8rPIge8nD6sXhwAvDYy6RB/J3HBMPY1Uha17Llb21yqa8vvrYs3h1D4hSv4Dec1TkvPkYY6zcBsq5jWVimYwwzj12DuuZAVTiHi83UvwZ0AJxo9cNaze2UOToOnjG6PkxQ8HszRKA3pRSGEyGy3NL7Usnh3QjgLYIIdQ3BzVMq0ASo4aQE23WIXU4NhhSPIBMW/6EFEd/Qf0cVdPX3OGQbCj0M4xUqioMjRHWuvwj1BDaK7/Qa+lRFvVc61mNwBsz4PrF1LLlhb5GmXuIeogRu16H4OAYIfEVc7S9ePWGvmL9XL/B53zna1SX01fEbnrQhba8aBt+08Ocm77JLT7EqQv1cxgrnFO/axDaQp845RyjbqzHTL39Nfce5mobuemb7Us89WKt+qwvp0xx/sxRAu0TqF28LNz5aevvNWy8+aJtYtQ91kq4fV5tUCBn0BbpnEq5zqIO2PeLjiPayoni/LP+mtJ13YRrB2dzBd36Is6DHdDHA/m63nZRA1jbfZdx2siihmsSkattLa4fnRhrn/DaevWTN6gT9DfheV84IkVZ+5Da4rGdv5AN+Jba6AT2ceuYtllXicN+/NxXzjj1sc5H69QKudaYqDi/MFeoixlX1J71p33Stxj5WdtYj8uKqYI+7EgdqFVACVgHTvoB12Hx5hszpevBmWGs6BoHqMOMz3ZOl42/AAHt976mLjeMHdaesfquM+epLSfYoqaMEt8wdyHIwLUvlbCuA9i4w/GICsp5qvXD8YA8sCbtw9KRxBRwLSK0AziCqqT4E5Ws9WS2puAbNx04AAAQAElEQVSmtcaBBH5XonFz73EO8CoK4feTX1MdVHrO0LZR25zqfAN2wpL8zNEmaXqt02n7miaLm1480yLsRSQwjEoR0VicIjSlSPumRrDL7mdk92iussnQWFBzK3zGX093L8cBcPCqysoTfD4O2AfOw4FzezhUP9+XEvjs1C8Jea7yWeoWPzvd4bnqzp0jv2y94MXgMXd4cXjn9mVuA/23bl3yS9iLXFwcUsdi08n1dcUfOX2We8Xz3kue8V69GnkF6QvCa6Rw3aFVFao7wkBLrzZvbczwBk96c+y4s7MIRcfrIKL1JT2eHMYVD7n6FrPMM7GKyJypmv9ROIfovNdr6XDh7fyPDK8XIndRrx9d9z4vlvT+na6R4g+cB2alF/K8b7Y1hHnTv52/dI2cNXMaDJ1DxDu3b+W33rmd25cXORQL7TmvO6tVNK+RT794nl9/9jz+i7vk4OLIxkk/cr29e+cWL7Bv5cBCzBtIXPTa4ZwCgm07B/OtKkZB0gcgQleDoZ1wdusW92AmkS7yu6ZhjcFnv4i0jnOAgcm17vb6QGNmECOvLtD9WaBfoBOLmbehqphxJSiW1erZsEWdUf+6WtNdVbk8HnM8QLgA6rODXosRTaEMeATHyn326SAGdiSQ9lCKkNGocPVxzHR4vFRJwNzykdfMNMMnbyaB19x7/ZuCw79Jig29ulWX2sJklBbM5wSYrqPT4KdEgd97JVUFkEkq/4uti/9ruXNedsoBez1uznqQLpdQSZVDCCali1MAKgJVyjeLmkTtXVukA5NN5I1G3Te4M2IW6flli0KVXmK21kuszUJKIK65iBvo6zyoTbB2lfkZGFTFsoa5oKrgRFJVSQDBm8qCcqPxyaoixokQ2648PlI3YyuHw2WOfrkdDzl0Xmju6+BMpOwV4FcfSGDNBvMYbLp/68c14SaIzloZ6TuDfrMPkvlOjMfIekwKY8wqjNqaA3rHEFEbDqy1gsVakaFVoWzQFlC9NgpUtQFL55gxkn/GYdlDXB0mXzWlsdzZojUw/BBf8lDwla++wxf/MVV+4HC4EeZSe8HLnN98/jz+x4evPSYm41gCbfZbnIuvfeWd/g3RkXm7EkGU7IAqDDTn5M6AdtZdzDKrOrOtmdHqmwNxG2m6sVWOYR8gp6Z/t4ipqtRG4Nx1uN42nIeg19k6QzuIpBOWWAOgoEISoincI2an45l+lCqHdBtBRzPWwKpK1URPlcI7MccEdw8DZUBuuZ5Tr4/QvJcgghtUQ3v6RwtGtoePOlVILa4l63ElYhkxs1zb0qaYi0Nfkdhe/1fXo38b9oovgPmgeJ0XvDB/8fI62tfc+HFRbqSqeMg8xmtm4pBbtw/xvyFyi4dSudu38V8c+SI7ELvA5+V4POTA9XXggeGopBa9a6Yb9VOtOVbVsppi4PoaWRxKkipiQLpNbo5NhIzGWEeGLXMcjRAzl5EYRuqMqaXKzAQ2NvOVJCMGAoZiRhWMQIQEoD/EpE8vpbLdo1hGOnaSK6aZzLZ0hCHNUW6T0JkFkl3q3xBbRzmVRqpqoq05FELgiCjOh8jB+5oo6BMwZtxWC3masnZfxyUIuIjQKlULWBj0Suih4UoYlomqVvFP4EUV1hk2jkTUQlTLqikx7EmKPlHuMbQVU8XZA0VMFeMZ8pqu3Ugluy+0aW/clEFMvqparzpJCAMQcgkKXb12HYJeDQb61KvelDhv5G22chCvFFW1x1UV1EQqCbaoamO35TZUFWrd8Fm/6owLDbvqjDvX8yX8FqOfEtnslut65NqUL2SjDmmbmKpCrbZR6IdUDumGL1hTEINuF4PBPUTnwrl9rlcVYUWpN1FVKdZFAB29ToDYc6omL1fF9ZcEJlWFUi2rqnWMlq5RvaoQZ8jU8zrf9gH65MegT7vqJCF7DmXV23l9E4YaM+Xk5h5SSVZ+0KsqVdXcaNFD2zjotQMlY8VW1R4jX3WyqwrqJiBmfGjLP6aa3QefSoKsqvQfpcAK8nVU1Sn+TDeuqhTtZ6BrV0sdVVOvKkyhq5JUqiY2HSIwmHUDWKmqBo6gparHJEUHyBKFGZp+cX4dqoPi3pfimkAWUE8VvcKQPmZJsBLGqmJMDgly9PdYaIUVoOTrr7+/QmsdWeDUyePZhPBQrpEYUbNeYQEp/cpGaANA8i3bVJWBcHTnqsIuVwdB9yqESeDpih3GixBgvdBQGZMqNObaeNQ+FrHpE5BEzVgVbIN0JRJzdA2hyQjUuNEixtgJLJTKbFWVqtqPY1WlOD8bDktXHo88P4HLi4tcXh4at3lZ4MtAn7nEnVvHfhZTb/Bsf8mz2PFALoeriqk4GD7X+UP9K35GePnyVV76rIcu5/Ogz4X9TElsug3WGTCyN8/tbkzF+q2hVDFZRDNnmvbiFeLMW9WEQR7mXZ5mPvOzPjpx0+uo93VYRN/AUVWpApKg96kEW+9YDH2I1aulY1XNGsixAJFGVqspuxaL1KzUJB09fphVXDnoiAhdApcCrkCrp8GiBFfViWttzFho196Ar1TssTFXix4qlih0lpig+Cz/7juX8eVylWsLDQcjV0+P1wR//vmL+POl145kkTxUwJHr0peCX3v3drz+zCv4UG+KQq2E3qBejUpVxdhEKawoQkNCMfqxSjo2s8FPhVHdINSoA0MPDuhMw88y09l/i5Grpwicx+o8kZX4s9HVddxvmSIM2aBNvmJYA2XeSwYaHVELuCHsEJ2jtOo59J9gxAH3BS/2PaZVfIh1w4WN6Hc+pZQuUYUFKhV7uhlFtMcaGi1VKHTdS7DppHXiVLgCEKPRxwheec2LwevW80YbG8MaN9XCVV25qY45mc39R4eifpegrvXEOrlM19YsyTqb3+RkGcnuMCTWzd4OvgPf8EEwocGDw6KEiWrLk5KtjaXMNKJcyOJarIApGOlEUYnD37GcLg54x04H6lQIJS5g2ummroLXfEVfzNThRS9HBydksFddT6oHqaikp4wglw6jBUE3TrgXfUJ9y6Uk8VyoFiFeW7GBGVEHMQEjtkN/sR1yvKh0LckG/hp84Cux40R0yZEva5uHSFVhKKaik1txkJwwzN+WXfFmcK5Rv0cKy00S4KHjMO4lWI4BEx3O+XKhxFbLmVv4Opa9hIt2tI806hIRzYzQsIiBhiqA3TwuelUxzq6qRcRMxfCm/TVfCl5ekEscudZipgwW/oIv+8++eJEvXrxMn0OiCCGfZPQqJMQFDw39Nw55mXOAg6IYVShWVUS2mSr3Kz9t3NQaKUyBaOdo5d8/bPFdYxnqb8NelcnnaiaD2euY1jZ6tKauVh1RTRR6oZkX9+V5Yu624bfucdv0SiXEcjDZN2pmu5Gjf9IhemkIap+vt8NWwGiDGOSiMFa/QVBE+pyTEvJKod4r7NPRlotpF4MPfMIHQv97GS95INzQ/2yYF4J+Lq55Ezi4X4xRORyKF3zH9MPorePppaD6EZ5ryC//C768jD364o/POT3+trHIL24TriOrsd20PUaLYvQ8ZbWeG33g3/nBnoiD5jRgrH1WmY2PWH3BbhmP+vTNl65UKj0O6Fv8KmUa2zWAYvTlryJeECeFmDE9TmvONPWmHUgLaxCqwgihXu3LbJJrPz0H9r539BnE2PrYM9nFJLmXoMzOWodaDyonWLMtYqqq1W24aW3slFU156zNzrRdswtWLgyuHU5QZmMR+oFrHX1NcXfFttRADjiO9qyHrd5AH2CVneX2ccz43X5dqbDknbTO2K2p1BSvjUaJSd+Mge/1TOk573W6wObnvubeiZGfZb5kPK/+74m3zJfHnVcz8nV7X6vOhRkz0ntxDzs/lvblwlzPae+XXO0Nc66Za+0Nk3F8W/03OfOMfgNMVMXwhmMjrAVYV69FKTwn0Aqzb3xsSJVD0Mc8JmjG7tBe6Guqay7iX1uPcRu28Jajx17j0nqupW8lnWs7zi1zI2NGu3jR1q605XkSndvrCPsLzflfB/Rbu3GbQ31krm9AbnBdzqSdFH+yNaja9CW15znGCaeN2Pu0p28nVXoP8ErthRmvgU9xfjC1TwFaLpZDsq3XnNdg/RvwM04qYZZ6HU7X50qlQSx9/8VQcyQj/U6SV7II1gLPXK4m3hPRIcmWR5jTFyw2+vTJT1S5mqnPcZwf/Um9xvRax6yEIMZRoPYc09elpUGvT7dgjZ4/uWvildJZ8+hLt7m2HntockZRs60l/Q7udTXJ/MxBaWIrVbXYat35Oq15NWCBVMc5eozbgOtSnELrDZ6T24+z58NZVali1ejQ6I4bKhJVSOdgKjQWyM7R9ZnWtWIrKfwFsI0RS80MDrPhZyfLVzCEpKpy5MHpUOmGGZ+vdvAz1JGHrAvBM9jF5TG3eWF463iMuIC/RL+kQKXCJEw54rOdz38vX17l+YvrvOBnBKHtvwrRd8XLkH5ByBrdzzXHCrWrUMhSCBd8BlWnWZ6qStUE1MpBUMjQjRuejDbmUFVTySaX+WWiizmItwe9XunLI2e+8WJap/H1PGMEB9aNnQLPtKo+w+zylD16b53ZmseYw3KWleZJovRYtVc89ULbjhveGTMz1kgAcYVlbeugQs7eOU1SuuVo9wXP7u/eOead2xd9rRXhwrm85FvnWvj82ct8+tnzvPC/U2q+jhV7YN6vvHMr/+kr658hE7/traqckMgwHz8UWDRSzDACJ9RHSLMy7wRG789rMDZqUCVVjuR28aljBQdQo2BmU6uUZCgYU01TxnstM+HFTyT3WI+Z1/9L3hE4L2xsxpxDXuib0KsmK9TFuc40UDcZCLrZArV7HSrHy2OOfI5z7mC9oU1qHh/3UgXDxhg7wjnwxlz3FPyDY15lhOtA0jOIAlXzWq2q+GcwdnJo+BkJvc7g/uD50RbDoWdMZ8RW1F85mrqNk8JFHSwURnRjFyhsjDn6lI0Vi2hzG163N/6tkn3d4LdkpbjhTA5tV1LFkLN2w674R28xCLaCxvLp28YhiMvE4vVlNfM2Oh0Vmiyiu97gKZBuU6ulK6p9Lk9s6/CvgntBexFwqgm0lpq4jrEFa+f6n2kY8v5b9arpNStTTVUBguzoiXZ1bhUSe+cCvZ1VdCzGGXMg9ni8yAUXeRWckyCCPrhYg14OZHxZry9zyON0l5bNXkdLLAb1JReefzvKY5TVSE0VoxgEpeafIqBtOHRz0FJVDQYCZpcXcS+Tin4is7daWgdOvcu3Wuk/q3ZVNdsDqmUHEbdv38pXeSnoy8HQTvkYGXn+8iU37Wd84V8RnUa21nUq3nD8213ewO/wgqdqfgQMqypFglxaZhvcrAcf4jHNNRojmLqZSmX1bA1mU1tSpWUIHMwTcKp6it45FDrh+IgNre0lYXMO6G05qCOmVOZND2J1GBxVykVxMAdqVTmmBdre8avrnde2Vvyuycmmgh1ANu3M2+fNXNEL7BgGCSYbLZPiT7YGP1XipnI2yp1juaqnH1UXRAAAEABJREFU3c/XFS9rXnEzf8HDoHiO9EFQXfmKF4L9Bchno6riZ/WSB8uLi2MuL4/xofOSh4YjL//kbsFfoB/lwIHL53CoFDigl6jKXAXr47gxJs3Br41WoWdrU69Upw1kAb2DOK+ZoaGO0p9F9qWssSKZxxTcqeqjbkZSdGJ0d3EO/rUPBPD6QqsyHoUu7XyFs2ry1sTM/EEDL/UoYydjVu0LofDBOHaOEXApSPo4rzcDNlemskhFaCtvijnCzlCVDctVhSKar1SBAKQUmuINeBzXLpZvkCUSU81TZmt9MKffLXJjIH3gHSlGgTj1sdwbgz2PrAQGRW7kQPUUuJvXgIvVIeZ6Mxv2VBw7KDfWSm1m726EOJ2fSc965FJry0XFCWdCA911WK+lJBxi1ps6Jn3E/XUNrK0PFIG40d/GGSC/gcVAjcz1jdYdUVjRXIF6A4dLdF9KAkgf6fUMI3poWgsnXa4j+nQ6WHX6kzlvZjMUbV7aIzMryALKEVsxNDBb4lU6MZRigkX2Wom3YyrOwEog6ZNzMaCqumLBCkT3rrUHr5nOhEGuXbnouQ6qjcGZG8wHo8+Yt8E55J23qkJvyIlZQQ1QrwRqlbFAXVROeVtMaE6OzTI4N9pUbFsHNp2VhnQAx4YonSoZnHvHd6ZTpS1LzcKapxg1Y9xfgwV07HQY3NhmqfgnjBvG0iu2qikHhvUQ3Z3jND8Uk5z8es2Ap88KKFB6Zh4GFNvu+VC5BQ/0oerl29hiu4YuwZ4MOj9++k+2XsCa5NCoxczY6hNdqFUumSmXf255+tU3OG3rRPtdMoGhQ3T+YA/Z0UpW0z/QBcI1szC02efxa7a3PcOWPUOcpTV2Q8zo8kYMWPfREl3OYPcvWmf+5vF3ovIMuw+uc0hS+vPFVpeTFHOrtmg9Ta2BZZEXWtWMKRNcHNyMTqYLq3lnCc1dwbXGQO84KJbeh6qqYGdXEx43Qqg567ROSIU/xFcpm0hVhSH9z+NRQ5NCrFWjOZkWjhUCmahbu+EA44wieyOKHnw5a4d+vqq05LnryDPaRKWlz2Tg9Gx2yJEXiIcDD2RJfMa74mXH1avrvHz5Kj7/Pe//dvRVXrR8mRfwL9fz4UueGX12vOY567r3E3fUoBzHckzsDCz7ZUxVpVQAKuPsfZzZN5mTWOMeq60fok+rtoDraZRdGYUYXTcxjyTeU3hrN6P0s3g21Np03lzoTd+MWONZzmJuCOpUsbgVtsQM8ThC0LErVYWkL4FGPxkzLh0nO3fH0taeqmRDK2IOAIllr6qE7lCFMntm9qwsDdHX1J1bl/G/Cehzvd6Bs6q6hPN6zrxePv3iBdfJFYfPqLRfn5fZV24f85++eif+jVU/51WVGGEoaqFXMS5gzp1Uot7IanKtkkzfVY9hGw6bo1JVEnHc2eYqVfPYuM4OWkMhjRWo3a/52eCKn4kGUn+TbwzT4zhhhanFOZeaoTKTZ0SlMF2HQH2zE1hVueCA0m/64asrFHwFc54HjkkV9mQ9xWlnaPAJviXVc9bwUCOZ7opNXU1oN1gX03RscPTW5HAiGCPtac/eOijwNVHpny8rwc5Zo4JkOCpOggdNa87XGiR9lZx7xO7uglvJa3VzsxE3QJM9H8MAZinakRyWZHIWthmvybnApIqPR7EeQxf0xYZNZ/kaxBBLQho5awbtUQnlCE43XdrKJjD8Qm2doapmPLp9bAeQBG/gr66v+p8FWtCLW38ZeAY5i5DSbK8fQ4kIU8BrIVYfqWx8L72YYUxn8+hdd1I9QmWuHY2jfDgeczwcVh1CoKmyKbk5Y8IUN5AbTe850cWaOGlt7gPfbXnJl9+LF6/6C7IdN4JHqiqc4b4WsOL1Mggc3CAQLLcSXp6oN68C1Wv3XCy97dYNAAQP/HTqBxCxGRlJsAVcx7UOS15s8Fi5OB7y1Tt3cufyQhYwCaPdtfZN+7MXec4erWiOvo6ilr8lZXP8ZvEyX3v3Vvxr4/23ugwCPU3LmY16o1unqGMNHR0lqcGunK/92P4QxDbQkqo9KMWf0Lw2Smk9FIV7UEJzc0HrBY2VIbthbMqZpAjWHFHona50IZuB7fqtIKbZO2FOrRO2ZVdVqrwyTr6uQU0zC1ognCnnOiHN9VwM2h4n8wYbHkSPEeZeWepwMNkbnDkTO4tizkLHEMGFfu0D3cvrvOjr/Qr5Ks+fA66L53DPkS9eXeUVcaLnZ39Hri9fAl7w4u8SvW0lD5tHHkQPgofT1g8JKTkwuILBLr12021bTBssCi+T0JsgxcMHTyaG0foaRHik5VDpZxpqFTkBfNEHcAi7Fgz1kqrWYhu7PiI7BpVHln7deZjIHtMF8FYRx4XsflBhcNFnfmGf4tmZHmq0wIek+wPfwBKYaIxjODCNEpWuVkimc+Qo4naUhOmOTl/qprUZ12d48hoP6fr9nCl191p7DcyBvOZeJlDDZQPGQpBCO+xtAOVCppy5y7dxFLs+g3O7R9xhuq6jPta5mD6O9xj4JyY3iB3NaQ/203WvmZsCXReHt2ZSO3aT27qMn5w5VMDovJU//fBtE4N/59ChIenorp2pWU8WRktcYWnMn92W63iUnu/fIc/nfXtO5hwUptyayzWM5ic34AfL4cAw9vqRG9NzaOPe5mhOm2B1Ybx7teaMS+YxRUIS3nPOGM8dyZC4mh+cW6axL1BxnBDZM5tUGXKNwQvhfA3i2PLul5trGnGtE2mdNGqwltVJxXZ9AG76T3lbHSWB9ME8IuigLSSJs9boeZxT27U0MFyjsJYgtWs0x4dviBHyJ0gxhJgBWNzqxls/7U24S6ERg5909HS8+ftnFkfbDOYiVgx5+ORm3VMu2o0Y1zyBhxz6aS401+H53upc9zmu3o/zXZMgpj7nJY051BfcAwHOM33ONagB9IFtrYSRqz/407pr2HjzJQcKUxNgn+uxxuTHKZfE0bFjcj3XjB/sxbVf7xJnF6Um3ECnk609kAJdrZ3Tztk57niGa7BCYtMWk3P+les8e/5YaxzM4DyAhKGfIkMwuM8GBb0OCck1F8W1NobPe61z4jzmxipJpcLqxHkcmYE+Pds3iXIyid9nkfCLSpnZNr/WXC0apPpZWGbuPgVTGgSyOFRLYxJaqaoZA+GaU8YR5HoxWmi2n0E/wgPm3EoyYNrC9OoBJJKGrVefVlGR0LMuq5dFEIgmgb/XQvYpQ0fhsROHb1CtqhjlXsPAFnpZC+FriibbeZojPBfCrwNjxarK1qpqf/7iR6v4XHb0eW0D5OEw46nSPxv6vCde+PKPF4Q+F37x7FWePb/Ks2cveU4EvBz02fHli+u85DnyJXHm9PXDteQ1ldWqqG9xbfajKjTdIgeP/Y3GzpFjTMMcQEC72TBp1ZiEo5FLeizI15qoEBwbHyHFxKpZ7TRfTFeP1hBtfMlgjTdc9QbT54vY9iDdyzZbcytj6niM2TjWUKwRESF95oab8T2Hzkb1eD7s/g7neOOsFOOp43qN8ewkznunXwre7p8xXX8VucC6VvOwP+dnh8/650tfCoZkKyqmvHP7Il/7Ci8FqeV1bR2i0tcNm7qGtJ6cqMw/uPiek0mq5KwZWgH0lec6JM5r4ILSM9cQUyzYLAMB895VoXSj11XW1Z/FpZv3zCteCu7XuGWJjTACW9VaXqtd5YzTlw6eGtMTUjAVlEa1Veiz3xilQVWlinsgTsozzt477f2htZy8e4LBGOQpxjYdUh3vjXjoVb+2cP1yhsuB7vIb3JB6OxiIdW607sySULBpZGieL3nTmleB3zukMbvtHCcDrSyJzC5JyRvNtW8kehobgXReIY/pul0XRwJ1VnTsW6aKMRNagH5zbWdEWWYi53oXMA6y9TUsU4+LUOopkwut4bDpSy5hDuobfdubjnkx87Fj03SphIDiB2cRmvNizm05nVh852iLVKoKDx1ZxcXpHVcKzBNoNUAi4ymelHlkZNvoL65LXiz4sqGKAr0C/Oqg94epFFXGiJnvyDSdpf42GL1BP+VWPBrJVzwsveDL7iUY/CRprHENQqpq7gHJgpuGOXHEcOUkB1zeIRE4m3KiOuAg1+MbVMNTBrmjtjCQzaEiq2qGYA7WaOROWBS+BAM9l/zm7913L3iZd8EU1CKGMxPKxPP/7PnLfPrseV5evSJrpH3EoNjhkqrq3wj9lr/RuXWUSEL1EU4bK2AdaHuvKrxCqhxSpRxxnMQgt7U5rBodNplU7dGTIUVlrlHtLVh1Nk+nbGU2GRVh1CbVQZudhTGX2BRWH2/q662arDqu7rgiqqZPssrVpmc0X09hDTGsX9la58J7+DfIbf4pSdLJ9cSRt0BMaWRr1mReQmc+kVJnQa7F6/slD3ovgF/eEy/jNfHFF6/yBS8Fn4Hn2wvB9VJwfmEnVZUD1/Dx4piL/qwecsHdURz0NRIuvI5F685qkCPFH8eBNftJmxuTHamqMNCVqoWeOIxsDQ51s03BXB0fRNWSssUMYKlRxc13NhXo8h7mKfF6L+sonaI9DPjoVEOnoxdxVYWxdXRtxMZscquka9cx6FvILG3+YnbfroQZc2ryYmduGJOFoqPPsQu0yiq4aHo6JREwXNecNWyvG+E18DrOeUJnzpaP5GeDftjj589+oBtMSlUOs+Pc5lhxShEW4qG/AWL0jbjgDad81zEBN4DxSOedPPOxQDprxI/v39JZJFXO+llO18UFxb7GwlyX3AZrqHscxlr7vzXv5u85xmmt1hKb/3W5+czbcB6j/xznvv+o/rY659fGXm8/Ruxj6Yi9s72b5wPPnovzy/VBHmAhPRK4n+cv44yx/luwTg2ebZ1ddVYyD2DYO6BN10eGunvf5vfYyzXI6EoYm39KypDfsdYAXiMbcJEZriuAQfrZfgluIh2Du5WmNBbmPD07cUgCdk59soydfibPYp1KUJMU1kBs68bo2Owvl+7R4uYrxab3eizTNVUAXX9DXeA3D5WJGLH1y1nj/PjLCecVxikbM1X3G/DYU7b5XYcwf0M7N45aM676PEHDzK6+5bSElkNsJeaxhHiDX5z84MIc5za3mBv3RexrwNmgLiM6Kblezwqdy9BrYPBYCY/XNc+36kJ9gsNr/NmcsyQkM/SilcufvldXCnv2qRldzRZ0oVVLBnTmQGG1raOuPmNKlrppmb0Vmmt9ozYOa+Gm6xWodlVAiJYVG230gJPulg4EVVWqCpOKRYBAGILY+6KnrZNjO3e1KAK83poOBjQVE2pnmugrQxvoymwpFjMIHNr1mlOOFbZg2N0d3AOZWajoT2FTs6pSVTmg+2LwcDxEbHrBW+GK4YoN+LcGX/EM+IJfDL/kJYjPjc946fOM58Nn/ZLwVVrf/pkxvH+pwljz+XEqSaUbgt6WR9hriWnadT5UVcecc4EzdsPZ9lMEiulzDJxMZiMXAh1OHe1f79YQZ1HmiXlCzxwnleonY2lWkd+w6HsLxwgAABAASURBVF1M3nGnUMiCoqOf9+EhWwQxHgSEy2qShE1HnVtuxxw2n0VIS3YiiQmh6Wi9oCay4rxm7ty+la+8eysX/OK/P4seD3I6pLieue+84jr57NmLPH/5kmc/ar7Wb11e8FLwdu7c4udTErnMOsKXctfsaWSOAz2hqFAgSxQsiE3JnKq4WpwP+xqNO3OsZfcM0ixDwQYUB4f2Gadxnq7OlnPFh8Sfp2/68dLnWozSu7Dzy96FcSIzLTfb29KaYziw8KrqvP14WUpYRgkIiUEzRmJo8mPazPWaqLB9NqxEnd3EocqwjnPVjGiBSkqyGbGN9OcbFTfj1qc11yA3bbUT8FpQQGKtUW2gzxxHMU8StP3k1jpDR57ZqK5XoM5OjHOKSXAwUKyJcB6vJdUN8yrZLAO3b2ajxXmxLQ5ZVaGn1BcQdJk0n7MmK5pyHhWIqkoVyITTlT7sFq4BpQ8dTjdw0uf+SF+/BbqKf0uI8De6eU26P2u6BjD5ET+427xVnHrn6gSHkegkFy2zsYoVQ3hT1UFzTVHXD+QvDsccDwfZpMfqQEak46qsEFC1xTlBpZuuDU2sQa7VFdd6DxDk+/b/xatXecWNjSVlK20e2+Kzw344LoXDz0hVZbbBy4WSTZXHZQKVdeMjqNgXou3FYFJvTVRF/sKksGOdQRySceuejwZ+OZ7vWBvx5N+6OOadO7dzm5uvPibEd51DJf5mw5c+/jcF3at7YDvpMiNRWtfz/LV3b+c/fe2d3KZeqJutUadzepGh9raHEFZxpZWztuJkiFR0TisMTrsBM1WV/rOkXGBCq8IDUHsJFFJtWEOlHDDO/xYiq4RtMpwoEFpHtukSXRsRzIQGwUjMaHvmJ3Pq6cnWKOMxS1CAulpWoxRrtQ4EB9xjGwoNkHC0CKiqVC2kmK4YNxglsCvdaqCAqiJOajAIRJGO8AtLeM79bwK+4GHuBb/p9YWfL//8ze8X/Na3pS8EeRH+Uqzf+F4pd7jnkariOqoclVxQB1BV8AHKCTbMqRmZbcrBerXLAX2k1rEfLNj6HAsTy4CmQkjDYzoIC61qBmjPLEj6ckf3Fj/l9HQW8xrQueqRLcaiAvMjGDPPEdTqXce1hQA4Kw50eTZKZyUUpWcr2zoxhLMZxgHotTjN1gvNYHx7L1KgOxQ9rYTWBpLuRhHtIt+1sAoZcNIwWF8Ic2cj7s3UrkReaNpbhnU6AT4EHQ5Jo8K9+Sbk+bmiefWqMqXRpUdyzQE56XMWaHh0HIwzvsctX1k5wB2oKVCzASo7kpNeyaFyAx0XWoG39PbrE/o3ufQb/uVbwgjmLuYTQc8NPTU5a6iLc137dWzr3+KUlOmwvKV1PPwWd0BvjqRzCd0d+ktrdcBbhs5hcI4+z0xSQm7JngtdfwNfS+pBM87uuf8yRAdhpDKm12lu10FpidN1IGK8Hx+l4HLqS/dtMjbrC3TFDhRzrltyRbak/JJd2xxs52UpnOfcQK+pkl4jAcoiZ+vWF9ZqDmdVeo+oIeWGrr0hq5kvlskC0daa0LKtoUhsWBj/PuemI63zJnRYaUL/lmupySbqTLFL9RsgwP1v6LUQAJ19jRphC2tKTbHNhwsnI37GSS9du2NVgLp1o4Jt1xZyyoYO0Dqxyr5u0ZXG4m4B9aaE3HO2/ZCw5+rHRjDSdwX9rG+0x3fbknU3WE+0Td4B5XCoHA4HgNQG9EADOFZbwJqVcH8VAznhfX30URypqs4Jgajo1C0Bz76YJhuCbVwjZ83ENqlKHf1oUYbGbT+bHprrQvQK+kNK/sbJ+7zmZ3lg1EocFBnoAnr2EWowkw+9atin+KSqYnOsFKoYaINE86DI6zVIqQvCDh5M3EV0r2UQoN010dumhs4KUQCZ9hfPMzOmYiOOunPEljQPjoVAzG5JIW2IrOfK72nXqI+q0qRRDYKOPXpaYzFirlCffjSIzY+VXiZKVaFXDkgRWlU5Nsy5pkg/O16FFyDXefVq5CUvCF++vOaFz1VeKHme9FmyXxDyktBnSZ8vfc58ie/Ven68Wi9QrDvBNHanRA7AgujlYchwLaCKAPp0V/s3XSnMFRx8/ByizBr6isHryuOoZ0pIO/vb7BtrIj+gyux0az/aiUmqakdorqHjqLvJrT7uPVaf9gbzNp2SITA2eWNPSCrsQgeySgtFmznx0DHUEXoNMR8HS4Ek3H46Qnq0AG7jgxwODaLbRuK8c/sY/0chF0er6wCozkEFTsHgWhnx5wp/zry+5uIhhGzmd0z8+fTddy5yeXmEG+zJAqxj1JnOCvgyHoJ1WB+m4zedYJPgqMvaCEMniv3TIRPpKlYGQU8lwYytCmuggZEZIyWMDRwTRGgT3fpmyzEb3NZnxGYpZYT622D+aMeM0t5N7xWiN9ZsDzMyvTrvVwcI11IcPw5AZqMS90dG4gjgt1ceNzRsIpxUqJp8Juf+lhNeOxyUEbObYBor41m5LnF6GGsw6J/goshMlVdddaYZm2ujWndjd9em7BKFHoM2sLZ0Yz59lt8B0TrDFueahTkbp74BH9FY5DJ2n8Q2Y8uD7snPsQMdNDcYJNcpkm0wnOuY9LkWNnF2NMuTep5rmiDeXlWhA2UFxQ4q80+6zapznEeZhVW7MvjVzTUfVJikix0QONWTqWdmJfBBJ7jQCz0tpxbaSkObvT0M8ySTC11VqSq01XeVDyLUyCQOxBz7pWAFdR6ZIkAg+uIKxsBYwiD/6Zs07OoGoHJyI1B3/3JJTZVCu5P18uF5xUvBq/5AJVUcn1T/6VosTItInfAtkLCHJDsqITaIHBjQqydkwIzneqFKwnAkPbQyB0k04zxOKKkqoCbQFcB4pz4eDnnn9mW+cudWLm9dxqug15rZrviNn1/ifnnz/R7XZkwfpjLGYeTITf+rvBT8rXcvc7ygsgvRBSoV+2AtsWEq5HoueQFZkKZ6PZzmwPGWPo/PclRXCumZzSqQGGqI7r2Gfa6mXhvOozcXxxPatOoJqh09P+qQQ0ouIaMJYOgos1sE79CSB1XU14avqtDbcsBCFKB3Ug8Y9op/PCfnOdmNEf1VZTA6og8qcnVNH+T8Le0VD2IveSjz4cwHNfEFv8n9/PmrPOMl4OfPX0b72cur9G92iX3Fl/D2MKi8oqByg2elp3cJS6lqIz7EcvkhWUxTDN0ZoM67KVxVUNXxA42LNVgNpg0K1AA5a0aCguoTphRNxLpmEAE5Rz0Y/fHNZmzSkKWb5/6kQqBShFbYAjWo9nk7ihkMq1cZVZNENG0RdYzqTJTVN9eomSKNOvesch6PbfxGnfTtejN7gVg1Y4Q57q+qUlW6Gidfm8xr1FxL+5quzvEH0qpD6l9FkVH8rreoVUsGCSjoeb1ms2KkOmbjBpniekkE/oAZF+I3DPQNcT+sKaDOoJ1iPRtypm/ckmPJKHMWh77Pg+78I65pA7Hw4y0InJi+U/y03ZPczDduw/RnNeMA67qxRuwsyDcy49L8IVNSH1v/ZquLad+Mm1wS0kLeOcxphHly4LwAY9omYenB1+BcdKFinyD6N+T1RsDmQzqP8UqR4F+Yx4c1EBfQfqT665ixzB9AjLGNkL9wjbwe4eVJ2FOQBdL3C2i4NXcLBupkoapQvxzORQCz1wJ10WbdpVPDuGtkMuMGUm5D9H0pqNNpPVBiSc+DOT5LiE33vDSIk9uQ1+yNX3K8luPasnw3pdcUCPUWej/o5uw6ds7y24f9ZdLYc5/2OazL5vt8qX8ZjDnHeVzzrOG8rnoVe7kB93fA5WcABP/CtsbciE/SIQzwxmRvcDjP13Guh/hGZlyQm/9cvw7XwcKrMa/h7bpWXsFdXVca/KzO771zjX0NP3Mrg7kOnOcSXj8b6pjIcR0h0EPzu2IgZ9cKS2ymKvTpKATw+cB7fYLRSLIHdVYS5AxCP3Uzkko5eaVbsZY5Z6XLVKZMWmK2HCqZjeoojPQ0jzL75BmrcCxUoW8PNajmEN7L1NQm5dSJH6KDTnRrcqKNxONBaGZzJyI51R2pQ2iD+QCah0cYU+UoiVtyqqdxuRVVjHbRNTPnyWyceYqsOZqSWeB80LlueOFzPfLq+jpXr5A+L175T4ev8owXhF/wEtAXQTt41vSZ8wXPl/1y8Gp0DdLDj1ex5lw2i2I1jkFmNZesWQxVjAA15fkgpioRLDyiUsiKnFssLPu+q6VsvL7X4ZrMf51v+191dsTbBwuK5b0xfz/Dnha2NCJPUXL+/ATZfXrmKDE8iKu+sQk+ukJXy9gqhlUVRqUcWyeLXiUDST9pOLA9WXL+RZN+KcgLPR+Al5cIrhVvItTgNOcLfrbwb5AOrpc+NyR7LVcVLwMv8pV3buf27Yu4iF4/n2X1qoLz7CXaQe29O1HDSUa7iIztQM6mtxywnKsqLIFZVakqlwIq/oGOVKkIFuhcwwu0D5xzhZgCrrILJ8EGTOFhiU2P8u0oaI4PQeZg/Ct9xp4HmEMq65bVjyrB4g+H4hBVtnsJVJgp3TBKpYfAq4BRqSqIPTJ7g3a+tp1DBU6x8U2b30qoldU4Rn09F8/7NY8NcyWrgDmZrUputIfIlnGEpkd3lRp7zamdl0vw03PWNPuXAGfcl6puSLweQJGxcTd0V3pycGlOg5hUMdKb2bMTqT4mydQz2+SrucnMjXaqAwv7so0UCZ5wxDzIKqB55OxaNzWX6HVN6elwHgksXxp48bcJT6e2I87u6CYqNruDs/aggwuAGLR0UwF0NjdStQ4gEoOQ0dBESfHnAJhYs0HF+L8CPxzaZJg5KDd7TbOUwiuFtXStlpBw+huEwzhbqpZmafitV1UKY3A5e3z6viCz4sa+f4mBp4BbHWTN3scUdaSCaH9Yh3qmFZv+QhEIivSIHACdtbgNb7oSzr3VnmUqVWJ6yUgxkJ0DN4l3eBn4zq2LXF4c4fUEGdrIK54Ev3j2gpv2q3jz6+vVxIYzEUa/IONdfpvjC8Yjc+mGXn3gRWWRdPQ5h2tcnlTBCcKq0FOp4poYrjmt57Xm7BM4KOxnwppBJ41EvCrYRKQcgFSojdp9y0mI0AnosZnafgx1BOU3rxYgzVQFVvROML9EzwVDgLVElXuD0w/U+tTDR8gZ39USorPonBr1idE2X7ljEURQAYO41tnE4It3cMFe8YD2ije9229w58PZy3zRfxvwZT73N7lfvMR+lS/8G4E8rPnS8IoHPF8iUoJj0Yf5JPle9PPgHpl48ddhenTWwQJZAqOdXS2jjFCfITqz3cc0ymH5lsAvOef32Hj+nROm5zqtgQxqn+oNPioT0Cn+kLCloo4uXIxe71oC89RxVlXogH20hygK0lPYAkFXM0Y/pmImulQw/b0AfNGX6j9eEwONrB4LZUi2hQGhv7BdKwyduQoxAstAD63LwqCe9cG0YBiExDpzxnCPY5UFMZcMrQrONHRfAn/y6Rf5+Cf/nI9/+i/58c9+DT7Jj3+vNpWcAAAQAElEQVT+m/zk55+CX5/hk/zwZ5/kox//S5786J/z+McA+Uj8EH3hEfLRD/8pj374S6D853zY3D+3/bh98gKO/MeNf8oTaj5hLU9+whzO85Nf5enCk5/+Kk82Han+uOW/5DHxDfbQucrGr2LeU3Kt8xGywT6e/vTX+MQnXdd6G7oWNR+xnkes4xHyQ9boXnut2HKP8YlHu/xVHv8YmNv4VR79+NcAyVof/+TXefyTTxbUf5PHP/0N61j4GRI8BU9+9mlu4Kfa+I3H/3jHp9n0J3BPOXcfce5u4jf56Bef5mOBr+UvPsvHP/8M/rNM+1N0gN/cp8ht/ses5THz9zzM75onPj2tkXhzxEer9se//CwN5/3lp8zzm/yQuI9Zo/gI6V4bm/6L3+QpMR8R3yD3I4H/I3wN9Kc/+ywTn8b19lrZT0t8TwR1et2uXbCPJw3nEJ/lCWv9iLyPiX3KPE9//nmv+em29l9+no8anyGB8YL4j4DH/CPW8xF1n7K+pz//hHX9Ok/26+s36J5nzvd27DhP5j0xHzyl3lPnZs9PwUdr7nM51/B5r+2jjvk0H3XeZ3mK/Ih88RT5lPyP/om1go//iZyWn5H7aT5G/yH+yX8+94TdOds+OR5Pz/AE/YnHkz1O+Xk2rs+BewAeg4/Y20cchw1PXY/A/5Tj9OTnHBvwFDxp+1NqCY6TNnM8JravOfRHYNNbeh5/4vH8TR5xPB/95NN82PgNEq4/Y7/OI2L0icc/+YzPHJ8T4h6DJ4I6T6gtniKfsu65nt9w/jZ8Es/TY+6LT7h3PKH2Ez6/4inn9ynzm7dLakz713n6008A9591r3lK/BM4c59wL/A+5b3De03r3q+4Z7TOPbB9677yBCkec995jP7oh//CvfSf8+jjf+57q/fXD9XBBx//Mh9+9It88NHPGz9Y+g+eYoMffPQz/D/P4x/9U55yT3O+pz/+JD9kbb/81Wd5wUsgvz/4eoiyiu8Lul9fY33PVFWqKrb+ClJpHxEbgfRrRhiJpyMMxcV3OV+hGCN6w8j3H6M+A6smb15oWgOp7xyDHDuPxDvNw0DX32cwub0UGKIHYpD0ooDPIQJv9+qRAX/wx/UsSOlvM2cNh9+7rrnCn9LXAwpOuPNlOJ+sL88I6N75/VCghx0g6O1rWm0npl9KOFOVxxGLGJ+dXIs1PSb7sWVCOe0Jglnbpvtc4HOiuOLtzxXPnFdKrg2fJb1Gnr24zrMXV/lC+Avohef9kvCK6+iqfw65WrnOx6p6+8ORdbJ6lsXcTtxcM6zEncAT0y4SZRBEwaNUwQj0WXuQZ+UFEj1eVSsOm9CzXqkSZ9S5im9gDySBaYltdz6hfo6Oh2hpHrp9pBQ3MKAGjIj+qcQ2sPW3PhwX3IOOro0De1uHe51R8lPrsKn2qG08EW07UCLa7eOEs6xcXl7knTu3cgupU58yNn5uN96fF77gnH/x8iUvga/xyIbPFGAxlxcX8S+t3OLFovk9DyHF3jjpxA208oRjLj2YXJv7XCTREwvk1EarI+tKx6IOvfNIoFsIfrRkDL8X6Xl6/wTIxQoozbEFVOIDLIbINTkCzj5ptUYPJjUckiqDuAadY6E4Z1XwBS9i7QlU5pi5Z4x0yACVqgrDdK+arjm0SvUInRiHsvnCvMyYBr6ehXD9/iUr+S5KDslpnfUlBIlOwDJXXZlT6/sXue1yaDhQaYpUWcucTaoD+EqhrL7il/WlopfHjgwwRahbSXAwNf+dMFskLCe1/cGQFVzuebPVoowAHOeIyUKgbCHUzGQg39L17Sei/WVK54zWcmMMi4ttJP0B0G5gV7ot0ceiTzYs4eEdAjBrdK4Hc48lJqsOn84Y1eYWoB9oTlSqKqGP0By0UasKeiJoselXAvdbpR+tL6DRL7Wq5EJGJYyh7WlQBSeguxPe8jQYLU7M1GoJ5vPInoXIUFZ2Ha/SDK/hO6e0mIhlclVDedDa0CQb23M/iCvc3VHwGBBSobBGAt0DKhKLnvOGo8obDgrRRWHzq8yXW8HMX7UlI4m7OBxy585F/09GLo6H6B7xLKbX8ZKXRl88f5HnvBTiPh/9egURKW52xVHwbwe+e/uyb/7lU5XOBmtADmA3f8pKVaHiQTBiB1T6T/umna3Jid1WKQdW0Msld8omGVwbovtcSaungYm7wqpbhTV7ulhslSqASjgjfVM4pn0BpCC3vjm10YmpYiVImaqpV80cP2tqQn2L0e4QFUl3qS7aZrAmOKd6PYuwnrji5F3xQRb+5vYFD2XPecn3nAcx/6PQvhD8gt/Wfc4Lwc9fvIxf0s95KDPulQ9jxPtQ5hf4YB3D/e5zsI6lS6cH9hgaa2NkSZ2R6RpT5mYrnALvctSSS2ByybbhccEkI4AM5qmqHEDBVBLUGF9V6JUE0AdyhOsEHdG9qibLZ6aqmusYNRToEDCxKx4J6iQxpVJLkReYiWzeaNSkRydZMT9b0yGw9YVhmT1ZFYQk/je7kcNb8XQNxZjRA53jFCWqXVPZJVWM1H8+BU6pIA2pzD9dp5Kqykse9J/8+Bf5vW/9Te7/zv+bB7//nTwE7//+X+fh7/0PdOTvI9V/D/13/kce/C5xv/vf8/B3xH/Lw/8q/jIPfwf5O3+ZB/914v7/8xcRD5DN4X9A3gPyppx1nPde1/wrap/wsOf9K9bA/H/w13l/WxdrewDuC9Z0f8Pv/o/c/92/TtvIB/AT38n93/+fefAHf5MHvy/+Fvvvcv8P/hZ74Y+QG/7wb/MQvI/9/h/9XR4iH/whEjzAvg+UD//o7/Og8XfE/H0e/vHf533wANyHn/hu7ms3Nl258CdL/vF38+BP/mEC/f4fq8t9Dw58U3w/D775j+D7uf8n38s9uHt//L3cJfYuUv3+knL3jKHm/R3fy73mlP+Qu+rUuI//Xtel9p/+Yx6CB+Dhn/4gD7/1g9z/0w/y4E8/zP1vfYD+IfN+kLvf/CDvbfiTH7R+95sf5i5xDXwtse+Rfw95f+Eede/B3SXmPXK+Dv/1b32Y95B3v/WIGgB5708fRdxHFw++/TgPviUeIcG3P8x9cE+Q/+Dbj3IfOfFB7rJe69+FE/eQ96zF3NtaWjZPLWo/ZI6HyPsLd7/1JPfQxX10cQ+p/XXW97+zh//Cuv8L+3iPuu7pLvLrzX8Qfb2/P32c96hzl/nvMod479tP4Z7k3refsNbH4Enufetpo+chTp+4T4x48GdPc//PF8i/92dPcn+hdeIekHefecQD5AOOz0OOzfvw7//Z44iH6A/xGXMfXXkP+x57Er1O9PfO0Byxrr114u9y7N5b8h7yPvPcJ6bnxXcfPFh4iE+4vgesSTxEvo4H3/6A88t119cekmvx/p9+P/e5Ru998/tcE+hcQ/fRJ/c9fOIf+Vzg+5Pvx7i7XNd+Dt7jM/Een5Epv5f3uO7f++Pv5+vw/+WPvpevN/4hxtz9o3/IPXD3j76L/Hsw5f0//i61+Ux+8x/ycOEBn92Hf/L3Ee9/8+/zDfRvfPO7yO/mfXTRvj/+O+y/y0Pkwz/5u9b1NbZ4ZNvUfB9844+pR/w3/vhv8w3uP+//4f9M4w+W/KPvYIu/zvvcG/te+QfeKyce/D730d//f7m/LfzeX3EfBcR+o2v9Dfl/k9+m9v/BXP/HN/8u/+effCf/7Tvfzz/96lO+IiqVhK8IUBNJSwYVxOIrNL5p+FLymQUjTZFMbx0vdKHzfKFRfCXqhEWLqnSb7Rs8e7SluxWYqeNvglVGnS95piZ+TBNnlc/Eh/25AirOofTZQqOKtZhvnYbeM+gjxtgkZw5UeUWj0n/g6Klqa1UsIs77SJpC5mw7cgJu65TZVCTx+iHRVu0TjUY3AGEAwu5xUe4wBBiCCOXmIgjw+IouzkEa4fg0H36ODC9+Jngk5WXfSP+tQJ4vX7685ueM6zzjZw2fR/ufGPOyqHWkz6Ovrq7Sz6M8k/azqAsT1D/vwxdCEK6jmL/Qe41ITMdEAgzyR1YjkJ70kFM7t8k5OdDI772+kYSPbn1EuLDo+0xNWbbKsc1U1SxlzUndGE+Rllu1WgxyDV2SOlpErT4wAQWqesCefYQ5oabFuHTFwLzRIaqIZ31VRebywi+NParhq/Dz4DH+XOjfGCScvREIvyXy6YrXwQvPOT+LcBn0en1JlMOsc3FxyDvvXM7/piAcH8mZXoQKwxYw0ZiDmcKEg59vi2swmZ45plstLsTlMC121s/OXjdWmYHVIktYuontGJi/kwTVykRlhYRi24nfarSrc3AQMbuzz4xp3xxrS+68zWe+WHmupfQx0LPlqIPieIRjOPdnHjCHuCkqHl/Y9GGDHyCr4cVirNqZwGS3Qxu9mC0imPqr2N9+DIZUwmTlmspogN+1xQY3WjoswJ2K6zWnmS0gMEt/XRh/4vZ5ThQa2azBi9joDTgS5xZ5WyMvgATT54ow9lDeVW26B9bJCTdlo1+Tp+QuiEnfY9StsRNvUayfNUPXCMtqcsCiDAlA75sULwhQ3XufMzlD5MiEm5bzGqrUN2trAQyjzGUS3amq+AdX206g37gmdGDQ2yS8ZVCqCp0Lh9E1iNE3d6NH9LYLjdkT4r2gDshszmHWBAGxtRu/lYXc20HQKnTSVqSEKvU5OGo7rtEGB0kX6upY7LXTuEn4G7OwkKpmZgn0Xg9xJo0ljTP+Wr/h8FSD1ph7c//GyIcXc4RM/368wqHXSyTOrk09J7bKXG/l4vKYd3kpeHlROeogplIJ8jqVF7w4+pyXgi94OWg1HAl8aNakdM9zyY373TuXfAkcUnzQE2pkazNzs3LDl9XmOjWsS1G6eaKPkq4bKOrUDUaDeHp/qWCihq0sDUE3p9eNHo0ZwKFpI1XbfNU6JmvheBp/DotjFyA5URGxuR/lRO9pqvsoJ6pIAuq7U2Ut0r1UVaoAfAGqMyVjx7CQTcLi5ot25Go9OPkQ9Yrz9xI854v3mf9s49mr+H+F828FKn0x+NyXgJxvz/lLvp1f+TcCVw2vNS5xSjM7NzXXuk8J23qWjzXs/tY5dgYQ54GsIg6dVTPSVcSkF0EOuZZsbcuH63RiBzrBdDT885qmELp5aKaCDp7RTUKRNYlN0VGpqoSulbN2017zdSDBK86YTmcgAlaGufhMDhDj2ydHBG6Xeo1v+GRkqUYPLG+7DgcPKnCDvNCQ3FJQ9JdVGxDIaQ8Kiz7eOJiNeiSiW0VNaJYDhjGtO2BLC02lqCrmUKNKx1QC58vmX/zTZ/n2X/1j7v/ff5Gv/19/mfd4yffe//3fchf7Hnjv//yLvPd//UW+jpS7q+//+e+591//e+6DfsHnSz1f9vFi8aEv/rAf/u5f5X0lP5C+z0vF93nJN6U/yH4nv80Pp7/9h3/DD72AF27v89LufeyHyIf88PuAl4APeJl3//e+k/u/+53c46XfhrtL9wXgPV7+3SPmHrH3yLnHHnfkjAAAEABJREFUi7/7vPC7//t/mwdKgX7v9/4mdwX+e8xxH3kfqW6OOHF/m3t/8He8OBR/3/LeH/x97v3+hu/CCX3fzYM/POEhLxUegIe8bHjIy4iHvIR4yIuKh7yEeND4Pi/6/hF8Pw//5B/BD3jRAHi59j54+M0P8uCb2h/wAuEHQPkhUv0HxH4AsL8pPsj7yIc7HuV9XuS8/63HyA/zDfUG9jdPvoffesILv8fgSR7wUunhtx/ngYB/8G19T9v30Dqg5Z/Kk0Oc8eJ9dfP/jPiFB8gHf/5RHi7c//OPcw+8R+0Gdd4DX6fu11lbv3j65mNeCj4BS7KGr1PnvT/7KO9R5y54j5dh7zGXuPfnT6j5mBdij1n/ozz4c/Bnj/KQF08PwD2gfP/PHvdLsJN8ROyTxsO/YD9/8TgPqfnwLz7Ow//2cR4gH/wl8i9/mAd/+ePc/8sf5d5fTNxF3v2LH+Yuvq8T996fo//5j1jfD3N3yffk/+xHUd411pg/+2Hu/tnHCx/l7ref5j1t9nQP3P32x7mHPfFR7n37I2IB/F11Yt77848jvv4tcv/0ab4uOJ5fB31M5b/1ES8Zn+64C3ePue4r8d0l9i7H/b1+QfkkX4e/23jSa7pL7F2Ou7jH8b3P8X7wOjhWDzimDzhuD/78ce6Dlpyre/h8celLyrvod53vDPfQ7zH/Pea/y/meeJR7vFS9x3UgfEnbLxGxH/KSUbyPnNf0o3wDXch9g2vvG5zn31aypqkTA/e+4HrouD/9IA8X3v/WD/hcfJD3eWH8PvM2+Oy8z3zvsy4/Rw/4DN5fUH/oZ5SXiA/++B/zgM/0A/T74AGf5fuCz/r9P/wHXiD+Q5T3tRcewD805w+/Ry73iD/Y8Pd5wD3jIfe9h3+Izr3mIfeXh9yrxAN+KfGgfX+Xh63/Lfeb/9l48AffiffHh9w/v8F9ct5H/2fUv4Hvt7kHfoNfmMxfonwn39CG/wax6u+376/5pc93uK/+dR5w73zAL1Hex//fv/tRPvn8eRK/Hw4Jkq+J+KxeBZekSul3WGiDr6qFthj2PohNij98iTEWXz7YCMZsTZOvPfxpULDj5MwT23diO8JIEtV1YWGjDbSOQ8p0sX6mbSJx3eRlazMhTaGzC6osZ5M9LOKGl+/10Xm9RrL8RT4icY7QWnKMBvrWLSfaRsE3eCZLqv90fmYrBO7gsAMYiOvBOpA6UBGVKtAcu+56QZlzD218hEAmRAYn0hHga4PJPXYDm04MvZVCoetAhGCfJ3n0ifIVv1Rs8GLwxYvr/rnjGc+iz3gZ6DOq8DlVvICbz6hX/YLw1XpGHRRqOAdz9jrC2lwTQJ2XBL5ifiljwqaU0KiV0NVDQ93H5oiNWOz0Y1CMI6pyAy7lBoFhjkDNVisQVQyhvTUJH/5tjg6B6t21QR69ivNlMXSFaxaa57mm7DwPk62Ta1yRWCjGKNkalppgRhxVzINsH7LzidLGDCUShlsXF3nn9kXuXFzmcCCHcxTa4HrymKfrhBfB1/G8T/eQZiL6GPE/TeW/ZLtzecnPqId4zYSlmM/S42fG65mykRPq8iF4YIjEpHRDQw4ZpJ21IbbrZ6gzdwdgqEKddY8mwNd7xlMEW8XYwpZXCLnem/ESr0Fa3KQ3hmp0bhbTvWipSThiyQvWYZfd4PyCqFmGODpvDjjGvdC5l6qOWGm9G3R8xNQqWjD2wTlUeg4yiMHBiErl1le+un5Q1CiTFrgkOL8Hrg2+I5xbJ+nLvYum9MtgUAqN+ih9vjfJOnEwi+PbQHLHIJ3rLFJTvC0r+9zu0GOWGDvhmBuN5dywNdghAo8HzHosoZcCm0iIrHZDZ0LnMAH3aQnyOiDP+gpbtbGYk0jsTTcHfc/RZnk9J7xm+3YFa+p4LTVPchvT1SoXRFWlmirkBGYwEgf8A2Q1T565vSeUM9e8UDsOB6sP+WNUgmxTOtFKN3wFuJz6grLWOIsxs+MY5BvqC4juxok21lA9CxdcTzzJQjjHcmH1oZny+qQb1yTDHs86q1Y9FlIUabjeWrnyxFStOGKcHlphNRBZsBKJ5eQkMAVCk5oHc8ZU4SkdwL7pSuxb3Gi/8s5tXg5yTWA7GSlUM6D6xdJzXiS95Mt6yEobZCyoaiKXF0d+m3OLl4IXsGFZA6lvQ8heKH3pVs2mR/W+NkI+qCpHkFSpZzYPClpfT+oC276pY8Wfsirzj1HitIbdcl2FtVzWEm5XuqqokVRVXm/9BbSTm38W0qqqzquqjqqaUkOtAUfvY+feSKDjgWyb4KppJ8icmjN57PxSu+YFk/9jIF8KvuTBSvQ/z3j2cn8R6EOWeM6LwP4bgx13nVe8DPQFj1+yg42PNc9JznMT1jHW9JvUNIc01caI6xzoSsWSqGzUrhbDag7olaBXKUNDolsFg449KlV8Vor16EAP+jZ3H68+eZD0gbNAGmMKdfOUoKpi6zQUoub6VHAp2oeC2R8zU9QDR8rey3qsUaJjSo0gCpS+wkZ3nbC97JIHPWnhP+seV+N233atGrNinacLNdfRSfm5JkAT0DsEJrZCOXHl7KBwgbX+EFRVKVj7QKuqVIFUn4Dj4cCX+0U+e36dj3/6q/zj05/l+09+nu89+Vm++/gn+e6jn+Qfnvy08T2kMGb+07Rf5MMf/jIffvzPefSjCf9p2+Mf/ypPRP8TuV/n6U8+AXJn8sef5PHCE+QT4rUf/fBXefyjT6i3gC03/7ncrzL1KT9cvsc//GTlwHfur/Lhj8QnLR+hC+Mn/iUf/PCf88GPlP9CDKBW+zr/k31tj3/66wj/CeFT/6mg+NmneeI/PUR/svAY+fgnvyF2Qv7xz35D3AK6/4y18zofvrlZv3N/8us86n9qPOWH6B9ybB4Bpdj9xjJf//NJ52Y91vCfTH4o/+Pf5NFPPs2H4sdI7A/ltZHq+j4gryX8BxuMX7o+8QjbuZ789DP29Dn4LE/Rn/5M+Tn653nys8/z+HX89Is8/ik8sU9+hr77P2v+CflP4J78nHzweMcXefLzZ3nyC4B8LH72LI+o0ei61viUOkjW94S9POHYPgZPN/z8s3z0i8/zVFD76c+/QJ94gt745bM8Rm+g95y/eJ7Hv/iC+Vkza3h8hiesw7V1PGt3f4/YR4N9PkZ/wjp7Luo+pU4D3fmaJ+8JeNxg/eaBR4L8xy0/Z7+f50OOn3iEfET8h/iVHxDz4YK6udMmj1jj5H+A/sFPPov4QcvPo/wB14H4gGP3Acfuw4VHyEfEPYIXj7H9J7dKfY+Zc8MTaj8+w4foj/A/Qn7oWtE/3PEpe/k0+h/jf+w+qO0cH7KWD7lGP+Ca/+BHv47yQ/QPt+vctWzXOTmP0R8hH7Xk89Jxv+Z6n3iE/Ziaj3/6CfP9Oo/b/gQ58Yh706O+5/wqyv3+wL3iQz9v3Aec/4Nd/6Tj9H1gDPiAmA+4b4gffPwvEd9H/iNoTt+Ks/4j4h9RryV7nPIT7j+/yiPiPgQfAOUjYpUNcj7kWDzi+LivR+h9XODnPv4lfd/lftb/WYcf/lMeLzz6+JfoC+iPPv5FPvzol+AXfZ///tNfcK//ad/nn/70X/KMXyheXFykqvjKGvG5pIrvCr5Aqqr5qsIagK+QHmvy6AXi92N/W+lvpv1SZgk9wl+cmjKjpqdqWi0c+M5URFqFMCjTFsZ0YVUZhEJn9T2eGEx6273GpPj+G3ElY6+houV3fO+FWNfec6LLD3LsRbHBAI052SpIE0BZDOkMRURhVxUaHbGpWHQIR0U7OAfYpDDO2mkek94qE7eHnCqHdEirmiAiSdVUanu2CI1N9X66CDa9bWRWvOoNHWJQiql7Z9e8NfHZ84oXhP5S2udWf5H9gmfT5y9f5QueVf1P2nz+BTq/1Pa/c+7fJnwBb4zPrr4gvFovCbsoxenM5JHLnN71MG9VYXNsDKgkIrReVDAlAD1bM1Zgu1XVltg937lUX2THGCy3pGWFlGF9vJZPTlsp9nwVCRPVgaqU8FplW6marGL72aTqnAsxHhMKxDZ9QTivy1jhmYeDOM8xMBorVQSDKmSEnqSKY8q59Jq/vDj0S8Hbdy5z2K4X/EQkqVRVrit5wc+XL/g585qfXWJjAlwJviNvjm5fXub2bWrwObNuaLh6HC6QdY1ch7SY0xiHVG1RlQrNuDEoQaSEmJ6bHDHS7SbNLuUEcq0TYHmq4YbVAC4RIrgBfCsca5JmLHpuNqNkWZVT7DBKn1B/HRvPtlJVjRsxdbJUGwYzQ2X+CVJUlUvIeYPBHKmq9B8kij1VMCCVVFX6jxKM0Nhv0NFmL4RAOFFV9TVxPBziv1jkNKfdDsL82LraPD+aQDdixqPMCJTV23bYwH5Vl3sKrxt4jXVIWNYpyjkarLMl6zl5yYKPQJ3dqKTHHnKjHbYvKWbpfsO7G5WqmtYmp9XjdgElM6YXntfb9DkJa+4tunB1je0DfsrS29G57g8unkmh0NGtyMepZ+38/qDy5gt3d2NeW6+1oDlx1FaxiJJFKKyTrpi9uUZBCHns1sDlnfEY1jFgbd54Kaf3IuJ6IohOrtzNKSBxsSJG9c5Ef7PrObHGnqzXtXPbSFbO+q+ZevSLgjf8W/HBStARqaqG+0FJA8N94+HDAuW+E1ww/sYDpKhBAYRqqtTgjIUnOrNV+yipB6rA6v1hIId6t3iZ95V3b+fW8SiRGGZN4L5e8gXriyO/pKFCUNdzKkMhOuXW5SHv3r6Vy8sLqNpjMNq/xWq7JuUJesnRITqbmdA9Hqe4f0MjviMsh+IaEd0X1fq2oI3b4rS3EukgjgBE+3W6rpZJuzc9b2snZ+cT0ntZhnpVhU7V0VIdo3XCuaY8BmgjqczGclrpWDWIfoHHZ/mqH6au+K2beJX9t6z+dwEXPn/+Ev5lnr94yRfxVcOHKR/G/Ax3Leaju5SEiUbW7OrMNzKbe2DafZ3X3Ceaw02YIz6jD0tHWBWnFUUzKHQ8xsqEGWXCAQB2ciimtgl0YkxhXZIdAjuoFCpMUIKYFRIseuEFpYkT0X0roAE97+FU6zhI/V0b3S6vBISHoi6j68cHoL5nkX+dzONKVM0kj5M3i2nCoVzzeZx8ZoNuhbT0vK0wBzVbHUy56UYMwoViJbPmyWDTjcLbXXP62qSWzKYHW8ARRNdIN6iwXnquuQCYItxG8rWvvJP/9LWv5c7t28nhmEOO4VOdQyHBoQ6Zf3CT3Dbckdjj8YJfTIALwAPgEVwcL3NxAY63cnF5K8cLAHc8XORwuMyRnGr9goKg5Ddc5oB9xN8wj3hz2l78BXUu8V0s3wX8BdyFXM99mWP7ltTPvfLCdYr2HXPBfW/PkztcZJvngC60L9CP+Lt+z2OctQV7x6f/yJ6P7b/MxcaZC072MUfsY23ykOPhkD6uB7g65AgO61gH/Vg1Y4g7GgMOdczBOg31iSP88XCI/mO5zmOOxi8cO/7EuwFa0AQAABAASURBVDcxeWLJORC75RwPB/IPkTugH9p3gT1R2OLQddk3x//IeTju+4fjmBzhLs5wif8S+7Klx5C50Y07UsvrwJoHYuQKqX6gVh2PSc/LGuoY1xRs/9lRWGPQQ42suAN6Ubs43wcl18DBdV7eJoT1oR+4dnO4lXC9mmvOJtUP1Gx5POaIfiGOF/0dfHmoXNQhR3E45GLDEQ79eJjygpzjjslpH3aO2tQ/UPfY8hjnNOZ4JB7uqO9wjMftYumz7uY/puPrGK+Banlo/chxaB/5M+eYIzXVL5Zsf8EfJg51EfMOnXsZpVyjOf3EFiBH/ojeNfFPOX1H5uj6B+yOIZc9uI/+bHJuj8fLeD1u6PmI3/ZSdUxpHw6shTrMccTe5pl5R2roW5J5neOwYuf6DjkePFfGTf1InSMx1tr0A9zERZRH/BPmiQvqXDCf0D7mUNZTHlN1TEDXaznjj+y1Ghf4L8gxXnmRKiS+w8KR6/LY95ZbOVzcTttcpxfHO5m4lUuu3wuu40v4S+QtAXd5cZFL1qz0GFx6LNiT+vFwyBH7eCy+B97N//9/+8/5yju3mJ9vHL8jklzzRVFVkaxC8qXCGL7QQG40vzpxnzhyz4w31I5l4Nswfq+ixtbTdO7GJMWf/jrVid4vTXCP9VycrRWKaJ+VNcAYZOGzY5rv93YdKsVx0CuwiBtGvRX1NrZgxeYjvU0OyHB9gqquf+BT3UKVm7tzJIA66X2MRyeUhwhPUy176IJyRJWy2ZmBfbICJ+ExSTf3rzWwON19rtUt2T4VsnCzdCJ51mnToEkywuP1OvF/WPeKQi95pn0FXrwcec7Lwf7lNi8BP//8ZRq+IFzwheFzXiz5s4rPwlf87NLPJ9RxOl9MuxZXzmSrrwV44FQFnvOYTd8k7tf6StrZ1+30Vju/j0P29mYkLkjXiXbqKw/X4pbmyW1m2Qpi51w4tBF71yHOiY4Z/THk8E8PMU1Pq8dz2+e6JnsguOUaMAfr4rE3FxfH3L51kduXxxz9fITryvXh95qcNat/DnnOi1/PWXG0mh9qyQH71q0jdS5ThyT+p7L4WSO04Yl10Z1QSQF1zrlqVjOOHRq5GHZAHH2msCYdClHhD87OKTwUGzi8NuUOfM4PzSVVFf+ws9gIU2AWmGofXB3UXMy/S1DhLXEndjBzGq6K6UZutmUv0b5TNqYO18WRcX/CPe7rJaS6PrWJwcQ15/K+JyuXFbPFdijHheAOqdg45jicMpzIwfkNeQdwPBRjZWuDIDq5jHTrtFdHoYlN35KUxLoH413lCTpfh8Ebh76p59J5tJ1L+R/A6xUPEhtu1FmTsC0OAktmMjfRuBEY/NXIW1s1O0dVtTUjNTmaHP6QnzhU4Reh+WmErILDvNGhrILbEhzbucabMQRBFEGiA8uxM/Gc+iBGq4oA+qZvpnLjmAyVIC+WzTGguC2kkTRdYTIdKhX/BIfHsDeN+63dlAZDEfE6oPd8j6Hr2AmDybG/ETecXk9CmB+WqlY0G7FJIRGMAwTftHrvS92mrPZWuiEs2XtUETo2OcvJNKpIaM1BnQBFm5xTaqteXlY/vN26vOglyHVY51f/zbFnfAm/4gu2OB5VeGePJXxx4n4vuenfuXOZS74E5LY9xGbOkj0z+SFAURQpljb3ZRAe4unZMNmzEYc5veA+TyPOCZ1OymoSgnUTwYzUxmVKIeOgH6WFHFGucdZOJg9jkj4k5WLqSJD4Fo9IYCYYZ3K2ptnR1KiywvRUnd8s5SpVQr0zZmny3IHHqsEXny/zPDcv/KfBwN+m+htUf5v6OS8CfVDyvxPoP7t4znn0nwm/6AenkSsetvxuvWZDlh7MmbgWxhIMSaoqB74Eq7DpEWy+SiXdej2sUtnHDt1uxNwBGl0u5FUqB6So0NCr0KyLD4YReyoZqLhmaTnQcykbBCgJci8ep1AhtumK1+lmTmpkStmJMQX81KpmhPNDLu8UBVlnZJFSNY+fCx34xgxFIxJfX6dwVdg6rVEQdKhwIZO6CDbSIeEI6mykm7OsKGrP3QbN+NAMDXZUJLfgJOZmtcLK69jiK6tJsAbjqFeFYwdzs87j4Zjf+urt/P/+07s8AF6EnwrYB4+FXGDjBq5yvdnjihjq8mDnuRzX6oFjWqaks/O5WqaAxMca5DV2qXNh7LWuqUO9ronET58cVQeGsKLyHG/jxqo7fYwrfyApml77Xneujlmz+4lTb864G1hrZUM+kM0YOGJ63HLXGvr4LX342/H2E7lJ8oZ+JWC1jBQ3Vq3jsI15K5bP+I6ltjrbwtPjkN9qIXuO5ohVis4ZfQz2+C0WOZZ/y6UwfbSnR2pAYBuhBrj0GLvPmDNfs3MwtedEGc6jBH182QSduoO1Ed8G+lIRdCcSqEQ6Cj6uidd+uC6VjUNHjCALhGaqdY1Tgm09M3gep14A66r9M0EuAa6mQR1SCcMijpEAct1Tx6nD6vNcbjw2SfTpQ+nooR/fIDZCtu2h1vCIjtc47cgR0X6kGee6MWKPW/HGNU8OizcFrVlC3R0swhhhQEvzG/jJaH6TzV/jILFH6sltn3fjsLecvZ78Bv2ATMIcqbVsLcgZCccUs7dOHB5rDo8nenpezgXHdAjOZ5TED4HdUh0+u2QPrQ+os/zmsKl9I2+zkdc9NyP1RoN1dR61mO96cQN9NH/NHPhmGNtDp87sU8dFTLuQWmxbwf6Mw0OHoHaoS1ByfQXYBzFcrvmtd2/lf/vP78T/nEx5/VMiM7m16pHhTKmqVNUilaPtKvWJgbdXqaku4ZcuuvX1TdWAaY1UugT7dwlV1SFVU7YRdLoi8o32UNY6gs871FjAMbWuC8s6GOHoXYuc9iWaxncFDZF/q1ltkEvWMDvoU66ybTNty+mZMbM8SbHNfINkSqUmX9yrqjBAVYXuIdLZKEa5qOCpQqFDR65VBwsvtFgLHNwstWMzV0liCezCrqpUiUyZymysG8Xr1heEDS6zl694Ofjien9B6PPtp7wg/OzzF/2S8AteED774irPfMZ9eZ0r/+ULP7tcgesx2AVF9+7qKkyfVGZrw6M555/k66N5xsB7AjSp3Z8F9VUDb87UtHFOnOtbfmishZ7iD9bNvsU5z/KcykAWpNh3CkeXEtJKQaSPmz1LOdbcE6dNV4PUlg64CRhEDk22y/FE9X804RoKj8Cx+4+HQ+7ws6UvBQ/NpudMJ1Tm878vBT2nr+LPM1RNKjFQQQl+rjzkFi8XL45WGe1mMdlaVcEJmJoYiLAZXBHGt0tDRX9QOhAJP7CHvOcVu6rizw0iUc+pta+wK/oL7a29C07PmQphhkClU446SfWfwRiaVtAr3VhXH5+Bxd4Y8WEsN4bUWzF08pkPskBLJvUchGbdwXcKapY7RXwjCaGxVZFdHE2vRWRVpXAgMlpWqoC6qEwbiZataTYY6lBcC4O4JNiiHHLeRhveE5w6zMEqkuqebujKjuxBQsieA478ITbaomKzl6/ng7McWU6H9SWdnGwg5JRT8crNebPYua1ugvJ/Dads17DXWHSFPwWLs8obnA4g56lDxdvHtOUadAtDmuIgDR8AzuPleCAYyhVojugch44ffK4B80uJYl2dMpKqytYo1ao1e1H4mzBmC1OKdpwNcHTqwakgukZLB0mhbuGlq0qBVheNmWz62JVedmxSgL6H8TyEB4Z499L7oGgZgQy8ur5eG3brFSIM4BxdF8dr2ubLxmZgx1encl/gvjvAtDuEoXOMbf0a/6qwuGB2DDPaxeXxmHdu3+K3xFyynOf2G28sz3kv/e3c81d5yZfq8FyQxKxB0Flzghz9txzu3L7IJTftQQCrY60UyXnb7JEqgparY5eOI3pcQlqrHl37tOfoHJWz1kZ1bEn3oLJhbMouh9Ej8Ybe86HHtsmzGqodg3/uOpFLt6l1GkHTascc2Os8rppj5hGnFSxVwQlLNw2w5Xh8fKDxC9MXAj7geF78JxMv+kXfy3z+7EU++wz4IvCLF/kC6f8sxL8t+Pz5VZ7zkPSChyT/VqC/geXjy+3fnWyrRR+cMhYgw/S9HJaeKpkgQYprdHA6APEoxKkL8uHMzd4KUkDgi/mhQYW6VRX/bHvFk9EfJoItVDIAk0AUOjw9G5hAEoSQkSqThLpcZghCtg2SKxW7hXr+zOaLO7Uq/ChLGOZ2YcbEdHe5VgnU0wQRZwmT0mkgoBPB6IcZzcIsqVPCmWkFty7B2VG8FZZtx1Ks07aDnHWUvVnJid5z88tGcBbjQ97m04aemRTew9HlhbF8p/ffFP7PX7vDb3SPbOEVuMrwB0Ze/kWoC3XuNekas2K1TjVNP9zKOSvk7FIir/EJLPUGuObCFq57oA/qTnAzQ4+N8JlDlBygQ2FbyxhhnA4wvCaxrUUgXYMgBOOyySe29yUv2pn+zMjrdgrrEE1e9mZ4g4FOOBEkGItBLDbr0D5hprs+QtOSmLRhFfybjhwco4HMLonR7mN1nQEfMRfZc0b/GVrFP1DIZgLD0LDTc3ushRw1vZ473jghT5pC6AN4IOnWAXMv1KHmvD7YP/FErM6FTQ+fO4mqSql0DIP72MB1N664HkGu57Xpvsa+b9ZJrPfZa+RoMB/rolL6mrKG/OJG8Z3Jo15frs4NegEk7Otg7e5ruB9yKZSeU14b3r3pd+nmjevieilMQC2mQ+8qGcN1sq7me8DBMepjjMQf0PcLaqun5aDmxOi5R6IUqK5hizNcvaijnAhbI1AnKBEakpHajLhdq2lKmOa9xRXZylmLQLrzl0HWaGDAuz7rj+YkhL6RYotu1VrnuW33Xjg2SGsMF9I1Ev09N75d9iKpSYzHyzkjh90xmwxtiMEuptRvvHAf5llDvTlzmUuubeuCId8lrDVImzDOmoTQ4Rh7f8QS1GPb5Le3BzzM4V4JT7iWg+IcO+DUw7HodSAHMC7Uaq6rr4Lkt8lQVey30JKq6mPI2Kl9PINKrcHnqbinF9LP1js8B36NF4M+C7ovKydFR7Mzb2xIzOgKbdcJTX+2IFeXYrZpdWDic1tWm34Nzr8XiCp7ca8y5hrPlLDtZKAQiYy6AZoBeDoIU/V1VLmrGa6v65M3WRjzxE2VkmsybxhBx29foc1Ya1CL4Cj0V3uYr7QmzlRCtwpIkmYNI8SMh25FOZifTh4UKVReeq2Z5NuBa8nlKVxbH7q8/mY2sXia5EjoUwfuZ4IQbKJSVSkUf4VCdOvaVZWqwpPsY9ciCum1fsUvs3056PPsC55rfQH4jGdcfxn+GS8FP+XZ9/PPXuZzJfZzf37h55grnn+veanoi0LriD7I1D3fQmjOLXRhbm5VoCen9eWsTdckeh/nxKS/dOz45W19zn5eQbpZFVfg8YQo9cbMl+ZonzFamTbxoRWYbCv4Rros5gBf1vV5Pqcfa06WzILJUvCkqvpnwlvHygF9cD8q3/LFYMEVQKA/X/rfirxEK8KdAAAQAElEQVTGf009PR70wVDEXvBz6q2LQ47UqNC4Ac01kEw8YZDshvsRI6bXC18WK86Q9EVPtilEF3XTurOQhU75VJkLUpCAMs6Fht091173FgVmkxrXrQx5LmPjNxnq0vPlzRnEWyJm4ekgRFNIKIX6vJ6xWFfbbnAqjCPuyh24VqVu94aTTmEiHIOcCPvimSNZpQcaHVFFJHLLf9uU81wTz0T6yUgVI8cvCKrGW/2h9R4Mni7O3VSaooLRTNimUmQPOWXHwI5H615EFVq1dMTYe01tiWms0UUv9Vy8LZTSp5C5tGmv4P6bgs3g3A7a8p1ynRDQOeBcOq10FjFbtDZFFDe2GWJyoxlFlZ0vtToLKY0JvyAtZ7zrE9Pu4zmTCN14WcykazATJ8xcuaqCrnRDyG+fPxxNJ9V/QuuayPNeGBs8DJipklEDrVZqqUMNf5XMgLWru9KJGANkX0dskK5ly5YS06506XVQRkrXl6AyL+pkhhlbU01ywClQM2v60aRiJXRmYDxtuq8FhnC7xD/j3BFRCUw/nSWZtfAMdbwQqEmoPxWcmQ17m6IJ7APxd/jtS//zYX6bMz/61CHf0fiXfAH7pevfRjOvSk8RgcU10Gs5VC7Jvw2O3Lhde4ioWnEWQpcLTZNNo7FOxu7Ukvd8aHc4QS3LbXBVKZswQq6YBR3OXLQEvcEFeKrOZvNagyopB3TVRheCkJdAVvUQ61ahB9CZIrMRvwy0qFYVURWGbA0L03EyJ23ac2oq6NBA9ebtz7E+CHkOnvNw85wXgc940PG/Cfj5s5fphyAfgHgxKOf5Mu7FyxEfnl5xDucLRY4hKwgYoESFNuJ5ZMkRc4Bqn3Kk/Pk3yTymZTg6doUTMZJSAfQIKLeAI1vze0AfroT4KgNDGyn+ZKAqC7l0Vay9bynbdaKjY3A058GHlKtytV2oS8/1JIEnpNddzFdttNlxUJllKlWFV0wxTWwUj2ZXx1Ru9ask8EIOClVhk54oWRN8uhVM9cQzBB2+ihik+5kMBpGOQfa9O7Stzhb0mqQM+yCIrr59Lgf21KkRjaRqS85sM6j1FRGCskUZLs8uM1vxy4WL/OevvoM85jBecY3wq33r8KAX4AOhe2r0vFTAP3dLFUzG1Sc7mFEgOqOdTD5EGxw+JfcPNWsr3Z9razCHIYNhqWjUpwZKhpsC+sNEA9hDMx+BSTzJ+oZ5ABMebytEUgMrwZe9QY7dYGkaQnXmaI0VZqnOh5DvTBXQPmRzPYywKgu15Z6XMkWPIwQ10DqEWdN6j6GdmA5gLZ2Dp6U2ulHpvU3CGq2hKPX38e+FkmD9Xcc26BxQXCSOkW6FnHl9U5Qn6yHgpi/p6UMjofjekagqhICnY6aPi3nkF9diwPClBS8vAhekduWKWJ76eds0+mXCNVmjMdfGOuS5vvpluR70OiS9zkpyOKQOxwzWY3RS648WtT0GPeesO5h7rmHkGt8A1Qi0OaCoyTVQgmpM60gAvtiQBcgLMH8YBGVg64RVuZZIAVj97KePD7pzU7R7c6FZD9Ed3bK9V4nq0FAsW4NqtWXHU7iZKauqwxHNzmFk2kgmKEjhXlCZRF4NdoRTMYIWHPSpa2/Y84igXAyu2nY0sEFObbdYbxFcJ1drpLZ0qOWvKs0u3woD6Yx2j+3ICpGY+kAFMxOdAHMQGqdaxEBgUydEG4CQg5RBnfsxdOBvCWvv8ygHSY8JztN8K6HpGbjWNUlhUprvuNY4vMjoAM4Tr8ViMV7fiIFf3pV63Kuv7SsSX+VQV3nnncv+J8QX/ILYT1NVZf45mAkIZW7I1qsq6nN36eYcTTPghYOhmzY/h1AmKcQMUmNJVHLPbeEwjzoxXl342YkNg66LSAmnaOmwldF3XsIgOWM2aRntDfKshNIjVVj00RgJMouzVs8DxyFu2qH12EZq+0NOQfX56iQNgN+xxVCrVtUmtEFl8SihnR8HFwI1BSunjusNGVXlmK31ue/AghKbQO91EdESng7LOFJVE1gH75va6FWT98pAJQZy6xLoVZXQQ7P0NQ+UPNrGZ+MXvPDzmff8ufgzn4n5BbkvB+dz8av+5fhLYoV5wjpcNF3a8sP6ay5tfVC928BXFQJA1jnkNxsdlVSrJXX2Z6AP/CNBW8CuZLdDq6q2UffuvtsgGXcMQI2tbQmM4WqLowlZpRI8shvwEaMLb/uUspx5BHH7ZOQSqL+IJA1/Vttmj541ZPo5P4V6wc+F/kuy4q3I4LtnOiuUxJsUF/oVP+Q8f/UqL5GxVdpfqVYu+bny1u1jLi5LhhJr3kokCinUp2ekCjKENqaOyjlhHNibXx2q9+3met/44TqbuBoH6iXNjqSVlg7X1BypKr6nyCC/S45oMNjL4TUYAEUeyShn/cwlO7IIjTNYtapSzRkztWlqo0ERstYyog6Fg64CUXXg3l2Zn8kk8FUeEeORI92qCtdIVbXdA6rrq6rJIydfJyG3AbZKH3UOWXOiFI7U+jN1R4iIkdl6rqn2aKlq7WyAoJvWmB6ZqTlWVehJcWiycK7/f6T9+ZtlWXbehb/r3IjIrMysubt6rO6qHjSPrW5J3Zpa8oA8SvIk8/2CgQd+468CMyOD+YGH4TGeJMRgMAKMMdgakVqWLNmy5O7KjIh7N5/P2uecuJFVLQnYsddea73rXWsP59x7T9zIruY6AhtWvVuMK1vk3OZ6Uaojrlthh3OSRhkEFUzojopp1ZPOUex3kbofm/U8ohV3UYAifmic62Z0XMK8yHIa3wdj0/Gwms5qrTNRxpVijFcCwNoBqrYFrppXBnATDFlHqZrxnp96Teh5OLNO2MEZOhuNKEJWsRS3My6eAQRr+kmoSGXHc4FEh5RYYLOzNgq4zl4fdhC6qmUv2PRaMXSl7WKsON9W2PO+swmlSgYc9qtVvDGuELEFIQeiWVCwJpeRYzejLewxuZC29bYO+WCd6ILHtOaIQwk+k3P14CKPHl7xpd6BjMQ1KFY/8bB3fXuM/y9gx+MpxY+l0q0YnSOpqlxeHOIXjBcWjTHmWOevwl9doZY4A8PaCcd31Cq4ma0tyHM/YNhseF9CUxmah4ZhWMUKuiKTqJvR+D6sfP2Nsc9zFisqyXHSaoOBddCp3b0HTqKZcrTnQoZbIo4m7bzLaw6Fet4xo4Mqgw9T/+cSt3xA3mxfAvJFoA82PuB8ef2fS3z5K9f5MvY7/DXUv5L2l4HXp/jAc8vT0hGhFB/DrmhJCqE+Ro/Oe3L+9BJ7OeE1mxHihWQ2fUQcOgqnqpOsUaU9qQRnHVzh6cBfffMx99y2mWnW0YM7u6UAttrFWdb0Lay5Fhuu2Y2CD7KG+S0OToUGr/IcTKQMcwZ/rm/DRrQG4VotbVzmDohoZWta5WRE0pJu7iXUrioVMwNjsxKmsyKrRM1ftDEIG5OidH5jNUdBLD13MNivWQowqau1KicckRnGxMUzY2YbU1GzqlJV+ER5rTOaik9vHL12s2SeEaJfjKODIw+uLvll8GFeQIcvPk7+y6r+MvDIvk9zncyDs9ohO9jdsQeCTx9IIXLVg0it4nyKaxledxw6VFhFEo57cQu6IMSYA7xthtW0BAHOagBS31FyccYzSAzQcFXBwCJ5XiNmwSZMSlEHSyUFs3vHqdH1CAAKuWxM8qxB6gylanKnazEkCmzAttC9tlWr9I0pMHWpjWUQcc4JTKx9zMY2B145F9oC1XEG1j6Q2mJC+MEfK7c1l7jCXhQAz0iZczRIkITZQ7o9ti6HYb5zbzkFl2/Osl3nUBcaXSbCeXURPj+DUQUWW3nbIxTgsAefX/F+PN5ya95kcF+GWmrXiEmSZz+XSEr/T5mktUA49SKreSfmSng/5cvA5JD0e+sCurR9CnVcfGkgW/f+x3bOE6+R6LPEURCRqkoV65CTYsRmbgwK9sjxDCIzlramXUMNTX7b+CMAiB0MpDNO4CcqNQyfuzCDOINQRwacwA6tbX1l9RszfoZ1IvGuQz22ggmBiRmNTMHpfHTnoAdAUa+0J4u142ATikfV3PZZMaBR84BmBygsa4T41JTpCxKqY4tbCG4j+PR0AzN/sPbR7Hn+gyAzMqbRdFy7Vh/bzU4vVeblrsFPisl7dGne1rG5/nV5uCWrea4hTgyiUoLdGBeQ3ubwYAarQyy87Vk73cgkJs2EQeLMYZqemDi8OWIwh7YS7NBG6yIB0R4N4q8GxY/8Ul+nmzx5eJknj1/I4XAgvvJMcw3mAvU6SK3ynDDEsFXvKX1+W6SLUWLN01pNpthIvX2qpwo++SNoumrjbZoSGfIUKrSNriropdVSegMTPRAtElHFXtdrMD1GO/jK2yw1ZIIDoXPB+lkA1/UsvK8szDsgUlECQgZBfWixpHqATUevE9JtNSmTqkLIj9mV0NMNn0m6BOn0PjNDsy4IvTMhwaYCUes17nsdPjEDrRjogHYnUqhwB/b0VeIUQWl6nWB1rBcBnxBF4GAb6zXhZrIStPcytzOvpdFfDvqPGK5vR3wWfufZMV95qtz2vxr0S8Iv80d0/5D+ladgiF8i+ox95E2+n4V7LmZG02MbLlCD+Yi09XsNc6292KZ6du5Bca9FcXUHz4eeq5hpgncVpm/YaOl2sC2OjBnaN4BI3Kvoz5kjJo/5M1yBktnwxZRZ1ZwZmuNE50iMGsN6LfqwBrL2NpfK1eWSy8tD+ldDc5AYdL7OXcLHcvwXnbe3viGttUxwH8hyqP7P0lzyBWNoQJ3JhceDT0HPvKxJbU6jcYeqCh0GPOcuURjYdB0E35FcFJ118J7GiG0nTszy1uoSwJ0PPosDEKwq5uNci/k6gNF6I8I778Ayqhix9xA2Pc7ZGI575GIHJhBrwmAUcrLGGN7VSc0mIZu0ZNXTHngiW5mBgcQ2iI3ps2E6oH5SRfa+wNxvEpsmJ2EMRRC6DvECPSwLnxULVhF2Nygoc1Ng2khb1CuY/VpF43ILzJzmUxMqBYgUlutTMO93gyDSECyqMX61vRB6V7euQmCtNuftNUxkjhDoC9KTrPPhunA8Ok5foIKhoIR+b3mPBXc5FqFW9iK1zQdKF4em2qerqvYdqrQRun42lrlgHU7ih1el0m0DdVYoxArJ79aKINLbQePNvi6wqrpCvwDKUA8anBsvNqJQsjAstYTeMeAoLjndPAMNEUX7TiZibQRnnf6O8B4WtPdAi2lr4irOnt9G2t/4VZUqpNE5zPlWrJ0BZ8YaLe6x6WIMLGTDqMVhgJ11Yu0Ro1PLs/IM0B0jXwJBLf8q4L/ue7h+KUhCip9eChw/bG94k/Zfph39papMXoV44M5e/YXA1eVVrGntrpH77Tx9i7i6zS6Lrc60Wbe+BdGtesB5rlfBredA3Dv688G7CLTuzaDOdPA2W8Bruh84MTFlLbMqEa7VVBp9D58dhpld1kFH6hrfXbBbzttz378I9H8azBeAfgn4Zf/6ycONDz3Pr0IRiQAAEABJREFU/Ksn18iHIb5DXN8XOQteXK7J0opHOxi0W5jDsx/ou37fC/xtTem2xVeUPaxWoKYbAHCbvRi+kvQcdowzhDLjjFWVKmQpvSn4GN29B5PqH/UmIoE3zze0chqqt5qa5brXcBYtsIwCx9fntn/D6UaNdDRio+uTAVRV4VRh4WDpBa0XBsKxeZtUwaz20jU0EWgUow+DcASQYu9V5ZKoWDAROxLiiiYBkhl7U4Gb6U8rvjeD3Osje2Z2U+hcQsOn7xSQWXu0dYe7zjsvbZqIccUfBl58/DCPXrjkvTnk82Ug13/wcNX3Anot1y4MshyDNuIV4THMQ3SPQF06NH1UHxIHsuPYdgtyjLMOwSoG8k1R8IhpMYe1BHSR9XJ0vBgV4GDGMrGVwyzYZrv6J6ZXp7kzNv3sDd+AIpv597qEBr6y0+FU+GFh1aBrTrYcsU2IxGasSlRvE4pTy9HzqTJOBvM1o3VHY6QYpShxaIFZq6CCbUZVaSJ6CH1eG0hd91xjb724LTZbjU8RrUy9vi5C4z5gtb0D9cwcYWqCsy84VQVWyQKmVPCnhDaQcB+2FPeXNveiXxKG6uEXwhawA/4l815SQ32xnHJBzQvmuAD3NVZV1F/i/xnJqFUvYMshaSnilRQxFJdx+tQGjHMO5mq3F8dA369RkQQrqOFaJbY9QUyQAb2glOUIoM1D4cQ5Lakd8O2StB9JFeBQpSG555yhI6EII5r79TXLBEJ2zSlUKy1RhDy9zsWgJ2AtSaqqhcGKqdiogVc1vaBXi/3OWLO2Yq5TANGETkpl+wGm2ppXeKxPDgScZNoG0q1KW2mXgYnI6QqYAPQZr1TsxqpKMyikYvMa4CS4ckIzPn0cumu27IxDNIiIBz0l6zVGS0HNuFlkiyFY6RR3DAEIFxSbMbOZMy1oGEbA4DiJnppAhotFqmalUC3auPKU2MjVPvKlu98DvvTiwzx59JCXY6U/v8mhZ4RE+QqmGBd1R4HIyeqPZLVCGwbR9jMTVx7rT6ifWFMJrTVDpWJ3GBQapoRdrhoLj776sHFAyc0mIJX5g9m9qpJ+jaOztZHSVYRwqnSUZI653wQV0RHObH6mlGzeV9ydr0fLlJzeaXoccsQMottfbVx6parQ9FW7/0YGGL1SPaZ19iZvcF5Z8ZWerW1Z+q7PL+i8nvohZ2HtcuK8Ss7b/Wrt8TrLTFiJ7aw2qkno3vmM7RCJm+0XBjw+55Y/it9g9L8gvD7GP5z7R/Xf4Y/p/0z58jOwmzy7vsnt7THzXwzmrpJrVkKb02H8f+zbIt3DwLHuJsw8q694+wRZA+P90PT2kYy+IZq3OWql62Qdk1AvNEMuQb81WOe7ttT6A0j3HkTNXijlTmHRwbxdmotNATtfCF7k4YOr/uKnASc2HhprWRDvnZub2/j7pp/QhksyMfUlbywv8HvqA/7gXAufq9Sgp5aiyNqrUlVZ1h/vxUpS/oDTcap35xq9Z8VaQrOgosmBdBy7e/W4fwR2ziK5rJ4q6yJAVWJJJalipJaqJbPBnAYjjL52zhccSvQatacBiS4ewEJCUxd665vNdBPaAPiaAx0ukLam64lDLa3c3Cmjc4U1mpt1XMFVRV3xJ6mq9CYY7VXVmOe8+eqk0q0XqV3xO4PDsq4h2RgZ1MjeChwB63PacWbtJc+ZNO/+JXlmTmaT0XFd32vUmxCgwwdgbfNL+0w/2XXOG2uJco6d2aNWx8KYS9VEVGJKpWLP2lwkW/JaRLzqLj5j+T0bGXDKdLTVyGRTdF4TznqHNYHh5APpngGgLbW0EZJPyHb4ZRy4EGDGpEqP2iswwm2urcRWqZqiZy08sJkzBBX4ZIZV63VcQ590yKu3JnSNrGPd3Uiy7gl1KcrZUmnN7WIFa5VVxXmmQBSEYsfjDLWyc/JVmlzn2yUUsijA6PM2kbWgqtix64PimrZ4FTh8MdM1J4XqxKrwyGsWGjQBG9gY0I2HdCJ0rO7zBj8DNBWiV/wV5+HVod+wq6hMCWBq0Knrh+X19W38S9oWSrQsoFR8UfuFwAPrXBxCZjMwulOmdQ+mYKjmacheAdTWjSlsqqHeI4XEFC9MY0S7FkMxK1sAsbMXMCCdNM5QJQvIGPWsX7hb124h5rk5xxTXaQTmqrDShanZOjaDzK0Z7HuxWWPwbrHVlFYFD8MlhRxfe34J65eCX14fXv6ZXwi+c8NDzG2ePjvl+vrEg8zIkQcfnns4jkrVkqScJFubNYEwnFNc7Ryuw/37gaxW2paEyBNTxAc1gLsba8FTo6QxUXjNqQY+CXSMpH87SLfmg5drFaHwZhe+545iT5CIyUdRhpoYu9+2peGZgHiUnU8Md/ZZNBToGY3PMAE6E01cAtemSpDUJll7sHz1xP1ioBOgtOYDxui0BYO5cqnZVtfivrA2/F5MaPok957gqq3fOYT7MFfcmL4phkgjEuaa4lhFptJonmtmJIatpfTeASqVe431At9B+D2Zug1CXa7IrHBAWQ7V/6dFj1/w/8mygE4sV9JgmhMJdNw572aj7dSlYxU5iXOT1TPJr9hAyA+O2ESy1h458eXOrAGmTXbzzNFepSfYbIp4P3hJpClb/WqjRwtmUDNMMGs2kyqEMIs6hAzHtWvIa4HlHChh4oUmaXYyE/MB6aNt86hMylCtWLpNLiahMtITQ0MDpapRCGA9pjHC1CNG3IjcEdYS2kCIygkYC5GStN1jbNKqjQEFaTsc6UBCDpqcbb+UnLz+DIQ/QjTdMAl3tekzufuuWjEIZBDDgGkMJ8mIlCp4LbzvrXrwC0EKP8SUcn8jvt/5GXbiDyg4uWCuF/iseuWFq3zg5Ud5630v5us+9Eq++a3X8+2feiPf+bUfyHd9/YfyXV/3YewPIh/IZ7/mA/n2t9/IN33stXzyA0/ygZce5KWHhzw8jBzYX41b9q8MVpucKhmuZQmNNfPeAsL0xlkX74nuaRAVVw0wCO4C6JS5BQuNxrASQYStxUpDIzQKFXhkYoMQp0zbzMee6VHKIFLwO8xQ+MZcEyY8QAEcMQUTvMjCItYYNMDGCnh2rMaZn4jrlEMKaqSKOMTNB6SfkDVGwNrb69KNVPgZJiWmGw+tIfjssPM3nJBpKPJmAoup9g1oyVUA11woBI1Zr/EeRvTdh3zLNdN5ddAUAIKhvdaQq2u9u7gFpcKFN3QZ5MxSOGCd2xpua/gUE2cx++stOMCQyKN7r4cGmykBsDE67v3lPPqDe3bqJnS8fV1qNg97YKNYKRSMnguskLH5gKfjbf9rnldefCH+n4wQIuE0Wd7XzAfNKcCKmB3tpiEbO6mRvY9pwZqGI0RTfI/B7Ho94NBlxHgb5A9BdHN6F1zJYcVzGQFlQeOemGu6taZNHKZlPEtjVRWfgauWWHHyMpsEUryPFfN6HeDytM1JZzJOJ74HGGsO9atYHXU6P7ZKlYJdiJ2agbBfd/Dd7jiDNVRwqyq12rhMR7ANqqiNQ3ANuhAIdAKzENBcLxiZ6WKxFWZpTOnkzRxs7YQMyq1iCLo059IdXB/vY/WgeN8+BIzrz4UkVSRmtqppV6oBuScSb5EbnpOvee/f/gXhl3mWVvxXg/5h/QhHvnVnfUswsUrB5AoQxoAwuQaAmHcohib01UeWBq3PrzUD5TgLU6bDSNHV56bRV0hNFaMdwZEUdRUA/XxdWRunjEUwCibdenMSLHqIyVPSTVBpp6nGnGZFUnVXL8GG7hlhxaYGiv8rshceXOaSL/bEXaMxbXWRe+TZ6ll/OXubE3Z4LXkuHFR8ozsclrzw4IIvFy/D90dwRqqYbSTmVzm6wgbSC2acfcMLeFAO6SyjozEtqoHiOynUKhDes7hbDXfMSlwSfGIgUFZ7ZHtuJ2VeT2oQTNTIgrSd82bFKRs6K2/epqtTC3cwTBl4Aa+W3XJRHarca2Anfln0fWviAB4yQu81+57aWYQsU1XUDsKqJFW6eQ0D6spRnGFoM1g1NSXA6Oah7EYUbfOkei6K+MxxLMNNixYQPbYqYogLdh0FqEbRYZ3NZyrg79mrCmqtPDT+6iRn9t08Yc93c2G1TyaBdEqlct6Wds6weo7QcYYuhi7kvXof+hrwRljNM1VUrvbnqHln6Xl4m763KcAim91gnfdaHVc3snAoBU8Pc40l2lXeLLkrUZojKMCEMFIt6aa9UBNJxT73Rc48tdiqiGnwAp1rHu016mB8k74JZrxJ7bfFUJGGQS/k+W6eco5PnnnKeeS9bLMVltphcyp3Py6n3+jECLqfgql4Wph0KkD0DQcK/tZPlB1kZgrBeV7hDDcs3apHBg1lYNu11as4v6EF/MHlod9oL/mFvo/fgDzWcuoP0iNfQPk/tzLQDKO7cPXD+3Wu+EKwvxS0KNEqI+vumCerr64CsJwCl3fpZIXy+2ydSp3W5GAy2ilksc1Unwv7Ond7haZs4LviW+Bcb7PeYeclNlSWuLJhPR/O6DXeRe6sMSko/yn9NV/IvvP0yF8zuQ63I/xBsz8QeYbhvphUS235hVPrZaJE+lwclJ7XnNG5SeEg6L4nOgGIM9DP8824WGvzVq7VyBGpYqRPmvfAdExpS4OgK1AwE3PAO57ZtKsqwa3Sg2BnHqDum1mp9nuA03odTDXa4vAuvCKnYQz6NKlDd4NT+oVJaCXM8xkpoO6DUUHt3aAvVvHOG/AVAytLU1ldjzInHDbnHAOTJMaRKolKMsckjeVem7HR2LTbZCjotepEKzR1y3O1nJ/N7zxtZV43x5oxzubEon3pP370IC+99DBXlwde1qyBfbinqspsg5zK7goOhzRWuWttE2ttEWqZ1z7DiacvwvGNkNBM1OiHStfX0a67BlMY1SOGutRTCr80qeE8Vpj7ZbRUB5sQ41rh+k5YQiZOPhl87E4sKHpsVZNd5WsjKX4WpBLGKSRiz9nNxenAxgnNB1Bxp6oiQp9zYBB3/k2VxOZoVcPnQyMM5leVbKQS7NCqtDUSrB78a2xo+soMBFXIQLALSdp2Pdv9pD0l727k7DzuK9w4fRPb0SqwCgPC6flbwnKRLIfEXzzQJRZmOR1Tx2P8l38vXl3kjZce5dMffjWf+5oP5oe+5c38sc9+PH/qe97On/3+T+bP/+Cn8v//wU/nX/yBT+UvfPGT+ZdaPpF/+YufwH87f+H7386/8H0fy49/54fyZz7zgfypb38jf+ybX88Xv+blfO7jT/I177/MR54kL1/c5EFusngfDhaRJSmErsu24tUfxTiUea2NZW2eQcFaxkxa4NI7WuToTweWgUqqGKJoZ7Yuav0pDXrTIAW3qljdEuthgiQ9VGjkoF0LDvBcK5DuPTF3IVDNSvR5A8DgGjBXbA32gjI4m8Hrl2jGFk/J2qXpvgBIqapUnQmsQjqVoUpSIgaNrJFT42IFjhCA5ZQJyICVvXUEhDffNnuAO9gGuc3TRkp4NBJrYlYBIpgTZ/VcfzUAABAASURBVG42FlBkopzeGgsYYjBJVbVkb7VarNA6ugqrY+YEm75qqvIwwCjMlGNquNu5WsI8qoWpMCdHe8a6FHholfmTGI+tGHSU4HAvV6kTFbcjs037yaOHeYXXmL/AO1+4zvN1MGb9dcJtba57s0PJLpSkqiPtkolmNK5kNuedVlL9k7NWbbsGMsmf029oe9Np3vnQS6R4UbMTCfYaO0CmBcEMs0ytlioy6sBrydcTUCnsQ41JJuVOfY1cF5FGAQ2F9JQ/Bbw0lMYYKkVdx1UqZ80FjUBLw2OGXHNLox3pgFYVY+9nJfciCIP32tBCMwqX0KQTFcTBEkW2biA9W9Y2Efay8dfXqTivNKZYq3DeIXMg3M7goXFC5g1MBBOctdChZROX2naSthN0xR8sJq9Y88ig3PLFiP8i7ZqH6eubY255rj4RYwrqhzatwiK5x/8ng9kz9y7reX9GRGVPr0cgeps9GEaK3aAamkNNBb4aU61wq/WsDcxT1kLOCsnTVYisXVTRvR8RMVLbvH3gBfxuHmAWTvTqYslj/vh29eCSLLjk7Ovhovre7X3qP4LwmngteJGYjsAn68Dn+qNHV3n48CoLHzSUIJa0hkJvW3/wLDqYV8BVaRu3pnFlSWadVHiDj626Lj5OiasrWGVqbOZab3C/VN+z3iHOArEJDKU/KAtmApDzFcPqsjpig4CC2rqusvlMPk3o0zgfnwfPfCfaC7ni8Bo45cjz0JH35L2Kaz1LC3lVAErQew0ywEqszYomo4r9ZD+jbI1r2yZ5Xl+57Tvg0OO13KQLGcMgBQvGNLo+QGuhqgo9JYi4zJ4Og74iqHt9Y7/HWs950GYNQRzVmYxexR3Q3B7usPvWrMHtFRY8nTmmW4FqzBqOSIkkVasRGziTV85+hAy9h3htobNbgvJW8WKAcMHOt2LQt2Tp2jIQT7Xdwaz4dtZUVVotUqr0kdHQOuCAM66+Sm+K63AF5hthQdknAayq9PqLumFdYJ2DxhNBtAZpo+1tuO9t6NTnsVl54hRJeq6JOlb8Ce08C5fuMhTM7jujWJMv9kYZDPSbBQY91Mza9v04L3LixWnNAWeQM+AN8IHf56M/mACs/TFA6K09TebGbhRacwh7js5lmSoDglNmFnmQinU/eHCRh1dXORwuQNLNFGsOHtr7XwrywclSOxaLnol3US1L/G9GXPDmb25YMz3WyNoG66y6W4tmC3HRljVhVS6SqCsGgVxVzIzgErjfqe+EvH2DS0DoYgDdq8d3D6Y2Sv2htMOwB7DXbklNaxWridI5zqy47Mmqwi98NbyxS2gjuAiEaaRKO908Lz7b4rmf+ABSuxyyiMMb1AaQh0qEMOZp4SSpksP8JDUv2jKIb/mNiWuoIWN2x6RkHyFmYhqAFbTTrTDnPN5/8pSAduIcEv3Mtq1FT1uKepMzKpRCZmc7qcKfE7StyVYo0RZYkEolfCinm5GQ1+sGwUzxgxmV+aEVYpevbL6cxRcLe+897gkwLEYSJyANi77CKBwrca4dBZGPIpCGOszKwBjBALBDa4XrtFV6OODpRP1QGExTwe2OXc0xTHwFZwl8C67xquqow2b1dRBYZfqsjjyyKUrH8GGurINNKMWn3pPHD/PKS0/y8MEVR0VOJVJCg5aUAPlRiPMeM5TVJ2mjgKRt86yPFx/G0o6oSCzEMPtey/DKG2hmasJmewldylwNIQw5M05JcpxHX10FIV5lCmMzkpRgxiZdRvMBRvTa4N5c621k4K2vLFwthEIDrzvnAkIyHuBuU3Gs9XtFAwoCqw3XMLY4Sdu+MKGMGKoqVUtoTNt25+LAYtuOlOz5INmLgXjJ5qFDvgzIKPisGQNXe3JxhObrkVwiBBoixOoAZh2wjgM0I2GZPfv2JSROKvAQY+1geO8pC8BCDf/l3uOLygdfvMrXfvjFfNfXvj9/6DNv5se+9+38OF/u/fkvfjz/vx9S3s6f/4G382e+/6386Oc/nj/+uTfzw5/9aP7gZz6SP/DtH8kfVLD/uc98FPwj+aOf/Uh+5PNv5s99/8fzL1LjX/mht/Kv/cFPRP0vfN/H82Of+3B+6Btfy7d97FHeevUyr16NXI5jBl9MnnwT902dDbjDwVkNffYyWHMLG1QX+1CmPfc7wNwf2+XciqxVVMQGgSGqxqDjkbvVBrDeFHEFkDkliofcdoGrFgjdw0cQKwWUCGG0JE5tCm6vqapCx5bh3QmnZg2zW1xPVgx75xsMOWABVLkm0ilvvaT6ByJdL7RCNi5mz82QKms1kkDaUlrH+e/inc8s9nhdAJyxqkg1A+5qmUl6UwOvcFyn0jHzZ5QwuXZ4qA77vilX31xIqbK+hRByt7geLhRXQzp1GIGmb9wawop+566OdvPxtWeWM8NsxbDHwOjyQtExGFgXEPNZxTVOzNCApBT6CGlkyZPHL+QlPgOuLg4kMBt/WB58CeMNNAYk+6a1z6TjNQHXUNS1T6kZ2EZruIj2WRfJo4lOy7z6SIfVm7ATK+2CQXbTHHpe3tfaZnD7Re7APuGoqU4V5nG+CXB98OExwmQEH8RHe/jMo61Qpt8LpRecIJXZ5pbwMKpqRiA6ZzOqRwomVYVsetsFV6GSniDpePqVO6bdMbhdEx0BeVMDx+Y5hF2q97kJnJCJEZVM2gCzF7VYUry/iXImRshWda3JGmFecmedaZ94zfgeA9x5HcOhk1SroNZuvM1JsCLuQOjSxdEirADQ7lysDLDz0SzLwFT67c2hOW0asApCXXFKd+R8IHrnchBVd6xZgTDYHYrfgcHlGtOhPitsW1Muq26fodc51t1SKp61nD1G0vZZibmfZccFNEiYuTgYXYN7nlsuA38Qj0I4GuS555act5VE7oaOzdh1xX948ogvBK8u+B1zTQl17/ZVOZ1Gbq5v+7+Hbg0lNLVSPFs+uLyg1kUWbNcyz4mC2/qoSUr3quq9t8MgH6Qx65nb12tdO3QhmJWqBS1LBlnUTwFB0sRq1wQZalgoPAjOJee02Z0bcqyr5H7rqWYuReCtCWeW+Ewi1hcIj/qM97qQEmueRcjKiffhm9tbvhg8pV9rxuV1gg4sfDozMyM4q+ozw5sYhQfnoANbxbuLuSPCbZFXVfilSyoxrO1cBnZHHBCvZx36BIPbAmV2yaNCOdaxQfjOMd0eq0dXi0HMNDElPWRT6QYmJxZWGmQAZ+zOtGlJM7OHptucXhTzscncEYILacM7f/DpCN42mjDje3QXo7xHaEL7Mqa7FVy9OzUPY85zl6Pf4tDkyUuvXt4W0M7aNgyXE6mq1MKNXGigqmJMWjHsbG0dJbbN4GJvpnDLXEefGX7VrBkUPWplSyscZbsA/YthnwV1KELnIuSs1Zl9F4J9h1u8E4Xks05qvptj/E5kspxsS05ArEVubLq80Qxx7IYgF29kQvqbzHPlbLNk4YyrSBhEEfqsCLaYSCjYgpXKgs002ZovuAGWTbaAGqyqErr5m3FYKn4h+MAvBZdD13Te2OD6pnbLLzP+ZW3inpHB+7JQx//WwyVfLBqRS3pPp98iwOQuo/1taJzBpBXDm9a6wd0Xbadm7f36GVC4emIKbiHv6oBOpWwxoM3surv/rsVO2lq+HbkuU9132nlh99sVoUKgY2x99SymqWyh1gCca9WSuA7c0FaFZddTmJl5p5WoqxxD2zSmHZfeHN2+b1yDjoGOaNy/1hNJLKswY9te+6pKsdYG2HNopXAwLCtDh20AdW+srTlw1dpoDbfCT1VjKvlV+IooJpQozr9NbVhubDi1zokpgpBIj4mhtY12gSvJ/CJeVQSSqgqvztiqKv5ot0hWcFS9fuzzbmlj/d5FdhB9ZbODY92qAlJQCUxEFxlnMedRgCFwJbx+1JgJEaDkaDfmAdkr/OgrAFXFuHbssZoq7wv1ncCFw9iQcYWn2dRhoXL6nF588iivvfpSHj96mL4usinsEgtbkdwa3z4EkEJS3HdDNJq5a+IEiu2tYFWlsFs2Gw3UJPE2OA174w4shltTq6VKJkJ3Pw32MLKFEoPJpjSqKvQklbQwApDVXhX4ApakCnugY5t2n8+6EBACXlVIWK63SrRS+siMOIqoAZ/rosoG37dHuuQgilRZJ3HUBGJa1gDAGDHPj+Pq27fjOh2o9E/JmOLZDX2IKOIjUltiGw4tXYbZ5JltxDm1A2iddGLFn8WxSEXkFX4iujToMR4o+uhwyhuPF74IfJLv+oY38sPf+Wb+NF8E/rnve5sv8t7On/mej+VPfP4j+UPf8cF89ze8nm9665W8/YEX8+FXH+X1Fx/mxUdXefTgkBeuLvLwEs0vIo8eXPT/HPLJC1d55aWHeePVJ/nI+1/KJz/6Wr7lkx/Id3/9B/kC8aPU/ThfLr6df/4HP5Uf/4FP5E9+14fyfd/4er7xzRfzoVeu8ugiKZ/GeTgPf7HnjmYH7vwU912MLQy+tpSF7fUxdIxAOxUVUHcr7MC9gCdlVGkqA3Y5G8J5MYIxYlfNQFVRjomjrizth+aK4WLZgVXIrAkde/YqcjELSQempVkLNr1xeKNBAHpsYqxHM9jqCj/YQ0cphxGgpO0kOtwIulWMAyiVKta91YttO5cQy12D3w58NZmqpNgzolGlMaXH9olnaxSZAe7upAqHjhVbz+xawOhCcMgXI5XeWIOpmJ6akGP7cnF2eDe6euSXw15sxVnR4MsXZssUVPdJrKr2ikvfU+iKCbQA9LXjPAOpMfUhwV74HHjxxcd5+aXH/S/FrXoiZZDTr2eArptka0BxqenGOiG4xoEWKoKlsftJNZBuVauz6ko1fm8wJqysAeedc2CtOFaqdCoFj1vJMa5dWAwgHUwy4+9xkqy1qppWOW+c1YYSj2IYknOQppfgt+SrtHtxncnTqnIMV6eyYDOmqpAkZWdIUlVIevFVhZEUPw1ktj4PzELmWWHYBdQKuVWVWlapJVXYFTSSCm6STadbVbV2cB7nHdyb/s4hpuznoYNU3eVUFRWTxXkr2JWqyt4wuZvAghSSe61qxUrYFYxoKm0Iw1HtMrRgPI8LPydSx/MbgPNeGPBX6VaZoTtLf/VUihDiqzK9eNbYOt2q9Ns8G8QUIGtwAxY5hTvraOCteyhiQVrXopn3ah2Xt81ZydXVZV544UEu+UPB0viAsWaPqf1S8Fn/NwWP/YXVRLex+l6+uryk1kW6RGVtawF9zAo/EtpeKahCgEI4fa8B9NYASxBNgD7wBvNh2odDMzSImY0ULrECKc9juoxnvd8gIAm5piKvJ8363mFMCY0gPWGgq0LzHlYwE2rs7PV6RUCJbTd03iXW8V8Jeg9W5k+omZrUVgy9bCBDqNnBWT12QS9M7hL24ox4qWKkQ5g2RqU4x0o6VqmFnNAq2EvKn6r4uXEofOwg1lSyNzx6agWwT5goRvudpZedmIR6DLG5f0u0mNLrx6Abf2+ZwTnCsJ64S4TyAAAQAElEQVSCaR+bbVGB54QpJkIB/9XsdBjP+V4QL+Q51gvfisO3V/zRCtaUrI36WIU81w0owC6mxYfQ9jmSjqFZgCMw/a6O4XMhyEVdclgqVYWroLpPe44ATkbd9rUtBLx1961wN/ELhrMjK09c2biU2c3Eikq6WbaFu8IcvyCk0l1KB6XOnDkyqzh7UK3Tsg54DRDH7I7fdalo3Z4eDNfe0rznBik7NLj5maTzBV3ERsCe9Z1TcJxNQXD1SIdQ4aWS2YxprXwIQxfZ5xEAnxsjvW0I66p9sVdVzxDWuPBCvOKN+uJQocdWDKapqZDj7cjtrYed1LIknT2jbSa54P54yBu2b/prBDSpOvdYpYUzW6US4hV/ElRws7VqY45txs1Na76jcsYxDm7dVTxb968m0gnMvOpWqSKPrqfaePoEc19y186Iml23DYae/46qNThjz9CV6k+pLq/tGlMwBvkAq8KigzPmbKm6LeY5d2uSdt1RhsbUCrXb7wwmE0OJ8d7Qrx8oPoz1P2QxjE8Y627lQH0FXJZ/OfeMIexdvAkSQVUjFdeP2/SBoQhaw3UDdXd1SdGR3G/WMO6aqu7iVZUqpCcmBzup7qE1H7/nmQ4oe4dvPZ2GO0+8UsWeBeFUFRTEFw4YHRQeBp3Y2ntTDPJkGMQNqSsDpQNIrPq+mHUIQCtkIIVbaBR1tjUWruI+FG1WyZkOIvQJTL+hokb1w1W7eHav8VaTLOIDYR04LCs+mDWHG8F5zFUI06c1KDTw7MM1krjgyA/Goxce5jV+MXz88AFMahOvKhnI7NURxwJYYlgLKv7s+tMaaXsPtgeGBut5IQ7WjKJPvNa1QZnnsvkwuhMwF9Vu+IWETGxH5lThyZmmmJaSuObQBtfSuRTcjOF4Jh2v+CPacYbmo2d9ThJ7S/a1MeNmhLc7ss/i5nCy0M0zlm5SplGEt4VgCxoEUulCoANMhzmw6WFj1nd+tRBEWKPvj2Stx3mWNvvD1GI9MDuBgYkGgTGwY5u62hzM52eKDHPwV+4wTrVCNCkTzQqtHRi1Cn+jPnHdTuOYq8MxH3j5kG96+8X84Ld+ID/6+Tfzz3/vW/lxvhD8kc+/nT/8HW/mu7/ujXzdm6/kzddfyGtPDnl8FT67BuUR3guLekW9Yi2ttZmrYhsMWOx3sA56Tm2HL0Au8/KjB/nQa0/y9R97X773Gz6SP/bZj+XPfuGt/PkvvJkf4cvBL37z+/Mtn3g5H33/A750pNS4zfF4w1/tbziLIy+dE/rEYRCj+wC5oJ2nZx4L6wToXj3OYSFnITfEJ978BD/E8FhndaEBJqfQCZd6vWYj3VBekZHCHS2FPZBihRXamCWxyMUBtDRHxhrIxhnw9SHYW+TPNZCvg3jOZBAfeCGrvZmatRlioVV3E53EEJBZbLW3+lUdocAMMGLP3tdumsy3GlhmLOSpRatYHXvRHp4fBsi+NsIgTD9cczL9OVNVpZJYD0Wv9tkoNpw1bj2AFQbXQTYLWsf0rcCt2D4UJmZkbg33pO5gY0VwdnO385LTXMEOaygrn9xtzl4wIfkDsKpSPC8mrpr7re15lxqHmgueAV988VFe4f1/PguCDvnF1IinxxwqvbxHO/E+fmLBPe+mKbNRG8efp540dwuiT9ZnjZipchZk03EtcXrDLdIHa2yHgdLzGGFt/+KqyCNE7+hZAf10dK4Lf7Ay5sOiDrY+DiomlqMDnCKTEDMVKAImTyzE4rpwGmPA5B2KKhi4XZ8huCjH3DVqVRVVxrwPsTtYPSarr5prT2KMMu2HxiRtg+HdnwOuuawmWUanen+WRL0O6o2JtA+bmgJcWhXX7wRIh2bIGndzTlC/ybjqVg6U32IeFVUIExDvU8Fd9eRt1wMNDjMuS6/y7nujTD8XAUVs09ouHKk6A/ENcWh0ZnCyFgY603c45mwiDmrqyFprOqJngtkFhgbbRu+8bJmxVbEvYjB0v6r0bE2aayWlZzChbQY58xxBVy6TdwcJU6X40d6SxR7wh7UXri7j75kdgyPeNhe8MKx765eCyOibY0QOq4/ie+kVv39eHhZ8MobTslZzFXwUZ82IXQUHpkD1zaGfVBUS7jtIiWFGNAu2GuHGRip2Hed3fSM0CERgY9O1jWPS9VCdiO55Fww6oc7HvOuAG3cHWQVnTXdRLeYNeSOOd5+zklZxfUYLRmVt8HuhaiA5/mvBPl9J4IO/2liCMFQADURMcQFsmRigBnnWCfMMZWhltrabYFqqsFPz/SdAxBlBxAHohXfBNfWLwerPFEC73F5AG8w/UuItJy4L57TeJzutY6NHEtBFjj5SuM/1IirkZVJWF2hgDvTs8/rqD/CJ3RsrE0ePzNZn1AvTHx1fehJ9pQ9H41zG7ligBYS6XYArP/cFJlPBjEE5Hm6ebwVrBolgWwFfCyDmptuO4J3buGsnLf6zYi/W4WJJLSD0tDDQV2qr8ypbqLUBjapUTUnQSarKIcmm060KH6wU7Wr4bnCf7o2bwoeAEw8S3CIzDnemOPGEpIrpdaoGYahau+jLqypnTlXdO2a8nUv6bk/8DAEwdZurUomAFKSK28wbhpukCpsFev1hNa0KqyUJZrBJi60K/laYPBdYax2pG0etbOdi/hTGQggeuKZXF5VLvhHcry+4vap440xujid+eeGDOxWgXVKyErHD4RD/exGXl0t+1yZZgrmK9iqVasuxyjET0cbtJbPsTbvvdDNYGfAUoQEU/FYA6pDLO4md1JHiZxBTUB0OOdqSvB5KAhOcMahUaBqo2akgKNYi2kB8DWdr0Oh4jPSmQvM2sOiciwAMO6F4TTYR26SKqF29geiZPXovcwR8vptDbnPRe7iBPhryZ/YcxdZgR/BJqqpUKWkdWlWwkSSYLdlabzQhJVytaYRa4HPvZoRYMgeUkJKkqpDQxtRFLuvZahEmlhlLQjhVjvJhYTMVATDs0Jy3Ch872TQW5shaHzsdayOiWtUYrr2Sqkr/lHayXfsSrWT6bcQaDLNvELz+JaRvcELUC5g9bWdvvbZ5k89SAO7F/fl+OG1AMnwAOPE+qe449on3yxN642m3QFAfz2LNsU5cKAZn3iPcaXKXYDfvdOx/XfXaK0/y8osvZDnwfkDacP2lrQDYWyoL70ELcXqUnLW5AwEs+BKmcgQzhOncQbNsX7qp4nobW4UQ1spfFQBnpzPXv/lmkt5uSKxiwBOXXYBVBUK6o9dLV8Ev4+qV06oHswnYa+ZuCCsAnWOZX7gcrnP2Fx3YIlUgJKF0pzA/0GqbWFSYrrieEpNKnKFtaq2uSqmq+DOvRwnho9ocqWoDgI7ZKwaTD9Jx4BQ/AU+qu7vFilDFH+BKN/d3nr/UkuYxFPa8P6DKX4itsiwn/pB1m5cubvP2K0u+85Ov5I9/5sP58e/hi7gvfjo/8oVP5Ae+7SP55k+8P2++8WJeffKw//UfjzJx58taUvuwDH5hGdSj5qLgiy2VhbNnKcSWLBhVYKxhQaoqVVbok8jWDkvllccP8skPv5zPf8MH88c/+2Z+/Asf4wvCj7LGD+Z7vu7VfOrDj/ki8UDNY2553XgPD+bs9wmuaWv8omhxDlnaSLQLFKmzNQQ7DReq4CFJFnnoUhicZ5bCaaxSNSWVVFUqs2Gy+7E6qkoxT1VFksp6VZWqmlgSrDlgNLzrSlV5O0yNGZt6lapKgVU5JlUVf3iLCSbryV0TQKoqHURXYYeGKje6ZlTVSlFXdIBiw9PN1JWqYo0DrRpQFBQw49onVlXwamKoKga87dynhus1Ba+q9I9aAbNjgjMf6y0A7yrfzMSBQOgE6NNokPuO0gB0IpCLTWMFM+n9B7uQ0NSFZh4PlBqrN+M42/VsEr4BVaxbhbu0hPtAKXQthwDmwdUhr/Gl4KsvP+p/FdRTxLkY6JsP4tZAkkoQRrpx5bg+cx75nDoej3xxfpqy2cT9nDoRd71+tp1481fM3zXOYI/7ZLExkeqeeIjiiKYx9hpWZv78XMYj3HBslapiKzCYp+IPeCHdR6pqimsAGy1FTl/dBLOKIUCKBMEWgPWeaRde75W5pJlVxSgHLJDEWY1mrLjbxJ2x6fDVxiGtvSK281NruLAKDhGKy9GrqomrFT31AXyp4NIrQNjoVGylLktTjDNxDCSqEy7MSujp1tGM1e+9Z2JeT6/JzJM8SBsawYgzVFWqCluZMY4Bn944eu0y2tyN9s4GA32C2wpcQtvvWfOs/pzZUq52elobop6FtJiHDVdKZ0qb5NHlqdSKc7dMZo+usg2Gs2VwJGYqoXqtgk2Bim3E3/etq7cLQetUaof6GXPzhgY7QlMKZ0wm9NICvLg85MHDyxwOvE+EBjZQe6+5vJvb0/wHKCzCOaFhTZZru7ws3leWeIv5+VhVoSOV0KmCvqssVLWeCHCVCKwz2zreW+Hcl44bRBJCFSG9EeyctUGdQoBcJypyq6p1+wy47Re2nTTVu4TpwYo5k4ptZHILTNnm2tDAq4QxTFKlTUylhKZWMGevfh/1+vE2kBhbULVgVqqQVGyY0SyH2MphCua+Ooh1lh9iLZPZZkMMUEErVYWmswhSefaqlg0mQp8zeLYKwF1nm+1QZo9pNzgHa1VVz4VqsHq8P4ht0hHWFIC+HhZv6Uj6gmxzr9BUJJjUMpF3jVCWBjGyraiBbVgrn0+4hVZtaK5iHdeUXtjKsfxqoiTMF4BWQpQi7tF3sKoSiU2rNO6JCMJpFExrDPTF4gU78EIs2MqCTiiNdj6xwESP0BiYy1VjhUDf1EtjoIBVcA30ZkaqKpUZG2gScNpwmAJnknD5dlvCib+bncaR7R0BOxNNp1hVhU4M327YRQtWOpa9DaYceAQY37Ofh6QqK3HevqujMqZo9x4TTyq2rjPwg5DpmuC4rJHZTlMRZ5eAsGJcGBc2uE5LEUP2OrUHzWNjzRrGCelYQ1K/IC+Wzl+ISZG3rJP5UHZ740OZGZXtJ1gjS4IO7XBY+suAi6WyQijsnLdKl+3B2ZPKWdMhNhodBATS3t0orqTbZLS5DzN6FtGk7pxxp311w0M4i5re7m7ozVm01gVigt3jAJ11Q/s9IA5d1bLOKeT5N8YwczDOuhznNNbXl7thakjU8Q1/8Lqwzhgnou7cLIQOa3YKDPg6U7M64vOBevC6IZf4jFGjbbUZJKvApjqhSO7ZMFsPljlIwEfdGe1sYMOWOZ+HIB1eBzCpZG/pgfkJ+94283DoLLpndtA1czQfi1pk9Xx4UlDueaATHzoMWm8Epu+DI+/dCPcttUZL/mp3PnN1KtqaawiWKGcLUJsASUNNKoYMryOUcCn5cn60NI/Ba7TLcfSX9v5r3v4Fil+Ytl+q/Ktg/4eF/WXq9pgTurHm6Fv31PmTd+Kh7Jjbjg+Ok8WwiG2t08uOY3UP95kHemItB34xeJkvYPwXIwt/IWa5Kd5olHBoVWu11olesLt2i2yIYgAAEABJREFUO1gkeY5BOwFIbB3WQDZMjrYiV/Hspg+RhbETRu04lSkc68pgjrH9ctn7GOtbJjrBHpac+XBDA5k+tkH9ZK6OrcTW68eYczNuAWjGFMKshddO1x1dgfBdbXHWNJDJhQOhYe5PMQrAH5i15+OAOZbLm3bPX2lFATNScHa72uUVkSrHoEMbKcbyGqIHfOdUdnsSiFaqZu7MAoLfPMzZTymMgbi4ft3BEVOs269rWFXlCJPPGudvP31NHtQpH3rpMp/55Ov5o599K3/u+z+VP8OXgT/8uY/ns59+Xz7+vsd56eFFP2z6seQhVJKlaxyYeunah6X4wu8EfswFXwgqB+6ORVmO8cvHpZMHdiKfElG81y+435fQ2MOJ+8jPTMXX0IkvKh5eHPKhVx/l2z7xev7At72ZH/38J/Njn/8UXxS+le/jC8NPffDlvMyXKQtfDAa+5zFP0JpIirWii1UgYeIqMO2o45hu4CD4J3IGEJVQjNgYrFF7cD9NAV77IAaDvA3AFADH4rJQkxBTpIpZ+v5DgxGkS9ZXuN/JG8EeELA9QhUeZ82IQ7d0X08K0OET6k6wzCdx8IwHiStCxHqr0ixsKM1UTyHSvaOkDkRipaqYHx1PIozVa2A65g9t4LPXhrEp6P3YQVy/xO5ME2BPfPKrSJIPPs+ThDNeFXGgzpeDuDB9aX7Rwe0IyvlRByrlB2vEl0CkO9ePgLfLZFm3AxXNga0k+gis0Kq0MVb/RE0qs1/Y2EbKAVsNqrdKM1NVLUnRl1QdUnwxOLgfH15d5dUXn+TVl57E1waFU1WpbM2K1lFvGFqX+8nXy/bZ5XNnC59bt7e3ub1B2p6fT7c8l962f8rU4O0f+Tw77ljX83XZn2knYqc4zyZ9nZh/cKaDfWP2er3O7YvxuvTIMKPJlnrRJ0CWjW3fM3G0V7WaXi/PY8qMWU+hDGGJqwi2yB6sZ2AgpGHQB3zVYD3cPYZWflxQ+5DRI/NnTcADXy/IjAzqgxkZaoUI9dx/77FxMWOBbwFAet6jGWV1TLkR0NZjDizwmWR9qk6HmAY0lBXmvvQVwM6bfKoIKlIJWss5u4y4hjFEd3Dh5JDZtLALZXBepT06kne32qG2oNEn1gbDvCEaqyqrtf27Dr6pkNqbcq07GbB00KjB+lBnnXM58+ZmOmGtgk2q9+89Gs4Al+Q5zHkBz3rHSW+o18dpm+OOwM3TVcu503quBD4TyBFRD9Z/ebjIw/6Xgkts4ty4sezAcUfW6td0P6MagsvrluOcFeFdHg58KXiRqnKydKO+uooqK9yr4PUcfSeggrZKbnSI7UWYys9d12CsjHeejIqtR9Yw4Yrv031EFJ1LkMHMk5D7rcLyWqw4YxQjd9rxY4AQ+UEh3aFYTtS1scNQaRUYLqCCn7XhmKCHqfI6b5DveTe8R544144xbDS1wpSZ+0nXbR/AWM6aa2qXjfXaIPQ915PhBAbzMHKprQIbVVVn/ojnfuC6HsDpiakJ57Eaoa2BLo07kLNozHEeT87YJuIt+d1aPUep9yZTlE6McVsI3t57jbu3G7NacRoJt5n4exQocApUL6XSKmu7Nxkxg1x4S85Ni02uFtWn0yOIADW8SJO/HRMEcRVy1wczkNeANsbmtlk5XBx4IfrBX4ls1n6nszZjSZW60Ekqe5trGbuvYbgkdQ7rJFxVhryPU1Wp9u4GtpAGtwA53uAn3/Bz1sDlokKZbPRdc5P3VSKl4wTkznMD/P10E74Kb6tpuM5mr8LrudHYW4mqkop4UoOMSlXhK6hwBwy0mIIfdFWhigD9no3PBo0M5hvmCq0yZxnxF5zLiyW+wUXyGtc258gv+de8iajFmCJqZdIdizpLLvlr0NKFEuMtme1uevliaCfANNZyN4ByP0jpCduN9Yb+uWRrkCXgVmlj6Le9+WLhzcaJqP/c/LGtmGbfhBpim+gjvCStjkUdRiu6Nq4S+NglYyIBCW0gM6ONfehlZuxr2wMaBD1WlF7LYFRQZIXqzmPliQ6Q2Nz6uljzvT5CwVFXOULctNWA3G6CkVlzoKsqVXeSFB0hWIXO1gAwB/ET0udIwaozzm7OO9GQQhqdvcDHcDWxhPTiLFs7EGl+OUtogPSN27oJgxhzWM84nt3XeWuwpumQVAWgLd85OHihKZWqVVKygptpZdfZGlPT2+v5qMlKOA7Qtg2xV9SGA3ecz1J0cgRQfH9TjjwwHfuXm5Ej73m3+C3+hRXcLwbb16bILfqkYM/80/pL0Sn6t+BHXuPHTa9cfX9hBPYG4CRYZI+DdbF+XYTlTRSIDpIcDkteevGFvPLykzx8cJUsS6oQdDywVIJuPjq4FM1mbnZP3NWzNjOm9HmCsppmzFzmYJ5ZyKKIAXiz47dhDYxVYdHvYrP2SPFjcW67aDpUbKOXVhMUWGXk/nTb6ma4VA4eGnYVzmoP/O5AvAlQfyKOVunYVxnkxDzirRyUXrggDDovlUlzTucmBJysdmyQdPsM5CnglisOowWOa2oOmOsdPIB3DK69qvayPYcg0g+N5iClj/Z6W8OHw8Z6GGlFnXDfFLLwWlwOyWUd89qj5OvefDk/9G0fyY994eP5kS+8mS9+6wfyTW++lPc9eZAruBwiMyQLNaoqVUrwlxQ/6fNZmuPgnnxNKNodHkSQbW149GE2mhl4DTZ/YIv0HLU6Asmpz+aYq8PIa08u8rUffTHf900f4IvMj+XHvvut+H9s8j3f8IF84oNP8ugBuaFYWBcPyr33Q6W0mbUW7IVYLanCXgWHySqdipVUqio2Ve9Fh+vptZriPAiYibLvZKTtkakprO91Ghu/AeJOoK0k8aygR1cJTYpzKN4D4lU1OSUBoQMxBpyJI7uvRFx/z+vczReHQJc54zh242qEW5VaSZXgiKPmuZ7giLMZiyZe35fYBUG8VmzalfIaBK2UQSqwvsLHaqAcWUS/NkykuFjJoTauDGQ6hdXztmboemi6McXa7t4vEC1TJUq+CjHW0Joz5yCwgeBZ7QorY44J4VmmEsOY6FKQJJWcS3kvSmzxflzy5PGDvP7q4zx54SqL92knkCYnSZVF0s3ruU7dfu+bSf3M8XPrXPyMap9ga55Jb/3s43PPX3KVa740VN/wBaK2csMXh2pF/Ia8G3K2LxGPfN75mXmklrYywPz8Uwav3cEilRNzq11naw6WS+vlYF/JtjO3qKQbG4LXpgPu5GHs+J2tVVSqqqB2RmhCzu2cCw59zm2S5BaIZpHua7VFXLJiGOkwgxAKhN510Pc60RWvwt5jgPpAq4pzzXPBBD+5jsTZU1UtoWGl0HunVFZk5jfQe8veJsbd2syqCh1Bw3GsqoSuaIZmvRbWslUAjpzszQiJW9KOYxhCnfe5BgOIF4PULV61Otwz51hVpWoKBquhCulJdQ+t38NwhV0zJmhC2hw0BCWod6EWFYVz1s79yvw5CwfI2wldd9JgpQoJokZy1lzbmTtrwN2wbd4CULwvLvgO4cGDS35HvMjSoMHqLFePxw7S/6u0fj3yumusGD1LDqeqcsHvmFcX1ljgG1yziRXVlvA+hMZNGPa1lreT74xzdWb15xCcqoo/DDlvVaAlMnOMazXUw6wZAoW0JyFYaqVw6KqqyoKkufkqTWYmw3x2GVq5f3S7UHDb7AGeRzRt97jOL1+BD6LFtRr9/O9725wEmHzGbL700um1JpotPVRsW0pDTg7cZ40OYKvQMNYVsTyy8DFgEOtenMkh3h918Nplb+5xd1ajny20y6rUc259TOtqFsO8vol8/dA2jXnWSaRGrx3zrkbl/Cd48TzOhbycN31rnGPP2UsJ/G4kYs4hbRNzgNvVbmMdKrVam6rnkOqAa+Pqcx94cOGhNOx1oAcw1e3ISSJ6P5DOTlwTcBLq0S94ID3wQqxaGmp+7hqU3TFXmRwjI36YSvB1LrLFR6+KmViH/CouJW5z0TOOR5yx1w4lVZUSQKBlrL/U+pcgoLNOdL+zKlXVsaLeVrtqYjADId3aaYsVenbTvjeaxnGILdygVWcA+UzBeo2az2wAwBPwzoAPlOIniHZozSkMBUUoLWcEOQWoJC6isjVjmx04U0aYDrk73/DLjCtbWMvBFyNlRmyOd3I6zb+4+ibiuW0MdRXzsnfthV9cLnnjX5a9kPAuMJ+zmeMM3EzQtM11UytiezKGvjhmmizQVyr3GyRDyv3Ac55nq5zDz/trzFrK6j6niNDvgxNwZEuEWFQv2tPHtQut2ObKP+GomymnRWS9nzB93aDYvWNSvkYDEZcxwVYvXKsqrRkwj1Bs/csF+6Wq7jodXKi+ZikORhQ/JBWSs0aEe52RGhDvRUKBTgMd3nM40toWw0fd64VXzCFPHYxeby+EGfChzE4+XRARKocWVtR6H5o4vaJ+dgmN4Fq38Fr6vHDW7hqUdiVgmHJiXc7l+6nxwYWeEl5mIyf2Pdby7lteC7ivK38ROfkexi8j85eVU27xb9f/ludt/xIDdn2Mv+Qo8q79BYdfevT9ZUfstmsM8k+Z/pGHgBEuQ6+DMF8mprEj87u2TZ8I6vO7D/zR/N6P+2MD9Chs+35nbw2s+nBY8uKTF/L6K0/y+NELWbgnCxmcS2vtVKp1Zs0KBn2MVOGomRcUkBFfY7CREzLtQSDwec8JOfCrtaMCC8oAU/CisO34oKoM6tJhTCiuEU+sY5lNuzLamTaVIFUVWFmKrALEhSdMWAcBZ+yNChKkg1BPYxMQOVJCNcqkG+ek7nnhzrjICYo1tJ162kNUku/N6N4vWPrfWRGlxsxgJAVKhHqVA5aAQs6qWBZ5FIIOat5qQRh9PSY28LG6n5ntR55gp/Luhj/5o88vxnqN0iuFEhpqHWZ+kGM++trDfPfXv5E/9t0fz5/87rfyA9/yoXzjx17J63whMbfsuZBEhapO1OI+1J5X8ZQlx3HI7bFyPCFj+sdcsIIpI4dp1yEDKa6DFTiJ+drgPHztHE/JcLoeEjnLUinEiDNWndjjbep0S9XR/4Lx0x9+MV9gH3/isx/Ln/rCW/kjn3szn/v0+/MhvlS54g91nWeNhfkX7vHlIsU6UpVkFVWYpfVJi2N0hWAeHivzNDzniU4ORLoLFlXgz8NLl3awpqIN1Rphz7JxqUxOaK4HKXiF67RVWgiOpvzeD1mD634Chxpj6gQuPd0G525tsxRtZbMHe4wZgGDUYqRyuo3VJ0gf8NbC62QzLo4Ygg8pVTjYjF3HoW0wum68HD3RSIyxkjaG3sCkxqyPnbtWtaSqwhgM1g95K6SZ4ie9XsZpY2zPXE3FH5wdyamSrwDe66yIer6Py1ODzHTe2zRG5pXYsov8KsahMZcw4FStGJunEwhozhpxPXjeVQfe9197+XFeRx5cHowglWLvibryu7VBcHDl3aPr5lbzdnMbmT5RPhe1fd3dYt/y4ts/H/mc9LPwms/JFj4bn13f5t6DQG0AABAASURBVPrZbZ5ton99k8aJX6/yDG2u/1JpYrf7Z23j1D6f55a5TwqL3NbjH+88pMEH6AD3rNlSr9+h/E8BLCAcA0cWBW/vwFHGltieYa8XlT2gNWlwQegGLb0GJWRmbcE818h3DlF1wTZrzom33iMBx+u6U2Oyp8psPT/r7Fzmms+QiW8h4R71THZuyF2FFMJk2RH9MJf1KB/1LqFtHOdAoAJST7sdCQnbQpxRIR6FXbGWgeCmePEW4T5N8uk9n7GuwkBY9z7eyNmwkc6gNjfcwgDTpSj2V++u0ShsqYouYhlQrPNecf11DmFPf47uHCgQszdCXRo9sfba1HIunT3cydMzNjmsFVLVho9Mc4DOGEaKH7WoZuEcOPsr3hMuL5cs2GJV7ESSDhwOnc/jU3yW9f6x4gLnxOup62AfliV8HYE7EJJGUkUBFxkapm71Oy1OaKhB3Hreb4P7gTRNgluHlFUMrjBpqaqUPk4VloLt/RptK+HH1w68SjEyWyuKOR9xdhv30ykh3qz9at15nTJ4LSGgnssgX/P3knFGMEVfvcEnFn19c8Pz/3Ffwd1KVta2btzOR/eW9gyBmQWUezHPgPxtvfvcbtoYBTXNaw7OxWHJ5cVFLhYSw3nAudtzUb4Ag0atsbAP80ej4iPdVJswSWVJFcLc+1qyNspGWd1Nmd62xnvEO7YN7yq6Bc60dVZ3cWOrjXkXKVaiDA5korXRpgZ0LlSgpPiZATa/GWgvixxMeiFbJ0IBY4pZHiCL0IREnA9fDI5tGydTT6mqnhXFi/CQCy7a4VCN9VCwmKNtTLtc51GqilD1fJjoEbWxwYuEO77nHtbAmjGrDIddfCHFMvI6hGNUxcUW8kZX3JVcyq1blQSZ4nQMlsE4INUoR3hjgniETN3FgPPvuRtVIlJIdwgLa6kCaRGFbKVt3YaAJzrSNIbK+lPOBgE/LUmIB5xFWilVOsDUrKr4E1sFO7RKVaHXvpvsYlCfPMYOjszgAt+HuV7/ijXBAYoPe9c8/ByRIXZPIHCOQta4vDxkWeZcYs8L7H0GbTd1XlNM6TyM81hjZ4MxKNt29kgxQxWjIrruue8NfYWYZzofuEeqJt/QLmAEqE8mNQYBpdBKx+BUFeYqKaL3e20YNZyTghCsNEKqR5ACaUOrnWhN0ZeIpsfGiqBvo4hSqSqNlD/aCkgVSCUoBINs7THmaipFENs1JqnCz52f6HNdMzF/oZPqa7dfdzprzarKsgoqVYUkqWQToLY7DbyqQkemdmehVVVCj61ASei3DnBhJRI0lNDYU1WlqnBYryOmq1dEDLWkfBtKFRqR6jXSrKrNBVrndn7q83nEZ9LgywTlFM/gyIOL59K/KPiLyipHtLEWf7HgddQY+O2Z+IvHzc0p13CU9m+P/GJyarnml5br421u4XTsRvvYD1Fbna7L4k4c0sn1YPvLSV8n1n5CtNmQ/V2ybRhamz2w32SeRSdwnWO7R+JUeR8orpFU3wNeevxC3v/6K3w5+Ij3hCVZDilkSEBqAatKkKFkXp1ghzacZ6SvT2gdZc7G8e+tRR+pkkXSam+1KvMH2KqBpnlfChepYsDcOlNiFjnWZp96cgiIzPOsQIhRYBXLG0CVCvtkDDIqCbmtEs3YKvyAo3p9QxBpDU6UEGOtoBpmx4GqowlU5h5pH6dim6OWaxsYIr73uX7ctYOSE6RSYIgLxo++ds9JBboQkzXCEJuwuoXJ+n7AKXJrJqzUsXtFfPaJ6buu1gx1qHirXNTIiw+XfO2br+QPfceb+bEvfCJ/9DNv5js+/b586LVHOSxLvw655XNivpGkqhD1FC9FVbnsvj4j2IAnvhC8PS25Qa5PlXf4ovCdY/LObeUZ/i3xI3KST/5CTtUSzFghvSuqAUw/tCI2siyVBXwZ2BWwJLw23eMlXxK8+vgyn/7oy/meb/xw/vjn3sqf/fxb+SPf9uF868dfzhtPLvNgCfnp/S08PNeypHgdFeeSpYLD7DXrFlVH8M9lvmKA063IDwK3irwCRc8MbHpD6HCONSvH/KpKFJ3MVgWGX/HHKjgzFENKv0ZWTEYqqXKtd1wnqBSBZvRQpQ8vIVKpKoyZo9mkrCPn2xiUpFKFBKk13jZO7hopBEegpjiT2HCGGqSqUlUJPbRqo7ASYW6i1tapVBZAdVWPCTq04syDXVVpnaCwkzgW4y5wqiq2HrE9PxTQXFl0MKuqTQJJ5V7TdV1ssPHaCNVue5RoHUa5g3qxoZsmyOtuQpWq0mypWm10cT9ayy8C3+A9/433vZwrfvnva2ocKj1hKIaqYllIaCQ6jXuUr+3nlJRNQo5SrUmFROf4K3JbTiMn5Hgc/bl8i719iXfDZ+oNn5vXyI2fo+jr61OeYT/jC0S1XyI+xX5HjM9W8ad8efjULxP5IlH9tPVNnj47Rv413NZ8Tl8jt0c+j5nr1jW0nPrz2c9+YNaX9FpZPG8B2KFxAOs4LRx6nwe6qtgnxiiG2avAMIcHBkzHS/PKMyIeJXitCa+6amJV6gSVvm81QivEzhpVVRtQcAuoUoz2qVk1nAJFBRVbMRROVWG5NlZLTdj4g71PK3DcBiFIctkbIX2Uodi0px5gI1VyRQp7YuZU6YtPqdKvhJ6tgU1zTLWNjU9imbCFLbxxVl3oFgfsrXvdTJviOCOWVqbnOJwhYkrWOoOQ0r5YBwHPu3j7u9GeQxWYgjP2Ihxt7wHEGJR0jBG7VptoRse9Bp5paIWsndiZR5a8pGqi52No03fuNOfiYsnl1UVqqfYrQWc2HOc/8rq5PZ72+8PXSwYU1l9wLg7Jwc9BHbC9gL5EualUFUlZdaVCG6y3DfTK83qZ1nBj8Mi1tFJVnVuFRnQok2DTY6t18MQqhWchNWZ3Pm/BFxL4+MbiTBqfA3AbzudarGMFnhjAK1WFBm0CuWg62NwHEWzGCWLP3q6FptsjrPiPBY68P1K4MSquGtVzqUG7QKA5P37O28Q2eoKP49n0meI6dYFXlqR1gooNKubSz/fL4cCXgocsHg6o+eYGu2Ibmc+SaF0PCT1jJxY28O769EbKHyZS9x8t6j5n7K6nolBKrAOSFQFEk1pRcLuf2wLmKdrnYu7qLwkXLbR3EV2AoEJ83eRunRXZGMbWJZ+xJ7qNvUZyZ3VGLqq/FBqfB201cIDqC4UNJ883aY0NWJXDsvT/EcXCfrK2rstc22La3GqxkH0+7Kx5YqFVUck5Vv7gThr6FGu6HATX3h92umESeYoB3I7d8ktw3+TUEZfXd1s7FO7OtUBXB7vaepzgusRUzt+i09xqy+HO0ktHQytPaamYtxaN2nVaViEKtnYAY+2RVLWuAQCT0V4OlIEMWAWHJK5YnMiz3G/0xpOQIp61lUDFMeetazRQXNvKxWHJQv3QKNVnikkv3pwrvkn3+d6rVJwua4MVcg/7C3tOyBjF8BS5yDqBauKM94nUTYsLOd9P9oozgWpp5nT3KOD9LhGh3+GseTpr8nTujR3ZefdCv3/HIvc2e5bKgspVo8+vSZyzkuIntELa5AF9cK9vbmu4Vc3Q7eOQS0nO0HHCjnqDtaj9sFXvOOy2ATsGb/ojPmwrnQs+4CpO5tRV1ffPYVm4nxDuJx8AWrCX5ZAp6zqZo1hkZTZrUZbLjdWGlbGdR18aOSIdaWxmM/VaCR+nCg3XFE2FMnTuV5yCPfchY+jF9zLF2qL9wM4wOGvlyENKvwbQRx/8+WXAf1Fw5BeBG572/UXjhl80WvCvwf3gVWbsyBd7CPm3a/yaGsbUylN8fzkRu+GXE7V1bqil3JrLFxX+soPZv/icWOOJD3dlWzsbnWaxE/Y7UC19Zjh0/bDzpiSBFu10q9XmvKg9LEjCTCfW77EAcieohYiRo0IePrzI6688zktPHvY9EaoW90F6MniZy0wqezNGTc9cjDKoAWOgZ59sVzXAp5ftD1zkTlYyVrtg4aQVQ/uhDQTfUSXfqu0zaEtxSR5BC8TpG2UOeI79wMJ88oU23Tm1IcNs6ANAQYl0XFspkLTMNRd8OvfhBEMb+0dbASrNbZsw3S/8yNKK612w2sfhLQRzpANeyyQVmutHsGY5jKplnQs+m3EMaynPG65+FdkIrhmI5dfzkUAe4caDQVeBJmQGNv2UQd1Ngh3m8FwPOeZBHfOBx0u+89Ov509+/pP5E5//RL7n6z+Yt954kod8+TDnphS9yqqskHvXf7ljrJhNWdAHDqCWCuH4BcBvfvkmX/rNp/n7X/rt/MzP/Wb+m7/7D/M3/udfyV/9H385f+Vv/1L+q//p/8pfw/+v/7cv5W///X+Yv/cr/yS/8o+/kt9+57o/Fw98OXfJLzuHhbOaUyesYTDxuZzCnMhACq7/64IDezssJx6Ik1dfvMrXf/zV/MC3fIQvPD+eP/u9b+UPffuH8w1vPsn7Hi19BgfWX1VdP7WgPaWEkunGnAGe/mjIwfuBLLLT0nG5BIf3AFTjHcSY62bFnJU2tE5RQ00KUmYbDXC9pwFIzDi+uSP4ovgoptCvGNNSuyqvNVXAYY2kfXJmHAZ2aIRiHgjeOgJUMRgkWrXZxgskCNW5rxgBnR9FzUHEqBPLBDLQaPZGpIBZ/RCj/rau1VURbcUAmbFrblwK05tTNeNz5IJNIxFve9yZCbbrHbGNaE/LNVjTlXVhHDoM42ld3icxZzRgPDRzUZ2mbvF8msawEzvCVji5FavqRc4Ate1E8/DqkA++/5W88dpL3NMH4qeuT7Wkc1gHqe2H5r0nA8D1nPg8G4hQC9yZl7SZoKsl3UhctfO3VwIOzIUp5mt9kyNf8h9PiZ+jt7cDfcotn8k3CgE/a5/xWe5n8VP0Uz6Xn/IF4lM+k9/hC8KvIO/wpeE7z27yztPbvOMXh09v8uwdfP6SIOcZXD/Tz+WW5wZr31BT8dnAZwg/5/1sPzL3CWnNYgfSPucxOIzR1wZLfL0OqhP+/D2APXPGbA12OKMpoVUV7+MjVYU3djF/OID0PcTrXS1N0VYmx7wmzvpNGF1zwT4slcNhuS9g9ChQ4FKN+eixWddnTWXz2Sb32sZjv5DldZyZcTELCzUQ+uA+0nQOMkHCXJXKWYOw18E2ch43t2oiPfYga6s47TnxOj8zjLVWR+/ZOPTGSWre7ic91dkcc5aRrTKMZPVGZhS19pnYNVZEzrlPKknz/DDSNNL6DCQDaLsuNW6n9OGzXn3tLdaQ5MnqMDfV7lVRfKJQmWBzNYktyAWfe/6ueVgOkwmn+v0Jl3hV9XOtv2t6X4NmnHjopWIQ6DksFetoB356TTC9B5iLHUNl5HUDSpYgkuIHZOVXFTxfLWCwrCMEiic/k4+Xs9bnYY1JmRxsX6/mSsVVdUyb1USnDksWZDgRAXpXt6bSJIil1PxcEFdmjCU7t/HMVlWA3QOMwWxwZg52gFZB8dwzcrO+z+i7lipq4AyUeXNdjoAWpV4v1GFf2ZUBAAAQAElEQVSzCVdxt6KFVyaTAdDTxUQVAPM0qddzkIvZyIFrejgcuLaHCAtWsRiMuQMMO2VUCTHjChg9Cm+FrdNtcqqmjutZcbma/XanQb1C2tyGXu/KrBUUU1a3lfXbYJCnYO6d+FqlocWxOT3oGWabUwkEr6WdbTDetoaMdu4G6hm5A7gWOMz//NZAZ6wNBvNIb6tgV1XSkgQza9tNjAsffA9LDghu3FhxISd1xPRpz5tknpvMweRK4FQqSVX5XjK1NpJuAwxjJJUgjns6wPRBYoPm6xh35MRfF7zRxEkEw5KAsmsOTrmnwrFSC0CRUFXSel1tMFRVqpCUXoIdTHr2Ri1tsYV4FftnHucakHENY6mMycQmQM8mQ4hTXWpJMxg6ZgCkqlJVCV3Zzlc3tjXWZwBYVakqIyl+ok2taoRhfYHoe00vDhdZloUAXS6Bij/JiTfXfhPhFUcJCZxToQMj3fQuluJBcMmBMu60Aw4G0b3mWSAc0Zpb1DKI1LnoNI1rzGmS3Aj5RWZBfc/egcnvszgjkXrmTfM+RjJ7FxtqRBYoao4YZx0m3b2cgcma13q1zVbYDJsiif2k27QZ2zsfKvxUUtXD1Ak6swEvnLlhgSoAF4Pa9o7ZfE7ESIofu/yp15lRxqoq4uYD5by130OgVJiaa10t/lJ8cbHk4uKQq6tDHvDXwKvLQ64uL3KJXBBbliVV1ZJu02Zsr9fIucy59RqGjy6OrXcwbc3JKOIFSF9r6yldh/VS8u7YeQbwAZRbuu9rH8CPOP1QruYev+Xh/ZYHkVt9PjyvfYj3izl+ObhGt2iDP/O/XXR92//i4AbML/Ou+YXhGvu69W2u2z6iT4h6xajlLwnzX/6d+KA+thyZk7czvhJhz6zf9Q42PPejBc52E3dZYdtTUrFNv1J1JykitTgEGCkkiPpMEjDEixuaZNbg3IXbHaOKoR0GD5j1JXeY1sPLi7z28uP+fyC+wC7nR2o5pKhfVamqmYZiGq4T+8MOzTm3nYKCJMVPaIUEW3x/r2EdXaPXgjVJ8cuFYFuvMKoYCZuPhao4j7UwAgUZKPHQxiqZmO4WSsCyt67RTxptNb59IVMwTQ3zp5gRkdCuNusvAlVLxBwKgrbi+qGIIHTAij9JVaUbE8z9YtBFW4iXdSW5PkHi7TqcifPEODnCmzkmCCSCOu8jqZp453MN1Pt6ZygJBjzoQYVT4P1/BLSFGwD/FGML98gF8uiy8tb7H+SL/rcDv+/T+cPf8eF808deyiuPLxMSb3mxHHndhqTDMs/Oe4JQBq9hP79CqwIdye88O+ZX/8lX8nd/+Z/mp//3X+eLvy/lL/93v5S/9NO/kJ/4yZ/Lf/g3fy4/gfyHP4X+qZ/PT/zkz+cv6Ss/CeenfjZ/+b/9efJ+Kf/93/u1/OyX/mn+yT97lqO/zTpPmJl5+nU7nHPeCyMLr+kl4TqwrbDUFr+kbCHk++j7X3mYb/3Ea/nDn/koXwx+Kn/6ez+V7/vmD+STH3qS9z+5ymPeVx8clhyqUnVIVVFTSbKqrG3OnFQVElpNQRWLQDVOuPEqENasUjqf+0W7qtI/6pLugLabQ7SvN3vvCEMVgz6qigFuVcFEiqtP7eiBodIN/rQhNJB2va+9pwqv6ZVgtrSfpKpSyZQ2GMCytp4Ou79EQWeNWVd7m7qqUsYVjKoeEnUqKkU+IP7EYhOsgCle/8wG5jyViZlftaR1QDVkepbYhV1VRrAoyuIZ8dOyjdYU5zR51cXWUkWu9fGWtgvrvM919DVrmKvN3JrWw9M8ExADZ4gLoXQjzvH4hau8ny8EX3/lxX4WGBCcVcGEd1ajwQFmH7zu5w58KTd3SRbXX8myVAoRr8JGllXw4FVLFR6yLEs2qdKecetteWqoTpqteRbO72u3NQNvIfE95pbP5V38TOfz+ymf/34J+JQvCv3S8Gl/UXjDl4XX+YpfEuI/5UtDvyR8yheIG699nxv48tBngP7Xhtg+K9zwXLF9WWjslueIFubrLxJ5PvEZwfe1U69v8D6HsHhG7gHGsW2rpkGsqlLbRnc9Aow3dRUMepCqCr1jDKll8/WmVJYcFuSwcL0v+nnvAZ/1Pv89eHDAP/D8h1wsuYSzUOOAeB0qs7HasLwWkcEwwr2JFjQW/Ja+P8kc7TFgr7FSV87aJFVjZbRlr9eBiZtUhc1rrEnY0WjdVrp1MnXp7XPakYcIKTlr+mNbM7i+e1LaBrMXQ1ED1b16/N2GSlXdIzzndmzDRipVSKrxu4FzHl6BDYG5U0aDRn2PMbXK4MT1V6tPQXJVCWveSWGu4vW/6N81AeAG6ePhPlooBro/l5/WqmMSKDIJB54fLw5LvB8BY42qQhlHhz1lve3Rwbe7D8+9ilxEvKois2Oaqzd5ON4PrkOeArR3+HRcsgdzYwUATytNx49CDfHDsqT3T9BtGVLyrnaOrvaqQsHdDG2dGotl41A7cOwtzJ2zxuNS/x5yq9HcEVXxumyazjTAC2knqaxtrLqAkFpdPC3dKq4BNFR8Y+/7J2vrs4JF75QlWTiXw2G+j1RVqmolb4pimn09NBIZLXDp2ZpM5YyQKphK0Btx0/uFuB/zenlvbLSpraxMr0frbqna7zWHcYUY29VSgjv1vEYWZto+oLNY4hlma6532vLNL+pkSiVt5LwB0neE+rqDDw/ntQp3Toet7cXqfcBr8Gwwth1KccMcVmk+vL4+FCwW0fXBzjuhnkoNBZv9rslY7bsmpdbEbRn35ibW8S2Ib04Li/AD/Mgv8X5QNmZcIclfyDR7HyzED9Ftblzo7c21QBQrFqu4hhZwiM1pX9IqHqthUtJbK7w1pplUqrwNfJGMvrYVmnsZ6uTUv0ycAoNpXE9h41FcShW2hsKbZ7xwpAJHSNEwE5g5Vr7OKhwTNafjmdQ0GUcOF4dcIgsvTOsA0ot1UZF1Hnnz8C+p/UsPvvNCmPV6LYVb/XDgmzW3yV2ZpHlVlarCQUK7r9IuG6E850wcw7PGohfxarzwcq86gHVR3clrvQ53NUKN3LU1p6oaR6XF2iWNxajSTmYs0TMyhTVtB+u85xLa8z5QVaVqyqxxtpsNgLd3MZxCuq+5+orYSuF8BteMes5LwOvsdjyD5oJri0GW2NJYE9oltFeEutmJFKbPwgXmduHDrXI4LPPBj4c+vwB8eHVIPxReqg/9r3guDwX3ENJSVbGpOD3MWb/iD669HJAZYj3TLjhB2AajVoUVE1+JvF5OPLgfeYpXTty3R/y+d9Gb3Q/d/qsAHr79Is8H9Gse8tX93x3y4XyVp3yBcN0P9bd5ykP8Ux/+wZ7J94GfB/1nPLSb74P9M/BrajvnzS1/keNB/qbllH6g117X0uvRZkMnxLcBVF9DNubWWqqK/SLoRVkWrsGSqlrPdPMDDrZMqaATONXiL9WkgFZaM1RpIwkYmtpFPvD0WZD3B6rPWRvDnuebOamJDu4c31NefelxXnnyOFfcJ70Zw7UwSpx3AA4d374WGXeFqDQ6XgUBa3Zt8Nn39YiSYJ/TsXA6PkTGcMjuYey1wCX0fJ2djrfPTMT8bEM1zpAqeKQ5AZZVgRsQapFvwB2uEYsRGzEng3EA0eUqIB2XMIg7DYVhAAtiyXF9mBMZs4j8yeXkgQYiVwxTZQqF9IwoiXOIbDVjawCjNQPUkeLHEZy+8Wuzp8E8I6HoiECbsbkeIVaX0YBLwaLzgaWDOkLxV4ETr4FjBp/pl4dj/59v/OHPvZ0f/d5P5nu+7n156/UX8oD3Gwt5bcJ8dGrYmYHJen0soapyQj/ltf7rv/VOfubnf5Mv834lf4kv+v7dv/az+beRv/jX/37+g5/8B/lP/ptfzH/xt345f/VnfjV/4+/8w/zk//br+Zt/59fa/mv4f+Vnfi3/6f/wpfxH/+2v5N/7qV/Mv/nXfyH/BvLv/fVfzH/+3/9y/vb/8Zv51X/8Tv+B4MR9FtfBe5FrxNR1gS67pVLhhZnBGqOdMI74On14teTDrz7Mt3/ilfzRz3wkf+57386Pfv6j+cFvfV8+++mX8/YHX8grD5Zc5Rj/Z8l+DJmtcAKxDYdVtBWnUkYqStBzYZltJMYzKgmiH5bNBugRCq1tYgGAFRjZ5p2+CBbEWQ9/5TufXEJc88oWT7CVCmQ6/NLHpbhdqwPmKgLlgEBnpBPw+qOcijnA6PqhXmxNnplyA95Q7pp+VZHPWZHcPECgrjvIafboJTW2Dih3SB4E+SiwkAFGLTLwKzbrUmLfn3wpYsblhsyBZG0D0sBWqqhDAp21pkXbmF9+tmagd6kq10CO9VBV+DFUwcTCtgBOrw17akPsS9/72hV30Ymb7L8K9w9BL734MAufJUZaqsd1IIkaHMCdjwUK1CN7GLw0akpmsqssbW/2StpEH/i8WlhrLZVF0QbHbN/4YVn6GeTisPQzy4HgYcE+k6WWOZ/5FK+q9rM3ig7F80k4gv7HCCeeO/wF+4bP/RaeAZ7x/PCMz/qnPCs8fXpMf1nYzw63efr0hi8Nlds0/s4tXyBeY9+Cg3V8s/E77yZPfdag3g21t2cN55vPGqfcMq9/YDyyDp8tjjx/qF3fPO7hFWM37IG9edLlPhX8oEOrqkj0muN29z2JiyPcvoNxrwlH2ed0caj+PcIvAx88uMiDywN/HF5aLi8qF8ph4TosXIN0TiWZTwOsjUVa81xOYswqNm0SWDg9HLtLQm+5LJtAsY+CRhojFteMse1BDGP2MZVjb7n9glFCEauadgMW1G1pcs/PrIRHPAtt1wqQkFtVqtxrYA2yrombqQS4HKbEVhPTRPbarEVbAX7vPoRnfmm2H+r1KtMj54uBSZBOWWy6dgfCaxEJbeO2CYEuX9X1wbvj0O+KuF9IvmwP3CyXhwNr4KpLoqa4lOgz+Lq65bmYEOV5H4B64vPUvRZxf+c4LAtWz9baz1jIrJVzPD9X5u06aOMqs7pWJcVrPvAr5s1oFR5injFY1B0tIzQDSrjvFGzogcD9MFJFfmhjHkFhpudI3/uXPLssnEOIG/L1udmu611CUCrTYFGT8R4HP0wiJxiuiiXk+QalId8vrvldxt+RAl+xtmVCm3VCxDNRps3mGlu9OIfr6NdhWBdF9BNyKNbvGW2LRAIltur4JMp3Xd4XF4cly5JUiVCDepp62Rrp5lCeWl1Ss+3mEQ9nHTTpjW+p7QgCyFUw43WT3/Ek4lMcncNi6VZES2utM/B1o3axoTUBbV+xMt4Sntd6NqIDWXutelO1kvVrHzQQ8sZZHCTPuzlrrqGKkx2ACsredTXEIM2DHakyUrvuvRZEpENt8sLEv+Bm3m7oKoDZYWTNRw9kw7vY9GMzR91nAnG3NfRnotYZkoUXkKlEhVeRxe2Pci8nPgD7xUV04/lms94foOvFxSKlV4D5++rWD0WrGDpjVuC2zQb5AnCdC0cv5rxNTaUKSW1usvlAvC5YLACSSAAAEABJREFUWLqxm2mDC0CLN6zHWAWohIauPpPK/BEbUPGIBTTPNWGlYYxFgVdV/Re8y8tDDgv5EkYC3BLakQX43xT0zbrwzw+vqlJgqCzkdw0dcuZmCDYjqZJ5h4bm2e5U5t1emITu+kyb/m5DXuvNwP2xaifeD+i9V6wvGDWJ32VOH+iuvyvXu+Au/P/aYqo5Lwbdc/BsTh52H1BSFF+Yv8LPUnjMvcaAZILR2UsBVFVQdDRjO/H8nSCNpBv++qGrW1VZzmUJ90b4QCse7JaWy4sDXwb64HfRD4JXV9iI2nvpgvvpCs7FYcmBh4BlSd8foZVCfTUmnfl1xBYNIG3M3h5hOvubY+8As8/nlBx5EfkQcctf0NX+q9ZrHox9YL7hfWHKKTd8MSB+jX7GA/QufEA+7QfvW774O07RB7/mC7+n16c8ux7xYfyGvF14cDn6xSNznLR5gZwQH1BOrGlKBSjnmOt2XwrbZLOzl2fEnoszE/coPLfdNga4+/ALn871Sg7LkgWpqtCx605q4fotORyWFAmLwkN8a+1NGluyLEsOYKVUUpx+1sbRByDnDQruaLgK9ki8B155+VHe9/rjPHx4SewU63n9UmXfRaNqSSprq1RNSdA5b7N+xCuzHAo6Y1JV8Ycl6CR4UxLNxkOrTt2NpfNw1y5PiThcVHiTjdcPAxjw7Fysdo7IN19MCY2Vd35fe3xz5LTpAHHW10E4EuMVfixYYJtgAjNWq8KSq0REQHEy16m2RmiSiG1zVeEAd2+Tgb7tt005GpKwLTFLlrPFAZgtGUmiU7hZRTLrGAhQCKHg0j2XxS+4lDpxPx/zwsUxX/PRF/PPfe5j+eHveDPf/LFX89pj7yPqDYTs8j6l0MK9A8RrjbHnCXbyDr9A//JvfDk//Xf/Uf79n/yl/MW/8nP5d/7qz+YnfvIX8p/9rV/KT/2vv5q/87O/kZ/95d/Kl/7R7+TXf/ud/NZXnuV3+ML/yzc3eYf3kS/z+v/td075x+9c59d+5zq/9BtP8/d++Sv5Wz/7T/NX/pffyE/8rV/NX/ybv5R/46/+XP7yT/9C/of/4zfy67/1NLe8NwzOoIU1Fe+xc58jVVjIaRw4DYT14zZeRYy94fT/HPPDfAn6XZ9+X/70d38s/+oPvZV//Yc/mb/wxY/n2z/1Yh49HFmKL1N52BnkjLtBzxIJ59OwBrYq3XDoYT4WEUVzCyUEAYa6JZzpSPP0idHjs0+ghlaFsd2z2ggI4QomjEG6NUZAUuWYVJKFsV+DYqsApaqSpWDQVYj37cC1G970jjdYKQPMaI8YUuEH3SHsYFurz06weovAGFEEEUi9V8zZK1WKHkEVfiqpYkgyR/W03H1sa9yZqmas7cXgJhOvqlQhQTyHmvGqShWCWzV1CoeOy0jvZTkrBj0EVK2xw32nra4yebv3XAg+3XV5rlTLdK2A9IGh+3CTh4eR97/yQt549VHft5NfqVLwuEdTCS4ZW94J2xlyv7FPX9N+XrXgV1UW9LIsq6507LBMDX6BNAbvsMkBXtvJYUnfSgv+gn2BVg577cn1d52JbbVn3gH+YVmoUUhS+JW75km7oxNnczx7JjjyPtK/jPPscYOtXGM/Rd7hOeMp8pWn13zxd5Ov8KXgl1fxXxt+5Ss3eccvDvlS0P+58lda+yXhkeeSY/+rn2e8zyn+sn/NM4ric5DvQUfeh1p8TvG5hKPnragPHZPFF9dkSgrXXpWq+5IygKDpGJSAE2Q5VA7IBV/8XV4u2YU/El/hX11exOfBB9gP+IOH9iVc+RfmIZ5t1V6Zz8kwwRTvP460sfuaHdhX8WbCJCmZ16ZYXuEkQaUbRpPQm78HDSgdsNw0GAtOFcbedZQdgHFn37dmzfvs0fuZm5zsyZq2o/M9j53z5UxZWR7OBM5GZjWMEpwmr3MNgKoKHcteDAqK7rkbrCrUnRDaz6YKHKCQu37fE6+qLLx2Li54/eyvm3PeXFO/drYbNDTymFwDVTks5HO/pFPXTcTWQKQn1EpSBUbHoleK3NCqaj/GxbXoB+xMhFoGONOcyHPTeBH3qIHTTuKjUnhLifFIaEOGBhp1YO/+jnRgTmvtYnEogdOSra0AqkuuWo50RVs2oRQLqNISeU5W+Pb2Nte3N/17U+3Jld5A0gheZusZ2qyOhBGLOSrBzmw6bkaNlBE43OFaO2fz59WZcOAdDksuLw5ZlsN+XcRjI15FxdKZYh1XNrKCm0LTm9TXh4Gepm0B15m17dic9szdCe+FrUHUQJ7rQu9OgmQgfY/gJOwpFZp4O3jomiiB2Q274bnEQVTGmMEez+xq4N5QVamqe5iHUqnGSg2wVekXPZHpj9xLxXEtg/hyOHDRlnhTF77vZl7Ymb+x0vl+9k8cP7AskLU5Nz6KEhriaHgwGbXXepI6PMAzZaSPZlXt+Au3/1LQX8w72CgDvdeK3u6DzqOu65uzMG4+Oj3LWqXJ6WZI4UiiNNjFJeEBHnijWtB4FAAnrttzndlsHArz8gENnK1ghZ9K55KddHK6OTcZDVUKTveOJSdKkgE8Aexp9Chsvk5Vha6ZVLhBKxfL0l8MVlXEVOfn5ZcbRx5wWG625rXS3jVTsv35ht0FZjS7rQ9JhWgpmGFW1q+VTPqMiFtfSS/IE5gxx46TUFWppCW/RytYBcfzsMYugNqEuuO23mbcY52Id66b+fscWGs2WVO8PzTHPXxbgRGFOVVKh3rQ42iI0dtRryHrThPQ9XKGjeF64Nok81kAQHxOP7KQdGDwflYueHi75MPskjfty8sDfwG+4K+/F7nCvuSh7wHiQ54f9heHJRfcCBfkL8gBf1kSSsamLjymyyiRVQBcjyKi9ss+tQ8JvraP28Mt+pb78Ya/xLfwEHyDXPNg7MNwa+xnK2bMB+anYvyl/SkP4P0loFoMntxnPKCbL9+H9hseopUjc534Zs/7n2VydNwVGKM34Ca4Q7GrsJHB/oKuqvSP+j3kwPlUweAN0zNasJelsoQKleC2ALVuP8nmLwCK12hZltRSWXZZ4BV5YFW8LqddNe3mYW+6iji5VUWNkKtgV7pGnm9j7EhVk8KYaMc2MCsvPXnML4ov5eGDC/zB7YakVi0PG58jAJt+VYUeRgE0ijTvBRROwAb3bdYcNN04amLr+hqrND9nrXH8gdidT2zALETMEnf2ds0pb4BrNPkwdx/bjl+rVu0Cbn197hgV91LmPqyXuzbX41x3WFjXzDd7XU9jIzDDLajC7tm7tpHAMdDrZQ2hkU2csak9RK6SlR+afkvnwdNxcc2B0DbVic/6YHRtFDXJ0UCgMOdqEJEjJugXZkTog/M45RE3xNd99JX8ke/6VP7At38sn/7QS3n8kHtcxkj6tegaukCsZgQJn4aVd3hN/+Kv/3Z+6n//1fzHP/2L+bf+xj/IT/zUz+c//9u/nP/u//xH+Qdf+p38o996li/zfnDjPyWsQ8JeqphjWbj/0VkSDrWKPfDaSA5w+AJvuchYDrk+XeSf3VR+9Z88y//6C/80/9X/8g/zH/zUL+Qv/o2fzX/5M1/Kz/3al/MV3l+O1He9/T6GMVLUpY/Qiu0vKedFQFPrT4dhLMjjh4d8lC/Xv/mt1/P93/BGfuRzH853fvq1vMyZDN6bzAt68MvUCD+cS5E30LPOoCp4Y4VdWp02sNoAav4EWNc0KGHFlqauQxEmBa9SpViFObYzM5GoNY1QEM9eDggFVg4OYXMVvaRZUELTrolQCsv5wHHICxHPcZKJglFnXfEdCpv56NxjsgJgL4yEkmTop9tctz4VSOr4NOFWChZuNKoqdMlJqrXnY1xpoKsThQgD1l0ktCr3gEGkSobxVdb5Z4mCkRY2GlsxKO23AUCO8/Y+zuxBpuUVWF2ywHa770MyO4c1GVDwuxYZ6uG9hjjnOB3ziD8Kvv+VF+O/FPTZwJRdmIy+u07HbUKlO2ispryFYTksqaow0CsLr8uqaruqcjgQX/CRhZjPHAfsFp5BWleywF2WmrqCDjV8zhmtCVM7IQWpmCdffUHwgCyHO3zRX/QXuCEX+4CNLMSqirqrpBJlxbSZlX2vOIfAsfILesLfNOMXeTd8aehziM8x71zfxC8NfR95xvOK/1Nl/5uGX+F9S9svCf0XhG3zh0y1zzb9v3jA1/Z5x1rW7Wcb3hu1jzxHnZAj7xvaw4WMed17daw5SBUeUlW6gcH6IWL1te+80THPbalwLpX5PFjYC79fFM+LS8vlBf7lwnPkAbnI5SVycWj+wXNWloXrVNSsdHPuNgZTngurYX7X3sL7KwTWR94wgYE4gE6KnzaeH6A1By29w/83Z3/6bGtynXdiz8p373NrLhQKE0kNpFpsSy21e1CEh1b0B4e/+K90tN1hd4daYYUk92TJTWqgKDVJiRInkSJBgCBIEABBAiBQ955hp3+/le+7z76FAunuPLlyrfWsIVfmO+w8+9wCkM2l3CKCvKqQJOZGSudU36nt6bYjy6MVhzalasnX+YCrwKqCGCTZlascmHKTBd2S4E1C/X0PVSHppx1iBxmTqmKJatjDeo5YfBWrwBWwIeHQHY2+473vqHay3TiAEF+7H1o/X6dt454o3sFMUqD4MHZX5Hbsf4E7vZagF94x2/BUjEKvKu6NUDtTkeJI33Wg0LmUJl52FHwr/uAem74UwNrxwTKhNLEXJKBr2O2TM8VEn2HqJL1K2GxMp84XVKmDkTG7986/Q/27kff/qKEnoZNs+BYqvdR4JyDufcIlmB3RXDA1aJJeIofabvBfiKM+d/E97+XpkgfeDRf3txfEerBP7K6jiUh5m9sGsPdqvua0XH30TQvUMbVB8HZlIEWvFbG5ujLesMmzv0En7gv2hTzmKy2HY2MAgq64c7fSYFE7iZHtBGE3h0Roih8ta74l3Y5Ui7riED7Wa+mYl8BoUtgP9KsPMfpIOl3xcO8eIIaeeNcLvftVaO0ThiPbD3MEP3LuIoy1M1tvzHPKum7MMxZi8bwBFI854W52qi/WnS9vHuhBTOfChshcwaORdKukiiEScm7aggB24YZ1CBecW9TnNYZrnggsBYtTzdjEJWURP9guvE28z3fHEJbV8ChoKel5HI4E4FUFXnHiG8/YQHNQDgng8PPGc0/OpxM39uZFx6ua9K+hHIovBhhjx9ZIaavCF7kCT5DglThqUwxtBQU4wCQS8AvBxJdMxR/MBbEJ1oUYm3sa7ItGuhFuntNW2TjQKPsiBiY65E9HXNh897eB2PSQgzjBTry3yVOpGmFs2r1eY0s5xlrCzn5Qec3AhN2X2/+K0Xud5RD5vAYUks6ud7ayho/NvPZkmV4fO+HHvV93ac0NbuEThttwZYgedzJU5hTq+SHNdbVJJwmlSkFieeh2oUWV5oDFPTgkgBP3wZlD24lDm9wv/F7w3Pu/Eyi9OG98Ibhxn4+mO32J2byHzDGSQZ6qyhyoarIAABAASURBVJqgYNCASsgh3VyT+y353KrzCPu7LTQ5KE8OyRIfYhxeH6Q+MF/SX+Ldw/ml+9VOx0H6/uHCX8+fSd974/gwvPevZPuh2L/cP4F5GF/zsouXMHf6WltPF7qv5bpPrMX92gYHV6jXzvoHfj5HrYMPCfy0jX4uBvJAPoGLFXwbxYF55ASXWj+ht29lGyPbtpMyfuOgE3Z8t4FdjPmHhC5HZO+T4po0sfWkyhgFDt3wxpJUAtWiQq5C9gplbQqsoE/s+DbefHm99dZdPvz0u/nUO2/E94zvoRszuTsiS9jnyXObbSAXPS3n2joPWpu8YhNF6ne9wkzVslYq4yqDh+VMB6ggeuHTdPjJoYXpUAx0GHcKwt7RW4J7zxASSQxIxnnFyVpcA4b2DYLI1VwgJRKEXFtDlapK6MbO4sKqSOLy7A2ftI5Aj619XPf0Y04EquxwqrXAsauExmd8QIKTnyfyw9R4uKIzifY8W7K3vhS73Gb85DIqUWyr01RV/9Lw9nnkr/74p/N/+d/95fznf+1H8+OffTNvgpm9qlJjpKpifO+DA5rXV/Fb33mZX/iNr+fv/c+/k//qp7+Yv/2Pv5h/9K++mn/7O9/KN7/9Mq94j1x4vua2JYMv+cjl/BNOYjJVUs4xEuaaKacCW8wXhNd/bFhYoPI9998ff/SUf/f738s//OWv5b/+Z7+d//cv/G5+9Xe+k+98/4F3WXKZxS8Xxb2Q9KGd2NgG+eGOoyp0qHLIhBFLDIsjGlvywZun/MSn3+RLwVPGfErxEpu8xCa/QOW2mQy9qhJ65kiVwq5mbzuG0U6NM8GNKVNVuf4gh1YFUtaEgjUHNY4hq00SkCkBDzA9VJDr2mJzVXLyNZu6oux8aR1jbFWF3p5JxTYdkAsKRjksBS61gGxvXUFC6V9a4eZoctiDV/2VGqV3qgpqMV73qqJOdFilusbQqiqosSHJoEpVwVdfOSsiUpAKSjeLQMC/pUpbqsd0a7ylYoTwTQ1k+m7cWaqqKYHnaIfVJShj6/t92asKw2RNA0JeMPcGMKvvse+3C+Kl//DzhQ/fy4fvv5XR+7ViTGOoMzB9pKplC7zx7E1FSgVTHKqQx0CEK0MDfdHWcw3mGxt18lxvUuuVAbbtulw/+aZdIpdyk34SOKxjC8GY0xh93jF2gLU/fuLbGDn0bcNPAtPm5/xAbtrwgw5868/uyrZt0MggH2NYKLvLM8E+XHZ6QnjgRcDfKa9noj7vPD7EP4AcZyD5S85FLznjvHz1EMkvCOVNLx9zzxcC9w+PeeW5Cb976GH/A6t/bL0wl2d+ad3/FBGaz7KE+FrXvBNVU77XKX3PjBprbVvBizPAaPLceMeXyH2ePG/9v0P9Brq/YzadwNgfz6An5I34IXG9qmrNEZsTyxexRX1/Lg2/VIuOtbsqC5KmreqTHVdZLoysk5tat9eJCdp0RfG9yn+awCy6GuzEu2sVuBPvejN9EJa7I8pr3ZgduIoI9Bz5CFPtVMfCryFaduVg+D/vAQr7UfW630IdV1AVdvrS1tjzLTGrluTgunuPe98Xz8EEMFzK3qrUuItm9WeecKVkixC9F7axgY5Ef7DY4Eu1xokJgHVE5oCxCkXCf0ItUvSxRbf3u3b3pJ8Dfc0Bb0Z9KwYP4qdgJ9MBmhFhYL6sVjzfp9OJL8ZP/SykPbDvcYTEtlQ1CQQXxr6vpzGtTyFIRULcu2tw2Uvd/XSRUP2d55HzgutyDcLL15E9dQ78uo6D44SoJQ4sObfPx8AZF7DqqdkV5NW7HoyTwILs7VSJs3Er9DvhzHM+RmGeK5CxqgKQoznvBJAOTD4ZpjgOzjfRV68McowxsOamPXsIFlbpdXSt8OOY/leqq7QEdWlpZN0FF9yJJuc1lcOJ4m5cOqBNLMQrvhbDdhrcvoXPQYJSkUL+zJCCY2xugKF6kEnoSurOcS1Jp6v14wLeN/axjdxx0bxwxWTOIRl1uMmbeghebqrKknuNjaabeVpw8O6U7/bOTag3rvDkIezaUaiMkY6dsfsTB/1HD8WtrcxTuyQm7zlWtPnNJ7UZ55YvanvdpbxuciWpfRCKOgt+9EI/sUdSagAbJyFSe7B3CfCKrZDggrAq5kSmjAQFFSBRBo66tKpPN2uZ5C7mW7KehE28IGcXX/sObgIiG4N3B9u6bl+yxDV4DGYIL+dL+qDAYaE9yH3hJmq5uf4zPHdQZRskzccapR3zEh7CcvVCoAu9FlRV7bPGZZpgS7oZSUj6jr9ysCoioWdPrWoHR74R0ejVtSF0Xzug0+QX6YlNwkR+9xVpdcLiXActNK9hH4/JalUGLzkt9pCIH2KohKl7kS2r4IIc21KVFhmr7YpP6o9Iqqqv04Cvaz9y8gB2HrmDzuetuYc2n3mxu8bAeQd0DP6nbawXLnlGBTmp2JhLhnJd8nTruGMA+l6Sgz1yTz367PLlnF/SPXI49a/afrH34GEVap0DbHP+Qi7vAy1/OX8l6eMXgX7xBz1Aj+aTeCd4oPb9cGGenvuSvp8p4fVLyDqqqvemWMlArlIf3NOD9Y302retP8Rg8Mo2wIccwn/j8MrWhC3KSXmnEz7qA30gn0/E4UgIOYgF28ZgHuUBBmHfxqCmkU1ZQlc+FRhy7TTkJKskVXWldKsM8qfSt1BVIVZsXAb2wXFp6zlVX9TPnK6SLk1LqXrmVUXONGVvrveD997KB++/3V9+MtEqAPueHcmuBu+LAqeLkBLJkFoc+6oPFVmLORW5uxB5M6F0LEP/wr/rsTIwN0BmrPnNh0tWIwtK4auPNkRCCvdGmEOODqqEOxI6ivnMY1zVwpTFkvAM4hRTTdJOhT0fYHcww2CZCHohOwfi8kWp0tYBzwO4ivO1uLuoh2A//o79CI03CvOzX2ECfOl4IdPbVx9BuDnYmYTnFbV7VeGvSCZjFMmlbylTxORLg5bVmyYxFR7LhPjgz6a0WMgvTjN/+cfez//5b/yl/M2//qP5C595M3cj+PPQsh+G6Nc50a2JaTKp6yXvgN/++p/k//tvfi//zT/7Uv7Oz345/+SX/iBf/Nr38t1XM5dxSrYTs5CPukBifelWifmmChMiq4MKIGJgoqJw93AQT1FpAp8QFcZf3L/9vcf86y/+Uf4OX0r+3Z/73fzrL/1JvvO9p1zIOaGLqS5kRjY5kixy16dSXIAlizrNTL8rCSa83yufee+cz75/ypllPXHID18OpuuanWtOMkFmUJ6g7l1m7FBlMMkAD61KTzx0Rp94tOeuV1WqFmlqe+nYUqbrMfd06EiMyXLBRzvxSIDOU6mSgxDTZz04SycXObDhsOSQDwgWImSJ9qzm/idaIHIgJmvYGXPkuenfbuTsNHB1ParMwXzEAzMqS4V5t+FcNVZtwJ3PTUGmNz5T/TOJkqrQIdQETgp4umk3R4p5vIaiLc9UIaBP9w9unw5N2tba5g7KZ6gT6pL2+KAr9jwY9GM2JQhJY2wTha6D2FI19LqwNH/Ow/yXp7zz5jmf40vBT737Zt9X+lVRH52pU1VNSdErVZWjmWuybqZatTA6vTn0UdZGkD0OreOHkqNVVQoFlqqKn3lSjYrkZ+So0fU1B9cubdvoz1igjDHaZ0NZn+eVJY+csEmY2sfPuIEieSY6IXfMNmLO/pw/Lfl0hktbxbjTecvpBOF7hm/QaSx9M2aMrmUb8KpeU8K15V7gVRBeR9AlfcYB4OiTJ4YH3oWvJM5N/uvB7/NFoPygV3w5+IovDe/B13nqMfecpe7x93+XsM9enMUeea94LnvyLNU0e74LE1+4XhfmlLw+Fwbfw9wcfdkmemgFjb12WLYxsrHek3vAGu/OI54zz6fKG7zspRdw/89K/EP0s33khP+J2I1E5hzkqqqEPYmNm2JyTzh3E7Lwwbo2AEO0I3avI761fSBX+7sOSHW3PDMTPWstFb63ccoNYTVHwasqVYUUeK5Nv6uyC9apZ9MRg62yfhC7m7sFhoKOvnJivQGLWO3aqtBKzcvG7gFWAcBFa/dd6yAPeFVpMmDnK24p+4jrjUP8nN9Gcd+Pfm46LXkmpDxNKXGx+l5qThh29cCZOsXPIA8qUm6mWDU4bQkvZyT7xLeaXEcV8iQUCujkXl5Uya7rh0ea2m+JjCG8zZWKXZ/JfO3mgBzbzl1b4Xjm/vX3q21saMmRZ3frnIa3IRWbNlYW/5AoT+PL5ryhGdPz40zfYbw1pAe3v6VHn2PeDZPfhzoV8c99+ZrAfPLDp4r3Do6NOz2uLZsVndly+AqtxcxUtbGv+YwZ0e0ofV0zeB9sGdvI4Lri0rWaw1A5rgkxzbNazw3QHMj5lZsbBGavIm8nUnP+nci3kKvQqjm6djQtEmJ3ptszg5KzvLBu+EFaldub4VZG1TyaYzAZaVTFr9wFtHIMOh7ya3yPlr3msxSmSLAVG1BjhHpjW9a1CdeJMejv3L0B6LtHSwmJIHPo4wZtY+R05gC6bRkYSjsUCFUWWzFUMZaRzE4P+pqn1sUOvHTcZ1VGbVe43ei2YluxHLlb1irpPc3Uy7rwUPtLv7Uu65S1zaHzLShVJmpzih8lIfnym12n86ofPsrtw+Ydsrr5q4obm5uPfUrnrBxNXwmXlNen3MPR5tnjetjSDh40WTlzhBTG7S5J2wHpxhVzlflSKXllb5Ua5qykdkrxk2urwg5VVTauqYeTgeyaK2lf5wjNUp54gfQHPrrrPUibJFxjy+ia0EwCW706X48kLcEeEODGr3WuEfSm44BWBYcY0fbegSTc1VvWftoBCWP8Ib0dl81M/YGuqiLtlUduoqYkzW+Cc9Oc91AP+eDiypLyLZmu5+zh2QLuu6cKYUdbRF2elfWzG5stC4bWBsIYxbUeUPHBXDlzGOsPqdPGX2pPHMj8K9YWD2EvzlteaIdO2PU7bdWx20gGBdAj+WEVmlfPZUk8rf0otsxwPbRyYO0PJe6nPmzy4XTP4dO/VHsglTyQ3u8H1HsOqS+bOLRygPVLwJeHjdgH80l+0JHzwlzewzAq4jli3HcihVxV3KOB5KN5VWWTBnyrxjYWuXFI3dBP4K79hD7QxTbsJ2jJxX6ObCdoS3Br+YRu3Eb8Nkau+pGj8WJPR885NnlCKamRbAO9KmP3a47PJg1s8JG6/qRb9XisvxU8ek+4KLwm9+syOdxDOK5D/SGzZ2IQnXDz7TuoCLUGj3n7RZDnRr3AkZEp1vrBp97KZz98n3vszNwdnW5rAsQdMyc0ydkIMsbuV/FGaB+szXvImrdlHOnmyt7cg12ktJniJ1BzCp4BZm62iTqDJd06jlqreGfqtNAejWgBvA6hub7OftDu2U4464Pczw4819nww1xVobdSWa3rQMQMniy8NerdOfWnG/NSszHLD1ChyQGdDD2Hor7AnQUebCtVK7G173BqvFoRXdQqrlhi6IpFO84BSaqqiWL7nm4fMJQUeV+0EjoyAAAQAElEQVScK//ej34q/6e/8RP5m//hj+bHP/t23uILL3YyCVdlPhLyhExeJL84G7Wsf/zRQ/7lF7+Vv8eXcH/7Z76cf/ivfj+/8bt/ku/eX/gycEt4XtyL7F+cUVZ/xldVrj81UvilKk3KAUvhO7Iac9NdQ/gihIeI0qiNX54jUWfheM876re++kf5H3/xK/m7P/87+YUvfzvf5RdxbZi7F7kHc5pZ3LRhrty0LgWsbsjntary4Xtv58c+827evCvK2PfFJFzLro88BaVjHRPEptoF7hJ20qAKQnpoEYwPnaoKPWvIc2MDsbSOG3y2i5j+jSEU6wsch6Q6e6pqladOrTM0MAxZJMOYwx/efnjiN6NNwmHvVUv3nmhxYpBg1f4I9CrmhgtVVeS6SaGVwE5M2QgDCJZSSjqMdXk/Ve1gqBHqzx94O8GPvIcOhEjMbnCO2xj1Kuw6solVe70BoxumT9QhzEsMrZWkCkcplapKAsmlJDLz5KaJ4QUy255WesiS061qx1rj7uliZsaYefftF/nMB+/l7bfewErdE0YvEhT86Kbg9mlVXFLR3T0lazxrXvhMb/ILqKbJfc7zzBdRCPhcor/PQ0PUsmT9uB7odFOn5xyVgrat+vN6wDc+o+WDZ70KO961ywNf8W0MPse2jG3khOzn+Ma76nzaciZ+E4eLeyZoftWL2Gq/MweDEznP0mnkJCFv1HHGJj8pnwf+1XGey8/nDd8tG74DOnXcaL2qWJuUpLpfH2PX7r31yLnokb3sLwn5A6pnKL8cfNnnqqf4nxj3vyZ8+ZT7h8e85N2lj++we3zuOZ+JP/R56ymLX+L5zbz+bvBE/ovzcCE86/V1QHb+vq452iqSslNVcb2nbfR6z71uZPjdeeO8MPos+sbd1v91il8Q6nNy7/E543NiPzaJfXNvaqTzxsbE7oEid0OzqsKeVJIqRqiqUrlt697l8UsbduNxz6bbAtco8CypHUQJ63rs44H/UP7JaTraXMa1CzUrH+tSPuprk04QK4lrOGJz0/STDqiKgI85gsT40GYLIhIAvWqXDw7WbnJpXocuVbdtjMi1GD0UgtS+xSdo4n3TcA/YsK8x8RqTIlXV+xIbMgBdr04kmvJnVyfe636otoUYeszS1xp06ZWqSugOVZUBZW++c6QqHardFNc0lajErGHGBLEFaz6fNv44vkVZ/66nkvaJDbRBQsCtGan7SqYPhFuD+PASJHymp8V0xZE1w1ZHMbXP7YPvU5UALiujsoQobkJpJlWVSppiA1u1qTBj51py4VVVgeVox/7VDtZhQNf1vA3eASNVWMgdWBNyi3v+KrVkZ2wJVWBjjA13sIo/DNGvCm1UWgk8NrjOikQ0Y6iqVFUYcm3qKFd3ZFZMX8gaE6LA0q2oyety2Brch+HNs8s3UxOLt3EL7HTL7UZcwD7iv6Sr8KyaCCrKGiy+qrBJMCZww6xDvgo1h6QduhHRbvrK4QNjXl/Up9MW0698Qa74E5o4LABZbUZM3xZ8a1VCtwwIe9yLrgxcC8SEEzwg6TZjHpbSHA9EYhSUWHt/KHGjo3bEGvDB1vNP5gGEIfSI1gngRxc3RhdkYrWAkBYdxQiJ4hsT1e5hlM+ljN2ncQZtzt8xDLNfeTh198UxyXOBBHBoiUBELapV+LUefjlB5sM2NCBGvQ5/bIr6s4dVI/q4jFLC1rVgvxDJKkErY9uyQTVGgg23JBXtxrqt7m/HCljUQe1MDcRtNTpPzNM4KfbeKj6qVeZGaqaF+M676sfSXUuX0VpS1QG5NmOkK/AJwmG/hpp1ptUeiCFvVbG3E+X1zjYm2PJDWoFLsD+l/2Dedr7mJQO9t7QNDNYtIdor7I2CJG5hkvoNFXJh50qG9+xOle00cpIA/WDysHl3PvHFH3QHccA6c9DyGfevtif8DtpGpaRKaqd1b6zr5n3xxE3iodDD4BP3p3+tfuQw+cgvyv0hxGHUw+R986c8cPC85wB6//iI/MRB9CkeRCUPpbeHVr8kfOBAes+Xf1IfRJmDZfoYLspq7rTbUmxAVXW9lJ7BIG1jcBD1Ph1gycBn03dDHpWNh/jU+4SsLoGNnU7opIi6vi0TLzfP1vaRrbHKwKDfJs5cBVfesHPD9fwDvAtNUscPC5neENjExqhIqKkxkEd7prDqy2a49xevQ+/NJRf4LR37JvbEAf6ir4d5uNfsguy1JFVspE0qtAqp4B/veNAP9EYEqvgF5KlGPnj3nXz+M+/nzRfnXPwihXfghfvC9Xn4O+ZzucrWQIIsWamLUKCc0fxCcufTR4BtkEG7LwbzwLxVIWZrBVGvI4AkVSsGj55zH2Aiz/7mC76VAiRQ3oTc9eCPSPq2O92hkgxY+0LIsKCOx8TizS8RDLD76ogmtmwoK8WNsIBlZ9+ZWFnCicyMYjLrh5yWGa42TNQj4oQrx4HJq8AQ9OjZjnxgmBjpGGolJq+eYHvvaGKYpJGurVgV9zVjTnyp8Bc+93b+8//kx/M3/7d/MT/x+ffy5p2uFx6Tp0V5Sn8Rt3+xxyT9L2S+8Z1X+We/8c38nZ/9nf5/EP653/jDfPN7j3msU2qc0iVxfXpuXw57nR5HzKEDUFajKIQi6Go3Bkzfxrl/J/cvk2de+KISKu9r62r8MYP5Ju+23/uD7+Qf/dLv5X/4hd/Nr3zlO/mI91hVmc106X1oqaFdX7Jj2ymk3zfe+pAYj2reeetFPs8X7m+dWSM5Js8xGxS/aL641/EaLDIXatJrYX46SibrnLvxQs2KRsj3MvEJXunm3MvuFV2RuXHUtqMpfrhwHZf2wUpd2pF6rcpVeO6k80wl6IFZ48UYSNn5xWfQxPSR0EE6JwNaezRXKoJKbY+paq3Xph1zhLou/JTbA386qWstpRXWDtfHehDbfptsYWQuktF3RmnM0EZC4MYX78gED/R0M39EEkfSpNsSqvBtnQF54gNjnGGAll0MhbLQW8Ee5lVGrAJHL+avMKf3Nfq1DCJRG8W9NapvXhoanLlw3w0+k95/78186v23+QKH+5Ekrk23NU0pMsviKs+S2rzuDaG5cC9euMmfJM4Rfl5ceMZaF4MunAeeJOSFz/gZJxm76Inv6i/kZg7qHbxvStpGNkh9UagNh7A/MgnZXlWpqowaWb6V0xg5nQb64ie+1PO8ZE5J+bRV++jXMvrG3AOSn+DKJ57pMciD3TwDfIPuMNx13upfmD2fncHOY2RjizsvsrVsGxjy9axB/KBmOrWH5vVda/OzXPJfHj+wd56pXrGP0ku+GHzJF4Ev+WPKy1cXvjB8ithHr+Ce2bC9gkv9hSH6vee441xHHnH/n5DXNWH/vX7cI5NJvSe8tnIrqr0ya91G5dinE+s+nwbn08Haq78cfHHemt81X/KxJ71+928bXKdKhcZAR6C7ETC791fw0FZwL7WkHBp3YoDzWis0CdZdWUoSctOjKrV9H8wr7epr7JNw46scX3N9VrBNSKDrRFjeZEOgc69jcZGSvnL8jo61n+HWDUCoWkLV4n19kOWYyemYVB32JIjaSyE0bdDzdHNZ5rrvglaFN/epskVgSq9HAXvgPPr9/JsHNbZB3LNOjhrCqy5szLD0HutQsZMBVdhaARRh7AImFVkxd1GXMpagQqDkrphOCwJ9UuC0GGQtwbmt7Ug0ylR2MaGh60eqvr/Pp63/EYL3f+ch19UdXzJ0UGNIfPwTjqHzLStTZpKQUDw0g+uCBgyAgBOowpWc74FzyQPPrb+XXQ2H4KR70jK+cxb5yASu2oRc2IPCdrS9U4A3Z1AseNcPX30a1eLsMf25uvFCO59OGYNdYQEdFxvzOskSO7ZKq1NeuI4XLGTi/YKy5FUQDvQuArsxhCHhg8BoX7rSn0HEV8+++/3QwNleEzcJZhHNHIphQJ/YmSNS9GqqVEGpT/QX1HJQ79N11jxHFS/FMUKq2LwJpCVTHwncJympVHERYiuH18jLcQA+MGduZmmQn0A7VIt2R9JxkVdhtWNX1vCRdRJ3tbQwGa11Elip7D1VyIHooekHe+4AfgA9ciBHjK7ZW4fu8pXt4Fq5EdS0NoRQJlEG1g0NLKmqptAwMdIR/AKmEBP3vMI9jV9SofE0yKvWTF6zKhHn0w7ZzbMiMrVDlhBwzVJpFwesKiEuZlKFTG//IKjnuU2wKnHd4ehaaxbXqRJsG0Wfti0DTvok4LlpJL/sZL4by2tiEb8N7j9yskJses/mplRCoe9Ss2OuxasWx4mCycK8uh1UVaZqCrKkTf++d/DvlwNcvKmH4EosMVVcjwr5Ibu+kKKku3zR7ii7EgI5qhYP7DnZilrjnmlnYopNxBaCoVSzwlV0+kTCWbx9elBj6lpEvrHTOiCN9HXlmV1/Yd1yPm/89fXEwerU/yrQ/zzjjTdOefFiA8OOrwfNjQMZlzGkg6opNCtwm3z/Sn6R5AHcD5dHvmR6gFrmYPjAQXDJT3lEvufQeO9hkgOkf5m+pVf+C0APnfj41+x74p/I9cSB9dIHSbaHyZ2bMlIMVSNVlUGhY8B3eRsb615r3/ZD4mkb/WG8wTcOmocuP5+x3WBDn6bKibynMbKRZ0PeBrK0EYM+IHOaZ0Ouqq7pWc56H6RSVWFI8ZO9ef1/4J5lkQdW+JE2Y0uqilwQAB05YFDYGxJ1DHt14cJMyF+Ijv0TW5Rcdp+LPk1zx+DM7XPezw95B3NWFfNIAP1yUC4ULggjRjp6+wncEHXVqPifD3/hs5/O22+/gfEpFz60jbbmNdeENYJdLtu5Ys+LwBxhKqTI9ZCqFljFk7SAq70FzMKhHRxxdWNaOiyVqvoY0mrjy4Kuj0qHIdDZvuCUbujyCj+HL0CVegupUoZQeRk7HiuFk7iS4seebjfr0wOXhhl6L3HsGtCPfrhM5lpYLdYj8oSIa1V+BADciNFUDE3mktqhEvBbqqpUVRLqhWJThRd6FSMUbuzKiM/LFz54M//7//Av5v/4H/94/r0fez9vvRhYLtn4SqIg7tyE+0ZyrdzGuef98JVvfT//5Je+lr/3z76Uf/iLX8m/++p38v0nsm535B3MlkWFXKHNVCGwUROtqtCVSF8Q+wqQtJwEu1bu0DjvdGIAzHhyKOUZ8gwQW+fECOfWjz4+h7/3h9/Nz/zK7+WnfuGr+eLvf7e/pCisRYb1BV45sRmayIAOhsb0yAjkZERmTmRrefPFKT/y6Xd4vt7ItmEixFjrGTijMqZvLeWqYlb0ZHH1QibIfILNuScGCqbYqpRwol7FwsZsaZY0a8xFx4aGIx2l0g7ZG6CZWsP0mo386rhgvnohJwszINdWxQ62W6VAUXMIVZWqRVy4WG8xVlX8QXQ2TCa4RbRI5RCcIWR6qhLeZx1RuTZF0u6uaom6g77yptCWGWE2VLWAAS/u0WTpVYtnb0srrAVSaXOxqpnA0q3BhbXOwKWM8LNP0nIPSTCyi/Cpx5V35QAAEABJREFUSHCurWp3Mgnooe4oyExQfJ/fnU/54P138+n33so2Bu94nxjM2BnTsT205hBbmxUgZTL2NeEWzxODn2FPPGPNORf4PElPyI3xDvCzbMlP/Ww9cXZ4BG/iefWedo2DCaoqA+GgqqI2CKzGiE3/J9415pWeyCW2iC2iSNKyxqzYVAZEKnIHQiffIN+okQ3Dhr5tI6cTBN+2inRWx3ZGbxtnr/O5lh+2M2eyO+gMfod+dx453w3sW7Sd77Zs4CdynrGdmFN5oItv2ynbhg+6+AYfzDeoaXTN5ciikguL8ovCdW675IE9vuePGJ7JXvWXhE95Prc9Zf0nyQ/5iPNb457vkB+u572nPHCmM9/t9Xri+nhNL1xfKbZKqirWZo1b70dR+9qLM2uU7s7bOqueR87KrF/s3Pop596rkRP8NAb5oGKl5K5UbGvcpWcFYO4eiNeuQ4FD8wq2AJIqx/S7pEGGqgqGpqpCrJZz21g7N/qOfCwxaBUxcLv3nbyJOO/lY0Yjp7PjTgcWac8wcVYzQq9FuuOY/bFOCNSSm+b0YlUYd/xZSg64SnTNWaWc19sV0mcSV02HUyH4eWU9yukBjeIuwR+K4J67kBW9f8P1rRxtSdX2CsyeKtduvoYYXNWEFzZw8+PTSgIrBvHQjIWAAlFSn0Sy+5upqlChQCstEqHIQcIsY5ZpubnjvjxzL9cgrz46SKHVIhkBFDHJsGOAujVh7HvCewEcR5wS/2GSNCNidUrt0IiScT6Tfqn/yB9ZCKJjoUfCs3pfj/oEILuTy5m/andGv4pOh96zU1tIWIUf5wKrEQeKTVcsrRbvpDPP8vnMu6rnxlOjjlAtr6RzVT6pmY+oNim7zuP5GuQcxBoJI40e7doh7burVXjdUFVxfsK/1wPf/VYgirhwk0NbMHy8P9sGKT9u/bN1CjkW9LpzoUqway8WWWGIzZutsl/QVQepuCR8yHW5LkJHyM3wg6CQV9+l9iGY3jh8o6YXXLQ7CLFh7g1yd9alM+IqTAULV1fplApNc41TnxnzWcukxkmOTiCXNIb1KF95kKh1dzbuiS8En/YP7xxtTYqv8wReUGgGSoV803nqDRF1WmW92kNBasUBL/RJRkn/DYgL3ogzFlKkSrfJ6Ifgpdd54UP4ohserI/J6NyAQAr49stS+SA+tLHyYvJ6Qvj4S4rmvhDqKBcIMdqaMzj3XsYVB+5eNfrDd7CI5YM3D3JVhc7lYC5yUrbTE1OL44aCvPQZOAFVlarCNKGPdWBSEbPjrRT+6AX9ab19l4OZpaXtY8+55Lbd+C/0ZmyHG/0TRQtajkqf6NIg1uXW2p85XOv804O09rVkHRPKQfsEzNr7NkZlg07cgH7gnLeRE/LpPDgkLbpDvuPF28RByr+6Sid8PYB5EDNPlVkTEzvdxQM5dPEgB3nAe3ycfNE3OfBxcOTQ6OHxkQOkHzYv+dLvFdRfAnIg9DD5ir9KSS89NHK4vMfXv0ob90Auv0y8cG8zTWB9b7h2irAMqLJqS8t+aA0+WK15Y93btrF+7uEhFTLk+rHhlk1Z4mB92pIBiZ3R5e6BpIwbc8wM9qGqkNP1jEo2nokBJlVVxlhUVakxUsGVwp9YhM/eZEEX3kkXedPMBVvTE77I7XPY2F/fYRd0917ymjNtRlWqpKTy3MiICyMxFx5Q34MPvgvVyW++R2p46txPXLen6y9OC7vEGie+PZ+pazAyC/PldrZLVmONvBSStifBNbSOB6srEN5nM2++eCOf+fS7/Z+XFTVO6imcJzWyC9TPSE6glonq9Lm2uXQcVgyGflfPMN16HyKgLT/N0Kpj5mIc+m2fh0I9+6SNkKb5TFJJU2ikYLRP5jAaK4yxi0fU2OvF4SblBNOEp8khEF3SyffEM7TdpZ91jYDT+pZ3CO37gAl3hFqwT3JUEdwpCIIffaGHtvsT/bqXGZeno/nwBJxRN5opUlXxh3ChVLXWa9U+QY3FkBQdGllNexWfc6idGxkxHmLff+tF/qOf/LH8Z//RT+Qn/9wHefvNLWNcskEjT+ErBogo71HoAr3k3fLbX/8oP/Wvvpa/+y++nH/6q9/I7//RY57qnFE84JPskwKyaM0MtnfNita7aktfp6E/9/m8rDgXt+7V7I06egPIQOBaBth8Al0YWi7e29RZk2T8Zf7rfjH4b7+an/21r+UP/uij9H1MPDcv8uwvQPBcc5DmQrZoRz7AVSvZwZ/I778i+tz7b+Sz773IeaNeMMZ2x4twgukNOCAf9WIEASCXCz/iANkBdwvC3Dh5uRk0XcmwuL/4tIxlEgnDdcZnTsoEgSbCvLFP4OeOlSSNOSjvZJ1dA7FVIyURuLCkub7padELQmHcUyGpY4cVZM7JtSEMrbA7v/ZCD9tBpL03a2GorEC5MrI3QBE1r03IlG7kg0/j8UFkyoUpN4HP9q8eG2MoaEoOxK93P7WtYkNx+M9U6YlKVbFNrlcgOKMIFn2km3gt5BK1ZvkOUSMavXUGZmmsoUkOMLtxt/un5a0Xp3z4/ju8499IjYr3vz76a3/mJFoKI5mrqBqR3hZqoxPCfnGNvIf8fPJ+v6g3XaL+xOeI5NlD/uRnHPYn6JEkfsF14d41L+raD2qrGqmqMNBrUSpM2jSJeSL3A+cUv8y68Muzc/g5eiW++HqE9Fs0WfOkrkWE8Lk6mXOSuVJV4a2UdV7J4pwZWodTVqSl4+vZBED9xLMteT45bYNnfeQFXxyed/zcZ7uxn/mKL8Qg/E7EG+c5x3PhSYyYDW6u5s6NH+VRY1L8OPZ+zYSthFzTJY/si2c36RXnvpec616+uvSXgv0Fof/KkD/ufv+jx3z/5UM+gl6itx++r3hn37NnD8Q+Psw8yrlmbHMuTOS1ZspUVQZ1Vckr1jq67n1dp9Hn2hN7dFLmS9IX7kHrlfN5yxlc22kbHb+xRglG/qS4MoEurGnyjpau8weLG4AXYveJr1RoByGCOh60sh7aD/AOZOjcWdmVXXT+jHbrcytfw8xL3WZtO7XATS/ke6SLBSsA6RoKdsiKbDvPPYgKzN4YCaYJi3muNgT0tmvDGZWRDog1sFAN0UlVcZ/vHvpDa1/FZsoffCprDsxKogCIZKmqVC1KauEThrO5usbsDZyQ4L4DOwPXb/K+7MVOIiXN2CqlhEkcGUx/81QNbACM3LZMHF/LWQ1fuveZXs7dhHEj+Hza+GLwlMH9Teb8qY08IUZq1s7uJAIXVLM1rUooA4ElYLTPaFdqmj3Ge9zf0+75He2BZ3G6fpMvM+OKEu4ExDlH9JlHxfpgYGHDhRK1+sKuXrg5H2Hs4/JQ0C6JmNt9cl9O7M1wHgyEMtqV9jWj6s9K6cy1+y5sQc5FWblwYcQrxf223gHiB+2hIQr6hE56UZmk/KfT4VU/6NaTiS8f10tZAEu/BoCAL/VWXsjNqBHVvyibounAwG+7WzdqpEalard0ALJctnPEvR+XR1Xj0t3Q5w2bvbEvzhsfRqds5O+nwEmOeaIAkaIKntWUuH8jZObOizIhPSq1ptlZX1Tk3axLdAltxSMAzKYVyu/XOT6svQkx2ffrT1TnYzAUy4RfabJrKMe8mNOU52b9nQwIV8ajk9NAyHrHCHuTKDtUFawoEkKmEp6JlUE5wE1JMyoJzhCdnA0iHt1foIT1qSIYZWVDVm/HGxnR/a6qVK3sy6USOkvvZXk5vW/kzoEpwaFrzGrmca5lW9jzqCUd4R5U6XVQgiFCUmw3JlWpqrJ+0AqiO3/PyzpRu6tH352SCmJsxVDFeEtg1+6Cg71pR8190A5V4dME4NKaGOi9Ybt/13LIhLTZAfl5CgFX4lVLqioVGnHLgkwX6/sM+baL62f0ypKQIoOLtQ1fdlLlzKHozPN56oPRyB3yHQejs4dHbOo+v41tI1tTdZ5BwspqrskX6vE89WGYU5tfNPkh8qDMh8n6ULnEL/de8UXfSw998FdXeso9suQB8oFD9iMvap9PWE8246yVqkXbqFXPVnt9z3V6MDyxnqZtrAPw7neCn9tWxEm3cWP3XXxjjiZitoEfNMCarCOVAYVWteqCqaVqpP30B9RvyEclcNfj/j1x0Hxs4uDLYltm/U/7l3X9S8Ruf8Lufl9av/QvFYjhnBqydl4F0qcpFXkquVK8O9IfhGt/Z245t9rSnQvlArfOgwjntp6wnbgRneMgDHtnUuKDdzCiyXbbYgeGWa+mFy9GPvz0O/nwg3e4FiNhge1nSE85s2oRCDLcZ1VSjN7gyIqUT96ZquOdph15pjHGJGB0oNhKXYFIWTG0DUHusqpQrriytM8Lbte3auFFzhYdqFUGtM+QtJ4V376pXYMpmwxv117GAzfE/dS8GAmxNtyMgM3m2ceZlR9Dej78I4FXLUEfVF2izXxSuh3WYMKfHpuxyIcVkYnUZjStZO3I0Fau20wQXY9CFQpdzM+V8A2YfIpzG4zBF8Z3lZ/8sU/lP/trfy5/7cc/zKfe8V/4VaoqYZJmSF7zSypPs/LwNPM73/g+Xwj+bv4+Xwj+3G98M9/6zj1exfM5UjVCaOJ8jIm5ah+zTFmNuwZhcpzB3pPBQQqyc2eSZSo26V9snmvUnZnIi90A8PjgtudgHkD6uZ7y6vKYf/eN7+af/Nof5Je/9K3+pbn6OpORRMqDTCVVJyDeWpfiM+u/XuopGJz/RPznP/Vm/vxn3s3bb5wImiFVc4aEUPebGWJr2wzwTMs52u7B3raBuLbgxFQJOhEJQhVKkipiZmgVJAqd8KSqGNL6lKGutIUNwE7dKjNiFdii0FBbR5xQd7AqBnfkKEindhB3upmqakqh66twJEDGDOoVhVBqx9oFSyEUmB0Pk6SqEnpscHqWzqpVsM/Q5DyvHYdchRGD1xVGdnwMdDMQZ9srMoflUwk9NgzHUuVVdTUp9Dy7X7A956uoByZhQk+iIKWX1fWoeh8BXbu6tSSsbwmx7ekUYxwPTMu6VCrvvfNWPvfBu3wp+CJeXp/XdmBof3hmJSqw2K684o+QVAzm1d16LuoA9LgXBzmHn3P6NEYW+cLDc5tMsDQxMnc/Y04A0VNVkDY9q2OeSPLI5/Ujn9fSg19gtXzh94yn+GXgI++gJ2jJYPpzNnrauWeltoFdqMJ5x+D8UMnGnNtAZqNqJIjZlEO9zM2YkQLfCf9RIycc9fMsNLbKtp/1PPts2+DLwEEeCPmMbTuJVU5XvsvGfoxOxEiDOqSeA5lpw/RJKmmiupneJ/fZL18f+MPuPV/wec7z/PeSc59fBn7EF4LSq1ePebWfDz0PujfSPXvzAPU+9b5N/mC5yPedWzG9CZjXGqoqXRt1HevttVG7e3B3HuvcC3/BH779L2TuzlvOp0X6nt0L/M1DupAqn9S0LbxSBaVQiyuZJhSEyWMwnzmWKvykdlgDSKp6BJh4EYKk0Ci25mKfQNo6gqnkZvCeX64NIpAehA0AABAASURBVIouT5S9q0uoziEFnS4Le2seI+UsJrikM7aPA7GpiFftHAjRUtq3qkBWN9eSXh/NqVeN7LlE8lqr8FNJVXFdKpXVJq5Vh5bGB3noS2lTO6WLYhSqckShYyWudtKLSgtDEwMdrXuVCnZXh1yFTidYZPdxdkB6fzfDu197VcEqDGF7EwUw+Wnb8ubdOf4XWoMFTG3JPma1Dq3XsNJiDkh5ESM9YG3uQSBxrHLMtamKTB7ae/5I+er+MY88c9Z+dfoEYYoRLJ/wkL2qUrUotCrkFBL7iqMSEDoKY1DEFBfiCIFrcy/u7k7sy5bBeyk4l4MBEJ6MBWWhC8if1bynneLEXm9jizIVrjBvquyJsnJrMKY/ZK420Z2MOUjIsCshrAmw7PJVB9o7loxdzs28t2LXaGlSXmuGL+DZpiQtvD24GUX2WziDQtzkrh03cSdpHwfsbWOg48GLDqE3A43f1xiPKCNR6WMUF80Ld+oPtXBzAbdD13EocHP1VKxUGYg+0ZIqvGe6VXlwJoX6BE+lqtpGSTunllZwoi8zghcN1yoGVG/wB252b3oQrIBmkEnKB93q7N8tbGziWKmCQn0Sfr2WI9aaCgNEhe27jRE6IB0/OvdXjySZwTWkXNhMWo/NDFK78W6ebespdHI1KBPX0QSoYjJEovSAkioAbDNc10awGtvXCxt48Gn7xJ9fYlBTJsaMa0chEog9NPzEzRgMdFnbWQyd2nWACksR0kmQ05T27f1DPDppk8KbvuSk9QCE1mBStetJnqWQUweIjvZaf83vsNyAN2Jifil/VmOdP9TlyHhTzAEdMcyh9eP7cJjlzyFI7Sy65uUR5NBXV/KAc7eNvODQ44FH8hB0dx45Q34BeIdNOuM3SCBRRmzHgfrC4dbD7NNx8N0Paj5P9/sXgB7s7vtg95iXfKBIfrDcc/BrnL8Y3/OX4AdiH/iweeB+kzw0HvM4p+T8VXVdx8YHgbVvHNiaqPVErRtkvVeu306waDshSMqbObeVd5TPYmVsEHkwpfjRr6kSVPtOk4MuG8497DvkStzIVZXi+SBNqjospQJVAQRiva7zEf7I+o8vU5Wf3F/w5uxPc3yeeNk+7fgjPhcw6Qn8IllLQnaePGUot41yKY9X8eQZvEBzlwMnhsgJMQU6GLGm8P5bBECfkL2KdeAf3sVVyqJJVUEBnlk/QUEy8EoK4DfdOVzHqJEP3n0rn//wvbz5xkYsf8bZ3fUh0x71LKUWNFtgLRYONK0NLjzl4cKgmMeQCbiyMKJUVYr5mTRBZkjlaPqozcZwZ327DQUre4o+ISxACmANiPS+CnZqhPYhpXrHizWt66PdWq1H7rXB3LnMSijv/0Boq3dt7c89kWvDqAwzRvui4L8jTIY5Nudikt1l4kN12IO0+h6jkqz5QwOuYkAkolP0sH8edt4GJh4rvZKpD2qDebl2E+psc/b/7t6PfOpF/tO/8vn8xz/5+Xzhvbu84CksN+VC1Bx8CfhMj5eRl08jX/7mR/mffvGr+R9+7kv5pd/8er79J68Sa3Ti/ic6jynycKHoJOIzDiGruvTauobYlCRk46mL4OBECLGhYS7XSJ61BxMXiLVMzCikxqnlxS0nbTCSe5S1fPTRJb/xu9/Oz//mH/Kl5vfiL8MbJn5/50w1UkUsVAWPcaSlHrcjYs6HAnS97z54+0X+4mffyftv3y0XjNXPRFgC1RET9EqZjFWwAmH8WGC6oRf2QuGyMr7eJ7aFGDtb1HfgbJWdShShrQza/fJ0zaEX0zO7y4B1RtHLvh799Pd+IlwXfJiPvJM1iDXYOtqc6Vw7WGU2/MHpeCUioU3ILi6F/XA+0gofGSxw16u5Y9ezJ1iyc+g6yb94C3uWSaQECyU5jWITkQlJ5xpisx4/N5TNxnbs4mzuKKk4/z4NrkUWVojRHIUDGqO9sHE/Mbb/zUKnGKSHnpLxi0/ZTsqLet4CRpUhMX/6/po8E/4L+g/eeyOf+/DdvPHinDbuIyFIK8r9sJ6FAe9dvUtsgWgKmgATXQpyqNnP5NDEmpCvtpYd1lwh1leAF2DqTPyS92daO+6ampQNQvEa+Kr1c5rvuuLn8ePTpZ/X/lzns7p1zkv3fJ4/+qWhnLPSI2ckz0H3yPfEmMNccf4kVdQnpVJVGVCKNQdybpyfmHTFzbhm7w/XgBkn+ySkOnYQW4WMMOCepfp8M0Y8F514wRyYfMN/G5VtG6FDyLs+MJ54GfVZDKP+J/JsA1/wDb/RNNbcY91jVSSFZsJezSaOgv0/7+BeHF8W9lnx1dP6ghDee8RZss+P7NsDe3aQ+3vsQXOPDG6A5HViysGclJBFlW0b/a8oz/ATa+kz8N3oLwrP56356bTldBrsDUSgMdIY1WsydU/BDofGFIx0hYLvva8Hsms+CJWLo9YS8uIH4vuNV+YCGddtfZMU7If2ff7ZdR0xc3dHV4Q1oG8LyY2Ybvh07WuRDfUA3vxmeIa4D7vYGyOiU8Ky8iklHdPDkhXbHraDOQsP/1CFKtCsqppjar5rXA/VmapiDtwDF9IBTPFKu84UXsJFKFS+XJSNW1qqiveXih6SMqSflEKpHhHIVxRQe4yIVGBzUXtSX8cCtY4PLoz0mW2MvOGXgucTsoabefWnJhyjKOkhhUbafQ9Q6MxKTdGtB3V9O4VKqMEgvdAn7ywQzg2Xfo/5jzn87DUGV03N1iQznQekaveYKBL5+noiT+Umwnc3Wd/j2Cv8GI9MdKfGvfcQC0EaoEruTmee3VOqUMI+GgBv1oOzLVur2Hw3Wou6nEyK+zz6t5ratlSNVvTRIq8cP236xKE+EaX0T8DNKZH2aq26zbDkVQku1Z6FtHejJVU5F7CZu4bc7tjEYPS1Ua3/wAMKSg9BxeKlUIwbFZrpXl+G24LhmEsRes3/mo+akbmf+VLw3DRUAk5M1eKI3XElq9iqV7djNuW2MFTtdqImMkxzFDGr9sW1JikRlfKxRh4+xT1gP/KloB/g1qCTXDLUvGKSmHvSBNA6nMITHZ1Gmg5JYNbQ36oj62eMe9o4ivCJD6LTiRuQDxhj/BCIDbsxvgwXJfLYCHQaXczXBBapB9anA3JDxiAvVrHcFBrUsiJyAKushS9eO3mlf3CSx1YMOwH31CDdDdHUyu2g4aAr7hUG9G4naDKTyI2Zaym6Iz0ZMr6Mez+USR3P0VU7Dq9iLyQi8HJLd1ILs0LYq4iBaiEJvELjgi9PZHpj+CGurizdOi0LI97i5GAxXWNzLK913H5QB6QTxAtxUk3geW7OKTVS2Kslh8kwQAb31rYNDjNbztxjdxxyzueR/muofxXloHMngYmfOMQNaCNucD9WVWyW7yHzqQ+sl3j48qDrYcwD3L2HtIfHKK/D3FMf4vwLr18CvsIm1/7gQdhnD+qcJLde56mq0PuDfSBYwzYqrkE6bSMbuty1nKjTWl2D2MZaTtKGH6RdvDHXNUJ8MuCDPMYOcgzmosc2U7Bb4grMRZy944eidcvZjvD7TWNPrkdyPRdSEDNqpAZU5KOTJWsuFD4FfUQ7FzHGP/IhzO8MHJADzUXYSJuDUFv2XyYwBb/DTO5npNWjneyJc6alHG2qC0kH2LxStajVjw0XZsBhR+cP8Cpix4KrkCHXupCbUbx2XQ7Rd0BWzsQaZu/Tu3wp+IXPfzrvvfN2gqMz++6MjYXuK39tKn3abCbnI7CKYOmQ4foIeQ1aZqhaflXVHlVF7tky5q4raEydwO35eJsLILKFVhlKZwKv9VdSxRAIzpgoS+ihEbZf34iGYlxVgn2GCHq6XYW2F7a1N2ukcEI7AnF2BEJ8oVCSjIh00yq1QjZlfXL1qKwGp4dadpYg6N8CsomXzvSBVPCPjkmqqq9zZefouhzXJOipdKuBwMP23hun/JW/+Nn8H/6DH81PfOHtvBgzxYO48YAMnC9Ng33b8pQtD3yx9vt/dJ+f/jdfy3/3c1/Ov/7iN/Odl49hYgq6QE9sxROlTuRn6p3bn9FQx6yRVHd2BSGreT0lgskzcammuIg9ntIy270YJ3ZYRkiLUMQlxU8Emgb+BbjoG999mZ//rW81ffkPPsof/cl9vs879YkXUrvjlr1dmJdVsf70e0J44jTJ6IFY1/ff3PKXPv9O/txn382Jz4GpE6QNtrqKhLazkALtuVcVJVcDjlW1dK9Vdhmr90/BMUeKCnp3ZRzEqypVUuCSMvuTxSuvtyqQ1fc91A5ww3rd6EzhuAiXqjIrOsviOilUAtt3A3vwkOq49nBhc3W0ShGfvSG31CmeFd/xQpXCvEg9e3wi9pxHrcAqYTxwInYAKVUqh21x18qNnKPpF9wmg3TgIRYY1YgJD1ClkqbYUKocVJIq5BxNmevSoeY48OAH6H7qwkbhBaaSBFbcGz4vp9OWD957J5//zLt548WpF1BVqYKympKkVg4H4aNI+r4lmRFVDyUJ1a6Ir2wGO3KVXGOBVIJeVekfOQSYgKTb7NpavA5gpdKDwpWw4D/72fOM4LW/0mXGPwDyuuK9NLP+EBrkrDMVhj5jsTB6P8Oxjsk8JC72FanXLK7PEzmfHvdc/C7zSA7PZo+cJaQnDhSLLul68LceY1ciMx5k1spgD7Y+P3GOGhXPVZ6VTsin08iVdh/1bUsk5Tt9sJ2hu9OGvzSe84BvOA/ORhs5t23E+0IK62WprN09nL1f7tmja+R9d88XgVfiW0T/8CzdewbF9gD2yBnzCXpkL3o/4a59Eu+9d6y7qlIFUcOArOO8FeflwRkZ2s/Fx78glL94scWz53lf14Z/jVwb6a7yVSgkDM0Qe34vgKQOdV3w6CSX3Ag5JCyFPHMnYHqj8B/sWqTDMifaTc4D54ZtsapSLS2n2rWGqkeGmapKIbkONKVn0iCBHPdr1Q6IQR03FaSrkNz4xdamApbcZIDCAKlhSO0/kROv3nJs+DsZIqa+r6MAzZ3Uiwu44tZOVPsz6jNnZ6j4k1TBKzQHCH3CnAkw5Q8YnWQlFCA+n8hDrn4/A08cqhBCg2FtH32bGi6+9Bq8H898h3KXbfSqsZCasb9bgFeRgD47sAVyYZjQ3vv+cv4dK3wLW+NwVGJ2I7r1iIXBZ8ff3XyuTFHsl3iOZiJqWDaVpPixL6lkvY8tLEPSvFJVLTLmSrzrsreBvaqWrVg7ZRZ7cT6fcj5v2ajHufcJ9qjFcF8C0a6pdqf2Bwu0ZK2hzVRVBoFVDIF0mGFiaO8TWFFYLglJylfqHEururEqQyJVjCaSdHU+oIirw0cEUFaZy9NRvYvBqX3gfonk/u0hRNF1htkLR+m1FWmAdCNFfLENBYsBXDeKAk5s4tKVF1nHktZoaCFKzrPSzFQVN/O5aRsDj2T5wLHVrlUVYbMJKdcGxPTXm9WXOk6YJ5ETvnrXdw0Ev8qJqc0RG6aW4Rd+wXh8esgjHyIXPiw0G9bUQcyEHyMmBDoC/SroGZUVAAAQAElEQVQga2U3gHrNciZQvjiEbFww68Nr+eOj4BRjFHs/+NAcfRNOatLvoM5OfGj6w6690zBM5lm0TPoBxamVKccO4Uw5bCZpEVTNDV/zVdo/mMFUNKOBMJK07do0VEKPmPcgEwQvdFFEOzE9H8Y1RwdrafKOqOw/1RDDjY/JQa5999HjiiE4DYxMSdXulOIne1sRPicC5QAdvGskifu41jDjB1ragWG3TWKk9kdeXWTR8xqzQkO71rPLNzqZ268YmaLTXrnupD1qRg1u6VY99lB1ozSSVFXGGHygbPFQduZwc8dfP5tzYOv/PJgvydRP8I37kJ7OxJwXD44cKi8cpp54Nvzyrwn9nr9Iv+Lw9Yq/0N5+Aais7R5b8/0Q54HuiXyk5S5wd0OrVFXXOKhzMLkHsu3g2+hnorFtYx2jaeMAdtLGejZ8TxzM7lhPy9rAOpec/Ju0VbRvLY+Wq4r502RRXnfX/MRaL9ATa3+i5kWXPLHuJjFt+4HTD0kPnx7uPYAe3By49vU0f8q5Cla9Ab0XPEM87vE9ccGZaSP1nNwEE+8mfsNvO5i5ZMaQcc9vTiivN9e0HJiSoEmwH4iIcd4gTELEYXtXWySgRDTvJiJ3f/ErmYA6O1fLVwvCimFa5NtOrex/WH+T8ZrF5ORhqgj7/5T6uc+8nw/ef4ez1CUXfsGJdjaqfZB9PphJd0tdPKthRmDE2fR1tV5SVdggzNwuyITvfpMNcu0TfTcw7SRa/wkE2SGi6Aj4Hv7WA4Lf8mdEviLkCesJcWFvg46NeIRUFTg6M4aGtnyR7VUg+mrXTdB6wXr+K0+KH8eJXXFiM9z6QkN1zLJd8vE2NQAaA8tUKCQ5zHhzLrJsjRjC7mGcU53ZJjpYjJtppojUfbSiLypypRSMyFQfxRfkT7wvkh/97Nv5T37yC/mrf/7TeeeOLxNCIz8RITU0djKm8i2+QPsX/+7r+e9/4Sv5pd/65v6f4CaTZ3o+PcYzRXk/8RViy0THfBKp7a6PiPCYxnqOC7LwhBLTsR3DWuUWlNGulA8Xv6RrxJ4m9gakCmcMQqmRRBxMjv7yKfmtb3wv/+BXvpm/+/O/n3/wi1/LP/6Vr+cXfuPr+Y2vfCtf+8Pv5rvff8kfZR4yL0+5sLbjvWTNnW+Sk5STX7ffOFf+3Idv9r8WfPPFXVh+XN+kFgRmZaSYY30No4Pq1lRFMgDKjgG35tA0a5sa23USB6nv9sNnh+J8Rw3KuDG1wcYRLgCxEpTlOQ0mER1fYOx2fcyhXa5lYrDOMqa9kyo09ubqr1OS1nef2AyEywgh3e6IJ/AageiJDjjSWZMqc8SGtYK5MtrHNJUKDWfvIWt1ZfN4ZjGZRHe5NgOm/tiMPSg4TdaSiJg7tCW7lCpXFe5FbADmQMtqZl5UVZ1hUi59Ny9pjUKHVCRThuhtkRPcjFxiB00zc1Oe+ez+9Dtv5dPvv8sZZQSoXarIh2RtB6G+1g98ukesQ+NkPvenVVL0Sppb3ozTNqZfwNoR4ej4HuLrvAhl3444UrUdvkOdSVkK+z+JaB+HyQAW+KqRuXGcLBgWuZ/5F/Qm/ZRZmzZUEtArvUf6HLmMe+Q8cs955J7zmH+E9ez1gP6I/gCp36M/cR575POzbcRckJ94TzxCT7wAnsTgF+b1BhnM57lpbCODV9K2FbzimWwoc50ax3GD+ly2Db5QS8YWflmvnD2b8a65axroYPhsnN9OnDv77IY+yLftfJC0qQa7WKmqJFLYq8T1W6t1P3AWlXqN/B53zxeDryD5PWt/AGti/Y/7ep927jvywpqf3Gvous/MRQmRrNEzsuflO87Pi7bcnSH+mHLetgxqH9RIj62vsQJkzqoiowSwd6BUgUH6LLgWuxmPL336vt1xvSTV2fFYuZGc11zamrDpw0RpShZrXI9kAcnBycStxWiipGVYdyMMla5AC8tZXB+iG10Dzw2CtR1zoCJW/FEOUo7GOlqEl8JKbSFqOxdcs7RPW2aef19Lih+duyYGq6gkiLHN2Vq6LgEJaMol5akmmcn5oMbQO15H5eWjtvItP117PnNpTKWqCEDhD5UjVNVO6OCFLrHpAkGNzhv3V99vPDO4xXdCjjg89Ol5KaPUtcH1XTlQSKptEfWhdwyAfoZIekptM1gj5DN3z+91j7wrJu8IfZa5YItI2fCKZQ4StqWAyRE8Q2s7tWLO5LkDipi6MsoNmx1FtpX+Js9WI29w/ntxPuUKO1dHr6HVa+L4Wlt5Zrr1vK4Hn5bhh0NVR7dfciu74yDkoMdmbHOGxhxuQqoqVYU1WSOcuVoWb9kgCHnqNcNEDrKZgRrx7K0nxfkW64S7/RPZyveJpnSiuo79Eh7oFuiu7LFejL5IflAk7Z8f2lb88UuaKQpfb+gXd+fUnr8AJUwxYdUIUKoYoRUnhh7bbFvvAdDkUCtaVeATccLXxjGmnCcVGGOEkqq83sjCmvyl/oEPDP/VjctuP3wr6+eImQrlECxZTX339dIskOlQrLXNgM17QPlY37bRHzAvtlNOfAoZ13Ph1++dSpgiiS+QdFPXp/cZe4MMVSqQRnT7NR+weq8RQTw9AUpWQIe3PFNV6Z/CDrU/4oQwJFc7xtCum438WseOr9Akt3lmwATgygVvlxmkrIa8BMf24IEGpIuwy806DqkKn0pgTdmbc7YvcZgTBn1CQ7QiJIyMKI6LdqgVHVvoTDwOGgXlu+FjrOfARQ8pDSwn4CX8/zUaLd04m+CADr6bNTnV4Hp4b51PW6S78+gv1e44iJ08qGHv5wTnyrq3uG35ZXLyBdjsv1rfc3jqL/44ZL3iA8G/xr569bT+BSCHrVeQHxQeynyGDt6HLJIdpVVVrGfR6EPlxvybdWyD+qSt7/8TuvXJt7HwO7BtEEfMGVn7hjzABrzGWPmZp2V4aLLSzvrGNnregX4lHHzLBO5nU395yYfeU9MT+3B5jfxAlLQ/cJh8bLr0X/uNPeiJDxnfJ32vH5tAPUmlqmTcSBi6T+5r9x8KsDehD/ZEpihzhBA07jtG5KkPvgQ6ZpCz1ylvws94rsGK1Y0o9M4HxwOwMO9EXNAkkV3MatXujK2SelWAQMfmuFthpnceKZ0otErVTktjfO5YjuUAFrT6Wy/u8oVPvx//dwU3DkeTd795JSbGybmlJa5IdQls7zUSbe5yUaCyGyofDq4I7r0hnr2ZZWJbh3McxAHN0/MfufTZZW3WJ9fHnM5vaFVRh0QSAFQiEehFISWXELSNGhlGoEcOhaYNdo0NQNcpuFOVQVIwU431LbXj1uu/lg1kVYRvkoqVMyCZRtvag4hEq2uUo3TXpwUGa7kwH85odBPuSlWFnjXIisEuL2BojMSVs/6kEvYmfGn3/jun/PWf+Gz+0//N5/PhOy8yedbCPEN7ZTVjIP9l3/d4X/3yl/4oP/WvvpJ/85tfy/c+ujcbZV+gJ0Iv6HzjxvrD81ZyzgXXm5FFFRvV9Sq3sKYhsIUqJ4bksGAYyIW/6UItDef1NrmXL8xV5NcyCy98CU+Ux5aMkcG7q8Y5f/T9p/wcX2r+7X/+O/kvfvqL+S9+6rfzf/3p38p/+Y9/M//Nz34x/+O//Er++b/9Wv9LyF/+yh/lV7/67fzW7383X/3WR/n2R095JGfVYM2mnfns+y/yl3/kvXzu/bcymOfCPlZsjHQ2CMVFwOgNwe1VS3u2gnLJpgsGrFTsseFbxc4CYer5qypVpTVrZDbmn4eCRXHdY0kVWk04crK4WGgHVwx+5KlivglAR4x0XNMqfKhTsxQmbchBSkVGmqSSZyJnJmkEE/FrfSphDVB3g3FzP6oKK1RaCjlNsVUydm2iV1XoSPQKt+QMjOtTzTPkhTHRb0lLjm0mB9ZSKz1Ef+ttjb0MawlNXVtfGPTu1t/CMbiSRfofscta1OcqsNCvoSZFz9FaB6BbzDtvvej3+vvw4bqoqapSh39zFtR1MreiWE+A0o7rmqClA8FIwTXK3rRA4NbcbLfod8SQfaGCV1rQ3PXCmUwL3MeSA9as7G5JpRtw8+sAXkW9t/WDXVif1+WIi7lUSEB/viy7Yq2KFxL7zF54B/ZZhC/9PJc8PMzcczbpMxlfjN1zjvNLwXtlbA+cbx74Mu1ewvYAKT/xBxLPNqRLLkUFvHu4Lido1NbX2DPbYA2jRuhUUFBSVYsGfBC3VQaytMG3bWTj7Hk+jfgl253n0SttuTttaZtcHL/NGPJskHma9nlSiXsQmvzCu/uB3+Pue41P8Vx67/n0IPH7SzyzepZtmxj0KLEnj9AT+/ZELjqZV2fKDGrwTLpqHLk7b/F/z+wEP1FncKqqVI42qY/K+lrvGGrhUbt6yyb484q0zHgTf9wX9Ho/tO02f2jq1IH0Wtf3B2DBWy91J7jFPiabo0rHZ0MZc5AmZcxVKgrSkqsqVQXw8X6DuYZbc+fjuekdRdEu6WMY+aoUkjXi00Wxoz5L3H9V3K/RelC6FfgSeuxhT4U8ozcC3PmRMPrM+bxq8ywJ2nZMGYM5u05RqJ3geuiAWDgNakJMFQ7U6HIUi/gE7CCAbWzxX6ieT6cMdNLHdngpP9OMoaRst8OnBDT0JKBO2B7ZG1hL8kpVJfamyvF8PfGMMUOqytszCbziosmmxfs+2Cq4NCbP3pSxcA/rm/ZBscfmvmqZnIs6qSBZkkokEkwo0Ngqb5xPueNdMdDLwDw3I/TDlBwwSqV27TnAqmfvyTIVPrgyLn2NBZNyxVszDufnbFSOwXpgOdqtfGC9cOOvwLPwnG9JfWs8m5H2See1HCYWviFE+gxXhG2Ex1YdUYqv0WFP2wdjDcaehy2iUHpPIl8knsaC/y4gkl0HZ4WbWXLB8rMv+rstvtzTrcI0sc7sTb8q8F1/Zm1hKjmoTEI88hfy8wUtYBwE00NIm5aAcX2t+wHghySfi1dcX1bqanpeltQ2XwBkB0/n008KrXHy09PGdGj7inUOBfBrR68qPgw3PmC2DD9cwOixOd+qw1wHumTn8y8jz+jC3YdpURKTVlWqSuMiEpsTJBIu1FjIZESh47Hkvj5MINZ5l4AvLnRMjKRlPHIiPvdClHA0lImygvVOBy4cB4yiSlhe7+Ro3HUg3xpX/IFQd09QqaqETlrmUci1dcxVWzErfzok3UDoLd4MXpPO5hN/461L77sxBwlahxyqqhUBnzsBf0IvMAnW3RpZhvIOV+0C2Jw3Mrpd8xiVEy9OD2GnbWtZTFtVkXDysr/EZ8C/mHoo8llYB6tLH6xevXqM/+PPL+8f8tIvBuF9oOJA+eAhlNMTnxOB9VaHvFUjA9oGfGw89yMb/DRGfzG5cZ9v/OV42+trHXnbKk3IY5eH+UZl7FRVqXqmnnTOfub7HqWQ5mLIHnBxJyYrB0pVZYMGVFVhI1Y8/k8cDB9YkIfoh17jJeruizY/FB85OPoh2cS1JmzFOyekbl2IV1wdeFUcBAAAEABJREFUxd6UeE2tO+wdSXCeXMeJaM1BjrWhiym3ijJDzSizfZIgM3TPa405ZpiPecDnITcHF4NiOninCcbWGRqTLyzLISKYuiuvvKi4TRZfJSqB0ececfXDrqxHVWEtvG66qjjcz45PvfdWPv3+Wzmft1x6c5IqjKFNKMhyGYkVJVQtOkDsBWP3jq2rTd8JVhqJz27xPsq1tbX3UnPH4Fsoy6/aE8gdTBU6VAXHIl5FDR52eHfMLPx6FbS132S0a5eQYRN/XFCODogoVtjMH3iFjNNBSa7CvNjQqM17AYxAPSTr73gwHHQ7WG4gcL3Jj7X9QRB7T8iohrryH/bOLdoOk4+UiR8+OkBW1j7AoFkziCIx+cxIDa47vpz98pe+8G7+xr//I/mJz7+Xuw0/cOOTS/zfqvOZZoJwG/KLcfLb3/hefuZXfj8//2u/l+9871Vq40sx67msLwLJsOrnviquzfT/DZicBVEsqSYUfKwHWRwqKq3JWIURF0wFFjCcG1hfok7SuLKkqpIw49xD4CJAhChJwahPRXfG5DLiT+ZgDU/57a//SX7xS9/Oz/z6H+Z/+jdfz9/7F1/N3/qnv5v/xz/6Uv7Ln/pi/u98Ufh/+6nfhP9m/ut/+sX8t//iy/mZX/tafv2rf5Jvfu+RP/jMXNigd16c8u/zpeBPfPbNvMn72GfXvWT2hNqoZHV8KRAIsNe+zGjp+go3ilVHos/2xRWZrqBRQsWVUZ+s+ND00cD+KVrH7s7+aZecCE6f+sHLDDjSKdGcSOQxvgorhIGODRMhdGTG1QEn+mJkS/aQJYTdOOyh4bdWz6hcYsSz4gtiFf7ImiTNqHR9EswdaH2kRaZ73+GBNd0MbCHp+OCD/YA7UyvL6ti5FPYI81cVGvVgrIKTB4Cxg+GVgHd2fNjS2EATBqB4xlz2JGChicOuveE9pXKVo1G6KDu3PKmqVBKf00+993Y+/+H7eeuNu8bCWLGxQiZxDUjr2gkvI17pe8L7tWfpwi1AwglmXGido3VxCMyYq33XD8tRaTFLEae53wXs/4WaYEI7FVyCadj915xLOUKWhq/rh4xgYXZnitDsdeDDu+zCPaHPqodqp0Tl+pCs1+5zidOMMSEK7xkqmf18+4dJXXi15UJ8n/MAnji/HP8YwjOOXwg+8MXYA7g+e1GxJq9T05a+ZoP5PIsxE26VlTvwNadlu36KwDMrB0Gj0vEnhBPv4DP8zPv75BeFvHvOpxHpBJf6HIi9v4TEV915B7FjjHWWA68q5ngmlhnX6h9oPbfd91luZq3zKX4h6H/R0rzPs2D84ejQ79mHJ86AxznviT0xp/cCU/W8faa2buo7n59ryd4KvvaAi/FxGaOXkKKxoDCuvnxFriTk5Gymcx/U/ldbawwCMLpzz91ZtHXy0LGuPsm5pKxSsrdeKFFyAoxN+4LhAsR1R3itUzH9gKpQcDcW1v4tE6x++H0iv3HAvV2sdXJj9T0PqN5FMw29xXakzuHcKJVCk2YGcjXGQO94eHfyySdcXD9EaqYQFHEYLuiOGuFi2tznqtYanVM5zJhu+lBI68qTNMvj2FU1SXc5tPpyQD7fbXnjxTl+Ad2JwJzGfMuJpCRWhzWES7tiYXpXpuQcbUaoVFUrHYMXIPqtL/ZU3FOfg342eOC5FLH1+Yb7pOPh/VLGYNS1PowXY8gvHgxHJeqYM5nDUth0oikB5FiLXLDt4he0uXy2UXFvztvWoLkQQrpcG765Acwnhaa/si7KQMywclcV695SZZX5hHbsk9HJ4bW0dJvESoFLLbeF4ZgQ8Yg91r/0lclR3RQD3+6V2nlShYwXPUd7vbSFtl3fpe4L3ZUrI9chIxYbPKAjzLy9PTfFK65NxKpyxCt3oIkO0Oik+NnOG990n7Kd2GRXpu+sBJsiTJE9IS/ValnRrASHpSf6gcAXolyCUGU1M1TrlRCbbsg6t+yAAqTkB+f6MLww88wOY1pSl4nW9TTEQD+g5od+8A5SkdqD4VZ+VosZ/WC5Y4+8yVHtOEyIDnPPe34qBKELFlC1r2M1yuq9Fu2HD1ZHoaqRKr2S4seRBLEtXQm6+iAf3QTKxdAJ4XZkzhhIzrtnw7fr1bfnwXztglKwELPX2RJxe4Z0a7ce2kus8ypARQYYnSIYuXnwm41Odah2gnU/8Fb2QZ9dJP6QbrhB0g3Ukxw6CTRLhaHAJdjzcvY9bex/0bCyfjzkOT/SJ+SuKl5oO/FMD3R6Qn2hmdXrdmHwEOhfil/xrbiHw3v+svrAl2HrL62XHFhz/tJ6z1+aH/ky0Fj3vMhp/jG2jDH4Um/w5ePoL7lfcE/7Fy7v7TsOT2f0Ux8AC59F/vXYd/ri1XVXQtZaZOFNofkhz7ayAA9+1iC5hmd+4UvOSx9SfbbDUZnAa66ulXxjFPVKuc7p/cV5cP3SzGHwCaVzOx8fRny2ueR4o0yHpqxGzqoKfenHSGy7XTmCHWocP6KyAgXVWKcfsknDY8gr3ZgAlc/fwlZAta8Q8eikwQ17l7pQsCU4vqYAkMcAJThampCBErmU56b9WWMenl/3L6ljWfmhDV9t/ZpUgNxPiUxkSJzOOQbX6d1338iHH7ybt95+I2YvsOiQ6p/YyoF1NUdGTFsB8HXKqiWHpogZaXUsSzjGa7wA1qNYAs0VgqvAEyXLRkCnB7yqUgnUiWJb+4NrQxObqKQnfCZVrBCO1HJorcI/3qsq/iy70vIAjtTaVWhtHw5f5uqrVeDSYitfUvzEBqDsLVnoBV5V/dwgpqqSQPAqOHJVOYbVMoNXliRo3XsDJ/aJKsFKYiAOKVUFjRTvlckLogA/fOecv/7jn8lf/0ufzftv3fEsXlZuTqn+4u5qnK9qSX/4nfv8y9/6Zv45X4h9448+irm2bay8BU/xQ+Kuh1zmIaM5QD/GrLPSAQVHLRRFWJon8NlkymO/jtXP0ApijrZTQ7iXp8GNMyC3PqxPqhQ+VUVgkdu1VZ5m5f4x+fZHM1//zlO++Acv8wtf/HZ+6pe/kf/uF76av//zX8l/+wtfzn//c1/O3/+ffzt/55/9dv7+v/hSfvqXvpZf/sp387U/vs8jXzb+6Gfezl//C5/K5967I/8kf9jX2QSAwshC+heAqVwOCaxLShRjA0orCvomu0o+1xyaNmSktq0JnjX1zttDdh/RPWFo5KBjK5S9Y54ggdpGfO0yTDhHm4cAL4iXaVckvoiR+GWqVLnnrS25Ej46gxID3RtXGHB5FQIdBzoCPTRjyGxI72/DAi3gQK9CoZsrDlx7mW7RlkpVtcl7KLS2wcM9oUmxCh8FqIZl6iUmoRNcVSnsa1DIVcTcSnNCq/A0vx6KcGDGZO0fH5BJqgraeZJKAsRAp5CCjPOXuQ/5QvBHPvcBXwqeKQh7KlWVRFpjITeUmybgvmDznSq1X1gobuZXR+yuexqshPkXeU0rVaH1kB71k0B31qFeO6Dnzl6sovGilml0J0jMORhUK4UbFBibaa1CGWISBnplpHjm21bg0AwNjkYwvQEwOnC7ciNFeTBIVXjrB8PtuYMxfZ8VEA3re7jPNCzO8xOsce0uulM4QNsYGaNSEJVoJv6SC39ceXy6xDOkZ6UnEl6aJraDiOiklFPkqFBzZSBLm3xUtjFy3unEe/q8VZ8Tt9PI1vLIgG/Ytm0DUx9wZOIG+JDXCBNQI9eYeS8sbNVInZxd7znjrn8xeInn3P5C0C8Gmx77j+Bi95x3jfMc6B/NzeMehkbJ2brmgo8MZLHQZljgTocETJ+QXVR+6MrSgSsv0qPJYUHp1Kwuf1o7Cv1hPrf5SFh1zC2XngOX6+vYs/VW+mSfusnv/T/32g/+nKGCa56bM0OspeOaY+XZwzNc5Rz+6qXCOqqQvB7MU6H1IN8FUuoKkuAX/Ft2qCwVTnhsR50VfvAtQBhjQA4SnRGvVGzTYZdbfG2YqaqUGEMVgzJrVGoVoapydz7nzTde5Oz3J+hEEkdVfC4bsuqsBFtoE/qBjjmQ+6j/7tpuwM15Sne+2DpTgeLwxHP+8PDYz3RVhR5GCF/rAKgaqQKFQIPiVOnGupoz4BEJEZ4c7i2gTK7vkkMr6Ae7qM/7i/OJLwZPaf/ba6mDFOqH7OyYrGvqPZo94rBz5u4QBv94PIbrGR3z+rD7h/eLBvxvmOKfSUeG5bgnaOXZIiqFeUJ7rgSUWoFW7zJYzHFxY4AOEjKm2LxOcla8GOPtdJ0H7OjFBR1jS8hj7iuFDASatzG2VO6nx4HhspywVarVHnQAO5P3xd0pJza5cQZS4rn76gc9XzStUjxvkCEJdSlUirkgORhhsU31GUZtuGDoOrNkGLY05ab5su+XPh8c5r+a3EBSyciw6iA/XRU3jGTT7sPTIHP2vgAeB0VrECbgY32/AqTZxsgdD/zW6zl24cadBM4rHTV23nYRlVB21j7IpOu6sVgWVIo7MY8qRHowhHDbEdfxII33gELXQxJqAmt3hrUaBSVy64DdGkAjb0IxByYwFPye1yIq6VHYDxleUIqfNPV+h0YK5WatTtY8hdYyCpDrESdHtAvJD2pdu3SAafSaQ62Jgd5W3Ts1L7Fq5BrccVRBHT0m7ZykgLB6z0i99n0PNFZV6Duxl4U/FCk0fBmfu+kpQiYdbjocsiEeaC59WEu/2B/9CyqHOQ9Ix8GoZb8QhB748q+JQ9Qj5HNireaVqiqD+1bati2nbfSH1ll+3nJ3pZHTaWCTKuetgprTFvDiQBWocn2fs5awP5Nf0PuLPxbVnOdz1T/jwdNnVrqwBuk4vMkfqF9+efI+NFu6kSrFRAMSqKpEio29DoTT7LlmYDwzxLOB9Jb1nNQnD/5EpFPgQGiSyshzY4b2ntohsmG8ZHItEPAWIbJtyIoa5I0xwyEzUREh3DWI68sM3IIt9VB7HuzqsispABo/2WNCcW4gMb8UIDgMiGQIfVl2DPXaTdf1MNAX3oKWpfqvTRpaao+siklaZNh9YVPHNWUO8Z03X+QLn/0g7771IjzcKw6jbtd1dywm8M6R1VAB0+toOdU/oakThoSLClLrDpW43BmE0GQTP8Tu7e8uommDrvPi18Vj2t0IxBelTb3pQPBJ/oIQU1VELHLEXbhxTYcuqB1nxIo/LU9zFiK7izMdOyAQsyNj2r2tdZFYQCE2c7aEHHMZhUDXF9bdWkipA3pL8NU7XsjJ4VMYGRF/84lMLiMy+MTuvSUhru4EPEXTWob/si+8I5If/cy7+Wt8KfjnP/s27xHTzeWv3766o86X/EL3G1/94/zzf/t1vjD7bh7nyBgnvMxXxEkw+pLMBVETmbl8kxrTmVFiW7nxnll48GTPCk0bu05+RuxYtBLaCuq+XlS6EWC4IPXImun4t9ZzdykNVi68jC68M8RYSQZxVUiuqc55ypaXT1u+82rmW9+/5Ft/8phvfvs+X/7G9/Nvfufb+Ue/+rX8nZ/7ndC3TXUAABAASURBVPw//+kX81/9k9/O/+df/n5+HXwj03/wFz/MT/7IW3nzLvGVkFR8Zlup0KrrqSocWIerdBES8gz48kKrTPakoTnxt2NH9Bq7T4h4h5xI9NiWMVX4Rgrj4u3CYCwTkJ+c+KkvCkDwhzEnrrrhpxTARYWHyLQ+ICrFj/UAmocAukphpSvCLsTBegRC1C5dU2MrCBN9+WTXmaUB7JVc2OBWk55LeTqgs6SFWR+kToF2nOm7486i3VApYR48ex0t7/7MOdHTzbVCyuBMpnSw9tI6G2VgoiMf2t6dx+Dgr+w8WQ1/SnjOZ4FYpmvBGzFVxMyZF6dTPssfej7/4Tv8AXFgclYJsdP3gEL+FD+IxDEyBVUiW9uF50J+nXRPgbljjFQ2jkB7i+LrHt8DGn19oNT27/xI8iu1Tm2ET2pA6hJ6LrDbTKwYmzUvdO6VrRhxCFNBt13dM6LpZxscJSyyA2PSSU7QWHMPYJrF5VUFXIhUw/VAidoEmS2hTSsCsC+1AUSRw6uxS5+7Jl8GQnxZcM8XbdID/IHz18P+L+4uvLP6nAZ3nw66sCgehahjYjez8jMZr/x4RuRY2e/9E+e1jXPl4Ox4Rj6dCntlA+vzJPjpNHIm8MTBcoAP5MGaJVjSA6WzL09PM55pHz0DU+s9Nd+zhlf8leWV/3rw1cP6YvDVY169ukBP/AHmiZhLPFc+uXbrJxflkjvdqtCkpQWtJdx6fWzvMwc89MNP5wObXCMpneXWIy7imoericeE9Jkaob1P9SVf71sw5YWu8dCrijxZtIeKVJjylrCRJlLbGIB2j6z3evaYwwndjmsbnLN6JtFnWli1DyNzzLVW87DnYpKgkLJkKsqP5LUnMDXcnck7d68ORoo1GXI7h2jkqpHiBzFsveFNXUgaJQ7OpFXkRcR9x/QSgGNXktDaZeWdISxlRBehBK0Oap8OECAiqWKMv0v5n8meuM/N6d6FIvsjMzi2+0SaobIm/Zom6aQrq5jT3DuMhd7AQkpVUpCQvedf3T/E5zZgxSBhSlX1VBSgClt5EJ5xoUub2VdqJcYpCW4fzU2AmPBhJawxpDaq16xA0iVPnv/kjRdb7k6nVO2O+VgD9h3KjG24GI9kjmM+ORBz7l47UNtIiM8PtAWucRn3kFaUF5GP9fRccqwLR7ipFy8A+hXTi21xAjE5hVANTvSVEOHaC/MiBPvVYqprjh2tnf8gOyxwAqsq2xgZPBxSrs2SoV4UjnT29Wq9CqRZxeiQXZzN/avgG2+c+UZ3MEeFqT5GRYCUblXIWTQbWUNVhR5ulwaKUZ3qkJIqkTw3VUnEJ0gZoov0MjykPfCp9NQPasMMzEpvB5wrBVapkpKKbQY1QZkIM3tDp/NiRG8BTqKjRrUQpCk0+Ymb78Ude3MaWMjEXmNCTpNjzeqc68vG0MwI4Z6ev8AKseA3HRXzFagCoJ7AyoF4D0fT/OhVoLXcdxbgVFUq3KiQfRJHvwFED9JTSgjjnko3EfVWehhph3BFO1lWuxn17zgxBXwPUVUK2OLZGxp9KQpS8MonttupJxPe6j8YQK2diZxXRwQ3hH1FYiSqdTjdlxJvnMa1A/2Q7vXUg9yveey6TLra9JUW0O+KJfao5UIdF+9vDjIPkP8E/L4PQo/9V9L7PhBd+j+veAB/4AvARw5N/is7Y03ElqSqMnw/QB7GtrHxLI/9y76RE/fuWTqfcj6rV7Yt2fhgPkFjp22r9vWeF/eDThojfZ9UuKW65tkfQE977X4oPVK/B7knapQeOXh6+HzgcPfYtV+i3bqfeJ57P9gEc1YqQ6qEpUAISRzVW8hzE6uqHa748E1YaMCOXM89uRrgMs/rX+NZSXy2Fo4TfdU0IyZNMPvBSROpMSY88ETv0BbieKGC4270/sLYXtomtvSpW02LfBFpBa7UvjVzzKswsB4zytuH66KsHXP31lvahykXlZQXuQ9L2sfDvPsfqtznRe7+WYdfBv7o5z7ofy24CbC2quWxxj0nuJImyXi51LLGnbwOike8Pl0KYDGHujFS1fJadkcIiO3Am51BMN/uFkxxj8VwiAARsWkrAZWdyBBjSdOIcgupxdqwZyDxsz14iO90Y6gilt4exBeeVZXAQ2vxyolvEzwzhw3R2z7lT7kT0CRIkoHBdJPtNDuGkHYuhKrabZ/AJphmaLkVEVwAXgjDdwwXg1dGPnhry1/5c+/nJ3/sg7z74txz4MUzPfF3B/myjy/+AuLz/wd/7L+c+8P82pe/lY/uQc9nBiMqIWcTkek2qVWhQCDUUmVlXkNlnzOMjfYAiFuLzq6NbV55CqMWHKqKWmvhO0baBNy4jglmBPWqSqEfnRS4r7GxfqYv5HxK8W68oF+IvXBfhMiSyLHVluTEu2jwC+0l3/3efX7/69/Jv/71r+Uf/PyX8rd+5ov5Wz/75fzsr30zrx4qn//0u3n3DWKKMOJDniZyx9YYApyOYLWhNkR6tX961F5JqhzhCXKSpTZr0UFKGgv+1+mCgR6ae68orVmXdJ3dICF8DQuDqpfZ69c6uQ//zueW4nddQJ5bbyWqIT0fvqUvWJqjDbMkqsU9l71hAWIkmA460WG8X0OdVYetogE1VQWNVJ5by11IgUPtU7tDNaZylczvYkp0J+WJzLyMWFkN8iQ6EnbUVFUq7A5K79dEea0voGpf81JjUFXJEkdkP5NaVmfG0Na7fwXhEv8z/7feOOULn3kvH77/Zrbey2XHvSP1UzjQg5cOKJRK9jXbklf9jN2N1VVetepm9dhmqgpKGBl6TFXFVlXIWZTKtc0lyZxvac+juN6LmE8nCZcLdPTr/mK7GNQGotD7/lBH7anhKxZHry+65iZlqLjJqyrucZVcCvpwgMuKgY6drQ4hKAkXIgOgqtKO7Ki9KQloqhglwKpaeiqBeP3kwlnxkfPYg39E5jx2z1nsgTOlZ7IH9OY4PrJYz5/+i0L5U2MX/sA7oQt5IN5lrmOjdM+JG0KfE/kAkJ/VTyMn9Z0vv8qmft6yzqBj51tOYBtx2xi91rGvl6WEm6HJ9+ej6+B8eU/t95wlX/El4cv+kvAxr+AvXz2tLwr5Y5P/+fEjvheJS8PWkOfoAsoHRy7o2sWlK/Ac7jXeYeuTdrXZfPZsfdW/i7dsT78z3CZXK02hVVWqCum59335Wv7DvmZVW+R4E4f4fF5LtM7QEJxCWrmTqkolqaqmVGh43977IBTM6LzYkI4u0jHGHdRAUlWpvrYDOTS8yUtPodlBfMTWKqvAC3juHLGlgVDBnFRoDAUGIaXKETjFz+LmLUQJRjdnll2Q61qt1QKvOXJtWBLwYg1RQfZ3fVj/V5ZvvOD3Ku77qkpV4UuHV2ptV24akIt07ZqbZpoRkmsDo+PqKGqgPKFk/Jfu6P1+z/PMY8xrQySJyaSgW7eEXuqSMhSoineiFJqc4pz1oPbBlEoCxyVVKsShJ8rp5jtC9I7n+o27O/6odMq4sbfTdeDqGMp8XnzFtWHOfDjhc4jsRshVVYxIckilWWVvV+GarjPqtHvEoNw0a3jNfmO7iuaFVr+iTjJutCWaEML3OlW1VMvu+DHxRtX6ybQ7eT23wYtzL3rBvUz28rITm0cNJvJB96881TWIlMO+pYi7n+YTL2z/peD5xDe6zFGAVYWTvVJVXNQEKVWO6bZS1C4ftSzuTdE1tDVZXrk20rCPe70aV9izHb24w5+envLAX4f80qHnA5ebu537YNYSezCbWms/hkOR+ySxA07H5DxY2OltcjgIB2HnETpvW17wi87GQz/5YGQWw8nUbA0E0HPb3IOw8oXP9JoTeMWfyQTmgkVbFREzaSW2mYJpD78+6I/a88rxlqWqoDRejRg3ASZf3HBsQUywNA/4IsIyynsqWvN6e/afZN63LsYE02u+glDVMtSNg7HLtxY7Rha16r8tahlvLikzgxl6uKGGeVSlqywmYdfdRbpfTWD6SojPnRpUFu4oidyQPtKq5MawZqn4E0boJvy67upK4kh5ZNGyHK3Nw5eHsCYPPBxw7vmLj4efB/QHDkCPHOSeOBRxxrne31WVwUuhiZfvVoPD++BANjhwbdDIyb/YbtX8zDPucw7jmhf1VrpRCr1FkSLPSRqjc51GhRQ5Od9+E1x4Li9d01Oe+CB6okbrXPSUPmyCPeLzwIH0UTKGWxEWHiG3I8qJszKSu5gre2v0Zt/dK8nAKq3Scp7s6q201jOj200KQiekJ/yIURSK+SQVOH1SaN+jJtnJuXjb4lRZ+UGOGxYfOjY7iWtNNwErJRgPEkEP5gk2QbULiQVs8XSb1LAEcrF/LTO0P3xlRehOtgYO3mAP1iphaf2ThmlSCePOYjmhXfVddhoxVs9fA8/53Gc+lc988G5O3DdUSpgeONuZVF/XVVjSlMSCSm/ocIBbR6ViWzJ2dWwFd05SBjGm0AdT2msJbDEeJbK89Vvz71j74QP3c5Lga+9rftWIx8d7XqjnIhGRqDNMgWZOJDv3Me6N4dDdGIE+nGsU1fcaLXDQbMERFxIj0RtkGCzEFBLqspO89TX02tecq3bM9sYpjxg6OZe7PugmY0I6yo7h4AEPreNDvVV47Kef4lp76/N1X370w7fyV//8h/nzn3mn3zfOr2uvmbiJI7+X5gL4Jy+f8utf/XZ+6UvfzDf++CPqGqntnGRLCrmOK1DUQqfWIodk3i5mUpUvEDnPCC44EofOBzsuFYBFYkiksGtWS5gHx+hXIZZ8k1zqkxhmoDYeOpJP6p+Xge/eiZ3XmMm7bGKAzHF5Ig7s8pj5+JhceGNIT8i49JxPySB1kWNk/bA5fdb5Fnvyq1/6Vv7BL341/6+f/VJ++hd/L7/3zVfk3BLmZaDXosB3MrXmVXu6LeskVkqvvSae9OyNlQcHtNmZrG/lmGCJ90C6qUN2cugjLCc7YRoaIR2yxYAuhk4foSJigfHRNyBEg00k789V36Sm0PDXuWmph53tA5hE7fETVXeIdElPfCihIR8jvu2D3hOhVFVKHTnISWtrBKOnG/eIX1RwqZdKruAlcy+MahksezO2uM4ug2pjWz6zvYzTZ1d6b17TCTzirLf9wbpMuPkWI5+bKDDT6XpEphsKKZnNSvNaM6/h77/zgi+i38u78DAJx/CuyaHrIkVzoxXQnd94fdb+MAe2nkU7vjPebRNp7z5X+BizI9S3SwRWOeyQMqYqMLhzLQk7OegKWGRrbn3M7Zq0O7O8a6UW6yx42wWR9T/e96G+lZCRYDrJd3lPxEyEMLaOLe1FplLBH71v1kpVLaxZDxmwAU4PDkGNshwAuXhuyUEnWRbBCnKunnfta7uAuW7pwnvnwo3qOn39XDyLcZb0XHbQk5hntf3M9rjLD4+X3IPJn8Au5GKh4bUPjZy2Lacz/CRVPF/6Bd8YlRqh7nSrSgb6xkHydKo+m/qH6fNZWdo69oSTPhvx2xjED+KwutrXAAAQAElEQVSK/SlkVs214NHLI/U/UrN13XNG9kvAV/yO+PLVYz6CXr585IvCp/gF58UA9qOyWtUhkW9BPd7AaY8GlHZqHVdV2Oq3Sq24Y67CA/J6NPUgUOlU6u0yU/Dn/rrWeF/f6da3+jws3zUeKPleB9ITTBkGOYwyY0Ntc8soE02zevvMlnrwfmoBn+bYlq/3XsV/qACU9AITeZee1SrFtQytmsw3uM4BN256fedap+947RELVvB0WzJja2Eus7k5E1mw44iRT67/gs1r1KJ55INX+KmOTHRWBg85AKIam7bWQLhHl7n6uwG/FBxi+l2p8K7WHN2lCSLxQDfusGxKkl7Ba5Hrcp4Vk+dGLV0intq811/xu6O/TxaYjmuN5Jtq2dG1KnYjSwp4MUBOlANNmILpCW4TPHtjYqGrp4676WBuxXk75cXdmWf7lEnAdU5SVQEEgYBVJ4L9mpvsyIzdKURr+qwOPtBGefJEoJsNtjqKmaV9il4L8MqFl7L3WPND3/lyZt/Qb3vns26C6NdclNNu1tRCD8u7xeDdKpqbICGurkFCE5dWZsFJKMGrpzfK2ST8QzE+QAOuOveh/ZCXbkboGoPhE3r77nkqxcv9lDfO57w486Ugun3NUznaBKyqVFUY6NUUGtKSZ5pXVWw9Uot8h4KDPbaqij+9ByVCAhmEKdKFLx3uHx7yxAebH9zt1vZdEkTPoSo0Zq59LxTBZJTDfYJkcogeyX2UTMXmd0khJ545nbe8yZeC5zGACkpT9mZ8B+BcYBJip0k4DaCMUWm/wsEObx2bKkXBZvtU1g8A8JSBJB7Opy+5pOXQqio4MdcEaxF08QsfnmxbLiwaK/jyNQ8KffCSLuIk1ILiIClL7CFJPBAgCfwgkZ8CmHRebVW3OXa4zeD0RtSbHATh5FJaZSDR9ZX5EDtPc0EJ/wNrHzGJVLLO04JDtVqITdTYvPXCJuX2fY1Si7DmY22CTTAJtjpvv0Pv/aI+br3ddljWC0e71+iBXxwf+MvnPQcvDzoP/Pb8wKHHw89+Dut4yo3vgBpct522MXIaW9+jfdA6jT50efg6bYV/parCxYHWSEl9T5j70td2tp5UBr41ipzFl4yLBphUNUjAi5hlPHIfPlLvLT2oc8/xyMYDAqK3ZlNobE1iKU3Vc5Gwe5V6Xm/67Qhm/JOqgnJt5qwSW5TChN4c0U65sq5D2fXHQFB+XWdMDOkLr9A5kgYNaGxds3TTQYMkcHBxdFjFH+Q2VTp3prcqMl0oq+3pU1XQwhzRUmHPGYPNjZoUP6m9qnK0SiHOHpVuTM6YABxWxMaoJEebk8wOBJMaOxbkSIgHx23ZwJa7SHLatnz4qXfz+Q/fy9tv3WnNNc8eXFWp/x9p/7okSZJkaWLnqLlHZFbWraurLzPoxRIIhPd/BTwCACL8AQ0wIGCAmV3sdE/vdFVmhLub4PtYVM09MquxWEBcWJj58EVYRMVU1S0iIysljAzNx/aurbRqHd7jfd9bsYQxLaOUq51xYBvpZoytcolRSZpAe8zY0OGtGHuRs536aGPiXp71cBhIXQfgraOcH/h2IzM6XIRL2CBCkEoJDUPqT3O2ve7xObFid/LqwTDp4WtwhAH0WHqc9C7jEc/hXHsvYJS03ycDKudT7MxBwBoLQs6GKAZLmI+eH757yn/797/N/+a/+UP+8NvvwyXTBDVev7b4Tuc+k/ynf/6S//2//8f8u//wz/mJXzrLfWqFdkD28ec+QxjbJLKJmsdEoX4O3KFNcVkZmRi6C8jVlhYSFW5fxHuJioPPQnPufKV20ffwFp15RRQJTds0Z0PeErMvvRhwWvvmih+zLb4B5AtCNjfi/mGn8+60xJW1bs90Nu/IV/4E6L//xz/lf/fv/vv8b/8P/4EvUP9z/uUncvcWimSGJr0oyYgMeW/fasnDXQPU8NNMa6s2FLIP+NCocQMxR66YSzhtuXTKjA3eE5NPLHh75sOOOrONfW8IOoZigb3Xgk4XNiWX8+cmrHaDVpgi5Ydk0XedprZK0ZSrDTQDCJzueUBJi7IFx5SfR74KNbqMP5O0zRzG7AaUWdZW8e2QeBh64XDlprG7OMyZBiQvhioYCC867NE5aSfSjEAtSwHeFgmCR0ozbeSRconH7chf/e633M9/M/+e4NrmD6MzbdR1nxL2LSFYfnz1bRq7tK2OYLHJF6amrcDmW0RHWLC/0N3TMc2AA670kMCeBI2ec69ytfG3fiwjy5elIhAAduVejxyYyLPIUTHkjTSxbim7KbYFbkKPTe69zZsOsZjHJFwlgdOv8IIVDsuY9sQJYGfoyMLeuZdYrracAcqsaQGvy87819nVi1c/7scr8wfO3qLuCa+iebzHzfvcHQzifsYrX0JB7cEzv5t8//SdkzNz496FmvKzSO675ZwPNtRYsdBI4S0Mam63I9e76o08TyR4fr7lCfn5+Ri7Psdxy0H+QiHBSuZz5e+F1vuV58hXXjz9YuQn3qW/8Dvjfn/WE2c6YYxJQ6MmMiDQMTy8HkLwU1nD/Z2jbF6X+I5c7HJLNjpOiQM+sg3tUdz7vfeFEmPhV5i2jIIvnB6bHEQxY4+aM75TbDqOLYz6hLYi3BZedIi+I60AhT51YLV7nd5XJXISOaLvqMYuJAlGX6fR7fR6u7yH+8JBhRwLakcB3L0ln4EEtdpWdg4CUQfCtpCdZimPf1D7oNAuX9egPPsNjpNRMPwxMOqSbV/w6jXU8LMQoZkTkeAAx+a1H85Aqoh7Jr//7hPfD3zK7Th27kQT8lScn7eewORgPfSZxmGuA/PHDBpCGkh1GEE9lQIUWXfP/09frv982H0t1rMjFr+4KJ1PWNY2miKuHJryyTbUtAWhY1vIMBQ6MD1xgMoWhFaEz3yOv/v0nOfbLS1GgyTsnj3nvFQhqcVPQULULqnO3igQ2LkfHMGFVJfH3qtz28am/duU+OJgLiQykVAdNh2ZhCTSupm+Y2NgZ4lhXBD6+MqhA5pep+6ISDruZBv5+fjRdgbhsiXG6TOAvnfr9KZ0cOgKjQXQbLCp63H8AGYRGMmEbQvAhImwUCQ7FhaYubl/8ksvLuDBTbfd64CxJvx3MLm23JqnY6uJJJPJLzp9juHGJW3TbHmxqVEbINPWhxxLG/TCNwtfuMm/8IB6DzFoQh6Day7+Ah/zMBsQu7NgdErYEPI3vVszzyNegbjnpxsf+s982eKXpqcf/phGMSbM3bJvPFh9AGJOwCTgvXexYTkDTY82XlQ4Pnp4URboGiUxPjR1/cdRBcy+52dZJKSC6CPmFzN3H+bjuwYffwfucAeO+3oLQAsCc76lN7K1vLGgN//2Aw96YWbCkXENewwP1bgHegmn9WQXevFHyEPYljKhxGwDdMaAfkuxsX7ZRa5D/yEG9+ay/UVubRJGmYT4y45hT4Uw1oujzDzwqVB+0g54oEa4nV73O4Ln3DP+4peBXDMgAklGRNv42fdaSU/HMQ+gJ87lpiNPzxD67XYE99ic0nOwzPegxYP3PuQL1euJK3OZZ5tb5uVwyNrmgEDGZj7rJSzW7IvXK8XuL56zX0RZ3IoRELGRjsKaZF+FqS27iXrOFnl0DcqCtjVE5NEm2mDtK9/YHop2bPRcbUNEI3D0gZkBWR/XhAhmJZ004gAZJR+ajtS5kcLIyfixz31KgCSP9RCHKury5iMcjAfU8CP/SGDjTLFVmGDmgi8u1CJfLp8E6UgYSeGYDxciYa/EfSll1UlIAjp9RFA5OWcu/C+b8MgO2OlKeBCDdOcgUFV+88On/Nu/+X1++5vvmIao0/FkeII5yliTG+Bco4JPfTojuDbYXgcj5p0TYZ06Iil2DcrmoijE4lHObFx22r0v5kyBVtI2/iCRgxHd2I3lvVmP/nrDTxXXUwFfkAGTYpEfpZKy5wQefMRio56ij+fYBmRAqSjDJAPSD//IMWu1BlW8qEOkqjFEYKUJpJ9U5N1XbOtxOI1l/5aEzHVEyppEem7CnIkvPsGDs6cU6nJPF/pf/eZp/rPh/9Xf/T7ff3oaszEK5V513Eyxwnd/fAn4mv/zf/qX/B//b/+U/9c//Tned7TOhbgjlYli2/UqmcdztijmTg1SOeBLergtppSIX41pGPFuQvcUoJgqLQB95owQcejCCx2HoCrhsrI0oC3WykHcGLV0vEqCglEVexiu+dJGIiyDiyHA3rKomVTIMzKsmBZDCMudeLZhy4A/vbzlH//rT/kvf3oJv/emJeuSDIWHuaG2jlNLuDaEIuNDNy+Mvk64yPSHYeuO1h4yUX4sdSHH+eCFshKLa4swYup8QdcGlxWOFVfmfMxDCLJ2pEcHepedgNzWsSwAy9jPIOVlPR90tgwvOvcV40zBxHR2slaBza681pgfw+TxdLCPyhAuxCIQYz6yIO2+o5t2k6j27c1cBNNTDBII0u7mCpaPduMu3JpYwg7BMPE4b/vi6K1odKTakY0JOUNrJyKBN41N34y89ZxNrYMLKEl8Oc1h/MQvc3/7V7/OH3/36zw/+3neq95zI581TV1MUFNMIdruXDXA0TEgen0ImT29YjSPvF0Yk3ZnyjRkYifu3GDfD7aOgaT+TnTlaJqzx2aqAizOCq55W9YGMfGZTjeWxE6STgUJXR804nBF7yZygZ5rAEJxju2D8k0/E4rNBe0VvePBtwfj2OEmokYcxjpVnPr+AuPM0Uwu2HDDQnMfuHQURq4tjGyK8RG+/OAxWiObMYxh3uHg9LmGk9O4k8KeuOfOPe8tCD2ag41oN8/4rn0fY+O9n71xX7wPgfP73CXv/BNAjuTpaJ6eoBsy/PnpyDPvtE8SD4/bceTAp9DBfC0FsA4yzPV95d35hd8TX7hRKvPnKkkOqHhtsj6AxFgC6WnOdgpiXofhp+n/EysZejk8hA04zQUNPwdzS9vrL4040r+1bMDrM/hWP4iLSkb9V4Yd4CjF4h7J5rjsuAe2th689ZUpX1T3NqPdOXN3f0ckhA6IswIsNM/NgfsO8ZPWFMWzkMnd88zc2XoDCbI3oZ+XbeOPc6MhSdtt1wyNPf3mZ6HFthxYK2yWyRmd4FEEw302OJBTXz6fd2LvQtD0MvJZCGfriS+8fvX5Od/x3vNEHVjoBpKCxAsi3JF1BRHbzNX8pSYqbZtS03bUGWdAJY0zSO7hV74E//HLF77gf8PfjdaB2ZnrmxBCjWF1KT+YQfCjwiLZz+l0Uz1pR4SYMZC+vSJAT7lj3/qnz5/ymX3xsxpaW0Y78+2JJ9XAp2muHbljHvgHtzwauDnL+RkMnc4KRtvDBVx5sQppPCFF5j9RJlKStmGPrjoTgGW4OLIMUrpgdh3kX+scJP8zsb3AvQEG6+5ZWsyyVCD5Qkecvhgl2IdODnwOPlWFNLCGOWSsCpUIOusebIvE6GTFADLtOH/TvSC348h3HOzPfCl4u7m0xWxE0MdZJ5BLNq1yv0xuIwAAEABJREFU27QQimPLCKEGKSOeziM/CmhCd38G2sa0gEk6P5nGKuKBf+VPgUylS8fyPuij5p4TiogHjgvp6sUgDYZNvAWBlKeOERi6dxVphCf2xD8NeH7iBUmQJG3JqAIhj0KBIxZMH8BW5dS5+KN5PvAN9k0452yXiL36n/GzRmyjkgSRAI7sFpApVRmbPiX3nRx3HsbGigHhdzrlSI/mgNozdhxQ4MBpyS8RYq7H9Qr+kN3cw/ExcmSGlUuDrwEY7ERQl9Ic1hEcwGHOofmdwFWw2XcqR7V3EvmGqDtTA/PTY2M/ZUNjR5JL+C74RW3T/pJS1t4l4+FRCHmxT0u8JKQjf7s2sKvrAtHjHm8YbXLAB+jO38z1ua7RcRzxLD49dV6ebiS4+bIEHdYa296vxcPuPnTP9VL29vaWV96UpHl5ent96IuXKffeDCHXRU2BynhRkFkra/SySKGhMiaGsimZ1hkHa84fHNoGlSTZBPtF1wW/9kgectNKQIU0ja4CJWO3FgmNzrXhw70gLlvqT/MX5x07Ni7FLAGRKHw/dNfrPsmF9ZH2fBupCRQh/Vo9VMLsyQwnNMs7mlYKrTnSBD0yh+xynRfxvZO82FvGnhU4t2Jxk2BGGyuN+mEYd/1P7N3HHdMgnUby+QuKFqY9wYTp8+sfPuff/O3v88ff/WbOpnM2/DSJDlDbESk7tg+ZVbONssY283gFULdv021g3Ii5BgNxznEfoGm7IZzcZxgY0ITOkPIzoQzON6hx6MHWVgbB1U+CMdV4I3LGTA4Sm7DuWBSHHNAH1ke6rtkJzt7rJ51YiTFt8V/K0kL52DWKW+uFD7YVxbZpO0ALpwNEalGkwENDbosGlf0CmtquQqwb6rG4H93zd7/9lP/1v/19/v4PP0yMvkUK96slh8oZh+W//MuX/J/+wz/l3//Hf8qPPNPbMsFiBvvFk7bQgc293Xoa9AybkcMrRCknlrGPwvUw22XHMr0tn+2O7PsCbrg3bcNAL/bsPLDwaUwRTrv+rm+Nzgx0rBNDpYgA9AHcL2X48m8LGjzJMuaW9YXkdIEid7Ak7FfbHOzxcVvpuDa2wsreZoTAAAKh4zm1t+qLx9CK7b225VRDWLddV/zXdgTL2E3pWkPDZfAAtmSbtaAhs7xMw8mcxWd0ExYJnyVHFDLRqSJeEmWPSG78rr6nadoCTXSimLMNjgx21YpGshnJT8xMjgOFojFiUx1iADRN+z53C44npnEeLgReCmgdMdGV2iYfKZZgFHigEd/zY45waC125pK5f0ZuT4NwoG+PrSsDfegfEJJ80NJure2W4Qh0dVPAUwSI7h76rvt3f/27/OF33+WZd4t9DXD5RbceKsaB/m5FMY9WfsVnOfiwvnEQHMEBHF8c0jYVgto+ZG1A+zoimHd+QW/C6w0IHf8FtYB0kLQdYkg6fSqY6RKhXK3FQWS568jworfo3Fx2ycVdaZOahFskXMNHNn+x6QhVx3FYI5UA44RarcxHla4RFqBZt7qyEwyvEdCCPsjsJv5gBrNQTZIfZm1aAtAyqMhHxIq/UMDaxp/IG1maI9YbeNCmt2nfKcUChflN98YFeuP3j1e+CHz1vZP7vb/HvfKuKX4Hu/NOOu+pBLhOQkNK/tC78d3Wd125v5du+cgT+3ZInM3hpbYwMT02OUnapr1Ig1SHOLYdPgCSWjtjYOk2vI+chXdlS5Rtyew7145zsz5QkMfLRCRcZJRg9kQMkksPMbS1GAq8CWV34CrpPDxRB941JOiN5k3NNw11UgMiMnq1hjF8OAdo7eWBQv9WA7AL4nfnOt+53osvBxt/dt7qIyFwmXI7jhxcO3ZLFFp4B1oxfs7FFEhALht2VeYJbcThSsyzQnwz5obWlHEPSVsou3EN2xIEBaKW/fkA2h57NOf4oVoPrvrFGPD2iM0vrL/nuxO/PzkOMQLpXIyEmDqouxbiRgyNnCODYRp3IEXkNRRsxdUuH//HMAImfe/58vKar1/33xRs8fbswQuZ1Nx7hSudH2tNNIdWaPu8C2NbyTe2UZIBk83GMbuZFp/jdvCF4Of5Xul2bLB4tI4Ij84EdGt8QCjrLObdnXXiMCMpDnIeXrtdAUsjiTEQ/fQcb7JlvAjL1ZSlMMGC5NrE5myaRNIWUazqTKOmz+bgZ3eVFGLH6wTfJQFD5D+jh9NDwEFZQvyLvWmb2Qh4Ho1FE8bn0ELmIKGOVe4aRnHouCgFcfjsFo7H09P8p8N+KXiQv3j0KAGQOoyZ3mPOQEIH07ezI3g5qf5wL6w+Q6OTEs5Iv/+iXpO1BNMpIW3DfSYvPDy+8gXGfWKTe43VO1PJHtBxXtycCJvcIA/TeFKIqUfW+IHEhwgejm2F+clwO4585/+I5fkAwQDGBAqbFhmtjdjggSoLKG7sif4knf2gRm9+ymPHNv5440zXf157RE49ZJUW+7EGC21dF/7M3RabWTeRGn9kJrA8dUSAkG/xeC83aYLpAPmGTqXdxj2V0eo5Gzp9K9Q1EwDcQZgQCYE+IQwPAExf2YOjPOwPAfCXvVPbt3hHdZRGmcwL1WxDH2VcBjs5bPZlB432F4eSsAbqSL7M/mxXdl90aCN71L3FmS4yjGGl/HCm+PC0yE3a5uCzd8Dbogcq2DHXqhWTAm7J7Lt7Dd05+5IP1lfkeRHjpcuXsCE+R6+jn18O8ierg8M5ltTN54oxNGaYkeVmfnnml9MV7c6JafrK/BSFugJf1IHGObzHWtT93I4f3toehP/ECFzy+qA8xOo2JBTnSkd0MLdaLVb8tJtqylGHRpf3SOCxAdKRyFKIANiYBz8HLFQ/CjavNPvAfrq+hNkxuU6csthM0kQKDRVnBDpujB87scYPpBx2eRQG53HmkBZOQudbrHORiD5zXBgBsQZJOWdefbcjeUbJz9o5L59bzTtfdjSAes6GuiUn31Jc73fPT/m7v/l9/sgvk595SdJc9lmeSe9amP+KOfmYkN/z7nXuNRCtAWq35/JGhAhkFKm3P57odC7e2sZgzJ6RudkzlGgigv1U00okXU1bCTL+hIR1GrIEbYJjdyDowkKsE5xwJmhGkG7NvTrdsEQRA/bApiqrQ8HSGsRFkUEbddR3c12UjNryziX28BI662QnmEXvMMOmGXcwmBMZMGgmB/cShBFJkzsHWo/FtfjhU/P3v/+c/+Vf/xBfjvXrYY6RGJhx9v7gDyBW/p//+GP+3f/jn/I//POf41447TIpuSgM/90HchLUUhVs5i/Ctq0YK+hqFviOv8d8o4s9iEgCFvPon5R3fKgxxZAi1QZDwhraI5VTP8cqPX9iY0/ukPniF34V3DRfnLtHXDpr2n6ZtBRH39W5jtBK3kgtdUDKzLnkUKHkMNW7PbRCYwOGL9S2OXokp64lrpnJ3O8tu0cSEdiiDcq0hhRI7oQ7pZ+Er5tAFevyhW8Z21/AWcJMb37p8i3Zd0RmrktHo6NpjPP3HK0DcBeW3bSfEsvVI9e6ratMTYgeiDA8Tt1aNmlZqWw8GFjHqSKpqy0FdOVsf+eAcrYRcWs6E++1XjViOP2c95qPhHoDWRsE4Kire7dzqE3K5BGYae9ZlYiUPSwquxYhtaRpoey6Fhw1M1eYA50s+c2vPsX/6/Dvf/19yvkH1hj9cfvQmxTKbmsz1oO7n435DJARg2dviCwg+AjuADO4VpAB3MtLNv/4Y5HD+Bwh6WCgNAECSf0p84OZ81opEQHddNooxU4tWAinXGSE7bVlPsPmQcGJbNuMx+5Mlb0F2AIBtAyPOZT1hWMPtuaAoU+uPuRRZ0hAZ0rcVZg7j9Z2ZF3LPDp6DQf8MLhmfbRfCUrmWfTpN2tD3ikfESDJxuAhis++c4nNkTDxRdmt7RbAF/eVu18G8m75Bl3vma8jr7zyxaD0hs8b71F39Luci+CSpl7yWLv/45unW/J0a25PB3zTjUJutyO+L98OOUQN7ZG2UKahDp+hM/5sWPklvJE9/sz95+r6FjBGGtQLo10aYFY2l0AfSZiTM5jyFKPhivk5Z23jN4ORIzDoeOqKzL33EtN0wUz6hUEabeS8N+dG23br5VzgA6SyGTVc2bBymVbuXMtxG1sDmzWNX5PjvEZjIIv5y2dBbpzPyVe+OL57BibStRCNkc7cyKGRuO3ojOGGMHJo+g2GYF6gyTTyYLquKeEgh++ZwPgs1nDP/K4zb+B88LOSoynEiSLVfgbrjzL9hu3z8y3fQQfyhI6FgRRkJctKUXd3TdSgYiKpxV6QhQFCQ6Eeo4Xg+mFyHYpjZ1j4ul9f/VLwy1u8x7bOYQwFzOxrPMmEhkjMyGeiNfogMX+IpwOshLLcI5RcrT0QmeOMP5OC4eW1I+x28J3J56d8en7OwedW4yIppgROJ2yF9HvOZL9XrqBL1A/mFNY05DMFwJiD/JIybrs/lB27wWt8GJn3wjLz52zvHt24RZ62tZGtLdgHG9r0fToUcaBOJISZrsjlnKqHVHWAZ5q52E50cMZAa8iNgLIJ9m3H3c09PHgzz3rY9xag03F7JFgqFifH+2RIdjUvbvJ0HHyr+zz/l5jb7cDYoYO5jh5UBwmBojCiuBCkwJlWKQGWrGd/uJJgz6OdnjxgNmTAKek36oqszBuEfeDf+Cb8bf7G09J9L4zDs9jn5BGaD43YQHRARp3YtwLO9O7LRXgAZyjvzevEJHniQfSr75/z+TP7cJz2nvxkW52VxzwzXYLYoTnUzCcPTRQ2traKQaHC9zWpx7auAYGuNkTYzAjWohAtjjrS/V4+aCDM+271eODBHh4HD1Hpmmhy6Akht8VScjV81oeTzQTDgjVn257FR8D8cBjj7oVBdARSYKOPjMY2q0nkoDZK3rlGED9dqWlJp5qpgRi5yYcY8BnbQh4K7coDNv5yMXbRQyHh5S911iTtzNuHIrEiGyZZIaqphrA+fLCNC1hLllFmAFnjDpxjPmNN2y2rf6By3jD5bMIntAXRYZ4lHwJ+Ru73e+5cpDcezH4Z+MbD1Qfsqy9h2F6xvWLT7n9KMzd695ZUdtJRelnySMxVCFXjSYV745PvmpDoRriOttk8E4vKLrC3OJxbyxwoSQgb2hrzIKxBMq3IrWOUEsaLRD27bWMrtlnKB70VbQLPXP9TDnNlJajRlt1WuEaQWoefY0XeaSE6ly/IwU95Hr1jILc8u43I4NphG5yxOYh1euPl7ftEipe2UNhBvPOh7WwddMsjfvC4RMJHnLPiutGc0ygJNTu2mfYwOqvEmohbp1nftjJQIpp5D3riD5b+5o9/lb//2z/k++8+pwe2W9IRcKKH1p4C8sfenjjMWnfyywNwRCpGHDt6U8af9+1jOq1tQ4/5XNoIH0K0uTaish0zrTOew6nMbiD7bIMlM1wZTyXvrf05xiwcBuvXtK1ghsB6JbRYMXlHYECgj4scJKOc85sQ/9ZzTDIWixit1g2yvY3VhnFJvsUAABAASURBVOXq2pabsAOAcaLPw3WtCFuzucwuD7/0lSv/2++O/MNf/zp//N2vcuhoNLxHQ6gVDR1gf/76lv/rf/cv+ff/6Z/i/znSewVG0t3xXURKqPg6n3UDJtYS2sUJwgXH7Y/llE99JlZeLAHCeeFkzoyMhk/bzI/8QGrSlnUc8fj6HAACS1xPRsmHRh72IBoQ28YYislurMB9Yi4WSNUJuwLhMVhyTEyTQeFH0x5p5dKB6ZakOaBqPxrMkPYEYXKvNNNg9Ox3N5HFsC4r8rnf1IZiMZS3RpxEDJ5xSxyQMyuXzR5qwF3merSF8+OcJAqrTtv4MzYCxfQPKBPSSYAnAlBztclPrPfUwZAnZBQGdePOkFGFx4lZnASb2TMYSpgFQBNShCmXLCstduqLbTGMDqaY8pMIpTmbgo6TiWHL7/aV7c/OrETv0BDxRdCIMrjzUhRVY3g3j4SP4GULcU2BpPFApo+qFwLdMKlVWZFtQldI0zYMD2rf9Rvn649/9ev83R9/N18OHjkbLl7bREHKe1OVQNZJvG7Ed4ytO2KY3vMzmTjtwQCS5r0Bpe0m4EIfVpwMQE4vooo6BDLXNNNOjf0FxAuHwXcmraqD4uO588zd8Rx8sO3r6A5L2n5JZKFeQ5GcblyUt8BZQJg5qVlXcwIRohcEWLUefG4bxGSGMnZEj0vRYiNZ4bDHfKgjr/HpHit6kQrEXCKuOcpQW0SJyvZEugx2w+Z1WnAA8Eb+UBNVqEOr5MgmGMeGnVvos6fIHA7nfoO/8kXgK18ISv7XK2/ob+h33lvvvLdKJDDN5H46Or+PPT2VPyQ/crv11I/5Pfa4be4XiN6Lh0KjJkaLgHVypSOSHoHa3LxZ+ilvO9dOM4R3Zm3KJ01+goaHRUJz7wR75+ZoWiibAncaJqcm+g41GsqjDUyughCezCArYvOx6fuunzYnwXBqGT7DnhNTQk56dtMocZ1C3TpIGL1mrgkY7ey40uOjxC8FuWTR3hKb3bSzhDnXPvMf9xTN+IVNdTavvefB+4YmyTinnxyTWHRTOQvGaQt5XGqLBpEyQQxNBpQ+Jj5SlZaa2Ic4QxIcZ41JSu7QgLhfNW2gD34xLrnh9/nzU54/7S+/3B9rSrFTvL+ftSiQuBSMbdM2iZTIzL4UBlohQ6xnlwcIpG4OSTtOfC+y5vuRLy9vyHegxtRFevRRGn9IQ0oknMxHmehkcwM/BvTCjNiGxr0reRLCJy5nE708/Rx+/vw5nz4/5ziumJ6esqawyx/x1F3ZhcrVsSLSEZKSz5zH7ZZHq9nQ4C0ytKAp8ArEPB18bHAnHUZIFMaB4aOMurtOW5pRH8j0K80R2lkuKoojDvujsAAqAt8ywqkrsdmbzVjGai3CrEL+Ts5T7LcecTO8dl7M5SdxK/vwEOsh1H+Jc9N1djFMdLTdx18/hLmZfuab7s9P5C/zekqYr2WZ5gFaaVgeEr3Q1bUv1gMlGORSdrOOip80+zN20G6fPQ6IiAf4mrWRlzV8/fqaL1+/xgcEJnx2P6dmCcQYToF1nodBvzJohGFf2kYkBn5akPBbEiJdXELME4fvVxzw7zjg3vzF4jzZjbQJg/5t01D3OQ8SfSwJttDc3muq5VU5fU8Wbd4Yte2QkVinwaQLOs5mBdlpVaDxh7tOc7hn3ia2E97YXLk3L315puZAaPhpGDOtIzE27PuC9i8SxkYbeUIdoVEK4+64j7BO2yg/G8aHOSPFjIPgtbnwkDmEJKyPfk5oCc7jfpEGMwg23YdmAGbDd75k+Ec9OF0JCJ81DQ8NG/YF5fRZoEwxbhHXJTQM4pcabECyWCNDdtNDCh6Fwv5LTdscx0lcmBb5pND4KEyauaYoH7kvVT5QfbDeeal65QvAuf4URZ+zM/WQZ5KwnpWilbGzHs9M0EJu7xnGYTltiSZjVgYK3zlHrNS8ES2Z1hpZzbO+scyAJ4ndE+fjUoz/LlCHZoIoErdkK5mmCRr542AY+vgrQ+Z+6KftHSMJPjMnYtvQqVPOPY+5qZKoPeo6yjmob3IV+LBf7rXzsa25hzM9yrbfJw7MvCd+n4V3LL5IDTwaMSSnj9aEbCf1SFto66G1l95oKNeirSLUJOWHUSxnm8n2DIq7LOflM45LodkbXJSl0cE72UYYyXj39ca8f/z9b/Jv//av8sOvPm+bB4R5g2Zce8TWqilBJChs8iMzZTBD1MO+ArHByCOMiPfK7OaJtUXHhiUjYcVGP9OuXNZgb65GXkS8QTMUWh/Strs/vBlOimIfnZSuGybCPFu65hRcPsMQjFkaCJQv8CF17TpAukhAzMW1QKFvrxGolGkUx2cspdqiUqs2pKvrB4S68MGuv+C4oy+mwTIdTBMQ/nQEdaRZ23wJDuA9Jx7Y+1tyf8mvv7vl7//w6/z6+yddh7x3KHBZJpZUzJz8l3/5mn/3n/45//Eff8wLv/QlB9u6nH44zplYrrvxYT75YliX/OCZnKM6DInpTYAd0c+jeea5XexgmhBRkE59JxM9AOUwbItPMwxfxpljTb1YqTnQ6WsC7HSnQ1tZ7hOAz1oS4LsSomckzJowRyr4Jjy7KTR9Zw1s5sKHxBjtOl1nZAGsyc+smXsRsWdipDV2dffR+QDMBrTwP/NYLxNo108fHIinc78Soww8sODEaUSgk14cr91RgE6DzFq3yRxrZkZf2LjWninxu58L4Du5sSBZ25r5Qozw9kuMCZZljAZka2UmYfaCCGq2xjV29GByTrjuB3Uak9ngMENwoOPTrQVxyGH8EdZpK+6K5le20k0a8BJEXNDuWK2XHHtedOSaBAfKZdzd0qpI7eanKkIWnqJSZo3aVmj4kQq3Bc6qV2KOgZEzbQt7LPaC+sd8vPcfcK7/J34H+Lu/+V3+DfT9Zz7TJPCzjxVf0xMNNooD6sz7Qb5zTa1r8I/28Vnp0Zm7/Us82KAkrCK4QKdfNtci7d1j5AG7mPNO/WwvZwNsUeuJW8tHyjSysw46ZSoDorjW8UUFnT0HPvnOG88L+XGhIsfkqnPbMJb5c7adAAA8izuKmbnPELTQST6OIyOtMz8pIi3Crprkd9Z6uuB9dnwy3qGpSIpwk2BzVucwhzmxXlNbhSo6/nYoE5P4GA+NcgOUdQkqSdoOTd6sNDbHjwSGn9aFeCcpy8g8RhD4LpAvNFb8QnDeZX2HhVzrnesoNz8FEr1CqvBr2fw7tTe28uB9+cbZvQEeyEn5yTTjXK9rH6AzMihIp0jt+izU6QubyklLfbKWEVLXNs4MTawrHxpQds0n6IccGj+Mhjsn4jjUnEiDX+CJAUdIUpa+lU9NJuGwGdnoMyfY7tsytS2MG2SkGvSNrEzMDCwDqx2zDFtz/cwXvFzHNZb3ofXUEdvkxuf+djvi5995j2Lz4naRJ3lFfn19i5/lcM3jRJLX5eRFrumNBYORnI4svK+1wSFnhwihE8k+tmC9/FeyPWYEDmZIKdO8n5iTpU05weRUd2pd0I2z9j3fC3z36Sktd0lTQvrU+eK8556e+Df5mGUxifmoijpP34nDaGdOJyccFEDhItQ36vjpp6/5lz9/yVf3D2w6PlMH8YsFKA/OLHLMMjQkjLiN7lxTC3UtrNOxi0lLGefF+rTtoLE4jNqj+fz5U/xeyT1abiyW1v3YbswKkrRizDQ51zy/QrPmyb+wQda15y7fyRx89gmg4xpZHfUD6Ekhd4K2Mm0pj/QXhjN2LKe8UIieKDnqh65VElqZ/5hO8SP1tP8y+KMX8uk3M6G+98vwjjwkkh48uKX23EQKZ7tOFyXiLQLcDRwDkFwrKTJznpiyItePi/fMRXzmg3vwqr7dJodB5JSJtlsKbURUc2SUwJoDuWkCtXIkeIsshTZioyqB7N7NzGnNflj8q7E/zX8vf0/nZ/u8x+nJQZuDb2Twytm0sV+jbZvI4sAP9GEYnFO43D84GRlXno7m++8+5VeQcuaOZSDVFC7BPkxKXKCdMRaqD+SHZcHdW5lhl2cAtGu7cG2GTybsG096QEkOaoMxFyOyfq7WJbyyxrdrT5qI+4tIznaQw78FedwQsM/uwAvNLzLwoLgf3rDv5DtDE23ZbYuOEP4ZwqYKs0/uAKhI+nzUxf4VMsr4a99+4aZRUK4zu+E+uAeIbuFsqbouukqjAxjiy6CYBCSDzCLbyKkBTEpybnyAx1BW1dHazcf7Esfi0Ghu4Vw3WArcNu1FSUM0g3NLd4q+c03feBD4X63d4a+8Ud25NndsfBeYN2ImEN42rZQ0SduTtoyCsOcIbVaED4sDRKMDI8+I+4KQm9DTHpGHmHYkxMafg3UdB/YTB8zHtlQum/I4rBlH/WYo2knEeCYBvulavwHm4l/IOgW5O7l5nI3AtkhSEtbEsHuH5Wqo+CW9BOaYz1UABkyOJG2HkHKwD6mSw0kcZq8Xl4ytvvNCfM/osVEbHU9ydeLNYZqjR9zTg0kK3XC6HWJNh2/5wPmdwG44F5+cjfz7obuY/yJsc47urAr50Y3rQ9vC1vcYl5ff/vpz/u3f/yG//+13PEeatkkgeC02SR+8aRJMmcPFMyYA9LSOwGdXk6hykFZtxG+GpugQa0OYNRjTgtkh8bahZ4YtIE+PrcWeInZGB1O2HYytjVhoG0k0eS0VlF3TilZG1rYxUKGLlnEq2U1RR3ABaz/FmMozL6ZMplxNn2tuF92SiC6uDyLw1lo1iK5NqgkvXFmqM3iy9ZCYmbMxv8Xx/FvrNV7K3//qU/7u9z/Mfzq8sE8duBPOmHg/Sjtn+7/755/yf/mP/2P+6V9esvqMfXs1uzbZICQZHiwKUNl0vRa55ATTMTBaKa6ZZ1ZWcIEWlvuYMm7qEHLroIk14XX1ttu1Sdv4k9Vsz47uyAeGF8CV4zhS6vKZ2uI2XQFiDQRkyGmBlB8wZ4K330wbG4MYAFLaDqUADG3DVIHFNnD2aH2DX2qY8KSOz5Ho0NCwyUdXAJruXkAUiMcgM+g3AgPueCDgMbIzZ1KLg6Ic6BiDjYJ5VFEJunlg+gyhD9cPunN2iECiz55z7RWHCMQfkZOHFzUyCXnNkFye8tNNEDy7XeFwgWJpz1/gUiGSwgyWxOBmd11Bb/UT2a7vWNM2V9PD8pLyk2md0UwS8Thdd9i24weLxKLw7jsBtujEbIagVQU+/uxXi88o5l9R0xykMWW3tmk/0r5e9Sxz/n7g8/wPf/u7/N0ff5vn55vJOKZruOceac/yEM686oiLxS+uJSxppjFdNjXzmekRuV8QbN483Y55ZtyOAxt+BBzK8LbYxKWSa9PB+Vrxql/lrfg+dOfQ+Wy76kCdcxMaqXIwHE1ahgMuKUL0SHsIvsklN7lEhCLvuZuMLF+hFjQ5jH4fZLFrm1DpTl2siOHyydB2Pv0G+GboaOYdcgBpm7YJ3ZkzjQUJgG1T05q7Y11zcRQ7eNLY7idu6skgTJw2a3S/24aj2S4TAAAQAElEQVSeNAlC4w9iEtRMQ6DP3h0IbTNGWIYY6KGZdzE452Lw3dXr5XNDfWG76sI9v9gb80DXFDcKbxt60kwjLfzbUe00Y2PnAOgj78GZNm399NZpMdCJGlNnoo48AzXnQYNs10fciWWSTPSWLhw+8aB0M6/xAocrm0rtX6VxWME900zyrZK2Q2PX9aOeJuihITHmUjPttCmvcLa4aF4ndyzYFhQClw5w+nyubwefYWzicw655+gn+bl9OfO4YS5BP7eJEDMNtWTDKIuBUAuWsyHS0zLSzdGFUA4HLrtGZtAAtdjAk6bj0ySsKbvhwq2PkU4UFnBc/M/aP3+68Qein/j+5JYWME0L4aL7SpGuXE1bdDr1M9Kt5iRq3NYVbrqZD1BDc4DoJLC7JUNm9l7355++5E8//hh/F8xeZsJaWjzMC6fH1jR5V+KamBGo2Z/XAIEYn2a7ogs7a3e9abJteTR16fn2lF99z758es6Us8ONTpqdHxYUTS11Yu3o5D/3Z86I8klNYo0H5wgBb4BCZ+9GTu1kZTpyn9oH5synav5TfLiKSRcup85IOH2I1kI5TDQSvG06CgMXINBDB+JEOX5DYyfr8NOiLAX8hN4ZxfV25PEFDrobtvhSYPO9kfPBxHYFarvkUOU2McFMFNrKcTSf+Kbbf1Pwxm+ZCz8Mj7J3jMimtnh4Ed3sjemsnxSsrqH50NYHGfvYxhnptCHhpAJh4+zxkF95eXnNy9fXvHHDIDRDuITm+kacYdczmDq0uBa4jUH5si2SPOSFeTHgKBNHdEkQ+8OefP/dU/zbggfXIOQsRJRuJ635HGeB3rPl2OrgbHCukQ5CkpOhE4KtYVtHWwgtOuha7PPC4yI82mKhw4SZcWLDy1gEij9+b/xJ2+vrazwTuBJgR9KMeGNdT7dbbj0COgRMpGNGN5036zdyXfsyi8NAd+qHv/Yz9cRqvH5RU2YleTSDp86Mr+JVg8vbBLKFyDINDO4oIY5NufFHBKIQY4p4kTWgTr1OP+vYmjDRstOb+DENJJaxl3HT1nO2wiXYI8z9UCnXUK5t0+npHAIXP+Urzno1qV/87heAfA4W9MZn32ujHZVLz/nCsdQ46yPfyPCAhYaZsdDPugZhuPku6yW7l+ZcZx5dJWvUxuRXCCJ1uGADTnT76K0NvrbB/Fs025auMM/L8kzrWmzIfnkrCTERnXwELOiO3WmlWif7Lo5JaMg4ImRQIfMmUx9zaNu0a5z47Ka3fgdDiwa1TY/yQMjkaDtCW3ToyDSkAMS2czrvitePy7jXwUX0umpn9hTnEt/jiHQ4zxE+r0Evvyh1eJtou/F5lh/wd//9zGg7PoFnGvPDnetbEoToeszeMegD9E1vO+lg7O19/v2Qv//Db/M3v/8tz5Pn8V0pnF/AGVvlhXR1ZHK71nCt2ITxDrAebfdHFGUghioTg4i0+8fa5mzgNHb8EEm70ioVPrMRiBwIn+WECxy5WK58ygRjiJ6xeSblUkEJ2S7E68gR2joOMyVcHxhdJ8gOEU4IsytjLTTB8KlhAjHC6aKbUECp2tg7ITxwtIDvnKRFv7q+GQO4PtKpt65ISqI8zuhejyRTU85GHJbEf98XeuZX7d//8Cl/+O33eX66zVn2ntQSZR7I/WDW/Mjz+//+n/+U//CPP+anl6THLTE7Piwg+hAFW6Lo3XwhUsuCWDB2dPra1pGCvGJb+7ws9kUVKkHu5UJGJB7baR8MEEQrEuaRjJJU9Frxi79U/b6ZI3nmvC1xYrVfGJCwc3d8r3wY6NpgWh41hzUWcOhyyDE+U2M7MjPhNcjoD9S5QyDceZHY2oWPRAi9Pb1Pn9FOGTPRi/SSDA4413CLu1YwrJNb0bkITEu2DpLyoyQD1jwUFP2l+zUvvJfzKcPwL+4dy9YREVr2Ep5goy5zSaFtDkj0uCDiPbWOTggKHQP+0zGowVxWSP+w604qcPZbp5QfVMDx3wke/giZszL2CcDj4iVQ2VwQFtzyYVODx9BexzZteceRILZr7ranPygyY2Rm16cCClDDTsCFgtMKepOW+/OcveZ3fCn493/9Gz7T/MHO+GTacsTX9VmPdNUyMHYx0y9yKet7+WAOj6+0zXEcud2kW/xDaZ9bm8Sw46OO2/g/4SuJlSQ79kjS2KzNs+Sz9I1nqPIbD1VelYIablPQCmlzkPQgx3CekzfAoduBHcJWCbw9qLlpTzpO++gJy2R69pDR9a6FEAd2H0XMu4WIlk1oawUz27NC5kk0+naYcTEaL15k6UxNDMDVxzHfYrNgayB1dvMzfOXoeGs/azexeXB1TlXEM3iF5UZP91XQeOtSxjCuM+DYdsSPg5Do5B7D2iNMjEpGb0u6jjwDOi6IzM6E+lqb/COJsZn4kQk/69r2ncu1jw8epGTcfecOc66It/hflID1QWloCwriKMlIl6xNuaBaNi20JoyhNW0pT1rwBOkqLdOwV7RoyhYv4UXEY/Qes9coiq/dGDkQHV+VmI3tcW8yzTgFfSyCabKd8t7cR+lE2is5wEdx8MXv5vehNR8KPie6aduToC0+S4n/VNkBLi0rxF4nJ87fMV9f7vFzbF2Zc0yofeGI//ZdRrAmDAtqkBVWSJ36w2fXEAmVSGbj9wM8JkAcJExLbDJxDOKwkPHqcKJ07IjYwi37PjHf8aXXr77/nE+8/8RGAvcXpgYxi8pS3LJi4pne+bYe2mlnLqbSA+zsAojf5t7x/oWdP//4NT/++IU/s33Dq/G+954XKGp3RuYYVR2iNkaRTehkHflgbPfELfy0mcE6ZuOoErfpLT7oC3piP/yLVJ+en3Jw3xwHhxWs1wz6oxMHDGjdSM4zjJmQve843yb8yXfwpWNrvERozsZnReQjaWlFwtyTmAB54HTmQKKLQbrqPyQMBpuuL0QnkI4w7hjZL0WkR/9W/5Bme3wETtdh4MP14jBw1ZRC9dC27DF8qJrbcRsT5cRGOCFsHgr1zXVap8coWIutF3bKhbMI0uCN8unTke+++5RnLqJ7EQdw3EYcnj5+EOgVjq4ZcWW4THCwZDDkqRKcnmlHc8kd4H0YnIFUeXl9y9evbxx4tXefvT50YOPbGQHkMLoQ52TWqT+ucZsxgYUPN5RQR4ceAJvZrDThUDff8+H/4YdPfPifQFaWicMOLtTMoAAhO2ER7eOnAGH66LrwYRrqaHTTjNfI8qTTHVrkJCfLe7ui5FZMujEubgwr/vtx3AtPBGYCyGwHZ+np+cb6rhjRTSs7V+D+qZ03HmtttefR1imta2E40RP82u2rzymOl3pobhMMbEc7bhKFTkeZBELf0h5R6TPfBcilMPdwHD52MYlZ7R9NynvV46C6N+aD+gvAySWm+0tTajKRZvmmM+EJnprHE2IHABYXDRZzPvbuTCZ+T+aRqRwc6CBVhAeu7GpWGpoDTrJ3AJy+IEyMZy+/JOh4knYpOzCPhr1gBWgZ7XL06cjrrDn42fOLRmb62IjPCMnFPgiIrAcf3UN752vcy8juBTb7GC/wyi+afppaJEg/X0Ss1XKHiDL0bjJk3cq+3I4jB/etA+D56Lzk3I4jx9ORp9vB/bljbzvyDZ8D+TiYS0JGcsrsLwDfsrzW94BRPZM6f/Dz/tD2kWfy3zr5zSuZd1PGb8vH+NT5jpCqEW87cqZ1xm8GIKbP/iL/g0Xwg/pRJGWYhjUs1p/87R9/m7/72z/k1z98z5xHyj0madoj08jVulQEeqIiKcEDeN0YQkMG0WuISEC64LBTQDY6Jj/lWhjgcDHkZIbk5O51Tzkf2ntWQTzOvLo+YqqNiuDbn/Np/Rv+C2MJbxjyaKhkeIdYr/rYsc208MHgxXPPNR65nlf6DX2Yv8W7mTbsQ+Cswf0Za8g6Hmldw6bEa9Y8muIQ9vtbPP+//dWnSE83vhQkKR33lXQqDunI0vzpTy98Ifjn/Od/eclbbulx5h6/xh+GTGsQVyqHQlskXgCtQOMPcDJ69mTD1t6BlW269vPSQyvu6AnC7AE83zbNUiZ/U8ysmpGOoo2SchpIiAh4uicYcEtbRWrCSIB/u2CcUZtiU4CSzI6QgJ44QJbX0GbYfsAAyUAodOQVfZkIGdsYN9ceG+Fuh3up2vEUzEihDVYEErX9gGfkFgxSa5tHO0VZy04hkDktQqDhpzfqXCWxIfDO6tNitEOJgxQaOdW1q8Evi7mcS9LFz4T3VtwyepK2EFyn5psmJLBnUJOC/+nIpp1IdtvaHk+fdH4O5hmfbeRSKxQIUkSajp/q+70WjfMxNvceAZeQNCQBYVzkQENixF8HIQnEXgO6JcXt2y0Cb6lIZ1eE2ub5duQPv/s+f/NXP+TX3z1nLgluqyW+SO+d2aemyY99W9xBpW2dc/YhrEdzYw7p4PMvKT893XKMrXk6jvE5rucc/Am6aYe23Twl5ki7J/AXR8k5fZb7S/HoVLlw0e3WI0+3g99xjjw9Fxnyuf1U1g6BPaNLn/B7Qr5Bn54P/pDrFvEnZLGDXOY0t6t1LslLaA1MyzMxbM9KYfofCMbIJVQswa7PCs7IMINZgLnUviETDImSgX4GpUUhzV+O0z/4bArNL5amSGJQpzfd95EmiGkVEGH0SNa560e7Yk+/wEFhHUqJ3c6IKDnbFEmwHJiwMfhZxtEdoDTsgzrjO53Q9kExRk9Toe44FNLGvB9J+0W4kNRIEb3lf5ku68Uvrz23OT5YFCHR8aMAOrVsZPZ9DEwPxxUbAn1qgouxkFkj6v9vnel2vp75qRbsYzJVSezibVWH5iyP5LDxpipTm66e+5f7a7znLm2CkvJijRRBT9v01iBsCr9nBD22lVecXt7e5vdWwsZSzFL2MHMGTJJ5/7TGtqmfydRkmxTBA8bKY1MtehQEmFPZ+a488UOtrQ4QvMdKzx+fL6wqBzk+f36evxH3/PwU1DiP4VL+ldYTX3DpCPexlB8Ax5Idw1IGmpxkRpxxfRSY1H8yyn+j+Qvfk9yxlbgOV1unBoDkGNeM0OIF0SMx6+RPmq0rQQ+lSSAWV/f62Pf7tmmhQMWD5+Un7pN+Kfj82Jf8q21haQmc2Re/1y5KPAnM6zKEnzW2zY3788H8TBmb0fIImDD/00036eH5jbLRku8vwNtIbacw7HBsDXFjWIAO6BnKsDQJeosP8rfJd8w1utjgI8kybUfsMTkOjs/tSEs+5nOj2L34YQwXevHLpdxcC12OK5nMsGn0AtnlwLJPz8/5/rvPmYvIPMY3JQXk2cJ/ap28KGfHSiVb6fjrRdhAIE7IHHSs1E28csA5OzguxOItJT1/rqSu7eX1np++fJ0vuNoSk2mLkYxEINBJncusDMR2WA+e9gdIDo2wuakw2fZaAdICKUmLfS978yn+pxU3XiC8CZI43tz5fMRtJ0Xcs2uKpGmP2AZXqMNiYDYclYRcA+pjXTiQDh9GQfdp7CxOvpwQYZ30rb8Z5fyKXwAAEABJREFUiYK5d/7py+JPTVcAJGMIUD/4UN24SRcOtDtzRBrNmMSXrDdeUuiDOiyHD0Taj9rP9iJbP9eDIoB2rfEMvZKSjI4dXOwjAV1deMtKF22ECRB+jgH9ouvzC/ADoP2iD3DcmzJ2gz93OXWts5Y5KLiKE4V0bcM8Y/TZGHuC4hm7rq9cWyaO04J9MJKbThkojzYKeWYHx4O55HtXUMZ1x92R8TVGF3Jqb50H03QM2IHOBAPuAX/PBQzbjGk3N79O8gcN4ACRdkpkWJxpphhwwrEtBWhwdIyUdtaqIoE/Ph/q0JoAhFDH7kjNQS7POiwt6wslE6/7Yv67nxM5wOhwShvfG/7+QuHD6Il7wEO+Nc8HBH+6df+iccq348jTccvT7ZYbPrfjyAGRiokT922mmBpcFzUhhyZrO3Mf8KEjs4bj6PC2Y4cFiVKNyrS28KaVsnloTNg6j/NtIvDc12RRFC5COKOPhB98aRh0D4VJsGi7lV8qf/+b/MPf/zF/9dsfgorpPnNrn3AClAvHSFZH6ZwD8VqFfivvjuNBkkHguFrgMIexI2i/8qPuORaukoA5iaendS+wgS8CcUnnh2w4rJGxIyNOLu3WthW1TbpIpJquD1niB3xxrpgKuQmJWvgyb6YtA4dGTYs90tbxpJttneg6DR194kE2ugYjACSZVOam4J0Be7EuKNn2nG2cA8a+BLs6F3KlaQtAh5GKPyDjufjpiV+YeblnfXEDsc1U+NIT9az8859/yn/6xz/nf/zxFeyWhMOM0bwo013DPI9NIA1aJsSLZPM5J6YFo6/T7rQjDoCB+Xw2cyjpK9t9nXlkC2yT+xFCFglm/pPv1asUMxr1aA8aouOQMtOFrCchARKRtmDojsgtKLZRHU7ZeHfDc0LBIRDKo62j524F01Qcs5Jt+K4LhHxMgY/wytjB6BpHH98NMNXSEWomDsnsUqqChO/2YkQGpS/MK9aLBzxnuweDywkTxpx4oa/UnwKjOUrW5/UOjl4vdfHFIKmbf0UpaSfBZFCctcQGbm0Sqkx7OJP6LLDpGkZwEN3ZH+cHeFCHOWxrz7kwTFeQmA/dcedHmgldNQZdYPZLPM3bwQkxEDX6LkuNerbCvJhOeRSS6dHsvUCNc+fUze/fWiUD+6OXFnKEVjgO4w8HwYcR2SkohWfRyqfnI3/z17+J/6OR56fb5NeOZyw5zLXpGjNt8iLN3AR8fIZcMua0zTy7PM88Iw8JObTBqdODfvgLOHLb8YcNf7odPEtzPks7XBtTxtZUBsk3aWubm8/giT/IceRZmS/8nqjhdsrP6hexF+7H8/Mtz08niZHniZhK5A2b5/qdZ/H+cOf5KYlpCz5ljeUDfhxHntBvEF3TSYVDkTLjYgytBTvphECD2Niu98SADG14rt0pUsaa6wuYRX1TWzgTFP0uC0CTR54PEr7J6PUgrJztIeCwsJdbwnq3daXlvDLPgNVtxTkfdYNpG/2UL/eFQVz6GKP8IHz0Vyc7ue+QkRjO3tn/Zv9s8PLf2vvYd/H/e4npzCcxOWUMQDyc3RfTdtW5uWbtuL+LSrjvPUIZo7EKcumSL76x8Z5BXRqFwVmW1w352xgtA86c39rQ1kd72D+IDaK62BBdXd74A8LX1xWOP0FaIGOhcu4XXtJxO+azd3gmcjXn8Iwkry9v8xeA7uS7rBSGyEy67QrQmQZ9kXfbUZSxiLUduKyZSGSeS9hiPJgs07Ru3yW4ix3LcrR+8rb4jD1BZPLEM9k2/rt53333xLrK2Q9zUQHBjU0ZBdHrIeFAB5vcGOynvMhHhhi7GMcf7joog770hsjLGGyAce9/+vKWlxfWiYtxm8hG7qVTtszkSrCNtiXL8cAQphM2PkSdHBhfxrSVkbXII84wGbEV7enpll/xB0ufPt3wEQGkj0SNiO8dfc2zmtlGXuwvn2M8rnvp2gWFZPH83I4DfksyGfPzdvmT7lvTlUf+sJgDovZI4hdXlvA350UsnmKT8pOzHT2FNVYUgIeMuosBRLZfErknWX4+qU4X6WwC6QN2EONmH2yI006usTPzuzIX0dC1OMyeE5Xxu4Zvgabz38T/6vMzLwbPaIGaqy3mLcjopfxFPH10BiBGOkIPh4w3YQlSewTUkvPLRo2PfHqdHoj0UfzPh3/6+sLhf5scO2/IqQdERxGIzZejy0d9p6dg/DqO3+6XPpOYvcoqC+x4iRv71Nv8LcoffvUdvwCxPyRfGLWx2fFuQMYAQ8wTWxlWHOu4UOky4zp70oQgsTCgkWrxgViTViy2I7pFe842pRpDPAWfqAxQT9bh3xL0b1n6hd4Ve1rTNjeulS88B7UEB205WwWKgp/xLy8rc9MXOx1PhtO/1vGgf1MfOn2W5j4oyC9MXXpgGJTFhq6pwN2k60Oqz0DYhzPw/qPLhK0ZMT648iZcB7246M5L5YCT+wPXfhHwiJdPBaRBib84DvSpZwYVbLpKbitq2kIZytkqx384Mi4p1w4Rv41+XJ+/aF16ix1ijGRM0McuIAECMVoJLH4m5e/1RwfN8pSfQBe//HTIh1bkn9G4OFjBStsUr8cFQF7QdAVJBSfF4k0IyFJKC3IRaJq0PeldvoF53p/YtwP54B7aNrbF4Nn2Qe919yXHP31TDi6348jTE3Q7Sfmp8/kZXP2GLh3yI/6icajfgix2yw2bU5Z85nXehcClneX7ANw1sJ+A9POorNisRxKUvxNWnC/dZDvCPNjoYxsuhpWOOn1s6IsPzEMmn8aWs1ClXxIhlkLCsAr8kvz2h1/lv/2HP+aPfDl4zHoJpmNKyMVAP4GTTR5lKTTm9nTk1HeYXthQ3CNulMwNht6ejpinmOFgmBV9HgwOpC5xe8zO37QnBQ7pSwnYm6CPb0DJV3T7EJh6hzPQWzWED91cLftDPEWfoSg/cwWZqAsefoIjf7yw45kzFxwHr11syFSLN7vo5Bc2eNKeQnY7p3jHNePTIvTAqfHMrjZ3CMeof+ffnv/uU56OI9XLYSQU+tHOmaeQ/POfvuZ/+K8/5ccvvOyB58BZUoauGvSNDfOUruGsIfgFPMObMq9m3VPGOmRE95nVbzk0TPqa88Cvp6WY3KtT3eIGgQrpsIZ3xC1fwGCPoglfOoHS0VB6uSLng1wUyFjZkYS6hpLUn0u/coaMyCVGEypeyUNuEomhHSG7TRBbAicW85mIawGkZ9vQNxkEniJA17ma5wobSI82uTE5W0tlxqkT51SKER8FEFlsmGoYsBk2+TF63WBZmsaejH9oCPRZi8fCON3EogBQBHMgEpC0zTSZlAUGMnJSfkIzBpZRVyJ3jSNcOQQTxuZqvbSCGIeORB8FjgHRFC3yNT+WR2ci+qmyj0inK9kazywCkUuWMGr32nTkAkHIsWl8cHGUw7wLIWk3Nozhvt7y6x8+5b/5N3/M3/3x9/O8WxS0vfNouKb82AW1P4gL5r35jV/w5BOPUT6+k49dhnMB6Yt3yjVcH2PuH2NZLUY74ZMIpMhnJw8dDJuQDDKX6jdE4Qf3ixvP5IN9kJQveuJ5/ixhf5J8pkPPH+l2yw396emWp9uR4wjbwISP52b5XN3BQkOmHz1yg56P5hP5n56fcruVeIhct+MIpQ0hDs/EZa752MzWnDrz0Vk0KB2Z/lDbppV2XhScKAuPxd6y23s/DRoLg5sIa41DOPtKT+lkqEtxXnJHyOUyOHPkQ8P9g0YNM8/KfXjSNv6E1paRDm9PGRUHsi5IhRww55IQMSPh/h7SKLc996sEnRSbsvwjnRippjR4Isa8AOukcL4RZ/90wRq567l8fs5DE9s+lEIAx2XiEMlFFpLq8w0RZ9/YjlOXcD/j1DaJPZICUT3j1ZkD455vY5d8cdEt43sma5vWe8a2YmFeZQgfevDgS8Hk7W3lDW3hn4twS0rxDR8Bzv2RG5+DtrGt8FlBVnOdr6/3+VLQOoB1oWrCmajkKUhBUNOiSen+YQLVtngl7eZEpx9+EPcamKQtjtltVVMcFnOMoJIjgTdmklbaJvpj+v7TU77//CnHDSVJ5ye/bMTQJ7NG55BGLiNkhhZBVQbpw1TJ4Gp3cjQNjWHBvvLdiN+PvL1h4zNulUNuFPri3u7+xqjJk92w07fsOrHRJ/QE4+8Eyu2erG3oKaAUJGsw/xpDc/Tge5Kn+YtUn7nf4TJ5nEvf0NoyXp11jcEBoo/FAATViwJ2zBm6YdkdSJh92brzteSXTkh25WibtkL/f9D6RQ6v33sRH6Q4FxMWAZa2j4nbLa8HsoUVj7q2tYEPo5u91aZs9tPtKS3+urIb9LmI44eyOARTDvIdme2e8IWucPFUzVA8kJ940M1/Pgw3vgXU5WR4EXIq4idZximm1S6ZF8I40wIh4rbS+VFcQYTgoRWirw0izRbPxX59fcuXr1/nhoGBfjrDWgaQ3deedLBTHgOyHDbrh6u6zuHn4BolVV30nfo5hJ+fb/nhu8/57vk5UyI3tPHVEWCqQB7/JJZwYUHgik1tgzvoePlr90ELRscvEEaYNVoHLg9M3Y3ZaaYKbDrH35Xjzunvvz/n37J8I+kSCI209LCkHMfBy8mR3o6sXg6x3BkuxC8rvs6/TXjP/1Qztz7W+CCegpd8t5YP9AsdX+cbf+SLD6Z+0Ycc+nzMM76nXVz9fzYR//MYb5AzlzVgV5b0kz/oZ3bxO986Xfx+2U/ufrnpcwnYdDlMiOvK9Z1N5QQxJ0CCg8dFH89BbPgsPu+KGcNI20xc+w6ScYwLPMRlArRDYoKDb0vOtiGjt2Qt5iCKecQkUQNE4ZMPTC4BTcdVD6H1mJ/cAHQr4OXx/iCXpv/8jZJyZllPiYOlLecZ4lA/YbvBh27lfG+6PW/+dNxyu93wT1LqYqZF8pnzXl5wdg13cM8Ou562OY5bbr7UQzfzk+MJOpAr6SMh+58IwmYOpiA+Q6E5z52zYO6F8sbcQ5yFO7I2v4S/j75Y/6YHRuwrNnX/UeE3X8Yg5cAXJHZ/TUgX57jO7cjMeedPYq/8Ys4vl97IP/GL+JMom/pdidKJsz8k3wAjrqj3fPf5KX//17/LH37/fZ7Z80WtzfGI1y9hV9krebvztnLw0EaG00Up2dm2poK02TITthWE2MZfRAc/JHIMeFB4thtYkRohLArIrfMvolWoWR9s7gteaOAIhCP01L0nEgNY0J3xdBJDFB6GziaRX39RCQs4I6FrcmLVMLIVTYw+EE4T37GigS28YYx0lKkXjiPAu495CvLBtDWCZ0443mnxuggPgKQHdNvE9fTcf8cL8a+/f55fdkPjUhNOdsKdC4jQxrP2z39+yX/5r1/5g73Xs6zCddzPHmvW3zgtUwoegznoCtE3Wr3Q6MyoxxAqKVzNRtX9UnjnXynPbRziF1DzsHQiKYv4hX3tNaCNXRz7zri2XQwyN85gjtujgyuLBZsx2Y2ABTk/5W9syfCXYyBB5SwAABAASURBVCs3DlgCJzjWoC8emdjgaD2S8kWe9XoW7/EeuWfHV7u+fK4nh/pJ157oq6xd2frkE03szA8fnf1zjcubS3M2LMiM6OcIo6Mn+jPkqt98ebTtZT4la9C+5V2FupIhTDPljZ1hUc+itgF1CKAkQ59Y7SMbnbSbxzbyirUt5KWJWHo8z1j0YnoQbWhNGT908lsDDJDVIoz+8NtZ1qm3Z/zCfTp2YtqGDrLg5EkzfYX57UtVYYDFOB03wmcNOqCyHeQ0GbT9RMc7+mAdn1Gix50/0Pmc/8Uf/yp//fsfOH6dX/S1m1uXycAGkTKBx7AhsrFZfs7f+MX09XXxOX+b+Ddw6YVf+F95Nmm79Bf/ZpD/Xji2F2Je4NqlS34xhhzy+Z8QoL9J+L4w1xvkvD4TX8TxHV0ZUr6zgAenXtSo72vkCjMNU8ptznubHz8e77wrNDfeIwaDP90O3imOwNiD6WzD2vlGaigBKWkbf263W/z96sbvVs+8P/hcfPILQfLdoGcx6MakTx/0J7CZF/wwFxSJ7FP79ZmmcNc4GDIzp7Exulj87XeghWX7rbn+azCG6cVN2usSmvARstdFypAjV8OBTKMhwscBvv2tS2XPGfKrbbrmbt9jYu5v9JwNH87cGhJChy38P1ZsaMWK8ey+g6yVeM3/55Dn9O4ZuogLa/wb++65u0jsfmKvnEfp7fJFV7aGN31OXB31L9a0MKzTz7z3U957uIi5Q/K1ryGLe/f/gIk/6P7u+8DwJfeVdzmvtuH3uJezhWDhyl1+iBtmZFvjNX51j8i1r4WbvyVcuJckap51PwM529sbXyPqSkJzv/Be+pXf9X20AI2XjzUKp1MroH6GyFHTFuJDOzUGudnNyoiRAeCW8rNjQk0FtV8cR5wWpJv1agWducXUJ14Q4ca0339+5p33U575POtjGcVRvlbTXpnYwXt8nAeJnDD6pHrw7U8QSNLsps+1XqYFFMnk8pr5heCff/T7EV/6tbluKM5ElgUG7b0Uw2AisMVme/30plRQfAnRa2GPIO7KW8TzZzgIcTold86O7x/ffbrlV/yBsX/Tesdhp5M9V858mMf8ppVyNo7T7NPYwC5+HNx/uU8CfdtJ/jF+5z9dMPgeeGqbWdjQVjMBFCWWX7aOfeNtT0Gm3BzMn6k4D4ZE1yDph6rPJaq2aJAbqS55bKRwiMLEI2e3Fn9Ex7IRT0+3HLcjwk7D7E4BIyMLpwdpY8Q9uglQmjLSdzBCQBaHel/ET89PKZuuudW3aZvkqqppN4WGtEcwY5g8gxXYDvdiAtI7FEa7+GLNbfPz5mzVCcMrN4+fvrxGfi1s5sK2eZHoW0Gwnxhi27QnBT7EllGsNcBQ1qDFH2XGdmseJj/0v/r+Uz5x0A+sawX/fGhUvN03jn2MYpcs4HrxaDH4KYWKrmk+5QhAg1R5iNzkMMT1F2vrGKWhTJsrz3J0TnxR8ibrg217J+2WmuR2NE9c79vtSPkJNmDiz7FwsFdq/spL2J0HXDJgvm3MR9S1l5uvvHGDf5mXvrf5Qtd/RPaFPEMvdzDo5NqkF3VeFl/5EnLHvuK3418m3xmDj74TMznf8jr8jv99y/pMzFv0m7+eLvYgcj/kt7wo46/fkDVI4tJp2/V/yMm8zr1p5Y272Rt7JW3szs1yURMxnOXXoZW5GbN19NlOtjrSVjJy636Hhhdi2xTNQd7OmBbO9QysDEe5pmLFWYJFPZ2fd7WKHiuu4HXyhZhPNrR9RiSazA9fvXjWbRO2MYyGhQ8J4+Q+p9ZjEykHew/YUcQYMGdoIzPqO8QaD2i+3ONBfLtxhnl5foaeoPnijvM8L+/og/Hl1PPtNve4m/6QOQ4Slmru0KIOicsWnmuzEWcplIMF5aCSxWdBGgc+qIsFWutH8rreOQPSGw5zHtDfeHFSfoW/vq68MNnrnB3PBrrY0FvmjI2NM3Pyj5hn9dXzeNIbucbO2XqD7m+veRu65xXbG3O+kecN28gs8u3E79o+EraFPmtkX1j27IFcYtvYsSYjwFO8IPbC/f0jv1T+zV/9mj8p5FnCL+265Wxt8c6mkRuvQwZhBMu07Sdc9CrA7SM3aRnyoaF6HQZBpqgEziVIEFoUeIZnmiJlj8wisz06fA8r7anjtSD7hWAybHzEnZNjgYiHxiJeXRnsyqGvptEtcmyjAV8ckT4a8Ysg3C4kPQDR2k4NsJOfOrbpk38kLutKEbli8IUEnfa2aSFQc2/i5IsdR263W3CgH/xp8Kf8+odf5btPn5Jmmmm8BpIbI/wC+M+8tP7Lj1+4N9653gtfCUbXpz0y9aBcFqYMYNpC2PFBSKljeJPNEVrEPvSGnyY+U9fDxtLBFm9v1S6dtiZpk7KfbdNkE0JbZClBSIvcAxmes1n0ajAONfsn+Eptk0iJ7NofpsuBraxpOPJCzrTmYJ7jaFooSS+56FKSJkNh/kMMADbY8NGbFsqmIMc2h9XiUWQS4nSuWzoSrFDSloEOR8qQQ4LctFACPyDkoypbTjYfqGkS3MNVgasFnvdGLWO3DtHtkpN5vJAbfXA1zcjFty1718wPMsL2bxTTIkSayB2LXsieqxVBgi32F4bvxxiQ0z7MAWo7adri8N7bj/opm+6BNy2fBLASJs0Zzkr5CTZ1TNSRNBnKtCJ3SzA6emKI942VD+1UmIl0K5+PxP9hkPftX/OOG4KXAyGFtz0lmLpsaHuZJ/6CybPDZ8wrz7FXnjWv5/NpZHTf4b4+3glfec69DX31/eojEbd93/L16+vQC3FfRn7JcHVI+wv49r/n6/kOaU7lzcnD8+8F29eZR7+VVzEJXPmN557P7TtreWMtMJcVP6/vxNavNRguIQQ54RHv026uFOaEPTt4B7ndmqen27x/PPHO8jRy5w9TPj0feX6+5Qb+PDK69k9wdeLFn5B9t5l7AZ8pZmfelTcmveq6M+lKqEUrAr0tZVx0e8hJE8jxODmR2U0UzXwkpM+aBkUBxognAirCe3+f+QOGnxqlyNI2PUYceaSCSSiVlCHE8dniQg7UNEnbNDbHjlxUYMarxDW/B734Hu+Z4ry8wF/lEvKL/C/SG783vPJ7waavLy+crS0b85WYoa/gnj/s4pteMmcSnxdw/Ta+47eOj/Nbm37wqYvzOJxz6pl8GU4t43vn87KgO2f3LS+eW0nb6fcGnxhyvpoT287D3CO/5U2O3+vw150LefaGQ+1nYDbRK++mbiUtCl1V5ud+zef6NXf44h7J8Uwwjit8JWk7X6Y/324jk3ZfoOzmGf7KOlzPwrjPB5HEE5DFH3gtPl3KASPdDrxGsGBYhMilERPQ0HDgWVeKa5U3xJi2EV8hgt54OJvQpVYhtDGGJUbfp+OYL778YvD25D+3wJJ2AYYNETTc7xBMs6iBLGnJicCoCzpMGxgSHYGelB/H0JQl5qECy9TlK9fxR/95Nd7nhTueiVOM3AMZifxeLyT0JAqx8RvQQ9ZDLDHemWJ72Lfi9ZIu+OJaD/b4+0/P8fuS5yd/B8iZCx7biv6UozJ0zfU+e/BZTC9lc5j9OG7zHrpjRL4lItwG7oMhR6YtnaXRzmEcGeiDTFFI6hLix+41b5u2H2BkugB/vP0XorScNNYZNnDGjTLyB9uAMwByqOgzcdsH13zj4nr4bgfT72WzcEuFCJ0PMsGLB4X+hMuS5tuGr4CwF1bVh9OvvnuOf9ODz+2Hi4CVrr9Uh5PaU5Ppw9yazDnlMfhhINn0sfHBnrBlUCnt4zEILyg524rfOB9NXJe/8HoDI+W2r832uBVcP6pxiqllo3vEid1i31AJa5ifuukAv+zupTmeeWi7P94A2mYnSNpSczPNJBdx4km//cCWxei0RN9p9gdsIzsPKfVkClFE7IyxbrleExclEOwjne4gYZu58d/jC9OrN2uiB58Y1oxyMNEzF9szFeSQ5GRYz07ON956Xrhhv3rTGRiQHnMSMxADZTgCr33NmNd/APXHH1/y408v+enLS75IPEB9qfvCF71ffKDCf4JL6tp+wv8r+NefXlnDC/Q6L4LbTh78lY35Sj59jflC3BfmmLnAvxCv/uNgr9n8Bf4V2vqP3FA3veQna0U319Rsvg9zuZ6r7p++fs1P2L5CX6Cv3Jy/8iD+yrxDyC9DbxG/5Bf8fPh6pt/mAXxnz9g6utvpNUB89EuvF+iBPkJA5mJgLXJT7hMiEgDnKJkXRi6QuTzP8dqlm4GLSSD4L6w7eo+4IWjz3CEC0InDWQGiqzsh959LnBg+C5s37UVHUKDQnO89/s6b+BoSC2475sbL9e12yxOfxdvtyNNRZHUI/aZtfMpDA9txgx95Ar+BH/hfvEdJTncxkF/e+SU607KklVfOvPcdz/5w1vQCtliY9OaL2/zigy/85WXNC5rX9GX0N3TJzyD861u+eN1P8nzMOeBz9SKdL2RzLk6fsc8893kJ1PaK/gK94v/K5/FbeqPuTS98IfjK5096gz+Idbyxjjf+VPaNHPtFbs2a72L4buwOFjboA4U9Q/3YB3FgX9xDbb//9ff5t3/8XX7zq8+8t7C52OhEc99RwKlosN05E+7pYLhz+MYqdhUxsgYiqJa8RTq7OVmXZsNFPafyra/Jpy4xHWn5zKEsyLhho+y8VMramQlMRHKaTCasKJjI00He61OXjJWIYEI+AuQLhO18FhhDGkA6PiRTgMIzhewY12RvbKgw54bZgcVg+Gc8YxOEiw+oQAEz3yzWuhYemy/2jqzUtjEEbHRrKi+7UE5auaXzubrl+ek5v/ruc56fb7GZ39g79zS5ecVeOc//8uNr/sS9+E5tq+XxtLgn3QljTnqRdkfBp9RprHlmDRp1Ou9tqiFP1Icw0ge/BlMpy8lJSrVJeQ6JMVARJH3eXQkUyG6DC5VolFkfdj4p4+D7ChYQRyB9YdORuQRjQARazIhakkGMYO7jAVcrdncBVUkfSA11M2oYwd3kxlUUIQlxuy2khWU4Mn1EnEApYHHsIM4AEDodB68T0vRZ0DhTD7ZM5oNxQOLhg4eGTJ30tE1FPnKAcXUzoH2NcWISspOLWnSgGFxn/lON+709HTO5M63IEu7E6S985R4dPBBdhrkQnSO4zmjKIQHY2cdjAUGZNSCQgBDACMW257HuseTgPIq7nnMyVUgfciA1/iCoTm7kszPF5GdLho+Oj7mcaxGra1sZ8MpAOCJN2AYIFxNMtkuSO9caNvcM+dv9Nc98+fR3f/xt/uYPv0HmHBJjemdoO76zP2bBFrE0TsYU1JDJ++YzieeTGI+SvM2zZg1/BX/VDjbya/jCBuJ5Obh2nkna3h7ya76C+ez8wnvVF96npJ/g/kWBx3se74pj1+cjne99Y8Pnx1Pf73Ev8R1vYy/5cj6jvxD/wvP89euKz2np1Rqhrzyrv/JFy1fqG5k6vn69z/N5r2HxDF58WXdnPzL74na5VQd7dhwwU8AHAAAQAElEQVRHjqPQkdtNCrznO8pt3md8R7ndtuy99ekJWR06jltCHnMuNt/PxJ09vbOns9fUJaYttEIH/rfjyO0IZ7PQQYrm+vH2gJJpXrih0faAPueOSc3tora+dtjCTaIe+x3V+8flIwfSJAvlmII6OrqD0j5fkyjlZ+NlE6dnIGrJL9q12sTcoXE7jDX47Hnh+fMVmnd6rz/v9D9yFn7iefQj7/v+LauffvrKWZBe8pN2yN8lPF9zRtB/HJ+X/MgfcP2SxKHxg5P33Ued3BP3QTbf+IFR14/K8Jmf+r7wO4X0VQ7+I7mt6SvyV87oF0j+E3bP81e+fPxyytp+xO46r/P9FV2azw3yF86ufpLr1PYC9grta7avBdvJvvakpPlwPZDf+KC/MO8Le7wvsh6QB4sU5kKbs/305Dks1x8DsQgkW9wf7nzO73yOXoGw0THQF/NBXNgilRiPgIQ4dgZELTAMziehTV+MwIx4XgK5BpgBD7q1n1kUx3LMSNzJN9vONz6Xfh/w3adbbtS3g9aufxT8nE/agR9GbGjOJ+myawbn/uz5ReK+u4Zw3Z159N3pF9i+R3l23rgPzLJwMCe7PHarJww5kWvb8ejJ/hwSQ0e7Uz+fYB1T9KatKcBdGzLBu1bhlQOvCEvIun/HO+GvPj/xBx+3MQFHXE74yawf0TjEXS85KcT8sJmTgc7cBOraHrnNvVBt5ZGXVLsvmASj6wXbXeVhQqBvA6MTwh79g+2D+DAnJsvZ2AedJOrEdBoFJvGaC7lwHwKToz76GUFsoD5otF+uMra2eXp6SlvVc6MQSU5H2Bs6goWNsH2bJsS1zf7JtFYt8yLw/a+e8933n/YBH+s5dHNckxlkGxz1XF97YkmU2vMyw1sQuzxJ26F0y0HfFJoHgLUg2T3sLzyIX3nwuU5fvs2sPIcHp5HhIR+bP3szKvqyvg+0fQqrLidt2TwnMOwq6/nW/PD9c37FHt2QFy/iNQMOrVKm4MLsTIdVCfJpp4Gb5DCM1l30ELu8VmDamhKwq2iRwYUUc/q7Ppx2x0X70EYY2R0CXrlJ/MTN/4WXqnGbYcwMK74k+GXwMzfqHhgf+TVbg5S5YX/hhu+XIi5SVMILleqtMSIQXdwXT1+kfCj9iYfZn/70kj/9+ZUHqvSSP/MA/DO45MPuRx/QQy88nKXXfGsT+0jaX2P+iedBKX+PeXnE//nM+yfmc57tQ+yp+3Kw6SXmUP4zMfPw5OH8kV8PWOf9iP/05S0//cz3XX/hy9DX/MQe+uCdvUT2+rzxQPVFa83+sXNcBsZH5zLOpW2bFsLSlnF3z1FUxaSB90UYeHSG0zb+qJmgfNN02ZHvcC+/cqmBl07ImzUtBN7Ki5QHFtS2OaSjc1954rPz/HTjJbg5wI5b0pbPa/hEBU4FdNDde0z8jcN66y3Dlclz49w+jXyk5DzIU/2P5jgSPydHjzQ0cr6vfc+jLr3xEOYy8CK/wivJvNT7kv3K/eYV2wu/DLzyGXrF6YWX7hd+MfjCLw2+TL3wAvWVa/kVu//3L6+t11h9CJufP23yiyYftuHkNfdDZo5XPrvSGzW8U/gsrk2sx+9e/CLONfgCjGsujLIzLxb3gC3oHn2kxVnzI0uKc88jArFP7Ja28TOJkMTe6qW4qWkbhnciIUh+/evP+Yd/c/5naDcQCmHMYmhLSHO1+ZNTJhQhHLhjt0aUbAyppwQr6nRyydvG3PesiW3xoE+9K4Nl9ETufukynEBlQtNup3ZzQsFCoxqUFhwOQN+CkE7D0wwv5o9dV7CWQfxkK1toO9LCJkUNTNllN2cDU3roo6z4PMz1J+mzkIAlIVhbsc1eDOdAzFV/4zywY16bvmF+y/LfnsG2oBxAoTFn+TzxwUv4ULUYestx3Oad4dkXYq8xrruTnzwh7x2+uLZfOZh/4v7oZ2O534uaqZPUjCuZuqwBGcSZF3xRx5KzDsKQsBR3KNAigRGwSMqep+AvTWxo6IVGx0lfMpFvkOH6i0n6cqLA0ZhHm+sgU1RBIyYX19eY0EgfbVsnP2vVT2yd61GvezrJVqYehsWMUluwkicJbB2J14Nx9yaT3zWxz05BCOBKmCPsp3ZzScHvooXd6xzmkpbxysSI3+eacS3w0x747Kk+TsQM08m5qGOF1cNh2TpWirnWNxi+Uz9+C7O+0go/2BZzOI9nJswf7sKhHvU1cy48CRzfyYBCd19gdqaMOXM2pkpb4vCnD3zGL3D1y2dzEOwhAonYbEpzuufRJt8M75B16njCiilm6Z1FbDlI2NoiQXIIJaaKtXRX01aY2Mbm2HawDjBjBGansCnvaOGmbaaRfES4uuiNPwz63Q/P+Ye//X3+9q9/m9vtoAaqHMczC/LSWTLwIvBEsNxPVnxuhrbTNws7mRK5lMRn1D3YpJXQmW/z+2ruBPP4g2cTyivPyJfh93k++2x8Abu4NvWvYF/x8znr89fnrs/nL37hx7vwl6G3b9/VfkIfej3xt/ie5zue9BOxvhdKfnni++HIvD8qT07eA77g5/vAyzzXV155jr9A8iEW/kZtvm8gRuLjx44kfl65vcbW8s7D/eEYOnKD+zvHft9JDvax7ezZ3qvFvr8NvZF0vxMkuMS4p9stT3zp+4n3pWfu1U+Q/BnsdhyTz5xSW+KgSOSYi5PdlJEWtoXfEPruK3MhR0GGfxxRiUoI224KTSLlbMriqsht0wMqJAa1Zdy9begocM6McosM3Rvek+58yXSPz52feP78CG3+ynV+i9fO3wfkf+J933d+r6vyj7zLyyXlP/P7xbZ/5feK179ALzHXR9L/5/QjXwT+mXOziTxfdr4rzlr22TPfy9T4E7Vof7e9bpyafySX+HyROPortb0Madv0OrVZy+Qh30/uBf7DlT+QZ5btZF+/7Wzpt8A4lXO82ONX9trnxkq5wt6+FtwzYhCXZL4geuYsHirEmq/jnXn39nPj59Z7fokNtun469c202TILYIEiKRrZgCbeeGjJ5vhJDR1JWBH1HO2kfFZ6ihNY5+DPWAyOrD8+fmY7wO++/w0n6HxO20524QxuCbnLYFtEyk09iFBj+3iyhBx0U9YArKPuDd4pvzKvecnzpX3FlaUjEPGpmiKmVsFeLoypG3rKkpN6+4zObyt4GDZ4iOvhgqOz0hq8X716btbPn/3zO95R6JdynubZTPFICcXu/ZJaGRAa1f3SLSd/G2TSPnLzQBi/7LxA/rzFBNjMD7aThHt2z7zUxn+jJTWsNL8oo3fL9B/LesHx8uFIuhMgM3JTkJLSH5wA3/iQ+VDWyc37eK7MK6XuU4iPB/b5Ab0Je/yNy9ROW5Hvv/8OZ8/PaXMo90vdoyfeQg2rb5BnicSxgvbkNpKq7aNbXOk/ASCo2caM1DL5GmwSStX6wfk7e5N521uOtYyYTq+u1PWqcigmQaub/FV96j78HXPlH3x0p4xrviAJQRvu9KiPClxz3/4/lN++O7THPT5TBpMbUyeNNN2VEwNfGnq9wBkjd/C3h1CDqfHuHv1atqOvhhxmTraC4MrbwMedOQWHLHZP94kvvDQ8WZrHkwkX9EN99yOcr1v+fz8NF/YNInEZFmhMdyR/GLEG48vNpkFjBe5puO4u3lNYG6v075udx5QvmRBvDT5gP3mwcTDyD/R8uHkS5UvYD7ElaUfidH207zMveYndW+C8He/13zRzsvYcG3QV0ifr+LQcPzEh07sIeP/1S93wH04vfBC91VC/wruPkrKkwt88mP7BkMX/0K+4aff6NiuHPtLoHt8ibvzMue+hz3fu/lhZGNnx91Y4eE6QhjKpveBc02wz/mGC2urMu7XHF6fISbUpB/iMIeSU9/ts5FQxymNyPGB4yne5IA3HX5DfjoayRcB71tPT8d8keB/BrPlA99bgm9K3XyWHttgUdIUhTG0IxlX1I7Mgujj4scr5ED33N3J5Zetd17C73wpoS55hl/nS76V+YWC6/sCKb/xZd8r1+qFmBd83qBXMa7Zqz7IXvev6pzBV/gXz9Mpq39D/IJiXsnP4ht1bAovrNKCQ9TK72W81GcT65570bkWwrwUQ7hmPoLp6IG79AVYSL1gEuH4aA38ojXyu1++bdVPHyhkILyTL2mb94Yds7po27EvsO94jvybv/1D/u6vf5dPNy4Uv+hXPs51NPNwi/GMMSudyUgwOnlOB1xUiMMWWJhrlrodsCtgAE/guC85JGQ+Q2NTWEwFMRKLQNekLh9/hSHXuWIenEHu1L7gzBNIEVrKqBjGviZgA+YTlwZej5mMIi1zYCxa4fY18tZ2fHlmZNAV4+uw/x0TADpox9794UhmMrGDz9mmVj00I9hvqqWApPTThhhbeQ+IVP+2IOdNfrthatojt+PI063x/xaaaeRkfw9ocfb9/HnevyJ7337l8+Rci/Pgmq5fiGdh1iGRYhbmF0XUk4uYK9xPmCw5bkPtkUNcn3DOCsnTqWYYtcRcIG1zQBlDz3Frq/CjmRSxIRfSy5qaoA7lakxXYpJt1H4gH6F9iEELcPxyT58W/ySl9na8UYK971ibnPammcZcbUerAEMJH3LvwNqOnWxRaDtc+SKuJGau/VwACuV6ZPYIbPjCdcWURcrVyNWCQHFS6gvUXkXALz2XX5NCgeRz7fjS6UMMlsxkjMVv6HHd+LyNzGfEkk4ZV49ScIdjCxnGFqFcrQriErK66/f8RU8BFmoG0scST4i8SVSMlcIckD76Tg7txMsqiLx8iOGXCc40829hxXdQ9SVgIDHD1AHND3TOjwXsNMkCQiFnBpxdz+mMHSv+lgtDtyPRlXCH7dgZeaAcecsffvN9/u3f/nX+8Ptfz+c6fCBcT52N2FkrkTOPScCCbewJ784Z0+R08owDHhiVVSWQlihlCV2PdyLD4CByCfHqqlImrkzK6vkGyCl9ht55WEo8wuNluLOOwTnao2N/wyj5XL7oBeyF+9RXn/HzXH/LF57rPt/3++fbvHt+8Z1u6J6feFf4Ao19vmC5E/MGvcb73Y+8G2ifd4Yz1wv8ZeJf8wX7C/Gb7tHvhfeMO7X4rnK9x9xdHHvoO1zbHN4H0O1De9jj+CZtU/yebkeen2+849/4YvCGfGx6QuZe/swXg8/cw5/1vagNYo40u21+ZwbTW891Hi6+/c7RC/SRgBf3mkUwnWsmALt8UOfwyD8QZYzWdleCP/2BTcwAKy3nYJmTYXvwbpW8cL3dU/dW8npIX7kO84Wx15o9//r1unZv8fcBfb54nbg+yl89F8jyF2K+Sqf+lefaC/SVub6S6wWSf+U6yh86+MjEvRhP/hfplL/CnfMr9q+cja/WODI1aUPW/gXbF+I8Y1+U+R1KPudQfehtztcX/P4SfQV3LV/JKX+Z9d0jf2MdflbmWs1e7n11Z8XkHIWxlNHfX9zLFz4/6zR4rTFxiUAIOLg+/p75zJkzBmg8gXFb8zvQDft7CgAAEABJREFU5GCPdixenBlGcuhiBHUg7vsSwnQ9uPbI47ETRhSI3rRN6HtQ6FYJcD0terOTg6HySoIgtNn4T12j4wz/9PyUH77/zGfrKe2uodxvmi3jQoadtkjShQ0KsCbuRC1GAg85QuO2xT4B6AK74jBFlzu4v1P/1x+/xM9ljmNcZsBmOmlCM2j8/gfRcPZ2Xx91lGFjYCi0gT2WfPH9gJrbvt8fwPVtbGveCb///JzvoON2e6TFTYd8TGtts6/RetaCuFiY6xnam5BMYHPcbjyjzLv9zZEPbY3fB+CjuJLVC3gIAb7Ak2/k3feE/xIb18V+YHxPmSlDG2Uyq1IebWGdwheQRAnsKSg6SYQuuzIQHtjOLqZ4YzOebk85jpsq89AJHDsD4uCIxFMJAONgTubmO+8G3kfxJ3J/5iJ6MW/HewWLXZHevUuqnqozJS06PbZTHsbQVDSIEB8W8iUbo/oR57AJ6ZT3Jl5837ghfuVPN164gTljcZFbNyJp1JAI8MAPsQN8sjMpDcCcB3/sSvQhQSSqg32wGWCC5UG/5YfvPsebwNMz+08uTboQPAd/9FEYsE9VDIgAiS+D48geiA0xNPuHyanagOqMihwaKuN7Jz7E2LeHDlJoR0IhbXko8qDjAfHqzZo1bA9WSTxqjtuNG9rzfDF4eM3Zv5zNFxB3Qsj/nNAHywsPPrFQpTRzm+iMudieBw8c+GyHZ2N8yPjlIvf80Td2B1+j75egoJ9k7B15+HrHSWiuO8Omj7b79psYYq94dMskZLb/zvqV7+BDFH4XC3ujPLzc/lxJWW2jnWdU7ryA3s17d17IHKf+hmGIxb1hl155wL6i+8B8g7+pa4O/od+R78QxLbM6bmqZm/4RLJUEYkrgpv05EdsMHlqL8oFfsUBnx24ycp4ADMy4wVHduEtGbTv5y3nxzDzBn25HniH/NHrIl8xnsKfbvIA+PW35E1z5iXP3hE1+HMfkW9TgNH6mfRAos63xheMN2x3SJmm/z76tvPLG7xdx3iNeOVxv3Cte4b7c+IWeL1/eN155wZJL18vHC35fx/9tXoa8Tve5Lskbed/43HiNNi0+T9J9vkx8Zf43fGG5c3a4lPEyDiWcHYgFWO/CnjS7nVx27eVpQx2pjJL+bWHL1cPP7uaAeA20Bn+7pHsLSg+tLWfeeJSra7vIoA94i+EI2aFFHCrj5ZEWIOSEHiCCsCTsdf3jH36Xf/M3f8X98lPEvI+0VyzQyM6RaevaIxzds0yQ/knwVWqrSBBQsm/d2Q1LbmHsmJXSoqTnD37LjWM1xUcRyHvyng+FvrxyU0OIy9kIQDrTncHN1kmEvxtWfPI+oGFjnM76NO0YkaZlH3vKsLbxJ4xD6HuRJzp6aIWSFn4SEnXdKYMVcKN6uy/O8CY/KxzVSJiCyVXmaoscHFVis22UzW1ufJaJOQ/lnaO9JdDqEfXjdsuNz/9RnOgYM8195oumBb1Bflb85eyVAkiNC6M+E0O94NfnHPGsgb0JpA/526a9pW0Y6Af8gG4ngUfKrMP0ktpiEcwY24QjyMddA9RRMNBRJ4eYRHgu87stZ2tyJmv8ybQWuQkMapqk7YOO874HkGSv84ArZ/xuOdznIeIowmPWfNsu3bpcKx/2B3t46iThZI4EhTlQMw31vrZ2jdcZ8bqIeT42dc7F3fiTwlruPRKJ3HdoQYPxqRRfXDupOVL8PDMtEye5w53Pud44oNaifse2oOkK486A/1wgDSd+fYabig61RYOKihy14UgnD21E8hT75D33otokBbhzbBFn9HHHtwhlTUKS+YAV0xlPf8ENZAyn3HamDa3tNg0vCB02GRgQAegjGCfYtI1JGDEiAmf2utiEVgp7p4XGZy/3PPMs/sNvfpW/+avfcL9+Hr/QekkdhfTEKLsOoOnM2wo6J/m8cKqQ91ZNXmtTbTmRt92cXE1GDq3hBxviN73dePtLfhwnRkRbRupktM95Fxt4ZUTkdoYMQLwc69x7vAcNcQDfVrlvch/lAX+XxO7N/aS5z3JmMfF+8JavvGd85Z3b9+WL5ssavrj5Cm35JfM3Dvli5kdo/qbXF7G3/V+UEP/T+fuO7y/X+80be7VyNeo/xY01/mTWlZQ13W4HXwQeXN/mxjV+4v3La/3p+ZbnoeZZzHc1SVlShp78whB6ujWki7n3XAlLjp8HQDg6BjpnRKS4NjYxrODFD42Oogldpt+myYddTQvizjNAt4yhLaMdPp0BdY8I05kPzpZxrRaUTST1iN65jvSMrB80Mtcbl2jfvCNrW0EeP2dq2ndCyVD0KUvs1vG5g6EkcHOEZl2wmFcSX54pQG3O/wvC4LN80z13HOjwa31iH+VzzfcPfP1cplbspJ7rsWtJKBtiDdmtxQ+n6xptNGG7+Hw0L/xu+Mr7sp+3HUXScVpZ3GPaxt+bb5ynbIcEjHJi82x/JYfvCUyDaaX8EBzvIylzLTwl4pA+dIw6gBTeMkrogX8kLJE0LZOj5SJ86Vsr82VTQJxWvikB+n9z9ifutixneSf4vpG51t5nPnfSgK6urq6EwG0kWRKzy2Ywg0ES3f304xrQAO4/rZ96HreLtstFu9tV5S5jDC7bgMFlGwNCIAQSICQ03HumvfdaK/r3fpG59jpHl8ZdseONb/4iMjIyMzL3Pvfy0Wur27duKNdS4pRCXGxhRzSRpatGqy3HKEpojSMMLnjXqFa/nJTotHawUpS2mXvpIfeOB4+e1HtJIydq2mcq/qrMXXQD0msfTlGEJTCkc1Jtzjf6yMJbS7F9LRklsk4QVebj5o1znW95lsRGv2RTbERUve599NAHwTYsaRGIXEaNPTrbmth3Nu5JqoKh6NLQCXUIYZI4LkXDDFPasa5wImfkUzAFJWJVzEXRJEOBfKGotNrqHhlFECU+Y/QoOlnWABESe6C1dKYIB+oxZrUXjYEcWhGZWNtqbdLkpiZyiHA6zoV6jVVXRoQD64rpxA8NPO2SD446bK01Pg5t6j8On4eHyU9w2em22KJo1pqUuQkI3/jbaXHF0NGtYxKlB+jHS058UOCTsx6/0NIkBxC2DrWt3dWVHvMl/IKX+Ny0REm/NnNQOYfCkOsaKeiVevSvOv6KXRzjsbBFItcHsQQskckw0dfN8w2bpq02PDgRlRK3Mf54RSOVrR9UudLgZMN0o7MaPKrKrhSOoWSadWzJ2fFTEL3GsRr/oOylR0E87cgXYwSQDcuTJ1fcsFkDB44dXUbZuUk3/Caa2iBwkS3d4DEqqekxfOdms9Pj/MUhH1DS7+hIi10UvJcxZIJ7OXTsfEylD/YfXMhtfDiaWvFzKGtuasj4NB4WEzQPjYYumJjnqWGfFkQOJiu2FhtxDV0wTbPmedJc+gYPphUT5y2YoQaN8UyaOfYBw1stYyB/I+8MPQJ9dAX08SswcbZln0IUZJlzLRDaFhp+wLaEj6CWYS1YrQWpTlrWY3SdJtPMSmCakahGV06Zc4KzfsJKwxK+zplS0BFTMpQkUYJkXLLQQezXwHyiiyfdKPefueZ2Yh7N3LXCdkbetJrfOhflYzHNoGliHsO3JpGE+YYmPxd21ms+IBTNBoHrfQfd7w7ahee3mfnQVzxr8YINeD7yBRfcI65O5Ct+gVAf/6DhL6EF4nbhdztdsonZ7zub+QPY84CFZxy1+d9L2eg//YJqBuu6hRmu1xwPrmaPY7It21gNbSAUMSciJIgdOPyC8LZP/BfDEueInFxc8BGwjC1gOeppvWo40cFhiy+cAyNLlgZg4geR0IS603JODsxFpw/UMem04HEqLi5Wck0M6P6dG3rHW5/Tvbs3lDFmPQlOx9KXMbo0iSsGdfjqlzGIGIM4J0dUa77ykRT/ow4HKwUrfDiVgsSrgD4xEUvrtAcuh1AyDVIyrks4+RIAEotX2REzNGWDEY+MMXaMmblC+XDPTdogwwmSW8x1+Q8ndcUSoStrr2OPVOh99IUQr84zBo0Sn2vxxnbWrfNZ+R8F3M5ftd84183zc52B7WbLNblVmzZqbVbzTJaZ/qYFLUNGV11oaA+aGffEh72p79AdiOvyNIEmElEbOis/CTaNick9q37byxrKNbZj7LmuO9ToTE4BetWce4InuSDZBk2zmyYF1sSxTuQNbbwJtcQCM67wJq/Q4yIdmpR56xBoTJ0Xrg5/gB5OaHQF9OVTlLgD8w9qvPg7emgnZ/rApPCxKwKo+8bhIKo6zaHQuY8cADl30oEch+TivqMDD+VDV/LkX3BnXhrCwF45rtYPmvCZJGbiwL2nAw2QJ8dJCDms4gXpaSKHJ/8h1Opawaz3xmEEzOqRtw6Mj56HL4kPxBz6iEcZBpjz0o8wholxekGr83JQ4xcrPkHk2Cb86LXiaxW2zrmWNgyZx27xM9dkbOXLOBp9GCpKzTm+DAQtiqWasQ42nBe2yawja/wcA3rMNKmgJA6U2Tq6lI4+qcxvnIY1nGN8CsMWVew1NgIz1pJpWNaYmS30iQ9gK3f80nFRxqogDkqmMNaIj1xKkQkGmdwjrsRqbPxH8qTFFzVy/AIkdIyZ85M/BHjp+dt6/t4Zz/JJnXlQfBPpeNJBCFhjYUUCVaEvMumQ8x5/ZBsmFcRvEXHvyr3yGkJeIPMjpYl/zvngrYYiVttKCZloah+BoqE2DSrZEVB25gaSFo0K2BqwLduiEa0SK8NRlUJspmFFbB07agkfqlSMuRZzJlzX+IFrcg92+4P27F3WvwS7Yv9ywf5lfCg88PEQ8EHw4vihcD8+CPIxMB8En+TD4JNd6ca+5cAeaE/OfdHsk/J8CDhVykeV8AUG3VFakt2Yu6ax77Km6RrzNPFMAFPTDPIyX+8D7OFmJja6eR62Cd9JUo60Hw4sj64jpa/0F3BTEWJBS4mcpRR6ipgTcw00OGSOgxEDR8VS1bTlD001IwotuNql6eJ0Aas1awJzHZfrWNvCT8t8NG48Od7IxWOf0G0KbcwTc5F3vxndQNOg5MQ25gyenHOQPoPwQeKKTpVvnqFT0DSV3uSb1KbkbZoaFP2U3NCMbw6PfmrDPpE/45xij20iJnSeNZN/Lj66CXnEHHXxJb7hU+c3MnkmdLb1bInKzgq4tnC61HmWZY+9Z1+tnLQy4xdj+C7Og+rekmPAoiD9iFLnkzV7lb05GH/UQ/9UHCvlSEUi8pf/UBAd89BHiC2LLzTaa95cp/HQSInRRgfiGz9VwUBuKirWOCJdppOyJjjrPvTW+Vb3bp1ru5nL1+WRmARFiAaQLH1gqTyx2tFLIckfXaAU/EOEy7ATGV0cViQI5Hp//PhSDx891n6/U2Kqr/ifxouuiY2awRKJYqm4wa1GJQUuvSAK3OBrMMMbNbq0A8nbE4nPhvm4dfOGzrdbZV3GNryWtkv2dZ5wB4nnh2pcB9ZCYtbjKBoLccK5EWtbtok6qauY4KjjD834VxOijnzsq++iLb7L0n0AABAASURBVFWcwNEvtmNf8cC41GsfqUVnmuEbxwVDgUWkioeq+ClpHDyqHCoksbgZlGaRIwbRL6pcVLmART81WRxUaBZHzlJo5AKxXVx++MBe1+S7loozfmdns87P2RhwUkmvFKKxSHY8RGGKyZe8toVBUqieLvFBnSuRiAxNccuRRx68nimWKifTS2zY+OXl/eGTC+UD14EbkKOsSEZhGPqqaQtfNpi+6CHXFX3sIQmAdrDaw6ZPOxwjJQc1ntyopRvMzy0+DJ5tJtnDJ7GZ61D2seiJQ8iQKjAJMISgxs6MHo1oGACVIDyoOKB8ptJVzZlgghBcMoTcQKNCpFr2NfIy9oSNR/2VWg2mXOjLMNKE75YH1YbdOGzpZAg4lXdscJ5cXtRmhP38yJSxDlfywVCP87DE54ZwRu5z5u3GWeMm0ZjDSednK2b4WTe2s86Z07NtU+b2bDvsKy1/dCVDz/GP3zn8GWt1xTZyQP7Yt8kJkrsQG3L5L3z08Q1W//BnPFC3m6bNEa6HanSF2HmYbjm+zYKZuRyYtFn4DX4b+txuZnQDW+RNMDU2KK7zcLzRcQJsqwpzbGQh19xC7awfrFBazkWPWWksQVwQBYsQlJL4ILyND0xam3aBuK1laeamXJtM7tSRe27SQR+nOmOdOfbch+aJeZmmOo7wU+R54mEQGNrUmsksSpdpAwbOPaErfWWDu+O6zse+bJ6Dy6xbcMnm+Ag++l0G6Mbmej/+iQSbkUtwEbCpyObikk34LpvygPV7BfYFKfcQ3l/U2byP+yWDYmQ5TjEw27KNsgPBB4Z2MfuywwOOC3bI4WWOVWooJ3PczEVrUGRLsg1CV1zLDX97laFS+YrSLHgvUOUfOvQwhC06D5/oghiAPfQNOrVr3l74RTchN2C9WekoO7MzaO7rBbSE0Iq+xfQRjcvtW+d6+W339eILd7ThGkokRmHFaakR8K348GS/dsCAm0sxeMSSQsXCHOsZjyRwaRd7eiNm1WG3PWyo2zLXQiehDwWJsiTbsjJaGiohGVlx0WNWz1ecvAGhHfOweNW9/qBIZUoTJAht4iNm/NVJFLGBxESMfhzbMgaU1AoLDSoex7xcn3GvedtzN/S+l+/rO159UR98z1v04fe+TR/51rfqI+97m77zfW/XR779W/RhaPChb/0WfeC9b9f73wOgH4B+4LW36wOvvU0fePdb9KH3vKQPvftFfeTdz+nDr97Th951V9/+LXf04t2NWM6yDfh4wIMrY5ZV68+2UqILouc0cdQSt4+ard4PqAEfI27OXe948Za+/ZUX9Vfe9aK+7V3P69teeQH5Bf3VV57XX33nfb3/lefAfX3gXff1wVfu6f2M5YOv3tX733lHHzjiLvxdfTA+r+L37uA5ffDV5/UB8MFXXyiaHO/HZ8UHkvtdz5EzuK/vwBbEb8UHX7mv+H3g1efI/5yiT/wHGFvwfugR+H4HiPwd77zHGO/r/cgfWPHu5yvHXyNX8nxHxZ4cyys5prv6wMuht/VB6F975S7n4L4+XOfiPuflOX2Y+A9xnB+C/jWO70Mc34fIPfAiPumHvhlD+q554diK4v9BjjnH8wHm+/3I72fNfIDz/f53v6APvvaiPhAK/hr8h8lbeI1+3wPe+7w+/J6M574+8to9fZi5/shrd/WR99yFv6sPwQcffvc9fYi182HG+WH6+xB+H06O157XGOcL+DLW115ifb3EuXpJH+A43s9Y/irj+j9wbv4q8/a+t9/VS/fOeaG0spDM6hnQdWEd2hYmpYQN1apQY9022fhoAdepKFmnnfhc+7mOe48GQ1X4ipGKJBR7kQwmQMBLKeUThnwhGXBsXuVQYFvGoQDfoysNygRAUJcmNHlCA9FY+cEpNf4BuogFfAZNJFzshoIeHuQ48yxr2uv+nXPu1c/r+fs3NbXEHDTS4agUAiGjhclxg8gtDbxydcPb1oxyAqEN2tAVmtWKlyAD0+Cjn6amNpmPwq49ke3yd2tyg4c2Q4FtRWcjNyvJGrTgpobetiwBy7baNEHJ5aZGXxPIGN1iF7ZQIMmSbMtSQZSVL0qTvuwm4Zf1k3sxao3SdeDjGb935GW9i62Hdgh7mD17nQJ7lCs+FF5lj3LV+VC4Lxz3NvXBcKcn0Hw8jD77+cuTPc4Vscd9DnzJ5IouHyWz1zlw82Uo9cg4nlEG2jJ0kHmYpklT5mNu7HPNM3saYC+3yV4V/cRzxrZSOvfx5N5zH89ekUN6Oj9OtpmaBYssWQpY81k2nQUZMESVLAi6SgYfGnvYRIZGF5C+RNuyDe+FSrW20XFI2jD2cQw5rqYN+5Etx1IU/izAp2h4sGVPX+8GeU8I0J0xD4XtzIegqXC2mcc7S8WvukG3+AdnxI6+hv4senLm/SXvRpFHX0uuNSd+m0JjzNPoB/ks/ROf96Ft+NJhj+5sVt6DtrxLVd+8C4VusYWerTIxyZ0c6b94dFv63kAb16EoBqk9J4dZtS1qVAMsqB2L64I9+Y5ftOe8xIA6ZEHnepa2rKWZeWqVwDomOkh71u4l+/cr1nZi4xKae3L8IotSuhoLHJXVctTCVK31whqiBwVpBrXWPKG4MNw+dEcFKZysQ19qVB2g1oA5HuvWjS0fBc/qvIgSHy0eoiQ2gL2u7uVRh2DUDMK2qHTaJVOBuL6E7SloKdjxVGI695PHT57UH03tub8IW6Fc8SJH/EqkibnHoYvWsq1jgT9Ki13LdYojbosVP8zSIioCxxUibipnm41u3zzX9mzGZXEqo8YxQk5rTIsXhzskhs39k1UH0/NsqU466Rv3qUl2k52oIDGnGNktK8Mf0nW7ro8TjXAFVpUiNMf8pZUiVzdpEPV0aRFjCso5AUEMwcJb/IRn0qJGVGBbGgwEnppcHX2H17Nl0bXmmhSeekrJS21u+sxdTWhX14EFNXS9dPFDXcReEqXvoamWtFy0Tfn6nRuVjV+Sxlo0uSKsiAwqMTQ+CSmzZYM6EJfm2HCQtocdCkP1tRm7ZNlmAQFZV9woHvFR8OHjJ9rxUYDecKGNb/oVBdfBoiwGirpa5FoIOQcBORVgNGM0vOGVAsVd6T6IikmUYXIzvnU+s0HN6ad/dKl2rICa2Pgz+CLxis40mNHRQYIK4eOBQA4bD/yQqr/QjDseWFRm5jtRxccXgYo23vSKwCHhax24WV8yX9koxBUr99iOTTqg4Lqqcz7zgLTTg455Bodvl3KzyU3/glyJ4yBO/Ew+i4YKVYqLn3mwbHkInPOAqocPD6Yz+POik0KDLbqzRbeFbiPzYFp1R3qi2+JXenRbHrrbheYBt428tbYBD/c85KI7mydu4E3hg7NncpwljjxnjDn2DbTAzmJL7FNgjBlDdGerjdjIW+KOOOomxrMA/82yCZvI3VqTzIxzTnKudVLq/KO3y4Gp54QMZ84BPBWmzmvRxEYXGgWxxSaeFEUW2rjoJxShASNgXdASU5tWdmp54GfDlw1gPpphkonLmKfJ3IusNmnQ6C1G17VukDP+A3kSlxw7Hlw7NsMrLrm2r1hXl9kQLLjIx0D440aYTfEluovowOqbHPnYF5CWTXcHKuSvknYMfB/QP5fC8dgYHYNkzrs4WCAGzVylVfFSiG3ZAxyaUhBlhKCRosEXLA3qQTM3hheIzzRxy4a3NCEHhlJL74a+5lFKnmmJZykhS5FnnOfooYmfp1b6dqpbbBPUtkLXfKGol/4sIxTWMS5y8tnYQSYoazJTpZScyMwVCkcGpYKKPOWPIh/u3/7Sfb3jLfd1frZh7vcS9qwHCBmWrNx4STXWdRISGx/HSWTjWVZ2eNu06GijEz5OpsRIKjO8UuIQwCdf2KB86BO1ki1y2THaZCN+yL3sx97iTNBqU6zoIotCGK24DlUhtmUbITV5B2W4YSRM1JA69q5RMivFLcakSB9lj1AJkGKn0zxXbmy63vuO+/qx732v/s4Pfpv+6x98j/5L8F/90Hv0X/+t9+q/+eH36qf/1rfqkz/6vsKnfuzb9Okf/Xb9zI+BH/l2fepH3qdPFr5Vn/jhb9VP/+B79d/8ADHQT5DnZ3/02/Rf/s1vVT4a3eaeyoCVZ0xeBnds5jlFHDNjYuBpxzHAMb7cM8RRNtb3ek8wX+Qn8NyNpu/iw+Xf+Ruv6RM/9G598gde06d+6Fv1acb8M2DQ9+jTP/zagnfrZ34IHt9P/SD+P/iqPgk+8UMLhf/kD76rdJ/8wdf0SXw/BT5RvvjDxz/4BL6f+Jvv0if+5iuFn15oyeT4BIjfT+P3qQWfJE/4Tx5l+v0BkP4LrzH+9BPda9X/J7F/KkhsKBhjZJw/EOB7HAfj+Rvv1Cf+xsuM6Z3KmD7JuD5Zfq/oUz/wbn36B6DoPkWeTzHGT2EbeFWfZlzBp+jrZ5ijn2HeikYGP8vx/yz6I3743SodfoO+V3/3b72m/yv4WWw/A0J/9odfVfB3kf9u8cTBf5o5/hmO+2foN31+Cv7T9PMpxvkp+vkUeT8dJB/n82d+5L0qhGc9fpq19um/9T7m6X2c/2/VT3Puf5r19l/9zdf0d/7Ge/R/+uuv6Qc+9Kpeffv9+sVhZx2xpMRiU6c1skPTwJeNa2S9XuITHpeEQHDEDqPOAu7EhOfqhEs7pEreR0huFUThj0yMEo/Nwj9y8bGx6uHjiAXFyDX8YhiqhCd/xtWHWnYiAmIMcCh7WICZtMlfRhIRiPIYjw/KaiXzgz05tJbE4oHaHv0ktnPhcsvX/Xs39fLbX9T9u7dlY8ePugajk6xRcg2vAlmHcmmbm/JMmudJeV5NU2SjG4hunsKjn63IiGWfGMjUpJkbxRQeQz5CRa6Y6NEVPxMPn/i5eGT2sGWb4LHN5JijCyKviAwqFl1R5HkSY5boBlgtNklMx4Ase4UkVw2B6ap5EXOnUY77Dc5D9j8HXt7xqtfb7KFXO1sTFX9QfTjEDco+hg97V+yTrvLREGTvkz1QcJH//h37ofBBbFfsi0Kzd8q/kLjgI80T9lVB5Cs+2OzIsyNnPsAc2Bft6LzGwhiXpczgGSVz99Q8NDE3VkOfB1xn8Yx91aF+wZq9VnRB8oliu/wnaJBY28yQwKCi2KZdKnlZ6EPoWa+sMGh0yR0zQz3Glw5F6AhaY7oaXq2pxl3neDIf1pqO+/L5mj+Dz7vAdtN4P5gWH0Ph0W0309DDb/A95kDegrPYeZfY8q5xmucMfexbaPTpp94Zynca7wOrbdHFr/zRh1ZfxTdV38VPy3gmlQ9jCN1Ay4fFvA0Yz8z1ENsWPjT24cd8sO4njie6LXyupc1m0kxsYwaVwvmxzWwGKDgJLSTzDmXG6/38ycWlLlhvmEvr2BFyboJcTzn2qU1yEsQLu8jMWWbPvlfW7GXl4KRbwpRTr5QeASZqCBUuN2e4mNIHXR79M65V5xxLV1RxgaFGztVYOchVYykXcnTZHsAVFn6xIWe8jYMy5vr+AAAQAElEQVTIHwndvrlR5joOI0XHY6lhozRyAMkAalyDkRZ93MKv8xZ1IEr6j63iyEmVjedBNfcPHz7hFweXY9zxVyIzSsYMG384LM9UDMkJwRDHEYMgm/wZVOYHXrlBxAASI8VflTbxSAiKtv7F6c3zzEtT7ovHrMmnUUaOhS+CF/bcK2MLTfLOzTFyIFmNe9A0TYLU8eqpYm5PgPHaFu5SmuIjn0AU+qNNN2D0f5SLoSEkKeBGXXMh5bhXCKYB1KOGj++QaJMIUslWPvKb4M3Nz2gruWUHU120E3wmqnNj53BqgjIOGA4wHaHloMtehugWkyzCUYS6qCC5Idw6P6u/FmwN9ZvVYy4YYpTAUBLSnVJsowWhR2BJiKdhoxW2AiaZBnsmF46BsiiLMQ/NrkePL/XoyaUu8yeyONmuEEHlcqSBSQ44EtAuAuq4ofjPq/ivjmHruEiQv6S8eeNM280suyxSSDXpC6H0UDEC7+t0DAkF4047EP9wWHPB1cUXWZVN5OEMqkrsuQrQSZZtSVaHdmh4wVsebFeVjPsimwc+vCSXsQ/TaCPPPATOcjzJn6hhCoe3AJFsHi/YZFxmQ5GLVCnoIWnXECOLcRRhATWQC3jDRTyDzTxpnhofVScecJMm+GkyuiFvJmihYYv9GjP6eb6WR67IJn5gg8+05iP3hgfe2sc0xXfCt5Hb0PBe+NAG30o/ETuDDQg/EP/kMH5B+IGZ3IV59SEXfc9gYjwrNuSbwciXHPgxX1Sl5K8+M5e5riOzggahvdZJnHmlOE2QIOgqJ19h1SFMC9pCN/PEfaQVMp7WLAOSc70J9NqccroHpY+sJ4jWQkSx0ZUNJptClpt2fCy4ggl2rJvLhc8/p8laKuRjX8CG9rJw4Dflh/rv+5U/O+SrbGQXWhtRvi0hLmNi9XVmAxwy8IJoOwiVugLT+vjAkOEtHiyGneRhldxku5D5mGuOJk3MS0Nf8tQ0N2ueViCv/NxULzLImwUzujkbLuTBT9exbNQ2M3LsG3FNNIAcX7DBPpd90SVX+o//FF0jVzD4Cd2EfWqTJuiM/0R8+NaiAwtt5C9wLKHT1NTCg/B2k23RMG8QjYJG5meVPJilzWwz39wvpjbprS/c1zt52bx9+yY5cq5iB7VYdMxSJ0mJoyntSdaMAbVLD7NUe6rzV6KrHQ180lvjJ7npse7DqFSIIgYtJX145RkHNkZbChMQoEoV4qCiJA/37fXaLD8czNgGL9lWiuUkJjZBQrJs61iGetEZmuNrUAErJa3NeifL4Ak6SPn4fcVHthfv39b3fMcr+tHvfk0/+l3v0o9+5BX92Ede1o991zv0t7/zW0Doy/qJ73pZH/2ed+qj3/tOfazwij7+va/AvwJ9lz72fa/qo+Anvu/d+snvfbc++r2v6oc+9E6971vu6NaZmHfpwDV3yTV+wfWZ6zLzNeah13gZpuRU429t57n+AsiMnSXGb9oP6Jre9457jPEd+j9/3yv6v3w/+C/AX3+VD0Lgv3j3oN//bv0UY/n497+mnwIf/7736ON8MPqp73+P/o8B8k/99feU7WPIH8M348+4a/wcyyqv9GMc08fQn+Kj3/curfYR+wrH/4p+grn5298N/Z6Xkd+lj33vu4rG5+Pf/6o+/n2AfB9H/3HoT0UO4GOrPrB97Hte0UehP/nd71IQ/qPf8y50r5IPRI/PT4KfgE+fP/adL+tHPvIO/ciHB370wy8ruh9HH/xt6IrIP/6d79Df5vwm9icZ80+SJ/nST2gQ/mP0+/EV+H08oN+PQn9yBXl+4rteYb2A7xz4SehHS/eucQzf86o++t3v1sfBx77r3foo6+4nY8fvJz7yTv04OX6cNfjjHMOPf+hb9OMf/hb9BGMMfvK7X9ZHmdOPf987lbn7KP2n74+x5n7sO1/Vd7z2Fj4GWhdXl9rlQZT11CQbRoIG8MhdFCitYoic+8Dge17/0FeV84OvJdmWsyBFSZAsOasUonQmCVUwCC21XGkcA2u6iCTbNFSoZVWB4FpsNchF08SAjLtWd1HGtaShwseDU7oKW8cmacR1WVL4QMfSpRhEGCxkhONkN/jOXqzpeT4GvvUtL+jOzRvcJzuIP5SAhI2+LMLQSBaFxjbzigf3QJNv4vkz5zrnmbMBM8+UoWuaF3mzmbXZTPQ7lW74wfM8mkE9P3luzRVLXH3omBS/DfrNHL6pcmwWPvriJ22h2aefbTc6w/ec/s7PZp1Bt+Q6wz5o04a4LXJ0lQ95wxg2PHc3PGOnWfiYcQ5M2IK5NQUTxz+v0KTItiVqgzYoRDaMAqnBr7BUWhsO2JZtlECcA0iXa6+Te+wVG58Ce6Ur7ruXhb3yy9N8HFxxwZ7/CPZXFxc7fHZ6wnUUnwvi86Fwx54se7Md9/Gr4vfawx/Yr+WlPHu5LIbOWFKzDjrj6Qid1cN3xRpb59rc81vZxGCSbTlzNI15m5nXAvI0rzpoZEObNQEDglMHJKjTKCV9htpDt14j0dXYaI46XBp+U8BYpqlpmibNhbbQyOGvbfG5hjWxhgqJrzyc58ms31aY4CeOb4p9wbzQ6MLP04Rv4lqNYTrK0fmom5e4DXTGZwold9ZpMC26KX1OiQ1cx3K0teRri66RO/AiG3lFW3hBg0XfJFKIDduYe41iWyiUkvOPpCD8Fevl8eUVe/cr9gXRaKHw1KyhiWPZbGfGIdFFxVZK1lHO6461/eSS9/sdOQ4EWRkCiLdGScCIlI2DBrj9yA4/3KqNHORgWBdh008XfgimX8EbZHxFrNKGh6VvPMJEC2XLU64H5Jl7RP5SMN9LtpuN7IyTHrpIwqYMHziJvgoigU5KDRoZf4YHo/LoaYlJX4NNnGEBepKPcaHpyE/4iPr6w8e6YP4rTxcuaQxzXaOJtFIbOzW6gJGHPAV7OKQNYqw+6Dt8SFxiM4JRRj4/2+jmjXNtZ26g6HuPRaMsrNEPBW3vrJdl2CVm/jLLCKmshw7w0NQ2rCHy0hEV6zgiw61THvYvxQgm5Yh/1r/yPaUcKyaqb7ZFq1rXgzttvQj0k9/g5wZVYLSodDo3i6dKfzpBq+GUMmlD7Jq4IcxMduMGFV0nQ/rIag09RW7SJS8TGn9mAUIUHa/zIvo32E5Nt25tdeN8i1t8wAFWwmqdll4aKzmOw8MBDUMhjnHFhooEhmRSQTlDNXRpk0sl05aCePxoRXDly28iHj6+0NVhr2PeWHs8AnJWTHgMS63jjx4sKka2ZsYXfXykdEwOpZA0pBAdMvVsM+v2ja2y0WBQCS5UPIMqSj6USrqRUSWOHl0XdClQj9qV+xaDImWX7VInVziLH3SdxRMdYlwLWBRZFNsSsEz6QPXAvrjiZs0NIw/7jAGX6kcpuG3nSTfOtpoqTmmJ1yhdjJcobtiX5Ljgw2B+w4iGHMIPB8haTyVSy25qHJxBaMOxedGFL33kssgtvNVCSdAML8u2OpCs0llq4VtkYhzJQqWGH+FKDgsbQmuWm4QIhi6+stUAjeI/YE2tyWqS8Q2QW7MKhhZIFYpewKAlKrS1yrHma9FNktsaE4qstdSMMp/IyyTmXHf4AewwpdPg8Xz6HOBrS7ZFN8CMwWr0O9P/BOapaeZ8b+amCX4zTdxg0U1Wa61i1V036Pz2NxvRHTu/AveQHWD/Vx8hcm/Zsy722INsDC7ZHFzuDnzU27FB2PGgCva64MF1sW5U2ZBewgcX4UFid2wqq5/kW/pJXxyWBrWkFXAcpwBVKUXT4EKV82PJtjj0gj2OMbJtGYZDL1uDmSeJqQHWXPJCl43sJjocNpHDT415FBs+a7tp2kY/T9oUGnPd4I29YRvYED/jt4HmfjtDw284FxP5ZrBFt50nxtBGDnTxa5yj2IOJ/uM/TRNjCJpiby28j7ppin7oGsfbGrKxGxoe3dSabKtsxcdmVeEEdHmstSjwQ5RtGbkDG44KW36cvrC6f/eWXn77S7p3l4+CaMyJLDfWchZ7SNY0JiqZooCzy0u9ekCR2hMRxOZxX0Lf49OVtvoenCideAxwwrqk1FrIQDJ80mfcoMexwHPE5IthjYBP5fogscYmhRSLOfkTj8uiGdxo8YOJXYxFa6EfIWcs1ii4yTbHl5iShFRIfIA5RnxiF78lPugzf/hV/dNf/Yx+9be/oG88vNJtnuH3bp5BN7rDb23v3ph19+as+7c2Rzx/+0zP3znTi3fP9VLhhl68D3/vXC8gP3/7XPdu39BNcuEmQsUyz+ErL4wXvJQ+fHylvGBmXIEYaRwyTYY3vz7dsFZvb2euganG3DmAIM+SmV+cPXdj0ot3tnqBfl8Ez9P3c3fOdY8vkHc4hjs3t3ywADx774C7yPdvnSv/7PH+nRt67u4NPmzcIP6mXrwH7t/iOG7qpfs39Zb7N57Gc+iewm295blbIPqVhr+pl8gVvHjvBnlX3Cx+zRvbS9hfop8jIgelu3kcR9nRv+UUz2V89MdYX8T/BegLGf+9W/Rzs47peeYi8/Escu6euzvOYfGcz+dOwbw8R1/P3SUP/PPM1fOh6F54Fsz5C8RmTaw053/Nt/L3syaY+3ucl7ucizsrOCf32DveJ8dz+Dx3e6v7wc3NWG9Ze4WN7qG7h//9wkbPEfPiva3eyvG/lfm4dbbRV15/ol/5nT/RL/2HP9Rn//hreszHjVpXXDNctaws1TWQKyAwYipmBeHXa3jIRMHEtwAfn6D3RFu2Ix7js56JGnKvKIYQzfCLe3wkZMy0+GKvfKrx0T5V41+p0BafjIsi8ajRpAXoqbKHJf5oF/tB0a66RYh5QS8VAyr/+Jahp+3KdZl72M3thnV2m+vnFs8qPhTS4QEXCO2oNtHUIXFYK1OZkbuqr4bfdPI8mtrEM8WaWivMZYOfgkmbkhefRTcVvbbPJZtnofFv0AYdsVts2zwrN5OKz19bbRv3GcCNahu+dJPOoefbWae6/FXWKfJPOM/PJp3NgPjieflPH5vlmZ1n9Rb7BszRcW+bGUd97Cpemps1w6PmFyHi2JHnBl2AYSq7eb4D+OFvfJBrHs2+ZIVqfvkCm9NZyP4r2GcPxnO1PhbCF+UDX/ZUl+ytguyzChcHnhXsx9h/5a8Nnyx/cfikPhru2bNhW2ISt2M/t+Mj4Q6a94c816tPmOwFa48Iv689m+p9owZn1XHkXM7zxDE25qNpu5lUc1fH22q9zczLzHzM6KbMG7AtKoCytvRMyZoPJI/Fh8+QdSy1ftEvS1TJ12IlxG5q9NMa1GgBokqGaTgHtnleqUArO/7hRowUGZ5+bKviV9oiB/jA2wtf1BK6VvywMxTiSy3Uyi2ktRGjKk1uwmboiJmQ4yOriuPQUCIlPjIppMXeEOwIIBW+AVFCWukQ3qzWhC4GjldJSlDm/Yr19oR3w1CWA+cEa5j4gfjk/Ob9OVQUQpOhfJN6T45LcuxYmyLGZbWKSLLhRYHYNLCplP0MQQAAEABJREFUYXFPiITatuxgQnYtRxTDLgqdZTwdH6TqPzQ5IriENS7CAhzyTQdL7X2ybm+zP7l5Y8v6pq/FLWntykKfBNFf4moRDXWGk66wF1FsiwlFYgSlpx4tcj4g4h0Ji/LHI0Ux5ZvIg4cXuuD9nIFJOOX4ILA40D/JlIIUgh7NIjhSfEDXUVl+MRku+cLjIrs0lcAyVstmrEaF1Nqk87MzsNVms5HrBwPV9nCCR01Lf1XTAPpPH0dwXxk8I4PJ86pNTdM8y1nrIl+BtOSmkvOkXptPlCdsAoJVRR85VwnLwslxD5B/9YmRGNvVs9EHEC5plGFWkO8kctX+59NMyZr8L4qKT0Yyb+ZlYq4jYmPqMq2F3LzrwEqK5dr3On+ikGJi4c2bSVnoN86ZdO4QicKq9BnUIcdXQrS0KGwWhVKG0VgjVTwTgzkiWvoz04SuFDRohIFRSitN3AFNTghEh4N5mO308NETXfEg6xo3PjLpulSmo9hJFkRBlyGZjqLCppSeZiBscDQhUJULlkZmPrbMz91bZzo/3yBj7QeG0GVDM1AJfgEXtHsreVzEjKKrirX8GApyvBDZLntkEsNbdFtQymIPi7PoApI+Rlzp00QE+edduVkH+wMzmv6D5MHe8N3yUL7J+Z6hMXVhEG3O0YIDsZe8AF5w49mxQchEZowDjBQ/KtkSK9leMPgcQ60Q61hsKz90RQIJUSmVp4cDp0LxuK42Y5f5CZUSb2EP8Km1A18VOf3EnrFHZ5cUdcQjLYFmMcONmhSDG3HSSkVhJjI+VLZPzpfKyzYUQJVJR6pq7AGCAdJT4xh9JreqpIs4RD+Oryspg0aTHBM053Jmw5oH8Gae2Ig1HlwDG87zNE2aJ2sqTJoaIE7iLHVxvak2eOtHutArNocDe2UNXOYhDi7qg99OR8qD/YIHe5CN5SXrJb5X0NqwsnFNfPg9GweWVvU3LqWuDMM2QzH8QGtWYJuxBq1sE3IDdSzNmhdMc1M26Tm+2DbLXMyzNGObF5nnS/nlvrfqYt/yQlAy/ht8t/PEHE7XsaVrPPSazjZz2Tb4zNME37TdTNgm/Cdt6C+YoTMdbibXS80MPWKeNBM7oZvwGXzTNEUfChrA3opO2CzDN455Aq21mqOpfCwIQCd4hAkfOzEuP9vYAXE2+iMkWBCdKH0B5M0qzvHAG6vBqJ0TeoP75Dveek8vPX9bG16uet5qsoBxIYyWyDAV5uoT5airPhRNJw5vuKUaygURYqddrJASMVfF1GAgIkVd/nZJokMNjiClIMG6tFYRjWJbthFwoA3b0z+iZTTUKGF7HadKy2NVKdHlfq3SikIgFXfZtFQBp8EaYjucwtfgS6xGSh/Fdu24pr76tYf6N//+8/pv/6d/r//uFz+j3/jcN/T1xwfteHZymYrLVHx3F5cckQk0c8EAOAaSKXMz0Ovaz7EdgQPe2rDuszbDd87vxcWl3nh0wQebnQ5JjF9nsAc1ck9IRuriPVv3eW7e4jlj1iEGumq6IOYBHxWfMDhYcuiIvo4rzm+GLvro1yBB52ZyCJiPfHAMnzydsR6BPX4F+hh68pzqKxe6NQ4bHdEhNTb6jupQfFc+kB7wPcXIeyCsFw7VV/gD/kGHAnIcltjrmNUOpaMDyH87qOz492Ourn6UD+rk6fENTnnkPbi2J05CpZ54IHIW4HsZOEh0iYljxpgcGcuKjr1icK1TBO3EH2r+9+q14NgbhYLIB2g+IiS2008heVgzhOqPv/pYv/xbf6p/8Mu/q3/8r35Pv/VHX9cD1vGelWSP9VR9WayhcHQaghwygICvArl+RCtKvAOVDQU17Ckqcy5ckKHF37Zy/YZXGmRCJauKj4xLTtNXH4RiMSU0+YsiJ6xs+IwapVBbNpAl4MCJFMWyx3gQqF4NnA4yU9Ggg8G61ujMMUWOpXEt5oPxy2+9r+f4GM9jgphYRX5R4rUAkrlAOepINngmBDMxVmNcU9AmtWnItpXnzzS1stsu29S86EPb4NG1JuU5Fv+pXesn4uYJXxA64ztNE76Ne9PEM7Rpxn/mPpV7VZ7DW/h6fm8mbTatns1n86RVt40O+WyelQ+EW/xCz7YzL7YTuqEfOmTseZZteZ5FNycebOamgYnnvgfKN3LTvPjHZ8Z3ZlwbPlRmHCWTY1t6fDmmTY1p0hb95piHXFMThwhcc9mYg8a8WOJVhZYTkfN0hKRcV1xqPAuk7LsueSBkP3/JPu0JuOCdKvu14An7tyd8gA9f4CPhFXv/xFwRtysctNsJdO2zL+Tl/RDkUqd/uhxrobU6NxNjHpg0c2xTHac1c4w5zikyPnMo8zI1j2PLcVnkGmiLrJPSu2v1YSptp//cW1CWLOIHk7YvYuc6USGKEYtjj49kwysQZaWwJ3VxLY39tE9sQRlPG9zcROYOdFLW8XR08Ovg8UehNf0i1sDjVW6EWI4bx4OQCSAgmvLBFh4VceWm4gcrYbRpJIXYhg7o2ZLc0TlNlyBRXe0OfFDe1b6B8GgZGmOBE74HpJzb8+2mzr9wijWxwo6ZtdmVdXZgsdqWmSg3S/CBbUig64Iugm1hlAQNzCRL4RTTOg9aStbH2ndsGYvFD+/rXER4ddmsq6wtYBtdaqcBPFvPNhO/ZN3q1tmsie6SE+NfXAlLlmOqhcn9OHq64fxJrh9dlyVO+MMqNPOVk9mZq0ePL/T6w0f1n1UTO7tKUg7xtqSBtFEX1VqQ6nmAb1h87WIkKFxCwkJ7UUUpCnYhoJWgDtBtuL5v3TjTrfMz7p1bmXu1jRV0jdKTrU6AwqWpYS+qocM1/pnXA4asi3xHmZnseTOJdPjhlBohNHCa/504zXOSwrZYDUPDoBjOdd9DKxzURLHjLNbR4hlX2EFgKhqqby452BXKyaygfsxlYoOarQrvios9abPh4ppn0T2WmmLcYocnLnnjXBS14xU9CUqHnINEBbdU/LZM9u0b5/WXY9zPK2euk+HRlTxB5KInCWqs5I8t6DTVF45FkVPDM0qGR1vxOJA5x1IXBjkSG23MPGfQSBcXV3rj9M9kSVZ+cYQPOQKGijYVDsda+4jJSc/kHC0q0b3SP56SMjOiEDSc4TPcrs086Ta/GbjFb8kbE5TFWmMuv67kGMcnJVfJ9DQEcoTXKLFHTOjQiHOvOKHuMKqwcPGpXDCRY4GVjh6ExRCIUsnFTXqv/Fn34yeXPMCZyRFElMe5xXXDRXy+3Wqap9ItofDCr7OhGLhkM/D4yZWushvAQo+qsuT8Jh5FcgWwT9WaI+JCh6HT30Dk9TDCB6d+o9+MH44cysTom3uJiaRxIsXIuOaJLXzAZFOxoxxyxkEYUU9ljb08sWNLG/8VIyJtLDgwprHmRhYbSo0lXoMdvmkZQQ1XxNFVXArFCzYO9J+4U+RGNPHw5DTywLXmbKoQNpzPYJ6aJuRB4Vm3VNlkqQHSO7nTz4Gd4/6wZ60ANnlXPOyv2BReFnb14L/m90c5m8dsMONbYK3kQ8WOHPu8ILL0kvvAQ4zn6clRcGBU6/oHsaSJB/vUrGDmwTLDh2bssHWc86RBOea5ELmhC8x8NK7ZQXP82Zhs5+gmbfHfkmDDZn2DLve+sfluKhob8za1pmlq5JzqY94G/lRO3kb8hO9mnuhzUltiopvaVPHRBdPUsFtTaxp8K7lxjA1dc5M4QLep7BO09OSfgKemFOMXLqcwazC6RlzogIvYVn4UfxfH/HPCXWYW1qARMSOEk8JbLjttOF0Xrr8SPPRZPMiJITPruHPfUM3XW164o3e8dF83+UCovh/5DImjKMQWSzDq63woG9Kxp8Vex5oYQDQVR/hevhJuSsl9WSSk1vF2lLajqvFFxoAWjvjwRkrFLUTpH2d4fBIZP6TSRRW+0BNeXGxxKw3MOl4Rb8CRj5p4q0r5lA0RXeQ1fuQrqeLSdK4rZZDJQYhkcenyS7Mr/aff/7J+/pc/o5/jw+Av//ZX9eXXuZYPHAnnXxxRB6FGbi1rD5ssZe0E6JNvn2uV/BmLObqs8/PtzPpuyhh2PAceX17qaw8u+DC441kjZYMb/70m7dk4pK+JHFxiyl+F3eG5OU2NbGbHYz3ZSV9740IPHl0lWKb/xBOSw+aYuuoZu8xj2Z7iMxJAAJW8QqAaGqiaoVgdVorLdY0SKSQLp+gqQ9c8YYPYQ5f0YVU+KGILlIIcEjkIH0TtapCgsQEOrY47dDAMnaOq486FjvfTlVhqdb0aIq986IlMF2hQUBOzDmHQKDFXtaILOCWSRRnRaQs049ycjDFjxXP4ayE4KqWzvwGltXhEsEbEOojN7FN2+swXv67/+d99Qf+PX/59/S+/8cf6/J891uWBfe4EsuzIH+/MTc1JRyp0VGG0ZJfi2jmXdg0ee6mg+PXhD4cjFTnWIogVgjFy+iGIiqKyxwFvjKQfmvAFbFDTebxXVD5MRKn4MST4hSGGERHlo65k9DJRJBpyJVFydGEIwwkqG6a4M9AlIFrVnLcyDLUoGZ94EPO9SS/dv6N3vv0F3b21FbcDxqBkFt5A8OTpXTBKWVKFPQFjIXJdonbkmE1OEDkQBWoPe0cUiQ30bKGj6I2+YS/KsTZiC+jNgBuGALUmmNxfptY0qIvOU2gwcf8CM8Bn5nl6jVa27AlqL8AzfYM9L/9bPt5tmKxtAB95u23a4LNF3swT+4mmTXSbSdvNDD9DG7QpPsm7Yc+xKfvEC/OkTfKBM3KcJQe29Jf/GURoxUWHffBNybOdyU+umeOa56mOcSpqjsGaWlNjQgLby+xZghMlz4oDzR4cuM/v+VC/A7V3ywfA2u8dlD1doeT9M3L2g3t+GXwYHwZ3nXeDA9d1157nU/Lmo0WuH9tyAxZUqnMzMcYpvBhzK2yYz9jmHFt4YlrAuG3rqcL6SO7oso4QFXmA1YuieGKLrjKUpUpYRRHD1QBbPhhiRrnYyVO6XqrywTdaoson4tAPH5SjMt6yDanaOoLqIOJqTdzKkzk3FcZcHqip1TeWogknAr5z7+wZXfGxJ0b0i6L0keNRlMDkUg0imgXH/sYRKfELclzJVcA98Ssk80Ov5M074QUfk7OOYkersRfYM47s+TrrttV1MHE+WbaVMr5BniM71swVaygfl60m80OwbCslY7EM28Co0R2K9RqRkAXJjH/FQ5XCMTLecMrswefwyyU8kZBhpq0oml79ougBDU5nm1n3bvKthGuTrBi0HBN2YqgoUONbzHJzDAnoinszFtxzjpKjYjAkxNyfA8w4LXnKoTSMyMr1+/DhE/Zfj5X9WE9M+YixxK/jt8RCcpwdWsfMecAL6brGXjqcwmdckRGHU3IzODuMam8WQ4+OnqLllqmbNza6xXek7XZmHJLwTw7c4DVKTYKwxxJVziQ94kQtffKi0SH3qeXdobXGvWIiJb1VKFQrtJQYwEg0dCuPeihoGZcCJR55ravvImccxR5jYclRJmoAABAASURBVKjR2cQG5KiVGefYepRBedHgR3tS44V4orcte0CyUpInEPrQIHxsBfRTazxoNpp5CCRrxsAMZikxw1TmNsckSiY0gCVNvKXRk65LnAMMG87obb7y3uDDV6tFc+2misRJkg0dVVnMWoqNEj59DnbIQigOKoUjKkSjRN2j70M+bXv0KC4ur/Tg4YUe83GwZ/Gjy3GHcPCp6uQslFJLJHNCBx1g1ijG5sFq7SFjWnTdwh0Yn4AcPDxzM7vF3Nxijuap0X0mO/YA16oLnwSncvpBR2q4MtBkpjo0MYAau2ksK1UUwopFA00r2eZGmFiNEnWAtGZlmnTFvD2+uFR+Q1je1eAk8yMe0BMblFmzWdJZB8voXNbRdvRXbBYeMfdX7ObpmhuaJXyO6cQcgbXa2IFt2cFqOY1A58D46BoSfHRPQ0thOHAG9HmSjm5Kl8bGHiDYJp8K8qCoislcLYcsG6MoEKpQqKiWctoXKhtrKtS2qKKVTetykKB2mmJVBfE6FVwqB5V5HliPCwO+I4fUyGNbjVM108xcr7kPzGyg5nnSvGl1PicWajZXBfyosokTa5yUeQgXeBDXX+1xTi+vdsqm8DIbQOQ85C+hJUd3xEFXfCzcISd2z0e/PJz2XB8H0Fm7oi9RHKRZaI2/WQbrGGfGfs1bc44jm0KOYYNt5jorLLoZukGfzfEG303x8/iLvc2kbNyHDp4H9gbdhhwbNuxb+Jn4eVI9WMqGEN0mPtg35Mt4NtPEXDbGY3wNvwI9E3o9t+gbOuIbx9Va4/A5RjfBypOQm6YGOCbjY2NHtvFddHhRDahlD21p5PhJwjqAXSkrDQ+ydiBUzjNtnONSQA4dumRCkbqyC42PvQixg86aocJRVyYuAXLIuIa6EtppsilsHNsL927rlXe8qLt3bhHsspdv1+DjK8mipAG2RcUNJ6ptjGsND9DZUNS4cD9SxXDlECcIthhgqxafBmAqXTwRJfMjYrqSsncjMIcIPVBkVEvtiNz5JWxBVwpKyOBhFNmKi6zUIwZDftFlxgCNDje4yhyxLLk/BUZjG3uXHQqr0BU8jzwp1+3nv/hV/X9+9ff0c7/wn/Q///rn9Xt/+oYeXpKXdZT12aCJHkj8ylm2AbJF/+kZ9M51MNVG7/x8W/YdvzzI8+BrD57owcVOe0KUiQkFjBKRY2SsE7h7a1b+iWuuK9G/PetyZ/356xd64/EVz1LV/a2S05+6irUyDoBc6qId80AFIuGB56iJKaTBf2ifad9MH/9THEMW51Nb+NUePogcGoRfETlY5ZW+mW61LbRc0ixDUPjF9jSJIUC7ELiqT4trojI9nc6WuT81AIfNOAUQpLRHLOoDc1/PEk5OaJ0V+PitPbl8WQsoY7q+T0l5GfyTrz3Wr/7uV/SPf+2P9P/8N3+kX/ntL+vPXmdNtTOpPghyH1z6r1wmEdVeGMaAOCo6anmHljJuIH1rWDQKSpgs2xrrEPFwAZNsh0AlLz+nay1a1EV0UnKMRg4gS/VYrkh2jqnJaqJRSvkykKJLv5lP5QUWB9urq+zwIIPHFr9AlvIXFaQp7ZBhhSa2moSM46BznnVvfemuvuWtz+tWrmt8cJFt5SdRgpfJWXFoIkNSq78wBXLiV+zSHF3RH/nYGErIwNNZGALqETC6hI/mJEE0tjMsYLXwQGvxwqCzEYBt/ARCrWkCLWiaQpGz7qeGPAWTpmlgg7wFMz4b6Io5PP7ZM2QvMSHP7C+yz8j+ZOxlJm2Z500Bnj1JPvBtZngwL3JiNuzftqA+Eq56aMn4nvGSXTy67WbmPXDShrylx77dTNynZ/ojd/EZf0MHOJaZ42wFMW8DSjEN5yTzXUA88CK+Zz9XyB4P5B0iOO4JL/d8KDzUMyfPneCqdHv2iDtd8aEx1/eO2ENAzrpHkDfXx3qunTExtxOY58YxTZqZy4m5nBdM8QGcRhVkKYwoNfZe19Y6flSVHm3RaqLEncgKDWVlD34IWHGCp8JTEWnF6g4BHR6yVNPh0ZdOOvrIBRrbsgcwUeGPLQzVRgckay0lIhid7cGF0EdEO4JjlW3sggIJGtkaP3qqGCnutmVbSl0QAVa2gVQNfFFJlmRb9WNRXB9snvD8f8J75q7OKzPKJNT5Zaz5MEyINpuJddnq+lNKlGRi+ri7SXmXuOR9I+tNsQWqTmgt28mmtLbJYBWBk9MAFFTELnsokx8LlZVQAnoqDiqixoDDQZYeRCzeFXNcVNiiR0ntunE26+7dm8rHexQJxmzlp+Q0JouLYX8K08stmVAiLJxyD48o/BcqMg2MGFUp41CQLtfUg8cX9f9b2HNtrS6YxCEs4hJT0trgUXMRGV6un0hBpNABQywbwK0VUShTi8oQiXuNdfP8TPmGNE3jD41QUzMOQEWIO6Sr8oRb5qDWTecQGV94CNbIEl2Me3JrxetYCGDuIl5zkbT4RSspnZGEqpTkr/O7KqIsRBGUcGyy9iIMy8g5WrQo+eXbUUSj6k9uui54HQXL8KwRyXCBni5+Kvbahve1wAyZG+Nm2nDTnGQzTHQ5uCD/XJRlxXH2+m1N5in63IhRMrOqmOIlJXfsK6Y26SZfeW+eJz9WcieHlpIjdqJKj+TVcJCNEH0CVjbmxQ0SafiFQ2HjCF9h0GPFdsgiUeyu9pKbzhuPHukRH7gO9DFCx/FXHP6Z3wDzUNEmegVp0VBhqGoksY0CULly4UfNmIKSYDJHcc1fS9ziw2AeXqqRddmcd4y4KcViXAyiD6GmO7Zs1owO17JWzshIdmJMpGRbo3jwBF/7xlKZE1XnNE2OG7cYEbHniyAeeSA/udwpH/NKpfRz7ZaH7dlmVpt4qSRB9UM4SRh3x5sx4J48j57slA3BcXjoYyUMLtVp6JXoayUC6r4AMhQww50+OtA1Fv2qSH+lCqOUThNA6pFygGHl02f8nkKEGhEuJCxxkYun8aonXksflb2axJ0gPoDK/KA/9SmeBiMtvdAaH7hyRiyqUhabc5I5PyI3d+ITZZs1Kk3QmfMzs2Eam6RJE5vHeTOpsNim1kQV7koZOcWDO+jakXufjRof9S55kF9c7mpDd8n6CPJPgHN+L7Ox4wF9iV82dvXhjw+I+8Kh7i3s8XTgeGqoUMlUy7aaQLOm1hg7gM7TpDH+pk0dxzVd9aGrbeb4pvhtEmfud62w4ViHj7XB52wzF82GeMNmObrtFl9s8Yu8iUwuhkEOF9rUa64m8k2MjeEy6i7jNE1WC1BOrXEc1qRRDGnoOtTYw+e/zzROZrSSnWus56yrmqiPaGrYkwdPbjkNnyElR0WtIsHc1tLqurjyH2UPLud6cKO1MwZSp99SwSy+ETGHPIU6l2hCu67jMwbUJKt20A4fQITvUA4ux5cck6R7t27onW97QS8+f1czG/x1nOk/PrhUXfURxjBJvjpAVztTLzNlTEpcB8E1Am7cDYgumZmERqc6gMgoFsfkK8mu0Wf8kaOPS5DYvlpZ7GSIumCP+TkgmQEZmhxWfhA6qOrRDpJTvHqUXkipMWSYHYHUiF3JFx2M0vcYT2lVm+0YQHkuxq7GBrvrS19+Xb/y7z+n//6f/0f9/L/4bf3GZ7+sP39wSbA18bCg6sAxZW+Q3Mvw6F0Fngb4YiFv577RmnXn1ka32R/kyBP3iPvG119/rNcf8Usn7hcEENsHSNglPhZandi7Nzd66d6Zbp5NcZNaK9vXHlzoq4wrexfbRFBDF5ZkKhE5FOt1pQOGx9xcq0RfFbCqiOMoygf3pykK6uoJxZk64mHosAdYOiJkqRGewZKoxlM8duoxlyIQDjG8YUfN6JiS60CswzLaa88hj7a6qKMZdntQVXT4QCRm/hcWqSJO13h0TyPOwE2qnPAcfPrrIpdOSic9406+QPABavohDtfBj2PckzMfj6OL9dHFXr/3pYf6xf/0Jf1DPgb+/K98Uf/b517X159Y+7ZRp//kjb/gc27ThZRo6bqv8APlXwGRw4y+kWSPuGgleJKFh+i0lIwvHtWHHa5xry5vpY1/PbthVjlu6T/Xhu30gDXVNIGEOsMmR6IyttAmKXZkH7ANSZTONarY4gY6bulDlJVWAIPGRG6cYitlDR+JOoxlp5c6lls3t3oL9+X8NyzPeV7iJS5LmeGY68hOEFpSJoZsQ6CtGj39ZhyQUsUn/Bq6KOkXSwzElA5KrVEeaewxrgovzLPJMh/BOrzEBcxV5quiIpNr8PR95HMk0aJIfFCsWV4RsBHLFChI140mz/mpNe6dUsmGn5rGPqGxRxiYSwcPnadJc2IC5AnMCyb2FzN7kuxnSr9p9ZdU2btsoj/KkyJHX0AfebOZyj90g24budCGnr1Q6ZKL5+6c/kD6rY9t8DNjmZo5JsabMQJEibm1HcL5Yb7gD1l4B429Hxcx28jisz+sPSO/JC7K3vECPOGXUBeg9pLIF1cHfgl04NkU2rWrvaTGM+jQlWumL/2aQTTGN02Mq2DmF5TOYphyfMYQJeI4ZbXGlIJAZexSrQeEWqPRhC8aR8nkKBt6gXzkG7IIzogGxXQtJx41obSoqx3NqosU3uXbEYOQnm7QLjKqtcZ/5as/vNbsGWdsgw7PwUcrjsOyBHoha3eN1bF0uABSuUNHlIhiSpUSTehTSGfBUWlF3PEi8Ih388e8T+w4p+M8dmVvkWPIXJobZfbpWz5qT3QSHwjzMMaSf/lwcXWli6tLZR8gWQogiRdlpWIdJm/MomkMIjJLk71fjrgrWaOrGAQqfWmUyhk/yyykOj+mNWaC4PBNhHWIHnUqppDKbYR8I7l3h4+CZ9trfXE0CYdUTd6ghOumM/YgJpO1l8loBUwTKAOtJsfCowEbIv5ibEy3HrL3egTybmaPTPEtL8a5JOCY4EYnilfsCle6oQlrdKLkuhG8JWWO02XS2fiGwdaMkYpqyd/rXwfl+8g535DKju86HlxJk144R+gjizyLRlkX8e2sl6yJjk/GEUqgbGuaJsFwMINIOfPwOilJeCImVstYT9Wn/F9iXlzxYkyqhItqJfQ5rrlVUdT020EJJ2HRD11a02RRFQ2/oGYVvmp1XJyeTWg3TfOkeZ7Llim5dh+TnckdAx9y+IMk5lRVYDLSHgFexoMkjbN4g6+8t26c8SAa+Y0xiOs1LNQEpZIlOYpYYWlVxUJmEcmyLSmghbcHr7UQv7KhZUVX0RzzFS8dbzx8rEdPLnXYLx61acCTXFSJpgN2PPCSMOVDXORBUaGLnHNQi02jFE9/izRInUWU5KSVbd26ecbL0ZgfRPwMUi1DAsiIXIVydLpVOSnztiLnaPBGf12vpfQdvT10RXLsZYiuZkmlj2O38iNavuvogpe3zB/qqCT0wy7lJj1u1rwG5mJkHYiS1EFymvnfcfPPPx++vNpxbBZ3CrxGtT2YtU0gfENPhUsdPmltiwpCV+hN5OgC06iK7fIrIc2pbBQLbOPnwFkBAAAQAElEQVQnMKiqMDCrdLRVG8dml1KuH9SRRTE41qcEtORiJgiBHzWawaWN5FNz3fRiybVe6y2C1yaMZQNUNpSxTW3iWgcT1z3IRjKY4KfJai24vh3l9PEOz4btUBuvbNpy7uuvAFkHWQs5h5fZxGXTFhqwUK7YuO24zurjIRu1TqLkC2RR0gzYRgWgGcMEndw0T2a8IONjQ5qxbotO6Bu/LZxq05oN6wb9EWxs4ztnAxv9hhzwm1kVF/2m5ORo9BNM3KcasKYJv/QNM4EZTMhHZHzINdaiIqbXMkaUmyWba3ScN1FaZBkuUHFKwaU0aYCx2LRB1gRw+XW4jlUFUXChHdc7namuSaxD73BlH43L0WhX2TDHtQOvow3XLkqXHS/YVNiMIqy6ymajlGVbVYpgjLCQ3F5W8dQc3YrkXVG6cTCV1+Z+gvKczcHLb3tOL7/teZ2fcTLRtdZoK6tGi1jVyBYNB6NjyZBs9GjGsXdFrHVJn/Ziwz44mKX20GeU0eUvGRNW+bBHl05XGj7AFKI8P9Jf/O3SarTpIC6JHJr4RRtNYA99vMJmzkoTAcfIkJhHzgpCg91oIAqyXiQrpWSYMR6YKICNPdPLIF5/47F+87N/pn/yr39P//AXf0e/8Ouf1+//8df1kA18pcE1nYbYaTOSdB6QMxsu2D33ggl7/ruAd29txfumzL3hkvvJVx881ldfv1Be+lSLJs+iNSvB6Gzr3s0zvevFO9CNEEHWR9PX2dB+6euP+aXVgQ4ZA+cz0Zlv21p/MC6VnMWFDrjk0eS5XhhitaTRgKEnwBpfiNCqfBDWI4DlkNKHjlSUsXY6/gvU0Y5aeeQhcCzhVv9S45pzFuQ5EMfyCRNw3nAp12oQTJ5h6oQMpMse/YndTqZ4XiOaAk3MAwi42Jb9zUCJNdVpFNmyqtBf+nZomD7Gsx5PKCrGmbM4YiLvie9qWVG64FnzJ994ot/4g6/pn/zGF/SP/vUf6H/59S/os3/8hh7vWLzTrBxaJaHTZGGYZJBsy6Kk/xpEMRJ6xbDAdolKsWTTiAKhqoBupUKTcSYb7Nq17HioStng0m20Oa853hrs6ofBpsEvM1DkTRrLi5bVlo4XSat+6cwefkXSMXobHTFEMk4Ukmx0VFEwyfzAUq/PD5zifeAsTM167v4tve2l+7p350wNGWfZDilqD77OBdqiQ4U0avoKSrpmSqzOirMMDWoMGURpMkPRBuEBNmOz0xKUWjqh1VJQwB098EVUHIrlfmVba8l5IjOVONRUXA3EdQ3gbOQToMKADqbaxdaLYpKwSK3k5O2aWkNusi03IwfI6KfWas+S+ygmHfclCDkXkedp+NQeqngTA9gPxbaZJvZCgWvPs0Ve91EzN+UNv/zMXxJu2UttiSmKfruZ2HM1rfZ8oJnRzfGZJ3I18oL0iTwzpmZzLAOyVKCxLapSOGrmlFUIw5SLRwJ7zoPGnvOgS/aTl8sHwavsMcODS/h8MLyAhr/Cb7fr2nFfyHtGPnAk37qcbGtqTdN0QovPWAIxJivFDg2QSEBljFTGiGbUVZnraVmkpRpWcXnALQFHwypjSl319JfebB/HEDOzUrLtiAWLHxc7mthWYFN4XTvY8NThLNnW+IGXBo9OSwkbYFAWth1vjYLS9sIvx4J0vDbghc/UrLhZKqowerqUHb2blPP15OJKTziX+RBo5rOucRZDeglvu/41WtZm8uOiILZk3uObvzS8vLhU3jnSpxmHiKPimkyS8+NQSRhsBCmswkW0w6HTUpZznAwdU/UJTXot57Dz3ksnsjEsYSGRgsRGlpAQbNdfVt+/c4Pj2moUbOhpNeZU8vKjKqYN6tDhO1ZItdFn5rCRY4wTPkxM5YNv8VDkCb98QH3w+FIPn1xw7XXJk0bpHBpyCSOo2pqLKNNXAG8sVU3Woav5WH1jr8nBl1pTZhjq2gMsg6VFf8ZH0vyroJtQcyExEgzDTAeqdKU5aUjUSZzvVkVZD4fEoosskViS3ZR3uwbVMdGwZYhKIVc0hDIH9FtzGE0QhxPEKSKUsHDqybu6RlmgKZ+umGBJXJU+OEIUtNwvy5w8cYNiUIcea4TFVrqFj1/Jf3mTiGSJZ2hCbWvmBlkfBTMGlBlQJm8FI6V2ZZIrFh+EsMsQnciS0wzJHJR1YzvXgt/yMLFd/r1aUcIxEhdbjZOpG55JwtTVZHtAiXfZ0lxzkQaMTxApwyRFWKEulEy+fNh48PCJHj2+0rj5iA4BNRv7jCzDrB4rqOe+WGlwKZp13iOAI4XpLMCKix4ZMmp4QPc1n415v33zXHdun3Mz2FTONJ2Oe24sXsO67FWw8hNLp1khFnbxadArT8HkWWCLODJnUiKIw4XPVHcsuGlRMzYVjxk1Vg6U8Dr+PQ/bC14CL/mYt3ShHGt8G97T1DRPExcbEVGCrJsuycYTiLHmQf2Im/YlN//MNxYRcYJIjFEpiYaHkI5e4KMGPYpQ8FS1RV1gFaNREoOGlRWZpBDL1V4nR8YUXwi20WfkEsoRXYyg+iIHrDKnkdNByccxMv8jWLFbRgogcQzBl1rnIE36CxQ7WG1DRz5Owjq/mBkQSXBO1kB0ZNbZxFNrnsx5ybkBc+M8NeSmhr3hJwr3T+2Tc6/xIZCPele7na5COVc5X2NjttfVsiGLLg/zHb/uLUqSPTiwhjNe0sr5sZRu3KT0xzKhfwFrQjfV+LyMK3TRM74N483GNL/FHnBtPovHFrrdNIXGd0PCzfLRL/LUmubm6memr+iGT1PWbPiZ/jM2L36Imhp3IAsaWITK+cGHqpQcYyN/+HECOh5S7DneocfSAUL8YXVti7QaOmcP/v9HXc99soUP4l5ZkrwEy6FBFmRJ8VhRBlJEDh8Mfo1bNyMjP7bU5IfGuxAeOPmhNXho3EjOEu6xoB7HZVssiwodTYcEkJM6NJ3YylxzKZJOrdVfo7zy9hf4hcoN8qaXJhs/UGPtKjmWoHTY8IhYIBUURzJ01vsYXRejo5tIXVWeJtjRVjCe2Cp3qUw+iW6gGBAjhFxngyOWll7j1vW0nXgsuW60lOS36Qu5A6JqfMVW9ODCJlfspEiNCnH0ZiTj6lC34miosUPUeGpBXSESfQYMVxJKaofyuNQfffmRfvHffVH/4Bc/o//hf/1d/drvfEl/xkeZ+OXebzNeAqncQ7oO3AuUv+PLie97HfiVNKex/krw3q2tznn5FLbcP776xoW+/I3Hyl997Vi3XZTrBkEive7e3OjVt95R/u+y6VM5pjbr64/3Nb6vP7wUR1LgtkR615ygONZKe5Q4wJV/2rBqdeJx1D3F4JDQHHfoU7YS+nEMb24vJyV+cOMI/sKO/4IkWTNvZuIxrsrFOPVsiQ5QVT568zKOIF6nkOzIOpb4ZRylWA7oKJdSSkSdFc59Z12oKJEMPiF5SeHSVOKuobFO8YntG493+u0/eaBf+I9/pp//N5/XP+aD4K/+zp+xHnmx0SQx4528AsnppVfU2FzoMcCFBKutr77QHjs3dMM3UH7ohm+YgfgJY3JyJOkeMdxBYo5iD5TiYxNmSRVr/ANxVaa3mCM7TOWjKT5B8aioNEOL+RAT/a9KKHXJUF6IUPIyXhzLHwldpAHbSsx6PMNOJDHRxcYFXv/s7S0v3NM7+GXNLT7YL9GMg3TlPiKRqCholw6lJEFFSqWU5ypEgT3nOmxi0m8SE0KoZZdFrp/Bx6YYatGTkXxdxuhqEZOKYXZ0IfFR2bIf1VJi9cKvJP0H5YwyuSAkqVbV7WClp4KTDaCjNw4BXoSRoGRGVHnR4bLYO2tAoFeq5J4aMozxSw1FhY/UWKMNoZV9xE7N6IeteKvkPN/jO7MhmmFiC+apaUPMJrq5KfbaL22aQrPPCvJPHbebiXPfeH8BZ1N9KMzHwg36Gf+J+CmUzdTY3zX2Ui60RUc3miYB9Oga/U/0zyEwI5mfoLPMDnw06tplL8oHvytwyQfA7EcHdrqoPelOl/yCKcge9Yp96473lT1x+/2BeZXyMtPc1Ohnmlr13Voo48j8oW9AlDGOziAQcq4WZE0GiJXzgLCiM/IDhn10CQWx5Z6Wc4w4YmCoJCY9/qUs6bpJ/+LsX5stIcc3Oh1LegVLQjhGkXZxQE9FhxymuGJQUJPsRCwz6qU3uhu5bIuKZamJIbaOq+iiJ8ESgYIY/OpyRKoaGcZBGll5f8gfi+QdM/MlOgrFlf4FWNOtaXs2s+ZmGb585GQBqveX/LVb/iUaw1HOM4HlITsVhFpsMYRDlkPFjsaD0KZfCOE5EkBCE5RrByVx8SUP+vgG8Q9QxaX6iszoSxZOiRpy571E9YdBd27fUK6Z4ZuccIxXGt6irDmjYhhJFbaA+Zl6HVeGiEsCO0K0C0Xe77rqm8ijizFOTHVOk50xxztyaFTHzksxHIadQOpQoyd3uq2kMNQyjaaTqlWqNB1lgfcuWPaGG929c1M3zjeEM/9RJneSxJHooUIZGXSe9Tgzvfjjhwpx8CiLx5vTbk2tcQ9oSun4Jl1siYnulI8ce9GTZvj2NzOVV692bZ6Wok0fGVeOP3IQXY3Kb5Y2AwWO5zeBhYOuusGHo12kMQF5uBU4Kcf4csZtqUbOTXGeJuWluNToKteaE0pG5SZX9jTWM7IZPbDq2Cov/DYfBW9udePsrE4CKvxUUAqKnpMIjZKuxHA1Gh2L1VAFOA4H5aKQLDvQU8VIlhkMcxR7+AW2uXHs9fDxk/pvCnItKCa8JY6dqpQcc6hiVExoGGBfgXOOs+JoajxQweBSU0hXKhBfNHb4VPPQyb+Vv3/7TDdvzGrTJPMjHPOXDdVPHI+wRK3xQUWJj6IUhTgFsoqgUjnDZECK3ghLDVt6xSJVayU2eZk5IQEsDqzcoJ/wwL3gITsOcO3ggINYQ1LOeTYSynmt/ItPcpDNtnY8LB/zG6FLHtRaim3ZRgqk0Wo5BC8UmXQZRx6weejueclcu8q4GYnSbVHhD1LLRmzHueOwIuv6mpdIJ4YH+oLoVr6LfYXynpsxJDb+pKs+Kw8jjRxbyfRZ+Wio+HXAuNAzFBWK7+S9Rj5WVB8cSPkQXMdKcmr57hnMngFgUvrKcYo5tK3G+pqgU2t188t1zhJDLzX0zaL0istY95Vrrx3nZLd+CIQfHwQPumIDVkC3Y0O2S790XGPL+MlGWnJrgenL9G3WRdCgUyGby2wcC/l4t5m0ZfMYfdZO8SVP2mCf2Vxu5vBNg7c22OeywZe9acMBzlPDx/TTNE0uzBzstKCFWqWfGj7IkBqzJQXiGhbHFDQOqnSS7HCLAd72osOmJiQYKyX3BqHhTFfLRFOZb8w2jdZyyqNL+oqI3nBGKdlWfsjAi3E5KblRFkGp4tOxpfCEqA4l7oFwRdEXHPDr0QfYrMGgRqJGTD7Y2IKoOvFKB9LSSmHS36AjQ8kaZWgUs67Lou0c1YoY6QRxGQ0KEqESvyeGMAAAEABJREFURPf5JUr+WvC5+7fVOL/RlWG4SaRMbDHwRZMpx4Ecf4iEo4FSWMfMjCJaKQ6LKr0iQyrOkm1ZFCjtqMkN57KkNRLh1aq0SuFiyXUKkT18xEnIvJY5A1/ULBZ8yBEdxtUdNkejcsN2TbviY+VneKWvcCtskxCkhg/w5xaDiweiA7ZlW6LW9DRrcuPebX3ljSv9+ue+ykeYz+m/+4Xf0T/9tc/rtz7/tfqnv1kaNkHU3FdyD+vcW2osGNMXJt1kY//87a1u8TLZmpXn8NcfXOhP//yBQnNvV/KI0gHVtvKTvxJ4x4u39K633NGd5dnZ51mE6w/+5A198csPuD8eZLvmilBlPoueNH2xL+nLwkocvsxtxgwhNB5dJ9nQDbcKWhqb0YFFLJL4Yoi2DbsCllr20ZCzRwNG7nr5KCnNqe2Uj+8qd9nkBzk2wWJlDnJUPUkQB8VFR+CRvSLGGkMdd3Q42L7280iR1jb6gcinQFu2p3RW6WzLSmFMDKXrQJ+Ah2r1y1yMdSOFRjcoMYltTQ95Fn2ej9O/+tmv6X/89T/Wz/Mx8J/9xh/q9774DT267HKb1FhTie3k5VBkOh3nrycRSO2lXzh4AzEe9ApvQTRKeECytMKQnBA0dRSwPWqleEiCFDgs2WhNfqXAQFDRjnrkD5GxUxXQFIka0AtjhIkyQDFiYVCnpj/Cwj7lu/olLMbIa1R43nSjBqsH7FJXTeaVgy5t1s0d9vjveNsLevmt93WLPX+OcORMhBkGGIriK7AaV6vqmKgMevGLoVcnUcDFFiW6MT1LrFYqJc3A0FlGqVGIRxp82qSNc/RlYA2SW+hsQxa0VnxCGCE8HHbaiJIh5Mic2AhCBmFtyzbSqLblsOk7dOkvbFSkCQs6foGW01FR6JDJ0UCPCtg0WgrPodgaqsCGoQ8T6XJJzg4XGK2AuVaasj9qBIUONM3Ej/0U/NS0mQ0mZe+15Zc5ofmQsd1O7PuHfhN+Ex7MTRsQe+hA9FPt0bI/28wTPkEr3Rb/Gd08TZrgJ57xjXHYVhWGnrnOc+XAtb0L+M1P9qRX7Etrj8qHwHwMrI+CvK8Uz7517HE5z5WDbORsrcluas2aJmgAH9m2qEpT7xucoD37Xrpjn9yVPTBdQlWgWyh6HmZXAb7lAz3a4HfYos8zLnTHA7byJD9jq77QUevaRc29UIXsHToG0iD3gcgo8q/ecq9M3ozxgD5ygJlfyJED3bB3lY7+Mp/VJzxmMaVliz19D/QaS+xDVsmDj+2AHLoidivl2DKZg0cLQ3cwEqxScu4e8pvHJ3zcPWSBF/BaHHLsWQ83thudnfHOzHmSGqFekPPAu/2TKz3hvB8IbawfO3bJhrrJ/Ihim5YKreNAHw1iBo+ELS3XVXExxKEEGviYOOLyR6O465mC27iOw2ALCcSzL+86+SB468ZZvbPkkOOcrnClxhPUADkgNEx0WilOBSkxWkqpCKGiGS23AXgqIlWiWbKFZd3u9ZAPgk+Yu5x/24QEguqbij0SjBzw8QrB05UxjGkk24XyZcJqvvRM8SJD42db53wMvMvH0rPtFuNiOPaDFzUixqqd+VShxDJ12qyD0EDIItW4t0yiGy2NUCslukodRYQoTxF95HKioUbMs/B4bqJYEX+OW8kFOgjfS++wyky7/ElGzSotcW3QrexfQPEYGa7tJ3L6xEMKo2dKGRYdA22tabPZqLVJozB1ywLMzWJFbCsfc+SBxR9h6JHJKy7Ys81Gt26c81Fwq6nxRTgOjGkMgQEPhnkkBt5maqDpRyn4h8caKaezzmnJ+OF+jI1D9KjxIQ/esdMLnJapMNeOuTl2PWLx58PUfr8bOWT8Kpp4VaF7dIilNroAUvWULwUNjjn2teNEo8JAklSEJC191xkbqLu85N4632pmfqJmGKnFMlhCOSqu0iy4gMEmEfqlJh9ps4iCaBEr3mQi+uQyERpJGZ8sgQxXa4lq5bElSR5Aoek0D5f8eXf+G3KdO/Qxdombpqk+7szciOPfMzZRjgMyWc0N6KBHjy/5jd4eWSAjt54tlb/GSgJypf8dT7tLnqCXPDhCr3jYr9ihDyKHDuzrL912eRDju8PnEhpcwe8W/hKauNBLPnpeYrsKeJpfFg7kOegCPoju6oLcyJfQkq86H886PgcoSDz9XgVl2+si/8w2Y0/cikW+Wnwu0eefRV3x8hOkvyCbmwv6KsQH/5oHdOkjD3ZxsjJljfXUuAbDM8FMLXNIG/uhd/GeLqYSHJQ52KFYMf7Jxl6rvNJsJuoGS6o+kir5bWuamqYG3Orj3IYN3YZ1sGUjWdi0WhtnbCa3wWaq3zJvF302mFt0QcWij65A7g25NgudoaTnmrFm9BPH2dJ3k1rkqUGbptDoVjDOBiQzDUApvS4pobM9LjlR4IVurOHlaFmDUQeiOEjTSQcPgSFf8RiiAISh4f4SplBupaML6JBjikAIZzF5BkqHMZJN3iiADc+TxSSxaQmsayY2dAL0SotBlCJpVqCrikwNSxqRsuYk/Ql9zUEMZIrPSo4UJ2PAlXat0aT3rgrFJ0k75sqX4wmQJY8fHOsep7V09J3JocYX5LeG+Sj41hfuss6snLCME5OEt6oQAx26MImHLjX+dLVIlg2Qrv3xIEXmIWM2ttAaN3woSwquLBkCfGIIgsuhxj9sEP/SDXctJKbBE0a0lHHAV+yJU2axdLFJ1V/lVI6rK/bIAUKU5U46PKgcGBU9/LJAbJerHWoMMYeSrQ68yVxTMjqq0OVlPL0dZD286Pq9Lz3RP/+Pf6qf+xef1d//hc/qn//GF/kw8wYfB/fcX/B0I6+Vl4sd8buuehZlnDe5B7x4a6s7vETmv0sY3RtsSv/0y9/QV77+qP6bUbnfE6KUDKHRb2NMPGb0lvs39N6339OLd8/UcOie+LA46/NffqjPfOHresjzBVc1Aql4pJKtJiI8QKQla9prLGoUJ5FRXovYujI1MFAXwv9lSExw6tcXwTZcADnW1ao6p5mnYXrWL9qhG23kb0avPr5ZrwSt+CZzDN+k/M9S2JYd5CwtIQ6tZjkmaTxX6iooHUE44cMamlqTwROenV/480f6tc/+uf7fv/4F/cN/+fv6J7/yOf3GZ8dfB16RxM76JR/Ps8wV2xTyiJwjdwSyoqAytV1NQmHTwHQQLrF4ECcKmo7E2qEiR4g8gKJqbIHIMeIXO+6MqoSy06z2+Ipip494mWgffXHFWmJRxQ+zlCb+gxN9FNAbiJLYALZq+lzl8HbijS0Yfaz2uk0gxA9L3XNwDLtmZ272iuHurXO9/Jbn9JbnbyvPXMKwdZG+oKWMXoTOA6J0kEpQ+iogr2erzt+Jj2StZVVHE6z6DDLyao8cW3Je69DSZ+mh8V/5GgOOqy56L/32bgKp2KkwsYKhRo4W9AD9WktkBFAbZ2qZ8EOlugA4gYi0w5hzUK4oQ2sI6Z/AhmAAe6zxJ3iR26AEUjlNHe/Rf3xy5sdxdnGyyrci6AtHcdmpcfOk8ssga4IZEPpWmFtj/3WN2quxMQutfdym8W45sIX/Zky1Jxz+DX669uf5sJka+SdNtafzQpsmxkJVQWK4ORrVcXTelfIxbM9DZ8cGd927Fs9+PPv/7Hf33B+yn93jV/OQ8GQiqUGz1ZoldJkfbi3a8QC7Ikf24hfs2QvsvZ+c8LU3X+WFPsGnfJEfr3zt3/e8DyyIXLZdvRdd5X0kOmISm71/9vrp+zJ6cMX7wcWCS+hVdOSIX/GM9ZJ75gXvCWuO6C/JfRl/bPGNT3JlXtZ+Q3eJjy8IH/sufZS81y454K/wiz05rrBfoost5yJzK+ZSmUqthTVXbNZjeMC6S+yDh5d6dLFjiVo2iB82WMninKg+Ft3YbuFb6aJXCmmSI8/+i4srNC6gzikskJgaDcsFqwhmFEqJd5xqzChCS4ePASpqYiOx5hhXLsdIGPDoYMlrDR6fY054ouhfVTrtTT4G3r9zs35J2jjIjIVQLEue4kYTfSAyhyZXJcsg0B0jkrgM8SxBVcgvfHNcDIWIDojqYr+1Z94v+Zh6KS4h3NMDJI4gMcI7FHcdC7Ycn7AphkApS3z0IGpDjz6OT0PsyrAiFRhfNolu1s3zrW7dPK/7Qlv+ejDdEVSuKkfRfWYNYKQOeTDqXLg1ZmjuC8Vja23SNE+C5d6oZ8agKjXEcE8NsBRpFsSrzkTJkcKEruhRvCnikfFjPPYxdA2VFD7Qm5UYkjpY7Dmaha3Y4uNXjEQn8e66LmPoi3ZxbVPjRrzh5jvL/CRtPGpDjnDgDEAYuQrhM7FGPK39qae3yGRt2PDfZuN/6+ZWMw8LnZRn4+0TDSynOD0ra0TYMp4Kjy1KdKsce4mxoTyAkqHHSkzpaPbwT7hpPOC3ErnJ9hwUT9TqM/x1EFxmg8RwqTEHxVdjjR8EXGODIOhar5q60dC/sHTma8PD7t7tM+W/rTTz8SQ6MzZ5LAlVcbVrY0SbhhxcN6jT2zXqrwsWez01YzrxEjY78dJox7Ai2UYHiorSZWfVZBVI+Y3WYx5STy6vlAdqhopTXVS5umbW0nYzacu5JkwW8SA9ZG6VwrHtues85KNsHqadJA1PY/NCYanEWmpwyZUcex7kickHxUecu3zYfcR5fIon7+MnOz0u+06P4AuPd4o+D5xH8Kuu+PgGTy6Ju+SD5RVxILoTPCz+sl44Hzy6UtZPHmJvPLpU6APowzzUQrHH/yEvp48KV+TdgSviT7FDHhh+8TnF03HVJ+N4UMdwSb4dY95xM9/Vh0imiBl7uvbeudH3+gC433c2Nwflw98umybORc5HcIAvdGa70HNaB0iZ82Bb2SxNrN2Z8z1zY92EIm/Z+J1xzZ+xodtupvrt8RnyFn1wjv5s4bcbK7oz/Das/Q1rZsDcKwD5ZvJWbhZ6+ptao2+QMRiKPIVagpWb1YClWjdtobZku9AWKnOMrE0OM6yqINgYgNFCaJc5wNeOtqEDJiJIDBqkpyrqmjcdcIqA1fGDP1QuciwyJjRLa/oTHlwX8UeMQbaLprHhA1l2rjLVNWgP2eLYaEgRTmXUKDb+sSGyLIiHQaalhgEJhEhpughRim1l/pqW0qFxgRSLPSKEGD8FXCRLwXKEEoKBTgvBsQccxTIvmQ8k1mfWzNtfuqt3veN5fuG0YV3vZXtkgFr8QEe8pfAQBRoFVeXtHKc9DMVjzrWyaOhQinncU3OEohzQkT0nBkcqOlwxJ7ZzXz/kn0NGiy6LgBmPhFMj1sc1Kln2QHisi6xRLHwlSyBtqChJDKEOLQy1ePrHORVNMkJiAIf816UjwvdKYc6nCso4lJFaKTF3ZJvrDAj7HhwwdiBZl4emP3+w13/4/Ov6J7/2R/pv/9ln9Pf+2e/qF379j/Tbf/BVfeVrT+ovt/baaK/GqhZzIOVZnv9JyFvunSt/LbjNtW7p4e5KX/jq1/UnX+4//bcAABAASURBVH2de9pVpo4AKv2aMdhWa9IkEbfRX3n5Ob364k3d2HRxO9EFxi8+uNRv/tHX9cdffVTxuW+IOELqnMtKVcqiDnuCXny1+EZgmShBY870/1dZUlRM+rNNKpf8Zg1mBRwKdPXLaFhzDID6VFj8glNlxRNKPaoTlyzRWUYPoghqZsgfWjLmlcKO9Q9zWmMv0FRy6NFu2UZyUfuayqiXmojO5B5QHqA77pX5ZdgTXlYfXxz08Mle33i405e+dsGH3jf0v/7Wl/Xz//qL+oe/9AfKPxX+F//+C/r9P35dD3gR3rMqepAHIPeJXn82c6AnjutAT9QcXqFWYhfDUmTbgzfuSsMig5AmCpWK671rKWHWawmjQQOhQbxshyQ9dPAwx7pqMjTha/EDFXAbPCPHn2uy+quhIksNnzrnlqgaljhJmIDVRBkqJR9SXQ+hGZSdvDhQbVcMDWZ4WnF8mCSn0ojCOSJKYi5sy/hsm/XC/VvKXwlmHytLY95gJNleIMrCCwpQVO0E9M7RLlAGiB2xOCzlJ3IV42qrWceoRRdi0y4oexnhqtIkEpcQ4Rd20SIaYOEYM6aMxRFp7GoUBxtesdIUb477oNzbkuuQkS8HYPGDzxBjVTRCFa9ChLI4ti5IGM5ZeCNbqrYrvSZ2hdBfow+J8ccefRelBGMzQmqHDx0Yxzr4eBCOffgktNE0NAbNUsD2TI179wQTZL82szBndDM36bGfa9rgnHeCsc8z74WuXwifbVrtAWPbbiadb6eSh37S2dlUe8jtol/phuTxn9kzBrnHT5M0sY9s9C3G2pVZWoCQ62zPs3HPfSEfCq92B+35gJWPSJH37IX33DswCzeil2po8pEg/7fkJ5fst3nnyD9zfcwe/CF78afA+0fker/g3eNhZPAIvyBxj5Af512j6BV7+CveAS6LxucReQeG7RHvD3m3KBp+yfVgoY8W+hD6EPujgPyPkB8FvI88Qhfbw8iF3bG/ysNYHqF/TN+Pc3yhyI+gQd6dnnA8j/GLT3SPSt7zXrUnF0AuHXH1jsh8MntvXnMxYOms/oXV5X7H/f4x7zKXaDFSM/3r2gw/c35vnG11frbh47BkfsqZcyzK5W6n1x8+0WM+LNZ9Cp3oIP3UarDE6SRkBAy9JPSi5ImhCJijqr5z3yMosiiwtJKNJrnLrirlT3YsyGTHfmDt5L5g9CiprieQ3XT7zi09/9wtZe07F90YAD6Sy5+BQEerpUSCLUIfdFYsqjpG/KsD+o4Ks+gqrEhaKH/s1Sf0otb1pS65LmQiOCZVgdc6EqKw0dZ9rszVxKcYZc5zrPExcbYl6IAkZDs6UbpWLqogCtvKc+UOH0xv81HwbDOjNhAYVCmdBtRQoTlsDoXTzZxgSs3cZ05Ce84DzxqRpc0T37wm2ePY9BcUoy+kga+avoSC2JKfaeoPGzKQRY+nzAmw4agKVZjFYeVXFfZWpiQJSlibeLlCjCrI4WZMQeQg/ECsOUgfY0QHMsHUHmbhi2BrbdLMpDdu5um+FjUMdUwuEwnDvJI7ypr5Soa6w4h1MOgwpf8G2zUz8bdvbHX75pmmaRymlmJbVBnZJoYU9KAoagzDgBgbRmUIeGQMsUUGLo/YEOLGHd1cEXFDS+14YHOxEn3B8RuaHTfiK+W3OFnEDJjjMMeENcGBCFJKpwmEZtWpCiNKQPEYU0vOMSSiV3+Ynwojivz5Ddn9uzeUvxaceHCiwpEoqpOpG3mpMSIafRZd0kYVK6Nm3OQ0XWO4tnd5XYw9ntihGdsiDUJL6DDCkEI6oUKBWB8C8xHuITf/LAtRSEebEUiNYzjfzvUgb5xuRkROzHECXZZt5QJ9fHHJ3O9Uebz4QBQe2DSrIJJh2+N8yQMr/5ekNx5f6GE+vAU8qMI/eHhVugfo3uDB9AYf6KIrlHzFx7srPYR/iO8b+MW35NJd6iEP0JKxDxu62EDyJOYNbEXxvaaXeuPhxYLwCxaf5Bq41KBX0Dfh14d3xpY+QR7WNSb4jC/xD2MHDzn2RyDr+IobeuYo6znnOPw+Oh7Oez4Gxn69CTrowA3ywJzWOupMMPOdaXdogNCgjfOa9Tkhz5O5mVobNmBbNnJbNnabbWMzNw0s/DkbueAMnwIbuKz3TSjYJg85ZvjN1DS3Jogm9A2m0ecpLAmVWlGrMZbwopgx5nlqLuJa+6WjWY5JXEfDnuVoDNTYAmJV0LHEV7ERJy29IBvZqxd8zVsUwNi5CFPJhgK/UhWFoxoLIoPo+JVCHAYyWkRa9GkDFNRwhfDGNR1BSzcGCUs++LggUOEyuGBItKNmXUgkoGObGYtrZBD3ADUSPqK/9ThjCNBh1BHEq8rwF8Fxg0iobBpJtmVRyn/0izRqGWAJHOODpyKm5cgg+OQop9b04nN39NrLb9Hz92+T88CcdbklZ8eRMVc7mmO+9TiI6IAgWjLSCVUmfyKLjNBFh9Al18/iLwpBWWtoSNWxomOka3+DDn2PCZuhZhyw+BvQI3moY5XBJK5jMb7xiyzkomUnRqOUDhZ1WrDUPmjZObCIyWeY6CA4jLb6QIo9fAE5fhwYXGodZXWce8vQd0YV26THl50PeY+U/57bP/qXv6v/2z/9Tf29X/ht/dN/+wf6jc9+RZ/70iN9/WHXFR99KogBn82T3v78LeUv/vJ/K83mdMd96k++9kCf/9I39LVHF9yfuqrgb8574xxTS3VO/Hvedkd/5eW7eu7mJJyV/yPt60+6fuuP3gDfUF5kGsfPg50hk4sNN616dJXlzZqaiTJkDnLkBCBf68VB2Ku8UrTobMvOWhxAoA4dHjWOyqnTMnw5TOw6YngYEkCWGr/BRj9g+6SfJcdwojWgVmB6B/CZC7TX/XWTI5oVi0f0AX2sFnqAXezRB2hSV3aldIV6+IYPUFAb/TXt9tLrvHx+kQ+5v/WFb+jffe6r+resm1/5zJf1S7/5p/off/0L+gf/6g/093/5c/pH//oP9Qv/4U/025//Oi+Qe+07e80+cfqt9YW+swdkC8gQOU6ecT2g0w5ysCGSsTstKhdKJ4pBWUJxI4BaQnLkSIJS0MQWPSx5sEQRQX3Jwjh6KZJsYegTrrrCNkIsjqZyoJKIHnkjAZyGP7HhUZFw8beUUrowUrMKlYOTQcX9xAE3g9hJR28C2CPA4ZxLR2uJbwGXUDquv3B5+S339Y63PqdzPuKIX4gkX9nJUamYh8oxlMWmsYciPolZ3SLHXqCv6I/2GNGFlB1j+GDIo03mSg/D0kXJnFXLUUUXHgdSqUPFWAtJVEpVqX6LEx4G0PhIsp2GhDm/CYIViL1jCy9sRSXXz2rHn2pHi04U+MwpIcIV0iEePDmbJNMYVfnFAz1OOi1jzHECsfeRPyyacg0fZn0mhE9c2TGOUUcbkIC+REexN+wGouQPeMIPqNYbQ9SKicG21jSxGLPHmyfXR8La92Xvx/5wCzaFxh6yabMZ2G4nndV+skHh0UdXwD9x2+iCedJmasp75kQfQaNfupVt5UeUznnhdsC9Yn/8xXj2xOtfuYXf8xwKsjeumetdee7lr+HyRyTZbz/iHWjQKz6IXSn78yHv9JSNvXnpeW95xIeqAWIWfZ5RD8Ozl38AzS/7kyt7/CDvFysNv+773+C94kGQd5zELhj6q3rPif0h7xMPeJZGv+IhvqXnw2H6fJj3Cvouin/GW3x0oGRojRP6ZnJ0p8hHph3vHLaZ9ZO6yLWimNdYsu4y1xeXe73+4BHvhVdMO3HDCR6v8JAN5/TGlnfMzUY5v5zYWpmYqibHGw+ecE4u6xLhdEM7buSjjfPSbekTFMvQdynjg6TTHuUR0WiUJcEgOPPLkRhyHKG5h5M8LEEji2V4Ku51Ux3BusO3kRf4pcqNsxmP1SdOAfesxU8ZVzCyjjYyIKrkLvxXEJeej+jpGyl6+IwvazqBnCZ+AXepB6yDqzyMc8xJGj/4/OfM4k/quCdRsaTCmj475jgnKIgbOqyZk3gMDW3cCmmQU8OC+EYMttPM3Jzr1vmG+8FMflWfa3ZSS6WhzUlmHg7IpClTctXxMcisrfArcONeMdf6sZORsSZQS4lqYRVnpfjIMQEoeskVbim0p1lQvIYnBKYvQGJMcYOrsYp4rPAwETCwhqKCO9Zr41G1Ms+6rvpTevQxXSyCVwfLdgmWa2I280bzNEnZSTHgTN46qaFiuIPiQjoqnmmHrCWfjHxSc4O+eeOsTu52ZtGXn4eb49hkN5gIXWkL+BmpYQu1q8Vv1EQIu20JqqUY3nZJ1XbJNoAqpSsLNPF5CDzipviYm/UhTwksqUGPKzBIJYWiVwpPQe5LcKsX7F9UmctazbGHL5rZJDPhM4nu3b6pe7dvMP/oxO4YYlt2QAB+sMqNxB0d50IuUSk2QjE02GOGoxJIa5wLpl9ULH80ko0ikPj9upFhBH0KmSnzgO9qPF2zuX746DEPwMfa505ykA58VMq7HqmJVH0QPD/b8HAWhx6tKCuFjRfz/YQH5PG3ScYXxCQaG4EKi2jZgP4hojtd8lu9y8sDv1HaKb8RCuo3ePy2Y6WrLg/h8AXsoen7MfwFCL3WHXjBPdQH49gqF+OMPYhcuNrporAveslvHON/wUOt7OQNjXwJfwUu8b/E75KPdJfceAe6iuZ4omdOr6DBZXzwvwoFV7v4HvAP3UMB9uS/5LdjV4ljM5Nlltk+8GKUc7Njwuha2dDssOdDYfSDiokH1MxtIM62xQ/znetvmlxrcztP2oDQ7WZi84a8adxcJ/iZ3/xC5wYPxb5ZMMdnwbzkmqfG+rAQlT6ztoKpNTUUEwi1Mry0wg+ag5MEp9MSOXh27cfHeNsWZDFndqTItkMWva6LYReM+55l586R2C5j7kuUS5LscAOiuEsWhfNQixY2R8NFMQjxHVsOiVA1vG0igI3U4kYvqCqUxuKn7KGSnTFJsiT4kEQJhqrieWlWsse+gNRoMKeahrFSlbhCNTEEqnLNlWd5XBssUpd42jjCcFfxyPELb2fsHB/zgLrq4lpTVIo0KHsmCd6Vxbp364ZefcdL+pa3Pq8NG0SRCzO3SEMCcXw5SkSZn/BQ/EhX04IU4xEZyToUo10BK9tymDgkQVAyDfdAL1bcZEdqC62ucPKCBAZSNEo5MhE09MNFpyVuQXRWw8+iq4woKiEVFZwoSVF25s7MhpYSHQ9vJIM+2IpBpjKJ6KnFSwfu1Yf0kgWNd+Jz5sR9RdjwwEoe+nl0sdcXv/JAv/KZL+l/+Fe/x4fB39Tf/4X/pP/Xv/qc/uV//DP99h9+Q3/6tSdsQHnO0eeLz93Wyy/d0W02fs6zy5O+9uBSn/vi1+oj4yX3Q9Gh7RC15nEkltyktz13U+9/5SW94/mbyn3KKK/6rM995VL578194c8fKqXJNdTc87jkkARIwsi1lEgLeyTRBcIva5BDrLVpW/aKo/szTM5AJ/JanRwAVbz3AAAQAElEQVTX0n8eRzeLoxf6l5OM89SrRkG4TaNgtXYdjs4n+vgF5ZbjKKaOfQ2PNhiW6/Yky7WSWchSWfvqyz0p8/ENXmz/4E/fYM18Wf/Tv/0j/feslZ/75c/q7//SZ/X3fvEz+r+Dn/sXn9HPs55+6X/7AmvoK/ry6xe6YNPhaSO3efSzHEfGFLbTZwacjxU5fwe+GKa/2AkaMRlsgGQOLIAksjRZb4ZL9WLIMg2EbFvJPZA22QHqjMGGoeroG05V8IpWwie8KKFBdJbFcldKdJk/Lb51bPIYZwaDPn4rcpyYNdREwzhEZIWP37Pjw6QgZhs/CRFqVbEtLq/BY1HuBSR57t4tvfbOt+ptL9ypvYDKJsnWWuhakaMJEKgrZ1niWJbjgU+tGBoqtm+2x6cMMJmP4bdwjKuSYksd+eEypgC2KgafOiYh9jGlVpkgobZlB6gXKktNkm1ZOiJpMp4DGtuyjdEyJ9RWlQNtAKG6fOxBD5ysXCtdVmqOXti6UtIOHM8zaju+AD41tkCoOueq1wIKl14TjwHH4hILryNFiBnYLnX86uMAY8Na1bQB5LrG8Vpi6F0cNho8U0HkRt6pNfaWgH3jZmrcwxc+8oIte8f6pfJmqr1l8fWxcKoPhdtFv9nMmudJ23nWFt0GfiZnow+60ii8ag+GGRH3PoktsbIvrv3z1aH+tU323JHz7IsTQ1aQvzTc1V78wP77FPuSR9xeoZf4rYgcJLb24WUb8eMdIfxe9X7Au0LeHeq9BD7vHcEF/LP69T0m+hWXvBetvtc6cvNuUu8K0FUfGt9L3h/yPvMkNKCv0oWC+MReWOTKxYtF6aCXhT3zt1dsOc7OrNmZuWCZ+FPSlUulcDh04vZ6+PAJdIcXRiwHYDstOvEOYt28sdU5ayBrSPSR+7xSuHAvOb7XyfHwyRNOXReh6mmWIRSbBv9SdZi1om/w6a3HWDaTo9NFCTJ2pUXEXbaVVVXXmlIwQI5+Glzy8chS9lctOtSNj4m3bmz0/L3bunF+Rh8ahZzJMnLiOLRKmLANRk+VE6/Sp7/k4OCRYz1Ar2tsgdx0xfvnGw95r+fjca4FG/8y4g9LW9UcqWR+RLHC0Oq6ME8RUCbFwoaoDg59YjIHw752MlyMcX1ebzm/d26dc543PFcyY5ZGkCT4gp4qRheItJm7cc9L1yjiCalHA3nmeaPGsSsbQvRlhlLDPgMPOcZgSM+0pvehWl2epcM62oxPjKMwVEs7otoiFXG1HMhCQ3IgFUwS2zLKmrwYkuNZYD/WshGRVXJUXjMTE7PZzFxscylrsMQMykmmjzygBI0uqNHhUwE0eEmMi0Ypje7inwO7dWOru3fOWfTbmKKWuFGTruQRJ4i1lv8vZ3/+pFl23ndi3+e+mVlrbwBILAS4aCSPQp6RPLZmIibCEfLYE7YibId/8x8nWSRFSdSYlERJHo24EwRIEAQBgiRAggTQ6G7saKAbvVR1VeVyjz+f59z7ZlajOdvJ85xnX8655y7vfbOyqqQ5NTWCpLfeg7iEU/CYGxucjix0hZ8yMxh6bhAUdCUg+tInwgNOgkd848M5kapCnlT/RLcGJcb3Xmg28bixlq7HXJ9MJ1BPcvSqbDGyRQ1tQGs64g3L36J89plbOT01+qqiwbgDa40JBaW+JdCzL9S821n35tg59SnNIHab1iM7RtmIiRyBG/ZwbT2YL6kyuHA/fPiEbxSexGeM1pNkQNDDhHL71glv9084kQ/t6wXAOcCQXqsR1+vJ+Xm/0LvCuVBW9Qg1e1WlSoCvQC9ZDofUYUnPu1gP6hoN6Zs75U3MMlqfN3w/CDYM8mIAip81B37a9DWBssYNWNUB17KRuYYVf8y/sId7P1JH1ZJqQNuYGhfpm6BNUbsYwL9KPTQ+17EOKfgqdUmV+GlYWve0rDjqiDOb9SbOz5e3VxAXgDfeq3Ugd7KV9ByhcRqZPMKUL75hKbEf1HzAOuXh7AwQH+GwsG8BHuBOgJYj82HsBGfhsCxZkC1i4LBUlsRs2eccWpGvhdDW4No3yTAEBGLIPhZiQTflHh/95nUxx1BTjkajiMfmPwWOVUYRrvVlBJStwq8AO2W0f6EXZnxioizArgxX7IiHYNIrvNS06jrRTQuIFld6bTCTLdaqqlIF3KSTIEk3dGkOp4ym+hoVGsd3j7/X3bXJqAYPcLYYI72LlECRoZpkUA7a+jHGULAZGWuDDidtPRYD1kdr63G1rnkkm23roZH0WmnHqrVY2Ub0Q/9Hfvy5/NRHPpD7d+/M/UzFYY1wjGvY8a0PGKxD1T6HEUgr0vT68jQSFVXMB5px6kPmgQCcjpxUgh/xEGseGiSjmdWOtsnN8RgjBmTY+khbWS9kbP7WnHxVoeN+R7UQCedPNUEIZKNpxpIHht7X0B/iZLfcVRoCyBQdzWHM13wPIfKcX/QxFzahuW+1dXEGF8+V60rAQz2hr3jh84gPJt99/VH+9Gs/yG/+8Sv5t7/35fzSx7+Uf/OJr+TX//CVfO7L38/XX32Q4uenfuz5fPD5u/3hMOR6+GTNS997I6989w1eHl5mQVbOu6I6tViXEI79Sf72T70vf+djL+S5O8UxucrA9rVHaz734g/J/3oevHOBH5Oq9AfB2KwVvKGIsUBixxA0Rwh60wyV+YPoPXsVeuApJcFdG+Ep+Xsw2uygGteuTVqomvGrShYYHJlg43rsMsRb3/3L/U/tipWJJ1SqClIAdd9oDXtRNh5dVaV/xBsEjKp7FXUEaF+dJzi2QQ9E4DR5dH7RL5A/+5XX8t9/7lv5l5/8Wv7lJ17Mv/30S/mPf/SN/MYffyO/8/lv5lN//q38yVe/n1e+82Zef/CE57ZkYQ8sy3ZemMu4JHE19vXbsSoWqNFcrGLBJus4em2g8Gc8dqZydMMDeqRKChjQ42i6yQ1rBeIEK3xCk5oy3OCZvNrJwM8+6+XBpVmDD616ri1617BHHcilPS8he4rBU5kpxP5m16xgju2DYubUOiiQtsOSqkohEkBHWnXklmCfHKB/7H3P5ic//IH4H+b1EcHIY+PkITGc3VzBPtt6V2Yja0K+NBHibpp9KRSpI5gxQIbmXG9huPRggRuEuus46lEZDqhigLVX1UyJiUdMv5vg+dJ20a4kGzBvTDbSyLV3rEtFYwNNBm8JrNu0h4TcRztEPguHZpb9GMLOTqzBvNS5tpxZqe1nM5jrQEw6IusBdddyy42PotHxoCrsK3El7TgCld4nzVeWxqERk2MGQZcG0Rc9Ot7oJDO2egEDujFBvT5dO/YsHHzpjWo0XqCWpajpaTggOyxLTnm23J8vG8P3s+bpDR2ys9ND2+72C75VRX3pa781huaar2RmafvZwVvYynOxz8orHxqu+IJ9RbgiA1HySIwjJCFiQ2w3GKyYW54CnK957FkdRVB0HHppjSEhr5h1slbzN4anlOs48Mr97CSesOXVn+qGMJDJWzc5hrKNJ8SMV1aE3RCgxdqIb8KqHjDGLt9l8vg4MWshZKqK45lARK/WSZGYjggnhMXE9GHZ48tHf1FnZf0pd9q0MY7dB89+J7l3x8/Lh6QwIUZopAsnQx7zUvBtXgr6NwWZTWyYiVK1U80yzBpMUVVxj7aEfVdoC0mBB8emqpobGAiFfIehfuMtZ2AT7K2uqjJ/0jjYOl/hwOesu3wh+uz9e7l9+1a0H1qV5GBAAjKeojTtrACFO6g4QruFMJkNJ3XkFRGR4z6mWn+MrnhJ/fbbj/KAF4OeA0Hbz44kHZmtOJdwxF0JVyNRw0hVNUzLBK5NYxu6MGDT+SEbY9XqrYYpw1YhcOf2WZ5/5k7/fxQLx6M1uy16w2WLoc5zuUIjfptt2HPd2K43q0ZdIws/h8Mhy2GbB27X3V3QkXQjNF4EpMcl3FMSPmgATHCePDSFVVWqAOQF2LUlOVtUSyUTvOZrs4NSLRaJhm2wLMJvHMizDPRUN8pTgncxRu6SNZQZkboJehyWhW9YTnI4OckCPUJmhrmIk/bixOM2F1A+ork62FQV8SoMudmQbGyx9NUn8PPP3mXTn6Zq14oBunkCpkc1qePLJzJPvvOpzbFVsWRt2EudaYINXbGGxqKABFn21solVdXfaLzFSfDw8TnzGsgC3DTOsdV8xQ9/U3+TRrV3ilFT5TiFY6Ib4y4pXqKd5rn7vDS9ddr51VThK8BUCj8BxPH0WPT6tEiDStXcMYVJlSMEHW0iKyRRtTBUTcEcXemwBum2+0yTkaMN8+L6nXf89fFHF3E/ZKl4ggWrAhb4O1zc7t+71Rdv5SNBUwxCAhPjeANw7c/7BoAuNBExZm747pWq6pdTJ4elfxPx7PSE+IeNPrB/hSUnB/GEA7bCCQ8LJ9ANfnv4PwKn6N4LTja5eW+dnebW6Sm5T/qbyskf4IFTgG84zsCnZyfItDvNqTwPMGcNh8kT86xtNh/9lGHT9tR9tvk1j1z+CG17klP89ppPmP/B9UslrFm4Ug5g5cmGHgFWcbp5cIJtX+3C7mrpkViWhVonnFDPrOPAC9+FtQaQKT+QcwEOy9LHaYFeDpVlSVpHjir4SgKmg1AmaZFj15JuQ14KpTsbJId0o6x3tGgbYFrlUKkq5JX+KaajGhkdOR1Z0IZWBUOHPPbJjlRVih1etVVRga8GBplUyacbHqzhaLqHYkSfTH/LhsxANppIN29cQjjHWsAj7DjSU7KPhtxdvfq5isKu/xGsw2ANVEjvQPwiUA1qQw+pRaOqgh5HullFSDOIhW/QVl0L1yC/AZBaYL7Z7Lb4T0tHZzBB+wbs6BFwblEPnZP7D2vjvvrA8/fz0x/5sbyfb1mXGuy1BR9zCe2RQNITfPZYVUq6iDSJdu+EmaQm6aF5qa5SN5imCXjTH/HRVnmXi6RqaqrEAkL6Ub/n4TgQEg2dPFXT1lxVHCP2oXsCFdtkxSjtWT2GpgZ0o8/5GIF12xISKlW1WbFmgaa3gBBVlaWWHGsJpLVphx6OvsKt8YJSXlTWq6ZXvl2z0kJrjPOLkdffepSvfvP7+fQXX8p//PSX869+9y/yyx//i/y7T/5lPssLnycXa567ezu3DuGBiTC8avjum4/z5W++3v/hiGUfDpXZwNQX4hdwwnXmJ3/sXv7+3/pAfubHTnN7mS8An6xLXvr+4/z+l14lzpu55FugBVuvRbixfuah/ticlCB9DbtELJSOhV4A7d1j0gEVWKwgvcG7zDfpX4f+l1l3lHfla9mN4RjRSQAenxvqHyE7HEP79VpvJjfpTbQjVVXtgcj9xvqSq7+AYu1bw3BYlqzcgH7IB5C/+Oab+Y0//W7+9R+8kl/5g5fziS9+J3+J7DuvP85rvPzzn4+/xXOGv316wQPDwHc5LFmWQ6oI5jnN3vPeRkjyIuOQUjo0ybcNbDXF/l3Cnk6lXQsTu2bgKgR0yBR2i3xuNO2O+mAjs2aQP8em0c5AuhYWiQAAEABJREFUa4LlLulytrgLOkFd7x+VyOSF0q+OVBb8mL4CNc17smiCquUOVUqSiaQF5i0CqCqmCvQkdlsWLrZWSKSqgCaPuImWL5CVO3zh/xM//kI+/GPP5e6t0w6tR5GoIAQQXWruPFSJbPbWEhjWkwh9vDAgDTL6phbtgPTYp13pEYbYqio7nWMbUXxkg801A+UaDPDshb4gi70jnuu16yt+JhjsS0oOppnNOVablkLMV23cqxi4XeSr0AIaNioMDVQYgQvfPuYlD+wY0q51VfU+UHUNUkbNNhSRBHji6hf8Eo4fokUgd4sqoaMJUNCVpZbGlUQKRK8EOQowveQBBMaf4Jhjq1IPC656mnb/79ZqijhYZqk0HCDoWRikBemTw5KTZTk+n56eTvoEfDgc2r6qeh38rDJY/BXoa5KHmuMCmx36EGGuanDMWz5GV1NVqaocBPPy7O1z74lYnnzHZ3BlJwufSZYoaxtkN+lddtJ2B2w3wO5kA+2FnT/RtnMtce5P6ch/gt9TMu2RKT9In97MsczPDXx2UL/D0X+L13JpYYt1cpPeZe/Gp4ecAgfkqXQbPXI4WFM6nBIA/eBYXPJi6tGTi/g3C69cfOT6FseiajILgju3znLv7q2cMacpdSRc95Hzi6u88+QyxqjCAwgm9La4OXQdKKoYOD+y4zbCd4FQ1XJoepUCCLp1C5DHXlUzzC4p5mic1C7JwAZpzk5P4n/S9MzdM+g2mlYqsdZDmEIEf13XXtj0TR4ntwkz4pfNIDCyAdCNf8HaP+BF6oN3HrNuKKhPeVLzhzVsSjnAUYxImTbZWlVxzlbSvUDVtANUqhjtxEs3mMZzUC211CH3793J+55/Jnd5OTjl1pWnG+6VQlaMg6ldcRpzH+m5UyUuCNFLgJqpLIfiHDrkwPmUGTyppCGz7ezuOaV/zbjlU6sfmenXnsqK4B53kD0xL37XVnmqLTc5jYQpkxLIgUDqGgrJlEsdgU3owR8I2tbEECCWBKK9bgwUdzj44uI0h8VSWNz5lJW+YOMovuLEhSQhMeaVs4NUKiEGiuwNSfsW4e7y4PDc/TvzpSC8NvuJZFyitW3Lo6cU0AqwHbptwSGXtOLVgvZanZ0882cGqPcxumQ2AwS+4kXozbce5uGjJ+k4u39s3NyJZZ5Z64yFCbWiR8cYeafE/apjsERsyjkHPaQEbdmqmjckxg9t9Iul55+5nWd5K+5FuXNi1W+Q27mycFyqzFSpqoQ+yIRZlM5ZMaoLZVGfcWax0TxTpTXO0QYQC64h4vaBN+6RhhnqkYv9Jsa/N3HBVzsV5oGc8rBK1+LfALnPRe6UmwIq+nVO6+HwgEZ/o/MWLxgvuIhjRB+ZNUKmUrWDfLKwyN7wb3EhvX37JHduH3pP3bp1Ev8g8S1ucMIZDwUN8KfQDdvfJdnlbYdMPOEkt7GXFt/mZZ34FnjCgRzk0Yd53Tan9mI+zZr/NnL9b4mR3aZO83V+ZBMv3CwXXirehEPz2p4RX3yLuoWbPjut/Ix4Z9gIrodrcEatp9wovdC5X/pb32zHeExicFEY0hytfkDiuPaeReY+V7ciEKSXPgZLjHlymPiwVA7mWZY+Jgs2y1JN9waoQIfjNwD2x8ixGXMwtKiHWd9xVAdQHr64QdMh9o4TPRV2v8Q11m7oyHZT07S8xmDzglJV8WePWBBCVEI3Jphr0Ow+TKP0HMlRVcRJQHgugBnNPOdsviOko2Ijxs74cF53WG6uHcrT2LxYcI4E4KrBMRqCD0pcd3FFTp5JNK091nQobI3r8UTQ+rBafIppeuCHd/yeQ0xpKYebgKJKabXOsZj4gGv/kZAmjEBCWVHOkAYnhQazzDAsGLxd26TSTQbwmtD8jwxEsF5AFSubsA4LQf2nBT/54fflQx94lnP3JCwnJuShEzLBRhkRRNTY0rZTVqnYWLFIGlOl81Cv3HyTh+s5cTw6Wo6tbWeoDGobc2HQt4aQ+MLZLUksDCoylPdq+RliZGxz1Rsm+gzOW2vRLvpNAnVbNZ7+aZoomx96uubqOzb8AJwvX1RHeW6M6rSrlhFJQWj4WO/UwbMe3qPCfAcvBQVfEBa8EPw4FP3bJyv6d7jPfucHb+ZLr3w/v/dn/vbgX+W/+50v5Lc+97V857UHGaxd8EkteePxyJe/9UZefvWtPOalYVVlQR7WgbSZ1xvmmuQe94L//Gfel//iZ57LB+6OLOQa1P7Go8t8/muv5VN/8b1897XH+Fe8dmUkxqDMmA9WEeTYILSaQF5CpUoeEb1q0q6DgCgYxDbQjUy9fKSR5d1NE2GTG6enjqyqUuXRnvVsJo2qpq7qGmOccALt+yg3WlVt3Ig2wlC0QxLJHFtlj9N2u3yLU6W+glGKH4jkiHNcTxfU32LxmZHXxVhU3AvugZe/+zYva7+ff/eZb+Zff/qVfPwL38mL332QB+fUuPAl18kGB/Hh+PBeVcRPwj7Z94prhoTjtgKsl4mBKWcNJbRnfYLcfaM9xo0crEtMkY1co8DoGlofG3zJjttAg5A+AGOKBptp8s05YJu2RQWNtgMkxje26zs8l7u2dNMEYzr2SNqOoeVGg5jLoB4GmSOm4aRoNPWzskljazK1xBrMZYBXZRg0rw46AjrZGYGwylKINjjyI889eycf/cj78oEX7nGcWMn2HcyK44HH6FxGgqIMJtZSxOC9q5v2yqs4bqg6FLhTiwHr3mFtntgaGtvyNqyNsTBxuUXZ4xA+e6uqVAlpHJq+hpm1lgma7DQMrcdAzETRWT+Ar8k2quUM+NOf8iNmF0cQfaD1MZ5AOfHarJWw79laKoK2KR2nfy0LrFJ5gE5I+ojPAWSnK0yq2pGyxhFCM2/XvmCqJziYKscSISNzSFTIDmLjCN+R3UuyMtgV9PSF2HoZcKMX5kIa+yYZ1MMewFe/PiWgxYJGjYm/EEf3QmicZVlygkA4LEt/YX04WbjWL1mYLy7hlpB1HUB46bHGdfHatHJyDuQk91AmxA4+MbhYZ+glIVZyciie3w982b/DwsucQ3zuv80z//Gzgp8NGtA3xqb1YPgzQJ8dS/sZojG6+dkDW30EZP3cD/aZ/+z00HVobwzhFrIGbJQfAXnHA9+Uta0y4Kw/Sxx6LmfyxDg7mbx2M/4JekAdnzWUnd06Ye7CaeMza70FDZydnuSE47H0YrqQawbX4thY93B89w0geX5+mbffebK90MMeYWm7hK0JzwbwWN+9c5r7d0/7OIeGJqYoBn/L7cnFRR6dX8VUVTinkoakhSBCOwKFpsAjVZVqisGLC8VpV0iNMusdjbDI2soBWVr2/hnECPYJnwfQy1Zo0NEKczoCuHHVn1/f99xdnmFO8do0OA2dACVOofPjj1f3Mh7guXIsaEaFpXgmX0TUeNpITSD8ZgkqZCQ5Z738W47v8FLQ0yEkHczBEK55STRgj5ulkD6aNCCoUjH11basC7FHTwYdNCMdOfYQ9JGqaqznGIncwoPp/bu388Kz93P7zlnL1KWpbE1LvSY72FNXvJMYTGBg7PnO0WoDWNYFDoKp8fn1kBP250LxS7XJDHJzpJZZ5k6IbxpM2lxPacgx/YgLrU6Y1o4kFKETPQUYVlXPcgnEU8obTEFzPjC+d1f/tEaJ8LR055wEK7TXHXOf8Pb/lIexAzi4snyxzQWek9NH8GQYnAKDg9A2RMIFco4Q3asmf5sLhB/gbvvG1yOgtlWsgMnwV7Q6ACxG3IiQm4b85JOfIfWTG3hXw6LCzVfKJ4xGc2yyo8mv+CQXF5d58OBhPBGu+DZbmyoDCEkVWHP82GcZnGgDGmkSRnWgaBeJRLQ/VGevR5WAsgCNKmkqtFunh7z/+XvAM1x0T+NUh9otrjkx617KoRoPCDa1YzLS5iNcrJDA0JUe+bRtoZy9aoUYUVJVE/eI+EZ37qjxroQ5+Rt+Dx497m9khsUCaPAc7XWLPXT/3ll8UbUsFX3DSd7KfcDUv1nxgJvAI24GvZcwRDwtaqLj2Hzl5LDMm+GtE27Mp6zXkr7RnS7Qh5zyMPA/BSfc7H7EBv8T4BQQnxDnBLuTxkvOoIVT858covwM3XUcZKcAMnUTrFdYum5lB/wP23+uIf/XwbRbcjAePifAYYOlceUpX2S7DUvOmg+gwhBbVUGWZCA4YhzKpPfGyr5eOZdB7HGOKNvCY+41a2BTVX0+dn6CL0vglcVQR0CV8qfSrdgrTTBUlZoG2O796+lQtYMEtN3bRmL2BFeGdFNi2IFO83UvctdiPFKpmjCQD2xgWyaPKKmkIe/VyI4DnSwsBrbSoIitq6pS7YrtMWgL8EmqqiE01QJkXPheZxjKkm2A5cEn+A6OCUBa9e+GtY/Tmj0GZtllPuTOD+KJ+hhtS1xFPSQBdV0lLUhgFzA96hEj2RxhpKwDsvvcG8y7BnZkQalvKxm0B7UOLeSIekFiz4Ei8iO0Tdg2mydSuhIBsjs0XfIO9xX/CfFHP/S+3L17FmNVqSxI6svMvo8FL8yqpRCQqwq6i9gtlT8NTDGatbRt65pvoQOKAmPIYYKwd7YUP3IhkBKPW5QVOXGLDVoU/FOcZDLIWs1aNwuvvnY9QuOBtm7k9tj4iYqrd7oN9tsNvfFS/bMU2LSFIbQbUoTSjtA+4w/WzfMqRnOyArR8pIE+AqSqzbuqEi4e/tbXW+9c5BuvPsjnv/JqPvXFV/LSd17vv8l0IEVR68Xlkld+8DB/+Y3X84O3HndI6+nsxAzNcILhP/y+u/kv/+aP5299+F7unqzxzx9cEOebP3yST/759/KHX/5+/61C3LqPrjXMAnYFOC6MWzfBDiF85b1a1ZRXTayNc77BIhqZodFAzDVrcSeXF5DQzQk69kpVHbm/jtCiUqgFEL3qmo60gHz2G7opeNdYuACpd8n/enblotDXoW2Oc04jVZWFMI/PL/Lt197OZ776ev7tZ7+V/+73Xs5/+Ow38sWvv8kLYF4bnpxw7z7lPnmSQ/ABCrALY170U1UJvQ/cmOS2wIg4kOpC0w7Utk1jLD/AQKEQFEU98eUneGjWFqv3PoUX8eEK6K6ksCmM15YcB0RNNx4p9poplNV2HuNEL3Q7BDqz1USu4cBXjpKxT5ZrK8XXYIKRv04bnb0nYAId7Cq65NhKE7jdYrKVQhZGMA7mX2rptVg4sP5N0J/8yPvzwnN3AsuhwJ+1TDfoHTfZQwiG/wAS6dCcKyjGFx/BtEcmoYQgim33mfQ6c8u8G3RCVnhOEgqiqpDOXlUp5jWhujarNUffU/mw2fdXDrXruDJcArBpPfvfjxCg9lW+g3GUYz6TMTaPgk7dCCDmikCkEIQjTx3U1QzDrq+qaVEIBdBoicwOCOmYzvgQ5fxSgQSIjd6YQlXBJcWPfTqNzIZtTeo9RyfqrNmkhfMWSgrzkebRwdDhGUtgoLdejCji6nHnxPh0kKSqMpu4ml+QLcuSZdqyMW0AABAASURBVCkg/TLw0LJCP9INZAlC2J+jIXOabRBsK0nx45huQ25JquoY+/Sw5IzPCX5WEM5uLf0ZRPr09MDnkgU4weaQU+z688mZtLAgO+Ts5MDz+yGn4FOe8YX9ef4UmfTpJj8DP5WPmLvuJj7hc4X5TvEX9JPX94y6dnrHT+ewloWalq5JnZ+DTsl9iq+fUU87L3anXKuRnXaeaW/8hpNr3Ql6lo21CwtNH2C6SFjDvtoAcf/nIv622uMnF7IZ6JpgaHqEY1C5d+d27vAuweOtyeBZA5Punpf+S7YnfLZfvZpQwBijdT0WdVxzQY1gBDH5UIxAV1oeWzF4hrRi2iDBCRtk5JDVSjCVUj2UN+2wMc44GvbAXO7e6s/9d2+fshfXeF3QvE302Qhlk630PaSS4ic0trLjBqBKqhhC2x25mnTxO68T67ZZ8cXrZd58+3FcO+0W/QVCJFhJg266h+Y8hSqU2iGrDTeqFqQKgg7XvQrGLp6SBF6wtKrq3xB85v7dnJ2yNiqQxSZuiNI5sPDup9IZ2uNjXWJW1dnHpspjcFgO7POTxDipvGdTLLyHcl8H1+rdJup2uKlTdjPUTd1N+U5z2YF8yooQcwYobnbkzYoFmR1LvwcQ1wVqqx5cKuw2GjUn28IFgQeyw4ElctkSTzBPqMHmGdbCCvjgF9qMN9oGNmPfzTKA5gN7Y986Pcn9e7dy99YZF2xiE48x2jj0gcQHc5IGhBblsizUAg+t+gjU3cdyE1Rt9iZDZi1dr3Zr+CwBcSNG65JccZf239B7IfIGby1ko2NPFZiE0CI4ZU1CY8K4z0+NdLb8qHJcDpSmdo7LdJ9myuHVnR5O8vwz94D7fQysT1t1mGFflMZEJhMEpgC3FbqBSJuw+aXTbdy4YBkTwyzWuAWelgrafIsZzJjNZgOTqmubQJ5zwX2Hl3mPzy97nj2wlnjS13gDeZaL3Z1bp+yrWVd0nBmCUcPlxRUvZJ/k0eNz0oyWTZPR1lUkQ2qvliQLPyeHhQ8PAJM5cY9UsmBbVZ2vquKFE4Q8GxQy9AjpTVcpC/QOha0yIUf5UhudbPGDjhpL/DQsNXnn4RLGBjHXX2YCK4zJgNlAJAfGvNdDjAg6uT4XN0/s1Kk09hEQakHwhPrSjWMANt7iZKRRGmL3W9mw0p7fYkwM3WGkharq+S+14J2ndKEV0gLbjQ3bMarIb3JhV2JQGsgDsG27YLvA26e+SOSMAEjlCCY6jiMrsb0fdBDoVhm0CQZo53UMgcgJDIaV69Ha+1fhBO2EWeJKWAJgO7WMWw6lcOinTfMMqieQAWIQ3xwsc9d6BeEXEYJ/w0a4vLriG+116vmEccUHEf/Z4xX0ZdNrrsDCJbb+yv/VpbKRS2yujoCs8w3qCtc/ZkJNFVdWyNaQS7HmbSgtYCtyXQZrM6wfbP1zCTY/jFbmIQzwMQb+ss1Lrxwx6mHE3ZoQ4ktYeIhtNKqyjQUpUR/mkG7Ts1ijlZv6kh9/37P5qZ/gQ+mz99J7mwDlPDWE1lGyiNYdpgRrQg9JmT1m3WqctsjozsP5tyyzVdXcFvoDhbjwhUQOhx8j03WuQRZo++D6PGmvT4OCfOGgRpCfxslqMJhG1Do/hhOYXi2HaLzFE7VxE2FScT7XoqftscrKMRULvSbECyfRAi6E+o7BFReI7gqQd6emaYMCubQ5ew4aTLEiOLTELeLGWOJyRgtfLI288+gyT/im2nLIxtFb8Dnk9bcv8xdffz0vffet1hcxe076YxEsreuKc8J7zv/2pz6Q/+pvfSgffd9ZTnOZWipvX1S+8M2381uf/3b+lBdSDx55r1m7rkFCSicSkzFQA2wBdHUcVqjZ64Z8SpJlWVJVzVaJAR1bksA1hNhVkxs39K1UnKTVuW6Uf81AtRm+05/FQHazKxd2WZUewlECUSlGyrEkqME+uBlr0o4CBk93hJSAL34EcQ9dsUj9YuQqEXucFor33uw/J3/1hw/zuRe/n//wuW/lX/z+y/nlT38jn/qr1/Kt15/kfD1kOTlL1Ql5qIxDMcYhCJLAc4wHIF1VZASogQJiG0gmO9q6DyzU0sopG03rMeL+wQUzpURetCQPveUMzq+IAZmqwlsb0NZdY8VqtO1IEOXZzZ7Sz2yBX8OibO41FeTeAolwpkuhHRtgSTwYbHeZVhMcza2TtWiqLV4ixBV/cGa++OOwAijoaLbi9Q0eU+UIrJhwrvb1HCe8sUBmRORSA6yZX/J/5MdfyMc++L48c+cMldZELEj6IBwdanbTTovJY9mxSWOpANabbyMGJFPeweQ2X0nAORxhC9S1b2YTDW8DpBuT7aySOy8twJOTqcKM3steW664r/qvYi4vr3IErjnu9Qv2/uXlQD5y1fqRm/di/QRjrNTnueJnDW7fuYYBzcq0XnqFn+VSEbsoDb21WPh9KQbnhYAba2TJWKvsOdQ+DRXMeDTAIN90MgJuoqW2jSqD9crcDGzI4NVmFOF6hyZuG2xhtz6wNE5NfoQQDLBWUGhV6FuTwEDiaahqbUce+Ow1aDWeGoiKkq40XHbiwfZcMELh29VUuu15G7OPyzmTqwoDAusX5JtxFM/FR0n3vu0lQ/mBZIdD9WdayCg/cOk6oDwQrvUIiwLUH8AHiAMYk65VXFXkqeZRQwdavqA3QHFYls51IOBhkV6wm1AL9kARG4RfgEK/+ZPjsCwtO2BQArIqbYwhnoAoeGXBZlnwARf4sCxb/mSf34IxPYL0hGy+6eZas3RNsxnCRWnSjO7d1SHFs8BF3n74OP23AFeU9NUDq3PB0K3n7p1bvDA6pRYE6kXaL5UrYvli6/Hjy7BViYoj3ZyiNndf60NcawvFQyb4JsPtIzpCi7G3uz+GgbFLOmJqSVLSyeJm2fXKRroNErNToQubYIWCeu/evZMXnr+f23xWDjZC/xag82EfKuo1qCSdKDSqwN14VSiwsxxtk+JnkW0Io7lX8JyYEkHvzFbpz+Bv9L+aPJ/LgKaIFKqdcfExZwMDelQIC+hu6SlqNJ8WYs1a0UGwRdAlt8HkEWWnqqDQLcTxxe8djrWf97XJ0WpMamQ2sMuVKe10Tjc2Dp4zHRzzFbAMn08OnKiH5RD3E+5YMtIhjv1d7Ca/llLpJiuWAq5VoR0JaLpJQd1V3YQWMjjvBuiteLaHB5rAyHoxdYSOB7wni05ZAwO9dcdA24HBp1XgqBMDkgLke/aq6hdSBxZLg15EJwN0PRlZe4HNM9L7fh4JaDOm01FlrhtzgvGgPnP3LPfuneWEmSIyCAg/8qadClTI7FPOCDNSpbzAsNRB9h7lvEiHGqUbBmMB3SHwdQm3UluKcwzmfB49fpIH7zzOOTf00Aw1P6jhGwD/CNlpjCAZoyi0PonFAvlHK3YjhMeOjD7ghcLOuRwOS569ezvP+Z+NnCxIWZ42wILcY8GqcKJbn2QVa4uN/0uZDsoHhLo0LkaoSppg0iM3GvJCQZgINzRNVlVCbwj1SFCH1CUvIh48uuCbncvj0veFixyuxW2+FfMl512/zek4BCI5I5EYpWtJx+Hl4jv9QQ0VcsZjTGmsRUeoqizLkgUc2nQZ8yIr34KVvQrDRYCRkkfcz66RdUqv6MTK3N/DvQ3T+sbEIGqg1Stf2fQr/AoGqSJ2Z8ByhR/xQXEl1hXxG3x4BFZ44d2yK3QNm14bXxCJtRXfhKv1irmtDeoF9TtGsdXkygnJtlSZXGgjypxDWrjtJQSUngZOGKymGg/N9Nkxou7KJJSLbwLhsuuVDwdA2W4vjSg3DT1fq6bFhub9rANupigGoN8eN2P6BMQRj/JpwvwUIk8L0q31Tc2hqg1gxCwjfKWueShLCDKWJysLNdgLoKavIK44jsIl+NJj27LwkL9G3g8IYvf+Tl9wPkk3SF+saRkfNia+2vhdLlYmSK99/fIlofbGd09ZXy9CQsXpxpRSVRsklQAjiNi/zNmJZTZKjzAIsgowK/MaLILAVsxT5w2+qNu59W2PN3jnWa7WkynKCJuWYaPCOpJZlTbZm6KdbmzNI88/eyc//eH358MfeJZvFOfDkOrhMINlbp7QkHYyI0MjKXIJkFuvIEo3nx4EGcRMW2pTuyKwyBmdhmgDYisX2lqCxUGsQZU8lIg9q5hVQhCsl9iKiDNfpc0xgkozKI56lFOeY0N0pJPKbARoYuepB90u3VdEbfuTo80dFIJbjo9LYv5w1Qt1TsDAznxaBF3Yghi5XnPNrlo4FEo9TpUYEPlyckhf01NRVFVc35ecX1Ve/N6D/OlLr+d7bzxmL1Z/GEGNXSUkWtk3XnOrKh964U7+67/9wfzv/+b784H7S04G10peML328Cqf/epr+Y3PvZIvvfxaHp9f4Yk3SzDYsKtzBehBSudo9ML0gCxbvtpwulVVY4eqjcaFrmjaIndJWsAAy2gKc4zU/oNCbrR2DrMeLCpB3cNRfyRyo2EI53klhAA+H4EgZz7lAmbd1UlM2QyKpQVeAwZTs4ng927GIyzFcTtkUKxr/J3XHubzX/1BfvWz38wv//4r+aVPfT2/82ffySvffZB3/GWQ5TSpQzgEEyhmdDCy0dOtBdkWoAtw7ymdNadbKYCq+INZRo6ygcLOXhGpNUbT6iptO5/7Mhvy9hcjqcIIzEJiixB69LWETQS9q9NmU9+2LahUVUIfzFEShLpX2nKottWYtFECZW88iSZ7Clv4dspsxrxhNoU3xkJZxVgKewgsNchP6LAKYacFhMI+KNBx1RYJjnN4Xr2dj33ohXzo/fdzi3OYkzvZ/HWbE2OOTpZinXtojbcEgwn18e+1HPFcnL4Y2ller7RDf0Bb3tHNKw+G8l4DTCFITyA7vobVxlBC55YgVqNtsGwhW12KjXNBfft9+QmfEc75Ivuc+7NwAb6QV859+xz+HP7ifL8fr9y3ByAGeB7w/ix4j76G0c8G8yXhtLui8BW4YrINzoX5wsbnC+fhfBsoFlWcp7BPTZnr1nPqyWHI/CQLYVUhCFQSaO3j4YVOt6lnJY/7xHyqtN3NWKLOrXyXGSa6CypwqNoZBDu5Y4yrjgwGSVU1QCWRphLihFY1ecitb4rm3KdNBLcJmQ2341xah7iqEiHgJJKDPS9XqdhYfhEF0Ae5gCEw+d7DHKvBwRkc43lsWHn1AgfFYznAU2c09Su1CNBEV4eABMpA+jaolBdjS3qo7qg3POWUkc4FgYRwjNi7lwUEoYwG8w3qXwkCQoUhdPQVKyS6JCgTE88AMPorXNueOSELZ6ar33/jmYXk9q5JAp2tTZI48pOR4vPkVd7k8+ATziXtfUrwmrISU4OVje3rifu8R7h7+zSHpXdZMg8RpoPz6CoP+Uz/6MllVurhMKYLII/1lsaVrZUcaua9SaSsTBy00qHJE44KkqpKUvwwSqtMIsmYSoCFeqQSmBzbfHhq0ekSvkw55Tp6J/4CzfSfwbruo9N0CLInAAAQAElEQVQNQqMO6wBgrgiEUXXcScNS7ax/UAv8YCkKvHdpnD3MvgN57Y0HecRncY5kBnLNNsQayREgo3MUoxAMqjhSoxLoERqkawWV6p/rvFWlGMBSEqhiWBCBMIcI76Iq9++exn8qfuI7EZ4tWoeN5kRMt2aIJeM+3NZXyWCfrtQ7mOBQR1Hi4HNycpIDm+lgXH13wNH9u8eHxbwmBIzAFL0gxNOWcHH67YOM3mSwHfgYeiCkSypuUFVIhF1/xFiwqmif6pia7SmZDHKRERs77DLpa2jpMUZzaTdlDZMNbeEEOzlloVgsWObsdhrzxBpJX1Ao1M5ai/pUHVJbaGlBf/NM8Yix79+9lWfv387J6YENOtpXm2xtEevQhEwySETqZiwXidman8OIC80Y9S7olBd8JXR1oUHqDpVoW6nmHz85z9sPHuXx44ueowf5ZpI9P8uT2fDTF6bArSegdRz9ECIiPtmhlUNlf+i8rhMTVmJhYz5z71aeu3/Wv4auVEAcFivdiOMG77jeuU04dydrgJI41YYMvrw7MvD0olY/IKycHJDpeowhs+uRmrdIrB4xvYAbnVRXXLQfPXrCh6vzzWOk61qxg/Dvanis7/FS8EAsIyzIQ92WXJiFs8iHorcePsk7j6+6euXOUfVfCxh1KAycy8oeWTnpG7ghrxvvGq/Mb+ev6ZXjvMGuF7Muvd/wb4xsGBcMCupAAqwMxIx71Q9ovsRrW3yVXz+0jZjXWgYBVgINfCdYw4h+k4fedRnMbvbW7bxiADMk2nu0cp0DF3WJi5S2CU0ZkriXZjx12Ro7npjBZwgDHeChhIptrnfhjoKoIWChEEB4OQLIGVW3TD1VXvMK9Fd7k8ZJ1jzaB72YLZKuYUE7e7NB32HmkG6UhgnkHFu1kToZu/DDjBEKgfucLRnPv2WZFx6RoBxDah/sTQDHfjjnwe+KfTYf4MPLvtEP/ZfIL32JxwcDH/ovNnyujA8NF0f9VXad9ufo/LDhb0oJfpgWP+HDhXC+Y15kXBDznA8c6v0AIu9/0vAEmfSUEb/rG3G/re47Z8B8mQLrc6P38dqlgyVbme+K3wQYOnJq9wWg8ebc2ffkWBFeoRNWsPqVc+AKnftsJb5wpPf9z+bSnuCs30rekf4QhK/HynVH2OSsdq+R49aCYqw2uXP7kI9+8Ln8JB9O79w5DZs0OjJdEbS2kNch8INBzMyOCkpNFUI80KaPP3QBYWg9dN+oWVNIxaCRVV5f7NbNsGNgoVh67uXs5alJGDVPN5zBrhUo0ZFKvV6G1jHAiBwz9Wvai0F9Vc34La3YEIlSxXpRZ0s7aMXTigVIQyvWBDxIMiBKoMCuCX+V7ZrZlNckOZS7xyZo+3BucV6RaLAARTx7NnpoWuizAXYLUMir5Sd59Y2L/MmL34//KYX/o/FyWEKP4dsf2wXG43KbZ4u//bHn8w/+s4/k7/70c3nu9sjCi8HLtfLtHz7KJ7/w7fzHz7ySv3jl9Tx+cmUZXfdgX9JZhj2ieCVyyCOdp5qlVeopWTNDW6G54/Buy6p3S46m8/j9SIhp32JJoOkern2ZwE0m1+pr6ikDGEtpgG4H58Bi+OUeO6ZFDiuyK4E9NBpGr0AtHA8OyAngb8v6mx5f/c6b+dSXvpt//0dfzy9+8mv5pd9/Ob/5x9/On7/8et58+yKD42G6kGvlQrpy3hvTPMpuzmO0ocPgKiZm8iJAn4FvhOYH7ngMjp0IGQLCbvLNFRUylSGmtkrkp8EckbfV2sdE7aDetGyQclW0sfqP1lTvbVRta6TCXz2mokJ37ApGr6N1GqDd0HtMQGk8pPBvJAPQQ/XBSRtrG8fcGq5oxEmnZJgVhtbOpEQIpyGHFkpenQBt4F2KiA63xP1/slQ+8Nw9rr0v5IVnbodtQLzMXPnRNqbzUWG9K0kHx2rt+8jKvWD0uronvIfs4L3iivvLhBU77z83YSAD2AfGFK7YV5cb9L4lFyG2/LOYYorWvTCXqagwuzSLiTUb65L72ZPLy/5tZe/JwmPux8I515Hz7R4t3wC/Y3Xel9sHufzFhr33X/TzweAZYuQJ9fqccEWhlzwXXF6uzOsaLqjjqmHw8mONNs07N+Vi6r5iHQYQG3NMHxUUma2pJakqjhtXzgVwsqGJBUi7u1y2fRzwUe6eSQwuJE2qZw+m2wgpJpSUdoJKMLaDwKAOJVaTDpSnWnFAhKCrwhes02gsH9pg/w32z4COmsw29dfSyS8dZ2x2m8wykViXvqNtks5d1Web93f3hGu8ssYra34NK/nfDSPjR2zGDbuN5vgZ5wpbYSX2FbA2fzNmsvY5M2VwWbHr9QBLD/CEkZZjPyDUES5DXhvXX4Bu3RFjjXwVkIE6x7QZ2eXNq0ynYX0GWSaNKGwrYAHCqgIuM+uYH2kqEl/kvfngSXymbbMF+aj27ajUwm0m9++c5s7ZfClYaC2BmRK1eLa+in+a5OGTi2DO/isgsxm0JBe8ki18qoo1sfYZJanUknDhTqBjWx12/U5PvkeGQSH0tDN8bFVd+sJiLCRUP2Lw5PbJkmfvnuVZPvv7izSaq48+MkABC3yloGafNtLWvFL7mmiDiTWA0knbEJJuOVor1wZRtBOuuO54337jrXdY+8ujXNsJV5iTg7F7Lw4UQRetwaSfppjteUodZmllQGisCVDnM0b2RoyE4+AOWsIX/Kesy53cu3Mrp4dDx64EizlCxLC6CRqIB/tFzKIoMhokebO1obbSLwQPXPdS/ASYOP+Trf4aC+N2yvfQbz611SELTI+b5izeDXYxnEuiDPtQZWaDY/YDoKcBBdIIzrEBmf2pRCi0eRrktHwaFsSnvBB0sbK4WFREjfQm3EgrV5SVU//oySSPtMQx+ejacKQX3+7z1vfenbzw3DO5yxv+HBt5qDE9qcr+02pyVRVkparAhBogQYQedKNvCiSbNRQymKoiBiy9qhwBdIxPzi/z9sNHvJg6z3hXTOfcuyrTxxGXKbpB9BrBG9HpQGIjt9UMp0zomBCDYL1FcGZvxpeC/hrxHV6kLRwMy8SEAOESslDBgtfs+hVk7xfTwIimcWEbYE2VkNlK5ABoDEB1ZcNiZDqpBLaiDUYg6G2MypvVo0cXeYev+7meRDfE4FnjybLkWV4C3793u0++oUEtKX66xsIauOTh5wHfDD3ihewYyJj3ze3lWilG83Q3nhKcek9ixH0ux5sVvLWijvpmj0OlqvTWpCGZfG40JVWFxrpvKDbS2ma+EbeNuZQZUK/gK1RVxAz0gtwgYMAuVMG7RgLrV+AlSYGLHRChkpI/2lYKeRV4gyDJU62a6+lLTZa9vsKNWHf02eQhTkNoyPSDCmlFDZVKquiCVYZWQdDxoNINogYDB5VM6AYmBSSVhBCZrbkEpEyQjk2GIgtBVSFh14+kSfDgwKNGEBpZYOiZN/R5tXKmve+wp4jszRjlxICqCr1V7Z+aNKMPF+6jfgDn4e2SB/lLHtgv2fz7Q/05/AUv7QRf3J3zoeEcXvoJL+180BGUiaffVdoPX7HfkLYt9sa5UL7FUP+jED5MrA2Xe034XALW67yHG9K5OB2B+WyoqX3O7mE3suu5MmHB83ziZOI1yq5YgyPeaXyUaTdh9FK7livBUVOJstGxWsbxWFEYD9T2mIJRlBAqH7HGqmocjlWObfDAsOSD73smP/2RD+R5PqR6CWnDtqu2NFTIPkFRpUSAX9T0LtkFGUi3rqydBwIYOsSNjpyeY7TQWgBO6mivDAaB+UbXEs7c0DxKlYJzZHenGy6L9tgOF5H5VBUqvadVs4hWbEKE7A1fxPGfYLCY0a5DqHc+6CWPgLHrfuTVC5tAl06hDEZkTeW5TfncZubSqth9wFUEpkPSIeAZqafHVLx2OJclY59f8QAIHWwHer64zl9988185q9ezbe+/5DpVPxxPu6ZYLdUUgyjivvOaf7+33x//tu/95H8nY/ey52Tq7hij/2tw+8/yq9+/lv5d59+OV946Qd5m3uYJXcsCNdgdcAjW1PX5JGAw5aRWoiMnA59vQRVRVmlSYNr1cSNQa1wQ5TJGxwwaCulJar1jkLIofRGqUdRy1sx6zuadkzibbpZsdblcAPww2Y3d39Jc7tGmiwEXPoexbHjhc5jDtKrrz/IF1/+QX77z76Vf/X7L+Wfffxr+ZeffCW/9vnv5k9feSPfe/MJHzjGXCcOnC9+hIE/F4Q0UMHK9XwlmTlX+L33YdmYFWYlBmZImE8N3DfrItSUxmLRwiWIZ26FMswhx4Y/wRQJcFphP72bp66pS6wvWHQYIotxJxoUHSJV1bcgVigprDEoCGEQy5iEQBHarH3PthQilIX9pNQIaclAt3JPlfMMmkEqtmk14wXrKdUCDTXFtgt3jKywBdEn1aa6HOWtCocdSfGh/Cwf+sCz+dgHX8gzfLD1A94YlbRjNRopE2c2qx5NViFvavDSS1jBG3BcPbZ9T+DestPyl/BiwXucIH3FfbgB38mvvDADsL8ElO0Y02DGsbWASlVJNK5U0w5VBVdhq0XfS+6v8/47+p7tfVx4zP153rMv84QXeQ3c+58IvjAE+ywwba7SWJ8Nzn1ByP36ifGRzRzc06H7OeFicH8H4H0e8MVgAz6XwE266+R82u/DrnbPopiRDIhJRVBUEFWOiCq00bsKYh63sTmhc8+u7Dt7VYW+rWGaLhWZbqBsQtACFPtGn0pqAdJtFPyo1jMe46Va3RGHNrCbCCpRNBAMhq1CfKWE0HYMab+Rs1l9jQ7OBsbcdS1yaIHDBG1I2XtikMJ9NIF1Y6PQe/28PqDuxTBM4VQI9Gng9Gzcss2XQCsB6Gm88QPDm764WnkIma49iXV1Hoiqgt9h0ylLWk5KiaYhcmwmgRnYjoKwY0x61pYjDzEyen5Rj50mVRWOaIsCfQQuYtcsFjJtmRxtwhIRF0TkwRd1F3nTfz7MvvZ5IG1fCcevwg5jTU55keaLoju3TnM4FLoYBKBGSM+vt/2FFc4rjwNuSVUqSRUxUgHJkDO0Ap7upNsENW03zlIF/QXXyeNDcmKRn/XaTJNSGoZKVUFARlw9Kjjjxebzz9zl+nkrJyeH9HMUigLC8fBZUfIYFsL8HUCarCDGIJJKt8E6DTcS0hI6f1OGbRuriTrggrV6i5exb/FZ3GtKet0HGqxMqD9Az8LiVIKugGAQsHRBD2phh44kGiNCGNsiL4FFlAsS2NKliB3qG/2+6O6dszzjf07LcV5OMKZni9FkaBLE28RJ8yGlEcH2dbLccjmvYJDVUuydQ5bDkqOPvhvc8M5sm4JEfcxlp4LsxN/ooJdstUMDgx0dSPU1IDsyJt1hE1LdRqGgbwzoRyIhe6/+P9fupi8+5vJQVlVOTk9zCizx5GGyKOnx5NLGjeYFC01fKOaKEGSLKcVeTl852ExVxEFwOFTu3b2TF57nIZ2XXoix8SQynawY/QAAEABJREFUeuHd0cF0/BhDCeQYoti0aAbzeSImVQWkm24FJeDYpcGm+BErqKqI1ScLfeGbhcu89eBRHr7zmA+8o02DXeebXK59Jqk/M0OMlYmF3RbpZhXjhOb5ac0N8IRnHCl+BtRSC2/Eb/PS9H78D1kWLnwdEsPBLhwaVVJFVunQoDOWaxn6CBoLmMw+0qYwu3hA2wlNqWPqW2kAALpSmkzYyAEnXPHp4CEXXl/oXfHQVdriM9HIwkn3zN3bPZeTwwEvegHIIxDEOfuh4CEXond4KXhJTENgxfKyri6aTAPzbjwHZp0UHySZvz5Ys+rThtDMia7CgoQWJimLgKGbf6nKYVmyUFPz4KrCTNkOhX6nzax+QnoByRUBWaZdEWchzh6z4y/qKgTHqjrvYVG2Q6GqTD/pJOirKrVUFqHMn1SuG6Koq5q6oOx9dpx/UsiyNXUscBS1CfJtGmFZnMgE5GmrSlWlmxhyt2+ZA7IbTkqanfE76pSlDW/Qk1+WRNgUjQrb0hWolsyhEPaR9io/E7QCM6e1zYEdgUD14AbJBSxetwYXJsTYjAkYSHWxHQUKGWPfnCSF+ZsKKx9cBh8QeEBnr17wAeCchxdvqBc8sJ8DPsT7cP+EB/kn8n4g4IbbOugn0voA0tpcXiaX/YGAuPj0Qz7n1DkxjNsfBNBfwJvvHN0F+fW5JM4FOs+dlikHnKsw+hyaq8eysaJzkq6BUg9nlMK4L/TxfPa39q6Is8PKGu6wf+BYqeMS2OUTj17nlbxX6I5AQu8hVy1PQBwrbLGZeVf4xFKyNdc9HKUpo8CW17Rr2vM/7Jslzz97Nz/5kfflQ+9/hpeEB9wGdiStZM5RDJPZJjUiHlPEqA91KDTvpthQjGOtGM5OgfSmdWkaY+10V6ZSH2k/NCtXNm0w1kklQrIn0Pu5Bdnz4ILQ8t13tLMiLeYaZG+ENAaOdJnRrDVoou9Mqe80MZyyaDmQN1NwI1gkGAwgN5vnnny1hVQgwQNcqSpoOqjDQQba457iZK/tOIJVDYcG5XJiBJDrWnn1zct87svfz2e/wou8h+co6NQwGkaKmGOQYHDvQfXh52/nH/ydD+f//Hc/mp/50N3cOlxR6JrHa/I1Xiz+6ue/kV/51FeJ+b3+T0wuyTHwR80VIlkhxghLTkziSSNiT8koD3YYwM4uLWzcRm7Ty4wydcdRoXAUsANI1K5PyTHYebGwizYaduuVqoLuKODMmqU2kXN7T0gxp2LO+GA/rGXzKXQH7j+nwAGLC659b79znm+9xovAV36YT3zp1fy7P/pm/sWnvp5/9ntfz7/5zLfz8b/4Qb70rQd59cEl675k9QJPbSvJve8P8OAFRvoYurorJEBuUmxFzHp631ADJWXVHptZ2sB0ULfcSNeMBDX+k5cuBg6vIzC7MoyICk9djLDGaWobjEFt0/ha32abEDRj44Kc3hWIcUDIOBmIZqkT3DIG/WFBjImlOE9553N0moL8SENOlPbTN64PsqT4STf1MgXHjKjPMdzjsjU1kCbejcGbFEVSHPtsbbDizz97Ox/7yAv52Ieey91bJ2iqL1Wx4ThMKP0ucE6dZjAziCve0k1Y+/4Km0vvPeyP/f7hvWaFF67AV2yIK/D8Ex1XaQx/hZ//3PcSfQO8sS4u11xwr7kCjGENsyyKkPDmKJ6XJipfAPYe82Cx2HPpzwbGcO8/2eJdcL8+554uf47svPn1+NLwQp33feCC+/QF93Dv++fYee+//sLwis8hwohyX2w8aXuuWReXefLkMr5YNIcxBPWTX3NBbufZAO08r1jbnivzmrOsVM15QTmtZPEYJBUam5glRFDMd3CEAR3ZT2i7y654ilvQg9wI6ZqTgGv6KGvOLNM2ZqQWQqWbYogqbSA2Hoo9CmM3GEBX3KB1EeT6eLaYOWwYZC2CtiqkCYfGPqXFbOXUiS3PPFOL1+bQqAdkGjbNQJdtaLoM0WwPxbhd/8pFjw2hayDZPsQEmzd4Q7qUDUxxKkPDoKqIUlgJyUJs4bAsORyWLID4sEADh2XiBXxYoAsAHyqpqlTyVLxqSXpVXNuuRdkkEvaKZFXhOVJcGxYBzlNJ6cLeMl/0y8hsI6VyMil+JF13rrJ5yD73X465v0NFqos47a5jJbdOT3KfLyFun51kISfFRBUbJd5THj25yEO+7LvgnBsEt35tICPdtjDqQLq1fAZRMq2t6WhDAb6gI32EaTXH5q8Np5BjNPq8cVYCYmRG3msO+ju3T/jMfyfP3L2Vk2XBiL7H2jN1gvQ5yYjBFg9q71X6VrYUYIJsftnwhnApRNO25FjDJ1xj3vQdCJ/puUQqDVOmV4rYjMjsC7JWJZUIvU4e9NAsA2RXLQ5GrnnXlkSaMa3f/XLdBgbuG9+DPPvMnXic+9n5mJm5Na3PmHHkSdDhWFc1rtKKvI/DoGbkA5sVWJjzCS9hl1o2f/Q4Ycb4v7b3jIg38XtGGYX+ac3TOesp5TLLekr2lOhpc+0Ip9CVAAbphIDTbeAPcKV3MaCmlEWP0JzD1BQLdXp60i8Fq9g07ceygnuBudFqzY6LN5sVnp5QA+ucKohctxl18styyJ07tzgB7vJy8HZgpwLH9jIBDhsyhYczxU+Ia/069Aacl6osyJVdAwEKDoBK8QM3u4KwxHLF0HywqL4Zv/H2w3hSeNOvBTttWhvWEKCacEAH4D+RYXWQY7TF6bpGj5pF8cBfz0aaDlwASAg0xIqpWsDF7uw0Lzx7J88Bp2xYg/T6QvT8iY9XjCfv5pZONwIRrATtgLF90ME93chtYqtMr2HafS5jK6cpvqGJhFDnLJGRrpO533l8ngcPH+XCpzjl+ERlRpalON5n8cQ+PT20tBiFpZZUA1WQdl7En+ScG0Lwzc3WBUwBW3wSjpUcFuOU3HSDpLMCyCM1VYsIlpLiXBuCgNwFLvTGFg/n2rXJAdhg0vvxJsalexU2Kva6SUaIVBUQakkqmRhdVWURlkoVNLKFeQiweXfDLO41AeJd6pHpM27IC/omH2wmP2Nla8g0NYCY+t1rlUqQMXadoemXKGEE0eOLuWxNfiPjvpAWrxLAIFWiVaXqGlIcNnRVlaqKbQGX6y+DTlSFDpmsaxt5FFyWGJPiJzYM+OjPTIgLPyhAG/EVk5uAAgtMJaZnMwMp17qWJluK2IzhtU7/S+6YlwjEPog/8aHfB/zzSx7a1/iwf47snA/NFzyc+9Auf4FMXpiylQ8+wsjFZmvMSz4IXPJB5socwIU8cS7NK2y8H5JgOwZmfGBJw2X7jihj+nPfhhVyQs5zg3mTdXZAzfWC4qqg78jVltM8K8EaOJB0YmIDsbqwrNoQ4OnkXYEBTOw8hPbvOOoGta5Aru2YzLRJqqohNutNSaVq4mZS4bRxTJDf5d7y0Q+9kI9+8H1cd06pkdkjz9Zq2X0rhWwwU9DsmkqRiy6FvwiFdghnKHlqhlcrGEusQ23rkbGQQ81AjHGT4GmYKgT0uG6A1v1kWtjDJ0qq7QqfpQGq1sw1T+Z8tE8wTOETGpd8bIwMg8vwhCmJighpmqhsTWJJ8bMvkbPsagsTnBq1YO35rKOZVFXzaQNs6VUwdMgoH6xJs+3CADNUAAWYS4BMGDhNu/hrmyS15Pyq8rVX3+n/RfjPX3mdc4Y36Qn5HYDurAe1sc1SVfnJD9zNf/t3fyL/l7/74fzMj93KmS8GkT9hTV5+9e382p98K7/8+y/md7/wvbzy6kM+kFyxdkWkhaNeDYTrI9I1jiAbACbQjK3bSNkboFS4IZJU1EElsvkTnXVqBpsqawDosN2ntaRCQXqDd7FKKyXqBKZzTcjSMtfYY3gNSb9AIMnUabYkdYjbakV4yfXA+/0P3nqUF7/3MJ998fX8xp9+J//6D7+RX/jEy/m5T3ytXwj+//74O/n0iz/MS689yVtPRq6oY97vw7qtrO/KMVsbx6KYtB/kEMIOEFXSSZ5OzohJUhV/AjOgsrWqUpRQ4xSNECSK0SAaTSOEzkZnNg0EuZEcSRasmHjVlFQVuoptoIvHSpkigKqjWH2YZXpe4ZTeg4ITYiTDc7j1BV+bED17MsTcz0E0GKPua0K6KRPMV1WZzwxyoU1NzA9HoihJph5z6kGyFeoUNNOoHGAKWyHE6HlWC5GKZRKPpebFPD74/nv533zsx/Nhvog5LEs6RyUL5ntXFibVONXiOXqQ17ivLthbF9xD570rLUMU7xuXHNdL1qv3J7R1O4VrGFGn7RV6wf2KC4cBHfeVS4GAl9w7fVm2otS/qkLn2LH+ge7qJg2bgbJaxjAq5sY1F9xjL41H3HOefS8QNk/8S+chqAfOoc/Bc45XueBefw7/BGgZuH+zELl82/uvBIh1zgvEc/0B7fU755zyheE5NpetH2maOF0DNa3UR0ldr/MUmAH7pRqytarj7OKshTBxfZlWei0RNs8Amb31tcNDqAAFaqkJW1xtIk0aTMISJtCKxKEtEAuCAo9ohZBeVYx2ZJCDPSk3YeXYrsyPAvbJocCMKHG7wSXuYWFjEogC9l5VoTcok05Jja5k7DktoeXopDWS7wlFLmEsILTaIGF2fV5UVFVVnOuygJdl0gkq7NAl4AQ+mcMSW8EMK6pATegRH3qKWKjA6eN7IH7LlAMLXrXBUtU2U5Z4Ph+KWrRrXa4bfF1zG1XRN7QqtAAdbu/IdtL1geXMsXoPCFWoLDDAWsrt4B56+Pgyftl0ybmMBXZoTVBguOLZ6u6t034peIvPlYti4pjDv5jl8X6HF1sPeCl4zjnF5VML9kv6aBYx2Bj2BL/ePoWJgKBYh5BvcLJbTxu1JzZ2AwKrenhIxjXT3RHg2rje8KmiOhKRru2wCKKw7Ll/5ywfeP5+fCm4oFiJZh/YU06n108o9C3DgBStSxC2ImHJmJeZRxbmsWRJVaWSCdJAjo26WpM8Pr/Im289zCPW3zgLdoWubtgqk62qVFXnWznGkM33Hk3N3LUk6uDV93wyUoVv15VwQ0KSbsU4NgDlsCx57v6dPM9LwVtnB0XZl5QQxJmiPcA8DpsM1LE8gII8x8slZYHgkuVwyOnJSWNjTF2riF0NDFPQY0eEEoO2fuQgrEGYqpqIUaqy/yDoPvm9ntzQqwmtWL8FgKRXMEkslpFOxmsGno7NNILeu2bQqkDdFQnNMNykYY85qqbXyXKSExYr8B7IhhWzlUMOBjGPkXUS0GxCFrxjMYwYB8CfEUeFlarKrbPTPPfM3Tz7zO0cDguKtLwPSIpYIwSe2B0Ai5iZSyQQR6jCHpGy4dAwBc1v+vbsBEhL/QboSQRT/RDy5oPHeQO44KZqzhCvfTefKgg6Dol09tZWO6PbpHdb1INY9qrCtdALgU7bW542Lol/W+CF5+7GXytmZSmRAJi7N1h++HbBcevTOQs2vaKYG3iQS0vEGDJu8hlABjFFeXxBMtEvWxvB56gw0tg0EygSI3AAABAASURBVK3oH/MS762Hj3POtwxtjYnlpKikBm/4D1zszpgLJzWiluPXESxYuyzxgeeth+cxnrqVvIRiNK/A6nRgtQLZq2KIBmIv8kkWLiYTJn1QruywpMRAWQP1meOKB6gLHsAugQvoS+Ac2GnlPnxpt2MfQteb9RiI3K7lLq+uHmElJSzgZNLwgc/WZIVswpXz6Yp92KfYuhmBjM9KQP1on+WMtA/1jNKmBxew8ypBBU11qPQBtT5pqrdHl27RSZba1XgqAyHeOoxBQH26Nm0N10Vbc7bYeY9W76Grtis0gDnljS1GakznKes13wfY/UF48iNXHEMfahukrzIfcsHajD0A8YtAAqh7lVyxDGInN6ATr3m6+cByyfFx31z4wM4LP7/d3x/gz3lgv+AhXbjcsHvqkjomrF2LdV8R53KDKwq7BJQh6jmou8JvwpoVhXX0HsSWjh3xkOvfOpbfOudkFmqfc2DpWvSew7a+In2Na6wG3OlHN1elqlJV1zLonevjQw1i13kl2ATXUNjq7ZpD/VfAlK0m36IS8qkcm7hl++mzsEHNcXp2kg/+2HP9vxA///zd1DJSzDyCkxI3pEWM4IFksxuwCKuYBXTwDs169jgdBo+w2Sed9Hm2M7riC8r+wGO45oMtsIWVat8qord/TdXuj8UUq4eho2KMoSPduZPmszcVGz2ILelxKNcJpgB7m8G0CUxjFTtwDcou7EIwah2YXqnmgg0Vct0Yki3rVR3bfJG0OxUjkpv1yhhCHCMA0xAbFOwDLtHEJQ61aPbWozV/9vJr+cSffSuvfO8RESt+d0YJ2JkVW2NhvBLrwJz/1ofv5x/+Fx/Lf/Offzgf+7HbOWFfhDenl+sh33z9UX7rz76TX/69r+Y//tHX82cv/TDff+Nx/6ZOiLMQ2P1Vy5KqalAGCa1Fjo2U1EN+CFJTT7heTJDndIgG4iNgm42ZyDmwDkTVJ6Pap2nWw+PIUqRBmx2MA23Xtu0gxO7fxjuPrVlgO3ZCDvqyVFwvnpUbey15dH6VH7x13i9jP8fa/PYXX82//+y384u/90p+/ndfzs/+zov55594Kf/+j76RT6L74itv5TtvXOTR+UjHJ27n9vy/YobMYZ9TrIOJDHQRC9KxrOmPiWZUyPrLoIuL33QPMX6l1DQtUanARHFVxYgFU1ARtyxPtRZRtPFU7Di1JIUn6ZZUqiq2OVJnV6iELNgQopnaCESzFHnn31oHNDOIzFOg2PxGbwW+vStw6ZMHg2JvgI7ZpbXFtGvceWWR0RemEUMpBA/iSHZ89JHJbF3DwEgWJN8kx+kuH9R+4sefzd/4ifflufu3e47qy/ViLy0YFtAd38ZW2zQzI673v0uGC+6f53yA9153wT4RX3JfveCll/qr7f7HFukwHoKqSsFVVap2CHS6sdvMFpfcc2Cl5r53ou0SUlD2DSO0fiWUhu8IYWWPoJwwWQlqTZc8M3qecIvn/jUmkFgb9YK2zeNzyTwuAP2c3yWO8hesgfw56+Cz8CVxL1gH1+QcunnwOfb9AhE7bf3NwQvXjQTGviKH1z1Wt2seHFtmwVwq/VPu0REYe46tkNkBQvVvXZr/gpyNjctzk/NpkGeeTCU+h4hxZQ/MzNIkJTwJGeUFSLoyAIHrS4ltOqwB7fEYQO99Rt1qx3rge61Tnm0+xM3kGaGue2sc3JtsTrfptZaA6hCI4KBml+46JRCpN5mYUPG6uSwL18xE3s8bh0VeyJSTbymGrfAijrx+hXzBsQHFctCvUtrgsixLzB8FLhbyIHBNJjBTauNw9Pp7/C89PhwUj5X7QpB2L16xr67UaYOTxw/SqPg3CilNEVNWFTyQZBGKYYc+FlbB1YMaxhYI8hgrM0resxHb4y1UVa7Yb/6G3zt8rnQeJqwiqwEpykwh953bp/1S8PQEHYFxzWDjouL5+KpfKvrPhy85N3RVH2q1668Mt2M3vzr9FW6HCZKMMNoLzDKwmqKjy4BC0MGNXP9tGysCWpLOLdl2zXWMA4Xdv3s7H3jhmdy7e4ZijfPADB+7WQHXFdQSfMQhtzmlq/eFBoB5BDIMQP2Omr4xtBk826D/c5E33n4n/oJOr8emJKKpsFIgQL67U1P7IIckHV70tgYzMTRJVUsy215dxR9lxdCAj4fWPz323LP3eH9wEoxYYXyYd7phSbwq8A1eNe7hIh0LZ0Uh17ifrFFsrNPDSb/nqtr9O8j/oqEKX6AK/C5PJTtQyNR2YZO8HrHa/Pswwl7r0qdALDjHZhRhCo5UE4VQALWT9IAaCAY4ADITNuTp5uodJdhBFyfgYVlyenqS5ZBuHAYOMtPipFOwgumSDd6oBxcZmdXNC9GTA8cpgQsgQk54s/8MDxDP8WLwjIeKWFem9iaqI1O9ETy4XQRx1AkeYOUD2XXH3h1OAYWwamoV8TkgPlApuTl17bxoPnjnPG8/fJJzbrwL+QVrxim1ZDbiGdONZYx5IzMCagNX4QmQf4FaEHcMdNX0NsgIPSkI/Ho+kPe5OLz/uXu5zYWPMCEMVigYrT82kyuCdl4CZPfhipFPxlqPPthbz0KuhaC1TQoxpo5L1Elt7glMFYO5ZZItnLLiw9MVF+BHecxDCprNwtVm1tR4eljy7N1b/TckF/MRqxZ9sYZOLRnsN9f8bf8JMTcD99MWKLNhP0MyM05uNh+hSZA2K9QHhpPDIacnADlPDpVT8ClXltPTJQfwTf0BnXO85Ab55PKSeVzmES82H/My5wkfhPynGuLH55fMDQCfo7/E9pL8V5fJyqJb1krB/u/P7n1jWhsiVqwSKmR6PBgUsOSEvAdqO1DvAljHYaG+Q0X5ckiC3BjGW9eVOIoWxEuWpcACMuilkGEvBqViGynkyZIoTDoGKKlEMH7QV2gD2OyqKlWV0I8Qm0ZiQD3KjrGJBxMeLUD/Hn1QwbV6sHZA+5KIboXrdu0IsVcgttahRbfCG2NA8wxNjITDNwFC2SXn7hUg7gda6AuBdewHZoKYB7YzGN7pCITvFWHVJBOExRrnRrPkBoZL6rgk0CXXPvMJ5hJP2Yj4ytrMiw9k9ocw3HOF/xXE6l7SBnB+1njFA5L20hPCnItL3gAS56t8bGvfa+OQ4seii2GfjbSASASsmxWScHgaSaCCrlBWw34NKkIVg3vw0PuYvbcc2LfCksOyZBEOS2IQwHKs0fjidV0zAPGEEfFcg7XpcJYPHXGqIkhmY/nQOyaKi2NThb7SgqrK+567n5/52AfyoQ88l7PTQ0gW61+T9tV78BWrgIhMjArxFcFtHY7QrsEmMFSTiCMQ8ZpHgEeGydTWgFaNgl0VleRoifRgoNeuS+Z1FX89WP1EJ+JA0Fc4HJiI+lg561jmQtu8GJOQp68Hx9g4qSOCqBj2FxaJHE6siXMdxoUu9lRoakHtiVUklC3kUF74c7SRo60p6YkzP2N5rD2Wg3hdBUMxR9wwHoRrp51FJl/Ig4yY1FPAMSYfTL/7xnk+9eev5g/+4tV8/+3zLEsByUpOlgS/wFevp3vL6+p/+tHn8g//y5/Of/P3Ppqf/vH7uXVAj+W6LnntrSf5o698L7/yBy/mX//+S/n1P/luvvjS6/nuDx5wb3vC80Bf7HNSg7jJwtyFgIXKbFYrJT4CxKAuz3kQNYapOG/xBC4fuWJN1DcQxHl4PHa4Ik7DGmzXCSg9bxpwbD12dHIYmz0jQzzCJxQ6S64snKO1LOGy07Eu+fDkf7L2xtuP8t3XHubL334zn/va6/ndL34v/8PnvpV//emX84u/+2J+4bdfzL/gReC/+YOXWadv5TNf+QG2b+fVty7Cd3rEInaW/om1cu31GAyO6KAIATKzURy9i1U4YKhxZV5Tz6gMZO3CYAJldDG2sUF7sD0mpZGyjtdEDxy6xjcH3dyfLSvWy4LBzTO0fssvGnuQLhNDhIM5mgpzugyAqsrBmIilt7pwRVipqiyVrbFezaM1JoARNlPtcqBOsO91TCQZ4LCtWlJAaERI2jhJ2yfZeKyzz6GqwuFPN+x2jDiBr6rQLSPJpPtZMoEDmPjzPMd/7IPP54Pvu5cD+2ll0zL72IqhyjHTnrXr2mJbs9MrcS7Ye+c8V12wVy654V3fP9e0bJOvLMQIc6Vw8y2HMIcl7uWTw4FnqwN1ACgO1HNggavKhGyxApwOmTnnyzjo4FqertIVwoY8jLPfmFNoR3sIln6ez8QLJ9IY5hBwbf1Gk2vIk2MAhMRvNPS5y4m7XhX38zXOXRlTjmvhs4P4kpqc/xUKbea6XPW1SX5/FliZEz1VSyKR2SSFQY1J9Y/Y9V8tKFsbifwlzx6X5PLY+ML2ghe0582v5Fxzif4CuCSxLzMvncOqb2L9xoDttaV0YqaP+TC+oLLMyUCnoMQCdzo07JJN0HWHVjFednnjGXvK2im7BIJeWCE3PhSClOsT5MjoiuDwYj82w6B8Ya+1Ar4nIAbUucdOTw7bZw7w6U1Ycto8GJsD+7MIRBWxVRV7NezZwm6JcQ7YnfA55bAs6JDhc3pYsFmyIBOq6lhG5brN83rEQ3nZ59Doc+ecz2VP+OzypM+xq5xzHJ/wGccvrX35fAF/wXG9xHHthR2d63BYuoYdL+RvGiy9cG4ttfTx9ZgOfMVWNLLGfTVYS8oN006wryZY4zzdqmoTFPVd5eHj8zzhM1g45lSx6UKIgq4ciHX3zlnu3T7rdeu8LOwg/kB3wV58yOf4B4BrEdsI2mQJ+XGoqlQJA4ywezEC6L2fwCSw6SYhNIP4mqbMDH8UCdBBWDesDLmQ3XXrCBYCcViW/kLlfXzev8N8Qk0DeXeumQUBSmNolpQJ0FnvNdNSXVDQN7tq3NrCFkXXhz9cj9cDx1vrtfKIdX+T+//j84tWm3cSCWXF5jwmJiIM5WdhzSHbpoqEGoBYgq1CKqWYqjnpgXHvjxVD5EpVVeFErIhRHfjc/uy9O3numXvxN/oQJZiEhlsIAzV7qahJt47YdHZi4r4WYjWuBY5VxXnFS0FeDD4VqG2IgM2UQ2MbYYb/kXFL23JWxQhN/+hgRVqoIS6WzRGAnvSgPLQNcxBYHzUCcgqhR+gCtaNYOuF6ikeMdff2xKGqqZa952CQ91DotnBhOjs9zclyaAsLH1w0rGEFe1B1n5ii6JVi8Z10u3RxyvQNutA4Hv3HI31J5Elw++wM6dYLF4IWJ04sgphJ9fzmIG00FPa2xYlFC4ceKjbECf6Nk+kKVpbsVkk2m7ZDzLTyDi8F33z78fxtNXLobNYZxdyTCvZ5qmFMoB8Ra4Nc1HG61oH7BOWB647z4ET3gvfCM3fzwRfu8U3IaSjTZW8z60m3G+vcPAN5PNGEAWu+TkcAVB1HWTwIyMLJ13acjQNI4fSuPkXthaa4TuohJGzUdvHi/faDJ3zL8ITjjxnHwn3hPpE7JY8vge/euYXP9A35azECcdCH/BfctPyNQ790kqDYAAAQAElEQVSlcA5qiwDWbjw9B7WPleOA0OMlb6zDYeFGseQEfMreFc7EpwcuJsihz06X3ALOTg7IDlk6/9LfiHqj9H+8evTkKo94KelvR/gbi9LvIBMegQX/qag30ituvJTBclrP3BfWGITzYjjlpjksswbr8qZ/cpi8GDLK1Akn2LokoRGKMS4P9VYOh4r6w7JAL02fni7MZ2n6BLnGooFzZWsWBkNFLagUePSoPQzHNpMPcxkOwI2uR1ZGdPTeitUehQNdofbgwQIUOmtQVFUiACVjHzuwnDYTENDVrYNKORfo4f7Ow3ImZtt7k/ch5grFJQ8z58AFx0I45wFVXrjggfWCPXWuvmHwkHTVfybgCvtBIvOSkkrn2FValGzD6Hlms2CWqcIKG7Zi73fCgAf7SFjBa+ZD8UAeYIRS3RYZTig2YoDMP1irpDpP0/DiCcEntIqurgsMdGVQg+e3WAgxZhB0EEM+WxtprvNbMMUjis0aDCbuqlQALDVRjEUNY8G0svBzYHN6vi1sMrF7V3xYlhwwK8E1IiNhqHUYPnNNEq8LV9QgrExqpZYGElqDsisWTDznZZTQqG4joSZ/HCHog1j+4emPfej9+akPv59vXm+RDyd6mI092DQNo31mkqzg+WDdgRi0oqimEuuRLOxwtTPDTPeOr3YSTn+jrm0QKttWdPptLi1HL9uBIZSB2n+1ZgWCBtQg2evAGlJF2hC7guAQtAiSPgDUlQTbBd89uftHmSHTA/O9oedQYzr9DWLthiFSmzd9w149Dh1paLTpRPqPJlTojsUMgMoPF9XXoPT+RxfANQHpMbDyGFwxx0fnyYvfe5CP/8nX89m/ejVv+DZKI4Dd1iODEXp6V8z79umS/+wnn8//gxeD//Dvfyz/6U88k7uHlZxEZtM+eHyVL33zjfh3Bn/xky/lX3zia/m3vPj6+Be+nT/92mt5+Xtv59U33umXhE94aL7iWlPBnyxVlQU4AI0XeAGe0KmCB6qYI/ISoJNKBA+YEIclVZW2wS6A9HIDL1X9HHVYwO8J4VysLAuxEqrkGsQ5d0nNj/li6wEP/z988Cjf+eGDvPzqW/nLb/4wn2eOn2Itf+1Pvp1f/oNX8nMffzH/H14A/uxvfzX/HPqXWZNf/dw38+m/fDV//o038o0fPMobD67y5HIhw0LNhxT5kiLh2r+tMcjJ8sCPuC+aloRwL7gdYFENILMpkGIfYCaFr2izQa+vaRLyQhRqY2lfMPMcxR5a597nKgFFAi5wjnDsD+02gUJYEm0CttxGKV7Ro6NDzC4tTK73lA67iAyp6hELcVL8ZKt/yWzaF6TQ84G2VyFhPVoGWfpi7DqAjmsnbd7SCUL9RqYKKR1xyp9yLgnbh3qZUwdHhkMB3QnYbuDmGeSTK/ZX8sH3P5uf/sj784Hn7hJxcK5hSJ9RMKbvczNvXEh2I2JMRqzP39y74MXFJffqS+7LoDTmnt1YGfdyz2FDFwHdZsIJg/cfn6Ma82x3BvgcJZwcivkB2BUVdg3i2MqBOiaScAms6YhRray7fj76sEqasV6glhtjA3nsr7vykI2Cgz0QOGOHNqSF0UxYvOyny1gH9Mo9EzFJ5Z2/1z9UrVsx3l/kXEF7jzCUtSbklBEqZJkQGmzzA0PnCkI6u+akI77PSmt81hXOeXF0E3z+fYLsCdcSXzBJ+2LwgmN2wb3b48alhue2AawAmMKVrehXaHpWFmO9UYD509Uxb3TWB7q2wEDZbpOttQydrPbiKme6CRVs4H5fWhdXKRsJrt6P02zA71RSSet2W9j2df+5z85ODzk7W/pLyLOzQ07hhTM+d5yenPTz/WHhmNAJZO+Yh2Vp3dlJ5RTbM+D05ECc5QinLau2WyrpzSfObPt85dgGvaacMpxDV8fj52e0/fOMuHlfFPpZh2PosfXYuZ/cxguJnFsD+U8OS44gL2BDT5zJcH2E0cfK4+ueRYwwvVasbtM5Nm21AGoKRY/Oz7d77CWRKwuLXlD2Do75KfXcv3vav2hyWKrjOvds7YKLiJ8lfTF4xWIQYtNgO3v7bMJGVRV60w5wmw0JTSxCMVKxu+4F0T6TkePYjtbDpHXz5gNd6aZ6WVLxmWdwXIuXXnfz/LN3c3Zykr25OpPGYRIztrT5xCSomnE9booInAYH7Dw31O1REBEnW5tZvKZ6vB7yYOX7D38hpmrG1Vhq+s0oxjTAlDvKuVyTVl+df8V9ZU8GrjTIjzRC0lu8p3S5rekW6/HM/bt55u4d1ulArKRSqXI3Wbue4nTr6wkXlsF9RnAfrmwM2PZd0WnTDK4H4p8cDllM1hEQggvY+3b4dnZizLQRIC234XqCSuF+1CBRJoTmooJmPfqMViu6JhJ2CqIRZAWEVhuA6HIgOkZbKTBbR8aCbcwRXftMylE4GkgcC0wWNu0pLwVPT84S4s1F5eAmWVlkEB2eO4jsioEQFh3F7AUC6LNK40xR/xt6XwreuWV8awai5WYAffMDWsGjmR1TtwHhOu5oXU2d45HUCsEIFsXCpqGdEmShVUOhGcz/nSfnPOg+6hdDTC1egJlabKhF0V+6Sl9EnHFVtcULkdK036paAenTrRhlBEjjiCaM9pF27f2nGB96//08d/9WP3yFBynd1fcmlREUAC0Dz17E8qSpQLDfwBINyaBW6w+tH57B152KW1lZtAttxGXIzYYoQZ9a4kOBv13w8NETHhXXtK7HQYzk7PSQ5565nXv3biUL+ZlLbPi2AGwuL+T+uvc7Ty7auzSuSiUB5d2t/G0WlGzVHA6Vgzcq8Mlhuf4NQWSngjJw33RPKyfQp9guCwHo3jjOuXn0Qw4PqI8FHnAec+P0JvqYF4KPuYHKP+Fbtkuebq7Y654LPV9ixI0CXkNDx5h94cxjTsEb2gTrqJyeLrOe0wN1H3JCrYetrqRSVXwAXOI8XEvx6fYQMWl0xDhlXofDkgO+xZom1d19HRoc43WvupbUwoHRXnBCqAq6rs2Toz0G7hFQttbkpm96k1cqmk62Gu1rptwlc6m8hrD8PAQPYI0v+64QXvIAKd1/r2ejud9HufvFBxnhnGN1E+tzScBLfK42uGx+3R5QVy5Vo/dZqNEaQJDU29KRqoo/PYERWgFbR9ciLMT6N3DwxZ5j03Lm0EYI9tlaQROmOdzg0hAbiqrKtWA0iYTqjAmobylmfbxz3TCkZ2EvaCLd88BbI9c+Lj4wEJgfdOzN96AIb3oIVGyTpYF9dgBg3HML+CaEZnnm2eO7Lqx6VogrgJ4VA3mBGekV0sQ9i2qjOSYGSULqmCe1aIZkdtUdg5rVf/B9z+Q/+dj7877n72bhOuEyTI81Cy593RsQN3vVkTuqIMjuRQvdpgcda0Uarmc9Lwo2BEtBbTgySqfXfHowsfZQi3rTrKkiaGsCPVL8hEpLPEKjCm0qWcRIwhq0umYGoiCFoXdgMB0TxgJGpaqwmfZNYEhkxnAskGw3Eq06T+fuIW2kv0pM5/3ZeQ1WALVm5IBCm2xm7RbaQKe7Co974IcMuuvu0dm5PQIRV2RcD6BYwpGxXuWNJyOff/kH+c3PvpQ/+cqr8bf8T5biWumMwnx0Ssw5I43c5YPb3/nos/m//x8+mv/nf/VT+d/9jffnmTvkHIN1PTCPJT9483G+8LVX899/9uv5hU+8lJ//za/mn/7Wi/mXn3w5//YPv5Hf+Py388k//17+6Mvfzxdefj1f/dab+cb33sp3fvAgr77+MN/nxeEPgNeA1996lDfefpI3eWn5AHjIl47vPL7Mo8drnnBPOec+I1zwAfsC2mvYBRe4Cz6oXZ5f5VLZBlfIj4DsHHjC/ekJ98tHjy9i7LcePM4Pqf/7bzzKt197hxd+D/Plb7+VL77yRv7kxdfyh3/1/a79N//0W/kPn/l6/s2nXsr/93e/ln/2O1/Nz/7WhJ//nRd5IcpcP/3N/Obnv5M/+Ksf5M++/mZe4iXgqw8u8/ZlchHWjP23NFT8Wbm+rtwXh8CxKoHrS7GqIwlLnMEPJL0Au5pVomNILBwwQVpt0ASZ14siX1WlssWbBsSeMdhS0AgxYEyoAUFCHeZPe6KkdykYES7deOtTzMtTgNm1pT6ahjkYizCxKSsDbP7ykUdpvMnDUFAZifK8pkl6TTD+Zh7tfU4gFA4FXPfOj8GUzjEB0wkdVLoCK1PsJC0bFAqHKYadaEZHkPKnMssVw8NtvWLMZnApF4MinOt+zcQixr976yQ//eEX8jd+4v3xeXVJERNIcoyR2SqVrYsA+GBOkZe88PPe7H165SCvHDPhCnzlnlJGDaDE488Cuu8Oy/X9p5+ZDst8dmpcOUG/bKBfypxLEjB9v35BhkrmKpEH5rp3UrXXIpYlhgit9/MM0KKiPsTpVMirHJQkxY/XvfYJzUDMPy1f4780GdDhwOqWbnh1TOoesw79u0x5bAcwTRFU3MGZ/tXifRiohT1K4NVV+OkccmiZ86XAeez16Jzn3XOerxq4Tp0L8lyfpJ9wHWqdsg08psou4fvYcixXYq4cz8umyUMxXMY9rW7ACGYNVjO0wV7BkKbmqlJF+dhibNwWMEx66mFv9IH90/Ji3vbW1DStqrhnNjbRINdNW0UcjSwH9hjgM/jZ6dLP59LC2ckS4QTs873P+35GWSo0BnrIdTgs/eyv3YnP9PCn+pwc8D90zKlb0v7s56pKN1AferC8p6qYZcrKmnnuuPYen8fcTx5zr3g3eP+44PhdXF7yTL3y7E2EWrJQqPnMTUk5wM9zLFF+OCQLc9fOcnpfk5jDEy49gUzLqIOITLVAXkUGxwFy71PsZoik4nceXfS93H0XgheLLYCywCdrbt065Nn7d3gpeJZFBfKBXH8TOK83Hz7KO3z55cuuBaMqDbUw04K1HoNa5ZXvIA8wmaqJAxKwbqOC6Wsj3OAL8yole3yE9ALshAnqNN9DoJFCDw7grdPT+K8Cn3/mXu8FCsqxYUYPDtcQGr5V1WI4pwyCL1A7gKUFyJCnamcUrHEu05QR3dU6+l9J/pBnCPdMuV649CVqmuDIMYSGSPBpyHVzD7rewe9aKjUFupBYASbI6M30cB178MwejH0/9Nwzd+I/qz4sGNMjtH1SyjJbz4fa6HPvmWggZV4rR1uY15DR+iKO59rh5CR7nEIWB2GGNUr6mBBrE01ZMzjQm/yfNdwwvpFDV+s2cGMFN4CdNdQ9Bdf63WXiERYS5QBm4UEyITTlwtRB0SfNPNFbYrUHDL0PKHih4LPTE779OM1h6ZK6Hi82EmLPdytdEfRiI5jhlUqRQ0QsQm59ZCHe3TuneeH5exzsW8hHV7BUUsV8evGRSRO7H0Zy3aowhB1u9NbPPCsHPykekPAdQAXFigRsHw6ZPDQ9hJgCGeK+w4ufH779KA94Y37FDc0QQecFLrSxX/EQDnIMfOjkQSkhYE/HAhk2nbADFaSgHKCrvnk8BI/ChAAAEABJREFUMECa3Ll1kg+8cC8vcEKccJNoIUrDS3d8nMWIyQVVSRVDXEPpHFtV9YngamCJ/ZpwvDRwHp7MO41SMuIq4g1hekV+ardxyTk3nNfffNC/8n3VNWGLi7ZQOT09yb07t3L/7hl7qfAbKX4isBfEBfaf4z5i3fs3BXl4GNnaXhwn9lG2qyrsJ6EaH9hEDYclB25aJ8AB+uSQ5g/geXMr+IUPkKGKcqrcEMcGKy+O1uwPNN5YfTi6oKaL7QHWveae6Hr2OYcG3cFQuK5IujO9HJYl5p6w1aOM46vsQK1iYWGdl/DDqbdoc1h4YbhMf+xPAe1OeJA4abr6hnJCDMyDe8OgGOlUuhVEQQmg2WWoFxW8ROKf3Jr8URRCRdm0CI3oR6bgt45Mrq8lrgeO7Lbe5m45njV7fX1oES55aSf0+vLA6bpLn/uw0rDmgnPxAt0OfiutnQ+YVwT1YVM8pMnZaw+2jp6/pVEXIuqgbnhY5lTxOMJSJaxEO0ljQZfVY/rCIdPsqbXYZSiqsAEPDKqKfblALbHBkgeNwRQAw2uK1y5B+Qj25AfHxg1SsSQXt7QyacTzCEQxp0yHTj3QFXkDDrso2wCm89mX8brXRo7rJFuaQUw6aDMhD/OoJfRUVUPv1QV6warS+RZmaUfS3dgrAg4PZ7Exrfk6cKdGudemZrguKOgdowcSV6pJ0bSDde1ExADFf9b2Mx99fz7848/m7BTJFssSyd7zQ/p0N9gmKYNDUyVzbiJMF0LvQGOB/Uil2+iRYeMx3nO1iWIm0qgFoQacrEth9oYMcmjrSQPdCHGbgRElnOQ1iYRcsamDFiVq2bXEyd4UQatvctfhs80KLRp6iiO46YtYnlfTBhO6sgJvJhxZmH0kwXBeHBMqUNFQOAxjycmIh4OrHDQYhNbXe2juOx2mdwyrYLK2H0hGuBzkB7yh+sMvfTe/+pmX8+e8oHvMdWJhL4ZoXqNDACJlT7fyKdTvIf/WR+7n/8qLwf/X//Fv5r/+Ox/OB5+/ldO6ygmGp1xruRHkhw/O89XvPsynv/x6fvWPv5tf/r2v559//OX8nC/PfuPL+cfAP/r1L+ef/NZX8k9/52u8NHwp/+pTr+TfffrrvFD8Zv7jH38rv8YLxF//k+/kN//0O/ntL3w3v/vn3+Wl3Hfz+1/6fj79lz/oF4t/9JUf9D/B/aOvvJ7PfuW1hj+G/tyLr0f446+9ns9v8MfIPsvLvc9+9bV85suv5ff/8vv53b/4fn7nC6/mN8jzHz73rfzKZ76RX/rU1/MvPvlS/unHX8rP/fZL+dnfeSn/+Ldeyj/6ja/lH/36i/knv/Fifv63vpZfRP5L2P3KH7ySX+Ul6O/ysvBz1PPVbz/g5eZ5/PuNj3gJeJlD6nCSw8lJlsWdzTEb7IhxxRJfZfW8Y60hEHqsgN4PYHVJ8ABQh4Zv5BqnW2swb8ZjjX9x8AZ4mpm3rTJU4I86vddwkg47AzJtTwxlg31o2Cq54BV82oJzMDIM6BThA7PJgu2UM8bmHMRDO4R02WAYWx2JiuRe8WBtkOS6dbKZH6GcsX3WlRa075JhRueDUNizkzC6XpRLDCUCVjF3ujWX5omhh/SMN8XtXWr0zmyb22QYVbWMgTge5/fzRa8vBD/ywed5xjvFiK7ddv5JIqHvFL4mb0AMXjk2PgOsPANAdildG2rTSCtfsc0gDiHoKXK4Dxcx4uarUlVZgCrpNF9VsfXYA5xBQN253pgrN2Wp7SccIxT03lpi4lUViiQuGyjyS0nFulIoJkvYuYMd24DBeYESbDp3zePYC5A5VtUxvFOPbWWgBlSpqoY2WsgHsYQ4Czb2YhBA5pv5R3zecU17PuiCT/ZmMezVlap9nrrkmdfjc+Xxwcnn+wb4K/ipJyb8hbwAfc512Gc2v2g/hz8+txHvUr7xymV2xM9ZVzwUXiHb98MVNsYXVupRv6IPtHNJ18lCUOcsfSCSZ+1at+Gbc8NQCwFy9o3pmEiqWDBlHj992RuKUEU2tF5eBo/zclhyEHgGbyzNsdhpn813eun9UU8tu7IDCQ4LcYRD5UQMdOw9LvxhWbIAwZ4yjr3Dblz1erAW4JV1WLn2XgGXrF0/K2+4aY7VrrtCPtc3YQUYKuZfqOewLDkw3wnS6JAt1tHG5gsLTicnBwLmumuGhs7CqifvblPs2TQwEtOa3+ELrrf5As09E6pZNr3ImgiUe9zEn+ez8V3eIyz4Md1UVWarPPJz/IPtpSDC/fypYoW2MvThZDAcFhOhanrWB0d3nhX9YNAW0L4Q28yRNAOmWnK0HnPvPZ0DTcscMBXFncD+unf7NB947l78zzgPS7U5rmTUaYKnvWsTHfU3h6rGCrLZFxbyQlvHNjkoAnkIoLaOpmMk53zp+OaDJxEuOH8HEcdmNed5zQVdtjbdb+qCljoUoVw4PvTY+jxDFg6mamVCOVD5EaFUdu/u7bzAy1/fh8wYKEJDWcXQLBhRd8meoBUD6gXOAc+FXkP04mKtT3ie8XN0+/ZQ1D7XTTehWg6Fn/WDWpK2zDQGzY61ndp8aczhbTHeCTKGJMWPo3BN9567Do6ysjdOP0nDCNJ73mujKX03P6UdXLKLkNj9pWdMlkvmabhhXxwBF+yUt9ge1LiBOZldlBV65eIshMVu2CL1nEzB5rt5jCNDuYRIVfHS61b8TcH7925lgR+etdvMg12DcYwLb73mroJBNkeI7hoKMBt6yh+x+Y1hGWklEmq8joMW33NecL318DFvzB/3S6FYV1AM9eDgJ0wSana0TRhvsD5pUIQEXynDdGpEkdlibGiKYNy8pyeH/h+IX3j2bk5PTvqQthsBBpCuq6P2UFVIXcCCH4GJrWq7SGWXoaceRiXERd4U6ZGHOFFJ/QOihEIHVDEYVBkguSC6cM14kepvKvCZSzHARcGRNfaku3f7pH879PT0gJR47b9w7JfmKwu1JP0bD9wUvIkVNRC+5e41y7PU4QA0n8QaFmoTDAsZpt2QqrCVAXMFduKlEpjUJKBDayH5yDyosQGaObj33LudE3mlsKeLBGSUhC8yCFkpBQs5ChtBegJ1MHVUmFVaJ1VpWl6QqapMn2tcBQ0clmW7YS/YCAFXKjaqoEtNQEpvJdg5EaLZaTbHlqFnBZhJWp9uU99kayZ1HFHTb9gboQMlLN7lEdZ4fH1wFHy5d84NyRd98nyhGWUXvICd/FXO+Vb6Cfts8pfR33g+oFrKXnNVheeY+DDjA8ThsKSBhV5QLOirKlWVFHsuNxrH2VhKRtCPwDIoAAYciHHqvOAXpKD5wrAsCDDywx1sBCXKBdc8W/OBofeTBkS9kZ7EA1cyDkjszQHpdmrB0gIkBNAdSyJg+K6ufIp2SuspmQ5FzC0OMQk3lZghnSaMHLqWW3/bbErMWi6e4KiyxQzGB9kRF7OqlBx5y23BWd4sQzG3gWyN18CVpNxmkI9QGrjVDAmWCePE6abNkOLA3L11mo9+6P35mZ/48fnFE4Fcsyo82ogwTKTng08R67gbtCmEzHsgl2pWfsAJjSCIUVkS7IwfGlJG+2CO4tosQiMSBqaAwSsNo1cBRWZdjFBzHSDCJ1NEqxXESz9R8Jv2AckvDEMmNOidRI1v2t75qgqt8VaIqGeBcXW1CQ4N+khrMyeEJ73jg3EhPiO01+m154JIA4tNdE83zILMXFooG2rxNS2qNM+ovmMNqWnZFMeyMaKrqyXfffMyv/3F7+Tfby8GH/KBgMNi1C4XdywDv2bhxd9CfbdOl3zsx+7l//T3fiL/73/wt/N/+/s/lf/kw8/k7mllobjl9CS3b93K6elZLus0b58n33nrMl/5zjv5k5feyqf+6vX81he/n/+Bl4W/8plv9Us4/+ONf/a7L+UXeEH48744/M2v5Gd9afjrf5l/3PCl/KNfm/Q/+Y0v8WLuL/Ozv/FXvJz7q/zCb38l//x3vpp/Jv74i/kF/3bf734NDHz8a7zcezE/+9u8zPst8G9+DRogz8/9zsv5eV9UQvvi72d50fdz5P653/pKfgH8ix//an7p97+WX/mDl/If/ugb+U1eUn7iL76Xz/Dy8YuvvJmvfu9hvvnDJ3ntwUXefjzy6PKQqxxSC8BLwAW81BJ/wgqGA+Tyz2vXGnE4T8NzYF/zwAPofcDDgNhj5W8NZgSSqxzYfQpKhySmOsPERoLWSe/gAYXuvdh06Zo5hFZA+jSpLVi1snKz+aBOEd3DPgi2hV21kbUJVqegmHdSrSxwwYS2VycPTSdM65EYUhY7us7qWwHv3ATI2VeWDgP65CUEOH1Bg+sZwaFmr2KGmBiyl6LFcMjbDl2sXIyBSJOqEh2h5T0ku4bIwSWzsQ6bXiQoH6zbCd8afvD9z+SnfuID/Zw65SNegxYZYc9ncOfgcZZGt8e6ZC0uL6/6fu71HhWdKjYDkdALim/TWNhv0vLXgIauj3tykIOSUSsE0ZuynuPMFQ44kjDCzd5zQEZXIHKOTcPsdM+5F26omhGIPyxiiua6YqNsinZqbZ9gX8XciYvZlDGOZjYP1hGzTA4lfSHbIsaPDuUWnNQcW9TnxqQcyW2sLfbw5NvKaMTgsgmq2gw357tQYxWRuxfZzZeJKcx6ecfUx/T8+Ay39kuHc142XHC8zxvW+WUvsnO+4bkAq+v9cHnZun7OQy72WW/12gJka11GkZ+8XcAml93IpxEKzJFtIwEWHAvwOhdwbjbsZUVzDQp2A4SuxbJUezWuhJAbVEpdJRFiw4lAq4sqC9SmmxiGvttXVTruFgc2tsKgIBYgG529Eb+Q7WxtGwZxnwbigWxQimV4vMTC7rZALCRbKn1OQyKBRlBVTc9rKVmIwzhju2/g+xCBq7hzLEbT4hpG6sgQkhzYIbGmB48u4m+8X1xdZkGmZY1Aw1XAyV1epD3PlxLihXpWs4Pdx5TQvzX/w7ce83nyfF5fybcanHjsFsaBpMDClAT/qmv+aK7VYEjxI9ae88dEsNVf2k9mc2+7dkG/FAMn0rBGSNlogcsB5pl7t/K+5+/n7q2TnttTJ7dMF7JF21BsN5KV8VqW7OJwjIXWFTXLByI0aQHSlS/kT/xXkm+9kwe8//AlccwlYGPvMhQWnElaJyOfVHHtCg2sGRlh9q4doG4TSQ5qqEKurONJANAnh0OefeZenn/2Xs7ODgjDNWyzzWzDRJsIFzglUuG4A9u6995GvO8PvRf25unJWXzG2UIo/h+F97TbhcRP0z1scaxnI3d0U73LbuD3UnO7NTpWjRw2aGuG7pwgVFBHwJ7FrSqIrQ/9Ji0lyA180hBuVMMhx1bEJcSC/sDLqBNeTlVxsIm1ssAYbwsPxZm/NoQDwA43CL4cZymABdEHIMvmB4XNKR/annv2Tu77z2MPxG8tCrs1kB9vNgFhoFGnCiUsERgLXouogg98aNTBFcQLHUywEjFPUXFajqzMZXJEgqK7ROwAABAASURBVB7UJ28kb0jvcFK8/fBR38SmI1G23G2Hm7gYCt+Oh55QmG9KkQJsmgTPM15iBzQdBB5MCOqlCvyKK4l/h++F5+7mFhcLpPRxnCtM97D+Q3uc6QQa0bd6DWBv9CI6Ysf2rUICGHQwD02LwSyEDIaoBriycGHP1rSZJBT9ijPu4TtP8uCd834QqOmYqsoYIwfwHeZwj291bnFyu2dqSRbmmBS4mbiOj59cxF8f9+EA74T5ZWtUQj1rGOxTqrBjwBbQmrEdh0KThnSrHh2khFY2kW2vhWbQKRy9EJ1ykweXqVsO1B0bleoiCUyXa8G0ZqSjDgEy2yboOc6aZz59hZkXTZsr0UPcguNAHayxumKTiadnunU96K/PS+zRLAvYXzUTphPSIkJijbgc6dxomlY5TmHHZ7DOlvYQjmulzSh4f6Dz4e6chzzhggfG/z9rf/5k25Ld92Hftc+puvO7b36vGz3PEAmIoAhzFkEAJiIkU2LYYliGKP9k+6+y7JBCDlm0SVGOsEyBIAlSaEAUCJAwKMxTA2gM3eg33vlW7dTns3LvU3VfA/xBoaxcudb6riFX5s6zzzm77vBc2Q+EkB8ML/gNsZzv9XwoHNCap5vNmGd8mHxuDHvmebECvrdmOVSOh6X/tOSB364el0PO5HzJP7LOozJ82aiqem1VlQq7xbHi0NjR6NTMiIHO+fZY+drx+qjqrt1Y8T7KbOc8RAQDcCrIh4yjcvVMlZBgNSF4M/efavRc8ZGHuoKrLqUdUHUBl/cXRefTgb0vZQl9IVf7INu9LiFeWSoSj6ZQn4hUDlmtDRpoAx88OtQc1uz6GxuO7ZTBtRjeP8BA8Nc7qapUZqPEDAfUjWXuVWYiYpn2JOujv5gyXthw2rMrYjzZ2iHx+no9znjf+thr9/PFT72d1165l+JddRZTeHI1jEey6y/HiZ2bmzhXAIof3sxNv3oBZT97ZTrcFjiuPQVir3UFdw0oSmljsjG8DIZ6DQZjOc2b9HtV6+wvKitnJEyh86IO911AGa458JXo+dfROjGZQS1Iv56QVTE3qAiEThwC5Y72r5p7ISY1SsycQ0RCIx/wHi3YOVpgKOw9D+twlutZXR8Z9Nrik9ZHWEGuGnorrHeYj1zhoRO3kDzmweDvvPM8/+Bffj3/1U/8Wn7219/JgycX5CGIZLoO4nwgeDysOXgWyHHGRfvYyzfz5/+Nt/If/OUv5W/8pS/lT3/pjbx+/zxnh+BX3EPOcsYvRs9vnOcIH4fzPM95Hq3nefj8LO89PeSbH4787nvP85vfeMJDw4f5hd/+ID/3G+/mZ3/1D/Mzv/yN/PNf+P381M//bn7yX/1uvvpzX8+P/+zX809/9rfzY9A//Je/lX/wM1/LP/jp34T/Zn70XyL/7G/lR+A/8i++lr//07+Vv/9TX+OBHvQ/oP/z3+4/ffjf/uzv5Uf//7+ff/Jzvx//KvNP/uI381M86HPtP/+1d/Krv/1evvYH7+d3v/lhvvnOh3nn/Ud80Xqch3zwf8ovWLzPXnp9F76IHM9yPLuRs/Nz6CwHHgaGCzrmhqdf3+y1HCU7uac7VW/yJaY1hW+a1gS84zpXtmsMfl0vlYFtxDPb1sbw5zpVodDRkuaVfs2WSKVYh2eqYmOkcEaVpuKe3zq5MGXAp665JbA1UzJn8uKUlUqasrUqT3JilDl345SXqaI4V/Ct4M8ZNJzpw2LprBcfLMArNajoWejtAhbWWkSHVlnIle0+1Lljw17ySYpzKjLra1poWh0rVdUTcAsF0G86dG0gbdx4W3TUqELy2/yS9zvefjmf/NgruXvjrD2TSi0lS7vFhi6TFM2BXyBTrrzf+7cCVs8JQWvCkVkhhN0XvjLnalZy0HtfBgl6D4gzYOATCHc8x0bksYOvuz96mQTSF0eQ7KyFgaFrweIWwmY3BqL8dI4U1yTEjOaNMReAIKRELeTDFb1gFY5kbFXo7hmzLx7qCnYIrkBkcImqmTYh3QQl7meyHeNq4samdL5pcZTCYgprMLc/g/sC4ywnbFGbdkxcKmo8QMfD4epzFos4HJZIC7ZlSST9w3q5tJm/3F35LiVd8lnuIn6+m78Avkz/dVZ+2etnvP6lL78RfubfDuEz3nMfDGJ7zue/S87HypPGlbzuydp7XEzFpIxVcvWkanIkyri20GxNSGp1CmU8opFsUa7WD7LhlUpvDnrzjmdQl1EbrE3WqGyAcpsYWAK5RadVyXBMO8B1WJElrBjp6LObiyrSpVw3xDaBci2oC3xxLwjYsWRJVUE42A1hwbJWEbCmVKDCPzZwXxOKVzS9ME2IkvWBse89kmeE6RJcR8LaGOiojNc6QHF4Ljk073/4tN+rLtmsjr3mFna3qviF3Vn/ybqbN45Yzcypd0on4qw8fPQk7z14kid8DugYXYhdsREQ3aSFOeWh8TJinJ1yNmGwFnIz53ICp6lHLhx9iqxucC4HCdnShBgGZq1dpJQBiYY2+Jyx5OV7t/Mq3/Nvnh0yqG/wkLGwTqoU8iIhVDEg26ksPTcpdeo5BSBtehqn7076VGkB2RgSNSYPHz/Nt95/wPf4J6xkTX9mZj26sQO6JTW12BAHc13HKnPGNTYdiMSn/YAsdcpIdDx6bsR0HoGNbpwf8/L9u70/58djujF/lQ6tdciUtpFEIzVfY8OtHlmdfzP3hrHHVcV965AD3xPKM0BM/phGGqyVqmqPOlU8kLQ2zHBdRg3+xEx/de0Q9QQbEvG5ah4wCdsVqFRZ0s0QF9VKDyI7NXBtqKKAXb8uX8fAjReSS8ovzGIaTo7syGYduRiHhZIEpvN057B4cT3E4QidTCxYPCwXseHTPAhVbBEG8750+0bu37mZM76wd3rsobUs3wTcQxgIWVWUeMPbRVUssJnghBMkMkIiZBy6eyk9tAPNWqvtYeMrK++KD7yh+J+N8AZlmMtnOXgzyyk5WZDNAUpXMusU1TqAQHPUVBKUaRORQtu5YsUfz8bd2+d54+Xb8e/TA5opk5uh0KkhAZpybMX8bQk4Mutxja1RL0hso61KEkGwHvUZSRUa13j3D63CjzgyLj0WbzyD8/L4yfN8yL75hp9UmJaxqCRx/27xperenRv9Gx4fWG5pIq9a2HtmQvFDgnn84tJzVDhdIysvZCVcOmdobYd3vDnw1T6vAoat67dj1jUA6NOqcso4od1XbbA2uXlDfmWL7fgeWOPO2zhObt6ADJn7j5FcA7Z35f2GNVDoVDIMa7LWFghYsZhYH0VtYsarNzmZhP+L/Rq4icUiioQVWg9B4zrsC+2JNkP2tukbm2g7tshLsrlDp1GgMNevl/vqhzvf7P2g5wdG6RkfAp/1h0A+OPIB8DkP/jxHTf57NmBX8gUPCi9jDte+MJFv7AfuIf3g71iRn50tfV85HhZu/JWFQyjhHhaavbkUKda5gX3UNpmrgWUq1t/E5nvfc027sUi6VBgTebbWcpEdZ6+x/qjhfX96gLtv01YdD0SAvTpXBZmB45PoDNHTjQWJW+euZ1EiwA6pWbfJcVfdSGPP1rrXiZla7jo1o508SFK1n3cM9JOtZasYTgPN4ImcsvJaXvcjPcFBIH2yOYbo0NhmfNcwJRxgpuy4FbW9dywKlSrrG83v372Vz3/i9Xz646/3L1Y8L4TltD8oBdm7zjGlMHG5qTiSLcGpTWwKIvOj0dugETzd2tpSD/oAUVKrunnvM2Tu9YQdS1DBGPhH7cN7cWXzmqtv1xMW6oLo8ywh2NuupyTwImFuwPy7fJWoTfEMl+FQ+8DnWtCQX1xfqBE8exYckO1X0jwD6lX6KukRYkNDb3hMfQBxcvaMhVwUYM1jXHK5KpfrIb/3ztP8/Z/5rfzdn/x1HpB9M+88fBrfN6RLrqlpTCv5BXzhW8AB5f7NJd/16Zfz7/35z+eHf+A78+9+76fzJz/1Ul69fch5XebIfL6kio2ow5LBF2NuKslyTEk8RKvlLKP4UA+twQdaqX5NMs8W4wj3rdFfiv2PrB73f1ay5lgV68A9A9nrN0YF93QrpDFywZck/xTk+4+f5/3HF/kQ/oD33YfQYz6r+KX6OQ/jmCmeM+s9HitnfPA9l/iF3PnZIcoH1rAwF44pai1+8cAUvV9W7OzFjdA97hcfRrFwDov90CfsafPWV0zUGRq+aUJmAwoWfAY0ZQF86c67abKmqs2rWQ+Np3GuBPsx4s8GB5+2TT3qCSUwAdyOhyyUkKqpVSqkAb/y24BmzsBlaNlhbGsq4wxUJ7pVeNvhBc2uJJGf3hIJq5Dopmi/XRZvIDMl+U8QsjW0BdmQ0EjLSD8J0yu+wYAZP31ZDXEBmDoxdnSZdMKJU58kWl2qsO4+5H/t/p18hvvqm6/ezbJgN3f0nVE9EqB/yy0AqOBG7+tz4V8b5cz2UdLGTGxRwjXm6OTUCO0p4CfsjxF6qs3W14SYzrlhV4w9cT6BTs460N1B6xOW9KLY7MvTVhxDgeK1k6a80DqmkepxDhSCan1FMnO0zLBA+ri3mCKZo6rSjf0Q6/IE1FFq2exdj5Wn3XaJGfFynMgcp95rim3m6M80Xgg3vvNjw2QJTrMsSw4IOx0Py+kBoZ+5Dpt+wMcZLnnAc8E9pD/jXax93/MXutKzTX/mZz0/43H/es7nQB8Qe59rwkf9uWeEXKu1mXhboXWlG0XK28YKm2+Yvoo6b3hfanalQ65h7jfR8R6Rk79eUPvBr/Uqzgu4Z8sp0gMO7h/4yr2S5Sc67DA4Pc4xNvusJ305VgwrQMcR070Dpj27jHDle6q83XuwFoieKkaoagmXEJqHBQhX36tgW6/UJsGcCxpgLkmiZGbGRvdyUFUwN7b2WOnrBDiSVFUqgZiTdfUiG9CabsKNo3kGfJj34UMeTPF+167gkzuicL5u3TrwUPA8N84O5AazU5zrc+8ePHqWD3n/f+5vDanB+4lMt52qZr6qJUvL1ERPwNGrai9LhKW2MWlNn8wmjG/DIIoxJzKrJg4BY0Epcha6BuQbZ8f+9wRfvX8r57w/eyXn/uFj1xe/eIacJwxuGExRF2k0ZrQk4rQ4dbx6hZmbdA1SFRivc0rl89Mav3d/6/2HefTkacLFrdjIIfsIlfHQhPUpRIiOcLIoT8JA7w2FW4NR7agynVALmsqNszMelt7JS/du58j3O1HX6Qo7tgGGk7LJHlTEuEHk9jw4r/uqSdLsM6jj2TFeCnXdm/8Rg1NcJ13U5cYVQlWdake96uLs8w6c4vSuHd05AF1TI8oIy8YRCac7aRPI7uzGuGjfRLzYmv51ZE5p+mxJ2TB1NfkkNYiFLMdjzrgwhwPbZjCwF2Vll1cOzcqL0A1e0a2lOTk315kOhY5MMGPIG+LOePXevX0z91+6nZvnZ1pS/MQTSo4GWlcydlJVezldEJNKt6opjAaQ1UebQAa0y4VcxI8GqpRRW0tW3nwecEP9I0pXAAAQAElEQVT64INHecKb1NC+2WRF9PACz3Agdn8Ut/IJ9FjBK1tDaTBgyJlNSJrai6N44X3v1nneePUOD05vZGG/3OvrnsVlOZ1ojF6PtpsAfZ6RRtjyectW8xqWBwo/fTxwCwOqqC4nEmNXiNczMVas4/FyK4oinjxd8/6Hj+NDvT4OGPyQUUncwps3jnnp7s3cYU0HAZPE5iIS1zfI85jf7LzPb3ge80WH9wQdmHSd3LFFgukWW1WgKmEecnEtYtvgaQFAMHRwpeQcX+57aon1ciRZmzKO5FB3x4qUppKWVNim2MSHTiiWIGUWFN+AGLqTLSEu19qcn7mNZ3I6NYjiRICSFO2+FiRM1rCTtjaDOy9hJ6l6vmq9h03cGNDmLeM6Ge/aXMNgDVKnwLO7flIrDMhbSSh2AJl0TVSNiRZnCGscL1B/YGTxF7zm+oMjvxV+6odEPwzyIfGphP4cegbJLzgUF1y8FYqNRR2WJUfI+9TxsPRv3/gOnOVQWbhgC/O7tmxtbMVbqiRcRSIFzodsxYfSEMsVgA52JpOuNh47GQomyZiPSTumCrD2D13I5DTDAAsepmk+s4JEcw/ORgQyI920KDEFMyIW/tIW4oHh3Hr22l642FtR2GjT2RLiRyxxWkhg8hBIH4Cq8u2IgPxRXQ9wWBmLmI27htjahgDvNfOFde0dLUDrx6C4Udfk5FwAOmvG3jl10N8wsTTq9mnpe9KEiVlzgw9Zn/rYq/nSZ96Kv42NzeS9T+7ARoWh46jKCXdVTH90+xQB9RdomjqjW98Ik8MHtUnT2eUAbn00F1OqwoduXBWChvYIOZJODOw6Y1OWE6y473OVGoaNheiCsrWTmWUP9n/CNZkj+WT6rX2hQrR2AngRKVna5pb9SiC0iNfmnyybfxuqPWJeJU4a7CoLSop6/CzTa9xM5jN+r3V/3YpNSseFB4Pql5eVr//hk/zov/id/L9//Dfy4z//jXzjvSfcc9Ltcl14sEYx5D8ua86WyyzMe2Ctt84qn3njVr7/uz+eH/6+r+SH/+pX8gPf87F8+Ttu5dXbI8c8Ty4vYrKiSB8qFrEhNmzKrI2Voc96V2ob7MPIgfvQ4XDIgRfxUc5cxvufnnzlU6/nB/+tz+ev/7kv8zDyi/lrf/pz+cE/9dn8wL/56fzgd386f+17Pp0f+tOfyg9+zyfz3Z99I/dv38jB+Zn7yOvoyIvzAJlvUoKZoVhbug0qiRrnnvLS5wmnrpnaCSdmQOkGtMlryteDQZDv52FenWSFIGYeotVS+iHNvk7mqEOTg4DR8GZLUksKWqwzoToGerX9upA0tASnwXxwgAH7I7uLoQzt0vS5kkjSvYok26xXkt5cTdakdJ1I2SrPlWc9ztMIwy6biM1tVRnPZrjYF+akc3ysZ1oG72uD+Ya1TChcthAavYbJCGr7RNILYMwLuMBWJXk6h5DxxDVTh8xZVaAodNwZr3WBpUwPOHLOef74W6/m8596M/4VPuNXzwnWTtKFqlAZclVNJXCu8VRGfxH1ff+S93TcMk34TIce2YrmHYrkXHPtKFXAFYbYqoVSfIHMLVHNho+sbIC5BFomVp+deh1cCy7OVZjOTXqtW0QDcX/N0xp7tXD/W6jP12QtlaqaeXretedvX3XmmbXgEwgsTqGM00BpFdkkpR25MYba/GQtg2HWFRrCre7DFk7WZL9uO3blXLiPjWD0qop/ekhieeFWlgOvwwPrOx6WSIipSnxhDi6et8z+zHax5uIiTc/6l7yXec7DwItno/8zpWfaOQf+8obtyE6to8zjReJaTJ2lJ9nrG1wmZMy51k5r2jFi2oVhBVvJGy6cvImAOU+Ci6aQdRKAsoadp1trLRXGQY4Y0RMAtw6/1n2Nr0xEb5RbRHPPT7sbC6JcZVYVyLwwy95jV5TBPq8CHVfsHTUZjP8wvilZlkpqYa+SZVnCGEqelKtGtLf3zrMqMQep2sEa41yt9Uq3YQK6tmQSkjvP4rwNBiS0NsLtyF0raRD9/vge370fPnrKzGPz1w8qaITaq/+gzEsv3cqZH/Qtbt9EXC6p78PHPBTkwaBnj4hUud7i3MjTk5FKIVVJBbx98pEmnrju9sd5UC+MmGSuL+wpVnqD8FM5rL1I8UJS4i0Zt9y8cZY3Xrnbz0GOx81xFPnISdDmqvuJgFsOk+GZ6Qm73vssCFR7Xfk4K68XMrgO8+t1yfcr/8q2e//02aUQIfrK5ORh0YVlgVug8VUgmiVspGW8wpwJIBRhSNwLrKophbzYdn9NPiR95aU7eenezbjPu23OMeNc5sQZWczgtRBPDmdg5X4CS8D69QEeiVqrKuc82zo7noXkM9k2YkZyhOgos1+XQfo+zJyI13rFnzDqLmVrVHgqXTmtFVaIekJM/pi2TBzHzel64s7TDqJSKxkWZ2LoCp2262PVnre27FrLYRLB9PgaOSwLT6+PPKU9ciNe+oXh5jqXvMl5iVSG0QuavZZN3liY0djBoV+w3eIBkX9f/PbN8+i71JLCt+fP3LKgF75iQ6Xxqy1Fjb8Vl2vHHR1tEI9SxYCK1viuCSl3PW6q/qn4AeUhv2F4/0MeCvKAaoDvKRANwytGJLuhNV+eZgR286DBOvU07jRPkuLHLilXaO0EB5y+yY0b53nj1Xv9m4QzbxjcaaoWMidzzcoLyjbLlqPzUZPzu1Pe0CKIXb1KJd1ekMDpje81qBAGM3IlK+LeMdCTZemHge99+CQPnzzjZTeosfDSusLDb3SOeYmHwHdvn6XwF/SFLq8sqTpwxir+A7Ef8HDxEXkGr2jrWJJwBFwk848U+t6tqgC2lHHLS4+BR0H0oQznReIYYySVwbuYMixMt5EIQfSe1ALI2ekopLnBUJENRh/UeGWxpsTAwkaWFUYhXEIU8iNzr2KvwDtHzblVLabnVoGQrzLNfKB0kpKHEdmczTob0uyzkCk7ukHwlZmJmL7kpyjkFsJSVWMz94aCnSRNG13VM63qOyVOb+2999RKbzG0CmsmyDfxi8vL+VdMeBD/jIeDfkh87gdFiZv7pcS+wOI1IzzmqlriOTos8Nqp4r2ES5XK3piIFbaG6LlqlQJXSLwAmEIxbE+c4HSNiFGPDvi36ub0BD3MOGZ0XsqJ1KB7rgsXv0qB1G0ophmddqLgJsZWtSGw6g2syAqlUvEXE7pKKCCiIUE2v4C1Gn0qNIQuRQWiA87uXk5pjmV011AdT+jkCrqwlpld5YrqJO6O8pGVfev7EPaeS5iMw3nAZMa6xrkhFULSceyztp4S35blCJ2LPHstwws20l84iwvx+iv38vlPvs199H7ODgQw0XCHsC3Vs5Fp6zPZVFoeMzOb1vfbxjR7zqozCQ3sorOGGdN6MVLLgKoqdJaGAlxQuPqyoYPCBHtOVUqURXhhtIbOznxVBYI207VfiFStTVs2HtfJYZQVSZ2ucNrzdQyAnIxxCzETvZKRrFNJ8KnwAw/NPJQSeUNcIONxwUqvSeadIiM9OsPpxHYEjnQTsSf698Tka44JmELo+NA7bj6wCu8bq4bM85L8wbee5J/+3NfzX/2TX8k//pmv52vf/JD3p8t4f78cPlJLFh6oKR0qWdiThZp8i3359iHf+amX8u9876d4MPjl/M1/+/P5q9/9sXzlO+7mtdtLbvgv7q2Xce5KsnSBroEa0AcPKHeKRbOZ1kvBdmikl0Uxt88P+a7PvJG//he/lB/+/i/nb33/l/If/dUv5f/wfV/M/176K1/ID/+Vz+c/Bvvf/oXP5bs//WruEhMXyo2wyB3ynEi9ceagllkap2BAKZCFtVpxUQcqay5wqx9TRUtcm2dykE8K8w3ncSE4DrlrmxPkqg1QHDagiuwsVnfRApfPSVAoa5ADt67L+zgbCoJNUEIczYmGe2bTCRjRQ1udoDF8iDZnz4MtrXOOG2Dgus/6MVLbjEA2B0oVAzEghrJPXlczihCPbWWVau2KYL62mAN7y10PUmOkUsRXWH/copy99bQ4aUDewpgfrDugATCrgXUkW9h8AHReNNyZEIBuuiZiVTFPVUFyot2ArtjxLaPREWdfODucCX+5++nveDOf+Pir/Tc/9OeIcEyUdJXvRCnOqKppI3fV93S/tBs7YSajh/M6ekHVO619rBjMAWNTcB+pUkGMfO6E0BhiHyEweoe+YG9w89Ww6bINjenLAbDzhzVZXyHUSHGmkOLZDXqqtfT/1kZZVcUOjA0kFqn0g+s/38tLDdKvOoUPnLWHeAzdq6p5mKy4Hp1ty1Xxp5HNZ4AoOn8pUEcz9mGcHMdYwbkie25dNUPT21FQDiFe1Z8YtjQ2ZcTOTdp437jkAkr+Mrc/03GPuvBzHaTuZz3PgX8qcOUXO7GZpJZUloQxcicKbVvvaBzdXkGrFDHeR06uFWphGHC6rx0vc3rA1HwaFUfwlQbOctlOmpBnbvc0qQLEdwTdBJnNeaY052gTZ2YA7oTYXT3E53oj7QlSbts2R29sOBqFi5RupOc6IhZE7znh9sU68XY3qUiofasKVNJC/rY4UJUJICSBDttOSr/WMYEVNM1VyGaFuX4zekTLYbr0WMyY9m11DkUaEvr98V2+/z188jwuM1zPdsAe7HjxPCK5f+9W7t29lQMPBRvOVjvFep4+5KHiQx4MXlyO8K6XpfOYhGywKoYZaErAjQFraoChZXIiJiiuy5nkww2PjSBZ4I2t4eK4E02giTbjxwisVddz6+ZZXuUz6kusxW0avFbaHtouDGVo694vfP3NOnZQ7kyg+NMFen4FLYO56apNymJO42vPP1kpPffpPR6u8ZRg06/y7tLct5U79coFY+Wbp7g+lQKhKsZruqCqFE+KAC56U5B7cYsHpi9xne/eupEjAFsTzaHpbe3OgupWyppbx+Dziva1OVVRm7prNuawLDkez3PwNxsmCyhcn07SdRXTDQjjRzs17lBtwoBfkdJuwWAWoVmAwEaA3s9OOLqWjSlKS5GglBjoSn1tLNgLJcclJwptc9xzNWci4Z3w6t7rEWztjx/q+sbh5mavXJmVjZY4B3HzldnzWNdAGMxrbV0DkzUnvvuugN++eTM+Cb5792YO1DP6A3XSLyjypBuG5h4chD0ecW6KAheUuigAxR1KSB+btXQIg2WJVSrLR24S+hnvWh4/eZL3P3iYh4+fzC+XIT/xsBAam/nNJ1WZUTS7uUtTMcxrHto+B9nQZje+8anOkRvLYD1nZ8f4pdbfJNw8P7bNfGG+pK6niQ0EbLAMvPBRN782CRS7ksyXKYhzTSgVBPSqSlWhJMVPwOheFrXM1pZEP9I84bd/73Azf8DN2D0MWGgclTjTGTfvl+6c8yHSF6Lz67CkqvBSn/T02fO83/9r1AV736Zt0D8pfvKRVgUK+WFggc9MH3VSrxdMbLFg5jke197oJlw9V6EU5yUJuZfQhGDLsgnIVVPmYzNuypX202ir3QAAEABJREFUTTLcBDgGx2htoYfrGmukCzdKzuKclvMgz/Ul2qTsjZh5xkbb4oJ0IEa2u32Ur/trbHca4RpXk4lWNwjs285naOBe4+GA2r0YLUSOGJNktrmEysKmLNTlWmAxfGW4YI8u+sPiZXyDukSn9xmQe44H+eThMK4Qqj22Te186pL+zceEZ+wIqvCJPJ967PiL6wXlPSWnmaJr53ghE+t2Pb10Jir8Jbzjb9b1HWDRNkhBwTAEPWTlkMU8Qm1EQGeMoSl8euapdgB+DYubO66G2ZCFsjUj9VsUiGlYoIUQxYVpHSM9to1vTOQamci5qIK4AfU2kUn/AU8T9kzKpl/xKdWOV7qZayip+4WLtYy1kc1zyjPrnFWzZNjO9bp9+0Y+94m38qmPvx4/gImFWve9qapUWHtsC3J1WsagJB6+fKR1knSKaqfNXmDaoNrxyi7FxnSyjtUwttfgcI1Y5LBUzb1dvGDIYh3UuZlHgNwtgTUXa6qOb/GFoVqrFNz8cGIZOZYjPc1I1ENDJC37S204gNA1YmjfllG2CCU8Nk1JqqkXqaBMLYEP9IJXsBGs7lTO5YdeYPqIRwAPlj/y0esB0j6r1wnynPiw4ZvvPco/+4Xfy9/58V/Kf/M//Gr+x6+9k/cfPiecdTPRJQ8ZVq77WBbuSQdoSVU1nS3JG3fP8qc++2r++p/9LA/rvpL/8K98MT/0p78j/+Zn7uVj95fcrIssfHgel+wP88bquJZkz04Li5kyPtyTa9N7fcx9djjmtZdu5ksfu50/+em70L18z2fv5898/uV8r/TFl1v+M194JX/ik3fz6t2Fz0nkIg/Thekg7p7MP6Bw8D0/bUZmY1JVUFKsaalKN9afFD+hDYhe0LVe1rvlEG6zE27ziKkWWaoV7jnIYQ6lWAT4zE7N5Gt8v59hMw53pKs+/Su1Qy2A0hVhLJ3RlPj4BQl25a+yUefuQYAY2U6o5kvXg9K4yCZ3/dsk5PDaMXF7ObCdsvRWKhmGn2LgM1OvGEhjhGOrwkofbuAE0tdvl+GY09cTGaHHqsrMhIpQKYRirOyGQrsuuz+44jdHBHyVqc01lgh5hRRP1IZNU3bFI7xc8sZr9/LZT7yet169w5c1bS8Gm1bagpnvJFkdRMyarHxh79ct5j6bpCmtBUBHzbw+uWoN9jAx9mQKV+MWfgWcpN1SzpL0xRtTxmdDkcA8F4WIdYHsiyrkZzzlk4sYvgtOBckzALsX86DAMKWpB/fcaxAaRjpCqiq1KBkDBR3VB4RTSqqKu0dSoSEznjp3g1RpMYn8ZOIVeCUrjRcuUtLeTNnHshcnstHGQqvpmf0ezSpYLhcUG2CyFBJELtG+ZSB4xnf5knvL6TMf8sp9VFusibjKEjJkX8ppTxIwLLMjt3NQY2t/BeKXvY7daO62EWNEM41SQCaPzUTala9R1ZXPsuNADcNDltBah2fTQ7ueTtfCVuCWKVUViABEr6YtSkUdH1j2vZ9qsdrNgTW2pAGBno82TWGz+56GcZuBa8hRRe++gaRr1aHlDVefBMAk9FarkITkUFVl2WgEG3JoSIx0XoN0hPBZf82Dh8/y7geP4j+tMRrdBhTzDA7nDd6gX71/N/du38xhuwh9HzEp+tPnl/nwwdM8evIsq0Vvc5rJs6qbskdcPviAMfrVwSTUOHontLAfxiMu4VWv3C5MIgf3vA7wKrJ2QgyIoc6Ah7wyIYn0kWZM+m/OvfLynfjg66Ahs5nOOPfGevQnMykZ6e3VCVtiwIsA/WL9XUu2jNhC09/EiJGjbyyXl5f54MGTfPDgWcsVf3TcJ0PmNRzW415XYYd6Pl0gOk6MdEzIYddgKECBxdJAWIdjgUlJZW9IOPvavcNndx/+3rp5zHIA7/l3v3TMtszYupYp9DRsR8I5p8dzoK4s9yydH4+8fx22GtP5YpFN6NTRerZGCa1rF4JXCarsZJA09SvrFdZ1buqVffqfxo8YFg9CT67HtUmrKv4wYKlJzWpCrlbCcurqEkBBe78u79gLnAtQVTxNPUDHaeqHdisXlBXRVw7+yhv7JbRyY3exjYEboC7vK/SCMLJUcuPGWV65f6ef+Ptb+rFdYVL3enCJsQNNeTPzOaFA0pQ+pOlWOisNB4g6FF1+vyxaBylsEL+QTBZe7GSy1rUdR57wYOrdDx/lPR5y+UfdhZ2nZliqkCBGZEB6y3D7oKZwozFmL8nahXxjDGBVEVu4Uw/jqTOZ61g5vUd8XuNJ+Zuv3M2tW8cU9QcyYnBIqownEqAKGUIkb4LGoCaRUf8kVcpgXZCVICf9osmYsmOlsvCzQQmyVFVYUO3K5A38GW/q3sw/fORNRSNZtKVUcuRGfu/Ozb4JHrnYK+sI9uq86eY1eP78Ih88fMoDWfOsqSrWPSa1F8MKjaQS8HQr8iy51ogLPiKeNWXtSzEyr3qogWPba+96vG7TQJjZQ9aC0q16TM+7bGM4P02x4VGLQlt7uNrAxmdJRU53N7HM0Fw7LMF/dA3BB6L4hTmkwmFpvaIuVYkSFhrJjYWhJG0h3+aSbujOsU2BSAQB9Fz30639t0F7O2ho5dqc6PTN8xqbBWyONddTrPuAobtRc/6Va+I1WMnP0eeaEIYcGzHpaBVerxZKaMWzLAahM7Is8iH0uGGop15InY6h2MueiPM0mH/oL+Gzd/PM+9I1g46SyRomQQecAOqgftSF4+A0Ar7kdDdnuwtOAefEZVkTYcgDSv9hg3IufEdoBdEH9UYK2QYkhhzONCpap4zuUrs6QQvT1vl6Xy2yQ9pfqTOSy3y7N7uN3SiIrl9AzJ+tNeywgV0LulNLm1unnDaMgNV1bUHoLmX6Mysu7jBMyySCh/WhNd6hXXUjmBMO0hn3mk+8/Uq+/Om34j/mvCwrFRNBX/FMrz+pqpwaovHzXp1QQW/DQFLzA/mIDcfuaASMFQ4MxIiMsKcd2NPxS2bba61GGyNEvuzItie7hylKB9fN2k5637fWHp2vffAzXcvtz3YIEKSP+yu1HV+75p4bELdI4iG+6wew6sFM+mrTf0HAlJC4ag/edrdGQJwqV21ciQbvGm/I+vIKT0yIm+lQZry6vuzzsCZl/JR5wpCxXkLMy+cU9Xf5UvAvf/Ob+f/85K/l73711/PPfumb+YN3n+TZ5ZLLcZ6LcSSDMxanAOLFWlbLPH5pvUFtH7t/nu/53Cv533zvJ/K3/srn8h993+fy7/+Zj+UvfoEHI68vuXf+PFmf5Pmzx7m4eMoHavXnZLlIfMOvBCXzUpLY/WiqeP8+HEf8fZ9/AJCj2vLt84Rnkrlzltw8G7klHUbOcpmVtXmli2tQ7EFoPYX7wNKdaCiDpycerC0QcxMTGMvCgrBCYhK5+rpunInwIQ6Xvh7tMwgHYAxzRJ4/ovVFK1zw1Q/WrvIVfzhbgEDXF+V6zX2/xEQCOs7k0K19UDVJ/XpjYwtlUPdMjYazawTuvpBwaYD6t3iqI7fmCuYQwnK0E5+kXC91BYP20AyVFrDgpgyMiKLQVJ0vxlN3tjbnR8G1w82Naq9rfubcTcra597N1YX1ilFpmshHAcxZsOo1KS1o+kmg0eC58f1VTB2wxepx5j/NCTaoq5yvRmoBYMabHNJPvP0yDwVfySsc0iK4rs1lzolFESIvHe2FvnK9LvnMyG0s1a/7ZWYZu5vCmBjQYD+NWamJDkLqXZgaYwFCs6PPPmBSGOhoV33XCbkCW+nhClNaGAjQ0nuKOnulloqvZ8l5UmCsy9fRSMU2GKRgG+5rqn8WwP0XCADt5VQI8RYyr5XaXF4Ka1HBIFCYX3A4p9dLVSoGvICR8A3XkOhO1WFZUlVNlI7W1qTSbfq0+G0DYRtGDcyw9n0k8X1R2wDbCbHnjI1ytbeIbJjkXPKmnp/PiNj1hXVtewyTKE7qNU1xjnpPyVglc8tdXdMGOE2lpolR/44mZ/PGRs+9IC/4SogJ+79kNn2rtjwqwm1cgpvaJF3ILVuq4jlZUJpzc6Cn9SKu58pV0w/q+kELZ1IEN7e3KTTSRyyeLWpZYgRCoF734DgqY+g+uDboyKMnR6C3a8+H0n33m/shtDDRogC1q2k6EMAOyFLi+kpHCUzTsHj9M99ZwvldkS95jvDhwyc8FHzc/yHN0Dkri0ByccYzx82zI88NbuXerfP4Hdl0LISKDFjy5OlF/CeoHjx+xscA4q+tX19S4M6awH3N7LrpgZiv+xwwNm7qLqPapapSvDj3+9HwRobdIEXPsiGzfAz4anMbTOC8/gGA+3du9C8Gb944xNdof9eobG1NmWzTZJX5Q0bToIlCdUWUloWB7pTthxXfalKWvO/U4BqMiv9s17f4RarPPPzss5Qe0JbEetHYN8dJ7iAJW1nizwwiXazPaw/ccjqPrr4LyaHpjoC3soT34L3heDjEPyX48t1bOefZQbmR2OyV6nVlz8k1spaBz8BhUMAg5crewbJyMRCpXW3Ea1a8hs7Pz3io3FeEGj7amWODjErQ9/lCQ426hHq9a5r6oBoki5lJUPYOIK6qKG+6im4Vm/yPrPJF1xc1d2jkChtOBg2z/c8lgi3k7HjM8XgW1z56c7mo7PCAVkg+uIigUd+nE1cmzdyYVgZ5Cp1aR8i7xH/r6ZW7t3PGhw2uWopcCXYmxCXdTgIr7XWtwG74NQPI3p3BmkxDwgmTsnVmn0Cm2jp52s5A94+0++J494MHefbsIpTSznglwSF7E5GuYdTXKXXRBOeMOm7EGsgxqx+pqqZh3B5Yug4d8xIP0t589V7fAL2JaJJ0NWTPY7yHnWQE40E4wlR1RHFfTFpVmT8JItu+OYdWkCo0uGtoDxg9cuB000DeXhvy5cWaD/jtzIc80FsBB5i1wWJdZ8dD7nED9E8LHs8OWddTJtKVqZv8U2Lm+JBcz59fUq5ZcNG6hQxloYEZvkDO0/CmFLWpF7YgNO9BjThiQ7OOPk3o10vS9ZRzV7xTAi7QECO+pyMWMUyT2TRatwZIf+vZJgChAD3nFfFaqjX55tcCw0IeJljgBXmTXchVB27AS2UpeFNyNXe2ts+/qTAR2KlXkb+1rqglXy+tMVRph5pTshvVXmCuZ5flQFUOFLzpMolUc4mY1a11egHQG9sGfVs0f9tK9zgoVbbGPvV6NsCpO1bdWBRFvbUpy8NQqdhnUayrlbzYcGlADply9xcH6qiijinX1DW2NHpUVVqY172tKqF0HDK99UUYGmpuDrKVJQj00Cabo7YpOZZecTB+IAwOaOeubG0TZG2YsKK0aTAdYPSx0QkBoF/fBmbCyX7NUKDF/NxYtEx/7a1Vj8EntOuwdQzxMbJw78HcKdbOsKpCezwifUDuxaRWYorYzIP7K/dv5Uufeisff/PlnB8BtLnH1IhLZxe6nmPmBa2ThHLVzSIZ/G0ebbjyZZpUXQOvi5tctaSqmlLEQqisf1t3TwKIqUX4vGr58mwAABAASURBVHugAXv/T793qhszOk1cIL6DD0wwOs4W3dJghICqKktoyIwzVgHCIzvgfRVXtmr1OE+cPfL8bqGNdUy2hmEhQRWCfeGDKDxgTeBVFXrqWqLyg7SJKt3mehVXB1aB0XuqhJZev7Y1xXoHG//o6Zpf+fqD/Lc//dv52z/+6/mRf/G7+cWvP8z7T0lRh3gPLfNLQARmkLY5Od1X3q7yxktn+a7P3M9f+57vyN/8y5/LD//VL+Rv/PlP5d/+E2/m3/jEvbx9/5h7PLw78NDuks9Fl9R0SfxKTvMVCfn8Hb7/JKw/tfT+HTTik6qUHHL6oCOyzz32UOTr4lhnseetO4GER8eTT17F2ImSzqUsmSMEIOPRNXRO4tsEJzUjHR/eqBHwZ7QLDeYPOZy/ds58nQ+nBUJNAOiypsZjI4sGRUix/a0dU/AWg6WbxsbVFKCtyI3N0q1Lk27GkMDjpPpt1BNkrj8hfga6r2qE0ivWfNKJKTzTbWDPKb4V5z/ZsSVtrzbmWpv7WVWkHo1XmVkZAhaU+XoL8aBcphHcoIJyrc18ExjZJo2tHHbCNMUpVFWcNdSNiJymnFpFoBim/TIv8xnucx9/LZ98+35u3Ti2fXDdFhwqeyM/F0Yc07YjI7gkmxMvkVw6aN2wKqsZMS4fbfoMwKZdQX+ha3wBeEHR+gKZZi/oBU8U6qcchBnRrmgTU4PsG2FyJU3KXjdWgo7DvgkGQyCBQUp4yxpA1jcA6k5tBmXIfHiAjHB7UcwutOtEenQnQ0wVuURwmJJjYRqQvLBKCbekdJsquVvLfp4KXAoVxDYYJBmcjmngPkDo7CEjGJ1rff2UNh4TTolbNQI6o7CktiiYzn1ZNEIWgbG0QSVETcLMhDa7IY0Zj300YWMybYTirlEC3+tFHNzXYNh7nIMTIclqYbT3BID0qgpdKakQ67ARUyyAhvXtH9gc+je1TTDxPYkh4qnYQ7JUobTEEGWSsiY1v2OpRVxTaKxzMyfEViq26ZdczV9ZQsN/ejBbO1WqOEktY69J7eteoVcxAJ+6G9vQ6NjDsqTXg0PD8uGwa8yFar/glwQ+zPO791O+d7fFfF4L7lFzLfySjPvOS3du5Nb5MQv5dSm4OXxd+CcE3/XfpX98wT1GVHrx9FUxP13LvN+4zkHNSfETWj+gg9s9D1X4UISvbWtzXm3zPUNpp5HoW+m2sZYdMBG+8ll0yWv37+T1+7dzzoMvojSfqJDEnEeOSlz3aJvVNNr3THVx/fUyRorXFaFxeLoA4nBekL2UDx49yx+884CHqQ/js5v+rEKA7njSR/xJqn/MD9ByVQlDlaqCJ+bNqY1YmyopCR0BgNuRY9s5cqX/2brX7t/NS3dv5Hjg8yJm4A7DY+sjVaKoQ2LgAHg9/V4PksnBUbgFpefnPB2XQ87OzrIcDlgK2vo1MZvcUyDTG5IHyaw7hTZxhI90fYJ/tkRVeNLzRza8LRK2mxX5OsT2Y3BxUicjUVWlFqh2dzaVCFyvgE0C9pplFJcDEhaTR+EjQQ1hlJO1JcOOPBA8Px6z8KJjv3uT/Ssz3oRWdnllg6c8kDqM4Vrf59m5Jup3XWeHIxf9Vv8jm+f8qtwXm/NjJpeSlLACSh5NXRswHVxbcQATlVF9u4rNHAT0n7Rhy2bYEMWHWgaLsX5Piai+TVn4bf/Ihw8e5t33PszjZ8/SYSZlUroh6XsUgaRy6oiTkrpxBG/ADUS1m0Of7N7eoxpgXSTZQ9AyiNO8hhvgrRt587W7PDy9mYWFdM06YxsUQWgGgwS0rTPpaUiCSwQLwby4otOdu+0IzGdKbe7Lvt8hSdWS6h/8XJ1O6M415GCV9Ll49OhpHnJzuXQj2g8Djiv6kdpfun3OOm7n5vkxVZWVuxEl6NRrCHt/cZl4g/qA3xj5j866rpUaBrY1RbYK6oxhrApoD1FeEjwZKieeSor5Y2NOPrX0fJQlEpTmuOmaamE0hrG5mPBUEuX9zaCrEqC62JD7OroHyHuOFZuvFefz2qqHYbQPXvrv0265qjDOnl4Q61jAfD0uLHbSErEuijkK6vA9l3NsuQdOEin0ilyK5wNaNwpJDNHJLZNTIQwD41Un21LMTw0UQ89pr7uI3d8dIcMIA0RXzL74DKbEdwSezac2GXCDlKynqkDoe5HyDQpR+kkpNilQ8y1twn2BerYYr+OkSlVhveoVfjrRFWa6JuMbLkacujBE1sKWMNlKtITNC60JW7MexCuLc1IiAfSJOYbm9gyyINLHtONPb33BZnxVcawXsILw2+ZREpFCveo4EFVZYpuIOXZtVbhOukD0mVXhmt3X6K4yRUItoU23JT23+gQsIzt4spG5ZYZaGHAwF1dprnmLBU60L9naZtiYYDF4DoOPr807N8/y2U+8Br2Vu7dvMRPOpVFPnEnqXEykEu+BVzKSxnb1VTuyelHwHGSCbX1kW/ZE9Sdu5kqsI56BxhMAyhuJ3nsgmn1s+p5/58KkTBTME5qcNDJWlMHrF7VdzG2uqVeswVwrkp3ojHIMZwevlkdMH2RfE/oX+40a8zE0UzdfWFP7Yxh8Huj5u8iQguiR2XYnVp2dyDuNS/p+ls0Z3zapkst1zbmCBzkJKii9Vq9JmCuzrfgQhymUlrDA5xfJ77/zKF/9H383/+WP/woPB+d/QvL1bz3Mc95wPCsSYVzbmZ9pI62Avn/5nlYUcv/uWT7/iZfzF/7kd+Rv/IXP918t/o+//zvzH/yFL+YHvuuT+Z7PvJlPvfUyn2tu55zPTgvzW8u68sZGbWHtg4eR4UNpWGfI79oW5MNhCT3FSg6L8pKCJ4cgQJVTI87YzEV2TADMNU0DDCLEdYyqVEEksB7YqVcWfrCNcA7IAg9tJXDuRrBLa/pPLoiv+Dm3vhL+fHTHT8Ma61jAuiswd7g/LhV8QIkpWJErQynRRddgC634ZuIXSsLQcmXPbLU76y8BO2+2BZoPiD6NFX+mKjLtKwtpDa5t6sOahAc7wLnWaO2lC/npSmQckOJgSMsD/+pVLplzEE1aY0M+zBkcrIEc9pAZMqPTURGvZGHCjq90m2x6VtXMTSG677ncY0zkm34GKkmFIuk/g7OzEJA5jMaGGs4zb1FXxQfYb79xL5/75Bt5/eU7WTysHah3upl7sHdSAz2wws2lUnH9PgC4RPC11aYKlrzQBgZJsMgZPHpt+GKK8qw51xoW9prtnSZUSySkfUodqdeF347PeTDSMWcmr3AJEp2k0OQbLcsCcK1zLQJ1XSQcylzfooAFUG9Dg83ilKWrDBVz6mcZy1IpFeJnyODyjqQXR/GzY0Voh3SpobHj4Pgy/5yvQNPrqWoR++QGOU9lSVVBSSXQ6PmmrJ5uTlVYVeSlALm32gbyAukyACYJJPPcw72eOnbpCPAuCDHGUMfQh7BBIudY4EQGE2jgWJaBICXRKYGxevY+W9v9gyXd8IeP9tF30gLmGqr3jJnY54E8KEwCmRnGjA/aHpO9MdksY0aghsuYnff1BfDaTtnAGZFUJp5rDRvTnabUgkJ3myypr5Ew4a1TbqpKNmFS7M7W2yA1BHzBb2lwdJ3W1PZ9YO4W8ZU3c9ho/4Mq5gq52p3BfVzwWQ5hTUlXAx5a7wyyHDbr5FpfXFzk3Q+fxO9+/qnBPuc4FDHm0z9cs1u3znLv9o2cnVM4HRfys3QE37M+fPw07/ff8uON39jNBzHuG2WmqlgvhuyN4BYnd85WEXpeFDlh1IvUiYznXY8QetbtfqaPlqRSbq4KDnSRJs/ezZvneeu1e3nlpVs50w+HwT50kc6iDucC9+LGYF51uWcTOwbcW4AnHFcG/PDRNc7dCAMdC+PsK4y32A55wHf3b7z7Id/fn4CGGvfAmTtbq41Phrabm/dALDgOrRUy3dpXZmpMG/VZC6zrbm5B+BYH5/aN87z28r34B4kOBwLA+dIWkuOvY+L69nyeL45G+v7S1+EyA8BrMjo5nq3DCV84mMfjMQtzkYlc4C1sA3WPjcKk5idhTm3PyXU4YQiWGeKqkCDGqKeF5MQVsMcmlzqnwEaWtMVxyjZwYxu+af9LMGf7SB6hLgqBPq3FU9pDbpyfZ+EBXihcF194bjbXeHshsMtcCDdNuxcroeptw5DSjXh2nzPuBIMPwEv8zyde4YnwzfOzGNIuud70ReeCRiL5cOKriTRCs2/eTMOsKnvCneO2NjkidB9pM3cez4hr++DB47zjQ8Enz/BYsHNZnLMJiF7hh8BBTYX+YgfRF0Yx3YO/HXf6iO3kQp624U/XBK25cXbgA9jdvPrSHb5kHMBMhUe1yDDzhOA+uGRGTHrQNskxPRlecH8LYt3p1taOUG3NKRD6BYVsWsI0x+vfAvvlpWgZh8dPn/Iw9XGePV/JZVDhixVxgd25dSMvcwO8fes8i+v1fJB0cF1xwSP9m52H/IbH3xg9eXIRj1WyMA0ZjGmv60OFyeKLe5qnXiUvIiubOHlebIO67Y1Wj//awVw67NzaYxx7lRZCawXOtRoaETfmXCxXwyRW1tdlCxl7YvzpnVG+sHwConkBWBAWwAUZccMLXkx21VfEXmNzhmv9ynN69OXY7MottjDiH9qZOuOAnFQG/dFdp2mpFIIEcwNg1rUjqLMD0Hs7Yn5SzMqm2fW31E6JTGywh7i2vnDFW8hVq5qeaYOeENAOW8u05dtaGTPdsRX0Yh+jYh5pt0yZIAGZhOxDFuvVLilPwmjnGpcXVLkYlOHGYQK43mvbyZl8wCgFh0r/MIGYL1FApsGhBYbaqfANNG2O44WseaF1fpxmFCZk59hCAGYHRmCsj1ZN9g7YyincpCsWl4zKGdBQWaguNK8R0eDkRbe/IOku2P5TcYcGZ+N4XPKxN1/Olz7zdl5/9aUsTNIe7JEhs6SZbcrpLBNpT5a4QpkNqF8WaO6JezxTEdEKBjoaY06vHcLIO6CCsjWq7EnHpk82GptyyRw2bPccXVH1HlUtbGq6lUW19OKwx3UYJlMuYTQvzATNsJ36dUC5F4rgfLKTo1cIZZuk3VBrVhcb7hFv3tdgAa4gppvqXhxAhZ9CANOnqhUA9qxHhm0+JPogArZfHOJ8/xhArs1/ePwXf/ud/P/++dfyn//jX83f/upv5r//pW/wwPBJLi5GDuQ/LksWJkMkl/PNuUx5eZn4bO8M+8t3jvnc23fy5778av7d7/1E/sPv+0L+1g98JX/rf/2V/M2/9IX80Pd8Mn/2K2/luz77Wr788Xv55Ku3cu/WsT/zMKSOhxQfTKuSpcKcI8pVS2pZqHwkqSx1SKriT2iYGOmaYQVRFeMGENm6KnGyNIYL3UsNo3uesZpA0iDvmVgzJsTEHMpbjiVJ9Q8gXa3J+MxWk/W0hOOdzLikiFlA9i+Tba8dTzDFwOIMa0MhttJ7FFqDi0ITblQ2Om8NIMhSBm+y0srrH4iUjpPm6wZf+owP8dO2BlerOyZSAAAQAElEQVSIpI6QSGZZ2ZqumzgNazOr2qKxjnSprG1iK9hHO5W0XRx/GSTEFUAC6yRwtGAYc3FqH6G17424bPiI/jk1LTNrXjCA0+M+sWd5oV3lGBz8G/zi/tOfeD2f+eTr8a+9tSvL8trE2K4N1DDJvE0owPuervhe8mLytRlqWTzz8MFalc03RgcmcsMhzJkNBf80ZWv6T5FdbYHSct3zyqPNPfR+tjT3T7FKz8pk8EhhlAZcvWJrHwVuECJ+TvKLafDK1qq0oIzBeiD00o4okwqzBOt+XdaNwMY7RUsnpD8jTx8MCIP9jUl79UmLJCz3sjGcGnSnlEPDgfGqT3yOu01tELnprAMlMtMOi0OpVKepjbfiwB6xy31U9Bcap2ETKikPQJJCDq05g8sSsmrU7A5iofkLBuVeJjovasdvJ524UJ4P65kOSNTXMkUV1Dusr+tqwzaAvQCht0Xeca0l6pnNJVVVvH9XyaWgT64vsCy2UiolqLmDyYeW9F63ZJXYDMa1O+qJi7shFFD6V5gzSlkYF+yTwJaKrapSVSQeqsgJWtMc1GsTSyWnZhyQRr+fHMhZy24lH12zyM6VpSfPLnko+Dj+E1S4kUIPSSt8OwD37vFe2n+tlPdGTOWmwr13XHIN33/wNO8/fJxnF1xh6wkFdBFmlXDeelWlarsvwhuuHomqtk0tyGyJB9fDUejIsARPhhRD9ch87Hmh732Y+zT1FPw+7L/Pep+18FGAOzD1ngKcC4Uk9M6KlpgnSUXCMlNx1Cv+rNR0dTZ5pWivbMngyEI4o6TZJTfiDx89yXsfPMrT58/BCsKGY0twtO4cPGdI8LCUUaR2QjgGldisA0URT9hul0tAV4ZNIWEBcmTi3rz6yt3c4eHv8bAE05a+iyFg4zs78ZHBepx7bR7uj6OJoM0WHigf+9lWARq6k5NUVQp870NQBwBfd/tyUbvrq1kKsQ3q1ELSdnB5/rh2zf9FlxnFnkyhqlJVJ59ZEFPTGzSRhOINEdbdiJ0aYNhD4gIxVtXMDU+FPiA5SmjiI1k4rec3bvBA6sjBAyceOL6xu1m8BhM230PgRWjcFy9+gbouAwgtaO+uhYXm7p2befX+vdy+fTO1EFEQTkU1+iBmdL6Wvk1eKcAtKMw9F5xp6XPSF+w4DZ0l5HZFpituNHLJfA8ePOGh4MM8fvy8C6K0zT4D+zZioK9jSNH1tJ+vFNxKopIORHYDZ1Ug6rC9ixdrlsxVxQyAB34T9sq9m3njlZdyi98sVFW4eyTOQfDuK9wQQikQS7q4p0TgSWevIiFGOw5F0e5Jw+3YBj1wUR54naZj6oGNK19Qe6xtD+OTp5d9U3/89HksgRXE5s0ac27eOMvL3ADv+FCQeckqLMNtsD2jZePfee9JHrL3l71AzFsvIrg8aEhV8Nl9X1gYJsTMpNIi078JpfkatoH61aEFx4VAs8GyIEjKiMwYaoOyNWJa2nifsQYcRvtmRiVhHmTn1e9FWsNLB5KvnG3c+0LAiXF+vx5aw0QchwM08BhwunukKKEGyyQAbbnWuG5qE6Y2ClunAlwdiUDZxO61IIrtVs+LelMxEk+meDPuEPSrRKRig40RZjvsgESQd2V+bSGg7S7anMFlem5j8Kj4gEy/jiG+jTsPrSB6pRJzaePUhiBFzyVih4XWeTZOBLheAiEcZFODaLqFYUEpqc9bxUqDnk6ebhyxBF/De41RaiicTjR0Q5HSbYADcH1cI6HoyYJNOQy+VhtgAdZdMROzs4e4KUBIYyOYwJVKhErjWhQqIffoHNMIEltVxR/lLpNFFYpekjIqPlQpgFJlTVxb0GlHxkaolwCPq14sZkDpRhx++zxCpJJldb28UAa8AZx0ze4AyLYlTChUlJOtEca8I/4y4oufejOfeOuV/kVLm6/lUx9eP3KbgyA2aJByaEIOMhO06iCFxvqIQegRD/zA2oxGN9jXfbDoNPODbvMh5Xrb12mKsQ9w46RwrfQBIpSROfRDcoaMts+MvidiBtMa7AVRXwhF6nqUfeF2PWG/uRfxmjFnYTOHruUA2DWAD/VK5x7o4lV1uqLZ7OmGBxemwJbFERDIezZS5wi2SviFMAY7hBrgZA65isVIr6TnoywkekHdt/OEPNpYqaqsF8k3eW/56V/5Zv7OT3wt/8k//PX8v+D+e4O//60Hec6HYt9z/SB6OBiTjquwTshtumTwXHnMbp8d8uZLZ/ni27fzv/rSK/nBP/V2/nd/7lP5P37/F/N//qHvzP/ph76S/wv8h7/vy/m3vvAmDwbPybewjmMWHgyyFTmQaEnxvsGCmGOB9l6bQOnRN8Fa1uI1mv66uEavkwgeenlpcawYx8eIbY9D0wvW3WTzPIQaYjOB/Br1FqpTiH+135xEggyipBaZY0M5g0wOGK6nhM9QLQZe9chO4+t2IblyPH/gTEHOdpspZsiUgVUlwjYNFgJhjjWjOcfZaIUPTjQ6Pm0meHAd45xg7t8KV68qpBmDGzLd9UiIdk4Sa12bWjcEQX/Fge9A8ZwAb1NSHf26XZu0OCf+xqRl0ZA/rYagEYIz2zAxamVJ1ZJTA+sc7TtYt5YRwhtR8/0lvRuD/BC5vMdqQwNbo48xSaXTj8u8xi90P8899ONv3M85h9Ya5lz5SOssL2I11bHty9jXSv1aCjtdEbq2HrTuGjsmvE6KqljBCK2gtB6aM8PoE0fovvY4ss9TNe0DfLAXpEaiLxP3tYTGXjBq1BGxN1EXSVxsJ3xGNAiM6Ds4Xx4zE4FgqM1jYIawLyAL9dCxj1RVx/qesa6VgY9QFXgqVdX2WPdcWEiWwUSDDPa5v8BXgDBELCOWFD+KAx9Ck3WdCHrnw6gI674yqnfu6Qlir/RlrDQT0c8cllpVQqobZ93UvnoWQIa5pksUYxvBv5oCOPAfaIgaYrOO1sm/LAmMIeGAQJnNvBLaxuJ6JaBNJjPz8WpmBkenGOQjYiSMTe1MHValh7SSyOsEi/u/socrm8nSpo4BNdfbXqt5mZA0TKIDvuaQ0nK4JAOK6on3uvVvqtQCWSFphgnlxMdzg09V+ro474KvdFgW3ncqsABByJU5EWzva68HeLv4rqVTIzR3rjhAcFMYW1U8dFnIv6SqILgGqRz0J69JUF2T/wbgH37wOI/8/oi5LA5fbV7TQS1n/IL3lZfu5KW7N3kmcRDOssUrPOeXDf4pwQc8GLzkvb5qCSmacEuohTLZT3bKixTaVgNg+nrioFsMxFzW0cpglJaYtc+BPlBVZcGvlrAoiO49tBWuAymJVRucIHLg6H+U8ur92zwAO+tfSOqjR/AcSUiZhORd31CixJGBoanxnNpUR9qRCmNDJSKwEJbiJ6OwlFIW6rjg4en7HzzNhzzzuHzuhcbce2PUJMcQIZ+RVOqEUpS3uJanFyL1bjjMrfGsibtXzm1NYTBCLJUUNd3yDxDx8NdnBX4O054etOOUxLGvQdLXzXMy3F1rYr61zyiIXOr4wblf+A5wljM+f+lKOL0gOrUwhsI5W2OjRl4YsEx9C2vlWuwAOL2HIHfHXlWpmoSQpqsiwsR0oxH9cCSDllRSxZBvb5s7gVe29twSt3xl+og0oyv1EfwjKnOvQlzB5VA5OzvPmX8V5lqYmXwBcTXCaxVas3KQVhRfvJIp5oXUG80aEUkf7aTvB12vvcKL/M6tvlh4cVAZ8WOMF1oubRAXSq0rRJDvFlT6cFJq9U/Doc69apceGir3oF8cC3pxlHCjdpSoPHr6NO99+DD+UeTLyzXWvDjsubdUGyMMiZ4UXWHFk0oUxSAsYUH0sWuxnbS1zUIIdHSVl+7eyNtv3Oun5gQTC9rJkoUf94iZwOdasAaF+StRgOb5Ug+JI5KqwmdktsH1Q9YFQmq/IHcZ8N4unZ1GLgCuGBz9dyDeeZ8947cO1hTaskyHqso5X6B8KHiPh4LHY7HNPQteTLXt/SCPDxff4bcW/sZo5cVMKD6FpXDM5JmtCoweUbglXZLrgmvmvw0ptdz6iP9modjlJevFrwwgR3EjOi5LjtR7WJY+i+reqBawZUlgqVACA6FcigEJbORGDWS9qFvjIL9r8H9a67mZ9xm1SNYhdgF2AaZ+gYxoKImK6wOR85J8FxL2jqGACxwnjVw0PqIf7sRRp3WwNqokV9QiupPlAuxqcEVlcZHS18dcQZ885N2ldDOHiKS8e7juYk8zU+HLOhj146AhpfOTsOWBocImU0QVQXRjgWPTLm/ShjCxwo04RqAtXSluxOpJQkd3xGZ+tFlv+n4yIe05NfMTneLCEwWOXZBZmoHYB3WvfHgHjtQ2rruxW1m6YSML+FQcq3NbQJHaWKkwLeWI0Ab3ToeQbsMz20RJbSCKc8I4P0gUsuomIIeuiQYZdULNXMwAwPiCpxBYM4bNVoll7ktCjW3JlKhgzrG5a9upCh9xiN71gsB3j8m7fvLx1oINrfcjIOncjFsfXIVNlJkMxNy+/s7Pj/nUd7ySz3/6jdx/6SaxWhITdSmtjihvm5LqE7qigqNRQLoNxs5fXroYw0sTkI6NbUdIKjT1FqYcnHtfULuzeVU1UxsoYShqZ+LYVgcJv2uMNagl66oHEzmPIvCgoE5FDBYQrwrzIDFlOvc0gNgJJsDVqknlpreQYI1BpGvOEMHh0EYH5tBhUU40xVZLAjGmNpOy99RsrarYyzG1kilLytTdYg8Aw92BZ+YDNh/a3EdypRuJkIu5jXA57otOT59e5OvffJyv/sK38l/8d7+V/9s/+tX8na/+en7y538vv/3NB/2Pleu3EC9VkYucgyRu98r+7vdj/7O1A7bb55XX7x7z6bdu5k999uX85T/xZv+Pxf/eX/xc/v2/+MX8mS9/PC/zQXdZjqnlkMNBvvQXAudYlgordZtTxXx0lkZmessMiPb9n97gkqFOfOW8trTFhlr9E3lpp8H+Jp0/tkKGD6Zrfyz4eTaBMqHCAXuPyH1wVKa8pLLkxebLkzQTJFERU1WpkpYslRQ/QQ+toDhIyhzMRaAIRhbqfG1nAPYawPAaG+HVJnQ44Fyy8Ss2aQdHlLK3QXKgUCYLVZqW1tlPLrMjhBlTp2eYdoA9hDxo6do3bLD/MwpgW2/AJq53uCaVqspskw8OWJVypaZhjp1mXqcG0CO14t4uLe3Y2jV5RYVH56peCVWNSStz7R56pWOwqTi5RM3nxyWf+vhr+fwn38ir3D95SeFKEvwMqarQk0ok5ZlXnxJKY6grn1vc10oaS7eKP4q4pKoU42d4defoPe9zYX2NxrEKX7oBzdTbMv368reut6TnRu2blD8uKlsrY5E3d9cyLKLxNaPI2rIOEHm6viCTK01LZhvsunhAJ1cKrfQnDwcnIUdM4jwRlKb/aHy6hCbqHm5VgsxujTNKDwnc2GaDa4bQueHO58S9p9iArvKZpfCkQtM0FWZIv9YVgGCmqMJGR81uGhDYVQAAEABJREFUHgh0oQ3Dgb6VBI4VPc5EfMFBVLdayQ9gHkxgeriv1T45NXVqZRakiZIvBolt4MZi65wIXMm4l9Yk5+rGMKaFE9F50OihGeduyf0e4efx588v05/fecAi90+pyX3gcsl5973C1+OWgiyua/B5fY229sHPXMYYK+2yXJ+VAp23irrMsjHFFwmDHb+F7Tpw4z0sC99vJh0O3C/4br+AS1XlkuNxsMbBPNbFck41tkyN9P6+ccG9o+txAyunRqos25wLc5xMGAq88+Mth3VfyfXhwyf51nsP8+TZBbWUpcQHax2P8wVP+W7dOMtrL9/uh4KHwyHFRJhik/sd1D/x9uDhs76mLC/pBDm1wXnYFV8vypQVr79yk5uMULUFbyx7MnEWs+eq0kHCo+8Nbkq4yFBGdnMVPiM5Y/9ffulWXrl/KzfPj+EWG24SOuONg35qiNeY4hXpI+lTiad/oSYp3SqaSZhUurms3hM14+BP+Cz07vuP8oCHgl6Hqs0Z2wtd/81mHm1T1YBm2AT26QDD2rRjxMaY5QVruwTTFFI5Hir37pznPg9+b/NwsFiTa5AvXO/NcTILgbwOKxvoTINk6jq4Hipoy+omV+K5OfPfE9xzGaQzVFDIJ5MUNUuNkzvtpPUa7ZgBwK1+RO4c2FzLSUY/yfqfFAzX+rLLnXhX5B3EcuXqFFg1vTqXOFRVqaowsB9YwBBiqxJHg2ERCmKqCkL17g6zcFlxQc7Ojjm7cZbyNJGrX0gEr5s82HI33z134zCBMIcJoKpivKa3BgZ+g7yvvnSHL2p3+mLN6bGlODzphhvcrAH16A+nacrWrGl6jOhPaVcTshgiTv5V5B8EwhSR8NWjWYDzjJv8+/77Bg8e5zm/fUij2M1F8iq9IPqQog1Sxk7v+cy6u4YcBcXWDgqJdsvRlwxxm70Zrmyo/ndv3cxbr9+L/z13eToqNCMQ6CiEsS9C5N3zBBuqFTfhBE+qMNDTbUn5U61kaGvRLJIKnNy6LF3AIjhpw0nRe/YeN5f3ubn4kKod8Mcl2s/4YHn/3o3c5yGnshvU85k4Nj2XPGXv333vUd7/8FF8s11GpcuqbQXw1lMxojfMcOiSh2PGP3l2mce8uTyB5I+58T3mN1BysWfYn/FbkQve/Nwj7w9H6pP8AHx+PPAg/BD58bBwNpcsOC1cnAp1EOQDuLXjR1be1FaqGdYk1j4B50Ek76aepydPqQmSS4+frbwBXvIFFEL2f4B6bF2QHwIuyNnEu7C1PsXnSdNFx+nb5NpY51NIPz9MrNRACd/exzWINQzqnciADVYA+0jXIrSnLPZAvUnjvBg5pQrNTYJFEJ9d5VLOOcCmEJpW5oaV/o1wbfXZ9OA8uKvwklBMnLNgC2cRvjFsY5q0J8GU2ZAGEmvmmxh+yPTaPIQ1F1j3TajaBVDElTp8XcZaOogoeuvYWpyuCYvVxRTV84z0D8BSAdm9DSgGdBl2XxsyQMQRZU3qQVC3jrEDCObWxsSN9gAur2lIMzEps1ljE+qEC4ksU0lVQUAFBmPHI21mQCRsmKaMUJnXb7BPgGphyNK5KmLaiERUB9q7Pu7UXhS4fqorAx3ELhrThpDYmJV8SflT6aaX8/pXNb70mbfy1mv3+4MHLuxtu7efOcw9mFvAOLkk1jo5q4pQSdQZ2Y3Sy1x6DewDxdMiT/bXjO9TW/rpE9xwYWxYsWomKzyizDlK4WFx+CfMB2/ThhV6Lwa+QYYAdcbUDEmffSwLAVbupLt/18Zn2cIuHprYtLNWXnyM08Qb9R4f6il8zelsUt8rzQNun9Nr2TJMYNZnsE5QlVkrVRXzVWgW0PNd34PEP0Xd9eGScpB2gfs1OUoD01abiADzT58DZWVfHz0b+Y1vPsmP/fy38v/8id/J//0f/0b+9ld/K//kX/1Bfvl33s+7vP8/u3ge3495e+B9oJCpY+5Cj7zl5JJc0prqh3y8ffDesfBLz2Pu3jnLq/fOeN878jmKB4HHYxYoizVCLjSzWZc71IkbWucIu0SCzT3TEafBvsw90GokxH4xhqVSqI6cQ7CF+L3XJrjbpLFvCAzfbA4yCbT79Ccn87aPvk1tZhgNh1FfY9s8RLLVA9/60kVOpf8EokUaQLxiP9SkOsIDFBJAdHzo7IU7MtcHipmVa0CxRHNkBjazprlfZtwI/+vvl34hrj2Gue2xtTsD/cqOgXigzKUoUQawfWKbvinGVlmZpBd2cqQ2jmA91hliNFlDFdW3gl9wJnRwf20/5Ot9VpEQElvrbgjKMBncLM1Sqa6nWq2CE1C8wpYFOZe5z5e0L3zmzXzy46/m1o0DFhy2MbqEBtRTwOlX6Z2vASD4yueadUVwHm0EuSxeQmjgjGSjK8PsCwMOuMZ7mFMK5dREJAHjdtp01EGhA9X1D2oIe+cvPpwbE5bA9HCfEw5XukTWiTa75o3MI+isLYsDDO+TyG7dQoJKkQuD62qxvUXT244J9xQ2RL0S5F0PTXs2YHTBgHTcIl2DuK9hcK/agkzGjldE1r+q2gqjtoLa2LGNoYIyXkXq1Fo77GuoLDpK2RoyfSpepL24jpswZaRq8zrZsTnBTjpBcyYTSfjY9Qnx8o25L51yywccXYq9CK1tcEOGBuSKOaWwPCLomobqlse8qLOTxHSafIDnw7+nfF73e8VjPts/3uQnfCZ/gvwETPszPrfPz+VrPHorw4Wf6/lu8JTP7R2HzxPiHqvDn8CfkOOpxHci4/1e0J+BfP3Mijimg5NsxfPctt0C2TtXtlDzYVl471r43DPpgOGwIEPLRrGRxtqcy7X5fcLvU0+fX/C9DKLGZ9T1jJqe8/1JP5bC3hkMMe++X8tSOfT+Uld2FzaYORivIxmsxwd5fn98Tv4itiPwxTFTvczd2zfy8ku3c/vWWRYN2Ht+1hgunP/01LsfPo5/6nAlZ2g+o2MrsKJQHyOph1BjVbOaBkAKH9K2Ww/oBEQmrrtcMlJd+0qCIh6mir9zjLR9AJFgoLg/N3gQ+Nord3nAeSfn3E99F9M7qZzaUL4iUrTV+kh+5caEfc1FyC+TxKQiSmJ64aBSjDMGnjx69Cx/+M4H8Z9M40gmxeekXG8dnb7vUoSfObyiVYRvSatqps1srpFDicPUSdlCuxciQvsQ5/mrIqO5ofOzJS/fu82D31u5eeM82nE/5SI6Vfgj4M5Ix4He22Je91K+cjjcg5V7sjTQD3w4O+OhYDhBC4eoCO/A6/wkO8NOib5NNVJVTQyphO1x1lmmc49MGdZ255i4lrS/WGwWL9eTvC0qg5uVMkmGsl027DMJgm6yXAn4hrYl2j13jmXrRUi13DYHCWRjSC929i8LeY98gL1xdkS2NKqitr6zwd3o3nhhAoDmOknqBjDpKWnVnD+AtSiP/mOcr9y/k5fv345/moOwuSCn4ooVlK3NCDwUyNGwOaVWxkR5MS1ZUlUpcNjM2RqAvQ0Kw6Fp6TEphJWb9QO+ELz/weN4A6z2331RAEbnwzk05mSc3QTYSkJeVy6rG8OLFyjp2GQVq4AOBghpHnVdMGQ2/179W6/ey2vs0RnfTMiGQbvSIN0SNZKArxw22MiGTc6UZAfsUR7amL4EW8oM2HJiNQb39IsbPTqMHhNl4npmMHXfJN57/2HeY88uvCF3gkRXD8XxUHnpzq34G5IbZwdgAk8TV/Z2wRvgex88Is+jPOVNCMfdlJmSuFz5a6xC3/b6KW8qT3gA+OTJZR7x5vro8UV8IPjoCXwn3uR807vsu2CyUNvxWDmjriblY3IGPwc7Z9+Vzzi3CxQ2xhvMPPvWYxWga7btqqxrxQeHz1lPv9k/eZ5Hj5/loWQdfGB4vNfYOvVRr7U/u7jkgeiaC/izi4v4pvwYm3+d/THrefT4Obk2evIsj8it3Xmcz3mtjyLYqdqKk5WXQgFaIDpmj29fCuoH6V417YO15gVKyh/2vLcCG2KqKhGAVzFPZqvJIude2tq+Y9VzVKqKKSZahYzXkiVTShpq84iZxWtZYqtqDbGwwegDKsgu7zfStqKx2EEMkuYmVLhIpQpKZUtPXd1ZZQIcm/mblzY2Dd42YhPrKtTCCLWuiIydkVBG5GsXI6r9AByr3eshBdc4OClUypnN/fSlBhzh9g+toL0rS+j6w7qffA2shbGotOChFdRZ4S/2iTpKiXWzutiqiGuYPXHHkE9QvHJ6XSf91InDbj+RsDmgzkGuwWJX9BfeWwxt3zm0iq+aZ8ja+EzAB8qb+fwn38xnP/5abt8+y1jn3J4N8+u/zz0tC1A1FMaqMlW2IQMVGD0wlXTbpa0EsIlwO9hCp2WOmO0q5vfQISuSVEvia6ql6hEzpik30M5Jsw3e5SK25cxW4ccEqhh2kc0QwQrzYFTS9apmcBuZOzLY/2DHjKXav5TKvUocl0YFk6pKZbbeL8QFCjllhmlf9HLtgOpVlUKvqgRizN76FFFDKEmcJbZJWUoqhCa1JApSLSkohwWsCJ00UvFh3vtPRn7pG8/yY7/4Xv72T3w9/9d/9Ov5T3/s1/L3fuI3+z8o+ZXfeSf+1abHfBnaHyoSmtnIxeLWldzhA3UVW1RZwYa0sn+X/vu4l40P6lgOB8KXFPKhF1CkkmBb94z7/kKiXHJW+wshufzHwQcPajJWdhGC+7ou+crDQXiw1BgwNomYhRWnvx2tKWx2ZxvU6gNPS1haDnYt8gQlCyqmUKphsQHByM94XU5NzXrSAVc+gzW0Zn3UNj2TGpUlNhGoKrWrcFRGlrLNrt72TTedDmKrgpNAVSD0rh+8zFoI3XGQo48tT9ijsSdjz+q6/+ZuSPvv9VdmtHNpRDdsQa/qnQYVhBETsCbyKQbTAEeNPH1WAXG3s2WwTe/FJVWbLpOo2yo6R5DEUCqFkm1vMXQv0SzVSoqNr5OSVE3DZIPMI5b09psv5YufeTtvv3aPh92HzqvPUkuKn9C4jGmx8mKjFgGWGc9zrwlsFYQQwyFIJ2WcfVo7O/kKJ6ZKF17Tw3GKGFWgGYWAwfoka2oPBmuYFwyfU/c6lW4gky9I0hCtpKqgJEVXdrEDWS6I/GLeUyU4VZZtj3v+hIjRS0nHq5MYmdTBOXMvRqpqipnXYmAB7O1yT1SvE96tTl4pNAlGr1RVQs8LbQHaQXmlFhyYoCqzzpYr+zrS9mytsugYSqVARf3ECkwdOHIJCBmEjhCCWR0o608qe9slY5owyGHdtRf+hSZlN9aS1snfvDWuMfmBKJIAetWVNZucLFqg2fs1WVNuHxJ4DVdy+d3h6f7Zns/mfgb3c/ljPss/evac7xx8nue7iJ/Lpad83r/gQdq6Du7niQ8Vn4Bpe9yf32eM31Me8v3FXJL59HtK7HO+l/r6oQzW0eNWXELaaGu+o9Rey5LDoXJgaZMjoxyWSm04W8byinhq4zvRM753PGVNfhd50vwyyn6Pkp6wrmes/Tl+vnCN8EoAABAASURBVDc5r7fOweSuzwtaM2mq0k02cJQ3wOB7jw7G+DfD3n/4JBf4LNm91rRIkoV8d3woyAOj2+dnYcXUi53JfK/z+7Tfrd55/1H8K8iUknCd9kzp7SpeOzVFMpjb6xlym7/EsiQ1pdCqrsnofSYIck4TuSbUngtzmLJJOc45nE8BBEfrvHPrRvxO/yrPPs6OBw3QNk8nIB1IgIyEKYpsBtiWS3cN+sz5sLGHYtIQJInLcL/9k9qEhiXHWh4+fppv8lDww4ePdM/CuVAgJD1pJ1acQgE6p9csNpL1HMrFANGZ1QxI5frBt33FPaQIcLBmNvZcgc8oN2+e5WUemN67c7MfYu/+mklKzFVUSOIsu82avD4r6x8eSAzKKzIQWnI4HHI4HrMcCh2iI0R2yiUAQvpNgukAs7/oB7ID8i4YbA9GtJ/CEfrsAOq+y+2ODThpJae2jD0pES3D52acfE6CppOyCaeYTZftc5mnSbCFLQM3/ejUxYx4eDha7XV2dszZ2VmWZYkba35LlK+88vyQzCcabCuM4wGmrReLY8vklZtwMEg4c4Gqnwi/2v/ZyDGWQAaOT3vgSSc2bUkm0yvUU7G1JyK9S971Xp4OM4ibQStM2x74MlOLY/fAAYzxOYfIf3zz3fcf5OGTp6dUzlHFIR84bVEsUWX6gOvTwElojQEAZ/dBuioonYm0seFCjUqUyHXxH3h+89W7efPVO7lxvmDjRkiqdBQ+zOzT+5aYf4NVYxvuJrj5Deu5nQSjqx0EVC0p/Jgu3XQEGSj6wJjFlCJqmeXj13bg+TDvYd7hweAz3sDwoFZmJ7eRB242d7mpv8Jvem7dOJKP8+KBio0EdHY2l5cj73Gjeuf9x3nCm2XXi7ddz+tU1LjjpMc0OIcjz3nzfMYb1nPeuORP+TLnm9hTsGeXl9gvmeeS+tZYng/7znnwd+NsyRkPAo+QuvLZMWALH4aXHPE5MtFSlaXSbW4lCvWPLsZVaELD6Hr8QvecB5FP+bDwlDdU30yfU9vzi0Et0mX8E6nP8XnG3mm/5Auer6+V/fDhoLFPtvhnrOc58a5pp47hDf3C1x+0UgIlMV7r1KM2uKtTsbvnpYFOGnuihzow6zGHuSa6JOSegSK5Ll7Jw6ikk20i2uzo9CzbBu67tRsN1T6TIVmK4HQ4jcLS9DvBc07qFiFaBrVn2/o8YSgCB35sBSMu13upFB6lQByMGMZT75JOGH4m2qzul9ukuf3ItJlmrla0qrIDLZIDvOvjfCHGsGIwxyk9vqOVanv2BkYmvTcEO1qa8pFGElctO3FcDFFHtPMK5RKySy6ofdOXf2Wu6YZtCrgT3D4MdGEQGRUggY0mBpA5BrvSDC9wJgTcMGBjenogbsvJds8oa9C+EYxcBZPSaUxXDIOvt2d8+PrkWy/ny59/O6+8fBt0je9z7vdKTvl8zyIFmVKxk4eJka2DrFPXjrUg+7RVooLNXMqF7qWc9sxGOpIg81piLCh1JbdOXFifsmS8pGvHAqpXlZ4NZ5OAYnOaybmK7YwG94zAor2A7Mpippi1i0pY2sDKqUckTgBsxUvLKBhGyKau3DGV9mEYsWGXSQLg9BjWlNmWpdGpMPKO5+RIBHkAJK6n1zTwoPd16xWNnhPnWK4zVievNMNaCMUc2rm1Tpz9v8ySD54lv/GHT/PPfvmd/Nf//Ov5z/7xr+U/+ZFfzn/2o7+c//onfz3/3c/9bv7Vb76T3/rDB/nmB0/yPr+g8U98PyfRJQmp0Owp8ruOw7LksCypqkRjMt83g96EztzptjkoFzJ7yLHkuK+8V0EoF4QNEq28NwwfDK7PM8Yz7BfBMVWXWZaLLOMigbzWVQSR0+taVfigmH+B74R46pVoDo0qEnUoe6MuJiW/Vuik46AMs0+xOteURXcijnUMrt2OdM4rpaXh5OxrqTVHGigk7BqVUZUHGCnpgu6SvMgAsW4MekIBo3yBFR/iinMEAzFubf5iPfi3K0OU4bOnivwE07FUAHJqE2y160OSOwvi1RTX/MSrarMxCYCjMZWJV8HFpwFfrJ2jKC54ZWvoaI67OcRqFJNPMtEm6chejzAHn5Vu8ZnI/1zks9/hfzBynoXAseXoiMEIlf5wNCRHqPVCSFby+gDhEq7MJtuTMe3AM06BiCpwOmKmIbTR52mHCQazDwZoj0V7oROAtSG5qc3Zsq+BsH8nK+ju0NicZRAwqPWFI4t9QFVMAA+KYu05OZjsIhYMjPbifuC9gXRxMVvkVkE1HFs5ZOqGS2rwAYUmkzZXkMT5zTtXpKVSsemZlouxNYbpH5ooawVLFjyAXhjVoQUCZ2mz5kI3RlJeHcA2hhTS9RltmSj5rE8JYkH9uoAXezxdTChhP/U6SdMHVZeGp9Ci9SkAmQ6vUwe6Jm8ajE6NmBQ63gTsB3JDmEIySuQsr/1g75LXxzPJ7xUb+Tncz/vPNr2/cyBf4OfZH5nZLmF+5m8/PvP7Of75/n0A3QeOT/k+8NTP+cbzncYY55+VUZAKjNtXBu8PnVtMAvcc+nrlyOXAQxBlMcSItY5fX1L44HBbp2t4xpyu7Tnzqj+ntmlbM7nfoUaYNoP5mlwb8kLihaSeLVQys4+bMPBh6Y05uJZnfG9578GTPHz0jFyggu47+11woql3yZ1b5/Fvmt08O+AkmjgHY9ybB3xvfPeDRzyQfZ5u1aMvh7TIxPQJggzyB56Ptt1Jfo0GMj1Vne0jK9neN4INp5JDorCEPRnsb3Gx7t05z8f92393bwrPPGURBMp22QmRxzafpt4/cRRMc23YjTR/27HZtQ98r2PiTEhJfLIiyL+2/Yfv+k+mbHsGVmVk6dbuhXcrhYqdlAj0FgSRYXSE7bq0tA0Di53YiZBbGay94cV58W8G3Ll1I6/zvMP/b4It43wNZseIj+sw3jXJpZX3cDrnBiv7q23lUMrHplv70Il1+YfcpOVAThIQFeCWqKrL0T/MB7ixtjQ8BBnorTOxyEaiiDMhwvU+bVvaF2InNsf8EbFd6QyfY3LduXYt//rGUvuCbV7IZpM2JHuiWUMlDWweMAupqhyWAw+jbuRwFGHPyOWbuhse25q+cIRsXAkDsVNiQ1twjvQsRY6wLV4X/8HN11651y94v6S1wxwYB0RMhxaypF6xzVGJbBy89gZcOQyNbjVUUUONhnrg0DSnhi6FzPaJhY/b1f+e4Lfe/zCPuNGsHKiqClMwUYLYpFLFhHaoH86ZEGzVGbmqUtGTa4KkXHJfBZRU2FAzHJrY0A1bqfN4OPQfM/4Yv6W9e+sMy4CMgrY5AOLdZVl4oTNfIDpQtSnOFeqfGnNZD4rmrjEpZYaKftIVFlpBmDKoKcQEZZW3Ibnki4q/7fmWN2UefA3s+sRG3gW6deMsr/pQ8OZZ5mnCuA4G++SXVPfh42f51geP42/M3APPC+Ep1mGelg3puStVlaXCWV1yZA9QU0mqKqcf9qquU4J/5YxAHwDeODvw4K9yfjbpjAeDZ2cLDwTVF/BJjeHrXk+q7I1UYcqILAgLwsKAmKpqWuSZ8gF5YU21LCCQMlhVZVmkJQtyuTXskydIqiRV1ZT+oyOVpNi5dPONyJDg42lSZult07OvfgsOzNuWq0H/eY3Tbzq7HJshOMjM35TWsFaqCm7HCeb8sDTqAC2QGN9eMw1JPhLnOrM3bHRcWCOC4VIcOIO9NuXdf+NCXYUCu9Oyg3spb/ya86aTcoLq16nRYlopoZS82AqVxPTeY7QAzc/JhVgiczst2gRC1wmvQQHeC4UpG6TDTlytbQj6ZWE2CJW+WxLTWwrLRUkayGzTtl0d5vOW2X7TTEIEzJgoYfBRBkgFeO/mnvKcc7QnfoBcqQSYnm4Iu93XtNiqAwImIokj4QAb7g34qQ9tKzWsCKAwRjwZ9WUxuKDYNwlM58V9YQI699G7+c7PfiyfePuV+Doe3LOMOJFOKIYYG3IUh7XiD4ZKgPr6IaKMyJce022MZvN1g7ipnc5zMEzABVuwtbjxMofBhasXo3cEeeMtYcc8EQViP9o9OxMbvB9vG0XE2C7u6Dhw7+M6ktOpFVcx7ANemz8qpmqXhYILbfYplQvhynR9zNM2/Wpk2pKlEt2q2pog9PnAv68PXFOVY64aOU4KNS3bPCwMeGWPB3zEep2/Xwv8thkAfCWraJyuB9NX1aYnqdDIQ17rO6BjzlOeqX3j/Yv8/O89yj/9hW/l7/33v5P//B/+av7TH/mF/Bf/6Bfz9776G/mRn/l6vvoL38zP/Ob7+eU/eJSvv/c07zy8yIOnI08vWR0bXVX9fnQ4HrMsx3R+qnLLe27na4Ey6KiMiXtf2xlYE6ob8UuPca51IcdLN475OA+333jpVu7wflps8mDO0Y5rz7UwvxR4VcGgBSqS0s3T4hhoI5ggZEGoqgdss6NFCvPHmD4jA2zdaBCfGNbXVWfI6yKGiL2gnJo2lbYhtJ8DstNkOwPahdq0KUsqVZXQ041akCeEILYzQEUpBox0m3qLmfAKH0yNg2JsyCAhxxUDo2sVP+VxXzZ8upNLDIV0iY7Q2td3U6tX0tsaG/G4RN+hn/GZZtK0sKC3D3zv2iTj2mlzGAJtCNJwaOocqM1D2+ZB6st75OS99cqdfOlTb+aTb72UG3wHGPiY1suC6HY0nQby9TpNIuEM1C9ZXsKZ626kS3Qil6hrqM7DUexHtmbZUuc3jHy5Tq1szn8cI84cTe1TRJVTxVY9rKxWYRIh+DCy0I7TCbmtyCdMAB3npDeyQHj9M9r9TkCWTP9KCUoACxSpdbZju3dV4cVrudesrUkMnw00Z8MOmJoZp5DKLrZfNcjehzVutbXBQcKBHon8ItkTdKiG7Ryr68BaqyqFPuBBKijdcKC3WGm0XcidbhuofnXx2zKdp+joluOtOElFmlraP4l7WfCQc/Jro2JTparwkmB7fwGr1IZXFfK2EAoZXh9tDbEfyMB9i2quv0RUFbGVtvUZV26qYArblwqNz+9VleLMV1V/JzkgH5ZDCp5KAl5LZZHQqwqoctW6oOwIbptvNT8A+N5zYNIDsnnkB/Rlpy1Y5utaXqM6ZxW8aUH3/FSCnp3Jl3Qz32FZeh3aG3TARzZptKl6TB4+ec73vSf9J/yqQJuSqiUL9VrPGfee+3dv8FDwVs7PD6mq2FbegwbyyoerDx48y/sPnubZ00vsYY+5Rp6vGrpCo/GKP2Gcemh4pqqQsvEph1eM1y+q1FJVInFOxFRhoEBZQr6xxyfB1LhYEt/rfPD1Mut4i+/zd3jI6byuwVjCcQpthNDE4AGDsjUhRT8H6FPFqF3eBoaWAfe6cAHtZcidyy254LOCD2Pf//BxfJBdxUXs2KSqskCnIAPIZ70VftCZIVXIqQyvQy8gNCwF617BBQksC3Ihp3lLw1Hb6DNz786NvP7yvfhcyPOZvekS5jnNoaHBZF2ZfxU4caArX6MmAAAQAElEQVRQUnu7v4OrZh1nZ2d89j/gu0BX3UyTBjE7URtB4mFuDDk19oLJGtIu5dr+tV8R3wIDDq3B0WbXvpHwUNbSuUVQYF1pB6N/tE/cEc8u58pDVLpCriS9P+LexnKhGiwChOvcSByrx/iidCOPx7PY/FAwiWtB3OBF529AVmRpwAcYPXGR5IlNDrndqgO/pHLr9ln8k4L37t1hLj6mgtNzal381K7jDZOPHvHWdVORY2ixBwFpMOOswPml7OvnTBGSKsbBjYqHge/wUPDBw6fxgC0caF3bnwM2WCCeJn2BBuDoOa/Pw2Emp0gtdZqjCry2cGKMgwHgzGQeam/m926f5+1X7+Tle7difC/YOC9Yip+lKdTYELWZgUTg6TemzttgsQQEAHoK1XwgOC5JAFCq4Mgioc3aBggKfWUPYPTR+fhFWB4+fh7/XYgHj572lxhWR+pBjLmSG2dn8U8K+icGF/I7PwkSFzqCHwPgEx4KvvPBwzzgN0eX/KZKS68rtNoqWgr/hDSxLcuSs+NhPryDKx/BjoclR95QmpShM/SmTT4/OxBb0JIzMejIxgNP7Bh45XiGHfDIA0PzHZYlS1PBK0VN9CwMyxL4Qpx0gG9E/PlxyjOfdklMDh2WHKEzanCuhWTHw8JNcyPqP2y6dbStliz4VRV7UuH4ZDZPHYebfVWXYe3roo9ywqiheYg1Rg7hVOIQVychPw6xFUMTQ6WvNqaRqoKrw/EhhWPUpFaYjy1CnGPjxoEQ3GMKW7+gVJFxojfMAjqfFmU5M8s474MU2xpA+uzCAekTF+tcjQsTs8mTqUvV80zfannajQl6BWkSa6KfZOsyA4Ai5Nz6i0jV8VVFCkksp/rD2jVhnJ1kvlROrwV0vDvHwqjsDGkcCb77ckvo+fOR5j5MCGeKV5+0oWIkbAyoeh5yg9mBurZtQCVPG7j+1D/wH6LmQTAP6nRHr1YYPKKwLfRkn/7Mh6+20fnUB96FButejOA95gW81Jj/5o2zfObjr+ULn3wz/iZy8FBw5k8392hOjEp6OkIBjfR1cD1QGmIuL8aYLmwufVfEsDPnVX5s6FjCbTpc5MxWpMPG/bQAdHEuiYQBBqVrgHVHnr7GhfiCcq2B4xM2TDZrAGudumq6ig8nwuQHVlExubHel/EmNw7ENk5Cbm+YtUi8Z5ODjplrjrAgnTpzLQQAk2ei2v2r8hGMDhV9og61HBpzWQ9ZU24E+12+GStzsYYyVNTWD9HEICLn9hLfMtHFplctKSg0JBDWhX9tefs7nxA1jDpkrbM8vjjmGw8v84u/9zBf/aVv5L/5qa/lv/yxX8r/4x/+QpPy3/3qr+b/+1O/lR/92d/Pj//CH+anf+2d/Kvfei+/8vUP8hu//2F+791nefBkzcVlckF+pqOChJWHjYTsSyYwWM0K4Uj9jFyGgrCjFL+yvHUc+eLbL+UHvucL+Xf+7Ffyl/7kJ/OVT76ej/Fh+tU7t3Lv5nm/3xwIKXIsy/beEFul0Kv3oQSSvj6VFJRK1STCM1uFqxyqSNgvybzqpZ5gGyFNcIBmL1ZRilu+nlId77IuZXiyBpdEmTVuTOsOZbug0ye0/caGmFSstec3OLYRc3p+1KSuBWFiQ4n8ciwyLoxpvQJMFOvH6arro6sc1PnMNf0BiN913EwxCZM424FO1i0emPmBFCAsKHs2MvRa4PvGtY5jJ7ripR23ngN4Tw908lSuMANG0xR+PfnuISjWVPF+cOPskE99x+v5/Cff4ovaHR40V3i5EUaS9mPYxGaFbjfXNXlwRlYC/X6wskcskhw9wjvSKCoZ2cOqasoDkwQrCCd6S2jyzbhrqE5hCRITZCbKbOTFpeFg8BzCNj2zGWhqSbkDMMnBhOYcAqyjGQYSKUpBNunAuWra3FOlvNB2byyI9LhPLHLzEsGG1icDUUQCok+pqjqknHdDp4WRnsY7Q/tZF6XFtsvO2654yLlNYJ55Ebr7+mAq5IL2teOtKmvO0MkByOU+6Ow8liGq/gJ1Yi2SFnLArHhH0sHgAKOZwkahmQOm25xzs+217Nya9IPMr+/gjI6272vCaCdFMzk08FNn+ixsRN9bD0v8PH6ES8qHBQxSP/I5/rAsWSBtCzpiDsvSn/Onz8I9WzryHeaIfNj48coH/+XAnY7Jq4p81UtdKshQBV6d9wB4OCw5gxZkSd255AcwZaltpG25lhyxLQv8KB26ljPks8Mhp+8b2qGZa66tbfqdHXJwje6zeypRKdsnMgmlwl5zX/jgw0f51vsP8vjJBXs6cwX/oo6qA5en2ItD/E8379+9xZoOITJhD0jTon8K2X8X74P+K8iNgpcuzDfieUkBbabQGouAhA2ZlIzI1ExUywFc4k9tb0PTP2CkOfURXyuFLofR65rPylrP+O74+st3+xfUN/g+OZwHWlfjMtuYTESyjolYl7Q57GBXCUadg9cAHaekymiJDMwxQfBMrP/q8LsPeJD6JJc8ICyuJ1l6v7M3clhjiNFW5drIhy7WOTt3WiQ4mvSNbU4FjEAX2mkPKwKUD8vS/8TYKy/dze0bN7OA2/XvfKXENDorAloNCDtATeDWCtz3UNSNj+ZLLfHfc/RZFsswQ5P+YaKCcmp1kq4EPOlX+ovSCxHXJ2i3K+v4Nls7zOGF/FPxZdDGeqHAhnqo0zgl1fnGhu5kG1W9qJvODXMDOwZzYygW6fQDYKDDHNno5LAsOePL1Pn5eUy5clM0z8q74squr7G56ZMDcQAGsZ0JsIir5gxTRtXqBb15fsyrvEju88Dr7HhI8dN+DDX0MBcKfdoKiY6Nz5I9F1p3Pc1rCuvoteLuR+yqSlXhVxtXVIZvfYwpVFWePuMB1wcP8sGDR3Gtqdh7OOVmlfscsfXkChA5IoVA1ChDxlrnRAlwHdirCpdJqFsfcY9vsUf+ZsE/UXnkhquxSl9eNs2RBUlnPab0GrVaINUSHjVvar7ceIEUSMJIjtB0K/SqImggCVZUU8inPq96YwMQ22Av/Kux733wJB/wINX5FwIxJUu109lZ5eW7t/vB4JE3j8FZwkCk0629VvWnz9a888HjfPjwceZvMEBJQclxzqqSxbZNn2KO46G2N7BDlI+HhTcQ6bBx5QXbgn6Ib2j6+QZ2RQt4QXDO/rQjk8t8+okdubkfDglwz73gu1CDdJCXOWrOdXagriVnvAmcHZHVkY+HhTdZfNgL98N6FtawgB8g0oQ0pzmAcsCu7YoKbMmBHAs2/SVjQ6uN0kKlqsIQm3vnNfBMJuD5o5q4hM0DAvN8tfu1XOoLNnlf0C1ESKznQhkq8NkrM0VN1RGgauHILBFFTRjosGoKbUD2qontunyAybXvXFlqvQe1jdAL0X1ATFAGirJ3oF6PihSbpx3CRw13mKPEWUbbXd0ySbQxXBbqk6qKdSZVgOmZ0n6b7ou1Yxi8D/Srrl0Lb1wprCZDH50LIcalG4G7Dzq3bNND4NTeseAAqaoZn6110fipNrvyFkqWZpXKokg8YiYVvLJD2Vrrc6AqQfeQ2Ts/eoUYsGyNGpX2a6Hbut0zqnDWCFX4qaSqThRaVTHO7j1c9Y3XXsqXP/uxfOyNV/p1U6UP1Dwdz0BnUcAgyF6bgu/nsrK3rnavCdAaYafents6nGITeevCgjNj+zbX4bQzwOgLurMvONABk+In1xp3zu19cKRK72ksrlFrlQQaiQxCYXkI9lSh5yMNTH8KpQKlcbo/J/h3fClx/QtoSVHkUpWqSaGpwwJIZ/84LFVLws2skIPcHHnZMeWlMFWWglNBhbadSdf0P5H25022Zed5J/Y8a5+TmTfvPNadap5QmAkQEzFSRLdkt0gCJEiClDqs/mxth939jx222xHdYbMVUoSaihZbEilOEkgCIEgMVbeq7jxlnuXf8669T+YtgKQVXrne9c7DWnvt4eyTN29B3uIB+bDNLlIwkfHBVpY9AEIiptoEDmBlQMYwMKM5vnI8Effo47daaYPvo0Pr7XtP9Jdv39G//8u39a/++Pv6//z+d/Q//C9/pv/rv/gj/ff/83/Q/+Wf87Lwd/9U/+3v/pn+23/+Hf0f/+Vf6v/BC8M//cFt3Xu8Ub7jqpeZy0YgD9mVVGPo2jZ0OWc33TkMApVqd9ro5qWT+uLHb+gbX3xNv/XVN/Xtr76hX/nCy/rFTz6vT79xRa9eP6sLp3d5CLayh5S1mCY15uOpyY2Y0BD0JoUOYGNwoGS2hFrY204YgJisVWsdOtcdsNLA2OAuFCr/+CFogAuMCh/kuU7VMbNoXSJP+AIk8nYIUYAVh7rPqk3hmNkZkQdhac8ENA7YbaA6ZLBkD32Q1RUugAabSII2bIUOgbSUfdjhZJdAzRTdY4ItcTS3yjJMShKyXFi3CMLHq+hNWYeUYoSyJxa0bVmSbUDDBRpKVpNtpVlWutKox1tGx6jQVlriYxaSTF22B3Bc6riyP8+e3tOrL1zWC9fPa39vJQw0CgDNveMnWc+28JZtxKwl09swxwACQY4wfUEQUQDRbTncs7wByhLTlazRKvYgRxToWbaYIGFux7glcOyAYqOeiYUsNs7AcVrb5KpmeBeV1WSSyRYBsVEpa+MUjw1bX3aUMCA6+kFrnN3o4dNJWrsJo8SQN2IVFXdEEkNo/ayGLnoRY1GHDJQPBIdWCgOkctF61QChEcBesDS2rFUijeaBpBDEVBr0QkZuhoZTwLbqXLFkewYJgt4BSGWWEkijWUe0qnXGflxILETVjdx20X2go2WoSZfqaFhsjyTHqDnAbBNuyRtRa+YW1jRN4Ck4EDrQeO5X6bhtqJVN+BnwjX+bhA5oEiHwaXwusdZ8tljhswoG1ijzWSG5Gsmn1lhLq7VnIfph1yrWajVpkS3y8NNEPuJPMwydy3bic8k0TeU/Vd5Jaz5brEpmJWZgjS76iRgr6BW1hN5Zx568remZxvobwfgCrkvwjNwPe72UevfOAz15mpeCZm4CzNFUNabM9Weqz42n809uyYk715GcF1YM8zcP3yPGnXuPdMjBN/nzgqyHjoFomJJYQ57s2W8ApGPjaLGj22Yc3T6iO7RjGx/oWNgGGSlgyPTIAkVLIQ8PN8oX089dPstLwZOsMcadQJKoQmLUYFVtEwYbnENFZpbVNpZ44NvnZ5X4dXiXEdZFaJy7YfFRQBoIOr+888Of3Nb7vOPIS1Ubp270Azo0DA6sS68gHLYuS4BlGyIFBSxGpRk/y0ofg9Gh7aJZZhI2WIanz2jN3jlzel9nz57UTv5VZGywjVkQVWC89AqmzhptEIULnTJzD0GkTTHRwEE39sR6Z5d9zr0sIuDZHluKIe8ix20ht9gxC6SwrTREl+0BOOa9XEdcYIjjfbaLKPpg4dM5kOEDceEos3alPT5EfZz/z6MT+MjjWS4FDN2S4xgukoFjuV6ttLu7Vha1swmz2ME1CUw6kwm9yQGCptfUNL5H0gAAEABJREFUNtiKmw0mejazB4/hDhvh3Nl95Y9u7s2/TmubsniUrdVnWbBDUD2xiqgMoVyxKJPFa7ItVCg69EzCRXYsjNwkLFO2YpW1WOaBipdRh8p/NHKbEyZ/1yG6BXCoHj6EKxKUnVDF8bxcNFI6tVAAWvKRiUJ61oX1iYvKQ9WeidnFxt7URfnS+ZO6cum0dnfWSmvMlpB4JmokARwiBJU0eQCNJBh0tCihImpZBNiYoKjaUCm0CFDLX4IGm4wcC5Sx5zml7BKxCOyePN3ofb71qV9HzpmKLJ1Q8eJkbDrHRf1iTnpedGauiYVSLEVdwJIzLwLfv/uIi9VDPXo6/tYBZSYUsFA9bvD0TAbUplY5OPdFwYrYNisFoIve3LxSD2KVXdOwg7HDwEuK3rZc3uDQlkBAm0HV4IQKyFgimTx0sNQgkjs3UU/wkzUVQFvyB0DhRQMzHs0TRdkiDG5N8gLY0osfx6Oznh2yx6tmgamqdaHDmsWn6whQaDS0g6ixKx/UQi6r3mGKxtCBpUoUJS8eBh0j1vSZmBEWocZGwezIAGr06LuGbkgypt4SFtEjYj5Bg2bSpd5OjEzpys2KYvNQEIfhPvuAsrsFzr5UImAQOvPZAnouc0ojFCnQIIOg8ygfOkr8BznGiGJfOdApQPzUkXpFs4c24vJiaepGV7asAgpG8sQjFE7IOLgQozu2Baqx4mRSM1Q81qGXVqPNeUtkYidmR4Udo4Q+e6cJpdJcVENuG4GLt1N/AFHlcwg1UEOXwrOeJSR+pWHYABUgMpR1M0UGm2JwC5V1BqdTF2p0GMexmNAAuRif6cmZ32bP3E/t7+qNF5/jw+4lHtB2ys6cSBWixTmzbCVv5ImElPBQdIg5b6gh6NRgD5pioyg0JL34GojXyCWwENO5vs/zwj912qxfFDiUf4bwOdGRbTsyk7cSQatoUVtnS3UI5mAQcqsdjcRPbiFTWk0cApeoDBn9ECOESV0BgqNNvWxMKBNVcSKWqS9zmxq5AjOPGR1L7KIPOPo2KTi8NEme1PGBUO4FSwayqSPYAMGd++aG4gIgdF15oO0wgcjzHEIwSawlsAFqJgy96KZDqQC3ihEcvzy4b3iq7AcH2gTyn4QcHCp7R/imZlNnbPI3Xm/fv68f3bqt7/7wXf3J93+i3/+zv9a//MPv63f/3ff1P/7+9+uF4P/w+z/Qv/vu+7r9IHHEMnaAqgytGiAiQxzEXBM/NQUoR4VjRW7hs8fWfe7MSm9c29Nn37igf/SZm/rml17Tt77yhr7FS8J/zMvCX/jYdb1y/YzOnpi007pqe0+stZo2icNx6IDgCyKbYUOOOh7hoQX0QAXJUQC6JWTq1K1AeIjIArYSI7BJjtm+o9tgFtzB45ht1JloVySJhYJubA3O/CPN8wFhlWONmN6x6IUFFfcjeyUr5wOemBAeP1VLTkRFd9Ybi7ii70TpYaFLzTB4VWLJ/Ii5dEA0A+GDCjAfzmjovUeQkMwROvfSyAISMpxi0ataGHp40Oj4hOjJG4KJlC+xw0p9IPSzKemHbGuCxZCEgKJDDVfoDQyIcfRVk67xvPnai1d09cIp8biyjTnSJXJg2Nc4Byhp0UUpy5t6A/GNKlA+8xDdqB0NRI/TrAvKNvSyPsNk1C7JKEcmaOoO37HFTCUPobkRu2TI6Oocw2CI9IoZvnd2YogRoeQVIbJAMbOYGGEXMbseNhUYb1OJVS12GOX+Fj57ufKEmYG0wkE4jnqyYEoeHIMxyD9BtMnCXCOlUjQbIZp9YD/Y8RtL2jkfOloAmVITnGBTT2KEPQKrISRb/bWXJnhtSyQWTDqxMpciM2BXiCH+rbCQNnG4lMsOlJqI5YwWStlkohbBKi00gJRF6EJdUPUufsK4Yxw4QrUWJWJIbQvEN3Qw5tUblRClfOxQiPFjpIc3WbrG/WooYtbcNFF+wLFkYqFLXoIaogFGty3bg6EIN6sBJo4nydDTZIHqvJuQVUz0i6xBb+2wnYCGMnjCuACbD/LJOrWmqTXit8LDhnyxPx4jNpERbzVJFdPW1JqKRt7UlDoasgGTJi4ehmdLsJ7sToixYqKFAsZm1AEvyvJZ7727D/WU+61tNVkKsDexlJt0+tSuLp8/pVMndqNR2rhfbHiGku4/eKJ3bt+vX0jZ8IDemIfxZ9PEdKDwjWCJAM4eCMi1u7BJ3iZTgRj7FrpQ0jc1H8QKMDM5xSl+qhYZhiWJtOKHS+7NoU7z/Jnr6nm+sMu6R99Sa8OLNCwVceIJovesE9d7SlTCiDjJURBjfATQhxqCPtOhcGsE12jj2lPeuvvgkX5y633du/8wIYYBVIXF1aYOcE80SCZfNrY1jjXCrmqOzRYk26oW/UIjKGlkgJ26WHtooTixs6NzZ07qLC8G814oMlzohjQLBDn3Xuswi+IP9M68AqxX7Y3Qx2BiE69Xa/au1eaacMuMCRRfaRbrZzdqWBTHyEVUmHyFjw8lS6bjQuiSgz/Yy7SG0rTksqzqqRCyrrxbG6NaoMwYWFiNZnsQjFtqlm15dEu4qmteYBFZS8OYjsQs4qQdDtjEy8HYb1h0zjttGDahC3f4TUGHzwESLXkSp+YQngDhTWTYin3u1AldvniabwN21CLHKQ9OtmOCZODO4RsbEx6bKKFAjLEFwcg2kOM8jFzCQUdhW/mpmhw7DFAjTgY1jgLTUv43pHdvP9DDx08wsGyD0zEOWtjQwJYNAdCJV1WTBC5uIEzha1RPItYEQ9WaHddjH9lqmpQXaVcvnVH+d5480GqxM/FjlwBA51gqSmrtQOiYFilaiAjwgZNtGSIQIvlgIdlTxKYoaMkuC0muH9FckFGyraeH87c+rNmT+QIv1Jli8Ko1nTq5q4u84NyvF8CbVEwK5iDFRLZ5TJbuPnqqd+880gMwBiUfFvPSYSdiizZqthqy1hDSCZyutB4eYmSBgJ+nTwgYREsfU6aGDXkw6kACLVhzsPC9aFMekbl499gSMbGKnOnwC2l/IB88ETBJDFAZdtagkwpb9FCVI9rEDU91sOGwKYqCwS5/iHRLZj1AqmaLDmkgviCFDiYiZKQ2RMGQ1xhFER8YxqQV82iCA6EL4heb4EUA3eX6iajsDfUMdGGwhdi4BDpqhsRMgdCww4QVhR8+QmTZATFJwMDSI19oRdEZ+1j/olDmOHdwJSqC4wE/SIj4gap3dCiykRBDDR4d7BhDzFBLw/WSioneyYgJVM7xDulZQplQFoUhHcdaSIQCKYiRXtc0jRZ/Eas4dPRyz3Qi6yGGUVjAqh8XKRgdtcUwyhG1I6IzP85jmHEeSnZTp67UYmPfA5JA9OE8E/EXjdMn49AtQm0JcqCmR7Lh4aoEFUMJO4PBHgL9dKNK7axXunn1gt565ZouXTxFvj58GMsD9+BCqR3G4q4UQRWZtYdhTl20DLELhrVzJIuQoBkkef7RttmGDoDQJrQdPoGMJPKUB42c5UVgILKgQYcaED8J0xqiLYhgqLQ02zk02IKhibioCg/R7MQ+NtIByAYxJBjas6BljSYpeAa5Fa+Z99QQNbVpqtxTa2pcn3aatLa0w/FekW8CGhMOmB1r1hq1skYBa/xQjbRpoxaY0oFt9FZ9iJ0kTfAT8olYUz/UxP5Z9wMFJnABL/9WyHd5VbiD3a43OtEGnOSF2qmVdIZgZ9eTzu6udPHEuuDc3lr766Z8UM+z0FNudvlXBnfuPdQ779/nheF9/dXb9/Xje0/0mPNc1C6wN6IZmDv1ceUQpSrSQJ1PrMOGdRnmkWIfI6zW7trfsc6dXOna+V29efO0fv71i/rax67plz/3gr711df1jz73kj726kXuuXta8fwmswpAsK2qO/8xyaSnWm0OtGIdJhZyTd41eEVdU9YfTBlK3X1jjkVASo2YUo1EOUAHpEnPQtYHD+w26LvEOgU6uHNMOmue9et8SIwsuvoAU0EJRvLkEnjABkQc9PmSZ4N/rMSkugwJdEzgFRA8UkEjDlUwYmKXSQB27I4B8WPYk3erl8oCXe/UIcmOBIyNljYniqqnPvjQCWUP+zKH7CWMI0xQIPbgmMZuaMoy1kQcNCZ1HCKMrWIIxCd0yTCq9SwhTDrHlRRSDLZyHAl0an9HL924oFduXNS5UzvKWbZh32JcXXMb1qwfRBfDIk9M6E7cnkrBsBzWHlTQYz+79JJkyC4JHmBsAgLreCNefDpzyBHolc9VSORhbXj64lZ2CxMcQ+aarorfIYEOSFTNUBIxQhMgLj0xQxeTIYzGvtZodoxUURW6nHqRkW7Y9wFr/IiGVnZ4icsiNHWklo5SrAvYtgRkz0OFVLBoWWvQsY5DcWDihGTLBpWPawzboSwRN2AbBCgggYQI7AECK436WJmFi6ToDMBxHzsCaUaSBq9ZMCOilWZecEmYDaaIsc812jwlGHQE6FC91hk+jsgQVUzB21YrLNmsZ2ms/DAoDXHQgGI800EtA6azrLgM4S0bCFtxQyx8aKm4KlJjSguKDPqoDwHhFFjk8bc9WLBlaMt24QYO1Rggt3JY9OlGFixBKTbaNiSLwEMYtk1HjA2dDgwLxoUG29ZE8gmfWilkOt569suYei4lUT96fFCf896//ZBrg3gewNOALM145dzjTujy+dPKv5rrnJnbvc5ScSrVy8Bb797Xw4dP0Go0Nrud4wwLtp2oso8wDEqCMNrI8eFE5gj2oUJe3TVq0elYsz1sy3fk6+h7RYGg17luKS8Dr/D5Ny83J3Zj1gE1ligZx+rEGyrxogQy34rHGrr2OMJ0cgdxYhRKlNCYzTUhIZxtGYtyhRi/ePNAb/OM8uDRE9kI0Y/F6/BhBEZeOhdtW0vrIYoNFZCKLZuepRqCLlrXLIYWdFnK7BfRbOtk3g1cOK0z+3taTVOtBqrqfRRWdAbMM01sOrizdzq0tGHinXty1jvPER0+dHzWq3U9/1sOewR9JhMU8gNakaAg6uhqDYlhAPNtX8KU/SIlf8gP2ka2hTgudqFLkX00gMfPSLYaGAMNGH1oMgaGLGOslKrDzBCLwMyCjnEhmZ1l5OIAIhikloaExRAPk5N2d3cKR1aLzW7OggdyIAI1L4ZNDgo4uhypzgEtOowSsovURU1NOnN6V5fOndZJvgVofMuAK7oPFIMk3dSbWB0cOgeAaFqgohOgxxgwkB6+lmfWJQZOzHtoc5MNZQxN7ANecN3h24tb793VAy40iRt95cOmaOwGngXErhwIIROe015llfoSI/FF64vhvDZVD/LoB52YeLHOMT17Zl/5J8SneJmWGjZJgCJIxEgyrJVPQoiJVKSKxijRwhhNgMcYXEqKJB0pbM5RKKEcEFX8gfiELeC4Sdm0GePh+rsEt+8+1tu37tXLPMIpcTYMoRP7JA+bF86d1D7fmETZqb2jz4GI3ViwpnsPn9YFKy9ko888EiOguSXrTG5RPmRGnjUMsHwsVyepGrQAABAASURBVNcGYvC9+NBMCXp2DUMdI/4Ys8bDbqMjevY/Fm/Dfo/7kiM+CTxw4ideQKyYaHMMqKxBoe2AHf04q/JirZNk1hUZeiYyZ6XB23D0qCMqgC9cw6Kx7ECEi4zaWIelriMpNmxOzFEhJc/WbKY9TNBDzLKsAxymxEWGp4QhsymZw0CJ1jj4rn2FlSU7AwIQEqwyattqfZEm1pxn5EYW/sg6VKAsc4pUjEiGaVG4LBg1tZIWIj5H8lAsg6Ib+TEhSOQDxij2hIgRyBcczAIrKVMaRXYlRvQ5L1SNNQpmb7Hhyj6S5AlskPTogfgGRhAE6DIGki95yjeCAI4pJ+dZcg5zhBgmNqjEMQ2d2PGvWjHrJOooI0uc+OQ3tA4PD7XhqSyQ37LCZHSMy45EsV2ur4RR1YfcNvRijoOy1oArayyAoc9YcQia61CWCBIxfthDYEt1ESIKPyCM2VmiNR5apYvnTujNl6/qhesXuaeNfGbj9W5tOjGIJLnWo4NFG7mpq8OgjxVIYg5IIaMYPiknEHn0MYm/aMHhS4eXjQ/y8BvWkvSDgxi2R/rYRLa8YAmf+HGIXCTFLQgR9cBEXhFCI9WsLV9Mak+hGzyzCg0Qal6z4ZH9S7mY4aRjjfrNTby1JgMdEBA6WG0qeZsGjjy2K+7zOyvp8pk9vX7jnD760nm99eIFvfn8Bb3xwgW9fvO8XgVeuXlJr9y8AICfD1zWy8hevnEJ2WW98jxwc4bnr8Bfwe+yXrt5Ua89f1GvE+/Nm+f05s2zBW/dOK23bpzSW9dOAvv68PWT8Cf14edP6uMvntGnXj6nz756Xp/n5doXP3RZX/zQFf3CW8+Br+qLH74GfU1f+NBNfT7w5k196tWbeuPGFV0+va8Tq0nnub+9ev2C8jf+blw6pVO7Tc2H7CV2LSe6+cBU52AuIqzzsprPYFvGVhyrIR/HJXRH3m1VI9YEP7WmifXd3Zl4huJl5ekdvXJ5X59947K+/nMv6HNvXdfNy6d1Ir9eiK3apAZeAWf2mm6eX+uVKzt69cquXr26r9evntQbrM/r109zbM4C5/Qac3ql4KJe5UXRq6x/8EvXL+kl+JfRvXrjvF7jWL128xz4LHBer3MMA2+AI3/1+nn8n4VXkA04p1eundUrV0/rxsU9ndyzJtapSawhAGYlWMusBFuRDZn9HXB02EbTZ4esU/HRASzV1reWkPVnidFYtmtNCKm05iaksHX2IAJjn1wbru3BARTVQxuq4wVSyxDvXgSD0SQG5NwNbrHEhtLZFhD4IMaWEYPEJa0ojwkz+5gIReyiACPFuCvXVQh69IYvF+aMKHapGxxO8uigLhqYURQRjc6d2dNrL1zR9ctntLOKcoM8lgHRggOQ6ZBVY+gZUnt+Q/uQl74bag1PRVUPLBinzpoQOS6NALZnDjlGY254YcpYfcPFv4AXyLkHbcAb7kGJv4kOv+AOnema4OUeIjT6ZZ4hR0IyYZQYlQS74PCpvYBg4QvQ4yHKF26qGDnoFVCjhc+BjcWx3PE3DgEWYdjiF/PkjLny4r0Co3akrH/FCn1MQRyxZpIVFAitalRIXDohvUigI595lJ1JlF/vWRYNjRSZDQdY+RHJewblvhEJpwnxEFlYoJYKww655hYBpPGMImuQSGUcghpUEAbDIKAj6xh1RKBarvgqjJDSQ/ZgzQ2arQ4zJ805lsWN0SwKiQEdY+Jkv8AwAdYG/mfFHLLYl2UNqSWxAhWaxKEJxLMEJos5wmFL/JmuNOizT6MLP08QhAL36pD0IhO3aIbkC0TBISr36DdVw8gT3eCjwSmTwBIt4wZ1ZKClU1sssxFybBfxwMN2g83wh689CSZaapgmZ7W1bUuB6MuKgY/WtTY5Pe/ce6CfvHtP+We/4VszlnjjZ+jUsuL6c/bMiaPfICNGbJWEbvXbhnf43Hnr/QfKS8ZyGyG2sSQC4jcEqtbwx10KRh1djkPmpvDSgjgeqaRlWUJsobPWxbBP458vXuIaeWedSidpw/Up19FL5/Z16cJJndhdKcGqpBo0t66s74a48Y8qiqITj+CdRLZls1bIYmM7ZkoZrklJkXfOt8U3fIws1z/VvnX7gW7xMvbRkwPESInR8QIxX85wamDEWs8eU6xHTAjsO3YCOrVEkjUokjraEGCVeqg3PBDbQHIF8jx49vQJXT53Rqf29jTNNiDFruLBhBYOhRMVRegPQtYva77IbWvN89m0Yt0TB0g3gxtjq0rhRkcyiIz4JmdIoXAGmKwVaNu9pY4IE9f+WZojm6zMHFJKGT6mg0Y0Dh30rPFsb/gAKCYByG2fE2cRtrItMRtjwxqylGM6sZ01ZVmHbE5Rglk58RC5s7Or9Xq9FSfChjMz0NnwmwDBN8g6G4QjSY8VLnMcEsMcde57EjWd3N/TZb4FOHvmpFZTQ8YyoezscNuYWGljHMHsSIAhhKD3ocvJRnIER91idtFzEUt9RSKLRftgjjnM+7wU/PG7d3T3/mNlXs0qj8ZoQGnOEIcuuxjVWAO64ADkM50COjBkXVUzCwRV/sEhclKKuKd4ifbchVM6x4nTUkjWOPboRKuV/mCe8BwP1CyoFDZDxVRaSWQbkBglRsLSO5RVbV4zhEKoNG8Jw1p2qzXKi9S3b93W3Xt8Y8PxQykzZKqk0f7uWhc4zmdO7SnTUOYRA2yyBrExsfKNz9vv3ebl4JNKG3WtV4ea7W3LsKqxy/YWRMsx25B4C6xF6I6uIENoMH3kMQLiMNJZVfyjUzAEnXmiGtaIc2MVl94hS42xGcDI2kUTc0Jgn5gloVZFrCLIOx7qDQvIpZyXEJtiNRq66AEyPBNjLGqssKl5BC+8FFGgCD3bsNyKEzfaYQvFPJxiUNixRJYJgcJl3ikENYV2uX4g0W+7t9QgOshdtgtk0S17gAxfwKA0MD3ycJkr3kVmKFUGGHsQhQaJVPog3zW3EMyn5oHIMqMUe6tJgg9TWKMVX45IO6AtEKqOtY1fpKAiJQXnWLMTismyZqUMUTdUza0jHdsLQRgAyuZalsV2r1hNc3B4QSMlt2ixI0YPMOCDJXJ46EiKIV7heejEqL4Yz7ij7zmHcq0v6JwLm/q7MPXhLLL6gBZLjGc/Tmc1cqTOws2DR29btsVAzT2XADC8jlrWcuE614ucwxtwZw7xKx1G82yLHUNZDJIcpIXudQ3Ki6UPvXyDL6ROkJO8KTIgcmOLoWZEPRshlZ0xmsFrYTsy6CCCwdBzLMqeGlJb6TsuncXfYCBFnfk8Uzfr2/kQrWo4BeNSiDgtRM1bmrWFEytiza146NhQAdSzvfQoU+YIMPQlh9zihcYQcyV/9uji0yAaxlNrasDEs0JwKzwN2TTx0qoVrHgom6amNQ9oF3h59fO8uPqVL72i3/za6/qNX3xN3/oa8NXX9etffU2/9pVX9S103/oq+CtD/i3wrwPB3/ryq/p14FuxA34DGPQr+tZXBvzGl1/Rb3z5Jf3mV17Sb33pRf3ml1/Ub3/lRX0b/rcXQP870L/z1Zf0X3/tZf2zf/Cq/puvv67/5pde1z/7+hv6P4D/6196Q//kF9/Ut78G/OIb1PumfuNrH9I3v/whff3nX9cnXruuK2f3daJJNy+e0n/5mTf0W1/9iP6LT72kN6+d0ql1V+PY1rFmLcX+zTp2jqloWdsBG1Z0g2QjEyuyHNfOtUFobCTNanz4yrNSgxYyu8k2IJp52b3Syd1JZ0/u6DRfJO7x7Da1pga4Sdmn+Q3Hly+d1Jc/flO/9guv6je/+JJ+i7X4ja+8rN+sNX9FoX/jqwP/JmtaAP9bQOhvs+aB3+R4/RbH5bewOYKXNeiX9e2vvqzfJuZvc3y/XfAGsteA17EJDPrb2Hwb23/08zf12tUz2uMDISeMGnNrLESVrjQzADk3AjI/TR6TQye5IbMhLNuSLNtK6/GJXuEtu0UsI5Nd9MChOWo4RFznUnzzK5PDiqpmAhQbYQspvILAHmCBAYwgZTPSRQsJylQLDXFlkwajtJDmaSNbKHTtn+QLQyWzx9alxDjGJGUHliRD5yNbx9A8g1vXr5zTay8+p0tn99BbbFeOgaCJkGCxVRp80AcgdQU23BMOeAuwYe+HJwCWS5VLJYhKYdkLqGimpKRTNeqQuef0ehGQL6ECB9xzFsh9KLLNwabsNjinQsLiSRDPABrZIwg1cMS4RJBTpHJn7pFtIJiGQKq5lLFkH/mGtC1LA0JIxOrKPV/wdNkuUBrB7RZK9pF8Wmj0kiWgjjvXAoeWGCm1q5oZSw/+WT3HIOsZXecek5e1pIBNAGvQsPQm+ADCooMB29IMlCEpvGjBlu0tDSPBDjtIaEY6+aBjas+ERoNjQnQIrOJeitCp35lAGDAmpcN6xkeodGWHDMZEsj2YosWoamM3MmadMalLAJoyB1dHntyLDLbEGZa9kHQBO5alybAtL/VHEBuyIWfcRAIJ2pA/OuFPZ48hTA8DRs04Mscu9nGPPPuyeBTJUzTCQUuD55zAGDH8puJjrpFvxBUIExCERrOhgY40Xaz9MueyQB2MiXJ/aW5hh2moWc9s8YTpQ7j8ttqP3xmf86T4ucblGMRnjy+78ufFzpzc03rSiLtBw0Qahjnf37tzX/mbgk85722LrmrOWEOIIWeCi6QyxphNmrJsNBCGhyqfDLaHLzj8WIOsPhT2sugMSkMwk8M8DM+deytd5cu5y+dPaYc5bXIhGSuCLz7QECoQDbf4M1MYIUZA7UJYMlwglQYZJPMTwjaIfYhi2IYAkMYkf/rkHV7Gvn/vIXcTyY59sGixixc4+aouf8AGM+S1D8waAAIqDFhh0Itm6ADks934IWGptbuz4sv607p0/oz2T+yqrpXJHcBmDoW8CbdI1Lm3sIuhqRW71LKJjH2x2QIW6LIv1zvrega1icDUcNx2JBLyRRxcMo12nJ6rHoq/Y0yMoT7uPegxDq0ULiCaB0ctdGjnfLCWtlBMWflNiwBW0JSFMouQxAVMPPziC7uQ3JC2pGzDBySLFsMEgFRwIPQMtjW1iYO2w0beURY3Jsm1wIYD0bkxdzZ5NnqFZIAVSCKTMzVRN3DUqQCjfMN9iRPlHN+2r/gAEafEMn4qULXKa8lcCEQLryVuEhlhenaZBzNsyBs9OvYKoypqn2WicfrItg4xyKneoe89fKwf37rDxeZ+PYTYrSyTconrEDMknjX/VGyOHLrYGM+f7pX1WTF+dNWxIBbukF2765UunTsF7Nc3t0eeWFDrNj5s6hhr2DnhgQSsIvKXlHpFHfad3ED0AGFw65UPRdEDZxR+GnXFEFLghCUCpMkl3X3AmvEi9f1791lLTsjZrmoi6R4n/3m+hT53elc51Iccf8TE7cTAuMOxzg8fH+jH797VbV7IUlrVkhihsRi2mG97hwqgbOyPkBuMj0P8CURnjqWjPjAd2fCPTQEsC5GOjqDwJY/APMZeAAAQAElEQVQx0sTv1I649EYWeoHicSu7WVgy6GBU+MEIamsETZykKFENLA1mPcLC8JEXDUE3MXpvjAI6AM6xUVrPAIATI6g4CBMr+YByCl50sUUPq+icAf3AJSpJHf8RivmMdR1abVtC4ZpkR7LUx3FSRWG0aJ1rk2TD4MSoZa0iCiit9kg0YUZYtowwHoxGiz1hjsmoD9Wmq/KkpkjCBwd0rNWaY1siAmWuS0zYRcy8lxQYpwNRDtvBZC45QsGLdeLFuaeAKBDkGp+52MxvSUKwRGnIcrNMXTYOgVJkwIgFiAiNthgxu5zRIiKpsaUjqJ5YVQO54hOhGUI3iNRSmMXq7PeOXR7CDvNBD/oAHHrARofzfSB2JmPOxS1MVu4fWYetjESRmSR2KuyUQ8XUmBg5f0UjFfJRfojojsBSfPGhzDIaOsSRDaFQ4Nq1Ite1i6f18Teu64VrF1R/WJ8QqWtCJ/ZXF4L5nMKRTm1VBFE6gCRj8gjbqMLjpeDOWilXxKEgb4kVoiPjUEMrngqBCBpSBA+aoScOQVkV6hzC2HYGysQVe+au2RvTkqEeEtQjZFNa/MJ3vnRLLbY5F4xPwz5gsGMKVm516AhCQFag6NSizSF+h4Q4UIfufMh03yCbgZcmeYkzEb814gCrqWm9BlZNezzcv3RpX1/+yFX948+8oP/dZ57XfwX848/egAc++4J++XPP65c//7x+5XMv6Fc+f1O/CnzjC8+r4BdeGPgLN/UNbL75hRf0TXTfxOab4Qtu6pufu1F+v/q5+D+v4F/+LDTwK8QNHfiveAn1D3/umn7pE1f1tY8/p6985Iq+9OHL+jLwxcBbl/WFj1zWF5GH/9JHr+hLH3tOX/vkdf1D6v+lT7+kT7/2nM7xVvDdW2/r3p139cb1c/rGZ1/TP/rETb10kQ80/UA8SEicMznnC1hXFpVDUqsactCzXLTOge4cAhR1PLKmWcsVa2v0RhEoZ/iYiqP3+NGBfvT2bf3lD2/p7ffvcm4+1c50yIvLp1r7sO6/J0+s9dr18/r6J17Qr33hJX2DNcn6feNzz+vXWctf+/yNWsPgXwvPegd/E/mvhf7CDfxu6teLvqlvxoa1/7XA5+A/dx3/68QdcXI8vsEx/sZnr+tXwb/6mWv61c9wjD6DzWeuYndVv4b8lzken33tvC6cmmT20jxxqf4tDdcHzq0u9h+wYV0P2YObPIfCC91mc5BRJavFk+R0yx4Qrucch8+aBSJDy4pyPErAygaXjSWOhTVkWMB39nxXWsYAanVy0hFH0iPCVmCDu0aDhrA5OSLCgTTEQ5gemRiQEzASIDxo7ngqlyyXjZSIRcdPkh0JuHho3MNRBJIuZgLZAXoQ65gXyW+8cFkvXTvLFygrocE2mfCHS6/5IcUFNiOQGuAISrmdtQcOD7W8oIt6AQywtBI19i11zuFbQw5vFEVbKaFcNqQJHHIO1b2HlwAHB4d6+nSjJ9B5KRD+gLx5lk+dw1lE66xth+3EAksiDfzASQNFTVy5KHQDYFm2naSwgy5C1eIfSJ22iQdEn7UBJ3/WGNWwZ2R6aggCWJcPYjpc9iN+8UEgJGp8/ootYrH9hFBVtJiDJU9SZNEHU6SGHiXU8Z75bOa5xD31Rb/FCJO7fhsddwONg2TXoPABOKFiPaUG5QrCMEqq9CVDFGzXKCeOrMwnEtGiCqQ2oVNaTSYSAoYviEcrijLHNIuQ4s+obYspOjsEMSoe2tx4I4JM9CoUuszA1WuRizoaEmL2e0ZIjvBZv5Eie0dKlUaRHIHsJVix9NSdYOL6JLyjBXAeMY7o0sZ01h35Q82y4YMl914CEx8H1ATOiAg+vexjdxQfMTZUGQI9TPUcIqyGL5KhrnErQ1z0kVtXa9bUWuFn1lO02XBEIaebDrle5xdvbr3/UI8fH8r4W8Z4BnzMvE6dWOkyn33P8AXXlIUliDHJPsVYj54e6u337us2L7g47YlggOOA0lvossMhqM4Mia/5OajuK+yNjs4yY/QguovP2sFgkDBoZ6mHMLGKwgBstGUHS1dOlPz29fXLZ5U/BTYxkewFFHWoZnelUQb7h3UkBouMyAMwSqxw5ZQhgqFlTI1UFllBBsQgXLGeCeLevf9IP7p1W3dYs1zb7IqKBoyZoHBgNMBaEoDIsln10otkAN1UO2wRocNUUJSOR3i4dLigAsQDj0XQCV6S5v3GRY7z7u6EOxb0GDmDjvKO+DEhIv7jegbNXhnnQ2iAosLn3Mt676x31dokpkBEgs+Bst4UyyHqGrkETXwdtQ1knwH0030EHXLixlaLLEFDF2CCPvmgqDDjByB2x0TZ8rBE2V6YCE9H+P9zH+aMx5I/40x4qYZ5FG3wEHOHT3FAmyZeRO3Ui8EsKmuv5UBsOLE3HJiOsEN3cg6eRYXO5AmhahBEhTwaY79D/PN8y37+/Ent7q5VRWHCDLRt8PSZRROG1RrLZNnZNEbvohklSwUaDS8Iy7ZEL1DqzIAg9UKmfqN88rRzsbmnW3wL8ZQPu1r8sAmJJwd1REX0TI//VhDjwFYA4RlA1ZcwixxsmdPNSaNpPeniuX1dvXSKN+k7Iy+qhAVh6drIlqATbIYIRGPnl4TjNERwdAKlF2ClxAsuwDDHJ7TtWZdFRwLPiF/kDqmG7NGTJ7Ve792+r8c8pJUmeVQU+8g6d2pHF3gxmJfBOWGjsqMH0qFx1bvzfzaShzwbBVlyqoOO+lZey1Q1pA4z3zLKMa0zuoqYRSNWmCHtKQEW3EFz35IxT55gdLaHvYuRWRLbsgMCB0Jb0gzoQoZT0R5IaaEdAvAxOXNKEQEZHT0okJUPJlbUICxcUPMv08FD0rtik5dORIX2VmYbXoCVVmMNWIItRyzMCkvhA6IRl1El02izKsdq8elDQ8BBxeQ4RB0+YYLjV4Bgi0MD6eKY5hCXjmFEJTyBQmffcjlSbMPnOhTgKqG0yCoPcbY2IaIswAKDZb1EjoJccIpmdpxLwsY2yOVVA6TNMEvZHrI9QOACLC0hZs9Kgg7YIVQTaZCuD8GSbQCMsAGw5dcIjoaHMRc0FK0ZHVJozY1qs2SSpQL2TyURY84RMJRyEbFd/o2NvWptxE1MxYJ1wTfxDme/Wmui51wu4H4gkjTiTJPLf2qul3ET9bbERNeAqVmwgGUDkqy0kaco8iRfaC1aZEkTW9y0bWEKNFtqbok3SFLqNA+Yr71wSW+9dl358xWi/mlqsic5P4kBFsc7POlkW6JnCBqQuIFItW3RcZMcfDEhF7sIQnclpLoUSQ0QhgiAZoVEZRKCPMNqafghmjnLNnSEoPTwiMyEi0QFm9MgWiCcZH7SCyTZJZG1NByryJwsG46jtM9D3Km9tfInP06e2NH+7k79Ztr+bgMbmHR6d9JZ+DN7TWf3Jp3e29GJ3RVfLk567vRKH75xVh97+aJevHaaL7tO6Mr5k8rL2huXT+vmlVN6/spZvXD1rJ7n5cQLV88VHf5FZC9cO6MXIgdeBF64dk4v8hLuJV5wvXj9LDEB7J4PEOfG5TO6fum0rl06U3AV/hr8dfhA6Ku8KM7fu80/VTrFPWp/f6096g3sUP/OTqP2pj3mvrduNceLvLR65eoJff4j1/S1T72sT795Tbjo9//0O/pXf/CnevL4kd66eVGvU+9J1mJiI/GIrey3zp7LswZMHZOcR2Lts9RDIEijXiCkNblpvVppxRds08pi26rOIaV1tYpB9LwseXKox08OOK0Pdelk04eu7Ouj10/r+Usn1PD90e17+pPv/1jv3Hmg82f2dfO507rBM8YNXtgG34R+/vJJvYD8paun9WKAubzMmr8MfunauXp59BL0i8hezHF67izH7oxuXjldkOOZtb/Ocb1ex/UU8pO6+RwQHvw8+AVqe7FyndRHXjynz755Sfk7iXs7FpOi3sbaN53ZX+n8ybUunNzROfAZjtNpPjieOTHpDMfpzN5K58Kz70Kf5Hitm5XVzPraBhkegN4AMPRxd5h3O7yEhbZqWbaHUK4fhuJtK21GHLfiMmwhcQcT25FLiwPYRh6jGcU2IhUfRR9x4UuHyJ6ZEhhTi4OtbWO/IZFtAGnWwWB6VYA+64IafdeKm+p1jttHXn5O+Zcpza0shQ+XQqkM9TMb5VDfMnZtuD8e8vIu94ns89yPEZWv5RxSNcLX/rWKn6ZgdNS5QtEwKJgwxCfnyIaaOxf/Q6BeDCYHkH9GfMhzOuJ6NdypBheZWIQh/ohrS4FUqjT4oECRDPSwLE1WqSLBW65Rin/O4wbRmo/FtpJPFjJxrlr2EWAKL2DIWukaPDJpYGQzARp2Q+RhICHX3Kz6MWyg5rydmVAOYM3yTAzi0nJML9rit5Dg+I2cw7ZMkNuWPQCCbI4U0swXmq4ZCrFpbMsONGzEmmS+HjIJHDA61tq15BK4QHOjDDvCmS8S4cweRzGLOnjZb0f6aOCCYgCpSmQNlhqUBj9QyZkGhSHAiF6yGmDokqVA6IBq0DPNjlFqBheNGjISKAl6DNai1twMPnoWHaUgUuQLt8SxXXJvDbaaSAD4UvatnR0BQMdAUdgGBYp9Zt/YltAqrQvK3IesOhcaOjpCPdNqEUe1UR9wQXj/7mO9e+ch35Udyrbyw7DdV7kenTu1p8uXztTfo2/YdA6qjaV5sUjMuw+e6ifv3eUF12P8JNtKGyMU1zQdMbK3zLCX+dEWikATM3vWGX2BUQPIFZBA7BlnXiyEjlrPC35qzPV4mqzL50/qxnPndbb+tR/2ORnLHOcFMx+FDYSGCRl1ohv+yI288NF9EGIbmRkCII5fRrPWG+W3Kn/MS8EHjx4ht2xgqLe07UgKbCs/xUAFI5LtkDMOHShRDePKSTU5BikcNVzpJBhgYq1Pcs++dOEUzyAnta5rPdqo0cU+pG2skUvUPEdmD+Xekj0RjIKOjlx1n8AWa614XsqfwJumCYkByQZjp5/RaumTuHQhAsVQkYSnti1xtgzZnlEeU0AeRYFJf0YwOy41VRFSi12BM9YQgkIW7wWTPJoE+ADUVonrAtgVSfGFw28JmHTC9hQB9NCRHYPVauKBeIcTP7fCzg2/1+LXTZgDcxjIjRnnHKAO1txCYl0LSQlISZBxKCrm+dP7unLhjPb397DrwDw/7BQudWm02S1SjDrCrtoQrFI6QmRCb87HodfcHBxR8AegxDEgQSff4aYr/xz23ffv6xEP1wTEAwMM6YNmfKb3oRm2Us0XUc6JonGv45NCIxfVIoOEqI6EXgIwPWuZrXyei8l1Lo75EOvkKSiDDIk4AuBLLz7vFBrx+fwxdLNlF0I6bK1RyORJyKgG3aMefiFZk8zBZgasTWwg0UepuNVxuHvvkd67/aD+vkPixa5hGGxbp0/s1gVyH8wmktj20YduRMEEWdf9B4/r4vWQDzW9ZlNizOBGyjl3+CFolurGRByst33EtILzcCRLtmWNd6a+EgAAEABJREFUltqKimAULdsFJKmcErxo0YOcuiU1N0YLtUwBUFIYIPQRhEKDf46ft3pqp2tprDMmgwsB0KmBdccutYYX/ttlGQIk1rYVicNsFL+Qxiq0bUGq1kM1S9SzfRCy7J/YQpKfEZfws1o4K21OH/IYxFhiBDKqWlFdSQgPl2BzgLEuXTbyaAeSCnelheSIl3/c6uJ/qNp7+bAQOMy1iD2a60L42ATyAaUmQqiaB8HohLXsATCsQ0YgdsVBHMMLZ0wirnpCABwlJQfhiLk1gMCLBY1cssy2Mfsl+zUv/4KbXfupTeBAM9dHAdawVdG5b5Z99NYssxaZkZNCYrA1txYOgGWPUWrVCVc9a2k38mvEI/9EoolYFZdADUvbjL2uG1lDGOJktGxDuGI0jBv81Brxmhq4NSv35eDjMGG38HG2rLQxQnWAnhpTd+WF4RBnqQtQU8cwzPV2UJEu1MDxyUuV61fO6yOv3dBzF8/xQcWyJ+YUbOIAcaUuyfwgwr2zbnaOMEe8H4GFnsKqrtCxBcdxyBCEXwDfIokXz8CwKykD9tj0BCBuEGzM1Jf86tildyGqNYBCkGowLQcrP6XEaOi7mCjeqV/CIMbFF2NxCFxkhWCoGfdD7Uydl2qn9XFepn72wy/qsx95UZ9760V94a3n9fkP3dDn37oOf02f+9BVffZDV/QZXux89o1L+uTLl/TC5VPaX0/1t/duch/70EtXdB0ZiTl3N6oP9XmOAHrBoQbeFMaocGShF+h8SAiEH5h5lT9+pevKud858HU9YD7Fg/sHIPINvoEejF4BijSxDJ21OA48z+r6hV19+q2r+vLPvapPvnFDp/dP6I/+8m/0e3/0HeVfHFw5fVJneVGVv5FHMWO9ibcBOrFTB0JSbRSc+CWrfIjo4TsH66Bbtx8e6oe3n+qd+xs95MtLSpU5t1ZT4wG4Keft3t5aL/OS9Isfe15f/vBNfeWt6/rHn35R3/jcK/rSh6/rOg/h9x4e6Pf+9If6v/3en+vffOeW7hEvv22R6+chL1gOCZx1WKBqjyx1U5vAQ9Ypm5kgqzr/Fizkx6HWE1lLHObVAS7d9fL4Qy9c0M/xcurKmVPM2jrBheOFy2f16ddY5w9f05d5EfulD98AA8zni+y5X3jzmoIDX+V4/OLHbugXmPeNi6c0EUVqjKZWAIqqJbA8eNFKxhBJ1aqi0OBWo5FwhHrmG8GgEwI3juaQZQyDGajjgz8Mu5Kw4TtLV9wwZQ16LLGJwE7c+IQLHj6xgUMIhS0dml5EX1TkQ594AcRYIEMdOrbgHKvIKUicgDq5Nyl/p/PVFy7pzMldUQIql4m0YCgusOO5gSDE1xagECVuQeTHeGZUR6BN1sR+DazAK/g1UHQTHwwNBDdegE+KfmrCV5VgmdlSUuo0qmCQGkRrTYEVeDU14jRN5JiaSy9aagRVzMIMJcPfCc46GdkCDVlD15ordtvSVsVtloHQgWFnBYcPhG5NyAImotQYG375Db3upmZ8LLBoLGD0lvLpCxUyKbggall2VlfbRunMC7YIcPUyLkqy0jJfTjvlnpDDRRgdNWxwyXpHx6kvtin7FgvkaPVM+IiRxzaQ55rgwBJ3wSK/TQTsGRWysGhhFA6aXmwSs+8UZvZBte22UXnw0CFqRSiwa8gzj44iAKJn5UEUaMfmSBNp/HEv7+BMNhZZs+XaFVk8gyOP38BIy1j4E4kAhspBgYSyjpqP8TjRjRIv5DDQlMjxxzvOMEaTnFGpNIPKGI9A9DEP4AnLCkSRAw5OnTVtYrXZMbZOvFmPE9n0U41tWjLMlL07taZpIkoFNLoFIOeeNcu13t7U58Nbdx7pzv1H4lZDBdjHd0aJO60nnTtzUhfPneaesCYK9TNyKxcO7MOuu/cf6u137+n+w6fUmRVjpjUJAomWQMxncMUgdNyVdIlY5rLSM19hHybrI4yiV1qIJQR8MwNraVmjD1x+Uq1L6DXrkjlcvXSu/rZvz02u4lBvYpID87kPWeqKIP5VE/ZFM8utHCKnROmhR++U0iETIQCZTp5GwfmN6vwrvJ/cuquHj1gz5FEPGH4iglkDg5MzJlnz0Kxupeulg0PZFaxIqrrFDim21IANSqUt17CIcs2ZmPup/T1d4BifOXWCPYRXlMY6AEp80LYn/gabPC1hXTk2FBj5M8AFKyGmadLOekcT81e1scYhn7EnEWEj1lJviMSYJ0Y6jKRSR571D0QaMBpLTG3M+3h8CtXSYoupxPwZlBbZAuEDLcMRRA2XDMdIJHOPIjCzQc+wYQJRzFAFzLRYGGDLxRSgL6LCtnnQXLGoa27OTWYFNiz2IU+PnQt10RyQ4DzYI1KHZ/XmhUmYOepmxhHNkON0mgeQvBQ8y8vBaTWh6Up1HeqnOzHYDduDd9wA1ZEco9IhJBqVi6nMEis/qXGA4ANDaltp9+4/1jvv3dMDLjjKyT/EUYnJabRjBz9RKKADtuE8TI6NmRNqoVRollNpRBkho0QYPvIICaUz+7u6ceWs8luVbWJ1stAVIVFmSLoYU2upwidIFjk4uiQmfulLNq9AbAORxabwsSE+OFVd2NFnR6VEPMy7x/GfhLx7577yvxrlxI1RZ78o88J//8SOLp4/pTN8A5QPSaOkRAPSm0QwLlgHuvX+A93jm6CkTt7MspQaLSED4RLHtlqA9VGCSDLxbKvN2OjcLERAsCV6DQiNoe2ak6pBhw8NLltLRSaONGhkSosiuIpdhBFYzVUEq6BqNvrA4Bhdus7x6+WPSNiAhtmgFRl627IDolkw5S/IrPvAxQy50jbCRck0NMgg6IpciobgdM2tZ69hkGMwRFDwybE1i3PJIh1WhBpEDmB0sUESUqUkDpU9G2PWDqRtCx+IAJxLzIbhOORD7PJh9hDdITff0pOgZ0GBJaNtjoeqQVIFdaMvQdkXVQNs4e2AoFF/mfOAQzlDBZFYjUsYWwMLBIx8IlUQW0tG0aamqUBqkzW1CTD0Im9qbcAKfWACT/hucejACr9GHGDRNVt0WTRqZVT4rhxbKbTmZluGtl24NZPbWhF3NTWu+dDkbgWtdFMLPoJpmjRh25BPsZtjtAVPrfRTAwdmvqGfyBs8YOg9mTxNoiKburAbtI4ae3LDdaWOK8fgmEKKjziegGRphs55VQ+gxLtwdl+vvXBFLz//nE5wTRLxkte2bOMC6NkW8dgoxO59KAv1+Xox+wTFuEshawhxHEQMoHrkM+EyLmamOGaVq8v2UGjBYWe6UIbALO/gQFBihJ7VJkbCda7akLItBpm1EaRo+ZDq0EDjcFzi2+7Pf/xlffMXP6Lf+fqH9U+//ob+CfBPv/76wL/0hn7nH7yhb+fvA371VX3jS6/qV7/4mn7h4y/w8nW/Puif3Zv02o1zevPli3xrvksWicOoca9QpSZVnZuN5G3OPUFPoQFj1eBTU2GLZqSgdEscanUkPXwAGS7KMkCiG8LoF3jmMoVRA+Iz6nHVxNZVXjQ0FEZhcuzwsv/auR196s2r+sonXwE/rwunTur7P35X3/vh20rdp07squFcuSiic30C8YFoQ00doOYI5srgFEBTWORpXunxYdN//Jvb+p/+7ff0//pfv69/8cdv6z/89R398P3Huv9kQzzFTbs7K+U3/b7Iy7H//Wdf1H/xqef1tY9f09c/cVVf/9h1ffqli7p4+oTu8oLx9/7sx/p//pu/0h98/47uPdooH1qqvhwYzosEZLoyoVVjqIC2reYF9zMxQnrNcYNNPAsY6BUx+o0bu3GS26TLZ/f0UfbIm89f4gPhDtejlV587py+9omX9I38DcQvv6Lf+cVX9U/Ya//0H7yufwL8NvRvI/v2P0AO/8/+4Yf06195XZ94/bn6FxYy55KsDVgFDeSqyJ4xhdjQQA8MLWN6lGDUjNXr+hMKVQ6du+XiI1DRxWtuESMIioQUIDhkWWcYDZlUewyBgXSshkkEgQiBQXZlbcsGQWF0qamcImDPFY08LKhYY5Tf2Lh88bTeeOk5njNP87zPcYgBsdwYoJe6pPAAXds2mLFlqGXZyzg1/FuTsv8nzoG6r6yaQq/hd7jXrOFDB4dfwQevV+K60Tj+xh+oWNYEjv80TZqmxJq0Ck2iFXxgp0VmfJtWa4CYkTdqsq2aRi2EFVZpzrCAVT8oF5/gAmI3TuypmfyuYzU1qSDyD8AKvmEbMHY2PvCUjK8EK7dW1wobXioZJuBe0FAUYNeaRS85YtWB5DhiCU2A0LUhoOmwJR+2luE6kJ4926PgS59SQNMV6Bh2rgGHHNgN+2fApq7XoaPLtYJHrTq/K88cGNeKkc+M2WPJ1THYyhHY4VI9OB3e4odFsi1ILQ0Odg6+CH8Kx2oWzmRyb8ibLLOGOFbCy5KzkOghVe14iq1w8a5FLbPjg7ELDBlMESa8B7VVDn6ksOyAZEmQkqBCHAdJYRWV0iBAthEFtMX6QMMESbJhB2MbXrKbbGhUjBEorWiIwgw5/rDCuMBGKMn5gabXPpzYyFOto0ZDYVtSVj+449E15SrFPrrP57qf8Pnu7sPHZW9jQ1dwQwS9s1rp/Ll9PvOe0C7nbkVCX/tOrnvd7TsP9e7tB8ovjwidU4M7AeYOT6hirKal2YOOzrI4/PUMRwgFJMtOxk1IWRKs0syi2CVRjfAqSjQk0bmrxOra252U34S7dOEM19VVVkDChh6kSs4oXEOn+lw+s2cTo0cR460NxGwblRYd4vTO0OXxY2moXfjp06d65/17usWaPXl6gDIZxRAP8LZ3qAAqqHFyhwAMbDvzrCWKbWcNgSTsw2AxtfIzZBnNkDnmXzucP7Ovi+dO6dT+DvsjGpSxJw69jlqORI8D6zkqGgkiq/2AbsN1KlC1sseiS6SdNXFXk6YEG26I5zwzQvB39BhtHbd2QzLGrfDvIRLp7zT5gEH724zLjknTWQ+KgCjZ7BB6gFlKDbAUojMU4KM0FqYHAzEBVe9j90FHuljAQrbW6jcFV+s1h8R8qXgIbFQHg8UXkBtD+A03jw7kBeGm44xHDlKRhDvqjhi268Teri7zoiibY4engE4tnbrT2XIKVk7inukz6FlsD37ZBMEdM7riSyYtzY7xsFeUteWEIFAetbGF/D5v0t/J37a791D1W0aYjI4dvWhwQoauvCEioIDwIZMGNhqFtjTnwJn1MUquIVAarcQMGKJiebvyT6uvXjpd67TKGrHmqFnDrNBsO0eIPBNCWpLj809+nEQBGi3WsRweoarmEIFhxEgeismcYIgLH4KAMStguHv/iX7yzj29z8V6kxqRLT7JeyIXyLP7Oge0icoSkxgiKaRcP62+ScpN4727D5V/vh0513ctdS8xF5zYomWbNAynJoFkW+EDRmDlRwpdMzC0MzD/FCAws6s88Et8poGiRizSB73EQFklbPCNzOA6rpgSXUkBWd3iZ7gXf0QaPgCik54oEEZl1NwAABAASURBVPTQIPihj09BBuKVDiOuzyGppRRF45TyQKlsFmEbC9AQVIEjtj1w9OU4LAaJKnKTs3OeRpV/2lCRo4hggaUYeAfQ90D5Eg4aMRwjdGw4bBrgkue4NeopwIxJ1NxyXPLS75C3PHlgDT7gyTRwCD4seecGTGCSGt9AgiIhBoIQEUAuusSHnaWhBhACVTmIcoYwJ20ocKPoqVnNjQ8Gkxo0z0maplZ0fRhpoaU2SSv0K/jV2uJ+hZ3rw880GbohG9Bm/wn7qTUFt6I9aIoJ3xq60DNQEnOkXjqFHy22sjMjlGyrGpiQ8F2E0TS1yr8Gh56oabUiPrhh0DBu0NO0yFw+rTX8PUPTFDtg4JnHrwHTBA9u6LeArFUtxPCsh7dNbZKbGUTLHDKlztQApsMooR7HSTTLNjjdyk+oAuz31rxkuH5Jb716nW8pT6FHmBEfVoG1S/wjEC17LlaQKBiLIXNh4Y0YOjWIFnsQwhpriK7Hsitj6SKzmtKIxpxUulw/ROucZ4FRFIKlzzF6YS/S8o8swVMD6tJl+UIkR13fylKyh+/Qs7amlhk6Oi7jPNiu9dpLV/XVn3tJv/jpm/rqJ6/qK7xk+vLHntMXC67pFz56XV/4CPDha/oi+HPgN56/yL1r0gMeQPvmUFfP7Sm/Bfb85dNaN14CEbzq0WiphJRqDPSqzeLHku2C5tABw4tmia60BW8FCFkA+jxbVmVmsjZoR49stkiIn4LkrmVBkw40clQt4BVRLp9a6+deZ10+8bI+/9Hn9fyVc3ry5Ckv2h6z3MZKqg/IHBx6Hc6kTB2BYcFqWFJAkh0CoD6r8RzS9L237+v//b99V//dP/8z/Z9+90/0f/7n/0n/93/9Pf3LP/qx/tOP7ukOX2Lm+YstrufO7upjL57Tz71yXq88d0IvXNrTJ184oy+8eVmvXzurvZ21bt15on/9Jz/S//wHP9Rf/vi+Hj3dkGdTzx3H6xRlLOUoRIFoKBj//m55NnJRjEZQwL6bZUioa6WXr57RJ1+9yBz2dbCxnrBX8qdHPvrSBX3uQ8/pF/Lbgrzg/CLwJeDL7McvfvQae++aPv/hq/rMhy7r829dqt9YvXHltKZVU68DBmYtRT6WVXYVoBqz78UeAYoH59gMCSMfPOKT8wJVdSPIOsUeC2QIGMMHxjFGQE+qioeJzZzjiLyTvYMRsS+gSg6OM3KVQqD4jCw1Ysey4CPYPvRFdsaIwNV7Rapao0EmVXX4dp7vV3rp+gW9/sIlnT+1U6tTJhqtLBHYRZXQ+LuoeShEnqwRdXX0E+vdCppaa1pxDHIvDOzM9DQhB9a8HFwBU+TgNXiAlXvQgAa9gLXCZrWawMNmBR+7FfeWadL2PraCWQMr8jTklKKaShbErJMYmmSDJXBg0Jqbax5WK6z6kDlBT/g0fAPFI2szDF5qZTN8I2vYG5hmGHoRk1Vrw44jrYmjholcMvTgqTU1cMltiu+AVHytOywiRiUGJ7IgFF4Q5UJcDrzSOGJcnxSNbBObWC05wPBWPGM1Q3Kw6fL5bsOxzvNX5UCWvR2Ih7urpiYTH5AKN9GqPqEBDEhFiwZbtPEOHVPKUGIy0FMHaOkxYD5L3thR4qIFl0HETHmmI8XIZDL00hMj0WOFurQD4w5BJxOrGiJOFBYfYRkcwJI8qpZYYSJPzAiLxj+6QSOliE4MKHoH6MQWssaxJmnCSPCYKq1DB88KCfvE07alTiGOB9m6to30CakeH0XXy84y5c80uq3DMcIeNjENmfqyj4vOMNva2NFjF8i9T8g2vB/I57q3eTn1mHtVzMssA4UFUTlfBk28EDyps6f2OL9r12DaBxDn8GDDC8GH4wXXwQGzQJUxJmBMECQSApiewJFAM0mxGTUa88ceq7GUqSG2ZWclQuw6VPACY62tEuNTmKGZcwccfeDcmRO6dvEc8zjBtYtose2aW3hIwjBW/vikIkqqMmuID/V0JlGuNaDpIeJMHAIUyxAumk1kQOaKWPcfPtEtXsbeu/9I+XuvtlMpeckYBziiDh4aKWwXZkNGECceGEWVWBieroZhPbeWEUOXGDEhEgawRWNWeHe94oXpaV06d7Lu+QiVFn3ZFoMUX8a5BoRRIqu1Aovr0IbPfZ1r0AZ+kedY7O7saJWLPmtXcdETgZ5Vojp6R0GFzCeBUdERV+0De9CmCvwTHxMYRngN7UCaW+RA2YIVmFUi34CuqoK4WTd3wc9hqaYh19/d8JgNMoHhOgs+gCp/mWcIYI0wlL1kCjc7LtXMbDSYKxU2zvgs7M7Obh306LLZNjkAFL7hgOTGsOFkDz6E3+AcHqSl5eXBQqcCmxHY5cH0At8IXDzPxtjbkVmJApI3mzGweDKP1BqWQuzorNa4aFjCWKN5kNSImbrxyxAldFAdrJkOXzAXPLVWf4/n7Xdv670795WXDamlgiZgjBccmjqii6gz/+CIs0n7HFMIUzoopGKvxW+uY6vTaJaVdVw16xLrk7+HdII1EvKC8rcEb4BZKutsD674BFWXWYtlY6am7KHgcou+J4qq4a5AMegGZnRFLOK43i6FHnDRyR8xffc2a5Z8iKMaeTda87B3kYvk5fP7fGvSmFsnTwMwrKhijzU9OTxUbhpvv39fT54eIrMwIgxYz7bMIessVJ6sFmC9bIsOBCM3F2tLZJMl2RnF7Golik8sO/IBNpjjx1h6Kz+iOY6ywXASmK604MiDF54YySLsbCtbMeeIaDFL3hznzt7BBCkdO8HYzqg0M9iWbSipxjl2F41hk3WHFHRQGZVhBnKjj6rWLAZhghcoPkNAsvFR2uBbSGIEBbKnE1nCbpho21DSOW4s1zCirFw9eqyBYTkRlEOmxjDBTBzDPMBDKnRkbZIcIELWcgPOy7+D+QVgzzp08gDatqZmgEAtULRkaikzsJ0hsoEF0gdaPdCQr3wwSP64NYaJmBPFpd58iJkmK/REvsDONNVDzWqWrzJXdKs18kWGzQRd0PDfQlPJYg+0skHGeRR5Iz9dH4QSUGzWpKYCzcpAhrBKX4hBaUbUAGtqgUn5Fq9ywDcSFExt2MDT1ZqBIfMkObytCWjAkb9Utm4aGB59m8zxGQA760wOAcFWkwatwduWZjqzCR3g8CvN3IfGXBUrAA5DQzWCRT9Nk567eEpvvXJVL964qJ3dxh7FCJt0Lc0LseDYSPZxRXYDOdgfqoauzCJf9nopGLrQarhDQzRZoAIM6B2gG6hJ9WM6ZDI/YM85weL1d2Lk2p8yar8iTwUgRYeHBp0RDmQnu2QXg6uLNvKexeL4TKtJ1y+f06ffuqlP8JLm6vld7e5O2mEP7rKHA2vwDrC3u67fyjrDg/yJvbXeuftIf/qDd/UDXmTtEOv1G2d58XCuXjyIljrtOSe8oCVLMxhcInBk4RUBELrA0Wi0DgqAqhfNkHUECduSM1MFIitBVqqIecAwPXmOgRJg5hvzsS06e0fcyzY6e2LSJ1+7rP/ys6/ql37+dV1l3e5yT8zDeOc6VX/wjLy9H5ZP0m8zUyNdqMXhBKG1pAAKh/BKjw6sn9w+0H/84T39mz9/T//Tv/2B/vt/+R/13/2LP9X/yMvCP/7Bbd1+8FR5SM76nthd8YFkhy9fJ02t6dKZtT7Bi8JPvnxJz104SSrrr/ki71//yV/rf/2zt/XjO0910Js2wCEl5BrSqSY9xTTOyCalmgKVogwhfwaOviMHW7QsGKicoW3LDkiWBKnVekVt+/r4i+f01s3TWnHR/MGt+/rOj97XwyeH7LG1std21ys+PALstX3gFJC/cxldrsWXz+7oEy+f18eYa/7+YGdfu5kcAYnx2HHg/qXRHFRDiGch67H8cvIw6cTBZrnuMFfbQ4YYsmjbcFJzU0jDtRDg+kBQdIdjGblpbioedCSI3eIhLTjPEDnf69hIKu2x+3LViXCrJyZhVA154Zax6yLP3x96+TleDF5kn/AMnmOFccxwi5HkcJJmpDRkdCiMGbOCVQLshKLNMDVrmgasOJbPwsTx9QwNHLCW+880NU34rwLEWC0QnvrDJ/aK61Hsyh6b0COPFZtAw2eapopnW7Y1VrjL/MCM3oNqKGnMCsq/lX9DELCt1lT3vOSc4AtPnvM2sHj2FXND1oAJ+xZomqaA2RddDR9Y5T/AmqAbzKoAPfwUiB85GvIGpmvMwQptuIAYMoMCBtuio6WHCMwkSIQlrzQ1U28DJqCpTZMaE2ySLAEZRWNnEZfOboFmRKg2SRM+09TAC7hiZS6N+KgqX65P8TFDgOA6gkQOm9jRBrRtkRbDBs1eH2uANBsQ08gSIQCrbVzqxEp2ScvNso63zlVx4Rcz27In2WDmIA+LBh/KCGyHhErWrmIjCqBJTaC5I8SAXtcgyhKSQWMR2s4o2S6QNRqYLkXOnrCtnHsg1YQ6iG6bce7LOpVoGHSuMduahkh2Ig0f28UzyiUaoyKXZZvjPcC2qoFnSq4fMaYqdhDr9+ig12e7d3k59fjgUHaTbQxSQEBi++j0qV1eGJ3S6f09rdBvq3LimS+vDvQ2nzNv330oPi4iRIE7pkrjMjzHNPcyFBGUSVeumxIMPUhxWvSRqcsFMFxouwSv0RAVEZ+sKYwdYQCGbuYkufb8lQundePaBZ0+ucex7dqwP48su2wybYScQUcNMToBs3UfdO23KIU8GKRjDbOqPFhQOb42OaDv3HukW+/dV/7psPC3kQP2HCRrIFqxqceyjUCFbWgC22BJGUMGROvksF1yWNVJHsIMAZBmba4DJzm2l8+f4f5zmutjq/XR0uZa8jnvSERyOmkytbLPeh6yphvsQ489jRf8mo2Uvye4mlZLCFEedCpNoAoDnz4KjCbcMxBVOVpGESjPEAFkoz/DDNHPGqmN4itEqcMXsQyjtjbQsAud8IHFLDjywJCPMfIjeFYW2+QLlM1MxMo1vVgc5RwUlmWHjm5b6/VKeXnX2OzZZGPhWT4ORj6Yb3iZseECs8GvAHnZ8fBLNCWVNTdiiph00nXlZn/u1AnltwX390/IrWHIZmUcPQ5ABegqhILsjPQjAevcdcxAaUgqD8OylyKWjSP1himbIoiKDI0OeBn1znt3ebN+T0+hY14Bym4eYqgaIkgKagARo+aPFBLZnCGIiwzirVdEIjhdiRSIfkDnYtEV3Xk+aF2/fEZncnGhkMhUx0MqH4bk8hw/+TFLMYBG65AxGtxPjYSIgTwI9B2aYzHHlFB0jRZcsdAPiZ48PlB+u/LW+3d5mbdRLmBlgr6zR+pYn97jgf9kPdR3lO4oiWs7Y/mw3Fy8HhQ84UMAKnSx67WWuIUZgD9S6pYmNU2tia7yYaDPtNAaGmA+xjuVDyzlwbyJRjxG7FQy/R2t6hcRRie/wgFdbha96hINk8GHtmWTnYlU7ci2hshklW3+CR8TRtuV2gKLHd4lZyhR6i9ZL0kNxYeKbIHwCyBLusynKk8HAAAQAElEQVSj9sosR0zanjK22DZ5elmMEXImellKNjbCLABZsQmcOfZcE0L36JkPB2lqk9Y8IeZhcb1qRe/AB8LvrCbtrFvJ19CrlmPbOC4iSKKC0z2GWnMW3cSYltjEXQHxX5e8SdjbDlKabZBlWwypUtXg6fBwEFljFgQTczxa7bUpMbn5rNaTQq+KbwreIe9qZejAkK1iO8E3adUmrWa6UfdqhtZaxZrQTQ0auZs0NWhkLbXIsgEJ3BW9LSnQszysDwcgxxZWP91iOKTR28YVCHbkVmuWbaXZliFsRoAu27ONhFS2AUmmQ08zEEYNegFIFUjItaXdDB1AJkEH4EWjyFDxgxu95idZzzZMOWbM/xlxLztOfeXDSF4evHLjgt7kw/C50/tcZw8kKwsHgOlZu2KSZ+E7REVHgxySXkIUnRC9MMPYpxAxwwjdYI4susZ8OsFUdM7ZkVe0rqOSLNtqsjSDZy7xa7ZdcqtQSQcTGqHAXGhtlycckrlbyJLVaugFJ4K0aYI095ud+meFH3/9qq5e2Bfh6yG83nFxTj8N8PboCYKnYL601wHf4r9z+5H+6Hvv6o+++77u33us587u6a0XL+jG5VPK/hbNtpITpG2DGRUvkhRIfaCUFqkhYlPAUPMPHrNmeh2LWPYMMwyaSMWbMXQw5NyHzWCiCcAVyjCgV3SLUmXUPILmssAe6jrB8+crV8/qY69fVf5I+oPHT3XnwQMd1CeXw9oTuY507oc9m7EgJRO1A8TLsWwVGXnNqUMAyNxI4JUOtNb9w5XefSB99+0n+v3v3NLv/m/f17/6o7/RXyN8zPGgKw/Mh8Q9JA87XG2yrp7b08dfvqi3nr+g0/uretH23R/f1r/5s5/oj39wT/ceHdZ8cDvC1LXtmTi1hA/J1go5gDLjN5iMCEBZp0GFCTcDAegKZHGCo9nfW+mlqyf1qVcu6Pr5Xd3hBfO/+87b+sPvv896HtRaZ78dHnbVMyfB2YqsluGlPI8m1stXTulTr11S/vOTaeKDh4hOx5xChH1QL9yrcBc9huiAGAM9vrDV++IbDiZoAeIk4vEPn0vsMjlmTimyGctHgjoeGLoras0t+sCor83SgZKzDthgMelFHdkPvkaEdO3tWC9eP683X7rG+X1K69YUeWy2eRdBopUixAJW7DK/DQeAacyKyD3O7zZwCwZyz5vYhzkeR3hSydFPbSKmCxrBV4A9eLcRyw4vbKQJGgraI5+CxRhw6W3LBpS2YMlSQerP1ETjVOG1UFZzACLhqpbcMvdhKXWXbOqaWlNjb00TumDsphaZS75aTVrBo4KXJoj1qmkFnlYGB5omZGtkkQ97bJCFDhBCjdjRT9hBUo2Vlko3cJkHm2b0TGio2RZYcHAiiv0CiPDyiEvAxE5tgeQIHwi9QEvuxj5xE6NG85jXNCnPPfXctpq0xrZocOjj0NqkqUkmr22lpf4Fwg+g6qgDVBtZkdnhqDLZIx8ETKqXXawCeHQA+4wDWA+Ijh3mhLDsnPsdGkV6KSAs0YVaTr22GjVPQHArXiobSc0SIo1m5WfIoFC0AEoDS0/m0LbV8KhSyd+zGXXUqK6YpXphi4sSM/E885aghByMQZMEUlphLtoOU9BV+plOLQsfHKh60PelAATxt11rYcdLikzVhqGNJECGjvbh40O9wwvB/LbgAdduIRMtx6/MSNCmSefOnlT+ye2J3R3Z5phYuc6Tlm7de/CkPh/evfeEe5zKZqyJ5gZHLEb4jEAnDJxk5RlQ1cyIApQaArHaYrTphCIvGkxDl4yhrvGpDzoofvnyiWxcW5uuXDijq5fOaW9vXfUP/VGc8HB40wlsW/nZyksmIVbZFWFoKWPyhDDDMqf4mmotPOIP3vB+5j1eov74ndt6UP9sO1qs0DOlGM7XCEjsI4tFxSKnHQ4FqHKGnGVj9yAl1obnGlT0REgs5NSCgDF0ZKo9c4p3GTnGZ0/tK9e35GIa1BFr7IiHUzGlgwouMeEH3Y/WFcUiS2nrnR3trHeU66qduRJg7i6cIEUozx7J7ZxviaOjhtURs6VGhGJDBpZiSziGEg/ybxl/dvQYtwz9ZwVlMgrIsgdASJYEv8CyGMyH1RTQmSeAXcyQjF4Ggxy+HabLvYMlzLVtMLa1Wq20w8nZpqkO2Iab/4ZN9iz0Ojj5hrpqIciICJFOHCU6MUWzLRto1tmTJ+rkOc3LwVxkswxNHETsFJuAsAVHFLDRM5e8bEgdqGUblZUfhQ4gSR1FhoC3zRimMx9wNnJiRQoG1Vzu3H9YLwUfP3mKKD7SGIPJD9cBe5YWqkHZWxwAcSCApRtrAfj2obGtNFhppjVExVMhYcyHsz0ebM/xVn1f08TDLQnsGBJLR7EQjzkNlRI35IjZQeECOAV1MBCyohRh2RaJibWBhoRHAs1I1wLJwJoZAV/86P3bD7hY39PDx08I18XhjYXSVjw0nT25q+f4duDU/g66LsIqx9oxxMi2tLFu33mk/E3Hh3yoasgySzQawTqWAdAQKLrYTW7KHsJFAwwO6Ai38AEyY9QAt/ABSdZoYNtqx8D2UFuyGchv8RMasAdtH2HR7CPedj2oTqxHYsNyTK3U3Zoqn23ZkQn+gzDWNb7NmvUu+8SE0mguZLlwBju0ZVuiixYUgFRktmW7aIFEy2rbHIUiEDDvXgDN8Wd8ppcZvsGLwgSbKDgPmeupzQ+MExfuiS8dJm6iE3TTzk6DD0zaXSFfQ6+hdybtwGf/N+JMLce6aWoAazlFBl6BV3nYBnYK4te4jnmsO/OwLdsazcqP4I3AZqw+qrctl3wMtsexmpK3aUXOiZzrYCD8mryraeiqnjZhB19yc8zwxWd6BpBNUo5hAfNakYuQmtgXE7atePxbYLFt6AE3tap0nCY5LAUcJx1vxFhY26IPtojwA6SBbSsto82YHoy+5NCGZndI0AHbkgKMoQtUzbbsD4JkSYgBH4EE/UEwE+TY0CFqdrZlwYFBEBnHDk1d0cXQNg+RnD+s37XLZ/XhV6/pxnPnas/lvqWKopjKxguY0wgONTFLAIlOcxuisuCaKWyhSz80WprDB4Y+12uMVUDWaEJXLRxPJQamCqDPNTnGjsCqZkPgGFQm6AwMZebS4QzbVf5lKIW2kQP2wGKfcpKga9qZJl1nbT7x+nW9euM85yf3HUn5siJmLCFxNaBCb5R78b1HT/XnP7yvf8cLwb96+65OrLtev3lBbwBnuO6nxgJJI63B1tJsF297Ecn8CLAdBAQfA9GogbF6rR9U4ZwE0DkwZQIfeejgqAKIQZZtMD2oaJcspEucHaVjMkOL1tlbm8L5X4obC5SXpQ+fPkXOK7kc+0AsSJbc7CaWoipBag5WJxY4yQTuEZMPv/oAErbkZq2lQzU91aQ7j5q+86N7+v3/9CP9yfff07t8WMJUExcPOlbCy7zQ7VxDpVevntanX7uiV66fYe9Lt+8/1h//1bv6fV4M/s3bD3TAM148Ol461ka9UsoLMI1j9S9acCm6UIpZKM1eKCnkgCHLaFv5YdnEJV9X8s+feXn5EV5erifpL350W7/3pz/Rn//orvJH0zEnkKo5I+mC7HBWA587taOPvXBeH3vpgs6fXBEfo7m2Pj/3pUalYU/l2IQZYCdWTYOhD12ORdQd0VCrY5ewCl70MnJsYlt2RI9R6PgCUc0WM4qwizDqQ8kIRVf5QdBdjGRb23aM3MoqCg4IbMszVmjE5/iS9vUXn9Orz1/W6RNrThHrsFvGrlyDF8DeaALCfxFL1rMtvGX/54H0s+wlbeNAarGBLrmkwpGLtpEZbYsOBAcEDUgDR6kcHyPQaDk2TLqD6UPG2DCZsM+9eMU+XE2Ne7k5txowFZ3njQl57vtrjIbNrJvMs8ekyAOrVcNnQmb8ozO6phWJ1qtB18tC6BEHHbFzPV4Ta1qFN75tC3YTB0/WaOy0QUSyCMG2ZQeiNoPhOyDlepXrxYq8a3KklhV0oOohd/JXHZkjNg1ZI3X5Qef5bHdnpd1dIM9rM+wWbtpZT9oFdnjG28F/NU3MwSO/JTrQddQMH27IKF22EVj1Y8hBhRCkjlp8MKAfl4fVLAjt0Ja0Adj7Ci+xE8ZgW3ZAMw59BBPHzZ7543TJjnxa8bPdTBOQPmQythkkoVZasO3i7WAj9uCL0hGNPscieVqzcmxsa3JT8UULPrKx7lNrmtqk1lxxmoIHhG742IO3VNdUxyaAPHMfNijpWXEQ3UC6YylMleEhn6Xf5TPiHe43vEJAZBa6ixFs7mm5P1n52/OXzp9iH034SRSJHoxlvui6ffcRnzPv8wXWgeZbFZroewbAAB02VOUfR3S2KykGz/bY5fxfpLaxtxg0mmW7SEJvsR0ZAKZTU9fJ/T09d/FM/Yma3fVKtb/KwzK1uGgGCJsBMucwStnwtRe1tUSinkWLJAz2M4IafeF7+Zo4Alr9ks4779/T2+/eqb/5L3N0jX6ZhCU1wBIdyBiaSmcbzLVtQ112RUYJxDRgNJSJuWeQbMuicX+coM/wvufShbPa39+VHU0AfRwhI7IhIgpA0qE22mwOAUhsOxtgA+Sal9yRWua5Zg3syLYY0vVMwxhNHoPl+jmm7Shn1uBwxwHR6CjpxCA7BnQqGqqfGhPzpwCrRQap0MFAIyQoPWHBmQjo/6+eav/eAB80suwBi+vEhXtnvaNpakrROWk6D1SHbNC8Gc6/7z/MQTlkFkyqbyHm83wKdWInapeMbl6+U7wounLxtM6d2lMjRTTRa26JN5NDRX2LjIxDVScBJLnjSwYYCVOlRSxy0pkCWnqlR5FYnfmgIH4UORGsO/kbebfu6i7fSmywS6zSJghAJyQVoKscGSooBPWUeBgRGs/QUaEwnpwbcGJDiWYgPTj5sScWptS00f7OWjcun9HVSye5sfLhbP4tTBt7TJdYkHjhAlG+hKQUZNi5wdHRmfwIYUaPLeIjJvoCRKVESzds/Hpk0IWhUekA/jZr9s5792vN8hsKsWXyFOS65pzeW+nK+ZMc6xPcnCRRvycrP4kheFHwAz5Yvj3H6Tk2MjH0gVYeW1lr1kSsYDtriAu1KWZgwkrIkYJ8BLKqgWwPjgW1oQskEGA1CNuSAokkhiQA011yI6uOpMueeWoICScxmCH8lKFoJND0obcqX/TJG9jSZS/W0Mp8hZNlqWDkJjNE1qELAqBDumwMY9kG02u+UrgC5JQLDwdBr2VEMA5nBCLqjKHQExwZrtQNQW9suUaIXDqmSVpB7ABrIA+GeVg8wUPkHjfN8Hs8LO7yiTDygZt2keUBMrDmQXKNPnGmyXW8JxIs9ApZYGpCFzA5Z4gdxdFVbZRL6RBGEgQuPTSSTFdcnGuNbStxG3ECEzjXxBU1rVpDZ62QBRq4TSpZw49na426mmIbulmlT5xV1WtN06TwBcylJcbUlPnWyxicEhszTcgn+FWbtGpt5sFNl5zw9gAAEABJREFU2/VXGseoAyELmNvCRr7Q0aFSTRoictD2uA5arJfKJERsROMqWPsCsnQ2+w5m8Rl5whmphFppkQSXdGEiWKAUxh5lkoGSaBsv14aSR7E4HcMRGz7ATHIdX3zPcL9546UreuPlq/Wli7im9sTDjiss08OZ2HENECWpJRj6oGFCN7BomMuOJL6S1UQgOnxRY10QkGUZUcDFt+ORtVTFiFxKtHh1DFJ/vDbUGV60DtixQBOGWHNxUAjw67M9HEY4VJ99QpsZA7Zl9pR4gj1zcq03X7yoj796WVfPrauODbHyjXT+oyi2HPFVf/d1w0NaB54eHOhv3nmof//d9/TH33tPjx890s1LpyrG9csn63q14Vmh7g3kJRvjB3tVWUJ7WBguAKqcNWDGZWu+f0ajZdqDmUfMZupvR3+vTQwChKCkWgtI8lnFsxhR5xcCs0ZP+YbsIMBcWfpRGM9LqVcyvGgcaZw6aypkcEpDG4REqkMRPdBzA8O+lB1rYuc35Q75Eu1Aa9170vTnP76rP/iLH+t7P7mnh083rLeUa0SjSMex/DY6c6LpI8+f1c/zYvD6xRNs/UP96L0H+vd/fkt/+Jfv6737fNiKPVX0AjHXEgyCOEKuahUZeTF/50AZz+iZxZZPlOgXOMmLhFevndanXrusa+f3dYfnsD/53jv6g7+8pfepr7FHs3abww0feg51AE6RFae5qsv94qWrp5jnJb3y3D4vujfS5gAzMjOH+EMJAYDuuIzKYGuroax4sevIwwc6x2DwUuqOcXyUBrHoIXEd8dkG0MOr8kPmTAyEt423lSuHICNLLrGRBh0OpwRV6DGMvQUfFaLRCZAgFbOpu0nwYaep69qls/VnFG5wjq5Ys03lGJ61LnEn3pAcG8kdVSSQKoAJBinxQ5drhghQLD6Q9ChAGlIHR4RjaEe1hShg0M2U5pAafEaAzgpoKF2o5qG/pWHfc17NatjhDuHISWLO7ak15R6c/TRxX54msZfMy2trCo9+PbWyWXGzXyErQD4hn1jb+I9nBeMjlSzysjHxWvnHfr1qyvNO+UzQwBpYEXeNz9Sa1vCBFXRD1tDJlE/tCqG5MQ/DO2zvUKxIDyPZ2XUB6CaNuVgT8VbECw6EPgJRpwvKHrt1gHnnGW6X2vPstrfbtAvsrBsfzlt9qVTPcnme49zeCaBbTU2tATIYoKYJaJJAqka9LuLYgIDpyPwohrGpuUrWaIggwhmZWRxYKFYAYmiLhgzGAnk6FB1T9lcPGr49OtULidgHNlhEOptzVYKLHbVoeEqFYzF86/Myl4O45pyuGOXT+aIHyHWFycUu90tIZYoFohE7su2Jh8g2NpZYOHusp20pHdw4ps2TBIaV7RkkCPrMy0pdjKq2tUOSGkuohAFctrEvcRUVKoboEgt/BTDKn9J45/Z9Xkw9hhNi9h4+WUdV22iPPXHx7EmdO3tC2TtJMEcqn6fcZPPbhm+//0CPnxyitiwmzZisOtaIDmdsQHTPuUBwWA+i9MZfrKvAtoOQYwMpeNtByFTNjAtACkuZtQ2dPOdO7eoq7zXO8pzZTCV1f4o2Bz6e8QDoOY7W+AmdPVFfAhr7ucZljYiECRzysgOPoqLBvvqm6tEc8/HjQ16i3lV+aecJzwWxX3yDRX2quWvbSj5zoSuNulISiBpQwlDJIDgGNgK4sgcfdWqbp517Ypuazp8+oYtn93Vid63Uw1DdJkYPuWBoZNya+MJqw7lHRorpCDbcTHvRyDhnqij4abLW67XWOytl7YmQkgsW2mMmsJUM/LP7z9J6MY2SfAu75N/y/zlEYh2zz44+xkImEQshwOJnxoJWmjMcA/RR9eBZbASGtg2lguRdQHPzB/DMbtE0Tdrb3eEEXbOoLH4dDDAHoYfmMrjhA0Gn5qODNNyTKxTWqgIyHEvIVtHe3o6eu3BKdRFYTeyPDWvbYymYGQts2dZohoaCt6FDAnI8eqgZEEQYmMV2smI381DqzGV2CMs8rQc8hP7onbt67/ZDNqKEmxJNtLgGILfdxwSxjXGJWJeFrnU48iAP6RIUm6zfVgVRvugOsVqxLs9dPKmbV85q/8QKiRISZ6ywURICg8yoajZbC7CRYRphyGAJWYFUKPpAxBKi4SscSjzLRbNhEDJKGYBNt+49fKq8zLud/6CFiwAm6FFin1Xf4yTN30e8xEN+HkrFB/Fl3aI3McyN69HjA+Wif/vuk/rQyUQ1AERnuRiPJLZlW/lGcwJnLTt7s2M4QBhTDbwMPXfDkFK2xUD3DJl76IiDj0BWtcQNaTMmbqQzDsq5UMDNILhzAdvkPMn5ggEdD8OB6oimRKtTUNZB4NA98WcoOgXAG7wBNAMiAkgKEdBgmfUg4EsHdgAbOqLi5PwgMLrRQ1EP8qMAaExEVIyyIRClhwprjZ8ch4m9N3EDWHENCeRht17qcePPA+IuD4a77InC64kLedMOe32HB8vY7s6yXezDB1aTteIBdApu1oJXoSnANjcC8YE4GEBOR2ahAsCiGUgP7h15D1dA2Yq47HG2Xf4T9BrInBr518CqNepp1BFwPSxXLXzoin3qbZOEmcK3+AemRkwAegW9YsvFtuaGrIVfTcR2+eUasEq+skVe9MBZgyNo2E/kmzQmAaJ+bVtX2OzfrWgm8sKn5J4FfeC6brFGbM4ShJSGUeyzJZQ228eutEkUeTEhAmEC0LO+E6tyIEo8kFS62U5gutJ6BnZkioAucQ3IywecHj14RpxOi1EnWq/fWHj+ufP6+Bs39PzVc9pZN6GQxqBqcVmg5GFKU0Ov8UjmsimhbBdhWXlzVbYMLp7zCpqimEh1hRWt9OAhhZjjQNHxY0yIoDh5IQgwjt9G0cetjksIza1bYT2zhcJEqFa6hnBv1fXC5dP6+MtXlBcz+5yjVQ856EUecD17595j5e+9/Thf4Nx/ovfvPdFf/Oie/vC7t/Q3b9/R2ROTPvrSRb1285xO76+VdeDurgrAGD5oe8zDFCRLl6FtxhlmiWY20xdTUgRWfthFHPDEC2ztjsli30VDNuroeHYEgwsx/IgHYVsKCKy0xbYrYnvIOyqy17NCaJZHfH5R6CHsytELYPpsrxAMc6zYhLQtLgWSm2ykWwgvCiZjByF/qpVu3d/oT/76ff3pD97XO3ef6iBbgbBYUAe2cQHyUvf6+T198pUr+siLl3V2f0eP+CIu/4z4336Hl4q8XHxygCHdtvIDSRiSQWTM+kLmVB8AY1sC6Fpa2cLEPrQwga1umAIcbCgLyQAuc7p0aq2PvnhGH33hnM7uWvk7z//+L36iv7p1v14C5sVr9tyPeEZ778FTPTkkgFQxRi4zt7U+jv+nXrmoC2d3lOPvHBzFApj3wfCUlj1ZfA2IlIYtyNhTKpQqj2g570BK7OBAVjuQEIGS1QnZZS8SpFuyD6aOGcLRkY0e7aBEiUO5lcEudELDqoCh+DHInmQb6Hwo29EbHPvXX7isM3yARaxq5jBD2BDg6iEBm4FENljmBy3r0TedLd5VYkTpC21jhw2jHAVgW7ahpIyeF862bCsV2MGQIMsQc59jCZkD1tzIDy8ge21x19wW3ugHSLYzSLJsQJIlQQKuZwgbzL12Wk2qezA36nXRDR6YZjk2qwV4Pllx4hYfHH7RsbFLHtkqvsQIXrueHdbYrUvXFBxYFW/42Fs72K+B1appwn4VoM4mCyRraR0iACpp51ztKpsjIwnaDBOKiXqnScRVXXtaZEBrVmCVWtAXRla5ka0XYB67CyDLs9tuvQhsCt7dnerem5c/NY/JNe8JvECDDozzKvWa6gaIWmR2SJdsCEkZbUY6Yh21hUOB0A7u2LuA1UBKLEbbjKP3IPZkMNtNhZHlspEvYvI8f8hz/eFh5xoPcM4eogy/4VxApQLeWeUeEHnul8GxGzaH+AL48bGgzp98WbYh5tB3ZBugc8y49pMjhVQtGagHjTYUWKrgyKk7dsoMMyem1aE78i4aOPqFjyxx0ERMrrEeh5kHyk59HQyqzyqpLTljb1s2tcHknANVj30I3IiJjaz8WZH8J5Tvcq1+ys2FQ4zJsBBW4vNaQ3KKz7cXeCF4+sSuVuyv7MdSoyNVvQh8+937unX7kZ4c9NqTThiMkgmz6ma0LTqUwM5QqaC0NNuls4+wBM062VZaRttI4SywZQMCLFoGy7YYtDs1XWYOVy+dVf6eoGiHqQ81iM6KU3PYKgi9YLYvAsMURAGwoA6f+PghkWY66x5RQNWg0vEp1uJz+WPll3XuPHisHEcxN2EjdAkT2jbsgKhgxI1GS0NdJJUXtjnuGNr4FEj2oGVojQZZBCrS4INyb3et/D8S58+e4pqwQk5UDIwuxs6AtNamGPTsvporE8jUOvsl+3AD7ggQl3lCTJ74ImJH0zTJrgDSjChZo80U+lmlmu/MJ6OIO2CE1t/X8NUxSFybcQsJAC8AWZ9B4MqQfDEBGiagUeSgww4eqnoVWQsF+6wKQfriOSuPJdCiitnfAT9tZk2tceB2a5Eb9Ia4dRByMLiAjYtG1yEveCIfsFHk4sKCuUQBmCs6h0bYS9frG7Kzp/d08ew+LwjZIOgsGtMItjPC0xGNGIgwIxJCxsQNX8uDEeoosC3EwOphQEeGAZJ0pHUs7OGROISrvfHo0YF+9M5tTqa7XNC4uuMW+8QgSNwLhmeRDAuHMVzVk4ABRPQSDcxIjyBegcRPQSknF7pFZnbI+TMneSnIw/HJE4o+gzkelnHBswqDJmD0NrSb7IlKQg9UKcsWCkw/mk6JEgtbOl6MkvnJ2gQsWpxAIkdkIRMka/b2u/fqf4aqb3FQlH62n1pT5nHl3Ol6MOhjU1B/DIM6Ia2nT7vycvHt2w/08DF7qUcntlNnn4lUc43IpapIlCJmq+zR/LFmjOixG5B9m5vuuElvlJvvIXfulFAXlI2Ir6wefhLXINUNMPsUXYSVDpWwEmkzrZ6hmJKqbqYkOeTcKH8SxCZQfHLi0zlfDsvukIeDDmwKDtAHDsED0JEfFj00RVQO6io9eKNOeb0gpUHQB08qRFyM8RsVMoEsFigdqyCgDJSpDLvwASaKsOLAGnqAqpnRyECjGwSYPZtjkQtzXgTu8NJlPEA2HmoDU+HxMNl44LVWU+NBG8zDZB46uaYPGU8Q8UWtibgr6g808AQEu0kpw5LsjFJO5FA2Ix2Fto25FF24BtYsMx+0yl6Ka0JPk9Wa4a3Qq2lSamlNysNL6ls1qcVuasiaohtgbBfeyAECN+IF3Br6iQ8h+AuwoK0mAU0r4k3YB2zL8bPVgjFKTkMXuMlTdBKWEmPNyBKk0rIXM9MxYXZADIAc4+hLDhG7yArYRYjmMRQwFGWe8EiKnsWVIjL1oU288NHbXspBRHK40hs2PUbBMxi9MKOTg5phOC3E9ocfRh5oHgeXMT4xssNRFgLOCD4Y7+tDr1yr3xbcP7knsXkghj4AABAASURBVHYymmBhm7oBzAWKBGf0Gg0LeDoGXgyg6aSjxswh8cqzC3I4dg0aPVZlSxQdRda2ZU0wgydbiPgmFzg6FRa+RIhetGCg8kWPKAZLfERhAWJihKlAhDKnDC8MTu7orRcu8ULviq6cOaFWSidK2XBp0617T/WHf/mO/pf/8AP98V/c0o9vPdAPgbyQ+g4vpTZPD/Ti5VP68IvndfX8nnJumMQJNSKl3gDCipzhOI0OUUkyAOUPpgiUXTWfLmqWYJS2xF5wbLd0DI4DvtGXKEZZCJigqCCPevQU35NoNsj6B8QNpNTRzR6R53o/nnM24xjHCH2QbdmAzFwkZ8/Bd8GCbSsfiu3g/JbXhGYiDjSUbU1cgxp+3Ea4XU16tFnrB+8+1X/8wXu8OOPeyX00pea+l7hKQ0DneDRdOnNSNy6e16mTJ8UTjm7fuaPv/vVP9P2f3NGDJ52YIh8QvwLX+NPDkGfO5RCDIQp1BCkicCQZ1FYWpzqqyh5brSe9cOU0Ly8v6sVLJ/To8RP9yXff1h99913dunuoe7wI/B4vn//ou+/wIvS23rv/FD+CZYJEPuS4sES6cXlfn3z1sl6+fo5n2anWdcImmZaaYfEwewmA6tkYJYQCE7WkLPvxBSlZYiz6KPGoZRi20XQlqjlvJ2NBPEZkcccaPhaRFYQHEmQiSF5ENk0YU3HkVRssNOHCwYwe/ogKh08JLELJrXHszZqc00ffuKn8+YS8uFmsngmmDzaqNLIO0EmfEoHMgcqRR40ArchHVIwQo6yu6LNeSx48IWMRjbYtkkAEhWsIlzjxmmniEwDh7B8ewWJhD3nlLBc0sYkclStu6oShOjdnFBtBMZksNWRTAMFqapx3BppCF1hlY2xsy5JA2FgmgA1GNwF5TggOhC5APk1NqzwjcaFcNXI0beNHF6hcq0mrlZR9PRF7DT/h35JjkszPsv7hwiqt5hlCmVqJLW0xS6Y0wijAghYuuhapF7/YkEqNAJSgApgVxArF1KTAauXxXAdeMa81eA3eKWzmAcw+K2SritGUuTYSN5nYVlrPEDIE55HQ5ZhuQamY4Vi346BYAuhz3EVLDJA1ITeAjgVgZ0jh0I+4qha3QK7nG4jgAy5Qh1s45AuYXnDIA8khz/yHvOk75MJ8ADw5OOQzDTZ8S3PIg3zgYPZNrM51KjifSQoTI7hqKPqQQ9oLGEal1EHf0ocwVdsc/5CYh0uOkpGfWg6L7nyWOASCN2ABwciqbujEK1vo+JUcfWgguZS1AqpO1kxp+NmuuqrWyC095EunvJh69/Z91iJPbsZTBfnXOImRfw1z9tQe7wJOan93pdz/GOZYoln5Dy1/8u5dvXvngQ6oI+ecuFMlTWKQXjiULUN12yUrnaitjFFFDkKUcQb0oVqGGbCv2MUSKxiZyrFxHlgJ1dmXG9Z9j9ovnT+j/BPoE9BJHn9ZUhmK1lmeCiIhL33YgGg9ejA9ohzf2GTlECnPHOGLxnbMOZZIyLHoDjmG7/I5+se37un+w6cjJ/mw0vAB4U8vUYaoTVGRUUVEw68oC1XxNrSO2sI5BrM4MVw06wrDpY0Xpbu6fPGMzp7ZV/hRazJRP12JGxy/wujwjV323YbzK3QB58ch+6Aj25SNuH5M2lmvNLVJMvMTreKA6YgY546c6MMImokNBTR90H/rSKTU+rfqjxQjllXmPpJvqVKEG5bz9sMSvmdi6CAZ6YgVgKze0WCzLb6EYzhupiVJbMUBWfhhyiIkjtAMEA0J41FPvMbCrnd2eGG3q8YFPOGyMXsOBjAOxIY9OqBzcLaw7DpCJr1NHQkAn4s+RXDgpLN8IHuOTXLm1AluFNOoqVl2QIU535RmG9RlfgRYNIY5LMzcu9CKFBzyKLGJYEYKvS0vQqlEy7o+PjjQO+/e1k94MfiQbzZMPaIRTaoaCC0c04GSk8eRkVs02xljqG39SEbHA/uYBiKLNVJKWCS4YhPdyf1dXb9yVvkfjVYTa4SJbbIZtWUbTC9seSYLw3XkFQo/VNVD2kZreDJz8+9wZC3e0LahhwQ2HbBmceny0Gqbi3TXO3fu80LvHh8quJEhkyx1OuBJfCu9o6uXz+jk/g7CDSoUjDFb0AH76r07j/QTvhG6/4A4KtOoIfoWI567cbcax2hij05uoist0VFCZu+Jfdp1SPwCLpi5aAYOis5Nb1M3yKfFY1sYOT4b6JGccBCJHSjO4rgFOpo6QyJWy4jOQAvA52MdJGXFG3sOTH7roeDpoZ7y8HDAt2AH3NSzFgfkPchNGbtDbjqH1BLZIefaIXxuRIiILGJqbok9kzPCfVAQyT8YKbXZkQyfUGEHJ5pnG8j0KB0CgLat/DBxsNTCA1MzD7bAqs0YmuNTD4B5CDwGOXaRB+O2jdGIY1v2cdDMH8MazSCONGM6HL2o+EPYCOgKwB/vWxETt40JYMnNsgfkGph5TRzY0CvmVjVP0oQd0yscmW21aZIR2tbkBngby55p0RzwMZ2gA5YEYCuArmV+HMYsee27QYhG8YzpReGKA90FkW/Bg5oRcTph8CrBwJUDUnhraSkCRYkZjpnnBCAGhsgJCOHyzGhTOX4IsaMX7f8vY+/1JsmSZPedE5lZsruquqt1Xy3njp5VWADEkh8E8YEkCLzw4wsf+IeSD1QAAWIFVsyO2NEz997WWlZVOn/HPCIru/vOLLzc3MyOCTf3iIyMjKyuRg01/OAN9Y1OHFYRT8eKjl/CUzGAGqHhlmEQjkbGDZ25apRsUIvGF1Ibg966ck7f+Oi6rlw+0Hxh7IKcAZKEqKkR2/VTcMoffEIdRVjMvCkS3RAamZpO01D9ZA+YGIjVyXiWfysBNBy0/CJLEcs8Lt6yVFSoqhVUg2KKxbbskSRkSaZDW4tBbx/u6hvvX66HKFsb8/UySn7OtekXPDj6d3/1a/1ff/Yz/eiXd3Xj/nMeJj3R3/7qjr6881AHOwt97Z3zeu/Kns5ubyR9rYFpFRKt1dpL4FRhLxCVtUBN2QWmaxA4kPqnWQCFKBafjEorCI3kdufC/goBi2YjTBSfxIIr2CRPtYHjzXja47KqHbjrItyQquAm81GlxKq2hiZQM0BISisxQ1c8GEtIXCsGroMDwkwaeCBIffktvznJiqhxNhs0cA3SMOi4zXX3yVI/+eKxfvHlQz3ii80TfFptHpMTJ7KfoD/AduP+M96vn+sZ9zrL/AEQHzFf/Jaq31rAVzSPBKNjb43jlbU1PKDJITwI+UFVhC9BcR5jShuHCkAOD5XbqCuZdLC70DfePc8D6vM6OLPQLT5U/qcffKGffPmIDznHunnvsf7ipzf0H3/0hX4OlnOzKXkYmTv3p7tbc336zoG+x4PBi+d3xSUZj97tzAvBbcuG1CkekQTGYlRcVm/k534pi/IKw+LMLSUkMcUFCNmdc0TR4tfgUPCm3nCZzi0bBdQeFMmMtsX2IkmIDHRibaxGfoOM3zqp/kfq99++qE/eu6xDvpAfRC2VQ/jqtUas3DHmUORRVbWmJbFNDKWPQ1QoITY1Y3diIWcBuJWOD6JwUQ0RoOyBbUkhjW10RluhQLZlWwydJKGpQ4YbIDXozYaT3e0SPuSDydlzcBubwMUelYww9riGMI9I97Ut2wRIzg9yeDTRbLQiyUbmANhwaMjrHxqGoWxDyVb4DDlUMvcUM4gQXrPEYrNopqISkNNRw1TYgAglCMC2bEgQHKPC0BCnkQR0g6iG1lmOZ+mS7arPdsl2uJBV+Ax9PrNmud+jztzn9QegYDPxegy3Co9PfEeyrdN2KreADPRItddS7KGg4UGQu1g+xicpi0uyzUAPF7LWGtePaGGhyP31LrGLqORmHxDGPuo457pT9+7cy7/koeBL+NFJq89IJ7xgYh+DXmNjjuRFnF5XeT2gqrW4dzRYtImWyU/uEz4THDFn/qlt+Mtx7qPiJ3rJQ5QjfI/iA52EiEtNocrLGsL7nI1lN17nSy35HLLEH6BPW/sWsQHFO3KnrgVX/UmpG/ceKQ+o+DgjD0Pttm3Zg/Lenl8cOHdwRnmYtrU5U151WROlyEYj4cPHL/gC8pEePHqqRs2WFFKcNLYAISy2Za+RIuP3BhbcGCRM7H5ky+K0qdeUZYcA3Mm28qMakfBjtdrZ2dCVC3u6eLBbD8Xz+Sw+lD+WGUnVIoVKIU8jZ+TWsl4sRgtRUR2PxgwQriqSZBsSzepCE5LS8ss5t+891C0epL7gi1pNljiExlxkZQaNLQaVZ5diZR8k2Vb9WLQMFlBRAymhgCgQcvAGF8d5Npvp3P6uLh/u83BwSxaNwRCSOnA6X6SUqDSE1R6gJ+90vjbutjg7lfjZYq7FxoYGrjVab8xBL8SOFGJdJKKDRx9pZMFbZKxv9lhBp1xw2ymhSMhYX+tNnpDYQ+t6ZNY52O6ODvL3EU74C2q4hmCnHXzdFns2shxiQ1jp42nQxAkI/npvI7CYz7W1uanZMOOkXqrxqk6OIi4uJ1xklrxAo+cBS/hEGpuZg+0ftc5Yex24s7tbPPDa04WDvXrCG9xOTZ3izestrFMKc8RGPVG6nDGU+EyXGqLb5cz0+Hcgo2xwevfrtpLBllxYHzx4rBu3Hujp05cCYq4KgzcocueZz3h4SL2px8wVioxP9jlO+ATBSDfalCM+QOUXrFM8su7Gw58FN/5X+bB2/fIex2IhtpuAzIdv1sGZW/6o6TUPczYoukd75FBgRwhNAkGTmFJiKg5oM1AxLkC9XqHb1EBuQXkTvHf/KXv2UE/4Fp+y8cCL0NSRb352N+e6fHhGB2e3eR8gG52FKM0UZcfZevT4ub689VAPnjznId0J+40jPX4o6omldW6bc9QaZoOGIWT0AZppEI34EzbumPP3JW9s+Y3ElzyEy4XzBfzlUau/TxQsb5jhL/B7kTdTeP+AlbVD5Kq64Vlb3qDCqzYwTgXmZe7FTIsZfKQ5x3E23vAED+UbssQeZx7qOIKOeV3VBY96i5OT7SF95oYEASSuE+ujg7IlRgrBVj16CKByZRD7YoDeTSRpWRY2BAOzpUGR0oPAmVccb2EpkYGuqVUMA10hDgV7Yc3ZFLaBYyNww11cNNuMEmeT0qLZGdHCINvY0VOemlBHhagmWVLOMVVrpzKGFix8KrQACQhiXOnIOm2t1hndsq0B0tgMD7FhoxQNahwF4mxkLBL1SbxtQcyT43V6TN0fUud48yyZw42uoiU54pfzjlNWXJKgxuth+Rqd4B9qZc+5mNianfk4adgtFQULUU4HEMoFrtTLnOUYPYY4Q6mZZQmRuBjiEGqFFY5qu3REuGGt0rWSGNJJlHwRSVY9TsFMVOGukcGUT47EoMHiikQYSmKWS7KnR8dKRIxIgOUp2SREtYytutLO723pax9e4aHBJe1uL9QfhmCJv/vje5uYxAWGl1aY1BmJRU72zsaaOgJBqQVEiEW4xbHWFCBoyFhmAAAQAElEQVS2+EQuW4aKz5pLwR8Oxqj4ByjOfCQCiy+EQ6aHVR9DsKNSwKRPcwFhcD+nMQ7tROd48PJRHhi8cxF5U5ki52DmES3n4R2+sPmrn97Un37/lzyIuatHL451//GJfvzFA/34N7e1fPlc713Y1mfvHuriuV2ZC0AdIuZInsyb40a66tFXQhYG0XvdjhVKbDkxlBEstnUSGJQRr2xTsRqIofecBYj3H43NhTtaDRFOacoXHposWUOIKYFi6cdANh0CrfVS+7Kcuk+wFGfstvGNFrJyfeG0kyzNJHlwBqVtzZsunJ3r7fMbugLf27IWJjObe7R0/acjj4+t39x7pl/cfMADv2dcF5p4u6kpM/uSRPefHekHXzzUf/jhDf3NL27q/qMn2hiWyj+n/+4n1/XB9UPt8MB8Rs2u3yFMVKJDJKiO3DtaS7mQZaPS67088StAZRvNkiapc7ZImjCOad4Txfm4oPi3L53Rdz+6rPcv79eH6u//4pb+8ie39IAvDGee1d9/Dvb9X97WvcdH478CUF9zk4bBeuv8jn6Ph4KfvH2g/EcITYNMrG1J5kfVWkn1iixd6LHaJiG9qTcKrmOPVrz0bsezC6y/uzeytMLGMwR5CQUrb+V9qyQgwvq5WTkDZBLhEw9jS+3hJkdw0eIH0a3T+lGxgaR+8BnH+cr5M/oaD/2vX9jX1nwgB1XFETLeq46OkXJKqP2MzeQJz7pzPxWOU1zxmXyTMwTMOuKf60j5OtopHm10qTTRU275onicTyveY2O3WSvBmTUkWvmXEhtAOj5EUZ9kG7Gxj3D1Nklxa0DJnfeVrO+EN94V8T7Nx53x/fdk5IKHlvC/hzjsyVt00mN4zsL7tqCm7BEutQ+NMUQ5r3WqrTUEbuN9BVWneKAmEynWGmn0BbMt23iEYPjT8YsMibgWHmrgUMSJ4owclxCiCFHeIyIE67JojokiSmQQOpjh1DBAuRfk5V3XpwF8xpB74zlg+IAPQbIxilTT/DVRhoDB4enYu2cpGOApaNzQpMlxBVVW1viAEo5Sa419ksfs4FJyhgZeKrNh0GwWmnFfP9N81mkBtih54Hozq3Mr92FH3NMf87ni6Gip+ozBF2o5f0QbWGdiFosZuQbyepVvNszIM0DGs/fG+lJXq4okGxvrA1ZOgthPOD/z2SXz5XNE500vX4aWev7iRPkbc6GXPCTKLyLknBPNgzUMfU6YvNLBmAqVOaXYym8m9KbXW+rwGpiaHvE57satPMx73vfUax6RWcTO1kKXzp3R+b1tbcx59yF1jk/yMRHvZdLdh3ko+Fj5jUHMquOVgfnKD15qGVHgE87bCkBCrPykEKbFHSfG6HEIlv0sOZ4eMqLGD1a9v1YajktiOQyyrbxv5T9Uu3p4th5+zcAa51mu77hl8s5IlXkaWosgqxsxIMWfUErCo+wqj/LC0NACJ7bz2LGi0JVctvXsxUu+pH2gWzyQPeJ4Nw5i7EXj3MlBACGts+CRiA9rLM7MF4ou5E7xT31TqBE0NmTiGckGhIBn/QvBQx4KXjq/r12ON7DyOgnhpUbKVvOhISc49TXkTmRByPUzMY29bSs9L3TxIHbOFwwLjgX378RVUdSSXAoPkV6ZnJPCtmxL9BDTSxGKkMgRk8ZGBSUBkxqN+TkbeM2DIJdxbbB7NFb8R0OHujLaRwVmDUpbd4r+GnkscII9CRNPMVDw0ASvOLaV/EoRK5SCKTt+64R5xsVuY3ND88Wi9rUOAj7hjTdMjgsHs2kZGXx6ut/wbjHCSUM/rYyZZFsDtLOzrSsXD3T5wtm6YfPAFnNkbPwhq/8ojfwqLApkaL2TuKDwOuAt7iqshu5so9CxKsamqU2S9eTZS76VeMBN8zPe7KWBuuI7eRpholor67SDCLeep6XekNI6FgkHheIdil9jzQWKQwGl2+wFN/1z5r54/qzeuXygvd3NhMo2NOAGx45agQ4S5c3psPQec0nskRLA4ORIDWNc1sSZLkyyLYvG0EpCQFXk2KCID3iY95tb99mzp8rDjGAqW6O2Vn9Y9CI3pfk2aD5XXVItqxrMyHF/8vyFfn37gW7fZ+95Q82H9dTTSFO+a4ORQzPqn80HzXmTnQ0z3mRDA3yQZ4NEbrayPli8fLlUPQx8eaIXXCwjvyx5qZe8iZedh3MvobzJ5oFnYmv+cY9MvuQM1pCbepvmrjf7xaCNjZk2qGkTKow3vOgbm3MuYLO6EZhRe86BY+4Yjvnk3V9L4owiK13k19iyF6PYWdkRLRkSZFv2SFKXxbmEb/ZRNMwqQq7ujN0aMTaJGKoIF82OBaE6yeBZP4xuvJ2iFTez5bOZ6zVug6fDbZddNERGyaKNiVzaOBqc3lnmg7pS86BRXUbASgbHv1KEFwULSeUyzROoAEmRRcrRFpasimE83lzeOKdVHzobN1/xyQ1V3opy7DhsyjkSfsJxLH+Uk6ITzruJllxPGhR+IszQEnunHPtVLMIxDsfk6xSfhm8j5kR5kHxMLSdMfMKni5OSl1yPIXZGY0utEfualFXp9WZQ21JInduOJNtKyzpF3imPgFcyDpFDiIoNMywINBaBVDaloYyp0eINSwcPy1wkUJHSXGLGpFuy7tQU3q0ZQyRw+EioCWzUHl4oCTY3F3rv6nl98+OrvAftaT4niII8DLKtgdclQrqEKWQwR1BvtksYWWYoPYNtPDN5KEiogYVjK7uUdaKNODZqM6z37o8rKjKGrCMEwHwtrKhLOEwaeTgZNCWOxQOz4WhbdCjc9SDo3ctn9a1Pr+vda/tcswZlXzmlao7s8zMeAP7kN/f1pz/4lX72xW0tuM5ubSx069ELfX/8LcHD3Zm+9f6hPrp+oLM7/b1K6y01TXrqmGR5JXWhvYF0/LePbTKtBNZKWjqWccSWtz2Ayp89iIxnZ+XGgF8H/r7xVUciyWsocdiyXpiYiB6Q/Sw2DhwQDorrvOL9CqcZ0FBkiT7wMOfi3lz/4JNL+td//L7++z9+R3/wyQVd3t/Q5ozk+dKKA3Xsue4+O9ZPv3ygX/Eh7OmLXJ1IQU4trbuPXyj//Pb//Ksv9O++/7l+9eU9DctjvX14Vn/89Xf0j7/znj7g4dsWk+fKz9RMT/5UHEV9lwyK+JU9U32lIaAzhJKz5yppPCBOXoDpQ5G11Fke1n/t3Qv65vuXeCi6o3tPXugvfnazHn6e3drW/s6W8veq/paHhb+88UjPedhSM5CnyoZvb8z19ev7+r2PL+kS95nifale41ln9h0u5rZOmx2NYCBj0xq1lay+iEzUBGqlJTQUuDgw5piU9++SYwDP69NGCOExMk0+LRLmnEbODNSrOFmwDOGidbn8xxjb5WPDh6YzWzN9+PYFffbhVV08t1O25FU1J0oumWUhVA2jPjFSlZh5ck3A81RHCh6sYmsATFYC6610nJD0MeAaJ6LAV1i39JFzw54s4RMltMk21F0lVxcYVqFJjMWbqjFNIYWBMDPr7mOFgSWWtxbeo5uO6/13qbzXHnEveoQeCn6CnAcrJ/X6W+IfavCmY16PJysKHjrBFr7EPsnhoYat1f3FCXk7BVuCQxR0ssonsFArf24TuB+QcGEt08pcctZkT5hkW9Z6QwMT3kH7Nll5DfZzM6hk0WIM4d+ZwTNPExAOYxZHzGA5YjY9fKT42lZd8yzZLhrgw2ANcLtjqUFjqzR1PgSIXbJ6w72E6KFSMkSBbIseBGqSqZWEjXWvcDDbMcmeOK6WZoPrfn2D+/dN7uk3N+cqzn396m9jc51ZzAdlDczAMWn1L39e8nDwJefOMTyvmUHWfDZbfTaYPiPklwZCG4uZ6nPMbNAs1ypLNoMkv/LTddFYipbcA+a8O+J8zHxHPIQ8Ys6X0eFH6C9LPtExcs4XQplj6PWwtvlIVQNrmUOLYLMZflDk0DBQiWislG6k3rOjXRIeJ9y7PszDvLuPeEh1LHHPYFt2J0JLzufaKxf2lH9CzJJlnTYOufL5LP8E+db9x3rJZ7aB+eMUPyPYGRMDNxxKJTYCquA1V+RQ4FDkUMl40KPG3zYsJPigapboOm1NtrXkWccW948X+SL08oWDfu+DY46LufAhEtIgc8bBVh0dp9RahNxN8Q1Z+YkUcjeKKYuiTljkIubLJI/5HP3l7Ye68+CJjrl2DAmKIYmguMXfyHayNGWMmFrKFgXURUFCZujUy0VuQKvu7m2AxI+U18uFgzPK5/+NxVx1jVE54bjerYQEcQZO1NSTKXKta+z1sgusBksvgvNz0Nb2Jg8f58S7KOHOsE4AdJA+IlS3XPzVIbOqLN3aR6217rEGTOK0iEmf+G8NwIH0vFVzcUKuvp6EhbaJWLooy3ZGvdLwmfTVXPgVtmabLq6OIXao/DkjOscAxgQRIClqTqTFnAsglBxLvsFtXHzCl8kPNQ7QEmo5WCO14Kmb5CWji2b1H8RY+fAx1/mDXR0e7HCRnRcWWwRHSBHERBe8MEn2JCELmXlUjZOknMHAMzesLI5AHcFW7rGAhYXYDrys51x4bnAhu52LEBfS2LJ+ZV6cKgdx4cFZdhjE/LzaCk+QOb7lFyUyvCbHoInAqDkxuBbakVwwhG4dnN3R9csHfAPBzdxAHtBWtWhs5PJMwL2G2IRfEoZDwmjjl/lhSsNuo4DlhtVmTmoxvg1CXOVrDdQJ6tSKNRHCRDM9eX6kPBS8ff+JXvCm07Dnhd8QQgsekh1yrC9f4kPnFg+Z2UdRctbd0zaZnxcvj/mG47Fu33vKQzuSgLWwIuo7VVIeaFNqmPNGMZ8NmkFz3llCs4GMZsNwyDxH1FVvmsfHvLmcQMv6Oxcv8gCQN+6X8NARcnxzMc1Dlzq+zJRu9xqSLzoblK4UYeZbzGfcQAzagOfNfcEFcB55PtNiMYPmKh05fCBGtOxRHqrnddXQJcspXZIdGrhhGlSYASTwzlXtVO4SWUrovEJqKGeGGEOI6bGFNGI5PqVzeLGnPmFr7HrJpNXUkLMftvGQbPhIsmg1dBEtPf7JnHx2twcvkQm6HQSZsXqwImpIbDaeo1G2JDdDyl4LAckM5T36USxoFDsRkTrWCm84E8Ob0ZIDf8K1LXScm3WwkxDyMW+0J7HxQfQkOjdeeTiXa2E+LOTGq9NSx5xPXW464XoS+1H8Od9OyFO5wsl9TM7jcM7V2EJv6LHhU7bEMf8Jteb8qf3htZo9aHAWQ2dNLDNjYygf9KlHry2dAHgwXJHoCYJp2h/R2LvYG1hDTbctQVNsk2V3Es0249hHsUONQ9lGwzrDCTj5giKu/FJS8BXhEBlGJ9/agiyDhWBjnw3iBuWsvvnRNX383kWd4QuXRCkvsGE4jbZFr6iaH2mlB8Az84ZkKback8lVZvVWejfig8YCJntiJypvbMVlJYQDWGqTlX6q67S1jq7nmWSiyq/SkpBTpevUvhhOeMC0qc/euwxd0vn9LeHCd/husQAAEABJREFUjW5TzmVOMx1xjt3gevyf/+4L/fVPb+g559/lwz1uwBbK33b7yef3teR8/vD6OX3zw8u6ev4MDw0zRR5MhVodt8yfmmJZ/9JJU4HU01cRwMCdGtJEQu6kVWuRMjBBTvmi5IoOMXmlpQpQRqOGEhcitupKIB6B1glXAogjV/dLAFBqQVyFxDEXoDE4poiBi7OxQ2ImQrdAPJN5zxp4L6B3q3vUwME6t7NQ/jbe//DH7+l//pMP9G//4fv6k29e0cdXdnV+W1q0Y51wjXn8rOnnNx/pR7+6rxt3n/L+xgcxjt296YHgX/9G//77X+gXNx4q159L587oDz+7rn/ynbf06Tt72tseZOd4SeZHY2PZqyVm1R2eVte1Gr8CKjxD2RwJapX9VANCyesmEzXUJZOazbjMA6xvf3SZ+g61zXvmTz+/p7/59V3lUF3e39HGbKGfs54f/vIWDw1fEslxIlcmiM+cHJc4p3//w4vKA8btrbnE3g6ewfM6tzKPaJlXstbXSBnoIKNgZ4/iU7CaRjl2KDoMtBFEh/V1sa8YbGMLHgMWGJoKVCQAfOo8m3RmQaSzNkbhTGSc69RWGrnDlFiVVQ0ZUQOfNC7zmvzaB1f0Pl+EnNlcyJynzAS38lpkVHSlkatniCLFJtqSi8EJtgZPfYigWtmjt2gRRGuUCDEVQnXAkYNHiWvlR6ezHsvO7KwVgC4ApdWcY5V2fMjVur8cGcKenFlTNMUgJBIlPvWf8JpqRZkDQ+whRJamJbYTPuccc00r4jV0jCHv28dc+0K5j8z79lHw2Neo3pdHv/iu09EafsSX0KH4n4CHyrdyLlU47+2ZJ+/t0Y+j1z2Cup0acWffWABrz1jEprfaCNZeALx048VmgWWMj9kjtpNRRdPYk7IpRBBdcPnj3Nj3Bm5b1WAlxj1AzV9ChUYS2Rv2kJGj4yYbbY1kVWOKzsfRMYxgi1zU06cWjbpoDZp65lPZglpTs9kLIPoIdSlrVNma4j0gz7lh6PfvM+7frY3FDJqr7veRw+czKwH1OuGg5Bw54rp8zDE6QecKgN2a4TefD+QJzeCzVZ7gi9gh2xLU1FvqihwuTKuVs0DSq85RJsn79RFzho5zXmKscwseH1iOHEkHzYZZzT3nodYCmlddpiaDD/BBs9ms+GIOpy5Rk9JSDJlST99/QGqJHpeX3N/eefhUt/OfjFDPzIPkXrXigO9scD0MzC+MnOF9jiNCRil7iKuW+Dx++oL3s4f1T5CP2E/Xe2Y8JeHkDJKSUmnESNirPnEaR2jkHanUhodixA6n21bACpfqEuIAkmyk8dxDlITeBeL7L71c4Z4oXzxtLmbkXRaez9VNtPJtREWG6Dn3YfgxNoievWs1j6Nha0qo3dfT7aQvn2k9DQB/GGPFPHj4TDduP9Kjp8/rOmGZfFM3mlF6PAJ7Ez1EEoCGR6zMKsSy25ZtTc3G2hrqOjapxpeyONk46trZ2tAh9xvn9nZ5CO1yssMR6ZOYOZMxaXMONK7F/f0m+wmRr3Rieseb4I35QltbW5ov8hyJLMCxNxLZjliEyloQRztS9drONb/TCNaAx7r7ZJt45iga/eI70eQjG+vUsVLIKoZ5rfyIMxtbr3By7jxwl6ZxQiY+4a/yWD1BTMTZwVQq0lqLT52QCSg8SAQrYeOgAWVjPtdic0PDkBOAg5LF8MbEtuuE4k+iQ3nDqkUiZxuddNiLTUNAyMkFNhsGHZzZ1YXze8oFITcvTInFkJQx+kQd0d/TqHP0sMnAGhlVr/D1egqUMkncSmVIbce8Qd/hgWD+sGkeUuWkVlrWRj56ZcoeTPG118SLm+rYlaSJCQUPL8KaPJELr0EKg5ITD6UVB9vhG/H8DazLh7t8EOOmNs6VH2NknEtFtsHIT0fDQKVGso1iOYtJYl4FaDlUsZYtxw+B7+ipIj5YZPZzkuXyjw9oGIhlkvIcVbd4kHrz7kM958Ee04p7FxmbbeXif45vCq5cPNCZM1uSeyp7ysQkyHkTe8Abyc17T+rvEwLFVWlUBcMfVwR6R1o8mCdzhGySF0m2ZY2NTcmbcyjzTG+Uk543TN676lu+/EZY1pDIvi+uPAYgpU4VxALDLduac37P80bK+T0gD7yRFh+Gek0NYDMww+1BhojW1IxQPuRy+Vj2RPF35bE7JlmC+qhqRi+BYVW/JQ/SyoQeue/iCJv9lQIrH5lylOJWgASLtk6ScjEBaqIRz0i37JDgUgZOOU3NNqKBx/nQ6TJohuIcr8iBVlQGNCazUUKo6cnfCDAUfaKUVzK+rg2QEBmyOqkrDQVSb41XQa5tuRnPm1P4Cde9E07qOne42TrFGufMsr6Ryw3ZCbYT3ryW8eVaEv9jYjs1xed49Kk58I1/aImcZaeS8NwUJd+Sk3HSue+rG8CKBaRz+WnxUD9v8QB0lkIiOrYsLz7w4B1BijUYNmIA1I9IpJHqnKlsUjYOsVxHWa83ztlAMYeHbIIivEHg6dgtv2qtSTpEdV3AL0LO6W7u9bMBstfiI46m+EfFgVUj4ceo7c25Pnzror798dvKdalek9gGyJ7JwyA7nu6cfKUKvYh9qyIw9MyyLdFTn2iIjLHD1nsZTvGsb9LGFElTRGoisdJLTizkbi1bTLEZLZT5g0UGolDGAJxfPcy8bE+0Mx/04fXz+u6n13T9wq4WXJfiUvH455x8/PxEP/3yof78x1/o17eeaHdrW5e5wXv24lg///JO3fQf7m3rmzx0+OidQ74p31AeOsx4DdW5VHvE/K90r7RImW8FfJVALa/CiRopL/xXjb9dS8hkTc6vil33mXzX+e+wx5RjmXVPMpuRToZYWsl2rNAwAx/AXISkukTxICd7aPZuDnB207p+bqFPr53Rf/2Ni/q3/+Ad/YvvXdd3PjjQtf25Njn4z4+tX997qb/4+R394FcPdOvBc+V/iP7LX97X//H9m/oPP7yl39x+qPzncJfO7er3Prmuf/Ldd/St9/a1v5WZT2SqqcFIzKviEpqqjcLICpqGNgn/pXx1YSaggsddKxmMNe3yEO9jHjZ/56NLeuvivh49O1L+CfvNh090yAeM83s7evTkSN//2W3ltwVzbe2vX8vutLM10yfX9vQPvnZZ71za15xz3Ly+h2Eu8xqXrVBfbp+8Q8G7PgzIkpwfjLajRFPEeDWBNeAAISnIOEgaMdEyV86G/sKUiFSajcQxt7MXWMlXRvYKmNesUANKCMJNREiMDmGyaGUoSbsbC33w1gV9/YNrvG53NRuEpwRTb+4sI5OUlvjoECkZx87Fgbcujgx6HCHbsidSl9XbuAphLVrlMmvDhTDG3lkiPl1+dSQK/5VvCcYX8uTZfXph5Ead5O7BbrO2XGdCwSp05Rchcd0v77v58Jn347zPR+bzab3v5j6Rt3bl2rjk/T18ei9me3TMPNGLAKInJudm3stDq/d/iox+mkPKfIWx0Scn4kN9qHE/3ZAnWnaZhaRW2NizqhAqS6q1wsVuaWz2aGfuSDHblm08ILhtrKjVwRQqpQbMsoMlWhqQLX7gMHrkcq3Bjt59MapINKtEM4ZKK180uKbmSei81Awh9rujyR8ALSdT1IhQum3RJdMRYLIt67UGFsTGkg4fuGbk/mA2WPkFhFwPQvPSzWvKqz1o4hhSE4eed8DGPkLoopFKtosSb+LDQzPwITR0u20ieu/HkQWl5z0r1E0imaTumznjm3MiPPdFFEBPoKohScQP5KdTt5T5iwAGcmWdqcd22aMvFjOFIq+fHUqrpAiW6n2L/X/67IVu3nuo+4+fAXKt9UyS5QEyEpT92z+7rfPcP+S3ujEpqYwNV/ZPekj8F7cfkOe5BFi24qMTcnBVm7BSyBUdeWRIeBuKxDZEcmQGamaUBwXV1IKNh6+g6J1cfrxV8/xiU9cuntOFg11lf/J6ll3+mSVk8WMgFmj2H5X6UIDsGBACwjqKADzJiFj7iIXYjJ04w9CbbOuYi9M9Hgrmbzznl3WUBeFm8WPJEM5yflBynlgSojz9WNUaYNbe1QbWBATviM2Z4Fa6bWyQ3PVm2VZeN3tnd3TpcF97u1ucT8T0EMmqFrWEDJmQI59rb2or4lqYa3CuqbXW/hEHb1eKxWKhzY0tzYYZescy2saHPjIk1Wsies1TSMdG8bexhMT2Sq0Bpjlez7euxy8U3zcSxNBBzqUuBApl0lAVXQnX7LXx8RI3Bq0ISW804pJjotpQnKLD2LCM7EFnKz3q6z6eWYuNDW1tstmzWX8T4l0qOU/COfly4E7gjXfMxtydyM9BS06kcY7xRBi1OinZoDM7W7pyeEb5bbi8mHLggQmdqhERPZb0ElrmMDzUROsBESBhKZRthJsKCExMG/2AAqYECW9VK1TC54Qr6z0eTN249VBPnubbZ2BSJYfG1uXEpDaM4BlDiH1uYSdfbuzjH9tE8enUhIvwpCZ6C1oDOcQNwpIPagN7tKfrF/brgywox189Rmm8TFijCqlMEqtbQoGxopITEyM2lWdqUhpgy/GLjCWnGq6lJb4EhpJTLP6kBpHYKtkunn/Kk28nnvDNjkiQnOWEs6G9nQ1dvXCWY72lAV2cN7WQ7sRIpeR+zJ7nAWP+vmDcQi2TYysez8YE8N6bKAEyNCL40wklJ2M2s/SmiJ1wDSZyVV5sGmlkVZ5N9XGEE1LdGYOFy/VTYhKMfmGhjk8jvhb+nTLalrlwexhk+BBdvRlWVINULHZItOgweiqGjb1WDRTOikFRGFUZREMf668cGcgJikfWO0YFwDvLChNWrbXaN/Tw0MqP3NEbeytiWvJAdiYiN0CXtNaYd02LiFtYkU0EOaLY3TdzRI9fSIXjJyhA/BG9qqMJl4RwDrTiVXNA/CoEONchcXL31xC7iCE3WkvO2Ynny4MlPrx0FF44fnnjOuEh4BE0YckXObbUHCqZ62TkTtmXUJ+vYxRTBYIbnIpbrQW9oWPufujYVp31tBQGgFutFdfiQHDGMhAHb6+QOO9bUXArP6J5RZGSJHbA6o2RigKLEDha5e1zMCrNtuisKhFCznlvTS05v4piJ13l7TJHB6B8AcJJhiRq16r1WVARMkuIMA0IF3k48u1Prumjdy/ysGvAiQPCiEkhxOqVm4qrkyfxFFJL6jaVf3DMqhalBJct7wMVHyy2OMLDgnc7Gt345AyfcquOOfsJ3kpW5dTUGkHCDmujJTkSH1q54ZOiWztR/pZgfovqsw8u66O3D3X2zAJTcnRC4QH2Ul/ce6o//7sv9YNf3tYRX/hc2j+rnc1tfXH3iX5155HmTPQJDxbzG11Xz+9qxn1DPhhMcxYfay55NRC4kpmtdRpLVB1EzvnSM8QufCaKDlUWTig6Ia0Tim3ZFsOKsHLY+vqayIW5lQ9K5gj7Clq5YGuNIDoToa33njclK3ZubKe9t92h1cjsYC063Fz3V5ks5f0xx39JsqTg9T8AABAASURBVCVfNM6hBbJlnT8z1x9+eKB/8wfX9K++d1W/98E5vX1uQ5vYHz5d6m9//Vj/749u6c9/+kB/9tP7+r95IPjvf3RXP7v1XC+PTnR+Z8bDxEP90+++pd/78JwO0fMfmVg0cjCOPYiZkX1qgqciCUGNmhvYOhXO0EKTQexJqHSRyBAcJvxEi9jgIdhpJ2bBi/Tq4Y6+9f4FffrWOT58bemXNx/UP1k3HwAuH57Ff9BPeGj9t5yfd3hAmCUQJrvXO4Nf3t/UP/z4on7/k8s6YL3m2MyYeIZNDQFu8WPSVbemejDVOVMwKGUxdk0rycrVwyZBAqGIyZLXtR2cvUhwRObS2HKOdBjDGhYxYUzOLI2IxC9Rw1WnX9aaDY1fRTMkl2h4UdNSF/Z39Nm7V/Xe1XO8bmfENUKaEoNQnlG6jppOElIpNPmkTiant3gUZX2ZJ0p8PUYIbqmPcQ+JBqfXetB6B6B3ORbmFpEdIztCIJhssiJULaIyDJGBVnURgYwxPQZ4WPCEozJLj039cc5b5WkePAggdUzdNxDYpHRbMkK8ZXQ9OePYeTBuDzS99yd/3vNDhZMv8y5xXPLwL3I+e/DRSkvOST4Hq8ETlweLiSuZB5G594ie+w5uM8RtSfkyu/qaIkGNSSg6cSoL1sJ6jZwMQiI+flL2J+ZoNnstWgAYabD3+ORj5UEFkhSyvaLEN7nbwbv/qIP3lF2PXPYITBJ0yt15I3/QSnc6AOM+6vGMT0DcmSNd7N/owP5EMrAjYILTS1GPS2Q5Uksh8G7PaNkWw+iNB6rWWrkDx6FMzG955ZHwKKdItFCCpLJ3UVULY+rJ/uQ8CQ+e1cbUA0oCJiuxqSEkoYeCKc0cbmvIJJbEBcswAjVB0S0HKgsSvMm28vl8GIw8mamCiZomXbJUlHP+Lp+hv8hvqz3hMzTvb4YG8licMQQ1TvjNhXgguKNzZ7e0scBici2b7PhYx8cn9RuCN7jPyENGLBKbi1XmB4Xt4QUI1lIL1DG8GhJEKjzx7gL+gCBtPDbTNTQoEewR60q+KAFbDcJdSZF5YgpRqmazpvPUf+3CvvbPbOLTVq+niiS+x6DRZWpj0sKSMDo+NgI9eY0TECIBCPGdiAXQm9g+YRISFFd8rfr7kbfuPlboxfNjybPuF2fRwvFTzUGMaGFQA0OjQCGVk0ohhs48rdTaf8eOjgfOGWuelQySmhcbM108d0ZX2J+trYUqLJkqNDlEziihiK32r7HAXONOuLjl3F+GQyds+gn3r42Cigif5ZfXFnPV+dUn6LVgq95TMyv5ARpSoMSjjr0p1YRK6MNoe41ljtAEIzfkV/MBgNvsFiQo9wKgr/VU0+ui/pq+HCwXp9bOSaAJG016rb1x4/2aPUUWlM1DmNIUnvwTYXuj42xexAuewO5sb2nOpmfB/YAs2fDGQ8ITNd7Blhyk2DpncZkPSk7LYUWnEipKps9va1y+sFe/LbjJHMFCeEgl4KiQxKu15hUtawjZsTXZ4VJGZ2yqlrpGMeEa3eDxMj6nlJKj5RDlb+R9zrfq9x+/0JKrgR0L7vSeDz0BHDAbmZ44ClRNJBqOwGKydGAASYURG/+EioZaePTJa8Cx8cLIHzHNNylvX+Wic3aTE7/JPFJmp2s6aSBDOhlJZFu2A4wETp3JBdNk8SRZSIaUlPBRRo1kW4AjtZHrtMVODY+fHevGnYd6+OQF36JiDs7FT3C6tjYGXeQB8AU+iC+Ql7GJ3EVif7r87MWRbt17rLsPn+skv7o3TsnSlNY5a+K4RLet3NznTYtTVnlDKorjkmD82jhHZ5ZtCWfLcLote42y+aJla62yKS0+cFhhltF6pyJFDecyoGqpoYRsbSwtQtyUN9iJUnvRzIWbeeMtPrwoB61IEhPbzJm+4qpG5uI1lF1yfka/lZ39KAu4RZs44mlnBQRgOoVGyU4UxqkmxCBMpU6WbZ22pq6NIzY7cisXGxnq6wXqMIKJg7ChqLGX9qTDAVEZxz4pXtNLZqhzjRnIzfuKQt0LG7OQvLbZRqcrvPYJmJjui6zsS/IEbBydpsYH9tIYWuw4gzLGv5iAOb9VQOtMwZRW80WAkGNHKt/wlBJeeM5Lzg3bsh0Y6tyyFHs4e4VBvY6KjCqNMWFNrEWnzSVmhOIAGZ+CMzgDNOYuU7CJmE0FitoDwr+i5zgmhY1P7+XVajwdMJ0qkxQwNOrJk3ylJl+ArqhKAZvcbcu2JCgd2tqc6wMeaH3v02u6cmlP+YP82ZVcX+MaOe6J6SRaKmVniUfBbIglR6k9KEE54FVb3JVGDGdMpFDlRsipaXglKSHK65TYKdHIE7g+3yty4tf8OEdzv5B11bnOp9CdDeujd87rMx64XDrY1CbXnorihiuryfv5Ix6y/OCXd/UXP/pCt7gx397cUP7p8AtS/4IbzwePl7q+v6U/4mHLx2+f48HqvJYh8VgrFzG4+kYmNWTod/Vuz950Kb5MFlbriwzVcYaDjy9TpL+/n+bEd1TCQlIfs3a90bBlHYUzb+aHlToOORy8NFVpcA9PSEhjm2RjDHU4kkvMMWLnVH4cs2UE5qqXNQ/B4pR/FrbgSezXrp/Vv/j2Ff3L37umP/jkvN4+v6GBPf/y3rH+w4/v6n/7z7f0v//lHf27H97RT2880eMXS53dXOi77x3qn333OjGHurS/4N7OyvuQbea1pPXdZ5F00XIGdivKaz14QaNAKpFGaSNURy96UXKGShGuDRLNsl31zCxk6czWXB9f29e33juv93iN5s+TfP/nd+s/VLl8cEa7uwt9fv+Z/uKnt/Szzx/oBed23ktJUwkawjb79enVXf2Tr1/Sx2/ta2t2wj1D5nTtmZ3JBkkQ8mqtkRvw2CPGFhVT1Rc5x8e2HIXBZogcBJlD2DXgXBNyriCyJ8mIKQpgGFr1yKFSMqCQKlKyquTCGMiU602wonjxOt7aEA8DD/S19y7p4rkdDRj7R2hi0keKexF6JYZXZfDgqT91n2QeKHLhGh3AovfXTs6faNgSOIph3Y7UsFGLEh8++UVXb4GFblt0yKoGi17HAVkhDDYCXQGKSxFFi5q1h9vuMFxFOFB/iQy21XFPTGnrJWdvQt1BstIY6V1JdXhwTEnNoTGEDxAjPXYYPVBRDQDp2Q8jJD4JSBooH5ITWQRAry1NKN509r7iGKZ1EIuByz5eFRCtU8uiELGUvSEY/xAw3VLypAbEzCt4Eb6qFqCE02GCKtayIay2GU+7bWzRW3Gb+jMX0HSOGXnVo0Cpc6rFNrEhvAwRH0ZGKQJEH2VQFNtlUpoZQsQJXMgNqDo6nT0OAjHxkpvHBuWzcH28wJEQNRw9k3LtGbh4zYahy4O5ng2QZJvXIOkEkSO58gUyacf9z6o64XLaPYpw2zKqbdFHQu6XrtKZsnjZUQYEJ2byQR4AXDoCS5Ms22GKumRMJYGynpCNXZ1acdFap8BIJukJT7TvPHim/JLIixfHoFm/lXDbGmZMTP4z29xPXDyjvfpcazbFyhmAQG/1JdbtB0916/7T+jM8Q2I94COoFTGQKZVKwp69FC2ZYHQrOIOcn9Enx6tIaWWR3WcPEmoMIWDFknMycl7MkRvvNRu8t1y5cFbXeG/a2VoodkpUNYJLd5bTa6z6wLsdgW7HQaQ18VZaIKnLROv1lnqCE67cN2QtJ816/OylvrzzQPcePuOhasNGJGkaLBWEs2F1vq2MZZsGOA7lS7FVB/FBLSu9CJ8otrsqKXWkpuJGx2eLe45rlw+4bzyrTR4QAkuyCAsTEtwSktLKkCxUwPy1z+Hkarzgsud5SFivP15DA6+z/G3PxWwus/HJJIYxTTKuCFh2jSuMWUYZvGyS+UlXWrBQZMgQm0eBtZPRimzLNvKr+EqrNWB+oyemg0OYHYDDm8hQBzN2Gu3sR9fXx8m/sKZkKrGGVmMNlaMvnbreXAxOiY1HoooykHE+X2hza0sbmxuU0FQHg6+mlvUwcKklL4rGgVpycBoPsCI3Jkk4jBimI3/1mgQLXZy8sSwWc104t6eL5/e0vbUJhBM2M7fKryJrSN4SMpCcXUOKEywdbMWMhJ6Y8mCILPaCjlEyP5mjaq4Pay2ItLSePj/SjVv3+ZbisY5Zb49pdS5YacjFuqZK1IKQw5r8DVLUTWtuAKkPe0LDehDemOLINtR8GXZ3NnT9Ivt0sMMbDdbyiS91kAdklSLrDFW+2MoXczhEJyUj4Qj0yFGkjGhgkV16V5BZVPIyo6o2CTsaczSAfCtx6+5D5X81zG9J2RwhkiUGUQsunod8a33h/Flt8WEck1plmKpXCfnDsjfrnyI/0nO+6Uj8knOsjETgRaeeaWxS8vM+LAuv1lTnKTGJDSWsxUqdwrnhZ+MdkmUbhB5mkURgKl7x4IlZyVEEiEs5FUdi7j4XQGRY9q/x2gjHA4Rg5kt0Lp6IWifFgFdYI0co6895epqjrHiRq3oNmbpISRIXqIEkR2JbXqfoqaMwKZ5RNbXCmXel458crztOLt3fozl14A0jjDe5USaZofKFr08Y7JVclSneOMJiRwKdzieikz9gUcOmoqzRUzLREk8hDbHnWeKSmoIkD3LsOS8mn24CxV5Zx3nHgxTXuFQkc9GJNDd7UPxjLF+huSiQaA5hs60BS2agINmG0JIMyvkrGuhYh7Bb/abI6s3KT5f76LAM5BPWVTA5M0+RMg/D1Ms2Yil01JMGlB4QtkqGPPpMKTonAtd8jsneKPOLBsxYU/djgBNAyYjF0claY3Hw4iB2TxC/SKHJ1pOipR58pylB0FxqI77SgaSjYu7HNPt54WBX3/rouj5576q2uKkrn0QmZwJDWbsJC48DvGBkMpWW+lApCQudy0/hiQJMT1Ypr0Fy0xUw8YkTVhcRjJFRvWU3Rw08MaGIvMBw6R/z4xFPkoIhBUDK8aAQ4Fbu1om8POImbVff+Oia3r9+Tjtb83hKzRCd5LmGf37vqf7sx1/qJ7+6xxc00uHZM9rf3dIdvvj58t4zzdnMz94+ZP8u68r5Hc24CDcyNdahEPbiyDa56fpdbbQ3fEIi7pQ0NpzIZWwupHuWOA7BQ4rfSKNJKoOySIjOWrWWotQMuPx9PalWoShMpaLso8yPOhk+eCWXuSYN5pKURrLGidPyfgEX1Kiloec9INeF/CH5Y74syzxv84Hqn3zjkv7b717RH310qCt7Gzo6afrZjRf6f358D7qjv7v5TM9eNp3bWei7713QP//e+/qjr12tvyW5IAmHbFWXqQGIkUJOq1J3EK08SkV5s1MrOwre/TR69pzd0jNzfkpY49fgorm4DZ+IGgbkC3ub+uydc8pvCx7s7uiLu89Y4wNtLWa6du6MuB3VD3/1QH/5izs8LDwiT3KGmLMltXVmd0Pf/uC8fv+jy7qwtyXnIEDMhjzESWIuG8TEMXcb11NHCLnrwkhSdATFhjtg78aM38frAAAQAElEQVRU70HwIHErO3qOYbDEJRcQKmOcijXyqai/xtEJpqNmz5oSG0p8eGyUDE7HXLqW8vKYdW7zQPCy3rt2Trubc7Fc8iQKwlfMlKm1akQHKFv3sbNC5gavObGZuIQgKpSkseGCCJIehVjhGxvZVC14BHzCVjThAZCnOTKBC2MoPDxEAnq3UyMyZtmWY4amHr3ksnUtY9VFEDDlrRLIjtVwzgtkVi9ZChUD4/OnCIKmnnjJbHJ82Igu48gUlOmEK81GNtGEKGjkeBSOoqlNchypohIh03MtiFqe6FkLHqjEuCVrEUDvONOZlI5Qvi0y5pEnBxodKxgCy4hAzrAQYPfrPpEDh7MEEsZBsonR1Iw+yZ0blpgQ4jhPk/lJEncQvIRAUJ+TjQV0eSJ03pBCaCwvIyTZZlC14JkvEMnoyUcQBhu/LADVMrYKYUBmTCGJfZ3GENWXOcTlejUbBg2DNZ8NGsg7kMJmIA/pyX16H9rzLcHKwjS9phzf5CaErCbfUByr7J5L6rw+R+AczWA2Y0hCkxTZsEzBVKkNVZLrh1ClpZZco8LrfQiDKX7mQbNhwMXQeh918gdNepPx2csj3eLe4RbX6eMTyQaFEKLAzJcy0rm9HV063NMZPt8OM7aA+aS8ls0VTHry/ERf3n2iuzzgesn7WvJjVhqHDOYEdc7I5il2Z6hc3Zz1lI0ELB8LAgkKT13x7xDxVm/Zabxjx8ZLShFBlL1J5sYXLztcV69e3Nflw7PaXLCIZOcaIPL3PMkXqggGknVDjclJiMyQ49jjuk/NU2KsuJMzNSdbqguBKn62eR9sunv/sb649UAPHz8nYwWLMGQ8ERLf4xjRhSVehaOH4wncqCkMP3yQ6K1THPBNHWViiBxCxKcclNfp3s6mrl48p8P9MzwDmGmZOBzp+CU3bpoa68ReNWSq3P9AiclDwJZ7Z/RW1F9Ds2Hg+dSWZvPs/ZQHbojeZ0BY66OpENcqEZmXUbJrCfpdDd+qcfRh60cJlmMPM7Tq+Edex8y8dsZYQlZeYRwsVi6aRxpZqWNA5Hi9QdgF2Wbvs5nZY7aAAuiSJWGrFVZwDUqLFF72EjIkILyTbS5qM57ubmiTh4IDm0/B6apvrJgk/IQHgzlgoSU3r8ApRL31mUjV1dUIjuNiPuhgf1eXL+7X35qbDdbqhyCj4ylA2VZvHmWXarm4sNNha7rMD2ZLyVV7AYIqioSE9ioNzHl0dKSbdx/oFg+nXrw8wcey8YNEs41uJKpjHbUpUcFBemp0jsZKtgGqgHhETng8ouMGS6puQYmZK9EScGtj0NULe7rKtxFbfIBr7LPiSM5ipRCDr8CKUMVaGnpE0klxVm9t9DWggWxGOqKEXDHMHzlMaeBSzrWySshKG6T8BsNtvtHJb/k9Z88Cx90mKfXO4AdntnWFh5v5n6bmcwsIMq4QfQDIt0x3+XYo3zLlbyIACRM+v6Pj4GHgwmDlONeuMudU5RRZF/Ssm4zxCW5nlMK72EfRKn5Ui+GUcBuNjotGFlE2Gr2UNwayJRh83SWy7Yp1bBngU305To21cIZ0dMwh4ZiUnFOOrNebC7DhITTcGck0CaUx4EKaMmTeEOiq9/AelA88cecswN49a+zmsZIG7144kTcjGFCr+i3bAeHqJMsmK/YmGjLjaXfEsuAXuQCEkROHUssID40QL88epxbfVvG8v8Sl2wKvz4duD8r5GLiTFT64wmqwUUKAtuWgNQjZAuokmkdKUXlBlc7APIGw4hvdxRs+oeCDUrMjjnQq9znQ6QqNHhPrdsk2pFXLcah5wVcgcxrFch0zw22DiPcYFcaGye4YSO9NChJ4qlnrDWNsNsd3Da/zBr3l/CZHTRBOHaqMqkZ411Jw7KAtMrw6WNfjKdmWRWOgI2dEHzvmUZK2eW977/olfefTd5X3odyY9XPc+IQk27IkWBFSlSrAOqUkxVZ7o5hSkGR+uobOMYw9umhZe8UgV8eldsdoUGwwFFWWyMGGDOotWKSqmfxdJ1HA0iMzE3vVuIEN5Z9e7G4v9NG7l/TZBxd16dy2Nrihimcm8jDT4JmevDjRj359V3/90y915+ELvsjh5u5wX8Ow0Bc8EHzGF2fXeSDz3U8u6aO3DuqfJua32mfUlzrsjFWIUh9VoDBWLWs8deJrW8ajhgjZ2BSFTAf2SHFiFzlHTs81HOPfTWTEHnltrqghMzCVivCMTnTXAW2X3M8nnNe6HZsVB4uj5YiJhkvCDLkT9diDCpPgzlBkWVPr0ZPW6163Ni5ULEPJEy/e5qia/ePGmAp05WBbf/wpDwa/d01//PGhLh8s9IynZL+4+1Q/u/dcj17wQHB3oT/86Jz+1R++o3/09SsV0++1pIGkgyW67IzqLYVB9K6vj7U2l7+ppqpOkTJeIVj10+ikznnQuRR5CtXUYlTiLZvMIdaf8/Pdy3v6xjsHeufyGT4wWj/7/KEeP3vOw+izOrO9o8/vn+hPf3JXP/nicf1nOIOIzwSUQIqa4RoPrn+f8/Xjt8+Ll704PLIxZQNg1fFPWKJrXVFkfqT4ctoprdwyANKBmswY6nEo9LIFhOiYGpcBqPKi4tO1hjT22svIRKzBY0gMEIb0+MIBxt64Vjdtbcz03vVDHthf0TUeHi9m5OKciZNTKYW1KKEpRzh6ix2entdB4AqNAEgoHpWl+Lq/sfdVZWxoIRh9kno8wHoPOOrJkXnDQ1l3uJmNzcOrRYJr5E1Css2kkdEiamzIJaV+5y6wtBpaYmKHSuyDhpwTyMCClW+XLQ/SYMvDgA1ud3tODigV2MaGXfDBgkGWPVGpDFLMQ+GoFrplsZSBAcKEoBVW1704MJdosYeyT7U/DWMAKEvOXqYmMuLSJUziRJHtTuqt/Lu4NiamySBFYwyqFFk0DFVXFxkloD4g9GhVswHS4bZld2plbUIrybZQoJFL6pCL1xBAKlE5MErLKyqrjTxRQ4AMDkORjIJgW4YPjHUcTnepSzHig0v1KTw8Wx3QtuqaOsCR57NBQ2Qo3OQG1qqtK0k06rZXLn0Vku2RIlM/VcnqLRy7IHpYkVa4usi4gnKQcfawnitFdL2fL123Xesahr4erbcknHQ2olRyPn7ykod5j3X/yXMeAhGXiZhfkB2vpRZ89r908SwP0/a4B5srcMrKrKGlrAePX+iLu4/HB1xEU0NsosVf+JjctmVbUidKyQ7ptIGXPciUIXIIG3GTOVrQibIXNig99Y0vOSIa+yLt7+3yufy8zvHl8pzPtEuc4i7qSo5+DDNnEgQJBQ3GfsMmjVCRWGk1byn9nagwUhSEYoRQxRIY+eXxsW7ff6Qbtx/WLzYNQ99XZpFN0Hpf6af56z0ZH9LhHweKQ6+Omn2NjIhdUCtCUubItadsnAPh89mMB79nlF8EOru7WV8ix6d1b5kfxEBhK4p99XAaNHvR+IwwrbWdLIlZYhHn0UIbiw3l/BSLTKzL0od1uSOMOAUPoZ32LDwaBjqXx6biYG3M3fBp6OnTzgFFHX0nKxCG/lkCeeyrfDlDsbOQHoc8JHn3W0uSiA6+Or6Gr0WU37q+LteBYvKEh8o5AwWEFbHY8NjXqTBsGxsb9Vt8Mw5wap6oDhp3CnkoeMxd1wk3oi1P88kNzMUgh5AsJAVCEItH0VSVZJtvCba4MOxz8uxoxo1LXlRYlJa5cInYiXB6yWN25KbCakBddYAxuIEVUQid48DhjJAbBNzUMqSuzo9OpDs8mPr85n1uPF+oMYOheJCqWGprKKkjHLE8wosAGxvROJmzpiVc1GMPmA2NHb8uRYDwUepBbPAlezvnYnjp/Bm9dWVfu3yr0lqT64fZaw2tpzBsFJFqneHGVxBhVbtoyVGujgKFMzcZVYQz5ROFLQg6jJwVVTx+PaF1zGv0Lg8Fa8+esmfdbfSTSK29nYWuX9pX/gnxfDaoGvNyNEqMU9b7+PEz3bjzSA8fvSRewCTDT2lfwQPZ5tunoftSKxHEjhWiZL2clIUt+ViBi8SCyiNKfEBwyFgsdSW36tgFxqkDCQ0AARDPWJhlsIidj0qAEo0dd2YGIl1kJGypBCoAQyGxjDI1LDkgWUfjnCheJgZs8aykiSMHXSEx3+qNjD1SmlcDPomPztwwtEozcaDyyXyZI15d7hrp40JMLMFUUGk1TzA0EvZ6ur6cFKGPchhuQcY5Y4OCYHAy4zStX9FXM2vVcO1BILgzciQBI/ccmFGmdTBZANlYQ4KTl0AhFllx6etAQmMkJ+64BIeCkrfyIa9EnFr3ImtTPw8lXt7inUdIGqNLjo5Q3WbmEMnoU+qy9Rjs0UgbuzIPQmwJU7XRBxkT49QJGsVI2Y/iVDPCzAdCUGzJ4rp+YY2Cac0VMAAsPXbVwNh54IF4O3qIlXLuJjdSdZzj1gmXtYxVS3TKKTsvh8IqMCBkEsSnHDKg1HSRRwKqsjNv3nMuntvVtz55S5+8e1XbPDALTqrRe2KJGmVeUNzro7DLEwynV14MooySgymNhPTCKDrmknMOGDtnKFclVjIGpIZywiYEQ+Et3EjUUAlEawrag5HFniZfg7ealIszvC2PNXDtuHzhrL7+0VW9d/msdnh4YLviyxcJV+Wb/r/+2S396uajnK7c/O7o3P4uDwuPlH/Sszmzvv7ugb75wWUd7m9pzoYkC6nE25V6M4xKqibEcFhQ2G/poxPWUwnlv6iTmf5f5FpOo3OKLn0aOt73Y8I6j2tZM6A09ivHAVFsAYQhShExTYoYW3gOm9JwUzYaihgIkWMocYhQl1walrgsxYCuMY+VH9JmWmTpIvv/h59c1L/iweCffHqo9w8X2vaxZsdHurBj/REPBP+7P3hH/9U3Luvq+S1upK2qxaROliRT2koIGuA1ih2qRcCxNnF8IRVprbVRZpJR+ip2asW/NmD0wsDpW19A29bB2U199s55ffbWOe1tb+om92e/vvVQW4sNXeQD2bPjQX/zy8f685/e1a0HL0mSfFKuEflfYpcIOdfzz4fzIPvSuS2Je6e8/jS2fryJY329FGRshVNPjgOlgNAxOWuGlz1QCg6H4it2MbZQoKKeuIv9QMeryB1V0qoa1xd44idbkJZ5mPeV/Kyv+4g1L9mTHX32/mV9mP3innGyVRg5xYz5wFIicvTI3d7H0qm3rVH8UJUazTB5dp7q4iFhKiG4zTmCYPWWfGVn3pK7Eg0HvPBnrHjA2spk7r644E86cZhi7n6lxKurVSOu8WNrkOiADSVelSuTVBw25PhmskCUwGs5uQrFITyEiC9d8dFw6kN6LZM/grJmZsLRZkAnUnbkkpAlvCRGc4EYsIVQA5GY+eoEJaaKUsdgKidVa8htXWJ+epbC/lBD2QgNjwHe/RHwOB2R6tzqVXVX4hHMHLZxEJKqVa3E4zEmD0OLW2LKHx2ZXjFvDnEOYYkThRFRWUH6XOD0qFC3xlDHsJDMi0AnHNaMNAAAEABJREFUnNgxH1J8OibZrCsKOIrS+hrGeOz0WDWQAm/cEDgGp/MnCsLRxoaIk0K2YV9NotlmrALg9HVxnKCz+GGnx6VWHENggFoTeniKnbgUB6kYdqXhXwy98nCXEf945pQqG0Pux4N3AiCJi6Scm9aAxj6RLz5ab+wPpz2IteQZwD0+v3155zGfnU80DLOKJwy7ZFuN697W5kwXz5/V+YMdHurMxuyxZ46mY/Lc4Rqfz4FPnvfPgbIwQtWjSLaVH6WZgXUyZluKIodSH++kp/HxxdA43/MwO3YSaQzH0rtNvYD0ArKHAluSfc490IVzZ5TfFDyzvQCOr6rh0rkyUaidSi2m+JJtTBwoRFopxURJGK4NHzyRAIKjo1StuYZ3aKnn7FP+ld2NOw/14uWRVEW4rpOqdUqyVOFtkE0NNaGk4EprysPBaT7byk93Mw7ENBg9zN2Klm6hamqb87kuHJzR4d6Otrfmii0xqhZfqOTUxIzUWAgFZs0xNbAl50tjT06fLzXuC+pocu4soA3ZFZlErG+cZWIjT74Qp2tYJ+bK62CMrvis9bWQ7vv6+EqihPao5OvSqwHBQiuUuSNP2BDllDqccUUENIgVMtupp2R+1DGc41KAwbIxIcQsTBRtlyGIup9lW2k5oSp/9FDAiUicIjcWC21tbWvOAY4pNYWWyxOFIjfkxkHLbw4uOYitqMn8qCmjNI5hFo38mXJne0NXDve5OOxyszqLQeJmrdcllX8cEWwi6Zw+0WTWF4foSsMGGAm7Tilx1KFqeBuKnPiKyXZ69GfV+D589ERf3LzHg6nnWYJsJ6II84o3BTejC+tj8pVasZGm8Jo5Tu7zCEPDoWU/FAOxVR8oavbTvEOd58b37SsHOr+XY9F9hL8hNJ22VojIG8w1MJY+8SYhZs5QZGcv1FuwXCij4anYNTabwACw+AW2UbisP8w3Ozcf8A3RS956HC+VCaf8ttPO5qBrfCC9crhX32Tz0h4PV3yhOFt6+uJIN+4+rV8bz28OyoOAJVv1A0fRessH0Rn7NECKncLpnEYZu2eWGI2tBqgj0bfOYbEAEztKHDsugECVLxo2XJECjl4BIHrAkVwh8ahZPMKwYEKf9i72YCHMMYVJzKVqOMO7nbE6USwCUeYHcxbQWcCS1gZLNoOkjGYcVaQeWmHktKTYwvVbGrOzB02uH5zcc8BA0Ok2e5d8cBsZDJVR4zFXtWBeRZHTgWuIsCIbDLI7L0PLiJ4DGxEyuTJbrxFgrSeUE4LeykuMmhpGm2hL5hwqsmVPBI4smm1hUPnI9cOgvJkONjaxIZlDYJBobhnQY4fYQcuFhUUiCF2yvSKlobcQMbWubBqEF0gcXiOjh5QhhE4npBDE2oPO2S1y02Xjmz7yVAwYNwEXT4220Y0ego29BY0NKmg0T9cSTTjGiGVGoKvk4EiTjErPimFTZxF2PEJNvO2wlskItyRypGdzyrUVomrICUi0MNK1sz2rvy347U+v69KFfXEpIzSOwsXqDQ6U1y1Sh9AnYSUC2CYOgY5UYwFGxNE2qlF6b4jApTRskWGUGUmv+KoaAeK4RY5L1PDoVB41xym1hk/UeF/e3Zkpf2Ps6+9f5GHSDu/r07UVPgwsvenR0yP97a/v6fu/vK0HT3i4NF/o4OyeZtwD3H74VC+fH+ntC7v63seX9e41ruWLWc2cmouozbbobxL1VT31eiBsVbdkpfUxPpFCMSTXFMrGxPwKJU3DueHcOEdep8k5eYxPqGPM2aDXukc9eUZxZFiSJNoUV5CV136uCfIgsZfyTKnJxjZAcKZWkfBRb1Oa8IaPba6RbUWpgSVVGKbKiZXyGwmaTKpLB9v6469d0r/9w7f0b37vqv6bT/f0R+/u6J99/YL+Ndg//uySrp3f1sac3Go1OyXJRrdEJ5+q5dCUjmYbW6fWOOdWhHtjbku4vELA/RA1rRpu+LiTDB4aWSVAfqVbWZfNnNxN5KFzzrlvvnOgty6eqX8q9fMbfHHIB6FzPKze2lzoxr3n+tMf39QPf31fz/mWst8PqGbL/WkOSfbgux8c6uO3D3ggLvahybamttprIJsBQzEWFR470GkMuNgTNYGxJxFGOaKqWYYnXlkUcmwGrHzEG48WkFghqxpI5UeBG5YZJnO5JqbwWIIstb1hfXDtnL75Acf8cFf54iOWzGf3LDnGCRu1tSxBXyPmbhyDU5RsYNF7vCgpUqgpU8Tc1rLasak3xKx7sk8mGwOFNbw6xaNVPosf7MmLOVpYFl2zENZ1RkNTn+SeKaOIhTDQeY1lVDWXBdHQ2O0orbSGvSF55Ij0hgaCX9YEIHOMS66imLNJthkoF8yO3MkOL4fysQ0vV7hLIIMkXgflZtkhELgssQiYFRWX2o/MH+qKxobV1BAQcQRhawpJEme58LIg9hoEatmdZKlItMiw6gkadeNgMzoWy36VUnvuDyoEmxw/KaKmNioNPh3/iWc13S2BZMGHvoKrbpytaf8w4YCnbNA1Sp7gA1hkHOQINSCA25YdEjxkpVnkN1KRZVvJY1tpnbXCbcuAsOJitIMgdRZEvWUFEOdNjksLWD5I4aEVNgqYNOYL0uPIgZL7JYlaEXJN1ForD/JNoeEz3lsGLpweTJSKtGqZaFTYY7peHJ/ozoMXunnnCQ+mTmTPZLs7wenIrf5l4BU+C547u6U8XAOs3prxH+pfnt2890Q37z7Wi6Ol5AE8Nkuy7JBWDU05rWVYa7JdFIfGgMqowmxsEnKDlAC44YZ3jBTIjhHqvXUGHqHVg67rl/d5KLinbd5/Mr9t5afL8YMIbKCti7LLQxkRO4qxEVTHykAhigjm7kl9QpIyLEdby34BEK4nz14q/0Hq7QePeH9cyhwz5c/FWDTznky21mQDVHfJo4pPbDBZ6UVKC+68VKMon3NalxiRDFvrdj7tW9vbG7pyaV+H587yeX/R52eN3ZW4LtSYGnDQMg8AqTGLzflZ+4EeXs+X6rcET9Tws62NjQ1t8IxqYM5KJIoBFzFdz8hc0aHkCRI34WfjDxAcr6rOyg/gaEM67cFGYjcpkyjy1nwjTjh7hRW850U+zVCSa3x1GOxXYVLjwUgihFUHyRwrvQuJjaVr62MsqoguadWih1ZAbUCypPBSMFX5qSEGapzzQWCbh4Kbi0VlzcFoXFCWUP7JcD29Rc5JuuRDR/DaIHJUXnKm5wFkclcFDDyoDlwH9PD8jvKtwTZPkzl1KzyTcR1kc8XGQxSYeXtOEgQqlkKjSMuas8tJEt9GonBYGXBRbDbBTNCoGYDeKh6hev551I3bD7jAPeEC1YjFn7FiqSVikFDkESoW70qCwUwcarx4W8MC0bvZsFIk28y/1JKTvSBcxb6Giba7uaG3Lp3T5Qtn6n8krr0AJ22fE8fGptokBc9+D11kkiUk5ghr+McQiq5qQVOfbfwgGdwst6UM5Pg2YjshCFeVcQnG/Pm18c/59v7ug2c6Pm7dzmIaaxIBCwq6xDdDV1nDzhYfmIgT03AYmEcasJsFvXzZlH+KfPPOIz0/yhsLddRkrjqSq8gadcl2vQnPZ4NmSmu4QIjTeZFDHQJivtQMofRR5Ih/SNWyH5Rdcg2spThD92KkS9Sn3iqGoIkjUkds1I5v8FCQqotDs2QfQqkNl+7PXESMmUHpiZlio8aOG1P0+SsfAL3W1/0Z2VPGnhchOUKIEvumqZVMLhI0JXsnR26EF45giFn7CE58fDCXEhyzbHJhy1yGR2ustexCQ45f7CFcqu5uJ9UoGN/YishZfBpGn0klCpGI+E0FMYlB08s9NrDoxVb7U9aarfxrkOwuhHGKAtA7pGqRY1QEkJ6G1P3MKpWhrHA6TtP60dIhwOrTXsTf5JyWUXvHnsUe92SvQ1FR8Qw1IsLJTwUoZZ2GiiVHPCpvfLpQLmZskBIYRWkIWV8ZkjeYFEhrDS+2P06hGMIh5ovGwcVeUmYtsolyv4mwjB1/XGqsAYVeIr42PhUJGH9Ynffw+GQp5YJe5oDIxTIQbjOA5VjmNTdDvXRuR9/68Io+efeSdnbmlLpkFgKSMBSteEpk50cZDV+SxQ4jVaCiyNnv4tjimDljTLgpsI4f09iOB6YGWqz0QnFmxtKx0NFa1AzQZEec8olzeoqNZyj/vDc3sd/8+Jreu7Kv7a0F18xBqrkbzDrmWP2GG/q/+vlN/frmMx1xU7+5tantjYWevDzW/cfPdGZD+sb7F/TZBxd0cHZDVKO6xIsZOZaqfPotDR+Fvtr82y2NgIkQX++/PfA1zzi+nif6a26o8YRx2E7tOZ4sOLDWl8Euyhxcm6gBLYRs9q9Ig7AISOFKkhLIzfETLbkbx60VxPnXjnFjdzkmee3D8DLxoSbb6Lgk1yBdOLetP/jsqv7Hf/SB/pd//qn+13/5qf6nP/mAh4WX658M570xARVVJ4rIISlASCqxD9KKa70xb+Zbh36n3MqaMeuKEjk8N3crOcBYQ8SQKcB2FhiVh/dzfXR1X59e39Pe9kI3HzxXztUF96jntuZ68eJEP/zl3Xow+DkPCIeh1QfOGcelkStJzuD30fV9fe+jQx6SLjQbXpL/BGpFOQYccDr7TsH9aofMmmOLhGPZGUhJfdgQukpMt2cM6po5cCsJHMUxcazDQ8k9psGBmwIuTMEyfyhy5o5vKHKfEHfyJXVwtxNd3N/W19+/pA/fuqAzu1sxkboilO2sqVXe4MkeJHq4FJ+aj7zhub7iKAlfSouMSaHIBtfYbHzW5IjJQZXdH3swwSvOWJIIHtzKTyR1ydiZpHI09RZ/pFKxI+KRUcSoWsHlUCoDiAcZkpChStPFTEKOMQBD5gvFEBRIU1vWxY79zAsSIxLXv2xMPFj/6BzWc+S1vOR0d1EwvOLMnJnByMnSCaV6/NaJLRtxYpi3FIbxpdxzVSqMNXmMULdEKIloZObCp+cHGeU61rGiiz3ySKKVLxnIzthjYseFYwtKVxT1Fv9IZsh6wxHxcJFYUEnE2fHAagEz6LRFw5wJAUe/qq9DhIMvUcT+RktEqZqklmOWGMz12Uhp2YPw7pUIE5G6DRzKQsPtjIDYVZRYkuEQS2IQ6R3PPiKp54TFkvkjFiUWIcGv2fpUox0XzElT7FSowFirmhiniPBMFZ5TNBS9ON6cjUp9Jzik7tgqEYOxw+gxmuvjDILPpDIZ1gvkmIvG8eBalbow6dnzY93gQd69B0+V3/aLa87PvB0OuQ6TFqZze1v1z0p3tjZkWzk8xoC5cj59caxb+XuCfJY84hI9MwVgzJ7iPs6dWYN0TqIVThI6ATgPFEZX6HStDd1FOJKgQewMLHvjgKfOwlE4QFjIiaC93U1du3SgCwe7PMcAZx8YJex0akltJATMOTdqSsu+93yMuMRWxxDfyV6YRgAQt/pqppeFhtCYkwzMJT3k3iz/Uu8+e4+JCLGvjRh8Se6i5IuetcTYpcAAABAASURBVPKaAVORmCk20RoyDLwlUcMD3tCRaq6IyRd7KN6dQPGfcdCzP1cv7On8/o4WG3zeJ0cP7p55TeKNQkA6dnq5hOc62zhpQyWz1hybZTAc5sOgBc+l5vNBVTA5lDZxloNbmQKHgFhCHEoKJN6Gi6+GU9MK+nuFHPBXnL46ySvoegwyq5BsyxIXMo2FwkCykNroLgQcfSRCilQtiwuVItePVD6SLEJZcTxC0UPAb/Qc8PiIgV72+M6GmbZ44W5tb4n7Wg5Y40TLCdVUB4srC8dIqbd0lJRdCSKMyVpVU6giDimSyeaDde7srq5e2Nf+2S2hlj0+WmsegXAH56SjAjKgVS7ABlXvlogx4YHYFJkdkTqg3qK0ElcSwjEPo27fe6gbdx7qOR+GBoKBy4/FFo9uMxaRuadRnqSDlk8qAaCPSHypunGCS2B00RJqW7ZXiSKK45fflttYzHSFPXqbJ+9ntufKiykXURHY8BHOwaKTDpU8CJaVPhFusq36MSZkUlSYTQYUd6tQleYM0MQRpVJqEAVDUv7+4s3bT3Qre8Y3RsLJxgfKw+PcnB/kQnrxLBfUDeXCUXs5WFkLo4bZoPyx9LsPntTeP356JFHdYKxG/KqOLfAwDPXANFzMrTTWs8Yi8lpaTxQH9MoBn+LiuaaWGJ+4j9RZRsmulzSCektAJHj3QEk8rLXGskHDWVvj+LWoo03E2AzoGvnI8AbEt6wMiAAIjK/2EUviGJjD7seX2YOcUlwhzKdYn6n0Pocoxa+RqoHCGZMghCZnUDF7VEhkGwxCFm3ai3BUOrZxxBWp97ymCKSqBotPqNvWx1jbCNgepbCsusm2HHUktqVyckAKia2TV34NS9eMdHqcc04CcHoGjxQeiizZyNl/yEZWJxfHrtNWGD52JK8MmTtK9qevoHH+grTQiJAfbcwaCSLFANF7ffHvMGPvZWP1k2aDFJG3RMu2RFcafFIr3XgNjmmi2COHexUYZCRTTuqFbOMBhRt7CJaSInK2slZmihI8HLItepAiPJIUuSRkxFUP1noeMCIZRbyVNuXZ3pzrk7cv6dsfX9eVw33N6jC3uHSqeqXUlPq6paGrGuaVnAIcFDC85VrfJNuy1CkCdr3WcEn6Qu1yQie4kHCODXJbxUYPDohnxlAiQ5HjsTw50cGZTX3jw6v6xgeXdYkHB/mG3lRjnAZOljyaffzshX74qzv625/f0YOnfCPL+/8ODwU9m+veo2c6enGk9y/v6bsfXdbbl85oa85GMX3Kgcn2GpHYEl29nUoKuq6KXRuTcFopZg4aIOKId8yyLamTbdkQa8+xyc33ZMMga729qqmslp1IdmmaRyqMgW5J3V7XiCySuUSLBYbVIkXdu9iWeC9wUZdjYBslWTYk17qidxJ6U75k5fapZ69alngu0ZtyM1wQrkSDE4JliZ7TK7UN5N7fneuTd/bqbwf+0+9er4dfl/Y3tchvCGK3LXsigukeSYqkarbRoDoYWXSoTGuDV3KX1n0sm30DSt2T47o8YXWcV8ooECcrXTaCVPzyhV194/3zun7xjI6Ol/rNzYd69vS58gfNNzcXuvPoSH/+d7f1g1/c1ZNnR0pkEUOTZFuX+ED6nfcu6LO3z+nM5qBheSIqZUMbXL19RaGtW8YxWsM/RwCo/JmE/IAcmQaoiCKxImBVml2zRayll1bxgRLXOJzhp3pyECZlSCIootKQi3Gsdviy9cN3zvEFxzVd4wPZjAtZw9HKD15Ja8muQc5PZDhojeGdmHVVF1UmVmMb5ZERZwwQuYwmeGslIY6xJh87I1m2Jbn/IJcE19hsC6Nsr0guqIbGxAboJBoA49TZQdXmSrLxWieNzfApLLIYkhg4lXZSUBGu3prMTx5i1JGvF2yTysGEICuMCsZc/VoNjhmTwtAiyjY0+mdvrNIzxCekVTOwNXDJta20ARaRHY7aCZCtJ1sTZrA+IpQeLTV1ihYLlCA8xrIDyLYciYEVKUpxsmtsBrQtmNJcgiMWldQ0otG6Ekk0290WHgo2UgxAsiTbYqeUMUPVnzpSMCljC157gRMdNaNUoerNHjHBec0krsKj4+KRBw/FvZMVE6NWrQcq9vhWOQyNi3Kjrr5XeMevO0kksBmkiLJdpKlZpQOvuNYbdoXWsVHONExf2vr8hROUsMideG9BCCZsnSQxsW055xnn0sAJNxjdZRoH0dhp1oggTPUe9ejJc33BNfk+9woigTHQZZu3QRLyiGpjYV04PKvDc9w/8LBoiINodf4JD3Gv8ZyHiw/1gHx573OcyGFZgqualZ8SGbJeBSk7C5PQNLZRd9QmG4HeUGF1vY0sRaNOzovoIduF2nBMOPM507pI/W9dPKj7qtlYX/lrvbkrYcR3RbIBMgf7l882tpWfHLvKgY6XMledQys/IKtaGDCydczn7XsPn+iL2w/06OlLeZgpJSkJiyR7kBNUOrMwf/IHCh5SGkDfy+7DKCAoUlP3a6SG8OcsUNlXQ+P+2TrP++xl9ujcGZ7r9GLKm0B6q5hpfoCyZd5QcADlmVL04lx0l/W6isXKL6xtbixYJ+sKtEa9xhFIXRGLu88bHWpQenslAAQ9WOwhF2TZRnqzBw2tLOtKQ8mBCo0OLXmASSjBM0ffojUnxUlWWEivtDotCklwyKX9jiEO0OqA4Zq4EGL13EDjopDenLROHVPp5saGtre2NB/yGxTUQt31tJY3xBykZQ5WHg6iq2xLLSMzC96Vpx/0ccQnYCMu9Z3d3eCJ+74OD85osRgULC69pKniBk7CBEKxR+s+kYSdlcTQ1Nt40itODRuo5SoiJ5oiC3X0DwtuDeJ+U3d44v75zfu8yJ6xLKx0pTk1koee9VEOdpTkY/7GXC3yCMVeRGzyZ90E0BuTFwgnU4veEol7dGz0xgsh4Pmz23wQ21deZDO+BSeBlFoyj0gBb/AsG9Y7mBOcjJUfONzwwsND7HqCI654k+PXAMNRLGsoLpolZFIzefas6c79x/rNlw/06PExMHbRsh/MGdddHjBfOb+nw71tzifWmHMAg9XnL8658+jJSy5wj3T/4TOhkp886c6QgkIiChOibQ1DaBDXQ6EqjRnCcFrCcWRcUgvFgaEEGikwCB0AJUe59riryjmNSFxb5ZdcPw1/Malt4VD3o5FQAvfp8IkfrOdqeEKMcSufckaLT5cNG0BcZMNDaPGx+r4JrrG5OInpEfseMCYgs4BHnChQzpnoJRMU/XTtBICVHe6ay1PZuJ3as77kCA/hvrJrVXfjjb/FLWZNuGg2eeGx9qwo9MY5VAEFZghJ8Q51TbQuNdj6/KjYslc9c5+m9eMUpWGG6FVvo8K1BWJEI2mjiMwHU86j8o+CkPm48p3WhH98Q7EltozxD8VQmRmy4fgzOQp9zFc6eL9mdLzmDVY+YPTkL7xPQLGsFRkX1SLxz5SNtRpcq+ZRqupwqYjy6IiQPRJpK098sMJIp2rBEw3WdUZLtos0tfLrSmomSykJi9zMHCCxwRRdMZbCgBzblKY4WK4RocoxBYAzOUF08iZzYiczaIlcgpQHYpcOd/W9r72lT969rF3ek7L3r/gnX4KypnCxx8EgJBBmLxmxMkfvNOXCLNuKP5byipYIgXZqJWXuLonSG0OiXHKk5BQb5HjXRuACNyy2Ho+7TjSfNb119Xyt76Nr+9rdnBFVnrLNFzSuf3Lyq1uP9Vc/uamffflIT3gTnHmh+bDQi6Ml30Q/F/d5+ub7h/rsvfPa31korbLUEG2NqE1tTV8Xg4cmbJTDmkjWMIRIENaCFYHTjUupDWWdUKtjpxOdMUh4dnyS0emVA8glGOnNnrkcexckOF0kV28UYAVmkAaMHrhmQ7YVPSSaoV6FZeQpSZ27pKFzXQHlpMz9GVkqPjiHdowgQ10vxEu7kQe9jEsO+4lmFJbju7c956HXTPXw1/iGJFGSEKWMpUSzImpsbeRvMq9Bp17rUvKE1hypa11jfWvqaSx4FGysqCtMF6jOZda4w4fIj66d09ffPtD+1owPj4918+FD1jhof3PgPJV+8OuH+k8/uqXf3H6udpL3/Z6KLWVvm7bwe/fyWX07/9HO+U1mO5KWRxpyzecB4VSsmY+tRKUC5Fd0otKnuiLHTrkRFe4eTDwQ8Y37uFacfNjKXqZW/pMNF4kNTL7CJJmfwhnoaKIZSifTIOZZ6vBgW1/nwf9H717kS/YNkQac/AiW48yIf0kMgZrAGKipxgzISzZsyYlZNWRSMQd4xHJBT49cx4tzMr7BQkkd/irW0cTEFlrJSRwAClY0YT2M2akhhi7V2nAHpOObufI+WOYydDx6bAWRC1fWHI3KyUeXsl4My/CRWn2ukTh0Snx48hOlU3+pTftEVlIkcVEjj0agEVwi89PFIcGHmQskB2J8ozaG+KRuybIdpjSLHysjQaJVILqKRC0cipKTZ3RSWum4G+vgQUkbvBOrYl7GlFFh8Y8eIDEsoXDJWjXyTXLPB0CewuDJYeecI1PppKDGKeeUqTihFVf5G9c3fBNTG9HKlHyhKD0GvAtxDrxGTdO1F2NlTSpSMj1x1JFcFU5UZFErIt2IhksZzRiCJZVUAiLJEgernI2cy6IlujgczON4M4iGY/xFIYhhgL2XB+4BuxylpNEhMhQ4xDzJtSJ0ulLDlDs2piJ+3P8l2WNMPJRayweP6tiyBdm3YbAM9XhjhrAj1OqNKnTS6CX3C7fuP9Vvbj3So+dHSl7jVblTFEFUwL3Vpi7zhcWFgx1t8Hk/tWaeZU4uS/kbsLfvP6nPf48fv+CqnCidHkfqt3M+kbC6GUNitmlt0fFJbRTXci8iWiNX6eElANLJx7jqDX+TLYQXy3fZDLbkNb25MfCly76uXd6v32DPGuMn7Fo1UwyddZWthuh97j4HzuA9HgGVybKlkRDxZe+WDRsdgAQxZW1iNkD6k2cv9eWth7p594mOjk4wdHv3J8cqHmfASa0XGHqSBlPaKMSzX0d6fIeTt8lmbfLqR0ixD6IhbPBl8eG5Xd6PdrS9swGYGaQ6lzQ2w52hYYSqjoitzp1l1s1eL1fUlHMluphjMV/UPx8ehoFEogK90Sp90EwT/lto3Uxq0lNPhMk/ctEEwJMcsk+jiapVhKsqmmwT12mL0ypn0+l/NBIDbglxJUGh22bsfXTpSk0Z0afecQgFLtQlnQ4xhjpSEsUU79Bp1GuhuR5sLBYc2G0tFvPyrhOYE31Z1OrDxJKbL1JyMKUlQnzyb8ArgJo5nKpJkFWt8WKP0LTDg6Krlw509RIvsK05L35BnHwJ8KDVVljIDJLMT7rW2sovWClW+VBPqVGAAtrJLzW4mCMmzgRMVp7cn1i6y4OpX9y4r9v3nym/Co1Bfc8wGtJEGlus5IVl/Rrtjaj83YxSRauwdT8wYnBDSJ+UptSSF25ynOHF9d618+zTnhZclKiefYp/JZTrB9T9UtFnAAAQAElEQVRQA4eLOiOiyfwUNyN7wijbRZERJEvTfIpNFoyEwDLzocNtqxrJbcucKK2ZD44v9Gv2rP4JMTdUrQ24sVZiEHgTmOkS3x5c4U1ha2sBumQ64jEOPuXPXx5xU/9Yt+6NF7kB22gXURatMTkMmFHKxWGG38BFwkFqiBBCoWcfs5gxFAMgY3XEnjEehUwz1anRbYzxgynWTI5uW7YlQR7EVkjIAxQuWkNu4ePkIwOhE8Y4dhR6fJWYSgaAHF20VnLqbGi9Gyyk4hJMU8u6+3x4UJ/tyXTKKxWezFdiWSJx/F5zr3CGUzh+TUBFCbVPrUK0Ldti0NTM8bL48QDEPL1IASmuCizW2RiUATLy6wSEBY8YUGC2ZcSpT3J4fAtHoSNmhDDQ+/FGAKkc9XpGL15ILADMSHX0Lgct85ixoyhZ10hmf41Tz4WNbhxtSxC7ICRyCsrxwJgeWgbDA3m5xMb8Pc8SKTaoeqsclSc6+xygdPaUaTTpJWtqlm2UHt+QeIEyllS2LgFVNxiCKRXWhBAKa0Ky7FDkAtCRwSTJGdiX8FBUrQS0HrKCUAHXHNbE2ofugM9aH+cKUj7sFDuI2oNrF4nb4oHDJ29d0O9/9pbevrjPtQqvcrFsS3TB6bBSJMHpxckRm8ZmbEYeAOmcUzigv9HjBJUPRjsKQvXTmKod1aYueJlxZTkC0nScaj2SzIsnDxYG3qcv8LDgWx9c09ffuaTDs1uaE2fegVsCee2h6v6TF/r+z+/qb352S/cePtcJ1+7NGe/52B/WTf6R3r+6p+98cknXLpzRIklEI0dfY7JMs4NTWEeQUy/HGQk0IxQjrHrkVwiFvGIVCe1nl15peKDHGkKj465QRFUbbSVnQB+NxtF2wKIST9VYC39lwGnlEoF0sUfsxMj7Tz5wz/AVWUIurrU2BoLkuGbXEOnB0bgRNjQbLNIp6weFMeJSMexneKYJ5YY5mwuskomq60r4RHEMUY9HjHQJQ5t6LExVaOSJur0lFogeJ2W+bvnto8mVWsujMYbIg/Raz/rKWHifo9U9ZX6TcqD2S/tbyn9y8+GVHeY/4YPQUz17/lKb81nt1e2HL/T//eim/pxz+e7jo4pNxtTJ51YqkQ73tvSNdw/1ydvntLNtKuGDFK8HEiK3/lJSWssA5uKni+24sKRXAC5ZowEoU2nx6nJj3mgh4dFJtPhjROo2EWC0zpECw7oPQnTB48NrfBis/GmAM9szffz2eX3zgyu6dvGsNmaDBglPdp8Y27KttD5GOqXsj+UCIneibmIL7AUoLmMarVoPKzXupdZQkOJfagmWA+fkDA8FKGKIDxiSuqPG1tRNhhusjaTS7WDIgpcMl9A6Fy2fTXhZqczokmVDpKJz+BnTi1qdO9Oy+7EvgzAoePZIY8OCSytiwB5kNMa5RN6nuR7nPFEKiVy2+DZVfSQtO/6URn0IdIcY4olIP5WAxVEe5wTvwCs+KLLLK6I8/pSCPHZYtyBQWaulIODWRLiMlG5HaioA2TaiJUbRIsFW3YUnHzGgLLMQRM7TbmUBUft05CuFwVD1CBBZSq1h8nPO9kJUifFTbJCxhTLzaSx7gU1ji7ui57wsDvIKVzeLFhzW871SddWe45f1lVIDueAZJeaFwisNoG3ZBrKsNEZ02yvddgxv0KoGBDrHq3EeURMKvfzDe02t7CJrYdQUrrVmG6s1wIeBawhcIEqLsyNA2acw9MD5J79f3HnC9fiJjl6CBM8mQLkPMed66GB/m+vTGeVfLswGk7lRk8mUPuj5ixPduP2w/4uzl/nlEsm2WlxGIrsiCtw2zFWvLHoGCEmvN3wDJT77US64GsGsta7jwhq/UJxjQ6Yr9nwm39vd1DtXeWaRz7Gb+RqONUiKjXFcD3mSS7SIsPXuUlhX8VcdmjpuW/Sihl9o0lHBB5k9fPjkuT7Pb2g+eF5zB6v1yXEbx0QL2VC4aJY8zSUJVWlwozRsKgIML+aMRbZVP/BsX/Ynv5RzdnehK9wj5sHg1sYcX+amToTqtqWQesNK3ewh5whnbu3adC084TqZZ0lLeK2J82lgso3NDe7RN0gzkCT5YET2tJZRXSNCddeYweQoztBX38rz1AND9cYYmhhywysE5K+Kqtz4uRwYVF4ZQalQrzVQelZRhuRGXznayVQmhsgToaZPAUQkLlDNGLdSMrC5sNgjFU/eFAtNG4ILWXIIkMDjVwC5Mg0o3dz8L7SztVVPZUXLDWcOUBEHMQdtCV+enPDw7ESxtxxAKPlSA2HKAa05olB0lYTDxsZMl87v6cohN2jMIw94cKioaawOvfdVPDX2a1KTbah72si4ruZqKGMvDB2XQswYglEbYwzMiYusQY+fPtevv7ijz2/dr39CfOqLBx/IKb1PmhigxqZljkpWOoPGFrGxE0VkgrNC5mHEhgVHRnA6uIoyB2bmacqL6zoPT9+5clB/46nmwYtsjPEKaWzI6VMyPLqhzxc5cam3UbeN1hLAVBjrCKCDpAQQevQQoshHhKqNTo09e5q/KXHzvm7k7wG+XJZ5HJRzIh+UDs5u6/rFc9o/s0XuJW9g8SMbeUxecfF4yUPm2/cf8W3RAz15esRTdHyYe8pV3L3WLltZwjAbNCc+N8nC36KtOPJ6Z75kaFRRHL/EhAVqHOO+P+WIC56IZS+HQAGkzFO+CtaJcB1jXhIAI/VpPFDpYxoC6IC8jNgP5CUZs2SSVB18Zsk/Iz9hX07qYeuUC04SQns+5ie6RgB4Zu4s+4P0Sk/NAUYvROYlX8bEB684hJqJiej40UfBjrdlT+cWsowDffQZGZmprhTLnvzxo69qKTtAdUvpkMa27hc5lFpjJmPYiihbtpWfgLZhLt22BNV0iMmzol4paZOBlccJwq1jyHFZ+ZeOb7ho3TGLRWmK6hqBcuGyxNRC43RvEjqJYZFR0iEAVUOmq2IQ1qexrf5Tnl8xuDAbTi+FiHBWxrQZqaSSIsMb9lYO0bER1xIfDFnYi3DCPVuhtJiAyEkMwOrcR24VA95Q6OVLcPYQlRxBjBc0zuUYigjCFydyU1NhwlfVKke5YIPHL4bgFdZ6pn7Thk+MOLkyWGG2dXhuR9/loeBnH16pP4aNBa+p5mgTEYJICKGWDcnl2KdHRnfey1ZzB4tLn3/Uaj1kU29Ep0M2HnAcxhpKQeXCEKTULlfGLBS85SICzw2akLcXc3341mV979O3ue7uaWM+yCa3zA+zEveMm++ffflQf/7jm/rZjcd6eTJoTt2GjrE/f/ZMe3wR9a33L+qj6+d1li/vgNUYUkbSWWmMABOO2OcAjtBwtC0bUqfyTR6cu8weJVXIEq5qcH1VCz6RRqFysSPwjpBYIdWWlIghOXHRb29Ntl+l3+Js8KL4J7HMD/tck2FcdZfUaszQ9YydTJxWNHD+hJScqyDWxmHPXjFdPwYsJGZY6aIZ6jsZS5TODbOxhqaZIkMNvcV1pOTrYhPmkZi/nWYO3n1U9lNLQ3cRA90qWwpQQ04Ptk7CT7RuzxpRlPdAUUzjfM5vC7539Zw+fftAZzcHPXr0XA8ePcG81IJUL7nv+MnnD/Uf//ZL/fzmY+VPwWTeylg5pK3FoHevnNX3PrrKFwBnuQazodyvEq4GFw8I2+ibctuqXq3OIcwSeO6nu2+r2hs1xtZjGMnXOoA7PqMcrL9fNfWkqtbnw5XcoqDsb/kiF1ScvBjNvQ5MfA3J/fNZff2Dt3itX9Ledj4sVbpXB6YS8ydfeFGSgtWM8Nhybx/+KpGKeFwqLDaQ6sGUQlIs+VJd8olW5cIJBWLEObGw8gQkHxE5x0FQ8A4KK/fYEMjdmAMWryI8cO/25CwwiWNYUbef2rq+cmvMBa3cEQYoPbWHh2yzzyqyLUF0VSNZjlveX/ohwY6BmZiW5HTUtQ7QXWry1N5pyXpCTa8fg7yX5sNx/JacY0vmbGRPUrIRFwkai4qfnUnKigFOTBAxJBYEHKXyWHYnOWU5DLvgnKk5PiGpTtfk7/GM5E0KJBGJP2NX0HvvqrsyjslRcWN85ND6ayoL635kwC+y3fO0molkLZSh1+nCrexR8iUHHq/0yhO/5CKUHq27ursyHQuRTrgPX3LfHT5hyQ2EPzsJSEfGHYG+kjN/jiWXAeoRNPlnxj5POUdcg6KKigKlRCURup3iXCGU1eE4FSW3wMIBKCTrjHM4V7kYlXq4xAWG8CXR+tpw0sA8A/OFk7B6cI/nQGSCi6W0J09e6satR8rftFuSL1Vmzh7Y55gB5l+8XTk8qzNco3LdslkLm0MIaaxHT1/oSx5w3b77hH1fauaZbAJjDQuxLkAQ8jL2IiTnJ77YG6+RII16W4sflTRV88ijYCIDAAJjILLg21ElXTTxJWmD5nzGvHjurN66cqhzZ7eVPaqgCjZihFBF9S0C7nnAah7qCS83jPBeI3sh8/pqGYk1+dilWgMinTCSIIw9v7D04NEzfXHrYf1STsPXEDPgMeZhLQlqhTAYa2uykx996g0BDDMCHT11WflBpwNRV41kDXftQXkw70zS/t42D34PdH7/jGbcby5bA6WCuJNrTSFXafBeU86dZZ0Prc7Tk8hQ+Anf6sU2H2Y8D9nUfD6fso21TLmYC7GBwnrP3JbsGnDAyh7QkavrzYZv4tYNQBygQsjADBnH+EqGKTEjZToQ5ciGF01+pZCQPtivuJSppy6xJuqSSKZXGvHYX4HWlFQyqZHjPelfxeMzLQh7uddQc1CmBp7KbvOwbnt7Sx6sJS+25bKp0/gGxiKD54YqJ1GraPJVJx894shkBJsBcDYMOuDkuXRxn5Npp36LAViDebnFB6IH4sSBofRIZBmsrwFYqJBFKOJpFakJQNVwt/FZA1C7CdtUev5G3he37+k3N+7pKd9El8M4dLdpJBevotwQsA0V/ko+YlJJvG180ZW5kbPzrEC2Va0S4MmLK3rWEZ76F7y4Lp0/q3evHer8wY7YNmW/YycBzJ1FcjIj0ClNqEWodLRpPjhdyR8eJzM0lBDOEjIdfpoz/qIZUg2Sbb08Wur2ncf6kgepT58frfaiXBhS89mdDV29uKcL53a14AoCLOeHeEE57tmG+4+f80D2ge7zLcgJ5xummCFnMknmR7TObWs2DOzLIAbWJM5RyTYUPpJoloybaIiMUo6DquJWckNeUkjTm61jfYwVt5rrmItWLtJHx6q/eXR0fAJvUPgS3nhwLqiR3VCiTynz5V8wcQ0Uz9ihRt7ELJGXxC15o2yF9WPQq29kSjWnnJyOzaxFvJbcCc1Ki7dkd62PWrWyYiscJTwkMdKBZCOEpJJt1xyiNUwwYaBbFjubTYKMZnRKnqQYZRe64nHpiHTKjRySEJRWYQyOMoJdluxRCgtpbKOc14YiU1d+mzfrSl3xKjkClDSeWbZrjcMaBwWXZJUNNzgqwmwwNzUQ8jw0t8JnM2mOLbLt8p/P02EctAAAEABJREFUgw1c/wwh47+IDzTDJ75zAsMXyQPNZlbRfOAN0pXHFGJbU4toO6jszhFUErpCONvOWMvva0cvDFjIYaEcXBxWSAnuHlZxzJVHtJynbK9sjJoIA3L8BFfZkDB3TDQURk4ORmT69GYM8Eavc5/gmu8N6zqQRJPeas/6/E0bm3N98NZFfe+zd3X9ynktNhaY8M/FomqM3Mn2aDPJIHSAuu4oewSabmOTZTsqBKdOhNMeHcoVIeuw8YkVBkzOptiyFw3cxkDHgAaSDUbqfdR5n54PTZfPn9E3P7qmT3mgd35vg/X2TOa86imWuvPgmf7qp7f1lz+/oztPljppnIweWEbT0xfP1E6e6/3LZ/WN/D3CczuyPV6DmLExnyZC/x098/0O82hq8ipfKyxxNU1pXzXglw59lVVkTA6t2qSdBpxKKye2+ytRHIivgtbs7GdpmGwGdDZbihwSDbh0xMYayx85fcB/wM/su+CJ9WDEvhvL+BNQ16wEQK3OMyP1UpMzWiLcmiLH2DKMFDkUdeKrnAkITYY4rehNMGVO5nV5wn4bX58i8pt+r6LJ3e+vmmwr/5nG194+1AeXd7m+nujJk2c6evlCnLGkarrHB9T8bcE/+7ucz0dsDjD7l6xF7OshH1y+8+ElXhtXtbebLygbfkuZT8t1X8X+ARClVTPWrhiGf41wevkSQ3m8LAsoa/B4TxQ9xykeIZzoJnMIkRndWUa0JhsEosv8CCHcHiTkM9xTfch16+u8zq9e2Oe9YEacqnU/j3obsWKroaNRkVgDC6BHDjYROqKhVS+ohoJsrCG0QlEVKgXwd/S4jUVWyCuuZVTHx/y2ZVv/P2n/9WRJkqV5Yt+ndq97eHCWwZJWZWVlF206jf8Wghc8rAh2BViB7AMggAgGwO5ge7qnZ3ZmmlR3dVdVchYkI4O4+zXF7ztqdt0jM2t6ZFddjx5+9CgxNbt2PTxSRnhoeBvMGGhRpfXeDsEZHTsZkWVbuf423Ee326Zt8DQxj6HNc6qV+270mw3yqS38hK0LNhyZG+7Hm0noxH052NBNE/sNFXsVeQtY+ZnodzO55IjZv5EKHeBlpzAWpTDIkPWMyANi53zvCECsVQxwwNOAANtBBbgikVQyF9IrxYOLXlZQQMnIZAZje9gk2KBkfkgBbtnRMLbhjYb8sR2UirckO20H69USXyTRSrRdFDAtKtpRbcu2aEQPIGgoKThQ0v2cJLOhEyX6gGQvWGCqKJnPkJ3PG6Ez13mGP63n+FPl+T5/yzSyEz7r5AuHE775PwXKZ93AxErNEFZIrNid1meEWae8Ucx/7LUH+HzOoeu4LtBlJyPYLtVVDFYV5OjCBkqEBSLZloeg2rpNQEXW0XToHbnm77cn/0DyqnHxwSOf7Zdlx1qy46l9CWd5z5/uZj3mDP7ky6/19JuXyLsaPsl3hd534tKqz313+Rx7dDipznSs81zHZcBzh5SXip988ZgXXC80k7ibZWxcLUQHiJ31gVqljAbOABW1AtkE6cNGgV+QDQ3Y3C2Ij7lgy9/iJwycURSJTIDJQ5TD7ab+td4b927wYvNQNiNMbHRVobMDz+iiksogCEwtutNPEQgIg1tnKrpkrjlZtqrYlqEy5vhgIUXWGp+5d/Uv6j756jHPasw9coJQy4oegvEuuar0GnfyJhpqG300ICqhLbQiiGwrZbRQ2EeeECFDB0wuGGu7nXSHl6b3eWl65fJlNfzTn+OA+/fVxCmgqTH25MUTD3wmrnPezQEOOzScyxsdHh5ompgn4quSowlNB1lzEBVZlIkDSUUm5gS02ELt62IGv1qGhD5TIAhzhqD21elrz33LzkLbAX1vYSTIvy8pJgMNjhUhpGBku0CWCrQU5AulLIwoHchEZuShC9KUL018VnglGI6xA6016WRRDw8OdPHCYS3Cumi1SCxUFiyHQmDG4ZS3GvPM0kHP6GsJoGuTLYETI+RMY1t5qLl7+4puXb/EptpUVojViSN8qVhKkQ2+Q1vWKJ0NhwRV1xAOTbUdmSjg8kcIqbLbqyBKSLZsPFrNHHRfPfqal4JfcOC9kOKA2czEgugLqxDwpUNvE5yatB1eselQKqhxGzqw9Kf4QHdRQgOxKygRM4cy/NXLF/TW/Zt67cbVetggOhYaSx8/SeaHcMh6QWhFByjFw6uHLuhCxCjSIlhQCcN2mswvYITJA+MRBFV9+LCU8OnryyfP9fGnj/T46bG4/9U8kQiYPeHxwTs3hbs3L+uAA7Znj8QZGF1lvNbT58f64PPHyt+XyE2ZLvRqQYLPmojFD4dp43Ayhqfc3HbciLJeqNi7Zs4mDpRJWx76Ju5CG16s1EPZJHQumykxA3EShaRqzCWDj5y5yFgjrz3PQE9Odnww2enFy1O9fHmil8enOj7eAafwO71EH1kgN+BA/BMxQDea2Tgz8zGg7/nOngwwidRZ6TP2nYXoSSQBgMjGfAzK5BpAFUvBqvRDDQmBP632ukHorJQW1sBKQ4Y9Q8QPswgTswDZUpMnIvIna4jBEw86JlD0jD8ErWzaUSWwUsA2DQIDEcXdIQo6W23EHwlJ9tBaVoptKDP24iT4HiDQnHnGEZYHddd+aM3sjaYJnD2zQvbNpjV0BoIn9hZ4M2k7uWBTGJ79ttkauwmbif03gWPbij7gOthOkWGTPbkN3TTht52wgd9uJh2E38OEbxuATXKZ6C+5MwStxRDW+FG3VAaSIFWFOQNnPUCIDTA9zAdtRMypFpkosV/mGC51fxPGxwi4zHHtUAEtvguNQfoiglKCw9u57iMJICVWPEC1Z1xRHGVRRSxN/Fe7QS/+BAhPMoulRTdFR44a2sCwiO7GtYv65Y9f109/eE9XLx9iHyuAuhra8QHAdrCwAysggs0iA/KGhM38pD+teg05qGpn30WSMQwnvIsp9XiwguzI0kNf7EXfHRk17nUuhEh/2cuHB5N+wMuCn793X6/fuqhD9o6dCEA5Sc9f7vTrTx7rr3/1qX73yZP64gKtuAECJ9odv9CNi00/eee23rl/TUfE7PTf8Z8BMdLUQGSkudRMGONYuIEiU9JWFTqy+CEnO1gC6bvFiIhFf6OPxAlEnn0DYHG+7iWYjP0Ikf0fI+LUPEMnXiD3sZKhC5/oqDOsAcijDypBlL8P6KrmBT23JNqzGlUgMbJO1vjheNGGpmUCCiRzvtjoLUo1cRMiFUcylSvJUtEhpZZyDBpyaDAlxqg1VsgxR8wrnomzuib32AcwO1cTa2FjvJD/Eqp8sbdpYgyihsqUFk6zqtP/CmtepIhtcp11gQ+U+VMqP33nlm5eajp5+YJ77Ev1+VT5VwL5wP67z77WX/3qE/22fvMVPx42M55A+jrgTH377lX96Y/v6c0HNzjfO+dcl2Kwh7DIcEgeRIGios/0gkiLkVCjj2/nHo4XFWsM4l0AjeewRzD8ISJEigPU8AmdvVExkbKIiLpsVgwoUXNd75Nn3b91RT/hhf27fGF8NX/rs/LBJYaJ3aED8CDSHP2s8W0cokMZWSBuiF6pkQcIQMChqmEN9yFYYtlezBblGhurxCAD9GkRVMWg8NIQuCTEqVzCECq+ES1WA0W3QCJGj/vQ0cZH+JpmLy9iONlm31i5f242TRv2xsFBG/dW+O029KQN9+DNwh9sN9yPI2vIG7ZTwQb9BOR+vQVvuJ9vwQXE2exjTEo/xU/Q2G0KFpr1nchrmix7wETOk6Qm035fjbwLcwC6q3B4yFfXTLDEq7mBTq1zgY2JOGytTwjbFSd0ILFsJ4BQYKd9SbzoAzZ7AE1fz13oIYlrLIIDWTWgD6j1xjaBEdFF+gpI5qdkEpQ053qjH5XTiBk/pcByqwqFOgwAlxwRYAZPRXSukgOxch2f8rLvmBeCeWZ/ybP8S57pB+zquX59vs95c8pngPgk0JS1a+IZUpVjcpiJdcqLxHxOiF9ewB3zmeDk5FQnC06MU+xqTOsgRaahCw86Q44ocUm1+rCtln7BU/oGGjCVTDLYSul8Lut1n0//gXw2WfFLxrGrwJI9Vit9aSmZrvA1h7WuVubks6+e6ZMvnuoZn9u6Rk8NfyaZpFNnXTna6M61y7p+5UgHSQ67jDWxbJPTTp9/9VQff5YXXCe4EofOVv1IIbKVWvIbLPad6ehw2BDbBodFkpo4gUFLUdvEYByg8i19GKWgCwq4KdylCxs9eO2a8r4iz1dZc1KMBYMcndn0mwoMhWQPJtdY+hiWq0siixIp9D5g6GHTZdmAIutDiEfm++PPHukzXsienJ4Kk72OCcEilXkhJrXGGIntoLL/Tj4JHy04KNBjXy6JFYnwJRfkeQ7k9kps8Yy54f3EFd29dU2Xjg7IpWrp8CimwuInSuiZz7zJNXnMbO6Z/TcjG7jXNb7yGcNmw9l7cKhWe2gJAkpNvNikw8RL3Mgr9RDnIGOK/TmReAhgXCDyi09A1ehbpRMa73RWgJqz07bsFWq4ksE9TaCnC40CTxUGLU3R+hfK3qi/YkifUjUaBbtYBMi0ZMkhBCoFRDuwvlMir3AhxmwyCswYbOQH260uXDjiprdFGBUTgl0mfSzWKQt3qh0H6ODR4xvj2AQrgYo4ayLKw8/hARuJTXSPiy3/8YiZoYzF3P4kq0qMi6BBtMY1+lLRn80mxdExSUOOQiaZH1FQRgYM/5XPmFB7AcRuk/Lbbh9/8ZAXU085sLjgoka3zjHsqPSdCOnKNn2NPBYxKhfQgrtmFLmIbGM7QtgeRNqQgfRVPPHI+cLhVvknxG/eu64LR9t8py0zWebiYMpkfpQ4xgmIe9jKd8+gS42CPDpxhS2JqTUr4lKzgeDkMIA9qGrTBJALebKzTT7WE24K+V8Bv3r0Dd+GxSAwsktXebFx6+Yl3b97o/7o7BxhTALEsAkMHHMDzTdPn3z5VM+PO90gVyCZxngBbItCxZJp4gEsZvNysMS68WCVfg94KDvIw14wD35bbPNQtl0f1OC36DZTk+0CuaInzEIEda3y3BROOcByU31xfMJLwcApH1ICMxg4Bupl4el4mOAhYK65l5hyTTSN/kTpzMdM7p3ZTKeYIcWODmMTiKlLKoXWUiKz+EFoZCDBai2d2EJgR5voEqyKoiPbsAFEocLvQbLRWRIwrh9JyJTClOxl4YHwhK3wtuk9GQAlxKAkpaZBDi9iOw3qwvgpPNhGAoTVUmwvlEpMGmz3zuzNhZNDLIJF6fRRNMLQYq6NtfDO3GYttq1x1gUmHWwnbTatYAteYS9Dnz2zrQf6tvhtdLABVh34gD12gP8B+2sL3iLbIiuMbIMsUPxEnLb0i658wJutFTqwhd/iUwDdoBt5u1kMhfkMgi5GVWqqmPuMG8Q5FHFsNKwiDGiUPemuRaKKgUtwQRRMOiIFhFPO9Iay+OjPA/oz1sMHQc86GILKcwGrBEFcWolY5QYfkxVUBaGQYNCB9B8ciARNsdMAABAASURBVDgmJR4RlzZSL+r4hx9wYbvR22/c0h//5A2+gLmhA15ACMvuBsKHXHSuGNroQVVtK2xFhcxC5IxQColUXmsWMUJWNuCwZVZ6OKrthOOcAHtoEYUosI2+VrR4hbfUmnWbL15++u4Dvf/Wa7px6YLMzzBKa+XPNHzy6Ln+w68/13/+p8/19NkJe2Kmr52adppPT3TUdnrvzev6xXv3dPvGxYpr8qObfbROuABoVJi+1xoZ0EHfV3mQyvgHfK/Bq0JCvSp4lYs6oLV/+u3kC9LvK8P+92m/JU++gXPixP42ZDx5QcWuWTMpj7H+kk2v3GMFCtloJqDBDx/LtlpA0Psx0BN7BVbnni6xgNUotT4hTYO50dqGEZSkhVb6R6+lrLl1DdtFDAq/QJfiblnnS6WE7rxspV/VxS+war+LV/vgaNe8Qs8cDrbZi0f66Q9e049ev8rZvNPLkxPtoiunrq/Zy9nT/5F9/fD5qXDR+fQsKy/QfvLWLf3yR3d1/eqRmOx0kaUrnH4NVSHBqZEFB6Jbz5vwYzq7Rl89ogFLgJJAl98+m0gHJHZ81wQGzWrik6DjmZGQrckAtT5o/5jr+xf5LcGbV7SZGgbU0YniJ0rYFWCXmtiDtKPlSqGvJZuheKXFhhrR+M16LOEtK7Xyx9+GF6XQsKm9uvB2EYqPlpK5sxd5ZNDFxR26bEOjSz90k6mHs0ptyMwpNtFlDhkNko7eAxo4gIPtOAhFnWltsvICbst9vO6v3JsLc2/NPbZo7rEHiz58QWTbqe7LsSv/A2s8Z0Y+acszZ/jYlx6fw8iIXc8E2G+JESiblSaHDeu5IbdtYLthfb1/xtiwAVDvXz5ZS8kEcEa5SZFZTTYUlQmRxLprLREOugdVA5EYoLXGHTcFTFOQuZRk8ggvGwZIJ9AJNSArkRUJRD8gukiCO/bxL1op2CCzrfqxZNMktuI1QIjioxDSaCMIiIKeVlFkz+bZOrRSomOeQgYSfri5nghP5x0v7GbOFs6XeiF4An2qfDYJ5D/gesmzfegdZ09S2zAnm03jTAJYHNuicl/tvIybhy8v3uITqBh81gnOC8h8ltgx95VHx1fC3wldwEcN8aiknIMlEDYWe1f0yd7YGtpFb9irBdtWe2YiH5FMx/GEz+qBeiG4I68FduD0nTVtZS/JY65z3alySwTzhCBl2M84Xz/iRd5nXz7WcRIkPt0otja588UFrW7fuqw37l7XlQuHQsyR0AsnLpRevDipPz312VdfM887teyrXt0TK9jYn4EocHIwAW3LtmioYI1CyoOgtVc5geFTIyob5hvHiEAGmmRJbowoyLrJl8Zv3rtRONdlZzESKTOyhwQjlnG2SB2+A8IWlhqpZFAgwbMNrcxSoqlKfKIPECVmJY+dsM1U5z/j/OCTh/rq4dfKnnByrb5GHEsKDC4tHFWxQVNIS1nUGYfQ2TGUIFMByx6gc6Ujq1yRXbl0qPxHMrd4+ZszLnnjgZ8K0oQ/NxilZB8lRufKyzRlLLkOgmeSpJJy19SaDg8Ptd1uCOW4SgvSKyWDOROEW2GVxs2mDazCMkqzCoIXHtNwK7zKxuZVyWqX3EPHQpXsoJRSZFfry4y4DJx5GxCjBZCWtnxKdkYJTfSi2B7cqoYvskeOQdWOTRES+oAdvYvHVCmWz+XRI0LCATNtdHR0QYfbAyFQPuRkAXe7HRtxVn6r7pTDZGaXhg7ehc7qjjCKfQBCVZipXAhZ8A0LfYsPMA94UXT1ypHyMB27uJZP0sI+vCoB7UvmMjaOfJFiGndFZFsZVHz38khghm/0CKiJk6VJXg2/l7yMyr/V//izh8ofUq28FoPYJiZu9AWVXR2mgMiJX6Cao8xZVGiEQ0HmKTKbHLANTSSFDYRXLQ5ezOWEMP+E+B2+2b519QIPA7EmFIZFJYw6/kUgXXXwVKKowhEn+QuZaCJHtKTlIaG/CLpGKVNIc+hIHF5LvqKs/rb1/MWsjz9/rE+/+Job4CnakUOITkw3K7/x+Do3hxvXLjGGOaqC9NGJ24jDdtLDJy/18RdPeMA/rhtIjCqfGkRRZBJpoBc9NfOANvHwNHGAqGDLzXG7bcjPYMvNc7uZ9rItN/LYbLYTN9QGWLa1luSVySscIXmG7tDZw9nvJ3zLd8oNP9dCfjU/OJAb7W7XeSjo9cEl9vFN+Il+NwHynuguMkiuAdG/NJH7ZmrakH/ZheZ6iZ01SnBexAxseYiVdSkSQfoLhE/OwYkRukNkXSIrZ/iizzU2QYoPDsBkDrjOa5+wtmt8EQQV4l57X/GlI2v8iBLb84Dx2CjYoR7rnSAwnZEYnLqokYTDJTYB2AVBqXpKzPjFP3T6i2P4omGC4zfm3OyXxpw31X5gXQa28mFgy1oUzxpsA+yhDYuW9dlup/KZ8Mlabdf1wmeD7Sby0MzFFp9tZAVmr9LfhD98I5Gptcphg10LINsg26Kf4CfwATiyDboGP7WmrKFr5FbKGBszVpVRZ6AooDJyZc+sNsHxMk30zCx6jKuO690KjsBp9mAjh0sM0FLpNFT6XMisgYhhD/+gDh+/LnrMGQphD32ukxIhCx07zPa1rHq1JcNMq10nRuwzlkAMCmNEVcZOj6QElxyHgdykG1cu8qLggX7x3n3d4CGwTSidfsbDIR4SbL71JUDNZcVGFpy+IVHNANblW73hFwtV6XkAKu+hSzysyye5R6pcV9iErlkmVypsWS6YcAjTp0gsJ+rRha3ee/suY3hD93kYz/4TJXHjSWb1EvDXHz3Sv/vbT+p/Ddxx6JrruZ9wbue3ruZj3bu60S/fvasfPLiuo+2k1R8i0VYETSrkGX0xNOkHURRwIrMBJbcUQaamAMaBMOAoO5hhVQgbrSNNOGaiw3SFwQr8nYp+leFbRrmxVzQUi++QY0tFutTBxKQGSBIZ19hbdImiuk9cPGDFtLGaAjL7kfQKnaZj8/srfRGn5TqG3EA7mxCAVEDIz/xhqPmAW0Mht1WHWMM+1Co9w/aQZ5+VNPMxRINd9MXQjGtE+27OdYX2+2qCBaLLGuFbg0/Tmcpe+Z3vpse0eigCmxXHHnrpNPMfKAMm+yJ78Qc8B/3s7du6eWXLF5An3Ft3RCIii3N80tnTz/Qf/v4T/fbjr/WC+zLZJGCFCL3lWn/99kX9yXu39cMHVzm/kztAgtUXZBmfy4EAiMgtBIApLX0utvYYtxSMHb5UpT8cIy0aj6LTTwGZo8AsGsn2gJITS6N0xmYPPud+viT++bv3yf+mrlzallEnRIAAFQ+25BVqUJJVhVCFY1OAY/KJkOyDgBgD7JfSQWoNILpI4OGcIQJ4ho9uwfq2ffjo6E8Uwye27YUDUcMlfAFN5zykAzpNHwmAUXzR2YYKD0DTVsWysO3xXBUrS7YBiYeNkjf4qTW1ZrXcX4HcczfgCdkWnPv/ZmqaoCNf7/Oxz7Padjtp04BNYz8B24AVXeAA/RZZfAORTZtp2K4+xE4/sdu2Vv/qYLvxwPhXjE3TZoGGTSM/s5+tTA0jzrwu08OwmDL2DHsnon5OhzUeVGR7eWgRiTr08ZISx8rP4EVxAHvErAByqmASK+IB5DO0+xaCnDAmqF1RcLPMIGxLsuwBw5tMCEaVRYHAG2KRQw27SAckB2EduV1eqoIadzSZk5JUg1h27KAwyGe2PNfnvlgv63gY2RXMnDUA98sdZ9HMnkxftjW1ps2yfi1rxhpNyEWZiVlQMTr3jAEj9lwx85lwRk9YPJaKX6j0kfv2jDJ0ZHSnsQ/YH/S3KRAyVx7ht+QQmKbG5y3Gx/CYfGpnGYAlfwRqvJ3YTBO+DVqyMr80qTBY4yNlHEmLjzV6/PSF8r/fPnryTPn8PzWek1AmRxsn8r2wES8Er+n1u9d0+SjnVOdeqXQp28Sb9eTpM+XvCeY/qjzZqeRYlE1iaSlsdTURl3E4uEAijEZBATFaiMq4o3cY4oVO5GKrsfghAC08rRtYsq2W8TCG7STdf+2q8lLwEi+mklNA6/xVP6LgXzT9FNfVsZEMFh0PedpeLKta8zVjoYIOHwJPfLpsK6WnWeCE57TPHz7VB7yQzT/fntk3NnbxxSZkJjksUgXonJooA6qfOhfSU6kqc9wHTpDA4Kq1TawBETR4RiDx8vfalQu6d/san/GPmDeeFyXZljTABlPDJoP4i9KZnxnoJJtrKjh7KbKZuQ9EtmFvXjg8YH9vEiKeI+kKVBGRIUpLP5EwvCEoppcfqlicAf0y0a/ye26x7nvBOWLoRntOvPRicEBgpXhpzseCrt2WAWYZMker/T6pEsYZSLJBQCr+DD+eGm4RiFKdgak2DHVYIaDGLIBY9VBYcZEEBy02oO/UxqFy4QIvBXkxWBdIMsCPWgfZjs04Azu+WQnuLGKHH2M8F47O6eqcABJBm6zrfBB7/c5N3bx+uW6QWcV6KM1YGKltWuwdsGwuMMhU2xI1TZELLY4OUSIDUY2ZwdQSNtneQzY3rJggaq8D7gvewP/2k6/qwCJVbJXUaFKRMAnlA1vjzcZmfmQEVbtsGGr0kmVbozAG/CPvCAKrRhpUJ1bkPTubh7Jrlw/17hs39eDudb6N3LJlumwDqmLaDkRghwtTEoUjRI3NLi5KqejYeJAyMoYZY0k2vCTzQzpKsa2wqhLashvfrO3qNys//eKxvnlxijlyWpW9a0UuXziogyPfKGy3OTi6zMFr/C2KMy8T/if6iDhfPXmqY15AoxkVI5uGuDU/XcwDKnBrEy9wtjo82HBwTHVzq29j6eeAh7HAFpybZPCGm+iW/X1Q+qn2XuTT1NSaZVspdnCHV0Ga1sb+oZXzY1UJMvyeWWgjMHQj1sSez808fQfnQWKTXJrJuw2YwPAT+U4NOjy5JrdAQ5d4hJQNBWgpZyQz1HtJsSjMtA2sSKymFOYcnpkMo7r2ijprbBdT50dRo8n+HdTadvwHbRM3/YOlxV86R+lc6dALxBTYx44/fPJaSGyXGjnkKrcRwGvFde0MGbOBZqHTFTa2lZ/WmrIuE/Oa+d2yHrUuE3J0rcCakMcu/EpPrbFfAujxbwHWuK3QogPgDe3oz0H4yFtkkxTsNmlqTdPU1MpvyBs2bkPW0E3oGrKWcZgVZFxUMaiCeoGAPHzG3yBi28FKQYdrbYtaqi7ZCEUBxceGSA1GnIrZ8KFFdeYT5QI2GqoK0iS/LnvQZRa6Q4GDksN+3Yl9RuOL2XdqnHQWL+x5H8KWi7HJWHJYjD6ERFWis7NXpZwF7zy4rT/5yVt65407nCVb2Vi0JrlBN0mWAkEaJaSRebCCVEr6Ci5IchBn+XXOY2GKF1VLGWSH6+g6A18ABVkiF/IFHGGAvMgva3uHB7Nf/PhNXgzeUv7ZzmrSYkZC+Q2BTx8/17//h0/1N//0ib55xotAUfqOfHZqpye6vJ313ls39dMf3tftqxeVGDO+ASUO5vtKeixjrXkBAAAQAElEQVSVYkOyVaOr+Q4BLCZDB0MIpIyG6xM27lkaZKNGP+LhgkEvOwsP5RwgUQWyv8MHUCDDxkFYgmuuO5lUjMSCSG/c31ArxbKUzgr0XyiL74wJJLVy5nFH49mnJFKFsxrxILUvMB0l2Qg0QNLUrHYObMteQbJUQPYahbFB9ABjA2VElUtoxVcWSEYQAFHjFy6eQmfZA7QvHdmeWbrsCCpr8Ki4DaJ6DhmbYKcBwgcglzpSjT6AcAhCAGfV9sjBi6xwl/mUE8gXtLd5ZsxvC+blYO6dtS8xz1nJZOrJi53+7jdf6W/Y4w+f8sUiOtuoLBsM3OBF2s/eeU1/9OPXdfPGJbWpyQ1w01psF2kHA4VLNBr4HgrVioqsBg37LPJMJFt4P1urLGYWP8QBIfbexh5ye8HskZ78wNd5FvyDd+7qZ1yfd29c5KVRE2ZyRaBhbumdblm3hQZpb1N5xTomZzZ4VrVceN+QvI2MoLSyLe+VEiyAUlJGEF2uSSIrxbZsh1TpoanF1zWKqvAyetuiSpYKdK4gs9MgAwm6+llopIi8B4iIAEtVLVxkCbDMfE6taeJeGthMUkM2oEFj1wBbLdDAATfZoWMDDk2M+E3TpKlNaq3Vc+gGvsXnHEwNHRCbwIRumkasCXozNdZ1AhoxrC3Pf9vI8NlAN3ArbDVZon+BMoWZDxcTMZSlYgtbdkCUWIKoocYKClNrLVkXR7LGTwfwpffYPysNp5gFF6AvXXwWepzZYegNRI12gSGjhadFmf5HDFpEtDI/2kOEVpWgBYIa8xi5zQwlsQgjIHrYIl9pFgNQ9LjJdkEr/IqxZCryqTXWqLFG04Ibz/FW1nNqFlWjWLbhF9D3FJ/JbMvFurANtpS8Ejv7IM8sW/Zd9sfBwaR8hil6A83+2EytZBtsYj+BJxLaFEz7fLfbDZ8r89npbK5snRUYk4VNa9XnvS+/fq5P8i+6+LxnLX7MLWYKZK2vXj7gZdpN3bt5SYd8mZ7rP2dR1rUxb7wy0FcPv9FHnz0avwSCIymKbhagMwmadS5haGScYcWmSd+yirRGgbGNrMGnV0GDE0ZnxfaeaefoDCOKmX4uX9jqTT5333/tuo4O+dxK0hyJ0uJKyDInemEtJfKQubZsy3ZYLg00eXAIW7LhGTuUVS1+SieoAXjJtl7wUvDTL7/WJ1880YvjGVlTIqAqw9gFRDHQF4UNB2T+7dAdP6tI7KBk8PnaEYy86GE4ltpY2rTAhcOt7ty6ojuvXeMLqgtqDVv0qWW8NB0cAPG8QlTihc/9+5T5mHmHssvcAnkhP4M7sthv+Fx/eHSBvbyR6FMpTnMOkFPH/KGjKs+JJdDaCnfL0itAKrV2yUdLCV1A0DN7yw5gBO4ByNiBqKEWYO+gljz6XqQ6X1pPz4uEKRkUDoNIG7fgBbA/U0c3uFBlUYRlu9g0RdGUKoLvgVd0Yejn22YR242D4lAXj47UpqbOIs1ZvGC+LZmDeSHYz8k6i9iJt0LFTTCIBUGd1bwoustb+Fv1UnBi9rCiGhO7Wqj/Uu2KWYBuJVyqb5Z4RpB5RgQnilEH6AbJjGSt8Sn7LjEcPXzyXL/58HN99sXXfBvdxT5XbPKwY5wwKz7xI88cRIZqqVwY9I+RVMlpIYd3bAOkMRQhenxUBarkeROfC+QCB/5b966r/r4TB1PmPpHixt4Lwl6jnAVW8oqychzaaocv2WNbfTHo2JSymugWwBiqpIIuYsWMMcPL3D3++qXydw6e8A3S7tw+aK2RW+emMOk11jnfGl28yIvNPOjjbIK24OTCHeH58a5+UzA3nGcvTuiO3ulHABQ8NfQKsLhrw03ncDtpy8ub3PSm1jQ1c+MDgkkj/LTghmxagX7Dt9KJjEhG3y1eRLbVMN5sGvGB4M2k8NvKYdKWl3rb7RbZBGAzAdhsyW+qfkWMJbd9//DQGwCT0jf6mVobNP3aFlWjeKClzRqel1gMSJn+fs6nI0mtlYcIvwJsNkzQCszzmPsRp8RsuqxFVOE76z1w2nN2xSY2Mq39SXayXAEd/p1gKygqjRIyoAhDBBQfAKzIgfhqKemxuoBfcfSRI8J6CQLKPNvez29DULDoJvhAw8YNO3Dbg9SYYpaLmKpiWzYgwBIkAKEUsyJmX7ZzMg0ak8xp7FuDoSpA4wLsJPrLXsC/ZBlRAMV+3RxmAKqMuxjomLB0eJYkrDh2FNVeOFRKHiVX4gWYbwQsEwQ1dGxjiDrygsjwsSMsRrCyWf/Fx0anAfEhGlts1r5gFy3C1KgH3htAZCCgkTwmOcMC8Y3zeYjdeUj/AFUFpet803mon7/3QL/88YPxT0W4ViuM1/lmDAhGzvQJkTMWkTjOKkryWdcRdVhVwx4fhFU/Flglgiw6axUI37m/Ch+Ggw1tgiUQpJI0C2dj2Rr3rJn79Fbvv3VXf/Tefb1+84hzyTLhcabtfJG309ffHOvvf/uV/t3ffsRD5dfIyJQXgn13qkDrJ7p344J+/sN7euvOFR0w/s6czkDyKiBa1RFc6SQpFZH8lMI8Bf0eqKEsuvP0Iiq0hg9zng7/bcg0BJJHwEnq20bhneZV8O+zjVmCgpNj5qFiOwJmFSZyJr+YjLgx/uDFDcPzFQfYuGMGJTWu88bhETC0bcnstdaUMjwIT44diEwLxlLnSz/PLDZ6RXbOIs6B8/o9P4g865ypIwtE0nVe5xL3KF6BzE1gFWbvrLSN0zmXsNEhlarJmAFszIUVaGBxPRwdNv3g/i390Y/u6861ixpxM1+ci9NGu77RBzy//fU/fqrffJLfFuxK/AEuestcv3P7kv78J6/rh3zZenDAFwBClzAcQx3jrhTTBIRWVXryCNU7nzk6SUp1fSAbuUDgT7vkpmW5sS0KjJ42JkrgTtPRxb9r2GMCZaRBYPprcPdvXqnr8wcPrukyz1Folb0p9KiV9OpoTKAovxeGsvrDb3DfaziEqwG21Qf5Fl559JmlNV7owHCGKj0Yv30bXwwWBCW0UsaBOcRZtfECaBEObfnRUMXxhBtyauWFVVWUlVOdpSjZP+GXjkBEpIrYjT0xge0IpLReWjxlD44E6aIrXKON5Qy2h0QUSLVcxwVSeBv9HoYszxUB29gvekmtrdA0TQ3epZ+myKGTa9lYooqScQWYCOZjBvVIgfN1hokctNT4BBaW4XVCErQjWYBpJF6plL1W4jSYMBmKf9jYYYU0HGitsNQRtzYnVhhnz4u16VkXbPsiK7zQiKuWP/PElUCcEtEvOArQqJaNhRNfcv0ED0BKrV61FodYY+BLrTnfbCae2xdg4jeBes43cisv3wIb7pFtEmukuufmbNmwPlnDzWTkreJN2G02DV+ANd0UuH6Lr9FpwEp6SWaAbTWpRmFbsZkaGGFwYB8H+YZOt1Ojz9iYfJo2yCdkwdsN/GYih0BjDBtttxsdFExq6KxR6E6BcK/IELw8PtHHXz7RZw+/rs/HdJhtgCaV+a8LctaNa0d6/c413eCLjI1noQFmlnyOoY6JkxdcH33+WM94uajGS7dOb4CxLKNq8GQ/FLn0FH2AGVNMS02/VkrmL9TqB8YoknVvxSoQmY0+LhEEAznTTbxrvNh8wDuKG1eOmMsYJPcuXMLI/CQHTIvvHMC9coxmAYxtY4YfiUYPVfbV9LRpRh6YRDAAv9iLuPmc/YTP2R9+9lBfPGLul9+EzzWpmjNc4rxeY7AhTY4dfU8XyDIHKtpwlj0geijlwiobGX0qxtTIw0XMKyBCWJeODnX/teu6c/Oa8oKQEaAefrahEy7OwUAFYER0lj4yzzPBZs6B+hd24OIXWTy2fI4+zD26tfKupkImfqAk39/4TFwuZ+zvpUjtW7olyIJeUS7G+9ghvs/uFafBnBvNEMSvYJk4ZngoaJ2pRA65VGduzmCRxmfJaZXg6QKd98couQZqYYtnYQjAXpGs75SIDjksji4ecWhssaR7Du8s3hxci9Y1E2sPXBlZ6I6+Iz8fNJtz5ZNafmX5kJddd29e1Z3bV3R0dCCbXgMaOKTtcLItGqoLEr9X8skrKkMEgzojxb4BQiwKElp01Y5mlYWreIzStp4/P9bvPnmoD794VH/nQOZxjDix79gkSidwIL6CHuJeZFhVwanwkNMuHFHI0ahtGhzSf61NBYoZcmw6c5mD/86tyzzA3uCgPZQ5YCtWfPc7KxIAN8tJUUEhYoZEKaE1GlAu4fj0om0XluPVFQwpxNDYZr4HU3wpYsbF+s3LE33ENxhfPv6Gb5K6yk+ULsVl4gZ589oFvXHvmm5cvSi3XnLbMv5MMYaTdrP1+aNn+l3+45JvTmo2bGwCOl96MUyRDDURIPMUaPTVEDaahl/hZjXmakBoy8gCDVw+YBv5AtWDJduqn2CHl8oH+w19bbjZxn/i5hsIv5kmHgYMNLVFPmFfgE/8pwUXbekVHbaRtybRrRqNbVmS7QKlOM0KZ0xzKxvbYNYzE1VmrjZjC0isK4CFXinDbIiKHtZlmmaJuxr0JT5i2eUwVPsW/0UOVdJspyKQc0UspGUoO20R0kJbyw+8DQ0gyu1SKWc5ZExSqWmYCVmU6rAoGCq6KGzLzWqADQZsZAWSbaWkTeT1LKtx0GTo41GBUcBwDGqm2e06+xkAz0DPDQ89tS71Mxy/9AAgzDjSV21+RGfV5CJgxYOWJDsyh1TaDDWgyCMlaXoJC3gPpcJGshSAtge9IJ3tDeTJj8SSI6Ry9gcPPpOB+aIvCmX6RRO2QiHiA/Vg17b6CoOhTT+hF0BUVHCgGJqVTrzqIwRyMQ4DpME8r1Z0veiTq3WuLMx2O9U/d/nzn72pH711U0cHlpm3/IbSWUrGsQFLha142NEZ4+pqKiEGo+98az4oRaOKVbmsUlG68CpIPARVV1l8jHZgbNmrbFgZvN1Ib/AS709/el/vvX5DVy5MnCW4G+hj3McnMw/yT/Xv/u5D/d0/f6z850idF4LqpxgA87Eu8oXT+6/f1E9+8JpuXefLwIYqeQbouxcQ81xNF2Gz14zeMHWNgKv2EWOMiVWCL/m5psKf41cyc4830xonIhugDwGZbi2l/DGJdhHJhgMQZxsUSMgA26JqlA4d3oOlrVwJagCWFHqhaiCjB+GnAnECZcyqYuWHjVBcdRzj4lytSijZFsunPAtBwjcAm9QIdFYSIoBqsaFH8ksuZRVlCAyyFntAzqwvPcZAwmQPWoq/I5GSwgpaSidwQLL0CjAq+jqTqUovWZE0g0lbQBN9AOXIEVnoQPoWfdj0lQreTpPu3jrSH/3ojn76zm0dsWc5WuVpq2nayFwMD180/ccPH+p/+adP9RUfopgpVXGCTDXnl/D7+Zs39K94MXiHeNOETk1uk2gkhQZsCWDYYElu5EmSiEsuCnStA9i2xo8Eia2YGCCMB8mGFiRCViaDH4xigpBKfDyz/4dsZjvtdP3SRn/w1m395K07Gn/rAv/zTwAAEABJREFUs6nKMNIY5xIT//QDh8loIaijs8oXLj2BZFv5CS0orQW54G20QI0ApyKr0b7YLrqfTda4PyDt+IBIiVxgwlYOoYshcvAw+pZdhAPSQ/wKlyhOnQxhIjx/MCAifGYCoF/4sxrjM64ld4CKMDpmczDwyW34V09dNa76DRfu87nXn55yn4feBdiQp8BM59zyNe9c9skbEblUSJqlHyhCjjE0ZKkLRGhbZn82W81SY9ldCsk2TVWNYtUPcuq+r5LF2cNq3+75jp9kR9CVYkOnAiioHqAFo6fGtCB0IIzTADYUYAcjwFcFIrcxp2FrbpBEqiqW7ZIsbCEpsuTXZVvn7WHOKqolugQtSpnTrFtkEcvMSwGCxuRupqapNRXm2T5nQ2P+p4a8sNED0CUHx+Y8bJANnYhj5YXdXr/Fl5eEE/1sQoNbcrAVLIptUWXkjVhuUnD0A+AXXWtNBdg1ZNUPeLWfpqZAawNnXBvGFbxFdridtJnQuTqm3xDQVDu0kUm0Snn8zUt9+PkTPfr6BXc+VWxhZ5s8WB9LF7bSPT7X37tzjc/2h0phxbiujam5HpqePDvVB7wQ/PThM51wvRgjQtBKZuVz/kHobI0lG6uCSLtSsnekyJmkIPRUJF02gi6M97sBZq0dvZS+MNAKduO87TqapLs3LulB/vnzxQMllAhHZRyYhwjqNOSbHjoGwYlpWzYUF33lGBqwkccFgJTBuNPizebMuGMfqI7wR1kvYPMy8Lcff6UnzH3lS4D0V3RFSrRIiAVvDz7ItuwBEKmCS+jqRujSVS9J8g7hNFFJIZukzA/A9OhaXpreuaHXeCl4sOGlLka2044h6XwZkVdFxjdg1sxBOe922u2geecxF3TOu6aDw0NtDzL/Ju5ZvPF8tsRcxLahAlKRgh6EUqq/EK8AMWrgzBtkVHjFs/ZBROch+ldg74s/gxttLOIVHFjpFYux7RNzdRaz74X4+Hs1ixBlbBZubIY9MwhMBkFLvx2A2tdyrwbD4MBee0a0NunihUMdsiDpZ553qsVi8YrOAkL3LGh0wG7hs8syVxWt4jNVCLIokQXnoLx5/aLypvnKpSMmKRqAAy3+UNQ4kyfUqGOzRgKFWWc+DQxt4obi2kKXrHtYiLP+OzfubKjyXxYxU1Q+6PIB6osvH+mTTx/q6bPjihMdpkUvEYuu4Cj3sRjjqqBH1alJdsmrM0/BiRO/1bRkJZC4FtS7wxVUDByuXLqg/C/E925frUO4xxCLoLJmAD2J0cxASKLhiRH9xyZQAvRFhynDkX0sIwrYq0UMoEGLKGrZyOJQ2Lw8nfXpV1/rU24WeUHYRcyu2i9mPeH4VmGjB9wk7vHNy8EmzpI94thWE1a8FHz0+Lk++PihgmfWA3ehVjomdVXBLXSnCUhWm4jATU4p6IMQgwwaADOqhUxVKnZRrzaYICAn+ijjYKDkWXMIk1wjQINewbYaDHVgiJW30S22kFqLbTWg+mmWHdAozGMNPhOApFhwZGPsQ+KSSeZH+GfvRLOClhKeTbYceOGMBggZCl/LUOkBQM6whRg3GDTRhhr9I6gaSRE09B4nqKpxSP7BkTN/ke89QkQeQBEz0YRlCyDBIAzUqGNdstcVQ8DGAYylUoLjModBh0fln5wDbE74KDteFiYMtip0eDw6PEFAyrWW/ZgPA3n4P+VB5oQzMLDjQ8Ep71ZOTzovxWed8i1e4ISXMScnO2Q7ZNEFThd+RoacGDtizYXncWOE7gw8eWaM6Z9sSIZ8ySdTWSgNokUhFy3WFoCLT3wDoiRejzN0atknRiBycPWbvgtmxt2VcZcv+n2eOe8ZZ/54deYjNjvyzriDZ8675D5nbImFb8UoOXGTFLJ0K848J18WoWwiT4LCKDV88D4OyshAMQmUX+mZDWyjKoCOjvArq3JFHkF0IW3rytGF+o27P37/LV6MXdIm+zTKGNKJgyMDYz46IlhiwIwuwkcPRFYIY9voO30DjqYLEUQHygocGljYgTCW60e0UgM1uQH0de3oQD99977+6McPlBccDTkG1Ky+lH36OL8l+Luv9O///nf67Mun5GA563C6o89ZjbW8e+1IP3n3gd64d1WHW9xz88qmZ9zaFxfX4Vky2m/VvTAWQ+eByo/OFi6oKw/AgXX+XtULvUbpA62xpDNKlEX9LSmKV80QLBUH6mCYw0F8T7vqYgydPAdINsHzBR1zNGSsa9mJYaADYUS70mcklDjmNdFMxGlqiMbc4gzdtXgVPWSQyyyG+i6ceXxXd07SoQOg7/dYlOj/pcqU/B6TNfKKz8xKkiZwJv5+irmRMzdNtpWtfYVPnO+9cVP/uz+4pwe3LiJD1zbMDLPYDjT3A16An+ivfvWZ/vGjx3p+zB0gQ1qSndmjZt7v3jjSn79/T++/fVdHB4eSJ4ln3t5bxYqLUpwmwPpEGFDoIriWBo7FWKeFB2Elxz99wxMYE/YJRPZMfAZGVjbkirBI7OMqrtMNL/DfuH1Vv/jRfb354Lou8gBll5Z4OCg9gRcRFD2kXYBYPTYETn/zTH/EjdHeBcJ2rBangRDFrGBI8O10m32PFE51zic2BsUT/5R7Qd915fzf0Vf4U/gC7hvBmCj3m3FPnTVwry/TkmMBcQsTM/3QpWbixS80XYK6Mi5MFzz46MSItC/MU4zwwLA0RsdwkETHuKBmzr7kTTf01esMzX3tlISTY2HGMO7vs06K3nFfh+aefwocs++OeR4oW/AJsMOu4rDMiZN5STrJPWMLTfdJTeFJ7aySqG1RgS6yxbQv+gZGt7AVpyTCTkrDclXc0pVdj7h0qtKr1ZBi2wFVcdpVDZ0YA6Lx6oHmPM1c4mOkqRljAVmjqSo8E0eU0jEv4UPHLGNFhRXmKMho5ETQzhpFV4Au2EYRgn6D8Bpo33aVSdmHdvFGH+BYKP4MWw0m53RjihvOrSHD2OELrKmwFFmgTa44U2xbE1WQYIMBmJLRxMZW2Ytiw4BTQ4ZrEFQJJjgwaMs2cSWIAtvVhyVERucFk0d0DZkbMqlBb8i1NdVU1bxDvlIdzjLomP37OZ/P8vcE89l45iwVMe1oCQHOtXnp0qEevHZTN69dUn5DsePbWdDa03R2yvx/+eS5fvfJY331+Bl73QD+2Ijnq8pjONV62yO+5PrpbObEC6jKME472KEZ/GhLXt6moyFLSypIEc34RFDqrotHW93nzL1766qODjeao2d/qqzTOtlqmQIC4JxgQYINQINEZMaxMCXoFWUxl+0MG6eumbGp9jY0feKIh5V/OffBJ4/04ScP9ez5S85IxHSO5zAJWz1BUGuOKpbhFkg/cHHodN6xn8GKOhhexIzJgD4QBgZiEklM+A5OVy8f6bVb13X9yiX2EvfN5GtcAqDYevFT4c74mDcUmc/AjnvCjnM15/mO90c7nkUjDz9tJl04vKDttCXl+KqwKIRQT0zoVytSR1JNiP9q2Hv01SUSGCqdrUJ63ZPfJWKLdEHnqDMJQuWSk20Zbp1YyHMVDTPdsehI+4IhoSw7ILAki5kJ9G9hoTKgKvZCp8OSDHNDo9IKK2EZzVmdWqsFOeJNbePwqE3EXbIwMWceVLKApyzkzOabkXWgFpTUEs37mD4LvFCJeZmXgXkpePv6FW3zoIN9A1QgilV5QslpusKPRjI/dHluvSJBbo3SQdDjtzXCCA9VSa6dvDmDmBg2KlESuxMw/4T4d599pYdPnrKJJdf4wfEmDCZy4ooCT1sxCAGmYpA4wiay0CxvyBJFjJXygcimb2JQ5aaSDV2sous64OJ4nTfyP3jjli5fPiQO1qgTU5SMwfA4q4WAxkIaARG7QEvpI4JkKWCHwCNIimgAcqRDgKTTob0YiQLtZu1615ePnumDzx7p8dfH8JIduwEMSxcPJ927eUX1R1svHCia1ppsKKARx2r1Wyz5p8hfPH5aD1mRk64k7JJMATTCmlf6xr2+7dpMk0KP8cUwdlKEtlU/lnBNlZDRyOsPvG0JXoWlMxwyusSVBBkqOdiWbUkA+UQmig1fINkGRAkGoNZqeyHNzcHQAwjF7YHRhCBj2zLaGkDhNJEEQks2NInZYFGyZhp08hrU+QiLBDRc4ozfuWqjrBjmUMaXfEqCPDFjapdEMQuZvY2l6F5riS3RVxY84gmHrtAdFyCh0EJVf7nXMAsaIGFOIwoWbP7sEdtDjnStsZfhACzF5BIvFH0RDYYWGj1KVUHN8Oq6T77pm2NPeYDfweShfv0QcMzD/wlwzIu/45PTejl+Aj4+PtUL4OXLE73kw0Hsow+8ON4peMAMPdc+PybOyQrcJOtlI7jOVRIjLdLtAExVJJX3wK6BZvqMljExiM7k24MvNSQRiIEPI6/akQQYW27E6W/mXJwZ9I7+T1cMnXGseVWuvFTazwcPjNEVhK6x7BR+2PDhCvku8egr8UGVS7IhaeqgRgtbdXBZi7DBgT3N+ocOdAbUyT30CpGJObDM5ChbQCklDxF5gThDXN9w/9H7b+jHb91R/tQBx5JwB/CnxiUoEFoQI0M4aNqIgs5hy2ZNXCmUbjR4IkOZKkEjURXsbQTUwUt2o1nB4rjTGw9u6I9+8pZ+9PoNXT7YKvlqX8z8d3301Tf667//UP/0wRf1ATfqzFO+HOu7U13mbM54/+CHd3Sbl4N8ThDZVix6g5bsNRF9exBnAkxsl61tQZwBe5FtpuG8HyX8qKUrcZrAkNuJA42ICpEIrB7M8BlEL0bCWv/FgvmqX8nFdRUPXMpEoy/2WOKvkE4aExNtYDgkL3FehytnCDC+EGJrDiiGBsesVavxZbYRJDAQCoRRqouMRS8qMslGDijFaQDm2HuQhtiyLWkFxkMyGYsokYKqns2DZQ8oBfbB0a8Q/jxgXmzwgPhHRH84VX/gTIIRW6ZdakeKbthIZ/6ZZIDJdgDFls1598YF/eG7d/SLH/A8lF/pELE2G9UF0SZ9fdL0n3/7WH/59x/r00cvRHTAsZKIkeEcHTa9/8Y1/fkfPND9O5fViBudc1HFRvQLjpfNBx5RHEBOvnYYyQYHJLl+tC+GKkBvdLBieerMCw1BagSjFh0hdM2DIACzo25dPeLF/wP9/N27usP16WbMo8fBC4BSmW28ouvVY0cYAFVlmss3uAQ0oz8I6nnbhM6BOWKS6qKPffxnDvAzUJ0tJ3xBdsIHvVN0J7lnAKfIuFWodNwDTtCfBOceAT4t4P6A7UkAvvQrjox4p/jNAeiZBApC82EddkmQbGEyjuTP1JO1mZMAJLOCOgT2sRoosnDBfC7lfp98+BJvzYExnPBi7yQ5F5xy7z7l/r7CrPzd1pfc3wte7rivnw5ZPR/M2M86Oe465tlgxOla8Snx66Uh49sxpt6TzUgz7co1BkSNiJGAoshAIWX2Zkl7rbGRFzD6UqMLDwpbEN4ehrU3I4VN2JCZj46i41TQI82cjT7CRVQ2IW4OrMcAABAASURBVPAVtqoSQYgVl5LcIiPGYAeztNlbIYeHiWRYOFAPAlORN1XaaEOELjIN4x1xjApollIxImvZMLJsSwKCA9CdsYpim63fkWgPoiBWCSTZVoUG21aK7SFfzqvxHIzGZ2Bb62cfN6kRxLZSbJf/eRpRyQrLqIAO2lcjBWIAlbpXQdimleyBmR5oaaLvqTXGAGFVGfNW5FkTP+AF+/iTh1/rk4ff6CX7tIIgL0PixNeEunX9Ms8lN3X9yvLLPokNsK0lDHhE1mdfPeXz4uP6xZsZWWMOesYUwDaxRLHDiK4MgEWJLEiRBcLgWHJLhUHSICNSgy4CrFHo8Pz6kIYUE3ddv3ZBb715U7dvXualVBO7NdMGpmITPiiQDU3viz6SnDXZaQB94KHEXQwGHWaYQs3KO4rEDOAFSkTkojCer58d8xL1oT758pFecibZ9IF/rLBYKgKoaqOHrn7BtiErsgRNB6TdIYmjc3IrKgVBVbXhAuEgOzj/kvTW9Su6c/NqvUBV1g8bGwP0VaH7ObbDZEQ5txNjrHEXHwnqvA2/gvA9ODzQ0YULmtiodgJ1xMFEXxAU2acNRF/plywmdtrogN5RdsYNHTFgrT+RddV+MHRq2UOEZ0/gjG8H9Tob0FBLqU4/AQIgo3ZpaAwO6JXSisOIdIpMAxtUYNraFNUxjM60Zz6xWnR7u/CBYV8TGhYoOoOCXqtJr+hu0PCBKGlEduSRSK21+i3Bo6OL2ratZj5szaxeB2ZeBO4K5vrNllMOiJkbd3Qdu07+nb4DtplEYi7dIYa3zCa6wIvAe7euKX9b8IgPNCiYdMlmys7by1HRDlxGQjSC0RsM1aiFVcS2ZRsjUcCywsqIYhApg06OnZzFuBIoqqfPTuqN/KdfPtHL4xMsu7JZMi7hX3GQQtISL8KF6gnQiyEklwBrZWOJLCjWZUNnOSRn7BN76IbfaHEom50m5uq1G5f03tu3eDN/GWl0ls0FHbIcXG1Yix906StzFVn16ZjwBEUEiznGLvKMizQwxRKb8KgGLwrK2HElEBItZhoGEnE68/jw6XP95qMv6+8d5Bslk3PM4pd/gncwNd2+flHvPLg5/glxciBH20RiHEQyKWUvfcZN5+NPH+vp8xNlftY4mJBTUlhzQNI7/pJt5qkVJjRGVHRKASePQXZQIChxgJArYIsn3FIxLZG8CHSOksJgUl2GfsUKBcuvFMigmFT4EbNEmtkIxWOUbJLr+XEXHV0ZacTQWlCkdzqmqq5B+MRQ7COMKWZMUag9jNzSY1KKYWCvhhh8wgRipVwraOKVPoZFBJ28gBh2LAGkRUR0fgwZbwEKat0QBi8xFfXhYsdDcs6UmetyRsjxMrrGYUYGoj+zJdk79BW+8oEwHYcGSfAFMJHbaXv5CjpcOt3bM3eJv+NTTHI4peM8uJ9/aXdcD/6nOn55qpc8/D8H8k8yX3BW5KVfIDa5Do556fKCDwEvC3Zl/6LsoZGd1IvDE86ZnY556Cog/glPTifw+a2DU3I55YytDwuMPXPJlGhOw7hImSF2IAxQa9QhxvBp0UUPcPl3/HbM744zPDFOGeMpDxonfNhJfyd8cAm9wjHyk+RSdssHmdivgD5jzQe5Nc4x9oETdCf4ndBXYXzKBln6zYvHrHPwjjEmH5Ffcqw1Yf2CV1AtWI1IRTPMVTdnbuKLj/YFh7LZC/ZE5nFlEiN0viH+8dt39Kc/f1v5n+fyriE6QkSdjplu5nHpIzp6KF3oMsBiYMm22KFI8JEEu6pYk+iQCVE6AKIfcZAhj4VzMOacBRTaVu7BVy8dKP8pyC94WXDzygXJ0k7xIxB7IOP7mnvZ3/3uK/2HX33Mt/Iv1GcDs2bWgaQ08eXe/dtX9Ifv3dfbd6/qiHuy6aOf64uQCVpoNIkPwFgeOhDs99aoSBkdfdO+Wk2EAYL6Lui7xedFZ0wyCuy1MLZley9aiZHJWJMxgFUzOFwRjHZIYKmrJBEn+H0cFJnvrF1XtCj7gMGFgV90BrfKyxILUX6zkI7elu2llNCBPCeoLKxXCqHL/xUhDAd8dQFZFTdMi0yzp2OUDshDFV9VSlSysLH+Loychvw8HY8VEj40jwmgJYkRHD61V69lhzqSAWGszJOxsKTGy7ujw0k/uH9Vf/bua3rr1qE27PppcZ7bBLfVx4+O9W//7hP9ir3/jJc5eZnII62GmXlWsO5eP9KfvX9HP333ti5fnNA1yYAColiDNzpAKeTqgdNK7IB1LF1Vok7OqFjMCIEIo4UshE92X8RZu70MORHx4xqdT7SdpB+8flN//P4DvX3nCl/UI8B4fz7W+oygiYdK6dcEPs+nj1idPyNLRn+ihN7v3z5r8HPdm2MyeBU/c8bmXpTz+oQz+xQ44Tyvs55zJfiU8z+4oGQ7rfeAU2x3QPjjYPSFuVccA/EJDuSeEn6Fus/Q3ylQOvBpYgB5EUlqjEaZAmamaz9PDCJjACkldri+Mh5us1pjnqA84Z5VOSQn7tUvc6/OPZ/787ifn3LfBhjry8i4r68vBo/hX8C/eLFT6OM8G8CPGDu+/D4BjoGTEYP46SuQvjOWukeTaMbAYEi7c2vs6nUhscBDiHzUmRfIM7Ksc0GPLVup1KEDg8/+CGBOvCHDnPhZY3gCcDvl811njmbNMIHklfnO+s/kFjp4zG3HVtj2gopXfqKPDswAgckHjme3hcbQrFhkqJJS2SUmnsWnqXwxMNBoqFCpI05sB2fZDrmKoBceSrJsVx9lEHcg/Q1ASk5KCQ5AG0geQYHYBq9gJ+bwjW4AWuRSdHSisxL9GSfZr9pEj0ijdJmf1CWdyj9ztvLDjrYDS02MAMZUrNF19klkbbIaE9k47hIDlVJCi47OeNbN0tMXJ/r0y294jnjGvpg5Q1vFFMUEyTuMg42Vfw324N51XT7aaNwTMi5DB0vPXxzro8+e6OPPHysvGpuGnDBVeybZkEkkAMmsUqPpxeGyx4sEUahXYbhbYx5XnStWAkSfuQggVecsmrhv3s1n1fs3dfPykciuxln65WxMigiVazMxEksQlWFwukLYyzueFQUTLLrq+qARAhGyMObUKAFijD7E56FZj5480wefPtRX4JydyoDiCCR68m94N9NGB21HE0JZcSWkjYxKDyiEDIpqI1w7DBkt8oHIGZ2NAlnnW5OLFzZ64+415U9ZHGzaci1jl05wwlJ7CFFynDkzkquCA5yznTNCjCP3nxlZsNmXFw4v6MLRBYUmU9kJRHCqZVriUUkN2kistZvIokLxvTW6wFCulGEDoLXu2RCBZDJgmDDmdAYztBCprzAIzuUOJ66coHOQzAOLaE0pbMSZtED4gnSwQgnEBPQB6Sw6kSi4/KHhqkU07JbE98IiaIYBNqsHsnDIN9uNLl08Ut7YGllyyoIFQu/YHHOAG/KQ4UsC0WWq4FikQcU/IOIoBwh2m82kWzcv6fW7N3St/tZck6IPZFzBGnkNX2kVJ2oOIRmZKGBaaldkw0tLsWwPOig0ZuU/pGN22JCTm/Iw8PEXj/QhF+HT58cqZXzKNgFCEABkm9gxSUZWMciiTfyaCxgbHTixbDav4MMgYypUBbpwVBCY0QrLWdcuXdCPXr+tt+/fYD22Na9GUzaWFAKgFpnQXKklr7CxESUGbEkoai9by9CWbXBqsJWfcJ0moxujlFYzGwugE+/Z89Oar0+/eKI8GKV/VLLwIsA0Wdcub5U/Pnvv1hVtuXnULDTLASbBjqTp6bOX+vCzRxyEL7XjgV4cGEJPpIQNIiq1ZGCkDd+JF49Ta0ufdBoV0HmICpe1wBQJfZaVRtuj1SgGEYu26mCtEjUNbFUOQdJoV0RXiKyyp7NgK4U+YOzBKQgaqYpWhaxhJs9SI6uK0ZpiZiiyV/QRYBNUsRZjO1YllYpeeGgbOoAt98BShw1UElLJRCkZY4FUhLUX4kcIpdB3VzJboDOWFWapDnreVnD+10PjDmLHjeAUOAFO4U+49k54UXXMetcHAG7OxzyMB8LH5jQ22IaewbhWqjl7UCWTyjJ8MUtT+UKbHDMWQ0OmVRwYSuW4Iwjv4pQ80ucxD/v1QB9MLi/JLfm85IF/hWM+SZzy4SEvugI7zsIdie2INcbdlXzC7+adCmIDxP4lY37JWF/Cv0wfS+z0M2CnE/oPnNJ/fWDAbqaP7JOZfpI/013jiawzuMgi6AwwdACXmv8T+soZd0K/Gd8J8QoiDw0+Jq/oT9bxIdsx57tg+ky/uz0/ExdY+JmOdgWdh8fdAnM93Kx9ny5xa92JeQrsgPhmvgJjLFminqEMKNKM0INnfCE6uOw5K3oA3rbsAbGRztHEgVMKJkFA14YHnHxJ9ad/8JZ+/qP7nFmHeGFMPAzOKhOafmyfyUItfF9wrggCZBAgbBMKFFMhKYhMoxBWdgyADmhARxZQ46UAdB6+cy/40z94Qz+8f00XDibNy7qMSK4Po7/7/Kn+6u8+0q8//Ip9zcXIONJdJ2xnja5cONBPfnBHP+fFyM1rR5zkpsdJ9iTRjw1vSFGSXADyrCbaGVcUPpLHj7UvJcY8IUBkkmmBqgNowaWE3nudER1dQEQ+A41yrp8Ihl2oAVEHqtPRDEXaJe75Xmt+otvbZodFUFFYhqbG84vJxYjTX80/dEZV6F9s4mnNdEYK1VMn3t6t1L1YIy+bwZYMkVSTKslS3e+Jkkz7EGgUK2YezCttD5fAGFDDFURUBE3oAOT31vN+MQifD4OB8FJ6XmHMTvp1ggbOVNI52xFHEgRVbjGUmq3b1w71i3du6mdvXtfVIytRbdak9m3Ti9NJ//jJ1/rLv/9k/LYgJvELMEUSMQ63Te/ev6x/9ZP7evPOZW23ZIXcXGMmltRkW24Dwygl8xtsm/tPfMIlg4HLzqENCWBSWiPDxzZy6IydZIgSBipWiY4D14T5KPdafivy/Xv6yTu3lT/eL8cUPSi1qKWJqvQo2FK0qX0VaeZ6r3OVnnqpqmUM9Esu2cOgPT/PHZ8z2MEHzs7szpne61zJvWI9w3fcD3OW7+jvPJyPtyPWyu9ix9l/CsRv3CNmYs9a6dyHjrk3HS/3woHpG9kJ98XcG3fczxJzHQPDpPYCRpgRF5QeKnhHHifctyp//Ov+n5h5Sce9+Jj+XiJ8UXinuu9z78o9+4R8Tyv3Pu5/0DWGYGBXsFPlXrF3Gvd5cF4QEr/ihQZevDxV+ss9+fh41jH97LgP78gv4yKcZhZ2ZtmojMBiK7Fe41xHQO2MV7JG2a8pbDRZ/8QidXIW8QJdp/RzjLDGRH8ngcxD8gaPuZ95FgFWGfmdQp/ie4r9KYkl14LQQOW8YpJe8/FZhrJdOZOiZFEwLCzkfYigGCi61CiR42e0jiiLCc4YEQsx0CUIA62uZyhw9JYUzKOCUmK5hAj7Cqxyu7zQWa42XhBUe0jSwpLqqkOyLI/jtYoxistZ7Ai6IoMS/sRgAAAQAElEQVTa13lJ0Mbb4oi3rDEvPbgaiKUPOoY5V9MBkHlZTUMzDZryeQlwRcSn7MDUrFOmXKUzn8PyYuq5Pvnyib7hs17vnIn41nlKbjEz59W1Swd8xruhuzcv64hvNKbooqRz06nV9Ojr5/VZMf+6bIYXcURnq+k+H6tKyTsWnIm0sq2WWG0YGGwbuSSLYtkBgaUmCmOLe0OeGHK1TFcmbpYxckPIGC5esN68dw24qcuMpyzx59IjS+Fq/IS4ywZBliB0IHyB0bsMcBcU6wfbgTgiiRyEdWIacgAm9EVeFmfCrE+/eqK8k3hW7yOMHS60vQA68QymGplNC0CqgGjJP4yZETsDtoSNDdYoIcPV+kOEHxra4nlGZp5uXrustx7c1u2bV5TP9rFHLEZRY8QaWoo/boVrjsTYuzRzMMRnhTkTMaMIJtepNR3xQvDC9kATuVrGc6khA5FlUbFfNCqSMCsfMqaBVfZfjXGippczFwaUmIEIVxy78LZlAzCrDpJqoVAVSGa/yKU5M60JKemZbIyqhN/bxDJQHdD5MKKXUYe4hAgKpwkdCB2oCCpjjR4XiYYsnFnsqRbm8PCwFjr5ZvE6B1UWdQ/cTOYACx39Ks/hE4hzcCAp18OgpNZc/y79zbvXdPP6ZW2Ww6FnY2CYLGQM4SMLwCVcECq2YIzQR1BkCCCiACT2aIpJMOOXMZNNxLWLtJeJsjuVvnz8XL/99JEePXkuhotDjAHsk0fCvQL4RQtabAVe8kNYtvQSm/gTRkNGHqsewdAhKzoKcQF1HWynOmzfeXBDly8elEzMkdwIZQwFDgzaQXSWeGQx9EvM0nH4STFCizyy2JaISD0XqFSsaW2rShBxQ+OmrHfoYx4MPvvqG330+RM9eXZSfx9matn6GOfCZRKPthvduXVJ9+sb76aENPlLltkLMbObnr2c9eHnX+vzr57WQxiuZCTN5JQcmR3mLq1KXo2liRhtWuaDbpVSuMvQpjXxDU0AmZ+hQcBgElvISgcvSrdpRy0qTZciBsVUVcq+y/UTCTRGa5a2SRau7KIPGxvoPugEGzmsMlU0PGMAULFVyj6Oh03iB+CizlwWXvg1drnHt2COSVnEvkRlUOLRmQdtDyJqDw9CdrEkNf3ZLzuYPBDm4TAPifUgyblwwoPjCbgedHm4LnkeNPPgG1joekBeH5QXfN725WqbeMDQdeXBeeahlM8imjmDMocF5BNcCdIk9xoNY8lYZ/TJtXLGv+LxoDvwrJfkmt8EfHl6WnQe1k/QnzKW+GbvZ9wFCU5cAbbVshfBdlM9wCx0eEF35bozc0ztADF35J5/ip/Yp9Dpp+YtudHvSz6cJLfITxn/jE9yiD0h9iPM2ETJ2AMzsWqMmWfinPAhKnBMjPWDQPqpuGU784Eh0MUUFSTmDBNcfaWhR7oheVq2Uvra6xEVDyak4jtDJOcdee+IVf2RT2FkwdkrwbvYYhOfxCTMudrpGUCRNKAqh/SX2DN+GNT+XJ3MfMcoNihU7DBCnCiIWJfo8i3oD9+8pT/72Vt66/51zt6s1YwqdvRW/YZW+S6UbCNAtGApftKSTvl3TIiQniXa8kWm+ACWkad2wSpNhzD7yK1pjrqf6ubVrX7x3l399Ad3devaRTX2W+zGXqQHcvyaL1f+8z99pv/lVx/q8dcv1adJLBP5dAl7wd3jPP7Zu/d4AL7KQ3yTpTOgXwWENBXahtAodMGYBr1v93r6YHzC1z7z8cIXDg2oW3vQq8VGt4hsyza2S2wzzgJE2GRtV7A9bJFD0i42wqc40waCXLaGXCthITszBGQB4RKhczNqTeyJDVPYGT8ziizyOZgvSbMGMU+WwZL50XfKvEjZJWQ1V7wJK8LTUmuCrTKrQYTusAC8oSzJttafTKWq9GrToA5awGDgVSEyRnfmXHyavpfhQy/6Hhg20YvCaPDpdB9AQO3lxWRRO7wGHxfyMFxBaKMroIk8Mkm2ZVFwZ9Z1wMv7d+5f0R/+8JYe3Dwk+RklFaPORdLbRl882emvfvWl/va3D/UNL1zQ0j+mEOsa3bxyqD/khfgv372jK5e29EH0xHATw1AvCT5L/6iQEIC2M0DEPF+GD3QpAmGPs5W5gC4eHdhAanGxJUbxEfQ5HrDkwD66yEvL999+TX/43pvKM3JeYsY//WJExQl/rMkTFm+vsPQfPvad2HOdqTNzgEf5kRuYFmcDo0Y0s+dzBuc8PeGMPuZeEbrO5tDAnubsjq7s00fSIhSIdq1r/GAgYyfXns4wCQrgrvQ9Q1S8JfYp98D0cQp/zH0598GX4HpmAJ9w899hM5N3YhYwK4y0hle5pKGToNjtsD3F52QZ30vuj7n/5F54TD+hd+AdNrHPnlnvzyJ3MceBGopGYWRF2KECxVaTXBKjgDyYwnpOTn8rHDOOPOeMsc2qZyYMj4FTnrFncon/zPzMxMg4bct29ZEmFKpa5/Az49zhf7KODzrxMoeB9HfMHOb5ZoV1XiOvXNBHFj42kcU3c1QyYifX4pmz8/Ezx5nDFZJPAUlS93naydwaP8k8K5VrKLiWEWHogM/RkNTEipSAGJ+zCYneNrEhqLUWYAOZwwAkrmiYr/ArEIw65BBUAqYW9IoZW3VUBCm6MDxJ4TniQpcNeN6v37geMcA42SzjTSzshv2wCYsRkUdNP5FlP6x9RFOyxR9EaLQQsV/9c/tv0yRzMxv2GCzOWIdSBhZps/WC5/FPv/qaF1Nf6wV7wTkfUcZX6IOTfb64eHD3uq5fPtI0IUGRfkHkIeULhc8fPdcH+Zdg3xyXrGEmIONQrikJ1rIDZBxnD5m+XZCLPCLuq29kEciymc8YGAHQsQXBSIVLj03uGSi7drpx9Uhvv/6aXrt5RdtpSgLk2euct7HFDqE69KyUTkO0HtCw6yofofLoCT5e6A1o0CKGREwthRi4YEvkEOjyNwQ/+uyRPvvia+UaFD6Z03hAKt6ExKfTHQATfbljFBoRlFRnRp5qagzCV8IJGNYRl305EBkxKWEksWWZHWvLF9B3bl7VvdduKn8CzizgTBBMpUqoKGiRk6p0nHuuK3D+lcsMveOc2MGnvw7ecY8KhD7YbnV4cKg2TTLxE2SJGnKJG4mVH7pfZJYMaCkMKFaBRTJQBED94hb2PYAGUUIVkD2SUc9FJLwLaKjQ8jBKS3+FiKfz8kRcdKK00uFHhf3fWBMk8L8qTIa8OhIkSRassgVnQKgbB8bhhQu6ePFI+Va8NhT2WdDOog7IdgBY0MgDtTrYZbGXiMocOI0k22nkJl2+eKh7d27ozmvXdeFwox5VNgH+glYKmK2u8BlBtyFxprUoaaIIiQ6kYiPn6X4RRbysc8cTlj4qLqQiiT042qfPTvXRZ1/r4aNnvHSYkRrQ7y1GE1A6a00dpiMLX1hry4WmAKkgIgU4jGMLICrLhLFjF+gcsE23eXH6g9dv83b+knjmldBrTAN01WpsowIUEMWjs1DRLTinV/qz0SOrGkEI5m1dP7MeDRvb+4gxqbljACy9eJbRo6cvld/we/jkWT3sJNQKODIG8wH2kt7ITYNvYOxZNjFbU3MTlOxJPKPxQvAbffT5Y33z7FjZdzMd7ucUuirBk2PySH7Zr/XtV0NrAD2tbKt+Cku2FVtLGqaWUgGtBZuSwUccFpIKR4WIWg06KxSIbA9xQFc89EpWSjBUciitUA+ClY88wIIhK2uwsBk9MN2qglH8BoTBY1Hagy+7pckcYUEPKxVOwlKj0Bf+1OXyhUcRfQCSGuosD850Xh51nfCgegzsHwjz8i5QD4o75Vv13Mxe8lLrJQ8UBegjz8Nj6XjoeMnCD90pNz8gfOR8a/8ywAe7vKSrh9KSEzuYfl4Cx9hTa7+QLGNljAwoeyT8AMbARoos+2qXvIHEPCG3QOIc8wCeh9lTPpztGOjMTWtmoxOOOTPrbk2T1YCJD6gbbpRbcB4iDjZTfWg9ONhwY4Pmw902+uCp1YPGAbYHB9C87N+yXhPyDdfB1NiRBtTUkXPMcm3NXBML8IIy+SW3HUpSkp0xidKVH4haQylyi9T3MerDAZN0AoTO2HaMfyZWAcsOqSq4mxiNfArIrdFXQbOmxnVbEHpAQ96wmVobeuhmCSSQ1jIzkekvY9gxv6crkOyge+2tyoWcVj9WFBIB/ssg4SNl5BhnXRNvJk4p1iadB8IvOCh5VZzEK8YKyou2n//oDf3y/TeVP93AMsnM7mprY5dYBeRTeDQuVNaasROeSkGRbnqHKB6/DqBfJIIEDALwtcHMpVgD2cpIL2y63n1wXX/6kzf0g/vXdMDe0T5mLKTjlyf6DQ/ef/W3v9VvP/yy9oASR13O9uLF4uWjjd7jpcP7vFi8ee0i62XlTz2Mc7nr28U2KZzBt/V7vsa0cOfpiJzmVWDlyCr9Bc50q6m9Ume6omK+hzMb+zxdlsQPjnHwWBudmUVYYITROo+/ubi48WQInflt6BKh57ckPDFXWM9kD6z7Ivs6D7ZKjz3WCQtOTg49AC/FtsyWuKFbGuJx+1WWK+sh+iZCOeZawrzoNBWWuMHV3WoY5SuA0Sv8YPbS8qtmKF5psaKeic7bhV5hNQr//daRZn4zP30ZSB/CtAuMOBlTBMGB0BnjjvNKrMvta5f0yx/d0fuv39DFC1bt2xg4lk0vdgf69acv9Fd/96k++Py5xplQvfF8Is2cOVsm9Id3r+pP33/Ai3E+BG5FHAOtgEb74iEzOLLkFAgdOE9LlgKgrHXR4UUhR0MbEqTozYKHH9l1bXg2euPeFf3JT9/W+2/f1fVLh+w3xbxgNFLhOCpleIdaoXJCPLOn5uxnelt1waUPsQKxMC+rmTxPebAL7Jir09wzwHVmJ17BrNhl/+Mq2zJzajbv1MY9YGrB5kv/CWjKvW5qC+bsaqHxmRqywlZ+RFtAQvmssSOf5BE45cXWKbntOOdP6x7dFX1yyVhrAPhXHItCwxwjIlVmnJixS5xjYp0Aue/siDUTM/1hKNlUq4GT53Zq4/49TTrgS+5D7vEHU+gGP2nLjSJf4A87azwTNG0Y26ZZG/ynxj4CICuuZAlgeOxJxkEOp+zxE+b7RZ6ZeMY5Tn7klTGfsgYzc8/Ex0ukNkDmJ5GkQTgm2uF3jM9xnpESa4GX4Px24ss8WwF5Bgq8pM960bc75dltp6z7CbkEjgvPyAaEPya3PLtVH9DxPTnZ6Tw+pu8TvowkJM8iXesYMuaRrMZ066zY1hgHOqV0RSTE2hM9CsAy7b7CUAebdWdD7PkhLfsZ+Rp9iD0khE1uIMSL54oWjEL2wpRhNUu4IS9JyAAOnWuwJ3DorKFGf9m3kEilCrnYKwVB9J3MEm/1l2KEBHQm075UN6hVdqKE6ew51TWY/ejSERnjxIgF3WA7arKL7MmLl3wee6IvvvxGPILKbcIzWskGWzpgT9+6cUV3X7tW/7GkOKTjm4XFGeKfCgAAEABJREFURJL1/OVOH3/5RJ/wgusFe6JVHK4HDLk8JDo3drahU8ENDOqRY5SzMnZIIwkCMKAVkoDBtpVikx98L4YG3rZsQADxc2bNXCfbyXr9znW98+ZrunblohiSMJEhyr8aSbaSQ0WGDjf4tAMwYDRppaF34bXVt4vxYx0iNpaBHXsk/xnLB5885EuuZ3Xt2JZM0rFxaECU0MiyjgJX5zw7OLQo5B6T6sLwi5zVV8iSi7LqsBeKunxEKXnX0YVD5YXgnVtXOfM2sShlqaEUyRmjlI4s/czs/5mOZnDGNmDmnEKLvHInyQNeCF44PNTUGp5egPmBwoyh9YRdIPQCXkQL2rNxWmSJsieJd0b/V1CvxFns00m6X9js90GeE+5JCGK0YTBamwhUkQzq8sdm5BmBhMYFWkvkC2SBvMgXEbYCPID4NvQCsRFlxRjBjeqBaMeCQLxSbXNT2+ji0RGLvyVX7NikMwmvsC7qjpvYzELPpR/DeSUYTN7KgljQ6MmIOAeHG929fUX3X7tamy3ji0EnUccY3Avjg31tmvAoiybHjk2J+pmNI8O+YiGPvuwhSkxjaGNXasNAIEZiPecmmf9l6ePPn+j5i1NkYuOKOcCOWrGwH/FDSHaCaDHyno9t4p7hmOCDvc2xgpKKIz6IR0zDq2J0Luz4XrpwwIfAG3rr7jVd4CXD3HcEsqy1uOhOjMCQeqDSDBI1XURupKwpXOztkQvsMFxblB0IW9ihFkBuDv9MzNNvTngp+FCfffmo5ix7gZBlmIesfMC5emmrN+5d0+1bl3nw7fQvNdoeQ8DQ89z08OsX+uCzx8qLxjy8x7/yoj8q3Y28E7ynARr+eRibpkRkamIYp8IiMoBNRFrK8E2bnh2nRaPFHh2bMuNeQSmJE5zYmASRFKHP59UrRuQxDeSGVnHCdPoLDkBWDOgOaHhWPoYuGQa2l3BGt1qhpaJCR//YVR/IgrWW9FcyXMEiLlQhXMgdDmL40I/Ci32/xlTFz7Weh7rCPASe8gB4ygNmvil+yU0/3yrWgybyl8BJgIfJPFwW8DB/yg14x4PqDnoXGsg6z8HALucI+pkH5NidYrfCCbHyEBp4QewXXJ/p75iHjF35jDxpZTNPGQejqyEv9Mw4d5xZp8Q9zkMwMfOAe8J4dhVj3Kgk/HFszcpDVB4aDjaTtnwg2G42nIuT8lJmw4eELfKDLTquzdCbjXUABG952NiyL/OhYbttyovEKTz6vDA83OAXIE5ibNBNramRv8mhs3bJ+bRynnVKjqRe61Hr5RqthG0oUTp5R9czl0DmPB+CyneZ49hgqrjZpj+pNXMzNuNt2pB3xj2dwxP65Bc4QB4ou5XeNGVsAwwN4BO/xG7Vj+nSlWrlSCIZX9Y9+WUfdNaMAaYNUhmnxTY+ePO9Rg1SGWPs47djYhieZsYcu30ATCsG/gKiC5CORBP74MTaMIb889x/9bN39GM+lF88OhABcevKlREbETh9Jg9RCEmLtoOoA8EXHTws6QoJ3jFAlBiKEDqKQjRrPPESKvo5Ss7aG7zA+9l7r+vnP7yrm1cOkXakCSbhps7e+Orr5/rrv/8Y+EiPOJfr5eQp+tZkW1Of9cadS/qj/PNjXqocsCfJSGtJHNtlaw8cnQ0th5TtPZSAJvOZTPZ4kYF+fzUqYhFMCq1RzsexzxS2ZZ8DWWwEgIpcS7GRQ495TDSYIYIQXpY9QN8uRoBOymu6Jj7P6snzU338xTP9wweP9E+8cH3yDV9YsdE6MLPnasws0g5+x/ymxy4TKLXThA6WuIzrAR8zsakk9mrOtY8fv9QHX3yjx6zfC55BEJdfPN3EjoNNzBIIyrINYbG0g9a3y+hTsuxzoHPFHV34Tidn4Opx8Ll3DXAMgV6pQxSu8Q/ThUcDP6whYAm+b0ml+rRjMcD2d2SSlYKKfU4EQs1MXK7R99i7f/yjW3rj+gH7/oRseSZiLHMt+qSHT0/17//xc/3NP3+lx3zRm0gdK0KI732U0Nd5Jvnlu7f1sx++pqsX+ZDTT+hkrjFAKMVp4lSEZRsJs4PMdm2/6hJegq8+1p5cYWiJGYP4oYOMT+QZGBL0s3bzsa5c2uin7z7QH//4db1++1Kdw5ij77Jd/dnBrtgKAoJ1riR+5qLORM4FtmbFWE069xXFqXdVWVDoiHZswB2bdYfjDho0/GOHgW01+m3BzXXWb8C5H+SescLKB2+5TwRCb6ZWYyu8gQYOgO120hY8tca+Dph+TKZmvIGu5JKcOvlljOv+s9FTiy8Pq0Q0pKyU6JgO7qNdu7rn74iXQRl149nUjKUVHJDLCtvNpAPOyuR3uMhz/458S74F6Ncv/DbYB874ptAH3Pcj3+BT42WcTAVjtVI6g8v9KM9Ep5wtp3k+yTMWm/aUxOdlzPO6fopf8md6lkFmjImROcp9/wVvc14QY4U8P+XMOSH+CTGrnzxvVd/MB330mXkm3n5+4StuZNCVx4J3zGP62eGX56hTcn6J7LhgV/8cunj6is2OsRRgnzhc0vVSlNCMhmukJqKz38bYqh1DzCCRh0EatLdV+armpUMLWyA1gYMX6OCIgiGXeKEAFFRkuGMQOkyNnfEGY1V7JnMTOvoCeo0+gDciAmAQPlQBAf2KHZb7uMZasoOBb9tGPoIQGz8tBbvq4xUsJb8hF/bMJ+ZTa3U9ISmZiBcbGLQwQyB61ynr+PDRs/rtviffvOCc1eLr0hsPLiI+v1sPbl7WnWuXdJF9HfnMwUY6WMCR95OnL/Tbj3nB9egb7dgHJkL6tT1saFMjSwqhhU3oWCRWD69Ryg4yOPpA6JjEFtVS8RrKDLlkZRcqe6XuGbMuH2709oPbfMa+wYvNiemYgTJKSIgOsDeX4B3pIPuIC8LgjEaZGQdhiYYcQmc8cNihxWfIumwMyCUHvG2dMPef8gL1tx9/paffPGct0cvjJ3a9opDjQuwDIydoxhgNpGwjlNK6WvqWZGc8YFEwjm3CIC6dZK2lQVy9eEGv877m1tWLnN1NedZJvrjWeGiwIvYSaJfrm72ds2jAXGs/1zkz6zzOedPoOC8ED3kpGDq5JHaFC0M+GbrA6cuFQ2lf7EUapwC8zsNimbiD9EC0mTMmNHUP1W3ioP92jWcBwfYmEJHFNtsLVYWwxk/mMboBpfWgaUMFIEd9hRmi77SJgTCmmRz6h1uEC6opGopKpkaXSSEpAfEFaZTiBhn/QDjEm+1WFy9d1CFvh+PeiZZJy0GTmFnEOQuOPHjVp+tOB14B59BKQVl5Q+eD443rF/U6L7puXD3iJjysshlwEe6pgJViDxy6tUGPtkZMFsFWzAKxCzZEcAcHQpcRPJdEhhJHOCFmo3Mj++zhE/2Gi/HxsxdKsbGMM2BBI8x4Qa9U1EPLOKnf0sUjFuI6Ao8ahtyjk0Q/svb51DC5WW820ut3rurHb97WjSsX1DhwzTfKWFLjANo7Ehg6c2RH1xUUKlaBQacNICHZ2JDYmI9FjGbUDkIWFANIYpIzfvnQ+YID7KMcYHyr8fTZy5hIbtSJsTEc7I54kHrw2hW+lb/GTWRCeFoxEgvDsu9t0tcvdvrdZ1/rs4cvdPxy5kNsV5tRd1GqkXCyDQqo9s6GJ6sJKKUIjyndQkFjGcJm7ZCHjjSkB1MtanCXHWkAltqB71TUkdte7BcLOs0eX7hCWBSWByq/lUHkLPSiK/FCzzV7MRiC0YYHqIkDGhVl8eCMLcAKEc6q+MOqWlfLLiLX2IBKIqzjp6VweYv7t/Iwesx1MaDr5fHMg17nxtXBs17m5Rov6U7YB3nI3PGwOeNYwA0g50YNhQRNZwX0ZRJpTWqMn6qGgM8NYAlSRleEklXnJgJwo9mRy6762pHDTsWTbOfpkvC4GBAAVkAUOqdNHh2jHfmdLrAjZp1hmNhS5UMiB5uNDnm4P9hOPNBP2hxMfGCBht8i34APeMjPB4UNHwjyQahtXTfM7MU8+G9ix4PSxDUc2MYe2LBXN+D4bNFv4w/e0G8BdGtNbq4RdBLP2VsA3ZEq0KuVLaUJDohSOHLo1JC2lZht7Wdq5EvO9Jc8JvjktOaXXM74pol8ymYzaX3BGdsJPniAiZm4AZddYm/oY8OYEi/QiGUthTXprN/M2cZSqptrFVXGjSobAO6sMuzBrHYIMjen7IuZ9RQ8qsVGTA097QWq0oUMKuJOJzUv5HT10gU+mN/Xn//0Lb3Ot99Zd8yW2gvHM1CJDUI2REDmR7KtFIsfN9mGBVYMV/3Kai16QQGYhIiZ3eoMvHJo/ej16/rj997Q67evqZFnPvR1ri/bcmt6zhusX330RP/z33xUZ+jJbJ1qwnaSbYm5vZF/fvzuHf3iR3fqxWKTmKrMdfQDMxVI/1fWhCHiee+MMXBelpuElZ9VagjgfOcLbSNH+50aMcth4ux1i+3iuhf/PsLOmDMHsTBN7lmTjtlDD5+d6FcfP9W//tsv9H/5t7/Tf/P/+Qf93/7qN/rt5095sdQ1t64dY93RGWlkSMr3deMsQZIbQXSsEWbEluqsQXYKZL9mXj7lg9e//k8f67/9//6j/q9/8Rv9xd9/ycvHb3gZeaId+dlNDbBNH+TYgYomheoLb4cLaCnn6UW0JgI7tKOFfaWS/cJHv8Iiql5XWnDR67vlLAg2UccuEDpwZtAhB0BEtYdhz3ZnDhDWGKUblw/0J+/d0h++dVmXL8ya+ylzgy9nSGeM+Rtu//TJU/3//vYT/eazZ9zHdnV2NQKZbLDkjLLe5EvKP//xPb117yJnPQ8aXCPndwMzLtc60vdacU4MuklFakA8PpUCItX4gbnAkk+lnTjl0WXRS6ehmvXLy/qLW+ndB9f0Z/lN4Ac3xnNS7GNHgKDhiBM1MaKGHGNHYFu2mY/OmGf226zsx9igCSrApDDGA9Ma+H01cxCfxnja5JrLOutzpsNvmNcN97PNQud8X/VbZMVvmuoe8D185BP6LXCwmRR+ADSdTtPwnRrXAn2RhpJ7IynbIQEjkxQEqOQGDRDXEExNWafNfgPVvmqWtsn/cNJ2O2mfA/RmzQf6YNv2uSXXDfluGE8B9LTAGT8psi1+wbHf+2G7yfPCBhsSKDnjtC1Rk1/Oi3pO4b4WmmOJHWrSxkCjGOMVULCxohfrLvZA147npXo2qxgzL+AAglNHgPjTZyOHqTVtgsljak1bYAO9BTahgYa+NQkXjZKd2emvq3Pzzn6bOfPS745nrMAYQ9cpLwRztp4wkNCnwQBuynkYqDHII3TwvqPI0peV3EOVEXobXSogfEoXmSglA1NtGJRBwk6UQXfZXgAaeVVkxfXiSI0x0obrIo/QDjfgHDkE0Yc6r1ho4x+IegUbSQES8PlfqEEiIcuGDRLFtkq2YtZGiDhSlNJpkrHII6pchw4Bf6bDoexiJfYXDPUlL5Lzp5w+/Oyxvnm2S1ikOSO70l3nrM0N78blC6rP8TJC7nAAABAASURBVJe3yr7AiLOQmNTQWdMvH36jDz55oidP+eLFG2UMIgfJEmBg8CP2nk1HZddRA0oJDkhRB0RxjSvEGDEUegcBYHfympF1+ACIOnEff+3WJZ6vbuvOzUvKdYg1dgIMiGJAMj/K5C7uhaylwNFHMZHBhi7zhY77HhRhIFYB9lOM26TnfPbNPx3+5PPHfL6aJWRioNQYStYoERDC+HkvlCKu8DLzplFKaNkAEtyKppFMBYIDmCDoshFSD/nsc+/2Zdb5hq5eOdKGszLX4OijaxTmfSGDOjupYxTIBRucc6HzkNTZO33R9aJnbfmAlJeC2822+u0VnEiWqAVF4Rcejf6LJbl/j8G/6HfOZ9imt8A5xStkrAJacnx1yuNZWgiOTS0Fbm8uqPASxB4cxlKhLDCQQIw/83kOMlVo3GM65FpKBwdAYz5XJgIpN3auCr1a6PS8GbRlbaZJFy5c4MHkAtdvUw77ATM3mh0wa+Ykn3P4F+7qJBtAcdZFZCRTco/JCj2xYFcuHbHJrusOD2aH9Ee3smPkV9JsPjeVRO4y7Vml5wrMlJSwV0tTfYNToePVX/E1mnh3/AE47mHK3xP83cdf1j9lzY2L9FPPAFPCYT0u4swBAVSpI+0yPxCpfW36GFOXZtaWyxwbGAJ1eMGtHSQjpRBw7l0g5Z/MvPf6bd27eUUT88G0y7GZse6quQ87QkUDIKdFWbXsa46IiQphV+2JOAZwbumsRzXiEpgagSp/m4jxRyTI5Jwb+xdfPdU/f/ilvnz8TKfkpH3JHImDdtLt61f01v1bunb5Ah3MuCcA+tgSt6vp5an08ZdPlb8tmP/ExIlFfzEpwC59RhQyskRpzcoDDM8uEZFzkAfGmNFAJ2mo8CFjsmKCIJYNkQ6iW2G1UeLBYJI9PExHvDJNAIjoApCME/si4lRE5ZF1jcY2UQHW1PZigNugztroAkjiR6+DYkFfockhfQ8ZJgkZB8jUle0c2EXHPuMNQ6zYBGbmPZAHuhNe+B0De8zDZeh60OQFYGx2bMjYp+8KR7ykO7XGBwiAhdluGvsgMCkPmYcbMHAQOJjqxdvBQdPBFhpZ7A+2TdsA/pvJSkyL+SG/9LmrB8rOnCITmlSMGJZsAxiTUOXFmGOV6Yg+59k+Z8xsc21ZW27Ah9yg0v/+IZ7+DzaN3BpnY9uPabOZoLUAOsZLrX6nFjuj60BsoBnDlH7a4DfE3HCD3UwmLjL4ib4m9vOmoKmBbSs/DKWuQ1XpapEDYZ2mICMsomxdnrTYTW7kssAGTL/VX2FrCiafBk6/0xQboKFr4IVv0IHSQxv9np8mteLxIc7UFj/wZmragCf0gQbdyCtAhlqWSOs4rZSsb8bkGkmoSAtgeKao9c9anmY/shez3oHYmKZoFp1I2KalC3hU5yrXN9zE+B/wMvBPfva2fvbeA93gm9FGkL05BGxSxBoKPhE5PuElhlM6xKpCjsEdA9syTIlCQKfGX+gClpNcxOS6Yy53unPjsn7547f1/tv3dO3ooHQZb+Ik69Cf8+D9b//uU/3HX3+m5893mtqkaSYU1rOm2gtv3LmuP/zx63rrzrXay3RApffesaLf9A2lwtZIyUoUrMBUhLbRGWbUzO+AWCaj4MTs2KkgkkDZ6awQajCE61DRkxQU1pWXyj92tqGttcCuZMmjKf+9dCEwjG7hXkH20HSRt1v9Hbr8ZxX/r//0qf7b//E3+m/+9a/13/1Pv9X/8G8/0F/8zaf67NE3vGztFWPH+XPMlyIvOR85Frm3M0vknBxyvhASu8hYCKgTdCfs0fxGzW5nXj5KHzx8pn/ztx/q//w//Vr/h//Hr/S//3/+g/5P/+Z3+h95Gfm7L57VhwIyU9JMpum5ooUASp6G+AuCOps7KHgM6VvsQRGkY9jBIFgILATTRU9ggVWlV1tNyYuq5Uk4YdcVm4AoiUWMkoMHq47vaiF0oiDSGQxDy2jWOuiOLJRt2UaJhAvyHb5Q/uWPbunOrQsyB0fnC9TAvDvVbid9+eREf/0PX+o//PpLPaoPtX34EiJnRgZx9WjST968oV/yovzaxUkihoQdZ4iA2NVaMtgOP3PfKT2KMe4KiWhw1WJr0wlZEQmDURMHUdmm7wJU8bFn5Rnvj95/Rz/74eu6ffWI65fnbgJQsRrVFQDaQOhgDBwanD4KeJCd2ZC7YDYLKWVUOLkgPMS+Jt1AjIaF697SELYWupGPNU1NdYbnXF9g8OixnbCdIgfDVozgyBEpsUYMoxO8RkyUuS8kVmy33JsCoSfouk82+piaYtewbwS2zcgt0WZM7qGZYo0SWWBwo41Fwz7+U1tiVh9W+t9upnrmqD4Zy4b7QegtdMZWPHm0+DaP/KdW45ngN2UHD27YbKaJuNg1Kb6w2qJLzAm83ajO4s3UiOWybYxLQF4K5VmxgMVhiRW5zBjDZLzQVKVk7YMDGfcK4QM28clpS18rHGwmXohPOpgmbaEPDjbFHxY96XA7kR8QHoi87JizA2BLrKxJoBG7gH5ESf+5ZHY0gfEycObL3Jln/Z3yHHnKS8vdcm2xXYUpI12c98jqKDrj/fYYlckoGHOSabF9xqBzAFlHSUUnoCiItQ6+p48SdaWvXmKXpBr0A68hFl0My5YGOlKQOv3SrMYVs/yrwYoaMn1puIYdAD+IuIcBqLZFlayldNk9RvAI0zEUnVGRy5qaud4MJeyosYkqbDBQOWSegafPX+rDT5/oMz6PZY1EhyxTHNXwEWfglnP39vUj3b99RVcuHqCzckbajoUS7xkf6j784qk++uyJnvBFm9zU2CeJh4GGZZkXnbSGvBKCDEaPIvHgYIQt1CKrGLAkoFFYuxCRAcYg0xMRATHrjKHzTnPWBa7vt167rrcf3NSVy4dimjDBH7+yryZMZANMv4GsV9S5TuminrHCR44lKC3dkUBR+KkyN20odMgqOo1t+pYePn2mDz57pC951jg5mcnJMVSuAeNZY8EPa+TUTqwCGvSq0kU4qD4MyIYARSMpbLQBkIKHPRyxW0lCS0eHB7rPHN3nufHi0XZosMl6VNiisV0r/JDP7AeAvSL2VOf+Oq51ZGymeYHYbg62vG864vzb9xzxiLgkFuSSjDbkGQWXfkHCMPJA2BVq3DBj/iBiH2EA476AwN+GjDVQSeFHVS14bGMcAZBQqoKCPBRY+Fb4zKJYYTcI2vO60EAlO3qt/li5bxnCEqQDqYHzIaM9g6GpzYiQfLUCbNVhUWRCaTSqi/bCwYEuXbzEDWGr5FFxKsDCsaDZpD0LTs7Rd/Qd69TiB5G2+i6CJvN0SPx7fEi5f+eGLl7MxWjZjrbAtpwr1Cq5DSFg7UCjZM6QKur0b1kKE1CKYbMcDWwEwDkdQrJnTMQ1uyL/08+HXJAfff6IN/anqC0ez5Qy4veS9QjwTKgxD11EZt06ml50DgumBFldvlij2rfI4gwfm2hWSD8Bu5XoMhfiD964qfyHI5fylXJ8hD9QNXEAw9gun2qKhqeiQpRVCSK/8zpExS7YxoHKdNATwvN10UVkm7DWY74B+s2HX3ED+ZoPMfTRo5Wc9VNK11W+3X/j/k29dvtaPRwxKbLxB2Jhm5fNHIhfv9RHfEPy+JtjHROnI5djIRACUVYeHVV50NzyYim/sVX3myZFrtgBLkKjWHCWHRClC0qNXA3ncJZsGlk2IMAqG6Ugy/r00IABYbPyoYXNANUc2sNK58viEI2VH8l2msK2C48I+lZhnomMyWKD2lgGlrhwCLsQAR36rIYbcqELhFs9gjvrMSu/1ZIPsYE8HJzy5JaDfZdDniDxaiQx8YC7mRprC0yT8vB4sAUvsOXpdwu9zYMkeLOZeAhtQPCkQ2QHWx5Ig1nLw4NBR75Ftl3sG32YviypHoREGYzMD5xsNkAIRQKQH61AC8DBUIufmnlQb+Q+AcEuvCXXDZD9xbODJvrNPgnEBzc1glgGizYAF9kyN5E0NM1SE0BjmMQAKZBYU2vKg3X6WqHR3zQ1+p3UMLQtBbQU2IUqFJXFz2Lr4CbFd2qJY22IGZjQZTwFoXHegJNDA7eplV9ow9tW6ACkjKxosG3ZZ9DcFj4xAHQTdrGv8bSmqU2aJmuVN/SGty1RC6qBiUzZk2uDrHRSVEw195euPGTsuC/t2JtUlDorGFkePHQRhS3bxaY1eRxd2OiHb72mP/vFD/Ru/hnxpUNFbhvb9W5gwQANBMjjx9BlBw9GyFWKmUWhQUYl39ARVRIQPabKuVjAA7eAi4fWj966rV++/7reuHtF07Yxzj5i4pF7x7MXp/rV777SX/7dR/r0y6+161ZrTaiVQk+6dulAf/CDe3r/nbu6ceWQ14Q8GPMygmiY9AVAq1PIoqOzbACZgd9f0ca8AFrfBXuVfTeKbdkWjdZS52zilWAlsCl+xWGiC4ReIfoAPMimgYxVAFKRTC1zlT9f8VJ//Y9f6X/4i9/pv+eF4P/9L3+nv/z7z/SPHz3Wh199oy+evhh/cJ0zcGKfbVgf88139h1srclYGVoWJs8FM9L6UA9/ytuq49NjnZ68VMOPrcaH464vuX/+8xff6D998Ej/+j99pP/u3/xa/8f/9z/ov/+LD/TX//SQDwnHyjw0HCZAjGMm+XUMkPt6XhYfukXHKPERCAZ0zqpk1Wg1KTyamBcMiyJfbfZ2WJi4QJ3L4NWwSNQrLy3PLkoZioRBHMH3QunR5LpmdnXpaKP337ypP7h/RZfytwU7z2qsh5hX8Uz6kpdi/8yH2v/5bz7WP374tZ7XwwQBqlo5I3L+vPnaFf3Zj+/pndevczbOMh9c4t9Z0J5Y4OJZx078XriCVLoZiRhg5CVdEs2ojMVgmZcoQYOXgjNPZutdZCy5Nv/4p2/rnXvX+RC2UeLaRAAEQKmKq5XArsZFaykzE5TfXt2xR+ex+IsmCNv4FAzeRRvGsgdknxXAb6bGvFhT4QbdNG0A9mHZcGYXhsdclgArMgjZBiS5apBE21rDJiCwB1gycdoC6TtrNE1N6bPuxfTdWlOLTewBSKUwvUQ2EA7wADch6wAYYwPT1BiTC9LPHrjRD3roptgC1LpXN3tg1q0F6AORGkzp6CV4QhhsWzZ9tUlu1uSmqQET9GbSNIVuytgCE+MraFbjx5YgZaWkNbRVwlI0CSPbiKwUix947/tq2tDXFtgQP89TB9upnrm23E+2240GTNg16AD0mhs2ebZeYY2zIVZkibHHkQXiyzgbeTSLq0bKfsx1ly9GTrk+T7m2dgCVK0tnJfsWPwnHAlXp1TLeklkxscHIuyxB0yjuWkqdgdX7EOS66iFji4tEQy0siSmTjYCqV8CyrcZg7GDVfCeWbXlJC6rstBSDTWN7kQ9sk4lFjFZyG77yTEScCrl0Dd3aLyRKYbmcOBYxrPpB2SzZBkQB0zb4DWs/tQlbBP9/1v7D3bLkLPMF3y/WPi6997YqqypvCA+yAAAQAElEQVTLWxmQkISq5Gjoy4WGnjvzD955Zvo2SAjR0CDRXFqAJIQTskjlstJ7c+xeMb/3i7X22Vml7pn7PBMn3vj8F2bFMnvtczKH6i68Ps4WHIHIrL22uIbcur+m9/gcfPfeWq5nOIbrapJseu3gS5UTvCg6dnC3/Lzu65lNPs6Ss4XuP1zXu1du6eqdB3nNjeJM9EzFhR41lOZf5zTuOCLsJkFFCVDMw0RkIw3ETCA0OBMIzYq7TIHrNW4Knn9271zWuVOHdeo4110+d+R1307E2b/tJQTrRqToBqSTV7DBLlZhIX+TGk/r8WJ097Y0oGfOflcQpeQa+Zds3r9yR/ln2zzLRdjH3gS3AUmjytQQBT8qjBQxKE0MUaBkEEQRbj3mmQYH8xBsEZE+E66H+3ev6MyxAzrCZ/fFhYlHq1pCOPgQSYJPaK6w9vZkvHl+s3fYVqo0PYoENu+/iOCet8JLwWWuh52ETKNZ1mFYA/GgbQZ4pK+y2D4iFXNm60VGVPplJdIWmAzIXG2xo2KUoFSmKEIB+3cYizMgMU4cmKMonmdJZ4RZJSAyetDEQAfymIjAXhgs5CaZl1jkmCnNGzOFmSEQIsMq0MY1KhgoOtfAyTA/35/lhckCLwV3aGl5WRHBIBgBiSoH1Oj90AHfc7DzAWTa8nryvf0QzROoVip5Bg77Ijelw/t36/SJ/dq7Z0Ul+5CCH2WJbMeGkJHNlC238G5+VRTY9EOotpAzoK5+cFMyIp65sKYBa0CoNbGxsZUfrC5dvaP7D1ZTZ5/KPAlEps1OYMlPGlXkymaHQSQ3Mla6jKFH57ZGyE3ni4AokWgxzkP2zCE8RfE6d9xg/dsrfjG4d/cyeclHVRTcyQBPm2uYm5EMGGitFf5o8akxyElRSPQSAG/GTJWQbPFYTOUyMCYObRE2NKyxZu/zIu/9a3f1aHUTpefTOym8+6550zh2cJdO8A3/Dl5yivWMCHrDBdcI/FT0gPgPbt7V1bsPtc6HqBrYsUXAMAATOJQitqogcC3lYhJa4MZXEOzDpGVqMJAZj3vjRbGwTdp6ZQBjyb6aA6wc1NaHbDC5PnNUuNrPMI8X+cbWtCGaUY7vWYOknEe2ZqzEnEIRIVETcsE6ysH6Djxa+qmKGBR2Bc7L8LClQOOKX2rsi0zMwCFUMFTnR/SW7jmve871LcbYo3BOKRQRKiy+9+YCD4ELrP0C57Thc3tifk63kD6FLxkKx8nHKrRoO/pFMBnhODCTB5+F8cGUm9TED9RdoX8jFFJCjKmNT7OCiqVlvdIQyp+Qoog9U/IheEKuLvsPPvQIoHcfzC/nCA1D4thsI1o2WgzOD9q601+qWERTIDZyxbOan0PAB41RitRoyPyEPrtS1CW1LsTOFBOS/eRkBhpXuk9VWEgE4w2F84JCrgZ0IXJEokSolMZHNB4RmwbYpqHUphukbVIZltE0RMhIiZwRSCFB6KuAYGyNdnTm/kswyGHvkSnnIhEkCpPLtUVMisoVNf1SCTDvDxtTrhvjuZW+NpDNvGM8BtJwDjqOQCsH+DruNT6wd4deuXgmXwwe44sr75HI8TnSIIBjKieTZQDvbBHwmIU+XUSxgTHA0akU4zwZm3eLx1Z9PeA8S8oLCb84Os4188ULx3WBFyB7dyyolVDAOKXPyau8sPr+z67qp+9c0xovP0rXqee8xUXB2nbF/5bgbj1/4YR8H/H5GfkhoCeP4Uz2hjIucwlE4VE9RvNBr/D6/6XgOrpFhCIC0dgmcFnTlJzwE2Xwg/torbI1slW2IUplWUGgiTlo4JMGLfBhaHMiALvb63dX9Xe8APz6d9/Vn33/kv7+5zf13q1Hure+yYekKXullx+Hd3IdOrhzQWcP7dCLZ/bqpXMHdfzADk3Yus7JKPAlI/3kHuR49qyZj5OvW0f2LOriiR164fQuPXl0l47vXdaeHQvcHwkgx0P6u3T9gb77kxv6w795W//pr3+u//7Da7p6e7XllYYR0xPdkFofLr9M95gPcduHORQRM3Mo5vgZ+xHGXglyeT0ZTdbk0Tl/kMuANNt8FnyUBrd4MQZaNLTwGkoMNAkxuZbs7a4UnTq8Wy8/cUBH9y/ysmVLtd8SG1+Vc6fnnnXnwbr++RfX9Y8/varrfNnY5/0rz7bc/VPkHcudnuGl+4sXjmrfLo4wLxcdn+AFYfU5yYLmdYH+K8czcpK87sXGgFOSW+weZ8XfNP1S51mEXXELTICKoMJIjjOPV589raf5ImIfL+/LMP8MTe90dg9Irk02ZwzdMW+pZ3xTv3Bh/tY7h8FUsZtTy5MsDX3RNh3JglH6OlxKqOtCjRb5+rd9ncYLO6ES/llDQ2Koqzsnq1fbfcNiR0q9nXEaiOP9vIamsThHBH2L4zpQjwVdxzniZwM/d8glSJtRFshPrLmZNieHUxBIPG3Oy+ei5zQp3IOsB87NtNQQ0FDEAEkhCuOnwihlzIoIhbZLIBkeQ9MGpKqgL06OGBGawBdoV2IYU1GOqTMNdFJXigpjL6b4hUSWSIgSoJIDooiQ95ynHBHESYUYr9Vk0mlhocu/yGjPYqHJQkndxM9URocO/wnUx76hMIaQ+UlX5DE3O/pOanxowfET7APt4P1b987t/jvGQ2W3V/UsoMFpjOwRS+qhDNznDkSzw4hJOStlsc0IJMOOFcZxqBBtNcw26lzNjkwlXbpqZHpRMJAHJitSUo/ZbjZFuJUagc9KI5dIfbONcphx90ndjHbnt7WNi7ljtJzOGCMi86FOGjAh/4gWYE9fbZcYWJuEl2ke/yKOX2E/hFzcJ13AVlLA+TrGNTMMtP6PaK7eeKBLV+/KPE5oKxlNiOEa4y9fDvCy6PTx/TrIs9JC5zk0n54T3j2Z3rjzSO9duatb3F97MkQwmCp5bBBSk2+uFSXHhzEiuCzAoINTookcXCtTk9E0VqCv+MHOtWy3Zk7ddgxbXYcP7NK5Uwd1cN9Osb25ffTy9JxBBFYYiFk4amQXciqGhx4PqigVhdm2EvjhFABT1swzjKRWvJozGtZg4FfXN+T/1+DS9Tt6uMZn6SAP64nTLEcy5K0AMy0+owNG6yCP1VzTxzSOQVEN+h/iOTpDPvRwk0mnQ3t36uTh/dq/ayXP95oxwvpLesKYfZkybvM999Et7ke+J1cWdzqgh1ouLPzKypIWFxZUikcgijuZz49MTgzUSt9K6COlogFD6CyE+bHi2Fo1b5cRTashJ/HaLvZpkjnD0kjN/xI4xaxzC9I4M4YyLngzRISGnttRQR0x6CDsFWJEsQGCLoIGdlYHOei0Zac1bzia0PRNv1AS65uSjZwMGuLa01sbS1PjH+omE74JWEl0pSOmyhdywwey50Lig9tvVVmuyH1uAs1yhQLBgCQvRTR50hXt27NTZ48f1NFDe+TNh1XymYpPRKQvRK3QD/NLHmWE7Uhe6YBS0wyf088GJbNUGswbzRDytrAsOGUJ2h7fW/cf6u0Pbura3UfMWaIr5lRlO4wEN/JVUkQkzCuaXMkz+ja22qSmq0nSB//BgK1Vq8zhZZJm/3bHEycP6BgXsYVFJu3j5rnZ2UjP7SZj6ThiNEbmiYjBCUpNpRv0VJaqIgFswWaMCFGHGJNwo/CP80M5t3X73rrevXxLt++v5rcdJKJWfCseVTwj6MDeFZ0+tk/79iyj71kD28hEB4EmIvJ/L7t8474u3bjXXjBiiAhypANNq9FIth32SddxUenYR8GFRYqIOVhWlpJ6KaSEZTNVFCshWeHZcY1luZmMIlCmhib5mOnyWHo9rIfiQSUrckTAt8qSNiZ13oP28VJAsUSEwhSM1bLQW04eJjT8oI8INEID4CMsG+Rlj7hPZ09NlOanViJSOwiNiACr5yzEhKKEOs5bY4EDusANY2Gh08LCJNd+gYfMxZQLx2EA/pMuZDiuK0XdmMd8Z9mIQW+KbH0iiC0zLGS/hT6LJjyAFnIZwQjFJCNCZkWBo5UigssK844CjezH42noGCtgjB25OvZR1xV88EeOiIyPMNWMh5NX1y93MMG3Go3QMhhZiuzTRzqBcwz6iJASSh/zBbmE1Hk8MxSV0mGO9MfFUxWHCVkU9HJ/sGPFKSKIKepI2HVFBXTk9HqVgoweF0XSUDEtIsZxDUgpl2hyxDZVKEsEjGFFsqGIEA01EgqLoYgG9+WxdF2n0hWZdqXkOpTAV4+XnB2xYtIh/wz2gIIIGlifh1MeQvwAkvcjdBHYElIEvBqSFUdxPF+zExTUhUmnMycO6OMvnNNLT5/SHh58g3EqCrVBEQrBmwJRIoKEZgDV11BZhxqx2cxkn1xhTAf0PJRX7qNSz8PwFi+LOj19+rBeeJKXebwcLCxMtS+5CjkLee493NSP3ruh7//0kq7zAD5VxxIVBWMtzKHge2j3kp574pieOXeYB/hldSgjQkF8wo3zigWg+loneJYaDyq+dk4TvClaqgOliBhQlXucWFONxbkN9FaFm+Tb/HNOyI5JN/h0SVph8cvWoxrgJPTrMY6gc7Fw2yDeOdt8iCNV5ncszhEwrPcVXqr+9x9d1R9955L+8gfX9LNrj3RnvdeGJJ/fy5OqI7sW9PSJPfrkxWP68sfO6rc/dUG/97ln9du/dlEvPnlEO5ZY8+yPGLW+IDAih0nleC7oE8+e1O9/9qL+t88+o9/91fP64qun9YlnjuiZk3t1ZM+idi6EOoVW6f/tDx7oW/98VX/w7Xf1rX+8rPd5Weh9Lex0pVZYm5wUk7Ny5JMOHpgsep2TBuMxUt/ivRQRKF1NWygtTm4dCHWNSCeNa+01mqkweXhymcWEIkI0GksE8iDk8YN3T4yGw0VLbBtv06LEo2fgVf5NOMsHdy3pxXOH9OypfVpZ5khzLHHANAW9trZ6Xbr2UN/50WX97NJ9PdqwvmID+axaWeuq4/uX9dqTx/Qkz1eLC2TggcZ946j2bFvl0VoX5qra1ANfxullj0Cg2mdw0XyxWa1R+IfrCKeh/MH6pQsn9dozZ/jgtUe+7oiczWc+g+TwbaSHQgKtdd++5k1522Jes4KdMVvsWSPbLNKN7G99ArdgUKWIa0RRST5U8p5huSgiEgVqQFKmodomSm28At5gvVmkaskB8LCtpmw2FGEoaQkojfv29cpj6Xy/7zyOULFvKZJwlIRIoyzuLZm5puBmBE0BHXmMwty6ARHR8kIjQv4pUI6yBI2wxkCUFJJQzSEUcvFMBR/AvAEf6EBHUIFCcp3nxzRhXBOecT6MUpg3AVT5FwoiQhGhHBsH0ueQLEZRRCiwFDoZ5+Z8C87bFbV1DHXw7q8rRQXfRBfJk0Jd6pSybdaZJkJpt4/7KMRNZig8UwUwBV1RBzLOOUkUETlGzlrBgsraC0QidRJ6ZQniFHIFMJorzD+CTG2ZFWE7SDrnZ9Y6+8GbTZA7IjIuIiRXqMcbEYoIMaikETHYhSrQpdgo5SITeQAAEABJREFUtoiQi0lEoDfQzPhAkNwGbYTHXeGUJQKtgQSnCNoZtC0r1DHuMrNt+wmbKBHoSnBNmeTzs48T6lZZs2SguHHJqWwlzpxe+YsZ+afDfA7b5GVORGCj4iLziAul8AXjHp3hpeCe3QusBdmwE67ARlr5PwS8cvO+3uez3Or6lkKFMbf9KUoY2cBQI0IRIRpXuVTLQmfBgPX1a1tFpwgVPSOU8K+yEIoIZTExP1LWxDlWFjv58+i5k/vz3hzVGSpx1cwsdGR83rFQEnnwaCy8XBiAWXfDCcr9IQBpWAj3ZSARGvYWKw2Stbr5snj3Hqzq/au3dePmA21yvxIJM4I8UghRLpkPXY5jyGRdAgc8aedr0E+okCACXkMxb6TIXpRhAR/qDl7UHT24V0cP7uEeO1EESqo93HfEIIw0DVgYmxfI90/fY3ruqX5fZPTce3vkBK4L9LGysqJuYeLoOWDUkN9aswa8LQbsrHrucwLd26OhhbkNMlpnT2hADYgrGhNgbh6Dk4nnCh2tsPi7bnMsthUD0FPZ+Y+rbfVGMBXD0qzgnfxIU/hIE8HB8kKPlsf4UTlHxxGnykIyw/Zp/GPt0P2Y1ptncXFRO3escEHpcjJ1OJg+sFt88JpubWk6nebDlx9EfJBnOd0lY1bONRTh8asVbFQtLy3o+OE9XFz2amWpY2xVeKqmL6tV3W04poGzFi18VUQoVFRFgU+KJjdGTgJPKC0+tM1BwlchihXoB44dhF8bo39b7d2rt/im5A4vprYYBAFUR4h4Ku5IVMIlbAlRqnM0Q0XZ5xhIAfX6VLvQMBWswcc/bOgyBQ1uSK44MSJfiCofFhcXOp05tk9n+fCwa2Uh+7eNJPZqMsGe/zgrjzOzk9d82uxDelQOJa4Jlh3nB3xcWhhKKg7UZPDwQ2X2iG6olUwPH23yjdBtXbl1T2u+mFVSJLjSEVvw3c24Tx7epaMHdqrrqnrmhRcWfOg0IsQ9SDdvr3FhvKs799fYXz29SRWbDJFMJJ6Dc0+6ws2vaHFS5L1rRIRcIiKjSiCBiBBVgUhm2tp4xlAN54bm4tjJPF4pQ0sURQRAGGpACzqIgptiiJ8I0lfCqtWJll+2gkY1X+hr9CYai6XAdxutf0wepwmgFyT7IriywSyRDsmxJkGDFltEiFnMxQR9KOF52JbUfkYJdaWoY50nrHFS+IWFLtfduont+BUwAR0oxEaESkg+W72/IiL78Z0QVhassQ9Ds4ivNZhwCAyG8+WD56S0B86O8dhGBG6CuJKWOWosIWGsxaQqTLto83B8AjlAcT6pMIiIgBah0kdKoDEgXBLZxzD4ux8jGFPSQV2hKePja6j3gFXWb6PmuIMjghvuIf8UcnUDCgaqQ8HcEWe8qoFOxOSWoxGlymvuuJZH6khQiucV+IZsg1FClGo4NynYPLjLUEhJNVfsizgQyT7EeH4QEmhA83D8NkIRoVJCXRnGgxwRwiAXOBPOH5MmZYtP5kdteR5e3ykvA7a2plxLuHa0rtWIPYchETurGD1mWyJ8BKRgn+xanujCqUN64/kzOn/yEPerjqGRA6NXNp3CcouRyzgwcg4Dd9qh/3RAZn3tx7XUX+wpH5CmqlBf6/3vonVlqhOHdumlZ07xsuKgdiwviM/6ds34YN022Xzv8+D+vR9f1k95Mbg+lcpkwj2F8QQTiI5zU3zxtkuvPHVUZ4/s0dLiZJhDCEZZPBaP0JQxMbpUp6px9AmTc4JSzYoU8vxlBuVHqr2crWE7iR1bjD0sGcnTPwuBKxLV+scw7HOPrcF5jOblkJyGG1ZCCbTk7RPiPBP7HhrS9Xur+tufXNWf/v0l/c2Pb+rS3U2tcbGYsr6L3KMO7ZzohVP79eYr5/S7n35W//Fzz+n3P/2M/pdPPqkv8ELvY7wk9G+sLXEdZNVZiZCXJEQhjzgOIX44Viscmwt8APnMS6f1mx8/z0vBJ3k5CD5zQb/18XP61acP64lDO7R7KThPpU3ir93d0t/95Lb+6Lsf8GLwit6/9kCVm2SEKD1gbp6j5wtSPWgR4VztY5g37GWYb2hWtyOs93FrVLnY5kfYr2kbN+qh84ochPPMK71S+I3VPsZH+sDBeo4bk1Zu/pSrfCwXF4qeOLZXL5w/pIN7dxBdQa/ez6agZ83v3d/QD35+Q9//8VVdubPGs+oUOz7ktL1yzu3knHj69AG9dOGY/IWl71F0Ruc9+Rg3vu36gIo68h6KaLySENiqPC4VJyLHo9OkYc7sK28+uyx7/LyI/PiL5/I64+ejCPzY4z0JfVnPWHjRiWMsJwYhbEDhMXk+U+azxTO5QzSzMZIQI9JQqpzfMU7TfAcTpDAGKsMMlQIQqHI60wRCDJglDmWxfczNoqROzEn4Z19uEmJQHoEpoDrWwJX+JfOF5sNApSIXxwOqDFShoCW1W7NeSPeHXJB9D+xgRniOmIYoQSvXiEo6o60dQk6laijJkMzUuT0/eCoObolzEBJemTNF+8I0HUZqweoxMST5xU0+43SRn7smXRmOAY7EuXo6pqlxVzDO59QehvlcnyIV8nTk6EgeBoaO/go0hrgCY6BC06plc5jwVgOCfYyO3KZGoelARMhrWbC1ORRNEBZ4mWv/HAc+XSn4Fa5xRSVwllRKKGIeKIcaMwpHrcP1LufL/BuFGfza2lThmsdsXu196b6sc5zo07IRERZzLJYtRKAbxqYgCkQy8NQw7DPo6mNyTW36oK8DItAg+Bz0OeudWrlWWc4xpV+Vr0N4Yq5o5mtV6kdVhRlggjTUmms88fNy17WY0QGafTEW03FPbXFvuXN/Xe9duyv/ogeXPuJqriPtkLfXzpUi/+nwYf/p8NJEOLHsAYlcv17SA38mvHpH12/d1+aWO2Qq6O2FM1yrlgvjiBSrYOFqA8oaFXf3brQcGBmTr8/m0DEJH1sDqSmzDUVSGqdMKbLdu2tZ5/ji99jhvVpcLFwTp/J86UzOQ8qks3w+ueT9Gqg8FoPrNQGVPVkdnH1gtkvqauYIejRaTiGBwM8KpFJK/kLMdV4Gvn/5Dp99Hyr3Bn1W56EPAe8RA5a8aDJeIoWQULcBOCYdMFhDV4pgrAgZAi8rhyiLsMQ7i1ExV97/LOrokX06dHCPFhZ4tuT+wla1K6jCSRGhkAv5MTq/4fH7fjRlT015Ju8dOwMj5B7tqKWFRZ6tl7j2dRbdeaPZ0kfS1oNYD7m3Ua1WLA4eKBiHfeBm1Q5yY8y0H2U88OzjoyZrfmn0L1N6MKyLY8ahFOtGYUbxqAzMtkDZ4IwNbnEZapPsMygUEY31wBs3tPYFPrPtYtCPVzdZhSIC31DQKnkzDTXzeWRNdhvMYJE3uMvLy5wwkwyxX89B7zmw7Fj1nAT+rQwf9J4DbHvFZhqRPRFnajhrg9fcXS7wMHbwwG6dOLpPe3atqCuScHVoBIxkUbPCFGd8MlbYL/DzRmAOVqWtNe7HS+F0WAelSbh5HKgiQhu87Lxy447e/eCG7j9cFSoFPx9KzTlHRndgg2lms85M0DQ+TRZBZc0g2Hx0CEwjPMoKD2k2+GTo1x8GO47HUS7AF04f1MH9fqkmLCLQIKoNUjzNyErcmx1pVnEzb0LPjF+KsOS1a/zYbao1XzKCGM+pyhFBi0IRrNlmn/8W4PuXb8kvCCv7xONIn0xTtcw3M0cP7NIJPpzu3rFAKBdhOgz5R8pLAvL9tQ29f+Wu/G8rbHIxCeIjQhEhuQJRIsyEIoK9E1qYdPKFa8INsLAABb33cUTINOWQcuwRoiokzfSBQDVJuGE8qNIvqTcvTKCJoJ0H+hLCAqDK0hgf24ocWA2vjYhNKCR4WtYEr+zTFLVCmBSSIqJBUCBkH2+OiEJShFviTJSNIhqtA9V8wRQKuWooESGqcr2YTK5jKflwN+mgCa910UI+bJRc+w5fA8J6qsWHVFBQUVAjJBm0jeR8x7XxeaoszAEhIkRVoDOcq+tCE6OUfDFY4IPrhu2GXAiKQEpIEQHsZBrDeIu6zpBIpUKewkAjQjgDtVKRlTvGIxp0EA8RPVzWCm9EBFyD4CvWBueQQkPBFhGKiNwKop+Qf6QIaCjH1MEnOjHekMeIgxRFzEgtq5QCEpwiNGDGqKDM2BIKCYQsRwS8WgmIAeHA0I4CLDUiRIXzkD0r2ADsVx9DOMmyXKr8UGtPS1ZHBDoDDfys/+SZj8cGH2mmpcJmjBT5Q+Mtb6KxhBnihDYAw9GU649/q6qHVkkRQSMK1C2y9bDy+WNq2BpBi7GDHNm3Q/7POfwfjxw7vI8935GrKAq0FCEQHxCgVnItiA9Ew2swUvOtv8o8Kh5IeU+Ahyr8ON3LLwiePndcL144qSMHlkVPmp9L5T57ixda//yLq/rejy7p+u119bEgMS6aHJ9fbh/cs6gXnjiq58DhfctaYM8H444o9A0ioAYkK+NgRsnOq+f50WWk6fyhZrR9mM652ZRdmRmB3cfP6wS7XW235HF8GNYLpX0MJyWJj8PjIKv1PCd52vcebeh7P7+lP/uHy/rOT2/o6sNNbaqocOD3Lne6cGS3fp0XeP/hs8/J+Aov8j713DE9d36/zh7dqeMHl3Vg90Q7l4q4FDKCAFJEuGlQKPLcVvrsWCg6uHOiY/uX9cTxPXqZl7WfeemMfvOTT+m3f/Vpfe6VU3r61B7t2zFRx/nA7U/X72/quz/nxeB3Lukv/vGyLt/wBwb2CXNt82NezBkxW18TQqJna5Rlm0OcE2YsDJV458Jnro76D1ust5v7Mv2fwT7G6DPPj7qPUI5V9umOzI/IUUq+vhzctajnzxzkxfk+vlguknr0Sgi/zemWLl9/qL//0Qf6ybu39IAvLPshD2cel7nKOkvHD6zolaeO83LuoFYWxS5wp6JUBa1zjfDh9bqTXuZt9ppbqCk4sxkp+BFOEXDB+Ey7Qp9FRw7t0evPn2cPnNLhfSsq2BzJdhHecnFe1Gbp3tmj8XOt7R7PlC9Z/aG+mUIRkWwEWRyaUmuaBX5YC7j0x1VRQmVEhEKUbKSImEGUMNB5LWDTZpogd6j9WEbM9W48M0VBRZcaGgYZ+JOPVhAAx1gCFBQGRJYx5ppZx0lG/FjJY5bkATy2CNk9Mc6tKyHzo0346CMlMrWPScsaUga0w1ExVLG+dOJjIEqtzYYKSVhFIW5QRISo6JQ0clvEbC5dYX90wC/TTIGvSYXxRoRETYiSsvtHCR8YILJvKeQAE65nHX34fkAKCYeIoD8pJAXKCHNSU8Aj0zYf8wllKckHtlCEoaQlTKUCU4r7Dvl5rSBPuqIJvh3Uuq4UBeMqwHKJIIcSokQMMmuJiD5EIynyp2LXUCKsGwSsjWtrEhEaVXCNH3LqlxZ7NYQDY9uphW0rxuO97WEbwJHKJoBPo8eCiNJ7Y7yPZzwKKueAjfghUOnZPDFDvIn9bTNvi2VvKVPOJvm6ZvsIkYXllhNjZqwAABAASURBVNfea+ylQOVQubTRuV8kjFWFz769rt16pEt8/vJ/oBUR7P+QTEGB5fWZ9u1Z1oljB/LLGOeXB6LW1trGfvveI7139a5u31lX34eidDhgwy8i3CaSbZwif6TU0YSkAjxHCL3UZoOzjAsEHe2shgYfScmH0s+NIfEcFDrG5+nzJw4xhxVNmJj78C/aBPaIIGYOanzFZj9EJTSWtCBAQ2mCUysoBsHHKYGq2TBEVQSfobk3Xb5+L/8NRr9QjSjK1aqVdWtobM/sa9oyTSUTBpYdHTwVUZZzrDARMbMJnoR4UWOAYFJvuUjwHZtn/75dOnnsoPbv26HJAscvlAWzXWZpWj/MDIP5vmeMDMJ7cspzbc992c+s+VzuZ/K0SV0pyndMS0sq8BIzDm0X84Y8SdSsFS5iUyo7J4/74wRCptotQeMKREBEKKKhQmewfQR9RITdJUHnwKiQKt0yx5o9NxfNFwwWkzjCfkGcQOQ+tka/rJAWtSMNWOo2h8DgXM21JNHY/1HriaRtzm+mS8N2OotjZ3PuNYctZVhVlm7SaWV5mZeCS7nm1QeTg+0DPjX1G2C+lex5ITjlzVV+CPMGsA04SR4weq/ENpm2smDIbD3t42XgqaP7dWj/Ti24c+ICO14KfkjXlsAK5EiKijFW5BRrtig1aMivViKIAOydprAvchOUBzkCH0faJtJMxbckq3rnyg0+bN3nDf5gwOZNnosBP1brmE6q05N0nrfHDiund/+pg+ltwDFtToIubeatNB1gsbImtu/buaQLJw/pNC/VFjlBK53a7odj98HIhyg48vese1Ow4+hDsrdtGAeb8xqijC7OZX7UY5rNzRm4fpLE1Xk4irXIH1787x79/NJN+cMq22HsjdgKX/NCfIiLy6kje+WbSrAOwd4xFXP0USt4bqxPdYUPPh9wgfTF0T2RBOI8Ho3hkUgRRMFGhErX5Yf2jgcNRLmEsNcMZcaWwmrSsTrohR0DDqKExjgEfNwC/LwWuSaIWdFlXAo0yNQWgyO15UQ5xtrIkSCMdk5vX6N3Q6r049hmglFnvRFuCIaYtTkUSHin2nwyaCNhY9CkNhsERuEWB2qozTtS5SY5lIWD3QHTUqQAKeNguZAHs7Kgc6ISoZgpzARymBEmmfO4UzGMhxXROGVSpslNpDccgWGCHBHquD+5nw7eFLU+WhzhdSE7+8t5rQmcHVNKqGNChRzW2e7heGw9g2lo8cmzqaepl3rzXP/YvnLqPvlevg7OkL417Y5LfU8s8G/7ZAw+7s97xMe/MraQaBvMMDxFBJBKCIQKQY5RlpotLlJk1axYNmwYrqu2OdZz8jWkoq+k6JkTp6S3n3ItGFv6YKQyjz7n7Rju8TJtMVWZz2tAjHkU+De9+8t89OE8ljkr7SIPKyJM5hDKgn9SGs+7aWmpqIgnv9fSfoAqJzGtHJQtLko9B8jjMTwGDaUyzpRxDoISjMPmYmo9WOaLjCdPHtSnX7qg53lBN/77t2FHrntSIbqwXoFmhNCpFSZsrcaFRRYIcqeDeTO2M6DKuLtSder4fr3+3DmdP7VfOxlDxZ7A7n3ycHVTP790V3/7g0v6t/dvaX3qXjgbWY/SdSpFWu76fPH02sUTeuLEPu1cWpDPXSPsYAQnUuAsgxzJQxmT2xG2FgTDy2N4kqggFQggjQaNBR0WGR+yBboAtkWENPCCbxlFCeUPOlP3X+A/guaFP4eiNvR8EKnD3q5pF23NmT5a29T3f3pNf/Kd9/TtH1/X1Xub2qxSV3rtX+71wsld+vcfP6f/x2ef1r9744Ref2K3Th9e5svLTku82FuYhBY4CRY4Lh3HLcgsyjZVakIUN4xZjCXQBirvgQKz0IV28wLwieO79Tm/gPzURfo7qxfP7tSRHVVLjEeUW/en+t4v/GLwfX3rn67o5r11UgTnWJvrOE8xh0ofMtynWinIMYN47hGlaTTTN3ls5/XmtyE6tZcy0u0MzHHGu38DL+scEREqIAIJaIRCHy3BdECVevL20FppejyhFcVCJz1xeJdeP39Qx3jp3fmlOseExSFmaketbW7qp+9e0z/95LKu5m8LVszkoeKQPe9aXtDz5w/r9WdO8Cy6i/tCZY2I77nmDfkIolbyVsZVCe1TFhICxDpIZvR8GDvzqyqYQxEhmozZvWtBzz91Up94/ozO8vJ5iX0Q9IWRBM5DH54jrOdsiIIWO8xQre+J63kOn/LFbM81WApFBH5VwY+Hx0hSJmV2IZfqpsF5jCZJEUQCUdKNJuCdyznMCoV59+9YH4+eY0KlDwIw9qyddWknGJUYLnaGg2PPPcd22EGHnlDnt2/GWTZQekhRwl0LIsuooWGi4CcZmgDOQUZy17SMMQXGsbPrsK0VT+Al3CKwNxC2PEa2Aqy2aHxfmW5V7vX9h+SqtOGPm5i6eE+bX1B5bSp72POZYvTzgCqdMUaWBbYqIoASDI89GPI4zYek4IcRysV5jPG4Whc0liNCVGIrOZR8RLBeIVE1KyHUpKz0L3hkhWYFY7UwjDMYfwR2y2lQ84Yng1wiInWBAKv8bGKeUyDY420+wViUY8u54RgSvm41V7Zlz9XrxGCTBH0qzfTs8WSU+R47lDbQG7CuCYf4uGLKOXv/5fHIY9azN2ser9yTbMrex4rnCPv4GDa90s/72PI0Y+uga/E+vrb1tgHzjjfMT8k78hV7G09tY3K/IHVQj9cxlu3Q+pXZ7HNKfNuP9D2Olc3nuXalqCtFLH9bLq8Thgga86xj5sfac3zvr0717rW7+e/qb/VVERPRcC00cQw6TXXowC6d5HP7juVFVQ9IIZdK43z+j56u3HyYv9zxYG2DcYbGLr1Hccuax9FBlsKN59XWQZ4w86jA+6SQwP419SH/VMaYfoRGoDGwZEp4zxsTNYRa3o99v6WdOzr5fxw2dnLt7zlRHRMxjM7CRzAqPEajyWTWWCpja1qxZqH2gy+7zzbSy0B0VRbW3cf37v01vXP5dv5yzfrGlqodx2Q49hqFcMIG9K2GgqNcaRmC0piM9Ujw7h+zBewxQKjanHGxgKwsfvb1b1Ge4uXvnh2L7CPUNZq9micVY+o5/o71ca8cj34GRgxfsfdgCpLneG7xXG7dZDLRjpUVPrdP5C8tnHE8nvSQld2QlK4a3WZSjmwzMrk2m2R/aTP6jxGeSnPctjT5l7eZ30GGXYYwE6MtkJKkzJqJ4s9sEGGIhMbi1SNZRTtTeZKDfhxoRlUkEDjGnH+6o8NEO1RvINgYACEigDkwDAxOg6vZRMScnzUhUdkERctLy7zJXVLpinoOpjdWHlguar7gcZzRVy6kU9CrsgnSjwdm+2ooswOL7HFb9gm7c8dyfgA6wYui5aVODEXWSx5BKCKUhaDGckiYCyLqqsEKL0UgJeZ5dDLEYoJcvGpGsi8XTFEiIkVaeXM+5EL23tU7unT9Lg+VUxX86FkK0gBa+QJjeJ6Gsji3Z5fCdpP5g5hIXWV9PJTEoHHOWbSvfoMxgp5Z++Wlic6d2K8Lpw9oz54lchGILRTKmrxZZMkqGmeEYBvSKVnUpg3NX5QIeCpXtPRrY7IzRoWigJACFDckjUBQp/sP1/VzPqB+cP1BfuPkNauyjfFLKiW0hxebJ3ipmS+Bud/0dQsLNnIEHC7uUjcfrOoXfFt1896aptzonAYXExCKMMpAQ6JOuqIJL7L9DUeV5G8opt6n3pMG59gUuo1efsgb5R7bCOtGfqSVeKOHGu5jtFlOcEL0HKt5vc+JjOsl680bDFGmlTVMSsLeuS0b8KjsJs+PKZskPzIl2hoIY7B4EQFr4BYNxTpRSOa+6FSkl7APjWTB8hyioHVsCfnYRYQ6UIwSgjwGUayTQlkglo2ITCahS4jCeGSjgiEBVCxRDo2ptzGiEz4OM+XklMeSQD/SED/IAhHhqP8hbDaYAu72DXndp3Q69QMW+8DHfwve8G+r+mF/i71kfmNrqo2B3zS/icwHsk0+KGxAE+zZjUHf6FSb6DaHnFsjRZe5oaTMcdjmfWJ4X4ghBk1h0BHBEoQEpZFLyD/mjBCXR6Fyld1Gq/N5flt0tI2qsf+tHFOvLeybwHRmY57Jj3qo12gKHf2m7P3kB51t1jVa5f7nkXPzHlA2mpVQjttNREAChaSBcJiUhbBKLIdLhnWoTNhPbB/OQ4+nZzy4KWJMkC74NO+IwGadaTiQNZbg1Enat3NRLz51XJ9+9Umd59q7Y6nI1/1EKXgU5AIN+cfHSeREkZUjIoPE1Npyh00huwUvMoLrffACqAseuPcs6qWnTunFC0e1n74JUos3J/bRVDfvr+tf376mH/z8A915tMn0/GqKnCSMEjnuA3uX9NIzp/Xikyd1YPeKCvqQC9mYes9LzSmbpX8M9IGtJiprhH/y83rJx9HXtZ5j3vcV2bqGKbKXPDGtmoJtn0FOnTK/++r9Ai9n2caWOsbVaPNjJPi3GZifgfFhoHocDWxX9nFlrWrSKYMxevbE2vpUP710h5drl/XdH1/T9fsb8p8LL0ymOrA81evn9ui3f+WsfuvjZ/Tqk/vzZdMKL2a5vSiiKCI4hoagHE/6Dyn1ed9k3BFoqKJUMScQgYKKGW2oh+n7XhX4w+uulU7Pn9vHS8Fz+q3XT+m1cys6sKuq0nFfJrq7NtW/vHtX3/rBVf3zO3f0aPjg4DUyRB8GI1REPAaFJHQ0cqlu5mDZOVgextPWuzK+hlFuVNYTa5scqEyOcaCWZ33N64QFmaqhmE2MjeMMPF2dv4fJtaLf3vukZqeZwezBnRNe2h7QGxcOaO+uTj6XbCxF8j9TwtHVtfuP9P2fXdaP37mpVa8bDu4mcAo6gej4/iW98fRxXTx7kBfoBJPcx6Vibz3SWheiD6YrCjxt1rFfMc4IGwK/ouLzjnRhdFUrC1VPnd6rX33xtJ47d1C7lyfyGBqkDJUU0gBz8DZ4CGojohs4adr38vV6ygcthqexRDiOALzMWW9qoLL4EaS3Ew8W53sM6O0zJUEP02PsYYwpdB5blofzLvWc86bWb8HP7ie+9+Fnne1TbFPkadKa1w/rSUevXvdQ5JpCWaGIYFTSQOQSjM3UCIUKsH2EGLcoPc/hOXb3RwfuZwve6+n79jr387xvc0HZAP7tKb/wWEu+V97r8Um97/d+Bhiwzrw2gee5AU1fbJvMy32QIq9N7r+tY8+IWo1g3xiIEcwgUcW0pZCUcjCNFHzZUZYmKnD0vitFxEQiNPyEFOFGghmgx0oV9tQ0mvfqxrZjYJ4c3ioGAxEi47AhA6VkQzmWEGMAHs8MoQggCpR2Vmf9R1MlyUYyyT41ljoyzWbJKjsalkFjW+td1HPe9MzGx3xqPo9/Lz8vTNkDI+xXsfWg2o+LJCzX78q5V5PaNkXZ2w71i74e2nT4kK9PW68evbdfo9gQfPxr6isjAozfdutN6VJp7xl5+inz2GbAamgoAAAQAElEQVQfP7uad3/T7KfK16Px81BEm7dbgx5YkVYjrCl8KVZ0i89b71y+pbsP1lV5PigdtijkkiA0vXYsF14I7tPRgzu1vIhNwpeMzCPEnkT2P8HlP0G+fOOB1vm2rXgjYsMTK14hBRClzg5mRaJiCIWZXAuY3FepmbMpfSShE8UkIpQ/odxvQjZMCucEiTThGnxo7w6uwYeYx14tL4TUt75DQSbN+rXo3x5kdqlPa8UXhI0ACRvzHuZh2RCdUk3IR87AbVbt0bJ6WFOuCVdvPdDPL93SzTuPGE5lqNh94ImDE0QoRSY5b4UzNaS00kK5+NlWMXgPoMz+hZx+uCgRCg5qBFSAOI+ldMr75u4dSzp9/IBOHN3NOyDfo4jGJ/AVhSVgKPQUJn3bA/TksXpPJoa9mOcDAamDVuZFt1paWtLKjh0ckwmRJKIl9VCRMz3UfZqkJSw1RCoa39jHM7gT9KSRzIPk5TIEw5ozYDVSDZzlEcoSIk1yjzXBOowKdzLA68GUh/04OsxTZyPYqiHGbMLBko2A2lgzkvmIMAGOVCszndCrlUE3KiK1Y0yTrIrY5i3P4Bkg+EReWlrUjh0720FDP15weg72lIeQBN9SVmQf6Gnfq3KC9Wzyir0S454jfNKQ1LUGQyvm5D9RPnpwHyfnAe1hEwp/G+xh1rHCm/BmSgUNRiobAM/QXKl41+2jAzsacywOmilwY6xt3VHi23xCW5tbunbzrt67clv3HqypMr8gM+eERA6qCUDL4KiMpaasnB/JcEYjg9lDHVo5r2t2VjkxCLAyEWibLPfUWDqKIDpp1dF9O3gpeFBHDuxU8RI6h+3MIwNEKiB0JpWxSJlZVg0cPFwOw6OrQlJeQGqVM4QiqXOa88Oxu8tJYImwVull/wK3vt6zXnfy158f8QGm95hwC2weZiF4mZvIMW4mxw7t0Y6VBVXvER7McIHvTZxOj/ig+84Ht3WZl7KrfIhz/8oSEn1TNV8iwmp1XNWKb2TMo+eYzfZrylU9Y6IKUY9RhB7/PmlNO8PNsbgf+ydScIMJhVerSbSDgBphqINukBRm8pjA4Gg5QcMUZGBpFV1j5tvAB8gQrRiIoE1WFvORnBsPwUhHJlXxVkKUKo2dwjKknHtVsE8xSVzMgr0WrG1JGhGKAAq5VBpzqLILVg8NlWQ1YbW9oJDUMQ48VGfrTRS+PcdgygPUFP104O1DmN2HHgMajEXKPiVoKAs5nD/CcpVbI22zJhQRSEZV777oc9MP9XxgXGe/bWxMeZjZyg+Q/tZunevBOvbk7WNYXt/UWmJLq9AG+LUt9FDr1ja1xvngf2tzjbg15x76yH4sg+TR5zj48OAPDrkWjM1zYsAKflhFefiGmK9hYrv5XNqKV0jBjyg5R9Zzi08im8AfeLI/xtPmNOUDDnOeyVspb3re6DagDc1vg7lvoHOuTXhjA9rgWGPKdbSXbfZz3/Pw3HrG1LP+s/kxqYhgxMG+06yE5+E5AWaWx6wy0dwb5KgGNucx/PAxJe+UD2NeR+twd+gsp5xTFC8esdktYtZBMClcUw4f2KE3njutjz9/Tr52dVxjaviKVnDn+kyuQEagBpDcGtmvxPlUU+dj5PE4yrwvf/bxHCZ0ePrIAb389CmdPrJbixO8GJ/nI4rXbJW99e6Ve/oHXnK888FdrW/0ysTDPqnQjnvPwb07dfbkMS3yxZ7/7bxLN+7rg5v3dRlcuf1AV3gIvTzgyu37umrdzQdp/+DGPb6xBjfu8sXYPXB/gPm7ev/6Pb1/baDX7ytl6CWDft6HjngPX//2wbtX7nBvuCfL72EffT8Yx+C+bz3UldsjHshjvGKdcRP9nO8V/A3P4QNiLuNzGZ8PDPgPDPSXoO/x4eQD+994qJ9yX/m7H17V3//shi7f3eAFf+Elaq89Zarnj+/WV14/ry+8fEZPHt+llcW2/tUHiGODlPvSxzWC1sc8KXweBHuwzapopGaaE7RdHCHiTX1/q+xXthrPQrv02VfP67Mvn9aFE7vFu111001VnqnurU71o/fu6Xv/dkdvX1/j2WRd/l92b/OS+DZfpN3mWeUW/K37q/kBz//ro3Hz7qqMG1D/T8vX+eDRsKobd1Z1fUTaH+nG3Ue6eW91Bv/2v+V56g+Qt+6v0c9q/mWF+/R/NPZh3GEsdxNrfNhcY8xr+QXi/UfrejBidVOPgPe26cPVDdl+D7s/oHqODWvMd0O36fc287zDGP18cOzAHr10/riO7V1RqKgEqzosexed1riu/uzdG/r+j97XVfZDu+bIR1WyL9zyQqenTu3Tq0+f5APvXqkU9aXDXPI0rQpFhFoJ+HbuN9m5gsZeaHyPj9EejIc8gvK8c3T/Dr1x8YxeeeqEjsCXwp7hHK8aysi4L2AxiMVFEI3F15DKg1VPzul0a/uaiKOvFwZsuje+Mo8RffI0quw7AVNDXJC8PkYlQc+11S+2triu+PqT8HWV+8gWz/7Wt+t7r/RDbznvBfj5xVjys/vDVHkvnZd9//uQvD7oNvM+syX3NWUMOUYWhSqvh8fI4VMrFVWIRi4s38giordUJcf05Jpyn92kX8P9rXOvy7Gtb7FnAPIavPelscY+Ml1d3dIjrsOrthkjn/d64qCrwC/uHbPOXNYy1zTvq+tcs9d5mbjB+mxANw3GssU53gOPj1HmmIdRJy8mZJkJUKvFhKzkWAnGrCFKsLe8v/xsX5ETND3H23vCNNfT8oBMQ2NbAn9EXoD1oOZSW7aN7ZfjILVSxuq+2dEMn0Bk26wrjN1ngWkbU3BeSD5LcNY2zDrWVPLYM407lb2qZvmr4IUShvGnC02gmlULmKmZRozDtiRWyg7WDEhD00U0mhZ8qcky6UYH+0xPrgBpnCkHJklgAgNf8Y0It5KpoVAr0Nqm5v3AtDgzx/UfKC72HUg6c+u3Sl0pmkyKSldmGWWOPuRCEFURXs2idfbnFe77/k9GvDcjQu1HigiVKLwwnWrfnhWdOX6QL2BW0IVEzWPvsarm0ty6u6Z3eTYx5fKkiJD3W0Qk3w6EssQgeH5WBE2bXa/gB5FKctrtioc3X6AhMPdI5sGPBbA6B4K5VWvoiT2yNOl06ug+nT11WPt2LSsixCnH+JqnhC9p2pqbEcX9VXxqpqVLqG0Vb/yHviu56AVdhuCjtNiDYSE7vmJEb2Ko5GcH/xLS25du6v4qL2TJ4PXyujLkwR9namAjEbqa41FNTUsYECyugV9NIDGu2XwQVYUFX2glXtitqWL0yD5HfZxPHtrHGq1ogT1Ua/NPV/yQlMUGM9Cea2rP/aJybHruDckj9yn38vXbPr7mdOynlaVlrfBisCO/50QKZ1Lrgw4bI4Uobgx6Rl9RGoJ/HHbFz3rYsVaSGzPZizAKgy9RowZa6cgEajuIwIOKdlZJm5nwSp1pRTNSu3t/trPQUrp9tHnMRDT1lzg95tUGaC/UVHMNHmjjWkuyat3ghNj0Y5u2wZh8M6TGM2wi6xxaWFjQTt7kLi8vy8UHs3KAK37VNA/8VD7480ibOyZ/5jUFUsjE6Mnhi9a+vTt4I31IBw7s0gIXMc4R3AJQcaTKJeQNC+e8EC9IkIOq5mMDPgrxCUxZYO1n2GKdD5hlw3FR08mmhCX2sfzA+R4n6fVb93kgkUo4wtEw7iO9t5uwjsFUIPgkEpyyBG0EowAatM5mv4IOCx1UwaqVjIC1F4S6a+eSnjx1SGeP78+XairNP2L0xYkNqRRDEQBVGNtN6r1Gs6lHxYOKTyhghkq8kCPmdMiuDZHETd+HbvFh4p33b+gmHzL8odzWHH3mr1xcQgf27NSpI3t0wP+OTqecsy8I9k1KX364vMLD+7uXb+vuow3UVRF4lBCMpFBEaCwVxlLXdfTR8RI78njZJYiJCGWBmgvxY36wjT4RTV+gpQQ31iBPNFqUvPUGLshSUnytewwYUOMT6kKZoyvdQItKMbBBOxyNAk102IjvkEPKHAopgkYlaYT5gLd+RAyMJFiviyiwtK4DN8TKTuIQsGeab2sRsYTC/UeoRMlxe2wx6FBL2UgKZXG097/Pbe9r39DM9zC+GfTcfXkO5uZQ87cbNrmJbA3Y5KHY8G/hbfCgvs6DtB9ONgmYEkcKGdlRduhOQ208TZtqGo8jIgal0EjZzOns0/diLL02+CCzwYePNR6M/Jskj3jQ958Yrq5v5IvBNcayhi0/MPAAb+oPBI9SP9UadNUfGBJb3OS3+NAw1SovA1d5Wb5GvtX84IAv8iM+FGz7oyO+9bcl+6+7L2L84s7ngtdPPlk9JeCxt/MKQcPxY3G89l53VDnd5ifWrdeUyW5xvd5gbZ13nT5nQLdGn2vojHXGt47seaY/c/aHl8ZP2wcbYnx88oMNx27b3mumJ26T47cJbbm2iN3SJus9ZSw9Y/KYc7wcm4gQNaGQktd8qfKchM1a89Y4R3Uur4GBwXttyt6asneMHr1jRoy5Hdt0QdqQMKQOVkX01+fLufMn9utXXjinFy4c034ejPNcwFelEFIyLgKq4EcSNqpaQYcQESm2NtnWoOC00j5earzw1Ck9ff6o9uxaIkXQP0aOvcfEdHT74ZZ+8PZ1/ePPPtAdHiCneFTuxcLN6SOCDw8h3qfop+/f1rf+6W39yXd+rj/57i/05997G5j+Qn/x92/rm99/V9/8h3f1rX94L/m/QP7zv38Xn3f0X78Hvvtuo+bBnxnffUd/9t239Wffe1d/hm/De/rTv39Hf4r9T61PIA+6b3znbf3xgG/83Tv6Bn7fwOe/fP89/Ze/B99/X3/2D+/rv0KNP4c3/us/XNI3//GS/gL5L/7xfX0T+k18bNuG7Zf05/jOQMyf/9MH+vN/NC7rm/90Rd/8l6vgmv78Hy7rL394WT+9/lAPOf85fFouvc4fWtLnXzmpX3vhpPw/0vpRxFsGFy8tW6G2ayDr6+uhuJbXAUIncQAS8qahgbAPx/MRCWsFkt2DA+7re9cVFdBL8rkedHqcl9CffPGMPnHxqM4cXlb+wiifrtY4b97j3vo3P72tb/7zTf31j27p2z++of/+42v6P394HVxDB/4V/l+v6r/96zX9pfGDa/kbht/6wRV961/mwdqg++aAtMMntR/8X/7gKjmuksv0CtS4BkWH7b/Rz1+Cv+JF63/74RX9nz+6qr+G/+8/uqa/+fFV/c1Prulvf3IdmF7T3yEb34F+5ydX9d2fXtP3fnqVl7TXk1r3t+T4Njn+mnzGX0H/Cvmv3B/j+st/vqq//OcrzOWq/uqH1/SPv7jJc8KmlhYW1HVi/0ucMuKgSSGuN1VXeOH5nR+9p3/5+TXd4+Uqy4yTZoXDocN86frik8f54vWodu9cVkEZpVOUoggSGQpFDFBI8FUUN/BCZUSEwvFRGAvx8Ht3LuiVp4/rk8+f1Tme4ZZ4ERkRkiFoQo+VCPTUx5QIlY3la+gWe2LKmpU8vAAAEABJREFUZBDRirnXvN77vpsKj2seqWwJq2xAAXG+ynXE10nHOucWF5yGKWs4j15b04qul+/hM3Ct3zC43m9yTzBSts5Av8F9I4Hs37rzfaHdb/q8j675HoSP7yHr8LanPzqPxWOsTDbB0MX65LE2PwfUSMzTlbXnCCArnyW3uCdssG7r3PPXuc+tGtxvHxm+T8/APZx7+hr2Neuwr+Y9fSufCx4i++XgI3weDfpHfBGYPPfQNXR+RrDOzwBrzP8R9/+1jao15rNG3JrnOMOW/Pyzxdr5OIixG7O5cJz8KD2o8+ihYl60dhoMEaFg34U865AUOe9pHs/KMw+gD6/DNvrUb3Fctga/LdZpC34T3ea8P/sNtdpvqEneK3k88rh4jRvcr1xyPKHCeVQ4Fh0oRYLQSP4sQoS2C/Px7MKaEOEKs4POVovWzQAzWxt426sDzSA7BpJ5rC503nWRnxUmXVFnuTTqz6VGVwp2dJ0Rgw/UMv4lgS0peqhzdraTO+101qEvXWH++JjaBrqyrevsA0xHFGILg4ZoBMvGupEHRWd0RWN/OY8u+AxUtLjQMXYwJlAoixcCxpLhfKJ5wBcxfjF1ky8Hff6XriMCD1fABtKEz5vHDu3TyWP7tHNlQSW4a5EvOC5+8cHh1xrnyhW+vHv/6l094IseJi0xTqqy2J98VEQLPvLQlCrdVNkW4VaKgFK9v0Sx6Aj3hzOaCqyBDBsA94wzlZsBJvu4rp8/dYR3Dgd4IbVACuIxRNCQIjPBzkR0UVEwR5yR8Ke1aJL+dBIRtNZAA8qa0jYzTI6fUGZImppbnpC8XvvLr/eu3OSL2Lvys3mwL6pjgFOJ/iNCEYEGS9LGZj6hQ3RnoVDBnusDH2GNBFEryOHBxSg2ShvhI+nn3U5HDu7T8aN7tct/Oswes8X5fYxxJd8Qj0AYI2Ak3D/ac3jPPajJPc/lI0abc0wmC7xbWtHi4qI8nIghX5LI/H6/E5or9rFinO6c6f8Ky8i23Z1vW4KrsspAoG5zCGkz/f+O+pgLp04uX1so2iBVgkmZpnfQgsdD0Y2VlRsPBLuILG0qlVx18CG8ceSVIWualfC0WWPGNIHBi20dST3QGZvM0AS5utJpeXlFKysrKoWHGw56zw2hT8qB54D7RjPlA96UG0c/yD199CSvvnM4XxsSGS3QZcqBULVzeVGnju3TsUN7eaibYLQ68HV/5pV8SMopaixtdYQh08GkPWUa3PJEhCoNkrVG07OejNMdWjbEKSrGzRT5NnuDbztu6NLV23xQ37Q6T2Q9VlrPysxV7iaCcWVeUVofzm34OJKeEwYfBT9K2OaQ1FS64iKQBpybXsRUTbhQnzy0W0+fOaiD+5dxwVmChpzbUoR5DYX+yYGD29T5YpH9WSLAe8F92IFICEraiCZ5pHbdBjkJoA4q+9M9/v43AP0bfh9cu5cvBqoXEq+IyPHDatfKIsd7r44zj6XFjmH3DI++gjwkhcM38rcK3r58Tzf4ELSVf2Uc+JLBawPJamfCmkHsUfFiudPiZMK3ZF2uV1dCXSnYAOMo5rlxdqWkvhv4SVc0wXcBeWJ+xAT9TBeawDvGDw3mH6f2db+mhbEUxlHUTTr4jljLnTrndl6DfJkDfmHwa3b7BeMOsbptjTguCFTrIINcOR/bGrAYrKEtDZU4oqulFhMBpY5udWRwmWMzcxBdWJMoGEOKoJHzVY4RlOPbgykPj8bIb3He+4OCqR8yN3kAbh8OpvID/vrsIXgq8/lwzAO2HyjMrw78Og8YqRv8N7nGbLkv+vQ1hhFQK2NlggytzQWeiZifgTFLOKgVR3isPderLa5dm/kBYZq/HbDKg4x/W2XVD+x+gDfNcWD3gz5jWbOeOa0xnjV0q9bNwbJh2xp684b5/DCA7hE5Vom1zh8qVumnYVOrq3zoGNeAfjzvKWvKtHICnpeYjymzlS9bta2Cch8wVevzlPJaAV+fx2OxTk73a6wzBx+TDcaysVnV6FTrfIBZR7bd/saGfcF62vr0abqpNtBt4L9h+phPxY98zNlxfuhxf21OleF6pMqClDSbUe25jBO3wTw2E4Lla4yP45Rj6T3hDyrmG63a5IPfJse3co7UDCIJOWllcdjSuW7ZP0rr6KKtKILjVrhPPXfhuD7x0jk9efKAdiz7XlU5CiTDR74umVoD9dqrSrCZW0OJwF++ltEbdiHDqeM8O3vykF5+9pz878YudAUTvmlvKdaZx9tX7+lv/vVd/Rsv/FZZ6559MUU/3drkQ90W5+U0P6hfun5Xf/q3/6L//U++q//0X/9Jf/DNf9F//tYP9Ad/+UN99b/9SF/76x/r69/+mf7427/QH/8t+Lu3eXn4jv7Ld9/hBeK7+gYvBL8B/8cG+MZ3sSfFxgs967/+3ff0R995F7wDoMR8HfmPoX/8vff0DQOfP/ne+/oT+D/hBeA3iP0GPl//zjv62t++q6/Bj/gjfL/+3ff19e+8rz+G/wYxX3cu4Jhv0P+fPIZ3lTK5bPvj771Dn+jo40/gLX+dcX+NF5Jf+9t39FXwDXJ+799u6/qDTbF87IGp9i9Jrz55WL/y3EmdOLjCQ3Vb7yrW38cNwmFIKSIUHKsaHEMDba3wtZLrw2h5cMMmsUXJVgEVf997I4jNHGK7VE3Zp4H5NPfHTzx/Us+fO8BL6EX5nsNppduPtvRPvAT7OnP8f/31L/QH335bf/jtd3JuX2Udvspcja/Bf421+iprl0D+KvLXkI3Uwf8B+EOOwVfBH8J/lXX/w++8pz8Af/h3cxTe+hmQ/4Dj9AfQ/5x4V6Z/+Hfv6qvE/hG5vv73HEeDF7l/bAqs+zr74I84Dl9jX3zNFP+vuv+Mdfy7+kPL6J3zP3/7Xf0fzPM//c3bMv4P6H9G/n//9c/1//zLn+h//9aPeNn7ti7dXhWXIE1ZyS3ge9CGr++s530O9g8v3da3f3hJ715/pE2uiaizButvZmWx6OnT+/TKxRM6cXiXOu7J4vhEKZgNPJGrApkKr+RDEcEBbMdS0XzlglpcoLs61RMnD3H9OK+L545oLx+2bK5u7AN8nbFomLctKQxmMSUlxaGymXxP2GR+vt7ltY85oRZE/XCfZJvhTSUHLfFjBqTUsWdJ7HyVwH6Ac2+x4TZZtw3uF8Ya90HTzUHewJ4yL4w206/nelu1iZw22+FTJsb3EGMDX9N17jl5T8BvnfuD7/2mvgclTb+e+0evLV/nQG8wKY8VkpPwecQU4FminBPHISkN1TYTz22L+W1wvVyjv0e86HsIHvnl3dqmVuGNR9x7816Mj+/bj9b6fDZYQ++4Nca95vu146BNN1XGIHtua/iuJtD7JeAQk7HkXRv6WjXFz/7rxOb9kTluAs+18mV75frCzJhGZSfB1cr1hBlBYZg386U176M7wntnyj7Y5BhseP05fuuJKWs6lftaZyzGuObrtg/jWMe2Bm/asJUvfcxvsIY+jqZb5N+iH8PjNvVa575kvT1MDy8YWKExIhgzsvViV8olHZnXoI+YMWofviI9Q0rq+SrXJjAD/GlTDeuFEtkSylIVfDovJdSVMjyPj7TjGb2AbeoXawmuA4uTjs8VDQvIxqKp/41Zw3wCn3l5odMkY8sQ3+gC9/fJ4G86wc85k0c/6YLxGQVa5Ot/53HbBlIeafo2P8cv0v/iwoQYX4f0WKmsRsSgMsM6+Nnw5t1Hep9nC/8zUFJRQS9WOSQkL+VUO5cmfHY7oIN7dvBZPbBKPRecCI5lFZmVLwLfvXJXl2/dZ3/xwY3jH+SIsE8VxBIQvC2iQKkwkilO3goRKWReUchAJxXOkPxZVhTv8/S02oEZwUwt9zjYCGG5dHj/Dp0/eVBHDu7iWIdyj+IX3keONfBFxZ6qCTKhCQVtHQChFyxWICQZYy3A558emwJc5AThRspYwfvcuc5L1Lc/uKU79x6qsp4YZQ/D13XckAPRiWGzIkM99wRBptbaqxLk9Rm7Thn/sVaYiLAXHDXYK8giYHl5kReCvJM5sEfLizznklt4KosjPe8quxtIjC2NhNe2phz3qa9htee5tJfnYUzJb8/FhYV8t9R1fgfAka3WAqhdEk2kpQbIOmNSGptRS/io0qibKQYmsBgpEuB1y/7gc6oDjdEhKVNksjYNooSs5iRtM5qVmU2cQ440ZtY5Jub4/3+zY27PcC73qJ5TDeyHBvkhx+DCsLS0oB07VvKNruddWbWeA+4D3HPAezZxwjybIBcYe+UmYR53ubTU9Jdjgw6GJS40h9l8p44f0u4dS3kS5loTQCWUDUMrlCF+oBYNs2g4WkjRCBxebtUoenMRMFT3bDmHwRg8xoRcWl8RwU1zizf3t/WLS9flP4HpCfB5Yy8ndh4j5WxIjqHpWp6KnKZsrLOP0FZ5tL05VClxUeo9HnS2tTFhTJlYnHDRvj078qXgmaP7uMlMxLJLjNcIhZSgxX+UnEsef6CkD+eXk6WvvZQFl6RWm4/AxrXCUdZZdB7HMyJ8K+oAUkTIF7gPrt/Tzy/d0D3/hp+kkIBbZVnmReCxg3vzmxr/r9NSRW9AXEP4i4ewXpfI9cG1+3wrO8Wttgci5mBvj8+h5luE2+AG2mmRG+ICF5sJN8uuK+p8Mx15aGFfl0Fnn4VJEBda4GY6mXTcxAMUTVKGcjeZENdu2tjgR7np8EHneGNif2I7U7Aw6dRhz3wdvug8rsnAJx15bAv42n8coynLqyw5/+qpKxcKLiK2eVG8KCBwgAiSCA0FpUOGLGTI5U1j7pXU2DtUcIxMYB8CXXtpi3PdD/6bPND7gXOTB/j2kNg+GJjPh2MeRtcMP2CCfFBOysMyD5ztgXxLj+Z5HpT9sG48gjcyDp9VsO4XPcA3dO8DlkTzhSG2bWol48/hW4nsbe8Yn8/+gJDgodZzWWcOzt3Qy7pNrmN0lR90NpnHhsEDsff6Jv6brMMWPgmvBfCapJ28m9gSPB9tIq87nrgN4tZ5223Z+g3bhg8Oj/iQ8Ih5Gn4A36Q/z9VjrkwgIpiJj0e0eTYxdbKNuYawoYFNH8dOuS7zGZJjV0EP5qn5bdg314bxMyU+REuexwbj3GTsm9aDeWreYLiZe9N+CJ7fJkkSxEy5Z0w9FlAZIDV3HMP9aMUhUotX8k1KFQ1bcfbA0ZPPqAP1Q8kWY9jihZn7to1lIcqVfCajgrSVUbC8EmtITarUS6aHeZB848Xzev250/I/g7DAOctRkGwsBRIKU8uhLO4lCkIANIEtghYoiMEWETys7tIrF8/puSePa//uZTk1ansr8PE87/Jt/o/fvqafvXtZG2sbWgxpmW/rV8pUCW1qSVta4oOPeAlxi2/937l8W7/44Lb8773+2/s35Wvzzy9B4X/x/nW9/cENvffBHV3hm/2r1+/r6o2H+SeW/jNLf+PvP9E1Lt98IP8bQVdu3NeVGw90+foD+dpsXOIa7ev+B8GLUXEAABAASURBVMRfxm7fq/hcu/lQN24/0q27q7p9b013wN3767rtP/+E95+k3uBFzi18/OXPDehNvgSy/827a7pJnDH+2ap1/rPVO+S4+2BDdx9ucJ/Z1D1eoj/wdYJzZpVzZw34muE/Q733YF13H6zR56quk//KnYf4r/GgOlXXb2r3pNdTJ/fo4xdP6tyRPflb3T37k62mYH071r6YMYTCFMBZmsH+j4E9WNlPEZyHbCrbOPwiNecjFhQVha+3eCi8Fdg7QUbvWW4funBsj964eFTnT+zmy7ROi13VhASrD1c5Zjf0M47j2xy3S153js+VW490lfW74XW7tyr/m7xe4wavJ8h1b/SG19j+4LrBsbg24LpzgSs3H3HcH+oD9sWl6w916ZrxAAqu3tf71x4A6FUoeO/qQ166PdA7+L19BYrP21fu621sb488+pShvwA/R/9v+CQu39fPPmj46fv39LP37yLf0c8u3dFP37+jn7x3Sz9690bix+9A376qH/7iKs9pt3Sf4zxhXX1eJLiPLhrc332uPuTFzw/x/+l7N/WAFzqVtY4IlWJIBb79ee9R+TcG9+5awtZJ0SlKl1Tmg4MVedR8hBURkkAByZPZFL9AV7hBHT+0Sx9//oxefeakjuY//+L4qlaIg3EIZLsyFzqYyc2LKw76nv3l65spW0K+vhveT2wwYsiNHy0jI9KVDlClHBGKCPwMJW9f250zr8++dgJfOzfzOj6V6cbAb3FNh1WjVe1+0Q8ylGu99/Jm+lmeagud7wumzb+Ss+f+Qrxt+I7+za/nXK3ymJhyWw4PlGFXJI+3CkFjQYvS65BAXY3USVvcvza4B6/y8usR14mH+Zt9mzxvThuwrdsHeBzGFjfNjRzbMFbGuAG2WJst9BsDRcUaKJ8brNvE5vhN7BsM3r5bOLn/NT8DgHyhyHXL16w1xrRO/5ssaq5/jtmjl3yoDLl4uob54r1opvnlnGF7+nZ/G/SxTt4198HzxSr0EfNeZf+bfxxb7cXm3PPZ6sCvOQY84jo7e6GJvEY++6yT23B/OWfm6bn65buPs+fDEmicCKNW8MMhdAtiZoNR5LxCEUCSW7/kGDhlwWYagdWwYITPETMNXpOMpVNOx/as7+dsMD6rL3LBXVzo+AwQmvh6gexn+YaOzxQNC8QspL3Ji8gJ/B2/CE2fRex8yZDx+CyQu9nm8pNnMmABn8kcLDtmgr0Dti1MOvlzQVekBXwXuLZNEGbAz30s8iJngXFMsIvCGSEWMMEyKQsM2yTZNY6j/2mRKzfu5t4trH1EyNeu2XHg09eh/Tt19tgB7d21rAk+Imn4ALJPxQfRKXvO/3zEu5fv6Ab3/in3vYy3Dwc/ItRKKKIowtQYtKHUtfGG2g86OFfNSmxzYw47bKvTTheSDzi2ykVy53KnMycO6Owp5rBziXcNvXJv5EJkI5FPLszJGkMKycDGqOXC1Ew8M3LApiN+rENNeA+i5Nrv0ARuH67+54cuXbur967c0qO1dQXrGqQJ+ofI/HaMNZX+5vLmCELjD73O8Wjpn1RWKwJZHLFUkJU0QpaKBK1Mqus6+Z+eOXOcl78Hdmt5aSIXQhURZqFKaCiO871nRK2Va3bPNbtPmuc+6297ZW0igrzLvBRcYj+77yGRnD+yHTXbNLbZD3G25FQ+pP+/LpKFsT0e5+yPazgA0rzfPK+hPKYL/1EnyTVXxrwsVmpHGWFkH8uR4TT2N/LA40xNfzsb2Oo8sM9XMmQkxzrpaEt9raPIHGvaSSVlB8ri82kyWcjfFPS/LxjRNlTvAzyHKTfNng+4PvF6Tn6jQsex0QGVPgadk9tmOmETHti7Uye52OyD+kJW2Ti5i+cHg7PnAVFEmIA2Hln0pJJBoDbRDMjZkZEEkT6EUu1TPWlAJlXmJMYY2HxTvcG3J/7QdO32PW1xYw/iyYK1DlmIqhZpqHCpr1xA0w9ddQxUlYZqH9vcr/2sqkRVxpguNLZ5DBnTApLtGd/SUqczrNUTJw9oz65FrFPgmhGkJluuDxmdyyYQ4bE2HSL5Kr5UCF2jaoxby0M2/DC5kisFG9IJ5YxWLrDy0skf6n7x/g35AyHPCRniUHmOHNeOG9X+PSs6eXRf/i9WPt5yh4Ah4l/lmxLPRfmB8j0umLf5EOj1l0sdvZmLZYCKOBhqIUneQOmnKyGqIkwB15+IRrn2ckGKBm6mvslOuiKPJ3luuh5rg/VFmEHjFxC6RMg+k6G/jg7n+Xkf91kGvwl+HeMppujcd2fe6NxXsA7B2KWQS5uv94bhVWi02XwTYQmprEZbcBtAbfEVlrlHhCLC4Yl0tY1IV7wgVvSw9GkWDqV6zo0t9uBWP+VBfprfBK7yQLHmB0PoyK/xILk2PoimbZoPm4/gm+8g84DpmFX0q8mjZ9P4N+hG3UM+8D9KTId/d2pTqzzQ+sF6yoN7ZU9VeT5uocNYI9jv6OtM9nTRMQfPw5jC+0Fmnm6h25rW4dsuMWejQq1rlCVIGVf2HTnpxHl4Dm56DFOcEpyeiPINcQqDmtzk4nrCZRNeoAeVDxSAvjeZlz8c+AF7A95yi63yuH3MjDzpPD8QMcwdnuEwrpqwP90SN8wDo8fgeI+JQ9lsqa9cuaIBufkox+Y8OQaUDJGYKn/r1/RDbjpybutM7T+i6chP3p5rYg8llXIMMNUbzGM3D2Afr/iLOY5+nm3bocpIh7SclfGjQ+EQ9++9ssn9qWdQtTllbn9QqPhZqGSJICs1dfARgZZcOFjnc/Q8191PvnxWzz5xWLt2TBT05lj3JSR9uGCo6Ctzjijki4TgVUrOf4Hz3X/S8vLFMzp+aLcW0EcE1y5DYkh5LNc5x+p0U08ePZD/c+knXzijjz17ihdHJ/TGM8cHnNDrT5/Qa0+f0qsXTumVC6f18oWTeuUpePDa06f1BraPPXNKn3z2rD71wnl95mXw6pP69dcu6POvP6U3jdee0ufBm69CX0WfeBLdBb0J/xa+X3ztSX3x9Qv60htP6cvEfNl0gHVffOOCvohs/ssfwwfePl8xJe4rxP/G608S2/Ab1iF/CZrA/iVk9/HFgX6Bfr5A/Bcz94Xs33b7f3mMG+gX8f3i60/ordee0OeY48cuHtNzp/briYM7dW7Pgs7vn+iFU7v1K8+f1MUzB7WyULYfYqtUWHkOg7IgI0pWhIkbbRdEDmxulnE/eK9Vrk8zfSUJqCO8H+E5uPRVSV0zn+N6rg+7lxd08eRevfLkfj17apeeZ6yvn+fYP31Yn7x4XJ96/rQ+9/I55ndeX2KeX2aNvJ6/wVr/u489rd+CNlzQb33ceEq/+bEL+ncGa5S+rM1XwJdfPa8vgS++cl6JOf4L6L7wyjm9RV9vsvcTr5zVm+At8EVsX8Df8aZfeOm8Pv/SOX2O/fnp587oU8+e1K8y3k8+fVyfePqYPnbhKGj0jSePquGIXn/yiF5Dfu3Jw3r1/CG9fPagXjizn2O2TxdPGHsbPblfz4CLHMtnTx9Qw0G9dJ64p47qtQvkMZ4+yrlwTB976pg++cwJ+jmuw7uXuG+ta2OzKiRFuG3U14PlhdBT5H2dcZ48ukeFc1OcjyMc1VDk4ugKw+lNa8lbAOpqaKo9y0Uvc05+4qWzyi9z2Wdtj+Agg1Bo2wpYYNoesR64A4grptyjWzwgbXIDmXIxbtdQ+sXP9hmGANSK8HWnQvHLDWnjNsbLYubiwtqjMD9lH07Zp+2eWPM5eIoNtQz7MQQZ5nHlmhYybX4VGyCnfaYYMi+DTP8qkU6oQf0oCLK/fcQipx+xhG0PHi5l7PbZXrvwqQUqoB+SuE/PxfeEdb7t82/IbXLjZjlZV8bp/oz0dYxS77hp6uowxoCKvFU+xccx2i8xxc6gGKr4fgafkNcrny/I4zH4+LnvDb+4YwwbYJOB+GWaYf+xzzanyOPHdFUr+y/A0EfTWZB8/dgieMPPYOAR941HvBBPyrPWoznkcxbPa6v45XOXn79sT920vSg1bx2w/8PM114g+nnOyJeF6NfxsWysk2uTvN6rvp55jTwPeVHYj4xUkQM3ZyYlRTQK42oDYG4KfpqvJZSyInOGZD6t5LeOI0NXVU5XJaULQuEZu7B0HdT39BEdz+G+Fxsd9sko8/mgQ2H7qDO17M8KC5zPphP8FiblsRd2C+j8os7+ibRHfs5w/AT7Ajrz7mN7LEUd4xt1poXx2N51RR5/ROCjBK5QZGyZDwfMyjUQq8Ka0MK1WlWxSWx13eVLpg+u3OHLu0e5p0vXtbXCtTgJzziLpdfxw3t0/MhevqBawF7x7RlHUfVJWSW/fL7Cl0f+0+F7fGnn86KQQ32V04T5quTHsYTGH1FCHmYkJ4flGLMhjqrqRMTYsUKrfdFV8VNDEYGmVTSSRRDMwV+2PnH6sE4c2c9L3mDuPJxjs4/3ixyPYN55E2PDwKhyTt8nYKgEU0VxTNvfKTC8nkw2BryjGkQUHkmmLP4dvsh6+4ObunLtjjY5z8T4sx/6bdEtniSE9UlwkW1OFVGEB6zz44LkNh1hKrL9fRwr8/uQ1+iGJ1k4jkvsn6Mc5xNHD2jPzmWxjcidwyWT5Fyea/Yv9NWNx9WrJ942z6vn4PtaN+UDRuUC2NeadifzHl5ZWeIYLMjjGnORqeU3Y8ekQ0P8wMn+M1hvDMawNcdUM0OgTzDwiLAVmAaWoUYGCIOyYKr4Wpvy2Iz9YBtVQVAgBLak5rEnDx1zFPT/40rw3JFIPyfIGaREg6LSGdxQUQyc6MisB2H6GJwbu72Nma02zsRo0nYbEQqLbnCIgKEKOpl0Wlle5q2uN0g3G3rPiW5M2Qg92BpQ2Qw+HAnG0+Pn1AnyOaf5CC9TyBe4Pbt36NTxgzpxdJ/8m4PuWmqticM0llGNkvRKezaDQcNGHai1uObymqKmokUI4iJoS6CjQpi+KmMOFd7cb+n9KzfzT4h90yMzn8PxoMpxZM0LBHEYVBmQ0cRQSMJNEhw1fYhxuFx8YzcFgU9A3YfgcXPbcsIFY+xRdqXTkQO7dOHMIflXoIuXURR3NAJR8BEtowSl04BGhLJAfIzMR3BBgMGldQ+fFUUMMRHNR4MMUURYTHh8wZrdH/6TkEvcZPyQIbskaCQxDe1eWdCJw3t1DKzwTYTXsCtFEaHAx02JogerG3qXb1Cu3XmoLV6OFGyOt0+EWykCyjhF8XwIY0+FOm60pQvsknURUIWS0pTsT+pI6ItUh68x4SbddUUT9F0paS/wMSLEHELWJTJXkHeEsqBWOCaEbR5VhYlEIvCxLWioEfhuowwySkkhHxy2WKPsBRhZHdnQhsVQFBDKEmkTOiBZak0EtCgCqlBEyPlpsnpJvZd9MXefljktNKXhWZoPVX3+KckqD5urfNu+ygPhmsGNbY0Hw3Vogm++/QBubPLwuzE8+G5aD7+Ruml+Q9lsPS8c+zzemxzzTXz88L7dxzTLWZf9AAAQAElEQVQfPhznB9+qkIceEYy7MoWqyB/JqpCStl/l7zmfJKYgX5e4VI2rmLRKSR1X3KSEMvnMJA3EDKs35CMSPTUjkFLvdfM5v60kP0qvq5wT+FiZD7WfCq2i0HjtPUevuceccZms2R0BN6ukazyxdqOrYRzVIrYCHOVzOQYeQnUIXXuAOeSQfUVpfjASHaRfNqEQ7qBVS41r/eKUFT1UeMcI5ORDLQEyz2zJe45WY6HaABmrE5NjFHNSH3JJm3WM1bxDvHZTXgpu8SG65z5lvWE3p/PeMDUiQu2Y2CNUoqhwwkaEPMBdO5b0PC/WPskLkjO8sFnmS5pcTewR9sGNWs2CCJqxIzqoyEE+lU6mzn2QL8NeePqknjl7RPt3LioIkUIRRbaXEqLy0qrD57B+69PP6T++9ZJ+/80X9LtvvaDf+TyA/u5bz+v33npOv/+F5/R/++IL+t+++LL+7196BR6Ygv+I7ve/8DI+r+h333xR/+uvP6vf+rWn9Ru/8qS+9PFzvMQ7rTdfO8WLppP6wqvgtW28hf4L4ItvnNKXPnZaXwa/8fHT+grUvGnCduP1U+Q7CU7pC/BfQPeF10+23NAvWmcM+jdfP6E30b/12gm99epxvfkq8isn9PmXj+nXXzmuzyWO6XPIn335uD770rEGyyP/0nF95kV8Xjyuz790gjyn9aXXmNMrJ/VZXv599vlT+vyrzPNj5/WVjz+hr3zivD7+zDEd378kHnUkhSKKXLhaDOePpaAxOJhUwUaE7JpihffDJYjBswQcxsqeCzY4JrYQ5yIb0vu8oVfPhaj3Rh3RwrTYhU7sX+Fl1hF96Y0z+s1Pntf/8ukn9L9+5gn99q+e1b//xBn9O9buy+CtV0/qTdbhcy8e1WeeP6JPP3848WvPQY1nD+nXwGfgP4v9sy8c1q+/eAQc1eeJ+Tzr9/mX4F8+Sp4RR/TmS0dYx6MJ82/Rh/t585VjMiy/Bf8WcZ830v8wOQH8m/TRch/Xmy+fACf1FsfirZGHvvWyx27bCX2BY/xF5vJl9sW/+9gZ5nhOv/OpJ/Q7v/akfvczTyX+w2eflvF7v35R/4H9+3uff5Zz4Tn93pvP6vc+f1H/4c2L7O1n9TvYfudzz+h3we987qJ+780X9ZVffVZPntqnlaWQ7/d5fvk4SYoIdSV0aO8yL9KP6tlzh7Vn96L8DBxlIg3nrKIIZ9BoIDcE52lRKaNeWppU8hzUp195EnpU+zi/S4SkUMQ2lGVbjjCfymzYRo2yR/yCxS9apnyorOw7gYqDkU5DQwopqKEsYQHOenahLBImI3kYKnJaoXqs1OwnhnMisMFnIJTAap7kFUuCpiZo7I5e2KVoP8lzSqhBloO1E/nQZUVHVQQ6n0D+LeiwJRQQ1LTkp7XCcsCEZZAUM5UzUO1c68VzTIPPO07PNqeMcwRwIuJdw8cTmx6DpBxrG6800AhFGKyhJy944P7lYiZhe2S/XA7U0zwGYiu6yrWhMnJYR28jRtbJlHlSg95z8nODn5HyGSyfxXqem4xpPrvZls9jfv4yhmctP2/5OWwe+RcUPIc5ZkTqeOnnF39jH6s89xlrfg4E62CDvp2T8Bwk05JYH1FCIZmHaL60KfEcUnMPttZOowFn4iwZSMy/ecluxhCJmxqsDHhDKiF1XVEHYxSoEQNNXUjBYS0RKqbFdBvdnM7XEqNwzTY6fEc4tuuk1GPvujLjC34l87e8UWI2RtSM07LQfRhNr6EEYzE64v15xp9fWPBmzUVHYrEGVkQntjgwN+8+0gfX7+nBow1F6eQxBXkSIfx67dk1yd+yO7x/p5YXO5FNgc17jctCrnZ+Xrt8h8/Ld7XOS+nMQ4emEs6iDEQpI1Dl4mTwURDg82hyvjcqRWAUhXxsDFVkvwOJaPqIwAe7K3wNM5KJz6GlhdDJI3v1xKkjOrRnRf7P2KxPB0kReFIzvbaL1SybGnI0zYivlUFHoWi6VHBxiSrHDcrkUXnJUA2+EL8zuXrznn7+/nXduscL2SoVArkqKPD0WGo2DqVv+hKWGFBKUUSgIgJKePIolQUFVtjtNsQPvoG2pauKQKIK7Nq1pNPHD+rksf3asbKIF0ob4CpwjaA/MwPsYZYRch3rVbmgbkPoKkDPXCrXs4WFBa2sLGuywD3VgUbQGCYDhWVFKzAnVcebnbOLsRjzKrtIaEb/5OUENK7jTMzP4cNqpwBzHr+EJYh+fokhVWN4SWm+IS5FUwPBG5pRmgOPVx+sMVll0i0EDXx6DoNI4sZIA42d7WcgzlcyzIu/nCfOKWy0f1eKVpaXtGPHDk14avaB8c2rUQ40G2DKBaBhqikHPTcEY7KP59j8nXFEiG4UiF6HleUFneCEPXl0v3byoSu3HPF+WYQLm8Et8MAAJtLWjPeOqZgyxkICBU7BWOwEi5bNhWwea6s5CCKdoDIa4DEbEaEtvk2+wsXS/3nGbU5az1FkSoyJiDWb4OZd6YNMIpw+mrHxTaTN+VQFP0hcQyp3/ApL97RUclQnpK92MfHYxYnFWFnvPazRE6cO6dzxfVrhAl37LXKRgRg8RBhJqJkQDXqsUg4k1Io1Da2vpsU7mVGX3rhRU+/cjcfSqoIf6wXli0Fduv6AC91N+U+3GC7jZp8whgiyM9elhU6+uZw6tpebzRJR1dd5FbhSQgXf0hUeXqb64KpvMvf0cHUTa5VoQy5VpGMtq4SCFWo8A4lS1HHzjcAg2axWKrx1hpKPCCh8kTr3jQxRRKiA0FCqyN/gGyHTmMkcLvjKPAcw/sfsKdf08boazurcIdYEO+mtah1YRkFtuqFFPcvBNAdtIxFkAqVEU9A+xrEXIugLvfNAhtq8UoedAVDpmUpn1KqeCfrFFCS/Nd/g2+wNzo31RJ8Pmxs8VBr5oMmDRvJQP3Rs8eGFEJn28Hx5JEzqWaQpHeceSVqV5wJ9Y5LhmE1yJ3iRuM4G2wCbJMhY4qhtzDkjz4c88MHaekqkI29z6XF2vxDlcWBdqv0MnAuICKLRFijVfs6IKzE2VZqWz3ofizHfeL42R9w8CU8QB+cZ9Z6nSBjuF7ji3UgmIb8Voge687gzHl31gcCnkhOxxZgB7ZrpGKPlGNywble2e8aRmnV2i28j9GgeweODtF2j9M/x5vrYp+k8DnqbxVmWC34MEy4SpFJEAPfe4r00nlvCAp6zeAUSftk2SnhKntM8bzkNYwydWecMzpf7kP0zHvvm21r7mCPERBEh/1iIMBdcCzSUqsP7duiTL57Tr7x4Rof3L2PLizgDNB2yQKjoCEtG3B3IxVNvBSp8w45pcaHo/KmDev6Jkzp+aBffnnZS2BbQUERDwX/vrkU9e/agPv78KX3u1bN687Vz+sLHngDn9UXol3jJ9cWPmz+vt944pzffOKvP8ULs1189rc++ckqffvmUfvXFU/rkCyf18eeO6Y2LR/TKhUN68YkDeu78fl08t08Xz+6jjwHn9vMio+HiwCc9iw6/i+f28ZJyLzF7kj5zBnpmr54BF89CgfOZT4o+bdCL4Jmz9t+tp0/t1lMnAfTCyV1qQEZn3rYL5k/s0pPHd+kJ49hOnT8Oju3QuaMrOmcKzifQY3sSPE3M0yd26yJ5X35ivz714kn9xiee0L//9NP6zV+5wEvF03ry2G4tc7/oc/9Vsfy57qJU4GpqhPiJkBJizwcs4GVFcL0o6COQFTYq2BLBRvQpm+e8ZIs46WTZe9MYZdxFUsAZRdC+lU4vnd3Hy7TT+sobp/WF147rs7zE++TFA3rl/B49e3qXnjqxkzkw56M7WYsdOnsUHNmhM8D8OeRztrFm58D5OTzBGnmdRjyFfIF8zvk0a/b0qV26CJ49vVvPntmji2d2NyBfNJCfgY54Gt6wfPE0e+DMPvwbxmP/DPqnT+/RM4b3AdS+z8E/x1xfYC++/ORBvf70IX384mF94tmj+lX2668+f0yfeuE4LzuP69egv8aL38++eEKfe+mkfp0XwJ9nf7/JPn/z1VN669XTvHw+zTlyWp9/7Qwvgs/oc5wvn+Zl/sUzB7Vvx0SlhDhUilKgobEsTAp7bK9evXBUJw7uGl4WV3yKaKj4BtAA84YoVkHEMS+c8ScO79GvvPyEXr94XMf2Las9l2iMhPHV1UGGKCOFTS/TBt+Dt/hio/2GGc/avpdWtor9uFYLSrfuWlmwBbrkZw1K+AC570wBQ3VLbPVWdNIGz4vc23kZL7L3qHUOqhZgnM+YdYmDewsrzOCTPNQVM6TKXRgVKVOFGfppBHtJtf1rjx7HyrlahWNtThxKGI/ECgORas5f+tTKMyj34srYfa+pFV/gxOE8+CpptHlnoOCD9QjWBdbiALzSG5GKnURuCxOJiLQVt+4jlNeB6v5FHnS4YMVAqwE5JmEf0DNmQsRUlbHE9YCuFNgqMM9MMsLZbLbPlM9kmzx0bfAN7iYv7/wc5XsgajVUnsH6gVc+11lvP9Mpe2sKY3nLlOetpOg383mszy9vN9BvICd4ubjGS8A1+tvIvqc8w/eaYu+ZiPdvZcAen5FL7AEz+qzmQZsXnvBKsCbDXNMvG8/WevyQM599cy1RUGPkWWzzPjZKnaVw8CCNWmjmqOixi1Jxg1gyYLOaD7w4EMhwQx/pTQ5ElZA9ZN5NUrVSEKjCJRX5nOS+WKdKPCwrJbV5qS0DSsxzfJXXtelq5nLeUkIBSINvzfxOVt0gWQ/J+mhtQ5f5jHv15n35z+Yj2LXAxojI+Kpp/lXX6eP7tJ+XRgu+1w0D7tkbgfMW+8IvF9/+4I6u3XrIuKRQYeACHkMV6VRoPD+0qc+xoJOCn7EVxX1DZmOuFkAQZ1hudDYvrM49wqHme66Zu1YWdPbEIZ06ui8/M4sPIe7b28rdOxuTVXDDdoxjPcXK9ULyWNJDdM7c6LFWaxFrA0NBgV1yPgODGtziR8KexISil1ZZ+/cu39Y7l261F7LiOjf05yT28/jG8UihCMYi8kEhMM4b0JQ8hQSOqQhF0mo6i7F7WANCPZ30dOZ706F9O3X2+EEd3rdb/pxe8+JTHdDywIqomuNU6h3rMVY2Yo//FHhfpMy+MG99Re9elxYXtby8wn21I0GwIhBqgEwPnVUrqptBY35OHLSQYFSRlKbVYb7NfbsdOXs3x/95m3Nzv3NujjU8+LSbGe3uF2PrpynZ92ga/3iL2mvZkjTT9pI0OVs7mXFy0wRdeGAGMlJr7WMgtYrFPkZTcODQwbcWhuoxQB6r7NmUGWZSNx25F4c3u/6fYlh5+QA3VPjKjcW0h+9V2RjeFGN+D2Ps1zQiRHVqKRganU4mocMHd/MW/5AOH9itjpdGwikiIBUoC+I2DbNVoxFOWWDcd7VzmV9dAqzzwcOn+VbZ1zlSReMI65gGz0mRb/D/7f0bav/eAv4+cTO4NdYwCwSCaemFHpxFTkuDlUVwTj+caCypY73wbqoW33haisNHaAAAEABJREFUEuEix7gPWz18ywusz+mju/XMuQM6yIfSKOTB2XYiqfamXzgm6FaZAx8LEaH8MY3UNJlW6FJjim2WCSYCBdX2ES1lKAYFbvK/YfRvl25yc7jPi6B+sPV4VAXHuyvSgT1LOnN0r/xbj5MJJvRRijqOme9J7qpXp5v3V/X25Vu6/WCdfWa/AZBZZRB1JkikII9zif5YBxsNmWcl7A8QUVBtM1IxNqOf7VV+ATXlAjflJjh9jGIbdD2bZgpM52H/Uc59QF++kOLKOeN+6AMhfdIm2e4hGh4RXiaKWRsKL5TQeLGgEfDYI0JUKaiGZFYSCz9wCFk9HjMjNa+ZT8hlfgweF0NVmyfjRGA5kOEZ+7Sy96GOSZCgUZTw8sBIm4QmwkIaMJmPpBGBMuDbmB1NV/RTeZit8lqxqYUHftTBH4WM0FAInPGDakZsAFQVNo33nmlEUSRCESFMUrhWRcDIMF+bzQMxbMMUkY0DFMF6GKJAI7CZLcJWOT2r5Fha2QSK+6ZTXMhPi85rKBx8nCJQaCiwLPm2gI/N1mVmApOidzWC3Ak7Em8yJJAeExwpCk60Hqa5BH4RyUkQZjLMBTH1agWbH5xTlTzqpKwL6XOcprNxDnbIWO1uPqJxrWXViCOLu7eZ/k3Q2M9OI0Xdgy0eDo0pDyeESqMdX6pGeJ6iRFgjFR8CmghyM86FrujcyYP6zOtP6JVnTmjPTl4w8OAsHq4i7xruLXsgVUjEGRGRckSniCLePejQ3hU9f+GknnvyqA7sXlbHsSlgpISIDOpodvAF0IHdi1wzl+WXkUf2LenI3kUdBof2LOjg7oYDuxZ4eJ9oH3QfLxL37FzQnh1gBfAyZM+A3SsTGbuSdvCddvESyroZBt89xO52DuTdBjG7licydi51mmEZPm2ddsPvSkzkfI/1Yz1xuxJFu5YKOUaQA3kHcN4d+Hju/gIswbf+S2CZ54YlkLQTL/akpYm0bNuCxJDhpR2Lob07Oh3dv6gnj7PevEh74fROXeTl1+mDy4ytk+9LlX3BrpK40PhDtzjWYXDUeFznXBR+DRwi5FDAZCyHG1c8lYUUpKnshobK3qg4+LqVMG9MsZsOkP3IQjp5tyx2RUf3LulpXtZdPLlTTx5d0ekDizqyZ5E5TbSDCS/zYnkl5xzMt4BQrg+6Ja8P9rYmwZo07FgsfDgC2FbgLe9Y7MhXEius/Q7g9d/JsUq61HGMOo7V43RmI36nsTTBb0Ke5rvLceTYBdIXOtNhs75hwrGYsFcnObd9nFf72cPez8a4v73XDzH/wz4X2PNH9kxYjwUd2Q0FR5GNY3sXdJRzxPBvgp6ANz24a1FLnHw+pzh88rHtYIyIPHzav3dFLz9xlBeaB3Iso15m8KEmKxgfp0TyxPMs08VUBxjbJ7g++AuE00f3aIm19h7gUCuiOVeONRGSReskRUSDpBAlG7E1uPfxsmWTLzembDDnyXAYPxf6OuuAiFAEIFThZhsRTTHrlwSpKeTHrQ4BNXmxh2EyBq+kUhJEPVYc8ZhCdpy5mXEgiAibsBMDr6GEaTaSScEWyVkOuczuFwjV54p9GDviXMUX/ZyisaidLvNijyAQ6pySjWrFLKjFR7WyrFXzZrnYztplLMfbKs07kZeNNagcX2WVMzYaCkl0ocIwGgq6QNsqh1UJxGpkAzNX8zhaT6SJYbMpW0S+pCW1Ah/bEu4mB2KDwcjozJyvTxU+YwmGZaYSy00+ekRBVfrAeC9uo+cZDXBd8zMz4eln34pgP8jcEHIgioAaaWnNh8RUenzJuMEhWLjUwYsU7kcwEQiuUIggqM0pS8bIc2ZeCI5rQOb2PeMfsyFktBtiTXID1O054kLNdfKzsvlqH5j6IXhRrfN6N/RyjOF1auhn69l8KjLwZw4W0ms85UA5hvQqXNQKa8LUPLptsEfb7O3FHCHu+97Ddb1/7S6fc1fxDeLZgyyW1zVzwe9aLHxW26cTR/ZphXt7hOdembMURdzjQo94IXzpxgO9c/mOHj7aRBmKkGTQke+RFmBNPHXVdFCWZGnSnkESokJ0IKnxjUoVmcTU5B1UBZsNTKseG45anlSdPLhTT507rGNH9miBe2LPZg7xE0OYQ9wJOrNoVbGZNqDN9FYCeKp61rWXuRgivTaBs+R0hocnF9za8wQZ2WN3+Wzrv4TzC9mel+td16lF4kznEaHgAhERKEJJsi9EKkdACrWSRgvWGhpMdErNg6W5kjr8oSWKCvPYuTzRSY7x6RMHtG/3Cs+noZY25gJhmVDqhZ44NJl+PL997rS92rOfDcbDXrV+MunYQ8vyP0fnfp3C8QZDMRlmSG4kt4ZjET9SHdNAH0R69UcnhslCI5lpToMMQaZipM4Y+FltSvcdEYoAgy0GauJeTek6STZDf/ZzFvts72J72DLCsmHZFDgI0qoF0MytbQYleUzjjhloGn5JQ5qmtV/jZu2omvnMLPRgI6DmPCt9eLPuWFrK/2wkFOp9EeIg9wYXJ78JnkINfxtVfUOwD0lqiIjtntrBZZlsyx7EhpT89+tnTx3SiWP7eYu8SIw4coIGkNwQpSykI1yVsYUVKZhpKIPe6qahJUYGbCbGyPBzMyuZHrOBFT9vcBR6tLqldz+4qXd5o/9gbRN/G0lCx7PxIHpe4UHSt7jgiPxUiZPfeXCRqf2EvRqppIk0Wd0Y8lSC80EPs5VBMCqxrLZqPyfthTNHdProfi103nLuCE87Db5IwlmttNEy+hQjgocdslZopErZ5+hgFXyLUkuDrLmS/pbdJ/D1oZJvdZ01u3Jb/hbk4fpUfa18MQMYfERkrp1LC/K36KeO79cKvHO142b7Nh4+Ihdrf+3mo/zWkUHmtEipPEbu32BszmHYISLYV6wL+p5+pxzjqfcl8H51bI8uQbIe/dR7OHW9zG/lS4Re3tMJ7P5GbMuUi/imH9CTbvtMsU2HXBnjB3jr+LZ0K/Uid02k3Tb0tm0l32Pr1TPmUTbv8YpxihLgl1bm2vQzBtHeDbk25PBxylzw1fsQsFyoHGdfwmAr+8jHDre05RgwKY+gZBIRkFArjaY/27FiqeyHWgWnLOaF5GNtEG5RSdXi3QZ9pw4hIgaLZiXMkbflswBSCR1qxYjLILErLAxIG3a6UUQ0CGqE3GosDkHVRMc4CImtwrrApHfQCnjkEoyKm5BMRDHrXLCDypJhTUVnME7y2zcKbasoORp0yHJmnz6GDBs9sbURuFmNzEaMbYy5ciFybETMfLgAJB+xrfO6pOSYMRbKkNLXdotNoF/80jYoTezT7GyCNNqvZ0SmddQwD3jPCSBgJMoJ0tN8CmmK8Kgsg2ShQyY8qSjxISM81WbsHh5S5vCfa/ic9bVg1Ns2D4cZH9aRnWxSG2rlZdiCnnvimD7zxlN65uwhLS+I5ezljvI8wdG0rUUdZySGqLEs8pLg/Ml9ev35M3qCl4wL/nYkCi8GAdf0gnMpkTGw0JBlVPJDnF9mJOXbbVP7SEEN2pBoleWX8aNupOxWEkSEqAo6KRH0M6CEug5AcwzQDiTfMd5SVBJDfLR8ZT4HfKTevpG5UWkGzetGnnyl8dv5yY0vFkWEpFBEmEAhnBwFeRtSKZH3yWXW3FjhpVC+GCpFWKWAhv95lFBIan0V1HOIUMTj6MgbpVN09uPcR67ER6Exn+BI0U++ZAh8gHCohvUqnJ3o1UCkIuhHnTqo133CB5kJY+7cD3GaAb8IQhrct4GCvShZK4ppAt+IUETQa6MRjRZTwQ9QUrfAtjmU+JDOvqPd/AC5oC8DIkJUECohUTUrg2DSENgjzY6xP9NXgSkovDbbvDKf7V2IDzRi7aABipBD4/qVUhQjYuAjFBH0ZUiYebbarefPHtRhvsD0kckLgGLmA8M5T+sLK6e+Lw61TqXpplYmPS8UD8m/Jfjkqf1cLya+NIjbelKi8vhkzprSrPG1abxuZAcoep4Ntvy8wfOEnxvGPA71Nc+jylxDltR7PjAmI5yXdIOXtmdjPzEkG+HbtUvYyW4dHcAxdlrbrXOH8El8vbNuQEQQKwr+OFgdSLkAUMuoc3qmqLYrOampzhivL1ZSMkAqwW0eeMFjSl9TM2gZZ0qtSQWZkkoRobZ/lDwWKDzBHi2ETtA6NzE9CggtarXi/i35Q74NeEMcbc/mYx1dIaDjmjRMQ8FPi5eiIIUoNFRMpA3l+pOxZwztWDu3NxkUHRVr4wlW5RmuprLpgkQRIUXBDyopolHNlSGEeMdhQFHJ5X7RoKAyfDF4ExwZHzoqrim6yfGmAjOOVfRF3+6y4utn2N55edat7OV0tcsAXIbaFI6p9Dkok1iXfVU4qtwHiCBGrV8ILrORK93wqcBCBL4so9fUzwE84g8v2aq2GFvTwfNcv8Uzu5/le/RbjNm8YblH7tnzCexT5ClJk8J/2H+aPpXtb/Saci5vzfL39D3VlLiPwmOp2PHJMfWz39DcRDa2eCHnOFZAxfuJC+BsibwgIOcP9RqwQPIy+D+6u3rrAS8F7+sBL/LsE8HeIziCdareO7327VnWqeMHdXDfzvbFBvPExWlAiO7lf/f9F5fukutefk7zoas4eV+4W/dbM66qsm7Clno3I18tGGYqY2QMVM9r1DpupqrWerxQ9hZcc4U3k2n7KV9QLej08QM6e/KQ9vKFkLjbMhRVz1EZJacy2BozPsePZEoPs9r6Zx50kF1h8ZwyJ0nMY/JQ5anShURfo04kWOf4X+El6tsf3JJfDtY+UIOQ6FIRkZAir1UFWS6mhpNZBh6fr0NhHv8YwFDo321FY2OlGSrxjrOmYg3Uu3dynE8c0vEjfCb3Ay26WkPuTpFCI7CeXMZXhltZCyY/rb0qtAfmfQ74mdtyz0JU4GfcHSsrvJidqCWrEOLJof9JCbz+J+ZfaopforVuBCPHo4L5+iH5Q+Ny7Mx7zpb6OXnmMzDFDg2RN722eEx8cFBOMKSRetUTklUfGpZc7C13OsLKOdhu2Mf9ecKWI0IRYRE4c0U2QjEXb3aUqwXvzKRS13VaWl7ON7x+oHJ+H2BTjjNdVvmg+8I05So7ZYy2Jdggph5CaK4gUAdF5cXQRP7z4bOnDmvv3p30WZQDzMBQIzHoNCvV47RR2IzkZU4RoZAa4CsbPOeGspqhgSUDAnZ7tnzIaEXZ5GJ+5cY9vcOLwTv3VplnyK6eE+btGgNLKN3IL/RmufxAgNkxDRZ8OHCGlQljQQPbLlLuIwSP3rzdEs6FboWT9iwv1J447QvdSpqEfwQxokAjAkZojRio3A18iEaDi6yMQAeXLY2HFQo0Yw2kGAXGKuRtKEvNm9Y1bjZvX7rBzWJNPeONcJwh+VujJT7kHOYmc5ZvJQ7s26GOs8bWiODGVtqFsHR5w7nM+r/HS8YHvKB1p6STi8dn3rBspA6mePuQE5YbatUGF+EN30S58fqYbnFct+C32MBT89At6Lta+i0AABAASURBVNQ66BZ0Cs0bPbbc39ApsG0L21b69NzMa3uwwGb7DOlT5Zu/fbeQ3bfRdM2W4/LYDHzsl3Zk53Lf1RP3ZJSrlK33kswxadt7fExThz7Cvk1CxJpHGUqAXAba3BQxMIKaN3BzTq9xtR5YHaxtSRSZjyAG36zmEdv4iIJPPU2akDOG+IjIYy3nZWQRNkqCwqUtIhAHEFOC/VHoF71CQ5kxg1xlW2obqyLP/6NA3SrOEeEwtQaCXNyXhAobcsRASQibe7frQgau7QNoxxjRFRwSGCIchx5esxIDB8VOJ4oIRQmVAQq1YsrFJayIQGdAhhoRiigKoGjKPHZeVxRYlKaCjesIKsXgh2bGs1wZ0WJtGVEV+WMZPqQIGilpRMg/NGqrDKEG2SDcJ9BWc3O0iXiMXk2RboGfRcbqsZhVS648mGr29IUfa8AYkKE2yXt4k+vAlu9RnLvenwx58FHeqxnI2APjHTJD0lea2Zzx4N4deoMXep969YJOHN2jSYcjCWbXfrXStI3X2CHHcWVxQaePHdaJIwdQh7b8p15ggw/+6xtbWt/Y1FpiCzrVOvoNrgm+fiS43uS1gidZ/y+Pfji3foMPG/5ToA37wm8y183xumIevfsw1gla35jKX+Q8XNvSAzBS8yMe8kWP9Yb/fd2UiXsEVvni5xHjNWw3HqxtkGtTD1Yb7q82+SFfrD20zXpT5OaDHZ/7jzZk3IPeNfC7yxdDd6H3wF0+vNy1foZN3U3dQB9u6g7ynYfrMu7aj7h76BLcQ3JOjPn+gAfM7R7zvuexgPvI96H281weIRur0BnwXwX+j5AeMG77PiDGvyVh3vnu09f91anuQ++Bu56HYR79PQP5HnKCfBmXdFP3WJ+75LyP38O1KccIeL3BQwO/7It53GNs9/C9y1wbtnSXvHeJvYffPXzum2K/NwJ/z9NxI+xjXcOG7jOG+/ZjjveTR2eeHD6mM4w2+46wD33eT3mLXFvyWj9EZ+qxm+ZeYvyP8PM6j3iwvqlcU2ymxkNiH6Xfph5xbqxiW2UtVtnHiYF/BDVa7l4PN3o57yp0Dd+1pFOtcy3I84TzYovzwvBv4m3i47+MOXP8iA4f2JsvGMW5nR++fCGZndSV6wQnILa0Qyel6tSxffrEi+f0woWjOrh7Sb5eOEQ+/w0uB/8fyt7rXZLjyPI8J/KqkiiUgFbUPTOtON0jtkf1Psz37V+535AE0Pu0TzvbAqAAQUjKpgZJgISoAkpAlr73Zvj+jnlEZlYB3N716+Zmdky4uYfIyLglgt1B4HQsvXOLQOC+SOAh9e0fHip/dbier7FUrnAlC0Ix/BH/aGcCOuY4Qyh09FRfrJ7XmJJ1gSHUcuGioGIAdIzxz/qDivvnxDW1nr6qyxy5hwph5nZqTUwTrlMQaVdKBIjejRGYT1AKoB6Ro2xweok1lBL/0vqAWp9/8MWQz+GFhnzGeih7q5H5yS9eHFj8YF+Qa4AWg7UFLXDvcVKeZbOKCpFEhNJwl41WBEJyw2xGOkYJXvHwygfgEOdPGXlR0PM2qpGUWFnVYJ7kVk4ueDXga1t0ZXl2lym9f3RST7aw+5OhFMAOrEdLZs0Ol5U6S2YYIBsDuG3ZFgPdRYMHeRjARIWZA848Of4hVXONGWzkdLhtchTK8Bl1ga67EUPk7zOhp3esJFKUBuejkOd1iUcBaNQB130o1/4+133k+Z6wj1PJE35Q+rK+TxxU3LLH32XvtnXuxCX/iihiyTVdeuT6LB+rnlzrS7DYKk/8ipoO4Cti/tS7T02HfM57MM+ggxZw1WK1brXvqPBc2Pn+fpXPyLcvfqz3PriuQ861HC/VvhMMz25uL6z82+/502P5GweocZH5qVRwlq4rH9/SGxc+0pX3r3H/kIaqodXRYNZMGVa6beQQjJ7LeH0+MCvHyF7bhQyEpxCt+gGzrbSwtb3J9kQjdTSduueIPv/YOT183z3KLwKZQTgoLWsIpzDgVkS4DIhG3RkLXsmYeu+mkhMTIVARiemBOgXsElM1Xee55C2+07797gd8Lu3LC66T2PEzs/dnSGmwpYlsKz9KQxZaY/NsI7ryDl0UFUP0ygcHRyyflQ0NS/XtraFe+j7Cy9Nzp09qZ2tRVg/Ulfzxmvkk55jNNMabj8F818/n08h7n5GXhGwavXFONJlUOzu7OnrkKL+g46Vg8kxk1pIUpbYmPkykYEpzhv9P1CoJ8XfzpChioLNtkhHuJoFl/pnU22dkVJtibWKg6Jk/oT1qPdYtXclSGAHF7xomeGIbxhlZJShbaUxcymcMsaeY8M90m9N+Rmygbk50tBBIEiLa1s72Vh3MnZ0dENVBHrlx5eAvOQFCdTOLzI1r5CbXkIvYjNqsiuyDYfMJ1fBdcDbfy0uix3hJdF/+CjEnKd8FOaFENLRZGrHVUx/UcvIlYYEM1JtjuwoGiswUGjAQonKpGBLDg4XconCBRWFmNH2S/yGIF1z5K8S3+GJGRDJiTV2sLL6ADY6mfIKnJNRMy17hHgVWQSI/BZQ/ay+n2KFWgVxiUz7cKn7ElgslLPJiGHTfvSf0pUfP6dyZ48rNumEkjFmcGeBdE0mCSMyLj2jxhdHjA+GDWWFc25QEFmv8oVqXM3YcU+2lEYLC6CMlYh/Fbz9uKf8Lcf5NRr4vKnuftY+cE1SB3uq3No88cK8euO+UdncWNfdAAaH4hjeOx0ef3OKlLC8Y+eBZsl/MsKqPSau3gJFmLsu2RF9yPh5w3PYninxwOPIB3HQYDi05lw+hgxB65GChkTkpmzkFNWjmjWPTKfsZSt05nxN3mHnJtc+n5sEBH+jwfb6shG6Ho9+Gou+ntmAh5APwJbGhzN/40O5Ly9iqhj7XWHJjz6NnwVh1ZyOGDcq+z3hqBZLNBmmmbg2Uh9XSEsr6uz8KcrxzbFxxqtGiJSEsvYughLBbgZS8A1B4AQyo3RwhlEBiag3RWVRqSUyox2NID2EXvCch4dRbBycNFp8kQEzuosxFfMlwTOwlWkMKwQBIHcVKeEiWTCFbXINbi4W2twflQ7Roe6GdEPevfNDulM3i9qkFF2nWQkK6pSTKvNRButKCDpJsyxq4nqTcTxgV16qnFNSUNcmGU/nGuGmPVSJl5eMylutHdzTKKL2ONZOVnjlCWBox6YjV5/k2a685sFZslFmGp/aCytijmSZwkeMDlXnFa1YWAzBN3hBd8vqMTrbUjYlc0ZDiCOvdMPzB9rkhHfIyoK4r9NRQhEf6PH+XyQWQ3KHUD8KXilGLYdAjPGj+569+gZeDj/PwuUfIklT9YmwcuJBao/6GjU4uRnrDb9AnvLR5/e0P9eNfvKMf/uIt/eiXb6/pV5Hf0Y9+FUIufh79gn706wv64a/f1Q9Cv3oX/V39GOzHr8Ffu6CfFJ3Xj1+DCj+P/3n94FcXoPP6/q/O65Vfnterv3xHr5Lj+79+T9//9UVs4TO9i1+nHzDHD361gScmWGJeIy6E/P3XZp+L5HtPr+LzCnO++ssLWtO7Cv7qNOf3X7uk7792GQq/pFfRX0V/JfTry3r515f0EvylX8E36MWSL+qlX4Uu6cVfXYYu6aVfXtQL2J6Hf+8X7+l7P7+oF38JTp7kepn8r5DvZSh5XyDue7+4qOeh5/D9zs/e1Xd+ekHfhsKfg3/3p+cVev6n76joZ+f1fOjn58n/LnRe3/3ZBbAL8Hc7/Rxe9J6++/P39NzPJvop+kTBngd/Hnvmf+GXl/XiVNdLr13Ry795Xy//lj347RW98tv3J0L+zRW9BP4ia3mBtb7A2l5gv14gNvQ9sO8F45i8CH8phO9L+NT6f3NJr/zmMtT5q8ivku8V5nmV3KXDX6GGV4h9mTwvs8+vhJBf4TgXIb8aIvf38f8B8aHvk+tV6JXfXNQr2F/m3HmZ4x35VXzvpMsce4gavj/RD+A/oMYizq0fkueH6J1f1I/Qf/Tbi/rh75B/e0k/gn7yu8v68etX9JPfXdGPJ/rJ6++jgxP7I+iH5Mp5/iq1vEpNr/zyXb0Mhb8EfxF64ecXlGP8CtfH25ev6oAv3Mq1zIds46pVEdd4dK5n7ipAS+47h9J4qNP37Okvv/KI/uorD+vB08e0zX0CNyWs34W4/DeVgAWRfbpNRI1LnvWWPHwc5oVgvvzzfFK5uP/lflR+OJZcsQzdgfkaVXePO0ZuYrZlu+Byz4fClCe5GvIYIl13qpE1VtriPAqI0iYDeJf6WEmTpc9RAWCNPSMtztjm3InAVizGGQfDKzDhSNGxwcCmvEhAKg3Btuhy4cTAVQDG9BRdCZryp6sX2Aa+seUYJqbcFcka+GDbXgx8gR20y2f63i58b6HdvS1Fzmf7Fvb45XM9OZKalOotE4akYFbapEdkrfGXh9KEg82ACxsUKxRJMXWhECGztvKLDIETidBkpxJc0NI7Hr0JY99L/BHo5FEanGJqe6JOlFjSsVfSYiENlLpgX+hJVfiAEp/MkDDjMwyDwu0gWJh6SfKcz0zDvB3r1nnECWODZgQvxL6eKrk0higQVZOLOKDE9VD8EaJn+vDkYXo+txskqGl+Pp+/AxTnmT34kussvH8faArPc/yt/DLh9sgv6SB+0XKb5/VQbPvY9us5v+mAZ/d9nuND+VNh+zzP30bPv7mYZ/4D7ikH+GSO/gcTxLXUVrSkjvV+BV/bgycuuWdq7MWCAxTKmkNsDLsiGPtDzy80UACk/HLhyoc3lL/ue+Wjm+yFNCw4wKM4rtbAMWWXdIxz/pEHTuvBcyd1dHcbm6rNx3WUdZNf1Fy4dFVv1b+Nd7vbqSd/ItThuebDoXn+ckpNJDI5EAvKYDusyJ5l4+XCEGQj0zswjZWkg7N5Z5DuP3NCTzxyTmdOHeV8bRz7sQfgX+cGvJfGLnLeSKk6o4RIyTjMa+Akyvc7PBOitH5O44NSNtI3vrcSWHud0D4PPo35OfYffHxD+UMzFy59tP5fh8lYftO9uILBSEtPLAgMpacmV+qLHsrKJzOOKpPd11J5pcISNvuZOhs38e0tK/9x6YP3naq/tTmwbz2mEWPZkHpzWJLA8wy95FrJu6DluNSSczp/FTp4XMqWPWMThsVCR4/uce/c1WIYKicp6GSkI1Td0h2KAma/Ef7FPkfGsWX4DAq+6fcpF9b6KeyPAJ/OEyQzpOp10LB5HEuOT6gUHIkzCw+1iTtwiokw+4GtOnhDafggEhUFhJ2vg4eYMjBjULfPjnC6bMvSmiYlTLRKEWsBXcvZF3V7e0fHjh3RkSNHNCx4izzNm4OfA58b6sjJteRmNuYLF7xxImweTKZXPjzbFMuU9Jy0zIAxf3z1Md5UP3z/KR0/ui2uYHbC5WPxg8/gAZ3uTg1c4MmZ9YNO3YG73IRspSEKRc4PcXZJgsm5ETo6LqJR57AY+G1y01vvvq/X376ij6/dVOMkN2aKUw80YijZm/pNQqsWSxRdUCgCAAAQAElEQVTLEvkFI0C9jUrtTKX6xs5jXLJkn0JZU3FiOo5ADuN3z7EdffHR0/rcg6c4LuxXmQbylCAxkW3ZXk2HprQGkt9GRLY76igrWmttJXK3I07odBE2ERo9oVUrwk0+MPNf0795/v360yJNlt1pZP+4J+gIHzgPnjuuJx68V8eP7ZZdMeCXfYfxsnNL+VB9k9+qvHPpQz6AljL52yZFiT7xKhGnBcdzsbBS0yHnZs7RfJjmQzWUOoqIi160FB8aMzURxvEROcTpaMrbIApkCnBht/pcVlqO55Kb5SGUD/99HujzAX7Ag0H4fh4SeKAomRtp9P3w+MEPuX6qHvaKnpRQz43QeyZBqvMH3juL0dovUpBuy9hYT0di62SxFCjccYIs18hAn6ZSgVIx26w9XuptElMPJjDmCYZCr72rY8KmbRUJTIrNkooYqBAZQZLtiSZZrjkZpcmmVWM+5FWtsqozl6qt7WsfxaVIq0YFuXfFHYqvTS5xbeGzgC3Iub290O4uxAvtPZ4+jiAf3d3iQ28BDZzf4Qt8tupF4Ta/HNvK+VizJV9ISuqaQ+J8t0gtppA5kZleuQfE3uVSA2FH3uiOzJB8MIV3qCm6arQKvyOhVi3HLvcvphae4IboLZQhU3c+WTBIyWl7xQcWYfVms5IeQvAszOKsz7zHZP4ukYX4StyBPzrGLVmyhpDk+gmfKcvONX/IdbjkGousjebIDIlPrqhUurpmSJhe5WWfdnnp+8XH79N/++sv6998/kEdO8pB5t6ce2vq6fGVYZ2joqX8Caefv/6e/s9v/lhf/79e0degr//PV/WNv/++nvyHH+nJv+/01N//UE+jP/UPPwQL/QifH+PzYz31Dz/R0//4k+KRn/oHsOgTPf1PP9HfQU+V/mNiiMXnSeKeAn/6mZ/q7579+UQ/09PITz/7Czj0zV/qaejvoKfAip75hZ78p18WPYVc9Owv9RT0ZOiZX+rJZ3+lp775Kz35zV/ryW/9uuRvgIWefPbX+kbwb74Gfw37a3rqW7+B/6b0r2MPfe2ZXyv0P575FRz6p18pcuhr+HyN+E6/0deJ/xoU/vVv/VZf/zZU/HeK/o1v/0ahr3/rNX2Ner7G/OFPfvs1PYnt6e/8Tn/3/Bt6uugP8D/oqed/D70Bwb/b6emJP4XfU8+/3m34PT3Rk/CvQ9/47hvq9Af47yH052Z6Hf11PYnPk5XnDT2F/BS5O4btudfBQr/TU9/5TdVY9VPv16GvzVTr+Y2+8Z3fQr/r9NzEWdPXJ3oS/iQ5O2FH/gZUes3NXLNeuXq+r3/ndcXvG9T+ZAj9yaLf6cnvvDER+cCeIv4p5n4qc5Gjc2pjf7/BsQl9/Zvok1x6jhH616HonV7T16djGz3H5ymO51Pf/p3+Dv500W/0NPvyNLmfRv875L977rcK/z/Ym6e//Wt8X1Pkou8gQ38H/jTn5VOcp09xPuZcfIpz6Smwb6B/g3P8a//0M/2Pf/xn/e9//xN9/X/+SP/387/Qb9++rAM+k1uuWz4XVBSN5yFuKA29cc1LSx0/utCffeE+/cc/e1xfePSU9vhsaPjkppH7QSfuLNxjBGhIczN45gg59wzx/NF0yDPBAbTkWUL1MIYxMUkmYuhRi5ALBkcsqKZISGhSDDdWT1xwbbYEhyasJV/0ml/KmkJlDu6SwGODSnV/pC25D4ZVfexJjy+E7MSAmTps40WHJTUWAas4Y8wrIkYYy28C7UF55iNcaZmn29EAswTbymdUntkGZA8YBolRqPUnArf5rN7m/r7HZ/qRvYWKeGY9dmSho0e2dHRvm8/2Bb/wc31u25bnHKwo84pmgyuEUoXAPdOARRMFRMZfaVFDkfGYxdSfNKtjwlyxFRHbeRNiUcIjhxdFaSVxvBDotitLrzkZpMUg5XkltL294BlmgBbaZk920PNLzy2cYs9e2q75YMWzpZE1Naap+VJ3jmVmzOekLMWvzy1MeNZxRRZekYGirYiYkie8YpNkxsuYVN0hKQLlu1t8o4fjEfiPkJndZcv3gNWLQZ4dbvH95tbBIS8Hl/XXZXN/OOT6zDN7nilyrRbn4T1ybIk/4JnjgJdCh3B6fdfAhb1PJVlrqKaUbWVfh2FQnads6BCiJLqyltwbliRaLAaOzRbHa5A1NeInCdb3AUFZ962bB7pw6WO9czHfqfhlhokrsmwIx/wPvfk3jx9/4JTOnDyiXa6HARwzo4S70j6+eku/f+dDXXjvI/HVX4PNfWvUgLOnlTXuj9lzORESLlDDGoo+GSRwq35wolMvmkVrkGSXgkBnDnFBWEZhNlxc+hBEJ4/u6ImH7tWjfMc8ysv87HLq4M5NRdEggMY9HKliUDU3F0LeGVhxdynOzFlK5AiTqUKV9YViEJA5Xw713pWP9AafKx99cqPWF4vSjG9qIafNvPBWeZO0Kfe1UvH1ABZ/5kDF5n6/xYHQQPJqtGYsUGQbbBDHq+kE+/QI714eue80L4K3lJdYmGV+uj8SgG0FamK3GFJbKOd6lc2FMk7U4HhpxBCfHb4AHeP90c7OjmzykMM2MgIdsWRWjUZ3olcawKc7LtoklaZqwUvYGDg1pGmi2IsY7BqmndSdLfsJbYK2SWMxrElpEDZGzZUbaYCCKTc8DnHJNVRFqgMXPJRldy7Ehg1CrE4hRgipIcw9k0KFgxXPAKaavBROtkopFaapdVsU0uNQfSM9E9FjXxF5Fws+FDmgx44e1RZXew78Mm+GQ9wJ8iLwEL4McTLElrfHORlychRlwrtzMwnpmb/VTe2hc6f0+MOndc/JY/IgOeVKcARi13ulaqDsWYkM0VhPzTN7NhXawPHovdUNITeG6FUjMTMPVt5g4pixJF16/5p++9ZlXf7gOg+Ijb0loeA4t7qro6dDqTkXLyY8KlPEHlM5ccKSurrada6d8ktEcnbbBIXFLUHEjhi3txd66L6T+tLjZ3T65FFl3qoIAXMi8CTbSikrWCtfBHwqIZxOnG1sJgi9QYiMEryxFyWot5hD0bJ3Pci4Wks++C5dyZ5d0aWPrmv/UDI3MRsOxT8vhs7cc1SPctM+e+8xPvhSHxlXTtLAh93YBl1k31+/8JE+urqvkf22zTwSm6p+AiQ2KvEszBKx5re8Cw1bi+4LXge+u1Roia0p+0naNUeh4xMPcjHfgg/FrcVCq4ehraHybxUfqD9kDaxTNC4DHfKBnQeBvJDMw8ABDw6djzrAdohexJeOQ/QletZXfwS7pjaZsi7YpDdWQ8mshtsOx6RhQkmn3u5fEE5liwJtynGedZZGHA5Tjz4tQYqizN/wgaaLBknKVCF1e3LihDbpSLY1QLl/bHEsF7VXC2XPFtGHgf0ahEuCCG+yaE3FS5bulAHn60s0VOwE0FNDdOC7+ozixL7ET4lCBpGQOyZOkayugYSrWs5XlUPyWIth0Bbnw/aWtL09aJuXgts7Lr6Dvothd3vBPW2AFso5s/BATlVrmWW64FsQj6o9GFBKyGyNGRuek5wTUhxz45M+88gTsRz2cFJgUyoRRpLM1Mgp2mZwcKDUkwQR8ZrX3LlIwdzgqqSRRc5OFVYD+tzxs+KX/I1ra0z0KiZCQub8KdzEEsa47okmTQHxj1BYhNlQMkMckgQx+Wdz5SQopiyzrkce6ut6A6czfav64lPhaHNtFY+OE72RtpG+1a3nHr4c/vnnH9Z//uqX9NjDZzgviE4d8YcaE2YXQkIORc4vBC5c+kQ/+tU7+vYP39Azr7yuf3rpt/rHF0O/0T++AL0YQkf+pxdeU+gfX/y1nnnxNT2L/gz2Z8qGH7xiXvgtOX4HvV70Dy/BJ/qnl1/XM6++oWe//3t989Xf65mXmRfbM+DPQt+khm++8oa+BX0b+hY+33r1D/r29zt95wd/0HM/ekvP//ht6B1998cT/ej8JMN/cgH5AvYLxZ/7ybv6LvTcjy/o29BzP35Xz+HzHPJ3fhTsPHin74CHnv/nC/oe9AJxL/zzu3rhpxf0IvzFn76rF372rsLX9F7pL2F7MbafvadXfn5R3//FRb3yi0vQZeiKXv7FFb308yt68Rfv68WfX4YuoV+E3tNLxHS6QK4LNccL5Hv+p+/peXLlTxt+F97pEtgV6JJeIM8Lv7is/Am/l+Cv/PKyXv7VZb3yq0vM+R5zht7Vyz9/V6/88gJzndfLv+j0ys/OK/TSLy7o5V+eB8ee+vF9kble/HnmCWWuiX4Gh74HvRDK/NCLoZ9d0ks/vagXfwYR/1J06IXorC/8e9g7XdL3wF9Af+GnkaFw6Hnou8R9D97pIr6X9DzYd4n57s8u67vIz//0sjpd1HP/fFHf+cl7HMd39a0fhS7oO/Dnfvxe4bF9N8c9xxzKsZ/Pged+nGP/DnHv6Js/fHtNP3hb3/ohOPRtzq9ni97Rsz88r2d+eAF+Aft5PfsD6Ptv6xn8/+kHb+mZyCH0Z+HPvvq2nn31TT37yh/0DOfyM5zLz0I5r78J9k2w0LPwb3//TT33wzf1wk/e1ss/P6+f/u5dXfnwmvKZLJ51Gx/qLdd2iPtx4+7cuMbVluLdkb7w2Bn9xz//vP7N5x/QaX7RuRi4m9AV/7ot4N3E/SMgt5DEqjdg9fsMehRiljx8HnCfOuSlYM274Y8XWs8jcUdJDGqYaJWLL42I1QsvnRqILHDFqSUOPE/MEKlwabX2ftvCgZro4JMVZURLbVgJHSEk8L7myDjMPWps1GsoYmMf8/xVOQqYnT0LxWMiOVGq+64j5TOVnF22WEVR+SKVHgWfqqd4oWWtfHWMEtuh7NuwGJTnk3y25/N8h8/33Z0tXgxuaW97qJe99QtB5Hy2D+SoOM3Nil5azck+po4JyFrxoJAySta6xW+CU99saOXkae1acdFaqCbkPED2RBWCnG7l4UKrlho0OWRKipFNPApMHgY+yxbKc0ytlfXv8pI7L7prT3i+2doyMbqTquhUpGqkE4dYuYYyZxGWePDYw7SZE0DOUJSY+GEsXWVr06gON5XelchGt9KMFN5LaTCIpIRIKQZksDUM5jiHBtbaKcc9tMU5sLVYaDEMlS3153nhgF/o73M9HsAPeF4/JB9dIl/mtU1eYjxogJx4MKZXz7Hke0FTxYhGUXQqQraSRgN1bfGsvL21qOfHne2Fcv7Vc+XWlnZSF/b49XNzm2fMhQbmkUhCwn6pNzQoEAUg8SKy8T3qtt7iJd6lK9fRJZzq8givFFSzt2098sBJ6JSOH9mu3LbhvDJKLi78A763vMv3vNffuaIPP7kpYcdBhHeKztyizSIrx9wgXMjDiLWPds6FyQYa8zAg0O0Is731AGpQ8kP9fMFxiI/EFunc6ePck+/TuXuP8+K+acz9G5c+eU/RUMjGSFxsSMWmoXGPLzH3RoQxN0PyZMMSl/kbMSHbXJcmMRrG1I+21jkoV2+w9xc+1PmLH+k2L5eHaYGzZbj93wAAEABJREFUr0lou2JIxowRyQeWuysaHhnBypoBOQmqDvRZpoZ4ZmWr/ZmjmWKEFkPj/cExPf7gOZ09c5LziOObkzOx2MnGUqNEWlPyjczT2I8l310P+ayKPk56PrvG6TOT0rmP7Ch/qGxr0ZO2ik3d5CQ9KvMgV4+PlTjbKkF3tQTMUHxmeebBZgLrh+9TE2V7IHB8JOaSZLuIIUonbbTMfTdhdig4XIomWqtLQitd6xYXl8EUscYjzSVFvoNqgj9qvcOVrBv6XTEsUqHJg0OBtOGDmPhy6YPKv2QpJ+7ezi6/CT2iHbhoucBGToYc+EMO/nwSFM5Fs+TkqAOPL+kZ+7Jtl2x3nnks1035DBfv5x85qwfuv4d5tjnFJU8XDS76zGatTGa/UJXWOAvoijHr7TiVtFDgXCqgdJkBmGtWaVZsvV5hy79N9Ifz7+v8JS5k3nDFXpRcCSgyo3EPIW52ctNrPeHJnJoik56LIZJEJBQrVLmN4MJsI4uW2kJN9548oi8+ek4P33+SD42F4oiX7NhRSVu60pDIOcj9B5+gCg+V72QbsBii21b9hIfQVBxj9SYXZyR/bmS5p3x0bV+/P39Fb3EDvMGexRQSsTmfUuEJfnvzyP2n6oNnDzkLNDeNAR/bcZW8Vf8e0e/Jc+GDG8qH8iBsknBRYhrj3X0xDNzgFtyMFtqunCp/Dy4+FLfWbcpSRXY0iAdpYGu3txb1AR2+vb3gxRa0GIpv8wG9hbyAkley0rIPIwOXCcdYfCipeKZYU86EjuOKINk9XjAzlGrwyJJsFIUmOSLFhoVEs5HSw1krEL0pKoIwhRUV1lSYGW1Go0NKg4/wfCilWuOTkzlrAK5OeHHXyIAQbNDAB7KVfRkGZI7FAhqoaWCeTpIGM4jMRnTxPkp2pHBJltaEQu+AVi1QKEBqmOXooehFHkgVCXRiHcnZGWCT8KluUU5JldtCZ1Ao8pChaCB/llU0DDJ696rDrLo/SUq+/kukyHgEgCktk4SCyfwAGvqX+uwz8aSo44WQeUM9xeSguT7LtkTP/Vs0QhjFpR2Q2iuR7mx188QTlyl8sueM6XhfcPY2OSA8MkeR4geQTg6lAE2N8JKCM3d5Ml/21bZsdzPcsga4oDlMNNSMgTWSo78YXGrJgz0GyaqGSbZVPw7EQI+0psYcYj+kBRt5P59bf/1vPq//8Gdf0IPn7uG+44pPHbbVW1WNGN7KnnvDrf1R1281XbvZ9MnNsf8bdDf29Ql09dotFV2/pWs8TF6/eVs3btzS9aLbuj7jseF/7eaBruXffLtxoKv59+o26NqtUdduN+YadQP5JvINHkqv43+dvDdvHyh06/a+bt4KHehW/v025Bvw2PKnGzuNurnfdGui2weNX/yYX3QMkEveX078EI58MGLjKXR/KewqvwPkA36BFOJ7Fl+WBBkSx0XwphynJT5Lbo65j/LsWTYeOXhP05DH4tnLIo5nPZeQm6PEI711wDE65JdLSy0Uftjgy4FY85v7UKvPlXy2FO2POqDuQ+reh9/C9/Zyodvjlm4vt3Wr5OiDbpN3f7mlQ3IvvdCSuXj8YV5NZC05t8eAxRvzLrVkAUWHh8qfXD1kY2ruQ+l2aF/UtkAemG/QzcNF0a2Dju1TwyF7mhpJoSUxS+pdLjXJ8BECPwgdSLNv111rPADfP7D2M98hPARWPokj5z6c8nTAPhygH8QHrHNTI5QcYOVb3JP/oPjVmg6abrO3t/aX8KX2D8bit9Fv4ZAvSbeLHyr6TeSbt5e6Ab8Bv5lzljpz7nHK6/ptQa3O62uc08FiK8I3/Abz3bg94pc8S12/ueQaOdAn1/eLPr56Wx9dvaWPr93WxyTMdXP91iHn95LztHGvkMRxE8+zM7XIYA0Sbza2+GKVf0rgP/7pF/Vvv/KYHj57VNu8MMovrzpVBq79zd66wu1hksRNYUUj53vO/VDkFiP3EtzVs4FEAZtMCtfUJnjSVCbXqN7cWUENmfOWERVD6Wjha5bVKvdHIDp+mQSpu03j2gGLNLmoGiHFZdlQFDMkNDqUtQUys4XHhIeEEjOs5NKlMM3N9h06KTQDKSu5QqLhKtuR1hQdsq08y4WGBTKf3VtFCw2LBbYQzzLDQsNgeRC5JFkKOZiHiKV3gbOFz6wu61Ottj/xscw88h+htYv5LLJsFQ0IFj/hIWQsQoSCo6HYyOqtZXPkUmyXlOoXrL1eTsFzPoei72wPPPdCQ/YAz4GYkEXLkF02eYxOjwrRUaaeBTPXpAlnqYbEdM9eFjpdUxvgUUOIPWLKEyxi0WS0jY+jKd8PKZP9EsdQynP7zvaC5/pBWVvXkXme32GNoax3WAyyOSMpKHuVWzmXZ78WLJmki2Hoe0LsFv6J2+I7wzbyosjkyNnNecCJmTyyVCTJyHWvSK7sNzH1QpYXscWpJy9ld/Nydnubmrf4zrelo3s7OnpkR1vbC3JY69b3kKoVYmBWc89tuvjhdeVvcuVeJwyLIbFIg1Rr5RPrxNEd5T/nyF+/zfy4yTZOdOMIXeV5401eLuY7Xu7pwzDI/KQXqTe7UMGECyB7wF7KiPTshT0pE6vqwWzLthjoXpFodtcRwbUiDnT9decnHj6rLzx6n+49viPzadyndB03KoCP3N+ZyaLBGdPjF8KBc6WMIsGK4ll29VZ6F7XyE8e6nJooUx6kQ55j3ueXTL9/53L9sqlxDQy19y4fKRwCj9xJynqyR9Ig2+giuYQ0UVOAFlZSNIQ64uEqP1QlPJpNNJ9jO5xP+Q9eH2OvTh3b02IYYhZWzS2ukSs/c6SWRmyofzb1fcw7oCUXR4PGUAVIW4tBe0f2OF93ZDaiTXhy9kpJWhPmqEgRQ9psmzGbcnwID/ssSp5WCzDbCM1OlaPPl/C6NRtj+faq0D7V43K3tVJlc4u6xxyY3MOsFI99pgDx6BmiqVafRGDZqDtITE1swwnGKNmO94pA5PrBVxvUggoL2EZuza0hFDFgZ7ckcjPIotVALOLcF1tb2jt6RHvchGJZHi6Vk+CQp9Dw6IfLsbCcEI2TpvPGtcU8WjczS6t5g2HjiGRlJ47u8cb6jB65/4z2drczTZUm/BMTyuItGmGMm5aYVjT75AugWBtVVL6mslRNqSF6SyIiuw8j+6fEpEbkfGl57/LH07+bwFMp/i3rix05vYuNvExDDCPwpCNNBiSwjEyaShKHiBmcC6nl04ZaEp85wkW++KocCaY3fPe4oB974F59/pEzvLDdUSO28vUBd3IiN6jyZE1BpzyoFQOktO4XySy/U7SQ7bA1kYPDpsQggjPXlMjuHz7v8NuQN966pA956ObU6DnFkaZOPvu0xYffA6eP64mHT+vk8V2ZB2wtk4d05GCLZX7y5aH+w5F3P1T+R+I75mTy0lkjIoHpiZIW3IzygbazvdCCCekKRTZuVELFzEcswmotyZOclICXiBmIV9HWYtBAkkWI+otHhujln6HnyK5nFngA1lIMrqLg2Av0hBgQK4yCKKuMSqNSfGLoGkpcohSl5lBXFDPxmvIljrlQyxAeytrDczDDocwDI3eXyoVjloeqfo5RE2B0nOhdz9yhmpQvpHwOI65zxDaSJ5SiohMcsSgVlkBU5o88H4NwV+HMZXFMuocK09SwTVIx1CwLVmrqiVA6wxBlk8D61F5nBUudLDflQI17XBOXnxovOfLC4pDfmB7ygV9f6vmCm39fpmS+9B4cLOthYOS8zrpHJiAlszImqStlDXV0gHFRTJkXg8Ti6fAWk/5Yy1rjULHZ/+S6yzk5kyU+ZYoAlSsD5TAlQhn7kGOe2nFT9tCi0rgYewoLB0Ob7tei/poFHjQUp44JX0NVq2jkqtwRkWGYJiHKTDM08xmHJ97w9DKXggSPDQlT5g9rHMMROuQ4LqE216ksp/YoQbhW5/4bvoJI1uUIo3a2rM8/dEr/9atf0V/+yRO658SRVR5zULqvxK5lY5Q9zBxK3qQIiRbO9RE7YfirzvOBogYPWoSGcIMbPRSfAR0iwuqt5pzyZa6W8yEUDGWsExjfOAbLvJHhmRuLsimVD3vXGSPHb6LKXRiexfGhxwwjByN49E59r7uMmfk0Uc4zpy50SsQY31DPIfKktlDkTUq+4M6eKld2ryd4aoxv43rt9uTDjj5gQGLnVOfuFClTQ9aPWTkelWfav2DJFUrtyd8yL/aK53iZjEMIbCEpx2/gBeKCNQzohgZiBnwMZhsfKBh1NfDWmDr3De4tjTx3k/DLR2bF4xs+4Jc5FgQPhZm1SLF1X3TmyBqEr5FzH3d8S5cGsLJTQ+ES8S5S2SzhzxSFxSe6sPkuGvBb5S9ZGiTiGtlbydEXaKEBHlrlkfDtpAbHXrbwUPYNXvvL9RG+CDZYtvs1wjUzYDM0gFlSrstcj+EDAF0zZV2hzNfPASYOANFVDecc91xH957c01f/5DH9pz9/TF946B4d44v8nLNyJGAVyNbdJaeGTZeRc++Q5+uDg0PVlyz2NPYQlcg2FK2TwzJgxBStpg1UCgMmlpJRKnyjBtEKg8+dq66LCcGXTvwMBcw6Zr3LrercyDQX090YzdyGE09HqG4bHDEYMhIJa1zxeKSmuMxgySt/rA0izFBtwCZHDj5MXH1GfbrFy8ptaMm1Fzrk8z3fAfZ5qb3kWlwR333GOGYyiqH3rKkDipJzJGLkcsMpMwSfMSN4LoRzVLWPE4B/pJUd3+idYcTAOG2JFdl18jVcmhjocPVWtSCGZ7eqDvQc3MIyRA8RFnug3JtD8atJAsYHhRKYoxTlXLaDkB2fiscUrqwLW+4HQNXjGRJzBYgfYUzT4wsPoPKa1oln/Ge8eICOJwcJUOjAPbILKSFJBupYLKzQVl7kFaEP1jaf5/luMlOe8YFFiNIqX6WzBg8auL+YE2vAqWhh8gaXoi/AbasacZu1dTlgWRka81iJyfzb5Nqhtu0QcvTgW+TMS8Ije9u8bFmIkpV1Max6TcnQCrFGPkCu8kvA85euKX/C7xbntZUfHNiYkjif81eHHzx7TPmrt/nfhzMXafqhGEWE8tGhDz68qdfffF+XP7iqkXuW8GhYLBrHZFOOLbgrGrtB4gOhqc6tEjKoe1H4ZI6z0losqZWCWoAVmdmtkQBGnc4fmHnsPj109h6ez/iUp77MUecGnuG2ZVuEkCW8IZMVAI056Vmv4WAVEzPeeJZvMNIJF3QM9GAhUitziljjkV+4vvXuB3rjnfeVX0KNYMIpNnP+yH0eUsiOggRnSqHxOcisUZgwevKWodwsXMuHLPQmgxPB+BmdmsT5cIyXdY89eFYPnjulPT63xC8ry7sHVw7NI1jWlTgRn7WN+Nd3m+le2Pii38g7hsA4INrZ3lbm2d7eUmpUWsswEXkpWAoPqTTG3icIkCDmnf3Q2Al8HAmevpogCiHoFZ84vOPZkDvHgsCIM0LwEFo6CBHkQLFd0yLSOWxyVRMAABAASURBVDviV1RqDQ0PTs2KAahuRs4+xgZ9Zo8BN/rafIci8mrdNmwUtcYjdVsyhoKsCYSC1/qd0h2pepo7HWYtOaDseV6w7O3t8luJo1osFjysLPlStdTITWSmJSdBqJ8kY9kaJ0e2tZFnlZZt26yhZCbJje+Bcyf1uUfP6MypI1oMiZS6XdWqXJZHCnC0yLAYJ6aZq6RocZpypY5ASlsJsg3hY/BQjq4iDOJ+og8+uVYX88UPbrDuJm75ZZ0vOsJ7cJ+KJFNnXRgkHGLq01sWKErtC4Z8mCYXIpZ1xyVLLaqgCkysxGHQffce05cfO6MHzhzl4rPEk39Kb+WsakwtMdCVhpdCJc9glBVZNqQQoCEqCLMNim5oxiJCmBhHyOxZ0/sf39Tv3rqi965c1e3cLHLnw4mOj3hgb7rn2HZ9+Dx07rj2FqOc+llA6reNPnD/WejDj6/pD+c/0OVPbnHulZUchta9a30ULB9mOad2thdaDBwxPlRtyw6ZQJeMwEpUsm2l2Vb/GYQYCA5icew7GTQEU3goco7jyIFrUYqwJAlMK44B2Xy42zFIkVUikcRrowV2DYBw27JD6PTMWecScnVnrCHCioKEVANREy+HWWb62D1ITNFPttoh0WKE8OUwbaBga2vhZK9jlS82RdNDdh60Q7F3kkhXgx3JmhhzF6xqzmitfoye66t45HKvcw8nqZKIllms1IuiuGcoFMVmiEF9DYqxiHyYXDI25soeNx58sp4DHqry8u/2/lh/sqT+dMv+oW7vH+jW7QPdgG6h7x8e6pB7Y+6TmYI0chVDTbm5iJYamKLhEHJBlm1xisAHoUE4icb5YZht2Uaih4UmEaZJjQgRa4iOwnXF+phv5bRydkG246aJ4Tkqf6IxUXZsoaaMcbStnDORCzRSCFbdrDfUomFANo5RWQ71ICFkjx2Xuym1YyCsLHgXzxBs1m2cUGzmI1/qjU8IREypYPVlr17asi78AVedDHFZ6ZVm0hoJYg/lH6ofuGedOLLQv/ncOf2vf/UlffmJ+7V7ZFsDB26ghmGYAmGJ4eDXWhvHPmsVn5GNz9EGj7wi/NUyVBRiOPdDhayR3M0Lyeh22Ru1tRQLtcrXWEfjmlhiH5FZ6zRX7FilxAgTJPKIaQqfZHsG4oAfRkonZ6NU8jFPzu3GnFhVHKxBKHT8JjkZgjceJvuaY2s9Fz65b47FyUvF8ScBnUmTH2rgncqKxqwxp/DUCoxaOGIZx1ozewAX1JT87AcOrI78ESJBCcaeB2Rz3Zp6Inc6VOIFVvWzEWWPXjOawzukElFqIY3jpVzvzhyDxPESWPDGi8LIscdftiQKSI3skUZkcqv/UUBVDdGx1fwErXljzg1KjvgmRfwiJzcyjvRGevYhOngL36DoY6qpeKbGFqwIXImBSKScfeHByhS8alwCkSD7STyO3cy4zoNS6xZmd7JojZQhxOrkIUfFsZYG4VCWTIepy5UhIrEwomSTMA5FAYPW6qq+1B+qCHwapOQncY5vbEmBM7mIl8WvYXVqd6F/zZfPv/mzJ3gOO61Tx7e0NUhD7lXdLeOnKLOHRNLwzFtTMuRcPeSlYD5jUElGOH6McgbISA7PAJ97+YPRZ6j4XI5wqLkK3RgIoIu0+nSLhSrDQjgkxySi0VMfQFhy4A2Y7qiQo8i22B71zxF1fbAGcLq6V3YZmpPk2lEaRyFYHBUhpCmmR+a4FRo1fnWtSSoZEG5bljqxMWQtWbTEZ9+z//u3D3X7Fp/l0A1epoRu3jxQ6NatQ+3zS79DXhJymRFprnsYk9tG6PXblg1p0DwKXRa9qcqLbKOHwA2VJhoKMsK6N3JHq5gInVBl488xZpQYBtGCweaeNU4Zpl1scJwnh0ZgfPIfUhzwIvSAdXZqyl+ZDZ49Wta9qREVkuz1TiKqjvGcFsC28iMWbVMBdfZIVcucEWILL8rxmfwJUfdvcnAcgsU/PPM1MIwKWfxY1ezUhoiDwauDDYMVskEtcZhkMLNxM6FqsGV3kiUPlg1noCP3/E2ASmsZVhQ01AErMZFtw0Lsh8JdI6BsM++gBXOFBnRL4FK+++3ykmVvZ1tbi6Ewi8ZQtQ2pZyaeD+Q6dh/wnezt9z7QBx/f4FZgDcSKe7P57c1AfrWlju0Nevyh03r4vpM6ur2gBpKqt6yqkes2z7wX+F731nsf69qNffIsZOPXJA9wQ0oDqKOWc6zLZY5pg+IeK0noljdsJU5AWOXHw7bonQZpWMSzaY83pI89eIr78VmdvmdXA+vLuTXfRjKPbU1lqd+rm0BmiL3p5n5RS3GP3bYsCabwBDhSgCic0zYIhBdIPwYjPh9du13/luDbFz/ULa6pKrjhxbmsuRkBPfVWiq4yUg+2Ou/LUAqgyGwFMnMrjYXalnpXxUgyezQFqHG8t7YHPXD2hPInKs/cc7xehlOOCFuRVq2jNushf6ZKjaE8rzU+K0fuByOGUG1gVs/B3t3d0ZGjR7W1tdXh5Ey64ghMSo9WtCkXMA14qgrT3PAsEH3miKLGsBVRU8x4A/VRCoK60WfLCiJuJUfYzDvJYZ/OFGetymCra9slefpRtdUl4TbhlpJRNDj7zBYS2yCglS2y8IUnB+xf7uRTiEXlRJmpoSdHU/JZNqROuaEiSmDaaA25bPDdHQ7usT3twJNr5EXPkoeX4pOcl4KHPMAeoo98WubNcez14EqOxMHohqQamYTziZdE0skTR/TEQ2f0IG/4t3LDwuZ4wbXRbLNRASHWNZtAwekTxinMiYhPHMrIgI0OAo6Q/al9QeXwgBPfjwbCCFnXrx/qzQvv6x3e9OfLf5wIxVa95lgfQxLFIYQYv6zbtmwqAogeiksyZP1N2DNvAylqIOK+RHXZS7R4WDRycK9T/oRd/qRg/sTg3u4WdWCjZLu8UMhFXAnTkHk74dOwkyv6ZNY6tHUZexJTRZwnCiNeIfyom5VVisYNIsJ1Piz+wH5l327wENWSB7/YGkMid7ZdN6bUf/zoDkkpfvaJU8muPyH4Jh9mb1/8mBcuh6CNLzQtZZEpjlASoqVHDG3xSZGXglt8UGRdwWJnIhgx9FoCWnpqjF/JDLmhBkOk41xrmKJLDoYeVpSaRuoKD2Ejct1xovqur+WaMyq21LiaMxjzhG3GkBlPybZWP8g1G/6ixQcmTiDqGfFD1Eab/TegzEP1pCGak3JVBz6zHN6wAdHxy3yc/PkwKBv6zEfOhSX3gkNeoIUir2mOzayiPiste04B6FKVqI3WXTpA2Hy9diBjq5h5/s7Bm2R+MqoaQHGvRmMvlPoLzIBMlUic3ax5ROdS5CXfqHxxOMi6+IA/PDjkoSvYqH2wfV42HYDv86WhfMB67MixaBy7xmykTSdnrmXSl42ZgpZ9tf74BC2gRYIM9W4TFRi/NTrZYB3LCOHDRGxxAqa4VASeyjDQkdAJxTUxBTGAEAYyCUjpEAC+GTtl70lb6+jIeiR7KaTqOdFquinPCgRfdc6xyCw1bJ23khBRCTa5ZM8JJyfR8IuW+g44Tkte/IxsPjD1x9JzxD4TUVkK9kjkTF5Ovjxo5XzNR1V+kZU/MfQ3+fcFeaje2R649CxrkBgrgZXkRY1ro3EyhQs5FL04xTQI76lznJDqKmbuFkrOEDImRaw5lJbzbOQeOZKOKHIl98h8Qg5Fj2eORc3F0ukxTamixUOap4hf9x+VXLPc+DLROImDKWtJIczTkIuYtzi6Cm+wEQpnHvBWeLBRIlfXsU17NuvhIn843vFUw4dwkUZEKLaZUOh4poZ449R3M1mkMYF9xpJ7vIihNvxFXF7GNV5yjcS2rBVZ8BF9rHOHKPIkIs9LNTeVNAprmER94mRpCCHBRcOs5lQTBzFV6oyBTORuECA9+JKawiFhz7yhJvCmqgU8uwcjSXCBt5otMzSKCQmHRm5UJLQISA1ehExSeoOwoxceO3KQUGHod/D4QLFXEdh7b6g9H0Lv5UdlMVFlWKiMEUIolR/fxvFoJIue/OEhXFCx4E+vmoOBwArZ4H3/CKB3m8mdICrBj15w4/qFAE1tTCsOIUY61/4ub//yz7f8l7/8iv7iiw/ozIk9bfMlyMbeoHR4UiecyYIwTQfnOSsvEAbls/GgPkuW6udVQkhYSSa5J2MEB6r1Jx45PWjcGx7RVxSwlHiUkCmrrEJqKBUjSuuskCwq8VDgzJnzLRwIx6DlmeWg07sBgVzziBsdx0Z1DRRxHUE9HDHikhelLCDF48kBKSaiDUWZs4jWsaAoFZVodEdXRZTI8avbcg/Gk2sw83Lx5Bgc8sySz+19PsPzAuSAz4l96CYvCm/lbwMgB4tvHSfRskdQpYSDrHqtJ1gmZ56VYUOIuVdLLeDdLdlCAVgHYNeSqPthURbWcdG6TYCVjxgWyHaiRRZ5YksAFCj1hQSe9WRdS55d9jkXb/OLzdusd5/verdr7aMOeJ455HPzkHtj/HusxOmvvo5k0tSYRC65tYlTkB15qqnFB+K4JFeoAjgeFI4Y3zVDUg8npvcsasLKmgFq0hSKwqy4Za6NmOCgxcoVWykZ4htOXVJZpfDyid7qOs0edBpXetYQqvrnPFq3qp+KchRjDo9vxYBHDsUWbEXYttjo3e2B7+ILLZArq2tcDT1/slp8TOgGL7cvvH9Nb7/3iW7wcnvgWAx4t5FAZEQur6bTx/eUf9v/9MmjWmzllZoqXpWQXByTj6/d0pvvfqyL71/V/n7TMAyYDUn9uYINSm+jUndyI2AMKFlaUeGsKbzfE0WLBwy81o83kVJqmGpFkeT6aYwl85l84siOPvfwWT36wKl6qZnjkhqsTN8ydCI3AmjGVlp82ISUMhF4L6D7IaeEcgax3f1GlHQSMAMJexxjueZeceHyR/rdO1d05aPr3OdVFYv9wZneSs/6q1byKI35VJa28hEY00qFM+KbuKi2RS/f8hM6oVQZVWklL3l5ur3gxe+9evzBszpxbDee+FDxlL/yJID4YnBM5TMipM78M3HjeMh6Rs6RUa3uB6NGeOx56by3t6e8O6pzhETBYcyXMUSNYSFnCKUOOPMICsz07GWqhyjONocKlI4hnYC7OrFrBMfeVZNbdzWMIIGzn8XR7+jM2b3uQAUMWfNPfDpZg6p1NWKk8CLX2AdkepcZTTols5CKA1ZnA+C1kXOyWuisYLyre9bJ8ymvGVg5Tc650MrGMNkIVygegba2tnSMN757e7uSpSUXYA7+kgfkNeWEWNZJMXInysnTSf1EhTnBxSXbSstobm7HeKv86AP36tGHOFGP74p7jXCiW/lBqU4y3dFqT4JQP8xFXUasEyZYjlCWWnIMIZSEl3fkYEWcmPkwoK5D1nLx/Y/0+/OX9cEntyrfAtzTEY87oerLQapkkvnBjVHrknFqhVhVC3r8JgVHd18YSnWTBG/wVrqISewON+1H7zulrzx+n86cPKLFgoJq04TYbIHrAAAQAElEQVQLCfCjI4tYSJbtCHBYFxEwswm2O64Gd+E1IGJGbFB6eCh3w3DiA0OkKIXniPpj6q+/9T6/mep/wk8iUTlIEReop07s6nOPnNaZ00c1bJGLtcZoHMwiB/yX8PfyH46cv6IPrt6q8yt7MrBcYVcaoRFtR5NgCybY3lpohxtg/OsLm2j42DhUtwa4aLYJM5LgHH9yamp9/XcqMePFbtWSV5zgdPUhtnjpjtZjgfp0ii/TK80GpAdj6YGgDvRRmJJBQpBtWVNDmO8XubnxPQob4GRGmSVEcGKFpKmBlGSbm27EaZ5ZBC/3wKHgtXIjQdgDZ78axfP5kO/UHDPx4dE6cT3V/QFOkERMJ9HIIYgkWcfmzoHGUrPhSA8CK1TTqGw4A302I97dSc/nDdmpUUQ2yKHU0tqUw/D4QNiEb5kwp/Qli8sHI98han3BgFQcn/iWLuUwME6dtMKu5FQaikMYmD/nI2xlXQvxjQ88/rD07FP8IxfhogqqC0RptkEshpq6RYCAZbsoxqZ1rakfVXL6lAtf0WxAMmVE/X/pTjh2C3d4Z6m5dGA6PtnjMgMHiTzzyCF0joEy94qCCwgbkckek2hB7IwoZYOjrxAW2F9WL+tcwNr77NC1jTGG7BAQeVKKuAmZ+/A2D+n57fp/+ssv6m/+4ot68NxJ5bexFCbHx33/BlsmPHUqZwU1KLXBHb5BNRN43E2UI8BVE3ctkI2Mc99BRmKyv2166ARhChwUCYqdwNgbJyvRaHHBB4Wx6xtjicTjRQXxgMjDxmEiJyd65QNrUPxAsfEZwbnaUsuEl22Suw9uqz4VgB0JlHkY0yPFHxOVICHEpyhDthjHbEfVhR0vECKpIZgdR6DKQG0RQ/iGdWrqbo1rOedG/CB8WtFIqpnwDZZ8uMB6CoQGdSVzti7C6Go1AXg4TB2EEUU+BPxJWPsG51xpyFjBawdxSVBkIPIkDFC9+CSVBEt0gysNXn4xkJOFBIUwMBYMT+b4hfecgBs9trUar1QGlQFexpmjzPVVMvR0puyRfQ1d7jEll70kvOHJHYqGOke1wppKZ4/CCwMPz2dNshaBlZ0c4aHgfd0kZU5KVekINgDnlQe4B+Va3los9Mj99+g/f/WL+nd/8TjySe1yD6g8koyrVo2c9JWqO4xsP1FAeU4+5MVLqH6RngASYRIsmqYPZHRQumhhoayjc2EP3TGp7mzds/J2cWVeqRgtfuAUKUTlHMp+JnOnppjV1Ft4TrbS1nczo4dYqYRQMcVbVKX2Nh03FDCM2e8oGwQaV8ppnLltNa0qIY442Nb804BUegTInaz8SM7xLHuTldYycM23iWo6nlmkJS/JuFVqybBcNi3ZjNVSCUs8jNqSIhKxsBzXIANybkElM6emGRNXqtLMmnCMOBMqXXGPn+2IpWvVzGQoMLNvuHSfaYwx+9uSvZLhG9tcUNSZsI+sbcn9fDk25btPPiMPcm7yoFMvBHkpuMSetYVIO0dPnCTkMHPYjAau625kf2JDn4OwgQBEgIgRRFiYSFMcSIMkGx+oYhBFC7Ot/Ay1fiTHkCGrFzbRsgNdpxB0etUFv6P3uEA1/yoaJKbMBW8YG4Us2acl+7Fkf8LrfgPWMNb+EFaduClVqfOQoy7yzHrEUPRUHIqcyvMn27b4nrezs6V8t8l6VUmtzfT2Wl9SyyfXb+v8xU90+cNrdUxznoj6cRNbxq1lKVLq4ftPcT+7V8eP7WgYasclVYVKO2CNF6/c0Bvn39eHV29ISSAqY60wlV7FT1V7bQucPQnvYa3cRSs9vmpokvnJqDQg20gRIKTeqQvc5duo17r/7HF9/tFzOnPqmLa2jFvqaOURDfcUBI2sGxv3ndVlkDU0QgCwUMmdY5KkfoJxwjH+eEWv71pA3Ji4dwgay8cedPP2vt5570O9eeEjXb91KGfDE5eCEhM5gdFDRBYUHt2m1giq07ZCJOXowMRhlPnBWqMBCREHVXOLb02LIa96Tx3b0xOP3Kf8Hw5H97aJIysOqQ1JIUAVScovvzW17EG+9+TZkdNeS4ZxogaPPa67O9v1t0vzpwUH5iWJikRLkTDNPHJRzYw086wK9TN7gnOM7jLWcdFdqfFNDUGTGgJRGiJs1iJ2uePo6ckZirxB5ZMhtoRBnJXlgSju+7Giw+aNqd2tYsDT4xmOj21KdDS4hKq5WflBy2T4Vp4+KH45SPPkeGkC4Vo1r6QId2pJGbQIJVubqZIz+QvfGIbBylvfI0ePcLEtNHKjycmw5DdGy7wYzIcGVDfGYNw8lvjELzdGRI5ur8FyZc4e2ZbNrEy+xQucc/dyUT92TufOnJDjRW1GqngHqIFcyNjqKkFMN36zoUyApN5AAWJgHzM3GuENexNDLsswJYZySNVEZeXz0bWb3Aiv6L0rn/CbMnCcykcSYvl0vQGoWvY0Quwki4ifZEXDjwBGqgEA5HpSirBRuNKzb4p1ckrNjZtYTwBIv/fkUf3JE2f1xEOntMddPfWSreYJV5zxs133iMaciKSlOmSVglfxjtkue6aOfXYLJ5XScv5F7sRIXURJHCiy1PwfX7+l1/nwePcye8ZvlFr54EuCnBe2dXR3S/mfrvKnBfd2FmqcS1lD8osJPXALG4f6h8HrPxy59DG/nRprLRY/pDP5SMUodR6kyzmndjivFgLDd6QG0valSRoqwLEq8zGU3NdAAD4tAUREC14O6N0fB+TgsasbQZRUDDDikwNWIeUbpazYZ04CuirFZJ8qU29lRWy1/iSLW+WrGdm5VuYaIiL88V5rl2xLCmndkhgtOUKIzMBMHN8+LzIGRnCpUujOHA3fEcraR07uEXkkb3hyKI3ARHXKSNLKGC4yBtOdrZvwamXvx3ByaZ2zE7WxFc3AtPgWVFMD4RjnrAAxQIisaIzYOBdTe6JsjFDycAqpZT0oLClmxQ81oZCFa8+BRibFPzNFxkCPFEp4ExF1LmYt+WBOfCyE0w2hMUFwG70BoU8MJR08LGD4iiYcPVIeEPr+xDGImL9XR0opGvefrEm0jjXQXkPhgImEsZaVk2JrqHasCHQnkgctxHWPE5Hx76A72xyTfNYnc8IsJWPRbF7n6TXGPb5outOxEAkw6fN5ld/khkdfkWgofVdU11vdk0hceVlfIwcHTTleC34Bcezoov7ayt/+9Vf01T/9vO7hFzUDuG2Z+5jF3FNOpGmvmnI9zPV33uKJfYTHc5Mau1YwHL/kC6EFTXyiwhOV663VSYo1fhOVjXNYfOAAxZjVMCf5ARjVsDODeniTawG4Zi4ugtgV34lKzjWTODDFB96K5wshFBskcozhZW+oTUkv9MzQiSpq8tZVYmJv+ITiH155OL/wJg897lAjNvYEd8781JI9SSpP53i3Ja7bq5DEM0/m60QW6h1ZX+JHcrtvtCInHxnU4pPY2FMglPyNuURiTN11ktWCiIYjlkZ9LVjRVA945gwU/5E5aq3gLf7hEElEWsWX6dUbngS2GHIAMTT0qjWc+JXcA5iixxQ+zdXK1pKl2yc9683UyRlSnU/EA7byERKUuWY9hoka88c7NZM4HcKY7SCy3REHXhj7Ak+6bs+BKI2BbImBYkt9ba6JuXIhVxbsOPe5Ssigvj6lUUD2C8RQM3dNdGM6yzPXv//Tx/WfeCH4xYdP6tjuIExYWCdj8sPWuadaY135ZX4o+dqyKfefJS9bDnlu5hARjoWeNSR8jkuOYKHgEnfyyoOzaDV5MORVb7Jne5MQGalPKhldaZVHGpANlQ2sz8lIkN1zZ35UcjDiXHr5EghEJ0BJUWWWbsbZB4tN4GS1I+MPt401cpNt8sBz/UBNU0ueKOFsmG3Vj6UcqpiQKjYuohmPfL4OgzXgZAcRzVBcW62n1gKSHCO569zEJXjXuzF544NWqwgnZVjpOSvjQ1KuyRFs8g4jXzlmiB6KHNqUS09dCQghF2usJsZQy8ACYJmQfVKs2W98U39g0SZPaunumOOJhY7RNpcIwoS2Wv+oWndkqL7X4RIse5JMq5ci4GSYoslJjw9wtqFTsJliQE5Bc42lBnckKHJlnAGwuc9Q+cxglBgmQq3c8F4AQjprqYiVES0h0WOHel3seQTMxfCJad7XkXvkMtcwPNdv9ic0kr/WnnyJLUpkdoycMw6EtmFFnLDEZ55QtsCcu/lOs53vNMh4Vu+pKAytRuIRE6L8ic8rH93SW+99ok+u3eb48m0Ip+TmcOPD7NwbTxzd1mMPndaZe3mhts13seSIAx4j68sc+dOy+Suwb737oa5e35ewW2ZBOMchVJsUEzgydwzGzKHemCtzi9gA8cpxqdAAEN4Vg0gnN2N1RLsisAexsicj980juwt97uEzevyBUzq2t6CmkbRNxq0xpxFSSz3HEd04XjiVj7BnTqUIKP4wvOIBtRADuZDoTWNiJmjEeSQfaNlQ4dbIvr3/0XXeHbzPu4OrOjwYtRhyh8Vc/o2MFBYWiSIbs/Y/wIJEIhs7HbNsBM6ryA25whpYAKjhL9SwyC0KfsyGlU7NWwvr7OkTdazP5uXpgJWAul2UL37UAFq9NOwjzz6N+For+51fFizhI/UsefdzuDxkvfwSlXXlfrCzvTP9r8McC5I0yKa41IQ873XEojjMtuLxLcudQ/xCoJRFjZOCnpyJyvytjAHXVNPPa4sjpmIxhNCrb8qbeSKHcKr8k4x6Z59KGuxKrzvWA1TBoiGzAnoioE8lBMMtndOB0tc6QYGlmiOJIGRGzZQNScpEhYR9TVLJZVC1iKFym5EAkQOKzMXFh6iVN77Hjx3Tzs6OYmo5QTgBxpwYyEtOiuX0QnAMXieRqvT4Zk1OIFDnRhIInHm3FoPuPXmML1b386LorHZ2t1hSovDBRdRiW/OPaA0dVj1rV/RQEHhhDLarDtvsa4zqrgIHK5AalAYPZGPD7mHB2/5Rb3MjfPPdD3jbf4B7w4JzIy2EpAB2zz9VTf3kwG7DJQ1Edj/i0NMHK5DSRq7MXHQEysYgiPobFDupemBgfPd4IH38wdP6Ei9S771nV0NisClcU5vl8NhWsGVk27IdSQiqht4E1iQbrjtbE1g6VJbiTXziUF+TbW6A0oVLnyj/e/MnNw9ksfoWR8u2RN/hBnXu1FFeap7WqRO7Mt+0+t5hxq7WNAzWATfTC5eu6Q/vfKC8bMwNSuxlTxNHTa1JUSETlw/P+q3a9qD457yc91LlqDsa0WQFQkjuadslFFLC9Udb7HaNyrhyLCWrgpKQ3CsbQoXANUWVGbDCJCEWaWpWzjFyVaXxbrKNtUH0iBObRLSsvth6mGshLH5W/4lDDhNwxDvJUx6M8XFiDIZexx5v1NUo7EoLGEK2rRybwdaKhsiSjQ3CoPjYXYfJYp5QhBBz0hWDbdkhVKs7wqrjhIndQmAMlt2T4thdI4XKo/aFBwpNDTC2EGUS1WQbij2yKNfK+nteVQMpqEjwwwAAEABJREFUnsE2/iFp4FS0HViCmaSLENgAty3b2HAUnJp7XvMgQr2pL3B8kCPiolUrYKWVECjuqnyMUUINWeSE0o09BFPRRmJcVS1xEQpgoAbGIBI26zMaPnegs9MUmHOpT4UBjP6Z7ljLbbZbxs+yJ0JLT77sWflFwR5djjXrLQv72eoL+SEPNUs+x8qKb3h5ZIAqljxOAscq5bi5ZMs2D3vWvSd29GdffEB/++++oj/98sM6fnxHOaZKwycs9/biGWpfmAC5Rnya3F0iQ0K3DYPukht409yoEmV9fwOv/KwXHjwECiAywfBnVBrRYYrBDLY124ROCm22mBPOxxBWPHkGiF4+G86zmLnrsw2HxoMkEayTCHrlKkeqKI4VHFd8GMHyoIdUPZWVwGBbY/LhQxSdHDlLUhj2wKbC1kyuJO32xssiQqUaJFkqEg3ZKyUpGxkbSIsCxweEhCqldZwRqAEZP3VK/olscKhhEl5FKD07gmipOzSp2TeSYhhhEPOSBZ30EcrPsl1YDcSzXPzRAlNf8gQD0eo4oNTekRMR/0oWkeTIiY1GfGdgK18Q7FU7dqYkBiydiTBF2qB4xmXNYyQ0TCxAaTaRNY2BpmOGjkZ98YAIynqSDQ2cnPgAAyEEDFmid0rekiQhl9dslBRRadi0QW0Y5NyXsZ08uqW/+NID+i9f/bz+5HNnderYdl33ibXN54Bo0cImjlh1wSmuxnlIDdn/3H8OeXbu18VkxWiTA7L4CYcUmlzCbId1GJGdKJ3w4hKgNtpcDDC9W+OMEhYqED28dMKjwmqNtmOKyt6HoYNFKn+GSQ20JndxttkA9CSzI2DfOJGyFlKJ0wmD4qa0wjJEmcL63nYl46cIoD5nOZ70aR0cW/BsSabnbJMNkLxqquNu0BbAZYsYsq0hiczMSaDwEAByRjsjykYfIyeBYgsFUGlKCwSVS/SytBrNOICFC9kSjx2DbMuiwQEQGtTrLojBeAzw7Gl8ogtdlsIEp/pSSpdkuwhJq2akSu+yNXxkyQNkBFWWOi+mbQGhJ4Y9LStyPENYlPjgd/h3UL2tPEs1NjujBGOgI9hgUHLpruZJZ+qqogcKFktIqzbXEd8VOAsxYsg0uQch1v2Ur7ysuWlEqI+j8ucYFJcyg50xsmVjI1deAFmf3QpvGTOL6l6T7zTbW0PFz1FGiEdIsmxLsnKfz79v/d771/Xu+1d1+6BpWBCrQWnGJzz/i/oDZ44r3yVPHd/Vgh1yDCQMz3mzZF0ffnxLv7/wgS6Sj9uVbPLgYDMo1GQbGjjFzCyDUJQGDGuS6SEJ0cw0HS0wpbEnYWVAsDEQhigCIPQBilLzW4uFdP/ZE/rSE2f10H28o9gmJ88jCdXUkmJOndDSsWX/+/EiJwE5psB042b43LvcQEOGMwu9lUPG5A/vq7JuHRzo/OWP6qVg/mCREmPR4gWb73W1DvYKOyUIJttFqae84yPJrN2izZNFXG8W5yBA8hovOppIlE6to47sbuuxB07rsftO68TRXeUlYVyV1idSd8a98rYaRataOA+KM//IO54xf4W4+FjnW2MzB86xvd1d7fGuaMg9UuaHBJ/RW1mMJQRD71Is0Tu1zlbjpp56Uq2ykInsnmUVUAJRgTdts8x6yuWPDRv2pFjNtelP+vVmifM/xprAyk/UT1GC7gKNHlolQ5974StD12bbijNn35QVsiHcHUMBG4tbO3qqmdMZl+CkrX3usrU1bOnY0SM6enRPnJfKza9x4Y2cEHlTvORLVR5uSi+slU/8eP6uXI21JH343fmT68iRHV4Inqp/1+DksR2mXkKWDSUQLT3xstLVsJUJXbSVPK2z7Mi4ccE0Yiy7r9NGVkisyURLtuuG1ji5CSid64Ab4VX97s1LuvLRNS0PG+uhCtZP6rjJ8dfUWs+PB/XFtSnXKcnKt2FnFuSmJXEtYc5QEm4ojWjyF1pyE2jFBAYSpeosL9W+8vg5PXjupPLX2FoMIjYUx3AoeexkGIiDhNyCUl+xFqTnn3VcKrSpbFE1NReiGistjuFmoeH5QPrg45t6/Z33dQWeP3reaxONaHIuBnFO7erRB+6h/uPc3EeKOSQnnDwtG8968gH00dWbyv/edOHKNe3vL9XYNxKtukuaR8u2Bk7U+TdrFo1cI3vS62CP0JmQyjNC1DSCNXH8cM9aEOlEk89IwLKRQlEgxI6RyegwxkbCUaWjpcevc1DmiRzCc+0XBa1YTxQXASmNqsOKyALvtWpKbrkwoXOaIVNGjQyVNEOyTJw66Bjv7PEIkr0apzoix3fOW3YxHz22yU0lxwjQYtfAaNlw6pJMhyRFtVxCySVatsHoYciZs4nGwCEsOzAAHR9tEC7MDD4JqSd1BwykOE/BCQsWonBcsvKg5SVzDgVJSPloahRk1tXc999xEHvNRCPnJj3poDuicBgkYmRVcwQPMvPkfB2MbCswzj2eFJmlvxjBpjRAWGqbCVWrey11ZN3JE8+QsjoETIGVaeIT6ll7ppJrED4di4/SxgyppnPLEarOSWKaJrtr3ZixCVDmB4FKGC1lnwguNFxpFIg3KmM6euCZUkuo602Zqusk7CDYMEm9fgD0BtFh8U/aJfeYg4Ol8vmV41aF4bLuTXPW+M/ybB9qcpVP7mdnTu3qr/7Vw/ovf/0FPfHoae3sWHUfIXGTasw8vSqQ3llrGTuXUTrZnQvMkGgOgWcNiMSYfQz1ZKkzZFt1n0QpXzgARWT2imRoqnoIRSkbRZYYnrkSm9CA4aaOcs8AxV6+MbKfgtNhrT73Sk4wNGKf/ZULmRO29CTATgHA3HEICt7wH/Gr0w47S2LEC3uEYgzlix+rIVO8WTs4nqv1Rb0jXyNDQNajiepzvPJgbCa8qeeO6PJCUkylEB97zuNwPrZi7lQO1CHUFD5wTsJtg4AxhYoYgoUQkyf5EWtuPOnUEWcMwcfMW1n6ECxUU7JnWWf0qgcX3MmVNEGlxGeX4p/5xlpzHEPxmWuMLGIzP7YegICOKbHxRCsfDHFOpRAOjNmBPn901dxdxxuh7mvhWT9Q8sF6voRgyzzBZpp1TEDlxEyI1bteYoYk3Mzdg7DEoKyIuQQlDl6IpFVM05Ft6U8eP6u/5YXgn3/pfp0+uathmOJhdOI1NTRSZZpQwPBQskcfOWHyC/VDHm6WPDsvo+fYElc+pJCslBDIjmzNLftdfmug5q99ISBzFWEv3zkUMMcjKuJ6z4jBtXpyNOoppYZuXGGrQDJ1U+WJaJOZnhwVWkNZShK2OHd7cFZBvtQY6uchUkzg5Q7v6oSTJF/mV1jOd7JXzoDIievUlJKGDADDRLknUz2e4lO8mMoxxRWpN6vDFW9Z0oCcz+m4GR01i4DSG0h6LHD3a77QgkrCsRSpgrucMVaWqzROBwkwLoWLsAjwHGxMyjoiCyXrL3MNUp2fCXYCOhlHd7GPsZc0Bd1hxEARtjeiDEjH3Rto9kLcy9Ox0jeOVRZkoHTihHNqjbqSS0lMCDQxYMUYRogOIlGO0mwjdyKCbUgsFGPmCSGH1Xz4ozJ7RiJYW3KSQaFuMEZyxAAhoacjoee6Raq5PLjiHHNoype51pR5Ohm7iYhrUdUzn4UNC5mZA4GA8oC3EuK64AEjf3hmGDinQDMHhUTqhFMjuMEFz1/3/uiTfb118WN9dPUGrlbFMsdA7cwm8V39yK716IP36IFzx3VkZyHVRlSmLpMvfzDjnctX9fvzH+mTa7e4hxubhEminJyHtpWWcUC2rfqBV06r9KRP7XzKR5Rt1S5QVxOecIHNctUpfMAw05EHJoVyTzqyvdDnHjlVf3X45LEjils+2/otjMwN4h5BZvaAbN2gOlexyaQEa/hkTpyAqI4kfCxinDrGlAbrQCnkQ8ucBLEvxKHH56Ort/WHt9/XWxfe141b+xJOmcPMJebs4QgSUxJXk6GnpmDuuYXzLImW3CFE9m+2ENcXRDLlr64SVaJKEBh06uQRPfboWT143z28tNtSP58xuPvCUNItyqUuZCZLrfEd2aORz6xxeUjsUvkMy7EMjaxrpIatrS0dObKn7Z0dqZ8ccHqSUHE62p3dEl29tQ25I/MYnzYr8LUcC0D6hqg5UxxDsy5aFgjri4zQqbuRZLZ3eD2CYy29DhX6Z62JM7R8GJIyhEi3p/A11GuIziYVw69qjQ6VQwyEGoOxz4SoVSFz7oChxIbPVEEmg1aktDv8HKQoU0aYkUpfinlhM+jokSM6fuy4ctBFm0+E/B3zMScKJ0w94BxyanCCj+jxwbV68idd5Q2CYmeIIl48WufuPakvPHqf7jt9Ulv5E15cGCneg2W7O06sKw18liTzk1Hl6zrTbbi0gqJ1iAuq9iKIaA1KN74DgiF8YJ9c56XU2xf1Dhf4rf28uJKA1ScgjvpQSg3nNhTGoSRe2HGma8jErCloOTCkhJDWGROhtM39i343HeNp9XMP36svPXKvTp7YUdInJnOVL1NXMgCLHxdaQ3xLKIcuZYyLbbwlu3NZvUWHSi/OSpnDnh1UpsEL3by5rzf5zdKFdz9U/tc23GQbkmQ6dITfej1w5gS/vTjFby548l79aUG8sfcNbdxUD/T2pY/19oUP9cn1/dpXk8RmhMimNGcosnLO5Fzd2d7SFvMMA9hkWzOXmIEZw9iNJhscslxYRlTZJRWGkq5CpiGsgHiUIiWEqeGu4x/YZqSLxg4yNkjlI1qZGeIykybBtmxL6UVGhGoSYGyWZNeoNMtKz1DnWk0Hxmr7HqtawQycois4XjEmXVFPJEWpZIiKF4HhwVckdcjqUPiaAgav0hHstQ0Rc3StaskMdf8DwsIoFcc5vOoWLY6GA6TExjo7BIgvFglOF0gnFNtrOUWJBsa4wlUFWAEY4Yxgg+ZmTJaIs+HqlPOvvyXBpEG2iwZ4bDO3u02OXyiVh4e6rLsarn2PVsLs8Fn+wdiRbMzsBk9ozkUsTB0NsCTXKMb03F9KJk2XS2P+FjNkZK1am6VZwBwo07P0iJ+mGEGrFpwSUuE1YKjeZFNxQ4ELJ9uyDUAPDyFWn+T6QlkuZGeeJZ9Th9OfFsyXDwnj5Ks08tMjQdhih+zIUjGGaLvcZx45e0J/8+df0N/85Rf00P0ntT39+zbZlPiEVAmReicH65Bld95kaUVdUhpwg1O2hK/SOMe5IQpTNCgezIZTHtbrGAHN9uiRQ4mrc5KoXhNxCISC4NEFJTkplFa8BjRckiMMrXryh0hTegYnAcJcctknLHLScTQqpMvUwdzBCKtuu3gNk5z1lb7hO3BtEV1wautysnYphtqyEsAqbQZ8YKQSjy9KeXwvUFo/KpFSUYuJwOhQg9LDUxdEmvKJd0yh5HXQ2KHCMnC9F2NwKENyQXaUaSruMbVecNzo2GKHochGiC08VHIsEe4m8ECw+fgTLWWYaaVMjsUYsDNqswEp7nUs2dzwOpgY4lv7kEpkiXwAABAASURBVJoklZ9YUwxRJh8gwIwAYWVPJHpi2cDkDSlxRarWXeNb6tpSoQzANhyyLTsEmG4GCEgwhUuun8HS7iB9/qFT+q//9sv6j3/2qB48c6z/xyKSbN9Buqu59FQ3UwFiKTrkZeAhz8rhI1+osnjS4bARRViwWnPkWAEsR4J6x0R4jQAzR0yPK9B6dwJCE16poqKTGomOzCjbRYlFpO5Wuoy1QeGw6jhUnV3phz/2ou4cMbF2JCgclpDMUTaUDuWqY1mA2a9kwASAxLVQcobkKM7QAxHwQTbXlnM/wGeA6LJBgnNcEcWjqrrNZbM7J4MaMmCtO2uzrWoxCpleenBkg5VoyXZRcodABNKJa0RplSfCRJs6cvyVCDNO+ebrVWIB2NIVX4vGLpIbV2RjGiCp9Am3wd0xGDavSZIl2V6TrDTDjWBbfT2iuVCmZ48sYZuPFaKqAXPQusi+qxUgKp0wE+ZJDmsqrUl2SREg9QZk11D21JLnpw5ZLi+CmaHEDB1EMnZ33gOQp146MtyODzLec+1rLlBrkDRYkGWHBIcCyghQuCTMSny4bXRPcSrZDjbJUmGMxW2rXghuLfr3GHRNLasscSVE69fNbb6n5j8EOf/eR7p5a1k5bPd5Jbi0GJY6c89u/XXS0yePoJOIrvoAbMwvjchXb/H9670PdYHvYLf2Rw3DApvJojodbU+6ASTBRLONGFLxHBI7uhV5ppwzAlfazCNDtlemCGiSs/swvi+eufeIvvL4/Xr8gXt1JH91mKQ2Xu5TaGqZI9dwVxupLKNwWShCnZYtYqG6I5pgTLJnmxQpWITiDMEMkHv6lQ+u6rdvXdLFKx+nIjnnBXmSN78Is/G0qtkI9FwTJTKYgkyucgg3EnOQTJiTBrLy09dlHCzbYiiyrfwkbJuXpw/ed4oXqA/o7Gne4ywW6s2wEOmQkj9MRCYuuVfE51Q+q5bFxbnRJhJheLPG/G3SI3tHtLXKrzsaXiJ1UZ9VCWZY9/KJGoesIfsGpQ7BQ93HpHI8P5PiY4Z4ePI0no2cMObFWELEtTxBaxb/0BqRSudao55Wq78zvp+hGEW70wRAt1wjQ0nhRXEOobSVS4QAUHpNPjlFR6RHmmjyj99UQxk25QI+Y0hoCFNYKLlXoSh1IMi9u7urE8ePKX801Pg3TozGDSNvi8dl0zIPONDIl6y8HBxjRx5D+GXj2HoiE6079mFkwtDRY3v1xv/xh8/q+N4O7jyWpwYhFhGLjlgdLedHUeTy2rQH3NDLDhYo87EspZCWAWrUwfFVWuSx1tB0a/9A5y++rzfeuVS/dclF0eIE5aTLXoxZI/GJK1sGiOmobyRtFCgHOmwm9oewKg0nfGNYqcyAzphaYGWIf4hrUPdzgX+F32Lff/qYch225EsiaicZqyIK59QVuHigWEjtqoejg09qTQzmuCLGodBAiYCDMQblkpDNWJBlDcRY8qDbB9J7V67p9Xeu6MP8JyHkn+fW1FLvqRNH9MSDp3X/qaNaaKmR3151P/YMOV+Ecn5d+fCa/vDO+7r00XXt8yWedL3G5GLKsDU1GYzPUe3y26/dnS1uUgMYIFEtjgysOlKnJESy44NAj5gbOCL77h5vNAzFZH5UH4yD0hp6Q2iFsRnIAuvUQfWW+UJom3UYvfpn2ZhXIcVrpni3DBNN2YCydwP+Hen+nmNjLxnr6txlmZGzR8xvMhq/vg6Dmt8FTdckdswE1DgNrTIGrFgGugqMkGQQMyo+KyqbZBsSrUGu+XIuuDSVLXKsPYdWrWNWfpI3cVUi80WPY071vhbhJ+DJO8GWmB6y8iOcw+v4k4jeQy0aswdAitrYlTb5k7T8GjlDuEw9niEMCol5NggTfYWJFq9Q3MOzJuCoRYp3GaQ6t5Dp2DJSSWcl2FbOhcyhuYGVnkJLwJCYELkDk6zAxv0k8wcrAlXFT4GJYQ/iUya5Qmv7AbJHFFK9GwosnSu9IJA7uj3lBo0UQqxe06UQInOmFDgPhZN64jkgqavhmx63mEK5rx5yPzk8OFz95jP+8QllnopBiH+wNbVsQVcpzjK/bR/0xUdO67//+y/r3/3ZEzqb+xqbYO5l4t6c3OtzqvVYmCOxfyKHaEA1raKjpP4CUkRR1tdptU3BFSzXaK02WjIwbWN6EpGkUUfyRaM07K3sCc9+oNDBiEZIQoijhEPj/hCs15sMOIEHqwjkrK/BG+dM4cxX/sxEoj7GDpUeDiUm/soc1ElmzI1Tm8zkED62S48NFbvI5+IJw1OZN+ua7UJo3dj9SseTbYot54/Z+zF4zds0xl80MBTiWlzhdGrpMWD4Z71UgKFBxNBb4qhMIWDRitVgsQzVYBg5KnlA6gAqU8GiERMsKTNj3KLXZNjwUNWI0GKE2y4oMapEOBIUHRP5yYQCijed9faa8QYXOpIiYpUrB0gAKGsOHjjclSg5Jx8MOQ5lY945kZvr+BlD5iMVUo9JCs4yXJMnVCaM4VhxTlxqaRyDCcWOLUrmnMT4ibkIKYuCh7pWo7Oqwow+4IJCV+7naMMw6pH7j+m/ffXz+q9/8agev4/n3/rTv6JGybasuxrxwUKsoDuCxSvrHSloSe11z+G+k2cbpup58MvaEhs+xySu5XgQm4mZVgnAPaGBZJt9FQ3OuOrsQeSOzllBCLaDWgRrbranPBKS0sJrLY5GYBiy8Zi0vk7wlAiMns58mb+casBj3Y0YgmkgKOdGiz9AzUdIa206GuRDLvMcRAyu645/QayhQPyJQowhJMwE986coll5qTRI2LRqRpvP8c10SVmZ3GrfWxW0CuvHAzUxofKNXmTGdScD/hmpcnZsjZlVBCrbqh+rmqOBJaoFYcgeERb3FcUexeYYxA+K1MloIpNorXiQEABhrRhLnGwWaWTQUITw5Mr1yiKwZMYRU4NQAVMXrPZJoC3ncAKVFiEUWbKt/IjWZkJooKirnnW2lSbZqUI0Q9SAsXzCmbyVgg09hSCtzm/MgYqCK8cyfiqt8jGsOlOxN1JxNcVrGAYtBmsADBWWAXs5qzfMJcQUimIyhCKLuY3QoPTyB7DN+ckcfFkamCs5gYmU7HntWrXY8lLq6g2+s176RJc/uK5se2It4zfP0Oo/SXrw7Anucad04shOt7JfNnnhdOXfwrv0/jW9cf5DXfnwev3tNmEfBteabSs/oiGWXHuO3jnnRAzoxZiejkZngvgk3qjpa27ZDiTc4MjsUWI5yny2LbW9LT16/0l98bFzOnfqiLbjwjNHchLAVrViNWyI2euegzE41HiHQQBzgY2JAOTOk/s10ypa7OZFZORQvGJo05xVLsP1W/t6i5eo+U9ZPs6/5ah+d0mu/DNh+cV04lbxlczyBKzWW3ofGtbUQXpqBMN5JaPGrgCKAYBucxzhI8+ex/LvRj54VvkPXY8dzbFmnQ3jZp/0sKqBYeSzKtRYY/hM+f8kRrAlNJZP4zrYqj88lndFi2HQwPy9WCYxVB2hJkAJh4GstgN11YOvlA2hhzkrXaFGCk7JG7mCxIJx1d3j4jhjyJ7lcPSqO/WHgs2UlCt5UwmYLCFpWJ+EGEhoWKc+xt4JnV5VhVf5GwcnR53Ybi+HaJ3IuyphkonEtUFaEzbRWgi5eGQoGY2nkdMxs3ZOHBY+Tw2AicwxIuGunNJb/Hbg2JGjddC9IAZ71sTVyY1iLMrJ0V8Ijoqci6B88M0HzGqO5E3iqZB+8oza3R64QZ3Wl564X2fzj55uWZQmRolRKMlBulI1NeBJgtVE4YkygmR+ROt+7AhdXVFxa9VW+eMDmrUvAd/76KZ+8+ZlvXf5qg4Pm1IzMEeQvWBOKz+5bTS2kGBLNoNin/FgkTuJhmcp85oSEax0suPSOwYyi3TpxOAFdvLYrr78+Bl96bF7dfzolnLDsS0PFk7Q1FGJkOGKAJW8Npd0B1YKjiKInk9T27JdvggqyVEjufbFoA3KXyH+7ZtX9M6la9rnN+OipS7bwqzIR48sOOan9NgD99QX6sYNLHXXeSPhNlJu09Vbh/o9N9p3Ln6iazcPY5DtIqWZoYj9Rkwf2INtXgru7W7xW7aFFujlIkZi47MidIOHgtmGQcW7yLj2CI5ZcDuCIjJUr8G2LFoGCFWhrE/oRZjnHqjLSDi2UpDhGW2LXiQhS4wb5C5rajYAsj3xyEREm6BCMk8IpfdJyTk4doSxETlCiAMriBEx5wSabE+En4UMyTLXRuyi4SJZCjVNrUBx3kiTCLcsQXhFUG9dtGyLQauG20r+TAF/mZ+7jEYn18B6kKoPpWOYMBNl1xiJc5HVGFeorkeQAUt6yHYYDk1Zeyej9x6dDNwjMnYMTwTjL1lTaxMnX/ecAFh8ihg84Jc9Bu/HAj1ZsFEa85QBESC98uETOQzd5pqZjiciKDOi07W6h5MhehlrIEHmQTbc8FyzdknxBiEPasVRRnj2DBGDyC38cAsQQkw3+ZQ8GxQxthVt+EtElIN7QlhPHKFT5o4frpimKjCl5iXGg+Uh9/VDLZdLpdkYEWyLjiRZU5uBO9Sh7DEd313oXz9xn/63//BlffVfP6hTJ3e59zAnxyk54pNQuzTZLpKDCjYJokUsWh+j+tyhZqyaz6csnDSwprgzW5cBI0/uhDTlPAnGRqg3MJT49FhCu2Ea8cYlezUBdV7N/nM+lqdMjjcJCCAnjkDIOCe3zRjHkIQNXd29S5HxJ7ZcM2Bf9eQBYzfiGC+RRLaLlOaYmmDRoDaRJmzWR61bw5YIiD7jNgpUawJM2fWygDpqP+CYFcIs4V4kWlOJBUUOocS3ZUAWzXhFpWohKnLWV1QxVtmy2ohoddzjGBmaj0GJwVMoCuE5BBJxVS85dFfrudZg6eVHNL1EhsSTJqm6M2uPUFgGLGGZPjgqUZGsGTOqZcbeW4scYoWNXYZisYOF0Aqb5UlHbXzbLRMQ0dUrrHQGfMRc1iBYkW3ZkKBwCFEtnF9L1p4PTVs+1EOntvW//OnD+m9/+RjPVyd1jGcVVbOGIZ6Z0rqjobIK9pyNWxWHPDnl+XjJy8BDnodGvlAFtgmiiLCigKHEE1rHA5eGPueOHN+4YUohiE4WMRQRqk5GD4nW655jY5/9MdLjZ9lGnjrnku2OwSd0mnOllRBzapOjNkWPpOhQ9JmCG8OKLMWmtEZ69KyXzQxSBKROljkGMrwIM4eZMZAyNOzNWrfI+OAe80SAE2BbxruIwWZAZ9sZ6ewDZamcJMU83J1PKly07ttzoMr4KmpRWVV6iQG1apta1hCXxNuWHRIc1BKCeiulizVihw+y2ArZsUuCdb1EFQymIss2m08s6819JartwmHkmmWrWsAitAHagNGmnnyI5LRdudCq25booYjhmxTMtujlFx6SKZMz3LbosqTiCOGiITL2XnIOZglgsxNiYBjxkxFmu3SYBjZspug2Nr4HLyba2hq0WECzH/b4wyoHQ9IrxzKyTXwTscvXAAAQAElEQVSRUJHZNxsuA0jFEIfKv6jcpFZaromGQ3j0TQq2f7DUpQ9v1N+uunHrQBww6h/kIbTQQOzAvfPk8S099tCZ+q69wws2V6JkKEGZ48b+Um9e/Kj+QMZVXnaNRA+27JAUWZZsFzXRkHNkOqHTXWT1H8HLU5ut7nPMmus9KVxGy+73rK6menN/bjrLc9VXeM56/MHTOpYXXS6P1UCYEtmPLfMFiJVzMCz3qTzfzvdhPDK7CKJ0IutgIQLYSd5SmoI0MBWGKmx0oeeW/sHHN/T6O+/rwqWrOhzN3i+I41kj8zYlXLmuMj8Z5QGV+JhUrUu25dL7gEqeLgtLg4KJIalzLOxEWFSv7GfU/LuR+ZOgX3jsrB46d4/2OFcbLzxjm0m01lcvlzzyfD4yHygbmJd/VS/yWC8Bx7KL86i1pgRtb23r6NEj2t3blZ0s2miTnkIjQnGJKnL2TYk7BhgZCyo7+tybuj2xJSIU0vBInhWpzFTPqrIbSdd5ny+6GBIITye2nu0iF0025ig1vCZDw5ex5lhz/FMwPhxScjN1jLrLLRatGkEreS2YGHMCOtB6EPA6PAVpo6WozXTRJ3MO3iSumE3ionXKLpGEWMPijFfYmgq3Bm54e0eO6PjxY9pa8PKJ9ea3nCNXwchJMv/mc8mXquidGidO4xh0IkRzAylcVVOfdYCdueeovvj4/Xro/jPa2eJiSkB8qo4MONGzxuSQONDUT1c1XOIOynRNNs5IscUnFCTrZcsD5/os3vDtOYkjprGu6IOsG/zm5Q/nP9Dv3/2AF1T5K6wjcbGOtY1tvjia8BYYNmQ6Mh0hc5O27KkBr+qNC7TH41dWnHGMf6dWKBuGQxMTx4ratM2HxsNnT/Il9JweOHOsPjwSk/x2xlaxWS/BvVNr9ockSnN5IDXMzRkyRQcY00HBkfBhYoR1H5hnwAE2gebDYtBNXuS9+c6Hev2tK7p2fZ9zQT0H87XMA9/ivDpz6qieePiM7j15RM5vYhqThOLOMRjgBwdNF/mNVf6x2w8+ucWXd/YdvNaAe3hCWgbwzpu2+CDMnxTc2VkIEYuYQ9UoubiElBxJIqGxO+jJASu0ZHKH4806YhENX8b0rN+26EUdc5j6GLGp7ORK4rCgoZXc1ukbTqgxs+1ok1KzRl4FlYvERLG5Dngpmlu5k8/GA4VsaLGasAAgYYHKglKyq6BoIQoRKbA0YVEfmnCCjBpCrBzhAsNOT1mW1OMTASgpWLRJUMmMBigyCr3ikmRa98SwJIJc8cMJidn7ekSOWFN3iUJLIIQHfgJ20XRacv4G07oZEaITrLo+5jISU7h6i06yrmTEkR0HYrYYKa784SB4RICmU7pfKMDpVSMCZkZq7YJdGYDCk52yYsI/H2xc4iy3AGJU9YoWBEYtGbvWR/JESH0x4VHnELCQxXx0VYtfBOaiM08UKz+5PhpS8KCdDOs1phi7y5UfAFUhnKpnTxKRXAXUEKSEGuLDiomO2vMFC2leAyGpIxSv5Cu5oTFhyYgjX9CXh6MODvJScNRYn2lxwjh13JGCQVMg6WvtXQXHI7GRTh7Zrv+Y4L//h3+lP//KIzp24ihr3MKDjkNikapXfGqG7KxlbW1gTV23sTVCqC8T13o4Z1ow4OiwmLI1EZFrR0qezwvFv4KwwendjiGmKJkx+aJ3e6sqOtbjqKYiuj1TNoZOsTH5pId1nADSe30+Ekyv3PEns8Q6GaKWO5EiYiMm+UDwyzm0isc79cGUVjJKYw8F1fob2ZCji6yZJH6gEUmsIsO4bEuOTfgmPkD0xgWWNcavnhMABym/IY6LKA0C7L1Ph72mZ0huoydHQ0es9dUc0YkL0Nc3KvsS/14k3tjjmzk7VtaEoMYbn+o4Ep0vPzDFK/N1D2yso6ZDrMJLqUByNfwbCvOHJUHsIIlPLiajN+WUjJ51lRs+ItrsdUI6tfJNqhBm9fUFV02fHFUfDiXz+Y9YNjzg8Z0oE0FojGW9I78JtLLDCTMOIVj6JNrGwyCWbeXGb1lnju3pr77yqP72Lz6nP+HL1In8zRWTB8+5vj4pk9CBp45C756MLJxedY3Lxi8eRmhZfyo5AaQM26A1Ylt0khiaXOp6bwJRy6a3bgJWfFuKAuveCJkcLDUHi08ozhwaqRL1HKXjm17EkHyVQne25IsteywcIscj+Mxn2UwSIt00ER6U1uOQ6VE1+2lqASmqQcImCm/BRDOEEoZUqTPgQlqc6Aicw1gjwywzPwpxjHEHoXJ0BIUSjxeh4JoaQFz6doOjNGqyMVSWyY/n+JxtuS6DxEoiPIhho+oaRItNTFbhouGY66Bikfu+Nc328JCEUb05covsDKyL3pgHqnngtll/wzOEjOcA1u8ZKNQSPfOmziBmwIXLwLKhSffMNzAgmZ/wUOTGvpA2Kilb8QxtFsOjQDYRUOwVE9tGvsIxBM6ehDsgsawWqamHN+TeoxehsuUSAfmDEnN8POszGiHXT+Ec2GDZt+gUPqdXGilku9PgQBLMdpgWHjQMLlrwfWYAD1nCnlG9IdKRM3kYHNaxOgoilGMGiMl2HYfk7j6iYUjPHsABeo/OXuWXDlf5rvUOL6Tyn4zsH0qLYYu8xs/whRjArHOnTujR++/VySM7yjnR+CzwQB2557InyfU+L7jeeOsDnb/0sQ72JczE5zwbSWMIVXD1RsklVGmTgrdwobqgjfW12l9raqkdalD2vuaIjHlKUf6xVQx1bvO995H7T+nLT9yv+ltyOOb4KRMJ9xHq0wiT6rSccoaNWWP8iqgwvsTEGVEgolCSSPXhBpOyS0YK4YFjcgnv6ug3bx/owuWP9cb5K8rLwcZLQZU7xhRBMUgshTEnKLbkIJswgZOezlEoucn8qCh+NrqpIwpEZ/qGg6vM0svb4IPGcakt9urBs/fosQfP6PTJo8r5NHJ8s1yVr6rZxERKEowNnxyT8JE8ebeT5+SOjeSeqI1sVVO+Z+/t7infuXuaFqbVFFP67JVomSbrRqRWRoBZj2uiZx0r3aRqEGKD6Iaqr4TS1kPhk3NN3DMWwnwxh9YBG1Kc8KkDsQFvinGJPvOagoEjJAolNV3VupDNw14Iu6Yi/UvN5IrPNE1OnAkJuqIUixKvEOK6zwd3RibfWV3x4KEAU5JWc5l9cFCoc9va291R/l3Bvb09CT0X4cgJMXKB5Y+T1kmTL1gbNObEUj/mEnn16ZYZ7IxNR7hBfe6Rs/rco/frJC8gF+CxwCpw5r3ObL1lW6ILbltWb3akhhIO5aJELbgP5Qu0Okw4q0zy9KPifGfUu+9/rN++eUmXPrjGg92orKoeAEjQ8GogXZ9PvCCAdIcYukWyUbRu8eznCxJ902qzb/NxwhA/IKYfucCle47v6cuPneO32ed0nC+juakOQ98biQC6aANBiUX8jN6dMoZIzjnQyo+wzhn7w0sEqHJb9poyB9WCSZwGuvjBDfbssi7X/1qVPRM2/Aez560+nE4c3dWjD5zRww/cq70d6p7XGl4lZBh4GXugP7z3gc5fuaobt5dKjaQhH+Kqk5t6olYUDjvbW9rd2tJisaj9is0Z1EcKmaSu17QE8wzPGtpEKj5izG9NOK25KVIBfvSkgCzbzDFoKC50aTG4OKxwTKXPHC+6NZ2eWrV14g6hOxI8jNmlAnRHswOSj4fUMnRV5Yu8PgeiqLfEoNout0wR6sY+5laUNeDCGgVZtjWIZoiOqvggls22jOIaVeNQmNUbsyRxVIguzJAhyZJsix2VFK3122jEkGoX+oBf9hBo3e8GWkxNOY9FvBmKiI2Fk15ASnMW5khSzJOo1C9a9MjhZc+gnnsAjDpwHQ4IDX8FC48AD9Y2ZezAKgi5aWrEa6YJyoIDcTqC4Mx4R8eQew0srlS1ttomndcAEpAAITpKarbNWgd5MCZLCqm3ShwRzDnXahoA9FXhYMh9r8HxU6h7Mf7/6IRLDDmeyRlZYuxz9wViB1E1ZPxKzDDJq3N/VX+MUl3X3LDqM+xwyWnQyESOmKnZtujRoAbRAQzL3MWRG9hk1ZmTx/TX//ox/e1ffVlf/Nz9Onpkh/00eTohEGEVJ842IqQ0M0xr06asTIeNzhqyHhhK+jzzLHMGlNGyLaVDBUURuRpzbIRhxmJISoim1hGU+EJEUQdCTyZjItu0b6UwYMcQFxh6eitfO0gLQB5Y1MJUdtFKxcUTglj5M49jB3fIKPTUBKOzbrLWmCCQ7hIFQqnc+CQX5t7B2Q7mQI1QTo37DYSNqYhoGIUYQLTo1oBlzrWyYEoNouUW1+2A6HfKBYikZElEU6aenyUGgpOzKAMbGhZKHrtLNjuAr2hB0JB6vvjVl2OQyLGHh3IOBZ6xxjNdNqH0SU6W+IQa81NoRFjjU6ZNMizzE0hn37re4lUuoPToMJkfPOhllG1kKDx5iFNU+ByTekNtqityaiVw1dtUn23CG4QJmVFdkRR9gwZkL/iUGcyX5G396Zce1H/7yy/ozz5/v+49sVfuTWlWKaJN81QNqJu9+wrX+Es8IuuQ+8shvzQPT6jSMIv1MT2+AYgEsxmiCk4vETmnpeBF+NCVFhciI3ZCMX6zvcBJcU+CtdA+4E8ZYEQNG1Dwrk6j4SFYunNkVHG176LV4npgPO0apeJZrXrb0KskdLriLa6oONmW7QpiKnF4AktA06A0B4gf3B4UMZidsXsUGDELzQNcyZKlosCipRbbHUM3NPdNOZht0RFHSCXXdTftQfYkovVZzfh7beiJwAIFDzVldMbW8cktStDim4MnJfsV31DWZrzN4ow9WDhi9QGgaDB7zP4NEpAGnl9sdzlcQkYXFB1CDCghWGm1A7K7lrmDhk9IqSu51pVD3BGLn8QaNw+yPZHgUr+xNOTgqJW4RZiwCXdBgpWQY7HkvlHEdbjkolxyHvw/lL0HmyRHkqb3WWRV6wZaoBtaj1g1t+JudnnH4x13SR75kP+fD7k7OwLAADPQDdmiKp3vax6Rld3ALEkvNzezzz4z9/CIjMyMajFlz2t0z2d8hBNGt2rnVlWqpvQqK7MxZYJjJ36xVxXcMKZ15ammO3dIeDRHS7wn1UH0rblwTqzj+luaNOZtb0BcuzH/aaXPvv4u/R+MfPUwtbB/5qOXXaUF/8a1S3ntxbt56d7zuXp5x2HN63cWTVzU90/O8/tPvu4/9fal/8FILVmqsiRxbXMZbSUTia2qUnC107bWSKlI8ti3Gr5vQiEyWAOKuGuQ+5Tg1OIAZxl5/ual/qfG3n7tTvzbcn7GHFzbRJkHnoa1Wj89uE8izRrMi+OoYHYfLMoQuxwKsiStkapKxeY4MJQCq3Ap5cuvH+Y3H3yW3334Wb57+DhLLSm2tgqOwpqKrNlXa1XOFzlIxMraMnEwa6AJFJKWrK1WjTqYFd/v3Zfnef966437ee2lF3K1f7llsYqfL9yLQd0qfNK7D44VcQqsN4GmPwAAEABJREFUPnYfCvosZ+/rh/cxXzOD14/5HvhuWfh8ezWXL19OYaeY32LoVtQrpmVRukdS017VdP70eKAdjAvuMeS6LyLTYgkcy7SfHV3aAZO4OdrK5v9/1EvV8XK8ttclCbcwJb03pDWVmaiq2Dsl6Clb9oEWkSlVcPF7c9F9hNbRJnYoArbFWhO3HurpvuXAd8V9gleioaSytcJe+I3DtevXeDB4Ld6sBhfIIHePeJGcc6M9OzvLGV+qtPdcNHs4xgZacT0DvnXnHM48j0/c3wDcv/Nc3uUivn/vuez8o67Nr4SEdXmYXHQ6wCPVP1lb+3B1TVUyAgcB16+EFwXzbg5R97XCbYoXCW6gslzXRzLYF189yr+894e8x4Op7/gVjKlTiDsB0paJSZzDY5KjpxZbA6uiPoHOQ+8RkJ6XITZrBHZV8foz6rqDjbDHly7t8vqLt/Jn/Nbk/t0b/RCKpaSqkGSzN11VgBedKVenmNKVdEpq/TEv2CGvuej2M9vx+kQ6jFFV+fb7R/nN7z/nJvl5vn18nj13zp6BwfrQ4r/799L957jJv5BbN69m4S46YxXn5FtHbI/4TZV/JNv/ibj/nUKe2lFmLg9ChZ9i7YLtJywhu90SHwyenuyoXQcC1sHO1sj1HPhb/XNufmc8DT5b9Tnzna++Wt9YHxMb41wLRReGhTl3y8LcxWul0EtrINaQaZOwIFUV2xw5v9RyTxVxBSjFj5hyOGjWa/xYNkg+J5RjrBneAtP74cg1PvmGzEGYmKsiYY21VCpBqiVrq5p+lXqCVYXBhOQHGwt/diGOMoFCZ310wdiIYDMCBkqF9NiYXjUPnYLcUtrvNVdCnzkYdGxGX9QbUbuzSYZNNJCQaS1MpFgPM1XVAgHIFQ3uGWjWRyAtocFL4CaMyEgCZq3eO+csZhKPzRpqMF6/Y31NeF4V6UyYmQuPPLpQqigEZJ/LMMKnjogr1CRgnRLTtiA0TNOo4/wIuGMSrA71YK6pYdA2b4pFZv3QBtcLSNfbU2FyQeiEwROXO1a/MtthToFaAA9Hik0H3zh43bcaTGNvCfMnkMOaELunWK75TqstPuBpV02+mCI22kjfmx5zjzrjfWzPefE+YMgDkRdqhLZVEDPXkm0zGENFfNlVXuR+/Pd//Wb+y7//Sd58/YVc4gN4Faz1uEPNQtRpjP0oEMQaFZoGyq6v9AQrfvzhzrXqG3cdRW19z02wQ9t2u+MFQDe+lsPzbIZSBCHNPSVKrwKDgekUWHQ47hUqHcYwp1IWiR9MgbATEDTZAq0G2ABLSxWMNeYErrXXJgagv4k4iySP9XK+pDjvxAZ1rYnm9S9X6Vhzec0MUlu4Wkg+xCkCApUgy5mF4FLO7vxqUnpF+ubCxmckn+ROq6IAxK6nSaJcVBds27j3ALQ4NNLJ0FAsSUCuFCEI5MMh1vYaZwFYdIhEcZsw16IJ8lQ+VNe/XSPOAQQfMjVc/rHfcUIHvkF88dH7DIDvmnp+bLdjztlLhoBHbTktIOqxYvI337UN6k6f88z6tanAGq3HBIf8NQ5n5rkCg4i1UTGLgyp09esNSx+hWq5eqvz8zbv5L3/7Zv725y/mHq/fk1NekyG6TlXYrkH3UHY1WkGgw2IVTQr3lv38XMznBw+HoCVQI3PqgU1XdRHstVcKi1qMWW0OsS2pRkPTHo3qIPTNb84kgB71gd1BNH1QeFsfZqqOgmscxWeYJcWPJfXHhYFrBOH+LNwx5gGxZOaBj/le2gg2WXZelSCFOZCL3uvq+RZA4haGae2O6StEmYARDiOUhGNoj9d9upXQtIyV5misUllaBmWQoPBRc709R8ER93pbV1xpluFBzdD2vKaDXcW5sxQcYLqGwKAm7tbHZlDbF0EXSyzjcVImZmZUa32PvUhTy5kiMOcccNNsig8kykT68wnJVRX6KtXB4rVRhZ3EsRw737o9Wy7OI1FiXdmcMochNME2NRSwtbs/vd5tTc1bg1B1yw//1LbsGklVTem8SSyCVY4Y9oPNWqFI9XvoGZ/hz/h+6sOzJ+gW3u/7cz6vzfPtsz6bPtdGMcqWBVrC+Rhx7Xuupz0vlv3GZZ2d05q8lV/hp8KYtc1qWePQG1dTKop1PATSom7Cym/lMQHK6wRAj8+/neW/5f7RJw/y6Mme3Er5pQPu4jlNxX8r9f7ta3weuZM7z1/O6S7xQqyk/waW83tM/onD937/Zd778Is8erSP10t/VpXAfM490KR1r6pUVdtPD2DjGMGn9/GjrYNKUcvLvm0HNwShkzyIq/bxr8O+eOdafvr63bx0+0a8PQ/OhfW83K3X9oBPN9+6lOeSnaCYPJerlr99TjEGkczZZxzbVKVXotErzpw78Vr6w6df55/f+yR/ZP/dwzDBnollU4FpFhQHRz/snUEEKApmc6oqc00yqzFKpdfTMSA7tmoKa/IAwJzfc/7i3Vv5yRsv5cU7t3LKZvVWSYajCqWdc5N9gyyV8zyQcxKsdc7rZJM9rxOxPTHpp5cu9UPBS6enfZ2ItbgWCg8nAWAqxtlHK49NgwjrqZq6Y6udVau0qyplCmK2XCXiiLqFOEeRSEa2UI7bBj6rN86GH/k9Fz4lZ2k42kCHvrT1LMrZu4C0qgs0t4fq8QfDNmMHcOhtHg99ha8AC1qtP6m2mbZSm2+CdpWj3r8tOx50XL1yJTeu3cjl00t9PF6gClcqv2UZ3FTOkTPkPGfrRTS4cQ4uDsUZqo7m60U5eHoTQ8/fvJJ33ryXt155ITeuXgIMrYgtU9abXC3A2z5XiIU2jUphhxFNj83icyqynE+HIHcSxsQ4keAYCQ2T++WIL84nPPD84KMv8q/vfZzPv/4+e14waUKhKiEfZl+H3kCrwBLhdPO8Aan27IcSfGOrIpd1UXfPnolfyIhYkTBYr3NXcQOogCQ+TPvZG3fZs9u5cvUkUFJFMJskwa+q+BPaQOxVpQoHmlq0qzlVamB1JYCpqlVwm8uSq09EbFVHcfAn+yUfffY1e/ZJvnzwML3uMVKSkQX+ya5y58aVvP3K3fhvHpz6INgYrGXZJXCqzFjy4Nsn+e3vv8gHH3+d7/kCT6kk7AMye6kSx2JtCTepZMfN0Lo+rDM0I6yDunRYs7tvXqfeCP3w8IRr+Am/MbvQ+/gB4gk3xSd8qDjng8R+vTEWJbw0d0vxxoXsFvTSDwR3HOMJ/m5Z/U2DLfAV12GNkZGt6Sth0a5Lu7Cby7AsS6pEZCDYOW6F4wWn0l5LawKRm2hvEpsOukuxtmBUAdIHuqqAkFTvbdDTw9pi6AUhxFbPSasqs+lv9oX2+JTmbJR17V6b4tUFtRRJI1WiUxbhVYCTSlpCGziABaCQmSqsIpZKlZLWkTumvXAdh+Z56TfMSuhIpapwJA5sTPyqyhJwBVVVWAh6hO3As2upe6p5IRM97tWO8/YVPt3GeiCHzq23LNOSbWSu2Fh7of2tIerQe5+dGGRSZeHYMfcUbo5+5qo1tVqvuUzeUbHMQjE0QpGDGHXnBsboUzmwCmKzGDoVbYoqGI1lNpbDVOxEmRmioU0mRi64A3v01ga1MdRV7CLY5ItgoegJwzbHE17Tvnf5ur7YA0qSWwVRyWxV+CbralJEqBor3idP8uZLt/Jf/ubt/Pd/93ZeffVOdpdOEs8Lkqq2g12+llcZAW8hrMnBtIptOCADxmjN5mBjdhfDaOUwOlaMBZzqsdV2fGPFDA+GiWvhHHV2MGZvIm/4XsVxs0Q2CfIa3LIHMfOIEOcc4m/Xl1TXLocgnSzAXg5m56yFgeM9ZRGkxqwJCZuqzaJAr0+OD66aQzyHNcr3WlRGFrKUNIcYvjUGv5jKou+sSrpulbaCj7L+NveAUUiXgFee05HZCqWNVOkktf7MfMZeA3gpEOklhzrZmhiiK70w2tXBtrsmtevw5VLUaJ9Bu/kdTL8WK33EPTJkXZ4M3fbltNPzsFYcz5m4YoVkWrEdmxSsqlRVvJdiJWXGXMlT56lnHYbjZy5ZUBMeDgzOYc/MQXmMm8xzt4czYnoVGXQdTePWqhJE1LzOvObLvV12qaVymc8db730fP6Hv3kzf/9Xr+XV+zf5ZeJCXXpVSoXYNxvYaYSQ0RyMhAA9Nj9L9JcpPid43Ysprn9oKBQc7K2iqz7EwEO8qlAVhikQ8Jgfg57j1oFMKnlRYnNWtHxEWotxDKcaaBikVApjMYbuvVW3jFQVMvenqhoFSNpc58naGttsY1OEFSOe26GBiE0RUThMFjC4DrSgtDcYtauKaakJ1WPAiuc0c3lSkpqcHrE9LhQwiEZsZGKPTKyEmEMtlsYT65Y2gpcqPOcqPWU49FKFeq5oIYSqbcIstmSCNYRDb5OoEdQI5dsejH3MklL8ALA+Rx1eGs1fKqliyJFgmi9UhUNfIE5ZUgVgLRVSxRAa2rwR9sY4GjQBZ8iGps9NaOYpmHaOMbACfyRdQcjj8DoHuuhwYqrSTAy63MZZr1qa2vzCqHJMUOuQpJJNfN3t+V7lf5zxmM/zj5+c8dBMOc9jHp7153k+02uj+P46vG3EVlWpQnRYuA9KlD2v53PI6j219/h7NRznowJ5aVnIz9rcgzZXDHrPpTbf+4WcqornZp25d0M8tgr3bj2E+2KcF3nA99IP/vBlvvzqe+atLLtd/I6w7JbUoj9y40rl9Vefzxuv3MK+FArN+eO5KUvl4dnIx59/m998+Fk++/JbsCU78pk22QY0s7dfhRMberUXdEnmhlK1GExVhSG2KuxU/+i3rFgfbLkeUWfBoYThm3y/fefV2/HfyHv+xuXIcu/KSswF0F2u18fmdBxn05ikWhvVTjEtZ61wTEZZdxzV9Lzu3W9iZplRVezPyLffP8l7PB/49fuf5OtvHyW1Sy0WG6wMtyrtV5FaYIh2bMXcwD0mVcQyBS/deHGzumYQThVxpYNJZW1g891w5PrV07z56r28/dpL8bnKrpKqij/pVj32BdDWcBHtDk2Gvdc117nXpdd7C5j+nngtS67wXOja1Wu8X55QZdacIy792A6zZ21MsVr//9S/ledcihXr6Nzp/1tiTeXf4vTm/5uE3r70aa/DgT5dto4KGPkxyVO5MNhoJ19VDk2gnUoV0vZcBFmmtFRVILRgpZu5yOFF0uBF7uoma0JtRuCQZ2HLnvIk2H9X8OqVy6mqeMFA4SIa2PNB4BkPS854gLb376F78fBgxXkVqkF3tVjWtTDIVOJ7flt7ktf4IvUuDwZv8xsNP9CNJhg3L5nrq3RrBaPDDMd1ySvk4sZXKW4uMw+7FGoCuD6vISoBOFKLXHEvrsEDrk8ffJd/4TcBf/jka95UzpsXbhJ7pKeFT6loW4HycBqZ2pL95qmhGCNEQuHSAQbHl+zButwI9Rym7g/RpS21j44PtLu8fv+5/Pz1O7nFQ1X3jGi6UFauGrG7NlBMCvVIfXT3CWFO1uQRZxyKNkAAABAASURBVD3DRbL+A4UD1CYK/6JDzZy78vXXj+Nfu/7gj1/0gzx/y9A1ITnDQs3Ll5e8wvrf5kvzTW5kO7ClX1mUYQI65YrfWI38/pOveDD4eb745nG8/jw/oVGu94kl4TFDL4qB5NNd5XR3Et/YLLvlNJFNrqquP3hjdd/P9vv0BwU/MCB+mGif3zQ+Vnhw8IQ3zjP454hzV1WWZUHUqzDvCRPukAXZ4e+WpdexYQs4qQkrYLWMtS0+WwNp0zjB7lUTrapUTZFUDhxTuCZVYX1CrhFiFPe9i2Q2Y7M2vgUEMGc3oiSGzHP/mLLL6/v6ytrEvSoLtoKyx5yBZWmvYZPFTGs9tMiUoImmQxtk9Syi0x5tJnOyzCigPgqAPlhWoRXUcff6Ah6NjTArJQbeBKsqVaAswL2qKuKE7dLUrow4EbgAGFWFTR6xTuCG4mng4CEkRFNVhKYU8S0WIKVfY9rUcO7YzFEj1SQMeu/byhviYIc+tGYFV8Sk9AYNxJLW4hDCRoXgrNTA5HV9zVX0NZsLTxuly2EwF0XFKNYdJKl0HALGNKFFaSASpuU48Ds24Fpc6ZXpryKRtK6P3RS1cpSHuU1LBYLd3Q0yTYKgMlgFju+Hnid8cTjjfct7QcfNY76pKlWKa6EOYFUxbp0iFkSomOuXT/LT1+7kH//unfx3f/1O7vWfgK9ZY+HNqFZJJV2nUFMAWP9IZc7VBrZ1UR2bK8DzQmOx9KY1B2cQ6r7ankOqkTs/Om4xAFa8VZtZpDTm/DPH+Cq8v4f3gq4H0fm0MTsnh/WsfPwZpzYka7bfCzgerKQPT3Us5FnN3HkPkVN9+dZa33MWVwD3oLUR5+typBV+EDFn9D1z6vChrkyFCtFx5cn19alsuZMhae+sCHZ39zepohZo10ZbAzTdvDd7D8ApCjUTjOlA6GDOEzgVfvCNKUQJsRs4XRPtMaEa7wNovgO55Ic9CoRhPQWMKKWq6YxoaoK4qV0Xe0iaA+lbXOpmF5Ug0s1pKnYhJNAtMPkNHdhgAEbdH4j0dR8pYq3JgESfx8eca0w/XoOxwsiCnlgyt31MneJHTN0zpaqSfu8tfnlXeeWFa/lPf/1G/tMv3owPB6/xOQQSFcOaRroxL05j+qykbeE2BFcRc/3n/VnhnAcNewtBm7V6ZJg8krBLJYCe8zgDDjHGp3KFjKqNEYxHtqWLVVlRa8qBvyURlq90Pr7XYbOxW1M1ysG3CodiAlLEJhJBhoPiEJiIjkHXIMZk9JBmT9aRUtPqBUwuSSakm0nCiKZYValMDZdz21XuAuZKcm1bDDROQolAy5bdnDh6jvbpGEGRHJpZIGvdKuZpe2JtZmIyQ5zFd/acf4SS+AOx62kjzQXDZOzeOexFs8C9lqxXxRwwgBirP951zPsGxwAYPr5mTAJbqMEajVHPGi6kqlI1RQwzqdDgcjBmiVl7E0tAoGYhMOA1pjZZrUBaFVaMwLe44mzkWjw2bBSzzpHjgIxtN6ZoIxStYu42R6qwvaexiAFmnzNgteEwI3vqnrMxT/g8/3iVJ742eeCxYU/8TA/mewhTUSSxAtNEydrcD8plz9zKOTWsr0ybe9ictvOsteWbKyjWQs0t76lfHpBQ3J8Ir92VYLbiuDE5bHvMf/jwLB999m1+//GD/vfcq5aU+fDVit+1Xnj+at565W5e4Lv15VOC1HGpSqrC4fNQ63H8vvbbDz7NdzzsqmI+F9uzyfRsTU06qHZMT1fsIWsbjVUJVttrIJ7nhlegWo8ee2DOiYVjjLfr3L9zPT9/68W8eu9WLp/uwN3rp9dj7laFlTONHkLfU1N2WLW2GgJ10mvz/WNwnfR5SuL6SIFCMjmhbf7kjL63f/rFt/nVB59zDr7hQbPcgkm3ACJ3E1Dq9so0qc0qTJkes7BCJhncBLbPJdokZWnOyu8pCrjCQJ2BmnV9L7x982re4qHgiy88z16d5qk2ErLWQirm5KIevJ/uxzn7se8/6OX3dV83ez4PH65P9mePDPgLn2GvXr6cS5cuZeEXbF10UDxHrSdyXWIzJlTFqAgrm71pMBizJPbMxGhE/YysefJa+n6XZlcVWrnwm5O1GUdyLGtoqloV+pjjsW4+DKLrObI6wNYNJNsmhPYMAeQH/UDZstXKIfB0igtxQU+jXFAXgJmKVTa5iG6WjM3e9GD12iNtkFwYpyenuXr1aq5eu5Zlt2Ou0ReiF4cXiRfPOV8WFC+mwQOULTZYKz2hTrpV4jHEVmykl3FSXPV3b93Mu6+/mJfucTFf2k0aL5DQqmZehR/IJdZ2Ysj7YM8Dv8ooeDJjBlP8LHzmrRyapsIRtXLg0Ic1mjTISb7jxvveHz6L4r8ZwMHHKXzhhhdTFYkLCV6MA92dPaJuCCmDoapCj/krJXveYPSZEnYBzzz3DQeu43B4SgbQwsOmF27dyM/ffCFvvPjc/Lf5XEOoY2cyaORRE7yqUqUM9AgDvTKb/jrdCrmG/iLUhA1Mip/QKMVoDrn0qnntm/Pw8T6//8OD/PZ3f8yX/CbrnAVDCZTOcbh8Urn7/JW8xUPB+y/cyAl+FdUVbjphU9xW87746mF+++Hn/R+PPHx0nqKAb3bOCB0vUYvHBAb9/tOCpyc8kFuyCGS2qkpholJFFW5085pN3xTP8fdIn57W7CF1PQ5cT1lCgarKwlp3uyU7zgdmz7Ms4GtsWYghy26BKx44CAWgpKoSeloXK0+0VzeGHPRD05el3/Y2CEikgubGIYXO4uVhPdW5Lnox5pHEafKEWiG4BzHH691rognUqiriZWhC+DqVyoLwYnNcpWJzrKoVWxGXJrYJcCEsous6cCmEMFLZfgIwUryGODeSiyQwIHpFMxX7OqQbUGsD1h16kNVKsCNJB7uqUjUlqfygCSkETHE1fezmgB1S4PjaUKoqCwKU2QpaYRY6M1ZJFUPKo0vQ9hy3PmHHALs1FwFYqaqEHlrVZiSbGSEla9M+BFdsVV2WuFpI3funIaB4PaFXta5bAIHXe4PJKnucA0XpbaOrF4VXaauXg50fafN6NFipqoTuHL0u7F4AWkwbM85dEKsYWxrqD3nzA9D5BCqwMhv2NAJWSLq1VW32sJme2+euX86fv3U///U//Dx/95dv5c7tm9wjdtwDdvHfMivuF6k1A11VuJXYsXu92Nsxsn1x7QxTred+4hA7MIeFIo1sJ8J6E0hVG3FskwLSSqRrAnQZd20V8MHN0Gt3YHeYwehcTDvpEi5cDjJ4fxz6BrbJQmOKQvWNFHtqDMDJNzilfUKHeaw1Q1gkYDsyXQAuaJmtp8X0GH1ddj3W5KtqSq1pI32PK0tgk6OlWHvgmztzcFKpKsMt7otx5/BLRnkRSkNgMa59KfISxhS2OQNPJDT9+R4DysRVSUswWPcecb/0xBsWy9bGalhJ0ZWtRlZTZb7HAzrLaCB75h2cb0z6IKYEbZZaKfykj7dy0cw9eCOSDqtgwgKoqtjcoo5NV6iFrN7TCeutYm3kcPyr7eEXdYN0aYYqkFqACllSbaPX9+F7t6/ml3/1Zv7r376Tn7x2O/7bzEnxk6O527T8Kq6DOP143WYp7psPCJQ9n4M7iXUE6Uw0qcDtpfHKoVUdOaIeH2zNHxdW8f/K+fHMeWTGmJPrMEG7LJSxVpmtiCl6rUsLUSubiV21XVFJFUBsdWH3eXgaIzrjBY6YprgsPjoBJsBIIdqVrclzve1PB055WQYjQpXwnrowVmJHvIYOee6x+8g17zeSDiepqiwsogqEvRlwCj+p/mGINeRETuEqKG59jlZOwDhTkdv5zR3pFRlDCLLmkpo5MGG2ttrk9RoargQ/TzV54wBXKjs4CxKkqmJTVZVQGIXQqIFMK60qaZ2sSoCjaFW9XrYkIPQxOZVQOjbM1HqQtVTjVUaU4dAipLSTWn+CzmxMUlqdTB7afWDS5uCmJZXWDvDdc3kHTZ32ucGe84DjnNdoa3xxUrKQ6/lsjb3tH6Zhp+xLR/5BiLCqea5TCWSPt3W7DIluEmzITM/DuIHsW/ah1cL8SsFS0jo21q4CaOW95sF3j/LhH7/MJw8e5nwsqWXp871bKgtSXIRXLi159aVbef3l27l55TTb9ybjoQ1W7T74Pe1f3/uMeg9yxvpqMeiqRk9ZuB54taGDbDZa3Pu55GLuQdjueyoXSqokJcaw8LE1mL/QLUnjwW/h9Xjt8q7/RtlPX78f/3aZoWHQhMy2YC/FgkdSBaMlCWa0w2kj5p5jdhdWkiZlaxODzLo2LM9wAunho7O8/9EX+c37n+TBV48yapdauHt4nkzP2rB7BoYRnBVmRViV+YNHiA520QtTGVVsvVZNfhGgO1WMYYdzfYkHvi+/cJPv1Hfjs4FLp67HoAkFtXSeEVZFIa/lPfu990EgG7X/EfE7shUunZzwPOhqPxSkaMRCm7rwWS/+KAYF9aOdtf+p8NyL4/FHK4SN+RMBYI4LArv+47P4OQ3WRW/+hWsuB3MM/MDeKi9bbs01dy4zsz4Au0I6281oWGsFG1kHN6UFH+0CVNaiGODsZE5jG12Asvk/pl2tQswTbk1TtNXOFSaT0sfBJK4Sendtub7grl65nBvXr+V0x0NBeOf8lqRvpl5AZ/5GdJOz7HlAOC8oKjCRNbrgNpCfvlom4IkpLmj/tzefcL/x8r04X7hAWR6kCmXQ9mLJyjJ1ys2NJWeUcSVX4BA3pmBGcT3tJ7G+x775oVGx59t4frj7+PNv8uv3Psnn/GZgz7EPjnHwRrJA7pveOmfwB+v2yxOr9l5IxYu+0QbHq4QE5yaF48Cy41gj1B8kOA/BXlNoUNoWv3r5NO/wW4E/f/Nenr9xBRo3cXLckNGDbFaiYi7S4XTE6OriH50PAz0vfEsd/K5hOobHSTaZjEfdBGrBiP+L1a9+90k+/uSbPHxynsFNppnNkTFy48pJXn/pTt54+U7/6Zr+04KQirntYSjOow8ZP/z4K36T9WW++e5s1qJOxTZY4ib6COWL3JNd5fRkybLjWijw7gTV+AWnsKscMQwhBZ4Wx0qwgWNzb4KvmOY1oFRV6NEOraqyJFnQ9FXX1MnKrfgTWtVm4fQRJVVgSjiHsbkKjrU4D3CevcAGvGohPi74WlMEFeITiMczkWqE6agAwnls4DAYH8TS4vRW6esfxzrtY4dWkwVEzgBYu0fCqWPeCRSqVu5g8qoip3ujcteSMO2zWOO8jub84MJKkzUqVUWArouwczizdttiFHLtqF5T34/Ak+JnSRUSciRws7Ck5kiB0nHMx2LmIRHpLoSxYtODo1FrduHUamfVvUMcGamxDQZqFL4KDYDjCMD8JqqUngBY3f4WlH4sBOlGj1H8mewxaXm862STJ0ginf2aa22ICcVcnj6FEpNxDhi2dfcQ6Tk08AxYygFcjY4lxU+wK6yGZOtgsgZAAkCMIlN6DsjiBuTL1CaJIvCWFTE4AAAQAElEQVQEFE3ut/7pYP+Uj+9tkz+DbVNIvSVqK6RevAzhMCXQyLJU/K3t3/z0xfy3v/9Z/t2fvZbnnuMXa+B8VIt/WxViL2XmHI1MSw9vBUyHRV3X3QrXPGUze5t1kHKfOJZAppMfkambiE9hLmUp6QDFPRbSm+trQJ8gHF4p8DE2anOMK5OzJywPjyJzGoxmhnHkMN+YvrmYsWlPzdjgrLXveZkWPRCsrsVkCZNIta44GRwFFsDYDjwVm1ep5gZDgUsGACPlBmFZ8EfaplJrKKwdcA9Snjmkr1MyDYamds/loJ2/XK+4VVir1cWplKpKmYakbVA7dQ9pxNhVJsWgDwJdbq0/cFgBx0GQ3r41Uqy3QEiFE3wOEMwgGeSHNqiHMiRxCrFOQVthcrRgdgC9dvdQs6yPUYjFmEULE4scxvZnnGkwipwSNcjxexBj5Qppw+wawKwdMsboNcsIFdwdjgdcbvh8Yc3BHlqvYGjKnAU4Ayy6kty6eSl/++ev5Z/+7t38xVt3c/v6pX5fZkK69WfdMbRJQIFYFsfZACi0hQX3OH4u9p8YUVwqkKGD6JNpATAqtkMhPCa2E2Od4k3WIK7N7GQwQoG/ra1DT/nmABx1KnTeEdRbUiRbR7Gq9eXMCo5mKseoeNhdcExKxOZe4zJPzRjjrFuGOTaj2KpGeLEcvctBdwlE4OBwqoKiXqtsbc5HEQ2UuMq193zTYb70MU7XmtOyoKnFa5lPhvE+vSy+x49MFuMI10O6DQ9sWpFAaNVYdDEXviTTTDgqAh6Aigm9xBeGKliNJZUQYcAqJAiUBJ1uoKXhkamRMY6i+MedNxSZnWLlNkQmiasKY0xRGafetgoC6fm3GEDFHxhi+O7vaqY/d3mRe5zEYLHnI6W97pmcPfcSoYMwSU3WHF1DHaI/akhRmMCOcFxjUlUKZTNlLaZSoFX84Wyz/5WlvXSzjtlK4jlalspugdu6Ys2FoaqIB7+SIPjhOKmQrYFmhipVFZuVVxN3xQTx3M/zdX8W1rZb6pBHmF4I/cBnl7H3zOt3ok/5Xvr+H77I1989DnCvD0ZrSmXJeW5dO80br9zN/dvX40OjcM583RcE71nDWk/O8tGn3+Rf3/80n3/1XdfyuFyf9TLa67VhsqC1M6mR6a1rzbzSJkZ0TRDdGANOWF1PBFHKnAsHsLmAxfrv3LySn75+r/8m4eVLC7f5ESiIehXSzK8ic4Wq55DGGowr1KR7OJTwOmgQe6RqZlgHtDlzmDW8lssAcs57jf/G/a8++CzvffRZvnv0CJROcV8OzRvmIX03YA3E9IwpTGgCUxDDspsrh1TWBCJRBzPY5YBvqcF5C2uWaIXBPNevXuK79At5/eUX8tyNy+Ey7vrSqsrS+BbDpE7nDjI5nv0qvof1L8d9tsOzDv09z3h8WDi4dsw+vXQpV65eyY7v1hYc1Ajlja1Ks6VjWsznEg5xHXGkqlKFaCOdY01yXKNS4JXtJ1iZB7HxcAG695pMIt9wdcxRaedikHDhTYu8aTBib1mua1gX2Im42tpyWOaKMGFXMWCSy3jUhZH5gCgzBT9/om2hp+qw4M1XKxvvT5Q5wIOLZjCrMsGBUlDgId6bB+SBKkY22ebx8Pxjov4VYi8E7iW8MPfx4ZgvDv+EoBdOCxeWfl9AeyqOTfwAMCsWcxeTKP2ubUEmOTmpvHjvZt5+/W7ucgObD3IqVZsEG0kCgiyxVRWqUlUJfTAUvzVB4Y948kJMCyeBExoQI+tj3PahMV+ZcOSz/PjK8t8L+PUHn+S3f+Ch1MN5LHKN6zWXOq2LGTcDLNrqY1mxwQvZC63Ky0uBdIhh06tWvAsZHAGK19XJLnn57vX8xTv3uRE8x5P7JV3TNXjTrW2PFnKqJWKDwohzY4E7JpWkGCr8lLYDx4PK1iQQb7dtrS6WBX+RyxzfPK7860cP8psPP8833z7mmhls80hVIUtc6eWT5P6tq/lJn/NrWXbU6niyeEfD3tUCuOTzrx/ntx8+yKf8Vsy/zptUZkMPLAQrwpitT5bqB9mnJ0t2uyWUQ5o1NabYwqDsdpUF3rKgEXOmnSxw6DMvSSWppaYUNrJUhd6SQ2M1lca2+KaBqRvEtVVzqio2lSK4zSOeDo+pGriwfeMKSb60UR3dtE4VyS2RtkplyWxVxFP9I1KFvcoAqGWJa4EQ56pK6HNoA5YaKSIKKl6rWUOTzEhyhdYDeuv6Cj4p6XsEydCztXndGoXYr/XtNRKmA9vIUkBiE8Y2tLQtGJCkBzEkEEYw7ApzB6wKJ85DFJOebuBVeN0rVYgBbw5oXDAMT0qIAQxdBDPuI6azxH1qDKBvQxDJ0Asmeut4tdomdG18sVVgAKxdzsGs3lJG5hbEIs7IC707c1VCD83DsFaLgzj8GQfQhnfRJVx4P7AMk9b4pq3hATPzujjCEMW1MKVuAnToK2X1IbIw15ynAmZOCnchZuH9i1E7psxQ35/O/ADE+5gfkqCsEfeFGnDdaqwDPjkERJwTs6ooW7nEfeel567mlz9/Jf/tl+/mr37yQp6/vstuGfE39pDIWpBCMt2sc1nYA1Gwe63EJnNdAbGDr8G8UBJKrox0UXixqd3nYg6EMfP6o7of+IwfzYUZaVtZfQHYUYc2X4sYdiat6gzChQQph5aqCj2HBn+uYUMEFP2RQjnXaM2w9q7hWpGOo63T64NsXMiYhwvU59a4NbuMJ5KNcv0tDYY5J2NgWaPQoSAdNvFSBtMh8X6AGRr4akVul28YHoXoeHRcxtkhVSohATO2gU3XRKjPAbi+QJs1KjNOoX3NKTGxDjaJ2GPlBU2UPjIbJcGkTIQQgc0eHQNI8aOOExZ8N1AAu1+n2i2DINI2Aws1BQvaiHROwMweULUAq2rGJCKeL3mYdIiM7ACj9irWJr/3BN0FwLoq17BfeEmYfVh/xGu8ln0WXnc3ruzz796+xQPBN/N3vB7v8svUE973nYflwCWngkZCVWrPdelMv3kpfsAcR+bnYb5EnSGksDLAIq6Dl4Mk5qcbHHri7DKcCYA8RmCM0Dph2gUXJAfVsfy/NKspzDHVYTVFpoJKFRZxVTBdFSpVjHZ0VbVftWkzkT5ONJ1tZ7SXw4FPaeZ1bJjFoNvluNW8MVfV5HMPI8r1w1jPSLuCM6+YsFKga8ekDHMlas8/Ft2AqsJUSOXwM4F0K0ZkMYp2HzABB+sZaLq4YoD5QeJcrRnmmjSSOvxg1+LQ4pSHnNq2Y0TMNY/QcAhhrB1fXBGpIkpPip+1BuupJFWOGzMXrcCOzleFn+aaTwxmVQU4YdBkp1MFFiXdGmtfDKFblukjbKVOSXAJZjbxbIEUP4luJem9znEb6RjBShGYIobTXURD3UKQ3ud3YZMLWXiN79DKwilYICyQFcyVGzQC6D2heeQt+LtlyYJUVejwKqFOpdIdThDnKbQcJbR5r8JY+4brLnCXWnJyskOWGKuqdFuVZ8VTpltV8WGeDwI/+OOD+NeHz5/snZrcmkIyLD5/JK/cu5HXX3yezx2XcspcVRVIfZsdgcUJ+/KbR3y3+jLv8f324VmS2jEl0YIb2wjUdBM6ljXQkHwN6A3rTyNpG5W0Wbw6F7CqYu3z85DXfFXFn/Dd+Opp5c37N/OT1+7kzs3LOXETWG+eadv+HofERj+DgOx6UMe9qC+siHstH+wuhFcz4kgpVlwpzpV/9fzDTx7kn3/3Sf7Ag9nzs4mHtR9kq5EiXUlbocrAqqp47quMlUhSldnQjeNhhqji60oJ7RBedh29vCQv3r2Wd9+4n5f7b1ueOFXYXGacZucWyd3nEbvMKSPzb8Lt42ff7XnOnvfUPYTeT7Tfj/2bo1cuXc6OucNCPJ5QnJ5BbfU0cHKYUKfhachsi8VhU3v1Emq25Ci34/AuKlzwDrS6iEpNYqlpOir5YbO2ItnooZ4OOcZQXSwGj0VOwvZjFNIE9YWYy1FeAG01ua3DsC1AANtTpHkss9YRwuLEnq2mr/Qr/Wk6nhmsqAm43Z1t4u32cEHQYqqJ4pzslly/ej3P3bweL4qz/Vme7M/Xv3I10NrnfDBCP0H4UjUfDu5ZEsIryhnT+zXC4YYVIUn1djJJkpvXL+ftV1/Iqy/eyZVLXNTkecOsIj4geMpdGBdqeFGLKFtYShVcetP66jw4ZsehPzhCGB0frGHKGIQdIGGuY/rftXv/oy/73xb8lBvongcRRe58sYR85zA3DFMG8VlDn6MfeoSP9DSLF+GMF5WYlD0jh27GnEPrIpcQjn3kWv8jrHf4bcoLvX+TWbF1ffaDLpm6RXnmYkzvoayJaYX5O5/0wq7MVtjiXQ+oFIsKEgtSBQqhwAr/CTfKP3zyXf75Nx/n4y++zWOui3lj2cfFLHDk3rx2KW++coffcNzO5dOT1EJ2LUlVi2YYvvWPa3/8dT74+Kt8973X2j5M1xJalcdBZeYPqR5iYZye7nJ6cpKFG9hCbROgkgGxEm3h3bJkwdmBLUtxw6uOVRW5xhJWFWeZb15j2kwEZY3lqM19HiIstNDyqir01JHPdNPvcWSLDzh8Cj34Ick9ZEoi1KfuZgPQIQBUldRVNpuVWxAhnA4m2ezW5LKDGTh0TQjp5p6kNCuLQU9eWEMyYW3ilJ++awtNYLXbBIoMMHpsfUwYvi4PlyX1egGDovA3LrS1rzi8acl2hsBWWBtJYy04OXPsaFMZOJaqmseEO8ix0oVk1uvUgV0tWRupaQk4xgBfl0wJ1gA+kL5miLFcPI1kvrYrnuMQGCSOEUwwtGtRvGZbCEFjnPFDIQ3mJtCd1NYUIm16rqRBJ1gqVYgh/RlgFEgqWzNrYtYihcDE5LR/yCfE4oxqYZrSprb8cHyhXFVdzKGPdJkiBbuTsDc9oTma33gPYPQ2CfRe4VRVb6l+CxgbcSjeKUzYsemkar4+9rznPOFedb49HITneSKZEhwdPlPZhSZG/VoF1Z0tjveLS6dL/+LmP/3VG/mn//DT/Oyt+7l65VK4qcCTQRnWUHhdmgG36zLQR1wTLBmrqEZmzoCTtifHEcwVjuhgwcQevhbW+uH902tytD+iLbaXQ1rICjaZbQqxRW3Dbu3Q+QOLOnLa11AaI5jiJy2WnTLwB4lBygHBZLTGYS4oBVMRl9Gatbm+gYayMuZ7i768vp8w2WAdihgmSDEL55tzzTa0Hex5S2PvZoG4Bpnhuq0U6cSiYJIVig3nJ6TrHioDPMc5+hJaBlMhFGcFFHIyLNRgjirs5s3Bc286y4sXNWGnzYiNkaDzocCnbyTUimsgAJqhn/Q4+WPOTbx3DdfDUChkb7LcbA2u81NsRUjis97BJ74GqD2tw57iej4MWHNSB/NQowugJwhFvBMY2mUIa+/VkROaNtI58KkxWMvwhIINNsz5ejcp7Tqu1Hn+7JXn849/81b+/ucv5cXbV/hsQA2qkb7Wh6yPt1nt9iACzcNxogAAEABJREFUX8UcE2JG5u1fkp+fx3k9vi02dY9UDGJyDm0w8bP8Lr1OgzpwtQ9cKgWZWGh9pEmfoBzaIa6xoU8tAacnZIuPdM/TOcRZY6UkUIEVwzNeBQaydZmQYmzaRFYuVveqLWfTZMDxdePdsFE4g2s3zLkqzdiMD4o7Rwi2T0AMdehQyE5LtibYMo+hg14YEXQdCVPHmqF2bBQ2ivLllw7qEB84vQ4TEM89CpRzsR5MwWNDwow5boUznAxtDoToVpE75loIHfVK4XUdDRNW0W1xgEMJItTBNsmcKQLWxuMY9ggdkAnJIDJtQYSOT1+NqcgF2g8mWzxIHDuuasqce/TkBExsIToi2hKaaz1Mjf/DTi1yJl7kVZZOqjzVDhzRIwfaogAX2doXOiCJR8EssS3U1tfG7L+Ou1SijcqCoQSnqlJLNVZJFmxUqhxdwyqt3DcNY1PkmTO/oyzkkUgf3sNK7mBr1JwZ9q/XiPvoycinX3yX3334Zb7i+6jVKgVJK6mCyT1p/k2sW3np7o1cvrSkW6ERvr4HSvwThx9/Nv+UoP9G3kjxQynfFEwYDJXGQquiNmvBhMRIvJeKuXUomPAYMx1eAhD1W7CpqalaUlE42FjUzIUF3r5+mp++cS+v8VDzCg8IfX2R2bV83fUyBEzEoZuOsG97hBg9gwMdm9+kpvRcsOJGGAeIdacWJgrfGusUqJFvvvM/v/w8v/39Z3wXfZzivJvHR4GkOCJyvFlokhCKxibctdgwWEAcaRs94DNfip+QTmyS043iRts+DJWsk1y9smOf7uStV+/n9nPX+/tr87tGWMMqqhVTuW7X5+cM/zDX9jDQ5zfnvJ/pD+dm8fRcOr2U69ev5vT0lEqU9TqhEB0HiCX1MWPO3pG4zrYskrUd2yt0oSx04bX1Y/w+/o7+cDiU6Jl/EP9R9E/Wk63Mw3y22CIwWKCbPmkikqdXVTn8NDTwc5DO63xzEOysrVatapuYc8FKrIsMRNuTeZAEiIwtxpnhsko3sAo/6pYENYdK2lFntjEunDHEqr/IPHfjZq5cviyQwYt2z4uthYtHfXa2z/mGoX2hufbBWsKLch5Dp6fWny7f0MjVyyd5/eU7+cmb93Pn1o3sdv55sqSqHDodB/vIJNRAaNotVPWFh00nQNcAxkq0YxsXpmsEqjJYR/ic69Mvv+Oh4Mf5w8cP8pjjrKosiNE+vgptIEnD1Jt7F5pnAlYD0wbsrtepeP0mja7aEBx61YVvCQU4e/bUNdy/cyN/9uY9fiv0XE54CBbp5BSGwlKCOSVrq6mhEdqciWWCCXBVD23rZ/Nz0YT0KhXuZj3dyJIvv32Sf37v0/z2g8/z7UM+MLM9Q04Sb6QF/ZSbvet/9zVuZreuZeHVtfBkbrfbxWOrWlrv90s+4Rz8jt9mff7gIQ+i93HvGegUYkxWfXT9WuOEh4Kn/CZut1BrqWY59xR8MEI9TxU+144kzLQkU8MrZAFcFnniakUbyZFd+lnrYpdS7ZOeqkKSrgmgrhIrwHSrcIV4wishhFQLXpKiI4kWA7srSU+tdO7kRL/NSoV2MVz4cvoMzvhMl1hHnNFBqVOIVTLtJNoeD0BVhd4SGl4UhrQwtJ/ZeJW04QxtHIY6WNOQoVxcBQuBqskzMmtVqoqIXVSdxkbcW+ysDV5VpUoJWtFGUlmQEAutqqLt/mBka1UFjKQS7SRY2dpmq6sY6eF6LVh1RNKucgRcFRZ9dVTGWwNvHV84A0ChrvfgcvUEGmIQQ8VGCsoR2UCQi53FIXTwqUNZwKSqUpntkCrwI/iMu4sSZo5j40CbzqFi5pQdwOagplkwCoDzt2HTBdt6rRx8kqoKI41VVaqm5Jnmvpzxfna+PRTkfWwu4mliz8x9ohqeV1pS609mYw6NK7yvvfbic/0/Ev/jL3/K+xu/9LpSmfcQcuqZGbiogEIxO5oD4DizNd3VlqesbriUMhzMJCAVhTeQi3l6aWN0mnGS6NN3D5S+l28cSGKT0WlzANeYao2i6HHCTndYxX0LbfIxMqANDRa36umFQKpkKklQvQZqNRNfUDXxtYRB8vyTt+Kh4TIaQNkxi4JVjOxXVYm2uMYqfGQg0MBJYOSU9yTV4OhxwwZxgoxaSAeSyRUG43hjluZa2zXK0U23XkEzA9hXF8c8gSYw1DpVR/vcLaLCcrVNwCfIqRzRFCJEbk3fNa58QProsEOvq4SY45hjkdW/YKfr9cpZc2jaTIyVjsm1ZrptNUHplqwDC0Ih4gZaQnQg6ikeV/gCTaUEjtOattkbWfzScp6fvHIr/+Pfvpv/+Is389q9a7l0UqlCyK6qxN4aI0lVpZJV1rkFsjWPcPRnkb5n8HnMbZmUyQ/Z7Y8Ek1W6OoVc6jcYfBPRWIySI30dUEBdh/PVaaFhAKeqpgQN/GwvAYlo0nsNUPOsVMG0o6swklSplXFkb3i6befU2g0wDIVjUmN254inppxlq4qamRLtmk5+rBlzd6YOucFUVmVwFWZl7qeqSBJQm2siO6Hb9wmMBbwKQ2nuyDTRcKdTqDLKXOCT0JdiVWXWSIqfhFdkJQFnmF0/axurbrU5lf7Zcoxhe42PjoQRAZOHFdtmV2EdSWTroythRPBzkER7hAZWBYuurwma4KebaBt5KrbFG5SzCVtkDHwEA52DToJfVaiadoqf/KBVeeUYQ7ADq2raqHSrHhkGsnawghtIVVgVzSytq+2qI521cSEDE6+ErlRV6MhActQGNlKoQ8fH3i7Bee4SKbNG9Rp8//d7yaXT05ycLB0PrUomxlGfUPV3vm+/e9T/uchHn32dxzwgTJFbFXrXVftPMd27fS1vvnonz9+8Mv+UYIoTYlE0JG5XPOB6lPf8t/F+/zkPuJ6kagehUlVc0xwHurIkmVhoVcU4u+bA9RhRsMS1gr2kCpuOQa8LSdpeOs5cSSrJUgzs/ynfC1978XZ+xvfa+xzHybLE78dEu7u33necl1X66oy/WNh8SY1LbOcoIqY0ztBzsjUkVOmAdUWw6BsYMXR+vs8nn3/Ns4BP8sdPv87ZeYEvJBQyELu2GLamiWmDsTJd15Pg5WLdeBUnnQPEruhascNGG9aEEE47amRh0567cTVvvHIvr/D85Ma1S5HXuRrNmvNhzk7NMfZtyxv6XBB7Pu/6DKcfCGLrb1LMc/XK5Vy/eo3r9ZQ5KlWUUGIVbDvnr9/3wat6EOW4Jse5JiA01zUj+ASqKrVpDNxw6GnQdWbyzLGWGqg7dDSjSVjdcVuT29phjR/ncsEbSdZYnmqzyBxn4Dh3OSQbWyMemgmKcFa87WeGA+cZ/Nit1LGL/awPtPWjg/g3WBt71f/fmB5GVXERnOTa9evxj45WVfZcQH3h8AXqTDk75wVy3g8Fxf3N6Z6Lrh8MwnV/+gRSUO3hbZi2p3nBuHf7JjeCF/Py/VvZ8VDQxRZ4uCqqFmkZKWFsdXE6QFiT3gxogcN0jhCL+ZHXSOcwgJAhXaX2wlHwjSuVyvePzvK7D3jA9f4n+ebbR8wNQZ7SJrXRvh6EmA6PuXD6eNe/6gNCLhU5FkbLh/I5NNZKSq+rABVJA9u++WKKtf3Tdu+8dic/8X8ivuENYfCaHLGucedUmBjIClMcnahEmbfjxcgCJh8nNmthw2GEQAcygmUJK4TBJQHtwUYePT7P+398kH/+7cf5/MuH/b/7bvleP7Us4cWU569fzluv3Z7/bsQpGDefYn8W4pXKgh30t9897jcw/zfi76jdNZgpNJbMaOe842zH7YJ4HpjTHXV3VCs5oRoGvHTzYBAgFt/IpqmGT4yRw2ctiVpqlePI5Ky4F0ACVqskGNlac81D6NlE42BfkFm+9VmNax0ECll71xJf/aSRwCaPsfkkPMOBQAeH30Q1iFu5oiQDkO/h9F5uNdD0VMFE6E2s+INpERSpAYrxqoqtCt0Bh0oJarbmiqOw2IS0FINTCPdyLTORdA3XWAUXca3pVmuMuqzJmkNkcGhKcwIysqfwnntVJfiOoaHhOaE1lVC/atvjBEa6ka9dSWPlCE/V8XVovEELA6qUwqZPVb2eAW+AoViwBh5d6yDcVzk04gOlEJHjetwUkl3GwuuIiIfCfSHU5/UJRyxwsjYh12AlJSRXiUCgLp15sBm1tZ6WuohYrIMyB3OiLcW6BixrdxjMD0VtbwOYFF2yUGSs9QwpjfcwPc+PVkjU9kDJIpdOYFJdX1L8OLohlbTXOUm8p/ie5Xvakyf8IoMPRk6tUDot8AZZ5qLsIIZGa4fma7j3EK9cPs1bL/NQ4j+8k3/69+/krVee457kh7KRucUD9pT2NUHspKumHAozX3OIoifM8XFNgKT4CW9CS2sIZPdoHLLHGGIVmj5qzguL1wLV3R5k+nv2AUr6XMEPiWMOjOw0WO/hkDX9PVh8aEPu6JrGlBkfxuWrWReFPG2qMLHE9Jqo0Q7czsGhQqxvvDFqqBWS6ZIhsk46PjZdvrXF2hbL6HlRccKqwh+HnLh26scG7J9AuwgKzvPIgoBHOAuArNAcagHMeqDRYSI5hvfr5wIS49qVSpoFDfj4tZrM8zACOWFfmIXa+/g+OljnsKiJ2jD6PIOJtw0265uZWWaEGvicA8zMxjHhkHogwYh7blx7MIeHB4E+Mm2iJGmPaTIabq/tnhR3wEOx2hHXNIOrRUx/VcQHRUAA5t6xPjJB1hhxnG10fg4KZM/ePMnrL1znofxb+a9/+0beeflmrvjLU6LdJa/Tts8cczK8Y7ztESbsmT0XfoE644uiwnbEBgPlKlEyO4+K1B0kXwgYFF6mqdpIlRIba0zdeew4dnUUQiFP9RFLQH0GpY4BUM//QIP0mFhkE9EZzVFjVryJe748d0We87QQ7d4U2K1BDHrsmMcdRru9pMLU6M932Ec5wodShJx3K1fMv+2uIdz0g71YHek64VpNp6UJVjPWXrb6opVEmdfLaKV/ITXj1NdSNpJTKaEVYldPGbisFMWI7XpwsLZrhZKAAMzQGGF6r9saAddxvdYw1riTtpFD01UEJl8rVkg3k9uYrFojfV5JKGKoXhJm904RxDOOWjsRerYaCVYDmQfkaqfVKMn09PsHM1RVamWiunN2jLT97DC5XYmiaHpZAU0SmBmDcz7crlW24BpuIjZzm1pVJjW3DeJkT7NH89tgWG3UnvskVPJgcx6AKKrtPalNYmizDM5pwHQA6V7yJ3w2ON3t4r/1x1cTlkScelmbaVWOAGirPznb5/MH3/f3qi+/fpQnrKUsBsW+MAwupGuXl7zx0t288sLzuc5njyrPB2sMmmmg8X1933+L61/e/ywff/ogZ9yIBgLFw0MVIpOE4ngGWvcg1BNTGruIMx2I/khVZUHyVKMg/lAY9CYFZ3+eW9cv8cvTezzoutPrZ/a4797DenHQBvPS2VejFkI6qPY4IU2zURC4rLkxPJLnnMzeVIbZYSH4Pe4AABAASURBVBTrHoFFcXVSxXOAh0/y3h8/z69//1n8j146wp5RitpSOUt+xh3alcQKzjlCehIw+H0snKeOmAxMBn1MSsItZsCWAZzEfKkj00cx5z47Tvp9npu89drd3LtzPac8YB5+NmjyyDBRIWHuGRh2RtjTff9Sa89a9nvs/VnOzxCe6ZwfRHwfr9crV6/m8uVL4bJ1BkqMeIS9fGse5GnkaS/kHYhPGesyj7CZeTxy0EfxI9Pj1Z1krfSxt/UjA5MdUSdhq8FRTeBPjGPF1wLL5k89mDipItoSWqUcJwHLTXDrAJjUE9MHttrHfjOpM9/krBJqTR0aFRif7mLHskW3LHULAz1VjhcsXWVDrLXZG3O37HLt6pXcvHGdm9hJBpfEnvXvuZjOuJjOzs+yV3g46MWlnHPDUj99fFZe92KajmFRKXb2+ZtX8+6b9/PWa/d4CHkJPCFAeEFYTVXr8kaIPTL9dJt21aYbZEtlYS/MSwwrpE3hSNpofGAWEto4UEByPtI30H/+zR/z0ccP8uRsT7xSVc1lmL19TRLWEFai7aDTdrpJd38UAfXoNblsyaIIe83Y/Si9mSe8o7xy70b+/J0Xova3LFmaug4zowpNX9iHKgzWU6WetHJPg98Ye2V13IAvVaE30TW2cTTstXu5rB49+KCMyoOvH+ZX733a/0nIw4f7DL8EWQjZc0yu5dJp8soLN/qvQN99/kq8yS3OyZ1nWRb8yrIUb2LJHz/7Nr/+4LN8/uV31OpZ81RzUoQe18lqOv/kdOmb2o46TB1b1XpM6HnzGByjWBGuthmSosOhp6p6LVWVSlLFPmGg2q6qLEiOMR2kagXZ16pK1ZREnaBSNe0qdJBKBsI442DZGhzNwaCsLscNQDfNPYgBnYw2CUW3HEtvyoKv23rREq+J8kanp1SVKq00EW3UAdPnXS3ZwAaYf11DGZgHxno9S/mRVhMbKAXVaVw3Ro7FUAz2PKWVKrSSrHaSoisYVW301oa19Co4TuHQtikjABUoKq9FlsC6036OWhUMali0iFYxroKb3pP8sNUBclY8+gHSWGGWibcGUa5ZwezyBOlck5OYqhmp+EMoA0uNjKx2xSYViONyFKtUKUklB6GEhxebuDoddQS5SE/EqaFqCQ1KF2iNLx8VCFUTnGN+tPU17QkgaqqCedTZkTUueFxrLc/0ZK0OVqpgtTFDvned8aHID+HzPcxKCax06/qbRyJdTxgzlmueIA6dX6jxQZff3P/TL3+a//Lv383LLz6Xk1PvYWPlj05x2KyqIlZCU/CnwQjMkfbpwOO8pbmViq2pmGrXFa6JKgCLI3MfPd6RhgdZhIN0LCN+iXMOIvQBOROzIK55DcK90JmN+Rrms4L1uo55RJkiSueAaffLRoO4vU1jGgStkZ5wpKHwKIy43MGgCU2LaZ2t4ClAheA533ZM1ms+MW2SYFhJ7hRCqXJMv3Q1FesoRjaJbU33waG1D7HNIK7ZVGy1hef8Ix3jQPSnBIzXc5gN3LnH4H10nHO+J38BrKpUIfAKCcOAP7DdCW3M2QW1iPcxw9U1p03w1gaxO+aA7UpGz78ViWnpPSVuCstwsbGGghPjsZHWcYkHHxZdV7UJBwg0oo/R3dzhPOS7FtSKT1ZVpZaKSVXFe//IG/eu5x///dv5p799Kz/ll6fXr5zk0OAEqSLnAGK0O+fuED6dwEXf8/n2yZN9zvgi1Uu6CD1lud7BQsf2ehjsyHCAdiiKjzv7BDtP3gSpoFHpHxY14wlmbM5BZc1VmjmhAkKasyUAmbwsGsGEQKyqpp1KfkScN2urQ5xp1kMwPqVWloqZiR8jVRV6yrADTuGty8EKIpJDgzLtmmqOA15ibIT2VAzHwCpVXDVAngoTqgo1JRV7gJAR3NjIULVs2NJRPLrmQpKmdrDXk9VKt6rSPxVf7gzsVxB816JAyAyi2gmEbd8gdg0w+sJJqypYq2gfJBNffb1ZnyMB89yghOElwanQGEarAiosujcxFEBactSaYkZyZGZrjW2OjAYqVdVoVcWfoAWq9EYKR0GtHW9gtsKQh4CkqhAt8BT7heiuUrX6KuzeB86KbuBXVarYFzArpEJzmOJeRRBOaANdtfE5N2D2IQdDvrK6VAXUmeV09LIsFf904OmlJX5/o2Rs0kwqWYAFWG0nfl/65vsn+fDjb/LRJ1/n4ePzFHWgmJKqwhy8K57n/u2refeNF/KCf8rucLurLHBcn/cu/6DLe3/4Kr9+//N89c2TLMsJQo2RMDL0OLUYLn3OlYRSSXuJ+Gqmqj30QCr9A1YLlrqFHHRoUxlb8BL/BPfrfDb6s7fv50Uecp2w/j3PGOZuO47066ScXT/dtIA61LYOkf1YDVfCZFXTr5ra/aiqVHFeiwTuuVgYjNjGcdj/ffyPWPw++/s/8gyAhwK+Dl2FKzdVHinUCiIyUv6stX2u43kkGiC2zJW2h898odoIdpKadmiYvB0awLELrHLt2mle53PlO/5tO/+JN/BtDdbwJQwU5zNVMe5xuRbFB4C+j/mfivhQ0P1WJueclMHDwCu5fv06Dx1PWVi6nnWzNu1NguF8VaU5GdgaVUU+x+0iBDZp3BCxdWfcryG+cg42W2G661PYnGZUVc/neMxdg622oTTgq1osqKHuTYNhvIUAczKmJ8i2TjT2UgUZo0fs1vhb3/yhsckabGy1Vc+Eez63xFg71G/dwNHgwo/cHzM9BusfYgB09s9xQ5kNd5abbKfcolODA16+dDn+hyOXtr9CzIfDvcIL9hzx4eATPiCd8duMMx4KeVHtKexJm1KznCNzqhQooTwmF97pCQ+IbvFbgvvc0G5kB+q2e0PZa0+iFpdNK4a1LjFrKYnYgqpU+WLjOPejbxgVKnIihhK8MQDoKo6HDcKhe2F0PORVvuWG/Ct+Q+BvCb767lHTuFNk/vZiYE6Jjdq9QMrrKpRHAWC4HzhRK3LdKwBhFCSsQaBx7EOnxLqsA+/5a5fzE35T8DYfeq9euzRxeObjQGcPPM6tyCzfXnXUuO70tJQR9hBjW6NpbCcZgGvvOfjit2fv+pxzLQSbpfefFvyAh6i/+uDzfPHtEz5A79nYxBrTCB/cK8/dvJx3X7+T1196Pld4o/QBMS+0lQeHhKolD759nN/9/st8+MlX+fbxWZyv1xaai0MV4twe7grlZKmcnOxS6OpDGqmax9x8c5TVWZoDgF/lMHq5IBcaOEjNgRAcRgmFnvOLjVgiAi6sY+xa+wmrIAXO0FbMVichUW9Bm+qx6uepNtLYAFRQk6uBOA94wdIEIQzAOdNm8qmcA07QBaLM2OD6ByC5CnRgU8ExwUdcV7rhb/FNg89jbKO3oflSqQlKhTkOrFrFuasquC2a6Taxge3LLIfACJH0YjFqeviJGDue4+YahgUq2b60jsGsiscHTiCqhVFtDTlOqcwaouk2/TafGuSa34JjjQOh5+sd6r2R08ZKcIkhR3e7Jbm8FsGQ2zUY2k+kK83pyWZsxOqbcKxBOj71wC85GuDHxzNtjhW817dySOlejGWuE7to42DSxTsf3zWJaSrSjBeOuLJnkC8Wa4b1cf8Ww+y+2eVcIuRYW3Ouz8qZV7mFtrh685sc6ByXyTMFINxbRs74rakPB/fr3Iadt1iTum9zh/ktJiNWCpSuq7Oh165eyk/5sP4//f1P85//7s28eO9adjse8PQqWQNrGxTljHLJeq+cGIViVTx0LI3MOEaMHa5hJqwqMFAmHpMQoWH9jjBoI1Vw0f7nJ1gEAhcLTH6lYtOm4lyKc7DmiSVVlYptMIy2lwkk3HCrcKxHnjWa8JTNERMPx561DXRDGMKWSAPU6gIGEHjiffyGiBWyiCMyvEZ8UOfcg5i6+ayha8Ob9THoclgRzCE1ITjK/d6TkXByhJgWnzV5XuRLdk/IStu8Fw4mgKKb5hDU11ZGXz8FH8qwEoSeZWrzmWjGuQ4Dv6g0AXOwoBbKPqwBJ80hQA/rD4ThWpLs0ckAYj75xAqv55ELpxQHtHhVedikmQdoHsdnbGAToIL12Cdqi4tNScfm8YZGLZDCMnegm7euS1vuIT4JXdKpCr+pzkOuNVBUJKCB7OpJXrtzOf/4t+/mf/7lT/IXb72Qm3yBMr/5HM+aDvu41zxOoItqhaewMs6Bn3ef8EuDvj+ceczgMPYUN2fTzgPEujkaDGMKVKaeeXHVz54vuCRla+b0csEHfJKjz0vrQJv7wTrgXOSN9MGgYlMr2gpcDgeLYwNnxJ69quJP0FPEIR2pnhyIMqDrMeInRzb+jLs2ZR63e+NxyJ2Sp5rTToBV1LScj2zVCqC6vvNhwxvMPY+JuZhgfj4ntnYoMGpuCwsb4NaEmj4N+HHy7Qai31IUlI1K8ZP+dLxgUQZGYaF0Sk7aL08S9VRBd1KKnxmX6fVcoc3ycT3bNSSx94rw1ldautYCWkh3InRNl6FuAbNm14FrTLG288uBwrxYxDesTSC7uWUCxM5l8H1xJq0ZJROBwxjeIjLjK7DFCVoPRXyNtRNnSNYxtOaZJ405SeD8ezRtUd4ANqoKohykqNG5MEhwhBTQVtPPtFGpqnbMsbr7Lz44iInpHQv8Y3e1G2V+59zseX4rBcdpFt4cT053PADjO4mA/PT0rMsDWR0zSDL8hPvM5189zHt//DKfPvie71JFdMe9fDAV0pkjV3mI9sYrd/Lay7fivznv5WF+Fa+RmnXP+X7+yZff5195IOgDxsfUJkJnbupUScSle+woOvkUsp4rxUzV5GmPaCsDLp3Yxarw7YaprxniLQHE7ix+2XXrxml+/ta9vM2Drhvcr8ONbY84556JXA+qSziwqmyYuHMC2JFB9SENuxV6vj/NnC1GViePVK3r0TdFP5VHT877r23/6/uf8XDw+7BUULjDlTHAq4mYNY9SDLHUJkVUGd5skKo+AtZFDWMG0UMXm7AThNJds3Ec73ELJ+OFWzfykzdeyasvvZCrVy41LzTzFgeuX4qD2C3qse7je9ie92+1z2z2PrfBF9MX3+/5bMqEu2XJ1auXc/3a1ZzsdkfrsOYPxeu9SQ4cg4xWvZ6w+nTzHLThwDyq5mkoLhc9yFtNvMlwLCoVSIi3aCuC1lP0kafmwu892eKbFlec7FkMXBiVYX3n1EEWhPkb5WSpk+qf0AoB7hFNFXp8B3IOJbZJI0snBx2bCcqxrd/Sg5GDNMLQtVeN6vimWUkGPw0yaG9irEMUcFmbQDv0qsrp6SkXxbXc4MLYeWHAd6N9ofrXhb2QfBh47p8WVPyTg1xk0OJrurw450QJRzwQ3aqLGXe7kVvPXcs7r9/Pay/dyeUr3OFCk8O76lCbZ8oGiyn43Yn1saGrKq4x6CqAbJLo1th8Mlxo4CNEE7S5IzRo/GImH376df7v3/wx/uOsj7mx9t4RltNca3RNQPIdN6HEimCR4L6hKOGckzWoDZ4JAAAQAElEQVRc1ATZmm1NM9Yjqa0PQ/Wbwumlk7x6//n8/I27uX/nWnwIFmdjz2LNVKoKqKirTgDSDXfTVQVcYaAvwWqZA3BY7uZgB1tOaH3o69qZJMVd63xf+fzBd/nVex/nQ/+TkEd8iQLnpKRqZi6oq6e7vHLvZn7y+gu5/dyl8PyO+MhCsGqJv5HRPjuvfPjZt/ktDxmt++R878yhBOLkSDse51yr66qqnJ4sLdapkpRUoRF6wlyhFbqqiGUVaibTzmxVlQaSbPxmATfeOiyg0bRbjmD2IzPg9OSAjWy+uooAUjV1nmmVit3jDA0vUjHpcx8wuncMa4tXFVwFkJOGix9ErNgSdFZNsEaCQopjw85sY7rtYLaehIKLO5M87Th0Cg1uCpTDsZcDMhGufOyu0LrT21oHJpwZTx+feeJKHDiXHFYXqgbW/FY1R5WC5+xdA58OUqmqhG6dwvBVsYBVkio87PbRoVXmD2b3qkIjdIzu03Q23eNjwPZETgL7paGsPE3T1Iow4hSb2/bmuGjilkTFWFKpKtQ6V3p7wpZi2Sv+hHEg6u1eZZ2COOMzz3hs1hzpjNBGWzDF8TMYLICxQSDJkVOxSVQn+ooW05LJnBdhnHSrZup69oCoWQVa6YgpAz+2g5YPQLBgKXizw3Gp59yrzviwdO77GDYnBCZ5BicT38xKyAkqtlW7V5QHqVQVOrx/Xslfvf1K/ts//Dz/8Nfv5C6/zd/5wImj44xYPKmZ5dEM5o6NOa0wy8x42+CGE6ICCrXSTZ44jjxMrKNOXHxDsJui1uha1cth9PBZX9rP2qgQpz4IRmW2qsKbtuM8B5UJotvwqKkCdwwwzNhGH/2ccz0eKCn2BlaUHuA33o6JmRa8Xuz0EvRY61eZ7byhUWAgSRwVo2l+Dq0xBjoRK8PEWUvCw+91AtIlzSMI5ojrDvhwrpFoZ11HuhFszUBcr1I46VFrrpiqxHuq0LDpuHNM1xyZfEZ8Roh0bLI1EHoHJncmALC+woEKwT6Sg1P9nuBJqSTKPJ5q210xxmIOfp+GHLWun3TJSqI4RWjaJms2IZlqHnnXhgMdHIOebhV/4v04S06Y9FU+B/3j372T/+WX7+Yv33whz9/gl6XpFTJDYSWFsjJLSoIT28UOiTiX6Bbecx/wntAPBLHDBbBxqsxIqiqVZ5sItedkxPVZD/6W3xkTJp4LoV57rS/YUknvbclTDY5BMUw5ml0Q4+Bjb7QiqAAlzFMJqlIJUi2xVUI4qFQx0jHCNOmG3/WNAbRtUIGlEhvsm3mBX1WqVFVCTzeM2fHqAHNq26cUm4d5EVl9sU16tnaK0fIoMkbaBhyDtF6LEQSMDpjJyWxio5MCXsiSpOAh6C0WG0Ubhe/rHgVasJIq9FIamQ17GowshnF2bYUpANoilwL0QpYs+EsFm+jcGOzQRutKYSdV6jro0BpqzSugmGOk45ixbXFtpQoem85LTLevOSAQr+mk+HE8CPXyVFsZNcGSzz6pCkiJBRF6avsp1sYsjlUFCpleyKE/5YC2PwI95Y+GcxHqju3REIqhqmq4qlJuaHvOuMmIxKpCh0Y2UIKPOGqra/UtU0mqHNFJtBYum91uySlysivOYbqxi62b1NbImhrvOd89ehy/f/rPJ33/6JxYpZrnWP2evOQ8d25dyVuvvpC7z/kAh3VWk9jB0Ybj93yZ/f1HD/pvXT347nH2xaLWyartZE2LTbulOVZIxxsLTaMR7LWzxRGqMsg6cA7HyOYIV1VKGwntCt/RXn/5+fz0rRfz8t2bPDQ1Y863fQyCFkrFVuWoyFvPFRPP96SZZwQokztWDReQbjLXMqzNaeRiqJpr/+rrh/2nKn/34Rd5+OgJ563Yc+qxs1U1E0ZS/AS/khQ/jkv7eoVLPVRWjPQklSokxLK2WrUE7CImUlWJAn758o6HgXfZr1dz985zfL+t9M/CKIdjqiSaoandm038XL9fn9P4oFg54z1t73czNtz/kZhpcvnypdy4cSNXLl3O4jWb4ifpwaJhP8thlU2xH0PSypGiEBZtYfN1V+E8aLHuA35sG1vFOkpmlTkyz0BYzfRDW/MnF98ONtQKtqpFW2nHKtN4KhdIv4Uial49kDsRxB2DNA/FsJZ4gwx03Kaz2OqlFgUKqxIxZNMjYFlbJ632qkbrSlWFocXLaBMKp+Uobs4I/GGIge77xyYewswnk9g8AvjQTQOVEu2rV67kJheHF0kBDC4gxZvWnqfK86I657cY5znny5QPC/dcXCM8DAqV5PdxOdFIVYlmmx9Grlw5zRuv3M27b7yYWzevZqVEZg3GBpZUkYW/lXORw2oO7Qyuq9G8GgTWzhKwqEMuhkx4ad72YgnhGXBFiFyeP3351SMecH2S9z76PN9/z82UY/P49rNo1zn3BRVyKNBra81aNg1IKT34I74AQ07A2ab03JmtyoVQi/VrbccxyAaFhGUe8vz1y/kpD9Xefvl2rrKH7A43LVlaFKBw1yAr2Fmbx6xZYG1XUsWQrWF7/LqUwevZdRWmZukERF0ggMe0Ivn6+yf5Db9d+VceDD74+nEeu2cGw7rQVdUPAW/duJJ3Wf+rLz6Xy6cVP0xZcuEGxwR9Ex6s4+vvnuR3v/8if/CP0D86i3vvuiklXaoH7dLQ7A8WU2Tnm/DJLieL1w7sgRAzNym4jBKpIlY1sUmba83aOk561coBr5o26Xh0EqvA2oSM1usVEcPtbq2s8/citJN06kybxxRbZ2uAzWCXwpRfqY5tg7Vrxaqwas7QOZI0ENL1Mql48KDnIGHPAhga4e0YrQ9CxBhCLRzWJorgX3CSKjhhDZxHy1gHCny96vjGhyZxVfO4qz0H+eH6RlOAMT9ogkoHipeWjmLZkWJyZSJUtnP9ziXiwIDZHWo2dwK4k4grN92qaq6pPYYuzsAau4ZFuFeAECxyV4u89B4HRnFNp2PVah47JjHHmTPrHfnUkH+EaEKTTw2Uy6Dw7DjNB5dYXb36XHgOFBy6BKKcM0apB2FKbOMqdE1dVaEn1Z01ZG1w7O4B8x/Pgctc0Lg5QjG187Q7oIF03Y7ARc8a2kxGluOhFn4U1h5kYG+xoT9CW4+5LbPZnuF+Iazz7Ow8T56c8Z7Ge1jjEO2dK1dHPaheqUJSE/R6ysAejCtGjeevX8rf/OSV/G//8S/y9//undy5c4MPW9CaBf8cPu8Jg3tlo+RY0goeL4xmGhMrgw2Ovv6kyzPeNQbrg9M8Mns/DbZ0EAiNP5g3iDXC0D7HsUbT92VrIAX/wJGAsJtEXP8zAle+cXNYKAjrYg5G+ogx53PNA5xpoQ1idHwKa5DuRTJxc7KeS+sTpDs35aHg0PFx7ZNjmcF8aRnRn0Nx7EEGwqmMop+YibAOOglp6TWG+r2GYr17BB9s5nZ1yL3SiLmHwyLIRAljk0LNkcYGGL2qGgvxQUQOCBgdjJE+EMgoecpg/R0mYUwDuAlWASXlCJ8RajCf/E2cq+RRjyh9kD9ay6mq0CkGRK8Wjl++NGaa+VCoM7l7nYN4vGTAZJSDWJtScKw44phOToofAvRCjJFHNg6R87x4+2r+89+8w4P3n+Yv374bX285aqU9HMho7TBrOIXxiUyOoy9FP2ucYTx5ch4fDA7uD8YU18uyNVvMD6tRt1BUDdTnYfKZs5M27U6Q5SIgdggdWud6jBoEvO5QR5GtxnpMzcM2B5lc6NhdXlORByZTYZmH69c16otPwWs+iRSks7ojzMK8DtKajJVrnSmhNpKELAirztPNj3wGPcanI2RRe+7SFlkn6WOYGBTS3Y9ivgKUM6VqZuuVazVPCqxW61C1JJvdRjvpxoF7TTfC4OtZP/LwQytt9EGRk3VuV6D0GuQg2qjDtVE6iPsW1ynBGkpGik80HCSMwg5SsXUYT1upqvZKZzAoIpNIJYERaAS3Xr2OZNPMtPLTDbzcX5yBWIW4psKmr/nEemJ0dxyOhbE9h6pKVWF2Jtq++WJKmsMUzJTgzPqE5v401BgQi02LtoJHSqUwWDWjHcuCmFjUZYSwQqCUwKG3TfHW1oMZz7lYz5/ip8PxUKoKR0HRdfXM0d7+gEKVqISQN+05plvXZsJzPg88+PpRPvjjV/n0y+/C7Yf4kj17ORAclrLPbhl59aVbef2l27nmH6gZI9bzUpbj/esc7IuvHse/vfX+Hx7k4eN9iu9Gxgt2FdZA7HA5zVgcMTaT2GGlRaepDKaFNozgzDpcJ2BCaQAHXSmNTLVkgPkn8Z/j+/5P3rifd157ITevn2Rwje+dN7bhdBqcmHiJ4YspAUPvEfju2573n8G9eoARbC4F0Xgjc2oAuYWnhKavYBINkXCvP8tHn3yVf/7dp/nDZ9/m7Bz2spu1Mpv7VNOcE2CPUc0JVQZzKrGBy/cggHue1qy57yPthKxDqXQTZ5K5vn2ev3Yl77x6n+cld3KT7/weqzEonVjVFqkkMrnn3/hBc12dsz/77dnN+T7nSD+3QQ/2r6p4JnMl169fy8nJCXU5JiraKcnxURtO+xwJHqOewvwAzolqXDvyjwVqxw8DwFGnypG3mRPdVjNTGVnUyBaDezSPqALa3bW0f8SJdkcZqMUBYiTyPDdKY4OtCA3NFcyI/Ww/RrWVrrQSLXrsr3AruUo7x4NJiLHRWzqD+sDTeWb8U/ikHUVXc+6BW7sCXLBerDGgPRNTfGk9PT3th4LXrvCwjnfu/bppbu6eC2h/fs5Fdc6L5jznXOBeYOdg+77w+FLFMbj20CyPeqpb7vSk8jJfkv78nZfy6v1bueQDIvJ2zDdvbpWqKRhJJcphqfh0oNGSTC/PtiO4qA05oW60swaLDwYjtBFDj8/O8ts/Psj/9btP8pl/hJsXlZfGPP4Bb3Z9xVji3nr2FBAPMgFd50i4uTPYuVPMvBlbqYHcHGMHgSseF8b+XLm0yxv8luUv37mfe3eu8AbBzZ4yVQWF48jaCq2gesXEIeAl1cceWgEpmPSqYqSjnB9FHJ95c5BE3Gunah5zgXD689HnX+f//M3Hef+Tb/L9I/aBielZeEAHJVXcePitxys8EHyXN4RbNy8RG41XFfZc/47fUvhQ8f3Pv+G3XJ/ny68exmsLYga8hHlHeknOjdVdaOHYTrmpLbslhe06JTYPgrqanVRZBzC2SqEUFH2EcAJAV1Gq0EglMTgS56skLWDuW2j6AQWKrWoi2gF3TTk09gq7KRtt1VWbAYFe5hbG2jUVlhJDWZtpVZWqJamkJTQxnKpiTKrKofVchS5YnmlAVZVqeO4bbqomEpRmVaUKgVelRipgSQ/YvVaW5R4451gxcfdP6RtyZhPXgqZ6Wo7BYzuD6UYCNnquRDs0oLA0pFpS20qSqsoiH4zOOQ/YKgm3jWoRrCQtDK6Z2fBxmHtQByf9AdHrMMwBgZ5ISSJFnnuwQoHVvVLY9HUtkbxCbafmjzhWFG2kPekCaAAAEABJREFUivODP+sWISVrw9ZCGQ/1oWcKIAY9Be5aKwVb0VN0yQTymAu9Hl6aGtpKw+pjUctVtBUppGq2UDGjgUpVNZZsOt3MCVgh2VpzC28TTHu77MPh5goIV7jXMYsBziV6f/HB4Bkfks58HzvOg0VqZooVAH6kG2HGBHIfC8BtPgD/8uev5n//z3+eX/7i9dy9dZl79lmW5RzaOTWtCpEexUHdUqmqrlduMmbXDWvGZkzUvVbq0PMjTYqwe8yEvLQgksNICUeE9xkgaKNLEkgbzE+PYq54lRVHtI9FBDBGp65+/TSnRJBNd7Ex4z3xgDbSf5gSGg7jQHKoFxv50j2WKYLK6pmiAMnrabC7H9Y9q/u5xmth8BmGTUmVxWGSqMmWhO8r4GB260LRzHo+5AhnxWetZvQwYde2x0cAujZed3y1yjqDuedaQFmXmfrbccgh0tMZG9sFAWjdQU428kETpJu79/MbeOeyeLHqahDAtb2GxwyAgBeC1erABWvSkcZ0btfRJgmW0eZ2gsLrnEpV4dPxtZxTAbFEih97sqTvoV4YyrJPjbO88Pwu//CL1/K//Id38xdv3Yu/bFz43DC3o8hREmsO5sjatGu1CW7WwTTug8AzvpGf86FmppJBnwtrg904pB4ZY60jB6EPoxSZh+uud5ULHhxjRpxbu6pCTwouuYP7UdvrrGM6jE1onsMITQh13IEC2d66ebERaWfk4rUgnlQRCw1Nx6ALKalUKWLFwDodNZGqOoqPeA6KeH/RIjawAxrsKXgQdGPDjjKJbVaPEyg4mxxgAfDZp1M1tVnldbTuX1WRhiwJF1OiB4bCHKkilko3FEiAkIr34SJQ4acoUEl5XY70JrTqARfN6QsUgnQczyUqVdXSS4KX4Lcz80IrJOAL3AWnmK+y/oDRw2G1tJ2ktYMSGrrLM1T4qaSqBww69mDeKjA0wSTY/ULqpLCiVVCE4gHIwZ0KHt2QInwhI1XH6JJjrwqPHtBFO8lUDbYzYlt916iLiCtCM2fMXJwq+HRoc/kYlUrAfZ0FM9hBV5UKqdiMl17pHctop/yASI5OVaUKSeEqicdxerLkEqImTCwwKrbN74UB6fsS90/2+TDqg4+/yrcPzzgsHkNwzpO5Z/JS57l98zRvv3I3d29fZ46iLuvq4MDuGfKIh4AffvJ1fvX+5/mCB42D+G5ZslCvFl6Rw9lLckIMJNPzashscNroeKWq4utlg3FyaIS0u0653gW3yFlWqex4v7nG9/xX79/Mz/xTgvduZvveb033oJJYg4OPTbxtDGMTG/N+ZQBcrJK4vEAS8hLtOgDaUnPcJOmjF7Qc/9mqX//+y/z6w8/7D7mE3K1maVuEYxCXr1YKTB6lUgUTmfEk5T4nAcPE2WOjMtvEQritdERTYb5Lp0te4/nIz99+KS/evZFT/BCjCtGEsgx0sHRzFYOX6JQ9mzr2XEs8w+jnNON8fXZzht5nPiwc/SDw+vXruXb1anZct12KwWpduodjAHvto2MyJ+DrZ1oXY8Wf1e9Frza4Vjm0WEdJJm3asR02VWeVSWpHptLONmw5R7z0ZD1srNZSt/xN9/kgqs+z+Ol6gKO3f41smWgvur4gmOXZKQosiMWmgLCwSkA3wQOzvPP4gquqVFW2Zm7bGKJK+wwX9oVFcqK7STscC2eOPmPBV6iJoq8Gx2TkZLfL9WvXcuP6jWj7Zr73wyQykO2h4PnZec54gHbefzR1pDnU2HshUpUr03JYo1cxsOwuzX/b6Mb1S3n3jXvI/dy8epkblpFiGxD2gFJ8Jq8Em6HLqfUr7L4HZFG0+4diKytMn60NwCrYiJj0YINQbyAscTSKQcccqXz21Xf5P3/9h/zuoy94wHUeDnsGiVlH6TnHhAcfxrk34NDXetUk/e0lPKizzx7ugDNYaGttuNM2PljXmDMN8xk4sj08z8WdG1fy87fu5l3/bUEesrFh7F0XSJWzIh530MDFTRploWSLJ5lR4GTaTFPTytaYEpMA87Mo7D1Kf+axUjD9JV9/+yT/+v6n/dupB989iV+uO985pVTCpZVbNy7nbR4Kvvzi87l8aYnrl9KSzGNhHV9++5han/Ufp3/Yf1qQfaSg+wStu3ZNq0ftHW96viGfoK25rZSFN8ehqD9xvbS3xa05AXDWXQlupWsxv57cCs04gUoB4QhNFWB3reV4LiizU6vn0sNeieSVyJSt1vSgANAr1QgmGKb5KjwxzCPG5LoeZQbA6Be8pAqATomoOCB7okfRba2t8Q22nXgKdUnlimAtw1rZmtXKKgAmouhaCiYxLPK0j6UhaynHgc1uAo5xXk9948bduuvr1yVxbc/DAOBszTkh9soqgWKY48BhORwMYBpjDOi0iVVVqqYIFgRrDu5YmMQcicCd8+qPNIc1D4sPMGzG2bGNU3b6x6NcfSdSr7LVrqpUIeCUSaGrHJkJoNMdsAmtnfh8SeHXzOl4ryICZMdmqlphm9kjEPaRI/RIMi8AVGiDfMJYk9d24SpkMEcvbZ27w0Rnoc2TqxBYoV4LuWqUy+tg74FAF5CsGBoHjvdOeWoiMKnSOXhjiu9bvp+d8b6254Yvn0j3aY+1XkOHYYsJVHnsQ5P7fLLj9nb3uSv55Z+9nv/jP/9V/v4Xb+b+3evZERjcl6uquQ5V057L2uxZq0cCVHcDETMQMA6GdU2+8V4PCSL6ksXm6SJgDhmcHPp2EsC5dsv3JjS7Y3FOK5Z8wtZzLmsRtGzHKWK3IjL50Ilf2JYwZ1tPwZy1eD9xPgglAXD03uNYBNzimhSkaynE6f16h9OIA+sHJmWkP5tx0AOMlay5Uw0vYuZyPYN8V2GevqcBCHfWoFji4taAitQEUHuRPKgL2DT8wZwi5mo3Dn/6rKY5Jo3ew4Evv+cPFv5Ay2+17ZHgIRYqCsxzuNWYOcwRmzOjyZl41vnMwQ7NtXa8OiavhC3tMXWMemjXNzg/cmZ4sIZJnvNj07Wha61xTHpVTR97ILgeLBZeoZxvlXAfcT5OIRz7SO3Pc/fGaf7jX76Z//UffpZfvHsvz1+/nIX3eufMmDzXp+BatGWuhziGXFTjDtpi52f7+EDwDC1mjAxKWakXyBTaoFMd/HhkTZmBwfpJBAUE0u/jDbktgEQxu1dxtANMAcFKh7mHuLYcWkcofaE7PqfplFBLumpdButkXlKgkTttOT0dQ9eQhd24AyI+xLFV+qGINJToKpvHJCDG4+SS8dOLGWkWg/E+t9rE9VG9sMHrc7SDi97saOCrm6+P4X3dNSoenGsEhjmYb6C53rGYirA+EH30+sxSqhk1iLMwlwslm05mPABV2JW1acycaPJaddWuQd2QNZvNPFDbZOjpraUNPnN0yMTnipgOI0jCuqiwHkMxnZJuxTga0RgMZKiQjqEHE/Yc2Gk7M2MA0KPEhkGSzztRAuucbZJDnLGQIJXZZm1WaD0hAwjL1su2/nSzRshGDgTt0GaNrd4WNoPtYi1Qjvs6X/MvDqItpr/YiEZIlI8Us1cxIjOXWHdmssMhGdZcT7AqNPAqLDh43fEiVNyLTk92vMfv0kCsMGX6zQRVT9x/IumLrx/yffPLfPLF/FNqCWef+nTMpa+qU2q/ev92Xnvpdm74pwRDqyWj78mzFk6+8rvYB1/mvY++zMMne75TwRlJ7ZjTrrAXQM4Sm8evH48NQJujxh1w4qkjA83IyuJsg5FSHdfXBqITwWFMsb7CNn7n5pX87M37eevVu7l57RI1R1w6k7Tda2B+UKDxlPRr3FgL1ShObw4TopPqn3C8obFKuFWVqmlTEV6PrbsmzCc8NPOBrH9K8PcfP8gTPgOSxNqYgR7fIzluews5oXavN9RGhBSrszpNKCTT+57S/JohMNzm9IDf1zivyapiL4Kc57lrl/MT9uvd1+/nBrbJg7kqNmdibgoN3F4LxtTEwPe8X+65l069X5/XnMf3uXN+6XVOnFQezl7KjavXc3J6mlDfY7TOnKdAKrOhnWM6c2SeaTBiw0g4hqytCoS+ulM1VmH1HOfofXI+53UfChalwna0ZOVDpLMA4hhsBzaxKjIU8U0soA0OS2vKUw4QvIYogXfRAenTJ7ZM64cjsQvw4BxSn4kd48e2tJk8R/2k+Mm/0Z6tsFELo36QW2wYge7YrdcKbJLBDe1UnVWW3S5Xr1zNczdvoK9EuidscHENXjznLVxYXlRt73PeDwb3fZ4qFTdwnS22g13ODMKJuHS6y0v3n8+7b72UF+4+xwNIgoSymI3NxEWtvkgqqapUgjgmwU/JTSLkJEhhK41hM1VmK6Ali8EC2QQz5AW8qlL4jx6fcYP+PP/8u4/z4JtHHFeBKwSx5Ot5UYtEDKkklIjLKhylARNa0hvgmga3efcVBIwFADJOFrlJ8RNiq+AZv3zpJG/ypvAX79zLvTt8waykqlJLTW6Cn25L72VS/hR7ZQEFP2sztppp2FditjaAZFQwWNvFEYdWJQ4H5W8dPvrsm/zLbz/KHz79Jo94M6oiAC/oCj+VXLm0yyv3not/jfj2c1dzwrJ2xJdVpO+WXc7OK9b7zQef5QvOwZ53D9Kt0iLvQipVFYZ4zKcnJ/xW5QRbLLMZn1aPrDryW0KDOlTwKv7oZLWMJCEWWhXxVXCTykXDruohUw10IZmSpDLbjFcWkLbVqwQ9QusAGQvS2OA8gB93Q8c+tqdRuKpShWQVbWq1p30scOw9L0ZzWlOQfpi5uNQmaUbxMWCAa68rrKpUKUEjwc5xW4uAB94hUtTRQauORWjE61CrsMIbSyVYI083DjNVlWYvxPopQnjlVQDjf3ZTmAtDFUZmq8JWmgSGO7AHpvuKiZVIWWpB10EwCCSp0BhMwnJLeImjwAgKF1oxXAzGUQFOVR2Oiwtk+qmOqaasfkJdBjt5UbCdA3UIVlWqgUpVhSHdNqIYwOG+hD9tuODdm9s72vfFwzWxrYAc607aRZ7wthBj0w/HuEpiWmzG1ZWKPTSstE2w7cxWgoUNzkjXQW24Grf3tgcc+oGFsa1lz3vcOe9rez4EDu4389iPydh0Utaqab2VlW/MrWidZLck956/mn/4yzfyf/wPv8gvf+FfJb6ZU+6DxX2ulkpVhYF+oSv81LpjHFtV9V6lm0BSVQ4XJOA5N3gQ/F4beiXlolWqPI9EmoQ2Gdv3XHmdpiGuGCDe5opboYpa7a8DidvrxDiHSEAQSWHPTpqT4ohzJXXt0QxZM6g/mmMtjN6HxQmaVO2XAYVz1wW0N7Fu24PQaMthWgXGTHA2f7Awf3nAijhU4gQ8dHNgomqqgYY7CwB1jfkAAlIaz8R5sbTrMVCOugN/GG2bIZZzTsBUVQvZuqvAr8QaC/FwJ7NujhtxlpEBa4MHRlWBFFYOOrYJhXDStmyETpFcNFbm3gJiAY9UkUDHWftAc/xHWJsMni9eClFw11ysBipFpuX6ZDhndYkAABAASURBVDKHD3WB4nnIUtlR+u7NK/mHX7yR//b3P89f8/nn7nOXc3JiZmbDpLcNvfVh2AI9U3p0vip3M3yGHXzmOEOfp1//bmJonUe1TQe7hRj9KQ+nCiK5qioOTiOVVvBzlKtLJIpw6wk6ZpB0wEBKASMB66JXA3NslHVs2uvWFP1yWGMTq7R2KIMI9nYfa+qGE7IT5pLrSB+K4ZZR2X7k4bB+KIVk8qtKOAvjtGQWBOKogGdr+srmGyMf5lattX5TnB/RLrkaSiWkhUuodfClcYoi3pIEOLYqLSWNLfgKqoFNGxRvUMeFKG1XJq9Y4/pqIQba+L7RcNyFoO2YqqiRqkpVNUTqlpFlGeAj8YkdqAxpVZUF34JiOW7QxacQgAB9Gh3DpANHCRcNPVV6U9pcObPOIB7Wk9bp5rGOthwqpcqmcty2EIWrplOlRuiHHDH9NfeiuoAB9hjO03hSNWNsStvGK/4kqGytMFrkY6iAosZNG6lUKZmt5g4EHYZCRJYlfO9YeG8/4b60i7DzZmtedG1XjIWaQg/5vvnRZ9/m/T9+1X9K0GCFH+KMlg4mvwC5kjdfu597/acEQ2O/KTBS2OzDCN+7Rv7Ig8Vfvf9ZPnvg37KaMUdeuJ7a5jJQl/zOTaoKSVI5apWqSieh+vLKRasCVICqFkeEvqy4sZbk8umSl/m+/7O3X8zL9/j8c5Kcs3aYJLAUiruaFvCxvtccImB7hN58Bw43Y60fCulXG+Whps10xbZDGxRowZ698v3DJ/ngo8/zq/c/yRdffc+UVim0DKo6x7yQAIqyCFgVur2kqhzCmCrH0OrIbpfVTEwKlfGTCs0BqWLtoKd8MX753q387J3X8tqLt3OV7/01mQkc7cpFGzHPJa+az7J03s9GfPjn59r5/OY87vs5++tn3OJcXb92LVeRk90JVahqZ46L6k9bBWs8DeGBmKPg2atKxaKITesH449FnsUO/laP/TkU4nxq94NXjOauWA58AvSOoVlQj/MimWaXZLkbZ2CvkWh6dbcRigp0ggwcIOBK4Stpax2tiIxDQi7attAL5LCmWmschdrsi9e8OSlVC1xBMQ8ANTRChRXPbKKdj+t62m87B643/jzTiov/5OQkN29c7z8xuHCn2/NEeSDngw9M6H0/DBw5OzvL2fk++nv0UFjv4Gp0yaH1GsAw6a7R1SSUze3rV3gSfi9vvPJCrly5FHOUFNTucLFNr8JYAx6L4a6NMcAH+oJR3McUUWpYgLgXgzmaHSksBAaGURQ+y8+n3Fj/5bcf978z0L85INQ3Jb4sQsGzAi9A1SpO07HVh5SyWF9hP+S6FvfK+U1xBVVWmFzrWaN5EPi4HT8s3+bD8c/fvJe3X7vdD9nkLJy3yvzR7zLk8JrX5VIZaQzLeUajDEzSdmkja3dNJvTcYM0xl4tGzBrArVgtZuWbbx/n1+9/mt98+Hm+eXgeHxRSPsWPOQVrx4ca/7TgW6/cySv3b+XKZdEhA4FgH5StXR58dxb/XQz/4d1H1OPTOkc5Vp66V5kVaLVwkDsebJ+uUjXrUzGzsdqBhbgmXkA4YJ0tGCxz1KGNVOlX+qeEmNcDwzS/62AfNEy3Kpx36XIIP9Xr/6HsT9gsy47zPPSLfTKz5q6qrqqeJwCNkaAsjiBI6epa9+qhSMv2499uS5QAghgaQM/z3JV5lt831t4nT3YDsrxyxYqIL76INex9xsyuLiIDCNGszsGJAr72WvUlfEA60p4pSDFf89rucHyytL5ea2Lb0sX+uFiZc9nIagW494ku1qwtfKiDQ2fLTNTgSM+LXauguleKy+JZpv1t6PwjRz9yAx2h+DRI1/3jAqHGZZjzKeq4HmYFNzZEWhobwHhzXwMrCBFfRAfT8iDsGAeNazBXmiDzpLPgtyY/W9OG5CJKDFsFr4rz1m4cY0mAUvxY0sx0u8xp17VwSCzNCRGY+DN2ObruULCqABHLKGu+JpmHmCWcFyYYZXtc1xhQetBdN1scTSFzgUI4s5EH3lMTxGx40zrAqhZrzlhP0tgcWOFGbEIPhC61uc47GLSlq8PkZMNljYyNob2fepaR7Hm+vjjf89zF6xqJ4/hs8HPwIWuTX+XeYBJnDB6ocRR9x3V8yBeDf/Wjl/P3/+bH+cm/+ha/COM3s7tK1RRK2WEzw5o61cihHveydskalzys7sIa276g4A7yVaxsrAzWqdWKwXpbTmBrbxIbHH3PiUp0ConBDbJ9GNUmCG2PMF/WBhcgHC0KXJ8QVcgOIraPr21hMT1XLhvb5nnMygSBObKEocugp001AXxZs0YRqtgGX6ANHsPBhbKuY0ZwNPr8u4QW5Qqy5z0EYei36dDCmtA+x1pj8pqFO1pgTE09SnAG03ANvp/wTIpA751QVaWKWamb6gCDfay5kFjfnCupggR3roHZsEOjQs/bLhz5qMlf4xDaCiXahtzVGYQIAuPYed9jjQOGoa9gwuOauy6LUcf5cdc1NwPOaHEdrFQQ9jZTuwybj/bCU2TwvvPu7bP8xQ9ezH/4y1fzZ999Kk/dvRYePtQjpbuLRLB7TaxBrQAxj2Om9kktrAC6cR/z5+cXvJe96Mc9qUTpxJ3A9Q72D9J9xt3LrNEgywWBPlJVqQaP4kNbhnoNquCquiackKldRQV8Osi0jTFBtubatdftaK5C1uyrj9JXZrWjMtQmXOAo+sDi6rEI648uXo0zcDUckcFekBhvIW+A04l0/eHNnZEq8unsPGmdtAb3IRk0tMy2EkaiZShbA7vk4Ti/MUxrO2/Ict3eOoUdWtW2n3Z6bVikkOHaieP0c4w47CyVCI9eIDZzaJMRG+GEQY6ibY3YmLyX1gMAPOPmNtS1GMQJN4bufOB0QdjamaRSl6Tis1PNtW6JzcvayGtrBVFNQ28b1x8OHKZwqF2xjWzPQ66lMQaXU/FnQELohUW6IwqAsapgJajYDisxPAFGXgwZu5eztBWT5poyQdZHGAd3y8cDjlyG2AyZJ67eY/iLBOeunsqrmVjLeA5tcIaw5Pfax5wIvym4CwXK+4PsKioYQwqfFPjpGhqGF26a05MdXwgu0W9OaO2g105prDKN55uRDz75Mv7bf/6V4OPHI8tCPgzzYWGNnPFbkWcf3cmLz9zrvxqzJKvPnueltlmX+/vk86/yq999EP9nGZ9+ed6X3BrOaVy7J6ZqFZ55aONzPjBiWzcHSrsdaWK7l3tP8bNiNbVj1XQGj6En7pzlOy8/zLf5zPrEzTPCvF5QeDgpXitqD7FN2Ftfz9UPzyeYvSd19axe37ICHtUIUBkOdvPRYHSwprV2Hj0/o773waf5BV+ivub/YIQvCKus52L27FGWJ4aP6aiE2dJNzzWkkaolSaWqTApvO5LMuHss7UoGcRRe3FZCmSoQtGu7wfchLz3/KN958ancv309JzveZRFrXmaTp+XepmavnJnPu8b8TuZiz3c0vp/lu5n5XQ2n43c48LBydnIa/9Ph69evZccc1k+vKjTWwyimpehuh+IcyjzQdNYlZ+7Z+LrsQ1yOEvebq23EyABUUN3F2uio6+k5gSZrjric47SrLnMad+Cgej1o3y/JqKqu6WoLTlXhr6KNBMSrGls5ALTqYSKaA1zpBa6J4i2DUWppYNO1FMxO2Wx9djLV0ejiN7ftKwlu4RLgVuiaxZq2nEu98lQtsGtGdad1ObqVE57Ybty40X8teP3sLFUVv1lWBm/QLi4u+Ab6HFFf5NwbjAc+lblWe25yLIozUrg6H2P2Wn0uzPUbp3np2Qf57itP58m7t7Ls2Bd5JOQgoVWoa7UpuGlxMEwtlpgGGRp2OAh1szaIYxBAM1I4ZKTb9Ad+5XOeUH/5+3f5kuvtfPSpfy0oPpo3V0Hq2Hxsk5GJzPm0ixcKCnYeYa7Tlq2H0Dk6Csjm1lNRV1YnHYZBmeJsk2vXdnn52Xv5wbce5sGTN3gDM9nOVUVBmbWkCrtlFmlWQ0VsYpcGSxA63LMF0Bm95gS/JdlUuk18YT7/ivTNdz7Jf/3VG3nzvY/zFU/KYf6qQtVkY7v+Zx7ezreefzJ371wjtuf69nQpfiQuWXiTXvndOx/lF799J+99/GV8Ao/nucBQU6swFVSy+juAE37Tcnq6ywm8qoptqoE5RbSKkQ5I+oIU+01rxthkN4WzqfBDThW8vk4yplTVNLqCZ4eQTF9xlBRlNdn1undYK06IWZKqCThukq83OQo4szHOPkKGuML9rnIu3/RpV1XoCEz2ZWyTquKYlbSODax4szLNBVUIHUUoKJygK1VTrIepSrdiVFBbrwKYfYOmHlPFmNNduhFrYV/ptu8RausQrKpwS2plqTqsoTFcOTEfW+V0JbsCd2AlpnlxuMzt6HPVsZMZlDpypZmvULTCTxHFholx2X1R6ud14taF2kFcXnMd2z0MXqLmgYyuhxHmpqvMcG2DdyEdhlxuNkbkJkCRE5r3ASpi5ifwulalsR5EK1vzMgj3WgCNTKFqTzrBxiTiJnrp1pZzHGEdWP2OC4wmabVUVapq2oxtNgWsnRzioVW5nsGlgwQlq+ARvdq9BkM+cMexvZsuWEPHBMHoMI6uojhIlcUxjidpTHyAIpinS+XRvZv56z95Of/xpz/MX/7JS3lw/3Z2/qUTsfDYqoLYwjyaZC/tz/04CxBqIHb36GrTsOslDVsczijsLRe7Js+SBGJrW+Mg5MGb9wTr4BwMVQES0j586NJpGbMcXHpWh/t44oN7MjQqMIJxA2mj2u8ckoi031NNMMFhG12hczLbmKqv8fAFFJ5c4bHmqhSxuZ95FgOn6R2YgznWNKaumrMNJq8UpBnxehiaCPAaU4mzIA4tutEYB8vXuAFWaR5WGwVriKddlkaJ0bZrwgkMFNeZA5PaeJ8IaxKwBgKx8+SToDtFDpZ5SlMHAF1bCcMKaRLBo2OwJIx10Zf5zE2QyIxrtzPWfAAippkzdFdZl7N6lSqeWSAOzjponrBbVeNL/CXiX/zghfz//+o7+fMfPJdnHtzIyak5lrDySJV1qreeoFuwwJ3f8xAdI7QehPo9xQUfknxP64cpgiFFlZjAYE7VvHcEG45tpKoyfzI1vovwdJR2Q6vMeGxDigZrwMaSp+VcuAdc+1JkXHqbRWnMLaanANEHs6JSdYyJDIcrUlXx5xgEAhMhUsGuVE1J5bKBWXGunwDd6xhIjTEM7cytG8YMUANVByRV1UIK55BvtgGkpDp3HVKFT6gKze3RlGCvWJV2NbKa2Pg4Pq5xer6hsUoV15372GtJGTp8xq0TThXYQYiMpOKqzNXCOXQqEW/ChpHb96i+dDY+JIAHXQWIVFWqkCxTY6eSg8RWEdZyBVNfjnOe0UAxKih6kcd6ZwgbaLWx1l5ohG7t4V8rslbdqkoZRaOudgONDDhK0JcSm3XInesL8ZnkCJyttX/k6OuyclXk8jQ5tUg7GBD8lYMjAAAQAElEQVSN8aIUzCz93JKI6YemjepeVSks7ws1t0D7BxsDShokyMs3X7DscnZ6wi8rasJZG3tLI5XZBsfnfTD6/3L75ruf5Ldvvp/PvvgqVYUkLs+5ld3i/3DiJK+8+DD+23JnJ5n5/flK01rJ48f7vP3+5/nZr97OW+9+HD6WU4u5WJ/nQ2USq6WqUljZNHYViNJ2DDEkGr0F6sRGyUrFnpUf2jTFlaSWQsKZJC88dSc/eOWpPPvgdn/BGdeerXXBzTlo0Pl41BCtckQmMEf3L8QOAfZQfDuQYBz4cjijbf1ZG5Qvvnqc1zj7n/36zbz74acQi8xCDzQ8TMbZR9Ilwfo+xQeJrVIoJalSV9x/lm3e4p4Dq3ALFtLJsVUxnUPYA7bfzT24dyvfe+npPP/U3dy44QVPapmStRXc1eScmIeLRG/bz8r9R1r9B1wXfFezR9Qje76/8cvkMN+169fjXwr6X9d5PFVHRQUy22G1HS8yB5KWbI3Jx5HNQjbvj2vrKX+QsVXbNCS5ytWZCazdmIJbq6BmF1emlxzboW3TfCMx4egh2DcSdqUYBdSIpoJJIIarCqXgGvNNDgcVmz56VVhf7zPiqIRaG2NW3LxLPbhoykQurfaLUUH9od5LI99+LFuVa6enuXP7dm7e9EsnCrGPwQ22Px99c51zY7X414LIhTEe6K15VI6WbWZudifErWCjUTk5WfLUk7fi/43o2Wfu5RR/8CTO218ZLKtaO/SZtMEKXQvRxlaKH7Jj0YMQ7VgP4WGXDsU2pjm0Ec/amr3mQWz0c9abPLH+06/ezBt8MeX/jU5wyHNudMyj/KAEEFPMvRlqCGOwb+Pm8UwgzGNlTDreMIjuvs6vLbwn2HkAVdQWRDiiPHnnRn748iO+WLvHl4TcsoCem5Wr5GqFjw4kOBvxhMUiE2HEbZaauQixNljkawjh5ZCuQVpjAZ4EDPtI8az1Eb/1+sWv3skvfvNOPv7igjJDZrLNkfBFXXL31rW8/Nz9PPfUE/2i0euwPiu2GnRU8YXsV3wx++7h3xZsnkGFWlufSzbKfMR2u11OkFO+4F4I1kZEV1WqCospoHvGVas/VbgUrMZ60iB5fuxXZFLEcqgDOd2AtVvB5yHBJHRsc5vjgK+aXCIUdR0K7AR/XZJmDrbrSDMSOM1fa6mU0Prx4CLgHD2jpaqyiDExd0lszE7BeffoQ0GZjKJ3TV2FawzUve/PthiahCbZ8ofa5HR95nOtkyaDKcVI2TqpmXERsjoXLuBY74tBjlGzFSgrso/PHYHeIonHXitI1p77ngRH4AzI1lRmvRGg2HzhxEtVrQ/dkdphF0Lm5M+x92ZSOSgj0YabbjoaaoSud8jDIcNinEFbWbeccDPKW6fsstOWt0orBwod+shhejHPsYWzQrspVZM0FAqr5nmQhDNQdjVuqg8Sj77hrfGNaytVc5NV3A1rYO5j8FQKmbkCxcs04GibF20NKKZ1TvvDDCzqMXIwMVZFEYRxRZPyB8z80KoK+swXU4C7njW0pag32XPuinH5LKfns4qy8dTmKtpymUyz+czMapJT7p2n+4vBF/L3f/P9/PmPX8iT929m4TwLWR+YaTKTmdcORhVDqEpxQlpdG2Ta7KRPpeMwWHuQffszN22bgY9tSRSZlGiIPMyJsUPyZc/1EIPTNTChEdKA1w4DiVK6oKGGNECJkUCHz5OiX0orRuNCmsJzEDwxIdK7A4UwNrkUN06h6RvsKKg2n4QG69bsHGBS4NIFW6ZdfKj1eVIIhPfvkHVYRobZg8rMiamF6mkHZNB1xAIomAB0/B4Z6LU+iKFwz3dhjnByquMM3QtcY3SlyZi+S4oHosHeMnoZh2GA0yGTxdlaqP3mro/1Tho+5AnDG9DtED0DQOoN4sTgDmNo19gxbCPTh7rGtfwyzZi89eWp2XJdG46hFtPE5LdmfrF43ibEAXG/XJ8n75zkJz96kS/Sv5e/+fHzee7hzX7faO7M21aKN02WZPVQiTrZwIAHbPr9uOCs+q8pLjyj0ORDg1I17Sr1em3Ae6/qVXpTUsi2axLSRFjHuj9xAIpPSw7RhrpGWxPtJWtiuM+1BLQGW4ubolbaZthszO6svHXPxdSDe2LWw+nIOggic4YVUwkcUWu7wMYQ60rhBNc7nS0KIIUMaoKwE8h2sFZqxNKo7LkWUpuP0RqiMc88xNk4pRphLmaG15cHXriyyZJu1WNmTN70XYTLl0Vqyh8BzgRzkvALy/icCaf7aAph1gAgCWmeA3YTDGEP9NXOOlxAg9jsxz1isS3HWRYHlv5agVqdgqanyitKzE34mkFQ3Ly0AbB1aLJnZRxxletF6KRcJukDyJrHzWYPzw2grpcnCMqxPutA9mGLMtrrNk4Uu2m9rHVI1TrXqkhKjuyu7yIUKjhFm/la20AJhLYSVXVZjhidqXsEJ9bxqVld0j4qtK0mZiF2M9V9hsSnv0bbqRQEHxMLtU5OT+LnjoB2OLQ2ZGFvHcy9nvO88/7H868E33nv01ycJ/1eAB7lqFWx9tlykaf5nPzSs/dy9/ZZdgsroobPYTDSn8t53fv0i8f51esfxr96+9A/ZKmEvp1kO85r7dgwqmTo9IlgjGzQwOvO3o2OTG4VGmwY7IEovm7BaZEjAP7kE9fyKl9o+nnvTv+V4Oj7i4VxfdZceNK55VQrTkwS4jSuXUSC9mDP2oo+D6kMB4oMcjau2rgP83Uaof6F0PsffZH/9ut34j9T9cWXj1OLDyyyITJauiv1ULgKKuxTcV3e8xZ0jnytUaYRLllrh6JGFcNaI+WcXSFjXOTaKV+iPn0333rxUR7y5eCJ34uQuNVyXVMA1+7ce85jkwu+n7nAP0fELri5Lvjl1x654IwGcsLn41s3b+b6jevcU7tejXUs6b6UBgU4AB/rrhrTxTbaAyC94fYZzN1q4f7Rbt7VoJmiiCab5m4/ooCzKEfDwW4RCE1dDthrv+qlM/I1TrbGfJqqWX+O8woZ+QPSF8OMNXZkTsQVrKKaYGdxkE6AcNNuN1IgVTF44h0ahEZzqypVldCnYNC1qypVSuBuYt5mr7qy8gq92iy6l5A/0ChRVfEJzj8r9X84csoXhGTz5HMxv2Um/8KbzhtNzY03fd4aEKNn+0uLbYbSoLaxKjykcG7dvJZXXniYV557lCdu3cjCo4coe3IcvWZTqyr9o1YAqxpJVYXBvspoP7Xg10GSJUmlwEe41Uq7ctku7YXYx5+f5+e/fjs//83b+eizL3nAdhZ0ePTBs4xXFiDz8g3WnZCa2ZiDty9tA7LdrtGE6XTIpKEf8hVsMw2KMJVmi/MN5r1+7TQvP/8gP3zlYR7c59z4wFkLzIU90quwrWWWZipCLWBqVEBVwXAZsQ3mVyvGqyrclPlGExdEV59t8hVfDv/urY/y3/7lzbz59sf43hOZDZ6T+D+auXV9l2ce3Oa6P4h/LbjwAYBZ4FWqimqD37jtwnfQ/X829j9J9t8WPOe3YdaozFZV8SfrGBuYx3DCF4L+BuRkt2TxbIhNLsbWK6li8KxQ9Nj6CyYPH6eqUmh7XxcePEBgG0oEzGvj2lrWM5R3iRNZcZJJGjGu4BxsfWXD1FMGyjnVmFtfyb6BYIYNXTV8b045yoYCr+ZUxpCqSoGgojhUFapE19tAu10GZmRPrkhUicOag4riUFUohbRC7CYqm432/puyz6TVqgkedc9VKbEeAq8QdLEur2loXJt4BpiihJqzur0nsW0ZjQNUVar6isf/i3FVmR7GVIEfJwgGgLPgQU780k7HTB1tkhqN1rls0salGzn6ijHLt85lc7pI7OBltGvj9vmg+95AS62qVJULmqmh6SuYMxA40+oaWRtpPRXudqSVSndUZ/TzTw7N/IPTnMSp5tozGw7do4uUKsZy52SjjKUjzIC/mrHNGFbnhJAEBXvFsjXhTtDYwE0zp5vbXCjzPnQNOL2eLTiv/xbvhROyQp819uzwMKoqC3J2Unn6/u3+i8H/8NMf5s9/9K3+K/lainUvqWUXBjp2LZmNWBUma2DsJa57aLRtA5yNaqV1Cr4cFGkGxuF+39ZsTKlamdTTUtaKhllfq4O2ENSmjBlixKLPXFy6dpfeyALYnt3EKYFfxVkRG7y+kdZ9gPeEffajTTbSMXWJjOkeTPw+OXK9FmUYTNUivvrzHh6mWq41y4A2sSqyR7upwpZlPrbedoZAab+HeDT4Jro3ZYSUYCHHfbTjPjtOPndb0zgNZ0vA6KlibAEybT2TrE1oNVEjsBP5oY2k/a44Imx9ZYTpGCqFRWczvjczRiQNE8/aen1rHdc9XyuraW5crJo7wEbEpmQ2gvRUVUuDbS8pHwfLwoeUysO71/ki8KX8w0+/n7/5k+fzwlO3+AUinE6YQ1VhMAdrdl0KAF0LIeQesFgxTvMNDz6Y8n6We63XaxlgFmTXQk+wauoEjc1UXPahF1zKj9iI9hyNpbIUaxVU8KswuhdeWkjGqFxpR+40Z/2Y38TCrGmB0aPX4sAqDLapscla5tgdcKf0SmbIRGTZCsPRnEHHWaiYtarS17ZtTPyqSpUS2ryLkqnn422dq9JNBR17RD2w2kAba9sA/qF7EQg2Nxj0ror2em7SfLDIaWG3+PTMtllrpamSJXHKStKCU1WhT0Aeoq9wRKmkBThiLZlttLNIm8BGVq+oWzJ3Eno304RDX1np2qGJWRbzEgOkZ5OOMehbQH51NOs40CCVYMxL2QYu5LnuRCj4GRDVCNZc5Ei3Kq6xNjoE6dHsoQ1oagOaSOT3oKEkxY9nEZp01GUvTECvLxZ9wK5UFba9pr36q2IGrvvIjIVGoFBxQKoYNl/dwn7IDKRaxXkraS9rq6qcnp7khM8by0KUbojpyF4dgVWgt/UZX0L576+/9uaH+ZTPmiFg/qL2uYPs3cnIvTunfEH0oL8YvH62ZOmSI8WPF2BQzT/GeeeDz/m8+lZ+/86H4fvG5rmDfg3kfuZJK50SGnMwzl5XVDtV1dSqiganF1sVPusS8+XH+q7BWBrsMcX6vVXOWO9zT93Nqy89yiN+Acr3W013zUpslJTr2Y7gKMxTVWG3ztY5WZu8Nom3zc2y6cYZXO++cVItDobVR2BBUvPl44v85o0P+FLw7bz1/qc53yfLrpppXPlm3Q7HJc6yw7LpZgIBkGhOKewijABUofHsmlWVwilHbK/tnds3uN5P56XnHuT2retZuHbVHAZ6wa0qLHvF67stwvUOLr4yv5O54Mvmfdr2exq+dPRc2GrOzq7l1q3buXbtGjXmlbRiKqmqlnRzRxgqpDAJp7W2VgMiAJz7fP+AvXXjq91rxKaUlwIrVjjIpZFulDtArrJn6XptNSd9MfDRXZe4egYz88Fg4FhlntgAk6dka0woQ674yOA+3IJH2kC6dLIpMRPzjfY11MpHnMso1hrDOmL8IXMyqievxG60QQAAEABJREFUI4L2LKJlYHpayNhQ7D/Yt/imIVFgqSXXr1/PnSfu5Aa6mNcv+i54E+UNNrzB/HdYkIvH5/Om4wvCPd9ADzjhy6HB4VKKB2KPszAHbFeMn/Es8eyjJ/Ltlx7mIV8SnfgI2HPB1hRLkQjQI0MhdnTvzctHmIsrimVpVovn/EhVpdgPyKEXloKCb43qF0Sf6EgBm//56m95wv7Pv3gjv+8vuFgUc47eo5nMhs3IHrdFg1ug1fqFGGkUhAMT230Pzk9ArQ99nZ+7Co58hVVBq3iuZEe/8UqevHMr33/lmbz47N1cP6ssLp6g01MlNmiqkBhb44AFIL0EWXrc10xkvmalyqiLcWaJiQiEzYgURcboGkv/n4j/+Tdv5VevvdO2v5nonMCa5cJlz31+g/Rtnvief3SX345UinhltMaMt0Kyy8efXeTXr7/X/+ORL7+8yPDMB7w5sVQKowqhb+e54xl2tyterCuT6r4U6ORDnV17bKbGkaymlJKCr520l20u4Lb1jeuHpo/KXPJExVoMIFWVHVK11czaJl/HmnFODFnuAjNVejm0zeVSJB26rFENVNLaN6jao73Q9Dx/TieCztF2GJlMf2RwhbQA6eYMtH3qQeoqBF1PVYElqJbQBnLcr57HaJ5Z27WWOxgK6a6jsBoeZYyNulCETuySu1pgTUTTe46FRVWKZGVZNfuTAI4VP/TqtkDrteJU4QSDrEPHvURxjHN2xquI8KDrMyZkHXEp6sF8UrS5mVAiSF/MpLblhf21WI9qY/XXefS6NjgMSnFC2LF+LltRsMJPiUFgbbh2hJ2v9QxrKlJcL2yTNAM5x825t3jjJBZFxFBpvs85oRFjgRiX3fwjD3OuhRHbTqXZEwuHHVOn4+Kr3T4x6wP1WtXJemZwBV2TQpVUVYhiEoTs/bfnuXrwZmr0ixF4aKvC6t4u/OnoTZm1RPXVld1u4Q3+nfz0Ry/lH//2R/nLH7+cB3dv8hyQntvL7Lr21Nuy2sYB6rWNNiq2HtvXUyCiWHaqOhqfgCr8GFq5Qx9xrhZy1EthrByseAatGSznm1D3NdpnlKuQNxUnjzHXCElbxc0DhRlnHCjOl/7FmRgI5eR45sowxrkPiF2PWs7NorK+YMb8xrDsrnGQE3L0p6awjvmI2FQjk88MDUBSK5iWsPbkmMXqBoGOa2gr5mcuiTXjRYpnZ/52pmRTZKR8QaD4SCKmDBIUbXO0Q9MnKXER02mT9J6jB3OpOQJhQFWHttqgXQKkI75pn/mslLPq+QDwiJMEpq10fWKbnrWIOKc4Rb0nUFDMVXyAwxFUgFqhixmiVGg96GETZLSWf13yNz9+Jf/pb7+fv/nRs3nuyZs5nW8IItmjmBtijpmWq01wlVUZ90yVvftj/SxYmF1IanMOxObKphsnXIE2HQxtaWj6uqRKEaMEY7WNcaXP9FoxMjUVENenqeBedmjW/AZ+mAECO3ERl9eT9BWedc0GsBAipsAyDUWMGstaU3a04UqQy8M4bcOTXcSX3lCBrxH49PZDfKyvYaRw5CNe48lkJHdktoFR8Wf6PRajk7aGT5GqggUOnxEQw2RUnKttncTU4fUO90pWKpqHC0+L3qc4s5pGNOfjA34l+lM8VQSM6XPcgHDX+QwqztfrmCHN+JpbRbliIRMPXmzgA5LCIRGnHj5liGJjsCJseuNgdLzuVJw57TkcBTE7DmyN6jm1pgCDaAed7HrEZk1VFZuKMqxCn3PAqcKmG+91a8Cwx5h+67U2XJcuTHpwNVtXj2yBZG2vgTXlNWkdxDTVLfCvcsowIrrZicsQmSsJE+HRSe/jVifsK7Npee9MjywXTjkVyfSZvNvtcnK643XdDHgUao7hmcyog3QgfF4e+fCjL/tLqTff+zT+H3Crqmtyi2TZJT5GzpbR/wmp/8de/+uqnfmIjzfpfrba43/6xVf59e8/4EvBt/Pxx1+avO5pZOnHQxLKK6witumyXvLFxVosjGF8FkmH9ZXQ1Ipx04EwZy1GbBAec3dvneU7LzzKy3zOu3PjrPfn444oNqOLYX3WaBOD3vP1tW0QKqD+fE/QMzAHQeYYLdicO0we045Za+yjt26pc6zhGj765HPO65384rfv5ePPH8Or+Ho9nIvs0TJMbzEWYhCvdBjAnsZcVzqPWuxLe10Wz0NwyG8+nGRZw+QVU7CPZak8w+fh777ybJ59eI/PxUv2LNY1xWbyqssa1mOLpMb1DYxzvhT0rwL9d3Iv/H5m/S85R38nE+69i/h589aNG3wpeCMn3L+eT1l3kyvOBK9A2zpm6OposavIf9/779U6ZB6Tpu16jqfSb/oMt7kNYyV+MyRyyNzo39BcqYlJ53JNh/GK7bOFtZRJhMGFZZQn5DXbpDYDbazgKahwXTN0FAHkyMTLmmXmJmLHss064pOJkQo/lUPTnFKpmpIijM0dm2lnNrDT09Pcvn07/onp7oRjYaE+AQ0+bey5wabwTTRfBp4jF8geGcQGVcpNkYMZfSU9SdKKB4BfZN2/fS3f5UvBV3jiuH3jNK6f6dEsrnu1XaUmtfW054lnqpoKcs8HigmogZDmiARcqZU32o/UhXNEj9BY34eff8VvEt7MP//23XzCl1P7JlUfF4zoDvdIAj22qR1Lt0XKNFgj52e08xqcAx/d45FNz1wFfmSjUTMHfH+RG6eVV567lx+88jBP3j1L/5/JuEyeX9wsUlWYSCq9aBSVYiOESVEdlKHOxaeMGemc2Do6V0Ii9FSBrVKcVXB9Ujtnf6+980n+y7+8nrfQj/nS2Jvc066CBNHrfpMvMp97dCvfefHJ3Lvt+i96PcWHqlpcwZKT5ST7seT19z7Lr1//YP7bgueDCklPWaGNCAwUPbMRoJ/wAfyUJ70d5J7aHUjSUSY55rvG1gmqpsCxbmzYgKkqvZaqY5vlg3IH9TjPzskGOUBXuOTpo4hku+5VBbeEUv3T5pXB9XRs5RZRTEb6wcC2j+QAQdRuSSYOlpZK1ZRUuuG2nrtazVYUzUgVRKRqSZU2QRRj+5oNM1TVxCqhryWLKpzWCK3RQEPqiuAQT0DhV47b5lVHK+kCSTCjbUaNaSbzkoRGvMNoPFgjHcTfc7+xqollawRW02ul6HYNjVXah8qU5LvNy7qT4p6xIFRV/MELhj3dijykbQe4qmwMYoOyWZtfWhrqNRGjh9JrNNiFqJVphyZHwQyXMKnkIGEN7mCde3QA0C5PPRxWnqa4gr0qrJEq9syCUcFJQpQe2jiW3gAA3ec5Y1WVqkroDmLaR9RcNubBmZxKVSX0oOf1TKadbzZ49G/irHu+3vHs7OuaPqyuh93PGfjqueaeHWStxtz0ZHVDWwDOThfe9N3ii8Hn8r/87ffy0z99IU89eY0vPi54XhvQ9+n7EcsTztpI5aqM1VOzku0aHa3Htch1XX0qzi+dzH6Oh7umgcwOlM7Rhb/Z8pmFedNxQrGZb45lFQly57qTySOyEkukMhu68OV7HnGySuiWiU3o4FhGQMIKWla3qnfoVjvf3DbAjR/ulaMamAdan6/ERrZhY4xZSrg3iy8Xmz5jLsQ1DUlUM8Cbc2lVlSU0sKqafLnk9DUCJwoyk4F1D1JY7o5UCyOVqgJd+dHG5TXT0XzPU1T7kGuQWSZGlG4Fp6+ugaeDamox4quU7XCBDMQz7fXj+eG945nJzgkMNLgVViHWddBsInPKite/eM/VcpKc1EUe3F7y1z96Pv/wN6/mr37wbJ59cCvXznZw4Qdh/71HtOupqthcz8Do50P0nMo7FwdOx0ho3vpBS4zo7LPMXJ72FiSHzUxOFw2rQKgZpAoy/euJQh3qwXVsBY2Qn5jOkEOTtTlOq101+ZKrttM1cikVfrbyG7z5ywSqyKVo4XpGzrVRXLs+oVCqBXqqKhVaD8HGoMeGJpxaNJJCheY9ljgXVbcJjGE7x5w76x0rc0q6gER8bHpsE8HSQKpqUoFSDApq64RTVVNWsKrCzZi+fKwjNO+9BFxZ1XywTtoxXMV+OtkM7cR4rrRZxHGlhrQEgJ6qQtpFY2dtpa6UyrEfXDrOM1G9dVXx/CiVq1KrX1BHHI3jpKpaUrEj1OUiOQ1OCHegqrCr7ajwF4wqRq5xVYNhRJhDIzaNimG9jLQ9/YlXTR0aJuPs3g9EcNaxg5XQs9qaWRu3L9aKrApgdvmsM+CaVRi9mKRq2qoq7QQwCTZ+lTq0kWni9wElWKkqJH0JMDHsk3tyUjnh8/HC3DVhRmKMcn2+cRnK5n/+1Xne8N8SfOPDfMZnzKrqLxVRPc+S4F/kydsnfKH2JO8Vbufm2dKxFEGKqeQ/5vPQ2x98xefUd/K7Nz/KV7x1kNHPy5Kay3pW21g/FvAHThUG2vtq1k4aqlUn+IWw/VrtrA2ij6NNZl1J+1w74QvNh7fy6gtP5hl+qeN/JeH17vNIpaq6SPsuJNyXStuJ4ZELnnoFOjO29vpG2Hes89mjsRbubQKYY9aAO7yWFkRA45m98e6n+Tmf6/1Sduwry24301gWNHLBMHrmYRaBKOlWVamaMved9rM2d9PmxsGxCiSsSugOC/EFu5Z9/P7jW3yJ+p2XH+X+E9f5/Ds4dCQo9lgkVRXe1gefj40jrPGCz97bH25d+OUg38fsFV7vLnj/eoE28/TsNHfu3MrN69ezW5ZQNjZLW70ASuBrwiysYiCu56pUXc3QOwhru1Kq/VmNqRJzNzFmqP0kFvH6iffMobEGrrPXvgVc7Zm3yDWPGgPxwhonsXuH2vp/GFwHFK6PKem1hMb0jJe9/ZXc9hqak66BFZuVVudIXWUdBf6IufE3Le3Y1j8IAc/hsAECf2wdhGYnh3Ptq9x74lB3y8JNc4Ob505OT8+a57fWF954fCl1rnDjnSMX5/u+OS+46S6IexYtPkFRm3Lkz1VUoUf14wiw3/C9+PT9/mLw4f1b8Ysc8fQGvMT5ZrPmilZRq3QqVcUeRoqfID3vCBhdzSarCkdspKpatptGfj+Zso9ijTye8ts3P8x//eVbefP9T+NvdHpfEpEx9qQOis2+WYQApjfaWW3mJ9A5Ii0Mk8NetVfOxlMrckbg4Fiyap8Ht6/nhy8+zEvP3M01viQ0tapg2Hmwq/RrzD1LQLoWRUC74lqVdSXSxSeHNHikYOTQKjVtyFXaS6qWiaXy0Se8SHFm//K7d/LJF+d9b1ivJ4Blxg76E6zfL4NfePpeznYEDm8VewVZuAeTXT769Kv8ki8Ff//uZ/0/gbHWZJBTLM01Yh73qsqyW7Lb7fpFu4pdwhs9x2Aps0KFBs7INld89SGFNEOaxNcaxGHiM7dRSg3ul6SrpRtY8Ie6xSHdxCaTelYR6EjifJWKbWYwev3kTbijtWLyt3TPxbymkRaYE2O1kBjjisd6BkUcgLHJmtjVeiLDWfGnZy5OnFNbJk+Y7bsTsQBuduFo91qZv+5hH3MAABAASURBVA+RikWRXleX7QFk60SBnBnVJVt33rQoG2Vw5osGMfmxkU4nT64WMrSBNOGiZLIcsjhHfdeJB75yyXGNhEkk4mOdXAj4PrH52G+vV2CN9kzHsZ70wRqtQ1KHHQqMyTFHPEvoSQ/pdjCHrh4ydBDWMZ88tREpxHo+JmSlIogxhNTDHKD2vh5wtZ2XdFUvkYyOkNZLNCZv4lQHuNyPqFFSNdlXUQnKCoobUE+ox68vCMpcPzwIuG1Yp21qAncfPUcmMmY0NNfUHrXVhlqIpdnOwPpjKwdEJlNJxHPjR6YuZzD6+cvXvp5jI8DXFMOcnXKj5xr4zEHXVfU1K/B2krOTHb8VvpO/+ZOX8w9/+4P87Z++nOf4AuR0N1KL6ayXCWb9AXC0TlfGfTAQTSLE5Yxeb/Uc048LCK0xmNTULJ8DyJe7LYsQ+ZkZOOJWIYvlz9rA0W9pR4biY4IQ3ZpbXIrRLkzMXj2D9ZrVXrEREGzYFBgmgtk7F19scqiCz4UhDJ9uvtWElUMOVIrmcM9T2/n7iMkLHwjcp37X72Sq8R6ga5Avbr6yYTAOZ+K8+oPzDKKtXrrWSFGj31e0DxvtnCw+5hiHgsvuiNFnDkiwBvd8m2OLm4HgU8AeqoYFQZsc0tJNDgZsxhlriIGjIBeMyOzYg0qI/oAz2E+7nIf7ahvcOMn0RnDRcDFWjFquRi6bHWjXgCKuJRNhb57rsj/Pk7d2+SmPh//0d9/PX33/mfmfnPGBu/dCiutFkZQJCWS2qgJzDfgoRroYak7KvPtcPo7FEda4ja6xbfJdfdizmEIy9Y1yPubAKV20qoV5zJvC40G/hag8hVwgRjA7mPVReF2RmBVw6cZEFW2g7lU110MiPToiSvuhMZE5+uqQA+RW3MRBBlT7NmtzAabf2UklLaFh06MvV7GYutlM0rnq/jywZ04i9HC9gTP5K45nZ3mZNUMrzEKbtKqvmd6PFWqkZ4O0dfOw5a/C2+UJEHJ+11rkzXVI0oLS2GrDZRG99sLo9REvaYppiPWAQVgHzuQdWBkA7cmljnOLBbufF9IBvHTD6zkZ6LNmOjp6jI2ClD34TCt6KbyIVEGitl/4OCcm8bFubppMgA+GK31KpUoJOnxXWrHtGIBnGeyZq0GJVKqmJPNkUfEpoeeObc6j9XUxwk5DiUOoq7Ax85VoX86eVGhkiSM4h249HSmdKxlQX7xFxzzFeIPuRaKC3TECuIwuQTBVxeeKXU5OT/iMsaQMHgmrgjsaH+JrHT8rv//B53ntjQ/y9gefxi9rqgoeUuHTDmy4Z7yxfvbRHT7b3csTN8/iR6EqTsTnJOrBon7y6ReP+w8mfvard/KhfyVIpeGhV3z6Qngekk9eDUDOb1BfgWqkpXAKy25ttbJh2op5xhVjinjIb6F2Ls5z9+Yur774ZF559i5fdu3ic7yh2EimsxIcChxsELYYl+8fILHkAMU5GegwtyKYxqgAh9MmyVA1PsLTDnxCEpzDIAm1q3zKF7G/+v37+dXr7+fTz74SDQtMOPOmZbaRBbgQ/EromY3rwER9nGRPbEFNRo89ANFd/5C3YmTPtVmgFuyRE6r7P5L57svP5PlH9/gS2C8pBygFzB3uhSrrAlUtPv9h7Nn/5R9q7XPB9zMXfIHh9zF+MTj8r13wi4o3rt3IrZu3cnZ6mj5vayPrTL2e1U0qR+2AHmG5Sslsf5iZOF8ONQ9GrrYt+2vxDZZ8bOsrRxiXxwNDjkA5x9KhHjzhluPwZntlWfNcTGFtAapjWqDQs5fxwlZQXZULJHe0UzDKyJHo920BZj2ZU+KJbdL5xK3XAn3FvMm4cnTiod6ag6UnsaVhLFldAsP7cMBSvs6HSmSu3txrZ6e5038teCPFA2bPI63FGxC7bzputP16A+698ZhozxeFezhdCd+6U31zRr8EfPTkrXzv5afzwrP3c/0GNypzVVWqKgyx9brbdUiKn1RfrlRltpFoepoeFb+Ejm04OWKMQ0tVpX/gu0Y5mzSOY05V5eNPH+fnv34rv/rde/n084uQGHM6zqKgpF90M2aIqHHnaWkfhPk1zcPr0GZf4lqI3L6rseljlc5b7T362tmSl3nS/cFLD/PkE9ez7JLiS7CldqnCZkCl/MEObc7pG6lkhRKeWBiSogPS2Y2zZm2eqD4EEOOBXFckiQHmfvw4+e1bH8f/9Pqt9z/L+eOLNLegULlpCV8IL3n64e18+4WHucf6i3duxb6rKvQUnGJ8/LjyBnVee/ODfMAXjv3lLLFAclWh5pQAVWartnd8MXh6cpKTvqdGagZDatpmvjYEuJ6bPeSJqRXIZRBMmpCnoq7qSKrQiJiiWVWYVlNj0oVE+jLnEp/mkQ/X7hJ7TkM7EDXKPq8nK+mCIqvgS2txWGHVwcVYmJSjYTQBwMWhsuq+HhDU5i7gFX7QfghVikBVpQrBptK0K6FPWQ1jsa2GsO4UnhfFqZPOYl9sfuMYmtd5REoteiNJrT9aCU5LJdOUHBoHzgwY5qnIBWOWvoMmH485eT+QKtjEy8dH20lzVju06SdAOW5Vlf5ZGMtIrXO0I9By6bGWS6djFECDm7mqCPrgZ13uwpSqAr0Uca9LwGNTt+hYKITUI5W0sOuYNxwZhmjfdBM17pTDuIJDx0qqrBKaWsHsPve88VYok0FsGg2vYD8vzhkZ18mk+Ry7cWbC8Shj8wtahSFVFX+CTmU2teKZgrgvVPf5WGJdeE695Yj7erbnXepQekMyxkZJmGMgsywT0MWqrFeYSCrsKq0wT07m899PfswXg3/3o/ztv/52nnt0O2cnB0qqIIa2KqzursllqLsmzujINkxv7m/aRhLWAzdr81a3NCjIyDZdAAfiflTGD3MBDl/fSS6IRWbnURcoVSKAa2+PYRCnJ9gtSat2Ccy0ZWI6/Ve7cmRkbdoj3t+Dx6UfqqV6BoN1qXutxC6Q0MxAddeu6hFfjaKbK6zgpjWbGeyzELEur0GwUrG7WmU4F3tYEuGWrJg3tWsiI9ao9WAH/FArtI43IVnAqqpR+RiH7v3XDkeQptRUgIU4VwMkWlOo5GqAuYA5bwOXg8lIL425TRnw1dYBam7nCuqxfvGJjTktOTM0mArRR1ljEsZUPRcDB2bswZ2z/PRPX8r/whfkf8kXgk/dv5FTXrutZQmYqaqWxg72xHAbZtKpKweu61P8AN4fkkZoEBi3rlflStg1+5r4ZpugiI4UP1ot5OhXFe7IFqrCp4c21RxdBxCd2ozdmc+oKVTgrtE77CTizZtwBKp0FFyTUplQJUF0UJ5duq17A2C6TAoEeaGtN0mvD3gPSdvSVZUqRV6m3dctSSX9WJQY1rzmeR8edrjGCM+ur7Q334suFKrqYqCHILZdXD2FKQI9vibIrKrQW3rAKd4coCYvtFrF5HWvAesaYhlsY0SshYGw20i0cayHSvBzaIVHHvlCcrrc5hAt7aN41UQ4rY7oTQgLowpN3oxbW1/qqg9x/LaTVaFrlSSLUgxpLJpIVWEWYBLsYGZt7a5nh8r0g+b+WXlVGogaFVql5niErRD41uVsdgivPspdAgimquJPtkZwPgWvaBFQYBEKKqSEFUYdmmEFszFx/ZZ2ZBPFHggWvI5qBifdgHwsJNU/sVWyLJXT05NcO91lhx2iObRe1fSovc7EvTT6S7zfv/0RXwr6V4J8UKoli7IkO7mVLMtF7t++1v+u3FMPnsh15iiq+XiCkjCMUXnMe5F3P/os/40vBH/zxvv54vEgVKnQBvZ6z13AC+gIrfF5Z21jEStCpS4MO3NUVegtDfWw7sbHUIVYtaSwY9uHY+F9zF0+0z/KMw/v5BqfSdNrMH4k5MRExXU5WeaqvN6HMJjdcM8O1+cm0ya7owycEDGM8GBmSnxIjiiw4suywZexn+Tnv3knb3AdHp/z2dTrx+EUZ1oLF6Inhp6kakkZF0OqWEFBpldKQqrQzEvPgk1PN2CC9FolqdAkYCxIm9S7cf0s/r8VvvvKM3l47yafV+F5/eBouZ/gH/aCzQ0FNHLB9y5+FzP43mXwvcye72MG2uvuvdsxF8c1OOVa3L7Jl4LXb+Rkt8zSPVqKydiXbp9vGw6bEGfBHJOztxjpFOvr/BEx3EKcKn0OlIqG+ZscYgBFAkeTfo6WrIQAeO89rnn1sfuMiIHoIZdW840hBP5oH86hwJhrKa6pq8wfapNipOAo2sqxrb/JtqRagc3X3bBj+zju3pXGXGQnOChmTRm4clCJvCTayiH/Gwcx4IxsrbkO5A8iVTrJstvl5s2b/Z8Rn52cQt+nbza+CDxHvNnUygU3pL8Fac3N502155GtJjFVpUr7mANvW9atG2f9xdB3X3o69+/eaG7z4EDtscIPm514gdlHqrT9th1fU39gs3nocz5dxFznZBfpGwgOBt3EcId1Bx2pfmtWOb+ovPbmh/mnX76Zd/o3O+m4D86WMfNImDgT9DzTY35mA4OFLVnL+cgGb+6RJs3uJBLblqMDLcOzZTLthWcV/z2q77/yKC8/dzfXry3p7S+wnQJ16KtfKSCEArMu6wBxwmI2MaVp63JVZDQkldT0l0QYxqygtoa5++zyIV/e/bd/eav/b1iffiWDTBeHcg8sPTse8f67E6+8cD8vPMMXwteKukHUbGKEB2Ql4ctZfqPz2lsf5vV3P47/SG9/QGd+o8ZD6/LkYNIx6Dsm2nEfn/AB3POi1Iw5Eo83CaDrRoGyC+oyRqwpoELtr4CqOreZ6dwmhVbptUSWUmBqBb5KIX6oCQOX3gG9JuopVmjRMYo2VzOpVE3J1irxybTwXZY6aw4q+nwHG43hQP68SiM27wWgKCykdZVZshCK6nVNB5NWqeoIHrU2E09TSSpSnCPd4KG3/VA6hT85l4YY3pzNFIl6rY0Khtxqcd1TVoyCg2vmPIqpoWkfpKhBL3DjRaUoYKqsTZw7dELECrzFATvFm71l6acZIU4MLkSKtl2VqssTwEt1HiuGNhBdRf6edaldJ2nCVEI10Qg23TShMaulqqvCHUTTftU6b4fEEXpsJDesvRrOmeA0R00+NlZsxqv0eK4DqMImbko5gLGrfjyxEDsCwa4QH/C6jvaAzToYO2fwOkKCbiwNhW7lQgM399ImHZCOYYija57JA6Alk29ACxjEfXGW5ImLDdAg2v3ahtH5PA9nbQOt9Bothm8/zKujGFO0FQi73ZJH92/nL370Uv7j3/0w//bPvp0XHt3iC5GRpV+DJCI9AZru/CxJC0XANXXdge++B7G1E9PqHIymoQOzCo84O+acSyRbGzxOAMFAKLcfDJpoegyYwWxRGmsLb1IjZ5t3i/u6IaZU5EImOCAX4pzA3bkaIAPbFQYbges5q1w+FegzLm6ONbxlYpNIQIYSAkJWtWDJIR6dBrHUiK8xHQpT8CbbI3FO57CWdYik9wI/BPdwt27c+s3HaV6sAW/iAAAQAElEQVQXJFs+RG4BSuDQDcmnIF0OAjg5kOFUwaAWSQCZzy9AoVk/qcaktHCfjt4ztQC0zVUP/NjQ2l7jwtdmAdDwmJMlgOLCc/rVSXDkFvepfG0lzEdmtibWZRzIEdeML0B8oPELwb/705fzj3wh+Od8Ifjo7vXwcp1i4uM65rWsoDXWcmFphAgAeJ30e14Mtb+oVlOyecDoo06xq/HhriahY0nfD65Kn0Kzho6SVFWKyVFEM1sl9IjFhjM62gbrJpegc2PBAyeujUrx0/MAaK8lCDUQXmbClMKXUpgmbQGolEnUhIq4YcxDP/ZdC5RUOW6UmVy1Yu06jKwIe1m5cCbKFXQNFh/EkM3EW3t1vu9Vet4aIZ0Yp4SNwbpHUklLbwI/SZUgGmxamz3jEGJdF2btNMwj1PuThMZCw5YjX46upWE2pC3OQhKDOK1y3CyuVOQrSdErVRUbp5EpQSPCm3gwXZd9U2Zw96FAnBVrjau2lA7mDzQJR3D1bNYRrLSLmkZoOiM+N1dNG/CoF69FiZE5jHRDuZ62exgc42hKOQ7AY4K+uKLNXB3GxuwF6lOFrQGajmXAc1MD0Y1NqWKmApLXyYPqhYgVQ6WqSAVHJcVP8IOeVU2tAPW9igG/S8EgS0BKC6wQjp8nzk538fXbXHGI3c3lIFZ7oOc85+f7vPfh5/nNGx/yxdTneXwR8nfhbWKn14Kq8KVa5dmn7ualZ+/nidtncACZtOsGG/ELn08/e8xn04/jv+Hu/0n3gtco5+37mnvcBbeNoR5iYY4u5CnjUMtxNEZMp8W4a9epVJXGKuB2cuhO2Xg/1rhv7906zXdeepiXn30yd26cxv1ZX27iWVAbh36YsIr6AD7HTu7G8T3lavc+rIDAB+25+7KR2w71iaYbJVu7Vl4HSc/nXz7OL19/P//82nt5/6PPWa0M1kR+14OESamDhy0n8fXRMsUc1RCF0XMs0JiNBLuysMYKDR1E3iYJc4oxGSpP8pr37Zee4ovg+/H7kFkp3aoKdk2b0fNBMQ9rJF//An1xcZ7z/jcE97k4v8h+/Y5mcN21Paezs9P4P5G9dnbGFKyBvIHM6q4OOGsDX62pJqnXUoWjzAhr2YxZY/UuFXQS298YXX5zOnI8XAaKxDqELi0vTHuuA2PAG/IorHa/ulMgNI89T4ARjNE6qk3M1Z56ZBmX28MaTLMmyvoDUjCEnU+9um06DIdVatWbOvY3+5ivXbVFtqypjU3L8Ujkcygif5RD8BCTaw4Ld6Y2idurKtf5Bvv2nTu5fuN6qviYwhPPhTcb30b7J6p79Ll+yz7G9tyEFzx6+gFuoSPxQnkTNkT9IKcnuzz98Il8/5Wn8vxT9+OTbd+axOY6e2WdwkVBg/KGgTA2sd5DZ3B9az4YZzDWV8joVDUZ8Aa+HkJ+hZ/OwSfS1TCrKh988mX+y6/ezL/87t186j9KCh6ayipV5JJv2mDvg3r0ngMafTIDR2ZoxlHNaXujwBFXGupg6bYwFdoICufm9dO88tz9/PBbj/Lo3rX0vy0InlpyKGU6KQVQVb21KnTajGbV6sMbwfZCoaA0qcP4VZWq+cAavKkf/rsPPrVyPZrLQLhf8Pwy9b/88+/5MvVz7ouumiIeCJ7RDuf66ZKnH9zqFxF/Q7LswvVTliy8muyWqR8/3ufN9z7Jr17/oF9Y/Q1POOtwPpSjZMUfy4u56A3fLZXT05P4F4NVsAoWUuWAPZIqbDTl4tYxBS2TrYnBSq0/KHuqalKOVIWfWmF04U/PklaaXs+HeamJFYByqY6yAe1rvE1sl6DoD9lgUR9ugxHbAKsyiNCjj4Qm7N7VYTBcVSnOryrhUggnlShXarEB4UWikqRKZOoqbUTNvdLKIV0lxY9dqdB6QAPUKmm+HmdIDaONtc07LGoRmTC2dB+f3mt8Wmu8h8GIHGK4KQb2QO8Sw/+skAJVRQjhHHdaHhBSSyVgQKkqknVQ67wbJC2ptM/AtLiLrNiAVKkeGSQcHPzuAMw5kMCUkjVxsPcBACOz6VT8ycppHLsKFEmmZmQdbLfSrQqDTrh9Ih2P+DaJutH5HCCxw20wuB6UOZXSSlW1tMPQ14NlWsZrADQ7vGnMUZ5xqSLlYFJrBgHXo8a1dwkxneaSTZweZQ4dxKyWMM69ws1/vw1e7y74Bdhcm1mX/J673WJUqEc/ZhVzFdHZK34QOzmpPLh/K3/2g5fyDz/9k/x//vLV+E9CnJ0RZw8FeZ7DNgIElK7q2wKoCoCOuXYnRziPvlpoyiW13qv68qGoQpsztEHpiYqVJnyoCU7VLkmleA3o51tic5973H3ahtzzOmnbE4aQwpyd6uYSl0bpTt1sedv+Jn9WrDKikC+ZfD2TRYr7sH/TzGvTQKQYh0aZC+a/QOvteWoY+Lj0jTOwwxzOvdmUtEwLu2QbVHbtBAZcA65uDKIkVVENGXBaIKi7NAMhlgsR217xJ6x2UPsIIX96jNqF7l7pGm07lAOCHqwE7uhqod5ACHXfA9idG9x1IWTBGX0eifkJCsFOUlWpBIGDMfcysjUgixKvlrCGFjyWstFSPClWJSfcO8/dv55/+6ev5D/+5Hv5y+8/m6fxT3xjsLKhRW40VmxTfwCK3A13fcqe96Lb/DM+snFysCa24Rs/nSBamJyDASU1U0eiGXjFC0JVpTLbDOHRPRhCqdKhTjh36+hiJ8VPaKM1RxQNjzC2YoC/puMIoOhiCma4eKahZ7zwDrHQNqew6VUamwDQq/RDJqLdbrXvUl19VRmMag5JhBhqlQbizpWBFSJI5Zutww4K4Y3DBPSZJ8zBLNwfiyCoqqpCPxLOtu/7ESLxuWCQ6yoSEMjto0OrqgTxXmkOdmigEZ/YSPXPhJaaWqr3czCAUPC0WxJ55lcVscrWxKuqsaU1kULorjfR2STsJv3YDK1KXANZe8GvYqzEfMwUP7N2AdJRC0JPxzGqKhVaD0sbVTj0oKtKBR505bJ5xmN1xfWn6zkeeRNkpBTj2nVIr6qrdcu4AfbbNv6BM/Gq6pwqdQ42VpLKbJUqZXo43rqrE9zKofW2KwVQVavGoeuV2sEK6GW3xM8TJ7sd17fgI+RlbbVq1TwL9oLzyReP418J+k9S+YcNC6+hXg9CqaoUhu8M79+5lpefv8/notvx8xGhOY8GYs1zPof7ReA//+bd/PbND/i8tU9V5cLXnr5bKNbdqm0wTLtS2Fc7qeyO86VrHxg4VdUZVUe6Ah9BBzzRmH8l+PzTd/qfA3vUf+0Nh1/8ULYZ3MStZVvgcJ9A4OktYe1DvvsA2IM0xwQ4VRiKycSiDZ7wrHSwM5tPntTwvEKMl4G88/6n+dm/vB3/8+0v+ExZVYZSS0IFpmdGctLNwkiFZe87XtgdWo2mMo/XsfOhB2YoOMCnTX5sJIOn1E10tzk72+WF5x7ke99+Ok/dv8MvhKkkpXkY+Voj1TPZjxFf2/oXXv39ywWfs5VzvhDkPQjvVTsG7wJZqHfzxg2+FLyZE+asZa29qrTu4pg48IMVGmhboHiza3u2xiZyaRmb2NdGKQidwBwx/mj/gwzWdai/2sf+cbHqVR8j2OQE4ZRx6NiMh16rtWlujRX5H1AmDW7OKXGeFD9YoJV5KxjF/Fof8JSgDzJCCnwuoCbeoVttczb7mKOtNIdNerG4k2c9EvrDI6u6gq/zoDrtkN9eQpnseOK7efNGbt++xW9HTjJvxD033cV6A049v6E+B9vzbTUYT1rONXgktnYShKVktoo/LClVlSduXsu3X3yQ77z4MHefOAsgIRjEfKMz8AC7U4Z9VRIuqw6cwpZSodWSasFzU3CgpKoQUvHn47Vw4NO386nwA89aBvHy+Kt9fvvGB/mnX76Vd/lND1si5IosroltTcVaaNecrrPGLOiHB7TnQZYWgiWfPPmwuWyMYkiB4zWGeeiE2t7xAvXw7s388OVH+fazT+S6HyQ72FnUR+tbiIw2sV2DNhALoLMVert4aL0pvsmYFrDdxD7AyZzQOo8zEq8s+ZAvU/1PiH/2m7fzyZcX4Xk+NqZXud3s+Br+iZun+dbz9/jN0r3cuGZ0gAfxOqL9/JnKh59+1f9+xu/f/jif8QI7uMeYrmup3VNNrxfGMoSzcEa+gJ+cLDnhibA5bijQ1FwnucUcVT0S8d4ijmVddqeVtiXj4YSU2GZWaV4KtSmHPzL1jFesTcVBiI7HOvUncGWOjjPAKNSsgwG1qhGq4W9dSK5xMJcqrYoAXbL1Cc3NYTAz49pN0ERTQotbWWuuMhSoVXJoxqejVZhOd5iH9QCFNGqhJOmEJpG4azAPM1tIo7EGM5tA57AeddeaWxlr4vBGM6Y/Eu/f0NgSI1wNhH5ZuR/UFPe+Rpk+INDJT687NMNUoFN4OqIt5jQZj4d654wlDVWKHO3CIpeZ51iZjRMQmM7V8QjfzF4bLH0yuRUZWWxRvaqC6vmyNWKdg74SkAu5ivOEW9ioddSaMzABzuSI4MwyOEM2dYvHvEc/uTNcRUWE7abK/JFDI0e8mdoEjJKRwg5jIbERoGNtyNxvqLkhSWVr7vXrdk9BETpLJH8lbNbVHFYFUeyQh8H71ex5s3V+MdCj61jGL6DUUwbX3hg1GljXNfCpIcSyUYMVExvheSn8tvhG/tX3n8/f/+2f5H/+61f7OZFf7E4eNIx5XG2QNLsedWZtZsVmZJ7RF8OwRDCy5y2LD+wIDYsuV2cFfcwMfLOqmBycTm24dGM6YswMsu+zmP5m63HNUYzQMGDWlthugQSEmZxPjAfPxgcij7gGsZ4XW71JWHvx9loiFMjBbIsdY9PdT7Y8/A6QN9jbYAnmoxomudejNke6esi3Bs8VLDGkEipCZILLHxRTAOnrnghDNNxqTjJjE2B0uYOBvsUpQIe35ROoqvhDRt9jQF1XrO9BagykQbX1NpJajApbXK7CRECQiTNaPn1mYX/VLgNr2eJoIkRNM2PG8OiXNhazzjgFZuccd3WRFx7czP/3z76Vf/w3389f/+i5PPUkH1ZOlslhTnrS+w01NxkpfgLe0vBgnJ1l9VaYNP1eFcD9uQ4Z08biApp1EIxDjPCh9pa/ausO5m6uGFxSWR8z4HccoMCrPCEcbDsMeKsF18isI0ZITBAXM9ZwMyuUqkqIiXWMybaazem4c0KSoBCgWxxQ1RmXthO152CCgr0qLHoxNypo5gyaSoxWZr5WxmqGkriUy5kinWVDZD7v0y2GS0VwRrLhQBUkJQIHPWLNDQrG9DHktFCVXJgJQSOKNm/7cqXBcx0J6w9zIiEnwSeWtfX1wS5w1OzwBhYqXRdHu8DYhiOPzRwyGo9tpHnce3oVfgCcbgAwMwtxDyh8sZ5fAoW9nzf/oMGhhlIxq3rEIofSeCB2nKqeIS6OcGzMRgVngoTVZ0JQb7PlkRrncOnGsrZpU8US5M11EVz9mJSjJr5iZBFg94/HSgAAEABJREFUJA8jVVRb7fYZqgpcI61x0615XczNNuRwmD/mlRD31DoH9Mt4h1JVHAfnQgynuWskNY0cDICFC35ysus/XNntAML0nJt1MWenZkyiZqFdqv/k0bsffM7nlw/zjp8h/aUztUJj9pgCvf9t9ece3s6Lz97L3fWvBAuO9au0mI+Cn39xkdfe/Dg/+9VbeZ+6GcTobAACHQ4jmcedGcTlNayxnk20AVFSYGZCWnCSdqsqy7QStfOGmbwxSLzPZ/dXX3rQn+Vu3zglkvgxreBapavBcz/JAA1y+X5BXAlN/uV+ZCNr7nDeFoj2MhbeBZA1FEGk7el//uXj+G8J+p8Ov/fhZ2H6/ow5msbI3jC7V1WquDLAvZ4CVnjt8nFBBCARgmapDIyq4n6iNHlGq2COig0TxVoYo9Pw4Dpfy6svP8X3H09hX+8Qy5aV4ict6dZryciedWgr/hXghV8K8ua0tTZyzntUvww855fYJPBF9inf49zOjes3UrXro00qtkFNtdKv++v1ZPXNmCyjwT/29LO2StUUt78J4BrnXLTgJJUoTWJww4qxI5FFtFf3dR2acVTH1S3ma5iALuaZEqywCALOhVnIcffargfTNWGGh+kxzSMRPk774/Y6z4HwP55JSpN7yFx5uq1IL9CVKQY2bVwR26T97WAEG8AwScE8dH3lAEzDm8QbblmW3Lx2rf9twetnZ7Gs+OCN8fYt9XZTnl+c86UgwrPAQPYKK3d680wuylf8waBXYS/J6dlJnn/qXn7wylN57qn7/e054RQ3b+Bop7ieDq2xKVzFNeLgXVNVhR6QpgerfYcsumkzNHIZk0oUSsx7gQdD9YPYQLoVhA8/+Tw//81b+c3r7+VLnlwCVgljLpuASE/STqKtOJ+SZI2wAazGPO3gI2tfEU4vza+Cm0tKFb5C9OaNs34S/sErj/Lo3vXsdomhKjip/kk3JisEu5Du023TYeLOroAAVDFMcy4AV6iyo/aSKoDYzBk8KY7m+efx/qn8//mz3+f1dz7JV4/POWNiqVSVCdkt6d+GPf3krbzKF8KP7t1Mr59HIr15VZUFefzVyBvvf84L63t576PP+O0YtWaZXGlwEwL0Te2Wyikv5qd86KgqYHJDw2akz7umvPZrCJA+0hRuEO8xd5hie/ghUJk/qES/hXho2iGOxtNaJakSV4dWSFL8eMFHZhtwglQVQGmGMVWMCCA2Y9uFEfxqSWmPGCr2XlXY1edYVenWamD2rlh0xR/XAEgvhL7yy2hl1hBGDl0OQs+UOoSSebbOhBnjsWFUwVP0EU0QrLUDTN/sEe0p1bZDVbGmJah0w+hrNQIGDx+Djh1EX50wTvGs+5ImoRJnQTK2VPHIBHInlegFUms5vpBOXalSgkZSWY7OP/hVxivB9qwpy294qeZEivgVCUGE7vx9tUjXLngKiujshVJQ/w+9SENYTxTZrUtrldUG3/fakvKnEhSiwQ5QhqFlYcCd4aT1HKZdS9I+JPphbzw5pKoR4pVaqjVD9/zBVp1TtQUPBkfLuoSBXJtmghMaCTNaIAVw2S+5l0ub0fK9Fa9xyblvuvxPNHgdZKKEeq4/a5u1V6cJ2sdoxR/RckAWzuXuEzfyP33vhfzHv/uT/Puf/LD/gvr6tSXFPFUrc1Whgmvd3GKezSYhNh8HkbcFSJjmAJ1WbNQm1BtuVEdDnLqQZREfyD5VvpHfY0uaIUc9JQ7WIFezqkco6lVpUq6aDNZ9pN+YYQ+kO4b76PueekxKn/M7BeGmAXalrld6REaBVcfx0MX9mYT1DCTdjHN6azE9sxdiBwq2+Yd1SBIAj7Ya0VTEDCuVJVVLYjGEjk1vA510KCS6xwW8qkKPDavtqmJZVKRjGerTqNTEQcwf8a8gLyJdaRKx415FDoD7mRaOxIMzyNcZXZvR6BTPSbpCoFmN4cBwDSQlBhIUBvuvQic5qZFXnrmbf/+X380//vT7+YvvP5NH933dJ04JabXyQaiYFD85tHHFE55zYg1mRs754v6C95+Kz1tAXWcUnLVzxSfZ4IpN09GKaijGyCtnLRz3iq5iwM2G6yqxYZiOSBdRrKo2VYm5sc0IdJ5GyAXSRuVAAaYnALKty2fDuMKJhwiCU1i1FE4uG66OqsWhTyWpqlTSEpo2qrt2C9fNmlDh1SpJlbY6NOwK2JTYeiMM5PvLd541eIwn0Fw60tYKJAZEoIcggscc4iZWVWoRRmNUqZEmgLOnUoEzKxYe9kK8qlI1BYMYnZsCZHWLKbkzSHT+qgIvSHQUrksAS4qfHssRIVhVoCbjJ9hJwFJJS9a2+q0cgMmKnJ63L24jfT8M19h1itcgr366mVrlmFShu9e0E7RSWYhV0j5ja32KY1cqCRSGHFpjeBuuVmKg8dU42Je+zyvAiQkr3Kt2c1yfrG3ucHVQG92UqiJ9CkZq2aH0c6mTthmTVNKyjZc6tJ5rpbi+qoJdiRrFhccOrZ1suF6x5h28+YXgSdS7XUmBRyeWymXTXsV5P/n8q/zurY/ze+TLr/apqvQ1QeP01AuvqXfvnPKF4JP9Xw6c+ddc1DA/aKmhnfNlz3sff5Gf//odPgt9mC/PR4o3DwWpihGBxooDolR6AsaqaReRHf6CVJUjSGWHXVWpupRUMqWyrHZh+Jmq8dhGrp1WXnjqTr770lN56v4tPm9ZfSTUYkz5U+mm8kxd1yDo88LoFXe4h4U8pcxr5OpAOEoP1CjCitd2z/sl6ylyBv5773/Cmb2d117/IP1XgpFNEvMWtutwg+5NNGBVRCpJLSkkbbNq5gMEBljv6cIMzTlhZPPVVeyWx3BSwUTwmff0dMmzfO/xvW89k2cf3c2N010qSXOixURd34rp5v7cz578wQsAW+vnhAsMvwS84EvAc/E9OWxqz+ug9a5fv5Zbt7ku/qbZ0ps4j4Suvg5Ou5pfV4QaonSqLNJuNqvj4hIItY/+g31LInhk4q3dOqv5/1bVtqJeQA+HElc94W8iosriBVV0yuEgJl2VyduwSRzrQrbcASxvEy5TI+oNGxyeNoHLzmFUFS9AVCAu3yfwlpVVamOKNgKbcXZtRZ73VWtCYqh4j2o7fzQAXYeC2VOKn52exv8O/daNG9ktC0vgduRG8+a7WD8c+ZeC53xI0vdT04xRibVZHxULqms9I4C0ydxLJffu3Mz3vvV0vvPio9zmiy4fNulWkwYvnInKmoY2vdkd01GYbLDJEfMZBytAqvCRgR1irQtLjN/gAKWK2TsOzuK+ejz4QvBDfjPzdt774LPseQB6ps4/hdpBKEbnjFYbzD6xy/PwXJtkMM51GbNeWHecH6m2Z1wMyOLxiUF7Ya1Pcnbf97cNz93LzbOl75uu0/VhuV5tzA1ny9Shg4UFFppZYHUEbXdtmzYKqddrnrY6IOjQqGN9IyNLPv7sPP/1l2/mX157J59+ft7nZrzqco7dLv1vT/ifQb/y3JO5dX1HvX18Dt7tiipIVaoqn1Pj9/7bgu983P8+hG/4XXts5RqYmR7tw1pGSM0JbypOdjvu4WrfdZgGDQUHQ0yZNQc4Nadq28FTKAzPq68HeWpznIdQ90q1TuvNTgKpquJPp46sthMVE9IxsdINo2DI1Sc1uKmqJF6f4Zhuo8cYqvBTYUQWpG0I6NCsx23BZAA6CmwYbgUcEn5ags/O4Xg+tWJtO1mHiR/hQNQBIweDexLE4qhCxFTfEIJVPXCs5DNe5RgTQTOfJZVgT2GpnTNAfL5i8+tjyEiBhjYQ1+Dy5pcuI07rjFWTpd0Cqfe6TypWGQ5YWxcNsREfj6GJLCCYqaoUBlfLKVv0rd1LJUZFxnBOI1UymaLnDQ2M0b5GtrTEQqGtN6TrxAslVMzVs7SmYmvKEhtIUvx0J6ESzdgsp+9EMg9+BwNvrsR4C19GiGzzh6atGG9tQYqpFCjUceyV9drCOhKjCD20ud5wNoFIAdTs097iPQeBKhJnqGvOEyCwdkNTLiNVxzlzmmIds3YB0HF87r8438d/wuD88X59TpuF3T+skGaPdhWok4FQRajXRBCbQIOrySE/cftafvztZ/li8Mf5h3/z4/zw1edy89Zpii86qBQopLJu1lI4VGi/ikLTwcd2RE1oGuYP3jCSStQ+o1qsgNqzrj4Z7c9rB9JJ8O3aXQfHEOL0bMwyeFf7gH9ZzzmgNTY4lelfiZs+GOCYC5s+ej1+aQg8/XVxXAXIdAMITJyK5zMpIJyVvvUGUfFq7fwDbrr+Fh/ZGnHMHqk959+TLgMBI8x6GCk4zwEbRp8HJixqp8X6xfMR1JikjwFVFhaqkKT4CRQc5pBXuADNbX/FtWEZ6hxgOOn52gghQfRcf7Px6Jodozrae8Q9WDNdLSZThhPouO60ibDLLqAJB4VrroLX3Q99e94znu0G7+8e5O9/8v38p59+N//Tq4/y4M61OF+/lsOuFooAMqb4YVpQezEoqEsQJzHfOc/7Pemet6EX2fcLHGEKGWOxOGGdYzOnzzjLgWNsXHVfC/PhFGthWW1Baz0LcWpyAKsKHIdx69bZhMlZQKyEYJJDx8gUVNfsEtRCsyrSMDoDAiaROFXnRg8cXS3aSCEWU0OUr6tY06ih3iNOVXU21J6vwCZXoz0MJ7/MZudga18LuVfvs94QaWRQDwNa8wF8/+oNulVyTsKH+WUXnrXE49qQpRJ6yzZQzmWmm44GBZunBhvk9npgVlWqShZCEJMxQbeQoz9dLAz6TCffPh1imW1IoGZRoICqKlUI5NJP8ZODcCD0y/zLyDGmvUlla57JoPawGmu9xA9W15a3ZVUVbAUOOR0DgxivQ7pRsYI7GBIS0g1MPRrgXc2WJ4hYC8WRQKQ2Y5edWI9zGFMdj15/UuBfBi0/pVK1CklYmYIjfZV52+mAc94+F7QFNPnF2kSmrlIzs3GElKP5R3yd6PvUAMVhZ+HGOzvZ9R+s7JYlW6vUNIeqUlUaU8Ae8x7h3Q8+z2tvfJT3PvqC56XiPeLCGTPDQGeJizvdJc8/9UReevZ+7vL5l3eugZEuRx3PeM8Xgl98eZHfvvFxfrb9l2uBRZwNUKmotfW5P0YACc4yTTIwVt89egFIleVqMAn2iE6qpt007BpUgFyFrsFeRvzPnl996VFefu5+nrhxmgUy3erIXIVrbIxBxD31BPjGsrYq6g4izJMwt1rBlhra1MXcCPwg1iONaLLny7G+DwD8Q57fvPFhfv6bd/POR5/1NQinNS6S4ocijEMVFpu+/u6riFMXBT5wuCr4oYk5Hyb8GdYOAXoD7rExUmMgtLYdRm7fvJ5vv/x0Xn3xqdy/fZ17zNPPxsxs8yxcl1nuyXn33AsXiK9x/YUg+71QOJgLXmsHm9urSVx2u9y6eTM3r1/PDtstWGvWX8cN4JyrV8C8hIRbehDAoGMdelUlm2Rt+pqsR6VUwZtGtDYRsuQm+gdZ87eY+o+J+qgAABAASURBVErMOOBWq9bKnr3nxHbSULYGuXOONTFcxtmP7HlFJtzjnECzGOqy9iGpGmeg12W8vVzx0+1yqEvzqkXtb8TA6Fzeq9SqSlVdBfHkonIlsoJibTooAj4Avl5dnCLeRLe5oW7fuZ2z0zNYxZst3hRzw/kl4PnFec75QvD8HM1N6b93ID6ID96UeWEo092l+gZRZ7suEUSuXTvNS8/cz4++81SeechcJyE0EHVNnaCnneNGfrsWnUYgIqENZPZS4R5o+FVLqn8Sy4zUfH7S0U4/vuP/6en/4on4l7//IF9+cZ7s07yuxTB4gKJkTxmXKl2nb1PTOEOClW7maHZUZ6Jw2oBvZNrMSMf3epHESlnDyPVrJ3n5mXv50bcf5dGT1/gC7IInuBFfu9ZtsIIgAyGRR4pTjXQ5RrAeV01STWaqighdjTB7IsQatKeEQt173V7zpZac8yXra299lP/8izfz+3c/z1ccG0zWnFTVQa7xivjo/u1854UHeZrfMp3s9jxlJwuc3a76N1inO56Qk7z78Zfx/7bVfy3IfZdKoCGbkW+0quLJsPgN38JvsHbNBQoZ2XTvgz2lwaTxK3ZNLFNzwJDoEOlRQquqXi8qG6itpNJtVanConstOrAOVZXCLkYFhXfZCbej7jheIV6BgtxC0PML2lA5IK0ZuDxbCNRMxIWMpPjB4zpxKo0BZrZCgTajqladVFW2HLVSVeBJJVMwgLJJ1lZVYIWnoL7RxQtOpiSXOuAtR9gCRk2fa/oF3ruyXNGUqop4aJjBSVKxzXFEXLuqps29gQmFGKO2grn2QiMbD9N7RLXOyipqrTWRZPVj89FciUWtkbUBTQwfu6rSP4VPRa/F0AQngKU3UUexrgy/cAqGfsfIB7KD2ieqJXjkNXQYnIJC9AlpOL/4REyPw6wxNJGaIhepqmytiHgqA0DY61PY3VfDWAhWFWqKzzU49hb5YlWliUxtbq8FXERJOAkD6NB4WmScHVobm24Hng+HPcOFr3X9BcRFvx52HHJVwapk1c6Jl9mmNUcm1kAllSokSSV54uZZfvjKw/z9T7+f//3f/Un+4ofP5cF9n9f3vNnmud37A36UBGWWOt30qnpsvwfcsRqYWNMLDttBYdAJ0A+GlwQZxIG7D/w2GNidyUA8WaSnBGV5KX7EDuQG4ROfWCd5B4IM2Aom3S8UCj15vNcYOj00n6sGH2ySsDEIz7zhww6MOH3OaBzB7z4y4649zkJFMJ8vwivurEOgZ6OCPMR7shMPNwpJcLzfZB/NwBqmN/jyNAq8IBOFTT3G7qPtypKk50gyeczNehxDczYKx2CftWdqzSaPbLlZW+cR6/po4cHQ02EITY5WyEdb2Jja2pnNHKI4BpPNdgltS4DfAc6nz7AuMpDwAeXmtZEffOvJ/ANfBv7j33yH9yoPcu/O9Sy8vs9zqfSUmc01V5vM1zrR50pBP8YKvMCSc96DnZ/v+dC35zEpH5yoXU/ZlqlWYrNcTy5fYMoGVVXoB7CwqmpixdQUqsJAXDfh2YGiTG+OcKoElQlRIQGrKhSLqSQIvUMBElAp6VZQEHLaZdCsEguxVSo0slpjesEoWDCqGEssqdIIbUSrGN2LAj1q389DwGYshD6QrXdpyIW4cEsqlIq64g9snIEE/1KyttHo0KukqjJ/VvvIn3MM4grxJFUljJEEUxlJhGt9XxDxJFWVBalsPwNrxFY8GN1H4ahRCdwFgJ5u+GmHAZueg0AATaiTrBUqiYQkbWa2qkrVsQRfERspJq2aPrdaumkgox22jJ1AagBNQhU6tFYdwAmsSpVyZCcBQdAdw9s0aJU+Ma5tJSIBQvDoXR0NYLDFXVctEZ4AFr0BdZIqDG8cFF77QsFXV1WW3n+lasqy6lS69dxHjs+D3q8dXIeqSa6aesJmKklVpUK7HNoHjs9RJydL/1tsJ7tdf5YookrQ6YZXbTSiecHn308+f5zX3/4kr7/7Sb58zFy1JLXLflTzuHIpniOfvHuWl59/wOe327l+toOTEIitipHUc95zvPfhF/nZr9/Or9/4IOePL7IsS9OqPG1IULPyra07xZgyPd/DpIlJPH+ua2wLydSi41WqKgtCbxtk6lrCzFkqrDd54dHtfPfFR3n6ydu5dlZw9lRkPu7LCitBo7oPI6tvjOiKh7yJZG3NxXZ+U6qO4pQPrsrrPYwNARBUsM/5DPreJ1/mn3/7fv9l5Wd8qVqsPXLlBC59+gLOyITkMhIVQ+QLIFX46O7mwhVxDSQkOECxYabpfcaZNiTvp2cfPcH7vGfy/NNP5gbffzQvnZFLO8mEuExMxiH0PHy/4pd+F/yy+IL3oXvuDcX3pWONGbfOtWvX4h92nV07y+IFo6AlqRaber73wSPg2hW8tcvYrtKEoE2D0fVMwTkOfNMF+X/TmdcNkGLZTXCPuuiR2yZ5dLaJp4E6dPhrzUtI7OBl5qVb/6VgW4ehiCtBh1bI1i/tIloND6y05H+gzZyVqLPJCqUrAbIJL9LI1UakGceoF8dXbWMbrq1wLzbUdls5ygd1nnzt4oNdPzvr/x79+o1rzfcJZfBGz5vugi9m/EJQfcEXg96ggzfBe2TaPMi4kZ0bi+LuYgql042pfeK998TN+Bdv33nxQW5cP21uFUFIPqamVKoWkKRKmydD6s+KpmiFplbENpcVwMWbve2VkwL7Wq1+Q04+sS++usi//P7d/Od/fj1vvf9JHvNlqOc89tTcp5mDepdCOTvlYUhtWSFeFECP+HvryF0xeS348+z0RnzBs9A2jzbHkHv8puF7Lz3kifk+Z1fNM9XcIlW7UpGPm5iUBCSAyOztj2mHqPNkbazYcpTAouDgGo/WJiDY1rrElnz0yeP80y/fzj+/9n4++vRx3CcFqAyTlKrKwuW8yfV+8Zl7vDDeyy3scKJLx5bslgqvxTnhA8TnX+3zuzc/ym/f/DCfffY4nn9cFbWyNuefpiDCjVPMseOFvYV6lCZt8EQLs9edXlPjMTQY6cToGh2nDDb9cFCTZ94mTVwpTXN9GB3HPqzPwi28gKIH58nMZDpW5KfajdrngMCjRLbWnNUpSNzBPQqNzSJnmFTWFR0aUpABK5l1RmYAPQH8rVeqTWLUMuxZFGiBz3mDZxwNKAeVqkLERyq2kTSmOiDZ2mC94Sys2SaDNtOyPHLpWTFxxVwrUTa9rh5Em+x0iYRZBLMil4Lx3qgirIQhSVVlQaztY24BVqOieM8SzpSBVmK5S3Eu1ula+0aT3BfRColLlELW1c7zSQPFiLi+oEN+ValShhyO9cEeWHS4jFEpLqyqUg06IOv63GfHe0Ezv2AWFB4+Ic0wMmN9jZqb3pqmW5MPCZc7blIhTDS03gv60C288QS57tZuoYpQrWu0rr5SYcXiOFh9xAELrUsSs2zhzz4irl/lSDU4M8Y4komuGl+rRFfetiZDQhe8+fqqX//2PK9Zb2bkuPW1JMMExHqKW6uV1xpKuCNaEbx1/STf5Zck/+En38v/8f/7V/m7f/0t3jw+kbNrO1ZUcQtFfqWYmN6J2GAB29yNR0l7bFwZzguGdNfEBW6MYJE7zxsHikl9vhi6oD0ZaY14JgBdb7NnvhWJQOx89Mxn1EZ4yaPcyOL8+OYXCMUY4TEDIVaka70VE0dCgSoyzNVv2uB+3JMzmDzYSGi68OccOtbLIa5njAiV8KgZmsr9LFacQaw10Ezs7uTga7IiLMh0jMnHsH4vKnxZZmHJCvbhjMyRy73VXGJ9HmjzUWTMufY6TDZTGOmkxrXOXMcJeo7WMVP00qacSdI0N7E24pxyD+sjzpTsyQRE54BR+QDNmYrH870bu/zr7z6b//S3389/+Otv5Qcv3Z2v8SzK+q7X+mRTic68jN0pl+KdORPG5xdDYq7JXP0A+L7i3MeiH5A4u8ZJqnKBlaqa9eCOYA9d1gixzekybjFWNOYvIp2HANNMvumudcM7Rh0IGczT9bKOKLoUBAseI+nUAqliPjX81Yy60SYStGMfz0cB0RZCaX57DtV+YSo6W80qEIRRGAa9/YGvGAFjPQGJbTAojWHTOR3GPWI3OJq9ZYtq16j5S9Kk44O70zLGOIrYjvfVGEGWxBZHOqnQCSaBbE1sitx+bSY87cBdBWBBXG/LyhHbgS9LpWpKbBXea5arjK2qZtxFC7QMMK5fLxaA9dVm68aZMOgL95BrC3UGZ3G8VzYIYyCzj6xzVcKykMqyLOnHB/l0GUhIHQyzX9YckZNUFgx6WjJbTQVWyHRqSSqzDdTQI0lsE+DLLginCmMADwY6Hg4dAxdjLtG1DfgNHA11hFXpIQUBGVMFeEoqtSCV3hfh1qWhVMHAcC2rcl5MnyZQhQQO1wWOMecIrZ9D0V7eakbhjVASmXq3q5ye7nJ2ssvCOkIzjuo+uK7tD1xFhfY/U33r/c/yGz6v+D+sTKrzfa4aJAw4zn/tdMnzj+7lxWfu5za/ECSUKteK7NONuy3+D0r8izf/LcEPPv48FZ6fLBLapjHdi3yuAH0t0CAT2psLQ41gER3Ug45vCaWqUlWarVcTbrXvi+cO78ET1/PqS0/1+u/w2Y2Hwzx3avVZq/k853/eygzEnJGy4gOdcuhx8tudPOOEoaaK8yCkjVrj1OJ1nWW4nEDVZBpwSJ/zJeBv3/w4P3/t3bzzwWe5eAwoCVaNNjqnH79dmDk4MnoTxV3CgMX0qSJOZCAVfjCcSQFKVTF30Ao284RW8Kr0yWe9t/kS8NvPP8qrLz+dh/du9b3l3g/JkUviUXdNlGHfvt+8yN7XulX8ruWCX4qJ+b70gtdd7y2fP27evM6XgjdzdnrS1ZxHmXsbzIT0Wcw5jSmSPZKhoRhWtBH3vPFw6YNalarCvuwHT1y5DHE6hyjoWEWF3WvC/qOdszRGiSEXcU0UFb0U51QC8RL9hjXkXKEUj7Cs7RBwCqUv1VrSoDK5taKTMUe2M4M9ypiS5layaRZRValCMmXGrDBARrriGNjE4WWVqiI2+8FqXtK+caQKb5Wqq3YVfmybTqo2G43tQZ2cnOT2rRvIrWjvedO158beq/mGen5bvec3tBereNPuuXlHBnF5I7Qe0KlUTdFLqt84+EXgS8895DfKz8W/HOM7nH6gB64yKt2omhxsTOyqeYMcpshlIxT5h5gGOSHAkbHOdBNuAzyhHrrQFa4Cj8h3eVL5z796K7/47Tvx/0S8fSFFCIadlVHEmu21zYBTVamakkowM9vws83qj17LjGmPxofELkoiToWfEkyqMIhdOz3Ni0/fz4/63yd4IruFmFxexKSEhssIf/bOrcKJMkObiUefGWmwGCucBI851ubIvIMnnykrt5XDgD/ymCfhX7/xYf4LX6a+0f+2IPcFkSA99arPTisP797Mt/ht2TMPbvMFYHgBTXbET3a7LJB3y8L0FV9gf/36B3nrg0/zFb8tYyldKE2FAAAQAElEQVQhnMrXGmCV6JRl2XH/TrHeDI0Eo6pQSJDVDg0vVYVFV2NOVY1XoZcyeOnjVhU+MB2LManQHFapqhWrDlShFT1MFPt1fSNVlRJAT4XX9qqx6YlDQ9Vm1oZHrYCVA7oVulpS4YynWMIt7TCUBV1VoXNNKhu2VNpfCFRVx2upLEot1APT5rIRTiWpYkQYs7Vjm1tqhUVXUcVBYRu+wsKqmr5vujUVpktVIWGdYQ1KxZ8dwd2uomDGdZ5gNI5eWOdC/ARpG/+khZyOF/fllGX1rct0Xb+yNg0Fd7ToKOGtUfoxDuxt26JdVakqzQQ1n+tKMzZDO4YFqapkFbFNhBZCC0ZjSU6W4gxWaTukVmPQAj0HnUwboKqO7ImHBjxxbaXYD5JU/8z9zjG0KnGMtRvRrMOAgXOJV0gBTLAy7cIp7IptjiNTiyg8J3nzNNhDv3YMML1q9iJxlWrNs3zr9EQTi0rZrk7Hkqqakoptz2ugb8b6ywi+kOCpkMPIGk23KrjzYkazCUSqwIOoFW3mA2GUNfiN+47n9Hv5d3/+vfxv//O/zr/7y+/mpeefzHV+4yupzDG3xZykqhgSjNgqpToIp9S26CYNOAyHVTi3aQHSNy6mUx9CVZWqwleCnXjwY97pmShQ0nYVyOwToOBhqmYAE+8HCedWVeGjDxI2OGAMDHulanGqlC5FfBNchaeAtcK11nDVB4BSK45F+AK2r+KC3BEof3N+uHc6z3kJwEzxGsZz0HB9SsepJMU4UnNVmYrAQDqHlWhi09MSGnFg1mIcyznAqrZKYghUIMaRqkLbR3hoayQNjXSz+Go6UZuu1+BRrFM4H/frGbKCXoe0q1KzPFzxYuC00svAUVdValdxQVydPLpzM3/1w5fzj3wh+O//7Fv57nP3cuPspHPYnsuiCiurqRhnB3I9OvLWKRN5oZWGsyfnvMd8zC+klT3vSQOpijgdM1Uame3ItK4yA1y/dZKqSgEWvlrHM1FXgbI2QpOxFYDYHFE4gbyFMGOrgkTncDtdc8MNbXZwjHkPRsOhtQzXObWjMCvSbCE1B+GmqCpeB6f0axYJOzDtqoJrLGgFP+HS1SoBL0S9ScXXS0rDCbURnF0lha4q+NUxrFRmA56Gh7KBnMJ2Zh30XDGkoLoXFap6xB94WQVMfBWmZs5CwmueUr02X//m63nFPSuu1dd593FC/smSnBRCQL0kvcfOq3RN8zoGv6riIjz3wlAiNpIU1wfRbZs92n0OA06VI0Qef1WVSoJK+VPYbGSpJVV1kAXbtYKm17QUa7qME24ucOtdpeObX0n7BdB1Ku0vJIpVVUikF9ImQ5JKt6ppHPY73VRNBANeoRCs2a9c2dQEGbWUpKpWYWcHuwxMPAley5Kg9dBwGVNVLUumrirhzObapnU5cu46zYOLXXWp51kkQlOKe4j3eye7nPGctdvt+r5YM+BVKolcr3F0wvXHuOC9wSeffpnfvflh3nj7Iz4HjVQtqaop8GTuluT+nRvxc69fDl3jZuyT48tkKdB9usgXfM5554PP819//U5+8/r7eXw+EtaTlGUSdLVMVzvdqsdtsDaZuODcg9rVrwn4vYlQBWFiT7AK3N5S0U0RXypsJ9fPKi88dZcvtx7l6fu3+/+e268hFo6NGX1A78Nz/bSryKXIQINkNmc7JAEVctRXtxWDrw3mqtN1jriUGXB8Vf/gky/yi9feyS9//14+/vxxhosmHqUGa9ryijKV0EM91chsuEI4E52+tmeNZjJG4muXkOIHnyJuv6p4zCWocInzFGflvyX4Uv+TWae9nA5KIMG95biBzRMiwpd/3l++1k0Z2XO/7Xnt26MvWu+73OnpWf9B1w3/+Tful6pKMoWluYG+v0LTVwxXyQlmteTQYHBuJqpKnLWpCiZR6jmKIIdYOOtxkGytMJhrIH0IA2CAUavnwATBKyRT4FZVOyqN1kCxte4ieqvoK9MdJiBVNWsKs1a6VoBTWDw8Gf873ZISLymbZ+QS1RJRtK/IBm6pTF1IHwjEQo771/2OueI2joZtN0eQ5jad9h+SLe3Aw6i6OutYlly/dr1vrv5AQviCxL03H5+E/Ib6nG+sW/hwdIGtDGJ7ZMDltuVmmSuwvNIXnVpqOac8Qz64dzs/+PYzeeUFPvxcP4lHU8XDAR5L45iGUGyUVSFcuoGCZ3BPQHcTIrNTQ0PlDe2c8k3TVqLDLEsqCz9ZW1Xly8cjv+TLqH/ii8G3P/gkj/cX7GkgfEggx47DdsQQgF4D6wn1pjiyHwL0zAYXjvNjrSVGZxjv9TK/gSFAXe1WDjD9bfrdW9fy3Zcf5rsvPcytm6fpL0tMGFZwWTht9kAcbUdwZmUoMOkY9CqDGD0PlLVWuyvsuud6ANhHxf2xE+yB/dEnX/a/LfgzXtA+5Im5r8+gFucLJeEFhp4b13e8wDyRV158kP6/b/HB8mSXcFtkXo9k4V70OvzunY/zqzc+OPz1oWtgRou2VBWadTCyBMc4x8luydnJSXa+cypg1qFqOq5duzGcIqltwRG2uc5CHuF0bTZhOFtr55iQSctlmysb6fpV2TQTpGryKItRPJGipoOx9dGGq6mCEytWY31tGEQEqrTgo2VUVXo+chb2t0NOlN0Sz6el/cJHTsQrOy6GsR3+jvgO33M84SxbwE92u5ycTNnh73ZLFuILeodUVYK4bvca2gjYmLcc7uzsl56qij+EoZMlqLA/r3nBrqrQub6FZK6Z9TF9ThhOeDd/whpOwE5ZQ8vJ0rwdv6U1vts4amNqck7bXrhf5CP61HAvO+LKsixJOON+bBQbSUsvE7OIsVywoQXC8wVB1w/IvoCaoIdUVh6ajS3ITtkV61AW1o4sha7GToidnOzY7ybGlo6f7Jbm7Fi763WvO3JbzNstXKMFDsJeTrYY+sQ4Z7Ew/7JLqiq2qoo/2lMGiuvjiMn2+lrgzp3BN+ovUtw3FDZqdEqhioqoPo+q0myppdYIroWRWcMqVMUvQgqKfHEs8OatLgFArxPKTsIMzdEFVa3xFaL6XP/lCsgE3eLoc7+UeHzOG/Xz/oJizxuznouY81uXpD/am8Na5FE5c78Vnyd37N3/JOcnP34l/+u//XH+/V+/mm/zHH/T5/d1ZbMwBehMiVu92sLqmpyDpq95va7OYybeXIo7f4GVCXCJdP7kytiE6sSnhz0NaCOdi2+tgW4frnXFXAdEu1H4Ff/docYz28Y1f64Bq7uRiqO1KEsaDN5bBBEDIO6I1KzXY+djkVRKm4JTzHWt5WMXiOzukYuohffkOb9B/WK2zgPn6IIbW6c0MCYEMAxArjYckO4XlLfy6GvtWrq+OcRN61KFhdC75mCt1Rb4GPHZZ9IH9UbXImIpWGtkKjAMOwK5X1ucd7oDfwCPTnduY71vIOchSA3DAJvCrCo91iJ7xPv2mSfv5Cd/+q38/U9fzb/5Vy/mlWef4AtBnkRgyl7QFnMOTcqomJYoXecytkWpj0lnKaN/Ce2XgV99dY69D7cDaUZR9iNTtzwRMI4tioNzKMYJqYCxShPNirSm0nfVIth0LaWqqK5FfBbXmDJh6uK2PRO3ezKduWKBQ600FhrXhLGqCMChNiPLAcfGIJoDW5qy8Nzh8/18Dl/ma8H/TdmbuMlxXFe+50ZkVgPdjZ0AuO+kSGrxeB9Llu3x+HnseRqPv+/962+eJWujKHHfSRBAd1VlvN+5kVlVDUIjTyJu3O3cGzciMyOzqhsAe/kAVRY/7ZwOy5WuGm8fe7717o85zvFFu3wVfbCutPnZYrz9naqCPME44vD6Uq0l1sASM6BxsWb5noYi8Pfzy0eLlAEzZ8keA3NrVT8K+MIAtYRyfGrvz7qiWov8PDQ3rYbKe1+BQiPymNjIuWW9qRf0ir/0+ILOHIFjF/m6PpLb4xb8EaGgBnqFKNVzsoQ959S7nIbNQJgGc7RgApdOgi1GhErt49caqp5bZewiaghqMBVkE3L6Z5laMybnInnemIgpyAEPeIGCeMuQxwupFikiZkKWFJIwsSeoHyh55pijfX1qbe9vhoX8p/u8HjZCIeydcr5S17EXVoSlTANDiCnJB1FmEKMuCVOjowUZIryWRoaETCcJ2XibtT8mi8bYjj8iFNHJ4yOqMHgtZbZLflcahqrKAmEmA7VQL8LcS6GDg3hS55d4H3/xjd796At9zZeDtkXp6+FxMgLjZX+pdveGnr57XceXRnkMYCzRtucl+ZaL/pv7a/3m/a/0s7c/1mdfnWk7f2mYU5kr6feYtMuvUMqMgyQp1A/WjEDMqdrqZxOmjsBhm53OCZp6rGElYWGOSHKdN64e6eVnb+hF6r96eSCe9SG+8dmN2WZc5ghrzuFRzDsBBdOSPA17u814goA5HrbDeM80Th4NofvJQYIui+Ci8/Wk9/hC9mfvfKL3P/2aL2ZZ05xoBgFa2jIO+u7ZCsb5ShFTxnHYwFMkLY3+nL3IC6dY+V3XANDqdmpsW10+GvXcU7f0+vN39eStK+w3rLA3PA8pjgyQR0fZN+dwTp5y5GvaEMNXLfL1sbU8U2LI5br9W4JXTk/5UnvUbiLkp0nqvXx4XWY1mQcjAc3eTuS0YGaynAQoY6w4ztyEnDi41T9MuyyPgZKJxqI84ouchV2POPaqnaa9pUvU3YVH+sRGGkv2dJw6NfXepwbTrhlvuMm+Q5Rl20z2L7QLtnBodDJm2ePsvEh2mxbrLhQjjUiP1EmeoGkB/x7uHIeuUKQaM++M7IEZiqBDrOPIl4JX5L+bXmtV4wL0hxZfjBNX5hbK35iAW7Z9y4cl4xpvap2Tl1y99byWI7oc3IBXTi7p5eee0FsvPaUn+DadvVgRIdHcRViASOWfpPp6a3QRwYeM4AEFIdsm29XXBzgpqiJMgbW3lJaNgLhulSyGQoIsi4N0bMgP2Jg/ZIP+VPf9bwvmWZjU2Lg9pscxLmULxEU4T3rQerPF0gxRx2MB1nNZ5sogrzedBQ+Qhh0cpfXJ4WzMwQ+vp29f1Zsv3tbTt095CfDjtimH7x1JQ/kndVQ0IUekFTFsFAsJ6bFHKNIeMXPGtsFzMDd5j0kOZLtp+t1HX+v//cX7eo+fnJ1tpnxkiDwRACSZjbzB3Lh2Wf5PR/yP7o58YdMaPvIXLoSI4Cd3vk2Lvry3zi8F3//snh6w+Tf1PCyOgGl32Nx2Wsb7+vValQUIxiKM2FD+wRBhSYpY+F7O9REHuXErEPvJUMoR3WK2kPIIRQRSwKWQVELUFUihiID3ZjFJ3cZZnx0wxu1z5YHSF0nG4pE6fCkn+WIKnAWgafDLo4l1Hnnx8ZqYLC+06P5J6REY282PVoOOxpq0WsFTH3j4WK5a2Qf+iHM6QgPnr0IRkfONCMkkDsReJJNyYz4wHL3ZbeqaezTHmpXgRSq41mcaB+QyU+18DOoyVR7ARSvqOWLOR64bOXX4ob5ylvbUFQAAEABJREFU7fjHsRJT87e2PM8B+7AqWhFvjP1pYx1dkji4XNkV2m56mOYWOx7BeTOqSbYGPaZFQZMG5lYxmgbydypaIa8G+FzbWIMa0W2jvpHaRvhqrMzfVIipUNGIbUzcYquJyXyOgYYD/zjrA2MOjFOoKSJEk4KWgmSZrcqXpPrh+XWJaebplUHGQ4SmqsPD5x1KU/J5cWwgxtc/Fj5HItmPsuw5ybF57zTc+uSBGYjG+IBxAHGPB52GMrf8yDDLe9bx6JkETosI0ZB6m3gWbnjWnZ9veRH1lxNtXod5gGB4oBML5LoWwqTgj3njGWkedH3lGp6AWt4vt9gX//iNZ/WTH39X//SjN/X97zytK1cvc+0XZS3hwOwQhA0ZRxMHXKjes8yYPPU1+bnSdhN0zVtck4I/aXaXhMU5SLW0tggLNy5lsOYAHOJ3hD57jPlQcH5kRgKCwGwRMjxQ3dAjUGhLrMWgLnFzBRjXHawnE0lI2O4YfLbZP3FeWq5rU4Sj0ukuKd8foiF3X/i38+R1MM1m/JkjCzS2KSbwjAdUwm/CwhiUgt4ET7JkodCBoEnuIJo4wnhyswpa5B6N0y04J/ipaG922nl8T8tq1mI8glN3auSULHtNTDkGGHE4NpM2FMZYcJSUZnf+AIa35wCQMXClAALuUoQtiucprdgjnuM95Md//LL+6Yev6Yffe0Yv3j3lwxAfGg0hxjmJVgSBKL5vu4QyCy4LjbK71KgRxSYZv+Vdc71e82FvLb+DutZMZ7ixRiJnnGXTrNuWtNjMIdvymqUGpwDuMvHQsEnu0qo8UBPna9EGlAl5QkZ0nxHAZrmhN2Q3eBbc5YgFJTChWZUPz83c9Zn7FPb8aMsJC8siLnJf8H49DjX394G92/JqsF66jX1+SH2xFRkzpL2AWWjx13yGDBlTwBb0mnyYY1bw1ewfGLNwLfR5hOQ2k3ws8jwRVkO7+eEzZKF+jYUyF13wLlGiUGPk+K575Hmdz3CecUemRV8NPL+hcSbbh6qjIxM2+8H7eeln/KXUi/ysPDLO+BW4xNgOMc+hhoaso9cVOVfuZObja8j3rOekbx3dms8nn0j8TIm5OU+oznl7fsYYKvOs1FPkeXp9PdfBNUCpz5icw1gT3/11H5NYcqS/ZO2Dxxpq4vu4kXX0CtUPrq9AWsj73XJT2Nblw9k2dTtBhy2NbWeJiI4LZ2hd9nqwfrZgBtvtlk2LPcJapwjWHKRDzTrZpzmnoyzPNlhEKKKTr1HNRyw8JNuHYZDXtBo7+8w823lUq51aZz73/kWI333wlT767L74eLIbKyIUwExDmXTr+iU9/+zN5CPvWNwAFNvANFCMwkZyvtnq0y8f6Ke//ljvvPe5zv3DPCcAYRbhSsDDMRFPj0ybl8T+xRzyM0ABhmaMZUYyA+Q8ZvDF3z0yC67xCjnu8qroubtX9foLt3X35ol47SRwkn2hPiYGWV/mpTwYjXPsR7Nxubehi5s8TMYwfJhDjs99AQORwtVzouOm2cpIvIM1Plnazxasr+491K9+92nS1/fOwIEh2vN3TkRpyZEG9SNt7iAn24GEVLj8G1zKzpCmPCJQkLJWc9QGqCF3V8jX1M1rJ3rthTt66Zmb+e9HF0kRgCX1XkphtimPxhJCTMzPF3+30v8NwQ0/DNvy/Js0TVu+IDQ3bdlHRh0fn+j45DL3es2UXoFwQVLqQR9aDhy0RdvxPYBwFM6RiJPrg7DIB9WZdfL5xLdgCMz66Sx2TPY9uvcYLGScZSvwpc2qS9yTR21arjaEREdEioHWERaMU9rF0R4hY00G9Jgmnxtg+xb2Ju1tlpzM/D9G/6doyllC4uIIi/mRVb0IWjSflEU+4Pscs/FgjAMxZ911R7A4pej4+EhXr17V0epIPrZsThMv3lsuxg0vaJvtRpuNiYuTjcwX7cRF7JukwcO7gOtayKP0QRTkN25gY7x7iy+2Xn1S/qtS/la937w+PZz6gDy447K05iwsCetmG36704junKZIA1jfEYmxJYgDbR3RkJZqH6O5XgZvWe+Ep+nh+aS33/9S//brj/TxZ9/wQjpxnRPF/KggZeOxIGcIHS0NDEcu+0mLHyPjWseceso4nYvMBC4xaMDTD3jheIkzrMn/NtOVyyu9ykPm9edv6srpKE9tngYygwG1LckylI3cEd2vZF5vsjOW/bgZx/2Bbeej2lnGC45amQMC6kR46B4/6fr525/qp7/8UF98fc4GRi4aAPnaAJT1X+JF7aknrurFZ27oWtY/UU6bCRTjFLQNXzR+/Ol9vfP+F/rS/1YhDwQP6XwCk4TBp7sRtm9NfqiNvAhVXpKiiGwgaAg0C019KZqcz8thspy05IfnlQJnBTIm49BzfLj9sAxjKFmnLPJiIj0toTZ4jIxHsQwCnxFIsOWcOx8qKNu7lDZ3acVuThI/AMWD0nktRwTzlwbm7pdev1D6pWfFE315kV7x0rjQ8pK9OvTzkrwyxpwXg6PVwJ5QO9kOdjXTCB89Vg0eTKFapSLxYFUey5xSofM6wnKJLKffBlt8MpGZggqdz2Od8+7m4bE4tx7T81mhr9BXIzVSi1/6R2o0reAL5RyMYU45Z3P8XS68GB5S1Uguk+PHWphbUR2kUkKcZPlAEmVCnCPXDnlO9pkijBAz81XRPUWhit3zcr5axbmKzO9xPK9xqNRT+UK2wEuuu+vohO45Z32R/pVlbKMJua9H3flW2FfOaY6/z3nvP7KPtRgpZqihyhwpkUoFhXz03tLENes5MZ8JntckMrO0I3HuSGDmiEPCvFMtByMshlgE+KGMmo1VlmNSsTCD+uj2migqAUqsIS7R5PomnmfLNWe0OFIHsNclx5k0H/ZteA6uee75ObhlP/K4rABp8RJv6Mwspt25U/k9HZF4JsZrunK80vdeflL/9w/f0P/40Vv6s+8+p1s3LnHdBX7JU1aIg+uJQBqyMCHlwOmUa6LzGYG19KcbTdascK0iqmMb3C0UERYu3L+Jwdzni8az0CCnMaeaPlcrjNrmNU4VnQg54YLvssecKR2+rqyDTh05x5SMn8uyM6mvKxiwkfUgS4ZCVGp7jq18FhmPSRSa/kDptoZOHFjrMAHKxvDAGzLEGOkHYLuXD6BkBRtAyQoOrwdBNOLkY+Ywz6OHoGQNs9/5ydPalrgt6ezHBwbFAgzbPEbLhz4j2ZSUnTMkFg8yqeY+dXIZBYCGhJ6Th/vZYTQOj8BYi7ZYIqGXjyL/Lcx/+IvX9N//6hX95Vt39Rw/oPT+GlJiPEf5sMEcinAF5GTYxRyxSACooUET1JhbfiE4v2tOvIeCyLp6hHvyJbaf6zbLE7Epe96MhVnNwQg07YbEZ7PUcxkuPgw5VnkYsNDULb6uu0RvHyzjza2T68IA1vHNjNmru6lZMx6Gm/VuXKfcA8BdZ0s/EXbO5Fi25/nZWPozgz099/2h9mcW+srEPm+evkWGd71jB/QV+34S8eZj6qU/O8gzGgPPZy3PTD9fO66PzyMjn4nmrq1PMOQ/4misKYzGjFg/BBqTpiHsWiDx2FFEqMoknotSzsE1rfx8H+Sxj44GmSyblufZji94YlzvZer2X2m/xLvnJWJtu7QalTK2I+SjjClyDufMdWLetYj1hqhJnstS98LFOUrZ84OUCkYctIZKc7SYGmslVYRK4mGmsQbzKlpxDrzephXrfoS+GqtWyKYj6jF3beYrdGNHPlOZr8CbJyF7nknEj4y1IpfHLYwfEfKxv96tmbBTsP+m2DKbnIM73MZbBMJM3YOXyc5OXcNHw7Jrab9gu6DkPcD22fHpostGJb6vGRFQ+l1+5ktNVGDgTLp4YO3ng8KX+h0/sCamXJNCNoBAZmxnJM5kEfiRGnvRg7ONPvjk6/wtQX/uCUDheOorRTI0+GHP6eXQc09dz38r+PTyIP8Kh5Z5AJp4h9jwufqbB+d6my8Yf/bOx/r8qweafJ2J8V1MwJEF7xJFolu1W8Yypv2kxMNa0dtvMsZzxiRzR5ujkA4sAHo5HsPSeAdseuL6ii8En+Cz2i2dXh4lPmdM4JfY5FjdnCPHZwBDbJOwotCALvIC2Ov2G++6TCnTLTJpejwDGGu7v0h9/+Ov9IvffKwPP/5a6w17tBcfACNIYJUL4Co6RdhgmbERabLJ+IjUchwh2qZHDlIrYQd2/+DRxsb599pcGgc9++QN+a8O+3PuwMbYJmcL+RqxtIQHgufivBOYxvUwsUduecf088+0Qd7wHNya8BvvcUKhS6tV/pNvq2FkT2FeJHcuZic0aGk8KxcxF9NKJIQQKyJdJylFPXLscLZ7kCAeufcIRHW597YIm5bDCQ5diz35gSM3AIPT0budauEA2737/lGX69x7HyuVvfXR6O7xkLlSLNx+YS11Uk7SsYHUqdvE4egDyoKIg9NnRkC7uIaUxOI2CABukOC5MimjoX+72ZrkGAcd4H3B7GJnuy+HIA2Z0+UQ65j2DYPvpxUX2dXTKzrl2+cSRb5AJz4IbX2h8oXglotyd6HaNpM3N+cVc5IP8rlGi7ZHuAos2H3OT08u6ZXn7+qNF+/q1vUT1RpEFhVuLPFTemvCYqwyVuKWVx7MK1qwwXI6SSmOCOeXofKR62BBQR/yC2+EeaqsQyDQsNHLNTpVflBg/M++OtfP+KnNr9/9RN88PFfzDQtoyWtsxs3dhH8Wey5037iahzHeZIzPg33OZXJA5gfQdSzIiWV9u0g/5xp5EXiSL9XefOm2nrtzhReGKhZDYi4RAQv1I1KOiK66zzSBvUCBJeAwN9bVjNE7y7hIOcI85D87WHqUNuHfsm4ffPqN/r+ff6jfvvuZHp6t1fiAExJuzg9ji2Ok3GunKz3/5E09/cQVvvjAWFgVn2DOf0QoMAWTuv9gw4P3a733yT35f5UioXDLftdJVuVBUU6/rF8lz1CL/JI05LWVqIxzvOgCE8wi0gRvkKDQ/s9iEwcy4/QaAl3g1I+udjn7lr08ANeNa215BU8W1eELxp6JtN3XA+k7SBEWTNgUioAQI+BJwmYKHgzBBwVoqHxAqDn/I16IV1wzfiFc8QXfyvo4+y2b0PtLMTGWbTOWl8nVapBjMg+2I2wj+Z1vBJsy+sgYA2s9VOV9HBHqB/P0uqFGRNaadsxeGt+bCikisn7vBQPnbshcNeewGqpGbCseuJePhnxx7x8KBvkhfIkaj8aKfeBBWeGdXKNj0s+cPIdD2s2L2I6d4wY4NmNXzHeFPGAbaxVlQKFKfVEK612oXZo7FeYREehKuRAQJVKPiIwbsY1DZU7Mhdw5DvoKOjLNtbp2z/NoNcg1HNJIXOZg3VfQCA2Q+SHO8iWwR/M8PNbROHDfQUve5ENeM46vzG2gxuVluRbPMeQ5RoSZfLANm3HtwjjHAYsIzqNy7pV5O1flmqjkrNTnnLXgx1cSC75AIfKGquVaZFyxXEraI6TygxsAABAASURBVEIFPQQPCSuS5VAEXHBJiIpAhyJsC0l9p+AO03I0Lr75EkwT5ScHKsKgSKqFWqCC0WM2XuqX56D3/bYL5NZ2QnA90dJjjKZItdGbYNmm2Y438zQdH4380OeG/utfvqb/+Tff04/+5BU9dft6ni+2SUUElMEKWAT9QrMeEYoINMGVh9XIVZNEPa4ihzSMxJ6HxTyZ6RATkmwzLSZ5H8NgvDgQxVJ2HM89P0MzPwGJYaxC/gLWwF4HoxMIhFDLkwhVw0lTJwAKRYSq4AInOTVkGWoh2WeWySYth894w2c9qLkh+DlLOUg08LScbpC720nUgQAmrC0zYFW+/BMQOUQTRUBiSg0MRhLkfBs2NyYU4cxSREBSxjhHIEIES+oYGLUw5hLvmrnWSKN+4HAMTFAQ4PEi16CJITIdIR0eZthh0egyqKmPZj51ea7HCPsyD54IJwjuuQLBUa8er/TWy0/rH/7qTf3TD1/VH79+W0/ypfU4BhFKcudrIAJbFI+KI7Q/2oE4y9Tg+5EF4Dpo+dsQfs/s75VNEdH3g1pTjuj5PNdJTLtJvhdNXhMxquc8w0AsLYgv/S5YnMltjwUEJiDUkGjKex+hoCURU2dKn6SIUP8j8FAJFRP2AtHSDkiWI0I+IuDUn7I7+SykoIhIKlFUk0K1FJ45wbMDzrNiYE8d4auxynxgjVboR2O98Mzw8yIx+RwoYItWA3s+WNv3z5jFV2V75uJ5dMlETj8/8rmJvCLXSPxIDQPcVGvIVNjDI4I5h3wg5lykUMqCm0JgxPxCtYQGEzmW3M65Yqz9+H5u1f6MP7JsOtDHrl/my77LPNfyiz9qd82XrCN7rpcuVflLQmNWzMN+P2sP33e8ZkMtGvjSbXkeFeorTGAhIUeEfESEdn9mebH7FDumllAl34o5LmvZxxz6nFjH1Vi1Ml9V9v3KuapdX+yP8BHsQhmHnvNxPHN2Po/la2LB1Vrkc+T5RCC7XrhCvn0k9C648iabxZH3qW8uZO2s4oid5tCIwOa7U9iDcxyyKcJ8IaVNoTxmxjbJeLnRNuzkoHnI3b6CNZsDTKnQIZNezpfvleyhMnmjYE8QB1uNe0WEhlo5twO1FSiw2cUME9SUd2LK2Of4LZ+DP//yG7334Rf6hC/wtt5/yUVTRM8RjDkOTXf5YckLz97S9SuXtOJ8+5c6NOdxRqal9Xqrj7+4n583f/fBF0LNPIY1g5KCPuShGmNQbOrqZjWEFOki6LqXnoYegY3mZxizwyhFBKQ8kBRImBSBxHodHxW98NQNfeeFu7p97VhDceWMZDfYBkXEjG+d2wZJoeXweJ5nw2DZ+7N1Z2NGWPct/YQaCxPpmRtInwMbgZr5C+sv753lP/X1q3e/0Jff8BldRNCUQUaZiLWNuAgEiGYNByxbyH9ai65xoTVCm62YjN9TKCJUCoshKcSB3rrKaQldP72sV164k38b8hrnPV1gOhg8QkQoIqxIsFwTHvQTs534zJ/El8XLe+aWLwbX24ln3KSG31S5do+Pj3Uy/1uCS719Yk0+8h4gv+WFPGz32pIrzqh7i+ux5zBsXhqbSd+x9pu6sfeN4IaYRJDXMe9ZDMaacDMeaXbYfhUAsQsCZcXBRi4cz655EqbFAMbjdJVgdB1Sd0iOMYkDGD3nTAyIxHmXfdQtdZOrzM1Iv+84wB1Cfo85ITnuArAlDQjYaAjK4V2PfGRBFi7SgrU1IhQBWVFk77SmVOgsmxC9rEmWO3Eh2GnqBubuPMFDedBlvhDM3xY8OhIOLsQmv5xtuUgnyHzDxjjlN9cbfFto0sRJ8MXNIub5oETip14hviyCMY3zZvzMnRv67qvPyP8j02qsGdOW+YNLPElcGYl2ebrewDds0clxzdVCcOMbnCYAYG0PSb5F54sQJ6378Lh26xGh83XTbz/4Uj99+0N9nP8T8UQCGgDjgBPnGmxrDGF5T/aTBifNhRgBd+yj5PUgGW2JD9DhQEVQ60HcxMYhXFeOj/Tac3f1xkt3dPPqEeeteUiWPnAHsQHHhNnjLdcXI2C3L3BKpJfEGPLReUNPO+Mmt8syJ8S5rCImC7ANKSDz+w+3+vV7n+vff/WhPuVB59+qcYz9QGgtz8Blvly6e+tULzx9U9dOj3oWJzDNyQuDb/mi8ZMvHugdHpaff3WmzZYZUAuLRS4xTxh65oej9caEBzZuvwB58yw8kEkn54wovIBKuNHhOGjqFN3GZVIKMmS7FMJEryQPHEgRIR/pQ4wIESJYku0m6+YFoRgnpR9R3zpYg7Sbg1/8EZExXY95nGAuzKeYpKEWXnIiPzCMPMXHsWhPFR86mMU3GGPdOMsmyybLJvwrHkCZ2+PYxkvnkiPzp60wflUFW3KSISkUUSSFfLiPcG9NWEOBv2DjFGkohfhOHi9zj5U5VF6YB74ALMgFuebL8orraLWq8v5hMn41lsR0ufKFZsG/p24/0D2XHKP0OM+FHCtzEz7nTJrXYkWxK8v4B7jnXD0HSUxHTIPzE4oIFUEhlSiyvZaQY0bGXY2VMQfOV6XGTmPabD/Qd9iS5zDPG2OvqHOEj/hH5F3NaSvkhnZyzTF22BynsD6144h3joVqLXkuBnMKd/2V+USEaApxcM/REISeFkUE8yzMMZJyrahvZSJXX7eqletCd/6Ra2ZIKsQU1qPsx54x9tfEVHymSGzFf5G6r9bIOsIcikDPEoMapRDHvngUCUi/n+acgzlzv5C/VPng9pT3Y+9vnbA6KTlp3iLYyYzqexY9gKXZbtkB5tAsNl7IfY6eu3tNP/6jl/Sv/ncG//w1vfz8bV1i309YDkAMaVKEe8Dus4SPZt2uxKC3WbCt76G9qrTbZwLXW9PyRGhpaDxfyN0gZuZ+eRHDhOp+pswzy8YieqTMh492gJ9FcFkvTtdjOWskFhcVYMEHGpmGHQsCFvZ7+pQd4/hUjIeAom5zPvaZMDAfPPgdk2Ok6krtnRS8gPe8OIiOCPlF2/EOyzigTZ5ZmyUi0mkV2yw7JsfA7LjUkZMbhpx+8LY1rgNBucZpkywHNs268qDend7k+rofGX/DB7PJhSG25PQpM6XUO6CL9PikUD8K7NbVS/qzN5/VT370pv7bX7yo7714UzevHGlgP+MzMIie0XlmaW+zNNfhnK4pCbvHYgaE0YPxBx6/Z9pvd4mSe16tVbUUVe7JwpjOI44gJtdtV62NewIq40txbLAPS6VaNpEzzGdKDLYajANPvftyL8g4+4q6HuBMNfWBOFOtxB5ga8q2Qc7JmEXaV8xJiAhptkQEUlFE9P2IGI+30DgUDd6v4auhajVW9nC4ddsPaDXLC1/291XGFOKKVsSNmcdyTVvisHcctvRXWV/NOceV7QU8nDkO0ArcOFZVFn6g7gIvpTAXUyj/MH8ashQItRTWL6DC3l97vtHPRXRqGMfSffAcG1vy1MEz5qIb6y+//CXYSB22r5KDg48ZUzSSI2m2LfaOLcwT4jyO+IdaVH1u+TKvn0vrkGsPKYJOIbOQZNLu6Jr7iMjzOTLfZZxL1HMEjQe0Gkqvb7at4KYdxn5srt/21Viz3sW/wtep24/wj0llj2NOA9TnI9a3MkfPSWJaeZ8gyUdE9u6gYH4Bl2zvUpe9RrVKTI95hirn3hiYqkIlCb+gkCJCIXVC1nxYtN2qeRLGIBFMha5gNCEqIlRQOEXIkndj3OCQESp+mpYDqDzvYazMuxBrj3ctk2Sst5W+r7BDodDyeX//4UYffvyl3v/kKz04m+QjIgzajRdsiFePRz3/9C35t8WOj6pAkC4UEWCl7ZbPzHyeu/dwrd/M/5ag/4ZVs5+k3v9A7vfFtEm2kYjmWtFg9OiZVj4KneNhshx4g8gC2WaZMHIjeTyUji8ypPKF7K2rl/U6Xwg+d/cmP6gcwDLXxImBEGC7Rg6vD8N0k90YnPNxRDIa+z3ogFBoDpKH7zLxDCRTSxASz2NH+bcCP/j0a/38nU/13idf63zTVILanQKKcIBnjUKLsEx85sSHjcSUi32Wre8peh0YWg4eSCbANAKVgDS5c57GtRR6+u4NvfnS03r27nXerfmhGM/rXAN5fIlSlIfzIKSvbXPOE59vp7wuprw+1nzHspm/c7Hdv5w15RqIz0ArnZ6e6ujSkUqt8tHIGQoGsgah08smccQyFyAdFLxT4DBupo7BdtBAdc0DdIlwByxK59GZ+nj2m7Q79polk13mJlJaNXmRMhmdZdu+TQcWcH1Q1vEgzwEiRddvsuIQOFeNCEWjWdqFZ03ZKQ/81kypP9qlAxDZcp3xezFtNqHu22wIsG57h7o6+/WYI7CZYJQKcJlQGpTxETuEfICChdIciMrOAtTyeha2xGW3+EMRwU/PRl29eip/C+2NdmLjmrgQJ7j/GrFf2ExbLlZfsL5Y/cXWxMU/ZX3OI/lqQ9KjhysINk3/24Kvv3iXjeeO/JOUwkbEJNWoYVIQZpJQueEtzwTLsiV8saMiDr5EagFPoqNJ7qBg5NnpF+e8GZmXx/SVFMJvYsCJR9hn/PTh39l0fv3eF7rHl11bYj09k/HicI4pc5B/1gmXCVW2hnsHNTFraFKGZyz2iXXFpAYXehLBEUFPI85Y+80nxht5OXnmiSv6/st3+GLtGuesyHMSIcClJVbzgR4RmEOiiSPCAgSnyaSuSlaQfQ53+XY2HL3JRwQKQkTIa/QRX975r16/w7rdf+DfFvTspOBJHBGkbqql5a+j+4Pvs7ev8lM01r5tpGkrKWieT5FU8jcE3/34a/3u0/t5HrwOpMGDe2k2PCIH4X7wr/LBX3PD9t451EAuSRVDtT7gL1WVPL7muy1Ua1HBVsssV/QaWjDG+ae+5n5BG/ANtfJCZyoaOE+DX+AG65UxA5vtJuvwUjLf4NzMPSIUASm0HBEhGjTzImSpznUNjDkwhusdaskxRrgpdeTBWMaq8MF1ItvnmE7R66tF1oeh8woWk+ouLoRLnnfOr/bxhmHghbNqNQyMXxNfKDoimF9hHQs1R1Ipkf6ARyCbhkpcyQ8F+VI8VtbROoTsL/9GBl6BS24bNPoFGJvtK2qp0Mi6G2NfcuIe5QO2HTlmpoH5jsjOM8DH2utYOeeIDK1G5noEIQ8DNnCVuXheIf4wn2IqyKYQ89fB9cWcHJdUct4D9YyzPtbS5z5U1qNoQF+olqKltlrsqzs94w+wY/o7fhzKnBMOxjlG8vv+MB9HxgIz4BtNni80sB7GJmcuhXlFhCJMgkMFOakwz1AtRSPnZVyxRpB/MyOJNTs6qrzQmIbkK/zj2HX/Nojr8cu6+UL2r/gAan10XupcjQMvXQPjVNnuPGkbqjyfAT6AM1VqG2qR51GZT0RIvSlFugq2+0tfb+vk8HW+s9s251Ee3rfYIb1v8+xIU3bYyG8RyYxxbDBZhbtBWijNViTKEUPpzo1L+vM3ntS//OgN/fNfvaZkndW+AAAQAElEQVTvv3ZHt64NKpWsPG+N83PL+zSPN4ka/NsACMokTsdzJTHUaHw+Xybc8kEe/IRZwdXn47CkntRpFfzpIHrilxiCFg8O4nEEEq/DXAs9/4Qtk8AbT8EGB5KNspL3bpKfYxHOIGRIIqITIsORE6EjJiSym9mMsYF2OKIAHxCWnI+BmnM3uc5JIqoBRwJjhJ+1BlmexAoi0IMkD/2Fhk+8e3SPFXIBsORauoYhW9OUXIyH4AWA/FxDozEfdDFm5kPOWuB92RpxzuwsTRPXAVD5iIhF5JKIPgBxxjgHFmDEMkeSIGvGN3ndxUEKEazKYH4nW8Vaz9w80g+/5y8EX9Xf/+kz+s5zV3T1eMhrFLAyrzvyOt6iHj3seMTmmtpiQ7DuuhJKkuW+M/d9nOT7j/u5QBUKRo+gh0rhHjdF50Px3ghxM9VaNXA/D8Mw7wM194nRttEYdPaYEXmoQ/pWY+c9Bhmf8WMlP2Q5MTMu9yHkzmvfl4hJfcV+Zd/gsYoK+1ChfspXwBeyLUKKIlmu3oOpfxgL9XeqjD1gG6EVdpPl0WNhSxnMyjJ89NyTF961Sj5Tui9Sdr6ResYZYz4gD0PNdRiJz5wei5w9Fh+Y7kMeZ1rB015U53mVwmSYaETknOQDOfAXuP2uYSD3yBgeaxikkZw5t1qYe6jir9Q5oNfCOKXIsqmWohFKPDlsG1m7Eew4VA0D/qQuO0/FVyvjzHbrg2NmfRwlTpuc0zSCX+E3Da4D3DBUlRKq6BGhCAg9Ag7ZFzHLIfl8jsQ53xF15nMRPhKTNTPGaGKczkuO75hv0Tj74CPk8+K8Jue27hjr9i9ku23JXctQVYkfmMM41FzTiGBegkJRikRTSJRpBg9FSFGlknHSSM2rsVJvTXlgHitoxD/M5PzjWBnDVDgvFWxVJXEdqgbqqbWQO+Q1NQ01sEPY7R8ZZwRnWhGzGoMcZUer2TeAX1XnhMzRB9cxVK2gAaroJULLsRfZW9kDG+Q9yXvTerPVp1/e17sff6Uv+HxoVyE0987koSCR67l760TP8MXQjdNLjFUkJ07iicOeTNP5etJHXzzUv/3mE/32oy+14Vkc4QxshnCPySZOrKtopMCHXTBxmEW4R8mGbB22wyBHBOdLigh4JKeT93k/01x/hO02bXVyVPTSk9fkf6bq1tWVRt438ocvkkJShHtdOCLIhNmViidc1t7kIbSsn218jGbZcEgC3imfG90mDlI5gybWAzUxJCGOnsfeVw/O9cvffa6f/+ZT+T95KZyECLJ5UWGOSbAjyd1ramh2QjRjzCKyl5nrm1wgJssUIURFBOQI2ZQkcU5bEbNGcu5JV05GvfrCE/oOn8ufuH5ZXFqUEQRGXwc0FPomAlkWKpsg1MZzfOKz/ULLF4ATn4lTZtTFNzDf4+PLusKXguMwMr44AhK5JcqVD5bKrNsYY1EKQmIcAqWMzW33/mjlgIBpl1h9HNiFxky6vozVtf9APwfA+in0aK5yDrU6ixeZV//QeSAfiiTlMrgYihaKvnZZOIPnSsEbAXnGvDJQREiAe6/fc9jrhSHBASIyLrAsJEWE/IdOu8NhUI6NMaD0WwAvEzb7O6Eo+KMLpOUwfqaI6Fby5xytLTIXfEA2mZqx9lmBCnqtVccnJ7py5ZQPXSuszNMXLrTlW2x/GWhabzfarqHlouX7HNc6gTNX63VYzjVXE+lla+MGGLhjnrl9TW++8pT8n06sBm+WDNcgUA5vcEFN/XC8T5csQC0VfDPAmxvDYAhFCTi12xDLxdM41VTTcNmddpTAZtxsdv6H69A7H3ypn/3mY338+YP8aUTLosC2hfpt519nzlqcEx93O80YEpKeprzZ7JPtptmHbdrOOiZx84v1yRh8eOTcJkJxY8F/+dKgl5+5qTdfuq0b/BSfqaTbKTLWAvVE0FlOOpTlaYrksrXRBySOHAs+Mb7DGZHcHWE8LnR6nI4x5XJzH3/zcNKv3v9S//72x/qEdVvz4Mt85BL4RpiDxyrdvn7Ml5o3df3qkUJcQPgaa9xJisDKEn/+5cP8zc1PvzzTmp8KuS7nDPUjZbChkHOnFb1wjfnFYRwHmQYGHf0CkS9AhYedqfKCUlS5/gaufVOFV14gTMOAH3zFlrJ5+oKXlpI5VmMlf+V+6eQvN/yT6k6DrPtLC//1FMs+d5eOhh1+NQ4qpUChvIZDCi+oeQQ25YGIHCr4jK+1ZA2uvZaigTmkDTk5/oLcKea4Pa+Zx7ou+hio7HyhmOVaikrKSl6jqBaolpz/6HVgvWopKiWSIjq3HhFiAmlPneslIma9yDXn+WIenVd1jg/sQP6BsYaCzrmtUEEuyZ2nkEsqtWSumjWU1G0rYB1rvuglMaEo4HbUc9Vim2S8xx2rNOb1U5V1jVxX1FqdgxrCPIIpQsiIO1noZSGwpUiOq6XoYi3otiX1OkrK2ANyDhIXqBb7Z6rdV82d33ToX3LYn3LIa2H8wBwsu45aiiqx1mspKtCAXg5zMXakXhSSIuihiGCaED7nzevBHxJZuJTHotXImqVeNKZsXpHN977BNYHPdbYMpbzE7nTHmJyj5j0w1CKTa0gaqgq2UjyfUHF9UZhnUbeZd3v6auk+zxvZtotUiAuJJg7vaUnubIMsei/y3gSEfSktiDyLZrGZm7BqSVaKfHjPrdR549pl/eDVO/rvP3xN//LD1/WX331GTz5xyvycciuWXAznEAzi+RapO35J7RqSKMh2KmAbx0uLCPlY/JZxduaeIo3ofslwx3uwtOFP7tzkg+HyKGbmjZrg4Pi6i9TNDngy0c+ExN4viMcxfmLsIc66P5R4HEwGyjWJVIEUGI1uPBeFTkjG09HsEYc5SCbg+hsgwp0i63N+EqNjzTyNJ7Fl4RcudJ5FfvagkJfZ4CbATkbF6pwQBvw4kelxYEHIMeGOaYzR8jcEcGPz+M14yx2QDttItpNTx29umgeGtQWGzHhu5MJKLIU7t+PS3sA0JLxmSD14CxZDFCxNx6uiV5+6rv/6Jy/qX370un74/af0/N1j+TdfAMytyXBWlpyzacdsJeVOR4huQ+rNdR2QsIYKH6iKCvdC4T73PWy5ltnGfWG9wAMyr75Xy+KfeS25H4zwcawpV/JZHtlb9ntMZf+p2unG2g/PPSpjnAsM9tH2oe5iUh/3e9AK/wrdNCKbVo4jZiDXQD2FWpfaxRERKjkXzXzWa829yDGO9VoMzLUWaShFtXSyvyA/SrVUcD1XdX5ija3mpeRYi71W651qKcR1uSCXupdr6b4hCmsA4cu92XOzD70yFm4xLfkwjwgpW5ilXMAl1SLX5Tkm1apKjbV43FAtcOIL3HnznyRALmBgKnOeiJLYOuvdLnUee14Lcr92S0F2HhNxffzC3GrSinnl/EZsyOmH10oceNdZ4DFTyTpDti0UJWQqjJHzhI9D1cgXXJU8IzSAWfBDKRqKoICQ7YdqKcwv5DEHchRizDMnAc41wFPHNzoGfTQhpx0+joWxD4hcFYzzHZJrjpD2NikkkZp7VCKV/CWp863Gmj/oOyL3ir0jyTL2lTnvAt0249D9pejKfuQVmKwdvsLmmldD7e/J1GabacS3SkyRud+zV9jMj+CrzDXH7XDoKVc53lRLYS6hZYdqlui8r9rqPbHx2QxzfkF1jy8C3+MLwQ8+u6+zdWMNItfF2Fqcq5HPXw6t8m/A3bl+kn+7pUiKANWkib2Oj8hw6av753y59WX+ByNf3ztPjMcGIrFX0+0b4XsFKXUSzriIUGB2vPOb+znX3eBIar0kSipgTfaHZXc88fxbgnduXNZ3+Fz5zO0r1I/DzyowF5ufHT2vc5Cekm0zM+/UfeCW4AR2xTWC9jKnwfUttoxLa89Dn9p6M8n/huC/v/Ox3vdvCXIeInImTpXkITxikjsnI9o5rHoc1LnZgsdBacGLiVkr+GOTa+rusNqJ9xThZ9mpv+W98NQTV/Tmy3c599fkf5oAByOTW/1wdNeQGKNbKZnk/bqY5C8AN3z5vNluNfn7FuRtfseCDm+ci3EcdOX0RJcvH6nWSgIaOcg6p9xLHmaviYqVh+1ELU3pWIDwnJ760chtPGZFRBIdcyPcvpkU4JNA95c2MC0JJM6LjZXGADYDER0LcwQsrTYFklFps2CyQmbniJTnjvpkElZ4BDxdZHWdyJ4PoUjK+yCFb3dxwXRRu+CaFQZYsh5Y0rQreHb8HuYM3dWlb425m4xRPWnvrf8B+layGW+7yerCkS2aEFVL4YI+0pUrV7noLivY/afdN9hNGy5UX7D+e+7mpq0vYC7YiQvWWNbeqeTzoghJJuWRElecuf+NmtdfuK3XnrujK8dHiiJFhEKCQojKYzdx2yAF5lD6GWxiM+urKGwh+VQzhhQ0LhvHQ8anWRzoPl8RYFDdwnh21AYxZX321bn+nS8F33nvU91/wAszIIfBuN+bIoiAUKRQHhP9ROIG943gNZnFZEvnC9MYk2OT09F4YDT1dWykxuLcHmcOZpnFadGta8d6k/V78akbPIz5UhV/eBGVAdYgyaFkSW4PFiVn7ewTh7nJNaNmi45KWXaGYLEn+WjonXP6qFf6jC/x/u3Xnyh/y/LBWl6DlhD3gdS4zsT1NejpO1f19O2b8m8QTZzHTGCEoXBNoYdnEw+Ae/yE7mt9xXlgn2SFnccAKfij5cg6IzXXU7ie/QKQxAvGwCY61KJhrPlyMPCiMGCv2BKTdvzgdvowJHbRK3jHpH7g8wuOv/hbkcN06WjkXhp5qRnkF5ZLR0PqfnExXcJ/NI4aeOEpvJSFT2pIOR021YgQbSbLJtzgaikaqNlUS2E9i8rMK7ksl9ptBTxOGvHIAZWqzFtYpIhQwRYm5AhwwhYSIhRa/OalFBWFIoJxAx86sbXCGbsiFyiKlBwcDbzy4SmFhN84kzFJxHotnKci11pVWZtqmTUvtSiQo2QGsoQqeSJCYY69FGrAI1MEw+CTrKlj0MGWCJWCDK/OGRJit6EXcgVUwBR4mPMCP5jwe93HlBkPvdgPGec8EUE+BzpvZB10NGTZFxJuEVPAOt6x5rWA4fz7XsSlAs68U8g8v6kIpZx+7Q/gMhlnXyFfl0MFoeA0BTzEH2xCLqFcz1qY00y1FmxFgTMitPASITkWf0SI1qmESlLRUKBalTlYo87Jh62UIpPXcTjUOc9DNaZTIYfjSi3kLXMu80g5sWBKjhkdU8rMQ7UgZ6xrDOydMie+WvAT6/ph+KWCEgFuoYIMRXROCLiQ/wibwmdK2nFxeJNml0LKtmxnqdjOM6bL9HaSA8kpFBFJFKJg3NMrl/TKc0/ov/zZq/rnH72lH//xi+g3eGEvvDjyXMr4kATRzD28n2Oaj4h0oMFThoN3j3FuaM6FxpNHmgRCHBhx0ZT7swXIzzCcNNA8SxCyocGJoefpS28ZokWE8gcfTo4HNVPiQiM9fUsf/Q7UWQAAEABJREFUFpoCG/dC85rhQ5UIsksoNABoNBzqxwSa4rtiWEr+4i3x7kzpSQG8OcTzRpmfyknhaTUvJggP0XWkLpAXOX2AUyOHoMyBwWZDEHvDx/ya441Dlok5ijyRNiM9Bwc+SgJh1GK3Lg7ry2CzHJhpZlxGymHQezPGNMnnIyJUABV4Zb5XLw/67gt39I9/+R2uue/oz996Sk/eOtGK/Viu00mhCDpdPJpYO0wNWtoi93nb2nQxtNkoGyOCWsq3KErIVIp9yAGuIrO3lMUGJveKtOHH7nt9oO5aiip2P1O8N9leS9GArevsVeiVfT3zYS/kG2rVMOCrRaWYrJtDlXhyp98+sHXGZn78yUtVyXxFtRQV8tLgQg94eOpQl7sfOaQ6x5XocbWYFwUJdqSOtV6wmyJCURokdV2gtDui2G4KIUp4uy2UeIxlocAWyiPm/JW5FQCub6hFXsOCL4jJhOAJU7++BJ8Jf0SkbpxjaulzqqUw306Icq6CEBEqUEgK/7HMPROSSokkTPJYCilJ84FePCYqooxDTV5RquPxFQVjSLCsYahVpZakIc9xUefBD4M7VcfWoghTEB+K6Lzgi0CGW05CD+vEeP1249dHcGBqKSrwgCr+CrduWvRDW9qNiUL9h/msz2R/5rIeGmpRLSX5iFzwR4RKEfMwMR9sJW3I8CjmIi5Yh6KR+2VkffyOuxor77uV991B/jccu63IdsudCv7a/WMBX+T3/9EyecahKmVyjUlF42rIHN5/RnCj7TNupG6/T3uMVfoK2JL/xEzHldRXxCw0EOM19HuUH8X5fMk9uWk5vIsxXfl7wftnG330+T299+FX+tr/8SEfJCMK57uwDgUe8pqt+DL0qVtX9eyT1/OfRqqslZxEHCHRvHvypeJW7396T//2q4/07gdfyp83I6qCP27aHZwIDLbv0iBYxyylDJMsajkiQqJNbPqTOJDp5fl6/1YeRRFFSoJRxMlR1YvPPKGX538LsVC/lyWINwne93AESX3tEBjHvcl4czHTCdqvqBTR4+QDMdfd8gE5/2FMviDgt+0rvpj95e8+1a+he3yp2kQSxhDPrJ66gWRkFwFF2A/ZbBauKIiCQkq3BA+VUhRFHDhSDuyoCjqTdlKgJpZzxtD8oGylV5+/o9defFI3To9VQOa6y4fHZKaOcR02IZslYfO7mj/zm/zF4Hb+nmXDObHsLwjtiwhdunysk2OexXx25FYWQ7nJx2FaGw91X8+sjFfLUMRu2RtEyD7C50EHx6N6uqgn+R/omOJjEcGIFxyBlmB3VigTU5cOe4yPNoc8akO/YOaawJSNMyIej3u3Del5tKg9pLvnvpeDYsGE6OY8+VtgB7ZlkeMg96HsGLGYESFzwcRhFouC3vC3QMg2F+ZJIdLS6i4iFBEWk1JyB/HcFOxblDU6VwoZll1E8OAbdMKF7b+zPgwDiMbNP8kXqy9Ofwm4I765t93E9StfODvKUUkbELLtMDFE5hx4APhLoe++8pSeunNdtVaABkNMMMRFa04Ajdy404Yxa8ffTe6p0ReQbfgZISJscIRSTDM2GZOuzOlUizVrJNYJzzZN73z4pX72zkf65Ktv5F8fN7bh3xGGCPKR27Fpt2wMvtT7wjCWHSZnZ3z8lsywsq02TeyybYm1A4CZcyNKHiv9k454AD3/5DV995W7vLAf82B3lmaIfDgmwjNDm1lDLBApaDlScqrp9QkgzZCFCjkyxnYER9m3cJv9gSt1lAfnTb9+/3MeeB/wIH2g8/U2c7seBEJZL0YdSujm1cs8hG7o9g02UnJ7I3WNxnotAOd198XXD/TOB1/kP8rr87Jg7HfJXiMhMLx2B4o3+so4fgkwlVq4ziA2/Tp0brtfLCq+Abt1X5uWaymsa6eCbBqHmrZasJPD+NHcVAsvNLW/kKDbPo4lbZlzsc3cNo/ruoI6g5wRoQiTpKDNlDKYsqOiUn4fSSwn/oCM2XNSO5WCPBEhGmQOYStQSErCucORMEpRBKRQRAAKFfAFmdbl0m14wQhqUCiwNyjx8IhuE3K3kTdl12uS9vMLhfaHZV9F/XpqOPLqg3cPqWXydY0xW+KRjCg4k9B97aBKdkC7PdPyQgV3FAVUS6gUy3YKGcoEyiMi4L2mAjaKlBRUgMseRCGq12fLnnImqOmnON8LC85xBGUjGxw0mMVvjiXtlhfqcSTlvsOpeXCln/jMxYD9eRNy3aaMYw4ligIuH+As218iRIMWLnltTFGICaWvlFBACuuS/WmLkD/IWTYpD9uIla8B80CCiA9JwZ+Md6ykKFKBMHcOriQVfCFE7IGsPCJCC7YUdT+2iJAPr98i5frMF0SAdZwxEaGIsMgluHAiWUuvMk4JcwEDE0z7I1d7ryIFCx/CTnA/3zkyHnhIl45GfgJ9Q3/1g5f0k79+U//4w+/o+995UldPR54ZW0BNUQBmjpY6hdH6jkpZeAKyqylCYjT8TT4iAl1JaSFs58ewk41Ad422icMyiWh9/pgYJCADO7MNSypYURuZeFnOwizb1OOtNatcq1iQaBgCQqI1YiHH+o0ci09NSb2hQTSmlOc2zVj3jcrTCMjNQBdnm8fEBgPO6GlDpHmeJnGuULMGJk0jYMHBOwabQal7ngLPIGmGo+1wiWm2ZC7bGTnXKp+rzSKdILBm4jCOkz/HKD/vdTzRhgL0uojDWN9n4v0CMxZqAMNKOHnX6StvIU/wJfRfvPkMXwa+rn/4y5f0g9du69a1o/wCAAjhPdYyRasTti4oD3JTWIr2pPCtDhCNhHiCaFOKQslzVzg3EdgDUwlFBALNMpMrXBTFss1QytgjQimbJwl92U+kAFNmUh6tj4fNavoUMvfCep0K43SSFIEPgovDLPckx4cUYE0FPSB/+rBcsAs9FoxEqtbJdkj4BCDARqQixyVZX+x2yaeP8w3PZn8XnCLJqqEmy4fk4aw3d5wIY0ypZtfmHC01X0O+lmQQVEhQqKcwbsxyAh/pIgC7gVliDUkztpLUz0/mwpnPHDgzzH7pfC6yhjQwd+4JGhoD0NtnyjiuD/Od7jl2MGUUCK91CvFt7VkiKuUiuYZSQsvc+jkuqqWoYE8/WSxHMDgU2AlURCjtgs9ygUdBhyLMnUf9wGa8iRA5Rx8vuh8GRI5fDNaL+rUb+CNCEYE75DxJqDRJgc3jmQvZ/HGkPJwm8yP0PIE9FDYG4i5fkd9z/S67vOuOY9XAe/KY77744YPfeeFpQz7UB3KOtRADLXwYtGDHAftM4+Dc6MaVkvvSgFyQM2ctynfqWbfNunkS/oKPK4eTLw4krgF6tix6ZOVzxVdD43PfpC/unendT77m88dDPs/YHhI55GukFsRgXaQb7J0vPHNLT1w/4fPZgC3IzzDOaSlCfKyU//rxz9/9Qj/ns+W9+2ufQXtlmCPM05BdY6Xnuqw3dyKm8whHoGOPCLCRjp4jvH0lFnfmt3N/PyjxZJf/WSf/LYTXnn+Cz5On/NDRsXiciGAag+jgwE+0kzrfQgY0bqCu+9k358Bhm5NkLqpqFuhoeN1sgM+GmTlE63XTB3yR+vO3P9EHH32dX6wyXcC4E9hkve3One3sFg3usYykLjNxvTXAGYahIZgC2ad13jY8taTMACYiGMM5SQrWdv/W8t2bV/TGy0/rhadu6vgS35lQg/MlhI4wQ0WwQhaJdyOncRPfEfjLv01+GThpu91eoI11MHUYdHpyouPLl/OaIwXZ9i0iFBGi47zD9bgDe4Me42qsk832mlxbLgB12r4jjzErrsGUoQjL2qXeMdk730I2NLGOFi5Qu6AJjDhyeDrXl5Sy1xEnbYkK8HvCsTTXm7QYOi+dXezjovroPNK7x/Shg4ET2NXEZBfZf6sL42drhlBczPq3WSLSbExkbKBHSiJWgXrQHGE6MCEaZEL83zTHmQ4htVQdX7qkK1eu6DI8IniX5FRwUebFu+GCXcgX63Yj/8qrf3tw4scq/tabd0slOfHhALNsFtyY168e6zsv3dGr/FT69PgS118Tw0GBrOT0LPcyl2ZVPrgu0l+Ej6AIOI5kiItfaZCCP27yEVI3H+SbsIkDEz3+0Odfr/lS8BO9/d6n+jp/680eiHiKSgwabQ7Km43aybV7/8a7NMyspZgbeBe4OEhmFSs+/Du7B0JJhheQ624K/oiH0GW9+cITev35m7pywma0W3THBJ0UEco1aiIx5xHeFhxyBLi8kwUWkuCxIzSFBNEnXhxNDhOmJCypwxvkh6j/6vWvfveZvr6/YU5Yc21w0iJCpYjra9DTd6/kZnp6PMgvzxQpOemCZ9HOzrb64JN78v/Q9cU3Z3m9iSMgt4hFsrZQyObCdVbzwV148AXjzhynfabKC4d5pwLGuEOybSHbF7nIuU2lIC9jVWSozPrit17K4iuKxQ+37IIjet0wq3IXEXBJZsjF+JSlUjqFOOhwq9CFwTaFZl1YQlGgCPlwHxGK6ITgJmPstxKBjxgplAcs/XCbktFF0BmwsFmPwJAkw2WRkpOnTO4yk40p4ygQzSZJ5ICyn41cUdw1eDCmSQIBoTu/CVHps6B+LGJzNAp3q2A7shARsMgAxJST2wQViCbbEkSulDG6rp3M/YoLXEASvbQrTMIgYxfScsyGQI8IMIHEneF8SAUbRnWrku/lWVrYzHcgYiMVXTgCDZfSZUWSda+PZl3dIB8HolVcBVqAaaILbMmEhPAHWiYNAZZFZpw8Apsgc5MODi84vlwTOKjuRIgILNoTunyEu8eRHSYR07kOD5vIkUNijxmFSREh0TQfsVMCiwk2t4iLus35AmZhITAR4PKcN/kDzZ2bV/Wnbz2nf/7hm/off/OW/vMfvaA7t07kv/YjXkQNjyDGlHlmGWZ1qdtyEji7dmNbwYGZ/qCxB88uX879hdMgxtyjnN0UzLxBe8/8eMlYTyfSZYwpFXwNAaKh9HhkGnYaSVwnryEovjIaT7Fm6J6oJ/O7NlDGR1A8SSY7jITT7FUDb1MSlmxgnb1Tj+2jIAO0O4IZmDIAJMZGUqyzRVk/ZiLUD/yaa7HB4f4SjyLE1GANzhjGwfK+y+ip57KdQD5m5TtExueADevcwLiOHnZgn92ZKJ1Sjw9F4b5lJf328MwTV/TXf/QyXzy/ob/7sxf1+gu3dPXkUmIUjqETx8yQerswVANqml3UtMCTo9O0LH1H0RcoEiH70b7V0u0OigBLy/kypwgUmhhds2yWskKWQxwWYEuzauIsYgr5j5Z3DzSM6rPpvfWFAsEEk3OE+h8CbPo2hRIhjgah/F6o3fbLia2wPgFZfBxFhMIOuIUIa9COFwUJrEaEIkJyg3ZcrIILMyEbggVJhujw6L7Z4hw7RCpoAUkLbse12OEYQ/1A1Lcp0qaQFl+Whm4egWCSZj+65gORJtNsSdZsaYg42hzrk4CqCPdFCJJCqYb6AWf5VArCTFGRaSTpcroAABAASURBVAkAHBEZQy8LEUjGhvoBxyT7hCyGEoYIFIimfgRmCL9tSTjMMQkPGs0GkyeQKp5Q99sORYQiTMoDCU6ftsj5uERAKUcsvoLJshRSkueOe1ZCEaFKcCmF2KJhqOpf0IUKa1Nrkck/9K7Fck294itQxV+gilxM5EoZLI0cjikq2E21WJ6JuLLQ7C+H/p2NWnZyUUVWaL6sfSEgW4e5eT/xs2LiA9wGun92ro8//0bvf/KN7j3kswxzLlFU4NWcZP7hxKWx6rk71/TMk1f5Yd1KlOJ0SUBzT9vy+fjsfKN3P+q/JfghX3KJeA/f2IN1eFDaYkNMT9YGzs8AEddJ/XASJI+l3i2M54qdnSLgtCY6WjI23GsnK73y7E29BF1F9pzEWFk4eZODd7jVJPTk2V1QEu51TNdB15Ab1ytLi0RzGOMjUUpAUo5hgO2hzPX1/TO9/e5n+tW7n+vL/CIV++yLsIDu5Mho6sckJg9hwUdPbnpkSpCEDBGiCMuFJJJjJh7KOTxmw3VwYJLoGi8jp5dHvcZ3GG+8/KSeuHGigS++l3kDMazn1I6pTTzdSZ7nk3k6z0SuiS8Fp/xOZdIG2b9stficy9/H+K8OH61GRdhCzoPiUiQvVqm7tRwNg6nrDdawwGgN+n3tcb5dasZa5MfhdgP8vuSPsy8J09d2KZr17Cz8PpoBcw6vr+Z16hGzoyvibM/SBTYnwdbyKmn5wiU5eCE0YNEirbngmg/ss0R00+63BgMr5BiByeLgYcLlFhGK6ITZMJsV9CZYNstcQulfcLal0x0Xk0yWZ7LfZLzrpTI81rokTmYmxOpmj7ltQZH+DcErJ8c6OeUDBz+ZSXibNJkYa82F22nNN9oTtNU0bdXwNS7yiYAG1jkbSRu6mBm3KNuMRzOJn6aMev7pW3rrlbu6+8RpPlCMTbj6YWQQm2cQR9hMjZ2hRVFAYi2TcABzD3n2sPTB09FUrFMXFi3jRZArbZMsifPtf8PAvzL+77/+WB9/dp+fVjBHF0TgMq+MR1ePynwpgvNauAJjZJ3xJ9Zlgue/Rch6iQOXHGOc5QgqYE6pgyWpw2cMGbEZd7Sqeubu1fy3BZ+8fapx4Eohv317wiYpU4pYzoBEfgPgHkMcDEefxj4Wmsc1E057ArySlEcE+ahFRd3K2Jj46Zr4ydo9/fTXH+n9zx7q7IzVcoKOkuNKCX7Kp/xi8/mnb+RPp8ZBeTCcnGepzcvkX9v/7Qdf5ZeDD8+nLC1TunMNVM0oPd4DIDlHQU5eQgFh7o24EtggMVqXLc0UUgnNRwPRiWGEkj77C/GhonxRKLsAYE2sjqFQwy8BpbNdKqxZAW9bwAuCKSRwsSPnUIj4SLK+rEs/s85nkmFKP6P7C1bfyxhoTREByc87umzotkUqESFKcmRSFOYkgSFj04XD6xzqf1zLvPyJ2emp0c2xHT3nygB8NN/KYQ4VCzk6ytLAOueikmEWDYa+5Qcxj0mJqQCZYyTfe34A+zZY8iafQWZJrmPJs4tWv+4M+D1+EAfoLmZ+RJa4l+RY61A28tFSdNfxHpz5Yeg6whxnj7VZhWGhKbNTAXuXfCwcBFZbZkrwY+Ru8hr5HHeNSIr7ln6QAvcCTZ717vw90piFMv+iwGmsa8c5geNNlk1OZcppYLDPMYvOI0dsPXhcK4R06D+UHXMxnruI5JkDvvej0PI6wTgZ4LzIbrqQtI9pu2fh/ECl5YTLh89lpCk1fGjojO9AG3dc3L4MzhhF9pMf1X+18drJZb3x4h39w1+8oX/5u+/pb//iZT3/7DV+sk+CaaO8wUNSIcZEHBrltszkPaGxWMul0ew8oEJdMhIewdjUQDDJxL3DviuOgGwHZ1+zPCdaZKs25xdfCxwDGQnxKmGk5f1PPU6FujDlUjA+YMyN09AwNdnk68cAlyHHNiB43SdjnKxDjJYTndLlczgZD2gyBmubdWe3TYwk+0zET9b9ADKWOBnPeLjxWMCB3c965/B8TZZNuOQxJuKsW7afyuxihB7P4qYOGBtIBpi6RbaZGiOKPEre1MA4GoHwyVZZFpJ9ni8oIPRgqRbZDYlrw2upttbxUegNfrj4D/6y+cdv6j//4Fm9+OQ1nV4+kqJkSsKppsnXR54zUriUJKlj4HlO4B4/jZ4NwdYXIlF3GQcBIQHNOSGbfLsZbxkPeBy0HL8bSbOM1g24dwJD9phuIYXXAAWHcc5tAoSPhtE6bkDo9Cn7+kkfNgzG4CKseZUtpmw7boOoCzMxXUBGsB9mJTFi4aYMwAQ2/QC6qanrQHG7WfeaALHa/Qnua0AEtnRll66U/ncdFwGLv2RYcmfEkoDauk6PnFi468Fy0DAeaD2X0fMYO/ciLHwJyhksygEPKrRqvClQIERa+iLQU8KV3HfXsnaBJVBM9nfy9Exd2/e2gcxtNOfoQZKoz04T8NmUa+7RcpYE2s4tI5fkS0fYgGezbw6fdSw0Yx2fPvC8euG/OJ4Hcj2JIQZAXn+LTpghnawAsM8xaUydQBoi60GfODoKLjAsigiVXoD6IsDwRQQ+yZ39hmBCDfYE3hVJ4HVQiHhs6AIQgS9JfUyFlHZzqShUwBZJmBWSCkISckApI2DGJ4icJTJOGAM5nED9wIQ5uqLQops3upg9eT9ZntdkWS/fl1ucZ+dbff71w/zM8QV8w5d6pVSVIiiSvEaFH/bcvnbEZ9kbun3tWEd8MURJ2h/eQ5s2m0mfffVQP3vnU/3qt5/pwYONooZUJimfMXBqCQI5+/I95PO3EOa0mUczqquEzEJGdRm37Z6TkAtdIdB62IENlSEmHfG58dm7V/IXdJ66daqjkTMJ0OvAYoMhILBZQsx6UkZxEnKjukHUwN5Gnx5lHCWRLw0OgUKxUyOQmTrBXKqNJYUospHHNfhv6X302T39/Def8OXs1zpnHUHIz9xMQtcgN8+RbGSfLWaQh8CopQxjLeNCJCoBaHDbXUuE54wbHpxQ12JqXAAg+WFs01NPXNX3Xn9WLz77hI75grARbJ9yMM9bebgm50w/AOfxl8RbvkvxtZY6728bvkfZQhPXg78kzO8JyDkOg66cnDDGsfz9jMLXVKaWwtkh8gpGM9PFAycOmiLcd29KuBgCAwJF9lmH8k9gPmhGeBFtjnAvcJBFqGGjKQlwcuyOMXn+DMHC0PB33YIwhAJmWq4fPFjcY8lrAu5ibcLjZry5CS/DdGfE3hMRiuhknBQqWo6QIiKJLhP0wqhJ2LU/AjGwKUl59OFSfGznouzocZb+MMUC8WSRD8c4lHHNbY5I5yKnclCpod22SA1vopm/Z2v7o8S68+Vc5eK7rGtXrujSpSP5g4QvWl+oWy5WX8gbLmb/huDavzXob7XRbbd/4nE15ZknexPxysNjh/xHcr7Chnjz+glfat3lJxS3dHJyScHFLuqL+cazLG7ITBdK5mQRwShKsi58wtvkUx3Cnea90NVFtz+Xu0U6KJPNKCBUlIAJ35f3zvVzNvG33/1E3/DTiomHxTKoz7XJ0IVCMYskQZqgxmDLethqG+ZMM2VvrVPL+DkHcUpdB0dLOXumeu3KJb323BP5v0VdPR7lXwN3WEQoIsA2uUeQhTRJiggVSLLXJI6QTfQp00nhVYV1hwWl6E44aRjVpDkfK9JC93jg/eJ3n+mX73zCg/CcB+I2E0UEUVBIpYQuHRU21tP8T0eunR4pqhQRCnwRcPXDX9B+8sU3+q3/GvHXD3TO9eYxFd1vHoFCsyVsSEILpRTZU0Y/8dodgZRE5xzGmZss43ZLFcH3iGYla8D2rTY7Giszi9+CMNrOZtm0M1wQmuwzXTCn0rLPDpHbUzxLmSQW9Ly8fMFZNmGmpMxnMYGsh/dAmBIPznInFAfAOgaBwD6vLqOCwEIATQvOfLIHo2WjQeV/K5M6hU4M6L0gde6tXj8oxyw6uJbUxFYDzX4wxieRvKXecm/xw9R5eb4mfkuuLS91PV7dxiXp+znjWSPLftHYYkgc+bYZN4GHHI9jA3X7ttuNATtR4wS3L3MhW8+HO4VsyZt28OaT82EjnaxvsZuAkneu0XVRpzGkk/MZYx24mn1QyqyBeZLjCFiwxptyHHAMLZOx3ErqOK/vAQHwmm0JtH+isIwnaEvdrsVr3jjHtqeMj2G1ZS0aBEyNboIajiTXBpFWmcc+dCYHlmzIpFFiqdV2FEYRrHHFdGpYjBHxhODzlbhQemeb5R6bEmBCyNNtuwjqXYYDQnb8dloxp34bzbI+20z222AZSr851FvL+225fxeeRgN2BiuPpwhATWLL1+WjUc/eva4f/adX+GLwB/pvf/2W3nj1jq5eWeHfkrYpImY6yOdgzXabKTTMoVwXuBuhoJh7U3JxTKyWsZmCOM0gIJIdWg4jm3xtdPvibKkumtcxI9hMG4LtTtn4gOWHsG0+ebZ1vSnlrKPtwx2IrbH+Fv2u0pwPMA3JmpQ+6g6klsT8xBFytIdSBAqmBmVLPBLmtKGLkae8TpqCP+rRgKiJGhAEREDwRqruTUDRW5L9CLSDOLSlGSUyZC53Ii3je34Fe+azLWnCQkT6F4/k6XSNHiUi5OdqKfjYOIIPIbeuXtKfvvWC/vvffF///MPv6E/euKMnbx5rxQ+DxRGmCHJBCjQ3eNqkiFBIgslcHFRC35vrTTu1ed2YBe0Q0XHubWU1EOnBA5Tvb1PK9swLN7tzZSwnhvU3Jxr4nA2nbRN8cjyUQfCOAIqcvQ04gUpzrgk9Cd057Fvy+ZpbbLjnWiXbva9tMVpu7KMTct9HJ6dm35Nscz7cPQbBtdvmvN4fHZ/y1s8Dxzb154bjJddiyv2MQONNHss4j51+fBMg2yYST9TjvPbhohZp0c1xq2OUY/T9vKXcOAekYA5tR6TueAIdtyWpqefqONtxy/YePx3EdHnLGnjdtgDMM8a2nH+vheGpQ8Qu1JBNwt44Y+aSx/L4jVo6Cb/STnplfs65MTza5DkkjsDk+Dpv+PbUKKA5JzhfOoiMSf1dYIyWRCfnTiy+xgB4MNOjo+a7kNMY41wkwp9SdiBTpxT03iOkre8nckjXu4SBKPLTI2dLv3WqdDhINNL5nrBhGZ8wq0muK4W5WzCzumO+v00ZS06S73wW7DPPShLUtd47IBRhEnxPCsshXDsSR8wEk6zo20eaHXhQTEQA93hUQh1BGAxbQCi5oKxL+F6Tvnm41ieffaOPP7+nh3xBWKKosHmak0rBZ5TK8+v00qDnnrqhp25f0QlyCRKQrh2MzYjyv034zgdf6Wdvf0zO+9ryOQkYY4PPRmfD42jnio43hqnQLGGDzeNaiTBOigjtDkSrEaGCLKgw55u8N/h/zn3h6Ru6wmdIpijXGxF53aD05oslB8yu20jiNZzmufqaNiydwYPGgvOYGwhnWHo3pHkNvFYmWzN7dpH3z73753r73c/1Sz5P+vO4pvArgaGMmkD4nSSOAAAQAElEQVRFYEtL0PdxIwJ7ET22uXG+PDeTn02zFbXncd8cl1GR7rDMXCICHaJ5YU5Zq1dfuKM3X35Kd26eamBRJxYgwAqsc5kTJDlGPmzdqnFzGes9aMN+suUlfEusbYfUsEWELl++rCtXr/DudyRfg8FaYpbzOqPmI+XsusFr2jy2idXqVhGWBoRAhonDcQuh/oeaizBlliUiEEywbIeyDa6q80d76wu5FE7MouYIQW9ajIkJNChlRLdD2fq3CED5lvExBvKKMeUj5WURrUDksUuNCyunhS0Nj+nSP9sN260bJ1OQN9iFDDPG/DDOumkZVzvB1h5x2C8LaJhzG+Ub1LqWiUldckHUofnYjxsKLu7VaqWrV0/lb6eHytbBxemL1t9i5wXMRZxfCq7X2iBvecpu4HlBw30xW57Tw3oVCL0F1TK+/5HZF5+5qe+/8qTu3uLGYizJp6soAjKaq9pSpD1k7mytiKPlxpFrYyNCRNAXSGDFQDRyiHxpxKT0OACiDnFjLjuNa8/1A/9w3fK/jP/p2x/pQ35acc6XoAnPThxBcho6DZ3GDU+fQ7WUm+wzpRGb82PNKmyzngqgCb8DyJwmsqM2TZyDRW7I07ZpZL2evn1Nb710mw+KV3U0VCBNnEI4VTgXA5AWxRmLwkysEVNfcDm+BKZANIPy6WAwQEyEyN5gXSTb3TtPY+maPKCX0bnOWTf/D1E/+9UH+t2HX+obviTccI0wEXBzLGwg4dWTI73AQ/W5u9d1clTJPMlDeHgg4BszkB483Oi9j78k3xe6d3/Ny/FEOsYlB6DEuPP41nG6pC7SL3YigDX5hc2AvjYA5mZ9odkEHqQD09BI3SlVuY5J026tOzBzYGuQfSbjXceWc2c9MazLdib7fF4begPT/VL3M+bU65jwb/Hny6w5whab401b20yckAZN3JPbpLbLtQU/GbPBxnXt+3mTmC2YmbBvH0OJtZ1457WePyCwDbJsWmItG2Pd3Pqan/htk7baELNQ+tbb/M3cbpu02Lq+1Tl+k+22rXlpS912clk+tw15g83+Ndxy4m2H0mZuwu98a9Yj49GdwxjH29b98/jE2H++3uj83LS3J87xpgWXGOM2OkM+y7itMj5lfBfw+HIOkzbmkOuwvF5POndeaON64eeOhfr8Wvejn4N1nCkxzoN9DVlfcw4sL+T8XqedTm7bHJ8269ASu+U62nDdpA9uOWsgv7lzJScm+YJJ3rjWJmirLXjncPwWrNfQeF9fJssbxtrmNTdpQ/zWOvfExH64XfQLnLzGJM0y92NL/MS4U99HiGncbH7GmZssL5T3ydb3YdPk+8nYuY4JmaaJvMb57p8y/zZzs1nQppm4f/sm4D4p2PFScGBSy/2GAE2MFbMzeWQvb/N3b5zoz998Tj/58ff1r//lB/rLP3pBd/lgMlQwxGUYIo0R6P3AhKWdcSIOFBuZhOftcZPbBoTKibfiupoiou/34CPCDibVxDaYdTu2W8HzrmSAdRBOLcsm40hht9KR0agGEmcMGmvQ5O8KD/HBWvsc2t/cOZY5N8iq8zZ3qdDNsm2ZNztHmpQ1uYaWkp2RkjgcI85n5BgYzJms7c1q6i3xjfEbYy3YfDShJ6R3c+8pNzGNzJDGHKPbbSQVrKUrPwQwgkdxOqXcAE9IMIlnc9Bjo8/nOrxHNzANf8Mi+docOG8vPHlDf/enr+tf//a7+oc/e0lvPX9NN66MGhzsBWeOGeCuh1oSiTp/TH8I8yuXIbZ5TVreL01Tn4A8PxOPrrTl+cQ3sSjGbxM/cY+2mXz/Wja3/XFkX7/vHJ97Bvub5Sn3AMc7rmlXT46jHGOTWOeY0CH2oa2J2Il9NvcY9tMpY1o+l3IM9o8NlHsWPHHErMGuidskbeW90Jht5iSePW/DmKiM12TZ/o3zY3Tu3BNn+RxuSrtl4hOPbNs5up9Flm031jbnWHTzJGOJMyb1x8j2Zfzss2yb81v2c8zjWT7nuZLceU3WFzrULZvwnUGOW7jlPW10znPy3JjET+hbnbOmnSxD9j9CazCmjLWP+tc+H3DHep09hzV5k7DvuGUo/fBlbXY6MVue18tnoX6umrZgk9K/nfVNcp93x9u/y+frhBjbfe3YZ7K+5XpZyL4cw9cEMRtitvAt80kyFn2zEH7LieF+2hI34Wu+r6B8pnFTbolv2BOHPEGNG9LzasTR+OKK+2IyTbJuTKeWOnA538Te5Rhz+5178rjY0+9gE7tZI8jUE7BDUAsNYWnkBqck2/beRo7GvtS5EWjMCZOBmdJh9qfhsHMs2EZNgR2Vnhyk7/gmf+5oWNes6Rf3zvURXwp+BadkFT6QeGssdLUUwfjhSejOEyd6/umb7J2XlM9edlvXYPIYXhPn++SLB/nbbm+/+5kenLOoQRWwRk1kY1SaAxxIDry9OMxCVx5YKbDXK/GYTOpuHLgJIgOy8uljVT566gSgRmL4+aKee/KqXn32tu5cP836ndvRgIh1gWZtXltfB3ip2X7v5WjkCnmeKbvLsYOYlqVFRJ6iRpAJtmu7HDhoxDAeXkK4d5o++PS+/u03n+jdj7/SOdeoE+a8AeRsMogAtz5JIPPcbUsQHbjCQwnJViiyymVA3Azc0hYBihQ+50jyYR7YvD7i+fjErav67ivP6KWnb+n00qhgbBprIcaHuEAc47yNcR03sW4TD7yJH8p53lv0fs9P6vcMnOfBxDXayNRa0zhUnZ4c6/T0JP/Tncynfjh/1p8CNpw0IpkKam+zkxqsL34x07AhOwtSFq75sN1gVC/HLEpWTPoPHA5iDheRJKYd2gxzxeamQ1/Kxs/1p+5uBpqZbDok2xxmm9exeU13tfTzbJ/HvUARwRxN3e0+3CXFbnE9QJro7CdMyemDYneEDiTb8uWhY03hLj3f7uwyecCcAMUnz0HolgHnUGMXwttHxeCYvEiMIyYiFBHWdgRsJxvri1kCQzMTR+VCPL58zLfTV7U6OsLc8qb3xWryg2TjBwoPoJThafcFz+JbzlrI5eYS+jfzfXQPJbYJr7D/Lv73X39Srz1/U8fHg3zjRRjBHUhwimlk6zTnYl6ymDcA04xzFEtnTRFoqRiFCbaYltpA4OitydU0wSS6xslofJD6/Jtz/fS3n/GTis9175t1PgRBUb3k9ZsS69gJ24RRcJjHZsBpMtqEjZwRYFH9oMk6LHSXcCE1ecOYWEdnSje5GrHTQa6MxXblZNRrz93Smy/xYLo6qpZJjEAeOBOkITMgfW/dImLdkndHikF0MeVaSxFBJ5ULeqTdWUMcXNxZWyqkaZFf3P38d5/q3/jJ2Aef3Ze/BHH5wWaZuchrfrQqunPjhM31up64dsSDqTHWRH4piphPoDdtyPnF1+d696Ov9NEX35BvKx8RIYPpzbQcro2QRZUMUD9ca+MsTV5jyHyiuMkyC57cchJI+BayfQtuy8Mpf+JtDtlusv0iV272h3bLneYXR99HMy0vfBtybmzjvjK/QNiWF8uFb3iQrMHniy0vpcmNW+Qd3+SXbenHdp60kV+e17yA226b+SGd8xJs/XzB7/RNnodu3+ohdtMZuc7APpxp8e+4X9TxGWPbGbp/Gnt2ttHDhZwD+/nZVue2WYe71syLL+PwP8S3i+PL44cmsDvboWyfKW1bnRFvegjvtN7XkJgNunGdG+MvqB8kHptz8VPlh0mLDl9i8Sce/4OkDV9wr6GN7uPrZB06gxaM4/F7Ln2sbdbh8ftY6KxBnzuy8anPctZneT3PcUP8QutZxn9uGZ5jWQZj2fmS8MG9Ruess8nnzWt/zocvnz/TGef+jHNqeU0dlh8S95A6zuCdtnn9GXNIznVGvK9n5z+37Fy+hk3Ivjcu0iTfF1uu+y2YzXzP7DH4uS820Bb/duH+d3CXGPJ6zI19xOe9y32+Rd7CrS+0JcZy+vCnDKbrW1k3GddtUz4r/OGo7zrabUHem/zs8B5u0u5oicmtyh208yOzs+JvifaPva6drPTWC0/oH//ydf0/f/99/f1fvKpXX7jGczTYMzdgvY82+R/E9nM+U2AVh7M4t23RHwRpbcjeUj2Wn0NdxrVrRDrIeSxCXUSghRVjkUnlNGgo+QxDhYu9F+Ou9TECPRQBAXcsWzEv22mmEz71IyQaS9iBhBgu5YY/YTfhYyzj9OiBy3bn58ThnSCMMilzi6Ox19uU60MuBsjmLyXDwYZD+W7DBwWvnZJ7/C2hzqvMV4xzPtPB/DHjb/IcKFx5NKE7h3I8UWz3W50oGQB5eOwCwIlqDAMqGF92wB0TPEODZ25jzJg2un6p6nsv39V/++Eb+slfv6Effv8Zvfz0qa5crlwzjRQko0nk1f4I9IjYG0Bi0t6UQd0/G7k98h7I+wFlomZfU+a+v3a0fIGQXDwzW6f5vsx47rkt9/EGOuT9fuNZyv25NR5/v6e3fAk3aYNucoy/zLFsf9J8/6/N5z2ny9v9PkX8Dst+t5PTPukcfs5+d77LscnYwzzeD+03zvLaeRJ/MA66/efmM+W+6Nzsu2fLPmp5pr73b+a93Hzev3mOnIFJ/8IdTy4/O3c+9uWO2apzcuzwyORJu3HQA/vI8xD5DDJ/APdzzbKfS9ZTxm5u/QExnZxzw7NvDcHB+DeoHuJ/iJzEs+cBsnMmpQyW5+JD45Kvlc9FY9GNs979G3zn0CFmw3hrOe9Dz4mYhw+Zs/N5TXJeG2JmYsyHPBe9Tss8H2JL3ViuleVc+bnlNfV5W7DGGZ/vLY4zPs/pRuc7efuIjE4t5+Cc8/wR3Bn2c2iNfZ18m9eZbabFZtnU9Q0YiGu06z1mu5m4v7bacM/4ek6ObL7lPtsgX7ivsG0X4h6bLJOzY5yrkc+8k/3TfL9vued3xCv7lPd4E2Z2JO71xE2aMNCSe2vxdtvYY3Gnzf6Gw9wkwH1/bhY1dWBy7zEIfS+iX3ateVsiS5NtgeQdFYj4ng+GhS373sPz/G2+T796IJYaX1UAMJWoqhEaq3T9dKXnn7ypuzdPdJl9Ndhne74iBSRlGf7nj37z/pf62dv+m1MP2Z5DO2gT2z6dpAiq4hnWI5VH6wshPD3GVuPMexjxkk0ZZyBkHYbdvQ6OUKCNfE70X3t+5dmbevbuNR1fGrCzlqwrjbqdPGS516CUBUocaWP9zH0e2mzHlefVZYdtCDRFpGY3Ucmou0FKHSmNjd74iXX4+v5av3zvS/lvnX35YK3G2jcxS9bWz9NCThITERB2+qWF+EOiMGFEEwuvPIijgZBKYEHJR6YtyEtFoaZU4QJXUJzPXwK+/txtvcGXgnduXVEtJeccBpGumegaeJkcD/W1kqapQVvumY023E8bvjfxc2nDfTdxHS+kUP5tzStXrujS0SXll5QFI40hsi1iQ2DItImxsnYSYE5blpHS0jVQyAQZY785lm81IGlLP+vZldRSXLoIj+rRH087HDkiEcDLPAAAEABJREFUQhGdEOZaGAlfvygsEwFGTM6sU0g05QHG3A7zR2j2dusjmItXS4c8pm+7a+YxzgOTKzIdmHZi20k6ELuxKYI4Uzek3mb5P8JCMcP+QNTBGHPALjL1R8L7qfSJbLkGEaHVuNLV0xM+YByLq5GLeOIi7uSfPPUHwpaLmgubi9n6xMOCfXx/TjnBNIYMJ4d31pBs901yfGmlV56/re9/52n53xb0v53UXC0hESVzSShCNuem8M2hPEr2vWMWXDyGJFlGaDiDO94ZEIVJPjIHucQNLXL3ygIXOR1kQuUZrHc/vseXW5/ow0/v8ZDdUlODeJCBNszzyPmgT9C3mkFcEKSjb5TgWhtryqjN6OwskHeRu1+gkxaz9ofHHWrTkzdP9d2X7uiFp6/q0opROAnMIoGuCwtyY2zGQ9r3Thqc87me3NqwsV7GFK8PeBAZG6Wfg8C2ayj5EMbgevooktftA37K879+9SGb+uf6+t4ZHxAMIjNDIInLTAM5Ty4Pevr2FT331HWd8OHE58v111J4ADc2XYENcrb86d3vPvyCL2jPlA8j54I8T3GEmIurDRQb8XmcwI5l16bcmJsm1mrabcTWodQ736bMud5x2yFebuzbmnPd7/m0v0/Y7KccZ29zzESubcZg90MBeWPiRSsfEvA19iTureS28Yaye7lDP2eRzw9s56lvuEY3vHBuoYv8jBfdc15qz+B+cfVLbHLiztZrvjw6pI3yBZqX6DO/PCff8GK93tntP/NLb/rWxDNe6htk66a9bLxfljutybMl3wa+TvyDzLNB7vSAl35/aHjA+Ms41hfZeOc6m+OsnxHjDwmWH1CLP9T0DzObHCdt2O13rPlF2uzHB9fH6rZe/5o8i75RHwsOtsvr2QanLn/p5zEf8CHE/vvzBxLLD5ZazcE+4MXH/sST7z62Tht53rZbNzcd1m/Z9Xku5l3fUOtaxpoWmzGmjluD2UDmnbyeHbvmp9pr5TXi6ybPw7avD9edryPn7f4tX97iMy59G50t19XMz82Xa2/m+eEL+zkx51yD65285TomX9q7nL9xgb7nU2LyhWq2r/MDd7f7t0P6/TTxnIK4x+x3fH4Y4j7M+27mW+655b6cuG+3eW839q1JE5hvU7toJ7+fgQttuXc3kLm3otx82I/MJ3ePUmDwZmWWZIP3yzkIm9u8LbNvNx0fVfm3rH/4g5f0P//2e/rJ33xXf/LGM7p9/TJ7K2j2IHlf91s0aXKPdlr2PbwShdEQGztkS50O/TENoNeg+52kY4jqwmP77nXvndkQy87hWuQ6bCB3sMZpB8TKsouzSjmMAXhgPaapsU52mTATIeqXxHnDJROaZAAUCAWja/CzBREfkaE8kOTxTa6puS6vG3XRwAQZpIKtYaDJuMCDkM15qUyugQ439YO3LHkEyR8qur/rcqKeZEbY7rjOg/jU5noyvm2zFtcRzDfHxZ9pHOac6keQtXENjJz/Z564qh//0Uv617/7nv7pr17TH79+lw+0l+V/ByvXw3GmDHUiBLNMjOxmHT4zJLeLGkOKcngObrXlObXhvvBzLwnZP8CyPHG+zbd5j0za4tvLW21Sn5JvuDetbzIfPnPf8+aHhG0N+R7fkNfc+pp9xff+Gp/p/ALfsI9s+BJxwzNzC5lvsG13tOC9b5xvNolxnk4bcJu+33n/W4gxzvii5yzH3oLZErcFB51PnSdmI+M8xnnusWv2Y2w8A/z8eWCbc856PuNm+QHc5P36jOeFufd12xzbad33bLDW/QzpmLX8HLLe8WvGxbbL05/P9vv585DnlJ9PnTZgN3Kc/Uuehw828jPP+G7vuv35vPMzjvwpU0/GL3nRHWvbQ+b8wM9MbA/w+3lle8+zZtxzpexcF+hc93MM+Gx3vd/YBvU8jp/JNmpOu5/NxOTaIKcN3etq2XZT189lm9fTZNnvGX4mPqTmxMzn/sznDur2zXwu1rl+55l/07+U5fnnOJO/YF3Gcs4z58x827xWzpbrhmvrzPaZ+vW41Xnqa505p2Vw58R0/0aLvL8/tnl9ps79tPb9ZuIe3PAc9P03wfOexbY9JPBbsGnjnjZmYl+yPlknbmvdsgk9c5Fjwm5Kf+piH2iy3za/n3ufSwLb3/nxk8fyxH41sdmg5raKKmOBemO6QPblxmkrn3Fy14JbbS2Ik7xu/rf/Pv7sHtcx+2zwGWSA2GRrKfLnxsJ+eMTnrLvsp0/f4TPL8YrPKACcCF+O0Rr5Guu/1YeffaOfvv2p3vngC36IMMnxuBWERDjAgeBhLck9wuyaWeYzvLDBpo3OSNgOXBi8oInnhizg9HrYFB7Yc2DOVy4VvfT0Db3Kl1u3rl2mfmV+Y01eP3OMtEa2SY3BbWvyqJnRnRhSPuxLzgOrcU4sI5pdoDxvnDCPYUfzYqQgUvXsD9kf3//kvn72m0/0Hp+/uXxxDlJOSqIU+cgpWXCOQGBuzIRGjQnCOPuaOMdQlt+ApBC2iAez8sAeEeJxaYB8WC6g/OytVXrq5lV995Wn9dIzt3TKD2ZZUtYIZJFcD9K+kc/De44LTRgmrvUta7Cdn1EbeMrYcMsXcy1FJ5eOdXJyonHw3EMeiH7OjwRmVh7PGL87ukAEM+mWC31367FOfF45LUcWuCj/p5xkj4S4pkdMF9S9fy8d1plWztlhUNoODYcyTk7V3tIvua5Hi8ydPLBF97psE5ZvtYRhDSIDDnNLsspZgzlPp9RZxAv5mEBERoPtzX6TrSZbF56y8Ric1XpexK4Xm+xLI90sRwTmTljz8vdF6YsqYxUSmCS5So8+c+qtZdDJ8YmunJ7mBelYb94TF+3WFzQPgg205gVpk7RlM5+4ltkGSGUcaaSQk+b4soJPy4FvqMEHmFN977Vn9OoLd/mQs6K8psIfJYUcJg5OF71bqFD7IeVYjIKZ8bxKU05VSxBpGnKQLMKXREhiFOQoIdGUweJIRUyVXNI9Xhp+8c6n+nc2qC/5cmviASjmQYNN4C1x21hUj1Uwxjye0qY8ApvXMhW6Cd80OUaM5zwYW+eBDy1bhLVIedcZNomf8lT5r2G/9fJd1vJY3rgcajRhsmwoI0hULAzpUz/SZwMC5XXj3EfYIZnhVh5WEMya81nosMThyrX3y9w773+un/76w/zPR/zS5M0w4e4UKqz9wEPX/xv1c0/d4IvhK1oNoWD5ClRrP0e+Tmz8hnPh3xb84LOv5JdCnlZkUR75HApEE6zZE1ZCEaHCWOKIiFwGL7Nj+vlomlB83U44ppQb82iaeHphggtq3faIf5qm9E1gp5RnPXE9bsK3PBA95mQc9exkBiG7puTEZ2xDRzYW8oPEcRs/RFLf8qGpk307sp/71LjNt/hGec/mb01NyJ3ySxSw5uu8tye+iDVt9vzgxdIvmP0lssdvie1jdT1l7hW/UK4Pv6xx7tTJCz+fyS+i5+CTsK2Ng85N6Of41rwdnJvYczrf6nyuaQNuDcbjbcDn+K4Je9o2bTfXrhMLvsdsmeM2/dZNxpwTn2QcOc9NyDtuv20m23mZOWec9Kc8UR9kn8k4k318UPBL6A5rW2K2Sjsv88k9X+Qz+Bn8HJ7keOeaY85ZhyRj7IOv7bedNVibJ1GP/c6TYzKe52Eil8+/1y7XAJt5p+1ujfpacx3Nfq9VknXI8bvrgZzWN1yTa2ibNOVaO8bX7IYvLraOm6/plKl5g83ylhymBb9N3JRf2G25r3xP7Klpso3YKXHWJz5oQOi2XST7obzfpry/2wWcfZJtJqTM34znXp3MjV+4ZRPj+69j7eaA7u2SW148LRCbGvFJbEnCKo4IlGDza1Y6GYOkhGAHkbLt3htvXT3WH73+NF/2fJcvff6TfvzHr8gv/Sf+B7ClXi98abnPk4RUafKQFKQIKuN5hEsF2c+rBCwdNpaWunnwMN80Owl2KkZtcixZEjOxQU8E2CYGDbyhwjNekOfv2sjFemFQA0snrCCxN8ElwdPu9WIsv6ALD6oYQhGBapBkbCAWTDIAWZZxpQ7AakE35ZgeH93BXlPXb7lTOqja3JHKdL0GaqSllXEi54jfctBRXF4fcOdixjI3Plg/jzNRj5G7KaBkTdhzIHAZl3xSxESKSY6V82LPeWF3Xhzysy79zOv00qA3Xryrf/yrN/Svf/8D/f2fvaQ3X7ipm1dW4lGboR5KBGa89keOi2rupUScG0gMXqvZsGNbxtzM9/iWa35CnzivE/iJWqfUJ67Jx9H22/Zdjo5fcnocy1vG2oDJe23Obd/hOBv25A2+jfcR8Fv2FmOSZ+yk7t/KuUwZn/hp3mfgGWs+gdvyzgs5Lzkc471zzZceljeM0QkseTI/ONecfuQN+VK232QbfAttIO+7m8wz5d67Rj6HkrOXpw9u254mvnzY6hz7mhznO+q2c+/5PBvO/QxIwp424vy8sGxO/HnisMPz2QP+IfJD+Bl0njTxpVbPcYbvPGmjPbdszEZnxjs3czj38ydpq3PbTNS6Nmcd1ib8a571OQ/Xg//cHPs59nP0NXTOOp7bZrJOjnX6yc1Ya8h+cz+DTOfkSR3cGrzX+3wXO/ElGYTu/PYZY9m1On5N/LnHg9bEr8lzzjjma+Ly3JgzjzzHvi6sg+u+Led0w5fRcOcAtzY5B/NZm4O3zfE5Zurg8Z/z/raGNs6H7hoX2h7qiZm4Xqd8Bm7Im9eir1so7wP4YsvrHr3lvdr6/eh7d2K3SbJtoUlb4+z3vpW8HcQg25/5kC/Ek8947w0m4j12sw2iyfvgZJ/JfnaZCQcikmRsCnSN/UtsojQ09if6EgVTl0OBJRSROyNyg2joYnffcH78P91+8vk3+sqf89jL/fmjlsJnKogHCqL8eeXGlWM98+RN3bpxrKOhkqS3COee2E4b6930xTdn+sV7X/Dl1sfyv4kXCrnlsw5Ul+VdPNdMti1EeQypPJhzYq0whmXc1pQyCi1lRpAwBiSOiHAvqywHn+cj/x28V5+/K/+W4OVLlRE5NySgsaZUgTAx/yk5ukwoTmUZsRGFeNC6szEbl+vztEBSp4AJIjTNafMAjCPsiZe4nqSvvnmoX/7uU/3itx8jnzN46V/UOdLP1T4UaLcl495oKYnO0w/HGWa460uyU+p+yedE3SQftptrNvpvf165tJLX7Q2+FLx981ijLwgJRCRZko+gZCbYPC66r1Nfxy6hcS9YnuBb7t0t9+eWe3LLvd99ExHS0WqlU75/uXzpSIVxMpa1Ii3JdeFgOMafTWACrS9Ty2k1XFkLwcmpK3lcTGVcWsDJC7AQORNPHjfPx/yQDm09D94lHn5oY1iZtPT4U0weMlOol5Isz2BWbXMSIPO8YMEIPZk7128ORQSuTqjZuK8ihaVbistJLor6oFnFAvw/5BdGsWJ6XI6Dgr/lnmNmlu6IrmW9adl33YOemJ2GYW6/b6wL0AtKBkaRVqsjXeWiPFZZSsAAABAASURBVD4+VrCKvmAbN3FezH7omLio15s1D7ctm+C2vyT54mZd8yIx51S6iSNHwhYWIGMuHw16+dmb+v5rT/Ol0KnqyM9CggKgmG+GKRM0eePwlNrufIGTieS25f3kxNaNgreZMM9pMARRNmg+yOG7CK1RnMdYLrYND4v3Pv1G/+tXH8lfSJ3xYG4katzUFETEQWMslohQBMzNNSVvuQ0RhuZxg9CG2smpBFYcOQXLwFrqHYNIXq7Q1ujQKHLyYGTxh8K3XnlKr754W8fHgxwu5qELBwlTJyu+JutNe9Z1nxOsOYZlcWQFs9GyiMcsRwR1GNdNeHkJaMx2S23+EvUXv/1Ev/jNx/rsqwe8rHImyROOZMkdV7m2jo+qnrx1ygfZW7p+9YiHsFRIaF8FV0qoQl6nz786y/905LMv72vD9cf02fhIKkqmlnBuU9gwE8xqKSSzT+bgsbu5DuexvJDxlhduOakP1YMXOR3dpMyv+XB0E1OZdSHbpt0REWkLagpxoEtINOWxCOaNMp3PcjrpFnnmZpkDF22OQFqaAYssRaD3Jh+NrglD8j6nZrlhQ2CJqQG7ZaQ2Y4EctBCXQXob1j1RDQpNmYeukTd1cFwd2I1p3B+TJk54UrMu5f3vrOiEgQWDnnaSLLy5piZlDQARuSLRjYWsmxgSO7mNTzKG2u1Ab3xB0rghnRfG+PipyS/CW2pA1J4COeTrni0i5fSxf2whnvvYxIdP8XLOmCQ0bsN9wpaJ3bYGn5K2BCfhNDfOa2HZfNEtL7a93ORreiL3xAQmck0pN2qYIHPqyDlYNlmHqMvYxvwJm9cHu9exmTt+Ir/UnNNku9eV2EZQsw0i2FZw0pRjwbE7v/B4mdOe8VxfGIDRz418pHOaJGCyPzkQc8c3rmHLmGiLFIzJKKgMOY+GDgI4fW+407fLuwjdnb1NwXoEmue2L8LRGB/TGuCsnW7jFz/4lnPh89IHPAwCfKDus0YfNWbn3sGeNxspLnh2nV5e6ZVnbupv/+RV/Y+//YH+rx+9oe+9/pRuXr+kwT/uZmzPvke578ksZXYvinOlMnfkda2u2ZRWMMqzESxDoz4lGRdIiWvqB+fPgkOaAem3JeggmmyDJi9YYkAS7xjMEp1hLg9RDKo8ZkB0Y5pS7NKuDyTSEdbSbR0FOSW4klx3k1LuZUTKfr6VeR62F7kEDB4fZlsSdi+XcyNmcz4LvmYmzn/KdB5LnlBYgTJBR7tnZTFaajLEOVmVtDV6KpDDhTN1eKYwhxpj+R/Cv3P9RH/+1vP6yV9/Vz/50Wv6i7ee1PN3Tvjha+H6yUhlHnImzw6Fc+HpIe0beaXs5l79cBrAnpP3oa33KzY7/40Sz9n2HkXVxhJl24RM2O4etc168lxXZgxmmftEANNS502+7zupy8QknPxAsSmXxDZLDaPlzLFgzEHhokeZZ+Z6XcuEnvhJ6uOKchibgEXf+zlrPC8Wu+M9nolw4iXCZH8jqKH4ljzELfLE/WVSVjWPh7PPF4/jjUnbJOfiEQMaLANO9pN/guyb0LfI/ZnReEZNWceW+G36Jp45SkKFT9rycPK53GBI4rxikn8obtrwRes2adIG3xbnljH8g98J+2bR5/isgdqyHibuufhcT7M8ZfWNWYnaJErzCenkuNnfwGcO8k6gk5AbAcA6yjIKLeNRM19yTgYp9jqgtINMTkcjDzXYdkjGWuc8J2bRzZ3XnGsGBuqRhpGWxs5bryFHwoyRlpo5lpTlexElx4MzjC7U7/EygHz4ZV2PPxo+e3x973nXer+3WjLt7Q01yBDwpUXq9nRLdEa/SAt3/ZgPGlHZZsQMwJQYn88Udh2exITM7G+MbhmmZeuS36NR/K4Py+hwnx1Ck2L+I46AnMO/Cfvplw/06Rf3+ZK78XmjqNaiwueOhZci+W8zPX3nan5WPeYHLkDI0JvzWHJt/s3W9z/+Wj/99Sd676OvuEd8Pbl2CjBopovabIS5LthB2yP7mbbeJYM8V1uYWtZsWxKJgrot88laV0/G/Lz98nM3de30kgoPrcYF1Sje8Ul0qNxdCE7spIgNbnIunJyHSY17zzMz7cQEMPAhbygm8jXIeCzZJvaNHA//GT9U8G8H/vQ3rJv/LUH2EYpUyxon8IBojm8OoqbICWKkycM6v2VlR4zkdySSEAagQeqHV3BRWQogxNg9s0yNo9bQ7ZtX9J2XntKL/i3B41ECN5eQebOexSbhJnvWTTJJW74z2bJRJ+cZuUnd35tM7HnGkgZ8cM1dPr6sk9MT+W9tRpB0nrokMtE8cE+Lsm8gZ+XAaRGiiaI6aTmwEkS/GC5wXKkv/PfhEkSXfoNdM/quWTftDVnKTp01hyrlLukPHc7ptfh9uMf45tuBCMaIHIzFny8WT2Ah4evy3q9Hju7nxGG3DJO/QTZZXigQgnyw3kKaKC4vGizmqEj7BiQVzzEFtV0G41Ext5mkCCJo4khGR5MpUQyw48jAesNojAkxbUFUpOSuSwO73enJia5dvZrfWntVJi5YbwITd/+GL2RM5zO3vOFCn6YtSXwFixtM3jvQaa7BNTOWVHgp9RYlfvISeuL6qb7/2lPccHd0erySb2DfGApjihTKXOLIG5jCuU/RegtwASY1+5zfhsUGJ4tgCZEl/C7JJB+ZOAV3igiFJezfPNzol+9+nj/x+fyrh9zcdkAET2xoE+tBhZxj5s0a4elyP2my2+Zp1n0+CZWINXahxU+W3Xzt67EpuUsyJon5jnyR6r9G9gM+BD5996rGIRQRonSGAKDImF3H4LYA2XtsMBRQzNaFe3yKVZodJB9BZ5IiOictiqTM0/iyuOlDvlD9t19/pN+897nuPTjnhXPLNdEU/HF9VKmBDffq8VH+Vbjnn7yu40s8jKv+f9b+xE+y47ruxM+Jl5lV1Ssa6MZObARAAAQpUbIkW7IoavvZlvXT5tn+7xlbIi1u4k7sO9BdlTHfcyNeVlaTlD2fmei4ce89d4kb8bbMV9Xd4t6oZdO0kH9BaUvTFw+S89N60ObfnbjgAykzilNApGTfutIaiu2ISDDEqHmwt8Va/YW16pZqPttq5WTZltyUZnvoUZiiUQ+QABV/H/RA8RWtYzbcxW0jq+TEEKIgJaPYjRpA8GuRG7qsYVfxZQEDX9rgmImJPOxt4obbM9YaH3CW+B1T7Kq82dtGDS0xlmz8oJW3hg4trcnBm2VbMPjAygdbsFa22KEGLa7jSDgxVnzt5JSaJNtqkJtVJDikIinMhoVIYhEVGcp5NOyGhSQbHiIfSgCI7hAD+Jgn+sPURojmqQxPJ500QjM79zBJgBxlzrvhW+dSRw5xgUYP5ZoYfFzlXSRK4V1co6K5cigYGrCKGPYJhANX74lFyn2kgkiVW0ncRD0SgFQmlUzuAQEi4NOFuFIU5PQSsUe2TbQRITqK7CkIHmfYyIRb9QKwwldfeA8Cty26ZHqDStFsgBgC2UaSYEpLfCkWLINo4aytRxwyxrlvHTFYqoMLIpk5dyQmnnqsRFdMuDNALb5Q3AZhcVOgEdPxkswf0XIs6tAZpZwse9S25+DseQjkw2D5xSWE3cYPOT0Zx7HucrNEDzmDaA4x2IUYVSUxcvBPd/nhSl4EfUn/6Y/e0H/+5hv6w689r+eeuqXTHbVz55X3SmqRgyilERqmwniwdvz6uOlLyPNEkgrrYBCTVwq0bF4XQFfGqCINsqGBuTYnMuc/flwaw8eqlpdvJdQQMMSUyYbYkyk5oMSSRTU/NnfJ4l7SQx25X5YaY9UtyU1ry5qNZ92H4IKs0RKS96iZuhAMHD7UTkHMTj7KUHLEnr3K8U1N0XFUto2tZo3EJCGG8ieXzXmBjqg6FqRM/v0MIkKUky6RLH4IiCafFUPOk/jZJkeTa20gJDrjWH+ZLy7f+jcv6///x2/Ufyby1Rcf052bJ/Ws1Wyjii5SQEObpmJW/ohx0BCsar3GGvbUmOdwzu96KUQNqW/NS4Hll6HXJkRiOcg2+Sb1mkAqVTTsjGK7w7hPclxxr70PUo4AovbIPeCgoAompPSSpTAbgJqLiTogVClwgQjFSYgYHEmjBdA8DpFDOrRVo9IDFuEQH4fKHSGWS0pMfZfAVC4xRUCPWIRs16DUtVJbBYnaJMVHtGxWycSUDEaPKIHFBouYPag6MXJKas99K6dkcOGXw9HFXk/aFxdtYHEfdqDq4OSaO4w3IHPZlm0xpENdqw+CsNSUEqvCL6c2rPDYI9gWfRLxucas0nNNmaCGQ8i2bKsa3LYOuKYMj4dt2ZCgysE9Be4Qz44Wbsm2WoPgtuUFv5Z6LzlOdIshnTmn3UY3+uTEkUqLR2yLDi0NPRjkSSCyE9u0tEnRkVuzcvDdmtYcqXdp6JgElc2NWAtYCVkYGkojj90UWYbjH3ngCiS18IZsRRYt9mYEeuJNLkTZAQdZDqSGY+BQAQy2h9VRBtko6fEPlQ6AOecKR7yky6FXjritc5RtAHU+jegxCm+rKS2/lfnhp5/r7fc+Vf6quYjJuhfmbYupuXFsrDO+Z9175ExP3bvJC7Wd+Gqi3Oe6RuvcqDoXQf6myrsffqp//tF7+u4P39Inn1/IjblyAeE6TtXLOppcc6haYxy24Y5siEmi1zWJDIIfPfKq4GclXrIB6Uh0g+51upGevnddrz5/V8+whvw16M69WkmcHdorWytVHIkVdXAFjB3KOvesdU9crEmxZ+jcLDp5Lu9hoxZVw5O8hJSmWd+e/cKi6Lwj0/t8v/7nH72rf/7xO/rgk/uUZvZ4n6yqavDfMxdTcaqTEDTdyp/Ml3cGBjKxRJCcjgB01Fvmz70Jo9mdkA4t8ShhSYl47XSnF5+5p6+88Lgef/RMJxz8xgM+Lmbudc2dSpkZhCmrVqnKZUjd+/057w8udFHvSvbKc3Nffl37fgF1bbbb+i3Ba2dnh/Mi5Yrcs4dBHAxqSzdDCAbelaVFVlUyLSTp6F1X20E/CMM+o6RmydlXXbYcyNAlUvudwcxxBJfoGtdhaFemA7IZcFlxVqHQWHfWulpwyhzTP1rmDXVqKi949IOthDHUIXUSRHeGQWOyIf9r41HIkduvoqMQyi9hdY3fShNLsVNcmY0P5Hkk0daKWdeVhGtI8VhCpRwP6xwrj438CinZAzxMK97Lo3ETOzk94aXgTeXlYPScvPlpYE7kfADMS8Cc3A/qxSAnOlf1xcW59lwAPTeNXLmc8Dq0XucXuyRRC73Wd527Vf7R06/xUuuJeze04aWWKKeLliMYR8Rg+fJQxy72rK+cYlwJAJvirLWB0aMlVcwJ1eqDMrd+QHEQDTzXQ5bwS36ClN8W/OHP3q9/DwSTgneEUK2ZkPTo4SwOxsQzOa4aNw/XzPHrJAlPfLaLAHX2T1ESgF1JARa1fNnb8MIJ6Og3+cnFq8/d1esvPq7bN3cSNyzC9KvNB6inio56gLLZXPy10z50AAAQAElEQVRM1GujYjBe1pgLjnvHDgskxY8ceUBotjo+wfbiIXuu7/NC8B+/93P9/N1PeKl3oc5PS5LCHvlyE91trUdvn+n5p+9w070uvt9W6oZPwy2VLciI+uDTB/oxP317671PdJ+bawdMPkWgBtSqV9RACMjowXMec2pzHjZFL0ucpjKZyohCR0yFWVUSioaOKOJSW80NOnoMQ1KCUwTq2LMuu0Adx5ANHCdMltWU1jPITGCDQqnbtoAUvCE0nB2y1KIbO3qDHLIU3mKbZFv0yiNLbfodZPT6DwqKT3vJDV8PsmSwQwy6aPVCH3nNyZSK3Gx4qMnGQUJniIxDWBFQeslNskbLbozDO5CMJk5qBx/EqEqsTJyJCm/HMgAdhM4xbdl9/DggnQliCoJRwqbEljJOKVdigE4MEzEOAwLZ6rgi4jB6YfMcKCQxTsj0Qh54jXNYQdRjseqhIHrVFX2th7yCZlYCJcdPly216Chfqiirj8GsPllCZdWIudRr27Om7K+kNXyc42vWS/9CaopLrEpb1YOtH3IprZwiQHMuqZwrZcRaE7Vk7q7AGRGmG5JE7ESVNmQiOYaRE1t4lCSdC1pThF/1wTu+xF894OTERDmMkcup5NzfQxc8I/PiJBYMl33OKea3mZHcLTIkmg0Gr/nCVzUyVCox26Xx8udUr/Ph9c/+zav622++qb/4g5f1Gi+Fbt3cKtd158NnXadtBKaWw/pSPECdBeQT89tWdpZBtovi37leUAIXy4qjxFb+ZiRXh5AonQcCSq9nGzLOwxeBeSP3yonOMRPPNXW8IcyAs0cH6NhDhSKL+YqYL2JwxDDgSCEqmfGkIH3XOqUwlylzhwCSZ596Q8yxDxawHFkDGBmYY8rgHV8YGAnjj8S2McYHlk4cpkiwvUQMQukUq5aiRhIw8tCpvOQSkSieMRoz9nMtutC926f6xmvP6j/+0ev6G14K//FvP6uXnuYz3BnHPnUTkW6OfSIPcwLGHEKkhLIiDt6pJecEALaMEMu5YB0XPM8v+HxywQ/o9uhYLnslTI6VWEWJGZDxHBJC+cJnD84UlJj1RZuGsOl7QKkvctW52gIQrVQMVseAoYOhKrOXC1LNQw5ErPHowjUq1KHRkz/SODzglaiGwHVI4uM4JBM5ky33IJXbuovr7OQgcvgg0IOEEK/2xE/KHMkQh8Qe+3cO7kH3QdK6HtcNPImkMYo2/DJSMjrZS4GjFYZzlhUCmh0w0mSVkHPL1BC4aJ24lCSNEA4lbtoTsu5O4Jq5hBoUt/iI/FkCjETkiBBCE662RY9WFDn+pTAYWnvlqz0iz2qAJ10er7bJBaE4QRkwVlx0KLlb7FArfxEjNcMl4a7421L5mc9RKMYBVr5uYDi2iYWHDMbNQA1+SUYflPhGTMNuKLyxnpItNWzDJ/ldcwUbFExyfIqix8dq5LIZOIctmmuMoIihWJ045hNmB8BjdAN1SApc/gjhdVyTN3Hw0q3yhSmtZ4COz/NxDeVsx1C9K8+xio9O/lF3FGHToY15fRXDmVuWPuH7RF4I5kXegwvxwjT7IGHmxd+Ql4106/qOl2q39NgjZzrdLmLp5O9Mz92D+x9K/RbuR5/d149/8aG+/f23lO8o+QqX+Y1DCMZ9gjiE0hmi2U2IoOmr1AdWKvPM/eq4eFiYf+yJwR7uWUOwZZEevbXTy196TM8/86huzF++yf7m2ja5kiV5w0lKGGiAdU7k3N/3LAiRNeBFcHLg/Gs6mXgeXNorSnnUXXEGJo0+v7/XT9/+SN/5wVv6Gd/vHjzAYKnXfHsOPzo9scU4f5gBtbSqEoiVEBMBS3py9xyAFs2yjUAMzAJEFK1HnzZ+vqiYgLXhM9W9R2/p9S8/pZfYv7F3sUBmLtgYSUQfauf9QFdn/YLymW99Rp7zGTCUz4IXnIB7Po91KD6Z/trpqW5ev6GTk50aQNafnIhiOmhOEhaqlceDKo7WjeMAgyUwWvyhQFGVpCUQO3nYFXf8WUngQdnQIc1jEgeIOta4mI/l6EVH80W31j/RrtaAaYDrmClWeeVHtaxQuDNAfbXP2ODNVzJPC87/77tnivDQ5YLGLGOcTlThoktdsp1BV9oaBr9yIMoJfw2qxeITeDIOyWUNwUO2ZTviIMTEJjfiwDIeKbEJfbfd1BvrW7duabfbKnH7nOAhboIXvAy8ON/rPMTLwHo5yEmeEz0XAAHJXJQSSDlkxvXhLyba8Nb97p2b+upLT+llXmzlohMtF6axZ2GNG2ZTi4gl67Q0k6aukO2ClJaTYW4M5Y4LFHscxos5iZTKjWCvNGK5gzImOaV3dTkG2Ys+u9/1PV5u/bfv/rxu9Oe8jMKp7Bl6BihfGiKHRl6Jk1DmTxIbnwatPXVnTzNbsD37Gr899UdMnv7QXdRJEudQJsGp8RLw3u1r7OGTev7pR3V6sqkZnTURYDErC3aKgToYC1QYFomcwIoeEo20jGvHCyD1Ct+e4Gmq/SyZo5p6cAjDXXnIvvvB53Wj/+6P3tZ7H30BtlrJglPmI7uu8XL48cdu6UtP3qkHMKVTdVejMNvIQm78dEV656PP9NO3PtSHH9/n/COJJFxk/ohWNa13PgMEb5xBONW5FDlUushtPKgC3bg3tBE+cgtdNMzUgLCuHzOr5pAhAFOqbDLQKwcyHQvAEJA7Pll7OCo9+4qHVINUnAIqZOWSots4pUMta2jBm5w/RpaQJqHHp7QZx50clflZQ9WLt6E27eERRQu/QmDDnghplYFlGxLY2OdSwCSLDZIiI+aDHGUrraG3DNhsy8i2FC6amw6yFAXdksrPSk7LUshwcOGWNXbUQDDZHiTBB3WNhomdUOGi2cMXkVRWzhfJEjRiOOL4lLzXZdtbttEhuqCeAcxGQbYsHISorE1ir1pDNViD4FLp9pAba2qYABXIBi+SCAezyq40S/jLkaW4acqKUjRx0bAVBFco8wCXDM8ejmOHEvvqHDlQZ8B5qhr+RADkDMMk26q0GAeGEUyywmKz1obkVjiSItgmPhqThUF0MQtEx85Ij92EWC17IJoluuKSuXN/rrgAkpw/UxZtPZxkGrd3alaU2PhwahMBoVZf/UFzys3UPVlL7uWFiJAPd3kunu8v+PJwoXGvHw4OIy89kmwQYjI3UmGRVUpWAhSfAiUfrTfide7/X3ritv7g6y/or//k6/qrP35Dv/fmc3rq7i2dbBdq7ZXKtugkkPLMiWBbqnV3pdX1CpS8KgiFjpOKxSkGFLZICc+Qe1qZeDb1eob1eAF1cQUx37p7ZCIWUEVdAKqIePSDtFfVgjnuyT9cO3lDObrhOKwxOMQ3SPY/z9TImT8zxLvk1AgJIgSXzlxStkEdtfoQeDSXVuuMVEBsmX8PssqdNSLTRT2pnVs559WRTwoKCKUOmKpehjU/4jz/NUqhKNuyG3PROZ/OdtaLPPf/5N+8or/91pv6qz96Vb/72uN66s6ZdvkhK/PPaInYLhdXyVi6FFlXWqfW2LrwRsCYD1NhAHvkCz77XfBZKOfynoOfYyJypjRcFMK9YmubSmHA0GBzgkjDF7x2B15gVoxMStlW/SmeaFfe+AHJRg8RkyOhrBlIIbDiyDYD4b0CMwgTmIigyEvc4IDsN+4IozuLk0spXyTbsh1JCJAyY/EapmOx+HExhSltDZPrj5gvkg4OQgxikh5/BkYFEi2utnX8rLJzRonWie9wOhijaj052aIUGZ8SJOvQKAUZgI6gYbNsq1oYsm3VPReOJOePJddEvXjJYF2S4TaDIHorPymFBY7vwAyYDk8HrDUiJzQWEWAHECI8MkyQbdmQrHwOanCFzBgcUhrHIyyUbbEtm/0bCrLkBhlSWgdzkSy5yBo+HoAs25IgDHY4JNqU7aEXG6Js5sWlQwKzM0SRIgpVsw0dT7DIjQFR8XErCdlRs7Vq2EUjQkK2x6IslQ1IRbLSNRRVA2L7EbkvIBNQ5pwjdgBM2S+RPWkF1kLgYLaDRBlkJUWdxC7LGHEFY44SSuQ20fGI3RJ5NJloTBWVXJazHsEhhbieCZaQEzY4ESwk96ov+ILy3kef6p33P65f9hBOxpZzxeRCFSrPzKa7d67r8cdu6MZpXtaomhmz5NyzcitPvl++96nyb9B//ydv86LrQjZeqQNfiWObDdNxw44PXaI0zz0LL2wMIlQlihYB39SGJlnVOnvWkbI2G5C+4HctnweefESvPH+PHxxdE1+5x8bie+j4Vh4SZD0Dt7Ku3Nv33E+5xQPHEYZzlpU5o4VsgzriIHSBJC55RNsTtOfZkZwUQcXi81DX+x9/ru/++D19/yfv6uOPH+CZPBTDvOkASjrLEcdhRSIdOeIH5WCEwM1m2vjSRWvoLXtLfGKAJHx7ouEG18E/WlPa2elWLz77uL7y5Wf0ZH1+2soY9iQ5fM9kalTQrEiUG49QZ//YORa/5zl9Pl8IDr5n3Xv1ssFJsN1sdfPmTV2/do1j1GqeJO3sV7hS6xBqZFqQoIMCZtaQEj2EYSS/8XbwovLQb2rJPWxI9CFfjo5YQwT95ozMu4aXewaIrkPjmsBt5gBFMVoIje5JsOpkxKfEdahjhx89EB5hVwmwdTYhBBsbM11sIunMO3CcpwkWQ4BB0QDpkUxIh1Sk2Xo4OW0jZetHWpTqBUeaQtUU/YjYlypT+HQlD8ajhU8EkN5DDLFD/SESOh6/uRMaY9hKWudUau+yGy+XTnTzxk1dO7umXFB5m73nxN5zgocueBkYOueDYU70C2wXvBjkPK/fCKs6qKWTU2JfImShkblIu5uEfHp6oheeuas3v/y08j8Rb5a9nDuJJOPTa0+kBrdo5CxeO5akYNVBURmFaxZSaAZClAvZ4o8x4RccFSUSYCmW7QDgcerEWW9/8IX+6/d/oe/9+B199tl52ToL3c8Ltofj3jPRoPIZiaTKyJoSI9rqgsgqMse4MSS+x6/ydXG/qlgnAM/a0wqK/5gix+WML3svPHFHb7z4pO49el356ZASWXElKa0zpJZQ0kmNP+QBr15rx4u4jgOSkmbMa6Vl5GgSFGtJ7FEsUCDYPnuzFw/Grp+89ZG+/YOfK/++xmf3H6hzjnDnxCszWG7WAt2+fqL8Vein7t3i3AsuAWuxqgR3K9V+xk+Vfv7OR8q/2/Hp5/k18zmpUlLkXpWzBDjgUbet1gRZhtsSSQchVk+KEsaQFRoxcDJXTI4P2SmpamuAPYniGN9MDk/Pb+gkB9VFra2MW1xyvCMXGACPRlJKQ0rGsiLPjjps0akInamrhiCUVEwBI+ES9utoTnfFlPVJViOvjlt0wLIjW03rFNnHkatpbSUx98BZPXLVRhDLKzfSKFS+hTBgz0lvxyKFmXnJoIlobRWHbRiyV1L8M5XKGcl9iKKBVf0lmmmGZpOdQoeGsQrt43BZFV9zkQs3cGz4EKVfaZjWPIkh5IpL4+SzSQqaKnZNDQAAEABJREFU0rMXoSAh4Nl7zTuwPrHBZriOHGQmIzUYviNIFDpJuAJW8QK2bCPMPsVhjhKaNhgZGY/7kX0abbCRoHaGgYBpRGJSRnwY07P2gaFNeLIJmDNMKmxNU/lRCowNAVWZW6PVBzXExgRsCVJmiVOJNeSaGwJj5YSnI++hUbtEdqUFCk+m4pkvhJJcIeEd/+Hb0VRt6CUq9/XcFy/yMoVnZeTE9jIz0mvuChpK2dGTWzlRAuMPxByFKnLWGyH+mOtl0GO3z/Q1fsL9n/7oq/ovf/rb+rPfe1WvvHBPN66fjr0lcJyfSRoisliG5B68M1PNrc4W7Ou6yUsucQ+MV8HkwhixKLK4yRs8PuExmDUAjYmI76GhCVNmKlKcsGFCZF5NSrKSY8kzMMQVx/Omh4DjqcqCRB46EcjUQ7KSozlDjBptpAakDyQCuSvCtW4hIzBiI8E8DdATAZZ84D28IOJXmZeOmT/OVA3rGvd6q8oVjRSizrCGKgyRxeY4pNnImVdEj/HDwN/9ynP1V4X/9ptv6FvfeE6vPXtbt85aRR6fz4lkJomE4YaXEsMxlTFAOeDCGqJCe47JBZ//znmGj896e+35vJKcYjPGupvUIPx7bGUkBzUbrFR45HFexAawToeYjjtzI+E4TUNhvNSjcCcGyNw1HZCIyTydepOkH5IxF3bjMNaPUt1xQ4IzDi/hdQnbw5bRZjzkVLVAEcZc4jQx1CuHZlvnHKhJHgkee9fwhdOVZk8bCrc0/CUbjHMh60NR2urfsGEtP8n80ZCtuuajmEPTyjKiqiZE45rzM2t3K6282N2ExVp6BKYJO+iEl168ISYcShoYwFFP7VHLkIiu5LOtnDaJKaAW2KX4wUqNPCnP0hYjtsTFjqi0uIQXkbf4HGIrCGdXPEJ4UZycAW3wUkhex3W6Jr7ugcOIL1u0utd5EcMAan+HqFaBsUFgeV4lbxFzzA7LUQjhV/mQ4eNYRAbHKyMzM38KQyN/gyUf7BJHYTpc8av9J8eKwTHUWAMu4ZPJJKy6AyKveShHjRlShsOLBIZjM8PsbXJYjpONrWqQImptc8K6J+wBp45U5UU9SjXmkVXnASnpWqdNbXYQHbWuQEFz7/r4ky94IfiJPoTz6JApLvtrHEIJzHePR26c6sl7N3T7xol2Abin9ATgkGVkrgfcDz/4+L5++NP39U8/eEvvvv8520Ki+HRxH1CtgZEefCXxDADCW7LSau6IJajQnEOkQXblsmZjwbFF61grTZRJy9L1OD8cevm5e3rm3m1dP2EHqX/cs8nSKQtyYolBBDCSeArBAHIuDQJDH7HYcMva90waOwxQsE5sh0cOhIxjxQ01txnlXp39y39e9JNfflT79rN3PtYD6ss5AJP2maRmSOQRgc+aM1G2KrmYBh+OIuaSAQ3FBwMdgxpzU1PAqBMdSL5hskfY3Pa8DL6h1156Ui8989j8ZRU2IIlhhI0KouOvItDovTOHlDXvOVfWz3yD73XB57+cg/v8pj2yyXd2elbvW053O/KmBinrEq32t2q1jB4qIUOcoOQQa+1FUuePkXGX7UmCCyMT9pCRrfwRPqGaC1v4SnXACIvdtsKJ1tosDzFgEQM5Ak4L86SihwifzEGp2HX13F4D4fQqAffyK3+pZo1Nh5ZjDzJrLLiCRtjY1UIH8GsyTOu/zkygcQnB6CyY8bIbj6G5WMbpExYKvnLksRHHACALKSThh4zg6djC1s0o+f/pkOTkMbkjPhxuAGNTnUjWZrPRDd5a37xxo+TUnBM8N8TwPR8O9/tznZ+fa7++GOQC6JP2ueor59x/5MwbQsxMHOjOW3HpHj+JeePLT+jl5x7TjbNNLltRqrqoqONtKDI8D+PUkmNtWzYnQpTVz/hGlmUPqgpYV8GY080sgmwrDbPcIom4nLyqi7rjc//c+tFbHyv/Rt4v3v1EDy6Y08RBjJLGqKN2mCt3N+qLHiIrXvtBxZgLO5uhbFl8QKLic5QX37IzZP2Vhzg6fhd65PpGr79wV6+yh7eub3mZxs2UcLuGkW/K5gGoLNaxNdlwsiRXEXL6gFNRNF3mQKUcAAQC6iYOZ0aACWuvczb1o88u9L2fvK/v/svbeu+Dz/WA84MJFRrriNh1ujU34et67qlHdPeRU23zcpipU1ke/KKZhyCnnd7/6HP9+K33lf90JP/b3ShMii8nzShANOIZ0XvtbWR7rhfnrA8WWBzR4rkz2ZZtiflk4MjFUOiIKly0aYt+WA9w5F7FJMCYIXzpEjXoqFWZFtMZP0HhVppt1frh6zpFS2lNrAWZAPr0R2pg0bKm0BpnG6vIZzzYltTnzA7Ry4hlWGMX0NCyHpQVhA88HpotKTpzlLrmRck1CyNG2V7FpXw5Z5Q0oQJUPowF15xRSvOIxa9SGwNkNqIlISAmPF1+WKvng7eHVGOG1FMheEcvIjj3rN7jnSPH2ZxzlT2Kb/Z0LS4eFbMOmbt8uSrIk/zxHVzK5XY8VfLFPo5LAiDmSTo3h8mZkLyJc6BQ+XTFJebKAd5wgs11D60fUsYSJWkjh6tyRIqfEdY5IgslWYCrF5a5cY4cKkOwIajBCRslRWDK9fhFTc1X4rATIvNnnN+Ekp8euChHIeRoDNz6uKtEWWkmIUdd4HXscJxmGxkXY2+QiqSw5C13HTV8o9kOm2RFTV2hgGYIwa50m6stOTDShw3hMA+2vFjZc64c09E2qpNDxIzgOUYvykCSeV4ovkIv0lA1WoNdO1mU/434m994UX/3ra/qb775mv7d157Rs49f09mJOGbnnDN75dg0cmZPSiFfMBhZumQ6pDTmdGedGDtHA6tsr2E5iIprxSsNrXo8hx4bIShgdENiT0Q+kTe2RpY8VygwkHoOPrYOnl72CGQ59OTYTy1y5dvj1Ud9MfUMEDUxkt58MUOZ+F5Mh9xCyEwJgIBL6kIaegkit0oftq7DOU9gr/mFD8HoDVJacgPl/pA1Zv3mpWGLPzaSxKu8s9NF2I2jdaFru71eeOqm/v3vvMAxfV1/9Ycv6/e+8rieuXOqkw0J6EmQfRazi+IK4gRODlXrcv5YTNdBLNxQEA+9Vw2dzzDZ/wv29JyX2ufwOo8TFlr9vQrhQ2FKmT/pQUN9VRwt1BXIGTi3SoksysFUoiOPeihYolgbULMdi3XzHHjCJXYQoWqp/KKZc8JKiiIhi4Yfo1DFjBLGPGdVLUZqgAFjMigKo2XcO6N16a/RuhR/HDQIhjsjS8EYYVJpKXTqcRuxAaKFQ4gNVv5woYeFglVMDaIeKcd9nA+qZsamjPFGqSMdPig2dq3KTRpOvWGo0RVJ8cp5IerNeRznNZun36on32F+jA17SJXJs0YMpauabXAywO3IKqsZQ6LZkUICVUqgnEu91sDaMnd+QBunTr1c+AqlBkuqUyZOUZhStIqNHIqOzSTYEx8ospUp0ei4YGU0GD6GFzDlzJF9DF414Hqlx5h7QMCcp4lDTprKgzw6n00ikCg23KJdugDaDNTEWLZ1vtLBB1gjuwMPBnF2s3/Re+VrjIkxHFT2KqEhZw9lcZwGKdjIiGhwi92QwsYwR9G6Kj7+2LP9Om7JBaWm1a9hx1XCOZ+rGhwXVdJsRCj5wjFYNbvKjh748y8e6N33P9G7H3ymL87JzoFJXmXvubeFO/dZXqI9efeG7j1yTae7Ra2NNLVB8aP8Dv/s8wf6yS8/1n/7/lv60S8+1IMcOy9KGY5ck++Va7BAHTeSKFWCUZ/EJOhBQZDW0YpS5yRCJy8IWEarQi0JMs+KBt3mO+GLz97RK1+6o0du7NTMWnuPS/mp2l7KsxUmLF1S1hRCVJ03sUfJguA5+1g20mUvv6jk4XFBksoURKTVlUaNZSXve3yXy29X5hdu8u862qw/i6FOqiUszqy6dNR01hEWKv8I2Q9iE0rEqDQClDyZT8hxDVmtnvtJ1QkyRkuqw8benZ5s9MIzjyrvJZ6+e8Zz1XiwLOMjDTmzRGfNOXWiZi/3rCu//HJBzXlmXvDM3PPyb8/7klBeCkY/v+DdCS+UN5uFF4LXx28J8t5FnNNVrySbCZRmOWxS5NBUYewR4+hE06lW9jE+rGvcynUQhv3hsVIBrm6l16ARioFpSkbUlcYeRC/3DKEAVyjgGumZB96haEkefhSTiFU1wkqIv7FzZj1kS5bQQ/BV9dgh02Rbc0qFX/UcSL9aalfdu9ZI0SoaANO4wApjSAekI40RofLhLtsyQIjAgxw9JOwhGw2yLeO/9mQMlT4PTNkzhMrAkBO67Ecg4tIWnZ6e6Oatm3Wycr1xvnflhA+d50UgdMFJfQ7VyQ/fc7fgmqjtCT/cLKhvrcdMG4Lh13WNC/Clpx/Vm7yVf5Kb8Lb+2gtWAuhzXas0I2FB8JK5sqmMXHuuzZIk7JqNqWVfAvaQc5LYyMSXKwl7XdklFJS97yz+g08u9N9/9K6++9N369+26zlh49YZiMkIUz4wJGbIe1iHKK0cpH02JZmJ23P3hEXTfhWmX8Bg8S8eO7Y9MceHrHMDC7bjpdozj13XV1+8q+eeuKUTHmg2a0si4sKmJiGYG49oMYUQA4cd+PGxqzWRL6vJ/HHMvOF10iMkT+pFVJJ0/B9cNP3yvc/1bX6C9uNffKBPeUk4tsDCTNo998Ahn/El9sl7N/XsE7eVf28ya8vmWVLjYGULJOv+g6633/tYP/35B/yk7/P6yQs7G5OEfZAObcQdVASrHfwsitDa+hQaxbWSh52xtAxOMcQ3SEXrqNHm+ZSYyhe9qTxtBFl2qGV5JYtWdRqBnhCYooZGFAhOJXdQkttw4HT7Uo5eyUvIEnFGds0vra45nmUh1OJPGeBSNFWLg1W6jTB1pSEXRF01H3pg4509jC36McX1oKPksdW5csW5LeJULRkkfmCnrJcLpNB1MELDN6TsBXp65itCGT4I6Xvj7UhiSol9sKNbttEhzZYTPOsYjhNkpmO/tvrHUcoaknhFq+goXJ+ixauuJ4QuBrCkaHCOjkigOq0kOCgngJFDsJiV6eNbcwHiVdNUmdHdlJcZiPREGnuHpEZw/GXRMoQQ0yknWqt99CFHwzkkWuywTC+RSwdgqAomqUGkY4VGCsF0la/1xvKrlOgxDUkqciDxJA/KiEdApeOMjOelDIR79tvgiEk1JOqMt+CrrYw4rfuKWN3GwxEzhCKvZFKEVn3lyeIqgPAVlICUxuS5R+7znIQEdW6IY00VVuXkUJjjOUPCoF632kpFQPa6RelSYzLbcJEEwHD60roevX2qb7z2VP1G2f/251/Xf/zDV/Xml+/psdsn4vOozPyZ1I2g5CVPdBLNc2GcsYHHHYv85M7+dq5ZonC38icx8e7RCMjLgh5fM3BOj3MchQVilonvXPvZtT1z73GrjsuwJyMI+j514hBfXAfIPJFDJFOos6ei9aoqs6McdeOcHKFcs0VH9ogdH2d2fqYAABAASURBVMJrP8eapT4MzEhN1NKpPVDsh1kQWCYwAqPjjRiMJYOwAMa1G6Fl/ZkvCrx8K3cCJedA29pwLO/eONVvv/KU/vMfvq6/++br+tPf+ZJefuaObl3bqFFwlt6Tw5KISSyq0roAO1IAbEgsBGDKFQeIF+NlTynnfKnJZ779/IwX7NIDiZyNBVYsKUEuO3rL3EEOczF1Ya4xpmMqNw+kGDlKY57Ba5Q5Z42DbeWHC6GsI0ltDDpuQ6/zYoiXxmw6WnNjH6cxucHin7yIl521RjETOQLUMt9U3CzboCKfZElTVeSsXgVEY3Gjq3DGQ58+lkVKqbiVKoUc3LpsJdcwsEZQpRjq0dhKti16TRvuoBnK7GELRn1hv0KW6Eor/tCJ0bAWHgdy2KZ2yw41SdZogwMrtNZdckwQ4TLRDRBV4S2CpByfyJgUApIzrDSPb7DVzuUiksiUQUdssq31zwhlVgubD2oElxfbhjl5HDAy8RExq0iSbVmztTiFBGbZk0QuEhle9ydcIuOgEJXJ/EnXUesAtgfCtVE6WO5p9sCNPsXyK70raBHTKrMzjM4x9JCAcYwMMM45FJJlz5BEAuEESW6pUqt6LIDNPAkgl0NjYvzo05wcSh43YhTvGnCH16hqEXPAQ/EFnCmIqTs7yHEHw+H+gwvlP7V4+71P9PFnD3TB58JOxNiv+HflmbxQ26O3zvQk36luXttqsxA/zcKf2z8hXfd54fMOLxe/w3fD//7Dd/XxJ+eYFwkfDodymyCj1tay8FIG2tGHBHgQkBMPq6cFa2U3pNiR1/tb6fgA4S0ldyjKbul66tFryn8u8jTfqU93jWUlAQH0zjMnlKR7jneHWBCWvfZVONZgTNLRe2Q4DriRJ3pyVIFBIR4+vXxiJ/Mqk4NlUlZHwg+zYZ99flEvUf/ph2/pl+9+rIvgvJWD4ZfE+McxBNiZL893Qsll5ZqvvG61doKU1rnWC48ScI2n5o7e8IdhxTBlk7EZCEOD7t26ptdeeFIvPX1HOf6ckrVuyhCu6jkBUqKO2v5CPf9GYIi9yIu/lc4574rqncmF9vjmmZr9Oj091a0bN3jfslOjCMonaRUDF1gdfWVepbE4w0OwAUdJYCggVLXCH+7BQwlMGMs9uAQPMcUBs8ur3GI7GBBK5zjT1XEbZNmDcDn08hkBynGQMR1TAZw3wHGLT/YnyOoWl05uIcRHtPCVgKWyazQCc+XC8lk2biturX8GInQdmpFCsCv9MkOk0BXzb1ZSVBLmAIWzBeuEWWgWydlDPDnZKUbk/4meXJXba7oKco3/o2HMktFrdJTUhh4xdJxls93xBvuGbt68qe1mR9lUnwsrJzx0cbHXOW+7z88faF+/MXheel4QcmvhxN+PZWq21M5c0UYNVtRc3Pfu3NSbLz2lV597XDeu74B7Xeg2PikMTq9qRTMeBwU9alhhcUSx8WpNdkPrcsZey0CiA4yTznWv6RUs5XovAL1zIzKuD/iJ0k/f/qRebv38rY/0xRfc/HEkHWtkpONWPWLiRHxia2LydPYuMoccixA7fK89e1l+8D1Iybps8Y+2J95EuTuqSAkNOSf+jbONXuILwmvP39WdW2dauMEoexCKnLhyr0GabAhDiZvYL18aS7KHF+Who+iysQ1DoVB7tVm2KdH6lJv/93mB9+0fvq233v+Ul3p7JY9kVSvmevDe4tg//fhtPXbnmvJDk7279uQVvnELZb78I8E/f+cD/fKdj3jR+EBsXaWMHVetrVesRClam210zgnWGcwZNEaxR5gPCF6rZRznskg2/nRNClMwjaXZQSDqtwzYNf7gcNRtbOi4MebMwRXPjGUZELbRC0u+CARdmi+l4TlH4LgqMeQd22G0kDKNRA1Dsy7blEeAzB824NJ8kFgVc1yqU5mMKSvsoK5CAiJDnNbJXlTOCbLQGUSjhkjrsQS57NjmItQSEZ1jOBySHEq+AeCKnmTR8a3zHQgD0QgUw6g1pFzxi3vJCLaZS7TyRB4c+ICRDFl5EJG6o/ahM3LYGC97dE/Vc+KspZEwVLYaxFwmV0iy4ZW2Bo3WwYXfIAOa/QhHBO9QJBVvQ6TGY6GvysSNfvBEHt0Gpw9N45YZ/ShctECWkUaPeW5poetxLQ+M9OGY8QgsMRhkIkOI1ZvDRuQYo0spUcctE+Owuq/20qffWk/UuM9DQi686IRL8EHsC7LNkcMZdrkP0tU9Rl975thzru2Jyf2/cwPjSmK/yU5f/YpHx6/qyAQczwOOYJuRHr8qCjkdnSmQ8oO3rZ576lH94W+/pL/909/S33/r68gv6LknH9HZ6YbzdC9xY7VnLqJUMjp5JHhWg2ybNUJSoZ1JrNHYDYTsBaw6Aam95DkEqoAaVOuaplIopVfMtJuAac8PAOOfvdrzdOl8ABc8FKxPOXr8EmawTo0qILn2qv2OWLkzIZ7o8VX8o9b0gImreiQb8JBLh5Y0cYlZ/CCgZOFbHsw3c2R/8qVDcQglEMoh7fgkPlHhLQPU2Pfr241efPKOvvnbL9Z/IvNXf/QV/f7rT2n8b5JkJFcqrenWYQJO3llLD88EPU41BEEZ8lTQR8+5ecEX3/yG4Hgh2OUUG3PPMCgpD7HgiaOkaQSg6+AglbjmiXKQRStneLJCqHT00WtfWNPQlOiqCc8hixYFJvZP8Z35s8elYisZPlwZ6ajSyiVVeA2i5ehpYGuSg+9xhZeyZQJECQPLC58ce0fltMMaNQ6XPmi/qY8KsCYeNjpKbXYSds4WUNbbMjdidVyKp+5QJh4A48FYEQ2kXFafyi1s8Uv+cFXjzINHDyFWR6aXeDSYDKXOfJFzLI0Q6OGQnLeaMbVvJcdbl42g5IjJrDzXyojj6LLJxlB2/MSesMl0FPrhsIp2rBj9UFDWa7IkzBg05eQXzeiGH3Vyr3s4D+5g4PEKq5pQIpNpSFHIhkIvBT77sUqtmbGnxoO5i/dbQyvf8tBBjAWIHukwSxy8auVc5hqirjQWoPK0pHqxEg6StVAS2ui2dVi/JVQdtyt6JlCcsr/Dq2IDQUEcex27aBAONiif3xkBDAkvOHhcbWSRE7KHfMH31Y8//Vxvvfex8htqD/gK13GONWX0DPjnnL55bacnHr2h2zdOlV+4aOXU2YY9HqPnl2E++vSBfvCzD/WPP/hlvdjak29Yj8Y1cdVh6pRK1GyW6EWi2Wicu4gSso2eA6XL9bAFA5k1DwUHXFP/7et8F3z6UT3/xCO6ebbVAh6flBKKXNDlcpRnotCDk0k5v+pRV8peuafvA1QCasncOJfKsI+OLxDph1JjDdMfpzzD9/i/88GnfJ9+Wz/46Tv69P4FMSNyXOti6UMnEkW06CFWTwegxnG1l0yGTBUiGFtFYprOSEp4eGjKtb3oLQeZ4FOetc8/c1f5q8P3HrnO99BFilOIujkLdGj4q/J0ZU179qdDF/mtQN6JnIeQz3kZGLqA5zw85/Ne9nPhS+7169d1/Qbz5H+1IXFSJmfShoYeCaLj8ht6jFDqhGxkPG04HfE390wSWj2QExJaoX+dE8D+/4pP5g4Yc/gR9Sv+Dzsc6SUOb7b/kOFXaqu5BjrGg2sJR2dB6comF1UhNUupvy5YtOGRMQRQ/dg7ck7IFHvso5nXcOtXGq6uG0dslg2VE4biDFk5FCSEk2RJ+Op/ssX9sAkVl1pncCVFjlNs4ajptRou3M78eal07eRUt27e0LVrZ3Jr2mPjfB4XHMKel4IXOfFDJV9oz0+V82JQ3GHWqZI704TqEASAYjfgtdOtXnj2rr7+ytN6+vGbXIgY3YUJQcUpqTjPAqWlHkfpTflT24phvamIxIkJGb9kC8eleme0nDJHSYfJphAHgjvrEDPktwW//cN39M/8ZOODj77QBXuhEUmmPXvS+XDagUKS+TN6F6XosnHn7VNDTIqeXBPL3nduLDI+hVEBdaCRu8biuQENzXVcNvx06N7t8dOhF55+RNfOFtW8NXA2cPzEOiTr0MgfrVwKxK+4ZPbMjlWjVQ3oxEhwesoXjQplAyCnuBLjBz3YN73z4X19+/tv6/s/eV8ffsJP6PixULwbN+JO3sa0ZiN226a7t6/rmSce0W1eEIq975xn8WFzxSZLBJ7zCei9j7/QT3/5/vhrAPwkhvCyabbE2JbtiQzGsiQmNCSDTbttUY7SepJRl4aD0ozcTKFRDtRBhxJLyGK0FNZi7WK0quW4Jncpc8AeielhQ8mY+lNHOAuXTY5QeSHDOfCYLo9CoANNl+glJmnmZl0lYrAtw6OH9mXLrIDxDYOnhtjDcxyGR5A4ZP7IXAPlK44aBES6OAg4fchIyZMcoQFSxbr5AYgNyx4WZ8Cj8iAOTvK4sYRaQ+FxCsVwTMyZ+0JM3Fbwj7EilPj6AX4ZVXoOszMQp+Dhko5LzOkTSrwxtKLhk+OOKhnJUhNkRVX5kbTZQ25NDVsrfZWbHHyl8seGbk8ugmzZ1mhdmEp0M7KFUaNhYw22ZYAGhaOKlArPcR1cim0cm661OWgCAQylF19dytZlNrPwOIRK6UgrKZmUFiS8rmvqqwO7XiMVJ1XaOHG8w0o/BGJnrcGdrI40jHYpAbBkNRMvhGGas340emWGUwVz7bnvIFHViCvDHEa2mWBiYTmvR0xpGcTkgYqnpJDSSJs5Lvip8Z6XW5EDD2IGahhyxjEXqBJv524ZvFHfSC9c6vrFtucKDJklASsfROP5CF9yXnvhcf35H3xFf8/Lwf/fH76mN195UnfvnGmzcB3zHMocYk8Tl2dqJ3GumTpG4Jn1QDh16uwcMzOnpm+utaynazROCV48UidTDAQLcaJAO0lE5CC8lEYpyvzCUq74lQ6nqzNfZ4wtHJVQ8iKkHtHCexzKL5NnV+KDkZ645Ezt+bJSa8R3yPgSmyhcqb+8sUYbU2WNZccvOcTc5cCSRq698psLYspAikD4kIfWxUHCPkwIqKoFdm3h926e6re+/KT+wx+8qr/5k9f0rd99Qa8+f4cvrDsyUVPmxk9GpdtDCKu1I2SN6/Xdy7EzOX7Yqk7EwFRbZZCSR0vnh7x7nef85FrY54CQP35FwxOEXDV2UkGFA8zece5Tfsi0okoZURIdTiLqq50pFQXepx946k0yzrvY8lfjcFBgO+PQIhk0W3ogY0tchycHFCjXh3L8gKOHEDVO+TFnnv+FZyBhWE2HEA4TpzRhJC8FkR4sKiLVZBQcHza6cAYXjaSI2OMzKMqK4aH4iuZZ+2oLF0Pd0+CRVzqoCFlrciDKthqLbJPD5ppVNjfLmVRWMUlAaii2hmxhZY8kuJQBSGnh8cv5F13EFb8yjL1Qjss8BkoSrc2EWyx3EDBbh7ruAAD9cP4gY8w4/YkdGuOUJwMYnbl7zb0ntBcpNVCaaFkzrHrWk/C6T0QICqfLc30lB0+hKJWGC9FzA4CU4sKLnBGIjaVnZpTZH84JXN6GeKBPAAAQAElEQVTkrmscXeRWTYKCEVPlyEpA5qzTAXvmDl5OYyhVax3Rpl9ydPYnUKO4wLCoRzRyxzbAVaL4dVNmgamtK/bQ8M7YY4hQfrFBvYCjcvn8w2pyLU6LnPxMM1yJWQ3hgEmbvzb8Hi+i3n7/E336Bd9T95KNL0ZGZYLOGvMS8N7dG7r76HV+YLaojjs+4aGco7kV5j8X+fm7n+jbP3y7/j3BL3ixJRJ1jMmTc8PIYg6nvqqDAV1qzDe6B5MihJhLs0VVDNlsFEcWleLTkPNcznxAAoJd6ITvgc/cu6X8W4KP8X1wswCzrpqWfTVqaAYoePQQmbFK+Rwx9KjzesgE++isoa4Tzopg5AwctEePgtuQC9We50ck4Jr20y/O9cNffKh//N58mTr3KX5iYpsBZ0cJsf6cd4rs1Acxb1TR+DqoyGZoc2/NwXLJzJyNspSQzl7kUkHjniJYDBJfSYne6zG+f7720tN68dl7unnjRPk3+msHyDHLIiY9CyV3xEksU3sSXSCch3gX8oDvpg94hp5DF+j7cN6XdPbq9OxUN3m/studqFFvp4L0SteaBFby8dClHJ9QYNQs6xAW7EAUvNoP2BRSfSj2CQl3MascoAZV7viEAtcBLGEMyTGkGTAUJckxUrkzYDCkNPbgMEEJAa/SYd4V5vgZWtXilVccz14kWi8yWSHsWRcQ3VD68IhUVGpsoSrQjMa2UjxQjzqXAFrssNmvaFeUsZnT7ZLFJ3SJiIlVLVOGSjkaCns4aNhXNNxmDA3TlXG9CAKOdUQ6JmKj1lwRVCfHdrvVzRvXdfPmdW15qz2O4V65eIvO9zovOoefc0FcjA+RYFwTwy8H0OQMFeMgZZ6VwJal1U34TV4KvvbCE7rJC6E68MTYDGyS3eQQ/hz5jEXmwkldXLOKa+c0UELKmuGKIttFkjWOEoVERLfNCAoUgUql3LDwfMDF/tO3P9V/5Ub2o198oM+52DOVxoBHgmAHfVhSW1mMLUoSI+7xK5wbbP79gVxcZhhYHIbHPvMnDkPWBiNCRSJHushJqE52TV968ra+8sJd3btzTVseEKJ1N4m1DUoGioExKjmS3h5arRn0Ssd31etLDkpiYPRLY2500sgzZFW7/0D17zL+1+/9Qj9962PlAdpzXpR1DoRxKJUXxE/fu60nebCdnqTurIyVcxJnplb5TY6uX77/qX72zof6iBeE5/wkMHZjD59Zf4UZJPM01tty44UDHXqtiwT0AxbB5C3ujEc09TAf5UuddlAyhREyGdJv7u3Xmo4jyUcfx11UNWyZKodZR63KQV+PaTwHddmWY+sSonIehA/qhSXf0DV0AlZdyKGaA3nFEQPrUrdqrwHocv5YGrmt1ix7UMkCs8AbP+GE2hEZWU22ixp8aS6/huzy7eixN+WD49KaltZKbvBl5ljayLM04hfs6MuUcz86yAccv18rN36I0VQxm8mXwdviwjfoW2jlW15+b/EtHb7lk0coetFm4SXNyFH6jG2Zfxn4Am9QeFFqxx7/hfil4RdskZbwoqbhe8TjtxzrVouvm1prWiJDDbmxx0sIOTy6m4Rax8PNkwsu9hwuXZFxUWNobuAePhayNHCDhdAtcKtJcA0uIXN+SrJU1HAgZdmLY6BM2VZ0VOGiyA0s+kqiubl8EX+l+xjpUwkPldrWS7G0gusmUirDlQzo0op0/EIXPCz33L/28OhXbo2VUKMh05lvzaB6FF5qse5V7QCa+bgDYOIuqtOThXvrTf3+157X33zrTeir+sNvvKAXn3lU109bvfxan3k2sZDIoGrkCfcYOs+miKk5CMvRKIjJROOezdYiXO15VidlYmOxIxFDPiGnTuUJRzyLDRQ3IHwCRGOZVv6gBM7DE7HM0dnEYmDhBGMiCJ0wKf5VsGjx2MtOPmt88A2GiQ7CSA+EDw6rAo+GIU6TtdQOoYoyyFtuOkyHGncKQpIs9t0NDopT4zy4sdvoy08+ykvAF/V3f/pV/ac/ekW/+8Yz/ND0hs6wrbE6NMv2QVuF1BBfz72MrLiFmGv1K76X9hyDCyjP07xMzpePcXwTIMIro3Q0VyE1qFqZhnsCCjsS5PKtYdrCuubZJdtqkGhJ0+DRw+0g0hhXbsUmWvCGtSE09Ib/en9AxCIVZsGlYPn35opbhcV/IThYvtxHDwVbmnm+NOjY12rBIXrZFuIbZIBGotDSmlozdmjyhs/i4I17raDwlazWDAZOwrp3hwezwKdfsJViW7AtiWvlU8+Egx2sZOz4bFqrZ83BBz3zbLCFh2Lb8JyKvLTE+2oM+co/c7up/MCWNUdi2IMFe4sdXj4TKz/2wcFNPLiRG2Q3uUG2GqToRm6hJkWGgNXA3JpqDjdMhiQgtRZXMJQWPxk/bBbnI+deuCRS4W85PjYAPSzUpMQ2cDq+hkQeD2pHvGRqaZBWHJkcjg18adFDPpwTmGRbDYFO3uSHiFsxG/sVIsfUYcp11PBHSIestGGLJEXWgBXZ+K/zGcHomnYdtfJFZ0bGy26cW4yBLNX8fSrYbIt+5R4Ya1H5lVRD3R8OmAsTzPbYj4YiBVJaXEORY1nlOORZkhczH37ymd5+/2N99MkX/JAsaLy5Kx2cxTktPXLrVE8+dqN+KWG7KCmEF5SenZVyb3z/4/v67k/e03//0TvKL4nkO1bmVm743FeTtlNvolY6Vu3yxgSfsnN3RVVmLS5FVDfrbmqikXs1oVXPXMEatkdvnejl5+/pWb4HXjvNX4TeK/fwOFZ8BO7ziWlzHwNp1rBXLHPFrIVHEUqyw0rv5KuIACWMiBLHUy9ACCjxQ2RS9Ivzrrd4mfpP339L3//pe/qMF7QaK1OtnzUYv+qcCCmr9AyHBUh2gJFZawsEWfNP+cQ4ddaWiI5dUNdcAvuQZ9zJtvEy8DG98eWn9BQvhk93Cx6zcwxEDCWRZcaha7bkyrHPL0Xtef+Rc+SYLtiIelGIbY+82Sy6df26bvB+ZbPZzCyXLPlCBgoxY3XU39jjF4pDYsOLriiFXB1mULEMoaseV7Xsa2iu/1fSl+2oXPJ5+q6JSjfaEfXaWbC1Y6tUk5e82v5nOHGaQUenzkORqb6oBkoIf8in1MqGFA6bfRR9FYsWPBS3ZAxFvkJxLCDWSVwAdNCD8SAHCZUnTjlpS8YjPbZjHvlA8UdZfYSOWt0eaPIVkGFAUjjkEqS2NL5EnOnWjVs6OzuTbeWEVt0c9rrgrfceyovBC072XAT5cpMPk6HOyY+rMr1lVZssKum00rXTnV54+q6+/uqzym+KbbZxZMU4dI5UnWKokrmFNEijFYaIH6PEBS58EhIolAJsVwrNhoaUEeJDMHezae+JxpbukhvJjPoJP+H4Hjey7/zwLb334Wf1cGGJyjpxqRS59eXGmn3K2gkTmzYIZUzFinCMH98FE4rLHuoqBRa/XhkJqg4IH8eN4MhQdYrr3LQaZ/7t6zu98uyjevlLj3LD2Sq/uSNw0UYG1xQyQfShMG2PFaJrylnDkGNPgnXewS/Dyclio+NVznUYglUu6aNPz3mAvqvv5D8d+fAL5SVr5m6pgyArfzQfzGc81O7Ui+JlwYijYa1lnhRo9kr6+NMH+tkvP9Av3/1In332QL02LXYoAcRRDJFrBy+xi1Rqrckht0JFDUNy4aIZWz5k2lKoYsBsy0miBm6MTWmkU/wjh5otIxRvVjum2NAdigzJTZnjmOwmO7Gr7VhuWlpT+ZePVR+4l4Gt8iVf2OOmpbXiGz7sb/DdstEbKH4b9EtaeLk86eDbwAZtiNngf4jjwboNbYgJbcNbzbXFb1s6GHHbzVL4Dr6Njm0HlU98oejD3rRNXijYCX6h7Waj3W5ScqBveZjHZzf5Ft8NcRvybVnDFnmLXD7bRYM3bTeLdqFgxG7hlSv5kXfE7XjxHr5F3oKF1phtYU3FiU99J9tZGzku5YWaF17iL5PHp+mE+BPidlD4Cfl3K1HXqh/XuZ32LflXebeukXzxDT6oaRvbMZVPY90P2YKTe8u829WfPdugb6JjDy8C30K7zUKehTkGbTgeG/CcG0vjnHtI3gSD4hOKX/KFP0zxDRVOTOOaWVob5/3DPPM8jEX3r/dfWnCpkXNQ9EGemG2ua2vosYlrMtelCh9x1iVvwkFpdpMFmbG1BKjBHQITrXOv6jxM6p6LTsC4dWFf71pCxi3WovEsQMTBMGWIzLPAUZCTJGExMzNfgMU1Zz1y41Sv8+XhL//gK/q7b31d//EPv6Lffv1JPf7YqXbbBF4Q2snSpUY0+zBv5ShgU0FS8u+rsL2MVYz2kCJTjkKX0GqLNTJZ6EqDB4l4hZgvePYnZOYQvpp4ybn/E2RTOoBjg+phUZwAfDrPJSQ86dHJFTNaAotlo0b8gOJv/AqzVGuBi2ZHCOGVbw37gMgcT/EM7yHmLDe4oJ4J4XEvnHr36CdLq78W/Ptv8tL2T97QP/zpG/rT33ter7/0mB7lC+uS40C+qg9ZmZbpcohg1e0JwiOFYqAiWGcm2HGn3j37EKhTw6BoUiNH4zxtbalztok/Bwy5bB62Fh5a8XD0+DsytPKKQ4fb+FRs47kUuamB/wpxPwm2tGFf2uDBjmlprfIsDb5A4Suh514TWpCLYlvlxQrW0H/lXsR9L1jRsih8mTxy0UN67p2Zq2zEl75t2kDbEPfM8N20xR49lJjw7fTZrj7E7XgOlW27cL0u456LPHyiN5Wd2N2W58ukk03khZjwDT7Iu0F5voTqmcPz5GS74ZkUWnTKfPVM4ocKwXcVs+EZFkp8OIT9NLHYT+CVKzUgb1Mf+1NY5PjAd8yz3W6rpm3J5Aun1i32Lcdix5q3WT/x282Gzx8h/MAW7JsQ8hb7Zruwv4sW9GUD5/husG+hDcd3C9/GBl+gzZS3G3yJD7YFW/HoC/gWSp6lcU4lbtISjn/xyCuBxf9XifqObMvMuyFvfBfiB+FXcupiTuxLa4rf0tDLBkde41bewJY2bG1pKkJvXGdLQy+yGvqgFYMbar+exA3H2FXXbHysVjlWeXIFb0pzsQxNRrEtGyLOtgSmlrimarYwqVrM6C77ghvfxsaNrMw11L20JO5tR0bEvIz55LPP9c57n8y/VdRz9xQFqBPnmqgrPxi4eW2rp+7d0mO3ryk/PGticonR6twf9+JuzoPs8/sX+tEvPlJebP3srQ/reyAmMXkxykVm8hF+iWEYUFfNXZbhKmxEgAwPdgMIGbCBrt1qMn+UZlG3RajkC908W/TlLz2mV5+7pzv1rGAeiiYFk4jGOlgzqIhC1+Ae5j1aNie17Xl2VZyw7RnoYfWcR8AMonq0rute/ffslchVTDQEuvbM/dHn9/W9H7+nf/zuz/XOh58qL1PFAvqaEPceZ3wR6aNmkdxCLgEFizh2vSGg2kfnhYUXIKM0Y6Iyj21+8KnR8CMFcifVXvfuXNdXX3lGX37urm7fpikRrAAAEABJREFUONFmwVQdx+IMJSYZcwymTu05z+qXe6g78v78Qnkvcn5xoQvkC/gevz3vSxJ2dnqqmzdv6uz0jOdNkobIv/baA+aY+rHVtmxPy2DJOaTLMccxmn3VtzD2JjsTGrOMDJSPBY+hYupKdAhUtuUIkyKH+qpjF0noExH+8SDVyKzLNvDoa3y8El88hofIJiYUPDwU+ZiOJ594TpMSayJylPL/0TAuKLFQHZqntv4W1Wqo+VF8RIjqtRAOBwb6WD9CX4l8a+wwJuoqPbzug3/lxheHFSMtwOwH8AjFd1ovGReZbT40bHXj+g1eDN5A5icP+Obkzkl+Pk/2i4tznYfO4VBO/D36Pic2F4KKRupM77oSj+ZHXFrTo7ev11v613lTf/vWmZxPzCKCOpiWBDh6HN4ch3VvBsR+qgkP/IYVgX4kYyRb+SCSedgMkuhcRLGjknoPlQYXkLXnAL390Rf6Ni8Ff/TTd5VfSRcfokmkxKpkYgilc38lPwJIXJRtqAFMaRjo2hPX9/gmgreEY604MB9LR6AEwD0JOpRkDprgElZF2vEBID/peu2Fx/Xsk4/woa2ptrvFhzyD1ZjwUBTSa6aOijyKzBhbIuPbqVUANS28nNdhgKuWEIgo/PYXnZ/UfabvfO8t/fBn7+sTXuhlPatzyrNJQM8H03t3bujZJ+7Ub40uS1fOBUxZutgWdTVxqin/PshPeTH47vuf6IsvHlTd8Qsx7Zoezv52ymGfCVbsjbExJ6eeGkC4OJkaStnCmwJBVmsoEjyUfQ1NGVMrf5fdtmwrSuKWhu+kpTUtrWH6dWQtfGBceCIlbhBYW6b/omWBsG+g+BUPBm2IHbRos9kUbbeb+sB90MG38dsudU3vYt8Nn90GHnnSdvJd+LHfKoOfnGw4z7a84NoU5ctAKDHhJydb7At0ZN9uhy+x8Ts93ai+TMQX7JSfcgbbIa/2E7DdyaITsPwPYacnWyX/ji8XiT093epkN+hs+pykPii+p2DJFYocW+TQCfMmx/jis9Ep9ZxB5UdceOyhxMV2xnzBT+IXYp6T+MLjd3a2JQ8UHbxqijzpbPKs6yzxUHLnA2nyJkfohL0uHP/wYz05g5U/c0TecVxTR6jWtsaxT9mrQeNYrPbBlzomJZMrc0cu/+Qkz5AvY3fs9w785GR7GRsdCl5E/Svfcn5tybXbNs7NRdE32LfQDnyDfTPPzQ3n99AXfDdXqc51rgOuo6U1rgmIuHFtrL5gyyRslQt9UzRiN+RpxDfsRZEXagPfgC3IDWxpra6/pWGD2hJdYIYiH9NS2IiN/aofiNK4XQy/tox7hRz41xK3LvAxKvcwtPR85pioWgA32c47I7hkpXG3zLO0FGMzYOdaWfT03Rv6/Tef01//yZv6uz//LX3r376iV194THdubvlQnHsm2Ws+YpKDyKhYxDTkQiqgl55767jvojdsQxHRij/heXxwIw4SDbHDq+6GgsxKGsQTF4WvIXtYdRxnvqgdGSRTjpwzZZ5jJfKs2q8+OKZ8xxsse+g8b6HkahQ3XvgxHwChYnES9rgTLgEWV7Jb+WurIdGCFBznKNTM1xSxIuKICkauYjg6lDkpKp+VGrkfvXmqr778lP7y372u//LnX9Nf//HL+sbrj+upx65xb1yIII/W5iEEigiRDp9MF1CUz/5nvQKDO4QTUwIMH0ygQ85+Rg/hprYsRUtdh00t5/2kpZnzo2lp7QrejvTN0rRBX+C5thbyJVdoUzkXBdvM62wTbJtrd9EG7JKiB4fIMa7jI4y4BdoU4XPgG+VeU/7cV3KvCZW+3Wi3GbTef7bBoLJjKz0c2iTndtEWnpyxheq+tiHPFtpdUubZFbbowOv+e+lzcrLhuKLjl/v2oIX76CTslf8ob+6/eUYFP+FZmPv+7mSr5CrsyDe2U55RI++GubbjeYR/7u2JOeWZE7koOP4Di+9G12KHkiPPmrKhlz/8DP9QzcVLlbOznU7XPCvHL/HBr+F/shv1Vhx68FOwItZ8whqyxvA8IzNv1hY6S04otiL27hQqmbjKNe2n0aEdOXMM4pN84cl1sONzyvwD21b9kRNz4Bz7XXyYa4f/brPRNlh0+PZwXiyFD71x7BeOZ47xomC7+BO/iX+I2N2GXJGhXenxTQz4dnJ8Ntg28O3KI0O7zUYbYgddykthU+e6WeK3HfrCNbmBFq6zdnSNNmIWXpzmut20RbEvS+M6bYfr3E0iBJoYdoPZVkNe3GQcGrQ0MO5KtmTwBnagY11S+WA3MYIPPyMyjyAwuWm03Nsk0hZxE9PDLd8vvrh/zneEz/ju8Yk+/fyc277loxyJyX3xZGPlpdDjj97UDT63LdRwcBtO3DOlB3w/e+uDz/gO+I5+kO+Anz+QTAZuoXRE8otmKEWFhxSfEmIQKvmIyPMCPyQpIHp51VDIGOJAQa3qYg+wG3/baqgnG+mZx2/qtRef1NOP39Ypx1XkUlpi4TySGCVCasae57aOGv57LHtwRPZKPLFCe2SSpJNkj0+eFbgRDIjXnufXniDMYMKjvJBjh3go32fvfv72J+N/av75B7r/oFMLxeNNKHPgTu+TzDHX2pycwh9S5KPjnwWRA3j2Xn6jvgnVQw+5q2w8HKXkZz/31HbtxHr5hXt6g5eCT929xQ9DFlWr3JEIrDksozployc2aw6/4DtuvRAkX3FeBF6w5vzy1OHFIPu0XRZeCN6of0twu1lGvhpJnM5UtbokjhwCz7xZ+eAAD3XcqAgwAqw6G3usFpYh4ExkvlCb+QPFFAKqXLajFtnIUPyQCluHg/5r5staQqtvuJOEORNXYoFoUWDCptlSyxRhZZSoQ2nMV+d5ePRjSq5ahXKkLy0pJpTNDBq/Ywq2khEeJqDqI0eJDw2JkMwf0eJXlCKzmiJmpM/68KIaF1OFRT62H+m1eautclZ2kYEeA2L6uknH8vQPdEkjJlNcYkMyxYRgKpJ4GCw6OzvlJL6pM95qmzvQnqutc+KHn/Py75y3Mw+g8PPz/XgzXvZ9XehVBjeOMTNJD92sAYoOO+XO9tyTd/RbXJgvPPWYTngIm0KKbIkL0dM3rAig4xMZEYYTerajo4VUSufcQcvxiB7CXr0Ca5D5kxte8MjHxyz6Z190/fDnH+o7P/il3uFF1AUXfedCZ6ViyQmrkFozF/UF6w4+CK+UgEf2jjBqYgvwY0uJ7ypODGjlStwqFzAH0pQU/xJYzypf56H2wjOP6rXnH+dBd015PjTW1Th2WYPGHU02kVCn2E5NNQ+JKQfDce/Dt3wGPvwtRyVeSF2zJTHYsJGVhLF9xk/Y/uUXH+q/ffeX+uXbH9X/3pW5y48hPibP0qRb13e8FHyk6BrnRX6Sl+ztKHfnWH52v9evo//s7Q/14fyrAWNT4/0/JqZSy34kL3OzRXKzwhuDHbmhx1P4WgZv8dHA29K0RG+NDNht5YNUQ4+tYfMSn0YeQYaQwWJbfVbZjTxQ48A1PqwsxVvlrA9yxC1t6tO2gQ9atPCgWdBX2qCH8gDagG+WRflgGX272Qx5O7HiK7bRjtjyDb6LfmTbokPb7Vbb9QsPfjsoMeGhkok9gXbbxgN3o/pCQ8zJdouMTp7YT3ZNp+C7+MILO8F+slXk2EL5crTDN3lOmG8XX/gpdBKZ+PDkOZ1yfOuFW/TKuSj3nHw5im949IM/fsmX+WIb829GDLboZ3zhyRel5D6hxvGlZaPwE+ZIbOyZt/TCNuRYdKzX/OTM/LUe1pEvM8GDhYKvemIjhyo3/pELZ47IWUds4YWTvzj2ygfPGkJD3yq+qflkt+73RiczbnvY1412OV5FS8lb5g/twHYb7MTsirb1pWgLXhQMebOeg9tFW86xzYGaIm+xh29yvm42hS2cO0vOfWizWeoaCt+svuGxcW1swvHZBJt8IVdogy15ErssVoveFi1QsNiDtTausZKXVn6Na7k14WstYEsLjh4ZaujBG/eAZil6Mz7ERBZtxc3dYthiX2T8guEy7rTm3tm50+bGCBiGNmzgWIWLmEq9bv6W8Rs9EsQ98lKX4qu0xEOUyw/8dvrK8/f057/3Ff2vf/47vJD6uv7od1/Q88/c1vXrfNug9gs+4GaOul+TVtSaNJbDGMP54lMsVaa6VCxsOmrBQkDM3+tZ50sfB4d4ZjBWL4j1ZX7jmZd34ifuyl8BDiWdM1+erwkE4MHZs1N5yBIr4kCDIEWLnxSlxydGcsQhn7lcBtajtK5ggUKdukuPEvOkiiFBzQsvuAsvX/ntBACJPU2e/HbB9bOdXnnurv7i919h/7+mf/iT1/Xvf+sZvfDUTb6gbpRjVB8MRLMINyQW3GVHNko6HD1SqM9h1BNbgBByGDWmhogrIgpbz8mFE3VQqxoWci+LFaxRVFvAV8I3es790Aa/VrRoWRY+gzT4oFxfoYXY8Nawr9d4fDfoK49ctqYN1+9mO/MVhlx2/NGX2LhHbMAix3cz8cjLdqNQ3YeQN5Oix2+Lb7DouY9tqSH+wUrHv2ybhXveoi3zbalpy31xF7moKXl25YvPZjOejaUjw08mJWa323B/XeoeGfmYTsi33nsHX3RyslXk3KdPdlvqID5+Ey87+WPfYc9z4ORko3F/x5f5Ygud5aVi9IN9UfmyntjOwE+wh+c5kmfciueZtuKV63TLM2/E55kY28pX32CVn7yJOWWe5C+ZH/jFnnlSa7Do8T9hbdGTJzUkLj6xn2FLTYVRa8WTt3jWV7RVfnB3wrwHwjdzH3T8Sif2JPvJHg59M44N+m4e9x323QY8WGRiVmwLttJus9EW+zbnCDzxq77DL/qOc2zLObulnqLSF47roi3zbYnbJH4z5kvuzXbk3cQObWLHbwuPvAFbyLOJvsxrLjK01DU5sLYsXJfjGmrBuaaXttqaWmK5rjcTWxaBqa7jBkZX+NIa3FC45NIb9yaB+YjQLTXHNnybPf2aJItQaNqAkn+QtTYbOTc37sMKcR/jZriaD9oDnlkffvK58r8Nf/jJffFVTUyuhOeGXnNz72e7dOfWmZ547JYeuXHK3jN/ZXONmUqy8p0teb73k/f1nX/h+98Hn4INnzGKMoa38NdsQfZVleppFzj+wSPHtfO8qrXEUOC0Rke0I2BAZhx9Qsn66M1TvfLC43rxmcd0k2sxP6zqlXi45mnXh0glBEaBcv/vPB878++LeFqAA7G2Pgg9e4eZDCZeRSjV6xBkAhwqB6tMfJxKZ4/j8/HHX+iff/yuvv2Dt/QBx8NepP2sBaYEMJdYq91KzQSoWPrUwQPEkKR8vklIxECDqHECrIBDneRQHOMQkbikyYvM/MLJ4xz7N19+Vi8/e0+3r59owUf4xF3IzhCqHORHjnksm6PLgvd8Jjlno/JOYOUXnIP568S1D+yPSXh6eqJbN2/wA5dTTkfWk0S6bF01CUD4SkRSMB38oZ61HlPio69ux+5fSU0AABAASURBVDJpVrj4sV51BAhJ9uCirVKqQa1+ZC49w7G9zueAx5RaptOaczUXXKCZW7IuW2wHmhPn3I3PSpfeqti4rTZ2WdXGB7cS52CcPeX/pywnwoipE6HEq7lM9oLn4CO+yoGSKbof8o8tC11PimxCMDOEYKOvhqFdjtmFVUOO20orHH4lV4ADxXsoqSNSfHfbrW7euKFb0JYnQ44r1wDHvPMCcF8/Pbl4cKEHUF4M5macCyM0LoaOb7KN63rkvpwr53AcWrPu3L6mr375Cb358pO6d+dMS+tqOOSg5uIVN5hkMTcNYxEt9cTLxKPKjnckyRqtTyl6B+roxs/E9OgJQVaSRdfwzKgpa8/M0HsfP9A//eg9ff8n782fPgkDhF/vVIsPJQOQGXkfBgeonvUD4dKZLlLCkbHumSQlhDCCgA8XcUiVeioehz0Z1kjuNxETzZ5Jj98+0esv3FX+GvFtvthlHxeyLa3VrhkuagUafc6Rm2TmtTOTuKEOw9x2vtwMvAqZomglUhMi4aMylZOqJcsFP0l57+P7+s6P3tY//8s7eu+DL5SXyFlG7Dm+titqx8uwe4+c6vmnHtXjd65rx106D7r1MFGY5MZDy/r4i3P94r2P+Wngp/oMufZCUrPJZaTRo0da9y8btlot9qUxMgFdpFa2qD6QGHwlwNhFa+VPHLPE+aC3JmNblsaxaFJ0q7CGHHdhb6EluNSyvqWVf7Mxu+SlNbUi9CWyseHfrA0xC3zJFJaW6Cj5EDcInxnb8NvEBi0bfFsjvhEDITeo7HxwHLHYg3Ecgi8LOrTE/q/QFp/4bzLfhphJiQudbBY+7Lai3WZTfFt1W7FvsdeH2cxL7Da0bQq2xZYPxVuw6BvwgwwWebtN/qXWttls+IC3aGBN29I3vJRcwMOZnxw7Yk+oe5fYEHryb+Fb7KHom5PkasRP4qXkbkse6tpt4MQmR75M7IhL3l35NOZrzD/4wZb8kzaTbx/iyb+beXe7zLEh1zIp8qAttuHbRn3k2VFD1bJbwIbfCblCW2yx79BDW9ZQtM2eQMRvoPgVjn23Cb7UsYgttAUPRT4QuUtmTzfYN5sNMcQtS+3BhrxXCL8FalAd0zWe2AXfYXNdB2tcW6RNzhFiFnwa52rjnFuWVscepqUhk2MDLQ0Z+wZePsitqJVfc1Nrg2Jv0xZsaU2e+tLiY65BuOHoS0OO3U0jtilxNlwSZllNaY0Y2xFlW/XHUvDWjC9+hnJDFM1QbpBHLPetqKFeH+SGc54zca37G8bBhy14UQ0Tw6fSE7hlyscfOdPvvPKU/vMfvaH//S++ob/+5hv6/a89oy89dV3Xzyz7gfb9AVEX4s6LzrMJLXXDKrMRWIbC+5xmrSOfBVZMPFA6lCDz1CodxaHgYL2+MFQmsiZZ5IiRoTxTIeNrbvqH3OhYBZMAnZylzHhSpBOiwGZILXv2gS4OS1GeMVmbbTIwUYJClQa9h1R7ocgJjp3JswcRRWT2KrlyWL0Y+ELan+tsa73wxC198xsv6B/+7Kv63/78q/oPf/C83vzyo7p7e8d5HF8pY2JLILeqDaGOAGsUxrCgNvVGUVrHMnjnXOk9shSekqNV/gwUnfXm3C2OkdNCttUooKHQFb7gCzzlppz3S2voR+TIUsO3tSEvJGglkzPyYm24fit+aeW7gC1gDb8VX1psydUU/19LC7bQel8gTysdnHybh+QGVvbgUKs5pi+2hftG5tkih29ij7xdODb4LUcUPLRgCz+i7Wbe/65gxE59u91wX7yM24IPWsDbpMjDb/Xf4XdMJ9vGc6EpLwK31Bhb8uzAtysRs2Vdu7LzTEDfYStC3rJ3uy04z4xg27It5GTuyPgEX+fa5fnGc3FX/sThE1vRwXejk5MNL9eWUV98YptUvqln5jjZLcoaMk8Rc+Ql4EnqIjbYCdguVPqmnm8nybGurXw3zLfRCVjZsG+Qt/B6Lm432NmvyrFoy/HM+bahru2B8NlAxCzszWrfcO3Gf0PMZrOoiDxb4jbHVPZW58sW+9IiLzXXZruMuIoHJ65BmyN9w7WzOcqx2eQ6MHGhpsY5Hiw+C76kV4MHWxbs1NwWqeHXuN5sq2EfBL7Kblpa4zoHQ27ghKs1sKUNW2TwVrxhS674a9otqcnlY8XP+CLQ498wh2ILRQ5kKSK+zQhChRMRWLKESWnOABnQcG5p3GERXBrC6Be8nPn08wd6571PlX/q6f557pT40AmlRxB1u37w8uTdm3rszjVeni9jLtYwMllC3jPRZ3y//elbH+kfv/eWfvzzj/TFg86TA3PdUzv31D0knpFEcoM1LEBHLjHeq0yMyUshuKBgKz8eKYkzUBtBGYvaWOn0B8KRO71u7Mz3pNv8YOme7t4+04bvzMrNnblIMxwjoJNeec4Bkq1rj99FEfIeJ3r5gBVnyHMSWHmGKY29kKo6kZIcItegPc57wH3ikS+QORT6nL3Kvyf/Tz94Wz976xPdv7DcFlYt4aaszSY5VOcAPHMyffmo5sROtzkzQsIJPd3sZcWjJK7jn71BVedPetxN2T0OhA7/vW6ebfXq84/rqy8/rSfv3qh7AmZCcCxniXRCU3jyqBSyY++11s46us55Cfjg/ELjPci5Lh5A5xCL7NCytPoNwZvXmWez0aiB/Em45iStZbEpSPTpFDManqsULeQMV+kh6GrE2JlgRfjWusiAmJmhSABHPfWzyEISl6pTWqjAhwbb5NFDNLARn6MbaRJ7Obx1pZnzclQcOL7MXL7RocgrsTuqGTWbi3PYi49h5NDBr3xq0GVbnS6R3yQNz4yh3+QFnikeIvaI1WC7EhonMFj+KhDS6Oip+eA69WEc48GGuprtSAAP97lpPRybbdmDUH9jb1xsCx90zni7ffPWTZ2enhInfuqy5/wISXkTnouhLoS6IC50wZ0gN4j86mznogmJg1t3kTkb06tuNJZU1JUPD1966o5+6/Vn9OUv3dX1a1ulhlBcRMsNE1Y9ezDyRLVMvZFCNiND2MjPqRGFoDCsdQqVDSUYpkOJJa/xOHW8UfXF+V4/+OXH+r94OPz87Y/Fkis69n3WiJae+MvTPlZV7l5fdsR2BIuXwKeM2glKHu4hSVO0po0X3mA4xRFpHFICszEsonMbPd1Kzz5+Q2+89Ljyj86enTQ1lo87PU4Qa9IkF5fCLFolJSciy2bsmMpS3Iy9DJayKVKxYCCU6LIGtEG6wKT7D/b6+buf6r9+/636a8Sffn6hPecKHjJ/hK85hgt0ttvo8cdu8qX0UT3CT8I2i+s+iUmSJaixqIt904efPtAv3v1E+V+JH/DyMVuhKy3+V4BDfcnHtApJlmufrDQPFlEuR8ElppWNHMK/ZElGjg1WdtEacamzASKqMTRkE9vcNGTzASUyHHyB1peksTdibMvELSGL/IbCITDbavAiSyamZIZGQoMBqUVHaUX4TRxVLXLlcMl2k+0j0pTDhY/5qRpEIB0bWIOYr824pbXD2tzwXaJbkVNXwx6ywaDmYV/wxUSsIOJQltbUlqYl5Mb82JbYLOMfwjTswYsa+gJZDd3QshL5hr+1IAy8qT5kLwIz1NCtjVvJ8dssy8DIk/NyS+ymyOCtPvQHW7DHP7ThA/pBz7xl88yZ+hpy9Cnj01hTxbTYQrGHX6WH51r48pA5B60xKyf2kA+Zuodf5PhcUlvnP9Q6bU3juK94/OxxPKxhm9gCvjRyh5Bb+LJowd6Kpq014skRbBmy2XNC1GJrkm18yI9P8rboDSy0tLIDXfoHB1gWT9vk4MAHjPTETJul+OMy7VKTkEOGr7VFh2SlmQDbsq1GQkPhBwJ3fIIjN2RZtGSHgQkKFBo3KAUaz4e6J2u0cvC0ARHHSEgvrG62ADY+MpJqXFPYLp0Ara1jPOU58cy9W/qDN1/UP3zra/o//vIb+ptvvq4/+PozPEdu8NPtRQnMh/7MQRqlOUOoM8xPmDZodKB9Pcx4ZmVC5gGqbsa4hBBH5+ad50gUMoQpc+azQn5LMNicomDREp9djC1TAM0OQh9KvCIle+RBw4xcz1Nsa32pn2T1JMOpxz5th/mjE2qeuYKMIYdVcEI07uFSHWum7nxY2OHw5GPX9ftvPKf/8idvssdf50Xsq/qd157UE49e5yVGVqLZfOBWr3y1D9RGHzZcqFrBddSAD1rklQ6gXH/EGIqmNKsQUacopeYBYxESmO1ysJtcZNkrYVrl1tSmv5uU68Ct4RsfdGP3Klux5z4UTpiWJjDj3+FS8/CPrYhcCwLTCRF/F8UveAOk172o4ZdreoE3AkILPBT52F5YI9cCwWMLLYtmflNL5IYOt9CDQfEnb6P2pcUOhp55lxa94SvWZGIXKHrkUEOHr/5z/qV0aVmwJX/yLPGFgkU+8BXD94BHtjZr3ME3eCPvSovyDMsxqLkW8RxbfYy84Btq8NBqE3rIxAebxDMoz6VQcoaHIl+l6V91HcuNfINST56fl/U15oSYI7aiyIdnrLGH4hMeatpso0PZm/iHr/Oi52Vam/qG/dqw35Ubv9I3TW1Z1LC1JXLTEp+HCLNWe4uNnMXb8LfNeQDFhrxAiFqWpoZgm3NEqhzo9OEPvqA0eGvS0lZ/YUc2BGabePJb4KoGhL/BJUvITbirlWzZUiOWLoNFr7pwiNyauZaaIg9iLqIbik1EelPZFXlSm7xcjmTRVowwRQYSLmHyBIdu2QWPIfIVYMAZO1+WvvjiXO9/+Lne/fBTff7FBc/PJjdIVqMgukKnvIh+/M4N3ctfG762q/NN+Cit5hCx1gO+s731wef69r+8o+9CH398Xx1Mqy/3Zq2tD6Hn2TBERkA6ggpO7ihFe8ZprDxTxjFu9p5ZJhYZ0O6FbZdez4z85yLP3L3FD5paCua7pbBLGbrWhkTOaHvm6Tyv9uxV59lcBLbHmLrLDfdRbAkl7jHEzvR4Xvbe92SbOkk6fnuwBJ0zx3sffaF//vF7+u6P3tVHn+UHiy0mAlgMY/V6ZraUXGoJ5KEslXzkKqOEJCGJRStC5k3iVrZYyAcb+4VXliLVsRf1bc335Hu39fVXntVLX7qnWzdOuC6scWgxVh4CqE2ZoHRwkWvuW/Zwzw/5Li7OtT/fK+9BIl/wrL/gJWH2YQ8nRCe8P7l982a9R8m1Haxo1hV5ZI8E1Xzw2gTmPBgJoE84lQ3CnhBYggZNv7DVfxiujldipilYaKqTVaZKNSQ8IqwUS47bFe+pFMPx+ARCTQhZyvprh/gcDEMp/6N5DuYyTG24qk1V2SUzhKLkpVtfZ49zKLrSovwqGfsxcVjiXBTvCCN/pEGGhYZvZhwZRC0r5eSNRdUijWzGx+sJGJvJEoqMTXXEAcKVvNhjy+aEIk/CCw8V6aiNmY6Ag5h8R9aZL1PttjvdvH5d169fU07mzgWVnwLsta8XhPntwAe8EX/Am/FzLo5zLoILXvbm2yM2AAAQAElEQVTseUGz5+IJ9dpL0TLHoNSoWWFknrl65Pqp3njxSX3t1S/picduKx8G4tIYbLw8big9ch1uY2Ef6jffGuksFYJfOCodaY4Vl2oua3BEbl6UqGpZe/mhlbETjwxO14c8FL79w3eU/zjjw48/5/6SO+Ge8K7ONPHp485CYcQRzTaoY8BDvRTwjhkMCazXzXyPHuriz5Txwp78eBKDCcj49yLSw4GmzQA3znZ66alH9ZXn7+neI9d54HkEw0YdqPilZxuBSwzKtMxHPpT1hhqt18SAcYCtfUybDEGM10DEHkZSmYJLn32x1/d/9oH+8fu/1M/e+UifcyNNupAYzPEdZN3kQf3044/o6Sce4QvpVvUfp8hq5WN0jrea7p9L7330ud56/1N9/Mn9+u3VscY93qoWPUI++IRfktWSZnqSVWmpOzGrHswMLr+M8RBapwJrNMuW3AzvcGTRDM1u5LETxDHvQvSYfzjEHqkxDDIeUmJIi5AEXaORg4Dsh/AQnjZRRwktBVVgBBk9+5h8pWQICK7I0hx1aDUvmn1wRHuox5Z5mejgFQy36DYjNlQ6NdYswSwbquLAkSVrtHDLhgJYcvlFgCKDVEfFTaoarONmH+lmjmkMbPxzT4MVGs+BW7bVIBNjCZkPwjhmvwdJVoOwCbI0/A1HFtRClsmhIsGabKlp0GKVbHSLP/gZWVxJYfENYVJ4bI1hpcLQw1XcMKsFIJfSnAGCu3nYGUEUN5YVsSjWBkiXTIc0m23ZTW4uJGNDCg9JjPSw1L+KLiGeqpbwghhig2nEqFr0BmAKi2+u29WvIbjhhhOiikpdrwuU6uj4KIR/WMHIyQdTEckOtnLGK0AoYnP5KY16wjQRZpCJl4MypBgUJCl4ZBTbSJkNeJUtAXKUuRq59+V+gwIWA4zkhemy2bGF2F1iRIJAyRye+Fhbza1qhQcsbQxe7RNnidx+u6hE108XvfjMo/rmN17S//Lnv63//S9/R//p372h3371aT3+6A3tTjZMY57+fSQj2DYYNWVEHlKeGNMneN/jH5Js/Kt+ZIl3Wvih9zxAZZkvQMK/AzdZ+QUIVTOpDUJujLggx4Bj5ph5sYKD0WMV1a754tYAcUWkjshFPGOTMHLKJH89WJENlhgCFIqu5JzKQSemk7gtVs6xnir4PLSQ9871nV5/8Sn9xb99Xf/lL76uv/7jr+j3v/q0nn/yFs+3jZKKqYhQtZETkZzqaF0HWySX5orLx5SxEizMzyg7n4E0G2uj3vFZDIgA0qlSRxADXdSZhGSV64+UdBxiZT22VW2yMsqyQw1eVsmSjK6HWxkeBjPlICzm2vKMbRotl10o0UGO+UFGoMes+KbmKIUdFppFSrGNf5YkepdxHPu3yipMh+bSbYAkh9sMU06daNMHDZsdjv/sQEjxgj3Ugw77NADQL5UpDWaZeXM8mi1mEWyQJExqVhFq9WG38idA9PgZJdQIqHxwINnzWScr+WMHUuJEgFvskm0lDgiuas2xWSaXCV5sIYqQwS0ZPLrCbVmKKNtI1mpPnC1wKf7GP47hK26p7NFjC0W+pNQjNQDbSguzTVwSCj5oaMiL1EJWNdv4mBwCN7IGSbJoHUqHN7fCgjcGeiwiRXE12Aoipls+gknC9ZhRNEPp4W0mMf4lOhbJzYMsGpFc3wh4SQ1bI7sBbEZ0RBDQlmKkBk4PPMmX/Eic4GAJdQYpY2gYLseRnnpYT7PKT1Q1ZHPNx6bRUFuKmFDOKyrER0RgzIi9hySZubPXollmFJ/9L1R/bfj9T/TJZ+e6yPdCTJUr/lSQmraL9cjNEz1+97Zu3zjTbllk44jd+FkmX9ee77EffvzF+A8yvv+23nrvE+VFV+ocHrNYvHmIERUdyv2GNYvveuszfNxfch/uCrbPvZYbfljCQ8GLohCfw5h5TGZUquuQeEG75/vRVi88e1f5Tzpv8Wy5vJ+xZZQQ/zVXlTNz8hhg/lKKx6e0+g5MIH0fGbC2BP0yXoSnflVsBpaIgjM17uOIf/BOji/uX+inb/F97wdv6efvZO8skTRu2Q/b5AMTDVa19Ajo6RFxTsqowx4JA7GVa8/0kOT6I9rq30CyD2YjDV4hcDHrrbOdXnnhSb32cj7X3KxzICYnAIp/4hvgZZxYWlf+3cAL1pf3HKFzvsee14vAPS8G9/WLURcc2HUft5tN/f8M+Q9GtrxPcdVlkpF89rXmztyBSmftkQfhn7hSYu1oXaK4DiFIwqebU7EXjQk6DFJal23OIXxkcA0qxsxX5gNcOzEHMULpY6dGgg4K0RFqj8axGjlzXiDVypiVEEbqVGo4UDTw5A6JBu+xd+T0A58CdoUacQrFaaX4dNa66sc8tmP9SvDDia44XlF+nWcWesXpIeVXpl7tZTiKrg1ajaLCy9nKVQ+1mHMAV4o5cvikuISmKmXzxPF4yA9odCaiD5mxDip84YaZ3xK8eeOGTk52IOTgTnAB7Tnxz7lxPpgXxfn5hfKC8JwPwvv9BffEPcQ68SVKqSdUuRFSUogzWOEn/PTm6XuP6Le+8iwX7OO6ce1UZRDROBzXBzRM5KkjvxqjR4bouE0AFr1nrxHMRc29AXs6xodYfjMBN05wyfwRrcNZKi+0PtH/+d239JNffKj7Dy4orpc1y9wjVT8IpdVUgUIiT3Jakp2RFFwy7NbwY1+TUbTwECJOw1dhBzCWAIPve+cnHtJjt0706pfu6MVnH9Gt61vVdcMcNhdzYiETYpI1jA0cVbbDNMYS5zDjsMRWxxCLHc2ysXPzVQsI0YGEBYnOfOe8KH7/o/v1b0t854dv1W/3nbNptpUaKF1pjRwbHty3b5zqmSfu8NO8G/Xv8wRvzco5aalixIP/8/t7vf3+Z/Vi8FN+OrjejOvgsWZcqSOjxFRVotJ8GFQGPdRip5ZCE1gCA3JMSBwTRpTVjbMdIJ0Fz7klHIgpLlE3A93gvqxGim7RGOhJnnwVig2D7MzUZf5EzxTDXtpDA9Fs6vD1tMFnwGTg+AEjjI7M0dSw94FlBD+wyCbuyHwQsWGi/E4OFIUSCQS7qnVxSI88YvXQjfNDPVDVxTYUxx5ux4JSkZFD6F0gkSHkaDo0MKyB88FR5BS6EVz7rFFw8Liijh4l4NDGGGxINVJP9mBFUWVyZi6VQjzGEuE5ryPnXih0myEHt+4IHWjVe6Wvwji2PfcKeOn4lzg9EpHjKKL1cMNYU0zctmxL9CL9Ky0+zDXmlBImWsHFDWbVWjTa6jM01s4eD5kxruyNVswiXlNrlca21JoYsDXIyCEYtVxK0SXzh7NTaZErWROolebkQo8cihqee0Z2OF6hwpjbnhqcXvBhSABKPKaI9qs99hW1c2TiParMGKo9jWOonC3bBR+OLQK9rDVgt1yiJrfR6Zotqso2QNvsK2TQyFKdafkilGffbb5ovPLMY/rW73xZf/9nX9M//Nmb+vPff0lvvPSY7tw+4R6Mf7+o57uy/3URk2wsSTWVJBtMaV2RQrgHYP5ePEOtB7XsAIjln9yoFTKw1SPotPJMz6G8arnUEjf2VuS8xCt6TsxlpOid55Gi5PMBszaoIkhSc6AgSnNdVv5UJJ7iFOW4YtujdfbnjM80Lzz9qP7977ysv/3TN/X3f/KGvvmNZ/XSc7d05+ZW+acx9jwXWQKZVI1wiaHmkZFFgwPQkekRqB2UmaY+JJTRy4YPPQUOkLEnJ/zQ90hZc8cNYgRYe7IgJ4nZgRAq5TH+uo7PCs/Q5DuIqw0+sJoQjR5xgEqJ5qKMupI4xxpUNupwG3MZIKShKqUmAS662lxqphExCT9GlDaCI/0PaE4Wr5FEpFRa1KK5SSVjyDOmpX7k9COR0KbYzSIO1Bq4uE4gktC1tpIzhKrmrpqux6MGMkkx57QIbzjQlVYhEaDYYNXtVrxiIrZhtfhDPW21RyeZ8R6QhVkPN1wmZNnGB16VSYaPSlXNjPkCD6tetiq0JPxVpGpgFRAFmYIP6sErSOyDos3l4M1ZSZgPvvjM+upeUfNKQMKT3mWkQ+9Tyg8wcuec/hOdLBGhqCMgWvLnei+KiWqCwa7OERsBVQMfJvo6B6nocZecg6SjRgBa7HJkKBw/20AQ9od75k+M7WkavEYM69TDGG+2BMXGA7JduWXJdhFScVSVtyW6NEetDZBeLgMqTXGbUkQdOSCPbg+PC76HfvLZfb370Wf68NP8ckBXTG0Z9gUePfzata0ef/Qmz7Fr9e9h2sNnskq85+B8xneJn779ofJXX3/4sw/0WX4Doay9xsth6qSpYwTf8xwZuzS8psdcQt1whyFj7r3jaDJiKx0DeUZAZy0o6ZwHJ1vryXu36m/U5TfMd6ytJ2YugAw5I0mwdp5JiH0l1nY4npwXvX6JBSP9EmcyQfSwxMZt33my7VlZOESIVHo8pEAsvV6evv/x5/rv//KOvvuTd/XR5+dS6qN+sUqlJffkeyamLAnMNneGhogiGjbG6ntWVmstbQ5MPTw71qwegBjKmg5S7iuhztwLN4Hs3+tffoofgD7Ge4at2AZ1YkQbuaawKrGti8OU763nvOe44IXAOS8Ez8/PeSF4oWChCybfc04m/OzkVI/cvMUP/860ND5RUJ4whKnapRR8QKk0Eo6wbNuU0P6VPpx+vcOvsQU6mv3XxwV1PEOq55F+Uxsuv8l6OPSZc7gy0kcAKPvMONSMB1sUMfcVq0Z7yGmANbYaj4fpa842r7ttHELJTQFo9ACDOn6D1vovcRyxqkgPNRdq0BDsqPfIgaHsLYwTMKNmVHk8JA+7jtoBOdR9bDxYB1gTgU0+Zhim9eRXbAMaI3kPtiDY2Tptt1vd4KVgaFk23APIxrWXi3/PB9rcAB9cnKt+WzAXCBdLLoz86mznQsrpnYs+KVciA3vASA/WmdtcrDdv7urfSHjz1Wf1xL1H6q8udOqIj2TZ5sB0uGjI3D4yAlY+LOAZQ8YvJFk05ohfUqBxe6CyYMY3Dh00xmCI6gGJQK/6sHcyfcpLqO//9D39Iy+23v3wC2UfmJyIDuHPGIkw4EhgKMmh5NecN37BNeYBlriZAFXcgeO3D14Oual0IiDC4iNwxDA8I+11smt66rEbevW5x/TE3eulZ+pRQ8cvJPLo0GweHsA2OeDJbSOXB0DxDGD0SEGnGJWj0chpNYIjNeIbDjUvlvvnvV6qfvv7v9SPfva+PuMnerhKRDKw7ozOoB0Pv7uPnPFi8BG+QJ0pf8WDFOlq5F1a09IaP5mRPvrkfv0k7/2PP50vasd2JJNdY+VUotHpGh6SbVnRGEu2WmMv2FelAWedoTjO0wLrkQ+LoJMELA7lLPbByVAUyW7IEPY9GdIBFFviQ9F7HW8k6ulllezkFo14enw5k9A7xNQkKwm/AjKQuPYeZy7ZnF4QXunMkQ3HhWAA/LtKU1jiCDvIpJdiCHURA9G5fIYM1rElQ77srurL9QAAEABJREFUUiJW+nTItsQxNbMS2XiGkpiJjINlAvAajPLwjtwDM9DjHgiv6tFXyoPftuxBiZIOlQx/a9pRmVfMK5rxcx0fHRqngQze8SlSYgYhYlORZl3ROgjTD4g4TYVpMbNyXmQrCtQ7uUoZNRrd9kCsasGU+yg2ujpyJS/rGJLnGOsBQjHDbfNARUmCS4bE/IVlGJR7TQyZl1A1YqMnJ0eD+fED6yEMaLIt0dUzqFpiyV5ycrnFlvUXdBjsplgGgB0tOaMnbY/eo0E4lginEGGS1KQ4Km2NxyudelJHlzFCHUYfDD39EJvVTeNwqPJXsebDnG67Ml5ieGUikQNbBcZxEmVMKRZ8o00WcaWkCByyxxzZ92Hvde3GpjG78uyJnjjbSrv0RyuMPTkqYLXH244NP/Kxi4zIJMwphqn+8e03XnxCf/kHr+p/+bOv6295qfVHv/28XnrmEd2sHzZ1dT4DsGzV4c2v9bWRKfFZrYTOMVayU2jmt4alMxHToVnDH7yuj4a+Z32dD/qYcTKxY7/jC2VSMGOWzPndM8KttIw578TaXdQJH+Qu/CAh0CPFvzPbHizU4aIxBVI5ERMvwJqpUSwyC2+sucEpWJ3PP/mi9szdW/q9N5/TX/37N/T3f/ZV/Yd/+5K+/spd5d9M3m0WYk0WaV231mZMTAcDQUgBVFCOkUPRsSpOoci4skAkKkemI6/dsqGoGPrMEY5a2cKlnA+QqCEEGFdY+RishAJ6vJky84UkpiBwxpezpHAo9+aSlWbZg2T0ECxzlT4G2ck1CHN1y8UzdOxRKw7Bji0UKxzdtuyQiquTr4sWDBJU5yelg8YUAk4HGb3mqIH4ARGAHOfKT54Vh7tojP2QyUhNqvkiD1JXNVucY5UWP2QAIAmthdBFm+5IAnXRKoUPYpyOM0ytgeEtmkMY4lJydCi1BAtFDeX8Dq9QYiQjhsTVbaFIDPlbWZrNZm9IZnDbUkjGX7LRRWM/S2TIuWgZkPVnpIBoIUQyAeLPCYcwums9Qy6HOE4hs/NpeWbcwzGuF36FoOMbvzljoZfzrfaC8UTP/EjxT71RKb0cVl4KQ2ycakijl50UMzwpqCmzYQenI1g2hCSNypQ2jJEIn8pMfrznlTRmcoid9lGO1CN0YUtM6het+BqDrewTHzEostJDNnL8Me7FjPBSkbEEoEZYjGD/N2n/4Sdrcpzngm9UdffxZrwfADODATFwBCgaiQ704hUlXVEUJd3f3v2rd0nQwtsxGH9Md1fu80R+X3X1mRlIu5udkRHxhsnI/ExVfdWnTwzSITT2H3eEiMY2Y/DHtvEeCtg1we3cWWCM5iO4in0hn29fMXjLzX0e2L33wYNIDx+e9yniOVvsgTmdY8u5cuVkmyfv3syTj93KjatHmdORLEtDNK8Pfd7xodYP3+HB1judd+dTMWrs2qjDiOHrlzJBu50Fsg51ja6QfMFnJ4FROQ4I4KwouoRmfbBpa2EXUs59bJ0AuL8R+Njtq/0w64Wn7+Tm1W36vop5MC+dHK3gHXIwi3NL1IcW/WZuqtGVWWDZuT6iqmY1nSvFD1aVDiID8g6ZjnfIZ627+Jllt9juPTjLD3/2fv7+e2/zuex+eD42Z8HOYUiYwzoA03mYAtBk6VaMYJtUNhEmP2tAUstAHuSqKjxwRDaXBASG26KMvk70K8J3/bcEX335qXzp80/Hv1t/7D9T1JeQQaos0ZMD0EPTprjbUQuv8efQ2cHzjjMeDJ5DPvvQds57iS0n3c2bN+KfYPM5ChWQiTJMxpyuQYAjEactB2jyXDQXhVZNhQfC0mvh1nZIMWZPF07L1ImBe6ICfTVC1rXmykETO1AXsUhVyJB7bZ4DqgJfSLNEQNJY9s3cEgd3j1Uq0S806mJM62D6jlB3aOiRgj/q2j13FnnAJdja9+peWC3/S75GzOnm+KuC9Jf0lH+arzbuL5wd07osbSqcLIuwLNEsEujCjEdLeiPyiaabtDewoYe6B31ve1Qw+UHezXab69ev5Q5Pu69du9pTemGs5AWw8+LwgtjTOd8WcFlwAXmjcIqekyKqnEBkLn9k6u7HCReR3358hQ8iX3z5ydy6yXzcuUufjqsomoslxdYycLQPkEVe7cnc3YIHH11G32oqttFn6Sa1gQDaXtNWNTlwzLJB2OH/9vv34kPB7/3sPV6QdiwEv8ENk/WuJzW3jr7hYSUqxOdS2+2YiVwTNLtEDgBSkQY7we0HtqOW3kt4J8PMxFjoLSeaQvOhzC2+EXv56dt8o/R4Hr99kuMNybhRUWmc1jmSAsml1jhOG2wxL7LimlvnKkAJZVaclO/QQsOUxYZGr1a5j7Om5B7fwH3/J+/mH773M14wPs4prxjOyWFOKtmxh8rStStHeeaJW3mBdVy/fpSeAp8N347pW4WSTfxt1Xf5lvCtdz7iW6mHvAiNtCnVc8ImD22EZTEgXoDkoQvpK68qxEkXfm1J2pbISWaPrQr/CvAmG4tVTgLLYXN2z9vdsvuun1Bc2E0VpBBVTemmv5UDoW8SAwoE/84XmxJcW6p/0C56KfpWWb6QJwMiaVim8TpJSdXkCEmQNUvK2aQK7BPrXDH3Xmd1KFn8pxzaKvUbG751d40bcpKZha0O5kCm95tZg4CsV9HNH55cCk0zVLGqmDMpaxVoqswGZ+1lIvJ5/wFZgkOMWsGVs8eRZid3eu2V5jlsrEAb0VhT5Zj0yMB0iRo4fVYFXsWAsQpOfJU83dhNOEbHpdiqSlXFc40zLpvYHCsYyCvP0pAXqZmpeu0IdDHVQ16pXrf5xS9og+WCxAeIvblCkxaINIzhFpsLeJNQ8Tonyr5XS8sokxqbA1dJzFMMFdsmZfKNMlSVqkroUm/XyGzw8SmT6h6cDYmtgYNdJ054T9jb11zY6ItpkRa2gByLVYIT0+c84qbn7Exo9EtxI14PoMEtcXBe3Vc/zn0g8q9A+h4KkLVpX+U9d1MWhXKif23CFy1hlgHJkxPeNPsF07e+9Hz+8t+9kb/5o6/l//jdL+W33nghLz93OzeubfHlTkYdWSfaVJTHqo/0nW4et13U5s4iYmk3QnAzLNp8edTKTQndmNbmQ5M27ibuvAZqXjnyIK/kF1TrUpmCGIzGN4Ewua+XoNPmRpgHGsoYcGGcnS2aAqG+JqsUkdZ8wl4989iNfOv1F/KXv/tG/vpPvpG/Yq9+x38q/MytXOND6brXHUfiQlhzonYmMeA5e4MrIpoFn/Jly2KbHqkqaANNX8dygFgeI13gkp8AeOBunEy7ELTxOsumf6JPZqvCEXGOCPt+gZT+hUGCfbK741Q2+4VZfaFeGrJ8pkGZQvt3GUCtfMrgOS4NYtqtA0Jl7tMmQQpYpRKoJJyrkCA9JLSgJuxEMXY3IUTvAyHXR7ty8E21p+WnZXUTZmnqi9iM/W6oh8R8cwiNQOwxr6TRxUEj1XYhhGiOGLaCAo3QHFgf0lJTJfQ+TxGqUBKkdGtNo9So50KjaNSj11RTtQhgvs72fReITjkDu/5qQYZbh5SgJ/E+kopeUpZWVakqNFDWsVbQEHBzTDGeOj2Nce6OOZqqlBpqXdepgR/YxgT7eLa4B9CYO0TXRTDg4tqTrs4FXilGX0udP62FtkGqVEmoh529GFDV9GlT9ehtcQopfpIqOH7mr1y0Q1nUiiqV4B8borJM9dNo2ir+aC+GYfzwemW98C7I5Nha5mzyQZGm4DtiFETXJWDWOuWgLoZNEvZzwOyeN6RCXBHEBpibe/jD87N88NGD+B+L+NuCfHwgnCTk8NLYLNzvYe7cuJqnn7id2zdPst2WiZhXRi4K9fw85/PIh/fO8r2fvpfv/Msv8vO3Psg5X3yxtTou/juWKDXEK81uCvsSZ27BxcIm7S78NLQLAeyDqksSAiG3yAjLU2jyXfvNK0d56bm7/VDwsVtXM5fADNTu5yYpS9stwVizvkTu2ByrGEy2w04Y3hVgeJa1wZMpdzHIoS3yIBmhaWLYkct+TpLd7jwP2b+33r3H57u34+e8e/fPyVVNpkglc8llWLpxjPo4o5hfQpx9OrdcIeZAz1xA5zF3heMeGqzIKYaW2gDg5T8df/apO3njtefz+ReeyPVrx8Gt31NUbdL5O6g4XkZKg2kg18eDQJ93NJ3t+Nx5Fh8GNp2exYeCO/3Yh0FtJycnuXnrZq5fvcKxonZqyGe0YvZD06N6LtkrOdC75Fy0R/XVIr6SmLJ8JXVp1T+Le2tzNZ9p/yzDJ/BPn+3TUYLLdcMv9c/0zmb100VqnRy1bN7hIlb7atN3xVZZnVMBdZBhwGefebRcYNNyedTjMrJoBXdXyRqoCoDeH3hNCXlCXTp/wNRxSxWjlHnetokTELV736yRqvCD21vCp/MKSOiyPeFfpac00aqKbwKvHF/JLU7uWzdv5Wh7lNEnPrcDTn4vEC+K09PznHlhwM95SHjOzUHawbPM1bW6EHRSp69G5HQbqCNeqK+8+Fi++tpzeeGZu7l6vE0qNHd0wO0V4+exQAf2piI2xkSr4MMY7N1HQNi0CkKq4LGNZBVDQ6YDzVjSBSW2DYK/DOH/QPXDn3+Qf/j+W/n5L+9xM9h17YMbplGD27/LNEZe5S2dqamH+yg3VOZcjM61iJPhMyCVYbBC8GqMuNlBh6hJpxcugOiM1HFEoU/cvZrXXribl569net8q+Q3TX0szMU52PkpaBAykyhJAORrO2J6pkpV5bC1OocJk1OPff3Og2Uysg1/s2+Tdz54mH/8wZv5lx+/zbdwD3PGOdI+y9SEJCTyhfvWjSt59sk7eYZv+K4ccwRYV2ibnjfxfj84SP4z4nfeu5+3eUH6mG+qduu68DVtmXCR03LFRlWyCDUyxv749Dpm8GLHQz20Zf7AvUYqnF3Ehlqwdjd+Txls/ULI04HDRQxo26rIshIOHStf/GtTaMY0uxDIEedtMtu0Gx/ySVWV+YNNWcJfb/GkEprLM10V60HnkHJuI9ALWu2I1EwJCmQeUIgJTgOM1NkUxwsFKME25xIAcRIpsynisiiwVVncW0UORMdh9pkzIeOsx0SSjrnc9HE9g+IGSVwhLCE5EPFmY00aF2pGrmlpV91jLmMl5apK1aSO0ZCZy+MgMQF7icEudV6c4D0SuNaEKETISCn1gMAcizuKfTHIsNEFmTgdVyzMuWFTx4+ez2rFMZu26bXMngKvqlRV5+76EAMNMXhUctEKXdNoqBhLJFXypGJzZ5UgcagNqL1OJyJBs+YOlDBwQNz7kqpaQaCbdcajiJO3qlAkWPeBZeyl1dJuoE7BAXAytMNexKHjWLKeKBMjHX1BMpvFT2k/Chk7gxJSQaOp5zRDO4zY2r91y3F1Y/pi9PjqjkUNWiSDMLS3soS1dTn6TCkC0H0igVmTteDWD7Refup2fvsrL+c//sEb+es/+mr+4ndeyze+9Fyefepmrp5sU6qtkEIAABAASURBVLwvGLz2mGYs54t5eh+pI5ukRmZxMDvTwHgvIa7iZEuO8Dra1wM2Yc0xDzhQS9aXRe8HrT3BzGdM2ov1oTDijg3/HWQ+SZ/R9lDfoOT2RKGbb+DRdgSsGzZmStHAF27J43eu50uvPJs/+u3X81/+5Kv5D3/wpfzeN17Kl15+LI/xIdTaSEEA3UnNsSZBR8VAXzAZ2kXvYBxFYNqbHMSgFhnorLNLA7UTQFei/DSFBkbfq0GyjpInjCEJvedOqiq2ZopQ9XHmwPakWMVk86CznyjYFhUlYB5V8gbnLA0RN8E0jELPRZua75NJMI8qddGROV4IfQzlIvDeBPLOepmTY4knKQGdBEPri4pBtIkUdqEm07XgQJwseLbI4oaUgEzqatu4Jnd+lqcaGrax9wZUl8TkK+EqNOADLIvSMmETn3kHNiDG0OZ86Yuu0GdfpaE6Cl/8kFtvDcVeDpPcVyWhfp+Noj/hIYTJZRXLq4KHnIOdxYmRw+CYpQlC+DUgL1IA0YlMU2hF7VUYF+RCzyfb4lft60gNeJkT1n1YcNPgFBqNleMSG7i6JCxVTa3Cj7Fy6opvPNvBASoIm2OMwXc4BbKmVZ4nVU0XnHXBFcleaUNsWuQLYQpUDm3qYW7c4rJnbXLPoeWcdzc8dhwMu1mgIqTgMAuUEEm6H01FFvYLSGV64zJSRSy0qWQDB6BXanWFC3faA1BMFTO+G2hqPc+Bhtjb1bgug2l5jTFOwxkPaT76+GHeff9ePxg89+GdyTehHkiOI9/V8OXVcZ587Gbu3r6aE1+rsJGNPpwGnuzIfe/hWX761of5u/5PEd/Lg4e7DHM6qQuRkNdrYuWHLsmgU/XiW/h3B25+OPBat4MI6O7BKSs68DX3lePE/6jqlZeeznNP3cq1K1uyDGoezoY8u/VIncwcEqaC7F0SmD7Sjs9J+vbrkw6cL06vKI5rdvugIGsBBduxX4YP60c/R/mQ4/GvP3033/n+23nn/fu8yuoPYWecfVANveepTTMyxnVKOq31GFbhR4MKq/Vc2+BkzOA6xBrNmxJ0gK8du6K7dOv6SfpvCb76fJ56/GaOeFLcOTJjlPWV9B8rzrzuwTnn26Qdn1l53oF+xrOOs7OznPsshPXvwAb+R9ttbt640XR8fBTrM++kOV/V5BNL1Nz+PNLMN8CGHkvMYB8aZ64ge95IQ7uEv3DnG2SWBPakwwXhsShI+/hB6svknItjqgpCK2jf8UcWqirsEkD36vFwOFxH53Y9UjuZS0IhF+PsyFWVQpNcdy9rDqCze460VHvXQpdGIyh7npawDdacSbBOCaS4J7z2Dt5YR8dO85hsjouivyTYXFwCkK2Euu/jIOduQQd87o1ZFmIjgLvOKOsgAbqhEuK+L1GtK7eg/xjZ64DFhbPfQHTnhu37lhPc3xK8zYPBK1evNL7jIuibAheBF8VKD71AIHUvkOmz42ZCVs5Q+pybG8peNqProaijbeWpx27lazwU/PIrT+exOzfiQ5cum4tOvt4wZliRrxQvkYjkZvWLIVZjXed8RLdLVWUD7etADhdPxyHLN7UJXhAaSwg6kXnX/3TkB2/nn3/8y7z/8Wlcp3kG66KnGyHNjSPDDsWLAJYURimcXtjRkOZovPkA6BNzpDRusmShY1g6FidGE14p3KivHleee+JGXnvx8TwFP9kW0454HneIG0JchjUwIPfegnedJQ6IaSk1VRV/QLsXo2SOYCE0gYutFBphoAjZ5sF55ce/+Cjf+e7P8sOfv5t7D+b+heDCa8dx9pgZc3JU/YHL/3jkMV7QeS6Y6Tc4duQjhpDs2JyP753m7Xc+7G8NH57upl/hYz/gvfbGAFkbjqRoQbRpfy3hXFg9CzSsv1WiXIUFUsYliqPmvGt8lT7tkZIdTqMNFKbFZU3eY7CE0mZAVUdPjLMAQ4pzsapibVql2NgTj9/A1kk5Fzwvx45c2Dz+SCEwVWVENrCqijZzN9hOLfUw2AsckDF0nkKe/ZMSCG5VcIJ67AF/8IhLqEnFa7wKB2wDPd0qVZuWHDbY6VnfobrGVNKU2VplGBL7NFw7PAZKuLlGSawKCZ+0TxuBwRAHFE5sUrE/jg30wPJTxLgluDQmHxhIGcnYaZhjVYFDU92P1dJoGxOhKY8EQ7l+7s8qVZVKUtVjqn+YBdc+zplyVSEhU9B+j5DT+LRFpr5ygCqVxGPRCRwqXFsKCzGX9wjczdiESx+S5otbpxJAl13aJ7DZR6qwjoQRQuiMoS0yBl0ADnrhi1pQ98UXWWjOhUSP+SaANSlOp9q0YeYIrcMdkLtPe4e2nhQQHe5o1tKceGygymxViwT7lIzTKRhXP86Xw3vK4rAezjmHICEey8E5Z3iTeFOhTopShTZnnyMqXdnzE5FemSWMyQsoc03V+zO6Bn3cPl+TlG/fvJLXX3oq3/7WF/Nf/uBr+etvfz1/9luv5xtffC7PPHGz/xfd4Zc8UOJmV0Jgpdg0CDm2kVShhzmRezLuTztW3Jcjg1aCcAwNJ/aKMR2mAO1w8g07DJ9ELoVWajh7L0DlHGVNCgvt3EvmIa2eKeZvUyVuga9BlGOfdkbu7jknwH08xumx29fjf+r1h/7dwG9/rf+J9R9+63P5yheezDN8KXdyxArwNy+lpKoAljUjik+iNv3AzF2ZP70vrDOtJzA7OTKJ6qxp5wGCjD28YNUl3AhYO7mpvVYVrg8VKEF2J61Ybkp9ISdD7K1aNxa9fRY/I1sXbxrsreXuGh697xjYe8buhm6YTOo1N7oMGKscpj5knpRyqQEFqP3w7ZnQm6unJUfdDRetchQZbNHk6/ycvemmC4rL3QHoCbvo2tXkna/iNVRikIcVxgaYv6VPDHvLPujCZVh5YRhgEB3homOZioaFypiJ7kePWZ/zICX1kHg/7/3weOzjQ1OB6Qdjg4JzU1XFn8NzbZUrSVVBuWitz/PefZx7uOTP9O0vrYuQA99gsw+wcAzSrVIltRLvAZ3JQRKWu/H4jU0ldOuf82Y2MPPqqp3q+hgZtndAKO7vIU/Is4FCnKVImIkB6CRqpRlhA9/AK6lNChYbvN9HUUxjmwlaVxPXsEhSaXuRvguq+ENYbNqGxwtlTj2wjzBEW/uGBsS4hikmRc4sTbukCt73PGUIlTG6Z0bgSC2McY6BPBPjqbx4wbpXgUfKHFlr1dQDN89QBY8crPNhWEX3PNrbAUNoMO93Dx6e570P7vNZ7H4e8nAmOG4I7HMZ/4K2KFdOKk/wOfKJuzdy/WSb7abwrKzN0n1vfHq2i79Y8I/ffSv+Z5Lv8RnPa+bCc0Z4DyA1pe5kEB7UhEDehCmxCSDvcqn1nu2RPuMWbRCDSBg92WzCUpqONrs8dvtavsDr7ueefTx3bxzHdSVL8tVR3sHkoe+W86Oq0BJHKWMXm3sol2YYo5shMKtZZ2htqTAq7le7UYKnrPv0kGPws7c/zN+zfz/8xfvpPyXIOtqPoYrZoTVPUdEG3HzVfqUWDk/znkijZTGPYP9OCDqhbNEmHU/OTCmbEitcK1UQ0o41ecz9DPmVLz6fz7/weG7xgHBbGiHszlVVxKAv3WNlrPu0Yy993T/nfY3PNpr62cd5zlj3GbJ+Az9zXbt6Jbdv8/D22lVybsNAr6ytapXlnAesie5qV5dHuNYJ9TVjmKq8TQoV90Npn6iVdFNcqYFlGKy/jwk10bP6yBeXS8z5R3tdglEG5OqbHQyPZmK9B9ZPFalpv4bVgeKGpMGpTCtv+15ozcG9kH8m1bKIwkOCmVrW1JvSyEXy1U+HQ/lQb+8eQFeOmGW+fFYzoaTduMFGeTdp2oMKTZib5yBvh4XmBsLs+5Sfgq02/aRLOpstNsnMU+qR3T05Pol/V/DWzRvZ8NXLfGLOE3IuhlV+6MPA09Pl12rP4efxNwXP+QbHm8i+JNLT2W3H7M+itjNcv3qUV198It98/YW89PxjuYZePGwZRPiGzZNYkUhiyeFCrB/RGwrl4oY3OruKmzIKUrzNMUcuNrTRad1kw00l7PEIWZBNa07tO/DYxiYPdsmPvQF+/8388M2Pcs9vlMi74+6IifdHzpkMYoCph8AB2U0qh7RZPuKBz4wlmATKEA7uYWPIe64MzT1xAogCGLPF6fb143z+uTt55fm7uX39KBv20YkGNy+JULreBCHNro60MCQyUcNaKECxLsCujwGEvizG5Q3lhgaeAxfixTAO9u+j+7v8y4/e4cHgz/Pzdz7uf4a9ww3HVFWndthwGK5dOYrf7Dz/5O3cvHacDcdw5ieAnBsdmev0bPAG4UHe+uVHef/jB9ysdy51ycf8+BQ0pRYYlk6qljjYlWqxCi6+0HzDNLE5f7sxuw5TRpkCsVWVKmkTxq6l14c2nR4dqYz1mNujsWbtWBOvgFwyXF6rMHhDUmQvAaYi35SWUR1iDowLllBibMMBMtoaVk5ESBybmP766iMmTZ2snRsEoOMQjenFi0lguhmPejE/Ch0rXUG6LDJBKGUxZLbWvG+StHPCez7M/QZcG/unnwTcXXmtcQ2xVqmLYqH09nVi5em3RMLonbnnRdJv9LWlpUhzQYt55quk+MlBs5aOciJsPRd2MdjlDjjtCJ2YmRUX+cK5MKC1DX7YG5vnZhV+hzZlMScxp7z98ZOr64NtL2KibFAdYJe6mBRc5K7W0qYMqEK20MBmnzoTzDsCYDviQleTphPAKnQdWIgT3ZN4K9iaz6yKe5PKYr6Eie9pOlTN+Kl1+XuPVdDWp98KEOMSLjA9AgSnu4Q5L7nRBxZOeMc5wZgstF4eujErOmMTp0m3yvxppYdilIzvcAR1YLrIyjhGqhjN1yLDyXaTJ+9eyxt8afenv/lK/voPv5K//oMv50//zSv52qtP5am7Jznanme3e5jBl4cbrocNC/b+SUaSk5DRztQyatyxTJLzIqDP9Jh7wNg+Do3z2t35BAgJ0UwUr7t043WcVwl9zV/YrV+TfABaS3gd8c2+fFCjPG4m9sl9/RgpP4lAO/zHOMsRa7lz8ziv8uHid7/+ufwn1v83f/yV/Pvf+UK+9fpTeeHJG7l5ZRteSqiJWUeoINkkzatCA0Rbp3JawIvePqhw/XsPmDfETEq3GW+uVhcrQRgG1Ovo5Ph0/Gif9sZNPhygqTLSUfFbLLKFZLslr/KcA28UZQmNdQMoQO0On2nBW4CDfXb/DLsw1EvpPDODYlFxL1WolgFfOsocez8UO8ECqyOuIaZpGSwq0IWez2ijvYbWvbPaShogVZgukqo0624Jqx2rqqTapAJh6vIRXU9fL3sZBHu7w0ewegAWu/OAyCClHZwYRl1EOhaF8EbnMdUCgbfdgbyq2psaI5eg8kJVZALDvfeIpDhVqgquQUdkWRtbYGA+Rhzp095jD8ZB2qVOPrKahGpq+7EEB1My74CyWIIMjCFLG0DtnSwstGqlkJazgSi8AAAQAElEQVRO3EW54iPtApNXFayvXNwqNsts7gA12gPKp3aSaYeRZO/hfqsIN1dov0VArmLQKDHxYpn3WbDeXVzEKfRg/RgPYzESzjUNvnR14NasxRzNMSgbLrfmKvYApZYAXMjVwIwHH6MW2aqwgQlMlPhOBALg/eeUB3j+s+H3PryXew/OyDdtYa6NhLrhfr3dhs89V/PE3eu5feMox0eFZfYKeZnKus943fng44f53k/ezd/965v5xVsfRwwX9kUnY/CXDXTrUYZWra/JxkeHWdSghp1PzYwZONt9rVE+IM0din0g+FrhZ58NDwRvXNvm5Wfv5tWXnsjTvO7y0kJNOzzprNX613hjVxkrfj1SSiFAzMlS0RFADhx4faque1CfOcYcskP3gVjPCLaDVn1HMsy9V/6izD/+8Jc8UH0n7314SurqGRxGZw7nXmYbsMVctQgNsXJtkLDkmkjGrkw/9bHkIwQcK6bG4CFoaEBGTOWcY3+c17/wTN549Zk889i1HHEemCdEty9ehkwZC2uks/Yp73jOseM4nvNQ8PT0nM+WZ5PAz8DO4ee819lB280mN25c7+clJ8fHsQbzSs6xnEWNhxqbNEh9EunJvOjzGCB0F9OmMrOsmsilPACm1i6XgPZdvMlFLuijPqFwMWlx+RXMbJqn96qJHEzhdqc9FrCmpluYLqkctMMs/7uwMSYpzucl2zJXevblgOsGQNcZBu54SFoksSKXFLhUVckqH8Suh8VDtc534ZfZ1lC0IoeEuO8XtQVrupmvkCTY0vVcaUJVlaoKA72actBWb/keXvxXvYq4RamqlubYYg/qR0fbi78tePVq74JPyL0QzrlYzs65SE4hHgyeQmcSF8gpNi8maSB7kg8fTJGU3vl7WA8c4HY78sSda3njlWfzVS5if+3b31b0gd2GQ40Lax2Z+2/0YIA0ID3aD1Jzi05TiG5izf16RHhs5thUqkot3D3hGNUh7oHozMzXkx98dJZ/+fG7+acfvZtffuBvu+kXbiS7STjvuGPu2K2+ocacxFIQnjM12ZT1IxLNrl9CqEqTezdRcG4cniOD/GjTj5wtsMcd4EDAlW3y1J2r/duCLz5zO9eOQhWzmtjwH06Eb5E3WKtQqNk5lICcBgLx2GW2qorHpO3tmBbXfDloRCb477rmTc54MPjmuw/5VunN/BMvJO/yInJGLZpxa195VWXDB7KbPNx8+slbefLxG/0fp3CI2ONhSupiPax/l8rD08G3fR/zYPBD3iycZoCzlFy0EdyAOCqu17qbGGYPU6b4cVvSbeAvMZX5ljPI3LvW26mHKo5vtYjz5Mw4BXEJrcjvB9POigNhqSosSY9Obm4wzJltBxsBgpOezZoyWCNE0hWrCr9ShCrlyADMMavWWVSmQK4EkWpGaNU+obW/XFIhaLowVojZQcjuybqf+ABG97GsowrnJD3qp09o4GOiqdIKtT1BSlemAA20fleB32ah1CZVGNsW5FxqWqTOY42QNUmFrE2aQZwTnINeV9X17YDHzNlOO+SpO2UVID0HtIfAvJ48hIMspmsba2suJmGkYyag9XkMjIuJ8ceYqkpltslnVEAxwUDt0GBdwKkqCFPkFVspLxTtE2QcqFidj/iqAttBhx2MnlTanLWNeA8ds+i2VVUWAZ4ENTbyj7YFaAFhZMgIjRx0ZDR8PW4DOxb8HSetGI50fOkI08hoyCRHALr1OY+IpNwxKktNTtK4/o0j2M3ffAp9fnSh6HBGrU1VlSoIraD0cCjgvaxN23CQ9CMuEB0mYJyklwQ20KVF7D1CH72YEWAc6C0MBDoJqypVpQJd9CqxYJOUB3KlsjTsVTXvCQ2yQ1zXJyeVp3kA9rXXn8mf/tZr+Ztvv5H/+kdfyZ//zmv5+mtP58nbV3LMa/nAd8d1ZULSRC4N9i203ks4WYGZG3n2ef719divO3j0PW+0Ga25JU3EnZhEogwmq41W3eDqnNsb1ZWoYVBfoObWyYeIjHPiE6/hgO14L7PlA9qd61fzxeefyO9+9Qv5j7//a/nbP34j/8fvvpp/88Yz+dzTN3Lr6nHv06xtEO+8mU3R486cVSgTTSwIvaq6+Cp42wbjIoNVqu0BRsJmXyTsqU0G6nAO+IH7xAH2dmoIeczQpL+Csc2Xo6LPauuAeUxKbPVlT/u+TNyEDQqzZTbAnndBOgwsnWS6GCFNbRm7RlB6VpkaOoyhwo8cSlNi1YWvHCW9YR0PsnAk8NlL1rFIcoIKsl8iFtB1609+2SFVVauTMRHnUwMMYs7ZRJI+p+C9Z3LyifVpoL8EPjOy39oP1o2Ih2eY86TThOuj5yGu19w8s5FI76kwEhaPGWJ38+Mz40GItdawZrTuhqz2YmOqUUctrSQ6ZNEpW7FKn2laRNwqFVrPWxGXQKZsCmhiVI7fgLSnQseYmL5HawVGplO7FqKwWwQY79VRQmDCoEtTkqqKstuxSwmkCp40r5TpctiqwMQPwUfltd4udZc5SWJYOTRh1E/KbNOGzPnjGpDoBdnh9EXKTHHhlbXh02tCr0KRLwSLcb1n09Q6lUwutsSM5gKJMZJ+IprkF+tqLbMhj0pVJXRjYlNY1gosEl362t4DwIvcNtTDPsjra4l/P/CXH9zLh/cehmcyuBS5KgwpHsp4PW1Rb1w94YHgzdy+eTUnfIYtMNe+ljIQpPv3z/LjX3yYv/uXN/P9n73b/2zYXBteP4zBLd1aIAl1VNZMSVWlmwy5UrE35aLxDrNPxYl0MkR8cfRIDmKDrJP3MX/T/JnHr+eVlx7P83z+uXFtk+Ja96TkFEl4PUy3jk5MZTA0Uy14AhJPcyQ7jnSlYKlCoUfeIOcsuPl5+dMlO+baMemODbPyHQZl13Tv4Xl+8DP277tv56dvfZTTs0Gqij+dbiTldRgaMiM2xoK6L6Bzts7AXFZvSRyGbLp6/IiZOz8aKU529cAHtkHmDUFVKHhcOUo+9+ydfO2Lz+Vzzz/W/5Rcf8qP/rqNzB8jmHnpg3UPMgzOscFDwPP48M/3AvN5xykYdH4aHxq2De+rV67kzs3bzHOVh48eryyt4lwOZGbGBZZRO5OllB+hcdlzby28ywU0MtAG0mju+szX11bHj8TJV+IYTptwZ8ra8FwjssZUflUjQgdzL25VAuDMYy1qlfmzv5cf+FYV2kLKK4Huu7kk8tjJvq9zzblixmwcJNPKiZXtSedpm2MbDsTW/zeHw7CWGfrYwP93UhQr8kBb06P+BSDBLjoA/UL/VdKjC3/E1zxSw258C8uwj8XjUnFFxZv41PvmrVu5eetmttsNF8q8SLwY/DuCZ2fn3Ayks754znx6LvGG2gtpvYnM2TxVPG0H5yaTFWjB+zAnx8fbvMiF/A3/KOjzT+bG9evMuc2GG/t2s4kXfajKnm41RVKsyyhw1IR1TlkNqQ8Wso7c+3jmlE2KH2qJNVWPSqNRrUCHnYdaPAPNm7+8x0PBt/LDNz/Ix/fdj10GdxtTe6L2mlmTq6WMmWHAIO2weGPFxeky47D3vNTDnpBRYBIO9JaxduzOmyfgnNeMEjPK8PRX5l986la++PITeeox9pEFu0LnXFx67p5ckBjZRg5ZJwwfZuyAjkZvtAdmYw8RqYOx+xq3a0wPg8nBjTMcA/8244/Yt7/7l5/nRz9/j/07yxkvPMatc5vIffObnbu3rubZp27nsTusgQ+b1ov7rIPUnBZCneftdz/mQe09XtzPstMJu7kU5WxvM6tRcEXVYKFKsGAljq4EzanMYY16OKH51SX16UgsDi5d3BwdPQUtUHrG0PTrWGUS7CvAYLw2RBkeFYbunGpgeLNJ7nDP0RYkAxY5fGBMH6HDnaUYfOirV9ez12uBq3y9NWHaobI044HRcGkf38ig0rVB+HKoW0dkZekUm02lKYcNfz1g+rYjZtcv9UzYdAHu3n5gg0mq15cOE+/9wLb6Tyxph6zN4zSdtIuqeYz7NB0X9pkHqxikr+vlEp0pMYU64mZoVA9D+5IHzu2G47Vg6K7JtWElAtyxcQT6KnKJo9Fx8XxDmh2dfjknQK8F7vTtyMTW2TLDrg07lrhbYgGdjIU3wyIHPegj7mkvj3V2vrGY95yVINPbsK9DDYWuBE1pjiGvNJrn0TYWAGfnXzS3bvHHsIKKFm5MF7oaFg4+iKLKBZjMMGlqpB6LtHD9FVn2YsBnLx0Izs0eNvLo/D2BWYidDLcG2W1E6nLcm1BcrynFBvbRGPHwPoSEi0krxKFuB0ypMoOWzyZjVzLQ+dbcVcRjFKuqcNlmbcAtXru6zbNP387XvvRC/vzf/lr+9k+/mf8O/cW/fT1ffWU+HPT+3b9dsAYRSTruGeysydFRwmyQVQgE2YBdfA3ZcRH4AcDadh4IF4gyr5/QBPQf7OeI+c008JFLPRUP94IHJ356Pm+i0gie7F5z0sF34LUbuXXlOF945on8u699If/h97+Sv/mTr+aveCj4219/MZ977g4PA4/YG7MR9ym9qiZKToW15g14UYUYkwfVIpqqsOBvzVRlubgBULvx+i8geIc0dyAyhxT3SwNoSEFvzaEcoAsMyUn1BdfuHjakDrCfv2XmJmS6K+B00HGZpsbUgr7yXGrOMS2H8CdzHlqVPxHT613j5FKYd/KszZsY0Bqv6v5MKvzjaZm11SL0+hd5z/bGPXIhaJNAnENCnPkVqCFoukg9/xxAwwZDU2L0aKgHObN1PCJ8zb2Et0/nxOwZOikLXs0Jy9oKQV1CnL33U4ulaKm5L4hIPZV7goq/o4QvzGMK2KeqabiM8V/XgINGaIdx5tAGaYIaW5Kg4kneHh8ZMOrm+noyzAUBM9Ix9v1DEDWufG8MSadS2aRqk7VRyayXjVXGsXWvSX1mlBKkgl+Yo+vWE2zsiPR61oAbZtNgRaGrG4Z40am3lZXrTa5eH4bV31jUXjJm8jIXwIo3Z+62Nd4I0mEHY//TtOJjqXasALlXcfFvlYqWGqsq9EZ7INR9KJQdPqhI9EtO4VzaWzLb1I3thQESHu/H9x+c5b2P7uWDj+7zeZO1UvNms4lzSLi2fMJnyLu3buQunxeuXTmO91pztNHjgQLLQz7Ivfnex/nOd9/KP37/rbz/8UOmdE0zE27ZKEKzKoTuaKyj5+SkphLi2sAwepoNkW1nGKBpVAVvE2dpyKQiHi/NHNyqXe7eOMkXXngyLz//OA+arpANOyG4R6lJBay7QAscKmQ6gsBu5m5AHYGuNOnRekDJC4pACmVeC30A28dRnXh6/MWft9+7139j/3s/fpfPX6e9Sm3z+AXdTEsNSfbHApns2JNizeb2mLg4ptAEmSnwRBtbzVqWXH6WrcTjwymQQiquXc+HplQeu3U9b7z2Qr786vN54vYNniNUZiNvT4KGyEjeOLUi8ojnmw/85Ocs3mcdZzzTODs959zj8+rZWfrZB5i2bW1z48aNWbCP9AAAEABJREFU3Lp5M8dHR/tkph+deZmbtbaKgb73C/VmbW1AIWTGIq99talj/7QwTZ9G65K1VRms9P8rUQg9SwGdbc3Z+MHSYpvg6iLyKHWOR8FD/TMcDmFn8ZwgDNje5DZqkjAdFF0tix9S4VRYCj57tVYo3CAYL7yrLWGUKrNpn9Lh+Ono9NA2ac4w0Sx5m4+R3laPJORF5nxN7GxVpQrCq6Du+HFGE8YeKDd4McwZMQMpw/bdHNIeWAXA7Xab69eu5s6t2zwFvxYvQi+Wwc3Ci/mcb9fPuEj8TcFTHhB6sZxzIZ1hl+u744oe3MRDvjDIqhxDk0PYhe7cvJIvff7pfPWLz/aHjivc2K1hsz1KbbbMDxW3XWlT2TTfYKtUJbzSsMiR3luBkam3DRnODk2BsTt+wC32gH6Jk631vqIT/46d/1PVP/zg7bzJjZHlJsS4Tm5b6TbmLB47j0sVMzQ2uOlQFD0Ba0pWxjZk+O0KdjofBSg/WZdFBSOdU2nsZ+uc+uOJPfE43fbFhW9JXv3cU7lz4wp7NZhm6JLDVijShhqrCp9AlW6wQjNpCThwc6uw5+L4h1aFwbs38m7hg/qMA4rnS1w/D1Y/vHeef/3xO/m7f/15fv7Lj/LwbJcOIYUpw6pNt0W/drKNvzXqfzxy8/oJ66J+8kQH7GHDRirnI/ng3ikPbD/Ou7xxOOOgsFNO3YQZToDdWLQsHGgVk1bSzWmMGwoYqjQmC0ui3mdaxNqXvTmcd/ok0Qjr3vlayjAQsVI9Zs8NWTHkJX4I5ZEmJh3Ao/NMoKcgsAonaDSRM2PvUMU6UPGYmKMK+IVYnRU3oUmsdwpzNPf0Ij+OrXeOmb/3spIq9BRHGr8sBE6IpwkICvYx5Kgt49cO6pAmCdE+2lapmpRUslDBq4rck9J5K1nw2IinKzERHR/6jGlXY/FoebqRMqSIzbV57H2jg2f6og3+XViy+u15m/CEh7ZeLqXDAYaJjh+jsDWZNkzevpUUP6EVZLcOaYdj12UNBNM1L3SRs4FDo/4NmlFKmG6hij+uz7WixOap0BnXWHkT1uZOIKHTW1qSVpFRYnFIpKwEnWF2koOk87OmpYejNAnfqsKewIDNDjlvaCtHTDlAOrbsTuHbSeXYcKoqxuwpNvNILTMg9/62SB518lzGlnL0aZp+nFj0T8qDPehJ5fjbGwMcTeQD1Lwbg3vnAIDEIHvvE3vmMWqiJvEQ36tibZFSCVQQSaiHkZyhtbnTVtrcwyY2z1XnuM7DweeevJlf/9Kz+ff/7kv5H3/+zfy3P/1a/vi3X8mXv/BEHrt9lCNCdrwfcE+M5aWjmTqZY9qepgcQ6m6RGKqhJs9iP45DvlDgMliPa88jbccdpcvHx1jcSK8i6Uxmi28nZPwnSkbn253lOh8sX3r2bn77q5/PX/3BV/K3f/a1/OdvfzH/7hsv5JUX7uTm9WNyJrqHCcxcVWCVMIaGyrh0FaitPe/ES1/wAYcBDojOB8M+ZtTpWwFWzSzga68QkdnYK2OrOBrI1rMSCGlG+xLS3D2fgYzEBGoPTib5AB7RG0Eb4pBTASyagKLcFGdzJgT6kKjDmHZCt7eOYCxs6Xj3fsBJVlWEVBg+QaBpWnyq1HBLwGtSIZsKLdqhKsGFBhw7HUfrDgMYPdBgGEKsVVdUtKVrQFwY0uXO2UMUSRoe8b5YHD+RuTsDC7RfLyq9j4eYRAagFD/yJkIoMoN1FIDEBZE5HwC9XeB23CJNrL0jYDyCqYhNxCqVQNM3CYH0TBQ17c44u7U6b5Ue4TKuVBVOrHDAI9d3xPXrr7lY245ZvXQxWD5EJnCCsRBn2KNEsC6cTlgq/iDA02Ss8+AWm3zvQxAzxLKoJlJ0wFFWVcmmgJwbKrNhpA/oUtcGJT3ANqmqJnOk1tieEXt34XTD3tyBOIpRmqRtxeA9N0MVBvogy9ATvQoAvSChSZWAu04u9t7XLM1qsKIxziQUWrrtCaDL0dzHC+9pTPCcRP7WcKrY2C8Z1Ca4/ZIs8AgRTj5nXAwEWKNatWXaSuCAHvK58r2PH+R93tff58HMYLGEtgeHsA/BhlUcbze5fetaHr97IzevneSIDxB+DtJnuc3Hafxc+v5HD/Pdn7ybv//eW/n5u/dzxo2WtKlibdxwN3CU2KqWipr1wGwjhGiGJqZ/FbLdibHYUWUdswhhFoj1jpHapGXP5etXN3np6Tv5wovzlzlOjvXUL9FxZDZzel1JWInHwjk/5ekDwpxTDh6TgstIlRmQ6ZTAeQOM3NcovK0akLtrWPRdioeAZ/n+T9/NP33/7bz9/r3wcSvA6SztN5DpnSipzSJMp8w2mHf1g3f9WIivWvzhRUzvwiJv0Dfs72bLcwCeCWzh0ma7zZZjfv3qUV598al8/ddezks8WFUv00KkiMQUaIl4lub57/sUyXPkfHnod8o5d8pD5FP/ZSTn4hk0bTsiR65evdJ/S/DqtSvZbLfp5nIQzO955UTVA2s+OCoBw1U2KQHBk6CCrGl1rwKvBIfe5mC/RNgHlENyodAaJs/SDmUOxIJeZvo0UWRBpGpXxDSuu/PBrVVc0jcKBMj0xWUfU1WpmoSQlfb15zOayTAV1DHyA2xDTqEDqvizB9q59mqwZhzqudRK+yVkVWoVLjzI7cIlxL39swRPBbNIn+bTOR41LvrCPhFmjPSoYXMAGHvJh4OUS8CB82JoFwf0qsrxyTE325t94h8fn2THmx3JBz3zIeB5Pzk/PT3NzguGC+icB4X+E2OJgIy+qSxzkVOpp1CA3B/P9OOjbZ57+na+/vpzefXlJ3Pz5jUu9A0X21E2m202XPTb7SbbDVSbbJA3yEebilwq5CxzxA2QWIv5szTnkzT1DUe89wWtC8OK3qcLTp7wHutg27GWt9+7n+/84M38Ky8sPuSKT6X0x75ObUwTueUwwyFzryQKEUc4AvN3rYm3HJzB6NqbVjltAmJ7yUWMc+wA/KdEIsdHlacfv5nXXnoyLzx7J1dPKr54shxe951tpEos4Nm3qgJPKgHfNCcgChXaiGJsTIcMigAs1ASy1AfK+YK5dY278+r/peo73/sFLypv5pcfPeBFeRf3VSemdzW6xmN969pxnn7iZp72nxEfUw8HwrXqIK9iz3jY+OB05N0P7uetdz/mAeGDnPFKNe2DGvEeC8Hs2tynnbNZ4CbZFIPGpmKTWwhTTHk5ITYNZOJhV8lNnz5JiMy+6XsAtN/euAjYxSXdRYFkn6Bpp3LOQ/0pHx9014BUzF7wtbfPATDFRnFx72DzbAspEyaYe5LZXPPenejZPVTYiccfYdEzc7Q/NgwtyqmP3n47zolY+GIkJR4HXVxqSOtURtacYPu6lHGUQUhmlnUtzrkHFjtp2j4YJdjs3EsGxzOLg7Hadz0XEmttjMHzZ7dw5SwNqKdbeZZcDYZGmg1YVTFTSwl674dOBsohXBmTNueiiWvYAQ2NyzXhces8A4NrlSPOjsI6Sn+Arhko6gteIZr5q5Dapi7N82voi4+sHKQhICHQlSYVbB4vhH0nPQn36ieFwxzIdHzMNSWUxG+L3YBWqsd1oNIp6s46Llvn1K59kq6Peiy68ZpXvs5HTmGXnkO5QYc1fh8omAhL+V80fQ5DkYWkGYlE73KcXxlDrxtf19VzgV3u4xK8hJFm4CbB6B0vCmTO0dcqhk04XxeqxKn7WOJ7hfvy049fy9f5Mu8vf/fL+W9/9uv56z/6Sr79G5/Pqy/dze2bx9lyzPx7w4OnaYSn76EIIwzkkPV8ntRZGhM4/4CHOgb3qb7m9Id2YDtsA9kPVUH2CM+MoMw581aqIOzm4nRHH0yyy253TsiO18dtXnjqdn7jKy/xMPCN/Pc//3r++g+/lN/jYeCrL9zNXb6w3GwKf8LopCNHIdHJm0VcGKUwvzjm7jOASpmu8R0y5Bp0wN61UdbYMYi1n8LMSkYVdiHzJVk3iE7SdFOWWnHY51DZu63lNuh+aCkq0jAm0LbGkMw5ZaUFWES0g77WmlRNOQftUgjmT3E58D4UcUY1fiXUiz5EVUemp/IBCUpDrIe4iTOs0nVUaD3AL3p74/AJCwbji/cNh7Z5TibyXS7tWtziSQTnQt3PJgyZT2pfjcwv48IhYzV5voh5uAhBnCNCxELMilineFMxSgu78Fkla0YmiMuVdcw6ce+OJel4JF57mCZIWdvF6Ts6tvG9k4FS3H6uE3IfBmdpYHoNJxpgUCkz04CqClCScXPKxfuw0X6LbWCH6D3XDlWCzY6bx8m91EcnoBTHlGmmT0C6MyzIpRwEslVY2DcE1MT6lKXMNutOr3vmXvLBnL+qUtxjsrQqBKjzIQa5SVkBnc4G0lcnNx+52I/YcEBVWkgN4rh1ioVHJeRZaFHR1m71yKyHETOJFSTS9X7AqwqbxyPZL6UxHcFgBfV64XYzEzonbwCN7sOZj/iy/4MP7+fevbN4LqZTY3QDSeQcR0fJ9etHefzu9dy5fSUnR5vUhkSFA8z8HtfBZwJ/6/Cnb36Uf/ju2/nRLz7Iw1PvwaHmLM3clNKM+OYmg1DNk87LsV4imrUf0rI/lkcW3N2Z1QjCfu8R8tFjpuPNLs88dj2v8Ln3BT4DXz/ZgpOPRBfReC755/WtHTLJyrQboIMc3N57oEDt7v3APrD7uatPGWTNYhTNrGpQA3Jqx8eHYm+9cy//+P132L/38oCHZuwMDkvHhyXG4i3L46PdNMqh4cJIPkaPk37aQ22VmgZsdmM24H6233Jcj7bbbKGj4+McceCVj+HHx0c53lb/y7ivfPH5vP75Z/LE7Ws55nNw5+5JyW1+EzdVzO16d74Oc4LteD8wn2Oc55y1nS8PB/1NwVWWD/yd3/9c5PatmzwnOUqnZoq51z0h0KKhDrTYLAg/xZXGKhzw0r8ugE/z0bq6yCWxS3QIOveh0aSLfWGH1oS9z6V22ctw92/v0sBea6GhHlrl+KI8Wsdi+tWMuEcc9tVg2miz3qqKP+qXCa8GuJDgtRDsE73IIDgPH9Iairj2FaoV2PN91LyQuNjcJNFJOho1qZhLCvyCpqfjBVZZm3NLq37ID/EqYqCqShXrhqylaR90GLEHp6Cpr+jsX7iOapvr167lzp073HivZ7vZcHPexQd+gwN77hN0SH7Kg0FvGmfLhTRvOIN9gfC1jmZF/tBQ6Cl/Ch26cf0KD7KeyFdfeTbPPXkrR94cmdOLv+BVFfl2s8m2inok5O0mR2BHPFjUd7up1uVVxYkYaEQRIS2ojNAYkP1gAaNePcCwqFQtexk45G+3/YQXlL//7i/ykzd5YfHvKXDcmYW9MWgh4lqSYyxiW2dw3X0z5hXCmdghYh0rO40QPdx70MuCiFoYAYP53P8mLMMb2hjtu8MGlOtXtnmBPXztpcfz+J1r8W/1ucZpLpZGoq6N/ARUyUdXWYVsl9hLzPRKVcEHVPEHYTCqtF4AABAASURBVPaCAWuGocw+mEWTRHloySn79TNemP/uX36WH/CN00f3z3kwOKP00dfq/OPyR9vK3VtX8uxTd/LE3Wt9kw8fi5wnDK4fFuPuPzjPL9+7F3+13T9GvHPzMrPJqkrWhRlnTCuNVzRWwRUyW5X6KsMtU0IMfnvzPlliMX6Lt1xKAECMHbYPmFharxR219yoGDSaNLCL7dBD72HnImpAgaq05ZGmdTS2L09h6Ctpwt6dQbWzdxWtkTrzZgCGSzWAAJ8jeJIqqjd3JVlJXVpyTkM6wP0nBNfpzArxIqMqaCRU9xIDvQ1dihKzgWU2gMJfClwacieAKw/XLKFr11dqGb+qRassbXSdPT/IIG7A09zZdYQTNxZM26M0Yhr88Am+TWBGp4c0q6rJl7HRxsQhZajrKXOaub2SjgkguzhGdMMlEmj3QhNv5WDA/UDDa3Uq05EPKxkT8D5mKX6yb3qI78aEFtbKKk8+Rw2kWnJUgsKYSetYrcdmWFOp5cKQbguaPrQg9YiDocCXelXl0K0OldiIOrh4e43CxBVcgnUfYC1cysHxxulwb2s6LeOSEQc6h5T5FguRiwRGb6VrGcwgBV6QXKrMRqTJMuLr7sRGsx4Xt4GdI9u4Q6dG8BhSSFxO++u3GMUqhRddpVlFsZD7NssJcPV4E/8O0m/+2ov5q9/7Sv77n/56/vMffjm/982X89rLj+Wx27yR50HdGGfZjXOmmzN1olgVa4Db/U2MXdegNv2cq5hHL2UtfZ9VgCqVWFQCq/gzIwevGINsaEVWCj7nzT8F5MbVo7z89J381ldfzl/94dfyP//9N/Nfvv3l/P6vv5TXXryT/s+6kux4fR3sbyHbyUS+KfWUAqqtLF7IK9wmhyWHeHv1EEvpfOJdKYImqcMcIGto5+XYABEc1ppuvR/MIUiKfU6Nj+ZS17/z6QDNvR1LvgGSec8lJ71dB1bPewlrgl5VoS++IlYANWjWdJsSGcCrEXzgA7JXFXkmIUTqeXq9eo05R2YcbFljKS5yolbVY9JaliZGrItZkAGXYB0vP6SqWjKs1XuEDj2Q8Ql0kacA6T2P8qQRObh8IA9l65n8YsTWSvV6uzDyx7gctpmggAY2p3Or1JuImRwHBDqTMQ50+iAm1oEcfI2XEnyagv9c71AEq2IfppMaqL4w+gKDp8mhqmQZPWa2/ZxJFfliGz0XjqlFVW6RxJ77oy34j9UVT2WdyKO/fqqTMBrDfJoD9yQmKlXkiXbJfHAwDB1apV2aNnfB3Hi1nZI6WqXKjCF08tUntI6DV2kjn1wCmwcXYdURE/1yqY3FPi1z1KHnaRt5AdTHam48F9nA6a17jnTxHZA0GFrreMlhfl6Q9nYFF45r59gnEYDQ57QEo87RZDEy3QD16X0hl3vaOAMfh1JV3G9H7t0/zfs8EPzonl/yj1Q2UFJV2dQGgm/CFzqb/nxz59bVXDnehmdGYYqE1wrKaXmHfHq2yzvv38s///id+J8efnDvoeY4UAacOcg9YusMCh0/NUbmbRAntBazeAAh1tTIQ48UmugklDkZNpGEj625e/Ok//7dyy88njs3r7K2wWk6UvykKTT0NWFrI5p2vlj2QS9iwrKNzUEbuNWBPv0sA8+4Nzs2fnQO3A7mQAvBse3GyIcfn/VvWf7zD97Oex8+EIZqnsYk6XOlEYa1j2SmxC9S3PJMbMopfELzpFLG2Md4u8m2HwZueOh3FB/E7T/jc6D9s2NHJ+D43eLB8OufezJf/9ILefE5nldcOUqVyZIszIkR0zBzuX7Pvx21S2ecI2c8PO7nGGdnOT2VzvsB4Y7nGjveN+x4/2D89evXcvf2bZ6LXONZxHZZSNLJYysGiH0LDKX7gWg5TRoaZzA3TKjDpswmNuJwiHAs8RoLBZ6l6SX1SdFJK1UQ9gHtJ1ZGcR+a0Ad+o1ySOyRPUBdSymyuDam9OimK5pUWFdZlLO6qzNhsDhj270WYO03TNB1NTlK6tkotRnnPnk0j+kmtzOFQ1VXSIu5vUSkfkild8uq3o4IdJ8uhzyqbQ7mKqIWK4koQas7gZqJ2R8WjxTmsSab2vxhn9BxxZeM+sbPAaze1tOrNlzo7rgFWS579wQdDTRfpRCRY2ISIPz4+4dv+W7lz+1aOjo/iReG3/l4gZ1wkp1480EMumoc8IJxP1XfxIjsH67mYZMfe2tftHc6gUtQUGvLxceWZx2/yUPCpvPry47nFQ0JvmhtuDBuE4gEVLMUZUMSFazHbynaz6ZvHsTeK7Sb9zQG1HvMtwhHY0dE2W/Aqgpo84lJoYBQ2kCxpzwBm7SDUv8rcE7g5nnJzfIcXmLfy7gcPeEiqM37mwbfWREIQ1lBiqgotcGnoHVvnViO5vqRg/0Z2CDte0GB9CJsTMNoXTzug8cAZ3NzCR6CAsVXxnxF//tnH8rnn7ubmteP4P0P2xcdek8LeVDoTY45ZHNIGyqzX+YLnOs8GedU7jDoWV+Esy7QMPIcVIeuEmQvk3oNdvv+Td/Odf/55fvrmh7nPN3aWPvPvZjyJLesqN/3H71zvB4N3bpzwsNe6Rvp2OJB36RsC29S/2v5LXvjfgx48PMvOpFRQuFEAnQDyEpy1Rk2Pkv6H9ioQ43Ac5IOxkB57wIpu7iQoSHgxGiOB6bgwRV5Ip11zAwwtM7gPfZxwCQmNk1TL1dY8AmKxYdhQo3GIIOvILrXIYF4sFMqIToWkdpRBYPRCCmQuNizLwWNWjOTQlqW12vKI83tadUKwWijkUu6KCZhy0rlVpPZpAcPSOxlurEukrT1QB0CL8MH5NCa0Th1P3dWOyyf64s6sB6YFNJfnUluYe59Hg+Dip7ifEGUPGyCB7fte5+w5kA/Evesq7G17Iamq9E9zcnm/gHovE2xhw6BP7VTIGjyuRFL6CKdRc+COaBsKvfWZF+8FOLRPeZ1u+jRmRv0hdVTScPTRlcPxyqy0g6kiTQUKaRrtk6UNuHTBUosjUHfM9BarCnOReyIVf9rE/Q8OXIf5K6kqKEklQeZspiZSoFf88YzKbNinECzp1lC1GMFiaCxrq1WAT5kyok/V1DEcdDCnhB2AFyIxgwTSLhVfJwJXD00+WGPv/6r3isJ9JyxswAcCYo8OTlZkUYammWO3yAVfcqx5N5sKpaTkmAcXjvfrF3nQ9ttf/Vz+yx9+Jf/zz7/Og7Y38vvf+ny+2P+s+EqOtrwb4L3DWB4OjpCH+KpipA8RuTQYqBPML4p4rog+wpRxfizUiI/71fUhky/ZMEoFx4t437d4X7129Uqef/aJ/ObXXsl//MOvUuO38jd//LV8+5ufz+u877hz8ziW0uuskUrIlpSTJq0zaaoqa6uqOftIRJ1HHhtzd65F1hGIogAUIO0SCH1eT84xsZnJ0TUzBT6zM63pFgUmQAX61sJBu88KmdZ7BsdKsBygwfkSCTk9Ad5woWFOHBdGVp0miU2Jkb3ixEIgkLHzrOJwTYLkhQ2yDPjaB/mn7jiwBhoW6zZwjgcZ6qSFrRImp8Mx7QXkDuuhFabuHCDNKwWe2RZj7zP7Im/CunLEWF+M6zMhCfPRyee6JqUnYH3y2JBhyxRzzsVmLCbiHaEFRwJb83GdEGwdgMRPp9bDGqZzm3pu9PZgHVmIcFBCGbUNcDFpjZGPBnA66NZYzoPN2PBmQD8xCTjqhky7aEhXeBawBOs+PVoEHiQvcy+Ap+NOGVw2adkHlIJIzHxKEvNQQGd1kMyHyZowJeSiB4i40Eaq1BDpfbqmsI1EHJZug/NtpHz/2IkAB7SEbvBVbELGQh8zT4ofa5MIoiOlU+E114BvCwJpf9WmOWRtnY0czfEsDBLMtE1TZ6SWwqdtyzAKgXjGrM+PFhVoGtmBzgNw0dtJu3QBt8SetLkHEYTZqR5hGbWs1ChxmBpy71tgmMcLD+y+Z/e9+3sf3M+HH93Lw9PzGbIJK6tsKIdlZoN+xOfC2zeu8dn0eq5fOcoRRsysZe7vyC59XjF88PGDfP+n7+U733s7P3/3Hp/ZyIV/aM4P2/fBjFSTMJFcHSVrW8JWdXrrCLIwJApM8ZNMqcsCt7Pj7Thy1S/TnrmTL7z4ZJ66eyPHR9r1nbOqPVofJxoOvqcqzcyfXifb1zrZm88M0yfrWrjIzKevpKOlNIYih5HTuEHYCErO+Iz2szc/6H92/ZO33u9/jaVf2GNf95XxhDHrklh9sPjiYLWMtVKM6SWYF3PcT8pLVXFci+O4YR+2PG/Y9m/hnbApfo7f8jn+SOKz/JbP9eqb7ZbP9rs8+/j1fP31F/q3BB+7cTW4mD4kJO8mDFCSPvGsMdlxXvR6KW5Hzec8EDzlmcWkU9Z8NonnGj7nmM8zdvH5wu1bt3Lrxq2cbDlg1B0aKVLwMHoMzF1VaCIjiArpwkaaay3E7mDm6GsWgEPF7rYb2uVuDKsAJGhJOHUg+ooidte/BYaWHST0Dpd3gQoSRpMofhat/haMe6Q57CNMIU0AyQWqyCXlQ1oxXCeMQJ/yMn5inhGuhsUoeySgN6aDNH46aZa0ruErF7tMF5YLqT3+F8M6Q3qbLrR8sv3KxL/S2MfzEx4crHW+lc+r8JGpl0CPg9SFLi69j2Q/4uq67m8L3r6Tm9dvcLFtuJh23FQhLqK+kM7OearuRXQaLxzffO940+/pvOPVUDL/IN+Svqcqxi7BeiWUm9dO8uqLj+errz2X55+8OX8dHNuGG0vVJohJJdLCstluuq4tvG8aR9vIj4+Pc3IFOj7KsQ8IpS02cm1I5IVrjZ0L3RqVPcfFKSd9VWZp3kRcD+t+6717/U9gf/iL9/Lg4UhVpXArxirGA3KutJ5sKojVPJtk3ZIqDKjqO+ehmHPnAtiBoyLhrgINMRBvPG0zBsx6R7/xGznhBcf/bMS/s/DcU3f6W7X+NocFVlg9MYY0FSM1mDfwCj/wLNyH5YfHj0piq1r91KDlpos0O3PpW1WxNqf0X1y/98Fp/vF7v8g/fPfn/dt9DzmHOoACBguqqtDjft24epynn7iVZ568lRvXjnwOHKrHhg97EDTJP27/Ed8A+mDwA/9pMsepkrY6KIdWKvDu1eN+UHXeKqWkypkoCh4hyTmbYwesqlRVIh454kEX6X1XOMAVO0wBWrfu0I2t6KydWwNET5V1EZRKVSHUwhFTDgeEzhJMhIQVpSdLOjSzVepwmr5l4IkRnK5ZhxmjBZodn9n3tikA4jAD05B5Uv2DcXZcXGdEKzQA5EFAqwwDwjA7sl/y6IUbGGcmCdwRaV84fhiXPnCF8HMNC+iWZDBPoDYZgxx5Bm5jikjmbVgZm3Pp2urBQDVoYyGZiLrynH3RltxodC0zPwqCuWEE0YEYLzoGoYuaMRkAsxeZS+ERehQr/OztVj0ymBlmX8WeSGAlnOmtMe8OCqSbxybYqhi8x8FSm1QpjDh23MFwGRttKTzNF3iWVitfBfTLx/W6AAAQAElEQVTp7e4hzYBUVaptYEjKqAHmyCXqUg7aoa6fprGArSObbR+MHpRlynyiaYeMKfxqcSjkRZyM5FU1ZccDUdX4rkMB4NJ8rXgmYqBXHQaDtx0DXcuB2vvgOY0pj5aUtS1zTmdAk8BWf6erEqxUMZ+OvP7cuHKUz/s/9379lfznfvD2zfzXP/p6vv1br+XLrzzdv/nte4udr3G8Eb+oq8KZErLFI8qQ8KJRCt6zoKrCLrCDK0PUWVUJVFXxdSOovtY4x5YvD/1D9K+99HR+75tfzP/5R7+e//kX38p//ZOv5tvf+nx+7XOP54nbV3LMewhS7bclNNKlimTICJGqWGsXXagVmyOwO6B6QYKrURlLq3o6GXr3Psgt7Qf9plLLPCsXLYYBDuuu3gIDMh1hduWB2DWHmbknLbKmMPT0S304AAESsvbRDsaKkIxjQRYAZLyzpywY3ESata3pWg+IwKJ07s4Wm9JiQb2QQlQutQKpS0grO0u4nKVxBt9fwPbd7GuG5gMEqipykwfPkhiAUoXAumYefLF1F9eEcoCiZca0XQfPnXSbGnMQQAebI0J37QqUI2uqEh1xLMYCrYUj9rmrv1QNOEADOujaqipVUAqLBOu+yAsz6RrevId2xITiZOyJCBrMERKHAWBVWMi8kgYszRgmhA/nVlWF3tQDygaqYv/wTSWIge2FQqukR3lsq+A5RmqhOSWGRS8iQrLCKHFEkJKWjUOqhXLQ5jmQVFVmk1dKZY+pzIk8IzW6LaJ7ImB67BHcAFHniHDQxVaasNGQIIBsJRIty7nYt8bYY/lw2NMg+tFuphUzB/qyJ6PjSG8uXYYDxAKniC8dJFUKC7UsmojMhzXhc+Quvnf/4KP7fK4649xKskn7VFU2/T4iPDiq+Esjj925ET8z+lqCObbJ2WlqOOe1497Ds/zkzY/y999/Oz/4GZ/XeMAV8oQ1FAEbB/jaVa2dW0h64jnEVnu5VC+opmiuqgo9BSRvoeVCLKTZfU166rEbeeXFJ/PCM3dz7co2m2maIwWwhCkTqTB1jwEaRQ7WsIOG8uqjSaB1DBdThl2JsBxLy+qx8CmkqlKxMZL7HHrvg4f55x+9k3+FPrp/inEzfXoeCsUVkPyOC5En0ystYnVeXZ2uOZ/Fj462/Xn9iM/nV06OeRB4Ah3z+fW48e12scM3tc12w+f9bVHyBhoc/+N88fPP5KtffDHPPXk7V/jcy1R9SlXWNtIya2nEuiGv38H7Fd8jnPNe5JyH0Gdnp5yH5znlM6nPM854fyLXxxzXr1+PvyV47fq1FOeRWGX+BB7amAtGWnpNvjCUAX161zLasaVPOLXpE+ghYNyhzvWpak2S8kJsgVvVtEAXrH3NJV3A6TVaxYIr5rA9CugnLT5Ouoifyj7VbvxB3gPRcjZrosFSJFhDhVUSO6Q2YovEbg8mXWlu18Ai4TGyQougKohK/zQJ+FIvNKnrIoDpWtyfpb3Z7QFUzC2tQfCDTjg3RlZDkpYPbIW8EmL3vU/PYe0Nz4Ecs5D0nAwKk5mIvcmntGMuVp+M371zJ1dOrvBsZ+ScC2Z3tss5T9GV/ZXb07Mz9PP4pP2cBzKSF5J7zSI6s7I1dmXU47QaRhc2wv0h3ih//bVn8uXPP5mbV48SHjD6mlOlN4ffOvti3FA7GHnMUVWpkpItN40j6IQ3+SdH25ycHOXqlS31b7jhHOXoGALfcnfiHhMOxCRy7bxJQExMVVTLzSLorDqTVz5+uMv3f/5B/E9H3nr/Pusu4jfhLpUur+sosISiQiCsUsxX/roDfOPE8KpNmBaXwm/2qQMh7CD3LZQin/q0GSgm7bB3qXLqrZz3/r309O289vLjefzO1RzVLv7GoP7LTDFHnBqiHGCOxoChY0Sgq8NC3n1s2/XA3+LajrzWqy6+xMr8DQrMeXi+yU/f+Th//68/y/d++Hbe//ABezhS7EXCi95wrFSFB7qV2zeu5Nmnbufpx27mmn8j0ROC3BsKVix42PjT0/P4raC/Lfjxg1NOHV6wyBUpNPIpq7ZIMcquSX2zSeShVVkHVvq658GKGv0lV48CAyVwYqiR2Au5c2DWJjK5dkibPpCdGWVNpAsl4GRXA8bfc9UcaPThZ+YuASXGaxtK+A5AmEtWWoh8GhodPWJIP8xJG8g359u4rxgHe5umVkgw7c7n/jtn14o5pNC6Es5CUFFV6YEMGzhCBRrIHEyMpDYpNPPD4vRhkpEiJSQYNMQqBh1Gg+mHsNhc3VwXIdPk9i1S8IPwu7CuemiFveBJ8TOcI1GCKmEMTVgaQCxnn7+w9/7g4xSWZj2uUVLXVFUwPEnQe4DWdhzMZ+wCAZMBkA4049LzKCeIPT9e3KfDsoZQY2itc4o3tuZ1f523Jrq4kWFOMucEVZUA7CC1EIxOBOPs5huIRc6CX3Q0DSQa672k5S6NvBqn9wAP8c3koWkGoM/yFaZEAvYQv73avsDwnXvLPg+496DoB23AqAjJcUF7Q0LgJNc1yEFfgb1tzoiFHrOYT0rmnotDHc/cWVrVnC/GtJ1Z4KJdnwEsBDTdsBkOy0ycblVFhkBaqAbW+2a8FEqFi0lovcct4xvim/CTz2wqkHaY3TpI07E1gb3cuhiC6RTN7zV449pxPv/s3fzbr76c//z7b+T/5kHcf/+zb+TPf+e1fP2LT8Vv+K9yPx+D9w79m4PnCa9RJXF+hNewYh+Ks3nwniLol16/6jy8elJLrywoLGNwT/S+f5qr25Gn7l7LV77wTP74N1/Lf2Pu/+f/8c38jz9+I9/+1ov54kuP5TEfBvr3hyrdNiTZeJG0tgx9Tox4bFybpKU5G9N8AlnSUNDYEy4t7/3wbYy1LcUrgRpdzINIeMhWSdzXEaXQqn0HozmaMPX5AcdBy0JMCzAwDpJUFVkqLDFBztJq4Z2TtRZkZI2ilkKsOGvXP6gEPCCxmWcgHFChTqpobkqBJlPO0iqFNKmQq+eK+SVsEV1yMzXbRZUIO8h6pGBH3dtIEluBA6LOGH3EjZmEBqgc5kMECDMaMmOSC1m/lUDTzaCeR63Y2knZY3i2z5rvwJBHW/Xc1TBju/bAMozHgOq6TLnOMWtabGSohXBtlzlQBzhes3Mgpt1RCE5vXycQggpKx00pNN1gXZM85JJG8Bnpc6aQqxgLPbNhygBrbb+AStWkPYSja0oqgVZcLl7FVTq48vGLsWFvJB1iQ29Zh5Hix24sReMw7YypKjZmLCQbHMMseLIp5NCWfJ0Dde2tE74xDzU0vsagGFYFgFzFVYQvs3TX3a1eyVyP0uF53rJBJl15yyTPxRyaRMy1rretY85viKSPhazvkdI5LJCdwcF4pOwbSfreYMFMQraOAGaaGYeQ8vh0kJZJpAvLb9Shwg/AgA/q8vPixzxwev+jh7n/gNeDHZWBb7AXARsG3LPdJNf4XPj47Wt8LjjJFT/H8VmPcuzhpcISouK/XHvz3Y/5nPZO/ukH7+T9j0+BSTAwQyF/yB+aa42Y+kBowm+1wXv/OyZ6RWux1gKjPPQ5MgPnjTLnaOAWjjUYcI2fAe/eOMnnX3gsn+P10X8F5RJ2O3bbefFFohzqMB4aBi58AOPKOvFCQeU1b0BWRDB+jinmTqVKSopNHCmEyoYXuULeUwWMePY9VfHHOe7xUPUHv/gg3/nhL+Pf1D/nusuyEKaeNfJaPSAKim04QAMHCZHjtpm03eaIY+Zncv9D0ZPll3euXT3mQeBJjo+P2n6E33ZzlM1201RdEZlIrjyYecPBfv7xm/nGay/m1Zeeyk3/M7BiDdi4CSEMoiTOVGoBCCGUafTIjg/Mnnfny4O/M55nnPJs49R/Onx+mjMeEPp3BvUb+B4dHcdnIbdu3coxz0XCPg1KWntPkS4gwcZE6dbHTqmAKwz2WKYEEpWhAvk+o0gs9f4hA88YnPt6xSifdhycHBbncu6wZrKuXb+mFYCTCq805dOaeXSKiVcHZYgucmmW9p2oYyfuHBgOeRsZrBl2qet3CUBpjAnxdw29r6TE0n3jRJhb+f97OEx0KJv4QD8QtXwq6XNQ5yM+Wi+g9vPgLdDoRS/Kp7KOaMuF1OonBzbuk+CCEExvZeWtdHk9oF6yZMvd6sbVq/Gh4M2bN7LdbOZvCnIT8LcC+4LiwZ1P2k99MCjxBv4c0u6NtM+ptS6564V6RofBnHaw63yQ8A98f+tLz+elZ24xH4/juCA9GSZx+ZBjcMeCcX7MSwlBQ7ph8GStTWL93INyxBv/E244JyfbXD3e8oDwqB8Wnhwd5Xi7hTYpbpqMqcpsXHg7ih/cSYSKDys75PNd5ZcfPsw//uDtfPfHv8zHD3Yp9iW1jcGkkUFWkSBAidw59sQNrzH2uJwgycISpZ1LGvuluVVA6JcxltvYjlp3xgGwZbGkx29dyavP383nodt90yQLk1RVqioMTVVTrvBToQ2kLFTNHUZmm8iFNtiX1SJvizlRPFbGqg5qPEd58LDyw599mL/jwaB/p9F/VrzzBYc91I+wFBtZVTk52uSxW9f6weBjd672sSyODaZs3HKcCxpM+pAXsfc4Nu+9dz/3Hp53VfpVFbNWGOjwHuHExIYYsOCXg3ZhXqSFrS6qo2NIQF/xZFUmn2OS9k0CUMWQIMLp5jFfbOgcfSXsaZpDui2hLYt3HDFVDKLwRVKD0HCiI9s9NzcKCb5ZmsdHsVKyhVZZLgnLJWTjTcwBUOQQC64sl1Lls5sptMqlVTbRMlO/1itbvTxL8oEyFll/Cai3cOJGtKrpEuUTrdZMURiZzTk6cKqHom6xuNU3n2iV6ZRPNkyXwctA5xRic6sUpveFNHXHrrEFoh7xrUcKKP0YqhiQqxaOrGufC2ClIran0QimRurSWKmqRvp+3btkpjGxHucwvZA5bxgv9applWmuFHaJYyggYZzIYkJvN9TmGiV1SVkf5T0JopBveLeYZXY46J7PZVSqIAwF2Rd3xEUiD8pn9jUumZI7k31bcux1hRWTjyVKXBoO0MyFgF0Z6jpr6oduhddKiId9f+4IXvJREZSKnIHKITam4qDE0z/cslNVLQ/eI2i4clJ54elb+TdffiH/6fe+kv/7L38j/9dffiN/9Ydfym9/9cV87rk7uX3tJNvibT61Gucb3lgQ93lzmNCtHR4jXoeVffMs7oesFF7ng9fBXa7w+v7cY7fzb15/Mf/h372R//kXv57/699/I//nt38tv/eNF/Pqi3dyly+anG+YiDkJN0W8I26sH2JFWVurKKvf5POeohxyZHXC77Br15wg7X2Q1SXEPZylfQJgfYvJkFVsbnKot6oBBvTgSOo82qpXeZCviyeAnrVdChzuelsaZqDP7PsYBUk3rXJJWUqq5FK6TWmOawkaFgQRaUm5MLClCxySCXCv6iGMOBa8ErCqyv4HGTCyKlAolW5VCBJaAbqnhfxpfY8rSDo9ysUg8Rg6yAAAEABJREFUS4V9euekW8Pab1XwriqrUApCvCTC8SsoNE9f2EUvRAn22X116NnaTWnEsdVlWPTVXVRZ0tfaoEO41baLPkIr3mlVpAMfVNcHc6l7g7oh67XaBkFocGbuP2OoQ/tgk6GssZNz3rNp7dbFJlUVf7RXVYIWWpWyAhbEnh/VPlw/QhUGuH3eN5QmXVimTpYpHI7GS0u+9NxGSplNsX2mGn2WZLI2h6YCs7NEFqr0KOn9KPYr9IOcn5HwArZGyXRwTmsqrVRN2olDVeqE8SHFe7ifD+4/OO8v9P17gmfOyWtBFX4pXhfk4Ywf3Ns3uXPrWtPVK0fZ+tkJHzs3/97FQuHZTt7jAeM//+i9/N1338mbv/yYz62VfVMkf/o1ShQA3WNcxBeQZXRC5d5QBAxVDklVpZLAICQCvF+AJEGHtIVWhQ7Rc43Pof524Kvr/zZ8FDz59MYc9EgAsZGyS6gG5uuNuHupTbm5iUutMs/DSpWUqW8m7mfCQo6tHCb1nL0XnNkk3HHteBzefPde/oEHgj/86Xu5z+epTW2DiasOp8wEPjQLsUTG/ePIknQwb7JlrqPtls9s25zwANAHgVevnOTKlSt8/j7O8TE4n8F94LbFb7vdELNJ1SaMUEjH3nCunPPF4ZnEwT07e5ibVzb50ueeyq+9+myeePxG50rhv5AMjZoStqLJqptY8CDnzmcX57uc8wDQ5xenp+f9i01n/RzjnNhdPzw0xt8S9D8YsfYN66pUusG0qzoPBSsmKHM/QsOJ8XLvqEQTRG8xv6ItEb/C49B0cb4cov/fyVb1WRFUQ99b2dOWxX5VWDt9ysB+NbryVhjMJyHu0y46UDgUsMUycmGpZTvlkwJS6ba6qUKe1BIOmIv3lVAlXQs8kHbDvMiluV6RoTmzDZhVTJ4OKvItuoESXlmi2ptkFZqDhOiJJGmXT2pDp22pC8ySafIOJx9nb9Z2cSIeZCFW31nZnGX1l2vrxC2IQMrEbblob928mbu37+TKyQlJBxfKOSTnouEiXX9jcM95+u7NYnDRWU+XSMqQT11xrRmoVRJzQ0ju3L6RN774XL766nO5c+1KznmC77c+pzzwOeMp/pkXLhetF64X9XB+5hvcMIqbUyBluZfFhuwuZcvZc8zN5mi7ycnRlrUcNV3lJn2laZuTYwjbET4bApvctDCsi0B8yB3zp2+9n7/73s/T/+nIw3Dck00qaXI1OIbmebFggRcUWkkMpb5uApwysSzxpBi7EfdMQrBDI8A6tWx5Ic/0KXADB+upPP3Y9bz24pN57qnbrJebLWamwb1SBaUyW6UKIjRdM2kywOTQggHRRwa+M25g7N61zBoGL8K74NWEYXkh0Rcc9gHf3P3jj36Z73zvzfz8l/fi3xcETk/IdUMlSSobNuTk5CiP3b2ep5+43d8Qckqy177wYOe4bBL04lwJ3zSe5t0P7uX9jx7Mv0tCUjp14ES+ZKRJUNR1IHfdyIVby3D9WkcWq1IDZU71mY5VouNiNqBq2hR73RJn4SjMG7RkQw4l4wtEPtpe+NBhg3oChsjWmf9iTrLtMR+OGo+1Aw2rIkoBZIMImx2cbWXGgtIUsNAGc3UIQ0NFRrAEIcgSNucyBwXYQemD+mT4jo6Z/tavkzGjY1ccrm6MySRkOzBZ0qScpX1qPKUt0+G/egPSl7DExaj3HC3E/ZNiCGR9VLTghEQNIvkATVO6DfO1VIcoiJ5iZi6DXXoTxtadTy9JbDDs8xkikbVxFmxdyrhxb8GIAMy4yGstzRdsia+iDpzpFzXgom4diLK2OYdH0PlIHlLYJ2GkT9/M1rGAe3/hTjyXOZ3JCKaPNF1WLOS2vulPKuqYNmMJS/CQxnC2xQ/HAYU2wGfeNc9lvubRBwv5d51kCSdDq80dGmfQv/XRCnGDvc9azT6o/fApCKfYxMYUgJDoVt+nnn7aoMY+wXG267eSi2i/wfzQgrueSYnX/5Sxh6YPcV0XKqJjM+tTWVwUU/5UWCPxGpQTUGi43DHl0MZCsO4cAxbaojVMgQQthDhlSXmX4yNeix6/nq/zhd9f+rDuz7+V/8e//4389be/mt/79c/niy8/lcd57d9ujzJ2G2qGnLO2qc0mIeNwzqpgwV7Z7XwtOaf+81wl/zN3/c2B5/Nnv/NG/uuffit/8yffyF/87uv5zeXh481rx+GlPTbSyCAngXU/kLt0Budc4AGXmDy9n+ihrtDwZJxdn9XeLsI4TFxlpUE0hlYXvhTWmsPQOFgjvBPA7cpySDcYNTlOEiMqVRV/wjiQZ1glh/qYeuDGTJ95/DOiQG6u0RbhOLi+NjVW2CUV6KDjis0UxsGxdZyDMg6da+G7ha/ve+b8xDVOAJ2ZgM0HIQGxmumj3Km98KBlZfFa0Vs726AzdYkM9hbCca2jUrhNm1hPMQxhwKJOOTEPU8R6vObEpLCP7YYy44lbZHXEgDTF6E6UBD46lvmV05kbZ0hap45AJmhunQj0NXYQi9pdN4nQTMJ/NEKS7ulmDNOyKaiLHUwIIANBlGhVUk0JuPVpm/lWGaco66CfeyR3D1ZD4SStPvpL6lLLPaAVRO37eHEx6ux8FIkZ0X2jPhXsVQwdKobAnDh1sbqYRrRlBjrbgC9OziVN++o582EWhk3duAaWQXSNVZZwJvd00GZMZ6X2tmGaMydVrAOjPhtkEGK1gieX7KH1/RBuJwzWM7JOtZWS8ge1z104ajp9cP00wrGq0k7wqkKErDlwdAqLzAzWm0Iyd+QIdDFUl9niOY4Pedj0Ie/V/fM/Z30/T6pqUkolqDxYqty8fiV3bl7LtStHOdoWeMXmPjYn8xkPefxnrj/4xYd8Pns7P/z5B3nwkD1zfpz0ZVrKnVjLCw7rLoYDMkF0Z7EGz9+Ox2KfR8H1qU0yVmpt2Z+k+EmONsmTd6/l8zwQfP7JW7l2dQs+4j6E1rkNZk7U7qp+1pMf2qfcLqmqbPy8AUehMx/yFqK6JDU7OhJLu5hg5rGGdNvxmd3j8OFHp/neT97tP5X1zgf3qdFIXCyEPKY0t6jZWFq/tm43G9YJHW35/HkU/9bwlePjXOGYXT05zsnRcY77AeA2R7zWb2ubTRJflzfkNb3/MsBfKjo93fEZ7gw6zcMHZ3nw4DT3HtxLdg/zLPv35ddezEvPP5GrV49iPR1LMeW+w10bi03UdShEnLxOdjwn8JeXznmWcMozhLN+tnAW9XN19sFfdhps/gn13719O7du3uJ9DHORm0xm7PShkRp5pIqzgjkyEjF5aKiruOfAyFqUJCKIrzrgwnp1zoHEzIZAVdMvzXFEbYdFpCBUYoh1LyQxSdcOY/C8blri2oZsZ5rOwax0NHo1VeZP4Jh6TGSV2Uit2jRaWS3YqYnxoquvtKIdsypw7bDZi7zV507+95qnWXt+Yqg9gsTi9uojAtY9MmVHSfgicEVE97QHFThJMPR6ljAOE8hBX3CRFg1rQWSSkNIKrzy9catVj0mH9k9a9Vk9Vi4G7fMZVdlwkV+7di1379zuX5894gLheooXy+Am7gV27oM76JQLzId1fbFh02/HRdUnYy6a61+nKeCqZY+Qr/AA6KVnHsu33ngxr770WE44lKdcsP7T5OYPT3PGA8JT+MP7D7lRPIzyGS8ufWFzQe+Ye8eDQvmgCOcIB2BATJUNwJbhSDracKM6mjev/mfGU+6HhUfbHB8fLTexTY7wL+pJKh892OWff/zL/P33fpF3/GfEfO7kyVd2PJx0fcqxlYPkGusCBq8qMlUib0qmLAOnXi+34R7mos0jtovrS2r+FJLFwQFQ6LXjBXSbF5+5ndf5VuWZJ2+E5bD+yobjGuZsSqUKSiXyhVDSDT2pVEkjlcw30lmbyCIj7qh7QDvq1nlocn8QvKFoe4j+1rv3eeF+K//yw7fynv9xCy/oulaRBEFWVdQbXkCP88Rjt/LU47dy49pxeF3hW8TAtVeqJp2dj/hPEX75/sf9N0rOznapJFWMdCS3NA4VfxDt2Kt5UlWpJFUFwSMvTiGPLIsIDVvAA8eKLbMVTIJl5chTNAcKfUMcLFWLBVbFEEnLIc05V4tcV7Y47Y6iDIutGlRKGitXm0wlSxsBviS374I8yrSVERzAquL8SVqtXGq7vTaQCpcNhPhox1xgEmzfgXkRSsc8amsDA9MneKz2MZQ4NtRmPCbMNRn+sWHrXVgcCkxKe2U2bPQpGzcGVinwdBuOBMqlYBlQaAPClFZXoWsLrQH4YSdigYugahPYBkGC7TFg5ZUw0dVg1kq8J2HVxKrg9LYS66XIDvX9x+uz9wKj1yLsMzqB5F7SIE23qc/xIn76ulyl6fnIaAj0WXZjq3DYhz3qqU3CAWdu7Qh2/XZLfdPuKLnOyfHjeNIRwr2zWQ9VemyRuT4Z03oLDp3XGZoYqvTXt3CFUu3Xw2I7QPZWQttlDhfawGN0HBYDWy7QRR9w+sKQln5xscVjv6B9jAHSCSqz7XOugDAZ6YvEPV1pknCHtDoy5dFa5+5dQfLEijmlRL+qij8mrEKCQvO8OyLuiVtX8sYXnsqf/OYr+Zs//mr+5599Lf/l26/nj771efCn8xTf/F853qSKPWaNY/kt8mw8Rpv+gNKvLaz06nHlRV7XfuPLz+cv/u3r/bcC/+ZPvpw/+a2X87UvPpnnnrjZr+28JYjzd00bapLMX5kN7jEYQaBP8FNGbAMiNFUIn+YCXMWAbY7s00DpviDodHbDsQ0Miw1pZ/ximqhXbzLl5LKwR2Or1cjJbtRKbABmk47pgb1A2OWpI1MQY7GzMPqACmtVIdlXrmWHJdEkIXXPpaYfQLOR4icSARf3jnxG22RxDe6pLA1lL3swsOwWrgdm2Sdo4rs+GFYS4sq4aUhVNeGQ2QomjQS20Y5Q2QRxXnLgse35KgheEBkulEOXvWEBF6az4krqkwyQ1iorNQ2MHOkdNo4ryqwPVXke15ayDyCQjrqJTdcLqn2IPtqbdFCAF7SIskkLpnLp/mxdfVaNuHd9HerELFS9SHNOD0kDDkxelGfMWHRZwANYOE/RUUsJJ5VEexJFj92U1HLQBnZJaPK9xxC7INKxpwP/pAoverq5goEEsfee15qqyjMls2FTAAvGRSPfDrUinNJBi4KUiBfv4z3aIhV+Ctz376HpAGMbHVcW39/jlmiX8mjTOqmYcl3BJS/N+4zT0tAUExWInto6plshsg2RN8AAxCHn+DIXagZG35v7vwx/eO9BHpye9+2pqog7IJy3m8r1a1dy98713Lh+HPWk0s2JENxzTzHz/PSX/h3Bt/IvP34373/8MOeLnc1WgrFa4nbDeqaMIWHupbzYegaGqoo/DGmaA2vIp7aqWnA4clWx9l3811qfe+FuXnr2dm7d2PL5Zc69Y1JfmyiJ2tL70AnAe11cNzsoPW+lGzlV1ZpaZz0q7UAeuXhzh4XAnGvHBQM+YlgAABAASURBVLpD2GUw58gZn798nXzAZ6afvPlhvvPdN/OjX7zPQzl2EL+B34ZYD/WGeTacg/4CzbH8aJMrfLi8xuf3KyfbXDs5Rj/OCdjJ8ZbPnZsc8aFt21SsfZOqSuiDwQdwPjt4yGf9B3y2v/+Az/b3H+Q+n/Hvwx88fJCH0O7sNHd5MPzlV57Pl155No9zThyZh8KrKnSqtNLMtoFVwCDWsMNPOmeNZzwrOIOfQmc8LzjnGcY5fOe+cFDOeTC42W5y69atPHb3bq5fvcp1RTJSrr1y8bPhal9x4Cl6cU1pP16CBjBER/isXpcMatIKfqaM4dJca4AcW/ZFZjb2Zwrs1Spc4h10CdkrmA7XgHo5yZrbA7QGrdiqP8ofse/zm1zC38MLm/0wt0gtC5SXwCUynTTBvX0vTHyuYiyZJqaLNLXpoS6t2KFssPoh9Rm5OPtPYyRV1+xB49506HJJNs/0PTjRBaABaZcQ990bSd9dlk3ST9LBLNqd21rTw5KhwVxu5Nhstrlx40Yef+xubl67lipuPlS588LhIjrn4vKB4MPloaAP77zg+gLDZ863VpAUP469m5VuF9bk5s2r+coXn+XB4Et59qnbvAjgudNtEx+QOa/fJJz7TQI3kId9A3nYNxAfFPZNBEz8jJvMuURtu91ZBg/tuENTgTMOeOL/britDQ//jnJydJQr3tCgq1eu5OqVk1w9geCNYz85Os52e5z3PzrLd77/dv75h+/wAOo03ti4nzDH4BYOsZ/0hFlGWAMKnZ2bMtsYTOlWYCj6Fbyx/TD2yBBzkJAL6o6+l/VmIved55q5c+skr7z0eF57+YncvXU13MP1gIwodLnzJ1WXZdK2oWGUEY6BKyC/rCm0tnFewMUq/nQo6gLqZlzzcJNPfvyLj/L/+uef5/s/eS8ffXzaL06Y9901OPeGwTcET/Jg8PE7NzhGW+pOxDeVbIjYKMBPOS8+/PABDxrv9QPCcx4UUkQXQ5o0pfAEsjRl6qKDVaoqm9o0j60cFmr/KU9/cnRyMOL2GAJdEMIHhc65MWVG8JmMMPApA6b4AeisVQVUIHNvp1eBBWxAIRVcaCDTDZGGGRA0VXtWstdD3KRK7WVDQOlEWzCS3dQgiPgyhhjvXfJ0wzqdKF0BEEafKRdBxkpSBHtscUbGd+04+K3VLGgFE2c1blC/GuF7FyEp3aanvtISOC2aBJhDYD+/WBPowZqtrX16BQT1pJ3EWwjO+xLawxQDM56KcY3tAQAcKYzto+JcUkfjlNkKn0nsKba2OODbDHt7Us+q61nFivHRJr7ntUgL7/mFDgmbr0uSNZtProu5MPesl/Zjmct9ajvzU26q1LLnHQMkb9Ips6krOYfwnHePkBqk52kP9MOqLmztQljn07WJgV7xJ6mqGD1911ixwhaoNPccKNk3crS88rDPAFVwN1MZrCBzV1Ui6Y+I0nl7fWKxtSFZWGzEjAWowkAXvqC15tHQHHGiBt33IAbrcCFFvqrq+Xtv2okBB3VJIyuhPPJPE+PahxlaMQ1OuOM9gKQLBm5nrsZ8pdggiSVVxT3VOObgPcGWc/f2zWO++Hs8v/vNz+c//eEb+ds//Xo/JPyz334t33j9uTz/1K3cvHqULWk2Ka454vl8Uknmw8Cb+Te/9kL+8t/+Wv72j7+ev/2Tr+TPf+uVfO21J/Psk9f7f6bENXwOSFX1/JWiIApn/bEtIoztYmy88CqtTULSROYY8mlUU9SuLk2ZWlFaJm3v26I3RmClqEUQOujDhIveocNchTe8AYxgjOwJAD1aidPLYypV1T5/YY/NOPzbji63tskxNMZAV5txRZ5iroKD2g9JX3QYnePLAs0nAfS+agZ2KqE9prL6KTMDc1SqKqF3DMFyCgjGJRYjmj4ASVQgHOnMg504hAszBroQ2DRSbctrDfJpIZ50zjeZaEtxTvPEBqw8BDukM/YcYQ1CUuLI8YP3HAbFNpgCWkQDzYBbJrWW2aa8eAONMAUh4OaTWrtI6Yxo7YvXYkVduwksLT1cGleXyZmL6OAxQsZ2R1rmBMLKDFzXjKrQ4JBBHQM6iNMf6nAjkHG86Naz+MEWnFh8NQn0KbwaZyLhTDsrxmFNq9uMnhIVzL44dDiyx6RibLJDZzpyGpNUVWzClemjfxOOcu2SEbrL1ZsIpCcYqirdcKBH7aK+pKqg0LQuDNE5pBTY0oFbIsQqUoWxJ2o4bEMLh3GV2mONr0lWZ+y10mLjkBIzlTmyB/gEqtAYChmp+1qC+ZWrKoHUYeGCyykPAe/fP40PBR/y+cx7dGw4VNW8V28SPnrm2pWj3OEz4a3rV/h8tsGWVGi8jjAis4NMdMrnUH+r7Z9+9F6+84N38ta79/hMNm3OPfhwNvCjAEoA56EPo2pcVx93E6Lpp6vzKAsPZsKE2FHkIJR9GyI4y/Vvn70iMni92uQ5Xs9eeeGxPHXnSvjOi/gdhKOxsiUPIIm7O+MUWnLfcaJXmVdCoVsRpbQXKilGfwbt2jv/aAxx5nO+ppEdn4+kc/bzlAeD731wP//0o7d5qPo2x+dhqgoKD/IqRzz8Oz464oHfEZ+Lj9O/AXj1ONeunqQ/H/O5+Rp0wgfPY164t1ti+Fy2SfGTeewo1M/w58x1xufyh3yG9zP7vXv3c//evdx/8ADi8/yDUz4jnvXDSmvbcfyu837glZefzNdefzEvPX2n97WyLKkXp+Y+sTjFA5t7seNE87nEGefK2TK/zwemfh5rOsdHP9Nd5RmAzz1u8WDwaHvEGszNfBrJz9akCoHpAvPYVyFoZ+6w1mhDHwiK+g18hm74iCEirb1wKZSCpym2yoWctAyUy22AQ21weJRWb3Hl4QCh01kZ8tKpeZGoHEk7NOYMANNbHTgsKUEYmXiP5HDfgVCxoLfczkirjthdXWqFgRDG2fcxqOD0+N80OCeIndllWObmDl6AFmAuITrPDzmhoEcIdXYO8sBsIfA1tG1MYW7zFEJhL3i7IrcvXL39GVBXeHKBTsAc1QpeyB00TxNhqQPaejFcRPxqrIpiFxelqnLWBTlgJNQi5REPTPm0Rqr4b+lv376dO3fvIJ+02+Ai9eLxifo5F7d0enrKDf80Z+hnPDDccePdsdbBDWfAzdXBDFUbxtnXegY5T7jxPP/U3fzGGy/nK689l9s3r/TNJJXUQYz1kpK5djllvtOHZ3nADeUB3zzdW+j+x95o7oM/zBm1WeM5N4RzauMuGY4EtGuymi03MMlvNY6p48rxlvUexZvDNW4Q169e4cPGMS9UJ9lyk/B/I/6HH7yVH7/5Qfpv47FOb7D7NatTpHpofZydjuLdE495VWmJbOMAyavEA17pH3Q5imCqKmurUiYpgFLiCIGfbDd58u7VvP7Sk/nC84/lxrWjdNtUqgoRkktqi4rYHbX5sFjW0msAWfW5h849qTpvOre+Hd9DEviOY+yDH+M/vvew/zbj//tffpaf8O3Ug4fnzoIfjjpnZvcBy/FRcS6c5InHb8aHm8e8srYXddPxTKq4nsngA+r3P7qf9z/kRYbzAqht6UYUPRDumbyiXFkaAh3MccFkqFUM7gNJBzyoVSWLg5C8FQT3I9h7JW5IkNwqOBJZgpm6wYx1XxCzZExV4ZAgxKZ9nrtoBGAN72RR7ANxh9kM6pAOK6F2HnLS1YJz19CKfoZKyoDtt8io3ZmWGGrm/CZBYx6j6QsuotKOJOt4OFHcQrUmYC3jY0ST+wOebgOXST2H+GjDflAl3CU0povUCkMxQROZImH0f9TeGRSaNcJMYC5dVC8TQQLkso4+5uhFgOcxSxKeJL7mbJnBjq/MNe79l7Tik3TCQyYJwp0DVA0CIEFP0aJDLpVtfU2hLXNUTUE2pWlTJ104adKcTANafeTr3OYkaropQG3fICy9SiSpko/YqpDZb0bVnmd0ltF+LWt0Q/Eb3B/GfEubgC/hRAz0kaRTpG1BFsZpX6fY9EaaHZf0/bbVEdyn5HxIY6E2MCdqAh84VhUiBBckJFXLbDXnH4JQFUBoo9qHMpKii6+U2UqDfvIJHUgA2CIhzl4JOdZaEZk8CfBwEID8cqQKELIuKSP4VnZcr63rD2QfyFLgYQ3ZN3IgD4JLm0TOySpBrqpUloZsvPlXrLBuID1cSvEhYbMBKcoZiX8T8NaNk3zhhSfy219/OX/1+1/Of//zX8//+Iuv5z/+wa/l9775uXyJL7Mev30lN65UHr91nC+99Fj+4Bufy3/6gzd4kPiN/PW3v9K/dfi1V5/Os09cy9WTo9h2nEdVme8dAJiOlSDs++jKvG9RzUQLNtCgtJURzDzpAT0Aocmgiy0r8gNgWjHTTGIXBT3HcVH0bUDIqZ2QpVe/j9VNoBykxalqj1Bkd+Zcci8+ukseB3mlZKkqKGFMVYVLLIzEZzaxKVHDaJvQSgJVRuhUqFAhj2TCvu7kkTYW24StSZraHKvcN9ZAJQPI4+H+iGICsWPXGCdEl7UREK4a45GjD/BAHtOARSsKWGxwXJQS5Cpmc9LQcIuEuPdR7muHPO2nAzHg3XX0gMoBplUBidydT3GTVFUTK0q36jGBr59X3KNJccImp8VFtzhUqV1M6Folr0EOYNzH4EJPN10h8ywbAgxwoRBahoAnnb6YGsraWnZg7dWLSfGjWd7nLSm79gKVYO2C3DnRuwa4enGdDskTcm/ASF0DXeq1oFONhibSrWmpm910/83RfngSiyHe92eOSlXFvQlNLPoLiYNVocDJxljxByFVSFAqkWVpqJGyzFVV6BDc/MP8i+/KqrQn7F6CnH3rjWutqpoHVsWAJps5w3QjVZUCR4MjjaQKHpCuRwGyc2JUSmlPuqwQRzOGus+4Ju1asEoYSZ21jd5fR1CCyvMAY1WlkGFBShSytJ4svP7scsZDl/s8CPqQ9/7+PcH/D2t//iRbct15Yt8TmW9fC1VYCiisJAguQ3B62D02PWYjM8nGNLL+RWaSzCQz6f+UprmA2zSInQRBFgjUvu/Lq7fly8xwfT7H742MfFVgs2fG04+fc75n8eN+b9yIeyPzPVRcicCfW4dFTnib4OHTQW7euAJd6gdAB/hUFUmZm5GNsPPwL/GfJHrxrTt59sV388Y7H+eIz/1b7j+ZlYoHfjPGUpqIdz9hswtyvKZXOsb3S42+l5AAESt+HedGdSlg1ETHThdrpVhLcnhQeerJq/kW71tPP3mN+8eDxpkgnPapJSTkRWxdrr2qsoGq8LLDqzbZb8xOKCPxjISxVh1Q6NhQWmBNXMNc01Zf6h+L3g/CwB4cnebVt+/kee5pfTh4cHCQS7yfXr50MZcvXcjlixdy5eJFHgJeyhWwK9wTX4YuXriQC9yPudaDg00ONhVCs4lnFpPTt9x3+3zA43J09IgHgA/zgPvzBzwIfMD9ug8GH3Fe+Fd/2xPfS5Z1xDbi/fiXeRD43e98Ld/55hdY4faSAAAQAElEQVRy+8aleL5u3cSUTqyVGNahst0yt2tE327Jt9CpDwORfRh4TE0n25Oc9G8Jbvv81NechwebXL9+PTdv3spl7vuLNXncnamKkdzO06TKzlsG0zXUAzi73mKbNULC7k1VpaqwS7DubBbOVN9aDzsf/SZNr5n9nKyZeDaD0BHzSNMTCMRxMAxkl9HvO0OAYDlinHNHRINTeswlBQlvxsWgETFLa3WJ12+Bz9hi2wEGqIjLm2bCOTbAytQmbSYUitifYl/OWVtg2TqXxpkKSQFGMkdIT9hn9NX1M0wUKDq36CyXGLQLnELpMEWM/5nOxnyWq1h9Vuj+Ion9LJ95Qn+WhQNuTuLmiaTCTOaEXJ0vkGvXruWJ2zxUuno1G3wHL0ZfQP2QjRfxCS8wv/U54QGd1DgP37a8CAd5VlpmcxJE6mEq0vVeeoJu8b3CBejbX/9C/vj3vpqvful2Ll7UT0fDkN1LWBUDMiExbstF7vRk8GDyhAeBx3nAG899voF4cP9B+gLEg6KHDx/mhG8hTqlzWB8XCAph6SPGm8e0BwwHmw0Xt0Mu7Ad8S3WQS4eHvDlBXigvXsyWgt/64F5efPPjfHDnEfMO3qBOM/j2xZpO2SPX7eLUlScxIwCdeZGztkoVtIECIQceWlUlUnwpIMcjk10rahE1Z1XFi1gKXsmViwf58lPX8+2vfy5PP3WDCz3rIs2GedjV6BeasvGIFDV6JmVrJg21DpcCwXFkBNu2jpD2QTNGMi6NWqvZQ146sQW59R9/cpRfvfxefvnCu3n3wwfsIfmwGWuEnKjOcunCQW7zIeFzt6/nGt9QHfBVgW8MbWTyqkKsmNdvIj/ioeAnHHP/rCBbstHNtVLndi5qXmXXMdBJxDgD2kaQ2VeZMF1YDIbudU7mcGQ6gJMpNCXzI+51ZjNZ+zAfMsuYdtQW4B2rD/bGGCbmtOTAttaGaXZ9icXUn4Xbf9HFdFKVN+G/ZNqVPtaFLEWd8+8gh86cGZRdW9C5ZJSZghlqtCusy+i6x2AhCzW6S4NWTX2scUE5M7ZC8s44jTMVmGrbW9iLWcTp2B4dvsDNCKdTk1pLCo/RY/g6DQsdnbCCSMzoPIwpNCktZTYNO11Fyg5pgSB6i112S8VxxdcOdUQxzkmzNnYcEUPHIMLbnUEbTJAakTwoujaCDu/j0xj6nBzUPsgk5/gM+UL40KeisNQj8xh2qraOJd6pR6YCT6IvKOfOyJl/ZtsDFKVpGDBWJCNK1rWDnusY6PO4I+izkqAlD+KNGQwSDGTEuto+QCBm6xoRKZeRHgqSyTsfA1CrRLXfGkcwuNa2fMagTZqmliiATlZTkUllmhn14Hi0FZVCdmtDDbPpLsWGoH26G5tUTR5axVzMA0elF/R4B2MexvYiJcsaqQKBqJCAASW85Sx4OHerf1MhvE/6WwDPPH2LLwO/kv/pv/tO/h//4x/l//k//VH+rzz0+x/+zdfyX//el/I//Ntv5v/+P/7X+X//hz/O/+3/9N38H//4t/J73/pinrx9JYe8N3jd9z08FhDbYK7JrWG0qMR6WgGQ618TaysyGsbHurgkTAxdqbfOPfSzg5g5mjvoAde+iMmaIwnbk54Ln+YzG9js2iW1mcOC8cR/6lrQiVt1ueQ+zFpmjJ7qE1ebhXT+xaXIo2VHbdxpCEXN08sQzT0Xlu6C0pKnRQz6ULISREehUwoeCkAodvJT5QKbv6q0YgNUwh8PJHExCVUmJCkDuTNLKa0lGvdG/aBGnQeZ9Om3vcymPqUs0aHhyDgdrUbKnj271rlbO5NafXxYUj4Oq3925ETnOL1W2VSSBbksrUGZRy7n2hqzgud0Fl/EzXWuHpMPccSCMhyyIHJnwmLvAtTB1XH2fOCAxga0FyfSR23BiDM3RCkYRkzna00a0z1cTLBlNkBzTiVZZeOldON49UHGSteJsJi7zQx4MNINkhD3e69hAapIYoLWicSf3ppvqSAt72L0b+Q3DOSqrk/7WW4kAbZuzSgy4gjYtnUYLbTFHW9tHZx+rS8zOufaDFsgFbKdBXQESNvlUoMMa2Uad+ulgi33gkfcez3wz0LhPiAcFOK9ysb7EWRjNvALh5tcu3opN25czlU/6x9USM0Se6b4OQIlXu8f8ADwjffv5dkX3s/Lb3yU+/ePmY0qqNcHX/qFZi1NbQUI55YyfmRf3TQgz3hu5aa8+OE6zzMEc4VaY7BRckhow73J4WabW9cv5utfvp2vP/0E8uXwrAl358URKU2Mm0pVIUAJcmYTmxIVrAI+bMMY5GlOSTs+MT3HgvWtD4P1rrQdpznFYUDyR8fbvPvRg/7Lt3e4p91sDnj4d3GhC/ALucx9ub8dePHCYS7wfnt4eJBD6vYB4AGcmdkr7n/J6XE54R77Ecf54dFR7j+EuBe7f/8+x+dB7veDwEfRfnJ8Go8THwMsO+XI2jZI0gH67euX8p1vfDF/+Ftf5l72Bvfim1h7EzvDUqeOHOJCaxu1yE85kNIJ9/xdF7WdnBxnPrM45cHgpG0XUbl89UpuP3E7Pvc45OQs862kosyk5uZMQfMYADg/x0ypQYZBPUBIv6Gbjzo/01qjYV1a2A0T36kKi5MWRUn4PGk9j0xt33tf1qr+eNzjun4LJvsXF6wv9JjPeEx3VnYVRzr7s+4zWsObVWjNSRdgdZRLbffANOlkaik5Nyc52l9TEwMONeAQNWRtPkkFihTM0tC3KfECZS5SZgSHAWVp+LQ0gqV474LAqiYPXKoqHKCwgmVyH5z0SYcu56yPvnm8EWvkSvvmrov4xvYdqEfMtck1yZm9e+uFkwJ08cKF3Lp5kweDPqS72KVs+RQunfKk3Rfa6fKCU/bFp77l2xpfaMOL0pbUpHQe12NtIPTBspiEdQxelF5Qn7p9NX/0na/kD7/9dG7zxtDvCSPBC/9ASgCIaVR9kyiz/y6ZKXPKA8tHx8d5yBvRAx4I3r93P/d4SHjv3oOoH/OGcnx8klPrhIaBHkVqCTTfsCqbw00OD6SD+IZ1gYIODg7z8NE2r7/3Sd547w4XvuNsmXtLDvORxk6tabLaLYM00pfQbFFwZz/V263lMHdS9En6I6Wq4k/kO9pkQ21Vmxx4cd7h1fFi/vntN770RH7n60/m87cvx/o3+B4cHKSqoA0kJyTh5q2mnsmBgkhtA0qUK0tzAawUC+f3YBFSQlp8RQfy9K5UIo104/0g73x4P//0wtt5/qV38/Hdo5zy4aGNDrrLoaLeKxc3eeLmtfhnxJcvX6DOmA1eUFJVTWwrx/ek/4z47v0jLvrLhKEVRK9SgDBVwenAZ10Mrao6J2J33FMt7Q8jVaLQAF/2hA1AKWwwe7E9cF2SStVCSSoJamYbizySNsBbyNI8XzQkVZVKAoPApzCBFD/pZklmGSBDH9CqYqTLJWyBDyBrR1RKcBsO0MiyhjZiQN/1VqmhgcIbqlZ6qFLhDR1LIDVYBsKOENZagz89mBNHrkk9fw9JViM6PdIOCw2A3oJnYoWfjqkEPgKHBnMCxCYiBw4nNNsw4oq9Hq82rxMSRrqZp4+YpP8kIpjHXEjUN331mRF4aWcGd61wtJaB0ZK8PrcvgJG44eG4UMF3ZBD62sWRa4koZeaiM2l3LKAA1ZLjxMmkN7R0gCrspY7CSpRWhmnuQ9eJRUAiL1pWthPMIyVucWZjhWBVDABFkKJ7gBpUiLntzJPHmr4N7QTWUhC+vZdtRAdbxLX8VoUNlWtw31kUnbrMgVdjGNf3fKBdp6z0PPo2MVdEcSHxIjWCWTARx1A5+3EOoJ43NOVpRVn8lMyOOsXOCtKJZ8RigBFdCVNl11D0WnVWeDZf58CCg7Ug0UfHu+6EZKHJyOMB9NwF6b7ClmSqwn8SZl6/hiB19z3I67rxvr784uepz13P737zC/n3f/Rb+Q///e/1bwT+f3gQ+P/6v/xx/sP/4ffz3/3RN/I7X3syT966kou8D7PqbPncYB1M1XmLkakYrbuAJdQKsphRAwUKjUKtS0ILTrFVGQD1YkB0h+jxWJ+GnSNWHauaDA4j1v3b2fCb+5dgwmfGWklo7YvPpzi2s24ti2aSRcwevMpjz77m1L3rwb+5gAHoU1yF1vqcGED6mqP3GFMVILwxeMjRPsLQQA8+VSgJYsVjzKLTTdwDVGhQ54HP/ANwRBeE7lWFXgk9Sxty8B1mvgYxrH7aUacPoB1qfY8P/dj7yMU7RqGAqFwcbKbfGwswlapCmDjCWReWRDo/grr+clTOArblfKxaEz7N8Vt7FeCqwEerPaBVdj/tV5xe1RhGOmvp2dZZyV7BPjLPzQWnVo9JFUb8ScKhwSfBL0GBQDWH1pzBDoF0H4wjApOUpYANckvKGdPeMraCpp+INYdWTdaF0N1qcU3I1TRCc4DoO6xlBlKYTXdtIDlPBVzkmP0s/9Qdz6ysX2Ahc+pvfcoJM5GcjqNyS7GdSWh7ypq7Cok+yBHkAcnxDnCT8nAA6PdIOC9Ye5MvB6+pk3DkmLrYqkqVBGbHEU2pD2sLnbglsKlUrV7gq0xO0QJyUtePKaw2BGZtXp79zawHDx7lAQ+K/Hfig1df+6v47F5R9nLOs6Z+EOhvCV7jQdSFg02qKjZuAWRO5VJyzP3dux/dz7MvvZdfvfJ+PrzziPcCXLouqoF77znvs9D9bUAwPDgm6MrQssJdyerDKbElLfR8WVrbuqbR1ip8uleqoE1y7fIhDwNv5Lef8Z7rai5z77IpDNol1pUUHYJXybNrA0mCLXO7q9SM5vwtLfVt4U3e+BAga10chWdivWdiQC2b2xzcxueTe0d55Y0P8/rbH+WIB4QXLlyM9/wXDw9y6cIG+SCH3gNDm80mGw7EhqVQNntGXRRk7hOOx9HxI+6Fj3L//sN4n3337j3uue+BPeQ+/CiPHj3KKQ/ltkzsayXdKi5fUm3OMDhxLl+ofPWLt3gW8Ey+/cxTuc2D1s2B1esJrQtCZGsYB7lGc+eQvB8/4fnE6QkP/7jf957/BN66OPf++g3uPS9wT3zr+s08cetmfBBKss5VjCtlJwDaqYFyI44I0yGJ4CLGpg63Olh3/XeCykq8Lns9OAu1rKP5GuPoYRhQH1Bt4OFYzHlxdD6o6kze+RtnTLA1nwNHEwTMmAktI/MBm76JuUxhPnnQmxbvZvs52glUTELcdXRSd7hpGkdwC/r61fairuzIu8jzAeE1DT3eydNBK16rsHB1fRb1HDtvc2vOmXfKZ8Ubq4OLkHcRvRA1rHSlzyJNa8513/RbMeV/LRkj7fxXhUk8eDscYc+020zcsCwqDl0P6zjgYnDlyuU88cTtXL9+LcUVwXySLyYfAJ7yQj/xRdd0EuVTrkanvND00fdTlDnX4MUfyF0ffItxkQvRN555Iv/295/JN59+IoeHid80Wc9KhKYouAmQntHKASaoNtg3LY9t5ZRajrngt6hSOQAAEABJREFU+YDwYX9zcdQXrgdcvLyAPTh6FC8UJ/62IRdSesIeJEwSmvkOKxvmONgUDwmr34A+/OhhXnrz47z54UMeEo6ehyWH6bIlySlERyYd+ayT6+GiC4jzglPEuIXoWdtAaWpgpGqtp1quqrYUNUkcmmxS/CQbMNfgQ8Anb/Fty9c+l9/56u08cf1COKTtt2H0zaqKqDrIAdQyWasq8+cgQWaIujlHhdZDur6xrsO1jHPrc0047/ogeOhPtoePRl5955P843Nv5cXXPuIN5IjYU5NBdP2aRlzPlSuHeYKHxjevX+4HtF4cfN0VuSxRnyCfcBDu8q3hnbsP4/9KdswBGRRurVlbIRAkZj1oTEhnPlxTVU3iQnJp5lGSsNCVyiCoVEioX/FBhA0C0alSSNUjgpCEOHtNxmhNMDpZ8NFSHVdg9GYONWd0T4FR5nTKmuGEM6590VibSBXxQJSryuLPGDP3jOYUNZ2kLBEmg0BXBREglDMpZhE5T2fuBhTzTEKYjjhYEyx88iCLpVUcGbLzy9KccAH1mmIZ2rHTq7NN0bF22dTOUc+9uHt+mU9VUj7vfE77lPm8dV+jgJ3KcWh5hEOCNKC0PPXMRjEzyn1VqqyR08E4aa7N86imgRHchS07gkYsML1Kr0KHkLVJVavuLMo4L33g3eLoMVXaaypii5ggqOez2tDa52wpjcWnrJ8B1Zm7ZGwiEnDH9HJQ5FVlBjRjYfjTURhxcC8kLJ0Og+JZDG4NaCXXqrrTa1zbNUitPDYUOtQxiKZaYw2RwoxyCZF1tKRrZlt0aiZVQ4jNHapWVI1VYHSOlUiIQZ8y/VRBznWmGG0NY8Vm/MpJGd+3ZjCrAaBjHpBzQmvFhPdDhXbADicCP2R9mlXnw8R8mJa+YS1VXsUT3y+d78Jmw3vUxfz2V5/If//db+T//O9+J//+97+Sr3/xem5du8B1/yBhztBkGzlzKA8MA73JAXn2VdFrRSpVkKqF6SIPGHiLYtgLcn+8yRRStla5pIwLbITQuGz1hMjRY9sY0sZOrs3qgexi0hJMGO7spBjkPFJ6gs6SlnVcsEpNLNOuiSStdSzSfiftTt3ZCRJfqTOR1rIwtb++VNayg2b5StPvcVTroEJptRU6ezCYhQnpAaBksjcGHkgDelhnR1SDDEvXZoGqypAhab/AViBLQ0eaI0L7qQ180zTCvNA6tsggrjvirtcuYgexBiK7CCMgZemxOlf1LPI3SUXCx2z9vjd69scs05cQcRk7iojEHiLQazf1QJt2pK6RcEQdFtYeDD3XGqkNz/QbbWzkl0kaJWVpX0Z3mob2QpwPUyxRWB+xnk+lA/SA9mXUrsEgZYi3SkOh1XGuMMHJXFoweS73GtSh0Kr0AdWOrk8TcnfMcszzOBvXOUUlLTpRObjaiuqariG7pmcrOPY8xCyJG3bA1KFyde07WaCTrMhca6fR1rTaVJSh7j3EkpzApacbOLza0ELObOj2ZQKZsc3BC9psHEd8CPiQh4EPHh33XwP1+wr22Qc5K7ryPIYHMYe5ce1yrl+9mAsXDtpmFik09wZGzuSDu4/y61c/zLMvvJe3P3iYR3zG936r96ULYQ/gxqykjaMK28KGqZDxo3jvUybCbFOYNuRKTV9PKnzDfWoDDqsdF/fnIveJX3rqKu9fn8tXvnAj1y9fiPeM2qoqVWXUQsjE0xfdstDoTrPl9c0Sug71hhm2C7le7ydXn6mzHgDX3GtCXjmWhClJaOch3TZvv38/L7/5Ue7cO05tDuMvixweFPeIlYME95EDDhA91bHp92rvsR7xcM37af8M+MGDh9xTP+Bh4P3ce3A//uKN/3nIo0en3BefxhpcQ1OWRm3eIiW+TtImp6ix5ZzY5okbF/P73/pCvvvtL+Vp9vQSDwkr0ZthpOvJWTPdJFZKjlMf+p2e5JTnE6c8m+gHgsjHkPopfCvh5+xXfc5x61auXbmWg4PDTjw4Bi048UAaDHSkc13zrh7tkKcL7JzfqjSuwwrs8zbuA4vs3IjOBUvxkx0pnQVW/nPtvMdZ5OiM/7no8/b6dMw479Ga9a/UQHZxldk+K2xalhFHz8VFm4zDnX4DiIdRDa8l03AKD6LUp9jAa7/j/9iBKGOkmn7NdoXjT545aik8zbnSEtPzLTIenOIUN7pMI7QUgwTrXoUmtZZUVSo5I/WFAu9XcR5r1rlCypAXA1jKH+KK2qp9RoCC2rxUpEKFst+Ia7VDKhd4Mnfj2nUeyNzKlcuXpokrkx+Sd0/ieWGdHJ/ycA1ShnyYd8pVa/AC9cU/LIycJliYFTStmDcYt69d5ELwdP7N7345n7t9OdkEn5GqChtLr8yfkYApz4UlqcxWB6k6TLjpiJc39DE2Od2OHHOBeMAb1f0HR7l/72H/ifHdew8iPQQ74iHhEfa+iPhmQ90ugWSk25B3k6TykAeN/vr6C299nPc/fkjudNvyrYk3OV4IT3v91Nl99MXRfSAl/qMPa/tuWVZG2xEjRgj2ATqYrcgNh9GR6SaBFUBVpVhrHcA3m1RVNocH2fAKunLpIF/+/LX87jefyje+dCPXLm1ygL2wpZKqamIIUqoYy7kKo73AkhRdSoJLU2xLHS1SrSvRLpeGhhAIVZWjMGsLD+1O8us378R/X/BN/33Bo+WhYBGEbyC6rH/L8dqVi5wT13L92qUcHBT4gOQHBrQcTphjHgx+cv+Ib8Ie5BHH27KqCh+7XLIMuPhKqVQ9RoZABdkxyyCQ2ZFnH0w0EPsaAFceWTR8ESNVVejIdY5GqAmDPKn+kQ+w0AZIkzpUZe4yKFVwfBK5eLp5eAbSOVp8q/TNjGixkCGdWUtlr+m7UOG1rnW6giBUuw+sCmj0ENNIFzISsOEAVaFAU+9lZF1rRmjYp5CB2N+MNzqIHlkuspltVgSalQjZuVTPv3gq9zk+9TkaP2uYQWQxAUavS1iQHPUboewmX8894c46fWIsc6w1t3k3zHjnMVu7mnAGpcX2rfgzkAeSPRqLOaBA9ExIj9GeWNNgZis3D1FfWPcRNLpbEeU9KuS2w2Py2KrT6j9QpaRSxbkmmKSSpPV2VeutGVrABQa1DIQhBt91ggtsUtLutfAlS2hjMNDlvffI9qoiBgr1AFTBJeTA6UgE0/viIzevieC744CXfTVPWU2PYSohqKDz62wglapK6Fqt0cgqAHpoZGGcXbtwESAFHtqA1t6y8QLlAMHFzT1JjDXDuuNPb7FT4m89DRBYDabHqsrazKUfLuwKEvtjjUjoE53eykTBZriCOpxeZJ7VoAAbL/O1JCnjkhBcSaTQ9D48OODD+YXc4AbxyqXDvvb3OayvjhK+Mt/HgNMUkcUAW3vbakQeXQYWCbkaSKpWKd00s3ROFSWrhwu0dRlaL5QiHsYOFaxSjFnGLI2dxb8KG12QjDIIAHzsItCRBxaYPVWVQpeCTKrIszawqgKqFUkUSQJMZa4BAhsAXpc8rlSVtQ1t7SmChVglCRPsU0BCriqONBRaBZniquWgTZojaPcChypBSBUCnbB0DcqSABwHCsdVvwDAB3yk4QzlocyAGVUl8uGAv4DpcOaYog0osyEiGAjb6x3GeRME62qTbk0l3NS4iaGZC8QYmLOISdW6CAJ5PQZZwKGATNh0QMYrEUDmaOSsATDX1Ef6faQXp1iEQKl0a+aAH13JULlrWl+LhX+Vo1FztkKUCJs1oXfvuUS1isDpSpJmKU4gkTcLGaVPYgCEo+dhT4DswRna9JdDVfjlsTaCBcI0zZ53KFkM6YxqU1j0DmJwhXM6/LF1N7wFB/HRnmQmx1hI2ySX1tIsoMUQgSMM/6S11lHnOtPNqSQVTLCuaNZLPnM3bpGiK0ce2AlAMoOUNKSIQAfo6HQDdw2wlD86SLgUDlLXuMhVlapCm73CD3qfK5y3qMw96zUOE44kY5x99P3N0aOTPDg64Z5rG269ssGRTviY9yA4q1+8cMC1/nKuX73Uv6Hmgyjx9MA8rL3wPdlWPnl4mpf6nuH9vPb23Rxx34mZMsqXAXPg2KX0AA6nm8rSsdJnTgRPt6R0G7JUVSqB5hgbYhUDq3Z0H3o/UYSrivuR5CkeZH3rmdv52tO3c/vapRx6j2Im7PRUEZCzNhA9J6iGOhhZyJY5mpBX+3bx855yUuI9onvaHHvzjunKyAdHF+9ZScbtaDx3Tkf1X2f5bwm+99HDnHBvfHB4IYeHB9nf+0oxzzYn3E+dnBzniHvje/eOePj3gPvl+9xfSQ9yj3utBw+P44NC76+3TMTUqSoqS3p0kPKb2iYbPDc8LLh+eZNvfeWJ/NF3nsnXv/K5/iywMcx8UOE5WEPwR81Kg1jnXunUunkWcezDv+1JtsgnTcjW6AZm5IJ/EXnrZm5BFy9eyDxPKZbeyVOpqiQQJ1Fft0NDZQwpJqnvEa5t6mFwABAcdS5zNaFVZ0kvSVHd4CYA9fZVqFRVQveEr4wWAzZCLki5qmCl9hiVYU0ajMFVcRJ1FpIEm12nlTQ0MdB3e4EnaiSr0B0oOZc83bwXm36tzoF5WYo9edy46ObcuEmLHlvhXYIzNKg5a4YMLPA6Q1tCryrcy3pXCI4vEXaU4GBPN0wFtW3h1n2mmwvSWQYts4tABBEAvAsB7N4XAmytrAP1RVr1ha/xi7pjZN/J+4L+6eFTaMNtMniZXzawiBfc2owsB4yWdPnShdy6eSs3rt/IBR4S6tPEi+qUF54vukmn8TcFvYCc8OJbHwye8lSNVFyolu3nKqce5pNGwBnMecCF9MtfuJn/5g++mt/5xhdz9cpBtnw7M8jhRg4CJ3WF6dNhimQhTzbMw0uFfOn8m9SGC87BQRJsYKToNy0f2h3xpvXAX2/n2w4fDN6564UOusvFjoeF88HhERfEY77tOsmWh0xb1n3CGu7cP86rPBR8hTenuw9OmHzwYttmyzcUAwoXni10yl6csk/KhOb0lDOFIuY6lLfxIau6D1rlmCO5QN8IpuwU+o+IoXVnYUlVkkoVxDqr4LXJpg74Fu5Cvvr52/n21z6fLzxxlYu/nqHVjjq/6gCSYCbv18Aiy3QJ9jEqFX9EoQoaBF8Kb115ECA1QF2BqnDkzeiTu8d57tX3+08B3vnwHm8sp0zLBMQYS8as7cKFTfxNwSf99wV5QOgbGM4hU6qqyQt6OCke8dD2Lm9gD3jD8sHg1o3PSHWy0aOxi9CMFM1/44DDGvkbfTDoM5wJf9TurbfErKN3Y9HOWNWsjjLtTat1rMLC1UmD1hJbJV/Oe0Xnx9q9dSQDlKGBfQAVPMw70hIIvSA7nN51eE7Oi7m1T29tEid92PJoUW+uQE5AzWRrwMVHuGkEHepeQBJKLSRDnh/Cqu1AGdYLKc8EA1uaVj1r4wS2dmuatqSKXCOoDL0nWBFxbUwo6GucHIMBxKZpX2+ZIDoigZHNnOZBFVgoqShOuzJaux2hkVQAABAASURBVHUkQHN8xGVAq9ixrWvY0VmEa2h7F7M6jI5T0yY1MEQYZuccmvq6XirseUtnfAJXrswmpM+qi875QTDShfr4W84gvoHdUCDVc7gBzmu+Ng9wrBalNACHuspK6AXNWBzslVT5OhidF5UUU8YSLJlNDE0HAVW4NcA6trmDNujcPOBCsCU/lS+Aa9VXm+SemLdxAYTWlaGWF6wnpiaxUzEqDoTIPGmzubUHPLRauJivFSrBdxajrfCZHYm9oe/yBMW4SXrhA5u6mVCY0PlhKsSS2w4I2821s5NCXGfEFD/p4wlKnzJW4vuaUtEjNsqJs3q9HrznK4s36Y9nlQFSo2eDELbChyLBB1Kt4qxzADNDn5SI80MtszhXE7J25lqkGaevsSuhh7nW5LjjJ6hDwpkVl6xWaCKTKxmlBQ6jx1YOK+0UBOdZnczVMtUx6ZCMgXcB8gy9RNPCCBNB9pZHw6q47hgztWztqzzzr3MllsIY22CQnNfjiNqfS/AGYuxa1qnRmWzmE0NvOzO5UYFLyuIS+midzJiJMMOqwJMqDEmsObRhQQ7CykRQjBNilS0GX5TYBpHVpA0a7RbPjwGOEFv7FNJYiWqQGQE+o1sDsMy96VD9BXpejPS5Hxi4oQWm1DFnHclcGkIeb2fYKlU5A/WTxJwkSibUrBh7jwiYfLjEpPHKflOTzjBXCVH7OAMXqcgwyDWmDhOp1lppaTd4PHcKAo5L6SjWD9ASAyIZWNGUGbtXVaqq5Tkg64jnAG8RCLHNIyiLxBLYGpDRAMNqQ8RIV4DCmkKb9jla3yQMCO5JM2aGC+ooITfreVoC0aeBnX9rTNq8PZYBjEJRiB0QUgctaxnNmR9waIP0OpMLj0WDjdYGXhCdsFQV+uxVyM4Jm8jZ2O4MmkURZTvq823RlL2/8bfEjh7xIImHdtwCYa3UBiooFXtofoa/cvli/KL/yqXD3cPC2JiQ7iuDB1fJfe7VXn/3Tv7xhXfywusf5T4PCL1v6rs6HTvGQWIOMDpTIQO5W0ET6yOh0NQa240HOj3dEFxPR7Noyk8VGnLvn074VE77PxPx38f9xpefyJO3rvJw87B9da8UnrzqjEOymzckIZxrJpICBvH53jcyeXZcm7RlQ+WD96st9zWDe8tBPL3vLcVYjD0O2mqTHLKADQU94ri8/f6dvPnendw7Os3YHCTgoel7Sr4THqT5END7p3vcC3/yyYN8cvceDwPvQg9yn/tlfwv00aPT+EsYp9ZhAU7UxJpdr0Te7tjNT1Go2O1g4fyuUkm8Tf/i527lu7/7jfzub3259/LgoOL97owllL64uzzSFXzEc2FL7afco1v/Kffgcmk+sDzJKes65X7cPaLkFD/XrlzNrVu34l9FbnhWQEJmGKkq+OyWuVwQMtGxuk2HZSystciyndy5CmugSjfZgpOtIYwzbws6TFi1XVUtpkkFn51BHWobGeWos+NHEsepM6J8KhSYyLCbSI93AsixoivXX1kuKespz7kaGulh9WvFwULWoMeNnB+6UFQ2LeBYFGJM6/uDwXUGqKo1F4eUz9UFRtcN0grb684jrdC+LGaEpNx0loyDuVj2sF7PomuVOo6ihPepcYYVQ/wv6sU+2c8F1ZmmKO0Qi1mAwUIHcq0JSi8GfA42h7l29Wqe6BfOleDK8Rm8ULc8XDudDwJ9AUq86E54UZ7yZuADLi8wg4uYL+oUOclHj3OhsWc9ZuZExufK5Qvxfxv6d3/49TzDty6HXBTmBYFIeiT8DFoYgbNXcYGIpI4VvdAjKUNp4kKYatjajnnKd8TF0gvd/QdHfeH75JN7ufPJ3XwMydW9QD7Afv/hUX9D4r+N9/wbH+bVtz/J3funvIGRk7wF9QuC42ztgyvQcB+8IOG1VYbEtFuDmGvjeSOhI1WVtW1T4Vli4/rOmNU6eeFTxbiBmvt2mX4h3bh2Md/g25ff+upTuc03Wgcs/2Dxo8RUVZw7qVTVlEdmg1f8AUaeYBqpAi9lqPmeQ2YbJMY0FQSmTRUCfcuJ8N7HD/JL3uh9OOh/QrLdjpQ/+hBlfTCRXLp4kNs3r+RzPBi8zHlSJNNtw1BFFMQnC2ZMHvCGdYcHg3cfHOeEfc/aBgJUVQizV1WqairLqLaSUJsFVHZEokXWPs1zDKwYarG3pwOOg3VHwh6wWrhysAdbGdfDFBRXEuFoNBvESyqIkTpH8KaLRxnS1r4Keu7sZCtAiBHL+hpKt9VN2zmgFQaSrj7neOczCqKHdaU5Mbs+AR9oSCtMSs73NdtE3ZopJcpNS0L9WzQE8rwT6+wOoQFgQsgSP+ADJd3a5tCJ9/aAOIpJm/Csqp3MzoGQw7EYKKLdERcUyV7ZrW91EG4a2JIKbawZ9+YX3uEq+mDvgB4A4XSEhPqytsYcIHok5iddop96ZlMUmlraHJqHDfbpTpJP2Tjm5mEbEoR+8AJXl2XX0JisCg7m8dLHmCowcgelGTx7TXMccItEIEtCLChQOWTsfNCzZqq2Ty00Z4ZMgGY37Jy93G8tEAZUBPoSA4SydrR2qFQVYKUYuy/+SykNmdnruVw6k1vjtKM2AnrsePIvkZOpQ0xyFouO0RjY+nkWEYQcWsfOH1hZQmwcGbF7+xJDCWfrwFKlE0TPYqmqRWKeShalWfUYmhlh9kqqaiHlBGVHlfPNMqoKl09Te1awQan+ic3pXBSIO8qrxqU0zUEnLCSn6lZ6H41TYz7FUoaqKlWFtNeJ5UAtAN5tx4eOM72a9ucrvfWTkC1xtEw8OgHtrjZ0boHBubRDaExL1WDWDIuurAaro5qEp8ZGHdBlOyIHck+P++paVaE3mQ2XRVZKKis6BR+AIdG1LLYpUicwEV0n4jAxvBnlNOfagQvoXm8DevMlmQydMAyzdoTzve3tyD7KF/MqDgQSLGwxhukF5XmsrWcOcIcyL64EpClLw7ZISdeQ2fDVVFXZ/SBPI+O66YpU7D4h0glcRiVDCj1kiUqmlr3Wfo2f2YYLbSw9dihSVaWqMpt8peX4RX1aKStVlVpU9Zk3YMzaBniSqkrl8TZtM7OyHpJ+cCFJ1eTNkypsUogc7rtOkjrg/nmDKwGCKX7sw9h2r0Q5NX8WGbC7ez5GkTS7NvCUBNodYTxGa6lEYqHjsPqGeLs0wHfvh6Gpw85NiF5VqeJ8q8WCDNAKEHwNVIPabiAmWIBkeMXlREFgMSzmMxjbWGyIqcKDPlSSHqsAIi1zgHIkGNc+vY/5rH306FEePjrhngUP4KoisrJ+Tg/NexA/w1+/eimXfSDIA5kq/AojMR6LoLtnfsn/zsf388uX3s8/v/x+Prr7iPvPaKYY7o6IqWK/gtCEDV5VjJmtZGOnr94DuE1w53LelQgHTeQVfhCq4JsENYi55J8NP3kt3/rqk3n68zd5QHihcde6cwoxldmcEInbP0bKZ9ItR6IfrHHv4z3hFqP3eafNt+wjHsShch0d3EGqjJaHMeRAIR84uXzD32wqG2rbbLgP3CY8L8vDo23e+eBB/7blex8/yqOTysm20ve/PHT1XunuvYfc8z7g3vd+7vAgULp7937u38f/0UnfS51yM+qU2W9sBn1BRvysW6lYToOIU620rUAhykNH5iHnTe5Tv/NbX8offueZfPWLt5e9xIkeCbde51AI0AKyPvfBfTtlodIx938nxyesjZp5JnHiswls+mzdMwq7cOFCbt68OX/h6YIPcrO0Je+iNRPaLRCF3jiD8J4Kst+XYoGqKlWTUGdfN9IX6pnrtPVYjNDOVqmJMJ71FfPc7T3amXaBO+Q3CtYi7TmseYv9mrLjmcMAl86Qfem8787iHNIOWITVXW7ZEvnDioU2WZq4tKiPMV0nVQfOMb3ByHIjTAAVsrW4cSvvs9Y3lcylieMW0sXGMcyOGmAwkYTYfQ2Cd+7OxYRw8wPDBq/V0dyESIsVqJMEeD9pulWBLbTGgLTtUwMO2poYKrVzwdTyRDzErS7DYsVYxdDqiGJQL1y8kBu3bvACuhFfSL4AV/LJe7/gjo9z3OQL8TQnvBBPpb6AjPhC7JVysQpJ130S82KXbmN+W/DkjfzxHzyTP/zOl3mKfzVsHJRug13r2EFkF5jIqlwTIMeySrnA4ZwD+qMEMd2K2FS2DaA0CLYd8duGk35jO8n9o6Pc41uRO3xT8tEn9/MB9OFHd/Phh5/kPd6k3v7gbn79ynv52a/eyj+88H5efPNu3v7wKB/ePc49vsnyzeyUnEzUr1NKY5KBPHLKvmjz4r9FtkZde19ZhvvVNuT9b4P6XKJeuXbMnc+lKGNKVfWWKY9UvPA+efNyvvP1z+VbT9/K9UtgFjOClZJ64nTj2tzcwZqqaubHd4chsIpMqNDoKKOzIS99yDWTQ1NVpapA29LxR8eDb63u5lkeDL7y5ke5y0M8HLpPL/2LuPi8L5cuHeT2rSt54sbVXOJCvul8SWW2DdJgM9y/e+T6hG+6Hhwds9+nzEdGHaXp3qPrlKrODHi2rQoMGivQ6Bx2GC4kD1MH10lh38Shvlkins5e4gam3EpoJloD28AxMR6qqtCTyq51vkXTJnX9C7bLa9A0ApGYPl0Q6DuZ4vt0EGti6D7IMHBbjrZ14utcfriVulJrwyaO85xLgehmcuvQD2BmJBLBeRtGxoQnArmwIjOiMiIjgPfa4UxCty6smBitrDHzrFREOnXrNb16JAcduPAggYWg2c0KAq4GVdI5ZkDPoV2qWowwCsAWGhb6TIkBHzo45wQ5QIKErzMFmYrA6ZmtGlMeSIUgmb/JQedBXBt0UIEv/krSQJ+zDJxFlgAK8nhJ7mnXY15ID2mZgjitk8Jrq8hppmakbbkHFHqLQaDrO/dhVhHmraqEHprzwyIkl9pTe1O1TftK+lAUM1jT1FqnYKZsoBxbwQc8ASEB5ROnAeoOri2zASGcjYOY9ugBE3xanREyt4Acs12x14WgiQl11LTHFVlpOyBjXcRW5jEBXGpjWpVONeXp7aiufzs4CMgh62AWcuJJB6IrSIhrp9Y5FcGYOk4MWRdzqCpLU9bI/goQxglt7zR9zDW3owJO+sB6EQvveVZAt/anXO2SGMk4DJF2ruISPuaAEUSVxAtPQs+sz7GnN8k0dircu+aGGPo9Fcdh3OiUqZrRPQ9Yz7UOJkCuIgiuuf2QnUBzY+qSilzaycZWnEVY2pfVRzE2OSDTp4+6lI435WhJjPXLrE3KbKOTDRQJ1h3fgSBEzOo+0CUsc5/QQ35c0FuBhzZSVekfeFaKVVaiPtKtwo8ytOZ2rwpraWsKI/uvIbR2JGCnpz/j6I+U4F3JbtSN00YgTl1Vkwe+rL+SmQNdX3UQPfJZrQoPHUneImqXhbOVNYYMTI40OfT5AKiP8j6Fxs4z0nHQhjR76+wBseYxf6g1KMrCLgC3SPlUO0PbF7WIDcHDPOijiQGscwHQyadnkXGfUDUTV5jGAAAQAElEQVTCGnVAHuSSvAZ1msZd1WCqgnCitw2eLOdE1qauPBhWQrSKggO57UUcGr3mpowBMtDtYDJiMCKJS4uIZ+PENH/MT/isPmPIZ7jk5MazTlClM9KOe6eDuxIfeqjPfDjYnUAQn3mMAdXFESdGZejKQCoxR+vgAPSR4mdgGOSya2q5B1wAtcNQKrg37zxBlAyCzxII7DUKYNc2qsMWBIYPo70YPLpVStPfEO8Fj/is/ZAHTD5o8l4miw8hiNV0sKlc5LP7jauX4z8LdHi4AQ/E7jlNrfLIMfdGH917lOff+CjPvvgeD7Xu58SHO96owF1TlrY31UQoqu3m3FKniyX3ZMtc+IS1yuaFjJWpkEzW8cFXIk/BZ/LkYDPy5K3L8d/B/doXb+XW1Ys5xFgrkSPEoJKaHMi+v6zU93+sz3tB5xH3LwTkW9bmPcwWu3SKro/UOsUpk5L01MxEzNCy99Pu/30eAn5w7zivvf8wv37tTn7+3Af56a/fz3Nv3Mu7d07iX7vduXvEQ8CH+fDO/XzcDwEf5BMeDPafBXMsH/Eg0Ae9pzyK3LJP6fWzQiYezGmPTZ093jNHWZ+uE7un2KzReIAkvlaK3IcHI1/9wq380e9+Jb/9tc/n1rVLPEQOBw0/emX+gMTrFIZI5j7lXDjlnn0lHwae+BBQ4sHglLc5u4/exkNz7fq1+U+jXbmcBkJjLg4WQoAq3WSunT1vvQdAk0itO7ha+RnhFUnEWldqnWG0dfWo3k61JnI3bzRBbeoBw8hsK1erwiBZaxMoECNZZn79rXRyLfuEs2s1RxM2IEbi1yi13v0WFnPLyZ62iubJ0pRXWqBdiAWJwemxjOZixHDZWDMC089K0ENqUOF/J2K+/ZTI9L3c2NUA3evAVZsouPn+sHOvXnOtNnx38or978i7tiXffolC+/pZDWdoVYWeHmruuDf+hxcOc/XqVR7G3OrfGtzwlMkLjyf4FsELln9CPF98J1y0T3hAeMq3E9umLS9YfUeKH9KP7Jr1OqeksTjyvlH8Ft+8/Ld/+LV88+tP5uLlQ7abE7oI09GzBeeCoi5h6l6MUBX+iIPIoTwAs0lR+y6mwOzyKBAAYySK9W/T9XtRPOKbh3sPjvIxF8yPfUj48d28x0PB1976OD/759fzZz/6df7nHzyX7/3kxXz/F2/k7557P79+9eO8/u59HiAe8bDrNEcnWx46Ftcc6mDOUXyL03UxF5POPRrY8WNjttsRye1CpaaiSuIZjWjcuIVgqSpZU1XFH9LkAm+8T/ON1u9/86k884XrPFBLNl6l23Mw5yQCGjG/8uD4Csz5jamQtklcAonLKBRtsO5VhV8t8lyzCnDOLuyV++zty+zjsy+9kzffvce3jP4ZcWYjvIoBrap4I65cuXSBc/FKbt24kgsXDpgjUGXDuVOZ3HpP2O/7/WDwYf/7Ju4lKVJV+U1Ny44+5aflsUghD4R83yQG0SPtm5TPuS/zNMYxaRWFTuwSDfP8MHZH7YiGYxXDFBn3O4HTBIhMxrTOoAqKxPjZfXHp0+GcBxtsnISYPv5dwyD9PJesV0g6F6tiUEbSRs5pE4UmBGMb+pwUrpQIdNZxw05ZCkuOtuJKJ2KOVOIsbdK1hb3BGoO3NqmdEagoAU+3mUux/bGvfnKtO65CPbJduIELVbUlq23RFtXEOxOLy2e0M5+ukX107z/DEYjs2BHOOnpVpUTgYeaZUSk0YujAyEtXd4GLumMd2EYglX0C7/yYWqxdSo8J6Oz61BR3DqqdapyD9uDP2JuRnfOSr5mwc4QQZNhndl362LLO5h2s6yqsHGwRZVU1py1w9pZx153OYzTwKGhnYI5qxVFq5V81TG9GegcMRojeMwgXUp8Tha271pUAdjjy0lkGEj6uAXsVw36e1s8dOfynT9XkPSdrGwhkwj77Khd4yLl0WT6zka6qpr32PMAEO9++jMsAlBDP98IgGWjMvhWT6oxzojPyuHnDYljbMVU5GBHh7Jr4ohSWSUty9mMxNXMHq6XgOSDOS3ycL7SZaiDZ5ZKyVO0/x0UvecAVpHyqPY6eZVwtcslazsKtNWROt2lvcTeQic2x5irs3RlcD3qVcjrDlJSRiJnv/5kNyJllfaiMUNHKFLIdobfPasewJ6LR8WGMafJ400ZAlwbfmX+TvHNIjKnUFDIbmqVHOGsTXEmDgdj6uuLakdeuWu0DUpCdGldRdaV5PFbtX+arL6k4GosvSVtnQFxAWNdHBDhaLCe/obVLv47nsvfd2gYwOTOQt2UGtLOAVnCkY1rqUwJYJteFcIEdtQeGfl02iiK3Hoy+hmqJb3gZSi4pcPKw0mXOs5I0r1RrjgKRyI3UXbWFZfhULcS2O/P0JB5gfAt8Xc/KgXe9dtIiEFe1oiufNuvvDz+ozuV5hTvaY514+gRNsVOE2C2C6ShldWtKdPtIlbjy3KeaYo+VAhzII7jxpfs2RzwMfOi/L8fDmOFNx0jbQqsq5OIzenggeJAbVy/l+pWL3Icc9J+2Yg4J8UkTodz7JHcfnuTlt+7m2effz+tv38nxCavXGL0HvpVSHugQ4tJRPAYchLk/A7/2nHY2jB2Y8jJWaYeaAyIGGVeytJI+1cA2teXB1WG++ZVb+e1nPpenbl3pdWiv8INPmYKBjjTrHkinPujjvmrrwyySI3KfOZrcNu9TTnkIKJfW+lkh0UlVNTFQT2XLpI/Yl0/un3Cv+SivcQ/1y1c+4r70/fztL97OX/0d96c/fTV//rNX8qNn38oLb93Jux8/yAd3HuSjj+/nzt0HuffgUR5yr+S/03hKfT6w7GOYDRNynwofzhvmjpWMoGZex6vPndZjw0el9IM4Doip5Qckgx9d9A4PBT/H/v3+t7+c/+q3v5Knv3Az/lWYPm2vHnswplWGAeIeukenbOIpe+Y938nJaU44B4+hk5a32Wpnr+eaRi5dupjbt2/lxo0buXB4mCrWOVgHOWGhPKTHO5OegypVdQ5phXmaL4N1LuKOTWyOgmdZziTxtZCuaQLLWGw9O8RctSC/keHzKdvZ1ItppPhZlM9m4wxexTqDzqTP2pPPwowQX5OpL2TeSRVdhHkGz4LXI1NAWOip5SfwLK3gEqx7+/WQVGGhs4OcuM5u3uw1jA2Dty86fEAJshsqhQZWVaHHh2W+WEnKcTMBdvooVAgRgbFjz+yrCctv7sTo1+Rkj3su2FlWHdRWUj8j0bVO6zuznEmmdD1MvQOVK/5wIeeFc/3atfkiuniBdNt+IzDmtP90+JQL9smk42Ns84WpzRfr4AI4lv8GfG4MIxNUkR9yUiRmS3y48+Sta1wgns6/4ZuDL37+eg4O8SjIzuuXaGrolYlARewk0nJ89Dgjp6jyRV/tG+TCkR6zjGXEeNZ1DQO++mwZThmOufgcHZ3mAW+AftPyxjuf9J/A/vDnL+cvf/JC/vRHz+dP//a5fO/HL+Zv/u6V/OCf3szf//rd/POrH+WVd+9y4T7KJw+28TcJeW7FzM6RVMFTYYpemxewLXP5TcigUDq+rIk6BgdyNGeI2MqVAcglIqHRBw/TDvLVL93Mt3ng+rmbl7PhYo33nIvMzoFCN8pa5IRS0zqKSAVWVcJENlviVpnMXSA+i58WxTnPYufB63Zb8Q3t+Vc/yK9eejfvfnA/7jGROBk1UoXWvXJ4WDykvphbrOHatYs5ONhwzuiXFNVUkqpqOmaD790/5k3viP0+yXZubmYb52oWGw47mlqhVzG6HmR7r2GB2suhCTBSGAXgxoYmDDW6cuDugJ2TKJbA5WqpbYcPLV3v6AAG6yEPXaWJqOZu3NkH1nRsaLOUJYLjbwp9Sdxzyh+nWReztjPcPGZsHaU7OdHpHd5QD+DN52D0rHHquxFDx7J450PNWqty+ylI+HTNctMbKE+xhnkGDOSOWXlNzXEwdA3GKcM1z0gA+uD1BaNrWWdThkyApbtF4lsFDlDK2qfK7Apmxkhf1zawoLJXVDIm9XIGqATrvtiM60zYCqJjLrIUxZkfjgZIP5P1kwB33VyS1z8jNTCNjBKopSWHvUjXt0s7eqaGKMZcA/cZqZR47s3coCRnDIWmMVzozAW0G7Hgp8/MNyP02Ke1BOPZPN07g3rHkWNyonC2Rv1mtvbCQBg2imlZTpiM8yepqskTuDGhySeZ35x4pbBQOQmnTXyfzIsxfl4gbXpfCFIneSaFJhjUwmehJJ07ZkiMz9qcDnnaB3FzhUD0ARkjn/gchcW0Scgev8DpssIFSGNWebcGbK7dS+gWUHkS7mv8XpEN4YeVLWmtczqPsGT9Eg5kX7oGyJqtpWbUXCN4+8KdW7k5SavI5DSmqQQ1sIQRd10pRR8yswjjxKvEJILpzgkjY/BXmrylHoCBujMBffo6D+CadwF3zh3ag07AzotYuzgw7M6/i8VOtYzYBM8ZC1zSBikSvywUW2ZmcKZK0EJDZVx7BxAyOVnmPjvX4q+na5J3rJumYohcUpY6jizI9L0MOkmicjLt1rJgXDunZdF16XzuAMS8jKFAJqBjHy5MyqojgDtxMUwC2++dviYCm+GrACdumZak063HoS1M3wnwUodMIAShzRhkNjVTgS1deBEnYw96b3eGSpXnItQeg/laIFUtwh5baoom6Uxop5mFXWtbQz0Mxib3tAmAWLGuu7EBkqasbVAGm9M1wxcNCQM+jk4lRyWWuRGmrkUFjfxIsysDhXVncdHQsIPKSq4XXzpzOvs0zDBWuxqAxWbKIm1NZ+PbhqO5F9bJxAkYK2FrHJ0EaeqBXM1NqRya65zUCLFe44cKx3hxN4DtxWgEtqoKvQkDfebA3LJcu9youe9Jhdb16z9lbQPLStbeGH6fxYliDkfKGsluHmS0nU25UrE51iKrS74XHB+fxn9+yV+e4DbPqTHN47EhcakxHB4c5Jr/juDVy7l08ZDP7YDkq5LjZHd+yH8C6K33/bPh9/L8ax/Gf0ewips/1hMeJPnC6HX1bAQYu5DaYPMnd8QAEwtTLbsGGNY5hFpeB/OaVssQHDNitOfI1UubPPNF7qW+/vl88cnruXhIXfpB+0sJ/oQyh/Ok7z/MLZ3y8G1st9hG432vx/2e9ygjiy9FDBNCW3JtR4Xnf3nEcPfhad67c5RX37mXX73iL6e8l//l56/nez95Nd/78SvQS/nLn76c7//9q/npP72Rf3r+3bz8xkd578N7/duA93kQ6G92nhxvuV8fMfcYPABkjrjPEnXYPYUpxd5UNY/toCbXUoWO4zBWTBoJcJJpgyVE65/2S07H4H5uk2989an80e99Nd/kAeuNqxfjMwD9RkgyA1tSI0n3thM/+v8dGDk5Pc0JJ19zHwZyTvpQcP5TZqes8ZQ1nnbuG9ev54lbt3L50qVUeUI405Id1hq5NVVh7xkdplxVxLEafHCftSFzMNMG7HJtjWFb61Xvz94YdUslrG8CNgAAEABJREFUTTlrmHCzCuZo+ExumxjBVQZPnxWXR3yhKROg644U8KQuJrL3GvCKlmKU1JuK0ZMAf9dxFoCBeRiJCESd+GS/qUv45XHa99slQaBPEzUulc1XmPq0/IZxcYDR8dkfUbPLjDLl9lBsqlgjxp62FBZa5fZfsH1WqX215eU8P2c573WmnUkdem74TXOuTtqlc7oJV1oNC/cE3PcXXmtVljxm8kl6V9a98QSoqlziBXTjxnUeyFztBzFe0E59IXIhO5V8IfJ0/hQuLm15ka40fDDIRGZ3nqqSmT7lj3pTuMge8ADrc/l3/9U38vu//TQPI6/kYLPhBb0JrrGVgwshpoThQyNc1jSHRCy0AcVIaMlXVakqDJB2CGnqUZpUVa1ZMGJYDheakVMePD082ubOvUd59/17eem19/OPz7+Rn/zi5fzNT1/I93706/zJD57Lf+RB4Z/+6IX89d+/nB8/+3r/OvzLb34c/23Cj4l9+GgbtjG1OUixoCrm20AparGPeAGMb4hQedZSqxY9JF2rWkKE29F57yE2uX71At9uPZGvf/k239RdCOlThVMnIb8cEqrwwx7BUoWcwhLei+GzoyQLHEq2op4ntMLHjLU4TD2LzyzccXAMOWX6YemzL7+T5195r3+l3Zo3s8COCXkKvar6/LjOB4sneHjsb5Ye8GCwqrLZbFLFjAsZ6APGuzwY9N+LfMQbRWi9d/JisOPfzGGftK+2hbd5XwZwHTD6InkBbR8TZNaURE3KXhtriNZWJqCftOeKqG2P8KeDn/Vhnr25V0tD2gSsT84GdbwTSWBVCHTEs44+WkMgZh5FRoJFpDV1u+FsmoFdXbk5Q+lYLZDJMwRnVLL1mMV5RKcJDZmqhDI4Z4LfVB0LtRJ65xk4JagDSkM1JeQB0YnHQi+Iro5IXz0B/6Wup3kg3Zb4NbhWYamlWeGoXyvK0H7HTnXsCyDymgJt17XvFATT6dq+Cgt5U1JVDeN2rte+tktYwZ3FTKDl3XmyH1D7SvKYmsfbYveQtakThzCPPdNlbbwqe2oDVlpt5/mSYgENmv5V8CZyu8cSXqARRkxQ6LE1N1xlpT19V/Nqk3eQgo7Moy4JfYqmj6vEs60iLXxqIAn9HGzREuB+nG6Sa1nx1vETW9lqywrGNqZGwFCF5E4jl4DO9cFGDAyTWAmCr20Y13sM84xlmaNzF/5pqaHYBgORjEtn/rQPgpN3Dr3SrbQV8a0xINNFAfFjcvUNsVVKSVWlEt6jgg9kx1UmWXPhIamXA/Ny5rXkMN2xsIZqX9FyCFBzpsESaOKOMy5LE6md3XnbUD2e5VEV2wtWlDQ1ocx9Y2TNjA33AtGZZNEnw30KjC3jQ1+1T/H2EV2EZutgbRlxvbic9ZkwbRbdCSoBJ2bxydLGwqsKe6BigJAQmIUVFauDOKmCljZlaatrq2s2/IkkZbsvQ3s4TKvSQmuOJVx1Ecmy+KwA6pmoJ0D3oqya0mSpQqCf+T9eSdqnCqectUq1Yp0KmmcORvpq3RUnIOm8kKrUqnvXCgPxIT8SxSwzqEhJnEtCSsIrAP8qjPTYVo68ExVWAicsHbJgsqT4yZyzzwESo04wzSo0bVInQF8WWWcegqBL7WgFBTvVhgmgxPBg6NeY+Xo6BuXgxZ74XojYvQpnujENOKjLz9F5sAgg655H7cmIi3HgZwc535eLRy1G+WiP6lG4qmRTZ+w1sQPAaPZiQfLs/EBiG8k5m7s28wffxctEixhaq+hyVHqlSmqRmZPKTOt2mk8C6r5FOT4eOfLfZOez9RanQUQVUdC8NidVlYOD4mHahVy7cjmXLx7Efy++qoIxsyEjDOgRN0Lv33mY51/9MC+8+n4+vnfMHc9B9N1sKht+qvisn6WRp1JLoUkVcqYaRQmhqhwTuPOEhsg4WOuKRDM6nLFCcy4cqyqXLyRPP3Ut3/7ak3nmqZu5fumQavAhfPoW8QsBE9I6ItmcBwlfr3EeX2lWOuJ5rX/MuNn0mn0AeP9osAcn3Cs+5MHeJ3n25Q/yd//8dr7/D6/lL376Sv7khy/Gv1L765+8nL/9+1fys1++kV+++E5efPW9vPnuR/ng4/u5e+8oR/0LO9vwdIzpBzRrqaqkDhIqSBWdvYWHVhKDtXnPixHEDhho9eP8riqQ0piqyvoT5KQS1lVVYTstAX3kC0/eyHd/92t9n//U7Ws55Pj2PO2Pb+nG3nBuKWbBs7QtN4rzWcM2/lWi8kk/lziNspgPXLckHcRcuXwlt29z/3vtWg4ODlKV0CPPY40p4yZV6jGLsNn2YF0eSyK05/EZWfatafs8H/K/qT1W2W/IVXO+z7SaQdo3VvLY+gKUf0Uz0/661Hdh53J+RsJ2HtnsJzC4mF3iVaWK1oyBE7vBjkRfeiXOVYWQ2UamPMcVm3wfm0gWbw5+fnMbmphjQCGC958Z0IbQyKytCdWzDNqZgfAgkjBxCKhX1HzRlVc/T1J1ac1TnaFIImExTkKMc8Pbl4GOttcFmhxIAZv7z2WAHHRSbHiifxh/W/AmDwYvXrxIGSM+ANzyROeEh4HH/sbg8UmOT45zfPwoYr4oJ22z9R3EZJBHrbL8FHNmtgIjcfyNilvXL+YPv/10/v13v5Gvf+WJXLzkC9iTo6ZzjxarDnUvYiHgjGqPCuvYMocYsvkl8aC7PZQkhAraADGxwTuPfM0Bbi7IuC32wcVO2sK5HuUBDwnf/+RR3njvLt9yfZRfPPd2fvSPr+evf/pi/pQHhP/z938V6c94UPhXP34pP/iHN/LzX7+V5179KG+8cz8f3jnJ/Ucjj04r5g9X0Spr26SqKIBaemQYSfET2soRA4wTO72FUDymvLDyxM1L+dYzT+TpL17PpYsYckr0WG6kRg4M3jqUwyTE0RIC3HWf6YN4pnIccey59dHbi3FolMEe44DVWrQjxvNisIdHJ8mb793nYem7eYkPA/fuPczggq+PZCRpUkVW6BIfLG5evZQnbl/NZd6Y+cyBeXAEIOwowZn8ydGj0/hgsL8Z43w1X/bbcI/WGTQoM0+kpGry0HBltC8YrkqwTkumDNYzAMQb1D1oYC0uXB/3Qqw5uFwiiZ0oMi74mR8AifWbpGWSrx1MdH0mRpIWqAAOTkeYHXDoQM0NUFSpN3FcC9qzBRyXro1JsraxCuyV7lv8oozzPMarg/lc03lKqnO6ntiIUyZFXJP5JU2URBI6E2kXw534meNMR1qD4PQuuTnDjJl5dnLI3oo4RIqADShLK+RCHswPW51arLZRB9oYDPTBye9agn9DFD0kfANv0g8qKDpJyOwS45xipK3LKFwt1ygVnOAD5sQr38vfTtisRep5HApnjJgY7cy6U7RBpCYzxsGcY4pobDojuvNgmR2d+DnHlPUDIm7gQn6ixJq6BoDOMe3uoP4zB7YxyTIsVzvJyAVux6CvX4JNOyD5gHVjGhOAfaqPeH5FR4iQPQ/rHK2bW41EU2ecFgQ7sWuOyfWepFk68z+TnM9QY1Z0NMgKBdgEVeODU2cEB+5SOja9RHcRqfBSr6QDa2GVBBpQMq/3mU03UkZzuqExAd1EjYQ49UlU0S49UIf6yFYj6fsmHBlrJo32MVHv4wTPcuu1YIThiye6srWRcucLjDFdqvbQSo36PO6ou3hedshzbu4JZg4S0Hv9WLAbEXTQTghPzBjb1BjbNlNYrg7G69OEizhloC4K0tpLQRjess5TSNUU3BvM9JGJINp7bmaD05M0SIYxC1qc0dKBOu0ICHlxQcmu9Xza2DjONvaiM7QdiFQjS2lZ7QOrVCXC9CrkQOr4zqmPWBMKlU5vxsYI2ufYWR3xZBGfIRwTBFx9TS9G2KCWYBs4p9ucE70tDXXGlsinXQLcxbgfQ38XiqHnMEDDwlki8y1A58EwJAY7RCjA7Li0KqxQ5sdUhQQhpqrCkMcbKHOBdjCcBOZLip90U29zC+wYnJE4Rgz0lhkWfxB61cyBO3gl6L0fKX7YEg01Oe7MHBXSmHcSCn2RMeOw0zsXOfZfbyYRl3Ckm9kogvEFoJOPz3hFFZO0g7Udv103Fhx9SoVERzH/tBC76M6NtTtQz9OKQwOeh0sOMeYPpCndlKTiPIPOYcymSQxOj695SUgSkzMxRSGxnoKVcxQC3JHk0XdwPKoq/T6UapPrMlguKeNyZuucRNPnPAhgytM/nUmZipHJqz00RIBUKWThBU+3EWSkggY0ey0olTRYOeXh3REf3B/w+frkdHD9z1wPnt3JbxTPXvoz+vVrl3L58mEODjczZY/7x6Lix3P/M5EX37iTf37pPR6EPYjXbp6RJUv9xYOjnoj84RN/MZkljQZ3bqBTHqOi0nsx9AwNrixDsxsvRecssWtOHtEdbk7ypPdPX30i3/zSrdy8dpBNbVn3jIpx5JMP5wyta5RD2Af29X0ytUlqrn87DnKyrTzkvu/Og5O8+/GjvPb2/Tz32sf5h+fezQ9/8Ub++mev5s9/8lL+5Acv5U9/+FL+4sev5G/8TcBn38o/+e/av/Fx3vzgXt776EH8JZX7HBsfKp7ywhzMm8F82+w15g5krdqpJeoSvlUHqWx62wc+FRp+A0LChoDCGJTeMPe4WkFduGkJZyfbM7bt9iTXOBd+5xtfzHe/8+U888VbnCMHMcQcvjakKVe6dfignkmef6ecd6fcdEsnnDz7JHZ6wvHhGmOew4PD3Lh+Pbdu3IzPMLqurr8TR73nYRCZszLSp7FghfWsm7fpDIoeUvYSVoEsVFWYyg2CmMkaUF0vhr1M2Ng1O4uevquVHO0rX7E9Xll/giSNVIFJSSo0ZMbZa8T5189uPV/+VzTW0rH7/LPS7OwaqcZaVhKCqGi39A36ruOOzEnQZsS191mGlZ7HkllUHygnXvzbLYxr3DqjWNPiuMfwbouuwtVaKaaqmlSKQUoci7EWkboNtg6oxdCQGRNyNCWwmpSksjTti7iLXXRZVeFbnCxoOrBHzMgY8IAD0oMfWlw6oOKOiN7J7tvUvVAk1T+hjWy4EK+/LXjt6tVsDjZ9MfSCs92e5tQHg02nOYGfLC/QfmH2i3ZLeqpj7eYldZocKkujWGot5rp4WPHfwft3v/+1/Nvf/wrfKFzJ5pDqOTtwYS3UWJsoz+BquVqpYA1p4A0wFER+RsKioWN7U7SVr4l0qyCTAXfEROemLI11IBWYFPwkltZowNmxbLcb9iL9UOrevUf5gIv16299nOd4s/vZs2/kP/39S/nej57Lf/xPv8r/92+kf86f/O3z+Zu/ezU//eVbvCm+n1fevssbxMPcfTh44Mqe89iu6jCHm4P46/gHBwfZsNBNbdKNRc06Bm9jgSiuQnkjp1wce18/fy2/89Xb+eKTV8gxulo/kJAmKNCAEuWqSlUtMnkQsSYpfkJjn7QLyqECDVah0HhPYn4EMEfZYPBxJIzHksmW4/Dg4TYvv1Y8cWYAABAASURBVPUJb4Lv5JU3P8yDB8ea4/qqKlUrJZx+uXRp0/8+ye2bV7jIb7AHKijdnMO98KHUA94g794/4k33lH1IKpmEQEd2zNKQ7XvzVVWqpOkyYCUxOEeCILGORYqL1m9eizJbO4tO1VG7XNrFmosE7a6h9aSK/Q6pe55qHXXX9R/E2QXNPckY5qWL82JsllRspIuiXP/YmKsAYamqMGQ25Kz0WN7pIJixpZJ1Pgoyr7S6yM0il6rUJDUIUf9hUaikYATEr6pCzyC/PhiSSiQxCogNc4dRSUNVOEGMmvdIRGpP8i6RC9MSkldNSbgTtkCMXMrSugiA5kkVcXag0BAjIc6OvUQqQczaSgXMRShOo4CEF3vD7F1KD8BVhdskPHa9p8Y2gUq6l8z02bV2DNdAKGk7G3LmUyu2cgBjYKEpwmYc81UVsiRKlTqs+wLk5xHYZ3Qd8T+bGcnVSrjXJNIj4LvoKHQVYxF3HZ+dPIUq/aSp67FCtVYNqBz2GihNoYFnJdRgqCwN36pKVS3AHjNmT13F1VM+z+np6FZViSaOK6Wb1wORVjxMLHr0sevaMKG1cUmBvVV44VdTGSF3QaFVorMU5NBgVRV6GAFmJ2wKy+h7zNhOpQpPyQi4aJWYEoTMqDVVyzoqyEnkWRq2SKjAiIzo9ASRRcA5J5Ddq9C6hC4OsJ1YLnhD8g5G6E0CxU0IFt8Ld94kbKxd8UNnJvYZWawJD7p17J/L7Ud+804319gSc8jNgRc51aaf2Jy9MYZKLWNl+qBmkXtCYshRwK1is6My+1ku9eK8lEvtj0B0+yGyLseF9IX0y17CqhWB01dTurFGEyLL0JAYiekbDvxJCRbCUEKTrYSKIbgrPUY18QKGPE6wCFZVKo819kREHDMiFaFMOfij02MD7+PHTqz2hgsH8jCicqywh0h7bMbJJeSqalNViSDDDZbQSMUBGVnMwZqqHpOFRV3KbGOyOaKYQ2oAvbnDIsusdA/qqtV9ICE9LvfUzFnhp7AiMz7W29D1m3DRiJhuzjnnxmVCPYoprFxZ6njm8VrXxOdTPrDOYI06SQROFcGFQ+2/FFHLCUWqSIZUlYdzEnIKdCGyoGQHOaGmdHMVIAKFDNdfarMDmKwTtJA9cc9zmVfWDh3HayFLfjjS7KzJ5QjtZVA9C22HaZ1jsE1ppp5y9lrPjc5KGJmKefQqIhuAt96OoPDSAA9UpVYpMR3hyqc8bHn06CT+9pn/TA/PZqhOS7Uvn8bb84CbCv9TwGtXL/FA8EIu8ECwqhIpNN4spljx8N97eMrDsHt97/Pau3dzfJr5+Z88VcU9XcVW6OaoUq+sP9ooJFXVYlUhs+4G4SXMAB7YEGdPRLE289ya8ujzJznhfuM0t64c5utP38o3vvy5PHHzKvdOG+4lyGB8v+F0OMPIZpNUMUFmJljXfrDBsDkgrrg3HDl6tM3Hd4/z9gcPuOdh3S9/lJ//6p388B9ei79E8r0fvpg/+8Hz+d4PX4i/CfiDn7+Wv//lm/nli+/lJR6cvvPe/Xx858H8TUAfzp6M8LG7KWF+XxvbzCan1u08WOnydAGbDigNosEHFCC0tNjyQC30gieOxVijR4Ca7yHqBFVtUtkk7nPBpHEa70O/+vTt/Dfc23/n60/l1vVL2XhMVz+nkQjpTq4huTjqHZwsW547SOszhhOeM5zsnjtsc8pDa691Hs8Nua5euZJbt2/l6tUr2RxQE/mK6gJhduasrRDEMLEeJOZ0DeYCwDq7fi3h0tyBvLImZamVmK7nme77Y2jVdoSlF7xSVWGYFBq6kdYigVhasx6wN3cmHaeCz6Ls7KsBrmmhheEP3p35mzMgVhXlFAodGQUB996jFs8Nekq9b5/yWWaD0Zc4zqFFWhlHaxXheNKnwNi9Z2iJ4UxRks78keg4da9U8//SoaPIM9hkZalzKEidt4WW2rYbCESeVoTui7ZskCd7ww5usvxxWnyN7C1TJ7X6meuetoort7L2B4CzFI6ikaUFKhTpjPkhrl0ZqiqHh4e8oK7GPyP2Sbsn5O4FubwYj4+PudCd5NGjY+gkx8cnXPxOMngB65uum52EkzajmI+uTBFhGrTAK5cvHuabX/lc/ts/+Hq+wzcKvrHoN8pTZAnM0shnbu0ubObBD4GOiTmDlTDeh3QBgzXEQDwjgPlwkq2ErREcXPNMo7I983chQFsuWiN4jzW40CCK2Hhx5BuYYy7KD49O4zdib75/Ly++8WF+8fw78c+K/+bnL+XPf/zr/Me//RX06/zZj5/LX//dS/nRs6/nn156l4dmd/LuRw9zl2+T/BaI6VLsx+agsl5Ui2Vb5+DCKd/CtzhuWfjgOFy9cJCvfv5mvvXlJ/PELS6QXDGLeissh7UisjfsFwK95ao+61w6XvTFLzGqUk6aSqBq2VyhEYevgeaijB3WtaE1x4dtycf3TvK8+/Hc23n9nU/y4OGj+A5nZmNxS/FDWDbUdIlz5Oa1y7lx/UouXthQ6xaidhzMG3yNOyH5vYcn7Nsjzs/TsCWxJpzzqUbeEBfaKjZHt5cDwa7HOfZJU89uofh0/kWWGSPcOMIaa9wsaD+7soS1mXuJTG3WYy5ztoyiTErSqOAHU5ehfao33sM0GT9JkFWgKE3rHNWlMKncvU2sa/EXXGi3NvJ0HfBpYjEKoVQIDWFk2/bB1miE7BAAdhx33Yia/sSYmxKmVf82O0xoHdtV+wrg4o3lqmoavo5ZW0iI+bF5rQ1otGdsc41Kk1yDhBcdf+CqzoSOQve1lsfyLx5ZW1WtHs1Rzy3TPSmc5wwIn+pLjdS61lhkmkmqvTFlQuitpGs0sv1aaGgZsC99MbXbAllS620jpbnnWlePCM1c7nP2GvNXR0+zFlN0AILvRcqdu/2mpJ+Ei+YZ7GYJLi6T4aHAPJokkBike8sqTTnfdACZPghLL3xrkYM8J89sZ4ap90gBj82vem4rei782v9sWJHp71EfPePOY2TewOjQFoHQ4L1f56oDz+qFtVLF7uNKj23lKbVJuGTqCwig1FMagOC55vnPVZgJBWGx4clCPR+QBCaBhaSEMlaTMkXFSPP1iYWGseGhwNyB6zuJPVGocF3ILsR4KXttIDc2BTVo9k5rnmUmMpGL3G3uAKCVC2pTD9XkM5vppsc0Kzt/4yrORd3Tuje2TR2jcheH/Jn+4istMbKFOhzZavVCnP2cAuQBgo3dagbrBaDrKnXd6HZ1y1FuAnCOdK270J1AtpaXw57gn13DuuhIZ2grGlro+OrAQgaj7zvPvd0DuxZ8daL4tjggc3B3OdpjwfZlw3qNXbQawfh1Wgw9nzB0JptBAqQTwXjWCUcBJYkyEjqlMJrDusQkoF3Xtk8a1nh9mwDoVqaZ1wNHBGA/bssb976u3M4MuDo90uzqSr0aJlCHtU/LKHRcuIYwMvFcSB8jRJzMv5Iucd0StjWR9vAZlYgIJ84IoUzbsg4mAEq0OzExeMW4ApP0n4cLBzpG+oxHWLqGQYSRY8HSemg9xxnMrIJpuzZNzlVOhDK0LLLOlYiYPLbBsMN0aKvInoXEIrjOrgnMJM0abZAM8oRtTLeee2SNHw0uQys9nNmniu5xWxSydvzZZNh7do4JPuCeO0fc1z04Os4RT+3Ue7+ZSg7rbl3+Z4DXrlzK5QvzgWAE28pALkaSz7x+cf86DwJ/+dL7efmNj/jsz30jxVQxcKtVBe8ABuQqdDoaaRUkNNisAyESWE+hzFqdl70CwrB0MX0FIeOlbbWSyweH+fIXvGf6XL5w+1oucK/BS6j3pP140DW4tzKbs2Dg/iSTNsyJwS/Mjti3u/ce5f0P7+fVt+7kV6z173/1Vv6Wh4B/+dMX870fP5+/+NEL+aufPJ//9Pcv5Ef/+Er+of+K7IO8+s7HeY+4jz55mPsPj/OIXP3gy0I4btYBYz+ZzPWI89qwllDbQB47jHug1tnYdmedPJEfxNFBTDM6NO5LbMWwQcO3nQoZXRULW0rQSH+mLoGk+OkRo3IVe0Hsbe7X/uB3vpI//M5X8vTnb+QCD4sJ7vlGbI6SMhZFiJ4tN29bH/jBT3kQKJ30LyKd9LOGkwXrf0+Q4+JnkQsXL+TmjZu5dfNmLiJXVSc23zlhwlRdWVzaPIfp7VgA62+XK6Oe758OJt+nPc21Bk65PtNv9cGYUmEPZU0tj8bbNsEee2g7e6iyyIrSmb/aY7QzjmlY2FQYd2tcDbsAjHvdOaU9aBXPImaO/TFrfpw2a4BnCKclq9EVy2I4kxZgYXpJxk0IT7pyFYJ94UEmsSZEFAMhXxQdvy5CE3g7NneoVFVD/SJkUKvUxBx5EQCn3RgG1EpzHRZinvXkMvM+rfjiSblY8aefQUpOuyME5tj5IICElyKkMyQAC8hAnkTu0Ih1Xv2tHyRAshQXt0sXL+bmzRs8hLmRg4MDXqAnPJE/5Zpz2i/IR7w4558QH/NA8HjaePFueSjj3vYNAzWZsBg82FXFHIU2qTaiAUtu37icP/itL+WPf++reeZLt3Pp0iF4QZswJoxdZ7E9UB+7nDWv6RNjfXT1MkaXrgOQHrDKJoFPtRLk7LVSx1ilVItlgHphlSdVlUoCSzcuSj3/oL4mhuBRG8ZDTBv2qNir5D4P+j788EFee/NOfs2bxc95s/j+373CG8ULPCB8Lv+/7z+XP+Fbo7/62Uv52396PT9/4f28gO/bH9zPh3eP8vDohGMwyDfIO+cZzOK+jy4mHK9tNtuT3Lp6mG88fRO6nevItXENiXVTXWYbUa6qVO1RKvZ0K8RCqlRVGJLAY+uzKAEfSR+mkZq/GbjqTOthkLjO5xHnyft3jvrfzfiH597KW+/dyxHfSFI4kVtyEMBIeFgk39YVF/mD3ORN5trVy5yTG0wDSqqog47UEea//+A49+4fkfOUt0At7ZC1uVfnkaT4Ca2qGO0FUsxPdypE0R2B0VExEFN6N8BAR8VmH8GcUmya+zUEQd2Thhmsa+p64zcm13XiONFXv6EM2YtcckNWXN5Y74zrWBFQk8K6k3zm9JwCWdyAUQoidsnRynyBTZE8tcwtUAxUPhFsaWkiQ3mEZHhhG+gDNcqQotM471pPZf5o62uWRhUJueBVjmYaaXEOWRRTMuc4IxFiATy92k91ztmoHm1jR7LfyLJT9+UVtBLltnXSRMwtm/nJiLFNDGK7yRQWrPFeRyxoIWPX4JCXzKih1dSQkqqpVcGLUHxgGpK0lMCrpjz6pCkQ0XQbxLTggL3gO8JWO+9Ki41N0WWYGgumOQ6AqilXVao4JyAj3JuOIUfzSnCYlLVpRLYw7c3BkBkTeGjOM1AGsr35YK49TDzohuxTbACFvyIuaWIoiJ1cRmEQ/BjBKmFMt0VmbUo9vziCum4eW8sXbsJ2jquIkWNAxlRVqioMSVwP50LSDwmtV0o3fLArjqGfEmQ+mClgbnOiUuSX+rowAAAQAElEQVQZGOkh1NqKuDahrxnUfWirG4Hd1zBjWnYgMxljI5zXkBrUNlEytAzH147TwvDTxckoZksdernvzqFJUu6bEnwGJFbywrOWHBOceZWbBuNKiPTpDUbsulbgmC60LkXehJ+cOXrjd9kH7ueJSlJV0IqHEOWctTHFKvwQq4pxxDqU3JdCK9BJ2Ji73XpgFg3Y7Yr7W9vlER/2sSTkWkj/DOIRBljI13tRAAtVqKTwGRBw5wZDTPCPTY7Pvuh1ekY4EqwRJr7WIRRqAm6xqlJI5biAPZ9yBRQBwByhyYGREkLn3uJStaD49npS/OCTNF8rwpXtHWCV2UZQmmoRBtxzLaNh5oArL3OYX/tK+q3yGWdGagltxZgYDbxHOPbVJhdeawg1ZGm9Znybi1VSNY9Rltbx+KxzLPCOaZdWgOVYdqu7MPImDgsxx5me2cSgGVN475E4pGMxVFEjHs4VZUD3zomtpUkMh8E5kagUY7E53SNsTIHaPRgVGjGM0dZ50BsH6T1QkdALW2Ny9JaxzVjmGRhmx4RgYsi5nXPMwUhQO+vCOK9TysMkkzIosSD9IEwGOkXYA5ySymzwATYGgogMPRK6111Yq173JjyimxMMjVCvA15VqSqkwLEiamsIeeWxDew7aoCP4YPPzifcaxzzUIrP0Hxex0sjSxjkJAma4+HBJlcuX8gVHsL4hX0tuHN0WnS78kMeLr7Nvc+vXn4/v3r1/XzE/QzZUvzoYwy7iAaiIighV2lBgQcqRLm04Z61CmSzQYVjK2XwpFI1KdyPpdJtsJI+BtwhFA/OLvEA8Eufu5ZvfeVzPBi8kauXD3HdZvigDZ/2JbaqskmyIVdV9X2Y92R3WMt73KO9+uYn/RDwH7iv+9E/vpn/hXu7v/jJi/nLn7yUv/ae7hev5KfPvplnX3gnL73+Ud7k3ufDjx7mHvcsj45HfKjo/XMV6x2hhsxWk8WNpF6sadl1iFHjAA+8bZzsW+TRNmNJBltV0hM+PH3I4IqcAK5BET4kYgIPGB3GiE5kCNQKG3AIvKo4f065hz/It772+Xz3d5/JN595sv99e0w9J87dB9kCjZAKY/Xx4sjwLMG63YtTzr35QPCU+97TnJ5A6wNB7ruHa9yOVFWuXbuWJ27fyrUrV3Kw2VAXeQfJ9/uePvRQXzdFv1VvDIW8JI9UxdqzNO3QSPGTHbHAnGvEVNU5yHldn+hKY9+DvOfytFFP1oOfauEjn2RGbGDTSyctcDvzV1WqKgx7FIJWwraEVAowqapUaOR1q5ACBIFOISg72p0voRFjOsm1EBFpTogdTd11NAfaQOe7kyyITop7kOoZ9Ux6SSu8L6/Yv4IT1ul61VOaUYu8MLG59UoEyZqqI1v81w5smBv1Kff9tJ8y/mZgljjH1cvNbpmLwzwQe/YW52Q9MlhSBgIH65AHgdeu8AK7NV9gGw7E9mTLC3JkywPB0+PjnPANxjHy2dP79cU6csqTGU/6fSryPk4JpwG5D3hjefrzt/Jv/uCZ/OFvfzGfv82L+oDqC6L3Nx/w7tTeO94Fi2zZyi0CztgCaeq5uVjsZOdnroEDLu2vDWHpoA2M4MaFbRsvzgPr4MKjjEifiHva7uTTv3VliVJgQIPa9Ces/yTY9R5k1AEZN3l0UrwZnOajO8d5613/0d2P+Mbo3fzgF2/mL372Sv70Ry/nT3/wAvzFfO+nL/NN0+v52a/ezq9e+TCvvP1J3v7ofr+x3uNB48OTcNEM87lxB8wRvplJnrx1Kd98+na+zDc1ly5Uqh/XjXRVZV0rqUAsxlMGhqFSBSGd9WqxM2CLaidL53RPVNl6ain2MBDenFtc63nTG1DCl2DU/7B/e9J/MPe9D+/l+NFJBucOgRk6m4z8gze7g03lCg+Lb1y7zBv2xTj10B4coKoNZ9MBcWFfR+4xQX/T9mjb83XRXWFS/MzYdOs0Ft00sAqPpA2Jc3UoUGjGKjYtPi1jW7s+yo3rU6QTMBGyTJuovlKl8Jgogi6yLkNLKwuqlzGLOk2Pj+00weEBQRRKz5NuMy8ovQGGM3G0ZzkODAXRzeWSEGdv3EEnIeWVT3lQqNTohMwKTWUdzaAs6UuYPZw+0Sbt9gwH9d4HMgWacwyknLVxJj4ulZ6fshduC622PgmA9zu2Ybw0pkHm3qzcK1PLmhXkC+2rrsE4TcorP+8TZqo+H0I782uFgZ1Zk6gRvFORfV0LVxV59IWQUBm1QPgxnuvazwGPK8TUgvX+OxHYLuli3NWy+Mp0C47TZY75zIanCdoFGa7qfFUqSRU8tIVpT1Twn0rOGtiZgjRSVemf5kBoQ7ZQwdXl7hxmkNknNkfxYtB3d9Ku8zc4Y+ZYky3jaq4S36fFoRle9BbXQddVhn/KvNjP4dYEMKdCQK/Cke6+kuasY+u1YKezujQ1zDC4Rvse6f82SKa+5quPtpHtMR6bjiZlvj6p9eE6Na8vW6BttujSmsewSQTR1+PADMCja3KwRhJMTL+BuHSmaakhB+2NxNDMJij1DA3peqYBaW4QuTsKXbFNTER3hULQYkR6vFu/a7RmvSRzzPmmdBaj9UzbFc1kvW4GPR6P2ouYabsyPadFf2uwFq4ylIKN3s7Np59h+i4aTA0H5tcGMDtQC8176FL1nn5iajXx0ltMLlkJOl3NOro+5+kIUYOgZc3ao22Jab3lXhHnU7p1CvzaDk9TmII58aejtAonP3YsXfaM0bYiyHiJ69namgB8dgB6J5jA2UjtVcUMtcPMvCqz1lU743q3zbzCcLGVQsacazic0xdlhQ0UWvUuFoU+1zQ64+qmawMtMLCGSAMZcj86DvVcTNB8Qzc/C9APpoa7gQTQ3YMmjHTOR8x4TX+PJ3nQ+z0WB/HpQbAdM3DHcRnBk9yM7aOh69BR0nbGpzZHQ9r9TECq9PWNEOfVs4mhcfhunpYphigxQujF7NU8SJOSuH8Rz+I65U4BtPbWfZ9dfN0nxarpr99OnMULQR1JJStnGuy9BjgG7u1O47/N7Z8On/BQpvcOd83aey4m877Nz+RXLh7m8LBSVSRLGHvP+4lTEt8THvEwx18EeO61D/rPht/74F7M3fPyWV9ucM9hBuYzjzTnJBG9sEnh834VEgScwKsKTm+uXNnwcEjbSM0fzrs5V5huMJyCb3P7+oV8/Su389X+dwQvcC/BvQjvaa7B9x+P6em2uLeo3D3a5gMeAr75/oO8+OadPPviB/nZL9/K93/+Wv7yZy/nez95JX/+k5d5CPgK93Kvte3Zl97Ly29/nHd4cPjxvaPcf3QaOufQJhSZ4v6mKsxb1DTYP85q5h88AAs8bgykj7LvkXoqB/tY9xCZhdHJ0QduyxwSOhvpCAup8KG7BSomhlpkR9KVVKo2ulMTdYKt9gKJA+R+uj9C0obz8otP3cgffufL+f1vfj5PcQ/a/+kMRuMlxO5Or0AaWc/V+ViPzxF8vnDMw+QmzqHjPTplfbixlpGLFy/m1q2buXnjeg4PqJXjjKEXuD9f17xOyoyKEuJn9Gpsji3+rx8+I8lu3p1wll7o0yEgy2K0T+8zaer/JSP5zrk/rmNc5kP6F7tVGL1PBpTxnFfKk/SY0rmRBBy1CY0OOO+InePp6TviNyMofXDlnjBt2QupqhTphoQwIHpjVdXcGMzdq4qTTzJtMRQ+hQ2iI3R3rhbwtkv9rQ0+gxwEtblWAa0KTQIrdcg8K6Em2JvYsK4L7trMb0zWhp/2lVZ45b3eVZETTIjSpFYq/oQxozKbkVPajZokaqmq+SK7cSO3b9/OxUuXYsQpT+a3XHROuVD5Yj1ZHg76gLCJh4Sn0JZvV7yQDl60HUheUjKVWZKqSoXWQ4Kaq1cu5Le/9oX82z/4Wn6LbxauXb6QaWakGylVcdzGJt2o1X31wo2IfwUzx5MdA9BfCusWL4KaGCrzB6h74dNCD9WjucnEoUFfEpivCp34dupBvYVEm04BIydjqiqVtU2pXRqq1Oag52Dr8oA3nI/vPsrb7/GG8+pH8T8w+eE/vJ6/5KHgn/7g+cw/OX4uf+6/P8GDwx/+02vxz5JfeO3jvEHMe3eOcvfhaY79D0x4+Hj50gW++bqZb3/9qX4weJFvxJjRR5Tx2y6pCqS6GOpEQB9QoCp1bPAq5CliQmYRlYo9NFRGdMYAqq/kqSBxWHhoPOL58ZC1vvHe/fjbgr9++YN8fPdh22IQw4DYmNjMenBQucp5cePGFb6dvJgD30gxbqhLqk2lqvr4H59uc//Bo9x/eJQT3khwO+u4nClT8lgrVVXnYJwcPalEkrEAy9O/KU5npdK+zHmKzV6FPINQTYIfazNCGJA+8TBP52UeXHDUQ8rSyLW6NoKN/F58sfhSaJRAwkG0kTPwpPonNCVY9zO5Fp2cy/xdC5lC/AIhbjI9E+Amr4tEZbaRaR+oUqirIHhl1wayNIHpFxI2huqaXAdQWAki4FIEoWAzMjsJe2iwrhtfutXvqM8n7Hh19xh0eCGRdDiZ3i0zJbruu3wkVMaSYGu++q82YkMzDjanRDH3yGJsw4xWDLkIx3e0ug5q0tR7F3CdOfRPphzjEWGdg9VQ1YwEjs26WSZ2taT6JxShnxHItarowD0HnGTEialkRo5qXlmazphLtCZWpVAiUKApt7TEE5JgSbdp77EamMN04hxaQQBFGBWnCoX5K8vPmhs7cOcYYK6j0Ebjrgdl6e7PStOvndLnNhtnzDwCzNgm41uYGXAo5wdis3CacMuZvubfGdovsfTQ2kaOFMocGFFwqIILQ1WVquo0S4qeYrA+dVxS/DQHq7LqOb+OVVg/RXqTck2Aqiix6Wh0YhhTtcSjaB8Mk5hDTIX1ko3pMO7JvUZ1fPTWipNREJ16pxkLbxj6D7CBihXXRcDJVYlJlISNGfEtAHNTaJoikm7mkQImH3DlrM1EYnA6swTNeD076w4rLLENBpLRFaDZq6qFHjXi53o4lXpLq4oMrEKbnhhwUWq7E2kyprkA1ukzRzM0XBjI1zKmKvI2NvGqSlWpsElBltQzG3NPgZF4xvaRj+BHrDV0MGCBFXzWNpCSqkolUC2EzPFgXHRqChnavZDQZ9KEWMVK4SCFNrn4nEeoUkUcYlLBeTnuiCx++iLjk7bji2x86y1Xqiq2EewI2puUO4/HeiT4dc7Y8AVKZmz2mgiuXQvhiUr0h+SQPTTnsW7E851jYB7Bqmr3aoWh5yXKYlCR6IJSAwzIBFT1kMnOZByoDx9yuDoSdG9HjU3YewGLB+F9/cOmBbZ0tRHMTYLrSj3kxogx1cymowA0JHRnUEaNSaoA6caKI0bIYShA4p0TwX1UZtuIxxu7k4mHJv80sWSD2r7t/dAnqd0P4Hz9ZfpaJyJwJcxhuDFVrFgl+EEJ9pw1TbVi1LtajF3llYvp0txA4kjf5jFqcgGpbWAEMGKbI0KqKsWDsCo4lAKFNox8lgAAEABJREFUV7WgktGyYqWqEGZX9KHLEfd1/gnsMQ8EB3PQp8M6AhxsksuXD+N924ULB52nsFexJ8GhiX0hAR/F8/G9R3np9Y/zTy++k9ffu5OH/pIJbnT2lRE/QyprfJAWqnSrqhTzpipSVaVCg0dqEQS5qoA20MJ7T9ohgBRmH6kkN65e4GHgE9x3fi5fuH0lFw95EDaKe6jRv7xw92jkvTvHefWde/nVax/m7597J3/7izfyV9x//QUPAKXv/fjl/CX693/xOg8B3+RB4Xt56a2P4l94eT93/+gkp6w5zFjlrOlWhTwQoT72iO4Dm4LniGZlsSp9hx6N6+9uTXhEmQHXgc9I1eo/ZbQUPxhdfKrQCg2Oxw5Lav6w2UqBiwGmKkurFJKk0BzBZwM3rl3Kd771xXz3O0/n61+6neuXL2Lp6mK81Id7ZNFntOtpSmKeJu7dTppOeFi9EM8fBs8hBk8Et8gHnIw3r13LrZs34/+JsKHefs2Sn1Tn+zlMBaL3NURPi5Nn1jTFShWEUgtZPxvNdYKZiFcfDCutfrh3rxT7u3Pck9vM8JjN5KBEpYqRniYHDLuuDrUPnBo8X8jWGSavlg0pklQ5BokyCoqkZ1JVWX8MmmhorLNHfPEZeKGe6wNtJUQc92IAtMG6T0uLu2GTJWnlX2hkoWdxjU1/yYWrS30gWIG4B1cuviMA+k7FdT/lmbw4Oae0CzinsFYTrMYlRrVqUR7zj7ik0z6JPearKrUbB3jJ2Oq/PPxmz87HQI9vuNFVIiHXPhcE5ImjR1JV/cDl0tXLeeKJJ3Lrxs1suKhu+2HfNoMXow//jo9P8og3kEc8zTqBmvMi7Sf4vBNs8duyhpB28CLO0uYJMTJLcBzkT568dS3f/Z0v57u/93SeevJaDg5GUlvD0w2183mQiTa1xsEirJ6yey36FvbmxFRV42OggA9IYNaB15gaUvd2S0KUhlQhARpfxUz4a0Cc/j3qA4pfoowTLLYWhyjErPhomuSoU7EHB01ILGvDw6zioda2f5Pw3ffu5WXeVJ994f385Nk3+tfS//IHL+TPvv9c/vxvn8tf/PC5/PVPX+CbqVfz8+ffya9fu5PX3nuYDz45CUnz9Bdu5Ztf+yL7ejO+iW98gJakqpJMajE0hEbgaElz1p3ZXIl7EZyaj7luD8ug8sHxgPWDvy03dvSd3OcG58UJoA8u7z3c5qU3P8nPn3srL71xJ3cfHLPuLd8uZsb0eTOYCmK+Qx5qXuNN/Mb1y7nEN5QYuihLtMKqYrkHcf5HnIP+tuCDRyc59g15pFszcrWTjlBjbZ1DbRJSLVTNcUtSMyyzretv2zjLMhrY85li9JcWtb06yrTE79ucqG047+eLNWSvGYcKY5y9ZXJ6TEQQYWs2M6PS2094OoD8pr464WiQKq4tKkvodjxk50nQDd2v3ZglQbOz3Ui76U+ca9eepXXYvu+e7HoJmeHtj7dAy0kVCj2fahV/3JmBD1Gf8jgHtANDTfTccaPYVccjsajQwDkB7E3OZen6Sq3rJuHruhfHlWGxd9ZUMTlilWc+gh3Sw7zNGYQ6f/sB0EmPizNI68xwnbWH3PB0zJQrBcJc+BiPQg5iEICQCw/tMycwdWOhI7Sj7x1dCxidGEaSNWZAtRs4CibG2akjTWE7dapUkirnC0HOSQC50BKNycL0mQAe8T1kzrdggDNs6k7eOnhszbHRxzCX4EpTn/kog+ua7lJ7tGAgBNCj2HAI9cHpobUN3vPLV8K+5l8heRUR2PRXZ3b63AfTV1GbLvjA2kVuLqmBTw04i7WjQqcMy14EGXMwgZ66hVVkaermXq/7+nC5j7S4rKdCtOlLqrbrM3XzM88a0J7oBoC1D3MOqJoAd31L/i3OOwAd2b2A2RHBiEYoAWhy9sti0HFIv/UgUw2jvZgtTU4wklRVbCOVKuJTql2xdarNlNNWBUKPfPGsEkBhk1saZEdABaQjB6oyB/rjHZsTOs9aq3IRNGkGkDa8eCDyo9ATfELTX8pOP5urgj8U5k/U0HGmZ23KrtecU8YHo7pSY+jWKZOLKRvn+aIuiUni8p6256UmEtLTamzWw6oNbIMYMyILIdGxA3c+cPPBLCHmaTw0U0mI4rJ0ErzlsImRUsFE8oWmeY4zLjPNEqulP39nxs+qVJDwoc+agDreWiA6yPQxofWe89Uq0PVM7zlioCv33ARXodHnRAj0rkYc38ihASUaV0pazWc0XYAtgSqVOiXC7BqcED/rmMYpKQPP1O0X5ILSbazSwBPKKHBJBl/qLP2wDzk0U5VOaJNPGxDI2MtTpd38VD+wqwO5z2jdV3loz0iV5+JI8AtN1j4K6GRiJCe+fSzhxkqIGb5PoBgjLc6wmUAMl+ACRmcqFfUWNTq5CgkLWcITydG5g7yg7ZfZTILFfFJVgRcPYsL93En/6fBJPxAcZM6kvfgDPl5funSYKxcv8ADtINxKxF/e0du6DXAK1+jr2n+X8NW3P8k/vvB2Xn7zTu4dnTptfB+elDOZ4J6KkuQjCJAPekKdI0kfuigpexwEp450vi8f5Cv4NY2QJql0u3z5Qp5+6ma++ZWn8sTN633fcefBad756CQvv/0gv3z54/zsn9/L93/+ev7yxy/mT77/6/yp91w/eD5/9eOX8v2fvZyf/uPrPOx8Ny9yf/bWu/fy4SdHecAaj/s/BNmkNgfxf8Xd1AHTFkUz9Uhfit2IAiotYL1/oSEvS5wKb0aDN8jVPjk7jp97bA5E0vVIDN2DYF4IA8DseiiZo08jlIJ0Sw9qEBs90JHOSonlD0b5pP8/ZX/6b1l2lOeib6ydTVVWL1CDegwGAQIfX3OO7/1f74d7P/iac+0DP7CNMSBaSXRWgySEVCVVlUrVZWXfN3vvNc7zxJhzrbUzqwCPHDEi4o03YjRzrmbPnVllPCxgm9Oc52f2z3zqpfzGL38m//qLn8grL1+Kzw5GZzg0W3pLMv1eC/vbIienJznl5zWfMZycHPPz4CrgPF/Y8nOdvPU8Lly4kBdffinPX3qOuY4oWel7MunqLC0f3SrG2eqk9JlpjjjuZIdPpKb6yNH9Kivh0F6xWWOJ7BZA1AVlRvE+tD8VXcrsyGfWS5A+Y4vRc0ykp7IgP6eMM1c6HRI6W84ao2OmHd5bWdpQ9xww1mT8fhWufhf2HpqzbszJvmzWZlgxZGFljbWmcGuG5qGt3aKtkDTgtegrrO1AaTJFIW2mSnvKRBhdvILp0qe0wzAy2YUd7HRY+sBsp9EZb4g5Wh8McpWGFqpqlZBTpTcryvMFpGi3zHCb80x2FRtbz2alnY0eoGNvO+UF3vSff/75vPzKy3n2uWe61ikfFvPBzsgpL9ATHgYePz7moYsv3FNewFNOeeH2WTC41sG7j2vzS5E6Weea+3JNFy4c5bM/97P5t1/6fH7pX308z/Pgp2qTKribDSno0PTXTQXcdTdGzA5NFxWSszYx52ncfNY27ZWx6AWsKtKRKJtUeUtPjsi0korNyuhFVU0UJEMbofdm+w0Lngwl2h0kzJr6vNB43f0bUyecO89g85DfWt29e5xrNx7kPT5o33jrRr736nv52++8ma/+z9d4QPjD/PHX/jF/9PUf5k/44Poav7369g/ezftX7/CbvYv52Csv5iK/uQnzVRUKYUGFJO6PxbCgKnBkgIljRkmFNYHiaAa9LrXfHEbSONrrbIz3eSqGjwyE+8B/TnDKfpTj0+TW/dP8yN/AvXY5P718lw/Uk2zhmR+bRSjKVF37/NEmz126gFzMBX5L2SBDVWXDPlCJA3nHx9v+G4MPHx7nhHuSQGr9IyezVVXSgtqkW1UBIfhVaCTVIQYNhH3izN7x6mMgMjESJsVRmXBbDCvPax7zZ7jPazG7XjKZpMzzTxrpvMxmzC9ZelXVcci6LcUIzBhishvBKXwUs1aC7ZhggKRLDB3MjnSRAT6vUK+BQMNwxuAM1GTDwqITrFpIqKUcAcr06GC9XQaAdkEtbHi6o4f2Y71p7cZZwRH+ipoSatBXNTCG8aVGl8UvcD4bGXHovvZKrUhC9DtX1jSIMh8xxrbl+EW5Hc5D3YpAvwei49xOZjANpFWooovedf2F2+fN2XYMfO5Wby6ml4FbRRBtH9gzKsb1GVN3zABC112kUoXgoTIcFhkhH3wgdnXPSXwUawfUF49cHDr38UTm+jtCVE0SfUYzC6BCtJDYLKxGdrw1tmJrAL3LI7YWdF7PijAoe2hDXe0z0PHdB1aH0fsOr2PonltNFCyrj+1eszRcIpUqJAVajIh+tRvX1GYPE2Nsntp1+7pWy1WLK5QJxKSHYqzeLmM0psacEQ2spGofsV6vGaiKwY3zXC1LG+FMPH9jrrbJM1hVy3tuBTPOOTDMgYrfCKYrx60pc86J9d5gyOQmwRqQkqYyVDHksOGzBsbsSBhWA7YEMmvEBlE8cNZSQHggAIXV7B4qs6FJ8nsLC6LeRAN3FRixVWHRoeNiwKlFxLTH4gc9pXeLWbHNcbF0BnHFyYVbDLSxG4p6CgqmJ7ALnTE87xIZjlxPEsSUhnuuGQux0Erde6to7iSsTWFzBagEPRB1yNEePVdoFbHoE8OZXTiz7dahCy6/CkNJ9R9Dw2GRvV0g7AkuHe6I773aGExrnDULaCJVDFFIpbs0VPcOtcXgey4040MXu9NwVtOf7o0TZi5GCyiYcqsqdL1gpW3yG4jXDMEfyMQYJR36DZUjGewFK5l+urH/1gzmroLbnVqy22YwjFoKEel4dUXxclhk2kWsFmSmkbLzCaYl8TjaND6cCHFv+ut1qbJWwatYbY3LWQsMom5WhvQq96iQAmgOVgJeOfhTDaWqUkmqip8SKv4JtjIViEZGuhUjMu9FZidW8U9SVXGdSpt4H9aHoFR027sBY1kwVkelTRmZOq2ztpH2axkzKt3AA+Y6lcIOrUqrsJKqamHQaZVdq501jYo/0z30fyriL9D5bt74UqOqUv29unKEvnj+XC5dPM8v5Y+yqdrXZn+uR/ENEzcPH5/2fzfv+z+5kh/99EZu3zvOln1sw3VkH+v7a7QT0kYoiWUvhymYdOxKMdrXefZ8X0fDUCRpgaSqWmLDdq7CvnDuXH7mpRfzmU/8DHu5mPeu3cvf//h6/vq77+cv/v6n+dO/fTN/xANAf5b6s795LV/75hv5u+/+NH/Pz1Ovvnklb71/M+9fv5cb9x7xM8tgX5ukNtnwEPBIqU1q+RP2HBuLaqxKj2j2Z1jBZ5BjHMFMN2EPdAeMaDpCgyIBtXa4INTLFJ1wvkgVDt18g+3iB2OE6wIH1fWFzfJ12xgcw1NmNASEzfwZHgL+2i/+XL78rz+dz3yS5wb+xY1NAiWHraqAyGCd7sFr6b1wyjMFfy48Qe+EZww+Z1D8m4FjeUC65QfLc1zDF194IS89/0J8OOj9SEnuozlblfNoF8M4I5Gav1cAABAASURBVFUVOlgh/0S34BLWVBZ3qv6MsPZBnYUkqkziHGVVMbaIjeBpnJFBvOUQhQicMFTmn6xtrMaqF6DXstiG2segBuM/3UmrHQPHu2JRmruD1lnryl+T1Os8xs01vtrG9ZHN3l5ZoAd9osXnQ4Eeim6lCsm8qUC6DybqG4wFFkgLPMzZAQZCWp6SzDbnnXYWkilZmvXbbFD2YI2+bJRBaApLYRWwmwfc3Vi6apZWVamqMCRZ9Orj9qFTrO+7zFZVqTqQ3hQx9ZwC57BXQldq4VCysYapNQi2jd7HKhd583/pxRfz8osv5fz587zxbfkA2cYX5JYPj5P+q72n/d+D639C3E/5T3hguEVOM3jhju1IqMuBJFss1tDXiomGIP6ce/C0/3y+9K8+mX/3q5/L537upVy8kNksgVXUsd5Ah3XH/GK0FpLo6IdWemg79wqeY+DRU1WTqANlLOKDAALQQIgN3oQI4TPiW8N1D2yQM92SHV9jAMwyOZTDpQ5GI0aKD4VwD4FxVuY6f2FbfxWZsUGr+GeTk7HJo+ORu/xm6/qdx/Gf4r7x05v5h1cv5xvffStf/8aP8yd/9f384Ve/j/5BvvX9t3KZh4P3Hz7OfR7k+oH92N/InA6uJ2J9P8jqiFPdtGw2mxRYUu2rnR3HzjGNjrAp+mh/sPatZ9buaNwvHd4zHou2cgLvhHuD7w25euc433/zar7348t5/9rDPHq8ZU0JYfLT4oSVxDM8z68rn3vuQp5/9kIuHBXYQEIbyHbamFuSHvE01T37PzPxQ4dqcBwhtFU9OlRpK3oj7lqvquZ1SsAym5vBmteIevjaQKx3AGhN6X2QyWksMeKsTT5pTdLWaA2onkIpfBI1pJCpOVLF6ohtERAogzMbmm1LnjUGOeyGEBnEph2cjkMcOKM1g32tSSYJRCH3OFKlncwxPV/0xAVHwDTQdmo5j3Us1wK+Ymoo5NAxdv5KtDa2ZUnr7o4a1jOgOL+aGsKuQMgvNdXkSgD0g2kN5wJiaXid1wXCSpjREdMuScEmlYA8HHpbgK07C5DOKYcXdyAj7bXpa7xpMyGuZfIwqUOPzbW1QJbKCoV7rVteY0rHWfeMJ8sSm5PDBmHluoi1VvPXCQ/4lJw1MFwvyrS4C+voqCmbUEQbA7OQGJ75mNUkodJbcCrx3m+oUuDE10nQ1kMBGoIlF8nCpUiWIHpazfespgHFPMKLT6iJoICYjXMSAJoowV1sXcPU8mRMPbFJ71xCYibvfNbqkgmxFrgEpz36dbqVKIam7ziu01otxGMdRDy0xkmwFi550xJvHyLhBR+tp7+sAUeuIr9PnxLAuqlqhDxdAqjmgncE4qob7zjXM6LymbPXoE2QLm/LG6F7Jr1rrzZUfHPI58AYydj3KhD6vhr7oIg1WyhAeEnQYi1NxqZeB/DHEAeznuBSg3R6EyhMALO3grl2qKyRMEbPuWoIBbmKsXCWLoei5FBMLo7YKgTo7NkwOVDwrY/gz+56seQglNhxpm2+Amfp1reCehVD2lP36LCTYv0zZwcxDxOyqM7DBKA7Fw54QTWmYHbXVqwloL0TANKoMaONg9mrrNYW23LP+3mYLf4ixaiZ+od2+6ZTnB791g7tTTZV8axLlSXmGjraSVjoJcQ6V+7EyVqw0aeFQz3QYbyH+RbeJoOFDmS+h1pzkI8M8zJzZiVKApLjumC2rz23Ryy05azEFwRwdlJ3ORgsji5IuPnY9BnCML9x5j98LUpwvWrjnt1qqw/F+F6YyMUiyzKpnGjPGgR6UrCO6FQ6ltlYFuXFp1gbgK4fuLAhMbq5luYUJh80hDSQ0GCR1m8BxplT7gAY4gz0rr3TZE1bQyERtXZj2v0dYnWo6x5RzCsfob68lkO7gSUujrgmYXWxQ20KsS5G5uh7geLGpz0Z61hVq7nTzeU7QmtyLdY29bRX4im/LD8+Pp5/sYP3Z6nF9/6jIx5w8d3/iNob5Bz+xYvn+p8MP3PhXM5tKn0GFmIeVorF6qjPV/s84jf+V24+zA/euJofvHktN+4+5Bfzg58LR08Pjam8PsMfCxtLpm8suzaIIfiFHPb2Ob+wPpUxtfnGFPfc9zbB/pnV/bLAwT1QOcq124/yrR++mz/5u9fzP772av7gaz/MH//Va/nqt97M//RvAf74Sn789m0eGj7IdX5Ouftgy8PO6p+/ws9KpYSfk3rihE2xXpS+7sCgw0jBC2NLubqz+3WtgwIt5MkIDZNxdu3B2qHx3mG+c410OSiDazjUgyrLdbFusGFHmxD8in8GtQZWWkKTVWjrKtPu+XogPsQZYHGLcP1Gnrm4yRc/+7H8xi9/Nr/w2U/kpeeezYZF9Xxde6lDjphQOVBGf8s12XJt/BuCq/QzBe4j/3LHdnuak+0J99Bp5FImzz77TF5+6eVcuuTfSKywKsReVC6MKax4sVFLHz0vjhTU7DrKrATFHU8hwYhC8UyBQZfQn1HsN6skXB+C5HElcMhcYqCmcC2yNJHFXJTvvy34ZKYFGuXIs+IUwksnuNSPOuxacic6HOwJ3DOfqOnkqlq0ETjtSlrqhZr2vRBcY62zNPDF+icV03Qc+qaNM8OTG6ye9wzlQ5wqNs7xmv0h4QnVVB82VhFUlqDV2uSF0roHOK3DmvZ2lrbuS1e7z3JHG+QYQYbikD2Wf6rtipwlCSsrqk1Z1QodTuD26gCYNglNnrq0HfhQrWpDJEebTf/ffF55+eU8//xz/SLnjoxvsqe8iE95oHTCC/nEJ/u7J/pb3vhP4lP9rW9QTOENiEqXtnJPMeJ5N+YAdu6o8olXns+//dJn8uu/9Mm88jJvLNwtVZWqSuyL7ku0oQJrHrERVElCt+eg4AdcnrKhxh6mhsWQgiNvyuDO2iKDN72pQxsgvrwogWenIk4V2YiIUg6rgA9qm1tlZMwIZt8v1JwfsD7QIsaeeo5m4UPqM2xNpDU4+e5lwztzFQ5zcDny8OFpbt68m/fev5XX37ycb37nzXztb3+Yb/z96/nJW9dy+cqdXLl5J9fgXL91L7fuPMz9+8d82J3EB4XbLbW6noePbI649kepOkoaD4vIYrKOrE17yuBDSJJ73mKz5AzvB6T/tiA0bh/upeQxxvt8gfh7PoC//5NrfFA/5h4iE87IJuY6g1NXVfh+kovnj3iIfKG/pJw/qnAVkSAV581GjUWNRzx59MHgQ34T6j0JiT7jGPDXLlZABWDFtM3LIEW9Aq6NGEWxszRW2mvcrZMsQ2MHHJANcL1VXe+JUGPmY9CjWJwZSXGcUsX6qD/QVRZREsfBeauztM6Au7jN6RSAGcM406ndrNGjteQrARmHtQCrZORME1FWcGC0kGu+dhWMVYg/1SUBSokD9CBVxQcugSWONbu+MUhVQArKbki9EwDD0HdQG4JtnB2gT2CNd+J02mTOIPL8gqDO2iD4ki7iVYzIDFVyaKdSNSU0TPyksm99ry33T6OcZ8eZsHWDHzIYVAhZd1cCrKrmHOoWSDuCdgLMkKToyFxHlsbkBByDnsJIElQMOnZoqirvrwSFyKhU0mKNFofQ1Kvg8orusQdw8+ZS2/KlQogAoPVxznZo9B0msx0vEDlt7/SeKU/pOHCVA555mFgZ6kXkbrk2yrzfOTH8nZ3FN7Gl2H9hIdQkih2wRYCzmzOJfmYTHrzmp7eMLkBTrWgf5OgqK1SHBQ0ghcxOASfREURG70VgETC2xOuy0tQ5LMGpqDKNZSz0oQSn08C1VyV2Rgj4hXm52Hj2ImWDoAufBNcIgHO279fRxCWI3RdQd5BWqSqcVbjz2HOCP4KD2LF7HjavnmIAgZqugU0faQDrUFNqANGdfjHxZq/O0eaOaAKvHUh8jDpji9EW8DifegHmeiagXeAKKlMTwyi9WtcC1pWnZkajBM3KtJOpyVkDA2Q4f8tIN20NechAzl43g8jKwzzsrjnUtac51lVCO9DWVUB3ncka6mFFzZliOUPKGt1rUQUEJRcrmCoEyzJYuw7UhEO9C2J4/3SOBHw7hQ88Th0QjPFMr5osx6pKVXHsXQwbqrXJ9ryUecYzvvPhkAV57dxT5Kzc5unvwuSTI66sIWsoK63z4emTgTJaqcUy1NIFRAnsoqut3ot1ek4gbecovomzaTLXGgQ1lTYrHoucnRQB+rLTXsEuBv6h3SLmKQuhanEWlfBes2I7DkYl5Z/KbNyDbSzcVj002usp+K5pwuzWwzJcohofIpCrINiRLqGGuqZj0tk5JY1LXytK3W7Dw8DTPObBi59TYkfnjnjgt+E7Nlr73Cbnz1Uu8iDwEr+Ef+bihRz5fXuTdL3+3GECNeI1Oz7Z5vqtR3mNnzV+8MaVXL3xII9Ow9Ur9jvS38ETLunA19jOWniufaLU1DeMdq4plQLb4NSmUqxFYFPYCjH7ls2dnowcH2/ziMnv33/MzziPcvveg9zkZ57L127l1Tfey998iweAf/cq+o18Z/lbgG+/dyv+34Tv3jvh4WZyys9DWx4gVp3LZnMuYZ65zrCXZDDXYO9+JrWNn4MGPeZUscZUbJgqdqYaDAif+41rSkMvBOL0xkZX0ASZNs7QYaiqDBenj7Stv8MlEZiZqSJZWSBvV+mwEkKh6e8oBNo2hrEl4Xyd5nMff44Hgp/Jr/zCz8X/0ch57hvzi6GqqFJRFVbCGpNwrL0963v/nZ5uc8JzhOOT074vT9AnPFs4PT0BP+2fCdf/t8G58+fy0ksv5aUXX8gF7k2vPyXpLJCRKRynMKlzT+fJcUCFwLhGqu2xuv8iPXMmtVAKqiv1JnU+RJxFmaE1a3pPjnteuuTe31uHOVXWUyb/MLbaM7p6i17KcWl7ng/lnKUu3lTNd25lQrux78edF86nkGRTSRvZNZHpaCnT24/LOvfAgVVFBn0PwfZOQ+i9sTMxnKZ3cBBfhFMohWCXRM+FapC0dsqvZmt9pBSq7S4BvnGzV+EV2wzxVXYxAFNWCZNXVaoqu7YP7qCdIU0RWHmLdm0xhlQxtCNRYf+cBV2nly+lquKL74UXXohP5C/ygTB481O2gxepT+/7RXzCixjhocsJfguxU6TfJCns/IN3gV4OPn1/DoDFepguzzxzLj//mZ/Jb/7aF/ILn/94+56Z+XJcoFqxhkXEWlMn1MnSjI/2iz0NUDSTDAJKsM1b3qKYZp5D+3CMAXYumZjEqTLx1agUpiLesyx1gVPVkTiWowQDkHsN6OkOfqDSUk8ZY9tzMxB7EoPLveoyuwR21VF/aG2O0EcXsjl/MafjXH+w3b7zmIeA93L1xt3cuIWgr1y7nQ+u3s4VPiCvXL2ZK1fvwCF2+15u33mQu/cfxf8myAkfrqfbETqTsgv2VBtWNQZTF9ho8VpvWfMA57DoxE3C36JP+bA0NrBX2YJtWfuj48Fv4+7nuz/+IK+/ezM375/wm6Ewp7Utj6b2hhk3zH+BJ4NifP2yAAAQAElEQVTP8JvL5y9dzLPoc/j0fnM5Ik7HZpGkbsnxgaB78TeYWx5Cug5CIdQq4aqzzhVn5VkbM2OOVFUKK2iVHIWNUgdrybfGFGEyhtoMtTz1KvqHAu6iuhY5aEbAPWeGKUqg50Hv+sJvHFvd64Og3UIBtfiyFcylvjwk8d5rowf5qzTAsPpPaesry/zGmSCKtiv3CxQUsC7EsPSDHLnmKMCqls5j4cZbllSgcNpx6PuLpI47IbZ5qiaEqXHoWHYz5xm0R46I9rCgDhM0H71fiHVkJcI9DGyJaOdsiTwA8QawfVMDJ8I44hRzvQMfFO602l0G71MFdwma49xqxbXN84VADafRb2FuOVSgAB0KY89t3FxmFgIjSD4jMCM26Yudfk+afmgzbm0FgDKcJwYRaVgNLfnEqCdXaUITB3Wb2jxjLRBaD2vMXAj2Jvfa4RAFaxImesHcr+frWYh2EjExiFgrojfRiTCa0MJAl+xamIggfPdBYbMwgYuzqzAcCH5mGwZ4z0tr8xeZhTtfM7SxymIM8gZ5ajmuQ4HWfQxqYXFC1GEEoEvFJ2YcWR1zO87gGU1fQhchAc18+wLsgzWIUr3LGAON92AnkM5xxHryjFN+msTobWdXh2yS5Tt/ByFZQ7ux1acQJqnkdNBhlY4sjjarWfkL2ooQMDXa60EfNt2gULH+0mjpNYCohxo5LDDzm8owqEMu+5s4O8Pu/QB0jVUHLhmWO1CaBzLzJ7DwcQY1p+ggdGZN14I2kKpG+jppzbknJTY4HcRmlvQvJ8HkiffrykJgxsU61usGXGIrtnISrJ7bu4TjgKcFumSSm8OG7wHBmyhs7MM1L4ku4UDgkeD8LZDUQFrwqGtHcOjwqSunZbJ6NEdpHI624hoguAnyVbOGsYljdX01xnJdjFV1NoF9PyhtMWnUpWZbQtpTE2jUNWkr2kqXtpjS5Z17inFFfoeWZayYWjHubNr9yyxqtX2g5XQNVvKRsV4MrJ6eiof55BFhQ/QD/LBWz3EQ0+8lg2mv+dqHeU/bB3OQtMbNa2EtK6ZubJmDpZNhPgqs4wf8uEdI4oRJ7RWi5S+SBUMP+bitlzDpWMzB2PbgFUExOnXmuVWRZFzwcH4w+xJOVcU/O6ywkH4Nm6csNTCpT5zuvKfbwc9spzn2oQucwTqKL9Ab5Ag5t9nkaFM5OioeCp7r79jPXjifc/gb8NjGYH72MpIt9ZQTvlvfvPsoP37nevyfIL599X4e8t1+y89+nQLPhezPkGT6druNITnzbWC45MjdOAtzqTbs2fVVVcofQuL5JSc8UHrMQ6T1LwDcvfcot+7ezw1+lrlx606u37zDzz7oG8rdXLl+O2+9dzU/efd63rtyJzfuPIr/V+DTcZTU+eSIh39Ilf6GdVSvx3VPA4h1M9Ix7EhlNnlKFXmuHSHcQSC31WWKc9dobsiGRMasCbvAqjUDMUZidGxPiLLU0kEIzjoaiIWRogakVGEhQLjyFXgWQa1dSul0eJA35zNPmOT+jjbXeZrnL53PL37hk/k3X/pcvvjpj+XSM0f7nNCoP7k9ppNDTa75QPracx/2cwMeKLc+PuGB7kna7oeC25zCHdwkVZUXnr2Ul3ku8czFi9ngU66XNzQQpmScfcXSm1owwHbRrKRDVRX6JDw5dmAwB0Jxzxn1JGvnd9nFq0WrVnzVYj0pJG8Fz3YKEUlMQm9oGQgk0Ftc+6HXdq91RrJrZuCsxdBzD4PLUYh62Ru0pbhWBvVgNFQgVVzHRYKuqpT4Is7cPnO0Fsd2vsBVrBmDxOwbhyl7tA4ZM5iGRmYrFjyt/Uisqva+CbrgB+BHmk/TQMzvjJ3RXqydwzbjc3waP0T+OZtZo5zhAaxbwzwTOuMsQdXTa1mZRlf7UHNxmXkXXQug+wIS2xxtcunZi/FvC77IU/lzR0fxhck15k18G5/kn/BCXp/uH58c80Hji/k0J7xJn/hChmy9Uds+xWIsllFoVHqfXN/COcd8r7zwbL78C5/Ob/7q5/Ppj7/I+7PrJApx+RzIvlX8w5ApeJLgClA2s1WMM6YbhmuaticwpdMEiatCUlUxaiGjGFxPaNhrBNMKgauWBmHfl7ixYLcYhR/OR9MXE0ceof5gb5yMVU9SQj49VYXwclp1WJd0dG02KT7Qank4eHTx2Rydeyabo/MZ4Mcng98Qjjx8dJI7fIjfvHMvN/jAvHLlZt77gA/K96/l3cvXc/mDG/ngyo1cJ3bn7sM8eHhMntd9y/UPbaQYwwO7Pk/XimiPvvZbtjWQbcS2vKnjmIGAO8LfcmB+KL/1/q18+9X3+LC+kbsPT8N3jM4rHlJVBnONsDWkcuEC9+YzF/L88xfzLA+Tz/HbKWWDPkJWHsdD5sgjHlo/euT6T8Nys7bRxhyrejfM02Da6FCl6qzMYKGQJD3CZTtR8kSbmCxlDWorq/9RenT96nHPqVoR4gX+lADAIdJ9MCqo7nNNbc6hARnkieibr+AbUTCfWMm8qsYUsxV5T4qvSTnDi4DI84fP1sxTpbVkOT9mvx4a9i5grhU3hlgP1X21pSsNMgzuAjK5NisDkD5Licmmvia4XcScmToDwwTXqECSo4QTURdaOzY5ZQVnH9zFg/kJgDHSqUm3PhH8tQtOe2/hHzi8ZABmIZeE0zOrlRnB0lAwe+0LWcjluTpCB72WOnWA7c2qSlUl9kVCc2mr4GauTwtZ5sT60G6egaLozl5znIvgorDWLnu1D3TNHZ09zyVOrOugo9F6iaGEUE91aRNcV4cniFtVfKliTmzQpLCRPNngNQRPU9GvqtBJwvPQjGN+ZDdeRJU4FGMB0BcVkNh2vs4qhwUWAgo0qzQTrKq6Uq1Aa4cCV7T3MuArE1nilQBntop/tMWqKgBZWxX+4pxZC1j768C9UVUzVYz4mf4UJqAcsHR9M5pVDgK8Bxx4fSjtk1AJ0waFkYPWyOJj0yXJJUszDkM8NLUiqJYEfNirDMzbYuJn72jDyowxNp1CToJdxQAc5wgNl45h31vpOHlZ27Q7/ZBmWB8Z5kCowqEv7u6oXKnwMEfRUS9SJmgXg4LyjdG8fo8iXrUGgrdKYSuhWZ0M7gUceiGzd40FlzXRw7NcETB4dKY/rDVxWTOmZf1ZrUddxdAZ6SjIch/1PipVFQYkNGzGHZNYpUCYt0cGMC+le9kJ8Np7XZw436wYQzb59NjULRXKiCSVKOwya1tjVWWo67gmJWKIeuWn5vqGRseWyFj0gRLquaaxjxz61lgjq80cof7AH20nuBmV2Pq7QBsOFkPLgz+VI9jSgVNV2f2pTBssOxFbhHiW1utfbG6Q1UKPJbVaD5C1t+2AbAFRUTDn4elVe4l6lcXp67okzJBjzrQqMPsGGM04+5IX4hX+VBiZ1qLMi8s2Bj+bbfk57TT9fZxDrqocbTb9vXrDz2Cb5eHf+XNHeebi+ZajBasqaiKVbt6bfn8/ZrN37h/nzcu3+pf7b75/u//HIsYkju0Iqawi2bKeLd/9UO1bg4VJa78NrNowid3EVPiRIjz/yzG1Hj4+zb37j3P33sPcvPsgPgC8xs8p167d4QHg7Vy9divXePh3/dZdHhA+gPsw/T8BOa2cnm7Y/1FOws+z/Ex0dOFCjs6dT23OpY6OktqwnMEKQmMBjABhCVOMsP6gq2a8lSYykvgz2NQVjjhyO5+hskkxRxVkRDs0zFSBpVJVYaBP3avB7C8bsXJoU88Rl14FSUmlqiK/qlKZDTOr0zW7lhWq4cpB2zljxvDNZ+kROH9+k09/6mM8EPx8fvnnP5WfeflSjiAMzsbaI7NNPceYiFlV2XIDnG5Pc4JskVMfACLH2PPZAjEu+JZ6Wy8+/GeeeSYvvfJyXnj++ZxbrlXXzNnGFA2w5N5hnDezNbYSJrSMgoqMBULpiWI+1Z/En/SfSmjA02mDYc1YNdDS9wgW55WDPeR/obn+j6Q/GVx8VVUtMzL/WoBrsJqtn/QFPwyjlqFV9hUrm72TZcJ0qx4ZmuDgwSmBV97bvK7AmXAoy6UOrYp4BV52TU6/kBshD37x6vQH0F2MOsDUhUQ+I65zytdbQE2hAxnU0g2zVouWoqemrASF9UEJKRMcgB8iQiGUbsWI0DG6u+6dQOx6HXfNTZmDGLJHh9MvQmCyWMs0RivYLMD67TIUGZujc3nuuUt5hRfiM88+66zxBaz0C/rkpJ/qHx/7wOU4/rcAjnnSfwq+RU5P+PDhRU0il4M5qDuo6zx6Az/46Tb6n4Z+9pMv59/yUPDXfunTeemFZ8J76MIoarDsTqoFS6rKofXI5IAEJtNiGR947C/YI2BEvanWdRCl9hbpgEOzZMqpqtClZbShz1yV8BmVoHf76XioNWdyrKqUH3JZ8EL7Rpc1C1Zhs0Z6yjjn5tygGfhipKeDIR9JlkAHsfHNV4xVH94mVZuED371+uE3apMtcspvyI5Pk0cMD3hQePve4/jX7K9du533P7jJg8IbeY+HhO9f5iHh1Zu5duNubvJbuLv8Rs5/musDN9/ET/mNj+KbuKvr1xp7HAiHkd4HCxvsK7ShOCz6zoOT/OitG/nua+/lncu3+0McOtGkklRVKgkqG4bzPBh8lgeDz/Hbqgvnz2WzqcY3xDabTTZHCLqKvafY3zaPeTjoQ9HwJcY1tWRp62Rwgwx8SsWmrV6lqlJVuLVoTLo8t0QqpbUA6dPnVICaswDTPouLcVj2rrFQseVxitbomhqLD8m8VUzm7jRhinzETha1GMnBoGMbQDq/k8nu/QHSV4bxLXmKtkI4sH05tYh9mHS5cjmsmSRrem+0pubM8TVIHJC+rK2oXya2Lx6KqWGGyIKDUIfSdFY0iOgjs7YlyMAPWRPzRkg3fQrRJ+dDfZjiCmZ3bcVjmwDzYIgpmAsw1SHPmJzBm0hrgi6PnRhiLeTgrBg7ajzuDWdwDg1gT82+NcDpS7LAXtZ5RNq2uA7SPrq7BYwhLCFKODeNMZZ5AIdY9m1gDgc1ZE1OFIvliAEY77naEGQD4IxNonyqKkVIGQLYARktTUs3eAGLbTgonaUxpd1dMOmczAY8kF4gyCA25CNqRf6ksBNwaLN3YgwzhDZZGCwQuzs5rUGpnVkwXcZ8pPRak4ZNBmN4PY3Wsa3xoVNJ12onPQLFhnYK6Ik2hmcdWhXXTR97dmbSpwAW9xtj+wCT0Nhi9jxGuh48V6tNFhQiYNoo/GL6ksI+gp1utVhyzJ3vJdAA9Megws4G57UxP2SxixK9B3WCCZg4AVmZDuvQatUD3hKxLruQOzgkdajZLPRKNNb2mQGCRBQlloKcJ45wqMdhgeMNJZZm0FYIZQoqM5ioLRmaumqtSQ7Y3BuGQZR9lgeAqx+LIL0f0gZrGfhV5djLwojNMw6Oce0xWBODtngV8zdWmY2q+FlyUF1vtBGTM1AYrfkaQ3wiDTe697VaHCA4r0ISHlV6xtZeFgAAEABJREFULVP3CvDXmAS5q3RpQClxPUmqWH8QQWRyQxOzruKeWAAT0InRF2OqOYZzJEJC95CBO+uEOfJEY7pG5WkzCzmOSdWsqectPdeFB1F7vg7wM9tI9dcUcT+l5MwIa+kcvBFuD3LwmSi2NsHVoYa4uUporY0bW/zJbYfiizYRaT4QpiPCfD3WAlkMjCJ0Inaxs6W6jkeAaLdAhcmYVBlAU9V7KJ69WNJ7tNoAq4IXGokDSYsDDFSlCC4dfpTV1T4ISyUlLeCt5WJYu9eIsdPNdJ79fqtIRCaHGByiVuG2xVrzxbE7wLDj91wMYFAcWw6o7Yc5qkqFX07UGivzSswa7TuIrkUIbbnpTv1LHDxoOeU37n4tD5yN35GT/u5M+dSmcu5c5Ty/XL94ccPDl5qxzFalZka+x1uesv037d6+eiff+/GV/Ojtm7nlP79lLmO77zasYe5Zg+WzAO9tq+FxVnz34wCI8nZfPLxL/+eFHj7e5t7Dk9y+/zDX7yC3HuTqzbu5ws8hl6+jfRB47S7YvVy/dT83+186Pc79R8f9nf+EvZ6ODZX5OaAQ93uExvZnoMEZJPgsxPWhUsTCRt3fEECMKSwUj05Av6pC8YblVxXrJxjwRaq0ofX9t9iUSMfFQyvKLDELgcxe2ZgPZlVTnFd74BSiX0U+HFSqpi3OHcjaGInp49Cnn1TSYiXWERoQ6e2QkqoJdO5ih3emV56/mC/7Pxfh5/Sf+8SLucBD5LADcxJyRnQZ7AVS+BO01tbrj5zyc+OJDwN5XuCzg36GoI14v8ob8I64Zi88/1xeevHFXOTnvs1m1mMncVnRZX41E2EZcW6Eaelg2PPNpc8AD0yeQgEKMXaJVctZZRBX0hpU0lp41cCaqIQ4XZW1VXtcH/QYU69Yc4rRNa4a98PrSSDYfbHHZLan2TKYKakCpUfJbF6HaSVVlYqNNWEPzDWubh+Mg3PkiEWm6XjoaZuz40pAqipVU5oD1q88j5+KXAyQD+tllACavjj4aa/HaYkR5iBcwCAygBRUwuTpJpuNMuMulontwhhzXRj0yZsj7pnMyVtjakXWWenpnYbw4OJHOUvpVewhiHunrXqC0SBDUavQ6ZS28FaNuXTDyuJCP/AWeq/TeRY/2i3pN6OL/CblpRdezMsvvZhz/k9HeKf3hbzlif4pL9YTXrz9twTXB4P4J/1CP818QXNiY5lXrYQmhO3Do6oCqPhCf+G5i/nSFz6R/+PLX8i/+sLH+2+CjaJGaPCqNin+BDvxujpuYiuGKkfuC2KOQN0nXKDIdMCxQ65rwWs+dlWFbyLc0yNV2KwzNkz6xPAP7QRPrhqpwk+wlLIcBlqceq3CjIOhWWp8rtJ2+cDt0BIbapOgDXTVUksfSfsb1CqVcFaUi+eXtQEP7Sq4nB968AY7NkcZnMWW2HZU/0buMQ91795/xG/i7uQqv3l7/wMeEL53Le/23ya8lvev3Ih/Hf/ajdu5wQf1bX5r53/Dw//r7yMfDvMFZLvl2rGfIMwWrzHTRTk6KjTrCB/azHmH3/69+pOr/X9Wvnz1bh6dDD5+yHKNiyTwsTfIRb64XOIDwgeD588Xv/GsiG82mzlP600Cd7C7x6znmPvzGN1nkNlqKhjTgE4K84aIfVMpZFPoM7Lyq42qqdth6PclrjXmQYcDz/UIYsZpshhVxjNb20VIAWofvfTDPQiNsGY5OAPBZQRzDciHradqxo1B9gbMam95fSv6SsefHKgbJ6rQelZ0RELp2CqFmvNgzE7ewDpbd/KAd9eCxbCm0RXEw33SWiroaGcZnBDZYc1JqjRAVdhYWZvzK/riivY/J/I6j3pyt+5HiRGRA2HeKgYgo9Cw9r1qxlakUpjFqASNFMeASFVCw00HY2svIWj90efEmYc8JDGOENfutYcGpO268LprKzqDPCiM1BnrXUtkIAS6HOaT3XB6DUR0yMVKFyIvnbiuD0L7hIlVKodN1hJeIsQFEDKbWlWpKmwFlQPdJPwnNTTQHRN316UaE1BXMSoCBtWLeCpEZx1jiL5hPrrAB5KW2DiLoZbUNUdaBd1iAIKgXKRqwYC9XuH9NEC7uQcBescIVBHEr6pUFRbMhcOVzLxfG8YlQMdjdlyMGQcklczGgWennpeWaPuF0xKuFGsdvGvPdSRVFFBCXWMtOPSqmnHss71wVyEPr+dyIB+X9YPjD1aGmnVcR1iDBNOxgxiPjfmCPyVn2lJ2wciwW2MRVafKaEcjDbl3VpO1kdqrWtemL9Hpd6kNrhlTD0h9bmP6a01zWhjoHezvTVoWZfGdhz9TGcFwQ8lUmVVo3KKqMShV1ViW1usFTyo2TWVxs2qxdb4CXNdCuXAJ0k2ShsBiG2/IAVlrYO57aZrAdWSdWi3Y0SBcztmCs9PaU6rVMk7lplNViEF0pqCitEc8SIXGXJ4HVvz+JEbIMILneghCi/tQcOmNTK2JZV/omgnpy5DgHNC61vram7SCEdp6HrBdSKNgaJAZx8agV1ZzjU2gUlXTXBakm7XpFBlQRmZtVAZxpapSVX2WLBQUk9FYgNe/yVc4Bd7SQ1KlMfk5aFULznqqpt0szK4LrlbEp2ZtcuGspRrH93Z7EqsiALgoLCshaxII0zTQTIaq6jVXoYmjMi2cgz6v+0hVgQ5k9q43zTkSovO+5V2FJX2RTpWFX1XpP2hYCTq0UhiqakLo1AK2gd0J6NWHQxfIlu/h/b13t7Diu3K6+d3WUiFvsykeCB7FfzJ8gZ8Jjjab0GOdeX2dxJ8SOK4kj3n4d/n6g3z/9Rv5Ib/Uv3HnOMc8iOtpGDqPr+DDzys+Fyi/1HLGwboyHwAeb/OQh3/3HhzHv3BwkweAN3jI58O/D67dzmUe/qmv8HOIDwWN3br7MHfvH/MA8DSPyXfe023ltJiwjjLQSthHbc6x2sqIsU2GCwNJXEelSrxwK1VIaIXE/S6a/WjNex+c+CCOBVydh5vCs4tXrR6aPqwxA/AAHOWIDXxtxLpZY4smigXah4jObNDbqJLRhdpvMvP5/iVgdBV9mWoxbXV1UlKFhYgrAPHoUsmli0f5xc//bP7tr3yu9YuXLgbqPJbQmFM/cPHSGts9uf/B84HBzxan3DsniPfQCT9rnviz2ePjqOczhpP4jMF5L126FJ9BPPfcszyo3qSqkFk6nBte+0mvNt00kbn/AlJQmZqQzr9YvHtmZqhQLet8laUdFPWtdEHPqB0X9NAOFfuM0OlGlH3uDpba9MMdNmuuwcjifqSi3q72JA3qK9NjXBfNNcR7aq6usMSMnxVPaI+4IqVz9vCBxavRDYtInPa0xOJiWZBIaKWPtrPuA68RzokKZxa3Zhp/WoyuskarnGXKivUBU5cOtM8Yhbt00cU8OLQ9Oi0Tzh7SmjMjq7dq0dWemh1O42AsT6IA5iQYs8sVWmVFIz+zmbZfsB5CN2peOA/tQ9nwhvrss5fyyosv5XlemL53bnlBb0+32fKEf7vlhXt8mmNezC08HDzmgVC/sHlwKGdst2nhUH1TWOtrO696WUaONsnPvnIpv/FLP5f/x698Op/6xAs54jdX/cJmfZSI12Jg0zPzqEKg/VXjFFFrB3ukuLRbxpHZKlVcH/gJGqmEMbSVg5nBH1KBiujGHGC/uAU/3SobDsZ4aFXlSFJ2DKuIcuMmjbbXlmu0HlMQhumaOswAOAa6ma4z3YDh4muI9JwYC3WAKyBz/T3uvSqJ+AvJNTBzIt7CB2cqfJfgjTn94f/w8UnuPnjc/93B6zwE/ODarfig8N3LN/Lu5evzbxR+cD0f9N8ovBP/RuGdu/f4kH+YBw8f8cHNvcIHgvdPllZVzBJkk7E9yi2+VLz21tX84+tX8sHNB+FWyhjEOINmwh+wO4NvK+fOH/U/cXj24vn4kJFwWtLsVKERt7ndjjx6fBofWB7zYZRu7hqpdvqUhiY5Uy0BnKriOlfXDA0rOLFVVWJH0m1ntLcO1vasp8+8LgxZMUz2SxSiWMt0uZ8AsZ/snePkhrfQsAfn1ZtxEG/MWPhqNriuwwhzDSJLxbFolPOi9t39LZ4xJVbobZI4BnWqpXFicjrN9/VhcjkQnnOng0IdZE2EzFOoN1Hi2ggWndy211rk7IjaxMmPYXHmcB0kstcygpYjMvkAdMkTCzmJBRBh50PWOmRNPjyxwX0FQKcuPAx7bMapsvPFlH69W5t5VIUO0rrSjfKtgVl3oQpfMQPTfmDqHopzk8hyWZeBLkg+a6SL7NcFIB/VmDYTwiEXcDcNNmB3TfEqak7yxBk7vyfH6S4nB6wsjfrw5gjUtdTIgpvkXCIxTinrO3dj8boCond+3/9gnWj1GenNLWZ2fI4oS9sXbaqVjXYZKcTprEynI11ljTNj+3GUmCfbHjTHfchQt48zbXgAjFZiLQd7aA5zEyegh5KJaQe3hqbHBVOzhdCy9gN+I/gsXr4iuY9wjfGu0XW6AFy6HKXnWvxitVUVVK/JVXecOsL6XSc0c1oYqDtIUlAE6QPRoRzFdFoJK76GJshIvnWdy4dUTNdcImiu4hLXnzJXIi8uDFmQhPnce7rptLEfnBzY+Rpse3r9VkDRXa2F4PSDosPiLR3AIpm5gxXaWGRWw6EbhnUIgdKb3AN7ZMahveCoM32JeT7i1tQ2o6qrC1OHaQQXvuAgPqSAH8CTK6HXzhlrw1HN4JgR8sXmfEMTWdaLS2dSJxCuVCnYa18mJaNjDcNR1zL0NcfuWg22RV1AetOBRiptg3GZgscvbFn7MocwoKHOdU6xVU+7Q3xegZI3BMtBX400iLbDCQ9FWuGvaw0TicWG4floKpabJVgbwIxhcyGmzRp2OeLOjVATOkF6FzAGoq1g9uYWmxLxPBTr6ith0G+uOYh+C6AaJTrFeqxNzFVoEkjciMUxpIQ2sFldW9stX1iwqiAyJ2Z3Vt2sOIoroaEHqrs20rUEsRfF8ttqrdV8BtetP8WVAtrJbeXwpPTaAA841gHpLnxQqbFe04HlfJ5Ny4KvqmOrc6Cryt2nCl1J8Se0qmKkk+jcWLMLg7HphRnu0erv7/OB2cBmpVycLiHfTPyQoXu0qVw8fy7n+V69Odqkedk3sinvGH7+G7l262Fe42Hgq8j1m8f9i/yRCpmxyfQae5W32+JngG38Dn7/0Unu3TvObR7sXb91L9du3suVa3fzwZXbeR+5fPVW2z4IvHrjbm7cvh//M0Y+BHzw6DSPefDIjxK9P+cbOeJoNwk/h23qKIVWwkoAU/5ZsNH79WcKJUtrRttjhFqaGKjRr13tsds7MF0fVdytRY4U3DAXkdjUfiZok9wq8J1gpasVKqy9eY25GLyqSqHTYzHW5HYc24ItwI3B7AJo2LzJMf0E5gi+GJM+ZGXfrMm+xoJ4tKzh3GabT338xfxvv/rFfPlffyY/88pzPKSrzl2pxTknlbWNMaK4vC0XzQd+yrLzMWIAABAASURBVInPDnyGwAPBY/Qx+oRnBifo0+2Wa8vpsbjz58/nhReeR16If0mpqE/EcusUrZ1R4QTalzPtSjVyOICw4F7XIbzazMuBkQ6ps+G3XgmrronW6mf6IRVZe4GuIlYMHCfjk93Ikxi1XM8CuyLKpSVPNqMHclBOU3kyo30Xo+gsc/X5YVtNeCdgfTY7AGPNxfxf6bzdTLoLq95RARRWoWfXUqYXYpkNsKqH6TPieVpY9MOVywOqagZWqFMtOWhuWjmAqFe4BVdVCTUq/KG+XB9OAYEnwEijfYNCaR3atB1xnuiDxEER9Rqq1Vi0VXfFwIwrmLPrKHgD2Xc9svlBnGmizGsIpkFRrNhMr+EYaGhT83TrF+WLL8T/488zFy9CqGx5p9vywvVJ/wkvaF/Ix/53Bfuh4HE/7T/hyX+/uOGdffE5kUKpM71SVXn24vn+n478H7/+8zwc/Ew+9tKl5a094f0gs5Ff0+KiJdg9Bzprw65icN8IFhHydnbSYc7E3o4kKERwa3fvyzMUmrqKGLa9UqhiRBacKRLtYnXToRaFwULDYqQTZ5y9eZqAfV3QC1/UnKrK+gcjwWdIt3J0QMQPJWCINYI+u19QugwWSecOYS2MsYR8wklk8EHK1eCZcI6PR/xvE967/6g/sP0P+169fjPvX72eyx9czbvvX81771/P+8uDwivXbubadR4W+lf87z3Ow4enfEE44YvKlvuJc2Ky7TiXG3cf59W3PsgPX/8gV28/yClr2RxVfANRPHmovYUNxjm+vDzDPXPxwiabDVH4HSSWXSvmGPF+fPx4y8PG0/hFSaoUdyZdCft0v1WioakrulU118E8hdDBiWE4dxVxbFTjG4wq4jtJUqFVqqYkq86uOX/AA8f7uiW1vzYsXCy0KvLR3bFHb57zhJ9VKChLCfdWVcXmSEgzfnHQz5lmFGG+Fa6qVNV0xQnrOO82jPij55goUFj5bu0ht2rJR48QHQMygl/4ON2pFkq1TQGWODrq3k0xbrBtBx0YxkOt1o05DA8l4tFEqmr6IYQZxBxCTOcIDjgtbOagw552G+a0wWA9FFGnaGsOrJTEro0WAwml7c2lTLo5mRx0Y2p9gqWNNqFraSPAvd6JWVmEgAVYEx1npLWY3mCge76LqRcOGfGaQCSBznZGQKLdOktzXcjE4AP7Q28V9iJdH5dQBhhdMxFbJWtz7U43tRz3BBJtNpm2GaeNYQ3WMDDt8s0e4MPJDBhfpPOwCXdJc1z/rDvYviIKMqborXw1KGXGzB+16EbTczsWPvNMf7UXDW7NnbhO+DsfYyBn+lOACay8cWw0Y6ocZ6ZnMa05GuooA3TAOeL2vlk2WKLfNmGXqrDyDuxqEGtOjCy77MQGGOhwhMxXqvBakqpqYdAJOwlQ9o3kdoqxWF+Il5NFbrrh60G1PuaCjlirMZAqMgbGrpuHsyis7n6/cydO4tkpBtQtbHhyYFgz1IWwK931HMBR4tweCdzQgEjM3Ev0BvZIgyy2X9+Lyw0Gg9WAO3dzmF+cBLpEUCYomFGEKt3MWUWAMqoW8WmY39YyWIA5We+gnmLAkoq285sPq5PbtrjC+tpvomFY4PRGipq+P0DT2mE4i93qiaF2vnWqqulV1bjjwFJ7fq4PN00KjYDx1R8aS65rZZWp4npRHCquDNbdxchfulxlV1+cvCqzFIBW5LJBuS3AAad37YHfKXAmBtBdb5EmaBtQz/W1h+sMVRgALDujbXyLI1hElt6xxV4UlN02Ol+geWYylwtGrDtDEze9RqVKDqswmIp9kWQxBnrAHaE1hUGzlUOlijrDOgixPq/2PSoxsuFADFaLQ8Gt6pF9UENQTKkRI5izU6+N4Tgj3oPQ+rXnnEYsYcmqyREzpoSKVeDU6jx8Js5HtapKVYWBXmclT/gfxSvTK1VTUtm1Kh2FcwKtmjbmQedcThN/AX7MF/atP7NxBsupst2iJBz2ZNK5c5tcOH+OhzybVFVCz1NNcMPWN7nz8CRvvHc7r/30Rq7wcND/Htz8vhu+a58y7ynf8Y9z7/5x7vCd/wbf5a9dv5sPrt7mZ4Kbedf/PNHlG3kPffmDW8u/OrqbGzwgvOVDQP8TRf4zYH6Rf+JDwG16zfGeQuIa43oqVcjGdW9YMXbxs4ACloARD35VTe6BDnhSdESdwZ9047im3SEG+g6DWwWAjoK5xgrfKsvRZsCrAlWIYQUz8jOK9CnTx03ClUn7EkNTIzBx6NyIVdOrqtABZ6+qCFRV+s/YBJN6XbFtbn4OdKQSTqgYsbtmIte/GVolngi4n5defCZf/qXP5t/96hfyxU9/LM9dOB/bYKgqaIW1dHwAnIn5OvI8TrkPT3w4yMO/E+TY5wQn2/7Z7NT7lIewLJS1VY7OHeX555/Lyy+9mOcuPZtNX8+k+k+W5uyaFeDMNnamr/UVGxhTBlNoMQ2YXW+VLGvvSwPTa0H1PCUrYIFVxFZ70XO2OS7QTnHkO/vDjKpKFSvg8DxDXnwfRkuBFmOx6Nb464zuC7d7VSVKnmiSyN2h+jiwOSQc5u+5ya1qlChdm1ivDfejuvFVVs5mNQ71QWngA481AHxkP2DuOGewxakUcQVFL3wPil3ize5U4tPbj4WpoJZeZNdir+pJX1zMqtqrPOmv+OFK0vXn+tLNLKUdB0urF2luE54IdPwQ01bCHKF1JjrtFzWMen0nwrrAQiuu3MULF3lhvpwXnn+hPzQGL9xTHvZtebJ/ygv8hAeDx49P8vjx8ZTl4eApL3p/O6AM+FTlvrJw9byDm4kphFs5bCp5+fln8uu/8Kn8v37jC/nFL3w8z146z0vzFDF3kMv6zXXhJPGSYRwIpcQRyuAAAVe28W8WYMY3wzkvNTKb3MGbFdsCKNZIKuRi8xX/4BOhLGMhdOKDFxEKPmMf3oxpgoDDm1DbQ7D9abQPxWCvSbh3OdI1qG/YOHCrpAtk39gHhQYAn5vSzjIImDHrY+H7BcH9Sm4cQ3+1e7fU9MyctLriJsV5hI+Q8CGT/u0cv6EbR5zthjf1TR6fjPig8A4P/W7xReDa7XvxN31+EfDD/x2+ALzz/o35hQD7Cg8Jr924lxt37vNbw0e5xYPCm/e2efPyvXzjB+/m+69dydWbD7OlLttLMfi54AdWWLP7qKocHW3yDB9QF86zRvDB9XY/mNLYAoj75svFCR88j3ww6N9w5cAGZzyItTADVz+2Pgtw7QI33jY3KFNGab8SesJYtVjoKmxkA3+DpqeqOL1qnVSCADGGtkzWi8a1A9EbcT2u4WkZvT/pGPEeXjnc0jOXYNdhqGJeNBAd29lNwNvB2mA7Hxvoqb6Pc8xyEDFWBHepjTU7Eeeezn4E1umQ+aRVcRW0XVuLjHCfpfejt8Xq/ZE/z2bOqt1xgmPJ5TLDFh2zAPWDMEWUhEkh9T0TGiDMzlGDwKM++AriYTKuBEjOrUtpK4IwnYDWqrWRKuZET5ixa6PB7FSm/mIZ6/2AQnEeI4ohZtHcixyyUXuM+cyb/D3c1lxKm6TNcmKQ6XEza66+NgcCj6sgQNLgNddfwJgnB61IblysuQEJ7XB10/b1TIC63dP3MoBR5xwAXqPhZwm1BrLF3sexDufHpVPMUaEYawWg9lgsPEMtYGjrhtpMR7AQOudvdgucKu5RdkIGECN8CxYYAB2MUUxVDLtzwLY7D6UwHVfBPeii06Uec9Dbtd4+BiSAct0sjQUTpff8rRnoUhpz0FcadJjOHPWz342gk6tjYz3UmK6jAr4oLJfS4tIU6KwrfgSjB6/nAWSCIj6W+QZOaGRhYuw6b9e7moIdXmntgHoArpXqTAR/Bvq8wZ11I63jGDMsdXLb76H9zoOGAwecGm2v+cuqWYas6BY0JWszaB4+obD5mG5ttaLdAsfe9B7w0Macd9XmEOGVZ0V3hYa3chaTqcBXsqZJO1mARTWMTV8zLNewRs+tZ3G0vD1xAm5VLl7vsbWH0uTpPTl2TheCRF/jB2a8cZ6c33nK2rEdsDHpy/yFHqQPSMiydhzTkYn5vmJ9PPhE28BErykdXxyvb5vE4xpw6CGDnTSIxuOm9eq0Y1RShxm0d7n4uzi2MRTQTMWn6/aayzwjC4eZGu+3KrGWnrlzmtoFDMBGbSErT8aI0secoXMswXse9iBHb8qAJ47CZAFt7GYF4y0aGIOE9fwo05i8Fmr6fVPZczri0uCS3B2MZHp7HejzrZ432HHVEqy5yJw9cBZRAZI1seD4HcA3fXJdgxA01JxTe5Lh6sBrf3GFrOfbj7LBWaWqUlVh6CVnbUCauxL6SIU/8OmGew2l1XMm8ztwnpweAIhi/FiWx3zX9aHgKfqU775eZ6+d1yOcE7Tmu8bzfHe+cOEowfEX8f3znQS+81fLUTYb4nUu9x+N/Pid2/nuj6/yYPBubvKLfP+Hgfd4UHjn7qNc5yHhlWv3cvnKnbx3+Vbefg9593refv9m3r18M/5twCvX7ubarQe5dftRbvPzgrmPln8GfOL/FIRrkf45Y5O9ZrmuSWU8lSofUgKkGBD2VTEHG12l5v5c42prLPh6MXb3XZiOM+a2wQjsQjaIusLxxEDfHxmkb4k11MPuM551AKSqoDvhBhebEZA8bGBG4t1T/Jn1Xa9EBM6gloI3O1jgMj3vaek2Vp/5em2jYQqPAOE4f9KVx4itGDq2+LOe6IxDTo7IGKf8fJX84uc+nv/9138+X/r5j+fFSxdSc7FUCdRqYcJ0s0TX5Yw4TO+7E27Kk+VZwfwXhafzLxCBnRLzXyDKG9yg3t/PXrzQ/0rxxRdezLlz51I1q3fpngQgCnO4eDA5qNkNKUtsgmZPq8deY1tPDdW1n4KfBihZT6P/LNI5PTxNfQo+BJjvzJaeTgchQd5HEQlD+vDeeQchuPRwG+5BAQ77SeqesFpPM/pqAfcdaZ2Vqh4c+tD4UJkRx1WaZhEWE6RNLuruhQihMTSvOsYRbmn0QYfQmxtgLQzUCAqku+YqDTCQxjj7ob3jrcZaS78YWshgvVGcSI4aOKtQ2sMSVuYLm3y5ciRqzyDbGyC1SFqnWzHOXVvPvbaADiTtwMHpOcjMgfQSCdMXtOLfxnrh+ef7weAlntjLGXx4Dtaz5QW85Un/CQ8IH+/+tuBJjn3ocsKLng+k9Q03zNkS2zoDNqY1NwzFnXLuXOWTH3su/+5Ln83/88ufyxc+9VIuPnMUF7TZbFCF6E4dWzmkcd8pWVpsnsS0BzDSICcjOBKmZMDPfMNBxVJVPaZKPdGq1Z6+49wPs1gPoAqOgp1gt4SmzRzNq1RNwSC29EIjhLi+qy2Abcfsv6mA7jyJwaF3WRYjxLZSBaiYdygQfcN1x16/poCxspCBItI+SRZC7br3jiySpAx9L9hOuEY5xyqO+EFk0w8K/S2lH/YPHp3kDr/9u8lvAa/yMNB/IvAuvyn86XvX8w5fGN4LXLGFAAAQAElEQVR6/3p++t7NvPX+nbzx7t1869Wr+ZNvvJW/+u7lvPbOXX4b+bi/PNznwWE/1DsJ9cM8STH/+fPn8+z5C/y2kzWw7r4v/TAa7CdhTeGHJwT/lHv2MV9ATo9P5jmnYCDkhb1h4adzKtV21ItZVaGnNuopsVXAC1ErlW6oqkrhVFXoiHovG0D6gkucUrVyssRWv3K2zX1ODJt9uh2v8U4IAodCSWruXYA54rU0IUvbla+EuCGlqlJVHM4i0E1FxXhS2WyojWfp0FgNaFryZKNMrJdKVVEXNolVlYKLyYjVk6hxmajfVtvUIQ1+c3HVVXKpRZUdd42RR5RxdvlUaEcbGja5q3M4N5HmQiprt89QyK5PpwqtiGOqlCqdWd9rw1H1taDk1BjiUzJnIWX6BGPzjNW9mr1hGG4VA6huFhu3OzM75SJLHehyWziw1iFGbtto3ESd2TweLTXpXU/dcsCLgERk1sKwi8MT081KFM/cl7EprlpMj+BBX8+lIyyGkqxFvkKOwFJ7cC1bZAwyZseDJ0df6frsH7tNYus8VesCCdJDzeYseNUSVy32XEmlqsKQ9rE7PcwT55+CGT6s4ExfrrwsrcoaSZVaCU2GdpmaArGLKlUVuhC6WrvsEeYeuDoqz6Rn1jFWqZqS4GeuKdhNM7eyNA1lun7OrGwRI1X7GpgJw0BC0FLWLJxK0vkYVT3wXg+D9VVNP904HeAAtYBpBk5VW9nZq5u5hizxAW4JBXJslVIh6OYxD95oGwN4wOl7gkUPIAUFSnAajlNY92L09YE0j8YkYn6up2uTCwbU9JG5VnUWO7SB4DpSh5x24GK6RkspEwbHGEMNfbCXneATi2QlFJhVowutPfepUVWpaTi2DJCVR3g5DevupS3eV0yQswqpCQ5LS0toTFCpNhy7/uID9ntkyGmbgd10biS3OCRVamQkQQW/nCT71rm4UhTM7n1StUeqLBBKVEsqmRdyqdC+Q2hFuND7XiD2uXhPY6ldcDi8Kg1w7CyhNhnWszd/Z5uGBFD6xGcN59DvlRGkA7WX2eABytEvarRmDUy3cNPo9Oe6Jl82wjlWeUqIpMxGWZZPvLNn3vo6bho56RjM0mKgllBVpaqytipsYjOPWgbwo2C7HqpEmQP8FQfsPAfrxHUatM60CyxdCx+bFPZuPHhEyWOMzRhgWrK0mtqT1aoCQApSFeOHCcSqcoQVpKJbVThI0n4wqxg0EkZttJh7akQMYQ8LJIH3ycSHgS38/EUHG1PC/iD74G+bkQ0PfS7wMPDCuXM8/6lsNukHX1UYzMWPeXzPHvH78v0Hp7l87UH+4UfX8tffey/f+dHVvPn+3bx37T4PAO/mfR74vc13+LffvZH1l//vX72dq9fv5sat+3x/f5S7PDjs7+88pOTHRtbEerKev3Mq+Mwd26pZs26LFwO8qkxOVaU6kFSRazwVTKRi01YnlWJvlaSFgPcRR5GILPMYC62qUlVhoKNTqSp8pmaeKuzQUFUO4gQawqdeFXp2UOOtljoEUvOPPKwlmqpK6LFpt1OpQoKggzAFRSthX+mmjeEyMHt/bLAKhx6EnumOtD3SOjbuJ9/6NgxV25zfjHz645fym7/6mfzbL/1cPvWzz+UcD5EHGYVkFmIGkAruyGwVftSKP//7M9cpN+KWZwL+bHbKg8ATnhecnJykMW6GLT+vbbnhBj+pnTu3if9s+OWXX8qlZ57h3tzw2qR4kNmjuc4UmucwAKsqVUimZNFsZ7VSRUwJR0fiPCMcO7jqUIzvhMA4kBQ1ujgoZxcBBZdFE8RY51h5nBaBtJAvfYWkEGhIrVR7pfmUUH1JrQzXLg2pqv6Ist7KCXUq6XHq9BIY0bDoBFNFdJEa2Kn+0zwsJlr4Jky0R/ZZGKtg7juxQF9jvNKpsQ8vFozFOhM1y4l3sX+BwYSdJnUpq1KEFO2irqKvFIM46p/psgbZe9rYm+71wDs0q3PqENJeANVhHUMfLnuW18jrdebMOslqbTwd6hXOOLcOJOstPqrrjYTAzAVb7To6yoWL53ko+EJeeuElHrxciC9gX+hbXvWnPuXnxa4+wT5+fJzjU6T/xuBpTngzOFXgOuvgxe/d6pxcttg2vKHp+yKqGrl48Sif/7mX8+9//Yv5jS99Oq+8/HzOnzsPlYXBTXyTmEsdnHAh5kIALNRomaP+susG9GNGpwil28BHsH0DSL9BUa4J5LQmaCau1g7S2UmlCsGfdZJKWtINj8SO4Q8j8DGZjBj+0OFw1ANfty/h0IJDLAru8IYgyLEBjVSfD6XEqDvgdB/TOjNOJ8Wfzlh8UkFw7Ij5g/OY2nEvM7yBjzB3IZvNUeY1PUrwR44ythu+YGzSf6Pw8TZ3H5zkNr9lvH77QT7gN4fvXLmVt969mdffvpUf/ORmvvbdd/K7f/Gj/M6f/zj/7atv5k+/8dN87Tvv5NuvfpDX3rqedz64wxeOB13Df448suHevIicj19u4iZCq6QW8Qi8Z0+8T/kgOl4eDM49kLEYVUXOvGdiK4dVJqlSDYx1ngnHORSDez1SBf+MyNjLDFXzNjjz/KZfpZ7cmmoZ8Ygl1X9CW+fsheDvOoHxpBBsrPcw+gAY0QTo0M+WAZDPZOlp4RSS1PKH04Azy017cH8OouaNkV2b/sphSmLG9zKB9skqxLr66ilcI+q3bXyRfo/R5p5lBvYwa4UvHFsKGF/nJ2hvcTCumB4K7/IBZk7YjfMaSTdKgmFiTA4xbJAP7YchVpb0YfYOM9tqMw/A5E+s+WDTw6A3JqDgZ9XY63ow526arJemST2A3DIC4htKloZL8sSBdNNrxrE3gDEX2jzrep4rpN8lm4un7uDcI0nQPTfrIHbirn/ODWCOatGYZ7owKZY6g0+HOafBOOdkNux991aKNArNGCMFGXck3z96TQuys+W1GLAIGp9N9Xq6dm8E3EmMtc9kQiqwVsbFFIHmTcf5oOEYUDBXPgGRVZzYne5yCEAhwfUpAHjd5wIxxReFOfn4dC+5grl0TqZLQOw1trPEKlU9+y7iOopopVhaOfpVABuQTjVsaswOois6JlfEBQ2NgFW66Ss4zoHqvtkUHM2B1nY9+MO66INe2EsUa+mCvfrFNw9zeFYDB3vtUhXnH73vGRGb1jqSNzuL6D6HrkcAmmO7zj0NUDp1GbtPeMTvSw3IjbN5XhPRW4oDjEXSrB6sBzxrhYbDi9RftK9Y7weHCPFZTWP1ta01/YHJrNbtAMNBLsH15dCrJUofiJ08CHpDc2F4TdptChZ9XZPQlJVVfT9VVcNTcR4UNWe/eizWFQlowslMMdAzA7PWkSpq44wYshaWHQHqbm3FRKidp+YoTWr/MDZtCtCzztuVmt7fr62nCKv9zCrJFgZkJUtdi5gngjYGx5z2sP3KjXLaWEdm1zrgTj6AnZLNbw27nSXgporKYOZAYb3bljnB5BuDFbWfp6C4shfp/LijFnnKimh3TmhrCmZ3ctNZLIRJOwzm3mIDoCdcO8K9htDmfYURrilqcjDocz4N5KBXVaoqDPRNarNIoZUYY2tOFDQu6onOTlzfDsU3T99FKNpLbrUezahqx+huH+0IKzhV7GeE79cj/TCQn8f8jut5rPvachMorDDFwx7eGvmZ6qiFEvycdppT/zLH49Pcvf84/isef1H/wzeu5Vs/uJyvffvtfOXv3sx//+vX89Vv/TTffe1K3vjp1bz9zo28896N/hdA/qsg/2cgN2/fi/9iyH859Jjv2Swn2z58fm5LcVLFlAjrDj5AbAPOYB/z/QcDB1aHMdm/LATHfWHROUt8DHjkMGq3wq2D+lXO3dEevC81yqETCna1F7jJYlOH3oywxuiEpmZu14vX3bQ5C0EdUb+HwmOleFuEmB2sijnaBu5ePav7IwxSXDIycaAxNT6McSAQOJstAp0OFR7oQKYFOvOKvMJrMnEZ+r6szVMHTqfxc7t/K/DXfuEz8b8l+LlPfCzPXODnq2XNcuSbF5qarVKSwjgDZ7s9yXZ7mlN+5vKePOZBoD93PX58khPutxPmOOEh4Slx/7agNZ995tm89OJLufTss/0vwTxyiibOm16ttDTGuOtz2p37LzGs9s/x/ikOU5IuQ8E8089ikzsJ2sr09uMhdpg97XlneQT6h9ynzsKSfV4aihlqZJcIRt/ltk38wzo59CWytxZgqjPzCR0UPIwB86xZwpya25sLejgexqbtuJt2Z4jG88hhG0w2mESsqdyM84bHw/a3sErPDsTkXWOmAHhX48jZiXnI/IZh5cIsSrBucSA8xtlZQmbRgVplMkZIQ/QOBWgGIMx5QRZCVaVqStjcyLwZBpT0oKHoPCG9PrGQNSXdWDvJlIuBCg1a0zGZDnggQToam9YRDwYvXXour7zycv87/6Mj3ty3W17s25zywj/lRe0L2qf//vclfLEf80lwwgv9lBe9b76DifxQGhZlBtWcU2sRgCLmB9YLz13IL3/x4/n3X/5ifgn9/PMX4v94ZCOn5Dsgs6AAgs/Y19+9GkMaRQ9qD+KFRnXXrqq2s9O4QK45fPDjLb2gIIuXWoxVU7xN9Ly4epWqeopYxTXlTAgSm/EqsQBRAKjnDw07q7gvoMiNYFJ1oDXxVX2tQ9MBm/6ILuhcYnuDqo30MHqUhdCbuGpj2FUM5BbnU1UpddQFo1KlbJIDHCQJe4yNeyibnGwHX2RO8+gRX0YeHOfWnUe5fvNB3nznVv7qO2/mt//4O/n//tdv5v/9u9/M/+f3vp3/8Affy3/+yvfz+3/5av70716H83a+9cP384M3r+XtD+7m+u1HuUed+w+Pu+Z2W0xWqSo+YCobvtT5WzDvyxPuT6VCI8545hza76BWn8K8tQJIV4WhfA8hcyCWMbQQQRIoWVtVhd6SouY8bMxCMqUJ2Ogq8J2AbYo9gKFLIUO9wT7abAK1ZYMvPn34GqkE8bZD9dq0RcXTjQU1l7XBwGvU/fTrGG/yF0Muc3U9yNaLDrJFgDKbWYP3jGEpIO4DgvJRE4NCJ8bcguTH+oiuQqTjgVjF0GBxJxVQzTBqV9CbvjlZ4oujQqok14w5iqHZemxGot+SXROvxZuaRPzdaxZ74klVpf+gD+M5bIVzIFDTEkC6yhmqdNgmB2ctxb2qOdleNiGKzT7xpK+dBSZ8MBal68Cfprd0f9klp8o4ol6kSh8uamBXYSA9HwtQu65V2oe+79XzOo8Y02RUotbfWYADZqi9SptPMplzncuQZzHrWIl7DWeHMQ9u99Hj2YEpwwd+/FzO0kaoMaajcj/WmzJxKOkYY0/BoB8XDKVtYpg9DiYaDUKUo6xBNWJ4cnCWvtLIWhDU4sjHC6tNFSP4XKuoAqBSNBGWESWBz2Ty+yyzNkjUCvEsE6xuaAuUHIKhmRYGzBhDnKfPdYENma/s7I6BsJZgqwZGVTGuLDVSCN14iLcsi3QfJQRsBwAAEABJREFUE6oUHAd2uEQBRoRaML1R9jES6anqzJxtzQZC9+LQePYq+LiVwsVYKroWgAiLhuZZoBJyxiJZ2soxFkq1DyeLLKrdmQJpGozYdO9hnO7WTwDp1ipsX3t+dlkrSxPXLAfW3vf3dPASuVUCq1CNHtyBtE5SVakk1jexjykgdP10M5Fjn6oRB8+q590R9eSpFW2ZU6w9Lcalvmq9h7sepM5UI1XNSNRK9n5VpWpKaFgp9Bw0plh3WiHknRUas7gfBc+uKbeqmtcjNg5dLzsdWhUYEtDQCsliq7sWRcWZLZxG0vx0I4RmPRhsNTMGG7+qUqnYigF3pnPxqipVSMoIOAn04KsGOnzSTr9icy2DnBDTFvW+Ws+eIpnSEWz7arN6FjiAqsAQEDxHfGu2x4Bt73vakNByf8z52C/5GQTpcqsqdKSanVSqpsSGnVS6ac+FJNotB6a0RaqqKaFVlSNC10R1pxZbC6rdGEOkK4LGowPeZwS5qhoynmJEqtgbZndsdefK10E8e/+TTad8px1bvnlB2PCT9xH5R8TP8R3N1MH3bX9WOz0decgDwBt83/YX7K//9Fa+9+Mr+bvvv5+vfvun+cO/fjP/5Ws/zn/+sx/lt/7ktfzHr7ya3/mz1/Inf/dGvvPa5bxz+Wau37iT23fu5/6Dx/1d+zG/ZD/x573lO3e4V6oqYW6WMHslQr3fpO0qwNBYc5tcULXvHd4JRLqz3WShZm2AcnUxEx056gRXFMHf14KA3xcHMwpDVTGSkwQz3kpKNqy2jZoBg1ntJO0n6qpSTQmNPTHG+9ZrlMJE1C0ZIQUwtMKu1hiLnmr1q4grQS8hSmDNXlWpqnaGYw/4i+ZoQdshbT0RNAHPmyD5jsnF80f5+c/+bH7z138+v/zzn8yLL1zsn6GqanJKXmFXUhxSaJhBvM8G96E/85/wLOCU+1I5WR4KHvNA0GcEp/j+BaNTHhyyipy/eD4v8kDwpRef77/gwSI5fOp20eExRlOwMAbXZQy9HLTC9jWjxuxesDXQ8NmuTkv1uAwWw4TCOHvbBQvxGioz8hEj1J5MvVBqAUZrwWJAnE/B6xDQbs8jvV8hY2p35W77O5R5StZmAizXCYQXjmfWkNdCgD4oONRgrU3DRxGZY7BWGdTUht5v7eodSyNnW9cEUhd1CtsStdgb/I/sZWQUC0dI0D0jdcaLkzTSM8xgLXlFYIBPjl7NugNNbO3GV8kuVw5CoDKbG99PKFawS6OlqlJVXCOSJKuIoEhzxFl6e3BHvKzkLLiqwErjI6RjPUBYNeZhF1bE1AqLYG0ie6meq/YAVi99aCB27IJnx0RV/0bJv9L7yssv55lnnqH0yJYX/Th4sfuCPzk+zmNEfcrDwlPiWz4oBh9GJNn7pgpVw3ko/SJjEZW5XOf04c3HXn4+/9uXPpv//dc+l8988gXepBJPr0f4nRdySKBTlxEcCLvHOEX/QNzuEocz+p6g2gAjVlXpP2qggRdlLPWbH5yAVlyf/NiILWWYdyxScElmx65zkBUF4oghx6n38cQ3ZijUSDdjWx68TrZ8YNaoj4LPHoLoqE2GMrBDHqvAI491aBS4FOvy4siAMww4+E5JkGrg7CNbEreLjU9Maqxhvcps5NJBBJTEyx14gGnpYcTvB5MxMyiewBvUXsUvLP6z41t3Huat92/mB69fybf/8XK+/vfv5I/+6o38l794Nf+JB4P/8Y/+Ib/1h9/Nb/3R9/Lbf/79/Nev/jB/8o2f5Ov/8F6++cPL+f6bV/PGOzfz3tUHucHDwrv3j/Po8TYnJyPekyfLh5X3cXEOnr2PKl1HaB7pXOvBFlxr7yXpuGeWpa17wHV3KBKnNUddrTG3jWmNhBNfckNz/nVe3BCOrWqParXw7toagmEfBm4w6CGUqkoRc8DEGpk6Ea9i7qytwPB7LSvmWsfquIFsubgcV5Rtc+FsJwV3xjmjEgJwP6iQFrXvBdaAIiP66QBzswL5BtTGWgO4iqYx0EkRibcxtkubfjtdh1iC1StpuPA0KtEyqfWsl9koQydG10BcQ5opBhBaJ+kvAmSfXLGxZGATWHFMgNHKQUvR7jPB6dIO3F+utXGvFZh1isq4jGaVA7JqTLo81MFcM77ih5qyHAvXUYMklrBMOXOA8Jf4wgGgNhF8eufjzW4BFlh1kA+p50RDplOPIo4zaY6mhp0N3ldN31cQzWyT1HbHzxBH3xMd7GEwKi6X2cZq72CMfbdeMf9E4NJZbBpynixNXJN69Kb0AO4+FelqaekCoY1UFdrOPT9YFwVQAmekqg64ByHIpJjY4hxATWCHnGrDyQAqhCB9Goz2EQOKHnwV8wUZ2j0Bhhrp1zruwoRWU8BG5j7WGFAfBXAoh82qqCGe1KSNqXLYCLVLTG2K+Uq/f2goBCZlSUD1GTSI0ydAfXlK+67BqggYUXonAGC6rraCNbnW1JuSblZXAmsKudRrLpqTEJj3oOXFTEDr5kxr9h5xb+0xP9qanbPkAy19ievxHqHXvF4TnnM1YKLSDmxtl6cvb7HhE+zrNBl4UKr0DteID1dkSnrG5XjJx4cyjdAqSwls5mPcQu59+ZnhHGDtU3fVScXW/jTIwoDPSKeW/Ean7f2p4DH9jgg3sxrQaIuVkwvJzYdhVmGhQ49Yz9sagN4+6wUijRk0FtzknheMDmqnEk7nocO8reJsCGHzjKspaidK79gIy1mICStuu/nBJMk5i0iQyr4V/lqsqiAPxDhVNFkIvSnqkl/EOwa1NQNQjEHiFksV+czrGvSBCS+JsREHnJngGr6HI05GCCVnncOcA7v504dIBzAJGife/gj5CCzQpTPVhJoFWLiFXjtZuPSuIVpVcBIU3+WxK62ztEIrbBfrbO9ZxsT6LDArxWif6zPcCMbcQjVDe7Qll10AdD1c14LLGivBkTc4O9/3srYBG9nNwpewwc9hfn8lkT7iGw8j33HDz2Knuccv3G/cfpwPrt3n+/St/PCtG/ku36n/9h/e7+/Lv/9XP85v/8Vr+T//5Ef5//Hw7z9+5fX8///s9fxff/E6DwbfzB/+zU/yl99+O9/8wft5492buXX3Eb/IHxzNEeIeQiuWXNnUZifpBt5aHjksbCwb8uxAl2jIz9JqarirIdc9q5MZb3s5p9AKfE3x/iTEeSRVFedxxOg1q6tAON+k+AODczV/4GECpGUu17UPvsMOQPhFSJI1FHKAer6BHesSFyMBclKFBz6Q0FxjhiFxdNsGCu4GAcMdqTYYWw+wNkzWpm5x7lUwZjDBrDFQGEN3cFv0O+9cI/eNhpwRGgPMVPUpZ5PTfOJjl/Ibv/zZfPkXP5tPfuwFngFsSPEM4Ee2eop1qsxlZdSGFa+z/08BH/j5HMCHgMc8OFaf9rOBE34WO83p8nzAB9cvPv9CXnnppTz7zKX4M/asvh8He2apAM41ehWupM8S1O59ofSaADrO0McOcYApQFiOCiZdXMFkJvaiwb5UK942Z6veZ8LVUXarCpaAoj0l3QaxNnpwX+uEA6R9dPdeONYsw0TYH9aJm+fe1zDQaj6h5yw7cNnP9AdrG2321LsiYiMehzJgtDhgdzfQ0t5HDpuPilRqhlD0xXMGZYb+yZHJzVs5uyzwFVNPjqMMxXP1+IzuRUaW3LYzxz0DC6jAC/Ow6yuHmDPM2UA1FEwvvteg3cMkbUUOc6Ql/0wzQfkQmrDyIaEPh1ZyryxV1cLAC/Qol555Nj4U9P8IdPHCBQ5xZMsH0pZ3zVMe/vni7hf98WM+NI5zzMPBU38TQExOeMjkC7WrWzu+sONxTOEFW1WgFd7B+E1B5XOffDn//tc+n3/zS59i7mdT/ParH95IgRlavwi6KA6V9J0HStouLWIculZTNYAs0T6GtAkX0yMAMwax5jqxUlXxz8YRe8XkDucH0A6x1e9s5ifUptq1tZCjvyptUk3XjHO5H52qSpTQMFkoRoB0pu5pWEClsk62pgBEW5E3NWQml60vZyeAM7pUwjdWVSkNpY1KbXA2XNPSrkioUiNJNEPT6/2wgJ3NfURminukZyI2P1RGTvggefDwcf+fzK7x20n/W4Q/eOODfOP7b+cvv/mT/DFfav7rn72a3/nTH+T/UrB/+6uv5Xe++kb+69d/kj/82zfzZ9/6af76u+/mGz94L997/Vr/x5Lf/uBeLl+/13878dHxtr9EMS0rDB+KSrGexHVXTduzCO+Ufd1wgDu+XgfXbiy2YkD0RyAv4hzc6qnlD6xkKSQrNoxSdw6GDlJVUCuxK1kadpAqh4kV16IfEqqBXWNVpWrKGquqxA6vqjTzZGPLIZRaAu6HJbrdeJ30+ZlpXW2GCXjmZMmqRXdeOhUeBn1AtIaS5lWi9qCoY+8M4AHumWJiZWlj0asaBzGxOvCdZQgmzBtaq9JA6PquCTOeG0O6jUlyfnPliY8US5yxaPOeKGcvnk6WNgIltn2G3irEMY3tDkhnLLiT6lOkkDPrI6873Kpqc6rFhl81bYNbXnfruVZNvE+HfOPr+nl1pK9z4/DmUqQsArDkNwCF3uYcOB8pOFVGKv5Qq8SaQPR0CM6H9SoZa2TaPfYgXlwD9SLWPUAqtQRQxPo9qOPsmLWBnum18Inu8MJS4lqUVKqUhNEhuNGuYj1LXc8xuwaOTTgQo25+1rYk4R7mVVUks/TY9qyEyBQMaaHNdQN4z6KAdr3rroVIGEiUhVFFAkJPMNe5umaD3DUNOiwCr8mZTVpHmKe1sIaa1/VqUklkEYsggzNCFrAVaOvm751U1XwJpGJPN+zWDMxvjnuGCtCeQ9966zrcWxV5SKc0E791UjXtld/JQFUMmc2Y81hcrV9lHGndEe46Ivg9J97MnjGYq8ucmFJR+w6g02phU2uFGtbJEsMubOfCTA64+ZDWr0nWVFVEK+XogHaFrdZhP1kfx4Qh0+cZch0n2PHG1hw4hlxXSweTqiUQWtsz4QANJFYYGvXJk6Ek+OYg0xch0w5GF0DghSaOcl99vajV7sHgeQhDbVS9Spwvs1VVqhBc1LK+pEJzQKyDN/uywK4/kd0IlXtaQpFfjesFb0qeaEQnjXmnXTWBKjTdVM85+rtsAvTpjuzMtqZXhVZ68Zwbtp9mBadILDSKbvVC24cDol8wFFy7r2vCE1nHpAp7J/ixFZcGMl1vXqMsXHXCQbUU3z9Jj22DvVkdAU5FVUU9e8sIqutvMKoq9JYUbGVRxZoXtysNcBJTNVFVxT9hnJKlFVpJR0Ka2Qq2HXPGp4OLMZE+cgdAf+5RXCuEpCfd8GBl5MHDk9x98Dg3+EX65esP8tMP7uZH/EL8+29czzd/+H6+/r138pVv/zS//7dv5fe+9nr+05/+KL/1lR/k//yjV/OfsX/3L9/IH/zVm/nTb7zN9+R38vevXclrb93M25dv59rNe7lz92Ee8j18+M24jph6E1fYwjr6vNQfiMkAABAASURBVBk22FWiyWZT0WREM1ZobgTlKepL2NniyIqjOyyEjeLsVgNNkGrARX3WUwkdYaR7bFU8yArOTibHWGhVxLi2mKnCxlhjmLxngTEJPU3DrWJIhdJp3EDxujABPPpts9wmJFXwkzhiplv1yBxoQfw5d6WqwkCvFobYLBeHChBDgt5LgOjzJWENyK1ic42D+bY4slwfxXpSNOjM3/bfCvyVX/hUfvPLX8zPf+Zn+dn/vCFyzYFY8Clh7fk9CmxCzfEvXfg3AE9OR05PTvtZwDHPA/YPBE/TDwu3pwnfQTeb5Nlnn43PFvy/Dh8deY9V4gSxjTZBwpYEsgcy25hqHQ/dQ3sWEKnUSj6jjS3AQjg8IiO7ZekoEBaq3iIrsuoFRj2N7Fc1LUi7Pp5e59gFO2Y9L8nubAzDoWv908Lam9B6ZvTIYN2OrYX3wIQ/YixXRf6aNmkVYQffGmIDmpjOgYjrHqyJWlYUTaoWxh4iztF1QmaTo+Ad0NKZDB1yaEmqqiVLq0NNLAAqdTQQX+tOOZj9cA5Tdz685kOuFiL0HYe6wLrBbNEprMkPljLQI7umuchIZYrRwaAUusip1gx0cdQ/0d0LJwkDrqlYFIkyP4BhuGlim6NNLl26lI+9/Er/M+Iq3mT44dcfLPsFzsO/U+T4+JTfUJ3wRoDmDcG/kXUizm8E/ALU7xrUtD5H2XM533weNAizFjrV89wz5/NL/p+Pfu2z+YXP/0yeu+SbE0ETWZNW1tY1dUSp0xxIQtpoIyim24JMT4YiPohULd5IqqoltF5vcVrMwyJDIGsz1hIIgH54w8SysxZyGEnrsbWRgq8A4BLrOTGXXmW02rP+YqRqwVLRNEbqsqcRz27FtFcxn6Uw3cBkPjJ6nYDNR+vP9Wsl1q+ktXT95iZgRADohJjFsjiqLpUERqqIhXorqFb4QGAx6ai/YeJDotBFzDxS6Fj4G2TAP+EB3mO+BD24/zi37zzo//7Jex/cyZs/vZ5//NHlfOv77+ZvvvtOvvrNt/KVv30jv/+1N/J7/Nbzd/xvFP7FG/ldHhb+l6+/md//65/kK3wJ+tp33sm3fvBBfvjm9bz57u28f/Vurt68n9v3Hub+o23/E+fhi5Y9VFU2R8kR72r+8wxc1p5sNPhgG26ckxiIr4vB6yM2An1mxrWJT1/Ac5kCjEGXg6z+qnc5pE3b4vBRQIyzuxzj7RUjUuVwYPfKk6pqydKqqvdTNXH3tkkxCYIGTlXxxcNdAqdiV4phtBAbxBDGKH0e7InOJTeOdMRoEzG4EzBdu9HmWq/0CHsdyKkq3i5GfD9p7ppDAp36kDBmrINgi6ae54nXGLTWDExAXk3VI/NGvpoEOjTHQsNwPaylOcCzVmbb+Rgg+7XgWBOYTh1GE1nUUNodvT/MfZx1mQngxC1OH2uxvtG5jNRqHF1lUsEY0SQqixJYxEMbksegXiITQs40EsWrCliBi2LE77RO6f2BHOJVEKkqVqUN37nImB4JxFk+AbpEIWR9D8JMyLV+aFJYfczXphQoHaeK62Kk9dl65sDqPohrdI3BSNdvWWKrXUWQrs8Uu+moLtT+cE68as0azMHWr6qOMHDuZLl/pPezaNemP2VytM1ZRZ/KsdxYQLGdsJJpO19S/ImtGJynFTNhY6bKalgU6/fbBQdZOgE7wopYu7lY+uR6fUwZnp/YIL5bw8IDs9isD4Yz14hNTDtxgfhBFsxKrs7IsD4x3nDOrGHWhOncxCdffwID1UJM7TTOZ82+31irOYR33fdrOStwaDO5JVwkJsUhWas5nAfujGPMqMZcj5xVQCNRThUVNFjg3E9mA68yVlJZaVJVPbcO9HTTWPLFlYq7QsDXOdXNZ5gp67osiS2uECSN/YHja+iHmqERdgpgcnAY2xZ0Xij45M4kbAw7XFDCOO7DelzXXheQ+QRbdU0deZ2334uwOYo2E0RateNAMXLWeOt5saFSeYlhQWZcfdIAupsDDJ8Va6T6T1hv4A30QActafKtRXoHXG/hTJEaBwXULk1XHaqHttbp+5xU47vXmBwBxByFFKYHwGh/mniuW3FNi4BaH9U5oCyJSRjFp8wcxsmhaONyWoiAxe9nFHK6joN1vQbkKPMMCJGJL9+4muuhuRfXgTQZFD042+GeOzttZWm1SfqaM1QV9iKZ2gcMM23wPWblqqnI3Kwsc0UoiJTIGCAOhQZzX6Felrbf3+DyIHKITR45YxWY1MGFAYHethgCC4QRe+YSZU3armvD/P7nbVb7CL9KL+FHqTw6Hrn38DS37j7mYd3DvM333h+9fTPf5iHeX33vvfz5t97JH3/jp/mDv/lJ/hvfcf2u+7t/+Xp+76s/yn9D/sdfv5E/Jvanf/cW34/fzv/8/nv5/o+u5A2+O7935W5u3HqQu/ce5/Gjkwye1xRnsOHANxxqFV98uS5iHphrdjPlAM6WEtYam6BbW/x28Q2pVq412ue01NIr5QGBlNOYgh5IiMAieeaJDa6HdGyiVeSSOZJUaavTrbG2HPTIa+5WYCemMQWRxAr6hVXZMPKQkVR6gtckhwaqoa6KP4wnMX+uNwmUWdv1ygRaMc4w3YhJahsONhRmcUysF7jAbVsb1nI+wRwMT3QgqnasUgT1ACnG2LnCoufOj3zh06/Efzb8K7/4qbzy4sUccWNued3LJYU6lCBBX9Hb+o2Vn3f8DPWB4OnpSY75uf8xzwOOH59k/ncEH+fk5CQnxHxw2D8TZOT8+fN54cWXeBj5Yi5gb5jP/bk356ta7gWXDr8IKs5bVamqhB4bsd6QWl9ZY+TqZuFzjIkxN9HCCaCdd8hZgsyONVJVLRnVZyCv58pho0ZWEScPRQYjfZDawkA9CtILSUsPlbNNKpIYWEQVai2C2vfmMnAG/lPjlt2awLF35GUNUXeIgW5ldyHPqaZ0QGgvzLF3PsQibtZaS8bGYS+WXrzFnAkLhtJHPd3lM8HTAZCn8KermA7zX9j3bK3DDX1UAWfk/d2zPKCQ3eCE5GiBqp7gTuipcSWv+inCAbByvGkbZsYVa/+fGkaKP2nRzr6NgFa/eJ9//vm87F/x5ck+IK8JgsznC/yEN4ETXvDH/Fbp+ORxjh8/zmNs/7aXvzE45cGgL6TBw51KsuFGLLQdU5XWC3h0FB5CPpsv/+vP59/96hfzmU+9nAsXAfmgSoo/mWfoEvpGH2CVLEWwMhvWim1WmwjrxksYZmYb7Qc+XmYb0ed9cc5CwH2km3cHcWxgaBX/4NKxCkWXocRo196kagmiOqaP0JNU1H4xnNq3pqTBzFZVbUzFOiwipBBZFNcIp/sgXWlnnh07IhMbHNicqoKXVJa2GosmnCqdal21aM822EqROxJCseluDpwDsznuTmEhKT5gwmEXouajmBIU40PHOuYq4sX6N/AG99YpH0B+oXnk/8jkzqN8cOVe3nrnBg/8ruU7r13LN//hg3z92+/nT//nO/kfPBT8vT9/M7/1xz/Of/jv/5j/8Ac/yH/6ymvxS9T/IPan33o3f/uP7+c7P7qW16jx1tV7+YAvTTfuPsrth8f85nTLh95cbVhMZZPNEdd0k7gmJbwvua7BupX2xQ6kK7ApOjvJrnl/sePpG5zWwbiAizKw8imvS70VSViiU+WAnjzhhVZVqfrnJKmNnASVpPoPQ6oCVkKZDTuVzWaTqkKCqJEszWUqha+gui92hT+8VlfM/RV+VYVQbKYr2lV7XH+VNb7mTHyHTpeR7APKwAahE0qoPXLQcAwdSqKXD23QvQ1mTAfL/WwZRl8xQOYINbBQ1MIv/EpfQsa1NwOnlihaLmcDAG5FFFhnViacoGuRJMYLBpInmlBVQUG82NjrrK6ZJe8y2AJFuieFlogmJTbdVQJYVfHPGlPvpfZmF6beipBnndVtDd3XDKHVbf30UMwJCrFrFPaH9I6JL/FFiSCc60pojX9wEHKFWxj0W5gzc/ZUFYK36HZCa3/G8M705RjOYEnREXULLpoyOWzNeBKEcLhyOb0N1kwIE0OQPHqmNLC/hyFOBGNdIMC+Lk4UaklZBNXda9bG4SBdaWzmhRrOn6WJKv0+y0oXOIecaVeKYDFWFRZZ6kVEVvEOm1sQkQedroc606tWtKgcpDKbGqEHVKFSr3CnNeJsDM1RT1lCzTd01n9ytzOnqkJvMbGAdz72YRcf/f4Aiz6TFob+Yq4XuKGxrmIJWqQFf9WaabZLaAFa+sTrMF7sn9zRGA4dpD11JxLvQgVLG6dKYmWqaprDag2dVQB9j+p7DDurGG97nqfuTrrwzsNYKjYfV00h72+8pReI5lqvcBQUkaWCzoEQp691qnDoHnXztVN7fvuwJVAzzZ/zyVcmGeI09iM5ogpHuODUwjJPSYwiOIztOoV8fSXdpuVY5sCXE+0ctEo6P7NpA4EV3wUKnZ1kaV2qAj4QdcHlewOfOxsKHBXfsTL3HBtcXK201g9NDT+AUwngoejpNgMsHYSexa/4BwZnhklcG5mWxk46BU/q+nrx3vV+UxobIBD0lcL2O70P//hKlHMM584x56aolJzyXfHB49PcfvAo1/il9/vX7+eNy3fy/beu55s8/Pv6997pf/ny33nA93t/+aP89p+/ivwwv/1nP+S764/yX3gI+Adffz1f+ZvX89Vv/CR/xy/Iv/fqB3n1J9fy03dv5QPq3aLugweP+38u4qQb5qa73czv1KCsc66/NxB+Awt42MEXd1quf0pRJcvhVIkFtxCuZdD+Zj20WmQWwLEvjvMfnLllBv7wZwO0axPrp4LWMVXZ2RXjBbfA1VYe+AHQBo4ctaLttWndQIhXywaQjp2kQhUGADp2V82uEerlqwXRqmbxXhYLIFUE7Adi3lwbIIYUlOwU93+QKmJKKqqOV2ZbNV5VxT9pHRReoVP88VpoI8RjY22f+JkX8hu/8vn8my99Lp/52Zdy4Rx3hH9Zg/ikOVvIR6aJQeczxfv7lKfJvud6H5/6ANDnADwT6IeBPNk+QXxWoMj33vMvG7304gt57rlLOTp3Lunqa3HOemdWYkyV/8VmDWVugmv24fmzdDnLhxPOoNWeZVll2x81TM5HRc/i9dTs1YQ5Yu4M7KXP+ocBbQXCDGKsfcEXd+dxNpM6xxnWXhlq/RnZHaI37QKp+j5fggfs5YhGNpaRuHDa3A0dXNKwB4t66jyYkNAexvdm8k2h9VoMXFOuulewOM5g7aJKEayqVCHaiLVUSjEcytwgIF17nbNrNiYbI1PPMe0xRWbrzP+bsjfhs+s4rjzPuQVwX0BKsmzJWix3q+2WZbvbPW7PfNiZ37QtyRJJSZSslfsmUtwXkQSIHQSIjQABEHtVvZz/icz73iuQsnuyMjIiTpyIXO59a2HBbOBNDF2kek7L/KmbLXQNPw4P0r6PVO3SR/JEhFJ0rNHXnDYm6XzjuUhU5lL0EVAl6rVir9YccMjtxEkfAAAQAElEQVTIyAP4zjvvqG/07733Hr4kvC1LV+NLvjzIF/lSkC9mNjc368vAmzwp3Bh2PUHw5LANJ1sroa5t2XnKZi787F8E6bWo23ZP+vqX9+h/fvcb+vtvf1VfuP8ubVic20L1QtWULHwwxaZWgxCbGIrefaahNHsfeF4AYmauziAGm4IphBAl2EQUDTDyGyy4YLVePBgVwyS9yTbSkiIMpdmOgofm2ibXxh7rxSp+ExY98UrAh86Ix5yMdLPnVrr1iOzsnRKjHhPRe9SDiWJ9ghtpSrPyk7zuZwobzImuBIhcOBiMBObRso2f3jGIYPjlNlWUwvWmKF7sDqrxRkj4kca9FAkvf6c3uhFfnUWjqNi7qWIWLW6DjolmULX+gpcXp63txr3YdPXati7whd7pT67yG9bL9VeI81eJX3nvlJ5+84R+9dIR/TRvsp48qIefPqQfP3VAj8R+4oB+gv75Mwf1W377+vSrH+qld07q9b1ntffwJzp88rJOnbuu85e39Om1ha5dl25uWYsFa6gX8A1W1G1h2azQsVgze+5707JlzRFCqvOAlrOcCTmHpQAWDx1uSezIyAs3+Z3XihIs/kpnKmLk9TQWmLUiyRX3k23RYUiWZJsndy/1NPxo0YhUDLi0BBIHvbQdq4G0GFzT1m3RiDHSx7riu2WhgsiShs1GOiMhMOZgrH2K1vcIIzwEqGK34pWjwYtGOrHXDT/z4gEPHvUKp2h0FxgUa2MnUOAPrEUbv2m+xnX9ay42SFzJI6nXgpfHw/BFIzvsLsVvVQ8KUYAYlBJ1QorZa4EQ1twSQMjOogrN8ZaxNvRcWKmbgsQKQ1dPDWLBKAQDbkbmihVOYrNdfgauk7JG0eCSkvSxF9hzzaGrxro9p61hQJUfLerbLA5nmRu7Juo4bnWLU3VNT5S5g1ZuB514sOVckj3nZPGqtpwHXp63UjGvMdFhGRZZjFK3MxKhW2DUzDUgXRqMZU2lsbYKomulvXI4bBynVVaD2vKYxcs6MgsQFCJLR0SR1ritG7l0bMaqDEIccgxwOvnqDacRRTHOUOsGeygirhOFlD3brnj2xwQSvm1ZzAgne5gFSCxfCVZc7BeOqlE4OmrG2oIpkeCRgYdC9SDE5xqshnifq0K3DGQRVyYvc+QVpmVLfhyqMQVE1sgk4jAFgFcRbPoIYy17ziF7C9A18+CUHT7ztzoEYYmSxFsFmKaN549W9ryWilaB0BMjjz7HMYvPsaPj3So9OfxM1TVVcWZ7p+7zsNkqlFgVJqWw0o0jQWoX0Q1uJLkIHoSMJT0CXnOiUwgwtYEojwNzfQwrEg4EzOw9AnH0xCKJR1etirHn2UlRBKQi4dX0xGOjSKcuX0x0HzI9j7F1f7bDJ2G1HqomlvMHrJ5jKR6xmouBknOaEhdtySG5x1kHYOrNshjvk4DJJ05eus29GEkg9dGJznlAxQ+3pA6gGIRqtopnn1l0ntMot6QWPcxujCVnTik8a/xMWr5nsC17FuZwuF6Lq+Ki2ZbRmTvKeGQwI3MMG5WQ8pCpWO2RjBkgWvtFV4fUdxhOJABSwT6ErwE1JqBkD4wxfnEgVa2cPx9LqCbbYqCbPU3yhGjizkG2J93kfek13pNevHxTH1+4rhP8Anv/hxf5JfTHepX3pM/znvSJV47pl787qJ8/e5D3owf1w8f26V+RH/x2r374+F49/NR+/eKFQ3ri1eP63Tun9fq+s9p3NH/j5VOd+Piazl68rotXNnW1/i1t85zBmmQ+P/GelPemYj3ifHj6VN6HKO81ag8L/G0xIE3Zp2jZa0RNPGRdsbyP0WgVA6YTA4QX7rqYeS1XPHVLoIaztOMj5Wcom4Mtm1zIXqth9pB7M/MXBX4mqOkzwI/fhbFIFShmBjtjpBt9xKc2Y5LqHBrz9vlAGzA+FmPOCYmDpF6m6UI1jNX6mioOD5iROGNsG5s5w1VM8PUeTgMgxHqGFUUgszeSUgKKbNfOUWUzlB8tCpACjSzsBV/83XPHLv2Xb/6Z/uE739A3v/qA7rqd+4SMWovENU91tNg3yfkTaIBacAOV8Nk+fwJwC73FZ/+SdRtsO18Kbi+04F6jjG6/7Xbdd/99yh822rWL+bJY5oyyWT9nYVt2bOa3mFyKijSVyyiwhkRbNnwl1hgafgQczMiqN8xZMOmVyf5IVLiRGNERKL3jJFMJlmitca7sIzViRUfCn2Ums1TZFFMkrDUJVMKQHkliikSvCSEqMNKX8C28dde27NrtWKnKt4SGmV7CDtBatqbOkWwshJEa8ETjmklBMsLlLDNLE/timBDMuePRye7RskmmhxHlFGOS+P+eJDXx6IjtuF1iR/ASQ9V8Y8ll84gq+I8OJNJ3hpnCZgDNGMGkr6w5J+cy2xCqr1i4FWRFO0DwW3t4keC3cG9xw1jKKoZFnwOu88UzMvdhc+3qWLLFksmyXayMeVnbtbGLB/C9yv9GfOfddyp/AmhBYp44ohc8QWzniYAvA7dubir/K/FNfluwVU8G2zwZIHAaUpNV9XlgFroQplbpSbrvrg399dcf1D999+v69l98UffevUt5Y8KFlHmZDbHxAtfwlEa+KRDRwLINTlvCty27S/wuWmuJUd1dErBx6LEjub7RtpUfBpm1khGYW7yVliuqKdqS+UlPFIgjaLJdcdEaQjJlGnipIConAYOpNxgYfZTcf6glxLZqjWjd0rJMg1lm3km2JVk2OXJMKRqxzYiHVjX3Ed/TbBeU1wcBl2NbjsXgbsUrMeM04rEjaoD02BFxXaFIXiitY41KVr0oJ4jYk4Q0ibNUxbjJ6As1XugWvPjkBW/Bb7Dyv2XH3uTF6Qb35rXrN3T56jXelF3RybMXdOTDc3rvMG+u3j2u5149osde+ED/9uxePVL//sr7+tdf70X26Ye//kAPPbZfjzx1UI8+fUS/eP6ofvvSMT2ZN2d/OKM395/XB8cu6+jp6zr9yaYuXNnW5XxheLOpvjDkS8vmDWnakHk8bdiqHzZhSbiKxlUaDy/tEMA5VudGMHxXFsF0M0RQ6TFtRnrRTIXYI2hAx0ZX74405yjNuBaD0rDKLApOdOEYtolFJnmyeE+MWBsbKm2be0+CVGLRaljpuNDERe0irjHrbmw6MWVA6GVOIXMWDVFs+F3PDPLJDaxAMaIjsQMmrz9wpNjEOCkFStnYos1aiSeAjl1rVY8WxJAy6kH1Blh+5w06iFVcd9Y8DlbRmj4/GNTE+jo5IdbUqphkE0FkrVrLWUhLuPyGDymg1lvrTikGKJVdWj1Hs6MKwerrZR0g1XNdIsNBzSzM6vHLkLKGlIzo8xu3gszPjqiZnjk5AebPKNmAEXDRWr32SKAlYbnFA5uXUNw4eU6MlkQN2yhLMj+M+PqcNjJ6xFGZpaN2AQGpYdlm0RJjDZlRtMB2UPdYjSZCp1SsCB57lYqquUEotEoztBEnI0QUoFRayn1bcAbROI+GKg7atmxWxrkUXoOJ3NKJQ6SPWFSEtZCt5TyiVQ3B1bJNcC3jR8bsg5cnwY6OcNaDmVeIojB3QyodnCkZM2uyuiyIhxtJ9eKD2YlrpHKtwETraJjIwICrJ7fqkBsdqTnLKEq5VXQu1GEVJmoOvHHeuNUpR7ip60CWo5DWGOg2yBAs1b64r/vrXU4EEj10GwaJWS9Q74G6tRohA4+5cFaRslImwXA0HMvKNWUnaFUDCcreOceyCr5laBUJV8MyOqJla0urDDPOArchKqnZlSVFuqHRlgn4sSXnp4hatqx0dtpsRJshUqpHhltI2Qx0fKnKDif2LAKjK36tthz4soKtXxv3aRRe8AgOHS5j70ZFUHPf4a6cyuf610QzN3MwsQ2PLiRQ9Ewp3R+QCk1wShOo88KvF3E4UwTf6GB5f44Lk54N1SfBjqRGhEhKyjYpEfWGbxmbFUVxJ5ULDljdAQhXqHAQNKNsRqSIDHZ8iTEDYuVsGVBNtkuw+uOIQIswZJ+o4uUI+c4MToKIu9T21J1GraZJ283aXljXt6QrNxZ8ObfNe8EbOsIvkd8/+one4pfKL/3hJO8ZP6y/6vvjZw7qR08f0A+fPKQfIQ8/eZgv/fJl4CH9FPwXzx2s/2jv2VeO8kvpE3pr32l9cPi8jp64pDPnr+ni5U1dY54bmwttsshtFr3wxLvoLmJNrfFcuFCeRln4hOCDYdBNAMVziEpwqVPnCzx3MtgpxQlkDJ77q+HbJlYIA1Gj0tGEVEFg0WzjOpZsNB1n1YsHmFihfeactdkLEaXZWPSyFcOMFoNaaiQeB3EJITCLBqFl/zihgtAtO3Nh0guPbxx6vnzkZCR8ejeJ6zONTAi2RVemWVGoT7h8gomViy11vnkcFVa+A6t8TNG6TR1sG9D9ehp+43xQ7L9YMHo3KtRaNHeG8phknvi7d0lf+9M9+m9/9TW+GPySvnD/nbxXp35rso2QTMft68Du3UlnrgWPi4W2ufEWWwttbW9pi89ZW5vb6G1wpD6LLXhcLKrGLia95957dP999+muO+7QtMGHA8rZfS+pz9RRQ/p6BKeBZC2oZW8JJIH4EgyGUzH0Z3pbITvSZpiLM1OiIyteo7qRmaw129rRGl6kGIlFwOjZRx5DdZD4y76iDGgAVWdAs1rbtzOHCeTBgqoev4y1gYn7vGtYzNRCJ2UWXJaXiXcgBQcpI/PGmIHSGSIJdOG2SyHqgXerBzQXkLBcotEczYK502IhcyaRsWDAurGiI5+3uTkr8aq1BIYRlXmYvTgZCuvrZQxCaivxOq8i2oFw/xSQb9DJUPJ7uVsyAxKdkysvPpJQ/JL4ZoiglhuefbCYmSuC2ztg7odZkudMVsWhrOkyM+RcTSzkcEvwC0OPnhf/227fXX9acM999+u22/OnBRsP+oXyhjT/vuBWfSm4pfpTgjduaJMvYG5ubSp/rXiLJ4x8aRhe3sgmJ2IzET3TZN2NddQZcH347kQP7LlLf/PtP9P/8Z2v8+T1gG7bPcEoNsdcbNWSqeHZKK1qlEH3CBdTCWXbouUNTO6f2acglNQ0UUFNBGFBxhOt6rFm2/EQzRElP4sLJ3UBRg9X8FKrWKpWxLKIRY8488VLrehW0YysjZwGiKJQrKgGwwg2MfPk6mhlDOayDFaduGr9iUV6xOpPvi2kTBBjaAcryRokG4RYvVhi5trV64xSTwJCqoAKgcvhYpeHSQws55T3Itlr2cCxSxigwM26KpUhdq9OmBgQOckthy8Et3lhEl8GNu7HCDepGnhb8E6NF6iGLLYXYAteqBrhhTZvbOrK1eu6dPmqzl28rFNnLurDj87rwOEzenv/Kb3yhxN67o3DeuzlQ/rZc/v18JN79cPfvq/v/fq9kn/5zbv6wRP79NAz+/UT3uj94sVD/Cb3iF5460O9tve03j14Vgc+/ETHT1/W2U+u6cKlG7p8dVPXefe4yWOj8UbSXJd82b5rZ6rC6gAAEABJREFUmvitrrUxSTlTlIAULVrt1Rj0fj4cgAYAlnOJijScRHPqyYsAEWp8pmtSrqOSi02xxLHUG9k4wNop4Uc6q48Qe2GqWVUWv7Q7I/8eY+3Dk7qWJgjTZLTYM4Itq1r2G4FS8cCZpYLDsIMWUkPgSDkJIfGzfjbMMcSraB/W46w3YJ1B0bJ/BLyw0ouMnEcICIUrFrMnE6coNqGMxS0OEZx0cJaSERKpheUxNKAwi5C8BKN3SBEzDKEIvfJm3nAgZD0RzHSIrQ45WAuSKZiPvWY9SMCo1Io917KTA7UAUaXnx+0WI4l0ana7MjIAVr1oEphNVQkfF5s+7KjEIpVDqDoBqo7aIDgVB88UdYZgEJLKJY+DyWMeNjDXD2jOAWAPxBNcLgK/hVfEOBX1YNYROBBxcnot/FpDGyx2h09yplAHOxb+LD3eUIh6W48luXxCKZdpy8dxZOBz9jJeOPOVVk0vWnIVj4RwV+cFmo0BdI6qxS7Biy4Ke866gFIpSiKQemxEJfgNwaEnYq6FZNFqCItFUCsuW1GCsfP+IBGlEaDP04VCBrmALq9IFV/kwyzRrHOWEY3qQt5cuzR+AsUnN4V4hUFVNBMR5hzDCxQNkg4ahWAN3HgREqWxf8tKs6kML2VqqoBIj1IDu9YxOLPNYqjQZHem3XWDn1jVIiduziASPPnB1u3cM0u/F6BuGcLoIsn8aLTU4bbAA4VqrFxMzFhsNVbTWJYqnkUFyLoatAgqdQKThKfBVW9wMtdSUiMRatBZNmeEQVfdI/BDCX9d28sVkN3PPHEcaog5ezxW8MoXK6p6GWJnLsAQUP3cRG6EWPAsRCosZqoyG3MsUkBp2S9O75A6hwg2RHBqlR0zc3e/rwk785SQUz2ccJH4yUXPTMzq3R9jcZYz13qLNKxaM0CvLJnX4LDz+C07jmg2r8NI4mDmxdnYVaY2SoXg2HlvPVaorrOWbmVs8GArOvm4wOEETQo266YXLuDY87nAWPYZj16CGOWTh0kNOs8Ps5v5UitCpFNIiJ8tdWma2OOuDfFezLV3A9iA/IJ3c9v1709/emVTZ89d1YenLurAsY/1zsEzevP9k3rp7WN65rVDeuyVQ/rli/vr3/j78fMH63/4feTZA3ok7xXRP3/+gH714oHiPf3qIb341lG9ufeEPjjysY5T89yFq/r06pZu8OXf1rYk5s86xBqsiYeiJd4/isOMr2wS4SVMednLnkRje4yrHj+x6KCdn0TK5aww8zjr96lQDZHMz5wTW7TUEbhtiOkkK23dH/lARaNI5Tl45zdqjKwoZJCDt9Q1lmOwFvLwUgOEbceXUls06IxrfQ0IX5xXh+KRy3rCHmrUD4KEOAtu5si8jRq4NWeFCVhWFhhfsnrjUQbQ8CMVb62HGJldIndGLPgl6o3rwYKww2hEMOkpEW7qRRrYHMz6FIA1Gul2CIJCgM9DD9x3h77zn7+i7377K/rKl+7T7bsngsS0avleo2pnssCEU3vBzbXN56ht9ILPXJvLz/pbfCG4xeeqLW3xGWwrHG6u5LBF3XXnndpz/x7dc/c92uALwXltdQZZGfWF1mj9uQQnezAricTNhrKmCP5nO8RbwXAjA58ZrvkYLR5PzKE0nKg1yVVZczFNpkszLHu2ECEoZdOaW99lYpElyppyPkqpGYwdyT6DYdNjrYS8cgj0ynicE66W0+LQCfRe8yYv0qG1McwwIoFnHZtzoWgTp4BGqaQPSku213yV3ZTGnRUV6YANFSmOwWOj4jtD7DXJAWXNEZZCb8WyYSNr1DI7r8zidYsxXKOrd4MzUwPPIfZ5yioGE1XvD8ABDeW1ysko1yM4q9bThe5WCIbaRVhqVm+QPATc4I5eSuMGbVCR2mCriBi7qNpyLXhtKbGygq6Bl1mOE8GoaA2dO8xEEQiMLEvBd/FidNddd2nPnvuVP/abB3ReNPLkkC9atnkCyJ/G2ty8yReBm9ra3Oo6vzngCWMbveA3Cts8weXcKc2L1oKjbrW2+JE+K+thz7t3Tfral+/X//ivX9ff/tWf6wsP3CNel9W4fppFyUDoalRAbIuORFsYXYipxddo2GCMCgdTZau3+LFSK3oOzutnlay/ItKSFHO9iiRctiPbWv5g9/pBVM12SmKjGTNPrNwbsYGIN4WmBADsGA2rycZu6toYkkCUNnvxS+DaWAQYqRsWgs84ekUU2kywwcJBl5JlG75L2xYGolUDyn0678HmiWWOss7Gi4bgBFpkQFI7Ujix4Nw6RHpuxfCiq7YyAlBvkXpIZ5LJC1fji8EF92gk92vmjN4mtkBSB6YWXKiyGbZ5s3Vzc1tXrt/Uhcs3+ULvik6euaQjx89r7+GzepcvDN94/yO9/M6HeoYvDH/5wgf66TPv60ePvavv/+Y9/QtfHEZ///H39KMn3tdPn93HG8RDevyVI3rurWN6hdy3+MJw37FzOnbyovJvyZz/9IY+vbZZf/1jc6uJ7wzZGQfAmU2eFLHNsVgMXWCI1rL2NambE59QUaPn69io0TijRi6Vbomz+SIPDbfcDJxvKTB6TaHKtmx3MzUxhdBl16hqmBP+NBlcsiTHjuBM09hjfGSyZVvT1AWzfNtKsyxh25Yl2S7R3Cx8VWvYeZNTu8LuZ9GIN6l8SeTzxKtwywSPVho2TKzcWTjLABA9OY3zbjFEvIRANIktGulxZie/JYw0bBGznVFp9pgHJP5K4BBb+VJc27OhXFfR+npaxbOvvMmCJWUIX1KUHUCK05p6A5vr2COu6KyLSMwwc08gSYuwMwl+U3ghRbRqDXNAtkWXA2HQVaJCaiRU3eUluVz1/Wg01jOsqHid2SorN6rdK8QOJ+vM+eRDP8vHXRBqSgJUlUiy0pri52ziR4KWZqDHrXN3s1yelBylASzt+Mjs23OQOcDT7Y4xaj7F7CmxkgTKYGBR2UP2gsceGMkPxc4oaiCx4Sp6XUQLjkqssX4hNrn0FIyKDqUxNIamQseo0kFW6+VI1ZRGOVTsLka5MoAzD/6gAsRBgXeOcVJLlWHjIza6kI5nTRrNwUeZAUnFX51ik5VmtFmg7T4JYGolHo3L0shLPE4EfilyBd5wcv55fsFcdrLKTmwYqLBRTMdIbcYxUXizgKZ01A6xvOb3WiNdLKXXg5FIBJNLh0Wa5bidA1TOwBKxGenZXpkMoZWY3UR6kmqv+EknojweBV+02kN0CdnpqYtvxyCDRRcPDSwBJ6RquYvgxB64i9ABysUIMrTRSAXQeNUpGGiegoOoaxzMtuhArXQGG6wS+9wNu4GtBIDeZEZJxOhKaxmQ6KVg0EHZDwYdu5bA+Zl0l5+xrxGLgt2uEEOyIphq5EiwGGqUbYSauRbE49hgQtAolWKw1zGLNxQ9NlGO11iloemppOzbthy8hnn+cmRb9WOhRcNgHE6sLtlQJF5peA0JMTUQxS5RbyNc91UhJmosrg01cu9UrHI7xinAacVh2NnJSTwg24Wnkux1osbGZI5jkj3xPtC6yfuvKze2+WXxpj6+cE0nzn6qQ8cv6P0j5/TOgTN6LX/l960Teur1Y/rtS0eUv9b7KF/2PfzkPv3o8b3Ie3qY934/fXqffvH8fj32+8N69rUj+v3bJ/TW+6e079DHOnLigk5R9zxf/l2+erPmzHd/Yj1iHZ52oTaQSZJZV3aQM0Czn5yBxX7zXo73saKZcL8VwPGrgzV4a0jBlOT+j9kjTfUumHn6a2HQRl54kfg2xZAGwBKkskUzZheMZEmmI53HmkVrkg2IYGIHb6WBFI+hOiypBq3BDWfu2f3w634Cj4tY/cyUNmpUfWzClE3uWll4tkWPNWQoq3DbsoQwpuPHUxpFs4RIXNtyrqElm0HSPNqWKxbNGnJA5BfDNcrEBS/16hrIsk0QUZceUzXP+60QQ3FFW7Mx8xnnztt36Vvf+FP9dz5b/6dvfFH3372bbBbAOirNpNGdeYxBzxoa90fuuUg+N23xuWqTLwXrC0C+td7c3FR9Qcjn/Xwn0PjQFslNVn9t+L77lH9L8LbbdmnKRNwltpnFHIK61nozWEItJSpgRgclLwr3s52tBIyKxLbJWhNhN0SWopq4H2Kwpj4jgWHHhwXDSKxIU+FGjR7TMCJqrnAGKiul8z5tltpQzptcmIyjQ6zKxEoDY1IOFjFGzZLrEJl9wlIfJHW0xa8CVIuOH1FvoIrEiy7JE0g4kQSW0njKbdlSRzJFLKCaLnZyZjw+kkciit5uiQDd2tcpqRtRVSe3d31eI1SsOthsKZsdxMSG+b+pcsnU62m0FEHWyo5AV7kQmTZSnL7w1WFBm/c2hygHOjrB4JHlxOXM8aHX1Vxgnbcen2149YZtza85wBVj5Neug+UiBtdoI15Q7AicXXyzf9899+jBPXv4xv8ubg5psb1AmuoJgi9d8icDb/KF4M2tm+r/A9Gm6o8Uw8sTR/h1djy5ULImzJNUq4OU6gkkaObkYO+6c7f+kietf/zuN/Ttb31Z9951G9FF2DV/N4BGsVLkCYNOgELsMeeBJcXG4LkqpsLBZWJCOFkbFFUjAKRg5TNZ48U3NiFwrMwlMgLgzvzugldOk43dIFSvkydSDoN7PJYZqJkzwWJdOZkkVgBeQX1uCHMUU63eFICELitT5kuAxPCi1KgdI5Ruh49niV4SSkTViLFS8wKVeBv7r5BAEiZOFfX5eqSp75EJa8GJR3BUeyO1mJmIxKgWgCHXplU+NZrEd8ncLclEIAIxIzY1ek1scrvNyBoZteAFa8ELVkM3zqbrbZXmXu0Y91L4CAGq9N7nyIjP3lvWw2OW25j1NPF+UZss7NrNbX165aY+vniNLww/1eETF7Uvf1Vk/1m98odTevbN47wZPKqfvXBEDz19UN9/Yp++9/gH+pfHDuh7Tx3kN8eH9dMXjumnvzvGF4ZH+I3xUT3z5of6/R9O6A2+dNybfy+Gmh+duaJzvDG9xFxXr23pOvNu8o1h47AaZ5ID4RgVia2B1cnACZbneXbTQ+y3BUSSH3pxMeKHJ843WPwGMPM7Js63CER6Lx75PU99HupXp8AqP3zLRmISi1qKJeeH8xYtbx7KxzbXQnmFsWRbniy6LKEtW4ixhRbapW13QCqfUZIVWJ9p4LdiDlBDjJJstQs7w8h9vTyDYsxDNthzYUqYQXIuosVecI2Si1vddp1fORlCynmU4NA5YUqUERN+S2nsVpK55posDy6FCBHEYARkGmyY2IoTXUiPJyk1AkcI0SlCx5DYSw3xV4QkF6y0dTx+JPxoJOZKqiDo6FlTmZxHdIhF6YZZgMHXp0gEaNmXJQZikwEpOVh9rTimFofYX1ewG9JTcj4LQg0Xu64V5tzJjVkqlDiVa6wASO/4UqYXrfhQct/g0nEyQkiMFKlDXIZ4wxlxQLF4OmvCqg6NMBg990rAKkYAu0Z8ek8Hy4Y7PtcnN3hAxNJiAaAAABAASURBVAZHMIN2WRYgFruqYbPgxrwNcht6VCvVn4P6teyrTk6FRgX8yiUandkCtfgA8ZdCgPkyFgQndgR2QSZexnJwTbajElBodZ+zz6L2hWImKNmWRUMrgrmjRvwAEexlOnZNWHoeBglFL7Bq49hlMUXXbKnijefr1FnwOrbAbgQi4oyLwNAzlMupNMpFrQSg061+BVYhbm7lzKAU6BrHkDUFmIMFd6dRicQl0rBWQsVaZ1YeW+KhU5IcQsXOPiLBEgdkOamSSZGYCBUUToad51sZGRCIjK51OVRqAWQyhI6jRMGp2OnDHo5ubeCVGE3Nyq7SPY9FLYgTrfcp+VoFt8cwsrcSeLhwmHdMkRx7vhrUplcITGMe0WYYs3rCnxH4thmLUq99eW0swFJ+sUZYkSlDhAVF9RWwGl5bTTowY++gUkCxZ5wew8BnS4zDLmt9b93O2AUCPfk5D6rh9T5j0VpONjOsvkb8TLUm4afWEgKIP+8nttIsalhWb7nP+JiiGzcXusL7qUtXNnX+0k2dOne1fkF74Ngneu/QOb36/hl+gXtCT75yVL964aB+8vSB+jf+/uXXe/XPv3mP93Hv61+f+EAPPXNAjz5/SL/gy8HHXj2mZ976iPdwp/TWwXPad+yijp6+rNPUPsccl69t8+UfK2m7tGGEL/42pg1tbOxifcHNY6Qpj/XGYx1DyoIj+PN7Pufwy1+o8bxQXPxFeMSoJBQbxqoDYkgfZ6RouPO9m/wG1u9fiGT2GDPhJsYC1Uw9Yt0nBkhYXRLr4qnr4LUQ1jbn2CZLiFWNeVVx9hIbsH926dkQ6YlldQTDiWTWULCzkrhE4TIjWOwRjqlAWQPTlx2w4hhZSXCRXTpkpSWyqpc5bMPq2JKWQJwUTFrEcIopTcSzxjx3OTH8qKRkMcGjG9ckKVlnskuYL9ySuX4SsO1UiySKLj82QpyOAd6LMm7rK1+6V//wX7+mv/nPf6o/eeBO7d6Y4Iw+qMPrKhiFcj/ky758jl/wuWqbB9EWXwZu8zlra4svBOOXbGsbPJzGfnbt2tB9996jB+6/X3fcfrtyv+c+omSvP49jntnNEa1zEp5jZRPs5zSjn6+h7Qjc6u8I4lS8LgxOes60Jozz78l/QEqdfyc92ZHcBzOt769WNEN/XFdyBiQpkTU2KNd/DViatxDXWVlzZP08kndrSrBcsNIZQsiM4t6PXxKwjBrMRJFyGGqz80RQDRZB9U4sN45t2Qioh0Dn3BiDIxB47LTCQGGlz2z0zAmMhNMlMQAeYPGxJCDRgLpJoK8VELuXGiSgWCUEbMuOSNaqZR8CMTKfW+wuFC0QzZ7rm2RLqjoYaBwYxBnZaPUyCWdtJcsFW/lZklJTaRaB9P7GkXL0KlP58EqLTKiCmamNDilPaLfddpv28MDewxeDt99xh9IqhxelRYQvW7b5LUG+ENzMF4N5ouDJYYvfIGwTW+SJBM3zP9eKeZjTKYJw9RjjIfQscuK56ot77tZ3v/1n+se/+bq+/pUHdPvtG/DoedHJAjGrz3Z0NlY1WDVzqFm2i1YDNpCKhl0YXszsBxM+KLn2yIMcM/EgNiMdFt3wXVoyP+yNIqSrN5fqIzslsJ7uygglk0SvyYA6B4eQjWcM+lDLCpmZqYlgdXrZdV9hZf0R26JrYjB4hAwsOhirxEi3Jll2JIwmLNmW6GwFlXNWNaCQwHDhNJTwbCLdYXnYdODiBk6dvOTHVhrxXCMlrwRqsCJkPhx4cSPSjEWz+hQUOejGvYkVj/tuFQOgU6cKOLecFDt88ggWX0ufoAvtOGZo23xbmBfHrdz7m9u6fmOLN5s3dfHTGzp74bo+OnO5vjDce+i83vzgjF58+6Seyj8q/fxhPfL0B/2N5m/36f/9dWQ/bzj36/uPHdSP8p+fPHdYv8ybTfjP8CXj7/kt89sHPta+I+d1kN80n6B2/lryxU9v1l9LzhvdLb61zLrmp4RxfLU/ToeTYuHpIUVzRdLLZMj9wU4VYvg5OzsbxyOQeDBVa+MsmvJGLrFI4skoCoZlIKQ0ZkvE8XCwudhGpWdZPRzEsockKDNGUNUt27OlsvBty+6Se3wDe2PiTo5g24lNSsyO/e+IdsZqshoskau0rB/bBouPxLTdKRaaQWloeu0zQyDlbGvXdZ7GL7gGM1q2S3Pi/XIVvXuJkEic48RZlu1IjRmC5/rYmS+Iet3UAhO5XTDobIuyzJFE9RZqJN5cy4acVaF6Tl9H1YIIzNh7A2zwI4oGTh0yUqEEqM+LkakTbxSJnRzgHm/CTUBJFxZ4mQDZY5BI3GjLthg6D5sS2A1oxpvSmpKfWl3XwqAI3CVYyUewZMODlLWiJMWPKEUYUK2UCDGn1DUg3bbS+ti5VStgZMRj1lnEAAuHdKVWzQsWm6tWWGLhKI1Y8JxjsGggleDUallAfpEmdFL6QrOeyqwpUjOxBqmE3NQrLnZiSqyJRDoTZM149BTOTNSDm7xZbMs2HGLMFByHDv8WLi4MQunkFBdwzu6wqcf8OFkKqnrslWCR70TQUSoHvJyRj1urGk+sDS5QrQFzMFGV23NEoeKwLrrSss6qkwBxIXZPso0nmlVGFNicq7WWGraV512ZQNVDZ0Uk0OMsJZTixSCvxYkd3aBVQoycNTLjqVe8cJDgJas9as1PhdZ6fgPvolVj7ioHR8SFH07sJuFWtLSNHVFak/lJz5IUo6kvomFQL+9zQJbdtoRUuA9ab7kWvRZliFOFW5iTxaD3UOWnTs+EVngrnDxgMhjDYd+oiiU+i8DDwKfLNgJAt7ttR6+kCGvYNFkRe8WxwZCNja4n7IgsadjlS3FL8kagVgMnewxou/7JMTdA0Qj0feIHw++bXo9hK3H0ejwYkvxVDicUDlSbHOILvjAoDljv4QwSibk2Cz4shFMoNheHAy+vpzD2apLtEixJkxZt0vVN6fL1hS5c3tTZizf10blrOnzyivYfv6C3+eLvlfri76Qef+VD/duLR/Tj547oR88c0vefPKgfPHFQP3zqkH703FH95LljevSFI/oFnN+8ckRPvfYh7+NO6PV9J/kC8WMdoN6JM58yxzXlS8arzMv3I3wJPLFkRBuSJ0mmm931bTTOoDsCiLC3hpTZyI0dIRxFjAo4EOg5o9khFKQkuDNXckCETbWaCrN0/I5LwWRXKRuttK6b0GAtUE1i2eyhAJWt0Rq4PJyhGzpUGyMzUyNmvNxvdX/GmdOGHdV5faUjPBQYdWqfIc51RzQbWVRcSg2NZmfdDayBRCTzo8lKIxyFEAtUgBWVuSSntFYNXuZeApZtvL6+WOWCREe4qHi3xlNHlZt56jldwp8QI9oxLwiYAbvYaISx4xgNv6Hr8c7+Gnfjg/ffob//6z/XP3yHz9N/tkd33raLGk2hYdTSODaRilj5yXpa9si9uuAxmM/yW3zO2cpnez7z3Ly5pfyBoO4vtM3npcgCbbv+EFG+M7jn3nu1e9eu2oeZjBDztRImAklvDEMg2ZbdhcCyh0EAP9cTxaLz3F/CWkuDEfn8Ts3Kj5aXnKo7e3FulRFj1czCVpgj2TsFj56yNgZinFoT+WXHHwJUPVNxGGXXMGqXPQ/UKpNYcdHJK8nQV1WUDA5mrORFYiLLTn5SopbYMJI6y4Cy4TKD1/zxUj8aWZ5L7U2M0qT/jZbEnbSaYg1a+Surh8v/vB2MDXdWxjAj2ENh7ejsEH8E15RBP78PUoIhrUuwpSSwxuXUV3tODGLCEcw6uWhkhjB39hEYamcMz+tF8LV+HnlmmBOdYHY+jO4yDj+K8w29iQfcWHvsid8o3HHnHXpgz/269567NU2T+m8NmvIEsMUXfps8SUTyJwY3edK4eXNTm2BbEb484TlFi9TnCSaraKmPL9Zby4wt5m09unuX9dU/uV//4ztf09/916/qiw/czW8apDzRlajzoPOUFxuA3qoYxugNAl22SSuLCPMwPxA2uYHx19dUAbDoRk3bMbsMO6qeOCufUHREls0crRz2TYwOymTpHU9ueXHhTzyByyFatjHSsyot/SbLttKS3zCiUax2obzZsPJDZeaveAXb8kFqT7INQaWNP+GDqDfiYv08uVMUyOQaRORQkR4PRgAxTQkl4BjMMjUZCxcB25XbuT0zQUrB7z2xblnzz+wDcJ07u+GYgNHz+nC14N5KjS4tEHOihonFlCvHBUABms8QAn0BGElg0e8bija+3I6I+71xQ/cne8vZKzIhS5s3pkY0ZJs3izfzG+qr2zp/8bpOnb2iD09e0oGjF/TegfN6c+9pvfT2KT392kf6zYvH9bNnD+tHeYP6+H59/7cf6Hu/+YAvET/Qw2CPPntEv3zxqJ547Zie57fTeYP79sGP67fThz66PP5Huht8OXmTN8Zbup4X7y2xbLNjpNZpeUIcAU4321ZTPU7jI419l4+OvRKC9PiLnPuC3BwX0m8bDHKSu6BmeF3EdexCmLNuSAoNQYnHWyvBoQzlFVLOGwQTMMaaUGXNk2w2I8u2JHMNtbOB2+CJ3SKZP2JPyjXtjwZhW7aVx+mEtolPlhTRWhs+nAmZA4WOpbtyPEJmT7XFfvZwWqSi7AwHlyUNnhq8zifUc+E2zkzULW7LSH1Uzi9uJNeqOHDjQ1caNEwjvS5T0IPGbzVHeDHyHKMwE0asCa4hSoFFa9QXeyeM10NLA7Ah5TPkvsh9wiyUHwFUcMKqG4YZ4pcAEh7cyup2iiLhQKmOW7FgyQkYXXicrBEg8bhZR6SJsw6wnFexqhahsnGUG6tym6rFjkAQpQv73GHwqyqLSU52kpplEwfGHUaKLAuOtcWHFL44fjqs8FN1SAe5X8CJdrSMMXS85XoV0hOCthQNlnliJxQJNsvsR0ey8ZLMxI5aJPac0HWoEVHbZj+DZztQJ8nohqTHHuKO9VGyg6taWdTi4GoV8SPhBg6e1dSZKZF4GlZ8mFEgWOoNi95tEZFUcxZR1SiemigFnbXKY47KT8RKaufmbGaBI5oRevIjmL2TP/vJ7+yQCUSx2ybLRnpGH72uhtOhGq38UI3i/b4f60m91vFaa/kjFpzsPK8AQ1IeBqrmGteGDlQN5iB1vgTiJbR4nUEZ4mI9qRkzEt9gzAyhOveylhJOry3qwSpAONUxXLKcF29F6fzyIbSahzwAOnMQZzFVnzyOlpE+Fp7KeMsePxzbsrvIks0gy0YkZcSUJyvvpefXk8n4Q1ASQ2I2GS43EBJHEko0woy9Z93d6mPFWvaEX7pVWqW2geW1OxcTv/LRwqCjiokW5yE0ZwI3rwE9Djm9JENqtuJCwxn5WHnticAiDoc3CnW2FIpODNpqffXE32QbIWKETpr4WKEbN5uuXd/ml6Jb+uTSzfoPPo6dvsoXf5f07uFP9Nrec/rdH87q6TdO6zcvn+CLPb7k473TQ3zh9wPeR/3gif36Pu+vfog8/OQH+ilM8nwNAAAQAElEQVS/qP3l8x/oyZcP6fk3j+n1P3ykd/lF7JGPLtWf+LvAL2Cv5t/5471c297gnp+04Q3WtqG8T7AnWZPEyG0joRtG9oaZwxMDvaHZDCrnKIKN59+GD121bdHwk1vvewiGW2fUD5ZroZIa4Fas0nC4R0nhnAcHPLWJSJwnqErKVkGJRQJlXtHiV33AssFs1o6uvYnn7uEDZYqokjxNm3g5Izlr6rUHQDAc27Uc3OrZa7jL9HIqpFAn6MvJAHpNSlCWFSnh2nxScBJHQbBMdOK8E6qyBo6DmGsYrHF+Ck49YKbqu00s/koyW7xObEliPYWEnBo4LXZpBqplLIFrh0RmYx1IzhsEhx4/NSGnRLkMqZc04B4FS16WnfI2FZC22Fb+ot1f/+WX9Y9/9y19+xtf0v1336aJ27TqJS9FkoR0rO818IIH2zaf3xdbCx5z20vJl4H9rw1vaYvPQ5F8aZh1RW6/bbfuu+8+3csXgrft2iWb9VC/1jjmDBI/85QUXmi5NfQFlbk+pNwOZpzIOukWu8KpF7zmivH/R5JUVf6dpP8o3lNTSYI7r0eKN19w/dFGioqJ0Yvo81uCcD4/uIaGN9y1tdR1wbdHjej4g/ofKvjTkoSztGNQKKok8yO5aXJ/BAs9EvtWgbqC5jpL8lgsjMYhpWak6jbOtowKMoy+SikAGqw8qBNYk3o2I7rUYgYj0evyWaxHyaWylq2pLxu+NWx9TrMMGkFVb4wRE7EZEaDP9MAGjaAEXfmtf/yI0mJEYi+F6iQHdpKEz1mbuM0YAbpt1y7de889fDG4R3ffdZdCbTxhNF6gIvmSsL4A5NV6s/6k4KZuYke2t7d4fuargXDzrEW9TKPUFo35JOaSZKOJNwh337Vb//mbX9L//Lu/0Lf/8k917713aErck8yzmtFKMznpQ4RvG+VEZX6GQVWK49gWr+rqrWO5azS4M0JCIWa0rTQv7cHiPqmQEx3Ci06wwSgwYScXKYChFS8ojiXbS5HnFWGIRiwYVnUbfEjmaRkqksGyjYGA22i8nF+scG3ufWLAxa0YZ5p4MMBSnPYwB1mWbWJIICSuxQ8Go4SWRcsQ6SZUjHSswOHFjcYHle2lSN2eNcelNM/rdDzOiUQ7++HOwRa4bdkuQh/LFCAdJDGUaDFRudwlGYJZDlwTGDtSQObAn+28cYtwo0s8LvKk6gTh5fERs9cLEAGJ4kJs8yX6tWub+vTKDZ375Io+OnNRh49/ovcPndUbfFn4+3dO6NnXjurxFw/pV88f1KNPfaCHH9+nH/5mL18W7tUPfruP324f0ENPHdCPnzmonz5/uL40fOzV43rmjY/04ntn9Mb+j5X/De/wyU91kt+an/v0hvKPWV/njfXmVs5tJWJfHiLahBBlbGyLx3EewzkgBESAJbVPHuPx2RZRUtJrnzGcgTBZwfCKRw6umFJp/Xm84YZvdFCmcNd2N6JitQ7Ds+wIAKCNrQj+0PEiWVw0lIoYirFWeHmy0fVcg469JtNkTfjR9ufEPweze45kciXbGUrbLi2abeGwHE4eU2nsKUoCyANh6XM22Da4aInBydmq7B4XHKKcf0ak6BkM2wC39o45UWqbsLFRFKyxhn69JLtHLWFDYQFAkjx+VI2rr+DGq8cM64qNO/Duzb81p5JcP1LyasBocgGObqoWOxKnQ8zGOspH11pxMBlH5/kbFs6ckRlxq3P+pTOE1ZQvT+Jl2tIMtqUhq9pgohZArxwbYK3P+Awt16fkItS8lUMVAYuocnm74KUjTf0n54dbXnJy4XtkzDYKD1X1KidJZNXrIzadmGVHqhIFXNKEBle0aLiZJ9Jwq4M1OJGixS9DjINFvObLvM3giIkXLgGkIw2x7CHq62n4/ewaSLAmD6sUdaEoczTR+pOaQrL7NUbJtqy0YsX4HGnFgSrVwHwk9flFwynccvcgaGWrtxYFj46VK4Oic7vITiZO9cRgA80wJpGm6L56sbWmtHBMJCK0qvVYLYSzSC8YI+uuOQGMAC1psdex2JEdeHKYx58jCWV9jhHJREnG9uBjMp9RSMUx5+XOZiOWjcWHM04ktxm59GDkZC9Q6E51dO8t+ZgNDqrHwGa/MOrTZTuuFFXiboLTFZGlyPylXrkElv4Ewj02+3mNmCpulT1NPP9jhxZ8TTBlG1E1O3YXyXNXNVyNeGM/halAzKGj2Pf62WhwGrjSMPKyzlOhKBeEs52DKQAUNxITTQqcnH0AZO3Lxf683niuDCjuTdFI4tr3+6Fp1tPkOhOjG/E8v26SdoMv367y/uTS9S2dv7ypU+ev68iZK+NLv/O8pzmjl94/refePKkneK/zK35R+uhzB/XIM/v10JPIE/tU/87fY+/qkcff00+efF+/eG6vnnjpoJ7nF6qv/eGk3tl/WvuOntPRU5d0+vxVXeB90RXei93c3NZmvgypTYprNWljmtCWbTFIYgeNERENrx/G8OfDKTr7im5o0mCvel2XlCSQ6VCKpIxNQGlkVjA2EjsEpMwMa1xhE4JIx2bMzKhRD9XAkxZuCdG52xDiNHTZTVgS9uo1oty+Z6pXLSkUBDZcDDk/Vm9FamXHdMVMjYIYYltJzYCFYgSwVxoQbrozKH5VDUfmRzSXGM+2FJGENQbRuGrZYyzitmVHAGqBsY3DEmsCjbjRE+LlPZHrCKqI0qjTqrYFyAmJIsLE186W0pGgdo/3Mcgc0cg1WjTwcCN4ArWJRbhXPUm7dy30F195QP/EF4Lf/fZX9eUv3F3/eafWG2VEbos07jPVMrl9sfEXPDFs88XfLFt8XulfCm5p/pOD+fJwlvyTY/k/CPbcf5/uuON2TTyuKbnsxoo09CxMjadSiS2FvSiNdeR86xCTBJajbcQbZMKEMPBVVVSNHSz3kbQIxB7rSX2zpK7SZifsqkBKtIqyM9rTi5knTwkOjN6V1mOxZhlBFGQKULvW0mS7C1QbOxrJ3lu0zLjWATNtxamRKHd0sWKHCYX1Mw1OnpcjSwJzaF2owYHBHB1/rlMIfukadkQKqVrq+NQRlWt3UNW6XWMNBWoQpW4wZul94d1StdgRpWbyx6JiFqGGYpS1HIA4ag4DY4A9xzL+Cm3lBwPuva2rRCId+/wx8Yiq1jxqtJTLWvLKWHYNBNF0jOQi3ZGyV/UGistI7wjjzMNc9jUsVMscJrdH7piZFM44vxmCxbJYXWKA8VHKA40C9JZKEmu6LX+NeM8e5X8Sum3XbVrwYT5fBuaPDNcTxniyuMmr+c3NLd28ucmTxpY2gyPbeZFNDl+aNKV0n9c25YMAykonypNt0wP33aH//ldf0f/1376pb/75g7rj9qnWq2o9Z8I2SY06rRkvnb0TtoePTacsY2Ne1sFzXfeFH4wQAI8JDHxRM9kR0QKVHQOhF8OMlIAxOumxhkqUmlROAsT5AVzuGnHphxOcTNtY8/qomI4IvBTRMDKBXVYmAkUxBik4ZMUDHxMNxXlCpIfSb5c+H1D1vt7kmQoWgxYk0yWc1I+d/AgQ5OoJYxSKxp1NdAsxiaoQu8ZIb/GzBslmPnwbLddaGdluj1fSWg2lxc99QF7FwQrKgE1yxhIzpnRCoTtzgPXuUtm/wLllKjV+fQGW4pXIO1ix5hRA9yyM+Nxk9SSce577n4MrYrAunTdR3yX4o9ug1Njetq7faLpwdVunP7muD3ljfODDS3r7wCd6lS/8nn/jhJ586ah+8cJh/fSZA/WF4Q8e+0DfQ76P/Gt+E/7UQf302cP6t+eP6FcvHtFjvz+mZ147rhff+Uhv7jujdw+d18Fjl3Sc2mfP3+A375v69Nq2bmxam8y/3Tb4BfYGj8kNbWxsqH/Ymeo35bHNC//EQdIliz0idWDo0evccl7x2RdHU+epJIH3eIJdut86B34/7mFAISVQzeVc78wL3sH++A9HMj8qXsVSAiSxEkLVwW2LUHqJ0kKKRogWbkbbQsm2LHWJjeQsNBrusDJBN6dJsslKRxRRb3Z3Msb0CJqwZ9tx2COKqoxsj3XOdu0T7uyH3u1Y4c7C+XKdcj/nesx5veCKk/s216NfDFF5jqm3zE2dys9E+AlEJW+W5NcKZi4bLL9yyIgG6DvDpyAUjASGoigUHPqAJey5BxvScl+AZ35U78R6zewBB47ZUcNkOqyBw648dz/xWbL8SPwkJDW5pckru4I4mQx7GQNKPKqE+tE1V4qVkzkxRlJijQvUqAPKMTYuCUF6agXvkigCHmqwlI+ktBlMOB0KdWIhbpRBChQs0cJEsn4UwJIPExsyncSEENfzs4qPDSLNV7ItLY02I6381nO5FhBVThOHoO7WJAGAuhJWoRjLXtdkoNl7D7SqwYLTsZ3UpXQeO+LAYreeBHcNm2OlSS094oNvKsdMjTy3R6dWZMbJrLrxbc6m6qhnlt3ZydVoLVHjEFdspCmNfFTDR/UOh15zpMbS5iVqfoxzG+2Ii3wj4ebobKu3Vir4EgGKPwc4gaqVfWGgIKRIBGI/B9gDXl8TKHx6YsPp8QBUJr+/z8Cm3mwP6khMrBCG5AHDDZpagNXn9Wdr9vBQdgYoKEZOwV3AhyUbKwLBkdjINOGh6drApgtE8aMnjGjbvG4KnPXxOMNVx7VqAVh3Vi+i5aJjL2HSe7wMQobBPYDLUaliwy4/dl13ItiCHWk8xhp+F/O6brUsinh0cAApPvl5n9+xXqds9RY7Up4ZI1HUy/4naiiCb0+YE7fJpK2tSTc3J129YV24stDHFzZ18uNrOnbqsg4c/1TvH7lQ/zbfK3vP6oV3TunJ10/oN3zx94vfHdVPnjush58+qPwJv/xC9F8e26vvPb5X33/sfT3EF4GP8ovR37x4WM+8fkwvvX2CX6ye0buHz+vwR5f00dmrzHVdl67eZO4tbW41nkdFs8z6eEcja+LpB8FSWjbIedWZRINzGROR4kc4p9gGjcTGJI6X+JDkpRyHQM/crfTMh93TGhY5/TEbDqUSITn3NaGR0mNiTQEqRpCuZMTvjxvc6p3fRv2ZE17C3AmBYpawiuGXxbmQP/YaQvISaTVhyyoGX7KNzC6Vm7oz5jZu1hyxjIekEErxY+tz2lwnoXCQrKPXCchcKKZn3NmDJT2oJyu+4yCUqfVZxougIFdtzJnb/cQjBOBDw8BPERw6vpSc8Fv2LAkG1zvTdAanid9t0fr9Ado6ZjJiNXTZ4ESlFJYpRATM2Ch8E0NxGIvFtr645y79w998o+Trf5bPz7uJcD5N1Wz4sfDzXB2v8SK62N5WG59Z8rm9yzaPF2Rzs/7a8PKLwa0tHs/byvMExXXnHXdqz577dPfdd2n3xi6qMx/jrd0zwNzJm/3hBipha13P/OiQotciNUs/hIr0wbIRHA8RRlvLAw60lPiRTBGJ/Rmh5g6MmvSqETx25TLErutaBtHodeaolVsEOgT6wLA+05O+Lrnapl6kyJVb86EESwAAEABJREFUp1HujiExpHO9MxSPWNStUucV+h+JL4+zNsDAdZhuLeJ5ke4RaN0YfndW4xyvMAXzQFpFRTXREjVPTJjLVcReyVxnhXSr4y6n22XK7lj3+pg4S+jO+pjAui9yd17JioKiTbQhmOmNAaF3YzlizN0xGDopjvQ569N6CzcSLDoibojSwhINJ+vEWnWwlVNWKIWyBNUBNM3TB9rYmHQ3D/gvPPiA7r//Xm3s2uAqtHoy2OadZv9icKt/EXiDJ478tUW+HNyqJ40tbfMk1eCldMvArM6dQ3GLnzxyqNj/KH73b9ttfeWL9+ifvvt1/c+//aq+/KV7tOs2Czpi5Y1Z1hhRwDL6/u2ulzgbBOIx1Nhe03ozubYLym/CYpRXQ1LW+eSHECFuW/Yk581E2fDZh0C03gzOvpO9rAY/tPgxZ3ps24QMhNAx8KWsr86POI6qYVNa5ZfdVCkZmqrFZOOyOReQ4guUHhslQkTWeuX2FVcspOwNXSG0xJA+JC5HAQwQ7sS+lWY5L8SYsy6uAejGsa3xABeXS30OMImoNE2T7F6vYoWugKQXpFUjSkK7FS6CXdFuZ4wLZuYROmuwOS8OKCEK5QgTUnxCijTu66RHoEJrmE3h4LCPfoaAhRUeInlUD0zdBdKg864LhVN4uBybnHNEiGqb3C1etG/w+Lp646YuXr6mM+cu6/ipizr04QXtPXhWb7x3mjfFJ/Xsqx/qN787rEf5wvCHv92nf/639/X//Ow9/d8/+wP6D/p/f/6evv/LffxW/YAefeKQ/o033b958ZieeuUEv4X/SL//wxm+ODyv9w9f0Ae8YT968opOnr2msxdu6MKVLV2+1vjSUrq5LdZlLfgCsWlivRsyi47gKBI7+2nZn3rLmwneh9R2WwJIdL2ZDYWE0CNas8OJhBKcQ+bsmmyPWsKOkCRho3uvW8zihwtspZEThcQ3Mcw+Ui9GCxAD3w4DQXc4+0Xw6bKtCbE7J7dT+ZKmyRX3JE0l3sElhbiGuDQppRObGOyOo5a4JZUwePKw0ZDKR4sWFennBVBGNMdHlsvsY5kMtfca3BlVgMAf7a5Ig61ZmmjgnLlmbGjQsorC9deobxuzi6phy1loeSIewzIqMtTA8egDp26snSGue0BYSgC7FLrurTjEbAA6pjTrnBuvWbVm0cDpPQyem3AVS0QVi5VyfRNLhuxEREMnn/qrKOxymvJ4YSvwwMip4wx3gJaJsS/8pEQGJDsxwn+kr6KW4URQq74DaKpyhTU4CICVH8k2Q7pljQaFpSoPwPxNBpbIJgKiliQtWyKRAj4nXvgY+jnECTFCzUrGrrVYtkOQ+SmDodWCMJaY4+yQpAXNZeFkB/OWTAj0itW9U3P3MoUz1H5hGEnEDBEUfZUQLPMAsgnBtmyX3VnYonUHI50MDmGeQ4rf1xharK611lIHSU/9yDIKSA0NcTT1RTOi+JrbZyvPERfPw+16lAEjr0O1N4DqdX7dysMIgVe+ZVuid7HKZbDdcaWFH1GP5/kwYTh0Tfh5L1EaIO85J56LMYvffXceoOFHplkH8yRKymZMRzRaTMtSYhpthy2Zn4yiZb+1Wjh0ImvRfkHrfAw3t2vnxAEZDlaApaRe6ua1tYNhROLNGjtEZkzPa26eXxa8L8k8RFedeezkcV9pIjxJnEFkgb9okxZc2K2FdfWmdfl604WrTWcvbeokv2j88PQ1HTpxRXuPXNI7B8/r1b0f68U/nNUzb5zkC78T+vmLH+qRZ4/Uv+f3vccO6J9/vV///Kt9Jd/nfctDj+3TI0/t18+fPVB/Y+Lxl4/o2deO6aW3Tuh13uvsPfwxX/xd5L3JZZ2/eFWfXr2p65vb2lw01pXjy3p5T8IvNc11ZLms37LBWXdj3a2JZkTK2KVhR8ACsHOA9JJUzjkTlQZiW3SkqcdRo+c5RHwVy6pAGhzJ6s3GasrTo3prYmlqMIyktwRqEI8Lyc71wIaFE0BpRclkxkPiV62y44HTs+fu9VGJY1JWsTUacFmFl6UKQ1WaPTNUeLySwt0xazTLjiQ7Ilkq0WjmGtlBAdC2ezx7yl6B0+vsKZHPRQ5AzMZC6IWITLtjQqe2aJgS80jWzmaFY8+oZbsc2zJWSQZscbDASoArVtoe1wUOy1M17FwpQaxzZ6j1SyDSfOFJxZYGKJtEblNVS7UmEITZUiM4gOF4mrTRtvWFe6y/+U9f0j989xv6y6/9ie675zZ+eRFiE4lSDa3GlJ995d5sjG3B+/nt+qfC6rM9XxRub29pKzI+08feBq8vEdG7d+/S/ffdp/vuvl/5Q0S2e31JlEQsgXFcqoarCEOwBiN458ZC4qCgaJYZKl2DPrdV6USYM6qE8ypdQ5IjODsVwFjzskhBnx1GvNJjI8spsNcTwskesxz7lmBtLmxwYi2Cm5x6oFfR8kB7T61ujZHUYbF4uJWzRD7fYB5FRtQ2t2ErSXrdny1BZxiyZlcMeNaY6ZO9RgLJYteFFYL2bg8uOnUiFcHP4myjXFAN+NFByoyRpCHBVgLIk0bNzY6yoUi+Ba+DJSaZDdeouRUcx0p0iFatjQd41ey7qTmSiJQ9x1hC7m1c8nGIJyMcAGks1naZslTCAJvUjKo2h0ysgAyWSC2pjSSDyVK/3mjjZ75aMesuV7TK85yiKjAKRWlHMyUiKPCsyLJ28aC/99579IUvfEH33HV3BRtPBv3fHNgav0HYRK9kiy8H8z8WRba2FlrwZUbjhbrWxbr7dWES6meMZC7hZw933r5L3/rzB/VPf/cX+u63v6I9996uDfeo4cRqY5+NheYcAue6ixYdcdksOUbZMJMQcmFJBiNW51Ex+PjpWUugFj6GXUm1/IKyobbOT1b3DYEUZZnCLtSi9fkEVnHNPowAxSFK3W6u4rmnsy9CZMMJAYeuvjS4yxo9mFgg0cKpfMBEmZq9xHHlJwYNjBE4PhVxiGc0w8Cx6EQp3pQAgg3IRhix+/k1iYmJgmPXgRjI4AMKRggEIB2HrjTqRFn5IYbPrIFE2eVaY2S9CUCRrNEoFOLwsmcRtAch4cwv2kgEwhlz4TivvGI3FQevKBo/c0YKwl+uAztPA40X2oYdPBI7j4W2jpNM9RQsafV4WahtR9gt+W0IVLYwIZZZl70h8aagoReyNrcbb9CbLl7Z1NlPruv42Ss6dPJT7eOLwzd5Y/7793hT/uZJ/frlo/rZcwf10NP7+Y37Pv3zb/fqf/3qPf2vX76v/4X9PX4D/9BTB5T/be/nLx7Vb185rqdfP6nn3zql3/OG/PUPzugPfBG59+j5emOe/wjl9MdXde7iNV389IYuM//NG9v8wmAhni6U496YJm1ME8tFHGHpzo5W0nieaOyfgwDk8OlsFjcGEL0B7DgPzib1I5gc88wdOnMQLA87OjxKLXswiasQo4KW7UBKKzhGiYmVIVl/pBEg30bDiDLkCJsRpjiKLgSnydgRlfbS55xutcOPDNy20qLYQUrHVfwpg9bi3ax4DWystosuf8eQarVaTjyBnhz+TO/XoXOKRIDeTeZOfEECva5L/B5PbbOy6JHPFMt4SPgkpVc9wa460dQWLbSSBPDTUyM6UnYnxOW1sJV0vNt9AuwwUqdhzDrzzM8PzCvsChUHXnUzRlAE59qpu7KVbIT9JlfsGS4jlgq3zdpAiFdIo4EDKVJDrcEERy0C8QCoQz5GK6vHjR2px03F4FBDSObpQhQj612X7GEl5OXxWTVSOwImcpmDdKjYGPRuFxdOi5FVGKOLySHSecTJJBYDiwJ0KgPVEymaEGP1xMT642S9IsbSoqhHVQjBb5XOl8ItMmuAislqOGdG2dnXEA1dJCvFe82YTJqeGIVZNeEAxOKP9ZFFfaLwiMIhjg2IDYI91wRgxh4vrJOAk09RotDxw4kvkKyRuNKYrZcsTg0k0GeTinCLEx1JXq+XOSEsuRQnUD3wMHpOr5lCwFFLId7ZVRgYgvPRc4WyTHHOJWHFRlv8WIqLKi3a+vNjnhtnWeHWTlv468+dO+O9PhhG8lDKc+VsW6MRsPhx9+1hgDUkD9icWSMcPUe7D7js7nuHEF7iCZWNQ4/LuefsOC6A3D6ogXcsTj0cOPzEbGcVPQhWcYaYbXmTUzPvN/CzClc8WNMGq9rgi4UNMBRnIMTUo/NeYnur6Qa//bt6fZMv3W7owuWbOnfhev0PvsfPXua1n/cWxy7o3UMf67W9Z/jS7yM998ZxPfHKMf3qpcP6+fMH9BO+1Hvo6QP6EV/w/euT+/SDpz7APqCHnjmoH/MLyZ89f6i4T7x6hF9KHuOXkh/pjX2n9e6Rczqc/9jj9Kc6e/G6Ll7eVP6Nv7zHWbDepl3yFNmQjYgdeJLHj9AyO85BITkTtsvG6PhKiybg2LdIXZuBUWVYKHLCJw0n3ao4eLAIM/RrWU4Cyq0Cz4RgBw+MBgFjR9j0wVO1RoYi2UcWD7lFl5CWBKRxfZlQgjvfH0prDMRJIyOOZSMxxToq3LBSK9JAxBoyC0Ku0qK5ISuKbbCGjmAydecCVa5jJEBlR4xTyTGwWQ2z1ZhVsKS4SsThk5/alVIDkYFhwch8pIBpJC/5EFJz9o2fHt3ESE7iWMzfCLWgFMOkGy8lk2+78NiE2GeNCkwy3dgIcDh2bCQXgSirJEJnziqEOffEGo6R9OSHRgmoROixE+/lkhFmF5sIPXm7dknf/MqX9I9/+2195z99TQ/ef5c2pnxOoBR0SrFODJFAXiqV5JoSbNw/2zze83l9my8Bt3nTvrW1zfv3LT7br2Rrc0vBt/lsYurfe8992rNnj+6463ZNUx6DzFH10HRm6wtg3oaI+YDpDRk9mx5SayLJcF3c8IagOmYSI6jR40WgqISBXvagiJIILPbvBEXD5YZVfY8SPBIiWujQSrI+fU5LcA0OLVCkShOrUujcPMFiagmWxxk1loEM1zYURAapU1HGuDmWWQj2HlpZGK2MGmLOEsB2StRcwYNFN/AISraB8whB0W3L0Uhr4PFnCTZkQquY+t9sKbJOxV93V3amZ5lRK1D6XP6tJC0bFTjE2Y33x7kza9bFrAEk8y7vIPy5p+Rsr+mCa+jgXKZ7GTuSsdP6mAh3Rle3jOGubeaWKG4IEcy5Rv8tygw2xYoUZQzrfrYZuGVAEptvwtvz14jvv08PPviAbr/9ttzbSOO3CqoniPpjxVub2JEt1b8xyBPLFk8s+avGC55wVELF1motQjeknMaEdNuyrYlvAO+/+3Z95y//VP/n33+L33p8SXfdsbtiDNohkshCtGwp59mLE3sGqF/mEsfjRs96eKT042Nd0JLVBa49CSZ+Rhcdpy6LiSRqgC6MdE0BMNJ3FARIZhS5sPq8+EwlhTtZVm/RzIhT0YG7awvNwFhWcmMDtegIGK76JH1seAmJwYhyBppjlsgRShCjjLNcg1WNkBSeVs1yFSkYs5wUCbhgSuwAABAASURBVCVgYXFuFZOJwGEUjjDnTKVx90hWlUwMa9nrXsJr3Ge1FQhdT7KTRBBda9bwgZaday7ifUJjzpJ84SNcE9GI9LGeF6hoia60rDF2RHwMCpayubeyHtigjQ+lWJkzEw6d823DrhsMO7m9Viqpw7y5J1QAVVIBfFissZG0FFaWCK/h4jVe1zYXushv1PPl3clzn+roqQs68OE5vXfgtF5//6RefPuEnnvtQz358mH95sWD+rfnD9Zv6n/Ml4eP8Gb+oSd5Q//EB/ph/o3Dxz+ov77zyBN7lX+0+2fP79evfndIj/Eb/efeOKYX3zmuN/ae0nsHP9aBY+d19OQnOn3uss5ful7/c9+Va9v8Zn8hfm/A+ms74mGmiT1MtiIozZIz7M9r2VGXnNcsnI4i5XMqYQBg9TF1YpXk2nGw4UQKq2H2Zl2goJaIca4zY+WnnqTY1vjB6XvwHECnG4aqmdGTZHspotkWQDrikqqlYU+TpqUYO7g00jg7gXXh6RTfFZPDsWZezlPV+n5ddkaEXi5DzORgVm50ScAE48SOXgo1RwyrrsOsJfOj0cxlSySule+EF9zgdGlZE46gIdWLHgyJjdK6xAkOudXMCqIdjQnoBZlol3IrY/b7EuL1+d0pxRF56UrrxFiIgRGXCTeLiYNP7/POPrEyZw1h9EaVbhahvFiOZSlTZn8RG0ACs/KjZqUt1Oo5x0GL48BIQ9gTqq8HG24eP/0BOXilMiATUlkMa2ZLHgJKKl4VXCMQ8IgHzcOFaTWWSHTVC5/dkLGpyLjem2orBVm5X6zx4+yji8C6SCIhyyIsiw9M8SWhGNTb7HRSx2q02tCWKd4l8xbM4ODo3o1qINGYO3orL2OfbubMmnCCqFt71l9C5XRRoJ/hWi5JOz2Af6/fQs5ZL6ePsR4fdtQsKT3bLCdLKhGgbdmWetdaU8HBMSx+SksTevIkT9b8HGdbXvrBZ5mfB2dfsiNeafLs7qeebU3BIpacHzCNZltCnLgUU2mgKkkswJDCsKNRo89edGTAQwXJ0aoqcjtxd+Xcy01QwRgKQBcZBhefESA9YL5MEqzcn0kMFr9pksBVeoM1b4z99MpU4X0En/F1Pf8h2vXtel9w/tJNnTl/VSf4wu/QRxfr3997jy/83tp/Wq++f0q/4/3B02/ypd9rx/TrFw/p588d0E+f2a+8N3jkyb16mPcCP+KLv0f4peJPeL/wM2K/eGG/HnvpoJ585bCef/OoXuF9wTsfnNSBI2d17OSFek9w4dI1vnS8yZd+W7rBG4LNbdUvE/meQgvWLrObaYPNRE9y/PnMSrOrnA170rI1nosk210EJ1x4mHTijIQZsYNH8CoRrrF7HAO/nhvz5JUAflBh59RnCVZ2BpyhpBQqweRazHhNOWpY849Gw09O5iotRUU02iIxbBuuEEuYDKI1bMvMZ+fcsA08IdUt21gNobOYeFh091hCcFyICsOVx4+qcX6sw9glDPRi1GONBNvl2xYGbO1ogTuQWt0yRHMHRwtCtG3FFs22jFZG7CoaICIFZXBpG529iIatEux0Z0DA6Irr5Yhl7h3ORmAukQTRdumlTf2CZNldZKmLZSNcC6opDQ9lJN3EJUuCVoKFBqFTWijNsVnnfL/8xfv1377zDf39f/2Gvvrl+3XHbfm6v59jciZl7LOmTuoqDTj39ILHTb4IjPR//mtrfBm4zReDyNYWj8fIthZ8rk+lO++4Qw88cL/uvudu7eJbSXP4NSM1Y4uWuSL1eAKvZRRAsHoHM6qC8xhSRKN1xnC6msOfE+qEzx9Dn1NnHWZwtpCtdVkCic6yyvBYb+X4s/EZKV33TllzFo6xjd7ZP4sInv6DlnXtzFx6NXfibCt2ZK5WcA0z0vUyubvLMc99S2fNgM9tbRbqjjJJbqyd0kMZbcONtZJ5GQayTTwidBelmU2gw43g9jjvgmptzEuYbvA1Sb1ZRgRSFeuseKkYvRLPdYHmmxuzrnn5Syu5EaKmLJIPrGLOiA2AMELoPXake/PYa9SYvWCUKp0BXhSCxUSMs6087KjImhXBF3NGGjq01ZrJE9wohLAiAqKDpKeegCy727IU8TTprrvu0oMP7NH9997HE8CGFnxyy5PD9mK7nizyG4TN+rcHNrV5cwjvOLb5JiKy4Ekn94dYGD1KtmXRMkQw503u3j3pTx64R//tr/5c//Nvv6E/+9P7tXvXtGTESJ3SHFpspxq2AVE8D7UgpWvuEYgdU0Sjs9umzByviWX1HLD0+NGpGQZBej/d4LMUEoJjNWBTqwsGewajWHPmQnBTEyKxjMECxmZVcJM3B4mEkCDCHMRtitETszEUIUwPVi6TxG5xCNNr/VwS2XgNstC8aaCqbGwg0tTXClp7AqcTUlKaWGM5xEOOX7qxTmIogTGZAFAAFcel25YdkabSVv1gE4afkUxycs1Ui2nKFxnxgbEzT+tExpUlYtwv1AoPR2m2JXp4LbZSf6HyIXaI/QSBl8d1zRVeEpH44bUWgkBSIznCoDdsCjbiYYTf8Imyp8SGAGAxU4JN+YDZ8CDRsUjquYtiAqY4Nj0xLmDqc2lqDaASj0tetfEbAtLEFmDRWY6U+tgcuMTjWs4ZTbzxRsjYgn+dd+SXrmwpf134xJkrOvjhRb13+Jxe/+CsXn73tF5466Sefv0j/fblD/WLF4/Vf3Ty8DMH9cMnD+j7T+zX9x7fr39+bL/+Bf19sIeeOaSfPHdE+feBfvP7o3qaDxQvvHVcr7z3kd764LTeP/yxDp64wAeRKzr9yTWd//SmPr22qWs3tnWTTwX5QjPnwEplW9MUmdhCBLswyept1tlq9lt+Bs4sjJjRdZ5FYtNLvYxCAY8bwVvWKhuQHrPKQm2pgQ5mm/UYM4ICDw8FKyMYvV8TDNCMt0qY6xzbsiMqLXcNJNsyZ7MU45s42MTh4XJm1lR+13a0KneKHZlcHNuF20NL3Zeqjm0Zu6Rsy0aCmaG6ZUuWEA/BtoTTZd77cqPZtarluhePwysbNOc8M4AruzRDx3lOAG2sJT4wWVw9nNitMXnZaCING/q4HdwfL2DBI4KfP/kQm2jxYpOKzWrgLu1aLPNDCIyCI7EUdOcGE23WmH1xcpkZwje+4yBUZBy0brHOlT/zlEQmzlmhxIyQkpAKCJOGm+cMTNZUXggl8WIkl2RyQXDIpDTVSKraOzQZdUauNU1CA/V8DLhMRK1WcRBCDR+LWK+HO2yCOHQomutCrQ4ntWxWxNOiibOqCil8d9O1BjjBgOJXvPLdi2MbHuHycSlNtRgBycUjjRHM+LkPIA0+QHhVw1itLNjYvcfO/uJRglSQVulws75IABgQ6ASxKRc7uUTJA8borxHdbuwdJuvDz+JwwkeJ4iVFyVlRr2MUUdqsxTXpNjSl2RY9Zmm8bjOTsWzLs46Ng1IXoyMaOrZXzxfjuSXPQXZw7pbo4OiNDZ7TY0fw7ZG/9EXdSMft6HV/tqNFc8lqFPnx0Bqt3AaO3zjLxsBec5ZlZSBUNPTODsoagmElGaEnp6TQhJdiGds1wsTWsNXd5BmbXmsY6+k3ATc9v/jkrpEdUj8/53wQaSraggu/Rd51vmC7cnOb19Mt5Z/+OMdr66nz13T89GUd/OiS9h77RG8fOKeX3+d1/Z28rh/nl3rH9W+/O6ZHnz+iR3jdfvi5w3r42SNINPL0Ib4EPFD/ydlP+FLw5y8c0G9+f1hP8rr+/NvH9erek3r70Fl9QO3Dpy7p+MdXdObCtfrS8cr1Ld3kF5NbvK7nrQpblDyVmLVb0ix1GOwhG2rsWSUcDlhrfGsYf9HU8IVduq7bQrOdc4q9gBN9q6zeS7aal2qVy/H1hZAnWqkmOYtDM43SymSoOMA8X+bB7bUItiRGKhFWoxB9yQt5SEJNBEtyClmVV17qIRSntxDINIKZc6g5cOHYA8ctczxPaFRLtK/BhdhZG/OxCCv1sEe9WECjG3644UTwySkqSxokVJzwLFFbKFXDwLeJ4bPUnsr6F0jWVBhDL2tSEfghApOVeVnVylHCFSdqU3vEmmIDEgSOoegpg1MHKDb8hilZtnsgSr1hUgFYlm3APj9phSdSayeihNE2RiT2AGsOsGgqcB3hEE+R1CoTAwpQj9nRCEmMVMrYdN+dG/qrb/2p/vt3v6lvfe1B3XPnbbItUySX28ait46AskpqM6kaD8JFyTYfHRZ8lt/Wdv6AD5/dN0s2VZrP8Vs8l2zzZnzBY67+2vD99+k+vg+4ffdu1TmmfqvyUubE5tTF1CXMqrT40esCVbwQwUt0XXpW7gGCcKyUjiSnhCHb0VoDUl2HtYCJRxLDrF7nsw4UujYQSx2KsZA4yjJLgjeuTgSlalmYMkt5BWcJZHabMXaPUjI+BHpNEXyOR8+i1I2IEy2QgaSsYU7MrOuSWplB5HTRzkZ+xSm1M2AyDMRcjJkje4x4RFBainrjWRzjM8XA6MtE7P+ot9poCkXCHjoqEiiyZsdstaIEnOF/Uwa3VIb2mbwgdVYjEj/MSEEBIpl/gLmx1IZTpLWhuN3v5mpcz+hoeCsr3mckSRECQ2HRR9pQda0VJ5K1Qklfz8lFzrI94rbVzaaYy3zgjY0N3XvPvfrCg1+of1DUBuSgcsMseFLZ5rcH+WPFeQKp/3QkTyj8dmELWdQTyUL5UVrLMAt11CXrUd4g4Ae5685d+ouvPsCXgt/U3/3VV/XgnrvkDW5Uggs4Wpeq2WTyLWtuqRnPzqiK2CtbywbWusO2hoFawbKZu4IhInTbHa/D4tiJAwuQbs0t6wCA1USVGVY9u2jVkkFJgPAEV5oHY0SYRWnOMMTuXimGyh66Fcdkl9EHYkFYripgqi4dbNEGJ/GE5jpEdvTcQ4JbYAbscG2Kzn4A7EBB7RpBRCo2PXPgSMJRnmIisSNaNWoFSYnkcMkVOwTLUYixhkwuXyBaNjDq0JWp6vqMmNF2RowQhtlV0xyyrQnpuFQaXxHRCkC3IbyYBko4ws1QB21xR8CJNlRoFVKRhAIljhFH1Yhl3zvWncOIQOB9lRqFan2k14dZHqfLMrloxQ0SYQ2KxKYAPTX4zr//ieBt8+ag6RofMC7zxv7SlU19wgeM/EcoJz6+piOnrmj/h5/q/UMX9Pb+j/lgcKb+wfCn8g+Gv3SMDxlH9ePnD+tHTx/Uvz55UD9E//Bp/GcOK18aPswXhz9+9qB+/rvD+vUrR/TE6x/quXdO8MXhKb114Kz2Hr2gQ3yIOX7mMl8c3tDHn27q4vVtXb65UD745B8Q52lGLftiH2xZtpUftrL2MMv+GrhkW3NrnHgrh3EFc32ayq0n+SLUUCfVKoxfjM6L192qmLrdhZwYyl4hDR9YtpFYQltU3imBVMMYCTNDxg4Qo8cfChiLuhjFtB1TKATb0sRDbJqsjSGxp8ISM/EulQOH3jGr1wAwQscXjwcEp/gMdFU1cW6iAAAQAElEQVScmjY5EjwjWjY7viV6BtuyHbPrrD7nj+TciYD3E8o4jlDVcJIqhYUjWgHJnO1xVcBb8UaMcHrLUHgZzL7GrwtmkQqe2QenktydjBAKEljZ6OC3SJUrLPEWNmfo0gUzGJn7vNJgbQbDxuF4YnU0hFph3HIwIOXxkUmLDE6fd0G0Hj+mSiS7Dib86EqT8FTNjLNg7uieWQZm/x5+3gPkQx8oPTOY6SOtGFhodzGU5R6gxY1QL7C5p7Kd2krhDA1JduVKoYqWmVD0EcBKz/uX7Eu6Bee5MzlBTSyCkmowKiJpnkCrZnnpZDklDEGdGDnRQINn3hvN+7NEXNmY0vBXREL4wLax55yua70mWL0pZiTurGN3CdKWJuUUmZaPXcnYAQ21cHzbgZSYrbpXE5slWGRimCxNXKMJo4T3bhM+oZ6HQaeeuz9iNv7IwSSulSjNGYaMPQxPMj8ZRcM2qi4wBn0+qdQlIg3DTtDl2la15EVwBiKL+W7BCItAIkpbXodRJ3SyEurTY6WebdKM1/vKwidhvq8NS2vSsBfcH7zlrl+aXeE18JOr2/wS76Y+OnddR09f1YHjF5X/bOPNDz7WK++f0Qt/OKmn+UXcY68f169e/VA/+/2HepQv/h55/ph+9OxR/ZAv/X7A6/EPnjqkHzx1gNfk/Xrk2Q+UL/x+/dJRPf7qMT375nG9SJ3X9p3WO4fOad+xCzp66nL9L8HnPr2hS9e2+EVe40u/Jn6vKN4yqGWPzoWdWLXrOttWWs7SiyblTQbvTcpPoA4MnN6ZAUU+UgCBeFUHGz5d5Wpu4LOJXqZBXPGYERodhtT4SY9T/GGQgmXqI0JSAKErXyomU7LWmx2fylEEokrAo4EqzdznrQAGYilD1lhGrMXSrucqvNIJpQhpyYkZPPYylHoJDOk4CQPHGhEUju2ky0Zz86We7QrmDGJa+QGiWM6rYyrUJoY0PNWmrLQFyeG2OIkhVr8fVA1e8iD0NPxwSpFJfg4rMSgiJOiqcAbRCNgGQ0pPgJJtzc22ct6StWrGsyZ3bVtzy/4J8poolGVzvyjNEr2WpZ2NZQAQZKx4TPJMgm2hlGb39WVf8SP2Kp46Nj6BPmvsSADLE2Lpjt2TvvnnX9Q/fvcv9J1vfVkP3neXdm1MMj9CbKs340nlWsuWPUbWP8Pny798bi/hSSaf7bf5UnCRx6madu/apfvvu7/+5uA999ypjfGHdapoTVBWn0vzZMZyBbK3MkCiucJReD1eTobZHQlxIwl9RggMWg/hxyhVFyLe+ml3fx653f9osGoUMVbkj1KLlcHspmsNS5/Tdqx4GTfWMpK1c6ZLn1j60oecx0WwzxcI9GWMWrO9Ds9Y11Sn143fgZ3jnBjOWmTKjVR+BWaWOICddrwlV6sWvLxsumr0g445Q7G5B3sgVy0bKiEzBSIhIa6Z+yhspcENIrRkpdUNCD92F5yEEKwOMWbNxc0CcuolBG7ptSww0hl7T534tpm18YGUSvOmQFKyS2NvjTh5cLHU0KGsi83TwhA1uIhRQOpi5SdTzHEoah4kVHrc6FxsVkSO+tySqo5ubVWlgyTvvm239uy5Tw/s2VN/jZjFi18vqPGCnieVPIlsjj8tuBWdPzGI3treUv5EYeMNQM5VWSiLi7Jdc0sNzT4BW2ZkMPreu2/Xf/nGl/R//u3X9V++9UV+C7KL9B5MLeiw8MkngM2LaIHZIZKQqARG9bCWEn7CkcwfgVZxComloRqafHrmAxAA3SWq1jmNb1Fa+a6xjWKFMdS9gm7q8arfMiv0QOFjJi9uIoRBuodBZ08jH4ctxI8FG3LjXJcbwIcgO/nhAWA3JBkdyUhugCGt09TPi3jDAkvdrC1mqGVDNszMU1WonTcBKKCZaegOCyxmt7uTrF6fEYf5QunsQXEhmS9AaZDYJMQqCasMcmN3XtaQmmhARiiWHSmTMsboPTnhsC1wrFWofBCOgZV2AtPHdtVLbqr02Rjh5CywKjexCGwUeVSS0L1ocUiRbUnBE2CKKLDUj6gaVYNH4icxNtIfZzwO8lETHGYVoaLMY5CJyGjMoBKNVrMSb3y7lhrFI7+H26ghcvKmY0P2SuT8CQW+ONxqurHZdI0PCJf50vD8xRs6ee6qjp78VB/wIeIPB88p/17Q7985qRfeOKGnXv5Qv/ndUf3b80f0KB9MfsIHk0eePKxHnuJLxKeRZ47oJ88e4wvFo/rpC0f1sxeP6Re/P6rHXzuuZ978iA8pp/TK3jN66+B57T12iS8OL+vDs1f5oHJT5y9u6uKVLeVPJ+SvSNW/RbSQFtzP2YVZ84TYlm1NeaM1sTdsG0wCl9bPIWcIUlcuugsnXMfDQCTXCKTnDT+8nguHHr/E0DDmY8bFGx0evaYfyEoRqBwG+grHIkRRZiNAJ7+QpWZJxINltiGzYt+UoLv2bhubjqKDZYzveiM9EQ+C4vwkT3jptjjKLvHBuw8ev+Je1sOCOyHEixvNtcC2iUYksSskGnHE3U/c8LunudkuM7sVsX5twOgaLdgw62hihx98Fg6M3mQnkavbD1b5sr1zEu5497tdj3+49KoNmvJci6iWoezkhNB1cI+5Rt0wgemxulRRKqKb+snU4zbRYC0G+Sjcmide4AYfGIx8jHpIoNPDFQArKFbWFCw5DbxBMiKisbtQp0WIwNGONtYG1rnmMchKuiOyiMy+8bGprQicxCmtNFzihdTaGTRomImSC5mutL728PEIxyosVSCV/TkadnVCVTd5pIBRpAz0fC+s+aDKelhFRymQOZQGP3FOqGKqc2K/ASM9seYrc/CTGsGNqsfdbKfWuoQQvzSGbU31GNKaloARU0ulbRPP429dglkmX5ZsK7YnHmeOjSZmY5v4JE34ERm/xAKSE4sv4ZtRsrtWWpk1iBPJ8XEO6rZwOR+OUg0EjxhXBCBni8IPifxGtAQ7UILkREUoALfnAsNY65XCECI1VhH4OBmX8NIgkB6/8lovO9u86asvjpa+ZLtkQuesNiZrmiawiJW2WDRt8Vp6M6+lfOl3+dq2PuEXcWcv3NSpczd07NRVffDhJb1z4BO+9Dtbf3r/Kb7w++3Lx/TL3x3Ro7xW5k/n/5hftj381EE9zJd9D/HLuIeePKBH0D/F//lzh3ntPawnXzmq58j9/dsn9Qavpe8e/Fj7j33CHJd1Mv9OcP6U36Ubunx5U9f4RVzWtJ1v/Or1fzfXc7c2pl2aEE8b7GND9boq10/OnKuCalE8Z/IinPfKcZHBIhZcxFuJaA3hglGHMGdYz28Bkbr2qQru8JA2fNik4cED4vlmgcLhzJOXeKTlMQhMKvwgVKIHsutOJNT6/MOyp7JajZDRxWzMV7Zq/aRT0MpPimdeKKoWw4QT5frbOARSU2U33r011tzxMKtGjii5ROYotxghMqEyQq2RaumAMuvBBq5UcknIWCLiMWp96i12LFJQjetZirTMmikWYkwaAVGhz9Fisf4mGgMdWgONalyHppY4C8FSg0YmQQy6NcFFDFQc0cKCXX7sVazBhtDHEbdJprKNjkCw6woFxVPxqVj7sa16jBLVaC33J344zDZQlIc0dOLolnmHUAiUDPxiVDxWMKRMq69m9iWWUGuptHKIVS6DsMFqLegiy5q48F968O7x14b/XF9+8D6+sNtQWs/CwkhNlPq5d8yoBZ/b84XfYnubz+cLnm+2h2ytaWw+v7d8IchzUh7Xd999p77wwAO6/957xxeQjdVEhGatijADPTde9hoJSmitN+xWOaHifKa3gSQeuynjAP8DlZxQbLMM8uoghgZTRIbSJbVnmdcaSo+qM3EaotHq2s9ronTg5EQXDJZpy2fAHdeZmSoAknqz4PY8DOKMZO3sdshjhVkM0pCOkNHDIylOF7MDbplenihMEMm2KreB0HGkQKKVXwMOfcarCv5an2KzrSjCtyQlcZ6oGEzJhDnA4a7lrN0ucOb4rFMmMvtdZwKsOgh0enZbotpPGHnDzszl15A4S6UrOIvoasxrk0UvLozQI5gFJbQ0yumR1IvEm2XpV01XWsWWgfLG0Cpe1IHcqjyANmuA2Q6UfygzOlI4cXpc9eK11XnL5WTbxQUtXQllKc0kRggXP08Id955p+qvEd93r3bv3i2x6GQseIKJzF8M3uTLwM38MeStLW1u8sTCbxrqCQhe+I2XvFz5WgPAch7FIkJdIbt4wfziA3fr77/95/qn73xTX/+zB+vfS+ArCJ4UrSws91UsMcQOFsm1A4Izdzxq1n4Y+u3D5CQaKZZVlo0hYedWj23ZBkDU27rVqCdZtnVr6+tY4bFsq35Ks9ocBIm4ioBIFq2VKjNzYNDVOYRlfqJnaWWYMaJEgYy2rWrMVSYuoVQtgVLhnRoSaPE7C6/3EeFJrvvzGG6uQ7QdFhI9BK+ocTVPhtNKgoSRlaHBgogWM6hi4Kd300CW6AKYFEPilYC7jCvTLNuSZulWxtzTtmVHJLk6qiFcBc6Krh0NwO5Eqi9DgeowGhDhKoCZbgfQGtRUUL85VC2UDlbMDiDsoeX+A25jW9Vy1i0WPh0rXoMr3oQtVG+k43EOBFWXMURqxC8zRkm8GIsMJW2bXUbYd2oteIOw4E0ThyuDM4lKiE/UzPNuquSDzkSF2CLWeFOR/0V5kw86N25s69Orm7pw6aY+5kPHybOXdfSji9p/9BP94cDHev39U3rpnY/4sHJCT7x8VL9+4bAefeagfvzUfj305H798LEP9K+P7UM+0A8fx38S/eQ+PfTUB/rxM/v16PMH9cuXDuvxV47p6Tc+qj+1mD8x8eaBc3qPDzz7P/pUh09f1nG+sDx98bo+4QPPJT54Xb25rRv5MMa+6GyrPxeZD23ThuUJseSSJtVhzhoXP9dDOZ+x5/gNv8UvWSh2cnNWOCQOLPcDNQCkzCFFhdoN4lwNGKs5WaGKAL+TcWGs7PhS1lw80cINpwRfASKSbYT6aNFsfFlCR3IWdnxVs1kBdMnCRLqOvxKJQHppVQuvi1xAH6qIVArczhDf6uePdnxEgmckGhnXZ0JH7MRuFXjaiYlmdwyTaBOuQEqCYQwFStC2hNiOEqNsF8Ygad0WDR+MWwBbsl2iama08sPMdZn6PSLZQaMj1n/U8jjrczSolmtUng7VWxCskGIi3FY1J6jEfAKrW6NK4ATTaDyPtJL4xFA1hkMhQqQGMWUiEKpjE4RSczWiEZHXkGhZ6UprTdgu0Wg2fvPsSfgMdGNa6430lYuTx43Fz5wzbHtgaCF29xlxGePLqh6FqDCgaKRFRCvNTMURNJeIlutpdHV4Go5t5b5e4TyeRrDuYe5l2xUuHzNu7JVMyuMyfmrlude2JsRGT8SXelLiEQ/cpqikKDt2RFKUJRuDXkB0fNHKjp4NbLqNX1KOzE9dz2AdYpRsIvMNkbsGX87twQXDb3E0NwJlzlqyVzanrrnFA2/JQwAAEABJREFUrvOueAPukpEkfDoLSnZOOzP25+FiJNhd1hCj8fwdvZSB93xRssmTxHFqsrrEsCUR8MTL5aTNhcVLTL3GXM2Xfde3dPHqls7z+nOG18Lj567r4Kkrev/4Rb159Lxe2X9Wv3v3lJ55+4SefPW4fssvxH7xwiF+gcZr4dMH9DCvew/zuhf5MXb+bd+fP3+A18uDeuzFQ3qG178X+eXZy7yWvv7uSb2975T2Hf5YRz76RCdOXdSZjy/rIq9/V69t6ibv0/Menc3Uh/3dGxu6bWOXdk0bfOm3oSma/Wwgk2i8RajXL86CoxQKaQQiK9Mgk1w/mLK5/xDjlJDc6wCkCPVjFUZswsktYuUntSOA6ZiUUp7cGtyebgkuIbEKIBbanbp8or7lhOQUDiu5AosdjVn1wkUCEZLd7xYMlUgoyKIcMbXZxmfOQAoUgVP+0APCo+PYNajlB1Pxe4iRehmDR8MplQFsUOX84Dj4EFwBKy14tuoBGHCOs1y89JWVA7PDCo6mB4tXS+jFVOc/aooWWnct2yCjxyanPq8yjWUlN9choao5rkn5kkpDE83uhm1wg6jrukkkHEo0FNep4cqyrbQagy19Kz+1H65b2SFGBodi8UpILX7dFwTixw61hCgwI5UCVFaGMAWOYFq0GgSGMbhRkVoPcL/iJKSo0goUSUrs3ntu019/+2v6H3/zF/rWVx/UPXftVp5yBCHMiEarI00pYoHy/r0k78kjfD5f8L4+j//53xSsP8xTXwgueB9MMgVvv/127dnzgPbcf5/uuP02qgESEpZGA8EDpAfiaKNymbt0AhyVz0gPqB0tj4MAt0ZSNpLYH5PKyWFGQpp1bGSZn4MpMuC6LruzMq4LTGXxy/VVMIOqxSqhRva+Y2oCwElHsEKorM8ZSLThzKE127ZsE6Fg3R+sBr8hgKPfEocX9giWmvkWPyN3yTGUSMugMHLbqVpIHS43Aw/BoINzSzCEPybJYvl/LMzjIYxbwuv1lzYGPcyhYg65pUYRdmI7vSKM3KFmCF1nheZU0gdB44bWWsvOVpVX1hplNqk3znpG1jTB4XltRg9svW7szDpC47I3ssKOzBGuVesSBDMKXpT7XniyjkeRUiM4K+Cmadeke/LXiB/4gu6+825i1vKvB+eJBdnKl4H5UvAmbzRu3tRmfL4c3Ca2vb1QJO+xFsySJ1VUXffYxpnXluU0iLfvsr72J/frH//m6/rvf/1V/Qm/HdmA2PgNBzsiQ1rwxNZ6AmuiMnmqFTdq48NKGEd5AcLFZCY6RlzEco0MRVb3h11V4M9vVmo+SQvidDnvTnJR40SIhRPBZDUZpcwhvOBG1/yDH7tjMJhLtPDYhVQ3YlehR3qtwSXeU2Bj9HhsHMGR6zrbzBAIMXjmzDJiRggDNfH9bVyk4aPmTuGsqbsUqbPuXp8ldnJSPQIHxcgKYFQ+urxw+3qAAwIsWA75WJ3CyY/8QFlM5s9Rxx5J5Fg2tbDCm+u5HMYsABsLxnCGb1kiV7TMXPVDQYgwTVM0Bgx6G4KqGZmMjidemF3nrFqgKi81Y1RanRdIEkr6flWtGN3CpLM9Rnh9edjjwmCJKp2LlcdA7sXwsqYF8/Q49cmnEFwQ7L4/bBDVwlrGohAeuqEbODzA5OSNQ2vbctYQkcpuseEEn5o0kaXMj91fdy1zHiVEhRiZpv4BYeKxYz50SBtabLv+tOFlPix9cvmmznxyXR99fE3HTl/VoROXtf/IRb178Jxe3/ux8r8pv/DWKT316kf67cvH9YuXjupRvkD8ybMH9SO+RPzXpw7Uv3P4/Sc+0A8eR9A/4kvEfLH4Yz5UPfrcIf0c/q/qC8Qjeu7N43qZD09v7T+j946c10G+qDxx9qrOXLzBB7eb+pQPcdf5VLfJF5s8nYmnHUnsNvvgQ9TEHjbQkWljQ9EbG5M2pkkT79hsy45IuUaWSqtaU864sAyFrQ2c78rrXC77OsT1Gi75HD1OHzGonfFW6cTMm0gTJcY88/pAuHarOuHZ5LHy2Il3jbWTNsNS8YmLhk3HuLWvJWNmGY17JizLUexh6PKo56bPq9VZJtZl0PElS9qRA2AziIayrQmx0ZPhorGxFMl1nCRsBFxzczeiJnA6nHgdz9gyIIXGQQyLnXApuabE0oGjdgoFO4NxjeCwWrBIHCTxCGbvw6nzxA4/AUwmjoVQiTm42EDUqhH4c/ucGD0TYlOj3NjZVSR2ZI4NHai4qyFQJFmRWgVrrSMatIpniBTmVRiMzn3CmLyK96FYxkZqm2i8ZY8bWQJLA5Qel6qcSqwuXs2M5Q5idQN/nght5xGVXakYuIrkfrItT4iR0nCwGQWimOFptPip5tlHB5OCRLACdDOO0gJFl8yxcvqQI+vPBew0cVRFoiPZfelCOeeuCyaZDpDECOboVZPJezygWWkKRTiTEYiKhBFJXvwWduu8YE4QSQzVO/E8H0dmPNysTeRHgvOyRCEh5vk7d5jmKBhFJNlWztsTz9t5/ua5fMIuH12vV57YPzX4om+b16wtfpl0/UbTlesLXbyyrY8vberU+Rv68Ow1HT55VQfyz2sc/kRv8Uuvl987refe+khPvHZCv375Q/38d8f06PNH9dPnjiCH9OPnDvPLrcN6ePzzGg/xWvXQMwf0MK9rP+Y162e/O6xf/f4I+ceoc0KvvH+66uaf2Th44pKOnb2i0xduKP+G4MUrW7rKum5uSdustWniIc6+WP/EPkUDAbPyM/Ec4QVImzgPI3SOJWdXZ7lm53wbB27qmuyKR1OTp+aMnFHPx6keftUavNgRE41UAnZqm4LRVAhSIaYHLVc2Gax3PT92BAb8ViKFlzE6VaVABFFUBM4cQ2GCMctgYsUPTD28ntzHrC/R+lxALHbNn7WVnxxruIXECa/qQ6ZLsuZmdztjeG2ONdYAqZU/oiQ3MAoTbERSNTGEWA8ZPBbSkPToOV6adaIX/x9r/8ElS3Jc6aJ7R57W6nQDBAGSIATJ4VAOxQzn3Zl56631fuclQUK0BFoADbTWWgu0PFprrU+J9Ptt84isrOoGh/eu6+XmZrZtm7mHR2RUZlSdOkjC2RsKooKDGI+cHsYBqutnwjrU+cTSuYKiamkaj2lRf4pQkBmqeH02Sz1iKMbAFVXKRwosT1zJ3aMEhkNGquOTVy92zOqurFx/isV1Y3Vu8mHX2oHoiRiWseFAyK7O5+v4YUbxSko4C0VilmwM5IfX85OVayUg5Qgopoj2/Rk9mwLUI1C9zEooizWu64Ybmn7wR9/Qf/+b7+uvf/BN3X3bjTy8V1WoOai4mE+ZgQEs1pz36vkMXsLx5Bd51ngzu7a6rvwLv7W1la75IUHwPChkUm27YZvuuvMO3X3Xdt18yy0y94/GHraW2l363JmlS00pdi7HhNAhkkCfYh0DnjqxrD1uv4fE2hDCPXWC2C46s3Qgr8MS3OCo3rdMNM1RwSIyFAddIMeQyUZ7McHoh7rBHEFUT+kj7ua1BtgqI7XXyqoAKN59yNiKYC507H9XFtkcxNcQmWJCl0yp0mrQ1OKZ8zz5OaDubsrUMLlZaxJMNS+ythghlzS+8USMdl9srqgGP0INLK6/cmIi4ZmIscHhx+piZX5Q1pnNTMlJdzojYBhlFa9bViVTgK60nhlLrE+LFrzLWCrlEPqiXtkMRjiApVxy8Joyn2S7iyQs2YwRSZZGKXbZmVdLLZy4LcMWmbgTZ0uYeq1EnFGPIhDRWgmZ4Ao2aSDRorpYN/ITgru336V77tmu/OQgN4L5+lxz3hzMuQnPuems8RBwdRJuLvltwVVuPPlnxHN4yRGT2qmaCSzbUjqiak0ejEi33bpN/+l739D//Ns/1l/lnxHfsU2eqS5EF7cPLqd1JxNwveQM1Hz4NjeoMWxDTkeKRpaN4xDMUgxCR/V8bGokGkvhkkhFmS9Cyje1wIbQb0ytsOQHA2Y5YE1KXnAA2Za1uSU+SYKJ2xkrWcGw+uVWONCoe01FyU4V7HTsrizFHqVfO9Smj0kSNoe3Ud+DFBBctMRQCtRty7bSDLebrJBzmHgwBYwI3niN9T2QbDCxVlJE614MMFT1cJBKDYAdlRS78+wNPWDbVKKrNAY9dtzk2sb1eNiWAyLAsuM1ma8WDF0QtjBsS3ShbaOsNNvYQpyha9FwheSYoahsSXZfcx1X4lxMQApaP1WNI8kmOIBmQ1kQHucHg55Qrr8cSOqUHx61mnh9jnZxyqaeYMfuheIxB1hyeB2kTsNOTtYMgTdiRQZlUnLDqbkCY9gxiKHKTNIkgcHjYtbaGwWaOCbuC3PuHbn5FoXkOcRI45jFh7HmQetw1+bWCh/CLl9f1zkeHubDz/Ez13SYD2D7jl7W7kMX9cXec/po52m99/lJvfHJCb380XE9/85hPfHGfv2KD18Pv7hHDz67S/c9tVM/fXKnfvLkLv3kiZ368RM7yr/36Z16gPhDz+/WI3B/9eo+/YYPb3n4+ML7h+ufbL3z2Ql9sOOUPt1zVvnn0fm7hwdOXOYh5jWdOr9af9z94tW5LvOh7Ho+OHKsc3awcRwauIcNM3nUA3bEwyATH9AR26KzE/Q2nhs0HueAMTbSInEx5gid/YUfHCFU/JzPnMseJ2BRn/3X2MbJKk4GYUHQ1MawCh/BblNr9CdlWCXLIQrTJ4o0FRTNSHFjYDN/xi4da+FHAC0zTh2bLmINbXNMVUtARkSzumFUJK4ZJABJlm2Uu5bQkkxHopUGxw4g2f6KyBM+actGhEQvCZDsjmPQY495ih1RnUjbGFaUHf11oooPiUtlw0IzOr6xo7dKkyXEIlVTM8YmH8A2nK8TgUcsFkxPTYNFsCtPqrVxf+EMjTGjVVKDR1uSBwONomgwdz2M2navOYBLstFbZZBk+lb8f+tPOZKWuAO2lupt2KFZFWawY1tptsEtpZcwSLJdIquabdmTqGzR7I5JpkekbhqFENcksoTYZsRC53Vn40dA7dGOxtdS4/QUEj3BHg3oisRtGaYAduZASSOWe03MjTp4dI0FEhctebE361xC3LH43rA1Rgr3N2IktMS5VxQnNhguybAyzzhf7qclPOTzbNAsephJEc/UkPU2aJV7NT//0VXu2xeuzHX20rpOXVzjQduqDp26rn38gGr3kYvKP+HNvf/DHaf17uen9NanJ/XKhyf0/LvH9NRbR/T464f1yCsH9YuX9uvBF5EX9uuB55EXD+jBFyJgz+/Vz5/fo1+8sFePvrxPj792UE+/eYgfdB3WKx8c1Zu/Pc73sNP67c4z+nzfWe06dIEfkF3igeM1nb60pgt8f8lvHa5w01tj/XOOJcfRokvqVcY7ALMZPMicW/kt+Jy3DcEizKhInZtln8z0xLLHsUuYsye0Ohe25QRCxJ64mPm23mNx4HQVYlPZdc5SR2MtSA1Z6uGlfq6l2TD017ws2xI9y4m2cUQLEVF3LTUAABAASURBVEXFkZuCLZRCQ2uxGGxy6LVQsDLRRZ6cqR6+nUGyo13ajh4x0YxMncVxdHicD+aT0MrKQsLuSqJGtsIGiEjCKglb1UDoMVOqL6sp9NrzRgRhyr6X2CDdxogbbhKKD5be19fH+Jmi146XLJESFK1RU8iOTTwLl2S7RFZv+N2Q7NyIB9lWvkAkLNGmtRAqxGDpWUOwOv6AC7HsiNANMYagYaMI1TFjSoRyZDaGaFGRBEpLNkZElm0A0Vz2eGjUBmoqjBHNCNcOT71VPKYzqMbCOM9ogUBHlYOnRd3+ehp9Iq2fRHmYI+uaeV3f+cbN+m9/9Qf6h7/8tv7g927RTTcwA70fH7l0ZlLet7MB1O7zYODCaq0+r9eDwfV1ra+vKZ/ZI/2z+hr3wDXwdXjMa/MZ/Dbdc/c9uuOO27Rt24wZRP0IE6s3G5upFudr9HNMwCjGHI+yuqwmecZzjJIGS+RZxrdshLTAkaod3xWuIddNhIML5XcK5Oq9BgWyltRiP+rz+qhVOHEtSxHJnzQmaxNih4dPKLVRioAQHmM4NnbvQo3ifsthbigjNu0NyBbchg9sRNgqI84owWJmAZFlO7WCJWfioRtFGryE+8zxAOixck6yv6U5Mk/7Q7BKkT/A/ZrOie5VicFmTE9SdJfNXsc2RlN8w9tspWJkGS3fIGXUgENfMvHGvhlM2hj43Wo5JXaSIksZgbORG/CGVbTak84q/98ZFiyMSvsabq+e0yN2q3sa22ZvBL+iKD5hS+YElZ4KLcUnc8abqVtuvVXfuOcefmpwJz+12KY5DwP7A7+58oAwN5t+g1nVSn5jcHVF+Y3B1VVuMtyE8uG/8QBgzkHmYsucU/3YETvXExaaKXXX7Tfrb//sO/x05I/1x9/hgeSNvInjrU5uBLVcCky1yOKUAHABJ94FiDeMFWPnSnNxN4QpOtL6vmacZJHCMdZ6KzED9WviDE39BgzekOqjkfrxqV2qhl4967L4SixCLMro3KSyfLE4p1QCAE3mC0JD6LYZ6aM/Kg42c7CHFQIlP0ir7J6T/QIGiZ8oafA3Oux8E2/gnciSwzU5sApHsy4YxACynhIQIwWNBnbYEZAKmkqRKkFgohh7wmLbGUkJTk6tHULxCdXqWWP54ZRRAdhGACse2zgR6sGrXBDKMVq20ekEhZ0TQG6QzhE3cmJgLXH1VmsCi0cWqiG9l487hmuvwjf5XTdqZj3oYEzUKtWMWWE8dApwLQpJHkHYjODxUSmCgFFDAFk+HwfAeH2Sh0GfS7wGwypaGQqdepa58PMabXiUqDfVgxNnDXAbr715aiXYArQwMXo3130v1gAQOgZTNqabw02tCD6xlBFoljSvuTuu1OGDjEZxGyR1iW3siOo6zVHOtD4fuN9I3Hr4YDfX5avrOn+RD1Hnr+lkfvPw9GUdPH5R+45e1J7DF/XlwfP6hAd77/Ph7s3PTurlj4/pmfeO6Nd8OHv0tX36+Ut7dP/zu/SzZ3fqJyW79NPndule5D7w+1/YrYd4cPgwDxt/Cf83bx3QU+8c1AvvH6HWUb3x2XG99+VJfbz7DB/szmnX4Us6cOySjpy8rGOs59T5FZ3Nf55yeVUXr64pfwfx6vV11j/X2lyaswfOhyAk/5xr27ZtvDGLzDTjDVokb9S2EZ9xsxw4UcPALtmyI5IslWhqbDpmXTNqGyFOBJ1I7w3ViKOqJ9ZzytVGKBOMWFS5PTtuyZJbZg2JQGadG7V62SkcbU8cPBbByOXFSE+Fkslmv7LGBTbhlCishgmMk0D3c6zdCt7X0S3G0FDp4W2JKktMbENgsdaFv5TfsXGmSuxBMnooY4ewMOgYWzr5wZGUyEugFlEOq2Nu+pjTVN8NWlxjS0Wzqln5wkwCnGG8hkAoJOGWGKBLIwPBsS3bFQ/PUvlAypzBBhy66vskJzqcgYHLFGziW5YQyx6lqeaXXF2cW9FsfHQP9l0LYlv2VimiQLuxGKfi0Qtwk+GFN1ql+nwUJJrcSMyu+7jhc6Hi9D5mKpy6RjFqy2vonE0j8fLRxS9nOurupGZiKVHL63AfyeuGZPdoeBGlEY+NirdFOn8Cw0mJ6AgFNTHsyWI1SwWDFpcjtuNRDSAULDoYPgYdIwFU9izXjsUNsKQxV6trLGXIkm18ZBg0GyKxEdFSp1Tj/tn4gDvne8JcKyvrusoTv0tXVnX+0opO8z3h2OkrOnjiovYfPccPlM7q8/wZi92n9MHOk3r7i5N69dPjeoEfKj33Ad8XuKc/+d5hPc4PmH711mFFHnvjkB559ZB+/soBPfTSXt1fv6We7wm79TD2o6/s0S9f26PfvLlPz76zTy+9d1Cv//YIDxKP66MdJ/Upc+3Yf0Z7D5/TwWMXdZTvC/k+de7iii5dXmO9c34I5vq+Nuf7X9OMI0OwLWMP7C6vJF4bDaxF8/0yOt9L563BMVuKYCVljp7HQBJtVACqHjtYOQyVFSCCn17X25gTu8zEIxBqSnTPTUUxv/hBvjVkzhAiJOZ9hsYWvrFTk8PA6nnlk2fqD5z3pEYwixC7kxlxUgOLDC3myyockDmzGEr1eBWpQPnhJNb3DXxOJjVVPKIJAkuWbeqrGh7aSHpysMMlFw8Qn7lzLJkfs9bOgAuDA4YKD4S82JZxCmJwPARurcmFFaH44L0o9eZqcNSa2nxdLW+sYENjrAxlHREM+rzwGnhfF17m7xWphZPZEu+aCFh8kqugbdbGGQRP/hxPyPRZpkeDQIdAxzEOvTvCQsZOnaqdY8IuSoX63IzQGzMANgRerg+WEaenYuUYI4JZOeot29OtSsZkLYwUFVSqoYAqtyjlqOJEOVJoRqg6rQ89eKSg0pMfKHYk68s6oZIbJMXnGL1O7VciXA8DZA89u/HZ+c5bb9Df/Ol39F//6o/1/W/fpVtv3qZcgJmDAvTUimAudw52HmHSjc/na/XnvVZX1pQ/+bWSX+CpX+ZZ13p+iYf58hq4+aab+Kx/l+6883bdeNMNTOe+Bcv1t9rTEqD20AR0L4dXEnhJQs/esL2dmFi3No/BSzJsDv3f85byM/mYvGSCLHFGc1TEel/muw6s4xltR42ybAfaWulrtpZzFuZCxnq9EuMmf2QBa8s6lFZ4DIS87i6tAZNO8Gv61wZ6heEr9OCIzbAI9pcM13UhZoEJd8EzMEInEhsrPYRMjtSFjs4F4hSKQK0Ot3QNzAWPl1R5VTB18IDZZUa6PSaVMjTD2OiZrwQoU5HSbyxxYAud85Pf3sGMq5S0qTMKFvOlAIoC4RWpoKwwQqx81q3KwJPqZkBOQYFjLySGlFj2wrhZq9ARJ6Cx1SKZZ9Q5iHF5smFaaPU25qeGwEuIkK0GN75tbgQam3UDH0TvuP02feOb3+BGcYfyQTRryXT53tNvOuvccJC6yaxhr/WfRuRGAyk3qHyjsjNpL538iL2BJdJwt/HTkG998w7917/8nv7bX35X3/69O3XjDYNCJaxIcSeLgL2BijeWOVQRDxrR1hawkyoSs5eIVRADpAJHbHLVfduylyQZVmF1HtRbzp9NALeuAoDaQ/y2qCV1hhSj9kZT6/OFWtcNxOQbom1Ilo2oCxcX1CYgyaI1RZcvEWOgt4DoUOyMkm0knOguBYCLFhXBpBuhTwpNB6CXYVKNI7m+opFFAUvgqrZsNwmOHSwmuwakRWPXCAWyHWoWjMYuDhFjRFUcp7SyNZ1Xvkdb1YBkrOgylmxKFZR4zm13ylMvKloDbmJQmp04QldsdBQMSmTMstHgiiSpXByIHGWdq+iEgJS5Jr9yCmyyyVFEY8MGy/2rz4KfOBdWrh3FThyd11wTLAY7vG4DiTBrVW9jrBjYWYeNRyeDHqRTKYXRko7uvXW1MRbAuZ1YUx0YNjhrrckXWryyBVSJ2QrskKUB/jBYVcrcK2YzaRjwkSE2P1jwrD5srfD0Lb9xcZEHiGcurOjEmas6fPKS9h65oC/zIXHnaX3AB8R3Pjmu1z8+qpc+OKLn3j2sZ94+qCfe3K9fvb5fj766T4+8sl8Pv7yPB4l79cCLe3mYuEf3PbdHP3l6F7JbP312Nw8Td+uB5/nQyAfIR/Ig8fV9yn+g8vS7h/T8B4d4kHhYr396RO98cVQf7jquT/ee1JcHTvOh8SwfXi/o2OlLOnnuis5cuF4fbC/yAfcyDxPzIPHaypwPv03r640PwxyqOGT2YcY+bIvMBuV/qJthz7INFvsk1cMa7kHspLqgNvXs7yQJLNvJaFyXCOclkTDkGhlA6AsWnJykQGRsyhtD5ISNdBJ0jAQpisUIhfrJxxp7vC4FwO9eMlTXhtLIE3tSgt9d43aeHJChONhjB+nWwuhuxlCVxG6otxDHa5ajxApDNRDKayw2ZlSJaA3LNiMOPa9No0tqmBz2h7otbvgYnFI8DDqQIiLHziDVeVaa2Q9ESGKBIrEjsRGPgoIpJdTF2IhEnSYrjbEOSuXjqVqrUZk7mG1sd5D11/cvdABCxGIhoZRkwBc6/04lB4kZN/xEYkdsy14WLfnYGpvVcXn8wpdkO0PpmOouGD1AjgVNV7XRgCa7Rpmv8XBidSFGr5RckzG6n4IIva4PrlkudsKNvCYG3K43+MAdUlquj2i5MS0BnBqNgSTeyzJzDGBOWnGLFx+vVA0TOumA2NSKtSFgOBkjmIve52S+1K05YfCwoY4RLKUi3Ia4JVsznNkwaMZNaTYMYAgHbA8yX0KoUJl8tuWHJY373FzXV+e6dn1Nl66u6sLlFZ29cI179xXu3Re17/BZ7eK++Tn3z99yH32f++lbnx7Sax8f1MsfHqwHdE/woO7x1/fw0G4vD/b2KT/Y+cXLe7l/79MDz3H/fm637n9mlx7gh0EPIg89v1O/eGGXHnt5j3716h795o39evbtQ3qRHyK99tERvc0DxA/4AdCnu0/yfeO09hw5pwPHL+go9+wT5y7rdO7ZV1Z06dqqrvJDcpavdQ1qHGvjWDXMpGEbhzuU2PiJc/C1jeI1XzYDtmQAdVGLhwOGXWBMkHSmUKTODUBDwilKqxEElF7pgZA+7wSSEQBcSIOIknMiA1DBAdCKsZAA5Nb3GOzMRyylUpkygPTKDRIDgQNKmCsncOYBppJUGmvUBoAFHqIqEAwDR0SFSYxJbWMjVc8VCxSBAVGyqRYunGHgfEhgXViQepaq2S4NVd20DBJBKU7HMQEzR0QTqN4IYVREKgcbzVi+jaOvbyyVlDAjwla17qn8ZKdEdJDYOYfCoKsawbxH7PiUrVAQUM5hTh8Oe9jxskUjN3X6WnCAlrsdbKoZe4wGH2F2fQRRI2UMATBlipfFMMaxCEjJDRQZqGlbdKVFu4wMowCkdhMGvVB0XiNlM+Aq4ZxzUSTfxxJvsTU19qVhgzFWjxvDpkIEB0vmS0jWmjrc4PGCSLkvxwndtoTj8dq7eZv1J3/0Df3T3/5Qf/HDb+sTrqLjAAAQAElEQVTuO27WjMsyLNFCnwS3etYaYXXK5+2Wf9XHZ/A1ZDV/5msSfoK+ymf1NR4GloTHPt+w7Qbddeed2r79Lt1y803cpwexpC6SbCPRolkbDnZtGLuQ60VpwXKaspr4kw0nboUzmDIR4kYSQzA1Ce7X9B5tsLKvEXEM0SiJtUZGpc2N3NaRxIVrW3TEfRHE6SnZ/U5nJF5EzLGDlJW5Y9iWMSLCxuw9QAkDvSE1AQueckOMvUmWa4SA9LVNe1seaAqi0jHpKiE/uuZKLNKBWKNQC2xxLxjR6bRmE2CANnFVoNMzb/RXpC53UAh0DPrCwO6da6UbjMzN+NXeJ+14OOxVd7aMtjlYL9DMFtk4aGIBUIYZc7l2DjR4RNSqQmjbEr1Ead3pY/zNslyzp4a5mbPhsYqt4WV/2a4kgLpqyvmawRvL/ErUIJGcyi4TOWuOQOidZWU/au+w62KEnOx6A49xww03crO4S9+45xv1q8W2+SC6rjk/lZrz0G+dm8ra+ppWc7OJTDef8caz+M1CuHNmZRrGdK4dnOk819xxLN1y00x/8t179L/+/gf6+//MTXH7zeo3PNVyk11rLqMPtmXMlFAeH/DGVLCZIigxLIKMpFp2Lm/WQNQ21CbzJcQSY1Nv8cQ9nJ1LPnDoJFAHR7So0KKRMvOOlpDGeYqPP8Ek06mZmcjBkZ1My/DiMx1WeRxJdo8qBfZ1J02VAw4DctLioOcl0pQPu5tSMNyU6sI6ykgqpNiiwWGsPozHwWnEZ344ZGme65Q11PljDXbyoZALBSQ1EXzQRYfF+lIBqG4Q2CTQAcIngVqMynJTqOYooEOixYVGAvszJqfc0CeAIc6dNhqchFIvYKN49xs10vuxAbO++JINg7yaXx6/eqzhKc3dz0/cMiFHo6TZBIjHb2gJn979jmQtqZ0QZ415GyYkSTYa6XxJuNny8EuUeZuCl8U6RSMFCHLeaHCpN14PySNEb8So2Hgd4wly4zWTtUcaWGQ+z0iNxKnbWOgcuzjA8YHVwBo+C1cy+iDN5+wlTnhSCKpWPu50rFBIBaUYI3mcS8BaM1glMdQ9Cd2CIaku1tg4NgrI83mfhRi0sj2OiYuaYq2JlWCb/bFnMh/SSmbb5NkNar5B622bVtYGXV6xzl1uOnV+jQ9917T/2BXtPHhev919Ru/zAPHN3x7V6x8e1cvvHdYL7x2qD49P5n9Q5uHhwzw4fIiHhg8+v0f3P7tH9z6zTz97Zi+yj4eGB3TfCwd130uHdP+Lh/XAy4f14KuH9NBrh/Twawf1WGq8eVBPvb1fz71/UC9/cFhvjr958vHOk/ps72nWcU77j57XIR5sHj9zRWfOX6sPzVf4MHp9ZZ0f0DStjQ8OOShlPwZbA8c945hnw6DZ4JIBXWIJU7nn1h6LlheVOLttlCW7gTX86Npj6JMmhEcO40aP36XiMTeCC8vqs0dHmKJiDVx1wTFLQwplcLeBFs5y/ayxXweE6TmkrDmingS6UaNyQRIqDqRgZceYYuiexQi5h7rRuRACRjDTWWqOopZTMHSBxE7OZhGFRRQFr2HlNchy6BxV0xiIgU28W4wUDDdSNXvGyB8VtGQpG1LxDZz0cY3MkxhA6OP2j7HKThQfHgRovUjQ0Q8WASKWHLg4WRcv48plSIAjQI15UOjZMdUSgaFt5CY/dSMQx9rqDTK97DGjU0JGkltBhrLBMCVeI0ySXvUmuByNrcCsi+u0JsGOZnMsQ0LwGz5qkdpw6MTpGJk3greYT5XfU8LPoj1isUVN0YyoasQoL8YoCWCixko4U29jtQbQd6Zz4uIXzJDJOTlRHCU5bRSJbysa2KfIDJ37SL9/GJw4mG2JjDnr5XMo99PGw711XeGHGxd5wHf+8ioP0FZ0/OxVHTp1RQdOXNLeoxe189AFHrad0+d7z+jj3af13pcn9CYP4l77+Lhe/OiEnv7guH7z7jH96q2jeuTNY/rF68f00KtH6x56L/fTn714SD99/qB++tx+/Qy5//m9/PBmf/0T30dePqBfvn5QT755iB/2HNIL7x/Sq/zw581Pjum9z47rwx0n9Qn39i/3ndPugxe4v17i4eMVnTh7Xfn7txeurOnK9XUeVja+R7ALHuTZTMNsQNDcV4fZTB5cIlpDjORcRepb1rypTZINJpDrYDQXpyNGcFMg50AhROAvbCagGtQYWMSh83rBhgcKteVMFIdwViOAiqa+Fo0cCH2+gHOGJgUITkaZomUSVBMr4xwTEibfluclTKYcqzTI5qEoBKrLfCVHadTM/EmPW7XB2BopDjm5f4lmZ55eIfnJM3iQhq5ObuatXGxSysVUYcINuQLUo76UKlmfFq0oeJkjuQ1Ow2dTVT5OsqjWK6QeWPiCWwJmTyz1VslkwWUEm5OfI8CEWrdhzNSp1OInnrVKwRqb1ciPLVrnJrkcBiqHEIuCizhY7MCkQ8KiSOzMIEpkr8cz3uNQEmvMidnX2hrvGCEnAbvnxyel/Aav+7VZSUQKYTB5LfVIjB0h3DtYrdGSzdBSq9dlVBqUMm3LBQQpi+mwwUljDdgZ43TmIp60ESoszGCkFlwp5IoLOCvocYuXtdJ6XMVVtT5/xtSoY6h8w2kKJo3nEF12U28J8n580Jq+83u36x//+o/1N3/+h/r9b96uG7YNvJZaie3O3zRSJJ0XTOac8z54jYeBJdx017HzG4LX8/mcz+Wrq2vKbwuu8bk93Nyzb7/tVm2/6y5Fz7h3bSqPk7ooep+f6XJk+Jv7Iso1l6WWn42KEUnW6Of9ZbJTK7pOaIzwIrG3SGrW1o14aJG4XafahrTMx1qS0y+3xMLus8WLdCRjqkRij7JEqHojvFGhA9mjSPfGMaW2LLplMSUjB9WQr+0E2oLboERQ1b/GznwVY6h50dlv1KY+xQp0zVCjASKoDm7MEWsIHomzvBm2ZVuia9G2sqYALwJ4Pdoxkxjp3sa4PAeUHkhiOWS4QxltyzZmEYQjKT4juGNbtDEeFQGpvhzLhVMgQ64cVHpRMGzL7oL7lU5EkeVALo7IAttyYqalJC+y4FFpYRtrEsz0DReLXvToBJdkqh8o+5qnwBO3fI556VDVOL7KSa3RzpLNHfCWW27WPffcrbuRm2++OSWVm8mcm2X0+vRgkJtNbjgL4QaUWINXAi9vgqoAQ+oXzk0sNlDvlu647Sb91Z98W//rH36gP//ht3TrbTeq30RqlZ0Xk7XaJBQyaRzMhJXC2PWNvMPUCYCjprLg9BKtXuc2KD25huFQ4UbZ3YsdIUNQVG05lhsRoAmOZq9AAq8I5sEg3kcMS0KFZOPQ40ZiRlgmrqmImrq7kZQeAKCHGwmGG0VpZmtWuJGeOY1NcxJyfnqsdT5hI9m/Uj0YM9tTGqIoi11MmS8OUMzWOU4o9UAB7QBgdNziVBS8IZW4oMRA6CxPSlw0fJVk6H7VoKDtCoF27cxLAMBm91NowgKDhRgzi7EJwi1/EQCgjyFN+5G1dh5zSEq81pGT3ssoKjhRRdtBVC1LEa49rqujNdoEsOq67yYevZKYBU2XiocfDnath8Ee5HyVzfogY7JkuHlNWoAMgDbz90gfiStv+wj3Q7HskWPy6JQrLqYw0gWJHgJCIu9TJFl1DOoNj2sNezEvNt02Ix01p1remEo4Wm4kEZuQRB1O4EljBytpjCzUSQDP+W34kdhdmAkslBLsHGkdFEBjL9gxKevLnkZrkJCGzNugFR688RxOV6415UPj2QurfIhc0dGT13WAh4j5+4c79l9Q/jbVBztO693PTtbfQHzlw2N67t0jfEA9oMdfO6BHXjqgh1/cr4ee36cHntunn/Eg8SfP7tWPn96tnzy7Wz9+bg8fdvfoZy/s4YHiXj7o7tODPHj8xSv79Sj5j79xSE++fVjP5AHlR0f1yqfH9DYfqPNP5D7Zc1r5m4j7j1zSkZNX6p805+80nr+yrkvX1nV1dV7/Y+YaD3PzN7dybOJ4h2FQyWzQbGbN+J4QGdCD8ZHBghMx2zSKhK2xNRkrgqreatwY4reWMdioUYFQqgJ17uNFRIuOYKZDrhrouMvziQJhRliyeosXUVUurLv90oiNTPyWa2GsveDiJx7pVUioIAOxFDJz42G2Eo2+qlkimY6mAm4Z4iqkVEpUTL1RAaNIkDHp0GDHSDQe9tjjtRTZOEJpLFgx0aoc8ynSy1ZsMcAhlnFRhpzODj+W63Wd13zSVHNAqqQ+cEvoRo2W0VlaY19zj7Ddb6153cY2hOpNNk56EzYi5iW5IZhgCbqWF8ziKzkEKSfbWFNOmRJQuBEbJ5J6iI0v+AgnjTF+BDN9jHcGiwqGxCI9pfHgxwmICdB7/LJyvqgQDisPJaGsBxRGeaWDdSESPkLvSytGcAR7ufcc6oTMHGGY1XURllSvX46nXtM4XQ/gyNDF5p6HNM/4zjBojU3lLZ+urTZduj7X+avrPDRb06kLK3VvOXzysg4cv6w9Ry9rBw/XPuUh2wc7z+jtL07pde5/L/GA79kPjunp94/pN+8c1S/fPKJH+IHIQy8f1P0v7av73L9x//vXZ3brX7j//fMoP3p6Fw/7duveF/fU/e/hl/brkVcP6Jfc/37z1kE9++5hvUjdPEB8+5Pjepf5Ptp1lgeM53jYeEn7uB8fOn6FH/Bc5Qc9K/wQZa789vjKmuohX7/vzdiYyCBzzJbHnWP32Mp6r4S2aGjxHjYnItd3YaMfrPYfv3GNiz1rJXNCJNIxFEUlZnFJ2ZZsBgmt3lrDBmOi/JAsYbxFvnBaZ9bYwkfKmQZyg2+GSaRPeOpypGSkGgEN2GOPGzOhmrkMsU0I+5TCcDhCzXPMzJd1dWXMcFTajq9qzsiQNaiKBYgAokwGaqOzj7bxmZ+epZQbCLT7Jst4CL2/2iQbR1saNSy+EkNMuPMZc0z4U4+bePaItAlOtmwrX2IcYiNaalRjaWSB0ytixshATrY6e2CDMFE+u8HOZSIbDG56zM6TzJfGxtuRqu/45CfRLk+2EVZdBWNHJEbZVjVOVMKxu14eg3L+ZL5i52iiJdsMklBZV59Xyg29fOK2ZSdf1WwLQBJ6IaIZz2g6qvJBVNLXE7NmJ24zcNQcmcpUWnhIQqoBsPtTPRdOldonwvTKtypi97XOx7hNQLSUGU28zR1O6KiOs5/K9cz1GsDklRljwEHTmW+ub22/WX//19/VP/3dD/X9796jW2/aRgqTMcJkFDx9tTEHR6H5fL1+aSf/LLh+EzC/pMPn8LW1udbQ/bcE17SOP+c9a+a95aab64HgHXfeoW3bbpDNTHSlZepI7JLuVJg5c277toNwUAUVLwOYPH7F3yypFNmKFsbQqvBG1DHBoyiqkj50G0KWXmnw6JpatyEAxI5gVu9oxkhBqrJxJ1GurOWsZZtgek56JPZCUmByYkcmPzVjj1hMJMcdwaRnnggmi0r5jViwanoGjAAAEABJREFUSOLIcpnaCGJJQG3qiSG2ZXeZ4niT+VXNFFyurkAfy6whL6hIXvQFbBnIHc9Llh/Pi8mTN4lM4hapGyBXVl6KPTv5XTKSUb1qZJbkF8IQO4JZucsbEhxxTVqEfkZSdFlSk7CRRU+dSSaQzaxSEDNXimH2KPVcQdDkdbQqE0K7kG4nOxZQ4GUJXMKwwDHosCmOkRdiHMwomNSP9VUJxeFHWF/5HIdtPMm2KEpvyv5joK385OC2W2+r3xa88447ys/DwDkP+dZ5s7POTyPWuMnkpw/Xr6/wU4jVksXDwVVuVGuNchwr+zHnU0POH4DEDEQUu7EuDC6rxhzW791zm/7uP31H/+Nvv6fv/+FduuEmL9jFq6HXTA2sIIhHkezYPRIzVuONSmtkAJQWs+Oi4GMkhoqvkdtkvkASi+oeifQRw1I+2GQOKHQsfvrTb5yNcKt4TpD5JpGKeWOXNaREtMlKXOyFbdGDIEaknBeqamrJid8CUCTzC8eGT2/Z68oyI2KIxKFiZElk49Dx50p+vgFCkeD2+uFp0SaMcCiKL9ZLpbKT2xKhaJaReCM7mkrFwVViOZ5glQ+foKqOUr2pc8IytqG2pKLpm/gdDj/zzOMu0eNGEqNQzFGYjZJNlt2lB7BjMAcMEVRa5WeFrTwGjHQEJ5EoTrmzQA6nBygjkMIAZbuEmywYHQKIcqSYUHoeBbEpWftLNMG4CGRRhnitMAiSvPgI3Ky3I4SqjziJdS8wUff5hQ4lOSIeabn+WUTdl6nXKb1G4vaIREfgNCR1SGMfsJiCHlfmaxGHHxwGPceWdUT4OEHAoI2Pn9P9Yp61cD2nUNWAo7FepuxSYN+TMhnSezDFWVOAukLwU2EU4NTOllT9zIU4VLSWhXpZn8bmvJ45HvOO3uKr/EGOLmyg9CBul5rz4ZMf2uratbkuX17TRR4gnju/qpNnrulYPkgfu9T/BuKBi3yQvaBPdp3XB1+e58PtWb35ySm9+tEJvfT+cR4mHtOTbx3lYeIRPfrKIf385UO6/8UDfGDepx8/s0//9vQ+/fSZ/TxYPKj7XjykB4g/CO+h/FH8Vw/psdcP6VdvHNETbx3RM+8e0/N8OH+ZD+qvf3pSb395Sh/sPqvPeJC54/BF7eFD9KHT13T87IpOX1irD/8XLq/rAg8CLnEcV3gocHWl6ToPCNZ4s8m3Bs3Ha1bq+yH2p+zsB/syjA8bZsOg2YAQnw2DBrSdHJU9DO6p6s1dcR6l2Ga0aDl/qPQlExeP88VFgU0vt3E+YuDTy4NDh4YXAwYhevfrmsBLjx2pCwgg9Ahm9cS6z8o4lu4zX0XJItgxbDDccTb42TeodIlcO6+NCNyRmFgTXNE2YfE7L/XnFWsA9KiFcExQa1I4dV1WDBw/uZFOydyRqQaceQQfQmMdpLBvONipGT81o4NGR0grXuxJ+lEw8jrLnFROCjysVibnOvPHR5igeBRja4pQPgWjSRyx3EcoQA/W7yMVYqAO/OA41ZdzA5SPwczq81QhkFEnv9bS92Ge+1MwdJDkR0ionlAZDFUBgA61iaNHVyfae491O2PWYJilrViKPb0+eJloGKQZYF5bsxmvJWQ2m2m2baZhhgxdDNk2RQaOwPVaXWM/r/M+7Rqv48v8kOACPyw4e2lNJ7k/HT1zXQdOXdMeHqjt5IcKnx+8pN/uu6h3d53jAd9pvfTbk3rugxN68r1jPOA7psffPKpH3ziqh3nI93PuN7nvPPDyQe5BB3iQd4AfaOzXAy8c0C/yQxAe6j366kH9ivtR/tOOJ3g4+CT5z/CgsO5JHx7nnney7n3vfnZaH3xxWh/zg5XPuT/tOnhe+45e0JHjF3Xy9FWdPbeiCxdXdeXKmvK/BK+uWW1uWeyFZ5oN2zQYm40aSmYyfuJhRZTWpNgR5UQgbfzA3XJhs1cTHm2Ja5TzBy8+Fp0iE09xWUurixwHgFhdH9D69xwwerBWMXFeRLm2EMJlc9LoreJz5sz7yI0aWU3rvDrHmRef5MZRQVfgLLhs7jc9t0lJFQ2TkTkUGvCcell71hNpYNRsseHgiTpZu00RcBKk4BGOmwqhiCyRpYJZAGmqNuVUPk5iJYI6HgO+EpcEUmViBYoszxk/dCrBhTU6pfqg3lhvDFTWlmOoOuEEJ9tI8EARXCiwUzwOk1UcfqC8X8riYHC8EmGVX8kSjsyQnGjbXJfqLQXwmaD7xZQmqMmKXYUlroFxlqXaU6wiTZTCSjw2OSByaSywmFlLSSLBEJtdrhPkoGMdCZhE9VYO7lgfUpziTFARcXp9CncAKuuKvVwjPhJujmNiUxQ03QyRRMinbmLFJxK3cb2lZLfDhYHTNB0PxCreCBAPGYVTa0oUatwyp6FVDTy4sbFSJUr1QlFSqFkoaysNGd09RsKU2TRPa2u642brr//02/qff/9n+os/+ba2336zsoZ5yDEQUsFST2NLvaY594v19XUe/E2SB39rWuONWP8cvqoVPqf3h4LrWude1ljTDTwEzMPA7dvv0k033qTcE6swE9FV1/HydAnGR+gqTrCFgHK95H4y3ZOyIxF2Xqp9hiMpY2HqLbUKy/Fi2Ja9IQ07wsZRrqnnRoutX/LgKSJLo7gZDh64jY0ozQyRLUdi8iaB0XtDTZJ8JHV7KgETB8PqEG72OMKCy6MsuvfwKgV29irHVddUAr9DbFPCvQBj1Y4LjrvoqVMCUqUYioafuSKZb5LECLGSjJOQNJnoTDGgN/VawBKykYI1VSXeFwOG3fuy3ZH/V0bKmi1SVlsF4/WLo9wtQ6LyFnB0uWZGa1RuRd1Kjx8ZWV21fsrjLMdcFYIiRhY9Ccjkx9wUnwLRCUZrqRpkuqYWSiT+pGOPEmpkyxmvaHBXZZcv7JznlDF2jsyStt2wTXfefrvuuXu7br31Fpk3lTnPuajqhsQNZ22Vm9AaNx8+8a5eX9UqP6VYQ9bzUJAb1jw36hReWkjmorxsIxUURrpuumHQH377Hv23v/2B/ulvvqfvfOtO1jEQc+cMKGWFDNS0TSx2FzyMjAP4dF1MM2pxk8isEU3NMRo5cMuWPH1ZNWGUzUhvHVLcXhQgPddQ4hx3gjaOkGhUzElSIykpPtkLSvgQs+eooi1i5SULIyAEG4MOIlxO0VQRNzGJNyBOSKMLgu+hNAMdn1FA7AK7G6djNnqUzGw7QZmvzJTrImI7YdCui1QDLKAyGQwDVT0pZUAR+BSbcNtKy5qiDSc630c0xuKXpIaxCA7E6FJ8jqavD7dAdA8obiglGZTGtUOtioElt6OM1K6DxBQxmyFGfCReKF7ChG1uOAMS3GZEcu2EqzRnyKSCPQn+QABufbDh5OCN0xuelQYLxZp5oKYScQ0gMERuiwgu2miTYJuc3u3kYoMrNoSsCzNLRAxsCAhgaDiFmfXZ4AGQ+Io7kpbPW+CS8CNFFOOALK+BrCygFVtbW0qXZGBPGtltIqVuBEylsw9N5ovLQLYlDwE1tTYazDpaEqziRBvPomVNvBlje9gTfGzltY5Z10g+PDJJcdFtjNkW20QVybYGnNlCBj64zogP1CSTY06ZdR60XePBW31Y50HiaT6onzh7TflPTA4cz0PEC/XP7fIfqXyw44ze+fx0/SbiSx8e0wvvHdGzbx/RU28e1q9fP6jHXj2gh1/ap4de2KsHntut+57ZpZ8+tUP/9sQO/eg3X+hffv2F/vnxyOf6P7Hj/9uTO/Tjp3fqZ+G/sEcPvrhXP39lL7X261dv7OfB4kE9884hvfD+Yb3y0RG98ekxvfvlCX2867Q+23dW+U9edtXDxUs6cPKKDucB6NnrOsmH+BzL2UurOscH+QtX1/p/wLKyzgPGOW9km/i2ojU+2M/Ziyb2BLEtDwN7N0OiB/bNm4Qt1SS2lB945KrqGl8qLCe2cKVlhs3CqQsFaV1yQuajnWtgkmUspabExPGjWgbw6AgF6dQaMRGv6wk+ELEYC9WdjJWSIQ5CXuqhUmIhRMbO1TwFQZIZfidSn9j0IAKz4MxfnBhI5VRurzWHmEPuZAJjX+aFA22MdLWomUDIwJyeulMltiHiNTASxBojcUcpXi1AyvlrnJcS6lYMrbzmSkgqvxU3/MzJYY2FVTrYJD0Wvsjp0jFsaqVGkszKzRwGE7YguURcfw0y3dIgKddhrskZRn/NS9sAZjNrNpup/g7obNCAOELMHiRkvQ3iNsDroal+M3ltXr/de/n6ui4hee2cu7yqM/mPNS5c13FeY4dPXda+Exe06/B5XoNn9em+0/p490l9sOOk3uH1+dbnx/Q6r9VX8vdTPzzCveKwnuZ1/MRbh/T4Gwf4wcH++vt7D768l4d4e3T/87t1X/7jped26t5nkfwHTBHuCw8Qe+j5Pfo594eHX9qrR8l57JW9+tUre/TrV/foydf2cQ/ar2ffOaiX3z+kNz4+orc+OaL3vziuT3ae1Jd7z2jPoXM6wEO+oycv1Q9Jzpxf0QUeTObet7rWuA/k2mM72M0ZexLZxn0g+7YtezhYKA1outIGG3aXluulSc4XWnXOYqharhtOHVHOYmIjv3jxkeLANgJLlFe3taSNbfVmruNI9yonphmol/k6trEOkpkyD+GQ0CAtRUHGnvyYLKLiqYkfO0IankRYaZ0OiR5/IQsfAzK3WuaX8GpIrUkCQtGmxvWfY1CC6s3DIA9VQTKaG1vtHdexPUBPRVVLmE0qOwNs5T4tWT0myVJkVNjkUzNx22O6lYZL/VgReNmIHooVENkA7A2bQO9gZp0WX5ZwhZInLMcGaFsWjSEPUeoYcccFEWN+eiCFiwxIPz7QxDgxdJyxx4EjefwSrYjodGdYOhZc+A6bk4cJkA5iKX4k60uSHZB6mUfLDRy4whnKtlwUHHTZMYl72gtZuCnNdROb8yvDFuMg24iqYZXOkDLRC4HX7QbfmOjxeBahGIRaohmEgx04ex9RsMqzgisNox+u49X10X3ByR27IBzRmrz0lfOFy/E1YvQpcXQpDdjzuUOJqRWdnMV5DgM+HStjhBxeOzffOOhPvvtN/R9/96f6uz//I337njvqe0EjBpnelDkcqzEs9cZa5nzvi6zzEHBtbU1r+Tz+FVktPA8EOUlV/7bbb9Pd2+/WbbfdymfrGVVr1Wg6ry1lQo4Ebxw1XdbqDcK0MMyOZRydqUbWHEno64RYyqAW0dgR9UXo61pygofnvumLdbKzhBKJYG7tLNGpzf5tDXXfXU3jv+/Ccqqht/TfMf0W1te4PdFfE9kMbTBiRTbH9fXr0kbrM03+Zq9QNrpRZTBDBEWP5YpPgxtWiSsuRv1HmzeIdneWLkdNpap8Ttom0aaW7C7FJhaN2tJTP1IwCbZlRySLlmES3LzYviLBkan3mTJGRnSqgbYZAi+FFQxZ1K7LuBPskZ+cwstYGjpPskKdRGlmyElhr3KLi/QXRgXk+oKz1FOtvr57UVEAABAASURBVFEkb8RtmEhiI6QB/6Ybb9Rdd27X3TwYvOmmm9RyI8rDPvQ6em19TddXIiu6vopcv66VPCCsm9Sa1rlJ9RsSq2KNOX6zpswRO4cbbYAWB+P2W27Qn3/v9/T//cc/09/9xXf1je23aNvQuDE15f138akFVbFJXXQYYJNbHg5M+D3ALKOdwy9G/M6aKHh0cNgdwxXry3zA0xFUbPLZrlDCKnaCxe8eMWYLOT5m4pBLZci5K37FJDvrJk1outKI1ZpIDJRykbCS63DDW5LCqVWaeEMSBmJaqvUClMibURNyMTImpwWBnA9A8ZUoOZOfOFWCVj3BLVFvU074HTEqWZL5aoho0zfS8O1EHJQjRTVx/l3C1BI5eKy5uuzy4LKSTqhAzCZ2tkmC0/gm0mLLmlr34425FWqCTr0qkyDGFC9CxRNY5JfBXOrxHEdEzMnGkD8XFTBb0vDxMO3wzbEVRJwweHJBwQ1AB2OkWzZCNTK6L+ZlfrrymSYhE0lfpCWIpC709J4OKZx+frImPHqC4TbmEpLXC7OwPoLxkczTGmhs6tjYrcn5woYcSiKUa2jqZ8TMfOXBB6I3jrWVDpS5k18H1GHcykCbepLNfKJVHCwmyXQJt9eIiSMJOrkit8l8JR5uJAvNMW7COrVyOid5gCEX0OJUvZBqdeB0jiUzIFCmmuFE8r4vkjJ1T8tJYx/Lj2ZtGrU1SIiRaPGmPGJ0x2ZqmmnOQ7S1NevainTx6lxnxn/Sd+jktfrnc7sPX9KOAxf02d7zPCQ4x0OCc3rvyzN6+7Ozeu2T03rl41N68YOTfIA/piffOq7HXzusR185qJ+/tF8PvrCPhwP7dN+ze3lIuEc/fRZ5Zrd+ivyEB4w/eWaPflZ/N5E4nHvzh/zzN714CPlzHib+ggcGj+SBwav76sHDE28frAcRz79/RK98eFSv/vaE3vr0pN794rQ+2nVGn+w9py8OnNeOQxe169Al7Tt6RQePXdXhk1d19PQ1nTh3vf7J4hkeHpyr316c69K1eR37ymoT35J4mCCtsydz9rEhsulDF/Yye1fiGdhMwzDTDBmGQbPZTNtKtmnb0O3ZbNA2JLqkeHCHnjdbxOIP1BuoM6CtwdGDZsPAXJMI3KovS7bxhVY1IJmvchgIyzbW2MusYQS2qsTMtdEvzxi5vsPikozqMjphd6DzG3iwSHITKxuDENe3FD+2lhtAcgsa7fKxpzqTTv7Ei+4+Y7gAQwQXVd02e+SaV4yDhY814gP7W1J+3+/ZMCjYbBhq/2fD79Y5v5HZAGc2KOd+NszIG4VrIv4w20bNUTwTq+BlbV6D0tq6EYln3CX8rFTXeU3mt2rzpwYuXWs6x0P+MzzkP3WOa5kHecdOXdWhE1d04Nhl7T1yWTt5mP7FwYv6Yv95/XbPWX20+4ze33FK7355Wm9/fkpv8lp59bfH9fJH/ACAB3vP8kOAp/InCfhBwONvHtEvXzuiR149rJ+/fFgPIQ+8dEj3v3RQ9714QD974aDuneT5A7o38gL6xf3123z3ox/iNf/Iy/v5AcABPf76IT3x5mE9/dYRPf/uUb3y/jG9/vEJvfPZSX3w5Sn9ltfrp3vO6fN957Xz4AXWf1EHj1/WsdNXder89XrAd/naurIPq9yf5vNhfF0OUl6XEc6l0V7oAQvhYdIgdATbESLFha9cJ0jDbnPKYZuzMeHR8SOaE0wsYBvt6FGiihcOTu7ZMTmx9M4vbIx1O3MSSy9hSFI4mWe0KQARh3UyEmkFlQ23nKSWJIZBr++RxDPXJMnJOoElrnPLSjN7JGyy+1zYovUoEPVwuzHZHSis8iCnbstmVgwg36DYu8LBgmS9LQBHosSxbdeMprbhVcfO2SNECk4MguEktdV+uPIyfwulB4rfI8KmmrtGlRFuS70KeeSYWgh1gMEcBVYpZWeww2fGFAkFTSeEUwYFSls2QqR3bHwK47oLVHuqB5Q8hOo4FpE+ubvK4WFxOcIID+n1oHc2LrGJD7y4DrDVEoiBMDdj8Zd1tzOzqei4xclUYq1B+vmDUyAUatExxL29W425HNHYgFkZy8egTlNVEib1JxisNZx0bCG4qdBiF5lYONhEVTVDiATrYNVUcuBmvSilNa7PhkPHbQj1GFPH4Y/2FGnF7xxCvSfobk5jq4KtH3/Zkt33qKnn1xzE6KxbIoqIYBi9YGIAgBnBAVI7Mp+vaTas6TvfvKP+Y5F//Kvv6Q++dVf9QoxYZyV9ZaBGMFRqNF6P9a/28hl8bU15ILi6uqZlyS/nrPFDpPX1ufLwMOu++aabdc9dd/GZ/g7dsI3vXxybq26iGJxrxjqu6Ejj6Op5QdAGwrGoJDbHR4GkVSh2YBx6MvBEBYS5Mkuk8h2Gqm1YuOGNdfB6B1NEfbdbbDgJjghzbVRJaLOYTNdia/9IDLvWgk2EuEq0tU3BhhEhjgXXCM5yr32ZKvfqmW+i9Azjboht2V0wJEsRoCjEJQqgNGcosVy6D8w7zY9ZGLpDrAUja4nU/uNH597C5rE3ZMBnHHucxneVpRM1RjarLWuYgrZZnid3syZGcIHZy7xle6JkMZMdvcwZ7RxQQqOM6OhtUSm3lRBsC+0/7pJcx9CL4v2O1MQjS+HK0/J2KGdjCwus943aG1ZFll3sykdv2RZtmUiLBrcuhAnIuhCbSvTAUbOZ+YnCzbqHnyzclX9GfMM2Pmw13tTNld8IWOfH2GvcmPKfjuRh4MrqqiKra6vcqLhZEZtzA6uLj9q2a0k2GskyMldA2xIym0l33XGj/vZPf1///3/8gf7qz77FTWybZjMu0DwchONcqujBvOWIzqcDtKrxAsjB8QI2cYHbjgLtMzq8GgQ+qBq+bRknwncG+HHw6HM2N5UxZVsmFF9lmXGSQbb11dbn7kWlMKZ8s/4G0tQbS4dGFBKdCCOvzdycw5nK2xYdrkrLolk2gpVuc9skCcXbN/YQYxgGQoBR+Mazw2sc9iBnfyXZRJAmrlJMRbCj+xqFadkDhrsorcnGx7QtoxtSvQwXJmJZfPdMmGAUVvXYTGQb6lYphkBFWMY1Y0QA014BK76VxkhMKGbK1IAcN2P3GTnPoYjd0sgIP0IUpmRTQFvaiCVSJuer8gOEuklTCd9mbkxhC1uyojrkuJLMV/aX6yHrsQQg1dAd26rXAlh0mJjKadFSy0sxkm8MESedeC0VJ/NmCpGMG5WXLp7EBOJUYBjfpVtIXLs2fgkwveavfQRP0QjxzJ2CHDW7G7ApawwfJpnsWCtVQzBnKE8qu+rGJkAXzayhLmn8SkcDqyfEiYgWXQxlToBRT1hHMo8dbvwI8bjBonGFthlisyZW3vtoB6Z4kkcpJGn4sVkBXEa2pPs9WIh4ISLa0pgPhDTuvzVd5eZNIrCSX0vihDaokTmLiKxL4natVZKvcyKuz+d8UG88SJvr6vV1Xbq6pguXV3X24opOnruqY6eu6PCxS9rPA4rdB89rxz4++PPh/5OdZ/URD+/e++yU3vrkpF776IRe+uAYDwyO6Jm3Dyt/zP/Xrx3Uoy8d0CMv7tNDPCB8gIeI9z69Sz95apd+/MRO/euvd+hHyL88vlP/56936p8f34HeoX+O/evd+tFvdutfn9ijf3tqj37Cw8bIT/Ow8VkeTtZ/IrBfD/Hw4uEIDy4fyz9FfOOwfs3DiyffOaZneXDx/Ies6+OTevXj03rj0zN667PTeueLM3p/5zketJzTJzxw+YKHpDt56Libh457kH35J9MnrunIyes6duZ6/Y3IkxfWdPrimvIA8gz63KV1nR+l/jl1HkpeWddF5NKVuS4v//Pq6015IHRtJXuNrDXx3l2rnIjS5Te+VwoZY2tSfkOq4vD6QyZrnQeckbkGXjsDZ3UUoyPg3N25LoZRzLURie+OcYHMkbZFtOTHFrVUNS0Riz2JwSPNZg1WvhR+JDFeiEaE3ZDoyFyD4rdRz3nAsxCw+bwfI59jeI8h9gDhol0dH7KtYvP5p+M8XMr+rKCvr1rXeRB8FblSv1nLOUDnb2ZGLvJAKufmAufmPOcqknN4lnN45uI6D5fX6p/Lnji/xsPmNR0/t6YjZ1Z08NR1HeBa2Hf8qvYeu6JcHzsPX+aB3WUeWF/i+rmoj/ac13s7ztZ19eanuc5O67XfntIrH53USx+e1AsfnNDz7x/XUzxMe+Ktw8rf/3zslQN69OUD9bD9IV4f+Z9w7+O6jvzsmX08aEee2qcfP7lHP1qWJ3brX36zswuvoX/5zS5s5Ne79M/YP+K186/gP3lyBw/od+qBZ3frYR7KP/bSfj3O6+OJNw7pKdbwLA8On3vnqF5675he4TXyxicn9M6nJ/Th5yd5wHdKn/MAcsf+c9pz6IIO8vo/evKyjtcDvqv8oOEa1/4K94p1XeWp53VO1sr6nPM1F5cq16Xqmsv5li1zXzbXwmDe1CnXi7gOpRa7qdvohsyFjxCihhBAmBg4BELivmbMqW/Y4SqpSmvJg1v30AISnwQgiakHz7GBMkk3kz1xo6XOaepxhdol+eW2GhnAu11HW2soFGbHuwcNY+MZQCpbtsWgNKyohSTbNmGDWUNs9Wbn/YFlXJuZMXJ4bhg1c2UnqpByhHn/rqlBcwUMEi6KTlXZYHQMRfK+QTQPATGEphdOatHx6bKpEIM1KJp4zLJJDRRK98urcGgdU6n8wDjHI8hNg5o5Ro0tdg92oJdhg2MEGnUUYjMEprJtRpxoozNxtDHQmSV7VceGr85GJaJqtkGRaNZnWwDaaPFd17oSIN5GLWyllXZd6oWRUoeUGNIiGdBFRU99Wls/nyROAbRlRik5ttGDGFUNP9oGMdsVJ1J2HbVsHHqfGoMunIYOQ7LMMUfLkuATXmiLL0soicFbuEojJ0qTLifDIjFOiQ2Wjkwrtvgy4fHFlPf9eHQTyWomAUo3AxJUMGwcUQ2AnsMTcGnHkFQUq5qNQSejbi82Dol2NAY9xCZ8elSIuYbN59eZ1/XNO2/SP/znP9B//5sf6Ad/9A3dfusNnUaisYze1AFyXNnz+XzOtdQlv3Az57jrMzjfHFeQejCIXuO+nP+RuMHPtXTjDTfozjvv0F133ambb75Jw4x7MnXFum0MuiIZovMaqEU0xgAouolHMHtPOJYz/HsS4hIpboSUCe0aMAsG/9qeWMkY7UnlkJnTUvbmoSJAk8Zc6hOa/V2CN5tcEZ03TRgvInZEX2099FX8/zaSQm3zHC1FpnXEjuDnPMYcpWijvayCw16Cuhd8AY4OlyxQxa1eH60NUdmicQOrUQtEtIkp0NysImFaArFsKy14dPdicS7HRVj56lgsY3bJGN7GqUudEk5YohHo1Qvn4tlgi8qjsI5wI1q0rJT6o5/lNDIWdVILYaqRscFdABi2ZSNwHV8ZMeixIpigRrAaQjeyqZOf7xJjmGn7kcSPFBfDJhPBLAhi14zBcgMm6wMnAAAQAElEQVTPRNNxJN5LJwopPWZktGOGLxLzh0hvv/123X3Pdt12y60gjQ8wa8qNKDel+inF2rqur6xo5fqaVlZWdZ1PQnk4mNg6DwbXc4NiUlaqajWBqIUATnNhKm02G/SN7bfr7/78j/W//u6H+uEff1O33nqTPHAj61ncZy3bkjhvYz3RUoupOMzEAEYrlOwn7CjQRqZKRGuRJJKWnY6PWSc5NTXOBY38MLBCQgHQcYpDCmbx8fMkPvlNzNwgZw50FJ6gkItVBppYgKjSIZZDjD6IVXFSGZmIPsZLMXS8J9iZM3bjGwnJ9KwFJRFjEwQj0yzi5Yi6RFSCTd2GjSLcJOxI5rJrlIJhtxQVOZMmKRlAgOHigXWft3hAyQEFKqfmKJ+BkuTRx5ysF0K6KlbzUIFUCnQMbhMAnUy4rT6wBMrxT0KA8BxpVSX5OMBg3SGllVWMsV4ApuAabGO8CaPEdplxbFOuyc6qI00A1KdaTLx0ixg+tIoVx4wjhjmuDwusHMzKHXXLNeEBKARyY3WzajKjWDAzJVYeuGixkRYyxbIIJmjUi4Q9b01zHiSZ7Aonjq3uhEIdFCVsl61RlcMbjNQoG072nxJQ+nEHZwrWQxAnrxlU9eJCbiXMAUq58hKr6UhuVEMxQsCgY/dFhCe8aKOZiJ6KomBD6CQkDlKx6EjHOic+E6vPiQcsWWmkR5UkZ1koSIcMKThOeknqJYkoftYUi/UERLq34QPhdJRy5KhWUJkAvb7g0DlnRSh61mm4XaRBrutlgOxNYllKjA/zHkXeJg0IfsOeI+ua8UBg0PU16zIPwC5em+vcpTUeHqzq9PkVHrCs8HBtRYdPXdPBE1e1n4cru49c0o6DF5W/XfjbvWeV/4jgnR2neHB3Uq/89rhe/PCInnnvkJ545yAPUfbrl6/t0yOv7tXPX96rB17ao3tf2K17n9+tnz63Wz+OPLtL//rMbv0rDxx/xIPHfy2Jv0f/9swe/fj5Pcp/3PLT5/frZzxE/NkL+3Uvch/+vfj3Yd//wj49gP3gSwf0EA9sHuEhyqOvHdKjPEj51ZuH9DgPG/NQ54l3juipdw7rmXeP6LkPjpY8/+FRvfjRMb300XG9zPpzDG/wkOUtHpq+/cUpvbPjDA8iz3KcZ/UhD1Q/3nVWn+w+X7+x+dm+C/r84AV9wYPXHTxw2n3ksvayP/uOXtK+4xeRyzrAg8oDJ9ARHtAczD/Fjpy6qsOnr+gID28jR3lwc+T0NR09c035n12Pn72mY+eu8aDruk6eX0Gu61R+wxI5XXINHzl/XafhbZarOk3+hJ0hnv/l+vT5ayrBrxicU2fhnruik2cj19BI1nDmqo4ROxYdYX1HT11mvQjHcfjUJR2KYB/k2CI5zoMc7/5jl7X/+CXtO8p+sBd7kOzNTvZnB/uTvfry4GV9fuCSPkV+u/eiPuYBXR7SfbjrPPt8Xu/vOM/en9NbX5zTG8hrn5/VqzwcfuWT03rpk1N6gQd3z/JAO//pxdPvHtOTPLj7Nef3Vzw4+xUPmB/j/P/itQP6+Sv79SDX3v0v7dX9PMS7l2vlPq6V+7hu7o1g1zX14gH9FP9ncCI/5YHcT3ggXtfeM/v002cR/Psqf19dbw9wvT1A/Z+/vF+PoB977YB+9fpBHm4f1BNvHeRaO8i1dljPvXdYL3K9vfThMb3Ctfbax8f09qfH9S4P8j7gtfPxrtP6lNfSFzzMy28EH+B1doTrItfCibPXdYpznH+We+7iqs7z4P/ilVUe7K3yw4C1+qHASh5Or1tzHtTmdW9e+8MwyLzWhRhfiXHP4CYgydxchg0pHzffM7Bb7jcl4SkBhA42xXKfKkkYqfsUN8N+ywpRyvecSGKN2AY/8TlwdET51lZ+1RcNo/hoLa3J2JQSZIRO3FJQoF5LtCnXNrUd4kY8OQhAlaohfvIQsw8dw4mNKi6cFj/T8GE93xNb7D6ExTxiLZkPE5wwqQ2s+5oaMbdgJg6IL1hASjO2mKtFI42HBw1OI5gHDGSSV7sKIo5RQNlTFHzHjZBgGwScNQNJ+AKngEDLxJCMB94wbDOmPhi2aCyHcaMX3OI7AwIf32RGyOyddRMEzVhQGYFzTDZsgwcg0orJWD41wWwIrDR8XIVSdhNt3EM2NFilgXab/KTi58EOqndI0JmUTg1T0ESAmSUWDtZUo/aKYPeJsRllxyRX4/pISS+UytjMzxg7KjkEyxXnNPYGxvvWzBEwgl1KfT0Zq1rNJdlBKMVa7NhEyWllsydMyKGpfMJ9HjjqItoiXvcGyXwFUxoG5WBbqpqq1oTfqN8yt+S6v6icVM7rAo+OlwKCj9T8+KDEBKJqQKWF0biBhEd1XCYg4jATW5Kcy+l9Zku8eFkC1Vt32rS/uByEbMeKWVp8qggncCIRJiWOxfFhCKtLjPm67rhppv/8/d/XP/3ND/WffvAt3XXHzcpaGrV6UeO7zCyjpAZm4/WX3xBc4zP1GrXW+VxdDwH5CVk+a+eXc9byCzn8BG2N2Dp8Dln57ff8c+Ht27fr1ttuU+7tiwnKYL6sF7tf09k9MPwcQ9RXBGLuIxGFVGskJxpyyrVsTOzIiEtw1FusSPfGceRl3SOyoYjR1SqprDFmqnYRVkNyQ8vaqk4TS2SgC2mAXcA5juImgDQEdFPfwEguPmGOjTKc7kQbM0Y6rsQi1Mo8KOZPrEtfPza9rzqjSENXXqeH19Tt1CCqSZgYKHP3c2V4JQy5nnAFGdngNGprIYSwoWPQY+BTVL0xM53v8iwgR1oRyz1aY0oTrUi0EzWhCCo9nEhIgSPBJ8kGRSY/dTbsZXZshJ5pxGJZH9Q+YpC6bOMWuHmwTaoXYDIiAaIjsSexveA7YA0xulj9q3vL45ZK2UMnHryRFXuzNNwuOalfv34oBGpHy/y6odcgkvkimNn/kthI7TkxO4PUFfNmndrSCMKC45JhsG7hJwvb77xL2+/erptuvpnSrT8U5MYz58azzk0qN6frq6uKrKLjRyeWm9McTq2D6ZiC2jEQum1GjiQ6wgw33jDoD37/Lv23v/1+/UTlu9++UzfdtI0b2kxmTULI0FTIlKCXa/UvgmUVT5JtVcsLuwy2l7nKhGSPcaHxCydufOMkXBI7WEDimIrk+CIKSeZL6oN6C47YVnAzWOpjc9fOmlRDaIDMwDWQ9QDY5tAdWJiyaDGwjODJNgrh/E4mQOF2P++Wq47QAistYuxNHYPGRg0lzvw2WUhBil23DAGpBgJWLX0cNMIkKxEpKl7E7pgBF1KYlWa7IrGFzS5IlkrEFFVE4n0AHp1YcSBgAij3ztJsInYSulsjNaF2k9G26FjhNRmLCowNET4asPaHfQJQmieDc8gWZKpCTLDXw6DbhcQaRSqIjERS145lWSoRLcdkag/EggMRs2zHRND08CTLRrQs6odRimOgY250+IKvTa0pcL7BcFVUZJ43Sa3MHsM0fn3zxS4wGmmstxFLDRQIHYO3rYu3PyCqVRqrhIEODSBLxsKHpEjqidaPU4EgwRGNoN1XOmc/QSpWXGpkb4PNx9ltV74Dwq8qYCqULOrNkXL7sLh+2uhHZX9Es3slTHry5yO/lY/DLJgZiwqezYsfeJMQi5/5MaM2aCQvzYUHMyQUpPiReJMUPUUiI1hTl91yGCWkFyK81IiIZlsDL/UcK2bZwxDMculBw2yQHV8yGDcXfEmDRj8G58fWPML1scbFsMqLd2VNPFhsuroy16Xra7p4lYcXl1b6by1euMbDxavKw6U86MjDpAN5YMTDoT1HLir/8UB+s+nzfWf1ya4z+mDHSb372Qm99ekxvcYDlFfeP6IXeajy/LuH9CwPWp5+44B+g/z69QN6PA9iXtmjR3jY+IsX9+hBHiDez4PGnz2zUz9+cof+7Tc79KPffKl/Rf4F+1+e2KEuX+qfwUqexH7iy8J/RPxfl+RH1IgfvOyndvIAc6f+7ekdpX/87E4eFu3Uz9D3Pr9Lkft46PnAi3uV3yL7+Uv7eSi1Tw+zzkgeHD3yyj4ekiKv7ddjPEB67I2D+tWbB+tBUv4n1vzT7CfePsRD1UN66u3DeorjfpoHrJHYT717ECxySE8vYtjvdHkK7lNv79eTb+/Tk2/t5+FUZJ+eenOfnsYvIf70Wwf09NtdnmT+J9nb37y5X79+Y7/yNycjj7+Ojfzy1X31cPcx1vwo9sM8ZHtklIdf3qNIHvo+/PI+RUce4iHcg5yXB17Yo/tLdum+F3bxYG6PHoguDJsHxA9w7h7gIdwDz+/V/fj5O5g/e26XfsrD4p/w0Pinz+zSz5B7Obf3Prtb90Xg3f/sbj3AOX+AWg8SexDsQfIepP5DnIefE3v4pd16lHU8xjp/ifzqlT397+W9vpc92a9n2YPn3zvINXZIr7x/WK9+cFivfXhYb3x0RG9+ckxvfXZM7355XB/uOF6/iffJ7tP6fM/Z+nuguXb3Hrqgfccu8PD3og6duMiD3ks6evqyTvCQNQ9iz1+6Xq+H/Nbj1dW5rq02rfAQfoWHeGu8hubO6wrJD0xn22RkmM005J+H5TU5szwMcmz0wGtzABu2zVS4rcLArbE1dMMrndto49aAcP+Y7qMwEkB1HIdOAhxAevLjYy56Eyhe13a82E3CzrcXJlIaVaNKug2nPAbS+vISAcfPBzsWIGHTS4tmlye7ayA6Nj6ZEmaqVK6+2sKZ4mUz2CQlEcl9tLvOLT7IdAibixUpUK/WLWat/UrR0S4etTLFSOomHPwaAXL83D5HZK6keZA8fqGU78uiGeH0MpLNfLVmvOCGaGxpLkylziCQGIIvGjl1cMERooD00YhK/WjQTT1l+nzWIMkOyxpYrG31LynfW0Szl44dv5YwLqPbjVPtRJC+l315DV99mTFTJwh2sYtk5qH+iNkOg3pNtbYJV8cryJD197k38KRCV6i1dur31QQyMAKJDmClFT8G0VI1EEuAfBub3mHWiZGQik+gFhLPhSQ2zak08oMlGgmJshyfRIghUZSEb6XZaHrsEnwbYCGFsq/kAjOyyVZ9WehRYiPTNSfyc40Wv29er6E0iCgoUje7ip0EAlGiYTKq4gkrjcIupLPCsa0c6HR/igaBlZEQKhQA9daBvj8GNrBlu3QtGSt1Jht30YtWAdZAkWRNwW6Dl2FqDsrZvHGb9Mff2a7/+rd/or/9z3+k3//G7bphG/FKhEFRenkiA0RTyzrm3CDnvE7zmXuNB38ryOraev2ZrnoYiJ3P3evzNc15aJic1LuFz+z33H0PDyAz3zbZ7mVHxQkFazJfPdBHDgvDCSPoKb64DpUtH2OiNRWF+sawaNiKYG7tsKcdrFB8KVmNsSktXnRkurYKqwG00zDGXvimV0XNMUb/n6vURbInk4hVlrCGwrTRoBI10jGjIqhNPedosdoqQrFF1iZqdwhv8AMBpHAkbuXi0MvFz3WUU7CAI5NvuwAAEABJREFUKrDhbVgENjnSkAUCV19MPHrZWaYvrwZnzBCJjYQQwfxq3xrY8DcqbFgb+RM28seNGz1oW+Ig3H1kT3iAzbKRuxlPRmRCp58kTP5CLxeo9UjJi2RuTS2x0a7YaG9Wy8U2R/5DXtIjv4M8nUfXCpdIxo5kjWN+zJxnIotu8gbeUN566y26h5803L39Lm27YZvyE4s88MvDvnVuRms89MtDwJWVFV0ff1swN6j89CLxPBhc5yFiXWM1kcbmrnO+FjgY/Zabt+kHf/RN/Y+//4H+4S//UL93zy3axk00d6JQG2vLeqEutt3Gq5vWnJsVRw+x5mSWFkmcPFjkEA8GB7XwQ5m+0YdHIXojKyx1TU7qoojRMVJtg4WVQrAdaYKEYGec3kSRFpdYslF4RhKfji1olYKcOeOXxrdho1k8Wb2bOXIj6FNiYdhdh2rekIUfW+CutMyPADIyxRwKIqLkZ8+LxkAK8YAwo8DEN6ysCaRixQEPhtKGjqdULaxh2cwh0kbpFg69IUqcdWU/Gm8IJI4lDmmtCKo2xykXnOJVxo5DeFSk4ggFM3yUioMx+jZkbPENGFSpNc6IGQQh3jhmpUHPcmKWEI4PBTdBaaBmLssmS7FxWidU/Wl/gxHuGEUaD92beit6BVkNTrgt+wFhhMkIlzkaIF6dD6CKB4qBmLWb4+OA+tSkMKkUTVxp1KBTJU6iTXPnmsBmXeKBTvH7QJ0G112SSK1MGZMMcHKZt7B4Zbcqk3X04yFKXvg1a67V1AeOP3FCmew670zS/bCyhtTlHoAbXE7FxjQIc8fDkU2lSLBxPZmqYadKOJUx1ucIgMKgQmHqNZKPNLBpPdJceQM3zz5J5M0RKXFcVX1yMHBrFnVbKmKpPhdm77jFZB6xRojKnMaP1PWCLWJT/cb8HCX5ZI7nDQtKY7oeETnFHzWXZ53PDUz4Yrq2IamLK+bioIiz3/FzTNQRkjXFzSzLQhH4qvmdkXNQrxHOtwcQZBgGzYaZZrNtms1mGniQMcx4UxsZ0CU3SMMNap5pXYPW5tu0Mp/x4GTQdR6gXFlpPGhsPFiZq/7p6OV1nbm0rvxnJ6curNRv0h07e035G2h56Hjo5GXtP3GJBzUXtffoBe0+fEE7eHDz5cHz+mLfOX2GfIrktxzz994+3nlWHyEf7jyj9748rbe+OKU3Pj+l1z49odd+e6J++/Fl9MsfH9eLHx7Tc+8d0zPoZ9D9N9SOKf/k+Ym3juo3yOORN4/q8TePIUeQozz0Q944wsO2w3rsjcN65I2jevQ15NUjeix/Py7y+hE9+vph5Igexn7kNXivH9LDrx7WL149pIdfOaRfID9/5aAeirx8gAdwB0seevmQIj9/Of4hPQjvoQh+fnMy/GAVT+4rh/VzakZ+wRoeZv7II8z5MGt4hPkffZ314T+C/+ibR/TYm4dZ+yE9hv/YW4f1y7eOcFyHOb4lqd/MPAh+SI9j/5pjXQg1niDvSeo8ycPOp3nQ++x7R/QsD32fff+onvvwqF6I8CD4ReTlj44rv1H3xm+P641PjuvNT4/zgO6E3vniuN794oTe33FCH+06UQ/qPt51Wp/sPaMvkC8PnNXOg+e058gF7T9+gQd1l3Xo5FUtfgvz3DWdOH9dpy6u6Nyl1bqm8jc8L11vusy1FuGZtq6tSSvrTXxu0yovizXNtN4GrtGZ5ly/4tqVt3HtzuQBqWuba3wY5JmVa99D14MHDbFtzaIH0rBRvGnHlngFRRp+KzuvvYgVf87LDZ3Xo1TxvC57TBUrbhOvSQZ48SNtzj0rApb7DGTlta685qndxnsAYSkDEl4jp/vkw22IFUpfCya9aeA4MKAybxlzzclt1IENMieGYMVv1GFasFYSuMGd7qliPakEVMdZOUnI5Ei4qDFGNkQqhaEO4qUA68JijnVijTs5lTJ3PHLCrTq5UcIfIfiti8ZWOdhwwqfKRjxJVU+qY8ae82F+zmxZJykgGUVOz64RiN6LLmoEQRbriS3V+1iqYKnngqeTxyFyvufUnjNj5midE2KTBKFMuHEVJ7VwOEryDBRJbhelwY8S+XX48U0cCW7nysPPexdsCqUrfFDWxASikZd5bBJjI6B0UOyw6nCx+7JSFxQw+yfSSojTyaM6RsqVs2UgBD1J4SWITbm+uI4ZRiKByySp5gpYMp+IWRKUZBSbaGxXPDktx0+IoykuJpzGa0LkaaO1MRI+aOeDUSqJDhs3NW32YORDTaQkvPgD3oKPLfgmkNymWOUw9F6lGGrO1jFSykhObGbEnyMQ6HavkxxO5uJ4p/IAik1ZpaUOaSyx5/V6QYrJ9o+1Q04ienq9Z6rKohi9oo37BxRpDNY61KsyiWxsyJlXtDkXac0Gbg8gZAAwsoBWhwCoqW7mm3JTL9JSg5rFazVmQMJm/Tyo+73tt+q//MX39Pd/+V394e/fqZtvtFgJc6jmGL2UA1DhSk0k94dIPkPXbwXmtwNHWUHXZ+31NSW2zk9b8/k86922bZu285n97rvu0s033cy15bHuqHBZBJPRmUdxgtUxaGxxIri8thjHZIktK9HURtrkRqfcJPF/l3ROk8evxSSV0Mp12f/7AXbfx5EafzS7Ggt9Be/Rr4y5FiJfCQCkxiS4i15TsEF1jkHDQXF0vdLk58A27DAilR1jQ0Jahid7Om8js24TxOgjsqSyHmRCWq1m8pZ1zx662ghk6SWtY3U9hBQBqtjy1gcvGRPg5IBLTQOhloNg5S4hAFZvUsAdG8gsVshX5zDwskiqg2Trya8XkTZmtYw39sRjFj8GvAnrbo1LGRJc2yhj07GFKVodBzqdZY87MQYBG8TiZA4kxwikCC6Ta5OwHYpkCmVAWiiQU2chwZmmYhp3iMQm9qBiEwYCbnDKVDdjBFUo4arQ962p7k4aG0QQ1mjNeCObf0b8jXvu0fY7xweDvAFb40Ffbqq5Ca2trWl1ZU0rJavoFa3ktwbB82AwN7U5OfPMyIm2LXoXCW2lBRPmwP35zttv0l/84Nv1YPAv/uRbuuOOGzT0f+guhYg0xObYxVIRIyI/P1nITsQOFDGObUzHqgTb+L1PVh335BAKJftf+xQcoSu4YsDpPZlNwYsvgvSspcf7yCnNLijh8JqzK5GmrY10ph1xnPCTVwIMpJqPipVbgMAsS/WNwGibMYKt0lZ9xXZAyR5k49BFy652YatYdOZu+QbI28g5fq6XFl1zs9uxK9dy8lMrMRyiQWTjBCuPgV4QcNI5pCDFs8zE5Uoh4Ypmj0bZofSsjPOsL+FwAGyrvhZ6TEIJjM2Vy5bsstRQWYvIB1S12DJf6sJexeJS1pim5Wa7XLvrNuqAqW1bxkGhXSKc7Gf2KtM1QwgZ1bv7+QyusWEnp9aqOOClqJDcLJBgPiDMCNXLJ3HCgh9cnE+FA0ZIdkZVs40vcWXIfPX96sQ+bxMUsqnAfCbLcpxQ8XI0c2ZAQ+zLaYXnXC3uiyCLTnpKpEDmsAM02S4JjikcScFESxzByhwVZ1XRzExKE1SQLK3bSosZkoMHsMy5ZYwj1yiFQhF605zjVNoYHBUIxejFVUdrhB/dMjvxaCD4zkuoJk5OsIhwSsPY6JXF/B2xeWWGZNKBYqJwmCAGF0/tQ9nkjjCE6qSVzpLKhkfJjFKA7qirnhxYad2NhXjkoOMRc7QYaw2tjrHW0oTdEGmgcGHCRnDJGGPxJ2kCHznYAwseSKRXHfN6NwdvpTWwpgFzGKyBogOOjT1YNtrSEHsY0DMNs0kGGXuSYTbTwMMb56GNB5XGzwNI8UAnuqHn2sbDyJnW2kzr84EHQeaB0KDra4OurUp5SHRlRbp8fV5y8cq6LkzCA8pzF9d05uKq8p9PnLmwppPnV3X83HXl7xoePXVNh09eqwdTB09c08Hj15FrPLC6yoPLKzy8uqK9h69o96HL2lVySfk7iTuwdxy8rC8PXkQu6fMDF5EL+uLgpZLPiX++/wLYRX164AJyHun6M7gbckmf7b+kT/dfrL+j9wn6U/I+iey7oE/2kYf9ef5GI/pLcnccvMAaLrKei6wLOXwR+5LyT1v3Hr1U/yw4/zR4/9HLOnDsqg4cv6qD+Y82kEMnrurIVx7CrdQ/gT15boW9ua48zM0/iT114bqyb+d5OHfh0hp7uqpLV9drj/Mw+CoPha+vNc6FEM5J2f38rK6jOVdrc2ud8zb3rB7YNc5zzqnwxfk373sGxJz3YTZT7EhdC7OBy2Amcx1psCLDbAZnRuqgAWyYcb2hLcEzuEPjOhTxCP6AbpK5rkuwVTaYEYnYVmkds7ser3+LFrupz4Pr5uJglp68aAeEm/m4Q9S9xS4UqClmg5N7sALjTDymKaiSJicc1p4A08ZSakRSo/RYL9QulsGYsPhlMoQfwCaa+mBlBiTDDg5It7HRvPhZTlYYB2G9jJTGoIeG4v4ddOL13MyXNReH+cKL31lNduf1TErWOrpOKLxI1hBOSVKoFdayuIl6iNJat8Mb+bbBXOdQlnARrg44NUdTb8Ri2MSEA541C9sYuOMqHaTqNQdVb5UXvwlTMqtkDtEwyW1Y4pC4p2LazDPmY6oa82h0ag8BeZtPIXWYWJWsfBUuUZ3e+QQk5kBEW+AY5HJCAaVuhttERGLM1Ci1BCVMIq1PgdIk2tTYQRZUc0fDip0S0cmOnRSbevTgMYNFbMueBMQIk9m8mNmf8EGk4BL7bkHHEtpKK7+bcUsKK0vkcA+Rlc6KS9v4rFc0ExjwHZvB5txwPMAwWAyGbdmIuqBgEyssJjbKThyD3pwdqBnlASfdDFQ1BQynemFYHC9jnSZ7jKJsBvjVsbuX+ag9rjMzRQiHJjusVItghx4FP3saCT/RkhGPbeVL6iWSqGrxmXG0XXoaer3JozL1ygstGxGn7NbrVnweFHIC7DnHX3B3pdI1yFwOauu687Yb9Vd/9h3903/5of70u9/Az+dY9dap2A0ZOya99jTvNRsvqHx2Xlub14O/tbV11YNAHgjmtwRjr/G5e87DxzkPRRvviWbbBt15x+26e/t25Z8PD3y/Gqt3NU1QukNZuzluY9hWvSiVhs3536BathPoqBOx+lfBfWBjGtIdEZeUvK2SdCTUEtFYh0q6ndqSF/tednz15omLnmxMFaXmk8qW6rCoVC7TahKDZL3LkqAhRDYSTREJumx3kdWbsbguukO6u0UNnDqnEESaNIYCTscdqEsfF6QsIKQJ1pZGwYaoQchchLFkW449aswNSgIBSsaksvswiCRtIhH4Kg/KxgHD2NSn9Kb+tREcI6Na4Fv9ReBrJl7EfoeR9RNazswqaoqAZYj1a3NLbAmZ3OgxpaL+aiZHWaGNwRtmt373Xm2t3/n/kTGZ/xHeEoeUaWmYi4A5JruvEcULrrqAu8FFmBeIbeWPld5x+x365jfu0R2336rc8PIwcH2tKQ8H1/iReG5O+QJUVJoAABAASURBVG3BSP624CoPBWPXrzmvr2sdmXODExdu6kb6ZKrmGsX0lm3l7yHcs/02/c2f/6H+j7/7nr7/R3fzE48ZhEZcvbW+VFkiRYsGvsmPw/GMbPVrg7EwkUsBjVG4pBcHCL00wk+MhE7GcTZDFml5fYv7cuXk+KCDOQXg9/lIKT9xwLIFhU5e58Rv7BVej9cYr2dXXdiCGLtMUa2cVIqD0AtCp8eOxIZdytTQtPhevtzEs8YIBwE38wetDCnro9iYIsPIOhrflMohZgeNaIR6jY4ks/tVv4MSTFKB+AYM1uJLKY2E3wWYJcSWbIhEi9WEqkFB8VThisdDAKZYmCDVW12bpJfH0Hp9LIXfubGQMYaqtea4i12hzmwJJhmpVxq+HQJzYIeFUi8eTxLxYCVSHWN9QwJI/bAieaBX9VkzNFX9evyGV4QMYm34iZJfdeIiTMOoegPquobh0wM2gpZj1q6ZuOXuE5uDplyAuk7BEq43MXwDq1iug/AIuCSr55ySVNNACpJ8oOotOQmW1NCPn6gRjkaUQuIlzkqilAZGzcRbhkARMDsxBL+NkrVWPQA6GQ0hSG+IDT8GNpc6+8hqWV+tEQyADoadMUIGXu92vKA1CzsBXnszFsWtCLw2zoxZNSvE0LiZpELitjUUz6r7qGh9O3vthr+pZ35mWMIbe9E4htAWGieUCCbzTzlTfqtZlXHMT27WBVObGzkNJFKrwiAHJNlFhxFXtuWyGOCUnYGUqE0yYeipbBUrnyH5SPan8oCi8xDc4MmJz/bXSyA6mHJiMcxKZgsZNHC9D6yvZIhvMGs2zDQDn3lW/iBpGNztxJDyCQzhUJMonG3FmYHNRD2EzHFmyeBdBkmWkCwbAocZbCaHo5lUuTPOU8Q80Bo4jEHrPOiaz2ear8+0hl2yJmw4+Ovr5nu1iZucbeCzykleccmNvSxrY87q3OQOSDQSn5qJr/OQbT0P1yJVgzlYZyt/YJ19/XOweSMW4WHqnONobYwbDseXY3PZg4xvOIXlQw17G1tjvHTFrbLBa8/hDrOZBviDrYFwzgmm7NGX5SneBNcy8w0mPgwaWKsiHuT6QrNWs3YYEoycG1dsYwwmOBrx2HaPl01e5tCWRvXKiJ6Nc4p1FS0aoatjLniyTWbsxgVjSE4UrVqH6noXPmG13C+wux+DkmCFs05VG1/ZJPR6VIRaKJhGaSQFW6RV7tKQQPIQKhDoI0Z1bm2lUwMKdo+31M8CcWOjWGTjGg8LqbhhWLYrFogIGCM993a+M1CzFVZ+4RxsDoqIxZeTTgBWjitsECIZ4yU22nB7IJVbracgKCbg6bxRO+suyffjcZ+A1VdNAk7WbAehfqAIeJaSeoLdJXGCcOMPUkVUjXxCGjez5uT4WookboZMFMW1F9gG5NpImmvNBOnZo2CpUd9fwkM8wM+kcLAY+3rCCz81A9pWfTFfj7E2AhlZktgGqAaR5jgNERmAEjmizSnYRrt0aiJlEycs4ZMgpWHTC8oxJ54ZMl/VdRYeJGQxb9epV3zmip6jE4mKVEaKITZHAJgcy6HVa8pVO/cvyQ5HTNnjOZ7aQ40+kZgNnitPNIrLsl02U4RVfiIY4JYzBggBL/RgWXdEASoTYvUiZwkcLzbkrD2UpnJgkUm9VhbrHo3wIiDkw6F2QjbHR4Fc+aQQxiLQGjg6lwhghZw5YjUC2B5tc9yRcMmC3mRXtOYqmuIn2uIyI7Syuu7nqWnO9d7tBJMTLbJjI5kbmapUxfgALtY0Uhcs77NEwwSQ+rLIIkfW2BrrxAyGSo8JGpNYsiO45Mzbmm65UfpP3/+m/sc//Gk9GPzG9lv5XEtdKGH2eXDoqYVSHtzHTt18Zl5bX9faWmRt8TAwn61XV1dUn6/5nL2WX75Zn7OG3N+sW2+5pR4I3n7bbdq2babM06oos0YLnclKGyuCWvTMnq0Y8VEVHU6yI5j/sZ45I/9bdqpGMreUaSP6d5qLtZnwddhmRvfc1Tj2eUfna9Qye9mGOrqjAkjv9foYv8tmzuiNqjO2jlsrjPHKqaGAbn2VGyRSpHHw1+zZGOqKCyZ3ThwjnAxOXi6gXJyV22HMGCkfgToqrEUPI45htxLqTVcSAdsCFvcSLuDEEO7gmSvYRqwRoLMW/QcbGcVkhtLTEN8UdoCleuVrykowEtQTO0AXd/WVMcczgrVnZDYkcMkY6ypFTBTGeMz9u0sjHDw3C+egS7DgqqSGABiOULx0bI4hH3zGbFUjXjqDqxz7nXkCbJaJuhyNPZ2PsIfZoFtuuVnb77pL92y/W/lbBUzNzXldbbwZraPXuXmtcoNa5Ua1wk0rOg8L83cQ8s+IcyOPsCLZLEy92diIxZfBENu68caZ/vCbd+m//tX39N//5o/1h9/erhtu4CYHRcSV7zAqchDFzHmILkc0why86hrj/NNlAyJ0CMs9R64xLgmagGwMOqZ6wwFrRZBsfLm+hB1LzlH2mI1DV7WNM9WCQ7QJ0hNu6H4M3JhbECvhqub4Kt8eHan7Sgtm1Zfxkz/xypZslzDk0AIIBM0MljTFVY4UDRZtDbLBJxE2Ylu2lWbn+JgMHT9iE6PHljDozNbnL6pBEd44aGrk1D5MPmyoeOEZvdQ5qU4F8nOeU5t0MsJJVlP8eHaYMMiRgyBgsaNgSjGIlS0rbq4hAtTk+Co3eqwjdQ7EykFrqfFyn9IXWk4uEp2qaLN+j3tsWzYegoUtyIjiRY9i1W2EEsq1E1J0E1YG8msf4UVn6QLDletLjEgwjzkpMGDjizWpWpPxK78B5KBQBUYjXLHKG3vBKwGzLduxSicVp+zoSI82RfPWhhpN/aDEIrBRGOplsu9gISOZM2FnYfEJKRIwmACx+4gx9QAcQ+ODW/i2lQeti3nCIx6VeGkLDgP1qzQBzKQIlKCq2ZZtMZSEY+NrEvWGmzqoihSIE37OVcDEmWZjjgBwFtz4cWqtrV9fSSi8KccU+rQ/oUbsoFgNodv46aUxwDJpXOGy61IcbI3N7k6UPdloelEmrByR7hLRbOy6f6tj8QWGBpEdu6zRjo9I+Ii00KIl4miuXStfYoxYG23ZFnF8jp9RvVk2IuOa0dmCuhSNl23VpJlnw45VDLiWwimyuzW9KJirYtGTFEO0AF01+Dn/I9IZdT7n1A+ngTUMKQ8+KwSSS8CgZm0mbF67Q+4nYIOsWXwknIFh4FgnMfFwIrEjw2ANQyp0dBj5FZO0jdhsSByE+QaLOUwlJNzEkKZZYTMexM14+GZylXUNA/VdMYPZNdae5/gJyDY+OAeZMBY+ZObjahcEfMui1YCm5/hRGx3+hqPax6KnKLHOB8GuUydR07IHSVY1bMdmfxUtyQZBkmN324kjtiV1sS3bkizbSrP4Khs98rE0ZJ4SvIqL9ZrBZERZwrLR6aOoWg5AqhC4SsDoFNHU7ASkfn9oild7LimY0gDp7G/iloMh4TW0qBHMOKXjTzLF8VskHLRt7u+UJKHeCzYMRSTbiJSB0x2FDVdLzfgV7BhlpcIYyC9bcDghiWWtEwa86F+JkUsFociExrpsEDreRo/P/JUfFD+06SpxZRMNqASx4Rc1WDYLP2ZhhBWH+YTY5AgQbccWYcsS14WlYJMIf+RGiebCMhqPHi7Y4rUChEs3wjzxkXhZGiAenbUMcaAYN6ZSCwECMW4XDEVsl46ttPJ5cFbaqr2x0Ja5vtmGOGIqvm81WZKdsSmt4hh2MAxRgZCNTxe+YivOkpSZAUbFuR6Sp95sy+4iuXrWoAkLVMKgzc2yBI9ykizbShuVuhekS3hbYzYsjp+xkyrLjEvHl0SiRggobqXV0BRVQ21SsThIAVlWWtNoKFw8BbczimZ8dw2WuNgE27INLmW0M4o2aZiYuZ6wZLNmotXBSxOwcdDxbWyMjHbGOKMezRxGkKla6mc9TCARoKOIjjVFayCoGm3LRgKIbAq67K8fbC/4DbvuReqYokUzMnYqjtao2qi3KDtJTTfO5vreH2zX//yHP9M//tX39Qe/d4fyz4b7PRgOfXMqM7Bmli6mVz345OFnPjev8bm6yxoPCFeXHg7mYeE6P9xbLz4VdPNNN9bn9LvuulM33Xyj7HEiVCthkOurMdbnpXrhS31tTQLvDAlTaWaITH7WWctNUWLJih+cFzPXYhACSz35JazJFPIUi5E1oMdyFWnwhNgE6IpUpA9uAJkGZVu2JXokSjSuGMbeNzCsyjWHbNYKizq2ZW+WKdMYXRocZOFb9UW9fK+JZA8aPpTeqQlJtrvPaI/2pMFy/rpIibIqTS3lOiYlJbZorbF8hpq3/FQAw+7EiRkMcuGLIYYWjIUhDRWhcGkG2xCNtdEz6VhyCdxspoTJ3ED/o5aL+JX6oP0QMaaeSbLrk49OXipEcuhAYwehb6ETG6tynDiLHurCWTJy7Euucoj217GzEv377evS/v2Mr4/+jjodHo/vK5lZX2QKdLuP0nRIqRHRUpvNBt1y66265557dPdd2+u3B/PhZbp5Ra+tryn/jDh/T/B6/r4gDwdX83BwbbX/piAPDvMbhjmF2dN8UM08setGkvlYTLDuN9104zb94A+/of/xd3+if/iL7+pb99yq2awpL5hJ8rk+qZE6BiZITRsGdvCoviuMOIyBEaz4CA43icYlhDBDrhtK1FJ6mJUlhEMPHS4drHzIMMAzDlRAEwOgW7aLnLU1uX+ZUItk6HoRh88R9JzOrrUIWzTCGjJwx0h2zBAqH4C+OB7bqhVlPo0NLMc48T3WrWPBNrQIio5Fn/gAMFTCAgMr5VStVj1aRFnIVHOxPqWYlJxFTGA4nBHqkYTbK2HTcTU1aJhE+cZZ39CJAzBZdfLxitT6N0zsykeHapcHiQ7A53Auo6aCGzUQ2zLhdNwOwio/dZDYNVkbiOONWFRysrfz+qk44QAU7Bjcqt6yJZpzDsulmDHqvEJprAEoXcB1PlMmooqRL2qXPRA351k0d8lCsMJvgVRD1SssA/H0mJk3/0Sz0pKAkfUmFmHHlalSgBBpjTnnLKBh9x48IsEGTr6deQ0CWtiY4ug55eDK1CJusR+qfcEsgxlGjORUYW0NgV3xzFEJqWT2BFoLT7SGLPVwTawhgc0QrDWplkmNyVedOwKSXDvLOkNUTVsDCJpeOFyuSZUtcqTsKSXplo2oMsonSw1+y3VFKiBQjFGlDmtoyDoCqgbW5q00A3vG/gUjrSqjw7NosYlhAYHgJ7/8cQAlhkMsdmqEU2lgmYtodWvQwMMc5xiIWWMr8mij7B7pCiJY75btbgLb3c5o9a8KElOdXzxq9/UE7L5GE48VicwcAmCde3Q6UvsjES9HUzMGO8jI0aY+VvrEqvmmSbJGOIlPUOoGigSPbswy9kBFbViVjhcbt3cch5xjTHLOJwKtxxk9SuaKGG6+Z9bayKHzmqBQknINkV+x0a58Bs4YMw2CrKpD3aTCTf5HAAAQAElEQVREiUhy2AUJWzRSusV8ndfnyHyRAYJtyrGDAcac1O6XKHx6chNmZuVBl1IvXHJTQ8UZmMsl3VfZFo1kw8mDz7A24sRwihNzEo4/ayCEIpEeO8KUsADoGECjEYcZSwExZZmZV1lvpOLMNsar1mgrMWx7jGcN2mgm7smdiocfDK1I7AVJlRE3ItpWDaRMFx2x+hcnl+MOgjBXSkdqDgeLFAJ1OncJ4HLNlEU453BhU6fmQjMNBegAjgM3h5styjUUqbnAs5D4MclQ0akxR5hNLX9DLxMpDVbZrGl0mUKhpn5yKwcg+cXCjq65mTT8MVV2rY586mITljMgWVN4qVcaSnTj+EvjG8NkCGnI2CuFaaki7FaSelnHnPWDMCex9BCL2WdOoLghEY89h5P148qDNNSLojxq04krk4+S1EjK9vtAvitaIh48VsXKEAX63PN8b8FdXkNKs2Q4CYwJKFPLzjinVKvMnAOHVknMRLwSMQOXYOeYUOQFIQN+MKUmUvOP+xwSjEBdRIO/4eBD6vnYzBkbBYqfeljBMmeQrKkVlsogBOgg2PTiZg5sJZ/Nt8NFYosKxOlKWIvW9zH5KVY12bw+F2MliO/DyRfNpBtNJ9aojcWhVSYaD9PudfHovQ4j8RqpQb1E4Ko8daBs1whS3YyRWt/Izz2sYbdx/orBE5k2bGJMFlhxp8uvjlNMlRMPp8mLrxYcDwWhxspXsMa6EaVBTE1UxXvNeAk6Q88vyMkuv1yiyc0PJ3IMVQBs6ra7yVypW68jkNglVLPZW+LAY7pBWR/eNEdigpc5jBONYh0wAOgb5xQosWAQlACppGceXJzEGq+YpnX93vbb9E9//QP9f/7mB/r+H2zX7bfmXwtQpNbUZL5YiqZmGzO1qJB74yjr9c+E1zYeBq6s8Rk7vyW4CtbxfKae87rK+7I777xTd999t265+RbNPMvpLVHmK9Gi1YwNd+n6wKMD1jq7WesE6ukYYyz5MCoc3YV4jDqeGL9LJt4UTzUzhScA3ag98vB63/B7FJ/eY//euERanoKULS7Ict8crSo1TByc6gwTxKrrGhn9zRUkewlJWkRb22ZwKaNK91MQTtMi1sGthTbiZcFuKktbG3hB1Fn8RyN5QRU4DqSX1a+ZZLS8Fqrg4rgalEmSkEBkwqKhpCccHVmc0KoGssTL0+tIyojJa10sFJZUIJXgB4+MV73SrHyJsfZOrSxNDrohUpXR1IzBC1JefJFYvEn3eaCRHhbW5g7egYXRXcZCMiA5DBRl+3ytZmQqAjVHFrZVWi9i1NRjbxVRq4Q9o6Kyh9lnVYMNzjRqxZOmaVQt8TLGwcQjoyvz04+Z7rjtNn3jnrt15523a9iWm85cuSF1afzUYq7r/GRjhYeCq9dz80K4sa2uris3r5ZvpizCiLIAOUtlNKISFqg0MwyDdOdtN+kvf/gt/f/+8Yf6L//5O7pn+43aNqxr4AZszxURXheTZTDKMoedfZYsacCmqy7iTGI4fCeoPcKma2qxi1uZeDh0RdpIsoN3x8aOiWKbY8F1SRzbKISuEgY6oBKy44yVsS2+0KisNApqMBTdjo0QYYsYu21bOBKDHduyEdE8yjAZHH+q49oMhNPHVYhETS3hMMx+RRdeBmx04sUvQ5iAGttkRiNkZFaCOJoENyhu9i+cHgIgZBsXQbcQosMHJVxWBtu4nPORg7PUc6arsnraxNVGm8JVBxhKoLgREKahToHxLJsz4NhSOI0YXWktTgykU8gVVoioFpvzYaTB0QIXpkVl5st5giyk4ujYknI+Eg0pIQA1jGEUjdQso+EAd3pLQItWboKcX2gLPFBW/H+R9iYKkh3HleW9gcJG7ABFiSLFRdTaUotaRtOLemb+/48aVVnpc465v8ioAqhWz3i4uZldu2a+vBcvM6IKhfs+Jm0lBsaecswp1IFFmt3UrSM5QC3XRhd7k8H1WaCqJR4sdLv1M/o+P3RTVcDxvTzri61maoxQcvQdZJMFaZmDYAm0t+COpASnU91z0CZIT1tEwBg7JF8POCDxWZuKIOS6Xl3jowmOHqAp88KMuanWDGxnZa4pNQbdMD/iwAWUmXu5iJCQabgAY45mnoGYAXNwdk3tjCyfww8xJsiZKubPGrDs2p6x8Vk2BekZgSCO2j7Ode+p2w6+49sGShraGjUm3uCuCXt34gYVcfTsAds1ymkbOubhEnO9E2/SW4mv2NomdsRzazWIoejRtf7OZcdzzrm34Yy3c+Q5l3naWyQQV81aMO6JF5491x0nc+YyriQxlt3apmVlXDOY8Uv78LNvITM/8+z7z9wFd4vXuJQgNZfGpa+4/5AXarYTxQUPbdwVYQXk9IVeZCmYwwu8Z4bnwcOapjb372JPky8vgZcEu3VI5I05Q8Lbc7BYI0tqon6hv2BE7H45wiUenBOSjixCrJH5MWJ5wFAmY7M29ZwZBG3lzjmY6wtJbUMHXeg12lhbUhZYgiUUIcDY2o6PyqwNsIrzowEdY6LX0by20XZPGJnW3E2NtqrY2m2jkmaa+dYM+xdqS2gRQ4riTPdcGZqQ65svxswRkOM6x04oYLm05f7r6NjqYDW1VdQIvOQEY3Nu/MHhj8nAPJOFOfcL1E2Rn2izpCTDik0Ml/UsVVqS7ei228+lE6AwI5I0NApabexxuVdw/HKhxUBa9MrwO+Op0ES3xUC8Z1230cV7iUrZjeQxmvJL7PVnhin+iMHDaYAZQjOWzotlssekxUdyNWy/r9FtiaW5ecMozWkarubMAbrgjrhOhLQELDTVlaEdHM/DNRC+ryMEuC3SQuDaXXH3H6ERh7zbgJw75M2K8LXborZg3HN6t47BRFBnHUnTVsUKZuYsXOsqwY4Nvch7HzMUQWtIJrmFbADdcndMHABbilHNOVFqEpk+PsEHaL+nwIZgEobxeV9iu+KB4YweTHQx1Z6b0EFV4AAlGmTrkLAY6Kom91oY9EeAmIRMTtu732IDJ6XXEVEjhR7aqR8iW/ZI6v16xCZPjbQkK9oKLoqCksoZNbscmvPfdnYDajsQCWmxj/jF1xr+xkwghKLu3JhJcxqQ17kgckzDzNgGoBURaBq7G2o7puVC23pjV4CrNOZen6SE7+Bwm28/+yD/+Fd/kv/yj7/JX/72j/LVl5/weZU4788WzbBcW2jYjLvPRCu+75S3b5/zNP/58FOenpQ3efOkbPvp6XXmc/fiszC1P+Ozuf9jkc9/8mk+5LN527PGU75J65Bg5N6AWPhxx0lQ9EiPhgMHWHTbXG0shv2z9NpUYG0JbcEf0UY844V+YeOcLra4NsqBxmOKqYkDvFkYuxvcVpgKaXp8mc7n0e4YAQ7/buPae8/IWE3e0VMnGWyeKdTIvV1RTpGJ1pV8j4e8bikcN0FKRVxIaPjCWBBw6PqqwRi0Lyn+JZjkzPiDQY7gPs/F+27pHv6+ixfr2ODLeHsx37XWcafwLB6LvmEM+r2e9t1JWgB6lPywXbAH7OaH4YRHek5281z8MKbcYAzF22KsDIj5WLvrnOMwhGTWNcamMMpQPKmtAU9/3x/4nRtiELbgXJdtpRfZqOPhqE4NVzI3reEHGfzBH3PywoXNFPeIRnCDUePY5ja8BivISy/4JIedEV9ICc8PLM8GP2pB6tGJ0ileHjwfffRhvv76y/n3BX34+MuI19CH0/43EHxgPeU1f6LxP/li0C8Hn968OQ+1t3wxeGQtHmiLra+Zjhne6S4BSsrr1e2W7778SX7/V3+a/+uf/zx/9es/zueffhSWQ05HZg0kLDxSZotGxtWwoA5SCC33FPyxwVgIfa9nu8eGA91OnJyxEtLx5XQ7nmeY1gWQAwqCD2Z3ferESGjkwuDj1KljIjC9cKxPAIYA8xK2BmpjGoQisbdRxpPJjnDeaczHuugvizJehxeZ+Libf/3y6VqUHXc9O36oo3Z8L8y1jBgxiftnT7wn9MOcvpxNeTadvRGnRIsO8xBssakhV8EjFRI9xuAsfjCyImoILmA8cghhm7HyfHyS77zFjPoA9JVIVTIoGMbpRLelIUetjL0mdQ1jxWW5Vt9OC2xsdRpjmNQ2goWaOOubNaLjL+2IZkIOnOAsbUT+3adg+SC9hr9YOLuCixHuDBUlFlmYKxnD63E4o/aNaMmRJtCuOpm2INLHrueGM+Ug08H1EJzZt3HmocquiQ+Juk2L6EBcmWrDkVJwZfKYR7uFQ3Aw9om3NwMW8nHI5x4K1kraIsE5gioifXFTa5NA3IoGEPD7HqlBEMoYBOExL8b0yceSj0rnhQV9YfuQJmPyF7C1XPOihmsgAEQEZ3EGm4KPscxfCVuANlXSSMdeC7tIEPTauLU56uHHNrwMZ2GHeTN61wjNnB2jCOec4XgjEITre9S4UZDddYjplGGbjWu1BNC9V2sIPXGS8ekuerCrfuGumX+MHcfMJsf4tgmJI+7XOYeCb/xu47/EzUYM7iVQrwgOBQrXvoyDagOnvSKDUJ6zw1wBX0mLDqeIHZsaWWC67Y4Hf6zxXf941Mu0NeMe7jb3xKwHwFm1d/rync7yFlXXJO3RuljsgU7tbT9zppdYQwmZRSDFtjH4OFeu+pnhmfypjL35zD9UhzXr4G3Ds5Xk05+5hZ4FiT7jjFBn5iFN/Ww9+FNBGykcC2EyFSvEqBxqmLPXwXuc2uMTh0inijbcUGMdvpy7uN8p5gKsBBmTMZujhVDn7k981x6TMGT6ohrF4DKClmWvAJ7CTdttw+EYyGkamv5YZWxu8Mq1DiICcfKklWHiMHNamSbIOvwXPz5yqEc65288Ns7Kmouc4ltz9mdNwSlGzolDmX4PYQwfDYsOcRhJS0Vc4602DvX0tTLQOT8A8VlvwjpvjJYzPuYemGd5DeG77pGpucNFQRm4xYO3BOAIXvsLkwsb2xImU0gYRS5asHBdV/UNI/S0IBrgKjzojBZ2PsXzJX7vEGe+A8AmZ3FteuqxX3KmxOGoxm9Cpyocxrahsy18CStTy/eTeNuJpeD0UvdmHuIagK6Q5tiHim9NFUV3D7dUzlUJUCiPaMGja90x1qPPgmYNi8BK2WdGnB9KbHfOwgJk1TtnZoEBzkh2kMY2+SeuLbbdBce1K6BLYaBuWAMek9Dx73mAY1t6qOSKUXDwo0kxcYvxZQLGdFe9/RlPnQSPROvsqqT7hAZjk9F7EbggrbVAqcHUIGTCL7Wss6MnThQ6IxzI2nKsveATiJj3r35rFVDqMRLDLxa+eS3OsYPJLAbjRTMe48yjbT3nkbb9QUhhLSs0B+TUwyKWDN8aydgDwsm9wZRkFHw+ewI5h1z34rxAaSViwTMm5wVaMcpU0K81Mclw0fSJo+WoRhtHrKW8cNZQwvMnxscTW8yz6wO7jB3RQfb14ucSX+B98mHyl7/6GV8I/jZ//5c/z3f+O4JsaJHhXKHSrCFXmasumvev7+1nvXBMZAAAEABJREFU6lz/FNf1ZaCfo9+8eeJz9FtE/RQ5fuZ+Zr0fffhh/ELwyy++yIcffpTe6l3ILHHG2NaxenSKpSyi3uvYKTZD8elnqYB2xOj7IlxyYj7BIle39N7pti58NGc32uHkal6yzyt5rLe97nUZUGKzPmeIMg8lyNRa8iHOhtA7MmOLTx/nB4O5G/Q8ZtKBdgKzDZSrhjBxucrOZAmw5I5FHJcuogPLPAWTgOMoGZMjwhxSFN0RsNEOBvQVfWTOgTNW16kUcGu+Lzu0x1Br/xyAXD20RVDv9OoxTNpMPJZodhrBvN9+iD0iL7a1FPMvjX3MF97eSpiwSO6td2sb+gqeNY6JF5euaF8iRbn8P6T3rfUuU29fvD+UBf4wP969vw+/719EcUX/0s7rg2vunrgyo8HKS5OM0N/Bi8e9wmFOlRe+Vh2QK4RuSwZzkOSf1Hzy8Sf59ptv8tOffpNPPvloyIsHkw+0t/OnG0/8iQbCQ+x7vhx8zZ9uPL15zcPsNQ+yp8hTzJkfCFS495lLr8ypzugPX93yxz/9fP4T4v/yD7/Jr3/xbT7++FWgJzwAR9Lspm7a4m5p1d7qPXiC9SLEF17U7NNrukLDLyrpvDxvLf0R4rEdTSoeZ8VobxsSXwSnLePL8TuPkmnEOgZTHQNrEnQhqkKNxUOuLSYShHPATYvdhM7AiL+QKHFeiqDbcmw3YDmZhhVlrfsJvNxmRNqJxl8iqJSIKbtkdiPX/OGKmPMiWiEHCjvDo+MKZRp5llNy7Gc4+k2hrBnbpi1+Rrtm1zQIxQ214+WdthJRKJl2I2uemuPtYXz2MUzZGw6+JUXaxh++bAL4XHNrF/tevJmGIjSmA4wEXqa9RIT8Uzd1OyzKE5/1NJWvC7qvAchCwN3/4n2IOd3VTy3vi50Z1eCsb1l/7dzBxaidacxtDL8ElYGdF3/ss6aFX4CWUcG2O0+IKSxBxb0ke8yJ3C1SBXbOHRXaTmyLAZE768CFoVt18dmDyqWpM+spqga50El5md7Ylp7GCOnoHZF80sFOl4C0cljtEi81bmnRD2L+OcLkBq8iaCbH5Cyw4TPSQehTjuE9OCHGFVHlqrL9pi2YfUVr730JZICQcQWYG3fDUIT1R3SQEm1d8KAMIM5B4cXeAXbHlkaZXbXMA2ZQOl6CIWQepwVvBVpax0zTWmOZsa22cA4Y7S3WIASyudbNeJk2MUpUj8G5J4y9oUaOdso4jkYyZpLy8uecftsEn5Ksfc/pWG7ogscmpxiejyzIFzRcYoVbKHb1XDsN+YrHTVLbtEpGe//EVittYZrchmOVBW8TgOI/MugZyfS9/8wBvF14VTBMxs6Ik5qLwIMRa7QGwVwX/KkHdK3Fn9lUSsAUU5U0YJ21+Wza18Zs2cjFz26TozlzYNSvNNB0l0BGXL/aKs8826zpvlzrFsh8mPLN9EzBK45J4GSinBogrjc2sZmEypucFhY9CGjUmbbGNKzbeu5N2zAw9do6tIEYNFUIUbyzWvw5VnJbHKTdWpJnfPGtfbIMJdBGkktZaotJ1knSNg0NjD5nKKkbJUBnz201CMnCxKfPflpjzA7PsxiGGOIZw56Om5bzgIcaOzt16gyJoYAKFcciiE5a0cbmfTX3jQ6rUjlXU03GS+NuM4Bpm+sVm4t1PdhFMBnt7MQY5sbX5Ple8j9vVyhF1L4YVsZfyS3FL8t7TltsOnjb+AoXrsUquJ3YVtsgBE+EEzj3e3vIm0Jgx9um7XYYPQMlQFJbDEUg7MkvwZ+TFjynaeJPHlDbiXOlkibBZzNb6ceBKGrOi4lanNh01DkseGOFRow1YBzEHDEQTZSeYrn2gCg6ezayTi5kwPuaB12ACoreQkA7ZYlvl3iDhwDQsQES9NqCWywRlc+Q2WeT8fPSONFxdp0Yjm3x/FErbUPXRGvvM5ncsq1ZYONLUm9VZfQ2U3TLQGRw9A2/PRhKsymR3Z9Zw8yBa+zit9yhAgqxoJvzKgDSMmC6OkL2LQduLwPSmJydWhnIPWLQl8JgSnsIVGuxp5fba4FIRMBBUteJ6/HMM6A4cyEWBn0UO0Q3Bdgdd1Ios4HH0fyLYI4kMLM11dJLrBiLGCq4yEkkoJXTpABd3os2gLdrXBmLUmv+NuCvfv41Xwj+ef7l73+Vn//sy3z04S0EM2e+jYyyuJLdLGvNZwzlab4Y5Is/9P5i8G32l4JPfI5+il8G+s/JLE7lww9e5av5z4a/zqeffhr/qS+r8phRwRjFsJCX7tU03/V4TkZcknk8zvaS302RckSm5nsECg3CPoz+IXGOq8Ij5xHb9lR7pPyH7dnbf4jNTHQPSrVTfmRe9rZjjj/OrIdp+D8ornHn9J6xrWv+7U3wzH8hMtbBjF+49r8rJr5P4HpdsHV4rqhgqRRMb1DftJiJEyPNfnl4gLm3qebgFl/Eu6qQFBTliDE5RkI9pSV6l+QF0zSWRCUnu1GFJTjf9gnHsHI/JMPKppwR5trS9GCZh5dr8geF8Ojs1sKji2fsorqDjFrNfrEot/wi8F3CbLmSm/ZFnHOEkF2uWnm09beIIvOOQgMu6qUYIwz4bdMiQZZvfaSbg8syycVnBNxj4Oa0WS/2ROQB0BNqel/4Px7x/3D03Tffxv/5yCsefM/8sPIfRfVh9fTmmQfXW+Qpr59e5/X3r/P9a/SbN/NloRzlef7dhLXXw5h7c1IdNMrf+YPpF5C/+pNv8l/+/jf5l7/7Vf70j3zolpCSsLzYXGNbrkNzvcRxMjBrlcOF5/jZZaFKUM9GwdJ5zepw6QEYGTtJKyfTVjq65ayX5vadZxFbQNqD4lh3ZmU+XKLjZX4xxhuu15kgFIJkYrfoiQcuMEHgLPCmAJm2FvZgzLQUQhCtixWQ4WGQdUPgExccZS5CAAg2NSYPvWuwTyIcICWIa49gw2k7qXJdSvDaZtdwxBwMG/7CFpEPYllc5pgY5sSPv7bfUo94iyY+I7Hl9ZWCrMc4PH1g1sxIQstATv1lZewVEOLMBeUsZHzda21rOzO6P6YZewaCpV5OveTUoor1XMMy6fjGM23PPLA51PEeVXwPzHNpCXLG1F7UmMrcJ8/wpwTD1LcIduCEFLrelrVCOls5GpSKCdNPPRIWZyinBYTvunM1Ymst8kOKerKhLJc6epHTksvCrbkydEY6MeMKBQgQtYMTHd8Y0LgUHF3PNNSEZ1wcb/gHHp7DrIgCxhW5C1JHYKydhkVI9hacCVh/wTXu3z5RLwZZKGh4nu04pKCXfPY8uQuA9c58xYa7kMAx/rxWWgMK+fggsfkMwJ05jMofITiaoPqZ6xQIdLgEcQhhLxxOHUceDhPIOsL1gwS7abcMJ9hKt5cTQzETO7esoVN3ERiI+29gWGomozz87WRuioRyFJ4cY0oHu68xzWPzjOaep64cZeLOP8YeFvtZYOOhrWypvbZZjRUy62Wtxrcwn+sBM3eRJI7SRZq26GWRMM6+ALZNXvtu3NhB4CzyQVhTABem9Lm+RKfowVDZMa4bMbkj5Lq3OQtIizpB1ux5v+u127dGWV9indB4651Kz3wx9Ixt7Rw7sZZzYGVrkuhMyQjK/i7bNQ9IcbnLv4eAsZik2MZnjWIQSWWkRljsWJ21LSdltrWWI2u5EoyvtB0xjkHfvpV2mY45cQC198hoapIwccoQpSZjWMyOGyIfzHEwbcgLbfrCxqTMzhXXv7gEcEtJ1k9QHIC9cb4UWIu8ZQwhsII/O8Uf3DUg2uJq5lzDZYDvOApwYbTMh8TaBKm0R3O10G0pisAHwoYFzoidQfdaO3ZDW8h4amjwn7meepuLZV04LRnwxVv2BHd5D0IBTgumgCdw89AkHHfCWWkPZxHg+jByhq4BXAxZkg8PlCziElPOHxtOsEOT614Hwp9OPj2W2HFQHLIxDhNlbIqDJk0U8Wfn0FcLOEONIiuUyjQmGRs9fkMMLv7UprgaBCvToMx+x2HwCBZ6eBhq3HtvOV/qCbRkw2FVuOBUXXnL+Iw4S+Z8nKAta2k2d2HfMn/gAdKQuzCoOz/j0It7TLw1toJCSjr2GrXfs860mGv4/P6IDWR3WnISKmAvtLa5i4GOuhOTtDDJd8+G2g5Gsj1JQ1ZatASk1Wa/5BEIHpyrN4YVqKTiZ88hY2E7v8+smdMaAOxmxhgPTXyRjhmecSr56ks6hmMnq/UPNgqq7IotNnVa15DZE+ZoiCk59RwBoYE7kkPwLCFtU/zp2DK01coOMp8JOEUolFEOCrG9fqNk4cdamGx8FmZ8pQlSRIrSuvYFx97YWjTr3nYybmwdW3/YGhYZ2fHBMZ1PcrGVxHmym3yso4iQxRKAdifwkt+0yEO83bXkYO7kx/ixjXtWterUTC578Ek+WN4tw4mLAL7NH3332fxPMf/Pf/h1/vwX3+azT16dWNIWyWndmvmde3FvLZ6lz3y57z+x9fT2Kf4twKf5Z7j83Pw0n6Wfnp74YnD/V3d+1l6stW2++OLzfPcd8/GF4O1GbfqewJFJ9sVNeYlsAacXmTBgkXA9hTSVR1tf2diKWhEL62inQrQZ8tLElRck486wQfayjaTtCEMSryFzOZGS3dpug5HoXos13hEuC3FKOD4INfEsZ+5hgWABeq67DDym4Ugyv2MENv4QZ7gcksZ/bzCs7GLcSvDGfo+Hy0yzzNmWORpoMoi6LuYmd8kyJopP0UQfWUgemvuY+AM2JnWjjHOGye0dvh141AuMO0Q0h2Ef0f3flPUf4PcPcHpf5h8gDPzDGX6IDPGdoXqHODb+cbH+v/WyXuXKvuxewP8H7ZoUUy+t/R8RbiVoL1nXOtRzeV9C8HY3tq0zCszTA1+bnFevPuBh9Fl++tNv8+UXX8ZfNJ7nS763/NLwNm+fn/L0lgfY6zfzheD3fDH4hi8G5388wpeD+0vBlWd+CeV5eAqjvNG50WZtaF3ttvkA+fyzT/LXv/2j/Pd/+vP8/m9/kZ9993k+etW0lwSbN1E6RqvOvS1r3j0MwvNhBnOy8NNbWg1BtJ39myuHIAFAauk3VaXkJU17JNUlxoFht771TxUgoiGI0Im1xkHYNOb9/dzCpMOiSpBmoIZGPQ+QejgJ2DwMYjOWtEVCWyljzrj4IXQ97GJ7+IFS9tL4WkbSFl10kMZ2g8Mfoe9TEFIIFLwpVlJrhoZrJSUHKxiR5G5sc60rMOzYGl7yioc2shzAFxKkvaEgoBk9yKj3eWjt8MpuG0napklaRmTifCBoeNUygyT4OQ04reOOOSoRUuCNYuAqXB5npSdzQW3aMoEdTRQiWFJesS1jGN5/XK9nf4FAQK5jhADJXGr1xhkQ7Jyh99M1X0Xhoqjt2bVg9povThj/HqPm8t4SQ2TMpcMuNW7kO4OfQK4KzgZMFDZruN1klsL49jFhOSd2qO8v54ZCVhF1bBRdLgado43XGNJ2s4tDvG1aBd9eBnAnt/HD00QAABAASURBVMRMSRw0IXaZoTmPIi6frbstInhwWTFG0uIQHB9zXLS++UrwQ6DhxRkwxtYeCx0l2x9TAnVfbAFOl+ej1oi1mmyOO8q9ec4z99Qwj5CUI6Slvkiee6TE4c6m0MAAswugBTMRG1p2m/pziPgEjGNNXzNm5xhQbvteDK3cByvllRhiyjS0lbRjJWlaJTQCjBev2sjoGXYcOjkEJKoAWvY/PhzXKz6CPzjO1EDjQ0+O32LQPQmxuwYLrcVQuK/aax4DCOWJxjwOMYQzDRD6mMHWaIupjDd2GHdes9suyIjrXEZdEQjnGeWs3/oKZWMZbpW0zX4BFUnwt8z7yXsLjtwtzrHSmyKvaRHnUSOp+Bbvh53Hupxch/XgQThE8BY7u23rlgtqmuA0vLhfFvaq0AwJeGitOUjKtpVbgl1wdchriyrxGzpbAobEthgU1NXbjqly3sCtNTec+iLYdrZlfM6OOiDZDUdjgGPjz/nwfMOke91QD52jSagrb4pjh9Y2vjDRjkiPTHmd46vg73ycK4P7Xrj4t20Y/FFpC+76pviUApgr2ZbzLFUyrfUeGTPRJqU5DTu5e2m1m94a2+xzm8whGWGdcw4Q/H3CcMuopPMiFIzs5vzksbq2G9LFmjpexAsnvM1DuBfZPmGzEPqs4xEXy2TsGiz5PqeZSmgrV/wyrghBID2F/JX0vHK1a70FYANQmOXhWgD7u7VztE2LgLVl3L3t4J4vJVJgT2m0AxWBwMfBbK5rksp0bSugI1qQplvP9G5PEwuPPGug8JNWLDSyMTHmbaIeWRkOKrZN2aNzmO5RuIe28XVx96Q1LQQQ1oy7tpOrvfwesS4olBrbugl5hLjUWEXy0sA5hbs/eQxeCTdyD4NJ0m+pgbi+ArYzUre5cc+3+pnW/tC+r3cXg3c4hzswdShIDA+85dmWpm1Cv+SZRcxawVv2GdqNHXm4CFCGm92q0x0nrLcDTqPgodJ2xDPABM38XtQ2u8lKOi90M23WMtYGWtaEeX3eaPGJlzwUHQuMnnbb6V5f29DhvPS+mFglviVN2hlcss74+/pTL7aCoYvs5WMkuo6jGSZkreTEQiPAaJ89en34ffzLzz/KP/ztL/lc+pv87a+/y5effUROpeWUGDsbesdeb6nEz+Jnfr9/6xeCb54z2r8l+IbP0m/4LM0Xgm/1EXluzufCZ5/9JN99+12++vKr+E97lQnuP3L6Mk3BzblOwIjvN2Ftbh9C+5qMz+D+i84RfeW4P6rkK1fdse9MPeUAD+ZBWMOPzHB49/Xiy1LueccgdKxcS6Bm/jeaVa2iPKQJX3LB+tiPzAOB7v6+n2tV94DZx9HMYwPgzXmiJ/CuB4P9HQzuIXGpD/bOzXdF/9d6but2yjPBjySc+os7Z95c+g8L8CkxsZOqzaqm1uaTMH3fdJiHGY6oaZvkyNiZNnWYsxMbaAZrKuMQf6deZ9pcZXBd3hEqsm5ztyTGZyChY5APhzFKGS9ZcBbOzIfdloweBorODGdF4gD09sHWPxJxZCHaLTzm3mujErbnKBxDDshCKDEdeLTDPHD5iUfmrEEtrkzNg1pvkbgMqDUukUMN9z6HBqdt2gJBomOAJh9++CEPoy95KH2Tz37y6XB8cD374OJPOfzrzm/4AvDN92/y+vX3+R79/eu3L3/aIY8HoQ+5ycN2nRZXLx6Uo5ma4q4sfBeZb774NH//F3+S/8EXg//pd3+cr7/6OB/ckvJwzr0t+NkIa7eEwIIVpMjiENbaXu6NSMOxTyCZXIDYFq72wplvjQIQG7R3cnASqdnNI3WuwcCLsZg/ufHqHPXsdVn7zM+CW2MKeBOOJKTGXyikgmY39gvASJYIFsGWJHQOSqIdd8B4xiHPDPWgpGgHvRwmSAo19NvmhuSxLeJI/aWFGLMnoykSGnO4vxZ/eKXaySEMypRkEcOI0cVPN9KIyjOgHqYGNPhGJSEyFmdasgnSiQ8IaWHsroNYwjigHvGFaLowl6le1gJ8COHtLn/iKxl+aNiMFOf+0MAv2utvvaTnBYWi1ojNvUJYRBP+tJnYmA5LLiIPHxeHXwMxpLHltI0v67UNzuw/NDmoDEYotK32/iljiJpaBjl9koim3UzH+zWHBmP40NDh/nW/ZADQyQNz03DXXuDwYER3hqUHDCdMMFNhuwey9/r1szkbx+Z8SoL+CDYUApAxKJuWFWI4w6AOhRIQYu2OJ2hErUy94YKbr/imAyPFAlkaCrGAm8NiqUJtsLVmIiCCmhwNKldrtwfbdHghd4u1lNAW9wSKDt9SKvRCQgYuuS/3wSkLNoS91k3ONGxzxp6BFYAthCT45GkTIwI04x2/mQyF8Mw+eThCzn1zQLYP2VrcAy1nCW+eWehFNmrX5QTWOAm0kBWbtV/sTd1VsA/Lv90iz1WaOzZz+oc81nC+ralEN9O5lEwNLap6vU48NOugoFOZerL0W7gYE8d+9vqQB2vOqr3ioboBIvf8BaZPWazQ8Ng9PhzcqaFp/ZeYEWqhxFE754yqje/6E19Jaw6GhLFZG8XpzLPnHBigs3+eOXJDLHLDiEBaxJceJZ1rJfwckoPFvc2YBQ+ECCsXwAoamPk2RnpwiOAz6isLHh2EfjmTCJ0ixoT9Ye7PK22xnjWRlbYqyhPBZBzfe+Ba8wAEzOddQw6I11CV7hd1FtYCa8tIX3tnWCyItVMAaM8FiMtIx5C55zs8sPFNkKKAcWxYU27ray6mXGf+oHOaWPAvWjTgUmGf0PgAZd5BsJOh5WpymHvWA6ZmE3RzBtg2HErECoo8xXQIThmDF6ZWdoBa5me3e/4p6HvWGkNZcO4G2WOTwVltE/vkLSbsiDkItnVGcBdCBUYsk4s5C0YDtQIrKlZo1aG7bsVHPEzK7aglkrma8MzNNLnDGIh6oONb0STw7ROwLwZwFdZ0bbY4NlNQnww42ov7UTG4xLbBumJ4uOM4X5K2/DTkl98wcTLj5IG3rP+qQWRMhn0NCkI56sx6xktERlhgqUwYV4a1Mqy2YNjDSfjhnwGsrYXea0ikut75bDLFwAJ7OBihFjiuzhanwzKiYE7fnIPoYFrX+qHOhkze56mvMNvu4xAfHVrjzyzKxNbcqNK0e6+zh5xGWksMTXXAMZh6BbY7wE6gICCLKRGQMZxyhfwGn6cPgP7MMRgwGFHqOANRi3HGAPaRlzh86pmyBEdugORyDxFiTYIrUwYi1tiQDEw9578/I9fAhKmB2bIwxUroHV5Tw3vIXGh0+FN/TG6HtWugMOgYdKLMuULVrampM3UAR0tCtBe6nQD8XQZourEYuzyfe6yhlT8g4WMP+cIy+OJcnSM0rtYUX/BMj2njELRjE8IaJho6nEBefIn3ySeNn0P/7fd/nv/8Vz/Pd9/8JLcbP0/Ja15yWjyE09o1iLsG/bfPb+PfBJzPwXwu9rPz69dv8nRs/Td8pn77lntnrkfy8Scf5ZtvvuHz71f5+KMPmalTlymuBSY6I9mNfe/DhIvNEqw2MdfBxdu2gSuyNz/4NVxQ0w3JH3DvV/OSTcgwZV/4aPI8A++nkeTOy72dLLh77YtlLvbIii9M7uyzaRuGJJ0XZEz4TQC24Lo95x7B8VnCkez4cB0yjZlkjAzAYFTBpO+C7n5zWR5sR+e0rgJxegELUNKuLZg3QWJbZ1sQXGOuhq9Zh0sOpntx2weG9rgOCD49bVOSRrAXnsKTBHQh9JeF4Tz0R1z70A+jlFK2O1a1F7haWQwK6qFPrfuGiN/tTQIZo1elA9z9gwsrksswtoaC/4e68+fUCG3oHA7mdOtcsm/IgbnWoqjrwh/4pdSOv/gX4UXPXLiXnlKPPrZVFMyXLqC8INsSU7a3R4sreifmEXszOp/2FTKs6GcWfhIlKZxLK6bAwP7444/zzddf59tvv8nHH38EGD4wPMcv+hZf8vmgmy8G+ZOO7/mC8PXr13mN7cPvEnkvN3Jo+6rcl3AtivkI5tWr5mfffpF//Ns/y7/942/zF7/+o3zOn9Tsf0uhaW8pkmDHdtVbIPpx62O0zR08hlvVXAnPE0cEsPUtD2YK9kuR0OCIkzgsbEDyAxIa8UkoPtLEEqw0mHlZEea9U4l5J7ZJcVt7N508x9YEUebwQQOAApxAZhFJWuplqo3NkPLaCLnEXOLcGwVlblTe/cVJUqakseFjUDqh1mLiqSSgsRZocg3FuP+NgCTSYoOXNHlPRK45vEfGHw5MHfPUiPEJYcfCiKcSG5h2wwtcKEdP3gAJ0YQxNMMdzUh3qrC/FgfcrqU7WgCZegLYpVbVDPTctMHsW0DtFhFYELIyLnPptU0xWsekRSPuZyXpvBJU2sZmTB1qtI1XftaFVW8isIk7WASRVXzllrJWrUzb10yfyMknZWKBq8z5JGmbeTXTnHuenXqux8pwgrRFUTNo4016M2OlRSOxgQdxDyiRF1lJ2xHu2iTkZQUoSQdq0Xlps9aDGWkbOoTmGOhJpVJoC8dTXYExEhIurykcpO4F04675yFV30rkaBLKMXW3QN6YUSqrjAy+HeOXGErEV/YMxSu2/cK0A44QcgdeC8w8Ns91YoBbn3zmNuacoUp7Za5c5i2520Zbxwt7sMUVarbgCLdDbJgqBNzxBchGlugW8jE8TRXxzXhI2RjFizXESS/8pi3a3hR1uerZO0ZLZDoDuS0argntvr+0PZuBJ7xCKNwCiX5nOJcGe3xC6iMrNEKjMbMTc2/ycGZdaoiz/aNRXE7XQxFzAbSGA/+kY9ENoOxtVWm7Ba9tcDLtsqk3foghwp7nzLgh9qex1UV3/nbj5muKUcJ0yHTAJQBhmF4vDq9IsAN4g1MNOOu2wqMDa/frTNpSLMMa04nMDzApBmBEPT+4kjG9doaHqjGkZIJ7iM24JYW0wyR0VFMI2lyEsXHTNvNq0hZRK9ihDYY9+vio3btVXvQ6NnRi4PSFFfCNZRrw6ICH1nZb8wMdIJyYdrHdENo6ngMm3MYvCFLi9GpAqDa1SI9QpjUtgt3WcQQ6+up4zjfuyr5n5A4ww2IskamNPWYxpubWZ6k4u7dDGGdMky1ksqGJnEEf0tRAb/QGk9UQo2dgCQRbkYA96G1m7sVjOyUk1Ewc4Z26fQIWQbgHY5OhfcWbtgSOP3YOxtrStEh2E1l+K855eg9OVncsoxng+8FW1Gu6WASQrhNn8zJtcL64KGDb2VtsTXDzOMe2mdH3pcEEjsRdNoScb7xzjjBSXrHVYcukM7QN/QEMb02wuFMqTZ0bYJFMk48HI4iWOsFhCSxCYyTT2qYtNoJum+Lt4TJAxJFBjtZ+lBbeAS7LPQ88wKLsgqGgpk+AtY1DPAjYlSR17NB0ULDbbp4u1zv6DYorOucSGoAXJmpcNBYjNoZrw5pO1ug52TPN86lDaWIb3DZnz5zmXwKBVTk2bTWOaDfVc6DmzIFf0KE28bbxvrQeMAD8j1HUAAAQAElEQVS9BpgrNOxrjXjTiQ5VZ69O65KNDIfcllk3xGN4G51sRmKabUlWUOyGDIzLv7Sr2Pl55F/hk7GPvbHGxx+t/O6X3+a//9Nf5J//05/l53/0eT7+8AOYSdvY2t7tqY4vnjReh2f+ROKZL/ue54vB57zmc7Kfm5/evMV+mi8G/az8/PzEgVmh8xdy/C/0vvvm6/g//Pzg9vJe2YxF9cVOScl7rWDKBWsjJFzImEKXoa1IWA7I5WNOdzZlnMfBBIQ+67lv/5Hz79ncVz8Wvua37o/FXftcK42Rw3pIsIbiwrjteQbBMY7o4917qdH27uO+2OPs2B4pcKIv1gFGiSrj3AcR5Q5glNoK5vT344J1UDirtmmrt0Ub3D1y5cFOBZU4yNXNUm6PeNPYR3I1MAvgzpub6o8Xv23ahiFX80BBEgclpx3b/HlIXHWpeRhYE8XdQT2c3cnvFN3uHrvVNeK6HN2rwj4MkS3i1lVv5GUknTVcGe8xHtxZ/0kTvurdz0jwxK2pXFUHdpEKjrFj4tEHONo6Cq7qUYCmi43h8OB4bXXLmdWYAiDufEqITYdAz9WuayhXuWLuWz8kvfrgVT777HP+dOS7fPPV1zys+GLQ+nwhuI488acpT/4PR/zbgnwpuP/GIH8KwsNvHnb8acjFXW85If4YfeZImKEBOQ/7+wnno1crv/jZl/nXf/hN/us//ia//tNv8+nHH8BfPxD/4GzqreSZNXlx9SmMuWs6C5PQt++YSXyGo8gOtZPwpKGUBjYxeHMeM7D4KUY4C/6CM9WOTRzeIOgoUpHrT0r22ko2uYw+qYYPZzrwMz9IxGQxwcBSta98wW2D3tcsis9q5F8fAq5luHTtycNwTWOTtmPMCu4Ps1NFdbbBwojRh43nLMSwmH/uNUyCTN2JWR8CUBE7BE2VORZD6MO/T2YxOYe7iLZ1nHLr2KWk6598MCaeEurr/tYOmWq5O8exorG9WKQv5IpYWAK6aopYAxfSgqUQAGg3A3DWeJ+fcACNeh6La8tdRSXuFcapZ/zKX5TOlrn+1JYz+eL4HT4O+V2bqzd8MG3FNRgtTskx5BrCXCsgTTBZL2u5294D4gChMR89emWsEIVck7Xjh5l5j6xQiNt5wZIEc/XY1lzZTqbhjb4G61Xn1NLXpejVLY9NJj2nWMuu8ekTN8/71zVvMWIa1YeLT598CGSTt9cHA2IQ0OGsmWUJnb2QAl+mkokD2GNz/q0ZIXveYkvmCiMDPdTTa6kDT44+5tQaikNcG0vKbvKU4xHg2skBcC6q7XxytXPOEwrdWgTgWkORs+fceHDo1C1rzQiJdhzP5arR2Fx+YE2OLGDr5rR5BlkaIcT94UhQH3E+vNNXrGctRdBa2opcs8WGKME50caNHZfweMyXEeOh+Z6Y/Oy4XwZYV2wj+zw3hk2iMRTZ9Lux2a53c5PLbsr5ZZp083UuuxNnXNAGNBrWuUa4ZATsS3BjmLnayZm6koktai7jxBY/B4V1Xdu+L/a1m/OBCC2LBbesA6I+j6YQwgvVbkhj88zUAcm0lXmP4RdxpYo1pgA1RzO0NYRQeW1bKNhrcsMovsUas6/sFNcfnjFil4TNaUMhN5l6sVEDtWtgBH8l1z145WQICSGGxZcmQSuFi2m8+HZImuZiRpuTnBKGLeL5qic4IDXQbHEgc3ABqYCz3iMDUW+jF2/mg759U43LDDXRxOTE5no5E01LFwZHprkh49WskRFzKQFYi8O1Pi4Wi4EDPmPP+azxQjM3eJbd3FCDPgB5aDqgNoqur5Q83Onbz9zfZOelrUgzrtE204Q1DWAvDnihW0B0SGqxQ8Nf+Pe4kA6Y18/53Ie7vlKgAHcznvWKj5489RGU+xZuC3+JeHLA2lQ1SCTIni80uM3ZL6WHI/+yo0EGmv6yPjhyUQapPvMMxLC89r7nJ84E5LqY+mUCMnwBcClMcqzNdXSNi1oEpj9PvZ3JZKSs/Z6fAvwG45wwJ4c8a2gv59FBaw9Gjto6g5FnX2yGVE1CRI5jukIJ5iW8FOIqxH6PayCuX9wcXPI2X2xbK8884JTBnAspa9A3T+1U2i0VcaCkfPOFS00Zl6yz5sRYYyMh5RWkwzcfJ5k35OLaZ7sTyG7nPtZpzbM2ZwywiGVnJOi1sudlL5jYCXBsZOEzSnITgGXtoSQBPHOT/TxcYYewVkAzGBaAI+sUJ+L8mLuEtQ3jgcVYyiu5FZx55zpjq1sM4MhFiykmqBXg3U+u1CttB15G+catt879N9EDsrprm07B4unWlcRSFjbHBkjHtk42c+edH3TPflDt2/wpn0H/2z/9ef7r73+TP//Tr/OTj1+RSGc+03O18WfYQQo/8/7xy0D//UDl6elt3vA5+c18Gfg2r5/e5M2bp/g3BN88PeX57c7/gIP8/PPP8tNvvs2Xn3+RV69eZf3IgaxVrlGZj07qXoqGmBohjzHKDMeAsekP44Qe/P+IuSi6RbYV8FS6/yF5l+y6LjF9bPagPaKtjPMHBpNYl/f2jzEMK4+xnnuAtLH6EOSYf4C9xF+sneJ+lO3NeKdcxuK6ZYRx+kywwoVEfqwvgspjzHNArEr0MYL9Q+SxuL/ZQXrpZQXVNe+S4w+u/SiH4y8+V/xAniFMUBennNq+t4pNcNaiP+THRE/7+MsNY48uWUjrsG3G6cZH8IjODKSd0lhOdKRt2s78EoTVI8BBnHaeBhoKQetT/p3uDQadC7mQkNpYOqct9AgDnSpMaz3lxFCZJBLL3u+iP7IILzhIkoZmPuLZzzqxedthwsGedaFhJtZIVCkvrATdhDEvjdS7M/a7jPJDpBWTVb6ge5Uvv/wiP/3u23z9xec8pD4Iy2cNxMn3vHyoPfmA44vA+U+J+XLwNQ9BH4RPPhx5gMt75mHr+q2uhKFt9g+khaZmk36Q/OST5jd/+k3+7fe/zX/7h1/mlz//Mp+ClR+uyq3wkzSLgREV2rM++v1e6yoG3ACASjqwKEIR6mIIh+LZbeVa42IvXN0wYxhGrvzBWJ/JlCfGbrk+xltH68T0ScXiHJcqEzZRjzU4j19A6yqt+VqJlq5iinqwJG3jOvZ6M3PtwXmOoDohDAtg766PRY1QJWh5oRlhN1i7N93GGatfZmK/bGqqmhNwYMYVykkQilhO0y7IxNXg7SDjXda8+YhNcTXSGsVYSI+QFXA8lGC2xpQW9BaNTGsb+gg/l9FN6KG1GlvarYET7F1PLAlqsf8Wg/dRaAUsejrGdc8FzuQSwOTIllCgzDbFFMLTrau0MBYQ0nqlMZwT6OrdVaKq64BnURVs5uITT0NjEEAB4q/wGSLycNBNMbY0Nw7eGUMT835QQgJdFedZvEe8/5T4fkjTIrPOhQ0t2bqZRjje72s8BoGs4eAFc9vz3sCdWkYWwxbX4pcVALMd/VB/wSVDM5YdnJSW3aDltxA1kImjI4QYUqyjVsKFbAnKGyIzzDxqQOpeUbx7B77bJy1rDNeyTozMqa+LraL2rAu3hSum4LsuiiSDW2NpcgYrSdOWRY01NqVSrmYLjhSvpeYE8MbOaUU3bdH00YeLm4AzjXCLHRoaKK2+oqcYYynHxJtlq0ekpjFNYQMbHifgzW5Hq0a6YyWKtAxB1CjNYLe3ZPwZ0qozrWVPWC5thLNoidODaBLOpV14SyBNeyRby4vYGA5laJwBGDvYyQzNtFEEnVtcLaZwKzAdCP06k0m6DwRY77inxrvvpX3m5ZpjZYuVMadjk1cmbpsg5mdMhtCYQosQa8GnA43t1NpApvAIKLq4CAF6YmKCAouCTaBjM3ptsFtstDVjww9+aGLbLd5jp9CsJDCJ0UO9jujkNGyKVHXxddK0CjRLqdD0pDltG74HxaG/4DqGCbQaJ8SFAzozgRGb9yqmv6csirfyt2hqBaP1bokmsmLj0aeinqvAhIOTkLQY2FpaHHqU0NAtA6a9xaaP7UCBNZrhGFKudYLuW04QR6Vc8dZiCsGZlLUddxQD3SBR97SyUw6qczdLTIG+gr0ltKHVO9eAAMLaA6YVDUKuC4VL4CSpYsOgh8uil+hkt8nBvKDWtTofQinrEialI9t2VOoQx9Zx3D3MRSsxJejEgVPamou2+HkZm4voMY6tWnDaklYWs9KiFamYgFljs2YMeiKO4fTlfZDhN9fL+SnLte3mJsRCI0Jg6HhTGIdSesEcHdI0itFW8wdSYrkOu64Siv78gqWd9PEXjpzm/OS2JAmpEM/BeiXGwo1g4V2LO8hdUYfd5CozOIN1ir4C25ZJIXo7COEit1QuY1vHtB0Eg96RVKhHcR1CIaC2jHa0NsqT0JQyLkbJbCsxmCOuU26uZvhRILYAe6pEW8nJGrsp/h4WSq/xdzPrl5jCErAWkpSX3XhoN+sgLZECIK0D85DSYpNQxG7eQFI1ELqhOJCChi0oENrYOZ4MpKE1zt82bZnQTixory8mHY/OvSUF6/QdIWv7GO6bH1D4xPAxpvfGNeOD5wd9zse31/njr2/51//0p/nvfP78q199N/+O4Cs4LILekXRSo263496f+ebx2c+9yFv/hiD6jV8G8uWff1PwzWu/EHyTJ/wnvhwcLs+A9pbPfvJZvvvmm3zz9Zf5yP86j/eHldumKS/2jT1GggJrgoForEzYYQFxRn5/4N0dw+ALGdNYaPoI1qZgtA2dySgCz/fbPEtw514ZLGmCCOad9ogsSApE6kEjOLUA2qbdstCXAGYkD23mJPlA7uuYubhGqTZ+23e0nAUkZ85jG3CSgLcOLBFl3LDrzGnAWI6FroRbCU3RIpn8Ap4apQI977Qdj0ohhtId8WxNWdQaTVyNmvidy1lc+78wINO9VFuTZO4Iw94Tn/HAM9X2wGpDswzqdD3FSmrlhI6iItYeMeiPNu5Ln+QZXrCxzFDCSojT89Bc8IM7ZvseaVAGd4+yPzKsrpQZjCllUMT35rcF/MDSOyJZE03Xek9+HJ0rIfOlvN5dhP9A5p3z7xomKxdJW7n80QCruR/bfVKMc2Yd3j4JTX3FsKLdlBBi50HoP3L69Vdf8cXgd/EfP/3ACSD7MFs+AN8+8yceT/n++9fIm7z23xfEfn3+ZOQtD8RnOD4w55zIZYLdWVqd72hLlwiP6Hz2kw/zl7/+af77P/02//y3v8gf+z8e+fAWOVDYBEkarMF793gi95i1Zs5oKeGHDBTI1zIwoTiWAP0EjoIPTnjNJBho96LstTyTxJSOhF07BWWBAJxCZQ0FiV+UHEx3sAffXPFNY1Z+YIRqitxdf3+skDcPhyt/NHMScH3mKNoHZRXWVCDhOZ/xaCeMh0mtY1kibdPQwBlnRRnEWkh2a1khnDUxU1cC5jzcTjxI5SJgbdNsztK6P0ipoU9s4tZbOMw6+9U88TEZqg/PH/zuZ+jgpDiBFrJkuRRk4QdfrVCB9VCCFNYX0nDo4wcmButPAu/6Ee6LMQAAEABJREFUAopC9pHYLIU+als45zY11cJJQ2OfToClghZKE4+XP7ydjVCb9RiU5BlJwlYpEODt7t6fuWeuO2SmIeRdSpUEwDNc/LISWmdhREYDUDfMBS3WvgENH9za2oGw47ewgxEx42rXs1gDZXCZ+cxFGue34jWSo0wd5piYE0ZkiRgGXiCLOvbHGDtkTaJrdNKyGuzF3CYvbOPAuOyRMvoj2G3jS94Is0HMFYeCy2g9UcyJwdt8QLvzIGKByypEYaGKgBHeqczJpNH3yDfo2hQ8A2SqlEqmBBBWtdAo1mIcyyTqkT8OLrqbhZU4pWu786dYh9g0V6Pk1HH9cp8dDKLNN80kXHhYewMYkEhuO9VuuMMFC8iu5/oEtugFvvHYhNFFprgacd6hYdvHhiu+AnuJTrW0+LpMrmXItd6iZ6DZFPkrL/vjHpWYzl56dNDazdWwLEp9+6CTd92LpI+/JtzJhzVYMZCxMUfjz4I4Ietqo0EpBMayLKTvfrdLbXIXZz+CLUeRE2vgLN5zPj/MoZgTglIz5cUk5K1tTbh8KDFyyb4GK6FeQ4M/tfDxyDnrGEcXrh3e5KJdz5Vrmj6UDEaePuoH3bhiXH5IbkHcEEBTJqQzx3UNN5dgztXGpLMUuMzgzjkAfBwCojsH304t+sQX71eqY7NHY5uM7wmQ/FBoGCS6PAiyt4BpLNd68vVH9I8hrXIw6FpMTVZVVF+5Y9bH3cAYcjKtm7VtFjP7HW8PLQgTTBo/Qxb2jjDOuTqXkkBlqjXvj+GHJl9nZPEcF0Pozk11cnCo1RZj94XSoxrW8uQil9sNn/XDbWGc+ouorkEh9ZYFWWtzKw9374O6XjMSxIHpaxgzUtCfW3KhEMt9/frioW0bw76czrpo7Fk4A4hRBIsEQzjM5fiuEOYMX+4Z5ymU+fl3avE2ZgJACyHmzEFi+B4msl2u2UwCrhn3lKbnIJf7n4Dl9tqOhYJnIYQpUvRcA9cAQIcD6GKoDxzK58ZQrieR8SW1ja8Fj1lYGyO2sbAG12w9UNK0thqrL3ZvOIIInSlXnvkSxemWHjWZirJ65NnB9rxhDUlcL8p8VAS1lVDjFtp2DL04IQK+XC+awL0v5rgcz8iwkr2YCdUva/BbGA/8CeK37E2H+iwjt95SXiE2tYwRcC4grAEIE6Ufb9TiN8E7BLOgtRa2ezSmFFx/KzzA5fwAy0ngs9pD6VQAInogkGvZwaCr9pqG1RmtRekrifjAeyAw8dH7vndOsbbpZqFB4dyLgLdEwVzq3AMYi/UDDa1kjQFAZ15HEHmTf9mLbRm7hCDd/KJJTItFeJEbTIVLlPKl4FeffZR//Ktf5X/801/mb//8T/LNl5+Gy00aCQkcE/ZcmcZ81LHW4n703933v5J7enob9fwTW+cvzcxn5PlS8O35UvA5fo62zEcff5ivv/4K+SYfffIJ8/jH8Mxz1ipHk5MD1FNY0xwWa2INudsnpjoCM7BGMoX0diljh7aVgLI9xs3FOP19/8CoK+3SQD/sfzj9h9z3kJ36bvXZ+iPvhKu+ZOLvOIM4NFXF6N24OyBM8OiC/Gi3yrs8PeWRLks52EN4LgtreYge0r5Od+cd44H9UOsdyoNze7BfzCvRWp7aaMKPWg4yN/po4hwM74x3Dw7Y3patBLn0sZsAHilmY6s3r+aRtveYcYVpVXdxLXfnGIu8XLK6T87ES4ByFwy4M7dc3ODfJZ3XlDZ/jD8wGEfmSDyRex344HNOBHlcANCNq35EgO7rLrltE6QtqmPHZgwNzPjSnWPOhvks9GKHX3xImr1SRzO2Nbh0c83xFyYYBl9kaa75PwN/+umn+ZY/wfju62/yCQ+sQHYeH2iLB7d/RfoND77XPPD89wW/R79+85oHH38i8pYH4PPTPPwWkyozJ+e297Iympptsbe84jC+/Pyj/N3vfp7/8X/8ZX7/N7/MT7/5LB9+UH7IJvWXihQDSbCKoFsHpkA/7B2PuGOCkWlytzHjtbYdb9oO3jbzQnttD7jVjOxhM2Zcg5mBYc4ofaRJy5DEUQlNXfaMmRbPjm75McC5bdzKStJ5eQUvHwxe89j0mhY5MOZYIh0rUSuxaSiXTbS9gGSbK/U1TmNzbB2J9UZUNGnBXJeaa+6KQ2vKSFchdBBG+lyHhxxY0+v11FoOTVuNLWCtPgbzNN34UeMYxx/FUDkloq3G5M3BJWaVzG9Yf2CGFlKtP04yPliSnpfWrB+fZXAfTs9QD9A2N17Nbpu/7aTzMotVsJbsRs4V4Y4AK7L7ImNhDn/mwLm6NISetqm4e8MaG9+8EMOc7n3omup5S+KXpX0OexZJja9k0qqeAV8tDyzBTwI0c7A2+biZhuNcqLQbVSmLYVeBiQ2BI9mIaxufetrNfuGmxUbIgu/Yo81dwRsJYxW49ERbwWmiFVuLhzDGM3C+Nb+or9iWk2KId0N6oMeZs2YJR2PRjS3m2ObUmAkSpkqynfboJG0fZPtMkmlMvDBgBFIa6oKh0uIpOghewuB6c+Ekt01zGnbG23daTht48Beg+O2MWmkbBjo65RVaESZhNLx0EfqJE6DroyLYFoVUd4a06NCuvWkC0eOPA7UUZY6biVrRRa6S6HE6vK/W5bzoJG23pPEp1jaYCNoU1IbWhkNbCDjjHZMz18cYgbnPWZQ0bSC53lIsZ5N2zMiWtnB64gs7SJFtO64k0DL7x7h+lmPGDymyJcz1TtLQSKoW63GNk4tRQkrEsTOcRBWax14ca+NO18/B5j4md8/FJOAzVoZWzl5U+FchcjRbiFDao8lvmxYJor4LRDFkrDIaG4VDZ0tpNQB1jmrFmF//yPZWjCjXGayJMwLuNGywsdHudfaNDWXydy4o+9rTEjFBkTcuw7FhTspBsmnMsw1YnJeHjzUc6vq3OdeJt029iEFXkdjgJgwtdnbTspQQZYxGOwY2hcm2Ydz9ubh7eJaFR5dVE4tFEXoUC7SCyYxOOAexxi/jluxWFOI5OJcy85JjGUIQdr9s8VDHPnkEWodBGXh2zbyuJomxhcpu5rTwx1UrOKiZG90yrJLa+EYVx8Inm8Mx7FqzwUwDbAWYTADTL67JSFsE8Arh47FLxsYpgsJgnPpkoaXXyFkLO4O70oJy3dvGBptaiw0vYnjkiht27QqENDzZSKHDDX6mLUa5AvP7CfMBJQPmB+3KN8BscxQBpLO+xDRrrjS3h3W2MlaA4xQt60lTOK7RWpkGVmRsljrXc8EEcG/48k8RwZEytjNinY7bNq2SNElbJBRGmm1nN0IJWGw4Mw9+24Fv6k7QAVkjwBP3Go0Beu8GcVy6k046JLX1DSsepJg/J9SkxDMp3EioyIOAOXuyA7iUMMNZjDRtJzzrSoLHAIfFjJ3TdA6mqUwEw0qhDuGBpvo4BUZEiau2TMbEmGmgw0rxpLZNWzy6CrvpdlCei886gLQAu28bUAjFfh1ZEVPuJfVwAAhdvK3BuHdS+Iha/NNPbvnr3/5x/u1f/prPm3+Wn/F589UH3psUgNRK1k7abS9v4OzmWt++XfEvwfjl4NObt3wGfpq/NONn46enbb/hC8Onp2fW/DyJH756Nf9F3jfffJuf8Fn7dvtgcGdQ4sB6WTV449Rbjg2aNNPg7Tcf3ialbYob9Ig2Yr35fWGtGL+E0Lt9AgyTT2jMpt0CwkGukcd6IOyRKAZTcA9D2S52sRBqUAj7dInHVMGI4tleQvJg4i+yLaYyjGABtQ5W2gK6jTN2Krmuh4g5U2HtEb+F2cAux1sT8n5bRO3v47AH9r13KlJ3l3i4fd5PG3/N+MNBfM5jKjED/YesH4K3gcyeRFIAXJTLGRjo0oTw7HvpWi+yWXvMbDD/bqMa/YVynKPE+2NVzgSzxoebw82bcxcu0N0+RtGl5uRi2y2nVOdB9MWFtNWkeixjBueK57FJVu6YrHeAkJowFMk0ORhF7L5p1ciJYP2wG1MmcjfwHm3c6dZWZs4xBl74Xk1FO/jK3V5sGcl757krcJLEvGlfffABD6vP8u233+Yr/jTDf+vALwRH3j7zJyLPLw+/+VuCb+IXg9+/for/KfEbHo7zoHx+zjNfIno9vbyL+5IpcrXBnBx5JvYK/dOvP8vv//oXPKh/l7/5iz/J119+mg/mzjZTOdkkN2VD+Ad2HspsQIxw4BS5uWdy9HF3XlRE4e44PjZ9KFOrN1hFrhinK0GhJn9YBJc4tYVgDXdyxzI/aeGE3CQttnxE854T8Lw0wjhN20PptgtsEFz1Mhd4DCpJW84fGx0UCAoD37PC2nUp0pYHOgLDfSjyt+Q0MuCNIwFZ8EEHuoYWhJozBzadkFef6daY28Cms3zHsFY4mqSzmMEX9UEnyXrBD23NfRVokhHmAyYHbEY9xRj7Ir5wF/kLeyhoOgmLiGqxhjGpK7ag7VyqDDZ8HGtcDG2CdPlhBiXTWCaF7bDJm+BE9mCuWX6gH4HQlh9E8IdSkgu6wDB9g4qzEPqsz+gNhj+gn7khxQlAltjEejyH9lz4QSA5H4umr2wyGjzEq2DTiYdz4R2Ks8CXa1jho0ay52laz0l368GzbeclTJCdkjf5pAIEStZzwwSasUEhHe6MIJMcPGy6ke3JfLFa6qwdDdXwYmPl5C6mWCGM3Wzqzk9KkXXOd8yBhhzbzSH7vIiP50AOyv2hqLJU5ytEZl2KWImRhy9Bb6Tbc8wsCA7OygSy6y6Q3W8bZv2J9DFiDhw2JoZFXog3nP5QCGUa83MCYxoQv3K6UYsRalqyLQbe2218TGIXqHcEyLUW15pKggce7pWG/OMPNANTuR7IxjPNAPOOrWa1QuRSjeszDlE86s5GgSgBtsKS0dSdUQ75/h4uVwwiSGDmTs7h39C+R8Yvc2VTVgggdvPxiYIVEWSd1gcfAFjU81ArpKlYLvcDs0uVdnH0FUJTIv7MUUxEGl5tbtwAN7R58puruYbACvnskJzAm/g8D674ClZ8Rsxc0EkY04i2Gzd9kQ8ZaMGikj4WmwCjLzBCjKDOKeZhu0ftTLpx11s9+JOvPZK4n5zmFNWWp1a0XRD8IrkEcmNz7i3jDdf5d7RVGzcK7u8kyPYy1TKtY9+K45yqo13zLruG44FZYg3HkbrY8rTc70aT1oKe+kaMDW/wQBeX4w2Ijfm8J2Ma1y0GGCXpDZ62HO9XND0Bq9ekzEWKWPtiz7xWJEA4kY+4Fu8H4LMW1Qq3jaFM2wnbhKirxHxqhgYcptOiACquF9lEat2Nsa0vC4du7HAppJewTwriQtv7wKD22nz3KiChmdnOUibuGUrZ+yZ+rxXayjMXcGLkj7YCCS3FWACwyNQyPjC4OvAmjuPPXOPbDznkZ5GXacYCqsi5kXODAiOUYT9BeN+IUV+q/1yOwRaQsO+o4WKbh0pLjEMsOc3j+RB1IhSFiVAbH5ol08Il5hcvVRNomjkvf3JZED4h0GZ+5svztbAAABAASURBVDFP8I7Ktae2TrF9TWpx1WCySuwgLQGNSAXAXjz3IWEZK2bDsOuENjSG3Q/OWq5DkMIal0nIwgaC50gtFdVDTDFu6qYtIDgo/RY7rA1HHiYOJz6+c4JgT3FyCOZ+70z9HW+pYxzurkMucVAJpGk10lxaS1w+0baMUMbXxpiunXhtTFzZvuTloJDrfO2JEbhpow1PChdOl6UBjRX3w1VCraGMfXiAWbw/puIkTdRlpwUdjFLYeBhJeQmvUPpIiGPG9aUb178LcWDiCeZoWXMLei86o4HQjm6b4kp2VcPXR8YnjkmYlQyRAXOxtym3g3nVt/nVH3+V//r73+af/tMv8qc/+yqffvQhUaq4ERehp402d/aBIeQ98JYzUitPfPH3xi8B5y/LvM7r+YsyT/M5+QlMjvk3nt+fffZZ/L8Nf/7ZT/Lhh87JLlij07wI6947fYHesUhgjYzslYAG6rEPxGLVzu2z6jHOrO+6Dx6nwE4FXIf6PTnn/Ij+AeaZxlXAPuqddNZIZLphJRKUQd8d5r0MxPYZr8776TIvDbHp5WFt273dwctwrj3xhdz1j/Inuu41x8XLyMq/21yGMqQf597DcN5n7PXAoBPe/dHeyIzz908fC+xkYztjYlwA8cWBZTaQqHRHQoO+PCSkxQGyaymLQsskZBGYeucWWhLASkzBJLJZxdnStEgQE3Z4bh5vXmhpq3oR/Obl9RIwba/gjj1wL8xMbadS30Vgb2igWU6pqRAzZMAZ1MAqpPfVBM8uEtB5l5Ibmvk7V2CLI6HpZVRQ927cdYR9JES3g4k9GOvLu4I7fcFfWIeGlew/gQIVROhgmTbrY6Dy+GEumHn14av4f0X66bff5YvPP88HH9z2n4jwcPUaPfMnJD4IX/PA8wtBH4Lf++8LvnnDD7HnvHl+Ow/EZ/j+UHvmF4GFzKpnsrXXsIJumsR1fvQq+fl3n+df/v7X858S/+7Xf5QvPnsVf1Hyh91ee+HekjRRBHMaexmL0GWOn5lozE4OphAq+he5rBCbUFqd0HjgANDn0rbgyIKHAlsBgWfuZWknbZFbGBNGhbRwzJq5GrRj9uh3VSuuUMtk/HVRgNsbXtMiQdRg7WUTtutP3PUtrbQ1gkZpIq0DHCFsOtburTHv6nWAkLuQTPNclpY8NeIvobsazuluw7OQdsUHM84UKnNaHPrU3GCCn2lN24TuvJGEvYGQLrAiBYdrFWwI9JUElbbxFSePjQg/cZ5dXFbaCm65TLTzSTG8T2M5xfCNkfpg84smv+hcmMUujnZSXrdYK7YyKKjduQfTGNe6llqCreNMnWC6Fr0WJkvKNGz0jo3BUvDYp+uAik8W90xGLnsK5qrrmYDgW0+raZsEoVMxSx9xas9nYjqxQUKNK0cDqGUAr3XQ05vxUJmmgdBxTURNXzHduZMdnRFwZTf3OJIFg+hqCHM/kOUidTYVvGO1aKThdfiYHEzSgiEr2XZoRa6uzdmOcgBvMcCSpr0Erwjrymjt0KysMB3KZ2PIiRw1jP0FjuvHAYMGWRsZBzJmSWqLRdi94ge/5RrC25EJAzfdZghnD6piNomy68x5Uo8SoOJaMEisCDpIExQjnQOPigqaBtx5bG3dkiYYtTjzQx5sbObTqcMlYKRSj7MAa90X+diTg24bOlbSJG1HYiuroQaT6qW8MpJpbUfPMHaJNtFGkZ1p2FOGqVscr7X2BDHe01I8Q/O1J8xA5pxDi0U3s21KzDW2WGei9nGvxyYGA+o+D9NwUMQZ7dY0yo/nhBpNXcamZbfhsAff8wZaOHTzZLQ4SH1eDEAJkmZPhIS0j4lLED7j2C0RBa/FjoLzTl9pwVfCiPRFxOOcBNHcACxz8fvHircOxHiQO9q80wBbMLr4mA44vW3wht9uW9VqK5Ie5g3FOHNQOnPjhsmLhOaHsaLX/P6DMXXIx5QyqeS0N7eQEF+zAU2u2SKYpkWSNDSGBc5szg4GwGhV2YGbNCpLQc00rqd52jtXNhYEucw29XClkG+NWjZBKVe+dmwk0jcHv234STaCST3nIHyKLhbUe3ISSE1QjoGIPPRFunIF2sLdhLYbhtNiM5sR17g8byGBEUjqo3ZiqNU0uUto1Zt6ONrIdiuQbVNouxFoSsmVch29d9Ze9FxTTTHzVq7Gufu38nUB28ZX5nwEM/dyBm1sxfZ3JTLTVoj6a+xW3wjCdW7x6cma3jTTjYWmK4ewBKadWnLiAF71cFZUEEY3yQjD4EnUzDzaKTmGbWc3qKkviJ5HgTEZ49s02p7ZrlF8JLTO6oJK67gAEy0jQtbLO60nDljEFDWoquiQ6HxEo80Q265VzeyFMQv54nd+yotwEspwLK46STNNnuYCqAJJPcEb9cbYQ1E9HM8tx252I3Xqj6cDqT1RFqW552vqoUNs65jysht31rbga0RLwTGUi7e5mbbj8kMYT1PFvCwjbdOQjl8t4wYGc0igsP7QikhYYNjecGluN546K1iIZO7P0IAsnLYpfss4oA4yNhgdLyE+V0EfO9S/KGEO46F9wBeCf/zNp/mXv/tV/vXvf5vf/OK7fPbpR4l5e2BeunsaLLtRzC8X13wZuPKs5hnzxJeBT8j8p8Pfv878O4L4Ysrb9TbPSFjTTz79NP5XeF99/uX9C0GnUFxvmGMku60QIS/I2lACFJuAgn0U1u5tuXXXvVTLGRNa7OlFAMCn3jlzkIe+MuE9ZB1dGO8K3omZsHCDzHPKuthZ+zxJnXuBZUhJaxBUADX9wsbZA+nbYLyXPKlA9+6cwu8ITutw1mCxx/lO9pJz7AS+ospunuYlG2GkVuWN4N87AW3nUbSVhzkOw0UZGemMQEc/qjsf0DJt0yoJI3I0WE677SRGuljXRc1JCK1HILlYpEQrCqQGwgtodmOSvnjBzbnFdvyMpL+7mwEIdsOXu72NU4gOAdfe8XqniM1N7F018L4s4goQGVov4jybpfWC/3uWezJeqinaSh2QDo5x73uGccuoXAeH68wK5o90T8+EvU1523ugCuoSoDO7ziXFV4LONFdzr8Z130tZxBfxJm5QEHcUOrZiEE7KyzHTpH/00Yf56ssv89133+VT/lRDwtPbpzzzhZ9/SuKfgPjQe8OXgf+Th+H3/umI9v/kwciXhU8+NN8+w3/mQcA8U5lVYu41rDiP17dlfkT7k48+yK/4k5t//Xse2v/wy/zZz7/Opx/f0rwNhXYV1i33vm8L7ggcOr5xH9xqXB6SocYVw2Y+byuQcGSxyVVngZqkMQKK31HOCmHyV1qvJwF6K0N/JZrkxKaLb2T24IRgOwyKLW0LxEkWZy5im6fNWUJynYvzlWYMSrT9AAcr0UkY8SBMnH0sfohtyY+0wgfe5GNsZ0bOnBWxfGoStZdh3evjMIdjrDRJnGNoxyZ5gHHJm+OCWwVnPkCBB386WGgbmtlnhmUQ3C9LZv6FM521+UnXhDKVGnwUHCu4Bv22VCkkujFMuuGZgzQCdMiEh8sRAEyfsNaa+Y5rAbPVCrlGzHedFmeFQCstBPr4x574lYM2R5nrevkp9zJiDpWcLmD22JarSp651ncKdiB24syoYRBuy6n4FwrE4DgfU8lkOXDB5vtMuAB4YBeBA5Ev2bB6ysAam9rmaCtyFbFLb9voztQfmQ1RlW70lMR0ftT053gPGGua03EvDhhg27S3JOzVtZfTmLorhJgOfhLgCUhZvEe3/0xgxyFGvnot4CGQEmT45ffPW+rL+SDPPrPb4NucNZJFpza15L3IJi2vm2eMO+/8U28x+SUUYDnWoAhVQ47X3vjMV5IJLdYU8+HAZgSny9M3Zi1FTML1ftRXoOfS2jgos5VSYp+v3uYt4rtrtcQpfNkl5PVbEZ+ZKbk0wnEazdTCAmWkX3vHtN+oCSltU4A975TAS4Bju/LlMIlQ7jY1zeCoUZs5kIxxXd+wmYoVQWTEpgywFIU3ZtwPRWaK2YOFDM5CmpISA2DF62UTb5kHvrWlleGGBC6wFnV3dB0uKu3OQ2FDg1xyeiv3YxAcsWTintFaxS5LJeYbnOSmEITAdsd/wRZYaDt/8YyBi//MZM8EDY+MjUUq08Rf1kN9kFkL5n0fG1/bh2BtStJxIG6feBDqEphJiWIyAaOc7ePQRWFTE2c6HgT6eA47BwTy2NbGZZoAkauTtOONr9ni8x7LQ2vB8M0Yk/gaYV5xbFQ6Ly2ZbIM55VGcviZawvse4pqOXfAFmS6fBV5nnZls41Cp4YhAZ8QvwaS8SMXPtJ3v2q45oEGgw0z2/D5xLIRwfWGQj838YT+z7gYYjETGpNytYnKQBY4ajnHdTNPDqGTWQIAOtfGV7aBYIzaMsVuj45FM2Rn34FxQB+yGxtZcrHdr6jkLBPqei3HiAK6qbdqeXDSJ1894UokJEIZMx0lmRc5xzxML7w/m8wsBYljsQbzwyZjFoskxFopb73q/PJMT2mBykYUASZ1aum0Hcmi1y2OoulS0ftKiY5ozYU9RABgiRqbghnD5mTfPBKJOMrhJSed1cBa7EMqEJOSMRa/D0Ybg2i+JtYkHfAvj2W+pj0ct5mPdGKefesSHM/mbucd343hsydEoteA7/7PaedFGpjhhyo7Z2y1OyylNWJo+h7rj3uMhSmCxd0/KQB3ER5tqUWVHZiXbJLgyNZcmw/vrscYCpycnCd/1Z9oEHix84myYrp3JuvMpQZ8Y0WSimSbnig0wC7vWJWJ0++5BPp4B6mEZJsfpN1iqK8TY14WXoHMvopghBeU5BrsjcpXYMK75FvfGiPUQK7c7RyrJQiPLPGSeXug1hD0wW7764qP857/5Zf7tn/8yf/XbP85Xn3+aDz4wAgd+irZTP8e51yT+fD7T+m8I+hn4DZ91/ULw6c2bfI+8RvQVOYvPaZb85OOP883XX+frr7/Kx59+nNvtA9bL6uihyUG91zkB5nR+A1IVbcWcS/SVVoTSOkcecw6E2rx3mcB0I4rzKvtCE3inkAwF/HS9zpk5bplQZ+TKWUB5mHXWe85/094bTVYu2PzFLCsMeWx9BPyZVaO7NiepM0LmaIc+5gi8LwVA6D9kAk5drhGs0wEv5uwN+CHu3IpnqlZg7C5fwRNXcnyrAk8ffCyHE0G5lrlewpD4UpBRh+CD0kQOiGWXeYn+o8hUxJr9QuH2iJmYD909P6Iu7iGMSVQS1u742/jD4yPl0Z4MAWWcvbxtvmMf6B3l2pR9W/6hGn2nTqcCo3tQxrfCS37ImA9ReWzk4K65sNoKAG8Pxx8VKYqlEfqdPfe5gIly0Edh7e7yxBSWlJEkswQrmQ/JM2j2K7TWH4b6OPS2+eSTj+dPNr775lseZJ+kfMjgmcj9bPbK0/lr06/5MvD777/f//MRHoo+GN/ypyVv+QLxeogypbNTeaVFXR2HHsHeUPzC8Nknt/zul9/lv/3+t/MnOr/42Rf59KOEP0sUYTt2AAAQAElEQVSXgDRhLS1v+JVpnVFH0dl63iTbBMRwIVj2+bCCsXOTS4fmDgV2/gpTIeqiFUiAE49+XVKAkGYaauJoekYcTrAgyy+VxmfGlbSNbfLC/nQ4ue3Leeb8AeG5lc3mXiQXdGLH1L0LmVYZEWzJ5IaybltmEiWz1kLjAmfhg+C9YDMJyNV7ssevbLgmC2CGOFOppt7CD3F6bI2vRL9tkqZzMzS2tikGijFpO4KV3brVfez8Dtdyfh4Sm8AkZxO0x3JRzQPelF8KZ5HtBCZ9ZTegIVNvA+4VgdR2h+BiEW4EGCFgio+jW0PISpOR0CgRBZO+RrxuZrihxlcih52hiTanYbgOvZ2qNakJMbrOLJ14wRQxzOxGvfkFDAKA8xhbxyjvOX1CpzeZGGo1N2x6bERUueKhuWb3gTnTRhJizsTCvPgRwByNP/coSXIG5jkxdbh+hCO+NaSrBqZl2hK/pVVn9Ny/+gVPwLa4KE4gNsKqpKBOirQ4OW1MBrrIUXtZ1I2JZy2k4jaTXuutlFds7EF1qNkfyM8qJgE+wW2uQEjSBBFrtXMa8WO9KOMKyAlzm1AR39wT8gxBppfaY5zB89/mSktUiWen7AjQGGrrj7MYy/oBWgz2ypieF1F6ETnIWA6FcQvDiGXGyOaMbz18Oa18HObZDGx7GYjNZknSBTFlRHsLc7GfsSV1cYtoUA3FrZ2dsIvMeWBmGoSjnUqeyyhGxR0QeoyP3Ip9O9JgzBIdGl+ZieuaSJipmhDK1cQWsQDOevLDZsq+IZO2abJFG9G7ocszr23aJkHQ+2eja9QPbd8he97lH9HxkxrN84JgQo2Ql7p0718EWz/ikLy3F5g1gqaD7i4253a4kRCaPsSJH22oDG0hvPReGPfZC8p6Hh3tXthlsFYnN3YJoW06c9N2XMfWcVxwzyjoxlemUW/0+4O1cuctrFiruRaEYS/wEd1w9rO+Hi9psT3MoOnOiNJD8OQDtA4ru2Fvg/sbA7gVW+TgY3qN2ucMzA1JpbEXYRcJZVBdp4gA0nab6NxgVgYDPWLjdsy2esjRR1E40Ua8p52zZe+APRJaK8Yc2MCOx0kIpUnaW1otqxCexS4wYmluxFF0MXgradGhqY4NnOBfGjMT0ki2zcInPkN2M3753I8zPZqVxNX7vhsigRZErvYGAyk2y7SMiBSmijHtpYEQSmsNeEl6Q7fxFdpcQ3RAzG/hYjNdMJES6ugmo9fNlWqHtpAMnmkdW7TjM+BYCyslNwSWw8iKzyHXYdV5VMgJrRBdFLwbNj1xQOSTiU+WNAT4Cmca74GWQDqvwRiqMNCx6BhXrRYHKGTk3sDAGYPKPP+4XtoCbVHXoqlU14TePQSTNG1VvL8IhIabI5630gqcGMq+oQ5Vf4yOlYmxFmaMkKZXUD9OMyCexUnx3PAy5CRtR0LDSpppk0psa6Feocz1ol5Dk8BE854cG5TuHL0yXBTUUK+tVrRjO264VrovsqB05MJAxrREsWbOLCxm22r4xge8G8QHgEQfM90vOPR8/umr/M1f/DL/97/+TX7/13+Wn37zk/l36+UaD8NkjL7qJc1uflabvxDjZ1s++z6h3zy92f+58Os38QvCJ/C3R66/lPLq1av5CzZff/11fvIT53y1a16FLc/5Ma0W4gbuV3F2vxFC/06fclwzz2zTyMKfAhv43xzJvydrmz6zaCCPNu6/16G6LuUHNGIv2NpnM8BDYHE9kIEZtkmcjku/G9j2R3+zPVHF6PvC8b8PjW8VZRyGRxt39wGdQ9mQ48Dnomrv96yRI+fa7NjB3lMTOzUM3U2mci8oYZ43o94ZfJ6+A/j+K8ervBtIWtHmx9sLvid15IJwc2idfZDqch6EgHFokjMPVVngqDBpbC8ZsreEKdumfZEU9pU7ppmW3hqILukSXPvJOZVFTLpLPRjFtInKHIMp7+AGGAuKemd8vLFLcIRhsf6JuQalrtUAWj8rBWvBFDHknRzqTYcy+seGBagczlHnxjCgHA719+ZhMedcF3RyblFgTHI9h8e8xD/N+PQnn+a7776NXwx++NHHm8effvjAU3wQ+iXga/+24Pf/ky8GX/OQRPhy0Afm2/M/HpHL9mNzv7MEpvOL1KzuJeJrlA8aX332Yf7mN/5DsL/L7//mF/nWfwj2VXIjVr5Iq/tCOE5Lsi4zNdkXOB2MgnRRlVjZbAFmDdiYJE4UsyDkB58Fygeww5kOh06AjrF7t5o/Gda8Ypd2rc63Zp/15+3UFGOaWedlOzWAZVCsY3Fd2LMAJmEwRx1AS0LE2uuDjcFI/Fl0JsBAt7e0zI8QJq0BQMOnZqYtocuaWtADE8YaPONNCIvILpbgQUoLlnAeDNizf8wV8BXH2ExrwUhy/+tEBllhXbBOHAq+EbCJuWbsk2MtpZWzY3vMYYBzWK3a2kSpk+BnN13vJx+mhTv1yN7rl8+9AWgJYIokbZFgG0ezUPfCYu14O96SS7gKgxxKwWFWrq8+tzW+pU4tQlCpz3jWQzoc4rGeOPYU4mo7B0IoLXFxKJgUteNQU2sxZ3CzByDqsNrLZRKw0Aq0smusg8Elf1H/Ep9rl00S6XAxHMUB8BKrMcR6nnHYV2hyjskca+JZmmvsia+k2Y3djSGusa71jJPhsbyZ1mfe0on1EHSpJbRgtuU9uSaABYJ5rwfOQpxvgVmwlUWRKXBsOAtfthwqjAKaenMPEZTTSfUMlXHi+U0ObiDQqbiRdma/1yMLm2IQZyQ+fCajW4FEWDjOh0PHpyLQxPf+wc6hy9siVfxFTNgx7jEntIhnwaS6xlmQ1ZGyqoca3tQi5NAT1pruOE5s7k7RDvEWAl856a9gj08OQNu0xVl4d8X0+uJU0oy2cRzMIT8Os5jAOs9EVz48Bs7kmmJhZ4TziPUY7NIo7blEMge68IdrXBmg8TU84gMZQ7ZdLDoxxqjE2YUu+yJufar4oSSuxYgktHVhRIq2sDWaslg6zmAMV5w0As8wCJJICN/9rTn15yzmHdbo5ZyUA8YnNiFzFQO3QQjaoYHRdWCgzEHWlk12SqJ2RIylqJCmLVqOsm0K0Vkd/L2XdecN+Qygd0uejs+AU5IaK7lKhvrIdGCCrB+PPZvLkoH2uvWJ7LjGkQVX0/c4ZDtFKWZfDAbRO59ap8IswVykLGjxnlqH51pL3hocg37FHjFg5luqrc0fjwGbkdmoRN/5LA1E/BKzXZX33HCYU9YlYhTHhUnNEi/JrtEYEGFi1NVHEU3mmQZsPDYNxLl0KThUIFyIeOZvPykv/UxjdQZqFgMxRyEzpVx+WNi2r4jRFTGm0Mk4JgusTJvrhz/wIAwnxgadGLVXf9VyfRdfW5L+8ppC6kx0vT86BeVZVm/4oDlrZgI7P48C1JEF2VmhZLeiFAJYK5wN697x5tln7iJgVyvYPKIYqWTBeadr31dABW0olC41XYhrbfEQbTLgMU5N9ZbAX+45NP+d4LEfY4GBWIf45pYpeD8nabXhU313J9jivGKwZoH6K00Qx7WAGcymIH2s2OQWXmY9WnueMJ8eaSF9ci6+WOAnTRBrrPH3PEAxZwYpEWfA3tyVFid7rkVIgTWWnBALrZVHZOof1jrrR7MwgvQdwjWmkEyfdGJT01KTIx8HvC33kutI2hpA6MTy0NaZf/EMijQH4mtt4jq+Jdy3uLYaGutyDHOxtpNDmbSMy/maJve4lNZ1bT6U2HwPGluwFwAUkumCMzE2es8LQ1yBuzs1J6737KCXjz++5Xe/+Vn+n//jL/Nf/u5X+flPP8/Hrz4gRr1TxvVhbmwyiaHFns9n3rdvV57fPOeJLwT35943fN59k/kv5fzMixiT78/rD/jM9cXnn/H59et8/vnn+dA554242CHF793ZE/d7wnNWnsejzEEPqXAfJLutrfYeLqeAJ4ekbNl7w0kCgfhSOEvPVskCH8mQxbbg01d8xWykSHajhkYZekfXWAW7+roM9B13vuOznGzZ0T0SpA+uTuflAmdtYNZ9ES1AuszAjk0YMYdt2C0xIubOFKmPQsrdlXd3rgUByLkEN21VU3sbj6bMRx/Gxce0P86zj3bnZM6KVQ64MTxTRm4JE9Pz0F4IO+EhdMz9BjrOH1amK3+YsSNw6Nt+Z3xvYVdM8o+GDEDycGbD2P+rToqlUMPUfu+ok4nEk4o8JaddtnmXfUIoUdT0R1vgPd81C1/CO1yGMpMO/sMZBn4c/leUKUiCWuEGqTsr2PS7Md6+FxaM9/EJh0Cmsf7e4EwvD7EP52H23Xff8KcdX+SDV7e85Zo884vHMw/KxQ+Rtzwg/QLQB6N/Y3D/zcHX509OnvklZcsibx5qMxEDc8SJ0XT+9FYPi/7BbeW7Lz/Jf/6LP8n/+Jff5e/+4mf55osP+ZMdHvScaWgsNTw5rYCs5IzqXI1akUi4KSiGF+KYqrlPXBtRu5iybSzzdSZ/jBkWfmscdyGY/ucJGQxHCMWlwaJjMyajGeCZNlOPQci9EZo1uc6R3FtLkH4HNMZfHgWlfU+HX/mWkS3E6SGIYNG1lwOyEmZxTFqDube28SWg9hoCJTOQ0yRKdmu73SYtA5XD0wkntrbbnE2LUENOE3ps+17FgstIJ0LPMNgftlnjy8Efhc5p9xr64jvBjTqbKGKgU9WhIHapXjNrimsvBmsOZ8Ggz/vEBIi4WoibZRoAad7vpcglmHSClbN1yA9+RjelipLLx6ll0YSmex2eeQ9SYfxkB+cXiGS8tvF+lCfSNm1ztdkP7nx481TYY+MLRpMy6Q1+29CzmzNucQ0b2yPpVklx5VsfM701LVZv6J7bAcCOxKbmrW0BTU5HdPhzjuNdqPNvFgRSzkwDORTs4pJ46Col2fHQih1lL1Ar98xi0idkxZ0MsobXdjTA7iUTCXjStEga216hefh2JCfGsaQFoHNCKS+7986dE1oTaYwpZ7pi22Db+LdflHZjockZGaiTX3BWOuMeNrLtl9E8vTktLkJT3I16rb23gF9KEZIxNJhbixDQPyLSmw6nYmjWm7RNYwPEZhx/Y0nZM2NsBSRb0yuTIWoRuCGEgfYYWnvZagFl223T3jhudGoAoc8a0e916CCuDjXOmqwwrjy0iXl6JbKPyfhe94rhfX7Eu+N7CzuHt3eWpBhcUY2ENvjG5Fhz10pa8vk5IparUSJKyFGwfbt5DcWtIRVYFTEOhL7GDM3nBMeUUJ+uytUmb4ZkK0ZIrmnFve3VjM1Aj1/U8ZsBc0CAfhKjNh7y6eM3zW6X3t5+BjW9NfMDMJOZFj8vreFMcJ1zFeOxA0hXhHeY9VKKLoRsC9TNhHKxub/LzinQ8NJusEI7htfEMsiEgW8YrWtbaQFko93X1MbPhrFmdnQChSG0le0kgcdWshs4Z/GSATpxcDpePK+5/kmmHvzcG+S4LgFsFjOcPaQtEgROkyDWuubDzftNjDLneuPRPcxW8WYPLgAAEABJREFUA6FPDv5cT5y2aYtFH9XM68KArRn82VYBsHddbEFEGAWtCDh7HZpmM9jj2o1dEprr8f4PXGuTjklFJhcacQAyzqkQb3ZekyoGm405G34LfUW+18PrDoBfJNOkzHwrPON7x243s6gza2jkXQLK74DPmfsBcOoeHmWy0kQcCzg2ECGnH2k7vnEFN5W4HI4MMMPEtnViqMUqnLttWiTIaIL07gXOfAFPmnF4OGkpABkaxujh4dBdygqjREQbj8g4adF4SdM2trbxxZCR7Pbs5xlq3fMJWi/wh9Gk/EzY8Zy2vRIb4GiVWIsFhTGKnB5L3TIi7rmt4Rg+VmykoyqMhunFwCqClx3Q27L5wvg4swdJ2KF5PVDTB3JeqFKCbfnGe2uqnxMBud3SNpnOMMkzZNqJabdNi+A4Fh2HI62GYOZ3VOeM2Eji7HfGhQHMe/CsKNOu+VdaCFFuvE/w+Qx5uz3lk1fP+c3Pv8r/9c+/yb/906/ymz/9LJ98JC/DDm1S1chj96zmucYC5/5YT3l6+8Rn2zd54gtAP/e+fuNn3Tfxc/Dbt2/y/PZt5FrHv1Tj3xD88osv8vGHHzJfESNHilZQ/7+7dZT3Cgkp78E/cC/O+kHkAZCkAKkUTPq+yzDu/Q/W4SzvpDHeZ75UNfx+VIxbINdB/nDm/MG2K3t3QdE5sq//+zMZhPde9554nymlLMiY9g+lQArK5GOqdEF/0FvW+YOzCrMkDubOOWS39+e+bXho8JiGvrFt7HEj17jZ2fwDtqCSLxEHchFOqvhTfdYqFynBu5R6CoT3L5YlLadYZ8c3qr0f+ETJp2OcLgWhJMXpBHHzwm9YhssiSETiCVrXH7Zp0jLkNGhaoxyQWRO6SA7VXyLHNldMEZBjgRFA4ox5B541sCRiG5dRs5GNmL7G4waA1w281BlAkDqg7kfR22IMEn32qUs91WJYYzeU/n9ZexMGOZLjSvO9RKPvC+gmNRQpUrwkanRSorijY6SZ2f//e1YNFMr3+8wjMrMAtKSdHU83N7Nnz8yPiIyqTKDRSc1gwCkOSoBzW9GYY9PEs5/mBzzMvvjyq3zzzTf54vMveOBe5qHng+/8z4P905H9twVf57v/59Xtbwy+ep2HhzfM8Tg5zsE28KlOdx7Xog5rCu30P/gg+cE3n+Wvf/NH+ce/+WV+9bMfzF8Bv/QNTE5hirFy9JRSK06AtE1kgqFAyAl8BMdxxPA2HlkXguO9YLoxJRbIzl0GKKByXuOj/RR3cgQhrMV1NXfsIx8yPUCw6WPA4wvWWeEyChftOhL3ERrRwZIWPmswDhobEArPdOYlzH7wB931MMGsV2qIiSDmoMxpjSHMBdkePKInSXOl7VEADSTR9WjuOnBw9pjNz05pm9kBc+x4J4Br6siuN7Am/CDwGLWca0sS6sVQaNqoXcT8FWObi80k9OzG+ZDXOS9skuTNhJDGhmiESsBY4KTgUovYtevONZwoUwJgkhGfI/MLDRDp5CatQU4BDG+wYNNVIToyfCyYkTRxB1iPM58osolwjq6v4JZ86Fn+4gvmmkoN94eK4alPrAmuHhF8nFAdsZMJRgSYkfnP54715D0ecdmzRX2KtvymP3xrGyUfda7h8FwmZRpzCU9fIWdhIpSLAoOpAYgF8tQxAKSq15RqrHj4ZKcOxFWKsdFixTMRoJW5hj91wVgU442DQ901MKPujX8ArHriJaKMM7HCXzmmYZXB3thwspv5e/6yV7BZ38Kgs165Z5wCgDvWFpsO33hCpbEzDdNUUBQOHYMQhnwUvrWUpN31dkxM4Xqy8o3BCZxJxJbP+XNanBGlEqI7bubCC21o5Ixv2HrgCzFraotJnJwjolLgbY7scRiwj9g5eclV5AabKTepqsVH10zb8ZV1zscZ42WRk1XHoyR2wzVZFAgN5xitPT8KgDh1UCuoFvkLvr4CFnzUovYUxncNy/kRv+QXHx9eWU9L1XXmA/KewsXYffIpS2cuMIL3GK4lCey+Y9SbhI2xDHtYMHrHZg2rs+dFYGFfiLIa6m1ObGsxrz7ak531aZNLHmTiic8JbbYTymiGkmi41KCP3zpD0ja2vd6xGOAKo+QHmz41lg4Mi7OasRz2mYrqwZqEznp8Tp/1WwILHoXpuyYGKKC5ideDAL4zQE7SoOGpYjtsULwVy+6cbPsgrtioLj/oIYpRHrXERphrgQ3PAA4qV75x5KjresaTD1Ua1WcJVKETBadH/Ho+ANxu8DCsP9HEfJHlxUp5WWKlLUaQo95aOInzu5TDxZeyOUaZgLA++bFpJ60+2SSCwNHeuebkaNLmmuXGD7az7zxGnIKFtrwf1Yjd/S7miIUArte0OgHGIJ+es1GR9RyeuQStIb7XBmDYM9JkTt0R/DUPCDxy97Rkgms37JPqIBIoR2CszD3KGxBGYADSi8hQMOlaCD0wrSMnFHeN2u5x240v7S3UZU3amUa0Camsw1izXxRnb6e9+cw0mDF+NlBnx8kPTRgMK+5f0Y7YCPV5XlAlT+bDOe/Dmeeoo62cB6HN9JSkgudd6zGAUIJpwOPZIsy3hkzcekeRZXzJQ0bLtQC1FkIcT4MMOUlLjQDBB9z+YZNChI5BT3mRNYBaWsBa5xEJ7bBJcE9UDmFLj0A49mIksWZDkw+xItoUn3xsEiCf9eUKooePprLcQcG0B50aYznAQhGnGCVl77W2W2+khLWcr2kV8oBWioEcdRfe9A3t+gDObzbmzoC4sV2a2Wb+zVnDITL5lDINWXxWXfnRt1/mH/76j/PPv/15fvnjF/n0o+fEYLsGMk7+Al2sFUWnsnGF9+p81n18w5eBiP/JMF8Ifjf/bNarvMJ+BeYXhA/zhSCfTyn6EfO8fPEiX3/9Ih9+9FE6X+JPaQY7JBWyWMfMr11wetQprzyRHE1+JsJeggiwXizQlbagdLEVHhsdYSrODhbYhNBiI2muTXOEgT6hM8E35MjBPmvoXufFgT+01bQIUOrwVDYnrM+TYG1DktixzvI33UwzcQwG5po9SMId20EfacnZnajzHDJ52MT8+T8TwnjSiYm3GAr1zngJ9HTU1PNe1XxHjryTPy58L4jq5Lcn40Tu9RE7lBHn0y1r0Vf2l4Izgy5SZPo2HNl27nJiK4DyNLWG3pH2/TglcpVkzPw77baBt0icyqyRCrf13Oa8WtfgNq74W4ZuqfXWLO+4u8o9DEI/kb2m00P3ENR0/THeHihC36gknV1Na+N3IyA9Lll2/hNNng9I30bS9dV7Fi0jeL4pKewvA4NKnMnwuK4cPdE1MteHuFztZ8Q//vDD+YdSv335Mp9+9kkCtvyCIckjD803fPHnl3+vXn2Xf0Ne8WXgq+9e8xB9yGtjrx+zeGBab5GTOEGmibX4eBPbJl7y4bNL/vAHX+Z3f/Xz/ONvf5Gf/Zj5P3w2D3tpwx/m06HUVwal9hMejnOGB8bWnuA6fh0hSFIR36ikhlIycZfmyICgmda0DUOS8mCbESvTOuNtaEtsDdBiFxPBnDnwWNqCo0VApWgestcNTXw5KIcBx1oiwWg6psOZp81kKHLOe2N4a0ZPxI0sGPatm7a6iUoZI4n4+KE1ZTyPx+f2LbzifbXnlhT8pqEdpOJVFzn7Og0C9LRFALtl378Fu4QxbRP6KcvFsBDrKLlv7N+4+NQx74i3pQTSE0j84R5bAelT+rTxPTvdfX7c93Ipbm3Ne5F38U9gAbX3Ohrt4+rmcEavEFMgtNgIbjxTTX+oWWPnwq5prkh04dDFwhBYLMp7gqPRG1nEFpb1MCUhYTsLQRO48i2zMs01bGPGQMPYwabYrAPllwHOCRA5bdGKyJaqTGV9mucZt0aaChJvud5g46fBTErXQIdWgKIjhuZyWy4ZkK3dzSFWhiaMysqRlsk7uK5fyUFsm7qWJK12jqZd7GZexcRi1rQ6W5oayKjTPOIFVIK/QkMz5oqxMPGRI3YsM7qtTMT11ZnN3jJ72GYmf8YE2kjuWtu0DUOmYdMPd99fLGVCCbzkGNX4N/LcR5nGrHd4sG81hsDQ7FfSNm+1ACa54bMnblBXlGs74qiNlwzlILAM8VN2pEdwq/upz8is9QgcKm2RnWOcu34c7XSf/xpjDe5hzLzEWoaJxTHmTIwLurh+CxQzrTxqrdCYAb0CRs8CIrH64+BjF2Xawubjkh5y32XgL+ToBxJSEgcKLCQ0Y2uwwxFgvoWroOiA0ysTnz4fjhZ+E2uhYjs19iPC7lJemmw9gduCkJ/uKGBsnlEGNLByNugRztGqMyDA0IpBVyGe7aZUFamtNqJG0tCLhEUsNLN3zOBsSeLzcOjEiKa8ArDvTzzsjcvFDwJW9tdiJ0Edgo9DH3DFxnXnvMVGgNom9JyNDc18q8Dl9yYkuxWloKY3l8T82NbVHA44pSK4YltxdkWvLX5z6VljZTc0nXBOGYOgGZcDhDLIChWXZhNidFUSfHH265nNzxB+7wSNrW3aaiYoroi0XBuxSSe/dQ4YAFBBNqsktsVBpjcXMAvBzpM2vI1QhhqMYKQFdffrjfgabLOPap5TZIuWR0ATErlMkRFcjOnAU3+uI45rMlwuCG7akr/gIkXFoWkRMlFZlxoYDPK2s7GrgkjP+IRmvlmQjjAzS8DV04wN/2ozn2cFhEXQJd2CsbbXzjXM7yrsITYSzMs5HxhQJnU4FAILoLxTBoLUNi3CFcOIsjNkeqLby9ngavYY1K1jSEXTrxlj46GJprzs2lsTC818BTOjVzr2OT/33ekTWIetGgEbHSJjo3eFgdviNUGPhOZ5ScN0FqKJQzfYNvSRY0B1c6ActIAgRUIj4DjnjnF07wchtVC7+ZdDF7BW6BjHe8BaCtjZ33LbIwF1DWG7ny38NHChYM6PopJMRIDzOo9hYhfCyDOcb7/6LH//5z/Nv/zul/nNL36YLz/7MN57LnMkzkAdtMsoOgamIL+78+XyI18G+j8NeXj9hs+zr/eXgHwh6Gdc/4ciD68f8kZ585DHNyumPv+Qz8svX+QbvhT8/NNP88GzZwl1i+Q/1QrLdVEP631dxm31bzN2dKP39ka+b5SpnHFt5fTzZP13kTszZ3sL81KtJ/n3xHU6aG0F8/u6tXfB9zPO9ENLvxHXrGKwtVFVQZWNBC9vtY7v6L0Skwb5vuGecNiTDP9wsaZvd48CvscU7Xflxjtjls0s6kSSi+ej+y79QK7qMCSnMzqc1rmQGptJtCrlKlZQTqBwTzkxoKvpjTtC0ln/GgSbp8fdBt7hXMmhbHO24mn7trGMdg4stF6lB3pjEbrrR4UCHQ8fLPqNLwNgurQxHA7HNcvWVV9F4Lh7FqtY5CgoOkHP2DkPTuDkP9MsgnhsixwqkeWIDIgWsbZzHPV75d52dPyoglEyrMbVsoYI+e7t2bNLPv7447z0QYd89NGHROHxxeAj8oZf0B4eHvLq1UO++z0Duf8AABAASURBVE7xy0EeoDw8XyvEXr95zIMPTh601pwpmLE9VoAuvjHU0R/z6cfP8vM/fJF/+Juf5/d/9cf50Q8/z/MPXOeW/csFdJNZ1VFtbqvOfhcLXUTgMOlZf345AQpfB06w48REOVA3MMZKexDwNdeOgpui1xRshGHqo3etFXMIU/5xpqOMLrJGZgSUD0BvZi9iZkgAoQAx5nQkNiH0hMHMmRqNbMLs/YijSOeH7EZjc12FCYsRRBJxLHyrEhmsQArYcV9AANvxoeAxAR2ONuKHI8strrtrC3px5kuQeEj0B6miOxwMKyxjyHBCBuCJLSdfYSzCeWAbs+xGxACz9WEN1/hwJ8b1YA46MVgaFMEiSi62/Lb4rG4Ch8ZuwdEE6U2LkLPQybZn/cNhoL5zo2BlWmckhtY+YxsBpItZ0jiz53Jpnl0uuXAtZpUSQiNJc20iAH0wzg+s7fxexFuW+anE7eC9yils32SvD9p1nrUpkRy5ZOVsY3NNKZM0mb89xJrMVbz+6tDWTPoI7ZGyzphQEnuqM3+wkaOvCVKTvSbMBK2xYWy2Dpb+mOQvmSMhX37LuAil0dRyTcrY7tcqcMZnP6Xc4RrhEu7zMx7io+84J5+tb9RkQTy5ZGetzvwVWxDoLR42nXm0CeJgYSSj8WetcPVbR6qCaxnzGuJSQ5zzDc35UCCxENNhLsw12rzQppzJRFgknXwKwyKaGJc7lNAM6KBbiPQ1Z0hZVrA4HyDqQBjeoUmd8xkM7rE+P+AKkRrzQj7UhNr3/oKkBH2KccXcWYO5xIdHoPW+2fuhIJPOGNvj3I9Aw4djkZBEDbIIyFoga09HnCgg9+5w8BY08gED0R7veRMIkQEMraUiQIsTcoxgUhl+Ul5zDcHnPDjP0BY4ygQjMb0AI8xL3xjA7BlWJpf9QF5yPfSJBy6IvokJbFagreC1TcF9H7sHbQXo6OU9nuEYzzRqTj710K7fKSZOiJKwMKgvNvXgAerGYqwCe0aLxDbekD078g97YuSDaI64dyBmgETANYhRlHqPPPMe0VSEtLh2ysQm+34gnyowbyDQmjwK02c/+ObjUnvlxORtm3Q4C0V6FPkxKM4a9I2bA+3oMpn9Lm6KMgQSZGTibgmA9RqzDqU1s23q4Mm/WIAgneu3womaTPToBta25Xt+EAIxtl7IIG7dPR21jxz599zNGXKclszR1vFnwJUvkPLSOOrhFXe5P4ylj5764oi2dZfzsxjtwN8awgpZDBMzeduh+R4TKfxHxFrAKDlYqPPexbQC4O7OJ2bcGhs9rFnLLrPf/9xvZJuzeW/vz0rywSnhGUFP2MREHBB+vYaU3ZgD6KSFtFh/kRM8bVRaIvTQGl+W2JmUICe5UoBbZidAT6IdWoMJdwhXezjwrUgwthauBitzDWTgNdwyUNjfBsY2T1eetqJvhZYR5zrHGEnEqU2ByE/kNW3HtVZbfCN1gEqh7GaZfUbQceTzph0ObPL4Fmny9eTE8Bhyd6WmARrZlvfBxM/7iNoUpe+MiIO11CcvpBkxR9dqnM42HeEGoeuFJYUUIFlk6oBgeRrDsZZRneV8RMxvIWMsxFjb0DVhFE0VYsZRCZB1xodB1OXFJjZaHPKCjGJdoltaC1CBAJ3YIv/wpRAveZrzzoB0+hCFA8UZdi7IYj8LHpUOTIsAvQoDYWI4ZDrqcAfzBeDz/OWvf5R/+ttf5C9+9Qd5+eUn4dflPRVlnEsxxxpbE6AOq47PqUc/s/qXWpD5G4H+rcBXr+ffEPwOPdjDq/jZ9w3cx/WGOZ7lyy8+z7fffDP/9NYHHzxLeVHWKZi/W8Q2MiFnPtxR+orOIkX6aAHENYaFF6HgIAzX7r1pmnkbtJqSA7LClhxNfifaQWQrucN6Z4e2Tn8OsyAK6nv7La6lbOpCKaj/qN/T2L9nsOvsgNd/nsEbPKqtY6VPwCN2Uy3xkRuWydxjsZXxvCArt1ZMxPR9Ue+Di8yM7CHTLHH6i70oE2Bom3YLbtLctXVnd0JtN4by2TuON8IYxzATHja8Sdw3kCBF6YelGtm3iYEt+hOYwSpj7DKbsm3h08dum7Zah2T8FgxpG1+gc365b6ddDKR1wKZ3sor1ni6MtDME6qyNs/b9s/0JNe1NcIizeA6sSKZ5a4GN/f7BC6jcootSt7pY7G3XKaRTEix6bMtBwXChmmdM+20xxtpjDYW0jJ9pSxtOU/zejbisZg4Ec2jFgNGW0UL6Cms+XEJzNv5px2effTb/GfHLF1/n+YfP84bfWNy/8ojtg/HhDV8GzsPzFV8SYvvwRPyfkjzyIWzx8Fxwz3XMbHVE0C0Dq8Hjl4qO9cWnH+bXP/uD/PPf/Tp/9+d/NP/nqGd+Mdhk08+7lHWHyp5jxZBjH2xidt+SBKeBC2/CYM0lbRN6aJrmYNI3d/vWJIs+HKqqTVP724Tn0Yvr4Mcf6zhrgkR78cNOezH/DpNtPYOYmTZArCc3NvijmFPdQt5dN6YbApoU62daJzT0GqI2+PiTsP3IMo5bz0N/7GrFB21bCyQq9sFpZBp4C0gf3wF7lswmW87wwMwdE4xppl4BdVGErDoTR79tojFrTTQ3wghtAaxYhpG5Nq25mDcLCMHCQsSatKyH9Qf7Jjj0EKOHJEyBMRl2d3XGMiHmdELUmeN70ND2zdEjAw49kzfrpBJ/ErnmQ3zTlhgMFEamuX6FOeZ6mmcA2r4fqTv8cKuUGgkGYLaQp3+WtoZfpKfE6d6nYx/1OJWzbFpInJHr2+FFNSzxlBcF6I9lYI2jJoZvP+xRpF2YrJV1CDmuR6qV1WdR6GO2cpN974V2MjfuJrWMszh4eqLJWDNYLTQ0ve01xhI2mSgwJSBgL59VBPdsYAW0g0Uitmv3vDzfbUOyS0eLGQs29Ow0gnShq48ztvhhT+4kMYAxprwykmn6e324PbdhEXz6jm3/vh5Ipgw5O2ull6YFPkS+exPTHp733ux/5dquZq9bnRxOUk5b1UjDQ1H/BuVsTTER66HosB0TU1zDhDYEdhiuR5m19YbnaMRadkJyhbDdC27c8xI0t6yNGY1FjPUPx5yR7XmmlASBhEHlVBMEN9YbjZ9JIRgFAKL55xzyagKhwaFBybrgkUvfmeBzuCbAnfwJNvIv6axcGzOjA+vKx3YxRZvn86Z+sYlDH35Xysta45Nf5Oynrbas16PFW5mlhSZmfsQJjXIgFvwcNrtL9JO0h0Gd2DiPtuA6yJ4Mn5M+OcBQAmvk2BromrV0rMVIPxQWzzUc6+mcMhArGpxMfEPWV+u6L7V+zsB2jvm6zz9N20xDrZQXXhEW2Ra/OiPMCgpLiPPn6swanU9bkiG1/tWetW7U8eZuhnXlGxNhWswVJh/B2iaBiWezzSvvg1ZU1g5cxk9EW0Z6pl2NeBBrflastFyr3LcbjxB75Pei2fmKea1xMNSYxEazsbPS+Am1kQvEg7PxNbi7aJuLcSgtwx3P/YW2qLvQJq3ICe+Ix/gl4f7ZCEYPuZvmKpbmAW3b8k51/lwT5fbdPPKdBzU52mMQdR3mYsbp9XdcdoXAuyX3DUyXe2XmYrDOoOxJO2QDMzZt95QA7uARjnECmUa8NQJvAOhwE3y66wpxfhRyNhMgJD+7wUnwJ4QDVz+0Z7gh1jZ0TnJIORsoeMMQxuwGB0e+ftu0CM5FjWCmDJcLg52zENjnJ4BwEVpYlDPWVmUACTY+MWDWFTadef9asrgKJGKQOLMSdZohAhFIIGjGRsKeHwRbCCtQ0m6gbfZLuJk2pKm6B+ADSosDSb/hpYFfhDeQ41VKXGdS4LXVzdzLYzGIb0U6VxYOx5RJhb7Xn2sjHGMwt+YcSIzt5MqZz3TEvLeYgvB5P2DSN4ZBv9oYLZMGA3z3027ixILDwaA+Y043IXcc5tKeVDDqeZ989tElv/njH+S//+5X+Zv/+pP8wYtP89yLax1pinmIZRRDobk396L4eda/JejfCBx59YovBF/N3xj0Pxd+/eYhD8gbvgyUX27Kzz//NN+8/IYvJb/I8+cf+HibaztzsD7P83ZdXAji5Arzn72uDQlSL9RIaLNZ0cSiSpoow+meM3et2PJGtFfGZGgJ0oMc6RkIfzRr3qe8SJytgJy66aBBrzvRz107WTfoHjEzZIcJu7AQ7zWvhRLanBvafp+7bcfGl3EMlF6jPfui5u2IwQ0kM+rlbPCuc4PpzoYPe69DFJnFEjj7TEQ1NXuJcsRgH1ZSXjlihavfMh6S97S2oKdgRlu95Vr/gL3dd4RRzIVjTpesjDMDDPqYDBPDH43/v93/owLM8bT2DSgb9OLfr3u4TVqGHO3OPJB3VPuU9H3Lam+8m7Vv9vuirun7arzD+x7irn8Gt3ef+//Ptp7ybpUypRLCvrGvbwqM2Rf6mjXnMaxottjk3ygrH/KQ+/Kzz+J/RvzlF1/wy9eFh+KbPPIlnw/FR34pfOBPVfwC8LvveIAqPEj9E5XX/m3B1w95kMtvGfOhm8mZgvHd3nZA1QfPVl588XH+4td/mH/5uz/JX/3pj/L1F8+Z/01YZeYpyELPPW39yHtb63ZNC9s3uLptgn+dn/zQTl9t9tBMIi4GhYJrMoHGLZ68uYcXUBGCYiG28f1Lr3ZsnBULpDI7kCt2iPOSZnjiDEQsjDr6XNeBnIwakK614Yg4fynUzjgoA0hG5E+JJPMQYR0uq0a1wWNuNVg/6uTP4vCbMooimnjtNtYuJgJ9pZ1Vjd9iO8dKeimxTMMdXUfi6qZ4TyJzDQDZNePB03n03uJXfCaEQ4xcz8o/TbICVBBxPXXGZwkx4YZuyz14Pby3tSFBW5PjHMuCG9R1CROrIw/8qBPGlWkt+cp48Qu1OVnqgMIDH0O+M0OnqmnKI7zFuT7yPjKKm1CgJYlONl2DfDqp+GefjIE4feaCQBdodw7vGt24mcUcgVXuDqNK8GdOWRgLv0qNhDz6StrytsTgDNbwWOTk5GhFs56JmbNtQKYmbxtjQ8E7+Zh02MSsiXN0pgQzcgAkWkkxW5mIgAZxVXtJSxR/cf94xp4DxegHWUUcoikjfhHp3uZacE3WIaEUiSjWQo6pJuABMxof4Ig4N/6u51ng0KWRPtZFzjiL5615XMHxkxYm50wm9UPbscV5uxfXFdZmPOT4S6kx54MspNpCLasPF+SR89g+jrnUWeidRJXxidnFw9zaSLXBzHd55ml71dSFEzjh/EPrBrAuCHXILXG5AJkz2AY7c4VGXIM6E2+bIMMl34gSYOcPbRFHWWBUmZ8wNkxijPHcMMHi24v59jzGEtjU3mcQYtv3PJ1jGVcOjpgsZSBio30w5dZmvl0qbcMJHMGSuqt6X3p+IQrKSCgKcXOQNX6IreDuZa5AWrwnyaY7v+s9400h2Nkn9pyREETXvwwpGuIkEhJBBiBLjYs1I5y9B5NEWALKPAUTgMVowA157a5xjXO62q7Va3giAAAQAElEQVQhtDX3m/Xg0fWBjz2Ks/5JoDR6IZSwS2MG1IFhkef85k0xIPPNxTw7a2qJm02uNZfuETcbOO0GtRXDw5WQHWNCrONUwA8LGIeEzT9sV00hVkScoP30seWiJub9yqqxYZO+7hYIEt/zckNMUem7qnU4dWU4dEJFAkLVDcTtDQqfThlGANfBY2LmBtx6yO4ODqAl5nbXCDUHe8xhxeLDvl7fTPMe3ZxAWfHJoOBkGuWdf9uL+3thIs6PZXfKew7RmL8yM7qSXNtiNhLo4DnqhcZGZ+Q05ewoCH1vLE55gUZ4osGmGufxKCmRwP6ErQ9AjHpzeINCh3tcOzmucIqBDQPQ+jnaAqdIYpDB33OU2a9ERHsRi/NPscwzLeSs0JYjM6GA0m470WN9rHnXCFNBgs94VMLCl4qV3cy/eeYOWeiQFo5JO4G61i4IQkx4HVo7RKzRJMJOycomT9w5/Nkt5uWQF4YyNGcrXhBZyKzFgbm5BuYbbWjAhdkyEgNhrgWyBUdoKy5Zx2NcSYsONXNoF6tvTAyNmxw8mYp7sKBZUpSmMeYeFTkVI6gdaoyWBZZi0Nkd4z5j4cU19BmxWAspTLMZ8sU2h5nGIHXtQt0EgWjCQEnCohYjPys5gLGZbzQoFNDJ2fX3fMC5zo9zQ80RWKEK6zO1Cd7IigQHBJNRCOWxjFj34+crv/rJi/zL3/46v//Ln+WP/suXfDl3mTW6DvlPhdlYs7FHft8defNmPtfOZ1Y+t77ic6ufYec/GZ6/4PI65382/Oh/MsxCyhv/008+4QvBl/n6q6/y4YfPE9buMbpH64cGdRYvhnvt7lRHrWi/LeKnhNpxwwI52mmrlQP+31MWUO6zXb1yYvf2ib2tzxpqJdljrm37ezzB+8rnWT1lwIREx9j9Zr/D3ATG4RzhQ4Fm1qQ/8dy1twDduZaSr7Tt7PEKvseQodyF3nLvIk9M530CPHF21NFnnyFux8ym9pAnbZOgH5PzFpi4vyR42MIjDhNh0CaF9wpvTlgY9Mw9SEwdtHLWgUXi7jWAqVYw3+nymeIpDjAHDmpeeUfpywWiKiiTt2hiPgmMGztFf/MpRkZGQtNHHV3eYf4HirnuGR7EIdY4xbW+xZyszngOndXM6HKUEkPapkXCFaK+e5jabhLZEUf4d71jU0gD8ZcohTKZIwILYXoG0ziwAfJ2Y/4DYjmHlYzNunzYfcVD7wfffpMv+FMR/nAkj/5tJ2Kh+YNn/xuDD/k3/8Ygsv+U5TV/wvKw/y9N8OUppBzdhWk2vrTCpPQxP/ig+ebrT/PXf/bT/Ovf/2n+nC8IX3zxYZ5dHqWl85viPG+HP2fnmpCCKEZnlu0k6DIMl0NSo8ALVSZnoQqtYKjloZKDSScIzjh89YSJZDg7p9ryJGiHdtqj8YkzUicwmrNpKacfo3IP8FCTFxuxtmkRFlOwlhGhb9zDwmnBjUetJAc0xxDaRjHo5/m0hbcF+LBZwlqH3YS+h47ZcpZTFd/5QbEYYyKDvQwI3CD1yYb2GRNgqhOnL1JGYaBbghCqFMCOXsyHEg0DSfKVTJsYbnfwwIoWPNdLGnUA6cZU6MLBnFRtIJkVMMRZ6Jt6LC/tRNFB6pAerxCb842Nubl2SbPbqS0MgtsLth0ZmvMp1KEPxCeajLCI85kQWom2DSq2FttcnBYbPX3sDq0ALSN9APzgs9JsiJEajEa2EPcabMfRxQZ+QyiJurE5tlSTghbTVO9z1GtaJAVGsDHoTdt3tZhpMUaYc5hamkBtiVQPnbTdEjQCkhx6EOKh3UoWL8Nwn2t/1Mq0uSfWxIalz/kMAGFZawI49G3uMZDaOzu7DbSatgOo2nsbGH+hINF3zGmF3PvE0kDbkGMddkRrBMJ5PzY1FfjgoFqwKwLgJEB0uDPGNIdidBVzze8TYQ849ON6ky4n024WaSEDFOyYr+VBD59JBh+TGIykmabaa8ciNiBE+piF2DZBWjSBtrqUZcbDDw2TMcTOOJRk/HTbbCqk5+3mNid/gpBPAqCQCLORvo58EJIazoWdb/pikgWCV8S+gLQtoo+0Ahj2sfHRUGNyWxR10bEtznG+Ytm40EgDb4tLmPxkHiPewvMcgVEkRxsOQ9sDSXq9TknE2Zf1cqNE2GHfOsVUpNchu2FjNGXTGMzDuLuJWF5ra7VwZhJAepmzbVokCDpXgWDHt0yxm+45sJc20jYtEkSNENZLsFdo6JazxaHPCsr+2xpEKGsAS+gw0zb3L8L4x+ja9Yp/JLhPPPqeC4N7h/Go4z6CnXS/xg6TZ/wcbZfr9uC0nbgjxsYxxr96GJM4w3Ve0NmvQ3FYGWPIzjRKGxrfe12w3UztU8wTVk7MhbunySvzHmn6Y0rWIEFenAWetrCSaWZYDTlAOXixBJVhFbsJ/fTH0d/kyDXHNwMw/kICtBiy7QTdQ7JbEzoCD8PrOLWw6WkZ6XNQuW+uu5lXwVmHCus4/7ES80OE8sFewc5u5+9O8X5aSUvsrg6LB2QkNgZx15drgw9GYqRoTsh68/wgFwolMSYyg1xXr7NtrUOGD4puGYQPpelE7QZgZeYeIzTx7TQ9fBR9UAdg11PiCqHp2m0DjKCTtOojSZvEhtfY3Xuae+rghCaHEFYiD2k63BadW5ssIM8UdQu8Zcm7QgexPQwCxpUwTxVire+aBNcjQzfTRs0wrjfLzo3UhLFt6IZwi2SaWHDdTItBz2iNYKLp7odjSNK0RSFJ9ogWw1sK4HAZMDNNQ+E+0iekyqRhtQaD37jL7VpNLC6PoQmB8jnBn2YffrDy0x99nX/+u1/lH//uF/k5Xw5+8vzC2azsBn8b1/GM7ILcsSzELwb9G4LKfHY9PsO+4gvC1w98Yfj6TYwp8xmWNfjPa33zzct88+JlPvn4o1z4YAw885yahbjcxGU4MXM5byuAnBi4X+wLKx6REhohy2jNtVsESsER8ktkE9gLyUDj4qEXzCA9JNd2xgUWwymY7/R1Bt+rAelMFiZ5SwjYR5hxtCegHH60GaaAOmlZb7MDkwNXF6x1wEExTocy2eoBHIwr2vcBMUVshME+m4RMrGXA9MD3dTl8MFeyZS8P6K7L29J4F5/M4CHUbXKz7/28Vc/1vC1wppM3eoZSrz6Zm/tWbpQnPrR7/7Qny4lO4C1tXNkwJ7WNt1YLKEnBfLt7DIPdpY9/N3xf6Jp7cN/2hcve3ocbe7rQAr1/JvONQninfx/+/krvpAM8ZT71CP8H/Ta/mcp9gjcauzxhtcKZXFnjH95cawC6dScb26hnoMz9BUancDJ+NEFIapuPP/4wL/hi8Bv/xyP86Qhwwp+m+YPCN84b5pkvBnmYfuffFJw/XTn+2rUPVB6sxpd/MgPXByvVTWWm3YHHUBsz+OEHyR9++0X+21/9Mv/3f/tNfvPLH+XTzz7M/LtqEnkUuKdZx9h8YThVgrdlj7CmqHoMyrN7ayDmb/RIzuzwcOBRbcfJn30/5s0RLYEzf8mjniGVVRTg8FNjqp4fskjLBlwhmY/bDWcUmwSE45ewpSj+BBA2jJKOwMGZKQA0JR0SoG47NLnIrBfdEhN2sWgOBS4LwSeMyzgbJHhwIeDsPtlwk8OHwwnhME5wBvy9YgzSqUmOa8A5O6Gy1gsaiHjwKDdrIGP2d83Jbm0xmAuC99RBQj1OHpXozG09ZdhAMHSPbH/nh0+QOowSEmtDIBsbiGfsAQ1XfIRCzBbnd33li6LFNRpSaNZUSKYcZTtivC2qISWMkDN6bOZLLoGS+poP9cbXrDe0hVCA7krGCY7GKJdRPH+wEcAyA2HNOHSiuIycyGX7zIWBz8gaJgZ/gW8RZ75lRaMhoo3Me4MA2YscXK19Nlh2M/Z6cjRrmXN1dz3yrSF6i5qdeCaEY2sbfkdMwlkisRGkKtPJb6CwOAJTiIH3GBTiYPQidiKqzd3WjOYP3+Egq5pOfHHQixg9Xpw1Pu8jw5xhaIvgIzYqHMi+PkxobcU4brR3MKzPAiZjk7jIB9SB4g6JbSCBuhyQImsNLWe903cekumLZXDnGqDGeiQhjW2x/q0ZgVtwNLRheNJUnxpLcAQETkvUmtiqCY1xxqk5oPoQuIcFKRwhgDlXCfjdGgiDzPxqgltBmdLkLaSsFpXZjjkjKywxxidGZhHtndv4Thg7TYtkNzLHACKfWbkeRgu6zwHDPsWIx0gYiS78EQdtMWwpxzPWNO4apjYmh1znOCacuHaMrTwe16zMADJrijY5cqkuHJtpgwkWGGefgcAiF4FYcnGw9r0BDfK2zxrGt20OxWDnWMua+QWImbwiguz7wjkpmOETp1sucddw9QP75AHFtuYiaoVooO/I2h6AfYGjUceqcDIM/WXxibGWWa/0EleyG/u/81hVJj5GkrYmsebFY9tzCY16EFaIGecOwoIz1IkwwNu+hhlDgC8XNa5LNO5a52eKzsjaJYZIHYh1PkQINfE1XOLuTwfZPDBiwijpKGsWrRCHS1kMOkSjKNa1Np+gayKBTnTBw5r5mV0NBQSc6wXjsCUuarBrCM6mkDJxbferCHSYWMs6DJrkWW842ERmXbM+CvlekDlx+EUg2LUQo2RthU8fe5jweOdRl06ArnHEZZx744pnf/HGauRANY6iuCMe99C5Dku05ZkWZKW9pOf9kfA22Gey5mfSSujAdAzyAruaoTHfQJDIijYhA+mMeMwd5UwCKlHX88gc0PASc5XQWhjFoD6ddXZLmMVjIWS3xgIL618Ch4hHANHucDifAdmSuFy1Qryskeqcu7zNwYFVzgR1dOu5Jl1tUjcNo4LI9Z6c2rseMH3BQjHKZZtMpH/IUfia73oXlBEHrracSdw51tEaGEOthDlMD237GDwhFu8DQ3pjayAFHOF+kAKU5c2MceYXm9VM2XZ7T0e9Zh0Jh8oaLrGFWIOtqM7rrx2woV0dZjoKENKZyAzUaZu245brb35c+IZia0retqYGpldDu0fMEsc0Itlrnyi5MkkyMiZ7w5U/lsaeOB/w2fDH/+Wr/NPf/Tr/8rtf5dc//Saff/IBUWYk14olF8BxxLk849HUUvtF34Nf/vHZ1S8E/duB87cEXz/kNfjE+Pz68OYN9yWFyfOf0nrx9dfxv6D77NOP47/Bv+cyzjZmtmMA0jKuzHoOTPzO1J2wxnAZPC/Ugd+z37Zlmfl+ka1cozrKCbCvPcl9HW0lXhFk23mnPSl0RO+xA/pe9T6uc70PvxWRccoNfWp5foNQitt4TAfc2a75+t8r1wLfy7gLWPXO/T7zrOmZfw/n7XW9r7Ic7vapcNFQxjsHGad9p89i92Htm3R+AMSFlsSrxjYZEebdO8DiKJ1biQFkHvCeOFzC864w7ptuBHB8tEHf4KRlT4VFnrwjzDzvdvPv0ZtP8iTu6NSmpLUH5uDpTrvdoR0EVJQj0u0M4zpQaCEtUUQK1jV8pFKfdcxEDZ/XKwAAEABJREFUTQ4eyBzb7C1nIx7l9N/WxpQMS+ttic3iXWnL9RNQVsYpywkDsSCgs0xt4/vsOu4sOUlza6Tgb0T7wg+BT/ky8Fv+ZETxT0laTppfGM6sR34AvnnzkAe+BPzu9Xfxr2C/9sGq8FB940MVWY98nXbmzRSuhhVizzmh6+yzt5WPP7rkp//li/zTX/88/+v3f5I///m3+eKzZyk/FPjDmfQCuzFjC3lz6O6YsqGdddUtZLCswk/G5RAa2sHHAh9E08NECoZLfWnVRDzP4IhFY+ztZdpKO2CCOoZQcMQ1YWQoCwvOPRawpgSOfpiHivPPCcLLNDz2MybDWQvz6GdcvaG2M8OMdWUUo0Y7TgxiRbfViiR8bLpzNOUuYayhhdcRhrkcDY1hocQwteL6zYjtBupdxRyWkzg3HFY+ZrBjQ3ecZtQMTdvxl7+85GhcPxdE5ABQ8ITbjToqRKjByAJ2SLS5f7kWGGlBEahJ6dh++YXCybS2hBZbRrAH9AIjiw22xBVYJcg7bKwWj05ixsSWTxosTo9c7YYXBOedeInB8EOMlBz3vDH9ykcyEloRdoRqLwl6BmqOTdJAod3bgviB1+okjmNi+EW44RwNKBeCalR2fE1Uf696XC6VuLL9xKzsJvkIseqDu0POZ1i6sY1SeQJoAM/B+AhD27QKQTrW+LKrTyzMp2qb/VrBTEpHZi5vpuxmDHg7x7jQzm0Mc68bpxa5W18NOpz1xgZEQ2dZK+oWYIEjLTZmUl45mqtCjtokzpxSQeE00cnRcMUbXuAzfW+xgCstd+jMiYedo7XgHtRbMWAYK2rrS9H2vtZ3eZl58MYZOsOseNYcCbOgJJOc3bSXJoM1FNxR8M8Pfu1eG28Fpm98QWMC8jAIO6YtOqPbnYPCz9MmjfoZzTCkoxwl2wM79tPqW0KNaJosju7IgB5LcGMrA6eCa9Gjvhh1QVLer21TMEWu91hA2o1g6nKO/AA+18wpbF4oikAdOuYAu3jO96ixFhJ5USGW0rZOMZTJlUOdFqQY1kJpujn5rpOUE01LlA4wXXPqk8tWwTocaWwkHSRoCANi3ycA5+0GJtX5zScZxqwk20ZNACJ7mMj4ORrI+IWONLGee2677eZJA2a51tvwWHBcaoux4Rld1xjAw2PjUtqmBLwbMTPOxJrxWavanBEGfcW1EfbY09jYg+p9IoGFnetoAejWGGUh8+Doj8gBaxt60uyGbhv63r9vvIl0Roe9Ehark/LKSGjt9gXu1+MZnOvp8KhyPQsRouQSirmKM0CJbYc2T1+hAmvEgjj3u/uE0jJYgJAWiuKO23Nd2+qwSsgUyqTVE9BD0wcB72WszM/nbcI/CPqcrxNZXyGSqTIDETeDUIrfvh+JETAPoqmHCS6QqQ0dv9hIjmaBNFGj+OGMWYQTKfPkkLEZ7AiFOC/mnPjWiYE9Wu5w0278ug9c10Ig07ZDvaS85kzCvJO3rzawUyZgbUevqLMb5llf4HoNdeSNhLEx3cH8tkwEPoo9r20z5tYKvYfbsedWLqnHYbc6CWMOE900QVbEMq3Yh+B7HxTtm9P1t504lUWxsTgf4BRkiyMOeEDNy7TiHdKkLRILoDlH+HRssOlrRoc5c4NC5JHE9dAximAWXAoqKQyw0FocuxoME3THhdyb/AEdJCBtQxdJGhIQequD8IfhHm/6mPpfiSEfPHuTH/3g4/zj3/4s//P3P89vfv6DfPnFR962KSktAzV0TvN2Pl7fLY98Sf6Gz6N+Nn3gM6pfCN4+s/JZls+zxkbgPfI54hnfRn75+ed5+fXXfA79LB88+yDltadrDjPOq4Q2v4+zCY4lOSioTFwjNq4NSleRuwK2OBIOnPSMwAGa94H3HzvJmkKB/a7kSg6F6NTyLNqmtT4VwIjSJaNSBgVF1zICMwvnqVBjMKOQp8seI6Jb8OFdS7OZud9GGyNINw40ewWlW0vBpGudwm52fdd/Chz7UUoTOTJQi8Ur5iquTS0f4nQx/bYuZ2QCx+D5jTg7i3UfmJZBMQk8x6IV1K1Tc5zlLKSgx2egFCMdzHys/f7D9x7St17btNU9ZIVPa4eNOpMxr31Pd3X/U8Z1iruCd+atxveC7w3svDPkJKfkamzO/XjwC8e9KGfYkLiysaIU1HRsSadNDZCg7FfJkyZDuSa+Ez2BToXTe0tzoXqFsLiYXPYr8v/VmNU4KJR7mi94h+gqByTd6ZW2s+p9I3cYvJW3xiXMMvcp30oQgLHzw5/MfDD/d6UffPNNXr78Ov6jqitvrjetPP+9hQf+dOXVdw/57tVrvhh8Hf/0RRF/4MErZ9bhn4qRRGcWugaTL960YbUt8+P7e9MnHz7Lz/hToX/+7S/5YvDX+dUff8ufCj3PBwSfJbJnHdDR2Q1n5kELaLNJ4os3bmJ5RnxGp4K3I7k2YFOi9heMSSSqr00KqsQVAkvEFDXV8Bf7eTr3XcwzuGUHc+rlaJupszLrXdjUK2oWjl6DrYk7z/iDO/8j1u6TQ/Wli0MU7/Esw6KJDM4gJ9whU6xYBSEDCh0/I84XWrvjFKFmJqYxcRKM6jtZi8cezlhoIKS6FsgQ91ljM7+xEQe4hKe++YqQMvZwGqe4OJBPlVQCieyAcRzmI7I7wIp01xfWpjP1Jp9zCJnah2QXJC9pmyYjM+DHGnCZhJLUTvghd9YQzW5rK/Na5sF3XpgZscaJYXfqNo/cN9DjOcnXnqpwrPgYV4Slj9B1RrQtw4JmbYDoGdH7GsjBmTWoyxoUWYBCCZPKc35lwA0kuZ+flZE/cT+6wFmTC4gd22qAXBI0dk4IhAgGPcSpEv+UFzCmTRwDdh7R4Re8Bg/b9Xg2Q8QHJm3HMLZ7jsTpSeMUDCjm1DXfWhOXvw3hg8d5YQ1MDplhi5G6hTkxrNFaER+yvvTFmrUpMXs3cXCGTccYvozA2X5s4FNxIAbmmXxwZon5gzoc/K2Icp5NpQuRKQkcCxR8++dGoQ9vUggxxfbHMM8UAuSbc92TCSNJS2X50HZ8gYGv7Ia+Xb8Dgr840EVdsuE76jGfFOJeexQABcAc9YeJQXdJROzkDoAN8TYfjhAx13bKrcZKeVloxyDTd/4j1o4Xi6U6wgbzTUNNFpdeMlho65Bdj3sIzq5LBJtwUqrRrQea8xos3vtKWyjNNHNGmAnNLjEmAods1jH5xFzzRAaARli/2a9ZB/ZCMnOE+w5ejrbQ1EkKWGLOhoAxsiVG7NBI55fVScBLWvihAdEx7PL3GbQVoC5RTCL42ybZnnP9oMTozLV5JojioYAJ2rfjvsYjsOaeSvZ0a685CRWu+8nRzINxeCxNaxKbVgGwJtMU8/zlPWlaVgse2qEoQDX4EVC8Nvh0WHQNRQJx66EIFDFdD5vr59raPYcoE85eYA33XS285x8+rjXknZoDYGY4ScI0VJcFhpp+ZoYwBCKT65oPUe0ocR1S6LGxXKcjSw8xjrKXigadXXj8MxFCD0HRm5bVSYRDB2PEn/U0IRoonIlV8Qnrh+bP0D0PIznDQJsT7w9tyHP+2NakZM5irR65vh+pZxxF2Ek2LVyj4JKOgk+HkKgdyLUMt4BeWgMkhGYu8eHjXrvFqHaPL76saAqF1WMv14+3qdTTOJR5syfjzmfaGQcL8w7EotZhh3WsUGDi6IWnQKzzOueG98ax22KTcLV3DghLOOzh8N735yABn+Vz/1HP6dpaffiEhai5BtNXoFz9dQJqZLF+1OSsdZtTHu6u54hDdM/TxJpA+KFxpu6fJGsA0BdHAqCFIuU6BwYoIwUG356zAIKAW9haSoA4amIQqUU3PHztShgPCsDkoPcaMUyzJrqFbTF9Ndi1l/zDYUfMsUYOaAcpBwrESA3nAmJ2fa7Ttu7imjCmNhrX3gJgDII9dcYRXAFiPmsmw1wZP3igubbj+vm7nDx+hOZZHvKDrz7MP/zFH+V//f2f5C9++cO8+PLj+F+Pzf1DDfMtORqDrWjuOXBcj+9//+u1Rz6T7i8C/az6cP3M+vD6dR74DPvAF4PL+5F74Bk/xL/47LN88+IFX0J+mQ/8QtDNMIcTUJo5slcghsxZh4bNOPEhuKEBYFBjvlia892UCeFvDZk+eRs4RoqKH957lXHlCJYibQ/vPeq9Iea5UrWVE3hq6ylntM43spFuxbitTqz4t26+UmIZybuNw5Zj4Mar7ogxhZt8/Nsw6M39HutkqZV7Wss8dLFyj/Z+jZD3PYwhAdFSIo91u6btZ5q2sp2rNa7DYj6lOu8RM+ZvChrTUV9voxMgW1PZcce6pBG9kc44w1PuQFfu+2LDODY49gwH07r3YoyQkKaiXTDtd4Rgr7PvqNS3D1tKC7NyHBSZ+IfCirxj2EpabCWkBJ19jG/vaeo3UafzypPmRMjEnwTuHOO7vHvu08jNIwDz+igwcO/f22Elyjo0qQl2Dxm7oXFq7mnWV6JB6oCgY1sB3BIaXEZ60xYddPKcPyX56ssv84Nvvs3XX33BF4XPuL/JpfN7yKz7zZvHPPDF4Hfn/3QE/dqH6+uHPLx5E/9kZkH2QeuzNjTTFcy7zrzMvVR88/fJx8/zx3/4df7xt7/KP//tr/KLn36bzz79IJdLZ21t9wGfFe4KLvc/OA/gwNOWf8pgdwnjH+WkywNbs8NiIbXITawcIk7VGgRB3apuy7XsOqGVDBS9xUYwE3XDAlZUWGOPBqlSPCdb0XsSzzQCV40tl5yWQXw0Nl03+khbzEvS0GZA27GJxQCaitmtwR0Ra8hNc21eQPxBIHZsRuwc9hxr3AIfsC2CcHogdHiw0xaHrlYwoc047ynD7hEkwaFzc2jh6uTWdJHJZ33drBl36ZW2YcjZoO1lgnsNxWH4Oyw7bup9CIiVosO4cjTXpRzuFNKX2BnSNiVubSXz5tgVSkRBxQnbJuMwctxtQ+ddVX5ZBWuurb2kvOIGQLcqVoFW/D+prfUmi+wtlY3v3GvrQqe3GPQMI1HJgpTdxhNOW0S0XNimmk8EhC6kUtzb+OSaUIaWsaCUxsxsEByEzvo8Ryxj0jATnWxvzvK6QO4vYEpdkTW8lVCHagcOKTZwU1AGdi3xQ5iHNJwGkxodO/FsExRlSQbeudueQGiDoyViQ8aBwzi2GLaKiljEcOhpm4IMj19Yrb+4Z9xDO5G0aHrStIekuIdoI23C4gMl88spRitHlDmJ3veW2ADN+dJtG4DYxsTddgdumzEoiYW5Dik6tDXimIOrrUkgaWgOimvDpcvJSeKCTBRwoHFCWINTBMdLeeVoLR4i5Pmp2xKFfNbDiwGgHE3u0HgCbGhl/HmTNb7Ey1C9CergjU2FxT4Q0KSPWb4PjzlbeOZRr85x5V0ScPuW4iorpMwtERqPpIAyQUf74Woxw3aAmUd3LeuRYOdhusSxRc1cUzRRhbYQO6eZlDpRmrYJfebAaHHooY2JrSYkkrLA6lCwIG9JO/AAABAASURBVC589Awh0rSNre22y1xIwkDHmx7auOhbpzB7YZSNaK1QKnLbplXMqEMAsq09nsVXdoPukaVtfG008YuWOY8EHCEe2lbFOjrmnA96x3Zl3MkblgFgMUH1VYiZT5gQKPsDmjTPD3DbjIN7PbGnY6sXabkSqUaN0NoJYNmbtmHY+000GZJseLTr0A/tvG9MKKASajDDPsZCok8O2r7XktRX1bBZjxysTNtO2o4Mhq1uG8Cp3x52bAWuRqJyIuLVwW69WrswpmguGPS0sHqJDAZqb97eHzHBDVH7NAIPqUqsocwGiqKLBtt9Wautblo1AqFtuJliFQLo5MLo2lAb6kS53FTirBKAZNK0LEEpLwNg07ITAKmYmaYzBjE0RxKYYduZQnhpM230aQ+yF6A5sIMCQN3OMwyblbdlDO2Iz6pYDIh9LEKjgyFITk5bPX6Ys2m34E0vY8MLHBMraZuk15ms7XmHplYIU29lqOAcpmMmk+HElyjO5OiMrAAZuQk5Olstam+v4QWZ8ZzCwFPxfdkNjXKYc8SgxxojCQrZ152y2JnW9gxFw/WyirFDTKO5tabjyBvDAV7v8HVvFwIyfDUuS0zICW0hAVfN5sWVAbgWEhAhacrwiI9tQBtnzNEOG+zlWZ5dkpdffJzf/def5l///jd8Ifhf8vKrz/LMwKYxJm1HcrZug+n3PcHC3/g59fFNXs+Xgq+z/5YgXwT6ZSCfX/0MO18awnnk9+PL5ZLP/ELw5cv5W4KffPg8YgnFLwja+qFRPrgjgxkeQE/J+5sh5b1RiygGT5K+Ivafl7IWxYwWC9EeOUvj9BAUfQccFYBr11c2sC1zt38b38bKOm7R91sF7vCsu/b1A9ND7d4MA5Vbk7H5N+y0Ni7jRDIVRJRMWz4UdZVBbkPhK4O8HddX4GQktCJ08RGGhQAZUTBv3Riy7q+NpHv/xs6lNZrrdJZ2m0poJaIEbcw3H2/LBH9kgwm+Oco8sQZf8zOhq4YR9SHwqxBraA6I+Qt3Ov7o++HEyAtSatgx71kRU5x7eSBILIz4C23ztMnbyBlxJe5WWfGYRlJe+JC7svcH0shjOHrBgkDJ2fxlz7V4Prt6YDRPW8F2rSe5oDsie8U9aO09LRIWa0EAqyyGHZxRb4TghM7FA3p2g3FGfpDTB9558KMAtBh0JouYOUqmrRjWXA5kS3W/+soBs/01XP89Bf/HIz/84Q/zJV8QXi49vljgdFjL/AkMX/69fv0q88Ug2n+jwb856J/IPPAQVvzbDssPseRQPEw9Uzm/xhI/nZQHf/PZJ8/z8x9/m3/921/zxeDP89Mfv8wnHz/zDQEj12bqBq4FJmZNjzAEhzMDU6ufHgRLWrFZQZlcONriO5q5fsYsQaW0MLwYqIZXM21hy2s3UPy2pBgZCgM2WIlFwWYh9JXgN4lQaCt6YdznrtWC7Q1ynNixvHE0zCJZCzRaaZtpQtpsQtPlJ8TEEr6H4cMqARDRsKCU657xrK8YNQQxtzYo0IJbCnsGKEpMBL2GzNQka24/bYrbw4U4vlrihp1XC82OZ6TQqeVaQ02ptHjS49MQmxytMx7i23cGMzLXtzlexG8RLOYyd0pSC7bgWGI7ayBoVAZ0/yBZ1NL2+SJP23WHpjYe5iUROonZyikxj07mavgdfGgs1oxk09MSmwQAzKT7hRua86DSdnKaokU3YVG7rag0YqrGeWa96+AxoX5oROGBE1tksutQAsaGjfveh8qa8RaWCn6CQT9rxUR8iISslN3gylkxGJazKJ5pbTcqB6SI+ZsPDdxK3ldixoGgUOPgwhpf3Pi5+FoZsMODhc14cHd+L4PAZJaBYA+PbxdFXR8QnbKOAYVoJwY4Pu7Ujc18pES8XwiIShWJaTqtDEJwGXf3GqbYrIdRU0/TOVyttuJ5TB2cBXFRL4j4lsRc75DYcBbaGGq6MVIsw21JVA7rkYPHdDOyBZiaxHGO3FIfocCVT2Tb8knoLkFJ0g7sykla9gkttBXJSbu1Oa3xFZt+QixHTbViGFnG4DMR3bkITtdeWNZStm+9xc80f84rC8B0kuHC4VQc9Y2ts75LgBv9ZMaV8Nx1xKBvPsYuSCVsmYtkcidOTBdF0HUhOvtmTwwe4nuQNCDy4zwIPDGS4dKBrOt6xSYGvaUuzlIbQDAZd28hYUIhddszhZhrRkuZ+NgHB1sMRR6TY+wxvMddz5yeRhimZ+qRD5Ges7nuEQGLIvSEidVNY9MONjuinvWtYmyl7UhsQ5RVvWN9a+wWjD6UQSy1YwkBNu/YOmY3yLM+aFYl46hJmBjjdMKjCY52hWPDMV9wNP5MtYeMYrqF0WKEJgdVsJ3jrFscB5t4Yor0wUoUh44RhFXgTCwEB1qMhB7RQMaWetDEehwDS18BHk0VEvRCWwguqjC4FbPv0WGBGMNm3isRA7qBtEXTB9CWC4FeFmI45NJB5EGkJ5w+mp6zFcznrFx/nw2+a4/tILq/uSkn1nmvMuOmDQePAsvnARxr8kB0CTcuvCWHLNiMrotJwBnhimLN4jNVFntRCAY2wgjfOuPANV6qKX42IDEBdw3G0nEpQf1FMjEQMqwlFho4yBoyrrZczOtc+GOT71xhr8FOmGCFZi0lIgggvViKuc2FymXigG4ugE6MA2ITTzKlA5V5G1/bxh2u14ww9oww0MzHmLaQtTK2tVtWTZweG4wjltGtyDUNw/Xtn+MzCRNLWYG3zIGSu0YceKiisIZAFbCJjIZm+CqubUoS0B7hUMzIcf21CZNPmotAyYuJ2c35rhygHTfTfasB6RvPk8yWbJInNnZY+0prLja9xUYvhABrYWfm6CNGqYJ163KhAHTePmNTB2DqJ0UrWtWLOcmbfMpnvT//9Y/yL7//0/zNn/0kP3z5WT54VvjOi8rT5tonl0nGVj8+5s3Imzy8foyfTf1cuuX1/i/bzi8FvZ95npVVfPzRx/N/Gn754gWfOT/O5dmz22TUdfZ9/znjYs1bzq3NZksKsiPY9iEUvhUEkF0CADJzg9CvIPbb/Y53rOUp48zd6J5fjCmAtoUx/Yyij7ItxshiG1t2pgllhVuCtWVNuKgmmVQG3NlnjqZ/mFfldbo6uTsXyYhnvGsyUjMKOH3XxvAIlOSOA69t2gJvabcGzCw4+CO4djegVnbB+6joTc7Uq9YwzIJQsxNMengLp+0WYmfnxDPxYy7xOpwyQZzRDHc8PnYQONmnHujO0T8E9Z5+xz1MpplFJQeA1lLydnNnV+xknPoauBn3ISai32J3VpnTw7mDML+PfR+659zbcP6DfrJPHdbAEy7va+faeg1W9nFuV/BqFKvDwPg/2teuWoouZQYMOqbwJuDjeLlm7dcbXZAYfXGDoqAfGPm+SeZGJlAiWRUa+fjjj/L111/nh99+my+++Dz+ickjD9Cl8JuPv0g98MXgq1ev9heD/m3BB/8U5oGH7kMeXr3Jw8MjR8yKeEBjOENa5mC+6Xe2ZvkSyj8R+vLzD/Mnf+wXg7/MP/32F/nJj1/k408+SC+XXPgBUXixTJu2CT029tTi0J3PjQAZScTHYeB83EfOBhTkMhwMHFZteiw1tLs3J+GBYlTCKXBaHErUWBJdJQ1t8cAN5mJAKHSLSSgxQqEVwWv3FRpXyDT0odIWAaDWjEdg7yVpMrKHJPBDGxrB7eKNwa5nDwvaJfXVMObuLACYa8Gjpy1CnF5EYsOaDY7v0GR46CDYmbZtf6llZhB8R5TpKNkjC5xpM6kEnF9ImVywlgFg1DYzCdiTH9uwEzB5qNi2vb0WrVwDTcueHtFgbRkX2EJrF1tJYOW+tU3KL8VQ3VOOVpgtI7JvCtYFgfFgJO0RD62cLIKVHFql6Jc5At9g4yskZKwW/5BB6hha0xa9e1v87OWkuTUWr3MPcTFEhZSZDE6Lxz7OL0wss6GVlhh5dk1oZARcMZbdLti+R7eX8rKHoUkm3KRtmt2oPgYQ2BrbsT0ZQiWWQ4xiG2+ywWZchobmAqUhc119Pg684A0yGnomhNE2hYPKGAulg2AOFNqUZhDbZ4cFZ9sQKOI9XjKEWyxFX+nmxDTM6dgXDEPeR7Mm/JCnUlqj11mAGl8Y+5GpgRQhYPl4QxxpsbXsfQhJq8HEKMb4IR80b7ehCUrCgT65nUXiiQcNx33P+mf2pi3o0TURb3dTMIkbw8ORyrEm2NaJgBKAhK0UCwEjg4M4bHyi03O0tlgKim5day4q4JLrKkfxExGbDxdyJsbaQRiJU2KX2kZdPMAZfwNr+XOVZGDS5aHA7cHVU4rT+Vt/WtQGXEjA1Y/UyNkothSxOht8SC25CIcx6+andIyuEgeHkjU5+OhF7YCH+K100/Zwi82dV/iZIS33CFUlgCQMQGmLRGKwMOgrAYbNKpgPI7vhH47xVNSB2uToZYNpwZUkWGkZ6aafZmw4wrOAaJXxGYImhkFojSr8hegY0swYRhJHz0nRNqQOrWWNaGMolnHs5bgOIR7IU989iyvYNdCd5airNkVNsWQcak6BXFu9t/SocxkODhe2pSBdOiFA+mkYMzAQNdEJ5NjUh8Abmq651/UmhObcGGJYzU2U3dZg4p5HqyVjTdhS4x3vgQFnYC0Eh01Or1VggxNlCmsQIT7nAoftki2OOvBqIvZWjxo6SItPx0wO23X6/mAa5pC7JqQ185y80LBdCxY/m5pLerxCW8itz+86QsoUMlaHQ7QRJ6ZuphIjECYGMxHTxYmte8N5Bt9rjhJm3Sv+HE4ONmr7G8EdzuzJJADV7D13bUD9pq0G0vSCOPeaCuwGI82l5wkEu7EVvN08zIywj62323bcJmjeP8ZzNmpPgAFTtMWmZ3Qzr2Z0aC0OOiCx4c9yqYspErWiM5qUthtPE2w2theOG9qhMnoGwO1llJhrVIdUbQNoywElGCyD0mu+QAYAahraMbQYdNI2Tihg+mEjbZNswgovC8oRA24Zxk9abTLhaIXW8BJHin9RI5ghdJMcjfSxJGvc1WL6SXEATqwjD91ikMs4MDfdxFsQesrz99J8+uElv/7pt/mXv/91fvcXP80f/uCLfPT8ksxPKQpgNWXMlGDHYzs45+Px/JgvBOcvpjzE/0T49asHPpO+HnnFZ9RX5xeCfH5dbx45/+T5B8/5vPtlXr74Op9/+mmezReCzLmnc3tOE6d3LmWc7HbQtjPjRqgwHitGb0xbSwG89Rv5wASUw/0/pKaig0LNQ2HZ71d1bxu7F2NHpuZ96LDnjBgO1qD310zg5t+x+rSg3o3n6e3M1oh2vCx5u92ib0fe9p1bueGT+xS6BccaBtYmjTcmw6xrEOJH5xwO611ljLRbQEe5Id6AvEXCRnfhXq1cW6/WeUhbW2oEggd5fcAD+gOJUmkJ0ncJWThgzfHSboKiKIa52W1q4LtIfxhdJfCkHEqKruIMakW+uUOHy7MNWHb5GVxsBXWk32JsAAAQAElEQVTXjbqP0eCuqxRQTsw5rjaG5zzzYFcxiZyom1F7YIvE91MGg26e+3RtQ4cfRQBxLXJiE1c/kaMIWNu0WzCilBojaXKI62cl2YKid2IY9u6IlXXlX9dBjM75ZTIKiR+pJIwxSx2MdYCE6YdoTgCs434JzzFY5ILzyUcf5ZsXL/PtN9/k008+npzh8iXf/MOsPFT9G4HzxSBfDv7bv73Kd69fzcP34XjwPvBwnpxzHi4MptOGBTLfcjrs3Z33+QeXfPXZR/nNz/4g//1vf56///Mf5w/+4PN8/HGHa71hLyuMtYfiH/UFOmwxPci3WQUQsJNfeevIwCHKEcz6bvNx6vAJ7X7Yo1YmVy5mdtt8z1tcDGRqMlusL6Zse6Kskgr0jQUeV5Ml7RoEYlvg8qm09NUYs5htm28O6BDGvjnXdQw0gzRqanvD6N6LOPVVzMD8BHGAsGeB1CQiMDi1oLTGMOgteyHWgrFTe6J95pFj/gQgYjPG1u5c96GvVmK+MXKmEjZmWjxkOJjMIAwd58D3fY8/EWbCXGnawpu+7QTN2uAtfvmIzQurjwS6b8BiKCw789sGxkJwiJCvTe228bAY9y/OKxP3T8kwY5s8+QDabdMiBFEpeuMYXi+4/tIPPQsCPS0sZC10FKKohW2ua8gi374wFAE0NFhBsKjhe3NPwz5i23y9qUXe4mxAsYw/ciREAUgXmD0zHHECzEPPOgit15gc2JiMcKJgqiEvxBoi6omyxJAwIfUEjVALsJWAj81oJehiQwxObNbee9QLcONrrcZm3GS1iHpZEJa458mMqAHj9Zg1SqLw8nywjZo/1xu/bcoEC3uEL5goIoKaioEyNiAaNtyztjkZyMoyEOLmMC38pB1CbMPH4LT3skOMLnHPRpDu+oUx6dZ+KtYZOatA1nddLQ64/gi2880crI2CIMymDdd13mLMQ6/rGpGdsaQvr0fDNORvxWgniarbwl4IvmPb0A2NtNt3bRPA15abGFNy11ZaMOtZV5tFmzNow/2eY00LI/CRCK2x3Z+kZW7KaxmMfsDwYNvrEHfnVCucnPEFfVA0FCAi5VFT0GCHwGThL6ZaEVxrxyeyGJXHwM185HrEj8SEJZqz+bgnOnjb8eUrGW/nkKUxiGdirLERoT59auyY1L0OrOkzkHCLm4uQKKYMh52p24Y+QiXQNTaT0EHME1Uj4QzMs46ybUZibZmIftoLHNdTON+jgeL7YUcY4TICQ4bryKxYb/Xhgc0cFsGerr0ibN6s6bifDLedGJvBXZkyK1cMM9MITC6OdVwTZs44ZSixI67fPS2eQ3Lk6mtvRtKAWvPQJGOBWRFcf6k3kwCZ+M5nrnGlxQNnSzsfGzKhzbecgYOWKRfbjg9dF6LzWX+7xMXGYSAgEgvhuh+g6LOCXOfEsk8tisu52vgnX2x42dme2embY73xx9kcc5SwBm+zVhyxYxdw4px7+4b0WXFi3L0w/46veL+FBmQYixl1sHaW4xYg+pGzMOmUnDPeyUWtqbmILbyi7TOfa0NImMgywHr0nQHQHimGdlwLwfH3JyzosPETTt+1KtQZCA3BMW3jC/b4C2/s4bPP2OowsmZM2qY54hhek1k/GCHGqZLgjEW90c5SqpAzPmZsxGdNanzSZMb8yBVHh2ae80kwfYuowprkIq5HISUtyRBXmrZAK0Et74NkrofzY+XaoCxJyKSg5ZMGlbkWApkSLAV7MTcWkEwsABLpBHi4kwhCeBuubWQQ8ncGXGxq49rHn3uQZGGu6GBrvWEdY6IJwrYeSGZO6m4fgxgkcObGZQbGYY42ljTmtY/56NnKz3/8Iv/6+z/JP/72F/nZj77MRx8yM5815eWdxvx0Kzqnfxi53qy84Uu+N3zmfODLv4fvXueVn0exX73Wfj3/KfEDn00f+exq3ht++j17dsmXX36RFy9ezL+p/+yDZzPb4qAXc9DDStkR63EsYQUVIsYXG2mL14Qx980i+E8ih9M2rbIJU2ubqRpgNPa1w89ECVpb0R88NE4bzP0pnvW+nvd8bJi37ixPPZEt5X4tR63AMVXBJcCJEDpg1LWX951LQl0JZZ1tg3pLxJAJ5P3tCJ/p96Tz/E9M6tU2QefU2ofI29KZeV/hHZTeNhOYXWZa29AjdwAHzlsFaB8Zn8G1xQTsJ10MaalHwGvksSq4R8ej61xGz4A72sTifF9/T2zyNp/bJJ3X9mcs43BmCOG8v12J7w8PuibdecYQW94LDKYjvQYM3kvvnSc22fh7xLj1M+U9oZnmjJ8ZB+9t+AznSJr159be9s/I4EfNRdHDnFvntE/uf0ZT4j+k9brG91G9RZUjVrTiYrxhtYW4AS1zuBkbrBpJ2nrReI6sXHhYfvLpx3n59dd5gXzMl4QEsnxQU9MHjl8Ovnr9EL8YfH08eMfnQeyD+Q0PYB/UFpU/58YpNSCuDX3tgkjbPGdu/3HZP/v5j/LPv/11fvtnP84PXn6eDz+6zBrbbm0yF6Cjj4KodpDUF08l58bMyMSTsZuMZk1qQrG11R3RPwUYU9aWqStS9oOEjFHZbVgO4FsR3R0khwA4/4jYzTdHic19wHHOtuSWSSfggO/pyj5lYPB7DYdrR2YoEUz0caZDm8jVSsqPTUbJhhKQjuRsxlgX4CDOXqy2A/W0MehgjkEjmJcEmyx+OWB1syfgjMHYNm2xMrptmt3IYubTKzZZgieEveBbFzOtASVjNzsn4g3J4eeczJX6GvzGEbNe29gWg6bXRCEZZKVsqjzFnVes1Noda0FhpS3TYS8CJaEFQOgJZmjmzy/eXPsLF0sB3h3M2s5LKP4Q3oG7cQUKxejWgsQ1H0eTVQyapGmrykJFSUZpPku2zZwHDd/cR+oxSZLBJ75iTmdcyWgOJNjFk4g5XzIedmgtQTiOF3LURS9w9+c5rHJmcKIRipAHJW2vMtwjJIXQrFENyQKBbeYhRW9p1bh0LSVgXB6QlfGx3tVN23DYM5cn40RCsRFSbbnV2b7MbclfWYl8xGs7duSsnPX1CMdmzghO670KT5vEIpgBnnWlekmrsXlTC7/hhUZBWBmzSRDPXn0/v3mZp0OmtYVy5hVsIbt7TbRE3JPnc+pMHny7tpKmF6RkTbJG9h6AsGBgDLzS0fh27ZWUl33ugZgBiG7LSFcdMgp8z9m0hWBf2OrMl/cds2C1YOpruGNlm4WloFy7QmDhotgDhpgLw2w7edVOg4sVtHYzEzE2ZbRKxtKTe+rQ5m0hIA3RLGx5hOlz8nvm4iK8ZWWwLmKuCzKpTEsQCgFsDe4t4saMlCyvoUExQpIQ6jAWgeKIjIfefedtu0OyQim14nPMOMvAhuMCXTHhjMDh3vBePDlt0zahz70qHxHKtbGulZzYIwteftClPpEJtA27DCq2MpAyY1O0/XHWybCRgWHRjd5LSxBZw9z2BQJQhFqxTGuxWVOO95Sua5EnYTlIOXQJyNE9RQx4u9QyXrwt7nJLK5IcKuGs7O2JN/tFxJ/L1DLOmyCRo4A172mCxEeFHXi+cBdYFAsZJFV3C0AvhNFpxBI1+bPx7FYU9QjRm1YBg1MUbuoLo/rMhQmCQ/e+mhOwBmsCunVq6JinJpU8vY6ekWLl3mvxEE4HGonYq+HKYZuMapv2gqeDYEVS2BMx3c4wKyKk5udp4BLYlCU7bTMv8lss1k+VAAY3u62kmXYBLA60YKagfugcLcAcbfffLhw7RyuXuHHZjOQ5JhiwwqOAObYVPOHR2hi7F8W2ZZKAg3UpXKTFT9qOxDa2RjbW0MhhdKq2G09FRt6+dC0xZLIwh6qDnC7hyXUAprSj3pZW5rbN916BlPYOj/Yp7NqF4HJZjsStgNIWSRoag1Rn7EbSanXOm+OJrS1+0uyGuw3GPYcRhO7dYs0MqSgE3nQw49qYKoS4F9ZF4NnLoLCTuXdnzwKHzLPYQxiBrGZSw3q6295FnWuEYGtkxXFMrCo4bRMll3zAL5c/+YMv88+/+3X++9//Kr/8yct8+tEHPt6z4DS81EiO1tHscLFy1uO6FT+PPvCF3+vXbzJ/K/DVw/5s+up15rMon0cf+fz6yB+6PqKfXZ7F/9Owf/Hlqy+/yofPn6fd1UdRf3uJ77fOuGJs5WxlEdMTzHxvu2XcKE8x05VbHAvKii/s93Yy4EC5RkG+1+4sstd48E3PXXvXF1FOkrY1lBN7WxtTDvzOFCnzKtpXKRbXk/HanSke+BXB0L/nYctrLUD8P9lJg3mf8302tPu+Ew9kZk6uqfpKrk1PuVKukcN4O3DuY5Icwjtla+bpyJGaeadw9W+3yCY6btljaKvcqP5UwH7Swa/+YfuGGuzww6xbcm3OeeWBuu4R7LOXvFlBmZt12gtmfP+ypnUIxFle8ZFlsTFx0NOHMNZtGB6c0Zkj2W/YTCvzKbNeFvC2LqzCCbJ1bq2se+ZkceTeAlobK3njnby5QZylwCVa9Nu9g9+PTxk93MJL3FoT9taRWUrxkf2DNre2l8XCgbRRWRI1hDkd8FnmhrJiHFkZy9VvybVZ4tnlkk/9x1e/+SZff7UfmiTPErwX3vgnMzyEX/HQ/bfvXuUVfzoz/86gNl8SPsyf2jxELf9emJ3FMStrYKTmjMy/Un5KPn/efPv1p/mbP/lx/uff/Tp/+ac/zouvPuWHyGXWTMLksztMco8NlsKai0oQXO5YMwC2EHTYYKl0n+/6KAYKEY5xawxG3vhH8WEwFJ6TCJOIx1oAFo71xBdo8IEdVZZMk3CBY2unEvhmmyukGFcG2wY8jS0zh2mHbB/Hkijz3IfaXw7VciYbY2jw1MqOC6w4vzuSqz23vc71/Ki8ELG9sxnHZbCWNZM9cmkPsj6VmX9i1AjNOXYB4wATJ+XQB3rsHw+cTgpX8qiBQ3zFWi24ZZCwZiqFrACH2TPnv0ApIh4bviohFxw19UKbu++ME3N/ZBOh4/uLFGR72k75iTM3LhjJdnxz+cwVZiE5aeEnkwOF9WVSReWKCYxNfkaSnX/JwmpCPjtbMvXwiYTG8hgDKwYZ7BCJv11zIhOy1iFkVhlcRvDWiPmZtv29pkzMw5g8PO+fZ+wzthWQsBaMUWXUPX00ix46e8UkSMdwPtSRTxpURncCpoNMuRWviVxzNnTsZ+2M8EviYZGfyJGr7LlDE0WRMxYF6SxG7KxHEHfiVDKfiwFHHA4Y4e2TLCrX96S4fpjdPAXTfuNPzv5SYuJJ2iLo0IpQ5FoPPuGdTyiRcIzwrCEiv+WK6SQHi/XCAY4SYriZRl1zx2ZPXlNtLpFqzycHD5V2J5856rXcxyaMDWchIMO35ppkEPTYmHMv4atZ4XUuDKJ7HgzCRF0wUBRBBUzXepiE2Lf12IddCsl08rfDiA1n85kJmxGcTrE5PyotBDdug6pQRDK3AAV3eTZ2xqYM6KwFPDTtM24OEH1NLYwN4TqP+ZjRpgwcOBRihQAAEABJREFUGcVfI7tWsAnxIUj+8LKb8bhYQYMLfGRl1gAu3FqTGmsLMOtYw5kakDwDQAqEX2DDntdBLpoOZ7jZjZLkbzzbig0aitw9SQKRnlkPwWJpN+TCsebENwCqgTpiWsM0l9BaDIDWQFHNEVl7TpX1fJrOfjadEsQNQsUh7/BRG3qE7n0yXqyBF6fTJjgB6a7ZGmpLNsWFTXCZANNYSFyDMQzGML1zvnKMxzCinzQUC6lMuWtGCBQgLTufpPeslxoJZDjWiG2wlQ1Rj8lOG5OSa6hUxd41xXHIWaGaVVgvtIXoMf+ugY89pNFWgcAZ7Gf2SttUiOfF7O/wxZxDbLLMH0n8wzPvR2PKUYAqwSyToqmTo+23HnsjnxlB5Sw0wlpIsiPcFfpEWjjogE5Bcs/1UCnLnymDEaVMC/+CnUxGGV2blND2GoxDxtcaRV41JEJSLdYAzJkeXAkLG6FHEWoZ4QbdFj5VDVIPFwcj4PuCxd/NDK/JWUSWBH48qh9jzsJUJnAaBo4a4sKevyLMsuPk7rd1PmS0sKfFUqgr18Vrgsx8oVnvdKyx4ztw80UVM625UijWU1lb/+RPTcDxxyFnyZy7iYi2mKJNXXhSTmELlDcuAse4wsxt2bK4cWJ0EPjUIR4ESi68lrZCbmgLKTJktURBbURTIYV1Uh+jdd2gJDIySUFRR82WuHbPAuRxj7p/EIkHf8yxr/NLMFdhRhj0BYcaYPRQXtbgUpxGDYMyzD1RPSgGEP+Pwj98+WX+4W9/lf/x+1/lT3/2Tb74+Nk+NwrwdiHLeZpinX3WvPCYePFc8As+P2O+fv2Q13zx538i7F9O8S+q+H8Yfv3g3xJ8yCOfV9ebhV7M3nz28Sd5+fKb+Usvn3z8UeK1oO5iNkqnZd2L9SLhPbEAm41BzsBg2tsJ0ewmficl39wSnbxTAyznuRNCdAJgFsRCsWb84RJdIMHHzIKguUUnE2q1tzDGJjc4E8LpAp11HvskZjyDH7ET22TAf7+fdFmnXYqOMLGa3TDFOlGpI4vRc1Zz48yiCva2AE1sODqzh0W9PJHQ2qYt1tGHi32HrcOWpb0wXCOsycWN4trEFO0pRWAB7ByWpQ1An5y2aQuaOLaOSaJse01EH7EoKne8/V4AXIeg7jpFnH2QpujbtcI7CmERY7SDnfNwJch4t88GCVraw1DuWZ1qvULn2uSTtk8CQ8aWTsZctINsTQXatc5pVGMGjVPeAc7A1oQtfdbDDZNmGnsee8BBZhg+Cby18ddQMK596AtXQV37BLZXspTxet06DzMQ/Dg35hEZaw8W9QTUG3l7vI/ItIYl5V1jXkykLVOVUNFBmkQJaeqeHgDdHIoUE8Iexy88JWnRymOG8vzZM/405bN8+/JFvvzii3zw/IO4UZ7FxFkhHzb8cvD8YvC7V6/yHV8S6vtw9mGt+OCeX5SOulyCY648aXM/Mb+/oHz0PPmDl5/kd7/xi8Gf5y9++YO8+PI5XwyyaN4lbalBeoMuwpKmMHHeFFMrAa+B2LDG3td/zECIjXIo9kQ6R0WlxVZLuJu4MjaM1JcJYJjZjUixxA+1TXALGnNRCrap0NI281K7bmbGNHQVuW2vPglRqDw6tiOscjrK0FdaEOZs0UrQ8B11fe9HI57K2ns1CGe6sfEZ6GKjZoAvoMhDjzphOK6FbaWl/onDW6wpxDHpTVv0u931Nb6exqo7gwYy9pxIclerLS6/0LOItkkQ5m6L1XHbrQHSNr6mUjmOxaLB9JVgh9YSRNtbbCWNqkUTQCVNRkIt5LRbAqyJ6lwnA1qbQ+Sk8QidWSVsIUfWcBxEeV8NrE3dtju/AzCMEeDMsA3MjQPSsSnC0Vg+03ifBXhsBlcyccAq1ikBBT+KNkKPhfyAhzG9BZ3ugMhH5hpfXWbxzDmVK8S6jtTwpszTBh/uIzIxkloGfYmaCvZmcs76CFaYPq4zGJOWpC0S4DW6mJYDBtNJxLijgc+qBVNC65alYpj9JJPPXszgwmaKQXX/CQbVxLSU0NptqbTmPDG2vyZrD4lYiC0e0GNbD79lWEdcDGk3BoznaBwsroAB80CvjinWHxkUEtnupYATx588htMnlLZk0NVIwwsdZHE+nZAjidjXLhQGbrwWTdcNfjBkP5I/NYjT0zbNboNjQskJnrFZN85cD3OQuYeyTmqmwVHLk2Jw6lqUmDgpCUEub+oLe+rnMf48m7hrBlcdp5xpi7HI0XUtrbthZgAkNZSeUmpruI68FVgha7BAwTttcCKCEdK+jNGrX6IkTTfkHnTEx2d278E1vMze2o53rjnbHcxcjbbASC+jT+ysE+InljQ2x9YxadH0jOysdr8DQ2tLCFEjQFGBoGdMARWNtigEjcE2Vw7z2FPSBLsRxwyWakTM2a8OhtjT/W7P6+11up4PZwh9uhgzJyTTM63krbGEMbYjl4Xi04XmZsNQC2EeCamvAh693asteBS4TbAc0cS1ZKlDa5u2WJAZ7e4jQuxhQujBALf/JvMeOlLm/oLDjmJrTeZ+Ptbsfs7zMU6ZreAVZ6RmU5BeML1NYqxCQDW2xuFjyqVUWoMZrXXKrNX1ARwUODENWSkvOyvO1sDweynGyjQSlzIOwzXUtD0AVLTRqIE1PQdkVyIARnlGrwQKR+6Or2gnO0YaVtPqL2AkTRRuFn7r0WKL4ghYbJjJG44eg/6MlAs4ZTIJYO5XIZSWEUylkAivaWjU9CwGx43GIS1f8mDvdVptxRzF42u1ms7kxrPj7WGgMEMTCoO1cKe3TbHahs6yFtckY2dqZloZlaRpkTQ2zLQ3ezAS23Lqesi9jZs0bZM0rTJTbj5+mt2wWQ1uE+wN7lFKiZh57kcu39NB2HO3TZTQ1BA9IXmDE942cXprHmAQbCA6NqN9oEmIjPgMHyxN25ytvdk3LHCQ0KjRwtn9ivslMBAEdgVnjDTOE/+zedbPN/aJHyG5915+9UF+9+c/yb/+7hf5s1/8IF9//mH2PRFybkK12JxSreznDafh58/HN3l4g/iF4OvXeX1+/sQ+P4O+gePfJJzPofxu9OlHH+Xbb7/Jyxcv8hH2hRvwrN+65joN6yjCClh7240xap2CO90tK57DAE8GI8oTkMJg9H3zaBi3svot4X3GDX4Fb2z5yhnSVhJHZWEpuTZRneVwCPYCV0Dw9rKwdyfmGSgbYARjfLubK6ZW2CjuaW0NQH1tRS+ssmmR0NA4GO/2ttkxdP6d9taZbSY59LHVCH3cGd6bM5HbIOfmvce67ekadM1XZxuyFB7QcQ3KjpzjRnxfnMhok/YaNkGQe3SKaO8DT2ZOyUnKK08abyCKMD5BnzjmwjmxcblsPYEnekdPaHs3ppYy8VmsjPG+d+iTNR/ebGqntD0M1GE+SQGefsbG2adzP/v7bLHeFXOqTr4RBUdAweRYdmHtE9NGdFtG31xHKvD0q2sY5Opjn53P93yMOL2bJmWv0NrKLCKD1dFic/00stvV5MqPXdaN4dpgSFcwj17vz8NO2ub58+fzheA333yTzz//IpfLZWqY94Y/eXnj3wjkAezfEvy3777b//OR+avbPKB5UPswfuCh/ehPPJMO2Q/2UAuhj8/Sip3s8aPnz/KH336e/+svfpr/wQ+P/8oPjy8+f84Pjx0PrXBJuz0vxyGgJnYc0wB+MTkPbdaw+OEQ9kdg1BqMJLTFxu+5PPDDRu0zkocztzeDfOcS5rQtG/+G7LYZCfBrWKg0ReWv+IOcGCilnJa8hUCBPwZrpMMAExiHHOPaU4MYaULh2k5V9wffeYjCwqGXJ0zrbKICCVcUg5qMQ7SQsp2DiBqMifihbl2tTSGXWFtIFiGCPxz0IGrjOOLmLQYyGUlbh8CRKkfZh0LQvMgOfPSxP7KyhZFcVnDEd05nd9u2bo7WdYGnFF2Ss3VsCxtoYY84nz68AKBA0jaFwuXf9wRemc97zLXDjE0/53onZ7Lmfe4XGlTO8H2PgO56cqiAIoX6zohvwVNO1wTX9ZZMTbiUiDUSrSQ4Wp7HilZYwmLA9gGkhTlxYDrIMaLo8IHMPWodAPsQ1xvWdlgXNEZxIGrPmYBgWgWBz4SzZs8KW7a+nF0YDumehPc46eNFPs7wHBR8ijKOM7wFzwrrqD31OW/rZTBo0hVMeQOT1G5QjBCpgBoqRZvZcvAgTEnzzTFbrUgt10z7kTXJjdcesrzxseXt0oz4xrCAGfHNx8JPjIUGnBYPw3hT0TifdQcDUrvvEX65drEbGzo7ITI19Bf5nPjCTo8X1YwLwTZfU4p1iIqGxxF8IkVClK4akHx5k6utSBuB6L2IMnVviTUZExOk0H6mH6A+5oSww9my6plia/LJNeT9N18kww/z6otjztLE9j4kKCZOKULYXL99ptn8I9l1CljPdSycqYkzsRWK4KgIaCkUlRn3M/MS854YOrX3+knFFkNFnrTTfsSZGLUvTDZ1sU9s19ArcymcB/FneMN3T/hnxw2h7LbmGbRtR/yynrVFZM7DNSCTi3aN0KbMaAJ7VjKIswkMItQJrA2NE9vksxcmn4nMNUoG28aix7wkbUewgjX80NqObS2M6ULnegeAp7Z+JujPBhAWRA8VWKqTIcYPPosAHwe9sufAhzY2yerFc4ZqB8f4ELaPax0cLS47bO5dfdJNGzyDne7iSFZ2bcP4FNHXG9Y12dUrRnbOGZffEqNfMXZbZYUxAxelMKE9Ezjrkz8x5g/NmiaJbVsws16T1yRzN5JvfAU2Noqw6xtr7KHyM1VEOfnivscgkTwRtLlKmCvj7yXNSsY3xxrMDocHzDGvdZbnS8Ksh/Sz65N8dOtTzwebBIJTgqEsaoEvMEOnnK5zOk943rbN5dKEnJBj8TOuqxgNbfIZxkf7jCh5M48/N+AEPzRrLAOlIuJ+scKqiZqssG+8ck/WCHxztF2f7wv56zgPMctTjizyWTsjduIW9hyB0lyyW9tYxxgWICNr1Z96Ik0u8o5iTUH3ase4DhDoPDpAWBnrxYC4uIaIzmIgnXJg2HBwh7OwyUpZnDXU6UQhSjF5TIZ7W9dMBZuzOseTRWm2g3fWw6SDWRc2zuyZ3KGQYDXXRJSOxzlDuyXAPdc3uCwMc5riQZ0RbT1j4tjC8hZ+R0DAFwo247YwpvcYr6hcBXzOCnuWow/53APudO8Z5xuHIk99APqFdXggy/uNL+i++vxZ/uo3P8m//v4X+ctf/zDffPFxnlE78pIZZx4nRpZCHde/7ZU33EsjfLZ84HPm/I3AV6/y6tV3fDGoaL+KMf+W4CPvuTec84cffsiXgS+RF/n0k0/i59n5uck+W1aPnqlYhdr5ct9YJ50oIHzGd/o1buTqHAb1hZVd3/ciQg97co/Z1XNrm3nzT8uab9lCytQY4yRc9d6TNU/o3t4rOCNXTan3b5fAQdKae2H2aM1TDgLX8bTGhCfDvPHHmGFoY2gyH1cAABAASURBVMHZ985el3wl7k8CjupJlJxZR26t8nXrkO2xoYXk32n3dY7Uf4f9NMTSrsDYb8/F/ejehsSar/YAua7xkrs2F+9+Jdp3hXWln3rb29ujSKZ4GZW83Wa1G2w7xszLVWrxR5JWOwkqiwGZfWQ3HyChVsGHA6VlOJ1NwxM7nLdUW+JBKERxH6ZN8Lnk+F6gLRsztsiBnWuDB/twF7lb5sCNIbsGeFf8CeIPr/+Xtf9wsyw5jnxBs5NZWovWWmsB0WhoLRsgQBDEUIFDDjncfbv///c9VFXmjf2ZxTk3b1Z3g+S8jQwPdzc39xDnXJnZ1Vm7huHniSEyq8AAG6skrtm8KYslSFYTKI9Bxx+oba7i63zBSsbPWQ+So4Mxc72sC0MVpY0MyNSplzozT9CYUDT2ICiN4zIFpayuMQEZNARUegjREZKIlBE3YluXLl/SnVs3de/2bV3jidReEqrkCfURT8wPeUJ+8OdH80vBBw+rH/Jbm/xJ9+nJTqenyFp/sI6uHV9ZDpXszYgjxc2bpkuXLui5p2/pmx+9ou9+9VW9+uJ91nBBR8tQM0JEhubpCds2CgGTM0Q4WezwpmfORYKqfcNJPOsLRgZFg+BFRTDFi1uUM1SwyN2KxSw1AyEhNROIjag2KHa+PDwrk1nBOaNghKMkDJtBNDQ90BRgx1rBEbuiOYJnTzasMTEbW1KuZGLKfMSA2k2mYxXrEE/AUziDrDSP0WCUU5pt2Y45hfsr9e0zrGauPWUtSwVYwaaFvYpEXOL1slWw6EAGp7RQEms3YyVDbROKaOrWTg0kcyfHM5Z8SCD44YGzNBXvCABOLycxGywG8d5I0Wvd1KqAwVLsEb7SLC+WzOmNaM1Gbp6HHCyzEJLMzzrCj1fBnnPOBbAjnt5iR2AkrrRpL/gLlQxkGysGguWozpcqOABQMEQUwQFSWqpH1wdPRm2YiUWEPUVtbKt6DmGQETWBHrEfy/EWq2YWiuRsSqsNg06kDJai7NH2Stkpx5hpzMBJw4th9Nbxa4LRc555LlNrWCbmjMyHOXtTQKMtznzCtrVotoSmtY6fA8iHr9SWmJbVZQ7vVFhWGwvPcyRqQ9jTWixEAqtX+tlZrPma0eA2WASmnfmknCeo0oAknHCbBTDfrxRMSLPFt2zv3dUSG+E8qNAComGva0hsvdDgan7yKvBbLmcgyfxoa57GVBDr4tFbL/5MblbPK9heQkTogmdj0LOerC5u3ofnXplYrkEJ2p6Tw7FN+pTOi79onuPZVDtCCIARwtTAqDNwESayrbyu6XMtKwIMf1BKDFzjqAo4SAKQovDodRgoqwgmmrXFOJcIQA3Gs44fZvYabTF6hvMhDY+JBqgqOmi2DzA4TjAZMaIHwJDtCo5yxmoDQw/ENqPKWc049dVGPD1BdLZkWYovobBFw6fL/OBBS3VpYpJM5zwnqn2zCQBGsdni81YErKekEsr14XlFmMjs5GKc5c6cjGEnsTocZMtM/UFwBKMEXa2BMe9hDOUMQ5BsfJJsY4syY2pj06MIYYEzbr1zD6lxaX2OshQyqnHORGl5wGPPOxgAW+Fs8wLxAM+opGedIq4MzBEVO2a02uJFpDzfiDa9M2OkGJOmVEQZgkHp/cL8bBg4gYFOQHstWug28awZvx13YNguNyFMDQNSk45h2Ygikm3N5mk7M1OFjglGNDZO6+AKm66mMkltWbYleudJzoFjExC1E0RyHZw4+aD0egq0zWN7+uFjUjJhpW12KHks99wSQFIbBXdoIe8opAigbdGxhB6yBGdqDcm2LK1i2VNE691pyfyI5gjD2X0hIpaNCGk9tTU3lqXcF5a18BO7a7fabIx2y7ZE73mg64iGnTlRVFAFVPY2CxNnMyg3wPFyhrXj8z5WZ45IK2oD0rsemZ/AzlCxYyPRqO2cQ8x6mK684LHtkIaiGsiaEFCJgS6bNbM2tbm+7XoZLEd1NKNtoagiNiXF1dps1x/4WUMeu8aePShWAKTx1W2hvX1gkMLqNAW8swJ2vWj8XL/sPZwwIrlerb+o1+b6pUXvvfYMXwi+qa+9+7yevntdx8drhiW7g9Js17eNyxzrXPlSvH9s0i8DT5QvBB/y+XPKI74YfKj8D0bC6edOPp/mS8Hj42Pln8K6d/cunyGv6ujoSKlMcalzoGTZjqGeRcz6NYBYa9aBYOGv68InQSRXRnJEI6yRXGxU45i5HhHLeEg6ovpJ0llLfqDMUU0IrCZYzneKeruaWEoVg0RXRG2JRFh6fBNhrTYYvdMHR5KPajc1RdDeSGauARJJRLMljrAsEUSsfRt7i/WsToiYpEA3ItlWGjC8dZ3hBUTsGcdsb4j1jU2KkjfmDnJPTsusGZEnIxPE2urBzzUJtJfENjw6gWAR7K0E5llfY2fAgXUYix3peuaa5lpZOylbbR46eO0bFI3QCz8+zFpFa5bXoVO1fAKRsg6GSSvglV2HwTbj1qftxzlb+HPan0MC+CB/XqSgZ3KwnDMQ6/N4EBNRK9bKereLpjQ49Fh/SZr7hYQvjvwXSn5htV6HL4l8Hs7ckTWLSUdu+BDRUYeynaXN7ZNzILgqlZ5S1ABeewDE58A1NuckyuODylBs98+s79y5qXt37+jKlcsCajwfpPPE++jkVHlSzr8vGHmwfjEY/Ygn75PKqU52J/MLnjGanwfBNrHdWXE7qfIqki1d4YvBF5+5o2999LK+8/FLevn527pyKU/ogwc59PTmxpjrpzhO5kAdxpw4T+fsnSjBjAMNvq6pDkNefFAao6PIgpROEaDRN9LxJZsoZfLCqK2BSeCi1YagCH46823uad6cgBUqhbw4KyEzxh0Z4IkLu19ffCUpe6kzB7hBp5MKWSuc4EjOaKsX3lwi8Zmgw/pB7bVGyNlXakxozZgqYdswIsGcAT+RrKEu/tQpI7ywtvVMPwh80mJxyWCtkQ1IDNtELBp+661O1g1EEcEQul4Mda61KMtVJLmR2CkRDVnmJ/pxKU7JzMMVa33csuvnuvgsK2bqB1kWRsjznGHHJkgna0eNAC0JUfiipQJCyCD9UjYJJkSvIkZIuRcTjztk2Ui4A6Kws/f4uIW4n73aE8argYbPojJGzbMLN9+qoFeQeE4iQHIkpoSrPuZFy15z7mFFq4mMzJOMiGTZDiiGCmFMVgmcglhwpLiiZSuOl0B0pGtjpj0GkW5z1sT3MEbq2+4cuGGxsgELM31ItvOUpDYef5BFRlS5E5/zpV73FwNWFbr8Ei3btaToKWQrjemomzECknBMdOqOzh8KGSMCh1WkQ0FlFJXRycOKJ9qcFhx7ATdCQkYK0qmnSYIxa+e6EVl9ChK3jT87CJelI6XImXCxlGuEwSYHHWybY7OBxS3YzCGuEQHYnRZTQNizdn2J6zEYgbeRQBiGbLDc/9GYICofCq6blOWwYBWLE4OQcr7RMGcwhmSbGk2V+ZnWkI2XT93JR0AkudzAGtq3XD9Csk06Aboy33q/5kXNMvyIsHIWarOdMHm4sS2h5lBDM7ZXFIeD223gxVT00FmAJRfbzitrzJJCHrsdsZyqmpHHGkDraW3NZ9iWENiwHQM8i0qFkT3iD3CbfaETq2KwTdZERqwFcOBHEssbAhZGCTm2DEGcM9ULws3igsJX4yQruDNgoYDotUPrfuGmxOAmHBiREAb+Dpk2WYnhoDJyDmBYs7OO/XlNPLsMd0qwKayGGYXgNxhbLA5Zu002sY2boB0Pi7RaxLvl4syPPyIFIdWGn5pJiA+s8qmfayI05zrDo8/XqZEUNlgl+InXp0bKx4/EzrW1qIPT8Fov9xSQ1Pww1Dbws6pkiAdJlyTP2Cia/yah0wVMfA23XHJsF0KFspeuHbA6i3FmIowNjLH6scBEldancm450WySwDOGMojVRiv3A/Hm5AERI0Jyb0vyB7mZJTtJLluSjRc+NSzD2vqoMYj3dZtQ5tTAgNd9oM05lcgwmCuyMjJVGBXCwlD4hnCE2BmUY9OSYKZEWBG5Q51XxlbjVhpj8jBHpWwsaABzeWDYfYxAb3AbwGEqJSxPNI44EWIjGL/gx5NNHLH4QWfPIxnOUEt2HSUmzXknEk9tXpiRwwtnzYIJxn0+xum0iYPAN77RsycHgNVNXzjrlNqaPflZ84ZtOvkmZ9YOaoask5WseSluOFkCKGe94EHDsRNZ1v2Brd3VENB2vGlrZjJmjkVpiVJACm+VqK43QSR+1tH14m/r3apqbdPPSHYWHHzPDw6w4qm1rwNGBlMM7eAPHi98jNMbLz+h73/yhj557wU9/8R15f80zMpTBFl7c7dKK4Ya4Pmrv/znwPk8mc+Vjw6+DHzwYP1C8OEJXxSe6KR/jHKq8PNe+9aNG8r/WOTGjes6vnCBIxoIhdOpnfpirQXxY7pACMi6XSz2xXjoc6Cbu2kYa/+vIIYbmdyMEcA5V9eRuLCMiLYxMB/r5yPxIiFNPcf4zvA54WQ+h60L2eNnNfbQmdGyHc6wddUHwDQPaYf2jH7J+Bdn/+IcrunnAodluIaKHJDmclbgsVi5BzXtc2zCZ/5mHU63Vj1QK+ugZh4F81G90laKtBkHFZNXt4PaYuZiNoaTmzyvP6aAYRiNmp14DQuUQUyfRPT0MOix82KxvRN12Say9piR1e383D0pH9HKN3qLiWabCTEgZZ1YMDJOAeaxSUbWFKFmIw3EihGNpBYqSITK1LLsQ4GAD6hNUjaS0lto1JBkHawPZ0RSHZweK4L5uR48kgA7UH5713SKDmSbQgNGpAb2QWe2A09kISTOOlRl4T235EdyoXXWCOOMXrbYM2+/JWKiphEpAxVZxdDWsmbjRAgof2Z99erV/tn1vfxbDJcvSebFS7NmfhOTJ+n8hmZ+OfhAf97/58QPeIJ+hKxP1LxAcHGb2fpYtkXHkiwhWYtlWwvvaK5duajXXriv7331VX37o5f0/DO3dInfOhGWJUUvGbS22gZ3AXtqAOUsAua+zhnmfHpQ2mnqzI2QwpiUucnNQScvhZoriJLsHdviJInblrU27AUHJTHYjsJO2fDHmW9g4qJFzfo46dSPmjJz5jqGRJ7WZlu2xaB9g5JrVL4s2w0BV1tGx0OjyuOeqiZig7czrFw7L+eQD+LsRg1DIyzbiNjoxps28IonjgBD6hjPZnRdeKuR69MyPsPgibdVhhqRMkakzSxFJALb1tGyyDaS1YJL2PFF22Gj6FBqLxjmLFDMpAoXGga5zqoZWp968HoPoc2bXS3ESMzjZ8GGAZO8jL24o3NQbHboA2vknRR5mLPHRmzDjyzCkGSmiCyyLdHP7m8pvg4b8ZWWhSvxrInlyE6wsxcXDUQRTNlYCKNw1IYzBvc9zkIMRd3UkMyP1hY72513DDNC2dNzXT2JUcHPNBYbYiyhOkOKgVBGnQZsBEuyWMKOAQwLgw4e12YFTZLsIKxFtNjgKZE6Oww5M45uAAAQAElEQVQ7cWLpq8lS4lXsgCRxeJbXqaZPuhK2PW8HMmyrIBQsOT9gObdpr2GSOVIc0VgfvpnYNj4djasUJsrsFGQUzTxHZP1h2hkB6bFsy3Y9ix9suuzYwDJDak0VL/d5Xgs6H3NkPqLtiZNKFjl026I3hlt2DmXLmbFEoJhITLR9dk06F/slmVrgGFt+1iL4+fIhqVQhKtkB0UKL1uBqo+KGwozlCwdY7o/EI0e2ZVIz5PyinSEY4gNpvcQWyXalhQnY+LLaUN1KPrkzy+CiDr4wyjp6PcsPEyMFyIUys7GFRQlU4tq3kZjz2pvzgVEfHT522GNMPyqWwFMgKucZiS8RpecRnPUpBLFC9KyDIwgUYozzpWLDIMnwzfoqstLHYEYekza+aAeqZgcp4Yjwo41hW23kR1MpagqhhJlW1TnAGZH7IwUXzREcOlY655d1ITbRFAks86UYZ4DddXNtxhqHFZRbkVXEQWwS0QRIik2MmvulYDfGkDIRTAmjj320bVwrjWzU2PuE8FM6mMBFs8zIQhiH4mQZauvVJCGMCPFtDdFANkO4hEyysY1OePB8PPcNOMxAKXgcg7Y0y8Vtyzb2qE7e9IDa8eg1M2CP6AgGrrw4T2XkT9Bmvghz2xj0kcnhh4EbhWA17nkMPMak2LAJxbYx6FlXSph48IhtKT46+2bb8YDG1NJeK437r3X4ckmsLVClyUMhb1+ANry/IMQk2ZlvaI7sUZK9aEES2peJo7AmJ3N684dmMzHs5mBry8G2jWsIOQtPu3NMm7BMFaKadjzOLMVYc7CF5zYFXn3h5y3J3Jdl6i25bmjJdMu20ix+sFmekiNsaWIo1qV9cyyIfQxFM4FdFKoR6F2XZFtpFj/YgYU9NcmSbJOgg+aJOdCQ+YlVElwbJAKYcxZxTiIeItnEhRhbEi73WhhDW7MNntMEww4OUizuXghsOGbjUvI0G8TEs7acR9dzVrIcdxxkYbBxLo9sUDqIvP2ADYD4C7aCV2OtWjTbjJLNOlrPstLWPVLEBslEgSuA9M20ieMUqj36eBb2QAjp4pH08jO39d2vvq5vfvSyXnn2pq5cIm9kt2Fgo9ZnLqkuaxKt64KHzh+gnJzyRV/+yOQRXwIiD/plIPZDBD+fQ0/zX6btTpXPPOYevXbthvIXgjdv3ew/iUVVOpPQMdpjTmFc191ABtYp4CkY9DGdRPfWqDeHzd70RNcx9SNx0XStJ44GJClHPgYTEaRrEwFVoLUPyHsB2WzM8jY+tBZPPLEDCWVzs47YxbYcgOC5J6vxH48DSVmkJPOjfTMWstVClwakGoTbCaAzB6o9yCYFGM7iiQDQc0yiXjV+Oz53Tc0O8SNJ4wyyj8RTr1BJSpmKaBsejbv2FJmmvdorwbZsJGHm4MmCKbaZChIXEs6ZKM0M5DKe6/kYOYFtErk/E2RkojXEZPhb30AfAnlQ7YEtcKYJmepZcmQfWE/WG5DakfoxInXIdoVhAp8bJ/dc/XAmHKuSeKTONmwHVO2Jrqo3N0jLcCY9jC0G/t/tqRM5zDvz58rO/LAyWST2Y7IRvyT8GLtL3/ZzGNvKHGK1CaR0ZCbP8fwqIZWsXppwpwz8oZmBwjuz8RNCdT0zoWZoy9Giq9eu6O7dO/2/Nl26eCFw43nyPeW3cCcnj/SALwP//OCh/u/qB3r45wdgj/qlYP+kO7/B4Y3VfDCuE3IN6RIVg0Qw1UbgiBeVG9cu6i1+0/S9r76kb37wgp598rouXhzK/8mqL6J5FiWhqgU6sD00NWzPFytseh+v0JmGk4NCFDsIThReHkH7dRowISaglMQbpcQjk0O8HRITMMp2aMzFHDI/Yj1ILceQ4KiPOcNdMc2WrFipL81YbMpTU7MBxxdxO47OtfK1O8CoSsIINyh2lLpgaYPrdwhftBC0xtl1XIQZ17Xg7PnJic92Uz8kTdtObmJj1kq8edKkDcGcyARwwegYykXMnjBwAbmXREuZ4JTverYPZcHVylbegLMy7RvBTkGZOSERsNTRmiMaEHNhbJ0km33go2RjH9agWHPQRGClL/JiRL0ancPBI1lVxNTCNxzq5fuEClCuF1AralkU4qBe8J6JM9PKIH9aok1rcCBjwMEdgyH8aBjQ55kB41IOgxgj7hBZYmJkCIeO1mybBb1AapXfBHHmnnmJMmcVQ/jZMWbny5oGlePHjo6QveYPXIQ+y8QQGcxGMTp7ANPWwDFtKiSIvXWTBZm6wsJrnNU4EDWiwbBCgEoMX/s2/cbBst7YoUSA6HN+JlCF8yBLmYFh1ixWLwMhJma9dOxUBAZihBnDsxRe5rGdkOypZ0ZGZoLAKBHK+kQbcSqUr4+GhxkDxZrrj/rcLtWgXS8E+oyxBHpnUKbPc7CYyzZqchjha72+LYWj1UBNJmMwfBJmxRqAa++aEgdnVhbDiO1gElMGqqgYMc1YwNQMMmYQaCS6EaZmjqAEWG+gZOFRjwQM/APCZhJQ5t9oPTNeI5oTEJvM0Cq5FvH7BWiRbRjU8RR2lzNnFVgCi5A10CCNsd7Gi4F3HhC0jM5CiEHvfuyASIJIaLC6zHCogJ0EE1VCHVLGWOEkGokb6V5WoDak6MQwp+J5J8VaA9A8Z9Xe1h8WdpeHHsxuJDmpFWFhSjxaFj1nMaCsWmfNtuhQiRvKWagWUwhYqUs2GKcJyAgZBJtkOvmxJ4MRP4WbLcbJHVhqi5XKdeZAfs5vdVDMAmByjHe2hjhIOnMkxgLozBEs54YA0AfIlC0KSDRYt0BczBAbBvXqbAzmVxprSygxTEokf+AaUe8ZKhzg1BqazSrnbP0A1C8oWlz80FsbCJdaMRpU54ZAJ8QYImFmYe6xxidXMj9iOYmi0+EPdNaAonZiQzbcodaAAs6ZMwPJjAQkOKJNG4Mem3wS6NOvAUYWwNloPGQ/L26y5+NpzsKkMYhAZOTVWsr7lBAro+sLrzNwTWx3XQPeVjtxk68MWQ+TQFNwhkQwqUAsz7+EC48ZEZN03fFhKcHU7nMPi4odjEB7aufxKYxlldiS+RFUKvF4Hkje8+9OTzT48oUAwdlhdM548+RBHO9MTDXHZd1Rkd18V6QBRkYgZFoD/lw/0NpZHtYQoTkfwJYbLVrnmFHZ0wOuHS+SMFXA2AVzdxlqpGsJfy/EGyHBcDZJ3I6XVZ6913YClXkSmYui6UzWAMPKp3bWTekZn+R1VGdLEkcfpbZMQAJdTE8eFlhWgQMl1ia4dKZhNHyj6aR0krrTyZhJ9jVl2Qai1ixA4tYn204cCvDIvYVrDvPCcqrnn7qpb3/8ir791Vf02gt3dP3qIndSculQyRLYaoHNSnPcselTfqGWz48nD0/04NGJHkawH/JF4EO+EHwUAQtnyo4jGLp6+Uq/ELx1+7YuHvOZlXWOzL1Opa0Fz7zBozf80N4wVpo+V7cH98bjKZvvJnnPizF/kbAxgkTiR2L/H8jBFGbOyBdVyQz+gkCxDjOY+3Ja2/hFmQcJG4259+Y5I9zIObDXa0Myw2b/JZ0qkcc5E5vjjK12nyQn8kXjf3Xew1xnn1+QGCiyccvbnAM9cu9tPvZmirqL1pZkr/Y5tYHoTDbQjbPRPtHj5IZPDHP2klZiAhEmNhNOwjrmwR6h1tmNGvImkzfIbSq8iWS0JpaHycEKSI3XmB5rpASHkqQpASorN3NtJropGfKgzlrBtnwnL3wDVsfAbneilboMydsEd+1BVhN15sWKAKbXzM4w6FlOiztBtsLaElXAETCito1e52DY8OTxdHYWSWoEJCpbS9mIGQze+aOR1BG4Oq/agrEkVQchadoZVyA5qzmYJJFoG3I6Ov8uw/Vr1+aT7K0bunB8zPuOIULKm548GedPux/mz7r5YvDPfDH4AP0gfp+wTxROnuT7RDOYMAtDne9MmFhXjE3wiC8lb1+7pLdffVrf/drr+vr7L+ip+9dZg+b8oi06syWZF6W8WcKgUye9ixUNB1QHUoS4HUtqqGtQW+vVYuj6tD6RrU7SkHgoSLPbnqXimhy0tfBzhCyNmdG2UBqovFWwMSTZ5pzRouW8rIkFp4INoAgz71UM0cAYTTxv9EqtL9lmEA0ONh72HEGkaUqcIwO9KHp2UjCCZbWYfU7ARic2eDHv+Yu7uusON7ycpJTnLBm+wOnJicCgb5MnHhc/QXh0ALE8MIlbb8wVJo5vWzbCQaJSnetkKR0Rbdc33xjts6JtuLEjDTBk/lE8o7AARWmlXmQw2JZNPoFsdWFY+KLcWRnnMNCDNzb5TyCEHpLIYDAiabFk7gXu8wVxbB/JWiRb4QtsgWeHa+ApGGoDXxBQlmmkndyBUANIFYZZUDY2XYjtKHWwZjKqnetEeIaIxRZD5jvCnxzLC2JPt+MITcDUi02MjtPoHIZUTG1J5/hqa72X7ElgFyvVqyY3THjTsnJGotmcnaQ1FWRoAYpvWzMws5TGpIVjR+JsGnrMrPssA5DrHXyQK7k/SzeLTb6xUZy/SCWTdfb5Dw0ysRg7kSuxvBVjp9R2EGvFolXeHLApnjAqjjLfFtPWIHR5mR77LM4cDgAxqvEYyt0KKNnTx1AtOInuwuA+1txZVeJZf1PiSDOnNombVumMkg3YJLXhgSXOgRSZefN8p62QGAZSStYQLBKAezX8ETuSxzo6YZOTKRMLB1jzOQoLXt/7rNfGQOIaqAZOk9ABwAfaNuMiOxLbWby0qpw7p4w7lAB0RXhCwh21Oz/8hYCpiykxsBzx1KGtEd5MTRvSHuExXjI61yZnQMzafgbeyN1UwVHWFt1aOJk7vpojGrmsRyEYNyVQLJwRJxiChZ+OQ8+55v7YKWsBEEJfGfGUxzVTSnj2GoyttFScssteqBOGiecZMbpnFiq5tiXEXAOtLfGsw+KnsRlwdp/S1Ew8K4SiKda+sbi5dYv0yhbLdcoZJD4xChprkcxP4otFczyJArY1m3G9mlZ+6ljYyuo4mtSLKNOwUjS99wN6v27s2eHC6l6o4oAZmJNt4NWRbQQXEJMMymPLolODLpoNQHTOA4DNojQFlXBEaRh0CqQDWN07WNYzWiuPALUBK9BE8HaFz4b4wLk5o6xFFYomT3g2EXpeT0XLPOJ+Zzd4km1EIoWVD5kfbc34luwMaquJG2dVxOEFiAQkT2hnAEsOxfFY38huuoptCTDSB4MRyQ6HcKAIyclI1LYsVTpwTXL2WucUzbaYSVuLveAMEgb6rONRzGx+IaYI/pJ8L1oW0MWyY7vhzJO1DG6wHc/pgy/69pL3MMjC4/CIM76wSJcZblw51q3rx3zBc6xj6olmW3QsVbOSaqWxF5s4XBstxASQXnIwIAkNFMVhxcVLIUnOT+LWuWbeJ3GcUnHI5VgotVnYPhNhc83UBh+fI9fkEwseGN3rIDCCtkHU62CsKZaN4KfbltopEI1oa5xfzWARzhRWbvXCvQ4sJJhSJJvi8FXI6gAAEABJREFUmpSqHgfIIAuHPu8ojHSSMnXXu9qpl1DEpgo9trBtqz9oIU6AgemFkp2RQsGRWBHMriE6/zWMNX/qk2Nbyj1mcV+c6rn7V/Ttr7yiH3zjLb3zyhO6eY0v5krOILL1F9rgbIbyheAJX0Dns+Wj00c64YvARweSLwbzbwuenpzOz5fcvzmby1eu6M6dO7p7+46uXLqkI+49KmpOym6sNnsz4k7bJcFht/PkE/sSCQ1eatfEFvmjorbBmPi+Vg4amTjBfQfpeliBRYV9hmYjTn1C0z03nsUSj5yFZ+zQT/wcynqClUMgdqT+Fw6PRclRV6y5aOphzf4YdYJn47xvW4DdgR/m1p2nh7l2bzNNPqiRs+59XDlPJzLrK3bqI0FSORJGJFj0OQlYyZACCD0cysw1JIRTlcDjksCcfPKJF0I7uJWRYTPU5xql5cNyn7OSEQlokZABkWob0sAaomVgQVif78QSSuaUHMGUjQxlM0VZxU/O48KjtBd87Emazz0kzAurNQ6A2ULRc2Kx3CkJI7leEwtBNEDG9KwwulJiLQa4+IxNBeicTuq2LsC66H0nZ7NNps2IbNg5DW5bqkjV2hqV6Z3vAMpegaWkSaiBoAdCME9UBrEZDyUY6/aBQN/vyZptUCeyxSYqsksFHtgRCaP+/gxThDlFSw0PDEgjc8LM2nrfDQKRhKMhRsUV/OMLx7p5/Ybu3burmzf5Ug7f4OGM/Nk2T8x5wu6XgXwhmL8afIjuF4X8Zuf0ZH4xeErCjjcguZ+6RvzeP9Sau9HaWA9W1neBNyP3bl/Vh28/qx/zIvPJ+y/qybusgSd75wV3UIk6qcmWZpmkV/LWAwh7rjfc6ZffhDPf7Lu4NVdEXY5qhQDLj14lcWqXvZ5zyNlT5MxWJylWkyQvWIUZqAfU8tUMdAKUGLK9f7wlaasz4xmDIgO7azKGlPPbalICLASUZoO1OkOJ1xdZY8YzDydGiQBDOR/K40vuj9Z8NH0gAm9eiOt5jnxwTTBYX7zLCpP8OYO1NXy4tolvGDb+IJ+Qek22EHoEQKcnHh1hJ6IaZ9hpZDuwdgOUnHBTUxOGFxwJKxg8CqQHgTYqEPEnryOX8saNy3rtxTt6/7Un9MYLN/XCU9f1xO3LfUN0+dKxjo4XLdyzO87klIon1M7jgbc0vAGiCj6j8iZdtIFkCdkDq8cbyvIrzJcY5RQh2B4s3O6JOSTzQ9XWbkTJ19ocPTIQQ2950MkGaCg6gkMg60lekNRiO01uLnEhsROPPTl49OQlP/gQ3hDjuj7yKEQIsLZwB/f9wIiJpkNIB6PS6hMtlrn2qVSGxDjnic2mUCS1k49nGEKSFztfEMWOBFeaJbsDU0WjlEYhlHsRvHIAZjKkxOf+cOjTLgoHj3UzYpu0CsOMB2CNxGDAWwOBgyGS+WlZtmalZcz5x45QgdzJiQ+xOerojsEqorVu+GM9+xGwNeYwY4MPjRCA1jisVDM6fVC5R7YVJpC11B2psbLAcWed2JmfxKgwCNBh0Mmix+BEqhggZr8oSg9mHTOtI0MCiQTGpnRrDB7/kNPVIfEE0SyDjNIaKrzisVkQ8bmGAZ75bcM1SZoNHyAdMSIVYgifArKgp0CcAzvnFM4MZR5k5WRuslBg7CE18jIIEHhKuARYGlXpKYQTBbzOK9l49OYmRzjwUmTOjy9aMOYKJY/3PEZiD7DwzvKzppCTh8RM+pjGNhJpSvzYm1NaQHLSWxtC9Fyqs8JKMGZT7kFLYIwhidXva4Dhp364rR9/lemHPMUOn9NvAF1/R+1mN6v/aU/iSeEQsg6YTJo+1BTi1aIeRp8ewKBDGgg9/gTEC5JCjZuznfUGcLiDLQ6JoEvCIjfzRoCV12UIbDO8WrWhQaZjOLAYsWui6UkPAWhMmxEW/h4mixhk+opv84Rp4nCJDO4HxRvn+SymhJk11PUOIKQx5oy2vaYTwAwsLfAFOWKGtUORVp/5wmVWygyljGiBUbPHGZjRKIlTxk+FeY7JZprEkXqJ90+gMIqJRgQbAzIjNpXmNcIGaU/N6TIDRvxdFkk0NopOJqUDj37tM1jV5LMR4vQhaiOQkkcpOKMi2rJIkfySbmHjXiyUqEyJwXuLHcK7jPwnmHzJ8hD9aHcCtiObOiRe5D32lSsXeG9/WU/cv6EXn76p11+8q/dee1Jf4X33Nz98Xt/76vP6yacv66efvqb333ha1+BzgzKHqRPhOEbM2JHpB4pAJLhibCIMVOHc8zGyP2XxBLL+ySGbnrg5o2ChxBfOyIBgtjipst0zS70KM0ejSBuoMykfhEDzYkbM0Byodj0oo0JI5ie6AoeAAs2cADlflqS1MdGM4SfM9SwfN307g9jFw4eDAspsTQLBNhCBIBE8zSVmffGEb7jr/ATXlGKidT4FxUmnXoMUdHB099SYQKy00KIrOMxIWmKDL+CkJ+5e16cfvaqffONNffj6U7pz85KO8qIBV31+aOYsfTgHcM4nHw/zGfGUz5Snj071kM+OJ49O+m8GPsx/Nsznyker/wjOCfdzfume982XLl7s/xzz3t27unLlCus5kti70pgrpsWPA3A2YHScocRAsAlOB1vC28vQWQsugGwtZxm9JyZILPFNygl+UHvGIOZcUK0ejYQav8eGXw2YdNuyp0hW2qAYNMZ4m1h25MzvwbdY2ODEISli0TJsgptrMnNwsslKCPidLXUi8VfZ6kev0F4xX9iRPQYvFW2zjPMSzraGnGEe2PnOYl6rVIkY2sH9jjfXnFgchDkY6U4JZOo9L/FN5PIY9n1D3Fjg1N5OXXtUNEeo1fXmjLCjgnfd8QMgOU7ozd/iPIUDTQ8jKetEK5apY0ZKYDi0cT/f/1MC86QwmVUdcLgoimB+cd+I5K8Ey6sVdWb7HJ7YeUnchc5qzgtUcA4NTdZ/Um7yO6782n958FaUeXKdfEB33ozosRZC5AAmFW+slQi2r/7hgx3W7BBW9vS/eBwbvNE3veHoDdq4eVjEjhDmluM64Zj57DVaP1FnmJxY041VjEdNbdJ4crUuXjzW7fzDrTzhXr9+TfnLJqrDHeqTOE/O+c1NvxzkNzrzC8H8mw88ofMk3r8WhBPujsPOk3ge7HPawQqlzMWotNgVHiFXLi566s4VfZU3KD/99HV9/f1n+WLwki7xnL/kE1GKREjMi4q0Oikwppe5RBtd8ZA9OfxSDnTrQwRkfkQrZUJ4A5QI4MKaUIpkANVShxNhb5Dbd53LtecwdMoXZAOnUu5QGMlfYhBTEWqJdoCtUwCmjwyVUhh2vGnaABuAnifQPTP+xikxkQjOqnTuQDZQSrm5IjC60tBWfpaO5SwJgOEsExUK2Sn5tiXEtrxIuc+s2Zy1pabNya0Ytm31B41BAA97QXC0KslS6u26BwpRJfeZaJMTTNCon7NHik9Yabk/ss7YOgyGE2lA6lQMOzhHvLF+8clr+uV339C//f6r+pfffKC/+/lb+usfvK7PvvsKb5Be0Pe/8qw+ff9Jffzmfb37yl29+cJtvfT0dT1994ru3jjW1cvW5Yviy8MhLyds4xFPh5GHOtk95L55yKWJnIJzlha8iFc9tPCJdeFVJmIT47HRD2Bgc8FS9BCNOJNg7KiXXe9WGz/XgfiswWlgh2E76fDSh2Zt8hw/Mlhj8gcOAk7HljhxkS6qTZ1w1gUiSHmqjJn41Fb4tnEHVxKVdSVP5ie+1LBoRhrb5hcxI2hZ+8ZytSbZlhMAq84ARhlQRjqGbAKzS5zphANEWHHvI8MTjrJK5XnINgBCAqNyBjPKNczeK0wOS14YwxI8xNipG4980WwwTiKuHRuQbsceqooJFsfGoYucqArrjz8pIJ125i64SclzZbTww53rTsbIsApoXDjz2lnJsa3VQC08L+JKMj9qTD2fpAbVuja1jVLYtlw/c4xQtKYqb7RAyIIAqXcGCZgyP6DEwli9nDGgIykSDtp2LPW5HMtirdHgIyukprCdQ9HkZiE5m14xYqpkrogUVugRpXmRIzJeZKHE5GbkpQB/3q8Zy+h6E42nmRmTQ86SCoi0VRSAdZh4aJgaDKmQmA1Kj48KpNiibTolWpuIzZmvscbxEweS2AsDvZWU1ueAmRxXttX9QxmI1panZPMFi536OcGI4EuCl3ONYZv8RTa84vCipWLA6u7BMGpWM+yXkdhcPKiUX8TEtd0aAXv2GMFRxW1rkWoX7yANfniSFNnIQLhamWwuTbNtDnGL+xRB5yzYido8qsRjkKlSeO+nHHRqA2VxcHu26BATI6LmsZ61EtCZhUNnHcQx4HovklNGtrUgos3r0931+QpIeTyUGEfWShVWkVynPAZzHpnGRRmYdtoH6wFofvaA4Kp+EitzprkCarSTz/kM7fiJLSVPa1uWRalhTzRjzPBLAej64mBTIZZ22Lt1zlyPyDb7ns8eNr6wm7gNCayYdQoaZ2irM1p7KGoQr8+eheQ92AwMZa2RnGOuuVhXrjMqpsKvnzyKDc6iAQhj2cnLaUXMcaoTneavqHaP+NLkAfJn/AfS7gFlHun4aKcrvK+4efWC7t68rPxXNi89c5NfWt7tLy+/+s7T+s6Hz+hHX3tBP//0Jf3mu6/qDz98XX//s7f1z5+9o3/9zXv699++r//4/Qf6v/7mff1///Yj/dOv39fX3nlK16mZx3TWZgZra7Ei0ry/Jr5DZc+osufe4dmyI4kMksbqOwA2UC5GOJsMgXPCFAlrE1BwtUGplojCq0odrZE+xohp1rcNxXyBdYRY+7aazYqNMHPDJkMVRvIzTdxwp21Ji4IRVmba7PoGAtjs5AWZss0iNa7ZmoI5sZlh79FE4HuKjL8wRkeErS4jxpZmE6O3muHH55zqQ1d9DACDzwJcUe5RbjRFFu7FOzcu6JP3nusfb3z41jN8QXeZsxTNlEjm3BOZYBRrrZixqYra7U6VL/nyefGEL/2iH/Hl4CM+Q1byJeHJI+WLwl0/T55SZejChQu6dfOW7q+fTy9cOBJbkUxfRfsGQBYztodTYw+zkD23kbILhVNDpB04Ot9SITLRzTI5qijN+yEGUgCdHjsS+0xmpeCRM/zQyilHgk2+zubUf7U9Xn+r9F/NP+T9n+ceriJVIoeVY4cTObtIQQ9lyyrrMPB5+z+hbJV6oHH6QD8rc5j+WAhSElAhJbi6IO1xE1rq/cUhl3fSk3BItS37TGSikdAxczvnibnSRVALnSdn0mS7IhkqD1ryYKh8oMARGyd91RODDDZtawvJUkVCWbaVlrrRm8SfwtQbKPdn79ZgHnTG85L1UmHdDxbvUwb5ERK2PgQ269qrXhHR8ryGAsn4uHgPGIZzMEUoGm2GCkOgCLzQIkTbWSJrq8kwYEi2EUmWHpd9LonssmGtbaA3waSbuNGcY2pixQsHU0DK2cSeQoSukBIEjDrjDEKDYnTmJ5m1D4Vz+dIl3VrFoFgAABAASURBVLl9ez7xXr3CEz6375i8PEHntzt54s4Xgv2rwfwnxPxmJ/8WRJ7ET/hNZf4sPNzBO4rch5HOwToyHYq52DV1MdIrF/lt5hN3r/LF4HP8tvJ1ff2dF/Tknau6eLzIi+W8+Gq21sSce2LcCsPKXIRYdLprskHg8BQGAWzNVgZrSQkUvIQHvEQW5T8ZZbWUGE2wg8OJt9oE46HgmNoUG7wpGcQxJ5lQ7TKBNqc4AziZCTA3VuNDlCg28G3vfehd6zYkHgnuDAgpUhwMKkIdSguEk05t8ZoPnj5cugVMDoruGceCkoBYRvfa+ZwA1eEH1+pHg6ICJA2vBeC3489QgkUgn9Ohp2bmgd0556KTMngLOGbKII356fi9WuiCzbGNP3Nggq0212r6kwtKh2vQSM6DD7rHXnTn+iV98Op9/fKbL+sPP35Lf//zd/Q/f/O+/u2vPtL/+68/1v/nb76i/+v3X9H/668/0n/89gP9668/0D/99D397Q/e1Gffelk//soLfGn4nD5+8ym989I9vfbc7f7G/ml+c//E7Wu6ff2Krl2+rIu82TlajiTmPuXd1SOGCm+gHp3s9IilnhLbIZicgSX2J5RY50Bsy0ZkYikFM4cTYc8mq4egwY8gIPR5zkqWFvI3vwRy44tm7u3mgzXWKqnFPMSDZY54zYFnOGHYlm0oRNMbc++xcsk3kvpZg1RvHUXDbw7J7IVRCRosOTZx5poqMw7lQxgTEsYvT7jYOYcSyQkOLEyCKoyfNcWOjgDRQ2JHa46NH3tIWOyFEX/ysUXF+KtGBUBRg7ViNA8wZiW5pBCFs9ZFNebFzBGTPQDi7VNxE5j1NifILIYVkBsLv3OsSM4oEWCQzEltrEGlYI495jQGW/BZHH3BCwJAnBHSQX3u02CdCzg2BFTIEfde4+Kkq3QmnEeauFpfNTvUT7wJSgPPvUAeVoAZ2hyQ7A8K1uzJN+agmuIkdwC0E9nbBRjAGMvFpLONnBFEnJTIPTiEk00MxVJa9t71g1VDCTciWIa/EODURVFEvb7xk5s0aOxpmy/IKGcfJ39y1BJMgYGZfcVChwIidbGuSj6A0jwSZQ64K4U5WQXOxsMEGwKtBCeD9FGJj9G+MG6+zXz4mSHrsK3sWWnOQCQlMJuTNUBM7QqLIwUkPIj4LAR2+iyQvAgMQLKoUT/hJg9FZe0zd4ca0BHqlZtM8sRzQ9I6IZjZzFxvuAAEcv1aC3fWxQAfSiYjNTck9cTzZucgnFzBFXOxUtTARYI1CZvYNLGLo+nBbIoEgxMr65g6UbECIytZaQM/U6CNjyRnYI5GxDgEQ9yOaClTFFnnYJEJSyJZmiOxjdO91Z9x0YJ5MsmF2Xj0TqmvmGC5mfMYzRxxSZUzIDkfFKGSk9JaOcNwRhZMyGQMdCR8nibJgcp1AFbnIFibKskf2zUBLzm/7Qlh9TP3wA63cfjcGjrXjIfQmawdIEXYI/PEEmub8VTk5OOwLrHIgYjDyDzz/fO8L49Yy2XeD9y+ellP3L6qZ+9d14tP3NDrz97Ruy/f11feeErfeu9Z/eCrL+oX33pVf/39N/U/fvyO/unn7+tffv2h/v03H+p///Yj/QfvT/737z/W//7dh/xC833906/e0R9/8pZ+/4PX9Ktvv8yXhs/pmx8+p6+8/RR1b+mp2xf5EmbhF5XspYvvoDbOIusM4p47+wFrzIzYIBjKcWtRakzEdrbJMeKnALHZN4dzIZ+M/alBxg5riGhCQCNAddaCQacmzPixQigfLHYXw4VLvP7BsGHV2/zozoIOdVVn87MXJp1rghBuoGCpEz92Lm3sSOKtk8EksbaoPb8QzMRjH8TjJj/1lHNnZgEsCBmKhBPJ/ofm7u3MkGXnShAd2K3vyYhdEb4Ikpd7PBhV8Ti6U926dqwP33xGP/7kDX3lnWd1j89mR0fQ4ZC1jrHMQBbzMhU2HIzBvTzGKb+c2ClfBkbyefJk+0LwwQlfekdOlX9jMJ8hd+s6jo+PdPPGjf6XbNevX+c98rEo39qdmPOw8iNNnAmF7/iDyxCfdewxAkpbY9krwqpDSmCVQcZqohKfIuW5KrIlWPnRbCzCjj/zMSUGlqlh5kRYlJpr1CaY6TA0YiiBGOgmg2adKBA1jA2khJlCNpGI0JotVkTg0BXp3IRtIhHsbd5NA00aE+Qe5UaQoEcyX/YyCTprcM+caa0pSZPtvcyoZKVlPJA5QcvHLCnhUDNHBaebIUDdQw4ILmPxXDW49Bz9CmlsRrRSCEldeJ04WGMFqDc1rERwOCn4mz+YLjYBTTIecaWhM3fM9ZEYkwyUYUfmpABrp/w6USKjrDX0mPLqj1WfqQ2xN85ZLFbRkB4Xgo2hv7yHkUSxNs0WaFqMOfgZx/lcLzVDZB894B+Y+/B/yfjvJJ5xc94p77PdxOXwrULrFcSrq7YtPyh2VIQrV1VOBmJR+8z4kYLr8Li/wtTarL3einNjFVv9qUZnyYM2fqQP3sFWkLxoqAx9YYMycQwv1pUrl3jCv9MvBq9duawFLE9gmXrHE/sJv8mZfy34UA8e/FkPHzzQw4ePKo94gj/htzt9Y7M+obOKs/rT6ri/RWMgZp5Ll4715N3rvOi8qB9+4w199NZzunPrqi4cLYKCWFmPZaVliuh6HUTEWrwobYWkJGd/AkErDbNHHY0RlTvYFI2d/QLLjpeEMynEsGhRophskzsKY/pMwjPEtBnpECZ3LWMb31I0SrxhyTnnhQZIaYErDOcwfLE428rPgg5faNuKFs3GFkLHbbct29OWZVsMSsOKQsaEAvA4YCvMVpiBPhD6Hse2rf4Qw8xW6jOkIxbDlFSD5AJSFKcnYdjmVCWhZc2WNTRHsq3cA2rjioXTuBprHdaAI4kg/GhjW481eHSFEh1RSF4gWvaU3E/LsugCv8m/dmnRnZtX9NwT1/vF3nuv3uML7Kf07Y+e1Y8+eYkvAF/Tb3/whv6WN93/8It3+I38u/pfv/lA//67j3hT/pH+/a8+0L989oH+kS8V//DDN/VX335FP//kBf3woxf0bd7gf/r2k/ro1bt698Vbep3f+r/IPE+tXxpev3JRly5c0NHRsbKmoUU7Fr1j2J0O7Xh8Rk65eXfBiI3sQRZU5cNH7hUv1vbXhkqDsyC2ZVsEJattVXVjRxIwc+Qe3K06tpiz8R0M5u4tLeHQ47cKdq5lRcp0SiPR9uoPNDZ4x+DYgJLp8dFrCZ21gIJiRLN5qoykRcn564xYG4B9Zpq4ZKmiNWAPZY9xFyxuB0KuyAAZ0EYbd5Ousc7A3Cn5qaRiEPcO9g4hEE4knvZ+ZrXsIzEGpp4lvPaYSnNcjDkfpL4cALTnctmWIkpb7YGWZTvbTGBK1hdM7o/2o2hgiWOlm6HCQMcTbMrBsUEQblGBsCxAxjyubMtGiABJVpsxbEtz68W2wTEypEz06m+muPkS2jHh4Dk94QoH4NStiHGKaPaMbI+FQQ1g2QtLcMxKLKjSalBS6sIzo5RYasQbKkkLit6gqSdIA+klT26CkSEaA0UHjyeB0YtBx8UjzCgcteHv7QLrUBzmDoEwUIUIYwpI+wYw1sfFnEfqPQ9OlzTHwboUgtgx9moCEe9jRMJiv662DRGRpp8RN1Rj2yau2Zh/x7UCIQKUxaIUTvQqccd6ZrbnXOgzXiqIlgIRi1cKMfC6RCZQ/WjybCstz2nb/hbI3T/zJGwFkWKLNfZBRVr4NoZmq0nd6WXEoXeT2TT3VNh2xqIhSXWHuF2V1vXBjT3FWsgxRHP/WFJku6YipgKiDW2ubRnEtuiaQ/biaQ+UaLiSZSM6a8a0M2JwFlpN26KfW+HKmJtyvF05serCHqmROVl4jwPfthzSXiBwbxECd0WMou0CokVO1CZh1QYfnM+QV3fTu/pM2wi0+nOAA5Az7zXHzSbqJ22ElQFh0bZlR8DjUxRPXqzeFxJxcb2mllfdOM6CzwuIkd5LvKc275sv4d/i/feTt67qladvKP955rc/eFE/+eQV/fZ7fOH303f1p88+1D/zi8h/+d3H+pfffqg//fp9/eOv3uWXlG/zRd8b+v2P3tDvfvi6Pvvuq/rZt17R9/nC8NMPntVX3nxSb79yX688d0vP3L+ue7eu6Ma1S7p25YIuHB9JWjTYB6N4ieGUDSaWbq4awtZxAkg1tLaV56knaNmR6XWktuQcq9K8zcBjyQbHz2MplBw5LrTcLZlYylNhYuI5QjlzUujlzHsiPMtGQM0vVh3dgfwWAGA3uxHugIs/EHJWFUdzbkxA28oPXrUxbGsRDcdmwJw9u8ICsi3bOJLXH8opz7HdFY5NxFrbarC3xJV4I3sjUJE5hG9RAvEego09fcurjSYwuUAHHXh6zBvjzMcjwVyfG5cXvfP6s/pR/nmn917Qk3ev9v8+TFXZGeF+QU8o9SI581N+wd2/DDx9pHyGzL8lWP0I/+Rhsfzbgif8Ajyv23lPe7Qc6/q1G3wheE+3bt3UxUsXmWk9ZyxleiRnNuoAZuJi66WMDYbqGQ4owq8TGwnW2wL7/289RQ8n+W8VJpkusWq62vbG3FjjDXQ4567UVTX+F4f9eZxVObO2KlOf4YcVvxg9ZPyf2WdzOmeRIt4P2iA91r5sNYd4yzyWV3e7EXImBb5kIE4/WILP2SPBpK71trmXzUjsMCX3Sp4EczPHroSEnONR2AaJrFMmJ3UNl2dybhCQOpK9GpK8/WyYwWIfaLXNai6/AMsJNu2MZrAzMh32iAkle8AlM2OEtXAIwSNBphhORKu2zrcWW4sToQZEVVjN3KeIT17CewmMbB1G6UlLfpYdafwgqetjGQ6pQQYje79OgJba6p6VYK9wjbAwehilw08Mny4Oa+aAYTBqJIdFmVhE8ZHgiVOsHeLUnow5ui9KNuCY4bxQioa7pgyqERuA0PIlAgqMJ9QdVnC8HFTOIXNG24uuXr2i+/fu8UR8V1cuXZZtysPgHWuerE8fnvCF4MPKn/vFIF8OPnyok4cPdfroRHni7wvAttfOxTq6MrQRetUWw2EaXbp8pPz11Nfe5YuSr7+m9998SrduXNbxkXUEwbLSduuLfNYcKCg7E8vvpm0Qapvg2OZlPcmN5IEZSkOr0VoJRngxTL0t17Yopdnc8y8fnGmEKtZ6uaZiGXxRgwJaq0BsDjo4AVE1CncoNXI9Inn/SAX6IEZn7eYNTbz5xhWL3v0Sti2vlbz6mYs00CDSAtmGlTz0vO8Op2CdxERMVjpBOkUG174ifMSGgE43b2YFO/OhmG9EKcxgA0tLhlXWVGYDIIo/PD2AbB8Vf3THHCc+PUbWguTLhJ4R6WI2I5lLaWZmODFZTBxMQDgpXota4TtYxKFxNjBVH4AJjD3XxltPzmC+YRn8tnOnHX7rWbyxtq5cXHSdN9l3uF+fuHNFz/PG/o2X7urDt57SN/nS8Mdfe16/4o36b/myIZb1AAAQAElEQVQN/R/40vB//PRt/cMv3upv7v/51+/of/32XeQD/a+/ek9/+uwd/cPP3tQff/yG/vr7r+mzb7/Kb2lf1Hc+fFZf5zf67716X68/e0vP3b+m+7cu6ya/yb3KF5aXjszjhL2w8axvdzKU6xZ78MHjlA8gp7zpOuXxk+WL/YlrOfgkYH71W+F6LvjL0REhS0LAHNHaksPZE1HOsZJr2HNnzlVnJVMkjjOVWBk1FiQ9PB5rBWvDRlO6UBKSx+USUyJGkugMIXf+gNzeYPtMheHWAouDPa+wZYragkOsM+FUDzDKYttWl0methY7+0wcmcyhScRrnI81QJwCDIyMUa0xqL+ba4ZrGxQZArfMdRFt4KFSEJVVWLnnc86ibXGzD1zlfKLNQFnqa1bYHNGwbRjj0I4jHmeafE1fbMggltZRNINKoVBKPVuMuSYra7FnXGtWYoGUBtfMFCxu8NTY6pFCZ3542cCsF5YUmyAw8Sao69iwWZPYmtuzH6fKuYDOvFmKRHpAA8BvLve2KGZEiYlm4bmSOoLf9SpTB1/k2oPnAoR4P1QXY6ADiYPq/GPRbMzZRO4jc+9nuq4hRibnHqhJMhQmG0ERZktupXDr2cHNHFrLwk8BYNHwyMVoNDoCSp2ca+aOBKUqnRgZhLneKTRmZtYaECm/9Yll/pkMDx/bcFDtW3jEI2ceQ73yu3DcfQpG6gMlA04VK5Jai3gdCHSxYGUfeSjkMcIUlMwepNg4SgsSfmvHIJj3AanVczYAxGLoTGPPc20OpxGuwFIz2MwYgiUGwkPiHtdq4Sj06ESik1vNsOWnFs8KILCYOH5qiDNP7a4dXCR0rZPZMe8Hwo/MHNjkEeTWG8r8qRE/Z7/ZA4BypGBRu7wM4OlAURUqqoUAM1/yMl/o0aKFM212Aq98mR+CdGbpXD1fA9BXpdBnLlVwGOcJQhhUQDGSQGwl49DjnztvlzcSyvVCbz0YRVnDtj6Vm/Po3NkMObl3LWhICeh8qbEiQAPBG+J8pToZ5pMEFdQ2XeNbKT1ygx5ZaYMvSHijLN4y6O71C3qZ9wr5rwh+8JUX9VfffV1//4v3+fLvQ/3p1+/qH3/1lv7Hz5Gfvak//PQN/e5Hr+tX33ml7we++/Fz+sa7T+mj1+/pTX6R+MpzN/Tck1f1RN4TUPcK76cvMGeu2Y7X/7x/ecgv7yP5N9seYD94tNND5JQ3BHOfovVUlDWzzXlsGD1uogF6ZouUx1wg2xJ7dByI9F4qu0htSiSKcIW5R21iIVIQBM5ktDZm9ChvKGsD4uDpyUluhGrisAOhJC9cF5joodQHMvsZ5CltdJ6RBHCD2+EtCcqODSh4RYZAyKnTIsldQFsCuCnwmRIPSgJYVUnGBu2YweRm3tYhOa8bwQeDK1h0SrIXgK0TNGecWlGDOgnZBEasKey2RufHItr1Z76kDB4zsXNfZILwdmCqpBCyO9HlC9abLz+hH37tLX2TL6if4ZfUl44XKhJnbNFuJM4mxFIQN3OI65f3nye9/06U958npyfqH5P0C8FH868EaxOHn3vRNp9Fr/I59I7u3L7FZ8PL2u61nMtgyDQRZVP1mXuvpcCjN4W0KqVNFhjOCIm5bE6pAogp7IFEV4Y5KkSHIjy1DcaIBmNkywXP9Zgi+F250sxgkAjm7KQLyecOQiySqKVZzqsWDVKIWFsfIo4oMkiNaDbMaRyMtvce25tLf6xmCE69GAcy9liiERWxdE5rnWOI9WyCc8azDF5hEUZwv6CPledVh2IGZJ0DZ9/LHriIm4F90HO+maoaHBoLHGV6qFo0zHkiuab4RtKnzlWNtwrrsLdIsGnH2iSPHg56Kxs9Q3trM5KbYtWT05GF9IGFk1uJVWNtfUtWN2AnWfsWfmQC52MTYwROlY0XG/T8NAB7HLu9QIe6GSgVVYkdOSu0cqsyMOPhemNH5vF3Py30uWFWPQ/PehuWC5oCueCKoa2R2zk2H835Mqo0wtq3pdDe3YxwIviZZ39LBItsS9k0vHQfVDMLc8DIZoS/+RsWfy85r9UJd9tHNHxTn7JCceTWbCFOC3AzVE7ylLZxY0854suAa1evzi8G797WlSsXZV6ByuSNw8nulC9FTtYvBR/pzw8e1H7w4KEe9a8GT5UvBnd8uIkMXmgG13Ue9dmaNivaLMq2lqNFVy4f67mnbujr77+oH3ztdb3z6lO6eeOizLtJ24IqGy1aN41OL0a1hFCKDr7Z+HksuQET2SSnYyU91HLiwFDqr3buCAfbJE4StIBEcOAGFi9s5reagzMQMATxiqKtZY7Y0ZYxI1HREWz6juScm71hINSL1/rYmSI7gC47ETzw+BVsKz94FJuUXBFqUR90HbGM0HOPotZu2RSJx3nMfMmS7I7qiF1Wh7mG1RTTKs1l5qysmHx9wt2htbEeiCOBIIMa1ZYdwbGwV1zCBoCXs8VSmpWfaWVkycwBiT3MiIGHbDS91YbwsVjQjntcSRKPbuIDe2DD6D5yzYbgDs4Q2XEBdnwBfIo+IfeUN/zhwFCmWHjs5EvtS3xpd/3qBeVLw6fvXdPLz97UGy/e0wevP6Wvv/uMvv3RC/1rw19+9zX99od8APjZ23w4eKcfDPJF4b/91bv6t9+8o3/97E396Rdv6B9++rr++MNX9NvvvaTPvvmCfvK1Z/nS8Gl94+0n9NFr9/TOS3f0+vO39BIfOJ67f11P3LnKF+yXdOXSkS4cSflrwcF6Izse033M8sYt+2Arc69elE3YloREI9m/ja/Z4nMa5MxrGNS2yJaap9lIsRnq7Xijv2tOzirQrlcq1fBKS1XJ6zqU3Igs23q82WBIzx9TCG5pjoOc800IoDOiuVSCghCg12bgMosw+LZSdAG1JT5XmkpJHMqYx01isVt7hG7ZqwgdCJ0ucJ46ZLAKQ+rmegAp93l8UccmGENpsaNFrmWbBYpWNmcsMPV6WMLOGB0axUQDsqzZh1LCxh/at+ylDhgdc46h4aQYeeTEgZz9x8wyy+kgrQyM5POgC6EClCi8deV4e7aAu5dkBM0HeNGCx8/5VFJW5ocg4+AxPBdHgOcBJQGzsMPBQec2ixfBVWoN7snYkeQNqF0EQPOVljsdgD7YRyg2TkLIxgsSmTUIxCl/Ptdsa2xqikBROBSIqouxD2FvWHiZO9omACmPg5jqIJQRSaYjiWeP8UFQgHSWhJ3VUJEbcnAGuw2MlogbiWaiFRPzDOwg2rfVIyZZqVoVi5A9MXePnGNcYun2mRMTOtUlG5yeWjFFswtIKJtBUlQfd2RZ+VGbbR4LmQsM273wsRfZFgOda6K0zIpGGd6CKbk/QNwKGZ2lFEu60rjIoLGmQLNBkJw7VvHB+TaZ7AKsNZp0YJI2n4Sc7Y5rER2ODVgjA3TcGUueWhFIdkZJURHRSsmAbBhwzNJrUJP5RxMlO6B0ds/MyFAaMTqkONqbzopg0FUUI5vbanX/aiNSLWJ2KgzMof181BL7V3PAY6uIFDriXPDlSAMRkl90yceyuXKpCUdpScfnttMGBVYxrn00QD40CsJgQAnFiYg2EOEO5XkusYgW5lEshBrmPa2Pj7TgLrzeHnvoBl/WvfDkNX39naf1s2+9qr/5ydv6x1+8o3/67F3946/f19/+/B39+ruv6vv8IvHr7zyl/DvFr/B+4Zn7V/nC76LuXj3WzStHvJYv/eLmwrF1xAR5Ptwxxynnc8p7kh0vHP0ybahrRoklISxGs9WPGUPgOwQinSQrsKktQ4qghLYZYiM1OchFywFtYA+i6XnGjghMbTZnTNj2HsPtOkPIXSMitrU1U19gISWeyOJFs5HNGmLv/51RHIePjoodiSvqGuOcgAG124lgRkUwMy+HIuGP3sOSwmPqKLG+aAsWmGJgi/s0phMH7C0iyQ6qtQ2ZH1U0pxLNSHuMudekZf9hxU7EzgiR+0vUyPomNMS0gZTjCa6D1jrJQWpzrc16+Rim11+4xz34hr798Yu8j7ypyxePlJq2Z4Xq1ZZ1WJvbUIMhWN5bnvIL6UePTvSIL/9OovmsmM+Ljx6eKP4J8R38yELdK1cu687dO7pzJ59BL2vh0FIrs9kZlRkRnW9sdwPMhssMFtkChxoC/RDJsVYex1uiw3l6yY9Dm5+1Rjb/c3or+PhsVCVEfyxj8g7Hxwi4B1m5T0G+tK9rc09yjl/G9ecCn0f2lNSNrECZWcvB0tbQVCXEHF1JLE5gqo4rYdT5PxjW/C0zdTZZMRtOBD8h1L4/7jdwAJJZKMNmc/vxmNu8RJR/kmzNQuU8Jnww+sDGNMcRwTzX82A4B6gPX9gbOrO8uQc6TPNcYrv8PInaPmOwNsrRYwCj6Mqch2sORrR98KTB603tx4dZeR1J4qliUnihOn+RgbOOCObWJ390rbMKi++z2srIZlazanScw6EdJAVSH6kZrDKJeZnasZdC62Bm9mpzKHPJASIB9ocCkKvuWasp2HlBahJhSmkT25ievjRtbQ0cZO40dvCzuiPzIPPNx1ivTeKDrM6GNrLmwRWSs8xfn+ToB6EIava9A6u2iw/so+Nj3bh+XfefuK87t+/o0qWLYvl8iB/Kk/b8rWOezB/2C8H/+88P+HLwIfJgPunnr5GQHV+QRMTNkrq9p3ji70Qa7EN9vxdctAU5Xjy/GHz6Zn879cOvv6w3Xr7Pb42O5WXHOlggvHaWnLpS9kA9dIrmmsaLJCbazIKHXRrazIVqH+s9ZsOBzPEJs4fLZU3Z8vLGK0Zqdx4WAD3QWmH1qnbFsz+OgB2n3GDPM7tFJwVzlOscwsoEBJuEGVXXxJSEqJELy/27q6Y2gbwQC4yoBM5ulPkjokXvWMwQkVl6xtnsSJwYqlh0hcPIi3KOK/kRwZ/LTBZTlTiHuR6zT+aYYegWA9gK5LRSQ7RACMunECuvMXGyMOjBWIci3EPQy2WYPRdJoOEd1KXawV6oRjxhLPKGom1GcOXchqhCVn3mxROsHFWPBjz3ADvLDpT/AYjXL6xtLh6HBIU5qUMtlqodb9BPTnY64TekeYN0wuPilC/idhCZuW/oLxwvvOk67n/Sk384/Gm+OMw/HP7WS7f14Rv39en7z+hHX3tOv/zWS/rd91/TH3/2pv75s/f07/3Pkz+c/3ny7z7Qv/7mff3PX72tP/3ybf3dT9/Q73/4uv7qe6/qF996RT/6+kv6zsfP82HkGX34+pN699V7/Z+i5D9Xep4PKU/cuaTb+QsDvji8eLTomHPJXudmJOGP7FGzsT0FU1oOSI4laGw+pqeNOTjH8mVieNybynlHsEf+sis6vGjOZvtAJjBK0MlN8QWzgs/ZN46Z0kQU3XtUW2Pm8MhhZsIZ1xjzNJ85YBXMF6Ybxqu4nC/44c2syUr9Wh26eQ3q76hj7oEUIgUFIQaKQvj02Hs1gKkMhxGbO6s3GisYkwSiHTcSFHE0iq84WDBqZj1MpwX19gAAEABJREFUTadKYvvzGLCyPvC1bnKaFGNIOVIS06etzA0fZB9LTfBdNUnEcOGzmmBI0NbNIhNUFoERlSCyULBrBcbVtqSZApGeGnkeo+ScJSTIM2/Hc8gplJz0wB5Z7BRqEmBWMDKTv1CPKZlnlyjCeomRCA83JFQ4qW+uYWwTtRnXDyOJQRNw+pyP56K8n1qYJP/+bGYAIr7OL2FPYQHktDPsmD7nS8xTsm61AbCmrjJmMeoFw6/LY8ZIcohMKP7ZbCuGIodOxLI9AUUnc4efHh9t1sQ8jKyR+LBCrU8480XZ8OEJDSuqkliMPG7neZEZAoE8jwTLjEkFkvkJFmltApM+OJ8wBsOAZdaDyXXzwgXCHN3vABnEuBdQGETo0LkkGEHGzIcZYFkDyUw0WDRbUSSD5S4nQ+xwzNnEZ4lxMQdpCF5qGQ3QMTp+8Mj0saB3r6xlcE+P3vRhiqeZobmzWcKo3Es7dPKZEJUaQzteO3BSpXApeHWSiD1YaK8DdrjdG/ZA4i89PzLDZ13BKusiOAGCBJIIh44/O6UxBuvIucNpTbF+UwI/OSFh0sHEiSaGWUAY+53VJoomSG5tKGvZqt263oE3YvN6QQKsHbXJA8chkuz4eNRSoqwl5xFKX7/WPZYVDvfESFCz4oRSR8p1n1bZk8B1C0bZHrnSWpNTC0gBy0GVayj4F5dT3b95rLdfvq0ffPKi/uan7+gff/Uh8kG/FPzppy/pk/eeVF7vn713pa/DVy8d6SJfKB7zWixqDl4D8t57N0402H9kvi6weuYdzJNVWhJbUu71ZVl4f7HoGB2Jjznj3NMLdZfF9UVLfjc5DZBszDJW8MEJx0x4cA9v8wt8sD6pEdQO2tDEcFmfKsDp2K2JTkrsPEdwU8UNQyyNxJhmfTlbzRZyrOhIlhifWllPzawFv6tBWw7c2jY2gQGeJxpWKbUGIKycEUocS9S67MEOs5yzdWA1ptamQOppUa75ZHMGXBNlPs0pUjs0b8U1FL7kFJfQOyRaaSzJq9/zIZkMIgQyoroP7BaIX/ts2OLeoBhZriBXCAQ7QrPLC0c7vfTcHX3/k9f13a+/ptdeuKPrfAm9dB/sOmmxoyPJTSrC8lgGIPfnjuepfNnXL/3yRSBfCOaPRx48fKiH8asf9jPjKb+QHlwzs9fLly7rLp877925rWtXr+r46CiXieqUZqT6NODi0otUd34sb7GEVrAmsTW5ljvOIbaTZ/wI6vGeGo9jSk4C6zx6vCX2OPaYn+mcOhvenB1eBHWuG89lG2vrg2u3PU9uWPSOdY3tOgPYlm0saY5qy/OAzI1R73DwAS8L22TjGCMyTzZRgLWDe5WDKspNH1lZU829zvw5alUz/iXjl3KY93DO2JzFXGVqzflinZOsN7xIFlANY9OY84H/JRMnPxJeJHaWwvzzMVQwA5IAYls2IgPSU7sTxsD/ix0OuVrFdh8woOezDoHURgId3hz7BO8tCdu27IgOmmunRs6pB0vNHE6frBplCA2xOxQoDX8gAO3NaaAVi23DOYQXrm6wudQMKXbMTYI1KcMQT1uVrK1rHSE8LmNygPdnknr46dsTaWzDjLSWJTuDJJTSRk+j4bobHudxgRti5qwZbgSw/gF/coIClpMhgk/3iG2WYbx0y45gO3nG2Hps6/Bni4ic2maMsJbji8fzi8H79/li8LYuXryohHIukbz4br/5efjwAV8OPli/FJxfDOb/VnzCE314p1znwRNW8piByzIQqdNS1GZQGhr7aFl4Ebqgl565pU8/eFHf+eqrev2l+7py9YKOiNsmN6JqpYFFZdfRbKEqD0JzTrDhSta8Vq4lxlhWmj11bSLRk52qEZBwML3F84UBe3PeDLBPpZn9VWeYTzz2zMi9GVSsqTr55Nmu24PBYgrZruTcbGzmICQ5q7LmG1aY1toGWJxVyDmsN/AtftBJsB0loBRUG1BeWEacrEtYGw8zsA0Je+6FvZanlsloExcNRZfdURmFHR1ZoERsPF6MlijmQxHRulsm4s1nAWJZqOOAEUm5eMCg1KFPn2tSYx4/ZuJkoFhujwWzeLTFD8ncemDwGNObbsm2ut+GYgdT12hJhKd0jSwHXq4blqRmNjIgE9LpDgwjL9hsRXmMnPTLw6ETvlA/Pd0pf7VHKm/qrfwf1y5fvshj8rLu3bmi/KccLz5zU2+8eEcfvHZfX3v3KX37w+f0o09e0M+//Yp+/b3X9Nc/fEN/+Onb+iPydz97q395mH+DKH+R8A+fvau//+wd/Y9fvAPnLf3uh2/pV997Qz/91qv63tde1rc+fkFfeecpvf3qPd2/fUVHfGm5YzHmOgmJLbMHpRnTMQ5khz0UxhapZqATkxbyF2qhFMkwNXk8hgwrogwJoG3jekZQtkXHz0mTxykvcn0RsB01/SFsZ9Bcl0VY4duWZNmIkOhVgqttwyXbGaptVwOsWjSwjMwpa7sbQej4jDq4CesaYu8ZEyoiUVpplgtu/sQyRnbsWswxlHgkaMDaDLnHtnsv89pn9bAkhkCicUkYD3quBfEBtHGUBE5OtA2DgqdGavNAS4yPSUqLXc2QWiOLwlYXWgOTCPPFG+xI/VA11Oe6FhiEBhnsOSYeSR07ZywMutQhpJ3sOmrDDpoqmMp9mPuhsQ6jfGv7Kag8Vsc0xdaYdu+xHgIccDKwRCpiZFEb5g4jeTYOBHvVgPv5gQLXX8vnS+rsn/Q5L5zaDKuZamoeQzCUAlAaLYllpBxLlCxahogUbgSLDkbP2QhtEvMYXbB12PB7r25YJxpJmQjXsBBea8PHpFu2qxk4t4EaYKjAAy0Mei59vEhgGzAOys4QB8EUr6OFaks2xiaSnJ/4kmwzcPkUGfVXSERUG8NmgGO5o+IjCyL2J3n9wVqwnXrY6D6Gypk+RM1oRk43MQQqJ8yIDQotdgQ6p4MFJmXKDtMAEI3o7A2lsrX+UM8w0qceMUOBgdk6aLyakIzNlIq/ZJBD0DKV4toWne3PelmzaEtBYrLm493CpLvCoH5J6S6BYcfjqY8IJRVAhJBZ17bMIU5Rwtz7zMZNleeNvF72NZJftuU95o7Xy8GXCgtfROTxwsuVLhwNXb6w8Iu2I129vPDlAjV5AJgVarFalFGYTIfF3DUcSAucIx/Jdulz/aO+aH2MWvhSBx5jFj9HU3B1rKFb1y7qLX6x/cNvvKo//PTdfhH4xx+/o5984yV9/MYTevnp67p76xK/FCSDm/6U9835JeIp+8k++7wz1Laq2mY0KSixRGlZ0JYDrBK8skjRC0G60mwXQwkrEHqHZBZkvYe8RkzEdr2c3TTnNclZ9DmKtDwvlMW1Ci8J9TkLrjojSJKpv8OMTFAqLMn8iEZ1Rjp1xdmk9vayYeB2Yna8oShohRUohdFdStAS3FBNsHp7wlxxYoTaR0ZLNoO01zOFaGAUARXDtgHRsIWFMNKz/mBZFiAqoGOu8MDGJ9+2hBfJdaspoYJHa23TXx3iUlPXg0i0viTvf7AtGgMdmD50YTnRi0/f1ve//ibyVu/bG1ePe/9Dnp1iTWHAJE+qxhev2fPxeNr/Yiz/TmA+Jz7kC8FH618HPnzwSA/7heCj+VeC3O/JydldvnhJd/ky8P79u7zXvcZj9kgcklqaSYzFbZNR59rA47HNyHMTY3xU7ksUfYCvgudVUP/NPjMHWYfC0mQnRuCws6ncwxtXrNFy96QNhJMbp/cGoYQrHQKkYHQk9kyPlRJbnZ4LQOpsz1WDGo4wb/jnZJ13w5LX72U2oIWls8e15sRDnKUOGkC9zCRZ0Kgd9HDvwXs9iEGZfTuzYJOgFLAtO4JLoawNpQFGANA6bNbBDxy6gL5ALCUwi2Wh+sKWApFwozfJOiMtk2HNbj2GxDZZQ4cqT8Orf5C8IlXUiG6UIW4OMdiZmGVFQEIw+os6MfqMbAY6dJQiDWLQW7N+CDW+fDDsL48m4gyVsXJHvf/+sOXlHDZ7Vlm9VU1sGzP/DMxxw6ODpBrXP+5jkswJhRcvOjLRjnERs7dIsW0YruXoSD2G3hjRBzKpAHTqMa79nLNih+p8fBE/+bOUjZK6DudQAmbPZtWqiDYZGNYe40bFBkhwvVNiXrx4Qbdu3uh/Snzz5k1dOD6Gl5pSnsRPeCOW3wI95Ml++w3Qnx88VH4TNF8ATnTCE/4p0jdtnEke3EpjOq1zxd0ESuc44lXw+uULeuW5O/rex6/oB199Xa+/+ISuXL6kY3Lnk0uyslKEPsuZfCdQnXrKA5p47AivW3kO1tjeXSziRE1OqwpnLeVik0asNRhmFBrxuBC2fcWN9IkUXufj2pzFqSPzQ+nGw+YkopCzN0gOAYbU5RMTUBUDphTA815I/XFw/7ElpaUe9Jhzkpk4fcbEPHdCvF05n0ycmDIHzuANqmhmPly1DISBACvYfA+SyDY7Ea4jIz3ECNQkRZokXmAGKxCNeNJRC2cqONkXGZiA4VeknAlgupKSGfPHYH2ks1Y3f6c0jl8jfpzKIAfmoDJzBNofHVjqJafnsAa7jUwSH4JzDiwCOkUAWJdJyBkMhhGb2jvwCEqHb+5Tj/fwWjByry/UEmV632w2cw0W1g8GPNZ2fGkYOcXOY+q0/8nFKee30zHzXT6Wrl890t0bl/Xknct67snryn929Fb+bUM+fHz63tP6/sfP6aefvKhffesl/ebbr+p333tVf/Oj1/V3P35d//TTN/WnX7ylf+HLwn/57C3979+8q7/98dt6/7Un+Y3tBbaQj3scwhJh25rNSxeOg2Yco6fCdtCxUT1PKgx+gzw4H/Hhbde/nOSN4e5Ej2KfPOKN5Il2iYUDP7Osx6GpmSMdOQLo1CwHU7XBhRwtCz4GARuCFtlWflgOqzSSjl6iRUyZrrNirT1sy9QzyNxOMCmnYQOuvSYE+kQwBtUmm9L4O/xdNJIJBzqShGjbwA4ZiEw6RrsNXktwBAehXsbVmWbHmWhWqbTmBkNSBlU4w6EUh4DOG8SsSXO2g5G40iDNLrbBElanc2nOzHUEVT6oQ9DgsZlMLjL1Bng95RJ4vxcTiyTjdEWNEz6anixzzw/qq5M3HBiXUwfL9RnoCYqaoo1qUzVlXG9iC+seeZ7YQaM3F9823tqJAa0Oc7KfTDHKgTcQ7reR1+cEwmxMnSnmEHnZMGvoHKSMBMCzLh7QtRbwPA+G05zdoMbcW+6hXB82S7EBf3aiEoljGFxq2Tz4xqjd+syrgwaTMmOPxDc1AljbD4+n7THQPQ8uITnpkZARpmH5mcV4awekT2c1SGEVGcUMLDU4YvvMFw3K4BobkwRiALELxECA4pLefSywQGcnNhrIHIEAUOGDTCYQHTQIFn11qg6H5CVsLxLdBI+WReZHALZBFsR4nFlwEkYWzzqmFm3yMmZ9UMCYHyPZoU8BaB4xGIkt+2sj5gAs0RgIdIzMSsLgWuAlP8K9C4MzAvz/Kx4AABAASURBVKN7srAGAp3RSMuhF+ILur1GeAMULvsst0Gu96ih3naxCUaNsFnvmOF1PTseudQQKH21Vsb0eibct9WwzRd8Fy5aV/nF8LUbl3Tz5hXdvntN95+4rqefvqmXXrirN165p3d5nfvorSf7S7JPP3hG3/34Wf3gay/p47ee1r3bl5TX18EiIzisgAXwuJKstO0xBQoCBteccgQyiwPT2jiThXMIN+tsnDU3ir7Eel966rq++9GL+v2P3tU//Ow9/e67r+ub7z2ll5+9rtvXjnTxmIvC612fd1JoFhFTKrUXS0wjJiZiKfPx3NL1oxURuKSFmNFj9TFJ6x1HbsyRobBWrpQM0Ygx9ubgPPKXz5BBduQmhowIEIjNNZ9mxkmdViv2PPBbncdv6pINQsegi2mAsai74xo3UdtuKQkOm549ILPYpAXdxyfXDiFCkD7DXvk7Vq3a1taYm+NnEY3hzUAMhE6o48QZt8eemMtOJc4hE2FmzyP7gNeCeY7A7rUFSCXcpOIxcYEhUgODbVZc6nIW9sQyhVZm7Rxe5uJsw2ShUuMjh0EtlNaWEk2S1nLQRzlhZd0AEm+gn33qFl8Gvqkff+MtvfPqfd26fkFH4KIlN5LXVdzZmS5GakR4aVA+G+bfrHz06FSRfCH4kM+FFT4r1s+XhPzy+xGfDfNeNrmX+LyZfz/w3r17unn9hi5cuCDzk/qReWdg+TFhDfTuJyGRE+2ASsPb26sf9ZiEEjkPB4mIqlOmJxp1i2L+d/tjqWc1zxcK7XPISl7VGj7vreBjyqzWkoDX++GLslYGJMFX2xnvMDr28dxHJWYYGSKrkbkivULBI4kh9HhTZu05TuTz47mEGT5MOLQ73xfwZ9Y6ktC1re5/pngA0GGRx6g4yOhcAc7LytqDvYdty4E6CNt7UWKWFMnaH1ucCVgcNzgdKz1IdCQ2TwnUgRpgCrBt0aefBVMgD7wCscFg6FBEgg2yCWQjrIDOAul5oE0sgViZP/aUINMiBYOUlJXXn/iVrGGVPiFhQ9Fe9EWtmQSiUYfdOKtkn2cCHvoqvMZrzgGZfcZxAbHgeWlDZVegQ7bFgEjC1GNt4EdQDZsJIqonRaXqXry3tG8UOFsv8XVO26JP2ZMx4DMW5zKybrxgkG1rBibcd2FAojE1I8ScdURW3kioOaJBJIzRZPOidonf3Ny+datfDN64cV3Hx0eNlcPkJ7wK5AUgfw7+gN8A/ZnfAP0ZvX/if3SifHmR33pmjwfJXHbmo9Ccnn3nRS7CI8e2jvj279b1i3rzxdv6wVdf0o+/+rLeeOG2blyRjpedjtiQzYurLBuRuh/b6EWMErZoA5HX2dG5vgIIjqv9e6uVvyql2TBCDB9Nx5ICK9ebsHhxnvsDVwDNtpqZL3kBm+ehaq2EoexcqSewRQcNiuHnhARPJNIPCAUleH2voJQJNmQD0kFAt1HgZ7bSysEYiDYnNlIMnd77JsaWP7k7Vn9Is4O7lWqSkiu1rS/ZHBmoZFsiv3ujiGWlCwBLsxGgi4BtRqlnFCyi2XI7EFYJWjmpw/mhQA66sbl+jJlqCk7OOSK+wDL39wKPPkvGCGfVymSxWcPB0XA7UCEAG84HeLy1/mhK3lw2NetiYbEzj6iVN13GCMZU9CFcZGrb2JKipb4JyxuxUw40XxrGzr048I3kryYuMVy5dKwbVy/qNh+qnrh1Rc/cvaL8Z8OvPH1dbz5/U++/cltff/OevvP+ff3oK0/p558+r19983m+jL+tvGHrfMvCjMyf02d+8xwBINuqaWGLxlrZF4bMtbVOOZMT3BPe8B3pmfuX9eTdi3xQu6A7149086p19fLQRT785bG9+IRsviTcPdTJbupT9An+bpyoouhT7B3cU2pzytv8vJHNYyYybNlIDji6IpmsKdjW2rJuCQqDpODZsmjVQ4mlroiNXGM00Xai1aL2KG5okRVGGdl3nBGnQwwkNjgWJ5e9DXXOACMDQnwQxSLmSi5Nf0PM3OHHr2bI1ic3Y2TkCmaZMu7CxYMmmxPZScHUNrARgOw5kiRoigg8R1AqA9mEJz+vPYRB6SFxLwYb6K0ON4UWCtkwNxnwt866YhJlqqFBnTxkkpNaTMZu1ZioW4f8lFK4JMaOhOUwiYu2mAExmCLwqxhSKvOINmFr4UeHbQYyTZah7IkVTt/C5zTg0LEXZSte8awze0kiTxFKSyw6sXJZJxXYphFRYyCi4buKgYtFwnRnvGsgclhPIYAJY6x/pZy4bR4/rAJNSFGCO9csZeIh4qugVE4J8bg/R9YQOwK7BMObAqLUURoOT6kUHI0fwXXO1cJHRMNmrJ+9CH8wh9ln8Ejs/fWjhiAFUxp820ocU5hk7mQeL7EjojXORR7BEQigQ9HNI8uVnUTcfXGZ8eyn+QshyLZlmzmXanv6uY5Ky5OBY0RczgIHI4By0xgrc4ycbeZlbQSYOfMPqEMqSbM1HsaAPZRygj29M58rBH9IrN/ERV64WVufIxY31ysuS5U8hyKiesQmQI8tWlxStWCnZ97sI/ZMcct0O1hLJkQriWTZibspjKRRYZKVNUYGrxvHF6Rnn7yqr755X9/64Al9/ytP60dfe1Y//frz+sU3X+SXWy/pr7/3sv7ww1f1x5+8ypdvr+lPv3xD/5NfbP3LZ2/q33/7nn75ndf0wtO3dHTk3u+2NfeBjs28WMrahrDwd5wVKwITDYw1Y7QbjuMnt7aUf0pk4fVr0aO+R3335dv6Ob98++NP39Bvv/uyPnn7SV5vr+vapSO2RnV+ubdbH/wWjVr2IpTqT0jxFSCS+4h5BzwVlKLCmfcNbngS5zq0i44wz0D3TmJvmGqpGHsJA+E+IJue3eOvcdtMNYTSCEaBIKwYD4vAwg2BkkG23nIBSIpKMGvFVbiZRWpE8e3YA9sV0Qay9YZxxmawms00OEtY84wGGGawzMihaBpSn4cmqOAxKyw48+XaRHOxZBOh5+hWU2mxBb5jDeUWnANwDDVOkKcwtZ0ZhCZrnoE0622eaDOOsfYh7uDaKWO8OM6A2J4r4Xr7sZi4nzeBpsjc2w57p2fvXOEL7Df4QvBNvffqk7pz4wKfs0TMDPqCxjoJiRkjOc/BovIl30m/EDxRPgc+4jPho4cnesAXgZFifCF4sv5Se0fOheNj3bp5U/fu3dWtGzd0kS8I532lOb8yg7ARmR9NYEwlNmNb0UL1fVCuIxgukGWbuGgkMc4eG8mFncC6m1mXDG2S8Eg0XFL2gdRdncAVOGOVpOxrwB0R+OHta3atrR5oCkkjAnFfqxFAOiWUfc6VSjYgQhfWXkSbfuojWReYqFuJvUrm6WMBTnJSu1iJ5JZnakeIZt1w6TgpWIKUReDOXJ1rDRl6hLrQGHPfgsEcwoY0aoPB62sTPiZcMMaspsLk1XtsJaJmT6VpidoR26JPkcSMSgszZy6CdjirEGwMLVlf1rLfTR5nJX85n/g45Xz0897GT6ktemhv8S32/1D/hXKHs26zhF48xgZGc4Gi/p/L44X/UsWsZPLneJ6b6HlksjpmCKF3wsYCCB7ZoGpwbrya28CDIvdIH5zhRxKLjhzaj6c/7of7nwk1s9RIltISYJ9Pa6TwyAJrMQyEHrVP6zUDYS/2RKcaWngTdenyZd29c0f379/X9XwxuHBrQ8+L5o5Xgnzhd8KXf/mLwYd/fqgH+TcG+Y1Q/lHZR9E8+eeFIn/hNHixyoOmr0+so51a1QxG6mIszHPhwqJb1y/xxeBd/eBrr+iHyKsv3tPVKxdEWPaRxGLpMm+WzCgkeopm8zklkRAoknPMEyGgNj9rzFpFy/HkSSdBO4wIT0wsNGto/oTyGpsMsU0IIgVSCjS+m762ZrUcbu+f8LDlpsq28mTFa2ZQwIGPOWIyZOI1ByqBXWXsE3DpRtInJ9Ymo/UGF2NQa+ONLYwe5+qvEYiFKYjJ0a04NTY+pghnoY0PwRwUrPI8H2wIgOtYHxcdqpqDxWRASts0aFxljqwdClMGDcPYhAl2PYHEQG8gePxJ0Xads4ryc/E4w4GIN+7NyZDykdgVCqAzf6wKOSOLAU+9yt4vg4Ei9CynkgE0amFd5l1tdsAyQQcIat/HasEOocoyN+JirzFU5uyTRCqxCm6NHfvK2nbEsufYEWWGxTo6WnSBLw8vXjzS5csXdeXKRd27c0lXri7KmmTT85WlaOdtZmg3kZ4Hy2SaeuL+4pB1evpIl492+uD1J/XZ99/sf+L8809e1Y8/flHf++B5feOd5/SVN5/W+7whffuFe3rt2bt6+albev7edT1155ru3bys2zwXXGddVy5d7BeVF4+PdeHoSIuPpAXRIgwNvuU/kXXKGVRi78x9twqsHdgUsUKDmKtmUNeWqZW60aBCzDlFQ2SO7BTJRocUjJEeB5W1OLWmP2rjo200FKemMdbkHc+nVAwAsqPmlNH7CjsRyo3MSY1BvhBz/bWtrZq1K5JoxFrCCVfSQi4D1tYHhpG1b2bmSYjVNIKdVDZflwVScShv2gIMhi11poBk7dOBjg9Hmqx43YsIIVsvNqwFXv9qhRqaEyuteaIGvaU5moQHVzKV5rITxAs5SZvwOpf4bsOjyadDhkS8BumDL1JGJ8gYInF61jc9SHSgcz3r3uLOOpmQTiXveTaPpSwaxFlMCLGR2amwWJOykwMWYoCbNRg0kutBcRQx7qF5PbCJq8KOmqO1JbaaJLrmIVaACHmc6UBE3YlKC4vqHteUrIXJG47dI6wnmfuuPteQSyqlFmP6ms4KjRtB0Y2ZOpif60uQNXEhc77oApBjM3TVIUkcsQwUrUU0HM4Bo50sgWimbGe8a2wGYg6mGDEKpcyWE7TlAPL4chkuN2bi0UG2/XQtTBj/fDzzIvwySpzVlDLWelRZN2POVLHR5nmvc+P7aJEXE5qixG0BKG2n+RyX2y1ySvkpK05ckeSs2tQrBjd7RSUCZNmL0nq/JSDHraRiDfZqEgd65EaA5/ByMxhG5gKDgkPHKLecoSu8Hn2V14y//9m7+o/ffqT/+M17+rdfv6t//exd/fMv3tY/8KXbH/lC8K/54u03fAn3y09e0E++9py+/9HT+uZ7T+vTd5/Q26/c0m1ePxbOYyCKUH9ujcnNvKwj1wSLlXJLAGe9cy1DC/ElvBAQlqnBHlIzQjkd8Xzx5K0LzPm0fv/DN5G39J0Pn+XLwGt80bHwEBoItUNurUXDEZzZZSZZEmeOrS8YEYPz0oZHDU9hrD8HFj0N1jaUn064YpsidTP3uljSI3EGBp1CnSKumJ+i+LtYe7fOJEhipT1faHiNoY2E0jVht050AugqCLkGsTN1KgAR1VqGu2oGlJbXy2gR7fsayMkXzRSpjcZlG2sinNQNFolbSgwWVYWmZMIo9oM1a+1XD2OzyU5p7u2o5gfCyBpIbe9fy4OFEwAKy0iNiZAemHVGTewsGuqJ4XVwAAAQAElEQVQugb2YlU0HrpVThxTEUiZmLu4spaX2/H4fLp0nNLjUI3C0nOqpu1f5QvB1/eTTN/XeG0/p7u1LOuq2IVOHiuyXlBbLAB7Fc3nOBQrrPlX+ACT/dNQj3uvl81/+q7H8sUi+DIxfyX8RwmfCXLvB89zxcswvim/q3t27yh+e5C8EF+6fzGBn5k40h4CxNh37cU6wxCNZdUpEgkeKx/ivSBIj6973KSkS2QP/BWPW2RPX9MfQffiLDZL2Cdh70h7cI/+ZcZi9cR+vcsiZdsZNyIqJOtf3RfbGDH/RdZqRvzz25tooqflFk27x6Mfiq5vMRD8nn1uX5c+RvgTo2tYJvoSywanZh1SBeBGcmX74UE/AsiNJMSzLjIMJ6YrTF6eCmnfnLIRDB7ct+0waxgfcCGhSKZi6eaxUF524D2we4fXKIafOfoDZ2uRRqBygzGV5spKzSZGsKFJHvJbuRc0xY2R6gsrzVZ+7Nr13trrROmzGOZB1jRQGn92HDvY5nzm772hiqsSJsFdUpsx+N0l+RI+1YBFRIzoSW2lWUR00u6AI0JkoByCxZSM6m7w4T+Y8GYOqwSzKoq33VXyqAJDXcQ45yFqQcwFiZypchb9idgGtSgtvUq7yxeA9fovzBF8MXr1+VQbrGfDOcscT+8nuRPnNzwO+BHzw8IH+zJeDf86fjPPboXxZ+IgvDXenp7w/GciOY2birDP5fNiIqTTqdotiDbbsRfnrxFs3ruiNl57Q9z95Td/9ymt6+bnbunT5WCa+lAd3sYQt2ojeP5zAeck0XC0TZHYJ/rDWk8QoiFbeeAyWsZ0zAeC+wLJQzLn+GMy1dXsCHMcGiSKiXPkNQxkrAVNpxTMFQN5cD+ZQwUSnBKoFZ7Divc8EpM4xBvHysjFZWxnbhUWuMM/y2WPy1qioNCUAAd7kdj5c0pT7ba5PbaN8TKiM9CBc3/VeG0y2zWUteFpbqiH0XQkLOMI6B5a9yLaMPbtlG5P68C1L9Vm/0pIlkSaunrSOWptDx7ZNBCMdO/uJyQWa2+baZH+RALvsH4xbVFlnj7UJiTJngTlja2yxhLBRzMdIX/AX5jQ62WaxkbjAOichEyifgD2zgEjdIUMT4a4kNj0r/L75lASsrCylvFgLIpAFUdpg4PjyBWH2Fnl0MvTg4Smy63aCpd4gB6qUogsVFpYgyfykc0m2O2EGtDYe3xwcztBud6qLF6x3Xn1Cf/X9t/VPv3xf//Sr95AP++8s/elXH+ifP/tAf/rlewixn7+rf/zFu3zoe0d/9+O39IcfvK7ffudVffbpy/rZJy/qhx+/oO+8/6y+8fZT+uobT+r9l+/o7Rdv82XiLb389C298MRNPX3nuu7fvKybVy/q2pVjPmAuunRsPryJZQ8N1tRfWPAm9ST/CTNfAp+A9T9r4aKfIrtcf3aXMxjivLnm3e842+qOx1VEaNFsa0EsCfqK4gRAkSoWMEXSDjzzDO3iAaCZGxgabNYAOGPhAOGIKeQFK0RZeTMdVzSDGSdCSLmngy0FINBrwst+cNU4OSmfS1cgj2UAaHWlwY+wPUU04oySpciOtbODyZNkey+L8ZVhUeeH1bOzZVtp9tSE4kq4o2cgxc6XDIlZ1AggWjcxlOdQPLQR4mbFq9juQ96TQCA9s7PaIfiIhOaRkwsnCStTqa2JWNQREsqCjmj9tM7DIyEE8gIXoboAlJb1hTOXCyfVzZlSbNvi4Pwoq0TN9Y4NQ9H5cFe8AxV5jhI2y8eRwhE52SiwMle0Ogz8HRIeAPMui5U1iWZjC7G4XwDGgWSduO3hwTHc+sQGdvzWYk3b9ZqYRVhUlW0EiwOgi0soGZ+1dI9aG1gs26zXzKDZwOkkrO5Q0hEOWpJNlFqi2caX2KKMn6To+J27N/mYsVFC7e6hMw5RQqm8fXFrLhLPAtpWlLgyrIVd8qI8poM7kyGWld5hiIa/H5XLxZknsKszcj+kLrPvvLAaZkQTrL1jgtMxtEPyPHXCc9cj5OTklA/np30/tssHcD6gn/L8Nt9/nUo8v1nM0SqiesTSiEitdbJTap2CjSyaeQdrMftQRbOR4uw33lCY1BENhzHPAwVyPYCgg84+bWshyxUxijZ6FmZfWLrIL32e45dD3/zgOb7oe0Gfvv+cPnnnWX3lrSf1wav39fZLd/Xa87f00tPX9ey9q3ri7jXduX5FVy9fUr5gOD5aeM4X7yO7EqWmM2sXbuZCOrMhIDCUxn6jAAVJ4swGY+EMUOmSj+juX1U9ffsqX668rD/86F398luv6p2X7+ka71NPT4ciO+63WcNy5rfJj4i2SJxtIXQel4Ayg82IDJRAMJX1MLSnptZ173Y7RQbnp3W+ktbBbpGNvqFoawvhrN1oJJ1rmHkilsFjSXZsyqFzLwrXzqC2wT4dYU8T6CgY3O9CL2w7XmqsInHk1Oc2TSSiw0ZoJhsVCaBeoWlNsr1momAp50dJMam2860DD4q2XENYENtqy1liDjAhQ7M1DB5vwwizpsyyIWZ/OmiGYvwprmf8HXnJcZH/H2d/4mfZVd73wr9nnxp7rK6unudZrRGBJDQwSkISMxjM7AB2kve+7//z3iH5xLGd2Ndx4okYDCYYbGITBxvMJEAgEJMkEJOEEN1Vdfa639+z1j7nVHcLO3fVetYzD2vttYezT3W1XE0gpjs9KHvxJEzl8Si2MpcQeHZQhgBnZz8gTpIEcs24UlOoY8X2rWznnDqte++8qJuvO6y9K0sajVyHpg2nCCLSt2iYZs8e67mmGDa5zviznl/+Xd5Y1/BCcB16fX0zr0ljri29a/J1tOu0Y8d2Xgju0e7du7TIl70x7BPno4IyJITw1At+nrWPp6HDxtDM4ejUKcDzzHVEVPD3YhUUBoE1NGyt8/oMIs3onc9xjA2i2SXBSUwgqzFMWNDAyLGMbTsxcqRiYyCwCHCVzY7OOwVM0t84mk+YSTAVM1LfxwycTEyNXG0NhhARg3W6S/BqrZhuMNBmFVSTwGAmoVbcXCtCHcFQuTqaN1SOMqqfxyYCtTqhyKQMXwdY6wSmMxcf01lAk90yZx6AydthSz4iwSNODyxdlyH5OjhOAmweOvDEyQHMz4L9gYgWb6i72XifNtJoJgIkLhZeBY5VhRhVYmb0KTDIjStMip2xTLKqk/QQMwUOB8HYYH0uXM44OVbLARodYGBan2q0iQlK0RqCmnTHt5lhIkxvGxumUqVc/y/a1uhXBXAawzXMgpyBg1UDwP7z+uAwi9OzChx3YE1HRM0WSGch2ai66sp5bILDgG7SLWrgF8WBwgCimxpAGSvCvI9AjWPWu0i0FgYKGzNQnGeMwlc4IAe5Bw9W25eXuHivyi8Ht21bEtdznjm4kXFDGPPCb4MP1eu8/MsbAS8EL1++zMuFdeVvC/Jy0DeLTex6Hlwd07laWrMJPgFdY+o8WMqZNDff8S3Sos6eXNNLbzuje249peOH92hpYU6j6Li5Ra3Z9gYC11mbGSAGQjYewicttxmPZmob1+M1c21pa6HNOVeqbGpMWkvR1lilqWRHw4wvC4zYBjPgAKKBHbsQwLl9bob9USXipE+9eW7s1gtFrgTroWs021tcuKlmzFZpIDRfHAe6dgqAKNhkbLNAARBbClQmwhEslSIajWqwjQj2srIhloIOmC5mANsWD5ptGHkuQKQN1RT0ARgDdkFKLcJCLClC50sbNMaIs6PCgG5hMik2l8QQJQX4EjxrSh6LqQtM7VhVAl+ej3IFJzLbO8bEogXimKpWq9pisj5KeUgTrEmzNEOmDrEZ8irjwQ8deUSzNgLoTduoAXFucfIowgIDyzNYwnYKjToIjoFai4BHLmOAKaKxjJnDIIJXmxMyVqWw57hYIIz851NH1hZ0/tiqbjq3pttuPKB7bjmiV9x+VA/ceUyvfckJveHlp/TWV57W2+8/y4vBs/oXrz6n9772Ov366y/qX77hov71G67Xv379dfpXwPtfe0Hvfeis3vOqM3rHfaf0q688oTe//LjeePdRvfauI3roxYf1qjsO6ZUvPKCX3nJAd964T7ddWNPNZ/fo4qkVnTu+S6eP7ORD5XYd2bekg6uL2r+yoL275rR7e2jHUmh5vmiRb9TntKFR2WRuLLJooMKcBfbKmcx1SRXCXAyvDQJ3DArroQT0OBYgzzFjwPGK1yvp6a5yFD/g5aHgmAQX4K4bKQDjDl6W8yE6Rp0EHwEGIkIRgGswmDYozKkiKnF9gIYG7SrNolWtE85uVhhgq64nDFTWjjA7VxbyCI1oQS2iLruFgnidhu3LJQ2LodvCgEn6V3kE8Sppb5TYOAyglDBfdaRIAXpJgQwzTVrVTfJF5ZXHRLJpYd5J9c5nPdJBRhz7JkC7O4St/MLVcgfpXE9zi0ALbbntMxSMxbIdgIVEDaWtX7FRjwgdpszKtAVFLKHS17aOawN8/SKlHiMLich+sFdzbj7IZUhNNU9+VmZ/640NplkL5yNXlXCsc7LoXMxAw7p0pR02ZlLfoRmkImMA8ATLudoOnywIWc4F3jqipC3WqK0MTVrGhnc3nYpQRCSlIG8CfDRQKALw+oBhNAHLFMl36KCU62casErgGIW6LmRatKJGd+RDHtEpTMdIEJJpeQYMERJdsw2fAs9nbPUMheeqwodnY/GlazHwjJUv93iOCo5Fx5pxBmlELf5XFUvzIy3zEmrnjgWt7l7Sgb3L+bdlTxzaqdNHV/LPr1zHlycXT+3VjWf26ibA+IZTq7p4co/OHNmlY/u3cf1b0u7tc7xMC3VyzT019SrUJZ+w1B/Ui4rOvvBkAjvqASGrdCVMNym+ETWiiFH1njWUTZKEANNT2HF9G5FrhP0IVy+jr4Oee5Av9wd19Q3ypSbrxhKJ9w+85BTXa0CSX6LaPicFj7vkdE4GQwqKFYAQpJQH/pGkRSYsDpigLuHnWg6uLuslt57Qa19+Pu9n/pu+rneT511WDmspqN/+9hHNcQxBEQHvPmDLhbwYiqhJUBWSIa/YA0qMBBuvgVld2Sw0zMidxzAVVc5rS7Qss8YmMFx1h64EkqmnC8t1RYQFo7vjhVVmCFUUIdEJzxk9XC9aPGXDxtgyIF8yFgvSBQJvOkTGM0aTqJpZSWx8zbsmQxo4OfJaABIMIkI+hFkKtL1BmjaOOz6YVpFpIJlZQwdpRkO+gt71gzDPyKQO9hKGxKAjb9UHGLAga0Fp1oAGcQ/QU47/zOrbxjmZtUggt8K9gES5RmGh94l9wlpi+ZulMtbqzkW96IZTuv+OC7r1ukPav2c5X27bym6i+AicnBJhrQ2CbpHnV4g95mTb8D8ZzpeCG/Vl4PpG++fDlV/nM+Cmv7DAduxrG2G3bVvOz5Mre1Z4IbjEdWxEStZcEmpNm7PBMX/G2rcaVNnsiAudNWAFISbmnsSEqQ4xmw1bS4PBpAHyGt0W1xBfQzSNUX3MyVKbAAAAEABJREFUG2w6YNNVa2oAap+SU8rHZMolNRtHOZ9rRRNtq+VsBmu8bw0Ybuk1mscBUJsEDT39k7lCYZmVxv8EXMNTBaHdDdV9SlV+GJ9PPjvLwRaMOaEhrtB7nxlSMx0G26nk+SlCV2Ujiop8+a/CmXES1LMc5M1pYF1eimxsQBEc5ADXnlqbJZjL+pPAAjy1VXoGo2jGBkhK9Ahgn2cOpIURYaqBaUNjQT5lDfaxxoB40pPfEmOiUkRUQBTAbM8yEBRZ4yUscLPdcoNlxsAWky2Mja4B2NC3Kq4SbFUnd22bWuWgG3A6tMGyAZrofwH5xV8uB+smg5jzAIT1cS/ICzLTPn6T8DY1k7iYAmCw92//5ObBoTRHP2BhUMUQBVNf9AktQzcaaTsX8X1792ptdVVLy0sp90s+P4iNeQLzN9IbvBhcX1/X5UvcDC6BfXMwcFPwN0g9NwSDuJmI3JQjg7KRNHGfo2AjGDib5uY67dq5pPN8O/zy28/o7hec1NFDe7iZ1BuJbauTR+ZLD4QB6wdJUPbwDdwUNwdMTMkpZumunb4R9mZJUE4e7FizlCJLZ7DX0GtVPCeU1Q0FBqSRUxqjUmcGeZuhqgwBRIGL1BcErRMMVWPkez1WUh1AKOnqWKOUTVzZnW19mYGypc7WcNBhh0ALLfIYHMckFspnC4iIHtIVF2Gu4KEbEZraO5y65hRYRDACghaNSlg1+6tKvBhIKE8giegFxg+1yRdEEBGhLj1KjmqtVkO8qFrM5L1UrCeOiBcREpvYcflEgxp7DFxLmjGHzIeZr2cg2aXi0PDTYRwR0gCCngAp+DDiw+64BmUjUWKGGRJTKsPHYuR0ibVTxlO2lJmPaicLDKmdDsxmwmBqD9Vz2ByqRDkolXJzhU3miVkEWGKA1KgLjUYDF4roFKIVYyjWVE1Wcjbo3LfUSHVsEOt7FqdnEj1Rcv48jBY+3BZkQbi5ueDlfsfLt5F2bpvTCh9o13Yv8IC6pAN7lnR4bTn/+dUZPthed2I3H2ZXdOv5vbrj+v16yQsO6t7bjvAy8SgvE0/qTS8/rbfcd0Zvu++03vHgOeXflnr1Bb2PF4e/8frr9Bu8UPSLxffxcvG9r7moX3vNdfq1h87rXQ+cyxeQfhH5ppee0OvvOqZX335I97/woF520z7dfcMevfjCim46uVt+abjAtYjyPesEplExBH1CJ8G8I0IRMbASZK5J7lWxxw2hbCkrmBTYnq0L5ppZDP6Ayb5lM7M5inpse47HAMV0enYSx6gkEDdCnfdZ8AoBWgax6+EFYCHYGQh17IMwoAxANMJjFlkv3qIIlqEHG6izAEhsH3mOo3K3/wCOQHkgLKWITsFPxkp/y4IhJcpGwKzfDCmaGf61irB/2kCBBdBtjY1gyYHA6+U5eAKwyMmRwQgqqWdtCwBlDl/k6IkqAwLkdM/NgK40IdNAARcgwNcdlk8RMIiEXficwMdsijk3qjzk9e4QhvgBYy618ysioMVhd3xqQumZh2uARqFmYk7BBJsHPHOH9zh4Cj4Cq+gkrEXrosbvsyYE5La9KVTC3GQD9iVUyjxgaJtiH88PJiLkGomKZZHje44wQiE5tYE10aQV6iUYcexrtf0JhT1yE4auU/CyKMAQ6LoJeM+nzHOLIJIAMHRJkBLXgqA79ch7iuqpw4ffWI0f94WXS4UXSmONuW75A+3wYq43z4fc+mXnpnpoPwfVfUS97l4P0aini5FELtcdESZVRO3oSkgC+wvQHcsLWtkxz4u9Be3jZdMh4Oi+ZR0/uJ0Xdzvl6+ANZ1f1Ar7cuP2Gg7or/1ONo3r5i47pvjtO6qG7T+t1Lz+jN7zinN587zm99b7zeturzuudD13Qu199Ue959XV80XKBa98FvSdl5/RurpfveOCM3nbvWb3xpSf14O3HdM8N+3XTqd06QW5/SbJtITSi4sKaiIKDekGKrD0mWAoJ6FIhQdJDA6tJ61l7Hw9AQchIDcuWWB0yH2N043FRD+77UE/SAh0R3PNCJa2NQygl9nDHi485/DtA1Gk/xFgW7CsEEQsQbQ8WNBFBZMkv+iICOvChkzPgQMSH7zhuRnxJtG/XvO6+hXvGS8/qRdcd0J5di+p7olGYr1ujrhMlYC0i4I6cEboApiS13FKHIFRI1EsijByr73tkCIrj4ge2wNeZRpq1AZFAEQx0K0HZS45XDRYbNBTZLAprY/BlJlo4F1yvEXgg67HpnTENEJCvB4ThEC751IuGH+OsS8+B6e1jFTRRrFaQ2PmZOnQARWFfIAIKHyNZCoFEtc3YIfAaeR2FDavLnpFJ2R4RjFqzpJDbILCPQFXlnq8k8pKU45qwV2Q0c/areBBV6yYDea6FeRbWrs4RoZ+vshivZssLCqsI0DMBWDjiJ59kZTCKYM8QrwesYWmG9OwLZ0KKTXA+FBZ057Z53XrxqF55+znddv1hHdy7TfOcM4RKv8gRH+MAt4CEyJw9MTyHMde8TV72+bPdZX/OM1xen/wyyPrmRv6G4CYvDG1rP6JpaWlJq3yOXF3do23LyxqNRogDkDMqGzkznxkTVoMjIDg/ZEtsKCg7UmUbdNZbYAVgN9AgRdNBd2B6Kjwo94dmGsvNMZ8KBt5YRFBr9jZkMelhiwoF3lQz3YqsaMCWr+5bLbZwzhEzeVOJfy5FMr988E4JTAoOuFEZKaHZKEhrt95gbsCZsjENWQ00zsHgtnTLDBYOuAUK8ABWRw4eDckooh2fyjLWIKGrf1DSq96jAcGkmzdMBEkgGeYOjpRdY5hVmJ5AI7y5Zt2IxarOSnxln+XtOOW9QXwA6kEx1yADTe1MRUx9I6DpW3Zt+jAxDm2LQi1QyB0fMTyR0q/iCBh2H1YI7Auim7JPYmzoSkCA+TQOtr+sEx11HaUBa9IGyYBT4ROZPFmvFVdC00WE6BVwDMA1px9zhr2q2yYBx8QZi8EdgVOjImYAuDsOuhrTvJBbB0jQBmicIsJMmtYFwjH9jVVFmMgAO3TXbAgUBsvxaHGqm5kMZcIGwWAACb8EO8mtHk1TBptVVcgl1qFKFLYAGm7SFDuKcw4pXSOW9MgL9/bt2/l2Z69W89udBW/jfGgZc5PY9A2CB+X1dmO45L8vyA3iMmBZ/a3BMTeJsWyvK5rrdL6IEB1tYasXcIjnKs3zAmGFb7cunFzTK247qbtecEyHD+7U3Hy19w02RMsB3LojCFmNiRABHWJrxyQFnn8XXdI5wUoxT9+WWSEbAK51uAk3E0X4kis5Vn1Jw7HEtgrQOTE2Xt/CjV40ItpIrh9WsrOkZpaE3ZwvhcLAm1Zu1ImhU2QcAtvOvLUG+0aEvXI9zVuOKR0OHURetKofkXhoSQ/rbBxK/7oeMHZIcOnEUMXVH2boKbC+kLsKS0U59sRIE4dEQmYea1JKQAR0z6fmRYtxlmT7DMT8HQM7O/iBiwDJDYOPmqgeV9km40G5E1GoAAcUrWIv7+R4IOVZKtcHMrutwkbJMbgWwLFBVMQcakKU9CrMaVQyI2TqYfC8LMX6qm4fgiJPCtyzH119X8VI5EAEoGtojpn04AYTEVgC4A6oAYp8jpk1YCZjf6gpJiyYAMHoybJPCpB0MHrOxpBe6wFxeaBeJNgW26RC8vHyb3D0nAtjoMdwzAfATa4lfojc5MuGTV6GjVPOXMnrLzV8zi8szPFAOa/dfFmwtrKcD7ZH9m3XyUO7dO7obl1/alU3n9mrF57bp9v5sHbXDQf00lsO6ZUvPKxX8aH3NXce1+vvPqk3vfSU3vKKM3rbfef0zvv9ktBwnd7z4EU+OF/kA/RF/frrr9c7X32jbrnuMF+OcN1jN7BiCn7E+vh6EdGphAAGtXOdes3ldNHLfjaqAsaQ8MdMwU89SeBYI69TYTN3Xa/5+aIFPpQvLYy0ON9pfhRAl9/sQ9ozXfPzrX1ZL6/lAF6/Pte35LU3eda1pB1ZoHvT4DHQt+PkGnrHqyWxf4v801NXb5ue+UpwQgdAY8pYaRO4qzD3kvMMyXQXoJBYD0MJyNYH/8YmcgwTg1nlp5auqeqxQGlND2nZJDY560JxbNDZxnrL0j8YgV5goC4o88DQMfJLujrTdEOMiUfbp4ihYFEjiMCEY5RyIKckeU0L8R3TfAJhwkZBbaZDxIk8P6xHpGDdEAtX8loKcAxSgDDr65Dx4U42nADEMHfrYQsGhuGcx0uIEoqI6IGYmMpy10t6CSZVckutCWBKTynExGjdjHw9YYqqExgieb0A5tIza+8rg/dosaxdC3pejFvml2+5V71fgWLAxvKk4XtszSdAF/RCnpuUHCKuY08wusK+HyPvjbHvAet528eC9PJ1Z551XJrvtI3zcPvSSLu2ddqzfaRVXuKt7ZzXgV0LOryypKN7l3RkdUmWLc516kSIAHvBoZUSS5NhsE7ydezW6w/olVybHrj7uF59zwm97mWn9EZe8r3lXq5Rrzqrd/Alxrt4ifce/4cawHsfOq/3vvqc/sVrzie8G/4dXMd8PXvrK87qzXxZ8ibHeMlpvf6ek3o9cV9z1wm9Fvzae7gGkuMNfBnyK+R4+6vO6V0POs5Fvky5nuvfef3qK07lfzr14uvXeCm5Q6vbRvLfzyv+godrCluC+umsTQG513tnUUQoZjZArrkl7Ry1rffWYFIsCGEhL5hk/24k7xsYWK9TB46EjpyRa6mZFkmjwgaSGC6zkDPz+FgbUMkKcOG4y3obVHfyo/BeQWZRsR77yXyIsXv7vG674bAevOuMbuU+49++Eic2Kjl5R277hqLGA9k/9Z5sggfMVVtdD2R0zBVdAMx71GnUdVzzO3WsyairODz/6KQI1YajALr5rNsEsimdghwGLzOhABlArdd6zJhqQWHNgXJelg6gjAFXu9y8dLBUkJxqqY5gqWWEwYguOX0aeKVEazcZK6bmyFvH3tdZWc86BOB5RuAPyA0bozzGpklkG8uMDZX2CHg/tLRT3bTelBEnMbEEjZciGmEG6K0Du+ye2RvDYuexAcLBLa/hhMi42Ls3q0RDvGSIjWslGasP6zjjNMgsleNyLdzJ+fsCXgTee8d1fLl6RIf279ACn60yFjayoWgWGCBnO6eAxAYec300+IWfXwr6812+GPQvhlzemLwYtH7Mi0M/V7iepcXF/Ay5trpX2/OFYKec/0wu2zmnVzyV6IqyuDyExUrYxKYbIFKamRhArdmYc7PulSYzwo5e3Uwgy/xpD+PigIhQRIhBQ7NdwsyaRzQb0BAi1Rwv+yE2qqKkJMtiMkLh6DpDtBYPUfrkAlic9hD0XKfEShvbKvWcA+AYIGNJsMrmmgzJzA4BYwDRTU2hUpFBQhWB1ZrjUYDXpUko2RWmsJqjsEeWYwLe3VY2iAhFhEXXgECnBlNaHFtlihxYCKLNxsi6kDVcn0E0aWHKOjAR8IfInhqHlioJNmGQtsq0tdkkg8lX6bqIdasAABAASURBVKkupmQNPMNfk2xBBr+IgbL1QFcjcwZrBqiayrEE5JyVVPnExwTxr7aodrPjrE20laiyOs7aVjpAVWeKQtpCJzfRQbQ+yI0NTXwVsg6gT1U1T+VnaUtmDGfIWowFBtsZZmnzhmvJLK9wpXbIXrG1BrFikaBf1gLlAJDZM1AO+COxvqFKojMxXEVMo8+OSniliOPM2clhgDOtaStX8LgoArupiYKHkLm5Oe3cuUNrq2vas7Ii/x0Im3if+UG93iTGWuebofX1Ta3zQvCyXxKur8svBg2b3CDSNm8sPfcX7r4O4spmU5bgkawKIkKk1/zciG/Qt+n6Mwf4ZvyE7rjpODe1nZqf5wEJm+ABisLpoZCPcIANMPS8UIXyehBooLwkigjIXCwNzba1sk4hAJO8IcINlogm/l10TihhK2xEK8xJjg2d3ceoEilm9o1L1PwDXSAgCxcpRujak2boiDnkCwVKhO4m4YaeDxGsY/JN15Ara/lEBEsJgLTOUUKo2jrITiJnWmA6hKwBfJyUDROOJ1KObRDLPoYInOhe00hnGOvTi4HAEcjAcIJC2yeYTxcTaAoQucbkEdCUpMQ+2DO8nGHd8oOJAxE3H7bQYF478g7AAd4EiLgeEywyJFOHiFAHpLgom+mISM9ISRtqTckUUQ+bN7qYPNTP80Fxnm9HR8g6ICIUEZIMymaqUHPPA2rPfLx2xTQTBbHvetYaC3ifT729UjFWh6zDV67DtbbYiWw3gHXQDUHRJ0wlXEeWBRFCRmxlbGzNG9CZG8D1VnHgWgDXCjCP1KWhdRLTV7C9Rh3n8KhThABohCOUiIVIEQHIYZk7mFglQXJMQ/Js4GJAhwtrHglzo9AiD787FkfaxQf5Pf6tRD7AH9q7rKP5MnGnzh7bowsn9+rGM/t064UDuoMPfHffclwve9EJvfSFR3X88G5ezs0x+1AWQwIoDS0USZI+sYfCQCmyKrHcOuFqgvkENCsbsA0KUlZLI65rhw7s1i0XD+n2mw7KLwxuubhft1y3TzdfoM5ze3XD2b26eGZV50+t6OyJ3Tp9dJf8TwaP8oXJ4bXtOrB3e75sWN29qN28vNi1bV47lue0jZcay7zcWAQW5uc0x36cG83ly8aORe+89oq8VuaCuyb215iXtuN8cdLXF4zmmfAm+6JPutcmuEeGSGP2IOYyXYjXw6t4d3aEZd7qJI61glzkCHL4OCqULemkGCwzQCrtpTy3JzIUxIqEUICFnWKk6CoIuiQ4r/MDAdgVoCjlXoIOgAwqHPEkGXwM+yJVndQzsQLIzXIDWttNayM+cxbyCDxZg4DuAOcrLYOxr1uOL1qaOpAJ+OxBThN5wktVFeqYq49ZCqAjQURWqx4bSdWeIkVLppPStlPIQK3kkFvnQYoIBToGegdgQ4iUdp3cIsJI8vFjAnncsEkhOJq/wMGcAjsWj15471Y0HoNZxzG+fBegwhrJ4GzEHoU0H0UL7MvFURGnsZbnpWXO6WXOk+0LnQw7FjvtQLmD/b17eU4r2+a0h32/tmtR+3YvJRzYs00HVrfJ5/6Rvdvyt5GPHdzBebNLp46s6AzXgbMnVnXh1JquP7tfN53fzzl3UC/kw/QdNx3Ri28+qrtuOaqX3HJML7/1qF75omO6ly8aHrjruF7zkhPyby2/8WWndceNh7TKi8JgzmKNE0wzJ5YEtpO8foDPv4Ocr/feeUq//oab9Ouvvaj3veY6vfuh6/SOV13Qr953Vr/CC743EP+1dx7TA7cdkb/geNktB3XPjft153V79aJzq7qJ68DF47vzi5Ezh3fp5MFdXN926NDqNu3jeud/WuzfZtuzc1F+iWVYY10Ocp04dmCnzh3fo1vO79M9Lzikh+46pV+9/4Le89D1WcebXn5KL7n1sM4d260VriNzHA8OoNxKdIqIhCL2B2B53Xw9Zt6wBZEBZL1JoMgDgJgICtYDEosQQ0IXoa4LRYQYFPxkD820yoQVSB2RLVVLaPvNJQe6PG8xsNi8wXu2VOu2j6nZASwraGyfvmMtLYSuO71fL7/9tF7Aeu3ZuSDKk8vz9TMJB8V+tntLW0woZt3LNJtdvoYUivEcRwTiEUEd+9wrKZ8TG2M9x8uWp5/d0I+fuazv/+SSvvfUz/XYkz/Tt574mX78k+e0wbM1gRRZc83gBKamNcDVpFPRQCF3/SBFRILrNUjBmjCC5JZhzACsjZWBDW4CKa99ksz7mqZJi6SaS9WLYJbaWKFOUgR2AF2OxRKAkYlM6eyVwRJX2whVeADMpwm2EUjNAJgiwT9AgGMKvcHXfKRbux3QR2BszYChCcdIrBw9UE+zT6lpNT+rAYsiqFlVPsQY7KPOXMm30SnZDs0DIT3y2z8pIpT7mUChaetI4WNWrIfpfPEsm9q13OnW647qVXfdoBffdELHDu6Wv2TMfAQgTAZxnSkTFF2yEokXjD3aA2NeCvo/mcwXgvkvwTb5jAdA+zcE/Rlwk8+BthvzMtJ7e3FhQXv2rGptdVXbt2/jmWOO0MQWraEyFNF4NLW7DoPlQJLMT65Nsw2NYySI9YEXDR+OEMTQC7MzWAE0cZmSKTFrSIZhloatnRR0Db7VhtECK6oVCwgxy8Nm+ZhuwZYbmN+gMmu40t0y+zpV0v/k4IgYzaBGIpRDyTkMmm0WGAYZNOUNnOwYHjRtXt0pN1A4OkMMfMWWWlwXqcrEMdxqtpWrVrOySmcsKyeEsrKq1UxDsmUSLfsVfnbGcsZvKzljPlFYZkgBBKdkkp4TWZBUdjo6Qz2bsWHpmHyeDM3UalFJyiSoaFBpm+FlRle1IKVX1/HBtrO97VAZAZHxxKiZNuSbEUHauwJlUi+nViD2YhogEdLJVM1ksYH0LibBsQ0YcqKqAnFsR0RBTgDtjCtxlSGuKYvAkz5xNt3qSAd8NVFKSaq22bxpi18hXnEMAFIREMhTL+iE6j+MEZbDGdk+ofEgd8+izl+KiATzBsf24QrNzBMbKfLH+gQJHggpCdFabfa3t+fkmOGDhZNpEN0V2B6MDz1DZBqLgbAkIKwEIm9gUkUFHJqfn9eunTu1f22fVvfs0cL8guzSS8oPheP6R2V9s8iXgn4xyMOMef/zYsOYb5N8w/CDmf2yVPzdXa95A0UrIYdQx91xYWGkvSvbdOO5Q7rvjnO68+aTOrBvp+Z4iuokbquFkZ6Ige49x6yr0DzU0MPVR0uDMFhI1yDLhdyF4FNyU5ABOssZdGD3gjwicl9bX+xfqn+PMu+nGDo2Zioekg8p6QABqj64CAGlE0S0ABAaQWVPN9SIBcIRMULbWCaZQoySDgsP4RrEg25ieJtdfRyUrcYRdcASGwqC1cTPuiFGBGuDRsRNY5QsJceDnGJXwludCF/TQi77ASnHNLxQPNQWHjz8oKycGfk00+yPrchVcPT6WtRM5bAqNvCLh9Qka9uwWJKlgaFl0+iBpkPagU2DsDRlMAebKCKaHZEiRfAQmVcK5uSpPPPzS3rih8/qiR89p6d+eklPP3tJz11a5wF+k2f9ooiQ93VExaY76AjznQY6OmKLdQTkVpT+nnseO9ZCrJkhjG2zBap/RMUa4phtdJKqzTF7xzF40oktLWLJ0yjwy7LQR4QodqITOiFPHKLhS81KuQVFXuUEfAMCpJw/dAdEhLpgDUjSJV356i0a6+FiHBcw2ZPT4JcLY/bR1VCU1x10PQeob1jQ3gvsGI26orkuNM8Lh6X5kZYX57RtQVpETlIyMDpfpSZztr8BbWq8FTCDLoClUkQoxMpYATZTtRZYgw5kbnlpUS+4/qjedv/1+pf+u4qvOadff81Zvd/w2jN6/6tP632vPqn3PXRS/+LBU3r3Ayf1zvtP6h33ndA7Xnlcb335Cb3ppcf0hnuO6rV3H+VD/mE9eMdhXigc0v23HdLLbwX48P/Smw/pHuDFNx7QHdcf0G0X9usF5/bJf/fxhjN7df3JPbrgFw3AmWM7derwTp08tIMPFdt15MA2HVrbpgO8XFlbXeYF5JL27l7QCrCbFyK7d85p5/Z5PgQAvEjYDiwvjbhvdKyxmKyhY/DK+3jKS6JsXgTAxxU0WcPUMVgmrANIGwSF9S2hjDtGOGbfeh97H2zydjL//i33qHUDH1ouA/57uBXG2uDD97h94PE9SnygETF8XHvikaIGZ/Q+y6IQeh+BMq/t8xzEHjOqY0xlVbu89rmuCmyXANvsoGRRRKS/80udtynykmn7EC9di3pqHDOPcdbe81KWezDzGwOe7wY64zrnjfqlHbLLvg+PN5jzhsZ8mBt+O67LjJE5OA3gOiZAMvJTTtIBLVqtkWqp29d7RNltbcJ1my4ZjZd5c9LubdzDd85rL/tjdWVZhn2r27R/dbsOru1kT+3UsUM7deLwbp06sltngfNHd+viiT3sxd266fQeveDsHt3KS/EXnV/V7det6cUX9+muG/bpbvbwS24+qJe94DAvzY7k/0b74B3H2PdH9eq7jul1dx/X6+85rjfycu3NLz3Fi7aTeusrTult957hvDnL+XNW737VOb3ngfN6z4MNHriA7Lze/cA5vfNVZ/Vu/71T4J3YvfP+c3pn0mf1dnRvu/+s3nH/Gb0d+d03HdIevnwQF7O82nnxoL10EZ3kxe3mQJ26Uadty/M6y5xvO3dAt5zZrxtP7dXFYys6f2SXTh/YoWOcZ4dYr3284NyzY5EP+XPazrm0bXGkJa5TS3OdeDzivOL6xcHI8CEOjtgjJWGTl6/jPA967kEA/AawyQulzfo2Nq9/ywud/ALx+KHduoUXo694IdeTV57Tux+8qLfdd16vvO0oX6Ls0s4l6vcm4Pop5zKQMpHl0GrH3qT3Q8VI2TMTEwujwxJPTmAvlUUdg+fh5zI0cKykCSvg3CNCdJOCSkxoaEgSFOZnEOfxBMjEiqikzHYDIPU9Ie+n0Pj7/Cr+zUhkPdeGDnyE43HPrSf0oosHWacFjmGdT0cheYiDeOTI0cUkXXg+5Lzi2GBNL+QfU2ev4N4S+Iw5Br/gmflHz/xC33nyWT3ynZ/qc19/Sv/jS4/rE5/9rj766W/pg//jMf3JJx/Vf/7E1/X7H/2qPvCJR/TFr/9Av7i0IcIQtyetgVxQ7oV5VOxxCqXVJarQpFFIowO5fQt8RDAS3iOkQ4LgyGMDKPcpCWUjcpRc55YNMSIiV2uzpqbLUiVdWjiD+bzaqideSTkeRaolYQPtmKhZU3iYMKOtrWefVtPZcbChPsRF9q8yZgZR1HWhLmOKBSgNTJuEh4RKzyFtRhmY1COh2zoisIViXeipTVOL0HiejmdIORa4UEEP1boVCHGRwIYWVW4WKcQ9QnmduOX8UT1w13W6+6bjOnFwlxYXAnV6g/HAIfNaBBTHb5hlU+/zgmvHmGuFYYP7h39DcJ17h++fyVvWYJO9POZ8cZzFhXleCK7If4Jqx/btfPm/dTxBAAAQAElEQVQ4UiGfdWSmZyKwFBFyi6hYoIHkCFlVwUJ0Mq4Szi8pRYwBiNamQb5cTUuA1q00SQwqMIXdQIkIjgKgj6hYM831F2EfVQhVCUaLDAR0YiS1E0YEVgRa8jsGm5ba8YYXLSIUYIETTBvShFVodhZVQCFD5YbRMSytEFgYJMsjQhHRGNUa05CB+ENdFaPPTm7wMOKtARBPelgahARMQjFFvIgLMbG7isjU1Q7SbhMIAhmu8kE+yAZ9+vqCwvwiQmoQAS1aGoDdB5npQZ5mHiwA28YgaOx8bTHkXIY5WZ+AQeu2Dny65B2LQ5AIAdNEBRHAP9nrgbNZHhD7GCxI2MJIWciMbIbUTPNJOLCeh+lQGP2TsNWqzqrK6nitANFiV+srLWIiKEle22pi9EuJDNAsZukm+qXIeSMrjS125gxKnVqztaGxV6BI26qPpoPzYoOa4PnRFTZDBBE16Sv0iN0T9LzNewlHLzJBoLD0CON9A+cHLpAcqGMwmMECro6eQj07pcXF+fwfo/atrWnPym4+PM+jKu2mMa4fSvjQ4RuFfzvQ/4T48vBiMH9zcFN+MM2bDHebijMEaZ0PxLnjys1lbmqly22RJ98DfIi4lW/w73/xGd1101Ed2reNb72KRjywBQ9wPZ+6CnMuxOnt5Jm0AJ69IYLo9GIGW5slbQJAxdgTEQNsuw6WeB4TIbONz1HnYQZkKUBaTPCEIwcusPaSIjqZypxVgVDZIjVJMhQg1NkmyIJDYd1cQ6E6RGlt3GnazAu9qmEqbG+eEIoIoMj1S9AJqg2ds3KnQo8IPoywsS9k6wWJIwJFU1o0X5RBaW9/AkTWwxFhLWw8rRdn2wK9FanHAT79wd6nlljV8yRF5XJ9DNlFc/y0gfa0SUthQcRA0oAAQ0yE9MA0o4Fh6eZ85HGWMog0zeU4yhYKTABjYKCEzyYPUN/63k/14b/+mn7vw1/WH/zlI/pTHuY/8qlv6q8/81393Ref0D9+9Sk98q0f69uPP6Mnf/hz/finv9AzP1vXz58b6xeXizhd+PAmcTpp3Hfqqd3rU2JECoBNGYDESiITUJIPia4u6ADq5CWF5aJNCGgFczeYrlCQGMRaGwoPhUwWyx4DjhdxQp1IgUytddCdGCSGoJYhTc+iD3TqRMOUcUsnbOMLEaSIALSlRXIlRyXjShufUtMAfZhVVEPGThGVC5lWNkwrhvA5UXpiUnPJD5XjvLb4nxEG1xYDy0OP6qOWpbIS8RnkFoGQmFVmCYAo5B9oenAtAEm2BYpCi3MjHd+/Q/dcv18v4wXDK245pPt4iffAiw7poRcd1mt5wff6Fx/WG+48ojfx0u8tLzmut73shN7OS453vPKU3vmq03rPA2f0Lx46m/D+15zX+193Tr/++gv6DeBfvvGC/tUbLuhfN/yvBvyG8+jP69dfC2D//tee0/t5IfneV5/Rex8CwL/24Blin9a7yfGuV53SO+87pbffe0r+z178MvItL+PFCy8jX38ndd55QK++46Aeuv2gHrx9v+5/4T7dcX5F+/cuao6XIb33tOfMGnjeLIJYdtZWrRVvu4SIUOcNN2uAmuWqeuSF/cpnEO3d3fEiZU4n9o10fG1OR/eOdHR1pCN7Oh0GDu2Z16E9Ix2EPrDSaf/KKOHgrpHWdnbathRyXE5jZausRZyH3hspZXABpOf8QAoPzZiXP58qXPNyd5juC5eRgkEv7y+mI0OHvdiLino+dRFIDJi2lWBq+FZx31XdfDfWrm3SGnNdYw77VkL7mc9+5rV/dU4HmOOB1QUdBA6sLuowa354bV6H9wF751iHuiaH985rL3NenO+pp1fngqihdKOakHwRngUKsDI9Ax0D6mI+zJMlgO1dNABGJqDnxWWAD1DHi2/cpwfZs6+/h5fWfjlneOkJveUVp/U2/ydD94LZS2+/96TeYbjvNC/ZDKd44XaKfQ08cFrvZm+/h739a+zJX3v12fzns+99zTm9j337fuC9wPtec0HvffV5/dpD5/SeB8/p3Q+e1XseOMu+PUucs8Q7S+wz7N3T5D5FDSf0Zs6hN77kmF7HS8TX3HFED952WPdxzr38lv26h9r98vHO6/fpjutW9aILq3rh+VW94Mwe3XhyRReO7tQpXpifObxDB3aPNBpFPXq5Zh3LForoJBY4YqTwMYeGEKaa49rCKaEI/HzADWzAstmrB/zc5BdHYz5sj7kuGfxlrM169pZxJiyqrWHCJR9tDPlHjA2i4ty/BCGUMh6E69nBy/zjvEi488aDeuPLTutdvCh9Ky8J77hxvw5xTBe6nv0McO5RuUQRPXT+lhecWgGJXBM5LK4QLEfHSlCE7FkxZLpNOSWva7aouphROg+srwd9bkzqYw8WctssuO44m6U5b3RCZxmTZwYOAHgegND3GmuFLzleePGQ7uKLlKO8qJ2LDjci5uRICIlABHBPMhQo3B0PDLKyIB9Tx3OXej3x1C/0xUd/rL/+7BP6s//+mP7LX35dv/eRR/Tbf/5V/fYHv6zf/rMv63c+9LD+458/jPwrvBD8iv7Tx76ij336MX3rB8/ycr9I1FDEESgiPwM9C4AduqdYsBkqGuTiCMhytqda81ohgitADRlJSaSSm+MJoY910gjr2mIPnTL0kPQap/qy6smGIkKi2yMCAnkAouXSgzUhzAjzauD41cU81xzcIzyIcMigA2u42u2AOJmkS2pNWhZt4JKHf2OMigcDFsS0khnIzkGxVYQRRFjoA6zaIpBEpVPVSNOoHEqOMeOiNCeciUrDQPTsF7vDGU2AXSjb5jywM93DbF+Qbjy9X/feeZ7PSsd5IbiTe9tIfpaRGxOtIYloP8sMFIbEFPVxlhDL1/ExLwU3AX/Z5M93FdbZf+t84bQh/wbhmAdWQ+kLnw/ntLJ7RWtra/kvzebn5ok5m4gsdITSkBMsmlGo/oCoIzuaiksKk61DOoRSDCrmzRQYYw1+EHRLZ9cc0f96H4KwPiLHVTXJDSM6apgJAb21pyZr3ip/Pq40hf0a2dDVkuk8r9SZN9S1aQF+CSJrNb/CBvkWyTWNWhnN1nO9thmR8uwCi2W7hlGKWhwNrWDb6NLwlYic6drkA21z06ibpq6H5QYLvY0G2rztjQ0DHVQQ4RFpVMhzE3Jrd6Q0bFY4KkFXN28uQ9Pkhdn+aW9/KwZsWlWT8aUOLgDRogGIB7cMYrJCsjkkjzvY/Cwg2tKt2yKQqqO8hLPaWdo6DGqfLSoltqxQp103gyWpnhkKN4ZSjarUuQeoki2jYxiq8KrEVcw2tY1hq4UlrqXinEPmNt9cQdXHqw6T3ZIkFPxUasZniBFV45HbeFpyb+E4KUG0QOrpKQcEGaao2hdBTEGuMBgNoJmeEsxlBzNZg2gwyDsoloERBlG9YUBbwoU97Mf9FlaFWubn57XCC8ED+/Zp967deeG3rse254HVv5ngm4a/SfI/Ib7ES8FLfAN6GVjf3OAGsqkxN5Z+vMnzV5/gkgyOI6eeMOGJyWzwAB08hC3yTfa+Pcv5z/weuPOM7r7lmI4e3KmFRR4uPRlcHMdhjDOeCRZ4snbw1tvUMNlXFrLPJj48DOKGNWVwA5WN4RqCknxDT3+EfjhiiRBSCESoE2KcRXP2krztSyoQt2TebREI6Z5wZxp1fgMMTj1Y1NTzQUv4eV1cbg3qg0R8/As2qLFGVkAYRqAA6IS3EDk954cKE4n1hZSb+RoH23DtIk3ToqwUunzoLjUddqIhhSc3Y/VEmImqpoM15QtmungSNSAaOkqvkUXpRhxETLmnBvTuXkAMMj4fqFjqNq8eLWA9FEJlDmIQQLjID0wZz2aA5TadBYtzVi7WCjsmhuicFUy3qIKZjvjBSzzp8R8+p4/9z8f0O//18/p3f/o5/ds//YL+zR9/Qf/HH39e/yf4//rAF/Xv/+xL+o8ffli//xdfyQ8Cf/LJb+pDn3pMH/2f39YnPvO4PvWFJ/UPX35KX/j6j/SVx36qb3zvWT3+1HO8QLykZ362qWef29Tl9V4b49BGGWkz5lTaMaREUYzcAqKugWQcEjiUNlK95uSCSF4vFkgVvAoVSh5naB8rjj+WIpl83qsP4qVEoU7iXFW2yBEhOBRWQdkkIkxNcw8xkUago3sPyHUBptME2rJqYkY1vJWwPjLWSz1TKRMd4eQWSCiDUUBIjOZFM+c16RgcvzBEhDr2V8e8A6ixOxDW3YxngWeCXIWIGApogxTttziK3MKDAbbDRnKMEZIBj5S/sciH0Pm5otFcxzV2pIX5kRbn57S0MFd/g3FpUTu3L2llx7JWdy1rn/9p5N7tOrx/p04c2KXTh3fr3NEVXXd8j/wbfzed2aubz+3VC87v023X7dOLeblxJx/sX3LzAb3y1gO690UH8rcIH+RlyGt4cfO6u47qDbxsfLNf2rz0VP5W1Vt5efN2Xty8g5c177r/TL5geQ8vW97Li5f3v/o8LxAv6Dd4IfMvX39e/p+i/7fXX6f/jZeQ/5/Xn9P/7w3n9f99wwViHtXJQ9tzPiyBCuvLEsnQa2jWmLYEqBcBBEURoYDi4KrwYzIFHP+OY762ssjL1AN6053H9OZ7jugtwFt50fOWe47prcBb7jku82/lhdSvAG+GfzNzfTMvV9/ol0EvPqqbz+3TtuWFurfJEcR2vszr86Avmbbm79nD8OwNX1fShoJyv/Y26+F69kCBGaAXYeHpzIfthg107oVOuS3MGqJGLEapCPmPwx/jpcQ9txzRQ3cd10O8eH3gtgO8xOIFLPih2w7qNXcc0mtvP6zX3X5Eb+AF8ht5Ses5/govbH+F9Xgz8LZXnNQ77z2r+154XIdXl3k55fo6qhgx3VBPYTVvKMtox8F0UBtTFpPH1n6ek1ekVzC5LteMc5Bj0vFlneM/+OITet/rLurXgd94zfncK+9j37yX/eMXz7/2KvYUe+sdvBh8Gy+330p9b+ZF3Rs4Tq+9+5geevExPXD7Ud3PvO7l5bh/49X/jPYlNx3QXezlfGF30ft7TbeeX9PNZ/fyoXhVF/3S7thunQVOH9mlk/kbrzt1jOeGo7x8P8wXi4fWtmv/3mWtcR7tXVnSnl1LWtm1qJWdC9rFp+sdy/NaXhpx/gV7NzQ3F5ynktfCx3pzs+R/TtKzP3rm27MGkBhICtE8dFJeM4wtitwHwUL6Jd+YZcwVBHuL9ZiU6gyVpgyREiIkzrUOQUeFMI0XmMMn1+eUHcduAiiqTOowGGjR/DwDoheNOYabvJjcAOZHocPsuTv4ouINLzujX733vO69/ZhOHd7BdalQF9UyDwGBXw9Gyip4JBzdc1OY6BN10HQEoYCJkAxqrdII4Ys8U4jWbW9ysKlWllToydxTR6GO3s9LPhjw8sKicy2FvUnhKpZPZCLTFChLPqZ8TyP/9uodNxzWOfbQ8kKtp0g+BRjkUAyto7CviFZa7HyWRntgZQAAEABJREFUQ07Xc5fG+uaTz+pvPve4/vDjj+g3P/gF/Zs/+Zz+/X/9gn7vL76sP/r41/Tnf/OYPv7339PffeEJfZbngId5DvgaXyQ+9p2f6LtP/lQ/euaSLm+KWQTgq9+oYa+Gs+iKNiuzTSiPPZvJWFc21sUeIGaBEQzLmevlNQvmZTBdyOyeIbATOtOpdyrzDgQe1BZbZH8SYF5APRiwAluS1VAcaCpAV+RrUvXpVZDg5LEeh6TakMe6uVfnyliNY+Z3BGJXZ4To6hgZtmSMkJkOO4eJgEfAKWVvCVq0PL6DxCY1EBo6Pp26Nh0rWRkv5uyiMWfMMC4ZEQvqLfABH2BNrL0nA/9qw3pZA+91KWVTy/PBlxVruu/OC7rrBSd0/NCKlpfn5fgRoWAirGTGnA5DLkvQEq/n3Blz/tfrwFj52W5jA7yh4aXg+vq6NvgWe5MXgq7LMDc3p5Xdu7V3dW/+C7OFeefOalnqQh2hulRRaacMD00MWaoBVOusDx2DksDYFFvRIDc2OEziWbNwMqQOOIFZgyntOryuU4lU90JQxyAt8uyQpMA4eTZJoDGkgqEAV3bLDCmPHHOICEWERB/A9TixRWrNtMHyJgI5YgPP0QvRgliKQevmDJWtcSqd5o2cIJtmvEFiwUBLbC0gmgDs+hs3QfgHwSNiIkoCOT1JD8Nct8wLg5qxjrO6Gq2O9o+ANpgxzNIDjwmlmGswxG3sPwNVD0b6rLnXgmWvUuqerTXtnDuJNpg3NHaK0rmyXhRHNNg2qN50gu0M1fSq0TZXCqMJUufBQMwmnkG2vBZIW9fVNqJRKbGyHIu2ADos3K3HLC+OnC/SYKetraCYeJWtOnMWDWD+KshERADTMx8hZah+6HR1s7TqZ3RMOHAMi4Zgs0bQdCxKgs0mBz+dqiTHkqMwnIKuaPYxYGTzAdhcNWwKbODLzhW+Zq3HONeXeoM4FidvAhlqU0Aaw8aEhshuiYnS/DFSx9PDwsKC9qys6MC+vVrZtTM/tPph0s9dY14MGnzz8EvAy9ww/FLwEti0byDr65va9ItBbji+gfS+8RZnmk5PXnODxeAJik5z86N8eH/BhSO6n2/BXnzzKV4M7ubF4EjB5chRIqge8Ar5gp7hEYlWuNmB6Ei9FngZ+dgjnPQIHFi03somtWjYTEmnnCyEIgzZ8UGGG6N7QVz1VWNZAwQ9tWTe0mQs8hC3w5M7KOkKFMZpUuqYiIeB8IMRYLUB/+zQLjtjQ4vKfCNLZ6IVnqwiAhaL4mDOBg8ZrLEUiqhQrIdGIK8tg9AkabHzqUqUQuZkWVCboEsCKnp4YcghP8QEAmMQVchzNSRNPGVjbs2eVVSHT1aaOBWKsEbgCqK55MwLrWSU+hq7+vXqdWULrwv21c5aEslgGqiuSQTygBoAUq5NyNc3e/3k5+v67g+f1WNP+J8DPaPPfv3H+tsvPqGPf+bb+vNPfUN/9Fdf03/66Jf1ux/+Ei8IP69/+8ef0f/xX/5e//sffFr////yaf2bP/oH/eYHPqv/8KHP6z/9xZf0h3/5ZX3gr7+qD3/qUf3lpx/jA8V39OkvP6EvPPoDPfKdH+u73/+Znnn2Mh9iWpENaUuz0LBFOGF8DifYhHWQz00fTKBA15WWOcAzxzVsbAzP3glWQQbTHJvwmgqJ+Q4CzChURgmhSOyhRTNJDo5EIGngF+/eI64AZdpMMHvJJSsxPtZWgSkg0jWobcg94EzvHJJShntPYJ+fIcnzrqFCESG3ED+zNHzKWxzbe7+KOClnCNbCfESYMylfU+WagC46BddYZq1+k5FT3L8RNGbt/eJhY7PnW3nDWOsbgHljYINr6hjeD/F94sLWZyIuBPAcRtQyCvFCI8RllA/0oUVePC7BLC+OtH1pTn4BsnPbQr4M2bVjMV+Q7N21rH28LNnPy6ODq9t4iQTwkuDo/u06dmC7jvOCxS9bTvuffB7bo+tOrur6U2u66cwaL2fWeDmzTy84v18XT6xoz/Y5dRwjSmEN6OFlYIDMTq3yNYP1pHpEVA5hMYwiTT0gZ7MWFD0QwP7dy3rZLUd5aXFGb+OFl+Ht952R/1nnO+4/p3e96pzeCbzrVef1rvuBV13QOx8AwO964LzejvyOGw9p57Z5inJSqWZihGWUr2GF+kQLBWM1FfnNFM8twXKccqIFNYB51h/I6bbHig6DLsPZADqSaRbsC7FqIu/2xcg1ffPLz+nd1Ptu//23+6/TryU+r3ffzxzvO6t3Au/w3O89w3qc1tteeUa/yovdXwW/Dd2vtvV53UtO6uKJVW1bGFGHyBqKCEmGThFggBFaNDYldYg5esqoVPc5KgtA2T0lHx9gGzWf2L+si+yNU7yUO3VkJy9ZdvLympd0B3foGC/mjuxb1iFezB1cXdL+PUvst0Wt7V7Q6s55rexYYD/Oa+fynHYszvFifKRt7Nel+U4LcxJIbGNebEq8r2N/F2oqYodI1ERXoQ4fN+MeuufD7njA0OYNPn9sYzBv26Rty3nYAwV7+9p2zNu8MetB53JZgJAblPJ6ZcYLBHRUFOCQqU6Cp0CJ2Mpm3xnw4gIRg0xKUq2VijsV5VzN2jR5M0J+JdhWW5pdMm5B7L2ZXtD0wuKNmXPPBBcXOh3lfH/JLYf1pped1wO3n9TZo7vyGlLn4ADpVOeEb6GWgq/AgncuZTJLQsN6VFngHPIPBHgmngXAoBPrCDvtUUl7FOotuaa9XFchb3ENE8DWhqBpnxEkSUD/TVCO7+7ti7rx3AHdcHqvdnL9QiNFjmB5ZnIjDVMM+cfSks9AoU401nVMTU9zj374mz/Uhz75iH77g/+o3/nQ5/SBv/oK9/Nv6Yvf+IEee/IZff+nv9BPn93Qs5d68f6QL/06viYiSnTqupHmeEs5Gs2pyxqqvAicQK5r9ZzTjCKgAx9jyC3dMgPCYDbug7vniFgR4SkCoUBgKCiNmSr3WjzoXpyUQaDGUrKrstnAWsKgNNenXOqiEkZUCWMtiDgTGT6mIzyih1feY83LVyg7NGAnUphNrIVLuelZwnwNR7xUNGxF8lKtJyRUjMzHIwz6CNNSno8kM1ftRTMHQs5odw37tN5XRM1oMLNJRoS2YY2H3nvY+8pzYT+lDYPTFr6Q2DYffBGyX/fedVEvedFprrN7tH15nnqISy8z6xMpZbQsUNJ9DAs5fO3z88QmL/v8T4TznwvzOc6f39Z5CTiAdbbx5z7PxXtz586d+RuCu3dzbVggN8VRItGZBbQ8IeduOVHAobORwQJgcozwqaYo6agIMRCQCKYcTHZLDDD2N0C6l1IjN61Fmb8RIGsA7GBqh63EdIwIRUQroOGpOmc5wwqLhEHmkIaB/2dhgjhlBseZbTBxgx3EykTYJhbNStBVfbCZYBPVyi4DWGqokx30dR0tH0CThLqiTS1S4cBJ1GE4JskNpmCbVai5TKeNB08eG3lBJmDFVgj5h8pxptc14tiatuWAsTBbwcIGTpNOVZNjMBpctxwLW1cIOQkzOe9T6Aj2MOBMTUrQNZptDLOqDEKWlBkbkmGYGvsC2mNrrQHlTK8Sj/bwQ3OtFgk9Da0w7YvCLFjewChtJ0MwlZhwgqvgQLqi2c5QxH266iZmljcwQuvFN3j5HLbAGALGgEntzNkHIqFKtowBZwDRnZD8BO2BugaI6bYx+MCW1CF0xyWc0xvNfNQB8cSq0lMv87Zy/CmNI73KrzVeoYSlp2GNPI2UwtmhqRoS5QJ4u2aOpeUGyy1SNvSJiywrjTbyXioa9JYArLPtPOnUmMfGLwb37llR/sbg7p35kMJTgHxH883BN4lNXv75hrHOjeSy4dK6kt5Y55ulTV4M9up9U+MGVBKKCA1kJmWDZAtoOM6wKV7gU8DelW266dwh3fvis7r7lpM6cnCXFvgGN+tNKwY/9NSgTIGbjkVOwzxIaY7YoKHbmSQdH8x5/FK6ioYPnRhSoFP9WlCyAQpcoIhP3DCDZfFiiAbfWWjAtqOm2Tl5DTDHsK8IKjt+hBOBa43wwlfkD+gBqhO50xDz6AYKproONhI6HOl1SdPWsmpXiC32TiC3bckCCEPddEmhiFC2hgSmq/BjeXWp1tZZZr1grCusi6sV2FYGzTbHx2EixynXy3KEqCQOnmvr7IdsBpkE2M1pCOmevoOA7PgTBI2dDZDZG417oyR8IwKEn+fIng3R0gAKHcsqL13FAR2aG3VaWlyQ/9Dy3Gheijn2+0iXN6RnfzGW/3D4Ez/+BS8Nn9Gj3/6xvvKNp/SFR57UPzz8Pf2Pz35Lf/Xpb+i/feprfHj4qj7wiYf1hx/9vP7vP/8cHyQ+r9/mg8TvfPALfKD4ov5D/rbhl/WBv/qqPoPvz569JHEMxyryNbdnrpQshGIpkUJB0JFBM+ZUwEyboyIFI97V1sJmkIgpy42DElEZHwuLDAVvFkCGrptTxzrQ1dkWyGNmQ9uFhIhB01aoieIiAl0gN4DooWC0HjCFXXGV+BhZNAHLYCKqT/72ErTtC3Gq1AaCEw0J3XMpcCxBWy845moR7kbqOgxNWRXMCIX9HKgwUJa1CQV9IKtMAQVQe9fhy7GKCAUf9gQbqEbguVGR99AcbzvmsBuNJOMK0ogaRh04wm4JteDhgIEpxBnlZtaYiXkN6r4o4v1G3Sdslh4YzwLKMbDZvuzxdd3X9zEvIPvxpgpgbNkmduMB2HDjBn3iIsrUwihE2eQrWUXv+nL+ypZrCEWp7QCHCvUgogcw0y3HX46UqtA8H4gO7l3QGV46nTy0Syfyb9Tt1En4U7y8MJw+tiv/Y5Zzx3br3PEVnQXONLDs4O55LRAngtwDkNbPITkJBT9KyD1XlA1TaqVy19UUaWm9lXgkz34QdAL10ys566NO4pinAhycRz0LF4hXdy/p4ulV3Xp2j246BZzZz0vC/brp7D7dCNxweo2XsHt0/ekVXTy1ogsn9uj88VVe3qzo7BHg6IpOHt6jwwd26ej+bbrh5C5dPLFbKzvm5bRyEu9FmHCdrt+QdBIa2kSPIBoUrjcDcKDpfYXxBvf8TV1eHyf4Bfcm+2qTvbTJS+zkkx5j9zxge6AHxhPo1bPm3m9922s9fAI15fqC3bPGHCSWMyEg6J6dIpRgvpOSHmS2C4TJc/835tDIMOo6cId9qGf+ocBZtbG/TSAxSvAqej/5nZOiS5k4/rZx7oBIaBojRIoIlRbPsgpokOdkEIT4MR+SEQ7a0kjOMpGtoOoBMAYeUbkMdOxjZPYfUd6I85ZwXCuwYH7+Dcqbzu3Vg3ed1H0vOsHL3R28GLQr8bhW+gUHgRFg72TESt6YoGGsECS5YHJOAUEnnwyQQ28aWOIRn1GsBDwdHsY9AYm4JGiSr9i6zsdpzHVYdk6OcUdwej6+dvAFe69FUASz0WgkHd6/Qzec3acj+7bnNZjtRQQsOO4iTigkICJEzzk5T8rMhXLtfncNRFcAABAASURBVMK9+TNf+4H+9JNf0R9+/Ev663/4hr7x7R/q6acvsecLvp1GHcCij3i77Wv/iAJG3AMCWaAL+G5uQR0vBsXe6ZhAR+GQTicmnh3il/Qyo4vJUg1CyoUM+YcBWqQiiQSLPSPLpAgsQi1fkcnKVEpIBi9hK5oPF4iOPTLKFycNvGodPkhMpqhTlxMTx6bIzbE6tdiIOvzNuaIqTsorrspXxJZVNny8N33uJc/g4z2pyZMCfPxdhoiPiZyjEAT3ViRShBEdRBWVtEVYAGov8KYmBhAdgiFXBAyyOhIDWt645Pe+kxVAgW+miPq0EjM0lXWi7+3Hi8JtvLQ/f/pg/obgS190Sqf5EmYHX6T4b1fiLINp+4UZ0fBnpAdAJObpa6m/6NjgGrvBS0G/ENzgM1z+vXjwZb8U3NhkzwLY9P2YY9fLx2vnjp3at3evVnbt1tLSoiI4Js5hIMOkk46ebIRtJPNQyumIVmYAbQBsBoS1ew362bjEqRrZMkGsVUjP2yJCStC1m092YnjNfCxsNJRl2hDKqrEy54y2rrQ5Q0xYew/MFA/7opSZWDYFgvhK8BhSozVpGJk2KgyGtLGtFBEJHCRNa7naDmXOAY3JKcSUnFDOQa0ypN6Da/fcpxHMSdbJqStAZrdZUxkNYN0sbb6CHVSjQQZUhSoLCQnAfGWQZJmer+Ucnk+5VZ5xcpiRtxwzki0kjwlUaRGOEQymZ8D5BzYCPT0rxi03BLzFqsNgCsaAsXbo2UBVODOitz8Qiqm8+UQgo8+qkm7y0nA6EkqGZFTNRBtiIQkAyT+jBzYEMzLAVdfKeAwLAgXgMpw7SiANhP8L/Z80t4GBmEYJOdQNS5loRGK5WWNsmKXNXwmDq9I58voVU2EVq7aoiDGwBph0wNU+69QkVg6QosHGwlq6xeYIBQlVCWjr4ZOqQ2FtReaE4ljojSSkBYBv/onMqjbfqxe54O9d3cOLwbX8FfE5HlZ8s/WFMx/IuZhuckOpLwY3+SCwocuXNjTcWNa5sWzyIaDnodH/U5Vx4YZUMxRQoQYQndR5PSvUmbUgm5/v5H/ucxPf4L7i9jO68+YT8gedxUUeJtg8Hd4ljQMqvAAVW+Y4xADJByki0HUSo7uGVqJSk7oqH2kUqfNDhgnHcsXFDPndk5wSsM0H/zC0+F433+AwoFtTqhd1IYAuvk9ChjpkXbhWAP8w7aRAETLRoBmZWuS8hbfrk0IRIckgEViVrA6WVgoVxOCTN16YmpcLf9vUeTzkhjHIY0QQMggQYB+LkFyjEAEIM23P/kADWwArqt4zIAOCAgS6AKMjfw9lQAg19MKsscG8sB6WwmESigizQCEnBoKnI9BEZWYGbOnNllPEJfGgb75yHgcY+Kbv4A2uv0M/ojIJIWA+OHFG3Ug+V+bn5zXXYDQ/B41112Hpufa8QB/r2ecu68c/+bmefOppfefxn+rr3/qRvvToD3hx+KQ+9fnH9Yl/+I4+8qnH9MefeER/8N++rP/++e/qJ89e5mgTg/XtObfEHEQrDUPSZ5kZGp98QEcUMzQO1BUEDfaUGq1sxWsBxXSFQupAHG8fee+Xrgv5YRGxVXKLCKM0nxKhCMCCIFWhCHrW7xwJltuggtUDNdCecpVdPRK2Cpsx6ZQyCHrVtbGfnPO9twPS5gTlnhxOxi7VMi+ZeTkqxCCHpPDscivWZ2JzyvVhVF0vVo64dORIIejoApBMR3R8eIzkOxY2WOPQ1mbegFrhH2zoUB0gfMEhOZ7ASgJeUrIaWlabzCC36YRGM9AF2uBjMB4XVZBsL5oPoY9nkT2U47BGtglLQrVNTrwmMMKopLYQplIQ8obvkXu/j7mnbK73Ms7fpuQlVOUtq9BzoDJvC4Fr9iBQxNhVwHdAQAe4VEx+5SRC3h6+/vUq6DXhzbp0e6WCwbTXniByXoNpVPTqb5upzFwofHDlOios8HLgCC8ozh7dLb/Ec/4xc/F8ehbdL8sqEJMXtEImCrWsQNvedmN0Y44Prtqzc0HniHdo73Ze7ITE9SnI2cVIoiAiKSLkVmQcjIFFaGg5nwkj0ubRUCG3gdTivZ9IKUToRQyAuBGhiFAXnUajTh1z7lgsOnIh1wR32NGTn8UKbCSlTFKtByF0yiAjAn2FGsc0+Wbl2HfB0MC0QfD1CKjW00xAybtewrB7Sp1byC5CoEkrjTJGbwMjB0hRMmFxM4wpToPGzqCImNibinCVMWNRS/DRcAhDpRl98GcsI/d1E2DoKI6Wx8NMi13dipaXunzhfP9tJ3T3zUd0cN82+TcWvc9ELEJwHDxKYUSMTgxqDbKH97FKNTzTaUop6RzQ0gkmifMuaUnG+EBt7XA+J3uwsE9DkqTp4JMM2ozfSVSeplCTzoF3jOWlOZ09tqIzwPalhVpGM8LEnpki60m5kwCsQcpC8pr97Oeb+uI3f6wPfurr+vDffk1f+eZT+vlzG4oI7v2dRgQbYRs+QXjRojLGkQo4eYoDZDwMFKxnrTnI5+dPc8pkynoiAo2w1LRV0ZRv1FRc0j48Zi4MYogKUVmRXIM0PVhbBHTblMn6WByOlbXU49bIZpNaQhUJBSMIGbTcwkOFosgfMaq1MtjBZ658ww6T60Ad2EaEBQmlhCIC2qCkzVKZ3Lzs5ksyYh07cUgU5oHAH5Td0Z1m0KXQgwUG04ZGZ8xGVzFZUwhH0hBHEB6y5oNWpTRp9sfMp2FBXzwg82eHgF7gJfLZ42t6+e3n9JJbeVF/ZEU72Lu+NmUMbI1xNZpAFSNljxFG3ms994cN30f5/ObPaet+Eci32ZfXN3kuXZc/022iG3tv4kRX13XauWM7nwf3aXXPHi0tLyLzPCNnEhHiYLN9yJUSc4iQ53p6QWFrrxJ7GIQ9Zvqnmtek2jdLOxkaK+LolzSbRtrEViuOfSC3fqvCHHMMz8lgfgoxJaeUg1wLmgXRWCMlaNK2xk4bdEFNSlBtAUrwAE0fKK+ooxgQb+lpk4Mm0bbYbWEkTeqX1PzklutgooJzxhaDKt8yDrEdMxVXeARCA2hrd/S6hxziSpA3JQ6Wg+gEoUPUPlXUCrGPSlX9Nceo0oYqMzPOxPR25vpRLes4NczSSTiV/HIq/adDNZ71t87JAR8DgwswzJqZN/iCkUFmFj15D44BdsiYWRDHQWX3BEzq6idx9TC19WzNXW3j+NZONTElGxUzNTTRJG9Y4NADmJ+BGvt5lNgFsQ05oec3w5IeAPZK0JZ2pcp5DVMjW1ydYCqxfoCplynbGG8FSwEuTCXrwZcu00XZKvI4gOTDnWbyEloOkZMfpPDePLBFMb0IkSfNUNdeKvJIULopILSwuKA9e1a1f22fdu7coREvBgkl2xQeanq+QfI3+v5fiNe5sVxav5w3FdOGvLnwjZNvQgk8A/nCnvmd1hBO5QE80znhtLg40tqe7brx7AG94rbTvBg8rvyNwaWR/I2Y/45Ou9/iSQzi0YUyUyhblSfpIQ0YEMtgmXGeFMjhPQYyOpzXN5EsGy5Gs7RdM2E64A0uaSB8YERDnDaQ2c1bYGwTP7WkouazewQK9AUkA3rvRURQtitV3HQp9FA8GCAojtGMHWSHvuWK4PZjuvnnsVFr+Fm8RTaoEhOVLmIky5CkZdDZJ7SrFqZEpENIIrdqm5hZ5zVBF5GMIhpO08EyJvvZEkqVQrTk1FyST53FGTdFDNOeKusgfLrIcQD6QILN2SfyQch7DiFeONEh5A/jhYetfrypAvQ8dPU8WBU/WAGpt6FEjAE6zqmAH6mbm1OM5sSgngPuvyf080tjXgKu68kf/1zf+cEzeurpdV3eDGVjYnS5jjywEzEF0VOW+ZpCys+wnIKJ02SGsunUEuNoHCiiQ2CAycmbheckjeQ7pYmuaDYHvK4BTu2AYUrmpyL2YAF6JtRTWM+QYHoWkMOK5ayeMLgQiU4tjIoIACr5gLi6T3wgXJuYvPMXsMS+ZP1FI7xVUMQhLkTlYTGTBtmVPHHsS7nYSLar62NDtdZoGyKhFOZUmRxzsMIpqSz5HBBaRp1JzQ4tpsBTUxtXmJhaaagCold9m4+nbzItCGUrZ+sg+HbU0RUR8geFLtdZ2QqyXlimo6BCqc4PdKHoHAGMphg86dC0lUrWYyLltdaL6L3BQR9Db24WjaGLfeFtmyHwNV0jMB2ETuf8hhGfyI1T5jLIHzHC3AxQQvkT0/oVyINY5PIaYSJ/SBOWomUNibExBnxh8gd5ylEzq0q5EczIMBhkURZIO5fneUGxqtOHV7S0MGI/4OrcAzBfX0965t9D08XS4EzNJHNIZzB4niK245w4vEunj+zS7m0dIl5GBBY2yPnZlxDuLGDOiUBYyHMmrDWcc3DI6bJNIXFPha7HNJe+tPPcHVo4RgT5OgV56Jo2Rzfn10ymDczVIqDkQkOoygdN5qYqawZZpZ9ntINVAx7CUZcy9iAQbTCCTN0sb7qwBmLvWS+5cjH/5KxOIvA0MOdm4XJ71kpo1Fo0PEEIoumztIlCdpeasJCHTh21Fh9/uSE0zbZInTKfz8TeWoJgEBJdbjUcMjMJaBrbmcc/CLa8ELruxIpefutR3XLhoHbt4KUZc+5rVaoBI7moDLKQm2s1luUp8gBQKOHTh8KUDbFcVNZgxpoaN/XPM9gyFBNtRMDFhE+isYFGHBOlTccsAnWnlV3LOnN0j46u7dDi/AhZFiFrYWSiUG0ChQ/zslVJJrS5Mc5/FvxXn/m2Pvn3j+rbj/+ELy0kPy9HhHw8Cr65eVhXOTuHJmNIpAiAleckCVGDfZBoaJzHlNA47Bo1azKIppjoAWcAXdkzBSaCyNPNc8GWsqopdCUYsbPaAKeSxKyBHEbKIjEGpwkSqR1HJ1FtnoG9axxkZkDuVRZ4EY1QAw9n9VWAyRaZ8wbrOBGGWG1bGSSmq+CHScjNUoNF5r1FEodHVgNl+jgwotwHzA+yxk07VXfThqaXG/5WVrHHgA0NJo490NUcB9QD7c84vKvWWfboy287ywvBUzp7Yo92bl+U779YY9ocoJTr7DWvlSoTOF3PtaHXmAv1Js+m/pde6+sbWz6vrfMZzp/lNnhu7bHp2auGiNCOHdv5HLim1dUVLW9bzr0tGiqppW9IhR+1lvXl4BoA6ivphIEdgIFFggGj1xoIA+zQMZ2JXKWWJXioohpjoCnOKm5tTd6KGfROboPkJ0Rywrc5adoG/wFbU/08Giy5CqywiyFnYQJgjnTMoRmv2QvOqBlR1xFi0mfX26HznMF+MKhk84Np1KAGXy1BOO34TNbBNOAc0eqaGOZaeu9dHQ+XidmUmNrlGhAvbGi45to3T4xt4hryPM4wlqA3MnghYCed2tJ+IjDBymUs8GCPnZw7sa5u2KeQnJ3tDBFhlPIcKGBqF4gMoLSqNCYITHvBTIYiAsIdnLStDJY1sBy1JmCi6kwZZKXtNDRLw9IUOGKdckFTSkGaAAAQAElEQVRWUuYH18lBzsVo8qqdjPabMBDRwNaGdEU29CDDROZFSRi0eOQRr3zamgwPDQY65xOO1hSa0oTRpAWUAZR9lk7B1sFxDdNoTe+ghkBjaGLQLBfJM6SVsX2MhQQw6zm3RUg2nXzcTSib5Uk0uyntFUdLT5lrTbpk/GoeefgiDWaH0hjjwN4YEfX4Qd1ODufjXiCcyTQW2RER3j6GqDKe7hcXF3kxuKJ9a2t5YxiNOux6zkUicNPY5FtPvxjc5OXfBjeZ/E9H/B+PcIPJmwzfPo03+7wh+QZjKH5AIoMzEYxYUkQAraLoJHKHIh/U1la265azh/TK287ojptO6tDBFS0szSkiuIeHIAB8ITOeaOjoCOmWG6xExa1ePJuiKEpxG71Grg8FVu7MsRgrLeAg8IhOSolas1FBgkUZvIvSDKn4UNzB4MlcCw8TpnAtAN0oLArWqfHCr3DshmiieRe1KSC2l8EkzgFtf3wKLOYihAqBw7nBRdgYoEUVgrapQTTrC3JCVA3HQLYFPGODaypoMWfsEzIOQVyC5VIogmqboAheYsSzKBtqcOE4FJVeisCGxIyEwxctQiFKm566UNCLxSphsoeGFzHaniIMnvjbADlW9B5AXADhaLBhIy1NA/PsqAlfCdlcQ8PGD2ppj4xMjMTPXGDX4c3FS3O5Zvj84IwsH3KYECLmRTHQOBPeK9vlg9ZcN1L+ZiEvCOd4UTg3P6/R3LxML8zNqe4jfPGyr9NSUnKWpsxzS+L5hh43Q9NTR77sIFDG4LhBprLLcRg6+UeMFZDzgaUb8gW8O0EqWUdY5msFQC6SQ9Q+tVCKB3X6YFIxqwzBEqaNP2T7PE3MGvcNOM00lBb4Zu+g8HXcyFWKFAs6AjoPRg8nEYYBY8ZwIJM2kchrpmBXkoOouDqhh82x7sXiuOg49Zi7fax3HCEVMrGvAbicC9dSzw+EsKADepP40pWxKcZhGlIWUY9Qihg8JUO6aGuzvMZh9IJkTGzSmDVOkiCcO70X08WzDhHI6Hhh0cv735eGCqlATi/VQszJVVVNJ7srYwW0+U5Dal9zzQTuwUCHaoHYh+KaJuJ5Pb1OfiHI5xp5nXxo53Aa4dSBg4I68nTmGTpg1LFjgdSZJ3qIH2iJexl+oFpOIW+lJMslBcqIkIAQa4RJj43zI1RPjQnIXJTPccysQhKJBVUQOjwSKMlDEY16RY4R89y3uqzzJ1Z1EDwXwqTWzi0XC3jXkPYSSvqgNw511ktcRzrN4TSC78CH9m3XdSf36MDqkhZGRYjFIRYOUlAde7WIn5wUWH3+yK0woMcKCzakJ2ERcpN5DiLuewIRmKUWR1cdbNIwifFxR2ykMplHRwkcB3XIB62zdfL54BzCgnSatsZVZYqrZGZMsldxECWjwdxZKFWE1dCqBVwqwe6DQ85P1MPaIOsB29sUKWHMpYNg5Ma2MJL3bOkJgE8KZgcXUYPMSiXLJeqtcT0SIWfRMx+6XENPXJ8LY2L7vNiE7/mitoAFljFHklDpazxJ5xwwzKjlKcq92+zZ6ch7LS92uuHkqu6++ajOHN+rxQWOk+9t+DqejAFKwLMgckQQ3TGqviOW5yNsDMzGk7ATBgXAPLt9amlFk6JT0wbEpkhZ1RhHwNE7MGcC6iAiOaGaOVTl5X3GhqQCzpPQ2p5tOnZwl1Z3LsFjhqdHJ7evofIezdmzMA/2FmxhHj9++pI+98j39Xdf+Ja+9/2nidApOO/sER7yZDNhwInKC5CLYhEetXdSFynpuR4UsjQ2ZTmgpis8pODag9UGyaOhzr84rzw7Bro1A8dUGonUZabARwTDGb+IEB0J0bDz54vkoenIq70Pr1fL87SNsZiXmJd8TbEBpqnjhCnJExuZkiaaAxORTJZm3oioy4RNSE2GBbzc7AaIdS/cx2zDIZcsQ487I0wWZy2qwVfsIIwttQgrbFs3Y0gWonbJxkNw1RY5R2pKtsg5Q5FcHUheoKiRkayMyYOx8y89BGu1NFfy7wa+7I4LeikvBS+cXNPuHYttr2KLj2NvTV+UslQX9ay1rxU914RNvrDe5KXfxuY6LwT9UnBDly9vap3Pb5vIrBvzQtDXk9IXdQTavm2b9u3bxwvBPdq27POk03Qm5DLnxVJrhfVspPIaNDAz8onIkUot32TKIcirhBRcPViHlFQS5po0GHoGzLVtsSf6gbDRQIO3sGaCLYivExgwqd26Sm0ZqSfTpTqHqkZuorhI6AIzQNZoUwPy7CjpSU6HWQPTBjkiIWxtULasAY0lBZxChnpth2i9RmiMUWEwUCPU1s65mUfOejKajpnYgzGrhdZGAwwaNevQtJm2XZVkWotmIVVTm2RzsMyQDMMsDUsVyoCmnw+aD/noMqRl7mN0iZE4jgEyjTBEC8e5wYgMiYlrQQtiC4NN7GwwfS2w3QC2M3j9B1nFdaz+tqjUMFoygFqF9tCkWTthnp/Y6tTsqtBjrosJh/NcDYNVKgcGbDsD5Gy3qzQrUVY8mBrPgmbjamhY0HUlOLhhMJvFjmPYIsPYiz3IYCcxoaOeXamNVJgMD5WbxMPYm3Cq8TkDICdGVOscAxukqfNJGmYsnMghsltR0meGlQXpI1oB3AfsOAbLAFKTxwJgsPExg0WtiJB/xCho40SqbaC7LrS0tKTVlZX847Lb+JbIFj2x8kbDS8F8IciNxjeUdb8YbC8E14036t8aGvP02veb3CN6ca/hgtsTxpcR0KQHlAHkNXURsIvznfxi8OazB3Xv7ed4QD2pIwdXtbi4QOkhP+54XTCVm7GBJGbF5R1ccxXHRMLiKJForI/tyyAo5tJCFjm2aAET4El3LNZhwpdGgQPbxoklrGRIdtHQYDCdJKp0jsy+YfuQwzWABk/0JuvMTBmqBxRERNPhj4SlKDV3kZoImSTsHCxlDM5hSLkEQogBbspmVsS2gKIKBzPtU9kG6wywRphBtWkSKxmGQhxQG001yByNTsReKUnUwQnNT+xg6FVpYZGn5SEUVTzBjS0VZ20DjY2tDXIAEwZMzSrpHJBQU86lObMOGh6AeAhTAmbGPCCmv1kH6fxQNcTpkF7RM2TBMhI6jdhDnZRBeoWGtZziLAW50sbEAGUgpKwRnm6h4xhPoSrqKEJhQbz8/G4Mq9YGMm0b01CzkMyHR3x1Resp2L7+INCj89lpnqVRxwnTdZ0iOhlDatSZJhqx/KJj1HUajbrUG1cIjZovakUnsVMVAQacq9Jk8h7iIbnP42Ne2aASUx5+OMmAlG5Zslg4lkNAqjgGjGMLA3skeMDPSLZhH2QMJuz5KxlNG/JBhhvyOkKIsHL8BIUiQp0nKSUtdQq5dR4UYS7AmoCep2ElhUhd87XLH4JpjzQIJZIGpNnmY0gQcQhkgwjsVVtSNbxS50GuNTV2k5tNDFVgnaM2CWtsymDbXD5kMphpCnsZbDOUkDwnu2szWCcmGtEp/IMQllAhsa7OWmuQIiIrFS0imhgLSER0DhzH1+kdQwp+NG1RSSPbCG0EeYkVCol9wa1MJw7ulP/p8K7tc8gk1Ay6qrHrqcd+U5U5gyUdc/HeGHj/Rx7nj67oxIEdfKgbiWXADK2LATJPrqGY/1QFRWeejO54gDxXkBl8rPU/G+65thSFIgDyMz1BYTjtqKQclK3kyBAAfVIX9LQ3JYJCPtDWjoyehRtnTBNKKm0r5bEBx0qseQDCzjjAlZamGUOeFzNObc/1ved5p4DlGANkHFs5AjnoovkZz9cXA+zzdGczVLUpQ3IQHUTHmtVjGhqNKswZdx0vfwPoNGLBO+wiq49ar6jHZVGP1xa1VAc9X8ulS28sYApz3M0Ls1vPHdDt1x3S/tXtGqWKoGD3mAzkG8QWQnsNMqVtAC+dAVK1Fk2bfQYOmj5wYHMAE/GaIKjurIGYewCWGSJsl5SCHzWbxKYBv5ReWJjTPuZzcC/nxdK8Le0EBED32nlfsw5KYH7IEEGgp5DLG2N984mn9ZmvPqnHvvcTwSr4Eq+Ljng8mfJSSqa5MLAcdWVNQAX7hukQyL0oIhQmwUYDpGxgZnGBMYBUPTVt9jLUUqvcvB0MSGALkwHBXNmrjaedoTGqkmrn8z4p5Eylkqyr0lgyqvc4yGE+ttVMPRM+WojIa5NjZy78jFk6JcgcNsRwn1LErCrhggomkGEPQtYhgwKFApoMIEZoOuYl5ZVmrN3BbFdgOYaMiggAKgDPF53XCMQW8YicPqFsNzADzTmFybQP8pRUxi6L86EzR1d17x3n9co7zun602u8vJ7XXBesU5FXLdLHw5QyJ7Si5TWLE26Tz1+bvOzzZ7X8XMbnNOP8JQ5/TjOfn+HG8gtB+0UE94tt+RuCa6u8ENy+Td2Is78QeNIjqQhwg4ho2ZthLhC0sdK8DtiloXGVMAagKpbAUedq31lQa+kbyXicAASdHZAqEUTZXAYESAXfiCCHrgna0uxRBfaISqpK66gWxbpZEDk022xumJWZ9vwyIt72AaWYweYGSFlsMJ3mKAq++cV+Cq892MdhBy0ujSRAo2ZR2s8IpvGtGRRBPRUGyRbs0AMEGgMeUFf0VOR0JoqCLH0ZXOwEsEDEWPsMPZwTeF6VJSJSVsfqGhXJCofZAuSz/kpQa1xOoPDIxYec9MHDAp/sBDJZAYdK+ArFhBuPjS/GciUJkoIUCZpp1d4ppkLL6uWM+xNi86DspitUC9OpYHAUAySPlDUffAyAHNLHASo7bOIrB8sNQ+k5uRTMWiJgSk41VBHcgLhyYoQE9eDvnAmIUdJNGCBbr5ydmmBwZlUt8XwLN1nTFapHpYfRsgGGWMYD5ExqxEFk3NyrpwXeetiydq67qpHTh7JsiwUqUxU8ev6J0Uy6/WAsZ2soYzSZUaRAk5Z2MUQvqQ0KiYIJ8noBNKHUyQ0d3ZQoOzEuSdsyfZUUuuIyawK4btRpeXlZe1d4Mbi6mnTh2+IxD8h+SB7z7ZNhE97Yv4J++TLfQhnaDce/kj7mxpTnDzepyVaQMmvKKTBro5jEHInE7KOFhdCBvcu69dw+3XfbSd1z81EdPbiDb7LFQ2rPNuNsyMVTtoxnKhgKUwHkTMbNzjXkgwv55IauI6EfZCfnJzKxrxyPcpQL4/M8GTtNwaa4OwtmrCEltZ2CUVGEi5Es89r3rsMiwLUUhBEwcpoiDE0ABGr5qrooumonWpgsEPizVPJv8sBl91wIkHRxwLQtyQu+RoZPORJjgOrlBokVFARWxO4AeHouA3ImK6+X9TYO1itzWpDF2RiGDlVVA+15UHRxMNsSz/WD8gOZjU13BA5DWCIo0UKFOAUuAATKNTXR1ivJHDxTVatwjKLawDPHPw2ogy4xhOqPZprXpsKYfMTN2sGetwsaMHIfV7v6IYtMyuPmfIE0GAysQT5fcvwK+VjhHLFwoSDPcyT/RkgKcDMuaIyd2XSKkRVqoENt7bYZwP8MhIfM5gAAEABJREFUNJfIArKZnvggo1fnDBq2SN7zVgcJFNce0AbQxMj0LJPBCmsFoMtjhMzXg6eevqRHvvO0Hv72TxM/+p1n9Nh3n9G3Hn9G33vyZ3riBz/TD350ST/6ySX99OkNPfOzdfnvNz13acw33EV8wa3Sd1zyvGoACznK9ew06gwjjUYjzY3mErtkUVthwj4mflA2zjVD5u41tV6tdTh1oZx2rlHPiieBJWSaRY7CVB3GHUQnhOwBeT/gU0xz3XTsAu+8VtkTS1tD+liDWB86xNBtMZVEp7T3h8+u60SH7wDLQxEGbWmFmjM3WANQR6GIwkbN8gY5C2H72QDOoVwFpC7FgB3cpIcC2gqDRBkKfjKf85DEKVyw4/lUwCqjzObrulAVqrUaT5Z3VWRJAqY9xr3jA5D4lkyZMTOhqAJHCsJc2SAKUvmDewoYkDHiTy9JQRiHcG1gOpBjUIyjyjEriiaHiiLZSaFIGpVoAdhPUadTNrWyfaTzR3fqxP7tGuFTgI6TlN2gLc2+6Lx+0XVVRZpKSOH1sY1aLvDCqMu4fuGY//MytdDlY+5z0e4RIbvaqy2XvHZsD0kdlYZVyGBZ4CjwkNFTIeeAP0hygqNBeK1OfBHFuYwnhiQr7AnROGLErxZOZpeWBW3t1pb0MWUrywuRlUAAuRUGzBjd4WCCvRHkCr4M6MAdX1J2pplk8sgELbDzOr+9e86NCqrXYGwcp9piQXhC12KgC0wfHpUmPPZMpov1VT1zIR3yQSqCcxoQx7iLjj0BcIBGHTgN8eIY8Oil9cu91jf6vBZujDv1ZUS+OWBEKNuB6IXjSHlQdIgChAKGDt2D3C03PUCMivw/R99+YU3nj+2Wn8UKb4LD8ewH6FrNMtfqQNCOW6iK5WREkN3OzYBSgjmm2HXBe+dVfmZEHhEK1iLtwYpQiU6iO2Io1FlusJC4lR8puB+oG+WXymu7t2nvrmXNzXUqrKcmLaAcqSggS+NA2DELBD4uz11a19e/8yN95Vs/0tM/38R2TqERQLygGHzpqg0nE8X+zDkVPfGgkSNlDAU1d+qIwZyQuFdPj9WKEBo4nw+2MVgWJjwY2MtKSwutbZznWlnyNxkmQVYLrDKkBsLHTNYJCbygIzxSv9xgQB0Q1N5MhHVmL8jEenBaIPO8sHQNcD63imlC1NkhDBiQaxG5RLPI/p6vARHh8XAyK41TKM5ACIewA6SI0QEWFdsBdnF8Imjaes4flAhsm8WnIQJ65kUdxOrg3S3jkmBSYr1RS54rwC6Qm3P6WouBcE0kqgwgfaKX7xEG17PMOXfm8Ipe4ReCLz6ji6dW5b8PO8qktlCW5lyFtYsgbIIl6EpRT1GGMZ/LNrlQbGxucJ1Y57mpgl8K+rPahv9zyI0NbfBGewO7nguW4y0vL2lt7yqwV9u3beMcmSOJaIXc5KHDVNq5zVwJyC1qSAO2bAsMCmMnt9LxDaYtBzcENXQM6GINxJwrNN1VxmmI8kqMaEu3HoHrcIzJHkK2pdvOgJDcaZZsDgjploMcKifveLKeNYQ2hdoHLFHaVGpm7KEHS9MGRNkJkk7GalTx2QY9+EhyAdVkK63WrDNQb65h1lh1RaFif7ASNGl2GZhAFzAGZkeYHs69MBhArae+0VeiSQmpcDQIkEsAVYZccsiEHJAbg7KbNrC08KYMdjMEg0HgCsIwLcDQQ58pxlpDpC5YY3NqbYa2gSFjp9rTNVFSlDrYQcpKbU2KbksvWzgYC0rGUhs1aZOoE8lVRKGCYqkHg+mtgMVUMGMyRN+in1r+Myh7GqZTTq7lSDqjmDJUu6aGmVBpNR2q7ZT/X6FaTCOvjV1Ng338c6OZhgjWO6AFVtoWU9rabAHQU15yfJ5hqjRluKahFUCG9JBXGyyR0SFmuvUTIYzprPUKG7OojWbBNzS75MRyAdBe4W+3ubmRti9v45vVvcCqlpeWWJKSNx7HyJuPv4lq3zZtcJO5zAvBS4DxOt9EbW728g3Ktgb7BTmNRfNJD5uliNF5XVtE8IE+8u8s7duzpJvP7pu8GPT/QLm8NBLPURIPfsJPtDDGD1JKjITgXN7kljnhRYKiQBS4g4uktAdBJ4lY2Yrqw1EyuT8jQtFYExkyBTg7+KAbMPZpl7qhmqrsKspLhGxHiAzFUHjY8ANDMxGiJG2WoeCSRlEPX1EEjCF1oQBTtCpBbu8rCrZJUWvRKQJLIGXo7YO1kDYj0AyDKQKhL4CUA8IOSLMcRCsONZRbzZBaaBOXY6zUYCs341AEYBaIoJqAQAUpk3VAwEOWR7SsYyHXhEPUblI5J9hBBXllv1pFlhQW8axFyZX3cfFeFsenOBtKm/XQfW4WqElaW4hS8fWGdfGSIuAVCtbeHzQ0NAcyHVKPjcPVCE1oZJs2H5NqtFWUIOErty3ytLQ01WnCEMGAHWPKITNEGpoaFFWQY4q6HJMfBodSDkhQZ0YPDpqiwgPqWI8+/rT+6998Q7/1wS/pdz70sH7nw1/V7/3FI/pPf/mI/vATX9effPKb+rNPfVsf+fTj+svPPqG//sKT+tsvfV+f/upT+tyjP9KXvvkTPpA9ra9/92d67Iln9b0f/Fzf//Fz8j/peubn63ruFxv6xaUKl3iDuO5rkBdSHWs6qh/yqaseRwi1g+WaYUFU2zoMXQMo4wg+AMlLJPaBco44gwOx2BPSWMK+IPO+SBG6kk4Qz9sdIWr8NlI6VMg4IX07IZyCrtVCQzqqS9I4iZx3chlm1jsi1Hm/amjESRJ7uudlNiIyVM8aRMbzWtrAWlIz9zSArRFcc6VwRarMHWFZKCIQAAK4qAU4RaI11+DDFBw9ADrpepKAKtNGr7O3qa38MizLSyMGCzO2CXjqjDAdHMrC9AoRCYSNx0So6clqEIg2TJkwcK1XhrBpKZIXIMLxe82xXodWFnXh+IrWdi6kj2MbmGbydowIdQaEdFWwVY1vXUQnSxIY+pZ0L/HPHNmpNfBoxAp5A6KX20zNhEeCgL0KUXuLURmc6ClK42B9mFEfuUaWT6FUGY4pA2/ptWxEBExLyF/SI2w3NfC5NHA1VB1TBsksqY2RuRbWOME0a194GVhMU5irTB0+QxnOZMjFxMbrCGI/ME+vjRknAtNNpenEJyUMxCSNDHB0/BmnHQMnTUekxt2AO22S6wc/+bke/e7T+uq3fqIvcc373Nd+pH/4ylP6u4e/r0996Un9zRcf199+4Qn4J/WPX/8R18Jn9PgPf6GfPbepMcclupCBqM/bi2sYJpIzwTRCJoO127YYOsf+ufH0Hq3sXpbjpXlUG9vJDdbI4VKGkdc2ZSn0fOHSrtGguioQ2DgkFuluPAuB1Jciv9cLK6JTAEpgH6YwFR4SUpUDtrwM7GKkiNDiwki7ty/xXDuvwY2lEt8wSdTBWcBOgYQ2byoNOZg9YN73mG8+8Yye/OFz+VI2HJtrldoXDUHewho4hFFerloy8wZKURV5/oIuyjp6KQuoYjlGBQsGwCa7+SQYghiGWdlAR+pdU0pgE+eACkxnnzOiI1CmRDPpnl4V5q6RbeSGiwYG2u5pa8JgJ9ZjYsPEMZOaT5960epuoAhF4MgihepPPTaYuLMvjWwSEBEeXdMQ1TwK/Blz/ayJIRY45Qx29ZpATjt+AWdwaQNM7RytKCItiO/cONCbBEqa0EWaZcI8OURLGiwO+OKIc+3wiu69/YJecdtZXXdin1a2zyu/JGr2GnKmj1gqBzNjXLje9Anj4TOZn334LLZu4LNZ4kZv5Gc2rhW8EByPe7ne5aVlra7yQnBtr7Zv36YRX6qKFmijg6A7E2jSzcfAJZGDcMml0/M2e6JM8xxgnr//0xaDb4s7sL8Me10NzaZkxc/n7woMzbihifWEaAqja8ksBxzJAEmfUjDX7M8Xqno+jzbnhsVk34Qm5LWyPE+YwRRvGeo6DdJf7hSYGbb6IHyeHpnByvCQUJAlccVQZvi85sB7ylNPBDDF/lbAbumD0xbhtRiuTcSxhmt0owon4GTDwFjboLDKxWZOapXB/ADNLpFlSdhIlFoSRCsJdelMC41o1cWjC0NTSRfUAAHiLI9amhue9EEOiRWq0gCBuwsHIqXOXSwFjEtei33hirDFVhA+urLFVBBhxjWDoRmnHjD05FHJUCczjDVOKOSuaqCqLRMUqj8gGaoZetHyePQmqj3UlGg2uWiz804jBseVQ+YaVL+SvIYWjSgNGyGLYGBNM/2gQxYRimiAXmq0MWA+wY5ZlzQRqzXi5fFAAaksLkRjnRmHG1ef/ii4kKdd0+WvAhPfMxY31wKgoltSLSPwQ0IKmZybH2kbN4g1bhT719a0jRuHMPE3S4YxD9ob3FT89ynWufFcNvAy8DJgfoNvpNa5OW3yzVWPrR+sDE6RQD25vqQvpp3UCnKIO1HwQLe4OK+1PdvzPx+5944zuuuWUzp2eLeWlubURbgcCSxargSxINF5JHryARNiSWSqLlFSkOmlbH6Ca/bWFm7YRECFDfW1NPBSROQhkFv6mKjWRQFTfQpUMV8kXDCwPKBDbjlviOR8gKGLkpM/mPQcpwjzSLtCvRUs8m/YYU5HX7scryAhETTngBn2nO0RSBAFXkAETugZZRC5vH/wUkHuCZbSJ+217jqskBesI6BFw5COpMDQzQARTY8ootKJ0AnrCmSDp8vNetMtkjxTBqvwKAmFD02eo6g1Dw+8cErZxLh4+umXBKyYbxVQy0BDWjbJgx1dBofNdfBAZqP8XGClnSy4iiYgMmZlC7zI7trYeTFAW0OhxVpuuChLGgToxPw81x5/2cCGDaoZQuuaLOfQ6AFhMZBgcwZIAoZzgM0ZHIqdScGe2DADYRWaNLsbmiA1OTTBVagZE9zHp2dRn/rpJf3Ph3+gP/r4V/Rf/vJh/eePf1m//zHgv31Fv/vRL+s//gX4Iw/rd//iS/rdj3yJF4YP6/f/m/Vf1e9/7Cv6g48/oj/4xNeAr+s/8xLxDz/xqP7krx7Vn/33b+rP//ab+sjfPaaPffoxffwz39QnP/st/e3nv6u/f/gJffFrT+rr3/6JfvqzsXzNqqUyT2rTAMN6sPYmg/OxS6JaszgcReaU+sLalFT08J6f6oaU4A3FmDl73l7VNPZQ3UwBMG0Ng4gI5PNAIXmrRARkELOosEkK5oRs1wZVjMC/ueXfLDVkPmS2NXjfwirlCPoU9Oqo1y8ACrLMSybjKZCXnnzDVOEVSZHdeoa+BsebWXKdL8RHDJ9mOUTUAB4N1vvFY3S+Kou52SzU8RMRCq7/HdjaCHi5FQylUG2JPQCOV6Ueq506FLCuWczVjpZUHht0MRXCTbttclqYGRfWXupEWYpQ1lsU/NiyQRqyBoRhCeTrZ4hWAHf2U8/6LMwp/67ZiUO7+OIrOC7ehwDR5ODplIO9ZoBAiCcmaLqEUOe5ovaxMGxbnNOJ/Tt0fP92Lc931MtLat5RG4IAABAASURBVO9HA2vRUyDmUtasPKapcnwF9iY6RXQS81YmhQ7hbSgihApD7j2eA8bEGhsbkNPlvZV7hGRlAgW5yEkeTSGgM401JsgchkZD4mdfB6r+COiFmlh3Oq7ugON2yAMYAXMqMS/5w+5oXgF083MaAXNz8xohH41GmufL0Hmee+b4oB6saaGmnnkRgIQk8CKZV4EHKCoAswbbeh2qBhPrrgHFxk2etg7C8v6cLzT+8ZEn9Icf+6L+3Qc/r3/7oS/p33zoy9AP6zeh/92Hvqjf5AsVw2/9+Zf0H/78i1wrH9YffeIRfezvv6UvPPpD/eiZy9rcLFQuH7nELVWu1UAb+5gYG0jf7ItGXa99K0u8oNiro/t3y2viY+lzdogaXfMIezPXYuiZGcA6FSA3CRuhzjfQiXoGB9srW9XAN1UKPcBzKNRFyLkDb6nmJV06BDLehRI7JGhN9J26wBZfDLUwH9qxbS7/brVotSalR/FCGDi2Rj7ehfp7IPOklfQzvnj6/k9+oZ9dGrOWzuT4RA8xQKdx12oZJQ5eGIb9CRyYGewcXFPqvOt6MSrdscmedZtKD7uQwzyQhjnA0CdkOBMCKQIa0NDIL+YX4LAMH6/BFhOlxlpMS0LB3okTqfNljVr6iY11HW7VThkh50V80skNNT4I0Dpf2sIW+GKDGlwFB9t6ISwqrJHVKCySnMiCdCIzOIjhOWVMaKtVqB0CtdRBRLMleQcgyZ56bO070OKY+95fyGiwYUGGGaQDSVUP9jmASKn0ETRDLnyrDVHp3obKFrWczna9lkfSmcN75L8h+Irbz+ni6X1a2bmk0air66zaCvHplfHmhDJfoajnHPMvYGzyom+Tl35+CZj/essvAg18NvNnsQ0+j234xSGfyWxPmVpcWqwvBHkpuGP79vwNwWGJHF9yrZJRsYOYX1VASba1RcUh/2howeQH2hjWrsFxtV0gy70CRpXREzPQVTJoEFOKMMY6yC8aPEKp8baHNCvlWLk6Iin4GlT9be91rcdOWzwiInmBcaEO+yBLBro641pXxHESZF0qTSjgRYwE0wMgi4gUR4SSEA2y0hAOI3ACOvDAMRPiI8OGLkPM6M1bmBizSQ8pIge5FegEIbMAmFJ4w2CiVEMLxu8SElA7R4JQojMSmD6pT1c0LNnbjIM/pGZgmJv3ySCPCNETXK8UNX5i0wEVyAo4tZKpotZMcKwyaKWb4prIx5Jock4b4JnnrWnJGrXmWI2colmDKrXEkJyjTphpAFOGLfHToQ1l4tQEz4dm7Uw7qqHZX4OcEbGIzS5RHbboq+iKsVk0lMpZOgWaTO2qqbhMTVukbw5VOENa4ANivAUcwzARwtgvDzrCpMGTKtCbnYFBMsQ3Htxy08/YmrS9wfSVUOWOMKup0lnJ89G2dO48wZKYsbRyhvWUtppULrPb1tDsrfEDk29XPg7ejk2VKJcr7RkwjgjCB7pQRHBzGsk3in28GNy3d2/7jcGeb7THGvPwv8lNKH9NnRvRhm883IAuN7jkl4PABjrfgHo+EPnm5ROOq6ncfAHIGmRKighJAw0F678Fs5dvq284s1+v4MXgPS84wYvBnVpaHMkvxvxAkG74KRtOxlXIHi/YIcs7c0Arm/OmiW/47UY7hMj1Yj3M2y4dMLZIYPOmI0JZrWPnjR6NFSB3z7VwUCPCrBJVEqngA5C4qysFkFJoUqRoxIsIiNa7hhvy+RP4OJdsh33fdBIaG0iKCA0tSSaW2EIeKpJOEwYYwliDX6Icwg9BSTHM2Ng28yMW7kmz4aKtSaQQZQA2BvH8xzaAoQ5ZnwvQQcVwNFIijo9sg6mGBp3rKttXYURws6m0zTMIdiKiZlvAGEDTbsMrQTUEYsfzB4Q8TlRl2jL7o5Z48Hea4gGwzhDQmKMvNoXspBgAsdzSilyeke0MggdYQ1tMIBpVTa7FVFmEIkLy+oc0CQMtMdgfiAiBhIUsRpNkCquirmnSOUg2FA1fxufvQzAfaPaXY/YU8vPLRU/xcvCpnzynH/zoZ3riqWf07cd/qse++2M9+q0f6suPfl+f+8rj+ocvfVd/97nv6r9/5jv6BB94P8oLvw/9zTf1gU8+qj/+K14K/uXX9H9/7Ov63Y9+Xb/zka/qtz/8Zf0WH6B/60MP67c++GX9e+A3/+vD+rd/+iX9n3/6Rf3eR76izz7yYz2T/+xLwyxUXJvUeM4c6p6dGixrUtCjYxLJgxFKeZSUMbwnfH2DcU9dyti/pS/w0+69MXA1XuX8QcJUyiiiG4AXFqOB7oLDGorYClJIQGnQU2PS2Fnu6nOqrsUEdak1e+KmiEho4oqiomH0nMS8e+L4nxUW4qTMMZEXwHrbR0TWKjfHgSeButnriDoFfEQnCHXgsK2kTqFAJ+OQ1AFREinCjCJ/igqLakA46T2yPutCBM1Yu+kesgB0vHMMIkeEREyxfnKDnYgGPvVYoEvSGJ3D1hoIDOMUiDHhaJRNLh+b2rVjXiePrGg/L12YivwSiVspOuLhJqxbOE3aRIAB6yMD+wBTJQhfg3My39Fc6PDaDp3lC7TVXQvqgpcYyMWxKcbYsWB4WGJEXOabaSIIGQgNRoF/B8CjSz9iFI57voTGtYYrYkvMQBEmsk40zMggwNccYjkL8ejqhrlgJ+R6nuYYVVWpOiKBYIaZu3CNGaBXx7NKxxcBocub0qX1Xpcuj/WL9aLnLvd67lKfv2H3zM839NOfrSc8/exlPc2LtZ8+O9blfl7jjFfE0lUwMRzYgpyek2TyYw7keLPXZM8xW6rLsdgWxuaYEgU7RlnLF35eET8zPfrtH3O9+6b+5K+/rg/87bf04b/7rv7if36Pl37f1Sf+4Xv66398XJ/83OP6K+gP/4/H9IfY/S5fpvz7Dz6s//Dhh/VRZN/43jPMlRfBXksCO2cCNbiO4gKoZWtPC42opaOuHctz8v+MffLwCl8Iz0scI9wVYJh0jRwZvJGZx7AsLIBEjh7IXCgcXVfUIxq7BE/vCYG3guN7b/iaQGJVkBxG4mIQAQ2o+sk8UThkqrTlnWyxwMvxbXyZPDfqlC0L8mCwxJVgT629Y4BZBlPKAJhd4tn22efWtclLFTmXAysUYdCkRUcOZCikEI2BbpolISYij15QBF4nX6uKTxhUzRTqGt0+FlOPUQWK9aTtmHITaJKWhvuKaKmxfKgPvwiOODI6FrMdazomCDtBgmsvQx2wg5+fxT0tRCrE94pSmZcR0eA9sea0MV0yruMNFsp1sGfBzxiUypK2HmyPdNID4UxJHMhm2ywoB9mUiQiY/4e0P3GyPLvu+8DveZlZS3et3VW9odFodDcWYiG4QgQBcYFIgpTHlh2WJcuSJzzh8ETMPzQxETMTEmXJpuxxWNbGXQsliqRIaqEoklgJEBuBBtD7UlWZ787nc+7v9/JlVTVIhW/ec88537Pcc+9ve++X2dUSzE6w9SpKq3m7VN/B+ER94OF1gN4ZGIQoIf5TAglaXxP4rYnwORVH+PqSp594KD/yfe/Kx7//ubzv2Ru55v9UZJP5mSs0YromOFpcM1MqNilvuRf7/eqY71m+9LvNd65Jt/s/HZ7ynfRLQX14KegfdJjr/PlzuX7tWh7mheDlSw/yQvAgnivmlaq4LlkKYIofJ1WVS/uySxY7Q/sO+7JOrffQ2yW00oK2ui/f49gedw37AbXaVmHfuNqyrCzd9JCyQ6eWbmueVnrw+Hx7j3ZjMFZC3O9utPq+aV/WtqullfsO1nF2f6jK3BzDEH9Pyuw1jbifIih04R3WCuAOeGthMN9qrZZrVd+Cax9vYRPG5jok1T0yclXxWsU9vnjcbbw716Lf7bYm4rHoFk9z9aI01d6eIwvtUVXtPLPIXFIpfCSzTWL0YEFemLukwH1hgRMCTNSCeX+ZBEafSTG2XH0TaXslTN00kPE4vZEseYHnNGEKpXZC0UBwFUITmDaY3VonoYHTEfY6+addi7Ta3AXn2iOm0ENqLwQfKMBpYv5CqjbOQRk4Tan5o4KZcFfSVOg1rdFc6PNo6oXSXXQlAGrv4Ob40UGXvSNaXGCf1nC5/lIn2XeasqaVdi7GrTTdTked0db6dUPtvspURaqRWn7aiCwfHHzxLDqOScubFsfgWEBC0w+9LTlt2DcUcMgX0gcfeDD+xaD/5sTFCxfwHHwwOubF4EnT+kCaLwbv9MPo1q3b6QdS/1uDx/hv4xcgH2JbPgjNc2VOVzLma2ZxCoLMT8+5cwd56OqFvP/ZmzxE/YvBd+TJx6/ykvIwvhjUfVK5pPRnCgC1gifzg4XriR7rHAu+QoOVbTt4LSa0kSrO4RF4YqjUStJswySbbJAreOLUPd2Ic61bgsxvginjA6aOC2zL7CNMlVpyhdYx8IhirNhAOcZTmmsbKKuNZBn4EsIkdOfRDp8PfeLR7dama3Qe5Uj4kq1icBOhbXO/jZYCUi4+SVXFn6wNXdH8GDIzskdI5opgk+nJhsMSIoBXaIDLOCV3F18w+4YA932j0oTXTJ5gYzmdB7R59pp1SRrazlDYvY/Coizfp+H5wocwscF5MhZZXarapIpIaEh9HFkOsi/nq6ZN34Eo7/nXmgWoQ2xLfmn6CWq8P62p9q09lcAaesZpzDq1Q7VhXwdCptMc0amBkd5GV8+5gbr2CbdGhua7QZtElDbvPAcUdbA5yPmjc01Hh4c5Qj53dAQ/ygH3miq8Ib+M3z7mi/ydkVf58v7ia9t869XjfO3F2/nKt27li994M5//2uv5zFdeyx/80Sv53c+9nH/7mRfzW598If/qD76VX/8P38y//PfP8yX6j/OLv/nV/NJvfTmf/MKL8WVA1SbpRXaBHCA5RHfvw7o9vl6R4dgUawhtIKtLygO/SAbB1efx4po0FzEkZxxMNwll6QMOccJ5TUoAs1NfcUyy2cQXL7f5IH+blw3eZ6UTfhmz5Yvp6Psoc3keLjTgXQe1DigrUUGKdZNzbA6YB5k9qHJABlm7kDIW2Y5M1UpPueV7/zbOhwDnJQTL0W5cOZ8K1HXIoRU2l7TqcVLXDN9AqW26XGKqGOgrDzo9bB3oMinS7BwtIZNLvUdY+vhgaJ261fu4JVXVhDWGVKEHYq82XMMN4js8uFKFNlKlAI2cymBF7V67WY5FaB6vg5zk0Ycv5pnHL+XyA4eYrQMj8fM8WeWQb6URZgilNBWHagNAz64NfASYe8WuXzmfdz15NU88fCGHfKLd9i/luINRUzifB7yPy0gvr0NbZiCXti3JyvU7OXzD5M59wHB0UHyJ3MS/qttgP9ggg6u3DfvB4UEOwdt+sMkGuap6PU7q5wDKyPZk1oUJn2SDULVJVTVlbaxT0bq2i9x1UvKrb57kD7/2Wv4D1/jvfO7F/M5nX8i/+8wL+def/mb/8wO/8Xtfy6/++6/mV/7dl/NP+UXDP/6tL+UXoJ/npds//PUv5h8DTYoRAAAQAElEQVT82hfy9/mlw//xK5/L3+WXDv/HP/9c/E93X33jOFvqoBDOAGdnv8Jxo/At59AWPuDup1+2j7lWT3g5qJd4sDURPaiZSJJQcMHonRo+/Uducxm9/ObIN17ecr9LXnx9RP0VfpnyOvTmnU3evBPuYyOv4Pf8S6z762/k37DWn/vNL+ZnfvlT+dlf+1w+/Ucv5fU3j5mauTjnZ61j6sxnLbDTbj0Wk01cax1s8hgvlp9+7DK/GD5H9WHVOmkPOjIdQWWhbefv45MJrTJqVnflHVHe9ARhf+pMwmTDecBpg5He9RVCstkURC0bKfFmwOqINuFgLjTyRSLukPUcHRR4mA4bx40LMAV3LwbH6bTWgdNptyYiJoBpQ5aqTbJSpjzgY8EoD7uRTEdV9q21sIsT2cIg5wfz/OEw6QbOJPhiRUdOUpVECg3bTkZNK/o533TSZcuaSNa9UQZxAcRdlPPGhtEsilWVDXtb3u/ak6idnfUmqV6keJJy7mRLYtzivlehZG1kxjDItwGnT4Mw0vRklweEzsJJwfmE3dwo5NQANQanb/FP5tztQGLNWZpm9UlL7sXmnEVsLXqvF3lQI4wpPQJmXT3IgmiWCrUVOoWOIdcPDlZVxCZVOIcmjLzu1yHPgaceuZw/+73P5uMffibvfeZGrvpC8ABfuvmzhKIiVghXhM/cg2Prvcd7zbEv+/yjDGh+77qd27fu9PevW7wk9HvZHXyOuTdJ3m/P8bnroesP5cbDN3L50qUc8lnMCVxKVYWJWFmzdBMKw45AVWH20bgStOAD8bSrjX2vU1PPNNBd+RKMdqZbWLv0gGnl6ZxGrcg+j20fUF7Wl5XjIywh0tljRnvFnyxjds1KJQzJXp4+8NQ6FgqtVnKC5dwCmq4I7SsnT2X5WWV4h7FHzSup6kFhjzj/cDAX1tiqKoUgwXCgL3XhurNpV8dETUj0aiv+BLpOCbFRd0fCjapWVL4QBvpiW7CFiSuaXwoZKzRqZUzkUk6bMSvpK00/6lPRf+VrmAHKckkZH8WR4iepgq8UckHdwZo7DIeEj1CLtDCgpLK0OhVFimFNsi8DdzeHpCKH6PdsmJtsuG575U21x2mdYwMMZoLtulZpAVrUZ5ytuc0jd4PtnrWp4dOVyifuySGFm99EHEF0kVZ/ZeiMG65mlRC747JGtP6WNXWQg4TrwpDu7RugPbuiBEr6gpQSD5vaWkO+TWOFXef9XFZbYVwJ8d6O0b9C1GCMvAmc3uJusKidcio07CDlNKqQSzeu7OZWi49ylSNnVT/jlKUQERpOjNFnEbkzgKDQxQ+PjnKJB8eNGzfy8MPLXwwyz8nx4HPVNls+BB/z0Nn9pooHkg+nJh5Kt/l2fwfa8unjpL8AGNfJTc9ciRV5Q1NoOYklrXTu6CAPXbnYf2L/I9/3TH7wQ2/rvxg8f2GT4or1fCxONrOy0vDMjluQTia6EnkB21cIe6HH1vuDAL57SV1TZ+x0ad9yunSrarYYo5nVMfdAnBRa52PP1uOv/wBfp8QZjS4ow7cEK+wxIB34tGMPHwx8xmzhVTiKwdpp8Z+/uQTBx3RIs+PP4UjgknuvKAfM5LHMJrF0WyaQSWCb4hgYjL7hg3F/uEI2h/DkAjgLNKsY59yxkUNm2Xgq9rxDf8h90xaN6FUKuMmQZetBQc3026TjQ2NvrCMmkYDm6hBGRyPIJUS6UudCPtOJ51RbIBUykYMpECrFWlwbLFsSDCjxDj92+zr1dYQP4vCp0EjZxwZOwi4ZVLFZOt8UEyOkvHXrPItZ1421oJtHHTEbBwmAfjrZEgzbssDRheGHzrjrd6k7nCPQqZmyuYvpvTOPRE6dnVLaUNOBxBeSA14STuKl4eE5PriuXPlcNv5ngFA2Rzmpczkeh7lzcpjbxwe5dady6/YWOsmbb9zJq6/zIZkXaxaxYSJ6rMXtG9n2cenzgwtyyxc1KduBi0SFLtBrCF+cE3wUzSPhiFMw6djibnBrN6xzg5M7z/J2trMCmXZGZIzPf+u1/OZ/+Er+yW9/Mf/kX3+JFxpfyj//nS/n1373q/mN3/tqfvP3v57f/tTz+Teffj7/Fvr3n/1G/v3nvpnf+8MX8vtfeCF/wEuST33ppXzWf4fxj9/gxcmb+RIvVF9546SrqSq3IFXFbGvfl1dMztowsUUulC0YELh7gSnsF2YA+iKM3jPcV5+4A4t99UHl9Kce/MTYMBka3oHQwNIN2bkkdQObM4ixz8YNokA6Z6iBqFgfg3A8D/p+UUlVNQXvim0EIFMGZe45Devl5OVsSTiJKmmfKiVkmKvr/Uk4PQYZEei+yH3gfPLOJy7nqf6fZh1gx3CmMy8Rjmdg8k69sklSDrFNw+g1J5uqZDON5482ecejD+adjz2YB89t+OUdb9g5Pu7Flv1wDes5bibnHMYXdS/54uoa48wt8m4OcpKDvM719fJrJ3nl1dv51su38vxLr+drL7yar38L+uar+eo3XstXnn81X/zaK/n8H7+Yz33phXzqj17o89F/F/R3P/et/A7nqC/tfJH/e+hf/8ar/Y/f14YCirlyb8Oy7I7VbjNYh17HrOuLf/xKfv7XP5+f/vlP52/8/Gfy13/+s/nrP/fp/E3kn/6Fz+RvrqQO/jekf/QpfKCf/VTUfxr+N3/uU/npn/tk/vY/+t38ym99Lt946U2mOEjch9isgj2iEseME06rLcdyxNuLtRzzecja3N8m6myOlxkyU2SXMhM4YNmH3POOjs7n3PlzOTp/Puf48u4vTc4dIZ87nyP/k+ejoxydO5dzEvIB90aPywuvnuR3uO7/AS8F//FvfiFf/Oor7OmWSiGuvy3zD0jedTA484ZzZsO+l/vOMR6bo4w6yJVLF3kx+GCuPHiU4kdswAnrvjtN0Mxb8N4T5khG94aWYTQ2OgNLXVDcBiJkvIR2trtRGvDpYPXFY0IFXCQShHM+eI7rVrygd9r4P2QZm2y1sRcD4oMrMV6t+zuy5CANSele0QVPjo4O8sBF95796L3aJOxT7ws87F3VpqfjYkwVsQNKYj2MKeYP58NKPbO1sJkT7l3qHUxncoUkWHpVIUmwXUent6o7uWYsiHqocxX1k5zM/KWDezAiLIRrehqE2hhLTe0PsPTifGkRXkXkCDH4wpHoYEkwp+Brb1kfaqyeGwtyyCGMluA0ZYSwEu1waxuLPC2C7O90DikEIKwoDTN0jHHAGBP3u4V1KGJrKrVBjlMlC7RTFt01eYAs3+PnZ9Ppu4XpNFIFH0l0QszGnNsc1DH3/yv54e97Nj/6Yf9C8JFcvXwubjOnCv5J9B/p5rXZAmCVBjSOhd+5TvjO1d+74H7H6j/C4MWgLwRvrd+70P1etsXnhJeCg18OneOe8dC16/G//rrC9zrvKaaWyL7r7OxOboHpWcYU2xnAOrvwhs8OmF31pLMmlnMXsKjEVDG8pcPi91bM0NXWtakgcByqNEpie9T4nu7BnQd9D9wik4dxvxd1FoAE66gzXjtlJ+g2yXNySssW4WMiSXzlnRVgp4dZJ2XX9owLRjbyOnr9Tt4m55Wm0uNMqI/qzLVqJOm+DDok7pluUu9XunmtMVvLDlM+zST2lmTO1ai8qxFQWRJHtZ9mVepC0qdii2KSnlBjC1/kPSuGuzrz7NvX837xquW6LnRIT4hzbIeDYnPLpjQ35lRv427Ah56mHhIKSItsIdyFeaNpGL2qQm8Kc0vuzyRi4lwM36Ybdmo+q4kzA8zbgDTz7byqTYk8dzWcrOMudE81aJLjnuEtRVK6ROxKp7XMfQFeErnPaLOvGyTvQhentiqvJKAshxQXcjZ3c5LzLgbzTaMSVE1E73UcCnUlNwWyRinKy6qa4e48ztJ8rXvlzNBxOLcdrq/pmaX7zrU1BnNCPZfcmN40bQIQHS1VHGdsI2TsPtIndE4biNZUFV/ID/mN8aXcvPFw/xsUFy5cwHHEh5N0cnKSYx46/lbKf1OwH0y3bufWrTv9GysfTNpO/MDMQ9m1bZuTZulVFX8893sN1F9V/cCsqhwdbuJ/SvyBZx7Nj/Ji8Ae+8+1522NXcuH8hmeu1YYG38CIdb8GD1C1Yv/NqdyEGykRSzc4HbGoAClsDQwneiFJUUagI6KsI+JALmKdxrxFDJCd/CNV7jfggOj6D513MsLSx95NdiaYBt0rhUIuDJ2qB7GRrplBTVrzG6Lu+nWnFHLY1bq8NOYEqbSMueMLgS6mboRypdLnC/OFpg0W4dg6F7lXQJ0QmeaQiI5YqdqkkGYO0KmIQOQA0h8JP40NA2nwYY1uYlVFLK4Vcdd3UQoSFt0l1+Gappw5Ryuh6QyZn7xI2FcjGqImdp8pR4q1hLMxqURyfyTkAR9MNDCNkQBBBdu4tB0Njz/L6lNXvyytpotaVRGXHWW/GQMVGG6Mb9FxoHfd6UyJbB6HOddgzUqDLzPWs+3CRXJXM9Nd0E4dpB0E8RFa5gaApCmzgftMHWBOIWkovsjJ1bsGihh933CDSDkgY6Cw98Wn64Jv+OTuB+rmB5XDg002cHbadAZN7l6TowEnUdfSmHNA6hnpFQ488XNfdjq2TGvvpcuTQmsfeLBXodFjUwZTlM6o+DCFcL709dfyD3/1D/P/+nu/m//n3/9k/t//6NP5//yjz+b/+3OfyV//WYiXGL78+Bu80Php5J/++U/yImTS3+IFyd/mZcjfgv6nX/pM/udf/Ex+5pc/k7//K5/KH3z++dzhlzqbDTtCd7IqJlaAqir0MKLd29ddCR7uRdi30cQGJewI3AOqzDGDxesMA32wT/jgQgevdJsTIo5YFkKE0ma/bCt0RNzffk7opCKH2roMssHcErOt1lSZp1Igiu61VAVCzUMlRhMFlPYMTUxKI8Pcy5q5PHDGZiws5sqEtvhtxnEevnKYZ568lkevPZBD7O2Gj907+jLlEtoTsw+V0mEZW2SoqjPIYN4C91Cu8s2r5/LM45fzMJzXglhPoDGf2dSE1LrzEo6c9DqUahOvJbe2MV965CDfeuU4v/WZl/L3l7+w+/lf/6P87K/9Uf7Br34hf/9XP5+/9y8+n7/7zz+X/+2ffi7/K+fa34F+5pc+nf/pF6Ff+HT+9i98Nn/rFz+bv/2Lf5i//Qufy//Iy7n//Z99Lr/PS8Jb/plcNs5+XxqueGBaCbFY9JZfNH7l66/kV//tl/IPfuXT+Ue/9of5Wer6uX/1xfzib32JF+lfyT/7d1/Nr/7O1/Lrv/v1/Kvf+0Z++/efz7/xf2D0qW/0v8X3e7yY/P3Pv5BPf/HFfPbLL+cLX305vpB/kzd98xbERMw/2CynZ+ogwtDYIErIybZyZxtewI6o956ic4rgR8d1nvjI+x3HIrfXolTsfdj4Iu/OHxm3Oad5iC/2asMxOYRK2hz2XxF++suvsObP599+8qt56dU34uesLDGWM+UFcANjowLnp7k79wAAEABJREFU5cIrKCleSB70/wX16oPnsznYzLnxn5FzjK0LU9AFvPUtpbNbLWsrh1MiT5jjlLK06UeW1qemiERXkjotTrsXS70oAAzMSiGO6ojs3QkvQ445KPPzJ9jih0cwk3JJLpMaWQR83ZNLF8/l+rULuXDhKLU5yOCakEtsUMK+VW2yqSLa+xWsD767zkzkGepce+Fl8miObRaA8wheGR0/uF0OMPrCzIqWKCxYy+qhkYpx9tWOZrrRjihhjq6DPUAdyKtpoIu2PzieIKDcExF2XXsrmlpIpyAk3dZ62nFVkiplsxKY2RpC7DrCORZ8MItXIUvYAzdSMcAZlSpJhIBorT7ngAXPkB4J9pxthSrBiHVkBzwu5EvPkRlFgkIKvCn6odBnIJuPPNcxbagJxfhHC2N7nCNeCD7zxNV8/AfenY9/5L354LsezfWr53OwIXOFIIi+5qgSTIofe2hbNnlLfSd835L8C8D1u1V/7+Jl4HwheCfqx7wMlPQ74XOTLwSvX7uWmzdv8jLyEr9YOAzTk5npZ8EsB4F5BGWFIMUiqKlqanMflj3VkbDG5AnnL37KUvYa8J6WrPmS7JuKnJL7sZKnorTq8qyt8yz17BeCfS3B/PuUjsFh6Z5FTNuac7MZdFGgDmToXvEHdNcLqcqxhaRlYk1IAUjZfWbJ0rQtYvCZIoKLnMo9I9Z07s6fbuZuYX/Yzy3egQoLqTf1sICzfpEFWNg+cnaPncbjILWzKVYyrImB3vbdQldAPlcwWNMaKmfz1xNzhjrqAyWFhhc9TQ5A+919XH2ba2S+LhpZbj3N0TuR/CxtqmZy2ZROHSxdOkWU9IJ6LgahhfUcJlLY4NO90EqvINgpa3+js9cWvwWZaR1XWgxkYPdWpXO24twLnY04qxk+1yXekT14kMZpNqSaNDBLsIDYmxyYb1SimLuaey+t5qpK8SCVTCf1OnCi9znRKTQIUKh17k7ANt5vMGDi1iKpeVFKyqRqRgWplk5jWl2HNvrAsrJWVkvzuqt+s0htdCCk5wesFpLix/mBYmteSmepl7xC7ZSwZU2hGaIehdbneVQA4mrVeEQWigthsA9u3mNPBzPwlGEbqar4G6VL/GbpkRs3csO/GLx4kSVUfNj4wdz/ROp4eTF4h4fT7du3c/v2Leg2X0Dv8FvrYz4wSyfZ8oDasrgtDziPpceUKbt3vQz05fhXz08J1HCQG3yp+sBzj+fjH35PPvpdT+fJx67l/HkfbiN+FHOPvdTCb4mLjFKoFBFoizgUISwtwjmGTJIoMlEVQpJmU0RGoN7wwa7x0EjHiI2R9TDS8WuHirUA9DqKojbgBQBjpDs/yoYPlAlHqwDoVchLzbGBySaE0kmSqmpKtzodWbtKxR+kguyEykKijZg1M6ewND9kbzO5noVcCgvhRSc8xW6H5rFEQdrrS11GVjHSB/u2engNDvfS+QUXXiQaJhcjvy6KVVjWeStBjc2w4YBSxZ4pb1ld+26DKxZ0bJFaY8CwCQNinGe5LlVNIS+GlRCXTuIFbL8zOTHYIVPjmWCvqmwkjnHVNDqdkj6ut2H2Rzm0LaRtm+InTW6La5Vi6yAj9Ez7VJaGsIGCT20mNr0S4Q04u5KoKbsYeWg69GTbcKGmT171HeFzV++QHmLGdHNCqRUGZcl5KKqgpPonypBaQsFV4PDQiJkvAlkr9w3lcGIMvljlDPlFVDrJ0E69hDKGnSWPecmqRPpIGou1m7MwDD0JUkbtzuXRvh4zTGBzRJgdA33KJl3NJNm4po0Ca/H4I28g3SSv+8InKX4SCofgFOYaXnvjOJ/96hv57U+/mN+QPvVyfuMPXsy//N1v5l/8zvP5Z//m6/nHv/XV/PK/+nJ+4Te+mJ/7l1/Iz/6LP8w//JXP5O/900/n70L/O/S/+T9p+eU/yP/yS5/Mz/7Lz+aTX/hGjvmSXBvqYubqGpyX6d0PKKns2rKmhTWsLKkM6rXHfYfiPmrYS6HKDXFmbZ8ZzVWbuBmQ+8X2JCRDjbIVomb6oGHomOjFOcpcZuoadEShY02fvpiZdptSwD5Ym8c05EGFjRTCIEJCQdtmS41FjEvQX3dlKkjI4THfGtNf6vFXJlh7deyIMVteSBwdjLztkct57smHcu3ShYTzeIPPhvv0xuTEhuQbAjwnNptKVYkGIRuSbtSlrHhma0xxOJB6S3mj/0+r7+Cl4NtuPpCjQ3aHOuZ9naqZf2ZBZrUGbnsdSLt8U2apKebf8uLpq996M7/0m3+Uv8kLvv+RF3w/w4vmv/OLn8vf+eXP5md+6XP5n6Gf+eXP5X9B/1//yWfz//unn8/f/ZXP5+/98y/wcvuP8vO8QPwFXij+EufrL/7ml/KL/+pL+Zf/4fl8+Ruv5zYvqZlx18ciVc1K12VPmIKyyWYzbScs49XXt3n+xTfzwqvHefG123nlteP+N0T9P/O++sY2r9/a9r8neOvOSW7x9u42/JjA/uzCfnhebHsScjJnbchfB3O6tZi2o7ApgxgOZMJxDHvH+0M+CyVcVmCEiffeblHs5IURPe3IIc8kFAzTAzNyh2rnHMTaoHBRQ8OABdndjQIc2bDGbT79pRfy23/wlXz566/m5FgPyOAtfK8LTbXiVnae0Eh8wNKv8ULw2uWL8bMf06YKgxQ5JeG65hhLna2zH+7PFqx1/GYnzliUTrPwYuKigGmdIyY60axrvUQAOtrY+RkCu3MwnzY1bWbYcnwGx0B+i8+ib966FT+r6uM2bLPhsOlJ5AhaOveGcUMtMICCVWxXLl3M4w9fjntyyOYMIzg/CtpI6hs8jYXZuxZy93VHLQXFuqDwoihck+seeT/BlU0dccbO35KZpMGwEqJddeHDE8ZA9SYUurBluYdOL9RmFEsVbzuO1ksBbZa7f2FdVdXYZExKX0tryzS0D2mam9ccmqr0GpFJQS0HPGuzSRVaJV0PclKGMlaqNslIAh9VfbmksjRWjTzUekDwfAGjR78izntqaBNjxJcR5Gz3XGkEO7OmwqjjXExsWxbIrIrYkyoc8A+N6qhbBSJGP/8JkHPc/9/z1MP5xMfelx/nheAH3vVYrvvvvW5GOqZjGegb6gVEWjrplQbr8pryHLbOY244x7eP+V51J7fvHOf2rdvQndbv3LmT434heNLn/AnH2mv42rVreeSRR3L1yhVeCB6laiavFFNIsKUzXaMslzWFZ+hIC44aMQyuvZAbiH5qj5GdzkHKbMt8U9kbxSXzQuue7Hks4v4cExKZ0jrei1Bq3L+un/zNdVeWlHVqfv/BrFJcG6eFLEub+KJ4/BZx+pxdjb5SXK9+rSTFD0XO0sR2deVsI26aHXVfubI0WMkw2y6uuMbixSVCfJYa9WoaxElEIul1SkVl+DOeWqmN3uWeOiZVek1Ci60cVuo5nAEB7HRn8LpfQnzeshMSyWGNNa1EHZHW4PZD0SYh7uZedCAK2zZzYWuIgIc7M6EwGzwZ2H50lqZxEXvLVhne7vt2MPsetCdiOat1DXdBVI3f7KaXpnbveG/o9BaX1gjlaZkIK2ZPQPY2VZ9kjrlvW2wLO3Uhz6ny7aXVdeWrtwd8leV328WsVVLe+d/PUYf7037pypKexbrX1Oshdo9a/jZT3G0yj/lWWvUzfmeU6dlQTbnnVARcIdUdNdjD6aky1KWd1y7NKYKdnAbN7UNn3dktPIiVg4Oj0/+U+KHruXjhfD8sfEid8JA64TdYxzyM/B+Q+GC6w8tB+S3/YpAHVf9WixeH+hmzUmjrTdv5JSA6O73UVdzULOfoqPLI9Yv50LsfyY9/+Jl87LvenqefuBK/ax3USQ58UeCXLdbdF7PxEM9o8i2dRLs5XCqwrIpRCpz53Cj9CHdr8NoxrpFWe1h9qrjV4KyOGKkdGICXYHKn+h5tfRvkNGWxw+lOz+YiCXc0c8J3D2FMqIyUSU5kZscHBHkDm4rxKulZ5j6nQaKaW+9ibD1jkw2AdlLFD+Co2DgeGanCMhLnC63j4fZdfpRVHngSFsOAyZOdrM9I0MkZGsctKX5C04L7ZOh05N18a0L5AlohEd1dfxEyyUAk8jPGCcoBOLSCrHEGqkiNIsjnatu9B+DuI1WVDQdsnbtLGeHwMcQ248PcEVqJD1XGNImpNw8ScYss65xAdvesucM+LdPIksqGupJNUlKYeoBmtjGZ6Cq5X9L+XOELlyuvdppB1tvqXcP0AZxuzBfmm2jB+stRZpsugO0xeaxzo0y91o1telOl5z2FWctY5DTnQS73ixbc6OA3pA6euVCpR6uEQaAZldjV4TV3ngmzzE7+2GZcj/gt7hrwBcB7A1XXPa8fz4n+QrI5SK+tiN4gwhRDk7cPsWYhGejsd7gOj+t8TqA728PcOt7k9dvpf2fxpTdO8tLr0Kt38qL/swT4Cy/fzrdeejPfhL7x0ht5/oXX8vy3Xs/XvvVavgp9+YXX8zwvT94gT/U+h1kpKElVNWVps5ZFWRmLdl/ZSPuKLiUPtp0ofNrYfJATt4LUYYtzS1PGp7VKwWdZg13cpoHQNKA0Q7Wv8lDpCRVA6apOJ4XjSWUYGQEG54gYxWZHBjSFazbgEDruuDCDOanI+2LkhQswLjqiwFZ9aKyudsOe+sX/0oWDvPOJa3nq0Qdz8fyGMJwLQprB+Bc5oKpK1Uob5ImnYs9sKFM4M/oi05pPuGYPDypP3byY5554IFcf4PwbxwnXiJEbBxzHmnGsaTQk3u/ZfXYOvCGGOsjrvKT+4ldfzqf+8IX8wR++mN/9wkv5D59/Mb+H/PvIn4Q+9YUX85kvv5Q/xM//rPfLX3s1f/z8q/naN1/L1z3/XnwjX4e+8cqbnLe38xov597cctVRD7Ml1EKniNbODuxLIHqoCFvFa+fc4RG/GLyQC+cv5MELF/kscD4Ptny+sQvnzs9/x/ToKEf4+lLngBc7GxIdQBuyrYdjcPwGx3hw7cW2K0ZBWsGR3m92SX7C3p7wRhCWscWPjqDz6VoaW6Chgon5BzKdKsSgmQQjcvcRf2ZksimkxrcIRRxE3XzsIabiveGTX34xX+Sl4C1egCabmBLnpdfk5AjR3qdgOW2DiOTSxaNc4YPVEXul68CpIDsF4T6ibP2tuwgIdKdSUGxDx0KSYHaWLntL0lVqh9FjD4M9d2+d163WR1rnas6CB7Tl8+CtN2/nlddv8TL4pOsKtWxZ4ahNu4aaQ0MLpuyaSSXuGVcune9r+ImblzjXDqcbCxhQ++tnPvIqbpxptIU5EMix5SXggIIsV49r0W0YlZmXsVOFNmGEvX4G22IgP+OEy2iqCDw0bfskpA5382A6lhxyKwqgkGHzfojcOsCgTpfceqdBgm+wSbgigbH+AR607FqBagt8B8Z8+8iMI5iulxHSaRB5FluiRZrAHNHp2WuqVdXeKzxIuPqPnnTVkqpaSqpUEDlmMAS09d4wLQ1TUcxhzoOm94EAABAASURBVLlpSJx7Dxye5DuevpGf+MH35s99+Nn+n4o8zAvBg02HLcMy72SNda5Vhw/PZc6dE36RcYfvUHf4PnXb71d8t7rDC8H1u5b4Mb8JkE7wO8Hfe961q1fzyM2bvIy8kvPneCHITYS07EBP1yuZ0rcZDdg37+tsyzQtwr5tGu4d3eN70fsiS9b72nqqveN392KM/Y+Yqucwp9TKLuHIzNMZp2kZ1+mnxVEDnM5JgzKg097wTDbNp6Y/WerJFrdO29kAFt4Y6lt0vd7K5a3w/VT386ky66nXvZpR0qmP0oqs/lw1vR8rrs+3pf29uMeRrPSG9/2UnUBq47cbKlwqiXn0l7jSTy8cDK6d+2KaSD4vXjzpWRt+6SyhDSQIX2E/fBSIFJNJeM1eZ5gbNEAmOaLoD1VVh6cWjIKYgnKNAqNXaew9RtvvxX0LKjBocevYMA0QhqW3UnMaxgKuqtBPacUCTh2BN+HkzVIiOehoGpk1TT5HoAa7+rlJwTndXJiCrnLIfYd1L0ZJTBdzTJ5Ooa2FLE0Aop+BtVaB0neGnptsYOs63KP2dWgFe8tzwHUKJCn2Q0JMp+4BM05lGGTdvfgVIOfAT6rCMRC84DWqg41ZaY113bhkukw/nNvMAY+2HhZTCZBX1pSl1cJl2uHOdXBQOeKB4j9Oe/PGw/H/XHXx4kVCmZmH5taHUL8UPOY3VtKd/u3VLR5aTTzEfGnow8q/LNz6oCPOB14XyV4wVZYp4XuFIFb1kMPDykNXzueDzz2aH/8zz+ZHvvcdee7t1/sfcD84IMPiR4JIVTNOOYh9Lq5YA0nUU6laKDQf3AW3F8VhSzgLEEPrfYZ3b1tSVU1ISZClSvqzH5yedDwSPdhVqypVlQQSyGzsbBryPORTf5vYM3NoG36w0yaQ2coAxIIGexwKrcZGjy7F88Evf2HOqsKTsvgkOpSmqgQ10nzop435+gUPcvUdEzPdcwRGoh578BiHFFU4gzhW9RhrSDd1hZEpDZSRdnMutEVBGtDSEauMcCcyXVDpKLmrgdIbHAqQnc1Yl0C6mQMnpm3Z9J4GUlK7kqsqs2FZxMKelbRDY50rNHWoqqLbYEKkeAiza4BumA47DAHHKgZE+9zrPR3QSFjajbKSU3uyiV/+Bsb2a65UyZ4fcM4cQGux0OWc08aW4XPauxZTSacw0obTfpPazLnd5+rpcKxKatM+ySaFvKlKLTJCqtQrtjkqEUsvN43vQz0357jn+VqmXvtU5I65oJ4DTsfFRNHE0H0ZSOy6k7YN1u6aZw2OEB1r26tUyJWkp0qyqYTbZQp57dUaY00SR5TdhyrH2VDFQTYkO0Q+IH4DHRDUJH644UXHQc4dHvBh/xA6ygXu0RfOH/FLm3O5cF46P2XwQ1+KHJ4jW6UbjHQtOlRVqkoRmmtCONvdDJF2q9QiF1Ip75EZdlgfIIwLsDBvx4Bhrc3IMnkbNshdD/ddAvq+A2SvAlDYJyGpsXlfaNFD2gLzcDw9X8LZOfqeumXOAeFALP30OgcKlQ1qF2+nUbCFqGFwHACCmBS9NikwXxb5P/p4283LefeT13ODZxaHy3S9NDwTAmqTpDpwwVVZb9J/QffGrW38Iph2qeiaVGzrCocKNKhty7Wh9caVc3n3k5fythsXstlMz43BhaPxLaPQ03LYEWzKsJBrmBjSJan+kQ+kY+wn8BH/c8oN7tg3B8zF2XpwmAMexodHB3xmOMy5o8McIR9ynkrn4JyOOdqwzhFaD3sccb9bCC61Yi1U6qCygWqzyaY2HDfq2EL4brczt6FsSTjs2W5ZI7ZB7ZFnr425R6f4IOdI1eqDnSSDXZKyJO2cJ8kJ+lYF97GQuRATcsvXXBsVSUe4U2w0ohdBxQuFmMu4hZcyNtyjj5zEkzGaA9b/vuHzL93KH/Mi9s3b64swLXcRAXRARueWpsa6KxcvHuZBXgy6v4MZ29zDdCpY952wxWsLNJqEp+QIhLWgrDmACuquC4omWEPttwCT6QTRl2049UMyzutaqj5GHJSc5E0+d7786ht5kxcoW/bQcNzZOqUN0xgJsrBkYoypTfVUD3A/fe87HsqHnruRxx66EE7fcLJh38AXGpuUP8UIbbhPFnX0cUMOslTUFO47BYU21hhkO1NSQVJVyZTg1VQlR7S36CAl3qMYsQyIDhvMu3Ve5KpafJLiByhAHaKcXZtaOXclaTI2SxNQnLwKThcJ8qwDDZkx08TYaR2QNUgeDyBdYSJRTruMyRoYCbzKOpQtu1JJU5ZWJaJtATh6+9dktOOyBd95cE23DE450cc1MFPYvrh9oU0smlP9g5zgQz2h1UqVDcf20rlNPvj0zfzUR96bH/r+Z/MuZF8uc6vKUkYGgnNK2WuVQuMuw7Vv/dKJv3TgJZ/foe6s37M4t30RuOrHfgc7OYl/eGHOo8NDXgTyQvDGzVy7cqXvxVVF9somsy3VT2V/xG9V9Wky6QqSJfqUAAMyfUIIVYXcu5g11j2UMBgUeSWZVKkqFGLg7k1VTSzVeNB3FLCcbdVYJe2XBLHJAkITbwD5TC+OI7SzGSDtO9VUeg9WG7z19BrbQTcJxbXicWoDy26O7Fr74WiqgTfi7lrdOSH0vQTeHacil+doFVKBDgf2j0SYyURdyAEvfSEQHNc+UoVlIZQ4/2o1d9e2AvBqKlyhVGuDce0zfrRlCLYLA321ydum3foW7nyKRfQpBY2qDdgRwhqXu5q4xErYxCVwz4e1AgKYY0ooqSrZKaHS53WCK4Y5ItD3ZdT7daN3OAq9C9phUzCTG9LaVFpcB8Mq86C6ponjSM/dRU9jj5pbWAZ1qVU36L6xhVmCLX1fa3mX5G6Htk5wFfd898Tp86ccq0wmJT3u9IHeyOlRXDfI9UmxjWnnIlA7Q+aSzoAqHBFT320DI5sOzN1snTHtin2iieJKoe3LqPQVGTtfwJbl+zQWxQhFuaRz21rRIqEADo2quwpbyRl4pBsR3AARWx/tUutY4J1jsI8riU3asPBzR4e5fOlKbt64wYvB63zxPN++g99kjeNttjyYjnlo3fa3WXf8s/ZbufUmv6nl5WD/duvOcY77wYXv8tAbfKD25jNn6XTz8qGeKgZKaZsywiHfrq5deSDv9z8l/v535WPf+1ye4zdyD1w6lw1P3drgxLDZEAs3XKpeJ7b982VRR9sKDeID3tTTqO4SlWUSbK9b+7hbXwE4GXs9+lmSWzzzEbQIuKGE+TgfVaiBrzqxuezFTZVc+LBn8RNLf6hBN6kT6UE8XYl8flDfam09SDPXvc61ceOGWfUilhAS7fypabTFLNjo3K26HsTu2s98+MZfA2mSZSHuA0psEyKqHRjo4fodkPZQzWiammPHDx3RZCxFhhZKjPMY3hhDu8Jxw5a91sjUEUdYzVBFkbkfbgmqdQpNwgmA3teS9YCwDyHDpJ4ziXjvhwBKM7iOygYNvKa8BLQyZaZGmHla2A0mmcrqo6ZcJNdaANboMhIXAmBf8heydljSQqUym2vqWYtMdr5kT8vpOH2mjotLmQrjYNJt8cLggLMY+WAD51osXiJM2qQ2B2GYlE3zwmejHNsmVYW2ic35Zn3smGuAem/Zv/4SLe9C8B7TEykbc5A3KX7MtWm+m4c8ALN+4is0MG5PCHZAmGPpqKwdANbbFOZAlYWlNk2DKAH0gs52z7dT+6kNjMQnEN8vUhbSLwpOMpCb+IIwuAdIXB7R7K0AMz7m3TC9L0g4BttDchxmsz1gL9I1xkZ+ZlI6Q6d1apUws74qLbtdA1w6eZhsUWAdwiAOGQXq0cFtpMDUk1MLFbct2EZoi8kppeArvsCxVVWqKgx28iIGfQPR9Z/5uAeSlwlmDYxbNmu4Wcji0mldoQ22dRA+yDjQuYcag2R6j3E2sTcZ7/mpZ6hpS+6L5w7yDC8EpSv+e2RLfOJqCcavkJEYJ5qlHXN8X3j5jXzpay/nhZffDKGLRUZdMDFWxtQ9a+b82DBcPH+QZ5+4mmffdiUPXjjAm5nWossZCRMFoyOtORDXDtTbxnlWCyYfVOttIX2NlRq0gYqkldoieyNuYq0DmEIpK02+r/GPFyVys1WdHTccW/yTh0r6OFiIQjYJ+wlKWZVuS32JOvaVq+7tQWjVttPpN60XlsS07m1bKXa4iLDP1A6L7IQv7aH1GuCzq0lopKKn+Mk+VWLpcRIF3HvPTbzM4xL7XMUwIOsowuRU0ZKyNQ/u06++fpxvvuiLMDd6mkk7hWXcyGeSyCShVTnHS1w/64k75+k87cWAhVoYCSE73ZIjBsmb9NQJoy6o3ac8RxJY/qS2MhBDR/DEwc9jCQOI/hvm8Hodw+uS6uCBONvIc8I5OMK78P4F9cuvvJFXX7/VL27juUJs2G86bM4i1Iljq2zw22w2ce+rKm9/9Eo++sHH833vvZlHrp/vF9phrxN8Ntxf959ltUmaKiFPVcEqszZqVWLCwTUeWjFP8KGj0Ymtwr+Q7+pCUsPuCb4BIF0Gg9klNoHOhtGnb489sGOpmkHGCBLa8do4VL1uuaSt2Ij9+okmR0c6REUs3abkPbbzkaRrohYtvsBPkEjs/LBYDkhmc/9WzchKadBRPrWW5lAg1aL5mK7ldWDaDC7StjU4fWM+xDl3ZcOxyl2tY8VY/+mmpOcr9x+pNZIYvuFBfPnCYT7wzGP58Y++Lx/7/ufyrnc8nMuX/W6Sbk5r3lYYKKFLXuube+bhG/2Cz2fBCd+Z+gUg35/u8DLw9u3bmd+x7vQ5fsJ3rhPOpy3EZZDDo8P4F4L+G4LXr1/le9q5VPF5gPmcP9RbKSYB6E5FbWil6wk+wWUieyOuZ/D7+azu5tR/1e/Lv12C+wbkzPxZmvNAf/psb+V5L+5WkHqZ6P7MM3U9hnMD7/Uz82meU+lez4nc7WF8W3ZCa/cZ9iNXGU6fzjthqoy7lB4z9Hs9RHZe8Ri0tvhnaXpJUx3Nhs5IA5p9SnPMtLrJuautDnfBqqupaxD405LzGCTtxdyltoU7UfMe1glb6cEQqZV4P/AkmNocta4kYg59PFGkTAAm6vU4ejP2Y/pGZbA08IHiItShCj/oVXBlKMiYsuOhLQeqqlBmN1WCvmDqsxLQBcteE1p9/K3TlHk0kGJdv/HSGlY6tTJR1V57Y6dDY9TYnB1hpafGRWIaq+VejIRvu2mzsLaoLNQTLTLuLXUMBrgfIISraheJpacVqQ5I25RdByvlcLAO4hmxjSblJnEIJ/KMSR2cM00I6678s0Zn0UMK+SeFtiIDdKCvfbAGoDQl7M8+4UnP2jpJD2n/1bZAvY79ygaGzg8PDVbFgGivqhzxq1L/71U3H34oN6CLF89r4sPxyJaXgye8GPQ/F14fWrd4QXjr1q30Xwwia9OnH2J8yPYLlNvYSZwfgWn2yp3zF0jxYMOco6PKtcsX8t5nHs2P8OD9ke99Nu9+Jw/MYENvAAAQAElEQVTfB89lw5XsAzqp7s2WhFVi0LJm1Sxt3Rr9NVfhB9UKtF8t48AF8kRBmueApl2WVFVTSlxSkJIq+UiPLN40DQkkWeVFTbJKKx+cb1tmpgb2MDTPJOsAwTbSOcBJ37reqN317TnV1pTKTQP/FqKpGNu3kqrifBvpeGYPbe41gr0cJlVNpefvCHAh8KEIh+31SlWhjzi2OAcwkD43BjJdXHHhWNNB2W867OntNHVF1zC1vXEaUlWpHbxKcmlnOBWcShNxoc4pciR68UUuCFuV3LBiGOCBCpJn7vtYeMHv17Xv4fsqX4XaMkMdpYaiHxW1sqLz/tuQp84U2pNSqN0Y1TN88ZIZj5viGWp/rsOwsjqobJoA6iAoibw28QtRwYNem4NIqcJeCyvk7unWk5mdlSyyNXhub9FB281hhFhPziVfkDk0aRU5mKsqTq+/VDXPiqECFcROsDcDdzS6EG4yaCSLUuEHuapyQNKCsrZahaSqmmJDJoPSjvj+wn2UFfHp3ntj+t+g2mbyEzgytkg6e4A6mryBnJe8gaMlVaEgvsNWEkg92UUh3tPvromo9unQNW8jDmVWhUlFbhJ4zxDw+EjAqWKki0t+2ZTjLtsjnU5JaS24Sk2a7ptm6hCJGEHmSCUJYh9VbLGhyyQhbV0HBWtS7vOI80kf45tUnNuTCKAgIdkQhwrAtfoMunH1Ai/lrufJRy/l4jlm4VjhkmL/giNdlgBaRwQy2zG/YPujP34p//rTX80ffe2VHBOrxXNc0TnWGo3tUqk/8bw5ybmDTd5288G856lruXH1oqc+4VxfzF1VKblFgiZFrwDH1rkUJM6xOc827v/oyZG1rWQBqyyvkIshkmHTQa3MB/nC+5jnlrRFH03TV+9BEVJsFEZX2qMie6HrDUMcK6Fu3QcKNjcqvVdBDOIyZuUmJ5YtSRVCqKPZSDP0tY9VIPcUR1+rzuPWiI2dTS0xpXk2TFCF1HwDXtnw41hiJofco7622YOCAhFFURiRERLWxxkV8clHTI0hr9+6kxdeeT1v8gJBXR/5etSqRKRkjtlrIpVD6jnk/KhSH21XamEZpglb15Qzq9ZX0hUPmNqUUO7b77WOrs/9lJzBLH2aM7nyxmGZGYi8rHLA2J8Njid8Fv3mi6/lGy+8njtcUxtNxkxntXuoqh04Mkkxgeke4KX+h979aH7yB96ZH/rOx7mmL+bi+crG39pwHnuMmDm+G/bcPuF83rIvfsY9poY70O3jkdvU4OffY47NdnuHJZ0wR5Z1Uh3zqVRZA7h8JQvRGFrLPaAU6Cqjsh+nWgVjmCjy3keMp9dWljbiNISic0YZ1lQpEJaS4DAym7xzqbbDNiMDFxXADoDTQcEDrTbk0Mi3gSqlkiCH5v0XFj5oznJCG72CrD4I3WPrcOY/Myf+e7pukpDupEsUHFoJARC9SoOEYl/snE5qmSEebUTdJCrdcM5ducgLwWcfz49/5N35s9/7zjz71PVcfuCoX1Dv4pNUVSpJFePsKNk1n/uSLwNP/E+Cj335N6m/T/E9yu9XfS7xQvDY7128kPSYHPlC8MrlPOJ/Mnz92nwhuCm3c8lfu7UuQNuqKgUgeT4j0luDE+LmrXuBZ0nEDPiAZ6X2Xoaa3PuYouS5Z52Tk1cXY4MVXlWp4hzMQshBlrAgOWYGDrh94VWFZtxqVpbO6sFv6NrehQq1nFSyUDUPzVp3e+Jce3vRmQuntWtHr3JYQDFo5gFTxtzvVTgx5H0QxMlNZ7pWSD+5seKcaiRY++gwUqSLJWeYVz/923eYgh2XY/f6gqX6Z4aFmNCqipE+ExiIcto1S42QT26Ec0kUvcRohOzk8ghUFdNUGJLAxaGOCWEr4TegrJTiZzWm1+u6KmuraVdd8+1z8btp1ERk6zzyie5G7sg5TZ69tibYg2YuQhT28Lk0AHD6Iui36dwTAz67qg5j/0Q17sgPEjtlFbwfSYveOTeLsrDGFnmfcWr0HPKedN/opkhsqLVM06nUeicGo7e+8lbm4AlwCiORkxFjB8Pv32dN2M64zUjQe3v7OUia5ZLyfYh19eI9EqaVVhn3+0beDzRO0gYprkSa+/TBLAPcnbln17Fhuk8fWEbjjPQWGeahZmIXI5ODzw5gb38EwYUpnlI7nKrkcHuYsrEO4bi1gs0L14veY+QfABzyYvAyD56bN2/kxkMP5eLFC6kqPiAP6AQ6zjEPKx9c/VstfrP15u35YvA2H1p9mPmBzQ9NWz5J+QCUiGbKwXTUR3dqAHpXBE9cfyEdHVauXj2f977zZn7o+96ZH/neZ3hJeCNXL5/PhrvkvGwLTyNg5oORPKJSrxlMWZyZYduwFLgBELk8aq4f1wTnwQcAsTZR5OBDoNhpvrHEB7fKhp+qAktS1ENav0TAsrYZW6kqYrBstcwYoQQ8CZ/Vm1TJRObBjXJk2zXgQC+IsshT2RBMRx7MP4JA50NUOxRpJHQ/3GI1vw8OnDqnvJwI25hFgo9sXQBYyLCYca0obzr3YGS+CjiLob7g655JGMEbicL0xh/DnD/k6p0jarFqdgJ8shyDtBz2YNLUdUwIXGiNX/Cc8WqFnW73qax+hefSFSVV90FShopIyf1Zz7s2s3HuPy6ddpa6mbUSM/F1rtbaRUQSKYYNtLpPLiqYVndaC+w+867xcldvAW3ObNaq1FwnFUkZEncNiKAzQxeHdtrNiIeOGNXSJ5tSIVZcv18w44kFbaCCwovA8CJQUscz3crVSmik3pK7Z5dzjs4XExjQOaGn0yoDAyRFJ4XqIJ/3rHybZv4iRv/VzfNhpsWgkfXpp4/kfq6+7lXwqSpYxTUeJKnse6F8m+5cmrfb4to6yZYvA4MXgoMP/OEL5PBD/x6F66nrsRgnYm4mzpAzs/CAZ4SRAWHLJMbk27Rey33sPcWKq6wy3OywXuwaP6wPYlrmx8rcjLvOKvEffS2s4ECQXEIZhUI3BRbce4yWHWW/FQoBMx4B1WDX7D2lzdShfYPClYIZKxgj3jMGU7RjtEPFfMWXO70g3AjJ2jjVYk6D3GOfTU8++mCee9uV3Lx0Lgft0EOH6Fs9QfouxgTZz3frzjaf+tKL+bXf+2o+/ZVXcvsOExLpuT9wpKPR2V91g91P19Pr5OS7xrzvetu1vP2xK/wSDQD3TV931NFzt7doKmCMM++IaxgWFRsSBudBEkgoZ0aUU4NhAet1TY1x6eBKHU+9Bmw5j0+22/j8l09456j7vdTJa+K4jq5pa9VgAD1uY35L164slzD3usSUO8JFqDSfuatck9ZBGoh5mESvpvbSrBXbicSzsPcMnr7Z6CV1SMp9R6yqVDnZJhvkINKzKYx2cnV9cs6MwR7tdDC/XPdaen4DXC9LRpz46H8/77U338zxyQkVYiC37uWA2h2sUrFnbagzYAVGPJd6fiB2gjFZ3SgnttGDI9QgfC+R/rPCKemupJeyxCo6QqzJAcNMh5XzpeuYgJZUmaXC0YKA7Max0MEJVegnHI/nv/VavsgL9tfeuI2fKBHm6Xic4NXHJEHM2pRNtyWH+R66djE/+KG35z/74XflJ/7MU/me91zLU48c5foDIxePtjnHvPMvGLd9nzjg+B2BXTioPHD+MJf4hfXVKxfz2MMP5pm3Xc87H7+Wa5ePcojduTwHOCtSSwFVq7QAsLEQrPer92RKQFhdl9RYxRRDvTB3V8BvJyuMbJh8pJp7rAxRl3uDNsqUcvNtWVvbQvMchWkf7PtYDBVWw7WwCW0U2dNk/kXIbJxZuxisLY9seQ6a0zWOdqweHZTaTQUnDlFLc2A9CBsWX06EI6KJ1Ug3s/WIDVfweU7oL6RtkFcqHDasQ0wZmBykA3etg3NznNzJg+cP8oFnHs3H/8xz+eh3vyNPc4wv8TK5qqMMI2Kvb9gZidnZnlPDlt2FTrh+T+DHd05yu/868A78dlP/tSAvlo/1WSjs/cHBQa4s38uu80Lw4vkjnj3FDNTLuVjLLK5lrBW5YA2Ci72ZODlb1ndZx9SX0RhpUXVbxR03d1ewQyhmT747yHzSvssZGSO9U3ZujHKInSPbFuCtuoHYcPFeSgjKgrm+BhYdy1v3mtMXHsbB7AUqKU+qAOWuBaOn4WKshDGzkatK5LSGUwkXTdIeqCgJ49G9OiPnNLvRgEM5SJx3BSk2VXu36OD8UKNwoUnlVT8zOuEEY3DlbKsCkTAinTWuWttXBb7LqSCB7XcTLXQmVGzfb5V1klZ9n+9idsJc16oyPZ07GEEK2V/ImrQvkNzTCl+zcb1Nmwn0FW+a8P5YKE36Itv7Au04QHrnXOfWoanSLi3vnWYmc67mUYpNVVI+S05wFjmrzaj9uU7txNJPdaQzOgp97gcCHY+ln1Fc4hmqtfKzbsQK7BOQXUh+D2mQVkPv7jIXMqaxztUug3ESVvyQWQDjmU0exAw8v13XPvCzz+BxrzsQnXky3TJbwSRY4xxtRD1ha19UymufhgnyVIG16qCbeq1eJWpFWuAwetfg0Md68WlPZHqLuTu5KPeUo6OjXLn8YG7euJkbDz+cCxfO41paeaCHD/wn8cXgneW3Wrd5Mdh/LehfDYrxoDvmN6c++LY8/Lb9p+9WFfJQYwKf+aoWHhpyVbXt3OGGl4AX8q533MwP81LwRz/8zrzvuUdy5eqF9POWxeGa2pSBXD9F3GaRYdple1SlMuvohz4+IhsMxW+GCx0x8nCbJGnURz9ARwwfBkDuq7bMAVYpcWj2WvQ1ArRFz8Rt/FLQocD2qpI1VS0yXG/KAjcY2pmQQadNAbIoWATvY24T8Z1TBVlfpknVXLWwVOunGfCKP6KnVFWnyioJldl5MltDk8alGOxai3w972onZn5ArYS8eruUqkqF5iAh3rcboF2ug1xSXudomWGHE0APc0SuCe68usg7FKw5dnvXD0ZXTVVBLS5DubQw7mga1v01+0TWsfCscgySVLHpKSkbjUt0mNbMhkPr8FD0gFqfVsZhSNeEQncFsIwoSWr7RIrpPybq4VEyrzX4n28VWQ83lYPDg2RzN1USMa7HkirpwE3Ki7dYzZo0Nq4HrrcBBdpx7h3pzR8uLek0m0RBQle2zCpyginDiJoxVe0UW1VpUmxCbR1P9JEq7FBSdChJsUbGBKyqslOztLFwmHsPm51NnBnCiibkvdB7Im8FAfli75eOfjHI9eK3n+U+094GM1+WeVObVAFCVQvvYvTIbHu1TGCOwrvaqGuiCVmyNlNOQHSScW1XRZD1B24F9LlvSceSV9ijEFpVNV7I3feFtu2As2aOXAPrsBYBN0JKGNGz+nqvQi/xrA1gsZcQAyUqTULXvFuPOnWFHFUqmU3Zvee8LWxXLhzmmSeu5RleCl66eGCKAKeqoOxKSk2ZI5t5WK0nefnV2/nUF1/Ov/7Mt/LJL7+UF165HY/NJMI5D1bZ5DMqIT1EUoDz58/lgTs1qAAAEABJREFU6cev5t1PXo3/nhWGDGoMNSab2KoqoXtfTTevMQQ2odeMqJnJmZSk6PfvRZqaJlnnbSFVc67dHCx0S/4T+Am/EJRQlynmHK5tJltG8s1s6kh0pZVUjTFanim0eTCPas+vI7nUqyr+uBXy0htMm+LKcbL3+tvHYvtqHXEdA91rVm5c+xBRValaaDFUVWJvYkjSkDfLTL03wvx9XwuNs4M5ppWq6L0+LM0xeJuUwmKqikwQfLn00RPUdDM+1aKDOOkRT7Et55drM+fM0UH4sA2M03OOqN31DXnHQrDYzD0U7qJaHLTVnm2VjQvHrtfYCvugQm2em9NmtMFwfKpqZkX239IM2jdffjOf/fK38vyLb2Rg37CgkpJULf5Jy6EBIU9hk2LBI3w0jb9ovnn9Yj7ygbflL/7ou/NXfvxd+c9/+Ol8/Psfz4e/46F86Llr+c5nr+WDT1/PB599ON/17kfy/e97PB/94JP54e95R/8b2D/1sffkP/vRD+Qvf+K78xfg73/20Vw8f+gs4d1gZqvJGKtOZVYIkvZtmYEeG2eiLOqSSs0DElP0uYlBWdukEbNPbMriQ1BhIbYymU7wzDYW1kZk7HQEOvMu5uSuXLGBzTAEgvSF9T5rlsQAMjRAIyC4ZwZml1cstlUYqVrlRKlV4qrQ6FmaoqTTAKtS26aZ863YBCZOHuvChMfIlrWG5/PlBw7zoXc/lh/7yHvyse9+Os8+eT0PXuS4ktJwyZiVKv6EEap0M/WWa95n/wknnC8Fj3nxN/+w4k5u9z/BdDt+n7pzfJxjfmmojzEm8DNWvxC8cSP+p8MXLpzjhaDPnjlB1fLURXW96dmTlbkua5BclnpsAgZI6pKyxC6oNmtdbSeoTGLOPnbm0nnl05quQZ/8Cc24Jb3u0pkIbLqcwe5RcOoa9g0Tm6NZ3atJ+16rrEfuKXqioRW2SWkp3dbsA0ygHO5Ld1vGfbwGa5i4o5TOu8aufPpNe/ZbO/TQaBUyxNh5HHZyezCQxnsJbCp9ouBlHJSVsIImPcBmQO5uZ2E1aXpZd8cvOSbqKMCx2ZtL9E9FppeWxF3+uo/3OXH6sYx95j4zIVlaH6SqPRr4SjC6OdUmuaSRKv2TCs1BQpx9T8EvkDmm7XSszJ95kQ4Mp9SzGATVKGyLF/oWTU/Y7GAtTLcW+0JF2oeYDuTuvmRaWFv3ZMWuBYNlSDGRiZ0XB1nvLzJLTVWdobbFxgGH4dbQwA/HrHRqda3OiinkShgl5VOv0WiWhq0SU2Zt6E40BsJCLQddxyacUdMyghxf97xSq5HPnQWhjsEwu6JUDkKVVFVT7784RDoMdEPvornKdMPVcju0BVDdPd7uyIq1jFLY197y6dDwOm+S1tdhxb0JJB0U21zH1P3H6y9fuZQbPIgefvj67i8GjVnJB5cPtzu3j/u3XLd8Ofjm7fiwWx9w+mz5AOgDrslFMtlc95zrdFTapEqe+NLhyqULee6pG/mh7346P/r9z+aDPKAf4je7h4fFh7nMxgdBPxCa2v2qqvgzjSLh2MHtkPvXZxEBuCZhh5H9U2/NkgehsAAzzj5rDrmhUoNwmDlCCJEopQc4HTC06ee+bTlugiXKBwUxRGKxEE5HdTyNISWY9jG/rJBjuKdMoOdGB+rBiU5mwfZRqFQV+GAOZubgDwhwpyfa060Kmb7uxXaYA4IPqb2WATg1/yqlbdrFME+dfaUO1NMZ2m4t2/QHL+xMlwM9FluRU6xzGCwOqatGYwsM4OpCZHWBgHQBWKqPNLOoYJ4sbgHl9h4kONPng0Ifk0qAgWPw/JrXR7LVH3ytB49OMTgmA+vA1okNV46tvRTemqj1rY3T0imnOEeAXgd8ApkzAq6QM0urfccBcZv+CwjUkmtY5QaWoXNuEkt1DzmKueN/QsVLAH7xHX8ZsEXeshdbvuSdMEHn4ZiGpuwLjMqGHGjYQ1LzFXsX4gpyL4vKBvaBwwjrWn6rb3zIN8RHUqVnQkoG/IhTKAbjEyR9Olf6GopNHUrbkyDrjytKUptNoq0pS3PCRbyHUQdm89xtInW43HkfOODHuEgn8JW2yF1Cc5cwGEwX5i83G6485MWa5DFmMCC8Vcc8TWac0jp2FgZ6TCmftspmgwZo7UHswtBTG1TsoWF0z5Awz/yDWgdzShaGCDMBTMc9Eq1ilMTlqEwQqb8Aq4fYToRAZ4pIiBmeN4sPCn1QCxb8OSLI6iPmWnWytYO1bymUU66fEaYZWHBO8YOJfNzjKjk8HHns4Yt519uv5fGHHsy5I0B8N1CVcqWKGUgwKK7AmZzqAMBPuB6+8o3X8pkvv5zP//Hr+fQXX8offe3l3Lq9xYeKxmAufOFJRy+jM2yQN8CVw4ODPHbjgbzvHdfyxM0HckAdY4NN4tiEuUK4a9tRaORlJT3HDq85p7q1UkXb8Y5pqCYsJa2Qv4rEdHVxKTRSZ7gKBdY50BTl5q1WzIbzfgei470PrvIWgQwdi0hHY6RKsSmZfkomCvuPprmUxawZLNS/4ZyuKjWS0HWcWo/sYnMs6fNiqayIC8YqY/cpqVLPaVvU0t8n26J3ocxHT1fJSdcmAPe/94j5WjYYr8jrAHbA+XYulx682P/joaKeTW1SUNZmMnK1yro5DKkz2Mgt79W3T7gP4YUP07lUlNmFBNY0xktaOVViOuWVpk7UGrAa8NS2T7qwZNP3VjgMAQyDYj226oMb5QDr2jgFzNFpmSasu8zNul/luvksL9Y//9WX8ybywUGlj+/GfUGmcHomVbrB6C1uFn+fU07nC/b3P3OTl3zP5L/6sfflr/3U+/Pf/ifvy1/98+/NX/2p9+a/+anvyF/5ifflv/6J9+cvf+ID+a9+8gP5S59A/vH35S//2HfkL/7Ye/MXfuQ9+RF+gf3ud9zIA/wCIZukrHm3eZV7WkMuDkszB8ii3ISVY3bzhnvmtaYN8r7mXjrPtPdO4sFZRhoxz+WEiej6KoZ9io3aeoqWjemg+JwVHw7GYff+gQcpnaMB0k2ZQwhgR++Y9iQP+YyvcjuYdtPTgyZgJIjNeaQVGtxcDGMyzbiR11pDJJ/JGMHxQGDMhkC5OYCw2ZWIg43eNwTjV9roQxSx1lKbguEzjnP1waN8z3e8LZ/46Pvy0e9+pv8d2QcfOExvW1EVbkYjUdsiiZN7DOZsCCfOZ78HnXDtnfAy0O9Gfke6fec29/75fek236Hu8AFKvy2/KPQzFJE5PDrMlatXc/PmzfgXghcunu91rqmresJW18G5I0wCygjbqNpkrQFvWgLmUUIhpu0a8RGXXEkTWHPsukrq6cxoThQ2tHlm6wIMhIhzo8zZZAiYORbrjOmxyFotWdNOWh3NyxmubdLieo+j+Aoqh7yjKfttTMXSJbXCSzK/eyopT9IDYv+r8IJGE4msDRqjdGjitN2FVVWqTgkFG7swIByrpq3xIlx8SRt1iN4i1l0netlN0i2SNY8xALTC8FYiHR4oS6/OVuFDEJRuaM33hxk78B4Nz7FFsOwoNG1SzqDptqsLrXOyxi0VKXuOrHbjpSqqkfDf9X0dc+Pk6VW23kPDDuaRi/qX38pnSMMKjC561f4juEmkNX4QK8HSWBtjqzqV1VfqTUC5vxUDffVBvLf3JqzwXVmWWqprWX1WrlGqFWAvkYUWpAqdA9WqYgtZsq3AXsDqm/s0LpA1ot0WxWhFqXGBXfiqtHWH3k+4x+MeYIkSlxa1F7OvL/hbzSwuTTckY6UJvOWI5/1txN5jE4PCnnWQcgtvNSwZZIuvTIoLFE8Pc+xzZqRqeoS2SivHmAMeSJcuPZAbD9+I/ynxhQsX0nbj+QQwIB9ix/3vYvBw86UgdPvWnd2LwWMehNv1rwb5LZkxXvDmcXrP7RGaAGxOEBiPDbAND+krD5zjN3Q382e/5xk+sL0r3/O+J3Pj+uUcHh4meGZt+K/ijpN8wuRDFndOeeOuxV1RYT2K2tz66TeYQaNoYs05VQEG1w2eMJT0cwp7+yWpqqw/oXHPD8CkrM3glcQq+oikG/nlwFk+2PBZOUNZDFsZwFy9HDhQ9+rxdOicq10OGTOW+MglAoeGhHkY0IMvUqKcs80b+tZ61g3EZ+AycC4IkURJFccBn95f8o9kYuCxaYCPVOyhaRIeyHIYGRwX0oBzFTFAsimhdF80mDZcqaWDsAL2CG8jCibF/rCNc0EExLmHBux4dXePSom1tE/zpAq05dVZPX9yw62d4PRI6vKVTjMWdrQKPAlzIlIGWO5qbZjYnjgBx/uCGia5TkltZDofHWxy9cJBbl49n+uXLuTypYt58IHzOc994vDoKHVwlBwccElscnKS/vfT7nAPOOal4UonfGA+buwEn+0kziPnapoTJlVQaIVYC+cDaM2vKVWVArXXKo0glQM8cQBKFEIjRnGy6QdKr1QV3A6nzzhGZNG3pjGvF1ynkP6c5VpYdq9vsBmDD/5h7fpok4e2pjccNRSSpKJe8CbWLBfP0MacfWPRK/e2uhc6RYyvbFjvBj96mAZSkjapgptanvR6WmxYg5TZ5o0pu7U1Sn1cC/RE152gkSSyMyQmAcqgDpNDWamF6bPd5cSTPQkF0ns6PFRlUzcet6kAc9+nwhiGNmtE2OI3SEKPz60L5w/y1OOX89yTV3P10jlyVg7YtKpKJalyL0NTS2ZNqPQtB/+FV27l0196MV98/rW8/No2X/jaq/nMF1/IK6/fTqjfGjJDidjv5tXgsdgkzHP5wfN5zzse7r8WvHSR62wU8AFUYYgNNxnkQUmwxNa8BzaB7twUwHWqnwBeba+c5kBOJQJSr1sVLJIZ0s0MntOn6ycv6wszTM92Wwa86ZHmkCrW6zHh+jDP6PsBObBjmnEtmG2S4WxBCE4Chr2n3OOgibZsUjW12BZxhZgdu4ZJ6kqVSnccNxA9VWC5f9tgajO8LxrdKLTzsSaWAwKg0MUqZ5ezw0hSG+vd5OKF83no6iX4QTb8VFX7VskzW4VsnkkzV6edlv6ruNdvHef1N+/kmHuQcNfCcTFqyjNu2kiGIFIppNOuJjWiQwtmWQSZ+M5p2oSGRUHN8ZtcCwpd6RRTW0BYdR2Mm4OcjEOupdfze5/7Rr758hs54L546F7gZ/d8AFLco2pZW8hVpV7Zcq75LDrYJNevXODz5kP53ve/LT/8fe/MT/zAs/nJj076xA8+m4/z0u+Hvvcd+ch3vz0f/uAT+d7veDQfetfDed/T1/P0Ew/msYcu5PLFw3lvYI4Nc1QVUjKHdCtGYMbZZ03uExYU7zkcTIzuwUqodPdnAFXhi87p4JgUjGeBto7VvriYeYfpBq29qlIFARSbNkxIftSk0qFpQUV1nGoTSrcRTnWBWuxw8gK3HuTQqiZeyGFwPS2CRyBLM1ARH+FeF/IORmZCPSDRkU6BZp/ySNpvYcrJCkWfqoJX2PYMXjg+fOV8Pvz+t8rlirsAABAASURBVOfPf+x9+cHvemfe+fYrefDiBp8RvOIOEAKfveUepu56PKe2fLbxvNre2eaYl379QrBfAN7JLb8n+X2Jl4O379zJHV4Y+l1p672Pa/KI7zdXL1/JI3z/un7tai6cP5/NpnqCEepAnPtRceqBRZ6iOhV0ZVyVoBVE7I5j82XYM7fYw2K7L5sOjtJ9Xe4C/yS/aV/rGl1+9sa59+mml5TFnrU1yODBXDF8QHbaf5QwTr17v1HfOte0DObDjT4Wgp0eCJV7yMjaxaUldTPkLVqBfzs75rPdBbxFgLnSs6bbvpth++Xv2+bnB865jmJoZ/h/bD+T9N7gWd9deJ/wEztzuPeLneYz4+ZUc9ZJjhNX2iMXtKpW0cRAn/7LiI8XvhfnpLkpwOzRPrL477GOYx65tZdBCDNKRdoPQBaSEPs3isQzUcKmVFUq4d64OMQmQk0LVHhIWprcQWyFsiOEqkpVgRqLQ0t7w2LTo4qxCTtiUsuPkrTo+PQX7K45S6uFM88iFdEtrn5O7+ZAiisVToXvKQGwf2ZyD9VUB2sczJ0drR5maq/s5yiglVbPEFsFSs+OEBqDO1ETwX9Ct7aVzD9p5micdXIQO4voai8n7vkw6TPwlpjXm2SNwmBnXfQpTazttYD49zlDvrGL0fteGoZABweHefDSg3nooYf6N1XneTANYvsvgMaYH6b4gNl/LXSbBxsPuTel/pP4O8vLweP0b8l4QPqQ9MNOfyYmvnpqRuaqkiM0tgyoG36je+XBc3wZu54f+q6n85MfeY4PY2/Lozf9rXn4+HLCynjrgG8R1tcViPvn+oEUWTWMOTU1c1DBYcCbxCSwUA8dicTYlWfuNc/gcBHV/qfc7R5E2af/qoWUVKgKVSkjED+CnHQ+ploOk+iaFzt+mzi3A2RnI51jIGvrDw0oYiYZiz3kJ5zgQOYkX2PITKiNMENw0AW79WFD61Eu6bvn2P6LAzD5cGBsvO9VGAdYFTlbJouTIVuztkGdVdjpBiqGI6s8qRJA9zbfruFmauluN0w5JSU9BnsOH9QEE63irOGNACW3P2WyrmlXwApjhTpgHCs33gTw/kLcOMqSe8kAcNoxLQr5yBVnZP7c0yrL50E9miiClNWy0XmLZrq628bEa3kzD6kWH9cjictxTU+yJHH9Gw7co9cv5KMfeDT/5Q89m//0Y0/lE3/myXz8+5/IRz/0SL7vfQ/nO5+7nvc/fTXvevvlvOPxC3ns4XO8zD/Kw1cOc/3yUa5cOsoDFw9y/qhydFjxOi8+kFvvlg/FJ5wTW16ebeuYUrjGhxQK3TBIMHqVFUEUWhQKA8WtmiHId2hwFyDnSPGD0D67/ejjgEsDhQ1CNa6PAepAv7dzFDDQSYm8OLiHfM6PXw78Mu6aRq8FT+eA6MxDF3J+OfdZcamK9S35mB7HRdljhLTW9pYWNxOYE2zfhtoOpI50AKC9ihHqMLDZl+wyKdQDx5McU9Z/rtoRakA+M5yORkmnSEuLf8s9kJd5WmTgdGAuhKV7byE7ew1gLCzsWQNs+IAMcCaPgaRs1vbBnyUw0jF0CjhLZ1YEc8HCqeY8V3j59twTV/L2Ry71Oau/lP1GQudpClHomu/w0uHLz/MC4wsv5Rsv3eKlzMjXvvlmfh/9+Rdvx7V1rh7C/CNdBwMdmULoWdrR4UGe5gXlB995PY9cPY99uFRm1ElCBWKcEUte6xJw79rWOI5ySSNZ2o80Owh8WGQAmwB2PLHGuF/BTg8p3X52gGlQBGD0DJJKCPRGsLYnvnT2qq/9xU/ffcIjk2B0bTAgjqwxKDByJrMGALp+4n4WlTeB62jJQViqcBVNmoM07Yu0KAUeWvNCuKsXdvel+qYx18mC8WIW9rKQ1K1LWa4ebKG4QXwk4n1Z9dCDR3nsoQf7P0v1/tu5DVTQL6yAuI4dKCx+5gTHz/vPy6/d5oX0m5x/J0TMOsY6n7GE2XGXQUoSCWF04oDv6oZKd8H3qGRZdnk7bQ0wGLyw1TDA+pRyRp4LYZ3Di7G4IOsA9TDfevVOfutTX+M6ejFv3CaBPqynX6wQz2T41SkBmNc92hETEhnCsuXck4rnzzk+d/rC/aHL53KDl0Q3r53Po9ehh87lkeuHuXH5INcf2OTSxcrFc5VzB8kh+WvLfptzmR/xtIudai0VY5NFKKB3jeRCPNvxOU0xqHe0V4ctBlwSAHrMM9jEKrQxhLNr6EY3OnZoC7r3ByPCskbt/Efa7swjs2Gb95S59g3ozM2oD3aKoaMbh71Ttw2FPnXs7ZuoU3qipF/HtcAkA3Rkiy89AJ07jWbXev0mAi+SDSxi3gOAyNhIhgctxxF/+OqFfOSDT/FC8L35sx96Kk8/cSkPnN+0jXB6IRecWefkO9ncTct5dMJ3nuPj49w5gXjxd8sXgHxPetP/oorvSbeRpePjOznB5wRfYw74Zeolvnc9zPeua1ev9AvBA8971jAnY+4WGFwCrOQScndLVOdgdRg8YEJSqwxVFTo02AeJ6FoItutO4HqhXqNJoBmbGLKrShzCtY/L9AfIbEpip9qUTCI+iWztuNhkTgI5Z+awO02rivoh/M6GjRCSHhBYYdeEmCrGpiSIuasNdfGVQjSLEm+I2CHpt0dWoX2FiGrRuBYYigkL/qfrRkLMTfGnIczd+orDe++o89QJCZwx0V8KTYyU7WohEB0DfcWbM3DsB5SBB1RQgtyUs838Zwgzrh1DKusLXGoZs2kM4YjTMXZtcG37NJ0MbXR/n5kiXZYWQ9ccS4zwSpv7YHNiK8HLZLC36HvWPXE9yHHyt4jUdBpihHTWebXre2pZ0RW5W1/w+y5M29lsImdoZ36LvGecUXb+i/xWYW+FE/Yn9dMpTCINjs7osNNxSg3etfFapGk7Hc3EwQa424pl3T9PHjzWfrfniq+cyFXsG9JdpexsU9j3nsiZcZ0MN/ppqSt+xlnFy0A+aboN9mrqM0FnWoEJ7bRp20zWcW7D0K4gbxSBDzcbsKOjo/iAuvHQw7nx8EO5cNEvIaRl3+jZ8uHTB9mJLwd58N3uh93t+afxPvTAjv0t2PKg3C6cGUhCIXSn9OqoUsECU/Q5GAQ/BF88f5CnHrsc/y2X/+QHn8nHvvOJvP3RSzwwfWAnc2dYCUXNm40ZQwMjHw4hFbodTAbhHj4DIiW6TUulqtJNBplzhTDSAXVYGVx73zzBZz1b9oeN5CTRBmsLQ/fGkAiN5DBvbJWqSuxwcyGiV1AhORQaBReERGeu/gDt2ncgz42RwjpP2KRzJM2jgQ9Frk+5SmCxhbbTwZGtJb0Q5uqN2xqWKu340yvzx/nMq8mYgQ2TI2yz8CCHNhaOSC+JwAKdFKRJ2W+1r6R9stcKpNBrx1thBSJUVZNAg4sly5qs3Z0MzWopB2npxNHTGMNBKhuAYi/JGNRmHs/OMULDgbENzR3agLDaEO/q018/M52l6Wqs9oRSYht9bKY0LYy6QUjxpUmXyk6o65m+GFoCnTyrf28AGN+eNkzyxM3L+XMffnv+2k88l//bTz6T//4n35H/4c8/nf/hp96R/zv0//jzT7X+3yP/d594R/7qx5/MX/qhJ/MXPvZE/vwPPJ4f/57H8sPf+Ug+8v6b+b53P5TvevZ6PvDOh/Kep67m2Scu5+nHLuXJGxfytocu5NGrh7l25SgXjirWUyWvVFUSqBdQrBiBNRRYVbEG9NOLI1WVXdvJ009LlaO7vSV28ZwQx7aaVCUdyL6/ZenG/ANjnzvK0Al0fDJyp++VRNEN9BgYU12joBrUE8Dp5vILPSnRMJCLsc9TgKU30nJnYXB+52gw2qckZk5cSMlIn8kQuo7Fr0PcB73dE3CwLSeNuedWAczeM0xs+jVASjQ6Tg0gnumrwzqHftNBi5o0ZxcZHAPsiB3BXmjreZWpv2VWhhczGj3gSdWUNSnqHpoyYdlgGJxB5pMaZ3Cth7wgeJzz0JeCD/Ol0eN1zBc+Did5A5F7pJv+g2skEvmw5M3bJ/n8117LJ7/0cvx3Bf13zPwLwU9+5ZX+a6dbxwaPeCY2EbQhG9Onqk4pRWnT76FL5/P+d1zL048/mAd4KaEp84GZVNnDmDiiE5hm1DRcPPUN1pylVdUiJS3xnFaqQnODstfGKhe+ED61oXJ4QNJNp0pWrLlYzrRZywjR4FTkpnZ9qoOyIeuk3jQ+5una5hEC6cwTXPEbXTcKqGOY17M4uPhsHuRxLmChdjGS0GYCVThLeCAJpQppIe/pDX67od2LuFlj2Pcm12AcdYRJSxneTO764VWVDWSt5w5G3n7zwTz1+JU8yMtpz7+qIvekVJ8tSfQmK3vgOtlNMo3er9ucr/616kuvvNl/lRTrsZb2HbEZXQhVjAtVgTZpgP5UfeZbXclGZWjOJyGGypo5LO6FV6EzHWPQQpUaG00VtfjPSAAVLwZv3an8wR+9mF/5d1/JZ7/yWv9n0XqesIdbaDdVwqnDbhA3APcJS4yRY+rPa2xV8y2fabf8Ymp4rLzvxZepW/bzJBvlUoewFZWaaJ4bZqy5QkXmpwDNSqdEPafKlISkLWvNEmFdq5wzbVDLsPS0O7aispaZt6pOceR5/uOfpVFsKfaAgE8no/IWgWYnZvGpWtc1gQo/YGka4bAk1Z1UI7aqJQYFE6M41Eqlz/OWE1ybCF74gqWWH3QkoqOPNDjWKHRQ12QS1gCgGRoenVbbhM2KvI7YQHCO5+Ykj1y7kB96/9vyUz/43nzkO9+eJ7ne/N5hTFNfZoX/7FVFJaRHLchjPLiethLnzgl0hxd9tyW+B/nXgLf9HzP6HenOrf6jCW3HxyfR75i4g81BLl+6lIf5vnX1ypWcO3+u96cncg6pJ0OQS21k7awLNK2GRn2Mre5ZgVw9bK+P9upke+ifXhx3uZ7qa87qGe5y64pHj3dbFt1nT809zt0ZwO+GYtvhO0G06W5EvQ33DGNJfX+Pgb/kMUecvQH9pQmtY5tWZcnc2Ly4ewdaX3yUpbszqUvtRuxObmAOteSf2n/M6Ixn/cdyDu2jZ71q39TrOIuEajzf1qg9+W5HPHOfZqS0MxFHX0+KHaxwxk8AGmveDgrXE+BuXWxiVw3WN4OhYG5PS0l5YlkSuYRK0IqQSZ3D2CYG8/bJixyaDGxA07cSi9BnAumZ1DG1bSKMs1eWn5r6Oqruk1Ottj5BAcbqsDNMocxJHYUq4bqrBlOkuQuZTQekwjBJoBJyMMBqUiqBtPaSKaDluMqZEQiPTFI5ddAJQ6XT5u6mI1jHIPcEhpB3kT1Gc+3YWRGWNEbYfmcG8ALCr2P1JNciE4pt6RSjVVqQJXZqZkn7oBsv2yNEuvPgSe1D34WMk87WiF8VcEFJJWcoNDHY7KTOMAOkgdxVChjo2kKGgloWy9KI89Rbz88OaxO55KxnXbfPwaOjw+VBdT0PPXQ9Fy5ciDHG8xzrD1DHfJIUPUpmAAAQAElEQVTyweafyN+6xUvBhW7zYlD8Ni8GT3hI9gOTh3j/1SDz9HHrOZfjgGxe8UKWLL02xbyHeYyXEd//gSfziR98T37wO5/K44/w4Dw8JNgPayP6S52DeHv/FpO5hkpGrL2KtY4GQBBmj7GivX6UAnGvJsY0eBPK2B7cEwKNJq3xAyRz+UVkZGno4q0rGw0f5NbD+gYCEClGzI8LCDUirGvRXqJdkPOrDRBlCLEjdCQuObW3mDTTh4nSDd+Zn+BFdn60RIE8fnjSx2yVItS5WCH+gbRbUnFeTfM2OHVHgJMNv1UmwyrC1agIO1nR9V3iW9PeApVgQ7y7zzhQ6rUEpKXrL80cVZUqKLU8GHJaG/MzQTBBZFQHcN04pclUSFSb+RJBv3RID8vkTNHuoRnfRC7UpVvDInZg7fxXNI1nacxDvOMCwCwGZKkTYHoII9lNioempIsKbZ3LVWC1ZnLMGjHba+zc8QiLFW0aPSZ+WH6CL6rvffp6PvSuG/ne997MD3zgifzZ73pb/tz3vyM/+YNP5z/92DvzX/zws/mLH38uf+XH35O/+hPvbvprP/6u/LefeFf+rz/57uZ/7RPvgSP/xHvyV3/s3flrf+7d+a8//q78pY+/J3/ph5/Lf/Gjz/U/6v7EzQe4zk485VhaQfSlIOt3zVXg1siaJmMFyCyJWJ1Hr634mmCMpF8nxQ9vkjYChNb7k5i1qlJVSaSR6aiPhEoBSDNOufOB4+qLwRNeDBrjnBIWVfxbWgZzAxvbNOFdXnJhBVQAheGGftpBd4rzaB9d84xso6AC09Vi27NqYQXN5oC/uSY44l9ptP/QPNLbglhVnC4Q/r2w0V5TRFZrFiWo/ZJKQmjWpn4qq404rtjKS3SgdXD1PEKq1jsQRmFf5hkoUt+zdrAJ0ufHmKIpEkZfMFw8v8lTj16Nv5R68MImW55fq19zhp4Lnj6vuDdyCxv4uU8vvHKn/y3BL3zt5bxx604O+eJ36842X3r+VV4WvpLX3jhmboqktjBnbNRdValaKPKkaq5xc3iQd/Di/DuevJJrlw5TCTk2rH/aQy7LEQ91xHUJQAMFhj+SgtE7e7qpMhX5kOhpn9U/IQXx8J6AAWc6ACZzSq0xYGbE0GPzaTbxJPdvsbbd/JPcSHwMaNI89Y0TtmhdJxhQrHOhNgste8Fi7GyH/pMIaky3df4ivlScD94yPCSs8AOHiVAikfRW9oZ28aYjZh594K6zxIiMnxV4udRcue0Y9TV2kxSfmfxrtfc980iefOxKznHcY2OCmaeCKNJEigxyjSm07Dn4+q2TfOPlN/PCK2/k+OQOMa7fvU0qNOeEqtCgarQwQOgIdBwY7+6apYnf30dU0qc6t9KCFLL1uifaOF4g1I4dnK6KFV3fjUPheZhvvXQ7v/47X84/+7dfyle+8Ub7bdreIsfaI5xUzevCfbmbpkdo7IkjE3rJINIrsVNTVYUOySub2qQ2EBwwqXRb86tTMdgykpdFsC6gtU+T8IIA6IfGlDu8c4JVzUnwiqK4Cb3XuA6XXh04oierBnZdo7n29meO4l61yqRue/Nl1qqRSZWaBtzBWh6MI9YQje1biMtcWO3ckTpGuYl5mQhMjfiNfFLJPHedvxMnMkMkZU2xjUT/Xn9mW33EMO9A9TVOn5YJNp97cMhL3ccevpSPfvApPre8Nx/mheDbuN+f888/25mKSVg940xbVS0At3HOwdr5HuT3nGNeBN7pF4F35v9MhJeA6/ei2/5PGfl+5Hej4zsnOeal4JaXzwcHm1y9fLlfCF6/djUX+Z51wLlVVb1fsObh+M75LGFwHx4KTXjC0fFB2HWrrV392HeWKRRsn+Jk0BkMn+QUKWU2tGvh+FMIpZG7Ek25q2FZ6nfL2CtiizpL58JZhzAUBMej/XHDeNq1xhhoQC3rJOW0Gc9MYYqMFWZNQ1r0xtEj7WHixgtXWRxGuYTYfZ1vOie4VVXoTT3pqMYj0xAacb1niAFrF+1jUC6zYu+FL/aqwm0SQgb6juuzR3WXrF5VqbtxMCYDpfieLxw+vSBs/QsEjoPnE2y6YupE2OmrOHlwaXA6VVXoYcRy2msRWeUiwQDp+AaqdFwhd13UlwQ13TAWmvunZccxihd8t3fKwYveIoPi3i0HhGSOK8vO2qkwGcLi2kFZArbviaqT7gLHmmda90ct1XnvRhedxUZaVKuYBFALwe6aEWR6uX8q085IVz9LgtKK7skmkOJki10R8gBOAjdEQnS/TxkgXX2SijS1HsmVZY2KZ6woPX07xsfVkh5PY2BJn6ITxx81c8srVYUZOyxNDkBJq7lPM0Uyx6xehpkrdzWLk4B1gS3nHtrij7Rm0dwkpiBfSX0lMf+4a9XlgyyDnANFgoE4SkZIypPq9ETGb8+2Bsd2iq/HsqpCD2OqSidoBlWxl4tWqRzyYtC/GLzJb7AefuihXLh4MbjwoeskW94MSic82HwQ3r5zu/9S8Fb/RuxO/0bM35L5cvCkH4BbYga0zfDTl1MWk0kyEy8yalZxIByd2+TmQ5fy3e99W/8bgz/IA/yJxy7nPF/c/ACzc0YYfWzXdRQ3vaSqkoD1nMj2/mBXoEmwVylPSnmG4AynqwKgx+YMyhJr4fyYPuj04F0lQkgS61NtU2j4M3aVgw9DypWSpQoOVSp2Pr5nZjFaQiUSFwT1SYOcYlKQMUZZsW/ufADa5eG4TVmvGa9vYwYATz2do3HmDCXpHVqhTEr0raT5ujNVIPTVf95y0cyvLXutYSLxT3pwtqzNEGnV9zmh63KzhOZsM99CsnZSkFZP5mZPtn0sttk62b65qxmZZU9Dj5zD7jvRbFEjycJiG8BNDOrQwKEgxM46c64a/ogD+pP6flzhzJkdsSo1AJIsEgodZWAb8HYEwoWRvrde16JPu2GqVOwxloqN6fNJYSG2IQebTfwlwtG5c3yoPc8vEy7k4WuX87ZHr+fZt9/Ie9/5SD74nsf732z6yIfenh/lBeKPf+TpfOKjz+SnPvZM/rMfejb/+Y+8K/8lLwf/Mi8J/5uf/I78d/+XD+Ynf+DZvO2RS7FZZnMHnhQDUqQ0GURBBaMjzWpbL8ovUPZXwxRbD/LAU6WqVBXTNw3zc914/WZp49Rjh6x1NaACeV6Y1vscp9Y8R4celTDPCFxCLriEIbV8GagCgSLFNmbxnKOjiarXedqsfXEBTypodPyQuuPS3AF5Q27JOoUmVaqgTApyggwnJLtWCVBsiL0+p/XcCUD7AszZ1VZaI+AmkBDXPojpZAAdwSAG6zIHyQtqhVh6pGVoWLm2xdq9KmDkWsdEPLvmte6U5pBrNmpT21x/8FyeefwK59+DOTrczBgc6S0PRj9Ed26OSdfdBzs55kXw1194I5/68kv52guvR/hgw9zg33rxtfzhV17iRc1tp8vgmKeTHmQEnyaS04WrKvTFljx09WLe99TlPHXzXA4PthnUWoUPF+LgWRzO2y0TDngyyLL2KW9r1eUoxAamtQqBmA21Vk15Sx5teuu3xa48MX2kOZPHamqOC3UeIhZ1mAT17i4+AM3Re9kHBID5BkQZKk2mEtM/5KsSQWrWQ6rkK2XXGt5pCpXis1SVPN2KsYoRYgwO2W+1D9S+BRm9qvCoRYFRv/UuuwTzyb5NcexQ4j+hQAl4bbPlxcKl85X3P3cz3/u+R/PodX4pQorBgTPjpoo4ALxTC1dG9H4zxjbhXNhCL792J1/55hv55suvZ3BOFLZqX3aO/TW8ihG1TIZchVRRgxCWEZeOjE0YfCcqtK5BauB06OCxeGj3tVEymCsSngNa+wJhX5HEKHHJ0/zzX3kxP/8bn80/+TdfzPMvvNnXqNep++zavbalzmtwTttg7RIVpO1tUhqcZmNiqj3rButBUpMG12tBWaiqQs/aOi/51TsFwszoiHLfzlGp8NgZQYp1Mez6TFfYgAZUeiikscFxFQGGgdOVfVavtVWB0DGlmzrC6fmEsvQNfhvsVQjshmxWP1ImBWOiVP8QNIKUblWVQOs9pEpd7ySIWdpwW5GH+cDpaFlcSJilzcU3Xj2GsRwyxuSh9XzwsBddqyZzW6scnUC0kaODkScfvZyPfdc7eSH4rnz/dz6Zt928lKMjimLqqsIVghMQWVWZHbmaVAa+J1xXTbzIvyMtLwXvrC8E+T7U34ngd/rfFjzOcf+xxDF1HOTqpSu5wfer61ev5sK58/ElYVWRvpZ5KgixTZhJ6eqTVCr+MEzorrHQV0J86+6CpJ2HUSrOISl7LFdcXkxb0/CnGKfnkmthmQvr6GlnBKuCNzoHj6shE1WbuOO+po/YzGu9raXjXN8+aUIvSLFJuZN0RENnhraBYK6Z1dOkKYsebugFZW21CpNX+9VU1vGu9a7wW/G7oqfbmoMa6RNj3JdR37J7qSwL6QpXx91cXCIrFuZqfE3uvm21CkAaF5JNCzhCzwPv3kYHKXGUYmMO2VpTy28xeAyNM7f30Zbxle/et1Snn2jLhSy2TqQs1ESx9BZ3w/6ptoKdpJXipnSqCS3aWabh25ObKX0br7OlnWqrZC33hq9WLcrSXfICVe9Fafw2tDg362HPF51+78E7zal5pyH0A2HJoK3FvX0oapIa/zaDPpIu5bCQJ8kikilN+7cI55QKi5T9dqaOadC342vq3248dVGS7u99j8V5JdznfAj2xVEmTWiVkt0pHSo8hTPIRQddeiuLwzJBxUuIuD54glAFNDk8PMqlSw/0Xws+fP16Llw43wZfBp7wEDw53vIl6CR3ePHny0EfgJPuRH0+CO9k/8XgrKnvHpmN+aZABWMS81uRcFX1w/L61Qfynbxc+LEfeFc++t3vyJOPX8u5o4Ns8JVCQ+w1hxjUqJMQLKlqLYlcQlowawrNSpTLD30oysAdL8/ysdFzF3PPPfOPmFGaetDR2G9XlKUpm1Pe0GKfGMhIzwWbCsn0lfxAJimTHEdd8CQH0tRr8OESkXsTY6YCi83IodDhpG7ZCbW0L6DpppdmLZLyKVmvSZrjPFQwb6DGFn13DVJPVYGaS8KRvko7C5NXf7DDiLfjKY2EHIxUWen1MYbcEVR+CxqZ5/jOTAxTLSnGhGF6mXkCCdNFzDVZ67QpQZ0gNALpCME5nXRnQ71PX/NM09QcpRUrk92TZ87LYcatoKQKvs6/8sxWnseKuMiCb9WikFt319Y29sRzQRkTWzrnUl9JnO+b4ZfjkxCOedlxzH3gDnRbur3NLX4brn58PLLFZxhEkkMu1AuHB3ng3GEuXTjI1QcPc91/v+mhB/LEjQfzdj6sP/XElTzzxFX08/gdpKulZmslBXUxojSuaFEoQJTPqM5aXNfQG125qjjFsbt5MEK7g85Dpm+lfdY4j30btTVl10jb85lbf1M2MdDDacweYVHpVZA8m8RjUmQGH+DmAaRv0DbZYEOZ02Y252iApKNpxC//zewFzwAAEABJREFU2dWEvshknkGOJtfk1BA9TNJzVKlB2nO21WYP185+bto/hM81DXK3qbkYGrJleLhBFHO2DeLJfRZkGWNB7raBLznPJgMnU6CqJYYaC915YwyyMZUggYJ1FEDvUevgXSwW+gnn6tGm8ti1i3nnY5dy/dK5rI0wREcJZ7SeR9FckPO9cWubL33j9Xzhay/l1ddvM3dByQHn3Wvon+OFxle/+Vo/Ny19YB0IVYUUqBig2CpVXW1PdeHcUZ578nLe/cSDefDiSLbH4FvOsy18cEqAUQQhBI/GGDinUZkfU1KB4d8jMnW3v/bQSEEkYS3gDhfGD4UoFDt5dnFrLLhrkdJGAPySHjLbvsz8gM5g+j6npoBBFOPpjF2TtTW0mnWBVLU5rXmqnEfimur52UfeRoydjK7M8dZLcRLa7Ol1kLu7mDnhrTsMh0mKVdUprINilzVgYU1juW4HcoAyqgP13Z4cZ8svVh/gRe/7n7meP/d9T+WD8Acv+K/W6ZGQmqE7eXOmdbrgR27lYz6bff1bnIN//FJefvUWFubCVtyrC961+VkGWf8zyVKpKu4RgZMzSSVNWZvAKp+17NCdoC/50n4qSKxdiem7toEuYZmlgQ4Kkwxrjq69qvImz5jf+8Nv5h/+i0/ln/z2F/LV51+NLwPTDUde1qiPvT0fJJF6AuR2ZcCb2fYFtpc5hpQNNqh4ab8SWIp79WZDkKuA2U0kh3oeucXDuzunVDNmjljEoNbN0dSDRspVbpEhu4ymcR6JiukcK/K0Nzw2lFX0bE9HO9NoKWfaWDTtU6wyShwikXNJFNXzydWZmXz4sFu4zWBkhYEloxxVCWkkxkwqcDACp05qrD0OTLs+yFGpKk3wpPjJXiNFa1atsMvH/WnwNvlos41/ffvR735nfuzPPJvv+47H88hDl/ies9llMkdV9RzGm2efer0DM/lOuM6OuXalO8e3c5tr+DYvAG/dupP+HnTrNvwO34WO+Y50J8e89N8Sc7A5zJVLV/Pwww/lqv+GIN+rDg8OmIZ5d5Wg0udanLD6Pr6UhgWMce2FsNKscVa/77Uv497HQmyfxO9H1nFvxvt5mk18ckdJZCXrXGX53brYPWQSD06fG1l2qcHeF9ectekn4WVuKZyDQc+ZZvwKKEN0NmYBjZQWVdsi1pJr7skC7rFCrsUHMafiRCv/59peKXuJFtTkvf5Fx0NJGJFep+Wg2blEZG9BRHviEXVmG4FnAAJdeWF4pilLK3jPQV3rnq2+mLqvunwSI72NDvuy+o7MjkJuxtO++G9EPEGcuKoorIT6ODd+JhAbHadI5mifcNGDEx5x+SlVlFOJVIVAV26AJKqhyQvDJIC7eq26OVb5T+QzyhcTWXJnr7nuSawBfF/2oNQSQ5mR+kMCUuG7dmNWec0S4nJPM8MCmkBaVJl5VlKfuZA6DGe6aasqdAx0bAVbe2X+7OfBhYpXj1O+4iuf86F5zJsWpPZjsKMW88Bmp5gqEEir50SfQNP6J47GrE6FIMF2fbXLpZ1hFajVY+UiKaErq+K2TCL9514kVQBZm5ZFFpZaxZt8rlwPRalNy1Dhh1xVkzdMAajZHBzkgYsXc/3atVznxeDFCxfwTnwg9stBPoD5sOu/DOQ3ZfOheJuH4e35kOQ3Y7dP7vBQ5IMvvr4g2MKN7311kqWgqkokC031T2hChweV61cv5Dvf/Vh+7MPP5s9+zzvy9ieu5eiCl/yIPkllbVXIdPWqKRT2KsaRVFVsc2R3+AAZvyAKLqQLu4evABJxeKqAlYcnMYHUWjuk27Im5WqnLCOcO+uK9R6E1v7El3KlqsIwTztg961dxGMDxKUlDR4vlC3cGnduoU5cLa+xnVxY9Ew/VDsMJ1bZ4Ja9MG06CJ/oX+kGZt2wAM94FSmzVeFLdzrFiUb3JnMXksS0SNOmv0dUXAqtoLSHY+1J6BZeuX8Dd252IINzbh5fZ4CwcRiS2pAPjyp4WDs7YHEW1Rys+8Rd93QEHCPZKdk1shsdUqZWVEFadZ3a6wywKh3n0no+6/A9ehesSwenaiaski9YlLOMcGyFtgvdzSma2QytpIoh1T9o9MpsKx/Rhe/Rk/PFaIMi+ddQTVynXqv6hbAq9pYvoO79lmvshPNqR+MkW46L+NYP2cgnfHE9gdc4ToitIkn2G8dLbIGryD+wQ4gIRdimOUOGYClJlZLFYxnkqWVt5KDH7d6QgqVxPnSfHhqRtO+hU9QmkVuAGVgb43COSnGepWupbJH9q5NRJBOLwkhVEV3NsczOfplvUqK6pQBpOozJ1vH/T9t/d1mSXFe+4N73RqTWmVUoXYVSEEWABKEputkkG83unvXWrJk/etasER9r5q1R781js9VrNslHdpMAKEBNghIgVKEkSmudmaGuzW8fM/d7IzKrCMyssbBj55x9hB0zd79+3SMqy5MAjwzRFZo9UZgKDCQCUhiwEJUWOZgY6IEUmQi4pDhQbb/4pdJxzC8uFBzHctHhBlz7a7tCJqsRYoMd7gEx2gxzBHKuBzxjVnDsbAti38NJVnClEUOPJDa+RJwa56S8Uv1w3p0+udR9vJi+50OndWKbk4AJLH4sRhSFItcqWYuJtRrzcOrqzXd29NQLb+rlV9+R+GXZArzloC2s65zST7/0Tv214HtXV+RTj9Vo+AZkKtmGMleIVNTKaaMPXeal4N0XdPncthrXTOPFoCzmJweuNkoA1FkMFF04QJyVNQLJNudUcMsA2Y/GXIjoLiJ7VORiKqFNNtEMSaRSlzYjQNIxwjS1LmdeERPeqeYe8w8WBxVO1XNm8qlaU4lNHEaypq4A6CDYwNBtl2xb4uK2jb4Qo+xwzS2YsHfAimxZc9sQZwzB+JjjLCj/V1PxAd44wp0aa1hBna84dvt5ocB3pqX2deu5LX3uE7fqX/3MA/rpT96m2y6fEmXiX4kZDvf+vX2NNeptzC/41esHdQ7+4PnXdf3absqRa+8OCGhFjXO9J6ceagSUiA3VOiRZgvqozZYUm/oPKSfTdPxEZlU7mixeG4TZpnqgOgeia6GrVw/0999/Vb/2B4/ycvAxfefJN/Te1T0yxiHOzMQJtOLaa1zj+bwMYa3VNmy1/vBEMYdtqlrTguNYFNycI5Ag20Skw5HpyrFOvsqrNGbi+A8pTA338mEWrIX9Y0NyTzkTLmLtIYVBTflRb6wVFxVJimuPd8miGUq9rXZC4IXI/JAqXVPLEhylBin5SsTQhmfpoiHk87+x5/HLvBw5YrLakBQ9uNJWDNl/4rgyKttQMRzuyVcIaWwCyruQ8flVBvIzA2JSo+BAlezJse2m++48r3/yk/frFz77oD71kTt06xVeCC7LhYGevNAUa2cecLq9lldcu3l+Ce3xGb+7u6dO+/V/Gc4Lwa7vaQ9bno/2eRl4wC+dlltL5d8OvHzlsi7kLwR5nlryjFW1UndmCTHl4Q6Iua8aWaOeYHEMnyimUM612ZaNhbL3E005ki5+8Z9s4bHbhlkM6TrabGwDbFTX0G2wIvUYVBUxbOA2OkVTlqbG0SvXSQ9PLcnd5VzXndQSD1UEkZWIhHGEEhMtFJfihScejY4qUYfVfzQa2UDaIME3yUpL/vCjlFhmAG7Q4c5UBWxaeraCa4itr7lnKfB9hvhOpix/UxdK8uS4hlomh+jqC2JmfOLXdeAy6lArF5LT+dhgdQDJ29cfhTxEtM4qHWr1AZWMJxxkOCKh9zX2XF0OHuqJEgXRe41lqbjujRhoqjtFAvUeg7RIsR1ISDJN2hE+TGam0Gz1LG0IR8HoI0FVHn3D/aZifKaY4ZAFTIspKD4lpPghvD/b8GYVKqpy9EO2zQRTYEosyrDOc1gDn4FW8x5KhfnG3m6EKnKCkyGEHtcQYlzyAtQR0KeTB/ED+hTcXXIOTogL2shShhqwdCvC4d6P0WFsaFNk1BujM08o1h+O1jk2M2/Ezg432mMKde8b7ao9DB5SbxETFN6ReQxkW8vlQidOntDFC+d1KS8GT56SFwteDK50sA9xw9vjt2B5Mbib35Lt7Oh6UV4M7tUNM//HrX18ciPNQ3+u06J8ORWNyaKnFDQ+wxpnZMDSZB7ctnnhcCUvBh+4TT//mYf0s5+6r14MHj+x1AJv80VFlSBxiU8sxHWW3Ej9uoof/sAFFYiSiPg1XlYkD1nWdqRFvhDCa4rEI6dXTAQoOZIvsaQESUfrPWnlJMDYffFGLq9waIlDSkzeGY8AzrTsDQoyKaOSr39Qr4gtgCGxITzp8cw8iNgyfSgaH5hh5KSa7lb6PJAztXT/xlySx5fJfHnCLBtrI7+EzJEA7HODx6Y08oeFsGOJxLwwYhlFsBZ8EVe1gHjRo0YLRZ5ouq5TXzDLUuYLENJozJfqUkHqCu+W+COVb2NVjd3JLHBi4lt7CppCo+OdVDB8GKcerdunnLEgKxR5hHUxGW+QBnAjS0kVUUJJUz2U2esuU6ro4aV2T3En12arijKwVx71edNhQ+55ACLECZ5DtGRYLqRl+NJahiKDLci7hLZKblpYQpX5EYIBFoulQlOcvZDkqtgSkiR8hVIm9YbahSycWmrPkVt2AX1BDF0h1O4r8uIDy7YVFnsJ08DJNOVaMMlysaj/xGcB12jJF1ofSbTkxd6ovBMKPQ85BzwcrcjrLIA8LSSSq69VJVNbYsmTmMpBWqWBRY9HCk99efG0wk7Ho48IGz35uxrJYw4VV7VEGWlzD5gKpPfMUyV2VQktO4F0bbbKgZGeEnlAM+5VMava9IxshmQIHdrFI76xs3KSMlZM8VynI0V5YMeoRhHRS2Z2oZcMmLXAUBuXQWWRkkPMT3zjgTG04gWNucdcvnBSD9x9npdvvJThgTEvFeJv9zVFLiLeBgs1EnKMuRXqpdev6onnXtebb7+nJfAC58Y8FCmm0mtv7eixZ9/Sa29fV8dbCiGb8ISI0Wj2UOLCQV+Bnz19QvfzcHvX5ZNcc5wxlbunoITK2VfZYxtZM89wwy6QVGX2o8eJFp/8O5gV2wDSnQEfmB0lhDL3Ri5DADe1g6tlgCaOSMRaa2gqEi11TJRie93dJ3gwdj2eg8Q5h0hv0Lo3cmY1IVDqM0ygotmWa8MspUOiNUjYwjoV0sVpBLLctRSIxOFRIy73i32+D+1zPu3zEuCAlwYr9CK+V+SFQuOlgla7OrFc6cqZbX3svov60hfv1//25z+qn/v03cq/ZblcLiTmUeYpjjrmEq1DfW0tPlDjoj3gA+K1t3f06DNv6IWX3+aXsQeg+BHLSMqWRGRIHzJM1K6WNUGRBS+K3wbFVzVsgIiJCSFOfZ2h+1MCpn70chxRqEV9FpzLa+I4D0+12lysYDkHVpLytfHd91b6xmOv67987TH96u9/T3/17Rf04ivv8d3zQLhW3rw8TcwmaayTjGQSfpZtBGsBt126F4OjLzZIBCa/ZGWiyi0aePQJZN8AABAASURBVGxFqId7fA8js0YcvcJmjpA5kptJVFMpDQOsj+71YrTJr/KkJI50OTh3RdDg3R6pcmYT8Sk0E5EjjmWjEjKgNtnxgKY9a8mAaXQss3fJlUt1fBQLeq6JyoscHj+KHBnwIqcCwjnry4SrbMt4JUYlMcZBUyOAOXpAMKpOIGJuFRHNh+7JraaH7r6kn/vMg/qFzz2oH3/4dt2WF4J8QUl+KiBFchGYoBDiZq8aOOnauJb3ua53d/fr2Sb/fvruDvLevnZ4CTi9EMxfDu7ncwDfXPLbW9s6d+6Crkz/yTAvBLd4SZh5MrsXqSTaTSg1sR+HLNHBq7ZDhq5kbRON7euG9xuT74gtda2hZFtrN0gb5g1xTL2JJPKoHuxHo2QIJSrczHS4XiwBQjlPisA+qHsYK2bIFdcmpXgrrMQPHCrdnKu0942MdXZ9n6w3s99QSzklW09Sahc3xrV9Azwscm4dPiNvkilQUoXm6CihGbhRSBzoYEgb/mPeGSmnWcN3s2/gNzl/48llFXYTSuJNIpfNENfBIooTSxstG94pTqHJOGQYnShD3Vb+zJW1weokKM4QLB9YRjDuE2mqZcIw2C7YNujoQ7bcAZidARU2wWh9XuaMrPKJAxpypBBaP+7xCwHaDDFQY6CQK1tA1ZfJuNj40Wu9khBlZ1S1fFiRomQpuMcYrXUZf0tdloqLVjnZqHBUxYBKrVTSYCROfj7No2yQaGSkt9zIJgJVkkQXLcnwKWjkI0lUUZKEDVhzCwjluE1zTvPbOEMtVPuUyNAcPQT8khiW2ImmfCI+1POwTnLNWWIbWWbWmkg1KBK7BVb54pSYwHi0Rr6GPXjpLctVd7Gmn5idAZo5TtvbS508ebL/p8SXL+vMqVNaLnK5kZOb5Qra54a5t99fAu7Un87v8puznfptWf3nxPxWfI+bZHzzRS88Xxi00ahqaMy+VgqjDOXfjrly8ZQ++fAd+sXPf0T/7NMP6v67r+jUqWOyXZQvcBXKYFuia7RZLRtbwJ4YBy+WsiOB4Zv6YL0X7pJt9hGRcGnikoDZ9kKVDDm2krlW8Fch0cSgqWEt1QDdX+juRELbASSxz5E5higqMVOh207ywEVRQ6Wozy04p5LKsdbbghSpxqG3rsUvOXCtsMii2cwFDx6fboxEILgrF8Lo8XNkhnjA0JC49jhrxn6hg/YelHw4sjRVupjRFxBdaSmjKLZQQGhDRJNsF4mGqPxyYc4rg6577NFyHCoPA13C0AjKd2glpKgJWBGpVk1p0SB6KwtC4JahUyE1SHaEifT+rbEn7BcnEj5J1ohFTCis8CawGigHLmkyq1rXJott7C5LBnstK3IozhPFCYpXTOUTHcC2+g9A9WgIhrBk7ESy2ddC1ILBznW3kO3upnHO8g3ZNhqwJUTFYh5zUBWdxSqNzGEKzklV3IyhMrCHtjlOeFqyGRRChjtkjdZ9tpZLbW0vtVy4TwOc3EXDM6zDjPToISK04uF870CCMe9CmuasdUnRjaw4D8q5J5o53oEQVWHUX0WEQ/SYoCaTHWHuUw4MUoKTKKQjrTAG5qpzCHH2uImcmjgTq4zJzxo/7NGStbgM5dUtrYCNocl20VznhnUWG1IINnf3qQNzOUpD76gk8jYFhMLRY2uSbEPqLQB7liqdc4mHxjzBrnhqO37MuvNDZ3X/Hed04fQxvAzFM6EJRGbz6ZJFy2B5Adna3VvpuVff1dPP56+WdmXOIefNIKGp2cuF3ru2W38p+Nyr7ykvjZbYbVLRcWOUSt/AMt/0vePY9qL+Daz7bzujcye3WGJ9MqlaJkGwrHSRCAm5RlR3EhxKD1mkySQQHU2yg4Ln/BAcqt5h5ZxhN7gcVuyRqiUkVApD7DB6Uw/LGAJKbwwJCJVHgETBqxA42XMUegXRiaFXlhrA4gurNNgIkV3GHibkjW3qSwLDN27JH63kCOBTJy05qKnmGLyMZWH9MTfVeysmtvZ0jJd9x5dNx48tderENt+VjuvcmRO6eO6Ubs0/lfChM3r4nsv67Mc/pH/5U/fr3/zzR/S/4YXgT33yDt1721kd42VFpkvZmloBXbEt2yjWQoPQbWtnv+npl97W9556RW+8dVUCC5W38Y4uAVmWFNVGynJgAWzDIHXCS2nOAMW11bkWJATI2msTELtdIk0fAog2XCfc6j8wunFgLzNO/kPOZ0VLfvSS+Z4ZnkP6zvV9fe/pN/Tbf/aY/sOXv6Xf+qPH9NfffVnP8nLw3av7YjvqGNXQyELump9cZg0hRFGAbGpIt7uszu1wXNxpwfW+WERusgOqCk9NE03zxZDzi6mEs4qrKY3IQFIExZOBXikzDLnshAyI1K2ghLVKGAlnup3Zhu42Jw2KWbluRWMnZA8/9FGSBJQ1RHcUSXGz0QaBSIouwWoOTFWX0pwBCg8hJme+f9kDAIs41WUS2QZVJEjkpcrGGiJCdrdjwN5YSgNtyB3PaDNCzjFCPH1yoUfuv8KzwsP6+c/er0ceuJVr8KQWC+KSGx8SyI5AOjg9AqQZT/0HPOMUcf7t8xxTzzS8GOz/TNI+zzq73AP26sXgHi8I8x3ggF8MZJptXv5duHCOXzZd1sULF3T8+DEtuR+IZjM31JDTw/N5XyRsIeyxHSXbsj3gRDYOXXYVLPhE4zzpHtnBEQILBpt79NAMDCHrKDE5SzichxkVqlh87GjDkaomSeUlWnnC192xBWay7HmorGaunM+lCC+A5C+SAIqM0MMZyUGU4qKNZmQ7Y4R4wEcnStmq7GLm7oQxBkLKljrQkz52IYfyHSkUbE3EEmflBzlBsPSEhZshx5oLiGIGSn0lxX9QfOIbvJFPkENVlIjtlNqRejeMXAohTj0+oejl0sT1RArmso17J9GylqwvtJYJoGOmR+j+jMrZFz9S1ZJwoHcLRon8cuZSH8oRuXAM4XEASuYsL5DBbMZBk62h49r7LMcaqImPAkfaoGHkQ5ycHT/q0tE+psCSamkl9WHkmZN0VKXHFtJGu5m+OXHk0EbITcUNnw2xXEuvodSjQ1mySaGjxpvpFTAMiSl9cx3IdMU23CSc6KLFBJu7bdHX+ixNwtGI6KFh3xA7Qr4SJoN1aAKlYcsxhA0tDMKXs7ouhGblB/CGXmEZIB+xHtVjvhkWfKZyqGGGVPOLGlSNqYpnmOWEhABnDLl61odwA07GCqkBB00e4SGwMOLjkmODyIUJnh4bfLAejWK7Mm9vb/El96QuXTivy5cv6czpU1pia9wsGzfK/EPZ/S8G91T/x63r13X9+o52oPwF4d7ubv+HdvnN2UH8eWLOh0fkcKVVQRJp1VsKQAJg28CtY9vWrReP8xs/vlR/4eH6H5B87IFbdO7sNvXwJM7D3gL/xcKsrYkxHwxwjj7f3ulJiE1gC4kxPoaLuOhlTC3QVBvRfMgxNvU22/isIKkLxS7LSUsd0QhSVMc+YhwF2fgKssTYKfNFVxpz2Wjw1DSL/egktRqgbdnGhRnxtUw0AnMkH2jZGAQKBYHKLQNET8KyE7fg5pcbEaKSrvJEyTxSoHEjSVYxEJmH7IhQHEBIWWOfEzEpmBkPFEYCGZEx5FwiIKHqg2ZzykMjT8YQMbDkCiHSg8VzIiB6a6bWBRQFmrPEnynCDA8h0/Fo3R93U0wotbUGgJ6xwbMd2ZtybuSIA1zY0lWtAIylfPCQhI4LMXQKiVLkJCysRRpYg5vc4TC0VjnAyqvzGhnKCz674F89QAmbA970IFlWeJ8hEklgWfshChYiYISiqSrJJWlbdojjAV9AXkQPifRwDTI61xYj28BRJqdyXRUn++BuccQeL7DUkxjUyhTZuBstcsjmusU3cvfDgR75GA/0x7a2tMAn9soc30HJHyy2Imd0ZU/Iipp3eSuYvx6TFxhdZIcjlme4OKVSB/KY+1Bu5it45uLZOzMHJeb9+k3MfWbPM5vYUNabvUHtPXNB3ZFEdJYjCi176ishgfhtxla+GrrHDzPaPYBdWLuTt+Zj7s4ROMYO4ZUdsBPXqVEsJomHvdgaPsq+u2etdMGoOfWHkrdhaPnMWu3rLA+Q999+SvfccpJfPkkH3J9WxLTyISOdcPYhoEVqeQEP2Xr76p6eeuHd+h88cHuTnOMuWlOkhcxD40rPvvqOHn/hLV3jhQbvf2RboicxU6WsiPDGRwrEpF7iECOOl3m59PDdF/ShCyfQuN+B2y7/JEq9KERVmsFjV7Xan6SLhdjyjxxrY4AaB7zj6NUB4xNWes+tcS3Gtwibqcrh1ATrnYMTNRQg9vCQbS2gYKFeO1VSW03JnMlt8qoaQHgY5Mjrobx6/cNAHrIllfow8DC8E8rulJYhD3bhR4mpZoiUlEnWdlB8QZL8J90P3XlGn//orfrCx2/XF37sDn3xJ+7UT//kPfonn7lXv/C5+/Qvf+Yh/a//2Uf0b37pEf0f/vWP6d/8i4/qX3zhHn3ygRzPY9pycvaZGrUtsi/OtJZ9mPJCecF5sVhIFkvjxfarb17XNx97Vd//wat899oXJiz01on0svFmAcxEECuPbb0xOGLXRJqlcpNKz0AKVYsBqnwDICsuXhPOwZgQD3B0Nk44dIh4UM53IOqzgMF6TgSuxZbrFMp3EsH3We8+5+m13ZV+8NJ7+qO/e1b/8Xe/o3/729/Wr3/tSf3xN17Soz94U6+/taN93g6ShayVGY4WMYQ2GBKd+RWKC4aItoEmkvpxGStaEcN3YLGmBlE5IsH02la4cUnvvI/RJfcfa93wJwE4mUrGxIFjqaQbAPPkF+qZrxD0logm9WPOzoHZJjh5MKRTa2ICh5MQuzWd87igp0cKCZtFhiKyFu8rR6TPuZDTkzdYclOC4rsgBR/NMbO0nrfbjR04jlC3ZGQmdCy9IycvrPRwltLL8gFY929ekXZFzgOdObnUx++/Rb/AM8LPffo+ffzDV3T5/DGlForAj7BDPfMGMEOX8zmSfV5xfA84APkLwVBe+tVLwfq3BHneybPN/h7PN3s62N/nfDuAH4jTlHvJli6cv6BbLl/WhQvndfzEcS14IUjFqjWlkiyoT8k1MISpipSDPPUj6gTDYwkh/hB9Pcth56MZ4heqza4DO/xv5jhMfEkRt4ZJuwnvGbshOyF2YTPhpiyOZyfdpB321CHfybY5m+b2wdbZDSHxIcSb9FiyhpzpR8zTFAXHr4T3Hex1QF3HG/r7Bt3UkHpicO1HpInmKoYwWJld4+YAQp+ybVpyxNb6lGXikyU6CaJusKDrwoYhPj8KfeDeTDmtvo/MZr6EcJalF8WliESOHSoX96XBQASZixI+XaSpflAu4EpGYMOzqGlufeMAmKMVgXgi3DwIlo5nT4dSMvYW/9JRmEPkmUmmtnjiMHpOw4ox64Bsy/awSmtJUvCQ0mLp1JQsZuwUayeTFGlzL6piMLxbWBF+xftgWzakw9TQGy6d2BdyZU9ZVXp5AAAQAElEQVS7jmHq7AELRcNCR+jdsEM0jMwlcnui6AYhT93s4JUvmISXDrUGnmr4hB7rxVxrbuWLuTgoFWfsZGOBkr4Miekm/A2pplW1oSMbqo5AeImtxmnAUOLEKYvc0WaKThAMI86ToWZFr95B27IHBXeGThGzfkUIkTOWwWRbBrCtBbTkZnay/lPiC8q/i3HmzGktFwu2rik3zrwc3Oe3aPm/bO3s7GtnZ0fXinZ5IOLmmb8WzE2Tp6YVX+ryn9XkHFhxBwnv82ZsYjqI2Zt6A0itMC35MnyRG/wnHriif/nFB/Wvf/phffpjt/FbwBNabi8qLvUuqM228iNGVXMfgyPmHMncMdsOE6x8pqlFfeIgN4jFRoTWVpd3HzZjyz9AKLHhOOe42bnuJOcHma608MQZxWbEOSyEyLwY6PGBzR3PZCraBLtfU+LteAVp3aUSqttSn2hg5YZYnZDGt5t8zgg55ztM2bcUE99Q7CNrhU1DMFKWWnLmmYDIJIuaqvqOxAv3sCSGbJx6F2wYw3CiI9GHUA4Nv5DhoaZKwWA8U3enPiNO9G6pixbRxsZiqy70Qzg5GrS5B6ijE1dSPEroU2WRQ/0gVlNliNMiQyiAqVGdLBr56aLOUmXZEJa5o3fZEl20GSrAKt0YyEXPEVFUEPqGVI4sJU5YGusJIfZLIvqsrJBwBEMYnVzksE1+KPwQCRxyqCF3Uq49Hr7FOSiqy5zZYdxwxAehHwdU5ByvkGi2ZQ9ahAPSgZKqbA09hEJvWuJ3gs+QE7wYLD/sTJtRWU7m70qNkkWz7E6J3+fz7ToPq/z+Q23gtiV6hqqXc6ugDDFgi2gjKK2qQhgclnXxbFK1jwF775irvq5lzC5teE1541jmCM7MymApDLJsa2qZs+SC2mxrAWe/lRQ7uptlM7eZO04hpQGEQTOEXB1/gkpc28ihrvWcmOO3ZpGmMOTe+ywGhwoaOWTlGl4fv6Y6DpxfSx4sbz23rbzUueXiMXnBHYnzrbHZ8c8eFOUEqJoaueg25wsXKfy1t67ryRff0hvv7snLY9wvl0pbcA9iIn5hFU16Gb9Hn3lTr755jePVYipDY6z0xZkNJQ+kqTk7IcpPLadPHdODd13QA3eerv8ZDzuv2GSnQy6dUZ5+ykaWTOIcl9YtwWs9qoYK3pAbvFgfWmdEVu8DNQKXHDsyqVWBJSCC59h1TxTmyhzlozTLDkUONXR4g6pHaGCW6BqNrSmVUOUYhgu7MwwfAdIlS0WilcxAF6Bt2ZBUXFY1oOIZGkPmo3SWykrWCscv0ErHt5d66O7L+u/+6Uf1f/xXn9T/6V9/Qv/nf/VR+CPoH4Pg/6tH9L//V4/of/cvHtF/93MP6Wd5UfjxBy/r1ssndOL4QjnWnG6Vk6yZdRDM0Oi2ZRvNqh/knGJXr+3ru0+/rr/61vN68ZV3KXchLyFLDoHYlpVmOOcDWJ/LASFW6ybcZgvgDb28a+imnJeti32MDcqxEVxJKPMjdQw5GHvZ9UQ3bKI1Rejmab9FmeD4i+tVOqA+XrywYfmlcv7HVm+8s6/vPP2mfvfrT+vff/X7+pX/9h399h98V995/CVdvc41SUL62F/yVZ/qkCyR08WNnLoan2WhAy6yfV5M7uwe8PJ/X6+8uaNnX7mqZ158V6++9p52dveJpT5GSqo5WlTyHOokphdUZpQcOzOriU19EwEpch8SkojuGQ33YjWZNdwiqDfErEjw5GEnK8RmpqSKF8e6fHDKMcQ1KBro5FNRBQMK2zBMrDjZWXBEe8oSX40Gxn11KCKJ2FrFFQs68dTCiCxaoTWfkjQD+cOUQGEHzzFiNcpn5PTveC757L5wZkufePAWfelzD+pnPvVhPXjvFV04x7MB14OqEQ9vVQAyPSm72iIqp1njZWDj4B9wPw/lvr67t69djvd+nmNK3lV/SbjfXwZyAjTuHaTXMT4Xzp8/r1uuMD/8+IljWrAPzgxNLIUVZ104ozKCZUwhcB8hVBER1gk/G69QR+axZY6ZOmzHFxlGojp1WuafCFN6zL2ShgrFnli0dNtkDmELMCgv7DmMQ8NGzzxuHlhYwPBQl22LrpbB4IcIpYXA6UjKHiSyKECR5WGfOCrLwCv1wwjMqVJUzhnAsweh2EONOiYSclHlwBmHPOtUEmzdLzPFFn4z2rCNPDZVQomfIiYvLBOkyCHhK4Ri8Mgh27It0TvVFaG0QOGhyKFx0NV9paxjmhdFU2vlLNy6kD1nM1UERMe2gWZdWHtPxlDXMhrvECxqUUvdJQk4Vmo3MwyyLdsYyWUocxQFapQOiYaLJkLtvRVbJL4kHLzp1Qwcgm32xIUmLC6hST/CswUhysaSwLVmExjCgsTYu6kj1LU+JrLn6Pp8oLoBcAiDAQx3lzgNMWevOE/LnhO7sFFHr27yvgknXVxDk9XUO8kqmQOlSj+mSdbMAkiPBuu9DtjaNkV1n028u//jIzH0MfGU7kaeRGYISUPoSsZQclSq2jBc5h40SnnF7RDFEiqv7hKVGkCy3sKQO1rjdBzW6NiB+EI2Q/YWh0gVNIa+21F6TKQQrmGDetQ85vzGgU5doBGgeanIFTjNixIoRACnH3NlLeDVu4F96EJMkWxryY21Xgxyk7vMb7/Onj0LtuRL7UoHuYHyJLwP5Tdpuzt7/MZ6B7rOy8Fd7e5A/FZtl5eD+9xUc6OtveIL14qbKYWkFzF5SmOXWI/SwiFqAGTOhc6cPa6H7r2in//sg7wY/Kh+8pG7ddvlc3xJX2jBntgmEKKPZAmt/FlThMyfPQ8POR7ExmaixQuJ4KGo3fcgYjxJm50Ja7NeuWtu3FAS2xBzPConMnCCIhXFXhRDCNTwyT/1EADaSrQWqoZP5YdHb3whaZF7MuVDMTka1RVcA5ng5cdGh6MSXl4xjjnMB69mwhW8Ka37S1VFKZayZpig5BQtayYhcSj4dR0kcvyB0eYx+xvYdtKUCdfOy6sPvYouHxrLGXcceg0IlQlets6rjuiokSNmRidZFBbLTosyqB2JcwJXEuNQAiK8XIFwpwfgCWIGhyHs/1tKccSmrqyHSqiHuZkttcFQWtWJgKcU3wmP8xRTuNTt6o1IwmKJ1CmWIKHIIiJLyiUaym/NwzuRvak3XvSL62Ui8/AmzsfkyRf4OHU5o8hq2YNkpWWerFP1rZzEHZAOcTzRTYwRY+scBZxx+CORv9WxqzOrRyQtG0Tl3S9yK40v7QsdP7al/LXggs86XEmSHilkYtTzSP3aUG+2ZVv5i+nr/FJkP38qaK6QUFwIr31gLqZM2eRqctmor/AWrXAGenRqK1tU5AR3r/UYt00cPXlDcZp49paZApGss17IkMNqLuYhR9SKLZnI2MY8eCAxxlbUxPJ73vglMJQk5dlNgVJHXLqpYYBKQYSTVfELFYI5WANNXGREPKXMaac2POEcNiEphoWXWoLRgQxkPrPI0lTHbsW96tiWdc+tZ3Tfh87qdF4GM4Gn85i603MZVg6lkUcmj7RcLHSw3/TCq+/pmZfeE+8ftNw6JoPLS9mueRBkLfXe1X09/uwbeuLZN3X96p7Eeb4a97/cA0NMr+wPRmXuifa5v24trLuo9aP3XNDFs8ewsxAyx7dxnov5FA5Ml0yHRDNKAzSy4I2hxR/dMUDAwq3mTw1ASosv7ojl0edtlUnxtyOHhG3wGFBv6BXXfYyPcSiqHEOBrTtz0u14iQiUFBaSan+r/l4gdoNR8WTXjW2kko2vh520EkpxBjobIRZEZvIhpUeqvUFpfL5tc0xuv3JGn37kjvqrwJ/7/L289LtHP/sTd+uLn7xTn33kNn3yoVv0EY7ZPbee1i3njussLwLznxqLz8gVx7WmyizU3EJ8uOZFYcdVzXY8KKnVP03Q/x1Ia3ev6ekX39affeMZfZuXYNevH2ixzLm3kG1iQ2MV5AYgT0ZpsihtTBYW71DWGtOaiOgOM2RbzKTesCcrDLhDNdsICmPPFCocl9RUFDmEU+mDA6WWrF5cly33GV7YCF57hR1PHaysd64d6AcvvKG//c6z+tb3X9AbvIRvbaEFxVBSKsM7koYsWtcFkmlFs9lXPr9ffP2qvvXkq/qL77ysr33jBf3uX/9A//XPn9av/+ET+q9//Li++fjLei8XPbEH862/50tNoWgh4ZN1aLSsx7boklUt/qFpa0RBdNndodaLAx1Tjg4SHYV4dGSLH3jHMqOxSUmReKHOMhMFi67Rar6Skw9Cjk8y9bQ1kn7iJMQnn5HxC6HiTiwu9Nm3PDPBoPItB8nGGlk0RBJIxUVriK04JSNjXaHXZ0lDb1qS8xLPBJ/86B36xS98VD/zkw/ogbsv6dyZ43X8E0cCApsIKJ75CUOmA0cOtuLcOuBcOzjY10FeCvK8kv/aqT+77HHNQbt72oeC7fGCcJVzMglYx/b2ts6fv6Arly7rwrmzOnHihBbcE2yOOj42C2M+0VBr8swrCgvvpj4qvhARMj+aGoHxZXMLQSVPiQzsPQvOiKIpLPGdOhS5S9Lk05irK7EaEdK6Zc5OayxS4hquEwU7TBgBsqq5rmlS8G5FoBu8EwrryBhKrBHYRTwQxpg9iE2SAkXerKN0HW43Yh3p+ZU0M2m02uMhh3XfPqq8dUPrWYETnL0NoU59tk8APBhMDd9QZlDl75JoLj2HfPIGpNtYIMTqrnEa0DZsmnMkz5q0kdLlkx2XSlT8ohtp3RMSOoyu7YnKcZqQ8mOwGQokml5zw+scKwU7ernU0M+eQNlSVVHxgUTrINM13gOglz08VFERQlHgiQsNFYQeIISYviFGXdNG0IY42W0C6dF9qBCVZlEnNI9T8YV9wLA5V+TQ+7mT84PMFZZCSlgPh2PWDmup+/bDMcmd14Fm3qGxvGQLzUgJQdbxRzMPHadI2coKygDQQnWCBLgJEafaZcbIGzSVRgqlxdR5l+zJEjQ06b3a7hX8ME1eEz9knYIy+STjMImbMZsyLr3HEaJ3nbXnItFYo6ptRvqmlkJdzpocKmfqOoJrauD0cRzVwyoosuvmlpvcpQvnNb0Y3FpupULlxhjKjXSXG+kuN838xWD+U+LreSkI5ea6t7/Xb7bccFfc3EP1PZEsdT4p049JUwGinaqgdOTFcqFTJ7d09+3n9cUfv0+/9FMP6/M/frfuQj9xalu25YXJpC4bma4Q85Cyi2PUaOWWAZ9Afas8vIhyoSlQcQMJQNldsvhBdKF9MJji3FV8h+BKw4AARBizdjnuIQDs3WjxE9BCguCiNbA25Djblr1B+HQcIQuCyRlyjkOFBQhJhCr+IXsh5wef4LBoso2PZPbYdukwWVObVuOOGRwy2iKOSQQk9GmNidBNWrlipJfr5BJ9kmtTA0zO5QlQ31atTFPEACrBqwxMojk6huxjT2EBQXByuRQckNMzXzQcVI2ginV2LUisKBF/REpdKbuiGfLbyWTrTFi/PAAAEABJREFUmbs0y3FmbtyYBRsyR5QS+9jxeDdWEC2EKz1SCDEOnUoZQ3LHIQRE6iyb67wN0uArtbqOeWGeL8d8qY6uUQWhqlQMdC0WXuuy0pu6N4mGdKCWD4VpUjieuDYlR30taSpZ1YwMyVI54IG9ZLl+ompqUSxw9Ya85AXRqRPbOnl8W3mZVAanLqTkhE0BwNGKbMu2GHhgWOk6vxDZyz7Isg0uCZYpdbRhpxdadtYZZTD2oNDiwUJsazpusU2EOnXmmsQbefwHil/mbiNbahyWEs1oMxZhcd8L1C6QajrnsfaOD2FdPjJyRDYQZq3FBEpQeKcbtUZKqM6H7lNjq5Hqu7BAjWS8BVWdEhKEYmMZFHDFS7nzvKR56MOXdBcvdo4tsZNtAb6udUiWRKwGN+ewaO9e29XTL7+rl9+8Vi8mvNyS80KQ+5PCF0uZmLjv8gLnmZfe0Xefek2vv3Oddxx9D7INjWFN2d6sBF44nLnSL509oY/efZGXg6e1nQXLMnPI8EFyPCVUyGvSJKsSGhYCZtV9PqDqVFY+TI8er0FxI3G94MaiBOtoi2+FY+gywg09luzLbCBvpYsBolcSczy4AMotLrz163JGCoxfiEVojh+KAewalWYbBsEZkafumiLrzmdvTTyZBs/xqbTRmbcYwHE+N84c39L5kwudOQHx0o+vJkLUMZItOW/NZ+Kqvu+smGel7F+tnSIyZ7Y1c2aOTcI503SGEz1uYOYXEE35Nyr//Fsv6uvffE6vvLWjtjgmL7bIT2ItOkdMThQJWWnhocgzkd2pZkwx413AuhYSG+rIoTGwbdEla26pIfeyTSzGuDSOcWMvBZ8Wmz0SGEcGN6zsoyDz2WqhY2u8vIlUT4De12q1oxPbB7rjtgu6+84rOs13QXZBtjuR6eY9WVihM6P0yptX9cd//4x+5cvf1v/jN76p//G3vqNf+Z1H9R++8n39u698T7/5p0/qe8+8yS8CEpcKCVQ42SPC0slIlUgRYOtu2YNkYDMOsjZklHzIirrwb5MFGYtgRdM1gRuONcLjvZYjWQ4rSuU4lXxoSFKAOsUZGnJfhGSPNQJgIrwpGZMrxxdAIdwUihyKXXHEWnidZw1NwO4UQ0g0QzFDxopGmqYyGw0hOXOObC2abr14Qp/5+F36xS9+VD/9qXv04bsu6NypY9zHG84hGDUTVnmirSkJu7ZiUf2F4Kr++i//5dPu7i7X2j76Lvf3Xe1wf9/h2SbPOPs856w4H7P27MwxXgheOH9et1zhhSDPSMeOH1f/vpM5msxF36qO6Kr1lFSDRttQqKdABwuVdmho0djPQ+dAsBgOhUyKlZ+4dKJyfOldnUe8PCtHhGFIUNV2xLyheswW1zXsIXpYJdsMep+W6NBkjhyadA7rEMkypI5FD80gAitm7PbDWQquYcKn2InHeDN5E4vPTOMYxh6acYRpDg0foN439NmnW9Rz5Cw6ahkOYYkPRQ7FtQJrCDLylMiQfH0/UA71imBIikOGQ0qsIR3JO3J2k+ZGPuV4F7Bh3BC5TMq6HmIMrZG1dCO+iDEXZpYWyodFKHgngmqTmqoeZjR6fBsOjQKLB0cvH7DhPBBYnPDJXGjVB8Q1maiCCOuy3Xn5EKfokN3xeMdW+UoAmeqaOHFlx1QdPCdRYcjFyyBqSBK4NvIPHxhhfcU18kGSm3S/QIjrDv0oEp49UepEFuTGgBvlMA9zRI8hFFy9RezE6JBUaTIkBig1hyhIBWEDjqrwChANhVnl6Qc/unoBMEsCqPVoLl3mp0FAo4MwUcrp8wK3+DMQr5nAI8sYsc17gh4csoccG7I99JmTIx04LLWFh8gYluzFa0geqOoKQB56JPZjRAQgH0uo/clxC1UicA178YrM0GNtHLoYsBPzkRyZ6tiUmAPhCdZ7sC4xDiX2xWKhE9zsLp7rN7/z585pe3sLp2xZ44vZSit+y5Yb5i43z9xAr+/s1MNy/cUgN9X8RU0oLxBXfGEOb7xYEBNkH4wwppRtEid9R/oo5QZ78sSW7rj1jD73iXv0pZ96UD/1qXt1350XlId7vivI+bGJD6m3LDSELXP1DcUFjM62tEHEJAKQjlt0rhYKoKOPGKTkiQ9ixapyq7fh3Dh4DZkM5ZP1JiNZSk9s6TjRC4svqSqPEeyMlQR7wYT3ehUbpHxxdsEKptGaACEOd0bQRb+MiMl8AHRmRCEj8ujRE4qKK2Mral3pMj45fDByB8Kn7AlsYOTNGDVmqHoCsvBQZIpLWMSyBw8Rh6nq7fjG2IaMT+IO1Y6p5d+b6QbZOIGxO4xruY7fbDN+eJA3uBw5WbMG5CoEkAyx44YEzhw5pqUkKHWjTHY8FP9wYHrPgXBjXwCVeSO6xAJHHjIxJ56lp6xUWdPGN9SNjOZxK9ZWlQH0nnQhtLAi9sF2+fEdVgsvtLV00RK+BAzhopwDychjrlZtoYNmNS0gOLJoLrLswwRM3VmDlC/WK06gfClPdO0jnwuNhz71bLAGERXW+loQASQyY2NOpGjZ59iKGHCXbUyQ1GXhj80Ggy/Z81M83OevBTFJ1JM8LkWjeXBY4mDpEWPZ2T/Q1Z19HiJISFxwwZWWIpCr8sgJYG0xFQVDSKTAM3fkVge2ERkUh+qtxgyZw65kUXFa2yqoo2REiCkUDT6m7DEoJqBPhzHuYCJ3WA6WC2OgxyM1EixhKF1p7tdpgKiDjqgDDVtbIrUkM3iDUgws82Tfai5qLz0+2OISsbAcMxRKplwiIkSPH1TrAFsh2NYdt5zTw/dc0qWzx8RpPdIvUkGXEwsxJdH01ATZgPCXXr+uJ154R2++m7/8WypwBmuhBffJkNV/hPG1t3f03R+8oed5kbi3d1A1phYqLTlryMRZU5ejYWWu/HXYiWNb+vCd5/QgdJp7X/xs8purhusvczRZaSyxckZOFtzCCutyKxPZZz7NmfV2GSuJGInt/t1WITcOTE1XSqg54qzeRnRXxjj5KgHlUAhz0ce8tT/IsVRN5UdFYKIFC+WkCw9s442A16igKRDu1bGq/IeV2VTUGIkrGJ58kYvjkR4ZN/axsgSaKccj/pnMNsxacGxyHiyXOSc6xqipMQ25qBShcm9ynKb1A1OcyCeteBHxMi+u/vo7L+lrf/2MHn/+HT57t+Tlkoh019yRmhw2z1EKQ4N6Z26KzqjJV2kdiRTK81L2bLgEeh8ic6Y0n68bzqgVzlSKnLUmAd6iOGwrGHNmE4mv9eIcvxDG8pt46olP2Ui04HvPmRPSIw9+SD/9mQd1/92XdPzYQiJXHyJ4qJm1U+41ydGIt6T8m5+PPvWGvvqXT+s3/+gx/d5fPKU//bvn9PVvvaRvfP8lfe+p1/Xsq9f07q65pyYieSiN2EipCbF6rDZjkWruiBptU67YWi+5piTFG6jm2GghpWFvkMU68WrcL2NLLqVhK8aQuRprxA2NHifsbRCIbLO9ZMBmjR9kgcce33DJSjOccGIUKYUjVwCyoMjwWHE0IowSIsUce+YLF+cAnI4krETB0hNUXIVxSSHkm8ZKt144oc984i79/Oce0hceuUv33nae7/9cC30KpTFDWFHSh6JkPUXcN3JN5Tmk/1dP+7wE3K+XgPlrwF1eDObZZef6Hlin6fklMcmxxQvBPAtduXxJ4SeOH+M706LqZVMUYbMOm71mJ4JXqeO8j576ZmLtyZ/9UDWygFVOeIXluxaECox95C13BttJi5Q+7BEHxVqUBAOLl8gZPFDXkabCEDeSynaQNaHaDCAVC++9Y5H7DsQKMbfHfPEIkVSbhFetTzRPdRAHyPZgBWvznCKULHROLJaCPUH4oMjzj+ZmpIkQVa4RBiU8NBnc8MbJULmgirxTPcVFaRuEWL1CqLVBCoEWBj/ak3aisg3/yKwqjBSWkTpZttHW3cqPGDspLT5QC8o+5jO1am4YQ4ZDWV+o1g1UvWGIT1GXu2jZIcEh8ioNo+GdLCNnAK60mTvnQ+eKiVL66nL+J01obY8tdHh/OyI+EeOtH6KlAh/1C3gUm/QbnDGYglP+Om4qJJZaIV7CS7S1F8pNuoPV0D37GPAfp7XvWvrHo4bHPxrSxgqG/1FWNR8BORlmpOw1zNBaeD987VGTT27hoYY9BEtvOLUI70sJCq0dTMxai5QM7QZUm2sZB9VxH9QGvxmz3OEwaNO3y4DlkfOohBuGyUMjV4/TD99GQC6oQ0HrxIfgKNNllKXHradAChAHKLc588BznBeDF3gxeGt+K3b+go4dOzZ2iauBwMZvxg94SK7/nJib6s5Me/y2bZebKzfevb3+V4O8ADjgi+6Km7Oy3kwpRSrqg6plx1JOJ/OCclu3Xzmrz3zsLn3pCw/pZ/lN4QP3XNCZ03nQa4Q24ppsy0gwRcha7SDiU6UxrPgQOoC3mAsraw3AhaLQI2Zf7aEUx2eoDTE+fUOyH0GaulvDGoJVb6qwDKWzwhSH3KB0O8bGvQ0CiDYRau/Zu4aIb4XzKc7MmpNjwyTbsiSYzJOwUUIg1XGrssOVho9ETaDJF2JzVMSNoXTmwqzKQz6pBliTbVnSAqq64OnZv8QWxxA5OWLr1DrLiD1Mlalm1g0N93JjQCSV2a/Jywh9DZWCmoRgqBVl9khBJsJj+Klak9BtqypgnkxQKlBUntaEiD3dQ3YUyLJdnIFOPsbNbmOHYmlCHkYg2ZbRO2VEoTcoPStQzgFWHl3xpqgVxIlNyT2m/Lqo92u2ZWe/rN2Dla7zAmNvf6UD8ucaDc/DlHjIMElyHmnBA+liS634EnXBl+KlljyoLuqBeKEFnxu2K7dtLSAbXVbl5fJz6ufzQDzgJL9Sf7CQG2NfcY2cf7ZF+BEKBpWTJHya0CF7UbrAvFiqo9L2cqG8aDlxDAww+1ZTazQwevlrjCJHKhKNUrSzu9I1XgruHzSpnN2ZaPgydn3hiJ0Q6YWzOI4Tsd3SR4rIHKmn7N2zi+WR6BJqSDQhfduCDHNYbIE6b0pJwYNJXWqSgue6RCJPK92OPRR0g5p6g3cr1UYIdYsiukbVaGlwglgJh5V5svRWOFA5ZMr8cre40rCz0YXFKQsNnITwYmBUoJ5INNBKYJljv0LO+Xv21HE9dO9l3X/H+f6fDicfNmZAWva4yhWxzkrlsPZ9kXa5tz3z8nt68rl3eRG80mK7x9iWIDOXvZRtmeO99ELXd/f15Atv67Fn39a71/aYh0ozR+trZ1RvhoVg2BZGhpZL67bLp/SxD1/UrZeOY1wR0m1euPYQsOYsnoFZCBVeaCRjBMqIfwM3hEodjIWFJ6avtTFHr7PHMQ8RcQ8JWTc0DwTfCkcPD4pYbCHZ5iPU5LfqB59wjVbzgw1VNlZIstJipzLKwokezMZWMpbwUPkPHDap8ceL+EihOHfKOBkSUta+4IjKNFIsFlsPWXZkCGAxEccssg0O4TReJtUGRFVa5itijqxLfLY2vqxnc6cAABAASURBVBM1PnMP4HQlTz4nX+Fl9N/wQvB3/vwpfePRl/nMYe7lNrnIKUtjHnkh8wOgo80FMCPzcZTwsuxO4hor8+bgrgzGMev6hjABik+uaZG+iIHUsrHQa31gjTVmncnRjwMBdFPTggSpq2zoDSqZuHSS0VnfcikE7jXSPbed0xd//F79+EMf0sWz28p+NTHhmDeiIpMg+bK34fwWm/Ow6YB73IuvXtXffu9FfeP7L+vlN66L90DK/9Tk2vhldtOBMuWS40uJksgPZVxISJpbG1JsigWBPs4VrFHUW8pyfKK6rzRiKHnDg3beRzLIxhm1j/EICkCPlPXFJRxIuY8EVwJC7GtYKNHx2STb3TUcmmy2VQYJFhmSZOeoMQMqoqplDnRQCc72FytPbJpbeVBG5xmrbhLRFRLxiTu+XOmOK6f1+U/eo1/8/MP67Cfv1r23n9WZk0vVsSGnbdmdEEDS0cNI7uJNK75vHOR5JcTn+h6U55XpheDOzi7PLHs8s+S5ZbdeGK7wbVybSbG9tVUvAvM/FTl//pyO80Iw555dM0hhzKfRak3ILoM0uSGpN3d209HyTXHNuGcJbCRv2XS9T/OEz0IBh2L4TOj6tJAN31mchYrP0GMiHabynFINU/cdIKxfX8MYliAIU7SNVZY6D60sOM7I//+FlilqiPBDEOd9KgxN3rOcY4Z9wivthj7h4a61cslEGfLECspQ+SJUpgiHybohRB/QcFdSSpE02lp+n1nKb9O2KetQLv1wLQlu2Jd8Oqj+eLwnidM4+SPmJCtOYHG8ckGWbFUZsLohFAcpm9hkYgTlxLQt2xJ9JhyTq6YbMu6aWlzLPoCW+CHblu2hSeZH1UiUhEkEJb4oGHZDStwG2aAtRCy96oVXCDzxXY5CAljWhcQia6whe1VAEhTSBys/YjxC5LEEzpgakGoeTQ18iMYWGqpsFfWySUSXLEEsm/IA6MlnnEKRRTM+nVAKjGNkyCGG1APDVaFJjFyk3nxYkQ0Cdet6tMGHmtlCUj/5SsaukAQzg9YtDiwqbAL7XkfraBO5CAuySfbNwLVH/RXJcDE5iiykOpIMrZPCkOEqq1Qse4tAiKapKFUS9Qz34CFtNmxLvuwe58XgOV4MXuG3Y/mz+eO8GMwhyfpy3q34Jps/wd/b29fO9R1d39nRDnQdeRe+w0vB2OYbMv6JSew0XeR8SQxxYnQ4RVJ06rJd/5bgrRdO6pMP36af/8z9+iefvlf5z8LO11+ANOFCXJOIYVRaHiyTm51R4cmp0moau+/BgDG0whvOibOx4y+47TDsDQQ8QRARypcwPmAqHqPiaFsAsz8KamLDOsdIH3J3YCQjeTEkDbqUTCEiu5IDABWGL13d1mMZ0UHY68jdLo2SNDWbdRgPSqhcZWjlx0gJ2Hi8yV7kyxHuYHGKN7EjcQOKJ6x69AjdPGkgiImUMoZ0qMU/xNJmjxu8ABrnNKkqtji654jAQTul9tStDEDGTOWMDch12IymGoTe2LhBErpmvV6C8yUxewEYQ0otXnpjFwgFoM8C8rqnjCJqHsHDaNm9Mqnz1D6RaCUTxDQ1XYace9Ezm/Hp3WSQbCvNyk8kyY5spdnWW+/t6h+eeE1/+M0X9EffeEF/Dv3lt17U33znRX2Th6bvPvGKHvvBa3rq2Tf0zAtv6dmX3tJzL7+tF197R6+8cVWvv31Nb72zo/eu7nDd7ylftvd5ydgfcnmhQb3pduY0ZxNVU/CKF4IN3k8oqo9MURPGTsYRJMxJIYpXb0Y0BnpnZU9sSGDx8xDIjtq0vWXlL4yP83LHhcTCTGNuIPKAxRgKEAKiM1nTDp9z16/v6yBvj1hTdyvrodlwJrKBNUTmKI2BGWpkzkLDcQmcXEPExcTCxqjMNUgGnwgxsTNLApSY45c5CiIWmO0uDR4tpa2Q8ao6Ogftn2m48PFQdgbl8zRcOXexrTuzTfkB+wwI1bEpVAqSZYeiT/NF7oSFKchQnUEN/0ZJTY5LDV1u0UPkUygAPExtX7dcPKGH7rmoD3Hf2OJe1rRQ/Bo+4SIXXWl13rAHXa5Rb3NtPPHie3r+9Ws8LDbciW+ci8TTpQwkaHA6qjkvpPxbZY8+96beeHtHlN+pn/nqCusuAyrdJglEdpmfc6eP179Rdz8PwCe2BQJ5UcfEeVGBb9Wr0ag7ej4LChk6bKhNIsa2Mj8rKJ4qEKonPgKeMEaC+aiLO/rNOj7AlRJ+1DG4zXyhsg+P6D20UDyKZzumGjgBVDh+VSO1JDpywrs9Hi6/nKNCwj1MaSUPLHJDDj4TOY1iMzayQ6nBtmzHwjQuuVS5sIwqoCREFy3AzAH0wpxlJiEkc/9gt5NbQLwgyxpDOVYrNrjlHj0+C1fYd3ip/NzL7+hP+Tz+rT99Sl//9ot669qB2nIp0imnkY2skddK2RK6btZYZzwyZ/YvPJ/N4e1ITCM+7pMfKrlbpiyePMFUcUyswy05y4dEjYiSJ07issM1ZSy5kW1FogNI7HkYayN9mbHaC/ZRynXxiQdu1088fDsvzE9ouei+Yu9lyXaRaMna2M9We8v+kaxBuab/4clX9fXvPq8XXntXjV9ymRc+JoZZVUSc8/neqAdcoJNECpWMDeHGHjw0W6J0yvx9X8gQKD5MnDmD1+crGMtgRpBMhh2JfckeoWBxUXJgwSf+yU1o7Xa4MzAH5khxLg5UPI6JIUNEsG6JjrOSMxwDspUaKULCYFxnXTQmSe3JhyYzdLv4zEKJHWrsK6EBijJXUQKwK5ElH+jYcp8XgOf0s595QF/6qY/pcz92t+750FmdOr6Ml0TV5lpDkO2iyE3ICEnXqfE++EAHvBTc39+vl3178L16LtnTLi+Cd6C9XeRBeZ7JHzvk+iSV8syTZ588A50/dxZ9W9MLwczB9JTjuI7ZBddobXCr/ErrWCM4VPsaCJ1lkQunOFvEGArX3DxLwja0xKu3RpJQT9SxGnFtIebp84IS131FrhAOCrUazWhbaRVD7sjAdHB66RkawyBbwkH1/CpAepimhp55Y0+KUDchYVvviUgDlhqKsqoG1ilaUWMchDFBKveEajTknpeZ2YOSY4pjOBQX2NzxrLKzb4oRSs0l42UDDGJ6kN77XnU5o23ZjqiMReh1LSWQeorhURwd8XDfwCKWHx6NjK041SJkbljVDVw983UBiXkJUa2jEjXZhgSZgb2EJQ9M5kdpZsCPce4NiVnVOXHli2MAbIf7TcHukrybFFdqI9PI6ME184VtVStWHzmlHh6S6TDyw2s91jUli+vqpG2kGQaQbAbspj0bGvJkTVgUaFpKTKhhg+LUmLOhh4SsjXbYe8NwROyxExgtVMlq8s08sYQm7yM8rjlzj8Bd7XFxyV6E+hzdKhQXidZ9EQpxBE6liVdsYYeH2EOH0X9cs13zMMXsnOMxK5NgBHwZ5x4oynSWlZ7yOUmDJ8/Rem0zX6yHKWEdQaJ3+UcYicl8hyOozCChzBpObWGgvVOPYtNGI1dpOEaMC2JBhOPtIs5+xSZZC0vHjm3r3NlzunL5si5cuKD8OxrGthKeBOaL7XTD3d3ZV14I7tRv3naVm21usrEf8Ju3Ir4crIhLPCmqp5588Nou3TYzWAxFqDzUL3Tp/HF97MHb9E8/8yD0gD7+0G26eOGU6jsz7nG2TZgpTqNZQFC4Ow4r43xuU0FhTWF2RnVZgg99wsOB2nSCNUlg/VgZ0ZqaxY/RoPLHT5uEKUUlRShqeM8VrZM5GB0jkTgH2MNYkAhPBFryTjbW1njwwAiiQYmNnChi6AmpupQWu7uvo7fD8sDyLb3HkZ067DLINiZyF0Z8DioMGFuEUGPYPPqodKIUQhRCUTwjh49UhVvMWxTJskN4GTCd+XPTX4BHDVxicI5Z9NjzZTbyQuZcN6Pm5kkibfb9YLzsQi2/8NmF4iY9vhO+yZOPQwKElE5BJlORgelAVIdwpE/Hp9yyBq6hzFNUvtm5XkH5kDew3TWFhwDLC3jFA+lLr76nr/31c/p//i/f1v/l17+t/+uvQf/lm/rvf+2byN/Uf/8b/6D/22/+g/7vv/Ut/Q//9Vv6n778bf273/2e/vMffF+//ieP67/+2ZP6yl89pa/9zTP64797Rn/xzef0t995Qd967EV9+4mX9d2nX9Njz76uJ194Q0+/8rZeu3qg6xz6qiErpQ465TGyLkapBhj10jUd6fCY7BoVv5IyEBs9FFGjmX2KmN05xouh07xlOXF8KxCHv0ElwqmIwKQaZZGqtO7AuOIY7/D5lr8UXK2a7E17wwMKFEIE6D1yqGt9jE+XGFGSqwh1s2MSlPqz/hBqIGgtVQj1Nx6427QAPATFK3GhTKFq8aIojHRMyAMnBVEoQHRpCiJ/xCJVlNLWUrQN6o7kpseJkz/QOjTZex1Zn41T+YDT0RQoGcOLWNsCA11FAeMA2ZYXC+XL7gkeHj98xzk9fOdFnT99THZskLnSIdwpqvoYgjT8ICZYca0//8o1PfrMW3qdl96qvzhdaEGehfH1goGePYERmC5ryYv2Az3+3Ft6nmsr9z3zYmIR8oEW6i8/VK0xWqRUcjo5LR3jpfV9t5/Tx++7oItntmRibAxIfZRsy0ojRwQICGDoSNUnnDqjmyib0UISDX9GgQmMD+9oivu4dEo/PIyYAdqWbYmuapZt1mRVPpiKMnC8wzRaZHylnjOfZ8NCiItUduTiQjUDHd3smdk8EBWBldAHpdVaIgyKn8repRIzDFW0pIFVN7bonjWpdAbbs7woObr72kWzsDPU+lgjm8qo3Jez1sZ5UWsHf/fadX4B84Z+92+e02/88eP6s2+8qNfeWaktj8u8vFp4AYfsymnnqun5EWdMFo19nuesGZmm9ZcjnNuZ29mY8sVExNzjjjIYkirlcC3Ftmwoc1hCqSTJ2/IBEpz8Fo2hcsEJwS/aSlU9PonBSzlXYreHI9x1PVvH+IXOvbdf0Kc+dlf9e3LbWwtx+1Ja9j3UekagpsZ+MpCS6409bqA7e4370Fv68394Rv/w1Cu6mv9pC4a2v6d2sCcd7HfiBVKOi1lHiNDquGZVRUwle9RZVgbWwlj2+JY8CYpvEMhNPdQyaoboIzxIkW1MUJMQyYsgyaLhHB5Ck+1OKIhyccMhgESyK13HxsaQL4KEuYZGzoAWLTKMg0UnmpqjunB0Oga2uMkJCg5VbPTunFE4KL6h+JZPDcD0mn+BBUpdJ08s9fA9l/XPPv8R/dJPf1Sf/fiduv3KaZ3gHBDH1fjZCyWFnZEkdBuZ3pDTs968AC/KswcvA/f3D5Q/UtjZ29UuL+B3eCG4y8vA/LIvLwtjP+CFcO7vyXH82HFdvHhBV65c0fmzZ7V9bNxLapKmTNn4XhBficklRngMSkOGZW/XfgDsUSyhaJ0OayKTaG0Q7Ibe8zayrU3JEiokQmhK0iKUpQ+x1TwlbGAR4ztnVgD8AAAQAElEQVRyRwy0QbEUPIWGh/AJHtLR3MpZAMUvNOnw3nuUKk43tMk68RscZiDJQwAci0g5hRMXAh09Wqirs1QBko1A183aEXxTtTe1EXx07wPPbhFCAdc01wPUrQPpCmh6sFDkm1POExZTxkOhhUzDjZYc47IeWU88bz5j0BBRgyH96D0THIq6MdkidtvqP2jxCSFq2uzokxx8k8oGEA7rPUqWHR5kLTMVcwU7TLn+J+/Dlq5VhiMOxlQE7pGg8gccNlj1NmbtplZYH4KEulajsYeixATx0TpniAmIKxAHXBnnbrxC9WkSW2hWElIrmf03heQtV8DMByOABEf23hgmQryhxxaQyLBKGbmoBuBwWO9EsHGBQkKWwMT0g2DVDW675DlxtAqMMNHwwT+mUM6nfvPDJ0ARAx2k9015StEtNbaRT/BOqpaLMztbSoam3Ac7SeWtzYa96p+xHm08zblkcCPD5h6P0ByH32ychMqbo+e+eTgXNHPgAOS2rePHj+ncmbO6cumyLl64UDquqi+3PCDnJnqwv1JeAO7xW7id3Gi54dZNlxeEe9yAczM+2Nvvv7nLF9P68lWTjKpSTxPTqfZpOp/CQ0zId0Fd4EHpY/de1s9/+j7l/078iYdv05WLJ7S1RWweoPCjekZ04hZIYg9sB665LObCVgo886kJtFPkkCWwRj0rBDS6RiNsSD1tcthxiH+SRcbGFxmi+YrZ3csFEQ+RnNwlKS05wgHpazyZZg0hfjCSx7ukksuP+XpehdW5RTI6dVGFcU98Xx8RWQhEV1rZEErHN37BItYkMaC0ZG+Snb2MJbnCm8yPaJi0yBA93IBJGHaUYqO4MMVfvbXOkliVojugY6FPqoSUjQbLFI4OWao9MOcAanrFZk05b8PZnI5J+DZ8EiUwiGTxWbHuUAs0PIYXSNC1pswFKvw0WtW+sIqDGZp6onN0Jh7cdvmmCKYOVGVGLwJMXWW4YUg2wCSE2clljYSVJ7FXr+3ryRff1de/87L+5Bsv6Q+/8YL+4G+e1e/91TP68l8+rf/2Z0/zgPqkfu0Pn9B//trj+p9//wn9x68+rl/5ymP65S8/pv/pK4/r/w0v+h2w33lUv/yVR/Vvwf7dVx/Tv//qo/oPv/uo/tNXvqdf/d3v6o//9lnl/+basj+prTGkQ5RYdVGklnzpD0+NomFWaK6/NM672MoQAaoOQN7GddDgSdqQeU9U//nw8WMLsRO1hXGvncKPKFxrBA4X5wIklX8eLt7jQfI6n2sNf2UNWBIfPZDSELIWkqUHgfACT1akjkchfi4EL5Wu3khSdaKVK7w6uEKlMExOihc065L5AenzScr5q/ITlpAZoNTG53gc+1oaviuIaGwzjmrjn+hav0bDgFQW7LbjAVl8AGBRlw3nWIjPoeScqKWmmgcHCW2FCRTMpJ5QOxIUPBnRbfScL7y4y386DMz94JRyj7jv1tM6mf9jR3wwNMhFTJLexkC+STTQ1ev7euKF9/Tos2/rvWu7Mi8ngKub+LqnUCUi3RTctMDqpXV9b6WnX3ynXkC8e3Ufuw4RC0uXQE2oGGyHVR7RbrlwQo98+ILuuHJCy0YOXmws8JlehBiffpwQ0im+69kz0gQrJ2RsjCARsCNZ7hBylhE20TpPfBMzWcKDhd9IZNSUNjLlqlqEEEqLAzzdLi/2oknImReFcpiD4yGajQ9mQK5FBHCsqMiYcJnlroLLSlgoOQnpa42JgMGQgFHKXtrhIfGSlebBiYg6yMU9bOEupA8u3F2hynxaVT1cZ5mzZQLO2z1eVuWvrr/x/df4JcsP9F/+4HH9+bdf1qvvHujA20Qu+7TNMv6VkFhKRzTUzSWo65FnqSZj1+AHfO864OVI3fc2fOMfwov5kPCdsjKVmFp9PinnYTC8eo8h/iYiclC4bdmsGlt++ZZjywcKeZgFrNyKGxFaWUZKNxOWzNB0oAtnt/TJh27Vj3/kVl0+lz+fbaRq5LKYohNafR9lbkSKEedMp3zkvP7Orr7x2Mvc657Xy6+/p9qDfAdlPxrXmHCq48O11qDoqvqS0Eqb5+qqBsNt7RO/iVJhw8sTWUhQEokS0QXSp2kCKbJjQKcmAPJjiVOgUC1QmtyQlJaomOJq8YND1mQjx4F8vaZSMpAbhACOFJMclB6DGUKA1ZMXIzL+2KLHTiiimQ2Q/OVjfDAsHKzLXUQum/BfFSn/JvQiL293uT9LP/bAbfrSTz2if/75B/XjD1zRrReO6ziXQM6h5GMpsskG2XBtNOZs1ND4oMx//ps/QtjnhWB/LtnXDs8iu1D+WGFnd4cXhLu8HNwryvPJPi8NG88xyXjixAnlheDli5d49jmtY8e21WdjZF6mYt2q5mEJYJBQ5E7sbGPbSsE4evmU7Cm6tMODN1SSTDky+SQPj3geImocpvJsjLFP2Oak5VrDsG461lwdb8ihrvXRJLLdlSOjY4PSQ9Enl1oNQ8+HQH3CKT5WWsaJoh+mKWITjXfXu7WPHRG5O0mbotJGYPkPOfAmsfQ6tavMcuzWyd22bHeQ0V7LPTDnQCfM9NihDb8coxDGG3qmnMEoIYCwECJ9kibOfCkcy9Qni+UJ2uA3YqknqPE3niFYEncCiE9o3ptykLjU9YEtaz9KcwCJJ3lDnKB835pkqZJIwrGfUAhRilLnetm6WZvdESoXFy1+UxRi78Nmx4+8WTEbjBalKPMXTTaSVDb86kSAT3buc3hl6+JBlgCV27ItBgg7eINcVBCmBjFl+UnCXdhDjtKEESo7iCNDwWG9BxTenYsWc6eMANVb+ZixoXeiLk0ESHc3MG8EAPwzThQ0JGqyLdEnslEOEeYBlY9IW9TnROxwJcwQkiqFVFzEh+wIorWo8HWvbK2tgSEFLxETXS05ILqUISlDGm1DdkNJxw9WDuG2e6gF95pqAtUCDet9AqU1JpUyA/EJlGoh8Ey9Xo67e9xiEM0CCyAhdEKwy6DcaFWiwyA4Njtc1ZDAxU1xS+fOndEtly9xs7yokyePK99Rc37zDav/FpovWbmx5sXgdOPd4SVhfhuXm+5ebtDceHOzrht3fUEe9anJNnNCxVUfKmgIliWoack3g/Ont/TgXZf0T3/iPv3S5x7QZz5+u269JTduPiq6o2wEuqBccYkWBdsAbJodLgluWWmIHJcWsShSrQ9zeKNeHLDFAksANiSNFJ0XloGZzbHii4o2WlmINUEwPiqSDw0Fb3ZCsq20sDqcDDYYvXAh0FXcsl2l2cyZdEJXQZUveVFLFj4Sfprs3XcYi9UQGDK+naQRSiCToATvoCTTwcITjwogla7RCBvSIRY4FJAtC+tUIJkKLKXjh8aO25ZtMWR6pVkOG4Qc+9CEDCIx9AyMYCwukCLWNUK2Ov6YNVrEUFeTIDvckUgd73qX1fNpNEKkDCGtW9TQGlHqSE2hmJK111PShuckuq6daLbDZkrEpHBKKd+BuRxIvdIuD427fD/Pi41r11d67+qu3n5nR2+8eV2vvnZNL778np554R09ycuS7z35pv7+0df1V99+TX/yzVf1tb9/WV/9m5f123/5on7zz57Tb/zJM/r1P/6BfuOPntavQv/5dx/Xl//o+3rymTfYzYUWvMSxrHTRWgRqtcHQizGkRmEzpGrlidR5cNw0m0WzUFsG5S/H8u9XneBlYP6PhflLLPMxIYLoknAuUjWiFCqoTEa09g6a3t3Z58HigI87PIx7rmtEJHoXKmdtqIhTb4B2ArrKZqsbEwOeHgI0FGOd7lIdx36lqreEhLrGuFYSY5BKUYP76JoxllqbQe0aK7+Q45FzKqLjycBHbSRiUkFIeZ0HxpyZrEvkwBm5OiZ6iUeH5NaG66Y9xzl249DnHVmYJzPHVrOz55GdSrLPVn9RsdgiUuLWoA/ffkaP3H9Jt10+qS2SLbAYbluIkGEh0TIPJz33rkbuAz7jX3v7QN955m3lP+U8yAVisQf4MZ+RKo05hxFsMz8zVP6F9rTQy29f1/effVOvwRszNS8lqJkaiTP5QpjSsdHBBJgajm8t9cCd5/XwXed16jgz8pAr5g1RAuef1i0bt9aQasa4VkQJoFPPNCUzl43WuwRXtQjMidygaLDeA4RGZhFP77ajYwW2uEiRQxptI8hmriwqHMeW9cQ3hLtt2fggH+otWg0RJE8rnTBiEFtjEI0cipPwm31RIkNI9AibBDT1wMhJtwpnDyLnfxATviJ3ZmpV/0Kq+cRknRrGJpJw/MVn3/5B/vmGA33vB2/r9//6ef36157Qb/3Jk/rmo6/o7Xf3OLtTf1PLsU9Y5bPCTEqbEWolC9yQqiH1eaM5QyieHe570vVYJrLyg0ZeISs8lDVpau5CWNE6T1xjnHjmsXEinjE7xmeFZH7EhrBCCmLnSGG2rHHtlHXRxOWC175Obu3poTtP67Mfu0333XFGx3jJj1VpzrBB0Rs6qWseMa/aUju8qH/yhbf0F99+Tk88+6r2+Bx3Oe+rrSC+l654EdjgUlO/55MoThBHAUxFjJIsYE3NQ2jw4EWRoeo4WPyUwR1yU9TkDtAyQJYZew+2op5w26q6Eid3B0bg0oDR0uPNKvgsa2yEPfnC6fEgpexJKeQDh2Qsd0KypTDipxArP4qDwSDjtIjORKgKYdGA4CuoyRxncaYvtK8Lp62f+Mjt+tIXH9LPfeY+fezDt+jSeT6/txb4qtPCsiQz2AwScueaGmvOfy6cZ4yD/YP6T4Z3eQbZ2d3lJeAe5wLEL/b2wILv7e+Vzz6+B7nWFtLJE8d18cIFXeZZ58yZ09ra3pY4Qe0+V9NoEQK5qRi8YaIEdUAKt835aLEdkIEMbtmQgAbByiW8U7J1CWeFbBdXWibCJX/EUiIyvXLk2HdBCYN6nO0uq7d+DTbqg4A8CHaoVz4Qy4yjz5O2AcAmczg0nd9Yqhwxv8DNOWKEkJA74W1yGW+ow+h0bZAxTCRyiJw2AUWSEOOu0SKTuWvxiUOIPApFBrcTyI70ANWah2x8JuqJ+hhzpMk3Ppmr9Bg2yDh71lE00QCHWrHsbY4rRXCCYECfcAACmAUsKZKX8qTUH1LW0O22ZVvVwkOlrAeyJw1AJFj1tUwm7Bn7zFVT+US3ph8EFam32tou9jFzh7pGMHPUGjb4ZDNmZCxMx3omGZ7OR0EYhCPj3L1ZgQNnCEUORQ5Fvjl9kDW2FFWRKJ7mcyFoQ+jqoTGWzdgyBoyAgU58lB+WEhHfKUnkf4R+OFdp80DpR29Wfn7UON80IGionxJxmbSsPxQM4mQqbdQeL1MHFnpZ4JoRzmpNLad3aNKLk6/mHPkKI3qdqSMZzRCC9R6nUNduHDdzljycDyW5MawjNzodQmZl5KygyKFS+jCp4VA+YKYld4f1GBtLZ8uySxD+trW9vaUzZ/qLwcuXLnHzPKnFYsELwaYVLxRW3FT3+ZK1z29fd/d2tZO/GISuXw/JUAAAEABJREFUc0OOnBeFuRkfHOxzIz7QAV/CMlcos6eeSTYFRGbqmITKhwPM0nK50JlT27r3zgv6wo9/WL/4+Y/qCz92n+65/aJOHNvC1RC+GZNUtCQKIdrYkY089foA5oEQmHlqHByvUhnIVTXBK65D7BNayY0Y5HS+lOV8in94GYjrejkA5StfZCi2MGo2hFidtBVOyfgnfyFgnfcxrtiopOttzjDPl/xQDGHljUBPcOWbfCdOOvBuZvL0DrG2+oKKacUnv+FVH9YpLxAa4Q0Jnyg9bwAweqSJUHtPskiTYYMzLQnpwfCJa3KuWEQ4EN2yQ6kk+wtx14wGIzjdwklpSRUCUSh+JUQpB4SRH1Z7EDiUuGDJGB3PsE4xdokRBSNlVerub9nGRsec/QkF6TnxCo45k2Z9uTU2vkRjCdoJn+BdGeOUIOqmHH2DYgp5tah/uHfBccoeLahrsTDX9lLLBbTstAXf5oXFEr5YLHmEW1Ay139baHffurojvXu16Y13V3r17X29/MauXnhtV8+/ulP/R8cXebl4dYcHAnGNModomR9W3c7qRU5UZJYWYWOfWtmCl2cFdwxHBQuVUwAoD9ULcp06vqWzZ45re7kALS+4KkabDV9NaOS4wq/zIPnue3u6tsfnFp9z/ZiIYlMNPJ0TNMcpSIUFO0KtisMaJ2xI7GPGEAB9lsqnBtCb9JhCmGor4Dl+IQqjxFUQOAyHygsvAN4Ue0i14gVj6hdtAVWe5I8vHEZoYwUosQ+C8VDB2OFMjR8segiTbdmhZAbY6KDKOdznJj8xXjVyUhuTBg9NSRs2YJGuZ2mdMaPOntzS/Xdc0IPcG86dPFY+8bOZxfjBBU9IKJ/7mXvKvc/D4XOvvKfvPv2G3nj7PWC88sKQY76qedHppJDtQQsScw15yfm1pWucKz946R099/o1kU4CX2nJvuFnjxi4oOjqLfn395sEduul0/rIvZd15fwpifkpRKmzcZ+tvRCtzrcVpuxZJ1DmUWGMxeNfhCU8n5fxQ8WF+aIUox5ARw9lk9EjTqxkKileMSXdMCQHy+j45BewIyPdDYB6TK0UT9Y0PHspJIoQAkfDhyUgz2sqJAM5cMieIvW8JG+QxLzYwkRDm0eEJGTfSpLdrUxRWFWU8yCUOshTrHR88S8dPBnsYDnuS1TzOdl46berx555U7//V8/qP+Wvr3//cX3lL5/Uoz94Ve/xAutgRcUHHFeOe45XCmrTtZrkZEp6Msv8qKh7WZ3DBhop3iHkwZCqR01MlIlH3ggutQ/xXtMklS3BrLVlowBSt0li5FTUKSNrIzB+IccnHzTNMXLNx+ig6Pu69cy2Pv3w7frEg7fofF3PsZGUuRirN66DOjiVpxFLKJbGNcfvcvQK952//d5L/BLreb31znXZxuFA/XNkpcQ3ru+WvV0RyLE0+227fG24jMHcEy1UYvSBrWFNOhjdtSvBUOhdij1S9gFwdLQY0GJL4NFoiseaEctwIoqaUBLLftRaCC41AxFYa1w4DK3wzsufhcVEIjo4bunBKj8CLoIFxkeK3isJavUf0Xp87KFy5hgbSw6TbXzF8d7XRT6zP/Pxe/Qvfubj+tlPf1j5H0RdOHtMyyU+OCeTbaUNhhgUNnXW0lh3nikOeP7ofx24pzxz7PD8kT9MCA/tDn2XZ5M8j+zjf8BzS3KfPHFCl3i2uXTxAs8Yp+qPIRQD0zFFnw25BNeY5Q8hbDJG3qDJN9CGy4bI0YpxTbFVWATgyEMcGuxH7UkyYoY4tMEyQUixhgYOc2EIdEPp5Rphk9gvx3fesMnYgkKegJvyVmjDr5WUIedfogwa/f0o9tD72Wd8Su0Z6ULpMYY6tDlyCs/qUY/U2I2VhPMiHqGO/uhj8oSIHKyyDTkshHX0tWav5TKiB8n3ndJvODaUiyE+XUKhdx1ho1cNk35ICTgiBgtSxPzFf9RhM27KCV9M82Yd643fzI7XUPmY7GvCuU2ELTluiM2EIexHu03OiTA6J6NL4IMsAnI6orGFFE6MbcQNAu/zUxqw5mYsnTrkNascXZ3GWlspJk6d+NAsV5MbpEHDIiFPNtziwGczuzD2hRA88GqShmMrLinG4IOmvWTx3YZfw6mp0t7wgQZ8pE+ekz91VFQjiwf1kNYZoyfnGzlWFkMnT2qBAgH0rFljJFKUCV72jYHItRan0EBSQ/7KJC8/bMvuJFMKRjqelu3iydUx1MwL6xYpx20tR+803KR4NLxSMyRa92ekT7nX+ZUIzS01hALAbYJC6HMMEKoIVNYVrqnFNhGYnVoQcCo4Q1Roe3tZLwavXLmk0MlTJ+qLUtXIl6kV38LyJ/v5Nzpyw82f7Hfa0c7OjnbzGzpuxrkRr/jSe8CX33yh5zsZh25Uyx4kH9Ox2TXWQFmyezELvtmcPL7Unbee0Wd+7B596QsP66c/db8+fPdlnTy5LS/yRRzfiSMmmeXKlcFGZkpGKbJKkg0HF61YDYkeArjt7ldyBiqeLjJUGf/SEcoXPbiSA2KNsxoB31xjeHcP7NHFeaEk02g4kE65DpkRbtnW3Ejd1bKubRsuazESx5rgPk10lHREUjG9K0dyJmMw23iwv6UgKjocvEWOGoocihxq7EHWhSsi47oDY6RjoK8N6rPGHjwUY+nJyZzROwXoUk2LOvnbKIANss0owWooLYpVzcpPxKbsM4NubL4RolZO4r6I2Ro/kzGApcwjuHCLPyKzICHQs664BAvHrVJiipigTpwvdYMnoHy7lTxdyK51aY7sasYEwGPh/Tz5eTDKBRgiQz/vcCI3qsR1HazUgskejBzB8uANLFHwSv18QqEvZF7CebmEb2mx5GUgLxPNxHQJX7tLCt+gyifLttKa4ENm6UANkgpCrL1IsRQU2dQn9NS9tbXU2dMndG56KYhP/nqQjKpWSai7eCEMlhlZAWPTtev7PMzvKS988nmV3OLBEeORTjHkT3DmTsrkWZMVLIO9kIpgkqy0PkYKNdBO4jiBtA2q9aHDjZ/qIo7eySZGCUCPUgyQ3iYcLN0GpEdOhMlXUDbb5GFNmzHxCcW/CGfbsl1qhkP2AMJWdvY6etTw1IJz7rXMRI9SBtaMjD0RlKCkqDqIjRwm7gW5TnNML184rgfuOq/bLp+uh8qVaMwZP5iKkrIApsKcvPGzres7B/Wf/j7x7Gsc6z2JQ9TaAV54ODzBqjyi2Za5x7jO8aXCdw+sZ169ph+8cpWXyJKpr4kVGF+4bVU7zFhlryfjudPH9OBdF3Tnh86K33MRxUsMCq17t5C5d+b8mqiC8aq8TaopijNJKaJRA+Nmt7FvAKUCMVVPuWErEVvqK/moB/NNkF2O3W1znGHLA7ctOmSQkLqMaKfmhi4JXRstlg11iBtOjUpDWEijkDSicMt5VMQ5Xpziaz/hOZ+I1tw4DzjMWhC/4HhOtIzMy4utInHOSVvLhba3FlouFsmkvf2V3nhnTz94+T1947FX9OW/eEr/4auP6pe//H39L3/0uL7+ref14mvvaX++fjnX8p+0cpzNOdd42cGFoKrHNarWghxuR8BcHBmxcQBZOlI6El0NORxWHR+WTo2AyMGmFJUlMKUEl4Jk7wCHXMgUoLQmOz4qXpWS1y7PwkrMjE204Nx7WJ8hUcw0XV7unNq2Pn7/Lfr0x+/SnVfOiO1MpBIVilBpMhSAUDzDovJf2z3gZesb+stvPaunnn+zjoWNnbpU1zUxZMVZlQ9TuGhxi4qoYOZYl1DKLE3RqpZ0hZRQUO3DSFQ5M5DDRcPFnSfKdllqRBaa0pBtSyHRcJ5ENE4RzmLMwBJc1dCQG/uLpAkH6nL2gX1XNVB6jsMNfthdoBV75RrrtHPMg7g8ar2iJTds1jNPDgvXygrZXumWiyf1xU99WL/00x/XT33y7voL6bOntus6M7Emo20kyQ43XKNlzpD4itLqjwxy3hzwpSZ/AVjPH7wArBeDO7s8f+wq//lwfzG4p/zXS3kOif/CC50+eVKXL/GLmIuXdPrUKa7hpSTmU281fRc1X6p9euEm1eDO1FtiQCZLcTE2ErTEbhjLl33hQErYIhaXiBDNsg3f6KikkuCdOBbxKVK1mEo4MjAFU3HOUEjkw+YgoY7aZKHXHMCEUGPjVGjdYXPE2EIDYwak4QdeayKfTUI6xtGjhEgNq3WVc6tpNfyLMVj84MQ44m9kmbsBN3xHDwNZdyOGYGWzs4epoQW6keIcqrUwQ3HccM+6Y7IZQ9SXJWy4RN0ggiaNkF4Auao31DYkWOyw6pFDpfSBqvHvcka7O2SMLVio9NgmquKYp7g4ppYNKW3CN3jgDyJ/gJG8s7XmI+8ElD4pcHyTqpOrLtDarXyMcPJOajgHDNOUzkB1AcFv2uMwG6YoAIoo7ZBdKhVbJi1Z62asnAYFhEenlNIxdT5GD15zDHnCuhpLqGuVpxxq6GCJGz7l1E3/v4+V/IdK43lxvon/Zn1r8+RZ1gyhtXmWso9dmSK6lqM8Sar5j9o1t7LkmE1IgNDQXfFDGexm2DB1Rr30Lk/jIWBSJh6ntTxLsxB7yBluQms8IaGcg7NjgNAMHBXW8ZNlRua4WdC8JRO0wae4QPlcm3xta8mX3tw0828MXrlymZeEp7UAW/HFY8VLvgMeyPf3D7jp7mmXm3LoOjflUP4vxXlJuLu3r/iEDvDNC8J8oCZHeNbdcq5TSA5rSBRRnBpybuQ72skTS91x6ZQ+9ZHb9Aufe1D/5DP368F7L3OD39ISBzsfh1AWIqKosdKSN3xBToWw48oHT2kMDlqEKa4SmiVG0TqaGLKiu3Ajpf6qHXmRGrDEu/vizSKiY+4dJS9WsGjFi5mWGrHgxjaQCSGQyZPPOVTqcdypN/aI6MSwUmIiWLYleqhNBzE8ODws/onujkit4Q4KFw4LdSwqYhRYkgqzx/wNXEWESI5IXRRbOtWKBsxInwXk6sQXv8mQBDEPSmjoJp7MkkcK5i1fvFamPigFEdDIZTsSvjDw0vBvtUAXQoayrwqLX5CsKfJEDV+p0olmaOqb8oTJsqFZ3xDA5Sn/LFQN8Yo5vGUooh4UOsc64xSrpKnBkawPbGTRihOr5eGItWYPYD1nCYT39Mk2T7JoC3QM5bNij1fErLRa7cH31XhhUdczv33v8kpTboRKGh2hOpkKrnQoE7dzHsbFQpz3I4VM8Y3PmgRHj1ycBKusa/wl8gl+eXDp7GnlL8eWC4msRXmJlLwoAYuJFmwm/JPz3Wt7euvqrnZ4yIzeyJ86irhmzZypI0WaHGXvAnB2GpBum3kcqRN6YhrxLF0YlVZyBFzp7DFKfHFOtqLJafCwEJ5qDJOMSJloFR+t9WmYk+JKjlhyJkNZsabpP40MHkqN4ckQt/Cj1ALEuElgwefpsblmNRaoQUi1JtYXjY+OqjnHqubkOAevGvAprJJKHsdoe7nSHbec4qXgBV4Cb+PCeaSxpoMAABAASURBVLdSNRNsM7C2eWrmbTx+HkBNS63QX397R48++7peeP1NHjJ5KciLGXF9mP0gIZ0qSbMiSagxeSNvuJC92NZBW+oV8jz5wjt6873koITMGyLWtmyzPigmyI7sgYsXgQvddctpPXT3OZ07tcW9kjyJ57zLHoSyDSShZyNIAkB15ECOL2zuRsLNjpCQKHDgaSzOGgIlz9EUwZmi2Hro+aTwEHlFY54G1hCrI8RaMkPklgE/1PfpOFAEY5WGeMSvLIXZkUOoJROC2tfByPxYqEgaZs1t2GY9ixyTEanFYqG8NLAXMvfzhS17TV1nvpV0wAvA6/zS8933dvXKm1f1+LNv6Ovffllf/avn9Kt/8KT+7Ze/p1/56nf1m3/6OC+qntOzL7+lXb7/LJZLEjAbn1ni87NqSQ1FJK6acMHA1JyHXW5RwCRLUNw1WuNcUah0cmNsIfQsuRMjXYkVreQNjpiZiMZDYge0MCAU1wbqQVJ/CYqqPg9Rqa9ZtsWg3pAVwt4B/JmF746i3gOuObdd3XbxlH7yY3fr4fuucD0sVb9AXjWJXIsqQqOZ3Wn8iiY5Q+TCvo/15dev8iL2BX3niRf07tU9LfOLKVKIfcALjyhSosxogfLhk/+0dRkl1F2wYhy9YHLQD+HlypB7EZmGNwyMImva7E1sLQAmO7uajCj05IwtSAiIzhrJkdiiigXA0kfJxpu9RpLU/Se3no8RZz4VVW6ZSGn4hqFjViOWLQiCDGsKUrUHaGhRMl3pHDNmVq2pcjTEptir1oaJbs4PibnwWfJC8EMc35/91IP6pS9+RJ995E7dd/s5nTq+hYfWjSR0BUyaogyiwZN/xfVywOfzAdfO/v4+L35De9rd4yVgPX8gc03ulhwMfW+vnk/2uPbM/ueF4JXLl3Xl0gWdOnVSx49ty2ZVzJG1MtvElL3DwhqDQrNfZGjqwcV6J/0QT+JDwFAq85CPsiMxlf+oj5hRc4sL2z3rOpKiDHEqgWGa/mZ+mNd9OGzGro2HpCnlGuyxfVyjk2RWEJr09+XulpwDXcoh4Rwfi4wU3JUv0lFKBZOX8NLcEhMlHuEz3QB0ywy769OY7ZltE3gT3n2OBG/6xSG0gUUNTdAk3zRLjDkRUtAU8EE8/u9jP5z/qONRfSTJ3EM8xDbrKbnH5xo75HdEyXf3fsDiD02HsXLgXDqVlp4hn2jo+a1qaL6aYyM+ehihnEWN3JYNARhq0NRLxiYMzhCDM0j2ECRFMmP8GzxI7UNDgjQ3lNQ3TtyCcTS7kPhOlOVaVXlhpmR0QmeZQFRGQ71HCuUiiW2iWImGDSROE1FrR/PhFZC5h2e0Thklu/MUlTqUBkbpQMkSoNPwrLoZeiy+kas+EoR374yJh+iJ7WTiNKgNblVrjCFYchZFDpGbgpCyJlg6YTYDstV/EKvb6IMKyDDnjjIoeYc4sb6vXct6WjaDXLWLydEYoG7DO7LLOkpEiT+MskYiGGG1pk0OrDgxB2mQXKS5xbkr3WIpubVuVv8J4gwQVY1aUDY6p+DQ+j7OqQjMi8ETJ0/o0oULyovBc+fO8hvyJXnIxs2536AP6sa7O27IeRmYF4P127qdPV2HchPf58Yc/3zpy5obXzIamSh1zC9Nc9tWfkB6t7iBL3TrhVP65IO36hc+86B+/nMP6GMP3KLzZ7apKW5N5ksigSgEKA3uUOSmsjHYrDWbG0JOPUpjz6N6+BjM+OCN1LsNWpvW8FKR0gLHFhlq0LoPreyRIfxj74ydYB7QQJBlmxPI8EXpqdGRwNd+wg5KJ7xk23ARq5mzLKVhkkxHmHL0tTXZ7sSXOjtzdj9LwqRqCLaVmGxBpFDZNoZgRg/lEHcycYDpjfIGRS27kUKw6pOMn4kMFV5DgYRZSj113JFloYJLJYhKcRXNFGxjB0OlADqbFqT0mwwGC8HmTkjPPyNrgfQqGlD3pQaZH0HhVrU4Rhj1RQxRZljR5BLliFsgkVC9jZxdqfo4o0qrGmpAnd2mbAA51ocIjHNATO5wSUFEcx7WEsoX9DofKy8A17KhYEXTIsghCA+Yoew5RK5+TroUXFTGEkQjYsoxVlOOmQ+98WiYz49gLRh08vgx3Xr5jM7xeZA02fU6LchWOoPNfLJsB5Umhr5/0OqvBN94Z1c7e/2vxcw8tR7yi9ZZglCozyQwYnrxlF2YZVt50cAgmQ41aq986g0XlU1ZCQ5RSmaYfUkaFVqBrTWAKBBdFVoJEZNKG23W8cSn9oz6872p5HIdTriUylypqsuM+OetZY6bywZGT1RCQpFDVQu2cGeYZIsUBjGCaInqs1AWOnLfZHxKZabuE6D5gM/7Y3r4nku6/47zOnlsycNh40UfviQwTo4IJSoyUNnbyojWPi8lnnrxLX3riVf1+tvXtd9WYAf1P9DKPWqfB84ifqG1Qs7D6Ip7XeOcL4rc9rWPnv/0+InnX+Xl4nsirSiBmemGRp+xDT1Y9n7Bx2z+B1oP33VBt1w8oUWtPZV3Z3skArItdxg+pGAlWjYkS3DRLH6GjCpFNkxiTweRl146sIRdN2mtPG5iBBppKyqySGJIaVZJMKXZLj2ykIunAA3cICHYupcD6oZhEskRa7YtfIIFLqHRi8HpGqtmNX1FOQa5pnZ4yfcWvxB44919vcb1n38n8pU3r/HC75pefOOann3lXT31wlv63tOv6+8ee0V/9u2X9Ht//Zx+48+e0n/8g8f1y199Qv/jlx/nZeD39T//3mP6nb94Sn/33Rf0wktvaX9/V9vLpmWuH8418WIjn5WpxxQeqs8E5PBGdaLoqKm3/NCDiRYdVr37Im6CxBeeBLlYMWdvYKTvUo3TED9iYt9MY7tmFaNFywCmQRUeTDWQoXFtizuGcV7IDqeSyg8Eb7wIzJpCq/09neWXvZ946Db9xEfu0K2XzmjBG7pV/JqU6NBCKjlLwVRyDckPvXt9X48+87r+/tEX9NJr78q2Fl5ULUqQzA96MGyGy0sZbmNbSDBtttIdJEMoFUfvRHns5ZBR1h4oHSZnRzNa+ZFs+CAZXb3VZ/Ac2vessJjxy7pLJFYEOhSZ9dlWQuMTXButcliyGXBiROn5uywWFkM0iCSMcz4CcQgixMyDL9YaMyi2EGnAozo3XYkXvNKHb7+gf/b5h/XPP/+QfvLjd+nefGbzyzvlvhp//JwguOCRU6poSU85eDUumRUviw90wOfxPs8Re/D8BWB/5tgbzx+72s0LQT63d+tl4D7X3n7FLhcLnT1zpp5hLl+8WC8E818WiDlDltTnrVmZE1009ldljAyhNEgTERTzfDJo3fLZsta6FN81RVLN1TBPhHjTbua0LQ2yjQhpamSoDWuUc4TkyWnNC+oxEYvIuXbAVkosJcxDzqujpOxV0RSHez7zQohzZw6PepIj5uidVBZraiNXnIDiH1LgEJiJcOZFRhzXPfuavcBxss+fs/gZmroThF8dLxPnJIaSE3LZM5oQ9hVfhN6BPOwdyEhs2CHKtaMNz0RZGgjTlGivsQKwG8qiqr6sCao9kGKZKWVNM4c3cjVrbhFDAcoeASA+DV+6bM+EoE3qK0+kehuiu9ZH4ktIjQhxsS0jm9HFM0SCxyGFlxglhFLd4qNZh5oriTsWBiUkhAg+jS5PgOqeRySKKzVDAkN4R61jH2Gi+GKfFu/4eTJ2jpklZIzePSPFNQeuck7mgGxI2achDlPOiU+2mbdZukGofJkgFGt4iJMZ1ZlzJoDR64RylPg2PNwpaw4cMkMIdqgPzESI+bPqabaGYwg2d0fCL7xTxoChyBA9+xVEkUvoQ/KHJq3PhUZOhRAP915BqzzIrGkSOVhrV3A+LYdeHkMebNjJUEBdeEOxXFjy2Ra967LSG0NIm62tlaxnQ10bfgSJmd7X+2juzJf9tRMFpUeuNR5JwzkZU/Y5/HAua7FcKC8GL164oEuXLuvcuXP1j/Jmf/KCb58v1Pu5SXNDzp/w140ZOX++fz3/KXHJ3LjxiW9iVrxcqFIyGZRcmT/7Gxkoomw+TFHiu+DLxvFjC10+f0If/fAV/dxn7tcvfuEhffJjt+vS+ePa3pLwlhjTCSPHNDbZVuyNL+a1PxqN5NO5kxdHBNHxCA4RhKOrPEZOIWyAdrQQpoYLSRr+ndDpXcY/eFzhJJeNglx2gHDc6fiiI5BUwqvPh2+0sPJNvDYbnvQKwinllFwuXbNd+ZK+cuAXc+T6Io7SoVEDSstxIgARKxl5oBH7ByQlHyRazRDZ+EQngK4QqoDDOmWfCqiojiVh1BBymcsSIPWsQCMXiOzKWccTrSZiMmPOemAUEk3lF6yVBBw/TJShtHCgiDHCG3TzXpas8wZzLKnzqCF4sG6LFkqKPqcVuXswvbKiaCEHiJAVFp+G5Cg5QugGj1iJJ1+k7B6HEq9gQeCZOJQNKD8wuL2QHTl+UqTaP459q2O/oi4mHbKLs752AD7ZELPAkHprZArBOoBQudFmt0loiceQXhjAVH3mG7U0Xszk2DO7Tp7Y0ofyUvD0cR7AJfPgJ8i27EESsnpzGEPWT/o9HjZef+e68n+w3Nmd1sHOMV/bqKFEQrOfsCo085fMZ+laJnfmlfmREIUzZIheQI53JxBWSCHTBAHIF5acgXsdQdZERE9bAjiOJVZ+aczWc6NUDhxwI65hr+zYUWMHsc24kBh1qAWPnw+hPRgI2HxOE46SnrXBARqs9gwfMnDYQMDpqNSAysiMjVtXE0KniByjxktbc7xvv+W0Pv7hW/Whi6e1qGARr+6e3CzM9rARnOLAk1u0a9f39NSLb+qZV97W7n6TvVBWusRnuWjaho4tVjqxdVB0Gn56+0Cnt1c6Az97/EAXoSunpDPHVnrnzTf1/Euv69rOStwqZX5EvUxFN7TRqW0BtKA+NXBOs7MntpW/nrn39rM6Xv/DkX3WgwGHFeceCo6MxE5rwMT+gZWFhHDMYM7s3WDA0TNdqcxpPHLNrggINa6lHjCcwzwPEYaZ2YnvQB/H6SlSKk5rcyWgHmB6nXPhgzjAJZV/XElUMokMdf8gnfpZdGR+TPSaI/4sh5yHu1FNPpgmJpqh1CuO04qT8rU3r+pvvvOi/tufP6lf+2PoD5/Ur//RE/rVrz2u//z7j+s//d4T+vdffVL/Fvrlrzyp/+G3H9f/6799H3pUv/w739evfe0J/d7Xf6C//s4LvDx8o/5Nu31eQi+3tpTvLZmuamSuyE4xHNtgvY5+vEvPQrBlYY4zi2zo+Q7PDgADBIdsyzYSfcDxQVNXMw57wKJg8QoBYKYjpMcmckpjUFpjjqZ+FOK7QM45XBhAixM+K/BVyawq64gMNeQQxaOteIG+r23v1Xn/2Ufu1gN3XdLx7YVEDgZJPWljFasQ8aItFotYtCxZWvGZ8NJr/T/X/t6Tr+nqzoGy5y4v45UeToXkbuYX2oulvNjCo+eK1Wh4MJMlQ4KGXUJ2AAAQAElEQVQa6wVMDZ2EvcWitGAAnMpIHJ8uCzs+qTek3vBg6Y0ESMVqSEjhaJ0TQ68gOzVUSOk40IlPVK6X4dhZZYilfImsOkphqL0vK/G4xh6sCDuJGbFhYERezfG4y+w74EZv2KkNpEGyOc8XkhekWvHLGukj917SP//CR/QlvqN/6qN36M4PndGx7expRfRg5lNIvZVlGlhY6svzQqcDfnHDc0Re+PEssVt/hLCnvADc2d2H7/NyMLRXLw9X9csbaXt7W+d5Zrn1yhVd5IVgnmWWy4XkXgvTlKypVT3sQhkohh4TCDuIwt734pHxSY2xV1iEQUf1Ac+M00s65EQ+VWbmQbhZxyXTHwqb/FiPQuibdis/gNXNGIKlxz8U+Qg14kIb3kc8bqLG+VC+AoZjgzeywujZT9iRtcY/6FECp2sjOmpIaZPQpv1DCD77l1JDLKFSamiyrfxELe5InVpnjA0f2EbPsegzboAbor1O5Io21hvzaLZJs9jUU8MTFQKZO/DYu7VlljgvuRB7/IiY/XGi1zSqk3A4dGRSDvHyZy3h66RkzDyCH/I+qtxoDxJS5oxQeXSoZS6u0gmL2mUnyF0+NILZDEfAQjLJhN/gEwMOvUcpqriSDg/O/CH8y+JsyaREBgVjnHvUlpgZGUIMJTbNZkTdtB01JDi06YzPTTdz7ed5ohFHSD+GCMS2DXsbLmH5oJsu2ugTOQInUoPG6meWVFOO8ovvTMbsoXWvBvL/Ye3P/yS7rutOdK0bmVWZNc8ACiigUIUZ4EyAoyhO4CSpPbRsirIl2e+H9ze9z+d93O992moP8qCWbFmWrIlqSZZaoijOM0AQBAmAIAgUAKIqhzj9XfvcGxGZVYCobp886+x5n33OvXHjxo2srGBUQiY77J5uPFXQ67WGMYCkO0MQXRA+aKsCilrLwhtFertuPpdfbKswfl5VdL5UDX4CLBtf6rCF2IphCN+tfURVfa9EitJOQ6Im/ieivB5yXCtuTD0SYaoURV0ei+nqweDGQZ08fpRv287oxPHjvNkeKP/Gw4C8aec3MHb49nf6Bu/a+KZ9jYeCWyB/+2N3d0cdu1yzMgfVrByPaGzLlbmfWh4sG6Ab4Ndn1qmj67r39tP66bdf1kff84Aefuh23XzuKDcdg4byxX+wCOxrQJfDl/zcxdXcqGLudnmMEy1e1DVaGoENlU2+UdfJikxUr7aPiSalgvCkYM55ybajlg0d91k0RHRMBC9nCJDp4VYykwsNAXT47uAEUWjmKz4ybq2cNEmqB59KS1z3buLyO4+uo/HhJVaZWYuJHgYZU19+Q4gKYpsMxt0iAgi+Q9WMbEzciEHopa0hOUD4VKN4kg9P5sEAr5WW2ACLcC2Ej0600CA6RHWfaFSt0pURHQJj6aehy3EIJm2n0QTdp+v2jOx/DmlqD5Y2VxlsQFHcuskQahDa5NXYSg0fiol9SCSKsZc+hlF+XdKdlfO+QgaOtQcZCHh8nciWsdmWBEIhYUXrx4YqKb5MWeiiMk6eSY9vqUPjSILk1cSbuRWs7FDmIb5CpmCmirrCMJS3mQd7eGsOFycAd3hzTWdObuowD1kG1mRQc5q5guSYkqkyo1n2re1dPXflVf3w5ava4cNmdtzkNXWF9lmIo6MiA0zCIXb3iI8y78CHIzyEvsuGtbg6QUUzyAxSuKBLGlsyAfqqPn6ZOxgdK37ii8apGIbwAWw5Fk/SVUqNaFip2FEcsdFhooXcoNehn/RVDL4E0TWQjx2XbaCCyG5p5JFw19iKjTEMyGVFkXOhCfBr5NrlQ94GHyrvvPm47r5wUjneeaBjWxxeZsCR7oFjYcOtdPKqWVHnn3Fe40PkmeOH9IbLN+mhy+f04KWzRd941xm96e4zevM9Z/VW8PB9Z/Xw/Wf1yANn9Q7wzgfP6r0PndX7wIfeeLM++Obb9NCFU9rgvEx9gwcNzJ95+uz9VcOKuziOtmX4OQ8TZjPr1rNHWNNpnT66Ea08qOxc3Alt8CABTXuasURhZwRFGUph2UvIkm0gGntErrrPK4oqHV6yVNCidb8Yg6gnqqXnFDZSY7FSfpPtgppkqTDxWSNqlBZusqTQ5Zxathgjcc7VzkKTpymGpiLqLRqRiC6v/HQrvvTweSaav/X3J5/hwd9//Rv96m9/Qf/6976qf//7X9Ov/+HX9b//4Tf1m3/8mP7znz6m3/6zb+v3/uI7+vRnn9Kff+kZff4bP9RjT72kH7xwVVe5fgwct7W1mdZ4GCjmzBpSnyUkKUPqCVVaowjOAXapVBwVtNGBBJbUVA8Es1bkxOc93LZso0mH0iuKoVxDxQAwxUkEZLszna5v8WIBZbDyo+QPojMDfCsXyxrkLLhO1kEoCn3GYkvF9EVt9Zb1tm2dPb6htz9wm95473nuKzdUdoIHXj906pyrXNGJBVU4vJmPLl42unptS9948nn99Tee1vd5sOthXbNhjbe6aSet/MgzyXCF8Kl3QGVlLtTwkqWCxsa0mXrcLyaPNU5liBPHphPmbJqOCwLaBhIKTQxSv5whwy/6aEsNmSxi1TQ6RE6WiJmtZFLEP4gNUatzdr1oicAjQaD8ckBSP7RIeTEgC59wWjJwC+Wobl2XSUaYgj0MgtRvcr/hnvP6+Hvu0wf54v4Nd53TzXyDsj7jPbE2oJGHnHSNrdioQamgee3kmhrklw52+NJuh/eAHR4IbufB4PZOfwjItbzk6LHv7szrYXHyHDxwoB4Inj17RidOHNehzQ2tUYdtzEzCyGJYOXxUAayixKez7OG4USUrbclFCvAKAbEFsFOPGEzyPprY1zTHAOKzNwxlFNQpkNKD8KVmsMzYu/P+N4aMGok4VcNvwZdCaApdmsYkaDfQx94ydCRXEGncO0UGWUcQU2ElTGLWyIGmFiGQCJf54YClK80xBRFAXSvNOQ+fvjShjGIRiZDacIglQDP2pRSugzEdlFNii2GAn9RI1Usmt1JvQWPzHmlUdmJhY2DUvhbtDdSjV1lZdGgwqiHZ6wBW18WXaw26YasNX7FHzppY78I/cvRBKeMPoi+M/MKmKsM1ipo7DFn0UeD72djJwlG2TYjLx5zMxawOo87uPpOJ6IkturDCxJbNyXrCxyG0EGUUKyjfOoHi0Q3RVT1RFaIJo7FeJho5pa3UlyniWUAIjctrY+nRZ2Ec47olc7Fn0UUBsi2B7aqCCFaAgUnCo1TQMlgKiX+QNyScSShFb+NAF80emfA45S3XDSEIKTs+oQE627IBfHJn/o7FFNhjDCzRC5paknupqnUmQ+Jji1/sgRZ+uGU6FOgzv1UtbzKJCqp+tDEVH+WIfAjEJBGrOIiWpLVuowoEDVJPAjU2Q0E2tOLhQ9FWABRNsZ0mNogBijKhPWsrv6qb+emKwnaI0pyh6mrFxWCGoEG78gYjyTJHLI18whdV7VtR5Og0tSbZ1sbGho4dPar8XY78z12bBw/K4nhwZ72bN2XeoLd4GHiNm7Ug/4S4wEPBrQD9Dn47eYMHu7yBT+tjGSSiMxcp6ckMSQ8bwOfGi/d1HT+8Xv/75E+9+YI+/t579c43XdCFW45p82Cjpl08g/DifqlJ4w1J1lepGkcehM8xrzqUhgb31BMiGDQhxZnsxi3+Il5xImnkAJPseCR/63yLFuzzSyxe+Iw2SHX8kwt3KalgIpeALTE5WPWhWKr1lX3PvJSMb/x6igiiWeUGJ+rP67jWL86IcZ5hdOg5cXTPVfLkB0VbvQ/L/EQsOqELnukUmWlKFz5M9EnnJYO6aWCcfGDH3jV9D1AlGei1IdM7n3ri5ZrTEeOHFDZLDFrmDINeIDZV67FLGWWElgF+tUcF6Cwj49Jo2ABC9omTch6LVt6o6ZMEXfbUnUpI3Ld5NGWNBQwcuRpjSnk9VyQxD1L1mTTuqM3OApcML8u2enPx7kJOH7g2nmPz4kvJRKkLgk0qf15jqWUqNLZu8EgSYZyB0qCZtxERZ0CPgD+ZEOhxREePgG8UWXtR5lxnace4Hpw+ekDr63z4wBA3k0Xkt+H2AAd6pYsj/NVrO3rm+R/rysuvsrxGmDOhFKLeSFGMo8yON1zgk6cMNbhGofcEAi0haaXFmvgO0pWNlMxfbA2R49H4hMxSceuapVPPgwE3bPTwjaKKnSjB08N+dnasheOB3cxU/tPhRV7tyRO5fPBPfOQCa1Oy4ZQ8SoOJGlWVGRp1kBw2Dl0gEn7VoepkKdjjm5qVv1vJg4Tjh2a6zDX+/OnNOnMpRUlFBgWEVODEO+c4DnmtDVEyTz6cPnDnKf38B+7Rr3zifv3yx+7TP/3YvfrFj9ytTz16l36hcEmf/NAl/eMPgg9d1ic/fEmfCrB98tF79I8/fI/+0aP36lOPPqC//4H79YZ7zunQBidhzVVV1MB01MNuhaHYrCcb0jiWop5cv3OsTh47qAfuOKE7zh3hQyshvEfGDxcI8Tg14hOT60GSx4YRNsewpHodlh/a3jMx+SAm2I5vt9SIPmnxQERg7B2eHn5vvtJQjcPIbKo9qEuoxhgcEHrWYhiSJ8ehikR2gpg8Ic41GF2tB0N0EeMSOqHepxIzOUARmS6egailU43NaFRQbz1g5FNj049f3dGTP3hVn//W8/r8N1/UFx8H376iLz3xkr765Ev6+lMv6/Gnf6ynnruqZ69s6+VrTTttptnaQa4365rN1jgfue6wjpyvgZizIS/pgGbIhCyzwWMxx7apWuOcaA0BFEUbWvWTx8jp0eFSOcJH15PCJZzMEITre3KwvWVIjmIWA7X0rwXIgDLOECEZiBqURvKwLTpkGytoKBsyhXGI4UxVDYqO20PlXE+9O3wxvMnD/XsvntXbH7yg2286qly/5/g29iDxLTxxqYg0sjOiKNLIb825vXv6uR/rs996Tl/77ou6umPN1g9KyutwIGYGLLzl/PA00zlXyWVbok/zaKW1FT4+EUs3DllL2CC2nJOslHlaSgexZF6srINpYsaOzFhzol+lsQTxrcikAHY0ydvB6YIbPHlgesclbrhTrgHTRSgOF+ZipC6VxsJOfFwSF0PytlibMsYBdes8vgiqxjEWZ3pV0KJp+DTOmrkG7+rMiQN620O36Wd4IPj+t13UA5fOoNvQ2oDvWAccvck2lKnahJaZmArKe8Du7ly7bHboDtfD/LJBIZ8xrm1ri88Z+S3BoPQ8JIzfDudXI9OBgweUX144m98QPHa8PrvMBgph3ux9Tb4Y2HXqkKgJexFJNrIs2wiSIInNUkIpluI1oufIFiVV2TERItsAYeqGQccorfIaWyYY2SLxKaYPWR9LZHo4fDNXzdnNyzFxwKY2KN49Bo8b8cmJaU/fm5ckFJw17nFCiB+kevgCtUXRo0QkmATR4hQCjWvVFBlMtWCa2KJ56BdzztkoYo/ck2sispmILpB6OyKI40VUJsRoo4sKTL1rkMKAikVcdMLDzpC65QAAEABJREFUL/YdHyUP1HJMKQ3EsXG9AmhjCRr8jXqtiSiOVmWJ74SKSSGTJYoCQ9ZSjvDEr+b26B9LmcIYj6BIK48GvwrEXjdK42EUgeBFWz1WqTvXQVzLknniG7DZEeu8C48DvVtgVOlWxJLVGw8Fe8qImTD0dbF0H92Wij7Ha8tjwE9GxjSpyasVE329jPK67qVmzFUKDuSKpVTXD6sB11u1qGfVr/OpV2PLyVtHZpT7vF5Ej2pcEtXQe1JJOdn1ei3+rTuwpmJWY6ZUo0vZF0OMwUIxMjd03mfbHxc5GN1GUpkm9VTfaJtI+UxC0SmghNcdfiLPcqrhdXMtXzTdLUejc4yr4eyvHcWy8hJxU9QB/A2XG1tQF5g4AXpUqmDtaV2vsoTf4M32WP19jlM6ffqUDh06pLzXzrmhy7d6uzvbyptzvr3byh8B5lu9egMf38S3oTu8gechYvzrBppC6xzlDKwPDkpjbZkQ1rbMB5CpCPPent+wyAex2246ondwI/KJ99yrn3r7HbrrjpM6dmRN+SbZnstcsQKucGQnmax0smu1UUKJxqwaEFGWX3SII9l3gcNA5thsE2pFgxM8hSKghrcYVA22H2ujAqVUSpSVVrPK7hIMN13kQm05DqRHgMsY2NFbIVnvtJ+4UF08wjnDCPg4I4VYDidlc+EHYJtRvRmCzKhSsjdz0NfRx8nFOAQQ9Zb5AV2cd+7K5Rh9lCM4ZIRy9hfTZBvEHR23oBkbYlvwkfJWWkoZMkExIae3ssDFCO+AOWrJw6SHVm+MwH1tWSosutXeKj1eXTmHlNDIHCDv6a0ke8yUpF0lAoBlW8sWI6Avdb0eToA+92SDrh7z8idVXjZDFhgmNID3SFvmA03ZPwLoFcuAetIqfLYoiOdYheIe4K4SsibRFkr4dBK4HCKAyMGog2U9jbRt1LTOJx9ASpD6iwTJsATlJnFzY003nzms08cP8jqhOsxYhSDbWm22b6CTXrm6o2d/9IpeeWVLGuhAVnphYEQU4V0pJPZRKOgyF0FnT41e0jDahDwA27AdmCVr2arepbiHw8alFVXWxfmWvUABR4rFCSfS4zP1pkrPh6u8Rvt5IXQuhINRNWds417Dkx8hzAhI+UB/gk6VpCYfoyjKA8HQOs+It8zYalT0SNagzNnG17Ogq8gHvTXv6MLZQ7r3wgkd21zDXwkH5CNPnRf9DNLUsChICQNTNOybm+t68NJNevQdd+hn33VRP/fei/rZ91zkg+xFfQz5Y++Ego/CfwTE78OPXNQHgofv0E+/7YLe+7Y7wEW9+6136K0PXdDF287wZdSa0lJKaKH2sjhersyOnGMR5LhweDTnPWrz4KBLtxzV/ReP6xgPPkWdJqzAMOWEVS1INIS+tw2hKT4NHUJ1y9AJsJEbNI7hQUQ0ske/EOaOTsWHs2IOZORiEmnZE9BPPaYpBzqbh2VQmQF/FaNqcbUxVEeCZm+Mj20p0NjGvWMjUbR+uOGm3orh7COs2HEgbOT2kQqIMzEyx2EGBuULR1Hz3OvIa5oPM2kWDDJ0mM00w39m5zCJlyIPvKQcy1YHYGCiQTHb+ExA27vLJo8S9pFF1c+RkqnPaOJlwwVdyFjApXY6NK64QJpsi0ESVGNbYVfVo3VJ8KtwNLZlW2I/BIGR8lo1BNgWnWPBnF0lWco1WQ0dfGSPf0tw3nY1eK7buFY/8uBtuv/yOR3hy5zcA+afArN6Ja4RGySZbdkW2ZQHizAyL+grPMj90hMv6HPffE7PX9nSMDuAH69B53xj/2UpwLcBJkZEb/SAKZhqDrRoNWcMowbPkavKyjf3VmEmN1J1nyi4l2ABXc7cGBtSkLoVXYDC0CA62xKyQkETMlRTg7fRRY/OtmxL9AFqmEBpLQNVjLRLEm4MkkxHcBjRjC/FpXSjMyoOaEbQ0LD2rK2peFWz8p+0DHxqN8fz4FrTbTdt6r1vuUOfeM/d+qm3nNelC6d07NgBrfFE0APHzwQCk8WwZJVh6CkADZ0XU47BLnQ3DwV3drVdDwShfGbYygNBaH2+4HNGPQzEvsODwDlouzwpJs3Bgxs6yYPA06dP6/jxY9rY3NCM161tWZKdUTdotUjsS9Oq5yrfPa7XsJXdNI5kHLmRVEgN0gqxEbLPYwKkvi/FaNFyicmximKfKarrsPShkqVwnd+kWLrgPymhe6WlF6Yb9HgH3bTgKowhi+imv+NIJrrYq6QIWwlIWTSKCeM+lr6G0ZDYkscg1PTSLIZRkX0eWdVrAoGu12qWlX7d1Fq214oncum0ymF4rZhVt71zErRi3CutGG7AxjdYmqbZV7Xhg3iFTj6Rg9eQ96vjuh+jT8hwva2xTpAXCh45QJk+dOGLfsEXg3+PqmNT/tHv8YswYiSExGsvsOUCNWVcGElqZ0Bj1bmS+F6mmXcF5MBrT0/OVYUROix7L1AoEyQmyJtR5irgK2MOVa4fvVJYzNdP7DjHOMFhagiziPE+v+x31hYnM9gWXfXGr2keYxn76NxwWlrDgdEWTyRIr7lGbHR0kvnJKFr8Jhi5gKIoQ2u84RTI0jDEh7khe/ukw2exl1kcXmSolSSaVGi0qIAplFY2vBJLCg5Fny98UidHUQKKkgGWUcAgx6gjmkI5GhYwcStI5YzKziCVrN56HXv51BQN3kyQ0TltKqwREHtQNTKHQHichbnWolFnErl4EY+EA6MgSrOtAwfWdOzokXooeGZ8MDgbBm7adnkgOFce+u3wMDAPABe/KXhtS+HzG4R5YBjs8kaeN/idld8YnOrNXBQGmWaW7FQiwSht4GZj48B6/S2xt9x7mz7yrnv1wXfcowfvuombgoNai3vCSeqirBg+N/DZoNoD5JjC59uOPmeySwkXNyhzvrFs2YH4gjIkKHxQiskfz+gSDM28jn3yFzWQqx+PCPgjG7YsxBSLTsqHfslOdQ3apOhD4NKTJzQoHhsdcRwX+aKadJkNjLZoUwXTkB4OPaOSr0BoOhEh+IQ06gmLJ3sUTeIHzp2GEECkBAWSYtfET4xoK4aYSSGzcXU8MCv7QE3K2kteGTKRB/ydQ4pHFNSES8a+c4lsCs+i0lFgJafd41TWriOJFq3BBZB0vDGTCR298jDElCp77pLGgTkm+6jBh3kiWMo6RbP6j1IPkEvJsOw1X8TkxJ5jM4lRhQ/yISt0D9jUBpTEbZAUzGT2rvjMiVb42JYCJrQtixYeohzr1kZdKGtBVsMILV8EWPUDEoMWzWbvkFrPsOBqLQTF2tjJRo7wtXet3GDDTKTPZOo5fuiALpw7olNHDuAo1eub/PGwLdtSOtSGQWAq1ZzMk/7ilav64Qs/1lU+eBjjgI8BTrKtqU2cDZdy8MWhzLZlOLtXDotcmrCgIUPo0UKq4y67azKOrBRBNGhqXYCCG+tObQpFVupYQIjZwY48gIopbhgqbck9Nc4wXauJaGxMfd1hTGwb7TckZazIym2S8nLOiDt7g51OKRlLVaWpPKwK2qV2rrtqO5rz5dKhA4Mu33ZSF245wvvPUD7Zp3gHIrYB7WtGZ85x2+LtQvlNwaM8VDx9ZKbTR2c6dXimE4eGjsODjsMf35zp2MagI8yZeTfXB22szXSAD5br0HXoGsk6JGvZsjeR2sQghG8TjR5E1zdWVde5U5u67/ZTvJcdQ8H6OIk9Zs7rmV1jj5JFYilKK2l8vTZodJKVxu5BiGpwE0rDQM/8QfdGkU5Cem0/BwcaKYhRY2btaanFseDmssCkM2eJVB2fuJCwEww1dwzxK8SKIf4gXGD3NaSexIR2M5PEYURSFBt1UEKvSDXrKq8+GX45L8Uc4proNlNdPNj7+U7TnHOwY9559I2HFamj8boLyKReU5uIaiaOx0TLB21DF97MG2ejM4rWGlxPU7JatAWydkNJ0xDaiGl7bEjoVNAN2z6PiMw9r/kS4GWsI4PsDbBHBcUTsogQEUljGy6IRjQXGq/hrG/Ofs13t3X04EwPXr5Fb7rvNt106rDyGoq9wO1O49qvQuKTWbItSzUnL2Xtcly++8xL+quvP6NvPXVFWzuWh3W21Hjx2ol3WGeY5PATuo6SFBDUkxcDmwXWbH3+UqPLezVEE0R+ujhDR5eGLWBHcao1QVHusUcoG3MkHhKVbDItpiRPDOhijL9SPoMBVdLxSX78DI3PfKRiD2EJtTBTAr5ISW9bWQvKsnXa5Nib6rI02RGFO37ER5CUY6A4M+TaePetJ/T+t97N/fc99T8MX7jlhI4cWue6FqceFC4gJOVIMI3XQ7cmd9Oc19ec82XO54HdfDbgAeB2fomAB3+h9csFfK6oh4Po8xkiDwZ3tucV62HQoY0N5V8xnTlzls8oR3Vw46AG9KLVfJmQeVOEqSE062/o6bAZcZ668QILEcYjZKlSxD4qK3XxDHTRGpMka4Ehx4mXEftswo3HSseOO/u9oovXOMce7yqagJEmbzBF7vEdlVUf/vGbMM3XZVGXxjZVPoojSd6gxKrLsl1iDZSUnD1fhNIydJ+MlpFXesTaFHTwVSds8gTJNZmjVsXzesGYKmvDcEgZtrFapYu91otEKcmDoXdcUGFADIMf7iI4XdWiK4a5yBu2XGFCIWOPFIziglAd81TC0GlhcY0M6Jx3lIEOb/ga1Q9EKTHS4whsi17ontOIj1R6Gx9ZU5s4u3NkZamJwwMh14+g7w8K1NVhswUQ/Evztw+ZYgEYepUSuhodOfUssGqUuMXyXs0+KUWVatVtlS/jclj4l+p6x9RRptcZzEpW/aacob5hXDY51lXjfnnVNmaJy8iuWjvfDX3smv2jUyfYr59k2ypz5ilGnD0RAvjxcHuyRTUiKwrrDCPail9D108kGPpCzpkUGRod7N+pr853XeBkzAusjPtm2CeWS4bahx5cLjXEMAEFPVIn3TfyjTHay3nkb+TIHvBK32u5gXtUwV7HG0jkm47LZE0JAQeW3rluW/LhehwjE0WGlBsa4opliAWSnj3jeHtE1mFba7M1HTl8WKdPnVJ+RT/82toaORo3bbs8HNwdv+Xrv+p/jTfxra0tbYPQ/jAwfjvane8SMyd1KyymLYaUOT+Zs6qCRk05sqmKN4J1pj194qDeeNfN+tA779Oj77pPb33oVt10+rDW1/F2cgj/QZL5USmSr04h9lPkktHTQwZkepdQUJmEArau1aFJkhya2iiUbeQT082TQsRb+WHIyqQwrEPVup/ha87JI3OjhKjcwyCrWtYl2bxxiUaKmHKRR6Jb+WGo/cVNAYbqWX7twziXnJVxPLix7A4ZUUJsyw4QqsOLeUlCV89ThuVg2F4iDD1yQBxSJoNQtALLtuQZgEaXxGFt9k74szPczZc3ujyILDdjA9GzUAleadxshkRf1ypiIk/m6BNfqCGaWFlXkuBvW3ZHYiVrtSUiZYZ2fa+RYquPw4LUNOVoMhnOsoGYMxRMPnb0uDJAvYMAABAASURBVKSPEzT8bEezQOafYkrZpul6zlYxHAjvh2V0w7AmD/jKhAMDuAai7dmQsve8Zl3nB3JN2hT3DndelqIQNCheEjQaVVtyChugL1JDU+mZo0SpxPCk0Ww26MyJQ7rj5uM6cfSghih1fYv/UktOhNov/Lc5P55/6RoPBV/VLh9IhrWZnC2yZRvP3icuc4QPYkmeJqTyhUYJ6rWAzp50De1qN1EAuz1Rdd00GjkQu094I2mBmluOQyslu4PD2DnzRs49y5gbQWyQQs0CbSs/gpKdHD1Xly3J6DS2yCMbLfPiDdd4TbZuwKU+TEIbsQLOPELBHC2Aj20ClkyNdgAGTaq1tcrb+HAo5Z+mHVL+juxNJw8pLb8UQgkiQLb1Wm25F1K8zDmb31aaea6ZdzTTDl8eQUd+0LYE5nkYybyNSVrqCeAxjr1nE1lfZ3rtbw1FkGvzQP6B+QdqObw508VbT+pOkD/TMU9S4zz2xLDZoxRDIMWNUZ5+rEWrtSPbHkMrC/ZOa21I13Vi4hEsbSiXAlxjxgB26m1k8l62cB+Z0VY1xQ11+AYlkUINY1sQTS01SgSjLh20VoMq1/iyw+fQJN+qL66c7l5JZ1J0GG3KzHvHoEGN85Q0hO+KJ4ASx1/zHXVEt6uG3Eoffi4UAB9VJLmhSQpnkJ5aJ54TOiq1WmO0+KtRCWmygG4d3bKaFoOiqHUqDR0xFRSRXLYRHUkwes02unR7KiN9FzqT1JNMojaiqywbyBKUQRJ86o4MGqLZR8vqCSXUhchrawMP9U/pLQ9c0N23n9RhHrrX/rKe+MUn6YIui8Y+NMn8zJIbXHn5qr74+LP6wjd+oB++eFX2OhhwsiRAcAPFI5vjq4aePMnduAbMYXjum0uNqmHGVaj3oGxRhkkO/EgTV4CAvqn/ZEdLE4foxriUMtlMlFDY4Ux0egLIgX+40hRDVFEREj5Cj8FVaaEBZyMzRjOCWi2PgsR0bG+T+YGpblvFJJLzds77SZlR0xWeWSENvhVNSF4rw2Ad5QuU++88qw88crc++MidevO9N+nWs4e1cWAmzIqv0mBsMgbINjw0vTEUWMQc7Ozsaodr/k4eBILQrXx24GFgfwjI54nw+G3zXr0LnVP3MAw6zOeRM6dP6+yp0zp+9Ijyr5oGLediKom5Mx+MFmuHE25msB1pgel1t9SGmxC38KETnCyTIIQ+jX7S5nLsNRbLsFdCccPeI5fTJWrCFBAfO6MozQXta4mJaqLhA2co7LUs9bphPk2N45tTrYsN384tx9VMS22DXbVwquaSiDY9liB8MPIJmhD1foxuNyiiPHn5VKmOw5jHWBzZMK/V47vHvkfYGxVfNCOBo08CYROLdk9f1eO2x7YQVp2izDEP4PebUNGTKcj50ylKZbnR9IuixpYMQcSJqrtqais59lkmj8o7CossCUMIGWLzFMzJwyWSOrDWoZlovEjlEYiwUxTS2CflFEa+pKmTabRFlT0K9iSYYpIqvivGEqNPMuhemcAoAthyWaWjImZCVzoaimjMU4DXhNELj5HTwhSd1X8gGMSm0FnYdCFDg6n7ZBRSldEHnAUaEBZr0VCFrzzhySk8goiqlreLYqTUK1r89gObbVwALsbuUFATVy1kRV8qBiTlRQl7g76MritDDurkNZlCK4nk8Uc3akaZ+AUiRwkd41NI1RI1yG9IBmJNQi7gnr4IiaBIMCvrMs6BEitjXIVGjYuKlnlsZIBYvY5JuDF9WGGPPqhpY8u8gGjFHnhcSHQFa2xhgohQ/EyO6VhFK9RFM2ATitlsVm/Ep06eVP6Y79GjR7W2vsZhbZrzqW13e1f5Jm9rfBCYB4PBVt7kR+zgkzf+Hd7cd3mTn48fvmotojGXmStygAYpY6ZpXCM6XZtZeShwz4XTet/bL/Ot5b1655vv0B23HNfmQTJkQWyObaX1XCSn2+igmLVIjn9DGEYYKloL2FdIddfYa8jNSeXA3vN3Y3jbsi0GugsLvRLPkB4f4tEgGdAjg8yNVLGhynHCv3FTJOX1iD9+jOwL3jADdoSeDv/4RW74iRaayOjYejSql5UqHAs0Pj2BZXfg1VWxyxKAVT5AM2DLbapo0XY7oeVlIxcwh2ayAjIdq/rDhXCjIvUCjjiefVTJ4sZ+DpgHObqkDMS3zq32Blt4YJv1IZNFJvfIJiOSoi49NroGlKG2ZbskOxQ2sRr5iMh5zVQSamkjlBrgFWQC/JY+BKaXDm3SjflDIsacaTgaRI+Vkqs44mAJ7EzmTFzmQqM5xjnz87FW/fCTMQ58uNIQfiYPIDKTNLFiR09KJk6O5CqJXOEb+QxUIHP0opqiU1Ai0C1FOHQ9NfzSljlQlzEpOo89+VMLuYsQBcsYD9fa8kXEOR4UnT91mA8Ba5r8iMbvxj3zdQsc/erVHX3/R1eVB4NcgjSwFwZKMXEsmow4R6aIVjpKRm7U6UlXpTFUIVABekhFhyemOny5IdiW3SGXIoOETmnoioU25m7MGaTGhixkLlnqPLWiw1UD6xgIrPqoMakky7YktFDbcNrb0E3uVTf5IocYz4DJ+gbgWz7oY08NAWJCQnr+yak0Qsf8nJStuMi9bqETLTnyHrLOwvJPhy/delRHeXi2w6f5/L2peSYjFtfqrcZ9QxUq2Z0ZIBNm8LOBM578XTdnvya5ieqUBVKVCsyXa2TmTW0TljLu9EkfSiCa3ttYQyuxVf6BnHktrc8G3XruiO6/87TOcD6rMXsmK1+qaDAVT9Gw6cWhJ4VIpqpRabGY6xx82RlgDapWmGgqLkyCsYXFxGRSpipefdS+VrHoyppAkPnrnEBfvZzQYouc/QjCm7yZQwxNlorW1KwDWTTi41/2Jg0yP/jAkzUOdQ1ARFkigzsPIWXJoSZyL1T7wy5D5yKRGvcsjddR432CGxi1PAQsfg6PT8vDwB3N0TOg21GjRhMj0HOlMmCxjg71AjRAOaylz5BY0TrNKgKVu2iNnMkwz3nAPG2ERHL1RsqRkWyPUDXXmAydIbwz4xh7MIoLknm0cKYm8rJJlNzX5SwC70Z9WJkzczQoO4AvHPyAh6CSmKSxjyeObOihu2/VQ3ed15njmxoG9rWJ1kQYlDzMa5OnqXSNuVqL0PCXdjlGjz99RZ/52rP6NnQrz2TNQ10Ryz41AEv5TKoOqkausdPdxuHb5RAD1oAyIeosczFfzYm20+RBWO2oKFOZAlZphKn8kyJ1dEXpUMk2iCcw9bqVDYm9RcYf9UIXvdHFmPjIosg5yDwd2cMm81N++NNxRZP5mmJRYx/RcBgzp2hGhxEuHS0EmdwwFCPiKgK/zqPoenyOba7pocs36wPvuKz3vvl2PXD5rM6dOqQDPPglc8Vo0cjrCNAUWYjckXXMOT9ybHd4ENgf/u3w2YEHgPU5YUtbPAicPjfkM8XO9g7nwo6yF7NhqF9QOHPypM7wUDD/iin3BTaVMGUrZIUgQqalHtRwMFkY+4NQ61uU1x1YC3EY4wmJ9wiPdHTEaJBuT1xSEs+8WWfljvuEOE9ITMJCJ91IK3bkFwRfetWgxAAbDb2WM83B3Fb/mWLjNvGYVBC15pwsWIpTQDybgLFx/qCu5FBJeGlqnqSGBthoDJ9FIxchV9YCiWGKGPlyLr4P7BtBHMUuxjwBPQVVfL1GukcfmYsuMf9+2EbVM8YnM/RFSRhA1yb3pCdEFm0yZe4oYshCAszZo8oH382W3SFZAtNo+HTREhPAKlsbFINDA9EHzlBoNWZYcpH2IjYO5bSMyhTdwisCoC9Utlf8jD6ApBfbvY2X0QWNmA52LYoFYOi44jn2yCJHUQbYLoYZfSCRhj2BCA6YTCNC4hhk8ydEDiRLExo8yEbHFojWabchppaCKy4a4BGQ9Ol4Rx05SC2hgSu2n2SROzLThK7R6NepenMny5EYJsyLpgobDWhHjk2HKzkDvn0fujLpJqAZe9+FjFP0FNYdEoGFs4ctk93lxfwRg+4sHDQ1a/qZNEta5U25lup9nJfyHt/oAZ0pFj6VEykUsuhZW7BQhFnExrst0jRsAWTcuhy7yTk0lo7kDGovEgScTQKLY4SOXi7sYg9cGRszN+QC6UMR9/WuXR3LAUWfB6YUewfSLRQ2Er3X0JgV06iLOkDT9WHGivsVo6kb8MrJgQ0NoxYt6550oWUgv21tbm7q1ImTOnfmjE7kb3hsHFBaf6Of883f7vINvt7ct3StHhRu15t93uBzM7CzO+dGDXCDMM9NVZKkpLESWDR99s5ntY3SLcrQ2mAdP7KmO289oXe/6U4eDN5fDwjvvXhOJ46sKx8CE2HH3+Sy7FDY6lZ+GMYZUVqILkRpSQmp4yJaFBiiE3yDb1GjcCmaYOtcwyRjq94km3MPmhiNrd7g3DXxDXKMukYVQ5TMT3rqIA35G26gC7ItKWCE5AFzk7SilmSZG2rRDNg+2XB0GLYqjDpLcE6NDgRhK1+oxoY69SyOHeqGX9wgWb5UAqRLqpYUIxqKAKKoyg0FHbaPff1SUoVn4RLf/jduVi0LRxBf1PTsXSRngcgYGYmMspyVKA1SUa02lJlnUpG92FDbo79Lx0HgJrXPVrVQj0Drm4YPtvCZM3MH4bHYydFRowe5YKXsgMuOyiYp7uGzdlai3nr+zJfURZmvsTfbfJjahp8zX9kqYFAlEhmYq2WSShx9wAzpsNmz5AnqgS155nmdsj6Rv0Eb+ZObdOTVspGjoWylQYDiyqjS2ugKyLCM6o26cLRR7gcfBITu0OYB3X7zMd08/g+HeKJ2oefoI2mKmWgJxKfm517Y0neffUkvvcInTPZBPCSVTAdQO7SLnZNQswNNibepU7SJwvYefV91ySuskkB725TbNlZLI7Utc2wG6rLhRUuuLGYBVT1YVHH4yVo2ZHtAjjJ1warzgpr8uOi1WsOYKXHFZYqHRTlfqUGTX6qJPlTmDEl9+DOlPchA8BMafL/kwxBT3s7Zuqvjh9Z0+bYTuu3sEa3NeADAeRev7oZPzr0EMx/lMIkqrWiGsxkLmXcmMbeBDK81SaGGdr415qCgVujHuOrBgwPOOM0CmzBI7yv6rqDEUdcaL9U2akOMbZCoI9qczqePH9T9F0/r0q3HtbFJLSb5CNuyjT9Qb4kLUhtVlrK7uK4ZtokRgIpmaQihlloHNOcvhaCVrLGtMrwXdS0zZLKgK7o/c6i4yUAw+8aoMqm3yJ0bx1JYRlz4RUDjIMoRXR5kO95QCJ3yaxlzpg5KRt97fLXwVVpUIyx+LNkMyg4GWeMcpp9TlTznFlDO4JqAydiwxgPC2Bfbg65nskw+xIxyjm/2AyqZ/WcdosWJuZMNKakImaTS4C30cyh1RQVsI6vDnYqGWgEvY6iVsws1VMzpsCOSK/MA1IxdD1/OSNH186Jxzgo0CkmHamrwmRAx22KTIGAVNnxO6Ky5XmPcIx5c06ULp/X2B28ccbbIAAAQAElEQVTTnReOK/8h1Lz2xdQ3aNmIJUdqiT11BLHb1vNXrumvv/4DfRb86KUtzXJNxOi6JjThgqQFZQPTldYWx5GHSTx82uEboB2+YJizgLaCyBWELtUkdj9sawCxexiW84lWSobYAZqxt6JYFjTmHJHMF75oWdX3Pc5BaoGyZexOReSAKM1y8YyqHHgoQjdmLHuYXkG4wLiBHqQiGZirC4QZv4EBvTmea4N05viG3nr/eT36zrv0nrfcXn8b8tyJw/VAkK0QrgTt7dnfVU1W0HhNNY7JPOD41WcAjkse+tUDwPoPRXggmAeD+fND21t8jthR/HZ3dtmqpvW1tfpnwvkXSydPneDh4CHN1mZyamYdTulMbFvTT8v+oBM6GQaEhZvEsNeh710fuzF80KXXGu1McAMr6j3apALLa8oea62XJS2ULSfDKK2mcq2CY7ewGS6rJjlc+pJDigDika3J/PkcMgGP6o28rbgMyRlEE2S+Tm309HiJmELkQCstMrCNl8WwRFIBtOgYRx/jhFrT0jtvpaVuNkm1ji6gLo8FjS1ItR2YquPXAHwfYejhC30KMT3doFhNLaENrd1tpS9lYxpAVTCMmR1UfeXF6zwxXLFXdPHNWgrdbWXEFylZmVJizoLGxrzMQIoaRyXiguvMqjX7GXSLZKXVDFLlV2/Fd2spkJdSuNQGpYaqPSmCch4HYkauSMwTSjEOXGrgyGUZZm/vGsZMtNc0Skk5sriFGwnswgbPxizEpUcZ9hUa3TTd0rOtVBdtNiCeQo88BWhfw7RPsxRjCzhdlkrqnOTWtSFBl/aPsYDKs7TtETHHMpKwS4xrj//qicKiVnxgyyEZwgC6KjZM7H0/4hH9qMXwd+89to97opM8WFHGK1hRSfsUPaShbkrrY7iOcq+1jHIp4hV03TSWqYRV2yof49IrkphZafvV03GODSRLALvo++UKKaXJ6oWfkLTSlpZwQTcuuZxnk64f+UrbVfvG0VKkBoI7HbgT2Dy0qRMnjiv/lPj48ePa2Nggvmk+39Uu3+rtcAO2y4OJvNlf403+Gm/41+rB4Ja2+Lq3/qBw/ngwNwU7PBysmwVuFFpeUxPImLU3hj4zijDupcQ3NwObB9Z0/txRvfWBW/Xhd9yjDzxylx68fE4njx3U2kBA8hEjjjcS2cgTOVxsoxIzBnLXGMrM2GMeVVz3llKlKEPn8FafI3L3I7zHoEq9yYqTptbtk9RpReJPIL1pjqJiuZmKB6KmV17px8KLxyF2iKKOrmWdhTnqAEKv9yRyTv69ttWxf1ha2KkpfBMM8UVgG3xlha/oCFFGDrCLd6DU3LgxjOgKLm/FNboJC5mYboy3yznriV8eekYRueHUYxizHog9+q/YJr/EJEdKwAu2j7gmJfLUSVRKxVXV4hqMmuTqx5DszK06h+fKjW+LzHpbodWxTLpGAFJYKXWKhKHmbRFqOxoNGeFDcNSiOWUmQ9e0foJU/uSeDXMdLDSt8WQ898smSaOe1DVn/nrAV79BIc15/c3J0dArPvC78HQmaKwFpFpOGEeDD3c2Chp8WeMcI/W2FQh9A0wvJQdj0ejgQxr6llgoqmUnj8B0FGDrt6ruvPWkTh/fVLYrtgRUeJgVJHfNNepmNmuRnvnRK/ru01fqPxuR+UAhou2MeCZjE2KFtqyPRK0wL33qxRE7flVzkyxagzRo753rY9cQMjGhmSQgSivUNiJHf5By7OQ4A1I16ul7Ooeg2DM/+WPHVVMQuUSjfEZxyKZkEum1aEnlhUQieGRzYGJS8hVTg9KyD70e3GsCNEXnMYP4BrBVx5AsykPmVn6u6lkJDuTgvMs/873p9CHddfspnTxxsPsmllrw4Pj1OVrWmRwFwhc+8GM3m1fwII1orLpjxtyZH1t09WAwM4iWmidImdoMwcAAq6k15g8iF0XmwEQkf5GKTzbBzZlLqQW/zYODLp8/qgcunqjzOQHGbjMDHXcVO/LJz+pxYyRewtBEq0F1TSTARk+PPwe8FhV3tlfCFu/IobpBK9s+o01CYLFnxgi/CB0D0LL0Fo+iat0jdcRFWDr2jqLFHvfkt624dlk0OBzo5GU5iLmGQbqAx6ITmtiFXAzK9AXCEJoCK+lcqut29pWzMedWNis24lvZ8IEXMS12+NEM17s5rqkp5UcTXkxVQOElg9RGqc+JgswZmYHEmcNdZGygd7w15S8m169JkYDwobxuJY5VQgOlwcSGPlJYNMpe8laQiQuZO7oU1LIPMCYmiH+Q+KJZM3M27OK+sMHTdebU4fo7gg/dc5NOHeXeECXLkqCyaBlGtNCGrlUtNTfSFveLX3/ief35l57R4997hYdDVsLF+6moKT20kbhATLKwatThmhr3o40HunOOYd2TQuesqfwTh9wCjml0BFYWZ6wUrjmNbNYXqASGFBNgy1UEjUiJ2YC5ERY5yR9jyegJQWQChzP+oX12DLJZBebuLyGx3CYbjtdfyx6E1t6ZwPG8FSz5V6+xqEiZWGxkyZjrWGejJ2dDOyEBzDObiS/+N/XIQxf0sXfdrXe98YLyL3NOc18dGxGVV2J+klWtQkseRrjeu0jF7PMu9xr5re+6/69fGNjm80CwBQ3Cb/MwcLews7ujOXGN/PVA8NgxnT59UidPntChzU1OOb7Qqfn7XBRUjJuKvvZAVewTY7lkBcXsGSZraLBqRCZ+VWOTJUDp1ZqQ94tRdbiT13RgnoXHko9qiux8lyaPJc3OdSncNE3xBPYomNfqOOQUg3SPpAq6xFHpgqfE0ZshgOztUQb97Egkp3AXunqv+3VSIpbKSME0dfhg6fF63E80IbVNGfHfd7wre8xBCRn2CFHsxYrZ2dhYV3QRmSmkED4oofwWUi07Uqk5EuXDsF9GtbBOxz2665BA1picquzSRMqEIVQ0WMbX6ORYWKaAhWJkop8wJss1tKzRF8MQWxBdgIqDwhihwJAJQ+KISWxsvQ4jhynEMCGGnmbS5EYp2mDS9c1qysWUQYHFxVLENiAGeKETrSTDlD5SR40MtmWPEBTURbPqxyGhEyJOsGR7gSl9bvhYKkY6dhxSlHpz5ytHDYSxIsNj0ogpPjGOEnP4CaWbhNRJlpoKXXZiaV8GRufRDqF3CUaN4ECZqxDOcAE8drvzosHKNlw6c1QN8NEFsEItxSfQ2FDSR6GTyA0fYFu2xaBFQ0ajCaVHpwJSDGKgFyk9Qva0ioAnN54r3bgGgjZOM4Bvjt3iADV1NnkmZJ2vAeNOMgVTqMZWtpFPKbF3scVdtgHTGW0LrPopZwsBhK4Av5SlNPglGYUoAKm1wYPB4zwYzB/5zZt0foOQTJqzljk3Y7t8u7fLm/oWDwmnfw5wjQeE4beh9c8GeDCYbwJ3eIg458ZpugFgit6TMJOxj1HYUUghHuCZK2RjfdBNpzb10N036wNvv0sfeuc93JTeopvOHOMbzZmsQXaHQgmyOatJwQ4JVlOrawA3XWWKMktfCF0Rf4sfGHqUCqUcGSk8JwAcwQh57UOQ05vseGXmFsUIXrOIFj/QfpiiQ3BcasAanthMBou13wthxhuD+tRS+bpGKaR8DZv5xwONqGphgjihqPlDM0/8kwC5dyOxn/HlprsmxcCOcqRKiYpqphvw0saK2uXIkN59+4gtKnyLS33MG/daEIzNgI+ZXcUTmfqIgWOULKIRYg6PiB4FDBXBYy8vFPT4BKUqBmX1Xm+pSGYbF5clU+aYdvQb8sb52zhvBA1aOalKV3jtbaTrimEmcU4ySMwgMwegq7fIQg3VasuaQPZpXNVGHjTcfETvefAWveP+m/WGu87p/ktndfm247qA/pYzh3T25EGdOnZAJ44c0LFD6zp86IA2D67p4PqMh4gzDbNBAx82yaz53NqdD9oBWzuDeJ6vbT4f7/Apcpdjy8q1K5pB+khTe0DR0n6daOjoKh9ECQnBhormQQZC9mwm83o9QH3nbzqqi+dP6OjmWpwwuyAjVk/VkhcyvMR6ADmubu/oqWdf1lPPXWEtTWbvbcv4pMOqMO5n+By7fItOODZiyjm0JUQolWZjAIwyP9FVmmL64E4Wo8vPXYbYlj2UPDAhoiCSpTqRONZtkTTzg5xbAfr457wLbBNmKSO8aK2o0UhhLRopGEV4kQzdhpUe+TrUfIS0vEZ6grhWrThXfIQoqTl7iLcyafeWFJsEgaHnPWNzY12XLpzifD2hwxszzr+GvRGaVY90MXd0onW98bQZRwgqdVnKng6yjWoA0NKFqrdiyZWNqDmasrpuzIjUQq9H9jvaqojYkqHRBTaxZBNUYiLowHG+6eSG7rvjlG656YjW+XLLA7VxTorXn7DL3XeKEc02agDfe2ZNYaMu80bEGBbC/jGWMBoQF32fivTyaExmlWQNZVg6R6zEOHdtU9dJxSA00cpeHAIdWTI/jPhohDWoa1VpEWBUp30OSc6h7OseKC3o+WMrX0cHKjd0QAFckCZ1+WZfVpDXuuo6jl/Slk2a5hepkBS6YElYc0cBEoZKvVm2JbqKwoSqt2KZAy1zrOhSXF47GHIcKn8312jxU8EumaWhKVZhoo25kFwpCkSvqSHPuZbPuZbvzrmaA43vX90Fh6qBCqJHmT0USW2rfjxIAeetKeIw7yn3XTyrhx+8XXecP64D3JtZ0oANItna0yIyjWoPmgbsjbmefu5l/Z9f+Z4+961ndeXq+FvdBOb4FKirU40pKwlpqJV3peRoHMfGvSjffKGfcz2ZZyeUFvsu68ZAb+gBNcQWUAZ5G9AIU9sAP0geRp7ivURYISoN2u8lxxzoKJlRKj/1litDDjyzQ1pXMhKuACVS71N5U3xoMDqWk92jhLKyZUDVxuBubljxiNBGik+O0UCRG2tNt/Ne++43X9ZH3n23Hnnjed53j3O/cKDiVK2NPJQ8NgmiJ15YMl8g9njOeRXs8nlgm4eB+e3Ajm3V5wF00+eEPDDMZ4L4Jka0jY2Dyi8hnDl9SidPnOCB4EHNhhwHjOO0Yn7bMirellSMVhq2SRq3gq1l11sRlT88J0JXLJKQMbELm7Cjg0y91knSnI+TzpVwksbg2ptJF8r86HIOlP/o1mvAjkzaEkUNLVC8KQHzasekoD5vEpcgN7JOkHsQxLZsi6FgG7YDBl13zdxOLqMC3QYTXaD4sQYms8af6ANspBVqVUsy/OKdqGmvjLEQ5zD4oKo+plnyVQxa1qQkTkwo8ARsfh1U+tRipQzeX9hP/FvQjd1QvMjKfFppxOEqDOURa2PIOdCpKi+j4lPArrE5CiMEkIjKOgJFGWAgJvm4OC3yocIgvLpPyXGCmfY1zlElrtcUYyMmcaI10Hu4AgFFUU95TETtI7rq5cCAb3KvAm3tRfycIT6hAcYSoVlihxUqx6GDVzMMTlkAXPUSi8sQaSUC1R4pZnS977F0FaNXZ1yUjCG9qgyzhJdsRe6ZAls2FNjg7gAAEABJREFUa9UH1Wr5Jf7fGiopQ+3S355hf11TROorWw1iDQa6vsUexBLqMEGE0BElYqSLTMl/4wXHIeheqtblYqe9J1+2HYJ6tHcBeV+f9LjR9xlHcfIpMULwmt7lVUP2uQqJf2luOPRMfbyhw2spV9Ou8vj3bHuVXYdxX49XsFRHCpaaJbc3Sz9WNz5ayxhxVLVoywz9IrkwwGS7KhtMLjQiMv4bB3mzzrd3p07Xm3U9GGR/82a+u7ur3d052NU2TxPy5r/Fw8BrfAMc5H8njlw3Bzs72t3eVePmoXETkTlazpssF1nVIgSZGYQtzKmmaZ2HGSePHtC9d5zRB952SR9/171610PneRhyVBsbxmdX9q5mJmheqxkHCLJY22IamNQAqZ5oomSkILZJrjhi6VjRdibVI9NLZjWYkDRd/NDITrZoqSH2iKw3bGlhcpOcZJVGOKDbE9sN5R4/m+OHlH0UfOlEHLpY8suTqbmNuqwFU9woQkqI4t6k0Mj1wLZ74NO4z8uGsZ9KM24O0z1gc+s9p66iaPObZ4HwFC2pIUhNuXEmRHWTkGMTIUZZmVuuKUuzZyB/IzeBqNuKU0uI+FwhXFbMDR9cE4Nhzjv7PKog6gWYcMG/NpP11R6TpE2TkbdP0qihERwIXrTwrXiPo4qKZokPGhqsAQi9jU69TZy94DDkaELofX7p7LFN/fSbz+uTH75bn/zQnfrUh+/Qpz50m/7xBy/q599/Uf/wfbfr7733Dn3iXbfr0Xfcqve/7bze++ab9ciDN+kt953Tg5fP6O4LJ3XhlmO65dxRnTl9WMePbejI4YPa2DyoA9yc5+HFWj7o5UQy50HbUZuDts3St9nvYEd8HstOU92y5mxP6wO2OnrYG0geZPYxEopu95A0nG9Nhw6t6SJ15e/NrfFarzw41nZB05NaNWRvGnHRSraB9OLL2/r291/Usz+6Wg83s9c2vsQwKrGNa5CAmbmlnjz0LvQa4+NUh034iDaQAzL2psa+OPszav42UmuuwQvXAXYgh5OLeSiRvY0Zx8wdxSo4D+lxqLU2bEEpONebSFhChpZBUS1KXzVLLDM+AYImCp+8RVhneExTaCOh7V5nIwcyLkJFBDKC4cziJl14VMzQdOrkYd1z6ZzO8/B6DZ9W62TfWT8F0SsaSi6Ccs1gGmIRVnp0Xdn9begI29QT9ABDzHVnICDHNUj2TjHSk4/V4sGIwDIWNcS3gJI0IjmQlMRaNntUhAaYDm/OdPnWY7p8/hgfdNfJb9mDDCRLGoCXqDjLXlbHtFVLhlYnAAWSiSA69cI39q8VxWbUyOUfdhWYS8SHKQQpcc+QCVG0oj1rrR8dUyQtcT3ScNG5bPgmps7FPlHp8bHDYcc5ecMlUfHE1GqhjdflHGixziTuwFxlVOYMpExaG4ZzScMggzyMhcusFRjXzoRjZhJlXmWPMleMdR4u7aktNeEtm/z42KFocQvHUuhN4Rv2wI5k2ZboorWJqTWVQsoetc5TDtNFQI3Q4ofYa8SHbnJMQESSaooMIg6km6HOUYVDT75Kx31a8jau5WKt9boa1555ApGrohKgcACdNFP21Ohm7PNtNx3XO950p9523806dXhdeV0NmTcww9hZAstkB6mBStA2DeTjEOnKK9f0hW8+p7/68tN6+rlXMFuYKG0OT6RxV2jio4KPXOg+rR4G7nAt2pW4huLJadNA/EdIyE0pYVqjZJki1maue8rZMMgGQm8geOSGXsgFrbSUoviJUWNz0XJHm7lsdEzM7FV1FQEXW45FBYxDpcSWdcSvy0omIBq56KSDFy4IcDmOEGRmKWModrYoegxk5S6NY656j9vR5oGmyxeO6wOPXNTH331J73jgJt3GvcDhjTUNPS0xVJD6K8newWNFpcVtznk05/zK/X3+dND2NR4E8hkgvxiQ+/98DrjG54Lt/IIADw1381mA+4nEMZE2+IxxkgeBZ/LniviscXB9XWb/xfy1pJqIYRSYkgVGDikJ4fr++hbvDYjzPpWEYpxT/0NaIyM59+far4r8P3DepNs/pagku6d97ca++5xuJE6B7UbGVR2OXPty3KNFCgHXB8YWYPwf1vfni7x/5j1bH4eaPV4RAhRFMgTI6biYfeUVGIkloihuOXBKo49shm7vIyKWaMMFS32kjhvpuuUnGfdGd6mPN5p3VbcnexYRRQ+l6gg3wt4M+TKiO4+BuTgFuSB2SpIxJiQQG6qxdTnClCD8fmDr74CylxF94tE3RxhY7gpOyJFDXnIVQ7o25cNaPXlXUCwGXHvISooKxZA1Rl0gwMydm1JuJ8LJLo0ykmrsBML1EWbskQMluVESy0hsxo6oi2OdVRTC6KbuSAbi6aRphabxkhAGvvuFQV95MNCTO7lCk7tMMNOJnwjcRg1eOHtKFmcsOd5BxMAE2ZZtOObDp+dw6eyJYsaQ/UzcEqNdK3TiE9vDyEpugkhRvLAVsKfnWBvGmn7UOfwsybamH02NTax8DPTKG5+Jn/YlugkJDS/yyUjQBsLbUaBb6Vlv9qsQJ1D5sxYwuU5zdfn6PJMm1FOO7ixOAlVzjcK8mK6X1KKSba3l73wcO6IzZ07r1KmTOnzoEDcPQ91szbmBnHNTkP9xeHtnV1u84echYG4C6iEh3xD2bw63+/9evDNX/LPGbF5TWorosM2c6EI7kaxquU9YXxt0+Mi6br/1lH7qLbfrE++5hweEF3Tf7Sf4lnPG7WvDfS7zcFB1rMbgTEYW0jKOvUz4Q6ue+BDDWVMOeb1OPAmFWyG68m9Szwej3kqOI6JlXGMLhGQgpa4+FfIYYJs9tQhQ7I4nYbaRo0Wg28jqLdeUHLRSoU7ptkUvB4/j5FdzdmVZBG9n6GLsxUUF5ti2PNPWfE1b3Hfv7jZcrJy75mAM3DSHdli2CadI4cN5Wt4UtcadZvcVS8PejAe84JW1MRjQKwZKGD4ow5RffDtqmugDbHkdE1K98eGgGIY5NdS5hg+iSFiTkbVY0WykCciZodyLwZ1zW7mhRtnyIXIBbORHXVGjO/zYq7bwyT/I7FcTfJMynW7QbOyln2gJDAQxkVnbqaMH9YbLZ/XTbznPQ/Hb9T+9+3b9w5++yAPCi/qnH7lLv/Kxu/X/+sQ9APrxu/TPP35J//wjd+qff+yS/tlHLumX4X/50Tv1S/C/+OHL+uQHLukfgb//vjt5mHhJP/OuS/r4Oy/pQ4/cqfe9+YIevv8WvYn5HrjjpO7Jw42bD+uOc4d08shM62ucFGYfZNmmzt7DtgyIZh+CBp1TPye5OAkUe33o4hwSH85mM+nM8Q3dfdtJnTlxiHzkZX+zctGSvV5zavx028hgTbfmO03f5wPmY0+9oB+9sqP50D9cZH53ZxxzbZirec51iC8pcmzhG8e1hYc6cvF99izFNqWnCtEMPwBd13oE9e2xTFqpMtQAT04zX+ZtrNVq9ROaPRK2jsTPFR8GLVryBFFA7RpkuwM92y6SwtGTBtJ7k2GYFtrg9nUMdEJ7TfGI/xA3DNEmseGZLlqF2vGy8iOuHQZ57cd/4+BMFzmH7r79pE4c3WCJc+JiCWEGupysAXpyx6OvmV2JHdd03GSGQCPlMsMx8QKxBaLhwqi4JvkSrLAE5ppYTS1B+/QpoR8HolocJudObdccGc3m5/3q/JkN3X/HMZ07eVCYJa4F4ry3aze7bEMtRwefaa3MwUAPjwTX96V4nFJP7Q9M6oLgU9ZaTtk6V/rrBubq3tnpuVKzajIyQRkJ6WP3k+wciybMgo0CilTCwktpjcH2aI+N+tEte+R4dZSUdRXwQk1PIIi16xhlhsI0ZDs5CZhOExQbfpxsjGQiL4m6GrGY0mHOPhWPoeI6ZVTP50pjs37co9d4vGxsIMcAE/5dhsl0UUkWraKK4t4PT+aNcTJhraD4xym26CKH4pdTz/ZkQTvWhI0rBTIMo/DJe+Au72OtfruOazbXtgYSEVpFxJ212+QEsIkGAymsYSYNw1ynjx3Qm++9WQ8/eKtuOnNY+fIGBzo+xFk0zvtsFGII6ftxs/ixtM2Xw09+/yX9n195Wl958nlduzbnNdvjUpOoM+vHlVjJXI9NTtc+JRdgPTGm/jlr2RVWD3gQleKZ3LypzEBoMMzWSDYU5mzg7tzaAde253p1W9pua5oTp3KxbEsaUbxokSXbBQa61VsooEs1FGkaW1SpjSon82hhKXixRmFjdWWOO9Pg0rpMzdmH2FGqbDh1OT4dJBO7gUsTjMQwsKdrw65OHmp68NJJ3t/v0IcevlNvuue0bjp9SAfX1zTw2sEVd0MCCUa2NbWJa6wjmPNgNv8J4Q73/tvc+0+/Ddjv/bc41uN9P58DdvJQEL98Vmgcvxl5D21u8kXRSZ0+eVLHDh/W+oF16uAAqDdc2BLWERFhWqsohO1QqI0gGjUxVrcdE7uZnUgUKHvPhVkd2GFagKkJORnMUMjQeg2JBzlM0doWvYD32D3SEOKoIJyiHmHD0Eu/MsR7EsNnfyf5taht2ZboooV0WLZLU7ngpMhaNCNntexMVRk/lQ6L1VuUAVKRDIC+iFm41sbEgjM99UcKEMs/lCkgzMpexifnqxpZql51s9hyICQDpZHI+Nlo9qFcjNMqosQvpGcjQQndyQueOHVbm3SpDV3D1EythgkgSk5FaIyBZFv50UrbL8fUMpihwEDuukgyF9pFmX1f0BBAL6tt2RwxAKPA7rrwSpvk8FlDIUKPy1oidZC5d8QmPJi/rUCU1oAWrcEFYh5YfDOWJgyAZ85+TEcebTrff0sWrQaNzEJAphPDWAsOG6ii4tclVVvlUYziSFQhWrboJyy14axpLRK8xhbnkV0Qh6shzF5EvYhZMPjEIDJrX8OH3pUTE9pu4Nu9pjEZg1V54vfQtiKtBuQALUwxTJiUBNLrIEwqaFSQUlcKFImMbkLkoGTsdYYUjWbBRBiBLgHLgzDqQ7DVbOE7olluUEkYQgPY5IL8xD0LCX6SgDH3ONMioqWg0bZQXscsHRq2jj4q8VKNrlHVVvlSLIbERZgo/E+6BlwN0rmshRTCRz8dBlOHsZQ8TjMSXttN5mZhfX1dR48c0ZlTp3Q6DwYPH9JsNmhOLbu7c9WNJzd7+Wbw2jVuBvhmMPTa1S1u+jpyo7DNzUFuCiuGuNwcpB6mr95qNBUV0+fvLKdX95xRz6HNNZ3nG+u3P3hBH33Xfdzg3MXDknPctG4q936yx6jEkHUUc7GNJsa6CKKPLlc+WOaI1hHh533+5GKd4uZT0IqHt+b4NKbCHx/KStq4QF22BifBizaS6HBHAUc+HNVdRrkIA28YVRtGBz1I8a+bQ2IbdTRoTWpMdCIV19KPNaZm5/WFkS7nB6fyWbzREjz12FjeS69s6Vvfu6LPfOUZff5rzyh/A+jx772g7/Hw5fkrr+qVHN/tHeVDR84BwmRbw2zo1INmA7yoOpl3fxIAABAASURBVBMH1BHS0UdULAGetTSEvHk1PgzAEukRIid5RBtVTEVcdK1s43K7Lt9K5xxr8U8AdOqIiS1MOihqRvLBUEpNn/DwSZr9KszR0vGsnr0NykZU/MOXsfwq7Thcp0DPhIy9r9qjnyA+hDUdPmgdO7Sm/I+Bxw+t84BuQ2ePbyq/fXX7zUd1563Hdd+dp/WGe87q7Q/cone96Ta9720X6oPAR991pz7xvsv6ez99l37+g3frk4/eq3/ykfv0Sx+7T7/8sXv0Kx+9mweH9+iXH4V+9D4eMt4PHsIWPKhf+fhD+rmful933X5aeeDBC5+SU29HzkuJejmnRGvwcwDLVjTc55wr0g4bxDPm7JTEXq7PrNvOHdfd5D2yuS4+Mwg1W972QdfJcxwz7w9fuaYvf/sFfeOpl/TyFh+D5iZHY7458xiqnB7Qhn6u/iLfFQnFINX5hi8fdISnieqlNziknCycyw1qXne8PPVajR24oalFWwMMNP9brcjVRiRv5FV0G85UIdDYu0DNvTxSKebQEYZOKCdqVhDHik8mocratGyreeApq5dSryP2BgXh+LMf5FpG44xWTGqGBhSwX3M+Zc85FscP89D3wmndcdMRba4PmvKomhlBlAVEuuFrDubNMUaVrMpSJgwwttHtA3N7ROM61JQ5QXj858oakrEpufObnwN3rgvgM4zxHizRU0uhqbeJdqlGwlRAmsGcPnJQ91w4oTtuPqYDB1BSh4eZ5KGQFIGmxprDRtfnqjGqJfCJNvvDYai9RCVObJWw9ISjcMb0JRcJZBJIeu1GJYkEylYDgmR+MmfjWIg2WexEBijha36M9JSGmCjKIh6PGhvzTDDK4qHVCSw5FEXskD0dU5czX1CSK7d4Yea3EmyjHdBBE1AyKuamKApCyVpSeYAixoTDUvPkxyo6i39SRcDTjlCuDNXRivlULW54wBOXHHAQxuSeaz6fw88ppduTYfKPRpWpazS1iIBeqZZ+3YHMMGjTR4jrBKzqXotrZeP61vcXbYoszGu2xKNVXg8Ss2SNEMK0wYOjO8+f1tsfuqOu04cO8FrS2PCJeyEJSg3DsRA52Gauu6qr6vMvvqq/5l7ir3go+Ozzryhz1qZnP+q32YhLQJA8EQP4TCMiyj+U2nPs8jpogmOtOxS7xb3oj1/d0pUfb+uFl7f13JWr+v4PX9Z3nrmir37nOf3N17+vv/jSk/rjzz6m3/vzb+gP/vIxfQX9y1d5P/CaSFtgSnpjpgbt3cyTGsoHVVGG7oUfPJUQHw3erB8hXQ0eDeHY8INJBmW/IwZGE+d+jCKI5TZF30TDiTQ9FDH6IRQmMZk7SI4Cu77Gde00Xyi+6Z7b9Ogjd+v9b72sBy6e4X75kA6szTQQr0qumkdpyF5K0ZRL5si5VL8duLurbe6zcl+/tbWlwjb02rV+3991qt8g5OHrLg8F5xzngevfoUOHdPr0qXooePjwYa1xfg21MJbG3DUhg0Gtg3Ur9Yw+0TuyXqPFL+ffDcxJH3RTuCAS1KGrmBShwartb+NX/Tvfahd7XPigS8uxSs+wVF3HLbNR83XWSTdR9nRl3qV7zzLJqSVYuiKxhz3LCl/HomsTmyyuY9HH6JT64xegMLhx75aMwTR38QjMmuIrtPjipiE1NHXfSfd6tGHsSK5ALdGg92WuuOHN8nn9waTjE7IoqAt9jA14ykC8k7uACzLjvr7wLv3SxSXXAGszlKApu/7WNsZMkU5yaqk1T8GTsbIi0GMqVzEmBzp61HsxKXGr/Yhc/F63pIm9rjExmSJCJ0QMUkOKCyZbaPIG4ZOo0xuNmb0lTSEetmU77HWIdmGqArqLxU8MRg7qBG5M3bCo0MqOMbQ08LXShp9WGnJJdUkubjEQEmuw0BXTyNiK2zt0HWGlDg26tlTEqZALZs1IffTSlZ9rpMZESmUQrcQMAXKtJRSMIXBol0K4IHoMRfoQbdAlJqMj00tT+wnHVHReXKOBQkcO40ovJ+RQSHr8OjJGsw/xDfapF2LVkFhQ/MKyh8Hal5ZcwR7rPuE17XsNryXZlu1KarloTZ4iujSOsbXuEXbUssnFRRWUkKEx5LiDPXrUyx6nLi19wgG6qMsuppzCpbbZbKa8eeeN/Ny5Mzp6/JjyW4TZ0jmf8He52Zzz4XGbh0RbPBTs2NLVq9e4WQi2Vr453OEmcbffGCcByDxWnck5pQUrGznlQhGUZoaBYZ2b0tN8y/ngPbfog9zofORd9+rhh27VLWeP8OELB7qAzRCGOKZhRKbD9A5PL76VHxK9lSZDU27aOHlVSBLsdKWFBuGzT9IojUQ0l67BBYam5+oXeUSOGbXmpgsShxFNk9zr6OpJl3KisVynBWNEpdaaAcfSkT9yamylwCUx8IbaRsF+S0ji2DR979kX9Yd/+U396n/5rP5///mz+t/+6+f1b373S/oPf/Bl/eaffFX/7S++pT/53BP6q68+pS8//oy++eQP9eSzV/TDF36sl7khv7btfEctkZHsqtZqrCFsr79xzCNFHRpIdo+afJTiJ3STQsqtnBI3x21O/fM6x0icrdDUWsVLibGJ7l3XtdhG35BkLizmQRp5UjCn1Ok4Q8WXRlOjsqSaxCXd64ae3Iy9xwgmFXPu5vUGdsAWN9vBta1dBflAlG/u85nKPHhY43V7kBv/QxvrOnl0ox4g3nzqEA/hjuji+WM84DupBy+d1hvvOaO3PnBOb3/oFr37jbfpp97aHyR+/L136ufef5f+5w/cq3/4/nv0oYdv18WbT+rgjJpYDacVa5+Ki04yD1PkmZqttfWZzp04VA9G7r7thC6dP8WDoZO67exRcEQXzh3R3bcd05vuuUmXbjmmg3lgpKQkJz3HL68JVLDsLeunC64gWdd25nryB6/oC48/p+8+d1VbOz1+zibMc13iw+acD0clh/LBJHu0w4eaHT7U5KH2DteunfmOdrCVH7EtUNpytjkfOvNP5dn6GDosqtDrN3yoauGT17I5PnPQBtR5KBlQn4NsLCgec8WycLPqpAqVLLZYpIAND2RcgTppkeEXPaZCK5X320etSj8wG3kYG3NnF0SDZSTShtJDYU1MZUW2I6VKa8b6znOc7+M8y7mX3x5W7IEwQmXm6YkFV0iuad5uwim+cV4A1+u6sab2DjFHC4htWIoPbb2+6IS8F029GRJA0kd1NLUfvbBYCrZF18BA1ybvU3fefFj33nFcp3hAWMddWXNgYoy/JXqlThCo3KKhZxx7PGKB1rzQWDhPs2dRBRyuaJWcWmltnyKZlFomH08MtPgaEJK9yDi0rlia0VuWROk1fWNvRcOT163QY8+JigOc0mBDur97yjreY2wMLQnwCingR0cjhU7ok6BDUdPEmgkQHGhvy3GIplMyMxGhyhnRaj9jDbJLAfXFByc7XmEk2JQpJIUXTMMPi9JKF2W8sNFJFAs5a54+dzRxqdAMgJe/bIvyyzwNmMYckwYxaRBjI3O4QvjSxc58uQ6K62HtVwyZVC7fcVXw6dEBTtM1cPb4Qb3p3lv0xrtu0pljBzRgqnBbpkATYvFjGHrPldmlOT4NvHptW1//7o/051/+nr7OvcLVrblsArjmtoAalXq4xiZ35cBOF16xkFnFi2Y4mxG8cnWu7/7gqr7xxPP6/Dee1p9/8Xv6o888od/hHuU//R9f557lK/rXv/tF/cvf/qL+///5c/oXv/EZ/Ytf/yv9f379L/W//MZf6ff/+ze4b3lVw2wmka8gK80jDb+XNaoU3agNhI2KeONorFNHhSYSThgaBzdrjMajJT5h8SBf7UTMiq6kKaCsqmYTDSIUsWQOjlnGwPvJgTXp5tObeuSh2/Thd17Wu990Rz3UPcV78joXZtxlM6ZD7WK6TmmWQ5i7jhHHaQ52ee/MbwfWA0G+7M+X/lvjQ8Dw1/JwkM8C2/ED+Y3CvK+ufo44eeKEDh3a1NraGudTzaJMlhKU1rrO7jSqCVHZS324CQufJJsE6LSvsNd1jh67Go+lacoXutDWnF2T8hYR0SN0S7xHDp3GOjKHxrbkc5ZPSpzZZ+PvUbUgmCgQiwqi9RwxIGDscnhAHsbew4N4Jm/QDX3M9arHxiNcp7Ga2RwGqqALdTrWNUS9tax/Qlcx4kyvbAywyaA+qLdRGaKW0aprsvsUfSQ43uhC9iMVT36j516X1IUmtgBWSi5AX34+iKCVxp6pHPsYc6CxJVdHxlEZMq4joX3qVAgqXxyk6HuuPoq25BDGbrlzENuyXbLtJR8Ncsgq8FgVZSTXCJOemCB8wTXWgH7fqkrdh9EPQu8qsb6JyzqDUcakYZp32pvJxnWwHwBmsy3bEr0Dhh7etuwAxySfIJoDBuyZDA8UnBL4THwpVoaUiznu6hdjNCjqxQBdupJXAflQTvkmP6IU2MarI3LHFNOwEZy+ktvIQeWCX40hKcFo4l+wbC4WAFfM8GEKrhFv9IyIbdSQBA6JHGbzrfxoHFUNE26N40BsK5bXdhjMlmwvIEtBXqRB+IKmOBwIJZlKT6wKwqF6r5FJ4xYwWTeIWNxwWMpxwLd8YgOe/OD39nImFkoMIzwexUAX3ehHJFfsiGEXLsQvVLFjyHlCIOVlnwDc6lEY3Sh14ggae2PvcU84mmQeWaT0nAOxmyJ65pUctX+WikpF5f5TOktITJxeiFhI0ilVI/OIOGVONEoLjVsQOQgfLH2jXdadmIGbiHzDlzfzs6dP69ixo1rnQ3/e7PNAMDcKQd0o8GAwvy2YG4XQIHwQ+zbf5u7yQXw3H9q5yaj6qDfzZ9aJtVlvCepLjCgp6vW1mU7knx3ecVbv5dvPj7z7Hv0UNz2XePhweCOXIVaUWCUjAx2NuDfOTqFsqmOKT8O24JGNBZVanMvb3R8iji/3rTEDdgZ/uhLSYDrUG4nxIA/hpUEqnxKEhK2cilb60R4epXIzxkBAaSpRy2SlIUNDRQyiQgISR8Qg2YkD6dwwxlY+MKk1xy80wbgo4JDoeR7ufeGbT+sPPvO4/jM31r/++1/Vr/FQ8Ff/6xd4SPgF/X//0+f1L37z89xkf0H/629/Wf/qd7+m//gHX9N/+uNv6nf+7Fv60795Ut986hW9co0y2DMqyYxAyiSZR7TMPfHRa6oXW5xzXGxGckAU38TMWUTDoXEwIscdMZ0HgtLuboM2xW8OHxqf+GZ9JY97B9GcSFLi0mqOmqekxqiFLvuUHKxKQeeLI0OpEBp801RvclnGGEBWejS2Rd+j3SOXYMVpcS1mhqjrGRyMbQ3Axk8pgRpYEKN2OY93uDnfZeG5tqHGASdyZJwN1mw26ACfAA/wYO7QxpqOHhqxuabDPNA4dvSgjm1YB9eabMJ57bLLbMccoRVQq9pYw9EDTY/cf1a//LH79f/+ew/pn3/iAf2TR+/Rpz54jz75/sv6xQ/exQPHe/TeN9yi00fHDwdVXLKk8tDrHDaWAAAQAElEQVSkDs8cJULpNQUT7nL8X/7xNc13r/Kg8YDecOcxveH2I7r3/BFdBrffdAT9EZ0/fUQ3nTqsMyc2dfL4po4f2dCRQwd1ePOAjmwc0OHCmg4dnIFBhw8GxtZ0bHOuYxu7Orox18bQeMubc16pmmtcDjkfJkQ72VuEcb8pWTvwOzzQrAeUOzva3dlVrp8dO6xnV/kApvpbYIleIrvBrvSMpc5QoihOaUZl5gg/kdDoxWupBWVcGYhRCgZhWwYxhKHoxnkkkBwNXeooCj9H38ZgXNU4QHO+Fji8aV269bgunT/BObUuD8KLCTKGQJXmVNvC1dJ63ojWNq/fFznGP3jhVT135VU9f+VqIb8F9Fx0P/qxfvCjVwpPP/+Kvvfcy3yp8ZKefHbCFX3nmZf0xNPBFegVPf79F/Wt776gbz35ow74x556Ud+EfuPJF3hw8YK+Af+9Z1/my61tqmyixEKviuKjiABs5JHa5vjNZV6cZznf7rtwXLecO1KxDZ8wTa49iqhWYw1Zt7HZNS500WePxV5ng/p1b67aa3SNJEkTVNDq4AiTJcKExkySbVm0BtKL1hCJ6cKPYK44hwRxYCUhwCKVDNdajeEqPtGUqBhjCZ81lX+LlRVAo4Ng7joYpeWcC8IrSbRs8YyNy5gCJak40cRMxUu2C9m/zLGsGVsmYdKuV9XLEFcEafJte7hox5xKixyqvV4UZOOnNDN4Ye8T9HVnPpeVgXoaZE5NAeyy40S6kmHJpQU0NsIqdXJkTUEULgNRofGNwzhX2EKOWxj04v3iyEHrrgun9Ob7btGFm48q3wft8Hqk6mRQTc55rrGRHS57P2BqHIVA+uHzP9Zff/UZfeEbP9ALvH5TU8s1g/eRVte4XdU5nXk5mLaJl8wJ3lIvsGjU51gsmYvJVR4ufu2JH+q3ebD3a7//Zf373/+K/u3vfVn/+ne+oH/FF5l5GPjv/uAr+vVPf12/9aff0n/7y+/o03/zPf3ZF5/VZ7/2fP2G+VN8qfQqeZKPqRUo8wOtNEpQEFWvKUcNif2Ka2ylZw2hBeqc9LgRz4gi/kRqvuC7PvNGjyO9dVBQ/EnFhK1cOo+Ic3g7I/7IJNWBmXTbmSM8CLyoD77jst7+4G26dOEM73sHNcQ3wHeMgCNXailuGmIF6LOW3dxDgB0eBOY+fqseBF7ji/+t/tuB+dcj6Hb4knIHv7ynTQ8E8/DvyJEjOn3qpE4cP6bNjQ3uOWa1FraLyac5DQPoEq8p5obUPmhsUQWOYdRNxPbEyvZ1mIysamLLR04JbaHbw2Dr9viAHA8UNvUFFJN8U/ToHo9xaZOFWDQLO3EsjB77pO0z25E7n6hw5Q4Tb/E6CHJcUFWPPtBKbMmxEkyvVDa56fGzzflu9ECWbTF0qDdWqaCk0W7jVwoGEqeOAGnszExnccjszugjdPQQ9OnkYS2MSsqmzNQwBGijhKAghjyLkZKjHBFvVWyP757qLTmwiXlaaNcuRk86qzhI0WmGplUOgc4pUD7x7XP1MZ41HT7VcaCXb8kMbIV6zowoJgdo3d+jWu2Zq++jZONUCcZYLdv1Gsn8aNFWPMIGkz08uW0vvCemNJmzFHEsRgmNrepTVs6Q+GDFbYgTe4910oYGqOixQ1b6pJnoZFqRM8mkhsZSGWtAkU7RpkqHvxFWfSf75LzHNiknp5+Ujkmo43UjbmAfIwlbmXuhXDDYpx6/YJTjMgFVWMhKjyZYUa2yK6nYQhX0d2+ZobCar9JEW8xrDLEHNzInWXAj2/8g3erU8K87W44fwO11Jl/NEH66YPSQSJ1bjjfSLa1LLtmC8SW4xxB9XqDtRgewjEv3iWMpPVWbNCIagdecbSEodMKBAwd0/OhRneHB4InjJ3QQGW/lA+w8D/q4Gdje3db2zvbiZiE3D8sHg+j5JjH2XT4U73LjmdgGHa+UVY+tscHQeecaZcn5wSEPMo4cOcDNzkm98w0X9ZF33K33v/2i7r98VqdOHhTPDVXNjAGk9pmCTQ7EmjITRh8IPWZFxxTQ9CY7EUOE4sO0DOhlvNnIlkdLUKGwUdJLRM5EedNcxESn3uIT90kVPtfQ8ueATjyzSCmhAoiNI6T0mSAwitJbeYNpo842BmYPAcmJ4voeP26250y0Mx90bUu68uNdPcsH76eevaLH+BD9lW8+p7/+0vf1p599Ur/3F0/ot/6Pb+g/8tDw3/zXL+lf/pcv6n/5zc/pX/zvn9Nv/eFX9Z3vvciuWM47gyXzk5KaerNZkF2C2yDnJ3IBNXTyFbbixyH7ozR8bCvnSExz/PjcIj5PKOfXLvuVm+85Cjr6ps43xR9zvedGIosG9ty2TG2M2tO8IiWYDImDyPEf7YSXY5NjKvSh1MWOrl2Bn23ZQVfBdkbJMcAPcuaAiy2fxQaY2WAFA3RAHizl2AsKNxHWZZFB8fMgDQV00PwTyuxfYI6Y+MCmtqvaNzZolw3dKXmund0diQ9z5VMraapJDCkMGjxo4+A6D+aO6kNvv6B/8NOX9fMfvKhPffhO/eJHLukXH71Ln+QB4T/46bv1xstntJlPMeRK7ZQjMecEliQxQakkRbbNHOJD6qCbTx3Shx++Q7/88fv1zz52t37p0cv6Jx++VHN86kOX9QvgH73/kv7n992pv//eS/p7775TP/uuO/Uz77qoj7/jdn0UPPrw7eS4oA+97TZ98K3BeX3orTfpg285pw+++Sw4ow9BH7n/DA8YN8TzU602rwp7ePaGdbEgltOU69wgc90cdOzQoOMbMx3lg/ehA9LhA419kDbXmzbW5zyknRMWNCIs2xJdtH7uR9+QcGNz6oEv9mgC2LL1oUsLfRe7KWPkQcoUWm0JIDczoG2jHYrEywQ1a8LekNOrLg5iA3QexG7q/kunlYezG3yJlGkyRxD/CdGTjJ0iX8YxJ6vXj17e1l9+9Tn9+p9+R//u09/Rr/3xt/Vrn35c/+HTj+nff/pb+nd/9M3Cv4X+2h9+U/+28C39G+i/+sNv6V/94eMdf/C4/rff/5Z+tfAY9DH9y997TP/r7z0+4lv6Vfhf/YMn9C9/93H96u98jYcIj+uZH/5YLRdMzmnbdd5B1GuW7M7Z7jx0Ll5Frenw5pou33qUh6JHdGhzxisrO+UEFRp+thlZPf553SKWjIbOfvBanAOKoLfSMYyvzXnpCGXXNLb4jGwR5KKuMUPnmmwXJCsteUKNnONrsjqKxhDgj4rpSwtFv9Jt9PTJUOxoZyWdi7JAwmlC2Dn3AI3rSs6hBTIZth6Y0VQW2jGZjDgwd2COkwJFi2Gio7ORi2WwsTOwizCpcK5cAzO/aMbXGmTy4abaj8GCSVd0EUgl5ycK99XbMJJsy7nYshbSRDFC1eyQZMj8I2Vfcq0ICItDwfI+Ko3llH7PkFQk96iM2CuLAikHOCxgOs6jMKwwAdhm3uXauqGHHzqvN959li9FZlz7d3lP3RVp+7xMnveetWHGe9AErv+zmQbWPMPxKg+RvsZ9w2e+8rS++8yL2mWyWebgWItXRE2MTrXQpoEyYpYYiR/V0iQzJ8npa3r12q6+9K3v6bf++Iv6j7/7Of2XP/6yPv3nX9d//+zj+qsvfVdf+Pr39bXHf6AneMD/zA9e1o9efFUvv7JNXOMe1byGZtQzYwpmZUs0NiS4jIPsAd74QERNIUjlznXB2C1+jAE0bArg2UaU5TnSpr6k7iV8+rkGg4ExqgIBeztGXNA1kBlGGmVhIG6uw7yn3HXxrD7w8F368Dvv4oHg7brj1lN8CXZAw2wgNnGg8lkJRaklo2qpcM4NU649dR+1Ox//OTD38HzxvzXiGg8Ct7inD3a2djhHdpQHgnmI2NiHAwfWdSKfGU6e1PFjx7gvOKgZdTizUEaIHSmItATbW6eH3W2jOw6dswzfe3w79zpjwsAyqvt6ylPnYdf9RON+f3L3OKunXCjYCV3X8NqniyZQD9fUlnkmzURjCSZ5P121hQ+0mj3TAbr2NBz7+ZtzbdWS18J13qsOnY9LUHMV0/WMS4lJkFU+GhvWHMzJNGr/roQsy5Ap10RjmRxWddG/JhIAfmL/10zUDVljuOTjPCJzpD07UYppwKdeDJP8t1C/dqa9kczvvZqFtIfJ/HsUry2QcjRafI+ufaVkOqOzxKh9LdrlKddPtiRcxd6QRIDxIrFnk1Dv8Y0PyN7n4hRUCfjVDXReppmIIBsldE9/3U0gkJ4UPSfxyQFykS+QbHKB7R23iulB6AzXAaOgpWCNLQmKDVMrIHyilpiPQRJ8gExXWo/ou1spcSkbNK4LxBkYhXE0gS6ZAV0D4VTUjEGk0CB8U59J2AET2dgCNMlJ4bi03HNFI3tpb8KEQ/YtvgULnw7BF3BsE5QYVT5ViwEGwqjyrzgGesmxBeqN5TIreUi6UEfZzYxoYwMI0lgzEZx6sSksao9AdsBAV4BbJsnaQjtQ0sP3oynWEYX+9kYNmhKnLsIcGX0LTVJVWSMntJYYlUbMohbUhCnoujYGTlUJG06oRRu40VtfX9Oxo0d0Ot/6nTjOm/yBislNQGFnVzs7O9rOPyHg4eC1a9eU/4ls61puJra0+N/JuJEofx4kzvlAEFQNzEOJ7C8Mndkr/2RDxbpSUOPmQsw/0y03HdVbH7xQDwY//I6LevN953T27GGt8wE7ibp3RlKRPKuDJFUUuDT1eUID1FjjB2G+yOjZqOgaykZEckx1VXx5zitf1zcCu1ymxPUgODp87nEJoOOLCqZibDPDwHkhaANRQ9GLczT5c8WMf3jRQgPYqCsmr6USSpkBNMkmP1j6o6QeQUx+ZtaAvTCbsddrWvMM3SDNzUPfVjfYP3xxS/UfPXz/ir767ef1+a//QH/xxaf0ma9+V8/+8KWkYy4RU4mRoYxoGFvZ7KyEnc38MYxAI5zwwY6NPlpCev1xyI2rjRx1E/4DkIb8GFk1CJfCIBWd5KJMtPqhfCBEQR+0aOiyZ0xDRLRNiRcf3Kf63NCXAAPNhzvur1H2ToqKxaTk6trlaMdD5DUQjfULkI4RToWs/XosbY2aRCOLKsAQMJDfKCCyrZKt4hGhK7xoLKhRbF6jec3OeUDYkGvuoviIBAHXCHmQZwMPtgYdPbLOh4FNnT21qfNnD+m2c4d167kjuuXMYd108pCOHVqv+WtDiLdF48iTl+WyPyX2AR0MXhml9TXrws3H9d43366P85DvZ99zUT/3U3fqfwree6f+wfsu6x++/y4eSN6lT37oHv3Ch+/VL3z0Pv2Tj96vf/qxB/RLn3hAv/IzD+ifFR6CBsifuF+/An754/fpl+L/6L36pY88oJ//yIN6y/3ntXnwgNLGcsJS51gzyuxNR5nYJlYy6o8ePqA38qDsI++8Qx+nzvy9x0ffcYc++Ah4++31Hyi9983n9eDlMzp6eF05d1odx2V+EqolH5sWioAqc0CYEq5UfZijafcWkAAAEABJREFUobOvdg3sn4GAGTrMax6BjowFhmSZM9evoCnHP/OtInN4nDDEOfbUtbk+18VbjunuCyd1ki9vhqSVZS+B0KexaFbO7eSr/JS9vdP01HNX9ft/+T3969/9sv7Nf/ua/u3vfUP/Lvj9x3gY+HgHD/z+ffBHj+s//NG39et//IR+gweIvwl+o/jI39Zv8EDxN/7oMQW/yYPF3+DB4sT/p09/W7/1J9/Wf/mTJ/Tbf/qEfutPv6s//NxzeuIHr2qLh+K2q0ZBw4nBZogWaofvSP27xKzN1nSB96Z7bzumcycOci3fZWcISHA2C9oKUsI5pJozNI53x24dg+xJBS5srfQ5N+b4zrm4tNiURg10HCJAIgRdnEYyTGzNfZ3HqIhf2KDqWETF0iirI/UjdGucUw8udGpoNUd5NsTuVekQa8158MDhXqTovrHi3wlR0UL2d+azrSEnGVTKmQTqnJ7ie5Iaa4g9toZ3p5k8+4jEsVK1zFgpS4qlM9G1sMydBBWHgh4tjkQi0FknI37xgYs79u6WMbrQoHzqmM61y4OYOfdGrY6vap9gKbMBFeZkaylmyl/7nowNixRTec5VrfKHawzxhVQiaBsYeDE3HtidOLymN9x9ix5+wwXl74Ee4FprD8o5PUCHYZC5D6BEXh9zXeUB3Suv7uqlH2/pxZeu6UdXrumHL1zVt596SZ/lnuCr3/5h2WzLrE+1LoqCr5qoRbQ5NHJqDsUdLR198alblhBas378atPzV3b0wyvM/UrTq1vSdi1kJmummdc0GwYNkmb4G85YGnmYmmnYS9abNTdqkvq1TmyKrWVDICRqjmdXmzy2JWD2hDNKaTY6JiBzRJDIpti7rvORMZKzQUAVFLGxR6102QM0dOTkHIGCChvVzpV/dTPTrk4fP8j70y362Hvu10fecy/8eZ0/d0yHNtYlasq5A0P9TVSoNNIlVSFzLcCBnbMfOQfrfp57+i0e8F7jYWC+5A/dygNB5Pzm4E7u+7mXD809QnIfPHCQ9/5jfFY4xWeGY3wZtq5hNtN1raEBU01IWhSosZWdIQVDquAyJcq4e5RcfB8Ffz1E8wjI3l75W+1RppnA9qkgjho+2adFIDIHQ5gAmemL+ipBq+NZ6koCN1I4TY1ZScOYfJMyNE57gJBODkhNG7dgT10obDwKCHQk/Kln5CHVo2nxw1oKhgZWu7G5FNRYdBziuIpRzWI6l6DkBmG7so/J1NHlaXTN5UkkFV7Zl2mehUV4LjFxcUv0KrTSYu/ikuuJiKBOTYgZZF+pQLVHuFQsek4UDjUM102hj0/ZpgGdkqtqxwpNrm6OUcqIhVQZpVFBXnr8Bd2HxASo93ZKqfgYQaYuNHMOqkBKpcVVZcQmowJ0GDrWOAajD8rqWIr2YUWKX/IU7dZcd3v1Xa4xc6yEaVx22Vb5Utxw2B/dMq36oD2tTdJKUZk/aq8ErPIramqLZ4ftzizGSWYW+kI9MrGW+rq4viWxK5N1RjduNzBW0v3eLZl64slEKH2vLge07GUpLsNeKZqfBA2nANJnD7NAcgYLxSqzYkiGYNWsPflWreEDVetcRkAvZQ2rwiof4yiPJJo9mGrDTt9zDkTe4zsK3lPvqPx/QLwSayMFK7qJTT1Bl/Gb6kBJV4lR6ydo+NFHR8t28ckTrq5xoy6kdHjkZnB9bU1HDh+uN/tTp05qc3MDi7iJ3R0xrxuV/oeGd5WbiS0eAm5xA7FVNxJbpduGn3NDlpuPxg1RRyoAmZCjAVe5VwfLiIGU2g6sDzrNA4Y3XL5VH3r4Pj36zvv0yBtvr/+teGNzHZ/4ApzpXHzHlwkq0UaCn0CkIDNPEK0RFxk2vdhW/vG2rCHJRe7F664h9W7Ho+FFHtaV7pgm39ijCPASQBUSV+aGRREzBCvzYGmiRQlJN7pYwqu8RCsvTXF2D+hTdx4n8b6hScrxV4W10jXuKFO5cYqPbXGvrdkMuj7TMBskPHex7+zMeTDMzfVgDaDqcVMoYXjBJnlUYcOD2MoHnW38XHva1yShUuwSNmvRbARyNfS7GrS96/qQkvMvv8FK6fi6aplRT2odhgF50Nps4OHVTOvra7Kjs5w12RKyIHINEMuiMTTqhZPKB4XS+JBT+obQ0bixXn7QQZ1ephoigfCSSUNXmr3gSl/v5uRmezEzOyE5foXoC2LsyAkzZSBAHn8EDexJ0+nAOgZ0Yv8mWCpvpTHffHyN1gw5nujsyQsKz6iqkf2dDzOOhfj81zgfAAeCzxqa49ACnAlRTQIvhKZiVK3VyNAZzPAqj6wvZ9zGzDrGa/zU0YM6dXSDD0abOsu14JYzR3TrTUd0Ow+mLp4/oUu3ndLdd5zS/RdP8sDttN549xm9+e6zevM95/QWvkR4K3jb/ef09gdu0tvuv0lvve8m6M162wO36JGHblF+Y+ZhHgjeef6UDhyYqZprrCFsoJTaGCbMR56Pb7m+nTyywUPMi/pHjz6oX+Ah4z/+GPQTb9CnfuZN+kXwSz/7Jn3qY2/Se952p06dPqo2kH5KAatMkNwjNXknXYse0MX2SrVhSQCrfc3IwBp/4uZMhB6dFmyYoJ/bbTwHjNsCE8O5g6ca1/STPPy8hweCF3loe+jAGiXGIjJbtsNAQyxLqgfyTBqKpLRXr871GA8VPvPV7+vz3/iBvvKdH9U/+fvyE1f05Sde1Fe+zRcR33lZX3/yZX0DfBN863sv6zHw+NMv6wnwne+/rO88fUVPPnNF34U+Bf3eMy8q+P6zV/T0D17U08++qPBPRf/sC/o+X2Z8j4eRj33/x3rimZf18qvbqtcGhWYVjfptU7OAtWyNFSBh06g+ffyQ7rv9pG6/6ZA2DkQ5VzeHlzIGSqsDN1f2mGFh63Zys/fRC4rEXIycX90fr8QnzyKyhH0DhwIN3owqT6WhoIfbh6x4jOEasTTGewJa3KgGRj0ni0RVvB2/6KF0VbOyjym5MdBLmyFxC4QRmaHlw9D9u6J4ZhkGywZQGGnghEbOHDJZA0j8hT4iBNYy+vDFMBjkelu+2IoynXAysjLAh1WEhoJOlWyUZbvUCByqBDahWUBp5YMWyqgyitbEK7qp/unlbhPLLeTaO+dYz+v9RKMulAC6SNCCBLBfnLBIZCa/0vLaDsIX2H88mEwhSmsMzLE+k+649YweftPdunDLaV3bnuuFV7b14ivX9OwLr+q7z71c//z+y99+Tn/z9Wf0V1/+vv7sC9/TH//Nk/qDz3xHv/Pnj+k3/+Qx/cdPf4sH8d/Un33+ST3zo5eoyjykG9ha6pLUS4OvnslZD16smrKaPHQf55gGsuyOoeggc5wH3mdma9zncV86zGYaPGGofeLlAs16yVwCeZlHfLmlkuco5uSOvSlVMED28kYZjWR+GB2XriFSQmujlFSk9rvblRZTiTDloNFPSSQ2Ro168ksr4VEKzxBVSwyK7IfN2pDNTvH2x/E6pve97bJ+7qcf0oceuaSH+FLp3MnDOrg2sB8SYcK9GBuJLpoNQ4et3jh/6hzjPAjNQ77t7V3lvv0a9+vBFl/4b23taAv9Nnzd7/FAMA8DE5Njc3hjUydPnqjPCPmnwwcPrGvgWGXbXTOp16Msr8kYGvxqN1rbXVWEITKkKzOOUSNZalYUUQaJC8K/DvJyvs6cdMENDSjJS4dJHx2L1BBlFlo0fkEJrLHTvWNFcSy6dukt/LNX+lta4u3VOMneK8dHizZJI41rgD0k6AsY7ejTS19DpJ8Ak2/SBAkZda3OgUkZw17YONIV7DW9hpRcS+zft1gqMExQgir9a08Rx1Vr+EB7WryCPUqEeAY1CesNX3414IAuPdx+2O5hKwav8MWOiuxlydcNONCvU0cR/aKOCFHeCCu2hf8N/HDjKtUNzqsqKBELvVbDoqLKhacWnoR7gEAvW8UwJE9eHEGCC21M507RVU5oP3GLWQy2l/zIuSIRGhFjbiOudtuiixF0v7gSUrJxNlwgqMYWe+oJRtVySfgZZYHkNlxQ65RyUxwx0GhSNSMaLoCkhy3UQIEoR7a/qUQVBfrq4Ttc2ZYj70Z0TqUUX77Eht8PozA2Cqy9QCxKDGyts8UWjDoInZckul7X6EkeyqA3gIC94UkVTNDKtaZrKr4GfFQQPgFGek3cB5VdN2gLv3225Iuq7Az0KVWxkz0+I2zqHfmJVN1RB6NywYYZ0UYqKL08bUdkTcyYDUWbfDmHgqoHUyiuKuBjUH20jQQ7lnKCJgiEi+9E9/ORg3F6zoeUk4zRroAEs7WZDh8+pJMnToxv/Ic14+as8al/N98a8s3iTmFb23zDWL8puLPFDea26oaifnNwR9e4udjFb85NRW4ogqy3cVOSGVNLKmDKFMMqopW6rGqcWdxwSEeOHNBdd5zRB7g5+tl336v3P3xR9146oxPHDmhtba7GDXUjQ/KLxG2cI0kqH0xs2TbcmC+KIBWIOaH0xBbUXTDIToZASj2jJQIyUuYjlh6hkLlKJiwxC5nJI4sWO6HlX3OiMBntGgVLxxsnK26MC57VwguPnptg9RYZb2FiNghhYdglRZ8PIUQzZXILNyu/GbC6Z8qJPMc+JwK+4QVBbQLQiwzMX3oJK8AUGU42Pi2x6g3fMEQxLwaEGj2UL55oXLydWKxGxTyxJS7/0cnXn3xRf/q5p/TfP/eE/poPLF/85tP6+rd/qO889YKeee4VvfjyVb366pa2ru1ohxvbHR5iMmG6Bs7hdVC/9q4kZ55Q5hO0FbSntVHKtSpJWs4z1tJ4ONK4aZ+PcrnhTB8rpur4oYAkFH2fs3xrzuJwjB6+HBGhOYYFzmM+SxDf9gL3dFNz6IJYsr2Cvr92p9IgyVJQi2I+0cY5mSQWkQKlVJ4ILk60xINaV/ZPPAhUwlgfZo8oO3z1KIthWPLj9OjSCSBD1lzSWM+c9e+wxxPyW0d1/qJvIL7MTnWtVpYblYEpBkqcMcEaWEfmuwWtYZgwY03Fzwatrw08PB7EZ04lV9VQ80dk34v0+mBZK3x6+YRBSy0HmCT/nPYtl0/p4fvO6BEePj5y/816Jw8iCw/eokcePK/8lt3mgTWmMl+wJH4F0x6Qm4kk1p51BtmLXhvzxY4vXHWWo35/0eT8oKArkNDwBNKGGing3G2cWBNqLnLmiDZoIBouytzRz6nFfNi+6fQh3cND2JtObNae4s4MEulHWBaNge1XoNTKHiXvnOvKD1+4Vr99/N0fvCR7XQfWN7Q2W9ds7QA4WFhbO6ihEB2YBfiMdI0D1jFoPccReR2szaw1jjVkPCdU1BSaGgcKuvLSVT3+/St67vlX+bJrrnhQnnCBlywpvhpbyaxhQBk+61hjzsu3ndS9tx3X6cODxHugxoc9SdSyx8TEt5GnKBPQMbcCarX5XMkpDJPPHH7O5kPYukSXJ0N4kIsxUg+s6Eh7MKAOIOp+ohHLKBQGkcy1IfNaadFI4efmY6IAABAASURBVNkm5pbmVYRoveb4aloXti6XOUvAAp9Okkam7OsohhDaCokjnJjk5d0JoeFc+u5Z48DWBqRDzghSM5L+L9b+xF2yq7ryRcfYcbKVslGmkDAg0QowZVN22dhgbN9yfW6KV37NX/e+d6tsAzaNMXYZAwIhARKN6RuhJlMpKdWm+iZTUnani/V+Y669I+KczAR8v7vOGmv2c8219o4dO3ack0n+Nu2FkpZc0CqiMU/xrnPQ8FEFsHHuc0fA1QmCZn5xnBv7D8GaSEfV/fFBWXKFjDJG+iQkPbxHSi4Bc6yzxjnrzL4Grc4Z6sa9VXGtcpuDZxY+gNkwKHzmhROmWlNDUWBgKnTJgzDmST40Kopu79qMe6nrtb490wMPv6Jv/OhJ3fG9x/Sl757Wv97zsD7/9VP63F0P6R/vPKXPfu0hfeprJ8GD+uQdD+jjX31Qf5f/1OOr9+uT4F++eUK/OPWCLl3m6zqze3NxrqjXrrQmtFJsDcJxSh3KpqksUcJNPBQ/eZBKm6u5K2dLrKIH8OJ6FkSfdBMVe6xGElCvd2gSZM9LX86ca6Lhxkh3tFAxq2jIiUPbyNfgyxUqZNT4ZbcFVbWYhOQ4doFjIZZaCsI6FbYc856j4dPiVH7Mirpp23PctnT9gTX9p/fcpP/+kffq//N/vF//x+/eovzHXoeuy3XQshPWlHOBJNVtsowpo2A6CGcATPYgX6Ru5R4+D/zAxsa61rlfX1/f4N59k/t5aP4CiC/6t7h3z/39Fn55KDhjousOHNANN9yg40eP6frrrufee01ViKw0pgkBlt2RclhQikXfu23hIMaCaAs+NmSNlsT3YxBO5BkB2Z03qgVSDEheVa5wgF5i0gUa2w4egR5L3MOyixyfPj27LNsdODnoTnBSyaLlhAioI7WGDcUiES+abdgAYeyGTlhMSo7swyIen3TLIahTISx+CBSagpDpNS90tbeKSyxoWMDkB1vTGh/bGOkhQYwR4enxWKJ845BaoKmlMhGQTkAejMdaalxMdEyBGXaDhaDFkTE9ex+6G408bUVZfJKVrjOlw8+g1DV0bbE1WGIdjApUbfQJYU0uC5UgN/hWPgwGLMyGmYBd8HXZQp31ZP1NJSQANAmfAI4MqhYPy8WvDolX6WMLRJsim3IvyMWFPHhiblh/dccxTnEOUk/kCZwcqyquxN3CFDCJgNAtM/bu8O5L7pqM8W2xROio3YHFV5klQOw9ys41SAD5lX0ZFddfI4oDy47hHN+mxE9A2Xt84lSGDJLtBbTS2sQbJoDUXk05kkejAZvgG9BKY885jpxoC93SP74NfaDEpQ5d2bp9t96JECFVxapPagyWEbEGS03VZRHPkPUE6i2eFR8dAh5lyMUrKGEaUkAwyb+MTokmn8QFo2x55EYSMRjFHSR6QF+olzxFR0tue6mt9IhZWxCXrCcI32HZQO4io1d4xB19nKnrdghdlbG2ERtdeZkkXfQdZGe+8GYIVI4IV+kxLdXlLRG/0EdVYECPkfNPdZMxG4b6X8SO3XBUb7rxuA4fOaS1PXt5r2mac2ObD+e5UciNw9b2ljZ5AJibh436jcEtHghyc5FvH7mh2OKhYHwbN1SJXV4hpkrM1JZFywBSTodlA25IDu5b09tuPqyP/Nbb9NcfuQ28Ux/6wI16600HuYEa8BOA4isaYcgwK72xwWRDbzGot7zmkCOE5IRnY8OqDoK08CBpctQaJlt3RNXX05QfRIGugqPX3FD8ew6JdAzqDX1nGDFYhpFsZk8sos0gqcbim0ZSx6axxzmItlU/UNFCDBU1h5JOdXNaXlLZB9Gs6adFYsh2EkZ+1sMHXRxUrtjTh9zEG1t8MQ4kMzS2ENuwADuMItrIAYqom1gj/KKXzWitgXMx8730yuv6+g9P6VNf/Ik+8cWf6ZNf+jn0F/r7L9+nz3z1pD5/1yP6wt2ndft3H9PXf/C4vvWTJ/WDe5/WTx94Xicff1Wnnrmos5fmSvGNnBpmUuYJH1pgpqKpp2nRHK4pP2KPHSDlddDPafE8ACsbS1dj4HMfe5x9iX6inSeUnqSmhAnMwbmXN3SXtWmVkoHe4gSFVI8s/EDqLg4eaicvfNHwg+zQQItW8zFvklI2tWPqaWF676LFjrF9A66N0wxY6ttnDRb5BTXUXRCurCUjbHXb2IuVO2EMF+BJEQ1NACGfgEUYVIXwBXJnj/Kgx5QVhIctfydBrS1MMnYkJvHRduS4BH3+aRPQYE4MpHpTcnY9ioY/hLOKUVqbmeuklQeNE9Z4WBgMa4MO7JX2zpqGbBawk61Cl3lr/XNKCLah25rzEJrvZKCtUBFT6CJHFKB3lRp+8o08oXTUHuq8uHOyspdMxoL6n7bmHG48BBRgVublg+o+6/1vvUG33fImHeKLmkZM0tiDnPXI/cehZLeU1HPmaFgE1kl/5tXLeuTMWb1xfkNEqvHwvvG+Mofm9RRss+DQ+bxpCfKNckvOpioZ1Qrl6C70xLZAKh/qnfOtwAXemx5//nWdeeUNXea9i7KkDNS9pJJKllpRlzjAZ29Eu/nYAf2ndxzR227cpz3DHA3HTK1qqYG5Q40l3baoLizoRRouPgViIwZZc+nKIUMQC5SuyhUmuiUyZSTbuHSwAsna1ZpyzKIs6u7Qx4Y6gESfpAFi+uTTuA5G7vmb4qoYg2KwtrLCSAP+A8fZyQXmyHMoO8bxYURuyBVRlBiS2uxakJweyGV5pIoehNroyypZNOZmlNBrR2OuUY5fsLL1TD8fQ5qcn8xFDhtpAnrByz1RKzIK8DFBVnpj/dtqg/MuqsYJafjZ2ozrxsCXEoPWuEbMhkEOPChtzkPDbXzn7Fv+R943NizZGjiPQ6UuN0jVAGUBCmovax/nJW+R66nnz+mO75zQP3zxx/oU76Gf/sp9+iz4HA/+/uWuE/rXu0/xkPBRfeV7j+muHz6uu3kfzX8w9uMHntV9p17SKd5LTz/9ivJvEV+8vEFeyWZSOgzThomOaujZ15gxaLXZVn54IxEspiazHw1OsgQyqhpcNwgnUhkrrGEFRltI1uxMOmI614wvrsp2OI4RVmBbtqX0UE1tdEYfW2lRRWTmEoWhQsbELjljWWTDFyIDHvw5ZwH+ef/lxFDjcDdva42633bD/rrP/R8ffa/+8sPv1n/mC6Y333S99u+fca5YaaTTkAHBds0BKzjlXAif+rLeec4fXltzzqHt3K/zwG+da+AG174NvtjP/ftmyRvKPf029tAtfBOzxpct+QuiY8eO6eiRIzp43QHt2bPGOTuT7T7VtcbYcVnWNDpSWIMNMMNd2ZtiDSYbfJwBnBq5Q2NdpRMf/Q6UgWAFkyXKYJJ30issUTDvwiv8SjqWVedYG3Vx776jovxHvhsY8UogXLesrhybAu2oWmOLZ1AibnTYZAlgd/X4BnVukHfpj+OukPjl9YQl7iAOAewitqzLYVxf90LNBOEDpF/acSVrXAztiDSh5+ijFrsx+SWaujrRtVrWFJtNHrpCo1CEMHiMxyKSS++wBZdcLEMmC2DTwwJ6pA5PxD3Skm2gZUsAczp00iKHXQWVLcTwq+4xmCGIfhFeTJP5wbzoLVwNYVbhVWHkcUyvXKigXK5gdvUUFZVXJlvlY7s6XOo+FjsOkyY06OqahyI4S/oRD99NNS49xftLKhcNyth7+FZVlu9qfEtKhu6octLYyhl+8udAIik+9mTUolWW6INJe4XbLsV05Zj8oUuPyoiGvlQijD3mIAWNKlYDV0ooHZautloT6vTaVxiP8eWHXN01qkzhG8O0D6LBLy4WiOl4hBTyMk0tyRnFqi3yEvEIlhotJr1WVNe7apLKXVdr3W/VkrqC6HZYWU/pVvbJuxOPZZY+cydghI0WjOJOQhy9dKFBCf+hoS2r8VUCV+ppmANI9TZG9rCmiOGzf1l2HccwGhsu4WazQQcO7tcNR4/yYPBG3XDsiPbt38dhteZ8YNvKN44gf2aQbxQ3uKkI3eRbxo08HOQbyPwW4Tr8Nn5B4ubcoOSGOPdEYq6aX2Ojjqpt3EvElDsaxY3ITMePXacP3vYWbpZu019/9Df10d95u97x1qM6dPCAhniS0yYLNCIF0yOAMaHJasRuz9hUN2exB1GlTm6kWqG/Wlps5G7Z7+jx6xYYFhN7a/AMDbtAgxcwdiywODB55NgwoaPEcb76kIQytoTgnTAwzsT89F5vtEsHJIN8wx5lPgiQF00kU3MyNMVHSg7R2ojMJerN/IExxBOVcqxqf+JLWsoj3oXw5YO/KomFgQ5FR0cWzcpP/BHg8R6FTrIj6DDaLqZRs+ANff38JT10+jl9/4Endc+9T+nrP35cd3zvtL7wnUf0T3c/pE/f9aA++dUH9PHb79ff5j9GAZ/46gl9Mv9RCvrb73lIDz32is7zVGLgQ5dytjhnDPMyR80TKuRl0bUiSlKOh9mI+XyLD7DbvNdsa8bC60MH+irYCWSXIfSKCeXQElMekycpLTFf7KJZ+YFp0YwowoCuz4N9qghdaioNLqGBbZEqXbY7FIraEqyUoWJaOD6TtCqOlEUpHJp1oK/5QrVojXXjoHwoMXs4kHdgGGo+CVLYFdUNwjmALO0ISsYRVYg05cm5t8gtGu4e64otfgO6wHaPUyjAHTajhE2WFKreUkOm62DNqBtCME6BZup91kixN5GMc1NQG16qvcwrcAl06HleKNvSMJOHofjm5DPWPm/tO5M2TpjGeSbQ+GDWuN6KD3TzgL2nPEFqsxJt8UMu2+RCDWmghGlAjjnAvbTJUTNjY1qJeQsYGg8iGw8E58H2ptrWho4f3le/sf1WPqDunQ3CRaklOVmRsv9T7pqgBms+Nw/NzRRWfuP3sWdf05PPvaa8PyR2Pt8k1zbecy3WSw0CbReUCUEDJFRHchMeoUWVBUXuiO+EAdXWZtOz+Z+LqeH8RR5sJBf6evlCS1zdQBSpM1lDcaE3HeCLqve85Yje/RuHdOgA+8GGeM4aqmZ2Fj7VNGQ70YSlxhGNvKWB4o1riofjONDV9zJx6EVb1BQdMr2n7XIfSYNeBA8xBvCqhkelYjA7EYKqTNRUrtSaujChTi2sp7gMjUzoRh80TIY9MkIDwkNplYzjEiXrIz3XzNbBvrTEoF/S5AUsPOc/jmRBZkyJeQamytmkKDKUHMFIphY6OUXDi1HohZIefQ4wtAG0i76UE5X19Hm7Hl3i4s0UZGIp3V7To8eDecqINPXVtccjmGuT98/LW9KlzW1durip1y+s69zr6zr7+mW9fPayXgDPvXRBT/IaeeSpl3Xi8Zf0i4df1E9OvKAf3P+sTp1+WWff2NA8x4/riFJEUgdizuwf62N7UyrAgNBA/iz0zPNn9dMTT+oHDz6lHz/0vH728Eu67/QreuipV/Xos+f05Iuv65mXziv/K/i5N9Z14dImX/Jua4t65zxUrNcfc5vFKXeGAAAQAElEQVTrmDK3BuV4MaXMDxPWKMbGTk3HMbLtmNXirN6ytWi7UGOXmub4RcGa8GcVCJ0nNTypoiy08sUNJaYwdY6VEXdyRWZvkr2xF3HBk96wQ6iVLPDxiNxToYbBsghoGAPUeCPU2LB3LRqYyGK9yZbXYaib2S0RiIQPI9vTCppvaS8vyXzx/Ue/+2597I/frz/9/Xfqfe+8UUcPHdCM/bYTQTy0QZK/KENZoFFnM+ZZLzWFBtu8h2zysG+Te/F17s3X1zcUbEI382CQL/BzL7+FT4516JyYNR5aH7r+kI7dcExHjxzmgeB+HkzyHkYNNRcD09Q2SVWFrmzop9ow1t5AqxO8Kpcb7qupSlfODMzbAFzv8BVPnq64ctyVbnRI1mAUIfGD7OgcedY2+o1EVdyK90KvHW2pXvq6YnFzkAG6cIRhHYwo00f7xCKaeFyWNcVW6JUWOw7xDUbx6iTJYmEfQxZAX/u6UIyMoeULU4XWgPLaHU+qvpY98cHSviqFD5Kje0QaOZRZ9WpyVN1IjcYQsFm85ro6Y8XAlA2q5oyg575SmjSqjJraUl2aHl2swtuWbTFo2ZCXQufiHBAVa9ANGcsQppDal5olV8ZrDXEjKf1aHlfqEzNpR341nktV9rRbVosKH4u9dLfh6QKJKJgRuZsaJi7ujNOcnTZSATYGpqsYXQfMeDsSwMoJWwzDIgJdYwIbvwJ+lQunlR6fHtNHk7lz+MM0Q8EUgqou2oYxvsJhx4sF/cI3NQRaURoryF4FSg5du3Wfbg8fEE6UC2LUastUI1Ij0/OeQBQMoyherAhM8bA76iN4GYgrUajiFbewaMKWqg8uUvsAm+1OWeXLwNTkwSUMdrYMQXGpPLiMtJ8HuJTNjJYYpRoQ4guZRCVxrycW1fIyfxBNICaMbHslLpGZT2OLzSOPjVqT17ZsS3StthW5zBlGe/ahoJp91HZSGnJzUDJJx0pszUPuUkEjpw4cyZbooOfKmEMVuoryT4JgnKvqgY+/TeL0AF1y93gUmTCE2WyYAKPRD9z87du3l5uBI7rp+I3K/058kIdvtrXNB6CtbW4WuYnYDLipqIeBfPuYm4t+o7Gp8OvYNuPLjUpuUILUnBqZipn6Gh0hQLQteiQ5YwmNm6NB11+3T++85U36yO++U//9D2/Tn/yXt+u2dx3jxuWg9vBh1YnAv4WCNvKNPAZ1LIphYD8wR6tQ23VOif2IP/eRSnw5MNR+QuUMDWLZjiBB7OU51kQW8kPo6KOIU8MRTe+Wjc34Kg4NORjlJmFSmuEcZoEmQoGXwGZbKEjQACy3ojUl+gaEWTsoipKhUpmyCUQrCfLgRcKGotzgF/sgGiZUML1PYvk2JBA+y3M5kgjBZt2RofQKNuecZAnYlg0GIw7a0kzr8xkfqAa9cbnp7IVNvXT2os688JpOn3lFJ06/qHtPPacf3n9G3/35U7rnp0/o6z88rS9/55T+7Z6T+vEDZ3SOD1TDbK3nzVwB+4Oi5rAzlxGtqdV5uhCpnWNaOr7e36aeDT7pbWw18fxGdb7gwvIqx0C+tTXXb4GscW7u4Vv3UEhm1cC7q71IPk25oJWKgSk5JGFigiYGwGWqOqXDz3Gk85FK6Br1ADyik5gnThobfI5Afuskv2FHOjEJEC1GAEeUygYfTc+FQI/ejoeUMWyoaOEh1Y3VcF2XLAgTIWH2cwKWFA8ZHeBQ1FgD/qHJZVv2KrCU3ClGmJVOypb9QAVbaUtGyPxsGtYY0TIPI8LVuruSuTJHpIGhRCywqJsGFHSOs7l2cR5wDsyAnQM/yMbTs6Jw1NPkHL3MXR9e5xzDbTRz6nLKQ54LR+V1mZrn+KEYe2UZ+Ykkp5VzbcBsWQJ2p9rVklOVk3l4oTceDO5bm+vWmw/pPbce1dHr9xDRlHPFJGzkShf5klHV2LkGgy56aWAN1ss8AHn06XN6/pU3WEfD1DTnvURYQzN35ivwfpE6WmpZ2Y8GX3piGlMUuMY05pCstOhCl0BDlwdto3z5tUtcM87ppdcuK+kSRgos6Y29xrkMkYUPcmexWVs8IBlsveVG9uRtN+jmoweYfRu/uZSLQGrHM7WmIpOLrawMrZF/mU6kKX2G+Ia2cW2RLUel8uvsKHeh9NEg0sNJMHYNSnMUnWHskm0pUG+pVZOKelmMIpdeko1RUh+XtDjWE3O3WbaV/YHIkupcFRwKXOEamBeU4w8yT5PYNQCTbTQeuQ8ZBmOhE88oFTXEkgZiDAXoWx1IeDSaCHqcNMmilakxEXyRsAFy1h57I2jO+Ve14TSZK10EnOwMeS0PUvHIGhtyU2TOuyad4+HfQ0+e4z3qOX3rZ4/rmz9+Ql/74eO6/XuP6t++/bD+5e6H9flvPqzPfeOUPnvXI/rMnY/o0187BU7qs3c8oNv//WE9+vQr3H+Ze501ifNZNp25yQ8jyVMXO0mPIaQpDwYvXN5WfuvwEg8nt9tMbdijxjVIwCbnQK6A65QqP/sLTZYcE8G0aY/hB1uBaLCYG9vXUgWa3qN3U+nC41B8riF4qzerbI7EQKdqCWpz7ZNkR0BbNAmDbhMm0RoqejimCRdICam54pdipNIpsmhxCB9EBOmlzoBjSBA9C41Gke0EGd4SXbSQUlNQaFC20cCWSjNrGOa6bu9Mt916XH/2++/Rf//oe/XhD75N73jrDbru4D7sFisG9CQBdnSSDQVMoWqIRVHkPnvOfXeuq5u5Bwf5DwLX+eJ+uj9f54HgRmTu4fPFfYGYnO/79nLvf+gIX8TfoCM8ENy/f59mw6zPmS0NmIzpGZc96o4UE6jHaFejxknT/ZGiWwjI9J4BJh1byUxaFJ1t8sNULA7QOj1RpYcP5EgjwhM3Sio7QtSQ6mSCmjBD6SPpx6Jb0UrJE9sKykpSA40tupx/Fj/Rp84Ae2y9CJMeLHJ23sR0u+DwTidW0AL+tjEGEk517uc4BuUjocbO3F2X4EyXqgItG7lsfOkEScUjEEKf0hVNZCs7bpLyasRTtgtqaAAF0fFO3SZLoKkhT6xc3KRZSImLsnKJS4dlAzVlDDQ2jzR/rjyyNffET9QVKXKlLrEZgHwtxBHDBVF0mJhwoRMmj4nGzoQkaJW75JXB8BNqOQitGAwNZI7QFZ3hjS73EpRIbvxQoEKkfsTwCHC7eitLV2bPQKYYFWNIfIJoJxp+FV3PO0RnlqalHC7l2KyKPvl4OeOoitfIpoQETuJ/iLq8d4RHyPxl+b936LMlZyZZpeH/AxjDQ3bmjIY8KEeO3Zk49Ff03balvOSuCLpCwXSlu3rM6rEqtysGc3yDqxiuqvIV2l9PUYf16kX+8gSJCajzSsdrVFP+V3r/xzUricapVjT9xfzrJB2DRrIr4tc5RglJdBC+Tx0piKb2N8wCjR3LRZz8XEhsK38qcOjQddwcHNONNx7X9ddfpxkPVnKzscWTkC1uNqabjNxgbHCjkd8Q7A8JN/mmeVPht9Bv5uaDm45t0PjglDened1pUgB7xZSc/9Q5B23CyOASfw/SPm6i3vKmw/q9D7xVf/VH79Wf/+G7688sbuZD2t78m134ko6RTnglDZs5EZJH3OwzA72xZhVEAcu4ro8vagmP8KoWryDhDc3AxR8ZR+MnACtBWUp9ToSNsxgyDVQrquSInL3HA5GtFxzVQvAsmaSYVKWji3FZU/wADnRMjPEvdD3ZiXLSooDSOdKa15tLUz68YVDP2WB5GJE9Axp9WajaQBR5kw8n2RjpEqtFL5WgyBOHsNIHeKuPolkDBzb5+tzqjTfCRq7YhmFNw2yPOg2/pjXOwwFYPROnlzZ4SHdxfUuvX9zQ2TfW9eKrl/TcK+f1yhuX+4f58pXYIIZenZmjIbVaR6oIek5Fx5p6XfESH8pEzkv66cOv6vu/eFY/P/G87n/kBZ187GU+tJ3Vmedf04svX9BZHjq8fn5Dl/IbF+vb2uSb+m2+gZ/zUGGePa10lsxcATfd8kyCGgwFVwm2xEc4zahlqr3JsK7zK+nyUppjn8P0PzuTwiNyTLX0beGZFg0f+cgiGsqMxHcuPnBMbPSjExEGUQDMjNXDTogifOgSbRlXSjyYqxcGX1Z80GWvG0UXLZkAXCLD0RGqIMsOBuiA3uDqnczdkFByZt7SwRftVhYdh1GApeOKB34pMWS0FsmMdo3Kh+PANvV0RJ5Z3TYMmtUxnWkYBskzVcskcrGZY0LLCx1kL3YcRw5240EKhVEvnaLoMikso+ipwkypBw+aYbIZ8Ck9bqEB7KKzWmVOkXQ+39L1+2d6x28c1dvedEh793D80YscWVvOn4YcpG6jjy2kpoIZBnPuz/Xsixf06DPn9Nobl0jNrKzN41rMw0c1nlRAW3TYes7uJ+QJDb5xfoh5s8YCblx9UoLEnIjdrDRqDsFKap3j2vDImXN68rnX6z8vmlGoyTXlbfBxDx3ZiAt0fdPh6/fqXW9lX246qP17m9r2JqVsK8em8TqHQZ4r/jCdVmE91bRXnXZd/HCk0jiis0R5SoOFNIX2nIh4ZiwSA0Jqjt3sU1ZOZdGC7hAbAtO0EEI7FZkTWzWIhuAR0fU8UuopPoxUshozcY55GJAHlAHzcexR8J4xaBv7vGKaBo7zwLk1cB6bOuu6xVyh3B5w3ZpnSuULC/G+QnZVq/hw5CafIMqAvoWK1iQ664OvHgldJ8VkD7KGAvMXJd6FcqlIIZdtjDXrTGKLFh47nIpQgzsjjTRhtpX3pseffU13fI8HfXfcV/9e3z/eeUKfBZ+546Q+87WH9LmvP6R/+sbD+pdvPqovfPsxfem7j+lr339c3/zJ0zxEfFo/f/g5vXD2ghr5htlMMBLzNGUWIYPqkQE9puwdW5uy8YnSeEUbERljyx5wLNh4KQegzl9seZ3xojE+QYPvvtjIImohCxxVRBV/fMM2aGaa7DhVn3RN4ZwSSx//oPxTD2Y7djzhG14BKrjo49k4R1yZqIBc8QDMHTnl4KwWBl34wBmIwhMOCVvmhiDTYWz0+CCNvc8ZIad1qLDbpgbRki0Iy+zkYEyRwk1puELQ4mbWeOjAHv3me27Sn33ovfqLP3ynfue9N+k3brye68lMA5NceU9G+EpZVTMq0nHokrcpr6F57jU46fLnwbn33tjY4F58Q/WnwtyLRw6f3woMck++zbEllQ7s36/8+4HHjh+rB4L55YCB9y3Rah/Z5SyK5aFJMZBFTyViuQ1oV9vti3mHaoeAcbX3ve9zou8bCZPebeEKrcZfMqzMsyPPzpAVr26I4qq5Ywi6W8adUjQdjb0LuvTrj4t8MPRfP3DyHOueljuKk/WX0swXxKnTRAfRTOgW1VGf+JwluqLtiIwAEhGsOi9k7Kv6nfzCq9R2l/O6YKtL98v3uycfo8r/WsOUx7XGa3ldS9/niXXJqTIl31i20nbaHdWIie8efRxNCzL5LBTFxDco4Yph1bLKIRC5WAAAEABJREFU47haWFUr3rvRL7tHdiUwLIilI+PoBqkXMXaFiakQBcbq4bPdAJ/pYBq1KcK2VJAEq7TRL75ETcd+QeNyNZi4rk+iAGl3blRaTKQ6qxOWuWoC6lpQzBMfexBVMGYPCwii1x5AY7MZ6fUhmyQlNiO65kRVtHL2AkqOvp6A40ZiVanhV9D3hLHiCCvaumtNZNmA+QRgkaUMNnoTox7PqKlZ/WeSOzUkgFQPb9lOko7S7xowC4ylsTWZaRVjKD6Ugp34FtQgNgqoO6HK20IhJ04CQM/WXfCUUlPygRU3LRp5Jt62dv+UzTUuhhyfoBRZTJjRJ/qWLMk1gbpGczwLrcY+xJY0jbjA0Fo8yuQjnAWhJV8rIKLMWtHi3UeNXKh2NCdghwZXNdQKAzU00NhmPHi57uABHbvhBh4M3siNwiHt3buXshr3j9vc8AZb0C3VzUZuOkD+RCFygYeHufkIcvMx54Zozk1I1tQhMa3SspYUmRsiloiqRVR4Iw0we/fMdPyG6/Vb7/4N/cUfvIdvWN+nP/rPt+gdbzvGN6x7y1dxLtQgEUemqltRaVdDl7nZatkIAS5wnG6t6yYZmrohKjujbUY0TbKttIydrczKmMXYWOgklvPjQRCAFFvlULXUU4wZS+9yrfnL2EpOWDGlwxdFzZeT3chjtyM0JFAsr5zSRRVdlFQJu4jHZMcvyiZYNA2kQ+nhsp7GsWWh+CQPGainn1840RMbxD/Ujh/zobDDT1DPgS7HfJBlW2m5ljdRT0tcU51LfVLMXT+PHf/mmRqUPt6840JPJpsR2CMlRuTELEWn5GfAzImj2eB6wHH/6Rf4IHef/n//eq/+5xd/ob/78v365Fce5MPeSX3m66f0z3c/oi9867S+/O+P66s/fErf+OnT+u7Pz+iH9z+jnz/0nE6cfkkPP/6q8qdiz730hl7i4WX+jOy1i5s6f3lbF3m4ubE11+a2tK08eqGA1MN5khoG+DzMKMysWTBYA3YXrOn1g6tkVSvC8YgQ/ZABlD7KCZPPtBnI9FG6wrtH1b5NNjOl0QeQ9CSAjgSOvSWmkbWhpLPFSDCMozEOIyoiQ89ph1q2xUB3gWGHbKOXRcJlfuZAQNVz9/nh4xUbNcHSuw5GSUEqCcYmH7AtOvse2pE97cdBpY/DMAwcIzBYA7AHKdB4bGV+NDbmHGvIPjReT8EcXeRyjAs1Ro6ehZQU6jHLRCIba6YzQkuCMKGTU/ENCTBP9iZzDjyQuenwAb3zLUd1/MjeerCIhxJOKqnWYuLoISC2IUNzzJoN1sVLW3r8udf09HPntMEH1tnajCkaVTURorTGvEHWEBrrxMdOAP5zyGpMLKxuShKaucnaRip4A9Fsa3Or6cxL5/XwU2d17vw62rG3kUIyP0RjmNJKlxqpIu9he9bW9PabD+tdbzmsQ9etUde2Gg+6+gdnrj74pn6xh41jmBxML9vsiyV6DchFyas05Fyy1R2kBYXDpkCseVFvdgrMpZpSaZNxziUZoMp0BeJbHCcXqMmHizAVwlcyw1FM/MMqA7Hxg0hhhLJoxEEeBg1gbnhMA8efruYIgF6xDMmb8xdWeW4zZ5izV6FT2sSmFsKkKIPkUpplG8bKj+BZTpfhZdix25ZtsSFit4D6hkVHEBYUkyqSZTRLwNEV/wCbkJfsKECib6FhPOPeqOlZviz60X1P6ls/eULfv/eMfnjfM/rpiWd076nn9cCjL+rk4y/r9NOv6in8nuP8fPncRc7Pyzp/cV2Xc//El0lisoEHNK69ZQJkO5RioLZlG4HOcbPDB8jZZFZdKtbb2OfsK5a+6NiDKLDjCtdU0TUg0m0rx9g2kmS7kNAmmoEs2+SFj4FaSigeXXp4JrHxg5Y9+vClQ4OPWasUn4ydimZbNq8DeDxrzNCID2QJM0ukqswfQVauzRp5y0qfUGrRUDNWty16ZZXCG2LZAazG5lCjh3qsCJ9+HqDjRLYtzwbtWZNuuuGg/ssHbtFffvh9+m8feqd++7abuac9iG1GjfgpzQytcrZw7Ifk+tHYGrqOuebcU+cB3xYPdjd5KJh778s8EAzd5J58Y2Oz36NvbS7u3bd5ABzY1sEDB7nPP6Yb80Dw8CHu8/doGIY+UwqAYzr2lBrwj8q2KIj9yZrhUZZPadTb6IM1ropYBnzLDZpDtODllZ944oAxRzv3fjXTIknsZujI2L1R7erRT6o2xsc/ulVb5AmxF1hUzqvaa4zxL2Csz+To0hFDOiJMiKYCYHZTVquCrmhxjTJpQuO24FEYxQTE6lUn+5VrHebSTYONt5Gy4VlTgDh127I9iZ3iU0yKaTkKJfUB2+496YZpTDXhrfyIsQGNzSPtpOXQrgBraoEwrSoMflSpGiFZqjB2NqOq1cz4Y1rkrFqnmrH1vMSEnxxjJ2nig0p2rcFSwlITLwzmIYL4ie+UYKbofBjcJlVRYkKTBKSmnFNdi4FOeUxj2UFygBxDZErFQ7IEPCI886QW9dbiu0B05AgJnGEXVmInSy5jEw9tTAa5ojdmnpTwE3sN6h1ZjFcAWem/Osuq86/nfaWXd1SykrGzBKwelK68+miTC1xpJcmKsnllq6bZdypXvDu7M0PXXWu8Vr2rU1DCtcKX+jgBTzUuLL+iGuMYQFSxC6GkRE/Qr9tIQS/vii2hhtKtDlc5h1UTX91dV7RMcIVyRbFqh88ht8fkUGcy9FOEw6zIMQe4Tq/jeOxAxaCJD+SaffK7psPCMF3EiWCDJqmXhS4Foc+ZmQtmaEI7L6WONT7E1TeIR49yw3CcB4OHtW/vPqXlJiSomw5uPPKbgnkguJ6bkfWN+vdLSobfzM0tPlt8MMwNTOboIFPVoJpPtFGES+/Vhgtsa2026Mj1+/SeW47rox98u/7qI+/Rn/3+rfrNd72JG5sDms2yksTNE1L7XTmJDY0lhnyIC+KQ1w9m1HA4ZXd6lnh3NG6mA5xi4jo/6knQ+AA4KstsGRE7PYoeh5Ac+GJVXERDy7jsTC9RzMBVWLyAs4ryiSFIcICyiR90DURFIBpG4jW2phz5+M3Lxucvapcml5JLaFWzZVVj7gQkd2h04ZsG2YNYiiJP+qSwmYtayBR15St+0mOLobUhZEzLfNjpJcc/iICl/DJ0njE5mLzeF+MUcFNMMWJ2EG8VxRt11t5KFq2B3rEyqbGUrngs5I9sOwKgw8/ZjxdeeUM/O/m0vvWzJ3T3j5/QXd8/ra9891F94R4eCH7jIX3mzhP6+zse1Cd4UPiJ2x/goeEJ/e3tD+njXzmlT371IWyn9Kk7T+kf73pYn//mI/rCtx/R7d97XHf+8Al98ydP6tv3Pq3vPfCsfsIHxvsefUknnzinx549rzMvX9BLr1zW2dfX9dr5DZ2/sKGLPEi8fHlLmzxBzMMKNluUqcEzDcOg2TB0Ohs0A2u8MAYc8uGkeeC+sWXnWBw9+iKuHP24ZhdafeDojpFxoi85hDEWTtn/Vs7dg61MWf0YoI92zkBHhzd7Gp8JKPEvK7nmY0TkZAfMJSxBYnCQRrlTwpXmDIVlNFyCOHfi5dACFUOpBnXns364RTkJWyRbCH0O27IB+10+DIiM0jBYe9j77L9tyUMhryGYRX4tGjWyqKZU05R/sqFfL6XsW5DpU5+ouVMqbSJqSmKikUvXijfzDgNzi9et45eBOUg2B61eP3PlgXKbb2vvTPqNNx3WLTcfqX9Hb87ETCdcRZRSTM2t1WbZgYom5cs84Hj8zFmdPXtRbY6NGpJjrEqrOaLPIjyXGvMpioDrZXgLPXJimAbXFgVa+sTG0EXsMPT4R9hm/ldeW9epJ1/VMy+c18b6Nmkb2V2QLHuEdrfGzqFrc3wa7zP79c635oHpwaRmOyiAx/gi0xyf1E+pBEiWgGVbUiAViQyGYaaAQXltelC17HltA87JlRlUs1Ezm9vnyDky5zyZVw0Ne62GGkQtQm7wiY2tEo86O7V0S9dHlroa70xavuHn4ZQ5DZeuNJzNMVVCwwfo1zh/9sxc79Vr2IcsCjTWOh/WtA3mnqmhU6AsGlBO9iB+lbJqICHdjia14IRcY1QBspnHruoiqYl8yAhKmpYiI0eANgwF5AZiLhoem1DYJEemK61o6bKz0UBRJg5SChNXTA3WBl/wnL88r3/+4g3opY25eEbDwxli8an3McNwrcg+DayjwPVa7Jc1IyPrygSBVHKN1EKXbVm0ot23XBmiD7IJjgxa49znHGKTCKKjqzoqC7tSnTxzKa/HKb7841sM9ePHlDjFw7KtNI5SeWRf1BPX+TknNvYCsfSRJaIlFkBtKBliL444evkuB2IWQjwREgdb847xVCnzg5XeFBeNrw1psjQJfwZ6U3ySoyFJ5VPWLuNJMXP2Lz4xWOgKcAmGh5NGXmzivrWmW99yVH/8X96tv/rj90HfqQ+86ybdcHif9q4N5Upa9daQK4P6iBZjzQeb2Rqv6znX6tSxxYPATe6xN4L653w2ub5tjPfgm5xvm9wnbGmLh4Z5T8n9wpz4Nb7gOHT99XVvf/zYMV1/8Lr+QNBDn4U5ixmHLKfv+jjGngKhbfTJfkxszrnCpFg4TYqRJkcwiguCf06fVbnzV3NW3ytilBaXIPwqUiuIanLdzUf+lUiO1QQ7Fr4z2ja1eacSTY5jsNtSjuSmj1m7By+NMl1riFcw2cMHk6yaU9UM7+Iku3Mta1JvOcKZP9JELUe8NiZHPFr5ukbEog4ThAngG1j2SKOhlKt8Kcb9iF+Xs38dXU7dxcUlKOHqQ6Oq4OrWndpF3lGdyoJRXJAGF0B29Pju1CPRKWGH324hLkudVa+HnAgxuFvCFjfKxV9lKPPCeXQouSwoSoCOfUWsK4KvUq3xDSDjwdl5OKIPJp/wC6C0LdsLVeacsFAuzQvV1RnetAjOweqQzE/GDoxUaam0qhYpTNulQ58XRIttRO3+yF+DmCzBZE54f+Nd1UTb5RzLzi2jbPgR3caYuUGeGtdZAO8EL1PhtOxkWApwfT9WnY3WVS3M2A01OsjYIwWjiM3FrmaKIvlDU1MBIZ6NiAZfPQxI2bEFOVtQCTdNLReiYJI7jTfHtwu4uzCKS1LHjIwGEz/RpRexKojmEUphIGspTCmwp56kqTc09ALRhWKmJ0uIF3mRxu6RqmxLSVk+YDaSkxLF2Dn+KkwyNIG7kSBgGYedPRqbMcBnaUVArehR9l1FB58xgFXZ8YtboLHNuDndv2+fjhw6rBuPHecD0VG+WdyvgZvY7e25trbm3OBuQ7fq5mP6VjJ0nQeCGzwkXK9/w2SzfPIgMTcycz7xzHNjpbExtwq9omLHQmyLXo62a+4D+/fo7W85ot//T7fqz//wffqLD9+m3+Mb2LfefFQH96+JCAlfeaBzYw2Fkfmw0BibOBSFhmQxqLeGoXHom+xpt5ryOkRbNnFDJW4sc2PV4BevU0lkkji+oqWtazAAABAASURBVJWt+NJGAzDnREJFVtkwpY1eyECjLuf1go/dSIDzNnM0ctPRiYaecSCfoRBVXWrYS0NIwxJEFnpJcVTauFYS5sOJHZ/4Sh5/IBFSiMosWPwjNBkJmbH2CbqzN8TRwroiqWKWcSXWYNmWRE2Q8o0chvmMnsUos5mxKDnxhsUJHxj6Cp99KGd0xNvOSLRHQNBo0uNmzhVx3thwAw9UONabPITb5JPepcubeoMHc6++cVkv8tDjzEtvKH8q9vBTr+r+0y/rZ6de1I9PvKDv85Dv2794Rt/4ydO6g4d/t3//MeU/S/mXb57SP3/jpD5310l99s4H9emvPahP3XFS/wA+ecdDPFg8qU989aT+DnzyjlP61NdP4n9KX/jWI/ryv5/W137wuO7hweR3fvakvv+Lp/TjB8/o3oee0/2PPqeHHn9Bjzz5oh4/84qefO6snuVh5svnzuvV1y/pwkbTNktuYmBd2SqHL2TLmhgBnwjZMxj6pIO9oo/HFH28INW7NiPAkHkglbExV8OrwNBt3a/mRoFUXsavQK1Gk34lsIx2OCLSnWFEJklmsiY3xxEOW8ZpnfiM1Qm78EsETiJ1Ifwq7MxhbACDbcb0Tm1rGNzt8DCSB8CZakkjWjFSEUcpri745PpILSmlgK2/5qm7iRLnIxA0NsJbJWJdCSJGwdDntTw6dsLLpjMr46HrDyi/ff2Wm67XnjXz0In5xr1p+JWU3PDpqanSMo9t5aHGOh9O85t5T7zwms7zWpnxAdQeZCCxNonRhaQKEFgPMyBYyiVX4loXPnPkoSXpyyc626JLCrWqRVFzDIgmh8UTCdmu38Q9/fw5PfrMWb1+cUvMpD7guuhXYUhhPtiLoyKOx3X79ugdPDC95abD2rsvvy1IDPkZmSdjhzX9pBZ0DmoII1OneTgm5/1q0DBYjqtFWewy+4AjPDJ86s0+KDx1zHn/zXvQHJm3UzlxdUDnyg43fNgAFQiOHQOyaCgY08ORYjSRBGXGgJmZLrWMyiKJkJLPjhdFj4XnvWM2yxeH1tZ2q992e4MvL85d3tarl7b00oVtPf/Gpp7lAe2ZVy/o6Zff0FMvvl7/4cXjz72OnGsU5zX5BiV3q5HZ6MjM17TSkDXgGQrsrFyCCG8tGkGRbexZbGQUeY/kFBvdooTFjgmGHiYgG6EoNB6PKANk/MuAjybE2RxT6IynpLmPWuNeag1+bTZoxrEesHnoOeqwMVCd0lpyzsPFzvrCAtsy65WhRg8k00ceNiJVyY6gak5uEH1eDxzU0mcaHIuPzbbyU3ajBvEJMKimQ131kc+2BmDHUTQoY/wbAW7UBUVVPdYg56SjZ/OLwrfwpgpoa4pGEJicf+EsO9CiRRshtEBNMpogSTQocmyitXpNwNBJJRvHRYy7jG3qMadWqsI2acnmzltWegbbGoaAOYdBBnQduW6vfus9b6771L/6o/fpI791i2675agOHZjVeWCTQzRIY+2qhAilNxJnBVO2Qt+L3DvnAV8eCAb15Tz32hvca6/z1Hkj4CFh9PnnfrbzQJAv5XPP3ki0d88eHTl8RG86fqOOHTuq/Nvha3vWNDCnnTmpwqqGKIpQb5ZttqMVzdbBlKnVGBMcfRSXhDB6uSdFDHELVvnUR4lRcfyxTkI0I9+UTKqxc9rZGmIASY0956hAxy4y9r7UIkdYRc2Ankky9QKo4gZhwYx13KIJkMfuKR6585ayeIhWUYnVc7HqOudiH1WLrNEFC4UWaRYMtWTNSbZ0S9CIaX5JdnR4Zn6ttATGNGHFlPI6sotxBPgx1mUjtdf1ZorBNrETLd9RqCwp+Cp+lvHq3vFDqB4+2jJHU/WXJlKpe2Q8S0XJS75rxhHHRAaqSO1oq1Hhgx0Ok5C9DMhBSoUtqj6yy3gSTa11PlIRCnpmDmDpeGBZlVEuuhfZNHGWiiWETiwik0et1ca8C3HpqIrFvwIzxC9YSTCIlsIgO/qUR5WlLzFnQeKTq9RJlAkCdZ+KwykbEX/U1cuVIIP0QiWqiPLJYIYAItsjBAW41vkElaUFIhcY6PHJmjp6Xd29ERJt1zWNjRcWBgU2nvTwS0QhWluoEOjRG52Lb4zLHt1SWuV6BaMmc5NhlIqs5olv4BUfG2kFCar9holvkL03cnps0a3mjT6IT9B3RCuzqKsImuLR0HnTYuzGPmYJQR3OymCuFQC/mpcDkhsyxOrJV8w4xKdYMwaQ9MYamb7STnShx6YJUY6Y/JJz4scqOym/yQKtHPGOORRd+XR5ZFnPUj/Nm1BRr83QAM4ODTB4QkInjKsxvrt7XHbrIidnQDoFSZ9KU6HSCCx7eBwQGUuooe+30YHUWlqi4wjoOV2orMmDtWfvHh06dL2O58EguP6667mh4UEJH1y3udnIjUmQm5CNzU1t5AYF1IPBejiIDn3s001KbmwK3Kj1elIE51KjjrBcMzphZeiKr4rEzUvT3j2Dbjp2QB98z0368w+9W//jj96rP/6dt+tdtx7T4cN7NeODnMmdN6jEsoyQSp41uVafy12fUyXDS7Ld/ZgPrvYiQ+pNrfkgNpak3GRHJ3wb83VKzciJcdYRiBY7aOzb5Ff5MfVupYKGf+WHRt/QFh1lpT4UfW2GU6kqrnzQNXRiFuTo0cj1Q23YUl6vLU4giqA+jCAzR51DY7zqJBsDw8cFaFSFHYiJvJwPbezM20BsQewBVraohVCoRwqLis5rzESxI9SQ1HbnWQFx8cPLhEFwiaKQ/W3ZZyZrGOjlj2e3o2isE9JVGZOH2bqOeeBV64QvOuO8m8keOuWOfzYMWgOz6KC2Ncg5JbTJ/Jd4gPj6pU29mv8k5Y0NPf/qJZ156aIee/68Tj79hu47/ap+9tDL+tEDL+p79z6re3h4+I0fPqU7vv+E/u07j+nz33yYh4Yn9Q9fPaGPf/UBcD94kAeGD+rjXzupv7/zpD511ynwMA8OH9Fnv/GI/unu0/qnex4Fj+hf7n5E//ubD+mfv35CX7jnQX33p0/rzAsXqU0SNYvW94cP4tSrCTk/2YjYcBFsiFiadjT2nQ3tquI7W2PkoASTA5AgquQrYGvOxg9w3S58ghYaW8ySJtZ27fEQWlC34Yc48k1p7kSL8wVlzctQaxtp+MCs3zz8KYotNHpYqfIzaNmW863q+6SxDajzb6SFKgpg9j1oMnXhwNiSMkOAHEse9Aif9Mw/R7ENQ+f8auKZCzS734piLloaHhix4WElEtQeM7cmiBngWwqDCjTWnmvmm49fp/feeoNuumGvBuzbJA5ySoQ25KoBOl0H+cypzc0587eKOX9xQ48/fU5nXrygTQr1wHuFWCvz2FD4LDV5JqkhNGpI0S2TsQ8tQE+1fTnwqOICYjWZrLTkCy1HnBr1tfLH0qzNrUHPvnxZp86c5QH5uubUhQs1C5ArbvjTK8W0NkeRxNi3qWttZt18w369682HdCT/CUvbUkMfF42+vSJRRUAgxoyNamXO9YJhgQNhaeIZLO+rgprripVzp3SWBgmf7MQSnKrKlmWdqZeFZEJIi7OqURNTCALQpxPEirtctSPhkDyJaWxMAR1OqBIEGbvtmidmUVVjf7fmg964JD3+wrruffSsfvDgi/rufc/rnp8/q2/89Izu/NHT+uoPn9RXvve4vpzfsP7Ww/onvhz5x7se0mfvOKG/v/1efenuh/TQEy/r0vpcbabemCqTFekaMWXtbR+wUl6UDTr5sSJhKZQOW60vTmxcY90mUY5vq/3Au2wJIbp4I0QP8I1gW/SwwIWGL722ykbHXKktROwNTlKOuWILlIQAD3oCU0/LvlNLZEEbNYbiveiZhwwKLYyW0iU/MJhqEvnpWbEa+ePO6tTIj1uvwfHo7OK+nORxTy6bcw6hyqkgshDS8IEgEMtYMrpIjlyTc02AZ8J+XsLXdJkfPi5kJytVVbIacA8NyFSdIV61n/AxEdyoTegJYNpRj8022uREwK/soWgxMY56OEvca0QWzbIBXF8PTDrrarWLCLgaQhBzCv+myOXPHA3Mhrlu5lr6B799iz7Gw8C//NA79HvvfZNufdN1OrB3pn7vhid5mU7Oj8klwTXyAvKkbtRCoXoP4GKbh3u5j57usyd6+fK68p+LTHJ8trg/zz16YphK+/ft58v9Y7oxfy589Ij28aX/Gg+sbY5CC5iKCgzCpYrwoakhOmcYQYQILSgGwKpGK6RkIklAz4oKky9mMa1KFo1kdAUZGkzfV3Jg7rkbJmYmuAHU1VfYkjO0DL8EtiuXbYneAUNf8DBlRldUQkPmbKigBe1oLo9UuwQVl9Z4TlGxIq504+Muh2SOOKPtynEf0Ne+YIMdlfEgI3GNQiEVtTpvdPEKEp/SXV6kIFHprNJAoK2gtJaho9gMhVY+madbGXswDL2NgAhPNYzTXFI0hRowdY0oKEAxxRc1bsDY0tHR4TzqLbH2TCHYvEbDG8G6eot+CRPipWOCMwEwObSCnTIOmqCdzREzWHZHNLtRe48SD8nShCnrREXLXge5PhTij746e1v0asNkW/WPH3UpE4YG6i1u+SfluzSOKWRkfwVJeKCklg1fBSwzhEOrfrQ7h0APH8DS49d9Oofqil7ey2FhL9VCCnP1HFfXxn+ZwXIUHQt2ZGpt3bRzrENVqtGz+L6esDtn5iUcpVanqnNrVEzeoQtf9eb4dENXjKPt4qaTrISugk1Ar6ZzqMa+cBnlkJY5YgCr8zt6HFZ1V2Y1Hv+xXvnazhjbsk36pWHJoR/dw1nGD8XSQV2Brm9smAKemOIYlCrRuxhEHHNtgLvCP7qUtgyMZsSUlvir2ke33SRhQfS1H2Gugtgmv5hXeQqNqpDpF/PvdEKNlR5Hu5+7jtbRAPwHPtTt4dvFg9cd5MFgbiiO6+jhw9q3d29NM8+NytaWtre3+PC1qY0twLeWqw8IN+rby00+PG5pC985d5gTcp5mLczW+/TagjJ96ShNtkGJSqXcy+jwdXv0nluO6qMfvEV//Ufv1sc+9Hb959vepDffeEApjyu8zFWNgKK5N285mDC2K1kfaymykZg0xHLZpyG6hAp9WfATyuLV27zOMQz03PjV2uBjjV/FF9OUNWTWhrGRB0J0Q6+UrbSWYURcsk8tygj1URFj8VKITXLsA5SOziOGolptZnYenjZudqO2UXDH3qjC4sexlyWD7FQcaytewkE7G6eKcCPDpMe/xQ9gmKNuQIjZm8661usIRBJRXB+IYMFdR2TV26Wyo6LKYkNjKRATeSe6Wz4cxSe2hFMWs8bWFD6cqNmcI1KqMiNAtkNFg7L/BvHNZ5zFlHyAatyMN85xSyJEmcsDUgT3hyS41cOdPDi5vLnNh+FtXeAhYn4L8bXzl5X/vfKlc5f0zMsX9fhzF/TwU2/ogcfO6qcPv6Lv3f+C7v7ps7rjB0/qizxA/JdvPqLP5QHhHSf1qTtO6dNfe0jIAI29AAAQAElEQVSfuvMh6Cl99uuP8HDxYX3h7od1/yOv6PKmNXgmUU5T4+jPNWcBDfC0hFK3uc+YYxG2HPNAy7ZYaMNPhVoWHqRMWrh0VzzPi7Sx2UbMuUbAb0kb2xbbpC32ek7UvA34z5g3tYUOEns1wZxcgy0PwL8Mg3LN0jAjfoIl5hBxEnllaQRHHTYyREKLhr0wlQRabXELSteEM4BqbAubZKYZUivUtuwOGIxaaexjbGh4+TFr09yC9tlzJFpranmQxTlVD7TCB1tz5TqaB1ahseXhYaIH5lUGD3IoMDyCPFH2yFxIm62DB/bq3W+7Qe++9ZCuOzBwPZ9rm5M0Hyi3ucbX/Cw1+aOfl63ht81xnFNHU86jc+c39dSLb+gc57B53xjW1qTMx1yqGrKugGQaG+sza66TiZW37H90o7n0yFlXLhaJjLsHybYGIEUjGlbYhn8jFyyWQa9f2NCpp87pzMvntc6+xZa8uFF3A2RHaMSIiMQVTzpEYZW4/hw7uk+33XpYt950nfbvpQCpm6mBXkKzqoUmPFCMhUHOXnitaBvWBFOYoV/bM9NsbaZh4NwdBkwdzda2BuUBXLDJScJlQ/PZPnk2UHWqZab0uWgUQYdZ9HhECM3+hK89IFoB+x7aQskjmR/RStAoxDNuCUVlzhPrkafP6nM84Pv/fv7n+psvPqC/u/0UX2Cc4ksNkGvSVx/SZ7Dn2vSPdz2s/82XGP9696P6N77EuP1bp/WtHz6uRx97SfmnEZpZs9KykMwNLBmIVmRFyHrKiC5nVtkTAoOKiN4733C1HBUKh+O490UJ0mJZghdl7QcaG28AS++8bSWFB8umbmSIJEsBsmiVtVQZomhYO2ojmTm0UcscPvcPYm48NZA7tOvg0DdIeuicGEJUU43pV/n4CX32qfRRcIwnfvkw0HFj2mQFjqNku6BqyRK4pAyR8FYdt9S6NEnwRmfDaNf+RgVaoGTAYero6BqI8xBlE2wYKYYSLBvIJG5KM3yAQrVf2RtjKT+hQ6CnZogCjQ0X2asaIUtsiErLFAszRSd/B+dp3WfOeejX9M63Htaf8iX1/+MPb9Of/O6tev+7juv4Dfu1xvWi4iuZpBWhVMikRV0S9qyCSrnWzrkG51qc++fN+k3ALdV9de6tA75438h999YG1+Otui5vc08+5zjn/MmfCOeL/ePHjvEl/yHuj/dqxrWfySQxXzrzQ2QblLYPlkohGracp3By/YTriCx0GlvLYiY+lP0LWcBa8Z74KIGWLa+JYKm5Opeo4OrWpda+lteov6Z9yjH6TeJEWd/VLRgmn93n+bQDBHriF74T80vijU8AuWZ4bGA1CyKVcG4xpkee4pd+U+JJM/rjPFlgr+jxDnYYoghWlLtzRC6snDeaitKutivXTmuydE1xGQD9WtnyQusgzOW1OqKk57RYndboyjV0QikngZQE7FJJlQiDptZ5y5OiuC7FBrrQDxXiwrGYpWLJlWHnkHnJQx/1ebfs7FIXeZKsuvRqV9s5yYo0TtA1fbSnZCQJn4PbTSh6j0dMHV5ZfLdnNHEmzhHwMCh2HDDBda3D4Z/dahjosFnshK7h8HAtgy8nTm5YHFWpK4l2NDwUm23IhAZfFnKRkVx0GEn4pQxdpXlhsEQP6iLXCK0EUnQaG+plaW4iNSCw4QASG1j8YGQMh7F328XEJ4Wm4nrjjx443uSpSUKRBVLKAjEyd0jlsYRLIbmCybbDLtY0AkK3bEMlr/6gs7smeRawhJumVrkj4BtS5cJ02kfEsbdlaEPFYuhjahLTyyHrCnDR4tiUkGFEEsBC4uoeyOIMqgtTtrcLuKbXXmOJTVUz/jFAbKNyJCkkTsBVJAzU1LOK5Ctf/Ok9rhjRYiUObrVPmrwCKhaji2HEaOTeEdKZd7HPGFAx4kWHkW3t2bOmAwf268iRIzp+4406evSo8qcILLVuQOqbyQ0+IOYGpbChDW5U1tc369852QjlpiU3NPHNN5jz8d9Gadz09PmZmTnDw2lqlAeLQZZdqxKMZmtW/pz4LTcf1u9+4Bb9+Udu0//46Phbg289ooP7ckmbMlmSRTgls289qaqNfObNwQwN6uCOtu4n7g+n2FZ8fBo3XmgJbUozQ8Jsy/DdR/gLnwBvHBrIsc+K0Gh0VndyifFBseh1E8o5EkU8zJSkYU1EwZhaSiC67NDKXQFo8On1jIFxhi1dfOAzJyRSRTsccUayqRa+co5O3b80eAjAl08icIKfg8xR08HjQcHJpUXDs/ieDzOSwRSjrBsnJx4KKafyRyjKg5Moi0eXOSe+ZW/UAxu2KXfyjdNgxY6AmREP1itWtACyI+OW8zaxQZ9nzjFu9Uaazwj1pIFze+Ljr7mkuaVaS6cmn83Ip598CJoNM27Y1zQb9oA19Yd4M0JAHp6BejCwPWidh3yXNqTzl6TXLsz1ymubev6VdZ156ZKeeP6iHnn2gk6dOQ9e08vnLms+H2QPFDF21iFqbOzbvF6PHBnkHK/sUdY1wQmhTsmlKlm9JU35I5KBWsXDgqann39N37/vaX3n50/rBw88ox+CH594Vj89+bx+fuoF/eLhF3Tfoy/pgcdf0cknXq0HN488nT/1fE2nn32dNbyup154XWdePK9nX76gF169pJfPXmKdl3T29cs6x8Oe1y9u6I08UAXnR1xgUy5c3lRw8fJcF9fnPHgFG3NdLmwXXc8Dy62mTY7LFsdlLvam9ierA3SxZtuafmBYpWsP+nmCqMYxDVTmwVLQJUnEF3CxXHKDNuWBDrJ6y4M9DkUJxq4J1NRG2MyduMicRw0ozZQAbU2chybSEqPwtWYKZZCIM6h8o/6GIwd029sO623HD2gv19VkstIYsxC2RXL9DMg2/IgZdA3d+uUtPfnsWT32zDmdv7glM0egqVFnk0nN2EIae9iiiVB8a3O1bACLwDpFqkUuLFTowpMvGWKLCJ84Suo5OS4Dwvq69PQLF+p8urS+zetK8mBoMGiwZVtSQCi0zc05rI6mvEy0b++a3vHmI3rPW2/Q4YN7qIF6sWm1UYuYt2ouPTnLx7ItBpDjLh5Qruk1Xrsvnb2oZ196ox6oPvHc65z753gtvKoHn3hF9+WfJXj4Rf2E182PHjyjHz3wNHgKnNFJHqS9dn696thm37L2QtVAFSPFAaE6QxNVoMITe38PgRcm6oZg7z7ho1WbF5s1jS4qHm0eED/Lg+Af3P+Uvn3vM/refS/oxw++yOv7Zd378Mv1ZcSJ06/o1OOv6vSTZ/Ukr++nn3lNz7DOZ4h7jtf0S29s6OLlbVKbc7dB4WtOeGqsGpirevYQj6gLUYaJLjzV216EhB0QKTgWgBP+dd2G7X2aJ45osJOOkIbQe9aLl5SEZRTNmn5wRqaPIeWLFU2NURcyoKx8zGNyNdba4IMcjyoeOe/3PW8ParyGcMdM9taBUPlX/To/hxCXji9TVmjKT80YkWNUxUffdaqWWoIuMFaNoYlOXOM10SmJKkdNgypyYruMf5JHiK17UjYCPXOurlnYB2BbgiaPaNN1QeiSv2KIp8u2ptb9ic18cYxD8ZmyRSOsETK1IkwySgmFba4JQmxIUDoqZBh6jlliUgO7LPHaO7x/pt961036iw+/Xx/7o9v0+7/9Nr3zbUd16Lp9mvHgnrDem8ac1DLVJVELhvRJB51vz7XNF+nbPBTc4n56k3vrzY2NuqfObwZe5sK2vr6hzdJvKvfWeXAY/+zDbJgpfy584/HjOnbDUR08eFBrfFFjU33NVRMzOT0ylTEtSjo+yYFnvSazceGx9F7+Em6a2g57AmKIA8A9UgGxKIuu3NlPKiCioVrxxNE2c7j7Z1xhVzwTvgPJSejOWAKypqQp4GAbHyn+zE4OnCTkXYifVHqlIWsFYaNmEeSAqzQ1lApN71GBxT6jpQLGdGdYIFLOsZ2KSCTAkHrhyI9nrg0xCT7FQDCwn72cMmXIxAWEBENsE2W43qMuCb0K6Eca0nWGWAxMAyUoaTNb9jJ0AiblmUGHCTGmDlO3ywEVCbImYVoCIZ2JbXO+AGjstplfKp48Ik9yeeQja2yYai9y3S/ESHhi4x4apEYmUWgQXYE8cYdUntAFpgShAY4hSn1y/aj4RQSLhU9Rwh6bkcHO2lFg7+dsnCfgS48k7BqbHX+taHT1FrcCw+4YVJUAOkzRfaJJSu1LDX5LQ7iFYvRZyBhX+CUbbvTFZdmjV46FurXLukZbWnP69YjuurR0uY/lscsU3U5VNN0/40JaMNFO2KmsE3msPB47rWKPd86kldZjUcQlIE8RVP9Xu90zVB01dPnKfKa2aMsJJjSApU+1TV6o/oN9metXBvrqHnlB7Datyqt8MqzKEz/Rbs8507mME5aVwo37V7YEByXk9TAyvxYh1+g37eUocpQn7trUdXSWOa7tuWrpURWK2mO44ZV1ceENOyGqic/qLHexDPAVbw3DoP379/FN4/U6zkPB48ePKQ8KRctNSG5Gtra2uYnZ1hY3MnkAuMmNTH57cB16GZQMjT03PLnRC3ZcZS1laoiqweQcCA8rjz8Nmju3tT2Djh09oN9812/oz/LnxH/6fv3lH75HH7ztTbrh0B7lxprnKJKl+Ivk/YKNnG5x3alsyvqXkDAVRJv4og0F+1h1FS/8DBAMDyoPm49GwhIwtVZbyTg4dmjqgkQqt7KTI8KAYBu2Vb0w9AboITF5IBaB2uKatdfZjspJjk+dh9hzAibnMKCMM2mq5hiAyaTSNxmbnUxNJUhFUHVGQsaLntRS6tCVzcQvtPCRhygs2zABhPlV9UbGD1X2OpJqaEUWa8GuxhBbCgCpNmKApcyhbJ4y1QSNDsk/2Ssvgo2RHh/X3iLQp33qMU1d1bqaz8+NB2sCWV5NjK4oddW5jq18IvdoZiOe0ciGJtlUxyIm/oBeKsU3dXEMDc1rdDZbqxv/2doeBZ7tk4a90ozXwjAjxBLHh2HRs46OOWU3HoTMtc2HwDnov0HIApiUnrJkW0oHxbC4NkJjy29BPvzUa/rnbz6sv/nSL/S/vnSf/u72+/XJrzygT97+gD4O//Ev3a+/+xL8F6Hgb//tF/qbL/5Cf/tFfPH/xJfvK99/+MqD+oevPqhP3wHuPKHPff0hff6bp+pPpL9wz8P60nce1u3fe1R3/OC07vzRY/r6T57Q3T97Ut+692l9574z9R+5/ODE8/rhief0w5Pgoef1o1PBi/rpIy/r3kdf1S+eOKcTT72ux5+/0P/tOdaY14bNIoFt2UBW+jioN3Qo+xGUBo5FU3/wU/YYgG28hg58bI/mQYLf4sPfG+c3eeC5obNvXAaX9PIbwWW9zEPQl3mC9MJrl/UC9KXXLuqV1y/o7OuX9Mb5y7pw8bLynxvw3QznxlxppgbbSS0NgwxC5TV0nAsaNNuzRzffeFTveMuN2r93r9Z5mJrf2LoIvXB5Q/nt1TcuFSHoFQAAEABJREFUbSt/Dp9/k+/1C5s89NtUHrzmAdvG1lwbPFh98exlnXrynM68dEGb2x7ziwavvBpz6jTZFoMYZWdUtWJbsQww9EQsgTrdGRpn2zI2msSXNkwUMi91S8gN5CHyqSdf02PPXdRL1Po8D+LOgKdeuaAneDiVh9CP8rAqv1F44vGzPKjmnHj0Zf085we475GXdJIHWy+dW2ef9mvfvr3UICW/qlmGMpXEYPUf0WopUBudBw0z8/qynnnpYv2Z7ee+fkr/eNcjym/S/f0dJ5V/V/QTXznJ6+Wk/uZLJ/S3Xz6hj38FfPkBXhv36n/+68/1P//lx/r8Hffp4cde1CYPt8V8KchKY8Z6sY58bCNrW3QZOZRNUmjJsuwRJOsfnuLYOKfIGZ2R6XVEucA1WZwCusAXFOc3Z7rElxWbvOFu8QXENnSOvXmmNqxJwFyfBuDZTB5mpYueTcFTlDOXct1hLrEGW7QmDFrwsRmdpJg9EFKi1X2it9IyFoaM0ZRjmBGRg26vMQOw+LEYRYNpAWw040Q2OlTJoNIPiiqgKnjsJUAlZO1o7CxuPVrCJ76TOFJHDx+T7XKLSlMbVdmW6HFl6xosaFJChI9Sfxj4mlct0gJNvWHuTFlgs9dJsgMqqxkHiVE0S/Hhm7CaSipRNA+DBhDzBNRyfqyMsl2IxKaowyOBYpcs2yGKAU6qQbSmmKJHqF7rLHsrmSVDUcQRWPmRYCss1I6uQ7ScOqiUczCOLYIlsc69w1xvOX5QH/ngO/TXf/IB/cWH3qnfed/NeutNh7R/35qG+OI6ddtKDqv/aFfL+/Cch4xB3VfzZd1037zBF+v5twPX82BwfBAYXex574h/7quTcu+evTp65Gj9hc+Rw4eV/zxwLa+5zB8Hiwq00rI/AL3wgZP5qU2JlzNIdmdiF63JGlUlceJBd3YjLn0Q0nlth/xHYCfTzog2iqFB9wgXQ5fCSa4frbaphtHdq7bwkz38Kq5Sx6p5J7+adZVf8RrnX9F0Nu7B1ewLnVlXd/+/c0x670q4Kk98/OI20Ukf3dXwq+xXi1nopkkWis74KjsQXb32EzOhv/h70P/F0cQFSQnLyyMS3EjgqkcMJmHBTwroTh2Kq6wj2h1YOfcW8Su68kVe2ErBsCgYfrVf6xzHJ9d1yM5uinQzCyfjGIwk1OoNfWfGEWsVZFwAvOBagTQK6naCw5NDNoLcLfPgl5DOJl6ynaAdaE3CACRhvjaYa7ITQ2deaeEvrbJaThKW2gigc51jpFewYSonA70SoIqNCOXpsh1DcpCxihVuo07oVJ6lMyOq6knTZZdsbIYLYLWKzJM3kAnGGGhstotLzmIYonH8LMaOHq+xjftFfSy6dLgu6MRHkRWE2mgzSYACqXLD9o7eHFCjDaIsObrEliLDL8FiD0UWVes5qAJbXwO8O/IwRPE0Y+aAZkmYs/kStqgm02Srm+CqNx4SblIfIJbtohobs7FNBEw1JNGKbWT7nHGLnRTRJ5XgG4xt2YGgkiwVNDWCE7vApIdOpjGGNOqxnghRHFeNzeLehiA6xSvNRgnTWqc2NHZ01RsCKnNTt5cPjgevv44bjiN1w3HouuvqZq9xI7O1ud0fCkI3uGnZ4AHgRPNtZt3McGOTm5jNzS0eHm4rNz8TchwzX2gQnuJlMzlCoz7LcL1TVcyyrQMH9ultbz6mD33g7fqrj7xPH/vj9+nD//lW3fLmQ9o3/vbLIifhLcHLVBwjjia68sHYaRzFfgGVC3w5sXVNPRyKP2Z0QmegalFXnlTpHh8DbAj+xJbA3KXhOLGWSLbJY7SGQugN2M5YyVpZ3Ef2ps8VmTxM3tC50PDnwxaRccaqullFHVV0FJNOpU2ZIiCo+Pgk9+BBlb2MVNkaJjQhiWQuYaOjR4mdHhVw0jEHeqxdoBJEMqEvJVnm8CjjTjAcOhFfEd2GJg+sMJehqGjMH3+46qm5y6sjpjE3adLBnPypgjnIYeOAW+IxKEiGhr6JmtVb7A02lEhqmyt1hUdQzusdNl4jC10VzZzjB+BcexJTsVSk6PFp0NgCTQ8ToSJX95mr+JKphhjFDlvHPsesYCoX5y+Q4C0xxj3TiZa5Un9+62hOjhYwf+YJH7/4Nwa6AsJ6d9bCpF2Kq964PNepM2/wYO5ZfeMnZ3TXj5/W137wlL72/Sd0x/ef1Fe+13H7957iod5T+jL0y/8+0TP64r+f0b+Bf/3uUwr++TtP6fPfeVL/+K0n9Ll7ntBn735Cnwaf+sYT+sw3Htc/fH3CY/qHux7TJ8En7jqtT9z5qD4Z3PWoPgE+Dl/gQczHsX/yG6f1qa8/qr+78xH927ce0iNPvaLtuZUPsWyROOwjDAUC1jVb9mfODtQesklzjk32NRvWsp/YRI4JrfiZLq5LD/Jw8ivfe0L/evfD+mL+g5nvPKovf+cRfbHwqL74bXj0X7xnpOi//N3H2MvTuvvHTygPtZKn55bUUmgA74Ghqxp806BZHtCsHdCzZ7f07794TndxbO764eO6E4R+/cfhH0MGP3pcX/vRE/rq9x/jOMLjcyfynT96Svf84nnd9+TrevX8lubknTNvluqsrYnzrgHmFmBPIGzHXJw1YeEhbHTkOXZYFL3bhoklEPlFVngmiK+wN9Fwa8TSpZFnAg2zmS7wtPT+x89xnj2tz939uP7p7scK//iNx/TZbwLkT8N/inPh77/xiD7JefL3OTe+9igP6R7R337lIf3PLz3Iw7uH9LNTz+k8D0pzPcw8Yn7Rmrg2ZN1NmZY1jQx2m4LouCnX3nx4f+LZ13gdPKZP3/WwPn/Po/rCtx/Xv333SV4HT+v2HzzDQ+5ndOePn+G186zu/ulz+va9L+jf739J33/wZf3gxMv6+aMv6dmXL9ZDueRlQjpzImQfENJFWUqzKWCsL2xdU7JZIPdMpavK460KSx7M5JmDppzLYt/JJF4kQqHywbuRO8ed011JwyWhjrloxj4Aa5CKRmNYgJyA1rbJNYdlDa0V35irFd9ljEmtUHMmpGa8lfqjm8cXj9wfkyAqJAh6w5Glj8hoyUNPErSRJ3tiqzLWFNfw0aUWIuiNOcmIcdJ1SoaGmQA6IZGb8JTNiLL7MRuxFj/ocYRrKOnINr7Y44tWQo4PRwHWkizbkPhJCPTwzFcbT54ExkUM8LVHtR7kdHSiZa+Iko1SyYESmpEsKhZb0qYGymK38EUX2xy215WEZGIOxSaiyxkdPv1kiM+ox558Ekb8beOCLzGNHA1942TKHmBRb9G6s4yEkCwMiH/r8T1vfBt2kIohiUw+4evAmNWRERGCI7rkduoo0bIB+h4/10HuK9/9tmP6b394m/6ffBn9x7/zdr3v7cd1w+ED2rM2lH9CJxBavcczjcFYb3QT8nAvX5xvbW8p9825X95YX6/fENxY39D6+qbW6/4aO/fam3wZv8WT+fm81Zz79u3XDTfcoGPHbtD111+vfXyZ39/LmFC9MS070krIvMVkwEAPB2K3DBdEChRNFKLhTIfpPfYd+bqacQroa0bB/J2Pf1DHbCVZImzL7qiYFTsGLSHJqhZiBCN1GAkhvQoM01Hzdpbp+7kTXQH9wj3MKBu6wFhbY4YAki7UwEBiZKEGEkLBRqZPcjYjc4YGMSutqVyiEy0h6poau9w1RmPRskc5b6ck5GBxzB8GO34Zi1RASSv2LsfbtuhdsTLGFkQ10fAdhgC6JpQmAgzdGAJB05XmZOrHIGIQnwAtW7AcY5sQLcWTBs8UayzA5lpWOZHTkTVBOLBHAnGZciRP+FVEFxARkkziQqWlAJt8I/oqYiULyRnZ/mhVHpoatRjNEvEJjAcIC3BDpi+YiY8PDhxvOMF1INe5hFt6bKELxDECfiHBpKoEUYAB7Oim2PSuNCSA0L00IK10Mq/MMxpQrs40aq8k8YvWGX4NxD/45a6m1iBeZggg1Ru2BhdArtJjCXKAO0RMh6q55GJr2CG7VKy+TosujKN3xUXtDAt0KfsZkKQX0MtZeE1MZgjvlby2FXGylaC06IPwSyQ12oXCCS4sVJSRbN2z25e2zsUWTNLkn/K7vms6P6Xv3itjzAGqkcDt7FfVo6z9cnxrCKPMg4n6RSFUgCmyMGSbJj6yaFwrGOlJVkZiiCYM5TRatpGljLz+YcpZy9bjSo4pKKEiipuGmIJVeeJ30DhN2GGYBFc9lJuOMs47SapCs+iJ8CRlzSNvMtlmz1CQJmz+nPj6PBg8yjeRx4/r6OEjii5OuZEJphubPPyrmxq+3VwH/aZmo/68OLYtbmjiu7095/NFR6ZnKmrPSNYomD69jgtF2KYyNNhyATTs3j1rPKg8qN98z1v0X3//vfrrj75f/41vbj/wrht17NBecZ8msolQ6Nj7FMyVDJL5GVWKLwPdsFbism8ByrrQOwxD6eKAvCOe+nBU44YtesujRysOQbWmSWrqHFQg3lF0H/UWJaDHJI3zWrwJKq3BhQKPSLKm0tuu97Q6X1NfbF1Ajw0vS4yqdTOKkBCoC+IBMRz+uGCpNFDJ6q3X0sdomDxkNEcKG0SdLI0PeWKh+dBccRgzb/HdSUmf2FDFKMsOVA2u6MKnJEv0JrT4Ki0ya865o+iAjZKOVzxVerl+stCKl2RbaTY0zhE0VokqIssIKdQcbNAUj6sSWkYRgDPmLoYhJ9pMmW0Z9YoniEU0dzvnFRwftRmJE/HGOr2h54N/ZBOJWmLi8DbjiGGw6LJo5CAFr0UBKkZY1B+enYF0x4z4Q4S6yDSYbHOw1da03fZo28Fe6Jo2NdPGfNA6uLRlHti0eoD42sW5zvJQ6ZXXN/TSa+t6/uy6nn3lks68dElPvXBRTzx3QafPXNDDT53XiSff0P2Pv6ZfPHqWhzQv60c8JPnBgy/pe/e/yMOtF/Sde5/Td3/+rL77s2f07Z+e0d08lFzgZ8jgnp88w4O0p3XXj57mIdfT+uJ3T+ue+57VM69e1vactbOYNq2PvUL8tXoi83qvBxTzbfZmThzXtjFZpeTcU3KaIwX1sKZzb/Bg7t4z+swd9+lTd5zQZ3lY9Bnw6btOFf/Z/BuRyJ+56yEeeoKvPVS/XfYPXzupj99+Up/48oP6Fmt55fVNKXk5KK0gyZRRsGyQaflQu9UGPfr0q/qXu0/Ub3P+n7c/oP+V30iD/u3t96O7X3/z5Y7/hfw36P/mKw/qb75yggdlJ/A9of/z3x7Qp+84qZ8+9KIurDeZB41MombmbEA0IwggIyl1hQZRlTlCgFvtHV6KAdgoY8PZciwAAV2NGQK0mbHOWWMEHob67cXTZ/JQ8BF97q6T+jwPhD/Pg+B//uZp/W8eCv4rDwW/cM9jPBQ+zcPY0/rytx/T7f/+BA/tntCdP3hMX//B45wrT3J+PaWHn3xJb1zckPObbtQi0IB2N2dyEP1Iwooat5t08fK2Xji7yfm9rmde3tCzr27qhe6oT2YAABAASURBVHObevHcll55fateC69f2Nb5i9u6cHmuSxvS5U1rY2vQJq+drflMc8+UOgZbzjGHklqCFphLtBLhs3NB9qchY5IzVFAGwHkaXcsQ24iKwZaw8F1NFh7ccLHg0jNX43wPYBQ/JzspjbOpz0kamYIiS7GgEM2hAXyCVxCvJMy84YMe2opURGqDsY3OYlA98Br1TWnoQwIUNjI04gKjXKVijouSI3ycyo4AtS3b0SoX5NQnmhMM1WjqlAC6zREgX5kYUEnRiRVGH0WALXrUYpeVq4hUStkuDBqKdr2EICwkymilJVUeYBvfKqvUDOTAWVOzLTsQtINRJk4JxIYgkhdxcckeRDB6wOut6kKVXtZcT4shmjUKT6W5D0WEQ2ck5grrwbBWmu3i8ULsvBRao8gMeu8+na8xCjPwkJmIRIl0Kt6CAuiUA89UUxCOtiEAzZ6h6fjhvfrPv/lW/fePfkB/+eHb9KHfeove8dYjOnwd95mzgWQiVSNGslTQ2OxotKLj6LInc15H/V54my/Mt5T743W+WM9DwA0eBPYv2NFvbWGPz7bKn7icdwP7fvDAQR4IHtUNR8cHgnyJH73d59RElYYOOXss2GiCsIGwRQ5N/noNRFHGMDvRJv+d6pJYHuGt+AxLLtKEJAarxgRijqpqgJ86ngomeUl3aysaMzSmAGnqaDmqGSfNVegYU2SsqbxGPksvW5QLJsJOXM3E0VeuU0tPaqGXTMCChRmnw4Rhx+ojo6bjpuTkBETqY3QlZJhcF8owQXx7ZNwKmbCbyBl7aXcOeV1NmtF3p2gq9aQqmvVmpjaqcSj91Yb4XU1/pW6afEoq0sLTYXTt1nLp7otr2sEvFo1+2gpYfEk6FQ+rarEEJfQhYtAlRoT4B0jLjn4hhA+6ojhOsGWIe41VnK65tNXXC+FaNjJmMUvFkvPEtlz1J2GFEmumDLrWkKChhf0VfcfBbDgHkKnHHqzK4U32pWs4ow6EpSPaQFntBPUWzwlds3P8ZbZVz9S2urGxWf1n4kMX8ILbwUw5Um9ymhyTQ/hgkkMjB/FfcY2pIwaQXMHkM82T2O4oTEg5ectf1WDH06nEGqLDuXjB2MSpN3dCTMOiBUSbbLDouz08rxpIA7+8m6hgh9cYZpTBMlc3UJoI09SizRIjFx/mKshedew29llUSblhG8We68qIPv/opCvbTgsSAVUfbK2FF2TYCRrnVVomhWbW8oVX2bVsCRyluAddDNe6dxujoRw4ejICZLoaNXVHFVmIMYpGjbyLw5AnfOdKZVv5t0kOHtyvo0eP6PiNx5VvJvMnCrnByI3KFt9y5jcHt7Y2tcnDwM18swm9zDeeHRt827mh3Ojk5icx29tzbnLmfL6Yi0GilumcFq2VAma1p7YAW3xz83v9wb1651uO68MffIc+9kfv1199+D363d+8WTcfO6C9M4K5MRyTK4tnGkXOtiYHQu/kjRzEng/6TFO2rou2o4+pcASx8U3uIEF57yxrKTJbokpIGRFAPGJr6IJSMZChQZIXNp3DoP7tf4OiYYLUxe4pH6rFOiMnI9buI87vhpQpQOxVZ0OIGlI6lHiiIVt0cMrcxDZ8C5WL7NFhb1CIMAttWIkiky8QeTCQJo7Jjhc1okCNjgRxmXdJdiTWrA5FxE0w9qA0MuCNPXrsNQ+GiJLrRzRSK+kaN9CZDxWklS68hG8cyJacKl6VODlLlyQF9LEbms6Cow4blG8YkBv9Bg0gEjHJx64yf0S8CW5lyHQtA7au55Cq5QOVls3MR5lKHtJ1/1KobhZINx5/VYu86htly3zA2UfyNSBxTFqlI5vrQ2jimAh5YSiHNooIMSstW4K65KE+zDXZ1owHF2te0xp0xnwzHqasYkD2MGgAoVaOLStrolmNHA1da/AKBtY3ME/Q5dhwVBU9J2yOHpq9m/MEZr7VtL05YgPKA5bNjW2tr2/r4sVNvXZhA2zywMVj7r7/jRrozIWs4kQJ2t1imXRzjlc9VIRm/sY5V+BcT5YpjViPbdKxXvZmnQekL55b1+lnL+khHnyefPJ1nTh9roOHnycefQX+VZ08fVYnHzurB8H9p1/VLx45q3sfOQfO6tHnztefEbfBylxz5pTZCKR0pgsBzOuBtUqvvHZZDz1Bjodf0b2nzupnD72in/KQ9cfgJyde0E8eeA68oJ8+8DwU/sEX9KMHX9SPT7yon5x8UT/E5+fU9uyrl3jYyy4Y5ECweakhkphxQktNJaPBh81Fyg422QS3HiHBa2ojP/onRmXHeczXsBUq23LmimSvL1ze1PM88H3qxct6Gjzz4iU9ywPn51+5rBd5AP0Ke38WvP76ul4/v6ELFzbr3LjEw7v8z7iX63yZK7+Z05jDzh6zhmxvTRI5QKepNeFGuURQXyz5jwOUc6IhNY6B+sO9eSjnudRzhIpmG61lA4HQvGY4ZxSZYy3WJ/RDICste2H4fDFAAfSGellHJJTo6NQW/0DsZyvgYWyaYjo/z2/05eFffFhHrQV5DhqoePSNnImwkwSQjs6iBzXqbdSmsqFqeAK8ugDPrMUPQttKEa50JaKKouaBN+ezZezkqs4+4oimdLDMi2MY1hRXMZQdOfNVLpV79w2fEKjwFY2sOOCdPNhQ0TuDtvh55StWWWLylgeThbfIgqF4K1LNVz6JTe5oockZv3hhYm5Va9g1WAYNTUO2YQIIYvkO7LURILLDufQtPjW49JlHRolPzRcbcukzcWSSoCK+8QpHUYIJYz34JC7nWyR5wA8bbixOLdfD1pggvcUbwHN9ajmX8KOjkAxjW1Oz4ZkbdalKhEsWCPPkRQgph6bYxd51lAdsk0iT2nqN+FOB7agj4KNqjVi6ukFlEzXuZUlvu/mQPvo779LHPvqb+rM/zJ8Lv1lvPn5I+7m5JJUSy0AQnSRjdgQ6JTBWLz84XNR4veQeeIsHfrkfXuch4Pr6hvJvCdaX6Ztbda+c++UtvkgP4j8nTiRYW5vVbwUeO3aDjt1wVNcdPFBf1A+cG2aO9KL4htdiYZJStASJRyDWS6HxhbBFKHb1MSbaWsfkK+Kx9bAcnSBeHV1P+i7WGF0x40CGOv4LfeVeSKOXZLugsbloxoA5EhKUvg+2d8SUtvIXtxgSFiwUK0z0tWZ0Cz4Mcu8uEtWEUtRg9R+Eq9VSm22MV/bkIlgLSLAu6Bqt735FVubiMpiAIHxeVwEqQUMmlHkUvJgp2lEZsiIWWwP7Hxsw+JV9jNnt1+tHi70eJHJhmA4Xqm5Q5xDgGlUK7Jw1UqBqS65EhmgC2F09V4vlWiYjh07BQmbmie/ercSMyzUg0TNPUA7TgL6nWDBYOm8ZvmfVyOc13/1F634wOMFng0rYNURfQF8UX9h0mzmCCKOaS12kK5EFBZqKoZLkE80LXWqJF9kwdg4en/TpBRTeOeliAgako4eJlTyj1HMbZRA7gK1wKL3PjrpvUBjcq0/8wks2PLChMRcY0oFQF2oCkqAzCtuCjIBHn/l67Qj0ye5icE2MestehKs9YG9YnsrNUuhkd+ZVb/GNqybd6Bv/Sl0yExdlgFVAePIFsFd0jz7Z5QlOUmC8V+1VQ+nLgjU9fOgSvU5xESd5OlCKXEASYcmXGkOn+kKD2DW22EdWWX6lw8EFMVI5ypq3JCyZC77rtKN5VUKwLdtdO5II1vTiT3I0kGgMG0DGjoGJppuK2GzLHiGrOj45T4Kep8dpbEjqwH/UFRlFk8SlYCAXHSYal8WGAjZeQe2jeotvcncpY5Pd/W0LQewi6L11ImFSGoruhiJ9ASv6uASz2Uz79+3X4UOHVP+Y8Y3HdOj66+uBYeMGcIsPCLl5CTbzcJBvPfNbg5ubG9zgrIAbni2wzc3OnAeDudGZs4icC0tkRmBRQwaoVLyNLBqE0tFJ+/bN9OY3HdZvv+8t+vM/eK/++o/fp4/8zq165y3HdP3B/ZpNMQkQjVi6zE8OjFGlF61actPZnRFj6ogqiIQh61ZOXOQcE7syKGkLmloPymsuyPGIf3wSYTPS4wVB3RRVohuDZUYiIhSPOPXo4pyb8lHnyYcaR1WRYdTn4aLRJLSha6yhIcPmFE55Kl5pTUlfxyaiiMQ/uhIzZO5RgVW2ZfQQ2eGoXROQiZegfTOk8Joa+kkm1mNu27It0YMmyoSfkxe29+RDF7coQsuPwcYQZRC/xEVVepjUFBJ9eCaJKVUnRMiidZmE8FTQR0S64pJ9KiaCxoYxuTTpGlmAaHB9z+Hz2i7C0POUlYpIgG4KD5sSG0m7XyrBd8yp0dFmQRpb8VydQlfUauhGl5CaacyT3CXHoHBWwiVLwIaCYZBmYJihzfHSEGtBOxo5Kncor7EFjxy/yHzwaVxLGh/K8gCiY1vRMajk0davy415GjMKWAP15PweLPiB1/4ANfV1aoo0BQ9Q8fByoF5CVK3VWINtKdCVLWVGy2VPuXbN8yCSa1njAYqC2ivVWDe3cU4u5tKIqmG2prW9e7R37z6uo/u0d99e7d0L9qED+/ZAY4fu2bOGz5pma6yDD4UeZmqeaT5QZ9XdKLcxE8cTYtSSZQO18UO9NUSerclrezQj79qevVoj9174vfB7M//eNe1ZW8VM+TeqBvZtbTZoNgwisdIauft1MMegidn7wmMEznpVWjF1gRCosdKjhEy98tXrU71Wx+Lyt0MjCzkwAz16CZ0LKSB55FE3FBNRuJI3ekFdmGGnsy4D1sd73WyEobaVlrGWEwHYJp/hmDEnBXIJ41DnMIsNbdhTU+PcnXN+B63Oda5goZw3sY+haviTHJH8vEYlU+sg2zLF2lAgq5oNQ6eSLmckR1c11KALVIRxsqHDQprOoMbY+XIkb+zzbsCWKgE1k7TXGRtOIUTKzohraNggIpC64KJWGtmQ4OOPwurrFHItXYLFzhw21Njl/lOylWaHAqht2RYDy7D6T0Q49IyyrbSMlsMqKht+sZhSo0cXlhokzmeooemqhuRiZFuGLcBPa0DVO7pi4lAMA/lEVB139WbjMHSejaazU2NdtvEewesx16Kah3MDAz02QZvs8EYwPEQaaVOOIQN71GSYIDpmEmFKziAvScuq9F1QhPigrtpCOyw7GMSoasgKIjhDYOWHocfD2I6h4MjFLYfU1UYxrvFJvaUyY9XWPZx4jzo1JHhef0wGIyUeNRQnBNvw0kxbyn8m8v533aT/9gfv08f+6H366Adv0ftuOa7jR/Zrz0y0VAIhRjIdhCotfKrCh+OVYxrMec3k4d52KPe/eSCY++Ot8X65HgJyb7yRh4V80b7NdaL8t7eV2GTet2+PDh8+pOM8ELyBL+kPHtivtbwfYGQqxmVPFbZFBxaDGBWZypBVrUVRhqbpHgROU/OuxGXDn1cB7g1IXvzAOzAaaOvI+jOPbRSBpOIlRdw1h9KIDSnEDnDtImPW0N9fraSSs+cj4IsjBtfei49gKtGIAAAQAElEQVRhiZagbs2pUFzVCteAbdmGkzIGNS/e3S+SZQMBMyvnYLRLCCVSzQ+fjp8SA7UZFGAImYBIFLHFMMAmd5BcKXBEaqkUxBpmAmzFmTGAKPdHNSVryGuhYitf41h2xE8iogWNiYNoLHsJDPRGHLryFfJVgKobYAzEkDyhDXkFtWZUxuZQbHUOQqvkrB8DhPLjHQOOIWBcCjZmRGjUxVTq4KyFaWBUQFxgEZLpILQDf5EHVCd/aui2aEbn1ggPkFvXu5zC9/iog1Ib/aKGFR526n1lGYnHv2KnYOaLX9eFA8kH2dnxiD6YDIkNIpM3ZMiwikxLqGo+Ta00O1WTaZV2t9Ikz86AtkMc52dPW/n3YZXvmquPid7tuyqv8lfPEO2U5Zd7xyveu70iTzbsKyzSVXsiVg21R5NiYWzjPi0TTlxOyVb+5qQrZjl0w0LOizsXyTHZQh9mcnWEEZNOFZDKJs3kNdFJr2qRghJ2DYkIop5oMkcOdset2mJfIitfSsWNCYvUUNorB05415pGk4XEoNVGJVEFq+qRv4b617KOTv9B8stnvGayHWHjmlacJzOWUbt7xyNPXrhw8YhvaeHRVGdLNcwGHsDt5VvK6/iG8gZuTI7pyOHD2scHyVyB67f/uNnJg8GtjS3lpmcjdIOHgnwTug7dhObmJ7b4JWbOB+ogOSaYI8aFArHBWbtbNHmjSF3h12bWDYf267Z33Kg//S/v1v/7T9+vv/jDd+u3b3szdR7kQy1efPCytmXuoPNaEROgrTkyS3R11iUpE0bGyPx4NoCuOnZSjCw7hU3lZdlANIOxJ888N6PI4QPY6nGLnBR5k4tMWSr3CMwVx9iF3OuLRmIqoarCyl7SUIaWAlHG3vNTZxfKHyelJV9jskZsEHlyq/wIjRrCqwZJBLaGASroyEWS+VFrzBFIOUYIdOSyzUe+k8GDbGbF3MiVfFjoZCqb4IEGBsMDBYgTbaxNABrL6BkH0PBqxFVHpuOXNQlLtI31h60tw3Wqfx6F8IASwgwIY28o6OUqHrmEcdWPQwx4h5jEjqpykJwe353xQpX6caTP+dAA0ZwE8Ut8ZESRLp0AjfbQuebJL5GH/U09mX8EWjr5kXHBR6rcCNGWongGemOGmgt+mhuW3oDE4WKQwtjWALg0KPuumiNRkaz8KC0JCXfxeMFHFZFwFHTWQGEK6rzBwRwb53ULFfvS5Tl5W0cTlKxQ3KWSkKHhlaoatXBsWukGNDNVQ80JWqwZOQsZe8++d25ljNMkNik+23PXnx/ng16/hm0rdWIsz6qpFohIjKsG+KKWqC0+wXw+EEoV5GwBPi11L4A7vMoGT3jNw4dHt9aXkj3iGOT1X0CfOjvPvNSSMFfuAU+4xn5QR9VCDQ0o86wg9Zida/iRksmbNA/mglHqqHOqzZMZeY4KO1YY5DrTKqSrumw7Ii7dN2PqjZIM6KV8iFEMIg1QDwkH2wXb8KiqOPyguc7D0cnEHjWFzjWfz8VA7gYsZZ2srdZf62Nf2JOGzlBDVdlzwgTERIaMZcmOkHzqjX2Y5mASdHOVTB0q2xbHaxsWfWTqLTt8yrHJR1QTFN7QhqEAj0nZJ9zDSg3SmB+ScwEjPXKAEof455BFSkBkQmRzzpEovJSZrNgZpASQO6tenEM4lgc0OUgtES/2dZJJiS6dYBJ1f2RiwgtacYv50I7rQ0VE9y0mQ/xDl0aJSSo7NqIJUDW7pC7j0KVpH3BBV3MTh1R+5YNMx4SDQe8yP+XHUFnQOzxU1GxHqjS1rOgwd8VoK5mBLcKn9YwNF4Aa3bxgLMFgwQkHqVJUPXHGoByvVT4+o15pjgex8RE8IIltdKIZHTkUeyBklS3rF5KNPQLXmi4PnK/oFLdB9b5NKJ26RQRwbB0ivtKLGN7Hw8OVr9gzpZG/x2ft4YgNiZ1ccS4Rv4gFbE6+xINut2wj9d5k2S6hMRKSsZLXORwpBl56KDMNmtSwrT3Dlm6+8YA+9Nu36mN/8gH95Yffo9/7zZt165sP6fr9M/ag4SutZC+hznuRjVohix59rjcFHu7lIV++FA82uR9er7+q2Ry/OIfyZXoeEubeOKgvzzlpbCv/2d+RI0d0Iw8Ejx6+ni/p92rggTCmcb46O4vPvGEmGr7vf68/cha+IpVKUbC4yhm+a/u4IuPSdRl3CFGsYMWW+ZcWj3u41KSeFemXs1Mtod7lWjJDbJNp5bhgmbTaUcSKj35VW81dm0bAauLwO3ywV4+hmGsOv9qjhy6PdpevPpolmhNztMKO3FVJw1sFXbs1TAGkXHfnjBzEPmG3nPhgtLsSLQQkj8JEdsvoowpgp0MQ9grk2klGFbRsmT9Yanh9I5SulfeUHi29jYCMfad9pzS6XIX8Er9MsRoR+Ze4r7oueGIWIfVCXliuyfB+00N2+pOJ3qOuPN3KlGFCHJMmQFcXH2gdnOiuCsu2GFQPr0b/Houw40WJLBruUg39xEa99EefKz46BX3Q1KIKKhzXOuKhUQaTI9QLJ4TKs8sBdTSGGl+7RqSd3YgFBjo1s5esq2rGll5rh5kobPU6dzMJUkhiCKVsA5TpZhiR+O7T56AseoxMyxp22EiIV7Qk6N21d92/a8Y4BI+ZQgWvNDMUMsS3Ay3d3WucpwrOHo3AofcsqHOLMXVNAuHUuJoX3lgDSBmhJWYIoiRv1rv7jcU2dfF2FDt+mStAiUSiGpmVHkn4J0dyTYg+5gVMTSInhq5DAZ/R6AMlD7rVvjMiXhMkK62PyRlpN4xhQspmSSlVOYyVgDmNYPy0ApcuuSek/mSPU3ShIkVoE2lkfkSz4YCCUV5bW9PBAwd0lBuUfGOZPys+ePAANyiskKLy4Tjfcm7xbWeQh4C5+QkuL26CNrXJN6LboG5+uPGZ8wGkbtoaEwUQyRRbR0y2C5qahaze4IeZtX//mt580xH9wX+6VX/9x+/V/+tP3qU//d236p1vPazr9pub2TkxfHAf5lo05soHKUdB/SG1fzBMObFIvcelfMuSYPQ4snp1PTJqRjoM3ViWcajp3GarXidKs3BRteQaRTtZSZBjGAf0bEh3Q7YtOvK4R3DVowxKyOAMo68UKZhyZSklE8NsWrZIgYkB2LutyY7cJQT6KKOXwjsEDuKs1rKDpswLx/kLTw+PUjIW1ir8VM2wLk7onXcvJxcIBTiQB5cxhnQRCj0ye4ioLqkc4EOTM2wODnYbAaCWoKKFz+7GXZipEO3KGAP6IokJj5DrRznWQA3RMXnylSoD8676hU+KUFwVPm4Fk6CYDE1khGkUAsoGRYOC/YAnd4kMSIyJoDgibcsegaX3bi/fKrLL3TaNhrHyAwMVrylpbZBms6aB49OVWMkf3hkQ0/u6mIHaXAoGxOVMCFFhzzqUhw3ZiMgF9WzwlUvLlulKSuIIAQobhSlQIPwAhU9840ER1srZaiRg7GVnHgXRtT406gm4ZPEcZK45Dy1b6gShjZwNn3h7JadtRbQtutIqZQRHEnpqi6yusC1T+wDFSueBFXxKagz2tvpDM2ZkftV5gBvzZ0/jg5uqhWFCZugxME14WbIZxmNuW2Z/VHAdBkbVtZlrtGiVqonpGpjj0wrxU4ySbHLDj2lRU6Nww2nSIcr5sdhHJAxmvSJW6AJUap4r0bZlB/hCpfDW1OzOM7MorM9JDSJaPJBr2SP4hi6InspVLbEJLxpm0MTahvfoBqWTYimHwyckSM7UnfwFnFvOC6ioIe83bTv7NqdMvNGVX4ID8ksM5LQ7FQ1P2cgaEULOxnEvW/TR4Tv1uAeTXPOkOPyMf+2DsQYh5LK7EBIwBRZ6JikwoMw6Kh97ipVsKoiW8zKxUaQ+VLDJS2wEYlwaI0UXjCwkPZbkwU1Bao1OJA6v1FAKKboCaWzDWpJlczZYtBhUMiqlsVRkuOSBpPc1ZVX4V29UCvCRKpF6wwhjdJUvYhgndgQ6GwVd7HlY4S+YqEJxQWVYIPOqg8YONFio6JYNJFkSLEtPTeGNvITM3HkNSWFlW5Y4z0BxoqFBn5qEzpkHGl7RSxADqKw0ZiOxqqTIir7WZNnssViJJYRwUEnIiz2OUCANrtnOHMOWHNE3lKGJEQ3KOPbYJNuyJNtAtDZSWLptDRI6ZwDpTcwI5gCe1xpuUtbsATLn/WtbRw7M9d5bD+u//t479LE/fo/+64du0Qdvu1FvOn4dX3wP5CR86iSwLSNnX2DhpKJZR6aBZn1z5quHgTwU3OJ+d4Mvyi/z8G9jc6v+ZHiTe+JN+NwPb/Gl+vbWXPGf5w1G4n110HXXHVR+MzB/Lnz9dddpz959GmYz5jMeUw/fOC+EXrSmaGrtOQhoRIGUFU7qxk6ayq1F4ngoUEOXfJ3WCRR7AR0h6UmzQJgoJ4xudgyBZBuQmppiXoVongBDV1A+FJ79JFKljEFpsUZYIlwsAdPI9gg0XiJnLabRhrSYA5/qOMdB0JIZMl32BnbqvS6kFbfUye6hHDtxMZtctiXQAvXmZrmzmhhPjMhGbZk2c9X11ChH2DDEx44nht5ZEQwTM+7utsluCdohCTFpKk+TVA1l+fz/SfsTb8u27KwP/L4bEa9/L95LKdVlpqTMlJQNAkQKSaRSDRgJIYSp4TH8/9UwjT08hstlXC4QMBhFGVOYclOUyyYlAQKJKhCgHiTxormrfr+59j733Ih4SYLXXXPNOb/5zbmavc+5+54bTdL2Tii71yyWpIninhVtpa1qxLpuQ2RkYq6SYqE18Bh0ESz8ZIbDWbPA611CtPAhno0yOaEZPtRhwjytu4B7ySSVsdntireByRU9Rbht6FsAikyXlPK1tnRlv45ytKJLbAvO3tjiBJXLbBN5aeg1An9cQRczzjG86AuffGa/QYS2UKAAygbuRpbPkvYa79A765LTO+y+5cU+kTvSabHtM/jCPM58CV0ZZ6bQYR9K5JVC/K4aDiRH5dyZ9l7LHXMWBPffu1+V+npr7DUc7Llgrkw5sCvlG8PXs8Zyba/SXjYLpKC+ni5VCXWL7DNszjav13FnOOFNw3sBBdn93t43FMtPvRyNM518tHuf19cR+lpqzuojCJa6F5pzv0K+xoupLlCqC0Fb6xTcu25NA3fIC1avfOzrOc1DLHFFupiw77/HEIHO+Ip+FdhLNhve4McV0FaEj0l1XZJaKQ9TD3ggef311+evE3/Dxz7GA8sHefftd3iAecBDybr848jzsDMPQE/z4fwbg/8mv+dvSP0Tg8iHPhDxoPSch6JnPhDxILQU5p7rpg6NiTG97Gn3umfFY55BNNRHDx+wnrfiX//4Yz/wXfmZH/lifvKHvjvf+7lP5vH77+bmwUNYN0jSBHEM9yj5mHSd8Z0TJ8eUs7dWBlwCbVM1RNdzi4Y0uWrdwIHC2mVgAZYHRfeHCRCuIfUOZ+qFNv7G550UHy/LehiTDy3pfGVq7gffxnbMRzQXPhHzdPrftAAAEABJREFUN+BItBlop4ztD2LLemlC0PmxwsZSjq7cA2E9ALvGaTOP2HDB6Lh6rgvBlEIJy1qO+O7riE1tIZMlayvGKSFsclNQpE3bqWXMlHUYK6x8hTHEOQ8+1Fh4xhUXD8RWQM2BZi+cYgitQ6PgUYbYxhYfZCxLCA668WHiJz7Ye09sFuNVwbnPpSJ7LrKJ02PREyMLxhHjtWE9gLln2F3aG2zYeyOskYwpIotSpMbz2W4CX2nKD0Q3QSV7gBykueViLATPpaiQjrRb58hpyw9VCHVvYj3k1NSY6eUu1hXKIzn80M7rwMKPoBnIyceEltZ5oYw/A2ujJrwdkSW+valLjoiRVrxzVow7d0ZqFgay3xfxcc+8U4sWvuu09q2vj1PmutxmrumtGawLzJywPsrRwbGZZtaAZ7W7sAGQlZkFvlqxyk3K+UqhcsJebhY4cy3WEMQY6VnMQYQuAUmYT7lFPz/i1itl0FyrxXXCoTufElovclRJgG4XK7jVZGBe5wOmtjgSplaIaa1Z464wPmYppJiLy5oCssK2cteKST3yMdjaIh3B0i/rACAXjgBiPYCUL8MzN9dhHWJssa75oUH+CDWLMZ2945q7IRwW1TbtlqExVAFDhWBsYq5Je5ZJuvrWPYzNWjm2iw/u2uTMfpxYTC5FvDool62K9dfEJYx3wZ13kU+n3IpLk4Fzyd8cRoNcc1Yz+QlMEvnIGS4oZ7S/B2AzHyBJ3t/P0WBwrYtDaGU3NHlixkrNeT0BBzs0MoevHh4flI62HnFOn1Sik0PkwAlN3iwbx30SxWKU2+wZ4JM9XDnDF5MTuO5lz4B3dGIcBTmhhtnwwKCB4R/5qEtAu2XSbMiyppDAe6c54MQcL9d606EYlw1AobZpu9kqBJjp4WDMkQaQ1+mQGIhE6EhLcNoyEiFn7iU8cSa0Z5oXhIK+hsOmSYmyVpLSJ06N7AY0r2sLtE3LFWKzcw9CKRLodLaKR00h+QAobnavMQSWFRhgOCYNcQ9eK1O95yDQOaMJrSMnrMNsqlKIPucc2wI762HHDDUkt0MxCQdjGU1c0yArj/hl1sffeyPf97lP5Cd+4HvmWfHLf+Db812f/Fjee/tRHtxAp7PtxP3HthxG9hyad9itZ8x7zi3ynOfaZzzjPvU5mA8EP3zy4fzJwKfaHz7NE3Cfk589fT4fBvqBoOfbNq+9/loev/c4H3v/fZ5p38/bb72Vh48esQyuw0yHduoRAHrcl4c52DGAcxyEMA4ocKo9AYxx0PZrWx8Z2olb5rA1FShz1Op7cvDEmqrgkUEfx0GY/V5DuedAIs5Il4yya77Iw6cb3SJnW8f4InDnt3f2QebM7HcVN2OPFw7G3MPoS4fSY7+DvVjbA1UM3pXH6yGoF/r5quhRV61IK0PBLXXyLK8PTNQ+HkaRu36id8hpGVH0zxx9BeyAnGeul7BC6KV+4EdKzjWda80L7eRxm14iU+IIqJSchHHC+0S8YDnrlom2PdkE6Zh0jJd7X4b+/ZEp5kwYc/3RupeK9xxWegZ6ZW+sW814bbPRwV4aZr4D9QJd+we8c9f+ztLusnvcjAPavA1dxn2o223LgrudrzFe55y0kql96uEU5BDf4rbZYc4bLuHd9wG2zQ5mLj7j7m4cmRfnoXeA0RzUdW8betLsZnnyeMfK3FniyIKgAOZss+7TOTTUw0JZ+EWZ2sTs2LM3k5B5SEXv0KuqEyFuRGmb9pCgFV4cl71b/JCWU8W+zNFdq61Z+wy7sbn4rG1rQGpCy8iCgx+FUJBqD59VER/TAFR7x67mHGngzPlitOBI4VzXGTJxa4X63UCgxUZKWlCFuByAjIRGiHE6qxrtcJ6NdlgHp5LyFYVaC71lH4mlQ1vIpbsoAbT1xHXV17LnbULdtigR5aidU5NNzzlZEzpHBNc5snmo+x0S/YKVLCXo2MpwCNODdgvzzFmX+NmxmS0KJDQB1lQcloBj11OwiTHm5uYm/htUb7/5Vr6Bh5aPfeyD+fdOXnvtUUi9POA8e37Lh4TPkOd5ygOSf3LwybOn+Td8OPiEDwbnN6U8NM2DE79NveXp65aHKR+M5oyP+XK0c011ErDZXzFYuUq62FtvvpZPftv7+YHf/6n81Fc+nz/1I5/PV3jY++S3Ps7rrz8iG7ZEVPAWsnX2oQ8eUA0FW36StiOhtU3orsv1rpytaRHWdYdlMMZB5TuZWpHdMhYGAiln2zWaCnQRAmFS6CC8sd+giAIFlfttpSXToIK9JDgMTL0DTwSyG3G8BL7rzLSmagbXrBnj5HN74RLQRyXNmB2L+zoRWAFYmuhQmdxt4RhTSFzKuotEHCkS2mjqRB9NGYp1BBdNBDfTQLBnzdQNwq6H49HVAV5bQk3oIw7Y9Oy2LXNHKDs4eerB5upoicwU7B0iHOdfR01ArSHtqnDdhA5Cn5jDztOCozJIvUNlCuHIGztHA6MnchF12Gx5/Ya2YxjZ74jrOO8FpKCOfnpkFDlQrYcPbvIAsWZvHiRTuwk8xljy7jREJsRGzprqUwKOBH/dZQmCiI4Mg3j4AW8huaBGwtTuJ9Na5kRaNB9oq0y95b3GPNAo1p8EBuN3QgSHziVjNoxbxLOePF6PBMiyb64FjeMBLsIrrWxnxA42fYG1TYvMuSVVK8nGq860pjluVaxdd8+DPWegPudgniYQ6QuQ2FrYQje7zpxH057npX2zfTElJWHl0tgvlZgNjD442P4mj3dimHayraCZ1I+eRBLBWftq2i2ChdM2CUIPbRQDx85ZCuCgzBc4dSaPQO7ii+8nbB6QVVOAztpxz9H1Dn1N1nw4wX6KZ7l2rLQ1CWl6nBtgUnodmGUhoemjZl3Ms/UAeHJcyy0AnQVd4pShRGK+EgD6YNmtBaBK27RcN/KxsM/4DUaRo3u+FlDgT0SNJHjks53Y8LIhyZgAzMClxedMznUCx13cFzxqEbh0ecoAGCyFlePN3Ce/TqmzhfDuzMy0dOIdaMbJbdoOlqDpKu3lJPqxFbjUbaTP+inYNmyKtaxgISu2YpX8FqsiCCFcDMpgQ/GWG38GsBYyXb8tlGqOrImPmbaI1yfo5my+3L0G3BWJMOKHe6i0RRbSiTXHV8fF2/ocQ6soeQt7el071dGGxFodrUMgb+jAURxFAojJcZEf6ui4Kezp2O2Aw2m5bmlQR5jCcDx7sdbYIeCS8FQI3KJe7IMRG1zdVLvawW4oG2cOrQgrPcaDwwH3QeNr9wF5b7/efOe3vJev/MHvmL8q/ON/+DP5Q5//tnzim97NG48aNkO9TCvusVR8nUysxc5144wg3vKe4zPtc55pLx8IHh8APuUDwSfPnuQZsWc8E8tRzHHND/il+1tvvpHH774X/3SgfyvnzTdez0Pw9tyhzLCGpm2moVrja7B5HyPAirjPNx8XA+I2Ek0l120l1FEWeqXHFxbnxsj9zzzEMKjHDOz52vZaz8+c2a1tKAJl5WzDIe8OOSOUZJ4777CscZoU6yHn5kpshIL0E77T5C8IdDLD5e3WuWttmRz/qkBJWqcQb0te73jQp68FnhFHGNg9JLSF0A+FRQ0dzo+agQlAF9t5ORqMsdqOvh46eQdSNMJyMeisac55ToHANZfwiTijc4yUESEc6XJYFBVk5a7hUj5ylLneksEhm3II90oOEz395Ixzfzi3OPUoxGoYN8fyWqYL6l/ERBz6XNvNg0mXe55DC4P97fqytrTirBW++1L2ezCAGxxhHwSstbPwTwO913qOO+a1sMI9waHMvB5Gk2v5Ywl6ughrwtvzkcRGFmggtg2rZa/Od8wFAv3VHf6rAvPdaE9guJkaQz7tlVc2wsMl6BIUzOlt024Z4Gq4m+sKxIQdBfOqF1tB2cd0PQrA+Oiji25x3IdiSJqirZz2sHRYq/gWAaxDZWIe9VnPrC3uWeG67ItJ2tllnPapLalsf1vX48avRoJNAZifm/Yw0zbXXxC+jl44Si65OVpB3Ici5DVStEMs04wibkw5sK16Hs64Hz2YqGw61bLLk59cm8n2IMKny+AUOOfcNcE7L5NyYKM4pw3mla2TcISYg8lyQi+nNv/WNjWuWQIK2FX6euldAc5CoHkmCuZ00bKoLcllXU1ySl5sZp1yxHQPc/bpTatvDQupkWK3vi1w2keOy+WdJpeHilnrGbSIK97+w0cP88YbPMC8916+4YMP8vjx47yJ3/b4YPDZ6Gd+8DcPRU/j/7b2xN+SPtH+cPz5bSkPS0+fy7+ND0iLH9r968jn0rd27mCiWRede4S17E4APGHt4bfAD/Kxx2/lC5/5xvz49386P/Oj35M/+oOfyXd9+uN55903wjPi8BmGn6PN/qlH4XgOE8/Zdn3HCrkANStiy6Ss+IGBOb6mDMtrm8Lb2MJu2uPM0ThUWJNvTlhE4dv1tf0GtfNBAaAwDbXIXzjtLWV2DRjJWsRvMSWvMKZ1BIq6mXM+3DV/FXIlcNqm2Y2KAQ0Q9fCoO37KlxAYwULvMMF2JF5D6KALZBGAq4IPffzRRAci1lrpZuAxiS1kOqE5A6JUYrQEe4RYCM6FGnwGANfAAhLupxMLACn7HgCUU7X8EbwVSq25BYDSiq2YyxA8ZPuuyb17jSIZ2PharA2/xUObdwoIpSAOjibQWkWY3Q1h25mZwOCukRhgql0fD3ulPZIEkIZ6C2O63paAE0n4QG3WXEyk+orrRodzIjL9LA1t/D00+wdaUAjnVOpTMrUa152xqWrQ2rOXcWJb/DAlDxh3Ze4CwqdPFZLpAxwBai4ENAucTmVi1DqxGAcKwcV9cMdjGjonu0c4xs68Rd4i5xZRy8O0jBRyMvcHx4mRjA4hSHKx4N6K3AlHJa6asz/mXMzFEcInk3xrqRS3ojZnYSy4C925RrdZEti1dXFIbdriWpy4ihUUjnkKKPHAGzXGpMhJQjayRphqUPNnzZxhBEVdy7CInlioiW0Nec4HBZSzkL8wFZRz7vO9TXnuWUfccEsFjKbz8l3UJCW3zH/ap85wV3atxbTskFqsZLDbw9Zf2ItasCjHOPZEyDt81oIDyALcJ+IUigiJTOnKCm3nQOZ+2LYcJWlsez4YzO0/sbGxvUZrbj+w4ZNIFRzsJK2aVwOapSZxTmolaY1l2libwGoHIj6V0DeZ+IZZMwZAe1cLhPUzMn9kU+tc9y5IQAwHJYNFgAWFnN1YjFLfaIuhn0TTFW0cH7JzhNbCGx/n7PhWv3DENy0WE1dyNEsknWvuZnaMGZ0wSVv2jh+KhGZ9MLbENCuaoPRiN+dzwplBdiDuGuS21UWaEiGQbTRtyS+xjM1AeOEMlD1SGch1wmTJ+gDjMBv3y+YddHFNKIv6LQDrMN/6CT4dKDYqkH6bDK9TvwVd3RjK3CWWQFuI8ZCH0HccA86cEzm3TKAsYOPJTVIkYQ5SDSSpXw3NQSFALgeRVD/hYuGyb33C84Wnu6sAABAASURBVB4DLK1hLUyqjQkaFNwE1CgGlp5WZyCHOpODf5TFSh7crLz79sN87ju/gefBz+aPf/m78kf+wHfk85/9pnzw/pvEOzyHycelFDM4ggry3qCnGVYTmmdwy/uwz6zzvMszr8+1ir8Mf+oz79Nn+dBfiPusiz0fDPKL8/lQkOv88OGj+NeF3+c5+oP3H7POt/L6a6+xpgexOYd675UVHGtrm7YJ/WZu2M04x9BqUCko6492zgY4JjXpYzKIWnao4srkYrB5Rlh3/Z5/5bhu5Zo5te+Ai3WmqZXMAi7hMdZcDcaziHoiX2NgvV8jukNyrHUtE3ElW5h1kHO49jdjR7TvrNO7ZhtlIvbHiLM52ty9F5+rhU2Hx7j7JiVq1xwadgG2bD+XnAKcvdlfp7/wM5J7rXhKJratTFuMCurSC6t4lymx3a2C+epuApGpxVBqZCRsuwxKBtlWLg06d4E0T+uMoq8XcGFvo1MpjFoN2cju3p8KwQ1QfeZwwJa7TDmj57njS1EyyVek0OSdgjtdiqJzvp60FbnuQdE/RFhxHQeUyFFytr2KY7kneNHrHnfDN7NpbXORxq8TUPfenBbvAjM0QtLo+8PJ8M38tC+FrlLuYtf5r0avGSzzI9xdfI/3KJNi5TOmnUGTUR7QBnM2XeX072kLKRfwnuNRXSLXxov1tr/Hk1cWpOjX4X5pkZekVznXQfF7vvs8gNYX0KuK92BcrhrVhXxJX/PX4J3R+BZZZnZt3/Fi1shm5F4egRxtzBkO4FD3IBzWf0ReUi1xUVTLoH1Ir+bdoRJRXlIAdF59rl/Bo5/W1o5KrHuUmRtggznbuGd8CGdk64lvk6iecgBH3qE8xCPw0Wq4R4m5Foc9GQYvflk50olkzuRV9g6zNgzOhBF7E89SNw9u5sHl3Xfeycfefz8ffPB+tB/xgLP44c2HpFt+K3p761+ReJanPCw9ebb/6sQ8LPGQ9BTxH1n2w8KnxJ7zoOQDlu9XtzwsqfcBNHURh3hXzbIAvbMPeCsO4OHD8hvX1/OZT36QH/reT+Wnv/I9+akf/u78oe/9tnz8m9/Nozd42LqRzm6ocSnugfBwNbUBdXeY8aBOFvZijzcQOu+TTXu3khY/yrAZsMFct/tpq9pC1PkUzEsfCvPw1EwlDIBiFYZc59cOWGgwoO4ZcI/etIie+qZYMLEx4DMK8cGiNd2LoUpRiKGSQ8vZT/6hVfhqDzDpbSNnX7vsZuKcN3Q4gdPCE5dBTHjwgIONj249VzxhBYwqsOo0wcj+UAFOkoboUVe7beiiSNJcNQJ7nZzbTk/b9KC0WNZCCd3gtw2dSZLmrpUfjAYHUiuYaYtkhBcRnbmOMbS2jE6OHOasafDGLwh08lwLlv32sP1hoJXVRI1kGn5OESjeGtHbIpZ4fvU/5OHDJr+X7xtj5aObsUXeZlym3O7s7jBTDYbZk/a8XpbWPVnH6707gxgc94i6Xk+JnH1sOKOZdXjb0YPGvUOcbWEn/Ow2/0nIERzM8JoBl7m0Fc934MEyKfour2USpDrI1uSDMe6uXfMogKZHyDVqO8cUjd6ZUjxeDL322QPEOz71ZiFoadqK9uSteD29V4VcgXrN+d4SGxIVg43E+rCAucPwwGahoVGL0b4YlAwjND0Fk1zG6a0OuEp7TB3mYJ2L/BafPgn4t7yXOrdrFB6BA51o0oKs3LWxGSSQuwNTIeO+SB8qA7te5Pj+Zg6mamSi5I1zDGJer+3iTcJJwjeAOpGT24oQIN56vqyN88eFsvFA2ffYSotj8CJg2G2JJYzBvMvNdTOq7xyLQ9ZGYU4SbgunGOw/o4840LhysSNPGx0DyLjEhFjAwLi7c5DMmkwwu5GTNAPNkNz43pikyYjjvA2EJmfOFdvJFEy5d8sFHOAI4GKxCcFOzbYDtZz3xF3ZGGl3LClfjPqI98IGKOVkroOU5mgYbJEItcBF26ZFcNoyZvua5qPbgoWGZuQHsHAEWLtIC444/4EwRwKaQvT1S9jjHmmN5GgN7xCxLfAg1nEHp7RN6A7FaBlvyEKLzWTgzm1uW+CbnPWC71ZWwJmtq47jZRo4XZOTUSECCNycTGxKJb4BWzALmwzswaWDDKxWpKiJqZiYajj2SRo00QYLc4wdE5FSX5ztinOcee1R8k0feyvf94VP5Y//kc/lP/jBz+ZLX/xkvoPnw3fe8sO3kE1ejmY+iEoZlPmaYipw2YPvWz6z+uGez7HP+MBv/wlBnnOfPL/8+4E+3xp79gwMef7sNrd+M6KUf/PmnXfeygd8GPj+4/finxZ89Oi1+Hwd5kwghcZ8wW4PP7SxD1+lAJ/9BXdgTmjuqXG+xmCu8hLlleB91sxxQNpjXgwLIBd/n/2Li4KR1nGyXx7OkFq5YnhPKxfoOLvkIDq3wjV+cd6c7aCe7mjurdEMPWthv9in9AleHAy6U5raM36tjeuf81zvf2zf2/a9J+26Rtu0FT7ksKlpOWX2Ckw/OF9LMVe2BJ2v2XZFVnZh+bK8OK8ySKHvyFwfzQui80phOxyh4w5rlfUpG9mja1HaboBRS8Gkm+m9twVg+iVuHs6r9uG9Ze1J2GXGDOvY1e6BealR9w67c+6sM+r574pxPcBTWVvBv/QJ4A3+ciUidHB6Ut9W81JzU2edS1BAuQCHMRNhX8XavWBQLhKjF1ZhwpaZ6aDch8xk3sREkPHVBwnz2PqoM2z0WobmbFO/aQ9JCZWx6CnBYBXcQ2GBEddHsOAnrVZop8Z8VT/XT+6L4VdAUK5Q7qwrj5h9nx+nozPSHmtAyVfc7sgw2ALOdc4Bv6S8cS8ghZpe3DHHJSDqOwZyeIQ7YkiM5cc/dqsQEL4T11xcz+cU3JDYFnr1Rnp4p5bjjgxCVY10xmPAodSmHtCd4gwNCqCdvi5W/wUhHOegXEaueOOffIpUMjpwutlEAXdg24wTUiOFGyiYe0vYdNwidJVCXRXI9FKkY90foN0BFlLukLG8D7aMO4O0wSjqkgS9bvt+mAivSdAhXpOIgdEJhlUtPnRZGiOcdM4GOmZvmoePHuatt97K+4/fH/EfRX6N33Le8kOQD0zPeAhSnvOh4LOnPiw95QPCp3ny9En+zYdP8iG/SX2K/ZSYHwz64aEPWfOhIg9Ol3V7IMj4LMBrOec99pq1GisrO9f6xusP860ffy/f993fmp/8gU/nZ7783fmR7/uOfPrbP+A3s49y88BLdTtlSHuhex4IqOM5n3OYxdbnHD3j1lnXMNttmyNXVITg9EWCuDU45KkxNqsQlz9E/I0fu+E8h7xk8MO9D9pwnAd19SYPnzUs+IUjW/HDnmUusbZpkZmojAosFd7iQ8KZWz7FiYCGHFAdeP7g4jV2/qmbEMcjZ7FHvCEbazvXZ9YfYGVZCBt1mIRxjCFkUK+DtTdpQSQidBhyERxGfLo20sJ13djMMDXSu7hrWnBGE1gI0ekbS9pJSKLOtC4UQgcFp7789s7mBJjZdTPzEZcvj0OgAF0+SmzzceinX/aLSzcTZcc0bTjUpTqdbHDdtik8bSAsw8RZzdoRxjX4LeOaOcyAN5xrjQ3VuW4pSI8ftuhrb23tqbTP18DUIfGYSQYmKBMylf6IFCA/2Da43SV1almf8NisRIoucbKZZ50etutTMAcd8jhlzfCP14C4ec/ZiDpUC825Fq+VRY7CpHQY+NdzQ40p5dweIOqMZmOp5WcsY6YxNzUYdz0wbdSlV4upQk6LN3Zo1MN2PTuHGHFt4D0XBiyWiDGI5nNy8e3MTQognT0zMssE4NipiSseiF3lPQSszGJuOl+zBvzhMc/pL6LCW2YlsS2GZQxh446kUhPcPu9DGOaFea2HO70zDp1UcxCI9MhtNwM0ifYK7IO71yDl5AfHe8w5TmnlUYFrbgWS3RXU7pfnJFvV0isdBR+ts8iTophrPARWwohHYCF6ijZo2gepX6U2ZHGr4lKG70GTAzL1IbhOsJOHGTKpQOzksPJjN1jg3OtyRihMj+/Tuwbpdgot88kgyNzMqR3ZZlpHjcBlGWbBy2aA7Qx49JvYRNDHvbPkEFvMs6saQ+wDENRmXjlmL3LcC7NONzw4nLGJqw1uHMv5fEYgsMNU2EbKaxM4YQNCCmbOtmswEnDuE6cCe924GJaKMh3RmXvYPJyWDLazUj1G9c4itGsJEYGQC0b++It9sMe2xCpEjhjmuBCS04FDbXLpg229+WOT4362PQ5BavD6ZhryM6Kdo3GZmFMOAmZ+SA1r2jZz4i9qtBWmJsQiFlrkIbfcfzCn1mjii+KEZCGgOJd7EhtyFr843jzqwDrjiQVCW1pZ8oE4ceZf4HTuAQJkbWije54b1vMOvwD+7Cc/lh/90mfzJ7/yhfzRP/zpfPGz35xv+Ya388ZrD6fuvD1SigqMHSzsFWd3iyIzf9Z8X7nlvvM5VTn/VKD/kcgIv+z2+fZD/2Qgz73Pnz/NMzVy6y/KOZObm+bNN9+YX6Q/5sNAf6H++muv59Hx7wcyjdtKy3qUdNbiGuYYdFnTgAxiCuZ0w6dx2h6VZ3f6e79XRSZhD6LK9hg5j7asAkHnStqNtYeG7mvEDZx6z2UAcXOqizTWW0HnfusVti55i3KI/mwau3d5PXI8qxM1F1YWa5xwjTDQxfWUzdvj6atHFmQNlUlIxdC5J+TjO/8ZrpPW5C2ESYGHOzb7GA+d4dZxC2tuwvcnmdltgBBvWq+qR7LjjkpobQMByW4GRsBdXNA7ssfTZR1euw6X0Ku4wHe9R6UjgfzZT2G8KFKAJ4GYpeUqwkrP4GgTjG5t/E563xx3TdZdIPf8ocy5gONocjFyaWCcJlA580MgtdinnBVLFpiu+8CjC6LsnINqy4mv7c542NbAH8ZhW7Nt2hLZfayz5hU+c09w8xIceN6Dvg5jA1Ip+/u21iFDPG227gEc7kV5CS7OGFSka5YJX4y7NfFK+EiRdQav7RM79UdVWWk/KrZz11b3xwG/dt5OeJHzor9yQdbO+KiR67FDl4TtnuOGKUKfohuIdh0+4rrkqr14Da5C98yTt+vukHYxzxhmnNbl5LpJuva1wcxDkaIFuJ3E63MWOXVeaOD0O5BcfdQdhtXwZmfgcpiAcy4hct61EnK0bVdvzBky5Jx8jBPQvBYS6SDm9QVWwekqw5h2t3tNNCx+PZv+Ha73otyPXpV/kbh96JuDQb8/145s4tUo717I6yagXFfgzEmbI5/N4cyZW0A7e7uH2zYPHzzMG6+/kff96w8ffDD/zqB/vbg8+PjwdMtDn3rxIHWL7QOSH/4pPjzNB4J+KHgKHyQ+h7t4eFosZHLRrrRt6JnW3LNzaQVXkocPb/LBe2/mc9/+8fzIl74zf+rL35Of+MHvzvd+7hP5uP+OzBuPcvOgCT0WflESYIO5NCk6olvW5hBYR8AHW1y9RBIBVc52BNnWfs8mOFcEYIeatskWRSvbAAAQAElEQVT05gbbmpkGiPZsUBEnfHBEVnrjNYVnPaCF4OWeVI8AwcOaK52QTGzJ5rvNDdr5jyAJ9sVwSgMdP2mS3jQ+9LZNiyRxxAzljv1WMNOmjEPmgTuw7bGZhIadwTCK0RYf0Sa1bdomuZNxk7RNQ2OAmrW9BDw2F4W9tNEJrwG4rUMS4gWz49GJx6uVtM001SkC17bXQD8MB3+ycUfDx2SkEy+8cg3aJtixcaaq+0I2rxEWyJlqzw50oR32WMTQodZiL943IjJuwRQ/TrpNOP/Ekn7Q5g9Li2Hs0dnxRaYk+MF2lZpbSkWEtbecE9SA2BWmz0gINIzoJC0O/YzdEok+YXpsp9beAgGSuBLsTJ2bWNkSGNNXmlv24N5ds6DZan3xkeukCTJAtOwNw02pfdNUraSxZ5o28pLtalxBQomZoYVH56kzl4a/wpVZIJc4dspXUua10khDgzhP7Zj8AOz7wEJ7vdwTG5485xg6NPc4YJv2Jr25AW1SZOpvn8qs03Fmw04CxVpLY+yCLyQJ+VOb+yFnA0vgrNCKNYqBTkykrCHBWjfpYUtXZuYSRaI4E7qzziTUWEoAk7sRTGoWOPYsiYLtTc62wrrC2olHSdM2DEnQoTnPianFCZFFJnGwwlmaxtABSyAp2ofcoOfeEY87OzjYGWxXtdYWxoNiZDLmWm+cchFbXO/latik2L4HVlqTZUA7+kBTYwNzvaQZAPdENAdfudQITVocFObKOLu+UD1ajEWdWU8CA4B+Vy803mXA6Ni7T1wTkB7XoJuM5+7GyqWxuMPmtuFWv/Pbpi3R5ubmQbRmwLjMExopnQCrdT9K3Y8BBY4dzHJth12whR1EG1fTxASAnrNROYFn6dDa6sZ7QaPlxC/nxZzDCesu1u5QqE0liowtTLict76SACBtHXOvlXRlTpE6o5u2Q2s62rPZUdYBRCeybQ6Yvu39QcG2TWQZKDJdH5b3H2p3sG0co2kWxlXhshpGHSxWmlan6GzJXTPEcYVTA1zoRCw09T6T5uZm5TX/M5EP3swf+vwn8hM88/3klz+XL/+Bb8t3fer9fPDOa3l4wxyhNXM9qkkReiw6OkcziOl25nsIz6Z+GOhz7BM+ANzPr8/ml91PnzyNHxKO8CGgz7jPfJ71w0DyKJPXHj2cX6S/9957ef/99/lg8N35t7ofPNinKUfZa2iam5T3aa0m+PGocmfkaOvQh4JMP5wXlRHlGn8h3xCUV6BGvraUxFcxKEa/RO6zriNQrl1tZe4TYtd9cIG7avVw6jFdghBOmwDe7th07uDtnuM9Kg7dUK2r8Uo5SK+MHWDR3kiou34/T8oldp7jkWNMmbgxnFn7Ed+VFqtcQ/l3H3beHu9nM9V94PDkKoc76qO4E3Qgwfccr5DuS0Jc7LrOtX13GxxEyPfir/CBmA6+5zbO1XCdDGXqq68orzLLSfcIbH09EtC91DkNQWLTr22AV60N+OxnBd6QT+iiLzFKflQZQsO/mdFB5BT9U6x24oduNQ4CN9x+Iz58lTnqK1lHSnsYE/OWhQy2RvD3O3t8wORM0V4rZoDGVMALocYKgS3eQMaEQNI21TjkYks4xRiBttQDnAKHnmzmJAbCPcBIHGZaxpFgJ2mmuex9MeCCtTMkaHZ1WWtoTWMPzQcl7QXERMNzP9qTB8deSIr2RSodFms7c6BFaZt2CwzKsa7sNj45gBZA7RjsTXAkVzV7kqtTBnFkIXg7n7jzjwC2EJWFnhg0p1CIBzjG1WIHz1DEDhFmcSRP5DoEPIk7wBx7nRlOphkfYw+4rk/HqTcRkEpiW5yY6ajn9VQ2L9wjOxbamb80hJEuBqQmoKNg65+0OF13gRaDDmWWXmJtQ98iDdnd4Fw1XOyz0JCBirzYh7bv4RhH1mkcXCuOudizNdn3LAZeWX9PrT0CWw441r0+3MFrsZGT6gON/zvxYx50Pnj/g3zAw47/TsojHoC8Jv5Jwec8HD2bB6XnPDgpT+JD1Sn74eoJsSfzVy/k+/B1y8OU4rqtlVlDjna3FqxjTeuOwQJ5/svbbz3Kd37L4/zg7/tEfvqPfE/+wx/5fH74+z6T7+DDwnffeyOPXucHiK5wE8Qjz9G0KcHJLSRxDn1+tMEB0yGNHtu9OKAlZ80TgCH/UMu4BCr74Qvwru+HF2D6bogrrGL7u8jiAxl/8Hdt/tWkNTVX9IdL4uJaogab+Eome2EooSTa6c0DjQRtIsyFu52Mz2gfiLxMfSs2Ys6hpLCIb7scJ5XxxbHGv/AFoZ/1J0cfovZiDioknEcGI4je+TnWmLSwwBeCCX4bUrPS2ByNLUGwzdkROVxFHUQmMgTrc5rmCJE3+WcMdrAXetYauAiTkkhfu+qM5A8HDDrrMwtwnJh1YDGR7c7dRanNYZrBF2tpO3yv29wzlFq8PkYWDlmQLYRgiZ3CBwgJH/8dtF0JDhXXKSvD2imLtWTW5vqnNMPy/uO1PK/Jw4c18xV/bNZqjdZZKGpHKDb3wCJ4ilhmfseQvoAQTer5g+hw8SNvckMrXDo+IzkhWupHFxvNUZprcLluzurW+4mQaWJbMx8GXepFoNGpOWPiP1b/sKG2m2Ea9mcOKpdGXHsZgKbeAp9zYTQ8cwT/jLksVkGYkVx62ptYe4WThRu0Yiy2xYAzZ0SBhZR9xn8rlCtpbTIl7fmwNEpOKLzS3KCVrExz+YsaUkK8Co61UXgQ6bdySJJ7y7nKXdRShyZXaa3AnsTIRl2ukfYWCm4jbU8LnjY7oNDSDAPUVmyOCi7A7m4N8C5GGr5B5h+H/Klx+ITYwsE5YlRssZlwyVU4V3mLmL1icITbChlGHzZEp1vyFjAOM144PXBg9hg817xGu4llIC5rOSC8p4FZAyYUbmyqgc44RYwjLmdxbcQWvrpTi2HPgEFdxuBTnHrbt76+H+6MveHoQ8qlUX9qM7v8LUSZ3Ll8f8IjZZGrBcO1pHyJrQEHArG+9USdV1vC6E2yACKqyESPYpj1cBond9Z10A1PnMrYZKWtCkIvtnMt8LOEPlEqlfdBEo2ZBaFoqhFzxKE3xU9arFKaFHqmkaNei8AZB2gLH2PJtJY1mvC6D20FHxdzzpKqmmP7egxxpXI4dE4gSwff9R9lY57VxXB2X6AQUFSZhMGLJ48QFpwOjHE75zC4SRiqMLBK1C3rOrh41tCDRq4kVoBDj4XnPQiYHpvLngLMR8+a9xQiB4HtjWO+81GUTrDO6/e12/TmNm/yi97PfuJj+dHv85fA352f/MOfyR/+3Dfm27/prbz9+k389wXnfmONFNw1NCjsmpynLUusaNyHckvc59F5LuX7n38l2GfWJ3wQ+IRfaD/58AnPs0+j/QzsOc+6Pu8+u/5A8LXX4nPx+4/fm3+L++233sz5n4nMZJfBuZWkRS8kNLbLGD3Xqs2yWCPWxIzkiO+tDZxsLBmdoy1rTwrDUs5rRNYUzvA9rxythXfYKj0lL+B3sYnqxinktRtjlsEdPHf1iHOHqBol1pQNKXjgXhNDI/igMIhrKBMg5YgJ4QVSsofYqg136sEdzdz+3D4x4xA5mez3UlDW33b8CWNuTaHZCHqATJvcsWYFXC/izIVBP5N3TNog1FcPDZAMVrU5pw3sklQjl3uCXAH3wgQ7yfWIjxC1uBUpVi6MErUhYpi4rvyQrrSNX1mQkLv6OAUbcUjarXPVrHTlTpkZSL/EsOUw3V73LAREjZpu6YM3/jEIt4z0KHN4VEbTz6kOdqB0C7VMi0OTIPTYinMR4i3eIR4+1aW9JAXp5IbxBWE+F2PuIqrIOM+zCWjTHpKk2W1tNX7btFtSjgs5wroj+uZYezQAz3t3zDuLCL2mFePo1T/sa2Wx03cj93klpLAorBd7u2PX4+aIKNu7P17PaESeor3ljuGKPmLu2Q/MM1WtWOLU2gr+rqSzhcxtMGormZqZRgp6cW9sC2cv5MoV8wbwxfli/YldD+twrvLbhp4eoVcpY8oZK2xFvwzFd24F99J7sV42dswFKXfxjR/+PWdv/YigrvO0XyDDmHNRXwtU+jVyzzamlD3dC3R78+KXoAgd2jPcKQdg7JULmMAMu+QeBe4sPeS6lEGETuDlfk01qq+8tIQBZSCnfWoge6/eIK/nu9ujrCuBVDa/DrnMua44h1m0sq/mtoCuukngdMoNXgzeaPLo4cO889ZbfCj4OB/74IPjt6CP0jb+Q+s+VPlXKNTPfLBC/G2qf3X4yfw14mfzoeDTZzxgzb8z+DzP/bcGuai3/AQ2b2zYM2n2o+G2GZswzfyQGxpuMkPAkkePbvINj9/KF7/zG/OTX/pM/iM+GPyZL38mX/rcN+WbPv52Xn/z0fDM8SHIWqcdnPZuvobmNejKLeK6QOieTeb9QEvJ0ZaHLvfwTzW1cE5tzmwRY89oJo758FzLiDZi3mItCwp9Qiz1ZMc4tPHnZ42bYMOEtBTMiVPg3EclrqYGFGLjyAVcOM1Nbm6a9k4mv0mUlYQYNN76cKynnwA3TXKD3xZr9xabHqOjE01PoBit40DBZCMrjW1RK2OX/RGIrSLrYqUtTq904h4AU4YJs1eWyhkBMIpbwti29YwdcgM6EJoqrnUiYK3YeNnmOjQrXLnYGu3BRd3mNrY7qPGL5QijSNZirRzunQ9mjsJNSM6K93KoZ8Xn8J/mYZ7c3uTZCnneYQgJK03QDHTtm5S9tV7nG36YusnNzc3kPOU1uW6fM8VtRKwUG2kqz0DT+0FbEW9BlahBUJryNNWgQpRckeq1ELve5wJQQpIcXNbFLOxPvAYEQdldbvjB8RmFnhH0h7tb3kvUC96iwIL7sphJ4OhUp07SUr3o0EhqcVK+Es1tLezG1qpPScoXm8vA2c3aLBW4cZK2xE+JUNIkgyfBZgZUR9g2ucALhUPHaKaBjT4GSiQMm5NpY2fzXUvbtFz/IGrug4BJ3sqiDbdVvC7iSeeLm2K2EonNbmM3xWsZ6f7QdV7vCVCyLSaiRqKcOatYSfnaEzB1dnPNpMfQKYMB0sG7yeNkNyCNFoN+S9E5B32KtE2LDMlhRa9lRKAHYFRobRnpKmRhWs9lT+1hEqATomOQsxQ9zlk+5vTFPRomaPd9uKCHts9sdkc0aRu/nK9tbL7mh3f4YxtA2qbdgnvpvh7OJVp9rivfry7XU6YLLMZF9tom74S9V25OR+J9e7kRpOGrYcxcG5YUJdngLTeXewrgrGcmGSQwkD2GeDRD05aHv/ggECR3MUz3cwGSDB9ythSt7AUxMl0TUG2cJL4HdhCcyU9GreVRBaYrANustsGZ48w0drMCBH6cAw5pnfwm6JXyZSGXbAlQOOfBJhNeOVqJRWjEPENrEomFJoCvWq7V64RPDxOmbfwyV427ay48nMkLUBF0YCuEs4hrC+07YsV70E1PKDTmNHPwrOQGUatSCIh9/O26zsmRZ0yYA7GGYo1yMBnESwAAEABJREFUJA8erLz28Dbf/Pj1fOm7vjE/8YOfnf9d+Mt/8FP57m//IB977/U8elBm4eyzm56iVwZlT814rNW5XcMtH1D63Kp+xod9+5n1WZ7y/Lr/yrB/Rfg5z65P44eB86zL98dFnmewf2n+Wt59++08fu8x8l7efP31POR5uXxPzTRXgHEorEu/g7bFColt21EBOLqecriHWrN7rw4x9rc80xF8OxI4KiUf0TyPF0NLgJqqaxl85gBdu+oe8f89u/mLdWZk5a4dtgSFgEo5lwDkJR3VycckTVs5IVDMbi5xfYApc7pe18FfOZB7hZ/mmXsXrWUzw/FCkaOckzVHE5wz1gDD9locHgCdGqUYLxGc6y5LObGOseBmJNMGXXvbAzgMiAE+a8I8u6ERhxMcDSB/bOt5twHQD4hZO3LtX+ye1qkP4FCDjj3DuPcH8eNe15zg1eTjX62LczsglAnKyT81oas+Z3+EVO7wKnyYRCw13sXgGMHFRs2Ad2pMu3Su8avus5N56pNOYbvuq2USVnjLTNrGr8F6+jkawGH5um2bFgEr4uZnYbNAADuFmv2ley0eTgGUXNUBilhn1KOI6uKPE79BbclHtlnTvai11lSqOPMGb+WqTeDwT9s9HdBFGTvlAt4Zl5AGcJkHNV17xIN0csS1eiZDYNA+Bdc7c8s4DORMjdkD/vQyKmG2XiRnm/k6nmOHEcbQfHFQFMt+zq3Wl9SaEc091CWZg0EsR2vxD/tlRYw+145b0/rKhWfs4ny04VbuR13HfWQ86rVN23EdnG/Ed8UDbvwiapnjehfXHY5yAHh5XgOnlCoZOYeNZJex7tTHh2BM0duyg65t+/fHHS2gcqewPrKXea6D+qdw/HtdEiyuRjyqondv2lOCvSVNvIazJXPnYMbIXVEsIZDr3jbz7wy++WYev/seHww+zgePH8e/Tuw/nrz4QWd/IPgsah+g9m9bn+Tp/FUMtA9d/KbV37b6W9inlw8Hn2fNhxG3sU5Y4H5tsQLmdc9AOKwNx7P2ztfDZVuu7SbvvPtGvv3b3s8Pfu+n8tNf/lz+w698fv6twc9+6gNir+fGh2XZ1OxUqx4lGoy06Ow2FpPOPOh9JMzMw6APkPODllRigTxxbaqdsBghtwN6eHBu+aFGDxMqNTHcbyh0g/AzU5hm8iIXCW1xveS5zMkHc31d1MAWi/nhZMCC3c4KYl6mccasJuBS2qbgVjB/6gEYmxziJMOgS1AmnznUiDnmx0ryYxOlkB2BZkJuiM96mcBSqMGNL/bX1lvUAkwrQ9Pq2tVhlsURLVN2LuisFW33h4oOq7rIyu1aofzBpxb+LfcsQTprBQpz48y8hNF4vt9w/tZvjq9SZggZRKJxISJgzIXjnKFhMhLRoFZm9VwHfSNi2GThuRBk/MMNETm40705DmzxA4rn+fz5yq/99vP8r//4t/J3f+Ff5P/zD341/9s/+o38wi/9Vv7hP/3t/ONf+df5p7/2e/nnv/lhfvW3Psxv/PaT/PbvPMnv+Q+nW48peTmGlyev12ds6TZhzoWE9WbWAwl9659WAz9fqxxHWA5La+YIN40UDNBF/UUeXW84299xk/UJ0u/2Wi+YScgtNW7Za2YtzxPmH8EX9z1n/r1SuZRd4ZpSLYcGniWukKpgWAIzxoJjhnO6Fm1jI2xKjJVRrRQg2QAKLxOjCC42mdiGM+sPOVsCgVL4cLj3FtZKGDM1l3w8r6dzjSwYp0CbzloXwhViPhAWQacGdcddVMFlwnktkL+QDPogN+hZh0m9ia9JZXOS6w+D5d3Ueq6mibnUtTom1spp78VkXr/miVvTzNHHGigHhzx9lHmL8/D1okuFmKuPgQlKH96h906zX9eugvNwjsyiXCdE+4gDXOZwytCcD3XpZlCGDlcHovUWGwEZHpBLiIPzW2NjeBh0Q64ADh3gzKXMUYPTAJdo/RiAtFi/BExCKy6BxdjT6u08U6l8OT8/gNU/cyGHIGrFdjfeUtc75kAptA7Z+TDxk/IVIPxRaPBi774tl0QECH8ppLDafc0WS1jElFJvnw8A14sR2Htg5t/uHpmHEhaK9QHHbQvm/kHkoADYj4Vu8Kw/CHy4UeQTJ7pdbOBJ18SGTJfnuagRFtYSlAhPZYk0zKfVtEjqhAIIeVy/W+4vHHgkUmfBmfyxV255D7vEmTnUkZNQC9/z0DaHUJQTGwYB+W3nfNfkhIbPKHdfiu0DsRbOJtVEJiP7vl25wBrUND9HW+xnMZ+u2Yo+WxFC1rEG7ivWMTh8Z4iLgEFJRjrJLQPxKFmAyDUEgnucKTE4N3yfefO15js/8Thf+YOfzs/88Bf5UPC78v1f/GQ+9a2P89abD9NOFmxSTbPOQDjEGCfmvK7N6d2HZ3D7/Pl+VkVfPhDkF9hPnj6Nz65bnuVDnl+f8SHh82e3wzeP2eIvyt98g+dhnoPfe/9x3nnnnfhhoB8uswwpqFkMOilfoZ3adRzQKM9QgYK/WcVpi79GLLr2jhi1FgyFSBE8AlwbDGEFkxLkZ2QGgNYEJdOkKkcVywzuIH7KzhclVwXztMY9h33Ym44tZ694V9KXWhhK0HYFOpdss0PTQu3erRw1T9E/pRRRTp8lbrMop0dN1x/DgYATa47gXxIHoGpGruG9trXx7GZZZXuMOgutoO51Yr5kDClT+1gHoXvUfW1geaO8GMT3kpqAeW89GU80l+b9t9duVa0V8y+sw3ApyqzryG721+EGl/CuEdtyCDA8i2a3gYt9Je6dZMDrPswDuCIfiCueHEMHNvthoa5iYpcSkpSDyKq0DJ+ir5CuGrEeN+HYM5+WhJGNmL8tg6eAXqbDpnu5zqh8oHtLlN4yIrP+iZoBk66lTAxOFIFrged3w4GGqAXoehOK54VGYDZ5wFAPyyVeTJZCNbh3h0FMH0XQceQyw/XiTh4Mqgy9begICJNKwYo3ggI1wIij3otSAIQehI5aI4vIFise+xAAh+D4SjkpO7gr5irh/gXM0ZxjywHElLZpXxbAXJqbZoezwrFDuHmpuTDF0Cn3SIKsASVtPxBCGOcFHUkI8Nm9/srpq9uGjmkR1FUnki1Bh9aR4ik401kRu2PsuDOMaeFDlhqW99WswelWp1IYx811AznO6hq1xOmTPi7Mi54zpl7uiYxM09qyR/mnVRlcfM/1xO5r9shMjlK3mIVAnOWioUxIcwwGGJcV4b66k2Bt5ZqgPzITGME7bXKmsDBr3zZxFrFHdgjncubyRoxqnCvTlguZa1UOtzW2cce28YHn9ddfy3vvvpfHPAzN/0789jt59NojLu2KD0zP+PDvGQ9a/qD+jIepp/jng9aTK/vp0+d8CMEDGJgcc31wvj0ermM79tn6cMvaxJANN7kRByBe1MPXbviw8o187tPflB/7ge/Kn/nRL+ZP8OHg93/hk/nmj7+Th48ecDIQyTN3zqsLZTY4fcFY7n/QMoaHrOXhGAlG2qKZG3U5W21Q81FwGMHo6Xyt7LSV+eGpxOmqpjl/GPf+w+U8mWmtMOqyhoyEtlEMCrLU8NkIseZIInDX5aZ8u4A45div83eqwhsQfemTsT3NwkQ2wIg9KeuGCg0TJ1pjrhDWDW7aIvBGN9NQbXN+7fwEKLutpKEx3IEDgYRtBMY9gXyvL6Jel5NnsJcKeNQ96+Al+M395h5HhK+DgLr1TLeRjEYdGouOwwIYCTc3zKFwkaYDusrsdUA86+ZsYFyrTWYkvvzBkoLuba41tufna+nnf/Ff5r/+Gz+fP/eX/17+7M9+NX/ur6j/Xv7cz/5v+fPYf/6vfDX/6V/9+fznf/3v5//0f/8H+Yv/3S/mv/mb/zB/6W/9Yv7af/+L+Rv/0y/n5//Jb+Z3PnzGmpjbm4ofDoMshblv0WEd5wqvtR9muRzXswWP7v7ksX22DBBrg2DOdcIk4DjSEkCMBY0HvnNuWcM651cDeyYuq20e3GzxFwCd69M0x/2nHgGBG7iLqPuxZud95zbtytl6GIWnoKK0Hb3X6Lj2a9ozi23F13G7eRmNTUhcwaSLnfOh3UjU5LMe0yJF5uyXGPbZS/AGRx4Z3iQgoA06NAwIxtvmAa7H4vU5K/EuFhLhF8Gke3438MtrPGivYcURtbJc61Fk7CzKIgbh7X46a9z7HtCGMVzBqBnkNaxs4h1sTKwW/5B2264v2LPmDbGaORFggaBDA3PdRuc8G78I7O4k4tu7jMKhvsDmF7NAN0iQZhocucySDMQeYhNFH8qQQvbQWnnrzp41bJ8sVpu0ZjR+MQwGSi+SxPhCITkakYEPd9TQ5n0FF8LQ0W1ToLtOBAAYCJtRWzkm96UDevamdR/3r+VkDr5SqGXEhXT6mOBLKQNr63AYJTZpeycJtgKWYDe+ll1Ts9scHzkrIAtMtcHDOeYktuAUIcBYAg2pSMOQNY5mub9D3L7inG0BEDoIgWVKytd5OLfMe8s9t2DeYqt3eKliiUXMThjVqXPmG7sFDbDcCGjgB7AdI6MWtvEcDZe+HY2JrcxVYrKFlBzfuwGn9B5IkT+O7BU3DzW2Fqxg9E05DJRprSOOwVEMQIyzLbKZbrxYFwfNtm+S9DYPb1a+8YM3832f/0R+8o98Pj/9le/JV77/O/LFz348H//gjbzGG9kNSZSMrW3aYiqqrR0VghSncx28Brf8gkl5xrOnz6Z+8Kc+f1l9fiD4/Pmz+Mum58fzrDlUjx/+vfnWG3mfZ+DH772Xd95+K/6TOjc3N5nm1lhPU9wylskx6Z65x4LJWUjUuhIhhfxBsblMcCmBbe5Zw0tA8WQMg8VtwpiX2j71eBGlIjKHdkywy4ASy5V4fyguQmqoYXhyr4aW3MOfuP4pAaGX3LC+Q4H6bkkAy67slMJqpqkEcQqakeRUoU0VFufZaE+sBA5pC9QwBDNYHGjuiWsacRHHkjQvYhLSMpAq7n4qVwi8xaDPBOIjAPTBTFJYq+pa5owHyKYmaUlUct28ltdLZ8fUc+/XLG2y4/0xzxyzlkzi4Joa1kcmPD6BXAydLUAtwxCBDs3suUeH0jpkWgkWS5ntmYdvdyedeHWvRBJCvwK3eVJfFbuH6bi6xQzZQu7d0lbmMDg77+2xQeyFPTI3RK9Dhl8WaxyoVbdJHp1S44pf0U54Ys6/r78Jx3Qm7OjLo5u4Rkk73n2uUe37VeYmuVqF/j0GhSbr0LNKbYRO6GAfKkPIbsei5CkDXs11bGvgXOflxXYpPoFLrSNn+47KUI7BPGQu2gGpgFQfJS9WkfcqTFwx9mJJb7Me65OjtFWNbMssBehQWBzL6WzWYF/HYJbydVA/gmK28mKYlyWw98ZdBGBevXfIv9Xi2r+4I30rnbkX28AJostZFn3pJ1FN3QuOIQSdc8S514ncK3IveDhwDuvrVx+Rc8JXc57Q/dqiyBXvEn8RO/1TX4jXxg5ScYMa5xlpb/Sjx53OEaMx8SIAABAASURBVHoXv0DjHp5vcBe48BoG37MSjPJTpQ8/b/mnBnkgev/99/mQ8N28+cYbefCAD9148HrOw9QzPhB8hn769NnVb16fZj4Y5GHsGb+VfXr8T25+KOhf1zDPv6Jx/vDvPekq1fPztvtTwppCw269f1farX0ue/ONh/nkN7/Pb5U/lT/55c/lT//45/Nj3/+d+a7veD/v8BvmG4uxzlKi8QtjIfSZ6+reN9rOmJsbNBJyvQEXuaQwYi2QQwBiHUUbZ4Ljw7kBvOzLAsx3S81b16XP9VzYvrVFLh8QxMY6rMFOg5nn4FCJwOYDE8GV4tO5kJurv5iBiKYhJMOj0olNIXgrRzvtTTjCbGUTRLXE/Wa2nJ9M/ZlXAj4TO17235nXTOACj49tJ3m5McPG8G8XBhxMSrFeYiIsxAywUbgEMG+3IgOH3JbTpqb5MVGbUHFc5y0Bdjof6uxU59BC6FCny9FY5AUxd3TCMxfVrLPYD3PGps/q5C2upWdU8BHWQOiyZmAqmrs2JkmQGrM+Neerfct9shTiTMeYPHt+m1/6Z7+ev/V3fyk/+7d/MX/5b/3D/F//5j/If/03/37+Kz4A/C//xi/kv/jrP5f//K99lQ8Gv5q/8Fe/mj//V38uf5YPCf+Tv/IL+T/+pZ+bDw7/27/7/8uv/uaH3FeWdS3ckczFolzcIcU9Zy7nBsxmFmvcgo/NePDYDF3fTS6GcZ0CaU9vhVAW/qQfegEWWazjlh/m1MuzQJggz5+v/Nbv3eZfsO5f/Y3fza/91u+xB/Rv/15+/bc/zG/8qw/zW//qaX7rXz/Jb//rD/Ovfkd5kt/7Pd6LnjzP7364eE+6yfNmlhjmUnStH+fBWSHsoB65dhb3wC30RaToTJUVvxId/9Te7WyMOgll4U+8aQtCNz3anXHBX+cNjb0LE4PPy5uEDMTRMH/xy51GEXrbOCdmMPJiK3MrEydYMjMCQgcijfXPvLtWyBEfkTOxFaIjDHGPa4HM625nbIz9cpZU3GumyC0Lnz2uBZHI+PCITR+ckA4U9ywUJrqhfthjaMVuy+okqSuaduukaREYdv1zXjJmPZnmGjTKQB3OfgWNmEcJlBzQ7WzeRqnj2leGPgvl4xw0ZWIzxd24b/XiPDrkcP0CtGszUgvXuuRTUSe8k0HCBMsuFvUKaxRL5go6X7Gncy0CtymulVFjoydnhWl0mHMRadriJ45DiW3BY38qXeUIAg0XAigeiYwRPM+Z4jnKYi5sSC40ZE0dMBZy4R/4UiOBPjTshbPQOQuOveu4w1ay4LCOexJflyLsYpy26VgM9H09JIkmN0c8w+KME2rta4rJPhiLTDysPljwmKNt2g7Y9NDGMSnBSP5tfNYJzXUv7n9xj0UBhuN6RJtb6lpK3MnqgLMAl9cZW6a5ijYFDrWIKuEeWdRiEWtR4RYpFRTt27jsypbOmpomvsYSrSl5DAnZsy4isIBvgahLbgWOOAjcwJpwKLsdEPNvWVXzPG/wi91Pf+KD/MiXPpOf/uHP54/Pvx34rfnUt7w3fzrwJjRqs/TECdw3/kyVZHB8zEw8NMCZg9fbcz7g89n0Kb+Ung//njydX05/qFY+fBKfS+U95/vq7TNWpmbB5Qxee+21vPvuO/OB4DvvvZ033ng9NzcPcmnM3fi1kaIW8wNjnZ3TADu9l7RJL4EbOOu8SNFXNusVo0HlCJ11tturFWfsJujca2L3AJz7dQCO3m72XbzU644eapzDlrfNO2vHRRFhKgw2A9joq0FIuYI0ey9P5KNlpvno8FWkuSuLfefk1e0Fji6vDe7YoY9LjY4M9PLgmSpnpBiKi1ZwD4WVDJX4NZZLa/aXAAzvR9S5pLln9WHJONXYLw29Qw6TO/wOO62phzMLQ9OdFvW/ozuh8ooSx3wvR0FcwxG/n0nsPrC9j4B38H6h+1Q8+ub928dN3ePXZF8ODi49XKB5b5wLGJpruggGfWKS3TyUF/tQHORA9iJ6I/iuqvaT5bZpleyHFng52nBYmCWUA+Yev/Om5iVQLAU1deSt9PgSfZUswF1nW7i7H65qgIsR1npWvdMslbXRx8i9ZqqwcrW0sLT4PYcjyDxg81TqWvJCa/sCcu2agVB85iHk2bESrKtuCeVCuooNxkAP4rW5igqNa7oSB4Qp9zTkDOnUw37FYMJI0hZJ0vw71ZDeOu40so9eSim4rqNoeWrMSzd2OsYOzpjgahTbOc501kuSF4oZ7CNAkLgXYE8NMuUc+E47HChyt4BxnaeGeRjMxMtiRpkjR2hsy0LLSI5mjcO8U6zhcJhlTzf+lXdSgLxPRmDu2fcYJqcnckd67JMkuCyWwz/sJpGMrOAs3Ny1qQjmedyhkckw0dhIV1F6pe18APi6D0jvvB3/AxI/HHzrrbfmt6ih3fID/HM+GHzOB4PPeRB7+uKHg/hPnvFAxoOYD2E7/jzPeQhTfFh2drdDORTeuUi2kcxwWY9uuzHVwwfNN7z3xvxbgz/+hz6bP/2jX8xPffl78qUvfmu+5Rt4mHvtASnsJbQb8vY7agBzrxHSbzXKOSO9yVzzlRQ75bijo4/NOvGyyPFhlCQCIOCZtgbSnOvLAydZdAoJjiplq5e6vrj/pN3YWZdHVh7wqZeN+4PCtuDmaCtpiSwiSIt91ssNsUyDlkDJ2U6bAClmINkUgQT7JLH8Y38nUuba67sNJuQd2SNFQzPnqBWqcUFRmxGaIc+I6tFuCkpHcSLj7TgMaxHKoE3b7FZsLKaU0t7gJKABYkrHTDstY62jXDS2803CMPd8REKh2Fq8Yimos2+XbCc/QLEb+NbTPuCthgdf77CZDSrY+ASOpFaj4WWT332a/Cs+5Pqt33ue3/rd5/nNf/0sv8YHYn7Q9yu//rv5//6Lf82Hh7+Vv//Lv5Gv/qNfm79m/Hd/4V/mf/jqP8/f+eq/yM/9k9/Mv/o3/FA3NTmJmYs5mZkZ0zKXHQmYkfNG9nuS10GsHYIp0VICZnzsdNJa70No6CgpDn1U0xaHXtaCss+SNJhf9Tus93/5B7+Wv/j/+KX8F//tL+b//N8p/zj/1d/6x4P9xb/9y1H+m7/9S/m//J1fyl9Cfvbv/HJ+9u/8k/zsf/9L+Wv/wy/n//2Lv8GHhc8SpmsZspuzLnzXzU0y4FqseS2pyOa2aAVkSGMvTIWTQlmjNXfDLTlHHZDJbLs1QFtfmQkaWmyY+9yop23NOQadJvS0jPTca01vmPvGq3MkTyL2ySNO8vYaTIbctbqaA2r46pZoI6G5nlYc56qDbI/r6F6gTIb6CKQtpoKaZc0Avv2WGH0DGIQbvsSh2Nseh62HwAkYfXY7tvsk1PK6HrokALprQ1GDUeeIo9I6gqNbbNNU8OgJdmzG0D2Agwaye1FSPCsv5uK9n2NJS0RjPhwJPteK2Lr4xjOtbYqF4rZkBhagPQvHJrT3i1H2W9jG24Lc6KXVxlUhpglRbco0Jbj74p4P/igqGyn+8JcZNUxkUmMzdnpEMz5cn6Nb7kVs3zNu2WNb4jVtiyZxYEqs6LJRYiuzhjMGEqJFQiPKeHTPElmHO5RSbnwMNKtI2xR7UVNjapAEHO0C4s70+lCzCMpHRZlUjJaKOChpyIrnnxV4VmqSpoUXBO5lRUscT6yyQjNRBYBJCqVYxXDArKMNBZPwEYNFFN/AUfPMNyCsTy4ZeDoounWAZ79kZooQ5iixSYbAUmcGTDB6bzLNRCiLe9Z7exchGfbdmLRNuS9DK+L/LPzI57XHb+b7PveJ/MQPfU9+6ge/O1/5A5/KFz79jfmGb3gzjx4cc9QMklQW1RysqTYy63YtiNfJZ0k/4HvGc+hznkf9p2ue+kvpp0/5QPBZnvjLaZ5D/cX0M39hDec5XP+U4Hl/Pnz4IG/yi3Cfc/1bMv514Tdef32eg2fKY5ilXGxXpHPoY71rViqurDmdhbkF33WLmjbCMIWbdgtGlLkuOxE/SenDUWeOglJ2HDpxOVtw6NvesRaAHvWGMAH0kZb7FpdV3tWE97X6ubyTs0KBi7Ow7qTECnLpnIX3EbMSCVJEnavWK3ubrm9be3RsO7naCm7aJnTFe8W5ZmODN+2d3K3ytDINSjrW5bh3CbCJMRhH5UIcRmgF6mgG0L3yywzs318oGzulk9HtEr/Mqo3MPo5KUw1s9kVGz9yOw0B3MtRdP4MEuMFm3UfQer5vUyanyM5HtOHPWiBIVDCBZtmdIgDNvGUwHZospp5lQ3Q/CmZsNYdFjR4Q8g4EWOtODCH0C1Nbglznm8AADvdFzons971ZdgqooOhYEhW8u+5MiIkHOPs47Feq2TQ5Bq1Hac1ZI7D5UtqmVZImI8c7ZGhCKPqdhUOVDlU7Y7XNKxuTQX8h5MvwBejf03UTr0491uP8EMoqDxPvzsK53z+64PC+RiYzdDj3hldA9+LjSFLG4TW2Z2k35sUyIsotrfkKMXoFn+5R4ypymBIWa85IaB9dm+Ar+uZbw3Uq90lLF5iuNTI2Afp+BQz6v3OYYkeNmeCw3Zn+dfwMvajlib3EPQMGX5S72J0VZ0VElEzblqMy0DHgT2cYRK2MswfXpGyP8YifbwjGTiE6XX+MczhyDrescMwXeB3wbrj48nSUCV+M8e6Gjc84OVjTde5YH2Wd9/qDm5v4m9O3334r7/mnBh8/zjvvvJvXeVi64SHull9XP+e3rM/4cPCZD1uI/8bgkydPeBB7kqc+lM3D2NPMnxbkQ8KnPKw956Hslt/q3pLvXIpraas67sm7tRpXLsdlCGp5l3xz/tTge/mBL34qf+LLn8vP/NgX+C30d+azn3o/7739KP6vdeEHkylMTpjDS+brZoT3Gsspvke2ksI3LiS0iYOBzzfv8clEByFimmbqF9gtQp99zLqZUH/xMK2vnFwTnVsxYbFW85n5fi+uJIRye06wZWFD6P0DGVXgsJToWz+B6PoT9mVQKah67Vrkh1Zk119p8cDv5jBIfZX4zsSjLwR/c8kb9zZjwR2XoQU5/BrV7gRY6sqsGTdppDrb1pnWGdeMbIYwNjUYB5s4fnJ8f9OeIBE1foudpFUvNGWym5B78FRGw6dnGZCyGJC2KaaZEwfTZhOo24nsYc2HuoY3f6N7vM387GQBAFd8chavDaCofbApsz24ueF+fpAHDx7m5sGDPEQ/vHmQmxt8pNjpg6zc8CFiec2tfPjh8/m3BX8X/eGT270WXnvWtT5k1jsWw8JGtrVt1jbncGBlHZODbscjQofXlhxse2/GBhm94A/MMBh697X3SLwlQp3F+m55HeDld37naf5fX/1n+S//bz+Xv/BXvpr/7Gd/Lv/ZX/m5/KfIX1B+9qvgfy/+deo//7No/P/kL381fw79Z5G/8Fe/mr/+//zH+eVf+W3OJHGK9DbuyfplnoW4yMXcBCLu8bOyXNpKJtfNDx9/NV6z6GOH5vW8EaXWQm/W0ZpoAAAQAElEQVT6IjIz7PPHu0UWcSuEC2z6Goy1kXQ3/0bNJkyGIwK8SLphUTfVZyWLX2aA8TYDsO2S0RpjNxRd5BGMe9Usjq+57ePBBTKLVWiRx/78j5kAj2WQSSE6BGzWjzF8KsABEyChbeh7vp0w8TEJOC9q2CtFL+L7DIxNUQcSbhEIdNeEYFGYqDmk4UuxCubRjcG9CiwO6OSMJrZ2FS8FeeTog+NkL6sp93RDO/DFWY8PdNdBlvmsZ7Q2oo0iypIx6EmPL7jOl6QVQ8d2ZXPDWCLZ2JwNtpjnYjnt5q6V94sOZ6LMS4xruRAsekeYEm0/fM1jPdvkdChBTytnUIZefOcGIGvvZY9mgF7U5vcgH2oIp+3S2oLRj7zzOSEZPNauNue/NzUQ5k6Y+hSkE4B9GEYPc7ja7EwCvgeMuTP2CIEel7M0FHY4Cj2kK20tuSMEy/2S7NfecWNl2vH+hiLqTlZuCNzgWXuhLXupN+CCkbTyw0KJArkuZhjcnBJqHYkL6I+GHHEFcLq2QkwF5lQ36HlPgd/ugPMAzzk5343EQ2QYH2GuPTM1SfADwbd5Rvv0Jx7nx/zTgV/5fH7iD382X/rCt+U7vsW/2fHIWdJaxcokje0Wd42Zxrq4zsEiDObWX0yP3MZnSp9B/WvCT58+5/nzGfIUeZInHyI8hxp/xm/XnvHM+twPBbnZymvktdce5Z2338n77z/mOffdvM0vv/3rwq1rWnFkeuZkbXhLhex1YUjQOd4HJbaCgb21WF7RzlqvCH2d0K4wU2u6jq878zjvF/jnil+At3vsaztXo3OPS/bFHuBqIIb3keE5ZAicmuN92bn3MbyX9nvwDgXjXv8I+B7n4rhQElTKBddwXmKaX7+8VOUqdbF75Qp6hTnHz7BeeUZ3d9nLSwMhb9Iwt+6oV0wD5AxFv7qXzJdWu06uRk9n9NyfY52DnNO+0gc82TPsmKYy3ovGxZ8ow1GENdpHQDvGGQOwX7vXtrFXCWc470H3Ykfioeb96V78azl9IfiifxfmiW47L1L2hThnPzgsNMp2Z2ybYnkxRmsjZiqYu8MbQ5I3OjKbRrs5bWVzmqEfMe7igQXFlcGcQCFahUBTrLtu2L2odw7WURcrQyeFnhfbfiuThZDj+s4HgV2LDENsfuaAc9ZbrOW0T65hBTqJ2WF54UVGwPqYQ/dMslzVIfIOWeBylTC/OW2nnuvQHzGGQM8WojP5CvTsjGEGJxvL0cqiMNfKPGjoIkHaonrEUXKSjTFOJxx4ZEsIQ5j9JSFw6S5NOYEVi5gJsg5BiZZYse3zGweMDtZJcK7gb8m069o5YlWzzowkKennXGpWDMKIQ8eA07RF567hBpFygrj76A5wfEkHwRJXLlwZZ3DrjTiyo6POjuxVxQtLkSInXgwF9XX1tpNteWWSNJRxMvE9bLvZjdQxOsHF2PH3wJqzME9hzce9AhE8hyq6ecCHDf714XfffTf7wem9vPkGv9199DC2W55ufcjyoeupf0KQBzA/BHz64dP5YHD/5vZZ5k8M+sEh8pwPEhd55s7rxUKsaduuS2Bl9lHtQwB81hZqGemPHjbf8Pj1/L7PflN+/A9/V/7MH/19+VNf+Z583xe/Ld/yza71UcpTLtWYwXcPpE2PkuvQQMS3o60c3nBP3/u1IuXc0B7dcbl3/lmQAJTsWGHWBKTYkJpYE1rwcLguGLt+aDj0xMd0XALzmuKHe0zqwCdTioIJCWuCmPZKY78ugslUSdMqxCaJnARsS2htGanv1GOXOALqe2DVk6uF0AdCux9DbckZdAY/fNAow8gMOEdvBbaj2faF/B2bsYxOdO51bwGQPYmzACmUiEXGTtN6FtkNXlsScDmYphhHp15753diTcDapgnStFugeyyxUVaFz/npFHd04WOzNkc81WCUGdthvwawWBPj9Nnm4S9+mKF40umsn9mpz86AFgIuh3m8X3bajgKRukLSyLaOkRq82R3xxDUdWdCLj8S2dcckVwOyaqDDbvzKMapDg88IhXERQxWhX261vcgkybPnK7/+Wx/mH/3T38kv/PJv5+d/+Tfz8//o1/P3fvHX89Vf/FX0r+Z//Qf/Mv8L8nf//j/P//wLv5L/+ef/Wf7Hr/7T/I9/71fyP331V4bzm7/9YdqbzLwrWzPPnA3zu/XQ2rJ/DDgaeLN3EF3sNblNhZCVMXFvpv6egzLAO1bee2LThTeFnFAbaZu2CX0LRNZWXveTK57khjptszkozFy1EjCMmimCod/YeKTcBnvAIMBoAFbSNucXRjyXJmkZFZcUbbDsJnxYmRBJbdM2TDK6bYqHchyZUmMlbUdCKzIdLOOs+J7RdMNoj00RGHQGZ1tZgo68WM4SatImUgx9Rfb2G2AKrFF7CE1cCVDTIkkclRXaDHjFpqu8X9pttU3bhD7zaeO0soDRLcHsprkFTIP6bb0LzNqCH6z0Jmdr4XP2novzbLyyxjSsQbkMCLCGvIKZs5nRNqGHptLVl1+MkRK86pc5IbdN24Qe1tQ2bTnfDeVszA/q282JcM92uM5lbmroXOM4cMAwzznbQtsS7RpfCZquStv4dVeT5WxKdrtz5LUFFkOi4NK1FLJnHfNhrAD3m4pJwLHc29Ro2i1AxEoVBCyoy+b1idjbTkg7nN/oMiMFPBfMtN4/nIBTRWRYAY6eQmjAO1u+kgyPQMsAsVUb0wkNHSXpfKG93ZrcyAWzK+Mmmmk7Eu5N3wvfeO1BPv6xd/MHP/eJ/NQPfy5/8svfkx+ZPx34sXzT+6/nIY+PzsLWOJuEZHrzclspX5wCvL3OW76/Pef58Zkf8vk8yYd85/Onz6A+c37IL6W3/YzvI8/zjGdO5Tk5znnDc+0bb7yWd995L4/ffxyfb9984w3W9TA3N244uzXpCOdOImZ2W1sxeqn0lLbwEfD7nbVzrud4xmSONOnlSzuJtZI0uYhzKKFtvSt6PkB3nfvyOk/7bp1mKpteqivbS9rmpXbsvb2LeU+ypURIfDQupZk+A4G1DklQwyfOxWTJGNS9xmaN8Aae8CJNKXqXmNoQmgwWmmtZ6kHOiAggXQRFtEhGMusqDpLdpg61PdWNvDASu4/AJN2ZDI1Ojy+YPQRkx/CPvn3H8HZQxCPBp9DskZy9xEJA9GNjThTMAGVzQhNXkmFDUFtY3UGPWK4a83k93LvodknWOUX3kJM3IRfKBdyzDpK9nkZDe64pHHaXJRBiIYPc/Yxq4UwDGj2ItBEHYECtKYEb6ywQcMrRNWaW2PS2HBzBkY2ygvEcLKPOUXwY2qdMMDu8D8iJct1a5qF7lic+dXDUqN3NH0tUwUHxDhNl8k8OuBPNO5ILvhw+E02MXDuuakSOMs69QZZyB9737nCtNcu5z9BTjO+FjnUM69AuecsF0CDxctCHrzqlzNfTwda8q6hnzTtkzoPLviN3412NO0xL/BT9l+Wu9hlryVBO4EoTSdv0Crs2xXtEXasxtXLa7ogSGZrTX0toVwd21gKl6ymY0zvjOVjmtE9dJjlfYJj0Tui81wByNd3EzuG6nhxlx2raNhnPvQmeOafOGDNk8jsJMWej+FfdtSoDwaVbdtxzME85/Re1te9hkhXArWBwANsGfMUkvpYmPhcKzr1uwga2tcdZqOZlAxko0whQy5pM7S2QCQJf69PNVTPnyn3JnPgMZ8gqewoOOn4zUM+ehjdDdpOLHJAcua1vS4p1dvDmpvMfjrzz9tvzn5A8fsxD1Dvv5NGj1yhVfmt7m6f8hvaZD158MPghHww+efoh2BN+W/s0H54fEPKg9oy48lSbB7TnPNA9R275sMv5Xce62JRnCaySxWBAuDriOT7fl1hy3nr9Ub7jmx/nB37fp/IzP/KF/B9+/AuZf2vw09+Y9x+/wcNeOI7bJAgPlbdcDOcyX211bQijuFM0owNVtf09a3LbOG+LJmINzMGG3LDaMKdCNYvEtnLL/IuHWqHKwp/9E3Yd1srxojGub1y+8cmHO53cALIr6iZMiyyWgCTZP1hjm5yjYS/qN8cXC1/UWAcWajqnddWnuJm2zGO9THZoxlFHX4FCCTnYg257eAVYi8MBw5yOu+dKDGfioeFRjA4f9+zGsVVWgYUHBWBzj4JU61lYBvDpu5YR4yPkw2m7s6gFHYSOsblwxBVyUCx1hRRIO6axvH81DCwM9JkvedYAnDQZkZRpJ0Lh8R3MpXqmrtQ9cVSZ/Bg+RAImQfpwBmHYyyoZrMAg96CEW7TnKEQlLjNkergfxg+OHaEyfdikUgtOIZnbUhdb+ihiMv2lnakKSQnzqd3Xzr2Na1PElvcfzpr8m7TKg5Qf5OqfkERusB88eJCRG3T5YQ5pHzD9wzzj9clbDT8MzqwB3BJmPKBQP2OvtHvtbVMXz+j8RxLLZY3ii2ExQFpwzHd/oEcvqIK7EPoo6qoVTMpi0ZMbGPYmBhB/qEYxZ2jgKefjSeKaw/x6Cx1idgomGMs9kXLmL/i4O0xce9ZrAH/nEB4fcmhjb8w5zDkW43Yh7L5xbOdUkScf0+QtOGWevZ6VtiD0lZQvC44ODYyRvEQa5Zh2xbh11S0jMiQJOdphL1y5KHKLhPxAN4KP13b75igT5kSxZWHBCq+DwEPo1hzB9vx8X7U4KcOVOLkMlmcGIbeXds+bqB2LRRguPbapjWM9k/iWOwSgSKbE+KEVcW7VliUFiJUfBawX0B3RCvnKYth9+TobPr5awbx0qBdobOvv6OzkCILO3Dvi2Ny44CPnXO+CDxTbaa+5d8pKWd4yWsM61FTd+S2zStmMywg8+Z5brIeIzRwHX9+Y2LYJnPPBn2JMNe+xOKMnvtISACs8PNZ1m0GMI94PvEBdLCz6CvE19w9hHNj0OafQVo7Y7dQaXCLi+vTZaawJBJnkJKQhi9pFBFZuUYAEG99WfS/fQSACi/jUQDMZnBJQjGCqjv0Zl+saiOAaPGVmivf9jsMwxBxxFes5M6w8fJA8fve1fPbbvzE/+qXP5E/zLPYnfuAz+f7PfzPPZ+/kXf/d55meZCabqbvtqYtJoZSv8XG2LtOw3/mTfrd57rPms6fxTwcqPk/6i+gnTz7cz5s8g3744ZPML6P5RuCzqc+abIo1Psjbb7/JOt/Le++9E/904OuvvZabm/1ePNeeeWdrasQ1uNZZngPLAabroOhnXO6Jln1k5ByT67p49JN96oIdNIsqg9wNJ/PURq7tcK+K5Qq0agG2zl4V8QWm5Kq1TdtjEUeA6+X5Hd5WULaxxxdcwJcRwKMbUw53FAsa/eLwAu7akPvotfcq+3qua/tuLlHlDsFiHsbdD3uOYhDY41zNd5pwmw7LodiK9p0UU0Ed3fQtjgf4ojKkUDMjyam8Rt6DOZrVvb7KAaEmmZQiuEff6J1jTrmX7rOOOOqa/+Ix9DqOs5xpAU4HQDsqmEZVLv9y313oL67BpFMmi+FCNv3K/XuVLwAAEABJREFU4f4meuk7UubrxgbA5noJjDsGu2dTdL1D7ngHgBJDTdfmVUYR+iDXA9HtWvRCuBgTu3hyRADmX4fRVlgWW2IsEbYhNmKCMs55CIXRA7lTLyNHzJJkhAM/kHvqI/NkcYDG2b7eRSypXIBNurgvGpRxBbnO0VbksnNipydyLeLKia2p5ZQkjX1GTm3sTtYBq5XDfaUq9RqGnG1nFKgndF9DuH5x4rqse5zBSPcS+Kn5EADdd68qL+xFZg9B3evyodAPxhwsNklz68DGDITYxtZ4pVjtRQa1Ti6hS83TIAbsjbgF326lOwAG3Ve91a5SpY6Ia5SFKtqnWGvLXcXr2MWm8OY5blTLqU9PXQYFdb/zuqLErIDhEpNbAS9Wk/OIM21Xv2DEcwpx7wPXgMkl1tp8/Wu5SrnAMpULMMZVjTNo8sR8VR7gNTaLg+D6j7BrrAPwVtuTKjSzwPUH1UePHuWtt97Me+++x8PUY/S7efPNN3iY8gfx5Bkf7inPeVh7xm9w54GMh7Nnz3g440PApzyc+VtcH+KeYD97zm9xebjz33fxN79+2OW94dV1XtegMH322pIAtFdr5DnOeDnVhw+b9999Pd/1HR/PH/+B78p//B98MX/mx747X/6D35rv/MTbeeft5MHNM0o8zyoSM7d4fdLEp3Xn3mimGdvSMDVYEftmOQaI20Yw2wadm4hqc94QYgNXlYWrWcOBjOew51qWwV25vRReHM8C44T40ITUSPJ9w5zQhH18nymh0jM2C58yDGIUIrVpOTkwUulE6MkNYfEQVwSdO7QVf+AjbWzPq5ULh47J4tbkQaAvhG6gaObSdE262gpJBI9xAuNGc1vHOOVmgFzi3YGjrs6uF2JKM77XIgu7gKw3uzV+7b11QwGyUz/TiI6+xPGYjjFpD/SinGPFJtQ21UGK1TY5JWc7MNz6g8klfqwT3/kUKAn083qHtmdjuUMgCBZyTiUiR0gRjxcA47oOLmmwD1Lb8VFJM62HMVOJlIHiLQZS4wXDZswofCi4GIysdMaW/bkO9C0/WA4Hewc59fNDi5lMv9S7ucjew4PcVHkIrjxIPUOkvMbaJiNTfcwAHSXTdiS0FvvQKLpz3vJauMXesanShD7baLGQyzluF0LTG6SaDLE1bTUSVFtVwtjQKN45jykdXEAi8AJn1oy2GyQyJg+Mse34yg3OGRtNocJsS2T3VpsArub5w75I63XRSlp5h94T4EzPNMMj5Ahoq1ng0Mlvm4LdoIHTNp7NnoHA0cVaYkoKWkbqUqhFg0QEu23OpqVYD2qg5K4ZwRs+Z4OmR9mn3PgFY7q2sctsDXEqoxknZeIz0SKWFxrEK6QwTtYSd7AAuK7nkbHL+/yUz24St7U5d3YxW0YpSItNB46lznuRu3cKtg0905pt18TDZi9nTmhQGE2Fg9WUER8X6th7EMhE2/I6wU/Gz9GA4/cIsuk7ngG1FcKWV3LXJgImFZXyet7R8RJVkvYwXNjY3dgUMJ6koc2Q1nVeXNYUsCSEPYM1Rh1j0yqGMufJxWi3p2q1IZx9nQb4xABc28BgoxkO8xLCcP6ZmBQOMyFf2nGpMotN03bb5LAcuitTeK8ikhA36YhnGkXBzte5lBFi0lDTtZfvQdtjGeStFadsb1nCIuJcKECpXpqHD5O330i+/VvezA9+8ZvzJ3/4M/xy9jP5ke/7Vp7HPpZv/OCtvP76g4SlhXZz0/h6P32g6bs608xaB2J/4bVxm+es4zkfCj5TeG70l8vKE54xnzx5Fv+juw/Vh/8MznOeMZXb2+dpm9dee5S3336HDwQf7z8dyPOsz7Ut6wmNOZImbKy9ydkIn6ahuM59Xyct/ByN/InhntpoU5AcY67awVKNOBje/NML6xkx9IKc0++Mq6A5F/fFqJVXHLnI7HesK7Z8BegSuhgv8WG9oh/5VxES8a7q4N3vr4hxpjsP5iVsbQXs7MauueC82o/Ua+61DYkuomC+1MVbRsXoqZ1P/1pO7ORMjNxXXHlDBVe074uFCqSgvkaXqVwopigHcC/m+QxQZt6EcTXrgMdrz3vbnytEhmjsSrxzYBLmhMHv3WoGrgVWpkjuNdKOa5N05sQdMDRmeKGGbiJBySsbWXNPq6l24Wx/u7VGt32Op3vqwZ1QoWLNGZnIHrrVjF5vREgZbM56Cox7bzBG3fvY4RlTruK+Xe4o1duylC2zSX0kp2zmhBxcwskuMWlyWzykKejRT1N9EQx4QRaibosqSc3dF+4L3blzMHI2QeX00W0DLSr3/UI4fekr95p8L/LWhLihVtn9lWASCJW2hMbt63RbICwXgI6a+NmbnuZFm8sMRJq2CX0XYhX08cWuJbvNN/sXOTu004ixBctPyQmBTR6MtqEjrKLQEIneN8rwI4hlIUXCCNilbw6lec13C4Vb7CuRXoer/H3ejHcTMmOpIZGKRV/JXjvYdWcOkhJ1aPDbGbJQVIlCBM1cjNpbVqBsIadt2ib0kRUOxr5mTQMTp8d427RNckqOpn+YV3vbs1MLfg9Z0Pa+tHCml7EwUF+jl1gPlvpFyRGzsjLfqLOby26bXIskZK8nbpzh6OxDql7DFw4dS1qFo9NqI3ZtLgKpE8sLzfMQuuFB6fXXX8vbb72Vx+895oPBx3n7nXfyGh8Yto2/qZ7f4vqhH/L06ZN8OP/O4DP0U36Ly8Pb4M/4Le6TPDs+QHzGB4rPedh7zqdasycWolZctbK4H+75cMJGWH5YOkfGgWTNw+e3fPzdfOnzn8yf+soX8h//se/NT//w9+RLX/i2fDP4a689iPuAatnsRvXzQwgD1lawiczoNy4htaKtMDF9z+36FNfky1BUbq0AebFehYSZm+3u6cGhAN+iFhizsp79gSDZQKSD261OOgBdQ5BccsyG6/O7LNeiEISXWO+WusMkeWKTvYeNJ23jF5RECz+0WxY8OQZGwowEppMt1nEY8BntnoV/ooKlzRq0bwiIW8AUdkkxGSq0tVDGofK63s5iPYb2kvYcrRVkKYctCVe+NVpmGGwQJyFql78wrLUlcL1us1ci9tOWQTLQzsFI5wsUaGHLVYw5ZVtMMnWIu++7+JpEGZDoTVs0nRubKEYyCM7iGsSmjbi3KQtmzbHhyNfGJOIUe345u1hQTVuCmSbfkhdnjKboG3lMdomDTW3eEzC5xc7IPueWLNYfsrG4fpm29BdTkixOSRxCTE6nDi553mu3ANAIHt08sMmhjuiCW2wl4a7SVzbpGJPWdVk7tGYWtCiY3YgmwEIozdhavX12c90APUPRs/jYOOLLTHLGXpCnF7QzufXD+oy7P/2FT3SYyxyds0aYe4R0GItKMRZWDJnUeK8CoeGIIVB1JrOtJzPxPWSaa7gIzOkrUDpirG0uzbrExZPyFeagi5MsvgUc34upr6dYqhjuiKzDWmmb4snfqtu3hoCaw4d2emnhLFwFZb2qWYtQq3fOJDJBB+TKh9/wNfwdAhKhJPlSR2aYJWrBnLiAfH2uiC7vcYSKEHD/p8gZm/20DR2+cxwVL3yZZSAG1xycg8/3CHhUxyc+drGZfWwwcigcEGj44M7FEQLvueqNA07U0oM7z47u0XyxITSxBkSqE7/4TrGCS4hq1lwrrYgxJNrIik7Ke0bb0HcOFYkQ2/lEogAkknK/McUAy+9lOMNFD5+I07TFAsFZxHTVIFdzThB/qNn79cMvc/GO+jualDcjSmXapM6wXQL79byvj7YBGNSfUZedLu4PhFrMkOUf8TOyFzhrMHfxQRZBI8kZYz1hnkUV91F+mRKw8V2y+MSJ4u84UaYHjt93fa/wHBRY6ZmzCXEqoUxbuYsPgK++ZWbOCeLDm+Zj776V3/eZb80f+/7v5pnrc/nJH/x0vv/z35JPfct7eeet18Llhpm0syiM6Uy/thBllYCHr4ohUM7n9viA7xnPifNB4PncqJ4PAp/lyYfP8owPBI0/45fS82Egz5QcdvwQ8s0335wPAt9//734b2W/9vprefDgQVgRMznXqPuD6/BcRiezfOyIZU4mtnZXadHG5BCYlxgQ1MQY0gqECenwNp19bug4iQW9KdjuC4Vs8p5+ojCc5GKfNOoVPnMtYnjkODInlIArKvWIONJSU61g6s60zDP3jE6atjB2t/LIOuoDY7KX7Z9228lr0XCK3OvMwULDjYokkQA3g+dogod5qFnXYYfJXKLYokDb0EekzDohTRziEjxFInaRex2er50LJgGxBqWOTVppBRjoMsukWFYZZ82YCEhOxoz2CISrWMY24DTEkvT4youtAg7KtgtXSzHbu3b2guMqc9SXpwCz/kRbySuat9ZcJ5hyFBKiWPOUXLfqzKDhZi56z7lHr/1yTTt6bzzrXuuTYEpZQAGKjnKUZJl7Pv1m2jr0OOdgkdOeJBxzUNLbWhXxFAHpQPiLZS+8q15sg6h7nXtpfOnaagDXo9maKIDYcXmq1VLwVP9OQln6TtF4ocYLLrvZ1Dvj8F+hXsy9R9lzfU2KQeUqz6x9ta7AV5kQTUXtqCe4ra9rvJ9rFZG71CknfED9yPPYt+NBG3WVht9DUPRap+xwXkUA9vsJIiPQ0B8RJPLKvpO4IYmS6j2Gda8Dn7f3Rd8jvOAcJQfVVsZ55XAXvbMO4rGYwV3EAXMaF+vOkHWPdBf6t1hmbsq/X/7OPcevVePVsXP+U5+V7rR5R1Slq9wRDovggR/qOCrwg3GtTvTCvQTPyAW4GBOZYUOa9R7F9b1IOS4biL0OMNATWPxw2TziV8P+Gyzvvfdu3n/vvfifkej7kOUD7VMe4vxTgfOnA/kQ8AkfDj7hgc0PCD/88Em0/dOCylN+m/sM/vNnt3nOQ5z5frNVnNw1qUdcBoZ7bnGwg75B6Jp8rzKavPXWo3z6kx/LV77v0/kzP/a9+Y/+2O/PH/+Bz+QLn/4Y6309Dx/yVsvrcrP3m/y2LerRr3m9nHVFtBO5MhdWhLfcM11b53VZ8Gth1oRCVvebs7EbZrJqfCNa2U2NiG9J5MZ2A6JoixpQ4EfR5rGdwxjGDOxVXeZoIdQVQMamG5pUkLEd2qY9BKAt4+5tU8y9B7MQgUEJXHWoEZ5waIehMtaWMMKeMhZjQ1t4GXG1sXEfQsdaSHLa0hU3MZqA95B22zQJKvULg57dQJz3BEYftcF1C1FNKlbSFuGyb1qmicHXbs84hMJjUSzbkA5ejnx2BWWASETIzdlw4/UyBiYVNZ3M0ZnYjrjf63lqrDNlZBhT52gtQTgdETyi4gqusRtselq8ZrQ3d9u0+EGHeeA7R3sTkXbGsQlzOxbFvbvV2JloZzQ3vMOI5WyA9PHcH0XGdrjgOgjThUJbQjsBdfWTtiM5Gl6qzdp9yRBOHBD/Spmxc//RkUeMnmlcn+iIR4Ln4NUZAEoz+VwBqaK3gYNcOq/FbROlRKnDKQHh0zFAkhYU3323TU/Xy7MAABAASURBVLL9hPPGbxvbHplDH2lBkN40N+ggIJk29fQUEYBoN6312YtQSlAfNfbWbUPXOXSj0aLDGpDx0e3G4kFoIic01xU/zDWY9uQw0MedIZQ7jSSnSRI9NjWrzo6trbLb3EMXZEWzbejI6YeGzXj2m4Z4aAvdFMth5sEeX41hLecxtiVSYxOPHrxIPLTK09r87V14CdSG049NjtzzrKZME/XGXePpo3M0OFqN90tojV8M8fUc26ICsmsl3jOhFdk8LQSO0Ig3pAa6bVpWip00Gcm9VrCRJi1DEPoo/FbnjOVoK+2Js8YDjZCCb/hyvvhnv8MvSCJ4Qx1yNZW9ZNYe2jjE0daElsnx0GMbZDzjwfUDNzIGk8GKcRlXDAcnOSZyFmBcEhOOf+WGWNvBjHmdF29Kt3wwdhZd/lVd1gSJJCvCxL8JecH3vQRoPGqBgGZqZ/xxZ4A2Wtj1bA1UhK4vZzH5QDdJD7lhnjf5Besnv+lxfuj3f3t+6oc+mz/xQ9+ZL/+BT+S7P/UxPih8PY8e3My8TZORJG38iq0MyFkfMwSZDYQ93SLP+SDw+fGM+IwP+/xFsx/8PXn6lOdIPgzk2fKpNvJsuLdZfKC6+LDU83zt0Wt59+135jn1/ff5Jfabb8U/HXj5xXBobNK5y+TFZYlZzI05CGG0HgKhZRC8QwkcnRir///z9icMkh3HlSZ6TlYVCkChUADFVaJEkSJBUqJ2NUWKi5rTau2t6enX7///DtaS/r7P/N7IyKwCyO55M55ubmbHjpkv92bkzYgsgPzDPxQZh3WoCzCFAE+N+Zs6Z39NuZTi5K7xXXGP1/hvtC8FNRD6Xc495w4ea3EiR3wN8L8xHPnXme+ArsPbfveE91Dr3API9DpzzbB2v7YHeZgw4INhc8ruHwRwdyzGmqgy7cDFxnfYmJAiMuIax/jthnu5n5Pij+B3hXq3wHeFwe7WmHdxyysOcgkdaxfKVbOKcgfJOAXU64DIUUC+oMsw910U8V6Ww+ouJLP8Xj0B/Z7Ob6Vhsz/63XeezuQSG/324Dyid4w7Szzse/Qx8JJ7WFfKlMYvQTRJLVr3FGdSLsvrGUmG2zS5yFBDAyScFgP37S6+ZcEZIXn2jp5XP7SMycXoKj/k+DED7qH7AntiRNIhHgM1cyUlZwSMTqjIwT1VMXZwpp/BBR3C9Dkl1LsTHZPJp7fbbhq7PNfqmnPVxK7cMeUo1zfZ3TqGMkMprFh7BLQFQfJA2ib0kVjZGe4EaLq70PCc1P6pryxtRVuZOtYTRDQVzM/vs4bO9Zv1Hmc6e3PCkorQL+W1QS/9Xb5YyVCCjvOkOZt7UvacoJd5k7Zp7pp2QXpCGsoU2KDulg7zHI3OvQHXKWZL2ExhiEPHobuOfYY4klASPGtj96XkKTAsenDxpltbGYcBJmvKRcbIVWOBTvmQd/oxgYJtQ8dlQuedReV+63139gR00ffi1CG2e3ftdLuOhOd7Acg3AJ++914++ogHrhcv8uknn+Q59ntgbfOGB9lXPMS95KHNNwFf8abgy/mrQR/mTnk9D3bzkAfXh783PtiRe4ssHuwWn6gzbWyLPdIzS8LwDSnvS/Fc75316fJMmk8+fj/f/85X8vd/9Uf577/84/zbL36QH//o9/J7X3+eD95/TClP4jbBMi2cfY4210D/EOdZrElOwRZrCHtt92udaY02K6brL/bh2qCgBBF6BCq0eOxHQ97Qka+PhPlmHm2ElJSvSVJbi7VEO5nRZYVmvYwjySwEkJLAhRG+zxd2ZgHuSdQUUEBgnD1/h8vqDjx7rsCEozMxizdHc94jLgGU6RnByMOYmi6g7TC8plrLPU063KUhewWaxs7WucT2WvcvZtibgbFGGCcPZ/RKR1tC6qUMxjJiQBsxZzDsgUnwTMYG0zautNb1JNRkTpyC4Is9yQ1zy519B46yQExBbw4gnTQInkHIyrQzLt0agqSpELkr/kI1PAJq1MTOnNY1MifXC5MdJeozTiRMfCXZcUhrs8c/58+020w+cfPbpu2UWUGP4HIOwXZNotp8m6dlTcs4EiLYsUlUrIve+1kwWAnrXyOLJOV2NBaZK/t+kKdNTfoiEn+7jfPtmBgWEUbnwLKLMy3MzSVdmG1rId38tPaZu8OQn8v9fZvtx0Z9a2qSRgRrJiITvYgvUVyyqEFcIspfdG/A7zg44PaSc3PjRwwsY4Aev5TnaE2ss0Jr/MIYfdpMzd6GQKhIYspR8Z6do8lu5SqL9a6J7HHM2a5rngKcWbkHyjWYNF7MlsYkcJ6wXUfABt8lZl0TJbjCySznS1r0YoUIXrAOQREiEQOUPI2pwRwk6iKTeNCIwmOM5b1/PG/LjDDX3gf1svNYCblm7FLGR0IGFMZhUjYt7LlfyZ9YOS9t87FTHYRa9uFgmEysiMFdnyChUE9MU2EK1czZNqYMnxq6zjSgTmjgi81abceopkNcNRh2LBQbe0Atg+gWH6dVm0vgsGMOsZk/RyNMh1iiCvgAN2mtsbZOCUAjP9jWaDcGCqQtP8ngTWNbDuwfDWDeADM0LcJ+b3nRgbF5t9l4iuGO0drJHlkDPe2eb/KoERrQLGfpI/4MmzmXLOtAmmuEtpMALRPWxzCHhRyYeVMSSFu5JcYiU77CPcMahYsNi2DapklQJBtHkoi5HukLT18xx1TF+1x/JWlL/SmRpAkifsb9PxA/f/Ykn/3hl/Or//Tt/NNPvpNf/vU386PvfSVf//JHef/yT4XNWmmtQb3s5qoUPdc1mkXsn1nuc8U3AE95xYfG2i95489/Jvzy/OtAtR8682zpvzp55TMkbwhax9fBp0+f8gHw83k29QPsDz94P4+f8Mx3rCc0jp5x93MtLCWuWDnjS8oMIWZEnbeaEcXdnvVMW8zZNm0vOYPjGdPGvOr7hMS1lB1cc21imREG+vhDgNk1lms4jHtmIK+RTDvT1QuEChzBtkwUh564dh3FcO63lgD9wpOjXGgTpDbfQ2AL9yL4uNnSi85hbZ3M5r0o1j1k2M5NZdfumg3laNoj5DnzllwqT4z8Jhu7sknJ2c746c9amFPf2Mw7Z0/Fq0TXpMi7CJRJVQOar2Be4CM0axIvVst4yBANPBDztjir1iYUpeeZY97rxk6gzKNdh0OsdJ5bmF85tzr6iuc5HO6oqcPE5kcHaWfIQntUfq9sbco6aGiKQ8kAK7v0oc3ZAPhv6kw3NYZ3FIh6gD24AKxN7dCdW5b7d76xAXcU8qUTMb8ACD1t0+0y0onrX0DiF/tiDCMxlt1utnJkEhUy1sHF5RxAmGBsB1zVu+VMvE86UXNms/fqrTw8L3lMjLqrsy0rKYe3tKFdur5yAbYh/SEsNtGHgQE/Z/i/yb06/HxOqQ27uG19zkL+X4FdhRO9tRIA37Dy5i0bUU5eNUaMnhUG+H9mcMKH5zrTOihMeyisSzft4rCHICe2sPVDW8juZ1Tv2n54pxoXOzIPtdH/jfFqqimFP3rWeL9eD2y+vTbp3d9a99OuvCPpCrk+2g13q7dGcukXWFs5AO8GH/QO96Kk7DmarQ3VIVFJSOKDl381+P7778f/1uAnvDnoXw76z4sfP+bhS/KblTc8rPlp7hse7tQveaNQ/eqiX8F5lVfGkfnElzfTbhUfptFePabMZT3FQ+gYdi3kJGAOiv/Be0/yu1/9OH/5w9/Lv/z0+/m//v5P8g8/+S4PsV/LV3mIfc8HRV55629/aCdpMcjdW6UYXVsBtnS25hQB28aveS0tq+WH2bZxiHjRocxxi2vMPUFMhvFddJ0IELUHBFvJ5Iti3+CwQsDQFs8nizcAkvnBG+Yfa4UADprJSMm0mTAwDiNHO110SyXOfvELOwUgUAMMYzpRVzLlWxIIA0xsvxEa6itnYEWaebGd50tqwuDPDaTFzm7tlQ20vYWlqNQKK7za3yAOOyGWD+109/lvYJ2Lxj15OeZtu0201yuVtMXyZ662aA+C9A7AOA6amOZcpJkTjDdw2oaePVhJCa0I+4LLsezwIAw7ZCTBplO2mDUh0zBPR3NkJjKKxzSMEXIfY6fRT+FwnqOx57yA5gzAW8DTVyOUS1sEJ41dTAl4aKoVYti56EybGLXv1ty0yoSZem1jxm27bkWoDJd16sThJq26oydOqhBIAOkdHVpvsIPsDhI9zplVTZ4BJLRDYV16uVA3FG8JwjcAlFtcNkCtjoT4QpyvBVNuKp3QGhknzXBuwvfZCqtA7GVQ+J4/LNTRV9oeAoSd4CNuZM6giW5obdP2KN2xnZPQ7sbG6owHEfvOb7WRlZSv0OZSYrfFO7LGhgRun4DG4CcnItlQ09BmQJN6mp4nSFqRhQ7SNEEa4Sb7+4Lzs3pTEPtyEIo8jTmXjSbQZKDSMhZvdPEJN6akfonjYjJ6N96ObolO2s2E8DJGaMRkYg2Em3YYKSAml4pkbUVwIjoIvW1aXk33QZ/HEVCjSMbeVUIjMnxMqvvGiRakBNwNNTSHEYfEsWW0kDLISgtmVyfbTwKUtmlse31rmxsjsPzvW7AG5zxCaZvqsB/vP5TesMZgaHc9zLTleyJpkt4gJRbaAJ0PRWLUQmCet6ZYxQ+Zn1W8Oajb0CAVp5hO3o6VhXKeuBls164qYHOTtogoMzXTWgzlSJp7jPoTpI6hiwtV/FCJBpPeKBDLPILCbamodSCa3KPWKvwW4CYJ2r+Iq68t+mYRipKkxaBj0Lvl4LGlTF6TINo3bZ4+ucnXv/o8f/Mn38o///QHyPfykz/9Zr7zzS/nk+fP8th/gZGjwa/JMy8W/hEZxRGgixyd5w0/TB7xw2HEZ8FXPD/+2jcEeRPw/G9V+69QXoKp/SD59vVt/O9TewX8S0D/x3iffvpJXrz4ZP4TN75BeHPzaFbjMpxViQ7Tu5bxsacfeE5QrUxwXeBxr4e1nZN6uCyL+8ILtMMzyulR6dQTYLjkcXa49JNR7LsuTzmRa/vErnWZb3P2aOzOCtGw1oRx9+vgRn77sddUHLrIqBn0/nfFhV0V0d2rv5zYQA/Lz3W9yruOT+wayFExd+2ac0xwVhvXQZmMizHe9dC3KxMu8qBb4nrOB+H/O66lr/PfMft1+HKu17xr2xun7Eu5Syzww5l2lMg2LqM8hE7SBf0iY6hfRDhW/S6e8yt8Z14qyFPYRkZmGCRvNZOvwfFnuEOvr5020qnpa/gdbazO+NZwcy7QZewfIieHDF7w3aOvLYp2ITLPMc0+SiBDyJ7YOid2VnuntqjCVPRd7B1Eaw0MaeYe7UAKCzKu+OmTK1BmDdTeGh4r7kOh2ALzDLbIY6aikbZpt4AefW0NTjAjxzlxAPmiZmYhtI4Y9Jn3WOc8aWEnxKcmGXTrgmTS2O/mJQMQWGLoIGMeOfmiJpeCNenkkbfPi1WxDu2ZG16UlIOBbMwA5qWT69wDY1+vcbZiqnnIcI7EUlPRnTT9Jk7mGKDKAAAQAElEQVTX+JVpe4+uq8cagHcCBhjjdYe5lwDHKZ3z3I92S479gTAlYUGqoXBmvskFioTsVmzKD2UGnOGhh1HGkRM4tBi5RHf34JTx5CD68Apv9nL4uDOVekujLkOzm3yfYOfMhk29K33yMjmNR3FhYEw+fM9tJHAUiE2wcq+tE1nAO2HODI8IGWD0uR6U3TG4i6h9Y/LIWHcyJgMdimPSNo8f3cx/xNkHsRcffxzfHPSfbPhPN8obHzzrzQPb/JPi17z5x8PcPNDxCe9LZP6KEOzVlfjJsA97b45Pfm95cPdaKrPwYwPjh4Z/2l4aOY1fxJp5WH3x/EMeXr+SX/z5H+bff/6D/PsvfpCf/9W38p1vfSnPP3qam0eeNGKBG1+1zG3YouVwkobGXGLV28cw56EpZuaspXDhaI9sN0DUk40wl7G5P6hi94IsDw2H1RCyEBZnAETYXzyzG2uBEGVh+719sSmfo7leJqUvplcoI39BUCi8mJNZAM7uvOxmeEaUWN7kEevKojD+9NjYlgppWgRrWQfd6t+SQj0W7PS3x9ygriTMStx6JYMOiY6x/f2XFeSDWNefNWqF8plFWhO6rIV96/wjxyzazMZkmRwnwCCFic0KDQ+83XqRgzV8zCxxWOIjhx1J2CHezm7wBLUxqclIfqDcxIj18GJbrNcVKCwmEsa2FrkLsj4qIagfWmslDDo0xhBtbsDnmpygidiqoC9Zq8OHvs9fwjjcc9qhod0FylRkUR+cvswuhqh7gOQ653qIWwtxveJLqjj8MYmNe/iL9Zy4ObMoYuuonSO+1kprJgLmL8M3mivgnKDxzKopwcz68BdCNCprLHJytPGzAcdFcOG3DT1U2UwcuYn3VUMgN7zuFUm2HzhYsbUlvr0V6L1hPLt/6UeMi8VokMBeNwvHBmIUMe6M1oBOAE/HOHM0sNYBgN0eZybi2rcmzQUTh00GxvQVShhkWirh+D1mqC3KCswXshbu1BBTEinDYn7DLZ62jhJK4yfiCpbKmFxwz1RXmlpYjAXRQa72E9rErIHtck6++UKBn3EgbQCXOpLB2Qk+62Juc4diTIMDNq45om+q8bMc9qyBfExGAtSlJxRsryqYi0ws8JIQNm3WoL2NxRtcoR1kEry3AQiDaSjgLOmSn1BTYBDssC84C1/Bo2OtNXWcb9ZOyZorFyGNDKkExkdDlqMIKcPTqFz2yfcKljACyLh95tSmjL5zjjkULGovf84x68SoucCC6EtTWLQMKyHOt6Ds2sM7+CL6kDN5GLdTc2UDMlgJ2K33ByQisFYoESpjJ8GZOsSbkpCj7fwQvwLHXdZTjCFkQVlIUr7cQ3jN0AxN/sKHEWM32KRNWHx//y1DGdzry7pJ3WvUKIOYRdDrEAnmLNZDhUQegxiTUVOgvEybaBjb+U1EHvVNXjx/Lz/4ztfyq7/5LP/+sx/mv/z423ywuv868MP3n8RaTBfbzKGh7JLMAQphjRAYvbi/ET74vVV4I/DNy5d8SPw6L9HKr31GPJ4NX2of8ubVm3mu9Lr5bH3zqPFfr3z80Uf50qefxmfRDz54yrPfo8ziwk6Z051hTu+MeziWmTusabuDUcMg3/ULiqgVIihGQXNOueJDYAGhUkdyNC/jYQ5ulCM/oKKVrbQ6rDDmXluDEF3ctee8CwoyywGfusTUKi4Ka4IAbTpmMRT3uSAq+gqho0M8rLZpmRMuN1CUJjkl06iyJzzmu4uOxWDFEda5JhsquWuEfLU15CJMmbYjKUGE1Gi3ONn5lz0eGHAWthK0TGXmwVgKpBX3pOw6C+4CJ0wkaZtmN2PBHwkodtE+pyqbdY7WZD/shX4UJ2bxVXwMOkhgjd82LSIIChi9Dh8QvrXkPxS5WwpxyyI7IyvGzMEYZDP0FOIUFjs81YV3MeDMsia6B3OUvURnWBf6ZmT8HK2FfcoCRNxfRwduR3I0PYBc6s8amAfNGGMjoQBdlUtr4lxBU0C+9/tw5IqP5B0NAmn3AwIKKHUXMvcdbrTRZE15zN3FRx5GqDM4GuZNu4097stlpVm0BmLM28ooOSgQuvbgh00AyAlRD7uwcoWPy/xNMx0lpujn0kCIZcAxcr8RZ533MGmKIJpptN6WuQPuYKizjdF38H2LYm/HRZRNhbKN63V58xxyBO/tyF2IqxXtU/RJnbWd2F56qdET+kJ9d03v00oFu6KtnIwehvpuT3izIIJqlLmaWxwFI3wlxW6u2/WajCiBNXKUGWwxIozZ7c6yxmAuEPhIG2gPMt5GjYk+lPOQT1yeYhVjTKE70mOtcgdg8IEB9fn9JLOfHPmZxgzE5jof/qhjGJz44bqUt+QtTmEjpq1jrgW0O/N5f94BGcoMJNHHhCPTFx2pyhCP85YGJWcb7oAgo0uZFenpgakX9uUMsOnCqM/pkzCxtjx8Pc6HH3yQj58/n3+y8cknH4//+PGjOI8P+2/e3MY3+3zTz0+AfaPwJW8UzpuEPPi9RvyLQh/4Xr1+A/c2t7wxuHhY9EVbCc2ZUbvPIScsIefrX9vsVrCOaez99x7lq7/zLH/+vW/kv/74e/mPn/9x/vnvvp+/4dPub37903z44XvhRXjz+aW+j24SdKjXhR3Fy7zilzXrXz64INfhi4C2FfS1b2o6SToT2H66MXImAn/vb4XpvLzE4TslVCz6GlnrDfGV+rWgKURYFE5AAYKJstbg+NpMgxU4TRjt0CDjYbAcobTl+W6hwZsdR2ms0VgYrhlq5tbBl0piMGGNh42H2ZQk4Ktuvq7rUrQjL0nbkakd7JFMo+JoKIcmrkORitSDw5AoTu42m3HhZReGFDDw2BY2mjg9aXZDtwzjNS2S4jWYaLoJRR9dc2G33CkeLHGxzBCUBkK8RYOE1mKbqICdZ0QIj5E4v99heJxDyhFI2TfZaZtyv96M36RNi4SG3ln42AQEk2ZaMZSgudFik8/yRXRHxMY4BkuNOYGO6dAjqzjDGUMHsQO2gjpJy3nlbODUa9GIa7hE8JOmhQ/ntNUj4smOZwjY+Nwafv96em1z0RTXA6AflvGR5EBiK9/XEaFs2/0rNPnBDm242G2BmvA6UmX8pHydY8qC2gSs2DdpdP3ZRfkkndXPfSBAcG5dbeZ0L5qhtWXcXi95t1jARxev9+NUxZscTqEQSG01OjljPuCJlXXCnk5KlmDIGQ1M/dPES3QQOhNl2uwHq60jFDVmFrYaIdZuvD21uGUWhjrD5yhia09ewRHqeUap0aQtkqNx2rMXMYSSjMTIuEWlTACoeS3sj7IgTYsEQQMEE9k5LXiyIezD2iqWXmmLpajUCJ0IAOtgooUPMVs1x5KJYLeZQM62KHzaW4McRiPd1+gBcIwVpyljGBtgvvWJcKjaaXYD2gaj2ASTFocYY/bdurHiYdFB2cT4ZXlwGXM2Qns+gAmh25JdrKR+v1W7g7WNzXuoxbaAgHKsGVQvJIzInTl58fSX9fYmN+Zmt1vy5LSXzAnota5/r6wF8fpPVAwBa5uCWRuVccKM1BV3LihR9kCQK2g3PrJLEdbb176pxGwFYeqxHmBMJiCEHRpRxrCvZH+PF91IIgO15tLfADV8cQatGrl5lPoahdwgj26SD54+yje//qX8+M+/k3/6O56XfvpZfvbnv5fvffNFPuF5SQ7Fp7fdekamOvRptTvuGSu3vAF8yzOhz3g+F755/Tr+9d+r0a9yPhe+9K8EXxHjWfEVz4KvfQORa2iNtnny5HGePXuWT3gz0L8Q/OijZ3n69L3B60Y5YE+S7V7usXNpBSxO64hxdtyF3SOeub8KsnczLjGBjTqaIZKJtEU3Z9s5hyes5C7HNSoHYys5ip5a0X4gworwqbVHZgorYxhEWFqyh72hPGjG4ImSdbVKEGMou9dA0R4SZPppDuxgKfFtb0tMf0RnxJgiqla070Ta9owp22v2l14ZlLhWBV+mwk3AnscCPTs+fRYuhH35Fh8fQH3U0ryuPf45SFUyKwAdB23HpmuxCJQcBXO636Veq3FmOXO+842+sVzqam3+rpXf2C5Tw3xon756VqAB7+yuUugiGLO2k4DvgufcJCuu9TgzwydVbW7btNXNHjW1FO1TyBaSOzpX/Dt7hyVktyszfgMirm9ghrf4k8VcOUWA07g+/+vQDjuO+NqvSDnvs7Enuq+SvpwtZ0AUmzUx0rfPSzD2AbpYvFmaWhnaEc95JPoT2BNeRjC2kmnYW0PmUMZ2OHHtY8KBxu6eoQav5OLD1IaLdUXQU66g05SPfVkX9ju76VwE1cQx6GOe+zucz1HHRPeiu4Jzb2tXOu3t7YQze2KHM/aEt3XAnFGRCTD0kFxh9+3Q/GbwwvZk7ZI5XXEl09bA41fAQdH+7WU9oJaqygMY920m4Fv9jtW3YgN4/e5IbPfO8RoM53MHucombMvxfqaIjOsVbFveGfXKLnabkUxbjArqrf42LqJY6Y5+fw7xMoOivflad1liSuDlc9qOn8Gexp2+T6A4wBVtTL4nLwkCUE5f9/Onl4gcr5rXLxVcQEpMNnpP633MZR7f4dGjR/HT2v1Xgy/y4sWLfPTso7z35AkJdB7m3ry6jfKKT3pH/OSXNwP9FNiHwJd8Qvzq1cu85iHw9cs385Dom4k+OK55gLzltXbFB/hctbpYlk5wo9iu73R4hiS0csND4kcfPs4ffuNFfvqj38t/8JD7//nlH+cffvxH+ZPPvpYv/86zPHnc1Df73DQbnOO8uXUDIsgUx1+xLkZ88fZFfqW6IU1rNJnRWZINBMppL2zOhTEt9fQRquTGiQ/+mPCWAlbzeStiYVMuPhoETJ8qlFtgozJGtMGcgx34m4HzxXxF7NAq53fOgcklm744933+5i3mMyRff+oBLAQyEFwK7PggYCuTJqjIZSLnu3GhJC9xAXJDLMFBC4/gWi06wSIHNYbmmnuBeWaiicww54llfUt0yVEA7fhOqaIYiLEtnZpAZ2c9zn8o0OUqSZOPS3ce1O4L5aQo59gCdxuiuT4/I4LWOG2KA3Gl+WXKuRf7Wy526joBMnazv6AfXX/yoQjpt8Xc0tZbYlPglMieA4hYqOj5Od3yLBIQYmvFX+5iYz1Rxl4TP8zZJWzdO1kg5HeY40xs9jTuijYmREMLJuxjPQQHX4aQItqzPDiF7cTWIKSnq0keTOZmhiljQL5c4OFQghzOW68OOycEdNsZJ39bloUjVaGQlNaowJbFAlfK1zJh8oOHE9vE4ciYexRQrNCLbVcr53oX+XsadrRgKKP8Hjwrd67x5MAnTIdY4zOkVSsZ2zk9G7wk4Mg6JDSR4I+YC5kVWBC0iOYgsTn3iazzXjEAs+p1cKdWQLfk9A8d2sn3AEkDYWUYawTXjp007Y3TIguhozINo/hHXdXi+2svjbXweisNC9Jt5m6gJhRhMCKUCImNX8DX8XEPDrZrrfqQlorw6SClAop646NbGpt40wAAEABJREFU4pzp/nlHHexNKsRsE97wE3w4OEAyme5WMDZgFWtWFa4CE0rwINPxA4X7zwLD2BCMEklci7UKQkIil8imcb8RLP7cO+gQANKCi9JnXzny766Xew2cZWQE59BNW9wFgT5qzc9I80OoDDXkZMSLf4O4Djmd2F4fJhFGedwbzU1s7bBYMucIoGuu+2yJWZsoocta9v2yph4MotgakNa+kcBwGDdMfOzO9yOFDB7qFoy5zWuyp9xrdmp9f04snMYvOZwb/sbwD3uFRp2lcMMucM/CibSJUmHFmkyKi81Ynise8W7fp5/4Aerv5h9/8r38t7/7LP/4N7+fv/zsy/nG73zAc95NOLakUw1djmjl3Q0SROfcZ/Umt7y594YPfG/fvOYZ7w1vAL4emQ+KeQb8Nc+Fis+DPhe+hvfaHGTxPclW5v8g/PS9p8cH0Z/O8+aHH37I89vjtM6Z7DG7sbzFuetgsnBGCQpgTzYwmyEOePZiKKjpcHR75gzYGe8NV9CYDgj9KpNirutQJaJMnTIqYFi7H7ztGFRyMAzet0Pb+94x3OmTxTDo8T2co0qm7eBcN9cnJlnRvshbwP2zO3j+LBtz6A7UvzffRGcwOsYMeso4x3DnW2XAizHeZfBW+JzQhXNub4Ap7Ylh0Adz8KZTW1CtUJiu9fly1FApbxEtoFwCOs5/Ae6WZwHlCMnq55zhQbmvrnINPHDv5jF4iPV72Kd6d56ocrKutGfG+V2i2FfRi/lwnvuBNTu9cFaOl60LQvzODm17EI+dbZ/AMO+8uL7hyDV+yulfcc+Q2u+bzwkZflvOekSuTLzkus4RuxFTYmOywuKlFk/GlhndQPm+a+JNMRis6eSpNwXSOHvYPDK4IIyCF7l8w4LMiwCplpofIiaC28ua1Io8dZwM437NqyRi9gsfR+7IsRZt4OkXe2LsE3TWN/5eQcWYV530/ldBiLn+EfJiAytAXRqiVva90LSFtaXp2NAyZmgDNW3DcEiScRlim4xdktG9DOJwSElQZCt1IOYyN3+PwoG7JfsgIHmOqJyhtmm37NiDfGIQWE12DZUbR4o9AeafH4QBoXNMGWGipSE+nMRyDgtjDddApjUd/XDYKDznJG9ogspBvqwd2sy5MLKgKolpvgq4u1krcfqYuWpnSf/S4oQXhoJKJFBsr/04ErHQJCEsEwcQXiEqa3RcQoBHJht+aM53SkhVSEH1nrClnWYeYs4A1NjFMYocHcpYWzOuKyGCx3jXJ/VugTsASJ+p95Bsiuhh5x3NMLK5IadpEv09ZJqYxs3NTZ7wJuAHH3yQ58+f55NPXsxD24cffjAPcYF4y0Oq8ub1m/3fEuRNwdd+Coz2U2L/g9I+HL7Cfw3nNQ+Eb/j0+JYHQh8kvU/cw+gcjbpasy6DXWkBF6hymJ4zj7Pxjb9Pnz/NZ3/waX75Z7+f//7zz/I/f/FZ/vNf/UG+/51P8+mLJ6z3NuHNQF+DR6g518eLmlLYbvEHmnlbM4xtmbWSssSBUFn6XMsW4yihOaIfiM6j4sw23lmC8FAcqKG6w+AMYGLHCg/6isgAwhdprJ0ageE+z7kHWmk7vwzqYhIV01NKXJ2Nj7niQm9dW5Mo2U3TGsbV2+9QHNtCXNSiHvklUhB/GcK0I420fa7d3OFs3JjCKigSuODZcmOgifOHpolKe1p6ymSHAJLEMJxqsK7j98i0ICNQLlobcWVwXburJAy4yEnS0FbUgyeae71jeQYLa4jo0BZC3xDG2Zup4Vwn5NwNOEMSRznFahn5ra4tASQ0lT7xoFsAhRu1xYZy9u25Fqwjpqe4gQPadChi4wyhlC/uOOikfjWXNq+Jh6/yJNRzzUi7wTnn6OT2kntnxUjajpAG0NjaDpYHe+txJm2hccVGOYwLHWzMZltWbQLfNV7vEzRGuSSpXx0aA6jfY+YghDKK+PnDTN88mFPSUHltbbEGTIK5ZY0Ke4ntgusg+ir0XmOGj5sptzLtBkdMp3V3sglqo8QjAT/4LQ7SNj3OLdhbhs2wcIljzd7qdpbDxvENmRbti5G0HVlBK4ff1uBFZttAUDJ2aPj7tQH77JPH1MQCuR2DZTmDSHYDntDa7tTRFDxERYmMZBPFlDhQI7S73HEmNKfKxW0h2S8aztS6qyfS8MX9ItpWaKTg7CbnnluuWQkpKDYWKc4XWltdrIzGNR2nmYYSu64n3jZtE3qmNS1zHXtwXZgTSZqz7TorLdhKylewMdPQHPADUJHGMS1GFHyVEpbqJDfoOQuTdmDoxIkwriMTc/qaMZBW4Nux5c61wR8C2vuf8rhNq2DS2wYg7DhjJuimN0hozfju19ettmmCMOMYC4ergE0oIRKaPxOIYNGJCRvfdQSMIoK6576HXukxtPeBXwKekRrT6+8c7lURvvjU6s3KnWTsx4/e5ONnj/K93/8kv/rLb+XfeS76p7/9Tv72R9/It3/v43zy/Mk8O1lrxdb4dV7DFg8xosxeXBMEHmFY0i3PEbeZvwy8fZ1XfNDrM98rPgRWXqKVefbj+W/r1/M/H/H5b81zTFjD4/hM6X+u5sXHn8yHz+8/fZqbm0es58apL9KLpeFVVHsianfRtE3oa7RYMj9rwHLVJn7laz6gCFnqkKIVYM9hBPvoE5k5G4hbslsBuhiREwnYCDlNsndxrDeZ6B6JwhFYnH1od6wIx1YsZeq4tuHW0BZqVI5rOAroD03fnKtY4MZWKhbCxFkBelFrwsQMSdsCsA3KkjP2qcdhkKNg0o2OWBffSFfTvi0BT5qzzfcLjlrhpsTbffxtXsZrTJspiXkfISyCjp+ZwVmqxTpUGV0OY3E7IaHh5pSsiamITKfqXVgEimt03jEhc6IznuEwz5SE0Nx9BXtLpkEDWYcEHVqRdU/0Jkjo3LPzMynrTazjsS6M4cYGOa5e+6HAMnzC5LUHgGoZztipxYRL7oGda5l1iMGhh2lHZE5KMtDmiWSa8S37BAdkuGPg7CQNZEdmDrx7fRGjh5l2TY6GQ3KNXq93Sq7a5IbsLaSSwrowzno3IFTNg0amjAfo2+4Xk6hCysHZTi57IjL9CG97zWLHnuFIGvtu8ADuIndWLtnXmNtb+c3tfs41f265d4SnqsM7YjufgPHtvDUSdXGXVUsYTOOQz/fPyPUEp33GjiKqE4LSmdFd4USR8P9/cQY3ODPMoIf0nAvwnXe+cWPqO9n19Impfmu5TPiFGXf1T9rO2yPrPuF3nRkk+jDeWt0AZ3Qoexh8m/9b4ztLLq7uOwJXE/ASsDdzdfYl64pyZa4r+92mDOUu2m0KKtubkdee0Qfjyt7IHgc+TnndX9lKrpads4k9fvwo7z99jzcGP8onn3zCp7gfzz/x8H9C4mvG7ZuVWz7xveWh8PWrN/Mp8cuXr+Mnw6/4pPgVnxS/fvOKT5Ffj7yE4z8dufUvDXmj0FzrKKGdGnOf5xh7mH2y1qR88TIbGov0nwe//+GTfO0rH+VPv/vV/MPf/FH+x9//IP/x8+/np3/6+/n2777Isw8eh5/m7L8JvwTgxLZ4ON0ly3yLl26EAB4+3eDhOP/ixVYJn9hDtocSCbi0srK4pqlhMsYoB4QOQl/SyLubz+8V97+I+tBfnr6N6odJzlga5l1sZ2lsGxCYTDv4KLLXYqmHD2aNdjO1gSafgQorMsVbVkOuwPjbgC4DNR0+nKMaiLEDEyRmGoFZJwNdTpgrhy1/m87jm4+LuYnCkasUO/FMlmdCXSmskMQkvUmTEfdhje2E1nTiaLxFbtLJW9Sa9TkFBmjOpj31T3zyFmd+MlZuxlwzDl8OshTyZpLRhQsDPLRDsYqFFLlJW+jLqFsI3tjbwSO0XC/1zMclbieG6uxxl1gBkyR3JCIhOuUWVtsDA10FoROYNGIhWkRf0W4y+18C3I+ez+L7gDSYsRCCHk8UoRe/wOadmpsS9O7ai7NU8sHgblsX3/mGwIzWY6/GhcPagcyQHNgI5iA7co6zLWcFsFwpcMuZ3sI15v3lAbVNy1y8roV4CoEOwnhLfWfJnMURGoo2pYnnaHjMMXWp58sOKp4Dw+Row0rcU2zWRgA7DPZiDWzukst91AYkBhlY2fDXYLfwuSzghFkNbkKCc8EUcXqC8KkjPpzYnBtJZ3+QuVSLQIfPkBYbJGnaJrEq49hyZelnmrUXHMMzF6hYxHI0gsUPsrymiLYLXaEe/tY4dG1jzrxrgqxDiNvbosAYd8c/3L3DMFss7jY1xsawtGp8uQcRTG/NmTgvFck9ihIlgVzvkbHiEuTJ0M4KrLVzBBU9teunoGaCgXgt9RVoIEVyaVPbPNCCHpWxApLczKSZVkcKmaOpv7y/cRY1FEwXzh4g4oiNUM3a7Zz4xM3HoBOB3opo8x2lSX54nSDVpY8XLBjk6DZthUD1MV0HHuX2iC9ZX4azx5reD4CuLTA9p1v/cxzGJCJUJsRs5zcDPL/nUXRwxrh/6kCcHuZbYCgq0LEnB26xfergPThoi7UrpA15BSDOqeDF5noXcTrumjgZVGP+BYQV6soxT77oCHGxGxz1tZgWqrkWbsbstlLeoHufD0C/8aVn+esffjP/8ref5d9+/oP88q+/nT/57lfytS99mKfvPRq6c26DcS+QpS0cugopc+CBzxif1/xAV7n1mY/XyDe8AfjqeNbzzb+XPPP5V4HqV9i+SfjK/4mIXHKc6qY8V37wAc+VH8c3BJ8//2jeHHzvyeO0ztp4TWdW1mFO0ss6sPRyadwPpw198zCE5Z6xfW4X78qAfPGw94QXZBe8cseEd67i3iQT/OLhKvUhkTtjoLdKApg2wc/fyA7PKJuksR8On4c/5G3fSmNxbUafg/4leIL39Z5J0rbuog98KPQdvhjbfWu7R/xQQ7qzt3Weo8HTPrWY1/Rkbv/huKM5r3Fo7neWfcZyHc1dO+ND3rCm8tZmdvhuHBKuNRTM36pv7pl9pmz09N7WD/lvM/Jgj+/OKKz755ujnSsoR45NPwKow/H7beQKujOx6KRnzv/IAfqivmLCNeOhf8SA6Yfz26rPyXB97ygxr9Pipo0wDNcBe9a6YCCew9wj2ryT6otYrnjN/S+yrjpJelMkMBFzLXhgsY3t5Vopdp1khOBCjn7+kOjhq6BzIbE0Dm7bmSuDAaqLdl6ou29/xoKMwSAXV+qiyqLWwt+yZn3HhBcU4+gW2mbbtA8ktWxW4RwxoCjXy2OWXBpc+QvATwcVzOmex91y9/lNwIG8WlhbkTiCM8XYBf7UCEDBT8G0O5dVtdumreYWTN224BmxTFhsQ2ND5u9rEM4tNOZhPPvKMLd7mmu798d3gEIXwWAvlrPMCBBLYJNHJfzZK7wWBtJuHbTcU46M9Pgav5RCgHIRasZ2am1k5hkSzkVrS9zSNm3DYA9Wzrbvku2VyCn7EL0ih7AX53Ld2WVZZKCRwXWIrQyHlFp4uxeFtJOyT5kAABAASURBVAyYdmspNVccseykSTvmkyN/RBxjK9l7bbMQ8Esn92I/MCa0U3dEe1uUoTI9LKJIWFOaaSft0aNH+xPdD96fvxb89JMXefHx83zw4Yd59OgmPii+fu2nwG/mk+D5xPj1q7wEm4dDHxrn0+LX2TH07eb6f6nz4c89KyyIuZn5WHTx5h5Ht9dXTkCBAR4WfXNT3rB8mm9+40X+kw/EP/l+/sd//uP8y0++m7/67Gv52pc/zOMnzRtr+6StmKtkN2a+MvAozziXXxpu7hw8ryUZ/uLv+hXQ4TiNtjJ7ALDWzieJvn1+iSKGu/uAlJjE8Itdsuc+Aulg3IiUXTGmvSUZoIm+d0torgtFqPfkxFLmc2GuYwomLaDCHhu+sA2Hhsm4AhxbGTwDVEJw5gNsmyZBZc/AiihCZkKAnScYRXLdiqOAq8wnDZAucBRo6zYPFjHw9rhPik/E0blHX8e0h5PNGtsCyQZOteLelF1HP3FiU04JxspmoJLoRTjTjLMJ+ly3MH9bVQqhZZyUfUZAMQAaqxrGoIPojOCendyWGNcrasyE4bQxqQyEIR6rZqxBZghg0xYjo7dJcRbOGBsmasWTHubC5f7xZ9L1tb8heeKEMfe+D5uJOMJFDQBz/YVe8kpajUxrT3td8IavUgEhNVLWsDO2foi5X+3qhNaThX30qveGtGCKNObJ5nf21AiD/pingdM27RYMFpU0Sevp4MI9X2pyNmKB1BalJJhuJba2JNpJBsDTCQc2PAw6KN09xmsenMCnjznuypRa2U0Hq238mms1PsOcwSYWN3DGG2cAoO00fBFvD41vl2UZ0FmvtlgdLIbhnC5X1+WWxBIvGpW2CX32pY1z8i/3F0ALSSEe/Eybqmmb+ULHw9fTRlyTsYBl2p1HeN+jncAwytjt3h+vQNc6QvG9gsRacwhJTqq6eGsk00gZnZ0wdo83iS/QSloyiw5DaCqEUNpeibOefgZPxWaFOZteS2CAZpsdT6fFpgcZcwZmw8/YGGoytrLiInTc936vQfF6o1jAGhkuQ9vhkp7J4CD2aywI1Nb4rgkS730uDjohARlSMg52bJt/uR2y8e7Q9nSAZYY5Fq87vm+ImeV/boR1a5sSuCuSVzbmSk/b7eyfYEm5zVZszt0WRK4cZaVtQsdKMOStGHMoSNji2lpusm3OxX17GytN0pvmplg3TQHLi9TjvMmnz5/mh3/09fzqx9+bNwP/4ac8+/zx1/MH33iejz54khu5za6b3arP4HWawIYv48JyCT7nLd7Yu/XZ7c0bnuV4huO57uU83/FMp82bgPPMh/YNwld8CPz68obgGyqFZ8knvAH4bJ4lP3nBup49443K9/KYxbW9LKHl/JwcRHSvr4l4aGjtAI3AHY7Xi2sY4k05YAVlnNhCQGJIMYcQR8zoRgGr6Ia8i5iJD4cO/86GQkYQMpkXg1nkKycPm8Q9H8WzG+g2ZgQvxlFDRSEKgB29Fh85ANRZk2w9hBScYhVuRzPYT+daw5nQTMi5z6Qi4Z6USL3cNUoPw7WPHPs6wJ1zIWHQZwpLOcfl5j9qihk73JnNmhR0b+OfMWth14LaDwW8JYpgRmkPP1SiLmUxxtkacxvsxnr6dTjRWOaQohFqBpG+hdzCGykhJEmTkdjct94JHnpgF+Xa5MkZ7bCrnythFphiO7lwlaBzacUqSEcvrIV1CuZ0oxpqthIl44CqSXBJcw0wykKFlUichOwGl4Vt+xwlnrh6cIwqOOYr1sK9dObyG8z0jWGRYv0ld/IXR8JpoMQVWEZHdp5jxy/mteAe3QKBs3Wum2u7krZpEThFzFj4mImAixjJvXaTHc20IY51oALKxu7GNfHOuNFreyMPxrX9bnU3nou8Q7Z18DnJq1l26O3RqgqHTnBSdbF3x6Fv+xyvgSt7kmc4iVsfF347x2iacrj/K2qvdGdc2yL3/au1aCqbxItZLmfTNm1jc2yqOdJ12CpE9ywzBG4M4G0yltxTMKOMf9TPg2YskuLVYqAXOfu1Lbbn3uh8AwuyBtW9vW+K8EXuIKsol9BUuCAY9AmqlXFmWLPaXWvbA18NC1vJMHO0jQRs5+ad7TrW4tE3cb0zcxFUUPf3IHAlcpS7Uw71kA2OnQdtlSDiMs5QZV7WFLz9g/XuWmRaiYzxWw5M81sxWdHs83ofvqge4Fs1/NYbsI6uVX2IN/Nlc0dl/EePH+f9D57mow+f8abg/oT3GW8M+s+Mw77cq/805A1vBr5+dZvz4fDXv34ZPzVW/OR4ax4iX7+ZNxH3P0F5w5uLCncrT+j02KypVrbd2eLFJnCsMC5b+zFvVL7g4fg7v/9pfvqn38q/8kn5//n3P8j/8Tffzg++/Wk+ef6I1fKAyoN0Sz1qTFH0eByOtebFAJuFEWZdFodginDwtRXtjclDBKi3r8FiPko4Tj4DEwwfDl4MrWSm9Gqc+7uxOAG5qEzD0VYMD3YMU2vmdg0HqL8DWOIr7cyyCWurcyz1XbdKPalwXNO2qUFwUYOCUPQzx4QTBYTQsMdPtDtjaIsLTMcyvNmUTHtwnC+duINzqwOmfUt1KDPqxwbQkoMmQGFsDOc6IWkEWKJIqLZF76yjdi2hiUO2U4lMSs4UQ9ABG1tNAix/sZ0auviL+8wdut9NxbOwImeDWiMLf4su1wk/TLrCfEDt1gt7d+pRfBE3j5VsGL8jIGtLyN3nsfhVGBo4S8QwfmGz3yNuhPmtK1UX5qToj/CL4gKBRmgxRdH0FezQ1v4FlrlxpstVdJbng9O410TawlfEqDTrAcppp1q6S3PiMTHWWATUkLAIZr6xEqJNbxqbrNEU1lYgQMc6MP1uOjuUvWX2i6m+Zf1n0O+d8sttFOJt07IWbKqO3ZbFkykQbGIACXhnbfBnfgj00DwLMpiGWMg5cW3idjncBpqUg02NUHOrFbL23rDOe2CTGRcpKjQpw7NecJoS2X0wVrG9nXOxmWjBXQBr7gmMo5s3OJyBRt8m1J8q48M49DmjLjvJvLjo5GgQYOOUEgom6xqKg4KfEFMamhkrTrnXs8CK32wqZzt5wGolxAjKb7WTtjm/rGBs9st90BJpqLdyS74xyHOeDAnxTDMT2ti5g7PbolbCepDQLImaEksHWVM/aXFYY6ZhQ+CXELgLGTCgY7TbMregexXBCq1I0jYNa5ugFutgLiB6iSmY9KlTubwiw8FkThP33J4B0SxuTNFQO2lc3+Dk4MY6W6yQSDO0cvg4PgutZL6VB9UhviTnbBOhNOvhFW4RN2JtQM2Za8OdaxQcsxZn3rFd3YKO4DsyPXkbahvb4h4v8SCd82fPaO1mc1EhnGkUWavjuheo9BXLmTMTpCSGPa45o7VWAlZk4rw+lNeWG/1AnTXf5sOnN/nW736Sn/3FH+bffvH9/OvPPsvP/+L3890/+FK+9PH7efKICs2RhaZO9sSswTrMQzxXTXfmZw2LNwLnuY5nuzc8t73hzT7f9Nv/KoQPgF++zK+Rl4cY8w1B/6LwzZvX8awe8eHy+0+f5vmzj/LJi4/z8UfP8sH7rI3nysfE2rKQuwWworjGOVUOrG0aKSuYrHvpgHB6rJFDSyTkqkE5PXO+KL55FLjOubJ3/DeMk04S/cK8tg+wLETYvR0QCqQoYo6nDHQ4fRAjg3MgWGS6yBiZ/Y65sT0OwHDfi/nKRB7EwApBwfxf7ovcjOTtdrfII9ZDH2odepQOIkUBOxTW0d8CDvxQdR31tqHOgQltk8CdA6QfkM2d0UHJg8b9CfEB+A7Xkgj9Hl0/l7NgAuuRjrWvL/YXdXlnXHvqHYC2crj/S8panlZiBSVHO2y/7w7k+l4eW8oucDAOBd6pd/got1608E7RQ3QUYwbR+2iIYQfstDIN8gEcatC3hyMK3S3Meq9Js6BS/Rr8HNsChqj17ovV+HKbTDlerMKRVmHAdlRA8M4q6pBRJMmxoDR3Tcoh13BckHLHnLS2vEaSQDc0m96nqTtrhwG343/xYJEFNyO5tLvcEim4gvr8zrouwYWloN7q7kmZlUpS3mJ9ITB7vmLoK1PywK2qvOscD8o95f7KXq2jTJAC88NzHAcAleJ+EbmKUMgPrch0DDMUqHdRnSGcwyK2TgcbUw75dBz64Z9znZrI7pMuW9mQ96J36jVi8aF6WAR4ljnJIADjbQYA3olhXnVR5WAS0VLCFAspor0lV21hK6h3d4MKCyiMXi8S/+0uWTkiJh1mWIWuQrnYxnZ4KNyX5/U2JDfkK0UrsR1TyVWELmJMga9SLrEHRvEV1Fv9/nXbVdbUJIO+r+2RNv5GFtDluNgPLtvmbiEwONjcSg4GD2lu8uTJ43z4wft5/tFH+dR/Uvzxx/G/PehDH8/J+78zw8Oj/5z4FQ+QL1+/2g+MfJL86vhU2TcMT9sHyNfgb97c5pYCt/wCcatmDfTYPL+2oeuyVnfOYvF6CGq6fwl4i/Xee4/zO196lj/57tfyX3783fyPv//j+D8j+cWffSvf+vqLfPD+o5RP162p4MS9m7vnpTLdWfQxqZp5qRgDgE4aa5GAcIK55UHdHGO8CEcRD62w3QtmZk6JMR9Eu0d9FnIDHkiYBBNCW8AyDeRiC2xf/i7V4RtJb6Kz52Y1rNFo2yt8zNjMl38KGWOyumgrAWnJDyh715o8GBHfTrR1jTf7CzDBto6CGVsdkDMVk2rba41iqwgwJWMivLhnAk40rCYtZ6ol6YID2CG1gOl8CTHJ2NL19zkZxxsuWgY26Qk6NhzN2UPg64jXwZWgwc66mHf3D/zB4VIG4lWXqADN9ZQIqW1ahO/Dlj12zyHnqjBZGd7ce+bCaxnGZrXUcs+QIFID33CmEZ8guD5pbVNt8ulp9RRA7H1eOfDQmjLeel20dJyDX2gDX2lZPxz7GnsJ464RoNEMMTA+k+83XfkuhTYYtdWojOC4nrbpcd+7nSY5JTRt1O461JMnyRPYAcYjVgOKvO6zWasg7oMM8O3FYx+8BUFCKwKYCfLtmMFNWqlf17Vy1EfbF4OC2r3ET8A6+kRQoRTbOIO6olta9CJW16uc8UxrjWOi2uYGaXHCfFYlNfh+MKYJfHQ9eCjGsBVuRxyjKE/ICg1fFVQw6EChpEAOd9uArJA0CxgBpnDb0HHoDXYvAhk7NDLdJ1ZrXCPByrTCpOzYDFDuAGMhiBZvm7Y77vxpdEmb7r0GGxs8W1D4pEBkJWMH0Gho6qKd5qIAWoZZN1nzGp20YHTnCTrTNBBj+phkTBhThNtsW1MOpMXfC03rFVkBScvI/cBqE8wtGOKhUaCFv7DthOTMfNizLvGRpkXS8WZ/k7cGEZ2pJrAp3Cj0hUMU1QsTCD/US7HN0dfU3iAjIPGWYWJ7YNnbOPBDgcnb0qLpFEl9rUg5t+WY3rjnBT/44XiIFeXcFK/2oceGokbNfvbrFHxKiEMdp1TjNoJGADsKBL1ckNQSAAAQAElEQVThhDaGCCnFt8MZxWtH2zzqbT540nz9Sx/mr374u/nnv/ss//7z78+Hn3/22VfzjS9/lA95xmFDsXXmwSKXMaoWlMUUoCmj3Xm5uq4BufVZ7BD/RcirVy+zn99ebc0bgb/m2e7ly8PH9o3ALW+m6ntPnsT/ecjHPCu+mL8O/DDvP30/lzcDsxvLwWAddoTd44ca43jy2ZyNDcpyxVCbzn4kep9N3EHJdYO9OyB7nQRI9CgzcP2Jnn3u87WivzMooGPuaAbO6+Je7JNH/Ojm78WeABx6mbcHdKcIWNR9HWCH18M7lTzse/DG7sZtwXp3v86VqnC4dGYkZfZ0f/V6W4gfvW1aBaCHoB52Q8kec/Lda47TOebDverylTtIT7lD7qzm7kv09LSVh75YyMk0DyDjeT/FxjojYsj1xVYGBWUfjsbeh9S9LTneV1u3TdtNPMchb8xRGeiMP9CfFzNPeUB/y5VzLbNOiyLzc/4MkgnEhgRwhqh+W+q9OmRi0q8F6Lob0jdFPcchOMJADyJeDUnItY179G6Nmksza/DuZNlj7zDe9PHgjiY+V2YSB9nDTAyJvrCVHQgvrWvEo3CWeY1Irla57fnnw0OASR2SCDDRyl7HJFI8V9LKhEDvEKkwOWjq3BulIu0MRI+65E4q2r5CHGPmWxqI0AgVmciLflcAEr0LAv1Iv0rCpJdARzMc3TlIxTOCOrqeQkoUtsQPzOwFo6bvxBjPpZmFsBbXM4JLH5op7AD2tt5dkPBVb5u2CT001+xiaokDFLNu8bdkLMfQWE7mzLBjntKkdUiiwm7HyF6XJEy6tTeGQ2/hmXQcjCr4oq4tR7PCKd2LoMywNsM6h9vJ5/amWElShlTGcQAxF3WWJjqnHHVmnXLNIVYkEwOgZ8RhClgNObv4ts/o9o7xAC2pxLqEhFGX3pbQFkGsVANhd4y7u4eRcWUo4+RhzVChJa4wudfbc558/Chw5EVOzmYlT0W9sYfeXpNxxIKbdn9k6ihXqGc7QqDIVWhMqkXRGe26kLb7HnCuEXzyhQlIT3Q2HLFSwHVeINChmC/oTNrgKiWZQM6m9+jR4zx978k86L14/nH85PfZsw8Ha5vXPET6Jt8b3xx8+TqveFB86cMj8pKHx/0Xgzxcjv06r3nz8BWfPr9+fTu5vskzD6P8YjTXiEnVisvxgdvrdjtvOrAp150AYbPJM/6IB+gPnj7J7371Rf7yj38v//TTz/I//8uP8m8//17+4gdfy1e//CxP3pviZscXa38ZUC9qUi02GOMt1jPz4zGZI2qFLWc4a7P9i6HF4dGHkx0drqb8I7AxHPNRhMsv46GxgqPAGTNuXTW7nQ5x+lmzU6HEZjFpG685E6GF12hg8tZIGRWiu/T4xkBYQ0sFNJ3I2W/hwiGRsMQdwHH/8S81PC9Zk8h+ruwYM5189+Q1U8titiziCimz3uDfWBuPlGDG2JQG2FzeLHIVgNZoHAWggjGm7QZIdi6WsDHiRlA7biA7vy0W2QSbG2xw4nSqhEDAMjpYLfxqAUmSRe5CQmsJio0AyDnFfIR3lwnY5SammK/EZi1zYnzvxJgSYovzQiUkNq53pW2S8pV4lqEtZADIawQAcK7h+DvXGBF62RQKTkhUKXtOQuSEdvJd2e2BndslTDcLmTWhCZojn6CFQEbNsGOYE8z1zIneMYeVcrbBWC9xoakxrxl4xCru/CSpQGeClgiiPzkF5jxd0CKH1BhWjLt3GIRZPcHzx4gxkIT8GRasQzjVDesHXCG3hazgY1Eagj4y9eCoJwMbAsyEMAMoWHOThBmwyd6UIWSamIaQtZTCl7hjNUyxrWYk0IKr4WIRxyHINGMPhs9BMLLzHcAmMlSxpO2I84XDWmmmoWCM6QBNdZHtQ4Lf1pESdxlzTy+WYmTipLIGIAw7Fn5QhAEwcBxxps9Z9MYK22c0rljZ+GLN2QWIJnslRL1HgkbEWNw4m7qvR2BPDeYVb2V2eOLBX3sy0tkbDh34jmO4bRrScJbrwcOM5tImuIjDyNLXBgt2puEsoos5xg8RbH2ESLYwsq81r+cri5/tC3+/Pvh6SxFKQaZjk7sQIa8HJrjeyq25rMZ4JsDPEDRbgbNmfgwnzGCTRt5K9rftIjsjM5JLxzzOFocf/5SeRDR8sOAuD4ZMkMGByGO2RfFR6Ct7MSFVh7MsQILrnn0PP6CAGQoj7IVNHmpmMqrM658Lw9k19rlNLcmwfeYIZzwY1WYpcwghOqsWTfnw9PGj23zy8dP88Ntfyf/x42/n33/xw/wjzzY//tNv5tu/+0k+fvYkPvuw0Vkj004NClCMWhSnE8ZmXS4B6whjcZ1u15v4n3d5czyb+QynvOQDXJ/hfs2zm3reINTmGe+1z3vwX/Mct9iLHxS//8EH+ejZs/nXJR8/e8aHse/n8ePH8fMhFrfnZJw1nMOpwc8upD3rJlHNZrSERzbnbhzL4YGYuzgR870t6jAVQj2uIwd2/Xue/JyNa0KPYn4COWe7siXoKmf41GKXNWkYEFRTlVzRU0TvosRZ+17/FUpOlKu9mLfFSvetnb+xy3i9UUsrzkX6LivQuVULRogp8ZmXnjRRFnXoLBTg4MlVvL+d+xRIpqBASDrp3JyDt1yPEFawqXjBt3HEiF9iV/YlahB8uvaIwyCU6hbm8NqzGpd7Jz0qzRpZJX7LsNOPUV/BNaZAtYioO1GsNPWthcBm7qSFpZgQG346X4txAfUQ1Od2eUrImVI4llXi4MVD9nViJawBSmyGc0xSLrrm1JigA0z6YO/SUiYJ49SY9gv9MKomcCgsT2bUMbA2LMdTcDeJNbvWLY3aNS3WvKYgGZXalCTje79gxOcaE6ATtQuqM/d3zkYx86ztPXnCoy2qGCQ9Y08kna9t86ag0e28NTLBW1ivkX3LXCOfZ19mYSEu+uJ/XsIX4maXbWxSt3owiipyCR0K67fo5t3RTL0gYzBwMe8Yv8mywhXn4mp09tEzLHTaX6jPDK/BmXRi9xPLDMp9FK9b7rIBdBRC3jsj2or3g6J9CLcylDPhAEFOS01V1SHbq2viXjjAK2VkEV1X2LV9BT80ofUB9tC/C99FSLuDsYwomFd9I3KVS0BHuQBh7Zsb2rYcr0naCoS3ujjC2dB5RYCAyzj9YlJybkE0E05sBglXojn4g+Hd+H30vvegwDvca/61fZ9alquASkL0UAB7ux1rj5pjSeDeG8XB+AItrlw4GC0I0pZ5BghmfOB/8vgRD3lP8/z58/1Xgy/8Czwe+uaJ9Dav3/BgifiQOA+MPFC+4pPmVzxAvhr7Vfw/FPug+WoeKF/nlofKN7dvMr9A8HC6+AVkvxjPSuMrdpO9hpu9vwB0NiAniQtUYiA8IDfPn72Xb33z0/zsz7+V//OXf5L/6z//KL/6T9/LH3/n6/mdTz/Mkyc3uYFvWlusm4Qx2CPcHEsJrYjfk65NjUsIWnOzWIOSoxmAswZr/Jr9uN6D0kNvRT7AIsd+szPiMojsVOKn3+wvuTtfP2kbm+qUALUNPb0K9gaPHtC2oefSiLmWwbrR9jBYUMNXwdnPXAMXMrYYMh0i+OK8Fr8seNXamklUjZouT0OtJNBiUy/O0Fdn7QK2jAq2ve3wi9P2sIuXsRlzI55ko2t0k9wZ2/Q+2/PBJMd4r36TERom17e9iW3zk5sm5SublN2W205xtuBjcyyDaUqfmCEMjstlUA9HIqQ1WkIueaGZuwEZCiC9gtBbTk4N5jZws6UgLo0gtZvmBoltIIft7P3pr5Mx96POshi01gpjUI26qzh01ELZWcnEAjfpfDGAHYxmmrwxGIaKDvVaCIo+5uwWzVsMrGfFEC56xgTl2jNNR8PqiwVikwAqTWd0GctJBH3mzjyk7BgR7sfYyFdNsWr5S/9tBpaDLC8mesLzPeBqJ4MEK1M4K67qBqRYKEYtJWnLkGlj4o7D0G6nLTyAoy/0ilWdS12MpkWiJK34iq0O28w8OLPm4LdNjSHFahlLKeNguy8iyY2xAVYGSNI2lwbMhcLd2JQwPm6H26KD3BTeSlskW9KZg9kDjDIe7DqEMS0jfSXp8RWb+OmPDSgJdfZiVM4Rn/XhA+9layjEy/d+6/kBNFzZo9jxGgi0A3OIIX/HxUlL25GkdCQ0aga/3X5bPJCpuW0KZRqx7OiopV3MwZOcOrbGr8x43nNhUaBFH2vcKVRivtztCMLKzDsHgg0yHfPMsaql/OVf7gUnx58PC52Z3xGBPFBo2OYQtgMwHePELYRMPvMdEaPDNRWHHdyiFBTe1Bu+/pbNvSWPgN0JAClPBgCjL7xaYsctCCTCDv1eppT72VeeZHw7L08qlndg1gZczBbOUlkwPNqbYx7VDXHnoXqgp7xIt9S4SVTO8zgrH3/4JH/4zS/lx3/+7fzXn38///yLH+Tnf/Ut3iD8cr7y6Qd57zE5TEAnMdPaplgK6kEHJT7L5A3NN7zp+JrnrlevFx/mvh55/fpVfEZTfHbzzUA/2NWe57h5dnsTn/O8Pq79vSdP439e5mOeDV/wXPjRhx/m/fffz6PHj9MyZ9gRk7rfsC9MxmNpOppoqdbUlXdfb8+x1FMvE4rlAaO+sMPrYriQTntOb9BzfZ36BbuLZbAczZimWtHOMO687HYpcRod3g52q4fjwAdfpcDpVSbu7kdsn9fF2THGt5C3AEj3OgSuxT3oNzrk3OM89O8F7zvnXF7LM4JdbQdkXxeBL5DrKbWp8QXs3xxi3ncd9yRafwwG7VPIoQPuLrytd49yO5P0HkFPuQf+Fo45yh3180/uXNs9/nx/GEHoU6eLFXZk/HPoYaxMrIy5NMDT7jZElO3tu/W039IncXLftQcC9J2HQd/2w/EsJK7de6sUfbiSbnCPkwJC3wBsbe6tUYBSUJd+c7GIeG8r82qHHxJHDtIUmUPnBTJ6kEwY5QARxTj93lFYa9BM5vlD2LksscEk8kZYvAHrXUuOxvQuZR4ET4g8+pS4/HA11zj8CVwI9+sLZziSd5K1+ckaReQMn7snkJC0SB4JNQ+Z+bEJmz6yMSrdFZoEEJlbiLUM27uMpdApJ2je/ADCOHXgKZ79HZZpZ/5FL3aCTPAYjB3mPcUUXqrB3lXboPONyKoD20M7hVvqrG2yoaO9vpt2NYqTx4RYMVeZ/D0kp4YTJTR0UWfXVvTVIw4H4LW1rvm8ZjAhAWroY8U5WhIOcS152N65fkvJRo56U59S3gSglyksJzwAXM/utMWBsjQOacuyGus4y0VcxwixXEtoh+9mpyDQlXZOZc/btFdCzYmVHKTtEcc/OshhfbG6mnJPJb0OCLopxl3Xa5uWe7R3eI59rGxwEVJQaeGy5gDMugURIdT0G94AfPrek8sD4CeffDJvEj7lofCGX25u50GTB0YfNnkj0E+Wfag89a9//SqvXr7ccnmz8HXe8ObgLQ+nM0sCqwAAEABJREFUt+Tfomd+J1ZYkKsV25orxxpbPWziM8KVc5vEyHuPb/Lpi/fzx9/5av7pbz/L//dXf5L/+OUP87O//E6+8wdfzkfPn6Y+mU8+Wd5oJuJ7n1mkrMeaTDcvP+L60jgtmMzcw9ogPNjYy18mMGMcjdIkDl+fbGjxrxQwA5o1e6Am8dDMYQkAuYqzChMV+ZlwIBwGCpxiG6KWdc8fVtrlPmgpwBr1oQzXnyugLic27XEkaBz8lgiYaxZmRr6tAGZeMzP1PN7NISaR/JbcJG1jzPm1Gpr5KmR89KSZDts9CbVHdHAR5MQwjzIsa6W94hI454NGzHFoCTRONruV/SBObgApgZYVr81vQag3FGMKEAroMHCcb5m/cIiMj21q1WB2qkJgBQTo2HTOa603O4Sr0e7ajttcVDe4cwO4dKeoGFkDmEFgimODeb3nTI/7ARQyHR8moVuEGtaST21NY8rsBYCQLgIXh2Vj07VRbVlWw6Ei6HS+YnM9xYDLzODaTatoTwCDLhdx3uFWDAsMa8obW9nXicXTF4QQgywPd76ncP1FfyCw0LwebIccHLsctTLrsa57VACP5JkTe7FxBWpYAvPejnK+wYdzTEYEl7mspSSZRFUzX1wH9bmmFq+UNRHd7vWc8dCAqQlH8BT4zJAM/5bgePBcC7ZxFrnQBAc30lJNDEdFIDZ5yp0dSruWmA7NmtsWMBeE1azAOuJNizdBcXxSithFSIj+Odf4A1B1JaQjR40kE6KefMIzj5yxQ8OhY+xeMub1F9ccEkCozUQLa3NZ+VFTf3jyiUNzNM0kUBT3QCAurp1AGcxZC4N+KIiuO9yXCCTxpuB7PtCJATjNngPLWqGtsz56Y+ZOwBT4VtTne5i8ULtKCS/nAEFDDAgfzMlfMBSgycGGs9gTGdDwwddg2KOpbxw7o4/7a1Hjgk0qgN2AvhWx4Vgvh+ZUMInhw8K2/uGDrZlj+7hQtDcHh44/a2QuylMAjK4N7ve82DIZjOM4iGHveOCzhrmGYqGteYsPAw5JcOgUBcEgC8Ne4uG6uR7Dm9toMzycXx9xPSRhwWemD58+yje//iJ//aNv5h9/8ln+G28G/te//U7+4rOv5ve+8iwfvOdP85XlGmPttefVXgxOeKcoDxfcPSs+YymLZ60380HuK94IfBXf+JvnteOvAX/tsxrPaT6/vRLzDUGe7cwNcz969IgPit/P84+e58XHL9Afjf+YNwONs4TpzrkNxtUUpaAuveXUWWNLBM3m3NjE55qR1UNCfGx0wLboILyI+/uJZVpYJarkrpWc4nIqjLtfbAMbmvkp56UhIyOL9bsfhRWDrbQ7yRorwVfA6BkBRbcNPbt1q0UMa48Yl37EVcqB35nH7BdA4xAnUayNuFbPzA1NFhg3RQ72UVnlDmRhn0E0/cI9bRj3umd+n0Sty+G5O4R5L2vB3WtKXGqO1vB14UGiHyHoOlusA20Wq2Y24uOiF1WCUGtG7ZW76GY7AtKNoewuRtE+ZM+1qJS7e4FJzb8WZ5PELcIawnTrENVhA58dZHgFKIkK5lUvtnIyr7W4AoU+68B1btzpuFRlbjzx5b6URYRSbGGCxQcZ7mgGv+eAZ31eW+jEDVAMxTi56pl7mHrIJEJCe3b70KjghMgCD+K83oeKNSyohkmRo7te5XDvFPV1Rs2Ad5Vpzgjw0S+1BycHvZAJL3KvZYMzutaw+0wjbzTD5PIdRSoefYXfeQ7CoUBjfLg6b4lRwVM/tPXflqvybwc/F2GxxN7OFbmeH9I7u0co953BXM4o123zz+qnljH2DIe3qToIgYuPDTL9Yp7GhURYe+N71Af+bbt05eC7210ns7VLSEPJu9qZQUxTnoI7RdTgxVF05wbRqMMh2udNA//COcIhP/+Ptf521V2Xazi19m8rVzn9bXPgXaXh7cw94n5B91pewha5liNwqYOxkDmEB1r3oN9T4pbMJOVzm7z7wXdnyVNOrrZy2cdO22EDyvZ8HT2tt/RO22PO+2tYG7suM/AMK9d42/s+HP/7MH4S/NFHH+VjHgY//vj5vFH43pMnaZv5n5D4sHnIq1dveOB8HR84f+3D5fmGIQ+cr3hD8JUPm+g3aB9Sb49fUP2BsphPaYtlX8yRlC/fiLxBZxo4uvPNs7BWTPng/cf53a9+lL/+4Tfyrz/9bv7n3/8w//1n38vf/ejr+fY3PuRB9iaPHocX881Pg63g36xdB7C9qww4faIMa24goIWDmn7DpemtP+8ScvHoxm/x1aGpFz8zi40slILCyym40xd7mzCDZ3O3opUWNn3w3uDfTE7AQuzWtSnZWQYXuFqKWtG+iAZziivOv3WyU4tGYlsMyt5mu/G2CT20FoM1dIDNbWskUWPuOVgjdqZh0D3IgzLoDOJjHIO+pHGpj7+4l9xC00H3UDwEbnvoTc/wiW4e4+BN4IWmKj/5MRPgOe9EE1nItjNtzeiwhquFoWJR58OWSdaV7XVaAsNhMEDKKAfOL8a1kdbrDCEI3fVQOi1ObMthXxRyKx+o6eBAY+m1M6btCDRKOUJtQud74waNBQeDeKidtGLZTRMJUuYbSVPsk1DOsBVrgs6hPKfTFiaoi3QL4M0hIrGVJfBmwS2/UOteBFzbe2odsfN8xO/EPSIHf+MN02CuTA7WdEGk7biJGuEgGWPDVKUVaTreYgXMoadSBmeQMFzs6QD6I2vOuAUjNmlj8z2yHeIazYa1FcgALTxM+y1nlJSO5Gy7fsRzv82+oQ7j3BQaKJm6zNOVmxsQTRQvZns9Y2dai6MQEcCLq7L+6AvetJXiBU3GpHCC2ZR5GHGKSDG2UtzYRrvapQcusO0BHISUzBCV5+JacmkVTluQna/FjbCxcbLtHc5dY0ecUeC02ATahm56qu9I3g0gHSQgROgBILRPRB8HSJgNwxPLbk23gdaSh3nB5iS4PgLGRqbysMcajuuVdCYbxm4x6MGObWwWRKamueGuDv7i3tIX13ezs3trExuc1NHwLTe8scmEt2PhFlrMiKxA2TEs+gCURtPD+lSnQAjJk0Mo5cuujM8g1tiathhk0xu/kt6QjoRWxF6M+Uu/WettFj/Xnafk3DTxF2j3Kk+bFYcq040HDkBuOIdwXreIWAmaM7WIffDoNl//0vv5s+99Zf6p8L/+4rP84999Jz/906/nO7/3cV588DSPHzWTw5qt2ZbXZGdPhHADIwyx9TKwKs54rtPxZuArns/OZzP/dYdv/in7X3T4JuHr6L/m2Ux5g+bd4zy6ucnT9x7n2bMP8+L5R/nkxfN89NGzPH36Xh7xRuFNb5i+zIywqBaNF9A8bJdYiG7ejA4IPZemQ72Lr6G/VjQvMhjk0Rf0nsFp3PPvHPLGMXmf6bYGDIvM5zdy6ff4FzKB077a8wnd028VOHN3QG8+0CNJG3W/S1NEJShzdwCMjf6cblg506Vd2/p3QsTXFxMOEISZBE7hDAG59Q7GQwWP+EP0zr8fvPPIg/TQB9r9EtiGo7KDD8bPC4grB/3K3MhbgPBeF7vWQbZfbhzp9++7jUB6qxt5C/xfBjoZ57j1QAzbu8yjqxDhAjoiR3TUDOziIG0XDv2AsN7q560+lBlCjS35nHbQLtE7/86aNZ7FL8w744p5Bx7W9dIPKHlXLbF3kpMwwbvu6ZvQOlFvgets0U6UYfqiAh0iPPqAxzdUC5duqcEZWgEMO4l61yJMsfgDJW81mSfYtFtSMIRy84PVNYHs7tM465oYCGZIw9q9LX63cxllIfS5SCSvdH9NPX5YrZOM0W1jDR0igB5qOjbzZARg+GCYg6mvRd7ha7ZND3+UqUjbtE3op3j0LmK+SS+4ZAXg4M8ZAU1eaNhiivkg+zJA6APBnfBlIDeC1s7nN2mnyHKNysX2nA8Ra5scstDmAuTSCAfZNXb0ErsyuFrQYFmbzblHhZsl1g3RLdmNmifEtGNu3g7fG6l5+qZl2Jlm6DIPztheICWsl+4anMO0tqEnzaW1OKccfEplOBNqJrzQxCeGnWmd0alOqTFhpC25SLYEbQ+NUoz0ZiBU3tVOnloZjmQc1+Ke5we9DvNFYQ26c4OdC0NzhYBInCLZLwG4k5/dcMdY8apCJ8/pRqgbcGVPA2dlmnHPepxjmJDEww/2DQ+GvgnoPxV5Mf9R6Y/znAfEp0+f5tHNTfxF6/b1bV7zRt/rNz5gbtlvDL6M+iWfRG/h4dP/HiEPnfNPWtQ8uNLz8A3C5lyrqyor4mV4DkkfGRuYjhfXwTMqD7BP8u1vfpK/+4vfz7//8o/zP3/1p/nXn3yXT9+/wafvH+XZ08dWnq23xVYyOrTbqQtmMc5vEUFxqljlfBdCHjA11kX8JYEV4x9xCF4nr7fi+471lwTyCTGTBsqaKmsy0Uw/BGvfUm+RtQYZCoQFf3cs/a2Gy+yzVhwoa2ymwGaEK44FnlgvNOFko65VezL5BcYY5TNNZ3hwx4aFpk/Y2uf8RJiDkSD9COnLIN8MAvQdg20EhsoouB7CAhjBGU0gWrBZP9p7hyDoXRyHTlASCmdWrj5KkLL5i8is6AyYI4APY1ZmHguanBx8KbEtBrncyJ7fMp+sNedHBeIDDYYDfTo5o6deGXesG2Q0F2w1LUI+IL1IwFyOHHUYvF9uMTCZu/KZAwYYdfCXPmIF4/pTKHjg42ubgU+KHS9hCRyBdYrd2KQk2yYYlhoZobXg46DH1mEeYqwwG2J1FNGefOzNavwKBYHIkOf+jJINuNgjpGwksYayiMEAJ4c3ixmjb31lTqhJ+QpN/sIen1x9eX7/qhecud8wjEEZ9tSc704sYozSYdsBJKJy7mFsVqOmwq41DnlNXHzCa9nmTDrDNW8opNBh0jGMUyDla2xgTCDrQMCnzPz8KHaAFoQi8hW/h9QTlqwxskIhUrhumG3xp5MtBkgPXmzm4qu2ux3GnXQERjFQLWyY+rAhjQ+eBIB+2LM24hIPKNquTTEk4DWTe+FIIrgxDVhbzYqdz1j0jiTCZkEEBTMuVq6jASAVIjo0iFZSQvPcwSXKQoMwQ+PxQQBNGpoxJAYo51ygbIkM7u+C4cDHoGvjQJlstDwDh48JMrRBrK3A3J3o6aO5gsNdGTaLhgXuOoyFNQTfOQdzQfjrwOWs8XfdxWtgiOFFPNgxTgH9mQVfzC17vTLfQ8uJgff3uFyAuCztBbk4N0cdS8RG2syFvYijZCBYRcZaGDgklbn2fIWtGCMMb9YCZ+Y7oiyIiGuKZlhGKl1Di3T9tXrEWY0xcQNysQ0+5iHg02fv5ft/8JX8/V99L//2ix/mn//ue/nZX/7B/FPh33nxfp484jmHvP39mGmux/xxjmEx98IuGsUaGQEW571u38T/0ds8k/lc5oeyx3/i5SUf1v761y+jaPuXga/48Ha4b17nzXoTz/jx40fz14DPnz3jDUHeDOSZzw+Inzx+nEd9xLKNeG0AABAASURBVKxlwqMvJj7MGikO0jZtE7qyxsaZzpDs1yTTka5K46CTwG3xR3CTNBnZw2G78y6gIhtrMvYsa2XqLRwlEwnN60SI+rkI8L1k/Ku+86+AMVfOlI5FTXDRhb70butQ4xjX39LJ5i5yRyN7gFqE6BrZ9kCayums0xFA2NdSjr17f2/ZsRDzvnJfnEa8GIuznB2Q4/y6XfCtPRjMQ19y8emBNbJmTEYBOo0iLm+FGTDUWNOd65SZj7wdh/zbdMlIlYd8MNcqTNljWevQIkZOWawHcTGGRvBZ7x2DMzA+wBCwTh3qYnNml3MNjRKM8YyZINdtV5NAHtkZyee2O/6meM9sK5dMK+VB23kH6AVRWOds5cH+ZNWYBrJN14jQJ8dJTjkwFfS4kLmXuuLvRgNkr3Tlfit4gRZamfNxPcpMtIiWaLaAi4ywh5YYkkszcjjiyuHeUydOvY3vvDWzgBS59BVhxrmVbtojeigPN7S7iy4VYDagnm3lLFKNkVxa2zyAYrPStbTykHeRTTjENSmHe1HvyrT+rPCdwR1tDQ7raleXsvdWI7MiJX6Vh0cBVsWhGxrf4eBo3omMfdMMJkcZ5xzguDzqieDNBdLeMsFtXo3ydI2q41pHcq+xUtYLBHFszKGdBdSK+CH3eAf2hTnH2k/q6HdiE/ncwWW0jiz2YLkW70ldUX3ti0hHduxAda5Mwpn1h3YVwzs6DLqOYUVbqYmsqTqHPLQrh1iRz+9GlcvluKN6Vk6qTK3OuAndyhFzKNrewTi8Pu2Cg90felXFiGenaN8T6oRXSJcRbYKHwspUufPvrFy1h2iJKahMgXHKz48mAySqh3mZJmeMyMl1uwqFoC6XJ5d2OKOmOIzZ2ME47Bve/PMh0TcC568GX7zIJy8+zoc8MPqGofm3/DLgX//53655zSfTPmT6sOmD50seTP0nKyPY+79jwwOovOOfqXjfnnL/m5o1zUGzQCdiH0FacSU0NP7OT24e3eTjj9/Pd7/1pfz8r7+b//af/yz//Vd/wqfy3+XT+a/nd7/yUT583zcHTW3KQ27Y46JGq78l2Gth85jcHq9N6LbcR835FSyAnK0YivcPqyZKLoD28NZpwcBsb8igw2mbYtp7WnCC3VlLWI1edivqFMycPOsgmdb4g5nZkmbaoRI5I6EVt+iZENvVYrPeOdsYyzHmrpmvZ1jBHqj8MsW1m3nBqMRIP4yN49R5EOaxONuMDxQei9DmEad2WynZQy6NKlHu42TyplAAjyxMLaRjEkGbiK8zCr8KDtMxcRIN/NAOhbUGzgFIcRHjLsL2ATVOmSgpaLrnmpNz+lKxVYqlFHlSDbWORhHs9vTRHhpwgk3X9Sz3RnI0rg2BtrC6MRXCqUFdablv3RAXpGmC3zaNrehiFO39C7e41Nzfv2tqhGhsuCEXcF7XmmIuxxGcHEa0/eVlNPPDBGNcKDu6kHkwkwKCN7VZgzFskNzMRSQMxjhds1g35ENjXKwn0Q4B904VTWbe5S3DEYzfNp3DVGeaW54ieKDhd/8UezrJ1gxI29BHduXQiO4CQFc2EQBGMGZeWEXs2kDRHxtw4S100HGSJMZD2zjG9BXDZ0zotC8aQtsrHvYQ6wiuVsbF5zThu17RtmCdYG/Q+PEAs+3ZblZ0zdn6cMUJZdppkAeJOzYo+vaLZd+s8XK2ahjA8LUkENuGrpmzebrbJpZu09Fc9KGwiNFjAQUkEXAHsOih+f3cbrxt2oLSjR+mSiFIwI7n+cBtu+GCYwdt6pyZ99L4SxiCfWUc1fDZEXamaay03NFrAAYKMN7rQP78JjPBzrSdY1q7Qa9lIWzZ+zbHsKLtNVJ8DaBC2k61pPNlFoZupnVGoMMYV1vRcQU54jcJVqi5kBYOZ5J5oy80uQjd26ircQ2u5ZafA8KQDMXhfI2Z792pRbTJndltN7uh6dhU4oK4mhvI9OwaSSQoBG9uOq9Bj/k5+NEHj/OH33iRn/z5t/KvP/9h/uXnn+UXf/3t/OlnX8vXf+dZ3n9yQ+quG1prkTHSdoQp0RmZDWSPZLHFldt5BrvNPH/xBt9+BnsV/wrQN/9eHh/O+heCI7xZeL556LNbOKNHN48yz3kffsibgR/FD4L968D3+RDYfzkSWx0O0UZYokeaYIdWjFmX6DZAf9vet4lAlzKnAcY0m6utwzUfAJ8+pkOJKfvERAKyJZfWi/Uu44z6Pb7c1zWJNdGvED3lhM7s01dfV5GrZNbFBc20I20zd3zbEz2Gg3R4Lk2m67zUOWO7+sV7l+F9tg7egqCgLt3ZlAuA0eH3YmFcdfHEeyQ2C24o5cuu1NghlYN9KKy3+zXf/JFrmhNeSBj6l/i8MnBUD2fYPNE5P/i1MLn6ng3QdK+DmA5hWZojZSzI7MNi+LiOv1E6DEclk7atTOtbSECaMGbate0dfy5ggux56xmlTt4YAzm4L/enveWsAY8+KTvgBHc1z+8/YtJQv7E7z67uqHc/Zdcxdh8fjwviWsc+h5PqRTmxh/a1P5wzSWfb19eu9zYcn/EgVTJy6rtjOCw4hB3dlhr36E3bhB5aT+OiM9bksMmH38hNJp7rJlk5MUnYzo160Dv5BX13/LqQpDuWOSDHHrW2iCvb26O+cq/a1X6MDfPqLMZ/13AWuUvaLOthuULFX3bnrnywQtMUqNO1FZ2ZHqdlEECcbotVtQCvejnBtkHlXrui7swrQKKuov0FYu5sAS491/O0zJvdWmxlu4wdarEmX614TlNIZ8uCqWzvGCdRW0PRRk5zYSuo6eL35gc1rhDrzLGvCJGjF10iSbHO3tOYyMX5HMMJlAx75zoqYh384cyhmaUY85yVg0w0mM3nNbnKdfzan7qfk27smnvWED9t9V36nXXBhRSBucAPsx/4ugdfNeIw9wNBNT4WFTHoQuPPAHz0fZkFleTm5iZPnjzmDbWn+ch/UvLx8zx//jw+MD664fPl2+QNb/r5gOkDqeIbgz6QjuYTae2XfFp9vjF4PpTKNc8HW1/k1aFpK5jTO1er2AoKf+IucYQT99Ny5PHjm/zOp+/nh3/01fzqb76X//jlj/Lvf//D/PKv/zA/+Pbv5Hc+eT9PHodnYRY+pZr2Jm3nJXhRAwvbX3NWCkc/XId2e5jgpUb41QSOsAdqYJGArcKajosWUUIumof5ZQAztLF3JJapNnE6VuNkxYI6Y1vNtI1fXqe2pK60aBLpY0vkhJKGfY2Kbc+JBU43PHEQOhkWGJQ8Krew5gEAjQ8jAdNDZdrK/K5EmFow8GPjXC/z7SAjwavExnUzlgRCTl8wPPra1kpaUASLX8CwQ4NsfX7H0WHBzo2k2MnQXfuRL0hKEufEY32xEWdhU5cN2ANFQsLVtg4ZQJtojfl5tCdOJBBi1p2bRmgeNiyc3boVnBLveJuDeclfXvbJcm9ELr72YBaXwUKsQqpeuKWpLQsU0DXLhwa+RlpiuckkMECb+uGcjOibwwIthIAY0JrzwqdTLNZXDz+AeyJqb9tfxhVS4WZE/ha+F/1+OPMS7iEw5mj3hI4Kkcn1rKhsRjJIaCKzksu8vjlkiZmbsMuCGDHn5iQyDnseX05Ip/JlL5ucXZlR7hGfesQXYv6h4DbbdgZyrvhrlRnoi9jMd/gbgrn9xrzua0LM+pc1kQcRSCMww6K3jTV2mYcp4AzC4HwLbgcriDVUrnVAnIXYC1PMGtsnn4R6z6DnL8TCVNgo2DtzMe/4dSQOvM1j5OYsbFYxBP9S28q3fg/JncUYwqFza+wZsNsSUFDLLLRdG6IIpkiGikVa6ldZy67EtmByfwEPsnPE4JhAHhYxks5Cgx3DcORjEDe/LeX2rogEZ88TmzG0eyRwXsdByQvY+U8zL7XKCijPmGmulxXt410xzTryjW9bnDWsEKdAlEwzTvrcT7ec1c6nOmuyxjrqh8ACaMmlDj3R1ABnUyGLUgJN2+0TM8/aAFA8BWW87Q/n8KlgT1wvPGKYG9JmXaEtQGdQrB98xe/pwmEr2c3XjIW5683rMt7tHFh5TTnnaMKaYbEm+hGf2sxLVFBKtPf9OSkMhKI0LcJqjQPRmZszfP+9m3zjK8/zFz/8vfzDTz7Lv/38+/nV3347f/nDr+UPvvY8zz94L49489Dvn5kzrMR5rYd4vrgo6lF/25S345ijeM4+P/kcdT5r+Wbg+ayl9q8Dfz1vDL7KK//FBs9jvoG4bq3dPHr0KB/w5t/zZ8/z8fOP4wfA518Hzu6khf06L2vBwtvdUMvaddFsA0t0szhtjO0T2L2oUzDv+gPeXeAt6176Jc11KGEZHWHQyaVduBtp4SEP4B28N65dagFyDmxqOt7W4jpqRfuQohXU7uPMyWz/HKcuzsTR193YWXfiOgok1r8Xh+31MX6K0AQx5KGmX8WtouTk5WhXnAPJUE78SltaNzaKFdHMJOQ3tksuTO19Fc8iaoUgfSxIfstqK8B0QOabuQ1uF5w+CxTA9ixRUDOSq3bNO+DWvLtZ9hGLcemn1qKMvkKSanKwH/YFoAwH+0EX3pAkJdTOpd3FL9AR76HvcC3vsl1FTynDKZhHv4fg+Mxk7g4DbONqtKrCGTgzFD3linRnXlnWHheyx4ca995w1NvX0sjBUpkkhOhCdQXZQ1iQKNp+xdX9beSSfRZWm4jmSdn6m1JmbJuMZNpeMBg3YFMwZfNxApzxZqAWni/kWjKVCR0LH9tERFvBvOsHUOcqsIJ62Gt8hMtKzlE+A7n+7EaIFbEaCKfNT6EdZGyphOQQlQnQiZ6dOTDNR02/Z0PWN7dEy6Gs3H3LL7CFXwSTjkdOV0BEF3plGkrcNYwQyUiO9vZajsBW5E+eeiOZdfVw3qGsuK/ZO4LvgCylXIfO6cTbMueVpBeqeyt+y4icAbwx5wEIq4eg7vW7dTLjFFs8BOUiseYpoQq2++MO2Jedc7+rMWgujZgksi7QtWGdM7YIKHtiHObZ08EYGy2BmtwOEHYX0jq19paS3jAcAsP9Za/RuUH2paVmDmLRLfdaQdAtRmioFpyMnbtH6LlIkrYjaXIt55pnCcfEc26HTVqUqQrJF8HJoY4UpnXhsQFlS9EIBLqhkbGLaUEFYLaItg7lCYbc7Ab3nGsDjGAXgjX0Bxgjc50uvudy4KE5D6rEHz16zKfJ7+fZs2c8PD7Pixc+QD7L0/ee5GbeHLzNG57O38w/D37NJ9cIbxb6sHq+GThvDvJJ9Yn5MOtD7Sm3PFDPWTLn/b7Y7pYTb3uaxDBxW9bPAcn84Omj/O6Xn+Uvvv+1/MPffi//8fc/yr/87Pt8av8H+aNvfppPnj+J/7TH7yu2l5YCN2SiF5LgLwR7YVOWedbA5YHecyNKxDkTDL9FEowb4v5CsszHl7dIpe9rD3CL7L2CGkxgbrslmKNpAhOk/mEQF671D0g2q0+IWReF2fgVWus6V1o1y2DOtgk9trF1ekBah5I/AAAQAElEQVRoMWNIEeui6DMTunAReDfbStsw5Gy6zJYAjzC0OPTQevg3B6YCDjDS7LYyfpJWDJ+rMWaaFrlBmpmKMV4fWTkbDjQ8SNgk2TlToKPWub+mgEPKzrEsv3BGPBlsmzHCEOfLYCsP49Y9T4ypdhxjY+tSIkdrpxAemm5+Do1Ky8j1g8D6V8pXwJYAdUdFtJgNIXiYdG3Uge2MFk4qfIyszPrKoHuARh1zkC7eXOCNc8zswJCs4nqX38usZVnDOAFNIPZL0jjbNFHKIugtrd2SoBBsO1OkOHBGMz+LOY69G+pRj/ICqmhkN+vD2A74QsKERSw0iihlGI/O3DOPmoDLbhv6JmDwHRVFYO8Xq4thpYWLVYUBF8vuarinTmBtDMosscW61ACaidFD69R1zeOGWkdc3/UmpVOUGkSBGIfDSoF3JQziUkObn1VyhJmfjBjDhA6Y4BYJDb/CaA6ugxY8D6xMgxUD7U3uGmuZtWfupZTzuARn9sPD9k2MXT5lvhsWRT/iW80cMyRtL4IBkHuN8MBerxJpHTFYz8UcaBdsO/xhcEZtNcNS0J1YsTLDSjuGSLJU7EHD7eO3hUPIWuPLUVZu5MjVLXnEYSZ1XKoRvRzNfcA8PNVyiESmSNs0ZOggLR6Lr6g2sbaOkkSxjxpYu+MPRwo24OHCb9qC7L78/kfufqbDnzB6KDraSqJn+s5bGZv7YeXNDvJGtHdLaGvWj0FnC8PFjDW4OeZeL54SdI52no94qRcnid7ej66cXb8BnVqBYw+tGC1jcejlYvn8U54dnj65yVe+9Cx/8t2v51c//m7+7Zc/yD//7LP87Z99c/7zJl/6+IO89+QRWYvSCHWiHNfauQmkMNzraAd8u3HXNv9dZ56t3iA+Q73mmes19vyrDN70228MvoxvBg7GB7L+t519zrp9c+sUeXTzKPPXgTzP+ZeB/t+FfbYTe8QbhZlV5H5zLcqBtqySa6HruhRthVDag8xW3eLEsScFLc/rdxFIs8fRs8xQ5L7EObOD1KDDxuX7hHECvo55H+BMdxXKOMfQo86sCcw6LvcU17hlIskZUKf4SbQxo4R2asxZCwXMVjIkCG52bHZq/JQ8bDvrDoW/dxrTqYQqEppcpdhX4vpA7GarlZK1JRwT1qwpR2sIZzftpm1CD60Yp+De9SZtkSQN22dG94Y5vpg2sgDWaGjHniZMfq5EM5nIwcLbIOsO7YihmA3OHq1K8NK9xqdcwC8wzrUNBaeuAa3fNrojcabtD+zAKkQJTd8r2uMs2vvUWsow9qCrnLnap/ScbFNnPGNqXqTozMF5D7WJS0GF75ZcmgAOTPBsEbuW7DaQxZWBRMZgwL5MYLXF1jqSuZectfDWIWWuQyYOTD9LYB591/JaDVBGZJG90xYAJ+Q+tdAbCYwi2Q2cA9m2o75acVL1tTSXXMycNZkp0wRh3FwWNug7hiHe4dvd4/+Ptz9hsyxJynPRz3bOY/VIM1VVzxMNCBBwmu6mEegKBFwk0Pn//0OVGeH3fc3d114RGVkNuuc5Hm5uZp99Zj7stXesWJHDgZ4Xc52pJz257Zsjpmgr2rOiloiiPVG9j0pvXq7yUdYKTI5VlTsHCqMxDsWXDPc39A9ZXb0HUw9DB7nr3/UI3+uu5eOcHZF1TTx7kyGiLM7JXMiH6sQpzuJDgpWVdLQym2+PbR0v9ATmuInTuzv6GvaHyKzbwcM0UWn0znBFJW9JrysPNRMUY1tr/wfEWQ76UWOjB9CUjbbDMP054s7ue4f90/Pgwu+WzH4DN+ygdEkNwqvXg8V29iI9pKjlkmTWQ/H/Y4zCK/dqOYugyHU2PVFFW+mow1ycob7MdIV15HUAR7s/2zo40TkS2ZgmMnHHSlXFm8Wnj5/m5cuXPBh8m76ZfPsqL58/j//uTPHJPfhBwBtUb0Df983qTd71f0byDo34W+v1b9284wZWkSffG9YWHi7m1PZSamMAgw2O3s+I7zEf7umzTL45hR8yRy6PktevnuSz33mb//yT381/+/mPeDj4U27Uf5D//Ae/m9//7Tes/RH8m9ze3nSdWLNGcFI1Z2QqUCITxghiDDGoAiIhdWE18KY74g9Ft/xwEzgWIQpGlDztAXiLDdIfu1Wg+HShDM7CvfozsdwQsPytUWuqAY4a8qkJRGQSqmZNYNJvUSNVYmwDFiXBJpflg4CPVgzMCsE1DF7bxPyk+itJYygqAAVqS6ifOMcqhG/OBR2uk9hq5jFDFgt0WlVFNnELgoYceSB6yIznmB+IjMulNNJpvI69ZnXIbhCNPVlSp++sWjMRC2BzBnlV/ZM61woB0oAy4/ojLFc0k0U+nmsdrK+FORt1LcNIMvO1iVAQOEcjuGuKGYOFycjF0D45ALuyZgsMttHj1PCabxQbkL4Q/LYYyhXhS9NsbXXeG66SaYFm3X29iQ9y+nqkhjbFSe9qqSoo5MDh8LDn9dN8qlUR59RIxUu4Ynh/jPjQHAc+EXIZM9u05iiiZc3BtCM+jLfG4HrBYcpBje4dZztxxsHrIk8hIGwxRD6CFdY2hja12fwtMvmuvjL/ZNeKxzmmPS1ywLStH9cTsnc9qV3fWjhcF0GZMtfXmSEl06Je51ZDrgsEmyT20r4mHMp2DibaPvpMCbOUPR9VBTo8wA8HRB8ehUrP+iyuGQLYGWGExwglvgKKNpUbNVpV8TVxfZAIga7PKI6TeckopDsG/Oa278CsPT/V0beIP/SD9hwyuoibJV28UhN2pJ5qk4uYEnRzK7Qe0EmV9givVK+VgT5iG6DqKjijrb4GZu3O4JxvY9joluGa2ewInAHqa03SXLIAZ4Ijj8pshxrEmbh714N2C4fsMEkrICpqag1s6pNnHRytUCzmD3KHVFDn2LgxsyDOKDxjrGhPA47HHur4bKXS5oEPBBJp4BZnf1hx4opfVIc/lNiox8WAq0PwtrVxlodNfAXNphxVxKAuXF6/pWCDzpHNwApq+nC1FRZHCjvF6Xnweo0y4XVczbq8XmECyRjUQxZ/yC8G6jCC3ubxo+Srb17kh59/M7/60+/kn3714/wj8tfYP/3uN/JbX32RF08hkTDnZsXOtQW8ihm9RpiADgKHsfnw1IrXgPdKyvt+EPi+76v8U4FTvkj/EtYHgfwCVsw/GXjDw0A/v3yA6T//8uLF87x5/Tpv377Na//twJfP8/jJ49SF72DFWpwb2R0oc9t1aNez4x/Tsn1N7sYXUnfR/4jXZ2T+FgFlFdHcofSKk61yNFmH84DxYdyaDxAPqAoGr9cBcIXMV/KKTAveNO6Op9yHGK5IyfXi7/yHuB34Dw27CronuSaDzG2In6RxaWLqJYd7GDNQvAg1zVkPZ1IGkR3IHfu+l5HVDmP5/y8r1n5e6LyqBR9eh6tVztH7/jn2kP0f5d+p0dfWWEsehBQU/Wot57yNI3gG4f07+pF6n3uv1D232XdzJ2Nj86ybdr0ccCcLY/fe83aW9j26zJzsu7nMRJ+0GeGTcbp7rCrylwR9koNzXt69xfR7uBbT2JZz3WXz3WgRT8pcpOs0jNM6rGRw84seyIaxB/UUCPmgMf/xoT5Igt/LB7/P3aGJ4/V3aTWIfMyZq49Yjrmj4HZMvQX+8aLKpQa9PyQsLd+1ibUAyu9lwq9yoBhKbgtuIhAaEzDaSe26XWfBsvy2p5bTooNUFWdZDd0feg1Mpi4WU9a7Jx9grKnqWq/070vtmSwWogg5wqO9dOs9YI0lqKPXwasD+01GFacA3f3E/VCjFPCqmulMOl8LWNhh8t6jcSjG+nrtGEH1zOyRrHCgObdijqEwp1q/2ualMl+pmTFQult6LhZhXecWx4VFwloTFoWA7E3QSAzHYFk1sx3mYUCRNMPX0fiYWzGMePPYE3W9AVUhgNWdPZXSFcUVOb16lq3uCk2/DpPT/jJVlIliFq+cZtIjdemezdwu7EJiKxil0WvX8hw8uwmA0CMoyzRslq03xfi04g8Gjx5d8uzp0/5Tg2/efNIPB19xg/nsxdNcuKmsVG5vRrwR9eb1pv+tm5v42+oWHgb2Da03tYj2ex4g3vDwQXFtilNufT0lFujeKsyCoFMMCGNaGKoqVUp4mFn5yptn+cGnX81f/dFn+cdf/DT/89d/kL/7i+/lD3/wrfz2N9/m+VNuiFPr6xI2kuKHoAJJVZLKRX0SX/92Q2NZUDBm1+21m6oz4Tn24RIwuZGKZlWxzUnW5AJpfGBYy4ip2qa1T0w7pPoDg3o4NDiSLpSoZ26ORkoUgXndFNUmYtqeJwGnlGSV/EOgyxsWX2CVYKSnitzYqm2tFNvE6Dx+CJsagL7r90sMj3TQyW8DrLWDZHzzw/xVOOBVlarCCrpPL00VUnJq+FWsEUIVGn9gJxiZrQpcDB3EeEdZJC6k9ghBAgsuHRyfcfcqUTEFtBXro6B7UGS429bEWztodz55vZs4TeQyZDmxuQS19W7rJjzy7owqCtGNNWASZHmUb1goDJVLqir9hR5Yc66aSn8Ee64/nH/EYoODXVVUSarw6ZGPZrtJNBBA30f60mJrwxgO9lAwmSmdRk5okwFqXaRqInI02+sBDvwA1kUDwR4+zFCa41BSllz4eNQvyGzTcZppQmjOqRJvYaA3m/p0onTPmDWPufE0xaD56o4lVdUy4FujYoNEPO1U+qxKPCm+crTJo8SBGG7Uoa4wG5tOz5NU1RRerappA6QyW9W0enQPGkibxrDnEtf7RIdgrQqYmaavA1LsTpB1mY6XKsBgiS97IoAYVdTG3N2zrPhFTikM+vDwum9uQw6jUlWJHV1cDFNCG6kqJMieS78AKOe6EmKXJGKVqko31A3xfrSFLWaoijqDXICOYVdBoAMlaoQT4Vv3raeGjEgZ2U0LgZf0gCKD+boyED1VzOXriQ6A50PR6ObU2pd3wpJKFflMk0oUy2tmt1O8LnD1VwyTqUaqzJhSVekvdJAqvBaS0Mn0o11JkKpKFZKKrdAtvV72LMgJMVkI0SvdUEZ7zeSHSF/j2sSO94x2kva7ThIwuYuKWy2GK4n4GuIvAfr+BvCCPH18ySevn+e7v/+1/PyPP+OXjT/uB4J/++ffyx//8Jv5vd96mZfPHoVbIkqMhO91sShWVaWqtBC78bC1EU5XoG33hEEf3FPdck/F5zkP1d9z3+S9VGse/r1//y5ti+MbU95zX3XLA8HLCA8vH8U/Cfjq9au+Z/vKmzf80vQV2FNil1S5nnSrqsOvqsaOAXd4QAcw193X3MKgTAujyoEF+Dpq4ldhBHGDJ7GGMpOTqjok91rzVq6fmVtYDUxXyJysc58nlcBnNzKt6yi2ZdYgxvyMR9/xEapWUuWQo+1ZD0BjOCyBnkOssZyug62GisWYps5RZEtoFF1791jZppfxXDah+FmnPqeQ1R3cnJJD3CmrNFh9EaQu3pqbkhPq1B4MtmGMHOP6lh/qtwAAEABJREFU6KvSUUSuAruv5azQUtvtOWd5zuaaduC+5l3DDJNbQFizMYrTp4/hAu/KqWab5DUPp4+Aya2jOAVwz63+QNbcTEBIB9WdIp11Vx8eE1UVDGTP35pkXpMcgk9nN4zX7kyD7LnGkX7hfd2U4COaFVoPaLoR1NH1FQGWo2rpFNcAqK041xQoJiHFGrZg5hBiezuVNBxaYd0X4O6ksOo20TUNRnEUmKdc1wqubwclPCAlxh6iaCsszD9AYsz0uSdOWEAeUoVDfeM9MQMIn/9RWWVJM5aN0qUUdKx7VMKpugve8e44su/JKZfqBM8J254Rgp5Wqx5OsEyl8fPAwejej5k6IqrIOMs4Oyf7Q25Ro06MD8wO+qanJv2D+B0AAn1CJirT61FXwVkK69pNVYx5rOq7B3bltiW5jesgtI7sCvLKh31OCW1W/tLasB7q1u9SK9j+snfV6Z4jXn2iZ8a0zywZLYD08zQNl4iB9pLc1x7afYyc+gATEFW0r/Lh2YUK6XZm+0HW4DF8ycIIFVXq4E4DuF+Z6d0dXUd/CJB3N/Kwd61t1XRWWz0YRejZre0ONtKulhDSvsN9gUOY8do3Zb/KO6JvbPpk0acNSu/rTwyhE5pjh/COwxHgg09IU9yz6XxB0uhYHUXvCCsgUFXcSD7Oi+fP4wPBT96+4bfOb/pB4dOnz/gA5f3NzasPBr0xfe/NqrIfCKqX+Fdc/Csv808Nvu+bW/mKaxr+Br2FH5yYmz4X0+tnfQJKgJd2PyHuNVXk+o3g6ZNLvvGVF/nxZ1/Pr//kO/mff/3T/Nvf/Cx/x038H3z/W/nGV1/nSf/1Hn+Es9AI22QvQTOPDhdR1wxzhT0qI4wRWPcXcLsEmjUQIYZN/oBZl3RNSqV9CD6b6L1iFzILcdbwB/7EKGMS/o6nawI0Dh/yXh8oNACNJXWxEph8TJVC5fgnCfYahgsiZ3RwMA3kbIHNa2uMo2UOiOzE/LbI8WS0FbMIN88Hl6wSuw+IcEcpONKxAdR9wDmcnlmY0uBYGDDIMVUeHpjzEBVE2mrttjvsAOzaNasrMxa0LoNB3HGvR17feBGnp1N6Ir0KLwFr0p41KrQ+v4nhdbr6EIq6hnl+mzfYz7QH52tSe3A9T/ntOwHY6DXMikLM3utozpq/whcLpDdx4K8OnQq+DF3H9xayWIOFMQX1pFFDnGvZNWiyUAJ2Ywq2CXsiSLqUwYpTUov5xuIRxMts5rPDjsVtwyeqn3OrOS04xdaqidcUYazZra9YiXjBRjEmLlGflSQRnaPWcI9inl8LLLCZU8f8g8lYIfXIwnY9OFuhOUtIk+OIH2ohdj4C4sMJP5fMKwbPVqn4Bcv8JYTjGkApMqbN4cpvzGFztRV8FhKr+ZmgveGrzdrg0YGwYQ9IhfRm1UuOuSBoX1wQtuEqdrDswXmJUbDXqt31HDbHDSkDgK45+bDFWhnACKeFWaxNz7lrGp2WhbezckO77rlgjLBEKOxxsCziu+PGoHW1h8RUujXQViNkUwOfcPOZj5ehY8f62/M8TA5exZIgceZGC5NKpDNiS1iOataSyYwqKTIJ+pYF7ffJ8BqlVlWlv+BCYZqBrxpkpu2K/pQCGRAVkJ7O63FNQbRg0zu92meK1qB0AwrZqgLaHb9gWnTWN1AOyH0NJFd1khKjDtVdUkutuHvXtHbBG4h+MYwxTzlgrrfzR4Kb3h+VBv78XkWlPj8ym0zAOC+on/0kpJsJbXDyNf9k4NuXj/PZ73wlf/7TT/Pff/7D/M9f/Sh//5ffzZ//5Lfz+bde5+2LR3nMBVg+CKSm6XuKoxxgESs0KmrF+GBdA8MHeu95qPe+f7E67428T3rHwz71F/7Ni/WnAv3nWfa/G2jshjxLXx5d8vTZ0743868Jf9L/duCrvHjxIk8eP+LdVdCq58e4do+jOEHWkRV1Te0aiw0DoKpSVQKZY5unARTqCXjQhHXF7zhX+H6Z+75nudnX2N1id73N/o/o0fscpvSgsYTiVwiHzpW2gncVIYArG+eDvo61cfnVM7fbw87eukEO4ezXBI/xHAv17vq5107RXWjrZl7jXAqNhJpT8tHWWT1AoZ6mgndv9SJfIuTSe0ZZ2uot+sr21fqKtnK2c1Q6W3mw3c07UXbADW05hT80d8K9yJfkPpxR/X3BKqZykJot1+vISIHVdad8bgIkp6G0HZRtq7dYZtsf6HGq/UGwgY+9Jzp4f+DC2su4H/p/xB+zylJx8cVQyXGel9AKMB4WzN4AC/MbHaFrr/2hCQkUl3F1XwWAqgo9teBgad+X0MRQMNKSo836zAaybBVrUvXK+SbUNgx7UUHRPgS+dhWRSlCHTCMJ+PzwZ9fwpw24yEyzp8uCyCGepPjKatpbFnSoWhYzLGvuLLughBa/ba7YwUw6FJs7VrTTeHa7ktILzmyyW9ibr+em1Slbu4X1VKeZ0UYP2zNW5EFLVYVhXjJtVvqLa6h12Adz9nlmVwA8eh3WYcA/7DY4sQMbva2iPhNlTc8kEAcKYCzBowuOOIsCa/WrV0S3rGCvdOhQi3D6N3KuQbAou8RYi/ghGHDdc2FCtVKL5ZovuEQ1AMfgdW9p6jHMmK5MdVJV2V9ZjVOKIu7cygqxYKsYUbLO8ENtjj+0ue4wh1JVEJER6iTll3ZorleFFPJBB5Q6hf2RO3RY6bwOhwhiJuS25LmTKRFba1D1Iiiyo+k2c6u5AqNpwbea01VoPayQLgVhYjFi07FDVrp5FkzVNozW/vb86ZMnefniZd7wm2cfDr5+9SrPeVj46PFjit/m9vYm728QHgr6oO89N7TvtRf2TpvfdPtw0JvZ6ctH4NysG2RfDwrSmd219wsz4jpbUqmqJEqaV9hVvet+nS+VPHv+KN/8+uv80Q++lf/6l9/Jv/36x/lff/Oj/N2ffZqfffsr+eZXnub5k+RSN+ElzYWky4V6lfQPFvxg0MUyW9WsP19Dpx0JXMWI5pVfwJX0WIxJx9jL3B/5sVGDqOdduoi1IqzgL3XHwglpk7YIu24VFcQsiFzxMCkB14DZ+yBOj7WqsOxLGw82GSm/aqWDhTbPCMNVSIIDg7R2DKSqUrkg6krwY1MjnnuAw1BKaYUylaoKg9Vjq8LXUDA9s6B1Q6FLxwFahx/TeLew1ytHJnEVUuU5uVY0frJt8vR7Agx4VeThLxW1fHWlICVVaDoHkOIr3XatpKqym2a/LhhqI5UizBrWPFWVPmNQO65qSqVjbFsjSc1TBndduKnCoceGpkfR7a1qcI07v6bSNmdWV6bwyWN9BaSyvibrRc2+8DEXlknhDMZo2/1UiiVeFn9kvi9QkKuIhQbMmOBPExw7qNi0dVgrxboXflURHVgjDGk38/U1UsXY0uFkxVheqowlUdUlVRihNEHPpaoaYzegCV6Lr7fxoQdHv5eV2aqcv3AQbPdrDbxUGXMOwkcfbRGaAYhVDCm+CBUwyt5wGwzgVRU6hFkDdPVCMxd7CabzawKm/eUQiq0Ky45s3+8BuobEegYdQOtZR9eYtppQymsMp+2lWSAWI/OaUymcpKpSoVG82iocOj7jRM6HC9hzo/uaJr9J+qT6urQvDjZ9AoClgFdxLsSCrtI+TWbR6qUFBcsYMh38pKqQdMNMCj778jrIqQETSK4c3AaDkWi29JCJbRs3JLq6ywWQLiSmLt5vQlWOIOgqbHq2TNgRWd2YJjWralKXDl4ljGEtozWhtBEajuc5MIOt0ldXFVCFskklSlWlSkl8D1AUTS+trhJMxIdy4JcLRzhCCs6QhC58bF+X0DqIFgqxlpEqrgpfA0JHx/f8CmAoGodU51wuPAy83OT18+TTb73In/7Ee4dv51/++gf5h59/N3/5h7+b73321XztzbM8e5xUZis2qkwvcVlKaHJ6Pubf56PvA8kbH0wigwd7N94DveNeqO+T3nMv9b7/yvBxv/TuXb7wPxEx7sND+Na7MPeTJ4+5N3vRf0X4bf/i9nVevnqZp0+f5nLxs+ySXlRmq6n6TKsq+0uAZXbUNU7hLEG0UamabO0ZSSo5SbWd1Qp9FSw6UCijcsqpGd0P6ug9p0SkqnL+4pLfV0HzR0fTl9bm6VThIVnNObZEXHHTS3ZsnPhciO1NCrvWaITBfFRSsRFlXTs7jRqpqsMe2C05NVIKV0F1Hzijs3S9etFc2w0Rc38twLMDDiwFZR/MlU4I7RToVc7VEsCbL4V8WVNmXFvOYmTOeUXL+rrIPr/msFanNz7gKF2D85PX54pNiJrp0F6IcWXHalCFYlWVLKnCzqnhCtUAQyxtvQpfBoQXrltVIumfdTWVuOeGGehgjVisBYwazlG7boHtTiysNa0Z6E7zoVSqKqFvcR7lCpK8goWurCaM32pBh3JunLH0zPHaQaZDZpBCcj1zzH7NXLib00dkFbXUuN1do2cW199I2qzYWJUG0q8fbqODrLYJpPhianxgZiTG2GDBRqoqVUvgGV5KMwRbRmpquNltYHRhjK2B7K6JDMwxtzurrTHhk5KFtQvB4k0VUwbe6phlnImrqsEe94TEnaxLETWmxBwFHpQdbu0P37GtepodwJi5GHSPC9WdMv0+cnUNMOx41SlLWyGenj8fbWZNKZl3eHPNXEwLLbWDot0yWXvtDZ2GTe2LaOGuWVluq2J2ZW2wsfOwZulptKtgIyEvtnJQrCxD+2HhGo8yzxHu9WA7YVYAx7va0wfK1dK7L8dCuvw1/z5Pn0rMzdg11aKHCCDnGrjNTe+71ji9eB5KHmpkFriC6sWtSu2SV3UEG3pooMoDsHmVImJcwZyd/WkYq2ZMr1AtDPen9YoDhkHXUDAf6rVqbj33tZlrJYV/X4Dswuka08q95nU7z38HqEkvpBHS6JhzPI7UuHtXiB649j0xs3oNO2DytEfjhVN8iC2pdnOEMEaubeAH2VNnN/MGDtqYn1lqz0zdPi9GkXsWMlJVecxvnF/42+iXL/PJ29fIm7zGfvbsWR5dLqyPk/IG1weC/ScEb/rGdv8Jwb6p9caWG9z+jbe6ee9zg74xl4W4Dm+aFe3hjXPjrLT14GPCjaTX1Zw+4IlDie3yKHnBk7/f+61X3OD/Tv7+5z/I//23P8m//von+ds//Tw//fzr+cZXXvObdK44/9QWNSp8sVeUJVJVaOKMOHT8NcGI+CACho3RoynHmgxRt7tUSIO5hg9BtallFUwpqKKG+7ideyQ+3D8RUMYQDw2PGCcC7zZQ0HqJ84cPuDVdRIfcSujRZ6A782jM+BRguSqk+yADqZrZeMDbxgxBcszXU6a9OMYaDHMVQgWw0JZHhb2fxGmoCKY9GTm1WRt+YyPVeg7aY5qMeDiTP+cEgU+u8zORPpGea/M8SNIS4uEcc7xWoc1c05OKlAoVJoC1bHw6/oAzWhPJmUslIWTH0/G029EZo5BrU2JrP3CpdnDhg4fmveGXi7YAABAASURBVMXkVqoQMH3Dhc3PkV23319MNmMWIoiiUsRITUyAE9rOJ7njcqbc4iPNTaf0D+ZJqqpl8rIaM1CMH/8tlRLFpwjWCCmtzZHgVaoGzMFlTaY05ofxgCFA8uZMtzqHMBlygo9HkFXoTL9Cc6hQoomwwGZ3LUrHgLRbsO0uwQmqSpetWB2hiJACKCWB0rl7DaLYHYc/dRuxyfUMGmEgHQq1DVJYP2MsrAKUIgaVylgA2oJOA5h+fQC7inECuODwNfRbJyBdO7QFhZR1RiIGqEQO1uwHrOErTZyJ9SQM31Pw6as2cRw6tdktxmhhGvIgmaaVsKAZIye2ATQg4qOCF1oVRLRcrapZF2h2wBO9sdq5eEzf006smaB0zLHXj2unNPPbR1fQHxQYHWTANhqi4sa9Zozv+uJNS1JVSeZ6q7AJ0FmPGUTEOA0xaLEN1tRzCCIDEYc2FakToh4Ip5XOFUT0jxySoDNmNhwoa36cjqAtRWDnYR4coonrXBwC6UZAePojhrVH/yon+CAWCrsZygBDwAbY7IOUKfoXDrM/93D8XCMrc46k+HJ0jeZX0oiDtthg7mePK7/99Tf5kx/8Xv7uP383//zLH+YfuWf4xX/6ND/69tfztU940AaHG53cJGQwUIRlOabnEzqJtVnagbiGW77/K/NB4Pt+ALj/Q5H+hem6L9L+Yv0JwffeU/FA0Hsk/2Qhz9r7nuv502d58+pN3vLL2revXuflyxd59uw5sUfMyfXDOM8Dg+5a50s3UssXG9qIffg9TwORUzAV3HnmFJCPEkrT9+aroZWxHbRxVIgo5zk8EyVHozr8qk44UCaPQvSKdT3dkcaPFHwA6yoytkhRrNWyA2jxqjqqAh3d06zDm8bZr8JTZujhccW9ViWwxF63Z6jdjgEFkIpYc0yvatuhaSuY97uwAm5dTgPr3FfwDGkP2MpaiCwlx9x6U2DG5s9I6i1GZ3pbMdVtt7eTYhNBwHyPYAmSCtCWLzc263H9WI1uXjvn4USQU07cciZNW6o10/HKtVUjPUwSoWoZDWaNcXFTMBuUps0OCLSlHlgK6ujOrWzgsCWeZRPQwqjuba/52m50Du0TUyuuYV+7vg7NIu6aZxxEg+stgJooTUQP4TXobSUrVK1jQYUgLEZnczd66Tbff5vfUPNMa4mxKTNaU61xLYvCd2vOumC9NvTit+rC1FELyFEDUaj7GkQPubj0w3vQGMdyMWB0RfTsY6pjvO/vwMTn2B9CLnAvFtK56v6wAKbPnB5PfAL0RtFubdpVp0pnu1l7mFy9K/tqbfzKmtYcwzEsLsCyMhvANHrs2IK2ff+8q6sVfAV19JXYPja9ryLPrbE1uEcFd1eQitvdi2b6viU8p83q8MMDCdVX4TnsygmcIeat+g31TuFir+f06J9LujdESOnSlY+0YfYpJlE5QdQ6PO074XGE9vV4J7yic9dw6fP8DUxU6yxHfknekWkfsYbveg25m4fgnnQy7oyWRcq8U6B98N7TgQtU0geae83YPShwgRw7RYqCM5QVQ3lBTbbkvda2O3odxLaIaqNVShfBqDYI0D88ZRcxZYyCMbvItOY13osCOPCBRQea3dfn7E+UcYKGcbqz3V6Rs1X1iP8oT548iX8t5bX/bs0nb46Hg/2baXiDm955E/su733Yx83s+y3+lhu7/wrMuuHt34aDvSd2y2/AvWH2veuTrtb7bNGUj9IL7KHSQC+/MJXQANw7OY8ul7x69Ti//9uf5M9++mn+4Zc/4uHgz/I/f/2j/PWffJY/+PY38ltfeZEnPC0Z3Orf1iXxiWKhqZSap4pK2xoKtS8shp4qAKb0BwbZg1i76Mr8SrcRqcDt+cN5YU0xi2zWPcDc+/Bpn2QwoMhLwdPH8YZfLlmwBtMjEAkJYc3unEV24T7CcWtUSbAnceZNm1FiMsPazcNPwKplZPGIaSfgobk27DG8JishHtvYrAAVMn9wCW1GkkoiXT0NLHqWdGzZqxwJmQ2cKad9JOCStOv72dA2WDWH+OpV1ZZjGZNYQOAqrO59bm2JInZEaKrNoAAA6YaseNW+0Qhv0Nca6nINcLZTdY5xEPrIrLfYOphD1jG0kSYaz2xtwm0Pp6riKxSu+SlEVmqITEk03RH0XBsIL4CYKV6muNH3reP7Iin6ktiwGxvMaFbwwEzk6jVXuQApoWEGUnzdPLKs1uexg5YiWFXpPHAhhbKxaZsz90s5OOId13YNyDR5wEmAcomDHwMECJMIRGwaRRgJsoK+n+NP7OT0nLk2fT2WmjiQoyK7K1pzrk+mD9JEsCsfNrByXtdHdCqR5dTScOzDGSYp+j0szlLJDEwFWOUQPobNvm0dGlvbTDw6NBlsB2f2PgdMMXaAZR+xpNYWX5M+Cw6ia6hNQqfrRhWb3MoFOgF680do89TcIs7BnwZEenpiDPrYD89SEWYMRRMKVFUuSCWp/VW521zfRrANzxUMMqjC2oGTVSc2bNUgoGlOUnwlDsDxs2skuqxh6kgODYK5gWBWVY9JMR8xxlThJJljru0AptHnZhR+HWwK00vcSVp0KlWVPh/mwYoSWlVNu3AWHwiHQowGDXEcmTggNS6Anlf5PsEG7U6It3ml8JSYpOBHAKGnKKiMcQN/4EtQeM9QxNoX87BF00nsGmz4jQ99uRRnTIAaz/hJ8JtfeZWffe938zf/+fv57zwM/AcfBv7xp/np976Rb331RZ49fRTSOOYRW1XhF+b0R7TT47RyNGZmnaaO9L3N7U18CKi8457HeyP/5oTi/VL/JyI8GBTvB4fcE71HbngwaH5V5cnTx3n14nlev36dN29f5c2b1zwQfNn3ZtWrOKYPdJxqcRy8VhVPCQgbU2NJTT2mmiMOZz5t9oHR1+KiWgIo1oF5uDk3A5vQuKtosL09iPiy7dLi2krMz93W/BOkP1e4wSuiNevs2NLzgKaD/SDHRU3GB6uoqlRVR3vsN7KzKQ3PYXNOtfrCePDERrrWzHxgLOLKDtU2HtDjimkqIms9/Vrqn2VzFmZ1ZblL3X0NTTlzznYnSNDoQA967KNVPDZfu2tk4VP1aAmlnVyt6TNuqItsh6ptFnMVJHsDGi0bbec8GFDM9Lyw72aeyVdbjnJFHrbkKA9HQZmPqTHudXGgPrNl4947ESsrRrZAdh+4HcHFvPYDbGPiZ05fu1dAS5nsOfYitrk+N+R0sYW3fRqqDsYJvWua6hUnqq2+I4IKpcb50O7U5nNv3MmaDjkafFtQIQB7smNDJiITH2uK7XGRkba7byrFN7jac1M6idrpRWmQoY0MzBaIaqNVLFgBs1Z4xRuH2z6xroUeSsw0yHrIce7pMeIzzg53Gg+Phg+5R3EGRdjda1f8ck4FFJDOEqddo6THmj1gTAT+ac1ZILtuE1qqKv3VBSlDrQGWLUBHh1MKAKrnZ6C7DhECKQcnRoP3/AN0tA8ZbS+wCkNL1dVO2/ixVfwyz/OeFedo9I6cXwMC5tXokRoAu594dWDL2n67a80LE1Lm5oytQFcnYl0Fv5AdldnSsZm9Y7UNdJHzkBBK/3aosJAqXkE0W5vFLI4f8CqNDRsYwHUVknwQXiNgU6aBnVOre7b+kioMepRNo942xduVt8D9iomzBPZj4FpAXGTL4UtRVqDxHgDAt4mXqpqSwp3Sc+F59FtwH+ycKjgVORxKYe8Ots172oh7myfunBIG9/RjQiygqlJ1T4KPyFbKASGL8X6vVHFj+uRpXr54mTfcmL795C2/rX7dDwufgBefrt7A3nDT2ze7PvRD+gEgN7z+6cH/zQPD/tODaH8rrrznxvcdcnPDD6EKDxh9n1lL7d7UrKDXoN3iEjnQac9V40aLHxXiQ4vLJTwcfJpPf+er+bOf8XDwFz/M//rbn+Z//s2P8+s/+zw/+c7X882vvMhTiMW8vsdTFEbouFSjKFtvsAoUHxR/ZLqscCRE+sxdD4mxFT+Mlnzivhg+8DO+pXn8kDK5kOBqT3z6B9dAx51vxnbtoy6blt+HwNwD6bQeKlWFRT5jMAf1WmZC/MHLkPP3tWg+16KYvAv5FSJMX4CKOCaoIwFq9QzU5kDYNh51yKIscZJAsH2VzJEycUC6NiRCjtZXCMT1EcXsCujbFgKwZ52Oswa89JxtGyaHNRkPkUKOkHYyRwlKgj9z2gIjnRQMIlVWwAbU6vlKJpYYNovTic1jJAWffo5TEQTqoKpMvUx7pBv09FlubmgNur7JByGHBHBGbBaATWFD+EHAHFlIoT1XP9fVfbbywWXGhm+MWShDVTahX8YYPF9NMdP80zukNFdsiq9RDLMFavQeMhvkeQ2Du6aL8Giug/NSDHBEv/wsC/utjqTXTD3KQIODYUQBiOsbXHt05k77ndM8/VBspKpaOgd7MM8YwyDxq/JDBebkArMMUkYaax+bPHMVSjHvIMKKUIzLbmfV1h7wCl89hTLUDULWUBNnr0yYKncWGoGFac2YZfDg6OPBm72qeh5rjxSgtcfU+K5ZAaAbD/wVJ6lqYsMDDa3dGQ/5oVUBAlE5bZIH7CpRY2GsagR7c7lGwp6aa6bxEfN7D9CymthoHgB4Xz9dHWeAaaMPzuaixRSqd2/2Cbe214dztm2tkxSPtgvfFc46lCEfKMzeZyXeIrhFDpNZkwzK36Zt1mk9QmADrFI4M18LpzszUqOqiA8QfEewnmLbOOai7KIIXR6KSeiDGq5CYMoM13R25lguvrMxNYAgQkJVdZ2jEph2z7+Y7q2wmZSx4CPNg7l0nzdzEOzz8/WsIpM4M5FHx75d11zhWm/gA6+cVY9gWUgpiAil8Kx3m8e8fl9/+yI//t5v57/8+Q/zT3/9k/zDX30/v+QXhT/7/rfye7/1Ni+eP07xOTQorpDs6locgFGszO7nBNM0j4BaucW+5XvxLfcUNzzc8x5ni/dDX3A/pPb+Z+p3efe/Ee6Lbt7fxnshv6enKo8ePYp/M+P1q1f8MvaTvufyTwc+5Z7Lvyp8CYvNbmw4S1jfRtPYHKsKbyxJOMDMNjxEBA+TTWLMXlN57MtCyaFK1YwOEtz74EyiEIscw0hVgfg6wBxX6debcrvXMkydiwlLHEhoRY0glTBmt7ENtbEc0Q4xd87C/FltskN4W2HazgrgVTLb3ONc/0SSI3OlqVqYR35Wc69tGuzD0UDgtWshpMoBJqrzobCopoyejcDyYN3pnPDyhyltlznVZg+aLcxTValakopd8SWkQtS519g9OFHo5xCIqVfZcQLWUaoA6dr7giJMTt2Rc92YAzBSsU/RRnD6+AbbxfV+JvCrdMA6SBoTFhJb60phX6Xw64RgZoChgVcKzrBo6z6HZhTjlGAdwty+fgpJUXx9CqvgtbjOomZLEmJ2azN9H5E2DF1DUzbAHB3QnxFcM5iNmHMrhorB+aX2fvDtfV02yEAOmZlvOPzQlsLq9TABFKrSRdJeAAAQAElEQVRRxNo9Gy5boleqKqG3ZDbnnVYmzDybMmNOouRoBbOYw0nnGomTx+STUygFHhbLqrYKp6qm3XwA+7ZLZ8olEKf5kXGRmfqY98xc4WQZzctvbot+h3gn91jXHfQOf9fwRbgT+FJnZz24nTuZV6Zwv8wayFzTHHG7nz3sTu5hH02zJtLmGuDy0rVzP3jyT2ZTr4P57uXKmMiV0Qu4hk8BzDvkOw7Bu32XeIhlTPF67fnupj4E3WPcda11Rn6Tf+a2fSQUc1dDHw4P7WSyPpYxo/mSmqFds7f18Zmg79df847s7DvgHWfX3drgtM+58yPmGtP6UMxQvJp2dNZaXjs9fLDiRmfyJDcwzf/T8VzuoRr3p7ju8sw+sY7PlHP8AbtmjtfytODcW8z+zBH2RtSHgC9fvswb/wrL27f92+sX/pXiR9x2U+SGm+H3p5vhd/vfzuFm2P9R7x03v1v8Lfl7Hgq28FDQ3Ju+oeYzqG/8KehenHyb2r4qrVkvOGO4UKeERkzYfT16Uqz1eT7/va/lz//g9/Pffv6D/K+/+4N+OOifHPzJt7+ab37yIv51omLuFuasmqfc30s4J+vx41wirrAGsdiWoZpyk7CGFv/yUf8pCX747WIysPkhpSBUwjjF69FoVuMUhBDQzl0Bk9qUgXBWcQ7WBJkIBLo/oHQadof2TJQLe5rcgG6CgcwGNPMXtpQ/NDWBwlDa7G/cPcEmrcrMURfPUdw/6YE4G+dH7wx1G7PSSlSZA8gkvo7LC+kEt2dwxBqK6zjXqqpUVmMtJF59iFUz2gqzjBZ8ZKgMYMwfXlk7ewaWlSpICoB/GvOybAIsg9eEMKlEA1SpBNlIgsMK8OmmXiBUFTCiLlarwEItfrpVNdL28HCwKBOS7WQwf2jwxH0Pm3HBLxmVYDLBmDpZmryxbDgQjr10LklVFfebFVfv62TwkNu5xAbXtxIaKakLBisr8goC0+CJTfEqyYWRgHF50Ai2F6/XQYYvIyyWNnY4VXAMECeAzzhGbJSM/A5jielba4pIOiIurzhTKjZolWKwDodhB7/0THvwh/jKbN7Aapsj4hwmNdbrTFAtnU/t0Doex8R4VjvbfQa9L3h0U9vVCKtvh4C5JmK6DpQHAgpRB55K8fVqjnwYlLHHgWPgVUy0KUAnP7NdAKuswLxAVZWqqyTYIcVNklZVeLNXTVtVVW4rqBYZ1YeNxWea67PEBUIBNQk7ac8JsgYUp81cAKRgwKuavPIzUpS9G5/C53D7cIm5E+lmVBUzjKBSkwzjljkQfNclXis6/WEEDopeiJ1VcQkwl44F0dcYDjV6GeiqGekzwLQiivxpVZUskirBFlWHBsIIQieEHUKVfq1C44V2LRW+mrA1MbqQ8VzAEcqAsh0XV5hIFYMmtVBp18GLhRMSayU2qelzZZzuqopDb7q66RqEq6qvCes4dagNlPk5DMEs528w4EjY5SPywC71KN6rSLlcRr765nl+/N3fyl//5+/ln3/14/zzL37Ag8HP88c/+u18+q23efPyaS6PKrZKJdSouq4aBIzOmVS1l91cja99C/c+A7m5vUnf0/CL0ffIuy3c+/hQ0L8m/IX/oQj3RP23KLgH8gGiDxJDwUtd0vdZ/BL2rb+E5V7r5ctX/e86P378JGEJvk5KupVQ7i1tRVoxFELxqKc49kFj0Ik/3KtW1PRNwaZvb+n7yMpb0aq7/oJb7cisMMdeakeDubCcmtBOPMGa9+Hf5JvzZVKsIC05NRegpCPTym9um1i/mXpl7KQr8lELKv2j4V7sQ9Ej6TA+ZPFebLApdzfQUAc/Ppw5Z/uhjLvVZYgo2r9BHqRt8OGZ/bxQ+MTr/sEM6/rd2bvamWe+Ms6HPGC0kKHG/dJ+n9M+uSvpnrvQ/6CynNLrrB67gsUVnXLAofu5tDzVIVWQjB/IAwYU0aU0PyIW+k2sc/xsf1jSao3yTWTbrRno4eM8qVpFVKLJxPDb9dVE+okzgB/0udcqBYJYS+nTggxqr6pUTcFIS1ZjccvqrG0nRa9UIUkqOYke/opxd8AFy7cDavX60I1ltab3MAGWxpam7bj5alZBpfT73PpIO8ZanMoCJip+owQLmC7S+a1nzJkVoN6DuuWa0q7DYL4Ba+CcJWBTMtsR3Aawk7RUqpawLs/ENblKWEfvTHitQZuDX9gto/b3R6q4F3xiXYckz7A4k5lHQBvBYv4gFRtU8puFi0f39ZGqMCXcIPDbYQbMnFrPlQkOtNdjC5WtNYWEgdihsvwos6QAAeLzPPA7UKkqJuzA0pn7Bq+qjldNHWgKXnY7dmZsgTNeITn32+bfwaGarmBmSi29mKWWoU7HQmNpjLPXQqtdXzP4HnL7bA8Nwjj7ttXHuuRvmbSuWhxmC95A0hLaOMTrAeduv4Z5mViZvosuZlQ4UKweQ81C1FsOv3Pw1NSYS9QIbeKMqWJckupQb3yaBXSV4OWDRk1WM5NY2XI9TTbQ7J67rcSb7Uc8AHz69Fle8RvsN29e5zXy8tWLPH36hBkq3tx6k/uem90p77lJft//5uDx23FuiP3rM+1z0/z+5n1u/E05Yv4tkw4e0vX1i03hXoG+hprVsnJG41iNo41pK+WAPOa37p+8fZHv/P7X8ud/+Fn++y9/kn/92z/I//fXP8qv/uTT/Oizr+Rrb57kyQUyN/Xhx+HC7O6ZUJdjjmfCjBk4M34LBOIaEOdGndJgkS9Ocm754XTa1XnBF4ei6m1qHzU0EDrx0fEMTQenQbeqfh9bW64600Bd14dDOr45SCFUY6yu3T94kbfz1Qq7hMNcxJrP/jthVSNCPBMKreNzj6uyU6+4D1VA5ZBofRRx1tX1ewaKoPUJwk5VTYwRyGAagWMNgK4RXrvArWJ+12ecnO5tM4+J2O7XXEyZna8/uUlXYDLjpvieN64fMoyn5ykUApZu2gosyOYIN19/8UiVwLy55jtfyEUbN1eBCMpovoEkvX5qdRw+O0s34hMDBNBWnIjKIKtbC1le5vocC6hSNQWD9z72mmtarIX3qDVvVw0znacKRgtlWMIKx8vd+BRi9LYDHx4pFMUY+Dh0rmt2BQSVroGvZdEWU3zjhirRiUYVq/Ezt+IV4cpThUMJ05qE4fyhtXaByyaUQK+iTuc48E4wABakzdA0CCckYHet0EYCDSMBxq74xWJShYVsrprlst+md1xLfGpGiyCN9XxJZbbBmbU1OB8kRlZ9+YqLqJoZsFhUaBSCX1XMXWD6qhGggJA24NFRrhHlFgBC3EoKtgmZuXJIjJBzj1R/EQae/IDAxnckXmjWMoJesap1/mAlRtDsAQ4kkbWIxGi6UePgYqe51SGHuZ62HJif17U51JHfaGV+6TApXloy2yjmnvwq1rhimB13Do3BNTW4AmE3Y1C/7+csqbh6MWxUOr/tEXOab8BijbSxhprIYCnWQVyJQetUFeZgfypttIoXkZTM5HQbOCsEfwQ3NkvMNeBJQBFNFTNpsDYsUNaAPQ1GY3DS50QssIgLrTKpwpKHOEez5IQ1I1SJ72yW2x40IEY7PFQoEvNYdNLlRh5x3p+8fpoffYeHgX/+/fzzr3+af/rrH+e//sX38qc/9WHgm3yF+NPHrClk3zqgKVAFhoAIdNlpWxzBca3KDWtQ/KdQ3q/7nRvvZ5D9y0/vcf736Z9PuT4YfBcfGHqvxCWSqsrjJ0/ywr8q7L3V61fxrwy/ePGCh4T+KcYLM6/eG08qQXA0Emyk7YkNaoKsXjMeGuHg1Sj26H5V2PKV3G1VxIQ6TwNh74x3uq8alcAG1ZWVB3LuVeBL/J7qIXue80VeMSqkJR+0Aq8qcCV4CH7V9EOrutq4zVErg2GLc8tUsnMMwrFXSsVnIyB9rlGjUjUFY2/7A+0xjVSyuFXY4cw9+wSrELWpI+c2z3MjxhR9dC3pCWCqXRz16bEoqEU1Wf+eZ+qsVmgFBXeui8rt9nByrNtcBpd/hDRO0q+lySRA7fl7LWLIECFQ5QBwVUQKYSnAvjaqcjhEDzH3wJbRZ7JyiReVWrQLDvGBci2usY+szwyw4zNXDkhIS8D1ldg0FGoZk+N9mJldt3EJkq9CGen9OjilUiAFpdC9115QJRStKpSCC77L8gqZmmtbcxUrwHRf11pXVnzBdOF0PBgUJQ2LqszHhDkkE3NPVAZPgA6RTmJsRWCL/lkaZyrXpfTc7Ed7CtWJd63W1enWr6pUnaQjDGAp9Ad9gpbpEPO0lq9xBNLfV5hZFFmB2lXb74FgTVFhPdStf4RxDvs+mQW56fvwB/65APX2sj7kQTROAGvS9BWw2YnQP7Qnch73jjMrxWZqnXyxfrHaCBGjlbvNSsr1iGVMZDNFsO+CDwEL+4AYJs/RCHM98wY7kDbWLCx5WnMkdOeM8O3UGEfRIdJijtKOcZwZLbya8B5xZ2wDW290642rSVK1aMOht3tnMAZgbAvunQ7OZcbBa6DuBHEoQce4dpjtqLc0cG8odntAm7g1AU0UZ+3HxvJK5K7MKHFfg1O8Skc585ffm1o4qcv6EjV6tWZ7k6H+EvJvCI1rHPNurQ89EWjXnGWJp1eVbtNvs4f7vqB1lHPsbMtpkdTGeZCpnLGz/UASdPoi1VrtlVc1sZLB4GsJxAOCS9+ovvAG9vXrvH37Jv7V4pcvX+TJY25g4d7ywMDfmt/c3PJQULnhweB7hJthfmv+ft04q9/7kBBfW/7tzeAB2sh+MPjAlZ07bS25ionZxb58Fpz9/fDx40vevHqaz373K/lLHg7+PQ8H/+W//Kx/YPi//vizfPv3v5pP3jzL4wsPrizVk2BYF0VplrIMMQBrz3kkz58unL9Z3MePReBbLGzSpXUCAzWGSgkDznH94ja19UiVFQeQYh00XVQRaYp14mwg/LThGZJEh9wxzO4ryznb38Mge8aoADjuCpPwyoDBoQd2aMCMoz22jW2f63DaqupYmC+cSSuRimN26++Zg5n9gAckjfHcSSBehV5w1bTnzRk2cUPCLTig2ROVRuXamGvwg+TI/ErHK1UVW1WlNIjbWV17DnO9g7hSqUIM1JkFgF/FEIT9R52kqpBAHkmhElSlCsm1FSYMRs5UgzhO9yqjbc7Bw8Xy4YMV3ZU6TSOZXtXOhOamEjBCKb+wW4dGPfd51CGewatcxJDCr2Lcgp8WZq1cW1ndKlM6MKFewaQy0hsgNqwJUSjUZCkd0i58wmEWLbQWSXhpSbeqZrY9GmftrRvqzxo+rhJ4Odo4rGlQgzinzyQzdtFHRmpSWNlYVsCqwJdUFQioGklLaMX8mS4YHbuSdduacjoHRIdId4hVxYzEBQyrt7AQX7N2ieFibgNtLfIBu4ZaqAWkanEMLLuqUlUgVkPTtRKMnJouvAKvqkShZjBdbbtZDaeqOuRrWwtWVV2iX+VIJpP1ntDGI24Iv1INOVQtW4UQ7mhVhY4UxlE7WwAAEABJREFUNISOQd8Gmt5zgB59VGo7LLJKj6ooTa9mTDiMDVeqeG2wk0pa0hsARmMvjHI60ZUZ2pzfql0gVTMy8aQ9QmpUAwWqBK68xteZA8VJi9HPX+cUm5yQQqQddGar8CVJd+lZV2JRDoGj1+IAV2qbGvgcXX+y+ouDgg9EbjNYCnvkM4GRlYopzYjpVZV9kw8tePA4V/Die3RVxffg5WIEm+ibF4/y3d/7an7xZ9/mYeBP+MXfT/Jf//K7+Yuf/m6++/tv81UfBj6ixrjp911onU0tULz0PNXjiN9TCIVFL5mW9ze5vc3gl4jzPud9bvjlpvcwPhB8/+4mX6x7mvc8FPxC4T7ni/4P2OTe5JZ7I4rmEb+09BetL3kA6INA/w3nFy9f8ovWp3n0+FHK/Q2ZV6lt1rQqc/W+tjvUK62r95DV4Xu1H+JRPi2530xWwCm2LBxnv3rTgrAiRjXFlR0Ru4oRPaKaiiYXg6aRLX1t3t38DnFV7NkO6OMG5znI2PWnvT3TsOFo/SaBOSmsWeO+n4cPNLvNtCNrw1+iZ8ZBWO71WCZwrth2E2bMUTlqnIx5FhM47lOne+yk64ndO6NzTUN1ZORkpdtRoz0HEeWePQsJPih+9uziO/tB4hksHGTyi/QCeKBPAlfKvWtLXCGzs0w/ywFiyHORatzZ7zgTOo/s2XJnqG3SxJX24bU+Bgjn1eoS2/eImB1Vb+Ftxi6oSD8wkGmfwAk8PDIPndjkTxv3g27cKILJ+AFjAisoAXNi+zUQ3AiaMxgI1nVv5NBz6WveyNqQoK4fJOoaIorelCr8TvStkP7eVD0n+KoTmzx0h9D3e8/RdYzIUrBVSFFLwVwLr7lDAWhFPC35eHMNymaUxlFA55404R6WnuWIuFklsxXRLRNxmZ7NlLhHxFmV2qSt+4y3Y1TW9GcFfLqIvnodSNJ7MycfNFFlc7WVD4gA87XQQDphTair6LIHTUVXnS7IwB463OB1OHhCOor2Er9dK5mFcrdR995azunayjnHDGVipygmfcKMteYr7HNvzn2wCR1py6FWvrbi69IfInV4GocU/Ko6/DYsqbQzY2eKoSnzhPo1am76PZdu5ik6akV7iS+Ksty+Fpc9a+us+sdZGwkrzscbC60vZ2SG+2TSZ5PZSE3LdP9jI9dZtZBWmXWOYpX9RSTBi7HM5q6U0+HF1XW0Aw6jw84R5umYQzEgHmXVNBgBea+PVhytBkLAG9Znz55m38y+ffO2Hw4+e/Y8/um83BY3yrd98+vDvvf8Nt0bZn97/sW7L+YDwi++4KHh+2lzE+1vz9+j/Y27N9m33nRzs31zc9Nzj/7p3bWwKxbKSnRCsIVltU8UTVQANXhAdqtQj2eDecsPB9/93U94OPhp/umXP87/+ruf5R9/9aP8BQ8Lv/3p1/LmzfNc/OHBv8YWqjEXE3DUI15J7Vba3j4sKekBwuBs+4cKEez2yXCtY8BCCNExZsemKCNTQqA3cWlzFbh3asChC6WK/OVIIxOclYl1XVA6rMYrrJ4zHcSBZSBY9BCrkkEV4rGhgbQACz1gXeu7X2sR7Praze/9Q8cRwyLuqAwGarBpyjOSLQT36oAxE8Tus0alqgiMMDY+i1KLQvTGJrdp+GMbXbrzJALHKmj54oM1+1hi2gSMh4Yp59YKY4Be55MLAInea0Pb4Q3qdfzwA7X6vWi9MfQZMBipTqwZc8nAsVkWJITsmHP+BpKJJa2JBALCSAHnwWo/zZhzhNaxwmBmbXN12zYX/kB8H6Fgce0M+E2iKhwQXgLB6eNAmLZo12QDnSIfW04RxLUs5wFLB0xelePCYMhlctNUqarcwqfjF/lMiTPAR2GDsgL4o7kBc0/BmHnggUGO1ALHBaCPhDItxkZmtHBYETWN45E7klQVg72wLxS4tIaBnZYqYpjJ1ulmfojp9PqwR+Q4DmEEH5zp207HwUJp1yANjQdCh6u7GL1e0FSV6vDbgDgiXj2KtT+SqkriL0sq/QX3HG8bjA6P3WIMHmYMXgD5M+5nOGHqTZ8T1BYaGvjYxqqowSYnQoz44EGOYWVeA+A6CnE/ezpXGJ90IsVRCGBOIFWVWq60Nv0MxJA55zRNDya9Xw/yq9pppthkgIGQ4fSq9tpw/+PSvtxjPozORxv0h2znFbOIWgnzzbyRngW+uMJywGoKPOuIT4TZxxTxo6ZJW6xFEEUNZscw33B/n22/KII0j4JLN09bAa6SU7wPkyps9k2604JB6M6QrPi0J2dc37NMzkqmH9pAwGJJtS5S2L7et3xP13796lE+/72v5K/+02f5H7/+Uf4N+fu/+Dx/8ZPfyvd+75N8/e3TPHlEYl9D/vKuC6YKjZz3AxJrArN3cxC6nL4P4f5k8EDw/CcEvWfZ9zbv+aWn/zzKOx8E9kPAd9zjvMsXX9zkhnsga5Ce4v3x9MnTvn96s/50oL9Y9ZetT548iX8zg21yfkyO4fyoVLlCsXBOAwnrHAx0QvNMsReEdadDiZJVp+LXHcodR1rV4vjGq5CxBSc2XzUmJM7oMgVb9Flg2+nM6U08q1VHanl31WZubVRbwVYdm8a3U4jeNfsiJN40YuqN4T7c5SM7aE5fEwBHXWy7MfWUYs4p0597vW/vnKmLsIJafXtqZcKylTDHlPy7m1UQ3pfXFGshwLy8URyqAKLAXAqLvp2ZA9D9hLZ/HowpjZE2LwwRpdEvGXZCcY0r+ps+MpdZCb0ls4lPaAAo6fDEtCtVSGzl0DKZbfYwr+grOjK51dHTMK72NCcv8Hk7sPZ5DRjr4zfM/FlNd5kJ+PTnmNX0zrJglCiKrqVgfthX3WsciwV5iaMOvnZlfl3BOkx3cvbO9kGiSFmDOYPOanvv44S1WVT1oBZvq6FhDQVi+1xAUxtEyCWEQY0es10Mgp2LmUQTJLb+juwLbFqlxO6XbqwHM9tYgyvg5Fo1NLpC9WjFWXmFBNrcw+TVdAcKoRzG7GYr0zN9etD43NJua4dTVVNAagnKxBa/cSg71nrlDPQUMu6WTfFlH0XMTrzXqf8RKRK2hNpJ0U9CDQ567oMXfWxOwhsFXnrJjLP7UMUdm9MyYUYLheqFbD1teXfXWbk2bUVkdK5Wy2BUUAYGNN0prmJahiOBeCv3sOwcTWA52zzxzpWaZcxiON4MtilmrnJajC60CE0eZ9ZnyRrR6bzNgtmHgT51599uZX4NtL1lB3GomrPgzOiaq1hIV2DeqpoxRq+5LbjXLgW51mxnXhOreBVY26PzHLsWnhG/GbPrzlE31gNeWRnN2qHP3vWWiSpi1Tp3rNCGXKSqUoUEqQQzKAw7lovKtYEcTsHcIqgdMFPm6vIlrTomdx9Bvw+EXURHGSS0WHGKu245veadBj2DU4PvOQatWJdlGdVN+yFIV6WDVFjzVl3tGcud5iqqigeAj/Pi+bO8evmi/8rL2zev8+rVy/mb7sslPjzxRlh5z8O999wYv+M36e+5uVZ8EPiu8ffcPG+5wZ5yw2/Ub7mLdi/O2Zo1V1WvOLZKcK+STJuNHXhoOIMVhR8O+CV8vsoPCz4E/Dk/TPzLr3+cf/vbH+effvHd/PIPv5UffPomX3v7KE8f3XDM77g594eJJJXwARZAzMEMLMZ/P1DPWEcYiATMLiM2jeY4XOWA4bg/lOVJLQRPgtI12whbSRE6DeTsWAEv4T0izdSJ4IkVdECvg3FlE1x9LA1Ha65rwMQzf+F4sw/qIYzrvVqpKmIDrWCS4w9zXrKGjEI2gBS8pEIzqIXT5gCjawOlypGZwKeJQQ+war8qrrnnY17SDcfXTnxBYLWEkFZZd2TXHfzgmW5iI+anG8QmoXm/CTnvrAsmsFRSfFE3u+n7HjWDmsKH4h3D9VliPaRz51SSlFCswEujpTjUyQn45FRVqkpg6tBwB1wsMMcEqIWivDtcU2iiSZW6Mr+mPzgTL4GqijlTGK1LYKiJVO04Dr26ShgRYs6EyrwGWTO5nq/4OtLYqgqFQDF26ypxAbl8RgwPBwFqWK9NHmSpeznEhw65VZ59O+RSCAJj4kA+4VQVsqDMVioG65CSYIdWVakqrKT4snsGC0oEWlx9jlZV4dlAbJgcIJbFC7360EaK/Koeg4qV1EonFgktDtirV+GzJ11NtXzzlemLYDH3+f0CcnROzJcmoVxoYxv6CljVYfTrIqXqirWJe9aeo7VJl54qCOxOfzB4jqiFayFrP1jgjKR0nSPXnSEThGAl9ogSAiCvWrRTxgxGM/cblYAgOapaeuiVGrduTy8sitP7aj+p0gBpInMljYnOg42LIHPGEiPY9E7NufWME5BGlk4VDl1b0fX8KKFLxRV0DSB6csJAR1VKnPM1p+2ujQeh0wB9f1m3YFcVGYmqatpBlQPSUGU2Cmgq5nORwCAkgGpfm/k5jHTQN4gYjrUuF74Pj3e55H3evrjk27/7Jn/5s9/ll3vfz7/yMPAffv799r/36Vfz9a88y7OnJo8+4vleqnTJS1YjJgXPz9B9sqABin9F2LV6D6LccC/y3vsVZd3DvO97mvfxYeAX73kA+N5fer6PDwb7/ob7HR8iml9VecITyhfPn+fV65d5/eZV+k8HvniRpzwMfPToEQ8EWRDd+VUDowqLjpm0vRyU8axWmV/t7oBaaZAB271i3elmNkCcPk0M909Z/EJ4ZZy/LQZtZL9kROmdxMs5OHclpKO5loYvwsjkkBdFdwmKmKNzVUqTvCwrq3UJbF8vVDPUSq9F4yRFfk9Vgg6IRXRPUlWpqoTe+x6S5izTmsvbds6NiX1vsOkDpcy0u+b0/IydILWoP+cBOYrK47NiQSj2p6+QI3AS007uB6arPzgYTMlrA23ZFMexbyaB6XIMlSoEv/q1K60A0lkPrnBs2IBaLVZpcWjEYTpVkude7s0qCTFeYYb0ecI385DehCE4LGC0EB3IdUPZM2CsPuN7dG4mCeVnfAY+SDNeVWki2tdM2b66yngSFZL2MY6aGK4PAY1tXi94cBnXyuEZXMLW0gJMaiLxEAxyCUXJuYHrNq59CNvTplAhcrZ4HvLFC3ALZtc3RrZu+3No9xhmDZg7GV24YROY8Bx9ZQVxT93cw+3NgnTyRM3SUvdnWHNEWBXl6KmqFFALdtrLaiMXSi5nKpOmdXesO4l3Y/OiBCP5fr2AEbnTP1ZrUmeFtns4pbbfwwRP5gTW2Btd9v+fqlb+eaqzvcLZx1PbyL12SUcqu1kFOQDsFWqL4Xitm8MANikayvR4uZcBZ1mqMyM9e1bzkrlmpWPk0ttMtsrRiHHN8mFJ1dOFdq5ycD8wSN6YdxzbfujioPZc3SbVWksBKFl+uvVLfV4SdpfdWhZpdC2EQB8sGu/B/iWhrn0vSXqXFMe5ziXw7xByHmI9VGe+OybbNI7rzktgXHwyHHcVtSL275Avpd4N3vH25HfAOV/5ypXL3STtGXt4PN2usbAAABAASURBVPOutll6lLIiqXqoDagXBLr6feDqt+WgmKtg0z/IXaHG++yx9k1MldH0xyE/W/NeCa1S9SiPHz/O82fP8/rV67x58yZv377OSx4OPnnyOFUVb4j9KzP9cHDfTHOzfPw1GzF+y9430v6GnZvr92LccJujWMNvxEpOrZbtteHZBcC9uX65VX44AcKrFGMYm5Enjy48/HueH37+9fz6z76d/8HDwf/1X36af/nlD/PLP/osP/zsa/naJ8/zhPf1uL1hz7cJ2S2zVNge0856rsE5Y2MBogTxiOjzIdN832j6akWbh0Gw8MhabzislY4Fh0LpaZed9sYcD2yigkZKw6or7voqNHznY1P0ttATL/j2kCu3/cyloAIcPUr09dDxAUTffDVud+NuybnjQ1QSp02YPL/B62NSuqjJenDoEMI3cix6+vA0fB1uWaJ2UlizT9+NWE/MdfY1bGhJBdQ1oGfJFcAnQvrIbcdlAraNpsvnioI2mteZxm/wiRNI+OERaE+PhnUCBg/WZAsVq3f9AwfWrIBNcbrI6PPA6djkB5cKi1dGhgOCQ8egs9iiPmwc+uZokksFLDp2bkczq8xgRWNm4WLogLET2HT8w8bF7vWzryAyY81ZkfVTQo4vG1jPy3xq86pL6LVFKjb5xlAhxezYqqgO6J/YgQVeAWoZvr8gFbX7Mwq7+2C9vibMb02vhwtJZbAqaq9B3ehBZxZqM4O5WCzKnhCvIgrOdKmL2Tla199854Q3g7MWIxUmEqwq8pnPvNDwGEMk3TpdsA3PseEeZk5xvogIdZy62mamlaM7MxcGLsd8U9xYcWBEJ9WghfCaA1+O6natbFLMbovwIII9TGI2yOZWiRVxMWKymsPQn3lgmLAwFgcfC78NMjB7PawQyJLNx2Yag9Q3hkwvVTAIQmmk63Fttm5kRjoDHmxqENA2F1OgigiYtirBdy2kuz9UZqMShGEc7TzGZ8xxOCDmo7arVoDsRX5hDK9h5ulS+JiOS0gwgMw5rr7rNH/zqzh7sibPVVXP4OfxwQExwg5Mx6QewZlT7VOGmDjFgBhlpFMTFNmsBzC2Aqk8YgyCNwuk3zMZYJltJFXFwzo42EnF1iP1Cr+Kkdfuwpm8ev40n3/ra/mLn33OL/F+nH/79R/kn3/xw/z8jz/Nd/l+/dVPXvBLyceUKD7Sqtds2Up/as+ZWYR7ozzx9P7a8DOcOdgJLiN2P9DjIaC6Hwh6X8K9ivcn79A+DFTrf+HffuD+5b3ivct7vkfxGcDyuUd6xD3Ss75H+mT9syvPXzzPk6dPMh8GXngfu5YlW5mMHc6BFeXaLqzx6rVVjArcWQz/6JxCv+hs98A0CjbnpLmFg/F8tsuhHWYbvSbz2vtgYKYPsAl8PDLjjIUcvVJVh/eQ8WUVzVTiIFF5qMg9rDrh/jndIz3kUp+j+yB7fm8heOQsuwCUVhoKzm/oK7tZZugrDTw4XK8c+cod2jlZW5Fwj3jPlTHlY4FdZ7LW+BD4ELboH1VfnmNUeTj9GtlWb6HfH6PfOtWvYs10r0FleoziCua/t0tX4A+kO59DrR8aJC3+Dgtt+75+MEY+/T61/Y/hd656SNcrx8i9WYh3sT3oK/j3mCAf9g9qm6Rs6tkGG7wmfWQDh95TaSvtMGgTOzpQ2wu/tLOGOwvoF58AL3Qxkdv98BOWuJ1i5w/ItsHSq4OALWb9ra1ZVenSrbWVRExIHXJbQhNs2aAafHdjyzbSwidQz0sRt6RI6Zj8LYL3ZH8bMP8cYpUszfGK7n1tbsG4RrGcEHW/b764ttLnXCBIVXUlPzS1lIBNgUNdtkgKmdgbn0cvoBTEa3df1iOpX1aOZgalKgBUYzRsrpI41hpzapM7R8NVspTw4TGAFOzQWOxiUh+O3Nq4800BSZWB6c8c6wxDUzpczasqMER9CNDqnseEK35FwFJnqUWO4Ladn9lZd8NyWuRsuXKL6mnJtUHr68MaV/SjltdorWj/pmTZzl+u+1xforI5d/Q5wB4o4DqkGCnqFE61dsQ5eh3WNPA5QLZilSVEgElPS2x9deEWkpastlawPJWcyZ9e7vBjY8JCDNw5ixVjIVrhQsNcM3DOck3LuRWvZQsRtDXN8wdgbY+WVDIIstccArQ6mW3dMvYcUJNKVaWbGpPe7h6qLtz0Xvgt+OP+k4P+9vstDwffvH4d/1qMvwWv4ixYgA/43nPD3H9CkAeD3lD3b9R5ECj2Ti3uzbfCDbk34+bdcoMdf3jlBwQOJGGgJG/1EddUVegl2ggksLQk6EraIXHwQ6k1njzm4SA/TPzg29/ML/70O/mnv/5p/u1v/zD+9eK/+qPP40PDb/pw8BHJzs28uVzofIspbs5DlRHKVtaUMpLgI0Tj+atbnJsX3uu1+dihcUK8ZKMztNkY9iCC0Atrd/PMj0YIrkBzGIyhiHjdEMS5shZ2CyjD9SCYsxz0Xmfr0yBHElJlbuCrK3e+KqQzG5zeBy4ExynVV9i0HY/9h/0nzbVGG5TKbEJTKlV1CmBD6dE1Wo+4s1RVilh3lsQrhonBaIE+JwjQcMWRfo0hWAvVBbCh9frMERszidPgPLXh+JpFG1Q+ESBGnIa7Hr5cMN9nQYdB1cL6YYQFIXZ3EhhZEGvEZIpUmTHS50xNvUUCk6TcQ6dLYBnUqKoU13KVmlB3q1YCFhRvvS5dhTMyG+Y0AqVatAz3OblIBcC00Hz5tfvBB2smKRFIWvmZBd0sfrDvKcGrg+IG5tlX/ArNMqM0GOjDSSBbFjeDM/XFG70JeHTCjHRIMzdSghtb18zgC48iFb46iaHAJKCqKlWFNfuCJwZ1nK6nYRCxapU5njF5mGLQg5kqxxzahXVuko5QIzRtK6hxV6cKcfE+Y1H2P1wHITfkXMK66liVy6zrkMtFG89MXi+FwABH8Xil0lgqtqpKVfULdUFXVXpu58Oq0j9J+0lVkTPQyRxQScx1/qoKPSNpnW54ax1EU2L4FJo8kGqBZwzRcu3uJcRCsy4qp8uhXYcuZzVJJheoNkpYGSaCl/V2jDjHLJI5mBy2MnUVbMxK0td4T3TBFhGbOjSojEkj8jCqKsV7NDYmGi6kEmAGPYvX8oE6gE455E4D0q+OFaa5SVW1sOrMNvCnRYS9TNvZUqFXS7pVcGJzf4q2126/pqwXRpgCsa4S7DoJ/kWf768Qi+/Rj/lF0tvnT/Lt3/lq/uIPPs9/+/kP8i9//eP8wy9+0H9t2O/PX//kVZ75S8gwEw/z+shGEmpktSrrsrMCaFsDH1eqe2rh4eAt1673G+9vbtPCPct77ke+ePcu/jMofd/CQ8H+RWb/6cAvcvz1YX6BeIuEa+TCLx6fPnmWV69e5XpP9DLPnz7Lk0ePWd5cA0tITmZoLLGhqopnWVWgsw/OUst1q89ypclSEj/fRjgbSyByWo7EMS1ibWyNY8T3TzjU42eriIaKCuQuNnVVpaoIVOuqOmwA7LCgKSPEMM9dRNmYNpf7NYd1uJ4hgWAVA5jrm7h7RsDddydCwU1Ph93aAsh2q8F0K8YqxrMwR9dHO1eLC1P6PCiGZmay7fpq5GTi0Reg6jkSVZiyJTRjHwiE3hQaomHXMV+XlYMilLPcqa2DVFGD3jwLKdtHF4GWni//h61CmSnZzYmmrdXloU0kJzrXK56crHY9f4D1Ouy9L9fj4COnWq4YVZxIoSbZs0PomnhkECms2bVa4PQcE04fmwH8qsJfkhLhCvCKm3Yaw2d6xunuUDPTrcNYvRbm8xraWHrNWZXSzRJt9FB3Yg31UIxbMFf3VJfZSwoTOa+6ZQ5HzAOdcWq5FtSecK6TAkfBq7FpBbk2rIGUdZDOr5GqaklBZP9z8rTbA/HWmW1MlQNuwGoE2l5aG6G7De5dwLuLtOFUI8WXXW9KphvaQEqpK4YrvM8K90v7WhqcQmafVt2peWxoUtZYaZLBrHa2hfrQNJa4ONLM01woW8ODa+jATgbRB7wruyx4YnyZaS2lTx7itDF+Y6/F6Iy2P0SEOVUo41iTLMXYVcYyq7We0s51WGkq5QjoKAfwofFAtSZ9DM+x3vy72qzj+BsW8iXVPshcACeYYzlg7Wc1/GWhrk5bPQDT7+Tg24uiyv1Y+yXjJPd9ck/Rw5SmHMCXGJ7WOcwlf3ax7zOA7vSH4hObI+TDwO7uR+sJ/MhiPwLz3tyR0SewPUtrDwylg9jdG2jrDlx4vedTfLL2WMw37U0BmYC59z7Y3FnAQ5N/re0rSpRkOtHAKoTyfMBXVS6PHvFw8En/ezneBH/Cw8HXb17l+fPnuVwe9UzebPub9xse+L3jZnveaL/v/5XvC/y++eYG/B3ijXaLdsduYt4NPyz4jUpJN1ZK1xRTtj0/kwwqoEu5cHnFDwBKPxz8yqv84PNv5P/6T5/lH3/5o/zr3/6Mh4Q/5mHh5/nxt7+Wr3/yLI8fsV8eUA7yqJbiAWFlPhwMRUcfWCAxEfYAm2sQ4gxr6loaSrT7cFYaqjHYOzXDH3YkrbyZM6S2lIWIm8MMdGL0DqrXeinTEGXgtIluQrrEgrbTmGHxkza/Y8GiMzV1JC2Ri3geihRrHnYnnFIoZgxFAa4zc7FifcUAWGjyul7bDDrGMQNXt8oanIY5AsyHxygjTGwARIUL0GPI06giiZhz6ff59xwTn+edFF/pBhl9h+9sBUgfff5yNsCM1KOnS2gY1kHLGmCY6dYvnOsFATfe59nBkDVjhEJlQvht6WHAcOw4e6O7ukQjNALWdE48kphnMrrWiUZKpSDJlVWFpyGGkNBx0+Xoq4dnINW50HTZzFXwfb0w+SyZoOMsOjo6ORceGhjZMppPbJDLhEONOGdLE4lT44I9JMBzycab2vgxzIeR8DrmEN70hrmBDXWy5oSS4EtRrJfdBEqHfcGpKsZQewZchyJDxGDV5Fq3qgzFV1G/OSDTJkbvfHiDZFzGzCXoDMitqYBNJ9YjgdmdTcuaJnc9AWoycYI+MrBD662nUrwOpU/y5Mx5LiVKAA2CQffgPTu4uy5oquSyCnGAnr9tsbUXcLtzbN08CllfwTQ0Eyg5UqlCRAcDNsDaP/7qVdXWrEd6e7dHuSrjcy2JNsXopY1uInpwKI2FGu1j0K2Li7X79MZUcz1tzzmu/OqEzWuHOWGlitiSCgj5B+8wzOBk9Is16SKYLBl82ThYFLAetXBYE3z2oy1fjuuaPrnWxCk4Gx/kshITiQz0VP0wC7eLWszc9qszHLs+dHsxtPA54d3Cm5dP8unvfJI/+8NP8/e/+GH++Vc/yt//1fd5GPj7+fF3vpFvfPUFDwMvPACwaFYb1Ma0EKqdZTu9UAuOsHtoYSGD7+s3/W8Z3/Z9xvu+53jf/3nIvh/pB4JfrIeD3Je845eY/ruB/lLT/3zklgeCvjeePX2aVy9f8jDwdfwF6Zs3r/uXpP7NCuM5FsbJDY4MyZ1Wf/zrAAAQAElEQVRWMGoF0B07kRoarLoD8Ja+r4oc+oY7bTudfQqCV9WcF/vc77JOkTrZv8GUWlR/mPbADB9AdwG31ltgzUfNTeH17dj2DwKGWHlkGvj3+7neKUbKR1d/ot0xH5qhsR7uUE+1nSntTytH+03+Qfx/wthrdFKlD3QWbneaD48PEe5jnHP1LmeJmqrHPXU7DNs/c4BPXYaS5IROk/fYND46dibFB2tq+7TXB5PkGpCsNL8N0NP78sBJIDJHjNO+9VquwYeiXrBN+3C4Jh7WXkrPf8o48IldXSyTlQ7ht3aoO+vRO+9QxlmqnTm2+cDQUaaoO5WzvMrHGil3Qx+n3uXhXZDuo5PYQn+CAJ2rLttvCvPEBTqBo1RXqiqh+5vT7LawiZPJB9CssQjM1RSHDS2tKhORuTY9JSDKySa/QqM+47Vvv7VrnqGqShWCK9oiB2FJxNIynHgGXTwiTl6hE77JYhDvPaE5jOaodXM0PHp/0x8YzG3pqmKe+UYUto5C4SOzsKZU/MJljlrS3r2B+l1swVDpsyShvQZe6fRr1cFVDrvxlarq9VCvWHCLq1jrNq7IaWmHAT4V09MVo/5JnAPWnQ6LFMbmEcIMc6a1/jSEIALc7cW6gqi3pJt5bXQprY2UzhZA96Bb1FEfCTruQ43Ukk07eAR6b9RqbGv4zSUu3vOwz6kNbjFh22uXB2Tyii3T0KBwtYRxyUC3GMGuUAzgPKcYr2NaCC+K25xSfc1ok0lUzrZwl9n7xZ29pvpglHWVD8IA50ztKSNTO0LafbAW9tIuIdy+rD3bxhiqM9vYFk4z4aLNbymKpfea1UDamtdamx339Zq7WJiH09Wp15MPvEKClMOU0DhnusacD8blcul/J+clN8WvX73hxvhNXr3yN+RPc3nE7X7ffN/Gh4O372/zjhvxd/zm3T8V+M4bcWz9L754n3fIvDn3H+5+37+5v+E3+Dc8JLllnwPtEnv9+MX8VcVaWDM+C0tVteiCBqf3HVqfRQV/hCQeaj7K1z55me9//vX81Z98ln/iB5F/9a8V//pH+dWffp4ff/a1fPPN0zx9JH3ET7nCrqIIUKtp5hbfsw3g0Ebs/uA8KYx0MX+Acv6WhYln27wmvX4LNaYBW0VM3jwPZ00/fOi9WUQ+a/Cc2pSsY4z8qkpV6U1hon2eCTidiysxRz5WlSCGHYwDjNKvR2j8YOd6Qv6VWe1RPsGyx0VWou2cofUDN/cUCwOQoLWlJCsCNeOqKsekqlIJwquD0a9BaAt3nVWVKgWcOlWFAf+w3a0rEkOznhE50OhVhYdUcqmkqqakYhv+aTWMwvdmpKoSZai0McIcmFRPx4zz8l3UsVUqF6TCwEtAkLMwrDSYayMEB98z5ezaxy2T0fooeiH0WQRj9l6HpktbFN2q6cxrlDUIthSVEeYrfKUXsPlg9ln3nBfyFPbWf2I1HARCAU67Y+fXjEj3Yp5BtKqJTDU6Dy/A7LhdX1786vefHw+epylDUrPgeRjFyvgskmj8ltgtCdarKtgIGoN6oRVzBrcsEIb2r2tNqojFNoKTXApV2MyVYLNnXSRIoyV2ia3Txdf6xAZglXNTU4C4yo2yXJeRGM9uhVu5pGLjraiK/FmhAj229ssSrMQ5ATmWXCBcsLsTx435blgaUGab1lEHo/hArKrQOVEAEqpYf815zKvwBUZPFTGYRr0cqogFKZmJL9EymZ51As/PFgy4UDGYR9JSAHAZiZeEwYjNUroeEVFVy3wNrV3tX4dZ0IhYlfFKVaXPg3Vr5l6znjIXQZCJzzzrDS68W4RoPAHjVA0lhdLvN8FUpqqJM/r6VBV44VX6q0hlnj2n+YMXHxiOnb2gpo/NZ9SQbza1UNlSNVkC1SD8zFbhyvA8M+crdLiGWxUeF9BA0nlwWouzSxSpsUkNQ9XExR5T+s2rp/n2730lf/az389/+8WP8y+//kn+4a9+kF/82Wf5g+9/K7/99dd5/uyRq8jYxfrQRihvGQQbp4oBz665vbnvQRbCBdb3FPyi8gbpX0RyD+J9h/chhw92508K8lBQjrm31LD+k8eP0/9uoH868PVrHgi+4mHgS+4rnqSqculz2qvI0Qhhs2bGil8YdHFOB2Tgza41GArX75V7L/N1JwA7iJY8db60WekuoeqEdRHOaemeh6LtMk99RAIe6lTBQHK/FYCCmp2ivCJeMe6pX1riWwd7SxUOvX3TZoGZjT8IKEFnFfCS7PPKYIphZG5l6DoEA9md+vTmbSg9Lyi6sr+OaAa4gjFrUTYKlHleGHf6CoJdLRySOPGMSnwfVxU6SSVbqnDo7cdsMlSZrQgooBNwLAbyBrEthX1fYK0+lkZpsglfG6fzPNVTDMKhH7Ug1PaZs5inuWD2clhy2JZBSD3Ob843yIZFnf7clYDMz5lxp4qYssBDyaoq6gDpsJd5ASx/RraDZglw/F7Ta2gkqbJGxWYZWF2m9ybQ0gOUil8Ys1fwEXQnUd/XRykilE63nU5RsUMMkgPstHpLqnWnMdChMNoRr/v+HOlCUD07GEyZKnIVfQUXMC1JdLNa3fEWuJQxxb3MJTJjscwlTNkv3aJTicBytJQBOsCUYBfiOe3cqgK2LjqnZoKTCrVuQM8KSOWS1TqVQiWMbhh+YaA8AqxzX6gEhZALktgX2saoR6jHqgUKKJTwIlJ0z1I1uR6cNWeMhGmcRnjCvUEOlkjXM1/BjxqaZovcLQ2cB4tNf6b0CiYQEMMKiOocBfpIJ48e811LbA1oiOZ8Fbi03nNTeojN+dSKtqJ9CFTLow7obLjWuzkypzjO0wvrwfNTNjRMRvrdTICjFxnTucfRRSyFmhTHk6OpCCtnW/8qdTKx2ehD3LnHU8TJ+zBn+ozcY1FOREa5l0nCrSUocdWDIm8FTuZC7ijDiqBa0b4rcwHXmL5ylzW9vfLp9Wii0g5Dpwoo+Eth3e33cX0FVpdA/7v6ymmu56+0M4ffVMvrXzmOvOs58CF3L7l5J6yqUlVzIscVW0okpyj+jozG78QG4VMvGY3NM2/z3rU1MZIKOTqoC0X5wb3hqooPBh/xAPDFs2d5zcPBT968zes3b+L/svfIv+rDh6o30jfcTN/6IJAb7HdffMFDQKRvvt+n/zpx49jvfCh4k/f47xe//1c/8m/4ybg/G3sdmW931jAUXXCXWdicdO8MCI+OYSxwDVhHztMnj3g4+Dw/+PRr+as//jz/+Muf5l//5qf557/+cX75J5/nR599Nf7vhk8vTHf7ntQbZD748BQVIkxgZxL26xTWNgbClIxM7pyy5MvRlqNuvpyweroc+WTGz1ZvGEMTM2Z+25vLqqy1xdfJeOeTJx+KPVUk9VwEVgchhWyMmeOID8/5Zi19PEPkNbZskkFmbJY3MPlzUsKDXSKJGm5o0lTMs0w8FzE95wCAPP2Qu+cKjTRG+jacHHdyqKONWIfVnOrgUVKcMFVxNLAg0edr3JAD9Td3avhg7q1nwRYH5eUa6WWAJTW/RqiJ0OVtZ3AezaWQOKuCkc4Z5miVvhkjvAXYmoHRWs6I/1kOfmzGQlZoV9vaAMzCSBIlNSgqZ2SvAXB1XyNqjmRzb9eDDaBUgVJn1gXBzmqVmUtx1tgjEWshroA9A2CNVFUYIktzjMEsnH1vlBgR+7ZGO3g9n/UacGAufAhEU3zNtRkqB5HmYLSP47TYBVToW9Y0ISrhMwIzgrOmZRdsgmBESmuK8w335kb4HJiVZszRG3Y52h0bLFaHHMtcHJCqSvF5I981TtZt+jNgOmZlP5jfNavCtReaRsIY5zHetvPdAuGIsXrCjOBAbTMEt/c2beJ4XZjAmSdRfy5pxPmtywwJgW1vHdtwIAihcUzKMpUBBKdxaFMPmGlxJaGJa7eGHyamDDWS1rGN7DXLTTcw99I2dHKPGo0Z19hV9K/ZZBDUB4dirlhVhc5xeLgg1GXEh0cnqXvzy4iy6sClN5d3Tete975+yO88KjgH6thB+yRDEUauFtPgO8+U7ViLlBhXmNDe4R4sgVxk9Hvwmj9zCXZis2WR71700RSXZ5b7EdUOn1GD759P2Nfb10/znd//Wv7ijz6bDwP/5mf551/9pL/f/uS738jvfvM19xJP4vvhtv+ar3NSm3mxKInBzCDMjYvtuMX5FedV31Bj8EvJG+8hfBjY9xU38UFgi/cj3G+8Q/z3A79Aa7fAv+GXk7fket6PHz3mQeXzvOZh4JvXb/KaB4Iv+UXo06fP8uhyyW7Oe9gY+q4ak9ViWUynZe6Ko1v7EZwYTJw1qhQRwyuhqLg6kdk7jDm4WhRMuiinYh7eB901KQQGBRVMLMcltbRqOCw52wvqRPj0iWjIU7D52Js4oxDq1Iv0Wn5hay5WpX3UodtI+q2TbkbbmMM9d4JrpCx9ORKV5Z7VlcQhZk65qEul29lZtsrXQWnOB4MRWV2aV+0+wdhVtGRsbRZvLaGTjF6jHOVwBpRDtnHFRPC6b7vzG9nW1oLaCrYJSk+GT28Xbdd2p4r+WYocZWIy3dWUic1xRrA1FMzJOhzOT7uIKKijT79gaMlSjvDZWO8Tedb/KO+c07YZzkDWqtG5DP0aiWnDRTHOrq2EcyAzD7fJmDFthK7vrOr7Iq5c8bW2K5D4vt8k7XysTVK/fs7bG5I7cT/AjHVoQUa3iE/7arWPW6k2j72D8TItDGVYwfTz1DDmqc/g9VP4FPqYaZHBxAPCFsw7vYinJTRYlVQxZLYqbF9UXKKMpw5ONIqoh6Nu4Td5d/myFKMz0iM1RLbImMJ4L7Y5Z901FrBtMkHmiHHq3sRs1oSL1U+5i8/odbxwDlV1AEXedqoq7R4l5kWY1Qa3/Uq7UOXuFLH5UHbkDkZgUe9cJ8CnvhkLGjl9kwgNgLELYFbml5BW43NYoxEuUbjTwl7GCZpIXWMN4KuLOdSqyr3LldfTi9vJbs9nktl8v5VmT9aD3r2JdIlBLCeZjN63pz6lFjqVvxFRpjdHlsIyqKN7ly7Ce320tMPwAAWUPgthzH7mUWHOsaZp5cB7Y7LnONiHMj0rKNO7MworJ3DcsQ0qJ1DzTNJfIlNZ7peqj5RYOUYV3A8KzlNgi5wF8TVqfUx8rfo6OROs6xvEQgtvqO01d9sO+kaxlwp5h5lr29hx7RnaoDaiW+WIQ/ez4NGjS/+W3N+ev3n5Km+5WX67Hg4+4cHbRTrXxuDm2hvs9954v3uXd1/4EPD9ejCofYONz8NBHxbKu7l533/N54Yb9Ftu0D2LW64Zb/K9+vORVszFRUvU/aPoLCGuRcFd75Pk6ZNLPnn7PN/5va/l5z4c5IeUf/3bP8q//Ppn+av/9O1897Nv8HDwVZ6yz/3DenFXW1Upfhi47IJMVUXlOWCszsSDNd/6g1ZDEHnPz/VrJ6YoG5voiOX6MuHjerQhUqlC8Ps9XiN3GjF9GUlltqm7xjR7qjJeeODkgwAAEABJREFUV8Yye3UTTbocezCmXOKYqHrruMM4OrSlsFzXkIZUqrbMUKFaHNhLcgGZ/dbXb5rHyBEc65rxkRSdumq8dNPfDutqjMH8wevQD1is1LmJ9KpKZTVtxBKelzIji6EiXqy3uA5ybuCHawGcnb+XItzrtw5xr1Nfx7Ukketa2mMwCVV1JOEFnr5Bd5dcPMLSV8JrPOCohgNAtW+ZFhACOUD2FBt0VTlgF4RbNoAp0lKMA4wQlp5/xX7EugCrD7Y1eHXHnEYahCoMpKriF1E4WhUAjoT90AlPP9fWmC5JBdk9i+GStwJLFdp4v0w4VcUZVVBJJX4IVN1GX5kFBmu+zV5wcZ79+kBwDnOspzSHlTemJquxrq0z4nuk72s63hUIjJ4TIwWh4DuHa8WM9bpO0vnGwqqya7DmvobwO7dy1LsAXPD7KTJxXyNd4HRjP7OO3nCI8bE+n7Td8yC3AwDmKgcZzLouqZqUueTMZu4t7zW95mFUwaxLLvCr2JHXzsIv+JipKhXCujB1YTbeNgPwjLO+C5Y+cKJBzapijtCowYibqkLmroeLBodKBQy6a4SSlJyhSi9/nUmjnFtzyPJ8cmpVrnJMhMJ6QF2HkpEPnLZhGW+nazXAsPINQBzGQOXiYhGnV00PwGVlu+7BnMb3sPmsXfLOtOamhPOYflGrgBH4g2ssa9FzDooRjWGkTXSdAHlFQOm1kP/4Uvnq22f5/qdfz1/84Wf5//zVD+O/6/sPv/hRfvmfPstPvvO1fOvrL/Pq+eM8InH42U+hqgqdU0gLS6IyNjUFqurqY7m6PgOMwb2C7w/vG95z73DDPccN9xLa/cAPv/834RvuQ/rfOUb3LypvuAe5yXvzyRtcBBfelM+ePI1/VfgN9zVv/Y9EeDD44tmL+KCwaq7DNR2CMRCWlaxwbNqub8cI4hpBZobbkwYQ31RdXpIS9o9c41nXOmDXXCRdalfrYIXEMTXm7lWVqtou+r598gfh1TVdZ08pBjBXr/NlwpUGt/NOpa8Zlbo6h33GTuGr6R6UhTTfQRFb2qk5CDqr7Q0YxJ3q3zV2qVmI9ekpH0m9F1ppvX1tJVTJf7Dt90J473Yx892PcoujoB7qzql07FifiBLKbZAzwpO3kfhNb9KElwgoy72jrjU2PGt9jJ8+jcnJ0WQrrm7qI/Sg4axcafdiZHo+B4of5QAoj785W5/CX2YWKy8I45RHNZAQSTfjbazBuLJclB6svpa1WdJCUXwcuzMtxbiijfC9NadPgzgrdSoPt1PmnESaayeg0r1KWQ3XIOro+PsMmWvCa42Fx4UqA6v7LYXP/kydyBylna0uIjhFt5OuHD8jO0iMbzWM7d0fZkKPi+J6lzkPgCDr60RxRWfrdQL9IogrpKjIH6xjtIYwNRGPAhTIEYAuhmqO800BxfDiQcGHodGLPFZwf+tdo8lyT+L7NL1g3gZMbQgyELW6ZjLD+snVvu8nbKznzZ1WqaoDmetmoo2czA1d9UhthxJVRS2AQuiV6rEn7Tr6rp4zAnScFHBzcaSJF7ZCAazREkaxyrmGtjIanZYV9IHo8pmOEFgfINr5kFBTKXQLof069FkkqSKCxEZ8+GZAqsBTosjWmPQq/O51MIBnL1SLA3avCd05YHQ8Xq5q6QKVVPWQhGshbKc3hXHqMPDmKKPFNR9zrDAU94E3+6591uZsYc60pNuQ11YOdJ46k7Eu7dD2GYoy5eRiOLcCpXvNSNt7GJVGUa3TbWCPtjCm7jVOs0fD9zEC89Qwuls1lKiTdGKvvs8NS0ZoRgJzyjXaFINFZJ2JqqpSNSWVU5uO5yJYhb+kCttNU08V/Q1pC/a+JChWQLOIIgY1vce2C/sqMpVm98AeqKUp3uIcbczBGJRQKJdHlzx99jQvX7zs36K/5bfpb3hA6L83+PjxEygVH+zd8oPWDb+97xv0vhHnQSA36d6sv0e38GCw9fbV3KTfILe3Nwk3Q7c3zM7knpPX0tSZb00Y3aG0XgN0TiLpbdTk9jcqfhB59Cj5ytsX+d6nPBz8o0/zT7/8Uf7vv/tZ/sevf5Jf/cm388Nv83Dw6695iPiYAj1jqJCiovXmD37ge040ZYlC6xEA03W6yJou5jQmTkXdtVAxXdDupK/uPCvSarCOFUK5HgpjkTZUY8aHfvGZMabfIezCGMasqz2OuGswvOsZuDDBZchTNKaW2x7r91zMwYw5VO8eGrNMG3LnQFITMkVFHBZ4O/AMFIU2T79tYn2WcrE9avGWTl6DcU2vfdZ/Xl+Jb1k1rB9+KDzSwOnZPiWYijUydirB9jYB7RrCfMZ7PgwxqFrUOqx0PdwdV0OgU5VaGHQIZLpe67UmkU4+nrwVhzzPMDMHeHZo9GwxpW2NZjCfOfrKwkKGPNc1dWjUplc1AgOIsYrVkbu5VcR5kfShS+q1uUYxH2CRwaxE6aGGHQAenuk61iQwECDG0XFg7PCpMJDQjA7Kz3hVEUdwCVoJNcD2T0+j/RgpTIQU4uKgqPkAypoBzwThu37nB+n5BlEx/SoKYbg3EmYcchX4SK6fGSMgUEYYkLR/gUuSPabsmHDcaRunHIpUmA28Cgstb6+nC0kPjVi1ck+DrHYYQEdSVanQ4DGuTmBZKmaiJPl8pi9y+8bSAHzzUaHNdZC1fOuLKU3nPNNSfEbJg1idSBgD13BVLR9g1S9oCguwp6qoseId8xXE4P3Y81HIX/JoQ2Va9kGtkoLYtQl0Peho6hGYo8ZtY6RBm/kdo6B1CU7cZAVi46RaGxqWlM7SCLvuNBxi1sQiD6djasX8C4P1FK8lpzCmr66SgLXKd+GjVroeb0sm0FY5H+8JOUrSZ3jUsw44Pd3096StyeW6HDxQfPx48P30eb7/+TfyC3659o+//GH+x69+lH/4+Xfyiz/6nfzk25/kW199lhdPi4eB5jl3F2SZI72f0JwMGW0yuidsSI6oYuHk8s3WdXp/cPP+pn+ZuO8hvLfwnyn5gl9Ezn/j2IeACL6/nHwH//3/j7U/YbPtKK514RFr942ERN+DRSeEMBjbYDA9xj4+Pu5wc5/v//8LdtXK730jZ841V+3aEr7nZmVkRIwYEdnMudqqLSm8v/AXjlTLiXkeP3rE+5ln2b8MfPk8fhnY/xKC9zsp7ynmjw1dm3CPVUtS/DgGvyXsIcdWu1OEpqeBEBnkV1WqLiIG0FFtItjFOdA5Kw5FY2KM3cmfOe0RR49NUHbdUOZKWK/ncRTvUWUWMTPcJybmqpkj0HU1kJ11Be4ojEuXsqRRHfZRVaFPEWPPXvv9iAmOsEKBTmSoBDiDYSTBZflY9CgCyFpzbOCUzgAPeVMI4FcKg365aI2IKhQnaLVV5KJ93inYCqTuRFvP4Q1eJVUOW3VoPcNawxYLlD6PdPQywmsKcTmxtc1AoKpCTw8aLcxVSRQqtQoY9qyuLeBiluhPKaB5P+qT3TW5NpjWrKpUVUJXhoeNFJIWQsSqKlWFw3xF0RZcsCrrsRoxQqGZSgK9kLSIGfZsgjEUcqsmJ3sjoC1BDZnqbfVQjAfRNK4Qmb1rVs/bA/5RE8mSmXB3LIABB9Ekv6rwG/YQMApZfWxGNafwFBT+svQ2odZmsbtloaEaqi2rgJgMDrvbpsBq9LWhE8mQp1DDa+95K1WVqnot7QIQ4yJxNZnSAlNAryjtrGsjhdWRkFNkKs2Yw1rszpswI8QGMbcOYp0pjV0IRXE30TDDJYKz9dr0rprUQ0MXq12G1xHA2V8rNmHHtSft14VEDnFy3lQfDvuZudrTuoxi5iqgm8La+qy+Oa+pe6PHC295Zc/UYRK6N0xfz7W+xoi3JuGocZtGWNOQerqO1WEHjoRQIXSfKDYT77q/CW/WNsO9nAnOscn3DluFS0wAqbqbeb8/0TleirzJkkdxwnPE2Lq+10nGhESmdTUKK1fgn+5cUi8zrezXkRX5/0pfZp8VB7fCcdYx4eNI2NvjCF3bEK4Bat4B5g18BR5n0p5n/3qtPWmSdneVrLrkXKxFtqr2SjvaE7vk6F/iFwt8I1kN79BlbUHRtRZh/OIkCt0drJ8v4Tx48DBPHj7K8+cv8vLFW3kbmf/M5nEenB7wfMtMPKH75nuJb8pfvbqNb9zVt/ym/gbfN/c3vlHnDbtfCL7CviE2+EJw8CHglg+jzjtad+mwLGStbGrHk0O2xnq1WC5vZgcpYybzJdCjB5V3PvE4X//KO/kpXw7+s18O/vaD/OHX7+f3f/m1/PBbn8wXP/s0L54mVTc5F19S8iEoDyjRc/ABZ4BFwY5ScAMB6V499vMflntAzc5SKrXZY1q4vVb0KlLFS+cI8WppC4weW1WhIDBCYJy2aBoYTO/awOkNZbaqC2ta4LuB/RofbN20ms2VlC47OFcmg+GcI12+OekGiva8BjrE2Vts+lP6QyL3TXhyr5TBKykw6/AxHYqWeVKqj6yqQk+quyr6uLlqADPb/Er1W41KuI7iGGCMPHHMfGP4dLeJ2jps15ux8YM1thg2969nIlAwOlJ4Fm3mYMYz35dxjZiLSKog0LWX6FavMYGQZCKhcVSM+HZyB3WplqaENSCEGOltnHtJUKPIV1cqp1OSdirdXJN+uFa9T/D2jVaqpmAItLie3ice4RlaABjLszdOtgiyEVaybieH85kCiXUbUCpdRBAzdUrxE9Y7FIJVIIgl2TG5kEktniSqKqciB11VCbmFH5u+0vtd04wI6U0NcTe0kVhHHayasjgj3TxrDd3CmGE9HYS+Y4uA9pcso9czqMsqeC7MtNhpZoNHpNE4uvFZLKoqCAgdmnXYf2gjKX5i0y4M5hrc6HI9TxIiZYBrVxUuUpmtNcl0gb7/ZMALQk+ak261ORu9r41Yn08lVQyZTUxpz/m30FQDrpHBshDME5IZjGVm7ox1iNjyvN/3y57iJy2dA8n8BmJzVyNHrIS5As0nrN826xwdK/inVNuXYcaSKiL0LAnboN7Z5w1se585CVIIpe9xDXOTTg3thH+ZSbZeZY6BNxAWSW2joZ0QXtLAg8z44DWt95CtQTojg/shdc6D002ePh75DF/2vf/ep/MzXi/9MtDX0L//m/fysx98Md/92ifzuU8+zbPHJ94PpGvH+xGrqlI1hWOKDRdMa8loo0dJGP5iz3M5c+/f8v7ghl8c+iXfre8XeO/wyl8+tn4V/5mw/xLh+N8O7PcacN2HZ/WYLwOfPX++fRn4dv+S89mzZ3n8+ElODx6wHjbdq2AohWF2HDo24+yszysXnnvU7c5Ij1IrhW1NNUKPRIXIprAO/QC22YOJB87/1LwvveveX+hNoeM90hyv06HEfdOkzyAeEcOh38k10jU13iB7/P6JXst6E22vs9a2Z64MGPTLtQKnN028jbkl3RXa4D9Jmbc9Ce78xnZvGfdUv5+4EnZ9T2bHxO+W8NoqTfiYwfyPoXT49Tkafu3URRnhQqUAABAASURBVFfNlaNW6l62GUoxKKitmzNNLcX4UWb0OMo6+tpmqPseaOPusDPuBq78+1mg9CviPc5lXcs6Jh3sDk9/jvcU26Em797a3wWd1t06R38ythI+kW9muFYX3sW64udNTb5C/PjcQPKpunAR4UFHcCAFFicvMJ+EwXxA4SYMVZWqwkbcJRxvcCUbFJq1UN3bpo7f7mfLZf6OmbIw9QjIIITIlx6HXYhBSYskfNehQqoDGPQ1b3jBHOQrQV9LNreWcdGZjUh42x73OCX4r0uOjf32/DvGWo82cc9VqKpSVZgKym68Z+Q6oB2FdxmTa1XfWOqOTGxxBsbYsELXJGm1OL9r7KngAqZrZeht4s4VMXYPmZEYPl2qS6+qZEm0Q6t+HS94Vdi7dIhh9trWZa2JsFvmmbazUcDgjs3Im8bOKEfqbKQq5scuJK6vJXea8wBBgo6xdWHnVm+Qy4kkpOpuAiS5SGX7kQM8e03VIzaxKjUAKuTE1vlZHkal6lr66CqXjWLOTvI0rsbK/On1EylE5kU8N2WW9P6A8hFdLuJ5KzBXLWtPKWZNS7ZWm96VSToGlJ1tQDF4kSLOUexAVQWoF+3zRmhVYOjVraIs32h1UgFtwh4WVJtRhbUJxO7SPMPqC9BQ3+tiirdLDrHRtSavFzkYIaEa5ARb+5gkkhNf/j18+CBPHj3my0HeXD9/K2+9eLv/Cc7jR0/yoE4935k377e3858I+yb+hjfm6ld8IXhzc5NXyK1246/6t/+3vOlvHOyMDL4g9NsBr7Xi/FkLw6hkX32dKlU+H8CCU0i2RqjBwQcc4YcPT/nEJ57kG345+IOv5J/+9v381+++l//83ffzjz/5Zn70nc/my597kedPHpB3ztm1kGt1JSxq6jmBNbWKYfTZbUjbYaUGMtcHJlCpdER/szu3fUKQpq+dsDUuwYhZcwCT05KtebUUXInU0lN6LuDZx1RwZkwXC768Oe+Y04gxOVSu6zAMGe28fkHKuZAJtn3xB998gF4vtM4Z8CgzMQ2qD7kUHtjyhcWiTwzyljumDgoz3L/yFKnABNLrExuCcDKArZNjG0SZdBsNi8iFDZHdDCwXAw2TkCMh+qyPQYyRLn+kqqaAYNBLi9xWcxjUbTEnkTFc57xB8cHJ6DkGNoLLMXQS+zMfPDTyzA9ahOkJhi8aFflypuBhJFVk4FgWLxSOue07IOcxknB3b3UhRSEN+ogfzqGByRlgRKlb5Pj85tpBwAcItDkDhgyUvgXIGQof9iGDmmV80yO9X2Oh+WWeEWaMeaG6c01J/PLAsqQZSsYpOXDSba5Z07xIJklbsydkTcZbsI1VO8zMPawvdwkTdbdWY11vQp2Hb6yFwfwu18G4QrZI7czmqgHoVqMO+eYMzonlNI6ZlMxT+1CoTEENrOZTGVJs1aWqERJiLaHmkePs+swWv6AHMm1KOyOdvdlBj44WKVqbcD4AdM6546c+UudhWfRBHQLmD2itNdI4blxbNJLGVqUM5grNzXQKA67cWR+fvILWPnqGwbPt0Lg2ms4CYGhA6RzthuBvtvWBuruWse0RBvmj1zg2rnNvyyNtJALEjKN2Pkuwx9bL7GCgU1XbIgl+9ka1WXNDrOnThtQKP8xVxPRRXb/A26YmYeY/cz0G6MAe0x6ZOjR4BDDOCJZ75ZdiTx9VPv3uy3z3vc/n5z96L//08/fzL798P3//N9/Ij7//RV5H382n3nmep08exTWZvJdiJeyKkXoEXDeKNYR506BY85lWGzS+9A9eX3y+UW744m/9IvEVXwTOLwBvcoPtXwT6XuIW+4b3FLeKfN5PDPZwYvOPHz3q/ybyS74Q/MRbb+Wtly95z8KXgay5/6mwKypnvohugZOezCFJZbUdEtNBqi7x3rSxllyNHHsuzZxNNjW835skABNV1cN0GDuMripqX2QMTnyTXkMTe4B96aUp3MJgDglYoSTX5r46wOYh5lcxtkzcXEJ79zXBx02lJgaBqpAxOg986clgBdNoXntwJ0QV+JtNkd3SMFLFiFRV6OmbjH1ZptaZ6gvskm5koJmVuDNKTwEVHhhW2ndYQSapgkQXVtrVJ80pvB48eFkuQOdlb9KWw8zLTCgyQvQOPzR5LWtNYFVw0Y23ZrpNo7oX9VqaW429NgyQXTCYYy0Bj+DWrUGJTVF5w1HAEfAz+1yF41pZEpNSh5/QqqU2FOeqi1vhCoRrn/NsEWrLXRIIff9xDX1t83pcy2SuFWZrVTWtVuycc5iAY1FVfZEBIlpAU2oig8otrL71JFh+MgJvSlYjWFUxoPL+cfrWLH6sQKyNNxJ5ZETpey2ztT/NHlkFFchrj8HCO2IhMQUbZX5RVRlooO4cZ3uFp6D2Lm8sbw+COBeqobZx0O13tZW0acKbldNhyY254TYYZgGMN3TjfRNbUOcNPMOG7qPcF2teD9dZOyR8Vz4yKHnNpP0/k1l65U/v9QrGjSkrWtvxG8tmZ2uVHA87swnNGzKBkb1ZQtmBNxgm7YJhQZTFvEn3rFXL2ALFlOUftDem9zP31UTl9cXHPdbAvfQZaOoFbEusjR4mT/NiTcYcjcw79RKf2P+7cVU5Vj9WIr6HsLdQeYjIJVRbZKprb2I9mvDGIIzXYq8Bvfmqe/BO3/BNNdmLRey+7n2gdMy1tXFn2Gvdwdn/XaT9u3zrKh386KFTF3dpUnYcTNvtYxL56C6vGSa18VHDR5OcT7muYI6yoQcz++R3Y8mRNo7e4Ir1AyzXjQR6HpxOefToYZ48edxvrv2Pc7988TLPnj8Ff0QlPrDy6fV8nl+q+YXf/JLwpr8AfMWb9v6tPl8O9hv+V3wxePMqN3wB518N3qJv+4vF2wxqsBq0d8i57yLXoMEyk8P+GicgU7xqIlUVf/j2gFIDe+Thg4r/gfSvfund/MWHX8nvf/rt/OHX389//vb7+ceffSc/+d6X8t4X3s5bzx/wonTmy0GEzNQD5jwlnMGoSjfU0ECnORj02AxstkpXmGWmCkSAD0RYvbZzP6EJDuIDKsKHG9/gDkg+FwPOTt403DG86fQ4PfBpUIvyTGqNruWXm8dr3PaFH+ZyeSjNzIFidN9gtVAvrFfOySGJOc5UVTkh9MwQiUnbYhq9F+D2XU+OjbUcXE48VZUSIyfwVV1D7CDu0VhDu6HX2alC0xfSJrx5nO2xLQAJSJXYlJGpgVmBIzISKVWn+JO9EXjNNh+QBHr0qkexeKLx+miNbQZ5EyMEtzJbXwODPc2ZXHZAsMphzD0Qqy2nZlqPwK3nMCOmic+6RIQBfAyiQpkpoRljRiyXGmNyzhx+VYXe0oEKzfUEjLfpEr1vwDWztXGWM+BsQCAoI1n1SONhDI/7dfClBVZslUIVMZZDbC0tJpoP0KYFYIbcM+c7BPWbk5Q/YJWkqmKcUNuhXe43GQBbb6+Hc1qxBrXSlHNCub4mFX50Eq1dstoW0137Y1cJNRliK4aqHmeo7TaJHLoUNlCF0fmJZnB3IZ69nYFnUF6VdqJSglsOodU23yiQAognGg6tbUA0Z9jjjHcN/NkvE8syNhEf7Uin9NClqscwVmxyBzOedaLXBvETEsSqCZTgJM1ZvJl55rn13DjhXVt/8cC9Z3BF8eibhSoKF4h9dD6rYSOmEBJuWRyd6gBs5p7XVDSgYDk2fAp52UpYvnqXQU4oUa3dHxnTrnTzBDRbU8j4QEtimYkDz1tVsJhr8Lpb51d5wZeBX/jUi3zvG5/PL/7ivfjfCvw//ALt7/76G/nJB1/Mt778Tj79ztM8ffyA57yR8DpdRY0o+CjG7I3aFzt9Uvo+nhSvgfx+7ef9gdr3A8rtre8NXuWWL/5e8cvGfu/gPxHW5z3EK+Lyb/ki8IxYz9eehw8fxv/MiV8Gvs0XgW+99bL/2fCTx495/X+YE/vOak6+2Sy91+dZtTEHogcSZvVegemF3O1Q7kCvI/Mk7sNnatV15eVe0Dfnzgpvil8qTN5hvCfFsyj2WwfatXmM3FNgkQ1tmzhmrLC6KRrNW6ylCUA43k4g/1e9itr0vcjRZs+NM2ffBiuG78OoY/uwgjtwZTjNApp5BFZg6SYs51obUo6o16d91tX6zrDH7+Bvdp0BoR6dU8BmvPDv+pfI0TLXc5O9p7cDq4M4dJ7EAFZvYDmtRdZjZdmd3tH/u6H2hd1Tx2tU4H3DVTN7XocNI0oXQHWf9hwbuBru4u33IG03dDa5HyujPWgoOor2RYpV33f9qypRkmBlNi3kMOXMPQBe0ElmvIsffcJXXH3FVyP1m4T56St6WoZ64scxLH762ZqesrncN2tC0N4wPo/eubGNxbqLSmkJOQB9gbHpeIzp6IV3sWaEtNCYo4pYJVWFnFIJUn2fMzVEKtLX+RzMdCMvSxqYQ6FaiFVpAay+FRFdwkREDWzKPenypi2LZJ3GHDJhYvTNrqlzaYXpb318se0shgFrgDfGPJ6v0+xirN+NndtybdY54Z3ILcW1VFLlECkMdNyux4G13uoTCaGWaeuttGkvvNcGVLAVccr1m/K2D4NzXNxqs6pCTyqZFxIlQOHmsyaKxdYUDWJrjv1cwKQ2vn3okTplz2QTElHcML5pU5oDvOaxzsxw7GgvT6tpGnek6sgt+JWAVdYPbmhdoFgANh2LEVfDNbUXssDg0t1S+8VYxYhka3ibdVGeCaX6OEnJLqtYtuZGl4le4Ybb8QogRXB17RYe73DkthDHzT5Xc9hDLrJBUKoljNlabXqq0ZFyrIl4CD0PQ3/A4BpvkVaLtlJ2n6jnMQXHTpAuVa9Fv43XBiNT5pjO03ZnaiW0viw4vlEuH6BisgfGkvI8N2FTuKkiKUrSJnho3puu+3SqPOTLwadPnuTly+f9G3jfgD9/9iyPHj7JiR95vmH3zfqtb+j5wu8GeYXc8KZ+ym3/1t+/BlD8orAF/i08c/08xBHzUBg5YwzWUlVsdW1Ajev6NBFo8MEwcInIx+cpqWuAn06DLzYf5QuffSvf/84X8tsffzv//psP81+///P8y68/yM///KvxrwrffvkoD+AOFkJaqJTDENucg/ptnISgtNPrEPB5tOfGGRSqfo6cnCZ1/c2XQ3x9YKIyu3ZENsr6IgUq3VNRMLk2TdkW6jVjMUxBnHmjg5QVmxNmGvELIRiTl7RGwRoq4pD7Hqq2mSZY8IKOCdiTi9ddr/fqTeUsAh0JOczW6wmNgLYKj2LxEquFa2GtGTirGRtWZY14EOmJ5JmMqZNuExq9xrYlO5/ax662utk6yqy7ILxQdD6P9axcIfI9Y/dJxrxHwZgIOvNFZWRqeUCEwVgeY9t9/jgzFYP6ZmvN2PRmvolGqITJyJq4oiQPFlgth/nYcEEyFwrz6cx44GacyB8A1GhfHXy6MFLgXn5M6dTAKjjgawRJei7qhSCTDXQh6TbmSCF6oLJL5nAktO1QD3Bs17bSxNgKhEOZAAAQAElEQVSwSYSqk8qDhCL6VcZIMxt77nX0Oo92X2KoMqcwss6Ioa2l6FY5Jh3DtI7lRwPAxEfIF1STH9ZXVaGL7BpHYq8nqdiazjDw6+SZiQYv3Vg995Pm5JOcDo7QRvq+CKyRNMNaSGxgPkanSfSkdZFJg0SmY9CFYc7Annu19pTQxJQzcdzMPWINpNehMeaamYBZDezSvpRocY/BGV2kUlWThxopfoKM2HyuKwznRqVKL6ECZzoy+oupYCPrCx9qc1O7Ku4jcLr5VjREFmFGHPGguwC6qFyLj49JeIBqwRpoCShzvQ662uMyG/zB/PDh4VADw9x2yKB2jd5FPLQyphgn3AlwLLJiZ/YqxbligJLdBTEmjkGNsd3sM7RGNPeCx1SuddzmxBflL589ypf5ZdgP3ue18K/fy7/++rv5l19+J3+H/eMPvpBv8mXgp95+kicPq88tPgf32tij2rVwXXhGdPKWsdaK57qMSW0tHznzOu9r/y1f6t3yun+D+FeALbxPePXH2/hPg29fzfcKr/rLwNv5S0awV3yReOM8zP2QLwOfPHka34u89fJF/IXl82fP8+Txk/4ykJXH+VnOa71ECPo63TY+riOyTnqwYs4PpDnMWVWpQjbMfcaz4Wx9Xei9kjLgpCBZVMGcneA0OjzNiRXIkmCbNoX4OSwKTccK4V16lYU7GIwfhRupl0LokoNDd73mUrj3OW0C2RqJVZWq2oDFVINdzcekfQ5oqlURX1nYVQdffG4Mq1I9hvusEGobC60QumdsVczuVZWqYha4ICP4LUlVMSQYWQ0kSqhrrcYbaGsfBrkDT0HFpGKopNeVQ/NyKH2GnHHg5dDMCZhace5dMlsRPyFVtTYCxaswUgU2adFS9rWDN4v9mNi2pzE60DW4HQ2RW7sQDU5Wq2WodRD349RVNfdMTTrV5yxdFM8Un8OUXlevBZQ8xsXI5UwH9ZT0EirBD+UGA12lYBYMBXN2Hu9rP5GDVMFAlh9yYiNG32FYRMpIS+G1sQZquMbCL2It7kUBA0rgcKhzrVvxUUlaAFoTjrLOCedu75obn5hM1J1OvBF083Goj7ft6XLfe9u1EHeJfaCLSJpdVw1F1WLOXDuuiW5GogLUdSQRK4hK0PsZZDbCEc59zWARaI2xagPNDjaNfeRjF/YimohrX5B2ekaT5/EdY6IdF0Tm+RUZldUOZRfUehhYAkI6Bz5H3L1fKgER7jnQfThAl365UBfsHssCyjGEb0khH1yK9i4uQmGFC5M/2Gn7HdMaDMoO7BnWNJItR3tJOIdLRi6NdXmLX4DNMhHTnCWJVvYmRZn5WksCs5DsrbCWYM4UjQVummWmCoduONmNS04+rh1yNJWrFAElcSrGXNr99+BkT9ayKzWByxXAMt9zIES44EzB32As+iAyWpuBEYCWKjKQHBrIxSvMQ1zXGlOOx2R9uPRl+RzAIjdkQy2gbCiqb33vJ+27YpYivrT2a3LfvcU89Pl8dEhwXdUHcAA3s6qwFJQTKpiru+/jrtN1Jl+qcsEmnkOb8Qn4CFem99GjecpiVVWqFNFiScgW1FKMbNA9yqiyhUgYChA92r65DY7n5fWZe5evRUDzjlQKRElbYY25txWhyoMHD+I/0Xn69Fle8Nv4t16+xZeEL+J/r8c36Kf4l4Ppv7a75c38LW/gW/gg4Jt53+z7JeErYv7zoCU3xG8VPhSoxy1r5gPOGUm3bf0qpbE5FMplK5jdtasqhacEu4X7rvgU/IwPRJ//9Fv91xG/+qtv9JeC//33f55/48vBX/zo6/nu1z6Vz73zNM8ek+18vPurVNJ1kmB65m2AVQHQsxr+QHbXhHa4g6gVYvS0jm1oYlSK0QcZTK0MgOE7Ii8sdoP7MKZFsZOW8YYYsBlFW9pm/zo1Z9E8yJn3dywOYlVNHEWfNuMIQbTKeywYxpvetYnTpUwZzFQInutvPn7hs6dVr/OFFGJdWz5SZkM4IW3CKWT2gVoe9mZKJdBdu+dhfa1BxcL8YT24lkUNEPaPNXHsrZ4E0jvSA45vnl2nFGVQS7+vXQPkN5kBvjVnPKmSgE7arqpUaPsW9HCoWUQIpwqrkuIxdvWXL6GBW7uqUjXvHLNTxBiqMOjTc5zSnGnOUR5Wq40fHW7CShFhlySVdrXLQG+7Azi9U1Y+YmqlGptjm6nCQ3x4n3NZL2gT3AvfmeW0gJxShXTVpIoAZ8o47aR1FbVYK6H2R2xFNrmCYW3oIW+vleZWVfqnNXw9bHZMkpxTbOUwGOlQ9JDN4X6VP85FqMDnChzFM84hYE836lfJO4Eh2PRtvhFt80aTtwFHvEnsoXVj1EHrY/XraNjrljXVTEz1D1Ahcshrs+uBrc5+rKdbJSNphUnH4Tljy2k8thFjVTV1j+IJUJdzynQ7s8TRlvvcgxC9B1DECkn6nhdAqrjOoINHrDylqkDosxylBvONBqoq/uDsvSNejx3BKGTrpGDJQm34YK9VOkril4OhyTrAjYiF9eHMTkqVAxE6yfEiWTO0SjGGGVpFd9af+PSzN0vtjvVwJrackDJzPZ/Bl4EP+DLwrWcP87UvvpO/+vBL+d3ffIvXvvfjF4K//8l7+esPv5xvfOndvPvWE17neTWnFJ1rlMTillNim0aldFqqsL24SiPuhx3yQB+Ir+3Kzc2r3PIe4Jb3B3/8401/CTjfE9xOm/cBN/2vCuaXgbevzrnhS0RruBfvhSePH+UFv5TsLwNfvuQXfs/z9BlfBvJF4cknD9fi2lhSDk1XmRBW8zbvYLvyiU7Lc/AgnF9trDHnwNm33DWq0R71kc6Th7zWyzkG196KUzseeTMCsj8mScJdvOoZAejTNqJYG5BeyEd148rOYVO9biffwWUASt5kuEftFT5oaygLOtoum0rs3ejF0lOqKKqwFv2WpjnE9JYeoObYzAM7ph7D04YgDwcrVYz0bUHxMZqtCbfJ1PP9NkYD27ARRBVPfunJkKAkxU9oXiEFkylhV4gwhMZaqqZNBGD2toGrGJqtvswmq9+f9L2id5BOnv4yl56oo4iijdwxB3OCJj0/KsGsltgq2NnaSPBzXxPfagzsyzm4l0OCHOIH5DWzr7FFOsKcra0zq1ZRgH5ci/fhzLvwO36H16XEMGTOinNMJ+QjW+c4Ua9hK7RldEx7xdT6yB7jzsDd+oZab0PmLh134MrZMg4rvV7DHthhjZpwUROhJ4e1ZTXXoSxforL8pe9i+sohzqfHg7fMO9oc13GcsynuEuOUZmDlYKXbJSJZmeekZUySWl/7IiJGlAuafoHnTd2CelFy5huUHeYCrttlYf0i0vyFOMey0cTuIIChUqsejC8Jb5B7wx1hcBmo2WVNy7G9Lc40VzX3OMZGwZrdx1fn4haTFfreDslveN8Yv0qC3P6Brak0vgZPcHJnyPG0gmh9FLvRUuZpzRyWm9REc2gTYYTGmOJnhquV40zTyh7N3TbDO2rOHYjcuwh05iWAcezyDCgXvD0Hwxd4WuLK9Ch5JB0CnM9GuShfKKQrW3xlXN/Jl5SNtgGLvbmo6hUUFn0Pz2u4ofPyHHlQL31cXntNUDrINfdeb/v+YafeCTv7BRqYCupP6Gc2rLxGZbIqBvYRxQcU3OO5/emzZG/35axZdtLB2KbNPDSyBVbCQfsY7mcssWwNOkverseGbYrT3qxLwqJvgYT9P9y+HHz+7GnefutF3uILwpf8pv4Jb8ofPJxP7Wd+u3e+vYnaN/y3fOnnl3++2Z9fBr7iA8DNFD8Y+M+E4Pilodzz+ZanzZFb6ihez/kijsV+K/ywFteXQwOae4PTsAD2fBMHgs0Yb6tnTx7mM+88z3e+9pn84i/+jC8FP8z/8/c/yH/87sP8/sffyA+//bl8+TMv8xYfpPxLw8GaWBQzM2tRpQ+M9TRyCp970m/Geg44UOQrekqZJx4+dJHXJkMNfGOQep9g5rVoL6615YGpfDi7DOGQC5z+rLvZ7XdQC3GREHcIY3DGk37eZnFPudhyJsFM9nlOr1F81QsNjh9kB5hxkHktMKAmbr6N7M09UIy6zM1mai2eWpKMuz/tpS1aVfGnc80pGOh+LDIHHQCmhmIc2WtgV9XVQ8haZHQel2ea5K69YE5Kz1yTt8Ztve1KxJiMwTuHwf4sN0mGBzWgAI6pZHTC5GZ9I3bKjM8k+O1mphfrl2+Nis21rjMUYYvCLdrGLTIsYE2vlXM3YzBtR+Y+eQLpGsYwpPf5bvYQd5gBPALWUuFpzrlYI5wz4ra6hkEX1NyRmoGEe1EIapi+8RNGIYOaxhItHNTcD/bWC4Ki65cDJ+vq1GnuCXvOnwBlNtaHsddycvw1T1GzbTXSJZk7rGke48onCM7Ycw2DXYfsveYEaqAVFNEee2ish/TIMNc74vnNkgPFLHNhlzSg6QxyByaACra9lwDUiyMq64zu+QlKVRakln4C7PXqALYCY5L4WDdmrfClk7Fe1lZvnjFkYqTSzywFNtcZCiWwNbB4ViFObx9N95oomFk6TnAWYbZ+zGMzBSW4fyunPd94enuMhCEZ26SKuAFECJUADWqGBpuxAc6+J5xr2MjG17UZYHT4dvbE/rTm5MOy7S6OuitSng6NHFbIBM3zTNtYmAnayFq2c04+ucQHCX2GrL/0+SKwzjd5XLd55/mjfP3L7+YnP/ha/uFvv5N//tV3888/fz9/99ffyI/e/0K+/Lm38/aLR3n0sKgSfrE3+n9L0g43POUwZ4wlrGnBkqqKP+lWPQbSmTNQBuvxNd33ATe8J9D+I1/6/fHVH/tfDvivBf7I63//NwSJ3/A+QGy+Fzhn1hipB6c86f+UydP+ZaTvOV48f5anT5+kfynJzVZIUumGct1K+w4FqFYOZo64MWQg3a8KuLMp1yNME5B7ShEMrwOteoDGCWWXNjpyGRZnItfezExq++n8mn5oslF7b5+zKWQHs+7eC9J1e7+d0YGL1e5HDCzgENVTDtC8b66Ai+PjQWFZFxDrbo1e4xHvBcpSkqqp023aPnd2bbHmJ9U/auSQI95z9Dkk0NKNvMvjMhMGy/Y6MJHKdRvhJRbogtfMzOCHQPdlr5hgOSDDdSgHu7YaQN2Xv+o0eGdYnCM8+W7iiE57oo5HVnVQVKuKUWmUAbtcG+udWWCSFcze8rLbEYwZse0hnGUX9t1+5jlFuYvnIyrVHsuh7XdFX/I0pxI1e4mSZEOykdAiqI/pvQfO4o00CYjVqme5w9xzId0J9Vq4IZvicB+lcwgYxy7k3k6gjvPXvawrkKpX/sW5L/mAbWd64U/r+N485YPKGZD5AJgkRyAV+8faNubaq5hk9hnvEU7ry1CTnMCvqtbZ2hXb2gIKtCBCfd+KbWt0fbpbiYuCb05VpepaAJq3514VKGKIWAtDTwxMx+sl+PQNKy2AhRDumA8+XWUDOK9M7jamWzOmteZAiyod2PiFINx5PAAAEABJREFUrnLcIpXgTiHHeYDaj0Zmk23Y+JK5b1fpsprBNQ9pY9OFfREjyqrjXn2T0/VCm4DFdpGrUAhCpqqkDQO7pNtgdEUtzWNwg+CzaBvpfPCBTHtmTg45E9x4qJ0XKMT3ec0DO3SiK7vRXgt8z+vuq2c1s2kMWy2UOQBEZUzR3wVOn9umVZdYsUY8QaWr4NsJqXYhztIOfAGiKMZLN6/PAENNvC8Xte3KINQJFlTamYMhpT0TXTw1zGvpQI4mdm2Se5rJE75Y03fstRSWgrIXYFHRHofla+fQSttBmUfjcpW+hoaRGcWgDmN31zJljjO7Q3MWkxDreERLW7sJxKLhGSvaOVShbG2ycvzCCgrMSlVptizLeRrohGlVzSilkmnG5m/rHz58EP9y8Hn/xv5l/K398xfP84Q36Q/4jX3I9Q29cnNzk1f+ZQDyClv/lg8At7ev+oPBq1e38cPALTHjt7fn3PLhYOrR9uBttevos8jWWFP7++IHq0fAo0BjGY64ADhE4fiMSjWgJ48f5N1PvMg3v/yp/O0Pv5Z/+uUH+c/f/zD/yZeD//Czb+WvPvhSvvb5d/KJF3z48JXLuRBS95rRora632ZwratkpFfNTPELswiJC/Qq0q3dts6Tgj2phX/anicB7ZALrRhgKQk1KxWfNxhjmxoyTnPQGyXQW8x3XXKrGOlmaErfBZzidKJtZ8s/5+y7XhKqOFPCsbF/Vdx9T76SOH384sPJCb6cTukhnMjIBhtKSPP6xmYAP+r2GbzJUYmB3GkDv1I1pec7FZi9UipmPKs3TlWBV/iKNlXsp9KtqtpHucgWrkqK6Oi9Ym3BnhW7Cox4lVrRUWSg6aPPxxVU16oq0GBX6uQMTDXg17YWvlwZrNkOJBECqlDwYOEkFEhV5YRg0CGE1uc1olfFSLcWqanSoY4A1Ew36o5rNMcAgu0b8zPBERsjsOvra4ZtyozUNOHqk5oThjIDOBjirgAToBB7V0xOFe9Xv4iyzIBUVamqdENXVfuoFGBto1uqwkOAKYWdU6rQiHMO9Bmis7U/VkzPrKRiG9GATkDbDLSg4hkrmW3w5ci0yIbW14h5SD7C7VZVTojpRa2qCgqpaIbWuhJ6qhi5J8KHpGytn+eZhw5CfBqB3LOegeY+MTKbd2Civ4mK/TfGYixRezxbq7nWytYw6PHiqBVmdIkxlyKlBmuVoAD7MaDmZCq0eZ79vNLckbP7m4UoP1JVKZjlWB7dwFu9UkUtXdYezocKAU0WnhmvKrCRVrENBwum/DEfpKoaA0qw+/72eS8JkRxbx8yzFEHohIc7QdPBLFZknjxjzwtYgty5Mq/IyAlcDMW+k6rKpWlXY3XaNMHhWfGF4LNHlU+/+yLfee9z+du/eC//+5ffy7/xmvbPv/xOfvOXf5Yffutz+fJn38pbzx/n0YNiSdsamaNSVJpS2FWMtSANNse63SZo57ZmE85/5p4/80u0W+SG1/mbfi3nNZ7X+VevbuYvA/1i8Gb+cvAGzPcEN/3+4DaveP33PydC4Zz4MnC+z3ialy9e8IvIt9DP8/TpU77EfJgHvTbXNFfgWK4Zg1AUzL2zclZp5aOAsp9F6nwTlxiAcjdxCJTBJZKmXXUIYO6fYaB4bkDxWjeuQxohxtk3KMM6S2boepSogLoeBfO1PtifcjdQrKKqEqRqapzsjbxsC6sqaMgenGd4cQsTkX8lONQhvfMZouxrJcWY1S5rrFRmKy1K9DoOmpJXkDQzqgqlqCq6fc7mAl36BYB1gTuBq0OYfj2HXm3U5iW6+1o0slqlqhK6oukDufd4KFwElWztaDfUiVhLY97tVWQhlJqhQiGesYJHCICOkV3yenNpXosVKcjK8oOfrRV6CqOJCB3UCs6sh+ZcpiXeYQYRFL2KfHSfDdo+ep5iVEQU0EqqHEJDB6Gr0jgOPQqM+3rPM4i4LjTdKzuFPHqnq2FlOnjWz2zsahqMNQlpdSwGoJutVdW0jiAcwS2iyW0yCSwP/xjB7S6GWK8FEHcrhbM6YMc33TucMde/RKRIbhmFy/2PP7bcRrBbG50Lwzp04qRkCkx6rrDcaXOPgqdI1lKONv6ijYUvTezSZS2Z6KDomGZvu21y6RsaGNyQr22mmbHVZGCOtjAOvbLA4Ua3WdrMx7QDaUhdhdo+DsxxdNueGW1+zFBXdWuyt/TNA5vAHHG7X3vb1qbiFexOdJ9F/CiWWltdeGTrWK11aMtgVcsEPXYim+ttu5n3qNfSBY6y5Qhx9TfvoLgfjLU4bCFgrMsqcOg8UA4cgEPJu1yjC1tabMosM8dGrihXToePw/FEjrZHvPPGPTXAuJyHNcersw2Z7Z60GTistYHpO79Ss1JHPmqoLchSpjXL7PY89+lejR24kFedC+d15BKb1p6toQBvCot+5UzfqtdrlaQYgUPXQ3X3LNp4bTiyroN3I/rKZC1rVr7MOqM9SkGuru2RaMzrszB889rdbP270i+cgk3EUCN+8OzLwYP9xAeS+ab9OW/WX+bl85d54X/b58mTPDg9ICnxQ8Itb/h90z8/ANzmj34oQF7xoeEVHxrmPyXaPjDAnV8K3vYXgtM+Z8DrNTk5H35G3/CM7EGczyI9H0tM9ovWHvjwBNBBD+LpdnuLTeLDh5VPvHySr37xnfzogy/m93wh6F8N/vff/SD/5xffzc9++PV8++ufyWfefZmnjx+Sy3r40BM+wPCsgE9nXXO2bU2hthhCFG/ztTRbw+WDsWe00VgbwS2GY+qUOk09wzCcbaSvu+aMsj8MitExtr47g5II2WkmibiD80IRC8LehuvCbh42QS43wOgsYSjt8w4GfegsaHCmMw4+kDNl1ZhHPrODWN8gJ9lJ2vKnhrB145qTP+ZKKDcEXVJrWCQnvV5DSKViq6ppgbFloMGH70KTBRbiKgB6xZ8uDOjSUOB0HVRPBMH7z5h87Q45CG5a3PgJfueVgSldDm5DagBUwnoWPbazg/vnGmF2GK5aLma6Bkmw2BskCymY130yG+u4fqW/KPbxJaZIKIYrG0fMiTGdV2FaiHbBpCkbCJLZsPxSpRM4Cexqe16DlTPAYc4axD0/82d8WUkVCPGepi/qqR8TzSdE1Q6FVvtjaFZ2TKr5PAxj49YF0UJqE+tjtuokT5e1y/SaGICrihgz9vza8LWrXAk5+KENzxgN0iMp3MuY8LSxUBbFcl8U31JJwcIn0t3VgIDPOSykL06RuT/5gCoxzLVl8oYr7VphLmZte/RoWMtqUzsLD3MD3GM1cylMKliYDx7XLzbPJ+QC6crux8Dmx+zN7vzMRjm3YSaa/AnP0SCWynrKwNnKhBcdoulcBo3251Sw6BM4jGBV7gyDWh0pRtwyEcEEsLMe9uec7cE/r9Ncm9jIhJgfPob86gQHYBU401I989xC69wecNIxc6mCM3I6Jb68DnRX4V6q0znPnz3IFz/3dn7w3S/md3/z7fzbb77HL7k+zL/84jv51V98NR/+2WfyxU+/5DX6YXjpPpxrZW/UvHjTYokzzJKqV8OsgIMHy2DfZ14H5+u0r9lnXrcRXsdfHb4I3F/z+RJw4Te8/t/wuu77glfgN/xicLgXDuThw4d5+uxJXr7kvYX/uRLeWzx79pRfRj7OgwcPUh6Ca2FNWZqz11XS7WKx2UZ6YO2tHaDQrcCmBN4stYew6Lu7GdbRVF+Hrz0udHrCO3AO7f6QqHIgajqh+k+UwYOiegHXCXXtpil3wQI4nl9eb1yGKDAJzhHjI3vVgXcwr5PuC7j5JZN9LBU30Wly0s39795uNKnj+2BMuIXBwmxMuO+nPge9KYb33INBZnuy0tafMEheidA1q3h+6jkBPqIXex4H3tzvAK09q/DsGRMq1GZirS66bPVdX+wizqP38XVkXUuVtZHXkzfiCsDZkI9T5QZJW+uSj6s6yELUm3h2yoH1cWZ9HOEY38ka25zHOLYo6s39Ywkz9WqGPuPXEz0fZWYcxkW1CPByMfu2OfpiHymS15kuvSXwkoPFJM3p0vj0Xi/vNMSFvalnLmQu7hwlInQem45TJCL0+cTeRWZGlRra1mddCE1Oqgohzbk32A++wI1nbzUt8qC5REQrzau8/pPVLCYVYRpeE+CCVS2dYKZig6TaZLhRoRYG++ihn5c6yUQKrxqtwYpgbXUWuWpDqDHPwr2D0aEv9tRMI5wOVKqqzXkDEeQEGgh4tqbZPAx69tjGX5ga3kCaor9RYtNvAWRvvX7W3Nq4Yq66ZeORQ++SPSxn07MEO9AwT61gz/OgTu8LwH41B2cFJgPVvZik2kpb1WO6jUpMV7okic7hHgZBOgRr8mQPd/nBll8C5GiHVkWA7v3ZGLGuR6w7MXPZXbs9bJh4GEqp0JiTkRKzFNggpoOplW267D78tJcsFRuEKgbtFuz21Q1Yto3RYzqdaKqqZSJJyvNwBxtzU4X2w6P7HdrwSI0SbM+0pWeCEJsBRX/VnPbV7oWgy7Rea/yuqz6IseVuae16TYoEZS6B+Vyo0WJPS8DmHljB8fouu5Mv/Lgga2w4ZRqq+AOP2MAOPDqqQNK6atqmlvXbLWJJitwasTkO4lUlLLRrnY5rIKawM0qKJr457zfwj5/wYeNZ3nrhl4Mv8uzZs/gf/n5wehi/aAhfop35EOD/WdA3/zd+aOBDwA3iB4I/orX9gHBD7Gb52ny48J8Snwcz8yGCzyLxg1+foysBD7oqs7lIhBOOH37SOB+mINDbNWaO90zXoYafM549e5gvfOat/Pm3P5/f/Pjr+cNvvpv/399/P//92w/zv37yXv7qO5/J1z73LG89rzx6cJNxfpUxbpI6U/ec8CGppefEpQ8+QKLi3GFd2uyEvMSY84spzcE4pKdyghhSC1uz4jSlR73Or1OqKuEc5pXBxA7EM3vzi0eRQMFtswfyZ9pIX6cGR0yt2siohoNxImYQoMpTHFwK902MPvhQJ805KA2Lj8tg+jEQmiVQdjktOhs+uUkVBZO4frHpTgx4i4+1GiGEIouCpoPRub8Z6Rsff783dlKoqVRO23lWKvY4OWZo7nauZwN6Su2ROQY9r4cnFJr4XGhbaRvTsoS5SkBjWipC1MDnvtI/+2deiwy8+oKu1kNw4mR6uPhhvxHE304At5DB3EpSoZFCx2A9AH1GAuaKOhFSYX9kVBVjulVhV7heCNoA0yXmwxjkMVm4kaNZPC7WPdcx8uVyu8ChrxpJqh7kdHqQqlOkdYHYRqQNEtWKqNI2Q18DtBg0FMhAcSbOj5cqCTV1GUuKn1NzKnMTlaqaJoi1qvDp7mdog2ujApwqRz2lsn7M9SxqwjlzUKOdkU4Z8Zgi1GvUmAQCdEhFtLhAmOlWSRVDbBaozccWyl0fsDbZFm26AjqPuC/GGZu73jLwTxBQQc2z4DrKVxrDkOpzm2vHpQ/4hWDupOp8r53nMXp/YDot4aybtBEAABAASURBVAzwXcPZ+UcSNGeVLQ5AB6djxOe5Lg+tqaQ31xoDEn7H9U1AvPfEDOMmcBpLIh58DqBV1+q5qZVsGJN5BqyfuzPmVCqDx6w6W3PZ1s3wPEcKXO76krTPAcw5+jnPPddt0sIcJ3IeJOELwMHmyn8i/PCcT7z9IO996e38+Ptfyj/+/Nv5999+L3/43Xfzjz/7Zn7651/Kt7/6Tj799hN+oXWK8/UaUhRyJnWlasaMY3ZsHwprIN2nwWriWd+yxtv1pSCv1evLQV+/b/fX8JvtLwRv478G6Biv6f1az+u5NaxVqTx69JAvN5/m5Qu+DHz+PM9fvMizp095L8GXgfUwWYuby0jISbfq0aEt44qA0qCGe1ZWUK1kVmpete1YCXa1pEqnpbjWLRsUGiYjnRvJivqF0ZrcqrqUEFegV0tl/eB2rx7XMD3fA9fGXJG5m8FdeSiICWAoXu+jNL4lr1qDmun11RZ5XRlROuIeka7FWcQAotlxB3x6qiqFr6Bmv3Im1CRN6g61svEokY5j7LG83tY+A6/iT7YxtO2MsLr3PGBoD0p2EahDhvszPOsStHftwCJrW0xVJY0wYlfhK4HTInETQlKrCnUtULleM2dGkqrKsc21WGuiVdWcwlW6APbsF55+hR/4y1a/Sfp10WBtA6W8n0ONK5kH1It2bT0/XGl9P5jfUkDVPEbsS5XQtmVhhZgFmuoliO06pyJfGZkrrRJD8B1R5I69yFpbxwzuAscJlKPJvnQHvCqyECktg3GTqgoUOjpb28yqzRCmnt6Ugg+41ZhnhgMnW87YNKzIbgEbeAOwWgqvsLZ+NOFG2ULmcCB4bbXm7r9zPsB0yyiYdM8XtfWV3a71Fdd9JR2dwzEBm84ytuo4p8lyxKNrTbmQpn8ZtwiAloJp11SwN4X18X1xK3UP+WpR98QX9AbeDu/GSkDfNx/w6q+FBfqyNcOKSjtvHC78e7dH3qyKsXdzBnQidIw9wtW72MsaGAfxicI00O7ayu5oABxSRO7Iiu736D71JXJMqatlHiMdqCvkf+R8bKobvqroCg+ABZQd0lEmcM2uXu6MzL0ve+kjY9lesRXXHjVztY/4sgmnJ2ojaTuHti9qN2Zw8aeXzvNJIJd2nPOCYu251jywXCzhqy5XAezjNQXb+aq2gP6VXOOmKFcUnPsw4Nf7KueT2+tRl3IPeoBW/gGa5psCb1rZwlfe0nfxWf2yMJ+84dD7waPeKEuto7yEBumjwz0yVYlIPFWi3sQX1ZENG4S0M1vBffjoUZ48fRS/EHzJm/mXL1/E//aPXw6eHjxgSXX4IHGbWz5E9AcEvixU9wcG/4KwZX2QuMmNcT88wL/1A8ggF833jBl8KJkr4P7nurGs6WLQseeIwfyOlV42cFVlsO7Q+u70w9rGevL4lE+/+yzfee9T+fmPvp5/+fUH+X/+4Qf5799/mP/9s2/lJx9+Kd/6yjv59DtP8/zRic9p5/gXE5SiAsWdpPi4VxMJa2OFKGPn1p6n0cAtYFaTbnKXCGB3mbYZlk8OHSB8eE43QlQL/ozoO29o7rHnBFQrafbkxraZ/UINz3ldF6bRLuXDl6Nr28E6yiSAUMM4CsgKKLocds7HWUaCrifOv5Gr5CoEOcXux4kbMKPYn/PIq3TbeK2EFQOEnXcmmCN4ZlYJvTNssMXDbL5zYXcQquehNMQ6oc9iGFUBhsQ4+ZuN3+tBpwPZG2n9tdqcC7iJnss8FW4QQHzGcF8yWVewshL4dKLwMayHc+gTby5B+iGmd4gbgUjHIsb+1nzrGAgAjXSIb8/JJuRIBLDCWbIOOgAdY+5t4NDxGbs3Mm94aoT7YZBNhZH2JeG5Rc2Ex5F0AcsoVQV5zR8aPr05aB/Wc/6kqlKRDh/DX+DgbRgB4vpY3a0fsOEXPRPheauNbaAI1hwxWDdj9JlBE9FD0SnFss5YEIGtX+4JOzyYBhJCrtcpraGQkMAhlGhoDzz4cnvNuDNGMDTjKHufWRuVKiVosip7M32KI7FeiOERrqgGyEArAdtQizfEYD3VYe7YwCdUOfUFSbe1N1KozblgnL3HJWPTm0dwakaWz9ysj6D55+biQNKEcqeP5pMRjis6LAdFNnOZ7xkO7r7caSNjQ9R48HvX20StKHbBcMjQh+2UeGEuzCZjrw2E1nT3PeAMAOWMLZ/HvC5rKM7YmkXEdG6iDF4HT6z5yaPK5z/1PB+899n88kfv5V9+9d385999P//+mw/ydz/5Rn703c/lq194e/73An3iYh395Rt7GdRj0tnHVPt48D0fltEhVpUzuV2DNbiO9vs1+Sb7l4GvbvoLQH1f0/1vCSu+bp/JU7T958XqwYu4e3u8fxn4Ii/9bxXz/uH502d5/OBRHj48pbx/XAn7ULUUIyLUj2nOixNkyZ6aFkEos1/supgd0u1tazRyZxBX7sDTnYEeXcgEDyMR+gHAFFiC271X0NY+bPWq5IoeOEB0wSvp++8KCVf7PmauG5RD9S0momzuUvt6JkAqxhw99V42afQweY6tWQYUAlelNgz4undSV+baHkOXBK2+X4/ho+1E1pF4xP9HNsnUoCddry3MqUOruti4r3UqvIYdgT1+t8xWt+pugGwPXMG07zWWY4qif1c2fGQz7saX3/XH8t6gZ9xKS45EsYsvV7kgl4u7Hr/GlQPnyjzEros36/7HgqFDnu6VbIXuUvSR+rhzOtaqo/M/s6vqzTMVtRTWg/WRfVIkS9Nbtv4U0WnNx9iydw3h9SyirJHxtS5XWYEjjVLJEUhy2p63MVeXNlK4PPW3xkRXi/aUmsqRolX61zK9us4bJlykNrNqWgP22DBvomt7EE1LDs0nn36MbJFpT0LXAKBPgLHgVTEWzkf2koncJVl1YdMey72rawKXuECl6ni6cFgPY/fq8fVh4WrFmnNfenf4Bu9Ar7EErng6ykxsS44yIcbK+gnWLpVuKqUdB4rQ5/OL7wZxvOeK3JZKqhwuDwAok5/iJ92KUUHd37voJbNJm6tavueldGELrrnNbxAmCbqG56oAGvZaYxMouQVIL220UdTW4W27ENhjC1YbQKbpCIvFMYLS+USCi1GIK5mSbb7caQWu8B41lw9QkqytRiyoq/T62iBAL2T17Vo1ZdUlTm/GCrfDYJUluCtN8165cK1YzJCcdqbRzVmmF0RIH9nPKDUPpfdFQA5yolpZtXC6Y3it246RlryxWYucLa6l6Krrtey5Iqe4vIRawwyXaHyQVRNAFZ7OcFB2I/E9t1tuSMPCcpDaZJDvdbB6FSidUNo0h6tQPM884svBp0+e9peDL3hz//LlS74cfJEn/rPihw9NiR8ulBs+VNwc/6IA278c7L8i4AOGMb8sfOUXhcaQM7gfOvxgwS2bM18MTmFl5yk9CYNxn68xCYxWlfnTjsPcgNbOmTmjP5C8fPk4X/riJ/KD734pv/vp+/m33/8w//UPP8y//vZDPoC9lx98+3P52uffzrtvP8mjh9amDGcRm7VP3mkV1yJ0FNknORs42IuuHwitEh5cA1GHmoO1T2qhEC4IIzZRJqg9PnhMNgyyocT5XDfBdf+O9PdlvULOrpJoxznl4DMt4xk1RLte2iOZXkRT53gNYrSBJG4kyYn9VxXW7NM69/pY0gZSCKt9CHp+6AQKbgtHw/xGRBH2zjg7pL5mzoN9hmm+ku3eDFgXMgOOKht/2olbLvYWDsp60w+0kU6Bf9QnUH3gBFtWlcg5gxqhnXDpFA9nNEAqVac4DU7KwbUBVOGRN7DPHgbXJGAnioglxGMbcW9S9ML5r/n0KZGmOl1oTNcTdq10KN0qVRXKx4YZqYpLMr0IFAdRhcWZe5xV2Cl+0tK1k1SBKaGRY/6KgVgSF44OtaJoF4NCQpUGPr04JyBojD3xSNUlDoVzZiTGdBmYifERH0NFfqWYExSVbpWqwhrgfbWxCwyVYlBQ2J7v+fAXX14TL0mIhTacFPtkPcq5wcIvYkJhXZhpWwPO0cbtWKWMRmVJvcmrFHtIhbXKRtN1M8EevV69BgI+3hQDc33Zm7XDFS6CJWpJBdvnHmXuLzAyG/GqyolJ6HFPQOkGHq5h1wIwP2S6Fl8TtaXEBmmuxzPHyUjV1IbZIMfn7GIKiAseM5oJzetNLtF4PbZocJoyuGiW9fpLM63FwVoKSePMY9TptMHMwaT+QCw3KDkJrnvwoBoUrCrmKal4JGJVTZ8EvK3Dh5gQM4qK5xIbDn3OQ5U0wQD1sOvEoBA4cyqDL88ens55+exhvviZF/nhdz6f3/7km/yy6nt8Efhh/vcvvptf/uhrfEn4mXzBfyL8hC/TvFjssSdhDio6AeIuprgGJcQJhOkyOD+vsba7t4ThM4Zywy/kbnjdvn3FL+fUCl/43SI3vD4rvob/kfjNzTmKsTN5fhF4A886zvvowcM85X2Bv0R8my8D3+L9gn8Z+PjRE157H+YBZ1AuxAVsj6Vwv8XkHBrHtrwOyVU20NuoNjup/gnEKg5JyXYCErluIxRsm8BVL7xK9Zg+pmyNjOwpGANpYseJdpIDc6kUOcriOG/b14ProUKsp02F2CwRQLUSWsd1loAVHNQbexlhHb3mze6lOCl4Qwy6qISzy95EFYBWrqCNLgF66V1rxnrOS6Sty/zssLkNH+rMXKIdsIYS74lGGKR4D2MmRpXQNr3VlQa4d1c9nXPuxib+0WPVVh9a74N51IoFP6qmMYXUWGZVGvG5MoyIgSRVRBXqWzeHNg62NyPMLLkYkMxHddeW1M710GfiPMaVqwmdDQF3laie4lhhYeojnrtMyjTGWiZ3junWwTmza1GmR3SElDR7tMvA3SFHX6+DyalZJbJLlf4JX61g7n367m1Bq2SXWmBruUpeDyUT6zVRAe25KtnbzNW9WOm86ZO37dn1iIl4jZWCqeTQ+nl8PQ4g99NhSegBozqL06KyhIaubGsbByQ4exV5ynQ/fqT0JFVCXmwH7ekLTYGTJRzUceJJmOOs6REi8Oi9zhkNJSYjNBiUOY6AW69iMqQKDTaz5ngpSMwnGGEFXndtpB/gDVwPhHreCypy8aZ1XNdmOx1B2b0v7OsOoQEYXlVd149U6XQwHEJmq4vZK3IeI+SjCrFPXXALt1ovJkD7YVRmZvqISsXgEc2wUcXAFM/IWhO9jG2RC4uVOVaX0EpbldW0lPY7EUtgk65/dWAz0FQHhZSsuvpKrptr7RufWlbI4mc2j3xaIVKpQnrzmY2apFKiV8S+BAi1Kgx6FwHQ3AQ1O/BkMVoXnyJ0jUWZdhmf0GGcsQOQUCq0TWF56db6ssLZmyWUBrYs9hklPAUBDWyl8Auegrruew3nU5zzQDGumKwYwu/zY8e6TBMlKy7YIsBa2mYgzxmwZiZJRZIS9Ghxfq1K8KdkaxMr8AKxcrPbcQDsPhgV1NaP0YYEFJyinh1zrkvjIFVYMmY6AAAQAElEQVQwEDlVy64Ee6A6yek2KbU4MuIq2bUHlksbmAqK9N5FoIaSsVVVSqNlMXHAg1QKx06MRTDuCAWdEDXihyy/HMBJTFHSYe5/DDqsGebN/KOHj/oN//Nnz+JfDb7Fm/7nz5/nyePHefDgQSee/as/PvD4ocEPC/0FIB8spp7/MfJXf7zJH/ki8PLF4PZhhA8X5vkBQxnUGv6/E31Tzxl5EvPEWNjWB7gm21S1DMbaBDU7wPxAdM7gwxADe6l89pPP88E3Pp9f/fU3+gPZf/39D/Iff/dh/tcvvpWf/uBL859qvfskTx+fUnxR0x8S1wtzKOoHEIW3KHMixm0BLg0GgL1k94eOvgeElnDNTNE1Zp5SVZwp6AryYdK4F0SoqNgUydC6c1adtDCJSwrGwjHdS9ej4BE23xQp83ynZ3oVVwCXnqqKP9kOf+cSpOe8raVryykq49CjWF9DnnzKUS8t+i0MXrcGQz4yR++GduYAT8T9tLYYEaZkCtaMPTtEwDX/KfgzkJDjHiqV2UZfL+2xDStCUZBG0axIk2DPz74xqTLnLawmMUwEo/lETGAN+y3VC2MHxqWhG8KGRiUADBgi2/pGisfnSQHtx7QaXq9z4CDO3bG9YFKV2Rqjqnpb/4mgYZdYVbF+nURCoyBc61k3XF8jhsU8R04lM4ZF/HQ6kWcnF9WjA0L5KIsRMCgpftYe2hZ0Xh5vo2PpMxihUYDuZDirj4i5nv7rIx9DW0iszTFTUHCZxQ13IMHLVYNUAqzB/DP1XB8nx5IrVeyYWCrxn6wDapJRTBKw9Hobh1tVoQNWjs3aysmg9UiY65fFIsDGNrfnLbqEFTAXHHImxiMIPiDuSMexekb22houlwiKcYL0gdihoGSNuBz3C5EMYHqXxmvGSNTKAAvNOPDmhbjRWAI7+3nsdU2AbY5YzxnoDZCrVuCAGoEGQKj9zscCIsgcBjgDHcRzJTpzfC3oOgYCVxmXNQUmnH7NwPbs1j16gu3aTuDKqotLxYEaKQMc4OAxdeZ10fvlwYNz3nn7cf7sK5/Mj//8K/n7v/12//cC//VX383f//Sb/c+Gv0XsM+88z5NHD1xABms48yThTpiW+pTH8dqjcOgDMbLtX29JQz1wDqxj8MXfwL/li70bXneVfo3ebH+Jp+8Xgjdw/VLw9vbyF4S3vKabc2ZdxQL6PznCLw79peHb/tKQLwOf8j7h8ZPHecgXhXWCRM+++LZS1SB7DLLZ7mEX8REjCt7WR2sxpR32456U9hkm62Loe1+2kEgneKe7JqRqi1J3ZxztXiORjTdrsw0g1yBVsUrL4gnCsbuO1iTTNXuv6bG4D6sLLl5oVWB2dJUG4FWn0nGO3S6q1mRCmcZlrCJGn88D4BsHCOfShY9C0VRtLAMXalt9FttZ7WHpCozj3nDf3PfkeyjucQmPt55O/hKxBbLWqtrXXIW9layqzUJRr9eOxrvT5VX8WQH3saQvGvNVz1tQlmBaT8F8vVOB2D7v0b5D7q0RD9LVWXtVsaZw3yDJtJNUlQOSBJNZWB2r1CZ/zodPUWNysufwrIcNDUK6QSNfJtI1CAFaRwLQTN8c0rW2HEwBSZh2UolRA8cayvQADp3ZYpqi0WUY6LiNwqaai0V1URCCUZoBbn2lzw6/CFYxIqZ2Hni2Vugpjjh0w0twP7ZXHXJJpDONO9p2egnPWvhVDHq9KA1kt7cYUFh/XmvOMEH32oIrqmB2F/ccrmTNC0NuC/PK9fmhmK+ITSk89lAImC95KDuIqsPTnttt8LWB17cD5pTpTE4ps01s2owHt2rWB505GIfw7hXRwpu92pOn4OxTFQTFLakVbeCtdwb21O5rCtBH9sHbtrHPc6HOGaZfLqVl+mus5J59ptusOccEJnOM1vmTmplH/ugsrvll285t4Y4wSGkB5K4oJAqh1Q3nsIry7oCeY4PUsxfGhutv5kcraymwzFFCmbluAtg9PSYUQgJaS7bActWLwl4K6ZriRyHtQDtERJX0tLHBvTgCF+k39cZJuTuPsDJzR6v2t/TakQGCFOrQl1vwlA6ta1jzsqKIdmQfqLTbkzVSBZPeAc6kUphjhrEuXbyIEhNE0bWmlEpE0Z4lLp4YLzhcKS1lnsugpt6bxdLKfRVzb/Zk57U2Ir2K+BKB0IAYZ9fmRvNJcQL/89ES6drTyp0mymp2tM9CwECjGD6m2nbnBjfnqKC5TpY7Ua6hbFOVBvlssI69qhOg3FPPIkonJcUHez8APHn8JH456F8CvOWHAL8cfPKk/xqgimvKE7x/+ecHBz9U3PghAvGDhh8wbvhiUP3q1e38gpAPHjeIHzZu+WByNp8PLLeIewkfqqZmDbFd1rovj23Q5z428MRaZCttnhK2gDsy6408flh5961n+bMvvdv/h+Lf/2x+SPvDbz7MP//iO/nFX3w1H7z3qXzhMy/y1vNH8XNaWA8TpaqSOtGrvxitYu+xgWXGeikul1jEWoiTdzoVXl3gJAWe5jrD6NcQPntltjOXzWJ4pMnAalUpzIpcGQPmmewphARRTeB8fcM6jJsg3nLOvF1GtiUEakssnxHfcbaZ2UDi9QoEc/ySr2mbH0ESKv5ktkqEc2ijk6hGrM9Xzfq0NZUTSdUUPLox887y9P3idqsJNRFLUJ535RSPigLqvjD6ODCCbHTLxsig7vAAxinODSVn8maFxDkG6+7n9phxzqyxjXCBDez5Fh+s0310rKnV8Z4jx3bGQeBUMeB1ZwHtUccpXIPhvnUgaKPoENdogoLf8b6Ht9pgp145leS4OAoXHLlCIV7s9dRODzHm5tpzgJ/VKB0wKi5ENyc8y1ffaGYDrAjYCbsQpuqg+e6C5aTv2YKvqFiA8RAUWmKij2/CsMxGpaI/vKZII5VU2y42exvugxhBsJWfVAlSYYOml26evYZYrx3HLwb9MlSsyjEpgpuJnTjMcjMeH4/sJzYCzWV5hU0n7PxYnJUUH4+DmiBp7lZGu4WYPOOei3a4pwfzDOdhr1UzqVLxAlm6IJZ+32PnrYp65ExuyJs1WZxRHK+PKaTSya7gEjCu4APsy0i3CVolHQz1szVjicsMsVnpzBVzDbnT4NIFyUDNisN58cIeDXv+1mko5fFRf3InxljI6j05VUziYAp/PgbSuXW48Jp9vckfXDDPt/jF1ul0zrOnD/L5zzzPh9/6bH7xo6/n//z8/fzhN9/Lv/7ye/ndj7+Zv3j/C/naFz+RT33iGV8GzkdBDmsPkw724DJQ2VsldISdEaRnb6x1cc9er9vR/1mMG67fra+3/Vp7m5vttfmG1+MbfmF3Q0x5tWntG2P4viafuX+c4yG/DHzGl4H+ZaD/guDli5d57nsB3h88OD2EwpoYu7swF4oz1Tai6GEDcb9tt8XA/k3LAFWENml8s+9Tnr14UVjZ+RplRNEZcTwzTkt8ime3UyfEEmXjqDhfrI/urxVYdArQl6ee8w9WrDel9Ab2EszG0PajrX8tJomUQ0tZr603D65DSXPNKPad6+bePaDmGIKz7DWt8P8rsYD1VrK22JKFv76sFTFj2rVW1W71OIeqK2+CToG1KaxLr6pUVQNzdP55Ug1ugzFlc6eioI8GcUyec2aetoQRI1ofI8M54Xj+qO5XdiOTBPe6rHMg4secLaWTjF0n7VGNDmtcyR2UKbrWFWc5HcQ5bbJ83Dd1KYrxe9c9g+sxL+0y/4xdxmnJ2a2r5ess2aroHs6kXQsoFFnXVfejBfKqc1UkE+2wQ+5pdxKaUeRVWw4y9BT9NwoEeoeXbuc4bPf5Edptk5QdWMbIyUXMWzu9OHnKwMtqAkiVAyBqHvVAKSr0FqqCQO8XVV9YEUJbn7zNaXVE+qYAMMUyLkNdRcEWUjAZ6cMw2l4HW3/JaKOqWCSm7i7LAF/97g3bFAY6rzlzDkrFetGYiRdr+o5bimlTrI3QCRudqn1diyjaLQz0ThafdJ6MprHOt8+qX3AlIaxtpjF2ED4dr0upcbfVwxdo4U7oxRi9lg5v2UWmcmSQSdSRY65LZDfbMI6sNYm1TXXs2uoWe6mqpCUJZsBc2uX+GFnhEKfn0uYc63zw4ru/fsMbvFmIhQYhk9ppGQKBgb50GHEukT0Gda2FhGQjFUYR64vUOt3MV9phuORS8cAjRIWkykpoisNgnYysmzE4xNOiHRohmMsDoFMihb4KCGzScW3mX/me0y7kEur0uR88egNq4qb3JG0ArG4cWbBamWECWxEx1zHx41iUVY7Yxa6L2ZUObi/f9XpWyooVFbX77DWQQuxLT3t5rlMEEUK8p/Do1dVKi8OTqeDOroMULEUQlwvUo27LWkvhLcF8re/3lLulxORWqoqadO5flsG22THx0T4xKs0RY3Vy6nSKb/r9Z8V+COgPBNuXg/7zIT8sOKcfPM98ALnhw8f8YHGzfwB5xYcP5WbTbfPh5GaTW74QXB9cbvkQMpTB4lzHpt3/8CMiH3hYPBtJXC9LzGrFe4+qavzUY4KbbsVoLfIf8qHrOR/c/OdaH7z3eT64/Vn+iQ9s//nb7/PB7f383Y/fy1997wt5z//Q+ztP8+zxKSfnPt9yz7Au6vRc1Il1OSNQJnBZYy4PnKNNx7GNtM116b2wMMpQj0gnQzpoY6H12eIYqlmABDpYqEG5ni8FufvImZhzwAIZUtBbZ/9xL7oW7zyqL21sy58Qsc0fnZs4bWybQThO0nzwIWAMoG0wP0ArvqnClY5QWwfZz8pcIkDpiaD44TyVrGbNndZrYo8AXAZSBsIsXhsS5KLcFWogLLVVcU5nfBw6RneWHAqkmw5iePQCE9wtL13IexVr6+e47emQJVmHc3YdutuyEp3QBjwFs2qBOFuvPgv3JyB3aWyKrbrWG+zSG0pM4abtNXYMejwr5tCsmnNpD+ZQx3zXgtAz4NDTNdmDdZoT2KYrEjuAQzfu3NaUlsEOpHNxqtebBJ+xlelyz84tiDhnU6hnDBVrhgCd/I7GdeFkNpmRskFk0UPr13MnwqcTP7fMmpiei/N3UH/Wh0W23QD7cHJlrjwBnrOO9ByhnRDxMfWkwmJ+IYgbNHKWpxBzrl6PUYlgVOjuPdZQe3PQb8v52hhmYu2RzWc/WNYeYQ8jca189y2abs7V62iPgVpg5uDMs+8zIlk8vdqZT96+BGz5ChVmXjvkqY0r2B2ngqtTuE3gE6AzBdC5o3NYYFg7AlgpjLkfE0evT8jn6tAqVdUaA01JC7sUuANbMUCVvpWq4IPDBIa4uVjp9YmCeR+n2HU/JkbM9z8/8e5bT/P1L38yf/3hl/L3P/lG/u3X38t//O77+ee//XZ++cOv5fvf+Ey+xC+cXr54HF+DBq+XlIxnobaOczOFbqqwRpvBMZRuwK0Zerlqq+BY0+f/G1+HEX/x5uvsLa+1r7Yv+274wu8Gf4pfFF7LLa/H1qmqPHz4ML7O+9rvFKyf6wAAEABJREFULwb9UvD582d54l8GEvM5PTSm7vUNDyoskHUzgrErbDosOiAdHJu+7AFhXQ/gPd42A2F2iEGXp3jdW8CqqETHjNO3ZGsUN789OUo7l0GoqjqtqhLEHOdpHZZEHdTeF74DmyG+ma30W8i3Xq9ZgDkyp4p6ikDSdj6imb8LBr3qkNs2viWI9bzad0UKIt05q3A2jjktm/9Rqki+lo3N3OvC1QYFbt7UJCGdtgbOLa7rjhT3GtSu1FSsAbZz8Y99Ps4qdQ16YTe5BKoKHlJgS9YkQCQwCqDoA5POVp0Fi44zacRX7/cyy0EfaT0N82YJcbu4tda1aM2EPRNazpRmSp0uo4jS91wxm84mKsmgMGfn0ZrGdQlYfp8PB8jIm2UjFFVKlj558wkWAF/Xmr0mF9Bw7wZr9ipX4vGJqy9C6SyZ0dAozLh6eyyA3lT9KWTMBaQDi7B0g7nTVhBNb8qm+3aDvbkdmisFPHYn3/21N5lzPX0extm3ykgXW4XNb2Ggb8cWOV5Wz9IaS7I3C3Q1hm0uYqKKebjX3fMRae1kOgq2GMr5T0JTQLpaDxNyZZv1mjrStiAVckm5Q9hclRvM1jrnHnuDtnJmLWTTJF7QZd3VG3evsuITv/Ymdnf8OI5x5W5e+x50Gw4sGHUccfde2xp34D6jABVU91kMc4J9300TjCAdg5uGUbwFkLuN2wiQjsv4J/Q/gdj1t1LSlc1V3XGBJmLaXOQOYWQ/kcKazDnm2CpEGbJX8L7GO3TSJiP9HJa9Fbm7M/PgTmPipeohk0ucnmObZ7mROrCeHO4yDcpTLuu18KxhfJNO7eFA3GIzvZ0yGauQte7rWtZQIDQJTd9NQnSQ+3tRX7k/KjqaoaVMbmnucvF2qPfUeA8HfJlvwO+HDzvux9yYVTY1HUaSqxgwX+udF/aSzCG9Rsa9z3JvyF+Hv7NDmY07E3Mp6HqNKcCvdROMIdu6FuXKJbzwa20+CPEqB+wNwtr7iQ/zih8Q/MvBF8+fxw8Hih8W/NBgzITBF3p+OegHi5urDx9+SeiHD7Vyzg0fPhbnlg9I5ulr3/LBTd8POGprL/EjqbJ8DvD6VN3LCmor+JvqL3VYpmnxnwt/8p3n+cZXPpWffP+r+ceff5A//PbP8wc+zP3jL97Pz3709Xzwzc/li595K+++fBz/mRfHEZZHxaTKc1N4iSRQSLqJIdi+jrne/WiFdXh+vVzrdK09PatJ1J5J/YGeD+UVf8Ar6SXwDVClsppZvmFpH4PVRV77PVQ/x4mvwyvw5qzNUWQw1752CB0Hgxpc1MhckybMLXfdf5MzRxiBnPZGtq3jaYMWYtc9U2ewsOFcFeBq8T4ETvQq3XquzZ7AmWhaepMmULRK0jlOzJGgK6fG0LBPhKv/WgoyfiFys7X2DTU+n7ut7/3Z62weX2aw9sC58DMbuTNrxHtigszgGsor0Rkz1lg1hTR0UVE1uH/DqRROJpawQ/zuFVOBwMBLy2GJ/qwowVuwaq7qzEGeqRykUjHOYrA2G8tzm9lglOqRIr0fgpQCTXg4UyVdoshrkGGAOMcZre15N4tE/9qu+hxAnEQhZ/XCUMLAUllahTSuIYED90Rt+yn8rHpFzTDQYbM2ZxcbsYZYi4UxPAtrVM2EAba6FP3BfjPD8fnEOysLIG8wf9AtgWhSbBjiC+vQyC3wmfDYYsXaixrtRlIxNuLCkUpASOMsQis8RGDzALDos0iKa4WXvuIbT9WnUUQU1Ow6yvQysOl6YyZhTkNfC2D2Kweo/RGX0V8kWQfRJ0p356juvZreX4WfahArLek2euxhj29GRqw7WK+PKqVqxjZF2kDCw3ebd4ZT/Jw20sAOdhUo12LZqbC2M1dm5OmTB/nsp9/Kd7/5hfzkL97LP/zs/fzbb76Xf/vV9/L7H38rP/7gy/nG1z6VT/Ma8/TJw1Aq3iz9eElS/IRWSAjStTAbydiA0ej14GstxeLzj/err5tt35z7fyByc77p/2vwK74AfHXntfgV2M0tr8P7a/Bt57gu9/9o+0+IvPT/JvziRfxl4DP/mfDjx3nEl4F1Os3FjNdX5pKVsIUR44i20ln4akkIsN6fJK7vLrFqVrDqmOakaAtObx/LhW05O6jhXo74ssWNf5xsc9VrvNeRuIasdl88nJyntxWFqof6iD65VtNSjuR7z451FOJsO7d26x7jTvCO26U66+7sgpIV7SX6G1eTXedSJKsZUo7+srfs5d6r594vFeqeOe5NPPDMqbukq8kvjpay6OYp+v3cq/ER0rkk1GH+Se/INNdYXD1l+X+SJsH7G/VmunMpb2a8Ftnrmae8xgC4xq89wquzvi539fi7n928vnc4i85fj5YZaegw3F8Fwv10AvROuiZce3C6i0pWGjgMx6t/X/xA3fYzEfczuBusHfSIrV/OJ6R7kQ7PQJsM9Ev8aF2d7zGAbdK98eFfChqFRPcBNr1icQWipO1iNFaFhZzwsTKbEWVeuLYIGN+FnALr7mIg9XG0raOEqumGt2v/OscXBaVgTMluVYId2sXC2boY6+qC2gi9E1hTEDpvIrJLvxNzXan+Cc1LrgDYdyEEnZ3IVwQQzxLVXbtD1e42XBwt18AqifVC0XYj+rM+IyA+sGcRVzGNNks/sxWq9Ld46XeqVlKFpse2NLZzzPVCPgMomK5fITGRD9b3Nlp+aGUAX3xToMtS43YQ22IoXaUMbVJVVEIqrdNNMifkowUZcMxTes1wIWdsujQ2qRXQp1YhEYv1GAQ2kdKSrroHSz6BAvFGwcy8L1lXgwaohzIW+ERiFdG2HeQiVQ5GN8FNY7C1yeze50SiOrMV7rTM1SKBrmUONyRFiHWO5LFKR5oid163kfS8oOrMVmyiCHU9oKqCVnHvyto7NObKlXSeg9IFRvqxw1hINhmdfEgd2ErQ5Lk+xf2wGxRBYrUJik5lYDo2fcDchAQK7RGCs1dRAU7Hge7+lk8cBqt0hPCmbmnFenK6JoYYqqpShWhvwrZYE44cJYU/17xiw3MBhrV3qcPhiAgo65zJoYcp4zXSTrcTI17nO4zggc2u/eB06r8e8MvB50/5cvDly/7A4BeF+5eDw6WO/rByy4cOZf7fC2/nF4Fgfvl38+o2t+vDiv9DEuSWDyq3fmBRtLe/drg933a9eZ2p3x/rEz+MDw/EOXNPA1/XqXWfQea+jCUcwcjD08jbLx73//nxL97/Qn7zV9/Iv/7yg/znbz/Mv//6/fyvn32TLw2/nG9//VP5HF8QPn/+OKcH3lMjfhBLN08o6XONTX+bJNiYdFY78M5I4iVczF6a10mAqB/6BoTC9so0PIIXEjHGSP9gxoPoSBGs9BrMxSgQz01dJ8ekR/IogVPTD62B9JkMvtyyftDhvONsxpHhtz5gmBEvOAOHkrg9BjcpV+45pVtHOjBpm4lDJzhYcxMZPFcgZsXBqG3tfqlQJcbq1DBqYG9rYPHMTQIUDKLbWcMRasE+db2KihWGFXQnAT32M3EH/X9aI4duecs2n1lbcxTk0AeufWls99EJJu84mfq9EfNmwJEIWdnmP7XeaL202Nh381i8f/VloGBacnCGfVbDapDP6TUXuGvp68RZ9Z6LuclL+CoNuineSnIqxJgYGAt2G6Lg1CpyqqYfmuHRtXBWN3zSGSa5TISVO9GEUlUtnhHQvJVNkQlQVfGa41KDdWBQIQk268BNVbGawT5HUpkNU2MAFCJvCGxCNvV0tBA3rqu4PvWSgsqZDaQh4kDMV73egT8NeTCcCBFuEcKYjxs57AA/rGsgrk0V2kCCs4UxnWmi8sRP7De0Xo4hzoHvsyncnUhJRQhu3B0Bcr0TxqG8PmTytnywdhjGWgv26s3Hcf4+NhY1NAYg/UQOiiMZPDQUbkIBBCrX6oSsSUY6l1jPfgJncYzZyqRKj+L0bE3ILzlHqn9cv+saxJ0DRTk8uvbJhA4UeHHtCOijzFWqCmp1vcKCFBxCrLEPOHn4+GE+8faz/qvAH3/4lfzDT7+TP/z6e/nDb76bf/75t/Mr/yqQXyR99XNv5xMvHuWRrxNU8H/YgQqT05mUualK+Z5pYniTs7k4MDun90aOj+EWTrY1r5FnXkd9ne3XVV47b8F8fZ3+bW74ovBGTA1X+xV2fzmIb+2q6i/8nj59uv3S72WeP0eePc+Tx4953X/A4/CyVnN6bUBVDKzd68HK6fNuC1iIFUSFADsKTT5q6xV+4HkeCm5Hqqq1g/Opq2qFU7XsMnQlIoqgWrmyOcsogNZmiViz7zb1tY03V75CMUI9f7BbSJWLWq7mld3AjhwSZ4DIqrABKOdW+uBMEfMwtZeAHUw86yDw5nka5fRdO9HVRVukNojROqkyktmElV7EhNZYdeBtoFTnPUquaDqVsL4tZVfmtANl1mlvH4DbnrE5NsBgrJiosFfvs9ORqkYW1ktnKHKA6VqFpqP2teCuXj7XkhNFkLpifTTYQkuqKoWzy8E3UFWpQlKw0uO0uFbgTBUbZqqIWN9ruOn5eJMxRdj3Qvu9CkxWptSm0zq03l/XI7M1HOdpSVoxVFU7qmAGgwwWGdp8rHc6nr0pGEaUjQgyMmOM1Eh7ITymYNqJzkhzQCyOsveaNRB5JKafp+UgRSmlz0DCQeZ5QuBiHeBUVcv6vJrKa01oEJjSs15xBl4LA50ZAnsTkovJqwMM9NDci4LZ/A3WnROwn97HRGJBlpoloXWO9Vsq84eA3aCivZLU+sqd+l6rOuCmKi6uqcQW54RN7zD60hdSLGVHa7deMxbfwE47ggY+Vkg4buyKT8wd7Ng+y47sxhtCVtg5GHd9IPoB3eq0clBgzD6dA3vCd0dPvDH5xWkqDfRgvtLO3aHuABKRokqUSrfCVtrZh2rLscqxXW5ICmxmq2Po6nw7ehgkKgfoYBYPjN2Vtsn1bNde9bpXVrUxxzYPw3XeIfDmFVOInt56G4mqR8Be7gSy2pWrs8TplSYKauwAdRcmfhDmITgB6LJqBzKtCtcEmZ4GFiCdlPZfH3j4cl/RCc2nnkGWHeC6U+camN6YqscjpfE+nA71+TY23T9x/JiMQ3g3d4Mp9gXtxnZGu4JkX/Glxf7vZC5jq6fqa8h590lYW4aiLUGtHO1wKQ6+NTKbmcrcCdaBJjavplwt5JArSuFWPVzligDIp2wvd+ktpBpcW2HtKeS0MSg9+HBwyqNHD/vDQn85+GJ9OfgiT58+4wPEw1RxHmPM/7YRH0DmB5Tz/IDCBxH9V+cb/Bu+HLxpfeMHmo7pT64fcM7kn/nQqfSL5Eh/4Bx8MOo9bBqY9weDuZNeMUMVQ7Y20ngxNowfGsukLPvCfv7klM+++yzf/son89Pvfzn/+NNv5d9/80H+47cf5P/84lv59V9+JT96/9P5sy++lU++/TBPH59zqptk3LCKc2zlK2aNMA0yUOIKNmcL0PNVbOLKYPZkXlkAABAASURBVCsiJosrw2GX5clsm6H3Qdr8YF2sJawFAUtOMV64q1f8yT6eElgWwgA9ldr1KNM+sbP4DcC+pzMuOYQ9O9LsPa/okG8MSduTX5Ktr+7YHKo/cJNJjD5rzVA4lAjMN/JGgVjLcGOmqLM11jd5BBZkyqoP5lxCmBkam6wyxXpdJ1NAIUjPpRzmOdZoyIH4zAUnY3ZOgD1yy04XjtSeD4RQItbgwBzUHenvWkNj8t4HnPTNxJ6BIbVb7JMkXdHoz5rUMgdU5ePlzH5w4Z5RA6EbRNpjwAT0TtBSmG8WTPnTIYjYQaoSHmjUROFUAbCmToGmm63htlUFR4KHoD1Rxg1HeV6LL5XgpVPfHaTzk3mfss64uAut8wp842PiGB8uGaPQhZ5d/vIGUPusjx5toKsuhyMIRTL4yd4GJ32OyzOup27JiPWaOnpsv80ewi4KrFirADvlntVyDZUiHlojaLsc/RANbTDLxS88wNktQki1kcEBHAULg973HFrXewpz60UafHoD1eMcNnuqAS/Z9xpb4VfYGOc5ksqlYYNsEPvZIn1tuX7uqLz/N96ZE3ZblYJJ1GSlPfKFsV274rWABbKRzMMsznaaRs1TeoXCOfFLosgZt+Te8Fp35gu+U7702ef5/nufyq/+8mv5l59/h18afZA//PLb+Ye/+bP8/MMv5YOvfTKf/+TzvHj6kF80cQWYy8egR5w+FAAqVvzBoPtBNMaUGe5zKmLuFSdu+8xzwpkniKPc+Frpl3380qxtXz/5Zdqy/dJPuQWfXxL6unrL6y3CL+cGcmLeR48e8br9NP4PRF6+eJHnL57n2bOnvL4/yoNHDziPSq/R9fVm0g00ig5lUO4Zweq1qzH6OixiZ1DIOor+HuuENw5zDsIYxxRcwDd0pnpD5AqumhWP9LYnzC6OdEHliE27czDLfaGvel15/yPnTanFPFWVeMhvqEg0VY5Hwl3/GJt2FRz69NboDpXlo+UoO6wDftUJCisbfjA35KJgX5zc4/H80ASLKDpLZzdEN/GxzjFt3qI0s4cVkCP3MqfeJTqtTulh+m8eIXmOi6ANtNzW+MJtXw2XNUwY4jSuxqpKVTV2zGhowh27GnzsHcmHoCmVAlFQ9La8xxT8vVtDEUA3r3MF7pPJSHOw6bnbeuEbuGzXu0G7MkY+0/Ydol4xYEwRLQW3WeqDWOPg/k/M9Xo5c5xLa2lsp1V6r/j3zS/8J8uqbVGeZ137glaNDhUzGlAIFPKGLkO5hIvctGRr13FA5j2hZifqA2TwKtUv0L1JwNaT0uYGeR0VI0JqH3JTkvW4xkqulpGEiRWXWFXTT+abo0uxnJ2gheABx9t6bXopSUsmNli0sry1vsm6jDPueKjJ3ObKSsSV0KZuvAegq7i+ASVECsmaGkN/TAzPwLwJCw+hY+x97NbFmJRKnSoe3FznNXPGvMGcAakpdZh5VTRf/D6RXhVVqNAnirH32iINVI+NbCZ8LWXGQrSQ3GnOMWH3gdCd70ID8Imr5TqyOCcOQ1n+0s5n2qwv6o7VCGX7DRqEy327cPTqhaGgVi9y2OByp7Yelg+ukxPiH9NKjHjQ2lWO6dZWbXtDQwGfRuEoAHc6E7CIjlErG69NbP3JmHXnzgeRShhzbO5n84daCrVXjtBdkafcxfXPDMoxbsklhK+7gUZ2I3eX+Fo9qH3OoblpBfNudw0+zpTIUSCNTbNNvNUpGmXzZ/LmoHhu6PDKBcrR1l9imRVrewWmfh3itIfojK+xquLP9AuF0DG468s/++7nXaFTbC4a7VrZHFVx7DLwNjxUzaGZVVV58PBBHj9+nOfPnvdfDb7lXw/yweLZ06d59PBRqnhuoUZ/mOEDy7mFVw8+4MwPKrdp/QrNh5xXN6/4glD7Jrdwb/nQcwtXGZvuv7rA5mUofFbiNSBJ+151bOZjzNxB2JXeJi5cE13NSKoq3Ujnc1IGRR8+rHzircf50ufeyfe++fn84i/fi//R+P/oLwi/m3/+xTfz6x99JT/41mfzlc+9zCeeP8pjnmfNPZPPyVGy4k+voAb2ACOyrps81tpoJWsZGlWVig2+ajoZfnOi7+Z3hgBVWH+oF/ATsuw1XchlGVnt5Mm4BgDLs3ysbT5ifjm2sBOR5qMJpT/MkusczByFK220pVifYsBY8AdrU1wa20v1Ylx0uDeVaZtzkgA/ONwtTMO68IdzbrFipq6tgQ3VMbo7D4TM7HNRwwdAx6llbIgpJlqk9bkfK85Pidnhs5BpM7rGUyC7j14T66dOr9f7sfkQ936m+sAjpy+KszvDyJlrkz4jx0yeVNg4jn1GbTBQgW2cU50HQO5cG3Mwb+9JmBrrfhwUWjiwk7B6LeqcEv960m1UVQjE61+n0kwVuhJc7HQDam2FwlLCoK/ENXEOHAnRzFysYh2oVGktJpp1uwfPoqqIJ32/G0JiIc6NCBUq/ReEBSc2ayVzlJxwqDFnWBfX/etDakURTFH47J8Nw+qUjrMEKIMy54kzdn0CZITkVOeRwzpiYy7nK/1er+BRRqq6CqB1uV5YQy56RuAwMxPH8lQnMns/BjlTPadQ4oAUF2flDwkOToE9ZwlbHE23fG8ys/Xj2RquYzAjEq6f81N2IwESh9a+eM8H3PUanQ5bjBMtrqh2cT7WDQm95waT5mK7P3H5YulGoHVntbVue65OvL8v3M5sTvZ7JfGeSocY7Ns+rIwJH9CR9Z0BHrLxF08f5HPvPs13vvyJ/Ph7X8g//Owb+a9fv5//9q8C+QVR/7cC+/n/rbzz1hNeB08sgxOhlDXihNjhHAnoMUPCslqmg98GA88jxkLO6IGRa31GfByoz3wBqL7ltVK54QXr9tU5t3zxd8tr5SvwV6/Wa6ivo7eZr6m8npLbr6Psz8f648cP55eBz5/Nvw58/oIvA5/FLwkfPHiQqj4dFtgLYkXsLasZMzR1o9Ciq+xAGz0UwdqsXU1gc2syrLOJiEHv7dRJs2VUte4BbpEZBTs0lSLEwkGCObjlkdDMR6pNR/fSGSBytBXcrespm3ul5uNrRh2VK8KcAsjIXQF+Qy9WXSvGdWOVIAvQm9KIZdtYQ6V8kG7uxa6JyFf01EhRXQk6tLarjTWg01HhaWVr69xCvK5EJKsVhiKjKlUFcOjuU1kQ66L3ZVS7YzMuaaA8diYdu5nTS2RuGI/tKJltQw/sbf0rAM3nogMBxG5NV4HNIka7DgrY3g+F4O1wr+nI1ebe3uh6vU79TtIYnRVHalXBD0x63tAG+BLvT18K9NUK4Tvd/W/7MsI8rRyuxEl5LkC5d5QraYb127gaZAi4ZvUdcZ5FWSExbOEqRxzvCQXz0o0d5RKZ1nFFd3n6k+VY7ELRviuziqNC9LV1LGyL44Z6U0Lb8MJUVFzDQjAjpGhP0VsykeO4VZuQDnJhz+tocB1dNBTBo1xhVpi5lLuwhOUtTeRU1R7mnb7B3hjXEUsqC92Iy1Vv4RXhFuNu3EDj94jce+Drx+wbSggf5TqJyvTsApM+5xKclselTI+R0LgkAVz6wGyuBnY8Q/hR9I9ywA7mxqDABmJt2KY2/N6aG2WpXsvF4ayXo2llZWL1poI14z1qH6VBa01p1ydqOe2IMwe9XfUm5XxlvCM94LY2JG06c9S/CDvTMXRnPqGPEukdN19pZxv0WxheewIoloVw4zPOhGL9yHQy49uISjdK9X2nbuD1wRA7ej1wRJjnmgNwjGNf4lYEeEM3qnR4N/C0FU3KbyZeLtupZHeyGuQG1Qs76lXJ+JJj/NpebNGjrT/lgPZjjJpXGhZQek2MxrKaAUTMa2wpNeHa+Jh9ydSRpwHP80VdYuB7DgF6x468ak6yNHcMnMmYY+5pVHJNzo0MJC2Teqk1/TU2xSDpTDJhb3hFYBHkKGBOI9Hn4mqnA2nTQPA7r519qKo85MvBJ48e8eXgs7zkw8XLFy/7Lw/8ctAPH/0BPuHD2Tm3/oUgX/jd8EHmxg8xyI329j8jaRv/Ff7NzZkvCW9yxr+F118q8uHGD0bK8E0eC1xvcs58WsRlJnrv3SHsDn/vw51kDSNJ8eJMj40SqNE5/tXIsycP8slPPM2ffend/OUHX87f/eTb/d+O+q/f/3n+83cf5p9+/q389M+/nO989VP5wrvP8hL+w+0vTVxPLIw4h9evOMYT/r5OZgtYS8+ayHFwbaFVat/EjglRZCBQ6Lz1W0E113qGeDOGD53qGIDzS7K5RxL7C7C+5usgAcsPs+gxyKT3jTBGqqr5fMOQ/jIBTDtyQjxbAx9bjYnMWE1izCn49sgboTHURXUMCCQ9P7mFtF+MPQdau8nJ/EAey8+UzDaIW8rzcv9zbhGTiy9gts1Tc/6TYXzCbJfYYFYEh3BOpNDTbfToDhBzBAb89Iy9Hsh9X42EEjGy9PB8QexrjdqhmiJWRQEnHSNYM6yBzP0EHCbxbE064cZZSFq4J9QLH3AVfcxA7jMrDG7RhDVYkjsIRKZzAOM5Wqs1fmlIVrRbyKH340Cf+Yv9VnH6G4+7drtmELugWjK6iyY1F5N0HLVwfWyYqcKgC7mJNp0Dgz5TSyb5dOmorVf6p+NwaoPJl4eagDhOVTVfsByQExhqwwsdZNaa98C0h89ZOTbOdC66wVOhoPoFWXH+7iXknLRbRvp6sI65Kcjb3GR2JUt4j0c+4dyJy1NOFtJAKhW7q1HH5vMYNZzKEkpPYEyxNkDn4FMBD4N+2siD5FoFsfX7sQCnkC5xiGtWFaoy2LcFm1MJMPfKOXszAJ4wUJuRHPNAdJR9Msj6cKsw6JgcEXcgX6gVcz15VHn3xZN89XNv5Qff/lx+/Zdfz7/88v384bffy7/96rv5/d98K3/1vS/nm1/5VD7zyRe83j3K6eR81KZ3vcxWVbgjVRUWleJnRkarKpHqmHH3iUNs5MwXgRe55fUP8QvAfj287ddEv+C75XXR18tXal8vFW3EWAt788tEa/tl32Nep31dfvH8Bb/IYw/Pn0f/0eNHMV7FmnoVZLBUHq4ZYBOtVCnECtKhA0+PnBhroPp5uB9WM9qhOWyA/M08qpHrQB2DH2WbtuQe3uA+uQtLv4vFRd4fiO3ueq6pePTeAkQ61RzNRIyhrvshfh24483kcaT3WUOboeu5gFc3RdHfqMnKzcc3c+45vk40psGjQXUtK7ihXtv7roNhqa5xyhz7HJ1YadLC0SY0thmbMoeokWvZwd1IDmZW2+qUwQJULIoZsfAYQHo0tonHqWl6C2tuDXdp40uAu+qK+VywYgtTyzuKWIv1kY715GSrOyiKr1LA2jN+n8jZpHmbHfcLn/7/Z+1P2Gw5irNd+InVe+ytGQQIMQgJNAsMNpMxk4TwbGMwtt/rfP//R7C7V373HVlVq1Z3b0k+78nOyIh4YsjIrFpVq6pbWzlvJOzq70ZXq/zcY2peF5xnJdF1KcqfRcZsdpXftwxCAAAQAElEQVSNbs42dc0uo2kOHDpsTiiZDPWO5WiBNMLW7mastH4Yb7isrp/Fu67VYcm3sDTHpo+pVwL6/G4QXguLXAKaneSrvnLzR8+9bTVmbdXfP5LQMBYBK7GjgLteCbmyNtQpIjQO7w3vmXuY9gZnNtGRWn6SKmX44hNaf9kBx4g2+7MuMNNak/U4eswO6lR7oD3G6WbmAR+AxjSpoD+rm3Ctt/1PjsU80kQKVgsy4K3GcCk9b7ExI4Fl12oHYE2rlTsal19P+Ha6be590yZhvjMFuL2YhGyR1PdUXetECibBbvW7Yklrb+oAaymHhXbJZjx4r0luhBxSbNrLbF9XfMLMIelq6mJmSc+eVsOOTpF4FQbpBIbwfF6rnZNz98N0OeMk4/cp9RGT+hgpQFXccnvtKDc66bifELnaSai4uhU1YEXF0OPkbI8da4OzIOY5+YN/bi88JNiNXp3ZuaRprMl6VJZaWQY9pUXt+lY5nS+32j7HXtbxpi4miUvKc+Eh+0SqpTmKxlYMUhfnIIFtvYgCozfU3KFanYP6lLZRiIM12PcVm8dqam1GPGWpOQ/Y2quFc88xQZa2CjjtxJAlNjDOrOym51zSEDAs1Ja1OQX+kfrIUCkPVMb6UOHDhf/50RMeNp577jleDj6Xx8s/VH5xwVMo8UceVAYPPtc8sF3B/XeOfLi54sWfLwOf/uWKB5/58HPlg45/SUjMtQ9G0HxgGtvDk7nEwgNsqKkfwlueRVcXW1NhftV1SaXSlgPSgYe8AykK0jE9h/l9QXj56CKv8uLvu9/4Un780bfy6c+/xwvC9/PnTz/Mv3/8bn73s7fy4/e/mrdefyGvvvQwl4+SQ10n1N41cUB8IRhmihuW2Qrm57xn7KHm/uMf9qiJdanqGwT9CYt6h2QQg8SxoGq0YBt9H1NCiU1/OZaG1mveEITUJcTMPU3nHe0NOqDuM5OjJCzH2b55iFVV6EmFZEeYpDzJWEmzFI+dAlR4S6MT6D9S5f5MXkKsdiCc78kxXciQMeAXfEJsgjB7VjU0H/Bb1x37AayWE2XFxcw7rBFyXjaKCnDuXuSsxA7Jj/jJpa4R3LRVCHQq3OLX+czbZfDSIbTRHjgLQvToU8VekFgZN6SkvyM5wYGoLhgsCdHp5tYo6GMgyYY1qqcVRhDEdmstemSeUBi6k4jPrzUvaZijoOEW4VtQaCN9/rc0ZjZMqMiMRZELFXxwzvdpjOmI4Pl4OOgDQO9QanXOmQCQPlKpklAIOix7ZzHA7Wq+tGQdSSVzSQEdiX5ig3lbSaLea8yuAZphEFClMlIFpw9qCzzoU1YxdjAM5mPfzL+SqPvYdSWsNKlZz1zCiI102evBqZr0HfP4hOb84KPAyclWAKLQEWYn0QjXO/a79GUKetv0r/K8Mj5aYxsk1Lf3wtoLFD9SIAxmguHtqGI+zJ2E0AwUsbYTq1zUENpxzHjn9nhFY+NHxsysC1aulPkP5CstnC/NlRefzmESfIRDU1ymi+dYEffw/iEvP/8g3+BF4AfffTW/+OHr/e/I/sfH7+dPn3yQf/rle/nVD9/Mh29+Na+9+nxeeO5h7l0cOIbJkXiPr1NKPU85UZw56iwr3Ra8qlJVDWVh5uhcnAO9D+Q9Ki+/AOt7JC/6nnJ/vIJf9ctB7pHcG//Sf11/lb+AP4X8i8Er7zfEm7eqqPdeHtx/EF/++Z8JP+GF4OXl4/5LwYcPHvQv9epQ0X8Wth8p0sVxYEi1GUApHwO9kCL1YgGUk2XMrnmMtQPJJERSM9rP7WqivZnkLpSVDPV8AqIP5hpwu1xClhnQIoILgNZ1apYwdxdnmnnw9gasRDMHAg7KN8wYCMNmraf1ZMbk1IzFs4GBUngU2omUALrfNUsbiIKzlkwJRhx6LXpVrdOkW6cCQ+FIp92musnut3QemATnDs9s+kx9HQceaXL9oa2pzaU/UHf3ePVpudE5qJ/iFqzZ6HFOMD3c6gkyLubOq3nVN6BSVWHI2tBWEa8tIMXPaqiq7NRFnr6FofcRVT6pcmc7K/amBwlu2fd5lM2+xrmbxKguTPGzqDjR+prNSvUz48pXWV3a9KWm21MMVj509dCG1Fk08AnfPa5eN6zCErBzS53QvQezN6YuCexpqbN9tgpMKO0cF78TcsN+MkwJszvdi6SgmX+aQh1nesMiUisMJCAOYeseRT2qivvHaNqMt+rbLF9IMHy0J7mbnwaPPRf3WQ1znyx7yehK6LHBqxiI6ro1S+iHtmMsvCX1STUZoy85Ths4txH4rBfxIU9TamdzptFIjfRGmauJlQJRRmjGWB5iI1omViUX35P2lVZ8+olWz7jiaa0SeDUxqJzIIGj4KbhzvkoI8sKWO1pp67qDlK2RslH5BioUg7R4twhkd2/kknsmT/vpJWXXbmXe2e4+VmcOW96kitz03GhrPXeYFs+RWn56xlrgO5nGG6SKr1lCnnQdgPTcaEIDbBIjQGU9bzB0n7hin7ts4gCiCwX3ZA7LmG4DrVpK1hKyb2OvTLlSU3BErL0OtoUUyuf0Z55bazHmWMh17adaj1FPgY+ncfYOYKYRQky3TWjtmUMRJN3l4LxVWKE0cQbUXZ7PwirzZ7VvO7YCd/A6x1Bdr5FFtjSlm8e9BbBpm9ocjZCmth9vooVRGuThIpamrG2swjm/CZ+KSdXNc3aGOseU5qguTW2O7rmp9/hgAwZgE26IjGvfeTIvk2PAY4ErhU4HYuzrlXxPc04e4HD15d+DB/f7oeOSl4NPnlzycvAxDyWP40vDi4uLhHmOPPT0Q4wPOzzItOwLQB9uwK7hPuD4sON/BuWDz3wouuY9m3Tk5eER+cgD2jUE56VheGB0nXGgpNisveK0Dce26JSiluJuB5Qm9qu5Q1s5b5eHNZ4J89zj+/nal5/Pu298JX/7wzfyT3/3Tv7jdx/mT7/7KP/2m3fz2795Iz969yv57mvP5ysvPszl/co9dm7wsOYDX5yFCQsKc6Uq/oTGNIwFze6DYrTik6UNYxbZM2W4vjAQZjyXtLYO9kJh4F9VqSoWIiIhEzMIa82g/uug4WN3onlvj22EVJ2Dd07Rp+OXHHNzV6U0pxvQ2DkOiuw8c6b20zys1xoJKmj7HBHvpLL2IUJZlyiQrMAK4AgghIpGvSZGsvPsO2FHlfbFZ5mz50M2j/PFevQxoftDvUxlqjZrJxpZh6RqjURHpGNLN/28LlsO1sZWo2HSBEeMk9SNo4TGpv8ALkqtNAiLwa6na8RLLEmzAx8C7RTeemwjVQXhizqOnEUDodA5B6wxQUn4XIVlakTRAHH4AgspQiE4wFrJbMgdMZybFaBw6sdzeRioFz6+JD+EeZAj35FuWGIjHEulqphLTRQZVkXtcPu5JfOvWjGIz3mVZooCn90zhjqnshindbBnQewoXZDjmjwgbdDC+qwBcc4RzhJojFRVirx9WMyFjDdjyFDYCtnEAx50+UKaMptIljdapJzgMvpZItmimRcioPT3nFiMg/mrKpGybzpDI4kx2AdqUvwkaX2RQ27ILnJAKMg+skr6oBHXeC9+HqOinoaHFvzpPZegRA4gjbNqsANYxqF1VGyrR/rUa418R0/K9mJ+HEevJd2co+34HDi/Hz885Ktfepz33/oy1+9v5R//7rv5wyfv5U+//zD/+vF7+e1P38pfvfd6vv3ay3nlhcd5+OAipMzoYx9axZ8wRgPkHFUTpQIqqciBkBF33c+BNAg68sE4ci/sfz+XF37q19zHrpCvuA9ecR98unBl6elfns4XgfwC7S9/ueY+eMV98DrX5DJnVfGy7x51P4y/lHvy+En/Ff9jXgY+fPyQ+/CD7S8DPR+lXXlzSaF+9tU1NNs7aGMOmfZJOIjBbvYtXjvnoXZ/ebGpTNW5dnyLwVnZGidPqioVm8icXV3KYskdbdpvGwb5AlUVTBoLV66gTMrtVlWYJ6Ww12BYu8AqLxx/JS16npOa1klqa22ZydMNgw/7SyogAM4y9wiF81RdaU8nzLk7XZvVpFZOA+416uS2WsD3YqlYyELqnNaiTXUzwy5+Hrl2S1UhQPKmgA1IHhq2MVkQkegI+FIm8tKBzHuOAeKnR52CdeMaUsIb1d4OWgs5NSLdXd5rnaZ3P8YasJjbc78ZudkWR2PIcNO66ovXqk5uXmlq56NrbQI2N3LVvAaDdDen1MqN4TytXlJc3bJYdPOGVsj72pmnHVc7Lud976+8t6pD+wLMt3dpeTCFtJ9kYEFf/NUA2m/yIIe2WhDXvocWuYpcHTG5Y7tvgtqqrFzsbhrkGpi8PssR97um+gXJaMj6VjISaB6c81oa1r6SMcji7elebwqG7vNc0dTqOuB3aBmh+WcN+JgAhpcfBZhdYCX1M9JwBoR9y+3Wpc8NNGSl244LMud/lpvn8PRY3O9gzli7YsylWzl8AdrnrzpFrfgJWZMxw7qBiCtqqL4NOUirceUrpqPUeQCb44TYmydH7Y7sycndg/OolWSdLDSgjkE0Jax7pZp/scHVSifvQfweOcs2Tn647RRKVNMuKe/oDCKhXza40scc5Z0Bh4JO681s+E6BUVmnXjTOzcHv6G7TLdi9vgUKmEsOLWJZGGpPAUZHZFeY3xr3pNudNIOeuTE352CC6UscM5GyoLVPRK2srX3UJJQOVn426RVjszSBlRbojN2yFeYV3HPgz+luvRGf6YbDnAFhcTxJC7AyHOcxYMvaqYfVym6g96RyYFhYe7PYSLBjBJAIQIft5Fl8gJ/V9TBksy+x4ivN3HhZD45IjGtftZVvUatDc61S52okrEbfWTZKmzxL/DiF1v5LPahb7yiMRZAv/+77nxY/nA8m/iPmT3hJ6EOK/xnTPV4Oeus58qA1H4J8sJGO8S8En/qC0L+GeMoDEA8/8y8Ir/oByAejKx6Ujv7nyBIPUdc8RPlAdeTB78jDkTSoXL6sZKsz/di+qhS8iB53So90XPZ0XaZrb7mIJj+Mh66LvPz8o7zx9Zfyw3e/lt/+5Lv5t19/mP/83ffzX5/+oP9HJb/76Rv58Xtfy3e/9WK+/OKDPH4QHlePJsmgVpafbpUMJ4A7vzSUMW4Veo3IiG7AW9dNbKwItQ9qDIbRa9UC0YG4PI70WtufWsBJ25oi0xDK0WkFGD504IGaQAA6EwLjl6ZpNzvrYH7GSIMFtk2NxKfjwby6m2T1V8fPuEmOR/LrpGHyvsa7viWuwxh6HlyYBufWQplbyUP/aTRx1v1thYju5JEP60aWxz1U1xAmoGNiHxtIy4qdXyHMiRMx0SqOWsrEz5r268psNRkuJKATJ1TEDeTIkzlvrfYBCpbZBucUk4c3cGneMD76k7h3ZTTYw6BGjnSsiQA8ElybTm4gq4KoXxUCJFy9P6BA6QZqva33AAq2iEMbKmCXuMCq6Yk5Rivmi9RZlEhXP1Xiq8DIxZhuYKgJeM+h6hUlkAAAEABJREFUQRKUh0buKIvhfwQyYTkgz3MCB+yMLAon8JZxVhvu2WrH1ovYx3sM1PGZNtOMedzwdxWdrwcA+3DAb7IuUbFqOplKPViqJnbyFk03TZLKwaFdKVx5JeZyvWNJiooFR/oqu01hrqkniBzlNY+OWHBiTDAidjmtY3b5TaExTxXg3FyAIgJPcJTuLZqkVOc8io2TyHD3smueSnpDedHY5wjOnX7hg2pHXyOuc8FvMJ57fI9f5DzJ29/+Un780ev55Odv5V/5Bc4ff/ceLwQ/6L8Q/Kn/FAT2r750mUe8CPQvxL1e9ZyZrapC8bGtomWrNwHiEX2qWmJfqIaFHDkvjtYEWZvySv5F4LX3Mu5rVws95f7nvfCKF4PSX7gP/mV5Ibji19dXvBDkxTY5nbT/OY8HD3L5+DEvAi/5hdyTXPoy8NHD+W8GHi5SRV1sv/c4GPUlAXKQSdyk0oRvTWPuaiyr4/UpHJqIGZLGlcihDZamdBjj2gu4FoWqiOt9h3vcOQWmjbxTYNzLi4MZPLclPG508oKYd09AzO24kllW+cSrJj5HcGuD7fsyA9CUMvBeRdCtN9bDzY1ol8XS8mm4gaKu6RFPbqskuCdx1rCP0bwvwH3JBPVm6wcfs7G5IDU2/dDo7cjASpdQQPfGicBvdW2AC0M67+bZEFJ1UvkGPkPYfM4ydPgzIiZsHDTXFM6F2ihro1g6awdo3+CDkBvNNddNDD96F7JxBfw23888Y3HEfy1ADvJ5vagwTelWjCshzmNK2pYZFHsPulCApXPKtKS9hZvD6rDg+kmmObs2tn1XgXGqOkN0Q25Rh+2HdjRwgq0iNu8BG7znlmNbO+rMzx7SW54bgYdG2G7L1DYia8u6rZQ7nFfbIPsq567WBehxh3EPK9+kfchaWGM6ngGN+ksEj61WSXDlZ0vwmGiUSKPPug4hbqVT7WQsoDzhJa1QB3Cj04666zOuJyOx3Fjp5LQYNAqqyiXmkrGnexanXkl3KR2vJFlRaPKVUOnOLaX9s7TpY7ULkDNzZjNzVoMhLbcQ2/ALSBOnl7WfTFxERvzRD2vL0zzHTtUT9DDdTiA6ON1YSbFpDVfBi8Sas4ZWFWKlmwyyjpVQsWPFj7HlWsY0D/mWSdC1SaDd1zytbEMhSYQiEUaf+qIu+sy7H4Ml3fD3IO90L5dLmdyg0pR9M5G0YGQg2hFABlX1kMjx9TDlVsMHzLFSSPvOFy/Udd2kWBaJZM6duz647g5Jka2EmhejSjEYCpu5VKCqCn3CpDdff8aQO2lbZoiQalXJNqrUIk/WOQgu8AIqOGzr5pk+G7QIxURY6QtwxozBAWznQEinl2O52T28TRgGjjMHCvI6GrqSmKQud76BMBb/gbz20Z/DHYJ4itNrsAsnypIja8PfhwxJCFW2xZirt7qFRNlsOWsaF2AnDhY9IjDSLGkmUkgrxUbikq80iEF2XKk/CDrh22YMdGrFce3YSN3aLVujc6C0vlYxzHgBJNfWnz/dTAB3SkyL1Bryvut4TFXxQHbo/4TpIS8HfVB58ng+qPTLQbB79+7FvyDx/L5mEVfX13nKQ9A19JQXg9e88LtaH5IWvj4QXfEi8Bq6EifuCrrG/3g9cuS+dOwHpSNnxJFlDSi0I8QZhE07U6Jrnzhh+Fk/q5ZhrarUwoNUpZb4UBU24uKieAi7n1d5mHzrG6/kbz54PR/zgvBffvtB/vP334c+zB8+fi8f/+zN/JAXhN/++gt55cWHvCCs3OMuG2rmPYOpyH6AKmGU6hCatUtJFTaL3mpLDvpUiB+hauqfa6mxYnN9jFQriJ0cPScuxoAQb5LiWZCEuKmlG5H4s2VolbUEkqHbp/OImUiDL0XEB9/CLMHQGQ2G7WPHWgjxRGtt8wp3/Gi48SMHSbXtLYwcZ3HTidESOg65OAMCsYqO72laKsSKovEd0wNB9K6LTTzw4sGypWg3gDBcgqn3Xx7mKIpi9zL9Mu06EjegWuSYjNoPcjGp5TJ7U6K3hGNICVWZHZ8JTZC8cU/6IOKkTgZdis/xwRQSpp4ixg9KHEhJv2QdM1XWxjpIkTLYKcFH+RdbNTH1ngehINYeYsjKZWmkQ8gZfA4okl7OUvgPffuYEdHco3PEhSDs0b6QqnGkolaSZUEA8CbGPmM7tyrUNlyraqunsZgtVEwMHbW7NRW52Z3W4wYgOWPwplKsAHR9Cg6cUEfLJuc4uJ8FNiBdcIAZjcTxaF9y+/noeKxB6G1ALmYxHnHXBx5xKiPjHG1kbS7OerCCF/BITW/kpKog9pd65nKr84SmJwnDQSN8QIiVpaEj4Y0/kVPNNI8OwxzSJ/zCYDBnpcjREWiIN2I0ey7gFazpWOpSlo1MS++5ALNUgbFvrRLVXUzCX8apiecxfo55S5Z7hDx5zDX5lefy3W9/JT/5/jfz+7/9Xv7wyYf5899/lD/+7oP8/S++l5//4Nt5/80v5+uvPp8X8H/AxFbPgsOhnFP5GUCq0jKQIPwQujNVDtiMaUIW0zhIMjywkNz6pPkyjxd64P6Fn/+shvezK+57N8n/TPj0l/JX/GLsmiW61sGaRw6HysXFRfwL/cePHvMS8DJPLi/jPfbRwwe5zz32Ap+DexUa5bvfSOmDBN4y2ULtU07Kn0pgWVuHrgpcdw5NmtCHALzP346tVBVIMmOtWXlijhV+KoyTQkNFd7/1BUBzvIv0XXHnsAZpRoqs1pXXWbba4ErVpKSShYAijVAPwsjSkBdpx4w7qa5WCrGTcmcz556qKlXQ4o24LAev7YOgvDjIVLEZ5XVf6ER1EvFbDgbYrA5h5kfo774Fzmc6hA1IvifrEcZ9g1toYLWoBLiaYqt1WIvYcWx0HSZh2nTqiYRlYUh0fAbZrVHa1jW25SAcEz5neGNmXQhFTFW1xLB1rb3+FSGPYhW+TtwEgtom9jtk7b7IZW5c/LwdOq7Q9O7suCpXexWW7gqQFqkxBiD8EOhnMnmrRDDc7OBVnKvM1CZkPSX1Nb/8jFTwjaQjVGWeXqFauNBBB2R6QW56xyEvXVha1Ex5jmum1Za2mgBy/6R8TqOmDltT3nQHr5p1Z3Uk/bodsWGftWCg93VbB2I1N61y26d3uJ63JKb/Rh3xBYd5HsQamgwzoXhnF0icH2qXhW9gTg1T9BExi7yBBls7DcvnYANWny1w1rDaO3ccqQvmN8DVtnHwTd4L/QWIA0qP58mSZ+/SsnPfpKyF6WEC+Uo6O6mUHpZxOoisNJEb42cZzX2TOrtB+zxT17XNmLrkvkCA0tPkkFRN/9xsms9I5dxpjyhLlcJJgvX+iEI35lk8cDr16tiTrrTHCqCK0bymVG8qItcPFsDSJ1qcISvAScQ+7C+kpFmMe0bMXj2TdxE78czlLsWUK2GnjFmXOSQx6LM61XPoHNdQErofzRxIZGLYPs8potgnLNrZw/k5WHU42TtzJabNrYbhFjYBLdLU7hgXY0/NPFXFHLU5WuNKgpWSTTKopR3W+vng0idCJl2h2ueZRmZfhB2rnXwuDjJItz1uI8G3oCxtNK8eGVgzI9d06mP/uxBdVtIoqcvPiCz0Tr7yvV1sp7fag2B1mNJJaK2HYlzJqSWg7nu5gR5EpVbmsKxtKneNznAXDra7CJuV3RHkVETqfQKFb1/eXYTzSXjaC6ym4HgiQ9EI7+1GbM9itKtvBpSq4rtE5YKHk4c8pDx+9IiHlifpf3eQh5dHvhy8fx8fbjkk9WXbVb/gmw9AV/3XEMpX8z+b4sHJF4dSP0A9veJF4nX/hWHrvGS77vjrHJF9CGviJYP3dMpnH3K7lRBWOCWjIDDaW8c05YkXi50Qe8rNdpD/3kXyxH9/8KXH/T8o+eF7X+cF4VvxH63/708/yv/5h+/nT5+8l9//9M38+P3X8uY3XsorLzzMA55ii+SzTvKxDyF/csihkKTWsfWHkpnpocmK440LGl+Ap4AcIlB0kHgCtEbF+VJhYE/mQN5k+d49mLPimn0uIHVmq8n64Bo70CVYih95YtyKZm0NFFoLcDsye+akRw+MFH20Scc4v1KjuPfUAsrw0n+RtVVxz4JSyxdXbcXhluN/hPRLVQqMDjJHhIhPe5LqTnDYD/PhV4n48Pgo59RIuSgD/8INwm9gMLq0dorKAWua5qhNytJwW6w9fTYltMWxxiIAzaOXVFVTaIeFkoqtTIrgsW9C1ifacamqVLF/1hxaByxBqL0vwY7c8xVCd7Q+UMfe0yoNxkGIdLwq63mcbthIOLMdkY4sVCzMENpJHp63eMS81CbLTLr44dt7QR5ETa6PhNiT9l/wHJnR80wnsKyt17op0bxSOEfbVcD524ovcs8hjupeHtomUKmCrBsbIhJZ6EltYeJomQ0jfRon2ufZNDbcYvuwDvMAtKeDpC6H1vIMbBmb3eurvHNjqMJZAGqR/dEmVdhTKsd03k8h4Bw7xlnOaNZ5yL2GDuxVa9Dqj45PEXFoG5KO6LgzoovjI4wGXFCwiYyMcZVxvOb3Ktd9fvki8LX+px1ezU8++mY+/fnb+SO/nPmvTz/Mn377fv7p776XX//oO/nBO1/Lt7/+Uvr/HswvdVyn90KWHpv1OFOVY5gvpwa2os17OJlds3t3egl4dboPcT+aL/+OvNyTrk73Le9r3sv+cpWncvR+GYg8fxF2zTqPGfzSy/zFNe7+xb085P55ecn99MllvxB89PgxLwgf5uL+RXxhmJv1WarbJ4c0F06FLCydfRzA7YOFFaQs6S+/ScaLFTnlkyph3xiSIGdpYju10TUBymZaBc4F4O7uga5SAw6rn/It0iidDHttL5887pb03dPey3qkPdZLNkDQNazEfrqvWfWV6wcZIiHi6Sd5fwRWVJ5kc5yzVxXTVhv78qg0TUokQ6EviSeGO72h3TBtjNUZq6WQP1HOHW3BF6ab7q06OO8ahVwUKBycBrSa5OKScu8VSrvAI2lYadGbsZf7c0R5ujHhFNJ5FvmM6SKdgTeUnuQcO4WcjErOIz/3vql9vocRVZ/td249VWRsH1P2pc+3wiatehvb63zQDWTNK6+q1ILJowaWbiISp5g4pLYnUvZs8g5x0EFuPfI9ia10hqOYREJkKsY1EeJn9a3ek1OR4Iz2Ps6v6zqX8hclY87IWcJsEjI2D0VvSmgF/S87KZaIk7QAk631T203Mhm9gX3oXsaoy6G65EUrDrBVQ4iAaWtVpapiO+Wo+CPWhMEPs9R6rxxwKpu2fWiXfCRZPCYrWG3gGg+/uVjjqT5yYuy+tJJYhepCBV8Jcd+F4yDtDc+W9axyfJbPAYME69zwgb+kCNm57fNVbPniJADhRYQjK3DJU2TvFAA4Lv2NHBHQnk6LuYgkBaNSKSbUWWUtix7yxiNEAnOhBxMdaeKOKKeOK33TtUsCxu3SmErYSSZn1CeLxThzNSfQPcjNRsDqQ6n2pnQOjHM6yVYAABAASURBVBsPTU8YXQus5yZ1iz2cXFrtC2WfSxqkCW9jQ2aDlGGbbSdU1wFQkzwOrguNepF6DjTtzSpVhWRS7EgxKGDgBa+qwFJVTalWszVDN+W2ULULwHeZJYi97H3EaouTxEasbEciUm/qgneuzpgtMjT9JET6uGE76evXndFeM7My6tJXzWy8LDETkNriAFJNq37KguMCVuHTtAAdUauyaFOfYxpzXGnFs7YGmINj2+KKywUg91USWomI3jHCJu9xtSZVBWXXiAA7gX6GM9WCJxEpeHfc1wMsJomPrLsd/AsKSJY24BKsrxG8rEPsPFyWFgvI4JIz4AUtvc9b5B3UcSxQqKr6rxoePryfy8ePeDl4mSdPnsyHGR5uHjx4kMPFRYKf94NrHvh8sXfFS76nT695gLqeLwCvnvLgNOn6+mmueXF41Q9cV+B/4YGLhy0eqq6urk8PZLy4Oy60nhdje+CnOnq4b1QpJAc3MnhSe1LpttiUp8j6fZKEuc6BfIQGV/B7XGwuH17kyy9d8vLvxfzNe1/Npz/9Tr8U/D//8GH+5x8+yn98/G4++ekb+dF7r/IS8Qm+D3L5KDlcXCe5yvEI9TnBBIfBFHByDyjQqX7c6UzNmMzaOFj4OOasVUw511fkDMcxYAOY/DMYHQwkvEhRYmsa6+3IzKE5OSz/fttAas+YQho4Sx2YI4z8uFRV/EFk/oJhI9mR49P+xImGmNaxhWNFtT2HZ2T5IgrMqg+djzSmh9j6GAISUgUzcWRE0R+GGcdl1AFr3D/RBE2hz2eFRlgnuLbQgI8EDIg0PV9pI6YwL6cPOI4C1IoSXSzq0NhotRir8xzT+ZAH/oP9iPnGDEvrg7WYiZWA0zGSoSIY9QPJXfME8HfB7CXJcaLje6DAqkrVQvpIldCbBjplNIBbz9s5UQhHZzbq60mTjgkxVRV6PF4xAVTJoo9oC8AAj22EXJM6F8UdIE0xH8KB+sdCRzhL5Hhg0F7w7sceSQdnxHZ0z7T3pGBawGFZp1DWbD1NAl3IiMs7UOxBzHCmMHwwmDYcK2vEJeYoAg4Imz+6yyxiD2FY4/AxpbFAHeveWq4pxTs/RqKSqcSmXkxQXBM6JUbN1hTkAZne/Z9YZiOXQucngK7KtEUEjMlHI9WjNTShHQ5ig+WOCZGrWBidwFqOBZvD53IwgfMfOE7RYaH2ZwI68w0oObgxkROLP9ldEgBgmRo/ffz3Mb0m8iLwyHWxxlN+mXKd555c5OuvXubDt76cX/7gG/nHX7yVP37ybv7Ppx/kv+H/+svv5Jd/9Y189ParefPrL+bLL3LPeXA/vAtk/pHZmIgN9ZyrQgY8uL+KusBZbgofTPTK4hbPr7nHs3L1M+Il3jX3r2vvUX1PuuL+dH2ip97HrrhvQdiftj6xK/TrvoddZ7CHzNr3z/v8Eu3xo4fxLwKf44Wg/NHjyzx88DD3uX9W6cneUbt1h3OQolMMUpSwBT8SB08ISzvD0RpXx08WeJO2HS3eE+H8YUOmvB93TifRs9OZ2TdyM3Z67VWMdOurUjglGxQjbQj6JptBHRox/4ydY0AmhZxVoFKWZsxK5LGerm5ghzobdqIAzntj2HrPdqaqYiqIfMZ3Puyk2xDUFMOeUGcnXkF/+XTUs7XbAyZ957MuZvSZolEAuWyuDilrzqpCLEqcpKdL6jW1Emw7QrTPTy0mfQSaVCRwVjol8s4Z8ED2nJTAAO7o7hh+2vVrMt90XSx8dyG7hcLa4rViXUvHNtqDLpNc/5TM08ZlMHxaGTHq1SY++wW1vA7Mk+BEl4VGFCtGaBu8Ow7oVZXyOlpzHVtuBWn1bX4+jGI/IFFdJeVbxF7c/HzoO4+T0oyghBwQJWXpZMVAdy09JUZlzwVzt9+gnl5pa3jf6MSssXO12gFlOxo4SXEDkbNvN3VtrO807c251/ziVjzJ1FL1UGaZZH5VSdtE02JjVA4fULopQMbp5OZJQJplkvIktcKzptojMn1bg6XiMSBhKchxDmiEGiSEuZrTCLylUZ6xSjqPbLp7JiwpS8o72vvW3r6TXeqSdHNfUuwmW5A9u+m9JMFlQHf03aRhE1YP80irfuIrus+nvOKr5019bm6lVofmdUMX3JekfhfVTZDab2E3fO6yi1l9u6q08Izhln1GeiHrs+NGmKePUN2xRvFbNNNldV/VjbMxXhTyeW0NWP1qFeRnCsBO34kYln4C1/VkLTBL02UjBDp3i8WY9hbKWbtZ5M6oaaWGl+gFqzszgnIOnJkW/06xlxv4YgNZN0fXL+2x1fjM41Krx46DWc78RJzwianjsGNhUQuSz2t7P2XrlW7Hnc+mJj3Tr41mvO1RVXdWyOl6c4lLcC1cZmJJ+Qbt3XamwWzZKFtr9550g24I44a+U59p6qw7x7vF6npu2wpIgnWvZ/i18eaw1FTgEqw/Vi2vAz703eWnDbiOnumknc6CqsrF4SK+BHzIw83l48fx5eBzzz2J8kNeDl7cu8iFGdjPIw9W/aDFw9UVD0lXV8dcLw9MU7/qh6yn/lUFLwzXv6zwZaL2a14YSp2DB5cjD1gDSrfBOeJXpjhbD5Tn95/Wq1wBPrIsDXmwYtgCwNoPbqdm7UxFnmP8Ivjw0UVeefExL/9ezl+///V8/NM3439W/P/84/fz//vnj/Ln372Xv//5m/kptre/+XK+/PKjXD485FCVa9Z/7RpISOqEuftAyHmQZpKJMQoREkm1/dZCD5UShGdKnYrVpRtB1p3em4nqf9B3+2YEgmmASWscKiI2xrWv2qDoKQ9MEsxeB8emntfiW2MgRs9BLYN1UxogHdy52oa64Uww2Iv5VfWIhaXhe9C5KYw4hUZOFAT7xMxHRMQHcbG2wgZ5vrQB+VTijAiN8hjxZewc8NUqOtYglEGNPYcYOq63esNLgtIfD2sSl9qkAB6OS5FwNI05PaxNDAXZLb152yrNGNuO4pJROV0a0bVzTc9BdqARXv5UDrGVAzTADkvcaD9rxWA62cTYJOfY6tCyKERnEUFnDoSeP6nU8mIaMZ1jaGIAqKqoOSr2/oJrzbJ3ONAHaKJPaOecVY7EHNk1tjZVohjFkceyqipiFlnT4EWYKnDkTcGnQ80B0fUFxodMLKbNDTK0HcTzE3Xdx160OuTmn81BzPr9r8r5RqdngigUQ8V2XEoaKouMBZWx3duApapSnv8TOI11EpUIlWV9iGBFGRxnQSpJFv/q43DMOsnUUZknbjL7gBb9i8VUzUDzD8DBfnjtPiR5eC958cm9fPOrz+fD732VF35v5N9+8U7+++P38z+8CPxPftHyz3/33fzqR9/MX733lbzxjRfzykuP8+jR/VxcHGL+/jyPpPxhriqkQm9eqaokUroN6mvIGCjorkUxDNa20VLrFdfrK+9XK+d+dSXxQtN7V9+j/sJ9S3vf0+aLwqf8Iuwp+jWx7mXPzUFf75ePll+mPccv0/pl4KNHue9LzsNFqir+dG3U1cXfNVTwm9Rj+45zLLdbe/TaT7ZxElsidfNtWIGdYzFTrQ4rLjc3a1hNGxfHvsW0AaD5brgDmjFz3HmeiVrPQp1v5+Ex0L7SztSieAs3B/NIN3F1J2UfFJ9F67zPsn8W7mexzwOdLHCtY+XiC5UncftMYCtNQdIO6SfxgSc1AXxWEWbQOgKvIiFTdM4FV5zgbuw50DVKiGs3TFp1ubqkvNGaYwXQ6WhzRLjRyUD3ENz20HByV7vtc7LflozYocs5LSrtLLvtK0qRzj3OtbPIM6XQpPbfhhawfPHe27+GwVtfwlGnBLjKctS+JDr/XJCornJoGjAhryfFTtRzdVFeab2vZNm/FT/nJDoLRj932GnntkqdbH0uL+q52wKes13kmWENPbev6JnrLaVvhY1+Mf92dcB9zucIoS9w7/miCm2EV8vaat0HlUYzEQ9sTu0wxc19qrvxtkWk2sNRasVBpYlZPcDSHm9ZB4XMgkIDordeVZM3POW+aBbrBiNzn26ofc2SA9/Zta00HfbazOTFb9L0mONqm/7VFU1LfyoQq4pxduvroggzV6PY6akqCATeglwVX2P2sX2yFOvUho925/M8Lo2p7SdIWVot/C7mTWMSeXHQV+rc6J2mThN2PeKSjpBmacYUIVDXo9PdZMZq0xwVqyOVtA60gbISIhNYK4Zk2yeidnPpna1VS8b0eb0Yde/folm0LgC1Uqp/wjhpCQqtIHq1DWHXxw4bO5yS7SCgFGEtnpjO3zJwOyy8YnaJkK1rDDNUbraqE7Yem5Xrq7mqTrGmkjD2/DWCGRoToUaEGCGXtMj3ZKy4fOJTK5QiOgtNOWdN7ETBc2rhGDTFVgwSzL6JmwDq7M6LeKNXZw1jaPpArK3QJlXbatMR6K2zIYX1jMAwn/dCXaiqiEiqyiHMdkZZ2mJGw4N6PFaSn+P5CVzwjsaNrh1XpNmLfWKWFD+DhOsuENkOVQWH5E2qU6+qVFXSfciasrRqjRGfqlrQQWnOwtULzAcqALo4rGvFd0xamAZPdbixptIeZiAuDTMmVZV7PMz4Px957MvBR4/z3OVl5svBy/ifRt27dy8XvMQqQq/HdY48NPnAdO3DFA9OPkDNl4FXueZh6urpdZ5CPoA99SGMl4RPfVkItsYZ2/+WEw+w68PcQA4PdO559o0DQKdowBYSVjP1JCyBITQKZEwbe4i2lozrZ+IRlpKHDy7y8guP4v+k5Ee8BPzkZ9/Lf3z8Qf7n9x/lv3//Yf74m/fz9z95Kz/+4Ot5+1uv5LVXLvPi43t5eOEEgz1IjuQc4biMxJrd+6qKz/LqekqFAVfEQ/ypQiTOdxhEopCAsapAkXFmBAl6cli+CYgd8DlUaD3AE88JbSF7aLhQj3WVGkRHHGFAdE73fKuR+RpmmB6DeEh9AkhL5/j0fBY/FuxIRo7dmq85OWeGxQffDSfHRJeFMUfbABF7bsRZLXHW2nutTF5max+mxId16uznAPvo3CPGDH0bc0iqzA5HJYE9Nv0894SLPVz3O6kcjMGgz4xmducAC3ZJXLslCLk/1is11nUYUDFd8YKmLF48M98gZxX2QJXUgUG5CZ3wdhc2aSvE5rB4pFtpr4EHL6DIOReJrqxHO4zl2hCiQ3y6mVIqNQS6EvYB5yAjFeSMB5DBOTBKPOSrBNuAmLzzWt1IRBDxQ5nTD7AR21gm2XiDwR7azGm+BggZ7h2AljWmqjVQrUzFWpVwJ0fi8ejtjLagF9syYtSBWHok8w1ioyH6Dsalg42uFWFxGD2juj5qSR/zVtEJ7xCGQV62S0sIy8Ew7NMfgXUREY97tY39wnvkwGzFGOL0w+jxJd8gb7B2LuKPYOFaE1pjuNMz8xG+FNAPehhmPHgGPuxJyC0tAYNzdBDjXxs+vH/Iy8895EXgC/nwra/m7/7qjfzj376df//NB/kT103/eYZP+CWL/7MQXxR+67XnPzzmAAAQAElEQVQX8xK/gHnIBbPXRE1sTu+7M6o2jR4ZaiGsvS75pNUi7B7h2F39yHBE8/Pu/aTvK9yTvM9cwZu4X115X+IXWep9j1r+avApuKRdfs396sh9zXVTbKoOuXfvfh49fMgvyy7jS0Dpknuk2L2+N17kgF+lYptLmrJ6FTJdWZuk3ET9rBJRh4V0kDqfWNIpGOixeQx1kdSbWtEfQqZzZGd2983Yyvxpf609P5rO2JAI0LulbSgkzxD3ZKU1NJ0YD3ngUKfrgcBVV7xB03sBTbjQGb6Y13nlpt6TWJwfqiIaWs9vwwefi5US7JB76Jqq0KGqySPPqYFOZcXlCyhbaTox8vlk7G6NLTAobzWRo4pIuodBOtt1cHokQtOCykqhKWNwOtfSezB6lsXYDsjBK7TVlta1rsRBt4SmLG2QmG1bNFg7OyAv3YxxHZk4IX0v6HrM1gDO+kCtGrSQa1Y0vKpCTyppMj5rA8Rx2z/hpbjCuapEgpizJg4ResqGQm+3lRuHW2N3DZufRhyX2dSaqkCk1ubgoZB6YhL02nFzribrl4xbaN0398VjknYkSD+SaUdbUfjUHNOtwNIUGtMu05PRAsAWQOkWFUhVdXwhn3XwbIRFB3XEu3qFH+xVfsrmaqynz9M1oIG9nTq7QBzaBt96teS4RhT70sRcGjuEfeoUKN77JdzSLgaHhm3TqS9QlUZpqZU8Z+cbpqrCFSKh87bdXKTcei3xAuaQQ8DZiDxAXaZ8pV4XMb1H8tWw8MOWYQE6QxdgaiduZbFWuy/KM1id4zfUc+NOcwFSQwZJKitXlvb1rLo+UJvgXWUraRHI0yA3GjDI4ofUvUaHtPyMYdyJi0oa5dIyw2SdV7FaCmPFdqrtJIlL0yP4Tsozm7HMSQBjH0ZdPaG0KE/CwX2Gta5zC+k58v9FW3NvuQTqLH9ttpOwllKrZ2lzkJTvotXmKqVzH3OuHptlAdyGnmrR264sbQYVqa3LYFZpUZudfPaW2xW18xwMkdCm3xK5sUXAvvbpp6ZN2hL4Yc1WdmiYFysKfdHPMOCt3zA4FyGb+VwopurLy3KuFWZploFyqz871y3XO4Hz+HPtzoClstu2G7Gq0i3HE6g0+oRZ1qd8xwV1ppj7MOVnj+7vyeoMxklzDpGTfUrGSHwrCgcgZ82apAU0k7SoO3Y784aswh2BHu0N1k9lpS27QLbSeObLkYe+AqkqXvwdcnFx0X89ePmIF4NPnsuT5y5zefmk/9H0+w/v597FvQTfI8HrQ9gVD1tHHq6uePnnw5UPXk+PV3nKA5b6U14GPvWlYD+IXedK3nREvo4PcEfqOJLTB7LmyO60S/GhL0ursloUDSkEvEa1VGiY03RQgTzPMFQqdlxBRq97MIf79vD+RV7hBeG3v/5ifvD2V/Orv34j//Krt/Pfn37Q/wbhHz5+J7//xXfyk49ey7vfeSWvf/kyLz5/Pw/ukZPzzOv4FdwbeRUYVD6V83apIOcNzblgdKSunzqMmyHgDaYKAC2BtwxPYkpWi1QRZoQXOp083B6TVmee0HxohqXqkDbloHqDDtiK07YSE2dpi9yMgSmCh8tsB2XeRdBP87G5bdNXuaq9Ok4DK5ZFgF1I1bRn1xoRJ+0wyWI7MlOgAW0wPspVZHNSdPoSEU0pfgQ8ToVQi958ObmMkartyYHNpqPNfoC5v+ZA7Axi0rohRV3VltIlqHCqJbHTLGjXFEb1AceMHwj1i1UVWQ4cKaiY4QChFV5NPaDgr6UKgOIOcvKRKSSIbfCiaOCnXoVf61gQVXWvUgHbOroycZ2/g8mKvj6UaNYmX/Mr+46w9CfxAV7zA4epIFZqDkW0dd/8vKveRQdB6hvmUXYjSUP6VFX8EUZIVVGkDo2QfspV4AQUpGWwBw01PCITbxqM0gJWLQLw6qjZ49b6al45fmPgQa92SPwMzkoGyDFVFUs5wHCnzs4WDrEwUCX0YZ2h6Q8VAa4BE+DsvT+I6/ZoO+ALlOK84QxSXPIy7Wg1VdXkzMYeqyVqvY7XYOd5xPX+Sy88jC/4vs918Zc//FZ+//M382+/fif/8fH7+edfvZvf/Zjr4oev5723vpxv8CLQX7Q8eHCRYprhNZ0XbCRFS5gytsH+KFuKlOidpY1UMfug1kYQmuOjSKzxvadcvz13pPVe5L3kqu87V/GfvmiZe4/3Iumq71PXac496hpqmReIR14emtvNusd98P79B/GXYk8eX86XgU8u47/H++jBgzzAfmB/q6iVgI6DU2WkLlmp1iM0Ef0kDvoE1pH95wK8aC50ERdWtcuqrMpeLOYTAzdaopy5ia2cXFq6K7YNrkfhriDxPTHZpu7lDdwJM1+fZa51sTR6Ry1V5e4tXjB0xtlb7kh0uPGFuOurirW3YWea4jrqsMp7bs69vsprYqobXcdqCIdvNKXbYJRgW1+Cd3EiqmeeggIDYaFiPmnApSx4xpY8mLK12iRqOsmeEPMIL4H6SboI9bo9SgKTnOos94Rvj8bv0U3fhL0VeZ3YqhbVzWi4oriurzCfVwVArxTjs/JjWnuvy3nMsvMXNwV+WvRAhOGjrZU7hi5u4kv4oqDRu6weVLKTctaYpXW9JJWVrzYxqfEe1E7UEMOupMVoBonlrAh+ijJJ+RbNkIY3cb8XBkrtweDEmyN6rxbePj2gzK6bNDXr2msruvDNZA4JfGFIn9Pn0bzbycTSzmpeaQetorCkXqytFM5on2svnzndUtqTvasyY2shfT6rnd1Nauft8ZH6A2MuqPMW6SR07X3zAdr3Ik8BTCouGAuJk6QWGyn26VueAw701V5VROaMnLt9Vyd5aPC+H8C1y0A7VnnSPJjK2poqYZrAPIuaem1OJGVpOiG2DW7vGIUdiZlfEu7fiFhQkwiEU5WDMp70aQazks2mHaKfuaDrb3mSchfeG4BRZ9i+r9DK27Yp5aykcX8ER+tVFYVmA1EKrYFp86JuFGh3UPJ0NYY2tWE3VKMFIpF0kWBbX6dYk/W+67on85hiJaIH2IB3X/CqShUUqS2ddkr7ceCRW5Slrdvbq0PxBjiwTSrgmuc8c91KMp36+5r7JXUR4KdjSLKl93oXOSZrP4cwT5hnIW2ZzZxSxOaBad/YimElxNnJxzqmEzIFzXit585qol+Ylvl7bQY3MdjZH6dFZMaZ0dmnZDVWcSIRl3SLAIxrYui5HJDdaPewicQNOSHys7o+bVOAjDWPGKqsSVmb1ACDqZtYW6CqglUYzqi2fSELvTdg4bJ0Q3IdLe8GYVR3pvcEee2YWmTG5g5ippmkllT/5NQweh5TLimntQpeSZXDjMMYtKauOTYiAb3GaRgMpMN1YJQQF2ee4cASH3YuLg55cP9eHj98xAPRY8gHoye5fPw4Dx/cz71791JFbpL5gOZD2RUPgNc8XEnzJaEPX1fz5aAvAXlYmw9mE+sXhWDtzwPZ9RLvQ6kPeit5fNfjOHgQtNxZeSi+GOgLQwLrcRtW0xaDhdIZcbV+Fm7eA46P+z8xfpTvfP2l/ODd1/Krv3mTF4Tv5o+ffJD//N37+fffvJu///lb+duPXs/73/lSXv/Kc3np+Yd5/OBeLg6HHMnVxGT0noONyuGiEiY4gkh9cUCevZo5VjEaCFNM3GNGFWoNjXcFjpB9hCmjOfMtlNsVotgmE+FTB/SkqqAs9rTgvgInFdqYjLGk0S7gaMiFFD4ba8ygkBEM4tJa3wLpP8DoJMIBf92L3PK0jjO9NKPrP21mxgCeHJZ4FCDzae3fAONcVRhi1nSjxlLDNzoDFrTvfsbXPVpcnIVsZDaunY+EH1M1o7FEyVhljNMfX/EOc2ga+OK1JscnrK8GgvkgrMu6KlUQJkonZ1JJgGJT5tSJPJ1PqVJVHS9UHGN9pdZJ1HMJ4FZxtayldWUFK7AgZWl6rXMciAlzTC9tPR2O7AujtomCs7Y+duLQcH529ADpl+BZ+MWmANHnXGLYBrXQqzQkC8OQbtahgEvv0ZSt5Yg412Rkp9EJNDnGulrFWL61bDxMbRzxSwDmSFimB4qxKrqUVjdVRdk1tmwEVgo+6Az1fHAmWWotNR3hrmR6TH9tkibxwSeZ2pwLaZCBqTRO0pW5UOJ1xAiEhJrmLuSsWWJVpTiJpFTFw2JsyH/kxdjgun1xOObJ43v5yiuXefObr+Sv3nuN698b+ae/ezt/4Lr3H799jxeC7+XTn30vP/3om/nwra/kjddeyqsvXRL3IPe5Z1RRgRckKkBMzYlYQZY2q7UmjAlOyu7zpLBl+oyQCYWOg/eYsZxjR+4BR+4n3i+G94y+d3CvYQ1X3E+kvs/4nwbzQlD9jBrDn19mee+5Jn6Qs6pywX3t4YOHefToUfqf07h8jl+KPW79Qd/3LlLFUcN3t6iszeM0FqXgTfoi77s+Q3yl9GpJ6dFmzQTqA8Oyj5zyWFH2hg0jABznApfQzvtAlWA6Kw5i+yU/SoGfSlEDOOti1iifBv2ntI57GzJdy1yR0omce9bN5CtsQqhqCVzxheu5Ehs1UYGWbsecISoLmb5FBjo7lqbsWqdlf6xRefoVfpCAtPP/fLGmi5NP6cZoQnaqP/NTXiLCpLnZhsamEVNKCQA9U5mqejjiQ3JAEYP8TsiMvZUjAJjsLlteTFIDSeAO8hhOwmftpmlyACTHnGBwuRnpaRZTaCCMp64uTaSmu0DP7xommbOmkyKHSafgX5PWPQjNWFh33ZoYwKvBdTjXGsWn+S5fr7nB3aAfRNYNLDbPT0wDpoaK6lrvQe/lCEwxba6kee8dBvNCoYYRMg72IJBYrx5ZHdlswadJvyaHTKcTW6SdDZEU4HRz7wno1NcC5StKMJ0D0fN06Gra8zbg2BxDiw5T7vlVtQPZnWVPvTx8pi8Cfcp4K7cDcoNyyASwuT8IZ72DFmQnW4O0WE6sUlWtVk3ei17m85raxv2g30IDvs6yRusqNgJCDz6TsCjDTM+dB2lAa8d5SFhdnBT0ptVn4W1Dls8UcyR01q+N7x231mw+bGfdm7zUoHkg/aTGFFZqYDfg66RtVtaEQhduEmphtTeQrDffLA0zfVHmMlqvSlVtuELjChFfqYFlYPFKOPJdo5O5RL4ipkMy2wFlRld/vUFNU8LXqSxVs8tcAIC6k3JyAj1erSzDAQ7cY7G+KjQ6AJ3ILsa85OzswJ/Tt/D2J8ez/DVJBkibv3OtQVx00sZlnLh1T2mOpnGvJGVpWuZYHV1T6Z27mWExPYOt+eTSuZvHTtIihdnWueBu+oQ1xN1k6I61ucOh61I60dwJguluj7riyQPpFhDml9bs8D6uK89sxklTI/1UHFdaTNxAMyl3t2LG2kxTckcmNDg3B/mn5vr1WOmEalm1yaeP49Rnkl0uC9WEC50qFmXFUUejJ2taD20sBJuJFW6QcZ8BmaLNnqebwkJ2q791UcPvBnbHLJ11HYqaJVhD1CPgDwAAEABJREFU7oCkQrYb1ZdwU9t6aPXk5/zShBvXTXXNqzxprsUVsrAuwdD2d6oW9FSR70gb1yJPv2yfg+mnaee5iKIrLRBMpKpycXGRB7zwevDgQT8YPb58lCeXT6DL1u/xEHXBw6b+gwuoLwevfdi6us415Iu/p/ArHtbWf8D9yoe1FWt+3f+5sf4dz8NdP/jxoLby/iJG/tCOcjcE2V7MH3epKl1H2LX2QbADGt9fWPY6clWFHkaIuMaSi3uHPHp4L196Yb4g/NE7X89v/+a7+ddfv58//e6j/PnTj/Knjz/MP//ye/nlj76dH77/er777S/nq19+Ls89uhf/8f7Bw+YVD6+Da7oPtWEieuoQxGJIEDIbOuug1F5DMo9+uo0FCy8AlTk/WP/wU05u0PYihCVim1rUD1VcR8hKz76hDx3ERvBJVI/u25oCPDYxOVUMSPHIsZFLnG6Z8AyoYk7oZDtS90xagIPaYVafzjPDhDpN75Uazu3KUFWWx/oKC0RHSNjLrsl9qKSqUrGZdKGlVkxhwgz0tjjoCrWNQHpaZs5t2VaFQdwQ5yuqZ1UZPS8ovPcBPPjzfpiRxPTiRVRhxwtssNeQOHNUVQrZXodVMsOxfduIn0jLuKg61yDIv/CCta8PeVmdMtuh2CCwYVBDxfwKrIIETM8a0JVhuDpOn+pZW1+H9m+F+J61ld1AItZqUqSY78C6jAsHq6o0CWdthbAr7/ak2AljTOpwgMjh3AT1HKEhmGcmRgEqAcRhPfiHY4Oaic/z0X8q8Qie1e7GQoPcjR0Y0WMuctoLpaFCg8zZ4aghee85uOexl2AxTckBN2p36gqnonsYzGRwPlhRy/qZQM2MV6JKztvQBj5EE4cSEkX7CFPHwVTpxkQUupwCia7oR87HnoM89y6S5y7v52uvPsk7XL982ffpz77LLz/eyX9+8m7+9Ml7+cOv3smnP3kzP/u+LwK/mje+/nK+/OKjXD68l3sXFa914cMyt3mgJ32QYbMmhKUXvKpmKcizj8mW0b0XcR2DtQ0SW6907UvAhY7eUyDvLb7ck3u/uVruKdtfrrfP9fzlFDZ9zeMLRec4UM8F97n79+9zzX+UJ08e8yLwsv8q8OGjBxG/uHfBug6sq6hy9PKOSJK1Uiaavc7XxjHzelOaoKpKVYUhtxv4bbCRYaEtUYKT9aQLACswDi1GK5IaTM5SgrOXuMZWbTTSZJJoJto1KutVsZ081CQRiWlJOjifOmy663CLiuzVJ7UxCxFklsJbgpFtsbFu1w4TntQKnh0EJ74DehDErVnl4HxQtoa/sjGNL7rYM+jkQVL6dBspzvlZ5YKQc0DZ8p4i22+vZra5tjGVZWwN32MhSeBIneK0xIEohV2fBIAngYzKi5TRAhngg/oG9Um6ZTBKMOAEO0OWaWM7OGzk+ZIO2yAFckdS3mgCjlJwkEszwzLxwvpDtZ6fYH2Yc7Nh6NknH736k4/ombYkmXOmKyhGpexaIUtpWxL3QUoQK5Xz5md6neuMO98KbCFjq1ihBtkk2JqYT2avxFBphs64Kc+xVuPKG0ZZ9631dThNsCylj6soEZayOk6uYaE77dPr7NCt0J5vVZNEGdbLNLXnkqS8j2n5Bji/z2gxg4S8MKTurfamtNTYHG4mm+gctUlT67H3z6OgRi6Oox6S56XrcOFyrDqlF5XPaORo67r5rZyGLTd+Qx8Jc50ldrcAl+43iEWUbaWoPJtwo097TXYaN8sJ2kttJmgpbm/aZH2kDcB/lcWhiThKq3FyN3VKtSy9UCXY5/Vn1HVntBsN3ZXSC/GKU+4qTr4DTnkXaWHTkVFfCbE7J2erDlJ/7BQWGiSQYMviO+yuQZcOnwMu5ACsqtA9Pz1Xwe/uBSzBbvVKgUmwrZN/m6vTt2XvtZfbuA4aWHsVAn1Nr6rLCilPcq4p3TV+tpWITgjXcSWwKof09Nk34AblC14NoBS09NO5uQAbWyfZgLlBKyzfmdbUe+hO2bmlO40mlU5GNemE3JTmCu72EZVuxtzUn1WQuaW59JtR5/pd8zwr73nkZ57UuHaWG+mt6gaEJ72d4XcZ+1zBgd7HC14IEhGf000o3eUmLt221W1oQ4zw0uDutrxYOoaBTnUTbHsPU+8YPn+rtnGCvLHCdrEz0FFQmx/7uy6V7dPJKgcexu/xYHT//oP4VxSPH/PgBPnXFOoPHtznBaK3rJFrbrD+9YXkg9yRl3z7F35XvCh76oOaOPR0+c+Lr8Gv0aUr7TzAHcnVOXi4kvvw2eu1YKjWdZ+KzVnrBe4QYtQ8/ObxK+6U0chRbEoV60Ce94kRnnt5WLyXV166jA/EP3j7tfzqr9/MP//qPR6aP8p/ffr9/Pn3H+bff/tBPv3bd/I3338jb3/nq3nt1Rfy8guP84SH5/uH4gHlek5CDYMHiipmA4clDAMPhIS9xsXDkq4vNADPjwI5qEJB3nTtoVVCKmLNphLasfUjXztdEyg68NZZLDIlMSrziVrzqeI9YzGbHGYfqbj/g7wsDC/RgKXb6HE/sK+taoGOrRB65GM/QjaAsVDDizw698ADtEcMyVrLUisss5lPTwjQ6MH5M1jgmA7kw2eRtzTqxUDMsdeETB+cg2QiZjClJAhFZzj+A6aPbOYrDmOliiPYdqpAToWGNzk9nihZYVDVEMF+kK2B0boAGWRT57wf5J0BR/Bj/HywzK5zdP6ebD4IOMkgJwGDuILUgECO5IQRGaQq43q2dEPvmlBEYXgRueTAnKrqszc0LMuo99TMiAs4ndqd2+mqsEgqmPQ2CpE1TanNbccXgz4dP9UWw/Earhm73XoNmb4iMxeFJmtcwhwOcJxPvsHlpOnOx3R6CAughTaWgyg0xjIH+OzTuevXYYKM4NQ6Zz1Sg/sP5hqwivsZx9BaD5oRegZk60HFZcT86vOzOOKB0G/Wg07eLHTBC8HHD4rr0qO8/tUX885bX8lPf/Ct/MPffi9//Pj9/PmT97mmvZd/+bu389u//nZ+/P5refc7/kX0C8Q85kXZRfh9SZzv6HpNX+kaiqIRM5sGCB+KjLj1RAk4Nrl2ZUj7YF+GGCey5/PY8et+Gcgvm5Z7xNP+i7+rzPvFda64f1wdrzLvHfJrftl01S8D9TkaT24uA6mqeE+7zy+1HnLvunz8iBeBj/sv4b2fPeJl4PyF16F9rT/dLFoB3ucxMjmznA8rA2XZY6/mlCMt7/XQ9rqyxCxnObZ5Fn99JFS63jB7gw6SALQzoz27szc3jZ8V2qvUQVqq7VnNAxWrXelm3jMd36x0ZlDp5AoxVwsMtdB+X4C6a2thGdSlkCG2NeX++IlD0w/h/6aTpJhrUnZSnt3WmhaPVh0g+oLCVG4ScG8/eO1kTkQ1qFH40vvaNbE+lYkzfiL4IHg44oCczyIDm4j7f9md/lboOncbxlZCq9swprSwVpSlVhiUJcSbfVv7Vr8LnV7D+ad4e+zz5ja8IXfMt0KnGTbv24JO0BrT5aH3JujdhStM2vym2uPefYtry/9+OOW6YyaM3nNhtxM/c5/M01eP2zFLIj1uGRs8Rydk0EraleXPoBn0DOMJbjcHqWFr3pRG5rDM16YekuX8aQvyzfNp8YpNnypHtYVa7SGBHQyY0ztma1WVqnmz6hOlHfFh8xnbDw+uk4xDAoLr26wwAZEm0tQ6yRSxLQakBVda8jsHKSJ1PhKLTcLRpBp35I2ecIxOgadp7/DrCxi2Mju844hCZKR3TCULr0KOORm2PjJRAAWoygE/GCgCfSlIkwHNWUvbGcYNQuULNgk0oCAZRiIkNqJhPqh+OADxTVM74RKaPor6NCeuJGz9RR2wdJLAupylznQiM0s4Bo6NjoDCAgY03bTXFDFNhxZadI4atQAwRclkTbgtNRRZxkKgOK/angPf6toFh8MZmVNaQc4IljrHFZMXg7TOe9PDzBNTClXizR4UUnp9lbW558JT13/M45MBBOFaOGxknkpgMZUUdGk/Jx6pwkAP5Dkb0slXEpeqKlUQDo5rbFWlW+89wehDilVrW0kvZXmwTgptosR27rQt3cyx38Ept4nBtcC6K5+oofOhzA8EozOTstKOI84ZRlhCYmFNDAKwNEdYefZtEL6QM7gnmpuDI/dnRXFH7jUmUtekwAXkzoO8uZsLqoGPhA/m2QsGuQ9Oj0YHaJ/R50wNIOLbvvGc25KOyNraj0C59SxURW76eu1bc46O1nBIuN5nbUKr3M5T8QVgF0CcsV1/m0aP8yxga1sLXqGJmlBCXfsM6exHnqJUi4gDdfjvLT3wryoePeoXhJeXl3ly+SSPLh/Hf4Pp3v17lEvN+JtgEO8D5LUPZdAVD3rXywNdP9j5MAf9pV8E+jAn8ZDHS8Er6Pp43Q9+18RdQccbNLAPHibdv6L+Jp5ai/klWKowpAeF27Qz+XDNe7lUTbCKPXIN1I6UB/cPeen5B/n6V57Le29+JX/7/W/l9z9+M//Gg/R/8WLwfz79KP/1uw/z779+L7/76XfzN+9/I+9959W8/uoLefH5h+zRfV6gmoky2FiP23qsmCrOeqD+g1IDlarCuSZHPixUdQF+SCp9YGsROjs1uydCg5cBHgu8mhGeAy8K2q8InSc0ZgpCR8g8lxYdBpCzxp4Lm0ue/hzhwfndKQAHeYcOECqlHFLFrCopfvC3o9Nbx0zZ80VJaXNgLlKlqpUUPzEAe0OlcOw4pkfBeAxeGOho6aazJABhargHAo/siX89tup9XqEcOedg3Qd+g0BWQX4gZAUxOchZdzpxr1m6KjM1m05nXUcIie1utGP1m/k5M1RENStDlECakaIuP1+aJw0YhA+bcZLZLKH0XGyMLhLxB7ycf89I3lDvObHaWiZGWTLOc2jmBDkwgx0yfvRcpOE8NIyV4DS7ehWOCIxRbAt6BFyggJw8Mn06Jz5V7A6gNem2lNihmOKx6PnIVcUwLT0SvtjTutYs7YBvgVZVI34JF1OpAoMG83Z+eOMMnueExWMcP2sZqaqoF3b3ip3IgRh1IFUIPxVBDgunX+Z84kV8whjb5IzkDag9W6vO5bHwlzBjXGewb17L7vEW78mT+3n1S0/y5je+lL9+9/X85q+/k3/levVnXgT+zycf5E+/fTf/9Ivv5lc//FZ++L2v5K3XX8zXXrnMi5f38uBe5YKNYMfJmW5W572gCnQ0NMtBVyvuE1TELqAtWADaFb0KRcKs02BfpCPnypFz0mv9gLfMddeXetfcI6Qr7hNP//K0X/atsrx/8cT94ooXgy3zy6Yj94bjNWcCeZ3qQBHbXwVy/3rc/17gE14IXvLC81HmL7cu4gvDtTzjum6GKuoWWIm6G2FgJ8iO02qDA4MhLL0KRFp0Gcjms8nkvWnrze/0eNFjnoUGfIBNqhTBQGlShrrvAHYFaOCDN/hozdMIy6IgcXhUMNLVE/yhmpMRYJ8WPaXQpksbApUAABAASURBVNciwPZ9tcl7XRg9/iuhdq+qVFMCg4igR3JwMqht6k2JzIqkeVyyNdx7TZNbO4Ti3BhQcO2ETEL3UEwiE4J+sOnKHhA6ZcKmTQTFTry1pPMBqMO6mwS8qjBXGFL+kBOFz35RC3Ou2Yu8K+m3I/2xZt/UXb+Y8inNzCsuFXnSlFOrKXYcYrW9kAZSnRFFgs8+YCshMuWsQEw/lyxeVUkdUiXPbBp1lAtD0+CoQQ51DEa5e6UJAmHPnG+leDnl9FInjt4+zUdWGZU6gx+ENATuoNpFVE1tBhFBzXVHzIROFsImxDz2lbxONzFHnRHuRV0cd2bp6dDCQput8ZOzTpy81FFOZgNQkEG9XeSLhRwOad56zvNp31EVTsQ7j7lXoqwuBSsJ7DipLLQw6rY2iDxjoWAc0Jw4nSfd8GMiMqEpTw8lsSbijIVNI56kzRmBbV1Dqn82bCcMLIOEvR7kKj53C023gu0J9Ubv+kaPZEiqKpWltTCoFVogNmWRwIhb9UHcRnoQC6QUjhjOLTrsZfVnEzmeYXy25Szgi09F2P/Gee+7l0lzs2N2e/cw0GmTdwbxk4pGV3/2ajngOkA3faqweYCw3exncM9htLR6Ije+0++o+JRn59yi8RDhrTanHni2PFjosU1XpS9G+kt77zXXgp3M0zDHxfi/Yjcjb+r/q2S3nM12+/wQveEqtKfVLLbK8tZZPV11226VtinsSL8d3eWy8/5i4rOSgJ/Omc9ONUty/Gy/L2rth51lM+7Meie4ZKfuRfp89r/x/fxsJw/rk0A+d4rFD9db/TNMt3yfBfSFfjHezKcu3axRXXwJu8W0S7cMe2DnUB5LrnF0blDdI9SUNNNdim134u0/b1WVe4cLHhjv5eHynxY/9/hJnrt8kiePL+cDFi8OLy4OqeIatj3Y8YKPh7VrHvh8cOuHuf7Lj6s8/ct1fEn4FPvV1TFXPOCJ+X8zvm4fYuXE+rDYtORtGby/lPOFIrZi6IUoQHSQ7uuyRqgNpR/e2z64N4/2caB0NmnglaZOzbeuIxQeuh/cr7zw3AUP0I/y3defzw/f/lI+/tHr+fdffjf/9cn7+e/ffZA//+79/NuvvpdPf/odHrq/yUP5a3nn26/kq688zuVj9vHC3DzE5ypHH+ZzzVzMeWBqv6XAQyF8hw5I/PakLBy/9laSUSmYNckWBXzoAc8CjdxsjTAcOoH7kVShgIXG9jCiM1JgGl7UgbF1UCLxGEgweuvUlSzOWhCnf2hH04UUyPRF0I5bDDO/DutaB3uepc38vTS3ZEEnG52LtywkG13Dih+tIlWVjgeevgh2QwZByOtKgIIzE4FMU6sA4KPlzkXciKijwsBGDKKTlhyh5xsorGV4dDjGrWILL5RIE0umRJJhoeNNriM0lc5FHA6aoujxk7QdCPYho+fCo+vL8EtlExB95oqTIeovGYMa5VifCt6JAkSBzpcwE2psYLKIBc9NP6K55zjSicAItPp1zql7jLU7v1FrCsJ0gMYShbj0QfxAlqqMRukuEvynh0ucZnC6FozNQit25QBlabq4h12sClQdoAO7aUJEJMal46O01u15q06JpBlkP6JK1CTD4JphuB7Jfkqw5ShCdIBZ/2HRpyd5sF37Egwa4yqHw3Ue3B95/OQiX3r5Ub759efi/wTk5x99M//w07fzx9++n//6+APo/fzxl2/nn37ynfzyB6/noze/nDe++kK+/OLjPHl4kQcXyZwrW3P+WrVF8FhR+EQpelY01R71E6fg2hzZDo1gSsPr9kJHuDR/gXTd94D9tb/vCU+f5i/eG6ArXhCudO3/6Mp7B9QxXkuZmy1K8QB8z78KfHi/703eo/xllvTo4aP+T4T9ZdeBRVdRlXHW2NSFmqapIQdgXJUI2KSpM95GAPfdOaQ99v9CpowlyhmlRf2/YmaVTkk8tiftJNXuuGaRzyPzua0+10OHvRcy/YvMc9vnNmL2/8/pxjQ31M+ebnFmiXFLl8tNbJo8R8VXmjoWA24QqGFnpEsDCjfI7/z7Y31XfMf+bwbn0B++nvKIIp9DX2R2Mz3L71n4adrbHjeQG+oW2Zu+abcFy9qhN9Q+dDvzM8XTPYZC9kmW+UGJrSXf1ACe2QuLBLujGy/dYdqgO6I/K2Spcwu/IdyR7YbHXr17ovMci885uE8y5Zv2m/r0ujXedHM26dxx57WKOK3i5uuHAfxM35Qp7M3cnibY485i4pXa1krFvZdSoFBVpQpKAcy+pRFaaGBv6ivPwHHwJRNCKmyRKpGFfE1Z2ph8fxGZyPm4hu9RY5ow0tNEfjo3XxLTEfjCpGCkHpl+SfPVEtuywdWWEtmo51m0jsFcxbBgK9NP2S87K1GA0CS+DRtmZPMWNhMzA2CoqtCTCl8YJvXFlng2t1N2uQw9jy74egikjkNvjm0GIGAsQL+wu46BLAWepQ2462hqxQFw6aRI1xI9Znmd0xwW3YRzQXRKnE7IsxeeJ5rYuYszTppzrD5yI+V70kuaWWbk3n4uFypE7710T5cQczS1DTd6US2M1TJuiyGA3qAbgo9p8EjVGoGmT9Dx0d7HihzVei3l6iRFz1SB0wOt+5ylFWAh18IRty4WcMk1LMlBzL1SaKus1yTAW33mW2FvLSvNmK6tyFXMxJrWta3cvV2j5XjCcGbTiqo2Yr1VlUihrbnwmzFJ7X4G8ghzQvZi2FPbANhiMkw/1FTVQjcCUO3lsCP1ij8zx2bqCdDksLZSc/MCkGTMR3gmjfiZqyr4iVLJGSU31djajTnk6pJyFaMEMCC7XFJeCa8beVcPLNtGTVmLlMbBOnLNlEXzXAitOMwQ6FIGWLLK5qmq9N4w2sWkI0rVIYfDIT5QrX89+MS/HHzyJJdPHvdfEvrS8OLiXvzLksHLNM+v6+MxPvxJ/QB3PdCveSkoHXkYvGrS9nT5q8LTwx82Hh6v+gXhNXFHaOXKkwY+1t0v/DJY58jaqipVEEBVJXQOT/ZtgTWlZXzaLidVFYLruXaW5HBRefjokJdfepRvfO35vPOdL+XHH7ye3/7kjfzT330vf/zkvX5B+OeP38kffvV2fv+Tb+dn738tH7zx5bz52sv5ystP8vzjBzyQV6/nyr9y4cXRkcKYLoP5ht8KJAvhs1vyjK6PBab1ETgS3c94qLFAQpMf5OUA0Xt/yJ3RFo6TxqSqJgWe2UjNYh1HRk0sqgyDF1pH6u17FTphdmikqqDE4z3tS2z7aYeQPWY1sOHveVKUVFXpYFgk/PwsTvk4WeLykduBNSQovNI6xjZRE6tNbv3OF/ana2KftTYhO+0gSe/PEHUYaZx1dp0Nj1BS4zNPel7z9+wIxoT90T05r6bQiwT6VGwD5AjCHqOKw5YOTm1h8vZlaDv64pAqQH1WoD8HlVp17PSsZLVhtq6dyqe8OHcQ9Yy0PyzdCGZZRPUBSvAb7gl1rFPjgr2zaYaIxq+qQme6sfBjKjRB4ltpfgQcUKKp8+KoTHDM3LKzgE99xqj2OYJXVPQhVVvRERtGxKNankOrnD+FQId5FKqqzSXEQE8VoySWiuKwbvREXUKqnNoir8fbsoSkPqbEW9uBz3gVKHzAq5BxHmyC5OfsyC9EzOMvZ57wsuvLLz+XN15/JR9872v52YffyCc/fiP/+qt38j/8YuL/+fSj/PfH7+Vff/G9fPw3386Pue54ffrG117My88/yiPeAs4pXK07OUuuqtAzh8nUK/qMhqesniiH1llwrD1C7Swhg8+b14Gj1zfOzV6LfE9c26+Wl37X/oUgL/+e8rLvqu8F1+kXoeL4dS724gq6Jscgv3vk3BcXF/3Xf48ePcz8Jy8u+UXMY+5LD8EfxBeFh4uLVNVcQO5ucz3YRlL8BP+qQoEC9XHzaGRrA3ySqTtDrIth8yFyk1e8qlIFnSwpZbBAlfkT5CZsYyHYqfd+L/OCeh6tfoVexSghr3kUm1ZHclhzn9ft7oAHzHyBS8VQwDd7x5qDA28l+jQxVFWqJnUcfr0H8gZOA14p1CZjFrlB5IEw4Pt+0olCMa31UEpP41GRqrDTSZGNsjYM9ImTZJVX8463iVxVStMw53PlxM4CZirM1ZIVTAJaupZa5JWpr7RiIYNYdo15WKAzmlUNp3RJujaBcr5GmUh9JcTzjhupTNP71SGjvEw1rbY7uZkqqapJqaQp3UxtYtEGtqFSBaHrs5FYU7a5taXQF/IclbrYda/bKaeGrzEh11jIOk50clXSXd5rZPATLiY1vgxOI+1x9cV8qpm6rNG5raGqUjjNvc2Uk+ZMt5WlPTbixQsPsVGAEgwopGuKGFRVqaowTMpMCQsoVFCaTpapVwJeTVkbuehZyTXuKans22o7YSsCp/iCYgxhqxiSixcu+2OZOxuBWakD3J6F5lkt2t/hQFdPpkCbK247OQqKhtT5TGJAdI4j3ssx6ATnnkn76pluQ70lB2INIt56RCbt/AHUmlY/ON3IHNYJKpWYnJxImQ1F4QSgqUiIz+xL3Gq/ofbMq02uvVP2ILKQesWfCVRQJuW8YVmAk7QAC2MS1yeBoKVzxYOmdlfcPOC47Lp+0grxEWY3zbAizTnbap2ggWcPtTftFWTzSnsX02Jq6Jat0XX4bOvqxQpMuajGSIsKcy4J8Yv1ffgauMNWcTDrrR1mLwu8vthMi5feHsd0ZDHmRhuLXgv/bPbFvLYcukP0DZolnCGLrfjQVxfbNfWACYjx7r7a9F2pPaehnKwa2A0AdN134GeKy0fjM3003sxZzC9pK4dn0WbcBDyVpX3WvYzLHd2IO+AddJ6jtX3Qs+Qtgw7SBrDKk7xKnRdl5Yhbr6pUVR/rDdSRczwBp4e2sFuXRUxL10NaVFinWTisez+MtjSH1acTq0z4ztHPoXTbODhfY7VZ21Bg4BKnBKnA2mutE4yJC8wtgOnQpKVjFQYeOJzmrvY5DSdLTILv4eKQ+/fv9V8PPn7kAxgvB5eXhI8ePeJB7H58UCtyH3l4u/ZBjge766bj/M+Eedh72v8zkiteDD6FrvOXv1w390HxqQ+GT8HxM97/XE5ujiMPhU3ka67Oywrl/oKem82FchpM1sYqrrqeB42xZnUsq9q89y/cpDHYAQ0BTj+UMu/FRfLk8iJffvlxvvONV/LRO6/lJz/4Vn7zkzfzDzyc//E37+a/eVj/r999mD/85v38w0+/l5/zMP/Bt7+Ub/NS8VVeLr5weT+P2M8L5hjuFXmP7hvzXVNXDocc5AUAr6r0y5CtmKTi+rArHVDo7sVQRy75QKBPs4oULSFlyBBjOjcvjpRdKwb6fFHVU6IVL78Ge94ZkIMc6h5QiJ00OpzyOYfxJHgiyFiMnxMXGSPS3GHg6x7IWyfvlKfvNppKB6ORLaNSJov+5qByPJjZnPigzHr0gw7EFlx/gjRnriOsZMYFH6TGOXPw4dNOrsFxCnkP7gGo85tm1OajAAAQAElEQVRnzMikOHZxx3EmR2yIh1KAkFNkJEfPAd4ivoNkU67gAYIH/gNp6kg4TFkbKy04FGKDLUROmuMA01ScSx2nTs50m8KBmE4Bpj9qp2oZ7EgMswg3fqB+OhbiD7CtoyPPEaH3hH1DNP/mqgLN/KwJe/CVFbP0dIVGInrPiXbq2Ogc02DDgx6OS5HDnMZ7DuagAaLYIq8JnA0kfYjwJ4MwuUYO1WIPBxTCWq4cUh7XtjscOuwQ5Unu7+EQcGZoaLSVrImxGuGheTwG57fXtmtekgX5PvM9//B+Xn3hMt989YW898ar+fEH38xvfvRW/ukX7/ZfA/73Jx/2P2Hwx1+9l3/42ffyt9//Zj747qv51msv5tVXnuT5ywdcpy9SVZwxTJRy6D2qRa6qxnRYpKkzum+beQB0X3O10rncY+NRMtj3Qf2u4cj1eV3TkZeDV9CqN8d+xYvAK9bs9d77wfXVX7g/XEHXOYIPfFbfa+JDfrf14nDB2u7n4cOHefzocZ577jmuw09yifzowaO2Xdy7l4MLYCGWD5tF99qr5R71aQyonfRG3ncdhdu+M4jv1DNRf/KOzn9m6e1qZBff7g1y2uiBzb2VFvj/PbujhqpKVXXOOSbFT2hyCZFeC8EWe0vAn10bDjreIFHpBpy5tVokrDKonNM69xuEmU8Wo70c3LHmDtOV0ThJcCHQRToxM0gn5H8nrTlv5hg3gTUt11+XtaryzZVkddN4SzfiRLWJY/McG3YuuG+FlwRLU2bremvKX2Sss+AlYjexorRYYAXNfo5PbI4nn/Wg6iud23d+07CvZkE+g90O94O3BZzm26AWznGSeH7B2vi/GZZEt0OLdVTXsrh8Rlb87rQu+OcnIFonzgpZhykA3+zaXOtNvPX/zWCiz/Jf7XIJ34UhfX63/Dv9NUimWLnyZxB52JnN4SzKvZA2q4L3R4IUV9Jngc7iVzt8Mfcx9/4GNPve4MV2JfEmBjonTDbK2jQscrUVxQokPlm+tezrUDGvpJmrMB1riCgIXifK0qxDJ+MXiCRI5DZem1RVoTdhPe/4rsBOJGxqpVHRhM2ZojlDYwvHka53ogBVMZCJCEYOIf7VV7ecNdchaasOTqrKoanF3GzMS1b7aqkUIgdfhmRfvBaLBqgTYilqarJCCZ2EWJYbIRlwD/50WRMuEe5BQeogcrBG19K05I5r1k46E59mEZBMUHzhLRJkS6vfVAjGlKWhLdKe6X2T9vbbst5OWHMSHOqMBrgU+KQR/aVVKm0FDLF0lmfW1bpwbFU94EhHNGwSCjY6BjsxdKUs4MJSy8+09RigrG211wrASwfzSeizl0s4p2mI7llatVJoJ6rGgJpzrsFHk9iJ3IWTNqWaDO9AdQeJQ5Vug3HgFaggeW40cUm4euhRaVuf52IG0I48VhwsfASxbZ14NryqmHFSkII+KUlla6tYgiaVFuswZpG3+Vcd7h7p3vWhn3ol+9hQ5kanPccrEqbzvsaSfMsNdnOl50HnWscRv8686tYccjUZwmd8lbsydfGFjLtr3g1TkPDvtfSAsvQaJ0Cp4g9GY6xPjrrvBx7M7l3c65eAjx8/yuUlD2dPLvsB7fHjx/2XGvfv38/hwGsX4n2omw94x37oW3UfCpt4ALzqh8SrXLU8XxI+vXqap/2fGl913FNeFvrwfM3Dp3QF96Hz2JwXI/DBw6N74vlQVWzvYEWJYnZt7OS9SAS+jqAE0RGWjtJxcKahpmOc2+Nynzu6L/m++solLwlfzl+993p+9eO38o+/fDt/+O07+dMn7+TPn76b//r9e/1vfP3zL97q/9z4r95+NW9944V89ZVHef7RIQ8uwgMts7D35j7GJRSjHc6epg7UCCkfwIEZU/zYE0COa+GXKkwQfcqodF9eDDap96p1Z4L0az1pkVKyNPWTikTXaSwvVbRP15HDqiAM5vFaMCGDwr0ICq3BHsCwtQjHtPUbGFuTsK6qNmQ25CWsX14tctsW2bUuYsMJMdQ20xTzT2RZTrbGhIUyOL/Cmxxl1K37HWtT1gmIEVt95YfC2PHV+yPWcytgylJPbBjoVIdhySXc8+PvOZcFX1jX3z7YtTVuEvXOjRXQv2bYVCHs7g1nGhodH0bmZsQWnCdELaGRsziuqz+qYOSeV3LNhipHQQ/41Jc8YN0bZ5iTZPXP2jCd9tjYY6aPcrIuvPcksxUOhzkZUjXoOH2IQ6m2VGCsFYzREJDwCcqMxwxQVaGDhVZpJYEpZ2toyJXDATKgyHQ4ROYxOfqCi2tccS7dy3Ue3au8cHkvr/LLhW997bm8/50v5ee85Pv9z7+bf//12/nzJ+/mf7hm/DfXjj/8+nv5x5+/lV//6Nv56/e+nre/+QrXjce8BLzIQy5ApMrgwuT5P1czur6qgqfJz+JBPbS+RhTC7FVTnkzPRESKbTBwjOjxfDk6F+s4Qj0v/Ir1HfkFx/pi0Jd+10+vuY7Pa/rVXubl31OJmCtivPZfszcdzyR8VPrQHtg8/+rvwfJPWVw+vsyTJ0+aHvHLKF8Qer+5uGCfKd6PGZXOTp4WwDm8ne9sPRin7gjNnioEbN2VV4r4SljB57aM3hP3BSntlvkJ0R78msBiuBxqGzXKJaDOI5fMB0AirPgp38bwxKytCdU+mLNhlKpKFYR8s5+hhRWi5xZNE7UgrH2pac47Z5vjdFvlKrMtQVsMug6wrWvzQG20WPSDeu1AVeSj74uc1zWcxGGmkOG+dY+NtAF7QWdpwc6mQKmqnm4xs0CcqbfPN7i1SRhw0QajCOdbaUXk0lnGAukwhhblUvq8ZYre5jG4ikEFZaEpM8vAv4kqFjHNHQII0Z0Kll7QouCx09WkbI3lp+mEpPwBlCOmqecnlu51uylpk7VslLXVKmAiqMfJZ8HaJdxkUFWlqsIQfVg5UYh2cfmO8MxGpN5korxntZG6+/jB3ehBnoGjpD6JpMbrg2ifcwvi3IlEFyLHIhGOJ3GMQPonVRV/kNKtWA3ESGV64oekrc49QTkPNEC1UMcxB0ZE4gnfVHxQpwm5O4Drh53jrbUHg9lJh9Qwzu7TSpQVqcA3SoRSVekfeLrVNpaWStrkgByJPD1PZlNtXaEXg0CfGMKKNTBjTNOEDY+2sBuTA7QN15X3vNMKigNj9YHXI5gnz41WWNKUW61WpNeGJl+xMz7nOzTWBQM4OTFIDd8eMN4GT4hmaZdg8M12U2uTTjFnEnb6uicDQTq5YKQDx/X3xbeV5UTJ5zTWySfizKlIJH1WBqdcg+46/bVV3MrDzFahzagCQdn6pldSfMnI0lAXaTKjpQSLxyWn5p5Iy9JPhpbwb74OU5+jGSVsMvejk2iVwJ2vSdld6Zmmshv1liZURNQUd6O/GG+0B3IxH/3kYQ1oRTSM7v7NB/jVTxcp7VO5u02P1baveJWr41ePc35ALeiLdn3LfLtpWxfbktQmTUFnq4H8qw7NK02HLz4a18fNnLuwxtd9xkbfWU/i4pflnO1UWvEvuASj3yUB3+isiBQE7/BT5A5cXbwObA6DXRsUffLzeBy6thM250iqtkAVKDTiGe3T76SfJd5gcmwyUXsZtbsnoNQKg/NKiBSRpjy7VbhSEO8N604vbPFpA75OX2eOohD2I7srbWbrgDb/VcBdnyoAri2MVAHS+z2NbcIgx9K9LQ4SthPY0hzWa1DnWpxaXoPAqDVNhqDDvNFTPhJdf90Ru7cLAF29qNZjr9wEXi0wbAIyOGN313HgYfdwuMi9exfxPyN+/PBRnlw+yXM+sF1exheEPshd8AKxquI3W4+LD5E+/F3zIDj51fKfFl/zou16vhj04fGpOC8Gka98IcgD41MJ/akvEbXz0tB80jUPpUceVNcH1CN61ub+IDs/rLvyArfe++UaF9rslo6HOixslz1+VGpKbD+fAOZzznsXB9b+IC8+9yhf+/JzefObL+cHb381v/zRG/n7v3snf/jdB7wg/Kj/r8b/8cl7+Rce/v/+Z2/m1z/8dn70ztfy9jdeyutfepKXnjzIo/uVe1zQD9zPjzw8D9bHZHTms07mP3AcYJQPVpR3kBBC632H07Hig0A3z7aeBe294HwzcrN5PgMc2ocJtZMTCITPGhOjMpLUrl0ObTmw6gNEjOOMPqJNH/IirxZ548BV+FLY1FkBsueR7or69nFgzcpujzbDilr0IQ2XoxFflmgfOmAwp2ScDy5sKqJrGlQMLT7mwkAncsjGtJOHQ844BMMEcDpx5nN9zscKKJkXWTi3TATOOjbNGpYcMrIbbz0DOU3HzjFCI78x6/cw62t/8zIBZiQ9qQCFqkNwIioM4RbjtZkLI+XjH5FkfXFUPbcBkE4Q28pINqAq9+vQXtY7DT3uBuwHVXNLCWEzAfVVFI+xRsagpY9pTbHra5lY/EEz2MvBdXyg02OssjwdHBoFsh57VZF20bGgxY+Ntui/YLBWtbmy1lPNejQFurKkYdQhpjemzYJtRKPOI5/bwO8djnnMy7uXn3+Q11+9zPe+9XL+iuvCL37wzfzup2/mn/kFwn98/B7Xhvf55cEH+c/ffZh/+dU7+c3ffDt/8+HX8u4bXyLu+bz0/EPyXOTiUL3cXj9zWsNNAubKQR0Kwb+5WyHmfgKYALX3rzfkhCOBYCQLUdFnsBavc+uLv76Os8YrXvD1L224rl89PW7X9Kfg/kLn6bXX8klXXr/7r8Gv+5o/cxzjZ9TZrPTexUXu33/AveURv2i65JdPT6BLrq2Pc3oReJGqYhGzT2lk8ok5Wrf1TxLJ4jPSzQCpFQb3ZPFAu92XMA3VfhWZpSDtp8nNNnA0/TgzDNEbyFTNJ01tjn5OpKmdjwNV4mBRh5IEaKdANUn1JrlPHnOKwaSXhPisTr5AdM4TpnuWH/jASUJc+j63skQOmdRem4A24j5Uj6jdq0eHAj9ApXJHNeJSm5dhwKV2R+6uk9SKA4qb7UFTXYnPfST0wbyw7rrVQCQs4AXJYxOXlwO06oif19cQ09WmRDW2sUnTeACUYKkSk9DGOVlvrx+cjvHzu+dJvP4S2OfLMpHxUlLpKVNJU9JMNbbppSSkJqk3F1Q5o7aATD5H1F2/C9uZz0UX3kXOK32fm61PN0s4UPRhqj0unshYjWf9KHR0xju7OZt2VvStVkMlcvW+Lm587evre1VRxWlmT0U+JXhtGZBnL5g07Sif2fHsxcE3v6NVbFoLTiO1MofqiuY4kRtjoUuwUzeJtK9OJ+nkNa3Tj2L2BmZFZT8iISZrrFwKDU5HWPqSa9FODKctD7MiD6C2LyGqtXzGG3fguO+Pk66SJv3lN+lZ+PSb1sN50jXldLk1UsSG6SptQFLLT2yrTW5cCUoC8h1p06ch7VIru2FiukpTW81qewqVZGl6r7RAN5nmxszRwrOHzWUscyzBMqkj5wfHE6kvVGLDYSH8aokWKYeNzrUzWJO0/mo3WQAAEABJREFUgZxATDJT3zDgIyIhdt/LDfRwN9omhlrqdA4J6KwXmgTrrjxp743s3UkD9Vo15337Zzv7p/p/O277TaJVrmUNQM/oBS7Blk7FkRb1nOm60s4iNFUlaWp3jebee6yyXLorpqpYSZ2Z1KQzcFFcf3VELQhsJ7pADwsoXo63qXaWum0+Q1zTSmeGG4p5pA0mqHUHaTfn5tMCjnL2YZHw7ADQFUHc9cLDvkF7N2VpMyK03gPK5/TCTi2MdBUYvc4mFDCfhNx9Lzdwa/DYnV0S24M4wEKWYEtHo/eduxGVFhiQ+YwxZisV1C6251mBHbieH0IrUUIGOVfdz3PLTiCpUKrnVxN5T+4oTjR00HEj0Vamx0gV0uzgCIyBVTEoqO+oeKg+1EUu+iHuXj+w+UJw/WuOJ/714ONHefDgQXzQK3LwfXJ5GOShkJd88+XgNQ+SV7niZV8/NPbDJLp/MYjPU8iXg1foV9gk4/qhk5eFykceTvuBlQfX+ZKQLzmseYQG7z1rpSW2CYXOxuKQVFUSqHl2bURI0hePFD+rwwGDutzM1iD3jsQ701w+fpCXX3iU1778Qt76xpfy0Xe/lp9//1v59Gffzb/9+l1eEH4//+cf/yr/8w8f8TLg/fzz330vH//1t/Ljd7+W9779cr751efzlVce54XLizz0RSEnSA3/wcPBPh57HT5QZ23F7AcUqHhb4XngC6qBMIDnF0sE/KoYei1wetDpGJOpMtJDa9wEyG1sGWMbABEZu54qVj9GYEJgsJGp64cta2sckPqEqpDpLaeiOmaGVIMEoDtmiWk5I9NXpyDjPdgL8HRDYSP6+xcmHGIZviDrXeTENH5G4KsPcT03Xw6r5pq2dAq44aJE2CAlQfSQKySn98sO93wQL0YJhJB1wNLOCK2cLidk5DC3dfWIGm7qhVxJTNkDilOmG07EO7a6DvjMXxhgsTB8NFFJS6DBBVkJ1IQAPYeOCNbkGoI85kK0NOEK7IjarIdFQSZtpdinhHDI/czSxHFI8SNP9AlNTUoR2gIgfVgf1dq1lQN4VWWKk8+XpqdY0Nh0a45zVYWeAhiOKi2PqEpIi4yEI2PCCzN2ii0ZHDsI/UBdD+8lTx4d8iVeAn79S74E/FJ+9MHX84u/5iXg376Zf/71O/mPT97Pf376AfRh/vDx+/nHX3wvv/irb+T773yFl4b8cuArz+Wl5x7wy4GLHCo0zlKubetnvapSVeB0mYTY+yFfBXzo7Ts47qsc7KP9ODvBtan3OcKBHqxjON9N2v0y5ooXfL708/p7xQtBZTHpmuvy1K+5rkPoYte7F4JeK92/pHJxuOCXTPe4VzzkPvK4XwBePr6EX/Ji8BH4g7YfDodUVWaz4in1uMBVm9AwAawWrN3hoCyRY5ZMLUtTq3OsNHUgwsAmFbHlFqID0we0dfazjQtQVakqoDMvapoOe3SV8Z7G3bjadlD0W4kT8XyOXcBOnPNaD4lG14pg3zupt+cCLizbjFNaxyzNfJsr2F5G3fpas/aVxDYHwVYWYak3zXeerbcjww5HO+/T5vm2ZDw339KmPxva/aZZ6ymP2upRKUQJ1rK85z0FCG15hb0PCbafwg0yn9QwQlUPGbCe5IyjtL29o7hNNqFtdO5V2csrFlJt8h3CGqNbLc4r1u5+0BTOQIFzmuY6A9WkLHmVp1+6KUutLIM+i7iwG8j+fF88bjOzStMyMzhKE4tmN3YH7cTFaWH6LuLKhKTWzdPCyCa2fnuwfKnnxzygZ3fPpjuOfBfaw3loJ060fFYdnz1nZuskUzwfjZbO0bs0U+zxm3q60izthtUF9DQ97DZh56eP1Bl2OHqtuQ2XwGQFtyvLvyit/ivPOi8J5/19n2nzAtRRQuxOgOYz4sDNQ90ePVThSF+UZvoY18o2LE4aFjHhy5lE3nlTSVChSlXB2U/YZvNsVJeCrcnZEOh+CZuE4jyQ14WNiGuZ3FXFHPjVQjCBKoCVYn2nedoFrHOQW10qMLnlNaFUVYQZs2bQti2V+L6JwVdcjvNZnz44EWiuJge8gBhnbxm3zrHn07yMGhbR4iARqVGTNIUvHunmVFIrDjpDRazqiUC4S4ymBS14OaS9lXrvEnSSWGyDoanDdr3wuot2Los48FzEhdXC92zFVq5tODyTirzV1h51hsZCvRZkuUs5EeckTozEdmSbUPpUwMQpjVXTjkDaxaGPOzbSd4wJZhxWQQmRAvMs2vLh65nszZ/DE6ljElhxrCdt/rm71QaTMHvSAq0FylFJvkVs7idkmtc0C+66F3Ey7IVnTY1xSl2r4p6wBt8sn71ooxbXLhnTBNacohAZ03usexPxZfDCC7PHeF5bBhYpcCx0BJVJy+ZWYRgh74n32hoD3rhContwlcMSlehnpQj0iQdLQcsDSuHDCsyipzzW0EJuNJxXRDtENwHnAAYmr8KHjsY52qMDPguIpiQZe4t6Q0HpuFLnOi4AqlPAOr/up3rNWrMWHZboFu8YXGZIVlXxge3+vXu8vLqfx48e9V93PHf5JNLjy8c83D3M/fv3csFLxKrqFya+wLvmgfGKl33zr02uI1d/yktC/0LQl4Fi+l3zglDeNv+KcInzhaKYtkE+Hzg34gH3KPGAO+BZmsfK2lNsrZsAR5pWZbDeMYaB3AZPwlUGWEWWgxZTRZmQ3ltr0EfsguHRgwse9h/ltS8/l7e++aX84O3X8rf+xdDP3sq//Oa9/PF3H+S//v6j/Bn646cf5l94cfgJLxB/+n3//bCv5Dtff4nYJ3npyf1cPrwI7wlzCI2XNNfLA7u1HpmUx30Oa6X41iEllSB7zNon4TVGYq2I1OuOlCJuk08bMvm0to7sywNziBXmIos6YueRI9g7nz4q+gjIpWDonMR3jEZo2sg+jdE2LLyldqDw0ecQAuggPc50fcNxBsHRPjif1YYKM8EHNCWwEcqIccJyrzNdQw7Etkv0GYo4rfs5rIk9bX0whw74rPsxtBM4OD7ThAWBEa/pP9BR0veGgKnAXVdSqarYTJUQiX8dghkcmY5CJxG9IzHG+s2mveVlT4giC/52jc31PLKfR+IXUAYdmN+Yzolv5+LMGbycnrJW68IZ37BngdMNISKotcnRnoAlDuaoqqRzkgOJ4vFCZkFV2gD97CGCogQXax4BapkKwAeU9H+yzUpa2YZp6/nA9F9TZ3nZ5B4PQehwqNUrA/HI/vVftnF9uebl1hE6cE15dP+QF5/8/3n7E0Y5iitbG167znwkgRjFJAnQjJhssA0YzAzG7m63h7ZN233v//8LL6cqvmftHZGZVedI4Hvf7w3Fir332kNERmalToUkONRzT53qlReu6s6rz+nnb7yi37z/un77yX39O4d+f/zyYR7+/dtn9/Xdx3f1JZ/3X/tvCD94UfdefVYvP39FT1054hAwWDvX1p+XdZcRoYiC3ILBQGx3rpEuBXVWFKKzh6JFOMGQIkratWGgE7iRr2/DAZ85v7uMdV6vfbyb0c8MDgST5/37A7r/kw9rS3zmHWO5xKjr/RfNv1/M/zz4iD9AOeX3jGPkcf5ecXR0WL9fxCrXWysm8VG9X7eQERUdiozuJtfY8lkhxGEJBzQC8vPHRhBhShGh8YtEuHxiyCGiP4uQ+X6wKeIVZkBO0BTRCerCbvUQv1qBokzRZhAZHXINMGxLXNlJl0wY6m05FyW54Krb3REVPO7DkOkmN1Mwhsy12YZwZu0CJc2B0UcdvzsH53jrpFokPH3utTeN+by+zOm66/i6HBcRigBkhkFMzo8REex9U8C7p4STQZzX7Sns20abzFBM+qzMnNeR0QxmCxgO9jxFeCozmuIXdXsIfucBFuXfP3MHvU41ooNrKXg/BjwFTiWaMoUolMf1CgyHWLW0wbxMol34Xoz55AlBBAmGkKwx7wnSppJXtrxvqY2JMLwJiOymncc15uJNJodlvush/1IubQpNf4MD+PGKrAmBZiCy5xpTWwwEJE+tlKy9gYwY0gZ+CyOak9AaoFuY8tz57LGWSIgRuA7IOOrkPHI0Az1AdmJSnhucKWo5EhAXgdR2817X/MQH2HZvW06nRkQoIiSkRmONeb+HbVkXCM27DdshCInUJSIg6BnuJQD6fMvUrztJhqkQjowqPx4TE7xny3mG7nkSRGYpJzJ/+s1NqHX3KWDdCSQ+a9sEjkpQLHkkdO/Eo9VI4rLYIi7vA7bjBjI698Z3iCLuxLCh+fxaJswb9llyIf7dTUiJwQV1UevFRYym5mkn4/GK83t4iUfONNfJkBxmDq3yUXa6I7d921aFO6oegrIZLwgbVEUT07vt4esUYpuJsUeBawB1dFPWt7PM7MCBYDfOD5AjcVlsXYy32eR0fzGW+Usd17k+1Vx4Rs5FvkXYpDre0NgHjbZbAZs+vMvnfeKsVDFr/wIenTRPuYxZ6j9lmovil5x1Y55N7Ed06MI2x1tbhox7nlzeXCICy0D86518kvxyQ5zr+XKCzXkrFOvH+k9fjEvmZbgkabkOpM2CI0qrceHcci149rZia4xhR9nnxmWdoQ/p4KV+rtaW09H1fjW9Nd+WkXHnB7+0nbjtiTHnNi096kO+VaIbFoYubo9xXZywxY7skOj8TqNsC1peq33p8KsKg+4QuyQMf/AtZD+DdZyOweqkRWemB0eZ7XCNtmUUSSlFhPZWK77QHchf7PJvD56e6tLlSzq9dEm2j46OdHB4qL09/wNVnnzmWfMFe/4SecYX1LXysI8vmj/w5fPMQPffGvTfQlnb5mDwBw4K80sotvPP+FK7Js7wl9r8MgqXOnPI8AEEe8HMyuZrYQ2TjsJlMFa321qIXzgiwuYCoYgQA5vX+EKuakn5mVPNyByN+f2DxT4/2B3uNV062dOzV09049oVPXj9Gb338CV9+v5r+h2HB/+ZB4Vv6C8cKvzlyzf0h8/v69uPbuvjPFB4SXdvPqvr157U009e0iUOJvY5oPCd87X+wJf0Nde95mBhI/GZCYX4EYQRkVfvJa8Y7EmQHOH1ojjOCMkiIQm3qFbSYVjZiePy5Gz7UZK27necfSYIm10mDBc1rGfNxm3yqk2QgY9OXnRkVTsnBJrnbnllaTBUn955BIUrZLHUFOEs4vq83CiMRQ90A+FZU7CBjTytQv4lxrQDzbyh3rKuKItzoiI/wtEPPEw7rLVANWYh2QYEzG5sOhR1UHiWNiBt4mGUSygidauG3AhIP9LmFgiyz8hEnKWjuDfvMIolsWjsOCNB3SRtu3BmmOJ6ZUm4u9UIjyPTbNeTt0+khCJCUtQv9Ah0IDYlIpStp1pPpvMWaacDzX2JzvtJ8LPqzw8fHa19EMjnx5/ZFUX29/d0fLKvq08c6SU+r/dee07v3X9Jn/B5/OpXt/L/DPzHLx7qv755K/EnPre///iOPv/FzfwfDr175wXduf6UXnrmRFdP93W8Lw72G543FoMAABAASURBVNckqdF55BEYUkTweIVCNMiIEF2MEB6BCazsqUeqBJVkjOgcujuleBdwR/L+ldxs1lrzXvJ1J7h422v+oMHvkLN8t27yP/HgP5g54/16RoylDwTznZzcD6o/yKn39xrO++lr8zJWsaf9vX0d7h/q6PBIx0fHOj09yd8T/H8TPuL3hPyDo9WeYhV1GaGSUkpMsVMAje7rwei9eaoEF4m015xlD7lI2G1c5EuOiVLuBi1s9pMJM6oWOnKKmkfnGDNTWmSa9aU3TDwGjjUy5NzwaM926OPi7AtFBCnWEVMvu0bJEeptqXfqp4mc5yeEer93wv5P5oyx6nERWzVDw+176xCjnr/SdEHzE0fmlOoQ25YTOhFbUfaGh5+E3chdO4v0fbrQlwEXD443pqu0cXHov8R6b/6lhEXwT1vCtGIyF/ryuXpEoUfQVedC5yAX8xA9er77MCJGnPJuz9bFefrRNlf40dBFwIVZ0xLsNTphdcoN1u3fHYVUth6V+jRM5KRM8Vpook0R/fmE+hf7VKHn2Q50A5F96PYlsTVczNan25/3reDzxOxe3N+Z/Cla06rC+kItgOtFRG5ZEOCF+mEyMLMnxw99GQRjnz9chi8hIhQReHq3nknih8YOSY4IxjZBvUWXwmNgu4ZGayiG8ONjFD+MTUgKPzJpsbLUQxHhpAQReLxig4cMH165NXTLgllgDpF/mmGHC3SZe8ADNW0LPkx7JXLCgzyPh3KyKrXA7nBdw1GsRp5O9hFCBmNoyWEpYB1vkTki0hOPhTgBRIQiABNGhDDoSNEyhdU4Dx1GjZgQv5DqsFDgRYkIRRhCSr6xmF1nRQEkIRLqjVnkKRpsgysU67GyzOLskdZmuOKwlvrMBbUFSrqWKxeqvmi2EfRZw+g9kAYiV2E5cs0bTCGNi879Zi47JqCkXxJqFnJIw0Da9typOl+9JYHe4/xsZT5pMZSUxNBdA5Hd/kTP9RznkJHz4HwjmeAqF2vx3AmKBHMaGcfgZSLOdzuMvPaQLMmnMh1bhdalf2A2PI/cPL9D0LtAq+51Oq5Q3O7oGHNDls7UKP58LflpCcyZfCOIPm8fLJ8LRq7AY69jziA2L4+FOtURhqOgsjwhvjy5ZhJOwNmFnJcxk2ZLSj9DBMEarfRx/XZFhAL34FCp5FVQ2WsE5pRRjgxFAEchWwckIdEhGvnEoFzcF26rDhrvIMuRGhFZ2v4EwWy3AsMHUrU5kKyTDsvupRMVGRGig8ABV6Gpuw7MhX3UspPMzN9breqAkC+Bpycn+TcH858Yc1B4cnSiY/iDvQPtxcqvNDW+hG/A2l9U+VLpL6QzzuqL6YL3l9IffjAPOAj7gS+wGU+Mv5Ra9wHihno+IMwvu3yh3fCFv/Uvws06m9e4AN9FXyiXLDcoPNaAyURT+BebFKYzCM4SuxKaNbkmw/jNPznX7wqCONaxR9LRnnSFQ8LnnjzUjecu6f6Nq3r/7jV9+rMb+t2vb+tPX9zX375+qO+/e0t/++oN/RH7dx/f0pe/vKGP3n5J79x5lkOHJ/Xic6d66sq+To+k/f2miI1a+Iv/GV/+z3TmvWCtvlY8smT7xa1Ch5luMnr/G2HBHgVHW802UXldXj33KnXqOca661n6Oi0bcdaDmLSRnqJRs6GXmyjrwPnm0oe9AeYa8ckrLHJs9jm1r2nYmHRnMXNzfOTzBekOmSW4NcRkvqoe3pyGnFqvQ4M48rmLEdaJRa6Ez7mOxbeCI91dso5GdWXr+1TrI0muh8cqulwjtm2s7A7hMplMRNb8pVlnBnLlIGVIqs0cdu0zCpnp8ICv9Xib9gp/wItmn925HBtw9vm/d4Sak/jHWfvZGGzW4ELEsiJCbCPc4ewS9UXL6++ycjfkmzCY1fGpogeom5GhFZhOBjqxtQY/p8QyUaZkjrjfG+XfGnQQ8C0xXMcrbFpTl8/F+gfeK/+P2uaMVf6gvb2Njg5a/rP9564e6pUXntDd157Vew9e1Cc/v6FvOJj/w2f3+38H8A0OAN/g8/hAf/78nv6Dz+MX79/Qrx6+oLduPa1bL17Ri08d6+qlfZ3uh/b5DHHiTfcKlK3WJA2Z6+PatNNMVVaTIqO4YuScqGy4vc+E4KSTaHvjfeFd05bPIvYGe80B4AZ9zbvR70vjbH2mM96pCf8BjN+tcD/wBzE/wPsAMOOSZx+Ra/g1dTyf51/FinfQPr8HHMp/GHTMHwiNg8CT4xMd8f7fPzjIw8JV7GlqXMOkLxTX9UW7tu91eCMWGM+f2JOIILPQVFJdNi1btxyypB+ls5/sqkT9iEBE6snJLRQWjjPQ/S4piOcyRJpCmpC5EBGhCK5igPzMk5KPCBSJIpkif2ZBREz+EI1LIrXHNCUHPbrtAiP5Irj2tpEDMhBfZtoG7okciKt1KucmIcODpZV/1PP6FeVvQ7EkT6DhGuhhXFbVzqUNv9dofchdHTvzqUmnBkQWbkoeM6w1FOCfTW1GwAKZy9r+lDVcRq2DDGwldEFrcAaCfWHsRkRIA+YAU2hq2JOOQnQfmVe2OrrAmfW9t9upteYcmcDS6RGBCNJcDzG6kzu6GB6RIDfzlgXXmDVbXoPvbX0OlWmBkffMAcytHUSwDsd4szOGPCQ0oTGhFZFOz5NQtUBERMb6uR3ImBbCIYl5ti9A1fDjsz60iBDdKwLsHEYDSVq6DmhBloFwh8qpSbKJYE4B9r8c0M63AO6V0/IzEhRMkGPfhZhqLSYm0JbR0HcBVZ0AT4/IGTKOerVPLTn75YEglsM18HhFq/w+2s2CsYonVAaEhLMBS00kNQgd8+Re2DfitGhwEXYWx+4r68wUNntq26CuF9mse52WoiXPQJed5kGcK0ZsdgLZiyyBOpZQ85sgKAaiXz48VHZyUy6HUcSc/YZ1sMjUUl/hq92CXjqSH4N/4x56l/5hk2V1q4tlgTF5dJ9F6h6WgXYY5gzrYKFi0c8RcNXtMVy5GI+2uHFWJzjKmIhZSZqBrr6RrrAMSNdMsG8YPWi8zGHk+y8HY+QKegzmoK1O+sKt4Fc6Lxiic710Wtb5+Sn188PIOO8x81gvhf1wOq7Q+soem1WhjA08vvODt3fgp5XbKbWs7jo77p9kemKjbuMyxawxuKU+uFkuvUt9jtjStkLKCHbW2IpbGIFuIP7f6X6+KZj311sJgoc2WEe+gMYs4b3BOeyfKjPFg7GTBEXZIlHCNqAXx8hS/GTUSw/bq0jBkJ8z5E/uy8LLJPZg17Xi+o1pvt2ApT2937iIZd1c+UwsUwZ7ngtmLm9pUYZHB4+5pig7egzCIWaWGBzupLnclBcNjhk477/Q08P6LL2433VGOu0y8EW4RrI5bJvdZ2FkxEVDFjvnMHuO3CGyLIH5A4FfF+ynub1V8MVvTweHB8q/IXJyKh8OXr50WaeXTnXS//uDe/v72tvjyeDLZOMeuM6GQ6wzDvkG1nxxPeu2D/4M2z/0L6X5JRb9DOThIl9S1+S4jmON/AIMbzmBL+yer1AX5h9yrcUY8kOEVd1swRsNInDABGvnLA6tgepRQkwjh0WEAg7BWD3fCeyZrT32rP7J8ZGuPXNJr71yVW9zSPjxu9f1249u6T8/u6e/fnlf3399T//8xkD/8q7+/Jvb+rePXtfnP7+uX3GQ8SYHGq9eu6Jnrx7p0sm+Dg/2OIQNbZjnjN/Q/CX+jL04w97wmfJts6+xOkNId+FLEKdsjm6pJZ9+svNnGPOG3U25j967jPFVOg6ezfB+O9+s4RDviZE2MWJ9QmYs83vf8odNl59ANL7im7IOYo88f3nBSxnPC3BmLXIDvXKo6knNkYewhzoYrL3elcG1SKG5Wa8a5oJ3aWglaUWtILKxH4GdMUjBE5R1U8W5WkXFoysbcyIb19O4R86J6E5EeQlAZ1T4l/3E16J9jXiw7VtNfjjXY0/qmqWIYC2WQNVqrQ2fXd45eMIiAi60p5KImq5J1kVdr5ntKlNSBLESsiWUGU0iloFu3ZBCbl57Y4uYl0KuJ3LGmhwh76mD8aftE0t0/57VmM/xFFBzjKgD1hxor/0u4VnaIBsy+JDyStLV0wNde4rP2EtPyp8X/3c9P3n7FX39q9f0h9/c0d+/eqD/+d1D/e/v3uSz9ob+wmfvu49e06c+AHzrZb1195pu3XhKL3CY/9SVA/lzu7+SIoKlsPKGEA07IuClEG3oGKgqhLZ+BXHuSPuttryHUgSkaHmfpbKYjL3dsEeGY6d3HNfcwNIeut+Ra96ZZ9O7dZN/88/vyzwA9IEgPtt+txpr3qtrptuwHpagiOA5Xml/by8PAg859Ds6OtYxB4A+BLT04eDhwWEeFq54z68UEnlKkYNsihbilw0QEVJCNCbFRNnqsIr8taTN1v4HtIGYesQug6tSUH56d4rBo+b+kxId76ezgi9YBw7HIBbdcTxTC2ZXjQh2YWYfVWOOiFlNbcemAB1PjerVHWUs7Yav6f+F5gdqUajmeXzdEd5YgxJNcztfofbeI3Hn3aTCM2Ypy4QDDYzuRqs+bPa/iHkcrmRsuISRxAWDY3ZoU17tNr0o4oBtZ1reynwo8bd6KSa/HHCViUIvfRqLWcw0eUopf+mPH2N7MwkOsN3PM9v+YS3jgrphx85SbDYP9hnWjcU9auS62/1T0DLIv08ZaWR6zo9ZfpQLuz+7I/LCgAXpOGNBcTGubyzY8yoBhCaPmvLRgyMAexJ5JXNk4/cR14mZ2tK2eV8b7m0SgtqMP6U3JstnfFFjdS7RTqM7JnXMMxEZsG2ZOs+YLWz70mJfmlEB88haZczMrF0QP1bnINdd+WJtTCBJxkSgOMuTLAHtAsphGAQ6BjN76gRkPSTBVonKdwGmErYmUvU7JaIyykw39QaH+4IeWS7wDKBWN1FaH00YCzNVz4TCQruGMbofi2LDM0XxZkvziJ91MsohCVXLvbYDNOeCCIZyT+OSsW6kkzx+xhyqXAMq7ccNwSIGHhkXeHYQzotYOFCzLznrST5i8Ao72Bc/rN6HVMkoj0cM5tMWdK45csb2zjs4yDdKF5amNudN1JbiaoYyK6QtqUUblSIj7AgGQxNTz60uaHnLCbaMsFJBscgtxqPnslR6Q24zZ8uI9FpbINCXsOn5kNWDrELavWztgQ0Q6Xns4Hgjg0gRVWdobunDpKaXgdAUqtovP9OpZWzD3fAEUgnZFC0c5VmBdX8wLHmw8vkiBA8jcckNCTtq4I0IRRQwF91BFUv6gkcdBHlY1a0bZdXoOEAVbNdD9O7fpgJ9CdnonD8nCezs1LE7RlCSkaMHz2GkTqxzl17zS8y+JSuqhyKAQkqo2li+6WL6yKz4GjeuITs5CR98DCOoF8PIG7lIsGqkn5rIMj22zHSugaEJ4r6C0Z05kFPg2F6XvZ3sjoiQD0D291Y65Nv4sf/7gycneUBYh4SnHBCe4Dvi8Gpfe6uVIrgmv+N1AAAQAElEQVSD5G/4MusvoWd8MfUXUh8CWg777Gz8zZa1fljoZ/2L7g9If6HdkO8vv6lzOOC6G0u+3TbmyC/S+YMQh17MG1pcd5Ns+56Pa14JP3FpDz8cbI6ObziN5T1a+jOQwbERjHRKMU2T1+M1YrAf0snhnp564kjXX7ii+68/r/cfXtcn772ubz68q//8/A19/81b+l/fva3/9du3OcB4qL9ygPGHj+/ou1++rs/evaFf3H9Jb7z6rF574apeePpEVy8d5f/ZdMXBVOPLvf9G5eZsozX7wXYwfxPf/bUWLVYeuBpWzzqDHB++QCYXVgzvH5KQ3K/xnoAisXEpvrpU8ZfNiLthU2XxjPt109LDwCw8DZlf8cXN9YkkwTZVqIVNjrwe3yP0lvr8w7zgXcuwHs6nLLRHZ7AH4pilUU9cbpPjGlZEMLayEcqGQi+1iRCJw6dGQevT+vs8IckQLSJEpzyrIb7BUVyEImy11P0cNXxEq+4IBvFODtQRTxV5PgrCVgaF6Ju8Ls81+6CJGpzX6wz7a09crVGPIA7hGkIE0zXmMOf55d3yehyT0h65VA6OSXr4MfKakPJD59VxnxBEkAvv9fjivZaInBE3lXgGwysgzBM4bkP8mme58bl23RX+w9VKl3jnPHXpmAPAy7p+7aru3XhGP7/zgj5++4a++sWrHKbf1h9/c0//9cUDDtwf5N/++wOH7L/94KY++9l1ffDwJb3DAeDdm8/o5WtP6tknT3SFg/ajg5VYRl6bl62cW9gSSwUBlM12Kh5yzcIXcvPaVapNWedSuKxmlXpNDAXUjGcXIDLG152fYc+fn1/uGfu5MfgQr41JX/MZXyvfh7wTz/o7c51yrTO/L/M9sCZu023rhaxZi1NEaLXa46DvQEeHhzo5PtUJf/Bzwrv95ORYx0dHHBLu498ndg+Els3XweX0K6krTD9h9vlup2Q+qAoggWmplZE5hCKlh5j0sJkgJeeYmaQVEfKvshjrA4TiDETv0aWFdXsN2zPMNOaxhO0CrXrWRnUBotB+vLO+7aDGeltSWSYtawPpmgf2jQcE2zlNLncu0gQR7lYN64k0WqpSGnKzVmiw1pr8GdVyAtP615o/s1NGX3sThRqsgZh69w97120+yA0UA7HVt+OxduqRqpbX42yDdMJkoI4+buuw5cQert4qxSRoIIvAWjWIiwhFAMX8nKMHKIIgej1h5KIrfXxKgghQNrpAD2nENOzqgSWAHHOJ2A5EPS5WDBLz+pC5PaybNFEAhKqV05YhB3REBGZUWI4L3Sp+AjRBj2pco5xgP/NZdJg1JjfKiEgeYzxXqFwBiWNeVBEv23pEy/uFz8VqE+YNc0Fc7iH/smbYUXdqCvZGBtYSDtUyFsImgnIybBrKNmtp5tXAufbQy5FWVxFMyrjdyWOCSGx70rLb14sRHYjstlNhiAjR0XrHyNQ0I0cPEUHcNsxvgUQiKk6BKxgDeb6bNWZPI9ZWIAuatNDUWAd3AZP7k9eHxBrdkcbStt48GOSkTp2MwzadSELMKgm/EVr8MofNzwyh0Uqj5LIQpggsaGpJY+X9Rs5Lp8pwkmc/jDyfPzq+4NRNZh6M9QE4pc5Ar2d+KpgP02wR4GATwGtAUKFGFMmTaac5bVSybvSQiL7KxR74N/7ufqxYzKr8TSjn0NRCsdAnNZXZw34kU4NrGmXVGNQxympYaLlRoTKqRlO12pdhVYyvyfASYfpyHWNUXlVRLzmqINkb56KRPuJnazDKltV7DROBXhhveFuC1bkWMAOuOsN3qTweCcs+dK+lVu+MdOVgfzBTpOVh1pR8MG5nu0KD1aIFuldQc2CwD6U7t0EYI8JcZSjr2GfOqCzJjrK11cKOzlReZeT+cx/SHQQskD+E48sYVpZ1nUwYpseE+cT4kJp1HKBjBeUBn4mI6BND4ww8ruU5LAuB090BHeWoXLsAS8tbb4mZPYJcwxapUwIc3SwghtHd67YsNFYTBYIjrGvbDtszNNpiEQ3OQGRP3XkgiTFQX8awLV1nJKTtwYmGdV9RBpQxRucN3dLhhjwYJgec39KTzHBbduT9SGcfvE5jmEiHIugNeF0FG95X10jJvXOEUZO2FBGhiBBDgbipQucjhl9Tq5qOtIYkJF88KQlLyUDHS2+DRC66ae+bAR1Bgt9/8IEcwJXdbishfoUY1RuGNer4mn0ZEcEXyeCL4h5fGA907APC00s6PT3V5Uun/T86f8wB4aEO9/e1t7dSRORaN3zZ96GecZZfYs/44rrWmb/crtH5Qpu8/2lx6msOCgtn/mJM3HoJvkT7S+7aX5g7GhyXyfd7DlBYt/22UeVmPYL1AFYmpZqDVexABtI9uh51eKBqUUI4Vc2MgYWgtAYk3nJMvmFda66hsc69aOzNHgcTR3rm6iW9wkHF7ZvP6u17L+ijn93QF798Vb//+HX9+Yu7+u9v39A/vnuo//7mPgced/Sn37yu33/wqr5472V98MY1vf3aVd1++bJeeuZETz95pCdOD3RytOL+hCKCfQ/2t+nM8wOvw2BJvGOiYmJPipUaMgKOg5iVf/KxHpKfQR4bVQv5V5N/weSGIgPQI0IRIQY6UiGbU77P9WpyVaNAlOY4UdfzFSPZVbz1SDtjVtihbBFWAF3wGWQdL1tNRa8VwHE3pvK5JgLMmSSCPdnIB1gSwZIi8OaJkdcJur4Rq+A6nIOWXU4x8JEm11RvZKZGtZIERIQiopYcEgZQtk1bs+6NiiYbhRGfR+B1m2MNVdOcRDlByzIXhUEvhyTH2jbUW8B2dRbRVcpaq3rWRHSTbR4ZeY7mw0Q094hQ/rIMM4WGaFxRY/82vAcan+PGZ8H/VHiPx+/oIHTpeKUnLx/oef/3Ojk8f/Aqh38chn/09iv68v2b+u7D1+XDvj9/docDwLv60+e39IdPXtXvP3pV3374qj5//4Y+evdl/fzeNd27+RSfq8t6+sljnR7v6+hgT5wBap818HJQfQYaa9V0myJCEQGhRQv5lzziiwi5Rcwyouv9MzP8EfDcn7QZbHq/UMWWiY8jq2FXck822rAfDYel32l+X2x4Z1g/433od98Z+2bdWJszzIHhH/mWRmMNhuc3/Nne39/r7++jeoefnOq0HwQeHexrf7WnFcERoQhDKTVaDKVkRKQ/0mw5cnFInjiTphwjDHSWhK93qK6RgtNGF1ZnzIG+HsPlIkIRzCNAnmu3rNRgKjsQMSxiZcCltG4oRBrvALJRZc4PuaGQGgkubn0CXO/ptp55LoCx1DMHjl6xY2Q+JvaYIU4deZYTSeLk6zpCjjFWGCsC0P1uG/tTfny4ZNS0ea19KMG10dEJygJDkmDHAo05NEDprU74bNvoGPndabarlGKuYci6MQjrxrAtd21zLB0x12VHmZMxd5enQ6N0BPlgjhWtRy7IiFBESPQJs6Js+HomZuteSCyviFd1atatlKehVhZK9rxfRaftIadm8O9JCMlDFUDPLpuGaHYjspurGShqg8gGlGA1BPs+Fqdq7BcfAHojoKM8IrxrCFwEzTG2oefuCQfMshJq0+U5XSwCP906pJQ6Aj4Cg27OpckWk9HRKJJ7BbPs4eAlge4yjjUw6dGhjLY/FbnhM1ETMhfcUsfc7X6HGxpxIwCbZUrUi+h1hYSfY7HtSx69GerzEugCBpQcA2AzXeda4I1iHYQl4Os28l6pWrpRA/9ULCB6D3ijm2llHGtxrQH7uRuU7hW5lmGnzCRHDVRcRAwCWRxK1fEc5I38Ie0faKyoDQM9QJkhUdu+yquthJVb8vgdYzthO5XtIQ+ivRaS/S8ZZNlD/JpFDTi/UqJmgcnuWVBgGRe9E3YbcxIOekb6AUiFwUFeQFcRj+0RwXrmquwhhov0NGopI3RB83bt0NSbmNTnWjE5UNKHzPpIuh8QMZerlq5HN8o2YkdAQzEQU8/5ctAiksvTdpvzZm07wpYLGehdeK/mjFw1zrmPMC1nnxLwdh1No3UqTevTrbWRLIPJtHOA2O3BjLFNst87zLYfy34DdeqzPWuaql88/2C3M5RtySXBMOJRp+44o4hZK9v3cGQNOTyz3PWct33P5vhtbTd627u0MnKxRKvGMmbSM3iyfpJycUpnmahrVWsY8NtEWWOc3BOxZJb6CCgZ3PvS/oXRn/GxrqVOCdMG6lblgDAQj+jns87Fj5CtCrvkru0qRiX5ozYtLD9DUV/8SIuICvK41G0P+Hr9osgiwUji8J2TLf2RvEcjjR8dMrIRlvMh6TYRP94zmTAnGKij+3eqoZdsykvNAca5Bqovc35vNzOmJPsHVC0/eYu1BkHBl5A9vtXX3zQ51snJiS6dDpzq5PhYx4eHOuCAcJ+4FWvwfD4Q8N928ZfbwkZneVDIIWEeCp6lvU6u9LPpCzB2/xK85oBh7S/OBl+q/QXaX46XX4atb/jiXRcmbbgGuli+u0arq+9WPkRdH4KAQM/1U6BREIpRwJp6va47GI96iwj8wdd+QL7X6n1Yrx3f5P05PTnQM09f0ssvPa37t57Xz954WR//7FV9/cEt/dtv7uqPX9zTf331QH/75g19/x3g0PAvX93Xf3x6W99+9Jo+f++GPnzzZb1z6zndfuVJvfT0iZ65cqDLJ3s65uDlaC+0zzpWsVKE1xE6Y362j30JVhva8FMuPfWm4Ie1kMSh4SrkD1L+kAQvGmUYRWwTISmnfYGys4v0OZKCplFbr4IZgIgubIDA35ANyXoZvfeEwbGuHCkD0dBxe/QSkaFcrmjsda4JmXPzLc231xXYAjnBdeu6iGxN5iNCrr7KES0nwfB81CKSchuARk17DGflWno+AbLt+vaZJkNuw04JsSIwfyC1xFY+tw1LwF4kcwt4zf6yyMrojqFKU+qM1YnzfJBOSdSAuxx2eQtMiEnkRhrPqYspqcaGNeJjxXOAVDbmQ49gJ1G9Hmc0dD9DtvFoxTWsqOb/Uc/RnnTpaKWrlw71/FOnuvHCE7pz42m9ffuafsVz+/l7N3mOX9d/8Kz/yc/6l/f0F//z+i/ucgh4R3/87K5+j++rD17Xh+9c188evKz7r1/TKy9c1TPUu3JyqOOjfe2zzrwlrXba6/EzLa4mIrQCLBNL2ax7X7ze3P+8EOdayZAcKDfJoSfB4EhnZC1s17MwymcN8J7a8N5qicbnbSO/x/IAkA/imvfceNet/Z7DtjRX4P2X78U1f6iy4fMLeozjjA2f6cYFB1cYEdrnD2cOeAcfHXh/jvIg8IRDwATv6MOjA+3h39sjg3hWKSEjQqP5fqYOldeOtB3BriXR5HufKr6m4BcRDRDDmN1mKpFjDkO1NJIcw5KYksu5YyY5heNsuYLBsD5HeIEGuj0G6k/qLaNaVk11OVAzn50l13XPYZTZtoR5P6tGOc6PjpnZnp/E0rPU08mwzc3WqGHGIDT7rFszku6Ds4xudsH9HztyCBuRKgAAEABJREFU3tljSiwegyIWY821W6DYGudg2wMzu6MtS1kngT4FlW6Hka/Bycet5ONb/EQ+TjkXasIYSaXnnKXiCHYtUjJk9xPq3ydwKCGa4/3BQv2pPffZpS9KMG8sfZ5jYS/dS125KDM7Cdq1da5dHOFahHaBttVNG48vH6wqyGMG+hRrajJwE+XRSJcVcJE+ylgSstXNGVskhjkDld6YzUDt3fPkfel2isYIzNuP1Xu3FqKr3T+LYKaYzFmbqF2F+bwtftbShR3USP3cEJ0hqGtDJMMQMWLwYDNO3ebCO/HbiqO2mcl6pGu7arD+IGm6Jmw+wHyoq4B9A4RVX667mCm+sgbpTOvFrqwSyR6aMIrxhLYS5Li+4bVkRDrQUgY/dIUmn3pF3jy+CAMq3UQxl/0F88NvfYIDu+EplNmq5oXYDyI8QCPmiti9mx6v9NQpxrL6Gmrm5B2PY/rBIG3VrP13s7BFvmipI92dY3h+L0c1KGMc3zFehuEkvAK1gh7QV2V/4LO/gJ+1aTTMDLUdIpKhv1RTYEZE3ROIWptX59mc7BwjVA3O15gmA+Y0HcrWDwLYfjZcjYkrvY9kdm0W5ozBWI+eGINEBhzTTpcFBeNxIFBih4Oa+nxtpnzPc41UdF1zZZcWCPMjyzZU9qHbn0Qfdm0tVuM6ZTvbUG+NKHsLtYZtvTgRF3nPcr/zfpAbkriXiUYk+5/Z+PN54vpgVUDQHS7yHJf3ijzbRgQOYkZ3jOsM6Zj0OWcgCSlikcs6hBkRitiBsAEZLCskdM8hN2KVwLAL4R4KC0ZL4Jhkasj1+Vr7moLnOogub40RMAsUuzMu/PWMdH+4cOlUUQQjKEZpM1hBlC8kJbwXTk8w2NaiZZAUgULXsiUH6fmdZyz8VPNVi8uVCBPN606Qa8qfb8fhuqhvcY5r5DUXa7hcAN3T+1lxLcsEbjkWpMrgcAN16hG7DK7BDenr6rCQyGmGeEboXkuCgQ671Z1T4EkgLSIUERLd4dO6RUsC6Y7fIuF4J4CWgG2Anp855HTd1skN4lIlNyK0v7evw/0Dvpgf5xfP05NTJU5POSA80VH+kzS+gBIXEaS2+lLsL7/gzF92h0RfgzO+8Br+p8TGWf/ncWf41j/4i/GaL8Yz1v5inVhn7Q36hi/iPoTLL98cUmwMOO+LfZYsRhFeUyAFLEOSnyZGq5pbwAdmRIgOWocUojVAL1GjHfZFMBomiHH3/dvwRd4Q64vwfgb7d6Bnr17SdQ4+7r76vN7lIOSjd17Vl7+8rd9/cl9//vwN/f3rh/rHb9/Qf3NQ+A/w/Tf3829T/ednd/TdR7f1JYctv373Fb338EW9deea7lx/Ri8/d0XPPHGkKxwYHnFguLfyGpu8F2vWcdb3/YwDhk0ujueQ9frvrzlSrE/y3oSF7OUFLSpQYyP5n99yGOR6BlHyew6P3CKca60Qge0gzOZnnw/dBhtaefhlfYXTBAuIgFgFvhCD3NBQGRsBBqrkIXJ02cbeiutrzhdxonW9Ud/Ia8EXEZLhWtjWU5Vb5TYIH8CYcahYd8i/YIJKhud0uHXXwY9HERACyAhLcvrBTEueBdG9b+lmaIRs98E0RfQajeqsKwI7gy0h855wh/B53enO+hmU+RGBlBhZKbGiBfVg0iLXz4OfUyOvnf0MXyP3+2B/wzO70lX/rT8OpV++dkW3rj+lN15/Tj+7/3Ie5n32i9f07Ye38n/G84ff3OEZvqe/fHFff/kSfPFAf/z0rn774Wv67L1X9PE7L+v9hy/x3D6vOzef0fVrT+q5q5f1xKVj3jMH2lutamV8ntegAVacnStWRIA0a4gSY4wI/AWpy5BkXtS2BBBQkRAtIjwq+CXDk8n75MFG04a1bNgbr2mD7veP12h9w6Hgmned31cbYsyf2TZv9M9fxqR+pjPeeWe8z9aJNYeCHdR2DWbOHhFasS/7+3s6PDjgvXss/0+iTvhDm/yfhnAQeHR4xB/WHOQ7exUrydcwQRc36oqYCF81QPJhh1FeOI++TAXm+MwKo/EkQdWIbc52SRMqVdUi4Ogm/Zx6N02l14Zhg2fR80+Ac3zAO77WQLANF8Pfy6Jd0B1n4CKL9XrlAIMu4YugAl2GSZBzam52iThcLI387orAk4BAZex+xzjajEiNGcqtZS1dhkQv+Dql1L2GREZK8jyqFhGKUhn7PHBMTlFs64CuDLTiBBCRA3woAki84sjRaAs9Omfp2CUEmaHIzvfoWgNGEBNId4fWrtRoLhpeHHmdyOSoJUP4TADff0T1jKsaVjO0PIsMe4xzjk6UWEQoYp6PC6AzR4AKzdHxfnenIccPFOOR3/XwxBbMJ1wgFeGfoUe0gDfkfZoyWBr81O0DgT/BdWD2R4H180x5fzuhxRIoYQvQ00FsSeaAS5OBkjJI6D2QvlJE703mbFgzQhEL4GoGe0p1+ry2XB8+97lqSPSEaCSzFImaBUn4wwPAzdKpyYgpN8d7L2xHEAlkTM7KGnNGOAZnFDBltaLgLugZwxARijDy0ryKKdr5aVgJtIQHdHO50NK9F4bvl5/7HoWTujnOMk0HGBhZipkzHzu0+OWNYB77EFXECjCX8xFPWnX4UhirMDkoIXGZivyl5GCZFdVmOYUb4PH9DqlsYqhb8wkDDF8GYNN9F9NJOmZ117VGvoVsgwgKgKrZhJXwghqBySMH7z31tdrvOfw7Je65O9COmSnNxUrbHiu+cz2oi04O0SPtNDo91CFNj0Vbn9DTu5jon6Qsi9eVV5p5NtSiiAtGNtcp4Qeou6O2uFuIAO5DWp/gj9c8w6xNAZNyYXp6h2fOLs0jSDeyZfDWkC6YeqhQdvrs33HsmFT3NiQ7ctKYhjHDxd4pbHfvZsdC82wL8/8TNbZWFsxp7K5ktmeNUHps5UP0Hl3OYmQOqXOZ2zlLa6nrMW2Om7Wt8D55xAX+C6gp93G+KagrfY60Ur84eYt1HAQ9035siHN7Vxnn3iF8znXuWrc/m1IoWxepe9jN8xoN+yacI9LjT0WVqzHJC4dt/3Y1W8ZIdKyx/ab2NRsRoYgYwZq1iZoVlzVgWkaO6CGVrNy8h6BZ30FEKCKKRTrGKGIee4RkxdD2NWBK5MvN/iXMJXzfUvnxwYtwDb+9rC8zduwMW/oXuvd1mMEXTH/J3N/f1wFfSP1PjE+OTzgoOAUnOjk55sDwiC+qR9rfP5C/vPqS5oMGvujyJXgNzsDaX4QnrPliPOMHeGNNnGPP+FI9oXOb/MK8yb+Ns8afh4SWyTd+v9+Gd9zXM+DrivCeGljojIT1DeKel81oKsEA7xpMgIMO5W2OCAWmgdAeivcgSQhMRTCX87EbBwYbDgk2HLrYd7C3p5PjAz15+UTPP31FN196Wvdee14/u/cyBy439dn7r+nbj+7oj5+/qb9++7b+8bu39T///q7++ft39Nev39AfPrvNQeFNff2rGxy63NCv372uX735it69/4IevH5Nt24+xwHkU3r+mSd09cqJrpwe6uRwXwd7K61Y14p1ibU0798Ze8ehYUOugf+7ht7vhn/NwUXLWF+4OC4Sl79SrLi2IA+rhXUgaUNssoHR/WhEdR/+OlCkHn77jOZ4fJ7LfrZLSbm2szM2K7NspGNZTWONVHKEVjm6mjNZT8YQC+UxVqImPnjKopOJLtCAnM88sHJzjiGCB4fqcFEFsFKUyiWbGo43Am9QxPEIenSmKmUO8WRRr+ETaJiAdXiE0IpDIesNIzjwjdx3rs0xrJVv9t6FhOf1AeyGzcv74ProzfeQZ0+bM63aGZU2PAfSycFKl4/3dPXKkZ576jLPy1W9fv3ZfH7e5ND552++qA9/flOfcvj3FYfSv/vkLs/dPf3py3v685dv6M8c/P2Jg79/++iWfvvL1/T5z2/o12+9ovfvv6i3bj2v2zeezr9FeO3py3qK5/zS8T7z7nGNG3lNPkDzWtes0bLJLRQRVpAplJavJU1fJcBmZBcolxGOWiKDa4B2bcMEqRaqacxSKclZ3/hzwbO15nOx6evbmGMv14m1Nrx/rJ+lXE+He2e8z/yOOuPdZWlYP+v8uv+BiPmsydysoNbE/fU99zvX/3Ooo8MD3rGHOjo+kt/BR8jDo8N85/oPb/Z5j6zqQsjnQtkRyjHaxE7D14XtTqyfPdM2rVewrcIiuggCqMRGM5539hgL/BaPgL2e13IZsmvPvuGxNMoztLEUX4NR3keMI7gn2zRG9FI3l2HeKxtetOX/BXbrSzmD5nY+Yvah7YZnvslH59mrjNP5xrXtkvVW6Wwm59CJIcZ8Qw5+yMp5lHdETZLwEYuqRy1X2TIiNefMVlJ9mFlrEVzV7v3bsR3Xk0u4eGk8+V1JsRtp28GG9QzaHuzaZn7UqndBr9fzmzdma92NOgZi2XvakrpQn1In5YKw8i1LWg+v5Vx0wAA6ytSrwmT+yH7uRjtvFBw+MXtxtU+6oI3YinOANcP68FrnpYbYZiB6dwbPT7csfAsM6zPO5w9mSMdaN6xzESn+bwevsK5hUWmaBK4CUKrv7lmMhSxzKvSnjYvNmEvE+Vw+h0vygoh0u8Y5X8+1L4PGsJg7qV07SYZzieLnoOWjmImO8s2OzKg/BTAH6PmzFh7vV66HISIUYcg/h6luRA/GmnuIQI3mm5AzEcpPf3Qr5V3+RhZBXtFyfkQoJEWQjUJXAjulagUIapbuuabLG9MQn4k4cj7klECy3d6ecFCYAO7kVzwGumPQ+rVbEzoJ+LKGVW9cD4TWaOHaw0BGImaWYKeOOnbklwTIQDF8baRld6bRp5o421trplBECKFmyTx5+aJBmx9wfXYaswH89IiYdMyq0bkwkXCmMe6Bq9hRdRw34KihO2JklK6cy34tmnOMObbhLbTMwMzuzICJtBw/8kZc2SLGGHHK5pjyN2wDkX3WR4ZlUMXIkBwiRw8Nn0AAy6btxhYqXarmeY2waSeIKcD7afiKHLCNOc7+wOnYls9mTDWUtpocBGtPAQMaBx0FMwiiWxipdgXdMRaWfi6DDHcjItLlISIUEVJ1udWzCWEStEQuiY9kQ+noIRFWnDkja8zmpJkne7aHRolgnjSngGAuJYsmTxN8MKoGdwI9A7hIqwmxrxnsIgUiVXEI/OmmWEQowvEhlILmSNRuuIJrJVPcwkw2Jy/S6zMXQV0rwJphnwEl25aJYVgCpxrDB8WzwTqYx7P4PWHJDWE9qWU9x2XOGIjPmGEP6UCQc/QY15QJYN3I3CzPPhHntSe856MWMkOQ7qyyvNTXAvX7F8uFXMYT7LQCc4j5I0JhxrblY+HI0CpWIPgiul8HhPl/tTzWycmJTk5BHhae6LD/rZW9vRVzrOSW18Rc/vK75su0D/N8+Gec9S/NZ3yptn7mL81wZx0Zg89fnhPwKflybpk1OewYum3PNyTTss1jRziI8ILYlIhgfVJEaLSIkH9pGjz61UsAABAASURBVNHgGGEY0UMqXUI2QYEAUg0lQkpz8os2SHG/Mb0aH9zUWjlcYrH7q9DR4Z5Oj/Y5LDzWtWeu6PqLT+ru9Wf0zr0X9IuHr+jjd67r8/du6psPXtO//+aO/vTFff3tmzf0j+/e1PffPgRv6W8cGv4Z/t9/c5uDxVv67Oc3OTB8Se/cfT7/ptftV67qxrUn9MIzl/TMk0d64vKBLp8e6JhDm0Pm3/NBA+sU4CrF2QiHsZuE798GYsN6OSsRAjQ/fKoWCAPBXntceSDE+8GHzV3WQ/6lsrs/RHNRcgO/c1dI62EXqB6KADaI965iKhnXgo+wFWgmIn2BFdaKUgSZ1s0HA7paJB/RpYJDX3QkU0nItEJcdyZYEeFIKfglWoQ1Q1xj4zMkreSGzr1egcBkBZlBuCJsSeFfC50C7LOnaym9/2s+B2d8piyNDfcFr/i48jkNnfAcPXHpQM9cPdEL/ufsz13Way9d0f3rT+mt15/l8O4Ffcgh3mcc5n3z4S39228e6E9fPuT5eZNnCnz1MP/2339y8PcfPvjjmfv6lxxYcwD90Zsv6RdvvJDP1MNbz+nW9af1yvNX9OxTp/m3/w45cFyJxl6KLdqwcRseGFTIkCLoMxRaNBvsA8GEKSIA7hAygLJFlI7otvCF3EhV+FdgMbdFbhwmlVHZqVwPkoM/H44bXuOGfdywt2v2duMYsMn3zCYP/uowkENAYs4W76ez/t9UXZPnd9jaPmJsWz+zzTvMtTaek0W2XGNotdrjnh2AQ/n/En90dKST4yM+kyc64n17dHCkA/6AZm+1kt/HQZ6mFpPGpZbeNyUiFAFgYwAl//adbwy6ny1cW93rknCSm1LCamQU1FtEwAdWSzSsBicwfl/CIUfw9KI22cCtbJhes9/bhn8OSeBsJOGW6zR0OWkA/yN7xpY3V8sEriHzRW+NjvHazrnJ40HZicVkDRGhiMCo7nWm1jnbTjfn67I0zFtu1XWOHQmGkZiBynlCPLW4sCTr8oq3AVU9EMDXVcCmR4QigHXDuucCWRru4h7n6IhQwBYCPcqiUMubhdm7r98gSEbeC2030iDmGoJwTiANnNkxU9pvpTI82pqxy7jWwBzF/rWqOMWjNC+SoAZGb50b9kUmqdAxYYpdLrbBAq8lnwHmt57IODuJWfaQ2G6AQoxHBIvX41sliURiXXdAys+8CyUY6AJTCgZLY4k8QaT5HhhyI26aH58pC9/XvA4SLc3P4PnFiAhFhBgAWcQySZZTtia8iTTxtFTMCr4kikbrJcrEXfGTOYU2zwsdEXDBnqi2gQRfW7RImymFKsIATiagZ3wNcHKzNNBHQLBfoczzOxZVPULVmswZSq1prolOfi7CAYmmCJSOiFD9ElKqQdnGEnwfkg8qJ2l3U9WFpIb9FpaGdTyENNBDJbsSTb05CDXtUdvJcELabUjBL0Y40cJInUxfYxdylJ2iuR7AZRZi7i1zsfEzbnXH+xmSYwyNglthW8bKViZaIamR1KyP21VGMh5sjrmtm9tCzslALVFLo0ENddCRSiRd4/JGJc3AgzQmdLx1A48vNvNyMAGYt2HTMeQMZeuLtYiZxRUSOdpqjoLoAm3uhE8P1swKemFtq/YZ2+zSCvIDYoB9wBp9g9KIUKLG6LpGi6GUtGmUJaIjoUe2wNM6YoodW41jq8+RRQfCkPfSwJaS0dxG1swMbTvSlmGvZb00nW3GGLq9tgfMG0vbMcbgHiWdZ5TfGYatmS2LZxJleFF3+ohfRlg3NO3KsKqaso3MNBbDMsZ0UCWsjM8pdpoMfq8k7WIOMiCyBpylsUhBjQTp1aOEf8gu7TEjNSnvPj24G9Wv3axgFgc2vkykJKCesbC2A8xF79NMjDPKsMcazEI1Y/gaVtMzaaaWOUKL8WgGLMp4jfYkcKU8N+BwB9suCvl6t8m07EmF4VwaXEQoItBGt24MG7nlx170CGJBA4P2PEbZaLXxZTLCTJc7PnHmcPU+LGrL6HQK+wylJ3LUha2izrsCykBUX64Phy/FKOc85g9ZOCIImunUwutgwsAyENmXOt86k/Ow3C/bPwpqy3NIilUoInSw8hfYAx3zZfX05Fh5QHhyqkvghEPCQ77U7h8cyF92I6I/jHwi+cK8Af6S7L+R5oO/DV+U1xwI5hdpZOln+T8oOcM2/DcJLdfENn+5HjWQ05f05Pmy3uWGL/Let+b/4QOfxYYtWrNuyd57aayO9eVF5rUx4E1WQkQwaApBK5301MNBaJ4rkBEeHeOaXLMDO/zM2WsQqohQWAH+PXDT1+aHtHE4EbHhMDZ0uBccFu7pqctHepHDwlsvP6M3b13Te/df4mDnZf2Gw8Kv37+h3/3qpv7tw5v6j49e1R9/c0t//vR1DnZu6b++vKO/fHUv8ecv7+uPHBr+2yd39e2Ht/XVL1/TJxwcfvD2df3s/jU9vPWs7tx8Wq++dFUvc9Dz3NPHusrh4eXTfZ0ch44Puf97TfsrcX+b8m/osccyNmeIM23WP+iMQ5K8N2c/wP3AgcoZB4v4muVaZ8TnvWlrNe7NJu3GD6Ub9mSjFmuJd6y05scgo2EDXv6NfdnYhx6sI5AN+G/TrVat1kQ0xaiFwl42EKuNglxLiVog48kJ8ksnhvsVwDE88lwoNfDnXNRouabOmWctvhav1Qj7Da7B1+H4zYY94Nobe2T9bPP/sB9w2Gdc/9rPLXozHMd+eG/3WdsB9/9gXzo6CF06Cg7e9nX1iUM99/SJXnzuVNdfuKxXX35Sd68/qYevP6V37zynXz18gfv6ir7imfju16/Xf+Pv8wcc+r2hv3/zUH8zvn7As/FAf/7stv7w8Ws8O6/qm19c11c/5/CZZ+rjN1/Wrx68oJ/ffl5v3nxGt156Mg//nn/qRP4f4hwf7uXzufImAX+2NhyEsa3cM8mSDZdCMgIirGjRcp+xuR1WmwfiYOgB6PjY5qpJfkTn0R3qupVGIOHmXCc57Maayu7PEc9C2nk4x2cU/4Z3SeMeNLgNn8M19pp7kIA/491ztpD1TuI57u8ov5um+0hc3s8uN9xfz7dhLeIhWq1W2uPw/YB35OHBoY45+DvmD1WOeW/6QND/LPhw/1D2H+zta2+1ItPXbKD6ui365VotDL+tpW673w5yg0+IkMbYI+uKkH95/+Q21Q8J3wpEoIs25BQs+T6kSV5gaacFNq4MQe3dTFcvEnazSIule9QyZz0fDuKCeY3kSQqUgENkD0YDQSeAUfgb0E9ovo8DDufpUaZO+1GmaI5DZG85zoNtI5kpl5VNuhSBrQuaaeMCV27uVHgRwN6ktai5/FlgK2XEZsJicK4xUduL8DvY79zJTdGVgl8TgxJKAqFFa7xDlZhJ0mfD2haxLOAnb2k7uBARiogyLhi3Si6NR6co9zhrOchIg8EFjK4ipt5p28sMLy1t+5s1w1EXYVXkCMn75MSi55GAi2gH4JJykCapC9qIafPlOirntGLY54kA3cyAPaOCC/jdMXzF11ico4e22N6inJ6aowxHeN+2lu/5QSQZGX9uyCSzBFpsYVRekkE1Y+ZiVrtGLZNZO4g3HQyGyt7aMy1axSwI1CVnnfqwUzd1oUFc9/lKjCksle7c0YutMV0XDOX1Z8w7T4Cvx9drYLo7hhXUvcJvPflFjNAdZ95IfQTKFljkOuYc8Oe7funI3x87QYmuldi1YfNTdAGfi5/WQ6D7rm1urDVlDUlPgy8UpD0msm1AmorwqMzuqrLlBaJN5LyCSXMMmY0Yc4awxwVMNx+/RmO6cEyiyCihQdUPvWVOPtVNHzU9l/Wl37rhyDGlbYN0emWhZDdvpNEHR3SVy7BlDEYsMRIazW6j29HlJEzkYqwoc0sTbdZwKJGz+sqksuXLAY41bDMhez9+Y8eS7wGerZ68eq0tj43yUtjGNFUaOXiuEZNEDmas2DukdcP2wIgb9iwXH2BIr85AfWx3PaOCSvOcRl1DcfbP9cprzti2NF3zHK+dtr3WHWc3R1XPbyjrDlajlausc86ipxF/ZJXBRFeGFF70rZpchb+dGDrfggyz45mxzqORovavVKqUwjj0MU3AZc4g0oZNO4e5FHSfkigMuwdgqsNnEHLyleKxYnZGOwxSdjyPMB0IyKHn8i8KbFL6HDP8wdqMtPm8ZUAafcjPtRRBFBAtIhjZhoynWrfHbxbphc6gnSF9Ov/M+T64nPCpt4plnp1FVemWkSPGKY3BQGTG0G1fiEXy9Egtkrye8SzNoaGIoJyBoM8aBvlTLUx3+yPqmm1TgK0i0BMk4Wt0lKUJdHrXlCrheVG2IPxDnr/c7u/v55fXk+ND5eEgh4Knp6fyf4fQtr/wHh4eap8vt8Fv3qTmJI0v4o0v3zM22sCt/aV88U/s/OX6LL9cbzhYKjjujLi1v7hnzhrfmoOoNQctm5L29TzHe541tuUGny+dVC7RF2bR6vK4vnzPs18RoQiAGyGFaI43lGZEkqmrN1MxmDDZlBy6D58QMnIjcEdE2hEloSR0Bu6TeuvrC5VLkQcyR0f7Or10qKtXT/T8s5c5ILqqO68+q7fuvKBfcqjz6S9e1zcf3tG/cwj4n5/d05+/fJD/BPkfv31L//PdW/rnd28iH+p/fvtA//zmgf7763v625d39ZfPb+lPn7ymf/v1q/rtL2/oy/eu6zc/u64P3nwp/5bZ27ef1YObT+n2y0/oVQ6lXmbuF5+6pOevnurpJ4711KUjXTk50KXjfQ499nTEKeL+KrTywwkaXwDX3ACDO8+9F9iI2woawOYmrRfYcJizBqRpA3+GUiCeE5cznqd8JvCtXd/SBzvEra1z3+0/syR2kxBzNVlfY8/YFJfzld/PTeZT74yDnrLXPG9nWsOt4RI8ZxsO9ozmQz74DXUEgqeMj0Ee9Oxz2Hd4sNLJ0Z4unx7q6uVjPfPksV54+lSvPHdZr79wRXdeeUIPbjylt19/Tu/ffU4fPnxRn73zsr79xU0Of1/Tnzj8/eunt/XfX9zR/3x9V//7m/v6X7+9x728q++/vK2/fvqa8nD401v6wye39LuPb3MYfEtf/OJVfcz9/CX389171/Tg9af1GnO9cu2yrj19SU9xD6/wXJ0cHaj+BmlIPHNi/Wwll1J7wiUla6/8zJaCGkBT49Z33Z+F2ReBjsf74gMFzLQiQi4QUVJdiBaBYSJ1Brp/nmVFLI/DZBZVOg8F92UDmrmUa+7rRo2LMJ/3C973dc19G0gf9hnwvS17k+8Zx/iQcM3Bd8l18htijUa9xoNsyYJypct35dHRIZ+JI4A8PkYe6cgHggcHOuB9us8DsrdaaZWZXBzdV4xwOdBAWjnkdqCldCBuv2e0yBfNLoQcZz2RBpplOj203B9G5qEYe2V2wojtPNnE4SU0dVQeE48J6C1pw9yAbU2JaVEPb6+fzELHk+WdYtgfEYqI7TzbhgMA3szzvefaYVALAAAQAElEQVQCiTVjNOXzxyjDcwF7DC3alAtXushYRlk3GvWVLffRM1PTOUY6cnAsoFMomZSsmwrYHhtUE0NBj25EMVPNmFHMmdLD0KfakOgk5FpzCS7giSwNQmTbcKxhPaGf2Fy5Qq0FucaY156cioGetIgRzXYurrNQix6TnpqvL6HMTk7nm2saWRLFKVMUSc3oRPnYT/+eBTKn+wjLebw+IhauJm+T/RXa5Hcbo0ZL/xww6EdLEuizn9ysNwZLQzjmqNTMGNrymTHUm/WBTm3Fm8sJrHQQ36m8/tqs8iUfVIiyUxt6UQ4x5A0vahrNG0lQl56qh0Ytw7rQDVceqM9207/eljmNysayimew3TwUrBplXTD2nLyACwL7Ta2oGreLLDnrS8yREeZnuzTPZ4hrKWhqkdxkWqGG76OfZ5szotQqJRGn3iICM7rVBZy1vGSUiPIvR+jsoUAaJfwo+P1owEy9R6Sdy3BNIxmGpY45esVidb9tfhZZlsN5Uc+VOG6JHkgVLzCh2rKImC+FK09fl5mFng8mBumMdHJk5FzY6QiZY1S2SZGGmmHUsx0RyYfqtpVvaaDTvUqjoiDcSQqyw/MjmxFEBVHAIYZ/uLKJB9NRtgpBDmR2l2mpkZ+8vQFjIFRwzC7K47zSlhkRsxXUNWotIzZQAB23HB4sJpikKI+uTRb75vuQDEOoflFg6qRxV4XHKKtGTc12GlkPbSLU80QzuQQUfWZYT48OeMNrS38OkCmD3z8K4rqMnBa9AdsJtarWRp7Iky+cQfiokWNj1FZrW1YZI9pS0zyUI9jP94gqqayJS74qSz2mBfWMEeL4JQb/aOlovBYg5wzWBmCrw1uJgKRbz3V33vYW4LMOV5AXY9kae2gEMpigItKP6fzoRoS1MJUorcebKUI9fJL5p6nNpYnN+RwYiih4GaLhFdsGL4VUII9MGbmftkHGCgVPBVoBIxF1uFN1aIJM1uB9Gp97p1SNDFDpsKxPCckywpyyUYXyNWYdavrZNlw7g35k8A/lvt4EsTn7qIPtazaYFcFc9iXfh1xPKCYTLTkTPd45LoxLOREK9lhjBDZdyAiU9JHfpdOFblgfEKEJhlhA6A7XBS3gAqclqtTn06KZighcMbHeJzYATjJrKGOw07AXeHGSkkIf1yga0zLaA2x0ECZKSdC+RqO7NDcz1DfhOLDid9lVrPKg45AvtsccAvpA8PTkRKc+IAS284Dw4Eh7iwNCr6txGLPhS/Saw5qNv1jzpXqT+oYv203Wz+ATZ/MXcH8hN9bErvGvz86IPyN+zRf/M/Q12HBgg/TBjOOQjfqNw6INunNdv/nQgBoN3/TccqnNm+JrBdbThMf09oBuWBtOqJY2UehsEcrcxz0cjNMqhmAbONLGrJ2OvCXQiggLeXRoY+/E2jfs34brc7zr+2+YHR3u6/Lxga5ePtKzHNa9+Mxl3eCg6bVXrurea89wcHhN7z18Sb966yV9/O51ffWrWxwa3dUfPr2vv3zxgMPDh/k/QPnv3z7U//zuof73797S//r92/qf37+lf377pr7/6qH++uUb+gv40+cP9IffPOAQ8Z5++8EdfcVh5Oc/5+Dp3df0wVs39f6Dl/SzOy/qzdeu6f6Np3Xnxat69doTum48j3zuil569gldY43PXb2k55441TNXTvUUuHrpOP+7iFeOD7kecLSvk4M9HYPDvT0d7gPk/mpPPnxZsUf7sZKxB7fP87aHHbGnwI7VSquQIiLhZ9d5e66RWHGIvaJucJjJPNQ/YS+PD/Z1zKGN5Qn6Kdzp8X6t6fgg5RMc7vlA7bknLumFpy7rpWeu6GWu79UXrurWy8/qAdf/1u2X9PN7L+sXb9zUR2+9ymHra/qS/fr2V7f13Yf39ftf39N/fHxHf/j0rv702X391xf39Pev7utvXz/UX796Q3/76kFyf7b/kzt52PfvH9/S7z+6lQd+X//ylj57/3V99M4Nvf/wut65+6LuvfqsXnv5Kb3MYeNzTx3rqScP82/7nR7vcU2hw5W0J8l/OzF4nvxMiWfLz9cGiUvhAVhGhFYgFiymLmoRwWMZRAZuA8H7t2s2JGJCISVUjQfcn7ky5rE4Dvw4+G2stTmOz5ssB/g8rBP9AJDPtj8faz4jPuTLw0C4fG90eYY88zvEQF/7XWNYN+DPOAg0n+8pam14X6xT8olnn8ZHNlYhP1N+9g4ODnV0eMTh7zEHgIfgWHUIeMjB/r783O6t9tjPlebmvchqE2XGmIihsJdD9e8pbDadSHf2VYYwepD3q6vEDW2eK4JYY6YyyGZQx3OE9xnWHFfu3U/4HmTRwHlhrwwfWnqKCAcCroEuQ+YM8rfWip29+yZ9aUN6BgQ/w6mAP8JvRW01r9sssxdfF1a6R67Ra4mYIjRpTBJYhkNn4BCgJ0eNUTYgDMSiO9AIqqmA6f01GhtipEO7LZLIsZEEnOP58j5gO8B7iNergvZVSxGZpakNE2lXAmflOgdQb2lTzBHUxceIweiZrCnnmC1NzZwzBuGaUk2c86LWjZNMq5MRdigfL+ckTBnQc6/qnmdwDpnAdXif5igih5MrqGcCznFpS3ZrpxGxYOJ8TEgRkUDTaNxSriFmpAM75Tz4u4LZBJPl9eJGZVWSeQ+2mUa7YPl5i+w3mFCj+doLxVovjYgshMUEretCV+oodAF/hi29GD9zYaMmkkQdetYNahGUOpw7lKMT9nqhvj5LIyIUsYCTqOFYz2uYCgbD0zYrIBTJup7ntE/UMqw34cduQOdAalugQgmzQjVE7Su6FUIv7PZRm565ESH/qlhrhnjMPZmvaonuk/ADKXMdyazsQo3eJz22BV5jri3WAZm96tnnekjWnG4PTjOmSJTJRu8995g8y04tBHUXvpzPNnUaUIenyyQHpKJ0abeRa8ppluP6PbdhPkFBy4zJYViWoVVWt65qntcFytoeqbVFBMmO3yL/DwzXiIvyluTQdxYx6NoAVxqFlvrgHiUdO1USl6Vs0PRUc0hjjospUAtNtADbPVOhyuNxMJCP6Y4c7tIvyLPDyMBd/+ToXh5Ev6HS4kHvcjuqk0PgdFXDVOTV+rcGW9ugen4oY5vOjB3q/OT5UI9ZRvSuPfiLpec10rtInTg7FrxNw/5detd23MB2vC1j6bW9XcHWwIhM6dBUatg2nVH8rJX9yHG7wBQWF9yFZU3rxpSwVGJp9Chzhs28dzYWcTbxWZhFrXs+CJMgttYVMNVjiy9uGqO0rFkqz11XEEse8/y8vEfC9c8FZvRWrWSITzkNMWmPVRzmOYzHBv6Y04V6jPfaGCarrfL1mSy9Oy1MGNYvxKL2Bf5gn4zhiq5cVPIizuHmR55to2x7bBVsFV+2R9v1XrH1aDguvS5ixffMsL6FEVCPxWyV7XErzYUBvaosE4rRiM+YHFwFp2MNQToIxGqlFXKfAxR/IT485Mtw/g3CSzq9dCofFPqQ8IAvyvscrvjLc6zIdznuu7+o+wt8HUhsONRrAMmX7/xCzxf0M8OHenwpP7OcfMRNdh0Gru0j3nWN5Rf5NfkJYhr6QB6IsJb8WYHrQ2V1vedSITFT7c9n6X1f2A+2gAj6pKDTKxOFnvXJR130RrbkNNds3T/siJD3KwIJiCQW3Xvo3/tYLF0bDinOfDCScpP/JHt9tuEHzaa9kA73QyeHe7pycsgh0Ymee+aSXnz+im5yeOT/Wcn915/X2/de5GDpFX3w7k198t5NffH+TX31q9f0HYdQ//HFXf2Zw6q/fv1Af//2gf723X397dt7+vvXd/X9N3f092/u6ftvrd9Fv6/vv7mr/za+vocNR9zfvrzNAdct/fnzW/rjp6/rP379qn7/4U0OFm/qm1+BX9zggPGGvnz/FX3+3sv67Gcv6zfvvqRP3nlJH735InhBH77xkn55/0W9f+95vXfneb17+zm98/qzevtW4c1bz+R/R+8tbOPN15/RQ2D59p1n9A7xP7v7vH5+95reu/+8fvHgef3y4Qv65RvXwPP64OE1fchcv2bOhHUOUj955xV9+rMb+uy9G/oCfPWLm6z5Ndb+un7361v6d+M3t+X/O+8fP7+r//rynvy3ML//8i77cI+D1Xv6B/v2j2/vp/139uqvX9/RX764rT9+cUd/+PS2/h387uPb+ubD1/XFL1/Tp+/f0AfvXNcvHr6id7jmh7dfkP8nNa9df0avvHA1D1WfunLMIeqBTo8OdMjB6d5qJX/G/Hj458h8xv2885D4y7F6s9+P0zYiny0p6OER8HxGmuhI9dakiO13NOb4QODMnnbyriE3FEREZH5EYI1O0f78m/HnJbH4rPrzscHecD2pc1C44Zl3XP4NUXz5GcdvubHt94HlhLXO4CZwALjG3uS7ZM0fLqz5PG2AtB71+xxelxSKWOUB3wF/MHJ4eKCj4+P87wIe8+47Rj/y3wbknXfAO88Hgb4newppXC8SS26+Dl+59cFZN3btXc7+/NJlxwCk92PULNrWQDFjJFxel70615Zsk9LfuUxMYmvo3i3uRw3vB9iN253iIrs4z2rsVshHUBUzfMF70SjbWe2CucsbJf7lcZnnGZYFfMeX9k/QeZ5HlCsb46KsewYjYxaxfgeYi2WwCdvLa44ka7POq8lM9bFSzwHjsX0OGlc9pprTivE4MPlMTMa2kq4ctvkty9e4FVPGvKqt6Mlw1G5MrT+8c1Pc4nWV3MjxtFtEGh6CYUSh9m62q7sl654sA7ZXMNK63ArsXBfnpp0JZxk9khmW1mCR5+jI2Nob/O5zWVusHyJQB1Af2x2XAUOxNJKcBqqe36v0PtqT7h8ZnO0QS8P6I7H4rD069tGeqsu1nQvZJmwRRbg1xNRhtyjsybdQtmKGsRM7mcPf8xfX2JkfFz8xZ5qSikP3712Yc1/UGjGzk8fLxiM+cCv7BrIwxSJCETMURBhcd2BEBFUNCOL9lGUuYdn9g3cq3e+AtEnr8UnhLppapcwjVHiugYYFdtM9r8sk7KeCdQTdH7vZopQSTJ55WQw/HUrZfG2psNaUdqKkYOjXxmqUtUKybM4zGgRh6m2hduZRwpG13jHGtKjKyQiG4R8yvIAKyYzia/2lz+MI9Z+yGI6iZOZFrzGE98g/FOcl+9omOMJZXqHR6+d+4rMLOG+rZs9vLKIyHOuIAezeG9JbSaj4aQRI1iNCEZG6EAUUusyrNxfoqvN9rYaIc1iubRmTsbUqj94XXxnhTklvbpJzskAoIiR6wjygE+YK1pStrEbYDNdPJ0OWoJYl5rkeZBYavlGtZMAwYS9nq1BexxOACGq4+56OeHOB27zBEqhDJvfRcQOQRMGzab4nBWxY71H55RJyiwj0joBh/vxBi7ojFlYRkfD9sW2EhwEbICKUvzyxfeEqFKXntWATIP/pmKcwaj6CMXwdzsDKnuGd91UYShI3MiIUEWIoCF2jPUovfxAbnS9ZsAAAEABJREFUqBEeUdytGvhs5pqZv9bIRQw9YzLi3JBrnNge2POCfTGqLkGUdG1ft0NgFBHyLzE29IbUokWEkkJkHVVrCAOR3e7aywVLbkQoApDstdZnjZgAmbkzBLaBu9ZJlhdrUIdidAKGThwWSds9IhSdIoTLpg72Vk3s6hlRqkfPNWAbuJaBmn3odRm2jKrTZyIOzXW49mkxKI7E2btzZjUiFFFYcdqwnweE+zo8PNRJfkk+ycPB05NT+YDQX5gP+DK9v7cnf1mO4JNHyXGdG76Ab/gy7i/qZ9Pf3tnkF/k1BxxnfHk/ywOwdXI/+G/08KV+DRx/xmHYGXraXfpvC/nw0dyaGmuuce1DguFHbrrdmLvhb5ZwDV35N5Wad0WRl+4FoyAEaw+XYXUb+IjKe2m5RESv5Pquk/BAFKLmpZz9RTHSnYa/l4ZouSbvPUbp1I5wIPnsZ8PR8DQo122+rg0k0tft983+3koHHGIcc2/8T8Qv978J9+xTp3rh2cscRD2hV32IeONp3X/tWb15+3n97MFL+sWb1/Xhuzf08c9e1W/ef01ffXBLv/3ojn7/yV0Ouu5z6PWG/uL/rh34q/8G3DdvcKD4hr7/7cP8H6f847uH+u/v3sB+I6XtxO8e6h+/e3OK+ee3b3DY+EB//+a+vv/6Df29299/A8fh4/df3ZPxd+uJu2l/b50Dyu+/Jo9Due/zcO6B/uH5qf9P5v7Hb9/QP757UPP//mHq//zdA+Z/qH+yjsRvvRZ82P4blf+d/8OXh/obdf+LA9O/fHFPfwZ//Oyu/uOTW/ru16/p2w9e5XD1hj597xV98u4r+uDNl9izF/U2B5o+qLz/2tO6/cpTuvnik3rpucu69vSp/M+Kr145lP8m4unxQf5NSf8NyT0+WyvuoT+/G99TYLn2Z4Fn2ve13/J8NIL4iFCEIWRBwTOREarWSpjdhhwKxdPtZ9B5ju06D7UorWxWeLgIkeZBbl6XZcKLRzFnuIblBK7Jz6Y//+VbK22eU39mN3z213wu83Nsnc/t+G8BmvPnv/ZjnYd7tg371rxLrA8kx76tDdfv+5jvBa7Ra/I2RYQiVhyu7+lg/4DDV8CB3zEHfz4APD460TF/GOL33QGfHb//Vv7bgCvuFrkClJOlesvaXbeICAs5JsQv2wkJk3ughPOylu8DlHt4AAsKi+7AAYpEONLA1/uwLA3XcIqve5qrx4oa6ZNbRlphXdZLjaAKaEANHUQC/xyGgc/1HIdVfRFgNdGIEoiErSamNFByjdZdB6Q9Fmk/WYJfwqai1yAX1aZG7rAjQnRgGULRaFhdbeJ3LyBFhOZfTW4R0SfyZwjVJqDbXXCoURZBKL4GA3XZ2Uo51BCzuYs5IgIRUKwG3dei3qwzu2Lxy/nF9yCLYDAQ2T1/h/PZINaGZo5VRBBMpyx8ZmjSmcD1CUsfWXKLcIK1JQjG9NjsBxFzXEP1z2BVL6MUAUmXGIrKeUSLCEUUcs1w7hkWXgk+gSpMXuAORQBF6rJPji0QBN9HFyLOYgvkC94VSLUKsOiyL2EKgq4lbEzFUNy9z0jRLBoxEb6/tY4GX92aAe/rI0ZGObfHrOlYY9tFdhL2+KrTyMFzhgI9Qe2SgqtojUb9zEXm3iODqGA/jQyLHLcGUxFBpDpKL2uM6m1nzs5OortZNbVslMdaY44G6+oFYWmnNexgO4C95AiYNXBO3fXsmwgrxJpr8gpyN/JxEHbC/ibqGyjskcwZ8pzwo+Me+2jpPQy4CcRFkEN3Ki6Y3l0X1ZxXMX1+TDgHX/ZJt6OWlfVx+goQU6+IyVSEJ8a2w/MNQOH0WMiwDCqbMRQ5MtC9QoS7axrWl+i1fY4z6OYaxDYTHkBeJzvuta/Mo6fwEOFJrT0KrmAf0uJCLGqkmkNFLtQi5CXOS7Df0KPao+fdTTsXuSB2Y/O2DnIrDnKy0XNZQ6bRh8UNgom8KpSdPpU654+MrFHnvPr/QxtzLUub8xqNXd6+JXdO/5GA2iFXNs5lJ+ESu96lbb3qZPjWMHIds+XYMRq7W8DRwE/o22FeQTFBrZ+Q/tgoV3LFi+vExXSyfISdnPr2EGPG4eeNVR/8RVygG4jHdb9XHuff9eWUva71hm65G5e2i+84CU/X9kAQ1zAua9v3eCsyKbaCqLZj7zK4B7WdiiMJ5I/0R71LL0yH9EbtlPRzYezQmMQz7nazhvKaRauLcI3UcPLUTDzKopfHBGFTBdv/t3C9nP9fLOS8x6X4mZ7q+ll6XPCWb1H53H3C56KI3ATrI3epDw4ZMYJLelQml6Zl26EyFb/lyocSYI/Dv/zbNPkl+iQPBk9PTnTcDwn9ZXrfX6ZXe/m3Dl3Se5EHHhwS5Jd0f/k3+GLvL/H+J32W6/5FfnzRPyPmbHFI6C/+Z/7Sn3wdFPiAcI1d2GhZf8O+r4nfcEjQOHxoKZuGFP4GuMTe2URsr7kT5wV+sSERgYjyo1sJ8ct6YIEIBlRoRaA7twMruZJKXTYkOdRqRCgkIRT5q+vRpaqxajkmpX9iwfAZoX922PifW7M/jXm9DxvugfXChj/3aNynxgFJ6PjogPt5pMunR3ri0pGevnKiZ66e6tlnrujas0/qpeev6pVrT+vGC0/r5kvP6vXrz+n2jec4VHyOQ8VrevvuC3r33ot69/4Leu+NF/WLhy/rVw9f0QdvvaKP3gbvXuew8YY+/fkNffIe8v3r+hx8+asb+oYDt28/fF3Gdx/e0rcf3dJ3H93W735tvI58Xf/28S1wW7+H+47Y7z58Tb8Fzv3mVzf11S9v6otf3NRnxns39anx8+vyfJ8y3+fv39Bn4DfvXdev4T9657o+ZF0fvPUSh6Ev6ef3r3HAd01v3Hpe9199TvduPq1bPuR7+ape5tqvPXdFzz9zmT25pCeeONLlS4f131483NcRONzf18HeSv6srCQZgfTztvGzx95vuD/Nz6JvFmjcF0KyR0Tex+BzFhGdk1Jbxmm0wBe+zUlEhCIidSkUERZyi7Aeyl/WR72wF5izIIIlKk37WGNOYH2AOFnf+X2hcV3jM9W41gTcOMBPyT6smdv74c9qSmx/TtPm83rG8+p3QvrQ/T5Yw/szbt4HgqVv8rCw4thZ6rQFct2sdRUr7a1WPOMHOuDddHB4oKPjIx0dHct/0HFyfKxD9IODw/SviA3uwQpEhOiSQkowQuS2yM285TYI2SZ6gn9U6OrsdwnDzDmnctbhVi+8Gzb5NbfBTbGd6ILAWcO4sDvCsHPIqZ7JR4DbwKPQFPyqkObHKmG7eZgsG8VYCw/A0kDN7ktf2kn2IZgnuv5oURHbK1lGzz9nbC1thPiihm45luyF2TY8he3hY12mzyMDoS0ROeHQbRfMRLCunbmn8hX2o2OEK22HjRqxWONSzyXVMCV67wLLGJ8vzIs7a/bnMZ2VkDNFjnO2a461ZKyH8PDjmMImpXKYupQLxuVcS/186OydtfNRZiKvKaw+Er7O2dmtxUK357AVWXXkBIqB6L1bO+/h7twWLpdMV5bPQy+T7mmouG0XFt0eI0MnJa0cLqCSn4cfj5hju+ZrPJcGwXp6BGJp4IPJjmrP8pKT3xkcs0PxkJKcnwHL2TtZk6K6V1mk31td1DIAx5Co2Xdtky5uqGrLbcdeXpT1xfPE4jOvMsi14hhU9+WMEUtreOHoWvqsjzlcz6Hn4CTJo6HRnDt0ZKZPXGhS8V3UV9PLJDPnkAgnd3R6DkGLTvYbOZmmx8Uo+i/IADs97B0PISWz1E5Mmq43/F163QkHLLisge2ylKfzoicGShiqFohQRIgBSCkd5LmglWAwJ6ls0eAYs9tn5KRmMOwG43FFxQFPTHGlQ2YPCgeagci+1NXXmNfK2paSbxqSgxclPYfhB1U0UnLmyTYHIhO9N4Hl7ixAgk+VE6ZBxIjB6L2YxcTwkZuO4u4A0JyLzOka8wHrFob1RXhf5qhLvJ0LnGfsDMqEFaEkGvM2qATluCwpnaJBhIFKL58mb6QW0pZkb3InyVM1M9Yi46wVzC8RpnMhqltmPXNca4ZzagPMZZZme+YicwPfoo/r2aFHhLMrDc0xIFhHIh09Et4m26eIKIhdJ1ZgPH/8JMrSasVBqoEgUoA5RIOkY0sRoZAmiJa1LIHr5TPnm0Eg4WYTNUuqDK7dsg5G9YYATk0H+bnRgqQQXQmbIOM8GKRmJyciiAMQHiNylMfG2OC56OxiL2QC+DqGLuIS8CGJEh2REjpD1Vt0WcLe0nbH3AO7wVRT0X9JEegARV6aQlPL3LTQuGZ6v4Ykp8EpRjmL5s5XKeYtHoUCec0OBvSMsXSWpWG9YAuMPKTvd6KvWVlBW42Z0iYzvUNm3qKG+QpktdRzniEPizixMRGhCEMKKaELG8nOxUe4DPUEPC6lsiHTmay8RzBI4Z41l/KeOUpbbTBD2tmUJVH9xXl/f6UDDkIODw91zJds/02bEw4IT/mCfeQv2vCHfAnf39vXahwScq3asJpxaHC2yS/29cWfgz4OCq0b9cW/yfqZ44x+SHBmOUDOuh8anI1/PojtA4Q6MKAuB44b5jS3RvcBRF43G2C+cXjR0EWzNFDn3lANRN5nSxDBXsI3X5d1OPeIkH8JKfxTTmuo2yg/WcRFBIp7k7UIj2V7jCh7a32N/XQRXBEM6B6DChGhFaBrhZ0HHUh1kCq2xbdEuQ8Y68SGA9bGvTHQcz83+d99XKOvfbiDbOwbF8QCGvUlz3WwWnE4Fjr0P3M+2tPJ0UHi0vFB/pPnJy4d6+rlEz315KmeeeqSnvV/ixD53NOXVLisa09f5gDuEvKSnn/6yoTk8T0HnPsMNZ5+4lhXLx/pSQ7prl5Cnh7pMrhycqgrzOl5T1nDKfoJODrc19EB6zMO93R4sK+DVXBwZEgrgWjsUABf2oYdBc06YH+4jcpLT72pQXj/SJX3mlAp6MBSNPNLQKXLIdapvLBdYRsZZ6qC+9gUYQ/vGD+DnU3KepOCX14fS5TnYLFIemDhR+s95DyjcXF2UVVhr5MTzuF6N2vKeE/Qic3PFXuxMc/n0p/dNbyflcZzkgeCyDWfvQbsP+txG+RZ/wwPbkjHGWf9c72mRtXiM81cG57DBtdYm+GlBiuOiHznHPD+OTQOj3TEH2QYx34/8W46Avbv8w5b8cxGhNwiwhWsAu+Cr7EjGXNSRIjdAIzMn8piIEN5S+zLUA+Ann9bimcspf2CpFOJCq5PNvy4JsjsDkkwd0QoAuDJDOLnn1VCcmcO16Sa3DLOCiCVsfd0MLgGFKmM1a0btvJ6bBgmQDBRgnTM7GnD5/qpKXzT2tKGcEd3DKrUF9QUUkLZfAkRAVMQmrCNJl8dCJA6T2ySDK6dHL6MxyCOsXdi0GpEoYeCsXerHZnuobvq5ziMkYyvkduSamiqENbga0/kUHfC+9jEuuAsZQLbPSIUEVa34H2aicxKs/ZVOZWTpQQAABAASURBVJ9ZIyKyRgRSUsitRmuOsYyYuehRXmHgNJLiBnh5hhxvB4D2BSS8toL3nwq+bmqMHuKXczsREanlOjwAOlHqsB/Q9RNahnkwenxzpdaNLsIcetI5sPy8EMhFzz3tdl43eoDGuv2Z5SqFCiJhjqtWkz0Eju7aICKScUwqHpZ7ZB008x2VISqGIqhrCN1AD+FDtuAaSPT+M1U+ByxkkLynPSsBGq305lyoblUca2Amz6CImCHrvU6Q5N6shCLC1ha8lkG4foLa5q3XHE3ODMYgeOYimUhO6AAjgoEaGq2hdDvVvGhiiEsbX+4HYbDUiQSmRExC1SLwgSVXHkYXQ2z1EKFRULW+O7WKgBvQpEBKEdh0gYbeUJyrnRbhAEiug573c1wPrCJCgWK4DmrO3VAaHud4v7mxmdvgp+5cgzgEeazACWkH44gsPTAjYuJdy898mAcU8AjMINyJz3V16RzTCTiB5JBymuc3MoD1pJyHVYSjILrIZExfpIE6rwOt/D0YZ+QskRrDdq9guCAqkOxZ1iiHlzOQzuXgcMOcpe8SuTaNpFAsEVvdNR2aKXgcMy4T04sQC9LciKglzRQarBwXgWa/oWrRwq4yFqPnNhbUv6AGsQaCbs1AZa4A1gplRRqBJyKEoEciDUmd1miBYiCmPl3WpHRXJvfopT7cSHtD9QsxMSiLHuiGKoQxOtQb26mEba8j0RYvXhxtCXbZD3ZypY/nlSiqC4TEqN7Sn/FasF2Hp+txbbtaRTKzjLJqjEX1KIqxTWzGNyi6hYG60y9mNarYbYg2T4LRu32GzfTngDUkKiuvD4P1QlDfKKuPIfn2+/4I3RilXaLhNOzSY5sjDLkEmHXRXNNAdVmLRBBp3khiZzBvbNMhsS5GLVvFzWNpjiAyn6fBDIkPF2N2h9SeLfzp2R7S62ArCQbbI4y1eX1tqt1kdcBh1jXYpqm5jFHrmOhzivMNOxbpNrfgGGNJ+hn1b0Y5fd4NKlTXtGZsAa9lwPH2Qy/Lpe45jDR2Bm/HoPJz2o2pDgGto7tKmCstR9cf8FqEPx05TNXSSt+Wv+it0ReWxFSVtND4NX4Q8D5k2HKKSCYHT1PmMiBdO0NTxjrYSG/ABV++VxyorHTA4V9+AT86zEPCE/9zYx8SHp/q+ORYPjQ87F/E9zgkjPCPgTwtXIv3dsPhgL/0r/NwYcMB1IZDKQ4fsM2dcQCwzgOF4n1YsM7DhLXOyDXWGVN2+uHXHB5MOgcIy4OL1NuaAzBq9twNc7Sck7lzbRu2kevXsm3b/ie76eWaIoKLwkLQZWBljTQgAiXhWJwNCE69RUTXpIjSI7pU8EtTMx1YCYzAa3gRKeEEJ2RIFkopIQN0af8OVqvQanArYodOVgS2VhK60ZAhtxrznnIw5IObDfuZYD837PPGvO8Fe72xL/WNNsPPPdsYjuP+bFLabzQe7yaCkRuAuukgTt5p1wGUJ6wp58gU60Tgo6uxlkZOcw7YNNbOdQkQnoelEaH8FRKqgn2glx6BBBJSUihbRH+2sVaQK+zugukaIiIUERJdtIhQxAVQ1cMl5aDeIqXHJd24OCMU6ZedqM2ymBxns652Iz/za3zY7H9jT5r33xL4n/c2eH/OvHf+zG64d9aNNfqaTd+wr/atbW9afb7QzfuzuHEMtnV/hjepN+7TJuG8M392wYZ8X8uGmp4318DyzLFQxWolH+oZe7yDfNDn90weAHIY6EPAY95J5hMcAh7s7SnvCXviGktEBNsVS2rWo+FTgqdIjkqQo94a+8T2L6yuWjgff+Zgp/TQRK1QlkEf+SG3kBClo7g7oINwM4mhV6zHoGZIdK9Xu80TAj8XhqwTM+qgsloyyW8gFFDAc6P9lO5a3pOKJbeUHIN6A0kshsqDCEAvu0Z5fmDXgFh7/mDOHpduD4nuxFpswaU6YdXoJmLObfJnD2zVWPjh61ls5I1u3WDvoPL6y6SaWCYGeaKFmUChpzCPO8zDZQ8pgkHLRlDeHTi7DNTsC1faDOXmOtApRi/GpuE1GqV7lIJf86idFt1uGVVG6cNTHHvANdUeDUaKIAo0jcbsUDKgcHF1td4pJpUeYH2A+KnbDfwYDC4iFBFphgJZdVFYXI7MVbJGx5TmcVh5WOg5TXaZ19X1UazMljNpjMwfMSppu5k3ttnJYvso3bDZo7HSXsriMamKiATJ1SlTa0YppioSRyBMgPO9+QVgutUabBqmMs/5adTg6oarGcV6NGu5C0cZS962seR6vuczvHrWlBFTKAqdTUu6BucZZW2N0Ft74nqGXMTo0VaN5Eny3N11TkzurjjPmAK70R/UvquK6LzjUrftGiaAOQN1dD+X1kNhsYXBxNLHteX1sn7UxTbVPHlfo8oks5gvfekigO6yFpYJ+4jPPIrnPEi/syMiQ8IxHZMfO3nHou/2VRIZgWZJYCZjui915TS+Li+DYCbWVjNvQHahrRxb5MmNW4PqMMNVDSg7eZmnkNPLL1mvV8zEaLcNz6hjv5c52Q6YDFEyElq0QDcQ9FnDmHt/wGavC/sKCnOgqF/QI5urGNsBVVGZr94cFWaiiJifnJo4k+w0Kub8OPusGVPa+WAe55l0rDEzC40i9nm/5TUmNDX7hhH4jGF7knrWKDKRpUSJHGdvsTxFEz/7ksqholI9NzzOt6xlPVjvuQIQ9o01YE7d8bFlleH4obXH1KyYHxub5hLzbLmXHkQzPYXZgLugRxaKCzwzteul7Oy05hsPzA+YPg9XMpSzaqvVJ3yLeoThCsaFbtYRse2t++SV1UfFedsRZpYgdgpAx1Vm6bX4VgLfslfcguG9urAmNabsmDgrs9UwG1HeF19Bw3a3bnkec2750s75R66oN0PZ7BtIgk0K3sMgo+ECuDvMElg1UM/1Xd7pxrlAiN1YvwsMXPkk7/rNR8RYmYSuULXUh1HUufGCGO+o5zSmeMel0ZRqDkmwP5JnMbRobaFneHSGwOB9nbfCMZ32BXpOQ4uKhPP7O6uaElQNR0TkF/S91Ur7fPE+PDjUIV/IT46O+j/VO5G/pJ8cHeuwHxD6bxvux4ov6StFUIS6rR8E5CEABwPj8CClbQ4Dz7ZwlgeI9g/+B/w+cEiQMw4Zhr323z5yDD7nFRp1NomWBxUbDilaXu/a6wIYyvV5jeR6w71HjUMLdX9y9tuWrT6wz2NfYbpDXLeyOdyK61kaQ7ccftcwQkGIgaDbHxHJ2g+11X1rXcef2nmtIyS95DYg0OQF+sDTmHQKO79+EK0Y+5bwCoJsd0uWpARERKAHmuRx5UFKHZd4FEBoJcE1RYQcY2AsdMmphn2GmaWd65SUNXHQ5WsJlJSSUBdo8nWYQ9GKa819GpINHjUzafDIzKn0yeXcnItikx/d3XV4sshsxOOl+940nAGDIN2Wo2x5ZUhTCOcXAxEQVPKYgLI56iXHYJvzUzTVDBnXtOG67Gv9mbU058/EhgM8fxY2fB6MNTL9PPv256E7edbPzloe0K/JWRM3Af/GHJ83fz6Tt/7Dmc78OaTWhsPGMzjXcc2ck7xcF+tkicrGzcwDwP0D5T/5PTzQ0Tj8Q1rP987BgfaJ2dvf04o/hFjxToq6asoEYPeyLkNauwM7zKSen0j5efGeSsWbQ9XcqOmbDdHSgd0w0MlgRO+2ytJoRGY5phvUIqIt9Mm9ozTsrFJLnCwUelDBtetaIH5Cb1TKeCdO8Z4HxETsKMFMxg4Nq4QuaFGcy/J+7FZGp557ipP1VCCj12Sg/tQ+KrimkXlZw560+jC8lsagFzprsWV0bwmXMsq6eOxJFuGrjArrogzqZxkPIBzXPYE0eDnwzKQTZnR7jG7jVub6CVS2wI7Utoe634NLK41l7FK3c64qqmqrOdZgkVv80ij/dsS05GUgunkjJxqJ7NPInqjtADKrR/LoFAngvPwD5qRMALpLWijjQ1vNz4uxRZbhz4rRLZdBjayCIvk5NjS3QDUQ57p5oxy1otJz5dqtV6Ud1zTnaauZN5ak17x1SS60FbR9l1tPdohhOyIUEd3ThYuC+Uky72jLjp0UaUns6rYHlM2WFU9tuLphTlOtznQxckQLYgyvEbP3HojPO11kzGryxXqs3JFjZgd2GUvai6XkVDT1OSAiRC8iSozRpjHsqbT3uh7s4fpRucwdwXU9wyrpZ6Q0yXNHRErnG2mot+7L91OntgR+gViQLL1/XprMb4FYwa48BIpoMQGtYbijWhjbF2EL2A9cz/tk+MKcbkw3g9+EXMOIqATHoi1md/Qiy1dAQkR9WJitX5DICUUU+OYKgdcFJcFKjEZlUtdlDc2t4oYdcoqX6TBD2aw1uyaYbgwGAp5cRmbBNMtacqVDL08QM0NYxc9R2m44ci9zHzAyI5RCQqCLhvCMaILUXBU1OwE4cqSM9yS3Ch06I6bllpVjxqMFQV5CrgXbaYhzPSKKc3AWxBwc6ujhTcaY1oxea2Z0CecgI3KQUkrC1EKPCMxIHhV9XlkoNFpEKKKggA3iWKOvR/ADwboMViHvkddn2CZDkAVy84OI9Be2zMm62m7UU4IKi3nUdecqCy/TQru/BNMSXk2BinKbY2FYj6/JEcl7nuYoo1FBwB5L4jVABrl1TUX6mqIpP1q5RnTXtp68qvnySmPsNdJPvK8P4RTAHA4xiJv5WgN09oryGiNtD8VZAz3Rc3AxKhBLl69X1Tx3asWlmv60Q+NXORinNXk2g3UFfO9WDRIl1/ACyBHNS0JUN5cgH0eqDN4nTGWNjJy1NBla1kVBkpK3g42jkLuzRT55dBFTkIQ9xxNH9/IicHRE+ImmTgYi1UFszRHc60LWY5hcxGpho9pMUFZGC+oZKLFAQ88LaeypA0EEgQPwwx8R1NqGegvkWA9q9i2bOgHhON/7BFG2G3UnwBHGYnMUE2q0EL+IDRNIGdZBRuccTfYncsBJnOsLKQW/lM2fF1KYK9KWPV4kG24fG46vya0i5jGi64gIBgddiFBEwV/G9/hSvschof+mjv8Gz9HxcR0Snpyk9N8iND8OCvf39zN/RY1caz8cyMOEPGxo2sBtOIjLQwQfOMCfgTW84844aDDW5rp+hlxnzoaDvwY2HEpskOus58OIRMbZv8ZX/rW5Xivn5RBj3cq3sc+6/1YVsrEGNpHeeIzYS19EYAKBCAY4RkXkiFSCUdnwk6z05iBlqIQMheYWEdggdjnBG9GlddGwnRMSQv4UoioiFsAnKSRBa4VCT922epu4yW7Kejj8WCGwlY+V3CCcbxTZOLQJRQCuGYEuEAyiuZ6EBZrYRSB09dbQB4oKmED1OhBYAk3VGrqAZUMxlC3nTo01UcB2mgyYmu0m1x52RIjeEUTj5+IjQoEVwWig80TkmA60CPuEiZSQkoeIUERICn4xBpCbayOxGRURCpQIj96dhkUvEwKbfc3PdpfW/QyL57Xl8+rnfM3jxjOP7ecIhsj9AAAQAElEQVR6kz7baz4b+HneNzzXeVjozxDYGP0zsUY2cjbE5WfIPsf7s2GYZ/4NKP8650vbHDHWN+TwKnIXf1SgFdfld4jfCQcc8h0eHMrvimP+oMEyDwH5Awbzfr/s7+1rHARGBHsDumRXsrMjKSPHeYgoJsgyO8nksZAjVz1GtIhgpOPkUlLJ+9xpCLXUc8jMyNEebhGCVMbqUaJGarcBircF2MDzyWS5loG61bMu+SZTtwJG7JBQ9dFEWXJiHc4L8SskTNlviObPhBc0bCiJOMMHMAPOS0h2JUTznuX1UdU1DFS6ixBA78tHY6Y07DOgGtLIiuimKOKatVeeAXKqSIzjiYFSqY7phCwd35GLdk6f2/Mb3T1N6xA+/65ULgg7awJZnaBqWcaDp0x4KN8YI8YOMz+kIzxHSfWSWK6Ta0fXaF7D0EtGZnSdtc3VixtluJR5wnIxVu1AE+syIrAGzBvUtVgigrhORASpgWUg6ON+5by2gbsjgkWF+EWeEnjgfLmOT7/tEO4oyFfGeunqrVJDuBQRQHMjP/c1inKa15SS2GJrS4YeEdSIbpbMeJiIUFhSN2Xqle8YzN6HF58dCQa6n1+LHmgTeJXEDpJ5BBqwlMsNHzLzWQOJJGGhB0EG7ux1nSFRo6nvm3prUkQktGzUcd6SIkgJuZFooWDchj2k+/aB+Xq2NVuOJH30TNrhhm9I1qqE4wA5jMM7S5NguobM6W5y8plS9F9S/gGRelvGdooLobNmcgfFhqfKNGw/4wU+B3gNBVsdOUfNb4Zs6ldFr23YSRJgG5G9BSIB6zmB67MICpiz3wFIesSsYy66Yw0oarAJKNVdz1kJ+4xy1RwL3bE5N5zjS3ddA/Jch+fCOBS0ImWS3Lo2ia7Y9X+Mtqj/uCLM1exvc3xedDO5DUK3CVuhCMtCIJyZJdCrmymNXRyKxoTO0U5bZuy42MIlc1H20r+rO97VjV3fI2yn4AoveKRZGvCP635oDccMmbqHjkAaiN6HtZygdI+GN2GOSqbnLvWiHheXPqf4hlmSkhyyeviqUQNc1OF7XnmxS9kagypbYVve2YhZTe3inN2oDL1wcP4jo+28MKvIi/Mewfplc6HLkxhVcxovoCbfjjKVRaH3j9BuAXt2uUUhu/3QLCirIyPdJv4lXJDl58g1vB+WA1uhNetEpTlZI+MCuRuTiYu4hZ2hOaQ/eP76xqVdwyK+iHNj5Z2jIcrjHyswenc9o5sIRxn8For1Y925A6w2Kt4/DPrWWXaqHH28iHOV7nbqUH+yHDWHnOqN+0ul4UP96X3kP/b5qHKuP81bFKMZe5R3NDUPprXbfHfY+fHi3Ypzggn2mTURxe/f5nZqTNQiduKIJZdRvpxYhfwFf7W/0sHBno78ZR74y/3JiQ8Kj3XKgWF+4T88kr/oG/v7BxwOcETgIq5NzcbhwcCGA4mNDyF8OHi21hkHDD7Es/TfPjLqIGIj64b9a2JLcvjR/5uFts98gNF9Z2dnmWO+0NJ27bQzrqmRY5jbcLDiH35ayg3PF4t2Z90YakhM1KZN6raULX2Y9LIZCeEmuLfMhaqeDvgRDOt8BCTjxJdCNuROdw0QUffP3qzhFEDfrkWs/Y42HM+FpFgO6csBlhyhewp/RmFkW71Vvabg+UiqeUoGgoJn0+m20jcGEwaTO9+qf0BmGpJtGQ72VRuiWgN2NwZl246Hp567a6UkyjGu4HU4MSWhlvY5jrDeceQsfLYIaKw//c18hVgbZq59k1WVaQSbQ5gEjp6E3JxrlM7KCNn482ACwCg/GwS51sCmP49rf178GSHHz+uI3fAZaqA+K63/s9/6PPng275Grj83ZyPOzz+fkQ31NnwGXNs1t0DMGf6Z22isCWW+OK4j/8cgsaf9vQPlIeD+Yf6t4iPeB4VD+fDvgD84GNhbrfLZCSSXzzaGhSJK2mArENwTRqaZthezOrHmbeT+kWA7RA5Ks0xnY4RjzCL/P9beRrGRHDa6BeSf2e/9H/fa4j0HILvZkuydTdJmEUChALKplme2M0mS7ZcjISA0yrQLxpWq7rASmP/FsMPcya9dPOtaeqp2f1KXO6jPhMQrHcdA5hxqhIz7EcZC7nf8jcqOdjm1MkJ22dw2liQE5mA9dePz08oj1zzzaob7N0N5Zh5SPSEfz93juBDweJ1nTmyuTc/GjY7t2/FvM1rGb4rK/ah5XuVZ+qypnn85Zc76ZVfdw0Id9rwkry39GH6ur/Nmtj6HtpytxHjTmXkIY9+zcjXL6l+wJ0j4gWNqPPYtcp+sPZ/YPXP6D00ewtbR5wUP2+k4vUm0Ofb6WPwYR3V4ZmO7XEM0dXod/zbbV/ym+e+5s6MnLK49HnZ4hGddfXEP3moCnw0keKRxpA88xj6TUWcXx/WsOVI49rXgUTUkWRFJjVFz968U8eJwa1Sv8pj2wHuAehryj02eRHPNye9t158npi68xAEyrnPE05nr3mZ4MZRwj1nYzoC4ZVnGDsCHGviHIVHJXc83vIJU7dO8ZdY2MjJBCDK5gEOjpYetem2gPYGI1epBa/f4n7iFfWkTBSZG+xFlp773RgccZrpdD7sWJifb+Z5XHPOaEukL5jJT1akjcCMKToL16U8zBj569l1/z8UG9xTaqfd8UIf/E0H5TJIM91w5mhw2WUgEFl5TUI/jX3YyCSbGsiVnlVUz1w4XFJRogkuJa0tRBjNHJaY/Te1ZX+HMZ1IJMrHmgGlMLZHM7tM1OBnpgAJmMNFXYrxV7/1RR6rG6lsB99+256pvlzlZYiHKdw73mBHacvWjL06rnW2+rhehXARXEomgkTbheuiJjpxzJM/4hPr0Dl0RzHNUV3BRYaCOPIPjM5gwB6jmFJiTAlJRYGLABIsWMiEmUhF+ZkboR1+9Br2qUE4HsHfYOD57UwFflvuoPivAmrqAwOYsl1kTIuqY/T3TVNZOEk4pFdyvq6JDkGQbgRd9IVr/UdrbyeadyTXX9YMeUqYKxEGnBKF/Ob/YrmxfTbTv/uxdVgrU811KV3HfgJ6eWWYJKhsj6SLYF96pNr2iziVUoolCzCux6jC4tAvTMiKYoJvDqTycfMzLUJe0xvKCgZxYvnbpH/2kKiEFpoZ+ZpKJgrX1feaw/KwyOSkQIraLPB84g3PTn6lMei3AJbDf0Zc4M2kH9DfgnoOeVXfYPHPUjzAW0IPzF3VoOoNsBrKIdDCFV0ZmRtRAg6V9VcXlGmfEM2GQiRilem5aqoHUc2IHto3MjCTjS8K3t7d4u71F/Uf+x0e9BPDFoP+CsP/vEf6p/5uEvjz85CXimy8J0WfegjZ06bMdvvRg7TuL333hgfVfPdULDF9m+GJCjhcaX8S+/PvyRaIvMwT+vXAPX2J8lWbwcmSE/Lf1gvpvct9q6Xcn7jw64m9itXf2MNDdgfGAl6v9sddvtGN8R8CP8ge7B/jcVNT5lT+4TwDp/aqNjNA/NYEeRNbP8mg4+Zh8xn5lZmRmUZmb1QcZSQ7oF24h1d9/XLg4EFF+eGX4wxQiIzSR2V4GP/iZGTcQIrzSiT1PWyYjYTMzMhOPgdHNyA6Gpv3MtoHNxK9fFiuPDb6rICYyMzInIspnLpup1uYwGeeFn1kTXMbxk4RzZBLwveATLaZCPT7T+gxpiwIGh+FKBNw7A035dG4tAj5Mexnv6P87e2R8jnzmwLfgWb0Lnu2yPIfab589tD6T36zzjX8H3+S/faYnviu+R+nK7xeE6jvX343qYR/qBr3t1fiOb2NyA9zxtdxdjcyM4/vP74CP97f67vs9/+dPvwz8+MR+9IvAd/+fwry91+8K6zL79DKz/jpQ34WgNUeVmcHRAWxEGJIJr8yMxNnRtaNPmL2egsQFcGmNtTgMo0Ku58sIOJKqKNgz26W7Q9CO7fCJU+t3SVXQW2Sqb3heB+AHULNjUYvj9unNzCLM0N0Lh4Ef16t+L6sFdQ40zEQHMrFLbj6Ii8Pqk3ONYYj/7wNhFaBMnMLmr8NxLdKGtacZUx21rE7tg5Mjx4jMLMR+pQETvTzH7sfxQAWgRMEEIjj5pfNsFjVFlWrfTJQ8uAbNBO4cna9AF5gfWKQ8s6znxqsjPvyoRMyecHFee6QvYliExkDg0th5w6CfiMjMRmR4JTbpAR2NjGDsID25wcGJuFwXOU0yF4Os7g/rgPYzEH6mhHMZPQS0jg2jFo66nVIwZeasgY8ofzCPYGvJnDgC1148HSTgiNvHIVQicKmOQtRFfiVsUBwT6zLXGPoja18lyaLpkc11eM6DnitabkLoP0JekHbjtedaJOgfdeXytlrdKD5jXXLW1/JOYKhh/5kZjIYFg0lgHPUZ6RRMiIiMuKC2Rl8/z5iXmul2egVUjoIEKs5QDypEhX6GVRWXy/14L55JrcWazSGbN0JH2xwgM8fKEA5BJ+prGWMoizLVGTRModxkMubUgYt+5cxPXO4F/aTL1PqjnpfsG2+a2fuqe8Q/B39WGAymApM9anfdG8bbaECN9iiYtXBFwayxqEw9Trd6RslkCnAjyIFjX3CVkwPHnuH1BXRkZsE6uQXjgqKCJ91rDGrWelrT82+dLah7hl1J3MtYfNskt4D742j1Sl8j2HxigjsLL7d+ye4BPmNuXDVwO4eZAfExLBjyOgf7P3dsJX7qMJeZhr1yRwaFmuC2YqktjMjjJ/brQWcoliSX89JuWYvE1K2MVky6zRMB7VkK3DW6HffJw9T+zPAAczOxyyvPQxkm4sVFTWkq1V7PRfTZTc3itWIq2kig6+D3WWnUfl7dcGxX51u/0X/tWtk99hLZjvVER7/OSzbb+cvgoq/8TF4SMyCVmfzSzJPAu5atXNTpxIvrokdecakJHK5R8XMx6ch0PnMZeQab3307VQqJ3z7flTvE/eisDoPeo4PXs0l7iE1R7Wpa5B7sfjVYosPKHsFPDqJkf0c68fid2d8w/EBQ0L9CqVlZfa3Ql7dHxzKiWbmoNeWCC1734fOBJReljIdr5VyjSs0/nJ9UQ0V7xzy1q8/BT+dFRcTcnzkR+2U/IbesviB2n7oFF4Urf5/sfzTOyCM3/yJQn4PF/XzJ8lHNYFebQXfp17JXy65l/A9a/eqpM2Eb3XOF7iXnlng/oKmwp4zMfHhJ8B6f9ZLwI+pFwWe/HPRfFf7zz596gWDel4m+VHx7u9EDxLzYeP3e0fKSxJdz9VKEFyW+6LjDacX965sXf7zEIPeF/8VLkPt6mVL/ivDOy5HB+7v7ofPFSPU8XqiYA9R98YLkix7Cf1l1r7j7f7OGtYO6wR7u6C4c+72Tu2PrL07YQb33oj69PbkX8JTVZfp5Kpzgoy2P4syaKnRaKeuMLziSdhYjkp8A6tmC5ERiQWAmAl2C4LLy1CciUQn8cYInwy1i4MjjjNnDiLD4QTDgM9O5OKhj5OEFf46QZnH1RBFUjJBr2JM0hnMjweijR5NoT03k4gAAEABJREFUBS5jeYnPUKjBDqoDbby8FEzMfJ8fnHUs7md753lwYXP6PgP69i6f5+DusyHw+zkaD8/ldwyesTu9voU69N8Cf/C8fdUz2s/jndhn1Gfwi2e9YrjyqbfPF/3+v6+v8Luh7pvviLjTc9CzavC/0dd+vR/gvXDC9eLXfwV4u93C7+n7+3u8v3+E/+rvE/vn8yP8l4CfvgTEl3//eCvtW96ob4SftYh5/p6lR4iVETf8WnfyhhXjmC+/HIg5jnDWGNfvNOMKplAjJ+Sxw89vg7Syogw8hyJ+mOih7Ids3an5hWcdz2wt1hl1wRkZla/zLzh0s+5H+Yt7sXYHt7Pt5sdOD4nVYdHGy1+2O2f0T7FSOnxY/TkYPGJQEYU4rp/UiUJgfhp1RmgYA43A8Jjj7edDXj5TR0TtIWuOHy+6zPNLNILWh4fDSHoI3Dly2s08Uo/xJr26Pk+n+JW39O51+WX3+4e45C8ByTn2T2L3K22NG9jOsPjH6UW+elmPdhq8cyxu2UwWEqfktcc9Vu+VnQ12TkosyWFZgo/uCH9yXta+EF/XNNoq2WeyWFads6jgh+mhHpXdBG4N/frv5cs5dd+9uplg9UbUVdXTa3/pJNt3zkudSolUVIHOiRfUmdQ7BNVB5oLLrczMUTLj05Dhd80R7y3xyZLCYf51/CCRznS+Vnu2V6ajXXn4bqJAFc9A/XlXcdfo6h16A6FWC6ismekcWz78QKIv+yys3p3pubiHeyqOtHWYy5ATO3mrm5hMFS9FBTMxzUoZ6ov+FboY7UJnV1TWGxUd1C/jWoYPXrWolBM3prQOTJGAVyMqrAlyDnlRe9KhRxkONcGUzXXt3A2cG3KqiFxcN3sa9Br2GNVd8jXUo1VamCrKomLutf7jrnQRxcVPV1U9Jd2lOBODNuJkbA8ZhRG9aS1uDQWiBOVwLusPKGOBUiNwHYletB9EwWXjfUcJN0elnGasmWmPyXBBWqy4qvgc/ItvPaf4dSPahbnr4vHrv0i0YmqsF2rcpVhrtHWlHVH3te8luIwF7mVYuRP2b7gimUuRahHHGoknmom6ut65wprUFLLChynpErHOtCrT9fV6vahr88kHSKdJ62fp9ulkljflJcrMyMzya3pwt7DS+2ROHFzG4epk9I9+4De8rzgu9yLqGZmaJMtXrR6H9lH4PMD3IPYZ6aDmpFbESBaYqMxPExpqHKdicieBN7nL+tAPY6popxdYsJ9rzMs+YH1bJ1tmVFXMedkRXnmwgWeU4dVPCBrXAngcQc2mp1ZXJUeDO2AxMWoanLOIyQbXCMigHTa2C76rijMvSsg91WeopLJM+gJ3DXctqsZiMZNKFybFhmVm5BrT7bVmTrNyq9+KS18r4mkFbYki2l9RcB2ntPrAqRK4NfKoI5y6TFhgKucz2NuiI04idQwFOkJ92Z7S3MBfqLMm8F4Ag+R1ZFI14YuE2y3jzX9J9MHLA/DPnz/hy8HPz3/qXxH+v3/+iT8ff3ix8BGf5N/f3+P97S3ebre4URvz8ndu485Lvm+O+x6Dlxm+cLnz4sMXHaNebJgfpfnmBYovQu7TfvsSBI0vROQX6sWIPcyX/Y4vevui5Bt7hy8tfbp2rkEv+aGm8N0veeTBXfAW1byf6X2YH+GejcVYh8ixeqt3+shfgCZNCnWcb4BMvrXG8hNIQ8QsMC0CbSGoKZ+CqcGrUTq9ypPUom8qIzN1I/1J/rpHPEQVOmXla++65CTczxgZmSCSNGAEceF2i7LEmeyPVgNkJNpowGdmZCZEwxmCeA5zYAjqR6DAj4HFz0xmtAPsg3jwWfVCzMZsYMT8wVee8FCcLzzcnRo/S1yK7nHn+Rh83nj4aBAPNXymdz779sd8Nu9Y8R3faniZV88xOnv6L/V8tnz2xDc9jAfP4h3/zkvAb+oGi9t3sO43fGnKuo79tUBu6a0Bd2oGdqHukTPye/vGd9CX9n4f/V5+vr/z/fyMj8/Peqnvy78dbze/r7fI9IwBtvo5bfAIIzKiEKHJzMgUhtiIyDivZI9GckmmgB5XGmQhF5ERpvlQ4nJJkuNjCc0Kw4iAEf5vClSdG1UUXPX8YB1whqU1BlAhcI+xx/oiqigxWbpeon2Jw1MnAXRFmNQB5ZJbw3j56jIzMrOonsvltlyxfT3hWUSoErFdZgeZnNhSL92EFYE+wsmIb3Osq+MZXQK4FWsJHZtrCGTE4DsYLOH+Bk5z3GD42Yioi1xs0JXXTvho9fNvAkD4Pa/j04dKVsqyTPjnrAfshflxHH02BQskvRLKchHE4VVBTbGo53uL6JwdzlM2iuPKkuQR4+wB+6qDhK5hXOdlxPrGAO9gZ+aIPWs+jaiFoi+XKFjY1KGvUB5kFSXUieoFY6p8PgyOKqIn+lDI7Hm4dz+74LKDGm0BGaUrg/1pIOQeOzvCk6zfNwfXmX2u/hLLwbpXIT2YBKYGafrqTlaCUL3o2zG3QNIxdRohdUGR1si68zqVaicjzAr9SlRAIaM4dqbb1TDk+9xwqmD2rPNozhnlHBmZgCgBwayKMM6a47isFUVUTzzqQ+DWUCAquE5ZoUlRQU3ywmeiIa1G6IPNPTYZVUUy8AbQxstLZT4pEm0ebGZyYKNxLhLS/tlCNgRFZfUP6JDQqC8BcQ1ayuv7ndOK9fzrn/ddUU1+rl2HR4963irD1AkcxvJrYbYP9TTQVBprbhrdDRmZQirjFly1KIsn/jkgfAAwdU7aI9mbla8aGoZOWRxPQL0g7BzF5jHSImLNiq431ZkW1/6QZDqhw5Bh4MgdC5TSbXHW+NUETTPozyHbpSP84CmgcfDfsQNb2Uh+Yt1LRJQ+YOESIIxCUgN82ZcwnA6qAEm/EzKNqgqqIlCVQ5CJdkE+uODNp+stf+ZcD8Vl5Irsg866xIaQy4hymbJASN8MrwEzcPazI3QgyGTCJ8u8DfkC94XErQadwos4KqcjEXF6cVzjwqoA1k1+TCVseSv2bHxM25KtxTMyM5gKmYmbbI4wsn4CThiFNUIuMkrI7DDSCtcU+uLpHCDVC9zgw28El5sEjH7UaOSShbATBBblMRKq/7CDwvfzLhCWFC5pkOy5nmFsgEwYEFyZyXyOCtPCk9vvV7Z3g8agFionMn2yp9obgc7IJpYcznrMZViJUvWBs3VGZpY+I8NxQby+XFJ4RlRNkYxbYkVIjmfyj4YkVOV1Xb/OZYRn2UAwR0nwXWtgGz1nnD/NuH5EtUxsRGAKsa6DoMJNXAC3iqf+kFc8I2T1BwyfRT0Xc/+rVZ1vadgPmnrwqp6Y5KvPyXRmstdUVKg1SCQspmZOV7eBPgqEuXA4TVS+ObcCOYdcRM1oMvEYsS59wG0shp2362dBqmrNi870bLyj7r/6Z2RmMEUENp6vQb7AZruH89RZMuEZimNTOKZKuZVUzJR5ZIl6rPPtKNgRGoaHXx9pBFxwFYk9x8GwlvsQZzb6V5CihXh97XtwiwvrZcPb7a3/pREvAftfGH1G/YtCXhj+8+czRP3ro3deQrx/xBsvKKwVmVn7dw1RL0jqXEf4kqNiXoCY8wXJnRc13+DLl33wK/+FXy9RsHdyX7xk8V9T7T2WtiwvUHw5Uz79vgv3uPOixT7W69/tJ3jJIy/cw9fXV9zh7r70If+NL5befurGzC9+oB3cn/FgDxH+H7IbMVh3wAfPSGD1hbHfJ31hfM3zmfn5AkuJGPSjxxGX35yyRLFG+7KjPocYMmCgqLqITOJgZWNsj60faZ/F2h9+5aveGiNJ7oJ6aRpWQr1Q0fckXYpJ4VNj795Cr4mK0X7Xt05f2Cs49+FZ87kG5yzvmd/nOZu7w9/VsIa2P9s7L/W+gfbOy2Re/PLZqv3CfqG/zx71+RvTp/ujNWbNO/Yb3Tcv/b6+v3hWANz9rv1iS0vLM0ffO3v4RveF/rt037xkBPbiee46amqte7heg6PgeEdwBrx0z9st3m63ehHvy3hfBH5+8H0E2k9fAn588iLwT39n+T6qe7u9hbUZt/DzyaymcVy013dN7c846wbPkmWFUbO7DPvHvNw3suaVyC9bfvJ7KrlJghLqL8hFEJ0T+2YUN5hFHFcpj0jH/CM7SIiwEb6jYpxdm9yT4MMgE3HJWQvkDhAPVJRVSZ2lQfSlrr1zNi08oCMPMZA06gQfIrmIzCxwgOf5xXl1vfHpJWGBifJIfkIoCdskcw8p0dE5p3pCd1H3iF+DhplkQRRgbeDnWi6/IyLx5qgcPpbhEbiBE6Qeh9VJDzvVISPofXRZz3RzfXJZ6Bm3BtlNZq7ol1O1UeJnwi8qb0VOWGCvK9xNt/fZETIL1hRWgwrm5DrLJZ/pXUJiM/EX3Au6fV3CY7imZ1OfDVr9A5wyHeuROQrgll85A9fC9hrungAdu+D0jRsEJrjhEZRE8hOFiDIjyGWjCDsQRrAHk8HVvTpiZrAUIhxH3UPJmOjVC0WUJY6+vF/kXQpVPrVliddwtUNEj8ykVQZTRGBjXrs7NZmQjFLMxivUisr9NFV91r37OV1ATU5gHoaZReHzIPb99iZ4NDkv8twv2chknqgTP3g0DnJD6E9UJ3QzLEOXSH4qYKo10ZSteC5rL1DSJFE+zm6lJzA9Zt69NPEws1Y9u4t2k8s/LOscCzcp0x77IxiF3FS50hFzDzjRF4vUukZ1esfjQubiqyhUIsOfWP2mTRavdAl78vwiMkKQ76aqIoI6qTAtdUBiRxxXlvgIy8k5D3P0DCC30LfIt6Ed1CNuhDgMVRiOL/oIKmAa4DoO6ZUmepW5cpnEtYFr3z3afZpGJjU6nNpjDirMis71XHKT7WwzecViY3V3Sh+ldCENREX/daLbcQ//tfbUZ91px+XXfmpqkvvtByk7XilDUPfQGeaZhNfzI8GFZ0Do71vOufbxvCDzWRGJLzBTpddYfEfMNqU/Xo/pt455xp2ku5uGNt5TRdlrAcH1uQ32Uqr49dqbKlwlHgjxYxqqxvUcgrUaMa/VZobPBsFPvRWT1vwPQbXnMqsziXk2OM0aTY/ac/vmo+L+RRXzGoe+FZNe5kwvZrMkj2j5WkFiGrxz7IvsPopkdwL3YaxGy5L2s0ssNc4/o0Q/p80oEfrCs7S/MAbbykQMCYG7j53aW+4a/V1n/Apd3/PzbS6+OxmJs884SsZJ/uqpE3sffWGhuR1yO/JYUTadNnTc80Y/uPYvirM/vn/4xb2aHnJH/a51URNi53d/9lG60+XPOnP+5S68T54RRhxfHrx9pBqJWav7iLnkhT7lgw52ycsSA/VTHRJo9M4RtS+40gblOtiAq7942UDuAA6c6ZvFeYsE72+3eL+990sHXkJ88BLiD/bTl4T//BP/75//F/98/hOfH39C3n+h9P7+Frc3X0xkZGYwRV0s4dq+ZLnzQuTOet+8RPF30eDFj7wvUQYvUrS+qPHFjfHghcp3vVC587LvxMBWtKMAABAASURBVOBlzZ2XL3f6fGMbd14A3XkRIwZLDvwJ12Ttb/Wug72X5aWN/+ubrNHrEG/+nfXvrLX2ebeGPgMr7uS/gTynHYGWt0fc9j0C3cLAP0BtLLCvnC8V1S5NwIe8v9f1d8gbm9shBxKO048DOAz2FMVVb3Rlw6vPKqrOD4u9uwYxGWi40svjVwl2cdxbCPSIGSs3WG+gFt8RfE5RNXTFjg31udBjTNyx9Sx4tvWM8DKNz8VzFua+qNcO8t+8jPumv/X+i74v6r45Y31fMGu/rZ/Q/+IZaP7O1nxOvnhe8NF880Lafq5lvfheetcFdz7rO2sUqKlngT1oS09uCOru3M+ghtHnw6ncbjde/r3FG98Z//Xf+8dH+ALQ79Kn37VPv1t/ePn3Wfj4/Axz/j8OeXt7j9vtrZCZkdm4RdIZcOS1FlF9LNoJUlDOk6CGCvbVcf2e4+9l7leybecG2vZ6PmIWG1AL1h2gF/+FPNdshTNyBp6LqyGqwb0EIFPh62nQr1ew/LWm8z/lHnlugQJXHbH3HAhFsCfcqSmvpsqV19NZu2d6v62gRTl7PuKsi3ld85KvNUv3nLXGs39urjb5OrqvWa8BqTjnHomrx5rgTa9wt6bOmELGJTYo7lSyA9giq+2ZgS5Gu9C6FbW1QpyR3skYxdbJHiKO6xpJy9gB6AroPqkZEP86KOVwp+ShxufI/Mxu7mTa+L07K0fdw67d/a5glhzYY4yqO8L61nSktL2/mccUvap6xbW+Z0oPB/8vRs5dJ1qB+ZdxLnB6XfJY7/F3Zs4XYlMvfqOq4jEu8i+m1e9Xqc3FVbTu6Tlz1e1R1fhLDZRPsn63Y1eMewx7i0Wo8Rms3wSVkDFbwfyEjEFTOP9HYy31sp1J8ZB8Ol80jO2Rr4LHrSqpxL9Oedxze1kVNTtxzkUw+bsC82IoFFuK8LoHCNNF4m99pf8d1ByianJEOjenZ8wijC+ZPMtGhvb4QySphJgmyjrDaQa2uTAsxLrILXe39ZDVTY6rHtEA57CzEZZR4oGDqHuQm77txNp3ljjmHHUtzqC2lng6ZfUbmRAMovou+EBlrZu0T7hG0j0VOSUbUWhcLqTWWBAi1ztBPu0rs/LYTCdIjf5WSAnrB/uYmJqcGvOeQ9mMaBrHPpiYl8v6L48ME5Go7VsIqXn9UCfZoCIul+yOwXpHjJPVsKYIcgEn6hcUtHs2DnLWakONCeHmjEWsqwPnA9QfPrKkyQDaBiRjjGQGAzOH97sjZ91MlznlSZxToSXD2rEjEo0fFzn3D+xff1EYcIwSKPOAgM+1KE3xEbYM/aUPr1FUpgljMH3XGIQLKvyLV6U7IMsoQRPOMGxWsrwIC0zUXuHLBprg+SPhGUJzW3Adj6iVoi6onHHtadYnycLAWQPC51F0PxKlR9SjjsSzKZr0WimTYuIaaLv+5E6vFDUdMsTd0x1yG2TNYSL2vuiOrBs44uByhUZyJnZqkGJkZrXCRDsauIjICJAgjvbJBnKFOl14nPlgjT4MRQqwmgsIqEs626/07LliOCqInKOiDK7BwowoJuoyXJBQJ/SD/oUKnFRq40L3WThbCVadNoijL71M5gXauaXKHk5FEUujDS7zQndDRM4fveCMaYr5bSRJgWGgrwPEdbBe5Y61iOBCmBeUaMhoWBMz9XjH8Pm1LhPlRC1lPVjPZZBeRbpKizNYibISDfs0EqkrZSmcTs/oAdV8cRl5y6j/22XBy4t8ixsvMT7e3uLjnZcXvMD4/PyIP38+eWHxJ/75w4vCT18U/pn/q8d/Qt3n20e889LD2kLeeBy5weRoMIMXK3WvvDzx5cqY9g5/L9+XNd+8Q7u/Bi9b7vev8AWQ+lE1u/aLum9e9nxjJ88LH/8VoS95rBGnP0pnv+/aw6jeZ/5Or3u/fDzWmhpeLt55GfUFv/Tem/3FqL3et/53zuIevoAa1KhZ+F4xNdaZP+BLJvfGczUK3adrPdRRffHCqzVE9Gwf/e5f1qCW3oM1XI/NhrZQa5FXb73QF8s/LDp891S1vCyrte2Nvnk09CwfTp2++EZ3X6DWM7rPfto6Y877G65e7mG/OXtfEotBjbz+3T585n4m6oWff/2v+3Kfd2t9qajOGKi50696ml+wD+i+d45nou6j76fuk+P2l+zgG+h3KPnu3HiJ98bLPL8Xvtz7+PiMP7zoE/8sn5fuxp9+v8CHel7O36hPvjsNvjyRx0/gxboy8RZwL+Pk9So1nJkYclVOv+GfM6aAvPcSY5CRgFFYIJbFh43MvIAAwfodlOVHJD8RNaGPWivjuFjHtVZsuPyykzgqjBdKwO+Wafc+Sz/I9WeEZ13wuQH/tweC/Yxwv/Qgp+6omzHl54BzDXUiqn6mB5Z88YdvX/hqWhOBgz2gtVdBCsCysxE5f0Zx9MA6MsmALkWNszSURJBjirr0C0TZyMxI3H3N6k6f4pZVA9LPSlCVgsVSnj5RMKgOOCTZfbQgovKcbcIXh25a/oITthUBN6VdsxPkYl20YQR3Deglb77AxLC07oNchRS4vJ8JbtWR6qGgPebuqoagmiebE4ENE5xN9cH63zKWi5XOzFreOWkiqoxiSpirLZm25ipwslboF6xupF3JBcjM0BaCazWZfKbnbf/zfpQsUHEdM+F91bnNOIJ1QM9GetGXLshkauZpHkduNkxsAWlZYlyHXXq37rshH/YQBnWAs0auQAzfn0VGohOYGplZXAVrGrktIEkPzY6DYlf0Z476bxVLjQX6ks01SNVaF4suMyNzghpvHZqjphqHT4s8PrlIJrRR0BdJCHQFucwMSPZkNbdDHz+/PoeoS59FQl1mYrJ8nLL1u4+60kxbNUE/UGOW6LtDod/YkhL0MC8MBQpNgfSxVCgCrpfBT+0v/JWAhtMmpz4jghQ8XnHkovcHAz/CE5AV1Zf84xhFWFFOUASIbU6RZ7cj5AEj1uNS/aM7OYvwcqMggx8LEhKYf0SqIe3INc2agWVEIyPN25cm+vKTmrsggiQdA0FZKSoJmQnm4K/1UjMqw7FJCeJEPgDuv4yMRxlMPF0Dhs0xH+PUmWy6vgzt1gc/3SfTtT13MtkG99DBi/mayxcKdyFWTv+UzcikOBOHVzQyxsG9ctJPJ05VP0goTyq4mXi+aoULbUkizmKNymFaPhkGEjjGonH/z4e9eUBf9fXLJD/2Z8B9Sb7AmWqvZ4WnZ1TH6LoVMJVfE8FPYxzH0YqsODv4cc5SnenEHeD89VPBv07WJb269pQbi5Oxs8pAHceVeBfdFqxzzlSF0HH4p7C8mhSITW/4Oy7Z/1xZBZfFL/3+98H/oLcl4qfFfa6Pc/xJtPMPzR7CR+U1XQe0S8o/NXqAYWKpZyj1hKV5SvwL0XX+hvqhO+dyPHOrF9zh4nQPHHmB+zRW+2UV7L6xqM/A/fjdkJgofvpP5tjBzHT9DOpXyPLbsrAlP/UkHZdvZJyXOWtPBm8RJBkQczTvLOqOtjWbQ5qXIoh/GRY+ltS5k2DU1rGMbnQ4HUbtQRKUH1AZGbVDJs6PfpkykGamn/hvvOzzhd/H+zsvAD/j4/OTF4Sf8ccXG+D//fNP/BGfvjT8E5+8+BB/iP98/KHmPd6ovdGLv6gwJ2vWqL8T+Lwt+OKmwMujeiGDXbmyvLQxP7AVk6+Y/d95uWPNt/+aS5AbwPw3L4/uvAwaorSDFz2DF4FYcl/A/Df5V1h5+9W/OnN9tL0efXjBZP2g99cXPbHGC9/m2Uu9fBq8uMT3X5XZ647WfZUW3/hAfLHPewzXI2f/Prl73OkxeNrlvs2Du+BZkUOOJuLuPkH1MA/Kd0/4d87ta55X9aRw0PtuTiuov4vye+0Vf6P/Jifu+Hc0Xc/uZuw5DXxxxx6oNSI4/vhmKp5e6uw35h59WfitD77Z6xewp3sY6L+pFXf7kfsu3T0Ge3F/rSVGO9DID/ahf0dTdcYH0MKXBs5vRYNnF+ftdovb7S3e+G4IvxvvHx/ns8/34s9CfV/IYesl4Rsv0HkB+H6jHvidCL9vIpIfFnCwbvL56jb4YMvJnjGW5FGRERIRMXSDyRL6QPEfU84AOsipCS9r5HZQc11bIah+rywJagLD6lfBxvFEkHs93EZJ2Vv3OHVuzZxY7O7LqdG+xEy26flRZ7/XGZRuTuA6vFXtgrXLP63sY8fH+FQ/eZYvPCU3Qs0W/o37tItFvOwFaV70B3wuQWoFlTaYXNbnKCHS6fFjrW4+E49/JE41NcujKQOCYQXm0t/4FVb9c87M0fI5vTEqt/Bv3b9r/mu3n1Z+bP0Yv2ramrPjGU9uN52cbWaCKD3zLbe59VkieRr5xIRd4vmi2/Ydq7zFooI1PRKP8dJhack8xyWYHObxywz1fz64r+P36dou21nuud5iSC6S2nL/bZ8rv/RV9Dit/ldeVsjm/HTWt+zywdYa7C1RYpj/+6j9bcX2euxCmgG7kh1BXMcP9BKt6hWXtQa8zJVgm9BtEb+/NuKvGmzVlj7UPIQlPv5cVi+K/ZfpRaP+e4Uf5mqiBUMODHr6WYzkvvCNjw+dOEwKPnQGz4FZADeAkgLJ+osSCvexYM6e/C1MF8zMNIHNZCJDKX9BSSggB+qNPL1jZJDY4B4E+yZleiCAqVmhsZZ0rGssB6sWg965MfZoTI4GbCUaBDG/xuaBfere8bsiIlNdsLkr1MH0QJLRP9Ujeu6ijKBHZmJA9DWi165zaaqqumYSm/FcVm4sPnVmH6rrsyFZe8P6B3EmIgbLKa4WxZuHz8xK1Y75fKwlVVy/8acMDbMrhPswrz4hG85RNXFcWXESJ16B4ky8QiXoRycasnRgngFpzo3jkkdfc0bQZ4T3jz/i1wvFzD8LzTWSbjGh34h1UVp7wQZrZ5IH+hHsg/urzwA/uDLJYy8Dru6gGnXGM9fLTE0DX0nl2uGuO1XL4ybrZNas5xH18giy8gE/wYde69LFbZqgFJOgSiPKM26s2DrKWrT2whpyFcarqwV2ilqI80laTOBRpAbjsFGQFFOve0BpgckbKI2FAOq4ccL2dRqzK7+TuBPW8UyrnDNhVyWHLlsVq8C+RfRu49iMnpULqy9xNY5oKQ1Yw3MK9xxeNEfDCCFTKehAPggKJkASq2tk+MNq7BWxeZERnY/QyWxilGXvgwpAUTxd8pDVTX+CDrRitocbQ1PGvL6giFG0E+qqKRvOilhfYx2o3ylaOBWZWcokjvKCi/3S0JlgDleaLmJzMslUoBaaea6H1M/56Z4VmQNrTCqquCea0NhRSRwXieAZCnKMoipZFYQkony2HihC8UDiXiuOvjIzMgFhTmCQ8PxwNlVPvrhAYXMhUQ3RwZMJZW5NPyKPn/AimdqJOo/Db+fMZ2RmhAO7vxCp/5XI97d6UfjJi496GcJLQv9VYfm8HPn8+IxP7MfHn/DFyPsHL0Z4UfjGS5Xb21tE3Oqn7o1ufe37AAAQAElEQVR7Gb684V77Zc2dF1uCk4Ivjhc7vhw6/OLNq+OlG/nhv/TCLo12EPvCSF/US6ep+yYntzDoOQ5u1B722rsv04B21Zof1vBSavVZdteo80VVadF/gaW72hFqVq25i886K172Xnsa7Fd4Hleocz1tgR7jYf1v7t21/gov6u1v7ffWd92zvKh4rUMPOWHNl5/Jxskf2Pjed3/eKy+30Bx5XvDpD9Yb7olny+e9QFwWbj1/PJCRmQWfdeGz6rP+8d7P7ifPsPjjs+1zz0vwT6zwX/69vb3HO3i78WynsN+teuIFTvSVZdyDDo+/ZgPM3JtmJawqMDHCb30o4AtffpEZmWJwa/Rh5hcJs74e3XT5vZGF4NdSMkUnK6ef8BEZEbR7QlQiokUEiDIzMgGrVe/AZw3vc4FUHJd7J+i/82aEtUArMpvTH9P3z4u6Z2tBxTOnLiiJx0tO7Dy19tFoCzOf+SgmISUPjr3UYn3OPaNbAz2jFLutdVx0nnO5S1CHY6fVRGtSu2NyGmCFaEXWmstvO2fWdD3PLKEyMxj1EdbnA4fkfA7YT8VYUjWoKFuTSZERjKjLGCRwrUGme7vDQW9RSjJaK+vpnaug68IogY0icBNoG8GFkhpmNXUjkDDHGRuCnMDM9dlD1cCQTDovwFyHfSeTWFH98S+Dlkdc+2df0+566zMzGJEUJLOlC1AwUYh5mdPNTM0TzIsj4boEpc52hoEgXCMhMyHBEDTxs+KQloTT5D6Yi1B62VmxlwlJxYnuQEIlfdxXgRWwDBI9svRR8+kbx3Elnk+KwD0Hjdh67bIsU90HVhEr8xEwo8OJ4F53KBPhhVO1+huuXO+ke2yiwzXfQXmsy+rsz3nxGYkrBl6BffXngI6aIC6gqyEHRgUR1gYa7QFjERFyaoVRwizEdnlvYlGszjExs1ZxNhBJRG+SfoAH/H1CpkdpcJfFPQbPwPI7PaL+JWMHQQAiygYX69e+prW89SPql5YEuX0/hiQjIvkZE/F05caM5UNy17SDoRFz+HmE94wmw59gjuPyz66qqb1AVxHTaC1eFMi3Fo39BK45DnJ6dkp8xszjkW5V+Wtif6FGFJf8fToer1VoY3w2Qbc6u0MJrT+NaUI3cTBw+AwSx1BxBLvjxowPPWvjZ/SPqUYGVJwXoh4c2Lik3HbC+MUXbIiyAfA4aAr6nqCGsURlyU97GkRnUJ6MqIDa9rNCdl/WqfxOEuIoAfIi2GMcVxJlMBWynKgrma8Yx/5JhdIR61rKFbc132t2zFNLj2HpgcqMmie3Tm+SnZrzvo4+9DR4c0CsB25sq+OXgByKuVaUjcu1sheyg19SfCSt0XnauoTgs7aHmqmGac8HaPFKeUZyYtEKTRmbC/JRhJlXqMV6CXULSGcG73mYS08myXFezHMkbE4/IjMjg2udbbkswsjOwERkEoHYLiQz0hOGWhGR8V+vva791cGnQKyzKr+SvcqpNiMquU2tW0RSsLC4Zf1Ilv+v1iYlWv1trC9IPJxZ1KnM3PIpiWNRg+DyHpZPSEn9IRVyBFCO5bU1JwvYV3Nr1gpyDl1BiX3r4zcmB8Wctbt68CSEa5clvcZjTNWYWJLEERgyPQ/NI57O6lFgPDtphJSYfhknIf8f4b7EKtNPdi0Wl8spayQINA/3IEXm5fDM7f8yyZrNTwWNGBFHf5+P+nSi+Ahsc8FllYCMqJqMDC5818VjwJRIFx/jGGpW+Gh9BkCvRLHPmRpByAgXokX07orBdygS+g2jhWac6X5uUqKQNsbLxON/NJmZ8XZ7i7e3G3gLX6J88vLkz5/PaPyJf3g5KOpfEvoi5YPc50e9LKwXhrxI8WXKjR632623HFxs2+8Ft8ofeb0fX/TcedFz58XOHesLpYG9s9d7vQga9XLMus6Pqr2X/h5Dq+6bF0f4398D/b0wxnfYr7RqyN/trT3i1qq7vgizzyNae7ceDHrVvtir/h37CJapvVjjGuLiIzA+6uh5L8y17En83J/8i9rS+dJNVC069vpNLKo3dfrCuO6BNfQ9A2Gfb7hvar+o/aLmji/GtPp3X2CSL7/WW2c210Xb6xh3zvUGve/0/Lp/cT792d2rHh22NFp0h8+DMwrbs5QRPmNvb2/9vPrs8bLaF38Fnt2Pj/d+Nt8/4pP4k2dV+6GO2Gfcf0lrn0Leom1GZgYTA8vzG+wpvAjZit6PyFSUkZti96PyK0nGGLOYcL0jyJKPnF+nyjHxu4K/PKLqk/E/VALN897Md22dJxWloYXWNtp1e6ZFpelXFkIbtUBEsF/3E/MagRC/emFfjVZEKZcfD9cT/0gMCgSmRvmKBAz7CoF7WP0d241aJfp0dtHut0LG5YT+iY3RFWfSoy2EbWpvOlOwXGuEtBa0dBeYPHfaGWfRuXOmgaua4kMx0j3zeBK1yNkT1qr5qJcAatTWD9WA2oah6Hx7pg/PNhJ2metVSHxoJCq3xMuaEBclSz3ESgryooK6l/YeZiXbczBvuET7ysqKnNNjXHUH2Y71/heb0cIsj+AeM1VEX7sfGZmNTkZk/O3VKzlXxW+Fv+WquCd7iY56NhYddaP8y12edXx83eDF55Mzo9kqJp2slZkmI5aN88pM6DwXOFMXz84ikBYqS0B9ucfk785SFnN6FW4TtT9GbIdnzd+9p0S9IAc5XLc0BGsQL1erWswKKHcjTgbyMvK8uY3Pzf/Z7c5Bh6mfJuraAl33j7JSh+0ojCvf+wwva+QvMHHC75Bp9yHCIK5XtblSR5SZkZkVO4sODq/CNWXwM/WLa9urt89sKHD7+99BEougjzj9OK5WHuHpHJ91V92W0P00pXax+LoCd9+E4RPUiSNxCYo919g+JG5E5SDpPkq4TUm+kJIqrW1LClJf4NbAn9oycMvixloD1eUXg7F5cfp4DOuFObF8UkcPv3jCfH2d+QMxFBaYWLj4VQF15iNIR18Z/rQ/57XQbklVyLR/rvZJcj3wPFg0vR3itX4JSGAv+yL2hHdT/jZl7dB5kokVmBq1iY0wNnFslGD5KwflqDNcOQlR97D6aYUJ4I1hHH03et7BjJaU0LaC7UchvEhczkQOUPd8Ls0zH8Ot2atuo/byqh/NVoWumPHm2mYisTkVr8yZS5RRi6Nbtm6SmFHniS1d2YiMx+vVnh81e/yz3oyn39hrnn3Pt9nnHTXvPNZ/fxDksfck+quhUCjWCv3CYF7ArefAGP+iI3ZcOHVgnbn5hYMzv8jTpnfhg+PnhGRf9lDJZ0d1TvpHX3hi//DqR07xoCskKdtiekgtFFPdaknDwSQwl7FKljW5+69iucLLhlZXNjLxRYc1W+KRVNA3hY6nCKm5CJzgMhC4P47tALzbV/LZjRZmBe4xzAJpUbyOMCCn8RRrrclPY0pFYc+buKAUF8ag25zz+g6bW7CyfGW1BpE+JjzbQwCx+4RrLHnFBvbRFsHZaycnfbbBc7AOJuKYyom6LABV7uRZVcK+K4GPGzTITOfIxApe7KXIW714eeNlii9hfKniyxVfsvzhRaH45CVh209ewHz2y5j54uXt/S18+WKt//fbfPGS4Q8LM/x7jefrFn1p1BRPDUS9dOIF092XUGV5eYTtl0q+WCL2X6fVSyZ8c76sgvvyfx0Y35dbXT/CF1XfaOz7bY0vFUFr7nH/nj2Xhnr/ZaB12gH/zUut8skZ69uvMegxzpeS6Ju/8xJsBzpefN0X6l7lWmNfz6RfmMmfqL2surL3+r+h+LXWYl/2/d5elN7NeR5a8OX/vb/S+WJO9Lp9NsQrV7rv7s85fRPf+Sy+vr7iC9/4G/+bc/v2POnda3W/QSzk6n6M6T3Yd4GzHHJ+6DwT2yNKxDPCC+tbvoV4u73zHAGew3qh984LafD50c+b9nP+iz/tx4fP4kd8wpWeF4f1DNYzTW+fcRBexy++YN3gS9HgY6ktuT33X8gjjSimfpQlFYG32/ZlG9UQTXANULHOAtz89TsXosPMTYOCFAGjfHuU7/0grz+waWK4/LlklJ2aqokoKua1OHtO6sxXw8naQxfL0Cvd7hf566R64YXQzYgjdQlgrV2m/cy2flZkasgUZk6yYp0J4+lu5nG9TmVmZCYB4JzrjIn4VGru6axFFclPFKIv06KjLk0C4N4F0cMguXqs9ZdiSy0q1LJG9eJhfpLQY/BBC0zvISKgCzELjGNeUsVXTHMKey6CiDasdWoCNwt6sX3XwsL4lwuNf896rUroQe+B7VH3gmuGBN7jOLXstJM71UzNTW+rN1G5ywRf6x03BIHA2bMXnY/IzEZEZETDZyiul7Urf2QkBQnaVG1PgRkT+OT9c9Xt+FG4fmyXaSHlvxAT+kGH+PWi6li4hWnNwBeYMC7Edh3JjfvBRcpg684/aCadyerAMJkE5joOcvbTiNqjSTFL+rAqKAleW2ZlC/AO2H6EeKaTfkK+SbytXxLWx8x+M7PUUD2Iral+zRBeosU+2SzGp15UcEzmxEFwqu2v3mYB63MLnWKGYWYLNf82LaWa9p2Tu5P53yJpkKtXVsAUzRhH8Kt3NOLFxX2drAV8lwfMRDPEx5CZyeOsSEphXg+TorPt2Weheb+PrE6Aop4L3DWglstfeZaL9QYKfBgWQfXd64DKdVuiHuh8FI4vvfvoDE0YLIakbg83/OAr7qkE1lcJSTWXNTsRahqUwGVuC+kT1h6qL4Jq4l5NENPYLwQRAUNH4DpIz4o4bNSVkZm9qKLVHz8zo37YNxssNUSIzMrgYslneA0eniyUfsCtfrjFYd113+s20482UYjm3ZRaUhE9Bd0jmAfQBtdMRVHhlU4T+CPmnuhWvnFwrQBXGQfoykS9A2OaDxrLe/6DpPABxI1MCnUK+r2GmgL3v9fJZaITrIIXjYEd3HKtREZLSF9Y4vYJe1CUyVrYVkLjQ0UmThWNQBFMUddgBu5nNVS6oE4fVS/G3ksHQdlyZ24naxWOxJ2csF+D/dA4E3uUoaM/RwzzMND1eq1hZk2ZmO3og4YF4aOuEaP2l6U4aHIZUVpsP1ydZO0Kpam0e4GJ1NSYBDFhYqEo7hvbfdglueNsg4tcphP+HIbT3UxrzInuxxbYC1ubumQXC5PCJGKW5ShYH3GvbyHJGhlhUxF9wUSB2rJEmckcYNkIguhr64fu4MvPljC7A8w5TJUGKs0CNtt7hHsY8oXJpwsd9ZDZyMxg9AGxta7BIc0XPSIdI0oTgZUQEYGJeQ0t++HwODkDWrZB1kI1g2jSpRsV9Fx/2VO6FqscfWbfGUa3oAbe/dpoSA5SIrxwyOuZyqTxIyrJJI9xoFKue0CObizDmcPqyzV4boubOUjzUV0ItGVqgsbyrNAs9sv7sO6C+pxRuT/K8MJ2DQiGflY/AooTKBomIuYcdWWiKY8zZQPuuNb1nOwxc8ucahhqMzMyM5gKrjFmXCa8yGPch21ZJuo5CtcEPKKiKwAAEABJREFUpDP4yYiq6Ski+hzjXy7KSuHey5mE9+FambeiXTszI7Nxg8/M8CXf29t8cfj2Vi8EfUHzh5cxhQ9ezvjycMYfH7zMKfTLnHd8/4XhG7XidnuLt9uNdUBkrMv9iLsvlNiMtl6a+WKp4vUiasS9uO+4+8IJaO+8zGpLvrhlu87cN721P+HbOl5q7Xm57wfu+qLw7N91z+sWz57L1h6uGtfoHL3qXldeK+71IvLL/R3o+7/T75uXpN1j1Jncp8Z9Fz/33/WzbnJqffGnXRj0HGu/x37O3ubG5LV+hsvqZ9zC5+ct3+LNz9vPHvvOS74PwTNRdvqfPDsHPnieQD1H5N946VyYPW637p3JsyMiIhM/1pXhTxSXURYTXtihLRCUfZi4r8Vk8h0DxtKNEYNS0b0z/FEj7I8itCtOnAXcypmvHhXJRvVJSZCZkZmQE+pqA/xOCDjgOggi9KmpP0vQVG+4WPWhPurKnL5WF4zpW1cippwBaaIeUjtk/TNIzWu4wxO988FusqBXGHQSsHjbkGwtn0Rnub/HNaP2n1XnLAys1i5kJK7AODZBZkZmBhPHyJ5Z5/g9rI6UuczEZNSlxtwgxjJHzh9MFNbnFj9dGUHPwPR6NApPij3ADXIyAjqCuBB9ZfAzOTWiMz1nmsdfHyjuGlmOc9qlEMwF6mLCUsHBsMURGVzeO0bJgGC3pGsu622XUAG60Ar8zCRs4JTU3x+D3CAnV2iCfhnBEJk4DP0Y03EvpeXcsBUyDUVTP8IcMyNA0bN8mlAe+0UPFo+1TKwiCXuQt3YvUb+AJBYuGgNqNdWzHCfVWAwjXIboeazaGJQLdsFo4eHUZ9Ucc+0da9OCfoMOOHMMLMjIcOyAjr74nAnchp8b2/BwI2oN6gKU37T50gVXpTIyM4IRXviHa7yDRcyxnG0i0F4QZNFUUhvrYo+QPbOPRWvVTfh7JeiZkWQm5mL+nunKSdCvP1uk+6heTVQ/dYXmamYNaz2HrVupjhjNAPEAv3sNlIwqounhTqe2Mf2Yt4KMW4BkxOpbpJOnQxrXdIEmZeEcy1cpltr25nfs3FFHv8xk6RPeY58DKvKeSyEyAm0hsn5iXuqn+4OhFxmr9NxrW8g5ctrDSCx4qLUXsoflbmlSoXZpyw72B0bwPQv8Isu2xw7IMewc/mt//Vscl7IV4DMqUlWHUNE5uYszam/VEKVLJ87jqH4naXhGm2ftY/KI28lUtGp2f3Ha1uqxpTIb8zIu8m+mx0a/1aB93OE1fiH4rd8lR+0l7mC4ADCLWbffyX02SawRuC/HytmvBc9MnMl+Wku4dBU8TXvJU/LS8DlbjA1EBc9T/nznpzhP9zfvl2XOspe9qHzB87U86/BQMTMOB9/ftk/n0IKaa0LHWO651GJIzh4nc6rMvsapPvNy/1b7cz7TnOiOWZ+PPVfctudsUxoeqRmdxrrW6DVPfAZQl2CewqSR4j2PrWRzN91W+CTYcltFuWr93XmRSFb2P02/V60FdtX0pzkWcz9HcHWUiv4DsXPG67l1lR2tWLNKfRWvPjtzjVa0/+N8bfckMy2inq+n9GuiCl6lSDDirzYWfyerc+6G/gUiL1UZv12ddUN9jh3PCgJGJyalUV28QUEmLqteg4hrbLWI7aLHI0UR7KaZbumcQH0m2D1F3QxjudWHqY4KW1/WCqZELq5XZkZmo17I8FImbxk3XvK8gff39/jghY32/eM9Pnnh8/n5Uf+C69OXPR+f8WfaT+wHuXc09dJH+/4R1r7R423+ay/73m68/Kl1bsHqff7uT8S83DvwJda9XmTxzdEWghdkY+JeL9XuaO/zhdlpx9RMy8swX5598dJMWy8A9Sd8ySa+fBEHVy/kls+6lfv+ji/w/YAv9F/fX+TAFxqB5qvsPQ4r9z3iS1v7HbH2Yf9v+nyz1hca/Tv+HZ2+aP+b+7p3HTm5gbVOf4ffl0GPZft094OuTyAysenn8hZvN1CfmfY93vjs3v0s/UwPfPZzAP85uc8POFCf//tHvWT+4BnyxfHt7S1ub4DevlTMzHq5WH5k1OW2dhTZEx9vO85oGHonJpH0onWEE8g4L/3MJJUbqT+LT/b06u8QK3yhs3yll52cf4+cLhlrR/R/WBLOYV50iDfwCps/KcwxyLY/nWmam3NzNpvEZjq3EZcDhn+MoV6Ps9Prlag6JQT7+LECEbkf9jDqlxuSyxh1tuPC/R78qP1xvy/6qRUrpb+wOKwU5hzeW21gyxRXZOu2VBOvZkRVUtMmgN+ich8lRa7phZ4T3f/+cij5Di0/8F9VHvn4Pfuse6XfN44/JXiXJ+Exjkv2XKk89h1gtioq4idj559yDzyf4d5z91/vR4WgD8swcF6NqXmVeuIetWeckU/qOLh9df2r9jnym6guXl+c7+sELOfE3ENfdPTr7B6epA9bUCPit/V/XeW/JzMzssoeNlPcOa1sa09eT04sX/t4wqt+5bRi1elfsBdcEn8RPB30X9T8IPlxfz/on+mHG/ltb0+LLeKhx/Mi/yum/teHzw9sLRo8GKdfv1D9mwFscGWSE9yQf0mrPBSphzFJjfpl1z3BZWZkLgRvNAfARjINfv+wO9ZxDbxYl+uKFWtR16/PtqqFfTIyE8kC/OzpYqYyyYHMjER5ju2vPyRIx1UgGXXRtaxTIhKBjXV5hklAE0ZUqmJ2zPAeuWEMQe0vtguOyFnglk5fqf8TA1vJi/bdUSnqXBbfOVeaQMKIwaYGyfIVFyBqowZZXp8IKhcWpg40zxyFyo9ZF9iMugZzgak0xHPAdC1x+ZaAfpMNg74+eyyHEGx7KjFzZGR5Oa1BMp3IytjCvy+nOSZ7ZepElGG53gwO4nXv/h8qzURnEt79YCJCDpjDVBjn1Z/IOVu+UPUsU3FNBPbwQ9kaudbq6D62VNFUVfWFn2TVTr/ETsSZGZkZwWhAuiEN3LEF/LjoIBghoq8koKz30BSzDCYBQyNwt7HOJeggEjsK/dnHdrU2yDoaWaG++x3B8z3vwc3UvevAo1QGsuE9wdewphwn892n++FD1+oQjBjUJpwoPpwjoIFs9FV9rchImIYxwRrHwwiBwJB2BK5L3+pRYUQvEK8uSkkzM6z0exIj+XUHYj7F9Fqr9+8Pc7MbuapZa2A9P1HaVRg4bHKYB4ZqRLBOwGU8XKs3luqovM6UVa0xeftNOtg8qFE1yZzJDFz/yMzajOtVceU4Ea1paqMwOfnLuhIlZLJDIgdHFFERPRhRVzIbCNx9rG7FEWRVOwcee4gTEpkZ2gL6+kzcX0RRmVm2Jj6HI39o42wI59liWk7K6szE62FOT8vTxvG3J3fA9UH1wq41jZdf1oJqTQ91xlifHxrXHnqKZcLLdd2028qsBpWfrpKKy2HqdXFaytKDRyVLk4kt3CIzjxc4vsS5Eb+B97dbvPGi550XhtqPN14ECV4E1YuhT+KPfolo/OmLww9eHGE/tR+dN9d45yXke/2vmr7xIsqehdtbsBL7uBXixeW9/BvuvhwD/QJxRFnOtV6a8VKtXs5p/4/w/UOfwcvJUevyYg9N+cTu79gTsfwdrbz+M/y0weBACokTkTdtclYZNz6jW3J6nOHb21sUeGH37meE7XPvf/lZPp9NWT6fj8JHvfyT+yT+rLyf4Tuf1dv50vd2ixuo/lj9W2btAcPnhx8TEJn4teeAbcR2kd6i07XEXCb1D6hGfkE4Ox5mnmXVUXQG5zSBieG0YVAnFmVlwQlymtlrYBuURbCPRgSLsvSYi7Equcy2asjEujJyuloRMCrGYWej8BpOG6yo3wlw5nw+cNnCoF4PKFpmngsbpO1oPOyteqibvGcidwC+/szARoHmg0UOGEenoDOZYl3T1whp18KymzrKc29sb+OPPFzUWub98zhZK4MpIrLu/egR87rsoblRPbKDYzZOu0QmNklsqLMI5jGB7y5QbWMr2FgqUPfcu47Yle0nnNnuuu5ZG+ti7eUmTsG9WsmfY8fnRM5ReR1hoAWpXlibgScyMieCa1srknih3CzKs35cMyqTcV7LX/bMtOc999l456oWgv1EGMW89MUMl5Hi/nkAaEHA55uC+sysDonWs1wgPMZAIZBGYWYyEk9gagz6n8DjCNi7ZyXU2EA7Y6szmRkU8xyY1BPUwihluxHoMjPOH6gI4lEo3aAuQTSSuEBMaYggL+r3QxWRZMzV8IJ0RqYY4ScQ60oceEicOQb2AangQZcJK5C7tsBVGZnkCBL8Np7yEJRSzwbqRrHck88dhx/1maPx/E5ARF+D4oz5k3Cg/7uI07Af52+f1c89UxILo/ScdS1LDWtDxQ66xrAAzdkL1hgTy6IpHdxer39piC4zI1NYvJBsRAS5iJrQBBcs8+Ogjv3W+rjL1r1epCRLt90ffTPpCgbGGlHngzaznxoqo/YRfSENIb9DbqGVc5Z0Y/T07ITrLJhS6WdWjVk3gL3lRe0JLtM9CY7JBLD9CasWSDKMMHOMUGswmHbUPkyyhqLNJRz8HYeCHhyijkLthAXtDgr0TiZKS1zW3Am7DcNLLiPlalfl/DzVwT6ku/iBfBH+he6UnN7qVPtegXuVeJStuL6MiI0F7hqegQ+GsS20DaNd3L5s552b0/t7XDs81pn1WB/5+lCO5XAYcurVGmr/FSWsCemqxmWc0enV4448kwnNyzFzXYWO8ZvumvtJPFWzd0W9QLlOq/KB9mnwaJRckLB5YVbwmq3sY/MimXymqoxfCrtm95H1KGG7L+d/y3eRz2q3f6VP7q51v89JWmAug86Ms4mBOEXXqJ6MOU3NC0GeDUuU21zuNnl/UZ93qyq1uY/tK1/Tymzi4h8m02LJTevzhZM2LLAHRrmvp4s6wlBE4CYIzoXG9MXDr7kt9IzqOdWfFboFJSK6UzxfeaGMRJFz49YLOa3QX1A/pccqcit/sdzHQCwu/AootH+DAF4f02MG6yuzK2aqdc6d1HsBk/WUVM6oD7VCpqducGt07py7emWPiPtcfx6s3NV2h+Z2v5kfZ/tWkpUOv4j5HDz3OhjOv5VzfoyhDy3+PlitPt89ry9KZy9RKtVHhrQ+YBBsownVUXWj58GnATI7g1u80cK82Qgy5ycZFAKSCR8bMmUyAi4zIzPDF0+Z+OuFkDZvvIR6L/gS6v39LT7fPxsfn7z886UgMf4H/Pt8SfX58RGiXkrBf7yrO/GJXnysnC8iwRsvEt+n1X+7vcVt4i3e2COIW//ktIsnTjIx5JN7B8bwoeXg6iPBciT9OE7fmIKoS64cJnoltf5PkO1aln63KDY8s+KjmSRn5o34bb3Au73F2/Tf6/7eObd3OPFWL+XeecFnrs5pnsnnxzyv97bv2pn7QP/Jy73Pj8865/pM8P+AT86vYjTvgjXX+p5l7dF9itstMrNwm354yUUeRyK14zhHSFTMPfRFULsfYxwXLMUMemeEuSoAABAASURBVPOklnMk4U6/+5wxlRHsqz446o48fnCtuHTEj8N8RjY9pq1o9yUeY7l/wb6o5Qv/Unam9wYne/VOjZ645mPdHY4bWMfZfqxrnter+iX5a/vQukI/o9mg4ukvU+uaEHzxNHLptER/ZS0QfyV+KXLtp4Tns/CUXASVjHqZwT0stj4A+UW83F4Lel5CbBE1ETjO4tOTF7vOeOIHemanUWRHMakn85jr2ErxKOebfKE8vgvxGHS7R5bjs7t4Sv0F8arpq16vuL9oXxJq6/l+WMuQlJJpgpuJXy9rfhX8e7LPnUaM1+o9cahPKZtlHHHmjLYPcO+wCSOWNrj0xVYHOwc9XzaZ6WlKUhP6EDMx3fUruyQzVUZCVNDTQ9jkMc+G+/f2yHVlz5BKBe6LLcn+R6xmP5c9KTzXV/Jn4SvVa87ave/uv/wMu81xLob2mLbcS9LEA17kq+5B9ip8UfpK9jtXTZx+XpW/3ylYfdrPzPrsE1rG8ykQywncHpegqf4LCz5FppNutIRYf0AHzDOCKzfg1hioRzXgJQkPsV/rhRLAueZRO/AGGbD+kMWFYOAsjojOUQj6Z1InYl7s377nrndPn12gOd4EzzINGU0ELevNsHvEj3Xpu5ZWTh/r1kNfHjBCuJp78U1ykB9Au3jbC25PQyfGCtijtaXtZmfSHFGPVdCRjbw3az2zAvUu3YrWQ0XBsBJ8Tvir1vpeG5Im/us2FF3DbG2Vzck6EeTi4XK7dHlgs5QJm9OreoQ5FlM7qK3YA2mPnDwRcm8Z6EGsgSbqpnHoF4EtRJRZodZSNHkk7C8ZfemCFGjU+Xws9F+wojNJCeumERZjM+6BYlKOTLITxsJ7b2RUTWwXVDXhLg/rZkpiX2GmhMUuL2mWyQziQEku04i0wcRoCwfLfJGSMw+gnS+fjXss0iSOyQU6rX6JH6C+cxkR7i3Oq3hCU5g5jESHHgEruOKEVTAMNomonAhK+mxnHFzbevVcs8f6npJyHMqpMz6B5wCZSXtQNvCjrmTOzMh8AOuQYiSYgz7TO0xmRv9A5Q4D7xOOse7Ls0grqMNEIaJMxrx0QEl43uehXZNEaztl3a+AXyOTJnJikjB4VoiodUMdGEDGjDsvbLV8Oc6PS150w+J1C/TJ6J+4XNURZpDVZNcN/GPMYBppq7RB37JMmUmYwRTrysjqV+e1SK29xpbDbdqEXlgZj5fZgmuRtKwxAgqGgVOtSWj7jAaJOTyj6WrWc1A6Nurva38v+TvKphkZQc8d9hVBaocyawsmmtjqg6u+NZxLIgPqhA8iWd2gLjPRzH3jykVkZCYm20aGV07L9g2pY3ifohmIdrLNEa9Qm/S53d6iX3wlVtwib2TqBRKvw7CVV4f/tln999s7L7/eol5O8YLq8+ODl1ifB/74Ekv4ggv8+fxz5D7hPz6MrQGf4AOg+3zlm5v4+GQNYfxOjZZ+n/rv5PQ3HP+KbuWsBX9cB3x8fob/q9Xi017En/Dt89JOX1Su4z+lYS3u6c8DPre4X+C17vMDCz7e21bu7bNeIr6/v9VZvvmC8YZfmJ/BDZsT+JkZecR+bsQh4riOZ/1gfnB4bkp7PFDq0qmBm5mRmRGM4NKNFUQ/Xj7puDXKp692bP/Sssp5zNd6uKX3+5WZ1TFhmme2hwS5AJkGvR4yHDSTM/Z3FUzYr6xkl4T1Ma+MbK+ME2BIllnFZWWyKhKBX12BG00WG9EBe4oran9q5GnIPTET9LCX2aQ+oRKLYXh6mGNkeZltK1gTnD1F4B80zq42peYREa6VzHpaoc+tZNSl2euKdOJ++vepwRVZHeEszAjXL0QEYUgX7BGPlwrAqEwJy2NivzTqz9lEUUz74GkgVa1r2nOnX88iecZJ6lFbG8SnEy6EIgHnKJ7YHsaCnfG7vrXM1HGGJp7QN9a1KHkQmFtMzyWvNQgG9xt1aqxAqVqB2yz5TCJGzKt622uHOQvhWPKoLRqOwf4jqhW9tHFcVRgtiAjyg8m9icyMzCz+8cYz4SOi5+irOBkxKTbg3zFFPVfEWhXc+dmW2uaCnu2NmBe56XGe5makCy7nMlNHrTHB0mj9DKQL1ZsmrOrWekNVwFpYUwrV6S+r0Njchu5NHXl9QaNTYYqo99EZ2yyQiqg1YOYHiheNxAolnh71bNqW9qtzXXGQE/QyV9BPSIamgH7V+RkVxyrS3MJsQgHDHGZyHdm3OCf6B7XVxwYtib7OoPbb5JzJDUFIsm5bC0U7yDUga1Mr1iaSRqWQJHT1wHpv7hF6paft81OSScUE3tGvqSSOidPf+wVXXpBTD3mMvHhnFKWNedm33deKzGy954swM5kdWP0F8xv6DLhnzlkadfdZ+s36zAq7LmRmZAKIBATOz7C5QFuaJxtFh5c6bxgwZAr99/eHHaw+KFbZDf8yfPCKQNwNnQUsVQ8tIa9DpTjZFdUtT5pDjD3u74NJ1UJ/odSs7YM4n7wq8AE9ONux5xAUZvRPCW24QE6XdARafWGf+oBdJ54vNeLIELhCRIYXrerPgH1/8iLVIKDEsDGDyjUTmYnn3WLI1/3h9iBX+WCdEUTRV05/fjK1f/3R6ZqTeQG3xoxnz6Iuk/XiQvZxSvMliFrZPvF0JTlxJKyBiwXXBdIi5uVnoCQzQxu/XmgUrQbUtNuzm/UkLi0sWUTJMjLFItuaEiQhEjCm8YgXInL+xHaxKgLvRezPRKISmOCDDPdYebwaLgoYRZe2ptFyRBUuO3AeRs4dcVvV3nQ6Heio8j0dGdsJvw9Bn0acl8kdZ6b2u4XTda2sTk1kHAFnFPOCLVp7OAbCzlr3OqFZOrezbtTzFrNt1C9CAssx27BKbNSjS5GPeW1TqUCTLJzYPiOdDW5sYaN/dFfPaqgKohbU/zesImp0F6rsEgRbbpxO9JXFtN8z3UJU5AGoyIoijnuTWICOrJ+YF9+A6a1PJiIznaKu3S/ieUJ9kP651JBid4xjk/aS/gFKj5RNBYR7FLhPwxpRCfW1howoNgLeSMSri8/RZ1EcaWqsi+q3WDocPJx+1DRnOIc1C8aCNeo51BoXqFWnj9sm6dUIPGEJKx/HGK8uBfJY/zxKfSaGXmF9LuZttqy+ME6fI3oYV9Ex0cnBZjA7e/y+K5K85zjYu7ocsAKzj8odxBnt0pM9hD84/FmMmKXnQ2xwlVaOPS02M88Xh/hZLw/lbpGZE/pCHvAC6+3GyyzwdrvF2w28gXrh9cbLRPGOfY+39/f4eAO8HCuL/w73/vYR4k3ri7lPNR/x6Ys14g/id3Xgc72o+yAP3j944SavFv9z5d/Ji4/P+CwQf4jP8F/pVT/XF9TLFYg/Bdzb7ca+3P9bvPkiD9y4N/F2u8UNvN1u5ASavIVcI+d5Yescb8TkOcd+CUscGQEyMxjx8vLDX5iCxIoIZ9He8/MZdVlejnoWykw9qDxQv0sU+qybxe/nFA1c+dRREFEWPoA6THBpCNmGMwR5ufKkfOC0EMXjJ5oAGedVPlq/M1FrnbnTsxgleTzW5DGnxryxtoGmHFhGudSUrQmSm+MWI5SKoJcgFUUyw1smirKGVa0rWcxLgZhhmUtMoyKdLpWxZDu7qzMTTVrYIFYriiA1gomh6buoTE3S5bDvx1zzp8J4OG1UfR7FQTJ0a53yayoqJNlbPFz223soKag3id6/8/gszvDYZnOw+zLWUbNG9Z7PwOK0mRmZGcGgQ3hpB0RDhiRmTGCeR/V2J2yr+nXNElpbvjl6l7/IJV3xkWzCtCjaz6fpDtfs+sA/sxYVriXCalA+WVzmKDqer2pPrzOzF+jz5wfJU1ceTI+0cXIO7rWp65yEAtNjrzex0NljfqSP2Hrhmo3wXsXLPbj/hak/Fok42kaUH1zdfWn9nBdDslSzaqeLNw9qL1gHvjJhGKVL5kZslxpxUIknMDXoVbammdCI4py4Vz9PYVhQICo4p12jPxcv41qPqPM1a68d66wW5xL62gnLXGOG9fe95T9ZaxdW0ljfRqxXv3DluF9pMDjVUZYJ3/nEgBkRdU/xLxc6FM7H7xL23jGJffQWdmb6qBkzOA36besRxLFdloiofZJkGItNdrjyC3Wm7PNI6lQfnWccdaZYRyPktQumCvTWyvut0ArPSOj/itoLnxd9XENc9XYXsBjzoh474gDpJJJnAJn5+j1Iz7p/OPU3bUGFSQMsQw+wEWbT9rNo5ehN5hx1sySbr4qZrMz0fzLqRef15jk0wdx9cRiPPn+/gJ3DJLC+9myS2J4+VHKjp1lwmnG65VGmklM0I4o+JvMtWJQaUInFRUugPb9CcBljMk9xeZwhCx4yJOdQKyZTeuJu1fMqTFbNumHEGUSNcmK7LCsdokXLLV9aEO804euhdscrFXt+3Mf6cuSWSGoFhsHqZ0C8DxKkPbeTLeIIUbR/OHGu5P177mIdYMSZj+A/UjMyEycul6uIIkmX3Se4ao+NHUcR4vJN4j+NSsJqRbIXwjWkys+ae9r966mc+aztdNyz39T1OTTjrC51fsWpGPQ9o7NocuNknrwpeeLpWFyd/xJpgZ/Zy56QDBRV6lS/BHUWTC5MjpLpaepEdBpHkiJGka7vvip4mB54z/ZoYZ3y1Wd77qRFafceh3Y69kA0I0vANYL4cWSq7d/xdcSGqpfVp7/mgDlxEA/OzPW9Pha3VonoaM5KvZ9LWORkNMQMvdpvOYuo4GnKF+kLZbCta4OidOYmjQ3/BpaI0tpXVOCUkQl0gX1Ff0NHdCbJBH7UVc/spUfRNbWy3J7UbWQmgejsMcPi94zDk8dzbq3BsXIFvbXpLjOW82DPjg8JVrgyKkWze7/F7lzUnrLmwS/TUUkn0dnaqB824G5Y0ZyoDKKciOOiVYhqfLDtoJ5Od6sukrZkAz7fxeG38MWMVp0dnrLH54KIDSSIQnARkc9c9haZ+pWqKdO4+RsvzW7EC5m8PLuRu6kRxhm3I26udNbdWnsjLzLJ3+QA/q1AjxT2gQ808ujqJV3l4Inz1rnMjL6w5WOpC2+ZhFEc/CKw21Aq1IojJUmg8SMQhE+jX5LUJxVVX+shI2AUp4UJ/1Wsvw2NF/zDNtNIRa2Gs1vCGlaWU5OKcizlmQyDIiV6P4E77F385NaNyFuzQZnPUlsSauiBF4GfuQLDhMp4vqh2jfEqxx4qh2YVGq8PbHG7pU2rezZ1ekYT7C0T8Qwjdp/InIifrqt+qXb2sq77FggPzdY/M687WJ8R+nPk1a3wskrli752iwpJXNSsGV7sKxGsUKqRbY6ZGC2fSn0CutVvK0z7gKPkcFBacMQ4UKXf6kMfkELgM5zYHplZ6Y4iMvpqbVS8uDiulT2IwzFTW6LvQV6cfrr9KKovBdpM54vwEpzZrqfskr8EbkBcSAKb1Do6xI7NPXoWZyQUTcgLQyxD7wHUmADu1GQmgc7ENZpkffr4lC+X6DpWHzV+Miv1cW0ZAAAQAElEQVSeqrrlmibxg7Fc/JCGJkufx30aCwSurim7OKpebH1lS37mH/be2dfz0cEFlkRfrHhZxWLFtcMj8Gt2Bpd6iyTEKWnvBfdi/8+qZ6b7Pc67Tn/Urt3RoTTY1kwU4shfnEG0gIvW+SfkQ8JKKa1/t/GFUvmS/4ZqVhNKLbCYqIcBnE8Cz5hR89ePZnG/W/rQ40fNbzmLPE9a6O54pNzj/kep8aMm7EWT5v0dS/AXo/U/CPek/WeckbPAnUz3Ysjv97776PyrG+YcZ5v2eg6W0QP029aHj7r64QhiBMx6/mWKCj9ePlG9uF5SB6jTLwW+PTxpIVeLZmRmMHXP6MsyUSROUpPYvlf0JRuUAfwMf3AciNx7I9wye40Gaw0QC5Ek5igOH8q1am3CNdYv/FA3SaTt4Qw8Nb3uQAYJ5zg9FXMrJOQfMeAFDaIREYp6Kj+ziNqi2jGMsxQZEaZ9TP2PT++luYRPkuxhTFQH9gNdLeLhgq9eLHL0iZw/1CEnFaEovNKpwRrtnHPmQ76LKc9CJNqCE/4+pMTcc6XoJyWOWm+k+qIwgSYqGRG7j4ZT4PdfOVGXN1nOPpF3TXMT1p13zyKsmZER9geZiQsoZQTpWJe1xUFoMTX0PbLOMxPUZ0g2C6OeZVrTO06M08cNEdtVWz6KSNDM54Ibr1tYzysrUvtY3XoX8z/EgtoGjj1JV5OyThmZD+Dmk5TAxWOgYe7BfbqXXrnnUCxmznyBRCaJiboPuiyLy3Zmjwp6yuQkBRuwJR06waxPKgqR/ERkog9aYQnigrheSSgwcehiXiYEi7orkQlB7P302bMO8jp/eDWNnlGHuxHW8CFF2GOiDGTrgmbVCWcbJiusLqiDZynj+GGpek4i4BqxrpyOGrLJGU7mNG7iiLrAe2MzBxtqQCZ5etW9rCxUiBWT77tw7i5QUZrSOS10/pg5w/BinUw0E5kZmWlmYutNjf3FTB4ms2vM9T2Rmhwegz5VXwrWwJqf8LjaXWePniqHnReMC/RSKV8xk+vStT43/f3s1AlkYV2LAh+wcGYGoxDzWr1mWCUXP4koysSZyEx67IjI4GIa5PAYdsbUIKGdphYZBgtqRYTlIubVJzRCZdfNxMXU3cKM+dGrzutzTTYPLD0E41hv7UkhfI3dL+Ln6e+l7PPHNg9dkPo5r3OYN0g1iTqQzXX/k06saIk9H0GdA50aHrV+lOgxOO1M9GCgWcAlww4g1BtHMQEJHGfCCB5xe9d50qxy5Y+oM84iWCdBPFxJ3GBmv4TRZsYYiYxkL411nvXnWPERmdkIrrk3PIbBhAc64QtGHrCZxzBGJPMPw3MRrBOiZOr7WXRPUjJRE9uFGAvU6mfOJPzLoYjENHix2oVXZkZm6k6c/uFZbCBQaSyRFlBBk0b0tf7czVTdXGmm68NlJjMj4ZLZXsJc3W0FlYxAJxYVXMcai1QDv0L7ZNIZ6BfI98gyfdrlXiZ7+BmUJaOP6WE/PT4DvytPMA96BYQ41ceJsAbPjd9hqYVAF9RFJD/MKZiiryy2/eW6L/tMtkxx7q2i11Mm3TICE8dVNRn+NKcniMgdfdkwYR8nfjkQ5lFWvVWZSXiesFKIHujr3IjkBW7w60bTgOxqnOAuqak1sCWgPYP1gq/eaBvbdehUNa93omsG+xykWYF5DrjptTEWHfV6FCWr5siILReEMS/3K2Z4NdRLKF9wD9Jac9WL3i4hinuYkgK/CxhOqb45KIw00+KusdbSroLqLSEsWbCI9QNkJiaDKS7XOmdJ0lHIyMxgmgg2ZlNsNJ/YIai/nFHVocuIcstmZHCNCUw0E/s1uBF1BbRZsU8RkNzFe6xfiyHQp67PhiZDwGNi8YTh+taECW4vGgGfIvkUJ0IdyEzTF0hVC9uAWo4JF5p9x+wLh0tADx1MphMBpvWmCSaPF42e1aCewwiQyszITPgF3G34fJlBHQgZRIz13b/Y4DIXNRE4rOQ8cL2N+ryhtJiIWjvqqrg8p2tUjA10XoGcPd2Pe66+9hbqyZsrGF+QyAFcCms21E5mffloHPqlJ1iWRiFqD9SsPV3WtXf0ZZ1e5vKIll+2eWd78liFPiqGO8DwtDiLM2cE2MNlbSjb3rDXgXC1qwTx2Sy3RSs7l+yK52wiWjncYzT31GwjrFzy3Zd7jOV22F3sXBy9zUx4ivCr37JxXOr4QhFfc0lVFOLF1VU5M+Oqg85ixsyfJnEF5r8NPqPHD/f3Bq4triqZUXtrfpTZduQTI4r/ZdpKflE9pf66zI2Jpw7B7vcuux99XfZ/zSfVLeo5Mf0rC2cfJuaTHxF7pnzTooLHae0b+6yBVI9h6G2QWRX6M7W5k3lp/lWmwOfocj6PrRQ9csGpzX2VSeJ4uFbdsqR1E/vLqHRNv4h++hx+vQ/7uQEt8L4xUTW9YM1MDDM/o2pepLf2l+xPeheyRlwK/ltwlC+n+q6AXg/uFpLch4V7vPyfK5ZCm5GaBiVGmI6PWbaDRP+c71xsZzYiIQXmL8bYNFbt8eGbmLrNncyDWc/KUXzmM7v6kprcqXrwEHfV+nMGAknPOHW/2hdwL1VcUwv+Zb3qu8m7SPaRNF5olbNKrSjfPfy2R4UFevWY6qquzPkVhmOsGHnnj/mZMVV/jOs8IGulLLZm9sqouCZJsa0ZVRN1JX7iVX81+kXg/NvwcwD+98JFav0kdJHMaJmXf+KQnBs4Glb15GduHdwMNcK/G/R/RiAvjazrNPrJM4dH6nJGRe86BCzNqE6V3iayLOcMWTenEn+Nav7AmSteJ6LKgutwIqqCqSmcZuK4SDCi6JVeVvLwB9HgRiUCK/Ch8I6RqMKzFrLptGCwsLifrcrKukGCh6UqtSYlyw8CBtu4VlRU01RuZ8fhF5nJQuU9THvdQ+r3sPsd5R2eJRXXdHKbd2TWXn/c31qBCkas0F7Llzc+ALFyBwcx18A7WJ3jP8YMfoN7FWhYgWdl6zR5UtsgX0IpfM0rsK+MfOiH0BKBu8ZDuOifLW0rSWGyhqh4TaxNisfEeZHPNqEEhoG2gpqI/2aoXVBPj/owB7saEhWV8ziZXqVa8lKYoDi8jtjggllw4R4CzuCB6fBoejjNP83kH5aBeVL1DSJkPCeDW3lMrHjZuF4uMlO61+S/Ra8rZrt/K2avSuwhcsZyGzzXl98LNen0C+z7S3qmXnb5kdwSl/ZboLvJ5jK/mCXOOoN8pfQM7PsqV1UvEy9J+19bybyUTvJv8r9oXGz9mTc71pa3ks0thfH59wujov9Hk8tbmHn2WZx8facmcSrMXCOZV7D0SbkTClZhfY7+3WcRL+1JbnuW3FsZ78vsvrkLHvpU7hXn/ir5v5xW79pUxvlSUMKkNs4rE0Kc1P658AebiYzMjGAITazLk3HzwAfHv2BXHqdS6LRVTiIzgxHDKUkCfUwkPzA1ktm6Alo1lTZB78Nn3SjR4H+SExcUP7WZFDKqLvqioh1n8kky8c//CXDANMILTe0DXx1mnk+0DpIRB6nn/qYd2Br0iQXzoP4iw4ZHeIql6j/YzRGudXHDUm+0HmcXFCbEYBIYhxp7S1knIiwQUdfAFQZqg8BjYwPcipVmcKkzOrAc091YLxatpTVVUQguY0wP7q0d55mxyBAkVQJDz7qTsgEhnxGR2edlmXsvW9zirXPvjVWTSV5x9OW/GFBZlBP55BxYkEIy7rVQHTgarLoNpe92VRaR9RPzGvTUTaa0DnsdrEPFEIgGwC2JbjlMo6BWsD3ilfc+CF8Mq6Laqc3Mw4/jysPrrszeM3eTqJOsgMW7DtftFcjiMDgjfOrKRz70WTewV8R5uZ44mVNNbWZGJiCfDxjwBwZr0wfD7ttnplaGQob1GEZG1mzuPNPqBeVz1f+TGnKrpwXkqjm1NYxxTLGVyMyCfSIyjkueQMbeuJwVxfTGYax1sCzgjFEGpg5i0IAoDlvZUuMxKkmMZUA4MjJByIzgW8CvkqkZ5AWmhzyoQEuSwQaDIhBBg6CdRxtepiP1aoKHYcjIu9eoApnWVHpytR++HJmdUyU8pwL7didyC92TpSyxWYGJ85Q6dDiwzBG5fi7rkK04EeDHecFU4B7KcSqtzgbWrPPRLvrwV0/swS3R1aLgTrkn9ln+vpa+9cD9mH+s7u+jGXHNei/C7gUDMB76eh/QR7GdSgOz/LIrPuz2CbFHbiH6z1QEdVdaVrb5aqDP597PFSSx2wls4Iwoh8K2WTGh/RILMmuK2iMubKkmHcuGOdeKgcQg4si53wJccJFmzHxiM5iirxFEkZkFJujkxuBnD7xo3jMRhIGmMAIxA8uIIQ9VOS2QmmCZKETOY6KIdZgRRlSOKZP8RGQ8X+ZgVyozN5nfQLZEPuAL+gusp5tMAhPahTOAoT6zbfGKwWyBt0ZGySIhBKbGurMKKlue9AY/ShHFsX+sz3/dhQlbYovDeni7Xzo3Rd36Pa+mFqyNZYeVZwfYtVb6mYkSR+n83tT3kp79iUdf9kKXRAX6MGp5KFrK6p0wX6DXYu2tn5l0i4Z5kajhA9R3jq61n4jIiICOPH6II4ioQTfwYl6v9j1TbWzUXs2D2X0tSxiZrhSREYWY16FbbBeRxXH/eD2sjKBN1CFxf9bWZwRpVpCsYa6ch6n01GrrLPC11mZm5IP+VWhvdscpkWWPSVVmzYGJlBY4DLarGmINyQI86zOvTGRmAyYfQNhjJYgys/R+RgKq4szsdekv5z0WCMicGgIlBXJl54a4tSAdmcwFEpDMEUUx6XgS8CXpiby5qGudda3vArCZ5CekPFM2zKB7EeR1l2baWJYe1iBx9QZ1xS2L9pJfNeapWDn3x2qR/JzcIAogK9gaUXAloMW8HU+9wXIozCKoMSxqEOfMZvnU0ISZnbQENb8zRgPNmOC3GJVRGCxSPBPltYeaiNviMAKdyMzIiEJw6VcAHyATBngGx0amDhpv7o3AtYvYJzbhcgfU0cg9VyXPRVlrWEoj/Jy0vWc8G2DW2KRN0TdCNudMlIA69979MjITMuoi1e3Zo/shA8+JsyfmMD6Ao2YcLFLH7DfIm8NMRZYdaIQL0ZbPjrtNSNA8vs6EGo4HkTyke8PU7+dLkvwa9CrXvdSqwZwguLyTRibcxMA269zLIX4eGQ99Wut5Lni+yBAy07f3z6bdO3FmRiaIBaQx+2jRdQ3B6RhEUBcvL/rXeQRnil892mZ44Wsm3Gv1ol8migXyRJH1EzVbeYC+1q7Ye40frky6LFBXMmI/+0IR533njDW7b1ygx7527QHOXuoL9NdWjqLSo9GqE5kZmRPk5Mz7PHs/ZCrPRIdz2PN8KXjweXgXhwW8NYsWr1/0IrCXagVw19EPZD8HLwUl7z77XPRl6mxTV3+POu/samOm9OUiJERcrjMvTb6ImjyGhilBOuZBtOtsIiL5ieOa9Q/xzurnkd+d+jgPQt0RbE7Vkpzf1S+hUgAAEABJREFUHfZJYH7ur7aDKJdTOaYExWmtEfoBm4XgSkDTqHO0pyhuTdT5EAZWygKh/7eYpYf8iG10BKzgsyQOpVsjWBr1hPtwb4LqKZ7ZrumZTDk1zXxEZkbGdh3B4VSyzqa8c0or84wNe+fbGuzrkBzOqmnCp0DGSOi/xu/Zpxru7YmbRO9zBsvs24Y7NSa2tbkn0hxozXXq3vuBZjq5+9WCXqt+KsJ9ihWXLXF5v00vVXt/lnMLh864GuqICs6pan/ilZkT+qL9mp2qPuJY73Dicim9EE+BhUAhYHgbm4qc0VxPV9Qx1kTFkeOTxIdRsmEypV90RofUTEqvlTkZLegRGHhnVYJwjiQrOty9ZtbM9vgzbquFSJICU136gcvyU/IFfuI9PO/juaQr+jvYvprl+Yeu8f8I3EOwW9cWZ8/4+fLwq25KjKcb+OuEVq+VqpKVXORmV+pa9xxdmdmgmv/g7zkktQ77xO3hL05ieVGki4gKHiZEldKC/dxaKamHShfghZAtwFknBplRZCsGe6nnqCyfOklGKdZUynMqub0aJIagitGczpLhM+Q19kQd/I23EVxFLD1xDdTw9YziBvsmjMAWDECloq/BPYzKd3zOCBm9Aiy6CnEdjz6nIN3w8wRqxNGjs8c8Dk9nKqnjS0zJmLtqXsUV8tzpgF01HlgBbg3yph/pTlNfDqKy9NQFVbM47GA3IkYF7G9ajMGiK6zFZIzoSW0UIsrwl7ABrQLX8nDiiLFzkPQv6XEhO1e7nhtEBtkzzjlmnmVsXfylVSWKjl5jJ6KvSXV3Az3R6YDqaJvbnYK/MHOfh5K4Wlw2e2RxKhuufUjKYTPhha1D1b9ilO7KPUVTM1d5Sgf5X/uQV/NcaEe+JWyvcmVrqrAfGTUd7nOrmO19SIg5q/qu7OLpKxMz/O/Gtaiyx/rzKwdrZjHHM9UOHKkQ1Ghg6pYIF60bUX1VxI/XkS3tVWYuI5vEtMTVDmplizAjKvht8ix/y/9vcuzzsdzl1rlWbm3y0C6isnG5qfgPVx3QQy/Kj2XwXw0rxGPudd0D2ze3ldLJfYiNfXp2ke3p3fd33sMqR9oycRD/4vQ2XlQ8LZD1R+5Tu1maPyWKd8flMFkgcBmnR8B4jKEeRvdqnauKB8kRbjndvlmyXY1zDvNGfl7a3zD72EUc0le1s686sbT6YsUX6++VS6+rMjN/+QokrQDDKgExhxEJIj0R9CL8YbT2OVmVz/R/Ybb787u/d9T/aeV/W8La0mz9K/6X6ahD16XsgEF4/O7W72DErR/DomrKTM7yikow2bBucl9l6iMRXAYiHwD4zJr4cwW7NOU6oevd9Ix2FBCa1qf5KER9eW0b8yrJ8tFmwvSgYiaWMQc7VvyD7TOZqmnY/FRLqAAcSJ0HPWfyNMh6nzgni2cMqO0blupeeMfgFq5duxl5apmtHSiGPljpiuntvqCPUf24/8yMTP7SQqa0kXgCY9OC/hUqxJVdkRnAujGw1dNcr6BXYN0QFUSojHWtQFs3Qy0jxNJMy2lBv0jMPMnlYW2IcViyYAw6tCPBZZjhU+eePMus+2pBsvMjTriJkuhDIQljoV+Y/OHbO3od/+BcpY+yFWsfkZmRmRGMnsqJ42IN7qJDlkrgWuJBGWGfeHWdSj0RNdls6Xc/Kl1rBZd7ELiPw7MVJ0+f6g2Dy1xjUeEeQabMgpLpl3GSu2JrV6deMX20QvWy+zdE/kC1VvUA708soenDJ1g5rThyy8EiY+6xNHKCdTUjcAotu8zcS4gLaTCYBGYOI2GYaU+ekkVIFiQWJPSx6gVuRNdSHQ3MZVCDZKifgNkURn7/tE0nPbNdZj8JgbuGZwOsUJfp3Mn2zBhru3fPco2sNXpuht3bU9TTQTxtZkaIiMCLYC7LxAiveoap1W/02u2fs20Wak97zeZbfX5H1ypnn8OzmcGqXTFcZkZm4kU4L4QXgWsMM2hqL/N+TQ8ncgmiEHWN5FxERXNaa69wWo19TJeF8Jz0cWvQqrvT+PArwzrs57IvC9FFVaBmhJd2A7cTS1I2+spMwkYzD3P1Z102zNABCdiFBC4N4oKY16xNkgnVGOH/tD8jYfC5H5waMu3Qe/LF1WQGhzFwvWW2Hv7lx3/BVnA/wVUJrGvog6qBolz2AugaY+o6YLYI4zNX2P21lpx4iL0DDqnWMR3l8Z1VB9xHcK0lcEuhXdzSyBWo09JlavVcJSpWn+kcIVFnwjnWXqSBaVGC6Mv8IFc1TTG7C2GCsIZ+KoueWDtBCJxJtkctDjPZOVawLHurZwFdsIFMndYekg7Puc6AHWvFmfn/iXsXbUluHMnW0P//zcO7N0D6IyIyparuta4njQAMBvARHiePVOqZ26PP6YQ7u3o0tKxDk7tKd3AqdwLTWuwMozf8/l7vx4hec1Wlql6cNVcXNmTcAvy26kUHf5ieeX2W8PcLTMRVZY7A9TAzXAe8dJN51a5XdARU2fOJnWpD3+s+2m/2e+rcggfbpzMxA6eqJ4IZhuOhH4cXD3/XHkqdMK7zXtHK+AmpC/SYfxGtYvfUBaQCg4eaxrx9xM5QJK/PzhAUd9br4p9ROEWTtvivAX9i82+/7AZVYIaemGjmZ1xVqapJ7Nk9ih3+MI9NkF3xZ8ugP0vOCb3Hu/cmMfJFJW7PpZOnm35Wz1zifH5EbnerifZwTWFoiZiixIJYAdQ08uMh3zWkdAV1baCuYb+Dm3x5U/OcrzSOmxO4Z/xxTwg6t/Xbt7MI+8t5lAjigq8qvDNIMOZ48uLknvaItA/eXuJBjYvOPRHY0fdGEPYg23bWHTfszW+E4EPNAPMxqroj7NUF3yFfdEljpvDIDe6Kap6JoZ+Wt9f99QDj5z6az+tx3wevxDPYd9JUb2Z/P1yddZfQ52LMqFMm9AcszlC2mET/XICjHMkCfxqIdkpP7PBl7HNyWvES7KCqUjVIKv14RrcgmpgbNFxHs/nLdM26wj85riD+lg/7yV9ErnLw9XPJfezmtjjY1MPQwXUeC83vSkdi5fHH/k/VTbbrYk+Mruei8YCFmrknP2wjM75woZnahFcGslsWlw4fEQJeqOiLzNNfyBbvImmkdIkwFFCaF6xtPNijoxuLM9O7CpZBw0tpeAL9Blo1rkulu92fDdlVpA6CD+yb8/QttH4KZ/mMElONqkoVyPs56x12sd56khXqRGELJ/MgUlZVqWHO8uyFPZkH7IYsSkYLiLrgFBHrVlWqvIGpgE4xCcx7SF7QId1rYRky/jJyANVLu4XQtaqcL+BIg9rQVKoGOc+1xnRKXQmczeGlks5Rn/3ML+qVqtoM57z6XVTvsyNk3CLxo68JQ9DvH/VaRP5zXOPlH326GRGFrn8Ac0ZVqTrhtujbKzbL6PWwLNIZaqaIvI4kGhWWdYjTFHarVNJhVO7/6GzXSb/kRzwE1Y9hQ4qsbRZtVU8dXpOcAXqyer1uO+T6fsnRqnn76Zvvd6dZowOzA8qGpE87EJPpqCfjdphIc2AYnY1Zr1J1Y+E3UugZuyTGgnx4Zn+BQRCebWL+CVIzOC3rzpr0hdTHEFi8gWHl+E2cNpWqA9UI6ENRUunHPrBNfV1ZK+6pqihDbQ9M61chAObGEH/vN+QbZD8HZf1zh4kxtTi37EctKpZnZi/MaN3QPgYcRA/vus8od/ocq8Iy0K9tWycSbuqA8Iyq4hiDw53+rlWQdIjXog0TQ0NmD/fSQN1CFB2PXelPkCsofi4AYoIuLua10ZzEtXnOT5KRsM9GPp6zzgfdoTXtnKloIegrRWOX6nW7j7y3T6Jj/LaIoZiTYthXcAve1VVPbIc+7dZVVapA9oOvd9p5XUn10OwWtCnuKsnWnzV6OxaD9oN0A9NjTdOk8ngo2NH5BamZrXGZg647Ab2mn8IiVXQB8AT5CUkkOT22XduGZ1xEOsGKxY4Y5w4MC/4CWv3O04NPh8P3nHSOMN6+NtdjSwPfZ+1fQZ+1e0R/o3021J83DXofYa1F4CjWBFWVqpJp3J4hkTlgmZC9AO/ZvCdhWFXTD4szUv3AL1BJh8m8L2Efwheb3DIJcGEL7YCgByfAupNzj4Tok2IUcyXMjvTzrvB3iVl4dGtNXn137Ykcw50Vieo+f5hcmxo1uuJS7sBc9Nux68biDEBaeJdXbZrZoT5gnSaoafucOoeGuqpKFXjm9a17oOQ2qmpqjt28xnfoAoQtfDcL37tsq39AD7cjDtUWnkXa7cm4HSZ98KpxIVLei7yYm5P8A6wRv9J/4o+W9Wd/vBP4ridMV0rzgcn+yoT6S8y6c3+bIfZ17wi/f1YaWCPkdlyZP65kD+m5A5nxCtJ+fia4PcyKDpwUaSUBbx7X6jw9TP0C0osef+Zu5wTc7sGHuEP3LTpwQkxZqpj/hJBD13eDbRk77t12QN5eArcpfeAOB55Pz6rbR/J70CfdSGckp8r920nwdiRKxHHY43GrKlUVV2V6D2lz2O5J3fn7DSoH59xtdwfX3u5l1BuY40dZGj2xOqRr2KPt3d2S32A/2TrKI+iU63HBhtNm93rRHipzc667PZjp5BL2fQMVCfV2bjC9NTRHA50q5+lXKRIMzYGhxdhtWJ81dnxkrpeul0k3ZIlclLSg+ovzS6dYmI/PrNYzvN9Jt+rfO/oqGidngO9n1DAGVZUqgC9fWIFhj3S3hnzHTiZBU3tfhBG9NUrMVVWqyoqGN0IKv1I90x4r13fTZKVqg1xdWDk+1Ax020naR+F7gV+Fn/fTa7ypHS2swPTAtx5UFa0rYXg3b+R6vG8l4iK38+Lot+kv0z1c+iszxNXHz2MoLpCC7ZsXcY2NhW1Q4/kxu4Y6cumCjNH388w8HeLO//mw0cig6NHzPVXn6ia2dzG9MqRW4DrYhiZd3m9P+rnqJrHnTj2mXf3o90i+XTXizXa0u7T/exrFzN+K2evM39kng+aryZN4+rvOD2m70ecMdLlvitgqoczcscfvOmtNPNA18kKeXm2YOoedQXSa4SYGImk3vg+dwHsMKFXisE//cC+793BxxFVUAdpd9HHkDg73aamebdKrL07iU/SKq/X14u7gxdvzTnV793OoTj+Jk9j21aurd+JVo0pMTq/KeeK/z/eP3Vu3+nzZc/r5S7/l59ui/2J69j0+Df+h01EembE48fOq+oeyCS9btO8ELBK4jrOyPwx/9kDUmp4IXnc099Cpff+Xv2MrRPM4VY/FiXPiI2jr9NA9XEv+Hf6roml97ozoH7u4f4E2itvXkRh0O480Yc8qRNBrhZ+BtgX/Yqri1+Fu/hD/Jw0eZe3Sr+0/TH6DXpKvNe/DXt7l7MoTP2v9y1Zsycsc/UVa+CAf7iVpZxLX3X6e0fsDdmt5T0TqpnRecuPOzYQiYiJnIobe38FndgmmwGXERf/J2Xv41H7GUz5sXyfLTDSZ1/xKEDDmwE9Vk0NwV+3QU2v/2ZbEgaT1ejwAABAASURBVJnBvCuPemhVmD+MO3t76bu+Yz2Rr+e90lc63cgfdJzjdNCK8GgPlEFNCY69O6dzsSQ+Rt9HT3mpqipVFZ9ugVNVzRW+4/D6F9hr/0xHxIi4cp+Oyd1kjMQWsdb2tkHBMGgVU4dOwGVdF1rJ4BFcLlrv6tnenJh6BfNWjdeZxzkmngUe80Uv/l3XmgYudCqhHurbfW5E1j6AQTQzDl38LtpEwGyDx1oGoqM9Te3MUL78vR/8Hp/6Jv9vJs/0aH+58yGFw8Snt6TzL3Cdo7U7ch3RHJO+a5wFjyX1a+wuv1Lc6W+6Wfq+al2zE38vU3LVLTz6xD2bAIYC9zVQRrzIs+ZVb6VQKWYvzaBp5tTsRs1t/2msERd3AgvE2c1Hv0u/nVO2w21+sybr9DX4kJXcAedJTvAH+0Pz6mHZpSFz+SZufGzjTuDVc7/Ev8dnh39XFXv3/X7Wdyb3U+22qvUdvqfmW/Hif/19N2/NLfuuunOj/bviqdaf3eqBq/TFkvgYl+5yPgT/EHp+0NXnc+4le7qKjcScK/wcTz9dp3c5BPijxXcQa07t+H+bX9V/E75bco4Wn3N0MNNXxx+aVj55fdEJp+ni76Dz96GcGF7vJ0yLV/KL4CxelBjh5Z09PEue/sjv+dzDzXx503vmr+SD+GcF4sd6T/3ftkhVj6de4lnT/jm7yT/hh+azr6XFzw2BMXzBv3Ik+l8KKpqeJdd6P3Sbjl1wIthcz9I7l3GsimmWHBuep28oZrn+VaR7ydGn/w1qdnJz5gf+qNJLqqrBZJDrocfxS+epi788hblSBVLph5peVyu/4Uqu2Bon+C5pu2vl+xTt/J7QVx099vI/5Kzvl61ZNFWVKtDEvRu9Q/nLU3XAdwp7cv3ZPfuR84xXf2KaO+eqp9jzYlpmj9fRFG60xuodx30ewFdx1wC3x9Hb8/h7kXeeyDxmjxU6gWxUqkD2wxkLt6pSWMd9hmXYfBVZxsmZIJwcgT6GS6SGnvpVlSpAMHsg1xeO7YvBthaNuoNUV+TE2F730GSjr32Abo/IrViFlaVHQNUuVHxg/sJK7xUZA38nrHthkQC9f9x/GltHRe42laJORI8E49xM2/BUldmGn3ltLvC41+j380Ss51oioWJrjfsdMi+y7wcft8fcGq41wp2Qt3/fjSm44xPmsUSuhxr3e2JD/Sr2oyMevj9Y53+dZZf9nqBjKGsoQE+2w55seiBBPhvbENLEwLxaLEwE7j3sL4u2qlJVnZu53Z7O/XXwx8ldirnf43m31neZ/QVBr6EPqrxZ6tzrL6Dvga4tk/X2/SPQcKBcyPdjj4u1N6gqSgCJAs9R9cHMIW+J98n+3VO/B/q8N19x9ynW2aX2EfBVlU5gpUKY19OslzWgf9AmlapKstF++rnW72hP5Jcg3BXp/xWZfv2ZwS8SjBxAvUaVGfbjOfUfqKpU3ZhCtPRn4ymIA9w9YBwgu7YtZX4XtygxHx8SGlBVqaqE4b77DOwrzUFelhq/a+6DvHeDMQqqnKfrCVCz3Z5bA5UWbrH7OjifedukZdmPHYSkpWK++7Tfmjbsc4H2mRYFxupfeGiCX1WYDeqeeyjiA9xrzNk9qdRyykLovjrYExQeeRyW6XW6PxcHmycQ/sejaho/+7g32F5L+26qcpiqR/a42v6M527tZUXTlFXhCQ5rrs/iKaBZkFEpdGfoN5iqM0UK2EMQOVzjwFicd0NrHOpX11AfHvcJ/O75T47uZ6EJmtZhGQgZlFQ5LQ7G56aBxjAnZFJVqWRAgtYcD8fzheckW0Hc/M7/+DxZpetJtfKUF/VleQOPdQNnJyI8Irj2j43btuO2NJ3zkmBUVaoKb4be3Btd0bIRrgjftDoRVU30/sy2FMre1qtovjnWxspVVRj0hKNIPake3lsKV2DGp0sXQG5bVZ0iw/Y4G33oZsUDZOXRBlRRs5FCTc61G1Sh7rPgzkA7jjNrkD1amU6fPhDWRxLoP0H6sU+jIK1BkgoPBWwpy0BApTM72CboLujAM1qpfunRyM+ART1omAbw7XcBE3slAbVuyG1Uodn97OX5W++64yRqRHj4AHXne0V8Buta6552x1yWgqpKFUBffwD0e6Dvbeze9ucUW3N7HGxzt6mqXi+VVNUXsh/322ugQZRGfnQk74ovcBfGCf3zl0cR9dkw7LPsc3nvVtNO8wfs95PNnvdnt0t1xcy6ejeq86OtpJ0kuLSag7KP7KdIXPtD4Kr+FtllPSEsyqg5Z4AJZRskW4eVtFn2o0/djt7m1GhPBr1rs9reibsxQkCO+R7WNW7K5XM4t/NIXW7nSdKPOZ+4dMdR4BnE4fApZ4/s7eUbC/YtL6ixRVWlChDjXLU6VcMXOYGxSRsnuSpmcNatqhTJA9ypYU19dsBrxkx8NFXndpEi6l5wEVEFyajCF/oHUttP5yCIr8E6+lVvvtcg1xbB7GDWVymge1y+PcASXFBb/FkXKf04XDo+PLZ1md4Y0pXCEb0+mmxcHPmTqyrSBZPMnPs5ax4G7XGftorKB57nvb4/9rJIXa9Uj//fh/PrcYvDH2+xTtcO/Z5tbP7JfsbP3Kf/2uBn0vjsQv/fAL17ekrZD+PJ9HE+uZfgj4H9SWKYGZeD79hdt5G5F0N7zmti+7AtkXrDzJuZSF5M9Le5XwQEVfeG9AR0ZuF3L3Mi12MkLqIdq0QHTIs1Tnws9M9ht3/Cu/DdsSPWO5q71+ojGXfOOxYdOC2nL1z6zqgBP/7WfCyZXiiPxyZiU3RILHB9A3KM/HpMH17NweG+rIIvEuJqpDMiPTL3gGbc8afHnk+N1neoJRO0+7+eWOP8+LTt9Buv9+YkJvHH2TbKDuwgpkB2vJ8zacZOTdUdb1rDe1D1yBwfaqoUDVYgx33Mi6OuVJFjLDP62l9owSOBVup8DvpmtYLmhl8wJ06CpSNO/P+X/dzDK34GnNvwf7VPeng//3mfu2Lp0kdz9qJ//YXLJRuf3Jd9fP/7A1AsqPvSHsL88f/BHqntGkwuea31o/68Syd1ehx7+N/2X6j2Ho5yLCQNx8fhFy5nY6F/A2bk8RxE+fnwuQRBgfB0iD2febXP1Bcim63Mv3o+638V8eOh6f4Hvvb2tNecaP1l3WuVkZ7Zw+zUghN9AriqefuGI9njjtwTsmb/NlVV72u6/VbWD/qb28zrzFO4WMOdiWH2/EnsFn3GLfEVecouCfmbH8+5+jQkz2Bte5yw/RFe1P/Kqaneprd+7v7iRsJce3dugNBRTm/c2ZO8mUsJ1Vfdkp6ym/cR8w9P154Cy8WpwffaTtgWru2/muYfBo+UqN2rhc7XAkiax57hRXLOE/Y/iJ3AHP4zfY4DfY/W2fim/uS9eiGaO8I549eeT077zP9tSXTd+7WggbDRjb+16fP+VZBvSd/HfCJrZ20hOnRaeTxLBrRieF0x0TVLiYv4k/MU4S90AvMaxaov4hlwh/WMn35fLsSxuF9j577X/Wam9o+r5W/bDM9XR/YOfY35NK7wt+N+bbRrdZ9C/z6/dzhZ4/Geym9f3WF3+xP+sKrFj9Q/UFN178j459lN/KufYh8LWicOjV/F5N3B3SsT/JfDHrak69Wh+gWoK/67Yweh6lj9/wL7XF15beq75zfTFTM9t61vn7/dvXnws2fXT9v/u/nXSnJir3LugX1tJlVuhujkcF9/fxh/wO8Qhc3u6vZ/Tqf/Tl56+eeaJ4+AsSPMp46aXn/f/c/vBWUOT96gxviCPa8g6fUQfvaqycSnmJDkf3Twe3k3ImkcxQYutnH+1+a1qFokn0isGLChquJ/rVsAXp9MJcy5HrLtL2d7adFq5ET75sBy3e5Ap60zX1WpAgQFHH0WGjAMySfmhL+tyS8mRp+9kzHDtEcvt/1jqipVYrRdz1+ubRHVgZrtr/hr9pW5C8n7IfVeTaOLeNRKizye1vfmF73ogC+npAo1IEPoPHjlyTiqRptjQ2zi4PTFmhGmCB/fqWH7H4JI9DpY2arqjmWRgH8Uygw2b+3stumemiP/smQ61oKwzql7WQKGigG6cZjp6Qe/fn7IseUgydm/lo963mkaM3Iec/pV1foyANoFh/sY85l5F74ZWuGZjujqfTlJVQ2SVBLCQYKtVNLoPmsK/c4uEo2k86+68ApBWCOQjoa5qpjT6G7E8aG3cQM/KBZI5yuJyOtZnRtqYQ5wZzTBxOg7tseuqXX3W/JWLPbN2u7ZuxOEkgM0Vn0BoqpSNcBBmf5M0w98BG3mBcHpxdoWbsuYqkZHwuVhQiWoRId021zPo7i5ShXQ1wJdcSk397iCFALxPLuxMKltMFVVqoqKGdY0CK818B3ycxAyXubGzXPS7lXxjzWtVycPqsiAoEg/1XPgGJo4sYK3S8MVFSLnMQCMw7TmCrZzVdLY75E/g9bOda082NQYBe53otnD8eE9q+gE2nLlQkCf8xkYhrgKr0Eebd8FroMMkkqdQAs6tjlrqXetReOFctFr8ggXYCxskauqRGSeqSNpr6FifnpUKtn41mQ/9nAPVaqHbG7cXZ9UkQfM7VfV2CQVnl5Cr0IKFJ/r8M9+MDM4VJcQdZ64j4E1NkeHCCRtb/94yazFUlCM+A4QxadqmGArBX3/zA3cglKXy+mop2UeT1tVyN9IKjTsgTMDXQSR2eMTcsWeSO8D6F1jQI7zewZoymsAXQe08R3vn0H4yHcmrWVKPybId9zNmp2J+Kz3tImrJCEfamedFVmRx2P8hKnF1LDeJHvQNPQFmo63bT0+F3StY95Y+iZHyScIjU8vNb4rEO/RDW7KsKruVh6OemvpZESrvvX2q9CCqwOi1mIjv1EInrBYyZI8ObX477EFkuSN+r98MgaecdazG8RjrKBeEOy/Xz6sWpgeZENLUCkYgZlhoj0aUNf1vWlibeeYCBfVC/2akPk5ZO0sNn/6WQOtYmfoDHEHLMtdowuYTKXIF3MVcxH00Hl0atdJtOAxqX2En677a4RVBouSAc6MybGHiJzH9QbSIqEgPAST6WMlxI2cZ3TVC6F0DyeFraoU9jXUoF+AF5PG1G3B7W0CU0UHwEyEnHkRfyJwjagExrshnwjsDvACirCBdDUqVWJl9EmIH1HmqTar52SifD3yB1fSosUETq6qpkddqgQuxiJpN3BUpvdKvd+L/i6FOyHG9GieuG0z5Lfd7SZCMw5z+90dMZb4/HyEQJBYW9UzHxsro+k1XjYtp0MG6jO1ydhOMFGX/RBtj3L4jnst4iuDT47FE3Ogux+bxwO3cj5FVZUqgGRtYGhVGoDtiy1+Ty4WgkKIR11ApZJGvp5HhjUo22dfrX9kr0r/meVaZLPD7cAiXNoxz6iqVImkkjfgw7MOzj0Rt9b8xqfGzxBZj845oV2vFUJUqfJO9871Qa5n4a0U8zUWnlCnBa53AfEiV1WpAgsEFHXe4jmHFm6RW+h6B81D2rsGAAAQAElEQVRBwrUafumAy8IRzti+ORHrdJ5Id3Zl3o15x6GucaTz3YBugsm9HEB/DXOHdB8DGPZPjrHXY/1ux0T2a4sIzVSVqQG+Uu9US6NpYmAOVJURsBrQ56I2i0meZOZZu1RTVUhqEmeG073WN8jWbNOUE+v2/vSBIQb1FmoEJLvszwG3z7Npvp9kKDQW5o8lg5ahc6BAUKNR2//nw+ZfmyFrMmwnz0dhF+N42E88tfjLvD2QE/a43VlhyM22nk03OVMvNy4zOssE0TUUiU102l5ic3Ef2Q9ttvcwVKGvp+7lP6Sf7qtfTXZzq3ssOL5EfIy+HHoQPYp8FfOq8ImCvJ6pvKmFPgB13s/N6ImgO6gqonpfbuZZGIH5OcwdKKBVhH433HdP94jm4easHc1kkZjomhec/YM9pLFoDt6+/zGos777ZH5gn/7Hnl/I1VxYrNQBNfgLBCw4zCkdu9fogLK2ezph255IPPS0y2JfaeTrWc3MPC6+m+igb576HWxz0ot1Vq/pVL1CPTTqFqxoGj1h/xhYTTAhOp+htQ10VaUUwYzzPk+d0XiTvWdZ0YtAF/gc3HhO886zVp5PkxLryL7vgPTZ98K/Rve6GjTd0cV3lKsxziK3sLmerTHmfjxLkS9iEfysYq4fHxBc5un9Ub8mRD+OiipmhrmD6Iwk6TwCbT4f+ENZwxru8VBmxYmf9pO33PzF00u/l9UxeUDu6KVa0w7TO8hnKYo9zFTn68UQ0J+5c1rRbY/QDH7/g4xJ4C8nz7NDJRYB9yryeKqKdCWMnOfhFwnx1RN+Udsl2oMmnMqpcet4PaRby07wGem8XOC6gsmzA/NEPaoqVUWTDmc6GughnCvzJ/PXCxo7i5wHrl374ZycVnjevkty+g39F1Ty3ccwyBRwHKs/WOxovD/P6zPF3qruXkWPtfhpoVDb+mIWkrgMI0zWqd22qK+qYNJP+8QdMBlj7k4EZ7SMiTHU5dzrkLBW4H4NeX8GeK8iEAzNfKaLSJxKwrhZ98Vy2+Tn00nu5krqi2l90Q9n0dPQZRb1bSG0Liv0BfQfxm4yp/iDZtOsobqBn7NA9h5dqIFiFdmD4CexBijJ66lX9Bl861XICtbmzseTFyt27Nsj1+/+QgfJthTcgJ+jk+wqUuwxwpzhCPDo0TPanTMkarklxoFYBEpwE/xGiPTzfOB2uMiLqBGbT9Q8YE7kPOQWvmfF9Fhw7TBdOb7rHUJ0/WjK/h2TdDz7FITAUJW1dfqWQfeldNx1W9wJ/NZjjfW3my6Q7PJxfsx1LZL9sxCbtJ/9+J18tNsNiyxvAIne1mPByWR6TDL3QwHB3BSOY2usm3dpsauOzCb7XKyWf3xO2fpQuoZ40Eoa1ojO6Twh2SqdjZPfIWnG4wY2fxmzE+gJOzRzOR11j7mbifOR3+zDKAA2PSB7ud6dAVyPp3+aqzlA9JIQn3H4tuqt7yB6M7EVxsTh4c79WX64b7vQLoRnjD/zcO27nhjqNVdVqurFGXSdzs4Z9/cLh8FdU7NzR9bvGHQEpDpMj/GdJ+ks9hfi0qjowKTo4DG9BA8e90rhv4YJ9wp0BQe4JMWGq9h9JzbN3c/3aWJTYqLvuaAEpkd/bvSQOzChrxX6LKsbrejAiaQ/O+Z+WJle0njPrUtdODltN3wpaRhxyW9nwXfRrJbeSLWpo9qOqapKwQtM+233HvUP1AjPcn03JcQRYU+4t/HaeVjvT7j0augzg24Ma8zfODuQGeUf5z4LTZ598a30LK86eNd6cR1QH2Be29zvqfua8rPAGs/71x7M9zDT29QhvVhjYXu45kETTuxFI8wd/ZMmZ2ifc84rJufonM4DcobW6Av37433vxQ0+Qs2f/IWiifXPhuWbzx8c83hHIv7eIFgGeGwoS48K/eqs+EFu1/+9va09UbqPJD+F6b8lV6u4acjPgvu5SfT60gOfpXs92L0zPaX0xL25nc1vzzA0sS4c2dqoifuZ2ynFjNY7FnYjB+HkB9jl2iqmBmtaH8HGtEJOw12yLrHG6tUTPTneZH6hXPpJ4fsa5hzjRfYc1Vx4lzI9RSbpoo7vKg/OfZAXuX0B5Ef1GfKf7PQHOu8boU+D3317lqYuEYqbA58jyJXVa+E3Uc/nkm/lO+IGgnA4EpVTJX60HMJAvNBXlWaRvBF547GuxPEjmIaVEr/iB++VIN+Zz3S1/CdFBdxHPQRJ8bOGnMOQg5j5/au25YRspZ3DUH/5a2V1G5gouZY/dZyTvs0qDl7b2tsgbBACxadzOPOeOT4As9+n33Z9UL5C9B0SyP7sd0F+sR9iHCDbYNXqar8J49qOrAbtkjhcz+EbH1FTftMn35VparIvOslhtW7IScWlLBqLITDXgr0D5qrFLHAWMaeiRgm7h4SrdiT78zOblMUiBEUhoR3iqEp8R7NSe74L6bo+UxPXA+qPhSk7I/hC+rc6NU8b0d7unTECjougr6GttdkTmxCeewnNqd5vefo1fn+tkXw8omPvts4CXj33lriFfZEr+sO21+qBsbj/Zjnc2o1bT4FvqOHa80O9IX7aMBbfkDYlzQ/nlUK2bGu2gKpDTNiQjuN9zWf83D2z5z1T1x52zWeK6O0h7iEt1NVqaqLQM1R13w3V7CZI+Bfd98OxF2GiPHqQx4qeYtkRfohdwcwxK0f0s8eco875+9Xo5iUukW6QX3n3AucmzeeXHtn92NpMSxKa4h77FpYOsL4eQhcx3EX2UWd8oOF4LzTuD3M6ZgT+m8cxWbPAob4ZkVYS+qJr/9qRaG4RK4oLgKHmL4MfE/ZZt8JxaQ7wJ1MemlDQdTp+Ayh9wP3t0vZQQs9S4NIG7P4z9FfLjcjiWXDc178ewcmOQQcY4J7/uxaBSOUaIX+A93GtTZn7Hu3wzy36udv3u3QOWwE3MOcuJnxPIc9G1BqPgH9HuzVNcQ78Y6efd6ZiV71nHPYPZtknYhNaaS1/IDg58KKsWgObcmsjphqroGY4dUQLxUb+gsdNHN7ftbCQMBnq/N46NxsU6zblukq2b6xR2sLN8MoV71vpxg2PHRnpPtWapjev5ruR87PPDsrdwlyHivx1WKsTeszj2lyE3zM8FUIhCkWINL7CXv/BCSls7Xja+mCYWbotGj+zoB5jWLPBSMwPSxph6mqUlV49/B99h0hcZPbu1dZsarKeSfxjcTc7/DWiJCPSdAudhQ/5h8CjznKKbzjYf84j/yVXq9oB+q66Z3V8z7674Mtk9vuZZ6ceuMG/V7xVYHz44ywqXIjem/8ZCVZY76Fbz2NPogTWgQYMr1PHG2yyTweEwJKI3Cv0edjD5+8AjnR7xOE3QXuNbr+RPYBJ3xa60Rz3JG+yPabd5LsRQ0G5/MzdfbSmedaj5p+f1uMiv6u0emj1wrTG2oGh0hsUcUs8v2QaU3viX6zxkMnBx5Mu6NzBjaRRVdlUNNTrr1K5DFtw9M+lkGHxBiH0T9vZoJkdC73c2mg+p6wob+87pxl3kjL/+dKdPaeFllRhbNRVfQaHOWC6x7YguwP08MesNuLM986lVQxggtF5gxJNki9TNUIqkqpVMMXU6d/eOFYdTjCa6w67ijV0T2hXyPzLGJzT5jpvXsGYJ1/oc0lqlSRFH9yPYsIrMT/Co22WCsF1RBnrUrIVSr5AMXZj39pA8oyQM2YLM6QEzJb6T1U+EOu4ATma8hf4L7nrKESEMfHHkD3Oje51j4t98PpqF3zC4w5ilqnJVNVzEnVtkkq+4Fr71jqO35MC3H/YodmCXLrb7BHC5jw773kWnfZM/PgNl+STcngFO8O6CRh2uG09kwm0u9ldk38vDfI+Zn0/cH3YP9V9CCgLMGvqvQf9K3tBFPRB2Q/r3OgtctgBFTwaeB3v8znkXm6DXxHCtv5MdG3m1DAYF9JVaWSnwiP7cRLQ5/erxaNOUwP+XFg6R1QhQ/pfNB3Afca9LtjlNQtYI9PkM0F6trXCppc8fGPpV/njPXFqu9eMKVGcAHtb4vpaySFKo28HtSIvIv+DN0T6DNrX9oJqqgZl1m/UlVh6hflvKoweSJoFmgbpMCxjshAoKkqZBWmjczDXnXIaNgmBPs0dl0IBt+XtYLDu5d0jmnRs1dFT1Xfi98Lfc8/BHqJVVNLTRW+oJNrNBKizFPddcr10VKeRmYv3RL1sciI3qNqs4quFPX0mBXSax5ZLmf4fDxV9OOs3sNJwbR7rIF3oH3B2oOd6HPTz7uy/sC0Zz1x59VRX1Xc4wJJhQd+aRrVXOEHnehaYkPjLvT8ipok2cO39dwKhLmNFcVwjNsj2OMrv+uqisraKnq/9jr0rIq//gBox32n9GPI0XwM67TD5KeL6WGNUN5AV1VdVigaxsKYPcxnklsD1583e8/1SKY1nIqxuFaQXDb0DAv4Oc7fcYtk9kOCAeMnkYW2QfZwkEQJKVDg+FpjseL9+Rm3fpED4+PsPVeS6YNN9Z/4FJMJTGAbLy7X0zQaug5nnZhoz9w+QjWiSZ29D8qbcqodFIFoGf20UBwB1kEtJvLCnLG2QU0aRijQ9+fVImLpB7yrqqJkgMNnVpfC90Wo44OF50zMjvHsKWTEsHpVlcJp6AuYEvgewu25v/7c5AT5NJg7zuvp+s2clYvYPfb7Sm3HTvAOdY11k722SbDg1wiI9vhY+66cm9iqNr02XttuRPAY8ob20G8L8WVZszl6aJGkqlI4DflGbs684AwFW+W885ypEtgHrE+GI59+VLVzTVXDtYQaE197R1OFDlRVqga+M9Y1qO3Pt21SuZ8iKsKj82YLDorXw3dpMO+IbHg/F4qV50NrJZSvyUP0u7AStnSBZM7Pn7ahBLzGLuizdp9FPbuCr6qRws+CxHKgUjQbuHYW0oZcXJqJm0Cb8xwh/eakFkzSeDznm6+qMJLK4zEPLg5fAcJDuVSfiSo/H4yKb3RNwYP2g79usFfoXEg420o/xbwTVQbG4BpP3ZBblbb09l7bN02s38CXin0FQZUZnMeoujlXE/Y8krkHIhMHhI4qahtGA75W81Gy/pH3/SE9OT54xGYxju7x8VnLg0oxM9RgHH4uWrGzqPBagzXB+ke3mpfMfffZD7kq1iZ87Kh1dmqQr6pUAXQldv+qGn5bUlzfs5MMJ/6k1KcSbF9Y5qmSG79zHd/FvucNKEaCXIxZum9QX1VhDJI5m/tPUsnAWCTEtUE/OYor+9EHO0pV3YAs0GPz+otJYEaL058JGnlh3WClres2EF9jpZPw/U6FB4r5Nay/CLR8IH3m4XYBoqr7c7ffYD6rRT7k37XT4cx2Eq1DyyAFs9eUr6oU7AEuMZomnGQC57p8slDLGqy7a9DPd7mRcBaQpKpy/SliXqTRLPhFw2zg4zqQkdMLfVb891LhqSJzISGiW+b/TcFKmsjzWRNozE/0nquq6+pBqzc89vjGB7NrM29cfbgQM1UXY5gYn1zmUfHEPHgfGgAAEABJREFUsH+ZrbfgSPCrKnXih/3knrFneUjbrXoqmmJSWd2/iJ4g/NNVdMpJvbY/LfcOGB3+rVhN1/030yn+PM9nfHpXjjf22vSEM3sPet/Jk0nfUjjWzfRWnChjtOJYlD/HyWt/CiDvFQg+xrJQ7FtuI/mjiK/0o/oh0HXfYiukbCs2lXinIo/nER+ttrFz/jC7KmwsUvzJYOv8AZefT8F2EfYM4wM4JZge+qY6YDr9cc9QIk78f2If9/fHfj8WfW6169zvn3r9iZ/Cnn9Pe+HXYgS7H95V9vQljZd76hZGsv8ExNYc+bHQ/1T5nT9Fp8m3QuZW4TH4cp5het41vT+0OfS+kq5V3jhJg+6tc3+jnmkzN54ZfbGz62q0iYlb4d1t9tNU+VdxqzIttj/mkl8hesnprvcv0MVWHNw1r+/zTT88a7rBcLrnUkkx4JvE7mFe7FBTfGKFc4D7HiZejMTBTnD2uaM73l4b1e04uSXtE08BvZ4ptvcKX0H3uotvb1Sf8bCLlmYEzDZ4Mxav5McdTWLPv3IPjvIt/JM5Ct5r1z6h8uPvOzhh2PEgr8fyJ2EsLu5qsB1Ng8k9Yy5t/5PfRPaoXjN7zus5ZQV7gX6/fhmt3eFZQ9ljVMJ5/bbhRWQ/p6btM7HzeagLv5JUVSppnDk8h9MSJujCc8XpVZreqckqEER/HK/8HehV5k/a5vHUw/8H9yF9uLyof6m7D/ES+Rm9fweYc7fo4XbM9FqPeCSy4+WxjmzHvgtor/GM1RNfuU9nt73ov2mP6N9oWts7bO+aflBX7um4r9c6Eo9iz4VeFjMD/RXjD/mn2V6X+uuzXTnfkM/UrrP/2r2xjA6saof6sTNbdTDM9D11wz0V2+913qrR/mW2xvS+I91/BZZ0JUzvvqr4h1iRjnOemr13uNeCemsekbnWMvlj76reCdck9Ro79eI6YE9tnZ6iX03U/Cs8Gh23+51gmjQ17l9nv/PvyqTqk8k8v+5P6QEqXczHGNZZvH7G0FPuxuzc+KNJfnGfmivefa94O1ePfcaquvviR2ztHw29/5j7TBytdqM+NcRvrlJw12BP3ooYjiwc84Qm7D1Rz+Ya8L7HLTFDrPlGq7/pn8zu1r/YWfcQ7dSDuV32nNR8pdyHWk5qB3ELw3c5rZMXRI/RhTvGt2+Legot8+vZ2UmxvjHVE5+5CTPikD9s627+b+qfOfd8l9+efcWPQ9jn+r625i778k7eoiv5Ch7sb14B1/S1E9W2r6pc/6WgRJ6PKmNEEfobVSQZ/iDwH2aEvmnpp9WPpCDwAjAzDke0XbwZVTdTVVeLquLF4hdsTsZgWf4ahFsbU33Pr/Wk0aW7pZ9ad78mHlOfi9i7eWEW7i5Up6oaSPtXzdYW24S4fDRrA7rHVw62ubacsbsltAJm8OhRNdZ+8SFEoPcAevcJg8f8p0EWHXOv5pnt26CkLev1EujaEh++LYu3ldc/MBb2aXAmGrSW1YiYg5q7UmeONa69JIHO6PmcAyCWOmx4cGHTOHPX20eE3kIf8MJAqIBkeF7Ma/jOLDu6RiPR5LlY+0zLdpykbQyYGKRikSD8XFdKtEznFzrpRFvyLJFG94TnPB13zrt56Eh4NszUMLdPLZV7a8UPave+EXscPHpRszq3da4rCk3nsL2HbZ+cuk9Yt/W4dE6qqrGwK7uP1ljonz76cFXU4NcGJqe+faZXrz/F9Dl1rT/raMOZzZ9aFmuN3PHVnPzDkuZMAZXK40z4TXQd/Ym7p9Y1H4BqqfX9v/CYo+7EbKPzi3lgP8F6iPpcLSJoa8ekXafcz0Ky4Cr3n+APwlMJ+WByno4hGIf6o2Xvk1tsDnAO1+Ml5OtBbA/6VeEwRsv7yIJkUVNGbnW8z6hoXeKQSj/o2j4n19/wu2FV42jXiOUipyN2zWTZA471DXxHVaV0gG0a1LWF44Dk14XpQoV1IGCp2yATYSjfgGgL2Ue2RqBcx5o72HpClue+ej9YCPtgehwfOR9F0S0AW1hghZpBE2zfKK+HzCvu4EVSwx7YDP1zIftRKq4EARU7iyFmg+n/gqXYFVBbVamqMF2oIs5+WHPeolj+2vulQuO+hJ9reLSu/wK6Z4wsxlqxaGgsZs1iW4POM7Fzluk5i32qFQiTSg4WvvzAbpkHgtTUUl9V8WeDCrYX0oPiqH9AN0LIyLnPEFjfOSf60phhEwjybJyh42qATS6AIkQsOLlMREsy9GFOVQEyi7Mjw5APz0rX9lyJutT8qQ7RUYO/yDVkaNCfkVz2ow8ioJZAhzzp+kSb/ZjXJQW9QBor+6GP/sHoyB1i99b0Gji9p7bhfasGF5PPxxah/8EqVAIh5dNO/wJ3oG+Sd39Ki/KikBz8tba6PwDx9KYMyWvQ5RUb2JNFItzzE7aoYmZtXgxakzXOfuSPi7WX8HeshjtBI9egdgm1T9CWwRKzQ30WQzGzccNesKqW23r24s5a0/ldd+mJL21XZ+rht560VxDa8pnSiVpSvwfiJcguCpa+oJrKYHI95rPXpKf3wAIRfjcpS1U18uspyAeQxhCWrvf+XVdwiZB4rPXUWOR6L85gg4qsRNnAhXI/rllVqRpcGeLEb/gByxcMfFWlqgjg8nigZj3nzbvfA/JVPVGIRh5ZVaW0Ak4f93UPhWIQPEBNeFbRCn8dNOee4X/65BY4uVOnPZxWHA4/+FWVwhd+Hpxg73H327mqShUgdvhuHKisIveEIqAGk2ISHXMfvZYW/tfonmyGrwq1K/69EhosxAeEUg1oWprRA7v3YbRPoOg6e4R9rwtkIKsKusKUzweWD8LvSaJfzMLoWoP6L3/vqZJUVSq06RnHYR7evQQbBF890H1xaK05IExVXfD7W9Q1nPBJOjekhJ/NgQm5KmYhsbGgAha8CPYCm/MYGN4jPkVy7UO2NRb06ljbvbyLB/jg/RnQms7bizuHryqW+wB9oOGTCn3QLZwFKaAgqXcfndu+McmllsrVQConyGNeA+krNlhOT1gHrvvEr6owUup0tOBotIQz0Oucvp815gbV/TjSWEhrPsGHQX6BXDBaeZxVn3UvDodhKd+tTx2fB50W57g01htvBJuCZGgOCHsYt+PUWnq2haDp/n9TEI/4a1DNYGPvvJGX0ZYiNQL3GuZOYO7gcNpfnHzcYDtnenZLp63Nx/OLyya3+VHx7I3Ph3NEZxvWvkDC+OiO5XU/7m0/hY/+I2LNcXL2mn4+Cg1F59LSE2pFfj2s1zn2fL9eCJtkbQbRDLRp3YQzKxBE5gTuP47u/6GyjWtILwTEvI5E+My8aM7/Ctbtqkt/tta80yFUvHyJDXXbfZo3bcRmt+DyOIuZwcrYEa0x9+z6wHfkK3erbg9t6PjUnv5tncj3T47w9BfyqdZv0XzsapE5Fr3NNvDlcmwHj+lPvBIbaPcyuoOTILJe4F7jpL/qVJykfqJExOdyDDYeXBUBn8nOvI086Tf5L6NXLftznUfp3dYciVf+zt5e/H2hkc/H2qeQD5iuzHyMOugnTcAgnOHnLyaa2bx7J2oXG2/UBk04hcY9cGI2/8ljB/GrxmXEV/5JuD9jhR9NvAq/L/funoK7wF9iroz9OrBpOz3d6g57aoWLdMT0SwSdo7l6S/4AOkZ/rraq+CfMoBOFk/shPIGuOPGxcoM1fUhMjPNzmD2J6poTvWwR7fPoivnlaJF4jA7NHs5PZP25b8tWz06qtafgzjTb7/V48ylf+k0+V97UCDv4me3MczprasUz575+dXnqnvnjay/o0PRZQ/g1tgx+e74TRGfIXrCZOMltO8/3/KSMdyp9FnL5l8/5B75YGB6bdb3dK4HqYYizyAvl/Z0j1r8BwZmYVYMZE8/8++/4yfXf6biMZ+G3v9/bSTAbsy5ej6ueSF+cl0bfI7Y179kEfg99QbDNfTy4GScz0ZllxYldY9Zd3aP5IT9d4odmEf4aXUuy7emM9fy/9H671D7uRhkd2M9qGA/WmIe2S2G1mJ9jVyXUtY/NxyMvmjZPwxP3+2QCzh66DeKqShEITon3GJ75NLloiBZj4fp9OndArKsRtO7e+l+wvPv0lBbq/lwz83RDRRN+zzYFLSn+jlhX23kf5fLicj11ee18hM09p0UAXrJHsPZepWZt9HtU72AHmq1tl6nAa0iIJ/mM22czV/72/Vk/0ZpV14g0XvX5WdHx88ND1m2xPdwjzuhw9jixNrNCtjTvx528mTua6jvG+92ExN/Gsw9+H/Drrb4bcEBUd4wHlT5AO+G5HPz3MCMOq28/cbi+332Wm1d5FNc36BC5su5fkLk4/NgPHE5LmLbktZge538UkDuYG1kv/ZXrRkaWH7sIBIZx2Kgl7jNqgaoDwhkS4/VsuHJ1ae4znD1OauaFEZjH+GasfLJP/1H4B/fsSvuE8nUIAv9eN/z4ypBxmBH6D0iJB3W7J/Gn/cqLu2K8D85QTPKeT/ubGa+1PU185qPXCvn9LqqWurDfA/ngt1W/cXQ7zFNztGryfCT8wSl3rP6vC28tE6MlTk/f+BPP/NNvHbvaZ+3wP5m+eiVST4Rn/0tBPAfraURVUVC6D2zB3lRn9TfMDszwA4UeOdhdJu+XYzC07HgjL8o2Qh/e+EVCbBWGfM9BoV86QFtwuMllw1MFL2DxmCFdGvQPKC1UbSwUrilCXYOco3M4SzAx8Hal2uhDbduR9wSlVuAyyBjsXLoWuodn557IrxR/MkBTZTzIqoRMVTHrDVaoBf5g7PORVVHNkUPAiFAT6k1d6Bg1/dU8Eeic/LHortrLUXgF49hI+tS5g3P+UewZEZqq6qUw/DJVbNx7wTbxsLtq2leK+BNQ1DubCZqxeTwewx5SZhsQbSG1mLi8VpDmFMz7h4SaqkKzgagAItbnl5Af5/Ufyg+Uiq7BORY3NE0CwwhrtB+DzMM2Zh1CfYzZBuu2pa5t56qrS1/+iaM3h0oNLmfoeVtYanLgmsffsgRNzrN9dIzZKg4DATlGy+mxNkgwSBAzJ1j1K7wLmW2wVbw9DBo7bmOlMNAC+gQwQjSgrr8vWJWN1fMstF2NNf3dUYum6FAkRGwK13l9cXKcmreA93m1zJQ1jVWprfN18oS9H2rcwLwjejdMtZZG1vaaVw/WePorQQYq/acqbYnCQ5qZgeOxuje51lBYVQlYQBvC1ShcQTo+FYiMrFLZj8Sny1rmn2iJGxAGaNyL7hN9boiuZWJwr+n12k/GN8h+9h68y83cNeSqKlWAZAl8DBfOp8Y+uu7sy4Qibfy0cNAwM0wIXMfFB+UGvasqVSBJxWVcB/FzDTNosrGicmNRtOPCVjk3aeIGfMjHD6x9NK4BKjzNYSOvBeT6fYIaqxO7vPC6k+5T5CuchkENfbwdAfke5BA1Z8WgqM8Lbis+tNM0XGujihpBog7sDfo9sQ7fc/R3irh1XVOstYGm8/RwkCanl8u2Y4Ie9pTdbakAABAASURBVIuPvhYsBEvLXa/2i2gP67YbfcCSMGruG+o9HxZNaxdEi9uZa2ONvpum6NFxzTsN133g6oGEPEV9TjVJM87dtNdIbFIJuTVY+plHX90LpFgn7LeKykZyn0p/g/rwLLJBt9pn9eNDMGAZl4PvcE2tILfCWvrURuiLtSf17RujdY/Bgk4RmxaxvqF2A5Hv+EJXefxBV0Usmk9wZ8JZ8eTkE6+SCBvOeLD4rm9/3qNFEsDNqIQ+BXUhCeyr33yOC+5AjarwVGgxIOJjZw04/GpUSste2ur/ANQMdOPcc1VND6j6K6p1SNhDz7clrDJfL64LXPMATcQK581o8ftchBJX2J9XkFcqaSw487FH9rOayXAqk9v3M7QrQDfvwWLtjSS7IsuejfQzn0s6359f+LzNN5P7aW6H+KdfywiqmAzWtkilqiZexIv8Il5Qi/geEPARkOZW4PAdl8fZTnxxEp+gzwJZqAT5BRxFXxHz4d7ImyuSNxaZgJXzoPy6z1tfaDOgbyXjJ21zuL3/8FRVSnuBaC/Hlmbr5JaBSvSatK30H3JtOwozWOuxT/wkU4ISp2rbJJUMus/xM8+rT0Z3atWv8LIxsAtewDCmK3QaO7egjRHsIiJG/0x5rnV8hJTMuvjfY125ozu9FuJF1u8BLl5eWO4pbAPEDHF+PcvOJLRLu4H5NZSEflqOcbaT8yzXERD9vXtafWpLUDzfxaRKBpukkhd6ARk0EUGxROZwvRFj3l542s5nsvmFflF3EGLUzNn162Hxoc+oqjAupMhsLKyQW06ixXc71LD1gex3V3ty6aK+D5sKqFyWAL/PxsRPrywpJgY+Z2cVfQIye0Aw5go3dRn6tN+CStx7sNkPed+txboFfyPsP/N07bjp+uNv+zBV1ZE7bYdpmER7EJ6qujhC7mZdMSnWp8uCJrnIrLZM+H3YJWN8NFpqoK4MjRhWbKxtkyrWL62oiZNUcoM17lgv/VThCyI8ZgZa99WfL+HhtX3HcH5uLcP5n7qWIVNgjxajWjsecwT3ARcbOBiNs1WCy8B0L2hc5l/j0Q9R67GtPEuyFw8m3ZAXLZLRoQ+6rifEZQM4jFZICA7eifZJ2odz5ACqh0UbShtopGJNi/YE6aXvKJ1Hm37O16iD92TT3g80PTwj3gzj8Xq7x23NVUdvFmZGcxd4B62j6GYJkj15AHHChy917d3gF7Ze4wLXftB2jO1h0M5jurnbs9FD0i6noi+DGzLP5zsmfb95PC26u+l9w3oaeDZMtNZ1mya2Vyk832vMa7x7Tj91VVSAReWi4hNQfxxUdk4rDKx/2uPL3zhqstc58KUbKNvyakAT7XskeIzhb42pF0fvZ2yeY7bpKvI0nljhnYRzAxgH95MGQdtnDu4MezSY7H34bWG392Ee7XqdSHyqT3zs9FitHT97b36um8HYS7NtsOgWVOvwAzqWA/P9kyHgHAycvjGui/rw/jQOty0pex4ETeitrRTmgfgUbOkM0HbEgnyDei1ctmM0kufsz4oGyr1bPPZiE7DEs+DLR8AOhj4djFiP4mVuGdMT0y57jAi1be+c+YabJp2dz/Hbojd/+l3WJDlq7AHNgCOODbQi99Nnp9cy39i5RZ9nbB1gpIqeWzZmYkoSXI49d8jMLTDbS/CZU7tA/vHZWnT2ZYuPPpCs41oDg+C2koWwjDyfs6ZS0bm9hjlgSQO/09dEASPNU8NmWnflH85CSLKlTROHmhfYYufGIt/RQwfJeJ150UOhdumA6/NzTxvQPQi7Pm5mtpHVPutoVW27yN8gT+6sQVH0e62Lt0B2zsAXjAwc85/HZ/4d202cevejL/dEQp1JydlZ5ql4HJFyX0w6DRQnxJ2yQ2jVf4ALZIzUtcSu5deOnHWk7CDs0LdHofc19+K3QNXANgfDWHU8LLXxfGcBxdCv0bnNzMJZ6ZWxm2+zmBXcORmkOagyf4WHps/UZD+qhrGD2ImXeau6GZ2ekq7sM7Y3h2/X2qcSf1OLPS59cEq9VcsanWd3T0v5a7QQhh7uy5Do9zh9XlkLXwQnY00oe934xd3HXPTOAyt3X9+ZBj3vQf6hv3joLtXqqNE2RtWpcR/zevj/hes6oM/hWs92fDgTzsqL/GIJaO7KT4yA0VznHne1e55cyFPUFydn2GgSGtK7wsv3M+s3j66/h26iCSbSC+D1sI+yHdByR+wpwEh0fk/GfaLdt3vgXxx+XAPbOepcc0Gu9t9nD+tAP4bFOzQndvg03etJfPqs3+c//KuA4FoGh3BfL+oTeKLHXl+Zuao5nzrizzwN7047z1lWY8ddQz17Ze4KbWfhXvtnm8gZl3P5U2PV2e9YBOn77TXhtFH3AJtcISfWg0fnmP2yJrVIEiwy9pp+nn4ToRfk3M3ux1kYXUOqj9VW7YWt7Rh/rzM9Rw07IdsZ5z1/qF7JZc3Bzjz1x+9Ub1aG6KoxfuDi0Ugb47J959/gTGnBLiDWu8C667HRhfZg6rzbvdA2zXdNeHwTBDdF3v+6f2Xd9y7XKibXbuiDMxYOOpbG2UNu9bSJY7bQnHjS7e9876CJmaRbb0+oNpDsx3U7hNaPXMgZf8KcMI9dAk3X2x8wYPYgH9B5KG2/p4jah/saJr72z37o09pjO3hM9HxEfCB8LvRi8P4/fOqbCz0br6peefLDt690wqtXdq3Ltibn4Z0hd0oKnyKSqsZc/6VgVcEIzMeoqlTVsFjGxJuKVoziY96LHfZDd7LSLxhQ0/ntE76GuXXljF7pzL4uwetCVVvbCJ/RHAoP/fFxIb7HlUfQPhJce/WaE7YLfVuCljPh3vwf9Wtrqi2yHov5iXTWD5tzZBDWaBA7Lv3mt0FC70oYDxT/NvyT+1u8HrWjy34K+1fsjYxBqfNVM/2hX+sYN1bPPfU/qPBNoNNL2zETY3TM7e/1CDMFsHIAj3dm3ysxwUiYS8BV4YEAvLyxW+b5VAeFcpxKujbRMmEqlXmO7QhdhIEJgS9VVaQ2gv2F1lBwjcKrVqZn/fRTzIPamWBB95DDT4ZLsAtgayOZmEuDwt/5BF/Uwx5f/gcWnOsmu+aHPfm2u1+pqz/X7L1lP4vaBhULRMBV0aOMCgZcMVz7h8MmaAbxWU4D36QqNSKjq22TkBokgb4Qnomfc1JVjRTfeZAd6+o3UoEeJKl8P3IN9tqWidHap21ilz95/U1zo+yFgFbt9w8SY0VspKpSBVIJNjx4uMwWEV+j8/AQFf4QF/4ZBdc+fEBVRSvwUvyBYFSy/apKVSURuR/WfjHEJodzrlQN5BvE2nISO9ZFjNlN8HrwcymXmHtCP+8bPgLVByGXo22fgIHsL8PqH+le91F89YPbftX4xaJVzncfIygymyusmE+YgMHSdSlW1MP2KOZPQPVYzP0zO6NwhprxCqAUt5mEdYRdqf2F/j+luTZDHX5VdU1ZgK8RVZWqDYgqfGyP6jkI8tcHHSPi0u1AQ8vOtY+gLefyLK8cQaGsqgRUVSoZ6BNg4kP545Mwkt1AZ5FasdnIxWfnO0ZgKC30RSaZYBfIeUgu/CVHre9ysFWFEcEm8zNgpZ9iBoz8M9at6Z6ZGD8iu0P7yQlzPeYJTh43+g2CtltDmIdrePCiDaxrMQGjdc3hES+B+xpwxmvrJpxZ/omi9yB4n6gEdma9f4Ejpi7nWZIE7GcJ3PWBoFdV5Zx+dDvSgdHXrapUPZE7TlLJA5WqggCZx3C8RLZxJpM/4L4D777jg56Rgzw8ffn0oweoLTQF9wVz4k+55ovqdpgYbKQwDX7mtr3itPbF2R8Ck6oCaNriJ6mkkR/Pyf20p0flrleYj2frghVKblTmT/j6crAkVTAAJ9dTl9fOR3hxp6wtbIU/BKWvFXCE8XN1xQaCjsm/LMLOb5tTm+ffpf7GNTH0a9D2jult3D+DNwsVW1aRuZAEv6owTzQNh01SyTesSYbXF0St1cfBwGxNcvvmkjtOxqeAMX7SNv147lO0Ldm+P/MUVVWqAHE9IQeB+cojC+QPpB8/j3bO1E0MHhm+FzJhjZftYE8nZ6hvH/0Li3cykW4kKf8QVIJ3IzzVDI62sKCqp+Rhq4arqlRyITzP+F/7CBmvPrRK6N8ITwuYZkB8jvVJvGPqImA1DaZegkSJCjOgFW46h8PAr0GSStK5ZCzEFSchHPAZXv8VZjIc85VPiD5AIwb8AgU+8slw9g6a2nGSKgPf6fkuL0JkqHI/W4MYHu2Jb0V7lEZ0gKdf5Ryib7CTLPIre+1tA1dVKeKqShXQF5UwBoc/Nhk+GctBWvuRz+MxH/Ki4p8wp59i/oQ7XZLkRmiw7wTOCHONd7z8/2iEf0sZj4zmnYVgsOn+N4nYTmP9t6lyxYpVPSMs8C/GXuqlpAetXpT9zzr67ySRNRiHLRvszfgJ+Wd8+Z8Japvib4a+EeJZV/aBwx/bd/fIG5Nz7zf4mJBAmwWswHVB4ZNjU+0zdQ3xDESc0w+4AYmE+T8YveiuopeVRhdwWkICd/bjHYiOSLAN5o4uDRGn4Iqczxn0gXrqZS89az/PcPGnz7Y0dCkiqx9gk303H7bFrofTPfGXa10xX4bjH9ua6Q21Xz32/dHb9aZaFXnrcF0Hw1bhnjXsGib9v8gc7clT0HV9LwTkmdkEFWjaD4rDD3HNZFrLorc1i95cgz7umY6ZvzUTD7fUiJ3vHq6V/ZBjNNP1T50JQfaZ6/UoR0oG58doPXxrz2eibXAMc95H9zeAo2HrJ+zefZ/Eoe6gNcTrwDpBxaLfkqdm6WtF51lD/wDuxfyIvc+GvYS16Pp8LzudSF/jrN8Ee9Ke8yzilXnDFolfgO6xXBf4uV66vXZ/nvja3lNXhM6D5shfdWGfri30f+AqZs2z9lVvrw/Q4g+DBq9M32S8A3ZxZezda25mq3akUTGsUeO0/tjLfd7Rz8xq6KcL1b53mOcYHbP9ghVP3xhYQ6tru/aUa8udRkgcq0+fWKQvnjlji9Xof8Lc4dSAr1/K5NA8pZy4d7tYy6UbD1+t8L1pqOZe+uT0M9ewkN6hVjOQFK4CcBdozUtHjoLuc6w6/BmsRty1EOow13jF6AJsL/QVvjQSQG7w/H6x1snRZ/LP/ZkHz7MfPfZroPvk/Fw+ubPC9V6y+QXSQM1eInDVXjo+j/a1G+Zbtqd1Cnfcxn0B9yLkFpO9+nMmR5hT6tIiPjqAYdTobT6JYXue/XR3Yu6u9zksRI/FQmvxOSx4YdwgRgEV0g3CazS/Tk+s/kZXuife1+tM5E4xq4UK0MrLeh8DePTeSa+zC4/fPPnufXJcxDr7Zu3eM7kl1GrBNdBcvnXUXzG+e5zYDkEB4MPz6s3u+yyscfZlxQustaz9BTqTpitDp9EdIejCwPkaKg6ppOEeNmmb5vb++q4kdl6397vjY+zbOQn3izWe+sm+YtY0N5/b4q/A5YfXwEt2j/B0jJVzf7pLh/dHZq33AAAG6klEQVRkLAzxKfHvIWteIPmKCX6eY/ckHXt3L/baMcucmo7VPnPsoXl1BxBd89Sd3NM+8/oHR3Pibb27BvnXMJ+5b/MsT8S1OrNfLlpvoPYD1nAMrpqZO7O33eQbEqDPRBdzzzWap2drsSdPyT3gT/5lb8V4bGGcx8wZpMW9Luejp2s/lOwOHr17mHNPhfPR2UfIieHHc24w2fsCIqjp/+m7Hg3ZDkdjZRzrkF3jWXuROue+P2poZza5HDskdxwOOpxzv7dSF9jH5ePsnbe2QzzWZMPTp/10e5e8wP70W5fHAx9xKOv3GjSEXVz/wn0A9lUTfnJ6d9ShYkbOYu687697WjTwjNtDSAX5S4d/9khmZM7004iHy1qsQo3aF5ojh9j18GjLLL8B0eu7NplwDMeF/PHZK9Hn9Bj7KCDXfbWzy/Q+3E9cTbA8JbsbLLH6DVIMCvh8FrtaRI2db1/u5CEYOeuQmgFJSTADWrp67w9F892D9Y0RN6cvL/B74GvNsyXdAT3Hmdm/G3a38ALl8+n6TbZvPdBv9B56l7TRYlrf2fZek3oBqXowNYuNLvjnML5w1aHnfEsg7rw54OfrfT1t+9xo67TornUfPsvvbhgH5xyOAH8JmlBCSzroTyphL/+T/7f2HWpXrocKvnodPtiO6dmWjpxqXD8U+UbXhr4rHSfjHz654vD04bEOtuhxgVHuehj38+qXdD7PhzVmX6tZ9TraC2js9anzDCxznanraMPPH/abXuvqkUx88slojJPJJQ+78IFrL3iRwG3Is3j3x8/jaa5z69aTd78vyB3Qo3Mn1l4cfZ6+uSdWrrNcd9TcYv2NtTUJHOh+2IR4AewSa/vYRZzQe8EJ/AQfrI1kx2t09k2GS9pmP97LtT+4jrGO6+zP+vbtG3oD7xTOHn7G+cPTvVZ67VmDwNp8P+btNTXrqhl+3e9Wrzv15q49NK8OkJ45dx8I9Q20vU7CedatCc8SToHHog2PdZi9D3jOMcEaXSeDn3msa+Ti7NGA93ukHx/i7qUF8l+QP6DGu/LsDfYy+tnL9MZf6fO1Bh9Zx332Z68EXiwsSMaqSXr/f64hv0AyuuS28oKFr/rkzifbX23zeM4ZmmIfnqHPLEE8/cI+BfVyyRWrnzsNZoFk7ii91tPPHx413cfeAt2su6aHnJD3jODotZdWjWhdpjYZKy+SiZOxcPa4Ab8eyDy9x3E549rnh7Ae02Nleub9WPtHWCM4U59DK+CeXfi7kHVhnvzxt/VzayA746zr32Hdn/227TXW7FeOgtE+OPkD9a0hfzgtnBvrnsQdnsn4AM6/O9VeWJJO2DOO/mmvHJXKxeF6X4dYfZ5OWY8zZ0rz7vH+nEfbebTm5ruAdoH4rKlzDTSnVu3lk2NXiNfgoVOjVrw01MgdqJu8LehDj/M5Hs3sM/PeJexr4YMEH1CT87S/doQ1Fptp0zE5gl4L95zf/biu9huZ9RLWB0lbjjRHoM+rphP5++NexEPl+ypevdR0f4WXw7r45qQvbA7TW3hZAvWYK0fdOb9nv/zm02f0nvJ4/Ew6pI854wvNralDdHjPY/9eF57NM9ag4z9Mvd8/6Ya37wUWmDMsPi8xfd3HeOm9sXAa9DcnIKBWm45x28qg09gbEb3Tfb7On8CvQXhW2vf8f0ds2+ie1vVZwlrrAeOgWzcIe7BH74EE+rDuIP3cejWeS3RqT8ado0/vFd4Y06P31d6fp+5B2jqBO3vREbu3OcER3e7G7FG+10I7/poexhT4GTTffjqXxzO1gbdO6IOuxybvHJu++i1y6p5I0D9wcsnwz/jpJ3f+sVeWGz7ZdvFZbSTNIYdLP6M3T7gOdPD3GE26Vj+Px9g7uSj2qN88Febm/CG6EZ6zymjzyv/k6P3qRZz9HL1n29Rtfui6D/zsL30f+l0P3+/owx798Ol3Ss641+YwbUnJXzBuLM4HVmYtFlIfnmNxexi7F20TZ9r7kReu3SDf8bY/a8mpnX2FvQD6WfcCHFtTyhnX3ivaZGqSy+bz6VpqNv/qC/eKV6Y3Nh9P6+jVeyXXcduamvaDvwA2+6FGr5isnUMQ7CG/3THo1YnWrqFfc2tyndkeL1Bj/eAvumT2ip6LZeDQO9dD7MU3IE+I258n8ay76LNh7mAFXiys0Af0u36mLeM35twkWkcOt8+S/DjzghPk1iD9GIQc4Eyznj5Ihk/+wS7yK/3QgwvquM/u3poL3I3wdJ6ytg8dqdZqRd9d61bz1xlXuK/Mwxq9d6Krnz0bmbpk7K7rvslw2Q999HoN/E/NFZsTiC8O/3NMbvU+21/BX7PmCg+TfTB9b/jX57p9z2UOMaaFl13/b+X/AwAA//9yZPjYAAAABklEQVQDADY63GVai7ORAAAAAElFTkSuQmCC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6" name="AutoShape 8" descr="data:image/png;base64,iVBORw0KGgoAAAANSUhEUgAABQUAAATICAYAAAClAaPeAAAQAElEQVR4AbS9gZYkOa5cCZv//16pM/ud43svQLozIiOreyQti0YABgNIuntm1cy81f7nr//19/X1v/9n8L/+5+oY+/W/5cFff1/f+INvdHDEX9R8a60Hf/0vco2/Dz2+9Qe+8MX3X/9zndj7/fW/v489Zq+T+2bfr72vVqyeX6eVF5zNc367H7Xf4AtOeOYb977/c5lrLM7aL3sB9e2zl/y3Fr73OOwXfOtWj/HnPvr22ei91pn0N69Ve0JOnNwXe8htfHEO8c1dG/T+FvA7dh9h/IVOv+vp9YVOfPvMuEffsf3nnX3B/0XPv3znq2Z03JHcNz2+6dsW3fjUN/c/11/k/+o63rd58AX3BScv9L+ao+eywz+x+ZP7tj/fr/f1Tl/4X6t2n0+7udHQz/3BN9jcX/h/rdov77Swa//qu1O7Ndi/OP/Of3sWOPv1c+j4eQZf5oDn2XCfEz949Pa7QfxtX9+PFuycZ/GM4suzcp8v9F9aYvMd9704V9u/n59fdHNuOfJH7699z64hx/5f9m58z88QvvXy7vWP8ExAvfim543Vy/fT4Cz2FmrFe3+5H3n69/OgX+c5v3Zq/77+gv+Lew+4B7H58z3YU8xzpGb1/Av7dT6XPuP/XF/26J5HPzh7/IX+hD3nfn9f2q/u+Xf3UP+9en7zXTc6Rns/K/3BF3uI3V//+9atc6G58z4LAafW+zQ44xfnlxN/kRf6Yj8be39xHjnzxsJY/GUfar/Y4xtdg75/Nb77jl/kp998U4//9/UXub92D/wzZ534i+e10Wem9/fei5qvhbtPn+Xv6xve59049dRbo/4TzLlP11vH822Ofq1f59ncF/vpd467aL+WHf/va/px/9Xvm5436OsZv7Di5tEYi33/tndv+q4aNcK8e4lv9wJfx/m+lv6b3hubs3bDevFNfQP916r9Yv8v/H4+8L6zL/d4g/z3qrdXY9V+Ud9xv4vvy/ibXtrBcF/2VAs82+T+vv+dsfP9nHkvd0/7GlNnzTe9B9YukPt+O597bHyRb6wzuIe53oPct7W9D+8Ba/4L/gv93B3emNwX2r/wB9+XfcTXeh6t7zOuGrR+EzeMxe79b6x60Of1DG/45kzfa8/7XJzn5L/Y5x2edXPf9B/wu2f1/4se957kv8A/cX1Pz4NW/eB7vgu42eNv3vuBk7eWs9463n339HeqObTTk+fLObeu70HO8534ol5snXc+0XXs98PSa++z9++YPX3fDZ/P0tm/88Tn/tv/Wlr3/kIjdk5r/EVv+3x7T8+0ddyh98N+LXzTb87Fc1SP1t43jOG/6NlA/wUnrGuOXt3X3NZhzQu1X/YAf8GLL7Wrz9eyf+0+2Om7z8S35HdJ/Tfa7kmfL3towXfn/H3K+0TzBexnn2/e+ReaBry5b/pphboNY7HzPtPOudeuZS814sy3j0771fbvq2u9D/GX9byPb/Ye/N3fc/Pdk/ObRzc9Jt9a8s3Zi7v4DMSX8er9jebGoVE375P+pwb/i72EvcUX+zfgjYV58c1zbJDr94C2rXHvN/3VDr77fmom9j5vHHX3HvTbuv3ctJu778Dz25z5xnoGzdPHPb+bc7/va2vuvdj3S3D2L3X64JtnIr6a/5t/M3An7q129/iUk7N3o9+Jd6Xes3De73esfb7p7fv5Yu8ba+8va7e/7eK+qd96z/V15K0T87z+7ndgXt0LuPc+r7yahntwXnuI6cNzgNOXU2et9oTcX5zlL+/jGcE3dWqaJ6f/vezXPsOyX4v/tm75X2/2L55vg5qv7WO/3FMs/V/k/8L/qzl+h9iTu02/7+sv8u3DeS/RMTW7l+9G7PjOd43PZN7zV/f67mdtn2/vjOaLXt514z3e/GnvvTw3cP/Ju98Cd7HXwH2/51tdvHcT38Q/wLk83/B/95n/4vmJvXfvxx3Ufa27Tb+/2UdwDnp/cT9x1xJ/w4svfPFN/MWeX8T20Dbo/0Xvk+t90X+DPstRI/eC/Wy06Cfn2eZOvSf7Tk94dN0T+90/d94Bnj2+uf9389b6rWCp/SJ3g/zXwvS0Hiyd9/A5tF330u/6VaffHPt9genDGVaPnVfzDvXim94D6jif57buiz3c/8u+QCvkvtXxvLVq/1NrXFfVFYJkbHWwSAypC26xeBCsAT2pK51yhOWAjReCFdUbXrsx+pmTq9q2kOSlLzniRPbA6nswqirhPsU27EcrPCZcpSrpRafCn+qBKu2wjHNRS9AzGc5zNWFdc/LvUCGnFY+vZ1mC51y227FEyFkGkrBWJWkUI8Gv6LGOLTiI1wl3CdiLg+urS6yp6pUlCX5qD7UFI3wGYt5b8UBTyEEIBKa0YfWZC2REPFHK6LaeIx5sgSAAzLJZMa4c7z4QTmw3qSNX1AJmKqzHNLRfQ74JnA8WTZJKBjjMtDY1f0rLubSD6pGk7bkE7RkXceKzEB7Z2wOehVpxobnoL/zuNwquQX5z6pNeZRtX0fdyxTlmq9SCalTJVQ+9jNf74GIvUKj2vm2bY48695jaF6r2WDnCXRF6/glFXiSpPaxtXDyvlS/s1SgGWs/WqP427ue0ONjaI9Q1zj2uyTaPH0GeWUkm2at+yj/F2jAfvLbtVHWueFjEmJ701CYPJyXS58x9dnXXoSNDrkCmp0WiZvhkDHlE/IzBXUvnOVaf4AuyaFS359Iw16C2z9NsTRU9zBUjlGZptIXiQXE+BJhamjnT4uB3H/OEPc0GL3HFcVJfJhrD20svvacioA5TB5ekw2RsnUNuxdk17tG+P58LbMbkPkEN0HjfT+hzoqruUdSANdUXfECtMVzBwHL+jpcdv3q4P9v2+5p3zAp5UXlxD6rx2A6OtXVdyJJMNsFeovh+StkLyEC+zWvil9zieqtJswZUJWOrxwj774mOXSY/mYlTP/8U5zR7I3q96BQlNWO4T3vUs0klo5uaWVNpJ1rzqUpcioFldT695U6YXYBOWGpj+HRcrHjmM345VkySSULOewuZZaWFishTlwRK8ApbhyVXIKDufKpqoXWHb/yOrcVeIBv0S4gWynGxJ/XBz9LxVUo+jPkDhS/UFzWDukd/8x2FPqL4VrF1DPaNtYFruCDv3nDk3aO2RXsJ89hatjniyxK4tvqbq74NTGAWuH8RiX3WzlBvLDrXuloj2AehvrFrdnzYwq89UpW4YItxHxRu+e77jirytZ4L1qmmel9y1mJq6eTrHiTYMxlb2sI3v0wRX/S6ljWul3ELp7Vh90F0gY61OPKCfmVOkJpJvp1tqxJ8kGjrZeTaxf7+Xin7Lvcx1K4gGf/Krl0JzPPzXxX+FGNb3Pt37XDhgQsytOpaLNGa5OiRhcKKVLVXPYxwrBO6fX55AcH0mqZzVLqfX21z3ikI2+Jo7UORGsw8alJlbmNpuAjFzCXM4rUnUFT8c+dldnUIgDk0JXqfmrF6l3l85vCum5MUcLEeWyvWTaIB2+Iu3SGrJNV/7KsEeA8MMxx4kOTRrQYyvedRS1FPc8LA56o1FtvvWgNBT/dtsJNUY/Xud8jLvS3J6Ush+iQwr7BXmTvR/dTVPZKJo468daLwG0uZoDihXixuyWTaRT2/p7sP52R2Py2K2QPHWOBuLvj35N7VXXP0C++mQJqzTpR9brzmsnhYClk91zp7kmKLwdaR75pySGKXKcQB5UBX7acKG0E/7YUv9JNeYbBdw/GXtW7wcKhaK3+1bhjjxuLaR+k+wniUs8oN7C34cq4LpwbUFoDl8Q0feov53qp1u6TIFTJY+ICqJI26R5rnFyEMfqXfU/fYtWT2TFJIpqYYaNw/TU7MShTNwGbNHJx9JnuvQWMw93OL8S61C7YaBEGoANegiDYSOCBFuq/XdRAcuRxhCfE+f1vEzVGrLWJkPa3XkW+Qu2vwazU2t3XaF6hbxFlrzUaxd1X6fhf6a/Wt5quK1Cw4cgsJcc0IIvGfTFzERcfGzRE5d//tXzZaope/VDfHTa25iNt27MvaO4xvP5k74ibb37Y1NlmO7gt6D9QBaM4cITu7bqhRsePqa9PCYzRo07YYHIf1D1NBY2nO1ss3vbLVm9WMq4PeuQlP1s5entRmftgLxmeMKdsdr6V+DtWwbVzEipdL9DrlN1bmLVzsmNc7LOXLA+DRGq9Uv5x1T6nusuJwoeZcRCep76IVaMwd8AwDk3/CUzT6c6Vufwielz3N3r8lSP86bfsxaUKcSWPA9GYPRpMxTSs5weMp4S/2FpQrp+zzEjgt0B4405umat3Qgh3trH2Bhaah2/RSHsEkqGesHE2HN/4jSDL7vti7Ue+5ifNccOS8u+yt/+Agez2DGso1J1q3iV/y0uratlavnX4Off4JezXrGTv4mJyjvadku7YLZ9mx9z0xWddRmDOaZy/XkS2Xg8slmEc8rrV3xe1Mzgte/IKRHt14fXZc+2EQu56Aepv+R7enB8lugv0wW2fznbN1+3bxLoOm1hIPu/w2d01Hs9xcJu5VUhj0zjg7xl1zMrMuah43q6ycVpzdi3Pd3dpxUVVrGC93//4xlBb67MGN8W6ify1BPFPvZWOf1aM3LV53Njo0xzPvTMdP3vaJq50GStRONKvceJyawJ+HpwsZA2DdBmzfCTlFRBf7oMFrXrsh3bom0PGM2z2W3hMR82Bf3dc+bIuY2U9bpXltw23aqZpH8GTdq96G96Ij7KMjWPPhbt3auI3LUj4GpTx4jkIfvxnRpzZeFbjLezVPcfGv+uozWn/ysE52pKuNBIxGbJeznHffeq19zflvRWNB2du0mfhJy1q/M9YL+8rpqxlf1mgwdVsxnIoBFVLcDG/NpeUZmNowaUb7IkdXYOvasvA4+lvFbbnWWm3nYKefDBl62Afvnmkidzz6Cce3VgxHy1dnpezQep1WmJDRQixzp6F6elCdzrsIiGXmGd5B3/c5AzrmZN87D0uaqb9B2A2M8f0WMXu+dCHw3e5bjF11FJzx7VPTj5R8T+NVohHNH8vm7HHQt+vPv9i6TnRfGH9vSehiMTwyOvFcWcuzKK019OW9F0JYKtDePozTvND/CX/XW2En7VLQql9Q95N/8nqDzU9kyaouz9o/v2/vpBjqrHivHl5WoLj3nphSnYYp9c19XHw6YpJJPNIEa+1nYqMVt4nr01lvoxt0Xg3HOO6mRpZT80VOtH1f6/bVvMNz/MzbY2NVsLfaFR0GndM8Z7KXv5/bchpO2qsFcp9gru/XzlNBW2qtWIk/GcVv+fPx2mUw/UfOoakZH2cfAkKtDG6fYaoWczQ2L3vC2s2P7zoKeWE01pyQ+Wc8NXP2rhgSF4fpz875k+XPgu9E6J+76c97tZBbcreJaefNjbULKJbXlR99NRunanOPZY/jGjR7UnOcplCtOd22SMlg8Wev9nkKCFZ29Xg13lW8skTUy08tTfokWnJMHgvrTKTj3GmY2ydFeJfLN1iYzbOMy8rP0HM/Vp4NQQAAEABJREFUYsqd+xxt0bTtOjVClRjf9dTcPrV+B70H/s3Ty+oTu0drj7w16sxrf8PWdV5xw6WZpyPPR/ZFb3bxo55Vnamt7f9LwSZl0fC7trwgr54f56vRqctrsBSj3x4teABEhahqljabnrpdUzS4UF1YfYx9QP8vfVjYl8n5J74dwm5Oj2kOoY9xnjl90TqTjy7wc0/5B7ONugf9ER9nUzNQs2v1AX25FST+2tfnCDHz7nOVZ2iSZp/O0jkX8gV42qWtPeCevTb5Zj0Puuum8eTuGIf8vO862qNb5/+xR6cuSkCt0T3wL9ELzkzP/QmTLfYMKMaF1Q/+ntdytl3hMipD1Qox6gQu5/cZ+/wbfW9zC6nq514OAyymBG7P7VsCoRFJKgnMMU0IKDNinh2E733l/MulwfnIrGmSivnXBmXEXcOTW9afEe9BkhryXX8VQVN+p01B0KkE7odprVmAO48FZ+3TPQi76V0NgVyOE8ESK6Sm94Ux16YXVYPhR28LoUT73KdezztyHhM99h6Lm36uEtXDXmWHcep1PDr5qNNZYAdugqYfxCKzrOb20XAWd36AgDzz6YrMVr4vLoCAKYE5570vu3fxboI1Jz08hN8ahh+6knv+EcJmnKnfAW7XaOsZXbYTaD3T6BES6897OGuoYrrXZkOQDqi7+/EkVg/7iE61jqWlLMzmsbm/8ZXvBD7T/sIzNo3+sQRMZP0YWrOSnt9HZK5hE2HQ1kLAWaUGxnhyDfx7krv99M2TFM7v6LNUj35/ersG/7n3NeeHe+aFKzDdB58zzfOk2/Y7p+YAuX4W2kVzUo4asIhl6ESHZ5W+I+r1eaPQ7M/afV8qVAz6EspA0IqupY91nl34brQC2Uw19sXabepI0QuauRw8WKYxpicV1i2411N/cWfRwrVcy2qu8pXoiaRPp7v4p3eT7K+i++OT7ZWypR+V8XhVPofEtV7GRSQwz0SWsDzM4am+ut9Bjsvd+96XoYvAt5XAnSkP8gu4zb7b6PeKfuesbV8lT6D33jpsx+rx36e0eOff4vQtAxu8FMsNdix3Zvkx51fJbEDVyhMz+8jrbP3tffD7GSLcfWav1Qbefz/0d45vyxrhFtz23vt2VC+4b+Fvq9+gHP3l+8fOHdXBH7NT6M/vcLSPSI1oxhbuhe34T4satfa/G9T9+DtNrp/LBLN1+yxM0rVJz6h2P+9tJ6/MAuzHaU4cScIkfR5Z3Ns37r6e/0DvP4dqiXE7LJ7HbkmI9lRx0feiHT691G14p1u5cjt+tdT2vqvPkXS348eIvUgiazmue6jBvefev2Vr381tkTGH3mHZ2G/WfsXof4OwyZzsWUmteVEidojmejp6pqBY2UmQlxM3j0Nl74R7Tx+zmELo6NEAJRHrrtrcz9if0Xl2o6GFpYNOjDvPAp9nxXrP1vdS6yb2qY8jSzHJ0W1uTjYZz7Q87rC9olp16nXY5yqfw85oxX1mCvQbdNwW+mXa45UwslPoH4MHR5gQgKuzrEzv4D5N7QVZAaZms2Nv0uKh9tp9pH32DTMSp9UX8P3e5om6cmUTN/z3bXHeAfTem7rJbc5e1bI6NLWG1HJ/NWrunxcOEhplq2kP1ZEuqSrOdefrl6FYkO77YZ0+pzte+ea5l1ak5o++MNKKu9bggHyDZ997YP1JO9F5LqOV176DNCkOZj1m/93nVp6j0WelEo17TY2KARmoWYd5X228QA+/wxtU3j653qrLw7pqmrx4SlW8inrG7Olaykns94rLvABz5fC4Kys0W+H8nPYSk0HI+c7y5hcx2Waq97epqGOg7TNjW4M1Fh2/NDnq2HdHtxaC8hJFsY+lc7WHzbY/9sy3P8WTZI8+LmX/AbSsQSurh7xA27FLWqUHSPZB4MZeeNWYxVgMl1AN6krdA/eSO5BAOtumElAL7RfRgYvcBhmitRYjRVA90LR1uVhASCa9VpIqZrXFwSYhBJW6B9z488nRpk5Uaz/pi7F5rSjU2vDzBzrCsgdrJa51f7xuJNPwPgsJzAf4kvsH10LaVKVKYJCXjf3o9/kLMiFZGyo2UNqQqkmPJgThHG2p7V4u6kBC5gMoK2gUztGwAyd9ijOpKp2FBIc5HI7z5ghqhp7HtVuDpeO26edd+9yU9B3IRdQ17eXpnaCH2St0PxTj9l3CIjAXKPRi7lQ93L8d+pUwoCZJBR9THKms3ygy29cWQ62+IF0igWXqV/vBgEqdw1Qf3l1IuV+C0yAzD6Asm7+Ae5dyqC10ydZrqTEpCDWjK6QQS5voV0Ey+dkhHB3Onasqwo0klYBK9dCIDlj0F5ChSiUPKkvTJpWkePGg5tC+EK8noPZEVfEP+tumYA4Yi3pGUCR5iPZsPlwytunlbsow1Jd4Svg7ki+ozwnJ7NfGg1OLKaFfjlQlLMXAbLdqBRIgeeJk+bUH+9VlBcgNH5gZVS8lkTlgDBIX+NtWJT85yHIk5kCB9mH9FjHOy4WUae/cIaRULTLYBoKIFeNW4Q9qRjA3cJi35N6/yv+Q5TfTd2c/Ho2hj6POYbk50XuzaXOIbGeBvdonMXac8RU+oLzCnyLZtviZId0zrAJT5IVHM2zIcZCbQ5sE2T+gwjEBNsEKfFqx5oC7xKUSbIOw7cQp/twxuWOS4bs+CFw5TFF2I8kPP0klP1FrzJ0nv6jbwPb9Ejwwfzfe6Ze+snEp1wVqStTEiVbRtviLS1LJAIe5fTR7cljP4LclKiQWEhym3wFszyAQ1bk0V6UFcu++xRsrd2E3unbnsekcj6gOXONDkUXhPiG6gSMH9TrhX4n5uTk5JIlLVZvwFEA52He+uyoUjWK0r1gfTch0GImq0+9AvtbQB1zV1jX5VP+hMEntsX/lhuxwbDZVlcBuVEinElBAm8I7QClUOUhXEp5F5sGy0XwDhplcYRtWFF71oKzKBSRpP9FWySfjJ9s2zcKEqrfRv1Hk1R85jts3TULbQQUB2L/DEqqJfZaTI4BLUkkQV7nqJqkkEKAKv54htZCaP4UthzXLJuyH79kwM6NJJSmWRhLcV9Qx+lnzzG9q6SlyVkgITBlcK5+kkgzXT6deB6kqztiaVCJgUlXgAtqCFwmEKGpAOTrWOcDPQxIUQPuGIlMMsvNNGQfC+aZNSDD5KTMLCNRzH08BUfN+ecqd0gozD6wXJ9Pych12PFXUQ7ka9RFYklTyO0iWSIJlYlg5aR2jyY5v73aqwp9iaIN12k7rWbQiS6ffbqpahy0QllSxegvtoBjymJ5+Wx4wgWVSUNU+wZQS+3M+qGMkQQr4UBIs2Okkui/o98V3rO0s/du+qKp79l3R7l2TNM/a30zbelaqvIamHJ3xXAKd9xTmRBLNA8KmsMgrwXFik1RQDoKfYilorJcAxeC8fPoV/hCx6kX3RmDvwDIQiCSVBK/KNb3WjGlaSaqYjVmIJYoRmAcQHRdrOazVHkh8Ez5pDrF53O5CLsETPEPTcdlYXIcrkYTd0tResnSypAtBIzgbi2hTiBIyP0D64NRVqvgYKkmjMl8LVyjH3MyViFySSlLlXBg/mEEx2ls6wqr2YbWVKqEPEuKFC3sRmp6TVBUcC3MnAhXiKhxmGrVH6+9gHC60boEWKlXM2uMpuZp/yS2R3IlFt7lYzdVuxHc8P0wknAgCNtfpI55ahDg7p229uiJBWrOfT2+1aFPiUqDzwq+gTVCAVdz6UAD+Q6Yas8zzv2oG9moe5TD/uF4oBOaexuImPjh9tg/8Te0jnI3a7+WWPc4u0AI3UCoe0XikT6fDXoZ91kXa6yEPb+Wb0X+HCTmsZvf5w5n6g0C+5/6gd9z2U30nPizsm/VO+6M6JM9egRWYPfceb/RO/1d29br6HFR+6HlBX+T7TFcH823iKg853Jnk7x80LpVhX1YkR/waHYkf7ovSxuKF/FHS5/Q9iZ0dn8L9zk3YSyt+8839wBLT7jUlLx529l2xerHCn4Zant/9zBG0j+3/FE8tCqMH6A1I9b31Cy7n+5FsgY6yFSwz7FpfuEACJo6FwBu9iDr1c3nVWKXmZK+XM+5NVH3A9cbteNtOEzDb7eUlaOZeVuriWcmtEPfiVP4DA/cfZqgVLeP4oXL7be8lVX53mNrjwqG+6iTrHlfn77AMZ/EVcL5NtF26t1ZuOZmwS8a91yM+XIS3os6AZveZzj3rn0fOPtaKuyy39+6EOqXiye0vCeY1gRruZb4J3sIt9V6iugPPFuve5Vg1wb/fdXMwPBNWMkx81nu2xOgWGPy/Ak3XBnNu+8JpTqDp//CAbVorOniWH5SEeCTLY49P/Bt3vCHqVs2pwe9zkT3n8wip4R3UQ4yMOr7+8feqdPu/2BdJ9xjhyznhfb+pTJI1+vD75w7qdeYMFa74cBdzGJMbB637C20qnEXo/0SgggJzzhAI++JqomocmDWDBdJ4x/zJdLJpCjpg6d9jZecq1gBt9UhVv0d+rtQ16m2geWP+GD4ffZWloo7R51vx6UsZC/0f2Ikj0dTawLMfqcU+DNoAv5fJzfoIDk8dhw842Dc3xALTOn3AlPlXeDkzhetddLuXBuSOOG+CPm4v8xM4PzuZCvjlTfx/uvZZ7bRgX3C2i+dq3VuiOZRNB+dtym+YOn1iQ8znuZPYsL+4hXC+79c4hOA9B1vUl2c1Vy6A+ALFuAyBqdMn9TrVNLMd9uu42AGf92y9fcph0FJy2hPmPwDlwRpZNJS/v8XdX9r0gmqp4jTVd5Phd4BxFSux2poRmFpxoJaLt6es/nx5epvR39jZ2G+RWbZ7epZ26lDU50FhwkI2GYv75zp7C4RRqS+If8wsZue1YN+hn0fHS/ebQfOkqOZdMx8KL9mbEXiuhj7o3JPv32HQdGItlEeOqP40fL4rn9ZmIs8omhsqhz/Mn9d9nnfVf9tn36/79JnaYwlgLoPXs8MXXdMfTz/a5zu/VPl8OzF1JVfPMJXm8pB4fc4LZ099sWPsXSG/Af9z3spJqR1v/0IfC/eiPHXk7unhXoRk1Arc6vu4KhL1MuZdZlTZqdvZxE9rf9GVv+s743PvDhQw++dplmZnMTGeq5HQvx/IBL3eOR3w8nNG3Mdij97fCn4ekjuCCZJgZ07JBffEz/+bgjTq/+A/OdxrPB6+PZPwXySLwnJc0kyrynH6e4dPXOdiBeDArN3DyyWpJFJwvraNtR8NmeSMzWFRv3A0YnJ+cp3oZakwzM63pQeBf7ng0deVOnIE5UkanKmtJPpWwCkT1pvqByPROPcd3/9z/v3jymOlDfvRj5Xz9kobbTf4uUyb0VI3ZxqZVYJk96URCRWGZNBDELDSp0Ms0TP7UDt8kn0/6GT64TLND+jOtqzdlNTbtCwJz3Nh+S0LK3V7D6KeSGqjPxN1ZHIH7Mcln5VkT87kBByK+6Kgf6f2Qs79fqLlU4YWGSvc3oc+1jS5ltT8wQwTjLBYEHZOTn/Dy5nwPue2BtIAABAASURBVOrEzmnVA/+XW2UNecCNWPecwiTFLL8v8xtbxRWK5IN6xtWJHV84B0IoHoP3TPd5ovGWvIMkdE8VlqV8miwzmxt3r6/9rqISsDLVNENdsgjIC9jXd2P9oEmuPVkj8xBKi6ZliyRY0InqMfWs/b6R04J5KFr2fCcvOupIz4pzzN5/xVmW7ofnLoQmu6ddQODl3tEnIkeJUw81LfGcgsTJER7zKr+XsB7kuKGN/TlHXxS2P1V4JhWsPDucEmGJgiq8YrDrhemJb68Fo72vddI+mxsQarr0XmgWAZEHMBwPNedk4nNunO71qc+uXadETTO60LuvQ555Z0n2ZIfuVoiSYAIP2MtNO0+YsJDpSdvOoel8d9Dr7CysqfnTZ0ZrDXRBV5K2xXivNHYLUuXz1Ar7aE8Ehbi5VCV5UPhCDlvYWiNJe7O22zd5vDlJktp/cCbtmqrEpaowquttbM7r79S+28QXpRcuDfBqIVp7l2/SvMA/G5Fz+lzcZxQy4AieEkmUEF2DdYuG+02aTV7riR7uT5oWFp1S99AVECGD6ZmkjrAcSSoBdb51/XXmfjvL5+x4fFKs+FM1KzImvCs52lUSt3iw79HMVZ1VK+QgLMHQxTNIVsnVOS6ChSTlHxhq2N9e5iQATK+lSi0oUfvxjjihS6qY5ZD1/7rdX0OkpBY6g4/tn/NUEuKZnjrJCzcZ9vNsO9AGTszJ7+e6vxPl7EIWHYF36Ry1m8d9JqT5TbSeajnK8ejDimytWwnPmS9R3mBXTn70aiauK/3P0xDeubKmqK4q+tSPsZUmls/zoyuEMaanXatcb9Bv/OvhJbjU3O2iANQepz878HBx4KlpX+n2oQ2Frih2inDvA4VfjL3vtlA9wzqwywZkyWrr8JbP89x9tBy0XsdTa8c+AlTCQrdEOxXzFujg3YaqhDyTVzQMfsJitIyutQ1q23bBVUqSVAIKBDXwSxFETD2Ba5159YASyOuGdzzRefQ8hhIIe0JhOQnnwZmJL58ugkpV0kvtkeLP5rAh0btTq+XpwHyYCptOUQbGWnOftzgPaBn92h5La3ce3phGRacGVM8uNYnDbK56U04XsHq4m8mUf/TItS4E3QACSxOZQVBXo/ZoCd3QeZcknYHmx0GeNs2MlU9SCah05nw3TbBQyUnXys9ze+6xWCQ95cehM3k2ZeqzHzETpxXV27HltfZOE9XDPp7fICyvSP9eehrpsQc6Z9exEcc0MTABui9nxr2n3A70G9Q/3HjNU8vunHRWZXvn/nuE/NZpVe1q/Q1zfc5JFg3rt5GkSlxYgZ/gl4NOHIK1THmWBkESylLFbK7mUQRCFLbW8CdaTEg3CmIPiJygZwm46Ya2Bk2RU89LJ00TySZ0qrZrhvZDWLOBortxJ88DXQUnLoLGioPdME9YPdJrLz7jjVoC965jKA859+tzc5/2D812+2wE82ysmmtGjh61wVkLeN4ieYlC2yDA9lyH0YjOUFdCgYT+Bo2u9kl2rlrqeeqCOHL2E96pn0F1VA4eb0fex7xcE4eThN6ARNd3ET2wrFVhqqmq/5RRvQ6bR6oXnY0u74D6u1JW6QlFO9bfUFtWmizGEDg8ZA7YztuiVGw6u+YkOykhyh0a9f/H2PufvWfb+nXTt5q3sBzeyzaCdydV5YOuNTrx2Tdl/cr+g3F38SaD8oPhTdyJiYtjuEP1eLwOfy70uc9Pdl4r5Hsh8d0fXU9kBd/+Wu7wfhaKVvI0/QDOXwFWphLwojuDz36gU2H9ZS8y90SW1t5MdZi6Ryp1B9v5F62rG80b+SFPMXrBMudB47zNH4XkLfvASwsUzMcrniFEz2aPuEmWVFjP+cSz1awPe2r1J+/vHyPx+FQ5hYkXTN0LdQR/zm4hjc+Ptun0jYK/8aPXDwKxcxWYFlLvUOIGn/LmhPm43MXBE5ib3x223Xk1davqHErAU0Fw5pf/5Kv7fFZVdbIYFDB/PEkyfMRTPavM83aN/gm5N6n23Kdexk/mJf0hyOZ26bbNGywFbrL8zrn8PD8yE7/CX1HvXX4Vn4m3ov69eW6m/8vPf/pp8fjPt6L+7P/J/3HfV9HP25MP2FOfHln7Dx2MwPzD/KHizHI3dOjRhoV5/5sI+g+TRi9n+oP0/0HK3f6rNl6E5/ZvapSq61d/bnT6Cv6EpfV9jru7UtTnMJ4MTH9FRsKMnNAX+q9QuZglcK/FtHmP6+39rLJ6xnvPidUJddvW6jXxrPU++gG+k0ds+7v0dg7BdhUu/5Td9Emi69B/s9wCyHO+80fMmbu838hZs/2LmwdU41gWUT0u1oCP06TYSX2x4z/Z/nZ+F3D8I3k8g+7fy5HfbvoaIfR34KtqRcsgeZmJVS9UBy13OdK6W66vcFv9wTCzDjOrzYSZ8F966FefuxgB7/Pn91/ol3KZ+hejpR68nVWw/T4GwcrjLYHGSOgXew/qw0geXbWyGN3cv2TevsbF3zqkt09utdr3NxRkFC5MJL+ISojEJtrCYUeNc05I90hlWOLtDvG6LtULKWdZkwT6mA5dtj/WLOCMrM9WxGpfMRWv3L+IjrLDfQohmU/sQZ7o8V5EQ/876U9Vt+pl+vx53cKzz/i+q107zI78xF6ZU6vqPZYTUzWrsfB3iHZjn6jjl6CZXs4O7/UtcNm1p1h+g/zHT8E8NaT7m9EuSjPY5ETr542iFf80O0ehbv/i1TmUhmJT+mLHWso175AWm38vk3dL4Z39TS/k+5LtvC4xkVfujn7jEXzaG/qP87VmNX8lX+rD2QLzQA/ibdrizOz0yZ3+zn+y6sSZ87835ChDudl4/T10bsW3OTQ3dzeQGcF/fDn3ZnD9kWPLt6fuTvLDCHfVEJc5AFUJ3AmSMGTXNIfrf/vO35BlLr1CBhzTD+cO6dM3vImyvBxJdoe2gTzBaWGYu4f2FujsHImXTTePXZv7SwZVR7f0dqqSo18xVog3s7V0aB7bnUjh9vM2Xv9pUakcqfUfcK7unwoFTI3AbWr7lwTQCns26pHR3G2ktVkZbcIK6hieI3nls/Lm5oBuBuht30kvFfRoeBv6JntjgpZcfQJpa0213ywC5naH500ouogaLOzrd9WA7kldwtLB54VObEk9sq61L777JcshjYjDrx47vkO6UOez4BiVpPyz0rdJ0n4ytgN7tcOCbz2m6+OKNknhlgNvu5UYyT7wDHfUzTibh7cpiSTlHxbnQI7fHlwBBXNpJ1nbPFZ9reEeuElYnxnVzWWRNMX1/+IRzxM1oFZ+jOe3ZTIZ48n4+C+7grygiBpXKaopnWDWmt8XXNB3XKl7pIPcsY5R/z6kmBJqcZh94NbXsaI2hyk2tr+gaEQ812J0mot5H7F/HqwRqXD29a7cCK2G0p4xjxfBPkyYC1Tp1/u4IASma7AzIentGRp7E+nlv+qp8iGQ63sZIkjCvguFlQeFX51rr7hUw71o0WH3YT8Sx1zEPluLJ92149bsNEGSKlFrEC4Ps/rhdStCphEhHnVJKs14LJ+9FvDOULSO40Ag0oHMXVG3l6QcpNHi66CXHsAxu2CIKi07+B34eE2XC0hc6mXM6YZKyI/7rOxnrzJn2vjJVvhj2M+yz2f0Dnd5w+qT0CG1uhT3pAkzgYTlkUHOhB7H1HgoloNJUszqnzGcJLAz9+4yCavwDDdGR/FylkF6n8Ea6L4r9sf0gS+SMloFQHhw4Bm4YBOzLSRRTwnem4yQ630MNiQFsb021rG6OmHPA8obcB7Gu1COe1VTqdv2z0/f4ao+pz75EjB7ei73bp6c8Uuu72IH+2Dp071bdFXvi09pNchzeISQ1A6XzhH253eRGsGs557VStbUj9F1Lgey9CMOxi8G8zb7jnCWFjUq6228cztOQkU1rG9wmQQe1B5wfXdiMuhdCdb0ngOIbvLYi5e5KQpJOGGCFRhnbwc9+2yH2/HcL5MnbHSpsRIcPhW0MCfIOdtlM3tYK7fR3A6qkgyqKsWgtz39O802DRJt2Qm3dZQh5r2TYJIxnHfm+eVkfE5jXTfssn16cOdu2tSTs1uj8/Bu2uCEcm4CiLpy9oIw4h6ajSSV2I39zAG//1YH1cZyMQr7OzdVvVTRgqWqiJOU/8bZz8qHQNuisEjUHshw9ylxmR7/0UM4R0hpjAYKj1AySUWHBmM7mEVCGHG57WrFnGIlJNDRrgRu1eJ0soLT6qeKK7tW4dS13KJtPzBskq5OFTaAp+JdyoFA8xuotde8z+raWZZfa9gv+OoxTu/X2DlJmoVDhiYP1hnSgl72fh2sZanosAiM/TF0cxWt0mmdUTKNZ+1ULxdVfiP26P0unsvKaOSEvjj9Wj3ly8YgcWmGvbsrr+AinUZnrl5/LP39c5jeA+tJkpTvVL8tIY3gnGm3d0ndI7ADKPdqsNAzGA7W7S7ewUU8+22tBL492BtJ4TZO3x7WWa/fSJXaRIctSI6mT0juKn8+PQOpuofyiwjSHN4/zlReNav+lSRC1rvTm6hn3wOvS7BIah2Z6JmefUfm1e247WrQOvsbewGQpKJo8+RuHfxF/kIhN/9fL1YlAdiqSjHos9+58Seg6kd/6XR9CtO4wjsgi6kTSqtFVf4G3igHQnv1M+vaVBIzr7D5zVgxe90UtT1JeUf72WZAP3jzDYu8q5bn5fOoQtPi+jng+2eFYvsKfsh4VNSo3r31G6EboI61/eqV6OBSM7SiI+6ZBUpKJClmw31FnydVklcncet1zLH6tJMYoiwr1g5ZVPT/j0Z8cMW4VNA0iLgzzMzm26UqlnWwJHCGGGZzF/WX3AYPW5dSHp6e2auSGLzhemLTYjF+QLXjLTMWa2c/j7XJqno3LX4l38+hRLDZ3mYKjJ77D8eO637GPktRq2f7JlZcZWNRpTtecFM9lqErIfs5uz8OzOv8wFkvDqEqIaUVxY7Vw/uA3qMqeYoTfMWiZugKI22X6Uj4DvhYqCrR1LH4LG49jt/DkbZ6hTYEzCa1K2P8hO4iSLovmI0Xt4z7ojjm1bL0Wqx6qV/HTi1rP57YyK8xvi/5Hf2zvQuLA5R/YdljUGOU8JyI/tVs+amUWLHnFVXrEsXo3ku0DOy9t5Robi3GYoUvxv7ibrBfVu9zSInPHvu5JXO2rDPefJdaAZgdsmRjO8TVtVlrVdHTSJQjLOA5J/GaV/kbhuSKx1wYwJlx1iT2bltKLtSKwtYefo8rzuY4j+4dE7RPSyaRE0+dMNxgH/8SMEThCXRrtoBhdq9einE74x/9+mfPfkiY5ClmfZl9fhhSzGc/qJmy4+13vpn0oWbdCq0tt8b4AVrOx3pSj394fhfdA/1NB09gZqoQRNxz3vfhb60SQWrugNPxXQHxOju9qCSVZEVVj1dr/GRqqdyBo93bFiPkEr7DTkB8mEleWWKZUFv4O6nbe3x4c1szNmNcz8txBuulByu55PZf7kqj/q0GRb+3znNlLYAcTcH1AAAQAElEQVTuaR/Rf3fD+4+ztVvn9f12OvjDkoRHkFuRyu3b4w5uhzxTWVwWaNPey8+bDTgbp+eJGuwmj6/nP9IQKBtBk8XV8nCF271wnO1fvScqGNdXGJFg6m0Q9rx6/bSo3Pe48+zX/E0sp8mz1/JP3oez5GPU8O4J9or7TGsFtzMvdnLRRaruYbsVcEwe5UEsfpud6T5N4nXR7NJ54879+4Uuj9hA3Ex37ShJJYIwbyAkyTRhAA6XaCbnS0gwq1yEXjqq96H2nVtxlt3GpyB2/KvlDD++EfZJ7Ch25faX1dyP43bqPrh9f7zBU7f9q9wqldrj8fhZgUdBp50tGJG2xYi41LLgu7W/c3DXvCpRNWF7vRBfgkCL2xvhM/uxaJvejkGL+F1dq85fUOT771bysB5msGLPgwSuV1gmZ0pSTAJmqpj1PvZ97PGSozD5VHGoSHs8j2z9sfshmmP1Ps1SZF9MhywfvyXz6MKpg+aZRuJhrBeeo9n3g/TmbyS91cqKsI/xiYvL9b0uFWcGX0q+LbEvKNg+hKT+T3hOcWYsEyf3+GbAahnOGZPujV003p6LOY1no05Fkkqi+zuOdLfpZcmXv++QIGaubNXpozUUxehjeG54wvkZWH4/NhfESe42SZQChMvde9dSkbGy+NIWtmcGCt0qxTMebM4oZAZGRTSoNTrHWUK80Zv2Fmn9HcN5Rgxqp57Q/x1T81m3dujiJG3nltV7Wzuxnj1E/RiTNXcCme+lL1Ddr3qo0dn7bTt8Ry5C2UccSX6eqjEn/Sg/SH/2dth+n/FPte4lqNII3LuCY599TK2WuJ1EiiXqicscF4eJz9p9eyF+n+SbMr99idM/Yt6l76TOND4TitU2G5advvEH2G+wklySTjuYvkQ53nTpI0qtcfhyMb9SCX8/0bN/gDeHhS5llBYPsidOz//0g8edZKljmbYpBom2vRD/mCTQ8C/eqe28RDvPsijNAzzKH1GOHsNmTK8X2QtvvlUfpcG6T9+S+C7YjlaQu6ddCKRXnW5tH5vwMJHs6XPy2W7N6rDTPHPO04JFLZ82tWvKTSAuUHvgSxvunnSafpJi99IX1JTQB9YJ3JnmxET32ho3E7ISQh94RwytEfTM+JJL59nWE+eDXV4QNFL3U0vh1xoWb2zqLV60xj3M6jdWIL+bLqrTLmynIR3Q7iwZM3ezCjDzosqINGKiaskRByJJ9aCH1jMJ/RvmxE1UJdaJWgOf2YGWvGbKZp2cbHuV9Wc99SH9NsRErJwmKABy3hExK4nf59IqcGdhLR8hjToy9SuSVJLXvGcSN/vk7Tjvw/ZG9aM+SaUYZ4+RzrFMfYA1iSvJP8y9vxKfECfRHVgO3E5ItmVhGjaQtH1dZAFnYJ07vAru6Mzr+5rO/grlhfw+p765GxC58nkvznHrPjiBo9ytBwQB0GuqEISbNxRQzqZ9TwKiY2xLen8ZAbmnvLjjq8/fNZtre7ECZr94op7spTZxbYYlR48QO9dTQ2/UoNcdPrJO9UJPJDwPVvPCBCGk3o0cO0puybZy1Zp6HewxBMqM9776jYqbR5ewQMw6zuPriapEK+rHSM2fJ8EZnoDHzDPb1Lb74t13ifXFCm9DTQhEl90PG/IP01Zdc2ho1S048rAKNkwOW53fvLYKajm1x3vMT31TvRQFYPnF4EBG/heUKCFmQ9fnSkZVSEvt6Ko6GOLxjUWhehoQ7bmSfWP7PuCNNFvduP44klSS1rgmrOLYc3fupgaFxgp9of8OJYC51a3os9nbOqzfrG4nWdw6sYrgX86wg/Dflb+V9B4uAn0Btq97GIibKBQD3gBOBrUH8Xb/D6zViesq5hfpjqSTsH9W8r8w1FWDmrbTY1Y47yhu4uH60Rj2i8ZhptIry+d57HELPnGdvP/F19Fe/Abap86jtc9y8/g99wHfzpRwRma11Wk1y+PriSrXacRfg7WHjN+msfue55AToYCpW92m+DIotK55W/vs2pLEkq77u+yAms3XMzx6ddP0Wo7WswQYgyxgqrpIhjy+Xu3hBRY23xbdBVrWRHs/F1qWeeDz+Cl4ZUaOuIvMLZ+Ez6eZC45YfwOmpkRPVE1cPKgR9+pdoFSI5oidxkK/se/XQd3t+tWchcUWkJ/vh/Buit9aFuZN4+/ZPZAx7bjpsX12M4QaEE4Vwpnzc9E9IEaOCIeVfpBOvwOBP8/06ICbsJD7NJOwoxkr6Upvowbhs8k8kyXudLJrO6zXHGHqbTzEeK5iyeg3W7q6n/y12o7OT6UJQv+HMzEqzg9XnawewQ8ebSvRI/g4zfmsx26J0fZfLIluh33hDU7ughCYKhNiE9sWQ19U/0pYr5IK9dUj0Rcd/lh8bUkqyY/cO+FNH47n1i959q96q7/7kX9LlQO6y/WF+q3TCnmglH8Y8mLbg/k0zYnX3Lx3m4kj16ELYB6ZtY/3k7Xn9X47E+BawHAZo+2NvxtrASSrkirvW8e4E3IINXJcQNP/Dly0P9dCidgn1RdJyj/6OG3+ceFDmPauYip2790v0vTXNA4/IcuUT5ZjcKA7d858R9VnNKyq/6SjWms9YxXtfCeawws4J/Flh+skX30kr4QR/UJdwirkjrjwbelDEf7UpdZAvzzpceV4gSWGKVoAu9Qa11BE/oDZT1zWwjl92UJ/I0nX3fF2sAm5BcK3mSe+8C9CgenZH4K3I9dEVZIBuf5BLIY+Jgf6nvSSgy7cAVp9mkhjsmDYGXTs6W+wyD3w3mQq/GmWXtHppWBxpkUlaciKFIPFX/aU9R4wTMjaIHRSW3C22iiGj4hC3insNClk5bADvy2qY+slgNeQkyqG5xe4PZNUEvwFfdwxqXQm7AmIPD/Ujzk9OVdIiTahIngzyRZE9TlZnT5Tbe/HkqSYvFo7Au7JWhckGaQBP6d9WtebvOXpQcNn26VJwl65xdNjZN3LTNfitCxLn8IZ1NbjMJVjeibo2juXtfkL9XBJaB2aXtgC+DUjlXF6Hf8+M+EFXiTq6FcnjgNaq0SkogHs64qu81cfpTqNBLofZTmMgbnemyTyarBnp25byopuDTU4lbSqXI2FuY3qTFhTxSpfb6O/cQ7A9rRHgePZ8VqpfTBvdq/F/qm0znWQSvwNCJ0FetK8ytil89OlepDoTVha2yQlxO2SbwuF3SxuzydGZ0APvM75QJua6FhVhNN4DvpScyTbTcwLwgygqlyAFAHv1B1qjWGrll2mGKfKZwxVySPYnLynMpMEzTCug4xZq9HZuwskvTyapAO8IpUbtQZMK93/7oPDvPlKVcJSb0Oq4WKOKp+lMFzwPrrzZaCh87mf1Q32aPtWb22VGd5VHaN19nu47isvqNGIordIghncVQh2nWfVv/+xZntARdd1nvPv2v4Z2gG8eT4KGIqqq1irEn1sMfAh6mDwq6QrVaUj6v/l6MY0fGwq/UC97yeUZxBU7UnFdseeeZ7jvrs6MaJZ9x4dmRTlImS1omCx9PbvzXmScPavIlcMvibift5EL72JZ1JJGwsSHKZ+50hZ0z5LYrImPW71w+Gd4vRKiW6V2hv1OjiTz8AWDRb3aSxlkgq+8PyDgsvA/EJh6xgqnjAckVOxZ/fHwlTjrc6aJJMjiFBPud96A46Q47sSMMPfD3VXVQ+efFtplRuSSaQbm99na4tIHsO/ja4GGxpWUduoY8gd4XaTOYU9N/duz1yCnvvKbWz9tR0tujYuwHfT51MEAvwY7EH6ZSZ5YnRMSl1Tzx8kUjDVz5aYGWDcKfy9D26VfRWA2VcVJ8NwpeIjAKzEhcZAV+hziEmyX6ft1wkW/Q1DUMSto7k9MLRwv3co3ghl2UH7yYqnwZ2jy5wHRokopHFhw86TcxLWRpFPVbW+8EyUY/x+ZiaFtGBvZcJQJOh1TqAzNCP0uTTnZO4cdUkqGeBUo2bwePusRr4n94zBgtxyuywJNsXCHEtQPTp0IUJ3ie5uV84E3Ss8xcw0WMjwrbPu53juW1fIFLKx5dj3235vkeo/9i8JgSBgz+UnqSSL3bbq8TypUSoJiY2qwnV7u+MaPiCxuXIourMSQO5AzKdYw++W6Cz4TOaJ0LZf7SQ8W81QzvmYfeMhq5JU6tQRyW285AhIdwHWZ7+Ph7wGqbSMDPNlM/gaEQYVs4Q8SI6A2OkebWk0NzRaOi9rCLYOt4o+lyDPJMxPVFWqGoVWdNy+z2N28wpNkfQpT6ZmmLxIlBiqECfBLDW+sqpUNYoWMByMud4V3Dnp2TnvjOPdbviLgFYdkz/LOkQ/lgw6VubtLD+VbHAWeiYTI6hKlfAJ7H+jFMMbTcoM14DjqL3dZT1x513wyyY1I4FkWinynlPWZ+c82qz+8DCzB/6e3r+6J8LbkiVkRe8uVk6fppeufUXAPin+kNMX0K/TnExYxGPa+w/11ahzzOYy1yrqo6zLyTfuXEdln6bYtN4HL0qq8zqK+6oGs5/rs9/D6zUU0JvZ4cti7ibOYPluvNyRHYE5Se+n/Q1vGye78EPBj5Sf4Oh+pPrSnuctc4af9jIvpu3ryl1MJa47tXxy/fg3/cH6CfY7t0ScGmNxcDv0Fgf9710adC0L7lP3MUgfP4/q9ubcd/gPDh3Yj8/w0flsjEhp3qE8vft7xjgu/xJ2OqRv4ZH51f21ZCe2/djhQ5K7n5+LtxGncn7JnMzH5p/Js/mtcIc7WM7i2vSy+OonL/MJxZjz4Ti5j+bB1fX1stYxrvZ/9paprtI70WTt4c/49NhMR728MDvAkjwa9iPqBZ7sz6m4fzKflNSJJ9PC7kSeeWbaDxcYdHgsVoEsCreb8cOiKyazvS0c9l7XO9gq+VGezPKXVk1j0ep1tc3fi+wK+u+XI170NlM7q9zjERGE54D3OlOwLB/anr9nTj951ccO1KdmbGs0/qzG/S8q6zt4XRK/LbjzGW1/W9LdQ/tHcKAz/xYeJzpVP1uvfV/0nJPJV/JSuoLwNJaLScK65uEu5of5F5Kuefkd0IwLl6QBs89ANJ+zqUYz7f2fL3b/VL17a0XVefX6fzDcWXQr34vo4JfFA4hf0lW7G+dl9gvdthwESl565K5SERdwvo/zZ4XUM2n3BG/ebnTS575H/qTrJbD4Ef7T41Et/nSsetop/de4y3TEh8rZl6R3mOBFdVL6/hNS9Jkoe8QTuNqqLUl9TNXt1H83jgeY2PXP5b8pmj96/bFLX9Rlq05/c682lVdiRfub9D8kLmqMcjFRdfkZ1zF44P3/7MuRH/ftXEMehVUJv89P2enXn4ftWo7TP088P9w/F/2WpbB79YKImPX1d6Oc6ETVdndJfRhb8yH1Qn3S3RzP6OUvHe75UvxLkPuEvwpQZCd/tUH1a/K/SOz/Ev+lJE+U933OB3v6u+TfPIdsMbb9Xgicn5rKP9iKs+rJvn4eD2/VW4XhRgvVCMkmXpbwLPLCGKjXFv/lYRWSOoefiTVivaiG2wAAEABJREFU8/qf+KfTVv5ba8el5ef+/Qwrg1HHLhojD4E95/zMFi22CP35Tk8fSev7L+Cqoh/q+jHgf3AQo6UJ/v3WJMUb3ZJ/uViutFu4N9AX8hsp/xjtCv0Dv9CUORtb/SrNpt+svFh0n4vftSscYyfAvJ/JJGbd5dQOwSrXcCFmZp1uWyhmAPN8h4RO25k9Ie+rNdc+i3nMMyX6rA+lJ619x/zd9qHgRfjkdx+tT6r/LwWzLvfyCzh0ENZ6Qaxh+IEIeuFlPIDQ7/rWIqa8vOlC03ArU26+a66JyDovFmABXk/Cth8XO/ljA6hhpW2W8q0wZ6wGMFtMbVsW7yP6PsROZY2ls1NruF+SSh4Q8K2ltKn95+IX2gUvCguc1CHRa7PVgQlMEryRU8ndHr/P53lEq/6bxW6/6EntR+UdhUpP0vAbEJAde0ZAGczMeQ/48Kw9W9veh6XvYAfQNakEIE2W1Td9P4WqVFWSSs1zwfyYIZuw3hjtnHGt9J1CdOMUZfVxBJZerD2TVCIIA5zEGnG4hr/DZ2D9iftcnpmzovF9CL/8KsW1hn5gHqzEi7GWNsOFvoCiic/Vg4uTe/PtNa/j6hbd6qrxqcWddNXNtaaqklSqFoJNOfz2hD5kFbpagydAv6PrFkLpTgfEXpAgYSGkiIvioGsf15mE9oPimy7zJm6kPWSdunCUNNjjKt4CXIlWzuI527OcHBNJB0273JqLCOQiryWcSTBOUQyqCkkxNEkqyUSeRXBK+/Z7IdMTvn9XECSZGmxVqh9K56sSYuCuGAhnFl8zSAbYzz10EThBbo357m0j6DaKQde1ReHeNYIL0eRI0omwRJEmLG2yg2LgK7WHllz3WDYUNIgRE7k+MPdEjxfcxBVnTZ/pbtAp91s5jXkpYcxr8HLt7jo58yfcJVduSahIUkmKpe7Rd7QSBr+f09JcxTcIR2am/jVuErI10A/HqsG8I4Jjkn4iewDbeXYThBpKvTF9SG6uEyyeDTOTPWvh7m08WVKcHd9uPIaCqHOk+JNiZa8C7MfmeGsS937Yk29uSbqYHlRvZqycmOhl9U7vUJCkknc8ncnUjaW7YOZ43PVCS3Bx2dYtjb0985+gZmPrdtx3vy52qkpSjtbgXCBJ80mIXmeSCpTA9KuGqmK5ijPD9Pu5LXeoIvMTV61B7fJeTKhKWIFaz9hnJw5K0XuFFUD1TMy024vRiSZ7sWs795KEXatSc+5iJN5rYs9glZbUx2n+ToQ6wfO25gVLRLr/vaeVag3O9Lk4z0X0D5NinsJ66uz5UR56FXsJenKm/TyLO6aqBE1qxuqIrs+ELXSTm5Uuhxw9mq2110brVi4JbTINWNVjXuaThabOc25d8mQ3h+ptXvWontR1u2Tt04Zl8Y+3iDbDho4J64IpIlkeeICMYBdCJsGz9jX6aV3UIIdgcjWeG/z9Xzr6LVsGLn72adJ6LVUqMdeExyqTpJIHBMygT7/3ll8oRQdrMd5YlCahThTWs6DxtOYKrnpMP9+FaKqXsArynJqgpxrBxTkX057cuVUszHIr2yepJNQdP4MdVcmWo/M61Zx8w74n6hxXazeTpJJXXMRV4YD1OlbPOT99WjeSoG/IAbIkZIpM9fD5CQn/i+LAcn3ez4XHpI51JskgzES96iepJFXMosx+Dc4mdYK0knJs3+c//tUtRh/OEO5LJ/owLblBprV3szuD02cJ+RCsqSsI7TWg94oxzFSyYHRVpRi9jG1X/kolCxWSThIaodtgYd4Sc31oyQ5meQlXP/rXxqh4zS/CYZfcwOxFjdZYXOX3OncN/sbkeMQ4k8XnwfT7wEI/k7i/C3rf5HV7OCsIrtNwQSMl+mz00Bq/gD06Jt+WRUrg/phuZW6fd+6QSsTIz72HeVsR2EOWqtowvl9Ta+iuUHRynpWu+/NiJLq+2P9G2VGVoNE8xEpSLLUHUYkdt3Uv0YELirsOH8pVlHzhqRf4l7g81sXPEmgNRcwELRO3Z7sXWiIM1+G++t0LRoGA6wnVlj1uS89EkRjWLruFTJehSXJXspmpRmv1bqcqQQs8nY/vfi81o3vi/kdBJwl+zK1aiQn3OnalPpvjQFWpc1gt00DXliUXi8ktPn17oPW8qIwaW/pqXwpXyqrlYnorZYK4J74q0fHbQvqV8TwHs/PWZwce+PYVEyjQvfGDeDK8SP/XpptYDl2W99Mk069/0M70LlpWVfop5lD5y09Ibd7P0vgn3EN0hr7tU5awNDkLKZ/EBGs9FaffR1qaf2Ps/Vm3um6B72v7FphuHGR/GCSh8naQxOdCwj5InESaPyAfcp+4fyvLnKo37mXiD+VSqpPoNhJ90eGzwE+3oXyPHcMPU5VQJ2pGKjitwh7z0LTEWJk4ZOPaY7xe/cF5o5r/ZfnRUqLre+mqZHxT/Tuv2X+zvFUYil16fAebuu1seYfvTvrBvLPE3T84AvMvZ6utBePjUNs+9t9MtULttvqvuPrkSbDCbFyI26xluGpW/6rXQSy9yHbpOaGRmKiaP+LCp/zlXZ7vYpXdBvmptfT+jUagH3veBUWUumvQ+FlCMFNJsJ/mVWY2+i/qa+kkl7vN65EPgTVH0vCu0WH/rcaV4ag/VK/c0W8K1robrfA0u+O25k7fuO/YDstve5Das7e7D12VwNA0lXofvhf/0iD93EX9Fp6+3K/729vf3Yrqw051j97rjl6dHzn3g7Q7B3zEQ3j0h8NL7xy8Z/p79on+nZekknwUc5wiWT08n45W6O+6Hcst2FEYblv1eHUO68XJbZ9DMDv6pfrpus+Detf0g7sDEntu7du+j/S33abBn7OjOdet176A/V9iiia+nnvB+bMxvMFgFLAXscC8T7KUkmS+515ihS/EE7ykfG6c+ck+nt9f8qj1RCsOvuN9Hvmjnz06/w/L7rvblH3EH+p2jdq7Dv1Vz89z4dc9pmLWIfXFRFX/sCWf31Uff56h++8Bm23AVfs6lDmNsWPkx6Nx3XtLiUr/Qf7MjDs3tF4M1+tb2Nxvy71hVbIa/0O9aZGaP3UPfyOLRYSn1A+kUNaHYRdR/AdqUI6JqTT4AJtCI2Pi/HmqoQLRrDh/nhb8WXFn3zt6Vbl5L7fsdubnQAXULX5Ts//o0DiJa78XY2ELef0Nf97UCTglGB4jQnMdsBD6neGtedWtJfEaUb5UH033vX6m7oYfcrf6yG23z04x8zjUXfHT2YVkrMH8nIdmJz9QO7XtP0p+vTuVTPsso7vw6yFXHtPPAHvPswbfvI3FrRnnpjybGHpWY2GkFdvX2le74X/O3f4Py07Wa37k6n51pKtHf+uc3cwyzX9YTL/Td5+dcO/ta9+LuqAXPuBl0fXP1VmL/2QVgPdeUD3386Gm415eqpvhL2Zu+dZkhf5m/PFYdz9bbX86FY0aD42IyY9p+T8uVI+r0n86uBfvKpq4en2WfZc81PakLvrtWHutRfuf+zBGJjbOWB/43j2sD+WWwd/c9ndyWQ+x3JZ2/b3xzmxrk/Hdz9okXCFNmhUd/Lr4aiZpleiIPgWuharJXNqr+LiAU7rhUv2X2Ry8qqj99fzcyV//4mmGR29m+b8ati2HvYH9Gp55g5qyi1ALlI4hg7Pm06+aT1JJyrE/GO1GmVrQlA1Y9F9BgmmfrtHhfkjxUK49CDgsQnK9xwgoQUMyGYt76+7nRw0kWuqXbJmWl7WCCEV3bkude0H3lGvnWFL7z5Gl7pboA5/4zQXPjw5j1UbRqzhHoqA8MguTelZile3xrVy1VEOwelalr7jIVGvV21qMdnLV4/SbmKWLqqwROouq7D8k9GuNhAgYtumFaFtc383LGTh04JNUEryqXj0WULtfjH6jnpEEvUB8C8MzO+FbENCUbiUKaqsSvZrBefYZm1jiZUz1LlXhj6tIOdRoy35SwNd9Az7hZw5e7ZzICiKmXnWOjOdoguX0CZ1RqCPCQt8CSTBAClSl9qBrRzIb+3fVJYFQk6SSVDGLsQxeNTVx8AFn2++kr9B1aaH7yb3C+wM3BEkqATUYLXli/XKQR1oNYsJK1BMws4ApfkAa+3chQZ2jtdT6JXi+nWueoC15Zpn3DFpSPedkxTawvNg5kyo4irq+GORYnzmSin/QPQk9k4O7P3TAPXnO8/Etlv5zR87BSW/d6djSuPez8ybm9qYad2/y+O4gOreWZDHkF0UT98ZAUDmnIK9SXNQ0z2IskM40BwokZID6TtJj7moh5zZHor8zclrCnkloMbCeCkqvCtnEFYeZPD7hmheH5w70pGi4j7pJ3av6O3gcunXQlj5JKhngdK6Xo967iOZdjtw8UEmOibFvv/NMYKzLp1A8JTB8xyZt0Bae2fvY/wZ9yU+Ig8aZpJIFiACzAveZaDqwQTss+P4PjNYk6T6wnqSh/wmUdd53+CPfSXbXhjML1cR9p10An+TeUzqJpkGHti7WCf2NJBUCebXbQlVCRhDg1Yn+dsydQLfn7tW6Re76k6tdf5ldQu7YGq2UzbQCvaHn7NBFyAPdDTueaN6eogOWFrBQy1o/8Mb33nCXoPye9ty4yaokL6g94LdbWZ71y91m3/OMb069fUAyTTzf1v5mE7RiCRLi5fdz3/6y4YBpf7qP3wTLW0SvZlwAk2pkfruaRXgHj79pfiPxkSNwC6CsrvsnvGjb+bbInGoaLEypCn8K9O+DKj2grR60rgvmgW3dXeiDawFdsWGovGEs5LQA+f3Y7OLd2IQmzH3J1QB5Fb7WM26dDfp3iCQ14e5JKhnwly917lQ0LfhBHcO9j3C5wfocJ2sHGcjXyT5l4gSKCXOnrB/M6mE8946CI+4CeuwZHIF5Jvo70Afz/Nq5U+4zgR3ERPfKM/MZ+jw9jzdWJW5NO9NXTevhYCyr6mdAhbbW2H0NSSmc80FQKIXHJGB9nU9WT3gPlcJ4Y9f5lsz1WXTESu7cQT2fheRC/31JjSHGI/dVfS8NSJ8Pnxje67RmX7l90hNb4ekXTJI7Zz82xP18zsT2rdlYnP8ljXU+h0WxASJmH7xJb95OL0a9B3v1xWCtb9AsST++XvBJ90yCpbF1eM4Ejrj7SQhiTcO86GAtK09licW+GfbpC2w76ddoONfp856V7dsqeYWpxfTxiBMWOc7X98G+HHDnW+YC2LK/CaylHtna9l3sgb2s1T+w6+jCNrNemAfzzfizBo3GRoPm2NMeuyUZNGnovwLxKzHfycmFQGCc7VomJAR+82uX9nshSa6/Jw/Eg5jTw6/pmcfdBRN1Gf0mqsOre/znZqnNHXAHNvIVtzKs4H6AhKT7TCoNG2iOFkqansXj4PUlsL44TE/qzDYOv3sRt4Zlu/fLgbvPiH/Ord1cbNYbsHgGEJKBj5bFIzWaC2s16n20KDfrh9mQoX1fHM12uwny4ECz1is8C+JULZ6gm2j3EzZb9zB6x05a5Xl2vK36WjuMrSoPVGasqtM2nw8AABAASURBVDXwmR2Y6jxOa5vdh5rg4JNUkh+8xG6pvYHD9em3ahRumNjYnNb+Qv8X+F0MTsGHPc50+2iYHIjoPhwh3TjLp+eKsPP+QFz1/uPZWZbrDYRMWQz1rr2xDq1mv/KHrpmicxrlsBBcMEIKtxp1YUGdg5jz0/gk20+vzxKaiJuxzp438erQ+cn6XsSWWNvYxGGjbzW2jYsg/m3au+vmkak2FJZ0moBp2OBJcj6UkqJZHdEBy+mvEIoqaonXtJcuKQ5gtnhaNb73xP0x5UF/O9j9Drra2GbAs69mry3UCNiu2XYHxMk0kBIcqOZfYfV5rH6d1BezeZfJTx+9B+xCYEbgrprer3vIDbZi26l1DVXAM4/019Va0f23yn3EjummRvTLMrd769+6w2mxMU6wAtP7HDUXvWtBv0H+qk8jrfRH9tK7fmqSPKSugNnfld+IgOp5+i21XnS2Kmm2eugLArcWuDM5s87JWbkhL9TQdAyreUxphX6tPbaVb8AnqbTow7LOYKbvRfyuTWCEIjvpn2i+zNTLQJOsWu1KJnDL3z93hu6/n7lxqzjPqdFvHoF6zMxbt56YRpjVkvc/7Pg3wdRJrqT/eJmPVALsXFXCbqL2MLexucOyzxGNa72YqGg6qD8Pdi7xSTXbpBKgAEug9wMqGnlS3qAjnHkeVUe6Po3kVZH4NPnpnMO8lND2Jf4RUPvC2UMcZMJ+4uB0Lzj7N6jx/BfSjhF8tuus5It6jXXaJBUcUe3V58FenUDfliW/6dUINKUFnsvQb/hGEyzkt46op+cTK/BBt3svuwbC3gIXHes6a3DviT4J22Qo/aWTSPLkIAI+Tc8kPuU2d7TlPPxUQzDL91Q0ZraUTFsXezY6YOFCzBJETKoMAJ5tqheDekYWyXW2d/d42Y8SY9p1PglMUSNTM6CMGn0BPCY0ump0MRwXLZGkklQx6x4G4iZuZ9h1ku5DShIkLDRya/c5rdKB66rBFPp6Gyp27aTsi4fpHO49WziR78t34t7ebTC5tWJWk94XH+aehmIT9m7QiY11TfnTqaz3awfW/BjWpceDZp2pv/FzexstHSLmXGOo19Xn3IBu64nYk/DXuXS/5k1sjbZjl9e+fUoO53MWo2A1sepIr7Pn5zWRzrxWLhOudb6sa0XLKAGyYtjHmxNOjGzSe/VMYsdv1pQ1/pcgPsWO+Tu2LVpz9z9oiZ+ZSoDEbK33ILggYcGtNi4bFgmTAp/ZD+6woTBJ1UbNbTE4CPdH2QSLOkxPfdHBLElolQl+W9Egmuz2tcM8q23k36GiczoL+5xYTn1fc2VfzP4GbkuNAmNtlc1rBnsbNWxMXGKyrGZMCB4ZjN4G4TOtEzLb6pc92ullzkEH5n0RzyhawWIOc09bbEi29lV0/zz5i0WN8BwgsViCO1CrVgyzViVihZreQT2BbbPvEgh7CjlsEr0G2bbB2bBX+zj+rHASsu8z9Z9yoEy3IKCA9ZgQbLbTnYjt4HmiuFDj4xyTDPMgHtd+O2o/3T43tx1s57Fr8vO+PIzbYv55rs48XI58y/ulmBI3+9nxhezMHOmtyN5bsG1LPGQ7m32z5l+pn4x5ergxxryQ3ejYvMQ6i6bvCEcZ60x90VE7Xd1hLzvsfi1o+lluAdTObwvFTNLvFPdldmWgBObTNCV+5LzQD3II9WKiD2sne/e3ZCfeuNfw87a717avNUZmhP5HmBQfk0P63YUnKYYpovvXWn0cOVh98Wkf3xE41PRWvJizZvlPVkLM74I+0Vuv1QUzOpw/TDUCiUZwmmqw2vvefDlqRJ3DHHjhCZgfVCf1wbcPhcxJjgPbYThb2nuWO26pkXjy2+v05w9rS361XXtkjUVTx3Zy/7yFKop8vucvx27GYlrgOg/XsHgE1WMnsO6JaXoWvg5J9mCnofYqL3b8yZq3ofbM06/EyZ2+NTvGn3JPAJiTuh1CRKwz9cVEdcqa4k7YodWl+iiB/KfZwhEl/1Dwln9Rv+Xs+JKH8Pe/wOUHlXPOQ5iw17XIixW2+dC/+fdFndj86W/u3bIXp3ll/03dWUGP/i88Fme/5HkCyeMvCfJ5bx1b0M7Pxf+QsdmfXXZm2f5HCc08z6L6RwnKWsxmh4aUEyYSCGEg8M0Jw38N6lp7nqOJ/4uFXv4Dcre2E6flP2f98+laZwE9ePB6jf09ml9E6W80V1WJTD3DPkTuvHsQvszOHXUXvtwtWj061gfJ2z4krRG4Pyc1P0kYCvwU7JbyD5zT/oC0UaP9tPssaJ4A74xPn1TXY/uD0jZoqA7ToYvCt/OaTlwVvOK358p1ypLjp4ffJ9a6Qb1+D5/2q1+GWkHaEwnce9pd3ASOGoHLJOtDx3O+nA+CLI/oRU1M4k/TIvLJ1CXpu68Ld72S970oeZnHsabUoq1ov5dhMubn+mj+6d1Mi1n75+0p/dn2XzJ9R1sKalJh5Tr2vrIiqbAIjOx2DRsSooNZ3t+78ZtkhHs9k6e/88vyvkqscAwHtv8EP1ayN8e1qj61lxP1PhZ5NtkSObFj7Y+zSR7oc159BDtfK9WW2kSWdwA/HM4/zH6P/eUewi4+Yt3VW7dhPNt12Ivn69qVaL8zfajZa8U/jOJR9Gr4Q/NOrH3e6R2bFjv+k+37HGJjn4t3OuqS8PxzML+5XgAo7R94/N+km2evX3+W1bC3ZsPW2/+jtU78QfSjl4T4UQPJVVjfMv5rwNdM8swYCjmt0F/od93+dDQ9XpM/F+8hfmaGsYGYqNcklaT9Z0nlCV48y8VDrmiZ4anuntgh6m546ra/bG5RVbupt7GE+9sjzxyNDtiK9/o0MVJXdUJf6POJ8VcAHg6ru5i64e+4zWvvBM78l4KLvTcjvj/aoOqpI/wgIHCTXqq2rXPYhLzH4WA7k8jtCEvOvTb8uWqYEubp4Ucl7r3sQyvrkPVMUsET7I73Nk1I0VPT0AfqP0HNRd/anfGv9q+6x3bps7l24ZMUE6RYuAk/VLik8HmWOMx5gbUG+fHMbA/fppgppJbGfTZsQhG5+3ngo2DLNFhWo36KqwVnoafSDUVXqKQfplCAGpC48C5y/CuwUC1gECcsuD3tu9Axy85Cc18IJ+S1YCguFoGZSdDfBP2TcIKqJHUP8sy+082dzpaeNbdv5SOesz1cP61d/8jwUv0Haf8HSGwfoBuQJpYXz2XhzxkCgUGOzJWg5/bH9jma56lbAxKWzWFVCtyZPjQ9ziTfwLeqgW/6E5Jwv+rX7N67Vpuqzj1rVlw9krR18Xt0m8fO+bsnCd99F3fNqlumNTzUqb2QkWB239bjrRivpO4aCNqzmQ6wD9ATF8tVFFskiH/MbgCLjJUZKtK28HovNPt827qNLffPzlVzDF4wDhE17bfIfgic25U3Fmq1J8yLM2cMwrmSoAZsheNxGu1T4zn159tExzQW7VLnp9O+C9h3VVP2FwT2ErjcrddZ6OGmndMvmkymklSW34aldVhnsrKctZ8TpC0ueC1hT1WDdL/Amm9YS+w8exs3FL06RL4xrmGteWBPEpCsBo1eIF5nl1HT7LacuYBhY4mSQLMfsc+2a86FvGF6YTUWxEm6Nvj2TDIx1liQ4sxXBSdhPQHXE+7CEZgq4kbN8PugsgapBJCKYGFWgzvs90Tq30/q3Lt7rN72ufeV+4S1Q5JKFuACznfdPntAv0z734R5cRNV9qnVV9uoD8O6Bjn0n3Tej6w/ClXduGbgM8d33UJ9MO1SyQCq3+dte9+nKMmkWJPcdcn4j5I2aIxv0MtndcfknXLaEzFQj916NmNmQK4ve/Fto7kn57j95Vi/XF77E2WTh32yxd9JE81aPTyroBEXnJ+ozvd5iLHm5RrEXXicy32FvLZBvi3kaQlnkufiNWBrRN2fh6CtY5DieHMWHCY++Wv30N+Qw7cmYeW8fX7t4jHMcxd88mwNvyfcdpd1v5/sSh7GnxN25mqpwNsaw6S6AyxnS8gKMnvCtLutgfsaC+MTdOpja2+ePfoM2M3t2tbJ4zTn0mBhzoGpUtOdCyrz7cDdz/LNV0pLxL1SUz2uH97V/Cz03fkUe4Bi+EyQsYVtb5DBX+/egBpNqW/n5+J5N9u+TZtgA7pV+fMm6Etu2FnLsTmsoUBJ5UVlNcpB3uMkqWRwwbun3fnCq1Ilmq/SBbvbjhExSfQeZru21rCYZKJocds/KCQrSTX8BZI0nSyLQh7DDEIME290+ghC5LYDVxJrJmQXpLwv8mrUHtZsDJdYV5WEpXp07auMM0l0+tWXsla7Ycx5r+KJ6wty7MC35ZO8iAp/IygBumTsKMjnAS9i9uYd88uHRN0jQXhHb06fhdJFK1UtFnUbT1foax/gzhRnhLSIBgkOs/X1OqBfiU/NVNhDC+jcKvuNr7fO3AQx9+7fJ+iTcB6cnqkjKIfvkAp6rpXa5ugl0xqWJJUA/KowRdW4wQxwqgfaEgS0oj9nvHtfvNMF8mnwDZQewZpJmgmx9+lz4bddvXy/F5wzSSXRfd1PpkXpfIhvwKcCU70m+A1i9rCR+2kbpFtYHwa5JKTzJIkNZIT+C9zjhVgB4sSFGMN6T89jWdZOSQq39ufIlWrenV6nTNcz0BtouhaHqdo6LeHU4Bi7J01LMoFk+ux5q1BpFAfwXOrrHlECsKPqjJE9RRO9yLZTSIuiNrICghiP/fceuNJlTKZ9/zOdhNwQrCbF4f5HEfHPuYTFdq2h06ZsHvn6p0ERU1VcDhibEgf9X7i/VK6nYf+nmVoBcydWDPUy++1NbkvvH8tNqHkpMpikqamueUIS/QDrz2PK3zSQ1gO8ztlbXzTBIvd8iMW+5ydcz9hFXbCDn+nQIU23sL25AvEkhjtXUqMpquvnMF9Vu3xbhdtfEqlXKBCvLNFB/lZ8SCh4netb2eT8IE6jfoI+d+qZW/IHO3WP4D1+Mqdn71clEfsWT9GcP2uepdZoH0nIL+qziTRL99IH298War4bnT+A/c7shPQ+yX86z6k994e333u3bmdCoHGOeygPt/WKPkKh8NfpdBnZ4U966HNd38hv6Zbu5LZN7uXYY1OfbO/zscGrunWv1KdI2e627anzO/r1ZBaIs0BfTuj/AT8lJzP+uffp/6Hta8oLWiheMy+R93wh3gPrxTt/x78nvclkH6/LmuylQ7PtHIs/AvP75iC36922/0/WRkvz0m/zb73us8D7u2WVVhHXH8e6z2qwoq44/SF+ME0nq9jo8G/1PrP5f4G77g/aW7Oc4wR1+v178DjTH1r+q9Turd0o/nH4uimt2HPe2zogVJ/lTZjcXVT8GT5HcaisNjx2MXzQ/Z9Qb9fob1gvdqw949O/c2+9E/9FZfYNx5lf9kb/ElO24/f95DeQ9VM01r/BPs3R9+YOp3NH3E1e4jQVuHdUZ95PNWwx1GNe5iduC+w038dmsJy/t8HtadzO2yLvHcVObd/c5k678u5byzcftRWyAAAQAElEQVT9Iu8k7JEneqb8KthSkx/vqVYo+BPot+vPnl2yCPOiuXv5M9PZXqagW614/92x7ShMXuU6sevl8u/Q0l4+69+eheHL+/9U2pyL2G23v05qo506bPL8LLaSuMSh+SfXncRHnQlBUtN76BBXBzqAPc8Qpl7y9cug7mPGPc6czcW7mO/qncqnjbNU9l3uY3byYf5r7zxrF7PRarvMZv1H7KcTdn4vyVklOzFdDarO/OHf+VrjByFPL2pefy481lXpP2recRWpqlnKoVb7f4X8Us1275lbut75LelEL+8lH2KqmCZeKvy7XfLE0knFe0dvgec3f8+v+L8wL78P/lDnduLexz3Vb6svfB5C/waHt/hdu/KmdN+/AblfkarJ7eqJ2GmcXo+oz3TER1l8nq1/Xw79e+qOc3v/zvnZs5ndZtuzWQv20+mgs3q3/HY69c8L78L6d+G0IePzQnPn8TtHqu2d+LMz/5eCW+N/SljV2Q/djYquoD9GXfy7xI1BgU6R2G2C77x5giQVbE97A//b7qNlp3oh1x+0tgkWiwWuMzmCe6P5i87QM7dFxuy920Jq7fGyh/3EuaeiLT55enjuJMUsVlD8t/2gZlwwF65lArcSlMETmJlzZv3z+SkR8vZxP30hL/Q71w4fIkES9pEorH6qauPw0NY5qJsL0Afe9cczfNqgYPbFWsnfDFhia+7nSkyiqnsHk9svf5mC/gaqVawzPdpV81wuqBuUswuMkwCNXilop5pJgrUetWcQcCVqRth7vGNVR6809axJKAXNz1mR9bZjr3K3QeGPNlm2qhL8AxD1Mq6JMqbOvP/vVBUjFdY/TPqXGnox+3w+3ySVhBTgjjunhakTfbub0DmeobVQ0yqlrWP47u05VMbUtit8NzRJXjXsyNmfTvf39KN2EZxredXb0e6yJ9a43/XRru4hyW7UM/fnX0kqaEThBdQx7H2FJ0X5Re4ywMJw1OtW0qbZxC/DbFWSSlUlGVzoBTEE9166qkrVQvpsNCeJvtnqEdYG9VrCuvBrA8L30rU1tUkq8HW5bjTBogYwS8DsmaSS7HDOYg84ZpWpUAQ6rj1M4HtPjPNagmTlJNnQKGFlTj8dkhp43haqZ60RjakZc9+qhCJmiWJwNIpxmDsHt/WlsPlUIi4sqKpUgVTCuwS1htl9mn5JqdZgqmrWYvQeWB5ary4PV5WEcrrxjFI1MVwxrg1y1ggEsK9TXTPUdY8OWIhZmbKe4FbCzUxSwRX2bxCrvH2SCUs/RDKcx++q8/j7nVJ2z51L0v07gd+WxTymJx2ns71gOtbfkKM2SRXY+6nzHKL7oa89WtpLWePvQzWN8lks2M9YC3B7JtS2dyxw7ikOtt0XDp17mkj5R2/g/uOxv+cVENnQwZ9JV/Jdgx1urcRKRR37dZayKjI/eL5Y6kq+2B/47IR7dJncO6i589aKW8M+vj1+9psiJ9PQB2ff24f3HN3X/hTfNfjqOsZX18ZFLfDMQp20UC/3AyT9ZsyfgL6neXvNeebZdIyi7Tpvn+Xw20XT03O187bIi0W7x3Ifc+Qf8vHuNBv2eSDsI1T5fZ930++zmkSr6efSTpHKoGYEY18Msu0RLTdJhVD0syLWGjeIPQPFfg0DuFXOA8Xb56BPkdM05EH3gdBiaLW+V3IE5X7yVeEPLWtQHaX20Buwp/scmB6pZANNCaoxV7A9DXAwJdd64vax8pgdRpHFqULKUtWOAVqvUHvICUifWZLafwqv1qCs/DdgkirRRM3QH694SoBADcbZ3wX9t2+c0KcJnpv1ndepWply6KeZVFmDRKn71B5NkCBGVangMQ08zVseQSet8DF5HgFJKoNOBAqwb5JK/HuX89JTfSNImN2LfTxXo321QhGgHulM8jpJKjjpFYeZhHXN5forTVfbe5Fu2yTBmobu2O0MxMq16SKWtb93kE/SJfqF3/ZtCbGwpu/oc9igX/Pb0oNdyFLE1MfQOhWcQdq3Dqp9bYM+bbtDcAE9cWbqQ1nkd6mdRNWRopqTsvlV4Q+5OkYOf7n92vEvwRk8m7IbNA+dQr6wF3Gtobax4jZHvmMX+mpOTL9hugcaJr9qPL+nmVzZb0F24Fplj7AKzNzdlUZyqWdY4T430wQRWkr6E2JzLAmnPOmeu5HnkDCH5tETwLGaXT1WBD8k9HLMNMwJ+W3dCzD736amin0TGXtY2Wwvqd/+FJmF15KaEZqJI4kbqgaj4m2U31uSIVw9K9oSxtTcLnHXPEmYqiSDqkoV8HcLKI6Btmv4YZ9cka8eZ9+bJBOCaF2wtKARama/FzlwoatGMRSDC1dgWst9diiVZCrgjc357TQgjDEz0Y7DunzL1AhYetkPQARCYHr+h2w7LwsKN9scdX2/M97+tpS0q5Yn8aI3MbzeYMe7zrPrX+eBJEc+qwK9y+UX9O2XQP+W7eJF0HupqvDrfZxc+6jPfoRTsvru2FBMskr/6qXOseUnp6rj3q+9n8tLzi5Xb6HwYhGYeybT9X6fhmIrXvwV2ESoaQvPNHxwEO7ReLLvnmpx8saiORzmfZfmeukDtHcvH6g7dzq+r8ZBGh/hb27CacQpOGrJkvmHgyj61GP30Qo63XPp7byxH0pwktzSj87OW7wF+pvfHL1+/JDeORxrMM/8ue+WtO10e3fJE3Xy5j85fp9i57qWsoRlk6d9eW6oX+JHONWzeuVk+Up0+aWv+4Beasw9JF7/FeGvtrKPUBIdkCrWWsNopHSDmxinqnsfcTHOs2//TYKKaTeB2/P0m3hZzhb6bt0Cfh8Z6+MWf9PXc9rVUyPI/HFuDQ2ZSGet0s5fsLVHa3vZzKg82Att7Zboi4lDRX8nL/rJkcIJYJIPhCBaM2M17jnRrHLjfVhNiic1Z2CTRZkN+60QE/A2H/lb4gj3+3+hfi/8sMucgvvt3F1N7/FZ8Y8tPrpJKslrjtLn94Y58UiSVHaI3/Jjr35uO/9mW/vG9T+Q3jnjo2eHLgv2aZf9tfd5DBZuzYrb2FMYaIX+L+gea49fz0mtOtEP5ujZHHnn7dtPSH46uPxvsLd4z9tHwC+Dx2Sf5GH07nOQfp/mxckbpw7mJI7etfx+/8cZ/S9B7pxtlk63z6JWQHSMdYtdoy+ga3N1jqPfTb9wVL/EquD2ZoYLsCVW2D8GyjY2r0iduLnT2fute3VKX3Twtmz9G33v2/m1W/sIteLsqQ+WEhHTJhp4380KYZhymHvupH03efqb25ace73jTz8rXUpdCQK3FLgv8+bQ2f8leb+ZV/aMrDnx5GSJ2KA9LNFMif73Ag7PZkjX+XsO1mDhqo4vQqC/UZ7ZgFRte/bTlxdqFgxzF0BmAVMnX89g634aN0PvLuMMN9eE/wLAWQWaO69D6pctzFbZT5RDsXbBkFwyz6n/zdGptcsyTbH4Ly3Mv59v9a8Xpk3n7XqVR4GZyXlKTLTWF0XVDq9iHAHPEWImfqcnmvVH36F7tQ15a0Rz9gDtvy1b48/nj58dk+KtpsOjn7VsWYmbd5Zl+b/Vo/CraPMPSyooBObHhF/7zlbEPzQQJ63vz1pbF/J7TpOOvNf7M0lSSTr/T4v14kV3PLd/e/9dP0dzFZsd+7oPeY6YsEy66nZvp34dlD859UJmW/2BUjHRWtlXpSj8xkrdRt7AYsCsS07IgyQV7PkO5idNtYkNYmaJWXaCejuITT1+79d6CplbIeXzfJRkDASuZ8CsebFHNeocvmfxwp0B/gWO+RYembWxzO8is0CBwPUimo1Nd7wCnnE/X8567FIlXwx41u7U/55asVzDItHB6tk+S/dYyWX+A11lsFEzDPsgvZWcj3lg9AldQ2Je5PpxctOFC4FHEsjKfbevFc2hv0A5tNTpNlqkd5L6wIex8/otg9fuGF+JwO3bte8+EkJfbF/bIhz7bN/DNuVzwVnT9MW2YlGt9K9E8fpcEW7RUt2hjud4gaSYPa+uMR5cGIEhs3pDpKNIt9cOyzA6y/N+hD31e++OZlmyDjp3EvPO2a7Te3lVPOzFSYx2vttJLFzYBotH8ZcA1Ey4cVi7gQuQF9C/TpvtJCW6y+hWeZB6G7vnUftSc8tf2S57pUbZiXFNi4lYX/a/Kvyp5vT+P9reREGS49ayBPi0UCIlUdTCRcvM//9Y95PErVhr1uJzDmDmbu4RWUW+7vGyawAuLmDmS0QWnUkJ6G/oBGaOTHIGK7/65iYSR0RNBPeGOdG5zHp66zPTDPfbH9wj8NJ4j/rJhGTtpL8gqtF+4ouo91HdAvHobA8/I0ltjCOxQr5AvA9LR1AaffaaSdSDTjjyE+Zgx5KTLWu7zVyhKJbcOFmwFsyW07b0/lzrHamNWBzM4nkhXRvNwvb65iZOyTsB9ZlsTlR6+BhDz0ZbMBAG05bOAGwVRJAnOq6CdPX3rpPZY4SM9DywPcgzjmLZZAIMHNS7Y7gjMyMz9/jGmSmvjckZ6xcGoQG2ysxHe5IJwRQ7htPPZ3A/wGVUTelI0D+m73kHR4J7w30LL07ZIVp8150Y2d1Ue9cTsJksBIon5gFmv0RLP+kVVFS4jbpNAr/I60SrKxWLNjMjS7AIXVvAmxO4Hx6j5lHhkp+rZS7d8TOJGbOHOjE2Oemy9STT02tdxJgsFyM8DL3tpV67J+BDDOKU2+8zq7FW3Z+hKzMW6hpnUZmajETVWV/seybF4iLJTLaYO6t3RxbyhygjE0DUObs+MSSMI5kExmFOu8IaAadS4NbY1JsTMO7HfCYzMIauAVP2WJvHXA3oBPMjvutsswG2+qrFpwuFDlj3IQxB/xTEuQyU3tUqLd9e1omLdt8vOf8iX/qrZsRuJzMpycEsZlJaNGbspRXls4b+Dkh/5mZaRHDN70Id8rvZag9WSRGUmZP8Rs8C5CaMtYJ1Jkd4HuSqH3oT9qrYAHQdDkMfE6XRAZZjuP58nmo2Ap4oxmGdNcJYyGmFS5ubOC2AQK2gfYTiiCgtiyfrYPg4un5EJUoY+1Fao+FkJjKeJgqrr7krSGRmRCHuH5dcZiLPs5Y12FxxmRlZnlPip84A+2Hf++d6sKthSxUmleUw6SfWYV7Qpj4LcjOnL7xKtQZB+SUmmMMGYo13f0ks5zXTZZUUaipqTsm+xYwJd3d3Ek9g9q3VWhIjYWwo8GXF3X5qBtSICqlryzx8cwJmH16rIxiep4ar6bwexDKKGX3jtLGxggJROTkRt4e0MMPzEyAzMSlTaM9moqjzJA2835XAL7tO3WQwBmKEoS9mfFjPX5Rk0JkZmdmRVnTUM9fFrJifjd224ufN9LtbX+fpNM68dBHJnxiHfg4/Fj7q6Npyf9JEJ8beZi/HYe0kkdc+8FeqP7zUzMQdjX0ynRGZF7g3Y21DclwJPIblE+wtToj9qBr7L7283v78VDRblE5CDP3MSZ1Bs6G5e77mzgU3UbLflKXV/K7Y4ISXxlwSz/4bNH4u3gAAEABJREFUWvcoiuZnB1SPxIgywxl7sA76PGqBoRuZcwSJhoEzxiKwdX1uRso99kvBnVjUdgG5wbkbgZuZkZl7hTdFmJasDCtpRXHGhQi5A3j0mrXBAdMayN2HKR+Ogeo6BlsicqxFSQS9486RmZHwj4J6HzS7esEK6I0zMxhg2i2S3N1BH6+NF3pDUKEW+PC4hrUTPiQFhOqHTGmhepGzn7lgZWtjOTIzMrOYo1d59Ngqd0R6JaXl1hihBjEGnkqcHq4/sfO9ns9KZlKWwVTI5C8ZBdpHHxn+CWa4bNjKtrEcpErjX7jogg/jdnaNwQVIEO4KnZ1SKnFCk85Tt1v2nZndLk9FHZCLiVAAGJ3suUI+Q/b3/MqaIjH9aTMhza2g1vvez4r3q7FKpl/PKYu0ghk/2VdmX725TtvKkN14MYeWJpvIvh8bNYSBIOZh/+kfloIR6CUFPgfeT2k7C+gQ/WvfuCmcIuR7Iq49dxTjyBbsURBnHEftm9D96eNyEqxKr+bw54ZIZiYdgvNGFgcSv7GR34iOXAVMzeI4RuDVNRRJpTZ2S4+5j7luBGtvheDYJtQNv+43iY0+m5wTftDjBHI1qPU50ffeKa9zX/gkKTDL1TCa4Ey2VtQVo5ZRbcmw34z6A1n7oyxXuDfiKtAW2Mkuwkni0+odJ52Vn9a1nyAxz0VLyBIo2Yf+KOVCB66dBpJYRMBvBQrRda29ROzHtnhoKqIBlVEIjqGZNIzDsCTlyAD2Z5d9DXJZoojMjHlk4ovAev3LH9nFJ6siMvVGXsM63o95bk2xMrx+wRpB4BkIu6yQq71ahzYjUUdktuXCxX7s3GCIp0rGPuJ0q9FEoHKh4KgY63BNLWlNYXIVjOket/SxXKwy9+GS6dqjjX5mEgnMNUc8M5UtLd7aeHLQmRmZAH8fakFCeH8E7hiw6L0+eF1rbFYCSymXfIucf8hnEoEY8HEpIGZQtQyIOnctnzu/ezfSmd0jM6u/zw0eGQZcJtEVpFxzk9dfAWdfIU11TBjve2AfxjsQUbqH0zlfp6he7lHUGhRRGpnMIDMjIxrDDw61E5kZmQDekUyuw2XhGhAoxLhGQb+AkjqKK6pJrefyGBBRxfclzjKqjF6Vg89M2mYwBXN4aAvmIPSrjrW8jlAMGGKc3ns5TvAaoCeCPlvw7Y3e+gIP3WZjdEFeI689nXvlEFJbC1VcHh2w8Nb1ddyqHHWICpzQaERmnnOSA4ndgY6whz7ITGo5D6yJdHJJwAiS4ZE4DVnAkL/B7LPsL6hVvqMuUnKi0cB44ua1IwzKKt8tMzLZZyR8RuZAjIO4PJowuNxbZBG0YC8bfkFfsJDXGOHN81SFsx91x6gOkZmFg4/IOA59dyqTda54kJkZmQ2Yk1/7gMzMCEZDJyLgMjPs2YCKIDbi/OI4XE9lPzvR58b5crol7DPon2HM0Mzk61rEcrBeReTKJvMJBAzYHujoxGm4QlPBDoPD3rUf/Nof10RbenYAvYxuas1ClmuNWeEqIjNrlSxFT1DtsKc6aSL7qReENWpPiDOpLkT1qmlS8kWMXHDYxN7mBFQN/EpVwGQPTO/BTAXHNPLuo/ZHz8MGqyKI6+FV645HZvTWCBJeK0wP+lqRedtPuR2FmkLpKR02M/e9JDQ3GdnGs0UVGvcsXSAO9Cs2E4PLTFIgwPBNF6ydKIIJTQjcelRsVhq2AKfbvImEERhG5vT9nADCTQ4bOzIyEzVDK3Adsme4hhlwLEyAyjoMQW8HZ14X6UxmYAdLBZIekydCFQK3B7mYaIbZ687520zxQJmN84S3v0DMfYqALVAZVMJNj7AKmRhEPcaamVZa0fQ+w8cCS32ORT8fu7KL2VNfGJ2RY4NGYjC7sZ873AGxsR6jlrWXdRu8vnDthBR7oxj7hy/OBuUwWXsYPMaaJ6yxcuxZbts5mjBixuaBq0qv1+LyUnDrmlJFlKkpOHQE7mVsxiygOcENPMabm+Jr22o4k2d7SK+iJaZ39u734sRTIXDfOz6ssZstWnnM7ZnZL7aBmKlhZwefxEHpgj3y+amzyDzUs5WqE3vRqLuH+QVgzh5C/3GwiqJ797GKTOqg0yw4M0RTumiurhKUV5p4ZfUFtMMi7RVKxA0PySja2vXc9OVM6mt/4rWtm+VdW3tbfwdziWsqk2JG87tT4V6zO9CrT7iPye8tJjEVd+J5vlOy1w7iGr+f7ssxNI8bm+ahzaGctkL3CqGp+Jhgj0Dveg5yYqkttyYTYPUJb8bID+MdXiSTjfDWRR1jV0eq2LvTdb+neDYY/VajL2g6DN77h93EXdVo4vdW5wcxzrbrnEUr+gdJx8713TL2X9X6Joa8DRkvVOWOpD9UO3+Z1V2oPaTV7o9Ww+x0OZKigsemKZhW3erz1TyuhZkPYd/abLETwXPSQSaWEeMwjCWOIiJWKgZXdvrxM46lZm7N6vXeGde9LefOdNoQ+aUn0WkoFTtpIIJp3QBhaU4c5Br7LIy10voq6CnbnOa1dJ7PrtsdSqonajkBdWkv0yhtuzVf4yJ7ouPF6fA0u97awxhB3Y/xvO194OdQtiLWDXudRHhYva1Zyf+rWPehX81dHxiv6ByzJKbH1sZ5cQ3rvtFHv1LDN/7p6G8X68W57sid+NP+TplxV87cvei6VrV0/+N+z7xW3OsRaq1Zk0PsP1RUzzV3b3dDZJmonmuNa1Rc2fJOk/VoNI8oTvIPBfa50dB/55bzvac9OHcj9srFOVQLebhjjbW6n4RF4rWkzRb9UxE3cOPYajGx/mTInJxWkL43TjoEGyhOB//OuMlciH01eXHqMbNak2IItq2dWr/dY1ZvNPRqhNSKXTZ0S+6WWZL2slYUneEfr2mFTNf6hDsNejBO1DmggvvN7B1dW59k7+9xko6AjowRYAwE7nXTUKdhHtxbk632Pi0w0P5PMLZylEJcF4Q68ne80iN6dB+cxJ2yxyg/SXQ7p20hZIdNngLDuhCDq/g6zX3VPjuZbR6fZ80dxQdrrzWuKwafaYfzhq/nrGLIMedonvaZXaLqT9npHFxPwF/GUlmZGd9Xl+S9k/W+1Oq/nyxS9yUWqu6dk0XzxCpfRHk9sRvOh7lD5rPCjDizyP7n46aV/W/bKdtOez805iramMWJgGNIYx79zjFn2a4zWNcjZsRK6TdXc9Qxrr19CiOu3J2pNPLlOBk06qWgPwy9ydyX+juY99G0UqEv5ha0E/I3YEPWVU+SJ59FiteS62G39irHBtyTTNXitD10Xhho9mtGD5A2miAsmda+KGr49nRq5FfQkBtIlv2d/Kpk8txo6P5QsdMIqICKeZRvEsIvhBZVECW0d/ThXkpf4Sgqf0w2x/WDqG4FdLV2/+41MyMzpQvyE0VcJpX2tVZM7RbuOpljYPjse2p64eBagRmkfqO2weT5NTPmDUsf5h6zBm2M1YJDOomz/MSLRg4b12PekcEv/TYqRUzO9behm6a4SU5LUh5jraxhXQM5kDH/ECCovK5rJY4Dvi6R/kBd9+FPY1/vQ+49t/o3JVW7oarmOvhz5HS8FVyD0sDJC1zaOTeWctQHt/CPkUmjidZE7y+CjCCbWM6dgRNRCU/AfUUf/Rsrrr6ic0lBYWNmT9m0HSKqaRwH+UpoZc0L4ytWYe2lBRnjD+s1w3Ukz9CxayAB6OidmfBxQv3DGTRsqFWSCcGoZXuixhWij1qg3X22xgbKBqo32tlq0PSiymAYn50JnyHoGjtX0SOTfYSLuAdsGSaGOyrUhI7tsIT3rrdhV0pmus7WdYunwZE715jfgW73XcBgWnz7Cdwamcl6Wb4L2ln054pNkmI21ZrH5ini/lMyVJLtuqbbkJl5lu7kOpNksKcoqLe2r5BR1JHpdyssTc1nrduVqk4YGjmLM7N6J4HnKbgRRGOgN7bvxMhEplUzapu5cPqiUz3Tb+2TmfQJPvO9/xhHYgvkcXtQ617E3H8nmIvwbkVUXQQ2ATZBRPv06N8SH3EEa1cx95V68u7P69BsRBdmdJ2siD7Q6yTTCfCZGf0nsAPFte86cTmSuKBuYnCYGnN17YpAryDDP8HciHHIHuB6w1c9dVvh4EhRb/bgjESQsU9wpNjQkPB8CnCEzIFygP6ZGZmN4FCj3vuZxJnZeXw5zU9B0shPANUhgj5byHQ1YWSSGdigt2TP2H1wvzbydzFEdqQsCjQpS25aO0LzHEGO2RqeKqKt6xBnZmQ2NqTC503UebOXhBcY2qKAw6EOn1qcSp2myS820x1YeWCtmde/OLUsygqBKcSY43SYhUCvJ4hqWFsOUyYZido7BCMzq6NzEtfYHSK1E4TzeujuoMfuq92DdlxSz3ObCGsGvMcVKwL78uQziQoklgEbK0y5jpx+o6PMtsUpKqe5niOUZGQESKCsnpM6H73gkOW+wW1oIHiOiPGNRehvweF9LgcfzXApJYDCqecLdx9qJnYSZ3B17QhT1IZZgz7yxdVubM9+qSHF7Ro+NXyxsrsAGaM8MqJQpdTMuG1GplBDH0RImFmXWSbmUQmYWhSSmNJI3Po+MN4yMkUFZMZAYMcRcQLk6ZOpFpBIsFGP6UGOZpH1J5gbnHDX07PIGActh9fGeGMSMDngNao6CThHFqEnqNG4vpYwsSImRwy9X6EtMjIzmBbgxnFs5DfCgv4A1DIy/BPM6mIcmTk8DRnOqZ+JrZTclbGXTQHAMnAY1OpTQ9BDX3TUs3HpOnSW0l6x2RK4rUZGW24N4mpDsZZMREYfcO0s887lLsuRtt7zFN53P0/mike9AeMCG8jMyORJA6NFGfdbDlMu2PDFzo06ucKeQGjuhIgjrfo498kHhxkxubKcs+ciXyAuS7L+uUpL942NF8a6mQlLU4Z6DJeFu78RCQmBLoQ+KR4OR0Fqhdd2SPhobA0EOYCJ8unPStVjgxSVwK9RIiZG8dpKzAmC85lRWahwnysqwcR6zKRzh3EB/SY27nUMEEdhi2YCSy2zXt0denq+cffYYAXGkU5WLVxTNddSTJlZK7Sq57pIpQpy5NlnAJYPFQUm9+JzkBHoDsQ4zJVLoVpuNhuqwraVZLIBpvJa8NG+EsEHBwvc09g3k1ncE+x1bOpe/hHuUTVLzZKsSzKjxbLmWp+kJnB7oGnnmK1RdzBnz/x6Afcs5869q7A0tS86ETCPKHerkJQGJBgRfQhqZMqXG7H6MQ73L/awe2QudSM3TWbSKmcYBCDOh2kRNY3cY/5IX4zb8mFcq3gaF1XvNdY1FIuZCg8J7QoFYs2t/qrFP6Wsg/s5w5OZ+lMvye7Xs7FYRYtf7ln50z9/s44mDFe5IrmWmRmYeO8xWyE6XOosXM/VZMXmEK/D3Brrl6wmoml1F5+wzll7D2vfUSY13EuFP2oiPOVYj7tiSBvdW5zUWj79ksdt8syco1m728fSxbOCmxezoPi7wSTvWPoUeyqOgMtszs8iYYL0cCQAABAASURBVJ1NM0ZX2EdceP8SLcUX3FYdNqPHUc8Mada+r4QlFwJZsCGG3gkHpz4i82Di3oHsTC/6xT1pVn71TyIae06P5k/i8YRRc6aPyF4j6ifY4D160x/C0vO90qvukWvqqd7d0V2SFR/pc1duc0vGlcI9fjTwjFW8T0Ns/KE19nO7rnqNbXaBtYUL/1i4bKskVXusY3piPaXJlb1zPvVRs42CatzTHrKO/kRl1etAMmKFtOtPifEHwRq7Bn/tp185+PXvQRWSqLVYbGMXG+e3yQ1gAroRfZhvLyoVd4991cpW5IIVXaa9YakuySNsWc+T7SjZR07qZGXFiSSwTuAy/McKzGWYF7NeX8m0k5dbMb+3Jzf1M15t9+i5efx6oDrixKLwWBPuFxXxvqPyNaFCHwJ3fRbKn7y5D+Cx7VSZ91lUwKT/gd5Hv7nRiMOLOm5bJJqs3O104V1ACrgdETSU7totTk/BNlksNcx83w1nvT/r9yH9SjenIZ9h217l+BlC206w/nAwY3k4mtgXA91DX3QUiLrJLKo9jcATFcExa0aqZQbinDTaqjF1JdRObDgqMLqYGkVNooKiw/23d5mnFto9iqUMdhmPJhYNbsnWvnCG4kP7qFr061i5S/0pdapZMxFGE3E63JTEtPr3YX1llIoKxnSNT/eLpMWXvY9KDHnm9w8bvF/RWZ/qrc63p2Zv59t+260oYt2zJSI8dseAZ/9udedu5kvtzI+13tvpkdLT5Z797pN7tpz3LlaKntyb6KjnU0wjRidu574rt/zPY+zy8yrC67XuS9/P+L02N+ej+CK034WKWuRuIvro79v2eVRwqrPrCWJH0uf2DEtp+oQbdvw8yJPqw8H17wlWzB7Tyt2Fe19EH+2bZ3c2FvVDnQuuD00fZoqSk63LQg6yBw3rL39wqCKIYzm6R8bk1RSHvi9rnI/iz9TxmaCaVpXF1W4zJrgpnQRWuUDGssNjr3obtvZ3sZkZScGKujZwp4GuY5Xt9XWlu7lJL5ZMCfuNrlFGJoDNxAK2zXJ0wqlrRu60V+I5pi0d+hlrM1NTMF/OmDrTMxuIgvUiPMwJfPsU8B1uu8DkKPR+TTe2sHqCix/1bzRIouwcPTufxD5hYEPJHhhcg0Q9h1XkZkjFdHPx9/OkgdeYJYJ/lRH7AU/jDrNNKAJeY+sLI6U/3DbWt8fMZplrUF+2ptGYD7oeprdAbfXDcqZR0Ad2MudZlk/h9DMzGMFc3T84JQpRJqsuM4kY1bytrvQO9uE1kxdWZFVHzZlEGXUTaq+IKIGQxAQ7xvU6YqiJyMRTBLrGIloYo49xwOKhjQNZPvQ67FfxtSJhRVCVjcSfQL6eW8yD/HSDqhiHdC7xoEPKLWRwDgS0rbPYIBoyQUbksGon6q7zCG6do5mqAr7sFmqZE0f0CmOG2wfJquG6cz1X2uaZGQya0WskYfASMDQCtxSItSKi9xl1wNRDjBhNUfcmcyumxr0VJhGRmeEfOodHMhXU4XOB2HeUJsaRmZGZI6o0kx3ApKnXzWD/aDctFX1vgigjmBvRxxYHQ32tHetBTfVaueHDD6/3wkJbdZPN8hLXZx/TY8OA4rBE3FvuIXMN9lA5ExfIi9ojukq7B5DpSsUcExrZzNz3Yu1YNjLhBRUJalCjpnwmQ8w+rC1Qp1Vr7YowsHCBZzibbAgK1YN7xYlvJEXA4Z7GJrf0ck1K+pqX0gWT0gXw3RkZfvXGzmEsZmxP4wLr1ZrDFofQLZx0cHPsmlFTPH5mBhsLD+9d6eDKQk4Ol3FoCU5DXZ0zrB9HTNiXCk6wr649gyMzo/5saRQEgQgcI5OcOKjds0+BE3bd8snudvDVE7/3NbMIHfYGmyDe2MRWtqfMjMwMpkYcRya84bAjCq3f42XJex0K+LP3bqk9fHZaRUw1tu5FcWYGIyKjRRuO50R4GiWKkmXmsNFHYsCGMUFaQwRZHpYky7FGFFNOXA40FyYyqYW8k6rL7lZVFNAyUAd1AxFROdWKRfTRPDuhyP4F8m3hqfHJMq4KC8pZpqmHMp2ZkQlG7OdF+BxB9aDmhusM874aG8BXC5sDNGdkAapG9UbHiEjKgM5GsAXxgnBv5Bmw5CxC5L2RW1ECJ/MmtKETkcm3CzEdAq//jhfjsCcNKy2lAyjhtHEY1nltQzK6p1K9RsKCjFCCiaw/QSkNGNwegh4bIlGR6wPjLWHQbjiYoEWcjspX5qBPoQLP0GXZ8QZQKulMVMv2nYMDDS5biszpWAG4LgE1sZGnJdeFMk6oUltWWuZAuoHGQXZsg8HVs4DPSnQjjZ+Z1S/18RKo21hHQPfINs6zPtCGx57DmUmtOQEdalmrbHgoIFGcMRi+mcDPzKg/WoDi0eGe92Q1MMJh1MkagupXlvPfuBcmpyZnAlscExyjn2FC5cL1KKdJssc4QbFPRSY5ERGZ+BGRsRxwe6QvJLRC/w7skZkuU3Afbi3kMjTF+zi513qAFEUfpW03cvmz4fcV2Ub2MH2+8PaZmOla104jL4+rOUPNFWdFRfbHSVDDXsDzEVHPJjuFC1GiMbGXLTOKrgl+b4Q/RqXQVjjXI85cxPimWIkrk5GZJXdNOZFbhn82ZmGusfFsoKABo29BUj6hqBJwSBHTIQZyWFjW3ArtB75ZER7WCn0xfWwST+CyB/dDHwLSzO2Xs04bVQpAuYasG9gV/tcnNGUgnPVoGKvsnPe8Bf0yMxhsIgENXAzTw56AkWBeqs4xw9lmFEIwSsQ54tYwLqcnn2E2w6DYXIEcIXOwC0zPQSQtPsocJCZJiBhHam20aAJNzDg4zAtcVmdspKuS/ePDH/KMrDjL9klC3BlHDW3eI/TLaC9fi/TBRnLDYmoYxxJnjr1U9phKZ0h+1UsV5jlX0FNijjr33YCuM/D2mddyoaR3yO8BTt3QqiJ4ZMwatUJZRv8pn71npu4B4qmdZCuc7ShmZvimxKRPdmjglOSyPhQjQY+NXIgtjsPrKIoZCUvEzg2+4uu02fFKVux5buU51VXXOWNf50wH1ykqd6eucpW8FF1DVweMa2bGa2r1Z16bmZGZ/TBdRHd2Z8kB9eJgImgVdRyJwyPpWuTxDul8Fv3GIld6BfjHkBXBD+kNBMeNCC7o23xm7n5wJLh7osUzKRC4QW3gew02Y6Df9c6ygkQNxNZQhMcMqYOpoS8qCPJ+u9jx6GFEIvogr140waJofZ4xUsPoRrC2UjEvZ3iUHmUlJIDXuUBLQrLMCjJyeNXDxEBmRmaSjbIZSTFQqCYIsQy8MBt9yAgi5ZhK4rs1v6s876Ew23AtYaQV+hOzgD5FmRfVvJia/Jy6hsEsCTUVWAxqI8XWSVRNjMMckqjegytjA2EwrAZ4PjQiQcB8M+wlZgLfmvO6e3I6i7WvcGMLHUusK2YaeZIXmMjMkSExvN2YEztxdjJn7eCvMXR15dpNCxUsGjcHmsmpFTMua15UwHQSXPZB2qGkfy6Xx60Y1uQVthCT51y2OAg+hVHhQcX5MCEGq0uPEbW5xs32vua5TTtz2HoxBW9LwhrT1zaW3aItkZO+0BeKtWJjWnP6AtphWhvuW1TAhG8bQbTsn4pZj6ZyP2GyT4GazIykJpNZ4K8DtvOQq1+f7bk2Occp7/eTZG3RT5lBA6qdMV/jvffS0HtS/Ki5Z1rO7HlgonYe++EuGl5CPPbv2qJEVVeFFTodkZ5PpZaMpr7L6VM+3Bw2FCM23a6k6GjOmSroPVJG5ToRaPpUyqNskDOsJByZdZgWH7pulVcoZgP3VIhHukcdft5FqC2mp8yEyhG02deZ4bAxZBVyT1q3bqYyTFxrZse97KyrFiUaKvsLuA3r9/3eSQmcj2u6EeLMRBnRpn2emBq1xqC4Y6XJSMRRBx6WJsyZaSZqwpcVUYceYMQWxYwFSj6IYXLY3rUlRdSJysEgyWS6VqspzlxVRYU1LVw8cthTeIEAKzGr1dNOzF5aIT+sRlDCCJcuG8vhZ2kJ3+d2bc+lq3PUcxHtzA3r/mfK9Opf47kPNcL8FXM920/fk7ro6jkzf6+P/NDvuhGX2WtwGHfalyw8t+BJ3DXD0ZQCh30yxn2DhKIkwloRdw4L1tzq35EXZY2wfxFMq0/YY5Bqm+itDP++oYY9+PmtPKHlFeMXJzHPEt/rWvyYlIkO9URHPVPUDh/Fw9cTM0USV2aC8O4Yn807OSsjxvrDxHJIZdZcy5XnhKa7doc6x3JHkvwxeC4q18xepxQk6wtMiIzQ9ESwsf6GjUcPkgz7duEjQp/1Avlh3dZeR4+begQMCuY4R/U9TK8LO8W0mxksY0+Qab8XpUWFRuUw5a4hQHAqhwqui0j9Ate57JxGZuiC8OjhWRsBeHNRk0FEWBMcrMu8D7MbucyMhBWYHgaAEUE+yolxsA5e/W8KZia5JOyRRO1d54xAG8tRbdyUGLwPH8oo7a6H2X1TxMFRddWFBxqLZmRI/pRxqPUynbsu8/BrL02HbKbzIBYjyy4WZrjqxQhj+OondbZkhqb6lQ9XoozE1l9esQ7jUAO8fnJCX+gX6nqVt0+ZGf6Z33GVqEXLizA/UB+QOI6SMWVRPZdmX4ekOerto3ugcxl5UHd982KRVf+ur/X2lJyYxPS1Yu1j3DpZcb4G5gWaYfDujyq+pvgAU1fXH1u9sck55lUKF4J8cJzyM8CONIplwO+R10XshM4UaIXcAb86jNyn0H8f7ODtbM2xo8PrzDFfM2tstzU+qvhAE9zm0utExtF+6haregcOoy/7dFAlqIKaciwzr0KRY7pyaK3V7ArKjYW5wefiS9mprq37kABymB51z2ZyWlLlJo7AVN/hmxPSEyM1w9VmkhSTJJxutZ3B1LAnnmDYRbi4JDh55mUP+99z5YT62Y87USElPfJYVq3YtSgS1MBhlOs0/KS6rqmcYL/9XZBGN+hz6S3PpCXt36lxP6IFY5YQI5zmTnmlOJ/MZKdEa9nwzSSp866KYOoMDkMfMIJ+BdjbkeGfg89ufZzokbp4KKk9yEyZIw5jMSl7ikdiq0WlSzdOuohlkq78wumOtfYeciuWmm7BJ2rhwkIxaxZ/tO4MwZ7CIWx+znDVy6mSEq44BMUNvwx597FI+rmsJPfDhBgxxmgi7GcLPi+TWy3y/hcmrIEsfK4bZiasGD664dXaXdPMRrCxXqsJht+xcrxRj8dpOAdrJohwkikk+jiA++jY/+7CepRxPnRgcMpHjeuKnUGAPlw05sE9x3UWuIzDK6kL2FgrUPSgXzs3s7IzMlw6UQoM4/AI9rHFfb5omhz5oRvGBru7O57LZurACGnlWR388KrUSd3p+rXAOp8XbmbXqyuvHOkWyu315Bid3OpUYszBsRWcdbSAQRTKNqfo4+aM3KuYmvJbW3Nt+ExuJETmwWcmHZIH0AwCh/sHpCKcNvPx3qOr0ZVq2gruTupFJcupq9sh5SzQBP62AAAQAElEQVTPlSSBj8M2dBKLBDoCP/rosOszs0mtcO9QjDpHKQU569Nogk4szDyJizUjguoYRw7/zG/F9p4UptOAvqhwc64JZ7BucrgxfSUC1T7MGbDnCAtEjOPw9cRItLG2yGtTLlMrlvlWM1W2EFOs0r9f1JYmudvK7lE7cnp0YYT7Ch05sLhzzTUd6gXS05hti9zCNlkzxAYeGQkvMCzXQs/Fz19xY8rMyMyKMrGMCt43qQGMSP4c0ry4Szx0vQdl7MnANQ0L6gUBaT8veMswJxZqdfdUslpy3iT93GB+0qBk17E+Yw9rL5NQpy+GwusqLQZ1MWYE9KzTCiiHWaF/gtdJnMglsIdYqPC6ipUbvrTo0BVFRM308Vz4oVxxcRHl9wUNjskGvD5FdYGiDj835YxJRSazkMOl0FGQCj3yri2Cw66YMVIFW4BlDJJ493BMCNx9EDP2EMdOAvdmtHTOcye9TLOUlLOxn41gGdl+fVvqcz7NMONL4dVYfYnqNO+xgWCFBOZXbIPzn7fy9Hy7snvedrleZhIDRpTf5zN9kj3IbcDAuukbh7XlMA3NcsshGRTVS0EfAPzITEAiA1tTMMdxqCJCpyf6LxnNMdeYNf7FUb/AxIjMjCxVRCaesJGI5E+f7Ly2wZGZzD9hWARUi6q4V4vGfau5ItSLKh57wT9dI2LrMHVNZ85TkBfmytIrM/l8bg0SCVznfMOKNXOAfcpmOh+0ey8sVEwJNdec96E4c7NGv2ChiGqRzJnMYIt5/j6k7SecOHLwEMipJFlXRCtQucbkpqgsRaOilOhQT6UUvky5TEMPlQOU9GlBbCONkA0xm8TQxFHIEkmCuQe5AtwYthouO8zIzAhGIWzv9YCQLzJDtxCpoPfFHvrZQJ+AOEqEZrWcD21rkIkrqKz9t2WuPsgR0pbnCoceWZXwYxijpvaYT5Lag9uleNToFciVhd+tDnGNrDmqH1o2wTmzDnurc0aLa/MBiNJRyLAuU8cWm2F4SE1MUpWceZuxSrvM2wCGFJGLgqnxK9YcmeM6EDCIgyW2ApsPGoAe1osSbeHpocPG7eH5NutO9ViVPVQtoX0KcGXhkm6ekyCMWKc8gqM3HPV+lk0/DjLs1zpMbQHG1WjAvpiLp5cawshshf6eMzjh0Egbeb1KD9HnRURfcwV9UNeWVHFok89bRuIxhqmNyrkXOUBJVIif6d7B3o8V9buQRmOgG14EdQV1Npu2yKiDLliS5vDCejBLvd69fzTmwbxuuAx5umiIalBvH03YqEgFG88RYM/2NdWQi5JyhuF1lceJ7tGR626QG6SMqHhwmBqZZsrdp6rlHMvCWpeZ9AfwUD3g2jlmFB1Y1N55zhHOPsTu0RA3WISBZ2+wBX6cD//TDFmxZzauRMHrK/YMDgnmGiy0RziE+y1rv2u9tnXdi2Ql9wImTyl3hjVJ2ZcqTSFzkEbDr2tJL630BFQ32ZL7HaBtNQ9SIpm8DopZuAx62Ru43oRJxVjKmKsR1r5jx2ph5r5aF67G1HqX2tSZtJ8IDjlBbP2GfCOeCHwvrmWoGay5a9jD7ntViVFARYGiskzbRGUQjQEN4zxrs+J13mA29Ntu0bpfLzCWFB77wtkEe3a9QB86RY4a/A2+QE4bHLmjmSPuxDZ6biQ2qII+IMU9DwDLqO+7suGi4c4EQdRzT4HbruutBETQKM5H5sLpznj1LTHWuqa2wP1AvxVYGY1rey93uCb5ENYkDcZuW0PRlpxXAHNRR+0djxRqepOqc6lEBWQZs6+uuMSuUXXkqGJmqBGRNCZmBa9d6eivtW6HWuBeVFcRpZYXbLyg6hFSEpVHOzmWijq4DtC4FtIRU3qYqinbCmO2JbOX61SWPvamPDJlGsa7pip7jXJpVjVa6ylRvwX3E0FdC2yPDbNxb8owzYGK2syMzJxkTG/vT4ZluJTo2dBWMT4kM5GDKsZeDJUp4Z4PFXSEvIg+MtUJtXP/+tSxWEa2cJlVzf2xMcRqYNFPfuNmJ7XbwCxPnMyMzAymA8GxHag0Iao6a3bTS22IGPKi1kMHxTyGGl0FWmNBJ8OJvXYv3vo+KdicGqWjnlEdlhR7MgIOBV3CNWHHxMyl4VaH2xHQqPQyMkFkxfK1FqtYB3kz5Bsxq4IWUR1qD9yHYPnqoZ2gyrw5xIyuIbbCGLcHOsrZd9T1mHu3E11I9RwcLTU2C0HX5ohpymMAicPA2Yfnugd0RE1IpTpBVKMblFsTJ5uJgMFSVLo2oCHVxHYiVgw3CKMBVe3qFdCVhd4tXC0z1tkvBLwXpnMZmX31qo7JNG0YW3TG/YgNzpFMDf/eY6/eI3mLMR0HS6qL0+HzcRDk0TMH22ARAnvsAjNci8Fl5J5BufvTcb8lUVYNyZSwCIIetYfinUREpprgGOuxps8Npk6RBKM1GfxRD1JWERY6MtlFgT4kN3xMCCWuLfRF8Wim727Ml5UUI19NKGAFLjH9yU0dNOmOzAjS+0iyBiceub08z7JzHYWLn8SFhaOUPSRdRWC9fXTnWjCTI46A7/xHnlTUMdNZ0T7ZnOI9Xv1JqrnnTw7bG8NxrPqKnYJN9ebi5x739mSPK3+N1VxQ1wOdV8E9n9Lw741PyeVcLnXKbnpL3sP1Wq0ac2Jw031fb89LVAkF9RfDDmp+fJpd92qk+gL3g2Or+3tXxj6a39ow+zRiGJf+fipg7w2rVYtT3sRO3GRHBv56n6yDHoI2e2wSao/x3zeG/CpZyw//8K76c2zTszYfv8pH6X69pTIsOa53fOBAT0ECxyHOwz0nFv5wc9f0yp7JkT17ey7h92B+vra9E9m7Y7vLLuT/gaC+L2x1uqYRmX51j8bDxDx8zjyXGWvRa+7B8qv8nu6ncO5q+cm5l1z7Z/SfG4Gb2cn7zmOSgz88V6kuySwwP2UcHe6o717LUUFuXSY5zzsd/ueU9/ZanQuhP7bSrIFkR4/O7Psn5dDtzyQFq094f1BzPyE796YFblf6CnuQnrSu1L1nbeXUVc3sK8E1LFOJ/9NpNp526Tepaedfj4gZi7DdTHfVflyfm7FnFfUZo1fJmyi5bjkxDokSzXij69aBufbOM3oVLNd8Be3WbEJUcEy7bHfI6WP2YUyt+2cZ9hL8wwLwXCIqjtNBASO2RzeLesnZFKZH81J6BadO9mzS/h3t841sz+Bck1DzJ0W5cafhypH2rxiYYrVVV32dtnEdNmiBuY6iayJjDWYMI2E4FfrnPTazzrPGS9J81j6ygzF35P5r84O9MS48MZOUMmZE7yVCu0S75uSgOcXX4Jo/ToS1WnyVNDtmnkuvUZY6IR8DqRrv7VaKnrI6tn+e7eC1zJ3Wg4V8x37wRmaLd++Mtv5qU2ZGqrrLNzwHRX4v06JCJz9CW2ktbGxtlnk2ntSMD6WemIpp89I7R6K1MxrkI4YzqEwuvTKzOM+nHCZ7is5A7EPW4DbjNTCzolrPkkp03UEZi3vVVfDodPR4VFKJXXfrsOhOlhZi2GmOfO/ylp/M7ef1qPVyL9FeomPfa26Pd0flT4VF4qfq3cEj2kdTt/3vSm9l9xf6qbq1+qZm7EAeZI541FQEP8I2S3y4h9ei2/nE1JfAyjxWP/lp15p+8jrTc/jQxE87Hv1cew1Gu6mx46B0/Sobj+6hyDtrWyOq6DI9xpcsax7TGnTVygwR5j5LgtE55+4AdWe8L5fJ35Cu980Yfm1Va7yv0Sq++Ok19IdC8cm8NNK9sx6ifezfx+rsZcY67fvAUvWbgicNZIyTK5ek1rvvQvbVQtfYhtYgMyNxNuZNS4ypIa8jX3bk5Cfk6wlDtK6RmZEpSnF/8uQnFoVvyJO4YA809hbQPeTwWDZKh78Pc2CNd1/HnNAXrBECrtbG2rew+JkZib54rTmBL18YmquPpC6Tds0Z90fTWcj0F4ae5yy8l9YVx6RS4N4O9qS+FtQvBdXsrU4At/P7maDAVys66nL+MhXUZSYGRJKdA38T7JfyxM8kZsSwUL1Ud6MQIX4t4wT6PORJO6oeZ6GIYtLVmkC7MVnf10iVSLRC/wx16tkxiV7A/xMVCkJUvyS78SUiUYj9IMXuycMgiXD9Al05lz5Z+jJKSIFuVVS+SizDiZvD/R3kqKRObwuajWRd643gBnMfnZsVsGxto0MWyNbYmBs9u8++HsScV5KfQ776QEweVZ3mhlZgggUYKuM4FI4oycZA+RaBzITmumPYLFuhyHMHsR7QhnWtzIlkPet2ZGQeUL9j8Hsc2e7oW2FREPbGtMC5Ejr7/va9NhuZyT+Ysx9q3SMGLUn7GLBXBGdOHskchsqN9SOV09OrrU9SvvsbkJegIBHvYC+EsHOgtQfao1au87XCknOryu2hauZV72uYlAAu1zr2Q1xDEmRSMVGJMbHe8BZjlyXUpVazZ5JocHjHsN8FJfNkxMj5XV/37qh8xHOhTvU149zoMz8P1YOe7utQDn0tjE+eucfkjFbfGGQeXXo9O5NYhswOeu8+Gu8ROyxvt2jsWmBi9F2zEOVpjPXXlPp5nlqvXdJBxJYRoyb2Ay6A64KoZsTqwAZiIwamo/KzGN7aAhw5NZiSuTZsjyLVG2Zkpk7Ba6eTeXAIQmQmJrk8x9WKOmhYi2Fdjftcn1WkjKkwg5/hn42ZRsSMBDVwWKNcJ30o3dZumIEme941HfaMzn3UqviS+x4NZivPRSwxOq/DqCLR+jonXJfLzMhsFM9a3QUB9cwMOwDHDlTkCWtnNEHHoN5npGBGDRxLIHEdNaIr50yGfDQgM3q7uHahnV6EfDJnBPMW9uUxCmOnTDyGRSxLE4Ithk1OcQG0Gs5EuRFAyrzRbMP22CpSW0LOqXlmfK9xVSUxQ7Nh5bUUE5WiyitgUidiCuI9B0LPM+r8MvxT6oyQCixeBE4mQWEjEiNmr1zIYw/VMPqYOewG4zVRi9sbL+cyoW2NFfdltYQXTtTKdlYP4PiJT1N85qPDtu+bneNXsibjcpZp/y6WK0F2zQaRYIxa2T2zj/kv12da6ZbB6eiNAkxdRqfFr3MiRuxcyMzIzGCKDWsXEdfDHDL3XPXsx+80EVVAcq1Bn9lcpWtS0FcuTAmpCXpWb+I6525MxBUm53NZwT7ZQMRo14sgXSqD4jPswy3kMxXUsR/KGOF2M+nHCCEZ4zAuMDEGWyYRV1lGZGaBKTwIY8uxBfoxpCHw2Kh7CVzPmzACbVgUOtEHcWYW477VWdJ1SAwSCzZ0ePRnwKv1RKXFzFVtBeuUkXkLtb1PGq5yQ5FBHeuF4M7VosGyJBmzXjfQikycQlBkRuDXoIcWidodG4SyAhOjcmqBYYH1yxZnLyA30Ptx2aGibfW52pHuc6fZh4bnwxp9L8eaLkZdt859GagwcIm4OWBnH+rpFGHvjAhQLhOuYSH2Q5ZzI6YL1Th3xszZe2LKjHeffXj+wvMq+BC6DHuYugoJNjh704le2AAAEABJREFUuwPcqM3NZMh2NkkIKDznxuR6PTibFPAtBWoyMyxk5jmL5UCwnPWMtJZEFSVzI/ZDhZAP8sFm+0rIEkA4Olq9JMjMyAT4NbxG5TilE5gWd4xiuMZ1XSd36lOKyriy17cCJjMCl0GWPn3d2u8L4zkQ1zXBH27V1RQxDKdI0iHQY5hHnj3FirgclbtwFc4uFcTeIzKO/6OR4HAXFy1s1Anb3GDBfqIL95hr2z3HRVov9s5/0HGDLcps/9TX1OB172LmsdYW8Kf25lxnzj1PkfYay/0cPFYvP9f8Gf3qPB7R95Uy2d7GjQ/QUfz/c3gOYFu7G3h+cmUlDM647sv4vvKoW/OrHzOwScknUcGdaReOHB/YvcmgVkM7xmD0jnq95Drzqa55iMoks2pMBNeJaVnFrFVxPijoTNPTh26CWV/gLuPC3Fx787PbLJNr//Dc0xHV578l75n5y10IaxfZ0abO+/Rd7f4Ecnml++68ViMYBtVPH8leDvWdfY1kDvshc9K5tzobzpVEJtPeYPUlPSuh/wHsfa491rql1/tkM6cVtph2+sbC+AZrQl8son2vcjOnFXDDcIUIHhu76DHBLT+el0qsfhHnablSJIhqz8eaMPMukn98HBWPaypjw3LeU4Gmsu5FoIdi7rH6zVzmUXNhT2GmK4im7Sk6uszLNTxpLK8+Uy/R/sZna9M1P+gPfHuq3qF2BtVnBtPaV3/01t0xuDI17ZmTs81cnd9lFftXfgvdUyGB33dzj8omSEUET/RSZG48RJ3e2sgLo2ldbJbKZSTNUIwaA9eGeWQgpCRmk1VVvASauaHFNRO7pqKfMI0GS51uFZoaTubOzpU5lRYcmRIvU+f9+2F/Ox8pb1llnQpOnU9OQvRC2aRpYWRxJ40KQ1V+pYrY6MQ2my26XHOCoJ6h4RNGFcxYW+fdu9/CQ1LbfTcKhNEGLTCM9qpcF+hjyI1hIEa4mzq/EbkchcrEYA9jnmgYvNtRdTeCJipXk2ew1Jpm3WK0wmBodRsS4hKpt8eRasFpfk9ypGwh1rJO9Sx/zcs1puasKNa/jCDyUps11Ab3M+YhgVgjwnMauUyeCR4eP8uZ+l6/LZI/Q7J4k4nm0PuZKEQUl9FHnqLm5pw4YsOKXpHgzlA3aX0x4/971m/QrXZ8r+c2yLZzB9OO5G5a1eHwSzp8P73TbdHtXPqm3Vl7Pe+laPQxnfjJsxViKdhDOy78zRVRKNBcpVCemqbgs1HOmCwTI/SeT9dz3Ja1LD1JEZ7jjjb4bamL8jsXP/H4kHo79XlMfY8/V57afCCoyrXl6i+1Xrcl7Pc6K/GT/G7uLKrk3g0wURvT8e6dV19SLRhzck/ECCMzg6kfFb+0gl5wN/XIQpC/GYN3B+ImX4QiUcHdKVlA3E0upGuIhcJ9rPLmTNAGK8VxeN7gqjTOXWUkdqKvGdcqxEHf9ewj7ibvkSzF2DPt9yx59IJjGGNI9Yzz4XHdt01OVRJiIUf7+k3BTJKi8mYEXExUoi6UP9C8aVrZTDV6E9QWVdMgszqNoEwy26NBUD9hqcXl0UWvooK7k3UmTqplL3a6h6pZdKEPMjOSZP0bNmwQa0SmGTweLuYecLKFxXdNBfLagnXCQPsYzE/Q0z1sWHt6vtqZLmufco5JjZCZezAWIUE/cxuBqJsqoVP9Ni5/Y78WaE0XSuuERjOwqQG1BNy0MdaDOkat06GuyEykA4EFKvS0V2wS1MSCulbE2uLVgByo5xbf2rqeLCwHdRqV52Q71xEXJWYfUoaAHD3mX9SqCaLMjMys0Glx64eJj3r3GPWKxCo0BijCTkJHSWYGIyLdAgr2UOfTTSXZEruHb0qhiHOuk2Ef+xUiDCMTvaPAGtgNRB3EDMtdV1swL4K/8KJTghmjEuVb0yBUBBjsjVEOvGP4VVnnIiEyMkE0lIqRKda4kW2YMzMYDU7muA8kI50KiZ94IvDFhm1EJE0yMzJBrIj9yN0LFAOlb/90OnXxuF/Yvi6u1LqYB7XTXRpyn/uaWbEhEIlAEPZINPYGWeedpTA5ViVjZex8nI6pok8K7i+Wgb6F+u313N3w10Sdg4Qg51AIPG82QXMHRHVedGoHMjMyAXGK6XNRGXVNqhe5GuTLLtPpu23hdatnNcJjbNQL3CiwPS0m5EWg2RGV8UQaiqMmYnOusmDr3J1MifrabHx3bF3v3ioTkZmNOFKZcMQp9AFujXKtB3UNsFSSW3rj0jROiHnYFd9GQClRj5Gq/cqMePaXr+Wo696Ihl+/6RIWHB0zMzIbKGtsxOU46Qt9kUwCE9jMjMwJdoFvKtKZddgMs0HdsXIem9BWahZUcH+q9vdTzY4ewzT3P5rtIN5fnJywmKrEEZgaOfJ5E00mUACX4joktjNx5yD5yNV8PLO2uXSmiDE6Tm9a6nQxNVa/iPPkvs9MR34O+EbroHrU1PEy+y3IhxDGPLChgBlG78A8FZP6Pn8CRY1qwcTwSyu9ykmGODMjM31ogRwk174/Q+ykw74u8ChqQNOKvJH12OKwJOhlZICLUSJwI1guPJDoJkRmzXhR2MYcHBtwpJNgH/qZzhKgfJTkan2ogOsQ3njAqowMh9o6V86wzoaaEJHcgkYYi8iIiQ1fEG9i+HHnQBlVbm7jerApTGT9CebgSBKYOVpQUWYGI5IoM8viLmNrjtwkFzc6GXVkzXWmRWdmZDZMJVNGMjM2cBkj0yx1ARjELTYvuJxcP+gg6hReDgRW+GkQ+qAbcR0o8BrdQYyjO0X1cS1BVVA8oIHJCNuKwC9EH2TbcS6BTpSkpRu+SOzKD38LlutrOVy30ZCwp0DWQ1JkhLwID3vI6wP4zESSwdQI/IH6mCNn9FrM7edQUBKBv4Hg6Gu8lRdw6Oxf3sYsVg4f1jn2IxcvRzbh7C02/DF0gb/V2ooYeqzrgk1EwANEjOgj4Rodb8QB5LRnxJbcg2jE1g69ceC4ruMZqodxXrihs7R0TJkZmZ5HREYUaBCFIuiNZVQrvzdGmygxiaqmRwDUI00iloOQXYWaQvTBNlmKKkZmkgKRley53J7IhwgzA56MaAUZ+Q70Gsz0r411KsI+0CGsZyP1fYitc5QvjU7cHuZgrcHERiz0MzMyGxEZITauEnuY7QN/ZAJpIW6OjPqTEaWJrD/BQbsQiS8wNWgbE0U4SWiFvlhU9qZxnfbcX/3MVmdyPj/TDlGdu5odOIy9Nbouyf3ZmelkL5kZmSAaUBHEwZEr5MTg7LFvVh5kUjGwDWuvDTpAphOPmptzX9gkIY2hc3XFJnjPoLbWVkJxZlZ5Evt820VAR2bG8aezzh8lYse0+oGUPTGU2CLqyMzIBAG0oBJ3p6POLkqSSWBuxnEus25aLhRJb7B9yhKfGrgPIG2V2POSe0Cv4dc+qNGKQbeZNZnRxJjRD6+Nsehon0/r7+zFsW7FJf1YOHvve35kr5m74raVKWFGK6av5f4G2IB2mrJxPjZC4afKf7DTX0H6GCaOqD3XFuYG6j7z9PXoqMXMnlcBXwHG8iugI9Blmjnue9ThQuXUZLSFOhHDS2xGME9sce0DMcbM8dU6mIixdETQh6GZunudlMQ41A23znLGh3UlKxpJ80xmQWEOYMhEIcaRmZGZRI2MxHdMiz8Xwu0NQMxnTb1SwFBR6C9YXbSaEw4uMyMTVOOTiODQEfTgm1NWDKJN1R+spE+L1u7aAmuxYLnHZJ04mNKohTIj5n2qc6v1THYG7388XEZE2sIpcQFkSu0w4l577dslo4NhZFfh9UiM10Dg7iMzIzMrrhynkFzXQYQZUfE6oYupCwL3Ufmhhkqr6Z2ZlVkn0mG6ELdH7WXQ+qKWYSp/5AjLqxXcgyhmTLV2ZWNxRxIDuQlcR+0LpytwGHKFvTcRo/8CgoNmjpIslO5E7dVApxaoidIisY8PFWJVWC1WTo1YOU6vz30h7/68XPK613OJ62KK7jS3t38BcR9iLbOnWDnb1OfJRAVrFj+545hKOakT+hNrrM/CmTm2vJVNtLkxV35jSfrOmFwNaspyj1BEFcZyFLnEu37h7rkse9NLnbz2isFfl9tl5N169cQvuyenc1Tfk3D28ywpR8t1qXtnuWFlW8U3Dez0Az2XL8DQ4f6MQdGubv/Ry1gbzzA/UaUZxUUdBGXZz7D3zKG6lx0cot5R95p+wKvQJKTg8hwiOQQz3zmvFyQ5Pw/WeB21sP7ViLaVLGutvExwsozQVlw3m+XGPSoujmPWorAkKraBOGSkqaSHeWEqMyMTxAC+fBjjZwRe9EG551Kok2x6nEz4dz0Za0KtgWBNTWZlcElOl2iOzIzMnGEcXuATkcvM9plrH/YWteBWW5Hvq78FJ31ghjAt547AqV1ROTUZkZnhn/BIuhHrQpaZkz8Pph8k7dd9LIr9YDnorRRMbrWgwNNArWsKHe4G8DR+PgUh5FTiojYqjeEJZsRKGgMLdtoAQNMu6kJOPzjvWpR8+U5bycLrATIRM8hEjj/6ja2NczIJNLEjIqyPeZRgBPdqO7Wqqr56XPQtrd2X60XGqVqlFXO3sHVtydWwV6GimqyZKMJp1FUtvlcqFJlbceJq4TXL/ngWq3Cr+SQv5VZzT4uvUJDIxGFUA+JjqF/RGc66HWss0opm61T6lKytkKkFc6mSkmZwDqSZq+8UtLxk5ToJ1wPWVZJJWqwcdI+VxK/rTQaXmVHrWY1P3xB7MvbD71/BNg+O2swMRnPpeYA6+cN2MgImAk3sBTEOyeFiKrLHuo/ynQSi9w0biKhpKPWF4bT6gSqBNiLcG3AVkdm5qCP3uT3C2idKbV0c/DvWe2smwkoRXA6YqsOnpjVw+KvMbFWwlxASA5kJlSPSjPpTD/PisqTygjk/R+SjreXCbiVhcn+LAuYY6kQz9sOb58YeiShVMQGjizkNaqqamkoTazfik+5OkOxdzFSW4wwYFTrZS+h/AK7tzyix/8C51ijyYrmGYB9RiKjfFIzTkRXVxazCCn/GRD0X5WcUnKRUj61B20fg/rTBhq96GvqlQubc4nKBp2bX3fSh0bnDObKfOLP/R1Ht5bqPex3ViDu5+7uebK2wVMmLhXqfS3l96aLBZb4ddsu6o9nJx4Q+oK04z+O8rBZH0kgczNWb2Wox1q3neggHNaJgl1cm6kgy5fykKXfVRl3mEe8JnA18aByaddcfqvoZefbGGAW3+7xlhhRjTnCKDpjHhmch4lZXi3cuOB49y1oIwXvHnT4bhQf9nmpFImqP7UUfBvMBwqfj4AkYHYyZeM9LzTr9Hf4AO6miFq1rEX2Yptf+kdDvzHtmiwbUizvqeY21QolV2oJ1YOemA1d5J8+rYpIM968xtcLv1P0c1sT0qwc/d98rmuJwmehjFHYwZnbQY8QY4qWoXfY+zxvFnXGv91n2YcXQr/d0PUf24Fm7vVLOL9EKejIn1EXt3Oemo8fXf/SH/fAAABAASURBVDwTdZBnbfsKomL1y2HSF7j7uIk5r1nbIiL6tn+eyQzCLsJzaFsJXcAYIZ5FohinU8Dfc7iD+3rtTwWRBWAyuDWOmBX6iurMXPXbio+at3CnDVy1BXjuV70UIa6vmGEtw+07rSMo3UhsZbd4t7074e27d/F2e1vc23dvY8UbYvH23Rv4N/HmbeP1u9dRIH4NHt6+jYc3r8FDvHrz6sBr4nt4A4/u5cPLePnmZbxaNC9fUw8ehuaVPui+1j3UOg+s93rBA/oHej68fVX5V/as/EO8fvs63rJPz8NzKH/Ecm85z3dchxO8TsW/5dq85Z6/a3B1N8DlDC5rI/rwGvNoduC134FjAiRFiSIz8fruWlcB/D5y987OI/y+p1JXx7HLzjTT65WEbOZtM9VTe+giVqlVmc5RR2aSz/Ifm8ye+05lf6+wHQhVvcfSOgkyzeqoyUhcgWFsvFcCeDXqs4R3CMKCzIXQFxGm4nxkjFTRybyB6/BaTc68OOJzJJ+RmgWe+zbZ5pUI2DIbtMDUgFxDrwsUz2azmRVxOTc6RKFmvyhCtbvOKBlxAtkyTFvBGYehp0YQxrT6B1RtlbufH8otSlPreY+IYz+WYHE5Mc4FERs+9zYS5BzU8LWoBwiqyryAWsbBtOcsWmJtex+cR9HjFS3Y6qy3vd3h7VSE5wfikcNON3U3xCPFP4u+NF3D6buZtefkF26lyne61qmX1xaWQLf0TOPZVeLTW7fW4AR0p3gJTAkoTaYzwWnc43xS3cgQ8sz6d8qz0kgMzYfMujZ+RrLIsgb1roFZBpo9uvrWiilY/cm9xyoX7kPYXoySxR3Mh81p/zbgPNeqWm4lHvUt5vLUDd/cXcTsxb0Ij41JYPyuUB1dVlVFOw1kjuSId2O/2Wcndfo7+m7K9A51tXoxh755yWNls0K2azpCwWiW2T1hHOZFq2XAku9zh3N4jgK/2g2f8HYoEHvmFMBeY6hl9J5iXvK71/y85zhCiwXUMTI+kvOD7oPUy1cU85CffmZG5uOoCzMuVFIk7I9Lir4jZ1ygFw3jHjKpnohxzGYj1KDSFCptTUVMELUk3FW3nhfK2PMUUFYX1zet8isqR78NhLBYUMdJ9l+O8EsHr13rpy8vMjMSXWa2xZev/dEniQv6gtgx8/orMjMyc6fs5Q/rAqwZ0+dfIY9I/vi0qN8SDwQHd43TkiWYw1CoAZlJdR5FUzesUpIjwnAezDWyKhNfYBy6K1Y9aylZkZmReWDmet3scDc6jYxkWwKJa1BAFJkJIjKiUNcg+tCnKExkohBxHN4XwUUrWfl7mgV8sqqspj2js2qTBTIzYuD4aqu2cXMgldNkJmWNSPTCJMhMKTwG58xwR6DPrJJJDYzD5wblzRhnwmlat1G2RdBbZCamEfNhIs2I07ET3cNcOi3ozC7cM16rG9bNSha28JrZr2HkeYmNPisI18H+K1Si0w2ChuEhLexUIJj7xFUCpmcx4T422qiuytjg6x4wlW9cis5zgYMvlcg8+lh9aFvn2e0KHRF96IqOLrONTNofMFjrovG6SqnVFkbA/d1Eceep2i5U75u6TXQio/9UjnV82VL+1CCti4RcqnzWI2wXpyVWcRU4gY65Ljgb/QMOWY1kTus3HJAAbxkoGFVD3TaBYvozB3Uz1nbVBgW7Yh6Dk1CDCftlprd3JDGVQDEtFGdS85xyOtj6HKBtixK/nhly+9g5Kllv3//0A14QuyfriiHOxAOZGZkN86xUhp3uy7mHCvb1lCSTQOnFrh5QYyjVJauhrV7DO1qeU2frmg2XpZbEJH+SbdG9atdkE0OAojaIDTK8qNrAfHnly6wCL+XavukXd7wM8yXZ/kLNl2qveKH26lW8fPXywEv8gRcvn8fzly+AVryIF8Yv8J+/iOfPn8cLfPGSWJh/8eJFvATaHeRfiMnri4rpQ6/nFbd/0pbmBWstUCtG7rmWHi/Gfg77ovb5/PmzeCGePav4Bdpn4PkFL9A8l6NP9Sz7PJ5rR+1z133OdfM6ee2wr7iOEw9c14eHh3h4eB1vuO6vwVteor6rF4rvYt4r71tw7/Z76x32sSzr/dW5YOYv9DWc1WXXmnp2VG/9Gd/wAU9SJH+IbkYmGRA7kNiHusTdef2BjXxhiQOuMLnF0oqnmSuBYx1e9Ab1apWooz6v5aFfv8U8g+bdj1sNy1iTlmjJ4UtlJilBb5OkapCf+5N2H2U7yUwNtTg1MjPiEWQmqQbOrnPH/j03MkJsw+5+7VQyjmPfRDt1pkgYnAAy6LQBtbVnYk+FzGnkEqnbi9H7zxXW4HIJWKEcC7Jug5ed9qPEvCCfUAMzb297GXt+BfpNjksTjcQmTegRdWXKd9qWuOpsZuIKGmV2D8/BLkGcmZqIjDo25gb7ppf0BCkY9yBUyei37fngM3O27RTzBqdiG5mU27oHhmgZEp5UWfjy2ZeW0GG958PNqI4VL568mJo6AQsFfegG5SwRVenk32WsOxC1SbYfYou6gtRKj/qtNZK01lQ5bI2+32oVBh0OBIesqCIaqC+f3BxHdTPIkFRVE85cBJnW9ly0GydXG5MQxlp3U3kIRlFONiKX2WSF8nIbXAECN9Bk6hArFLg1Jk+gorGFV3GDq+GHZ6KIYyo9J1sWer+f+DX2JhXVlKkaV7P7BAwW5sbhUOd1xtRladvXrE4NSZViu4Z+LcKZYxDsr5pM2oJZV032RDmmymGyA6ZH9dn4PhmAVSu42Qz2NzQEZLdwqQkiaOfg8ApXZfWDiNj3ooZewaUAjozEDLBGXWeYdSSahBDrtTMu7P0DpWCdSkSEuQnoul7YppJ0AwdtROTYG4JMgh0R5k6oAD37pmW1Dg6q6twn13v2upCcgxpdNdoCa1Utwa1Neg6Qd1h7hlHUrjLRLuAGudEDcRzna55LAncJifZ6z0Z81I0rxSSFGaNv9QjeY9z2T9VWG06s7Aem696jL03cP9jFte9oMMxtGSU7Sa06UddkT9xxxs1/TLe2vVN9S7H2iZz9JznjRZeZdTWmJDMjRDxykI5wEvGe43b3WXXvKXlPqp+LtefqP1aYSyIjM5dY9xrLNfywttdzxTf1nbuZr22Jb3YrAX+qpb/rmJp8+z03N3y0p3Jia1szZu/3SQSP7uZ5U7d/baFhFIV93xg7uSM5MuvyGTm0045wMVY+no29Q5wOq/hOGtxar+8P1JEapvUjKCOjNvYVZOI4Tl4rT9QlsNq/U+x0lTiJnf2AQxdGeM8eU5p/LLfw71/VJmIWTP/9VVN9z84OW6w/Cz7Ub7vXKsLzr9Jz/hzFOEo4/IjkTzx25GOJO535QBxy80f0WJd839oUJTjGVuozd2Qf97qC7SFpH2cfG149/zr643Peyp6hf9rwPgzl3UpJMTRliF16orhlIr1Ex2d4J1lz1dgnuFIrF+PoazCCk7lVy9A6CqXdojj8aWs3fIj92VOoBTYUjeK4ntPuv703flvtLS+U3vBiyd/CEw/+1tvDq3gFXoJXDy/xX46Xe7wIe/U8XvCirF5mzZdcWl5oPcU+e/40nr0A+LuOF18vCs+6Fu0Lerx48ZKY3vi+7HtF/IoXYS+xDfbxsvHw4lU88IJMvObl2OvyeUFWPvZlw9yDuarrl5Nv0Lx59TrEa162vTY/wTkaF/Ctnb7WeL6Uq71R/9I9glfs6VWt8ypewb+ip6ga80Dtq7JosK8812fP4/mOZ3G8RHwWz3l5+Gy8JHyG5plx4Wk89driP8c+x5qr++C15UXrC8H9eYn1haz37oGXtA++SOQF4pu3D/VbjPUbjNz3ehZ4DvyZXOA54sGJ/SHjuannS2sOzGdRGx4+iIvNKo6aMwLrHKdD5h4U9VOr937c003O3lXtZ0FUMCZF5eIw2GBFj01KPP1DZ/eBSvYVKs3exPweXJxRtBbMPe4X9VJC+L6OtznXEGNv1Lt/f8o1K3FG8bMR+2CcBeYEjcrU/qkyEPMcZtVIIUdJcM3DhsnCVrNt4pHD7y9Tj2s20gLDmF7pa1pI3Bo8z7VwBUyetMCtv3/e7NmEmA31fx7mvn5SVS2zVCxu1a/781yKPE/VoqhrcZF3p1ZaKQ5J84/HR+aneNdus+YxnmfZ1NjSfB4eq1I6c22tuGU7dzurbpYFGe2P+RLfdB335eAvBTz7V6aewytZz+LRZaxe0uk/Zm+rHlMO3gJBmPWXMR1QY93Y6pucRfr/N3Dtb+waYvT3+ooR/p+aTNYAroB3XF+4TJmxgn6FKPVV4nZ2d0bIEzSoYZqvuZqUF/aI9x231a1eezTTc/OzqqPO/I9mr7NNxE0DVjG/8qeYa7Dmhr+dznkb7MWc+lxyhh/Kq1nh/bqeA0vXbwpOnX8J2n0+pPqZR9WRp9INTJT20Fl3A0rkjh7Rl8H+IvpQtkNedKq+Af0hnlQ2RqL2EZEjjKUms9mMnNnq00HfoFqPHmXRq/RNq3strsU1Vw6v8ljz+w9LekCtKxnexeyzrmGvba5PlRp7T74s/G7R7j68+kxngjkUFOeV83wH4Dd2OlHyjdrCVtfIf9M1SitdEyltZlJ9weCiMs5BH7CPvXhnDmfsi2fJnXbnzlo14fVo9pjnNTwYvL0g2I2gYw4Lk8L9FuTj/uE9BbUGNqhrRAS1sR7mC5Bzfay1nFZdiyTlgNbsaA2s9bDqGhk5Ygw9uE5qhOsXrCOLYWbMCi3hOur+QqB1TVF7gzoN+0IgI73VHlgcpseGEaFuAu5YMWP9Q6rLKXJNziJi1GWiBMaZ+DEOz7FcithFu/jw9ijKMCMY/W9dcGgRniZEJ9DUc0Nd4NcPeEVdFR7Qmh1JLrNmPHabKIgDJCphL0H2fG5ItygFSsbiEkWlBte1G/UX2FigY1RJjMNzF6Yrwd6orrD6oUsSbDVE5ercN2IykJnDRrI2oKYHPjlIwm0BrtpCjDmiHErG4tFHRiYgqHlt4z4Qk0ajICMcALqWzSRwDGu+EjFnkk3CwFXPcplcDLMO8l2RVZXkJqjeOegadhAVzMm9TB9b9XBcelpw1VnDZ8yfCwEvpPqc6MZAGJu5oJpBmxqmMjMyD0RkhICrGmwmHPD70bXsJ1g9hH7zUYd9daiKoC7mgT97Tmq3I7eFVc4bbenOyfjMCRZjGfNRKkoi03ii+ViO3LI+jgtVfWl0UGiOIA938U7sKVBUVybmi53+bbG3/Z/e8gLI396rF0K+FOJF38N44fWKl1e+qHrx8gUv5K54Dicm/7J+g88XeL6km9YXUfVCj5dcL+eLsfFC7NWwtZ4vowZeY988vImyr9/Em8LbePvmbbwB2ndY+bdvyIvXr+N1gTrtAzEv+OzxevXh3tJf+CLvDfFDvSR8Fdp+efcyXvGy8RX7fcFLSX/7ULx49oIXdC/ixdOGLycLz17GS/SF5/iC2lfPH+IVLwLt68u22gfn9ebhXZ2H+3/jXmunM2UIAAAQAElEQVT/nAfn+fr12zrPPq+3pXvruRbQqH3b/Bt94Hm/5T7a33VecU7z2r7gHr549YJ9vOAl4vOCLxInnvLC8CkvDp8+40XiU4D/HP85L2qfk2t0nc+CmL1fv3lgf+J1vGFPbwUvDtffQtz8UPgITsuzmdF/iv4fTn5uZimfxHKz5jnB8tn0cyTv9492ZiseeTXB53QTcPVZrv3SYxT4CbJeRDAzNDGOqkGeORMEo4d/X+RDzWjOuVKjlgRD1qvV1tTGAu4pNnq6L0mBD0M2CuGaYAvaDGCiNPCZejJAESa01ZcAfys/+S5KmnC2GBwGe9oaXqf9POH2mJVKPqZt9IKuZZw21tCGuZmQlKdubhE3WA2wL0kJ3WYiE4LBRiOGbb2NAFxmksoIZhi2iUInPPA15DR1b0paExSWEearBj3W5y3hMplFBBGXJw4kfmZGZuJRx5493Y2YFnAOPM9bVxAiowlO8VrDtkpoWCYi+eNMPsDoi5IW5DaAwjmwQRwmgwNtDHguMAySiQGmIrL+aGMe7qkAgdyWiAiOAX1QBAm46GwQx9psra77yZsm6Ey0jDqcSVlbYHKTJ6Bz2Hjo+/kcgTmQSS3WYSYzI3MB9Xtd+SoF9zCt0F9QGnLYyRIFnxoQgN7MVjbM4lUvbJyPWvtMBduLlNNpzwjIJswA+Rys27HXCj8nBTThdWd5RgipFWudvtstsMaq08+xgzozFi5L1ySZ5By4jATnoXYycx9tnUEtigpL6/E8wBtgrCWL6cDrTsAgZsRcXH1EZI49aEXQkpzneH5O0VUeGwIhhhGZWYCJZBLWF4hdVsgLKIYeYK1aB8bBabEBhjzXzIa0NyUJcGmWJBI30zMUpKomyCxQO2BaVF3EWUefzITL2A9ifcoj8DMzMvoort2Ds/ngJlm6wW+TnE3UmttiZsJjv27kyjcPvBx1re749fjat3I8AdbSzJArM0rh4ZRhTkNu4/zUr8jM2lvN+FVE77LL9FFmLmG7tRx0JlNT++yJRbWO/fDm3ypN32ftMTfbF8ZI/QVuWFxoL8xOVanriApIYe/sncTtsL9YM9aKK7fG05+16sXk79nH8rOHNfrqxulwJrKccnvSTVxm6ryuspmLanHNFWylpnIGdcfrYas8k2zUfS5R7McMFehPDME2YtMiqkd84Oj1z6Kubk5fdMTFqHHesPntvNrYS1XpV3YjBD60SwP37fUjQ/7+yMxgdBJn1SaswNRY/SJCZnzhNbHPndnDUh7R6i1K1jcjE1a0E324swmZqy8XVGUhxpHDTrO5hoCwA2YfasUk9NWI5g6vb1az+mqTlSfzQbu3SqQCsw7yjMF0fp1HYjelrWlSrZ7ReWst7Mel/anzqV0ZY3NJg9Qp6AFGPW7a4m+nU8rrLm5l1T2ZY0FGVBR1zF35vJHhu6Hoe/1IH4UZJUGfFAjMMfoidKxwCIZp/u68KjJy0bTvfjf4LHQ629yZvc7iTmqpv5Pdbjkpe2n3LOfvcyr3+C5a7WdEdHSZuV6z97T2vUHpLrX1sDTnHkRHY/b6c7YBckA/4N13cOQAJnaf/Iz3JWYBiV1XfkeZWgiGnufS5wBRQxZHU/C5WxTVn4kc49hLedQtIzMjMyMYsR4VuzLg/vjiz5czb96+iQdeFD3w4ublw8tovIp6ScRLvucvXvBS70U8f9EvfJ4TP+MFmL9R1tYcqBdDaND5ctAXX77oKuwv9R7iNS/aHl6xpi/gQL3w4kWWe3n79l2827GFL43qZ8ob/LcbL8HEO2zjzZt38cDLs9cPb+OBF1wPvFh7VS8VX8YLXrg95+Xc06fP4umPz+LHJz/Gjz8MfI/9/of44fvvC99/9300vosfvv0+fvim8f0334Uw/u4/38b34Nt/fxff/vub+PY/4F/fxjf44rt/fRPiW2zhv7+Jbxa/uBlT9x29vvv3t/Hdf1gD//tvfljWZf3vfmBPP7C/J/Hkux8LP7rvH3gh9wRwXv3C7kW84Dy93i85f6+B1/cN10S85RqJupZvg2u68VdGwcPBI+UzXP9V8LsI7bt3G/dgXGfuxVvujffoNfdKPGBfcQ/rReh4wemLXdEvCHkGeBae8bKwnpFnXH9fItZvKD6PZ1qekdLyfL30frFvXyA+0PcNLy99Ft7x0rDuPc/qtOz45w+e+0wmK8tsnrIR8AJg5Kfm5oNDnlHKoWl5zWTGUCCsL7vwciPUZFqrBxZfdsfoMQzCiJIqiIjkj3Nw5EBTRF4zuKrFx61RLzjLi/NcjQc1/M02g+LJaA/OtOi1oF0EMAii6OBAyrxXDh8VCUbF9oEpP6jcIGYuPGYAT1pmuXcBlWEqPEcRrJdM9fPA+yyIqZrrmJZ5DEdeb/0ezkiLqtGGvxlFvUhhvfBQIPRXuDch54aF/grzYnKbjcBYZtLByoWVRxbzoPcaFn3quxZWdkw3VfBqBS7XkKvLuKcjz7ohShd1WXStFlHHvB8VmG5nzus+J1d2rqkVRe7TuetOl6M6I/GPXRDcHasi05pb2Yk1mLiVFmNaZ+1d/j5ttbt6hhUCL8Osk/f7D3offb7bHttg1++sebETP8PpOnuKtbAy+7UxK1bF4psCvd/BVwMeI+6+Lulw//3AxPlQcGYoPEg9MSXt21F0NHPTmhGxnwMZfYHrqDzOvQ7FOQk0t2NJ6Ipb0aOM8rpePAS7X2p3JSpYJlTSYmfhdv9/4LC2z92jleZJbss1I3zP6O9Rbnlp3N2x3cOr5HsntWIV2U1MbuNRSjDjnE7bDTP2jze3pBs+E7t60cT1UGRezJx9h/+ReZuNmGtJlpGRk7qx64ccaW/MBbzIgoqt6pm35AQThrGBGjqigpqMxBoYi+JcZf7waoKZvqzHjL+MWUSu2b6plovmWuS21/Pp3Jj3+kdii02tOn0hfxdjty6/A2f2mjVQdQlnPKz0cOteuXexc14nA5cBmZ67H9O1UsH7kCwtDk0mMTgYPFsKXApYeQYQuiBxBUm8ewMRdGkeF6Ho0erpc17LdWs32Uq2YMw8gtXZ2lvQY+is8i+eIzyZ9dQzkzVO6VOQM9IRM75YV657p2aA1nHTvE5AQdw5Ennyw+aa8kyDXHCQd/jwl42DLw8SeV+/uDlI1fVbE5kZmUASS6BXUG9BnZtOsRE+ieGhXiuu/hJ7L4SyoDo8klMdmrp+S/9at3SITtbCAVJdjlOa5nPxi8maq3v37biI4bbprHsxzqWPfkp6YVtGJCNwGem9xc5xZCZz2LSHgFp1+tKCVA33U9fftT1hYQZxZk1GAL/2rOXa0oTRp2ntEXSSCkf11mFTSqJ6FuF00tpZmJhWX7jPCFkRdSRxlhd4jaij1eXu01aa2vA2SatFVM7TMG96gg2GKJVkRTIN9XzBwkb1iJ99jKYuUGDyXgs7mhb2LY51lRBLezlxe8DHIHSDiTFyeCMnH9Mnax/vkyAcpyRrBLh3zHfH/lklO+vZYV8SWwBWjiuQH8MLL2pl6PKx+6DJ8Gs994PG9Y6Xfq/j4fWr8KWLL2Dqf3fvxbPwN7vmS5tnz57GU17cPOMFzjNeNj3nxU29tOHlny/4XvjiZr7YK/vQL+F8EceLnNe+mOPl0Wtf6GDf8SLKl3v1coeXee/Axou9t/Kv38U7gf9G/au38db/DPflm3j98iFe+b9/x7q1hyfP46kvwnih9+S7J7yw+65eon03Xsz951//if/8+9/x7//+V+Ff//tfUfhf/x3/Bv8C//7f/x3fwn/LS7pvfRlXL+K+4QXfd7yE+yGefAt4AfcE/OjLN9Z7ysvDZz8+jWe8TCw8eRbPf3weL54+j5e87Krf+mOPL8ArXj6+4uXYK/bub/p5DiseeOElXr3g3PytwIGX1Inn9HwmfNknvn8atQ9eVP7AS8kf3O833/ISEvBS8T//9py/if/869/x7/+NL/67/X//r3/Hv/T/G36Cmm+o+YYXj99+y4tNzvMHz9O1OD+vs/t4ePGae/qal7Zv4g338C335533zHvHy8TYPuLxFTyx47FLPne+vOP9Xb1sfOdLxLdv4zX1r/3NRl4g+qLvJc/JS54hfxP0JS8CvW7Px4vB08tDnr+nPH8+h+6rNOh8Bq1/5bP3+oH9vYl6tljYZ70/VBGZ7I0RdbDJ3Y/OxTzIzc/UoJQWnAanWZWmRMSY20Qd+mL0tY4LVqnTVJpm5nbVNvwUt2Az2WR11B3LdvGc0WVmZOZk2vI9UI5WVHB/2mqFkRva2a3WNVVE8s8iUaiSSrrniEiGeygbdeDWJVA212i/0pULarZAySiW2LAXKaZ0pgtzQlduiYcO316NyVk+ldrm9URHQWUW4rFjIyEwx7lLCMkLvI7iQs9nNdj/WulzLFb5eUdJKiNrZqphB1EBuSwwQeTAkYd4fCivwnLKe1w8M2rFjA87Vx1PR10ysz4HM3fcmVjWO7LBYXeB+8jYllolWxRh0cRYfTMuH03cOe7dL+7TqqwWk7CNTQcsl5rpsJYCBqfKmZcABZZol50ccvszYmL0aL2z9SYEvmbgFBmIkbtv3NkVETJxOeTETt8EEKf1kj7Zcnng811olhmSeajqI59NwUbVe8YxDmuHi5lVuMuQFUV5LcuZU9IzCsGRwDHt6i/bkAaoxr0g2Acs/bKwkzxjxag/SFi7AvbluYgkLzDHIM8DQ4yWeR1qBQtWv1vFYOwBXENtYW00fZuJiq0VBBpRhbugIrJsjyT99SurD2A7dyiPxxlh5S26A9JLVQu8/42Ob+e1Y/vVx2mKvQ/sbd/I6qPJRCzwT+OiCzWilzmkpzj9fx/OyOijbgBu7kxEZsY8Zt7YPkJf6JvXZmbUl6kBt95PS2YGZPSBb85NN1Ep2I50AKNi+9pmhdyOUgXL5N7HlwmFCLiN3BbzKFV9EW6Vk7eXNmBiORJfbFg1ZYcvn1lnemyNc1KXmdUp1eJvwhxKe+xJBeSQ7cN6NSLMTaigRz0c2CqF02JqZOTJ2quI60R99ZGvhXDWdQjnyOyexko3wgKEMaeEF5FJIi6H60CZykw0fOYosM4epMbYIvG8mu55AikFZBRvCEY/xZkZmQl5jP4AbsVn8KfyGz0GSopfNlQALRK0m2CNff09m9HHsGh8vpqbc0ZmRjAKwcFShnhRHLHnZH9teAzOmLaaE6pubxLhEnE5TDe4AjRhcHvbr2boexk4/RLD+FNMwHEFSgpbVko/0GbWJFVw/wUjFiudPlivy0bZRNAjMyPR7IPakBP6wF6iNPIgLBIk3G5CFJ2lGtMMPMcVnllQAagPN6R0geoYR58XQvKMqmNbAQNaqT/kmC0ysxBJCDKZcB1kqePJXjh5sTmdkLQQge19q+k9NZdJr5llY4yYh7sTM9ZWvY4gsBcPhxGAYHe1UkbQOjAFIjJ2UxMcZjBj9LoZ1lR98Vu4O92NaQUh/VS2wpzcLcxMdDYzI8BaCRMR0fvsYgAAEABJREFUzAxNIaIM0rLBoW+QidABonycadHNa5K58H2SAbND6Q2uNbV9qspe1Vv1ir1m5Le2VOFk5JjT53XsQ8lGZiNXQx5kJizAl698TUZc85NPgC4xlc2ae4Kv60DO50R0Ys4kdKlRqnsfQ7ffcVRVw/NEYb3046WIL0de86Lk1cOr+t/oe8bLl/mi5cdnP8aTH3+MH5+KJ2WfEvvSxd/Y8sWfv+HlS5dXvrzi5c1rX+a8fhNv/M9TecEzf3tvq5dDGy9jWL9e/uDz8sf136D3N8reUvOaF4Sv2Mur8fKr1uLl01Nesj3lhdeT8Rt633/zfYhvfVnlb9vxMus/vNwr8MLL36z7/j/f8CLwe16SfR/PfviBF3NP4yUvLB9evYw3vIR7y7obe4h3W3z0LuIX+VH88iPwX7+IX/3yF/Hxr34Vv/n1x/Hxb34Tn/z2N/G7T34bv/v00/j9p7+P3//+9/HZH8Rn8cc//nHHn//8p/jTnz+Pz//0efz5L39q/PXP8Zcv/hJ//eKv8cWX4Isv4kvxJfbrL+Krr76KL7/6Mr76+sv4cuCrr7+quO3io/3qq7/GV9R+Ab6k35f2Bfb/y1//wpp/jj//ibXBnz7/U/zpj5/F5+Czzz6LP/zhD/H73/0ufv/Jp/Hpbz+J33JuH3OOv+Zcf/XLX8YvOfdf1LMcEdynd9zPB166vvJl67MXXMNn8YyXrD96H3hB+P2338d39dLxm/iWF5Df8uJU+433hJeJ3/Fi8vtveYHKy9Mfvn8ST6itF8e+HPWlKL0fePn3hvvus1DPC8/lBnxhuHFv/AwQhvGELx3f1PPymhfWr3l2X4XP4XN/E7VeDvJytJ7bp+Ez/OQpa4Mff3wSP/IMi6e+zEZrzXxp+NqX1G9ex5t6dt/yUeR5HZ8hrsgjgw/WmjHkGoaIjMyGkv5U9mw8sa+SfFcMcuN7R6XnP6hI/ujTUrMj8ZJ9Cmv8O4C+6I6sYIL6zAxGpDUb5ATxPhQQbFgU4zrQSS38aSCoPZKz58xlZmRmMEVEXv4ZIAKqkEmuAhpFHzJ6pCqTmYYnHGrojTwEg2AM9jM8rszwFMgDXdlMagWqum7k6rsZAa4nvewdLUXyojcHIT0wDOQxqj0JrxNtWSnomZSvYKloYI5Bcaa6QB8I7ICFY66RmWXtX44hUNn7xDMe6Ea0KvGYyLU3nY09NsMDMBzMTOOWYF6sOqtNtjydZKEC9ycBT6H0wNCyd70DeCmQkcukAwiQqS8vMuRuERGkBEuGCOpicEHrQk9xOtR5wYDPgldok0NkeeiD8uHWkZmRECfYZ3LkA2SiGOjrsQUM2FhuAXUBG2gzMgKQxeDDxTxYY7rT1nMgX0huU9I76QCsneAa2FPM2vVeu78CfXbNrE0qCijMF/jGGfnMjMwGyiCI05FEK06hqw0MTWZWi74viBlDgVenF5GxH+wKklH72iIzC0wRGSQapKNiOTT6mQTC66NgoJ4FeLJk9hbRhyuCoW2u5w0jbdFGscjEKRx91BQUUpPJ9cTv+4nORnAxgeZmzJw2WKNwVnkNTWfan76k2TnzGPAxUPthXfc8MVL1qFSePXal6+Fh7Gf3RgRUeNBqV89YW7AZjjWYMazAJTd7EPWAa2eeA5EiS0Cy4WTlzAzMwNXfwv9DrMzEZmsi60/Mg1wI42n1hXuYMJ5QJ2Z8TyNnvnQZwfioTyX6gEhZoiwwbzjLqIdjiW/cuchM0GK6UQt3dPIHVeaynuWicj9pUi1W8Z2mlW7dOkuX2klIiNN5jcR6Pmqu+FB+1at1DbHwvbeVuGGW5MUd27yw51ANa2dm5MzoiBmv9jF+1ZRvY1HBMi0N7qUX5T13qb6XPnNTvKzjF8XpG6EqFIoK3jPluEZLw2pmnDGSUYeUqHwx/GBse/rMQfG9wbyMqlvi1WWZ2VK3U+8raMWjs6ViFxxBeTyPeTqxXXh21GW0Ens9x1iO6rvE+zf7leOZnFS1rMBqUcGd6X25O/JJsYDfbfV8yO1tSBiLnTOIPte4dyw1S/qGvfSL5XyXMtxDWF5N0OuwuVi53bdA7MThSItidEQ30ovQn4i+rZ0YAaY0WrDn8H/G+Hllua7IKgmWMUOu57VvXipPefR5p838vC2pn+HmsWJ+uOws6Wh/Jt9TXufBZ1CJVQnhX2zKhyxbXOz7IYz1ULPGd/0SWSkujwM5Bh/nd+HLlLfbW97rvI3XvOB4xYuOB17aveTl3bMXz+v/SMLf9KsXf7w8efKUlyf1n5X+WL/1529c+cLv5YuXYc0rXqK99uUNL9Le8CLtrS+Mxgub5IVa1Jcoq+O/g+/f+noXvux54MWP9S950edveflSqF7y8aLvh+9/jB94weTLJfGtL5h4sfSNlhdL9Z/f8uLpx++e8DLqSTx/+ixe8jLpNb3s/Y5z23jhmFzVX3z0i/glL7Y+/tWv4zcffxyffPIJL8B+H5/9wZdin8ef//yX+IKXZl/yQs4XcV/zAu5vf/s6/i7+8ff4O/jHP/4R//jn3+Mf/88/4p/gH//8Z/zz//0n/j8H93es+Fv8/Z//iL+h/fs/8MU//xZf//3r+Jo+X//j6/gSrvDPr+Mr4gJrfQW+QPcV+PLrr+OvvAD8EnwBtOKLv30RX/ztyx1f4hfYszVfUvv131gLa9+vWeNv4GvW/DtruS/P4R//z985r7FP/H+S/wf7+wd7/wf7/bsg/jt84e9/izqHWueLfln5FZZr9te/8MKRF42ff/7Hfsn4h9/zovRTXiz+Nj7++Nf1IvUXvFT0P3/5yGfgDfefZ84XvC94GfvM58v7zQvC7/7zfXzLy8LvuM/f8WL3O+7xt8Bn4HtfNvoC8Ycf61l8zstIe/jC2ReBb99s9YLQZ3x+Rrz/PoP1M4TPoc/+G57TN2/ehHXiFXt5yUvv5z7/L57xkvsp4Pl78iR+ePJD/MCL4+9/eBJPiH0R/rReGD6Pl/6G4XhZ6IvLd7yhfOf5sU5/CscuEgsynfAZeMz3xylnownkfn/Up1uOuAa+NSLwi2OqGDuH8ZKuNq0302HHs6JtZTmncP9QFWNn7LU1fAxzzaqzz1VYfYeqREMgVZik35wjN03lDdTsAQQ+azHjH8O44QyPYXDa1hOPIadbbO3P6IzKnahbZqZnZmOlcaUr5ToipqBYp0mQZXjfJxPuRyi7gnMu6rF8Jbewl6hwnbZ1d0tiFyOY9FyLeE/vDqRDudAvGAzRMEXXZK4cptUnZDRzU0Tm/ePnVfQq7+9IdsrGdf7Ja8w6WtRYruGa2vsNR7Pmq3ZM5oZ7Yypn4djnFBQ1g7KlDN3yFNSzKnPAnLimlBe/rJP1lB21d728y54r72lc8FQ6RPDD6weZWNkwumBXRObinzIE17FoI7pu7asv4nRMpvWVWu65sQqhQuj3X5uMVNxHsofMrGRm2wreM6kSlLbKxdoLv8c7LMVgb41ZcZt5jDmra6u90GMF4/Hqb8sW2UMQXa4fTA2znkMFp8nMibgTTM36M0ZOTPnqT+5iPTn2p/LmFOHD/KVkD/2S3wMcm2BiWF4KGjVysoQ3C8FlDoWLEteA054u0szn8Xmpyz55C0AmAuxp3KFO+XuBNQWnRwSk/AAInwTCqOWdCDTyPLH7y5viru08h7o4FM3cHWFdD7VTs9pFb5eJkhiUw6SPNjPZK4CqpbGOTLgJiASuu2qgjnHRqm9YseIoKc/zME1Qj3I9VBvXqeG9rXXVqdkiqi+T15uQS0sQfSTZxBWYy4Bln7GDND5siK1muA8NxWrGnnTZBHs2ATYYUPsm4TnA7IMU7B5SF6ysCpgMDnvre5K0rAJ9OEZ0UUamiIiMaGRkHghriCEjIuP+sVXGS596G5+twthPJfBnH+wmaAYbSE+A7pGYUWvbFqHm3Orf5pB+bNS1Q7fnKdv9cg4ik4WAe6qU01prLOSE/g5qd3869N7gAXNtvZ7NmS7LmdtrF+CwhxJXngmKGSob9DMWdX51QTJINmIe9IbMHZPHJvcGMBNsPAYNpMTnUbKihqcRG+SEhXPf5Pp/NJxkcZw196/2Os/VUvydU+p5Yet0yM/RlDMMhjIknhsxQ0/0FjIyM4IR45hrUFp1nvPk/C4tf2inqa2wUOWGVVt97U2zPUcRIb1xGJlZspXTJ1XDvVpb/ejdaq4R2crRSb0IOmUcx/Qzk4xnMtFq5xOqf5Q2M8PDNbRNBqYZd1DgXrXS3BV2n2tqrYVjsO3Yj7FWxezhZAnq/C1QN1DX3Bx8d6Upe4F6dMx9tgB9O8FJhYfPoWvN3/p7zQuQhzcP9f/M+/zl8/A3+Z4+X15++PLv2ZP6TamnvAT0pWD9p728KPE/rXxNrS9R/H//3fx/guXlh3sNN18LOkW9kPHlyBteED68ehOveGHof9r57OkLXuI8jx95+fPkh6fxxP/MlJd53/PS7wde8vzASx5zT8k/44Vgvex5/jIeXr6ON/R5y0skXzB+FB/FLz76r/i1L/d+/Zv45Def1Au+3/3u9/HHz/4Yf/r8T/Hnv/45/vrXv8ZXX3wZX/EyrV+Q+XKOl2C+qAN/40XX17wg+xrrSzRfsvkCzt+w+8uXf4n6rTpeEv6Jl12f/+XP8flf/hR//PPnhc8+/zx+/6fP4zNegP3hj5/F7/74h/jdZ7+PT3gR9skfPo3f/v7T+ET87pP4zaeNj3kJ+ZtPfxsff/IbgPW38Aofx8e/+Th+9RtenF3wS2NeqP2y8Kv45ccDv/51/OLXvzrhl8Tmf4X2V7/+dZSl/6/s/dvfxK/Bx79lrU9Z+xPR+/jNp72/32I/+d2n8an7Bp9yLr//7A/x+8//EJ7jHz7/LD4Df+S8/8i1+JPgOnudvF5//eqv8YUvCL/+Ir4EX/nbjX/7Kny5+iUvESuG//rLL+ue+NuMX/rbjP4WI9f4z9y3P372Wb2o/ZS9/IZ7++tf/jp++Ytfxkf5Ed/TPFu8bH7Lc/WaF3j+9ukLnqn5EvmJz9STH3m+fqz/ncf6LVJeGL7kxXU9v9S94UWgL6z9WH7EZ++jjzL+67/+K5L++h999FEEHyw/N9v2Lt69fRNv3r6OB176+ZuGol4a8kLwqb8p+/RJPPnxSfzw4w/hbxf2y8KnfLaexatXL8FDvOaFu5+Hd3xe3rHw9v/x9h/+cRxXujf+nJ4BmEnJ3nB/v7/73t11WCdZVrKCbTlbDuu0zjlba1vOUSIJkgBmpuv9PqeqenoGACX7vZ+3UU+dfCp0AOawAQL5YBwWJjEP7R02WRUKkx1Yk7ecmXxG+N4HM76IL8aZxiJPMRirgAiCK6RO1Y7SaCfk6c/rriJaGad2kCMitU1hQiJicw5Q5zBv2HoeiPDMwcw6pbXV+iKrPFxEKAIoJKg4PBRE+TyHaerM6bHTXvDHw83PSdxUHeAKLIDLZtbICJJFwDVEzHgS+2eyHINkjskEdHh5KN5TWzsAABAASURBVDhyY0tm1jnOSFV3NrWCvFMIOudNWG97n4NlkDb0vhxwV4R7JY2Ap8kQh6kB65klaZ3VMTk2ZSN9DK+1qZKk3nOAoaWudpaMKrm3lPC5CDQJOs8RcWrkm3hseCA6EtJaMM+zmK9ouhpahMluDmsSQe9x5rAK5DUMdWRH6pjjJGOPCEUAeVwUbviYVOCNnPsHrbreR2cmmlmsNtASzbD0tOnaQC/GNDEmE/lzHDvC22ey2bHBoS19aiafznTaHH3a5ADnNDKq7rnna5NR1Z1zkqoReYqB6HBb7FXhvubiScbMW49T+tJ5TYiyZ0VUnpxBzt020zQWt+o/c4xoxrkuvaoiZ+Gxq5h9j/BcUjHv7JtgLTjknJHThbEiQhHslm9WVomUptoVvueVGlgVec6dw2LOhRjzr4fAoQM2o8is8FeIHqDI3MhiTpoOKxCw02eLaLqUajczVwWj2MuuEawRrX06WFjV9P1AkhyhPDwXPxOtIZxsqL1PKCJCEcCqDmSUMiJCeTh3R1OpwNAEIgIS6QojNhxI5q3tc52olfLRNfDOD6ktHDqBE8Yy7Vut5oxA3If1Cc8Pezbml1RpSXYwm5yH2QqpyouiZ04N3ZQEfr/tTH7f+I/JnpLxj0W/TtSU2IuchLNBrNkeW8M50q4qXc/NSC4bbeuwnCc3bfNEcx4viw7yuUpfdOe1fh72fbp+HtNzZt5qMOtzz9VWFe7tZ1qN5uRpyId1pgki88ZygJHK1l0s1xT79ha2Q6rnjmpf6Otu630jWc+kmBTb8bbcfGfITst7ig2xj1HDbahc789qRJTmCRHw2iZB3hGQz7a61Ki5zpq3GlL59OR84beGxkWjEzmj2Fq8zza3PCZG5s6Z2Gj3Sv0QzuvcqjphcxXOVbltn8mqOGMz/VyuHuf1jHte3u5qc86zKxrdS84VjRfOzVxJlbtrp2nLtc00djVs7HTi7TdX2jDDQ0zdK5hd58+nsVXPWCv79uS5seIfRE/r1UwprAS0SWUmrz8zF6Dm2I/aOld7lZNnv5NW1V7/MIvPrM7dvZ2ovkm6+Nj61x9O8iLFvfTYrQPa2qwyqkSPQIOZNSu8FcZMvcuWXENBedF5dLinEumJo5sDTFMXlYPYz6rJzGKcN4sOmw1FjI1O/Su/FCVc/HNx5I4LGHfvUsC4S/Hino78q5FH92Tbgwf3dUzhzzg5OdGa4uGaYkjmo5BB+hzbYyTaW1Cjx8J3RcHEcff9q5nkPLpLodFvVFHsu9OKfXeQ/Z9xHFHse3DEeBT78u2u05XG1UaFcQYWdrBY6vLlK7p29apcGLp56waFvkf0Jopv/rVbF6L+5V//WVlMouj0/6fo5IKTi1EuSv0TBaZ//td/1Zsp5tUi3ptrMY8C1iMUs24++qhuuojnAt7NG7pKEcxFscsUyS61AtqSotry0iUtL4HDQy0uHWhxeKBhuZxhIReQYkFBaRikYaECLUNIUMXAtoUUoWiy+SJff4a/pRR8jNAYIV+L3S7LCsloZIQfJSWwizGELhGhEb+KMvFFPjBAHOf5lWI56niw1gW5ItAxV68jWE9f27BYanFgHMj7sGQvlgcHOmB/DihELi9d0qFx+bIuUYC8zD5e4fxduX5V125c03XO4U3/WrLhIiPn4BZFVZ+fN1NsfbMLgpzTf/GvOruoCFxA9Hn1r03/67/8KwVeirRv/qf8tec3Ef+Ic924qes3blAUvkqB+FC+dgaxBop5LhzmG6gUBOvbp/flQvMR1+YR1+CRKYW9+/cf5LV/uqLwTNFwQ9GRrZLPrbHw2sGSc28shiFtEWwcG7rh+nfBMAuU5LrvNx7J64J6LRLeoUB5V37j1rr7FOH9n+z4V+DXHpN4F9lH5ux7S6pnjGVojrAQVaU8ml/yGKBhH1CAJtSMRbvHvrxr3ZO81qh5umWKt60r9+nWqa9K22mRULtH2XrtGiztuCPQrJ4NYbGiz6n5WOlf/8qxq+BeqesJ7Ato1UbfTbDZ5nL3SwOdZdsNRFoo6M+2rcdZ277GGfA3MXJ/kPfd9uW5S+f7njTfyNlxryCX7gNfW1dEFed9N8115/LnOO7Mwbm7j6ll5azko4rmzsJ5HDKznL129hwm3339vjw5vi7jKRoPdcSBdtalKRvZsZ+n23HYE+zvLdlTXyg+bK/O2pzGI5h2bL3Scs7g+9dU+m3PLonqtae5Y/LVE4eHtH7O5r4z3uYUgxFDdDpzoE7dOXNPfXZ2MlJ4aFe9am/HLaccfi7r9Q7PH58e00Q027avq987eEbnHm79Xo/bnkl7kjUHzc4K0HhMCK1Z1xWdKtep6Wh6u0668xg7cC009/M8+mPPnmVvlHP9Z0rHTOK0NyVVtpmb9qAK2GAmX4vIkG2by3MeDyeF9Os6rfvXmOV5fvu/EWSyoqH7eizn6vJESR5sVIR7wYEZ3ycXEcoD/6R7nS+qjm7KOTRha2MLyTHJOEWQm1YHJwA+IhTRoEDJBRvEGpxl/1y6BReFffGqnjC9kR93gq3YCmSa1J6LrY4NxgoEQ/DFKOZCEaHpYA3eG8dmNRo5IhQ4GJDa0NuHFCmnDT8ZVhpYcj7wViudUFroQHTzWDvj4mz3jhyLmGIQQEoVGwXHXBzLFlLQRmlD01mfscS42cchpFeCcPukzrzqERgr2GL023Sck5kcETUge/OGhU7Ng/SrgTmfnhCTW0QwosfyjkFR2sXzDfiIUERINMNeO3nSGSM+YQeoibcis9lusNCCIST2CpjvgnaPkiLrxaeAAKna63KOIeWQpuIojNqAJKHfAfPAI1XaO+y6oyJP6twBWp07izNffeHaBCohyOsF3qfqI6kxnnOyuLWpIJKD3i2YWcDsxJILlcQAthm2O8Wks9KQj7R4mWKqkvXEVqrp8LmchMZ41xur6l+9/K/35jxupsMYDfLBkLaZTYQUEQntHQW98E/s2XbEtu4SEq2C2M47Pl2cS7lcfKICPxi0D29B8oxI/1DGREsoIcYEtSMiGlf9cl+YjGkzJEkZ14hQRKTOnffJ8DAR7LiBYVqLXS8EBpoMD2+YT5CLJM5Numw2J0OXeuwMZ4nHD1YaDA2GxjLO8D0OA5uMEzmSJ0s2y8nQ1eROg9Ca7UZOuusq9bTNkZXc5kBXwhbHWDacA/T5pK3YiZ1uejgUtUWEIgBizODJ9Ryoa8OvMmf7kL+aPoQkChGSGecZGbsW7CgArk91fHqcfy/t3v37FPvu1cLf0VGld+/qCN5wAXAqgpy0Ioj/Uw4KIS7KeUNCPrxIJAp1IzYXCbPwQcHw+PhE9xnnHoW9oywAHskFRud+QFHwhOLi+uQ0C32ieOgfYBbDIt/2unR4UH9tl4LRDYpFtyjMPfLoLb35zY/Kf2vvXyjk/SsFvf/1//sXin7/S/9KkSj/Dt7/oiAE/Df4XBR80z+/SY/805t0i1i/zXb91nXl23nXr+nytSvyG3cHFKlcvFpccjELUNQZloMCuAiWGxqDxHnI1ULF4f2tYP3eZ+Dzl1DggT57Oosg41NEwKeQKyJEQ9v8A9aAnGlzvXnDTqYz9Hwhf9kBWGmkLlC08ZKjs83AjlSb3YyUGmOCX0QoIiSafJj34pHNeq3ekrCDFfbBXiIZOJ4J/rE195bCqOkwKBbA52Cx5BwsNHAeBgqLxoKi6wHFRZ83v8149TqFxJs3dOPWTXCDIu5NPUIh91EKw8abKCj6Wvjn/pYi9F8oLv4zhd9/4rp4E9eT/R9xPHn89x6vUOg9PDykcMjYzMnX+4Zi9CnX6gnX9PG9B1zXIIt6D/LX5/126zHX/Ipiod969T3n9UeE/ObiMAxacG0vyDfEQj7qtVOysF5/JZn7xW/lUij0fXLEvXgPHPVfQT66K8u+p44p4vs+W3NPbyjKbyi6j61Y6OfM4AEMHuRMQRFRgS4i6M9pnrDRTfYzkK32fGHlaMO8kTaYgq95pYfyqDLXGReCYyJCNGAa6ePOfoY1tuNAEFIBOHhsg4sGPZ402QSs34Gd0BMGZ8cGEyvRkiRbsujYppmMo+dLDppyHKkT9aNOzR4GWof1hIjyQoD9IIihsH4Gy4YNnoPB0HwLy2RSDZSEVzVMI6BRRCR8zolIW6eOCUkdaof3SsQZaSOAVmMZw3dlRGCOjOi5peCLbcIZN/gC0KYvVEK2T+Ck7VFggfchkeI2axu4xuAXEeRRQtMRE1cZz9Jc4AccZ6CKPYh8bCj5caDlePgk7TLUcVbjSENB28YFP18bKL346kgKz8MgRKbRLJCZH1Jt1nVUjeT5yXHEt/Q+RwlGKGxawZ7ADTGnhYlBC1AFNtzgYdIJ6twgwrxN7HshJoORWyiktvRrvmiCPBGhiBCdJCixnltOglzmDaWPJLvo/MMmo8fmDDIH/kwLluzKFEEfEn0ziMMOkG2rHhmUbnV9ng9cqjXNa+vrNAkSEYZf9Q7xhT+9uS1SJ0XYojzqGLkCBZoK+poQA4wHmWzI9swc8LY1+LN+NJuwJ1ocJBsRzFOynyGOdE0D83eu9IBPG144RNpRmEIiQgIRUMd06JxjsjnYeSu1Z8hfomep9LZ4LGsjskcrG+ncwl2FnfdRLbmCxhKLE3OgKZORIoIuBdUDl0llU9VOHpglO2Ar4h5LSEIXEQrVo8AXWCMmrWacLapzgmRrqsrPBTQz0TuHZrflolC1cQPWrYfN5bzWuj9OEaEIAK+gg6ffbSSafg6oFjxpGYCx6qTcccvnJIlwQPM0b8wm0iyKiIqu2KMR1e6xotlC/kLw2MkHwtk2bV76Nbv5Dic130ykUsVF+XTm6OGFkAlzr+7QdaxHRsoETTwK+IhQwAqaMN+R+zdLmGx6d49K7WdYch5TYE8DlpbB0Nqs98PEWyJZ6r3yqJpkp84ZjElhxo6GeSN5dx1WGo40zM9hnTHXdd56w7IpaGlN5HmzXvOG2pE8++GboakgxLJY9wh8X+Fqwcf8PrpP6neE1NAxAi1N2XGvo82W+qZEwSiMCtOa5eptbuvXzBcS0u7azg2tD63q6AijjpY6RJp3LcWps7IJuSXOPUMhojT7RaRwHrptlk6EgqrxitUO85mTOFvNG81cCTZlArXDnrATiR2r4w08cs87bzkVydQu19mVzbGR6vCQ3teVseMSqnOBmvH6tH/MB2ACPls7LhmbnVNMJmsmwUzL4zkYVm1hb2Nfg464/XnN5eRxUxs9oIb2jrDM/D22kaI7kDaot9bf5EUO7R0x05mvENrOKY/I3h0TNwF9PNip2S8i+5oDPtfSPBxtNBFS8IPQCriwkedCmw22J+ZZtnwEcwIuPOddaBOq3Bt3yGyjM+3NB0NqNenF0bW5Bw400LsV5zVjamRkMtYmdvaEZDTPgqlhobC2pkDgN5n8Np5/nddvHLkI5zeR7lD08984M7V8l+KD7X5rz8WO1elKWdCguFfI5TnW6fkq90hx/RWDAAAQAElEQVSSix3GZr3RKQUQj+NfubxPocTj3KP4d48i4AO/CQWOKaSsTk+1WY/yRBcURA4Xh7pCIe4KBb9rN65TzLkp/wcbfsPPhRoXbP45Czf/pH/+13/Sv7iQ47fDKAS6uONf933Tmyn2Uei74UKOf331OsW+axT6rl7WJYo6l9qv0i4p7ixcYDpYyMUmLQYFhZmkA4UoT8oXedvmglzEXNltf2+1iW80SF5/Q25KUQ0p2EaiILSSnHWGFWjMAu8nmmyIGV/zszUoqh0mPejqADDY6dPisc00dBHzmRY5whl1KphVUndb3kmtMdCSfK6pWuaCfrsnXWta4XUYvmoMMuE+y0S87WQioGhENnBi9wrEvtDATEsJHy8n0GERn9ABrZ3P4FwOy4UW+ZbiQgcUDy9duqTL7W3Eq1ev6Pq1q3KB+QbXy02KgI88ciuvuzdTGHwTBcJ8uzT/c5c3680UFX09ZsHQv6bs64zr6+qVK3JevwkYEcpC+Olavn98zfv6v3v3Xr5hew/qe8FFPNtPub983xQK6AOxg+cMFgvmPRiDrPfeuMi3XpOXQqOL65nb9yu4S6HQ9+8d//pzvsl4RJHynh5QgK/jnCrvOZ4FvlfHdi/Lx+Bui9iyW857bQma94D5DnR5Pppse2M5nbZMJNU7+R2bwIcz7T6d3OFIU55XceBX7QXPmhftxNs3fEGAwGBAarO7H6ZJyQLNdI42gyzbVYguGbPtGQ+B00Ngmhr1CMBx2KsFxiry1Fam6ae9j8UoSmg6CGt840oTk1ShzGIK+uJJgRaBhpZjYEWPtNu6rWtnMhGesqYhbKuatl7VY3KESZ+QhzKkkBKqR1U23mnYy56zanN/alQQGVXbSIEaVekehckealbmk/pOU/CgjXGsIcaRxNwmz6pGZ40hqeu0f9gQM3PsOTge0OrgyUw+9o5ZdBqCnvnQz5rjjJnKrFXpbwFYNnbZtstzRxxo+xpUO+1ieygiJJrasWW3XJsKbltdc69kcsDufFUrmTe01XdXcVS+9oj/UAtyGz04dpjzc/va6m5Jfc13pOLv7HKN/crwDBiXfPQ7iSzPx7ZnBD2tRs/c7WzRdtboZrHCAbGrqoYzfU9jQ7jbQ9o9hjHLWOCNuXtwBRqpO5NsrjBvpOdO5/WXHY0F+xp1F87a8cHMllYHxPOav6emD/OcHFFYP/kji7UZdRwSq3rPZVTblnuDmA72n3ZBEZVPEy5SteucIwKbkXPYOqDdCnPOfkaup3k5fu6Devp2nw/W/GlTOQ358MzSUIUqEmXR6Ak7tQ6knwcHM++a177o+SkOz22zn9E1c96B4c7GcNdg3mhiEn6YSZoL90yQ/PO6x8wcBNCUvM4etnVgbRkyW/4Qiq637mZaHWyxZJgHXm8Xk+9Cs0GyYfPFNo3hOWfStNYOHxlIsyxcgcwy14fhDTdien6zGeesUYeIVNBVxnPzDYhi2zwXQ/YxtiYmhTAlbnyTcXWuJmHbazbsr8fjGLgSTj9rKGipcGgydOZLzg1hrxVkA7LT9nVBvLF1imTTzyyot0hqmq3znab6TGer96EaLM05EjO2m7KzrNlhfyNm1mh265U/TKXRoiEOXPzYgSDQzHQg7rSMwUjb0TdhO/emgHTXYOBAnvv4GvIlF2FLvUJwOduaPQ1zHkWQF5It6I2aKSeLplLr+4eP5G2ZXVOF50T1xDBvdp7Ljd/xdR7gqe27R59fBgTRBiRlqBv3dsHPsHgxWqwdirvz4T22p2GPILdhPhHZZ2dfIwU6n5PgAg5iEP+ullOi241F4ZOceOPpHNXPY+W3sQHrvYZss7L/Qmmb9XP0eFNjbjO/H7Pv01I7Pe62GrB7bZ4nAqkDPySWQ5+hpgD9dgFB/hAdrVIYZE0H2sZnkuS3XIp0Wy/JPPA81A5Ej+nzPFJY8K8S1jeMTlULgPflgsHtO7f1WsOdO3fyLcAjign3KdL5badTinQuOPhXeuv3bmbCOMGYcDmYryt//9owzmn+evEJYzyg8PBA9+7d133gIkS+IfXgWM7pgofzLRahg+Wh/B9G+M2r6xT+bj5SC38usuQbXL34YvrPb5bf6HNh5pE33ZKLNbco2Ny4dUOOvXL9qq5eu9Le7Lusg8MDLSjyDctBMYQ0MOWkbfbB6UqWDl4xsm3mAa4s0w0g224dHkQxfXSWuXAibDTQmVif4KZv/p305/DkZgbQtuNYaAFTauScnW2p9ABF/nXFCJQGKjh0dRSfG6VCkMK00SDbFSIfpinD8EhQFrXhCRDedjGbtHZFEQGQCusrgq+y/Q2FGAuQoTKRKmsSQW9ApobsWduf9EpgTIoNVrY3VsG41tnfsJ+pUf2Kqs5ezIq5lizies4Ft6Lgy61eF1K9RkID10gW4igeLrl2XEA8OFjq8NJhFvquUkC8xrXmX0X330q8yfV3i+vW8HXrIqGL175+H330ET1CsfAR2ykw3rhxo/5qMrmWLkIHs+Ua2lAMX1E09H3nX4F3Ad1/a/DB8UkWEq1fTcXCwvyZfQxMfVCEeVRSLZzyfW692WTh/uT0RMfH3I8PHuiIe/uI+/GIAqEL/nf8dwuPjihM3tURRfr7FAuPj4/zHnXR3wVHPz9G7x1zJD2NsQNiQOYNi/KUT0prKtxz06TdvKEpB4wVBrGcoW0aBIbPOCun846veSKJcB/bdE0DISRMzrWlYepICJ+9Q4B5tlYRCNgkU6NOR3kg0+xrc/FNBDOFpI+tLAS/FOnSraA3kJ1xZk5N7aw1tpJj8z5NVbORisWm5nW73cmd435BshwKm+dsOBLq7zNmE5iTZpcBYju0ezSnZu62wgIMn9eus4vR5bO5mtUpDRwDJ4N0SNvm3MI2If2zk9BPnPcntHtYNna1O1IEDsaOtmdFOWORWrOSuJTMw0CsCeaEJDmnwV5rOnDKBfL8UIWvoYrJCQ/7VW1df5W7xzQGijmvzFnjNDsi8AK7WbYOWBECbFv3DXJutZ2z1VBa8+f32TpD/QjsRpdNHWfAt5iAzeeMKUgZ+kZanDPCPM7Xed3Dqt3hmUabQjXSo6JvzUajiTuE/YwdRd33nXjs+zIqZqyEfNihj2EeXUQ0e1MgWRPYzm02ECP8xJEidKd5DOCMRvoQE2HOnp2a34MDjJmLRSM9/XBrY6d8YecI40IHZRqPY2h7OIrpzxTWbMWLuOpV+8lnyj0xmPChKSeg2YEPbaZobDo3vhH88jl4jql5cJE8xOgFGpPzjOlhPl8G8xzSbAOYx0V4Jgbj8TgRzvLRnHDnfuNWsAwiIj0CnwSygP1QZTNvWwrYktJFTFpC4C1D1BAwjJSzYKikhDExMlqRgkVkx6Yc9MaWYCWWTDD0GGDo3XavP8f54Yrd+YEfUNba9wxwSx0ONGYrRYRCSticIE8+TKBsnvLALyldRCgi4GgmDmLGrIwffMsErFVLHuezbBQ6r8OAzZa65mdf2Do0TiF/pVvNx5Vnf9kGqqX2AcFMX5v9ar5CFlUwd5qMPk71kZdAV5t1jZMyMeYC1A4PZH0Tk5DQcbjJSN3U+VxNQk2Efy7U1BNyvglksN4gbFLD2DXj0NeGbzIYk9ZuV6pDpgX3iFAE8B4i57wZq1K80HkRXqYpmmy+Jm2yUHlLhVwGY0QDuRzneIZRDmMbeo+hQgYDglqauoANiV7tsJuRIib/gFmRGgY0xeCBDMbI/YF6/OQxc3HOh4WfsjpB5gnGjSplP+czD1pHeQ1JLTOO9wJ2p0XMos135GYQTZzQRdRrA82ZeN/TOS7GOiYjwcupQQRdj3I+853C27XCPYq9Zi0Z2YtcPkMhofQUnbnOrNnwwkpv2Rajatzvpd4RnctRVm55BrICBAuKCEGqm03Aaw4rQ3kEvJECXQSSAc/kaczE6weOdTIXInzuI6qvoAoCQEQoIhBqIzqZGpvsZN96oSc/gzk9ggl7waZlXLelxbbGzEjNFSIqkV4hRWRnRnBJNdNlfvnw5kAh6Qc7bxGRYQVaguzA9u14liTL7vFIUvAXSMqZ9ngMAae9I3ALyc2wk8450GOWCxeklTHwHT3fZWOf1uuVshBwcqz7D2rxzx/+a9Hvjm5TCLB8797dWrBzoe7kVH6brxcBQqEhFloMSy0WC7lAgkYaQ5vNqFPGcHHPbxv513sf3Hug+xQSzfvXFY8pRKzX63w7yutdDAsdHhzoyuUrunr1mlwYuXXrlh699agefdMjetOb3jTh0Ucf1S0KfS6uuEDoYt91Cin+9c8rV6/q0pVLyv/4wkUVin7Lw6VctBkWzBN4n9kiTQd74jmwJDcuMawltrzPBCoMU8g+Y/MwU1pOkdxJnQNECs3aSOrMw+Qz1jy+6ZrUCmA7yrxfyItGTDM1OTdOdISd0oJesiiLdL4nI+rVRzi2AkQoGa2QUrZH7ocksskHHmTAn77aKT8Ss7UrfUmfTMbbboWd4BlIKXaZbxQRCDRmQWbyw9c9YERi6FNf1A7sDkk9dj9jHJsgH84MY+/0IMi8RJjsY2qkH5ozzTlTWeOcxeKeuhbWcKGRKjPaDV4KCoYlQhEU5LjelhQLl1zb/jXiS1yTly5f0pUrXOfXrspFwxsUum9RNHRh8FGKg77W/abhP735TXozcAHRtls3b+jG9WvyPXLp8FBLcg/iru7FPYqDx/ePs9h+3/cbxb0stFPE81u2p/5Pc/AdKQhO6wrmKzpJqce2Wa3zXj/hnn/wgAI+xcL6JwKOKAwe5T8M+PngNwyPjo507/6RfF+frE7kZ0t/RuQ1QF63OkJhJODzZOUFyLl5wzvSr9A3oN9+j0ZH8gg6PBhAMp9Qng9xWBQuPi9CiEBI2JgjTr5o2jVkzuh2X/ki3JR4GYzBFNLD+VQPVDChiOgOyLQ0ZIceGyq3UsgJvDUOiQj5S1CjReS8vK8JArs+4CPCrlKI3Fhqm63Lhkhz4OKGS9ozX8lVcEuVRMHBeohEbqPrcGUuqGGcy5APHEIhNX/5mPMp0+EiA1ZmWLvwK8DUmD8HxFFnB0NjGPraOj+lyxVVm7TVRoQiKhTSBJ13OKuBrRE4mgMhO23HoVlmfmYNLN7PBHIxUtc7KLqcF2xuMPvbl5MsQyVNP3dKd3OGWB8uPUQ+PI5pohlxk32NCCKzFUGUR6EHNHKV1Ns2Pwd4KCIqPCkrQK5vJgc6A5Kt0KfsDuT8oBHumtFOHagZhGYGO62bCjHmUdHMga2bZB4fgfRlXp6f8rCRWwXe6zJyz60GEUFYhQKnbPbaRard4UOrCS0b5DAxzHY7s2RfrW1gXo1TwamiqMegqmYrKqfwF3JESPsQR8tZzIJsuKavBfgIusbnmPBJJ3WofgkKAkiVV0mqfjgXKA2C4l6t8Mkwp0lXJo5MddsKTlYnReudtoWnowyfO+tMcd1r5KPhSAhMJjLFzQkhbjMWPyTmxFA2JSJCEUAhQY0IeHGkb4+BGWyFPwAAEABJREFUoppatwlf+0MEDc8jnfCn5Vim6LwWSG2OT45AmgAtNZMpJbTZshNDpNYp54iwHaSVrifp+kbnMXjtNscYTJqfNLrNIZXfclXOvo3ZSKrm3U6MJzE3dp5BfZIjZlkmtjLbPFXuoa9LyT3tGs770RFo7IOtt+1YaCyAAOwLF1HVEQUza7bPxGTtZKRAZ34+1pzHPLWu99wm5YzJPMjnjelYx82Bq3xhGuYfiv2kHszw0m0rqtJeEo+7p3ojYpmctpxVvlnmGsuRI4fNCXNzn1SeMw/72DfDcUoeerZdbNn6OhtSkuwQansj0dXzbH821pqa36dyP6Ja9rVVts2o0nl9tcZ5JnTVCtPavtzUviC2sNJTbjDJb7DW72F7LucGR+yNdM65nEdMfPNzhtS1DZvkVLpDQzP3ULT4urjuWbh8HGx03QW0zadb/WzrfKWlkuwbP6Vtctro9sTdOWFXYV6mUkQkNB0BZ0Ae0kL1yy4+N6aJorSoHfZq7DnE37Ij9bU3u+UsiWwVOnOc3aOtC9PYCnBb2ZyBkrblEGbN+mkmEzNzOIc947ZzTr1L9jBaMHvfuFxl570uj290ndKjZC8OZynQ12047vqhyKCunVHm6+KcP6C7OHfMB3u/BXT36C5FP3D7tl67/Zpee+013b5zJ98Euuf/jAA/++eHewoEnuRAkcNFv8WCEsSwUITPtbQeR603FBBOVzrJX02kIEEB0WMdU3B0Hr996F+L5DKV8xwsD3Tp0uV8E+oaBY4bFPNuUvy7eeumXPhwoW8qgjz6iG5S/LuJz/Xr17OA4l/dvEJRxYUVv5VlLP021TCQ32BPgvIcc2SiMiurjK1aivCU5CMUEnKofcHDoqPBW1smb+XhncYkQ4GqA7a3ra1GT3JzsBzRAk1SD0OrLKPA0+fonNJUi/Myokk93aYhr7V0YjxolXliYEfMxzFsU4yVZka0/gGHsXItiFaTBeLeihlg7UqCOoueHImA2vzqlvWpI2CimBFpMG7O70zwJE39PC7nZa39jObrfN2fUHukBX9vafc0b+S68JtTwifRsd4vpbMdK7o4pzUu0pUeGjhXhPwl+szILJkZTe2Ifp1yL/lX0Bf5puFSS+4Lv2l46dIlXaGofZmi4TWu+ZsUC+u9QYGc4rjvDxfJH4G/xf1xi/vG99C1axQLiXH8kpwLT5hxNxTeVy7yucDHPeni3QP+IcBvGOYbf+hrsX/UyP08svfeu9yLNmfr/Zbver3RSb7pe6z7PCeOeF7cvUeREPitYhcJ/Q8Lpvd6oZDnwpqYNfMYuSYyL2PkBoUgkWCj9I8cLHEKC55Tk5BM0Lf73GMyiCXDZ6cCF7d5IsvMKkl2kVKY975CIzUwSQmmkd6KhmgUAmszRHavKayRVAX5SLuZc3Chzeuy0TgnzqpuMjWsq2tvc6iKs71zW8sc7WlY1DZJir2zvaPr/i7q4HnAvjy3wW/NvmJR/F9pXtw285TyHNVkO8M4h5Wdmr8I1cfpKzfzY99n0pbdc3zYxzrnzQd/Xpwp1Tywe2mqnt56zHDbZtnYas7h+vXSTM5jePzdWJ+vXU2ce1HZx4iW8fWJvbdelvZiL9pTB+FOO3cmNjt0b4l5GwURRm4xvIDzqB8xYya+694APRPTFI2cm8GTNeZGXyjGXPcQ3msw0sWMkcLuwLtSOux2fR5nNm/XbUdy0mm8HUsVsNvsK6kqxK6LAwP9Rc0xF9nUMqgfLVUjVdvXYmnHgMK2HV3sZ8SpnNXt7EvBZ9bSNtPN2OoVSc6oU6vdsTw/zY4zbM1V1Wcz8uNzNflCz2/kTTTJ3MQn9aQNGwzzhnmj8R7CsGqOKXcmUy6C1PxLFb0DIEqbGe0c8wvC8zSmfOnpBNJOJLkiQhFAobyr6beNGM+ZHy5tjsAHFFB9C2p09AKRMAdKhedRH4SeYQUL0pkjczatxwSkyPBAvQN853LNSp8xjiKgNe+BNUmxW40ned3XVVhnpB+5WYYmyIdHMwWZA09UBdgvQ+giQhEhOl18ENuN9p14GEKVCEXMwED5r8HMej7jyJBQQLN5biDXagU5BDyiYZVh3jGhQAz6gNZmW+VaT3wE9obIuUTGREADP8OEsacpWmdYkXoy0ywSTIsEnSpCO4fFBobR5MP4maPn6lQ+LJiySxlUeV9/CQLzX1zDfkaznyF14OJBC0bQl+DQsD6BIRVbWn/IDk+gwn7MBY+cQh2fnLjQ40NP8mBdESFaBQF5ztMmdOFOPnx+azKcsLOslsfWCiy4+BoHhFqWYKTsPU7lJFVB8yMiFCgMSGs1SxXKZLfPBOZjXsR3FAe4A6GwVDFjrWYLJMdp7yCOxSifG45JWKl2zPmmmpF0T9l+7Acb5j00uq1S92xl4Acbql8QJYSN9TkDLCrbBQWedwPRwjP1MLUFxID0ZjEiFBFdxTJrdMRZ3eRkxnYQERkfcZZiwLPmgznTfH1FzOLsYRkaRuNhpxaBxbDGqQEaJdBHBKcJpfepEuTwduADJS7H5RzUewUn1AVrwWZAXreRftfH5wylP7SvNxTm+PDt4twDPojfv39fWQC8fUe3KQD+jeLfq+C1125TADzKX9t1UeBktdKGwp6vC5/jiNDQCxfQCH4UYIL+QL9aURQ4PaUAeJpFgQcUBh64CHh8gm6Vv4roX78fiFkuDuQ3o/xGlAt6/ttrftPpEYp8jz7yaP79Nb/xl4XAR27KhT8XN+x79epVXb56WS5wOMfBwaEODhYaFoMG5rRYwEMj2ERJEQGUB1NNGtnnKWjcnITqeag6r3vHkz3lopxUtgeuplN+xjRv2GY4jMQyMGs6mrATb6ODTA2CfQ7quM6KkuJfleGtwidli8g0rigEWhsCjubiiBXAPp4P2myeQ8qDRSZgh0BIWCdFRIIOwTbLA+IgCaTvgByi2wUPtDDIwU3AHjIA8uRnUT48kwpLOGZTrhmN1wrJ9Xa+y9Oqncw5bKhAg9V9k4mdJKZrb8NW6ytfe9mOf52ILHYWirdtwOfJEWh05iAHE0i1WTP2NU2cGyTldmWnPBaLId/AXXCtH7S3DA8PDykYXtaVa1eyQH7jxnX51+JdNLzFPfQIxfVHKBI+ArXupt8spKDuguHVy1d0+fAS99GSsUIjlWQX6ly4P+Z58cBvEzaYP+E+d0HfPqPPCbPyuqW6KvMjRcTNZqMNxUL/WQDH3X9wT0cUBO/krx/z7LkL/I8OR3fyLcN7FCQ9nnM71jmcq6XtWycfdSRz58P2CPecHkdybiIsGz3GGx7yJZgai+fA9q62n9P0LLapT1Aei64ZfW4Lzo719V5/1kGKItT18lV1tq8VhfBs+CTFXj3oCYomwyqiS9UzR2edchLTroY6v9WwIjAREVBJEM/PsCoVdiZH7r/a0WTrMqQ6S6aGOEpatNWRiJZzwhQRql+qBznr9z8pAgtQeCV1xh6rcUyPRPhnLrUD2T7WRYRowDQEQyIoYWnH17RjKzIC+02PqfXIEUGKBklcKdhJKcN+pgjWMkbABl6RVHBKB0z2aCCOgekxzhrj+frIIAJyTWl2tmTSZKnDWlzJ23tTawFzlyHPmml4TIClNmw9T0QoIkQnH57HLJOwgNrLXJur/TgpqPB2brCdN2oJb+Dc4sDua3yOYlvTz2Pxrq143Mpue8azQKythjUdU37vDLkzL9T65NE7vMNxc96yh7Wv4Th2ULkYtYOxZTSxEiLbOCl7YnOg7CIsKfGH8T76erDkcXN6KdA5Hz5nmhOhxGNyr/NE2ZpdEswzwpzk3khfcnt9CWdJg/KI8HVTZ2W7zTakhriUobblHKbY9CA9FLtjuin9rADmxRhpw88yJONCfGGD4Olmq7ai2DpPgACPT5AVmhzsHog9B3zucfoHbh0SQiL3nes6ZfycsxFYJ7RbjzO1XIetVnF0znZDimhUkrmQoBXsEKsgBmVEKCIwWDZgU0bHRNDg6/GK0CTko9BhTyOGiMDWzh3rsRmPsw0/dXSr5TmPHEG+RB27m/fpoGiqTmcje35pnelSPqdzeLo5CJg30hU5KRNKutPh1YNhu8kh3uguT9S+Bgq7G/Ii5rnnvHxUL7tZqmhJdpWYmi/cGVMqZnb7GHOVeU/+zBzsCM7T2x/T2eZkc60vkCb3PBfGNj8TfCMiZ29R5nznONbQ/Ii58P8R/wbGZP4ymNHcO8LS7pXSd80W3M802yNCsWNxDmNHea7g+MngJMakOI/ZRnjbz3qQYOuivYnpzDHzJbKa0Zk3JkUyW02KdHWVBMD3Nnmhnvhu7LQZTIx8eNmWgph2AE0HW9x4kjbuDIldzTZG5NozouGprunYS8tzU3ZRP+bJUrcXkLqLunN8nc+YhezPcGvCQuty7Eysaxu9MKfnEM3JD/LK+punUaVzeuczdkzOJWbR8pkYUuqqVTmIrw8DaadVn4L/jjqFQm/kNZFMV0BnLaINOtOZdcj5Flsvwm7ErnRBzAXjz70zT+92no+eZfVMc7JFETyXrSip2G6BdVU165uSGAJn+hacZnafcUc+pPsDdX4QPzmmQHefIt89in13ddsfwikCvnbntm77w/jdu2k7pnCXH8THDbdKYYjQMCy0GAZoRURQkyly7rU/6FMY8Ad4Fxkd74Kjiwjr9Vou/oljQQ4XLa5cuqyrV662/4Dhhh65eVOP3HpEt1yggL/ZcIMixY0b13Tt2lUKHFd06cqlLP75zT/nWSyZC1gMUIpbTEmuQzFUNsu+xiOlbWd913WaF+3WJTnbDAum7GjuRSja+fHeSM5X4y1HVZiklzAVOrc5hef86BzUfPY3nAjkwqA2st7oiEHJL6Dw9BoiGtgXdEsNWii0QJ88ugGd+SXfTJbYjAXUWEpaMr0F818w5GKUBmRjsRm14HwnKPIMFJgHisWL05WG0xMtQKdL+MTqRMvVOrHgekggL8aVEplnwxijllxzSwpIicI8PBfmfZBzG7Rg3gv4Ab3XuUAecj2h8J7AR4SUGKB7EAdmCT2sW/QuGQZl3fW82AB8jlIHTwv1LwS3oAMZaV94XBwhU09FHEUjaYsiIoGq+YRQ0CIhH0FnmECn2RKLEw1l4ws+bhHWweEcQ+AzJAbuu8VySZHvgPsHXL6UhfSr167q6vXryvvMRcF23z3y6C0K8Y/I9+QjjzwCvakb12/oGgV4/0c9hxQeF+RkpFyP/0bommvAzwzf8773zVu35tyOnE/fhzjP7gWz3Eft+WT/k3w+PVB9S/kon1F3eCbd4TlVf/X4nh6cPJDH8HOl5vUsZgh4A7LTvDeTouS+55yS81yqDm7yqkxPZgrIQy9D8NWn9qnj/PsDp6qQxJnzHNm/Mhlgl45UtG6uM59qx5E799DK/EElLZLzisN2yLbhmDYHV63XvJXqavGSUT0u6Mkzj9vxwiZjruxzcWKj2zIJXeqyw4JMv9NaPs+3naKt+Yz7riU1r6cAABAASURBVKJnravbhu1zRfY05pYyF/4x3imn8/PG8+16BrOL2fjm7WHM1BPrq2wSLmScJa+h8zzanu+YztF5Bnzb2HXbkXYF+1tjapiX8+ZkUspTPNmqatvbz0jN1isUqVHmanzVXNDbJxRzaxOc1ZibzNtsmJ8wG++8GPtVvSMNayp8lowq7fb2PPd6n9zsYUyKHaaOiWpi7ItAQ5t7bDqdf9Zhk5H6C7oI5znfOF3m55vPaD2WccZghZ8ZRvKt2x96X7bbHgpnuKCbz+3iMHvi3Han+5kGeZRQO7qvRZ/FLldae9s6AsaA7LSmmwU4W7o0U/LZxc4Mqip4tG2DzRlp6x0utJSm3Cld3DmHcZ5HvS4vsp6NGFLVZ9DpPH7Os/ldjGFQggQOS32/KMIaDG5NFzHTWQ9sclxOGjlbU6Y3xh1bOrQuHSpvdgfkIJTZev/rtlre8SE0IvKkBfy28cMOgv0hmhzsBAoxJSm5uXLt54jEfFzZjhb/iFBEoGltzhPTtASQjR/CJlkXxGwdktvdI2LIn6t2boAmM80pg9X9yQzCXhQRwHxFFQKhrqOkPVBvgUCeIueT8GsISRFRISnEgSwQmn8JCcQWTDnTOStaKT1UD+Irs9cTlPvgICNjQhFRHdHZbkwPVizdLNnPkJRK84byyB8WWWmdWF2nZHsHAzT7yAcII30lvLqPeZ+Zra99uIzwMScOfAtITaOTOwzrtFYze8BXVK3yqHMkImeVKjrLkGx1JmhyAiF53RAHBHMoqjkwSPCG/16V/0Wx7ofqpAt0rzmNVTYZzjkBg3UG7E4rjJsKJwB9Sqmjs9nz9jksJMiiRWVIjwIft+JAMw2kYgXumTL+9jSaGYKNlmuzHXgMDOQlBsb+Biy5BKKCsRpXZYk0BR4ae5BS76QeQhyBJsTzVPUoSWof8AbkTHM8n8uywGPvjjOOk2LrUc9sYWQbCx3wQIYTo9lvNhkZZKbQGTkJvDNFwWwgzxeJGIE/dN58Pxp9r22zV8dc3ufPk4uVYE6LxwVdJ3hcPLvENBb6CHbGwKGkwR3nnz2hpf80Xyvwy7k3vjhoGshGUFOkG5nURAy9lTyHm81aGz6gr1enOj65X9/EObqrO3eNO/Kv7B3xQft+/g2xB/gcy2/6+IO9M0WEFovQsBg0+PszAxVm7A/gGz7g+00ff4A/pQjkuJOTU52cnPBBfSV/UC9874kILReL/Lt/ly5dkt/mu3H1um5SWLh14ybFP5AFiBu6mYW/G7px47qy+Hf1sq5cuUzx4lIWMZYUMxaLpRbk83yMiEFB0UPMjaadozBbwJTbXrFb3ksQDjC8vwRZTlds9scT7ayln43oQorgvKp6RYTCPGbngK0GCxPQJi/uTCmCeUeli2Ehr8Wo+kFDzDDAa6AIFg2CisJZ0UDhbOA8LyjILSi4Dcf3FffvSZzncudVlVf/ovI38Nc/SX/+g/TH30m/fUX61S81/vJljS//TOPPf6LxZz/S+OMfaPOj72vzw++pfP+7Gr//vYoffE/le+C731VJfFvlO+Bb35S+8Q2NX/+6xq98TeN/f00b6Oa/vwJvVJ31af8q8lfx/drXpK99XcVw7De+Ln2dPN/4psZvfkvlm879LY3f/bY23/mONsxj86MfSD/7seLnP1X84mXFL38hvfJLDb95RcPvfqPhj7/X8Jc/afHqXzWw7iWF7QX7sHhwX0sKTEv2Z8k+1QIjBceQlpy3hUK+fLz3RrDXEYEWcA5kDroYBvmcYEKDdgBS8u1kVz6vAbq8iHz9YfV5D+VhSzIkosE2jQUm0iT0vaGhdUlch6WOtFVNXGX8PDGq5PFBE0qjcg7WFWDw9UdxbwkODg/yTd3Llw/z3rty5Urei9cpGPr+vMW9+sgjt2Q86iIh/K1HbsrF+xv4XL16Je/X5fKA/eIeYe1+XqwpHvtZseZZseaZZL5jQ3HYPjln/DU7LPpZY98TzuODBw/ybxEe3TuSi4PGPc6z/8Ohk+Njnj2nWnOe/YayV505Wz7/jMH2NakRb4gHaeKc2KTsurYJeS7hHQfxw8VvtKWXz2OHFdinOeAf/t5GUvs7jVHk3s6eMXtmlhxRzMyAzBUlr6NrHRk9PhwP8Kv2UWYNu2BWRCgwGjJnI/NSOwp2gYhQoDMgZ5r1xtzgWKfruojg55YqwZFv29vP/rIPLnXVXh3zR/aeGbAo8J7PEd629M5Nwm5HExDwBiTbPm854bFBSQHXHUoimjewcM48Hh61WV855tYZUxsMJzI1rLdbzrYLVijHtQtw/smD9eU1hbczheZf0oAelSYQrwRdxga2ioJT0d93EEmUFBEKKaF2FCa9O1dhD+GaUDvQNA7SjaaFVQK0taELuJC/RK96RCWeuxGxp8Ac9raxIZgbalo0QNzSTudxm8mEx60yrQUD32KFgW+uE1r3FqP1oLmimLWZsvBzT4Ihe6zNFaEgzIC0ZsfKBlZDULWjz8M01YFhDkS3SbVNZ3Vea7blXKzJNc3OQ5NtMhxuKAfTzuE5GFaadlgWe2MUDzaHjX0MU8t76O6+7hM79jobyU8J5s1Cun9g8rM0Y5zbwOg5GIQ4TIKJPejcg4QzfSS/7W1NoPJz2EiXVNLRqgzDXGhMrc459dkRzFxYRkoyLw5CUleDUNRmdeV8KiO9oys67TF2Nroe2n09C8RsZf+ZhjYiFBFws2bZmKnOsIzn81D1Ld4xyUZ9XqkdoZCbfDiQFfu0WqzADoOpbRxCa2nJxMk1LWRfh5zxmLxlSei8AQascg6kiaATXt5A6E6b6Xq+vOBxsswEHYh0Xqt5bbGvYb4j2gScr+oCYkDmrQemia7NN108PyMFOng8YC5omQsPcpitcL/vj09XmQURdE1n1tL2pGNgbPpszpj7nE6oJmoGed6qM1fBXDnjsddxfJUYzeZURhMngr+TeXxj0puZPxGITZF5502MrDwnOveceg6B3cAjm/M7x3QOQ4qICs2P2Apmja6Bb1PuGgmdV+oHm23711nqVI+SE4BHydCKIBix9jDovR9wsqupcjEYJop2CjDj0W1v+qpCoDmJISuRs+GbtHf7ctc3OjM7i8GmY7TBu1oleQyMVSNZ1OzY9+5R1SVwr6h+VbvTY6DV7bUh6EC0SCS4AsxtUWANB+a5L2XHJ7DvIrAbghpbXhwFXNxsBbS6PjNGi5jORaDYReFaiEAHHOF9NMVxp1mXwG/HgOAroQKhzd5cR8YhsAVsh0eos0SVTOoRPBdl/h5hJf44zDQoafiF6hcEhVvIPCaoeaAcQo6H3WnVWlXmjSrV3jGGSGibeSOt6Cb+nPnZP/3odvzwZRNo23XhwiSRk5Ec6xhTtcOy2blOngOg2ZSw3ejCxKtxkPSHekRfm5vNqNV6RXHvJP+Avz8s36E49Jrf/rt9R3eg+Xe7ju7Jf7/v9JQP0HxYd2yQN/gpedEKbhHBWiR/WF/zod0fyu1/6sLf6YlWfLhfrU9lWxYR+SEjImoB0L+uePlyFgCvXbum6xT5bvSCH4WDm/km0g35P0twEeEKhQQXH/zWn3/V8eBgWYuAFAAHijERoUoHRUTCBRrNftwYZrzyiOwlKE15VKb2PhPeORuqxlyCMeS46iJfdPb0KTfPSUeH0Qrg/YM0nSNDEUadr+caYb7O0vfYUDZicyXOV1kdq5w+UHlwT+P9I413b2tz+zWNr/5N6z//WZs//lHr3/1Wq1//SqcUxFY/+6lOf/xjnf7g+zqlWLf69rd1SlHtlKLb6Zf+W6vPf0Grz3xGq099Wqcf/5ROP/oJnX74Y1p94CNavfAhrZ79gFZPP6f1E+/X5vFnwNNaPfakNo89pc17ntDm3U9o/W7kdz6udcP4n4+r4r0a3/aYxreCtzym9X88ps2/P6a18W+m79YG3frfH0f3Xvj34gP/H+AtFZu3oIMf3/o+8lSs3/q4Nsjrt2N72+Namzfe/j6t3/6EVm9/XKdve59O3/GkVu9EftdTWjPf08ef1ep9z2n15AtaPfNB1vaiNh/4qDYvfkKbj35Km099VpvPfF6b//qi1l/+qtYUIjff/LbW3/mu1j+kCPoTCqIvv6zxVxRJf/2Kxt//VuOf/qjxb3/VePtvFFdvq3BOyvEDiaKrKDgFhVgXdyL6Oebccq0qr1X4TrH368XXyMhF4vvJKP7giGx9aX8zryCLgysrw2Bbs0YK+ai8uaZItnZ4dDMsrarP7aujp1jNRcnTBfMfhkUW3xc8DxaszX/T8yCLhodZ9HNx/+q1q/Lf9/T9ffPm9SwMujh469ZN3cp7/Dr3+PV8Dly+fEmXDi5pyb09kN9jjqzbBT8/Q/x88TPF/Nr/4MCzLPep7Yn9E8gjNvv7efSAIuF9ioL+G4VH+avGd3V0716+5Xz//oMsEq64x9act8zHc0qz3S2Z1F3jIBGh/ILKUEimHeJIHtpyEWZhCxSTi4hHrsaYCmVm8udRDJMZXvZXnWXq6SIiR4og3vbAwSh02K1CUwkq86qSfMSMFzkqbDHCXQX763RVaD26fOb1OKs7b2oZOIsBS3o44vzctJzxyLkqTDhUdfa1m8ZNv6aDzyU6JlVFZiNCEYGmo7GQ3KiiarePoXqgTnOXpvmhsA2SzT8uJ0MXCnpmzlyScded547dzzqPCexmOMTweBVIM0MQa0AwhESs+oHYWYcYuQg2JlSvC+sqqtz9Aybwgew2r8Xo2hlf83SDadAZykwRAQ3lYUKAw43UuUNX52ihwq4R7rd76WeeXdPDNhBhHyO12XnPkqHbtaDI5iwl52V7TWFOmngzRQxOg+Z82UN1KLglSwVu21ZgC1aICl1JPuB6i9RUKSAVBW7bLHkdSatDM1qobLXjsVWROSa04atz9iF5XYbaMeebyvtcWY9QOfeMlCnNJ9gUMspgl1J1XrfNt2t1nJFaJ0+mZppEz89oth1iPZh8bUSWYV7ObqRA5+vdgO3NwR1N51Xvo5kgODsl6JeCn8toc2/m2YPxEzgmRSaBOpEPB5qiDGhAMxH8ttlphsAyAYY23+PuiVc2y8m4894AQpBsMWDdPDZ0rkFURCTMG+GOc+/n9I5v06UdH1MDFld2FDu9RTCLRF/XzD9cY2mth2o7+CxG5x38oNTVr+eafl5YMttuvpGelGdhdI+IKu361dF88qsVby8KUi/nZM52XBgy0jJFprTf7VoZz4o2l60vehk2brVnuGluygcYZ0ee5xTlFGg0KSwYuwpLhi05bMY1jedmpJFuziPmmOmPYGrAZnMKI4XenVF0w7nU3sZ2DUj7c9BIrAGh1XOKH/yFjXlWP5jmVOUm5EZEHTbQGRC3wg+xpmfQ5tVdIzpnz8Y3Ys0OttNItUUjhb3uohTp1oLs4wdaLgODLxUDtjU74kVrij1yjuEc1V4QwznvVjtJbyB2GwXX984JDFS9bcUtV20exKiSe3vkw2qu3t08pwUbAAAQAElEQVQIu10Ihxm+r+ZOzrsvV517Y249h28uJkbNnzOdOVfLTLFl9011kvV6TS87GCm087KVq/b1ez8L69x6P4tpY3aNZ1/vwq2hcu4NPH1eDVi3wrkwkncH0tOdgTy1ma91Xo3B4iwmyZ/D8UtF6+xjNDHJGXkvJp9reG796k6get3W12NHxxt9KRFwgN7mM6j62s+nlBon4gxHooZ6rHFca7U6lf/4/z0KF/5QfPfOHd25fZsC4J38lTv/If979+7r+PiY+tNKIwUNZ4gY5A/8w2IhFwEUaBnHH9JXFAFPKfqdUjT0238uBJ4i2+YP1sH3PMceLA/bW0WXde3aFd2gAOji37ZAcEOWb1AUdAHQBcKrVy+rFv+WGbv023/LgTlERTAPmtcHyXOblLmZ7qIqvV+Vm1utCUWgMysYmgma2mxE5+t3Pt5Iwi1GjTz3ncLIQPYuBvaNuQ/LA8VyocHFDssLJ8STwkahiFROHmi8d1fjnVe1+cuftPrj77V65ddavfw/Wv/kZ1r9kOLed3+o1Te/p9OvfUur//6aVl/8ilYUsU5f+qzWn/i0Vh/+pFYf+qjWz7+o9fsp6D31vNaPU9B77GmN735am3c8Q8HuKW3eTiHvbeCtW4xvw6dh/Z/PaP2O92t853Ma3/O8ymMvaHzvBzW+70Man3hRmyc/LD39UcUzH5WeBc9/XALxHPSFTyg+8EnFBz+l+NBLihfBRz6n4eOfB1/U8hNf1OKlL2n50pe1/DT4DDwYPv0ldSw+he6lL2qADp/6goZPwoMFGIgfPvF5LT9GPujw8f/SAn7xUeiHP6PFi+BDn9LQ5hPPfZR5fkzx1IuKJz6keO8Livc8K73r/Sqsc2QvCkXFkWLk+G/v1eZ/Pwbeo/X/Bv/nMa3RrbGt2a+19+9dz2p83wc0Pv2ixuc+RlHxU9p84rPafPbL2nzxa1p/9Vtaf/M7FBP9JuVPtP7Zy1r/8hWKtb/T+Jc/a3yVIiJF95ECVaGAOHLuR+5PBU/GxaDi+8ygsOZrJbhuuAE1Ia/FyMuLq4fHUF6Vef132fUssqHzNYmd65SeGHtA3JzCwMtiPr3DXlufuWQ+/TCbhyB2rmia1iANQzDdQQPrGYZBC657F/lcLHQx/1K+CXyFIuAVioFX5TcHb3Lv3+QfBG7dvEnR8Ab667rKc8JFxcuXr9RnwGKpIJ84/HzxcyaLg6tVPrPM+x8eRq+XTfDscFWBH3merbnX1jwHj/nHinwWUhQ84h9D/A8gfhv67t07uud/CKFIeMK58fPMY+Q9T04p+FLdqlDloXrdo35vKHO/zNcVJHED1pTY+u/EYKwu9M2QaRAxZfNcCU++djY6HwGcXxEAh8l9tSG8fuO8yph7OpfTzHXm0Wfm3YnYUjGPwdfK9O/XogUrm03O03XWG83mVIZVHfuuqUfpNMm7Q5bcGZXTOYdzG9205becMxj2CXIafSnWVT5gDUi2OZ+KWUduWlVMTBXnYfPzYf2eaw2ofduuFOZd9Pk2peXG7hBfQXUdqPeS1WEDg8imvD8qA58tEJ2heqbK3Z5o1RwRkaKv6WToMsTqZkN1TrOXIcbVQ49pKc6JZyNwu83ZbDN2LTpnDHvr7z6cu0bWPhPARgnGiBT3Oz/jAuu+/iJ56xvp4t7wSTM15ukYPv1sN2O7z6T5N4IIR1TPiC2vHAS5DRCmhjjsZ8C6RYQiwuwZpHpucg5j8rRxd8Y2G5MLjPcRcnHzhUJQzWY3c6bANohbHQlHC8bMzeIW9ikKvrY6uFwQ1G2WN/e/WLmPSMX8HmmKrHokP+vSmzGSTvoqjdzgr7sPU4z2Z65+1Gxdgu6swzI4p20fZ2SIoGMIT6iCLSCR98CY4tH5m5rSv2ojiDWqOPVoNaHHzaxha9f7ioxqjGgMYuATEXCtwUdYBp6YYdnAlz1l4vj2vLYbs/xYacTTu+XJxMcuTmFEnLXLBvVja++aiXpsC1DS1ik13morPGYCBc8beucDs3HVx9smqWuTFBEK1cNvrpmPcF91U29dYtLAOCGExrRqTnw8D8t1XlwFbIgzQmTkea8OxJADfnsDFnwqqh/Jpxl23tnMA7MJOsaWfZMqD0ZPOu8iQhGMyLh9jOgOpTFWANxQdKWEage25DqdS/1IbV1bV02UDCSNaBR9RCgiRKdiKg5S5F6hFrAaYpb9UYWkCLSGTKUkZoHIsQuU9k1Cp3p4j3ZdtzZzHS48Vl97i6FCEQ2CMpjtLBxjkX9NmF1GLCAmlILWwB+lkBQRCcv1nDiGNAq6ihwfllBVvo4mXA3vV9iIYJKQM+IXdkJojTSKiB0gKKEgiJhCTCLFaVqkZ/9tb3q7d/SQlOkYw+l6jO8x8xUthzi6HyHT9cQCSIcrfc7DFF8IE1CFJMeqHfjlUu2DysSArZNNRorZF6wVKs4DIrASNM1D7UDfOIYO1TgcxcG43iC0qUaT47FCGWdseBVgvzz/eJkvdIk+Fnk9jxqPxQPgk808fhEwICIUUZF2uoyFzlvMBfPEJHGXYByo98Px58HzSdgPTI35Wl9jpD6WM+Y+tHWKwzrIXiOifUd1Dn9gPl2vahGQD74u+N25ezcLgP7wa/4Ivf8TjxUfkNfrDfsu5Qf4xYIP9Asth0XKEaGRD9X+cOw3aVZ8AD8FawqCG+Ks95wiQks+/PcP/S7s+VcJDRf7buaH/Zu6wQd//6cgptev8cH/Sv3bf1cuX8oP/gcHS/JUeD5DDKLGoMFdW3U0OieTLi9kienIh/fDvJGL5Ecl84btFayAZr6w144xanGBH5X8j5Dsge9Dp3fsggEHmEXHEMwTSBpAAFGEKOyvKDSMt19T+ctfNP7+99pQ7Bt/TrHvRz/W6lvf0elXv67TL3xZq89+XqtPflrrj35Caxf3XviINu//sDZPUZR73wsU555TyWLW0ypZzHpKhWJVedtTGt+O7p3PKN79vEThS49TAHvyRQ3PfkQLCmTDBz6h4cVPavjoZyiyfVbDZz6v4b++rOG/v67FN76pxbe+reV3v6flD36g5Y9/rOVPf6rFL/5Hwy9/pfj1r/NXbxe/+60Wf/iD4o9/kP74RwXrGf76V3UEBa/h9quK1wDrDYrOQQEsju4oQdEzjo80PLgLoMf3FA+MIwXF6uH+XS3SdldhX4OiTRzdVuLubS0M5yT34vZrMjze8OrfFH/7mxaez5//rMHzAwv2e/C8f/MbxSuvKH7Fev6Hdf305xrY/8X3fqjh299jD76l4SvsxZe/qgX7svjMF7T45Oe0/PintaS4uWQPl8+wlxQXFxQFB/Y5KJwOb39Gw1uekf79SQXQvz+hAsb/eFLrtzypzduezmLs+p3v1+qx57V66kNavfAxrT76Euf7i9pQ3B2//V1tmMv48i8Ur/yW/fXe/pV9vK24e6Th2H93caUF19OCa3HB82LJ9ZXgulsMA/crWAxaICP2a5BnLhc2/tvnC9czxWvLRr3OXUJUHnndcg8IhksbXd4RFmU5bENb7yUJt9Ypj5STU51DKH0G+oEEweSGxCLvc9/vfmZcplB45col+U1gw8VA/+NBPj+uX9PN69ezUHj96jXZdvny5fq8oMC+4JklDq9lw/742bTerLVej9yCm4RtCfsZ7ElhP/388jPt5ORED+4f6x7PRT8vj9h3/8qx/2yCdSf8w8cpBUX/Z0iF/SuOn/aChA9p9g3sBqQ29iIZlH6uqMCwRwL1GVPgNB1ptcEaxjbxOejno6er+tpnDGxSHGpGS8WhACpgVUOmxlegGD1ekV+I2bwmgyTOkDrZ30CyzYDNVvBiJPiQaoMye/zVj9INXQF1UAIb4n6LCEWE6JgK1DnE0amifiF7bZnK5kSdVeox9O3FRC4U3dCovTFgxkZvvv5MCRepyK76weJmPkEOUzEbtSM67/k3ne9JMVelLaSkUhL8AiYkekB+8+rHXDCfoKOli2mCjpZJPC+Q9v2u6RmGBSrdHSYfzWY2omtZ4UxvW4UzgO5mJaIJDyjJ8YbqEbF1jAiF1fO8xPragtiSiAhFAO9dAjUO8zA0s4ZRRVyBdcuJKViNgPaGWjhNSJk4eSxgakQQlVDdKxzDULQvQZVH0G8R6EN08rWUwRYSmh3ljCaNjGEaWCPoQ4KoHqUS+lD9qvnd13NlDwMXoVGeD3GQJIIYIMPj2NHQTI8NyQHALR3MvA4KWSTCE+LwuVDA7LWCbECYOFw7qelqkaBCooBC6MUySqKdXBRSNeCFU8SMYvC5YgOaj4SKsWgey0BBhLZHaWxADUhrgYn0SijqF0JgNzDnUJ1aZ2D2gCKgYdLi793JMwSPm7ZHRCgCO/PM+8LUZmiu3zwI0Mc0tUyYlAykBHsWU/KIUEQHdtXDsUaVam/ZsNSp+QQ56qTnljmfXhoqkUL9OOvUF7T1wdcDQLJ13otPxT/QZY42wkQa83rp9tycqqpq7/Atd8767JCoJ3vrm8qps7Xa6Kc08LnTk9t0Mmeah7NO0T3mfNfl2fHohlKau018339vgDhMDdidlgF0+NNnvq3dmq30/4bzbKdtOjfR64/lHOeFRuzGnj8OPrR+/c7znO8/9zA/8zJLLpoN56LbOrXTnLe8A+c0dpT7wkMzVOedHKWez4vCSg0506PfD0GlTDYzzFi97pEJ8OoU9h9t8+tgP92+rOna+LtmO5vaNi657Gbmzl6kx17nVHvE3cZDv+ghwXNv7tG5uP+o2bGlUOgNyKx5NGOK9xzOuFkBcCzewxJ8c5oluYAl4gJLVYeJnQzzr4e9NTvMeL0w2ye/ibF2i5yLO0DDQD/z3bJwbR58m8evNdy9NfPTZ9k/BKwpAK5Wpzo55UMtRZY7d+/oNoWTBMWTO3fuym/A1CLgavqQHBGKWFBwG7QwjSEHcxFwzQdm5z2lAOgPzeY3FAFHPnT7XPqDuP+umH/d7/IVvwF4LQt+N/PXA2/k2z43/KuBN67nh/lrfLC/evVKfug/PLwkFwOM5dJjDwrGXgBTpuUhFOH51V1oW5LzY4eS1o471EaAu6Iqs0fVqCMARnoVCnzqRjy8hwlGNe22WIQiCxiDXMhYLJZaLEMD16ecY7VReXCs8c4drf/8V61++1udUnA6ocBz/J3v6uRrX9PxF76gk5c+rZOPf0InL35Upx94Uatnn9fJ08/p9H3PaPX40xSLntb6Pe/X5r3Panzf8ypPfVB6/4vScx9RfPBjGvzm20de0vDxz2jx0n9p+bkvavHF/6aIRQGLguKCwuLi+9/XgnGHn/xUAwXHgeLX8JtfK377O8Uf/qThLxTKKNrFa3/TwHyHBxSbTu5pODnWsDqR//OP2JxC14oRZPF0o4E9iUHsA/s8cC4GdhDKBSPDNi2UfAnssCXqjyKmJFDxW3By3KiRggq9Rn5y3pg3NGI1ysRVif2daUb4ig0cKGA01pwyF7bhN37LdZ3jiMJQSaDjnrlfQAAAEABJREFUelZZq4wrKXEqrY1jaQW4dwI6nN5nT460YH+WLlJyHy3uvKoF+7b425+0/NPvtfjtr7V85Zc6oGi6/MmPtXAx9Zvf0uIrnI8vfFEDxd3Fpz6r5cc+pcUHP6rh/R/S8PQHNDz+vIZ3v1/DO59WvONJ6T+fVHnH0xrB5l3PaPMY4HrYPPGs1k89p9NnP6DTD31Eq4+9pNVn/ksrzvnmO9/RyDkeKdT6zcPC/Mr9ByoUrQr3atlQ4KP5Rgiu3QWF+mGxlBHBiRQnh932dd7BKdOW5zzh4jMh/GzbwrbIDFsdHGr6M+08deDFZaKKgA7yvTUsBi2Y55L5Hh4e6NLhYRb9arHwShYC6z80XOU5cw3cyDeO/Waxi4SGC4UHBwdakicG/5c3kot+a64Bv9Vsuub55WdYrteTEHNgToJ6viPPBRcVj9lP/8qxC4IuDt7lH1X8VuERxesHD+7rmELtqd+K5h9H8nmSe+UMzlShPKwLkT495CPHNQMw0zDT0/BEeVFr1iQ4z9yY9lbaFdA3X8cBbj10YkzVo5lTwJ7U3TzPnLdtD05h7Km3IsZMnR1q9sCs51I8k4Lu/2XLfOTYT2W5bHcfj9Yc0FgT++2pPDOb9hDnZUsf50jmgs722M9q5QX+Z9UXOKOmnXV/iCawnRuzp7Qfrq1ZMpo4kb2gSV+ZyUqovy8Y1bLf42AV14dJIvmqdz/lSuP5XbDHb+Sc12hnNJp0wbW+9Wh+kABn2/nas36vp3EeY3/ki+Jez29rd9Ztlq1+y22tO98HZoEzlt2u/lO8z5mBOiImO+LUfH62/qjx03menI8wxJE+UOQeG4jGzjzRzVu1zzVvlPe9XqP7eDuRVlZzU+8IVTepJgZ9570LiBe27oeD18664c5tETNfPOaSeU8V9dR25Zlk58mrMuW881JNU39O2GSr4Xg8ZP7+6aQGFE7lzNFbhEplvkAU9aKImpvIAldM57HmZ8hv/MiZE+pvQEFMRIgGoJaBxyviAsDP/oEufdCFUQUV9IkQWiMUEZKITWh2OJPBGtFWDsYtk4gI1cOTg6uZ3CO4NT+vxdqIEC2hwpieL6j7I/ShPNA5BiKUkqw36lzkJGpHqotqjpC/msVDCAUoQEoeViBzqx4ei58sqzDvPQ4IdFu0eaPL5kRGd7CS/B7DrGFzhXexAZ+qY00z3nF1O51QYngQ2n61eBzNYSCBpsN+mFgOSSftWYbtR4lPHQy+toAEScO0TxC+NmsZDr33DIKABcYyXMr2SnjyKBnFUyKrFMhpg/YWaakSuwvDylpO5834QO18UMtBTAJd0i7bDZCBMQtao3qgzpY5ve5A7CjiGgLigKffbU3X3U3TIfWWPPNKU+8OMcKdlMSbbn9TZre7WfhIwjvV4ij45TpKBhGB1OeNvbfAb+LJEAY6673WbnMWeSJKDwk+dapHRCQTCrlV4BEeV+3wOpHrbKa+GZHr9MlQw+kjkAycyEZvn85JESF/WctQeR685AqPZUtBX+TDawqYfch5GhxhpA9dRNgstsXqHeQ45HOLCBOlc/JNlmTO4OYinnnldKwBJKbHJ5Xp7HBDVuUgMDThmw5CQO/1QFRwLpnEnfJARU4lCoJhKSIUASSF2pFJPK+Se9X1BbP5xH4MNjUdi5J5IyIgoekgic9NlREE2nhmqz4zdLbGtxR4yx9o1xQ4XKx7cHyso/v3dPforl577bZeu/2ablMEvE3R597RkY4pWLmg5w/G3p+IULhQACL8LTgyn4t9pyuKiicn9W9rUVzwB2PHiaLNIkKLxaJ+SL98Wdf8N8KuXcti3/QGoAuAwG/2+IO6P6BfoVh46fKhlodLLZcVzjPk+CEfofplXoxDqyx98iHUdFLSCPPeCW0PNrUA2QQKc/Y+idKRPf1B33BAwck1k8L6Y1hooAixoJAwHC5luvQ8F/CMM7DPOrmvkT1d//mPWv36FZ2+/LJOf/RDnXzz2zr+8n/rAcWaBx9/SccU746fe1HHTz+vk/e9X6v3Pq3Txyj2vfsZCn7PaEMxaHzsWZX3vqDy9Isqz35E+uAnpY99VuFfnf3CVxVf/obi699RfOeHih9Q3PvZy4r/eUXxm99S2PuDgsJeFvUo+g73jjScUtTLgh7FLQpaWp+wZBe+KJ1R2HPRrQyowIZ1b1jTuBg0DkAUTWIhUeAr5ktwCQ4N5oNAQBzbqc0YXCsFoB6lTQF044RRZT1qXOOTgN+M2qDbQNcU73w9jezpiLyhoDpiGzO++aYPPLT7jeaNjNswvoFPkwvFWcO5Ey76ZM6NLI+MVRLEoTdv3eh48m6I97Wx4T7slKUpi5bsxgiKEXCJDZeRNWuVcpqIwr6vj1U4Hzq+q7h/R8PRq4rX/qKBQuLQComLX/9Si5d/ruEHP9Lwze9q+NJXpZc+L33k09LzH9P45Ie05vpYv+tZbd71fm3e/pTWb31Cq7e8V6u3vk/rd8BTQFw99pxOn3hBJ898SA+Iu/+xT+oe1+G9L39VD771TR1TID7+2U918utfaPWnP2hz97bK8QOeZxvlvcz5H7jujQXXeyyWimEBuFCwcSmwYs5z9l4u62V/4GjeHZANfbvvELs3PuKqARGKqBBHROUjAmnbIiwzNqrgeowIDcxjWAzy/PKeZJ6HLhZeuqTLl6+oFguvZrHw+vWruj57JvkZdO0qtiv48bzyP14Mi4V85HnnHzfWibXWFPXmhUJOaFtH4RofteY68TP0mGftg/Z3Ce/wbL3LPeg3Cu9yH/pvFdq2opC44b4r7JXhVXlMlmSSiOjaFMVJUT/SkvtZPA35PESkFhcoeWEkbzYMGlU0BVK6u0PlOUDwpOFIw6OGW1/tjNUTVjd6GmN1f6Ta0FVm2zvHJM0CrDe8kKSek4Gz3SB1Ijm252AxkAzzFW07cpsKsy/koCkiKkgUCffEeI4lFcJBaGgoaAjbZtlwWALBgzXi2AgMc2BjgsylKPiSUYL8AkUYVN3R0fw9yWs3vA+OTSoJs+pROfcVkbaeJwLZQBs1IHvnnICG0Rme3k4gIhQBFFhpjcChCWDOIKZOTKl0TIj1GNhyPzk/6PpSbQycAxcDL7jeLAHi+vxyzcgBzFfqLIYz1NiIEA1lUV4FCIFpQot3jgS23oIIo8vFTND5nCY1DzDQCKen9aUnxczgEuMmpLqn2j2KnLDp8I0IRQBU7gs0EZktU6dsPWvoPEFoaPhVJxjyCGLk1Ltzp82mfjLIV0chT2t2nXQWQD0XaBvPBrA2ApAzlwds6ENMlLE6X/CpIJYWyJBs5o0UPC9QEDw2pA9eaSrOdoHKgDBFrjtyJE/nXBDJeyQObKmD4izzFcTZnDBvINAigvAGy+o81DIJwusFmIR7QmEjwD4bCIUwNaOJOBwEyRYtwHPMwO6E1X4W8akzLC0XNpqfHyhU7IfsVugKuaY9RQ47QectQ0IyJT17rl1gQ5M632sWt6icx+hI30yGrVPm4X3fsaVAZxtkpxGasm1eiIWuU6h+n8RQN0PtQIFTjmmNGVRmiZHRRflwclOwo9+XC0kdbILtTOv6c/PVzGmqbA2f+M6YGtXs4Rq3Q6b1ekyQEV7nRQH4dNMU2xWZ2Q4wztFYJNkl6EIcOQhUMCgi6CwayaOnWcyrZOInDYwvnbTCtzZL0zRnCRuXFxZzOWNMm3M6kXHG4+9QeNLGPKTJJoxVLRYq1/s6v7P6bp9TexmTLvdvd+5bu/VG8zZrTGLMdiVS61gjhXO6aqtXQuXnTqGI8IZO9+rWil71HFpnt3T0NZEKdyDd3MHvtN3RIoJs8RAPTD1k7oaO1kfF6aI2D7LPXJ7ztm3hW92YafKbX0YwcD4gu9FKo8lBYLAqt0TTJyE2Kd3O9TJdVxh6CxgDUpuFDmtKprfGkqlhfo56ltHMjez7/OQWzAZEmVQXHZMXp72ccS0XhMXkGelxvl/TMreI6mfnzk3rsDJhi2GBWNp0QZi3Gsw8kC5onLOtxcFGj2zUqu7k82XYZApsNrrLeTSCAOM8Y9dhD/YrkA1Itjnfx8FVuGp72GJIaZMP7lfm5+LGKYU6v+nnN1f6m4Cv3X5VtykG3rlzpKOje7p/71jHx6da84F3QwHE10mIrxgUEU5IUWXUCrs/6J7yIfbUxUCoZRfSCvs5DAuKeAe6dHhZVy/z4ZoC4I389b1rutHe/Lt+/RrFwWu6wofvK3z4vnLlkg4PD+UP4MvlIfFLDXywjxj4Zs/4OXrtQnwxn7DobhA+CIUrpW5BvRxSbrrAntri6Mpht7bCfiNLhmKt92i1BOsJCmDBXBaJhQbHsvbgg74omugvf9H4299o/MX/aPPjH2n81re1/tJXtPn057Wh6De++HGtn31Rq8df0OrdT2n1n49r/bb3anzb4ypve5/0rqe1eO/zWlLwW77wcS0+9GktP/EFLT/3VS2//C0tv/E9Lb77Yy1+8rIWP/+Vlq/8Tss//EmLP/9Ny7+9quH2HS3uUui7V/9X4JzXMcUmzo3faCtrv+G2lihklUJhiuKXXHyD+voYOd8jxS+fwxGf5JE3wLosfuE7ughmit46ah6kHPO6KOgLsZ2OyKPHYj/9Qa5QHTRGdGnDdwO/MTXMG503BVmIYaCMIcdEzZd1jj2at2/Gj9ow9pQXfeczNm322cjjz+cz4lvhNWFH9v5sNmtt2MMN88hcpka3J10pbfDjaubvWOC/R7dCv4Z3njX30Zoca+9l021YR/EaLOc81+wvoFg0rk81cs35fA4UmbhpteDaW7z2qhYUfJe//6OWv+G6+NWvtfzZ/2j5k5/r4Ps/4tr5rpZf/JoWn+Z6+uinNfjvJD7+vPSfT6m8levv3x5T+T/vUfkPqH+d/N1PU3x+liLjB7R+/iPafPjjGl/6L41cz+O3v63xJz9R+eUvVf7wB+m11zQ8uKcFe7PknliAJffmcljKyHvY9zHIuwl74XrgRkvRNGXrQOUFBwqoXtkXYrsmb2eFIiJtXZ+B1hAbwPlDIc9jDhcKDw6WOqCgf3BwKP+dwisUAK/yLHJB8DrPrGtXr+Qz6trV9qziWXYZnyUxziWOkQE3PocuDoJTsAa+/kbulbqenEhep7a5+Hd8eqz77Jv/DMPdozu6e/euXCz024T3uIePuXf9bHVuX48sQREDI25bbFnx2AUepyq9LbbnntmoouBLCfeRW1aUhJ6GSs3eifev+tReZw4HRbpHt+V56sLD6RSDW5DFYKpwSogjIrVws5ZjeE4zXbIzXWcDgwGpbUeoKvp6rmDmbZ5jrje/k6YKdjds7tR8R/Xq0j7dt1a59ltfz3ObGy4v9K192jhJM+0bY+f7SurXD9qdHT9x1BDUZ8O3Gq+hOmp3upxrGZJIoYsO2wxfn5OP5w48CiQv7OSbw5xXG8OmUJhw2dkjWbrOVxuKbF1rwbyR4btuNkuzMXTB4fvT2DE7l9GUZo0m7nKHTsMAABAASURBVJILDV6+dzlnuI2xaGw1jdsqa8raO0tzaKT6FXV7U1sEtKYw2ZU0xRT5cG/Yy5jMNr5RONBo/s5nNPFi0s8NF4r9jeq85ao8S14VtSeuMZX4Hpxc93NUeTITMd0n8D5LENrcA7G3Gs71OTsbk6sZw86dmgfE5bXV5oqI8uJmuzMY53nt6O3cnea8dSlnZ+lcONfcw/K5jnPlPKDrJ12R/0m6qq0EXrzXHrMrK/DIc2+GEM1sJX/4IlDbjU435KlZkQm6JhXKNGbFkXYED46YzXwiJTqPY8D61NpmahF0CyxaXyJzDfPDvwDbDXuYngXzyMmJPhLqR1RmG1sV7gPPacSofkKnM4eNRjPk2uF7sKnBKtBmC/IYKcy7aIJzGE1M4rUaKdSu3kQtyCRjzHS7ciT5QB3hzsIuPL0OApSQD/y3Agp7QXbaXGfe2DoE8YY1fJTlitv+EGfPuvfm6mrM2fcMMOwsP5oH+p1vgk29Q+wzU1TRvTEz5Dma6WC9ZfaANUmYN1hayg/tmKd9jR2/mSL8A6qx4xCkN6py5l4VrbfeaOKFJLAYEPK6V9JwH5KJ4Vwd2j/w6//SYt9E7bJI6Puxns+9QCfsKnIEMb4WumqHtpMcKA0ILYgIqJIGvR5yxEU25/Zc+knd86vz31MiXuCOxckg57RuGWe2iFDMP8QEz7G85qqTYwxrq0bCRT4iQhFhlsu9eqWw39kngcHuM1iN9pwRWz772iGxI6CxjwHrRAHv/SSbPY35vJkkIj6qFqK49zVJqc14Sc6n3cP2/qQ4c2vsulbJAZWT/Q2hCzrPYmSsNYWJ49MT3XtwX3cp+N25c0d+C9DURcGjoyM+lD7Q8cmJ/EG1Xg+OFlkA8ywkHilM2O4C4En+j8AruQCYH1blj8Sh5WKhQz5Y+0P1dYp8N65dp/h3I+G3bhLo/EHbvyrsXxn2h/DDwwP5w/nSbx1RePMH7YFrhqEVEeqHuUlEiCGwY23KRlAo9Slzzjy7vEf9hpYKH8oFCqdrF5gkzlhk4W+hxbBkTUCsjWLMkn1cHt/TcOc16U9/lF75pcYf/1jjt7+l0y99WauXPqf1Rz6p9XMu+j2j03e8VydvfbdO/+2dWv3HezS+ncILRb/hiRfqr4K+8DEtPvLpLNL4ba/Bv777gx9S7Pu5hl/8Sovf/o5i35+Uf9/utb9q8JtjHv/0gbQ6UYwrRQHMTRTFpDWzr3df4XzVs8gafX4oMPkcsmgvXoUChn2qXNiPMeE9IBR+o7H9bORrYqSwQWN/CiFFI05jKbjXOBfBRvwT2FxkK8gCxeMbzME8E9AIbxTsjnERzDRRs2rkfJFdHY4ttrWYEb7sWUef78gRGGOcrCO+CefEZ+M5cm+kjlWtmY/nPAbrxl7AOEWTr49paj37PbLv3WcDv+k6+5B7Q0FvdF7GWm+4X/AxTV/2f419Bd3YH2p5TZxj1si2rbHZvnYO9tu8MbKejWXmWSi0jazZe6GFFMuiYbFhVVwbWmkYTzWsj7U4vafF8V0t776m+MsfFb//tYZXKCz/z891SAH74Dvf1cFXv66Dz39RB5/6rJYvflLL5z6ixRMf1PCeZ6R3PKHNW9+jzVveo/Xb36v1u5/Q6n3P6vTZD+qYguHxS5/R8Re/pJOvf0OrH/xA65+/LP3uNwr/nUaePwPrXTDnwff48kCLBch7fpACcJ+pH/ipg/3mDLBirmjcIteqJocciiUjIyKprcmwP04b0fWppbMcCoKNgT00Fkvu944DeOBnlOF/tHCB8Ab/kOFnmd90vspzznoXCf0PGQvWE0OQnxkw/w3nbeScbij4rjmnG+B7BxPzxwfPglDQ+x9ZjnkO379/n+LgPd2hSHjnzu38Ew5+Tj+gAOzn74ZrqXBdEKrtshiTvbHuoeBZXhi5bgsBhKkD205sJsdISx/HNQfnaKyqTe1ozqypKc4ntgMPYdipRcI6O2fUCqRs3QnBagOWDcSPPJV3j8w9To9AT4PRzhynYEnOa6geua+Zj8CZn12M6kWfAg6dCt7qROVhp0a2iZ8z9jS2ushMsVW8jjzLPGMzqOdwMqPLpvY15o5et2G7Ybth/gxaQl8zRtqbLnlOTaMmF6axscE+xfsJnMlopvksU2WbkULvnKDzSa0wxpRqZ7lyYpzGKfgyX7z+5tKuQtQBajNn1NXhuJcjWh5Fu7dqWPZ5zxGSQus8ntFE7jAcIiRD9UAD4x7k/KBozmtEytixnTfw5OC9cT6jK52hwzrzpt2n064XY5o3NG0Ni0Fww59mTngqj0mBZN7zgJ21ms024HVjK1Ya8G5mE7j08XI/u386RR0VXdqsm6PvNfbt5O0QykCI8piYOlT6p+Hv6DzRrXvJASwXd6BRz8lAk80/fPXxTP38304nXWp3Vlmv45rXfH5frc47fdp2NMrZnc2I3kpDFx+Zrw47OZ0b4nWCC225XhKZTplgesCe3n+ZhhNEgB1ARORCCKkNWakJKanUiTgiQhHBPpGD5AFQP6TFrq1fpYQzkcnmi88qK7w5Tmukjw0G4zK4XRLzsSMYB2SMrRZNgXNDJHRqR0QXWAu6Omb2mvuxUPWjWt1vb4WepeS6umeltnmYBKoqBx9MSqKgM3K8QJg7ImZLnY1IjcA9vBWy0vxs8/55/Yhma5zzAFqVsSSPU/o6vln63CLwoKWMHyGKQEHTHAg9h9PYVdaJPbOQICCplVXvGNxIa0PVI+Q+BXubQE0kbtUnwhJKWsZD3Wyt6OfW2oogunL00QFD83hbkIFxlcDPIhDwukwNh2HdXiaeE4gIRYRNDVveVxBpiIEjGT2+UnrQOcyYhm4+7JR2D0dWjfOxWQgkIFN0kIgm23KPnAtgRqdZyt29cj5nN/CamvVetxEpdJM9K/rY6oPYMbQ9ehy6CLpm8bQaK3/I9JxTxr/OHQmenr1j6gQ0EVUde96jzLb1QbTQgZity6aej4HBogGbLSIUARg3Fe6QTdIv4FI2w/xYd7rSef5GmzhGIuyGf4QZYt26LzweuLtHoHXO3h2o1fXO32E9g0BsLXXeHofAYi0dbYpFlW2r8/VgpFqEJcP0kqYCZcDMUY1kmRzRINK3Fo1Ccj4eY+vQua613NeUPGGWnaXLqJiF+z3Yaa4qjtgqnGf0h8vVSicUsPw2YL55MisE+g/f+0PnyfGJNv7VSz601p8vanJnLPwA4jwuAhp+U+Xk9DR/JXi93uQ5tLf/5tbh4aGuXL6ia3w49gdlvwF448aN/JXga9euofdbgFfkIqA/WC9dADT44L2giBgR8ofxoX2QFodzQ3aadZ5bV4YfJikEewXIk6KlnsvnbIbCWpm8cFEMgyJCi2GhJR/kFzFokLTAZ1idKii+iULc5vevaP3yT7T+3nd0+pUv6/Qzn9Pqo5/Q6fMf1MmT79fpe5/S6buf1PqdT4CntKF4Up54XuWZF1Ve+LjKhz+t8pkvqHzpa1p//dvafO+H2vhvuf3yV/J/sjG89qoG/0cYx/eVv7abhaWNRj7YZoEsi0rIrGNNYcFFhg0nbMN57hgpOrjQYFhnubAOyyMxxUC2rtiX2NST0/k8jq8dY2S8Qv6CzXuVz5/kuftMucNs69hwrZhPX+zmR40W6UeN6EQ+QZFSRwo3KciZmhFzSV/SVYpHwaGipJSFr4Anzh8hSIneOdDJFKC0lHGc35L6SL+MISdeyPbCSOuc84/YHeN5G6SrvozpZ/jo8VPjLA4uOV/H2HdEZZ+RNedeoNywp6PXiW5NYXBEN8KPPheclxFszFsHkkfnczSyIRvOX1LyrK0HG/yNdeOda20d59bU2GBbEWO6YcwNudfIxkYbVrHRSBG0cK2J6y7WJ4rVfcX9e9Krr6r86U8af/NbFQrU449+qvGb39P45a9r/OyXNFLMHl/4hMZnX9T45AsaH3smr/9TCoen73oy/77l6pnndfKBF3X60U9q9ZnPa/WVr2j1ve9yP/1cmz+Ql/ur3L+rcvJAA4WugfmxzYoIBc8Gbk7FwF3JvSmZsrmsozBzOOGoCw+eD95/nxfBb/0CtiIU8L1FHctiSH4mxRAyXfB88D9a+G3Cw4NLOvSvHgMXA10UvHbtSv768bVrV3UVWO9/8Dg8OJT/ocQ5xOH5+P5cUxz1c3TNuSogr6QIeToRXKus0X4rnkMPjh/o/j0XCe8q/yHn9h25QJjP8JPj/IeZNdeUcwcJDO0duQfopn3DL7eEaxl1bYxZmXnvSCNQGhDEdIUitdZs5JX1OCTB6nlNvOUGSGuONRDtCHEOTy217IcM6xvsNgFb8oxZ9zF7ftRCS2shEAsVgW/mRsuDhwDrLQDy5XimiG4R9rZPEWcHKPNPvITONs0Ox9hjpmqsLSIigNfKdDQ/ShOi0TnJqeTm2Mtg+k4yd4L3ubY1wQDb81AtqcfPU5jQGYy0zDp5k8PziQi8DCzoPLqBWhW2kTgkmnwEnCGofOEBolWPSOLx+rlI3r5YImkkpzqAzqMR+NA0O4Jx+nhyUkDTFK961DBbjKrr8wtFVbR+8sjxOL+TojlAIiKjPH5YNtBVJUJvuX9KtfrhfAl3c6V3ucJan0/TN4S+D9vJKAe1LB+BGGZm8PhGU+X88aFph69z8n6xG7LZnSNzWAukSB6j/Yx+Puo5bw7Y7V73zULTExwYclhU85bjoDCF1GZHc97fDsvOAcwGnQFhCjkjKeOs7UBF4gBqR/Nk0ZWzyeciKYuq1M7mKnV8By5tPMdvfezZkfmYd1KU9uogGA0t5wrda/azKoI1WADh/YM6NsQXtohO7b2LsG9TmS3ECJBGCXGUBvJoDoXcdsBa1A6HeR47sM0+HZYfBoaQxxQMTclvAygK5jBbjbk9JznQ+jn2fbDtu02yh/CE8Xn91qM6JcKsAVvn4oRVUXsbKubynK9W1XBtj4hdryqRn9adfflZb9RIGyu326On7eosWWmYn2Fv7JkFdjsawk6zJcJ9U8/5prqInDOL5trzne/hPTCCTTFa0Bkyt835dIzst13K2aUuptxtDhMpWNLlnC7O0VWV51sqK/3dlLwX7SumnBB0mx8O2fp6qVu2og08Y2UnzQ5c8ybvKsudn+hOgkl7lvGqz2r3NbE/BxymYScGZTYrjBR0ZoSo+v2UVV375rFLHra/zbPuZRXmM6ia3s/H2HqldU/supKTdZzB9ygMBZzX7HGRbe5vv5RhaMnOu667OFf3qFG7UtX1vuYouYqqs7dRpXP70rS57xYM60wBzdIbxfw6cKgxTSgFIXpOhuomQ860nM+utoY7rmPXPklcIBkOzXvIdDKacabCPIoFpS8paSm7uLDmQ6YLd8d8gDy6f6R8w+T27fohkoKgi4P+u4CnJ6farNeso+aCySY+jBcKCGtszuNfa1tRWFytV7JuxOYPtoeHh/IbMf4gfN2//gtuXPfbgNfzPwRxUfAahcArVylOj2l2AAAQAElEQVQCXr4k+x8cLOUP1As+WA8LCm98yA+FhlyIpE4lWR8RMFF51SMiJEMSU6FvzXs1X8qGM5prgVJM8Q9VUigYc6D450LDAL/gp4aFiyCnxyr3bqv4V35//xttXv6ZVt//DsWL/9bpp1/S6Yc+rNNnXtDq8Wd08s4ndfr29+nkrcYTOn3HM1q9F9szH9b6Q5/S5qUvaqTwt/nGd7X54U9Vfvkb6U9/ESeBIst9UVFVcJ5GF274EO/ztuFJtBmk/EFrCIm5Mm31JY1wmywIbXLdI8aRNY6pK+jGREFPFk5jUcn1j9Ci8GYha4YRncfGk9iikT3EW463X8bLpa3C6KXq4WSdfRmrME+F52tzoZMKsjlDwsZPluYL1NnqGOIoZCqKwEdFgiQrcjRYB2trQqnAUdsjYyhmkUHVDGcXQ9sDbcshOaYgsQwV77chHwTVlpModsA5AqXNE4IcgdSA3WsL1S9BSa9S+HgEkrcD+mKUIiVV7oH3xvMZOT85ps9Nnlt2C77YK23IMzpyDkbsjhsp8o1cy+bFkXoKTUmJ8bWywXeT192oDbErxvB7hAZi6tYwNBEK8CNvYX8zz7jSyLVbeB6IQlS5c6Tyt9ek3/1R+p9XpB/+TPrG9xVf+mb+Xcvy4c9o89zHtXn8g1q/4znumSd18u+P6eQ/HtPx2x/X6WNP5X11QnF99bnPa/P1r2n9fe6bn/9U429/Lf31z4qj2xooFopxBzbSp2qIhQJIvmmKitfFWjxH8yP7O7II7zI7xm7QLATUjfNlYnSVecOm1GWHBhoRCg8ckp8bc/iZ5jecKw55Ll6Si4HGVZ5/fkZedbEwi4SXsV3SJZ6fLhQuFgsxedpGa6+Bf2hxEXBk8z3/iMjx6BUx4Buy/YTnt4uBd49qgdD/AdRdnu8uGvrZ77cI1+zXSM7CXoh90/yIubC1eouqpXLsbBVnfYgv5lI9ZoaJDeGibVbY3vaCuDuaZcs1xcXE6zHO82C/BHzL2Rw5HvORodbrHzvIWwOdC2Tu7Ko6+z15R9zfzWok0zmRtlW4Twe63Qw9EsOZ1mwONvbP/xn/cu7elH0/K1rqbrKq82do7pkDjDPWM4pc38657dnfWPyZhP+oog/b9i3O3Z03mHzKFbMA80ZXxTkjBMYpeOLPajD9Hc1Zq/uWOyvbZsxHq14P7R3yDzn0cUhAqykmZitaZVRN7bvcU1Tthf2Fbv26y2u2hvfUVZr3NUvtm77HN/HvJ7NsD8vVEts74vwZ+j6aWyKvrmiRpkYTH0o8Snc4P6Z+f537df9Oz4/r2odFyvtwwRp79nNpJg//dKDpODePB2genoi/cZg6vsPmCEtw0IhQRIiOFjOg4oHhzc9vfpnb2RosGxIxBt/0yGNVxuR3K/vaBpRZyNgojtWKoTVGh6P3xBWVJydMDYKJCEUAMZ6z7Sc5R/YPDR2ZyHMjBynISGMuTpVIfWiyicM6SJ7ApO5mcL4MrjqPlb6ZlwmZVtNO2qZqhDGx1qUT45wGeQsUTfOTPB37dV1SxvC4htrhOJE2IiAVzeSsibNyoDIgtDyX0J1mM3OS0Qzpl3oUUIZkTClpylF5hXzM52m5+6XZLqxnu4f2kCIw0MSRa4ZGhMIUWOd9iQjREqhbs65iayDCa7Bz8zpLCstkdYUrB5y1d42NhuVO4YM47zTjeM0GopUV2PGCh6EJBF1iNq8IrvcOpzeCSCMTwqPr25Yq5DllCjj1RiCbFUANsecvZJpJgmnV4KbMtVhDqmjBqWv27o/ZXrLcr8mC4Llm4iLWTyOH4ztscyzLrg5NiAhFeD9QtxbQUNDPWg5Q5cBWITjGEsBeLJFLUM6y0AIaexJBBFBDgdrfCFzmrSB43ttrFg35tzIO2YikCUREu7YYGd+deNsMxwSzgq8sghlvzgTsJCwd5Mo3BBwDPG9BReg0RsZmovM7+3bgUQzyMlO4bXNakbieV1tBIVDbw7HTcNgK/pO1TNwOE/h4rv7wuNqs5Lf3Hjx4kG+O+MPh7dt3dPfOPeT7uo/+5ORE69VaGz50+oNiT2beWFMEXJ2uqFetdLI6oQB4mm8PMlsthkGHy8Ms7LnI54LfDRcBwc2bN1T5a7rGh96rVy7zodi4JP8KnT8wD4uFhuWg4EN19IFnlG2rEozXlGBDvHSDpSJJsRNcBT73ZzHLfhlHDvlYMN5yqQCLg0MNC3iylNMTjffvqbz2qsY//kGbX/ySwt2PtPnGN7X+wpd18nEKgM99SCePv18n//mEjt9C4eI/3qfV25/W+J7ntXnqoyofekn61JdUvvR16Vs/UPzkZcUrv1X8kQLGa7cV944kihiFfRz9wVyb/PIPT+PAfTnIJR7mPaIv2lBw2VC08Yf9FR/iNwZyFjagKTcddUDZ17YNa6UOknl8Dkc2wzoXRQq8iC1A+Bml0c5btsquzmd+DrZL3de7nWDugnGstxkHuyQbwdp8IjIwVcllLQwxc5uirfFF9bkokTLv9UyGQJNtxb4iLzTH0rYXeuVRvcrOWhl1GnAkrYFfyQCSwNBSsp8ZBqVhQ7CO8+IhzKKpDYEsORuSps5prEuhWhyWqGLJ8+3EhEMKtmC9kXyNg8cLBQ3/6pimUpOkng7JmgI71nOPl9du+Dz6fG7YC8tGXj8u7KEboRuKgiN8vrVo6msrsaEwtZHta4pSphuu3415wGiM57HNFXmMkTnn25Da1GLh6jTf9hP3WFCkir/9TfrDn6Rf/lrlxz9X+db3asH8k1/U5gOf0vrJj2j1nhd0+randfKWJ3T81id08randPKu9+v0yQ/q9IMf0+knP6f1l7+m8XvEUqzf/P53Gm+/KlHIH9iN8L29PFBwr8dioTJwkbKdBcIu4cGcLec+sW1JrcOKPvBLmA/0ROAyNWsmYfYxI4bQwFjR6JJnnJ93i8WgJf/wcXh4oMPLh7p85RKFwMvgirJASKHQfzfVbxLmW9P8o0nGxSAfLt6u1yPP4FW+/ef9L1wPEaFgrIhBEdwT6Gzzm+DzZ/8dnv137tyW3wx34fA4f9V4Rb61Rs6zxyCTFNo5SMfmsCdoI0IRAL6wH2mDV+Ayl62bISJEU8x0eZ+QoKD190Hnc5YE3+/S1QH4pC9+bqk/pyvoEvaHd4sIRYTZinSorHtbbPZw3ssJGCeefMmjc4sgyrBgYK/zs8DssRXhU0X6grIStgiGhk+64MalhZ3VT3lCESHRNFFJkxxSTjjD6DBZTl/OvxhP7cgYtWeK8PU40NS7g89xTQ1iaZnCZudE9hwT6KxSdvY3cMgA07ks1dkwJnZbDWsRcy508lHwVEJKkuO4k5h8detjiqNYRUci92h2mnUdOwanJE9hkILBgNSGDbUiQoEGUil8+mWH0IwRMLR0sg34OsGDWbmv8B4kZ1+Y3A32PCmehNF7PUaXcKR5CLkDuf+Y/TPqLICgYItC9iv4FVh1MI6vzUbMynaju5iKg9SagJI2pcHcbH3WDIvSEkQMq2hfQohAArYZ1c99RU4kM3arR3bOandvi0QeI8zZzm7iarv3urCQsF2i32Li+hyImYaT0je7gDekFLNDTt+McVdtVmt2WDaqCr88QVHPBaLn5xnLczDsiL7nZurqUGAExX4Nc17oInAwCqtPEDPLZ58JmPBWymIW6V+YG4INgCyMX1SV2jkwK/JL2YcEncHz6CCFAENoe6DYCskVMnQIXhxTXnKZR+XJJtnpdpNX076OHDLSSjbzoI5J2tTXbojAofI7fT1pTVUaNTGfcLdNlv4X5HJYh6N8fXR5n54/G7wc2NB9LGKpbX8TqnbbE0Sr8k5gVbn3hWC6jxA3G8oLwrDUFpVkP+dTMevygu7yfM9eZ4BuNjV6ijkfMRt5xtp37md5F93agrrYnKa92dM38/8V4tRGTQbXplLlh/S47lqLIhxsVIs5w1Jx9w+DLE7QsZ/H+n2d5Yv0fmKQkgnbqyLnfjbAbtWB3sJZFwy0PX0oUNIa6SKah7cpjwON6h4kiMpm7/s55clfeOgfPzJPdmfyeCzNtdVNeaQxZ6J0aaz64X21j+F97/oduh9UB9jXbuVqz+dfz9OeRdM90/X/F2kfv43+D2QmQw0+ZyewZcbmkPy2s9XYahpnd6OJJrkHud+OMKzdAzG0PGVpKTHx1iulymn/4JymJTAYkP1W+FC3BqerlR5Q4LpHwe/o3n0d3b1LAfBI9+7dkz8Iugjot/s2fKgvVAl8Tp07Ked0pDCQhUDy+K2SFQVD+xeKBDEEH2oP5DcBr127Lr8JeOPWTd28dUv+n4H9H4IYLgL6Q63/187Dw8OpCLjkg/LQEBHKJUuQLa/UWwY6e0QEP8MwY+Zaf7CsPv5QO7Ie63ARU5XH8gfxxcFCCxcGQgqKnHH8QHH3Tv3Vx1/9SuOPfqL1N76l0898XqcvflynT39AJ+9+uhYi/oPi3789rtXbntCagsT41AdUPvhxlU99TqIgUb7/fZWXKf797rfSq3+V7t3RcHq//o22WCsWG8C4A3PmGuG0qxYlikYKMS7CJGXfN8D7vwWlFfadXqlLvsVxrrP44hwUqZxnbbt5YJsx5pXvGEP5w0zfJ+9VwR7eF0yCCiHCzCDznq8QmT2eqgcybcvjH3aqGnp7Q4LhgLDLlC4iFDEoAqpIpwhTWNqWdQ4KeOjcLBkZsqNAmMLNBOWoUuH94DpxTu+Dgbeco7BH/lVg845y7hHfycertUEc6EvYo1iLYjIgE0Gu3CcsrDj7Spk/YRH4G3hXYzAshio07ajJxWOFRJNU0u6RGUkep+C4jZa8Ds/PPj6n9uMmgU0NOUQuePajANtHta+Uza9VrLNsWOIaG0Fel1xnpmu/waq1PbWxzUXBsmYsin++fterdq1uVOxL3Jj+yLEhDl8oN4hiGFUWIE5ZxIm0eqC4f1fh+4j7qfy0FQu/+FWNn/y8xhdf0uaZj1CEf04bioWbf39Cq//9Xq3/D3jrk1o//kJ9I/ezX9bmW9/V+DPiyaNX/6Zy/74GnmnBnBeSlotBy4MldKH6XBJbxq5yrpmkBC3AFEE+ArP5iOD5EmblIyKQxR6jg1ceBTkZulBE4DMklhQo/R+rLCkQuuh3eHAg/9kEPy+v+B9PwBX/JybXrmWx0Lztly4d6OBgoYFnqKc2shY/x9fs+YbzUDhvBUNEHS8iOIuR58nP8Af8g8TR0X2Kgke6TWH2jt8U5/vDPf6x4oTvF6d833AuP2uUm6A3cBQpNDuQZ1JEN+7qZy6wZ22FmWNg++e2OW/rG0efRaeO9O6IcepYbyy3vQwm5hR/NzL2nKj5vM4x/92qPs42b9fUVJaqrfbeh2r5e/oee37Mw62ewTau+u7qqhVLqqFVsdOnaabZl2emyk4OE1P15/aMOV2/5zqkEq+kfQ/PZLYDoOXV1pwvJGfidzydZUcxCRdbJpf/h7U/8ZYlu877wG9H3vvGv/GyTQAAEABJREFUegWQlsRJokz3oiyLoslWa3DbLXtJbS6Jkt1ia6ltU7LYUmv1crf993hZBAmAGGtGYSCAAkCAEGYQM4HCPBQBFGag3nDHHOL49+1zTmRk3vsKBdvxznf23t8ezhCRmTfi5nvvBSq7M6ivj8tSiaP59W9xWcScm2ImZe59IXpbYX0jbgkU4z2Pja3bX4gBGYKrBSHg9yfa/V0SNW+mjTl3uX4xyqPNY/ftue//aH0ay9eu9+bCABfnuw2pvnm/9bmysWUu12r2RZ95QNv6Xki9bfS+ltleo9c6d6ZjTjQ9xy4abEaEIsLq88IXk6OMKdCDGhNhxRF8rFCzNJhN2MVV6g9oz2EH9jFIigyWum4pji7nQ9YaeDwWDtdmCKKliEgUhXwEMiJ7a6YSmZPatotCHMhapfJpBjqgUUOKCPmPOBxm1Feh4A17636IWHF4PL+hOLao+gI+Ch1rULuJy7GhIvAa6Pmh6xjrxly3DYKaiGx2u1zWcn1Yj5O/VYG07p9zgqDUyc18xouwFrkcz5lUhqcILXqcSVDXs9vz06QIqyCH4bLWJENK/0T0INN2avdgPj3CUiSndAc8R69Xs6NXwb1lG+nZJolNS5UFpsx4xhNjqEtJ0f/ETFc9SvdVM/s6J0byxAoUEssKcKMQIiIUAdAJqTuC0vNNBL7Q7I/jJ0ioCimhPGyx5ZxYD11rhCJi8lYtzW2XwZg4HVoRNS92eTW7y+JgjABuRt6YeQ4gCp5EGyRqPccZadpFTNqulyRxtDSzyyBOl3ezOFSmCZlaKOQmDjR6WlFelmpH8tmphRLARrlHsHlonAe/XhwWmOZ9XuSjD0qMTWPy2ZghGMGYUZOa6Vmb9WBkDdducJ6hbjfpbWITcp68k+B2lCGF6hERVUfKSNqDpZJUoBqIrOU1busmq8lfzZ0+Ji/zJ5kl4A9QW9pM1rKC8WmEtvHKVMFKuCu4HBC1Ru/TzA4GSWsKO8AJ8k26b/byGyHc8B3z4O/e8b286Ts6OtYxyH94/vw8v1nim0jvd85rlHwjafgh4JqHhP7G4GrZvjniIObmG9d8CHjjpm49cCsf/r34xTwIfPAWDwVB/oP6N/PbgH4QeHiFh4Dc5B5w47vgQZxvYCOYueEndaiUZR3bxvIno+sZ5pzJUxU/uMmpYXa9UNDfBBqoHxEaQF7H3CyX0zMVboA33/uO1l/+klaf+KRWH/iQlu98Fw8A36LVY6/X+asf1/Llj2j90oe1etmjWr7iCa0eeaNWb3irlm/74/ym4Objn1L54pekZ7+VDy2Gk7uS/zOPDQ8z/NCDB4B5Fnn454c0G/HHD0m4cfdN9shN+2YzyjLt5iv4Cx9MPjcjXD7I8829ecM+22A04FJaTxQu3+Io+eC08rFa7ZGNGrmuNsiCdBvJwWSqhXBAQ6mNp5XhveT6DTP2AddEkGMSUIAtZp9FtPLwfjtgYP1JuGMs18mxbYNC7UKxhG0mZd1x/kHNMuAsWRglCSbOzWNUPi3GxkcyvTDkYz7X5HH4ms9aBHgu3pP0ZS4aryX5wR7jOjb3iFgx15EY10zTHSBDhvfAshBnwrmW/IjBOSAwm1djxSNXmX1NzPXZE0FcsVY4l6VPV6OLOdZJrCXX70FSKRq9x+RRiAgHVhTHUCkLQeXcsAvxCfwpyXUNr7E0vcuR+A3x9peUG8ptNPoaBJUjCn3jB4AdPAi0neB9ZQSFa9uygtcGnP2jc4gfeb1QySOq5LlYq4znKjwo1Pmx4ojX2+0fKr77LenPnpE+93mVj35M47vfq/Wb36H1E2/Shgf5m3/7ai3/51fqHJy95FU6e+XDOnuC1/jb3s7r/v3a8BB/w0P8zbepc/s56fSEMXgoyetzYE+HxYGGxUL94u77wtao8IdN5iywoSgD5wyxbVzANPxbypqjS7KhiDCFFEMM8vvjYjHowN8m5H3z8PCAB3+Hunb1Wv7ypX6D8Abvrzd13d+4vnEjv1nof4/QDxSHYMTC2Wd//T7e3883m5H9k/yaGQZiQFG9xtbsvT8z/E3xYx4I+puDd/glyd279/IXSKcnp/Ivj/x5MHJuPeWIUESFfKBbGN6XwgalZI+sIzIeepLmixP2ENgh/0FBygjWZAlyKGzNDtcxkvIghgONJGvnMWUfJqund3OxikJ95esXL7lNZfAyAU2GMxOt3qTPbciIUAT10J03Bw7YAJJ7Q+1Inbxq2jKqdb/eEUElIyfpwRyMzGmxoACmWBACRyBasxoRVBAowHIX9bxO2TmMVxeSIkL9Tzroerw4cuhAMRC4KVQABiJtVC5U93voSSGGUeA1ELV5gYbJDmyfcyPPO3aXyZHZJSrD19m6t53IwSjI/GjyGkzJnSF8CbVeHI4UNj7UHKONHZXV/Q8SunPKEVlGzXZfYIo4gu1LBEwHPM4AaghPnIhiBCsEl+9zqcmZiOrmeVhOIB+/12XXJCc/StZHOgAxb56lbY8k5iP2MSJYCAzxvV4wZ9NzFIxSHKsabxHMBwh6gvkGdZLy4qCEDJuFzoCm1QL2WevXCgMp9wpHyH9sFjSk6lEQzIK+tmCOYbKaxAaagUgrFBE2Gpo+48wk6AZF/lH2gQDiID6SQ6dFA2LbiNkaUkQotH8wezbCe+/1YnGG92NqFmFsjSMcaS6oV9EzcukZqPRt52+PoXag0zyYKxaiK5r7BYhCTM7b46FPjXUK+P3JMzVvPVCMzEMfbCBb21oRWz0ntz9Ay+hiG81wGB4ArbsniUtcH9W+pGbNw834jkW70KaY5nGc0czLBWPluPcLvJTfH0mK2R8xx4TqMY+e69W77f3DSFoOYl6p73SB1YHampmmVuFcw5YlyIvBtkq+blN9vq7cx3lhsPvEPQ89L2HduG+4T47nYmTQLHpvn9OdnYONNHa6fXayqRUxq72TNTecYcy5pk/pk9IcP6Fw+mVz4TxeViln467jsqDkHCC5vF+Dfv1yOaBWPnXtHo41kiUsnB1pXehcj5DGb7VG/ETiPkNQIzwD5F6L+9g5jea0sD3BBPC+mturnFR2e7XZKK/V7NZNHYhud6l2HrevP4KyTREK/iRF18LRXliLWdhF3W/tnF7HeDjD+gwTlXuAZdn883osmUL4m28S8yBP3sDZ1xtBAC2XiKTZS60q6JVvSHYYOVB1e/amctSclzWDFBe001L3PzwP/xUyf3vPN23+q2HHPAg8OjrK/zU4HwJyQ3eW3/pYar1aabNea8PDqLIpKW0vV0v5W4BVrtpfH6tz8cM8f7vvxrXryr/+y8O/F/kh4ItehP2g/FeE/Vfcrl2/njetjvWNrB8ALg4W8g1ocAOayKWwMPYtApl26zAjsksioul9bzDt8Ky8bsu8QYf0XwMMbtwHbqAHbqaDBxaxXirOThS3f6TxW89q8yU/APyUzt/zfp289e06efwNOn3N63T+qsd1/rJHdMYDwPOXP6bz175Bq9e/VWt/E+lDH1P5zOelr/2Z9J3vSNSK03vS+lSKlbTglcJPEyPrG4eFSgwayyC2V+MYGkvhoV8DD3PSHkf5xhozL4Sigg14/NHXREhaXp/jRtYzOs6AGF1XUkr7SHTstC/Yyv0TP7iBIBgUfkLNHEy3kVGcN1JX+M1ZECaRT6vJVhqKhqwpDsciHGqRCNdiTsI5wCDoPaFRbBX1ChgVPOhxyfr6IMoG+yeR1XVsqwMdrD0KqnmIQDP6ZAgRlFI6wPBCDHTPyw9MXEccEZmtQMfNNEIRwdzErpgE2P6IxiExl9TFkWGsI1AEOB+wNDj63tLdjS49nx7fAgoTsGpk2LwkOm557NH7SoB1Me4UL2ExtmPFgcwhkDggaBA2bY+skMtT9a/zMjpzGh2SwE7pfah6+hjUclRRSoajYQXXIbHUrz781gniUm2xIzHmLQH168NFKmQsHBf9aJ2HcSPvTSMvotE6/AZ7zUOuDTqRcq7/Kr31vKYZZSwrXmtnKjwwHI+e0+b7PPR/5iva/OkneYj/fq3e8g4tH3mDzl/B6/33H9bpv32tjn/3NTp+2Wt19OpHdfTE63X05qd0/J736uwTH9fyS5/X+tvfVLnDg8ezYw08rFxw8SzohoND+f0meN2X8Pq9tsKlCNiR2rNIbzb+qoUiQnSSgj/iiAZEaxGhiMCKlANjLHhv8wO/Qx4S+v31ytUr7ZuE7UHh9Wu6cfO6bvAefB39Gji8elWHzHMYQqKN7J8fEq7Xm3zfH9lTTjuztTs0MKbX4j1e8jlxyi9Pjk+OdffePd3llyh3eEDoXzD52+VnZ+ftM2LMNZOqnYPTumOnUcmLsZXPkOyYrCc86anQmdfk6VmWhvrBNdRVZxhpN77bzjHss+ywbdi2DEY0rHcEioHYbW2MXXIWmYt3ZYMoXDQUmhXDquM6sP93tzac63Q1WJftObovuQvjR9LP37UKDjXuG2ynsRvg180OcyGk1vfUelxlsC7de/j/je3C0L1OjnNfb0blnDzJFtZE+na7+3t2457PytEuCdjWDs61cUnQC6DuV/+y1NghnWkk6X0z0qCzI/eIHBrMJc1Bl9D5rnUZv8e5boM/J/iQF1uherg2sD8J9JR0nUOaNWB/ovbjcnb8jLOdl+aqNK3VQZi0mDiM5211FPcdU5U8F8FYFS7jGMuKyruvtvtwt4uss0ttrV5xP8+20SJR/do3Ll1aG4OwTMiqcGlzDaWdnrpb/hwzVwigsUacSViimESdNz7aq0ldPtQk6oK9SHLlY0Z3yvQcGeJiXpGD+OFFxjxIRHkgS8d0X+r1NKcKTyT9tk08Dlp1uNZQrYhQhCGFvDHe3p5V7XTYib+3mMjolJLyOkCEeUM7hxlXN+zIm5Fcf1pk4rENAuQm24XHs0l10l2tMlM/p6yDiFBETCFW+LmTHwetVTBqVbJ2UxHOMlBp1vYB3Vqo/rFZtbAq6ApdPAKnMSCVEMd2NoF1vxbEG0JqOmLStLdmV/UP29sAydGG99b+Du97RKRfsyNm+r6aPncg6yCnmKFr6WGXkZxfenSPPvcH41aYnWu2xbwSNqhh4fkmMLJmoADrQtIg9pqdRtKTktaF7nncl9ZuBfxqqqq1+xTpa6iBrZ9V9U/guUvVNfNUwgu0hiM0bbR2D5wZF/QVs5KCVD9cId8eAqbBrxesC81T9xvoPL/H5mrJ98rzDKPvFPB5hPB7AGKn7YfaueWysqmGYNXBFEI5Ti7MMR3Cp+lwVDccYb1NxeqE7uuE8wzbeUpQSlaGpVUVhWLFPlRL1N2GvxOEkOZeSHHU3UJprSQfEYoIiSZLWZmttqge0NF8leg9dXkwsOEGdbk6l//61/HpsY7y2x1H8sNA37Sd8iDwnBu3FQ/78tsd3GBvNmttuDFc8lDQN32J5TIfBq6QmzUPuRjfN6C+8bzGQ0D/W1b+K8H+q8APvuiWXvSiB/NBoL+t4htP/xU2xx5wswfhwCkAABAASURBVJoPARf+pksw2aizp15g5Wuai4yGBUlDgWY97Tw3KvMiL9yMSJtAFT5PuQVVEsOgiCH/DcOFJesazk413Lmt+Pa3VL78Fa0/9imt/90HtXrqXVo+8Wadv+YJ+T/+OP+912r1EvDyx+tfPXzzu7V51wc1fviTGp/+gsozX+cB4PcVd+8o/70/Hi6Wkb1hnjHwOT0oP3P8AGPDG/GGeW1yfwv7O/KxbzimaMOC/boYOWeEasQeUSyTp5Jt6yV55VH9EuHAr0TGZYMyjnlUaT/75yC4TGSzCzWVUoxHLhd5jS/ya3xUIQJQDy9pKPSjk5DqEtqlnWtfh2tEBFFBaPCaLfKXAdmW1GHxiaPkz+AsAF4JMbYYPfCaZxYq7OlIsv/zlA2O+rBK2hCTOtWopMKYIhZ6aiOaQRpabZ6zCqMAGtlKiPxiBzWC60d5hJnU3NX4IDSkYFLaHvbJ0UFOYBGSXiQUyynstxT+E5IYR+heX6BnjHigqnqMhTqonr/Let6FeNVAKRgNvUiKIJYAnzvBMxjNHmIQjUoXoY00q3YQxCDuR/afmWKhUTOTsArXsbhOZQ7YLvCjk7BdKN0oviYMOdl+cRBjzuYkybfOhCjr8cToUtZ2PGl5rRMHq1I2qYmBal6yMj8yvzF51wE8MNyANdjA+3U4UtP72efg7JH3ynJ+onL3tsoPeF1//RvSZ7+o+MgnpXd/SJs3voP3gT/UmoeFSx4Wnr/kIZ297GGdvfZxnT72Rp295W1avud92nzsE9p84YvSs9/Q8NwPdcAvHBaMtwjehxaHGoYFc2fP6+AMze7hp1fxpTTgY73u8xyh5GWIhGaNpKBk+p7EzBbUGEjyL1sO+IXL4eGBrlw51NVrV9X/qvF1Pxy8wQNC44Eb8r/tep338iuHV7Tg4aLHHnm/3PB5sN6s5M+E3DtvHHNx/YiFRKD3fM3nxen5uU5PTvLzpT4gvMsvnY6Sq58zfiC7EenyYRmTZQYE62M/6FlrmbzQOAt0gQugBJupehREBa+C1FsZ9ADb5mvGyxBzTzTXgO3IvBeBc7Ven5chjJvZLTyWc+xJUEPaYXLO6kdOCsNxBmohviBzLJRtNhrNrsSko7Tc5N25rtGLpG5HRV5fVRXDqR4MRjzVtlR1ZG+vleD9yCCUtSgP+4w0ps6VJmNX8XyMia3Z7iucG9M8YoprCoTjpglg03C6B7T5/HBkc45RjapFhCIiqRfaOdPo8c72y3Vup55B7oiwEJJmUeeeZE7V8dW1rRQZGLgMxHTh2TbgLmusJwK/yxsZY8XIqz2Z2tk2b1Tmsp5qzCYSmnpxOM9XFOr92s65VmaHNElxuIIr8UJnazwnyHnDSSNHO9DsCDyRtiOtBJ8dJWFL/FLRVuo7u16Zbe98g6lApkZhSwNKDCWfjrS9PkBT2sTSlMc2KE35vKA5riimP0ITR6FCQW4blgsnMbI9RmnRkGG4Q17aCqyBoLZ7Rxuz1bFHtohz6+NZGiTVeJS9FsykY8+FGYCCbVyPkDDduLpex9hTpaipPBxopFE7zIggIkSXyBp8nvu9vJalDm7Nj7aOpOY6tWTYkZJE+w1zE+AFaJ3yz7Bdl4JBtXt4YsnMktJuXUQoAmAH2G279WwZPWbSrRg4mmAnp5GzPp22kPoR8h/l1EOXHI3Mp+N1ZwnyKBXe8A4cVNMEz6BGaToCb2B5qyxRJdav/cPOjn1fL5qSjpZTy3g61wMFhNqfmb5fznbQGVkn6zH7NsmIUESIbkJEKCQh6CSlIe1I1SPCzqpn3+pzkjBtIGhRiLPZEMhwQWTucThIighlqG18AhEYNAGaBec0mmQtXMyEOVQ+rPNOgoovB4JJCRUiV0wPjrwahwnlFhG1LobnFcgOVMKpiUJ2i0NzHUa3B6vF2Gp1TZKTAzt2gknQBohAoRUqI+g1gaK6cGR8j2xe10ZNlyVwbkEmCK/7i0Ws12gwfcI8Z3hiCaOnpRnMw8AOI8m6OKug13CdjlIH2saRSiFNIM+xeWqIDTA5vYDmVzs8dKcsGz2JPvvLfFMQSvpdrAPOKoKGl7GLweS8ro66EK5PFlAaSFBxcou3PUeZGREOhCiwCVFF7YCTwShVNN4CIrZAM0kggsGLYRX01kZK07phg1ALyXMBxShUnMHr5WKgPrw4iKnx1qERbq7pabVpmyKNs+BaWBGhQO63CFgQUWVBZIqH6yDJO52mByHm0mLEZQyTGPmQXHMT54d8/uu//gaH/zdJ/zWvezwQPDk5lr8leM7N22q10pqHVOvVRqs14MHgarnS8nyl8/MlEmA7zjd9EUN+o+Tq1Wu6eeMGD/0eyL8SfOvWzdT9UPAmN5d+EOibz6tXrnAjyg0mN6WLxaABpOw//7KersoHNs0aKMqtsZYbo7Rrt91/NptWEiI5hgXjLLRA+t/7OuSmdnF6JHGTX575mtaf+bTOP/AhnT31Dp098Qadvfpx+X8sPf3dV+n0Ja/R8hWPav3Im7T5w3eqvOdDio99WosvfEXDs89q+NH35b/6G6szJsDDP5+TAZUfrTZlrYqN1jxcWIEN8x7BhocUxkhcggcaG85TfvuKGqN1o/vNWeeHWcdvrBfJ62OlnGWPWeRzQm+vXCMD1A5qsCnEFjACOV0+ChmWEVE5xnbF0Tx50DYdkjDPMmqNwIXh6WQydjpMkOjrlRK8zRdFKpRwTEMVRQMKW4ckjnpiraRLmVM8CL7QYkEgjpEnTt7DdUqx16GVQCy0Xhzo/OBQZ4dXdb64og2ctJAsg1H8pIWSsoxgCAwa6cJMSMQpFI5XkBssqyQiwox8VI1k5uzXrG1HipiB3AgY+whxvBQScCWxv13KR3WJQeRapipClIF35UiqsO5CUKj+EfULUAYSYh0/Gq1AR45md8D4WlAqqqKI+nQEJI3qmrA0GF8TOYDDcJrCZhrkY7feGgnZCiNCU2bLzqa05anlhMIYGYlNaVPATCF2ZMogsN14DWGlf2SckYSR/JFIZpjX/9hjuJZEjF83BVmI8ettTfya94M13JpYHk9pbR/jb6ic4DIoXDp+el204VpZarE+1eLorhY//JEW3+R94Iu8H3ziaem9H1Z5il8UPPGUlq95Uqcvf1jHv/cqHf3+q3T8iod18tiTOnnzUzrjQeHqU3+q8mfPSD/8gYJfzgy8R3uYBdfuwHtV+AVRN08snPV41iyceTE9ehprdshko0S4w+dmlfkHcJwx4B+GQcZisdAB78WHh4e6ku/NV3X16lX5QeC1a9fkX94Y13lv9y95/E3CK/gdPwwLj6CR/Rt5//I3MwufHUyWYUIaQgwihtPIPP2A0H/N+JS1+vPnDr84uXuPB4T37sm/jDo7P5O/ee5z5vVKoTxSZFfpzuP0bnQk7bCO7ujSEwERoYjgLDNT5pVFLakXoDdCiGuWDVSfAbImTQr+0OOPQAfqoKYfJCYkhaSI2ELiWioVUuVVj0Jc05inRwXUk6IOr3rAVj8+GjruKbfG9L6gGDWoGSac2Ejf8xUPATyUkeXcJchLHx3NfpjaXKtq9NVZyCmoWRd/DoVX8AnrcxArw5xjkDZJbTOEoEWEaAr07FAi6jk1xS5Ukc6mtsFdqzGc+rlV2QiKVTWzbUXQ78MxrjmHY+CJzlzUHCPPExsx5+scZ+O7jhOMqY4zTACrRk8h3maC+JSEMaD7HRSp7V9PVs7PO+a55TVqVy+CpKQSUpWToQtTh8lhmVL6Qu2P1+y6hoOMrIM/JUSA1mbqfRk7duOqlWMzrgxTWT8V+YhpLrPJRNMtDAdaJuho3jjvUS7MhsFguWeOTzAO4xWPbaALGaCkLo5SYdvAmjdKurJIUUSknMa0aU7zA7KZ1kKRVqFQGwnbZ5gqjYNgjLYaONu7KK2K2W09W0ZxByJCNJVwbQg7DGyBiFBEg5CEbJsDq5UzwfSchUz4nIQU4U4SIl2WcAHRIR/hbo4LRE6yjlHIJpY69Je37isz9/5e5RDZZZA/XlNxbjCE43NA2JQuFhi9WQcRdJ2znNt7esReLPG5gblrGDutejrl4bu+ldTzRDuR+iwS25YRrKmH1eFgaVWfPE3BQW41rFtDIuqsqo4pPv20c7Q1RjAiUI4bkmUKd/qJjvtleBbGCyt2nypZgFUh6SmFQp+tq/PUrndfBtauuuwwKrfVbNcIa7u8mTm2cfK+yccso52bZJruiPvB1Yy5P3PnxI/VyaC5jl/fl4a3uRCW7i7TyO4iMy3Pfucb1g30CEY0sNFqODym0jCpdlwoP3e2mD2R5/zHh2XWfvnMvTCJ+oZdX1eXFZ5V6WqXbZQpyxvdjDpWBux1Ndl+Y8+5YzrSMNnK5uxtX0AP2HGYNEx2ab1Xtb5FxDZmq239vKunkdn9nCYz7+w1zFka1nt21Xtvr1Ht7Y5sue7Z5ttn2NPldr5R3+JyfiX3y6fFsc+HcokzLuFyFq7tBEvHWLdktLqFXgfgZnfDTeZyda6zs1Nuuo51138tmBuwo3tH2Kc6PTvPh3z+dwRHP7Dihs5/ldgPAc8zz7mAh4X5V4c3mxxpsRjyBtI3jjdv3uQh4C096L8SfOtW/nXgevN4Q9evX88bTN9sHhwecH84aCA3AslNafimMViV1zKtgyHg6C+2ziMjQjR+ECUx87sUfGhYLOR/fH/BE4thfa44vit9/zsav/IlrT/1Ca3f914t3/JWnT3KA8A/eFjnL32t/NeAz1/5pNaPv1kjN/bj+z6s8ZOflr70VcW3vp1/lThOjhSbpcSjA3EjXHiYMIJi3TfH3sdxJe/9hv3aYPsmd8S3YX8tR2JH5jxyjkZe/BW7fVpcPH5oYb2O456hybE2Mu5oPeBAcT3qYtUG5wvS41gWfoIrgsyNIwTVZqEG1tRch7Mi57DB8lHcMZ5FqYZV4CIIGuUzYkQf+dVp8YMY1s1mSJsVWEs8bC48bN7AGy41sE7/UDUwGVcbyE/gHBis64vGe16F66n8+T+v4Zd/WYv/+K9pMH7lP5J+5a+q/PW/qvWv/Yo2f+vXNfydvyH9n/4DLa/e4MFs8HBiYLUL5plVqZgrTemxQ5UPHhYyLZyhwry8tkBiNE6y6Yd+akf6CShUF05XMhciBQgOd25pYV3W8/yh+5SIvOQlXN7FknLkGi5w82bbdY3kURyNIId8Aqynj3EjmA1cOsWacHqEOhnHMxOuH8dnmOdkwzCBTEGHC2uvsQBclUQXyLX0cYRCy1w2k8ZqmQEcy+O81NTeZ5wNToL9TrcplAJGspm1fIwsqscUiKxN3a5bMhIZRSMP/gw/EPT80se6/Roxt8G/ZvA1Bf1ut0l91JqYDXDcCLfB73ELVf0+MOCL9Rm/IDjS8Nxz0rPfVvnK17T5+NNavvdDWvJ+cv66t+j0tU/q9JWP6PhlD4HX6vjV6K97vc7+6J06/8hHtPrSF7T+9rc0Ht1TrNZiG7UYFgq3xt91AAAQAElEQVTez1L6+mR8nzfPX6yT5SslOk2S2rG1vM6Mw5N64EtAUDO4PoZh0IIHkgseEC7yQeEV+QHgVX+TkAeE169fUz4c9APCxHVd819F5mGi/3ryQD3vy4bPnQ3ve4X3v4Tn62FAiGsP2w//zpdLnZyeyN9U7w8Hj46Ok/Pnj2MK58NrzXMdUgSdbFWJSkOH97oS2UG7wVtcDgduPVSZjLnuKIPBZZ5LUr7GHGw9SRszON6YKNbsWU82SmFuUww6VG1NZ6dq6SmoumudGTmpKDlOjcOSXAukLg4vANFbyH+aNQU1exIxaVaCHMui+sf6LkItRPWYFy67LuYmowbSkysDlbbVMAqY+XQf3WFG3Scpw3YKKY8aM0Wxmq1+SXjm7PO2jXS2rte1Oddtb4GHloOanJ23/Xp2X4T33uy8iO2LmN4npsJd6bLndLvLxu+ZlfW4W63Pxsx++DYSL+d63w+704ITFsnUPtXsAg9KADcKW0VM22h6F/aasTSsg0tU18LzwtsswaqRE7Ti+h2uaM7yEqQrzz8JGPRtPRh78RGdQ9LS7QQPbJl1kr20m58nB2RKG832FrV4uC5kXkNIN+dYzuG6xpy7qMdFimK0GV+taONuHeaNLZPT3qOc5y0yaonIF3UPw8oCXSoDkyKuR2HP1BwH6vkaP12RT4T330CtrRnTgJXN3hvmcfoHQep4ugxynRfyHxw0+xA5p35SIkKE7CA/mMivH56qB3ERQagh5HzOzKYVz7rkNlN5YFtuM20BBxmo20atNHAECmPmYJ4UVJt8HRz3heb4CySEeeoVA9MyIhTRABegDuE5AI+ZwJFOvF6LAZWNfIpUVdH+CGns2cRG+KO5T596IQ5k6xmVJbqHyIbuOcAGVSPcC40apHm/63QKHL6QfJNTQQx28WLlA8OiwZbRTILRCsLAkWk5duWYQg2gdyOkjklvuzgPyIkgIhRRYf8cnvdkE5NpEJYIkajpmEgYdE8pr+/U6WQwR+o4jxFlOUFmQrtHwJJDap93lew3CvRuOFY0kMWIxGETio7i5omlRTatqmQxr4hQhM99zXO44bAqq+beNZOzYrhQMCoQKB4Hab0Cg5a6Ew3nuRg6w6oimjRZkSFhPfKS8VD13NhT4VLmd4EPB42JOR9kq3y+d+B0LaMGee1BVMh/zHlHsi7sbis5n4BM0HnZtS5kbwWljYM2NcIlL1r18MgdlXGfUVY0xWY9eWriEk6kj1CXiwjMwE+1Pi4y50XavGWp5svrlVySNUfGaHvMbeekh+EEIkIRkWPneBlM18bwPhvOgZUIjchOPtAsnh8tyGmuteaGbLk81yk3WyfHx/IDQH8jMG+2jk94QHim5XIlfxNw5KZtwwMa6ytuQM3724JnPARcna/kvxLsqQ5DyA/1/I/V37xxMx/81b8S/KBuvag+CPT/Euy/auZvmVw58LdODnWAHLihHYZBQQ1LeZGqR0SbvE30CGw2wutAq5G27TeYTN7Q80CpcBPOGYWlNnmLvGlG90368kzlzm2Vbz+rzRe/oOWH/0Rn73iXTh9/g05e8YhOfv+1On2JHwI+ptVr/1CbN7xT5V0fkj76GcWXnpG+9V0NPDxdsI8Lbm7lmoPEMFxfBWujTT7YQ+YeruWbXzGnkXjva8EvbaBGjWUN6mMJz9/ImhL+UiEWCgo3wQau5OWNgK85StOVlEfRyJiZiaSaPMd0kWOd0dEcIQWaOQR68CjAGZIgaRIrK67DC7fazmN+cMkTsdvsJwvh1559hRprBtiY00JlOFS5clXl+g3pgVvST71Y48/8OcVf/nkNv/hzKg9clyeyYEDPj23GjERICv5UTuIyAkWDY3/qlq79539Lt/71f6ub/8Pv6Nq/+ee6hn7tX/+2rv9r9H/zL3Tj//svdetf/Jau/M1f1eaBB3iwI5UYmKHqgU55cVlJTU+DuStC9Q8u+WB2BIY8m6CQOJD02Zyvku+BaRd6A460Wovw/CxonGDlg7GEjjvr+lw7hzBx4eBRHmOSqJaGE8Bo2M5IBuWBFVGS66ZPlArM0MA8HVoU6ke9RrCSKhLXIBYNve1WISkiREs+6INxUhKGG18o5P2RGFCODVTrFh3mk0un2VHeOMqIXU6IcSPMKI9tfUwbiKzBXLk8bYFQRCDFaSQXlYaN7laHsXPyi2RcLJldQBfjev9H9JS2rfM6J4IhucJZ94b3oHxIiMTUmHMKDQMj0iwGcgYefA0nZ/xC4Q6/WPgOv2D4msZPPK31ez+s1ZvfqbNH3qTTlz/Ge9JrdPoy8OrHdPb6N2n5rndpyUPCNQ8JN9/5tnT3roJfbgzMYBgWCiPY62DHWIDHL0zE58nzJkx54LMevEBD9Y9509UaYM0AJk05DXTDMGixGHTI++ohD+CvGDz88/v7tWtX5G8RXueXPv6lUP4SiIeG5q7ykPDQDxXJFwP3+XhOhX0s7JOhdlgf2UN//pyenuro5J78LUI/JDw6vsfn2CmfV+fytwwL76mOd92WfrkI6PAKDXQ3c5YzsExF4DDg0RT8QaUVeaysEJi01JG1BZGBWllrGKzYvfAB6hYDy1H7kA/7DfT0o6P65WDRgId9a4Yi+mgw6apzxWoNsmmXCqcbOC1CMWlKXdPhSn3ojPLYKIw4xfSU6opuKpU8D2qHq6ESGBaGdVD3iTNLSB8Pdzao6ph21yYsLQPcUUM5oOox+UqyfTxOqpMRJWUEno6aWX3oeHZybUNPbd+2I/cFRzG8kAnVy6BWAAH0zIJzXeo4ngec2/zaiwj8oIhYKoQ4MNiP2sMxjnUcNAJsd8BsGz6MQsXSpFLnfUTUmZArYQSIqTlDRKsdjgE5DhTz1ATboLXQtj6qIsw0ZwrXNiofcITUOJSSgOytX1dOYXzTJZOsgeS7xKBRYqqHIqM4CUSQTMsFWybokg/2fQsRr2h75bq2TUitr5IQ+eiy6tUiTYa5qtgykqGLrBWBBBA1LNAADX8oIipBqq+ZDEKHzDZTmTAWbYpBd05BUkhGRFgk1A6Y1BybCp1TDFTKdc1WhX/O8bYYjWF8NIeaDPQcC4Umg0qwqAGkiNB0dLWdd666fJ12aXeIP+TQK8K9FGJYdM0B55ZTYfGOMcwZMecclOQ2wvtASM7WrDE4hhkhnGGgzpujmm2vi2QFV2p8in07ydo5r2r0LS4UGJe3+3tm8d6YmdnKTkwfs8t0XFZ4J0AKn6iMy05SfQPgdGjn8MUwERTZn8DkewFKH2qvBlVfQPJPGNL3rY1pYexUYQ98geZ5nhyz2cxU78vWvFBpyv5ximvkmFOgGVfvRLVt5Sh9HSa2Llv3xQsMuzT/styJa3PJeZHdJaq4fLR7TFmNtt3RKIQZxOXNTqN5dy5FuOramQUsLanZLtdAHLttfhneJ2Q3oVltG5pF5rxQY7tIyXWmaYP660x50p1KBYzLW/cF+cblURdZ183r2gWMiyE5/kW6B3e5G3E5e59SpAbI1jetyyTdOcLY123voo/do8WeqB1brhLd7jmV3e3tK66Rc3KGsRtz/5XVuFLFj+mpS5PHIcGfLev1Smfnp8q/FszDrPrvNt3T3aN7OuZB4On5GTdWq7yxypszbh7rw8AV/FJ+EJj/thM3sH5AyB2uFtxwXuFhjm/8Hrj5gPwfgvgBoOEHgjdv3ZRvCO33t0nyRvBgoeFg0MDNZAw5SQ3DoD5X7Ryz1xQ8S6GneV0Ir8vYcPGNXHyJoNbiQMFNpxaHGgx8hYeAm+d+qPU3vq7VZz6j0/d/UKf+z0Aee4NO/uBRHgA+pNP/5SEtX/aE1o+8ReOb363xfR9XfOaLiq9/S/Gj5yQeog7+BiA3nmoPAjbcxBrrzUqrkf3jgd8G+MGr5YaHfYZvajfc2PobMgVZiBkT/q4RTyKoI8+zydRZ48g41hPeAIM475wyVvwwCskeaDqwifHeGMJXqDOaIwYTymNS1TUcDs8pV77nmSNedRA8StVhRe7HtOXDpiXIcKSb33XsGjFcN6UGHoGKS6do5KFB4cHf+Mt/WeVX/4rib//HGv7e39HhP/y7uvJbf1/X/tvf1AP/8rd08zf+U5Wf/XNact343wUU59615Xlwqm2zATLnnzEsfTlpCMVP/7QO/9O/ocPf+ge68k/+K137LfBP/yvdBDf+yT/WrX/8D/XAb/yGDv/W31L5uZ+ReDgpKrl00aBxGNgnMdSgiAGJDq82BxgppIQXa2AUCpCJRoo5b7jaQa4MNtpzNVvdLmTLOU4SYQHEiDlSnQu5JUYRJefn+U2LUX3eMrX47ME6CmHOSBVf0yNtOuabkcmbFbVBs0t+nkjy2MpIennbNR05p2axoKyCTCbrSMEfcaRJF+gy13SvxUMl33JTZ34R4Uipr6znwKBOPQrRhVhAjQJhBNKwjipvpm0UWmVtGyRnSDSlemtvB2UZw6+mkWt5I7+uC3s/whYudr8fjLZ5n9jwGt8w5w36mgeAa0uw4T2ggzOSIwU5AkEcb9YK3pvLD36g8vVnNX7ui9p86BNav/29Wj7+Vp3/wRM6+d2HwGt4WPiojh9+vU7e8g7e13iQ+NnPafOtZ1Xu3db0kJD33MWVQ8XBgWJYyAOOLGRkvIIszF0+gq4DHuu+LSJcJuEHyX5PX/A6PUgc6sqVA11tDwmv80DQ/0nJzRs3+Ey4nt8QN3f16jX5cyE/Axhpw28Kcl/Yg5E9yrl5HqW9BpjnyC+plnwOnZ6c8nDwSPfu3c1fbPk/wDK35LNsXK/ZSt5bOR+kUFk5T/XDp9Ow7fop6TqHWltUcaGfdozrR1m7R7oEL29eH2hZO9IvDhj6S1pc5EwlnGT0EOtZ1wTGpNuew9meHjFzeqbXiBnxE6rbylvNJXYtM2BnsIsRuaOO4boi+nmac40aktp99yCrTvtfM2rv98+qXeyzJrSng7g0P2N2xk2GcGcZqP+bW681KzDbl63XmkHcJUNWqvkJcdu1zFxE3bWLfDJZILs097s65j5re+txtmHW2Hps+Zqtcttvo/djtzHWLs68Z+6cKkK3dazNgXOv2btHvQCTLL8RtEispnlGwIRhFlMZC0GzadrwvNOG316IsVUdNEPGzuxUw325b469KtnTOdhAndq+PTkmZXZ5TpyVqayNC+jey+R2TGsXz+yFYo3wK7vXa9T9hAs330xVYTH+7GmuSUTEbA89hoE7wIXWfI0f5gWr7oCSBQcK0PjQUNr5EihqAoUPallwNSCqgz6bCVCkrUmcjQhXlSwiAgkkhe5zOM/wYD3EwR3m/VNa85kW8XU9jUSYD//QjC7GnSB7RG/ZoekIPNVgQVG12tsA0Gm3MffHTR9dlFCEYaMjqgKPkns7yV7XhMMsgVUDdWqFc2FMhBXmk/uAXtAN5xnesgQ+xySsGx7XQA/LCSiep4FPciXD08YnwUTCWkXl1Y64RCaXAzVnE1OmA3LMyNq1b0GIEegtTQAAEABJREFUuARQF5pfgp5pxQX3lmBgT8cwiWkhTp+YgHzkC5+BAyIg/KOgpcewhKJZAzQRVyGOqSK6mwMM6xWcrt1TQkqOX93y+EZdS9WaK0fa6oEdaQaavI8U97VASergCgMrJbobOow1oSZEHw3qB5s0cS0hui+lrQq7KzxfaxmQ3dbyDiZVR6qp8rStpgdlbgcbE/Kf7VnIuNa5tlEX20jiZWQhcps0h6V+JN2MaLIL1zTS9p7mAF5bMs3az6pnrA4dcv0avdsHZq7GAaAAqN1GUAEmm7CasG2kQWfdQN02au5ybTUWM0dXO13t2rtYETq1ZLAPeeEifY2l7iAQ4k9+qFRZw0s+4PM3+o5PjvPh3507d3QXHLe/Gnx+dqbVcq2Nb8A2oza+gUX3XwNeni/xLXkYiFwtlTdZRfnNkOtXr8o3d7du3dKLbj2oFz34oB70fxCCfODmzfxfKq9ev6rDK1e0ODwgZyHfMEaEZ6rBPTpTRyuyGjZArs1nOAoWjfff7uMOnFZYOsDlRyMIDax9sVgwzqAFwcNmreH4SOW739H6i1/U+Uc/qvN3vUdnb3izTl/7mM5e+pCWLwG/94iWr3xCmyefUnnn+zR87FNafOXLWnzvO1rcva2Bh6ihpWKxASOzWmnj/4GUh3+jH/bxIHAD1ugjj7t8E+s9HNnHwg3tCDYgb7zxb+A3xFo6v7A2I69c5k1jOazbisHDBAjlQxlsX5OehTmlr4il5/7VHyZGXI4YRTi62KsUYuOaIgUPcCY/N83WDYKUkr0fgB9ScLlVzso4OiSHkueO7fhBkh+CiamjEo8S1pRUzigGjQZP9taUOeBB3/X/8j/TtX/1W7r6P/x3uvb//x1d+5/+VeLq/+93dP1f/7au/PN/psPf/A2tf/nf1+m1q1pzjmPh0Yq8bmvGglGGCNEAkph86PizP6PyS/++yl/8ecXP/gUtsA9/7md1+DN/QQd/4c9p8dMv1vCiWxq5Vrn8VVYbJl00KpRzFXNGLyDw9DYwnsfyHsj7gsNZYl8JxaIRUBynEUNJR8ZSqQSVkcQoD+sisnCaGI19GsDkJjvICWQhk7KKCIuaja6wWtxRIxQREs1BI5UV+GxL0CG7FZI4j/RKm7i8Vgk1h1NDxgh/KEfMNdiW5PV6ADwRQWyRr+eCLsYL+XDfgZ/rzSlBjgzGigj5iDYXjxv4+tj2GW1o1JwJkjYahWhnuL4JuGyRfXapFolrtmwLVZt1y5MyfEGREAzu10lhTp5eh+NyPx2LL/fL+d4LYF+h/sjrvWAb/X2gwPm1v+b9ae33At47RuTIe26xpF7hgaEhYj2WgmuS95vYnCnOjqXbP1J59pvafPbz2nzwIzwkfLfWj/+hli9/TOf/9rU6/59fq9PffVinr3qdzt/wNi3f9yFtPvcFcr5FLu9pvOf7Py855LV05eBQljGwaM+Z8UfASeT0Ffa0oI4JDHkPMBSs3bq3tLBXJciHjQgNBvXq+/FCi4MDHYDDK1d0jV8gXb2K5PPjhv+Tkpt+QMjnBfr1G9d0jdf4FR5cLnj9DgOjMKeN3z85ZxtQcm6SGCMKozP4yAPC8/MVv+w61REPUf3Lrnt8vvlb7/mAkIeH+Q3CzC8iK6E8GCPlvCtsO2CNc9a6WV9dIz6mRm+2wQ4HJPooVTJdgryXOJ24m4mvNrzNYw3OwvGRSp2X7RbFSSKoNQ+SkCIY11A9Qhf/yPsHL6OVD8lWQrOjueHjAjLMAVaYWzHYa7/OTHUEioGg9QRUt2ZWf+1NV+Ckpq+7RCVrD5/RhIiZqR3mvGVGuhrvfM4C+whhx2yPYLKZToUuWs1IXc1SO4hkfPpmXy7s71BWqNUKuiHPwZQkX42G9o50Ow6+gNb2hD1Gpbc5qUFufRit4auNsbUD+WB9FgZhFgnvYZ7nmT8dvTNv2CaRRu0AApahfnhWrrc9KZXJc8Xr3T7viTOiZYu9cHlDGe6OiiZQ+9xs9rrFF0MNhiIodSm0PeZ6Z4OIoRtNRkr3uwhiO1AzKmUwZB/fQ1dPzsBm4COkh1avHR1mCAgNxBiBFIcDAkn97Fvnz1gD0/uHoBFbQzM3soeet7BBR7PWMTCuRxU5ASyplvPXzkFkfhZsSZ8LBwZUhznDfIWrEUCz1ufc46GzRY6d6rbjJEfgAXZHoG+9aFSk+XrCYDiMQDMQhaSCFHmGRdrmDOr3XJuXgs8q50qtqJSaLV+73RrEsVMc20HyqLJmQO4EYdRWJ49bGW8FeIJ46iXgwAZcoaDvrev4O9WkPR32JqibMmPsTUW7JeGZC73mRwSMAekaiEubfR07Ac6lRHKWttN4AR3zrifMlR2fBazswvQu87zW84V7pI55EV/knbec+6p+kTWzRXspeP2eQIKO5phaQ3lKoHak2tEqpC8pAmmp7nQeA2JeF7M1MmhZJCWd4xHJOakjeTta6r7ocU06vIeYSr2RtrfzbzXta2pe9plweVfz6ysj59lznZ86Cm0n29cPhcMJ85ggal5w34d7vzll4rKu+JkNljp1XSiYsBLjBVA7osm5qBw5nTQxh12G/V3u67Zn4wg9gPaO/Plwj0sz6DtQ3SJCERW258g6sWW6ymeeum5vvlF6j0AEHhBRpWYyIhROmK/P9vNhis3MGkkdgRlT+b0+ggij8RHNRqLJsMtDGNYN64UYAccY1u2r70/1ujQfrDl5jGKkQUeusC3kLgH/Qhp5+f7DD1G+ATo7P+Mm6UR3j+7K/1D7nTt3uWE61unpmZb+a8G+Cd1wVXIjU9DXxmrNQ8BV/vuB5zwQdJ2RJyV+OHG4ONTVa9f0ADdxD/pBIA8AX/TiF+nBFz+oWw/elL8R6G8D+qbu8PCKfCO4GBZaDIOY2oRciolUlDw/b7A57CAtXdkpD6u+Vgrr4mUqJ0SEgrrDYqEFGLhpDNYVt29Lzz6r8bOf0+qDH9TyrW/X+WNP6uwVD/EA8DVa/d5DWv/BYxoffqPGP/wj6T0fkj75GcVXv6b4/ve0OLmnxXiugZvxGDYqw8iQax6YgvWSB6xL9JXWPCBdj0utN0uNPOAbuYnftBv6kYcDvqnuKM3ekeYAy6W+ey+/NJ0TEtgCdhnobr5scFlN2OUsUUtku1UHHjeQdlTFualWM13K3Kb2Ah6oU3DOE7LAV31yovRiVQYBHoNQfK3ZxQ+KI841F/xITNbi4fHVv/3ruv5P/rGu/pP/Wof/4Dd0+Hf/b1r87f9Ei1/7vyj+6q9q/KVfVvm1X5V+/a9rxfW25rz7oeCwWCj4QcwP54ahaDCPHYsDxeFCmxg0/tRP6fBX/ooOfvEvqnBNFt+otnV4/LTNGcfHKrxGxtU5OzKKadbJeyHM19fdmOTQeJPeFZsskDgzXrvZiLxq7WyoZ8pGjUFzAsItwoZhC1CSPluq1JcnQZzzg6s0eRWzDNkkJQorgJCP4o4YB42pSxHMzUWExEeK6lGjnVt4vRX70lmITMUudPG5Jo4CaE0IT6otlHRTsIjOqR45cgYLv50YjIlBWptpo9UOz0cEBCi5H8rDtczZ6HQuDyJPGQZLpm5On2wcrU11GL5Rlwg725yoEo4wlYOlwn5Yur4lYC0j52EkfkxZ+w18ARveM0bet8zaLtgb7I3fR/xezEPD9PuhYeorFa5Txwb1RPzALyeG1YmGez9SfO9ZxZe/qPLxT2p893u1fsNTWr7qCZ3xi4+z/+VVOuGXICePvD7/85Ll+96n5Z9+Uutnvqbxh9+X+MXHgnkueO3k+3YsWCGr9DJma5R1OJzbRpj3lnQvfsujmQ9eh35tLoZBln7teowDXo9XeEh4lYeD/uvE/g+mHrjB5wifLzdvXpe/UWj+yuGhDhYLuVbuEZ9H68SG9952RcTQ/KPWPCA847Pr5PRE947vyX+92DhGPz454bPvXGv2s3gtzF3AtS2Z8gtoJExR1ju8fG9ORe0JtBuRXpOpb7uIUERsiT2tsLFOM3TfMBzUoM+QyH6vUFSbsKrQB7VNzwF9ScvRK9+DTSXcVZfmxRv1gsSshOQB1I653qgufP6MbiN3ymA/X3NlwzkuM0dOgbVEOMJVurQ+g5NtOs4hht9wzE8FCUg/zpS2QcZYdiVyWJid5uu0R+w4bNhhmYjss7NqeC5J0DnW4Jy7CV+0EQO3UkfLmLxaNR3Qdqer6bYn/76SgZ2cJXS1uSJiWyYYs6G5LxEE0OyYD2E94T23cw7GyEFaXjfnnMMjCKCxLcpaJveD4OprxhHMF7tquiRS0+EYw0SXcoYHkw+/ypF8TnV6vhTnMDW7CJo1guyrmEWYmIVVtY5hl1E5ehsGqlvMRwkYEOGu6vS1QVXFPQWwI2KebceEsIZfHbYT5CLTj8xmo8NuIx29q84dmr2wNxQWl2AnuvnhnIdoRIoyr+H5JjvrLuPyqiHmsuELfPMPVjsiQhEh8QEmDsdV1JPVrgc8ElH8kIFEiYhq04d2j7TpaHteM1RvC843Fszd7GY5tKld7FK2jO5Fek4ATQxcl5tj9UHmsuqj/TVSPlzRsF6xa1WO3rRhlTEjMFyrloWdNfM27UtkB2OJyNSmY04tKZxezETOFMaMsL++EaTHNqCpovrT17os23XmRmuWheMBTR1OmII62WLhabMdbHwOjk6u/Q7w+c4f4KBrm9cSw9nW7Jglu0Bi5n4BavEb3AQSKEl/efPwBt5gNohZC3QD0XwuNaFYsw9pHVHPSip2YFrvNSrl3kxwM5VbhpH7pItHMK4x98TcaLpfuSM/4DczxUDxiKCCNHgayQZzypaWtxem6lPfgi1A+pE0TiV9Ej3YhtHsdAfvGQ2MjtacW0EYnq3dNfN9dtaN7qt8ZWKgKtj60OwC3gsmkIT3Ne08P3YCL9o20h+sBE6teSfbStAZCCn3EysDqUwdLGUdFNwyxOH3UUSdNmOlvteRMjFdL8pq24yiuhzVY4pjbE5IJVtPaNPuL5xW81p0E85wbcN6xdZp3kjei8z9H5jtxFK2aL1e6+z8nAeBx3kjdOfu3fxGoP+tQP8bTP7Wn/8qcBkL8eLhFjncfPo/D1muVlqeLfMbgevVRr6kfQN3eHCgq9ev6QY3av5GoP86cIcfAvqbHv52x9VrV3V4eKCDw4XyId1i4FU2yNMNhQYrqodtwSmPoggYULCLb3YHFFrJMwEbkm8kgxvW4WBB/UELJrjgRjbu/Ejlm1/X5nOf1epDH9bZU+/U6RN/qLNXPabl7z+s5Usf1frVT2p83VMq73if9KGPS/lXgZ/V8Bw30mdHvEZ5CMhF49/Ueky/nkf2yPuw5gbTN5D+Fs+avVpzM7n2jTvjb7hB9w1+QuwZJ9iPDbIGc7e+kS9D1oB0TXOokHDhhYX8hy5p0twkW4xBoKqPeOqnDR8Z1bgukK411ARlrPcTbQjJwwnZeZfzXMUxOICaEaFBjmCm1GMoLCeNXBNwxEDI3yC0FA/fm/gAABAASURBVAUjQt475YGekmRLhJlBgyw95sheQ8MUrW8fa73EetG/J73op6Vr16XDK4qBjFgoFofgquLP/3nd+Ju/roO/9h9qybW21FrlkDwe2kaM8kNBTqQ0SONBaHXlUOcverGGX/sVXf3P/rYWv/iXqLPAKQW1tUAfQJAwHPA6Zyd++Jw23/mBxuVSEj56Fk1fcu5t6VWMA3IQl4DkzzwiCJQiJIWoqjyK++lsEUtzfIYxpjfEsG1JfDCnNFXEZajieOuQBekmj4ONU7KUjzqOHI8/vM+Fgg6wbWnT0uFdJicFgxWe1gb8kJw7jwhQXT3fO9SPyvu9PqByzcSJ1Q/AcwvW0ufDyokigLkMQIEpagBrfn146q7nXHMezzIc7MsPsCxKFTNy15dYdXhqZ7z6UbpC3khYSL4GYHN04hVD5eGyZdGikRPMtigiWaY1gqqbM1w9ggCa03J+hBSvC6fXM9phDpsK2mBb+rXAELxKiSZxJMaxG5ixjBm3QeY8/L6T70EbrZGja9gH8hswvA4Ua2lzrHLynMqPvq3y9a9q/elPa/nu9+vc/3nJKx/XCe+LRy95jY5e9rCOH36djt/ylI7fi//pp7V+9us8GP+RtD7TgvkEr5ME+1VYY50fM/fYrG/02IBpK7DZYCQWe0FvM4XJGEKUkLvgtbeg9jAsNCwWOuB93Q//rl65Kv97tDd4H7h54wafOzcT129c11Ve91d4b1gQ6zre1433xGA/bIei1kd6z1b+TFyet8/Ee/I3CP25eO/oSCdnp/LnXn4msh7lUfPlAWwXbM5ZXYgVw45QIBxmiVobhvfIRu5H1iWHvcztqVmSE0VwSm0Ph2LhaUNuCZeInuO8juRIcgt3wOM2dApW4hwUx+dkSlLiWpPtwDQQu63G2WUUYnehrFg7SX1eXWp7uJLP0/QissukpTHTQ2EGWAIaBq0qGTofwzSblDxRlnn64KPXMokv7UiFpTcSs7aS0d1dOcJQ6rpRaF6H68tzwJYGegOx00paQW8gWivyNdK5lHQFr8GrLM8M5oVGWOVYL6ej6tlPHixXR7gYojdfFqnPQ1uMKasZY8WBJi0buhnMPoIe2BXudmAmiIJ0LQNVlZmEyI8ISR0OrHo0zsuUNxsXTUZeQyFliC4eEaEIkK6gD/mP6JVH0AOfMgNrah4A0KDqWa86Zua3vc2ZVH9eIdPGOdpwvGHdsN6wZzZ2K5iaQ1w9a9tjYhrTVwjkjCNF4X2CltcOUnXX0ebY67aQHCJzsx7BSMe4Jhaj2oJsmrnu06S4TI9zREUEGzwN1LlQRDgBuG7lex+KVGu1i/7qLBpZj99zHeHXZPKXdR4LOC5cm7ztC8zsNqme3ZiIiFBEVHtfVpY1oLgmgmD3F4Gft2CplVI/PLzR7Um2wBTZ2TMpNhLO7UjCnSfqUBCMGOYcZDlhS/TrZnJZcQ1Lg8lHZBVbiYigshLykXaggW1p/N3okpDeTFGb66puYuctqWdRkYGohXrUp8eYWkQkE2WitvVcPweY+WZqRMysqrqM9yQllCWijoHSMxyDeUnrEXsuxipAICIQsZ3nFAo36VXxRXkZW73uPcMO28AJM9Rx63D5YsHHFAhsLfdJgiYoe03HnjnxKH3ULnOrMbK28+YwT06nUPO9HDrTwqMHbJsL2tR6zJSQHgejNGdxlUbBbltOpprBGAnnVGrqI2LS7d5alY6WK6T2j4BwEmK/2SXnWGmICJhgr5VHYEkh+aBO34Kw3ZDrw9fMFDa3cAToLwQnG47cBolPCkDrceKY+anQ5uVkA7/3FmzDrJnfIhmvq0FeU3E+6BzSfEQoogKFynXIrKHdI3bNtEiV84wIIjq0PbyH83rWI0JBSIewzScyobA9gBj7LIwIMgwbHbYbIoLwEJ2mg3oBJrspxXIej+7VO9avdVHGIRmHUYDtOVpIepzu17RvfPytv9OzY/V/dH266Tk5kf/Xxk27YXKib7Jt+2HXyg8CV8u8MfI/3u56i1jo4PBA129c003/+4C3buqBBx+QHwg+cOsB+T8J8QPC+u9AXc3YBTd1w2KhYQgF8DgJXXaE7AsLY5Bs52vc1yYYuckskvrNaBCw4OHccHYi/ej7Gr/+jDaffVobHgKeP/UunT/+Rp2/5sn8BuDmFY9r89o3qLzhjzS+64PSRz8tffGr0re+I93hRvnknrQ+Z+v9uI4fJeoduQoyH/KxV+v2LRTba24q19x0GhtivN8puXr9sIAK/FxRgMQ0zVJbSj3Ujq54Vc0dkbcQJMixlRWHYzokwjJE/cDlywtRGZc2iErOOooFlFJmZNNIbhpswb+1hskKNGaUsSEEsUpO7Si8xiOCIBPIHa9t8ZpS9RfJoeKIGJIrbF4oNP7gjpZfflbj3SPi2U3OvdhnIUuCZPLKjVu69uu/qpv/6L9Q+Rt/TWcvflBn8Gti/Y2rDedsU4pWPJRe3ryps5/7BcXf/Tu6+k9/U8P/9W+q/NRPaxgOtGD4IC8iVPJaxbJ+7442f/Z1rZ79tsTrIoYaOLCJA2sVtQt52VAKc5d5OYIaTU8/puCjiCjGcX1sW0bIW4CThpqN8sgQoQxVlK5qwLuFuwZq1gjimaewHeuQmshoGKkXvE4jpgiesRmMJqcUrtzAXUwgsxpxodDgAGQbSj6Czu9ZDi8zX4E3HOt1W/rbxanLVT2us+Us+XA8s7Iqv+bFeDUCCr3PCYs9cS/Z7zk7V8TIR0qfB0HVCHH4lDguFFiMz6QiPKJZ20lnlww+QtLOjEpip7KTUOdW+Rpr3Vphrug0uZ4pKkjBTqsddho2iWdQWxX1Rs99xZh5vDKIYgpsvPfKrLHhNWKM8H5f2iCt5/zwaeQh4fKEh4R3pe99T+XLX1X52J9q9e4PavXGd2r50Bt17r9yzIPCkz94mIeET+rszW/T+fvwf/azKt/ilye8NgY+JxZMdzEsNPCLIl5MrKgtjjFzPJ/sRllE0NOYNbEkzxs5NiNCvk58rQ3DoOFgkP+a8ZX2DcLrV6/J3xi8eeOm/C1Cf5vwOg8Mr169qnxAyOdOUN3j+z1gzXv1yHuB7UJtmiKCcyKteG8/zweEJ7p37578OXmHtR2dHOk0HxAuNbJfmeuTEYOmw3YD1RR2UNfCSNtK9eS5EnoAy8QsXrOjjufiymg5bg7tHoE5R+bDuULCzrS5tto+Y8q04fORcZAp6fZr4PqJW60tRYRCauia6tHnQ0wl3DOB3DHHYttEuLGC9JhKZJ41KaLFa3uE+ANfI7a8bTxS+nwGXdk7oXY4ogOqRHWawqxtx0gqFCnd2buPWkR8ttmjH3N4Tq43x26ety/hSijBPHu0I/fhlTq0wpESW6B6MF6UakPSpBqSMm39mKMF9bS8jkpdNSLPnWtmGEGBEZRkZHz0rMFxULPmiK1pq7iAFeNiwjZ4TwvGMxV0BqK1SE9guVzBYjZYu83+OVMwOnKVbf47cRilocdgkjlrJnJN/QyZcHS3t7HB3Ixes8+TU0cQswnE8zQi2GvXJoj5inrKseFaroUppSKllLoQkWC3+VxvmWixHq2xMzUa9XzC63KKEa2aJqk6BTuNwE64Q581z6tCme2IiEhdeUT2l3X+2SY/LLzZDnOe5X5w7uM+2ezuI7cxO2LQriPHq912jTXDK+2ojHsvztK46KVGI70Yzz0UDm2Y6Z4HcHhzbkUjm5jxRRGhgDEQU7Nt2OmL03rBa+QViL7fIrjgQeUd6cugWlM/+VkbpKMQvKmKoaJB9QgLanICfR4QOXTPsXeLDN6a+1q6nWk0ZxZFty/nlYqYhPpY8uGUHmsnXFIOR7cwUGuz4QBl1zKqa27U3akxzZvC+52puGhsFL0nlN7exbxUI4mDrZ6C1miLoMs1IrOZSCWHqtq8L3Oj6ZWLWWXOTvPNRY1LJuhnJtZeu8zpqt4dfM7fy9g1ewCxONw7E/W+zRkd+0E7vItBRNDNAk3b7HTM9qNv5mUcJ9JpcniE16hGuWIHXLaZHUlQ2iszjw2X3x5AvdDw5RjucDqLZDQ71Fhdevj9yJg7a9ackZi+dvgdoy1L28NuQyRGoIEI5Dbk/hpLzpcfUk4xpmgM85N9Udm6S01nXLIuBJbGXOZrrszvcZ3L/SKpndGkMRXRGSRJtPTlSzkD0pSsqx6utVmP8oPAk/NTHR0f6S43Nrfv3pP/qtRJfxDIQ7TCA5M8rxQuPITxN9/qg8BV5m+4SRK8b8oODw917do13Xzgpm49cIuHfw/oFg8Bb966pZs3bvCQ8LquX78m34z5oaFv3nwTt1hwIyc+5phecBMVCrTaWF5VmITnbZsQrO35z/PGPJmiYqDW4kBDHGgRoYP1Sosjbma5MV199vNafvBPtHzbO3X+GDeyr3xEZy99OP8NrdVr3qD1k2/X5o8/qM1HP6Xyxa9o/Pa38h/YLytuiMcVN9brho3yIRI3f76B3HDjbGn424C+oR7NFeK0IQdgO26EGz173oA931wFC6h6PYd2+/VkwCgGaxXB1phrm0J6UbRaxSS6hUFZfCTYAWjQ2O5TZKfQINE7noL8aOEZ+hECrDcbnyPTTxHrYiKDgsy0lAe+KqtS8iKEyTmZc2yQIw5smyx2QNIYV4oIIA78LdLrrWuEwz+Ukp/lnuEYC63Pllp9+RmNPIwbfD16zhQduRaKb/i5vrx7Inb4hb+kG//g7+uB//6favGP/u9a/dqv6fyX/rLOfuHndfbzP6ezX/xFLf/DX9bmP/k/6/C//i9147d/S4d//79Q/MJflBaHzIsW7JKvN4AmMY78V8Cf/aaWT39R5bvf08FmrQVz4NQp+COugjoH8guIkOli4XyJnaBLUvQ4xGFBrAVWthgQJooVA5sM936/znEwIgNRaCN7xsuUfQuFeZ8TD67AS2NO1gpxphiS8wGJMWC4pn0RjgpYcmjmEJoI+6nteXRuCNzwCNZIT8vKcGpHcK4LCR4eob4bKLRQhhbU3ggs7KnNXAavL+vhjrhhL2HE3+MdYoS4sqgTFAgIryXgUFk7fQD7G4dFM4lww2dhBGM6yZSH7lGWHUyB9ZesxsiklbpMJ2E5jgDOEUZrdpkPsvqZRq1eD2SN+VeOFfYEF4JkBKZFz+Aj+7XBP9oXwlJ9H6MGEVrjWxG3ThR/j5Z3r6INi/MQlNPobxJqpVifanFyV/GD76h89WvafOIzWv+7D2r5+rfzkPANPCR8lPfWh3TCe+zJY0/q9C3v0PIDf6LN578g8b468Hmz6A8JeY0OfHYEr4N8TTM/z4fpMDMpIoAEzVokLA2De+0cYYsuYtAwDArXBYcHC/mzyd8g9GfPNT6DbvALq3w4eMOfSdfzM8kxw2JwFRVe25t8OMh7Ny8cXz8RwWt6UEQk1vyyx/+W7snxifKXaXfv5oPCo5NjnZ2faeO/ss1nRJ7QQVJo7yhJmTbmToaQUSBz75HbZnZrqW+tBzzkAAAQAElEQVRUpyhGU4ejjdy/jEkrtczt+Z22NDyBGuXUpiGId220bXPsBRI3sXUMdFqhkpEnE30uPSQhirhYqDM9hiCHXg4HGwT7NZ3D1K4NVy6me8zEtmREMPWyJXqNGXNB9bhJVsXZRlLZmTfSYB5bvTKONqp1Sa/9jHnMlOkgwEuXyw8lzwORDsBEYy/mBoxNY2edSeCct14AbubesmjsHT0B+40EzwXa/gnEQ923kZW+mK8+oLrDNdFj7sftBr2zInMXEROV18xkVSWybkjMkyY09lXbwy9Sz2HLbLU+AeR07TvWIMqpiG1z8ckiqenWqsua6hzUDqicN5KLtpFVeL7b4Azg3OOzimNeEzbb/PM7w5KlyzmTQcOiWWFVU5Bt6N7S5HWUdhqpkZHSXU11P2ft8TTNi1mKw7qBer92mTvnXBMujlD5iGhjVPv5+ojA7YEA7X6JdhHYmnOaatHn1KW5fdhnXDKAP04UsS2aJ//Sy9wxHdsRzOxOsPqSs7Oasz492F3uBk1T6W4ie8tIL8RopOdbSEo0zsLp9nkpqUM631B2vigg91pzwVoDHsuAufCCgCMiC9Ux6mVhHVdtBNAYMoAmaDoCzUA8X3NRo8d4Tqw7C3Y+y1TDqh/E7s850wlJfyYno1RNqh3oHiIXlxREBqXRylKob3Cl5SmpheaLv/G1TnOYa6or2OzwDlbUDPP+8FEvKo4cBNmaSzXVs6kqMVnHTiM9kVUc4HErwmbCdirkpnQ3kcrcGm3SEEeOglT61Y7Aisi+Mc8jvNEuF45BwabPGec1bLqh8+k0lznZ2UraMWnQBfNAXGgMQWzAG9sMppwZdVXm0TgB9MTW1thqOD21SUnrQkdS1kAysBvj9ByTs4xmZjx0ZGSgbZutFga51TC4cGqm2XwNJDnrSKZRdcahOr4D8/LGxjnGzsvOTUQownBEheNLMC1QGXr2VNh1fo6A6w2+q/lCm41pO1fHGHIB7R6uZHR2rs/LTn4H4IheK/DMgcnw7sG29RDun/IHGO+Fb2SWy6X84M//RlJ+04GbmaPjY52enGm15OEXN0HcF/Ksb+SmsXBzM2q9WuHj4Qs3cms/eGFOi2GQ/2qw/6rWTX8LgweBt3gAeIsHgbdu3eRBoG+46kNAf2vDN10LHthFDPINoIIZ0iYpfnigri8802pHwEfQA+VJsoPAXLT5hRYLwEL9UCjOTqXnfqDxa1/W6mMf0/Ld79HZm9+ik0dfn38l+OzVT2j5yJu4geVG9Z3v0/ixT0lf/prie99VuXtHZXmqkYc8ax7gbdiIjSU3iBse9PibIusN+4HufdiwVxljv28kifc3ARPMb8Q/Mm/f7DJjJcLzd2fLegPxqRGfJywNrskmxT6UhDXhKNRzHeseATm1MmmpZFh2ooSkoQqk0EI+YtIoTAuTSARzC9bGoJLnV1nVo47l62vUyOXPvIh1dnCuHZMpJgZbRoizneUym/pmlaw99ksi0adcHJzeNttRC8aJCG2GA9m/fOYb2vwpDxzuHkuMWRQauSY2oERoACpSHFzXwS/9Fd38zX+kW//md3Tzf/xXOvz//HMt/sX/Swf//T/Twb/8Z7ryO/+Nbvy//zvd/Of/VFf+878r/cwvKOJQfepep3x4zrntdHd+oM3Tn9fyU5/X8NxtXQm1eAZl4HA87ydOkWwFp7ioTUvTUQQXygNdQkcG11FkclBNCfnALWKYgfxZ7rkZETjI42TYDQpRBdnyUdUOq8FruZpeZT1/tl3G0qCihfCm9HzMDew3pLKGCUYKZI1DwVZCsvB4co44MAK9yHHYvaVZWChg38T5tiu3AMrr9ZiGOSjc9DYyV/k3wQM2c6uSFlGMZsJaUnKdpqWIYJ9cKy3chEbL8p4G/JhzwoHOyXQPcmbIQjTCga04FSsHXeAj3BUsN+uGdSlyzUUwUu+JH5KAR1c/zJVuNGmuqRY5K2IKeSM+21xSuQKvY8McU7LmDeya1+8GbsV72hpY94OxTVnzmbDRyPwKdUpQKTbSeKZyzHsn76HjV76q1Sc/reV7PqCzN75NJ695Usd/8LCOXvpa5EM6fuRxnbzlrTr/4Ae0+vzT2vCQsNy7R42NhsUCHKhfS0yZ7eZKYjDrEQxK85pknTmqI+30zDqC2bRhseAzYlB+g5AHkPlw8Oo1Xbt+XX44eMMPB3lQ6H/L9sqVQx0cHqhf1xt+gea/HrzmPd/fIBRHvsaoG8FZZX/Wq7XOzs50dHScDwbv3buro/7tQT5vN84lT0xnCxsmWQGLo6VBxQyxsY2wNQfRnKtc+pxGx0NP89wsGhA/pjnT6GHWmQF1OAmQthGXDWp6mnUa2875BkzJGGqi1zbX2QdI720dz4ZR6ohF9WU21Wrxmh8ENbPkNYrNEK7ZqlQv15NanUrQs58h/sz4CM4GfM/tso5cczzXQO2Qa4iITlhiw2Tfzci4qDTTTOdOZ9JoJHNJbUbZ7qalYS43DMMphtyxH5qGw2mDYG+FrPcYcdhtoCp9koX6kUlTQB+ue5tksKalYB8dGFnIO1nz89zYl0G9az5MRyKcCuADy0BFm9rWtHOiJ2Wf7XYwn5iipIi9c87c+hyYgKbDSd4HY+4gPk+q/QlmllJZm84KyChF/qm6GNsgQ/Njawe0gchmT3FKIqcydxMT4o8dBSNbSIyzpbAx6GVodnjdhqk8T+RdCLIT1PK1b6shlIpQ9ERsW+CZ6rJ3hGydM81xNh1r9Lrz+NQvnVd6nN5Qq9U6jbIIKSI7bY+ea4lPgCbizExx5iZjX5lF5jXR/eaNbv8Yma/b3YGGTNmvYZuB/INZ3SiSaBk7dRAswgtJKnPQLIUPTCq0HGs5B2OkueNzLuwOhz215p9slFbnEg/O1hzjCU1AgXOO0aJ2BBE7dhrkpJx3OwX2s7C98Y5H5RrNLZ2pjSr5oeRQ3jbkkobTdlHIB/fdn3k0FeZxnrvhkDnfRgukYXci6lCeICpeVdgQB9OwDy1bhB1+WVSYNNXDtusK6gRuA5HNUalsO8+10Y400mnOvjToeNOhv6RNGenrlmeXxE/S5ZgkWHpRLma9wect98I8YfMWs9UGjopINrAvbV4fte0vjGf4B4QJTsIvqmQj0Ck5B/OG6hEOqGo9oTNfpwPFQGSJTDFhmEwilft2UQimdr7BM5mUVOsySxCS8kKVTNyymGn0+LlsDlMOM5Kad4xf37+2pOM7tmzTLivCvjfvJDKM2hPxEyke/ccn5Bj7YfMxCfCezkNsG/MRCJuHcCZ8+mFdCzje5yLcZWS0vr5CiFRuQVhLV3Y1qtZa8xDP/+7RydmJjo6PdM/fCDzipgX99OREfki4IaZwI8iQGrnJMfJGiJsd/5tKrjHiHHh4cHhwqPxG4I0b+W1A/9XgBx98QLfAzQdu6jo3Wr7pOrx6JW+uDvKGbCHnKgY3briCeYaCPhdtxcDIlUWkjyF5OcGgFDAyR9/MupYfBAa2lmca/TDv2We1evqzOnvP+3T6prfq5KHX6eQPHtXJyx/T6WveoOWTb9Pyj96v5Uc+rfWXn9H4vR+osP7Cg868geAmzze7G+aw4UGgx9rwsG+93miNHOFzX3yD1/ZohO97l7pt5uS5MnEyOAde44RIjaVUH2aeOVi/NOsNO+vFxiVzqPJmsCUp3SXvAOCxIsIhci1nW0IxBVvOqDCfGgpNPrp0fC0QpqlHridqq1LWqIkgyXvmPRGRAdycn3OT8hwPSOGwDNWjMBCt1oH0/ClHFJ8+PGNQGVKnqwlNIZTNLMrnEEVaUCQi8BaN3/qeVh/6hEbOa3C+ilkulMJ5MoQ+lKj5iyuKv/DzOvgbf1PXfvMf6sZ/889043d+W9f+5W/rxr/ggeD/8/+ha3/v72nxH/116cX/niIWqjVY7bQf1OK6ZpES1974+c/r7N0f1vrpL+nw/EwHuAeuhUGjEtg0sUJ537xmjJwPxRURgOV6cSoooxwbOd6ILQ3EDKmFhE4vHxniFMNEOgpVioI/powYAlGAFDHI9dWOGi1RljmJIxT0orjnOlgH1hHUVvqHrCOOkGMGyvcalh6y54gj0h+ZS2lFtFmE0CUhzXvFPl3VLj59qgfnwAp1aLgzUqIODSmOwrTxQgzMlJLMLeS5QCkXyERcP8LjEw8bUfVakfzOeUIugu21FAVn1Qag2W0OVZRgRNcjgWYuSSt2Iu1FZHNIBD1FXBuN/Jwhfizm2S2IWfOIhilXNKQgm1KsXxK5VFDmFwQGDQXGQcS6GR47KQJ4qZhijWMFjg2vozXIOCpsCFpzfY9E+n3S74u5n1wAAa/lucqdOxqf/S6vya/xy5k/1fKd79Xpk2/V0atfxwPCR3T8Uh4QvvoxHhy+Refve79Wn/2s1n5AeHRPsVnl69vv8+IaY0hGqvP2HGx3ML1UPT4bUPXsg9QQXdKuNSwGDYuFhmGhw8OFrvCA0L+sunrtan5uXecz7SbwXze+dv0qMYfyNw0HPvfEmjesbb1e84uyjQq2JxUR1GfnmYD3wZ+nJyen9XOWh53+5dsxn7X+VqH/iY0N+5h54gjWhMjeC0k0cu+cZZg7xhMjisNn3fthyLnm7Tfwbxs17TOYp8evYBDnIaq9zTC9tZyPNcVZwXabj+Wkjn2f4yjj4etY4dk46ifAbNxZ1paNGbunboPS4cgJnrPZvRhTiTnvpCQv6Rxnv7GzOjsuiYfytiB2m/P30M0MdDmjky7ijYXrS8m41jmsqXmppd5JcupUraRnt8s4dyEPk8gIrnlO5DYrYM0h4Le9tQ5iaGpz7eyO9AAQ/pzcThbCzbmW20FriG0vHPC2pwxLzsEVNqt2sd/3RWSFbeA8wHPPEYih5QTsT7hzWvQIG/dF2NNTrO+hUIUlJRset6QKW+Vun9WgmnRsB2xtzVeN7B2SCp11v6egKmUlconmLoND9vk5F55tn7sdM9T3LbLTHzlO5QjqC0dlMukjErUR3b9l5DKO2YHPJaU9DdVOuTbVIxpXrda3IQhsxP9BgrqetpHv11aMVr4wlzLpbcmd8DrwC8nHrJ3dI7hwJx9omsNRHfZXhIaM0s7hvLpoNAbacfLjQNq4PHrVMRyHkGWSdN1OLhSDgH8cmzKVhxcfoSkXFYMpzGc81+2lhvOIynC1IwdBNzmvCdXru1Lq9punxiSyZloM0GT3p5nZqdWAblsCWnNWMbetT2NWt8RE/dOmodkBPbO26g7fDOe69s48Selj5ZoyAFKM6DxOBlpr8rENs9+QXMJQHq2GhZEcXYaamL+k4Gn1xVh9mDRPVsoUcaTiDnighNRPo3zYoATNFqvcjmPOyIKUyIBLOscY1UVgNu+BUc9k+uCzFkZ0xYtwsgE/NdsRUgKhUASQ1D8Cmaz2jywXsM7vASH5h/XtyjynDKCWErU3BzhZhYcMmh2waoHqxwDhmx4xr+TIc+UKQQeQFJJhoUuOsBPeYhDo5QAAEABJREFU0jWFHeJw3RwYPSUriFQganPcDtIdvUINog8g6qW0DqwbqHXKzN/pRnLZFTkmQb4M85agoBuIbP4BPRU65yCyjfwwP/KDOSJtd/6hf5i9S2a8L2Hi8s3bQcD1jX46oZTzYPyUzFvtyBq2DRJqSLItIis1fSvMdrhmzXBv4HE9RG4/0mao/6EOnB9U+a/59m8v3OXBxd0793SPmxQ/GDS/4eamOJl43+BY32xG+cZltV7KNz/ep6DkYnGgK1evceN0gweBN/OvBT+Q3wq8pRs3b+pa/5bF1cN8ELg4WGiRN1+DghuqiFCEoZTiGLAxpND2gGM6bDnXl19A9sCJGsPhgRZXqD9I/jZg+eEPtPnaV3X+iU/o9I/+nY5f92YdveIx3fv9R3gQ+LiWj71Vq7e/R6sPfkKbp7+i8ux3VHggWnzDymuqLHj1DpF/TW7Fzd5qXGvNw9EVD/027MsIN/JwcEOsb+RsF/TCZ2PeCDdZOLejdVBAXjYSGp0X42uoqSLWra6ZhdtvH6oqqXqE/ICwuaFYdDcyFirgXMz7g1msJxyAj3hrOSb+rVTWTkp1toTmnivzpQgyTUpCUx6MF2nVkZJrXSAHfAHydUR+YQ9db2iSATCLBmJzmMBEj0ABHi7ID5xVKmMHrgPXFA8LB4Kcf0B8WKf2ghrD6V0tP/wZrf74A5znb8oP5IJ9H3hAKGRp68yHbFzjMhZXpAd/SvELv6jhl35Zi/8A/KVfUvzsz8O/SDEsNHI90KlwLRRyim3myMXN5JjJ8R2Nn39ap2/9gJbv/7gOn/uhrnKNHICBMResxWCKGiLEFrLoPhtpZP6E2A0CiLEKQKbVOrsampCnIcaoN08jHyslKe+LyzrOhOWgIYcpakeSsR0/HSHnyUnKymLrFUFw8+ca8MFIuRhJ+MIEUkiaBWB/4NLmHFC9Brc+wh4MCuR5IQPVRNYcMbw/Y2VsKYf0AhM4KBEG43iNqJkrSHZRloKkSVYyThljrnCePC/DOh58jEycXKNuCPTIXo3MQfLrMhVPJuPE3ktyQXOqx+jNQzWtdCqPsE5eydqhtunpg1YEnAAtyd6xhzkuNtPOtFpDypS5E921KK56tF30mHZ0VCf5s8Gssr+jB7EfOar/cUXvbIEp2lBvzbw2xKz9Xtn0/KUKud6OwvvqyIPy9dEdrb//fa2++oxWn/iMzt71QZ2+/h06edXrdPyyh3XPePj1OnrHH+uE9/TlM89o4//Iab3SsBgUfKYIqRg0BmeMeZbcY3RhTGDgWbNHxFcqLUwkHB8rWiwW8jcID3lA6F9m+Zda1/3Nwes38p+8yM+2K1d1eOVKxgbju9bI+8GG9xd/1nqvIkIDBe0v7K8/R09OT+VvD97lc+cuD0n9+XvCL6L814tXPPj054p8hDvDa2GPqSXDlEE9Tqk1Zag7+y2Tdbc1HD4yCUt7DIc7uXLujfRAb3UzCVPUyAvNRO61FY8T5Oj+COXhEmLgiEq4N9LZusmexiq51MwdCDLM9MAWV6Pw27YAbiH/kSKQQBwRTc+iAUNreWi0Wq1wHReuYYjWQkMMWUt51NwI5Awu2+Ew60RYTdg2vJd+JVr3iEW2RH0gIWvWtrfWoXp43Kop2h+bQRfYXD3sVmmwhSPbkH3Qh+a6ODwjkV29KDbkwx6fesO25s7UlYczU6GrujMxemMfxdzNGpKv9app/yAu8Ae8gWgNq6VE+qPxwhIHzvzFGmo29oHzTN+t3BfvypyzM6hgEGATq+4RSto+d86rRu1do+4L406JWaUGRBVTjx2RHVSX5OYcxWdMSZSsBU+UiA+F3MSBRu9mLaADo2JIq+dV2r/oHrMednOhZfPc+1hVJk10DYysR88c8nVQ3VM/5QSUQfzEQc11TFoGIUVkbBGaHVsj+Bxi6IwTvZgwVP28FQf7ZjvPTZ0yZGuZSK1sdWfsCeqElQ7yCnWyRnIQzk3dkdgCtBpjJZ3Z2TLScOfcDtt7EONX6OLh4WB36mHXcVGaf5gIuN7sM7qdcqfS1jtpTYmcVGbQBdhrrpNw13w7m9Y4BOeInhqzUIj7t/04Uqfg++kOcJ5h/TI4t+GysDzpU95+BLbXN/lfiOLBWhzpTZOvHe3srzhmsVhTm+d1ktC8nrpNLajJur/Sil2yjsgaQWp7E84BbEPtN5cxZrwj6wtvRqLuhcHstxbRxL53sj0fDI+TodlBZNsx2kocmc7aOcRotNXq2PZ2Xc7bs42T52KYcoJRT6qZ5wGBtV2M9ubhq8mTQtzleo17If02X5qtY/8amIXNVP0kR1Z317BTx8ZlmA0Q8/nN+FQj++fv9tfUooO6gW7k+2SL83Sgf7KWReYpl1SZXxst1Gkdpnbfa8yAWamZ2hyVqT2UiyF2mjmD9ZovTZoK/4DHukd+oF1zk7LkoZdvPHwDcufOXd0F9+4d6eT0pH4rkAccI/Fl5CObH4BH4BubNQ8JNzwQG/Hj1rBYyH/t1zdJN27c1M2bN+rDQH8b0DdNN67q6rUrunL1MG+qFgtuy4fQANT3SdvD+zIM2J40wm+WNaxozLkUTmFpHimoM1BzYblaSdxUlW89q/Fzn9P5+7mhfOObdfraJ3X68sd08rJH86+pLd/0dq3f92EeAn5Om298QyMPacr5EUMtVYaNtCjULdzM8gCQm1WvF4uHgdg88Bn5IX1kHzczJAdvLnU2h5nCFJAM9SwLkxbHiF3wMSyvcoidddnegpxmFMdGya1L3XyRgj92FcsJ2x8LQozDnMIfxkUZIQ5UeikIwM0c0GVDJACaeQT2FI2JXpujq02/2/gsYTyqyT+4EU4NKfzHhiGOJvs4nMoZKX64C+XhOMNGD6a+uLYHanr9dg10i5AWSHYAWXRA/AG7vfnGszp90x9r+eY/lp55VsNqTWapDwi5gS+cUy405rmpgBPXnYKqnhjwFMqG3ed1NPJ6ENdE4fWRm8ckIkIijgum/qcLH/m4lm98p86fer+GZ7+l69yQHBIzMJbnR2Vhynow5wSEecolY44ltCFC9Q9TNJkRdDSbOT8UWqZbBj43+ywrWANKyQAiaJnA2FRm2YUdqxmFEeW9diw5KkRYN2efOZCpyAHOCCQm/aCB2IggMfKcDt5T6qh6Wb/wAWwvdLAKigdLKeYE7HcdOLuKbes2UoYG/Jlf5FJ0UrfFPAZyBvngGrVoCOKtBn4ZaYd2jyTtpXafHUNUWs0hH6aMqCR9mAZIGgrTsRL4bBnhDjiz1rUW0XlcsxZket6G48iAUULTgYfzlTGomWMfHNthraLZdSivjWA81UahEeI+rw17a1TrQ8nX98HK+aHWSMaowvkbteazo8MPBtdlDb+RH1wX3nuLeO2NK+U/0XDvttbPPqvzT/NQ/d0f4AHhUzp/5et08pKHdPx7j+jeq1+n4ze9TWcf+JBWX/yiCg8U4+xMA6/ZBZMe+DCJgUnROFkq8LzsmE1vo+p6lPvl9Ygj0kKhBVfOQC3LxbDQwWKhxcGBDg6v5L8zeP36NX4Rdp2Hgzd0g8+8a9jX+Mzzt+WHxSCX2rDmFe8Taz47N37vYNOHIRSxkPhFhh8enp+vdMzDwKN7d/kYu6Pb7TP5lIeG/uWdY9SP6MquvIwOxTYoVVbpRRtbz6UakTKqM6hk2NqytpT7I4VYDrjQfsxYzruQk4THMYLakczFzrwhYgBz0exwtpELQamRs4ALKhHE7dBt/nh2aBtzbq7Pffu8fUaRLBIXYtqYOe+M2HYRu9G70931bbPm2uUxnY3cSeJ3C0P4/FayxkRyu13lapSyUtgwVI8a4VpKv2ZH902U8/pedHJv/aadZ1ifkLmTdV8lLszislAXa3w0eZmYhV3mdqphX2EdhbEN2xXdu2/t8r4u6ra07OYO6tXM3peu7MnL+EK2sRcKK6OIk0ZXB8a4rMVE5s8WhHuunSy7BvW6p6rODsaKLT1pAW/DJS2rGamqGrr86DF4p2T0+Vxs7mCbszNn51DDXk6f8mdbbNNOt5p6dZqakDnNmuIyOC08RDgP7f6NWMcYF4LwNY6Pl6YhQvzpCUhfeNCzoUOCF0LT4WIlf1iLwOE2yRoUkWSrU7ep4PKJt0TNkv6Nrt8EiFZE9vVsOyAvJnJJcJ6pfeDlg9q9mI9Rsk7If1zKP8iBgk59ry8iJPziSA07JVxcAsKyBb3nYaC2RmE7qNEIUeISEOT1gMxHMnHi4MktCCrJh1djbPdFU8mCZt8cW69YJMhGQWLbCagM49DQa3YGF5tB5Bx4osFu5kqjVAbD/JhWB8mgnuE1d1AofcGoagjVw/GMTENj0J7Dz2e5XbYd6XjOKtmF894h9AY8yqNGesxgk6NAZoectSC+Y0vHpHpcw0T+QHqfGrmzfd7EeLgt0iumwVqajpMmw7UN+5mOcjGqh/05Pgot49Ou7gy36qqWaoxj5cPnJIGBdO7kg2JCbuy7jS3y9YkZEVTcgiVu413I/o4WSdrUPC/DAzjc+enEoEnOVSAlC3GYd04Fmbih95qvAigHI7Kh03KP0nae63vQDhyme5z3IxdkEt+8dV+6nI/TeQgmVZiuIU5XEQRwq3pEZuVcksEsyaGkdKxhryWY8TVWtbbHJk3pZ92k9Lnl3Es65aPyaOSYHchJQNkO3+0Y2G7mLF1n5KZkuVzp5OQs/8Hz23dvc9NxR3fv3tXx8bHOz8+15iFH8cMNXpgea4Puvxac4IHbmhsa88Mw6JAboutXr3ITdFMP3Hqg4aZu8FDw2rVrPAQE+a2JA/nGaIhBzmPKrJsdZZ28lFDEgcGaCjtqP5b63K17/rgVg+QPYOf5W2ALyOCGST/4vjZf/YqWH/soD17ertNHntDRKx7hIeBDOnnV4zrxfxjy9ndp+Scf1SZvHL+r4fSeYnNOaR4E+nuAvjHlRnSzXvGMZ6n1ZqWR9RobfBseDhZud/0wcF021rRhT233OXoxvvndMC/LypsVHRY8GqvEzH5kfMBi8zTDeQylXbDwkUMmemHfiuwTh88DwoUUQcJkEEMOCcnUjuuqKtmHImV25BagOUcJcWRW6sQXAOfrLUPJYXZiUkDTEeyMZx4ERbJZILU62SJSJR6MBZNMHSmCgy7ko/ZVa3qxJSJEGRuhkevTY8HIjqCOH6xVXdzKFx1iHEhKlAUPCE+0fvqzOnn4TTp/9A9V/vRpDT+6reDaz7lwkRWubw0LCgwJ297vwmur+Nxz3rk45NdKnQkDkBzk+TXoa7J897saP/0ZrZ76I50ylh9CHv7ZV3V9vdThGMyD0szX3xBkFBkL9mRgDOve5yGkwAikqO0g6xGhCEOmcj98yilHAjuCURTodhXJOogw512CR6fB2i/OmkQadsivL/lgPl6jaiBMjQ0CGIWxIxG8X0BlmPefKcuv9whqhTTwJ2JQGOjVhy18xFQbI/1BROXVjqLI+bFtyCJP0K8vaFrIR/a4rB4LR/cAABAASURBVA/uGoJNCUcxDgIrM2XdCNXD0msSIzg0fazfY6WdRHFfYdJJTkfPl0eeMMhiEqDWTfUsbFdZ2GiPVcNqn0UJqc1cSYrSUAXQELmXSLESmGy1ntV0WKlg/D6lJLBrHnHo9DmG6EfmJA/mE5m18RITQad+eNbsH/tSuE4zDNfInuX65VjHGMrX58i1QaWqM0YBIncEjhp5PflzZeMHZjxg36x4b+U9uPAaG4F47y1lpVLOpbN70o94XX31Sxo/8jFeW38s/2dQxy97RHf/7at092Wv0fHjr9f5v3uvVk8/rfGb35R4wLbgvdyv/wWbMbAeLrOcuufF9Jm1tQ4zwEtBDHgR2YYBMlsoIuTPtYODBZ+Fh7rCZ53/KvH169f5xVj9HKzfJLwu/0LscHGoRfDq4D1rzfoMf0uwsA+U0jAwEgqm/Hnrb+n7c/kOv+S6c/uO7ty9wwPDY53525Ssx3nKVYi5AHFEhffVq8FqrcguG/ZZdttXpGHOKO6o69e4mE+Hz6+RbvxV0rsQcRZyZ0DX1qvVmdqaQE7JBGVfuC4MtaM0aeFxO0ReQm0gCweDSC6cIrW4UCiPJlIn1vuAmCZmd0VkhvfE82FaXHuOdmhkulrtarh3paLmhSCeROeTPPGRWuA3ENlK9tlRNwIfoM9o59tHxdx1R7tugjj7duHMXcaxWYfkTCHEMiIUEdvgpoeicU7wuo06A5itD82RFYW3ygpHb0HQrHkurmR/mfFbFS97l4uFnMeEebh5q/46g4knjiqU2PZ9SY4vGISwJUWogPxsdFDiYguAQyLAVdQO60bAJ0KKiAZWFUCGoyiGHQoYNySxAng8jAMrcIfqH6WTzpOEd4sI4WaPEbjCMJFwCQgJP3HCxnR63W9sivqaNnClRRitWo4gGR7KzcmWoI6Fks0VMprwSCRNV1dc5KliTo0oGZWIKug9N0RtpnOgIoo2QNJIVh64UrrrPJynilDGdd6TABEQCeURBBl9oZlLR4OqK8hAOj8TgKyL9QAg54zEDY9Cy5hK0JtAMGYg3PJSsjJDrcNnqZNbisjpIVYNu/YR8h/RG9a35yTXQeeV+BPFEQSG5ocLVnvLWzMqL3JUjxbcROXmgZWp/SX8Tl6Nyt7nOhV3e0EuY9i1g724HV83dhIxaNvF9KCZnNV06Myzq2Zc7JUKYgzEJS32oi8J4SIyG5LPtvqB3VXGpUkzatLToemwaXRirnfuomyFp/FbFvTOC2A/Ef8+dV87Y7PLEGtGGnRtRLQX0Li4t1GzzHnBDNglZpHp3ema0xnGjg8jpg0XWiiPlpN6dhD9om4hpv1CtNyCuK1xQZultmvjQghzUELtmCruJDenzyt7NsWY7nEm8ZlKODYVdwTRrO0j+uiBJ7F9A4K52DwOrLfH4ajbtkdMb5bmDSKD8QLp90oLo5W0+rzIPPLnuU64eF5EVADVI6rY7Rs57dN9ZpH+Htsq9H1utFlnl4y1BeY6ZjbiTRvbyTnTXpyIuvvKz03tHDXOUf6B3rJwh7FerXV2dq6joyPd5gHgnTu381sIx9hnZ2c6Xy3z4VbJTaPnJm7NDdqSPH87wTcom7U/vCR/8+Halavyv6V06+YDuvXgLfk/C7lx40b9q8HXr+jqFW5+DhdaLLh95UZHg2dieLKWHXW+Zr1dabFwjzQyB5qEHdQoMchyiNDAgzqdHGn93W9r9YXP6/xPPqyTp96ho4ef0NEfPKzjVzym04feqLM3vU3n7/mgVp/+nDbPfkPjnR9K61NeZ2v5hnTk5mxkneOmaM0DIcM3poXJmEsfezICPxzdmLfODbD1jSgFSNfIZPv8oWgh0ZvzelDJcl9BuIxqseecp5H6xVvjpHSg0KraFXHe0Wlo3h7lQW6Os5OvjDXFtNUPRkvVJSJCkRZrMYFuu8dgTs1zi7B3oiYl4/F1r1/7Lue9HFoUU2Ss0JBBeGlV7YryGIjq8x2SwW8CYdtQi3G+Mbg4Ma5tf6A7ZKBbELCQNBhMzA+TD9cnGj/zGZ289nU6/f2HtXnLu1Q+8znpu99TnJ4oeBgRXHcxLBTc9Btc/IrDQ8XiUNzdS9QKHljEZsnDimPp3nMq3/82D6e/pNVHP6rzt7xDJ695QqevfkLrP3qPDr/xdR4InusKV8KC8z0YkgbmOCCjAyXgOCPJDEQIm+WjhYYIYYLKoGjngKYpY1QPMqpCb90lUFXqSZVMtAvSuT5vvp4KnONzLgUPcSF2Fx1VESHPPRFCD7Zm0GIY0rcYqr4YBg1DAGQYoZDAoAVZg4QeAGlDHB4OxmxgurFlyfj0MvkUELgIbn2NxWaOUFQPoLoEZxAwcO5gaIEvagnVw1vi4MJ5qgx9q4WWLehZDr0UYYvxJFnTdHifpIhQyEfx6Cg1FsXDyE4iVQ3ZTKRGrjgiegWM3igzOBI5o8wkknOeUY0c3+Gu5nNcaay2PvuMiDojuRJucTjePlPeeyiaGUN1t4jNUlA+V76GEhgp6VDbPEL5Pso1lpLEkffkYqDney76itei9TVxa/SRh4jSSmV5pM3t72v19a/xHv8pnb37fflPQ9x9+cO6/ZJX6Q4PCO888qTuveOdOvvkJ7X55p+p3HlOWp7x0h0VnMAYBgn4Z1+PPTJGXZvPVVEESzQQO21y4CR/AIvFQv724CGff9f4ZZn/Yy0/IOzwNwiv+5dlfH4eHhxQLuTx1jwINfzZI3Ym2rwigqkU+TP45PhEd27f0+3bt3Wbh4T+dv8p71P2lbahIf+h7NQKWgfq1GKrWTXInchUklSnAyUi5MM7I+wK1aP5qiFVs0Z6BjVT26MG6AK/jUjNuYZmkRFkGXr+gyj1MOv3j/YIxixien8w13ytWFp7BZPjmuWEcQbTcmKimE+NznkG6uUNZxsn/XM9id3aRCfrrk95N8IeKfijy46oZNgfVe99PXvVSr35U690W+tlI9aAllKNvd5Z9hs7rtwvvBccO1G8VIjZo7pZU+03Orsva9Q+a3vf49MwX7djEvuBSdI9L8/rmpC+5bYqTHYwb9rMSjWclNq2i616qVbnPSt2IcoVYls52FpiCgwqmltgWVak5U2p5gvundev0xeSVC4JyvWEcj6TH1sc1dcMbGWU7n9MBe4fYk+tW/fF9mXwOTT/fCXnM3MsL6AU5qd9sZHsC+g8mOONS8L9UcIWVK8XUd+MYofb5rmasWW2mvmK+gPSzMMLttY1F5IvDEMc+PJNEemYRNK1Vm4pPqhZs6+aEdSraoa2rjOYjjUaleHZSU3Y6yGqzF4kztBVfA7EzBNjfQ7zHcyL6BoGZx0x2dZFjDwHyyT2OicZph1nOQc+XxQIZR0JURI5kOqRe8o8C2a/8feeGy5r2Jfnn8Qe3/fAF2766WjK8+sk6rn1vGDkCV4TgQxLSFQ04fheG0c2161u90ltO9fqMNv1lBBORuy0OnBSdntMryNBnkepCGYtENo9atY0T2+0QxKhiJhccihmRPCDYyTvPcx6mDJsdIluv+dkOfnh3VyuJBn0FyGzjIWwWmGjKMe2ijZrZUaVGX8fldoedZZUA+GdPUd10AdDe49Qcz8ICs6/WhHcBEByXrzmDkhVIH5sowrN8d67Hp7jUNrXc3KOYa4e2nRy7uBs59i2ZzA/M6vK/M0bIjdhz6R7IBMN8DTCQgEV9IFkyTk1j4u50xzv9WRA9+SA3WiSQNcyCnqiueYiPCZ+gbzWORkRMQ9hqN0BbHluvsE4Xy515JuJe/f0nG8mgG8mTk5O2rcCedyVC5I23HyteTDmB4D+z0Z8s+EavtM74GbH/9Oiv/XgbwHe8rcCH3hADzxwg4eDPAzMG50rOiRu0eCbJLWpNqGdqUOmHczY8KrMtRscoSsGKYLX4ahhvVTcu6Px2We1fPqzOn3v+3TvyT/UvVc/qqOXP6STVzyqs0ffrOVT79H6I3+q9Re/qs2z3+FB4F1pdS5/k0nrouKHgKzVD/w23IxteKI32mYfRm4Ii6SROZQEevNBwxf2iRoYJb8pU7w9EvMfOTfzf5OFaWs6As2Fgc81lrwutQO61sHmVpVeeV6ZElWdLLk31A+MOoYV4hF2FSLrGBC0Auk6AR/oYk8tC5Vt2m8p/OkLvBNg0WkobpwPdRAnKQJJTc2OUuBsl1492CKgMAuqjAgN5A7wAdqU5CPownUoEQ1QNDzYQ9XIiqyNmbroxWG/gRPLuzrKtrEgZsHYh8tz6Stf4+HxH+neSx7W2Usf0vLRN2nDA7zx459SeebPpB/yIPnuPa69exru3pae+5H0Ax4cfufbKn/2jMYv8MD5Ex/X8v3v59p7h84eez3X4iM6fumjOnnlE/mf1pSPfEpXvv89Ha5Xqv+GIY+TfX0xMzGPSFnoDVtGkXvcbEsRP9zx8Ezy/ANmAEGEbYTkwJBk0IXB/tMUPLDIbzqGhAGsiIum0CGmnspOAN56hsDDCFHjaw+FMnDegjGwZLdf77bND4N3eJD1RSy0GA40LJCLAX2hwf4YNDAvIwLd0KBABlIuKo6oqGYo7BNzroQVXjshkZerCXSixDFpTbHL1xIu8rKvlwfqALxe+4eWb1vo5iJcROSFIgKlIhTotNww9i9tOMcg8Oy1nCV1xEqmkYghN12BPoDolVKno4U6GRGo0eqEBtsJcpHCKyQRmh+hkLxXEYoALLL4fEtp00vy1SVs1xL7WxqsK49cLpqnbCgw2Ci/d4q6WFNztvAX/IXxRjwVpdW1Re32mrDFWzGRcBkhbbBG5jkSszF4X974AaG/ve1vza3OVI5ua/z2t7X+/Jd09p4P6eTJp3T0qsd173dfpdu/+0rdedWjOvb/Zvyh+teM9f3vKs74BQD1hlhoWBwouCZLG0tIplr7YAEY3ivE1Eynx10Mcv4whHxd+98f9Ofm1auH7a8WX1f9DK0yv01/5QqxC97vpTWfTf7moD93N94ANm2IUDA3IUfWe3Z+ruOjY93hPen27Tvyt/yPsM2v+WVZnx9ZuuwISANR14US4k+g7DfGNDV3RWDFIFK0fxT7JjKvCmnGhfyn8JoDEpYk/EVtpzm/3givwbCOqzb7qpZ90EcE6UDBWnzWAHH02ATsNUd2yjEOIrwO3iZh22Pb7LGWtg3rrrOFGL3CfkOXHRSudWtEOMYqMG/TML8P8wYlckvm8XPdMYbzLdNnY4IVe9TmHEjAPqLIh3O8N4Ztw5ylHFQi9ys55q602X90cwgZ4ugyy5Nm6RKtAKJHELzfiE8KmXlpkILczyIEVlPpnICDGryWhDfQwR2q9RDZggqB1sdzOua2QXiNnfDSU3fdjiR2O+d4/DkbEXW0qcjc+7/y9ieOti1VmS/4jbn22t1pbkcnAkmTICKQdAKKiiCdIoo0KqCimOrLV+9V/S/VvFf5RAXpQUAaRUVFbEBNARVTRUQR6Zt7T7vbtWbU7xsRc6651tnn3ktWvYoTX4x+xIglv2lyAAAQAElEQVSYczUz9j7nTHjnzQXVWilBETU27JaDeE1Fwq6ey++1CmmEaOSi5z1Us6HDYXBT8pGjPEeouuWk8KlDSUdiPkb4CA+VZ8zuGpJhCIWy209uJKS7ViyyLWGFBGtjnXocq0pjG2QonUiPUkQoJBANWmsRIQyKqFS0vD5szBrls0rpkoPM1zUVs8jWD5BcZxHNeasH+4OGvHXDB18oblgYW58K9mc1LUV1yJyVvWF0nfZP3GAV79RVWYsf+EpXoyswvIx1bUquGdBTTK/qztoa0yxnkgzkTSLppgfx1hs2Ja1lY5ksKw2SP3w0bXh504zmsrIy5yTDlF35DJzzeGXeqYrBsknx3FStZNdhxA3FkJxIbLYYGWTGyOKwp9JDWb8HpvZi+xRWGINuyg+6e0FdB3V3w8xOY6Se+ClFvPfdSew9UPMNzNe4kXQj1xjmXYt0DLpmhTRrIygk+winiQ5JZ7eJUzrY07AwUPMVvjuSm5gigtmCa5yWtSGwrCmmMlP7NRzrDmuSbcY0LB1Q0ke1+dTnUEY9L1KJ+jQ084Mz9OafQT7WGIIq9QeL129Yk7UXOEAqGUg3dOsH3GBsCtvNJiXf9JYfNna99PR0SMIhyTCYN2AzjeOH2IhQBLAFimC3hiFKCk1a+pEFWsDKghev6dxjK0e+rOJLGgiGsd1iA9ErvxQ8NOOEWGsMzn5nc/kqqZVcU4e2iaL5GvXMd8rBw+HRkfygkA8Oly/zAHFJ165f0+HRcf7WwZIHKqpTD/VBYOJ0oRNiFxyUWe+HGv+Pi/63kc6f21MeBJ7zQeA5Hmw4CNzb1XxnW/P5lvzwM5vxYA+UH0Mh/6mv7aL84UW4SKrkAazAyjIDJbOdRV6S3+79G4EdgR0Pg3F6qHLpG1p87t90+jd/o+MPfVgH73yvrnMAeMABztGv/4aO3/FbWnzwj7X8+N+q/OtnVe78uvrDq+oXHPiQowCv1/CHfr/s5Ycu71VxHdj9sFWoi4vGnhTZZl7YpJJ/eviSv6EC5we2DObxlbjiRWDv4Y00Ze4aW9hnc7lk9IM9xDVMORiBNwFjQY+CEZ0ZA1uBOk+BD6yCSiF5zwubZt5OaMz69WpqcaDcNlLGQURz7cjWOwMaeqj+gaUX8kdY492oQJ0+8kVD4Opj8HoCCZYx0qPj+iLQh/xskzNKEcpGDv9bc50CPbGuSUJSNuuF1OHHxaB3FhXR4uWGztG5/lDAd/AhwQtJ4tEbIJPf1yzIt9X1ikt36vSvP6mD935Qh7/6Vh3+v16no//n63Twf7yBAz7kN79Dh29/lw7f9m4dvfVdOnoTB9C/ziEih9GHr32TDjh0OPrffl2H/9sbdPy/v0Unr3+vFr/1h9JffkJbn/93bR9c04wHdvHaKjz4e+4Sklx/Q4g/yUt8mwQh8ULwe7DVmN3F7mAu6liDYRll9kiPSH5gfUV6NGwFY7WZLxQQOGXukU8LdzJ3GaxtRvG9BdKfGOEvqK+5dcrdlWY4G4F9Fp22upmCA40VthQB8A/0RFB+ANE6dV1gUcpoZaFXkQ/bKUeBqeMymxdziPlQ4W+LEMnRdF4fCgV/sMjNdeHB/pEEfQfCBpGRbrmzXAo+hekDCC8xBzr8vJ8IKBiLqk2Sp81cvbJhklBYTxi9IAYQgaByZriWvEYsp3OdIQ0eimyRGDv2J+SG0iQBX5XCrExhfdPli4/1mFoVyhVqaLm/tjeF4+1HwU0DYQrG2nnx9imTJzrmS2/cK7WTt8CoU+GcJgbYai/1kC9Q5Nyhngy2CTdTx1vXY+89Jx5143AgbMF76sJ6cvTpU1hiIbxX9By+H11T+cbXVD7zGX5I9HEdv/8Pdf2N79K1X36Trv7yG+Hfpmvvfb8O/+xPdfqP/6DydQ4Ijw8V5AwOsNX5mig/C/L1OtTn4gCzKdcXCPRAIES+BqIK0QKhQzmbzfMzcj6fa2fyG4T7+7v1sHCPz9PdHfm3B+3vz19/RtUfWi3JxrrINfPrCRRyL05PdXBwyKHgVV26dCnhH/gdHh7JP9TrWQduimgFpsAwlRFXPfBVIodQXbEnk/mS+wub5jpYauAa4NCERpiLNCkU+GQ2Bu/toPJUxjS34430yTngkqYnwhnddtRUfENJcjIDe+3OY4VRNTmipierDNLQKu0rUdparNdopE7ZbImIupfWOCn1mXhXK+xlo0Fi7m1zd4dc25DVyQzSRJvb9mm89YlAa18DdpUCBd2qFZylKsN5KwuHxJoGv6YexDNpIWo0tNgYFROGvVHaz7SOjgXOHgbsTbqtxt2YzzQN667Uc7mss11tbZZ0mshNbZKZ0l4lj6u99/3R6jQx7DBQpzSsG4KSlzKS98DcMrnZ0TBfEXgpIZptBalqUdBLg9CLZlsktQWG7hVA6LZAJn3llcobHchblc5SKovrNG7K11cFDtkds65J9ZmqtKylqtGpb0MEBdBTHGgKNx/CKyBvNBdTo4lcFSTnHRR3R3HV4Btd9SR3ZRiTZ7CPgSr9B95yAh9Tk/HeQuH8EHe+A3sD7MF+mRiUu3rjbd4Qe+Y75jSZs2wic6yUq1zWhQIyADb7WogFz5HQmn8g5To9GJI1AIocErxve9ajdVSbFBEVOqPl3OjXKCtHpmNoPSR6Qme0tTXnOpxjLUNGBRkCLmJVM2J2vxAi7ZELKSictziNwQsblQhNO5ctL4+DU0eYDCsM+DIoCooGExHghwmDbzlKeCLgOQOaUG2kkjwYqi3zJAtnfwpyTKomQ2RgU7AGi2Exw4rFnD4iKo8tBqCDbfqAet8CVUWB20S1eIu4BrZT2+CD2LptxsQPizX2HXKsU0s4uZOT5dLtbcXdI2ISu+Fqi7GhZq1qCOgA3dh8U9jD1OVQm68hxaFVRdP7+oQm7SZ1pfvELW+0VObApkHp6eKEwHtXL6RyTo0NI/NEVKpNSr2r/BJesovMeA5DrVnnewgx713otEfYoWmc1+xUZxlEJoeZ9lBqIStK7CDL/ABtNPQbGsRV4c6BgmVaZ1i6ESvLihu9UpWD5ITjnE2nzYbeftwI/g0B/3uA169frw8JHASOf8Xo4EAnx6da5GEEXzjZN/+WnOXTxVILDir8AOJ7atZ1+fDiB5f98+c4CPRfDb6g8+fBuXPa39/Lh5r5dn3ImfHw1M06udSKSF6dpJBkpYaWdxAqG6idOrjRFDzsBPNiQOQB6PRISw4CT//tX3Ty1x/X0R/yMPcb79G11781/+fJwze8S8fv+V0t/+QvpX/4lLovf0lx9Yr824Di0K7w8Ljsl1rCD7S3zBdtPyjZXtizwkOTHzoL/lST184yRcj3uQ8i5FIN+2S9wmxv9nFgoelnathseiYmxjEfjqijJfHWoUGKnCvSr7hiuS7R2ksEH4EixwTudBFU3ciJgD3kQ1nrpVClELMgY9MXYUiMOV1JmibLngWXZCeDVeH3puhqCLaIUCB3AJZIZPSSaYVS22lsdgwkAz+47BEogA9zUmEbKplSnDNEhDqQavRZj9ysMaTOelQdO9lBI0Ko5ENos93yWPH1r6t86p+1/LO/1PFv/a6O3vgbOvyvb+SQ8Nd08H//FfCrOvx/cFj4v79RB7/yNh294d06fvtv6+S9v6/T3/8zLT/6CZV//LS6L31Bs0t3aev4WB33nvzaW3B3cS17pu2535ezUL8FZlLyXag3sLMs7keuFPeoL6blXvK/eqnCveh65eKbb3h1udcdWpQS1FESDImIZu60oA4jB2GTnA8zfElebrabgoyDFuCeMtc8FOoIpkOZm/cCsbYOzPxbV7OZZludgrV2Myj6Ljp8Z4rknQGgC0OdnA+TIkRjoMPU3lUhxJ+oKlVHaie/KiQbjQ4WIIdtnsOwTFzq4Jk1x7ANWE5Ep+BPrRlvxwC1FhFw4UuUVPiG3DxOwc7RbRH7ZurQolIj7MoFCCR3FiPhEIEmlK0RWS8EujAnxD2hbNaW5HIgZ9LpgEtEZJznlyK7xlbjI4J7sHrYJc3VlCylV5ojOaCerhBHoMYYCRa7Y7EVWK0FW4GRjmNauFtlP1MNMdgtG7AasIRZSvJBGq+wSinEfn1gKQvp5FDlyp1afv5zOv7rv9Phh/5Y13/jfbr6urfpymvfoCuve5OuvOtduv7hD+nkH/9e/de+qjg+kivruBlj1jGDWBb7kbmZNDWTwc6DSM0yLJty3wZ5ZrOZtrZm8uFg/gYhB4F7/HBtfzwc3FP97cEd+bfzHe51LfmBgj+ze45Snc65um6GOXhrWer45FjXrl2TP/PvunwX3wEuy98FTk5OsC+ybpzP7Cxn3MvBIWBCIRs2V7op43pmL45PC3lcdPKFcSojntHxkBwzQUQoJFBcVoXTabM15bgw/K1KuWQ8d7bqi9ayhDJRmGPgBxrBrO7QfEssYl88TKhZsNkJ21RJ5JENE5jlItW8LfVKtsIeQVhIOUKtHqDaAps5VmyiJmq9BeIAJ0A0McyyT2VAc4uAoZ+dz4EG5duHHLUH7uy0Y+Gsq17mVmAqAulmjJVJIjYkGRoaumTtOwINF6cYsGN34ACUERZgJj1iqtuo0KaGCDOTQLOeH+qo3DN4d3saKoxpRGsKGbr9Bz6/45HL181uBpG57ghz9sRqH4yORbJyAgysPxUtxMRI3ZkDMaqZzA0umcYKY1Dix1VirMosa5I8IkQHUBliNOBtkKMZWq+zWsBOyjDL+up9j4COyRBh6GjUEq6oVi3SyBzO0dS5T45FF+gSrRbEjZ7WlkW8PSBnrG5oWEbd6IKSPupvylCLbdW3jhpqcjIv2g7w9JTstYlcG35O572076aP5fbJhWf26uqgFBnsVAuAcxZ0025VTjYNEr4uGkTAE2AfyJm9hhY2dTCXgWGBxFv0i8V5zTcrFmvwsdKYGmy1DM0aoBY3MahNjbSbMVJYDaiCGQcMBqcPBAOy1idVVX06n+WJ2Ta+DDjGYGHcsehTmMaU/EqXaszVKRl5E3OrpKzU44BAo2y88ZK8AKUudFZzfuMs25k6HkhKolnHYDNG0yepc1pbsoZU1qFUMh2L98aw0qGGeQP/qZjLQmfTzYFDvpNNPFCt7WUmsp3saTNvWACoB38kvD1iJ+/qoRqZ3nOTFwA79k71z6iYMs7d4OtkTM1T3rMWfJ3e/A22pkhbOlrhe8AUEEvPq5CURCyhyslnJI7rPX09jOrg9gMZiTLq7tTaJznQ03FYdVsTHlZqDZfcqsHkJVjWJMlg8z4bab+bISIUAVRhV5bKBwo1w9RrFRYq7NBQiDMsDvM6MPeM2PzAthE/E5ny4Ciud/BFX4ZW++8cBTmCt+P0jQyTKi2iBMANxjRIzAGDBp7RveBbYFy3qffA+15qCizk4JDL/1ZgHgZeu67Ll6/kQ4H/B+FrHA4eHR7nbwX6oaLwOvZDhQ8AjeWyl+XC3H7gnfGwsr29LT+gnD9/XhdvuaiLk9veZQAAEABJREFUUP/1YP9Pwnt7e9re2c6HGT+sdF6z15aVrIpimtQMg2uPYG8onHIFYak995U9Qj4syNfW6bF6/7bWv31Wx5/4Kx198A908Lb36Nqvvl3XX/t2HXL4cuSDl498TOWfPiN97RsqRzzokbSwz4X98h75twF7DgO9V0wkyyqey+hR9WwcPHEI8HiyBzASag3vxF4I+ho6+KRDDp1H7CZMrcwVSAQECt8zhRxEstZeEdjIjbn6pk2pKYwBLA21djAl4TiDSHLQM1f999B6eV7r5HjXgxsfOQ6o8MToSKUEWrt1ivwjRtnHxlZTSArLPRUwhVnrTIuItD+KAu3xtN73kGjBfYGHtcKMRgr+oFZEyC0UyvtHNNcm3jcDPnvYmvZAr3C2TkLrrtbCNGNhAil5Dx1u3j2A2GP2eqN4RSgsNPi37Kz1terYv46FmJfvHw6mu6uXNPvKl7X12c9q9k+f1swH0P/4KcWnPy39y2elz/27ype/rHLnXdK1AxUewNkx9bNQ381UWHRPNT37uGT+pWZaoD/u5jra2gV7OppDt8HOjg53TPd0sruvxf45LcFi/7wW5y5ocfGiFrfeouUdt2l5Hp4DN5bGvdWRlTUzFyMrSK2CfWNa+TXBqhX5p94ClgeueC/CMdZSPXtZ7IuOzu2FjtpR4dQDZCfGGMHgawQ65vM1dazXveT95BTdaSed8qPqRRQZS2gfvUpHLu4319FxwzrWVExkfpY5Q4QqcxcpyOcZixjprt2l9Fw7v4e4HC/HOrwV+HtDrOswdupEmNwG2Xyg9xz+rUb7GDNiZ1wr6wdYZ1/DPtaLjEVukbV6PhHreTqJ68MKqwOeUfcTYwRDOksY0EOsw5cdRhCtsDID1u5R8Ct2T5AZwzBKGe49LWJFyFC52QCNLhjxt09yHtBFVmqBigr3jJgX4JcpPAA8014U/MHd1xEf32NIojh1ba7qIHIVYkIM6TIMdkOL3vYec5E3y9fO1xWDCBaGho6UROBmu/0IkNBa9tyimV9ywV1Tfe8vpCE/OlGvOFTT4ogDwivqv/hF9X/39zr9o4/o8J3vzx84Xfuvv85B4Rt1/Z3v0dFH/lSn//xpXt93qjs5YW1SdJ38eSOa5/BrWz11BUBXeK0YljqGoD7UOUYgea/BbBaazWbybwZub29pmx+y7e7t5G/g7/ODt3Pn9vIHcD4g3OFzt5vN5NZ7v/kBg3/I5bX6tWIEM/Sl5G8IHvBDQP+V4kt3XdKlS5c4ILymo6Mj+bcO7VPEJjqZYXYEFvjizc3Px56sdqqXoHKMzJP7bYpYe0iszyDFOMPAY1VYWxlla/4RVqYGHyWc31pD02bfNaVrrrBbzgETEaKbA+6uxBSYBQFrQGRqmDcwm9wUPZYij96bwsocsUKtw3Kz5155BkPMV+/ngLNkL7XmKKOJIwlzDLmupEF0WKuISFhwNaabsL4CS1dR5/E4Bbaxk1cxkcxWX99/zmeNMeUtb8JZjNSzH5klFY60NN2F9KoDa0vGlNdf8m3wFaiRTdGIMzY2SahTRE6mbOYHWJGmHCwBeNsV4x+UE96zGtTMWny/2q4WI/kOCE1boAvq0KS5TkPYNDRe4zIG2dR5w8wEltGX9p5TajkSOgYNraoZR4dq8bxoEZwI0nrVeayoKzHfHCDedwO29pzTbMtld0NNxuT52C24aY+JR6TBYRWOMCd8YoSmLYTegNGq9bw2e16Vg2bdShXshe/flT3kJRjiGgXQRnMlRSGlE7tSyCM3M0VoLCQimh8kFR7yfbWYq4HUQFCVPQ6+djFsNMXPOyHoCPsb6FbzOkED94TN3oJuutBU2seWpNaMjIV7B0Loo2/EVHLV1bTi5OVoaIN3GbVNU5pH0hxQDBR2sxNG39TeKE+dpvzU82b6wcd2Y5ChQ2Wmhtb2IeQ/uN28x6bJWYZLan7TvpIH62aKYNaV15RzREwV67xN1M/3TG5Q++qmmXSTFkQYK3PAGpDsoYhILoc6TbJ3N2TEvfSl+LtLNdr8oqopM7smhpFdZ6q3cKdXU1Pd2zlr0N2MTmxMXMYpJrpk7WdsCIN/0tGeTnXgTaMyjBPergOwSNPrpNpsTy6TJ8fSEWpvCmn0kxQR8h+d2Qhs+hXXFNEoZCzzBieMdLsasP9f9Jq8jjXNlK+aM8YzJrZqPdaaGmuuItgXKVhcvuaQ1mPUWlRqo4GfFdYa/lAoHFr4fy30XxOqvx1wRZevXJb/6tDB9UMeDBYc+PXq+WLvB6MFDxH1IHCpJbx1TuuHEj+M7Ozu5P+UeKH9O4Gm586d064PArd35N9qmG1t5UPMjIeZ4KEm5D9SRMgtFCYrZO0WCx/PRfkZxVNSEJsPMeTR8lj9XXfq9F//Vccf+5gOf++Duvbm9+jKL79D13757Tp60/t08r4PafHnf6P+M59T+cZdeRDY84WpdL4VSx76LfqlFmWR/JL9rV9WSs4rxl6FbataUWaPzpUZAU+I2RFlTVeIlsMk5pWdyVEVEkuSm7chUCbCmhXqVtQ8cg7nt9m8YX+jOtqSYImZ3yaDx9G8f6ynmHoIYU9qogujrJfrIMC1QSwq2He54RgKuMIYct2opCASMOZ6da9b4J+BTpHwMMxtS8ckgbIDAhEhmYJOaEcZPuXZYIGGOmo3RMtID23WDGUBPhQq2AmQUumVAG4863t0RoEW8qXPLNR1gBdkpuS6iIODJSdRS/z6cD1Ffs122Gb4dZ0UxMQWdAthBnhtlK25+vlcw2HYQpLvxQWvVR8I9hEcioVOtvZU7v8t0iMfJT3621W+7dEq3/EY6bGPVTzh8eqe8kR1T3uSZk9/srpngO99irpnPkXxrO9U94Lv0c7zvldb3/FoLff21ZdgGYb3iwlDoudQ7zYk5i0S1TPSvRaxRtsRsay69zDtGIozFXlkgKkZxFYrm1UwEYGP0aUt13/bRS0f/mD1j36o+kc8SP1DHqjlt95Py/vdoXLH7epvvaj+/L4K7zv9fIs921LPIWcxtmbq2V+WRt5OEZH3OaOyMS+qZBUQrgm3ghmAsQrwNgopcOuQAYFdolPELHW2RlQ50HXwHdR8RKjrjBl0pkDfRaf6ZyYsCgrt0ESEYJWNMpxXeGho2F1NFevu45aiaR/JioTSNE40O6CzC+WQJhVoNEK04drYD5FelNPCSSutshXyhCIAbLAGKdCJhqIlg5OBctLP0lhHPN4eY8w1hKEJsbxiC0DA1z2hoZXKNBKNElD1686j1FOvkU6kLnm/ehSvE6jtGHvy9Vwo77exXJ6qv3ZV/Ve+otN/+LQO//QvdPXdv6NLv/ZW3fn/foPuet1bdOV9v6XrH/koB4T/rHLXXYrFqSJCMZslCheF9K0WJgipBENC+CoblqRWpxImiO26TnPu+/ws3pnzubsDdjkU3Nc+r5O9/X0OC/e0s7er7fm2OuL8Ylvymdfz2efPeT/3dV3IUEhLPvuPOMi8xg8L84Dwsg8Hr+iIA8PTk1MV7N5bXO2uzTbUOujtJ88Lkm+GTX4qNxeIsxmw97pPMjFnnXsIxuYNT3GVF21q1oa2yGrzaNgDWgBsHWHoUx4xu2cIBbwBmfQiW6tixVXZ3pu6laVyHu1nene4W5+JcVrPDfnGYkYGl0kwUl3OSjflVrwdbwKnNm5mts3I/axO7TIg1BnSjJR9FCIjIpVt8H3RWF5xIzfwDh39R2bitsneG59JjN2NUdXq8byjrm7oSrwJ599wzAXexF7nCVyM6rTiqnzzkYroU3uMQmSFG+bRus7UqNF3fA2ue2VCq0ZHX5GV4PcqI1iN3UbgQh/FgRn9ompiM+4GufplHWF+PaslaxNeg5HCzYf6uipqlzhTb3rffZospIaUSsZxYlLyOTTzpnNTmwympNMYG1fgY2FlDGaosENGCpWG1jSDuKJeudE0YcqK8wujeRCRWmmgopkHEdgaTOwTYZ3Mym8CfhF4o0dQjG8UCD72NURD0+ZGI4wK/yFfgSawZyw0SD7Yk6ZPmyW4ORsgWJA1wD6NJ0fmtQc5BZzfNEGMe/FgUIvzmcVVhTgjwtpQBFBFrjuYC6CSEYEtxOQlEcwfNhjwWNZ6REiALMzlUbIcYX1RvswLqgacyCsadqwaYXWLd+FSWjQ04sdY8xYimcEjaUyjbE5E2jykCOOZBj6tbU6nxUwfrANF5W5nr838GXBer2RE+uNoCqnXTnwhRUHPcsk3zGK7SzFNm2jYR55rUABapmC2DDSFKYbILRq61WKQaw8SheNxrebAYEDojsr7ilwx+JjHJcIDTnSbSKUpIqq9EbkRmtPYfwTK5NORmNGxUDtALoaHwcdugM66bYRYGO0W0LceMchOUpW+3yunLNt7bHi9pvb0msNWarSeWWTYJnJGBHLtERMelaUIjwh076XjDFltoHcf5rMtp7IS+H3N8Jz52mH30scUx+RNDZJGOGlqKReKnjSt2zZh7ZtAVxcKU7s9DaU9IKCaNsa6Kn/5X/CF/uDgMA8A/WXfuHbtmo6OjvOvAff+DUC+8KfvkoOyxSL1Pgz0+usDyJZ2dnZ0jocNH/5dyN8IPK9zUMvbHARub23lX3PywWFESO7RQYFqi0CZbK3PrK+3H84S3j8r8eODSTPkWJxIHGAuP/uvOv2rj+no9/5Ah295tw5e+zYdgqM3/aZO3v8hLf8bB4Gf/Ry+d0mnB+JJTD4dcN78K8E8zC05cPHMPQdrS65ByQfBPq9JYS5fT9dtylWqenzl5oICCwaINQCBnqFIWInhMNG5rUfHUlDX7OHraWfs8kT4OC1B8svdeQ3RihXYYW0mhxyRUOpDEaBYcP6QZEiVsO+YItBB003K1y6i3FwOXuRHQ8+8djRvBxBOhkw3Rx3mDCzU2AGU1ZO5Ak6+7lB7kZyO1k/UpZP/KHjVAAk98QENW+BnnT1W2BplPLqZfD/aGs7FocssuoxOueUQra7NnoawhDrm7KTq79Gx6JhWpMMJa3g1hTtjCYoWKjqNXkv+9O2BumePjCAwCOy8UHTcXhyuh/q+JC1LDEtJSc0XkUrBay64H4PXmzh0D/zxElYVaurVqYf6N+fKA+6v7ed8n3Zf8zLt/uef0P5rwM+/Qvu/8Cqd+6Wf0v4vvSqx+4uv0N4vvlL7YO9/epV2/8tPae9/+mntvfplmj/jiSoXL8h5xX5SMtMF10XeBbn5tc5WILN+1pJGFZt4GZmGvF6stXObs4y0h0dcSkYLv1LDkb37XWcP9hZZ2SyHvOzl/jaHm4/WzqteqO1ffKm2f+rHNP/JH9HOy35Y2z/6fG394A9o67nP1OxZz1B8z9MV3/UU6amPV/+Ex2j5Hd+m5aMeocUDH6jF+XMq3A8RzFNykqyjU1AL9aDKMW3WsYzkxW53kuPMQX2PiU3qeAfqOM2ddfyAg9wzDiG7bq4uZgpAkDrfkxHogDoiZtqCdqpyF526rpPwCfuYzXcAABAASURBVOcMZOxi7rAMj5Vi6LnvUm6XaI4xwRci50gIBe9LvmYoc50qXlOQJNTJFJb81lvusAs9Fs0yb6TkEU+NjdQBLCcJCfc1F7mhN5GC+dVaJM2R+bycsB04V0Fnh/DQUNKAYAoJfDpVoY4o7ZRQy0Q5GP0alJv3ghhCkXyVMdJ7dCICbxm5X+iTohEL8+eP5QoiPI/1Cu7PAnpeN6aAG95zcuujE7aFlgfXdPrlL+vgH/9R1/7wI7ry9vfqzte+SXf91zfq0uverqvv/YCO//yjWvyLDwjvVHDwFtQVXOSIEF3coKCHlMlelqrLmWBZHN7qgvvHsTMo/IyDxjk/YPDhn38zf5eDwPyPSfis3t/f0z4/qPMh4c7OtuZ8RnvZXmvPnvX+3Id6yZLvkrA5P/+P+M5wme8Jl69c4bvDFR1cv55/5Tg/Q6Mo/CeLd0jHEBQJKjeOMDd0e3kPWDAxpdpNaiGj7DorcENb+UKYnVEMnYQuBUJVYg9LYkw3MKZFLVmlhX2Fy5yl2ixyhSBjQhg6M6d+cDPNCZsrJDuujaZH400GS9VHBgcGdsN1JBCtny6IWevcHm2XPaQca3zyyTK0WKcjdG29aq1mKpkhVSXHmw659yRz6tEpJ2C+pqjckGigNtoSiqhQoAMRARsIdNxdk8FuVAXzwQgnudmzpABHH3SmAzLWF9J28nNhM2K0oysJtqVUpAO6pDhmKDkiQhHAOmTnSiDX0kigQKoI+BUKkiYIKSVJ5Exo1YZ1h/iDPSKkRKFI3Q1WdrhalohNENd6hHUIXgckzalreusShdeOGfS2g4jGF3a3YHOOpAOPwHtCzUmp+BeQe5W+2E1xH3reT+iSUrXXX0hQcDAPQUsufMwnKAMXFWj1QwsvzwUiAjYkekLEy54wY5/IZhvCSfH13E2F5HgChxoGioqdyH0KnJO3d5vXnym4DCW0JGhsh8gWahVtnM+5EyiHbn+QpQ26gXrikYfBr+43PD2GOTyPgc4qMRTkkOBEqxXUsa6kaxaMrbNIrSlToaGtS4N2Qj2bFzdR3VvWoVPfKntss07Y0a+ZRnnKDDbiBnZqHvm7NY5ed884h3H3Xs16LxypuTnfhNyjw0bcvZhzI2JNdLixppwKg/GbrWuaA35IA7t+G04NGDfE6mvlvZzfrgapzupRE6Zpyk/UaZsOgeDXaqa1gFz7mlBVjOkHvcc+hDvAuCGgtLIGxxscUhHNKwUPxcPdgDePm1rv7jUeQ1RhxirUEf1mzs08BR93B9jXFHlQw4qkGlozD+LUJDletIHCnt3XsuOykTXNVVdHXOhTHnHV07+JU/6mKmcyqoNDDMk63qghdLlVvTngdQHbDDQ8qCz5Ur+U/2fBa/yU//K1K/IX+ytXruY/Mn58fMI5RJ/oeSr3h7L/mtDwPwf3XI+I0BYPEDscBO7zcOGDvwsXzuvC+QsytbzPw4ft8+05vjMFDyddhOgVLiY8AFNA1wB/UhY+SL2e4KHZsf4w6pi/Oz7O/7G1/9d/1cnHPqbrH/g9XX+DfxvwLTr4lXfo6G3v0+nvfliLj31S8fl/1+zgkqInxkc4nLqUPMA5Vc/BS1+g/al8MFg4tfHBjvJBq2eveiqoj3g981Jp61TlQpsUWfUoSLzICw9TmjSv22IwGCJzpb3S1vzJjEftqU82FEnrEDGRko1qt96obowtG4S7hBlRtZ5uOTRFZgiJB8mIUESFQupECyo2YIWNlHAosiOV1QwRKFGFAh9xaBSNQ+wqX1YalL7SHZoQA/OZNwKxk9AYs25Ls/wTaDp1vi/gZmF+BtcpzJuDipoch1VdSMGfGbVxeeAsV1Q7sWjtE5Ej36F6+bdilxzOLTi8W/TSgtfEokDLjMPALZ3Od7TYP6/lxYvqb7tN/X3vq+WDvkX9gx6gcuGi1M2kntzElPaQLahhmZsQ+4KDwKW6PABcQAEHjJa7fqFZWfiWotiQxJEIOZesbblzXltPfKy2f+JF2nrly7T9ipdyYPYSzV/2Ys1f8iOa/wgHaS/8QW3/4Au0/QLwvOdp+7nP1c6znqPd73uWtp/GQdqTOBB8+EMUHA5EhILDrKIQy2SuUPGfvDdDsMBWTHS/JgiBY32MBYhYx/T5GlKOzkW03KqPOeGJli5adJJzFaGAKUA0//Zf97hHafaiF6h7+cu19RMv09ZP/bi2fuYntfVzr9TWf36FZr/4Sm1xyDn/X16t+f/1Ndr+X39O8//11Zr9Lz+lrV/4CW294Nkq3/pALbe4FkwU3AzMQvZVrz/EqbKn9spDUoQLg8oRnTr2J7gHt6AzYFlps93oFFGjg+sUxOd9yr06Q56pI3oGoLZljk4RoY5wOLl1gkMndIIWKw3LpgOw2R7ij52A9xtRwlbyfQubaNiCvGJe0QLYR8nIFtChDWgoQjSCcjQNdIE0dPMTmLUJSjeHP8SJUNAV/FFCtACtO32ynl/Nw8rq43tKm81mdPaodl6gFoy8WcVrGCfLBntRkqLPO5Pg7FYmQxQ5mD1i0EHpZEkHz9P79YtnKjyQV9bxmjUtfI7I4ELU95pewWdMObqsxZe+oOO//e+6/gd/rCvveJ8u/8pbdPm/vkFXXv8WXXv/B3T453/BAeFnVK5wQMgPvLwbHUPX6umZr/d8JKYsKlWi66gwfazV2CICeyf/Ex1b3P/bHBDubm9rl8/uvd1d7fE57cPBc+f24fe0u7eTf/V4xue1l+gfXPTLop73AN9LESHfz4Iueb86OjrStevXdPnqZV25ekXX4f3Pjyy9FxJuzN9J3FBSqDW/PsxSswm5TIym8dQWz4TTDH7VYV2qOkar7Qx773sN8OjwjLOQDAN81cMg3ps+etbAFrImNJ2JvQ3zA6qvR2/VpnVzs+yn1WZr1VaR1WdlsWykpjGNpOrMYZWumseAGw2bGgfY3TjLZvs9wsGjEwKJeFmsVm4BO2rGzY7/5sY1l+pfx6qa8lWTo1+HyXyzg+e+ecxNZuO9jJg1493kWfMjbtIdZaxUg3PTDuLKYeTsUXwTjprKWF+5Ot6Y4kZN9VS7Xje3a2jpsjnTYDTdtFnOIBtvQF4+XMrGfbApD4ERN881+Iy0uZJ+VE2ZZvYH0VS9zo9O6+oqOfPdOqhgtlf1ZyrkttmD6pukNZvfzhURWv0RPGDGkNRed3KzbFpDzan6Oh4UA43tAxwzAntwpdLP/BRiUYn6gVLII+zKYA8Y6b6g/vCCXXXnHIC2TGE9svM4S0WwrgqbjJozs1vcQKzkITkJh3XUqGG0byhiA2QIkN05lIOUSvOAWr0/+e6AqElz9rpDyhCHBZwBQQk3zEmsrxskZ6mxog0aWHxlwLp71y1GOI8wTSnWYHag1pypJceARCdIsg+weCNaJdg1NPNrcNTUOPB3Q1msowzKV0RUEBKg7mdR8sgDhWUJTSJmcIgVAxd2W0NedyJZeHac6PgV9mniiahC3qA+rNWCjLMqimoCCD1QGt4lA1HV3drAo3bns31AanG0x4DUcT8lZYjAQq8xddZh9pD/iHGKlc5rSF9yJFWNh6z1QDKq1Z4oWl+XqrK+5io/XiPmkCH2cqg/k4YiKqRgiqII6ACtNyy8xlktOTxPwWwQBLfq1iUc0NQji8GxTIYFQQMQs9sTMEf1oWbqYVaWY187IaXdPDAPiJLhwdfT8XhmnN8DDM9toKTbSvxGzxzoCg8o/l+E65f4q/Ih4NXLV5S/FXhwpBMOAxecfBQebnr/xgN0yWGIY5Z8+feDkB9M5jws+N8lOnfunM6fP5+4cPGCLO/u7+ZvDG7vbGtrPtds1im6UMwAtLAYlqYIAfaCmlx/yH+8QsBrIe8nnEy7bibC1Z2eqNx1pxb/9q86+PjHdPV3/0CX3/puXXntm3XlV9+qAw4Cj37vT3Ty8b/V8nOfU+EhRUsOAqPnqpR8qFnwoLLwbzqyPv8m4CnFmC4l9cB8ehfqMNDhQjwM3bztVpT2kCRqxzv3X63ZL1mYYmcL5oEK64ayPNkGm7HRfBAy4+r6CrkVI7f0rDpEx1eNqwC4CivJnUrFEyHbD6sEH9Ei8K16cXCnsXUl8hlusImYDl+BjtiQeO2oNZS2WyJO8OkHtaVkpk6r5ugqBT4yiBs8rJsFRyIEmw+JDJ22mLfDt5Nl1XuCAqPJRGAN6gp1PEV30SnCPDAlC7dWbgEWS0D4SF1InSSujCJCnRUzXLmHl+fPaXnbLdJ9b1c84P7qHvRAzR7+UG09+pHaevx3aOtpT9T2M5+mned/v+Y/+nzNX8FB3Kt/TLsve4H07Q/j0HDGUXSvnrwFiMbS1LNJU4qajibXxK41ShkKLBXB+hCI5hZWecB91X3Xk9U94XGK+95PcettitvvUHfb7epuuVVx8RbF+YuKcxcazkt756TtfWm2A+Yqc+iO5W3ulyLOL8nuOVg/pKeOEjBZb2FMASO1IvWYBnv6orYOde3ViD8iuZSycwC6fYt1xKmt1GzquWD+K8B54HqfB6q7/f6Kb+UA8z88XPHIRyoe8xjFEx6veMqTFN/1NHXP/G7Nnv19mj3vOdp64fM0f/ELtfvSH9b8mU9Rf8etOmGeJXMUrrbnUNKCxlwgAa6R74UEvFoLvHxfCRoRmnWdgvukBHcN73f9uT31HLKU+UzLWccyvVe+yr0IkX2jYxuIEYjZTIZ5Ragjn0I4FOGW4IKgcG81hi244BhhZ/MV9jLnWU0pAFURrnk9C2w3xDTe2WqWwA00e5RO+frBLyLIMcCZWS+6CHSilSB/48nieQhblY4OL0Z86OansC8fA001OAyU+XBwTjEPtwN50DGGCmMNyzXj5KgCNWzxe6ip7Im+EnsXJ0HMCI3NPphSC+88wz2dAdhSRwBm1kgu6yw39FCvh3M0+fPEsOxaOoI6Pjf8udRfv6TTL31Oh//973TtQx/Rlbf/li796lt06bVv0qU3v0OXP/BBXfvEx3X0hX/X8vpVFT67ivd8xlWD8vHMDjA/82Vt0Kw7tcHamsKEEC6oZjHTjPuum834fN7i8G9b8+1tbXP/+jPdh4P+Id8ePyDwgeEONv/24GwWTFHqZyjfBfLAjxo61GKmJW9G/qvF169fz+8V+W8QX7sqf9dY8p2C4vGSRIxo3kMSZhd7YtlrMzCPPfXYvXcOjQjFaDVjyXcCPH7OZdjftE6Azd03D3tj3ZC3+mAkrxKSs5mVh5q+RTmywgqb5WYf08SakJqcK7k2+H6hVjrTFzmiwmPL31wjrRZCA1vkFohhJlEoKOepSUmCF+asEZpODGjxhFkzZDRKrOxR/S0m+JbLBDV2OupM0GgUkjfeBI86N0yhQkj2MO85jYxhTicumEGxPYE86Y6LCKUJQnIlSiWMSjNyKDCBscBAE1I6QHO+Nq9oxKQrrDseMrQ2DpJaqx5NaMSJmNpSm4MLaymVzMg0bcRerxMmwhCrH2Nh3gpsnsYNYwd8AAAQAElEQVR1o89eGI0kjSEr4qoTE+EBFaTWUMiKfEOv+sAaaaM+iinwvjzWDUBVexoZcEgbA71mQJ3loMgS6qCIUBBtDC6mqNK9pLWt10r8vT9ZO/WYUpktOInvPkXZTLD7dU6IIiKRajI7h+9jy+nfhojqFxFVE5seVldbzmsWpDt0sE7ltQzNEApcAd0sWybX4/WIgJwWihPm0iBohcbGuxHBZZBZc66tyXU6JjFjoPee5DxDNvSON7yJeKdF1hvE2FbgIwJ1RepsY86AYsKmRKd7bKGY+Ez5UU3ikb875m78XGSGTn1GZVrYbxQUEMFQVTmiTXrTgZwZkUPz8sqNJppknhws3QPw88XPlB4aTM6MzJoJwrjyqTKqM/qmjRuoedli5IVZJWtWSM6FgXX7RkFTu4OMlEYmJWUytUZs4ypZ+a64wWelqb4b4w3mfDlqbToN7QbnwaAb/IfpdWO7QeP9MG4wVIVnNdZSrgnVbxh923TON/GpL2Z/ZaxeufWwE5cbliA0ZeogXy1XAjPtTmZYt+FPColaVlGbDphFI941wv2f1l2DcdYEa1VRy5qPZdbgdazpLbSE3VoCG7xXFSk5PpnV0EJXCrjNPRiupSnmVkKLZM5QWD1BkxvhTanZqsJjhEdq87qadSReiNEC/R6SNkLMQ1JsFSRPJui6BgWfDb18oHfKgdrBUf0rwpevXOGn+td0/eBARydHWpyeaskThh9f/eV+sejlf1/Qh2eO9X50PLD6AcEPDuc4DLzgw8AL9SBwn4fhvb1d2b61NW8PHZ2CNQR7E4JPKkEqXKohWgDW6vvcqhIomG8WnbZ4EIorlzgI/DcdfvwTuvbBP9Tlt/+mrvza23T1dW/X9be9V4e/8yGdfuxvtPj3L6i/clliTcGDV64HeupDQPL0rHGJnA9rzNfzpFagS9CzsQnVnTTvWpQFa9LQ1j7qnANVyoXH4+RZwjTUOsNOPT6mXJwkm0O3oVh/V7exvYewT57GmgFV9kwDajZLYj/DRUXzrkoE+wD2XNjZCkh1QiuhUyAT3wlKHOPqqnKAIGxGYA/kwCqacwUUtYoHo5WfuWxDF54bx4Af9F1I5mfofCBo2vF6mYF5hAZs4dgx/4xcQYR5JpPQ+b51Fi41clEXIec0Deyh+sf+Qd4Z1i30XZBtd5vDv4do/weerv2XPE/7L32Bzr3sh7T/yh/R/k+/WPs/91Lt//zLtfual2vn516u+Wt+QvOf/0lt/+xPaPdnXq69H32eusc8XKfbcy0l9bNOPess5pmwT4oeWkJoKihJiQ6Cnm/CVBWKCKkLhcFhvXZ2tPUd/1HzJ32HxMElT+AqR0fSyYkK93zhQb3wAD+Ch/MCxOudF70Kr4nijXG+2RZ5u7wz/RrxPIZrZUaNLQK2F1slcxb9/mA/r8Er8GvADhGdAigdCWOFZi3b37H2s8UoJDDyfseh4F/USbOZfDDoUsW6C69v+TeFTxYS68uiPU+3he+2NN8Bu4r5vmLnovr9C1psbem0l3qSUD0hTODcnpiCAoiCIkJc+bTAJu0kaIcZKBQBuI4wWVd8y/20+11P1M4Pfo+2n/NUzZ/+BM0e/2jNHvUwzR78QHX3v790xx0qt9ym/vwt6s+d15JDlwUHLkvqKs7VzagpyEdu5w8mBV0S12oGBaRTpcPeNYndwohAuCICqOoUGOieh30K5A7RVKws2PcOXUSgrb0zy7Qd/sIu2+0Lta/lBLaCTj21J1Vt7LWvn4ixIn1g6r3SKw/aLKsw0mOo1bJBAtS1W5Ym5eFcdco25VPRZoUniN62KhRWeURpnkRoJp2FR9hSc5pb+YT6oV5CzNsrUepq2Yb0sC4/Z9DnWvncydeaDSDa8gr65emhTq/cpZMvfF7Hf/N3Ovzgh3X1Le/V1V95i65wSHj5be/W1d//kI7++q+1/OLnFdevaYu4LV4XAZTroUryliGxaBRPl1gPl0nmYZOKFhGKiPwNwvnWHLolf4b7M36P+zMPCP3bg/t7+VuF29yvM8/HPP6+4O8GpsyceYKcfn2d8P5ycHig/J5x+ZKu8n3j+gFrRO8YwvGsne2pjEcLhnngfBGhgBfU5GYIhTT1SR6dDK21yRRregth/4y1NMFa0RP9yMbIyTkSOrtNXaceN9Nv+lBLz53Y551WjcF8AWsIXm0NuOrMhqH6Vqv5hPWgahlTKfm+Rspe7/Rk14aYbGyRb/BJIufBO8lqQDN0+wL6oDEtkzValm9kI4W7GZxngN3gMyznlhATUlNoaBMZp0h7NONAEbHVLPD0FKH/433I3TKZ8Bq/Wb61fWHf0310HnKZGqNhg6lRHjcMZ4uBJ+ny1oJtG4jv9E5E3OwOIG66X3axyiblYA1JWYv1lhLYQpHsQFbzVvU4Ep42U0JauUxrRfUq5Dc3ADeNeVcMnx8hphbBoPYwcaoBlkEHNrtdBl3GpTBwK6trlKw36mwrq1LBRxL1wLu7KAN+8KuRuLK2TV1+8KHHvfbBASnZNVtqsNxdr7Otrdk3Y4amjYFXWsoMuUBUTlkJyptMGmxEBCOw/yYChQE5u5M6F2zrhA/nBVYHw4D0ndZiA/ZpH28Y24yp0XzOA2NbQ7D+BOqhV1NQRVSV4ypXx6aO9KhjNTDaN+s0g3xDt94YDFO+6nyNxhcHc6iBUmVoaNGYMUVlIqJF2G5dmBlhzQDhq2Y2MeyY8yCMflbeAFtDhQTee+MGF3LcoFtT2CHIEFXbiFyXBqGazhoLfsbU5ihjqkve16WoZj3TQTQbDNixE+TYJnvFZu0VmQ27FTcgUhP2sYuRGobkPXC1TVDdvEeapmOW0+Lqhzl50qsONk2vR7Vai93BBlcOqfaUGwtpnnD0OjHMqq/sGFPIwSvlGbhU2txdR2n8TUlzINtNXdLA9R7eC1pIqnOOjTU4lyHHpJdgrdkEeoXsFmqtMZmXffJcVhnNA/8q2WfQmVprmC/hSEMa7hvRaqnWD0CZHRlj7wMwHqCPT451lYcIf0G/xBf0K1ev6vr1A/m3AnsODnoekpf4L/qFFvgvlqc6BUvinW4250Fhd0f+7YFzPghMnNM5Hhb2d3e1u7et4WGh25rx/N4pYqieDP5Eg7hTmWwxzBf2hYstf3+0LB5AZ7PQjLn94KOvfFH93/+9jj/8pzp4Jw9Jr3+7rr3+HTrggenkdz6s5cf+VuVzn1NcvaxucSLVoxcub88BwCLhdfTMswSnTOQ5jR5+CXq+eCXPHtDJ4UrwqAJyTyS67FUf1mCny/UP12+gw/pEI8IuIgQJ4iADBSnH/UjjMETN4Hy+/KYJ7KaEwtGdAFK9YdzRWa4+XItRl1pL+RuB0WZ2/i611AYNMPRSbOmoHy15a85qDduoM8iDRwZ7WZYjIp0sCzsXhF7g0BfRGAo8nGONKkX6BHoCGEO+fTryRcBzqOH7I7hH8nXRSbEVwoQ7V9OHXHk9pSUHRGVrW8vtXZ3s7OqU+9V0OdtSRx7l/J38J+BDkkHKZDyHD27mT36Mzv3cS3T+l16t/de8Srs/zaHfK39c85e/VLMX/4i6H/ohdc99ruJ7v1/x1Kere/wTpEd9u+LBD9PSf131jtvk/zBkSfalcpuotXDnGe3eGvQqopSU4KAiStTYEEUsXR1U0WmLA6fdpz9Js0c8LOcgsdzYXRMmg6NHleRkgRBmJHmtlkWuMuNQauZDwSK/H/TYe5V2eFMyNalGGtiYALkowhzehSAhQLpK4IQGAzdDgZOdia3xxKEnCZoiJDCM4r6DRx0cnMnAC62kITlGuQ3UvGGZFXAvqD/V8vC6FpeuqRweq/A+x2pYF7lbmmAnIiKzdowd+2HJvND7HrGuk/AEMZPwOeU+Wtxxu2bfx0EgB8Q7/5ef0c5/+Wnt/NKrtM1B8fZPv0Tzn3yRtl78fHUvfLbi2c9QPOMpKk9+vPrHPVr9Ix+u/sHfqv7+95PznN7KgeH5CyrbO8qDQtEiGEQZlcoE0HM3ZLshN68bi4kh7zLgpuqoPJBJzGiJ1ZQOPlTXVnkJG2sTMYFV5LGlQzYv6yRG8jKqzW0f23EfNzbIb9mXOIQaoQiuIND9XlbZYi0a+2CHcwxEhcEaI/1hfP069PaxDjbjB104aICN8LY1FtJzb6GEkyOTzcGSxsYEPch8fsXCa/SgCmRHwaU6t6jpHMdqNDTnoPRRVX0RawJREOilxbGW1y5p+fl/18nHP6nDD/yRrr/lN3XtV9/KZ9/b+Bx8j44+/GEt/vFT0je+oa3jY22RvPN1AEzvSuW/WWBe2TyJmZK2wq52WYx1UnAfdxHygV8320o65wcZ2zvb8n9E4gNC/xuEprt8F/Dn/RZ+IocPOvu+cDa/JKsk8kQEr68i/1Dx+sF1+a8V+7vHpcuX+e5xjZ9ZnMi/aZjXjtp1RivkWKkjc+cqUs/EGCOghqDI056+VTGOw35kyKCdCDdmGZzugY6TRVYSuBtcXTjv9oqzZAwaHMaeegKzJOc0sAZZDdjs6WcboOfepKENATVsSyOMYyow0s27BvshTro1gM606Ovew8hyfu4OtqQkT6ravMmo6rwwzRYEG4LKLRiA6zBSjYxWvi8M8wnuEZuMlD14kwY4GL7YIZGDvbKMZNpARVVnpunk+BFiWzDS4WonXWCnDEZUoy0Q6KMMP+3eC2SbDVjm9moHyRpA7Yz0qve45mUF1lW3wh5o2hxO4WqsNY1aKQ7u4WEda6qaj4VPfKqDLVbWZ0TrDDSNsCCuF/JGjwhFhBhUG7yTuV7TqhzHUIz8iok1bdjA4DuyQmn3dckikpFSqY2W89aJfW8Z9igTZ1IjRcI2wXl9nsvU8JI0tCJ76OYtMA2AnfRROzLNSM7G5eWwWTlL5XRDqwFnWr3mwd+8Mcimm7J1A2raQWo0d8LboPw89Sb6hksrFWSMqS8EyS37RRleQO5csChAQI1FhPfNZaREXF5M9Df0wTalzclzNRZiyYB1n7DKOqwEA+98Fqd+E77ni6SRNeM7rpmYzFeXZKmBYO8BW1XkTcPBc0EQNSDYnEAwVWs5R8aVppE9JEamZmuYHVNmNQW2Vag26xq8rwEfzFWNHlEwR37pMHViUyN5+wDzdmVuJFuZX3y4AySbKgoexS4VjS1oq0JwIVGD1wejsaFOOecqUtunJAxp1tCwD2yj7IasNeybQDBNF+aUITToBegmTBvWJtK3DXXPnBkXdKM//Fl9sAfGAWMk68prlQZzODkgZ0VJF+ssQMk3e4kUkTZ6BqMbKDMxR10Q6oxyrOufAB+6lPOExoY8eKUOU0QOJEbjIFCvmwhvNvsIF5eBHTZLSBHBFFI79lD9I6hhKW8mbAMNBzlvSOnGMMyr1NuAiRhzNwW+EaHQqo08+lHb+LSZN5pxmDdtzJdqqEtMfhiIWekKcwL8Mm4czLDLpe3XEIs8sBH2qVJEKCKqwBgBb19AJwl9UHGfc8B1bgAAEABJREFUWGf4S38olN0E4Mn28mWcwz3/mz5Xr17T5ctXwGVdzn8v8ED+XwL90/qeAxRTf3E/XSx1yk/xF6cL9T6Qo4b5fM6B367O5W8FXtCFCxd07vw5nUf2w8E2Dw2zPATcUueHillHKaFsxJua1FeBK7YGoCxACUFCMQPcEHF0oP5rX9PpP39Kxx/5iK795m/r6hveqWuve6euv/m9OvqdP9Liv/219G+fky7fJZ0es2QepCLUcx38oLEsSy14D18CrxFrPgj13LG+zgXq3wJMfSiPEQmlEFJRQ0FnKKm9pZFvy3Bsvp/aXzR82XgYdwtyiMQY0ZnI2pxHUoQl1dZ4vw9VBXWMjtbkbFRtXgr+iLbyD2yBhjhsWbslVHRzaEOehnKRo4K1JGdD1eSS7BhBTtvTgfqVDF50bBHIdKGPmCkiFBJfFEIRAD4M+JZUwR/vUVifYAK60KeOwsM8MQWIbLYlKMEPI0vokntludXlX8k94f475rDoZG9Hp+d3tbjtvPr73C49+FvUPfph6v7Tt0lPe5xmz3m6dn7gGZo96uFa7O/Iv8ET5A/mE9cnAs6w7N2EL11I3NPltlsVj328Zk98srrHPkbx7Y9U9x8frnjYwzj4e5DCf3339tvVXbyo2NtT+HXRzdTFlsrWtsSBZJnNVUISeeW70bxyQA+li72wj+/j/K0MdKgk/AL4INC/JTmX1HFLxIVbtfWkx2r+tCdKt99B1uAgdCYfevasSZ6rs3PIfERAuK4hiddrgKJQdvjg8L+wXj/a+7Wy4B5c8rBvh/STkxHvQh0ErI8gB76pRhcRirCvIyuKY60LZWtEvh+Ev5qiYK2vOBT01GMv7GnwAwhxcCmUERipWTegk9dQ8CvcI/32TGUeCg4C4/BQOjxS4f2tp56ePD3rc+mimQbU8Fo8RUTgGZqZYvCqZsR1XdESeXHfO9Q962mavfSF0rOfre6JHAo//Xs0e+5zNH/xD2vrx1+s2Ss5PH71yzX/WQ6Sf/4ntPWaH9f2z75M81e9mAPDH1bnv2L+kueqe9GztM2h4fajv01x663quYfEXKIFtCRlcHEmIUWEQm4laXgslityTcgRIRkFKsGykuiSRgTUUF0ro9cY7G1EpK00GhGSfA+YiusnpEgw0AOFIcm+sLVcM2rN8V3jG7EvrL0aSziSay/QpoRTwjJwlvo5SLAnQkdHyECZ9/ukY5QDevw8Wo5AmQIhrfszwiwWu5jNCO+lFQ5JJYLfItomVBWeqHkt1rvYqQf0eBTut6TmB5DY3gl/ZhnkKcErcXGg5V18Hv7LZ3T4lx/Xtd/5Q116y7t116++WZfe+FZdfc/7dPjRj+oUe3/pkmK5VEeBM64tKXIG540Il1VVaCNCAhEBCQ0tAh50Bq+hGe+tcw7/fAi4y+tvb88/BNzT3jko8jaH11u8b4gww6+nntdXYQ0RoQiuNdfvlLr814iv8gPJy1f4PnLlsq7xg0r/wLLH5vc81znUkTT3JXdXpEiVh5L66m3eOqZRwEwh/Fr0aImYeDTWBAc5wXCtHFp5j8oWOARcjBThjF48RzSDwxMMJA1IOL4EDiB9TZtoPT4yUOOK4cYeGCqkvL/J7c9H1CjYcxLk3qD3HtTdUrbIsQ6exqgSo40N4WRjPXiRa5oH75t0z29TePD0CdeTsJZ0JvbwFuRU1JyOUOttrzJc84fDtQBzrmYd1o5YJZmogv0Cg6Z4hvUclkZzwBn2a+v3GrIA6zHXPhG8oC4UEWKQZ/C96OuUNNUeMJnYj/xI6cryqbEIE/CIxcSARYkfQkGgJjneQHTHAkmjzBso4KNBUCMYgGiOh80oD6gqGZQoiKr3L9Mj2j68lyHSrTFkz3TyXiWUImO9N6Z7HHhjSAfzhlJXOU2aszu20gzxdoHAy4AQG9y3hngfjAQ2Ps8UULtMEE42yAg1v0dxHYComXzWDFBr02wRU6k5UNmqyqrL6ezbUJwfE1NIqVM271syOdSZk2VYtzGv7wMD2932zI//4GR54AfqPMYgm57hx3fRYlNdXy50Ipr1PIZ5kGwOCGrM5kQ2nQUXYJxls24zTyvNpklpiJ4XowlS9iFvy5EmXNI20BQmg/XpOOhWQnI5DLYbaQzrt8m5ptT8TRHNQhC9CSMZVbjR0aNJJgfke+i4rzwGIabVrsz3hgs75WBmzDNkTmUb7DWgqSrx9fG1MdDYB3I3feVx1jw1EJ81I3I13Di2eW1wiD1dkuV7hAMGJ/j1F+5gOJt6HnnHzBiqjTTWViFvbmuaaIIv72PmzgTmqmcREaPUdJWM44Z9w3t0cwXGqGhM+k/2r6krOSsAS8ZA77Zv1HVTX/u1+dems97YCFybG/uaPPE96zo6vzG6bQSXvGoFs2HSKOzYN2JSTx1neOaHU17+dGoDvp4mGBzjL9Y+4DvkwffqtWu6dPkSB4GX5S/iR+hOOfBbcPjng0B/cfdB4MliIf9VHx8G+oGl40F0h0MMHwSev3g+DwLPnzuvcxwG7p/by/+lcHt3W34QmPmhYebHslqP63BJ/viiJEVEfl7wfJDUX4gMnhlS7rB34gP35JgHn2/o9LOf0dFf/ZWuvv8Duvzr79DlX3mbrnIYePVdv6OjP/tznfzzv6jcWQ8CPUd0nrfIh38LDji9fmssL5nE8rAvvR/TfG9kSY62xd4N1GLOWmP4suNrb9m2uv+FTJaqlnSoK+8xWA8KLxOnANZCrEfMaaCD1ntQncMeXGdbDI2ypfzC0BJb1pBI6y3VqIqcL+AEB2woolVdsilVOZ1SZsBIh6HDVI8OF3Mgi4GiUUK0gLMPLDEuNSIQVPXwljrR4BmzJ+vrglc0pIE5IiLvE8sFW88B4HJnTwv/9cs77iM96IGKRzxU+nYOUZ70eG0987u0/UM/oPmPvUDdT3DY8tMv0vw/v0zb//OrdP7/9rO6yGHM7lP/k5b757hnCmkLW2/Akl/Maa7AFxgjTpc6vXRNi6sH+HJXZK1LcaGUJ3PCC13hfhMHT4X7UObR2RQ8UMfujoKHa689RKzEDKIRC1fvMV4HrLeMNYj5VKeR8AK4b6lLnbqZuoc/WPPvfpI678F8m+lCy9lMS2w+UOqHL8HQ/K0z8is6EhmSIhKdIuvTzly9D9Ikqizc54aoo1H0hRqYqNYQKEBTVcHGBHHkRUk8I064pgY2PXpG80ptKCKS7SB1goJOkmvmBxTex459ZAskO0VIfv+B9/oMtbWa72ehfkYdQBw8xNGRysmp/L7QK5g9JHUAPhcG6148CI8A0oyRKdKzI3+AhaT+PvfR3nOeof1X/qjm3/vd0u33lX8jVP63GW+5VXE/DqYf/B/UPfJRmj32sRwqP0lbT/8u7tPv1/z5z9X2i35Q85f+qHZ+6uXafc0rdf7nflK3vfA5OvfIhyp4r80ygokGwFKKO1yRly9WUYHKfpAC1O4j20Jhkgj4rgbi1cl/rEOQ0NvGtsnNO9NFp0AIxgIvU2UqFXgZOVdUJYQuWQ/GbUVZ1FpTDnJndRNwI08TrAeUhc5MBVcLpjA/fg4gn19DwXzVEXMGQbElG9UCSa+cE/P05iQbosdhBhwIrpIU4WjykFOTllp0rshqWJw0+qcgt8HDPPBUrCLzE1T4YZbXQRGE9Op5L0lYv+C+Pbiq469+RUf/9M+6/ud/xYHgB3Tl9XxO/upbdOWt79L13/8DnXzyk1p+9avyPyPQkT+vH3UXH0byvpT5PbXng651+6HwenwfwMrxM95T/NeUt3jtbW/Ptcvnv/+twT1+EOO/XuyDwu2dbdk269jZkHry9/6nC5gzIuT7TAr11OH/xMz/hvEVDgevXK6Hg0fHh/lbhUN9+mYac4l9vNch1GffRszeawRrcFcdtNYCyYBkn/IoNkQ0m7161LHapvxKc6O22rwLN9q4DQbzSHPLRqkyfhmnr4cB1bQaB31SBvpq6y2s5q+cR+uNlgbW2nxugXf8mtzcrGvshDhgIm6wjhmwZmphOedoaMpRbsygTueN12xzWSee0ZqBauPuWOmVbZADv0jN2cNNbEN9RJ8ddy+1Q55xGhi676J6TaqDVYazWmOYT3iPEinlUH29b2ueaauDPYwqeYzNtYS1FetZ1qXq0Zwhvq8hVc14j7wDvFh8z+rrs7Vs68qzwtCVzRWho3u+SZqCatq9a1PZ18I+xqD/pt8jPafB+/CQQ65ukAeqzcasrtWYmpwLmXd6Rnc7TJP4hrB+irQH00bVQvyGk0JLaJ4p83J4I1a8t2EDxKxtBPkjSEpnEiXw8Ul8qhgCZWjIEyr4W07AY+azl5mZOMUcCKAHRgN2oxcsgDVHVI+Ch2tLCo8an2Fe8qsCU+rDjGGmIT2oH9caaL19EhaMahrmMbXWtMKj+C4dbZ5KRasW4s0Y6Fg8IzOHlDWbSoLkkG4eAMslL4xrRAh7FUZUiCIz6RCws9O2onMvqrlDjZEET2yRoypgz+zObT8bR1gxgFQ1XVX4+ue1oI4pzZoopBgkYtVZ7+iTOg/kwUebkCfCRh+vEfyNeVLTXHAgZfbMB0eaINc6hEbZJhFsDBLroFB4sf8hpaepaoOlq6rhcp4VhdPYnGsUBoY5YD0asJJzSFqLVWu2DWiqTRIRijDUaOUVyJJJQjTPacCe3ckzGOyXYB2b1y31zTF5fCwyZc7l+2LkyRkRivBdYa8Gx6DDQI+qtM6wvmq4FoVr0TDocC/wUyDSQ/WPFAEHRh/nVdVFQCUkZX7Gsdti+N6tDs0UlXoveh4eTk5OdP36ga5cuVoPA/myff3adR0fnWi54AGDie3rwzL/RuAJD8fDIaFv2K1Zx5f9XZ274IPA87p48YIunD+vc+f25S/9O3zpn29vacbBTMcX//ADIlSuHZj6QaAtK9dROA1kWtKXCvxKzBSzTh22/tpVnX7u33TwsY/p6gd+X1fe/JscAr5D11//Th2847d19KGP6vQfPqP+q1/T8uBQwVEFm89YtOAAZsG6l2XBS6RP9Bxj9FiVsy3VM4f98yfoFBJ+Q0lb3bthDDJn3fhUnZkBg6aoBHzCNpgw0NGxyqJQeX7TXtWvZ17bLaUN/+wZULWpdyzA3eGsCZtl/CCpqwN6J7Ay5yiKiARBpEJudtSpD+SIgJcY8REtAB29WFwEMogItg2YgsLmQBRc84iql4IeimiQkmegV52KdZ1CqsBXwK88iFm5jXaE5KnFUUyrlHEuPJCW22/X/HHfzqHK09X94DM1e9HzNH/5i7T7My/V/s+/Qnu/9Grt/uKrtfcLP6Odn3mFdl72Em3/8Iu09wPP09Z3fpf6xz5ay4c8SD33tA+FeibombNnElOmVWEuOuvv8x6dHR9rdtdllctX8eQqcv+XjhX43u+25MOn0s0k5D469QQbgbfRbW2r4+F5NseHh3v5IbnZxOoKTkX1cpiiksgTZiLgKyJCEWBW1POnXLhV87e+m9wAABAASURBVCc8VvPvfLxmd9zBQ7ekyE7tknllQwnNkXjrI6gfneeDhZOCB/+yw8HifItDRdX/FEWFP/Jskrl8PcFGIFVEhCLCynTBAO9eZG3NUHlr1bTKZg8zxUOGRtojcxV4LpG8R8FhRLe7p5ht4Ysdm8IUcdIL/EprDo2T8MMQfvqh4HAQF3E2AbEd0nqVQvmH3IGeS60ueu6FohkKLrOWlFDu/wDtvuD7tPeKH9XsaU+Tzl+QuLaFuIKf1+3Xjcgm3x9bc2l7R7zJSufOS7fcJt33/uoe/GBtPeI/avchD+M+uajjO6/o6Itf1/LKNQX5Ml5SAaRlNAdSgKJhSmYpWn3OFbSALnXwQw/hKOVg3pAsdtHJYJAIMQ+R1x84zJjE+dMZvqBLmAe9qBFqX8mRgcY98AyMlfeIgvWUyhJTjYX6U2VzU4UiIpV1lHzXVaOy9UOmdCAHHmajYOZCtPAMcf2j3PzsNujSTpi44/N9NHPbA6WTmnAvhZOPsBJs9OauiEiIXHahJJMqBSz5qo15avfsaff70xK715jg9efPu+XihB9SXNXxF76sg7//lK7+0Ud0+R2/pbv4Qdqdr3ub7nrX+3X1L/5Cx//2WRUO3sQ9HxEKbt4SMeb3vGhbfdRCj7AmGfQCyL4JZtJsFuq4T7Z4L57zetzhhx31twf38nvC7t6erNvGNvM9H+IlUeTDwZ7aRYtASQ7f2v4bC/7OcpnvKpcvXda1q9d0eHQo/6dmPjzE/czu15VRr1F1KSVyz9jCqmAaTVG1SifztkGTFEeBgaZTIX0FDHHYm973CQqiPVqfLIL5orw/mgpBRgQzNTSCOjT8KSKc/MzIiND6ur7wGmkIEVuh1gKNa/PelNUkisDSgJD5EVtUIyiisWvESoCZ0ND0j5A0tNKYgE7guHRDl9/DoCxCqdOkOd7OIAKnAQUeW64JKsvYTKzztRmo+Qr2Mn1rfu9p5epIuHJ+Umctvu4jtGo5SRPTFx6a8bC1oxCTOd60KinDeqMqok1oGlXF6MoaeD/xdHZz/oAJPAxYONY0yR8RogMo1miAMDc5qSf3ZTDgXAw7DLDNfBkYKdofuQ164lAr4RrIzSQuiO0LKQ1QutzYDrudCXwyHXRld4AUgZIuwypT64q08lXOK+tHoPL+UZdD8Bg7O0GoR3ywjwYzTfZUFo2mMltBwtwGUzT2NWClDV3utyYNe5WIcGKDmsOBGAYKS40eQYDWIxBAvp84FuQcqcPW/PJamMducgPwH3SOiuC9EiZztZiIaFXVfaLirCmGwIEO/jj4U35QjzQixkSZYbRsMCSIDdWNIk6Dsk08iEmZa+KRqrUBe8o3TDRRNLbmaQJBVYZZrcbCCs49rakFNDLxW7E3426IwTE8b8Dc3Sam3T5nIGuzg3GWverC8yS48KjWawk0BsQGA3bVbTNWmilni5G6MdYaI7XfxOAY4+YhK+s4mdrSdHab+J3l4D30dZ7YPIejjIn6f5iNGwpczxxj5rO40bhiJuETdmVnPVN9vglgHbNPjegtpo04Gej+z+iep+bN2Sr7/+uR6+l5jEyNnLQNw15YHH0sbGJjH87yHXRezSY2063JQ02NDnnWfAYBY4g/1BMR+QJe8JP4+sX6UFd9GHjpki7x5frg2kE9DORhoCd3zzdw/yag/zqx/x3Bk8UpzwlL+U19Pt/m0G9P53lQvXDhoi5yEHj+/Dl0u9rZ2ZG/4BtbHIZEBBW0gqJRk+QpkLnsEHyK1nkpE11EKHhI8G8uBF/69bWv6vSfPqXDD/+Jrr3jN3X9194GOAx8y/t18Ht/rNNP/qPKV7+qODqQ4lTigcR5l6x3wWFgYV2Fh4z6V4V7HnIqlhy6GD02P6SKll8HsgZq4f21wJsz0obOPB+T8hyiRYNdAyFt6GoPdXZEL1qBNxtQxPr57KCWl61wegmd53PO6qTUFxwC1ijQ4kFIlcEn+OIlDiWENpBFwwl7DxBqh/cDgQW88GUH0FnO+eCrXtgA9WSJSL5euSbXUjrm6thyNPB44tHVeZlWtM4aHuwEVcaEus7agqZL37rPSp6RPRM2ZQs4vFiX/SWXEnJrcmVbbN39xQ4HVo9+lLZf8cPa/59frV0OALdf8yptvfLHNXvpj2n2whdq61nPUscBzewJj9POt32bth/8MM1u5cBsZ1d9zLTY818vvlVlfx9Z8l8h7qNrx8h1OnYt5dzbxUJxzP3Hg3Xw+hInSTGbSQb3sw8DKzr1rL8YLKZQvx/mvQfB64sXk7S7LXW9Og6xQ3kniA1g0iI3j4kS6HJ3UE8oD+ZBrT20n28pHv4Qzb77iZo94uHS9hzfnnSF/AMkMsktnBjGxGB6UaZsz0q4N0TuzLMzV2Ftrn+JY9pN8XGs14RINjo6ZRZRs60Q5PTByZp0sRmgUs9gvcWwb4RkiNYMjjFrtalrEO8/2t5S7r0dbDSqAxMXBSnyXjcFUaToQ5WymtMF73tUgF7EOo1awyu5YIwI9lHcsx2xlZ+FaKEF13h5//to57nfo92f+hHF058i7Z9TcG/Ie4hd7F/y4kpHA9Hel8J7sfhhhpbcWxTQIcflS1p88m91/Z0c7Lzlfbr6l59Uf9dd1NCTgUDGnN6sQU62UQlk54UgeqcKt2mBR2M/iJcLURPTFtRJZfChmetVm6GXOv/poB1cSDP2votOAUSSomh/OgmuyC0YOvJVXZBDvpdFmTgEfr4OrTIk2QMrdsYA5nCVYTHrY4/q+or8/obY7MjJFWUyG+SGbAIyJyIdlyJK9xRY6DYWKD0JQ9rJ6fnCdyqfI+YzEHveW44jBjePqNKgsMI1WEwLw5RHHPqwBwQPqjVqu2GlU7iGBffJEhTXBO25h5Z8Fi6Or+v4rjt18NnPct98Qpfe/0Fd+vXf0J2vfau+8eZ36/Lv/aGO/vbvtPzqV6RDfrDGZ6iX4LUGVYt1itojQhYZobkaro+vpWgFky2h4P0nIjTjPXCL+2LOAeE2h93+rrDLIeEeB4M+KLS8vb2tjkN83waFvVnyub2k7p41kFAiV4/+9HRJaYe6cvWK/5kTXeNA/IjvCf7Pz3r7yi08JCJCESEG1RaKyngp8nyDeCYtm9oxes0waKfuU37NeRDSgUi6VY2YTWzKqTxzyERrlrXY0VxWa1/zPlvIHOz5jdaSe+fX6GhLZ0vYhlmsm8CXwR6J6cY7xEjDdKhKj9Xdyab2e8FncPUzW7nVONUl7ykaPGfqVu73yDn0bKeJZcJW3+EVXCWPg8sN84+KMuyy3SdwpDFR3cDW1+xKbX9jpakXeCrfA78Zfg/ucvXcEEW13dtwX5MacbNxmmnKT/3Ds1dFVHJ341Bj+uC/JqfyjAG/QXu3Nfv1NdkHDZWh09imyUZlXiKt+dk28YWlW3mvMPpu5nSNQ4bGn7kHKNfeE1qM7+7h06GpRN1tOgcJnkkDGmJdTOIgA7F2/Cpz1sgNjd0fHKOVHCNP7oGPCEWsg1Al0Jva1xfNCIQBsCJYY8NfNlrByi2aNaxOoDR1XsO2xFn12cGwg+3mEwzIrofdEd9utNliLIRdw5dpVYEFBlUNCYgFUPeL3NYNUGOSMBArQ/CE5hcRh6CLiNQi1v1jZPYcA9+KwMeQcFfIjQj2KwUrECmH1DXaeq4ojhgY7WLAZm9ezMNuEOh1TOH4ihblNAbREZEmiwOqBmN2tENtdYbU1gFbZTxxIixTg8mAiFBEiEGrhjwIZg2tVlnwN2TqaSY57RqBL3WNa7c9/UiK3veExVpyclINbBRCjohQBJAUYgkNEEWgMRDgGOk5T8uXYuXX7Oin3TaDC8oE1d/21JmZwLoBw/opROYLhnG9Qww62420U5+v/WouOzAt/qk3Bdm9toYI/Igd4wbe+nRmsA7i7lUY5qfIOfCLIN/EYCkiFE3nWMPzOcZopnWSTk1FfGkQVBqyqS4Qoqk/gj388GPTCGIjbCGMh88FD5T+H4OvX7+uS1cv65J/0n71qg4ODvLfBawPD0V5GMjBxvHJiY5Pj6uNL+Y+wNnli/z+uX1duHCu/lbgxQscDLbfCuSQYT6fy1/6Z3zx7/jyLmoPI8yJQiic7rLC+hIolXN6byJCEcB7e3yicuedOvmnT+voT/5E19/9Pl379bfp4PVv1aH/5+Df/SOdfvxv1P+7f7PhTpIcEVvYjaXEIUrh4afolNwLZJ5aY4kNygNN4aHBB4HiQFApM7bXU31NlcyFVr52DNTpg4ECyxzUB4OPFKKlDGUG6/GykLa0Ww9Dd3q7VLsV5gYKz/IZC7Eoh7ywKNEViAGpjjBFlYUi2XWQhWDeMJ+gljGt14xMWDXBEMJYgBRRJdEiQmHaRlleAx/30aEO5Z+QIhjIH+qkZusiFF3XbB36mbqAKBTR4Bh4hWhF/qkn74TJV1/JpsEl+dRYH4rAGwQHefPHf4fmz3+u5s98lraf9J3aecxjNX/4IzT/lgequ+VW+TfJ/NdLI4LrwlzcG8UPodRAImlnT7P73K7u1vPqO/lukf9duHonWTaKejZ1haV6XmeFw/bi/+nWuUUw65YXYGodKjGtzMuHI6IV5pxLt5xTXNhT182YoHDfgGplFNWxxgLlNVQEj7ZSeOcjr2XB99Gpv/12DgS/XVtPeyxruZXATsV1uAbhTEeZWRjIX4A52apqw4l8sob1mgYHrzq3q+LfapRbyT0quCbIUoxgBBE2kM1G84hUTEaYDC+M9pVsFmrCCICRG7ALxHajUAsR1jATrh5toKbgfSlmuUjsG90+VjXqGTxXcC06UDhIKbxvKt9LPOkA0extGdZFlo5xRlSAThEzlVloOd/S8gEP0Pazvkc7r3i+4slPlM5dUHAfFA5J8hrgR5AU4Q5VNm9RMgxhsM6OH87E176ikz//C117+3t4X/yAyif/QbOrd8qHhbh59SYgMl8kJ3hzUPLIDRrh3W/rqGZxsylbk4PigvWIZjqLDg5sbSu2dxNlts1rgHuKoov9FYoIdfh2Cs3Yn1lsKZALPJsjtMDzh9wox0R1AdbZZpV5aFBnslAi0dTeAtNkHyewYN5ATjG9Sy7PcorYfP9AFIGWbr0JS4EtCVdinYtLajUWKSU5dO23mngVOCYnc32jf2U8GiK83rtS8tTretKGwjWs8kqo5BocY1g2jZzDUT1TorGci0Lnn2TwGS7e1wy/v4n6VPiMPbiq5de/pKN/+ntd/8M/1pW3vUff+LW36uuvf7u+8ZscNv/ZR3Xy6U/ngbP/Gr14f5QXa5Dfa2S2rCmCxdClHFRbKKLCcmimGa/HLe79/HcH+c6ww3vIHj+E2c/DwT1+HrLLDxe3tcXhYHQht0L9PiDseU1GhDq/d7E0f685PDiU/7mTK5evcEh4VfWfPTlVca26WaNq7xE5PEMocKwI+IRtgGW6k0+V4kl05blAMQA9oaI8OHbGTEMxVaTe/jWZs7Sc1FKwFzwAix1nAAAQAElEQVQMCFIkzMMokbOqNjsaSM5ktjhPg+dImZi0B2Mwn2sBERYcpUyNJDerI0IRYTERiqQezBmktVhBbm48VAVPQ9AKZcsIOFPvDezQqZeqBqmyBT8QG1nSKXLMwazhGQNfIw0MBbibGuaFj3tFSJUZCVMmb4v3rxUjt2Jjg+0VIW+TYZ/ERIiwnfViKGq0lJqW3co5Bhm1DUTgGUQA4guwq5HX0/4W8Jh2ru5KbD5BpkHp9AW5oDAgnq7Cc0RqGMwYwrvC/gny0nP2dsmJT4tqM2+uUo9BlkAVI5VvFeLoONBTUULZknho8Hubd24ddvWKM9pCBaL3KJfDQGdWgQCmGlsM3MC0BTlrLrDlcr68TlY6IZkCWJe+zoNvDAuAd4xRa7d3sFhWgE8h1rY1ZF4nwq0SCR1Rcgv5j23Fg1VokuQQjBGRuoDHi7H2SC381J4X0V5BPigyI070iR9WFHTsjLU33vVXBSMxjPQxgmtMRnzp6GvvKjlrrIHhGDYasnJqQiMr/cCNk4ulOo83+qbe+GhcNNzYa+Qoimu1EqacU09XNbFZPd0Yu6a5h7MxhXsaXAn+Mqa+3j7b0OWaG4+43lf6moH9wGG8WeF985qs4BijaXwhjFbDYKn58LHC8JoM12Nguje95nECo0ZUXR2jXiWVIedN5wiCDchNes3o1QNc6elZv1hVayqGwap0ykFyDbBEazSJtlmT/VBPe8bYb6qEJ50M2OyRUjQ+CV+eoc45iS/+UuMiMHETM9YYmKwtTc0/+TTX628f5Txaa+lHtF2N4ngDL9sMZRzWKsitskUusQ7Wno2C2oB8c911GEMUfL0nqGXQUbvZlaZy0/mSJ/bu6kwfEhURb194eXEGfAHZseUepbAaIohbiVnVEDPQiVmjN0b6yuT8RFtnTF+rntf3lJ1tW/G9VYlYZU45h/CIN7mXHPD5J+j+0nyJQ4rLly/JvyHow8ATDv7yFiO5fxq/wPf4+FTHR8d5GFh4H9vip/q7u3u6wIPsxYsX62Hg+fPy/yq8y0/55ztz2Sf4ku8v6jHz5L4HQ96iLr/UWxYyOt7WXH3PxD0PJkXYcMzXJw/gJf968Od08PGP6coHfleX3/IbuvL6t+nKm35D19/zO7r+J3+ho3/+tE7v/Jr600OJHGTgWaeX1+p1LKl7uUT2w1Aod9csanhk9sV7ax0sOegF0JMw0NMXFb2MPOlcsfjEE5kSXqLzOVeEPVBDC55DoPfSdizWAjbCAnD9OYNDCwpgGYKfZXOebeXQk8za+rZdvS3jzS2EjGvWVBUeU49alFblHCXP7+zm0q5VG+VMHrxPdfgr3a0KpDxAqaq0z5igA7OQZh0I4cVV55rnlyRq79mYHq3kgwRnKimh5oFvJk/AKpqupKwqsfWWhUvNEE0v5owuJLrgu/vfoa1ve4R0n/sJZ+n0BJxKPGCKh0sj94h6nNGQCPahNvfzjIfS2Xxb89suaH7f27TkEKTH7No5eubOK/J1MJYUblrR519dX/KQ2p8wn2h5oeTsXrEoT8Gf1CDQZXCRpNlcOr8vcSgoNtA1kl5ulAobIFe0QZuehQwxtd6Z4mEP1vy7vlOz//Cwmj+I72YSKMFFoitEZ1Bt5owqrcbAa5DK9rbKPoeCvE9weVNdqCrrdB3wdrfORlRo6mjZiK5TcN0KjiWsAU6AJ1Uq0HllVhVM7l5fyn5Ro6jba2tHSChzcu2C+iJYZ/PDVYqoEK4AiXtKFQgRDD64WnClOdT1azeNWm9F9qMyijZvCL4jvue6nTD/8oHfovmzn6Gdl79Q3ROfqti9IDkv+y7WrY4czjOkJl7IhRxJ4RWsKfA7PVH/pc/r5M/+XIfv/h2dfOBPFZ/5rLYXR5qRJwIf/IvqupJ6kyxDvWeBXenH2qwH7hFhIkG8lxEwTiCh6tQxhseh7t19Dtcfqt2nP1FbT3284tsfoXjoQ6QHPkBxx+3q+OFRcCDakWzGa21LNN6TedFoRu4I8tPzULTDxlyuD04d66ULFWIwM6R1+wR8NCus7NulTAQ9cAgmsi9ijWf9djGx3a8z3EycovkkK9vDzoiOz90k0PmkjJJ/UOF7ourwwt5CZI+BH+iQTwUrXYTUXBaMnGWsx3l9hZy2+mJH6L0u0TJevP+Yr4JfY7iggzMD/Jq0NcEw/DZvj8H3dSGf+CFacA/11/kh3Bf+VYcf+7iu/vYHddcb3qmvve7N+trb3qlv/N4f6Nrf/q2Ov/hF3tuuUSfveGx8YbNI6yygUCoS11x1FzS0QA5xoUMSMcH92s1m3LeA99n59jYHgTva4zvF3t6u8oAQuruzq/nWXLNZp+BPz4f2cDgo8nTOKel0eaqDw+u6csW/OXiXrvCDz4OD67zl85rx+z17EfitdRSkkKBqzSwraBIEhd8K4OgTC3oU9IkOiQ2Q4byjixVT2IBDhBkHNfA6aVySQkwFoqcxYHMCU8e3FDFdhG33AKcyqltADEj2KZ8Khuo9WKqE+oxespbqWUb7wI0rkt2q1r4hL8eyoaGtCYOy0qikjXY0LK4sxewG6p1kpX3BBpvikAoaTmKK66rby+BqYKOvTBPOr2OjqvDiPjQPR6C5SjyFSBcMtnmXbOnT3xpLlUYN+x8YHd+PcT33VwrThFM+jcPgWMNypaXVas0KN0tgfcHNMF+R74us0dq6wsL7CG73sgc1DK75DDEIw9psD5TAcxhI2cvggzKowaKJHKPaovF5ffCzT1rgAyagow552m2vcnNaKaq6jRHRZmkKiCMg2Qdr1jsazBjpwtbB1+JX5ZBXRnOJRgdChDRVEm+doaE13SDeIyXfWjwBeY1bVR3yTbsDpxvtBRsOsI1VmtVa0VKKwWiIFgARd0eVZK26R0w2K32LRw+G+btHzmsXNs2kYjPWXka1ejxTcphhhw3YP1iVMZrsOyCVIVzkVvfQxiqxMWZGlMm6iRrCRrsVxQYuYl7M5Ffm5LxmI4WzBs9vVNtZKaqljvY0qlRHv5EaVRpGexmDfBa1PRQBMFuC0KPCCgOJJXpU5J9k2xBt26pjvmGsLMnhITGHaObTMwcUpgasbZDsm/xUtoPlBHvbwlGvONtQ1G61obxKVQffGMm1EWCXAaKh8ndZOGsha926ovRZ0yO4pgLFaru5Edj4ljiKthtWOCT3zz4oBj1s9k3ZSl/3hAXgHJDWgwoqay5gDUh23//TWCttN8wPGGRTY6qfyoN+WkPEWR7Vc+qXe9LWbetm1JqMX+4TjkmRYbN7Pb4hc1pPYKTljIGkPV/4/R+CHB0d6cr1a7qLg8BLly7xRfmq/B+KLE74Qs8XUD8ULDiI81+5OT4+0eExh4GL03xZzHmg2+Mn9xcuXNCtt1zkMPC8zl/Y17n9feVh4DZf1DkI6HiwDd7pI5iYrvHqwFmH7Acos8Uf99SW+4JefqOhDh0e6PQrX9HB331SVz/0IV1557s5CHyrrvz623X9Xb+l4z/+C53890/xQPIFHkiuSsQE8/bsUc/Dfs/DpuEHHlQ2y1vk+XrmLEh1D0VLybMLNX31+nFsKr2OFLCZJ8rd60g7wqD2uhBrvong+a1XtWhoJeUWzfoj4OmD3bSKeGYNygid2YrkeK23UKAA2DIFNAYdNCKwt26+iWabdo00syPFoIhQSBWN6fyQl/dBEWZ1XOcCcr9QdByodTt70rnz0q23Sg/goO5b7q/+3Dn13EAtDbHmyCGpcqsvsVyNIR3vYaXy9sKRKRQRAHWA+Vzdwx6k7Uc+VP5ttsI9U7hPCg+ICeS8D6F+vRGSsWIdMWMhPLDKlHs87rhNswfcl9r3tMAxK4JSASm4n5KRrB9QDo/UX70i8ZoSLXKNRV4DoYoI5Z+kgrdN3I/QrU6xt6+O11rpZnIrDM4NwQc/K4yUkDFYLGTSBAu/Ps7fqu3/9DhtPZHDm/O3qKAT84qaSswqKyn0TbS8sfDnADX2dhTsU0FH59qgZzfYGZhIDkYRkxkaG9EY1mEuwWB1BQLBEaEwnSDnQxaTDnNZNHJdHDQE90EGWrkJclpVPIzf7kMRoWJwv/Snp7yfcAQcElrQ9po5RWBBYwzXJiLU47votrS83/219X3fqd2XPFcz/5XhW26VyCk3fDQLRUww6KFhYMOhTnh6rPLlL+r4I3+ha+//Ay0+/Feaff7L2qY+1xEKInAtDcjD/tT3QMx2YZ3hAIuW8Q98cyp0aUII+LDeCIk7knJnmnWd/HqaPeI/aOeHvl87v/AK7YKdn3mptl/5Es1f9kLNf/AHNH/G0zR77GO09bCHafaAB6q7/TZ15y9oxntA1/Ha5N6jFIXvRSN6ZiqAibMIU4lSJAV/PErJiBZg2pHpGu1FMm9dRCiirRoqWiNw7uEhYc5wCR2a5KEkkBAcF2Ykuf7GIohmS3ABpIhIqLWigCtAcOZxgxQk4VvgRYNVDy2JelfbjkhHS7ec/ubxNrGcVG2deKvxVc98Et7y0kZaeI/2rSwS+H2w4weDOrqu/qtf1uIfPqWjP/qoLr3jt/T1X3mzvvraN+ob73iPrnz4T3X0qX/S8tI3OI07Vcc8EV6AQX4SZuUWGyICLyWG0UIQ3WHrutBsNtMW3zu2ed3ucBjog0HD30N2838tnss/gBSBS963/dv+/g5A6RJ5vM4F7+8Hh4fy4aD/NoT/evHhwaH8A9Clf1OS2nCm29tVmiKSU9QxSEmDtdjUEPKfJkDC8AB1L9hNjZW6WFQdk81hZU8x7YOPqVEtw4hmrN26krNFjpYFF5q2MhEqv26fmJONzBDJe6gx5ip8f5ib6s17/5PaSA4vxqValyoG7zRkracuX0QT9Wr6qkQOchrOW5VCo0lbn2m8amEXz4KdbilhvsEuZkXGADqjVXs1BMSArHec6kwls5R1a0q5Jw420Aw+Fg1UdGsNr8KUrCZY3Fd+ynlGefDxJGyU9YYmjUxYqqLYz5g4RYQiojoMo/MagzxSK41R0RjrDNdfVVWqfB2tGeD5QmNh1WFTbNqziPOgh9RbCQbRfbXe9Tm8dmM6ie9hxxg1j7kG7wlp6VJLZWpWNFO7WJdouuRtRB67ZaMpIiZC0w0k58sk7KWvVVVgrkxgCyQDkt1r9vehRGoYmCOiejnSQCvC2YJiUtF8HFvEnA2WYbMP7wFTXTVIEaHQGQ39oOVtft2lXghPpwxOaw7IXJWwNuATDJYTGptzeOFGmnALM564praUcFD1bwtkY1MeKA4xhWsAmz5OO/oxj3nC+FJgCxz56iY1y4T4I9peCfxMiaC+AAK5Ei4OPHcj6ZVAM3hoswUKYD9BE3XAcPfd7vYYqOtxBRXsEzXWtcDjaHtE1OxQGehv7Kw00AK2UIbg0YyJhtSmaXMuI53aYNlo4kCcagT2iCDFCqMf+oFfUa9iJZnLaxyUBiwbQUbTisAIR7HTaPMD8FhF4Ie3vI+mNkTgQTePIfNFCumx1iqJ9gAAEABJREFUNgw5674NXuzpaMCd+8PhViEp+YAwT1hQbWHieoxhYnjnriAv/t6DvNbYKhX3tIRpBVG27VClAVk3aaOf7WOVkutrKFBbBuS8Wm+uPyIIi3UDUtV4BHQNGBKaTmPhBaw2SFF7i/NPl6xvYrVNxtwj5PHNEH7ojkne6zYQIkZt7rznnsLzeQfHfPhHBC5cEygp1npLW6+LC01r5Lg59HxRPjk5lQ/+rvIT87s4CLx01yX5f+074nBiebqUv0T3PAgseDj1fx5yxGHg0cmJlnyZ7pjfX8jPn9/XBQ4DL95yQRd4kDt//lz+ZuAOX9b9pdzwF/iuk8J/iKMrG080ARPBeqC5fyXsxbKDh5GQsAXzletX638a8pcf09X3/pYuv+4tuvLaN+n6W96jo9/7sBaf+KSWn/93La/cycPHEXvgDXCOwm3Ts7+9FqzFh4GWUNJ71uh1LpP3/AaTE29dERUom19PMAXYbni/7W9dIXdBYT5tzOjgejgosQw0BUgWusoxb50hFKkprL9UZ9I4W0XNY55w0UohAhfYMDKmmEu975kotoi1ALSur3KBrqAJuUVhNFwB1H62BB5YeITqQORkQc6Ixje7K0djVxBoDdixR+WoWf1C3ECJ5aLXkvn6rW2V8+cV972vZg99iLYe/UjNn/Q47Tzjqdp5wbO099If1PkXfL/ioQ9Sz4GSkzmjMdSaxWHgNmN+krKWCHugpAfa9ElTk+B7DhnKxVu09chHKB74QIkHTdQq3LCGoHKeESRr3X7JYisKqdtSXLyguN/tivN76jsJk9xcZ6GmKXqMBWM5OFDPa088kOKCJogDcEMPmAQxGJEky/KV4UC+2+cQtZtxPwsUoEzlLRct52GgVz3RPViSrw8Xav+Z4iEP1uxpT1b34IeQOojsgfCUuoACteY1NZb7uKyAss5TRwxo6DzIa2dH4hra4hmd3cBKXYX7UoqI5MmI4JHXKe8GvbUsqJRJETKPf8EPqDVrh3mxiJRSx4wwzOJMZLSFgAAcCPqwUh1OllGt9dIkz9H46uaRPP4BCe+n4n21IzNZRFWAuJyTuam7R9NTSDGKtFh2Wly4Xd1Tn6DtFz5L3ZOeKF3k/iHMtRTXA+9ZIjwiUL1Hw69z8d7jF1JYz4Fg//nP6fSj/01Hv/1HWv7Jx9V9/kua8QOdYO7CC26JP7e9vSVy9qyJUuTrCatsVZFsRFC8qBjRPFxEKCzaDy5AB5wUk7awifX6UL97yuPUPf/7VZ75LMXzns9hIAeCr/pxzX7mFYpX/6T06ldq6+depTm6+ct/RPPn/4C2v/fpHE4/VvOHP0zz+9xPW/u8rrZ2eE3NWWonTxVyWRRAh836ramQXeQW1GHfQGO+IAu+MwURHT+YMKKGks97GdD0xUc0PBT8EQjJu4B/pOSxKwUeg0wLjNFD3Qv3djGTVjt6vyMidRSPKmfFblUgk56csk8NtRv2sAN8VebIYK1zwuIjwlKjbLB0WO5V54QT9ylJ0hetKFBCMu8c5qu94GmNM1Aj8b5n/HoU95L8T2ssj6Rrd6l8gc/gv/4bXf/tD+oSP6i78/94k+56PT+0e//v6PDjn9CCw+o4PmS/2RfWFQrm9EyRXKTkoVhOWEr4suNAV0So4w1pxnuKfyg55/W7w3vL/t6u9vkhyXA4uItuzvtNBK9KavUBYc9rVDRSyK+DBZ9Dh/6h6NWrusQPRS9fvqyr167p6PiIjyo+r+wLVr1QcJHjfY8E+1EwZl0wpoj0UP6xI5wSdijy57nVITdk9r3yIf9RGuFa7mK3Bs8XESl5NFLwYH+c6ZreC4X8hl3kABARilgBQQNWvqHNVjX2ADmfZ5OsH5CS1Q0mcoMZfeCtUkaKPaWTj1Jr7eZRu8fgY4E4urkbYL2x5h7kNTAUXsu+Zp4jgd6+wRCDzQZ8B+JJwoNhPQZWbikREY5OMGiAXQ0NLWAakngohZddocAVfN1Q0puO+exK9FrHuibbh1enPH8EUkMEWpyZin1lKkyyzhByswVUaRNzGwjoAmVo1SJWEmaqqzlGj6b0OjynHRxiyEMC7+aX9saHQkp7pVwSGUI0qmklJDdMIq4KipYKiboERkUzopOTJWysEp7EkINRbpiIwCsSqpPbIgUdmCZUm/cw1R6qqpotA6+FtMzASE8X58UrgMwDrhjXoChpOq2GiBgF7/EguHKvYU2268SfhIMZVxshK00zF5Ql+eqBQ2lwLgPRtkgvhKFPbIKPQZ/XqAqhID980w2pC/5o6WEPPl9hN7udN3XpHTdoq2IIaJNVJeOgh13rzW/dvC6t+X8zwrjAM4LWbF6MMZ13yg/xU93AD9Q+U96yc5reParXZqxjsLA/jBa4iZO0i9n4m5G19SkvWQ0UbcgI2yzm/v+PoY5G2xY0cg/ltBjXPwb45XvzsNFtcGFvc1OHVKmfClPeu7eRIcX1OSMck4bM5ikcaaHy5law90q6t9w0aspP46t+VYltSGcVYZP3MelqwLsKXtM0bspXj5uMY4YzsjsEO7lrpVJEKMRujfmxIyu1thjKNlgsTPmVhzJKN2vMdTPTvdVP5xpinHZTb121u9Kinp+AnyxOOH841FW+BN916bIucSBYDwOPtFjUw7CeL9CLxUJHPGQec0h4zANvz+Fg13Xa2d7R+XPndMvFi7rlwi266MPAfR8G7shfzP0lfDbbkn29EVmDh6iVCKW32XdvRNQPPxQh9t+ITsE8hQftxTe+rqN/+gcd/PGf6Oq73ld/I/AN79TR+35Pxx/9K53887/o9BvfUH98IPv7J/wLXlisQvUBoCCRNHvJh5seTYI1FvPM7d0RdYnmulolSLVHjNVVxVmjfeyGzWzNId3IixYKxsFnpChdU6Lx6eahFglXGfvgQh6PqJnIOjhFREWBKlAFY0jWKxQx09BQSZFdboFgmGd7hKix2ZnpK4Gha3QICT4CyjUUrTC/Ug4e6EOL+baWu/sqt3IQ8q3fqq1HPUrzpzxJ+895pvZe/ALt/PgLtfOqF2vvZ1+u/f/8kzr3C6/Sxde8Uude9Bxt/ceHqBAf5I5gjiyOSVoPRXIeDTW7XS0X12pYz7VPd+d60AM1f8yj1N1xmy1yyT64MkrHPvHwKZJEkMUQlJkiTA3JbPCAWvxXIe97m/oL55WHfszja+Jpp+CRWL3YEwKXHLb3d17S8tr1fC2IPEJvf40tUAHkMGw08IudXXESL9fq+97qAQThLTlGboMBSl/VwOb0F27T7ImP09YTHqfY3xdvFpKdiOs8z5AEHe5oMcMnMxmsWq25Smnemqnjod3rCycwcgIntp+o0/wA5ydTb70QsmdEwVPqUA49eODBN3MOuuof+FI+oyqi6n2diZCptrck7i1xP1Sr7rEVe5BL7GLPD0vi6EQd768duk4l57ILLJ36gtkCI3P43jhhXafnL6r7zsdxIPj9mn3nkxW33CFOIsRiFLwHxiwUEciZqQ3IcB4NkiMxH+/V+uLntPjIX+rg/X+oxZ9+QvMvfUUz3tODufJ64ml/v/8R4WnG3AVbqP6BlZjXOrFBEYGcvQ2iWQfgOuwRIcpVZxVr1e6OZt/2CG094ymaPfZxmvnfqrzlFs2+5YG8lh+u7e94jOZP/U7Nn/tszV/8w5q/4mXa+ekfr/ipl2jnJ16k7R97geY/9CxtPeu7tfXUJ2v+6Eer3Oc+/HBgTlmhkFuBVoyLQW2bAUsPfCJpBydqjQjNFOpY3yxm1A2PLqzjGkWYC0kdGjybHEiCl8wBeN/PEeaFty0VRTSGiIChN6LUuVruCd+ztmOjpxNmXBitN2Eue1fUMSJSi6Migrh0TBqKpPY0l+bUoc6OL7TqzQB608LVXohxeQWxmE8q9ST1cdkSY29w0FbETVZOVU6PVK7epcVn/0WHH/moLr/zffrGL78JvFGXfuM3df3PPqLTf/uMCodv/iFR+D6nkAIECnOYGskrFNGgkOB5o5QUMtsxzGYdP8+ZaT7f4jvItvb2dxK7+7va5T1nh9f2fGuujutaeE/2Dzb9fYZQdV3ILwTrDjgIvHLtii5duqv+pyQ+HDw65qXDOyvrLGx2ghC5QV2jr7+pVQMVtoSVA6wbeFPLLaARa0ekjnlXitSM4g2MF7SmnPhP2DWXDcElTVWbsm03pJrWaId7CecO9jTdq6Bhz8KMJzIkJHs2QUOzbEzlgb97Oo0aShCzaLPFSjFhV0pzNhirRDorlaZtrYCpQWuhmVZa6Tb22mkGn5WTzm6j42C2whmqbIkXA0LlYFqvch2b6mbETsbN7OjPNg/aVT243ryPbkPcPbtG2BfQvVcmdb2T2DGvmeph34nHjWxz2zQMameqthU3lQe/gY63UXO3vrGjqcavV28f+660VUrfkR0Z1FMe0d1JTI2Ne82qEd7LabhljNNwxJt0v4ticn5jssGZkqHDvOrO2lAIcLjFIHAFIQ1o2kB2YYZac2BjTXCpcfYxrGyw64CmumdyDwGD2dTJxvkR/CFYUHh9iLXbEdDrdYXJPUgq5U+YREPOuwNKl/P4g22A3z5Dwx/86XEG7O/vb8JX3o8RkhygzWal0crz9QHpZWpYIE/WBe/6ZQGdczrawKRUIdhsSAhyszRAaCOReayWUrZWQ8u5izInOttybQUhe+RYB3a9+Vd5NdrLGDU3CCQk1l8EIqLOF3jDD4LXbKA9u+Mb4aBqphqW5rHK3t2ptPJc2W/kVpqc20GeI4GNmpkEhs4SGJuIkLZGm9b2AXl/pVDktGZdX4ExINkjsNJHp9R6QJm2FYXDLYAqpnZtNNc3qOADPkHMQFHVjj2XYIqm1mcvhGowk3MmMwzNv4qDf5XqiI75MtC+m7ATOu+958RbEaFo+vF+QR50sNkjUpN87jViZCSvZGzON2Ii1wAszGseziSBW1LfSz1fhE/bYeCVK1fzC+/lK1d03V96eaBd8ODY+7dI+NH54nQp/2bgMYeB/t+H/WV5Fp329nbk3wS8cPG8LnIg6N8QPLe/V79072zzhXyuGQ/+0c0UXSgicn7vR247ousrQ63YfUjpn9wX+JgFMVR7dKDFl76go49/Qlff/7u663Xv0OVfeWv+VuDxH/yxjv/+H7X42tfUnxzy9tVryRPvgpz1QVfqObwsRk5KCUyaNaScAnEFCCCnC/tMDrskQR3o8UCFr3kUlImMFrtzViAr6nMKesGrtYiwkXmEHaOTk6FlbDpcMGlo5onL+6Xlsj+qdAx0ga8fZk1hU2O+s5OBhmnUQSOwlDDHfHhbDlWZUbYZ8NGg1iznGps+30+xuUSIuvBIWZXgBYMx1dCu61BgN71wUfNv/w5tP/v7NX/Ji7T7Mz+uvV/8Ke3+l5/Wzi+8Urs/+5PaeeXLtf3SH9X8hT+orWdzGPCUJ0uP5CDgEQ9V3O8BEvdZF12uo5P/kJt5IuuH92xtfS4mGCJ1gqsQ/kbhABSxmskAABAASURBVKfw0OjDxtnDHyZuZBXuf14qysuUES2nKrXe16KlcBosngFQQ7ezp7jtVsn/2Qh1FP8WTQY5AlcInbjwI7QW+CxPT7XktejfGPRe57Skwzu7Wdyq2oK1E9rt7Oj/Q9uf+Nm21FW+6BhzZbv703AO7Tn03RGkVVoVVGxQChABUbGta7269/0/71bdaqySUkEFSrFBBRugpFBsEEUREQSF0+2+y8y14n3HL+Zca2XuPAf0fV5kjIhfH7+I2aw5Y2XuzcUpsREfFa/mxA/lNEssY1SkiJNJtq+a5sOmZk+5R1uvfJGGex8vO77oOcAGteC4RGq5qEwrq5Kci8Y8dMmwyDpVIqxL+mE204x7SPKMnbHvkeKBA7VMkUc/+ZvxbFpjkMpg0cfL6LSElqVhXwy2Qt+aY640FRcWJmlJM8vZFAwmYfwdBpBPN5RshA1BoLGE3WPjgPtlNgVn2BiHwmjXkDW5lnHIBsp8rgM2BDde9o3aedO3a+NlL5PvuEvKWhO2jbAt3IimKnDEaBFxji6AcBlkzqH2xS/oIH+u+b7f0cFHP6nN+x/ULOcf3gt6rCtGS0vTyK3WAh6SmIYia3SGiwwBlOmQQwmEEmVMTbPIwiBL+mTDPRnmiY/lfHqxtr6Zc+r22xAQOCcn111iDBhvsnG4yQb65mPu1MY9T9Ts2c/U7MUv0OarX6H8afH2D3Kf+PG3afff/ajO/Psf1e0/yJcG9z2bLxZ2ld+kHwYpQ2ceyTLHN4uS+KJEZvUf2E55qF5pcR6KL65vEGqgjw09uq4fJOQGSDkGjNCcCNimn0nFGQtL0MxWomeIpATp8qv7uivTauzEKrLb5MIQBXkcMzeG0jIeKhG3g7ZixQo6Bw1DqlQ2tOgrevWiYBs7qNQMk+BLEeNjgQqHSUhAKjJqHMKgy+GMbbCoeycSPnsN7cWB2o0rOvjqP+nmp/5SV37rw7r4X39JD/+Hn9P5/Lu/H/qw9j/zGbWHHuD83RuzzTpbuGfqDKYuZzyGU9ZBlNalUFTSHMjJgzXMZqo/K2YDcHtrSzucX/ltwR3uO9vQkW1ubsoe73tch/M525u56asXLk/lryiuXL2qCxcv1bNSfnPwJhuGc56TWjerdqKrJ8Hq0aSHrTlUP8mqN/MAWkNNzGhXtTjmpdhVkESFQ1Y6UaAVQC5r+AlaWoqTD6gX9NEESTJ90JXCa+QyrgQ/IUeaPCIHuYdoraBRw7pNsoQBdjVCVaciRtBYIV6XOQxipZgGxBWqqtH3DLpReCGroORTcZe9luKSw/bq6hI3FKd7RSi+BDTULixT5V6T9av+mPjJJuKyhliuyxin9OptkjLBl2Bg27h2GJ0CZDbnyBpsowLEyhhBjp9GuZUfTKSiVpyOFB/hx9zIndCli0WFLa43ZYVNxs1xmPTpGVCFnMvAMNmvqHVTL5EJecVh4bOemEaEVFo1ljqj9WJkKwhOvVRAyASbkKQKyM2qZ7xMjh4JgrSs7yoKgsxqCqbS4EqfVr1M8avHlvWoY0DsHg3bUTetk4gwAQ/1wTsFg+dRSaSHQdQSTOmHceISJuNUDuSSNY3YdkxGhJ4wisbOjnxk4g+ZeAV0tmUDZXZjnu49prdWbJdCaEzx1BKJK0rkXQhFRaSGPdNRMETwrwcHcgx6S4xJnlFuUR4ncOV5nGYpI/GJLmtP3FrP4h63bLekUXZrfkX2gMyquFWDN3XFd7viD8lLQnOsEPlYGTsWwXG5ipWILtAxJaPbaVESi7bX0EFxa94hAbU0fcz4m5FU0NcqHg1WQUZBOpSRB2O0IkdVHy/MMcD1sDSCYF0afhlR4xDSilBKWbAuduwjAaEDyEet5XycxVqsqBNrucYRPDo85rgM7/XVgKE+eoT/f2gPD7rMjaEOaxCkPtJ8sxbR/0uxNmBuVGGX44YZ4/VbYZgIg6VVhEtEs2QgjvL6evPEkSoxDFVHCgeutCVO3kVMTRwmcGttvIDt7+8p/7D2xcuXlH8z8CIPupevXNNefkOJB3jMtOBJOP/Gzj4vlzd5wc1mYDbXZsNMuzxMnz59sv9m4LgZeOLkCeVBe3NnU5t8Oz8bBs1mgzJFns1lfpJS7y2hsEzuQHQcywUQD+fCr/FgPr9wUXuf+5yu/MFHdP4X368L/88v6vJ/fo9uvu+DuvGxT6LjpffCBeW3cnj1IG2zsbLgs3ChBQ/1CyRETnSofvdMO+eFuKFvGS9AG7taxaQTTPLpE9cerUTWMdDhgqgBYaf0h7SMSnCXAqIidQM0nfCYAX0XSAnFZFQi3Lx8vdRISbZpUi2z0JYUJJqhhrJ0WNn0gcwPdtC2y0JpoW1LaG0rL78cwXAroI5skIQJjSRkohRPn8EimhC+z8NlOtDagzbvultnX//tOvt//qRO/fuf1O5PvEPbb32zdtgA3H71t2rzhflNoOdo4957Ndx+h7LBJlkK2EAZ2FjwyV3YRq4BJLoZJlSlpK81rvWz8lBqFAOwQ1mGFgevcc779tu18dynK/+WmYaZxMY4J5M4sTIFLAlEDZPzp04TpMuamBUQCXaz7R1t3HG7htvOakG4+Fmtj5m2bLtkgW8DOuCl9PIV6do1YSpFpjLUoTLJ0xeitcz1OeN61MZGuTfEC/wDSCjTjcCvQVLzrC5Y1XxPn9X2i75BOy++T8Opk6SdKDM5a+KyVloCKUSJIFqCKaVWXbaVH1UmaSMnVmsy9wlvb8sb3cK4GeuywA+WcVc+uCCyMOnypio1JOLy40DVaqJDpDEMdhFY5r5kw67XHhgJNuTZcgKxgeCNmXTIdsUkhpdKayoT1bhv5t+EHDh/BoTJKdsO8ctCtxBg0Fyzxb68dVLb3/QCnXjL69gAe7kGro0FGxpthhdrHnvMGYZgjGunh63cG4dsIaYuGzn39/aFz2vvdz6i6+/+kA4+9ufafOgCm1VN3PqU87yfuw2XPmdl3kHFU48jiWhKSGGpKplJfCTnx6JYNoDq15Xgm8icqcZ2Lp88o42XfqO2Xv3NGp50r8RxaEAbWOGbfESp3PiMEhtIGWlAP+Man3Gtbz7pCdp69jO0yybhiVe/Uie+67Xa/a5v0e6znq6B890eZFseGhuTTeXPfNIz6crFjDFhwGqwydNQrn4gxgxMfehZbMAMi/BlCS9GMBB0+iF9YYhIxj5yQaUvoA8vysSb8dSsQuklOGCgKp0ytGWbvgFBq0pJEFGLTxNZGRRBeISWabGiqtYGVjCIaaVl7OKUEioIHT2mChIxL5yTLrIgfCNOg1ng1MwnMWPN2dnjcqgzaT7f097F87r295/TpT/83zr/7l/Xg//5F/Tgf/1FXfzV39I1vgDc/6d/0uI6X/Qlv5wrQeJWzBo9GiWZ/jHNgOjt3oveNp014LvB/XATbG9vapt7ZDYHd/Nbgzs72ubLpegHcz4ygTmfBXM2CHM+EqJi5Jlob/+mrly9Mm4OXtKVa1d4brqp2hxkjqpi2gmQj1gZSLE7YhARoB5SLK1LUc1SH10xySEo5ms1w7EGhyMfa7IULsdFsk7D9mMTYkT0XpuvS15XZ1FpYpPekx2C0EHkx8F2ToYC5qMnsuOMkT2yBiVZJ0aoIPQj2UcXG40jar2slERcV1SaKpfYTMgJHGhVjo4bPuYrizFWCaINinmEJt7BmvoIu6YpcqVufR4IqOhoj55niFB83XUyf+SsYxF8HSExoyr3nFrbpUukS+ZWIuoJaEMezgeOiupwjWEGS7+umWzX+pgdyumIz61X4RGD9fiPQHttAI82h6NM0ihHemmwJLQWRoJZ08COflork0F6zod0Sy180elzjRZDEzqAvLUeM8ZoxMf6ofBdHPsgXAaKCcjpShdpPucK3SwtNx0SaMBMslC0eEjoF1V8AyEvqBc71mt0+EBGSFzaBtnHH9u6sI1FIHp93cXMyVgHSkIB4yWIqyHfxHeMUFYfOoChlhl93MaM1PAhdK1L78mdxImggKgE6BRErwnQqWW7bsEQGWqpCz8xnjR9MMKTSdFYZFxi04VZYoqdh8NuanS9RhcONxUiwIjKMTQyi6bmlwmZ4JaRiZI+6GTEBZxrXUww6HJe7zFPtfEtB61a4gsccoUhkphpN4xfIJVfoohiWzaArrnSh7NpAWyvUy5ElBEBhoBsI0QP8EFVtFLiR98KlU0iSNjpSLHjGZtYd2Uk61T4mFUfsyWQUAVaGUDQ15zGHKY4aGJ2GNjanIcYLUOOtEbLzHdddzRO6RirxhSnGRAx0+V4TvbFp4luEuJXC9NcLrYlavyOIlnWZgL6mMVvea2SRGhFcRTqOWECNdaMC9mwjbwQGiSGbTpj0WvmVlQMhbz0Jakm+mBkqltvHB8EeaC9ubfHQ+w15TcCz7OZduHCJV1lM/BmNgN5Eas//eHBfZ9NiT1earMZmD8tTsozvmnf3d3VaTYIzp49qzO3ndGpU6d04sQJNgl3tLW1yR7EBvt5G9Jg2WZUqVoOZK41jaVkjJO8S47e+OTD0bzQLh56UHuf/itd/s3f1cWffbeu/j+/oGvveq9ufvD3tI/84P5/1uLGVV6nDwAvHARckOScjb4FyPHLMWscqAWvIOlzJGo87ELHJnx6zBBlgQOSxGY63pDKVGIbWmIwiTa2RE6nuIfIqF2PqMJW04x9dNhDRVdcXGBCswRQqU7TrUpvZXyXNI1VP9GBia6+a7gnaqIgrIGfmVld8sgcTB+p24BdxwybyMoWephsQi9hJhor9zEyPhjADCRuxSeq4Wtt1bqtxtIk2xp4W1wwxuKex2rzm1+k7W94jjaffK827r5Tw5nT4qSSZxvlK17QlOPKsRTFAS9yG485p9mJvmGVvMXglitHTOir7Y0jb9ECywayRPKmd2Iz3vDkJ2rjvmfK585K2PQgOW4NMlD1JWE8GIaFg0bLbKMPmhyO68ZsNM7OnZOgcx7lfmFM4ivWoEGvQ1yLLZuCAS+mqBU9A4UkrmT3CDqm5DcFBzbtuSjRYkdlmIpRcWR+xNr2fjA0GCAG1mExbGp4KsfilS+S2YgpY+ZXPXZUVSGYveQQIWCUmKqMM0PWBlnqEkIeIzbd8h+NaDaLJMIOfBO10ZNk6XI+DYwVWRB9rW+I2GGVmrDKZMOUPFbxkOwyVhOlk0rnakvadeHZPOh5YRu+EPpW+Kgo5yr3Wl+7oYFdkAGDXB8DdskGVrM08Lkva2tb2y/+Bu2yITj71lep3f04NTZMs0kc1HTIPRnm/MGtnwpMlgqNJkRsbtzQ/LN/p/lvf0j77/+Q5h//S21cuaD6DUHyauwKNnqcqAvmG+CfoHA5Wn2qrXfk2RI7+pbDEwuE8NUiM5Y5PukHcsg8h8gHS/DzrZk2nvkUbX3rN8tc5+LabcijC2wrpcaZxhIyqqILiLUYBtVG4mzQwCaOTnOfuOfxGp54l4bTpzA1aJoRDHMu7SZDT2B6TECjzCobuIRd48Q0AAAQAElEQVSfcX8c2Hw1vZjADOGGZ5CDBvO5FggaGJtQ0QqapEQ0xhuID2IDBqSRVxbNnMpGL8oARjryspPsyDosY9uAgMMBwwR0qELVmsEKrSimR8VYMNTSI5jOO0iWwWiEpYjdsLUy9OCwHF9yQoM8bfgmoUOrKiNdMTleWCDGhsjTeJxcqSXHRAvOueiC3M7ni6b6pz3mN7V/6YKuf+Efdfnjf6qL7/2gHvpPv6iH/j/v0oVfeJ+u/uFHtP/5v1e7clG5L2a5TaIZrQYgOFUstzIHBuziEHK11aC0rWE2aMa1nc3BrWwOch7t8sXEzs4up+UOl+KWNsffHIx38q3NQQaxTUQr1+zezZu6evWqLvGF6sWLF3UFenqOqvWwhLGmElliEabnB0Gd1Mf2NcfS3EqRSmnSJC5LryB0IYoRtmUDeINUKz/qbelWYyglyQEjnpD4HQjRNfxUqKHjBevq1xus11mZn9QInQZ0m84VDWmnQbms0XQscxp19mhLl9jF0piE8yxXGcYJPvrRrbpEXJfFZ+ITTjAOYjiC6ScScNRHUEcbHX3slYJdunWQX7GHVPgg7G5mVMlOb0mBxtItRqa6Ps8il80hqzAg54ftHjd9g2ZCWR7jiQgdK7bOlJDcyogg8C3AL/FwW1X88lyPFWtgGc0EyF67kmuBmMTAsMurRZYep1JhO/Vu5r7knhx0jR1l7NeBSVgzuiE6PHIIxpqRgpEdO9MHdFTjRaepU5VW7FKHjHRoqRY6y7akQFWib1ABXdVJm3mVKYIGUVNqmIDkt/LFADEmrIMKfQ1Co6OWLo1YJqCRFsXQpq+Y6St+t0u60XUYyxiMiBKyV9OBSUYMBL2SOJrytd17NDFp8JCrQ41t5R4hiI2wsa3e02lVuO2jWPHSEVaUPrEKBbeaWNlOYvyotXhlNDUlnBj6JEJXdZ0uAQ0T4AyuQTJuEYhrhtNY4QsRBMWsmnVRxghWWmmdn/KLTyDJ44+qmHYdsFUnmco6beWo9ZKAwSQbfaqjWcvDRJmslnNeCRTTYE0kWVKEICdCC69VCWvVrfdQaquMQgXdp1tCJ1AAmVpydzsjYDjaHB1Qxwt2WctiyZVXmmCUxkLk1aG1EiNiVradzlqEWhqtM+PYY2ox7Yhx7ALo5NvHRDD6IF7VMugWa8IVeZSKPQ/OEXev9ZYxojgCe5Dd7bpqRdvQgeijHLuQfUIRBF2S1ok35hA+dhk5qOXrQsRIMueJjzKhgpKhjyw2AbJIcISK0ToQTTVGa/Y5airTNJPRii59GYy6mu9I0zX4Vvr4BAin2jqRbkKX9DbWQed6e5xdv6/0THKTDLq1amSNJfJgZLM6RWaMPuVQgJzFHTTKeoDd29e1a+Nm4Pnz9S331SvX+YZ7nwfcZCT6Bd92H2iPTbl9XmgP9g/qnrnNRsaJE7u8f53S2bNndIYNwVNnTin/ePfWTh6geWGazbTBw7ZtURnaCpGcwotS1wJiyD5dFLY18Ibgg7l85Yrm//iPuv7xT+jK+39dF//re3T5v7xbN37l13Xzf31Ci89/XotLD2lxcE0LH0jal+b7atlA4UXXvHQU0JiVKTC15NDgA3mhgiiVCwbpSa7Rk46yvtVjglumkQ4uBnRrFbfSo6G3vK4LTfh0pUgiYZC1ElgZx5GFqFGSdQQgMpRUuX5EO3mGHqUNGluqKgRW5mU2Wq5sZKHWkOszehy6dCaXDC698EI3xEbWAD1DPtDb1gzYsbWEHrJsbGuQVHb0sGgZnvxgi46+01at3YUr2v/i/Wr5bRDOg/xWRpsvVH141qwlUO4nnGMC5jxLr+0dzdgU3DhzUho2xDtmQhfGIaX4SnL9aCxwDtkUtT3TMLPshWac25v3PVUbT7tX2t3GyELRUYvbxIwAFRItxFgTbCTrXCN3MQdrkLluhjtvk9kMEXLLWoAGKh4yUcJHF5t27aoWVy6rjZuCNTw2qS0N8Ai6sboiZsNkdpZNEl52o6h8KkD3NLRRMG3leA0wA/lvgLoez92mzZe/UBtsVOnkCXJYkCa+2NUA2E0kUiKhrnatqTmhpTLcUjH5lQcv59rZFDeP0ncdDjk5kDBMWiAVjUpV+owiLB8auxpEmV2MWtGhLH7Qm5wKEbY0lcWYnhEAbBRbcjP3PoQS4oKOL2M2KKeg9GzO6dp1NuMW4grTBgGyxjNib2A5MI65ZzU2tWcveZ62f/jbtfGdr5Qe9wQttrY0HwYtPORUwLqNoKP28XoLy7Vkolu6fk2Lv/2sDvjyZO9XP6zFn/6FZjceVn7zdNEOmOcc4MfYtLgSN3TQNSI9KK7BaAnZ0EUmwVAzBzpp5JVCGMHb0RgqHICfM9kFm5wbr32xNl7xQvmO21WrztwhJGwKGkvmDNmQL8FatJmlYLCyMRiY+4FOntTAFwk+dwp9VWW9TQxCqHryc3PRiKnQUXYK+YbsDQnMZ5tabGyz9pyXHLWB+8MGEWf0A/rwMw2acc+xZ/gMshNvGGl6uWghDwZZdkfiWJLzg4zUajmKj0ySbUmiVxWnHWUhy2ediGA8TrENyrkIDKeeI1uDxRZx0dEByyXpbUgoaqgCPiyhmjlzQiuDloYwyEay0oxN8dhQcxLnXBfHvLFJLj6zDXINiFuL+GpvaHvyjSuaP/jPuvmXf8kXgh/SBb4QfPj//lmdf9e7dfl3f083/vqvNH/oAWmPzXZysEmwQAo1nhRWiIPQKyCEsa0B5HklvxmYzcHtbAxyvz/Bl575kjP/5uAO9+psDg4Dx5hgC+7lcz6bFuO4jRjZ2MxfV1zmPn3x4oX6s+KrV64qf2qc60ZjyRKYGDatJTpgWavCknUmxp1atgwJfYyiB0KXGn1bxexOUahyGflWkqxXjlm4xv2jRVAaKGVuBSSxolMCJ9+gGASdFmVFTfYrCWolavoMEwt4apdItuuYlFnkoFtBiJJgAWTVUVz0urwEGaOjWA90QQwBFcGhyvBLPqGbzJpNosmhTYIj/fHyyUsEt53uiN/IopPcEx5D1blQdDVaKjGLKYIjNYpudURRbKJkPQ9bRFpqcQKoSg/DYWD+xw40Goy6cB4s2+WeJudaQJCwI7p+bcRR/shd95BcP6LEe4VkOM2nYdOwqBoiQKbkZaSFyaOUCHu18gPtDjsEdNVOl0fJ4am4qFWPht4mNn25rDW55AJhFsQE024RWVH40le8BAY5/rFFPNbOxbdbCytVmcLk+AZlOQqNVVCGNKGjil3y6esXCcpD1WvcSK+ZlX8PIIboWNPraEnikbEYkxmkWuQgI0zyXHihI8OgpxhfkKuY8VA1gCB1RcHBHEoO0aqiXDGHAq/Eh22cLFdKiWR12ES3lqQfrGnCgrow1sSqYASsuPR6hFL6R9AdEd8S5ZDvunadJrkjcVaspywReQRd6tJtSWhJZe2C2I2wLdsTN/ZLj5E/3EUbLKWHmCnWUistRSvDFaVlOU62VB4hliEJbnBEDbsebZ1GVSsyyaY+8hHrotABqrFbUREYltq7tAGCqus0gnGdIw2QVA0dFLNsEhwmHVjpQwXomDcq1aU3xo60ozSdHNuYBCN7a3ery2GbnDuxWUrXmOiOky9lR4k1X0FTxXw0FkN7pI92kQdH5eErTIhHQPyCqNMHoSfkfnBLDOYW+WRz1Cc3yNJhl6kUvWwaM2nFNaha/7UA2VjZ37upa2wuXLx0UQ9nM/DCRV29dqM/tI67KAsezvf390uW/uAgG27S1uZG/RbgqVOndeb0aZ1lI/DUqZPIdrXNS2seqINhtqE8GMhOlaxe6M1dvMFljrlX5x6bvp9X3Jb3b2p+/mHd+Ozf6fJH/pcuve8DuvQ/flmXfv69uvqbv60bf/ZnuvlPX9bNKxe1v8CWdchDef5U52BxoAWbgVmjhrzGYazwec8IaixkqPvyFdEqxejIAHOohlFq9FjmlTgxI8IgZvgwoS6odtng06Jl/l1GPAjEaYUK/6YUwyzjRgDKrYwtlkv1GzbYKQU32/hL6YLKRyVSHhBm0IYyffxnI236AXTeOFjmgLhGEWUomDYxLSu2PONpYKBgRj/DZ7LckNTpVv2Mp5dZZMkTDFY9X9KpF+xgkmcfQ4oNQ8n4OpuBX3pA7eJlFESOkjHj67EplsZsDAQ4RiOxITCcOyOxkTeHrnXlxJqzlqSihk8ZTj3CmaWei2qdw0UdxH72xMdp63nP1vCYuzGYqWVyUWpVCA/jEXRjjWQkWWtqDHkJjsy8bPr2M5px/Yh5RBV5kLOF1OJAbi5krXTjphrXbbt5M2agrMoOpuooKXpqIsvm48BmaTYHcUAVKZ0a8aVMKesfHavOcZdyLM3GqDY3tfGMe7X5svyW4BPVeCnO2ga5fjUVJpHck2uLjIYa6hbEl6Hr3OhKM7Rljpu5l2iWLKLpEQxZx4k+1e5cQ0HFNxUq5ggtx4zWsgMyo486CiTphCm94wwmLT0iFFRoWoXf2pCZe9GRLRFl3BlDsQcGoemoamwg5Pjlz4fNOTAjSGbAGaUN3LPWAxsh4nzYfPE3auct3yu/5rVaPPZJWnA/bazLgrGbMaZWaNY7974aFTrjiL7A+NlEnv/V32j/Nz+kmx/4HR382afkiw9rmB+w7tzRuN/n2oAS6WQCuBIlMRigjpEQQ6PoVOmK7KI4Jh9EvU5MQwPdxFhKEA3Eaez4LE6d0tYLnquN+rPhJ8vMDwtsMKaGrs74g4nO3Ceo7guDbHP50HMNDR6EQIKenTutWTYFoZHKrG3Gty070DHFIsW6Dyx/i3NnV7v3PFE7z3k6Xwzcw5cOd8ps2mpji/kPPRYJznAdiJi0Zhr4seqHscIN6KoWLw1TH6uiXbKMP5NkW1WIXSTnTPGKvMmm51i0CCHjF3oRPgSCBjrbemyYUtGTfGkJoZyHxYdBZySmj0FrpQ03okcofSRhW8OjsXaMSJ6wxRsCKXIMIcqHHg5ZbMXnNT0D1bkWe5BczLmZczvn5oLN68XBTS2un9feP/69rn704zr/C+/Tg//xv+vB//7zOv8bv6krf/qn2vunL/Fl0jWZa631DIgsAMf1UEtWg2dOyabBBdBRmqNEbzb/N3jWyQbgVjYH2Qw8kfOAe3ZtDvLFyhb3xNlsJsxJtymbg42cbWITLhuGN25c16XLl3SBzcFLly/Wc9cBX7AueL7CirEfoSalUUUoKU3WhZmI0tVEgCgxskevrhCkVhFwK/OpL+ZRGq/rCNL50bszS4tRWuMshUvisHGO/FJ1CxHbYKVYt884wUobKpLW5xq2qCIeuWmoAFWc6jDH1bU8lkbxmGxHet0M1SiFWtWYBCWBMDkGou9QFVf7SE2PXG1OgCJGW+juC1GizoWMJAh9GK1G77JGF9B9HTXRg6XpGmOi2l6qikhocs6xDFmysYnlhC46atGluaKDbhubIJL0QezSNzJQQUdL8koAtaOakS/lSK932FOPriSJrgAAEABJREFUcyuP0mV2qnFXMiVBmq9R8afealT5VrTScTur+MXQOByOdXoawZF6VBTe8Sm7OCY98ubYlGjZGCqgS8U0nSbf8GDNAk24QAnaAVk14swlzNpYrWgCRX4cSh/FYRvu2BGKQTWWGkF2+sNjH+XKgZVk2nUTr54jm2QmunyIZbvHpC8/mnzAdUiWCkkvuSYGodTLpO1cYia+GFtjvPJDXd+w0U8etuXw9JMNLBWOCnFsNV5BlDE7BBJMfsmhI1bJit4dHv2jR9LrWg6JFyEfQ1jCEXOab6YlpFYv1Uff2UMtnsWXzZJacRG5YjlkHae+5pMneUdVIBv6XAQFPJJ/n+uaHXJC6ihwFVYj0rVuwrxttBNKqmoZkWkzCvNrindvITUaHOmJE8VohlvNSZQpfHrYHrfaxFWdLrCdib9SEm8SkQcGq7lPcnoGmtYhXgyaLIpcNUZmjJEQHxeIXhN5osqglA17jXk1paQNQouJ2MQrhobEyg0yMXIci0wTp5gW0iBEFvvknXyRPHLNOBh3W6LHN2EOAQY5S4QBoZY0cgXIxpr5BiN7uMtYSGx8AuiEopNGXpQWegL8oYo8PkHJ4W3jDqQSRVcY5SVMwzzTFSYam+IzuVHWO3cx3dIEmwUbZXtstuVPWy5euqTzF/KbgdkMvK789l/rzprzML3PBmD+pPgmD68HvDwm4DYPwfn3AU/VRuAZnRk3A3d5SN7moXmTB+jZxoz3+KHPqcb3SDshgIuXuIoYb5rrIg/i5NhukstX/1nXPvWXuvS7v69Lv/Q/dfldv6Ir7/41Xf/gH+rmn/+V9r/yz5rfuMLpsQ/myoP3grnl2C2IwTM5rXjtRMIALS8oSKJrGRNZxrekvj4lgBHxoKnFCB6/urd1wwgUJyKrSuQEsgzLnLBvLX14RPCpRl9Ap/jIUQL68DUmLLXIyEYb0xeQ2SYHjxKMqcXhlJ4JcG22rsc2uUdu04LB0ozeNi+Iwg6w9rbl9Z6XaBuZOJYyY2InEXsBN4LgmFS8xNyQNAPpg9BZiZmFj0sXepCKR0x0aSCIpZKlFaVxnur++7V44H7GzHyEXqsSh5Fr9IEmi8zj9CkNd5zTfGvGNoCBOAyufjo/EBB76VXelRuxZyiTvziLtH1SfuZTtPncZ8mnz6gRX5mNsYC2rVVJJq1iRRq0UVnnnsIFCFuTt7bl285qYBOzJU6TnLhKiXd6gG1ca2M4m4LnL6rlN86wjzzHHauqEYWY+tAaQw2bW5qdPCFzvUoD82/KsLaVYxUMOAwW2gVomhkBdXHnHdp42fO1yUaO2NBRfJh/bFFTu2FTepDzg7wTE+WyNlQNLutBd6SWRnkhH7jfzLY2iWaggiixSEwTXzV5LXWiGMQmqHUJAUgF63h2L8fL0JWQxXTwpBpQzexDTs9niZVNObMR5FnOcEkx0PEl46lir+nz2518+eK9PTm/GUUAZxzWUYPZ+Bs0P31Wsxc9nw3B12n2+tdKT7pXGXeRDVKSxEw5RmZOyUmU3I8W1auOaY0t5nb1ig4+/de6+Rt8kfKrH1T75Kc0cN/Pb31m/QuKd8eC871TY1uBaqCK6+Qblj5dIGiLsZirbdmutIzMMm1Tcka87BsbvrMns8H86pdq4777JK6Dlgsz9hhS8es1KSRPRhBDdGG1iS3ZLtBQHYFo5Xwe3Xm7Nm4/pxwvc/XPCFZrp1Y2GMv2CnJtBg6jjNugPFizu+7Q6e94mW7/8Tfq5I+8QZvf9xptvuIlGu57Rv8z+nPn5O0d5jfT7GChzbnAgliZu5EPGghmru0hY5OHPciSbBdEGULT2xZC0eJroKIdnzrw8LERZexjCyc7FJh6cTy6Ii2cgGUbIugdLTJJiEiPLFUFtvcsfuhAMVJKSwPaUpKwWnGqQsCcUStaxG/FqmxdLULOneQb66aFsePze8EXfXkuadCNzbTFfE/z63wh+OV/1LWP/2+eEz6gh/Onxf/lXTr/y+/XlY98VPk3h8VGXP7ZEcIQfyCYOugQKLkus4hR5GCQ+ZFsazYbtMG5FGxub2p3d6f+nPjEyR2dOLlb9FbOZ46vTHjmmj9/XpCrEDTWbT5f8F3ADV1mc/AiX8Dm+es6X3zt7/MFJs9bOq7kOLfGepAhfT07E1/EFCWkYwPNqN2u6LWG/AVsK6taGsJhXNdz+qARPzFWKMscDtTkABu3RDF00IjZIOIb9+gDMZJKAYUAEyQuiNKjQVBt5KDusYeDYC8Qa4JoVfCAQYZ9rQn9NJ7wEPEK6rOZWthlxVuJfFiXyMHSrGy6rWRJCS1KfDt6hOSPmNrkQz+Caxh1WLeWfgjRM1r0HWlxw7w0GRhkWTlwWGZ0lFDdUowzwUWjWgbIGLjLjq6pnwtNvZhuwiRbuhKmj1Ua/DGmxp6OaqLR4dApwziJlgNiIiCarBBEESAt47GPCGQtyx1dhrPNlEdgmmzqkBdNk4qNCjDVG6LXiYofg3dh2tilT7D0yTM0OThAFt8AEm0idMBEpEnXmRWHezcZ43WmrCAn7VqfCRPNoFvRLn1jB0/NcSsYZlnDdCS7Lo4PXCbCiCxgF2NmW7Ylag3RG1VBZltUlioxSkoEYqXFtq536J5HwxZ7zAxQo8GVNh6I5PqRErOpl6Z4YxeHLgpTVKu2N+t0l8SsR46rEZpYA/2yRuAltwqxki2VRSSVlVWJVs26IiOuNEtq3WQpDDENOPWRgRU7UemZGLplraDVLEWHiKxmBI9i0tVHDY7ysTqKozbhe46xDJe+wJoc4hF2y6NSFEfrukniAHEwDfQopR2jN/YB3aPUr23BeXvkQBAubgHkem1rzDpd4hLEKSjJ2Bzmcxj76Tyq6cqVXsfMU49UVk7HWEQZHKM6JIrN4fxUOUSuf3nJ8cwEl54m2q1XW6J7adOJo/yjSbturR3HTNxJGvr4mJPF19MnyhG7caySHhoA23VdGfRm3WydFqujY0psJhyjRsRYtDp2vFEXvSzzApETfMFDdDYDr12/psuXLuv8xYu6wMPplWvXlIfSxstYPOe8sIbPn73cvHmzNgqJos2tLe2e2GUf4JTOnjlTm4EneRjOn9TssLmQP7OZzWYaeCgePCipxa/SoMmpkQ+SktNMvLA3aGw65s8h97/0Je198pO6+oEP6tLPsRH4c+/V9fd+UDf+4I9042/+VvvnH1A7uMFlu1B+s+WAF4UFaDxU5z8I6Q/hDEhdYJUxGy+CLfSEDK4F0kVJsj5BHkTmkeRD1CXBSoKMlAdjSeQe9LjYhJdkftIGrWh0CkybvhGDvj74ETVQ1bJByemhI4aiMw6S6ycOloo2rXpBbLvshDQknDgC9QyQqXbaaAelGC2vp/CiWDleOW5CYkk2LY4LNlnnnBdZpQNZc7NZ4ZkWw4bmbIjMNzfpN7XY2FTjGC4krBovwQttMNv6DRvizKAzsqEHQlMrt5lE3/CZ+iZMi8dUbX9fiwcf1vz+rxYdXeRKSZBuHjHHhvVFiQgtLXpn44vNtvy55QG6OZGDBX1bIkNiHC+OgZEXmpTNg2BgHWaPuUOzevm/R97cxjr3NV7tWRNlvZCkrpFhVyAeSa74UDFG7s0tze64Q77znGrjR9YcfRtjG9rIxEyzhnHj7VLt4qX6bZjIS43dVA0R0FFDgXJsMpv24lr29jZugwbaWVk1aBUyu45+LLMG2sD+GU/R7OUv0vDEJ0psjImYnlni+DdowlQ6bSSy6WXWz9xXzLkkjgOVmZTBoze5n2SThftLxnCCTmMQgSNOONoEJFKjh0tK4SYLelhq9J1pMrxpGz1uUCpUa2nGKhhJ6SXOU1GIbsnklWOm9NggotVY8Ihg5KrLACGmfp+je+26fP2mzH3ZZqVZwzYbNB+svROntHjec7T9xu/Q5ne8pjYEtcU1xqaEsMlgeNAx1hgTSo1xF/BUjkE/lrp6SYu/+LQWv/bbOvjAh6RP/ZWGqxdlNisOOMvm3OECZoZPJVlrukAeWa1ZxEECM8ZoSMeo1KgUe/RdTTvRZBm96ev4IQ9/wDzb7ee09ZLna+MVL5XuvIsQiwLLIaUJJPLpTXKZ5he6h2rMpaLjQj/6xKmxCSPuVb7zNs2AuF8Z2SyOzL/yIbTBVK38SPbYi/jkmmOux94pveyFGr7/+7T7jrfp5E/8kE781A9p+4ffpI03s3n72ldqeNHz5Kc8Wb79Tg1buzLjyxus9MAKuSZDy9k108wzcmcsuCEHr0Gnl+TIaDXC9CuIOEKiZTFUkKnZUMQakPUKHwKZ8GrAHhgbeVMVKAXFjI2NBD2VVRD27ZAN2s4n5wwcaCpG584gz/maY9IldWahbzUPWhFc2dwqDUbV4xfdgmMlVk9VGhRAls980ZvV9d4N6aGvav5nf6nrv/H7uvxz79Ol//TzuvwLv6xrv/t7WvzN38jnH9LAF01mbRksVVUYxOo/YsxJlt5pCp2yrY2NDc24h25z/9zm/rS9wwYhm4S7O2ubg7NBhNSCePPkiPsAGms1P5jrWv3m4GWdv3hBF7mPZ3PwgM3BlnukxoL9SFVHmtU7gYuaGk9E9bk2ilhrJospRlQlqybcURxRMO86CZZm6/qJXkVvZdxWmcZ/6Xs8YayDo9p2VDDxrOVEuojRsjPrkqJ7k8xGuy6oTNdcVAJyyTlZJjEvVFOiqDtxaxurW6V9hN5G+y9AAt6yfo8UKfLgXxD/a5omgZXRrdFvlYgFykprrRx3Xq6pj5DHxZxMJt3hvCbtcX0sg0O6aU3bmmaNPGR7DDNlMZ4wx1j8K0UJvI5HCROzQ+pRcOw0jgiPHp/EGd1DArhaoyOOaA7VpRr7Q4qJwSCqAFF1FRdmfe37hceZg5yKF+2j1CMG3HFj3KeVNohkjLsMHFk+/M3gQfijyMla8ZNtjEeDyEqH77JHFzO6w3USTj1a27ItGk3Fhp+Yqc9AS5qZTOMha9jblqHzgRVTLEJGAiLJadl7BIdqa3hGBVoB705gBz0tGFzqJMErbEfsO9XbisOYyPMiHZ/Y22mRY4VJRZ56RL3i0y06e2w7OtmWHah6VXG1o4lQdGhVkk+Xj7IYj6TFT8Wkj8zJBg/yilkOv1kzxy76gmkDOmrs6gDEJ2CmjZi4oO3VMAVLtmWpMLU1qiuSqmATAzIptpqogyhKTxRq2PLPuDEsmzSg9DyCtQCe/CrX2AWIcOPzrgFVqLjEbGIMkTxW0Fi6JPHKviEOMQE/JFVNG8Qj4xWQJe/JP9M3PkGFmoxchr0JDWyTbyt0BS0y2mNqQwbIq655ehzVITFkgYiyXSnV0LGboBSXnkijOlSXp5XQayysd1HEM8RkCXm4Jv4kieFI25btkaNbCxBpkCQyn6wbFuSNUcUrbYmkNRpywWbZ/sH+2kMom4E8hOY3Bfdu7qs/hDYeXhfa58U9/2ZgNgP32JDJeFu8jJ7c3dXp06fZCDxDf1LZDNxFtr2zrW508o0AABAASURBVA1eVIfZTAMvtQNPvbZld5AgNBlZFHJNyzoxmqZjseBB+ODSRe196Yu68ief0KVf+01deNd7deVd79eNX/sd7X38T3Tz85/X3qWHlT8bygN2gZfpBZuBc+bPq2Tln3wbTUdGh2KxaEvaJZLIJ/dzhCIdeHKLTPTEg1Rsaajx7lynOo2iasXJGOXENYfUCUocASImKtLuVzFYn5p/SXGMfdFCbNIL1B2WnAUpVWPZQJaAA3gFvPA4L5vQgxyO1ryAuuiSobNHPr2FTWNssuN8mc/pibGYbUonTki33c4m0BPqPwPYvO9Z2nrR87X90hdp+yUv1vYLv1Gbz3629OR71e6+W/Ozt2m+e1K1acj5IF6OhtmM+CKHRg6Mo9ASQ8taFRfH2KybI2ajWA9fVPvK/cq/h2ZersZFydLWutb6Y199fJDCQlnZFNS5s2q8uB008eooHTgRBqzcYyCnwks2SkloAD1sm2G/uSM95YnafP6zNNzJxoAHlAEG8Rlhw+NpW7YlBepljSxB9AVGZ5Nx4+67tHH3YySup5ZMjTx6YtgWVcYxmdNJNw+04DpesKkvNjpKhktNpJi1ZhlrlA0bHFfmxMYgB6XHZQAuYdGBBqRaBwY1itr0Ze5b3/QCbT3/Ptb2ZJ0vioMwKrBWDSSJvNxyHvGNg3TpqtrVa3KOp1SW8RDFtuwOCCTUHEDimJdvn9iWuc+Icyhh0Y6V7LDLcW/yKIMaSc4i8kPMtYW0jnXMWkSchbblrIssQYtO9ITEDwbayo/GEk9IMz/WI8fJWUdEwi5ApV5GW5iVDIZaPF+2LK5cUzZ2zX1M5LhQ45qxbuye0MFzn8WG4Hdq57tfq9lTniKzmaVhkG0NIxInIFk8yYkhK3cJEcxCrPt56c/+XPu/+tu6+ZsfVvurz2i4eaWM2ZYsvwVtUDwB8ZSqjxQOWpSsZ5eHWsmjhsMilWOCUefRUCNFJNKW4O000mLnhIbnPlNbbKRtPPuZynqSiqqUTWKJ49bHS345pRI7xzx02UZQRJrEtmzD4Mf9whtbmp27Tb7jds5ZNunkWh9jYTuclD6QQtYaW9IAZpFbGra2tXHPY7kHPpN74VO18ZSnK//7+fa3v0Yn3vx9OvUjP6iTP/5W7f7ED2rzh96g2RtfJ7+GTcIXvkDD0zmGj7tb7ewZzbd21NhQykCZ4SBzCVq2OcRDjdk4H+xRJi/1dpeVX2ip7CGhDlfjZ1e7UhiysWCAFqZXY6ug7LVWulXaICYsXg5K2eQ41DFzsaXulGRblgqitJpTouS4NOQuECxaANWqIyQ2tH0sjnxrtRHYtdihy2ZbgFZ5xkkuwXyxp/mFh7X/ub/TtY/9b1345V/Xwz/7i3r4Xb+kS7/1u7rx6U+rPXS/lr85SJ4tmIIbInnQ2x5zRGbJdkczx2SmbA4G21tb2h03BvNvDubPi7NZuJUve7huSXd5HhNCBCn+4OBA2Qy8dJlnsvzHbpcuKF/a7u3vMafMTLeUpBYYjZ0WgmrxA29bCrQqSIqJXxE0LTaBoh2RDl1qVMHkM/XTXGKj8lUvGLf4555avWRDUBUQIJ1jBJ04epRSrthx6DngI1EBupMRha3YEYUJoFHR4lZtb3JudMBj0OOG7kzSgquaMInfmUaq2HSGNlq6qRKoW6Tlyow6iMuIxCrUpMgrg8UmPP6cDNQYT0F7n3wZvDNTG5+JTk+ceI5hKs6SRlfrU4NjlZ4Oo7q0wppcjCygE6yUMZZBkFIRalngLXcWmhl1OrL4po98wqhNF1E87bSjJMJCGmRLHXRijRi143D4U0eVum4SaBRbCWVJQRxjFyiFOWaNw6c3vLG0LTpi5piOQJd1OwQsOOIxXQKRtOKUUnskLHDv8SD8ZJKhJjp5xB/TSUTfRpheYMwHw05FpkyNZtlBGwbgYYDgUI3vJOh02lYi006AJA4t888axarClQH21WMSPWYqpRBQkZEmBHxVjDPhIHz0Ux+6n3wSehtbZBlTxxV0JcZMoiGVQRR61dmtXirhGHS2Wszp03bEJwiHohK2veblSVz9Lc2UzC2K7neLeBIwxkSmP2S9xiS36G/B+rhlxGyrv8XykGAt9DhHj303c+/q2I3kI3eVQ/dYtsmBubXgkT17/DhhpzEDGwGVmejrKrFPpMqje9RJA08YBEmmye4cAgnSpmlaFexzcXcRLWrFJhah0yOmhgKhmqJqcHXS0HdayA3Ui+lQZE50mNJmPMRVYVXWMdSyRFxzmSTrPpPsSG/iOLKpqSARCE1QCoixF2VJTkSckB+prgiinShRDJgS0iKq6TIdkqlK1iCHq1STWZiRnkYuu/JI7JGgiz6A/LrqGLZsJ3rlH0lQ6rFBe8s6xwZQk+pouOxyjNbzXSpin1iAqCU+1q40tzYVF99Js+6beEF0jaRyrdGFHdGknL9BLTjeba4DNvau37iqS5cv6/yFi7p06bLyD11n02/BRkLGnNPv7R1ob29f+7ys7vMttpjL9uZmbf6dPnNa+c9Dzpw6pVMnTyj/wPYWD7tbbF7kgXgYZrINcku2UhK3NWjkeXDvD+05tnwgkmr0+cft5xfP6+bnPqsrH/1Y//cCf+5XdOnn/6eu/Nbv69pf/KX27v+q5jev80JwwOWaOQULzZnbnHkSKsMV1WgzQkNIhUtbEk2/cRVJPvgJVn61KYBD3p/LHwPbqpyTf1mNMYQSNF40g3zuGD4xCEHIrmfWii5c0aVUlYxNeGwXAFE3kNJHoZR4Zkx3MaKEoEOIrOxiA42wVh22HiTS4xVNwQMvjYGrn0nawH/GHBwMks0ssNOwoYENic077tT2Pfdoh82/Ey97sXa/81t0ghfcE2//Hu2+8/t14iffBN6qE//2bTrx02/T7o//gLZ/9E3a+uE3auPtb9DGG75bwytfpvkzn649Yu3xsrQ/MNBs0EzWwGRmladYpiaGVxWL4yxWVNXnGDRs51cua/5PD2jOBljLJhO7AS1AF33DOaAr306ntczGw+y2M7UZkONb7qzEnEFjIbmq4rkuk5Tjqplro6ax0ennsRnw7KdLxFTcwABmUtiCJCFKp4QMkXGCfsBVdrEJlMK4w+amNh7zGG3cdacWbBDmfBSW6ddOQyStA5/G9douXmGz7QahG+OBGjS9DpcSpcmogHnVZu+ZE9JmZtDNBzrOBlrVOAMn1eCZ5hy/vd0T8nOerq2Xv0gbT3iixDo2vkQoEJrDIZzUnHM7Al5q2WDWhUuaf+4f6j8JEtcyoUT6slTQWCY+/SiSs3mSDUHgOHJmTPkxYdkuhGbUcmuc1wGa4tM4DSArcdIp81QKi5t4gaJkEoSsmJAl0uhcaiSRa8CD87nNRiWxoqfrtZhqVP4JGkeQ3Bb7N7W4flXccEkHOzYGcz+7ybmV3xDcfct3aff1r9Pw1KfJ21vEGAhj5Uh1SvDqhdhMg8xgOcHNtZHfhtP5B7X44z/R3vt/Q3sf+F0t/uazmjEuS8iWc+MeGizw48pICqzbHCwwyP0VEWP0+YUm+mgLh7gxFzF2AIt6UGhRLNaHPiZ0GuBxZq5osnZ8frQnPE473/JNmr30pdLpc1Ldg0yP7+iYMQKmRFbSHJs5seZMOCbRqUpDqoKm0g2KG/LPCNzGxuCpM6pxsDRZKSVDpge2yVFoAf6DVFZDk2anTmj73idq4+7HIrXEF2qKfWI/4Qnauu/Z2nn1y3Xi9d+l0+94s0799Nt14t/9iHZ/5u06+Y436NT3v7bmu/m857Cp+ES122/T4uRJLTi+C87zxrpQE1Ibicsog9yP+ZhLjv8MekZWZKAUY8NlGhK4g3whekVExYqrBDlHu+SNYx2CoehQpCV2p+KBPbIsiHPwQHSYIEUCER6mYou2JRhybkhYL0AsAJ/XqiNIXPQDGtMnl7jYyCXZVn5UBW3ZSIiFCxGQQaRFCoUYGzVDSHmWyV86tHag+cGe9i5f4svGL+vqn/y5zv/P39JD/5XNwZ/9BV381d/QjT//U82/+hWp/vkF7rQVovHZL9WADNqITfaqAgELaXEaAhc9zGaa8eVFnoW2tze1s7Ot/FuDJ07s9I3CrV1tcb7PhhnLYtBEKNUYMstrJefaHBz/OZdL9OHzFxs592V3e7qipYqR/CB7ja5TWiNHSbcvJyQ1/hrT7bsUdfeH7fONpANRJ2gziyy7kht8qmW6gG6sh31G4bJb1y6FS6Jr0yZm0FVmnEiDLunzO8pPuqN9/L0UjtTaZNfjLM0mIsoJJcN/4tOX7HCzLm7kXtpGuzYmXB2RrGnjgs76RhYcpiPpSIju1PlVW5oVW2Ny7lW/Ji7yiG2x1ZS2N8yxE0TodOUUs86O2rVukk/9mipu/YhFuG4AvXY+RRvEvsaDWdGhsEdWFTI2QfHLBgWVxEuyRhZfzXQcMjYGiVxy6MlvyRfxdTTLIOu2CXisYt2o04fM4tfFOpSQFHZpWgRN5qHjC9o6ZSZt+IlOHz6Y6PQTkoUz4CSAjm3QRVn9Fddlh9uupWXNfUjVuWpRJ0nbsn3I6hBzRMXndDz7qZVUEqQ7NE22U18XWlfSRgoQGiA4VG3L9lKWG++EpTD6oASxDVpxh5vDMjt23eKwRoom4FODSa1pWbySKWLk4aGrxqHQyr9kY+OSpO0osaW1FDQVxEW2alfN4dtI18Y2aEob26mX1mPfsmaSYhl0oiim1nS0GINgkq/TsS6srUP42Bpi3VaVkKNaYc2PwVnUqNZtoPEjVNetEUWOJ1qn8cWW9tYag/WxYhEZ4UMGayRjRRkpGP2iD5B8zXrIbi3UYcdYBZN0optCTZi0/6J+dB677lrzaJ0+1MaqCw5rw9XVXMpYBWFW0nAjKn6nJzsxE4P0iaZHLGtaY5STp/ygq5awqGWT8UZY6tY5/iDWh+2WHMRKm1ExV4BiWRN2PLU4LZviUdfQJIxlhAF02dMfqqOufwN9UxfZUDl//qIuXLzIZuAVnn9vslE4VzZV8iC6z8bCzZt7yibh3h7fThM0fwacPwk+feZU3ww8fYbNwRPa5SF3i2/ENzc3NeMlxsMg2x0TLS/TyYNNHmhrDtjlVptjaB7WFw+f17XP/I0uffgPdeGXflUX/hvf4v/8r+rqb3+Ub/L/VnsP3k+e17XgmARzNhfqhZUNhwXrkThMQhWzhkRCT8v4TUkjNJQGxh7QUSNWL2giKAZaAQJsuRBVhozdaSJB1yYRJpFls0SsVdnFF/eoMtfoowsffd1DRyZd+NhUvPgqhQB00XcfGEQOAwbY0L2XhqUslBOuW/C2Mpt0zMXwZvKByoy5aKEFssambjtxSmYzanbPvdp83n281L5Mp/7N63T2nW/Suf/j7br9//pJ3f7//mnd9n/8hE7/6Nt14gfYAHzDG7T1vd+rzdd9lza/B3z/92nnLW/SCfRn/u2P6cy//0md/b9+TKd/7K3a+a7XSM94hg5On628xNn/AAAQAElEQVSNpYyrOldEOk02SamXRpfsqmdtFyD0/MZ17T9wP5uCF5gn5y7yrG/Wegl8l3Utpnd3Ndxxm4azp5k17vjm5bvOGxx6nxxGMGAoLOvILGCy8TM87nHafNFztfHEJ8m8BErmp8mGGgB9mHSioMF/4tIb9WEg0BKsyezcWenO29XYeO/+kqwq6QIeeniJVInbwb4am/zKbwoyLyWZpqROs+wUvxKkKWYhs9E3sDY+taM6D5DPgJWfxvmlglkgTNmMsRaPuVtbr3ixtl7wDWyynmJ+Cdjw6H2u9xyPHBuxyZWX/vyW4PzLX9bNP/lT3fjM32p+/brsgTnEr8VRIm/byx5KvTRlrc2m8nByR+aeE7nlPjlbpKcWYbWdKjYmrEnDFjPsW4nToNKUa2jblQ9GErSqxP4wGK00scs5oa0Nacwpirgmn9CrOLEuyaqZc5ZnQ+naDWn/AAOuR7QHJ89qeOHzdeqt36uTbAhuPPkp8uaWKhbBqTJHxa5WA72drEB65juoyflShy9TFh/7I+2993d14zc+xqbs38t7Nzk0jeug1YbgAtsmaV5oxUU2J07NIzGRohYLJBLFnw457aHKCmopXhHYDMhzR8ICud37xmfK1kuex/3mlRoee3dCSzkvbE2FNBiPvEgy5xUd2dBSa+cGAyqy7j7ZTP6jtDrv7Cp//p9/t3M+29SCcagrUygTN6PfAgQerNnp09p6wuO5l5wjJiuVDXE+l0hSKW1g02d3R2azb8aXKlvPf552X/0KjuV3cUzfpNM/9AM698Nv0rl3vlmnf/D1OvG9r9HWK1+ijec+S2KDVFz/8+1ttdxfMiYzsxvrBwZVP8DPSJwqTDQTxQsabGgjK8QAXlgZaFkauXfGvRvbcKOOrozoI9Uhf0mJTR5KiUEQ28g5cSAlZHX9xw6UTCmhUGKQa9CZY8QjpuNp9KNItidy1UeGONGCrEDO4/T53OASq1Mkm9sH8z0dXLui/a/cr+t//mld/MCH9MB/ebfu/4//Q+ffyxeQH/+4Dr7wBbUrVySOp01WxK7B0gfF0IwJ2q687N6j0cA9fGNjUxtsEG5tbWqH+1b+miJ/VXGSe3r4bZ6fhlkdNU4bMjeewM6Yje9JD/pvDrIpeOHCBV3my9ybbFoeHHCfwFTCWMeXpSYE8ewQ6h7Jm7UW4BAphcMCSw5hgLGMzNCpkyZ9EBkOiaAcu+KJG/s+lBOhIAS2y+TWZj1ajxibun6Jp7gBrnzVfQe6ZBKsIQ0hQRQSbZoTialF0URJEzAGXaWDK4rDNTKUmOCbtqtr/E5K6DWVonGiKhjla2RJ4h8UQ5PIAaTK76iDxhKjICw26zEiYja9G9uYBuvydZ+u68aE68RaG/2E6IM1NeRK4ko8I+FBRbmqhpwAmWobD4dcIccYUEt3RLu086h1JDGu8dIEERqL9EcQ26UotsFSsCQiDbgQS+ZqDzfRJ1z65WAYMi2Fz3kXhNbRgt1SVAEmbl2BbC3ApOnmaYNJiu16jQpQVSHQrR/3Y3M6IszcpvlXHGJMtcc6LLVdEYyRbdmGGmuRkz09N5N19WjFNcz5g7r4JBAUI+LpUEnI4JAw9sC2jIKOlgrDxzRtp2nHmsEAPoxMxaQWDFksGmEQ0cJBLG9usKk2QjUcQQQgEkvdR0dK7EcDY2HTriF5LG92YXC3sUm/DmSwvYYOOldtsgmKiW4CAj5OqlVkUKk5oEHXhRq90wWxBbZVfunIrz7IM/8JsR3lFj9lL0GKRQKHa4vCaFqXx1xpgi6q1nL1WZsi1hqPOqIgTaAJhpdsL6GxOD15liV9WCs/oZg/MlpmlRZZGdJjo4KWpVTYl8C0QdlYDK1qIOzwQL3Y0KA40wZ0CZWYkNIo01iiG8lVNwkTK/Yg52kyD2ArjB1qzQ0ykiUgYmK721eLUSqyYg0z0jUGiU7Do5EdA8njj1IiM0T1EFRBcw/ggi8G5ViRRzdyMj8TPfV58OXA1OGuscmh36iKQG6Addgj8Y4Jp5jkvArwOrYmVEdWtJF3IOV6iX/QlGGjh6gaSRGHmlwzQc+5q2yLKsPGK1F6L0WulAjWJp6xM2LilA0NVYmxZlYmxSfGBAwz34ODBRt/N3SZB9wLFy/owvkLugKdB8s5L4uL+YJvpRfa4yHzJi+mN27eVP5UJZuEG7MN7bBRcPr0KZ05c0anz5zWyRMnkG1ri4fcjdlQD762ZVtTCRkuD+N1r0WRqSVmzQV+QOD9fS0efFDXP/1pXfqdD+v8u35FD//n9+jSL/6arv/+x3Xjs3+ngwsP8lx+Q4mzoDloCwW4E6UpYyyQqdDU6BsnDRR0WjIhochwoOJJVQCXxct5jlUdc5xKmnM3PkFsJ30ilmvGGBGH2A/jOIhZj1iBOMYAFIlIgopRoF6QMD509JFPPSKP9vXyB8/7IBsAA/bRAGxpsUqLAXmYF5IhsGQWO7nhwFTmvADPNSfhg41BByd2dXD77Vo85d7agJh926u19W++Wyff+Wad/H+9A/yotn/qh7T5jrdo441v0Ow7XqvZN71UMzYMN5/2TG3d+1RejO/R1uMfp62779bWXSD0vfdo56lP09Yzn63NF75QG699rXbe9iadYWPw9A/+G2294pu1d9djdX1rRwe8FC0Gk3+2MDgiHGelMK8G3dLDL7CYg/0be9q//wHNHzyvxnnbjxlG2KQNmGgqkqlauMrbO/Idd2i4jU1Jb6jZWogxQVUGwxKStmj38EhEjnM1eWtbw1Pv1eZzn6PhFBsC0QXoCRdKtgEkvUyPX60/fFi6CAvFF0UTBbAtnzxJrrdJ2cAkds49JZhFwq0QMhDytjjQ4jIvsleuynkLVgp2jB2bIBJM1YEk42BiBN7eldjon88GCb4q58kMwlkLEFpsOpiX2a1nPUNb3/wSDY97PObxkbghFAhJfvAQue4b9xncJb6UOPjrv9GNj/5vHfzN34ubjUQOYhzSpGuyepl6RQIT/8ZGi3i5rrXhhbtJHL+0gJoYiKg40GolSJRCXdOoa9jYhKDvM2CVMxAy22M+CazytShhYwMp7jcYSZzDjXNZyW/UxUzxIo4otsOtpwSNVew5p32VTcG9uXKOHZw+qeH5z9fJN36Xdl/37Zo95Wmq3xCs8SwlFsjYnKFhhXRE6799K8lsauirbKB/5I/YEPygbvzmR3Tw2X+UG5sKjNu/XGHOIpUJyCPJOjXGCy0iVz8NIsoajYswSa0Vb1CBUkopJGLTyowNyH02DDLn9WJzR3rqk7X7ra+Sn/0cmU0UlU+NiKOVklwSvHo24GZggy+uZnyezS5f0sBnl5NvfFufT/wC2HRdiN5bu8qf5g9sus/5LJszRKsM1duGQJQGxuqIQImS+223y499rMQGozxIyOo88Ewt1xB886D6bUboxYz7zQ73jtvOafbke7X9whdoh/viiR94g07/xDt07mfeqXP/9kd17sffqtM/8H3a+fZv0cYLnidxr2mPuVM6dVptY4v7pTUnpwWLkfiyWdOF8j9U51zI2g2yBlEyV/de2EeXzujdhJ8l6Miqh8BFVaIndtRKE9NpXcIXEjXHKUoTD6cxgOkH4lkpsaFHlvuBpriYV4RuFJIUYSIP8C8hvW3cTJBeQwWdS/xyKPM8EyxyZ8h4YMF1cAAamDeuMb6kOFjs6+DmNb5wfEDX/vozOv8bH9b92Rz8Dz+nh979P3U1m+if/zybg5e4n87lReID4lHJSOQjiSSiiiy0UtZy9eDaGJw2B7c4B7IhuJt/f5nP320+T/LFqjlHGkEKRDfBSka8fT7nrl67rosXL+rChYu6wn3+xo2bWnANsGBY3FrJNBE6iDvZRR6Uh4Ue0IuclcKJ0VezWy1dRyLHdQnsy5V+qpU/rnUuMo8ckNiXvPhYYpAOrKiRQRBbuF7hK/fqiUafVKLMs1tyDT2B9LUEyXliRr/4IiaQVT+Zt/EGVOTQ2NqWbYnaAYG8TwECVpSM3y+LUZAOdBkGY0VUYfoAozAdoRKjx42g46h/pGUX4hASuQtsy+6AUGJMPlPfLddbwwD84mM7XaH8jVocTeQNUNWBLLlnQeljdevcUKDP2EHXN5mfbp/WNCOqo+kDIG/dBWpZEU10wzRQ7Cfh2Mesj9lDFD/ZjzbltyaDVMl0uNhoCGAGg5L50RraGq3GeGsIryoIDRGkC8vauPoIOxgCLUJaItE2ojf6ibu1L2U1Hm2ZOYHDBaVaa3q0CEIB8sg1lmnaeCyBDeqaQxIDMRWjdKzlguLQdSsKcTRB/XyhU0EpU/BVHGFvJ4forfAaOx0pq/EwWNeNbH0GljzjHCaK+1c1TLQWJM5FL4NHssIo5lCsZF8HtZwUi7A0rwkRsHplPcZGVUo85bLuh7Z0ePQewTGVyEtp6KM5d9/eLg2PEkfGXal7xPDLCBHB2DTkFt1RxOSorPPxCXWrBacY0UZ9ugDTsVseNkS9HlFk7YMop+iTSWShg366IukMxNdZx6D2mmPI4JYQMQ5WikNm6zGY9crqUaicI6U+HLdENEvpklgfcaJH5cTi50cY3+i+7lphj3q0I5EP8yvrduswWZ/giGblc0QBG11wTDS0X6NmbR/BMeLga0Q4rB4dkk8plgTcOg27qrlyO3KOllkasOCh98beTTYAL/MQeUkXeJi8wmZBfgMwm4G8O9WGWv685mB+oJu8XOXfGWw83WYzMN9onz59WufOnGJP4rROnTqp3d0TtRk446Vt2JgpD6x54K2DZgatxMaJsD6RNK7CUaKBh96BsXzpiva/+I+69sd/ogu/+ps6/99+WRf/23t07f0f1N7HP1l/Vri4dlHioV3ZgCBZs+ExaF/igT4x86CX6z8fZEGu44ZdaIzIpKls+GBsvBzENoiukVPo5CfRkquwK1JKp5TYdHuVLFO0sS9/ZND9pQcZdB+7yzUWNJ2KfsUoASNq6sXuyowZqvpOVNjBg/IBFxjatrKe1vgDb0MHbEyYTQrbQq0F8ztg3Q7Ie7E5U35Lb/H4x8rPebY2XvUybb/xe3TyR3kR/Xfv1Jn/88d06md+TCd//Id18gfepJ3v+HZt8fK68ZQn9387j5eYRuyF+spkzRsvWo2Xk5ZN5j1G2WOzl/NpARobv7EcTp7Rxj1P1earXq0Tb32zTr/zbdr+7m/XwZPu0f7mrpo3JfPSrJnsmr2ayJ+2kT8VCjnn0Jzz4OCBS2oPPiTxYhQrlKqCr12S8lba8Ih4npE2N+U7b5Mfc4fa5hZnhlYlg4TD0PgFYV0NYxNnMTCbs7dr9sKnavb0eyVkTZTBkIZIbZqocIVWrUqxprRhQAMKlIKMztn8uovNgOTKNYdIQkUVWUA2TtsRCM21265frY3BHA81hFjmBMoahpwwaiaWnvltbbDxcEKNzbZFj05rxnCde6Lkmlo0jlE2gF/xPM2e+1SJzcSGTsl/HQ0pm4EKoM213778U4dDEgAAEABJREFUz5r/8ae0+IvPyGzqen8Rz0wHNFLtiHBKXw5Hk+pB3mUT6Qx5spnDCLLJPcDMcYpQTZjTRhgqaGIyYiAJ+8COXCVKJljApCIfGSs/kt37UVw+gyjkJF7sB/Iyx6lhVzY0Rn20WsYXJWvSdcyZe3W7fkMLNgcXbFy3b3yedt7ybdr8jlfL9z5F4phwIatucVxvRJAYxw5lWZJtWcoVpI3m+t9u/c/3a/GRj2vvfR/SzQ9/Qgf/9EXJjDMXG0utkPsD2dRapSc5BfXCbSSGLW16sMxbNZ6WfBmKNHSojHqLH5QzS+Zad+5TrJc4x7de8QK+KHixfO4sQzMm50rOZ7uM++jEYaVKX//kAPeW4eJltU9/Rgd/+dcymyXlgzsVHy+vb6KoSuLlWmXs/Fugs7seoznrnf/MpUUnMx2nBcbFUjqo1AY9H6T5jPvIXXdoeOxdnP/bEr6uuFZ+81jGqIAD96xF7pmzQQ0syKzZWnD/8alTGvgiZfbMZ2rzm1+u3e/mXvzWt+gM99+zbBCe/akf1qkffotOcI/e+ZZXaeO5z5We8ETNz/Klxs5J4m3UHAknFiZpaGDcAcEga6N6VFTDB1kbWAk7OxJDAyUCgKx1hu8VAXbCP7X6EIhVJRGbcm9YieCZp5eQJl1Che5oYkRAGxJh4oQMkKLrFCrZ1vQDQW2FtrTqVI3L+TJd730+rDyyfF6J54k8X7RcUKH3uCYuP6Sbf/dZXf7wR/TwL7xXD/ynn9f597xflz/yUe39/efYHLwo7x+w4b4QaUju2aWHLD59dBk/mYhiDGxr4DyYcR7kLy+2uHftsjm4y+fpyZMntHvihLa3t5VnLw4g5yAZjwFsK36i7HHOX7l6RRcvXdSlixd4vrvC9yp73BoWaG+tRCHWEXnW4Iio2HE8DlmxpN37o60RrAP2a9Up9FE7prY2zJpV4kcTg3IqwRqVmRVbTTxXFiUam2hCdm3aZciIM0b1X38zRWy1jkvucIBJHOk6HX5CkkFHHU8kFJHRVS1FUctmXT0Jjd1x8uiPyjFdHt7op4GP2imLFOgWTXdbyhMxovSBSlNerI+WJbpgKYAoK/rjamyD6KY+NFhzM6MFSG+pLkmuxCJ6k1BB5hYgDUtHpLSq3sYP6FCJZRDh2KcLIgoOzTkC0BNh3UcC0deqCRms27VHcY8qqORxKnpiCBQ+QDUd8iLTPNr5E32w9A2zBkKvcZ08anuU71ZH2qxbsC5erv/aKIdsJvn6CBPddYNqESahxhJlR24jnVpfly7putC4HQ2BqGqSDIrRcrSYTwfMSJN33TAg1nutlcgnNnSNT+wWNE7IQs+zsqIxDgGdhJ0OFcvwmHHyJRrMei0FcnKaPijXoq8sx7iJZSIWkNlQQAHWFe5IH1UB+bLGEMZgqrZlGDstxFSxJcP+IQYdo5iUDJuIkv4SJYu0CKbluMAcX2ud4zyqbexBOZnVCEpHzNjRsZgoSrjqYY2T6VPT2y6JI4gffeVNnIwLe2vFZykMDeyKsBJD2Sa2Cg06hL2SaSylG+nqsNGEEoxNZIo/GSY/Jpkc4aA8GtG1iWZCVFxqDcp29MNKtgvdP22ZEevWvuxpHBAjB7tuSsQnDD74R14GNBEeBb6paLEfx8CHEPCWUU6AxADNkRg2FvEByaEDWeQAD2KV91oT6chiI2CbzqLRoTLGjcc6NK0pfpN9mcKUXfQQtSbY2FZ+tGw1FoxGar1b8AKeP/vN/yDcv1W+oEuXL+kGL5x7PNC2bBwwYDYGD+D32MDZ50EzbxZ5ID154qTOnjmjc7ycnT17WidPnla+1d7a2uK9dEMDL3F56UhOtqVAlGU6uXex5IjycOsBPpM52Necjcmbn/+iLvzRJ/TQ+z6gB3723brwrl/Wld/4bV370z/Tza9+mef0q6Qy15wcc57Vb7LwEszjPA++BM046BY8zOcxOKxoEJVymU7JGLsrVMuKbIAga2LBqMmMhiNUcg7fz7+MHWFST5+xhHV8NRajcGQYxb4hN6hzKf2IkkEnldDxg8W74d0gQZRQRkK3rAOqGZOa5On5oFve62ZYzvDJS3IQ24G1cTbpWLeGTpvbGs6d0+a999Rvp5zMvwn41u/XyZ/6QZ35P96hMz/xDp16+w9o93u+RzuvfJU27/sG+QlPks7wgs5mh2Ybym+kLMijDTPxhgLIAtrozDkhaKE3x1sDOuji6Wtq5MKia+AFfOOpT9HOt7xSZ9/yfTr12leqPeaxmntDc+Yimd4cld4n/4AElNKIl9+OyL8nOH/wYTU2BWu9HW1H612Ji4xuRt7k6NlmrcXGY9hsO7UjjrZ4VS9YlsuBCJV0GOh0ZTlXY27DPU+s/xDBZ25DijIm5CVyF71NFGpopVdKjNKD0lu2YdZq2MiyhrK8saUZec4eR668MDZWhQOPBh+rerqIyF/KhFv+BDV/Qsx1XQbLeaCOSUAqa+K4Ac5w5lYbkRzP1meGtZXNIQjluB5YbIjsaHj6U7Xxwm/UcMdd+KLtB08Zk/AKcr7kus09J6m3y5e1z+bN/JOf0vDVr8pshIn7ldYK4YuLvwiW493WhVmfbOzuspE85TnpsY+P3QWZY1EhQIue3kZK31cEjwZGXa5jURrXEGIoMz+oqn1V8EaueFQI25pxfLyzJXOO4VByUXCjlezJS5RIw484YO2v39T85kH95u7ivmdq5/tfq61v/Tbp3qdKm1v4TCGb4hVBSwOm0K3mJNmDyvqBB3TwB3+kG+/9oG6wMXjwlS/znUq+WMmcsKjPAnqZS5O54Z8YiVuANzqC1fHsPRoDmLSBSICKhFgTYehS0kDDYQaRmBzQGaSJutjZ1ewbnqXdb32F9MR75GGj4qQhIyxCxXsE/n19icvnl77wJd382B/p+p//RW2Glw4vtLTxzSjpO8y4odLNzp5R7gPz3W3l38gU5z9JKjqNrap0yZwu53N+CTf/UZEfe6d8551YsN7kRVXO9YyYdeSoosMpsTJwMMDPuBcF8M25+5At98csqzmPhjvv0uyZz9buy16uM9//et32I2/VuZ/+kbpXn/rJH9TJt7xeJ7/ztTrxzd+kzWc/W777sWp8gbfgPp/zbyCuuOCSx4xVGKD7ekssvVzzHMSolR8Z1T0Eplcmklw6o2SPY7fu3EjTUbsvPpmzKBm3b+xF25b+0WesDGzsFSAwFvHBNSqyFRJRcgbQwbl36BtUsEAKSc0xqVjEi0fGQVw1dKxRYdI4z/tUwi84/+fcf/KMIa5388UZDyBaXL+og3/8e13hvDr/S7+qB3/2F/TwL71Xl9gcvPG5z2n/wnm1PDNlhKxlMiFBKvkhTPAwIdcgm2oN+Mz4cm6D+1ews72lbBCe4EugE9zXtrjeZ7MNeWBViNXzb/CDhtnABKQ97p311x9sDuY57+qVK9rf31PLHHoWWpU2kvTEIwmqkQFbqx/0cEJWkKWJnnq5jrc1FUdCTgb4J/6IWnvo9CQ2OfSeE5HZIW5kix/uYgzbdC6bnEOxIbCECBV9J2z6eBJfVRJHMZPtFRKasTBVSsj0smRb1q0lshUs2ysjaNusAVDHUuklVUSuoeTv2GVg/ARsS9TMa/psdQSRpx9RMlGYQ+VfvRW1Ta+xZKCRTBdNEDoIXaDJdRew8AxPQGriJb0G0XAosK45bj1/TNF5RKPPageQ6nDvFdsOyKqE6uuVQUpyXGPCGEWQEQQPmKftovWoJTbuFo0ug9JnaXzUm3hYkCQGENEHkFW7VOUVupB4+NlYjqg1nA5M9IEloe9QlVonqIjpqsYsNrbTFaZQJCZjFWikWvqmKumCdSZ8X95QpWHNx753FT6xgxxXJeaIVr0evSQhYKfBlG4MCnO4RmVbtkUDVMWGLypZtJGii3wCbDSBYh6sy7LOATIbJRVyTIXVRhdfKPW7ZbT/QiTAsS4ZbG3QozbrfjFd6dc1a1KSXXLEzUW35EeXfhJHOgpCPhKIMalykJceRVQzqceeLKnj6pUsbBH/kibjrs/lkC8R0WceEcOlW+EWASrsaanJeWXgnOURoTm2HtGFbXUWHWP9iPkeYzuKGn2gW2Imx67RMSXaY8SHRdOcvy7j0RVb6siMHWlQR4buFgNkqUv5RBzyisWIyCebiCYaOTWS43DoXI7Bo9lGfwwe7RAli6Mhj/L9Jn1M4ONF65fBMRYZMTeu3h9j8Kgi+3i/nNJ6BF1P6JZZPeo4Xdl4t55rj4fCazeu6cLFSzp//rwusTlw9do13WSD4IAH4ByjAzaLsjl4k4faPEQueBnZ4CF1d3dHZ3ixOHfuTG0Knjp5Uid2T/Dt9Zbypy0DNrY1AGpNwbasXipr+HCNO7FnNDDt4ECNb7Rv8k37pY9+TA++/wN66Offqwvv/oCu/fYfav/Tf62DB+7nQfya2nxfjXwEGg/pc9AyAnFzbrTE84JlChr9CE/9mE2Msc3RSxdpgTgJp1Ff8TggNlp6gRYaNn4q2jJMQFd1iARB0yDFRhR4gcTsfVEhUVIzJrYlxQ5JfWgjGm3a2GvZq4U2vGsq7tTKD2cP1gBstKB8Bl4eeLnYuPMx2nn603Xi5S/Vqdd/h8684406/dNv1+mffIfO/sg7dOZNP6ATr30dG4Uv0caTnybfdru8tUn8hTw/UB0HAmYjzImZ3w7lRcZLzKTZTLZleqEXx91sjGTzOHaabJ1PKKnWnhexjLWZP4/87m/T8LIXaO/UaR1o0NwzRpzxYjjQx8f44EfNEiKE53hzbs8feEiLK1fRYCNQY9CHRpraYPPiLXQslJLPBhukG499DJuDZ8REldFmBB84jwZJuCglveGSxcC5aF64hlNnNHvu07Xx7GdIsy3O2YXENZW8GmM4joBDR7uqJn7Ws/Sh47BSM0oYixCiBZJZi9mdt2vjcXdpxrUoSjaJTR9I5lilBRmQuO36Htcba3Jjj3XSrQWbw0LWktVukXPsZtwH6rglHobNNIyTNZzPZroxsHn7mLu08aIXaPacZ0ls6uhgLuXPUWtOrpZV0YKYiY5SOjjQ/B//Sfuf/LTa3/2DfO26nM0w1m4cSqSRwVbAX4UuciKzQG2Tc5TzO/2C3DTCtmwgcybRW/GAkxCr/CV69ZKBmWBDkmFMb2MVBotWSGsoauQjOXYM0GRbQ64bvjjJtVI518iq0m1b0WmK4lxTFPhm7Q/2FzrgGA/Pf4523vBd2n7Nt8psCJo1F/dDT4vDdSh8AjsBiEZeidHHZQTO1Xb/V7T3+x/TdTYEb/7hJ6QH2IQlpyE3Z+xVnwc96hx5A3VXRbceK3IiMlzGKooGmvzzQsvoQqmpoIHsLYtTtJWfgVaF6aRdMBffc492vvVlmrHB7N1TZGHlOvVskLo1sh4pY1VuoiTPy1c0//SndfPjn9TBP3xRYpOQw6kVrPhgTT9RDlsYuOeY62vOZ92ce1ar9ZTSxSrQWBYwDfSNQYBX5a0AABAASURBVGlxmnvHPY+Xb+OLAXIRx0jcH4J8aZHPsVZrnAAWd0nNPMiZM8d0oB/YGPIMGfIMmrVuxMlnphdzOef52XPafNK92nn+C3Ty216js29+s+545w/rtp/6EZ35sbep/gOTN79e2/ktwuc9t/7DEp29TcP2rsQ4YuaDlPCMbXoX08zaQIpiW07PPKovDgF1WjWNsuQYutsp4RmBvmq03WOpXxJNDINVA1KJ07Q0FUYppJBOMTBNoBSnUZ06dZ5Kmu4vXZW4jF/xmBv6LhGXRfdoxMOCfNPGxlxVTXMGPcj53HDK+nNPWnC/alcvcV59Qdf+8I914Rd5bvnP79b5d79Xl3/vD3TjM5/R/KGHNOztKesrjmENXdGJk1hJDNhmZHVAh4jE+GzONrTBcd4Cu9zT8puD2Rg8Cb3NZmE9e+GT8z5Zi+LBEufPgut8j/GnzcFLly7pOl/+HuQ6YB6Y9mrWYMoLugtpoakQYw0TjOxxHamUmCWrPs001dCPiMlxNAgbv5G9tYtyAlrXgIeTszs/rQtmzDLtCk1G1rog5iPZBX1dJvr4fnQYxzre5lZphrpVKrLRWjE8MKJgHAruUI1qXWC8lvyY19KVdVrSMVpn1uno/tUYA43dKoxXZFFH+RKuNesBJnrq18xCJlQQeg2xDiJKH+Sohl/1nat2XC9uCsX+/94kqWCKtE4jG9mcoz03ZKmjPGTkQeiONWUXLFsObx39msYjmy2nPtkdij/50VO5PggfoiJDH1PjXybH6L4+0fHeiRscG4PJ5r6nI3mt7Fcxa54oqKoyEnleLr5ixCo+1UPQ2/S5c4PcKrodLgx+9CSxjdp9cbEXPJZVx/GKXjaJAZODT1c1E5pQgrWGyMVFX0SaMUbIOlLTQJEHpTjSYMPn2Zhn1zVyRUyItMjoEEkZtNFQhcAO0cWaCrZS5LVCxFiFjipQSnyTUxD+CGIXVZ+fiQjwMXaRNSQNmi4tgxRXbGwizFrmwXMpjIIYKmABHxuoXhmwPjx6qG6GjW0Zi+iqDx1EHkBPNfHKHXl3koqksa36wYCh6pSZ7DMnJqGUyErJ6nW7OETTYRMlIpR0WMH3yLTqMNGCzknpOXYZJ/F7HxujsZSWeJpKFxEbG2R9nJFetxstap2xW1XLBgh6G4KROdliGyCpmlyKoAkd9JEQjPFDdRzKRIkT1NNeN1AsRrLnQB4Qk+hwn7kEk3SdnmRHeq/zYZZgZOqhBGKbmEHoCWs5xWUSp0+49JVz/ApIqm+KPkBStdFmzVhdqK5piQ8nrKMXpWwmBrPYL3gR2WcD58aN67rIRsnD5y+wKXhR+VPh+jdneDhsjDvnITcPi/s397XPg2ReXETsnZ0tnTp1io3A04X8KcuJEzuKfLYx49lzkGeWeRC16fGxrZTEDUJHFDrpGZts8M0vXdCNv/usrvzhR3XhVz6g8/+dB+r3/Lpu/sH/0vzv/laLCw+o3bymxYKNQ/LMQ+58sc9D+pzTp3FKBAsupQVDNCHg0DBr5oOw23SJUnJ9lypMyTEJjavIKRVv1dpyHleMJB6FKKGbRyf4kvf7oIiR+UWaGMYOS8QosItVxo8+CB2ETk6xDcIH0WU4AjBeI0KkAVYojMROVGXaGqBjm1iiGCT/AwQHMPPNbbUzZzU86fHa/sbn6cRrXqVTb/kenfqpt+rMv/tRnfy379TuO96mre/9Pm294tXafM5zNXvs4zWwETxsbjCaGKdVLkohZnWMG9K8hKisNBak1DANm6hsBKDzlm3RyIMoib1Qzrv8Zkbjhcbnzir/NuHut32T/KynaF9sOMm8qA3ATNdaNNN3d6KRX6fbxatqX75f7dLFLigljQGSVBt6HcR2wCbAjE3BzTt5oUc/I5cZo8xwglUBHlYsCpAWg3XAGizuvlt+3rPkJz4JucWElONAgx+8KBwTWo2cdPMmG3XkyQa9uA7LPsuBXZsQB9AmL+Swmp3hBf+uO+WTO6Wp8yYKgifPkBlbaGul9m5qfulKjdnlqtKq7ZIaEz6yGmYi2EQw135+W6kRL78RtUjPQHOOIVel9jZ31Z7Jpug3vVB+zN1SHVyuCAL1uNBiHHg6cSCr07WrOvjrv9XBn39aOv+QzIu3uBdlI6cbMKFpzRFMXIOuGkGAwGw0a2dbmm3gkVlbtssM9aE+0oauyfxItlWl0Y5Iqv0zKDKEZWMOPTTKzKij65EyLrScRukWyYkXe3OeaNSuelFGW6iqZkEzDqjY2zsa8iek3/4qbb3m2zQ89Rnyds5IRuP8bIsmTAHzDZEg5Jahsu5hRUxzH21f+pIOfucPdfN9v6WDP/qEfOF+1POaj81oiYcvletrwemIDIvEadUn86IgmpJ5t5AM04QYZOzwBIBEgSwx6JbVMrRlu5zM+sxkkaZ0+jZtvPA+bb7sJZxLd0lcXxhLsZ0g3JIofappimUjun3pH9kQ/GPd/NRfSWzQONcWBslPsvpxx1+UEqKkwlUdTpzQcNsZ8mAzkvEaPqoeddlZhmxHYWZwxzltPOlxSgwGGgdhTIwbk2s5v+nFWrvQKpZt2RaNzI8oDjKpQE2jOBRx+/ERPj6xq9ndd2mbe/fOy16p3e9+nU686d/o9A+/rX7b+8yPvk0n3vz92vnWV2v4hvvUHv8ELc7eroOtHR3gz9c8xGxajONkXNG0kjKUKI3zMsICPLXM6TFDWg4hy4EZa/2Y2+ipWXthjZK6KNIJVNOrZumvZWmKe4I3ZI04VJmfViiXahIqRMbu+bewZdX5BGh1zpdNObQIyadpzjEJ4uRI0c8LMNQF11uOY35zUFcu8YXGF3X9o3+sS7/067r4X96ji//jl3Xtdz6kPTal28MPyNx3jU/Fwj9j0lVd0sQPHZtShAC264vX/NZgNgF3siHIsa5Nwt0dvpjdVnQ2q50YWaAEGPn8B3F51rtw+ZIevnBB+cuQ/E/FeeYT8xQ+MV+CMcVKGYhF7qsilqIkkcqGBk2W6AvqBZeR6B2ORdjGzKLpEPlq0kJQbSOFWK/I1tnQThOg8+iRaRhZQFfVhmuMEWVJ0iBLF3C/k9GLswK7iCYgmcgYdCTe6B7zwhjbNpkE3S2UIT1JRztEy2qjtbAAtXB9TUinj1cDoIsFdiXXWOCpimoyXs/ZdleNraZCHnWe0WMiG7sJgp7s6DM83Vg7hxvDQYegq5wO0ZgjX88FSa+M04mptYSsqc+7KQVZBQ29Qn0Gh8WIWhbphb+ETzGkVhpVqcMbeeUHQS0FTdwKoYHGGPGJWRB6QoWNkFhZv6CuHXiNJeqRTDTQRoh+HeSrI4U4kXa47Nshk3CAauQBXdWsNeKiK08oVwQIanQTuj7aLonv0XngsuYdDpi1Jcc+74lGXjWxVD6YrXoYaudZbDvHeQQuiRXUGqOzY61bim3ZXsnJY2LiH5pw6Qq2ZSjb1UP2ih91pCUeNzqd1mkOmzNLlSS6GoAm9FIKL4rdpX1xEYRYjhT+VsS1kg8xqm3L7hhFhzr7Vl0OYICjZPWCnYLO3dJmyECjfTrDBGVs2hgEkEKnqRyNG9tJt+yXjiVZcuU7OaQPYhKLIHRQM6r113hj7Ay6mK2vbXilCdB/jer1uUy2XidGJrkGkyp9xg2gM1pliblNg2xVu7bz63SX3NLGvWJY6WwvTULlPKmxIk249IVDDJJY0x2tR82WeuwnXfpgqZuILuwtsuQWQN5SJyPC1kTq2Ekef3S0sJZGFmACdVwt7eoIj2OM3S0Ofa1uEY8CYiX3YJR8PV3GStxHzjFnZ6wSjSOV+IDRIuhgrkWM8qUuBLLSpQkdWc1YCqujZRmLccs2BoxL11uIqY76PNjXw+D1m7rMJsD5Cxd18eJFXb58VTdu7GmRFxJ8Jrv8b3V7+RPexZwb5aDtre3aDDzNptCZM6ehT2qXjYd8Oz3jBXeYzXhHc0GUIYkXYKgGVSFsGph6p2sH2mej5urnPqeLH/mYHmYz8KGf+xVd/uXf0M2PfUKLz/+9FhceVttno4QH1n3yOZgvNMc/x4TXB1Yqax+wHshTc+o1NKnhM2JQPEobjhobOrl+RNtj1BJXo7FYXck45T/wAqFePNCjT/DJJyxIjsK+fNU0WQqBbVoxIDFDudP5iFTpmiLCQCOh0CWjyQt7koCUbRmtaRs0QymdyW1g1MgXm1sSG2u+515tvfgbdfL1r9WZH36jzvz023TuZ35Up3/6nTr1trdo+3Xfqe0Xv0SbT3m6Nu+8Uxvb2xoG17+NJI5BEwVes0GN494GZgVso0CbNeB8MrtEzsvuEgspdPQB1hY/zqwCfJFFFWoJ4s49aDHb0AabbFsvuk9bL71P89tvU/3yGPo2zJiyQY4oQaoSmLwamO9d0zz/gcLDDysbbc64WM8YjOxld8kgs1qi7RD6bHr5rju0cdft9bK1wRw2kc+ssp1Jsg0yBwB9sDFof/ek2tPu1cbzn6Xh1FmlOJMyFDa0t1bWrD3wsOb/8AXNv/IVzvsDJYe8cPZziQCMHUcoZhA1c46M62J28oSGO+6QzpwiH6tePNENccDa1Uu9b7zD7qldvqLFjRuqMuYVfeKXLM0tDIKBzWE2SvKfiNRvRhE1/ZwYOV7ZgG6336XNl36jhuc8Q+KFNXPI8RDHRNiRmrj5aKjz5UC1EcAGzuLLX9b8T/5Ci8/+g9reDS1y3u0dSPv7EnRSWgfZKDkHkffezBiOLyvM2GIzG07KuIpFR3xVBZ6qJBUhdhEn5/TF1gFE2YiNHVRF6nrLBmGAQfR0vSbv+ERBLm2LTcrQMQpCd8vj26wZ150517cee7dOvvybtP1tr9aMTddsejaRE+OrwDKNURJ2mkOJok8s8mlf+Wft8yXMjff/NhuCf6KBDYsZXxwNXKpl21dQFZMdW8sSYBoSvVIigk6X0DVyQxEB3ZIP3R2hGpFjhBZZ8rMnBxNNGuAHD9CWN7aY59O09dqXy89+psSXGuKzQJw3BKNaGCoFSgPRB5gg17jOc0196lO6+cm/kL5yv/Lv1OrGgQYsawycqJpiVGYRkEM6UYatLTYFz2mDjUEPGxrG3IRTK2ROqtJoM6fGGueU2WC9B76EO2ADdk4ujS/l6t+bY2Nohu+McQZscx0ERl7gfrCao7BUL9gvf2uQ2AI2s6Zv6dH387gy0WxnU9u3n9P2k5+k7ed9g3a/5dU69W/eoLM/9Fad/Ym36/SPvEUn3vp92nzda7Xxkpdodu/TpLN3aLG1y1EftOAYVT6sd82S+BnPtpyM0oOQNSL2QtPoY18ypVi2Q8gagCjufRbKxdJItrEYPdOhsy3O8rpPDNCaSvSAypFHuCSkmHXgG6J0NJYEIuIsFJe0FsscMsoq8041LdT44eLAnQotZK71OWBtDjiGCyRzPiPmNy5r75+/rKuf/FNd/NXf0oP/7d164F3v0YXf+qCuf/pTmnOt6WCPOVrmuC2Pl0VcxqHDuL8LAAAQAElEQVRPfrI1/Qi6IGkYrM3NGdjQFl8w5Flse2dbu3xhsLuzyzPblmZ8PhNMjfOJtHB1oZFrNgHz5fCly5d18dIlXb56Rdf5Qmp6FmSIXpmoEwQsN2LQZL3oREBV4Vgnc6UPEOJaIsheR3lnjrZNPipa59fmHrHtw/Yjn7wadGxaGqxsF5XGNpJQHbGZ0CW0ZRM7wxxTIw4m1Tod2TjP9bgcUTQrQ69nwXgKsKjqtHgkToLAjh3U4dpiGyCOTQB5fI0yMZfaOFoOvz5+eFDmXQuXWpYq0UiuH+BuH/VSqeOKK8BRTfd2iUMXkbMOdLq30QV95KNUP/8mXdd2v1Vrxg9WEqiYAuo4XijkVBfCBzCHatceEq2tcTyCQ3rGV0G3FI46MmKuHw8CUJH3Gps67sTAkslyhZYgVkG3q7YMijrU1K1uMoVpjFdsNd20rflGvORhkoPwsVzGpndRaVZUuGORNSLOsboIowtCHwKxR7kNPekSb6RHtRR9oLUyuaRHl27SDiG6oLdKF0QRZkmXoJqM6+jCOQ3Hg1Mo8p4ILXXSRNvpsY3hSNbJi+/E2pbtzqab6C6pNuIijjQxtVdae0WXacYNiumN1X/opNhbj1CiCEZ1bEfykbrpYWDSW/2H7pYlUQlFWS7co9CoprpuPsmWvSXypFUAoyrIFMBU15VwpBVBEC59EDrIWOP6hczLC9eRzE/UgWkCusO1hPEKDqv6OVAGoyJ0IB58NJb4AWoXhADUztOGDiCZSdUi0yzlRxkU1Ei7w5IpUaab41gMzSHtIQblspJ77hyTfuqX+pFIcEis11YwxgGKsXZ92lFAt24x0Qm3zDUMdoe9EByqa9rYB4f0a8w4SDyCNc3a1dtXcNLFJQg/9XWsj44zKXOuBXFYWxFlLUu21oxJ5PxLzIb90bCVDXa5cc/nB8p/GHLpyhVdqD8VvqBLbAzmT0fyYFgPiHmIxW5/b1/5s+JsCib2JhtCJ9hoOM1GYG0Gnj6p8Hn43NjY1IyH0WGYkYE1kL9t2XxAAauXHJe8VOS5VI3MeHDW4kCLq5d14x/+QZc/xmbgL+c3A39FV9gMvPGxP9H+F76oxZWLamxMKg+w4IAcFwnCZBsxGsFqjMRkqIY8OcOiiVaKnmwQRypKU22mhWqqa6yxxk2xFCXWoLWiaZJwdQSVbdBFLXTX0OJDG68YxD10gDUayUqhjRKuATjZgwgVZcGOtOc/IMmvtEdS48NXbWld+YeqkLJSp/HCGEEDczZuZ094rE685hU6/c436szPvF1nfuodOv2Ot2nn+79Ps1e9WrP77pMf93jlH7MX9vHP2itvEwzQM1Iv5Jj5BxoGpQ+sQbbVS0ZegYNQYhOr6PRIlseNYxs66OdLHzFxOzDmnNt6/JN08iXP09ZznqoDNgsOGG4hJ0sMYGhhyUkFkU+b7yl/PpwNt2wsIVIsrSk/nBDY7nJyM+dc5TnbVDt3Tht3Pkb5s8+BTRO2c1j7hQZLuIhZMxi0rAXCPbC44w7NvuGZmj2VF+wYiZI+gMw8GR6/BjdWXsoOPv957f05L41f/JK0x6YduSSPXKfxWSLO6MKXnmvCW9sazp5VfqPTHBeyIaMen1Q1Ds1gXda43htfDLTr19WPNaqpxiSYePryTyDGNedINiG1s8Um/QAIISubEhxK7W2d0Mazn6btlz5fw113xls5ov1Yxs6yrUFiLVsh9JDfEvyrz7CB85dqDz+khRc6YLwFuS5YDyW4VaVVK3wlglFdUBW0VM82xBuy+jk9iCRKK5FDGGJXp5XKjg7EHzvYLHHMsGIMWpWceFKoNIVog4TVWFw9LcIW6+0tmZd3z2YM2kpbwTFB3fm1NmsmkmiynI2Ax9yh7Wc/QxvPeJrMFzVZ86UNdnLPqyUGY5q+aHoZjs3V9qV/0sEffEw33vfbuvlHn+i/kRldDPFpnE91v8VnwTm/oC/f9MragKKl7tb5uIfXWBitUygIu6QzX0TpkOHbQKg4o7Djac05fLr7sdp6FV9UfPOL5XO3YYVBgk3A1sYeUOt8yH0GicwXSvr853T9f31C889/SUPO9cvX1a5fw85a/TRoQo+1jb0SENp81s34UmWDLyPMfSf6JkujXmNp6WmSWs5VHxxon7W+9Fu/r0vvercu/sr7dfnDv1f/ruH8C1/gHH9YZlN+4PNthhNnhIYKa5lYBeQNwI7rFYr1ytgB13rDqYXGgeGV41U+uV44lrl/5Jlhtr2pjbPntPmEJ2jrG+7TiVe/Wmfe+P06+4636+xPvp3PhR/SyR95s3a/7zu18c3fpOEZbMI+5vGanzqn+eaOFp4BFxpjiXOtOgZNLzK0QyGoGZAruYcLa5pBOT9d11R4IVMKfuEH+Ng3+vAcKKhG5BhJtlXjEDe2UdRcS9qqxUgNu3ChrT6e6C1K1kSJWRYRJCR9tKwesSdtJLiR7wJEGj3AusbFNjaNTdzGejc2rPPbn43rbH79qg7u/6pu/OmndPkDv6MH/+t79OB/f48u/u7v6vrffKa+9Mw5YicCOca/8iI4ldC0PbWeKTaRxB4MHPctvmTY5PzcCri3bPPctrOzo2ALfhgGZUNvwRdHydc207EWjHXA+XmdTeqLPBvmT4qvXL2qm9xnF5yPGWaJDF7JFFEJFRVZUIZIqFFmlYISmxZQGTda+LUa+cSu0yUj1/SH5KMs8gmH9BGOgikHexSUzjmlKpdlNpV353KdxCwIHYReIrGCCNIHodeQde7RVsIply5plYNa59y7Zdttu3KdXhpMRNa+MAl63z07Xe0kSN8YLShFGvh0hdATSlApxm05nzABattregSpcU9/FPEJSu5af0MHyyBLPYoSptfSdp1aTvuQjygRBJBr1UQJuqjBdcq9U66RmmMbBWtdw7oVT4sD00ZSgq/dJNGlFc4TXcdgnRcxwzOGUkL39dUoqnMB2limigZWKemD0I+GW87nyXgtnylO+qDWZbJLMggdvhqRhSidqRZ9zBAua0SHmUOSpeowQbSYAZMfXFfDJ6ficzAiZZ27mBY6okKMRhs0EnRESoGWOjdoLGEDZUAgDMKbPjWwHXGhThx4oyjgk8MWqEYUuUJQwxtW2C8RvoAG3yJpchMJIPGvVuWjlARLL+GllKVtZ2ibbBeiayWhSUUuJ2ykEXRMJ1g0xsCIg9ytygWGiiYKV++QIzJOfDsQUqdj4UNDdcZEKMSoEAewPhhs1o1P3wpr1qiDbAlD7VHwocomYkGyJNuAnvh4ECoegaqY1srRWmkRIaEtM9e4GT9sR9pRXyQ23QOhoUzfa48augxDSORUiIi8KjZ92GQS746miVcKNkwACi0Votc2dvTUMok6EBFStV5itOR7hgm9FJWDq51kPWVP7KH+sDTBQYQTRmsfitiFdc704NLYl11oHS5E7YLoAKcCx8Yd8tqPoDUVljdzVMls7Bx6GU0EANTDi4CAij0BMCFG9PGNLNHSB9ANYIRDpzCDvrXm5WSSNohbwBiRoVrWiSeDOrZLBYQZ17YEbPpYpEuvVVnwYLp3c09Xrl7ThQsXdeH8RTYDLyl/KpIHwTwQZvPlIHY8GN7E9mD/QDzta2trSyfzn4icPqWzZ8/UbwaePHlS+QY6uhkvs4Ft0gA8mEJI1qGSY830lMfnRn7JqbE5eePz/6ALf/BHeujdH9DDP/teXXnPb+r6H/yJDj7/ReVPBxdsUC54KF2wMbNobCBmEzGBEt+sTugaCZq4AqQi2zLymASQY0W69MkVFj9k2Od+ntxUniJUdPSpOeGwIbxEj8eobyq6ZFD0agOvOkNunVK0TerLwnjQk0wUJNghrBcqY92hioMB4xo1lGStCnrbiIzMsk0+AK5yxE/BKCoxcdpsU5tPepxue90rddtb36iT3/3d2nzxS2Q2rIbH3KWBjV+TS47TgpiNlwgFHiReAnW0ZC1Bndv0UTOMWALACwgbRuJFxbykTBC0kNdvF4oVwCHHlwlwuXEEiNNGJJ7NJArhAPbCbzjDCy2bIdvPfZp07ky92BBAUQeiJA4jhOIYWGRUf5LbHnxI7JBLnL+2iaYV4MPY1lQqzszKRsAGGzGzk7uyXceOTp4M0yPI0tf6aabZEx+nnec/RzM2E6OuBDkhbK/5jfPmPC+by5d049NsiP3xn+ngy/lNwTnLw6xYl+jTwWW6yKuKZCCQ8pI7DBv120yzO89q2NhQNjandVCVxtgNKsBtf0+LbApyj+hBjQ751Ha2uDTllWaA25rJJ3ekne36jxfIlCl2By7d+hPP3Ze/QFvPe5a0e0KNF1JlgXBtrEHCQPbKxCyCsg7zL39Je5/4lBaf/QKbJXsyc2JfUI17UwFbVWnMRQU547KWCkQJD4wN5+HAZqk22NwVq4G4gQVQ+EIoMfEIyYM4qarzH1lDV9WyIQppRNZGNhokMOpU0zC80pc2RMD5xA1WSk6eMWa0AQ5VY1RENbYrhsa+ydLWpnTmJOu/K3GcIxL60pXX1EzrMfLY5JyYf+Wr2vuDj+jmez+o+Uc/rtnFh/pva7JJkHO+cS7V+cAE2AYpZ0btouIkVhIYaFWYf5e0ktXojFmMaaGXhy80IiUCtCiGdnp4Q9e9+eTZ+s3mrW97uZz/0IhrS+gCzOis9RKuwLFLju3BB7T3yT/XjU/+lQaur8jm+bfU+ByK3zAbxGWpASb3ifiKwDZUgDzVWGSzffO226TNLeWzM3ZNiVgzrVMmTbimHFrrgLW8ef8DuvYHH9eVd71Pl//j/9CF//tdOv8ff14Xf+49uvr+39SNj/yR9j/zN1p89atasCkjPpOVpDh3c3xzz9RAdslnQgYIzThVRzriOlAsdPLIPT2yIF+gzDlGyT28iT/wGb/1+Mfr9H3P1blXvUrnXv+9uvNH3q67f+bH9dh/907d+ZNv05kffL12v/1Vmn3j89WedK/mZ29T2+LaFzkxjlmDAaQPsgaVUzWuVpxLGRMzhRZGdnSRNhUpCkSkhbGx+g9aCX18cZdkFd2ZsUUUeaNn7Wm7CcQQ37ikX9ogKNtuljUTuoh6wFCAeYpS+okmfoNuxMOizA+Kl3J/mWuhfMbli9nFzeuaP3C/9v7ir3Xp1z/E5uAv17+XfPF3P6wrf/3XOuALEPHcY46zPDCS6jCGaKRo04RhFNuiwllFwAz4bPIFyCbHdIv7Q/5DkhP5s+KdXeVPizf5/B2InXxz/EWxu/+c++4+G5hXOfcuXrqoy1wn19mojqye2RgT80M1rpNgmruUeGPeCF28pfSixKlYlLCpYasv3cRF0sFy1uiTR1kgzDyWsvh282U76SIoW3xCTyh9mgkoQtIdrhkQUFfyxAoiSR+EBhmL7khdRY6+g3Vas5os0tc5Fl3mxcCe1i8yEH+6qjEpNddXIsa3IYhPUEY0XU6LA1UT5MkrPYasNlbVhgsco0K4w1jPpUycOA2jgG6qGXCiq88oERfVBwAAEABJREFUse2YfKsvPU1CsLYGuRj6WCXEqWHayqhVbAaGq9rF2FDxzecIxpoQvmEeKL4jLEsF4RiQY/zHeDGLT1gWCAPq5BIlsC3bS/8iwi+x8umx+hjLeKirZlyEaIsVIUMYIqFQVejMBZECG+0hqGxiW3EMP9XRTvQSn2Hr4yGzjRSQpEFslOLeGG3ihguyJobATepNqXPMogtsxhEpTWMhzLGNtHzl+kmuBey6XshFQYqMlti0+FO7jtgCltSjYD5WXDh9sCzCXbq0bdgDxP2u29W0SBgGgtoAidMac9PfWrvNITkiKiLa453QrdXYBJivSVdkJrDMCUP4dVOT21Idr1GZgxB2wiiGteKisRyyWxmN2rUOt3W/Nc0jiR9BPg0y9euRjtAZs0STbXqE1BL/axvWsFwrTpoACScI7VrNeBM70aPtJE4/qUIfAifsIf5fw4zBD+Vm1tYEC+hSR7OQtwI7asmxC0lXbDURFPEvaKY1pP+a7hisr8Shc+64ITNX4q6rDuWLgpC0x9VoDluvuOjwORIbya113Sb5TBZjiPVrbhJNJlMfeTDx3JGW5JJYJcfNZp3pFuuS0PahiN2INuKVhtXmAS+be9euXtcFHvDyn4hcvHhR165dU3/IGx9U2QgMH8Se51ttbM54gNzW6VMnVb8ZeOoUG4IndOLEjra2NrQ5m8m28nAJIUsaLCESkxAkPZU1zMNw8i55NgSuXWHT7wu68nsf0YWff58e/g/v0aWf/zVeiD6h9oUvytcuqrH5N5/vqwB90Pa1SGIsej44mB18U8bLWI0PqwYTmlGXcosfR6JQwqRHaERpTSmRSTEKREn0tpTUuTqqqmviER8zavH0BE3LO4414IkJok4Xz3gIlDXSOK5SYog92YQrqohRXvSyMfGlyjfxZCkoelCKwxcIYDFkj9wiM/Nil2afh/ybbIz4tjs0nDgtsyFRVsmL4Iu8MATmRS/9bOzRtcgAewYJDogcP861WieSMD7GxrYGdObFtvGSk38IP8ifEk8f8MqCJE/sFsRY0DcRFtxSUTCF/y9t//0mWVbe+aLfd0dEmqos3x5oGu8aJ2EFDCCQNBrNCCE0MEgCRqORRppz733O89z/5P4wM+eMHBJegAAhYYQRkrCN6aa7aZpu2vtymWWy0kTsdT/fd+0dJqu61Zpzzsr1rtebtbaJvVdkZVUlcw5efJorrtLoec/U4IojSt88RzBxzAyAEzGZgQboOGvlzejJiRP1N4SoVQbbYmd0MRDDwmg0OnpES1ceU8P1EOxQkUaNPJYcxZyVrclNAC3t09Jzn6WRf8tm4M0oK7G1nQE2vZl7nhde2ElR+8BDunDjD7V7y23SI8elnV3lSecaC057u2UGB7OOdY0jBzW4/KhyIwznwvytEmdFxYz2AfmYlLObrM0FcdFJ+CPObpMeFHPeDWrWoBmyqiv7FLx0irUsnlegpNaJ5/+C52r5NS9Xc+WVknXI5VoSFxFSJl1WRKghhngp9UvzzndukThWiCWGBr/YGavw4lqdtNgcTAxeRweFNKsSCm+aLS+pcG+D7SYS+BdgT0dcxA+qiCCEaQCzSECBVAnK1qJo4YPgYV/APZU5FGsVgbavbcSmHlCQZUGWpy3BEu8ZsEtNDniA7VuC9UZnbCBJpi7EKw5RMASb97pVWVHLubXzze9J37tRw3NnNOK7oPA9Os9HHOi2tV8CORCJGRhRAAhZRgdnUgaTaOhoCBD2oBZQlTFmtyH6BoVJ12Zbg6g5uDcVFY2DdXr6MzV80ysUL36hNFySXCe+ea5yzkQG7AZy0fFESuBy4YJ2f3KHzn/rB9J9D2nAZ0qgLVvbas+dlcw3QajIrcaGuHjKUAfJtTGCpTjItcW9oOVLs1bi3iNHw8RRTXdAHDq6UEuwlvvg5Ny6Jg8+qN2bf6wL/3iDzn/2y9r40F/rDJuDZ//HB3T2Tz6ms3/517rwpX/Qzo23pK34zAyOCSHINut5TDL6TEYRtWQWoOq7WnBuWQsDKrX4scQqluFeiC/A9cZoSctseu579rN08DWv1tFf+WVd8Vvv1DW/+9u65vfeo6vYIDz2rrfpwC++RUuv+FkNnv1sNUcvk790qvFLrYG4AdWAs4qAKEKSnCCVjYJcq6WBMErwWRfo8exoHxPhWZIv6NNabrbEGK3EdGSeCHIrRWkrms8l8wZ/BqGyGxpiIaRDh8iKwL0o44VEZ6i89c7heLmOXZTC/anN36adIGnV9jyB4Thlxxpz3vpPsoy3z2v82GPa/O4PdfqTn9djf/oRnfiLj+n0F7+izVs57qdPKHyfc2bOTecqxDHOmpC5Qs011IoIBdeDv6wd8ay2xDm6xD1mZXWJ72SWtbqyouWVZXlzMCKokYg4OnYEviH5s3iHz5yz5za7Py9zVts8N/hflEyYn1OGQuJYVFq5xkh0USPmvMzHFsd50QJdem6P3xP59C6Ph6cxLzKomjpepNTjyS+23CspXp2psK5L6fged+wUWW6YCjoCb4sNSCIjVybMV3K2PB2fOvRPpncuytDdrKcyLTbHrZLHs6jaxXHOdo70vWrRrueiq6JOyy4Ga3tseh76unq9cXd6EsucmF61MmfQv7jZyxAZK560vy0Nj+fgmFXH1djVO5OlxuxFISywAqCn3SWHOTv0XO41x0XXGMrH6w5hQG9kYBGUINre/N3i7xVjOesZxOwTWmmaQ13Dj15Pjk5k5CgpN2PoGU+YGVtksJ3xnChjWW5oUtkNvjF2JMgRbdKRcwvoA4c0u+kEEtPltUjTOigiZoBHAAWZIdT/IAyg67WOLrdlc6RZX0xp44SyEoC2DAq1x7Sc0XPx640ZvWUGyL5PYyAo1FcSe4AiB5RE/QnqGioSsbAQ0YEc2CA+MEpCxi42Y8VQQVI9tJABgc8MBFflF9tVXRqEslWbzp76zGdN1pqh9sxv3gA/1Zs3dDJXlIAfvUsTigiJbkiSISIUEXLmjI+Dw0RBBj2fA4kMGM+6fQ2dfY1BdvvaCl0B7NdD5vLKBXbYRARxK1gyhdQXdAb0aYdDMTC4UMi+R1Qb5xNe6lqADaBZ72wjuIETh2hUNK0M2pJq7jlV6nFGYqiDWR5siTu/fkiyhyKxUUQoogfEATj1Xl9s0AjjCppr1u2FeXVHO6xEggKotimFf0QoIsTAQmDd1YAEEaN1nazOCxtWakbbzTJli7APJIhx1i1XKNFUGkn52E/Y/NnkIc5/J+b0xro21s/o3PnN6Wagj4cf/MbY+T8c2R3v8CA40XAw1MrqChuAazro3ww8sAa9T6ur9SFyOBxp0DQKHkibCPIDEtjQ0yFmQS8JEY0GbDzGxhmNf3qXzv/9N7Tx4c9o408/qXMf/7x2vvM96cH71Zw/o2h3FP6NwMm2imleXcL/INEP19BirTjbQMTm3IagQ5Oxy4oFDGtMeUpAbUxgK6rMxnCh/oc5dXQGwKfgFIEeUAk2uKQIeKmGSto8xgLoFCM3Sw2UAWsqZhi/NAVHBDFRKSRoBgU/riZtVJuPafLYWB+IA7vsQdaqTCkDHaGVnTz98RUbreNHT2jrznvzbziKY2koDfambbMAxEYlZCwBceHrpORzqCORh/zP3rTNcTt3TpMTxzW+6y5t//AmbX7r2xzzr+rcV76sc1/6ii584+tsdt2i9tFHFdjzpiS/8JZ+I8dBDaotIhSVZCxJ1/mwSocPa/Cc6zR46pUqg4ajUNKm6osiKjScPwPOo4ZYJX9T46TKWTYDsI6YRc9zC5aOZm8PNQcPsLl1hXTkkMZcKy05pcgfY0MbjQzs7SnYCFt62QvVPOVqL5zkP37I3Ao5i6TcUACbZkFZh4nKxlntsBnoDcHC5kF4U2xrR9YnMEuYJNMP/0gZBL0EAzUMjx5WXHNMsX+ffHzzm+Sp3cxTaojV5iapN+O4EUiuDxAtAPcem55CS2bWoVnb1+UZqJDbv2E6KQPpqmu08vpXafSC54k3UZctxxY2xhmT9aAA5PRAwsZEe9/92vnmD1Tuulsx2VEMWqGRPI535d8UlM8X0TwVICKsJYePPgiVOyoZ+KaDGpbF27CyRiujDvawTbguMSfE5sXayHxdVJECX9ECsAVgMsA5j5rXpBDZPiLwAwSE9SisND9aUrM8UjQoiHipHqgicsBjjwVi4RthoupmlHNVWZZfyVkMrvfmyAE1lx1VWV5SRCOvqafSMgE6VRKtEspVMZ1xmAO0ZVikxH4YKaKXSOGfOT4lPd/hCKwMtlWjoA5DQ322n5RGOnZMw9e+WIPXvRz6ctVGDSbwFVAM1JTnkrFCYm3E+TR56CFtfvsH3I9uV2xtIpfKgPN+Z4eN8PPSLucYsSJCQdgwbYCX44ARi9uIfN8bHtivAZuChQ2WcQmuYwAsNwyd3mCWRZTsD4hN9Lq27L6WLWo5o7L+qNp779b2TTfp/Ff+Qef/8rM6/yd/qfP//QM6zybh1p9/Qjt//UVNvvMD+W9sig3OoBDXSGAlniZTNteYcnMmyF0SmLcxS0qZWZpNekgbIlYdV0Vb7cU9ZHj1NVp68Yu09vNv1JHfeLuu/L336sr//fd1xf/3D3T17/22Dr32VQqeF3xZRpCUPkvgiGRJ1Cn6ms0CQV6VwCg4bAHXAeeDgHRliJAiGCTlsYKmi0olxMEQEdAYSzIp/JEo+LHU98ISgUsgqaBs1poIDwmWsBKUZipFwmkGotncxTCnADhJqA0vfyHGsRLHXZwlMs0XnOK5qxjG22q3z2r3kQe0ecP3tfGpz+k4m4OP/cVf6tTnv6Dz/g9JTrI5yHnaOC41u+65Skhee5Zg0gQ4IhQRargGhv6tQTYGl7jfrPDF7j6Op39rcJXzd+gvSyT5nEmAjoYTRJzT1O+/L3iOz/QzbJ6fPXdeO9s7avkcsy3hse58mb/rCiQRHqWIUKg2Y4MFxYMBfUHNSqliGGSMC925pgKvA8ZGFO3kU5UcU12zAeDjYZjaIjPtmCbThcKmaaG7CCASdZXNKMR974SO1ZlRD0rLHce4gyihiBAD0JvVmaNChk4GdOnDQE8R4ggPUs8rUBpIHODoFbbTXAtoA+Y5X1j3wM8xfC2YT8DGYq9PDzk3+6dBHcK5XHRvjzgipB6cKEES4nlwrXJDbnfnyxyWTaHgUpKrIUMRWbEg9oCmLaAMkkeDaGWBQ0AvFToEkzbGeUSo3d6kVCqSsbGkFIqWQnDtPRfiB5tisCoYDKDsKc8syebQ643RR0AUgzhE5KUeCM03tGRCYlsQZ02O/RARqQ8EBvUc4UxGVKloFoGyRyDvwYo9wKmWqQr1hSGD4YqbSQNiDitzLL0zeiuMgNnx7pwyX4atfoFvSJ1YPvJIqq4fsUmPzKGuEQ+niMBHFaCTqIMuar1/zDSNfabsnKLKIkN5EoYqq6OnW6m5MeboxyMXEtro4kgRBEpxDlmDLVkPzRjtaZPqLbsAABAASURBVPjsUS7WvEcPG9gb9gSasTX9jL+IijmJaUMvsrOh5/fgVOWwR7GXtY2hl8/TvWwPzgON3Xw5zFWG1OmSDY9c4lSaSeKfH3zC/vNWeQrP4l/CoaZ00YaZwSI3k0+D2fFSRpZPzTvGdgavRUI1iDm6Sjp7EL2KLjFOdU+wrnabjx8RkkFds68BdhoPer7bPAK/XphkDr1kuhxTwf8DhK8pH+9pZtdNXT0/X3/S6BbKmOPzvtYpHaYjF1AoFvi0q0N+bs+UhfefVlu5GXhG62wGnlo/LT/IbbP54o3Clif2lodRf+M79m8t8ILtl5TBYEkry6s6wEO9/5nwwQMH2Qzcz2bgqpb4pnk0WmIzcKCIUD4wRiMYgB6SgMLq53wT19t4PvyePaOtu+7Rxj98Uyc/9lmtv/8TOvtXf6vz3/2uth66V5OtDfaFtoEd7bBptcNDc8vDc8scx3wrbezYLQ/VLbENzuO1w0T+AKr5fX2FSbkVYhgsVdKOgiadiiKg3YsHgwXMS6EIQMyhC26pkElBbxQBxo8uh9OehlZ4y2ahUCMxUknGK9CGkKAiASoDFQletEYFyiBwiNWXoESMiCAYHLSKsoV1UMYGWYedw9rEwBKqnDqjnZ/crcnDj2DdKvxSEP4ttoCPjOK1XXiQTsfZ+qWu5cV2Z4uX6nNqH3tMO7ffrrNf/6bWP/1ZnfyLD+vEH71fx//7n+rEf/sTnfof79dpw//xfq3/tz/V+n//Y539wEe0/Y/fYHPwMfmP7TtnLiaFdlVkPcUTMBUeAHds6NJwRYPLr9TgKjYFl0ZUiZRAnronYhev4xDNgDiNBT7nT5yS/9C/OC8cTugMeNstRfMDy5jyIF+w2abLj2l3aVnjZqgJ10LhCBcs/E9nW/AONYyHy4pnX6vBC56rWDsgLk5StKAin9MtCVhBjcndkoBLU4XN8/bBh3ThBzervet+6eS62hOnWWM2MqjVa+HNU2PcyeRReaiTIo4MKhoeOiJdcZkma/uU/8tt1lnSrB9ynViUgj03DukcedhEcYwILxaWuDAdW1C/1EmhOcMnIvlQzeo++X9UDdYjz1N8J/v2afSS52rplS9Tc/kVyk0Y5KKOIKfjBHNPILp568qZs9q56TaNv/cj6cyGYogmGjlxwzmXvz2zw8ZgV6emjUKhiw3tAp3dOSD8m6Va5piMlpV5yAmRo2i4JF2gxcIEx9ShWtZdbhgUCxIsmEGZkq0K51pg63/GV7AtUx3Cng6ksGXI2dlAYIdjrzU3pdVxtmLRWW98JQUv7GWT48Xmtv8mpPUcEfScWcy5j2fSdHpRWAH6OIOrr9bKm14vvfwl2l0+wLk4UFschbpY8/Qlf3TQgDXXLM9YJChATHWhwF8K6qHX5ApiC4jwWYJOPWCZ8kZCVhKooSUqnz2jFz1bK29+peJZz5G8YeE1CwkzzTeLis8LA4oI5nJuQ1u33qLN79+kcvIx0reaDAYqg2BzY4cvB87JX2ZgrsJQGPvrC7Z2LwRQWHPPt+E8ag6tqayusl6qQDETwNdyjSMi2T3sAoOUGCmcSN4nCkSUqBZiHGONt85q98RD2v7JbbrwrW/pwl+zMfT+v9QZ7ptn/88/0/kPfUK7f/dVTe6+V6IW+4qBMHKSxbpTilwLYBtrSudnHgvlurIuMWhkMG+71Pk48LwQk1bBNT48dFgrT3+6Dvzsy3Xsl39Jx/71W7TvWdeqjEbyPa3lGBWFxLyyLrkVDwmlhJoILILaADVS5SSw0Idxgmj4pn0lZRYSEf4cMXhYrDsCJjoA0S23BHM7E981WGposVA0iuBYQReEoYDq+I5GQADnwwDG00NAxw4R7khhGVv5p9q2nI8TryGBvd6+p0y4rxiKMWu7u7OpLY79uRt/oNN/+3md+IuP6sQHP6QTX/i8ztx8s3b4cqiwOUhoiVpJp1kjjxmXjILuWVoiRdANDd+HDLXE9WRY4Rz2pqA3B5eh/ZuFCmqnRkpVbQgg/MXxJpvR3hw0bF44p53ui2Q8ZD/NN2JUz3nhjE5dDp1sruC94s6iQzact+hoizuLRPN8Z5LyueFicSd5Er4Zhjnm3JOplF1rlDpaNaPMzcDy8MKFPOrihuJxNL2t83Eq57E27uVT7BBTpifsVek9U6jCS40zlwWtw3N6TWXJJzejkmUellS6Gx8nZqetC3qR01R7aeKfi4mXQxogpz2oT0ABcjFF+mCgV1Sg3Ctn6omgrmvnY8bwBA7hvJ0+OryAcpEXNV306pl6PHqhyT05573naUwv6lXf3VMWtMhQOg2oasxU6p8ZL2FoURfI5DRAMh465VQxR6QafT93VEl63gb4WcduxkAF6+YABtg9vUlxIDVg6p7QnR2p9wAUkhnyw6Cj80PPdGdPJLqD8UFBoNKBXLFhqoVY8DFfIb2xnc/TPzwrr/4uNjYFqF4FxEFzLR0gIK2jQSEzFeIn4OlYC1YRnUC1eY4GLg06cfGtGlgIJLJvxa4FYd+rsMZ03HlIm2rgbyiK06YehemqIgkEnSSS5T1oT3NdBouNDaYN6b/omKkswi7nB67rqmkauSFfEPSO4AxLYZ4/hWJtCYg+o2CyO5kJawym8erFYHqmyrWo6tlIPqXWVsrW1+3zLgUeZmpzCVmf52FICUPa+XgFUTsgh6m0xyT7vA9zzVzIAmWCfYBCFERS0swrbcHYuk7HNIRCF7WCBLuMDeluH+O9kN7Y21xdrACHaL5IIHw+wS10xFgpAXeVrs6IUMQciDWBl0HUb4AOsCFrdPI9MH/uZHzs3U0bz4NlGQuhsUFipBuTjsRYkSNFokFYngBbOzaV6MailhcE/1Fo/3Ho9Y0NnV5fl/9Y9AU2CL0ZWMQPD5/eCByzKbjrzQce8JtmwGbgsg7wzfHhQwd0cG0tYd++Vd6fl3mAHGkwHKhpQhEGzWFoKXnRSlB+I+VLEQ+5hW+Wt+++W+ts/Dz2cTaKPvgpNgM/r81vshl4P5uBmxtqebAcT3Y0ZjNwwgt/6w1Bnkg9Q5bBVRPPMZGQnxGZRCowc+LYW8bRSxmsULhzyNAQhBG6+lQ/TOaIFs82PYQC4AUlACF3TxW5AyYi1AAhCSTJVCP/9LktUbZQBAsCDaWpX2lkflozgSqPIcUGCJEiAh9l6z2CRY4I5Y8xILipHlrIChARkgB6YrnKRtra1vje+7V79z3QW/J/WBC8IEfDS7iER6jB124JXkPqoqsuEBTn22TjjHZu+5E2v/r3OvvxT+r0n31I63/858CHdebPPq5zbABvffbL2v7SP2r3a9/W5J9uUPtP39H2l7+u85/+ojbe/wlt/NmHtf3Vv2dj8Lii3VUQ2jnl/BAgSAgye6R6zYwgeYkd+I/+X3ZIWl1WX1/6wflbac/K16nxEFnDudYeP672+AlpZxtJ15lnHuuOXUBdwGgG0qGDbHId1WRphQ3BgSZqgOBlOBL7fNr1rwmyKTe6/jkaPPVayecBL4Z5fyMPXZzmeV46Z4uAs1mF63X7xz/R9i23sXl7SsV/8+zkhrzW6SCvAotE11yzNFU9gX7INezfAtORg2oHQ7VNKKgj5vwEU5C5Bm8wTdjA1+5YChQAo2QlEAWOTuhp3YgVzL9xrv3LGuLTYMeeh3TNVVp59c9o9JxnSf5NNCzFOaasIxTRAXP38VG2Cefmvdr2b0Vxjxi2O7iEGlVIO16MvU6F9dRcy7rgw2AGLHIkKBTDkRo2cWJ1BXro0lWv+6kxU+UowGItu3qiphWoiGdZhK/cytcRBwww6UYModyrHh6fykeiwsEvw2BdRtJwiMFid8SUQFBR1prnDsIp5iV9fPsd2v3u91UeYAOZzW6vT0J6YJzZqII1FjThlM35Ab71UVx/vYZvebPKs5+lyXBZLbVGeI7Uh08ADmdsMC1kmIjIUiUkhQQ0BmSVq6PlgdxgqDaNmoDCVpwzgobrrBpCUwPXW3PNU7TyuperednLFKv7lS1CAiLAwhSoFAS9m64Kny+7P72Dz5wbNPnxHRpuX9BQWOJXyNeyZpPz57jutjVdG/z7viBzUAPnXQyGavi8jIOH1BJxTExf96XDreM7SGGwD0BWtJG3L6QUXZL2deXpF+oR840INXwONmwQ6vTDmtxzh7a/d6POf+7L2vjgX+rkRz+hszd8T+15NoRVW1SUY39+qGbLkcFdC81OBoSUxxiKqABBD46Psk4GBaTQF3Dx/Z91kIWcv/5PyTbPntfuLvfThjMWO+vCA2AfeZLQAdMkthbANogZEYpooJxNgpO5iJCSC5kMCcxIt94AmbKQf0ggQRlKxhCOpYPIHJxbqna2Spn1oiHubUsJBO62N83c8CsyDeDj+QTPVrZKQFYgbFlnwmgBfi1yg8NO4A2+BxX8W9a08ExWtjc1eeRhbX7vZp3+9N/p+J99lA3CD+vk5z+vc7fcovGJxyTugYSSzxmHNiTvgbLIKMoAkoEt0FI0oRH34CW+QFtmI9CwuryifdwXjUejkRrObZWiluPbUhekpIAv2t7dyS+ZNzbO6ixf3nijcDxmFkW0LhdU32NOVOSfTpMKlF4Ii8zDmnTuxB5IXoCUJZbSFNvEksI/YSzmSacWh019ykMRgTIUOfaDklfX5qojSBWGLaLSrqMroQoc07o8ARAlDaZXMmQThQWhAkNpsJGANHvkWIdITUjYak9zfWiUQCCnJSi1IinEpzjXWNeqylDSMXZHlM4Zl2jYp61QJkgRGNEhVKANovndyqDUSREh/0BJSZkLXbrN5KYCe4rClBpkgJyTZU2uDXF0AKqdvJWYH21Veasrx5yI4TUyb3lNQT7k9GQtN9h7unbW9EIrgEBWASZDe72ZhekAG6CZDgyEEyQiX3Vh7Dq66OJhUl2sImdErzEWVoRjDIlRFzX7W5h6fG09XT/y1DlhgWEhQgACjA16glb1rh9gIX38i+1zMFEBLREFhOab5YasCUWE9ThT12zSSr9g1N6Gac4l5ZGjh15sbN4QEYoIk9PQMz1y6wB6tUNkfYIHeyKTPET9zPDiGeSGkWkQCRg9Ccs7sJtJYwMWiogEyw2WzRakcpbvhaLYK0q+5NgvZ2V6WbrgRsokq5YRmQVGcPSADfB8dxTDTJ5zZY4RM1lEKCLmHWe03bFncZAlA661mksmh0UuRd1QNSH/dKIOWbO4csKqgjQjbTfLWTnVtsBUkdJRXQupm9slTUXr9FDZ+zUyrgJGnOl1GWDd043wMlgw1VpgSGEt3CQB6NXKBLJENjXAZ5+jI4MHYoCeLFx280kwZCAw3aQBcrF39nXFKYvjOp0jlpZf0g87F53zxc49IiglxKCIimXU09rbZpGdc8b1djg7AKx1BiqsHEytzaNv0ClAt7c7RpWZCtdttsdTuvCAXggPILMtSMrap5zmmy3nYcFqLn5vY1/TC3YWCgldiZPw0pqjJlGTocqhFrpnP2aDzw8xfJfJAAAQAElEQVRn3gQ8dfq0Ntis2dy8oLEf1njx86bgGBvDBJn5pnswXOVl/sDafvk3BA+sraluBo60tDTQaDBQw0NkwxoE1UQwAj5WWURIEd3aSwr/+KGWl6zte+/VmW98W6f/6nM69f5P6fwnv6Dtb31fO/ffo53zpzQZX2DvYUcTNmgmbCCOefmf+J8N+yGU16zWvyEILqxjQRYS0Q0FXFgTAzzIHxxME2QmH7Gh/eiNmQzIqVP2JJ5ojgeil7k1hs1e7JTyBh/Pv7pFylwPFmlpw4CqfGAdFiVu/NGCIuAKoBJyLAOUJEdXxlS2wCrS37YpQuIXZ4EL/mirfVFt4EDXM2GiIKw9YwX6sJwPdlLmP/Mtx09p98771G6sS14bAz5pJwipiuXWSznWPcsLzO6DD+n0l76mE3/yUZ3+o4/owsf/Rrtf+AdNvv096fYfa/DA/RqdeESrG6e1cu6Mls+f0ejchpbOrmt46qTizru09eV/0rm/wu9735fOnZMzuBRjwQUgWkR4TIhOlsjypWV5U2rIOdtwzjTUn8B8HceQPOsyNOzuqpw4pfaRR2cv1sgJTvcVBZrv5PCK9NAcXNPo2BEFL1Mtfi2FjFnYcQzURiPzakPDp14t/7PZ5tgxKuJQYMuJmXTLC1cBgnXkIpC4LvM34KhrzIbg2MdmvK0d9Ftn1jVe35C4toK6gnyUxAjTdwSWy9KQEg2WFORurjim3HgqoUJ9IKulHKMbqe/sObXkby/wYi8a9RZAnrjZYMC6kKs0xDKNPtUryxryYuk/cD+kzjJcZu7P0fIrX6LmsiM44sx8IRQBbQKI6OgWRsTcWNfkh7eo/d4P1Zw+zubIWEM2WJu8B7QYAWzktmyeinua8FHfshCYLiTUQm+GQzVsCPo3GnM9cmI2Nti0DwDNuZOc6zPt/AiYLocQAl+qtSHXYwA+bywpVBQpZ1BEJEzX0QEUVkneAGLNYrSkXtTjEMcjoXREqaqSwipjU6i99XbtfPGrGn/zOwqOXebBxN0xDKYNvS5LsABwuGDTePian9Hg9a/WzpVXyOfxhLqtE1mn9ggcoxHNQnhh5xwh/yDPHjmyRIkjdUHNXh8pAoxvKCSDaWQqyOEDGFjmf6K4vF+Dlz9fw9e8QnH5lZJv9JJQS/gkFi3r6bhoFMMB6tDk0Ue09e3vqv32TVp65CEtsWk15EuxIXHCbju7atfPcB84B9f1jCWOs2Qb0Sit5kTn67Y0jcTnZRw9pDJckk/twj1ggkcLlASfEzj3vThmEWXLMyWCGhL09IDYwfUePtdcH0kbLBuN1exsqpw9pZ0HH9DWg49ocn5LmPWRF3Dg0wvyRS4q52OXTunYUsxEysKLGs8OeeHatbVdCkT6gLNn4aEYhMT8/QwRnMPlwqbOP/CANh94UO2F83Isz9z+1U9UxEyikaCUWLUxx5gDQTdECMD+JUKCCPsZSkiJGaELIFqDLLCDzN4w2lL428R01Yf84/qMBZeAr+da4As+zqkSqABkdXQpREbvY5b2pcgtR68fvOWh1mJZ7lz2tLzFxsA2GjqeVTCgQyuzBP4CCudBm39z8JH8rfEzn/2KTv/5x3XqAx/LP8Gxc/ttannWYxfWoSW8RXOOmo+KieNYUGgCC4A5BSfdIKHRaGmopeUR39ksaZl7+Io3CtkYHPleiY39uwQSEVzohOvHz5sbfPm8vr6uM3yR5H+d0vpc0swa0uZGHZDfFOtntBg7JTl4PZJgiA5A095Nqya6hIHDWyzXayCgfUSDzJrquYDAvRcaw3v9Ar9grdIYugAiMF2BjXvFHg2WVCggAyjdTTtmLXheanoRbGf7xYjVJqaZzQdDLEgQZLd/ve6hPIfOKmAN06LSmqqQq7NRtpiOlRLaSNBcc+jMQ8BadwaCs1GlKzXTzqSBKogpwFJDSHDKRTZtP+rTpZstUmNXwdkvBR46HmQuj3/amatQWRsENVeuauZGxzR0opmVqQ46ZJM50qyrSnzJwca9wgUm9AIwpXmNvQJTU9eCXb3OsaFbZ4CUrAemvOxdwWO/ohVLwY/c5h3MdxCBhQE7KEF2GqJxMvVx7N7TNnB9xgnBCNhGgiDIgi2rTzRrtLfZx1Dl+PZWJquwjv2agKtAvWUSNjckg03eZ7W32cLZCs+dGPVqnx497UJN22wem14Ax+oEQSmGvOHZ0dDpLoUihXXMtUneg5ftYmdLbG2w1RMBay/KyWlw/JJU1xy9IxdQBJENC9I5xgXMFTrPmjbMWS/knJebJpNRgmlDMtPB0QxTQcYLj75aFlUYRQcg60E5+c4uIuyZ0vnBaoNlPY4IyaC+WWPo+Q4jqmuLvQxVPqMqf6kR14vEVVbHqfISweZF0eeNqceUcCTDVNARaZpDJ5iiRes6t6mS5UQ/vV6grcp1MrEIQV2GRWnl+vOvi5DChRtJSrohSDt/zs072WRaD4x1HY9bJwC5z8ltVq/RpGr0Tm9TQ/U3JWaii5o9DamA6OdUgy3eSTyDtGPAlLHr80k6USLXsmCYUuVSp09hL2GsbV6Oz7CZss4Dmv924ObmeTbbxkyt8LzfYjPh3XnMs+NYrV+ueZhfWlqS/8nIGi81/mfCBw4cYDNwfz4ULi0vaci3yA0P+9FIDQ+GESG5g+mKgFFtxZM1T73t5qa2eDnYuOG7OvnXX9TJv/iU1j/xuXwp273vXm2fO6ndyZbGbP5tezMwN/4coU60JZYpQ0sK46qFoqMW4oSOpYgCD5BfPHAjoBdAiggALCnkVoQIIKrtLUooEgZ+wPFRi4CReC0JxJGHLqAQUUKBCpPQ6mxUZdEoDIr8ES0KsuTCXEdF4l6DIntKyW2cAu5hoQG2nWVIDfGFjRQSEPARpkVz9SB6SjzHJBhsQzwp5Jc2nuQ1vvs+TR5+VIWHfMRiZ0OeLNZgd1OGSheQoZdovKvtex/U+Rtu1O6tP5L/bpfOnlUz3tGAY2EYciAHvCwM2PRqdsdqyDXgxXPQinRjxfppbX/vVp3/x2+rPPIYZRQgAPSCDjC1R4To6luE+ZAGIU7VCsga5uz5GbwaPSgb8VwLEGc3NHn4ERWunZI6BnwZFR56IKaAiCr16H86t3TZMTYiVzTGZ4xut+HVPRq1AJeZBqsHtPz8Z2r0XP+W3DIzKZqd32TEL1wHL3/GXqPY2VHx39Jjo0cnTqqU0Ji4O2fOaXzqtLiQKSXEJZmYQYYIqiKkQIIOfFBIbOoPjlInGz1aWqn5QzQPoYASOYKaDeXCBbVs1orrmOTW7oFicyBU1KQuSuE4Atw3mrVVDUecr2xoDC67TPte+TLm/wzlphdztUPmNAGYzns+NaiBmzD/u+7W7re/r3LP3RqygTMgVrScJ/jnZxH58j8Z2WLjMjcFC5FqZ+oiSmW8BhbATWWsR7Oykn/7kEJFaFUHLKiB0MyrihyV2WqxIcWIMcV4Vff0ShFDKNNSbM4NSb+WvV/lsRuM1PAiHryIB8cg5TMjPKcMdNe5rmzndS988TO594HchN9lc7295VbF9gX56LiGBGozn96Eo3xIZhYggwWDRoNrr9LSm16pwc+8WDuHDmqci4MNHTfJwYjFwWa0BLA/nGgme1AvwycUqY3EkGCvC6pqxbqHGqQhBomhQdmQP7iw49nXafTGVyle8AKJjQqXa7BdwbbSojEnmAKlJhTBrPls3LrtNm1/47tq7rpHqztbGnIfGvhcAnyvEOeYvxgpZzakSXo7AmDaAJk9cpxJQnHwgAbcBwrHj3K5voI59eBVgA4h772MqZNIIX4Cgpqx8ktI3jPDx5fafIxt6bUqBA/um8Fn5oDzZPXyy7X2tGvVrPq+UmMwZg/imggPTgfu4zhm3muocgA06GzXOF8CDtRTTINtj4kyJNdTYU0FVjR0A96F6tkY2r37Xu2yWRmsZ4N4IKkB3IMATUKjxr7QUoPKEHBAJ8dCAd0QJDdeha4HylOEMgZY2VKYVHRjqP4wRSTo6RDZw/NC0eBfs6eYoVWdb0AbQNghhDDPPKHcg/jGBoc2WJTrbB9f+yhtZ4CU9fX+X+R/Kt6KfBZi21ITyyg3x4LNe5PxhGekCc9Mu6cf1eYtP9L657+ixz7wcT32kU9q/Wtf09add6hlU058sSoHaRo5hq9Th+9jMl2JISIkAeBmEBo0TX75OxoNtbw8yn814v+QZIVza3m0pCHyCOZOMcWRoUO1jbmW/OXzOl9YbWys6zwbwjs8ExTOYdfgctLSDgaY4tzgutYmFqEzY9mxJKe1U5mZhJJjH6oy8+OiR2c9b5D0olWKmOElrBHZ1lCtQhGRZI45JPsEA0H2aO1mqOJ5fUf3yo6tdggXeKSIGJ90z+PS+ewN5SARKOmm90JETOfOQarqi4JcJMBuJjMVSAyg7PN0CjxYmOeAPSyYgVXJ9apeYEyNqeNoGvcmPZ287Sx4XLCBoTeYp3vZHEbtdc3YU/EiV8/5vbKpcRLz2nnaysozen4G1qYA1u0Fytkr6lZjJs7rGTYUjHs6aS5ymJqg5L6VrF0NSo6hjwo57QsGU+nUknD0lF/SEiU99QtDGs9p5siZXRolm+r59bLAkNqZndlmnp33US5WYSyqF0BRBNZARMUIFPxg0I3FpJIJe3W8avNBnAdbVKj6PBB2yTOMAH0gq/ucpgFrQWlhbN96rAJZ1LCOhdLIeSFrd6xKLYx5oOYWISIUYejMosNGBM0PWcsAzLBFaJ0if0xGhFEHpgNdx3bIXpnbk+hk2mMVmk2p2s8ELtlLZpeIEF2MGS1f9gPb7FMiufnBMa01+ALOufUGDm7o+UyAJb0XQ2ZOm2Q9zo5dhDWWzsASg3PO5l3wLzMjUzYyBqyZB0TZ7d9DCrohIhRRoRMtoN7HeKroJhO9AH+CyJC5Oz5pcTxyogV1JCC6ZI+IqdznYZAnIqoPGIIeUxsTMy7kH8sMNje+CFyL1xxFAH0vEHthXo+a+MwFwrVNbfckso8Bs9qtn4JFnRZksYMyzayomLFJBwVssBLz1E4xzhE8iFmZgHHXXV/LA+DO9q42z2/Km4EbPJSfPXtOO1s7mrDhUgBj/1bgmI0Yf7MbERrwUuy/IZObgbzQHATW1vZphRflZV5shsORGl4QG2wjajXFExANtlBLyaLh6YWXlaxnZ1s7jz6qszfeqJN/80Wd+NCntPHxv9GFb3xHflmYnF9X226rsAEy4YXDIGbcErv1AyRB6fUAqEMInA+WTnJyQ9C9LiD4KvUIH0URHW0WIERahcIc4A5dhKRi1y+ar3UDiiwgTAQKB4GuoYsiENIJzHM3BB2h6gsGehS5frICadpXHGGZsA32siJxg50f44eSBkDTgelhNGgDCR3fgIPqRnIVuA56HRJ6AMIObL0ELZoZwHNi83hyz30a33ufgs2g6CyEDouOsxQgtwURQQypxSb8MnH4kFavOKZlNjYGzVABNDFQ+H0H4NCqAAdmcQAAEABJREFU9fHmfGxbjiYyvwvBagIvXsKDF4vJqVPauvkn2r3vQYJjVNM4pVxPhAUVkqQKcyw1eqn1b/5tbym4LsLnAQqvaT1TPBsc5nqQ2xtgk0dPaOLftmA+Vl9saWmFCDJiZ5tY26/m2FFpjc0TzuFdKmXbSi02k2g0tsvVV2j0oufLf7OtNAORUq0a1d/AIhbdZlXRKs89Nih3fnKHtu+4S+0m8+GMCOK3586rZfNUXMsil2h27wEW6RxHHQKCYzQ8dEiDqy6TllY1oYIW40KNYo0g6fiRw/atNyU3zpF7E3WRZWhV1zFZaKHrAFQFEL53rK5qMGzULo00fMGzNPqZlyjYlGyppcWwJGBLd1xQds4MlQbJxmnt3nSTdm66VYVN20AWajgFbNFScTAD0vPiKTZ8xLmFUBe3gshATCiRXzJNLO5zzeqKgpddDqdqs23BIoAq8dhzBSYiGMntsXe0DLH1JT2LhIyRmpXN9xfzyTD0NG6KAdc3m6kxGs1Nwxry2NCAD9x0nIlaTbY2tcvm8eT+R7Xz3R9q56tfl+69H3Os8oQreV5FkRw1GOjolVBSCm1bPgOWXvw87XvrqzVgI27SjOTr2KteomHdS9Zo/4JLRKU8msxTyHIgu40gPH8Qvch2QRT7IJj2CKRFCv+QS23I/3lHufJyLb3h5Rq99mcUh4+ocD77+mkl1pd6OA6MUxpC8lzQu7cP38cXUt/Tzq0/YePkdM4nNMAML25Ovg+E/9ME7gHtmTMqPq9EIy4j1YhqO0CGF2JGaAgNuP4bNgXH+5Y1ic7OczGkd52XzHf6CAii+pnUHlgoiBeuB/mAwA045dCQNgPwY+LNaFUr11yj4VOvktgkFZ+pXmOWD2ts0gFzOPUs8W0T4OCeW7if8OCghnvMgI31wDkiFE1ICbUCRTgK6wWyL8iMY8nXntBzz52cOK7tO+/S5NRxNjYLK4wh9oxYBAAVksOBFN0PaeVWUJiOiEwfkibYJCBrAURqkDUlGM2FCnI666cqC2HT0ZIioi6EJyjBA0JEbc7X+yNRUSjNOQ4Fm2RCivypFhiZYAk4BwLSDugFzjVBRlVCAyQDxhbHHBEldn6S9DRGUquMi6m7/BlrMBOstf/W7GT7vHYf4znr+zfnl67H3/9RHf/YJ3Xm61/Xzn33iQdC2TYKx494+ZlLLsfvkEm5XtE8fwWrynU15FwacQ9f4l60zD0yf2OQjcGVpWWNkDWDIR7U6FqgIkKBH9PQLp+//rM1p09v6MzGGfV/skZWYpt9SuesU2VRoEyIkH9ga4cvUUnbJYVMPSDwmlu3ABzrmgGD7ASxT9LUDyvAse0HicZUhYhQREj0KWhvI4PNO4MgmM33Wk0naVtszEfSWIJTZEdo63I+PlDwprFSl0JulpFZhfoqdPPB3nqHChwiGIsBaVSIgKCjxgkZesEEoPlmO/isE+weEUYJWQM1uo4UMJieyqklutio6AhkmMVQ6msZGGS3RRIMpit0PmaQu0fErGLkgTAiRyhiInM9FkVvmUxI4IhQiMYcGLOUrhylAiUdsiRwUdId0SAhnAKhZJAdVGpy0wYJcShiBjDYBKDa0AnWjNfPIUgGSyzGXifbmQdijwoRLlVYR0v2gjWFMMyBAPnZU7ABnNcAV+tKWXKKi36UEo+uNZcQe9vJDbrKIOZqtsowtTPTQdbSBevriE5nNJVND5KlyjrCsgRKr4lNaNpcQxcs42BDZc6WYDWBpCRUW2fPXbGjqnjPiK5zgspgvYH5nl7ETt1J5oyysE78ZJBdDU/G9l9qk3G7eaUvAk4ZFjW5Jzfgs7CgUy8rpkwXc4/Mag6S0SLstTPv9TT0lqYNPf//HHb26UFP5uJcoVgU9qXNr++ixQK3x3tB9y9iyOtzLOJ/MSL+81N5vCg221uXZYZebtq19PwCdn2PF3zBsGMcrCOnqPM3MkzlPeEcPf1ksX0MT8K+L2lv7nnetMHhemx6BvUR0nwfz3QCDhEMPiAgk17PMZsomzzMb5zZ0Ck2Cs7wMnOBTR1vAPoh0g+C48mE/YNxgmUND2/e+NvPZsbagTUdPLimNWj/tqAfAJd5MR0OB7JdE01N74TOnRyXMA+Zzu94kPnQ6j96vX38MZ354S06wTfYJz7yGa1/7G+0+ZVvavfOu1XOn9Ok7GjcjsEtl9EEvzHYsy1gRyJBwANMk0TQ3BcikkMp1YpENejkFhL67vNAwiIAKSQDyDqvLmHJgxT7CBTWY1upohSpawhJrfBPIDPT00SxCESNoYjAgF6k8A98X6e61iDTgAd01l9eV4pxXQnELrz6lDJJa6+GeDMIXkqy7hCpCpFbRfoSB2yJFMygAQJKHZjuwTLTqq2AyOf6/NIwgB3sTlQefUzju+5VWT+jDMIDPweIxK4G/5AsjwiQAZY4TEOFWuLQ4fxj84Ojl2sSA44xfuhLQobxjBLGRKjQsGkWpMFWtAB4qZg8cly7Dzyq8Euq10voHQc1Tz0eF8A5yFD71gWNz5yTeMGnVNZFZCvKtSw2YZAbySDzuGDbPnZSLZsq2t2RcIxALxp5GbOnZF6OLpZGGhw9LB0+qF3WwZuCLTaFA9sW6h7yIvW867R8/fPUHGIzg7Vpm6HaZqDWtG2BTKDgB4qXa/HCt8kGxu7DjyEoGrIOI+IFL/GTU6dVXKcPIlr3CHxD1Z/1khsyI88alYZc7w0bt2X/fixwRs8SsKQB2MpgCV5cp2IteauTvHOLKDs+jpU0pj7+BKt50aWcF8fB2pqCDeJy9eXa/+qXa/lZ1yk3vJhDS4A2bSHgxXkun2+ONxgoJrtq771H29+9WWNvDnMPi4bNMnwKwFWgBOwL54uPtbgXEi3TLwwFqXNkkdD4e5ZpQ52iRpEz+Rxs08hmUCmZDuRzGMkag7IFfFV5TJEiOulMVBVzoy0wVMFWg0bi3qvRAIvOyciAZNZjRkIVwbN+Y47Vzlk2s85vq+Wc2foaX8J84/sqbK7K82d9/cWNzZ3OYNpQMg6rkkThWonceFt+9cu08tpXyP9Bje/UXvMxZXpDTgQo+EVCUWIPMl2UAs2ar1FcEBdACYTi+owEu3KKyy24jsJShAUQn09Lr3qJVt/yKg2ufZo0atSyXgk4tXLtXGvMM685sLwhyLpworCpfEY7P7hJ29/4gcr9D6kZt5qUQVbaigQk8W8MDvgyofjaOrUh+bwibnbHq0SOZMveMRITa6ix4T7Qssnsc7to0cS8SIW4duhCBQYfn8TTiyk57IoILdkWaA3icgRPXPPqfi1febWagwdJVlC0hMKXehmJjnHXvf5YYCdFrk1R8EXi1k03a+Mzn9f5z39Vuzfeosl9D6jli0X5t285Z+QCGhKCi2jISgcCG8yTWGIjddv/RPv+B+X71BIOQ3INsWugCUEAiWiqLaCjklDqDArHXgAuKpwLQ+6bS9c8ReXwUU24Zid4+Lfmck6sWWs/7AKQadUIJl26a2NJUhX4Sh4NIksoFwUfiNQYO7c1gWPmQZN8Z2cb87bDhBBwTpgMNPa2SYBNO/C8WLZPA44WfraRbTIHsg7bJHUmANOuacJ9slzY1OQh/4b+TTr9yc/r0T/9mE5+4rM6++0btM1xKNwXMgy5WvviTIeiI8t8nSBZhohQw3U1GI40Gi5pabSkFe6TK5zbfnZc5jNvyMYhZoR2nVJEpE9wL/Vz5wXqOrOxwcbghs5xX9rZ2ZK/kMZBtXVJO1RljDn/Ge5ZaUZpb7OK/ByEvZo9fJcs7auqk8jhuaSUYeb0elKtrkHNP41Y2Sfwn7N8YivX8wQWF6scea9T5es48whFZaaoI6qUOThWzzwx7leht9oTqcs0L42UTTME6ezMQZjKzM/BxXKcrDcymJ6dZF1AhFMd9HwnlwyWcQ0aLYD99iY1b1gwnDG9yq4z6SUoGxiUw9Sgcn0Ui00jpZu7CKjbKoN1tjY2JN0rwP1UvUSwNoFMq6TnBx/PtLehYV7pmqduYa5qLTNUTlNF6Ek1X4O94XyYeiC7IB3q7ZjAlPy/QuwN28fKz5CIqvai9IqIyPlFLwD3tIsv1ht6OQcKcqFHRlgQVca2gG/0PdiUcIoIMcjxnQcONhSSIjzW5fIHnz/AEhCnioFe7ZApwVEMZqqvc1ZK2aKgs0lyc4ODJRuy2mAR1jV06mZDIA1YA4heKfsV63CmKwK5AYtZR9YxVk2B2lwfy0XJHKECUm9rHMlF52vtTIA0A02VCvwTEKFlpDs44HVZBNVQxAiokASpxJJMe7ebqlgfRmLoombrKsxj5fyyLBiDcjsA2SqiI8xgm2ghLnlqNk4BaOs6u722EaGICr0OD5MzsK8BCZYymC1zfqgkeD1eyxrs1RnAR0caeU2NDb08Igh5CcAogLlocJYYINVhDEiTa8AiKiKmwPJgGAC9GkE8Qcf3Iq39LhJWgSMbzIX4wT8iBOmu+YZ0nq20hXkS1kmYrIpuRJyBbEcd3vTb4qH93Nmz2uDb2HUe4s+xWbC9vcuDF0cUGz+oj3mx6f8TkYhGSzzM7WdDwJuAhw4d0NqB/TzsrWiZb4NHo6EGPNBFhBpDExJdNKcHSch5vmc5yaHaCi8C41OntHnbj3X6y1/L3ww8/cHPaPOL/6jxT+7kpfSUynibTckd3h8m8kvbmIfZtgbiUJWU+ZwoRLae8qHMFXUlJHZJzpqyAgXYFopeRHkSyjxXIWIKpJFkfQi6eJBMi2ZWcHXd4TCMEmoss1GKQoirMzop5BbggDAIWjTeg2TSMs/CfhEFES9tmuTPmLfVCbMcYzTxb1SN2PRgU6B00C4tqeWYtINGEwLkPzPCtgivaIklNcgbUSXY0TNpakSLpOrosk0F8mIm1zxYvODFufGmz8nTmvz0Lk3YHCwTVTvqg6Djwxhh/5BR2FeBlI46llcVT32ammufogkvD7x38+JNtehKacgXcyBmH+gtE1nQt0U+JUQt7blz2n3stMRmJdFtAGSgZGHk1EjkRikqLoqNrHLiuCYPnlDZ2WZlhBlWnqPsBd1h+7SUb0lpJ8ybTcGHHpH/Mw/hJcdTKPXCFwfTQp4Yja8xscEXfik/dFAtL1EtM7M+wGp31Rw9ouUXPk/D664Vb1eyv6FwPRoHOBTqW1Lbm9q5/U5tsylYvMHZhBryNuQcXNiSNzAnvNCrb9SGWsqBWnVxs6pZ2Uc9x6TD+9UiKKz5vKVzlxIq6MSGbOE4aJMN1jww85ZS5I+yRY6S3WTGa7J2SJMjBzV43rO19PKXKC47ljl9Ljt+acgjNzALVjhG3LzFRCU2sna/e5PG37tVzcZ6ijBRi3khQQG3ahhD2tlV4YsRbw4WFWS1F8jiAZkRbFXMjcH11XDvi8EQq6ogYpfBfAOtBHXNEtsk6wkDzutcBctIqMcgMDKAcmqZZKGYggrg3iC+iAmu/WDtVOzVydPCGYiJb80DnXIGuo9j4bDfssgAABAASURBVMsg/xPiluOm7W2N+SJm+0tf1+RHP1LZ2pTXW9SKuRx9hs3VYyA0ZK3rzP1ocO212vfzr9HSz16v8cEDmjRSawhbFZ6dAg97GYdUoKk9LKVW0Wwa4L57JnkvtAJhRNiaowm2b8aQGtPc6zRoNHrWc7Ty5p/T4MUvVuxbk+eCWgXfEqqNfLk2xpzXLde0iKXxjsY/vUPn/J8a3XqHWq4fn2qTNvhCQkAwXwwnrZqdsXR6Qy33wsJnqQM7pvEMSpKeR6WkQh1aXlEcOKDg3md5IaqQ13M2XRj6YiEXuj2Io5I/VgWU/TXnUmCKlTlHaXDgoJorLxcf4hJzzpPMOmzSLrFjSlmjhei9Kej7dzlxgo3SG3TiT/9Sj/z//qeO/7c/1/pf/KXOfeYL2vz6t7gH/UTtI49IvtfwLGEfMaeIIDIVcu+CUBE0hP+Tlu0HHtS2N/IvbHN+WNNybAUUiiidZcG6pCyQ9FCK4wQ6sXpF48DmyGU6+rpX66m/+e90xdt+XisvuV7NFVepcB60g4F2OY7eJKwRQy6tYWhCxCcUMRVgg2kMg+hmhQKWOoOlY51g6FVqWyiUIpywYJ7YSNAG6FKgi9w8JrAmEURHZ15YwBGmcnhlLssgpE4PkroMvY04UfP8I5btTdfDjIV1zMObo7t8QTTePKutB+7XmX/6th774Cf1yJ98MDcHz33/Jk34stb3yaYmIY8ziVPGcaiL4IGONOgCkCJCDYvYDEIjvqjw34cdcU9Y5h61vLKsZZ5PRktLGnAMRHNtoPSLCAWr72fP83wZvM7m4AbPqRc2N+Vn0pKTkFQTQtDxEV4WOVaCec0albJC8GkLnuvMJMMt+nceKcS4YzPIlA4UixDkrSAozbXMgjuYmFkjGEHOJUniWm4nl9mDT6eejiB6BwIn4Oc4iUKIIsG85drT/J5ZRbYwuARjg/CtoEs0qr+EFFF0AHLv5+GIvSoUViVYb+gXPphkRCiiggIzgJ6kLK8iRf6YcXRj6jcKoamQ80Zd1/XiqjO33HAySs8kFgbbEUYl84ciOsAq9gLJIkLRyUHi4lWtDpSdaDZIWoqA6UFSdD+ymQFe1qvX9Fhdw8jGHTdFMaWyhEh/MVbwuvueHBEIKkSARWMeVQ/tnnLrQkkqmFIwBloDaK7n+WVxV1quITEXsO1tMwfpZzlgsaflGmFFMmUjpuNYlzwFBUqfPwL7OAmZpg0H6ADc09cMEOFBmFcskNzAEZFsmL8UMJ+pGFsZsijnM1gb3Mn0RK0Pb2zoHfEhQRYry+Hdp+pONuVRZgFgd9MG03MwMzcFEKYAcyZJXiyyxJDqxYEw6mpMUl2bY3z5RWfTabWXzbUTbcEPfq6nKhAYQJyFOV4Uq0r/F8YauI6Sl9APnMrm7AYYjo0vEKhaQidO3s6GZP6ZAbviJGnWBemQRU4zXRcLEmxgSGZxcCxiLgp7DoX1PQv2cannGMxcx3LKhWJK7yUu5SvVJdEev4DPfP2EmNzj+eufaRFRLYhRiW7cy3fiRF4yQzIe5hnThkvIM1UOVnZgW0PHGj1Rbut7eAK7GtG5DFMHFhQNfvRu9eB79R5sTWGtVYhRrATTTfWQYoaWl/NdNuHO8XDl3w48zcPWmTNn+FK/fgvr42Wb8e5Y/nsu/i1BitGIb3X371vV2toBHeTl7uCBNe3bt0/5re/yiAe7hgdAQ8iHKhpVLCWu1w4FeEIY+CbfbO9ocuKULtz2E61/5R914qOf1vqH/koXPv/3am/9ES9Xjyl2LqjxRs1khw+1cUJTJsoH7CAeD7WuzxCiET+xrJMi4OjqGmoJvmpFK7AlMQN0AKaQEd/3gkjWo8GMwRUYvGIGZKgD72DyTF+BKIdMSjzzoAYhz8rm1NiWGgNZBKMVgQq6RQeSaxhrl5eXXfm3JFvmFkvLvNCxWXTlNVp95nO17/qXav+rXqW1n3ut1l7/c+Cf075Xv0orL/sZLb3oxVp61nO19JSna3TsSjUHDkmjJZK0rGeoEQkzF1QMVAxIGwlNAMZSX1qVSwNeKhoVmR95rbYuaHLv/Zrc7396tIlT6FIt54QiMSa4+vAp/OJw9RUaPuvpKmyStRzbkkYNlHgBUZ5GhYoMfi9oiWObxJZjz1RUOGdazuHuyFAlibB1LwxTwL7FT2CMJDbGJz+9V+WBhxS8xDZ2A+ioa7SpLxLXkGcjx9j/dLh96GHpLJtgxCtNI9dGuiwcE/n+l/7onTd51jsOH1QcOawyWmauoQajAZsSoxJaeeZTtfSS58j/yYcajo8kn3kG10eWylMkYRXRKNjk37rldrV336dBu6UBARsWeiCpYZNDp9gw5WVLCjqg2noqAqqDiLCVvNnKjUDNscOKy6nVL3PcT0JeF0NOMzkq4Nxqcz0La8qbXE3g0QsBZoqMytiOkRS1i3xy7CMHVJ59nZZe9RI1z366eIsUGVLNsrCWcFEBBUSO8m9olTt+qt2vf0+6+x4t7W5piaoazlc75ZpTg3FulPNCXLgfCmy9iJmQ4RaYlOSAf2LXyQuuOHddQODo8l2fTJBXCimBGXMMhBwKUXDthEJuXr/CmkFbgJ3XBEkKUgQ160VpbIXcIHjhFhuUMp7L68jJ4mJLg+feTyEL8HHc2pFyI4szesBsts9p++abtPN335L8991wDDbYKE3CPtcKWXbSO45TTDfcUJR9+9W8/EVa/tU3SS98jtrBsgYYBjMvrEMEFL50pMqGKOlgDEssAAc8aG60BCgA0ga7hCbUAAMmHWQbXXW5lt70Eg1e81KuoSskriEGyT4sQs5HwtoDM8i5tWiLgs8dsSGy/Q/f0ZZ/S/Cx48halbaRr/0xuSe4tWCvqYjXsgE2OX1K3mRFtacHvAFEBo+4StQebDAPDq9pxMbgsHAFtXnkVNBZr6lbyCJ1LYwZbF2ShgEnTT10JS3LgaB2UGFDprniCr6EuVrat9J5oJja+QxEbD4TopvDcGwWHVf7Izb+bv6Rtr/7A5353Fd06gN/pVP/5wd0+n+8X+t/9EGd/fCndf4LX9W2N5fuuU/lZF2b8G/vUgvfNCo4b4MvtnZPndDmnT/lS4tHNfJ9y+mzeB8PUYmzgplUI7eQS2qIE2G6AodHLbLm8FVae+Ordei3fkWH3vdOXf4H79NVf/g+XfZb79Tht/4Cn5sv0/DKp0rLa2qbhnVqxamjhqEAQYoBJ8ggGuTR5QKLtaEGrzkUfgVLd2ODsIfHl5FumQEye6U9EgZJUpyEHUYy331uWYNB9ohInDbOAZsCyxG6Lr9c9z6ppkpUmFmblHwSx8TPVYXzGsyXr+3mhnbu+6nO8Ex2/AMf06NsDp76zOd04dZb1HJeN3xp4Oc3n+sJXSijYF2yU0cEXIh1CAXrN+DescQXF0uc58ujEc+Oy1pdWdEKm+Ejnkd8DD3PjJm+oYgQe+3a3tnRBl9gr2+s6wx4i2eNtm1JGUDXcyFLx/RokY+IjNlroyeMp6ZTwlJNlw2u4EAIKDo0wdxhavehSHuHAFySoWrraH+7Vu6JR0JgUK3rCKsZZe5SEHM2EXEpk+m8Lq2s0pq/0v24KDNn6LUX49TmcLHOlRmqZkZVfm60yjAnqhPoAlsHOVt/GHqao8slyCEluPZK89A+SCAUFlQwb6gcKhjbmYfM42z6UmD93DFQ0hSiriWZRlUwR1bBnnE6sXn5Ezh5roZ5cxfc15/y7j5wkZ2yWk0beXzig7KMTh5mch5atLcMCKSBH2563BbzmjlLyw2OAchgdQ/qWtrI2hx8zwtsDJ6ups2GhqngSRD/AvvelNzTwMzddViVn1XzuplRT0VOInrWB8rQ8/1s9h4skkxNiGD/iFBETMXO20MvNJ/0lICzjwGy71Ybej6xbRKSmw7OaOgFPr16yPK7QKHABCBGmE55IHMHL8wJmdfBAPn4PYPI4bhSNW2EqzJLZkxnbWEFapGhcgp+OnIRXeSI2jID5OP12KOweQ97VJX1fAHbVEGd1TxveZ5gU6GzGKypEMzDULnF0XLD9NhkHA+GahugIAZoofuD2tALTRt6PmMyBILo/HuMaNrtY5gKHocI5AbQYu+PGWuVih4nwzDPz6a1ZzGrwnX4fMVr2s1Xbc1eurlMDS5FOKcBXQHkGg3QNQqEe28Ddm6LDKEwYrS3gXKNANeTyvSBml4rKM2y5qiglO+HBFEE8eiaazVO0ZiHvwsXLmiDb1zX109rnQ3BTV6GvUnomvzt64QHPvPbPBz6n2r4QW6FB/b9a/u0tn9Nhw7s1/5uM3DERuGAl+LggS9iljQUmb2vrcAXJDUHD3K8fPufL569/ac6/Q/f1IlP/LVOffSvdPZzf6edm36oyamHVXbPq8XONedGGC/0LTDhQTDnQ4oCn3FZB1aNDO48oneJq84yoJNRCs+cVVNcswE14VDh28VqbG8zdO6pZ2iRMwNEKDM/mAvTnlEwIF6kKBQRlFXEyIOxOEaVlluRGn6E1vNpwAPAD9sRoWATJ9Rq4p+QGjaLRgeOav/TnqnDL3u5jr7pDTr2q7+gw+/iZee9v6Yjv/tOHfnPv6mDv/8eHfovht8G/7YO/9f36PAf/pYO/cG7dfB33qGD//6XtfbWN2j/z7xcK894roZHLlcsraoJqZEU0cp0RLASQf3IFGoAOHARKlnbSGBh08nYbB4//Fj+3cf2zIbUYBGGwIjO2hHUHUaK6OTGLFohenPkiEbPvFbNZUeYeeN3FrWYtXKDKJmOYyi1chUVt6hb4qBOH/GiMeTlWpyjlqGeddcBZ8R7N/UQB19xPNuHHtDOD2/V+JFH2EzbXThmNU7BvkILNaGkCb7eGJhwXY3v59zdWHd0Cbl9nKd4wD55CQqASTF2/u2lwbHDKvuWVR9sQsHG5mDfmpaf90zW5Dpe3PfjKVFtOnvTo1GRz5mBxOoFOoDrfPzAg9q9/S6Jmqz3hmDDitlnwGZjOb2ugo5AEvlFKwYKiiCGAq7rqYBGJzZZdOig4rKjitGS5AU02B6/AgS0AaVa7i/l/HkVNgCIIGWMpBiiAj4CIuA78AZJe/nlGr3keo1eer3i6BG1nE8t55PLYdqzWF1My4uIceq4dn/wQ43ZFA3ucf6tpmmdti1iJbyKgONxz8sNHDaBlYEZsbEpFBIYKnU31YN5NQP5P/fweaYSzp7iOtiyUo5Tp0ZOWY5tWGo9MosAn1lV0isRWgBEBPE7PhAkaV+8zLPJE7xk54aqdZbZjLr6ucCSvSo9GggrcU7wzZD8RY1/65fbj0Yo45Hj2vqnb2r3OzdI62zmYIyYw8gV56BmCBrQXMIiVa5ty7q00cA3ag4f0cprflb7fvE1iqddzfkanEVFjWOFryIKhWZkft18iGteSJQthIlIDBdgEQeoQiGpkH4BDcH13CytaPklz9fgX71Suu46leEoayoFmxZ/zl3XLloAslthPS0HtHlB4x/+SJtHe1QxAAAQAElEQVRsCk7uuFfiHPGp7M3AMfYtcQz+p7gGXDnnt9Se4vrylwN8XmE268Q3U6jQOCKzQoIHIzV8xo7YDB/EAIuWtbQKHWjWqa8IfQCatZSxNGDXEdZAGwnLAohWAKbO/eSAhk97mporrlTwOa7AI0GCIpAxFN2UUgeTuJG2t7Rz/4O6cOd9mpw/yym0rfGZE9q9/y5t/fCHOsum0jqf7cf/7EM6/j//RCf+6M90+iMf08bnv6iz3/i2Nm+9TdsPP6zJ5nmOZavYId5992vzx3dqcuY0siLOhgqeEEB2+EhwgSEpwqNtQ1TFIfT6FA0OHdOR171KV/z6r2j/m96q5rkv1fJLX60jv/qruuJ33q2r/vNv66r/BH7X23X059+ofc9+voaHL1MsLWVMzhR5Q7DJqKIeQYWctzC6u76kGXweGSjAJqiLIn8gp71AUV+Okks3QOGG3BeRcLcZOAAUEgSnWp7+tscyZYizrrSxAUThvLee5TInt8rnSAyCo2xbeGMD52kLFCC4F5TJriYXNrRzzx1a/7sv6dE//7CO/8WHtP6lL+nCT3+q1ue2L4QaSn4uKsTJEpyQzIm6IeUUHtzDB5xrS0tDLbPOy/6tQcD/tHgJPODLFdvWWATHRwCUxtynz7Phvs7n6wZfZJve5Xp0zU7jtWDlTALMzSM1ZSkOYFB0PwKrtrSxMirPSEr1BlmPVQYtthThGhgbBE5wgNBcwygLsRCw3lpIo1ptrd506fVW2qbj+ygFWYL1TwBBPYY0sTNExqeWqRwaMckL1knlYLskGEoHGM2oTljrMIPqUn2qCrSGqQD+Ut02hkvp5mT9cSNcd9lUpV0Bep0Pek/RfBVUMy6ESjiODczZFjqYVCwYWzkHtgMKNoY5TSW7mAs6H0NDWgQjUEB9t4+BmErQEzf7Gqh3amh/w1RggjzEszgBUV5f9p3Wg9C0wSSgjjZpcBSpjgVsMGfo5aIFOsO0rOBMSkilUM9As+Z4BdYAokPhlze4gHU9AFJCE5MR6UKPDF5FEeZ8hzZWp6ne9TxWtgj0gA0iJQzmQdlNTxUpySFFOcAStl9bl7xQGjp/Ljk+lgL3Xi6jTsSjuhacfMqkM7tOlchqJ/OHTT89W5quB5ZoNkjrSw+2rRqqq4SL4ZqovpYaIoJSIi3M7wVrKnjEzGjeSJE/DChJQV1kgMXItIHVsqwgJR0jpqUDUAqsMJ1Qq68m9iQu8n49CrYFJ4PXMgHeXgZM4ewz863rhgbfVIbpDqiREjtxcD6GnafgmBGONQ9TNUHoxI3ArwOoLh667IXRAKKbMnBACETcrKGQu3Rapb/6Zr2LTKhCrwMOStBic34CpzACjl4DTgkp5fB0AWbVtYgQnRCupxN2yGuZpFWuC0jbvraU29WEFJq1iMpZ08epkmpjOgG7xIgjQhHAXhoeBUtY14+RChgd3DoDfrZRSBEh/2jaSvILspgqicUc8PE6R4QiFsGWwVAMrIHnYxpWlkfEDEM7jsAK0aslpxWHr1QeBpXIKgSyqVKQgyw35XPR10LqnDcrRd11VkCFh78dHp7OnTvHhuCGTrMheBZ6h29fWx4gbYqJxmwm2G48nqjhpWSJb3NX9+/TgQNrOnjggNbYGFxZXZUf3obomsFAEVQBRMSUVrg6ooJNQ2UvPGxOzp7R5l0/1clvfUeP8u3zYx/9lNY/83fa/s4P1D7yqAoPfYVax2yIjG0P7mvs17T1PLu6Z9P1lem8RaIWBs23LAV5qP7IGFNCSdAVRIBIKIlKPuwiVZpgHxF5jDJvqGuh8AswnGuUIjuBTAkXIVkAf0jUiqWGn4GkhCaUG5IhNbzQjo5coX3PeZ4Ov/51uuw3fkVX/u67dOX/9js69v/6Tzr8+/9RB9/3Xq395ru1/zf+vfb/6tu09m/+rfb/0r/Rvn/9y0mvITvwDjYD3/UuHfzt39Ta77xHB3kZOvS7/0EH3vvr2v/2X9DKq16u0dVPkf8ZZOM5GkT+kOZrb5i0a/b5NkBX5yBRcmrEYk44t7Z/eo/aE4/hGwrOEQiWoqAmMJbKFjmmriNFwIYN5+Vrn6Lh1VdKS34taxX+CY+CKqy/ps0bgd6Qs1WL1P8UqgwaDa+5WkvPvEZiQ1u0cJHEKNBtRoGgXq+152WsdV5of3gTG9O3KU6e1gB92KwDENWzAgRBBS1e2iM3LwsnzIQNsMlDjzD34yo7uxIvWIbCuVpKP3/lOpiHotdgsW+/Bpcf40X2QM4viIyLBtc+Vd7UaJ56jYKXJvFSFRFqgIjImQSVhGgMDZugurCp7Tvv1c69Dyh2tzRCNcAm54lNUHHhOizrG3J9GgylZoBV1504TOeAZ63dNYfzr+3PTbqSaxvUoAQMZ7gNmW/5EqKc3ZR2W4yQicaUrTPHFNInMQLHF8fPmzfDa67S0it/RkvPfY7E+rTkLoCiEadKgs9F10WFCuRiY2Fy50+19d0fasKGQ8NcIwhMWuc0SqAGKkqRNyzL1rbK9lgse6r7wUvBAevZi3CMhvnPPYP7oUjTHwvIjG2ZN3lJh6+lIPeOdGnVJzANNMzESauDHARJp0ONA91EBbsYWJeG8yM4JuFjaRleGNUR3iEd2jE9J6+dEzi+783+5/La3lXwYdCUViPw8s4FDX58hy584R/YHLtF2t6Uj4+81jWyU2TIJPqBRBFE94HinBw87SlaeeNr1Lz2JWoPrinPO2yDGHX+RRFwIQU/yhbTEVXSgqBXWtbbT2qgA+mAITdy+PwUGwzDa5+m4etfocFLXyqtHZTvDT6PWtc/C4SnVPAtphhybbh+W74cOPft7+nczT9mw+uMxJqIbC3GbWk0wda070ETamgNfK5O/E+I2bgQMcIxkWMKVUfLAhkCRYQYFNzvRkcOaemyw2r4nLVlBDrRQCF+AroqIDStuaTOSkFVkBv+kRJs4fP6aYLTPDTkC5ilZ3FfufyoUl4wwF6dfZISXI0QErSYPYCyPXdG2/c+pG02jlueGRDx2SXumxNpZ1PtudMaP/yAtn58m87+03d06tNf0PE//7hO/PGHdOrPPqxTH/6oTn/qkzr95S9p85abNPnpndq67Ufavud+xfaOBgRsVFtxZngFVCAD6NQCX4oG6AeI04djMzxwVAf4XDv0jrdq+Y2vV3PkmMTzRERocIA1fvZztPz61/P59+906H3v1uW/917gt3ToHb/CBvZrNHz6MxUHjyj4DPapMuQePnRuiUwzULbCCBDbSiNjhJqnzfu68/UWqj8pg8a7ktAdIZOW+/4hCNIrImQ6QQukvDa+FwoT2U60HkO6s1QS+pYAhKwB4FkyzonC3bIob90YFs7dCc9fk7PrHJfbdPJTf6dH/vgjOvGRj2vD/xnJvWySs6Hrc5xwxCWQCQp17Kxbc41aIkIRoYZFHTQNH/FsDnLfWllZ0srqSv7W4PJopAHPDaFQ3wL7BnvH9UbgufPndHrjtPyvXTb5jBmzYZhzFz4YUT5zK4qAp8uQwQoVGlDDF0BWYkdXRCRU/0ijYHGgksaZQ1i9TCcIFQ7O78ied2LkwjGtPQABYE2HcC4MIkIRIR+/6ANqrk1j97KCaakxsHcuGIkQhggTylZ1UgQyOuZpakwEaEY6hI0WgXnbjgnjXxIqL8zNg4kb4gfs+SO5uAciA/NwLCPH8VpY/LhAzF5nn0KYS4NnWTUR4WoSGOQp4Nb1ggg9NuogrOlo2xoskhWAVckXxilUwllZiDQtjAkU6nUonbmPZ7FuGkhwqq1U1I8FGwNp0yYY7e8cNq3QZTUzdYQwb8BHCZprqZjx1NgzMSUivfy5F53MOCIUYaCKAER+hwNgp5amQ/UHC1t1OnVS65RtpicIlo7q88Lg+RpSltZ1sE+V4RNVNj8GWcyjNerAHBBTzypnPjJUDiXRWZP+uFmMiwymU06YiqttyhkCq0jM0HcExQCPm0z7vQpWnblI2gEouy2TYMCZcbG74Hn5PC2c6YsOXQomtlde+aCWStk9IC8RAuk/1+1p2GtHNGpe0MwxaPc6wHfSOTvXplmlEvRUbfMED6ptjqyCfuwUiTwYrOtxpR07yGFuEWwHBFIDaNr38r0i1x4l69CLnhROv5klWZMhUuL/9aGPVM+NGqfKIv5Xonc+Xb2OZJiPW+n5cWZhaRfB5MKqW27wTSGV88O01rSY18xoq6Z2M3E9n1yDDebkT4rc47OHvWQI19CtT+pNGyxPAcMc7cqQdH0+gW+Llc9xOsx7pLDzBWUeMCvLbUs8NchH3r/td57NivX1dZ08fVrrvKhc4AXY8tIWteO2bgbyIjP2N794DYcDrfKAduDAAR3Yv5a/IbjKS8ryyrKGo6EGzYAsUkQoVFtWBi8g6RSXPKR+4Wx5eNx+4H6d//73dfpvv6STH/2szoN3v/sDlYfuV7lwVv7NwEkZs38wlh/yJmWCf8thLGp5KPdNWYlbT60CWqcqiZ3ZFRksrWC/lrrkNUo76w1SXWn8fOcGNXJYiORDdktJ+qaSIVQVoYafAVDkSLZEJ1oxBBp4aLpEsEYSEvWt0q4eIEfBQ6v7tfyUZ2jtta/V0d/4VR373d/S0f/6uzr0B/9Z+977Ho3e9msavenntfSKV2v5hS/U8lOfquHRgxrsW9GAh+sBD9nDFeh9qxqtrWnJL39XXqmlZzxLqy99mVbf8Cat/sq/1b7/8A6tvec3tPbet2vfr/2Sln/2ZWqw02BJbVYZiggxyLMzNKzfQMrTy7wh58aLpk39t/x27rxbu/fdL7G5i6M7C4NVzk9zjdipJYqd0TTLQ42ecpVWrnuamv37OWRUwqI16HMDHBtIj1SirLPlhYHXUHkTeRdlOXJU3khbeu6z5L+z5uOPQ/ZiPWkt8wOQNz8GnFNx4bwmt/5YW9/4nnZu52Vnd1tNDGT7SVc3qMagZmZTc0O3SEshKNdQbgo+zOa2/+4Y15PPffFy5XyYyX7GTEw9WBar+zU4ekyjwwfV8Iorn/ujVQ2Yw/D5z1McOiwNBlLTSNEoIhQSENg7VElayMvpk9q57S61jz6qho3+QbRqeCFuXLGfxP3qd+68yvFT0u6O5ECNB8iibJyN4I6BqrV6pqHYf4Dz7YjEPaGQPQBlkFDfAj4KUTYvaMI9p7A24n5T9Y5rgAuJkhPkGvq5sVG5fNVV2vfiF2rwlGskXhRb7jst+iKcJAXrKtY4cWENBDD33Ztu0fim21X826qYFuwphbWHMW07MAgZPsQobEL4nzj7OFVb5BgwA8baC6iH6l4Uvh9yr2yoLyJSHNj14CiVrqOwqBSRnYgKiiRclQ0m162TY6XksXVtaSNHqBRmSQTnhTcExbWvBj1xUvE4A1ccUQqALTaFl+qWzwVxzXo9B6ztkA2BEfJlPjfKt76rrS9+Ve3ddzOlVkE+byQV+1IbSATLWl2vIQXCHNAK5/ILn6flt75aeuEzVQYj5fWcLBw45QAAEABJREFU6Qt+GJUOZGFwuiCg5xzBThPojAVW1yyLkBpkgazBwViHDmvwypcofu6Viqs4h7h+is8hoLh+O2HvTvjeiyhK0NYW19EdOvP9W7TFZv+Ea6jEgLqUm4GTElxJoTHWPe1TvIx31W5sqPV/uMS5JeehINfdg9yQGUkQ2DSDgYaHDqo5dlTBvdzyXKNpZZwNLhRbnwut3AKtseolWsmUOVclRIZgCO4AUmty0PAlxBE1T3+Kgi/7RMwKaSY3zKoIwqfUgGANCljkxDq9zhcP92nC5oy4X6Giu8YK4ogU4uY9cOucyunjGvOF4O63b9CFv/2yzn74Mzr9Jx/Wif/jT/XYn7xfJ//q09rkPCvHjytYyPRVEJOsjgMleC+BcRBf8J2FXKN1ZfWA9r3seh3+1bdo3xveoMGxy6mcmhwTEPd73BQHljW45kotv+j5WnvjG3TkN35dl/3+f9Jl//U/6ej73sUXa7+gwfXXS5ddqVheFUEAPmlIQkWiJDl3dDzKykuqupCPk2i2M+05hcKmSPselnRMSTrgDKDspg1ZAxYRju0zoAgWAOcBFw1LWMbMw8yRIUCPVw0BbWU+XaHCIGu1bYuuEylPdvh2sqMJx2/z+zfqxMc+q5N//EGtf+JTOn/DDWofeVAN9/fAThRj5Dg1kbJ5jQzWVUGo4YA1gwEf0QM2B0daXh4p/zkx94oV7mNDvkxgmlIGqhU1TaOIhtt+qwvb2/lPif1bg2fPntM29/Ax9ysmosArgrG6wdFhMxTktLsgy6eCeaJ37vBFdsgvks3718rliU/F+NDNXuxaJXXsjDCcUTBd3yur04icd2cyRWV+0jEVJzGLM6+IS8ZJh39m8Dl+KZOYE/a065rlnzNYIHtrhAvGCwzKi/u8ReaaFzDDucgXOdvUPko7LOnKZsKQTDfYuiOxV8K8zLRB2aaUwxhSqvSaY1WbJYAP8PQ4TiNUk/TsyCmyjaEXlDkr4vXieZw55gXQvoZABbh0X4xV1+xiy1jIHpcyuFjWSS7O/QQSqxauN5HZQtXWzceMqzDMaS1+Qri0raM8jlunaqzuFycCKZ3KLK7Q88YoYh6wr4lDgmaUoTD0UAXijoOlDyTgm31EKKKCwvoKvlCxVEQAyLIjofsGmixDsmAbBdiQeuInzpOyzixtPXQHIG3tQw5Q9rTsfeextb0DdD+vDAdvVQ+w0279lOkJx+3qqjX2CnAGYXBN80lQ1e4KF6NOzXBz6ASMbVWtTclLxKDFxlqk1vkAQijBtAFrf3BaZrsEM8jdzRsnYC8gIkAcXXCfPzGF9cfVfpFO3WDGgE2uCdg2FfCGt7qzFgmUjRyWGxw7Zd1gWQSjwf4JwrWTgQRMvyWDNt+DWbnhbzprIYZF8+C8qUNYcE4eO6pWwVd7ATsVBmxyrpDZLSNRhIeUCGoGMBGRfNVeYnSMTmzLgDaAZp0Y6mEmpZTO2Trk5hKo09hxDFzEEkSuG9h0yjRrUayofK5DNWKMBAYlMDhdRPDQVHho2uGb1LM6zYbgKR7gz5/f5J1vV94MpAxebCbaYVNgZ2eslpfAhoe05eVlrbGR1MP+/ft4n1vRaGmkAQ9wfigT8RdASlZzrXBQMs/OtrYfe0TrN92kE5/7kh772F9r41Nf0M43v6PJPfeqnD8jP3Du8iLlTR0/s/uhtOXBvaXIjNPh/uEqMk/JnFkKfMpg6LJdLpkZfK3Lm7ICFUBtIVoUIVLwkMkVpmpjUWpNKPjBqtIBImZEEAeaJBHQBuyCOA20gAIYJyikAhgnKJttG9egVuNmoLLvkJae+RytvfmNOvyed+jYH75XR3/vP+rgu/+9Vt/KJuBLXqzhU67W8MA+NWxGROOYRV6nlvhtF7uATRsjFktAfiEFmkYNx3h09KhG116r0UtfppW3vkX73/WrWvuP79C+t/2C4mUvUHvkoNoB9tTnGp3K65OAzOvlKTpoeHAiY86n3QceYGPtTl6K1x2A3GUKIdlK8626EpGAwWbQ6PJjWn7+dWqu8n8s0WBf5JfjJqBtgzPWqrFKxvb5Oy5sBxw6qpVXv5w1fK2ap16FDmM6VhwCe8B0vY/B24TGd96h81/7pra/caMGJ05qqQyU+dQoIhT26Qf4jIesBXhNVMGiZdNg98QJ7T74sAqbYdEWcXCUB4CDAId17Ukjqxzj8pIGHJPh0SMaNUPOrxb+ci29+LkaPvNpyn8WSt6IUHAwEgIaV/dgyHXketu96x61d9yp4dl1DdpdDcjD2WULqgRxvrXnz2n82Anq3LJAmsYqcguFEaWXBCZBL8JMS2zWDo4elg6scd4G95GCre0BF5Eg1qSo3bqgcva8/Nu/GFlYAcax8MiYEQE2oOAcVbDu+/Yr2CARm9vJK6QIhcT6iEZe5la4d/lzouUlcXznT7V7ww/UPnSfvMkn74BUy+kIQW19GaHiP1rFS63GPpLWViB6GpEC+9JBilgTMIqG87VhA16+Hl2Z527sENSqKY0/AXFB5BnAZERpaoJ46oLac0qlhVxz3aTVN0yIgJMJrxf3aPHFTQy4cG2Eysh+JoNEGSpSCqcEubF5rAsX5GshuPeyKhLrGpzTjVo1x09o+2vf0tbXvy2dPCERKDwZn+PGVMIM5ebwqKWe8PlKTcMjl2nlVT+r0Vtepcm1V2uCXHyF3nC8I2wsCVypooqVra6FWHfLo9OZFrRxhYY6EEir+zRkE3L4lp9T86IXKri+NGgkckaEossZEZpvPRfMqzz0EJtUP9DWD29X/sar/J/JhNoYAI0mrPkEerKAG7WcT5MzfMnlTendMeGDqgzUD+fuPAY5PzUZB5sgg0MH1Fx+RLG2X3K9eDbYhJ06yHXuBAVZRGVSDq/KqoCtNwhhxZI3gvxb6P5t7IbjoJUlZXMcA0yt1kTgKU6hUkHgJqTJrnYfeVS79zyglucKllOoOD6tWDrIAIomMP58KqLl0KpwTyrn+Wx49EGV227X+Bs36MxffU6PffDT2vzG9zXaOMv9t2TeltHzwDt7yTFUyzRX1JDJ+VsOb8uXK8sve7GOvv2XdPAtb9Toqqsljo9oqLHNMlkDY9dILNZ5uLaipauv1L7rX6wDP/9WHf4P79Rl//m9OvY779aBt/+yBq/4GbVXXaMJG1ZyMnIGMaVQBBVEUgzEhBYtj8ccHUlTM93ZU49d9qpEjD8C64o6uiBIX7A7dL0eIPCzumCrnuZ6hJSspk7REDHSkQkmosZGkhZ5jFIWefxaFAbHnXA/SD2W7XhLO48+oDPf+o6Of+wzeuTPP6JTn/2cLtx8syanuC/wHOcUInkR0yGXMaxEfNEiAjLEQA81rP9gOOAWOtSI+6g3B1e4p66uLrNRuKwh14VonrPXRSGFz0Hq2eFLjPN86b3BtWbYvLDJbZxrjrxyw9aoh3zOpqCMhQ1kr1rAQZIIRkCG/iQMzKYAQQxmKS6OGVCX19gQ0FihY6TLkEMScjNlMK3UeZxJ1DXXTLhMVzGr4fwLkwhFRHosiNMhxTnYwmYhV5iihaEgd68QmTNYg0AwA8Fp2gLK4HlDZo9ISWanWnDp5FIEujmwpkJnydxMYZldmKtv1KI530qjJABu8yVMc6Kd6zUy5ug9vVD+TGNaY/OKe53V9VhLSaN2vkwIAUs8j3JQBikkXFhnxHkMhcq2ACQdCzpSOkZEyHjGlgMRQRyDwIa5+gM3QNgosRBcAtCFNDUJqC4b6ebiac6dGm2DKLuvnyS6wV49pChyvGiwjafTg88lcQx7LGqJsHPkWllnKNgY264H0WxqkItLYKAHOtlHzoggeQ8VOkll+rEgTegFzB/ex8owk4oqtdiyCETkdG4D0RDQzYDc+YRAnH2uMGueDOA3F0uXqELZFowsuUiQy2JNH4PQyU6H3oUFmMr+RQQR6ekyjYGgjzuHe7KvJX0sNCTDkDT+kLWbNsClzrgnoOe7zVI1Jea1l6RteUlFFpnBLqmufoFVzOlNG+oJNaeoZL8+/UlUpYzVB+Jxe833OOoF5Xysefpi3wW3Tn2RR18z+t4+bXIOSaGp3Vy1MVVlla90jvhZe5F8Lk/aPd4wZ+cYvmCNLzZH6kRTRceD5kUcKXEtT0XmZ0xnTM0z2SWouZou0na+XaSL1CnIAoJzSQm2NfARIuOC1HeRWW3VVpdo6UM9Y74tPb95XqdPn9Ip4OzZs9rlpdcvz/Y29sPU7s4uD+2t/Hzlv++yjxepg7zor/FCYvC3tt4k9EPZoGlUH8QcQVQVlFQA6IiOF3yBlhq/GG2s69yPb9OpL39NJz7+GW188m+0ycbLjv8mzZl1+beHWmr1byjay8dzzEuoeAglEPNn5synhbcOEhk56AVwL5kNKgB6AdyTxcF8sU2x1FEr7qmwjqhMQcpB2YLRQAVi5gmSJepdJexJIYM1BoRys08o8uXDfHjA0PHkBQfGZaJdFO2+Axo+6zla/aU369B7f12X/cFv69h73q01NuuWXvwija68SoPVVXEIyM1LFbF82uTfsotGLYrWGPALaktdMiAvyIJchsyrkFW5yYZ+uG+fhldcoSVehvb9wlt04Ld/Q0fe83bte9NrFFdersIDe8P6N+QkTPVlvciqABtQ0Yvf7xVsrLTHT2p8+93yP71Dwfqw+Mwdc7MJ4dEycKGgNsgAFjU1hw9p5blP1/K110jLQwUvkf6HxKgUg1B4IyFa1mKs0gKsY/3npldr/5tfqyO//ota5iUuWDOf6z53sOZYUC2lBC+qDbkDif9n3N1bb9HZv/miLnz+a9K992pIvEGQhxmSRE2Hg1oNwlfICJVTauEJqZZhsn5G4wcfUuu/14c8N06MJTxUG3wllLKIUPAy1Bw9rOHRQxoNlySyDp93nUYvei4bY8cUbBpnsggFCxEBTqBC8gpAorJ+Sju3/ljl7rs1unBOw8mE4zKR6zCIOQeBCi/y/h+Ixb0hyJadurxWSWNT8WzM+WLTrK6ooU4d8qbgQESXj5/B55uYVSnhkjTZ3lF77rzk30JzIkNxJE3bPIfbVK7BQLwRVsg5Fw2oKwA/nBbm73p9jJ2sPXVSO9+/STs/+JH4NkQNdiyLOH2h7IWE/AWIcNYkFGx++V7k35aTayNuX0RhLkqoY5GI1UEL5riU5ZE0ojLCpb+N0qdgC1gO7woc2jXhSqRUECQd4N3TSq6xwbizSO9gtEUP0REuWdhqaUmxvCRfQwRFG5I7kIT6FooIiS5aQHjuhc8MH6eW9fBdxlXVOqWGl/1y173a+tI/aefmW+WNoFx3rhVhzyxle9ddc0sRoeC4QaUoBiOtPP0ZWn3z69Wwcd/u99+JZL7YpF+kpdxCIQUgqdaAnRPAZ2fS1vowVlw4z1tciiZDjrP/BMGbX63B61+hOHwUeQOEGAFhWxSSnMIYj6msseDcWW19/0ad//b3VfhSqxENRRuNJuhbjvtkMGBj0zyAbkww69IcqMAAABAASURBVL0p2J49p/b0hnJdsS8GQhRg2rGvBTA3/H2+hzfcjxxRcG0pBtQkoGTNIf/g3QcJdRL85YYAxNLI+YS2moZ8jxJMIIPR4OCaRtddo8FVV0rMQ27BEGGzBLhpz+ssAztIo3ZrU9v+8ueBR9SOLxCVGrnQAhDezmeAhOXs4KTPGMY8G/jcKRzZhnv7El9QDB89Lt11l5pHHtaQe0ZTGi4laqGmktEhEhOOqlwKCAkjqjGfB+PlVS297IU6+hu/qIO/+GaNnvp0xcAbuWRiQQrnWQs4ngKnDgq4zTBFA47D6MB+LT396Vp7zat1+Nfepst+9726/Pffp4PvfJuWXvFylUNHNOE8GBOiGJhkyD/UVmZASBhGZIy1Q9OZeVVNhRARNQYTF+FAtoQMiWUji2R5ErYFTIeLQFEATHPMtS7KZlklWE9k5nP9oC03aiGqjzllbh+/4uOJyPa+LyTPM9qYz5bNe+7Wxt9/XY994BN6xP8c/HNf1NbtP1Z75kzeU/u6CE28GpPiXHKCqJ/QoFDDejZcU0M2AEd8Fi7xBcfy0rJW+JLDz6DL3NsG3GNFa6mpuCCcI0Itn3HbfCF0jvMof2vQ1y7PuxOeRTJxZsMYX+VamQC8EKBOA9V1CzpdJ5H28lIVXUIut5R76MHCObB4jnXKys4o83vMLJqDJ9amodcpiW7YyyN2lMWsixwm9NClpCjqOph4UrAYx7kvctuTqGTmRUsO+yXyLsZ2GMNF8S8p6Cw7pDxPHK/La7khfTtZ0rOhqktX17xNT5eZMVREJ++QenWHXUJHYv0v69WvD2xf6CqEMQEP9X9LdzgC+ZksutlP54L8/2qPJxVgj1W3trW0eV09mxzSOnNVW0fLnzTsdXHAx3HmlWVRExGKANRBcIPExAcdRCdaXqxgVtOFJiCjq9h3CpjTbRkZT4wzUNesM+k4xlMgjoBAkAANSUEzS8dOGUNQQAWYvqcjjDHIPSIUJuxsgI4Oq8PWR4m0C2T0VIVtO0gBOWEv6hG2XBTX2goxa/0FtU/Ogm3BPHlkkNh0Iwh1zjk/NB4nnyMacJTBsZIQzQwQVsC6w2b5pjMuSYoBQWJoyIv6gt8ebblE/BKU3kGqC04GkFKgbAW6QCUwR3+QGrI2eEJgoQRRm+3UtQhrYbBjzD6vT0E3hALKAMo+o00lEM841fOD46NTAgobOVECAz3rRTXfff7Y1JB6x5nCzNLHL0MgShqbXAP4PFhWmpY/AFjXFKaAoVNSm6mEzt8xkrcVMtBCj8jKFmSXqnMag/wCwmBfDnIAWY6xqC2xPYSVFluIb0gnurC1pdPr6/JmoB+Qti5sacJDE2rSF/nvseyyEWeZA/jvBu5j8+QAm4EHDx7QfjYE+98OXFoe5T/taHhQDsD2jhPh0RzQkVkVNl4X/221zfvv0/rXv63jn/hbnfrIZ3Xhi9/Q7q13anKCb5N5gKMoHubGGrOpQ2FMs+VBOR9NoR03co6OayoQsQLqUxvnclhhsN7GBvWCUERIdIFDIcewiamIUIRBFYsGz6jwkJWYiuTDfH+sAwMHAuidHpnl0UhdHAiVpIt4zenErQqzFQ+9w6uu1YE3vl5Xvu8duur32Qx85zt14HVv0OgZ16nheMSAgH1O1YZEwVobpORAYGSKDjeNrI+gasByNPL8GeiBKMD0AbYrKxpcfoWWX/xSHfqVf63L3v12HfzlN6p55tO0ywN622BH/AD7ngsSkYVIDs+EMJAs1/nz2rnzHu3efb/Kdv1NNJ8Xiprd61U6h/qyg8JBCO5NpWBdVq69Vvuffa1Gh1Y14afEBI9WbRRNoCe8BGq4xBod0fC6Z2rtTa/Vsff+qi577zu08gbqvvwY9lTI2jk3CD5LlOuPXTar/L+K3vBdnfmrv9WZT39R5Y471Pg3e5hUi7UBY7m0hiHnplZEFYOyMZmM7QFhu3lBY/+NLa7BOtu0unjAnlmLsBKEX16XLjumpcuOKjdqDxzWyoufo6UXPFdx4KDUBGYdBC441o2tSovjTUjtPvygJj+5U3HylAa8vPmV2NeXa3H9LB9x8JlsqZxcV/7PwMxV862b0x6RIsLLIW/U+Tea8rcFB4MMj0tGKWJ1CoBzAdrdidpzm/Jmk9cdEd0a0FzvzwcyEEGKgGLOhXl5bgqpkQHfgKDbxwAp/01A/7bn+IYb1d7/oGJ3lykP9tSGyMYAUUR4gKi8ZIqXSG/gkFYRTuA5GDDuun0qMHqxQRgrOA/L0lCmM6HdVVuIH9bDXIa1X65UCBUFZZCkA0FEqDawe8+DIwKLqlVS1B7Klmu0vKwAxMt1Cnudme7AR0R6WiRT4RjMk88I/3ar2JAR6+EyWynP9olLhA42kic/uEW7X/mmyr33SRxbsSFoe+WF3BliK+cxcPwacoQaGZrVNa2+8MVa/YXXqVz/HDbwloVKKNVg7wgG8+FB6saKU+biUhpaaMxxDJRDh7X8mus1+nm+2Hja05Wm1CHi09VIcq4mhCigpSoTPKDQ7vETOnvz7drhcyzG27Kt51m8NszVJSRIeTRbjnHLPFsS5IbXuXMqfDFQ+OINk7QxnkGINAoHjlBESNQ42L9PQ+4BI74YGXBtDfA0hKQp2FaCR0JX3zo61w9tYmxL0p2SeFFCw2NHtMT91f9UWdh4FoU4BvMRvT3CvueEueLQjc9taPve+zU5+ZgGrAki7g2lAq50QsI7H/6lB4gJcSbwrWmGwgnW8Ewy4Jo1brhv4ZznnkQkurpm0vcRY4sarCTuMaNV7XvJi3XFO35ZR3/xLVq69hnSMl8l2dDFsc4lGlwQsM6moWRVApq+B3X5nG1W9mn5qqt04KUv0+F//Uu6+n3v1jVv/7dafdYz5A1hXx/Fzr2jQl0Guf4KkNkzmyKMSdCtiwQ/leEBay1quaXKNoBzlYIBwjDGMHJOWEJL6BKUzZzZXpXYGvuDI9KCpGgKxxVZsYNxQUwRBTlsShFZkpAbc5Mdjc+c1oWf3KGNL35Vj/7Fx/XIn39Mp7/6NW2xYVgucN/Hn45PH0UZS12L5AIuFBFqODaDwVDD4ZDHo6X8TcEVNgbz7w3yXODn1SE2XXVyiwgj+bn2wuZm/SfFfCF9YetCPu/2c7BRZ2rSIWRPw9TGk0QbaBICZk93jF4c2JsOjkf0Pr19lHo9sADRrQCS1KLCWugpAz2jKoDo0QHo0r0ziDCxaNLPpWoYHb9gY8A+ApkB0bRj0/tVmY33UubxpXJrExjs5/lFhCIAzKIDwkL13VJobKT0YFV6rNowyff3dCR4lcouEQEGZJ9+tSof2Bmq1H4AMfJe0fuBMZPr9dmeGBuKqG5WGnCdZuj1yLMujO0raqigbFWGY3K1kiTTzuF7HTQxo5OnDTxFJUl4sG1LWgRcdtduSIYhFQUCoNvP8zE2RGBAV2JmA80pKkOV4YpMne80P+L57pjzkDqfvDhazmwQEcSxoNyDJKGQu8FrkxDYqbauLFmfILeADCmVkjpSNEhGOgR9IW2aI4wIRQRG9EwFDa51InOH91xT5nW3DB+6sDaXkGZJzYaIUEQFCEFRh2cGYm6mHDdwmQKBTDcRRmjcexKlWdyzJz2VJbc4zOv64o0NWGZYD84F2NyAatojMKC70Co0A7XXkOnJ0MUWzSYGZQz86IgXehHCXj/VIOvo0mGjgq3BdIXIGyJrWdnpGFBAXwskrsieqO8xKtja3xjS3aQPmhe/0pbO+1mqTGWpTxzjCI/KVslql4KLBusMzgJkDZXfazqLKnKaqxDJhdwiaVMVzAuZwbRBbuHB4BnO8lkcnb21U/BEAFv24Pkaet5Y2Eih+ZZybgjMbip21ilzEbHof7E6MkOkgrEmSO4JB0yfUP+klbNAQSUx7+f5X+oYWm6Ys/U1ZpiK7GcGu4iFqJZ2K+jJ9mCxaWNWF5cpBy3XBs7rhdjTNUfm47bLy5z/rsqpU6e0vr6hs2fP857LxgcP7P6G17+NN5mM2YubyPxwONAyG0H79+/XGptPa2wKekNwdXWfltgEGvqFpBlImddJQhFhlnS5XSI3Ssm5mNbuNi9Tj2rjezfqxCc/pxMf/KTOffYr2r7xVk0ee0QTHtImk13t8AK641p4mPeatQRpqdN0xpkb6nyroKZnVVKIDD9/6GcB+UEkUSGLR08ezuZVKqQ8tEfHhRrbEKP6YyghK6kv0AHVpBIG2qRlYdYGxgZovyCYDGKyQGqJG/gMAMdowIFBYTOruIq1w1q9/qW6/F2/pqv/63t09F2/odXX/ZxG1z1Fyr8nRVDsFY3EQ3CGjZAiXIanQkRY1BaLFrg0NoGednjTqKqfGaDgXXD0y1HhOBfnGDQKNhWapzxVK//q9Tr07nfowK//GzXXv0A7B/Zrd9SoHYSikbwhBaWQ8j4uWssLnt/RCpu+O/c/kH+Pq5w6iUZpVyTWReIdMLGPd1CVYwiMmliF+A0blJdr3/Ofk7/FuDMs2mrG2h5Ju9RXDl+h5unP0+g1r9aBt/2yLv8v79KV/5/36sh73qXln3ut5A1Bzl8iyXMU2Yu6lsmK2jPntHXHPTr//Vu1/eAjGh45qOYFz1d5BhsVV1+j3UOHtbO8qu1mSL1BXQAhXC/T5zyZICtEbisuKM2xqTh+9IRaNhWC9YiwX1gJBBYgxkqFhJ5B7L4z18s0uOpKlSNriqddrdGLXqDmaU+RRkxctlXXoDm/5Jz4F67lAMoOG5J3/kSTO+7OjTirG59reOExG1GU8Y4mJ06qPXVaPhipz5iFsBhgbRZGPp9hk/R5LWoJzoflo0c14EUNAw57qOXEaGUOyBCN2PWX2CRueUH0b1DhKlFzxswEsLYFZpnxVwWburYGgo5UzEgKiXVXGuGqyelT2rnhRo1v/LHKmU2NNdSEegpOBesEnAou7pDp30D4HuINQXFPsk74yPIOUmZHwLYN2ItRuGcFOfKa8Tpg3xdUmBu9c2Vm+NCTt5nj2DYiFJaiLL6ACWweMZQtCnrWsUAb4FSCMcQg2/laFBNxHfI/BYUWttrT8KgSO7k4g4XmuSeXC2ykeqMP3xbLiYFcuYnjzT/ObT34aG4K7n7zBpXTnDvEyLmAF44pvlkcOFyPAVrEa45cptXXvFLLb36tytXXqtVAjQL3ksfEJanYmDmnHOz4iLyuQiY3YqGBwxinCfPYXVpVed5zNXzz6xRcPxoM5PM7/dBHhCIM6rBpwPWlvJFI3nJsJ4cPKl74bDUvfL6GT38qm3XHNFzdr+FwpIb1CDZFYryr4DOtYf0CsK/Y1CrntuTfVi18Kef8XiNmqB5sR1ZySRFQBkkNGyID7kWjo0c04HN4wD1kwNyDesLnR2BEDwUjUZh6EuZZj2JsKEjhGZmNRyF1dkmDEfeZKzS47jrlnyUgR66PfVDP94DpxWkDrzLRmC9UJnc9pPbsOsdurGHWOIEuHMNiK/JRHxRnP2Ol/eSOtAG5AAAQAElEQVTQwpHSy6IJzBhzQ/1cCBkbEGftnjYutVtYKeKHxgMiLi1p9fkv1OV8Vh35lV/S8rOfrWBDkBNK4nPNEBF4FUWE/NMwCto2+VvjpqORbM/nYOrwqD20dPCQ9j/v+dp3/YvyPPB55dUMBSZAARkyjpBaK5qFgq8gWkQkL2bntenXNS0Zeq1x4RgiEi42l0LTFgGDMqKRSc+lV4YCkuilJOU1NCRjWapZfOiCpdnUmwcQcRw9iuvTUMClOzbQ2Ew4Jyd8qbu7ta1NNofP3HizTnzqC3r4jz6kxz78SZ359re1zZdUZfsCgchCEtyYNWzXkSZvLBfHRCKC5R3wkTjQaDjU8vJSB8vyPyte4hlgxGfioGmk9JYCOvD3eVN/a3CTy29DZ9icN+/n36mthKWtQ4ISLYxrEXBznfWf45JcmEMEMgNo2oNoFQSlaYspdRHh3IZOYbKHTvT4yGGBwloYIGe2ZrJGRKZBi91ZpIhIUNeiwxVVm57OzykbpJgBuoihGkjEUtfmpJIZgJ6V1uNRlNjICrjAMCKSYqg9Fx0jsOdYhR6REc3UAuBOXxD1TDg+btELOuy4Faqg11cZDlWco2W+3nqbFF5isF31nFlGQNMvYY6oWkMsdubtfAvCjNPfZxY0U8ZpasQ6ThVPRDgu+v6+BHnp3gVfiOw683jMpOH1BqZBIo/4Hitr+9Wa+VraQ1dWde6EtsyUl4jWmVSUhqKK6EBSBqzr16kzdo1ndXhQtrRNKod6r0xzeLzpwjwhBzMIjbDwnUoiSAQS5H2SDAEvtx7vpc1fEuYd5g3IIcBqQ69CZDKsM5G6HMx1EGADqOs+EXxoOlbpPm/iOam2ebHmDZ3GgIHvqYZUi4ZMU0Zds7CHXmQe2nFsP5cXKUuJIhe2s7MQUY88h47F1lLDVGLGURPkEVU9PTSz35sz7WL6YYnlQkezwOdaZo0L4inTn1hTwRxRY1WBaYO58DAHQU2GFDEH42AwgLLP05inbO+wt1b7BMYRMVsPnLyuef1BzyssxxIPFK6jB1hVqfpmuynt+IZekHje2XQK90SpsoXRgQ0Icz5gd0dwfaYvDZ1TKufpFNTBx9FQuYvHed1eGr5GvXjMQL5AsNGeGeayVBf1zbIEBJ7TmG/YL1y4oNPr6/JvB545c0YXeBFpeWlxSK+DH9zGvPBOeBJveHha9kP06qq8Ebh24IDW1ta0Cr/MS8hoNNSgGWjgJORo/LIE9rH2S0mWg8zXiumGk6HhG/4Jm5Hnb75Fp/72yzr5gU9p/WOf1RYvju3DD2iwc56XqDEhDLxqtrtE5IGUx8wAeNQkSlGN3yrgMMaGTpLKQ6fcGG2pGCo/K0uvq5PulYogQHI4mIalK/wT8gigoztW4J8vCeobRsT2OgpLh1DfUJl33S6ioLeqYWiqQg0P7MMYqmFNGdSOVtQ85ek6+Atv1JV/+E5d/rtsBr7xX2lw7dN5QVsmUw1aiOF5R4SiCakh6hxYrwjiA0IdggbmaEgFg20NkBI+RURG0ULnP6eai+s8wYP44NhlWmLTbY2NwbXffJviFS/V7oFDaoeN0gffgSRvkAQ4Y/o8JrbXYnz6pLZ//BO1Dz6k4s0E5C12LetbQRx5eyJE5nWnKjPyRBrOy+a5z1K84LkqR6+QrrlWSy/5Wa390lu19ltv08E/eLeO/e/v09H/93t14DffoaU3vkGDZ7CGa/tUBoNao9eNvIWolCtId2XDZnjgoFZe9EId/fV/q2P/5Xd0+A/fp7U//C3tf987te/tv6LBa9m0eNazNWHeYx+/EMvTKIhbIkQW5l/yN2UajpyPtfyidHqdTcHjYldeEQEIqBiqo82HJIB44hjkb4Y+jU3Ba6/S8PpnJejIEWUjTsU5Ks9HrnG81ViEfvLII9q9+XaNH3hQYqMiXKEN0EWYkFSCz6+QxhMV7hnFm4K5mYGu6xwO4pvxyhlM45qoXmnNoTUNLz+s4b4RUtuE2mhUmE9B4o5EwUtjOX+BTcpz8maJ0Gtvo5wUTR2jWoXUUDdhBcIkwCHP11DPGUk7u2yE/lSTb9yo9h7ON+bjDcExlm0CqTFrFYwGdZS1JY+h8BH3UtGChNUKhl46AGU37wUK7qfiPGrYxM+/K8gxTF1aScFPPyqKWkklGAwgM4EgIkRHSSdABLwxYDOkIBgOTIBQwwufkBSUgrCJvH/EaEmCRowqdHHbK+t4786wmS/u5fb1vWFMbX7xHzPP3NDl3I6tLbW3c459+R9VfnSbtLsjoc9jkfVRy1zScDAKDtZGrgsbcS0Nr7tO+37pDRq+4dWasEkYk1DDT9qDBRBWTI4IRYRIWkUKfuTWLUZBWQaNxqOh2quv0ujNr9Twda9WHDkmcY0UNunk2rGT6wg7zwHyiFBEyHrf/0ZPuVpH/90v6LLf/21d9r+9V5e97+069u9/WUf+9Rt16NU/qwPPe4FW2dBcXrtMg6UD0mhJ7WCgNkjJlnQ73lbr/4DD/ySbOV+8PhhSQiiYqXx6KOfGZkdzjOvqKcRdXuHeUhI4yupbQ53RMz0mB0sDF0TswSHxxD7nxdwL2Rq++Bs8/WlqrrlaPn+9Rq4v7yk1SI1jP6i+e7kVjVrmtHvvfWrvu1+xe4F8BWi52xRwwRwIcgeDJ0VtcHTkaGU5qhadJS2yHibQBstD1A7RgpUgee6GDMGHTxmtaen65+vou39eB9/2Zg2e+UyOBfckH/fMKymNQ42kkNSxXPfQoixAQtOQz2sECFqiEs6dwrlDGRzVok0WYcvnWgw0IZCPt2h4OwIzUuKe73EVhnBJmyTUN+QKNYApZYsc61Bp+6qECqBkqnZ+tDii2qtDoviISJbyJeiC0GEMsMhEs6FBNmGoa+Nzg6SqHGPBxv5IWq9N2VVhc1xb57T76AM6963vyF8IP/w//0InP/0Znb35ZjaRT6js7IjqCYBjDVFp2P8/a//9ZttV3vmi33euVWFnZQkJJLJFNMYmm2jAYBuHtnE6dp/26b6hf7n3P7n3ufdpt904YEBkg4hCgEAgQJEkIQQoZ2nn2rty1VpznM/3HXOutar23oLu54wa73hzGGOGNedYVXujUIKkhvVvKMrYX04PB0PNsRG/sLjI5uBCbgx6c3CBzcF5nlmbQYMXATufQiA/767zXLy8spy/OWjav0lYXHtgbgBlLxKuQBVGVKyumTPMroFVDsUymNTkAk5Bri4UgRlR5lgnW2UeNdMcP9OasHy3ATKr+siwZ3b7AHQFP0rQpFlmmAhs2DEBNoCmXp6gwcIOZlyYk6uxoveE9iQm7IRAQYeNYIDsu4+HoecT28aQjKb1aFebLaZTRYToHXcmCkS79Z6FAVXXZwObNkyPXmfE/Kus53vsWBWmEpE4IoyUA7S6FsZOYUilBbvAx8GwS1xZZ6tUrahklIx7zip32puzvSFdEEQkB7Wzz5ZRJqoplSJc6VlHxkMdcN5QhkyTcw3Wx6zSjAFZIg899MHR1V7IEgmpiipF0BGaJXfQZupKEmNm7hFhlc7Zyrk0vtsZpCawMUxPdqcCcPZNGLXIo97GMoPlCdgZT/3hkNG5LxGnsioESZk8InTvjlgUR7dAioCmp1nqHcPFgpPXpIX4mfGVaUPGiGpnulKTkUgypMBmgGtISCEDMhHf85oFHOu8qMUzSehouVWBqSm4hoyH0njCi/tzAYxVW+ohsfFJ6XwJnRyxxFDEJdXljQgFfIWANiCgT+ywdRzPEXHOwbiHCHyA5I2B9MXJ87c8PCRUTZIeiG0bA+YUZmEPtq2013wKynnbHnftbuFZ+FimInLMgXDmDMkzIOrGSjkmE3QEiXkYCni2Puc0aKbN1uZIlZ8a2D+hE0WEpj+qNDLR0p8EaW/cy2aw8BD2EY6ibMEYihwFjoDOYGJdIYiV84Pd0S2fFdjPMCvr6Vk5NFF7TYY2j1gGkZ7E6E0YrIXtutfVUrPGPVQfS4taavO/Cbi8uqJjbMh5U3B1dY334xE6HrfR+0XOD0Jjv/CRwg9Yi3sW5d8IPMCmy/59+7R37x7Nzy9ozi8jPHxFRD6UCSya1xqUvfCWVnI2ku8eIu7o9LKWH3hQx7/1nfyHp09+4lqd+taN2n6El/TV0/mw2PKA7pdLx2r9EEmMYkyNdE4rinM3Ixp0AFDkYaSWzIespE1BXlAYAloJWVvaVl7ZOj1ys+kB3WQCOHCg8E3b2Gsv9M4XmUt5TVmHWG4RgUnk4SgFrFAEwLwsJKoRfkWOY6ao1XiBtb76xbro/e/RpbxsHvr9P9Tw+Vcr5vdK+Ct4uI3qERSU3gVvICQZxFoaGuyagsIATccgyBJUYVA6er08D4PpBFQYoTfRI0dvVAhEVBShZs8BLbzoJTr0B+/WoT97jxZ/42UaLBzUgJexxuYq3Y+y+eVtmyrHSMfLy9q670GNHnxYsbpKklbi/OFgK8EeJCol8FCFAJNfaliTPRo+50otvPE1Ovgf3qcL/gsv5v+v/0MX/L//iy74r3+nQ3/zl1r83Xdr+IpXqrmEl1vWsB3MqWXDwb/1qIxT18FkSBwP0aB46Yh9e+UX48XX/CYbim/V/Lt+Rwvv+30tvv9PtOdv/1z7/o+/1qH/21/pwN/+sebf8SaV5z1Xoz37VIaNhH8D1Lgt1SJizkPAv9VTllbUHj6isrGuWgdItaVPCHEOEBJMQgwG+Rs8c1c/nw3Qq9VccYXciofOMYI5lZSwjKx/R3tttx96SNt336f2xFJdY9bWai+7oci+BIMJNsDakydrnWsbCO1SGCBxyvPErIF5mSchHQE1DLh/NOcdEm9paHFjOoX4moAk7MR17n9/rl3mHGAjUm7FAz4V5WhTQnTHCAMEocCoMILdDWnNUIS8gn/bcfNHd2vkua+v1Zd1z7075VrT2DMtGdQ1n8MNeUgi+aWWNUm6caKYxA9mWDlVWQZxwFYRaHg55SaqElw/iANsS46OYEX6DMutRm52j8APJp9HlFby5BFTY/UMySK01ktCYA0CyQwQgGiFmmNxXsF9XJkQoewXEA1WxpLj93XIrYoljk1Z35TYwLdXy9Cibzm7W+L5tsOhlCDaU8va/P7d2vzOrRLneZDHMR0qxE8mAeNvEiTEigipCChsYO7V3Etfpr3veYuGr3yZRsM98nXbcv222PmfCcBQZ7QMwSoUtEAoqFBi+0bjvfs0+I2rtectr5Muf06n0RktAq9ZSIupTFzbg0Pnaf6FL9K+N79FB3//93Tgr/5M+/7j+7kv/Kn2/uf/oL3/5Y914D/+gfb9xbu09/ffwn3qNzXH5tTgqis1uOhSac+ctryBuuY/oXSCafyAJT3jru4TA1FD7sGlFyk3mmPMPAqAwusMYvZQzL8bW/wK8uwQ9NQIrwBEs0wk9efA4NBBDa98tpoLLpSiIVBqFaJVMon+moeho+X+FMOB/IXPxr0PaeuJp1j47Vx/guCP5jJeagAAEABJREFUc54kggaoqyskz2nbyM1mgDivbNJC0/nsUkJBbp0QBpEaIGAafCMYGlYAxl+w7X/Ri3TxH7xLh37vPRo+70VSMyeXUGyYgCH+eEnJdygkAXSQo4sM5pSN1KrFCD3QhFoCj/iSwwkGWM9EllvB3etbcKbjhyBXxxiw0EY2BgoWoBztQ8ikLesBL+4BzBc/2/sLSMt8bNLHhibQm3QMebAR0QJwT/vAgjUwbRM4TAvI8SGhUk4821hjkTWmESvlEMYt2Gtk2iDWp7A+7faaNp56jOfAm/XUhz6rwx/9lE5+80at3v9zbS+dkPzFA7500pHboxkw5cmxnM+5o2nkz9rcGOT8m+cL7YWZ3xyc97MrG4YDdPZNHwj7+P7lfy5ndWVF/rLcG4T+k+KR7/WZz9YVzLoSc5kfgfkKrEBfENh6SrWpvOyGZPoBGxngjQzyQQAqLZojE5djEhEqBvTqDDqE3TP3CALsNsGZjrSOEHJoslXcucxo5dbzxgbLDDFhIJKhdtYndR46QJvHbjqHqZ0oIAAkqG2Z1cgtIoRK2ToShMhjtfOa90CSjNF/dvbyxAQp6RndKLAmrXRUREhARCj0y5vrJinXIrZdEFxlEAGMI0IRU7CxTQOXel/IKDkhL6PlqBwWqDrbFxQJrHHOyRjDIhTgs3f7lx0qc4YdQhjLeohJTM5BdLVb6zKLIrCYBcEDaKgZ2jp4GaizetVais7VrHlmcARXZJjEJL7Xg8SIogL5MzVCR6wZ7T3lrE85LhEehCgA7Wy4RCAHZhXOeQZkvuJD3JmWDveo542L/FnRa6bYuin3DFRUXW/PQlTBucbe0PqOTuShi2WVwazBdA/wtvQyatdiSCh1ZpuV5mLNmDhO7PZzAmwCeMY+Megc0tjCWT6F3WBdR3KQeqriqW5KVQ1nU0/swr2lZ9GrprIzUmDiygyQz9gdxTeCZzT6n1DOVrjbbbYe2xli9zFJp8ixDqYNs95TTaV2jrbeKem4cyo6/f80ck2GszjOXh/nMDmL1/+cyDnOuDbODLFj2tjb7UyrWcm04N53IukFs+bQfhDzRl/+24HLp3TixEmdZgNmY2NTLS9sPse8GTjiBXc0HskbeRGN/C3rXjYBvSG4/8B+7WNTZO/eRd5l5zQ3N2Cjh4cvao4IiZ4gXym1Is+lIEw8LhrxLezq44/p2G236/C1X9LRj12rpS/eoLU771ZhkzJGW9wwW/YNx7xvjuS624znmAA5ChdU66dK5NOOgm4+EQPd7BQKJMJwPZD9w4Hglc0aTTjRwsAQSMP0DDSsj6fNc78aiEgbRtOesG2DAbmA6CHgDBJ+QgpmbGQsDYyjVUHQ7j+oxVe9Upf85R/qwr9+vxZe/yY1F13MCngVikhFjFDwEGxIQUw/EgnForGCRawrwJsU1nLtTQPVNIrEIQlAL9feg2or6PKeXeAN2OUDS7L4qYEydjryDRY0vOoF2v+ud2jPH/+O4uUvUEGGltptF2pBDlUi5N/QGsdQPge3nzyi7fsfkn+LtIzHalpecIGGl4esjUw7O4GYByVKzUALz7lKF7/3vbr8//6fdeH//rfa98fv0/ybf1uDX3uJmksuUjO3gGmokNe/pTNmU7sFCr5qGoXXI0JuQYGmzIZ1bOQMzj+PY3C+mvMPyS/KDdfF4OKL5N9imvutV2vhPe/S/r/6c+3/z3+l+T97r8avfKm29x1QmauxCa8hwSuUjiYRm6Bj/wnx8orkhHLmSpoKeIsjoFxLNFXJhs7wkos194qXaf5lL5H/bbGQsJZkW0Bd8zHLNeSa9/xHx1jru3+u8UOPqdna1IBDJ0rh8IJCrQDz+Hv5uSBV2NBvnzqiwktTYYM/42GNGVbuUC4AX3c5f/JSw/1jcOH5Cv9mpkIqQTc05uwMbpBDstnUrq7LOQJpzSNT2tECc0ATDfk7Oowzf41JJq4Drh02sbYfelhbP7hb46NHZQ9xJCJPSqwQ0Jm/aKYMkkM1WPvLgcYM69hyv5RbqOrBDWC1ofFgEI0wrZGPHcdNiwsqzZCpkVN2ahTooKrMfgbWyTJcJQhmQG0EQxdhgSUGVTk12hAL7WxVQjjiQ3MeaWFOmvPZSJw0BtOVMRA4PqhGh5jpLeuo9Q0VXpjznCFwUUMNDd4dIFMMOHWKNp96WmvfuoPNwbskjm9wn3GqiFDEFKYpvC5wDUBEKbjmztf8a7jO3vFmja+6SiPfN3i5bz0Xr53jdLYiN1HxIg7TpcvNuBCzsFnVvOC52vOO16l5yUskNhmt18y9AOcUnTGQRx0YpT4aBV/ixIFDiosvVVz5Ag1f/irNvemN3BfeqT3v/yPt/09/oUP/j/9N5//Xv9GF/0/gP/+5LvqbP9ah9/++Ft70OrWXX6p2fk7RUHmEModopkHmTXoOHESJc9CyuUOHNLzkAsW+PVI0korw3gGWoaCXDlgXqB3dThZE4Bvp0kDNXXaR5p77HDWHDghWoj5ho5ASHFK19edKcEzCdoi3uc7yvn76pGQ/jhmEJi0IkOcDmNrdQ64vqgmIw4m4ygq6FigWggUU1daAfG4NkA3JlUAtw4VF7XvBC3X+779DB9/3exq+gGNe5sTDBpZFQU3hY49/7SRFU+k6WqJgpMtQCmvUA5/bmBX0hXwaYEAxDc8+zajFDkA/6agRJhvMLD9jMygidERFaouCFEGOoYiQ6B6Kql5VIE2waGjpmpXZD6BrR0u7qaTqGVNe5JTFaoYIJiV0WZ2Fu8Cq1COHxgVC8vNcztEyAno1WBruF+JU5qwpI43WTmn9vnt19PNf1RP/8lEd/vhndPK739HqQ/dr+/QpFd9vCeg4DhpBMAijCjM8596AY+rNwXnut4ZFNggXF+fzNwcX5hY04LM/wj4Vmm5uI47r+uamvDF4iryrbNRv8hnZ+oMwTRnopFZOFZqyNG3mDD6yVWquUv2IUzoz/xSZT+KM4UzfnSap3+G+g9lpDHd2bUZBu6uzFtNDPbWZUp09Ai/lJHZPIHcIW/UiDrjZCWBSU5jYLe1kecwJFDGJIi9fcrYx6BnaDn16ncPYx8zGhmrSU7Nepnt5tXqG0cZnqM8idEDmeIbpRHAWn4luN3EuWyfZbcs5eNa8Z7eVFz6PWMlR2bClJ3mWYUc1HRPESZeYOiTfsbPROxEo8AKdpc/67lTHTnZXhInfLrOYtYtdIf4vZ3cmaBy/L8wnf4I/KDs763qwKCEvDlP2BiAjcvAR5rrDgy7LUGc3PyFg0jwmJoEuxA8+kTTDpGPf09SW+l4Eg6g+dHNy+WDmHEx30LsmRjZzNqUonDdBOTpemnnQzub4KSF/CaZLvTIgdN6MjS4xMgkj1VY6O3OWJiAztkxpO8uZNvQBjc2rNnxlgCvyDSUJFyVZblPANRtQqAJIKBKgISMiuYCttRdTkDWu/Q0stCIiQYFJB/VbQVtUQHPWXrV9bEw6/9lYPR0RkADmPiZQimAMgYFOTpGcc8yM4+X4UCizC1PNNusLDt6cSbAygxMMfwfycTRgRqip3DqbJyBOPfUoAenuZIgcMu2gq52NerBQiAMASwppAqLZ33V63SnGEsJ1s3DdaUAxPcZiNsYZNIKIHLCsHY6cxHQMojsPHMqqiQhFGMiD1KMBkrKg6KYN9jN402+Lh5llNh1OLJ3U0skl+bcDR36hw7DlbW7E5su4A0Qa8pK4d+9e7WNDcP/+fdq3d5/2sCHiByo/YA0GTdZhW0Mw+DgZBEOX4zq/eIgq21vaOn5Yy3fdnX8qfPLjn9PyZ67X5q0/UHv4sIS+8HIzppYxG0AtYN9iX41VzlgPEjqRUQLW2NTpMyYNRocmR6+ll9S1NegRwjIPxtRZ0AP6cPwSqEKN1xy+JBYUco45rCIi195XJ6QSM4pWKxBcyI2wNZ4ZwHwEOmIxSXRUC+0H0rF/4+43f10X/uUf6DxvbL3kpWr27sGMqPaxvwF3mQccz4CYWHTWsxQMmgohfljT4CVem+u8mK/J/7C3/z0/+Zt4joHwSSjUYh5M0hqS1GaJ3M0ZcRgY6FBWAUUxXNDcVS/UvneyMfjet6m88AXaGiyquE4MfUxLCbXw9U+qBqI0jY6f0MZ9D2l8hI2nrW2xU0guXh8KMQE63rVHhCJCDBUkNf6T9he+UPNskjWXX6ZYXMS/SDgW5gaFUcg+EWA10A1sKFRbqEx8Aj8OSSoiQhEhBhFQmlkfpGrYZBgePMDL8/M0/9a3aM9f/IkW/vz3pd/4dZWFA7gVsgUgoGggaUBwY21uaHz0uFquTzUhNY1wUORPkkk5vTzYRoFCGlxyiRZ+85Wau/pqxZ592tGwLZ0gcQ6SN3JGjz2ibTYFW/8vnnwh4GPSYtsSt/WxMQbG0P3+X1mlzqcPa8y9RH5Bw54l8sgSO3hAd73PHQ0rWhS8lDfnHVRceEBqBmpxDOJ31qCQoklJWVllA5INUu5LOkfDnYmgLIAzWECtGSB55XH08YSSUARQTp7UiHvR6Kc/12h9VS33M0UQi0DEKMRoIQW2j0nNtFDIXayZOEd9XikbcjCHVDkLWPuCkNJRZC3OxT3WG3Lh4yyuNdTutjcECQw+JpYL3rR1cgvKtV/BFzqoNaARoUCQNDoLyNf79dhi+Ryan1MMvSk40ZBJiogKOkcjful+q61w77B3EbMrpAdEPTLGHVMV4tl+dM+9Gn3tOxKbsqg4PsJrCsIuoubWrub5W99c8SwN3/xazf32b6kcOE++R1hu85ahcA4p5K7CWEQjZoFuAU7UPPfKoYs0/9pfB16jOP9i4ghV58hxsb1rx5s43YjAdRgwphc7WVnB7g0D/uK8Knx5Vua5Bx06yJcJF6p5NhtrV79Ew9f8lhbe8Rbtfd8faP9f/LkO/se/1j6++Fl865vVXOjfxiMGNWdQMJwEVrbkoLrjC9Vw3cd55yn4kkKePxVzNFQtZ2vEB1bWMJeApjMP0bCGKdYFNOBtruCzf/CsyzR49hXiG0EJeQ8h/yhbvyYO5nORTBK27famRk89qa0HH9X2Gte01wZIvWsQDVzkbMVMB1LIjZmgN1UQTABZwaIgKCgLtIAiGnkjQsFaeIOu5fNoePmzdeAdr9eBP3i3Bi99OfcjPk/JKX/weL2w9zVRoImgYHCskhSMu22MAes5+FCMBa8CaaFtemwZ98kwYBOBgl5D4oOL74OoFNQKWzt+PjaG0s0v3eyvpLCzvyE6SXQy6oFyZ+VyNoTDJgCkGS8g6CjoEEqdpdFR9jWoVAvTEUFw8yWtYFC7hiLTaBOTQjZFWXmqyPOjw54zCnN5LY7J4XtuKWPFmM/9k8e18eOf6ATPiUc++O86xpfIK7ffru0nn5DvI2Fje+NX4zo7AO+4ygJEDaEB12HTDOR/13OOzUHj+YU5zS/Oa5Fzex7ZYNDIrfhcoPAIZkusbZ6TV1bXtLS0pKVTp7TG5uDW1hY1tzZPKKKYPjAAABAASURBVNgZAs7YIMERo6JQhEE01gl7KoWuHYkwAKrU/CzgKTfLjA1no8OKCVSLOk6ESbi+Xm4fg8RoYQLDrhrVNaymlG0Ax6vHeaoS803OuINQSB2dWMwX//TtsfpzCSXdYtCkE2FCmwgFQQAzBkonBDI6Yp8GFgm7MCAo4D5LEc0DsCMXdkpA33VMOmqKoic9r1kahUUG0tEjQYyixQxATnqgN3hNDXVtUJPcvEHQhkLwEujyJgGuDETXUwfd2ddYMNhFhCIqQGgConkhOsjQ0DvzYhMGBmLtiCtkqNxNBXyY6cDxTIblJhKCsQfq8+QS1Fn1OnXNNkKnSSszHOVy8OkFYI4FSHUfBrnDG2EBaaqCxz6o3exnWYEoKBzbUOeMIHugDSkdVNussR1meO8jcHcRHvX5Bx29+nnsmHpHsqAHPCLdesEMjnPQM2L1Be6whaFPzJLOYSJK4iyilM8MoZAyRzcDEJ0F1jM2X4yh+vOMhigdD/RLe2BhAJ2zV/3saFPzBtOcHj3JQax1Vvl0tEEPlpo2ngVXbZiV/Yp0IR65d1ojQ1BHaoSuvZecye3O7rnYKlh3Y8MsbX4WrDPMypIORgNoZz+rcGLiejy1mfQT3S8jzho5z7vOc2LgLJ3MKNmJUrMuVidM1bAdk36wXZ+wnboTT5DF9UZnaiKuxBnHsoqnY40eiqkIaieH4Iy+06LnHG0WRry0rq2va+n0aZ1ks+HU0in5H1DOGxoxWzY1vAk34oG15WGoGQzyIWnf3r3av28vm4F7tXdxT8rm5ufVDAZqeJiPaPDuOsn786uTdPeAopadhO3l01p/+EGduulWHfvMdVr69Je0duMtGj3ykFq/kPMQWPDw68CIzUA/HOYcXBs1WS5yGGznHGbzSujX1w6p6C0sMAi3SNBMs6ZKe3srkdJNCQ9KklsD7ePr8ycQFIhAYDp26apPyHd6RiO5JQ3R4z5N4N9/2Po9ctBgRG/3HNTiq1+pS/7ifTr/fe/V3POer5ibJ14R6dVwDAyYTjtr1a9JgS7WDBpFE+JAqPAytn3kca3/4h6t/OAOrdx8s5a/8x0t3/w9rd52m9Z/cqc2H31Y7ekliYdesRlTEnj45VgU1hpKbRBPFfrRogi4BBI3zl7UNHNaeN6Lted336nBO9+i0ZVXatsbEJh6rdju1ZiHe8LzkE2Z0WhrY11rDz2mrSee5Pxg4zJDMWBHCQTf1Z0TkUOCasfQGzWu2cfLIOyC9VDCQMEaWuYN4gGxG8AvskExiYlhLNZS0LPgXOHBMQzUnTmcnVLtN7d3f/5D9vt//73a+/7fU3nlyzQe7pEfBsiuAf6OERGUFPKLUP4nHseOK3OxwSjHVtdcQ1S6QyIYEJo7/zwtsOk69+zLJV5wRJvYzNARofD8o1FZWdbWz36h0T33KU6dln+bpbShlqBFTcUF3oCMVzXKQs49ZczGbTlxUhqNqVVolZhx2iNUnKcZqPgctNVgqLjgkOYuvlC5WaKiCADcFOX5bdyUVi1fYpQVNhD8gii38LADSCECAKJFkgrISff1DXjtGoTMvSXe6KEHtP39H6s84X9HcSRRJyXIzaaeTIbJAWl0hJUAERFixVq0oy1oime0GbMWExHLRimhnLoEbSAOiohQsCkYC/Pi4Oe5b62NHKmgN02GFFvW08aBMgqZulrMy/PDLwK5XGH1guS4mTZopsGzHuLFWD7XiDVVBqQBNNttY0Dma6vd2FK7tinfK6r1TN4UhCulhBAEHf3pk9q+7Yfa5vNA/vfzGnQcb3HdJXTxNduYU/hasA67ZjDQ8IXP0/zb36Dm5b8mtXMa+F7FmrQ+ltiGWBD85MZUC9lbckUE6wE0ezW4+kVafPMbNHjBixWDOYnPIrkWfCKkiAAQq2ulo10H4DUIY9RhsD257RTkElCQ5fkfjXw9tOjbAdfEkHx86dZceD4bhZdrwJc+e17/Bh34zd/Q4MILZF9FBk0EldgiyjCbECmF5L7aeOPxvP2yb0NdrADaah2YZDdLTUlbaEAWWAqccoZinvMjX2D2H9DwuVeqedZlYmdFVskxEjRpEVHpwjqRXwZk28sr2n6Ee/pTfAHIF1K2skriOMC0JObMEF5JGaOiFwAuikQcTRpOSVfcQhdF/ni9xVpHwkD+92zH3BPjomdp/1vfoIN/9HsavvIVKsMF+fMtAj+f/2AfT4MUygaiqzGDXgaFIiooRA9AtOgA5FkwQccKzqfCfaL4P+PhM8baIKKtla3kKNcLlbnAnVQOHhjTTQITDVk0bZ2BUS9MOofqU6ALEWb1/f23l7Ha8jHP45H2JVWeiygEkVHKZKZSkzHt4IL5g5Q2ITlu0kqKHBX72CHi80bys1+LUYvAWX1v3T78tFZu+34+Oz79ic/p5Ne/ofX77tf49LLKiDOHNXVOg+yEb3Zqi8hBAjdcd4NBo2Yw0BzXyjznxDzPtPOLC5rny6o5+CHnQURw2ta4IX7Mc8/Z2NyU/5R4ieejldUVbflLPJ6bMcaKFIxOHxKUzt2Il0obA1n3rCDpcw+47FD2/s67Q3EWpuxYIBtUiWP+Mv/d+t28o/UT7w99yrph1n6W7tQT5FomDET0QU177QzQfff86yx6yRQHpAG0o/t2MivInJ1hvUY0k1U7WtrukMwwO2pzQMOMHnLW37QB8Vl69bW+zs/UTjNbcLZ2QnMdeVbU+/8yu6lzWjKnxIj7CJC7em+xS5wsXvQkzzj/ptVX/XSMmSMQiA2TMPCmDZDP2O1nOKvRLwng89hQfZ/J2EeozFRcPYRkmruobzvOPxsYeqVxx/efBRYlBAGTmB0c15A6FhS6liNx7AC8TKhv0RNVBxfM0tJQ/8PNGZ8ygRqxXmzkwA4X3/vwFtxOUDYKyQMO7mcMaVHGIUCPLeuDRPQ1kKe3sT9yJRA8ngFQuYfqj+mEyDGHsK4Ek3T33Ix7cJE2I7+RAdPUdvVkOZi5HEKxDsSA93yqDocufs4NXWLEtnfIHqaizogAzgzKlARP7NiGymNLd0z7O5ZZY0NEKCLEoNqgk7AVtdoRPhSMu7uzT22sjbPaOZa1WV5G7L2mGvRZR8WWG9THM2OQeokmDbnPywxsYcYJyVhgoI4WBRxY01YfYlybqzI2xMQg8EggXuKeN57I8PExtxd4svY+OIEu5WBqFT6GCBQdeCXhsIJCVgxwk+MI7V4wSiCHQ7lig3UG1EpAmanBlp8LHH9q4khF3uDz5p8fXk4u8Q0nm4GrfNs59ovTGD0POWNgBO9NwYjgQWlO+/bs0T5eVPYD/k3BBV5a5+bneA8YqGkGiqAy+vQ41fVgKhACirwZQwEqPDRtPf2Elr//Ax3/3PU6xgPd8nXf0MY9P9d4eQk7bwkVtWwEblOLay4EbnnIa83zmFh4oBbBPT/ryJDdfBIMqPGCoBcY21W9x0LNKLru9bRNhCdRhRHQhso6XUeJd3t0kiJ/jIGiSXOsCUMVMWUUEcofaurFiCrJCWBdJiOe67Iua1/cp72/8Qpd8pfv06H3vFPDK54t8SDL4pIBY6KKYyEecmUnIhbWK9OgNi3WkFdQxcaatp94VOtsAi5fd71OffLftfRv1+j4B/5Nx/77v+n4339Qx/8b+B8+pBP/8lGd+tintfyVr2nr7rtVTh5VbG8qOD6FeD4UpOp6gA2ihAIom8sxKFUMRYrBvOavfrn2vvcdGrz2NzQ6cJ7GGKBi+oWjzPUC4/r90jxmo2njsae0ef9DapeXJdtayez7NcAccSgiVBsxIHw8CoUW1kMGNqW9YZE0fLE969aCTTf4DAkxILYjQCqBBHlMLIemUFKbwIFuqmAZEQriiZd/RVQbvygwB78IDthoWHjeC7T/3e/QgT98l+L5L9A4hhKmsj04kQfWeXz0pMqTR6RtbzRJaSOHLYx0rwO2HYcAHWPwkjPwbwhx/dqkQrXyaMg5qEuIz+gp1vjOn2r06BMq5GPZNEY+xsbQgg0FXEqDe8OxGrKcY41P8kJ20puCbKixRrgJM/WNLJLr7EGhXPNmIB1gg+HiixTdb3CiUUPBQZwKEuYqfJkhH//tbWXLoHW+yTMUwN1+xj1vmnAYF87fkjhlHKty6ri2f/wTjX/ycwUvd/2hEwfccRqwbQu1y4VMMGGooVXfinLdNjaV5xdiMrFOGEEw2psyIjHq7MHoPMFLaOxhY4IXUWFVWIPSBrYGJCWw5AwlFpnkDS2UyGY6OnPWC/sIR8YXLIytNoiGWrabAnbcV2JhXgLbzoBp16tlx+xENuR68pcHhfkXzncmTsDs2OLLfCB6QaoDwYDNkfLoU9r61i0cg3uk/vja3kCVdnIKg6cSUeeFu7yR4+t74N/Ife0rtPDW16u58tmKPDCh4BxrmbsMnrTcgvOPqBx/lpjzPFQuu1Rzb3y1hnz5Evv3Y9QCZCzGkPYHFWIE2B1tSiNHS4gJimINRN8jegrLUETDrMhJ/uK1Brd8K+BjmjBAPzdU2bNX4su44JwojmFwpKiDsxjM7QQMiOt5NHxBIDY7bJfu1EZmCi3CCjePlU69JT0BTaGM6SGvhC0HF1+o5gVXKfI3GOs5qS6a3BwSKKYN5KznM5sr8Jts7Gw++LC2T56Qj51Yj9Y26ECkxJMOS4cglnwdGiMxiRGUOjE29IhaZ6EWg+vFQlKDJOS1HbEu/k+n9rzltTr0H35fC695jWLvAerg+aMtErX0a501u6BMhg46kpbyXOd+VDY2qAEdItcV4JLZxKhpK5CA51u2R2q3AHhRm5EBC45L4Nd0ZEgBCDF5uYqgJEsKg1fTNbqmxLY1pC0+BC3wkR6SoBlQiGYlqOu9SrK1QdhhA1LOG9Z0GkoRkQLnJZ3g4Dt7BObNFRPwoqUt2PGUHlROHNtZlvPBtvIiHnqY9APbpvC52K6vafORR3WaLxKOfupLOvbJa7V8yy0aPf4knxPcf/mcLxzLlnuSfdPV4UyAHcdI1BAR3O4GCfNcc/M8384vzGmB+6A3CYd8ljY+J1iD0t0LGq5Xw5g8a2vr9U+K+bLbX7hvs8k9e5w007wUEYwAI9lVAYbOzEUzxdSharlRbeD78wtShEiYzsVZ8UARNlAd+0iUX03Rq4NQoMYPt4IBXRZVKOrMhJVMF6V5xklbC1DQxUWgvoUCEkCfdnA9hkQbFUKJPaprERxzaFyV5w42GJG4E4ICQURACUrosCaB5yDICaCygU0NvTxp6wwOA0R4QGDEQrMq8nskEjmGh4AwyDnktFhlXpiuBzgBOaRE3OQlhX/gBeBJGAcCPNEEEZSOb84FVsEwARMS7gxSrjm1mk8gFCwBJNkUSHmPO32mQlEAVJ1pgDuw3CAhAzpaNEpjlBAxkCoT6sxmg0AM0LPU/sTJdcUv5ZiwEHSKgw4FY+2mDJVTanbzmjRrpueOxQWPCtRpwTlgeizsX+PgqgThy6RtQ5HmLAAqOUMz2UnsAAAQAElEQVR0ggLuOmQQxNBJBOuuiEgaQhK0ppFwUxUlJbdA0JgNc0BET8HMdosNVJtFg93rEUjFrLVKL+rjOckOi8rYbALYcPwoyToYGUyLNB3teAZJEXgCk1wQSNS3UEAaBBUJOlsLhAaQ59Zlgpv2wHvKQYUUwSAv8C4Piw3UX+Pt0uODil61ZifgmOnruFOY6PGqascs6k8tR6rWU8szeXQZ3xEM8MTz2HNBRENBaAAJEWApSNPmm8kEEKd9Hx8cgQ+A6iy9KGK3vpxhZ4nnZqjzsaQ366TR8xVHRMaunMfw0EFo8kOoQApipEOYh8LGo6ETErPjuhUzNwWrDSnxSZyEK3aNxKB3orMi5zWcVXnWjGda9ueC40SEImKnkWswWGpsMJ3gOl2vGfv10cxPwcc7OWKHIh24j+U9uP/tQP9bKCd4cT916pQ2eXHzA5On0PKgM+IlztDyIDXgJWqBb0r37d+n/bwc7eOlZMF/UsGLhR+YBoNGEQEICHIBqq3P6Sm4puR5yds6cVzLP71Hx792o45+8ss6/rmva/X2OzU6woaHH6Jw8Exdy5h6Cq8fBSzDhJZmMsmt8jh7ItZaYEBZLJs55mZFQZYbMBE3MDEVudktwiMcIUP8BLQB54hAUgBk7r6vFVU+aetDbv1RwoUUBVDaJS+WjHkVsJBGhOjKBtGwK8EzaGXnFrX3JVfrkj/7A53/3ndp+KzLFQ0bKWhJiV8jhZSgvhHZ8yaHNycaatfGurYeul+nv3mjTl7zSZ38xw8C/6aTH/iYTn3kWq1+9mva+MqN2rjhu9r4+re1+uVvsGH4JR3910/r8P/4sI7+04e08oWv5v8YqtVl+bfYgofzIIeBGSlrCIoJQLREHkIRgYC6WH+X4z9t2/PqV+nAO9+keMkLtcmG0HbTaMTc/KfDRawgsQtePmbbx49r476H1R45Km8COJpVws49QdPmdEGuaseYAuPOBp3jBud72iXvWZAX20It7HzLkJs1vCiEgRcEv6BrgB2hfL0UfDMGvPA1RIQCPgE6GXjPpxkMNbzyhdrz9jfnbzZtXnSxtnhR9eaEekM7Mv8xG/jjp49Ka2u9hiKJQk7RCrHhoOxggKSnfKJD4EU36iH9fRXg7c75sX3fg2yO3SsdP6FoORYa1M2SUudaEps2UEbGCrWlqD19Wu3xkypbdcOOkNQbCp/LgWF4EDIAMiIUETADxXnna3DJxWoO7BXRNOC8GqpVQ80Gr62xNjdVeAkX9y4fu4J/waNgRwmIShbl43EGr2mzHuMUlM1VjR94SOM77pYefVJDNnDnOPaNzwvikoIMkrHcKDmToCObJVCuOghJJdzrvElQeBlNpYf0MYEngSKqwGMEo69VhWJ+qGbPonx+EQkHMgQ+IJJggZSJBVREpMKqiEpTgCIaZTgcsM6RQHQ4FF4zYV9wQSifc6aLqB9B4TwU936f84iEqTz4Ib6uW6Zl0K5GfL5QKltbeQ4E8w/1PzYtDBWcz9mCHZvgHHfBZXNN43vu1eZ3bld54kkFx4BBCXbANZi754hQbhGRdRTmTCgVrk1/YTL/ttdr8NuvVnveBXIOuzU4YC1KoielpqM8r9i7X/O/+cr8z0Xi0suJS4WO30H1QCyaGYK6niSxKQ2Ua+6gWIZN4TwqrAUXiYwNWCoiFNgWwL8laPDat9z/Km7UorPe88MYH3JPenQUCwNlzgApmQCCWIND+9RccJ5aPrvH8MVyQJNmfwOCTh7RE5Z16wDZAMF8Gu5fc8++RHPPv0rN4h6k7vjQZV8DZ567vAaAsVgHm4zZ3N967DGNH3mcTfg1DSkq8gA6ToVQSJyvokFBUmMfh8BUhUVBjgG8e6aFDTSuFVLi3CgRYDygW+jBoYt1iA3Bi/70vVr4rddI+9kQJHZEKDiOEWmuApYbuqwf7HPFotjc0tb9D+rUHT/S2qOPy5vgNi8ouRJylAMJaRUiExx1wI+5zxQguvM/44uGjlEYunPCEY28crOOooysJLKlWadNet7L1tMESJu0z3o6iemEqrbeVB+bNEqZbSAiakSPBnW8Jg1PusT8lIRqpoIEku57SDJFiogK6lpgjQwVRPaqYDKsQEZssRkjtU3+B0LtSKNTJ7V6zz069qWv6+lrPqOjn79Oq3fzBQ/PC8X3YtbXn0/9cctAXiziuIf4IW9EqOF6G3L/mx8OtcBnff7PxIsL3A4XNM/1MzfHZxV26prtB1xTRGB/eEsrp1d06tSSVvhiaXN9k9PdJ7WNw0OCa3ctTAvea1Xn6pJyzbNAVGbS2LQJcOqgMaYjcNxgBsRAQIeuvFxnYJI+JqKKQqJPQG7YupIq92ihYZZ2jjNllhhKRoSyC/Gg6KUD0K5eqMtQxbarVD9mGJiKg+ghhgra2c70rnqfb9McVaYuSPH66swW6A3qcIjmBIBjJfjgWYEMbdenjKke8rou9mL9sDTl428uIqZZAqUBNOkT3oTBXr3W/Cz08lmbXma7nq44yFwtXWmV1dE8QM1ZexXmWKjXUP0QlRqljvDn6NYTUZir4sCyQnFMuGm3hTn0kLleZgHY6g897dgxlwB6mWmD+WCoEFhUQHRGr5qQP1B8LWi2ObH53RiZ6wPVjruYT0KVMNqpglWyjYdkBJUCCGwsM6hriJIyNsBMP9dwhT9rd0iDj2EexM45V+8sHratYgzplWY0bYDUWfJNVBNCNJh+ElkAInikEH2fZoyZuJHqOibJEL0+YM7aCxZTZcDZrMeme9hxsHohOIACTPoOpkrrVM6i6PJNLwrs08xRd51KKUolRmZAu3smQseaWQXVZTCljtav0GxvcL46c1OzjtZmGhO9wkYGeHvVmxXMTLd5Z8K002p6as3Y9WRa2MGOvdCJZ3n0/X01cpbRWypZnb3NWGFgzgC5q8/Ow0ts6E2sc409n5h6jDtkMmHCT4gUMzhvFXo0INzRbbFDsItJn9nCdunPzuLlhcsjAN0Z7QgD4+W2qvBAtLW9pdWVVS2xGejfEFyB9uZfwa6Mi0a8yPVg2ZAHoj179ij/3cB9+/IfX/bD0Tzfmg6G9aEowrMz5CmhPGaw9iesslGe4/s/Blh7+FEtffdWHf/Ml3X8E19iY+q72nrwwfxzwLaM1cOIF44RfPH8eIHwby6OHRAgPGEJmrlNQtsO0j2yiPScoWxTNVQq2TegiCewaCWJyFHd6LCh2qZ6bseFa9wxCroEWwVeFdIPuQ9RSsJ2ZUaPgBhI5TDGZiNCjYIfASE3y9sYaHD5c3T+e96uQ7/7O2qedYUCWXH9xVaNeJKVAqxpy40q1jIQ+aWjPXZE6zffrOMfY4PvAx/R0Q9/Rktf+LrWbv2hRg8+pDhxRIONVQ3YnB2Mt9X4zx83VtQun9ToySe0fttPdfKzN7Ax+DEtffiT2rr9DunUCTUcqwQmHJksFAE4bwcu0yBqDGRiw0e8DFk2OP9C7Xvdb2nvG16j8WWXaZMH7NHAL8OsM7aNgh9xfrBBtbrOpuBDGj3ymMQ387ImIpESQwtwYKl+FCI3i1QRoWgaMQChbF5H6ilcA+J8C8TBSyHGMrgKr5+211XWV1RWT0tgbW9K3foKHyfzMXEuY9EcOnmC+sU+mFeNbaVkfvCiF2vxd94osem7MZxXboYSL8/idC5q11Y1euKwyilyS5lObp3epM+7xB6QczhkGaQlJhNPhiwOLXMQ9wjXPDp5Qpt3/0Kj+x9VYfNtRKZRhMbgFlzA1T9XBbLDrpe1Gx07oe2nj6jd2CAfQrpdIiAM9iiyqAPkUM1gTkM2b5qLL5Z/q8lRh+NWDTEbIvm39OohwX5rk03BFY7FhoSOQX7takuASyexdAplQkIRItlu/qUtao8d1db3f6LRT36uhs3uAYs3QN6wLo4aRA1kds06MkAdHKZlDmOURJfXsfjPZ1dZA59T1SzH1Juyk8H0BHxehmI4p4YvX5rBAE0h88SL6QaAmG5pMoiC/Jk3UHidiV1SBu9VMU/9LBFSAX3cjEAOz1BdI0gzZHNynlqGGMDjUZWmEeHRj0mmsiACmHNhs6RssjHMZ0vqEfcmLBAiBKwtDmqor6E+r2+L/fbho9q8+QfauuMHKmwyy583DXmZF14ZBi5xP7TovXnWcu/wsSgLezTgepp7+xsUL3+xWjY4FWPSOZuYjSOEIgAH5TwbN/P5p8cLb3mdmpe8WMG1SFn4BA6hyPsG64R9iJZK1GBEsqwHtLWHJZC2IYfvewHt+co8tLApxB4DI4752HOAbgHLSzQyCGxbKRThkdyqLXxgIV2HAXLSI0LN/gPSBedptHePxsOG6xkrYvgskBt1MDMhIig6ywwpMGEI9IXNO6nh2A337tPcVVdpcMWzJJ4XhFuNF8Sgmweg7AyyFgG5fK5ur6xo84GHtf0Qm7/cL/oNwbAJwQp1Q1bffkRgPRl4byvUIwBMPSSAhi+RGIooAQKQlDJQC9nGlmLxoA695rW6+E/ep31veqOa8w6pcL/BQT7OhiIiemipm5p93uYxwy4SpO172RD82jd04qbv5H+Wkzb4JcaXdHAmACj3CKQNq03Nhc/a4j8hRk23egfUtFON1y0iRE87awxhriesxDFYqAg0yEPBZGwUUJF0sE4CjAMbzUDYCp06sL4HoVPXbKcZnrSaNMeLTDW1sMwGu3FX56xKyBzPpp53D+PueHiTz/eLMfeblmeJ7Y01rR15Uie/8309/enP6fDHPqWT3/iWNni2KXyZJtux5vbjiKoHV2jauSdA7obrr/458TA3A/38u8jm4PzcgoZzc+rPEcdzrQkK0ozl3xpcWjqlU8untb6+pjHHOM8J9CSepDHh+RkbTHvOpoXhtC4WMoXGhmTqkE6VrJo6Vkk32qYjJ2iaKEVTr54y5jxNbR3OFqZqPFpbK66elk2haq3xzCpUrTWVOpdUXjd1LRzDAN8hqEl3tCo2NRFDmLfGANt1V2zo2Iqcw1A5RvvYf7ZCxPTdvrYynGmJ8e5eDTU7PZ2z2dhwToOJ4uxWlnoeholppt4psd1U/0spDOxvgDyjBxkMOxQ71rbXOC9AT4lvOEnUoRd7XXeveWBiAJHN47kg0Me5lGeXO7HB2t51UluvsLJCnCNDXm6deVRTyesA04l1ZkPJfcDduuQwbswkIIlgSIalySwibpVhK6QAPB0ie38zrTelFPU5KtONRThl/Hoj8MKnL9als8FiEsa6mq+OtklwXYaJj70mjPg0V5cG2t1exiH/iObdfZAQqG81H1x0AHLPOrNG4qCLCEWEVVNwPQbkU43tDZh1wjzWiDyjXAXT9rMJvlJnCC4JZJ86yX4GpLUifG0X0fvZpGCCBWiymDNqEVc0u0RQBfGxJh5u2PlzOk2gMUPISCxMZZANANzQ4UkNWHQdp9SFZn9S6RgGgkREipRWqs1xDOZsZ7oDHxuDkBvCfpMYdpAPewVNW5oTo/rCRdVlcU5k6QAAEABJREFU7fYHIhAm5HRyyZCQQQl4OWWCupbxkrZlEjsGS4N1SCcC+HxjpYhdiFmwBQLAgCOAnNwphUtnBupGPZkTEixqN22oHCPMTDq7JUSgMGDS94Kh658CGmSisgqimKlf1u1oWS+6VFFnKTzDtlrngfsUmwkneOE/deoUDynrKfek/ECTm4E8nPrhyg9C/jZ0HxuB/lNhbwz6YWiBzcAhLyyGhnojSOJUFcmLQEZCFlllOngAE5uRo+NHtfTDH+vEl76qk//OZuBXvqWtu38qLR1XjDYV7ZYKD3VtGTGLMTFGzK+lRng2nEL5mpc5xBwn8ckdEfIPDh3GLKmQG2pFhALG0EAZU2VHoThbL0p99KN5xzFIKRV0UZihbqrMl7YGPlTQ+aExLFPIa9aoyHVOobJYe1optoWwx10RoRbQ+Rdo3xtepQO/+2YNn3elxEtjtSNXEwrAfKhvhTWUzEcwsrk3fughLX/pKzp2zSd1/FNf1spNt2j74fvZ4DqpZrymhm/b7RTGQDFwTIJjGNTdcGyasq5gg3Dzrns4jl/TqQ/9u7Zvullx5Cj+RQ3nW9qDHUtuzk8lgSyCWiybBeRig3Nw1XO18ObXqXn5S7S1yIsrb4gFP0WolVcuxOmnoKbRY0/my1jhXFYJ1q4otBOEpILl0oQlnhK0o1E9WSIheHmIbTZ0Ti9p9Ogj2rrzTq3feKNWPn+9Vj79Ra38+xe1/IWvavXb39PmPT/T2P/W3zbnrLrmOUGWxEXOF0GdQFFIHC9B5xoVSVxrw1e8RAuv+w2NzztfnPXMWUDDy3tgwPy3tjQ+ekQ6cgy+9kl8WFuB6D72DgrpjoJuKsGaBGqbYGj5Rcv3gIce0eiun6kcPqJg04JolIklNvS6yq49o3VD8mRpRhqfWlLrzcvlVSFRRFTANBIYkUEKSiYTK9Ts2y9dfqmCzQsN4Mk2sLwaCFLB8ZZfsFbXxJsXizROudeiFWyWmkPWbbkBBq3lFTmWgutHjWKL++EvHtDWLT9S++jjGnDu+xB59Zs8Ci3mLY5SUIvPNVGboImIhdRCi8YyypuM/i1Gv4i2HDfEtbOAeR3Y12AejV1TzrUmy/zCyctnDKgNu0k+bPuePma8HhThOZYsCA0xWCi0BYCnVx6WXphEQRbBYB6oOSDI5zF8sbExKW/2WNCDY0NXT4jO3pTJrMMb7GzcygDtOfX5nddlysY4OU4D9nqHWg05h/y/Xbccj80bvqvRz3/O8dnCQoTgGHBOZjxNm3M6Ti/xrJ0n2OiZe9NvaY4N98FVz1EM5nFtFTGQOPYBNEA4OWvt/6l7/k2/rrk3/7p0wUXyM0HWSfBgg6AEBPM30myzwICsbHLfYDPAm5nFv8m6zcYoJ0WoKAJ/4mCWHU4GimJu6Dn+YUAbgYZc1uX6WAYQpvOBwYRRxdhgBkjS/h2Yj3171Vx0SC2bgt7kd5CCbfY0MBXUIVRgCbpAg0PZKqIa5mB6cOFFGr7wSvlPiMX6zR4H1+T0GQDvYrAgCRFb8v8iv3XvQxo99bSa0RhTlLVLycGIZr8wXcGsj8sE28SAmg5Fp4BCDGFUxJUc1E3R42ao8b7ztP+1L9ehP3mbFt70WsVFl0gx8FKriBYYAhFg2NluSX7OIfS9YvmbN2rp69/Q6IGH2SwNBddLxugHjmFEYA3QISgdJXL5XGbe4vMGYaomg33SHltBGBksx8gkCE0kCHlEpb1UpqTIOcktBCfS+I4OxjYPAuQkFjawdQ2qtdkK2BeFDBmf9Q0gjZmLXclWvYoydIOwl0GiQyGaEQJCwsz0XmB9iiGwc8VQKuiNxTXic62AK92Cxgktn9vjteNsNt+n49d/S09/5DM68u+f0+nbbtf46acUG+vYYU/NNVYmEqETzEUEdIWGSQy4F84Ph1qYm9M8z8H1eXhBc/PzGgyGuASHsmVtpcA+mkaEz98aXF1Z1unTp/K3Bre4FxQrQpOWvGUuxhCRuRmUoNpCRWjEIEyA6OgC7kDIJFkvWihyZKCbBs10vGa4LB+PANRBARdVDcjdwQHXXY8LY3RgfZpTLdg26Yu9gAhih0wKlKBs5pLYOXhdrLIfmiTxIh0jAtbEC13zmAdsCwigBCw8Iqf3FNXC1V5jSsGPuhZRuSB/dDLnSRMEqJW0AwIBE8G4C1Qip5++xJpiVTkoe6dzXT2knCEiHB1qZ2eFU2BXUYPB62KhWScwNlhGECXYELA8gQCFOhMCLwOKkkA1EF5fWLwkUY+6ZlklsYOY8jDV2gSUNT2kCFnFESSs5ERGFSmxR09LkT/GBnNTXaVs30NI2Cub6SQ8sEj5uW5hb8wcnTxYh3RCFybM2yb9JJdqeURIAtxN99iyBGUL6IAyeA2nVSKkZ+guN+w5uq2I4DydhY89n2Yddw7kQ2LXiZoYE3qGmNi4EK9Crzub/cQYo6Q9VMM6Kqdsqc7SLO/tzqKeEdlyhv0VSc/5rKZ9uB7byLSLAeiWVEgmh8qfa9xxQKZG1TNYB2TRAeiZus2sn9bvQ1xPF8sr9AVXTs7QO+rcrT+sv4LpziCzDjNzFXlnVZppEWfTnE1mp17uee2eq/Vngi17r6n2TIntpvpKeW1taTh7NmsM1f7c47lsfMwKq3MWzzwIu+STMBNil8EzsXFmnsAeoM9exTumWnhgGvHyvLq2qqWlJZ08eVLLyyv5oOKXVoM3Abd5UBnxEow5L2SD/I3AA/v36QAvEd4Q3LO4qPm5oYbDgRoedkQ1Ec5c03lT0estWv42X1eRNxTEt6RbDzygkzd9Vyc+f52WvnSDVm79oTaffFzt5ioPUiO1bPqN2HAaAy1FjF0LuAD5IUpcme7imk2yQBmop/KuKQWWJNS6IulIlY8bdUMnH30MpY1o1aeFx8iBOZ4N8oY5N/6QgHZPf0wcwmao06fwYmva9gVFaRgb8uLQuyOxBkBuL8cBSIXM0TvwvHkYnX/Rc3Xw3W/R/EtfqhJDeQPVtiJRhKvr7I3wKVa6MHTh4/vgg6z99Tr6yS/q5Ndu1jrHpF1bll9GfB743WTMMObldQSMoUe8zI+JA8vyU9yorfbEH3PMNo4e1ukbbtHpj31Wo+/eJHljDL8Gh8BX+LqcCVAPUZRA3eJBWz6fsHO9MbeghV97sQ687tUaXnapHCJsbQcHYQ3bhhc3NRodP6lNNg1Gh5+W2CQMYgS2PIrL2Oa9m2mOePZKT0fn7UHeEGMTcO3hh7R8x/d18svX68THPqUT/3qNjv/zh3Xin6/RqX/9mJb/9eM6DZz8p4/qxD9do6UPfUIrX/maRvc+oJYXjozu5KyF60p+dvDcqTLCC8KZkC+FrQbnX6SFl1+twVWXa5s1HHOyjLDzq7LYcYqtLbVPH9X4ySdVNjeZLUGZdyWgZzqRU0yIGemUzDnDJiaGzwGRU3xxsH0Pm2P3PqrWG2Vp0w9gBwZlx28yP+TFpyHHs6xvaswmcbtyWsExk1+aAoN0mg4RVebjlXGKFHsW1Vx8gZqLLpDmhsy+qGlauQVcmHBMr1n+ZyPLyt+yYbaeq6dg4BRVzomYqOxVIXkGahcOhVhlEGqPH9P2XXdr/LP7pLUVq7psBVw44yr2ScQRU6nRYAOaquiWjZG3eIjY2hqx4b7OseK4IS+cDwK85qLIAJR14IlcgG2s95+Nhv+Tj/khniJiASquRIBCbh4NxYxcXavWuApUl9kWBuXLOmpNGnbcmiYiTjW5fM0NJTYm1QwnpiYcxSDVUfizENlFC8/Jx2d9S4VNwcK2th/Cc17ohV8BAmD5Gc0p/QcECw5ecH8JPq+2vn+XNr59My/zXOfovD65Ts7BxIrdoOkqM+sZKUBLgsFlz9LiO39bi297jebOu1CcUIA3BUOBXhFEadXs5XPulVdr4a1vkK56nnx/KuE7SpaGTddt38UPRCUhFOCWz7uNm7knfurTWvnMtVr7+g3a+P4PtHHvvXzmPaHx0km1bBoqN4HwIBYjX6a0bESPNce9bA6d/2OUxpg8A6Dh3Gi4IRoHR1fISJeF2d+QfDeUDs+iWNyrZv9+rrEFIrQSuVvW1Li3D58IkhzPZGJsogPRcIPDs2k0uPwSNd5s9W8h2qury2ehfTGn441TMWBTEiidOW0//TSbaY9o+wRfJBRRVwNI1RaMzLFyvtCOSRhiFqJoAljCROWLaORkNNkibaGpWFt80dQOFnTgpS/R+X/0bi2+5c2Kiy/NfJgpuBcE54T9cKk9wiqum1IxY2mk9ugJLd34bR257qta/tnPJO6XQ1+z+Kdj5DgZXFHgS7gqKyDO9fws57MVEkEAXfda2sYOnbiA6Z2BFOGomjYb2EfIZ3SQaZOqjvK6Vt6jOeYESRfuUkcETIiWPDgVtp9ClVYD25IdUcFTHRS52cOBe31KcbDc9wfbOPy0XpQIbZfA4OPooC33CD+HtJwx9blxzGXFxiDXUBlva7S5pq3jh3X6rjv19LXX6ckPf1JHrr9eK7/4hVr/0xOcf/0SE9ZpyRSKCLCr7AEeWTMYqBkM+FiaYzNwTotsCC4A/gJ9gDzCs2ImDhrCtlFwLmxzHa+srWmJjcHT3B/W19c15v5YsDP0WYzxBlENPYvwEKEwNnREqnPoBNYZfNEaM5uqKZ0vHD1V3VA6/IzoVzKaicD5V1087ko4Y8Ykd3A7LadcpepYHWbp3VGqxdlGV9PL6xr3nLG1s3E7muPTa/P+Y6ZbzSQ9dKYmnwlih1/sMO05VzFRwFjOoZ+IlDEs1aSZ81nXrwRuHHmrTRnvBnv0snPZ9HrjWXvz/+uwI9sO5uwx89r4FezO7t2vyLm0s3In6ec5S8/YWG3VjOgZybS10zNapTJNk+qGMwTKI69drZnwduhOVssizpK4k+3QzPqZxjn6VOYdM9RLpgS6vIhEg2ak19MQonb8uBdw3WBJnHowMU5afJiqHiHsnAArTlyPMgtEgmiW4oleE1kyqi0iKtEbmcs8eILNGrIGEwbbGhNRQK+zOOBDYhStUlUuRQQA1rTZt+qti1RglrgOaC02VIHCPxYbAuEOQNhNsD7IokdEh6jL1tMiDrNEiMRzBaUr8XL9wZjItG0DJqQcI0xpR8u5ECdjqmCnndD5WI8ZeSVZ5lDGKYQxnShSrejNIDTTbF8IA3CyJJEvC3yQGftESWy7iVsQzjARQGSAikNyesonHh1fz0teBCsAwqPQDBRSAYhwZ+w6vr1RmRV1dK+TnWxggI4IRewCxwJqLZ2hsMlY5g3JKCn8ZaiiKRmqdOJI2maEphyOTDpr0jxtpGp5ENnkhcwPIf7twKVTp/K3A70J6ITG3jDcZtPQdKOQH2727PVm4D7t37df/s9E/KcSc7ycDwaN/ICTEFJEDpptbRbFvYGXs3Z9TZtPPaal22/X4c99SYc//nmd+uq3tX7Pz7V98pjKaLOrv9W43wTsHu4KBRboAiYRI5N0PlPOAYdFZ9sAABAASURBVPjlhUyZnkqUkAdasukUQiFVQGg6OdMAIaWqVTbHho8E5XkiN2wbcCSEIsgOKBDQqRAy1CAzCNw2vOLu5UXsvAs04KXJL5hMWpE/InaYBSLpHecK/nRWQWouPF8HX/8q7XvNb6o5dL4KD7OuOyRFUIeSEqQKbxZMgZjoJAVrO378Mdb+Rh397PV8W/4jNtSOyH8W7BfMBuMCjEpRSxi/PHkjcISs5WRqFWqZnG2Kk5qX0pZkGp08qpXv3KGlT12nrVtvkU4vSRwH1xK2J459BQ0pN9KIMIoI+XxCJXG+ija86GLt+fVXaPElL5b8W0rUj7j2CCkaeiP/RxMb9z+szUceV7uxUeUSL9fF6RXQ4QEsuKKuTQh41rFdXdHo8Ue1/dO7tXbLd3X6C9fp1Ec/xeYfG3//9HEtf/DftfKxz2v1c1/X2g3f0eb3bs0/ady6/YfauuV2bXz1Jq188ita+vBntfTZL2rEC4c21wleE03mXNmcKkqJ4qqIkZcbLljmu0dzz7tS88+/SuOGF3dU3hgcayAfhxi3GvHyPHrqabWn64auj0GurRgzGU6mM1NhLQxSLkVRtno8krQToKpnPUZHntbmz+/V9pNPSfCF9RbnAYdUsr9Bu1vBv4hBwUaBmE97is06/9knTkFyOv7Y0DURpIsmzUmGc5zjh9RccqFicY+EI91IbgWqsB6EzX9ywP+uYNne6mKXCc45ej2AWTrXq5c5CPPz+bPNpvnmD36q8VNPKDjnwnL0BXB+ApO+KOAdI2OmosoIabEKc2ux8jWj7VGep97ArcpCmArF1ykRJ93rhu+EnxvI/9FIzM9JlpMg0+WASBB0WScIwsoNOyOlPKmZATsBdApBnoTkdTfIQQA6QvH2K/HSK+79ynidvfqWhjCskvP2QJzC9dxusHG9tQ3XMn1s0lLyGmakjAkP09/PG7QNPFe4mvGWCufhxk13aOsHP5KPNcEonbx0eZHJabJ0mERVn4aQxBNfas392ou0wJcq8dqXa3zwoAqbQwPuzw3H2WUEn3HD516phXe8RoPXvkradwAbFxKKAFRbVKQ+Z+ZDholcz+jBB7T81Rt0+uP/rpV/uUYrH/iwlvniYPnfPqpTn/ykTn3+81r+5g1av+M2bf/iHo35cqwsHZf4vGzYLBzweewNwdwIJC7fJ3FPkyZr5swkp5vS7tbX12McqwnrE3NcW3zZNzjAxiAbvY6hLBzrPP42DURFAXkGpACdsbMv7tXgyss1eM4VkjeP7ZM6pb/O1tAXwKqW+/b2I49p9NgTKnxx1TY+6gMie7YC2wqgxgIS2BARRjtByPBAJZ8/4fkiUwcRkWQzWNT+F79Y57/3ndrztrfnP8PRcg4UziUs0qbH6lrySUM5TgPDptLyLbfo2Be/otUf/1iF56vBcKFeL6j780LOj8/k/JRbnZ8py/kGSOJeS3TZXNiLlnMG56HpmLRR8COlGfI6Vwi63ILBYB6IgAE7VwQ065RXo9cIwDq79b4X5LWIvavMtbRL+klJFjToZWyJacmu6pvthE/mQRiBj2wYiAMJ3WyfH7qToui6BYaOxYQIHgXuoWjszxvfT7EtxsR03ha6HW1ptHZKm48+rCW+XHjqms/pSa7NEzd/R1tPPKaWz+qCve/ZRdToGABkzUrdEaGICg3n6JANwDm+IB8Oh1rk/rjAc8oewBuEA3SiOaZBsl+jlhybfJHn5/ElnpFW11fkL+OrjbKVHGUPZesEYcaDAbpDuQYeguMggBRVa4OOt8wQXSx12HktC7KZNqTOeuaKWIaCkXWhs7WpFDOOfyhd6yBKkMMZdnvPyvDCjrVHSIf22Hk4VkdKoWxWA64L47zU6jWg3kKzzV6uz7bhoqzshUEg+GQZoovg2NYYMgE2mqnFdr8ShETPwakzniSHSrAAcL7MA+068+xOR2wlmUzgYLrkBEszCJrEkkXpT7KSjKatEBV/WY5ebjWQLJIbNvb39TMF/CYG0BnDxkLKcRMyqN7eXAUUfe/jdth6qq7aHfGqSMRTzgmHiaGlofwJaANcXbc+e8WObzDnCg3mDZb1wElLILpjAQ5XESOpResQlKyegKgvAjtJHoMxAVkxiGyeWx8AGSYqgdw6QOiytrSDMUZveYJtDMjSzxjetD+GIPuOpid/VWwXF2X7Wdo8QDmsrUeYvqcdzIzYpBcUafZZOgVnDOeycPAzjDtBzZKMySR2Dzv9g9U2zFo5c7oHUkMy0F23qCMT+eAkeJ06ZSFuMe+DlVYeusjFNGA8C50IV01AZ2tOYlCaOYR2tDMlEVRYXdLS5CykMAf7GswYG5R5JJ+UlYc0U2HCJNENU7tCIjryOkLQe/2sDDGZvEqmKhQkM2kQFkBIo4Oe1o5mK0Ok1JQhmXMMkfHOoUxx5PjLhjPz2M9gjeEZInCcrLW18RQ6P6OZc8ofCobeznREPONMHCJX1ITBzsQc8UK2urauE0ungSWd5gF2079l5IckHn63+ZYyNwT90go/x4u4/xziwP79OsALw959+7S4Z0FzvET4ASgi5IchV9On8UOOH6T7GxehKQUtD/fj48e0xibLcV6Ojn7qczrx+a9p5Y4favvwUyp8my4e4ko71thgmpoLgTznwvYHgeq9iHAh1fs2NCbqGy6V5UOtkLyYw6a37+1Qp7988nbCtIG2T0/DZo8I1lxASIzu+WAsW6s2kvs3gsaYtNi3YIcfIU/Aabx3v3Tlldrzht/SBe94oxaf/1y1PERmFBeVkQJLJahrBa5At8QdgcfNnOavfDYbgq/W3BVXqNRiFMaGIEZgaKBGKIkXjATqaU+e1MYdP9Dpr3xTa3feqXZjSdG0mPGNOuvfYotZerLnJG8ItnC2SJx6qrYRXgRnPccKvo1vOHYRY22fPqnlW8nx+a9qmxck8fAr5ioeoNMFXw5RkrNlpoD5pqwybIQsav6Fz9P+V71M8xddpKBG7nhqo+GcCAWxBvg0bNxsP/m0ttgYHLOxF+SKPgb1K6ETGHlRwYlywGK0rdX779Oxz39JJ/7hQ1r+//yzNj7wEY2u+azGX/iq2pu+J919pwaPP6i5Y09pcXlJC7xEzG2va24MjNY0XD+p5umHNPru7Vr9+Je1/vmvSA8/LHFdkU6UqtpISu19jXBZYUFmfZo3A+mC8zXkRbvZt18tcy9qNALGpYGXRseXtP3okyonlyQfsM7fcUz24JgG5zF2ssyNwNhgeQQU3XX6t7r87zRu/+J+iZdcqxpqCjsT2Gb2mYAFUXCt0HCQvYkRatkcXlZ74pSKa5w49ITtQxE7QQp6ozh0UINLLxE3I7Uc1xY5Gok6CmPAezHa5RW1p07LGwqcHArO1WDNBAS15D2Kuq0rXmDogo24P+afH3MfFHZaOqbRj+/W6M57pOVTrHZLqiKvKQMZyUoPKBRkLwrmbV1BaEiVAhECM87FNSLuu7z9qR4r4lrHvMW6ihfI6MHXC/fbWJiXBkPF3LwG3EMaNrQoCK8CuAdZXEUFlsTdihQUxzbY3BgwWQ3qSGmVwNNzrHrHDSQOg6SB92897V2QhtRE1hq7UWKKKgZMhU7GrG1hTYvXmjX2fyIxZv7F5wM2mdd20O7OFBIkI8qmq9U1iVgNx3G4sizd9TNtf+O7ah+4XwW5OCccpjgpfjIQQjTL5TjhOg1WNNL+gxq++uWaf+cbpKuvVLswVMPJamhtcsEFGr7pN7Tw1jcpnvVsQuDjOI4JRgBVe+aADPIWanQZDlG4ZjZ/dJe2vvsDlR/dzb3wR9q6kS8Srr1eGx++Vusf+KRW/v4jWv7//6tO/T3wjx/U6Q+ycfjpz2rj+q/yJcMtGt/9E5UnHlYsHVWzvqrgHArOtWjIMKAm5q4eU1ceC+rINaAmdyyNVGuGo+CiemyDTcHhwYPyOebrAyPKLz4Uqg0aW5HTfDCYNIaUVSKvuG7mLriQe9Vz1Fx8oRwv5dbJreZzNHX1eb0qoMduzJcG2w8/rtGRE/JxbZuBtpnnWCG7+DTy/DIG9oEcz6w1CpwVQIOcI83ZiCwNGLBnFOGMco5NGWjv5Vfqgne9RfvezYbgs5+jwnp6A7swnzYtM3wdXATg2lIVjI7Ll63rP/mJTn6ZDcFbb9WYL8aoWAM2iILNZUrCP0dRGrl1RnMoOZYnyUZwjH02V58pJdmuSiUzlENs1ZYKWyOCtq1trCwY+rzJ+UNbHkGVps309qbtQJWo87DbxFEdz7TXxSAbiBjYBxhEYo8xwcFxsaSgjyKPivDR6Wj1pvhAu7tWY6UonWDBTs5xke8fxgmurKg1Tc0C279AF2iBcU59wT/B1yhfQo9Pn9DGz+7R0hdu0NP/9nEdvfbzWv/JnRqfOCZtb6ngX/BpAbI7TMKERh4UGRFqOFe9KWiY55gvLC7Iz9DznANzwzlFsE4c22LImoKaJP/5cP673ktLPJef1gYb435eJ7RCtXkupgKJ1zDdXUQCWhvboAOLOzJNe3qK8bGmN8TfsXt9pQN2YgDdd+TMpeeeGff+1QpPRTAaEEHJALmju7r+uO1QzDJdjKmo7IhVpooZqmDjjIYZ8YS03ED2ijpN6TCItWKUduV3zQb9Kq2LHXltdIxTAHQfmZ1RbLIrXzWwdaV+ldFhJI8GTVqBqqVYbkCwo5cdXgEXO/Q7mUBvSTAYQOfsU72pcg4763pVR3eIi5SDNeM3Q9rEIOqZEU/X18JZ0LT14pTsYJAQtD8NJiqOD+KdtWBKao8d2BoyDcHZYTqxWcKAkDFOOzx9Esu0lS7CkLTUGE+hTOyTqJEhQ+pouRUPHVieIEX3k6vV2xgbdLYWTF54iVaNfEEYEJy1V6tOFXAZwh7QXaSqRQFvaeV/ldE+2NnJAGmJYceckGfhibvBi2ow2/maNKR4InM0gzU1ij8wDJMcqHNJwdWqt4NzHANkJ4WaCKDFrCtopnmF0t7F2NyYhDMpsA4kILpNQJPe2zmOL3xDKjHsdcl7SAEK0wmzNFXMsmmbRmepe2oYEYpwfVPZGRcyYYqC0b14SLDEkEzOcKrrqe5UqiaTGGZtYZhGMGUQ9ciEwaYTsH3ZqTrDxsYWGqA7BNX1GUHm8dxZO7TFPDi7jyNAr/l6nQU5V1sVBiBl07gRoYiQ6DpbS12o5QFki5ewZTYBTy6d1ElgdXWN998xOm/Ctdoeb2vL357y0tbwQOyHmH179+ogG4L7eGHYt28vDzcL7OkM1Qy47RC7wU5ODi0aFXJI8wzLyn1NFB68WnKtP/KITvGgfJzNkZP/fp1O3XS71h9+NH8TQmzkFD/g4WUfP3wRrnaCFuT9FI1ruqKIkH/Ujd3qmpVbfpuJr9c7AstQPtz6BaRJPjrPQEEH1RjQnYaZyrYVGqTWGaAdQ5qRmS4SkraDMfkVQw0XztOe57xAB974Bl38N3+i5/zXv9FFvIQML7qADY5g3UIRxFRjdxFaSFXYULHHAAAQAElEQVTrCQmB51GaEIdTjTdpX/5S7X3p1Wr27pNfHryRkC+G2AoX0Yx8bZCAUK5Naje2tHXf/Vr+9ve0+pO74ZdlF7lWm3Ce+TgkKfIRp0VnKBwn57euhUaFBSOJGvwGKBseoiMQDFQ3Br93h1a/fKNG9z8ocT5gXbtf5DGrDKPp4gHa3aTjGAYDDS+8UHtecbX2PP9Kcg6laCXWA0asmkiXUE6f0taDD6sc5aFeNNaVUbkGxKKrh5TvGnzObjx1WCvfulnLn/6CNr5+g7Z/8AONH2Lz4djTivVlNbwADtjoGLK5ZSw2EoO5sZ9ALQFQmhdptK7thx7Q2vU3afvm29lcOi25ngid0Vg/r7vr9DIYKDrNBgcOaHjJJRocOk9jJC3KEVnGxCqFDUI2SbYfe0rl2HHOhXG6Ec6hgMLRSxGeNW+mh5zFsOilSGswyohQrC1r9PMH1D74uIajDeVvUanBrsnR11NC54dC2UKQBZuW49KqYXHKCht2J4+rbG5o0lwovpiLdDJOXWE00wmbg4c0vPQixXkH1A5Q0It1mNm04OlzvV1b09i/McmXG2qREr/xsQEK5+ZuaLnnFc7FBI5p4Zj6t5VGDz2o9od3SU89qcbH1/HJ5V6i6c7+YlbO6xWua1fgO0DbAL0ckpLQ8bLZeJO8e/FHqAxIfTLYMKElViu5Ru7RPs/mBo2GvHBG1kMskgfrJ1p0UMDZvT4WImAZJPOqLRSVsC96mUfks8UspGRdAqQxuf2bioO9i4rhQCyDmibABmbqHlIT4WgJOTcnJ2jLfNv1dZX8TcFadR1ROr7twCWcGRlxTBkK0fKew7Fq+MxoThzX6Obva/N7t6k9dlTeyImwY8EccMkGREJuSTFunJFChWLA59mll2rxjb+lxbe+VqPnXKbtKIpoFWy8Dl52tRbf/iYNXvRiqRlSWRAx0IcY5JYlQyBhdOrCkKTKNp+tD3D9f+/7Gv/iATVbXD9s9ASftbF6Sg1fKgw4z+Lun6n93u3a4kuajU9/SWsf+bRW//ljOv0/PqxT/3yNTn/441r95Ge08YUvafvGb2p8x61qf3E3G4WPqJxg7qvL8rlRs+4eqWdGlHWyDi7Sx1pMYHBwv4bnny9xXrG8KhjZC6Qe+hDB+tjX8gatQ0XAIY9oNHfFszT3gudynZ4nNY2ypT6S7IdJfPL394/gIhixGTN65Ak29k9hynUWg7zn2b5FIscyVvBT45sSXA/mg0kMotEA+wG6IdjWTUgDASGkAy1cdrkuePdv68AfvEODFz5fhTXwZ4CopVCbgduIcq0klgsKufAugMgRnNdb992rE1/9uk5/51bp+GENykiDZk4DzqNgY78IX6KAspN+JlaK5HAJPgjci3zd28W+6pppQ9p1sh20Za7PYDqcCcK8yVJEYnFj0bQ5IsCaCWCGqIpyvaAcvxAnoeMdKiJUrEQW4MCjMQQjukhMFGipWoiGlvTwBUAXyKIwnNER0lNvnedAxkqigMZdPifrOVTX2JoIakt7rLsALbKWRC18STo4ytxVuLdunTii5dt+qCOf+pyevuaTWuI623iEz721VfkzwaH8bFrwxZWgXTeTsqCOUMM5bxjyzOIv0P0s7X9qx5uDC/MLGiAXreU+0Po4Q7uP2OjP/4Tk1JL873uvrq5qm88d57S+h3psRC6pG+SaEuSZq7aYRb2XZdiwBh0l2a7jcyrmU1hVyobPjtgY2Th13eAFMnTsboRHF7XXEBN7xpnIkbRltkJtxOlK/T2TEikiFJppOxhHKDv1OyJXv8DCUGCNDZDZLTNhTHaTCb4fWCbyp0BRkUcrgFn72bSokrVpD5aZnokiLo4KGbtqAtqg2YbzdFliVnMGHTP+gdbgOg2wvnASYsYu5SEkBdCkIdIOgc7e0u7sqpQGQQwyDs20WpXPBoO6ta4mHg1SHV120Y6Ggl71qYpKY5QseNoD0gDqum0MHcsx26l3sF6y0w6P/oBYkeABefZZOgUzQx9xVnQWmdUpZiAXo8uZAHdbW9RFQU/xlQ/uEEH+AOfyWllVQjQJMA1oCgeV1KVpyTEHxzAk0w15nKZuLkIRockPiZzf5hFIOxBYCuwNUNiRNi984x1gO7m5GAN0zqXSgX4KqteSJKeICAipMpJgM7Z2N2KlrQ26shA5jW8AtobF1StQKcsS7IJvBAS95sAOM7qST3kOUi9gztaDiEtOnQnKmAGqAIEVdiHIkH8cQ10LcARjIDWYTytk0HgK1j0hGSisuxpMqWvVh5l0uvROGpfOZhb19mfKLOnX0eWZr2AfLvms1bkLoQ3K4yg3OxigI0IRBphSIV0hFQzoZEDnfAZ1cosrjR36nAgH2P4JGNBVPEwAW/zpdfKwmvjC4M9JW8Min8ZhTlb3gB3qaofM8czPQky0NgjJNQgsN2MAWY1sGSU5bg+IHA+U3bQfOMY8rK7zEnZy6ZROnDipU7wsb7EpNOaB0/oRL8D+cwXznpu/zfTDy342Aw37wHv37NHc/JyGw4GawSDjR1BJ5oZ1MiN4UO1+2PFvB/KAv/KTu3hYvkFHP/Nlnfzqt7Ty03u1xQtdy4NYnl/4+Vj54afUabKsaCynKK8riAnX0LadQKdwCSXXK+q5UwSGps5GNHjCVaIfkUGmV4aBwYNH2oCqPdAGpGswboiXLxkwjtt0OBy8i1d4zPRm4NgPh3sOaf65L9TeN71O5/3Je3TR3/25Lv7rP9Pe171eWxecr01vVHitiEOa7BOSXBFBBQQmvmvwMWuRDS+9RPvYFJy79FmUzrFgxEoKqopgrcyVlOKqbJYD41MntHrnnTp9x4/yODRMIlh4z8FABHI6BP44e3PVL0UtQdqqybiw2Z2JjEnjxbFrEzIWD7rt4SNa+87t2rjpZo2PHZGoAQNlI37ifiCQ4+Xxxa4ArWVNUexb0PwLrtQiL+ryCywP1T4bDQ1xXPdAGLPhtP3o4xo98YQKmy8WyWuMTZ/GeBdL6UViok0z1MK+ffJLZLDBFGxAtLUI3MjCJpxKqMW2bdvE5otlpcYQOpGYpZW2N7X1wKNau/VHah9+jBxtBWxznhLLgR9YIMQI6NAWoVTjl4nzL9DwEBtivNKOUZQYyL8pWMyTY/upY2rZCC1cdxw5hxIlqWUN+1C4URVrxGhaic1Lws5U2Nggt6Lx009r62cPcOyOck21uS6NiqIDCCXIrXgQoWS97Ro2uUwzI7Xrq8RhU5AvCiaGJnLSJiq4jqSQO6L5WFhUc/550v498gaQl7ilhjo/W+BB4nZ9U6N8kRsrosp9LiZwvALIl2022kynnDyEEg4KDlq7dEKbP7xTm3f9IjdyI5gBhfg3ZkEckn6FHR9JFLvKHJbKl1RJ5jFm3Yo4c5Ryzqc4eVLx0EMa3/cLbd1zt7bv+pFGP/y+xrfdpu1bb9bWzd/T9ne+ra1vfVMbN96g9Ru+ppXrv6L1r3xN4x/fpWD9XKfX1PHVtQL2OUVCddctEldhsLUtTLtKzwEZJ4mlQlw84GH/JFNmaVtZ+KaM1bA+7dNPaPvoUW0fP6Yxny3l1CklrJxS639/cX1NPvclfFk/uoKXXP8nMMG9P4gYbL6B3OVqDE5fOGd6aPEvCH2IhKU/JxApuLYL1/nWt27V+Cc/yf8oINfCx7cHOwFBvAAr5YUoRW4cNmluUcPnv0h73/FWzb/h1do8b5+2vYlz5WWae8trNPebr5EOHFQbzIRzg+WSQZpUS1riER8TqWmk4ZzDc+08odXv3azNH9zJebSkdoRdO5DaBgg13EsGXL/5TzZsbitW1uSN/fbhx7V9N+fGrT/W1g03a+Par2v1I5/V8j9/VKf/4YM6/d/+Rcv//V+1+i/XaP1Tn9XWdTdw3tyq8hT3F+654uIo1FNBWV/Sgg7A2ICN+Ez3l0zNwYMq1O1ZWazJKilbHr+k6tDzhNOAga5mbo+GV1ym5spnKfhSUWlkTQegUGSACLATGZAE8vHmlrafeFqbTzyp0da6WuR9PUyJFad2Fr9gK6DILTzI4SqEGogGcQhaor5grcECcGo48A26uQsv1aF3vkEH/uS9Gvrf5WUDDzV5gtzBujmfgSpQ0FWInQoVmRTnVvvoQ1r+2td1+vpvafzkE5wCITVD8eAk7dmrmJ9TQ+5QMNZeQBFRJV4DoHiSyAsxC89uhecDsiOZ9oiQAJ/PVCXcJiY9nTXaRhMVlMSM5FYIIQ8uwmAhYDEoe9LE8Hmv4YIWLrlce698AffgCzh9G3lzrRCxAQZ5HkPZCR8jFeVtxBiNGuROKbC6FoossKSiE1pmwN+S6RyLIkJhoYOaAFJvGXQGg46AKUUCM+YaGSOttBkg15uTzGvdslE/ZnN97aFHdOJrN+nwNZ/R0c9+Qcs//iH3OJ5bfO/qfNo8Ts5MRvLQXVHmEy0iOAcaDZpGc3M8TyzM55fq3hRcXFhIWdNkNWq5JxUCRJiXtvjC5DRf8p1cWtLpldPa4HnGNqI5YwXywmfHja7gx0WknvObUs0CkWYeJjITiLuUqCpjMaXAmwLNdEt68LmHhzQNoL5ZFBGoQgwV1NWLKGXwFOYRBVGdFMi4YB8kz4MwEj4RYaS+RfhMxgJbRkJ1YxAOiAhFRDUnPAZV4fPMvFWGqsDOwh5g6RFpALWzR8Q0dqrsl8R0QNRVRIaOQhZYGCCRUxK8LACytMRo3Q3WA5FGEPSJXTd3ylFhKFHjIcaqdkSVyJGAKrOR8vqM3jFtPBQPiggFlEHQs2AXQqFVxkjabj3YCah2lXCegqDYBpE68HNKguVSxgvTaShaVNMwGZUmYcC6+0ww7lYZTUdhQDqrWBgCEi8QGAQ2FONAB0SEIgB1YF1BR8/zERuLhE0NKnWWmjTbw6SLXAepk6+0XQO+rxlSslA0K0BndOut62KnviZIcseAXXdb6cQIqKNjfgmyrZP9ErPdak8tFIgNoN3dxe6W/Qp8ZMyzGfYBo1P2vNlZGr5nZ+fVu50r/sxC27QPQTT6Tu7MtUXPWWI/jDODaaSwjBl75vBbaUCbHd/Es7IUMNjXADntxDyb7dRgQqUZ5pOak7bU0JkliWJ3HkRpYb0hmemwQ4Rt5MzryT/JNzWfUP7gE7a9vX6F5g+JNJs9pimYHQLGIKKLRlGMtVd5pdXpRZu1ge16WufQCXaj3boJf/Z4E/fda2yFfZ9xXjaqYNNKMe6I1eUFpY3jAV5rb/Ytr6zoBC+gJ/K3A1flPw9ueeBsedj0N5PGLfGapuGhZVH+jcCDBw/qIC9B+9gYqf924Jz87WZg4xwRHqmDbpLU3DPred4Su/Cy7ZfCVV56T3zrOzr26S/pxGe+ouXv/kAbjzyplpdF7q+cMC2bGmPVl77CqeNIBIXyiAHHyzIDkknajkfU94nEBWFHV0SokVQrw6IKLSB05TERDDYgj7YxCZi0PnHyJeM1CB23wT4BPgIrAzLFQM2e/Vq87CJinQAAEABJREFU6nk6/y2v18Xvf68u+d//gy76mz/Veb/zNi087wUa8fKxsbqhdm0Lj6JopIhQQxhIgSbg2wQq+FbBhkLDi9ueK5+tvS96vvxvEiofKj2LYC2VILfCYMhgDBy/wgvj5hOPa+XOe7T55FNSGRE3iFuAMbyPQ+QRcN6EQpxIFQQdGicIZDl2g+V4Zq2cU0FdA+PRprYfe0TrN9+mzZ/8VGVjTREYO27nuiMSPha3DK1CrW0bjOcbDZ91iRZf+WsaXPVstRpowHk85AF9gI9/j2fIAg5Yo/app7X90KMac/6LGOK8VNdKhy2WY3d8IU7h3BUHY+GyS+U/z469B+QVGqvRWCG/0xu3LEwBWoKN8XedkBKyQNgAMLAhX1ut/62g+x/W1iOPqGxsoMK6zIA6kZABHhFBMWIXvFg0+/dpyIt2UEchj21a1G00nAKtRlzn4yNHVdbW068NYmLrbgh4ukyLljQ4u5UmClGBIEIQV5ub2nzwEW3d/5CCjbaBQkPsBugboGbAB1lPpy86xw+OUkO8BAs21tUeP6E2j4s9cETPKCPftzoC5TSuZTE/ryGbgg1fVIhzmVKUILdqGwjajW21XgPOP0WDRAAaTIIkgbwx+Fj7RW9rS95IbfmiBLXyz6Xvv0/b379b48d4weflvOFcKyVcBjMTsypgB+xiS+RQtojgbCGfJE7HhAH0gJzeaB6wads+8Ig2vsxm34c+po0PflTr//Ixrf/zNQn+U/X1f/w3rRr+4cNa/8ePaPMfr9Hov31I63//Ea18/hsaP/qUhmyKN2qI7E4tWZHrMm/oZdAh5YO3CrVDI3IvmNBFyWargnlWpo7BzZqZs6lS1GDYHjuh9Ztu0dq1X9D6tdcCX9DaF76oteuu0wYbIxvf/KY2vv1tbdz8XW1+n2v+7ru0xebn6OGH1Dz2pOaOnVKwATYgVkMuHxMnpkQZaoUtyQvVAi4STtThWgtWLbK0XV3R9k9+oc1v3q4x15Y8O9bZ17J8DfKlV/g4G3OvMJ3A/aAhQASDWMMD52nhla/Uwd95m/TKl2ntkgvUvOql2vOG16q59FJnV+Gca4FiR0uoIU+IpBnMg4QNJarwObf107tYhztUHn2M4zVSM5b8W0ct9XgOIwy38fNsqx+1NAOJugK5Nz79p+vlyBEVvlBof/Jzjb73fW1/9dva/Mz13UbhJ3SKjcJT//Yxbdz+Q2l1lSRE9DoQw9dU0bQVcTSZdkFUWAcOAZ8j+9Wcd1Bi8wpPNBjkGFhHUgQFC17yEhh8bjRIvLnpa2r+wAG+BLtCA+7TwfXq2KIlDghsc/T8IFJkTK0+vi2fDRucI5uPH1bwWRWBhQviWBaObcG/YC+wdrRIic1dV4OuQdKAB+BBYmkQSmgIMn/Bhbrgd16vC/70fVr49Zer7NujNpq64UWQQjDMOMRFLJNYSrmUlBEvO3WNnnoif6vs1LXXa/yLezVw3cN5Eg3kzcDYv1f57+DagZhGhvDQwY6YyIrvRdsj+TwmO5Kud05GhYHO7FQBhi43Y4NpLqJENvIczIQZCGPHLw6GrFBfAYcaRVStx8VLLtPl73mrrvpPf6gL3/M2Lbz416T95+U1UUIS66WQIjxwphhBR5iocig1UtoU1WZZT6dkB4Nkhg/VHzkmqgCkOipbNU61SYiqhUmCmZbSeUDbB7nrN9RjG2r5smHr2DEt/+AuHee59chHPq2lb9yotQf5YsyfW5yrhTgGZiqRR8RR15KFb1gTf/YPBo2GfKE+xxcNi3sWtLhnUf6P+hZ5BrTMdq6GkBLOTdNw3Ftt8Fl5ii/zDf5i38/uaSNnLYyznYSwuDP2fbeNVK107tYnmFj0Mc7ieYbtxOksRI1TvNCl0jaaUuamULPVcSLtJjeRzjhnyBl+4nNWwhHOYtyJrD2r268sdATDToczJeid0wA523tR79PzszbWGWZl5zzAfYCJwxmCHWF8hqWgW/OkdwwO1MfQTNqADp2t2bpq6nimjS0Ms5qpbSFy1ZSKcuzo3qxjUzUzWOxTb0b0zKQd0sKBJwyS0lVhOWzfSyUsrWQdJ+uYamT0JLsolWY85zqjy+7IEHmig7M7WCeH9/ws8T12ktc3FnTJ5w3LARKQ2hq0s+8UmjO4XtcYQUK6eTnOjHMvNk59EtUgIhQREt0QYWLC6oxmNRDhAS3IfmdAFpfTy885s56zwfUZT4E47jZKazMdIIseyBnhhDVuZ9GhKremj5t5vBYJUueqHc1uPWCXuahhIkLQH0DUaGoGxzb42FGezgzeR5CK7NMNaQw96UEY22LjXJlBqhJkqgCSmIDdM2dfjA0NciMWyDag2rELTX9gyddZBCbEFOCHWhQzyaZkKORuKB6wFxARoAqiFQMJsj7TgERNUWP5RccUEqTKZp8kiJWYAfMZPRYpYKCj7nqNUjg4WOSqJSYOXQkI7GI6neDz3JgVmk7lmQPmGTc15EkGe89jVhcR5KsA0ZtBhhiUrXcoRUhT5Bm0vARtsPFwenmZDcGl/FOEzY1NjXmA9cvIGP0IGPNi4oddP5jsYbPhAC/b3hDcf2C/9u5d1PzCnAY8zIQfblxPZpAiQiElTI9LkVvhBXrz2FEt/fDHOvHF63X0o9fp5PU3ae1n92m0dEJjXsJbkra8oJUEVo/6+2No7DjGzuH45j2vPJ9gwpnxsc5Zi3nkoi6jwrpGpJXDTNcOZSkeAHeYjIF9+qKLnrbegE2ew9BhfeKiAPPoxouyoHmc5C0jeJhrFvbJfyZ84VverMv/6g91+X96vy59/x/qvHe+XXte8hINDp0vNUONeeAfr66r3VxXsA4hEafGpXSx5HJ80XyTN22bhgfSub17tPjcK9kgu1zyvznGemKW83S5rtO4zq2ub8EgGqKQb+OhB7X28/s4HsusT4jTgimOmUuhBkRE8jLggg5/E4WBwIVcJYPDZ7ei2qQcX4KlpmLHZdv35KpWf/wzrd3KC+0TT0g5yUYSsyJe+oKrDzUkLeXGFibqWvil88Uv1MLVL5AO8rLFpuZAziEFtXndBviWEyfZiHhQo8PHUIjWBUHX55hg14KFZmqPQ+dp/qorFRdfmJuC2+h4n9cY20LNXrOWRTIUY/wt71aCWuAKQvwiWnnTaXT4CBuxh1W4Fmdzee6GKmNMP3zJxZg9IpQbg2wIi/xBXJsV5CWUx2l8Ykmjpw8r/wfFVOagHQ1b8xEQCXCQjET1CPRu6MvJY9q++36NHn5CA65tb2pFKXV++GEiGAXnhmsSdVVAbFkBI7OPKNR/Njw6flxj/5t/xJEb57S4H9mPkMIlwaoevD5lwFYkG6Nl316Nm4G46lB3Hhz7zAHbbnG0iB/rmwrucWIDqqyvS8srEl+OlGNH1D79lMaPParxAw9o+6f3aPNHP9L6bbdr7eZbtfGNm7T5lZu0dcdP1RLHx7jNWl0ZVVak4Md1gSQWIiQ1IS8HRmAp6YbZZG3EQK0BNZV7H9XGtd/Q5oe/pK2PX6etT31VW5+9QZtf/Ia2vnyjtq77lrav/7ZGX7tJ21+7WaNv3aL2ljvyz5nHvJzG6unc3JiuuXY218h6p5C8WScy5/c5ishVpdoxkkefAjRdN8q55LWCkTdUyxPH2ND8HpuVn9bmf/8EG5YfB38M+ITW/+njWvunT2r9A5/Q2v/4uFY+8DGt/sM1Wv6HD+n0Bz6k5Y9/Qdt33qtmjWNDsoaj6PwBdl2ZjDx0UlpSi3L9rUnANEgFgT9vypOHtfW9O7R5y4805iVa0Sio3HNtnAPjBp5bdN7jTHNqYoMysALKAMvzL9Tcr79K869/rdZf8VIN3/gGDV76UomX+b4ex80ayS0LiZuY868Arc9lwlq2/ehD2r7tNrV3/ix/A9CyBh+vobAr0D6vfB5TIp/Pba6CZcXVUZfAwXwa7t2NQg158zrc3NDg1JIGfPkxvvdBbfzwbm3ccqe2732ADXdvCnrtslJX6NRTEHLOjWphRmr27FEc3K8CLtZRH5quuxqgiAqAHkvJNxK4KLjPDfyfZz37ORr4N7ldP/USDoOQm9fPYnMGy1xYgQgMfV/YeOgxbfk3nvsaWFfXWoRHwRBcAGGfYJGBwIHccYxd1wCbQZEMwygaDlrxnZ3mz7tUF779Lbr4L/9Ii695tcQzj0OUCLWstTFumgC+WUMpHLqWkosK9Y3ZEFy56UY2j76htZ/co+HmquaowfeBBuxzR4sL8r3b8Vl5UAB0csk2HVt1xRJiE5/7LUTyNiE195NIHm1iOUZIAoq6Bi0LUhemEuxvwuKk1TUcw2QJ1EXWKyygItaeB0E+b1+kvb/7du3/kz/SZf/bn+qKv3yfLn7bW7TvhVdr/sCF0mCo/KzGsTgA56xxIUwAIqHF8mA6ZY5f5Osy74+WoU970zIVkzmniIAcCsjIY2MTLBQWRoqxlzqtCWUjp683rxtZEZkimCnrHM3Hk83YEXjExu7W2opWH3xYJ75+kw5/6NM68tHP6PT3f6jto0eU/9YgdsXnN/6E8RSJ4rhShIsxNkTyAz6/5uaGWpif18JC3Rw0np+b16AZVF/iya1p4KUtvrDyF/tLS0ta4fNra2szzz+bTIBpePrpAK2Q+1mhVqdnbNWGQI7jeSSwaojqJE3AE6WuaaUxPyMnJtm7JYKuvhCKiAQG9RARlZYEJbeACogeIOnTODnvOiDvuuOYNLaj6Q5yfnY3WAfYjDR1ItghShZyR48IRYREV98cp4NUoTNOG+jMh22+47EQXrMs1z4m8uBhMOk4pbMFaQRhbBDndyhMOolBbhYYoO0OmWE77OvBdTi36xB+EWEEGANTV1fFocbD9SKXQkpQNnNJeIApQKp7TF4HyRp6GfnSxj4dkKGjjDBMmyl2GGuUcg4PquQ9oCwkNphV6hiQyZACeHqSNuroCAj6RG4d8dSDeUNOwHmtsMBQcDMIDBDH4ezr9WXhcMiOCKV2tgI7Cxh1caJi64stILoexk5iML0DOLopt1Wo0WwjzuwiwzqfJpk00zql0Yz0l5KRwexl2GUele9riLStsn48i1evOgeOqXwy8anoV6d2Zk5uJvS541SjOtYDfS5bxzRUvT0MlbPc62KYSkxhg5JR/XKZNiCux0/P1M5iZZFdZtfLAQ2W74KziScyYkVf2MQvKoWuzgeiSs4ydrZn0UxFz+Q/tTqDcugZV5MGed6GMxwQcLFF2NEA7568iR4ySs90eMa+k0xQqrgwZwW7Y8LviIqPb85570oFgs7fVN5cZvhQJJemSTFYRNwICLqPhb9NXF1bk79dXDq5JP/jxds8XDpeUasRG1AjXsD94uEXjQUeWPft3aeDbLYcOHhQ/pPhPcj88DLkQS8i1ACEl1uTBFUYd9Dw4NgQs5w+rY0HHtTJG2/R8c9+RSc/d4PWfvhDjY88zdPNmhryD8pY4oEr7AOwPcbMeMjOM524iVtkpQMlrkhSBUIAABAASURBVFeeZVBFkmtyfuyNIkIh61CagA7roCM1gURJ1bHyyoZP4ulgbQQjPaWm8TYb4AFCi5pmrNFgTuN952vxBS/QRe96qy7/2z/UFX/3p7rkz/9QB97+Zs3/2gvrb2HwUCh8ZUfWq93eZnNwzGdI4QU/EuqfNRWFlOBHRZtHhOjAQHMHD2jhymdpcOH5Eg+PTFOhaSuQBhALwsg5z5OkDCOO0eYDj2r0OMdke1M8YcgtIjg6pvDsg3VkOAEqiw1KvkWCAfRk9AcocWRA6+7UPs+bhrk+/bRWb/6hNu/5mfzbojwJK2PbiIdhn6PVp7AmZEHeJECPsRw3iuGCBs95thZfebUGl11MzQM5nc8jn1+BJJdkY0XbDzyk8ROPqt2m1mGjXCsnMBA3jAFjAySzIRfjgJfj4VXPVnPF5doe7NGYc3UsopOMIyZft1Spfu6mfRZn4Q4ENGiH1DMwcN6X9Q2NV9eoZyTCKedLHZh2nSropKn8ROcsyusnou3UkTaFevwy5uM4PrWs8ZNH1Z5ehi3yy5bXz5sQ4ViG9No5OJJhhxRB2eSLhIcf0ejuezVkI2/IdTvAiFWgBuIzP9OeZ0AjRHtm92nRMP8BNrG5pXJ8qf6PsdyXxHVQ2CQTx9+QM82BOMwtjxkHtBC8IGoO7dfggkNq5xtWtZXnXtSq4QUt2hEWrbS9rsETT6u58y6Nb79FW9/+JhttX9HWpz+nLV7stq75tLb+9RPa/ic2sv5H/S28jb//kDb+2z9r9f/7jzr9//snbX7mK9JDD6vhSwyvXSmeIYvimjyPxFKHFP6JxiNQ5SEpIuQfz93QSMpjsrHGBuVx1oINSr4saU8fUzl9VDp1QnHqpJrlJTWrpzRcP625zWUNt9apZYsNxQ0N2m1iFqpoE7y+WSOxwzAZYHZ05uB5lHqOp4r6CAaJcDKGIrBNvpMXsE9arzNfOA0OH9bggfvU/OynirvvUrmT+/xtN2v87e9o/PVva3z9NzT68tc1uvar2v70dRp/7Mva/NC1Wv/UFzT+0Z2aY/6DcIIiZ3L94fjMCCmyrkbyFgSere2MYbMzlbqWW1xTDz6o0de/q3LjrWrvf1DtY0+oPPGUylO8wB8/KS0tS2vrCl6yg/MufL4RhWlKTSgC4GV98Lzn6NAfvFMX/+2fafFtb1C56Dys6CGlD/PXiHXnczTP2zx3Oec6eVCvaC2bz9s/vFPbbFTGk49z3NaRMgMfLCgJOufq2TFX+zH/Qlwl1JiBzCBj5KbzPMLeG10+l+a4Luf8b32eWlFz5CTn0Qrmjusc4uqo2BK59YQXkDRZxuIin1GH1Bw6qMJaiPg+V6VCpXaq4PJZisoUqfIQ2JXhoobPuwR4lmLfPruiLzv8dzJS8qVDXL/t0aMaPfKYtHwaFQo6ofM4G2dtEroMr9oCPiCBEtAiryGUa4XjPDDw56+P8cWX6MC73qBDf/17bAC/RjrvfBV0Bm8IyvMXjTVQSC3nRwvh+3VwvH2v8bqPnz6iU9+9WSc+9w1tcf4P1pc1iAG1trINKRVsAjV7FhR8uUpEgjESk7HrBRxEFxASo9w41uI89bkgB0LWJLa9AQG2PSVoHzNNGhrXD+/pBOxMdIUF6Hw9NQo1kmwn7mGl4XzhniuwYqjFK67Qee94o/a/8c1afMmrdOit79Dl//Gv9ez/+rfgP9NF736HDvzayzU8dKHSN+uUHLBpAkTlEZJCPh71M0RwBbBc01YqaWlCDlXm0fUa92uSqaJzMmLOnAIiMD0FqnPt6HRItRw641BbSa7In1N+lg0+r7z27WhTI74YW/nxXTzTXqenP/hxHf/S17V+330qy6sKPr/C1z55M5akiBo5IpJmZCkbIDTg/PB/QpIbg5yL/m1BwwKbhJZHw9o7FhCBZ9NozPXtZ/qlU0vyF/3r3H/H5JVtVFupiBGfZAL6f63/Kp6Z4peFp35pJhr1ijYjgZv2HfL0neqSmklayalHzObp6UivOpwRb1ZZTXK0uAbvzhSkHa8uru8DU6XO0iYOO3XnEKuLWzEFYMcoIa/nMgL1raexMGlABYc1RN/PEPQKYyuNd0Ev7mLOan3dGXqTqqvcTnNblZ21VGPGAtBxsxXUtFuFfCrQJEaugX55c4iJk81TYEIp3hVev1KbiXGG/axulsawspF5YbMn15+HgagaQdBnadjd/Vxqyw3VvmQ+7raV9RhBJvp0wYv86YgojTs1oqmFdXLrLljZEsMCJCkZKaJa2pOo9ZowoV2tmqFHabrzM5mWzgPUOHVMOUNEZJ6IkOgJRNIZzcpOSCzfHB2JiSEkb/oYw57RZ+WOw0141sZqA6osA1zrkCJggLo2pkXDuKsBJnvIP2LUpPWSKDGVmTTY0nIgIhQR2ATT6WPDntE7XaAwUINvViAE026VYSKxQQ+TdQrVH6yCuJaDkkTkHhH1Mw+589gEJyWINmOMZSeOxGE1VCQkI0j1LXrC2Hl6MA84Xw+wmdq4QhbEKVAxRBV3o2MbkvW8IbDMGBV3x9+6FDDQ0wDb7K6nEimu6jzjkg8mE+gNBVvXGsQzn4DMGJPaCYC6rieSgn9Gs9CALDt0MQFOY8cBLOqhj+uc/Z8Lnzx5UkunTvEOtM5zpTcgCg8WLfRYrR9gcJ4bDvNPGLwJ6A3B/fv2ay8bIX5Y8cNJMxiIsvJBxrh4phzj0iV0XQbRyuaGNg8f0dKdd+vIV27Q0c9fp6Ubv6v1hx/QiAflwgOW63PulpebnIux5zUDzlE6uY9Kjc+ITQFIhSu8a4Ex5XJySdDTKTVUb4poUaQee0j1LbDqaWPrsJZMGJIRuQwhRcO1KAnSg1FEiK7RcE7zlz9HF7/5TbqCb9Cf/Xd/pUv/9I918Ld/W/PPe76CDbzCWtvP3yr7/AzRtkZsjPGiuLXNg2ghVkFY5Hm7fuMK0gDpgGTB+seg0eDQAQ0uuUjNvr3MDLeogBpLaPfCYOCV0Dnh6EUjNow2H3tK7cnT8KGWudnMYOcWqdfaa5mymgGpO4ks7JXGiAMb5zabvsjyWBKwAM5vvl1fZ0PwXq3d9gONnn7SGtYYDeek/QhjUyMiuONdlGsfFFa8MVgGCv8W3689X/NsjDbeuNa0UaG8Tg0vVOPHn9KIjcGyysM7diiUQAbCMsKqNvOyswkg5uY0vOwyDa+6QrGwR9tlrBHHYIx5wbAkZjhrL3INDue18fH0JFpeAspwXuJBv3fzmmUhhaXohNHhKUKCYfGGGhvJcMq4+BgXBMHLRsuXAf7NyLK0RLo2r4O8D+FrPI03pQpkXXtTMMpglBRqTx3X1s9+ofHDD2uwtcpmVCFuyUIDCxMsiQxJW4a7o5wBfQ284IzZmB4vs0mTLzZYomPMPnG3DMja8ClbG9LqiobMyr/V3ASryjEJjeVaGrXU1nIttWygbWrzrnu1+onPa+0DHwE+ro0PAP/6aTamPqvND39emx/9gjY+/gVtfvLL2uQLjK3Pf02jL96o9is3aezfyrv/PsUm1yd5iExtnKf9yISzLniRPTgAAfb0k0dfaU1aTChRJ4B98AIormc1AxlKDKXCvYadzsbA+S5vhLcS01MDbsjVsAZIMkUhjitDLJ9zQhrih7WzjaCtrxcWK4VhiMZQQJ5HsU3BEx/ESCtdfaQWuYibmM20xn+2bEDuzZEBeMg1PMe9e8gxHW5vqeELh+BzoVnnvFk7rWZlSXMnTgDHNdxYlX08l8AngfhO7Hp6HK4LxvWTopZjAln2jm6oKdiE27r5Nq18+BNa/od/zd9KPP1PH9LqB6/R6jWf0vq1X9L217+l0Xdu1ej7P9Dopz/h3sDn0xNsHp5gM3ZtRWIDwH/yuvCKl+n8d78r799ivQp1OHkUKZh3OB/HwrIE1dbX6d8iGt13vza/dzt57pU2uf8Qx2vokgmDQx2rDDoVRGA9TIoDXji/panOpPNhYqTE1GHMZaDY2JbY/CzLK+hazIlHJneiGMmxDSgzdI+Dz7EBG4LDA97Mi3qGYehj4OmL5vmDZL6RjCZQqHe4Zx/3y+eoedZl8jrKhbFWmUM0rouS6wBN72uCpIdavoTYfvKwtp84rHab6x1p9tJZ4q8uoyVZm9zCA9dVpNZMAxUkjggNQspbLtfb3PkX6eBbX6NDf/57mnvjG5T/Ni1yG5RoJOzVteiwc2XZroPz2xtB4+MntHzH97V03Te0Cm7ZyA/7K/gpCq6HzM9zVMzNK3yNZ7ySo7DSWVp0sjIaq2wBxOk9OhWzUnoXqLRnSDog6MpWiTr6UJf0Cc8BvzSZ4MrZNoF5FGKNOXaDvQd04JWv0PlveJ32XHYpt6vQgOM8/+zn6bw3vVmXvP+Pdenf/aUu/Zs/0cVvf6v2P/fXNLfvAgWbiSJYRIiugcCqrUTFlrtuQ0RgoYQ6RkVIAlA25uD6AcsCmde4TiPSijBMlogFJT3nO0MHMgyUxjjW+43tfSHZECB+8br7/OUa9HVY+FJmdPhxnfrOLTrMF0uHP3mtTt92q7aeelr+T6kK54VjEUkVqzbCVaIbKaDhZBxwXvgZfGF+Tgv+9wYXFrUIzHEdNl5/1wDYK7D3s/MGn/+n+Ow8tcSzPZ/1ft53Lts4TeZmTjm33hc+JheuLQEvEnV4HWxmP4o2q4hQpEkkhpz0HZJ0JOssnlh2hHXkNxcRRuTAB6rjoGrv+aqtsnS1wHGMERsZrLNPUGUgj8T96BkZIjVCp5kWYXkvMJ1nESGNDej6JOBqETWKa0GdHR1Oiqi6SGE37FpzVyNkxnarVkX2OQOIZ33KC5TBiSDdzSZg52vJJZm3LiIUAShgDR1CBiX1WBwK0wkw2bE3b5qAPrd6mElvbQLWMqQO+8SpqYN1s1Clmvg4dvrYV0IeCTkn6jAGuVDAehsaQsLSlLrmNchY5lHbD+QlT1+LJ/qOSb1pBwLy2PTCDhcCGVQQYFOvEwgnREQZREhPJZ32kmmr1bWwADrnDJ50Qs3SZg1hoXMYoJP3QHwlWIiAcyonaCdE7o0sN9VBIIgIgYAAhbIlymHKJsXQJYai1+hTS0T/iz0XoIvtqJV05KAuJeicDY/qkBZe9iQYAsiOiTJKJ4GnS7MyuXV6kzPwf7L231+yZdW9J/qdOyLNyTyuqk55ixNCBiuERyAJEBeEk5BwQrrS7de3x33jjfdnvN96jNd9h1oSIAQIV1CAKGxhhS0VHkFhyvs6Vcemz4zYqz/fufaOiMyTB5BGr1zfNf1cc629Y8eOHXnyOKcxUdXgfUTivadY4DK77OsTBd1+Pc2zBhR5/NBNcpAkeQ+dHoKWEWdCzAA6QkQoIhCm3ZIx1eDYCbNrs9boTEmYor5oUuLU6hPhSK912IZ+l4zOv/0zyY89nU0N5YDXbK8ZPM5qk59Vdsd8VpU+5xl+ud9MLd67GbGmdAbDUk/ZCxY0lWzbAxudy5gx+SZkj4pkOHfr6l1dirzNTGKkAAAQAElEQVRPmEw02/B1Dp9efosytVt/QbKtd/cxGHMDs7m5pdM8CPTfD/S3iVvb22q5qWu5sfG3ikbrb7m5wfDNxzIPAQ8d4obv4EEt83DJf+tkzt9qD7ik4JM1uUiQc/cTQrMe8voPM49On9TK7Xfo+L9+VQ/c8AkeCH5O67d8V+Pjj3JTu423l9+qZU3+bas+l2kPz+V1eH1eW1gBIqMZzFAHnFArwgrRTAGJGNUDAx0JPR3eNUAQItDD1rHpuCpxyJElu0R0OknmIkJN/kC5afONm/gwsXDp5brkpS/Slf+vt+qCt7xJ8y9+oZrHPVbiwd2YB0A7zZz8Tx0L8U7kXI3r4KGV+Ma3+A/u24aRLaJQZbOf1T0amHy9DgcaXHBEw4uPKeYX01edrQr9yCQ921Ffj8frG3zzfZoPqlvyHN7zNCOU4rPNsMZHhBzopAbfAJJvMJsw7SA3FCagyPGO9VKsByUNPAhoFcePa+Mb39XGj27VmIcDxbVjFnFYOU+Iw78AH4+aCR120SyHv1W/4nI+tPMBlHO3cC4GRUUwF5vkahtu5senT2jztjs1PnWSyOgywLYgJ3DeCjSeTiwVWhS8BuYuvljz112juQuO4sRjJ3Lnb40EayxEGBD3fN13OQNFAv86aauYG2h4KfmuuESxuIDHtDuNwSQTZcBFRIZ7beLBWD5M4wGn/QbYB3wQb1h7Q8WNGolzafzoSY1Pn5a4Joh43CDkgY8IiS5TiSgP/cxQ1287a89cD9yn7R//TCN/SGce8UGmdYh9DPi+dyk1VTtftVoXWHI7uAaV1TWJa5V4cMQzMLn0MtpWWV2R/yOa8f33aOe2n2n7B9/R9je/os3Pf0brN35UZz5ygzY/fZNa/wYfD0f9OhJ1mTYhZihqWIP/eWW55x6tf+4r2rjxC9r5wje0c8v3tf3DW7V1K3l/fru27r5T2w89qJ2Tj2q8elqFBzel9YOIHfKMgPM10EZygXAwbFpUILNCVKEIwG4G0jmdevbqfM4bEhG2swYV8yGLPHcSl254jiwbVED6Shzxgo2ZU0dtsHIeTVshidNN1L3AFNYVhrAOv4wqjKxB6H2dlqxQ14pssqvDMwzLhOLbcq61RdTl+u0V3FcEu+azshGSfHwGIR4OFGRl87WkYyRPIho0IBNZlgC9WD+DiOisHHdeH/HwQxp98Wvafv8ntPXPH9fme2/U+vs+rvX3fkxr7/6w1t7xfq2/7Z+1+Y73aesf36fNd39Am9d/SJsf5eHwJ4j5wue08/WvafzDf1d7xx1qeRg+fuABtf5PsXiIXTY3FFy387VOHTl7wNALtfj14cMyevS41r/1HW195wfy/4rMgaROHFkAnR0jwP5wlgVtgfmIUIQ5Awvnho+J9790PrZYbhW55957y9oZSWfX1fqhIK8PcVz8cCqpHQymdncOssMWskgxmFNzeFkDf4kF75zKxqwlmRyCMYiokCIkNUo6d9FFmn/MNWqOHUM3qOlD2SJ6BpE6fI7C4RPEhhQNr8NVbd/3gLx/wbqbGHjrOJcooIRCtSFlXNKJtrPi1wDv4QCVEbxnjufmNDh6TMvPerqO/MkrNf/85ykuuJAdxcnXOxCcpE2EIgzmCkCt3sOGhz5+GBgtXw7xpevZW27RyU98VqtfvUXtQ8fVjIqCs1s0Qhjd2Rge8oiHPuK+ypoJnBshIhQRcLt7YT5f830q2Oo1SUG9olkDHAepyj02vNy9zwahYiOBcu9qDDyM7+X7VE5H1VxHWzXNQEtXX60jz32mln7tCWoGPqYlU4mAOLCkhWuu1eHnPVfHeDh42d+8SZe8+bU6/OLnae4xj1McPCQ1QS8VzIXo0A624aLgRwAapsoWqUmWIabw3GmL6VgwTyU4JTTTIuyvTp8Bciuca2wK1TGipsNHvdbi7dffiOM+5vVUeK9Yv/UnOvmxz+nBf/qQTnzys1r7yU/Vck6oe80VnwBBLrIQroQkpgdRwfk24Lz0Q8B5vixcXJzXIvcFxjznS/+vdFyLaA3+jh9x/VldX9PpM6e1wvvllv85cVe/VHObys4E0/M1pGzVHvChqKOJnVJG5e5Y030ReBrnGp0mwfqT7nVxXnCujWsMvtZDsle+jqnohoBWeLTdQOm9Nulovm6oI1X94BDDckhyLYTX2a1EcDw+XEJQhF2kUNdsr6xjUuptPXU8LrO2iFBEoJUif9S16GhHLBoWTQ38NYGypTq5nCW5erYh0ztFJVPnlG02rDYmymS6wQYD0cTIEpAdC8lu3khhz2C94br2mBBLposcEenm656WGpLHLuBj6sVBsTTxIy57SN32qm9kEe4yTR0MnXxIME5fgVBVchJSabZZ7lH1SHT7WnZ0EQq6ZSOQDfOG+XNq9uTViLcZEEoeosKCEqL1vqXytis9la3KsLZDmqRoY8YJ/e7OBLK9T67/YCM+5+nDLBiWTQ3zHQJqTI4Act+tN2blnt9FZ3O67lkZx/B6qAs2u81GCv0QMJ1Psoi12xM4r4ozJapt91gQI4imw57b7dBp7WLMqJSJrZRmWZ3TPIc9HGzARwQjniFFMKDPNxzR4Blzi3MZCHZRuvkURDHpKCf8eZh0iZnd8ARGTtEFOS+69K0qs0ZKmEiQrFyIzm0T370mFuELearhZ2dNXTfY5Gks9tS8sSv3LuOsBT6T2MFw5F6UrB7PaigmlgzzvwjpPN2GGVdH5xrN4GaSE9m7WDIISFLyHs477r1IFaZpx8LNwA4fBFZ5UHDy9CmdOnVaa2vr+RuBvoEZ+0aGm0s/EPR5498AzAeCB5d16NBBHeSByoEDi/JNyZAblOCOLRrPwNwU5jkdN7mrKFRicHPU8gFp+6EHdOY739XxGz+X/7Ri/Utf1/jOOxQba4TsqKW+rAFaANGstKB3kjpPjhyP/szDIdftuUmC2VxQjUAom/1JEdCSUNr4CC3PoZQEixP7WpARcqw5pWChNZtHUFQb+cw4r2koIB0gxS8y4Bvpwk3z4JKLtPScZ2rhBc9RXHuFCjd2ZdCojYFGzVAjvjEfwbdkye4c7EW7vaPx+qYKNPUeqIHuLUAqzAw4YQiRD0vDvM1wqCEf3IZHDquZH+JHRy+ji0RDL4mQf2DdUeU/Wd7g4QfnBSa0tnv3vUOqKplHjz8jOhhyp1dgRNMRC8B2oVU2f6AsSAWpAm+UDedNs7Gh0U9v0+Yt39P44YcV6L3lLUPLvnjfHUOovCQiOWRozKAogmEPmosu1NzVV2h4wWEVcggbn2QcliwfX6S1VW3ffqdG992X+hwKI/OI+eBqh/e8KTgPKJwfzdGjmr/2Ks0duwhTKB/WYPN0bAe62lHJk1KZDLnBlA4tB8//YcncY6/lQ9TVajhHosFIoH2UyVyYAysiIo95hP0azpVVjfxP686uoG/z42fDOobUPoB6vabtydM8iDipsrOtQmxETGuSW5WLWWJNci/MGygiONK8hlse9u/86DaNz5xSIUuL3udxwadzhaNbgR1OJkQrG05hhjgTtkFDHtY2Z8+ouetutbffrjEP/3a++21tfeXL2uLBzOb1H9b6P/Pw5p/+WRtvB297rzbe9gFtvf16bf/9B3WWhzwb3/qhGj4YDahqwIQ5hydgHh/HhgM12NrGZ10N18PGDx95aNRqLB+LdtCo5cP6mPNoDB3xEMQYQ9vBUIUH+YXXbCH3BIVZQGGeBHMpvCJWm3rzGOksm7H2IEfAOgZWuLLdlgDHLUDDCdXw2hB74/pxyGtkUf3xnuOCjjOF5ETK15+AD5I6p2N6OId9mFY1Q6i1H4ro4HzKwJB9SVUpdtsMWDp2G7HaPX3RJs0BgdyYu+mDOgPR+2HKjAHwcRrDEaatE3Y26wRvT6dNWcGPEsW+5vDxmkTraRAQ7F/wYDn4oiFOPaJ4+H7FfXer3P5zjX/0I4253ux8+Rsa3fRl7fzLTdq+/pPafs/HOK9u0NY/fFAbf/u+/E9cVv7Pd2rlb9+lNc679Xdfr60P3KDND35Umzd+Jh8Yjn7Agz7e48pDD0m85/oaIz6YU46C8yo417Z4aLD+9ZvlP19Q2h0OWrD/EDuxMyaunbJhew4pELPDQz3WY1nYU4McKAs5xtjzmBJj2X7ivaQ9fVaFawQ3ARJ7Is6vACp4EUtY7cik8Y5WmevRgC8JG/9dQdYhzu2C1RBUk8aEPQ8biSLxWmouvVTN1VcpeG9S5qiOuCRTKXWk1A1O4IdNfJIZnTqh7XvvVcu+Bq8Fm4IiHWcq18FU6ppZAxflchACn+jsEXCsqx0MVA4e1vxTflsH//hlWnjhizS45HLJ9rarxw9d8LWqkRT8iOZ56wNBdpv99J9mWP/e93XmUzdpjQfQ5b57NJd/YsDb3Yp0NYpa5HOWh5HBQx45MZZaqBmhCg9KnfY07t3824JV22SqyrsiQlIgPunMYJVfELkh9mN91uFSVRayODTTXlTzNtDAsbDWwaEjWnrab+ng7zxNc0cv5L2aPXAI9qzZ5xVyHFjQ/LVX6+ALeDj4xtfp8r9+ky598+t0GHl41XXS/LJIKz8wb7t9CBRRtKcFBQPbOj/Byw3fwn4W9NWjYKlcn8eSrMWnkZT6AlXhPVM0PLAxMg8G9DD0QhTm4r0qslC8NlhTiNzGfOnW+r5pZ0PbD9yv1a/fouP//C868b6PavUb39TIv3XM+5If5nr/SFdnMEOCPk9Pg9dYcN753nuO88S/MbjAvcECX3rOzc9r4NcU9TqJY+wbEfL9/Dpf7p72bw2CjY311MmOzJOdAHpqTCVWXRm4SGjfFmgNyGzvYicqXOjk6TTU1XGVeM1GlXK0S4SjUsyh2Cdz55D1doYku9aUGscbnaWGpWX/gWPaGxxmIAeVBzSzdDlci5HqyWAvMKnThpLnVr+UYpVhN/J2LARF74S0f8cHg3MYsNmjy5PCZAg4v07taSDS6wpnbSirCLO79+pixqZpGku70LtYad4wP4WDS1Z6Pluxcw5mZtFHBPFRDfYzqpSHpmcndNa+R3nOVqdv3Z1cr6fJi0KX2jy6dJvkqkxEiF4FBdSAZJ/lU8Gwnw41vVYAk53ZfC7BO/8kqmdS2QudE8TXWyLr68OMdUbHz0TI1z4cPW1RRGj2R0hFbABF+GRPHln49fysPrAZadsnBvPuTh45ANAra13v5SNRk1WNbZ1jBIxRLXVMX1hTSHbqMA1ntx5kzej95mW1EYGHYecent98eKhIFj/1sJpcJhFY6QLeUesS2INcgaEHrBLqWrDPZqnPB5CD0hNrdyHwmQDHIFHg4Rt9THB0Mwase62n4KldKDq35TI8gY3UPinEcjXKRJ7U4falDvvlnpq3LZ1UL4DkSdUkSLtaRKQlUuuJYNClEnbSyeN5LNu3h2Wv0ZFGsN/WJXCKCEUYaMjhc8C1BuKkI+BS60UZJKKzGmeux8ey1Dmayg07zjklJjmJ1T2wC6TOXAAAEABJREFUVbZG7+WtTWRdzAN1bV6n6zRNUImL82U9c5DXfhB52hxybkt4maCMLCwjcsi5uPvc5pvJldVVnTp9Wme4Odjc2uLmoGWqIv/2hm8eTCMiH/wtd/+ZyCEeCprPbyW5GRlwAx8RarhBkefLeQvVeiZlM2f4pmibudbuuE2n/vXrevSGT+nUxz+jje/9u8rJRxXcOI39AZybKmfwgx4qmuTyflhvOLFzRnhC1ut9Y373Xm+TefsagTEiBCEnxDxc79NINiUabPTkI0J0McpUbqEJb50hGmUwYmQ8t09niggFN27BA9Y4MK+wM7qWfWybgdSENT4hqNCEVZO8cMM/3tyU/7ln8IGCA+YuH2Zn935lIOF0TdZE7sbH69By/tNheQ7Pip7sChztn8iBLE7InHASdSnCrjINRZe7wAmExJhSgcOXrkmzDiF1uNKRChHq8gR8lQsWr6NOHfVDMYH0/M29ze//WDu33Sn/9k1dPBHpbErwTI+IKpkYfIgcHD6suasu1/CiC+Rb/nrtZAPwDF4bDbmarQ21d96tnZ/cJv/TZWUe5wdyIpxnesE+AcducOCA5q+5SsMr+QC5cIAy/VE8iAzmDCINSGrgg/nJERFoJIhyY4YLmrvmcTrwTD5cPfYaxbD6pYOdgCtS35CnbHC8ikYnTmp07wMqZ05riJGPiTxga8FYA9Y6xK0BLQ/c/Fu64sFvBAp8KTxz1GsNM/GBjwtE6vzhJXn/Bl+n92t89Oij2rn1Zyr33K+Ghy2ZRnXdTJfrJ5PVCevMeA7THtWHOlwLgq9lwRq2vvktrb33A1r5+3do9W3v0vrb3q11HgKuv+uD2nzvh7V1PQ9sPvZpbX/qC9r5/Fc1+totKt/5vvSTn6qhtiG1Nl3OnMs8VZVgkqqQVRHMjVyilcyCAlpQsPVo4RNSPVdJU7oA0wqMfS8kmNh5XaMv5IBkt7+QC262JgombxQ6SrUgs95VXxerTknsymmsigItqRc5JaLsYB7W5zqksxdZ7WOeORWyHBGSmAnimkRriXDWWaQbNlfBjuGBkEpiC1qDPC1JenuBL9Yl8CHEuQ31sejKBHBZBzkFQ5epiDUPImyzH4IJttoRYFwzhI49Y3taRKgaxCYKtGjAER2UHcWIh8Sbq2pWTitOHVc8eJ+C97Hygx+qvfnb2vnC1/OfGG997FPa4EHgxvtv0Po/fUBr76pYecf7dPaf3q+191yvdc7PjRt5sPi5L2jrG1/X1ne/q/Edt2vM+bn51W9q69s/kM6eVIjXOmNbNHMMXT0KdtecaJTL6F7k+s0lOsF+LYqCnBTe1FekVt6rUOv3XV7/5eyqNMJSyFWEVbTSUVg6aWTA1h4D5UPBC7ie8mDCx65gKQqqhIEqIVlRINkpvPBArzmwpME1lyuuu0Y6uCR110IFDoBRbqEwIQcZqM8iZnHjop2Hj2vr7ntV1lc1sBLQux0Ut07F7lDNtKAccpZAbx4TQeH5OQnKoJEWDmj467+uA6/6fc2/+AWKY5fg5N4osDdBrKFgrp4XEijiu6aixg+D+PJ16yc/0Zmbvqgzn/+adu6+S+L9GytnWAABKDFeWmmI5eFOs7io8HsvemWbMCntGiJSLHyxUbgm+3VsBacyJFjrTGxOUv17Pxwk9kLkKTWIfSGUHhEK6N5OmcKkHBo8yNvwBcnSY67T4ef/rpZ//dfUsA7UymZnEN5jqECBb5aXtfjYx+qCFzxPl73+1bqSh4OXvOGPtfy8Z6q54hq1i4dUBkN5LwZME2CgUERIxDOoCN4oyubzXqwn0AUaozMhdVwEVk3ABiCwV5EEPYxo0fmbBe7OHxH4KCFcrBM6pkVE4l7Wr4dW0oiH1fmnRNotbfL6XvnZrXrkxs/q+Hs+ojOfvklbt92m/I+++LJevEfJL3ziFB6oDBoRiujAfjecGwPuaea4l1xgnxd5KOgv6/0F/nBuXoFNQWx3AOxPVdrifv/sylmdPnNGazyM9OeBQq14qj/2njUyGC4Ex6D0YKw9Ah3dkvOyBcRXhWVvW7rkQCwml5J+ZHRcnn9pD0WEGCpUWwQ6AQdVFYmEBh0jE1bZiSVFoO/gGhyWwF464IGjJDMJPHHq7bjVstQ1bDIQ8WSkZxyUHhGkCriuI9vdvpWiz6T2MZCz25pMDpYKJ0/uGxp7VnhEMdOd22JvyViKtN66isi6epv9e3itEdGLlRY86VXoRus6Ngl2x3oe09wo5s2DkA4e9uTdpSKBzZ47qahRNRyTUh+QkOiimVR4ROHOJvlcNSxmgkmtTtQhdearVx0tF65v5Cto2PO6hIKuKOeljoiArUhlMAKlfyiig2qLiGRyysqJhJo2ck+FXVxEjbVyfy/s9jHsBLIMJvNxSKCLCAXUPQLOsJAgM/65V70XqjQxcD+IRIenT5jqrxkZ66/UPXlOOOONTFkzCrPnarK+bsqO4IgfHYZubRXMoZA3RL1gxb6oMfuZ9rXM5pvlncDrM52gz7DXEQfWzdj13fY+qjNWggu98ozRLazX9RTTOX1i25t4Rp74ONrrSJsHQLcdYmsHv+S7U6HT7EscaMOu4F0CVssGbNcjD3h00l4yk9Quvdi77drbXgk9x0/M4gSatIjdsg3naqwFe+ch/7nhjjbEXDpPIxBL9Zpl4P9DnQw11Z4DU5VYM1uVtPtapBrScoO6vrEhPwj0A8FVHgz6fynzB3w/hBtjb7khKdyQBDdbC9xk+CGg/37gQR4ILvlhx/wcX+4P5RuMiFAT3Boyac4PzW2Dqm/cpPpvp2w9/KDOfvs7OsGDwEc+/Cmd/tdvaOfeu1XWVtWORhqDwo2J4d8SdMXmfSb6xqpw25w6XhuWzU/fkEKU0s+IB68gauB9Az490xY5SmGGuWpMwSeUPxQf+ERKYqzoRxzdQWjamAuB6RiVVbZE9rLwJi224D6vJIonpriCLTBmNnQtN3FjbvRwrh8osHmNLbQYuZcbGvMho/jmMecJshDBYWDM+Qt68yaF5DmPf6OT4+mb9PAc6NPnnMEG5ywSNUUEBDQDaW4oERtqJAU/dYwIuTVMFmhLB0G9foPlQqrFa7Kf7UWogfCNCLmx1FwTy2U9If9NvnbQqN3c0vbP79SW/17dmRXZKXwcCQjDioTzGFIEdAbN0rKG/htHl16swoPSNmegCrrI1fCBan6bBwEPHdfoxz/X+NETKo7ndcHBY0476pzWMk36YQlu0odXXKLhE67S3AVH5LgBrylWQD3E4xvBgC8KqQkF+wqRX7gtm9UO5jW46jE68JIXavH5z1JcdJFEqFhnUoUEAvRyz9tFtLK1rvbuu7VzBx9CN9Y1ZI4huYesc8gD5jlTghv0/g3e0fFHVNbWFcHxdZJcc8uUTAxfgAyuE2FqsF/+zRS/hp1jfM892mLfth/2g37i+ITbsnanK/J55WUE1TXMbApbrIOiYTIzYOpbVH2b1Q2NbvmeNt9/o0bv/7jaf/m8yudvVvtvPPT7/o+kn96huPsBBQ8J4tRpNbxOBjzkHG6PNKROzmAqaDjiUsva/bpgdRozLyWgtwYgtFlwUdNKXqt/I69hHXkcWXcDBoki04Z8AUQu0VrgTrZOw1rJy5gufj0rUmLJeGGjS6h6mgIKrDWHa4ILdBxGOE2a8/XwmlpW01JPS4z1e5yJy1mg7ubDDJjlEem+8baWlKRJrqu5UIkSnsN1KlvP9Tl9LIM9L6zdmBDyEeAa4WoUdlTKrHWsWTorexaBht57atIis4Rj0xhpSW3KFnumeDlWdPA5j38xpIAGrkFtjc8/vyZ4gUaEICygVfh1MN6Wv0QIv27OrihOnlS57z75bwOOf3irdr7xLW3c9BWt87638sGPaZUHhatv+2ed/ft36ezfvhP6Dq2+8z1a/9BHtfmlr0v33s85x9Hj4sfpluuhDGqlXmopaJhcblRqgmgPSEqVT7Yb7EcokebYDYTC+lrsLXvl13W7sib/Nltsj1k7BtIUACdc5FajzUlsg9xi0ORDwcHRo9LiAY3JKwX1CkTOWZCL+gbXJWpJEkeOqHns1YorLpOGc8rNRS9idE4jdlKUjSFxjdu+736NHnhI/rMCjWNRB/GBSw9YoVJtrkvUZvQeoZbrYAFj3utGc4vS4x6j5Vf+vg780R8orrq6nvMc88yDXxgkjCAH50dgCOSGMoPXHgGK7W2Nf367Vj//JZ354te1dddd8n6PeZi6g9/IUMM1KDQmj+UxucRDngHv18EcBJD1V+uF63rLQ15vk8+VljBTL5apTBRBlfQiBqOo6vGtmlBjvWqzbrdHqXbyOHe4RvgxR3x49EId/N2n6uAzn6o8J9Cp6TJQFFOp4CtiIoJZCucbgBtyj7n8uMfqot97oS574+t15d+8Wcf+/DU68Lzf5fy4ioeDBzlGAzxDIrZwv+TjlTWoyDV67FiILalRXp9giwK9GEUroO+l6pwaFYSRjGYKLMdzJpsaVO424ZWxLA8WDb6exHPmvSwG8yPOnRHHZswX4CO+ZFg//qBO3nyLjn/gRp3iy4L1m7+l9jhfOvg3iDmOFE0nH2t1GZ5vCmuCeUODwVBD7jnmuTdfWJjXAufNwvyC5rm/GTSulBzUIFqEZV4q3D+u8v54mi8DVrkH3+RB4Zj3M1yk0O5WqsLr323opGpGKJPQ6GJQ7t8nMdW8R9ytLFX8z42/anDvt28lu6b2PsRkpZ0pKu0IQp8PlpNhVrLmV8I0Ge7OYMBOei+bGtWwH1ctnJ6uhXMh9tbfO2C3VzWTKTBw/jH+0m7XqZOl+lojC6/xqUU1uf4fb55yb9KJzlXsNaqrZLdtEqKZZhdjRrWLdRB2v8536X+RwHHY30yizhBdhZ1YpUDa75hM8tkBn/P1SfoZP3T1ytAFORc6Tgef7nB0rkZ0ZBux2NVq03Owt8CM6bzgZ6ZGSU7yOVcCoykGtAgwHisiNyHQVQaumytSgcHBgGm6ejmlkSPwCCkicJrt0/ltiYjMFNFRYn1g04ukiNRV4wMyi0JMIdq+mLLbnkxhBKSodVnsjB1BU2tlhMc5AJzIGcVevKjCujqDVQZmQrDV5PCi4WffGtbpULt6/HJNpqhKTSAT82FmBiwrbVZN+KLMSYqkSFJnjElRZMIvjKhmu0xgP5C1UFcRTqCoppzSbr29DUONqX64d93xsDkBlG4/UsPt3zMC/4hQBHtoZH5yUzjlSSEl1DXsHYc6QC/N0qqP6CimIJlDK+qImok89muEJ0Z7EKgJZynUaD43XrjFFJJCtWV257DGQlXnuecPhv7jwmvr6zpz5qxOnz6jDR4O+iGg96vlJqblhiBvCoj1DYYfAPpBoP+58PLyAfkbyDnfZPBwKR8EMlfkDUYoInI2QqFeF3BOHvSNVle0dtvtOvHFr+iRGz6lkzd+SRvf+5HKiZMSH9YLN0mj0TZ1jllrjfMGFd9MRkmdyEXi7P6AmgVWwvMAABAASURBVIwH5vWcEZ6/7pPVjoqoOhJYNUHIP5LNISXNe1bmMrXO8zc4GBFVExH4Aok3uALgOUCE2V2TViZcTt2LbR4/VybySM0gFHx6CEmTyqNBF4oQN52+8S4KCRTmIJabysKDsbKxJcGL+WVPzP4AqUlDMeEr4+m9HnGTWIJ5UIeVpszgOSuCtRVFhBiUDT640WyWl+QPK9aHgpkNUZsqbz8DW0QwKqGSLslbG/bu7aHUC7njVBsGBaEVLTX7XN3ipnnjxz/VzvGHVdiDYA2GfL7A19h+JIfzgojK+6Ho3MUX8WDwmGKJ9RATPojRElTUIPshj1bPavu2uzS67wH0dPQsQ5SkXY20E13yDMw1uOhCLT7+Gs1dcpGaZk6ljAnjGOLsPIbg3VtCxmAHjJuh2qVDmvu1x+vwa/9Qh/70jxRPeILETb/IW2MCNuTmPAYTICaHrZHl8YlH8m/7je/gQQN71RDSsKMD9moI9cPBgSn64EPB6Pij8t8fJIES6hppvffO6Q+0hZOtcL3gCYB40lPPF3xibUXj2+/Uzs/vUXCtGVhXfPzELD0VqSsPp+DHFAfJfNhXXUNA16YUakatmtNnNXjwIQ156Dgwv76mAR+iBuOiIXMN1GgQQ8ZGTRDTwZkELxgfBVzZBc9V5NbrkmYxnrXgXvKcsE9wHfL++Rxp4INzIin+pE3furKCO5mqUhjwQOf5LcjNnvhUi1xPNeEn9ORmtKOLTGrLrI+VTulM5tPGnI4jnCwh2x3XIllfZXNEBEBvnVn7WaNuZ0L8hDwmSu8oNxsMeAgOMqbXZ+ZwEeoayX0OceowoxK24FV5clQeR78eeb2E6zAPJjYHISfx4GhiXVqKHtJe86QeOycpFusskA3WVbjE4sLJgzZ97FFTlJTTjLKFKeEzALU7usJ5gBoJX+Tg+trgM2gGTDlW7PDQcGNNOvGoyr33aPzTn2n0nR9o56u3aOumr2qLB9sr7/mYVt7/CbW8Lw4214hrQPjlRlVOSnp67q0LA/WaVWSawNMdBb3YO0UE+Fxpl49VkrIYaam2dnNTfjBYeC+WMMqtTDjvY0UoIjAGFMI6/b4wPMrDPR7qFGRH1b1iDQqc3M0zVzEPZQ3yPh27UPNPuE7NxceqgaojiKF3iiQZ5iEPWCFrEYN2eKgxvud+lUdOaNiOeO0XXq+Sj5JnbCRFhEICHsXkHdAIW0l0EdRUhvNqrr1Wh17+Ai2//A80uO7xEteUfM/lBA7x05CZODjJcjAmQqiZP+QvmNqHHtTKzf+mk1/4ujZ+epv8ZV4ZzHFmD/LyOVbAh0YlkBto4ZJKDq73/u1+kYyV6ldtvi63XOvJIrLMhEXyObKHBYi9xklGwJcEouf08UH2Nc5+UZ1UeSGVCvYrIlC3Giwc0MEnPUEXvuB3tXzdY9SwTlIom32IUIcIYgzRki2KCAX3mMOjF5DnN3TRS1+iq976Bl33N2/Rla9/pQ4/95lqrr5W5cCyivef116ugziysG9eAaUgR4RI2MEkUqz1hNwmLii9futgk1RnyZ72U7bCWFLHCxRaUoZRgmC/Rq21vVJxfFuARLIx++473dZ8u6PNlVM6wzXh+Ke/pEc+cINOfv7z2vw55wkP6vxbu7jzuq3rEvkjCJRyOnMRoYhQw37Mcc74QeACDwYXDyyo/9+Jfd/eDBpKKgpJEfDAe7fJl2Zn+DzgvzO4ubmhEffs1pNS01ZgAZ0S4Gvf7VN1jk0uJ0qOEAf2vFdR+dnRHoaIiwhFRJqdz6s3QvzgZFMEfEJoDWQpefUtQgWfEigSRb5WIp2n40RXwgNueQBMwUz3cU6/ThcIhqCaaa67FwOGcjgOSnBg2Zu6H0Fcgvkck+suOk/rDVHtFkGNSUak69DJEM+XE2YRmjRnMdLF2o4pJDFscwgixZYOSlG0fl5Kx4YiO345WQo5ZB6iKq2u9kIl50+oWq33cTPU6TTbcJjMlyGBlyFFhKYNx6mwi8vc+Nq7f/3b26i6UP0R1EAiiFEROWp2RNCkUVy/L7nSYCTxRIc9IjIkHIRsYkSgoafRCgOZXneUPPVYmsE4E5t6O2YOGFNczttx6W1N7JrR6m4Csx0CatRKEM7XXZQxW4Bl/J3VOG8OGw0m8oGBEHX+vp/d4Wz5+YN2rXWaocYR1tdtk4Hq3D7xPte0S+MEkTPujiips2vx0CN6RvVCIVqnCzsCOso6wvzC7tDwTP2aOIllWbQAPhD9sSFlzmH1DErvj66A83YbDTuQm27ul6APsNsMb7ary5Z6PK201FPze9Cvc496X9H5Z/zPl/UcvRdmZNKptb7AU/mLh2kIfiSiiz02MdS1WT5VGZeDcFeZqV1uyMUG80aZDDLrN5eWm1j/NqD/ufDJ06d1+swZ+UZgPBqr5YP9eNxyI8BNC3xE5LeLBw4c0PLysvwbgktLB/jmcV4DPwzkxiOiVpmE/ezfZFt4T+p5fWEqOzvaOXFCZ777Ax3/xE169PpP6uyXvqHtO+/WmIcHI76pHHET3/JQsHBz1/LNaPLUIT4QOl/mclKmLNAqe42AAjyluP0u7EGLyrRAhWxqBDyh7iDkFuiCONPGvB0NeJ93oWnz68M+BNuUr1HLsz69d8n4YAxUvpoRUqAU6vprjUU4KPh2t2mG8IEYavwTEhfmlLlnE4wiAjAjVP4nRzzMLdzI5f8wSKrMGZ5H3HjCSH2pyJ4VMD8HWf47hIXjnsen85McY2jaOM4TwfMizHE+zB27WA3nRt0EJncs66surBO/SbfZQqF2GZ6jR1dTBgZZAP4us1hKPT7Et8gjDDucF/4Atc1D7TX/Jtrd96rlASkudKIKpO+zPLqIkEDu8WBOg8NH858PD5YWONXISm4f58JaWkktB6HwYX7EHKOf3an8p8reE9I4Dy7yHib1wHxpKkXB661Am4UFLV53tRb8T5W5SZdGIm2GU4rs77l2YqzRIPJ/ox4vX6T2MU/S3O//vo789eu19IbXqvmNJykOLCrnc2Am6SY1Ac4VvIZ4QUv24QNA2d7U5q0/0/q3fiw98qgGnA2RoEZJDWdJE63CtSqk7W2N8Bv7N52w8YKXfxNDzUDynF4/iOBYhhT8iNevtjfUnjmt9kEenv7s5xp990ca3XNc4gFey6w+iqG+BVFNLkVwohUgag7yFgWS85uGq8iKqVJsK3GBRwWO1V7gOG4SebGaqpc591gee4cPNufg2aEKfEl/1byY0w/q7uNXYFy7eViJ/Z3oMoMyi2jRg3WoQyiIwWAKCebThDdX2Ht1PtD9esHcFZZ1kDKcA73dvWI8ZJUPkbpmn4Y6mugUEPPe0T6PyFtYk2ODwbYGP8FXZGa7dUzV2tecfQ2XEtIkKpLTpNme+8i5ZjoxwKRsh2AK6kFFT4EdFsceoG8tBY7wjikcXyS0lsSMxHSjJQxJAp26Fh0txZGdBFszwKTdFA0+jKrh5ipE8/uSzyGfSyMGuloGQnKvzNsn50HJYSBNcPRDwTkuN97r/PqMtbM8LDyp9v57Nbr7bhX/piGeYn0tfq4mqRkRj942I/PLdeFoW4hRQuWeDKqkGd5xlAqHG7VZ770tfCMxXtvI9+V2e4d4W0qXD0qiXAcDXT2kqD/zCxocOazBwUMKHp611FlYR2sU5hJnV1LRzFN3WxQxUPg95aor5S+bck3oNZ0A/5luPXWz4U6ahtFDD+dvQjenTmuOe5kB5/QAn+DssbvvT3yeNv3eU5tU6zZt4f0B36+lkNRSU3Pp1Tr8khfp0Cv+SIPHPkHyNZCc4vqXwK/vrAS2KA8+XO3Bazv44vOEVr/xLZ347Ne0+qOfShv+LeyQWGOrln3Gh9C2BFJoTPCYPRtTUwtVNORB2RbhDEMP4iG758NOTKp5IDjmPqHlPS1VNtlAWKCwWKBKKFthNAJqmO/nM++lG34J4pKR9rPsL36aMuJKP9byhRfrgmc/S0ee8TQNDh8hRVEb7GyCCHrGd9T8BOxtgJRzsgE5jmrx156oi/7g93XlW9+k6/6XN+vKP/kvOvysZ2j+0is0N7cgsjNPy96xh8R7Pv+m5Tj3KbLWJkcyezGQAO5RoreQo/IBZ1ueizB+f4SkX8AYxT6Zq6AvHBs01JxTIuJmDxNslfiaYBDAoSucAq38M+ZasLW9qrN33a9HvvJveugD/6LjH/kXrX7nOxqfPCFxn1w4/n09pq6hZq0jU1eGAgZNwz38UIvz8zwUNBagC+jm1XDPKTdqDAqJaLIW/+eCZ/mC7TQPB9f5Ms+/QNAy56R4YiZzwLs7XgpN2l6HiWGGYV5LM1EWd6PzSeUs3881CZ4xWmdk0O7BaqNqzRmWTA3zxixv2WAOq3tY1QPT9CDP7lTvsL9uNsZpJ94WwknRdASuc7ciHawC5iGd1dwvBzkIi4h+JxUBD/rYgDEkj5HXnlpSSKnTrkZGKrBtl3p/YWae3sGRRi+LOZxzsnMWDLlNGAuJ3bGpOv8wM/80035cTbHLMhFgPKlR3aYjpqlQud6NywyKqYP1ER5R/4IeuR9dHIR+fu/u9Wef/a4RsW+kvXtD4VoKH0wqV4zNOY08ID4TQlgDSDnYaKi2gBiQ7KTgJPIoRYRCQlZtGYctlags90DMbjkZD0X1J6uBn6GdXzBDj2olLmaAXd3aKEcRNmLPPsunQjiIChN+Y/CbQQUmDIVc3mxD+7WCk6MhmT2HzrHjHYs5laZGCpMhXIbCsocZpC81yEg7GtvNqxATiRQZAsx2hxUULjMp/F4fVPt3AvJ4EFDYx5JUgq2QONYo5Z2rR4MQqqo8Vilt1qo2s8B7ko6EZ14KtG4CjLhJnky7m/0JkzG12LsDuXjXoyObx8m+RpmJKugNyKRHhCIMKaQEiVgQO+FcALMMSlRtvWdPyUq3zaSHZSMiMh6CyN5VBn5P7wJjH7V2Ke2oTlX4Ynss/7OAM2fP6hQPBFf40OE3fO+t3/RH3EC23Dz6ZsU3zQs8yFhaPqBDh5YTB/i2cX5+Tv7NwYba6HKLYFKmMoFDVZiT+r0n3MS0q2vauPNePcq34ydu+ITOfuLz2vrhj6STj0jjTc6VscS3pOKBIEzKhZujUsZsZZv5uF1J6mMMowjPVMx2vNmoPLaiQBF5iGBEIjShCGBF8WAEFz9Dna3aG4XcAuq1NgiVb9CYkyJCtkUwj6QQzXkNS9CABmr3gEeVN6wlFxLcCFJaSMFDVs0NREKEAEWNNIHrF/EhsT8FTvJDmHZ9Q+36llo+ALWoSkENTR6KmKGWW4wGahW+AfY/72y3tuSbTNWMmjTWFMFsBnEy7YHT8OgRLV5zuRpo0ZA5fITwp+JIeGbRQv7hVSKnEZLIY13gJyIVUmOdHYwQjXgoHV5qsfvDWuGcEB/0HCY2qPCBZ4cHUFt33qkx51l1ZrWEi1x+60odAykkDyB8AyxaM5SWDiouOqo4dKDuLfmDWKzdvANh0OibsKTXAAAQAElEQVTUcW3d+lO1xx+WuNkOkHVodwtESpOpP4QKp+Bb++E1V2ruiY9Rc9ERiYcibdNq1IzkB4Fb8O2wUXvwIunyazV4+u9o7jUv09J//zMd+f+8VUt//mca/taTpcUDLMuLk8Q6EvIMDEzYz8enDKYoCubWeEfj2+7Qxhdv1s4Pf6Jma10NvhnFBmUM1HLD2Tlgj4e8Hlse4pcTj8q/3UQihT8Ms+YM5SF/4TpSHnxQ45/8RKNvfkNbn/yUNt7/Aa2+451a/bt3aPUf36udr3xLA7548HxZC4kKpXquyEQFjUBRbShtMNAKWlR1eUgKXvnayQzyA5mxRNViyS0oAJ4PMb6uJbwHxIVphhfVc0lCDZwfQ9exwlWL49XtTeXFOVE9XFavq96EUW9giMpKyHKbKpA4O5BD/HT2kjSwSWZrrZ6nQn3Dxf+cvEDtZyr4XM/EB4WNNhiImsg4WYa4u25TVsU+dFJHlH4MGSvOuxYURURFBkaOkmnkWEQLIxQRMLVPVtKpImDoRazWvN0s+0BbBrMxlfdILZ2viFXXCpRwxoK2ch5zj9Ci9ChTUicVrQDramZyo6g8I7UgyvuLRclzffBxx8p+VG3y5ElKjLUJ8wmuSQK8rwWvx4b32QZevNYck9e3fJHgY3/75nkntSzC87pGdkqmRkSoAXLDpydVFaqUSOez4HwWcWSWuhZGz28oMNAb7Uh82dSeXVPZ3kIjRYRCUkQopAqYCAZ1zazBQ8G44IiaQ4dVuF6MvV88XGvF9Y1IXprM6pVUufCwvi3kWFzU4IrL1Fx2TOKLjOA9LTcYU/YQccmRxZQgd9YHyVp3+OKmveNuDfmicY6kQwwDtcxcOhAXhUGZw/tHWoQc1WArzbzGXK/LYKjh5Vdo+WXP0cFX/YEGv/lb0oEl8WYrUUmwtmiIAzUjajoaxtojeK1zAranTmv9lu/q1Ce/yBcz31OsrqrhC6kI3luoP/BxBCXXaxoJW3T5WocqyMOeoGZqxgAEzM6FONOrvfClX8sXPHk/hTXkn0ZNUhT0PPZQRXgExJq1zDz1XOd4uQ5MwlZZC7ijMGf3hn1huzVYOqzDT3+Sjvwe72NXXi15nfYL8rBfgqKEOBKwB55H5JZtoIAIK8Sau2sPez44coEOPOk3dcFLXqbL/+qNuuJv3qRLXvNyHX3aU7V08RVqFpdIEaCR8BfzRbBmIOpoI9QImIbgjFAEtYmpBJ+UuqBBbRC65cABCokIPFHT0XjlHZC8b5YCI0CjAhUx5p3Ts02o0Hoe4sZcE9rxmrZOPaIV7pMf/fhn9cA/f1gnb/qctm7/ucrKinxc632bj15R5sr88OSISEERoYY9GA4a1d8aXJB/Y9BY4MvJ4XAufdS1hvd4Qnj2ONbqyqpO+3MC821zHWh5HSs6xxkSnTLL7/QBDRSmBd6AzHQ0rjM19oLxxLA+D4z+tW/ewAMVcWa8XwkLU505w1qc67FKQbXKnCMUYUgK0XKovg4GgWE3MOOJCYsmUNdcX48si7V3pnr7gBAdIBLzKxXO2AO1lOpau9QJTI6PcwI4ZTjxU4rgE8zGDhGRfgrROmUtDlmoA5iCULY8m8wTK6w1Cm03r7qGmOuKCEUA9AE6pVAyE3GMFK++2cdwfFGetXWppXpBMkLklB2rVMN7Yw3OgHTDL3DuoY4vGBNK1y5TINGdA+LeaaZOxCmBdWKEdwbXwHlraRdSZ6PX3KVCdLjR+4YC1uuGdB23juvikKyzJ6wiIqGwVOFzLTfONRleTwe7JZCTOgTeZAJyKoHGTs5haqDyvjW2w0upjCQhWhoCOcQAAhJJlTbt2/BIfU/TF8EXisojpIcU/HisUDZvSsIDdvsElh6w7GAak80hjTO6GdZrJgA3Kw0pggC6Zpo3u8eM+jxsDXY2g4TpV08LWJR5+NONgS6jFoPDtEcEJlACZY+uYvL0IVG9FBH4zRhS8szWdXHW4eaUVYvCHV3IP8oxAh4gyM3nt5FzOhBYNlLH0LuHAzKwcimmXLnJSI4JT7wrjP387BQehDUUEdrbQrFL5dSGlT01P4vdEVic14B1z+NkBgT5DUGVLXLMF+HMBAW7kcbM1fl1JPWToXjJIiQREYoAqEUL4O7XrpHOMDYn8LVdvSNCnqemBnp6mk1RTXj7jXg452/9Tp0+xQPBU1rjpnTEgyHbWj6g+BtK//Nh80MeUM0vLmh56YCWlw9q+eCyFg4s8k3svAaDAalD0YQUQLM7Jz6Q9+dgqyD/mPnWfvxjHf/s53TiY5/WmX/9prZ8476xpsKHIs/puVvfCHHT0aJrqYdMysYeyCewBW8ENIn18HINVuCTLDzdFrmStKekKYsjnRtDAXsXNSgacvr6FAo1kgZJI//5kc/9xnPgblsCf3Ww7FjMymYm4IBZkcuuoqFipNuAsmBjYyVu0BSNnDPQ5Zy4RUhZnxlQQESo5YZ/tLmp0ca2RnyAavH1Y1Q/KLEPqTkemS5pS86Cj2/uio/NyjoP0tYlHgaTDou7PQqe5sV7PPzUqL75b/HNX3GFhhdeqGgG3R5FTtYycVFDDmQCCghLEYLILSJEV3R+9VgVWef1ixbAvTAUcrYw9LoW5FIij/GIb7S3OafGnGtCJxHp7mTQFM3DRIQigKRQ1/xHuA8dVLO0mArPlUBq8fKHCEH9EGz7R7dq5P/YZJsPznKjIp+vhRUAIVprGsEMHM8I6uR1M7joYi39xhO1dMXlinGjEf7juUOKi6/SwpN+Q4sv4MPnq1+ig3/xWh35396kC//7X+nIG/5cB577Qg0uvkLig6pz91NEOD8aU4j3LbxJ1EM1lIAnD9rbu+/S+ue/oM2vfkPNw/drwLH3uYWVz294UofDOXiQwkpbjidnkn/j7757VB49nv/5T3vPXRr/8Ps86PuKtj7xCW188IM8+HuXVv6vt+v0//EPOvM/36mVv32f1t/+Ia2/62Na++gX1N52twacXz5/nZ+dIL8AtU/mxVKUDW0KNgVeLAJ9VHTrtK3lOJsWfArWnpdlFHTy0FvW10JxoMvN1OcoHzPzXLJvf7xt7+e0Xy/bTmq2mHwYmD75tHdDRNilhpvLxDb2q7bCshFKF+dSbWRW6hgKEI2UHjNnzglX0Ag7S/PC0IjGHKREDV84rpBd3VGlmtF7/QXq3vq6a4bXYup8cjCx0/khCZOkFZUaK12zgdYiM1NDSaCiw2eiPnJKzdlUshJH4971AjUg7C2eCL2H9x/RpmrwZjgHSkphbptcCcBmnWyXGGsWXC0gk0IgFZVx/jQgctHDmN0SwLH2ynejr7M+h8a83lomTHBQYNVCEwhtZ885ukq9QEw5SaFeqzkMKZu33bR4XoPiiv2YW/DqGzavLtAZVocH9CbmIzySuo/HVozOwXx6UAC7h7ZotLmlMQ8DyjZf2tnIdUxc5yMQHMv6xHuO3ztYrJNTso97UXCdGhw6pOGhej3FKF9DDYUfGwVyo5aajTEpR8ytg4fUXH2F4ugFEvkL+5Z7QEUROOHvEbH2Uol9RN7xmVP1Xx48wJc22xscxpIQuRtcA0fD7/NMoKqTYiZpoLVs29yxY1p+0e/q0Kv+UHNPfbJcn8ihvjnOmNVhy+PsTTVYZXv2jFa//W2d/uxN2vjOtyTqDGUlRIb632Qbp876IEoak2tUoC5oOK8GBDp2OeNgd3f7ocn5ocKr8AC63dlW4RrcxyqzkxifYE4DNrtzWw4k5ymcM+YRhasKc1inUuOtTM5OTaNxQwbOk0Xe4w6/4FlafsqT1XAPiVZudvPlRQRZ5zQJFKh82LvqQjmXgwzmjQhFhCXBaHD4sA484Um66GUv1eV/+Qbw57r0VS/RRU9+spYuvEzDYM84h3y8G0X9CfkIKyIUcivIBjwFRIlOj0z3HkC680hyzVWmPvzp6R8swr6WhQbRzh3Q0gOkojdC+3yO9Z62fk1Rc+GcHfPF3M76Wa3xHnz6qzfrwQ/cqOMf+7hW/J8R8WVd4WGvry2ly9MSI1phbTnVpFopODYD7kH8T4rn5uY0zwPBfDA4P6/h3BB7tx5yhditRhyLVv7M4F8iWFk5qy1fE7jn7GsW+VkqozWe0VRWMYSykS/pOYPthg2l29+SKRVBDzHoFzW8mXt/j1pJbysiWwo+TnkcClP1IIv9EeHSTRQE1LVZi/lOPSEl8wejMVFntjIVzbE2GeYTkeMer9RNBvvPAoO3NWEeTHvNZ7meF+b2h+c00gpj/75kRJVpqnTxYD07J84Wi+fCDh0CL0Nd7RGxx79z3KO16FoM8wm7JuPZK3K03lA9gh6t71SwcN6oLtYEDd7mOrguw+KuEi2APsAbgiixeqhFJlAFCnIUbCiyo8l5Skp1cH0+/yKD7WHUDPYL4gPXQKDDYaN+74WRCgb7QPI0zUkQrDNgJWpJiHjg7nhj4mOlLBkp7Bq4lCP3tp6i+o/0fhGzMefoXOzEIbIki+HBmAmwuC+cg42atdWwOs7qlTM4e7XVUbQply4z+WYs+P1nuufbG1dymtQWxpn5kHZ3wulVZ19zE4WFKXp1IXsAW4qHXbAG0PMU8dxG+qCkJzsz5DmbZ1s11lHMMOXUt5B8SLSn9Z571LvEUCAbEPcZ1uJeRPrv1noeI8tlMB+7XaT9CtSe5kBjl7rLNNkvjPYxYM/pnsfYZcCZvkvVC6Snp7Rrir3+acSz08PJyECG5HNAoPesbxr8v4mdXV3RiVOndPrMGW1sbCpvPsg55iZkhwcHI+CbEt80HFhY0CEeBB48eFDLS0ua58ZhjhuHwbBRRACJUbATmGnF2RWAB3vjzQ1tPnSfTtxyix78+E06cePntP6972v86CNquWEv3PT7w5TpiJsgRKYv3BCW3UcwJyExfcLmHjCRFegt+nwtso750WVPOxfw1Dep8hARvu1RU90VEUqvEDrbnCl4KKhEg9UPCAeSGmA6CHU2pa6/iAf2wL/2QHJ39kqFIYDcQpVjfg24MeNhrFk2gEW4BgMflBGhiA4SPC483Gl5KNhyc1jYwyKxf5Ewb/iY1L1VTYtPET7c3Pk360Znz6oddQ+4OB8wZy85TmPE3AqUmUxq+OA3d8mlGl5+qfz3BQN95AyBE6DDqA8zE/KPGI2Q4NLOYEk0H30IHU1fBJLwFa1AAxQOeAsNdr9d39TWQw9rdPIUBbeaPa5y7oTMAkeLVvAFcA3ntg4eyL8pmP+BCTpbDM/hD20tHzoLH5BHd9+j7Z/xbT0P1SVWzLr9Rlt6SlAxsEmNIkLRNBJoDh3WwhMep7mnPEmLT3uqDj73ubr4VS/TZX/xp7r0f/xXHfv//ndd+D/+my74r2/VoVe+Uou/83TNXXaZgofFZdTKH8JDynyZU25oooJR4jxIUEThtT3iA8X65z6ntU98Se2Pfqo5/829rBVXwl17/jYKx46yGVHS/UEqeCiw/UMegt70Ba18+MM69c733yrqoAAAEABJREFU6PQ/vFNn/paHf//Xe7T69x/Qxrtu0OaHP6Ptz35N29/4nkbM0d59v3T8UcWZs9LOjoIfFUbATlhKyBMy1/SYI7in3lqQvLg22BBSt1YYwpFlNCrWwxcD3pRligyAeNFwLRB3tif1wtdW74P1u5DOBFmJn8WWqILK/pYdn7nQybBvwjMn44jK2AEfWzIW2TyE9aFhDlkQFaVfEAuTcuVLsIMTP+uQ+xj7Aa+bhLKbQRKLEqlcO9kVgSBDXYuUdmfTRJeMupYL7niTcMYZ5CTUxpJsNsyWTIKzFRM+4EoNTn0/oDPrOkEnWdMhoIBOAi8RdAKWqX+IcDQB6jRpyxpTlYN1RdRc3cglJAQHQxzpY8WrEBt+qpr+fGjZkwT61EHtX/igbjlt+BT0IrNpgfa8qYGLEycKQi2zzue57eNyjHSSuixVEymROdSb0SAUZHpBKtC+V95jUXDtaKhX+LTtSOONVcUWD9e8Yq5f9ZpDLtHwLbzP+xqT1xtkf+DGIr+XDY/yUJCHNqRCVesvcEaL0hip0Yj9HaXM+98lF2nhMVep4QsaoatR5nRuc6K6OSIF5/dYI+4tdu69X2Mewvn92AYfA79fc4VgNqnmLHzpAU+OkNCHGpI0rLFp4Fnv/AUX6dCzn67DL3+RFp72NJUjR5UNv4hQRCDOAnG/zotx+/Rprd5xtzb54qrl+luaPCMU3mtSBHNGuDKQtB66lnwtayzNQA33YH7PjSAA/S/t6cbqeQ8ovNeLuRyaaoJZukgNx5yMkz5x2uWJuSi6H1dXOg1EIqY07DDrKPBzBw/r4FN+S8vPfqbmLrlCRUSip8MhFTlFglOc06eoRZfn+8RU1MsiMMjfo2EeB7S8J/p6ODh8gQ785m/p6CtermN/wYPBN7xGF730hVp60hN5MH1UDfENj1iDO6M8F0JqmCeAaSNzFIC8u6Mn1joTw3wPrD2btJeLGVAI6LMipk/KFgArZG+8DXBsBCNyN2L3NWPMa2y8vaWtE8e18sMf6vjHv6D7P/ARPfLlL2nj3rs1Xl9X4YFvywY6d8m15FTkMiVRRyJCTdPI9/jzfjA4P6cFvvxf4H5/Hn4waOTmCoI8TVgObW9t6ezKqs74swP39f4Fg5bzqdh5FzpNdErmsyZYm9Fpf2ViR6cyzHNCVMLKnDeFyXCuZtZUiJnI8LOyI42pveesNTqZdRDaCZVkbemSXFX2o/WgztXZIWxL73Euxd9zFPa/N9rf6GVT5yxmdoHku+RZwTZjVrc3g2Vj1mc/3j7GL7Kdz+4ajPPZd+e0p7Fba4n4GQOSlTOwxphRmbXKML8XM/lm2KlXKnOY6M5JhZk+c/Rw7Zw6gmJvd8Ssbq/sa8SsvfLplUOVPe6do5d7ah/tOpl2WdLcD371d7ydjE7cS1wESSOC3AB7gH27X0QYnG0Kc5JjgrPfUqLLlwbNNPSpc0Cv7vJa9BuHqbct86RgLhmGWV6kmpULsnWSPI/zgryAQfMiZCo3FwDoSjDQ5Tibjc7X6tTbBgq2HrYZqEiPls42yDpcK0VHV0llvzJHqNo1bek3FdNu0XpTmTEmAgwTRUT6QpRgsgAK5gOMMl9Bguig3c2u4TjDJtzosph5GSJCEQB7YPQ2JVQvbT4PMHUdh47riSN7KNAaduvQHy/PqXRQNrsZFvI8oQaBiF6bq6QKqAvC0aaIwA2Q0LUZ3VR5zFBLIU2gaXMtNqVPzUzyavdqbetRtdXs/JWztihmNsqlFWpSBoYiQgySgh98PU/RNDzZwpf4Y23w0OjU6VM6cfIkb+xn5b8nWLiB8AO5ETcTIx4Gttw4OtMcNwoHlhbzNwOXeBi4eGBRcwtzGubDqiArYO4I7wjTeU607rm/3Cj4IYBvytfzPxP5mk7+y2d09gtf0+btd6rlwWR+a80HiBEPosbM23KjVogr0LzRgGeT6SSnM2Pl6yQ5qXUWE/iwCfikKamPgW1hA0xPlXJUR4hlk/xGhDwNdssB9Y2k7dY1Ut5ENqFKkfPmsqMBJUQN+9KkUBCTseUclNRgh6GrwGrAYBBJgXiU5GCSRoQiAIqIkLhh8weydmNL7da2WvbUHyKKajQiO4ofctVzzDiRWiCcfMx3Tq/wQeqU/I0zyWsgNkLO052vqHCjKm4uhxdfpLlrrtTw4CFp7F0SaeyjbBENH3wka3w6K1soIuA8kSFZivBoHupOQKfKuhCTZu01LHM7wvXvPPyIRidYC+eUdZFZ4UKqbCgCSBPaJwxuhgdzCwrO9YJPG8q984fVsULjEim3o6JtHj5u//jnGh0/zj6ws5Pz1Tx709Um8og8Yp8S0Uhz8xpcd52WXvqHuvC/vVUX/4//TRf8v/9XHfxf/koLr3mN5n/vhZp/8lM0dzUfjI8cURnMycer+GBSgWhO77TiOKYe6vPdKPC4sC9FwWvbv9m38RkeCH70s9r53r9rwIf8Aa99x2beIrYzEEudh2BUyMocw401bX/9uzr1jx/Qyt+9T5v/eIO2PvhpbX/qS9r56s1q+ZBS7rpb8eijalbXNOABoF9LDWunk0TZCrPkTJ0yukn6dViuPF5egwVorgceVupiC8dCtLQldYwZ1iED2WIpuWMldcUa1lUmQFE7fs7FNATiR0+emiPMocDTHCpFwBFjgpp8rXJWdM5Tves89jeIsKv6GMv1eBFrZQ3CtXQ14566gg7enfwUaA54RhzoCLU7D4nTjajwpmKpsnLurK9XQJ3dKQiTc/ufyFq2PiKIMWcoz4dQesmHwBXUNWAnV8pyNE52TL7arE0VJvNyAsER54yo5XjThOeGgbC/9ijYURBTTFKquVGlj6mB1gSv6gmT3blyS1DT0ZXMEjkidt0lGSmaSbiG1OTQ72PhtV+wG23OWmefjLahLzUqR7/uDOsK8eZxYQI0+KeTFT1v9ayMQ/FioAEItHVyfCyrYCGeURHsbPKWsGa+DKwDMk7wRQ1jenmjuMYXf8lyz70qPGwr66vSzraU1yKC+utaQwRzZA5TrqXmG75UHB7hfYF7CokdcU7seflhHl9X25RD47ZIzUBzl14s/4kFzS9K7I3zKHCmM6NYBiAXDKNYtAo5FFRObaOHHtLOPQ9pvLYm5WrUhyf1ayKktLAr0ILesA5aMPLwqJlf1uJvP0kH/+hFWvid35GOXkg9dOx0lYzq5OKY8yPYn6HvpR53rQ48+3e0+LznavDEJ6m98JjG8wtsZ0hsCksiq6sKrgHRzTFI3uvLh4JzwzqR5zSqdO5oW3Fezkru78rOOOcQujQxeD6ZMgSuYrDOhwk12pm0xMlQbyHAskXckHIvfT6rGWruqiu1/OxnyH//r/j4T45lMA1r8ySZS/V4koMtYK2dzDlWXIyBLTu8p0vAK9ACl9FCW76kbC6+WMtPeaoueNUrdclf/JkueeNrdOjFz9fgMY+TFg9LDecJYUzKWBQRoOkqCU8uxoSVLtPXOJzpWIo45UxZg2tIOcNUyIVV2dCLLI7FE4fs8piyOcdD7eO1FqdFZx61Wu+BGXL5wWA74h5v7Yw277pDZ778TT30gY/p4Y98Qmv//u8an/J/0rcjeRPJ4TAjqMFUpuQRLSLYhkYDXqdD9myeh4EHDixogXNxjmM1GAzwpsouT0QIRX5u8N8h9y8VrPL6yj87RI1Sl9j+sHjn9sLKLQg2X5zHCmMvjzxrD/uAiMo5PpMiRwQZgZU5J1eCQr1orQript0S6GKst4/DsuxO8DEw6lrIhzFNBMzSiFAEc5HAxymBb4T1OMd5oOAHmzsJC/VaA0t0nVXpEROibJaZD1uxc+oYunhbkLLb7MqdjajUBXGGoNYb9qtyIBoQlJmfvDJEs8KAxYMRJ9xrKhj7oUp/86hsi4ChmydoV7f7JJcF4D2cODlPr/PcCazonDJzwtR1kgm9Q3r9hKLXLiDQrTMhI8E55kDKLtTc1GTJe1ypXWt08RotAp831nodRp6nnsjo688EoYgKhQOlCBi6jEzC3MRkHis7nXN6HqdMSLYmmy7kcU3mtbdhSxV5k55v6P1m7Lx1Ie2bFf1sx4c+1cwk89qmhv04Ium9JdkcrKlM5HIt74PzLKxG7uM/UdkjOsnUcifOkpm1zKp/Jd5p96l970y9nO7nSdz7+KjP8r37RNcrJvNWS83tl47lwGpMnCtjUwnOQsTZfbUelfsMSw5rqvtermrtzUvIe0haenXbO+5jqJF7HX9V2dGa1Kf/VHMOCqOb25Vil2IqTDm8iWOc1jC7nzYkZiLwL96n1HuYsVnsgZ9ZdhVyro+PMAZ65+gTBviiMuLb4RXevE+cPCH/hqDfyMf+ZpXa/Dd+Rtz0+zcECzdsg2Ygf1u4vLys5YMH5QeCB/xAMG8SGkUDop9Dqgt1Pa6gQtzSFR4K7PDwceWHP9aJT32RB4I3aeXm72v7wQfl/5xh7N9soz7P3+Jv+J8N1Qzk4y6szgKPn0Ch3n791iqbOaJM+rocaGBPtYuEaaJRg09nQouyE5xb2C0GFsP+g4YYZFbNGBo0jQZha0jwRkSjIfygqbahIudxTIMt5OoZ0HvcH9TC+mQf8ojjIObRTLMYQTYDX9ds2M83jn4gKB4Kihs0vFS4MbSdzOye2GVrA+r9gmLwuYck/0/QIx7otGvrOGLASxk1U0DHRjhPJ+RcobmjRzT/mGsU3Iwrhp0xFGoSNVdISJUvyYlWQPYJI2z2NdW0dfZKsLsOiGWvQ8gtH3z8W4LjU6ckzjHrhE9EQIxpun05+w0bNex/C9/iZDomOlGCD67B7oRGa6va/NmdGt19r+R/QsxDyMJ+yMfGgcS6B/sYwdxGHtuQuOEeXnqpjvze83X0da/m4eCLNff031bDg9W48AJpcVEUoczFQ73Ca3OyTmJFroQnYL68UfD8QBz3MLD5dTj66U+09vFPae36T2rn376vWD2tAetoDWV1rpA1KZHzoPF54YdDwmfIh8m49z6Nb/6OGv8twgfuVXPyUcXaiprtzfzfNENSRFA2sOBs1OY1kC6JFIpoEJ2dmUISsCQaLCN6PKxXRyOqJaJS+3desl/lrdWetlfneKNzMwu8C53GM1aWa1BGY8860Nbpi6dEBUURSDU+vGLiC57upiCmfKQvcr8vsKg8AqwhkbLmJpNoroEs7N+EQ0t3DnxCIWWQlJTjSulCC6JDZqj21MCqNtx5lSqhzkYBZC6dVJQNUvMGH4hLBV7V1yd8q4iQ6KIFNqPA7wKCXQzHYp50rzDjPRHxaSCnfXukPQ01mnQp9VTpMJWqrGy5ZZXL0cPUM2dXBDNNHOGzDnvZDrWKQJdoV9iuY4PrzHAz3cp0tg8CxFNAanYL6W5NXVeKM4Mthginz1h6qdhEvoKtwhUjyIbiOewK6MpZ7AZHkF0q0KXd/r5esdDtu+7RmRs/q7Mf/LDWP/Vp7XztK/nnA0b336H29HG+TNpUBnOfEFmeDTkAABAASURBVPPzClNe587TcB8xd+wCBQ8cWtHIz+gpQcjX1xZfsT/Bg7ghDyXmr7y0vpekI1mw2W6RIDorI0+uyXVicApRb7u6qh2uyTv3c6/BA8L8zbUY2ENkggoawFRqQokBWQdqNejoUPNaetzjdeQPX6iF5z5LwfXaEWXczS3hyZCZTCuikjpm3Y0UXPN4Txkeu0iHf/cZOvanr9Wlf/0mXfqWP9EFr3ixlp7+ZM1dfoUGc0uZtLRF+VvbWdyA+GCWUMOXss38QDE/JGXg6x0t2tXCenTdvvBCrX6+58v3Emy4dMWTdyYaExeaVBQ7ZI4ipwyFNWmbDEVoxf6FZA7/+l5UNDx0VAef/hQeCj5TAx58amckudyG/TBIGsRA5DlJJZ8HBmkk7ksDmBa///HeWjAY6lpxcAfzrfeLvSatxHk4d/nlOvSsZ+qS1/yxrnzrn+nSP3mFlp7zTA2vuFaxsKyGOhri6WIRKsiOjYhuhkosJayn0Iiwu10FK7EzqJVCmdknB2FTUmWbsaYsJ+jtSTOTBO9jUMzIMzDAewt32JfxzqZGZ05q9Ye36jjv7w9ef4NOf/XrfFl5v8rWhkp3rJ1DzBFBQndoNCHDeu+B/87g3Nwgf3NwYXFe+c+JF+Y1x8Nn24unZh0RjRQhf15Y5f7n9JnT+QsGm1ub+YsHrjIicOlWSWAILTTPQ9uQpx2DHaaKc7jejGe1kaMy3dg7dOIsqaY6Wj/lLIFzFOj+072ueVLnOXnqZHk8JrYZ7xl2YobJqBwQOP8Z9+l2cAKjmnvOlqqRer636VdojjE4/BxIByA5gWFxgl6BHV2VKt8FTgjm3T3w7l3Tgpz0PzY4aleaDN+rsVcafukwG+mtnz12PW8fo2at476J9563E6dpdN2g3Tl2Sw6yv+kMetUe5z3iTMB+bJ/Eto7vSFMXj8EZEbx4o54UcOiwZg/zHbCosPAMSyvDxEb2NOAFLT498cXD7wfsRYEFuMEIL1WXUESP1GLDXbTMbVoRETCdLbl+IK+jesIJWHBNoJt9k5GCH4+zQEduugpDCeYAUw9J6Bmyi2ZzaPeP0geju2uHFnRGRFhK1HoojDrzQir4Dulmnvj0g3oDC+HFxokrCssgSpAmKBpj+kvR/2Ar+GAhqy9qIRzhrUnW6a2awJZCvAxi5dblJTD9LZp3kI9aIhiNNHgeQHeaiiIKlWOykoLRiRKo6RGhiIpMQ0jGkFeBwy/odt1rjpgGeT891b55nN/BmYSBbrGHs0xAksyF0W5+jZhWsAfoI+wNk0oPrBpCKPsHk4uTIkL9D5Lc+lLMTxCOZ9ccaiW05cbS3+KdPXtW/u3AM2dXtLm5Kev9Wwn+23M7PDjxt48RoSHfFi4uLegg3+wbS4sH8gHhYDBU45sIfCiOTvKuPteb06Eqvmkb76hsbmjrgft1+uZv65EbP6eTN/2r1n78U23yULLF3nKD1xI/xn/EjUtLkraMM69veAqyc7KiJMEOJOPBNRDLSi3BmeAR9vbemjHMUxSx5uzVoyEHtzYp4klgEar6z4jQDhAahRoJXUAbDaJRRPCRpWjUMPvCguYuvETzl16lOHRYxQ9q0DeDRo19JYUEz0AnWiwQTqn3byqoay2roAJ57UYhRwA7ls7HtFjRyUmK0ITU8IHDN4nbfIPMw6lgf/2amK6bevF1bgO2zgVTyGDdzuqadh58RK3/mWfuf43RTGP5MmZUuSQf9wEPkecfd63mHseDweUD3CAW5ggpqE2inFD9gU9OXXMFwq5sUdRZYdiXkJBFQ0ZgRItIzzKh7sXaiDy3RzwAH7GOlnO7C5YpZmgoKcHO5QUkVWCTTAoP1rwmNKxBFQhjjHwe1JjrkvnR5ra27npAO/67gsznXBQAcTUE6NwWEQqOlwLKOdQcu1DNxRcqDi9LC3MqnEOF41d47ba8Porr7ODXiWs1Mp70tjMhHS1+ovaAshNqTz2qnZtv1tnrP6LV62/U1i3fU7tySiEfk4ZzWYlCLUTLrZTwTpJPSVtkz+tNaPhQN+AcG7KvvkmwZ0RIPsZhioZEWRPRQWxNhNIycFbvDkXIIeYN0cjAWLt5sqUQYangb41htXVkKzXacxbmK8U67PCezjKBMooc08UXZaukKCLUWRyWtilDTjS4MNZu3wZFIHp/yABXcDTQMnHWVLWMEu6krPXikbJg7AcxKzESyqjMZZuQChCtJOwNk51KEK0XPqb9DBEY6KljCOyiwcIh2Y5MUSrmDcvANTiPfUthDpgIx2B0N08W15cPjsPKHgjY1aNTF3LIQN/zRfgWHCCMlli3uYpOzWkU2IB90wTvPPC1TkYnxU5Pf0y1B8RgckIYmQKGTs5qKwiOs6Jej9Hj6fV1HDnTI2nlsDAnM6MzP4XtOSXDdH8K6VHg5nMGQiFEk0NYPFeF1cUDUDa8mKPq7A6XemdLW0oesLAWkY/yPcoNbfLpj0BXRCgwek5I9gnvSTJB4WohNfc9rM1PfVmrf/8+rf7/36mV//mPWvu7d2rrbe/W5vs/rM1PfEpbX/maRj/+odoH71a7fkal5SFQSAMeLgwvOKTBoSU5GWcT62rr3MzhWtoQlxhWwrzNkUOau/JyNYcOKZ3wMcVFk0ZQ1trRKS+NTp/S1u13yb8x7nsb/7PklrXW2HAJTqeGhMaA/A2zDyUN0eV7Mw815x7/BB1+9R/oAA8FmyuvUmmGojw8ldQ808MzWiCP62AVVUc+0smThSeS5Ielw4uOaf7XnqCl5z1bR179ch1785/q2Jteo4tf+1IdfMGzNPfYJ2h89ELtDOb837xwjSZ/JipZ84CHN74/QCs5eULnbyV4rlYAx4MvzdQW6mMNRDiHoT6H9wlYV3pdwdeQFOFCHI9CkqVgrFKR15nnNveSC9ddp0Os5wBrlfeOexQi870+QiJMSeVWPCSSYz+D9zL/RmpQc7SYqDt4T8z6od5rL8TU5owTielSIzk591FxcFlL112ri573HF3xJ6/SlW95nY695qVaeuYz1Fx2lTR/AF/OAvsHrBjkRkbXYRZEoLcMQfTUeNqH/bEi7TM81mDv0x03IYtmNoENsWrNd/GcRu6Y8KJbjcB8CDDFa2cvCvvpB4NaXdHOPffq1Oe/qgfe/1Ed/9RntfGzn2uMXuydk3mParTrC3JBPSf5xATRNJBGg8FA/ifFi9yLLHB/Ms+DVX8uGDQNnqGWuWGkUPL+80NnuPc57X9OvLGhMffznks0XBiVc5kpDoIpBsbiedGFkbzggPdYgrdF2fqcKXRDQHvAdt3ZO7YnqOjeBtBFMF9vpkLYUudDH4HPDDy3gVPttlVuZiRmRkqWdST14Jh0KZYqzIJJbtvtV62MqRCFKdtsPuJYjCICKGF5gpDqC00SfDD4XLQ902R8pA2TIqKDakNWwOJX/QsiQE9XQkE6o99B/CfdwZ1QOrtVhtXoCK4G65ADkFKziLBRXbNDBxdlYOk0cLUXEsQuSE5TEQiS96bAKhEWEz4WTptQLa8fI/ADvoYVbO6+1zZNYJusKRPgRU8dDpEIRYDkJXMhGgM9ZSRlMVUBnx0b1LHWqzaznqJKrpTqPDd+qeupBetN0TnO7OTFacH2WVjXwa9+2DqVRyeI8Ig6S2Nygm2zZgIrStGsnKqJwkzIqcJsDwupNNMruzmYJzWmTpaCB5+MhvkpnMGYan4ZZ2+wK/dsDLaJeD4eB9fno+88xqwrZvepCoepYNM5wINsnZMJyBeNDXu8qwoHIti1idUaY6KAsa8BW3vvYOoJEpJFdc280YnTKSbKUESkeZq7yEfH6dLgoTAYSToGL8Su1xyd0BHrAL1TQBxrwM70XS4zensaVWUvo0p7x/NZiuu00Ug+mb3huTflXG2nweKwbq865ZRgozv7VDfLpdHDrDKnJAY93RZf2Macj5s8ADzFG7Z/O3CNByV+QBjBUcHmN2/DF4UBN2wLvPkvLR3QweUlLYMDB5a0wDeGQ38z3YQiwqln4DxV9E1g8YMMHhbsMN/az36mk1/4mh792E0686//pu077lXLt/e+ocvfEPSNAzcXhZsaV9/6gWB/7lJbzerRcwK2zdIU6BC4/DHC02GcKokZh4T8YxU0TK01BcgsCw/JS0OEoUej4KeRGOGQHVVw8geLMpzX4MhFWv6t39Ylr/pDXfamV+jIHzxfuvZqjdg//x26QvCAE38QohVFhJoekjp1pRI0gFy2D4fEnNEMpKqFhNzqaK5HgTHEDRq7sbWlGG2rYS8bYhusjvGWVi9hmUVRW/CIULuxqZ0HHtLoxAlxZ6dg/miwdTkgdMuGyA5gq09Rs7igxeuu0YEnPZb9OcoHmVBLAa1zhB2rv9wsoqNP3vsyIYUWM0WMkYDNmqvGY4X1IdYCQ4dj1QHgCvvgv6/I4iRPQl71reO97F6VNPXOiLSzLe3sUFsBnsP7ZGpEHqPCQXbIzqOPaOfnd6k9eZJAbIzshpw/Iec0lJz65roMa20GQf3hm29QOozx8XnnMLZTDa8b+cNSW1RQGjxOT174BuedVs5o/NNb+aD+WZ19z4e1cf1N2v7ev0vrq2o0YBGRH2ztXwRfUDkXtHII1CNsohVoC0wLc+RDDi++4A0tvPZxwyOAQAGimYIQcpFbUKlLRIVonQGb3XzBV2Ia1UZEgZsoLCCTp3juZJ3NsK3bFyYpVhFnYjdYR5mVOiXZ5VYjzak34WsnPGw0K9aL1ieAc2Hh/Cidf5tW633KI8h8F6asxcpEkTqDbyrDQohG7azJcfIAIjDQZeQAQzhdxXLJMAm/nIN4zTS8q4SdLssJhEAKWz2Qh9kl9OIsgVHwY51hPiQ0mjS79msVlgaFfbS3oRfFBT4yb7spCHgIo5S83Ar7qpS946KlTzoE+goVwReAVzEvpYDB/iEhYkD2uYIgt6o3V8GpUpnewRJOdPn1VDi/eblJVpCL2SReQSXh/IjW257JrOvA8UgVdrZAzuGctb7OB5vcMl5InEsdX/0x2jV1HpDpYSPekbzknEKgyy0iLAKo481RRJ638PYpxM/SqrbWNZQU/T425Ho45Eu9wR13qHz72xp/9kva/tAntPnuG7T19zwY/J9v18b/+Q88LHy7Vt7+Lq1/8HptfBb7t29WufsOLTh+bl4+Rwa87w/Yl4a5w5N78CZBG65Pw0su1PDKK6QDB7CWCgidCO+P6zMVl3h4jk99UMLjXK7d4+MPafsu7jnOnJYDCqvAQh4mQOGxR15T0Q2xDvyuFa1a3uPnHv8YXfCaF2v51S9R/Nrj1fJgszTsHO+LRQ0RBNAL66ACZI85XTeIWSX5GADRPCekdh6+xPJBzV99tQ494xk69oqX6+I3/5ku++s36PK3vFoXv/wFWn7Gb2t49RUqi0tccloF59uAGobzc2qGc4qYyViYFtTke0b2trBHGo0l7tF8H9Z0sX3Vlfb5ukQmRpeueK0gIqaA3hOOAAAQAElEQVRzB0bAaSV/mZl7xPvY3LFjuuA5T9WRZz1DwwuPUT+J0Esh+5oGKtEIV0SogWl4fxtwfgRfPm0/+JDWf3wrx/I+xdqGwveNvPe1+LTwCXjXJSiTiBSS52k4sgZ8mM4PtXD0qI7+xm/ospf8oa5+0+t11V++Xhe/+qVaeupTpIsu0Zj7YE2aiwuF40MKQ6GwrJCb12Ev89HpTOyr3oCx2NHUSGPAueNED4JSjSoCKaRgcwo2wXNkWZqPUHAGQPFhlO+7/cV6y7EtW9saP3JCK9/5gY7f8Ck9cMONWv3u97V94qRa9pIEdEeJ5sQQF2nWQIwINYNGvucf8lB3nvNsYXFBiwcWNM/5b11EZB7KU0QWJ/8ZolW+VPaDwZXVFY04x/KYqNo1oZo2z8kCTUjIEpOb2p2bcGuNqcGSMdWYw9UETDmErs/6ew9m5c5lvxo7U0TN2UdVqTMmmdXM8jbWKO+H0VvNV4uY2VpDtcHWU6Z6sE279ycVuOLH+Av6bgdnM84N6P1mrJ5jIsLYpduHaTx6n0OdIliJ2brDtlkCxEX0VuS9PV05r2b0u70DiwE5p++nrxWc4zpR9DE5MVVXWs29rUp1nOrSM8XkZlZfPcU6K5dOsL1fL6Pa1W03Onuy5o1djlXA7kNThXpazHr2PG6a1qJf3GYTnsez8ZbalonNiKl6AVb9wmeT9fb0twDsa7mn5kEocuwJAmwoIsz+YnhOY8bLUcaMKlnrZsEWpp7KOJhepblUickl2VszbVY2D+jpZjrxJA+dpBPNfoxnrHoHxyRNoDQg0+6rAjnz4jvRBjGBZNTV2E39vuEvVZuymQf0c9Wd0jGT/bRumrdKmSjDZ+WqrWN0Vqeqmj1jZ8gL4WQuz1Pk0iNiJmCWl6aSOaNo2swbmvFT1+pu22rOc3eGJEGEYXsqGAJkR5n7Dk3Zg42u07D8q8DxE8DQxbza27wnxi69J/QeAc8JqkaCRUkyYhjlZhoKs2q5cVpf35DfpE9xY7y2vi7/RqD3YIzNdt9MBP7DwVCLvOH7QWD+dqD/5g03AvN8Gz0cDOS5wndr8pSeBYbO1JzuhRuTVr4hb3kQs/3Qgzr7re/q4Rtu0kMf/rTO3vxdHjQ9rNHmmvwwcLS9Q20j7kvBeEfFNzP9A8FMnQPZ6RO2f7MIlAaEXtTzhTyuDaU7hRVgtofXQLF80CTKNgNjQ44Gyirzn1M2yAOcG/HDmj1z4TZszFQ7MZAOXqCFxz9RR17yQl301tfoyFv/TIfe8npd9Jd/qote83IdeOpTNTx2iTTHt87kaokT+SLMiKwVzut6igfmdy8ejGBgblZEbwHyL+pdbjZW4hhotMM8LSiAQK+VDzpOZLag6nuLh2sck6Pd3OZYPaSd+x+qN5GuAb3r9372cGxhKJ1N0SDRufFeuORiLT3p1zV/7VUKPrRwqqltWG2wqAIlMCKYFVnThpryioIfH0zPJfwU1acj+KhXya0w2GYU/EtaQ/mhgRvhwocLdTrRCnDP/AiOs2wUBLo4UTVeW9dodV0N56frafuNIyZZnOmYGo1WVrT18zs0uv8BYjmnSeaHZgn4nJ44H+pKCqrCWjrYB1ZOyBoi9zNkVQvfsq/FhTFx+INPYix/IPLrzuHhD6rRql05rdFPf6TVz96kM2/7gM6840Pa/OSXNb7zLjXsR0M+J/b6WwI9h8/BCk+CMrv5UMvErYKQ4FUgPjJTNnbHo0QoihbgZzn12OWYglk0p7IxWZTwxa959rb3Txfs7uYDn+SpN2X2RczBFpBZCXXNdpHWNqOqWRECPYvwPOEo/MIOOZgB6Bg5lozo6fasAmPmSI0fBGDFPwLa2RCZowXCKxIWQtPGSwA92lQWOTzzlupjWbm+olw7xnStZkYk26u1k8mHHx2ZXiq8VrNIwj1BNM50DOYjGA2xT6Khb5NHn0HooKjNZKDn6dF7+RzHzR24ckPwoKsXTn4vtbLGTUfnd870kXCpNkphTiXS7gHUau1jE9F0EWX/hvUUeNwYRSsAP7ujNKkHOdWdT+Vlye6ZQwQVavZsFWjswTSWBR/YcUMjN/KbJIrHUu3FvPCvmHVnKtUMOBFfeD2goERkmNxJ9AHvONPcx2qu+W0gu21mC7wSjExgfSCHpAiPnhFe8ORmMkWEQkrU1dmnyM36lKgtuAIMmtAQwxwPZAabGxqcPanm/vuln/xE5eZvaeQHhdffqLW3X6+V//2fdOb/9w6d+d//Tqf+8XqtfutHCu5J/DBwQLEDrgHO2bCoQPa7iOf3w7fmyssVV/Eewn2JqI8pKYOaXHMKiMTYX9RVuAYVaiq84YzWV7R9990a33GPytqm1J2HpTR4SsGPaHXO4BFkK/92oL/E81t82ww1vOoxOvqKP9Tya/6LBk98opR/ymGgluuR3y/FNVnUVbp6TKiO7awVmVffbOz49O9l4p1Dg6GapWUNLrtUC7/56zr8khfpkje/Tlf91zfq6re8VldwX3HRi56nxcc9Tv7nuA1fPMrg/bUo5C5aAe49NV+Bxt3vG+xRjFre1womYnM0NVKoa8BcNTCo3c15z/LEsyIRTG8UNawnotHYjnMLWn7cY3X4uc/U4rXXVc8GvwGwnyJ1Mg966i9IGs61hjrHfMl25uZv6oH3X89Dro9q9eZ/0xYPCX2fKb+v4yfWVI87DzvZV8ezgMxdmKKIiqlJIODVDNTML2rxsst1mAeBl/6Xl+nqv/hzXfUXf6pL/4gHwE/8dcWhI2q57837FmrmtFHhLJHjpcnofCFOLyPMmQFdt8boRHLAUaOZ0rGQ7D4v0he7bVUp9hQOXQvJzmvFvj7L7NeyfrEPo52x/M95d3a2NDp7hgepP9WjN96kB973YZ34/Be1dd99arc2KHasgn8hp+GczpPwwOoiGgUYsAf+jcEFPxicX9ACr8U5+CEPCxvOf7s7B66KCG47d5QPBk+flf/e4DZfAmR9nsSLTrrP4ES9mrooUIV8vWpC7Zd2KfyDTJf9lUxqVUOLOPLK5pjKMBYw7TFhA38LwVAREYoI5NojQlHZXWOgjV5TKueRQ1W1OWUOVfZITeljvkOVPXYKkwzzUHKJ5nK9tu1xrSorjSqJ2pSt12UGNJYN4RFAtN4GO53NQofo6AxJVReX/IzNrE0g2JfoZrE6ER49GObPReyNOddFsy7eJUNdm+WVjiElFS06rvOKVDG4U7RJD469EhMF5x0BdmNtEvws7Cs3n4W2ma/zOGRyDK3uwCkBZ18DdtJ72dT5JgbVa3FmnMwumj0hv1qv4fhOGPiuW2UgNiC7k0dOl+LuwQs3ZrVO4NUlxWAekueYaUh9CKyi/0GZIb2/aHv4WXvygc+enm8KMzr7idy7IfayAFNNG/P5IlfBMS+AwiGMUz5PcJR1LhhbTchUDzuMu/Nhs66H8gSysaILq0KOXlR/4G010BEX4idwmiCsYR1Q3Go9tU68akcv4JpNUxk5IvZV4WCViUFWiz5x7VG3jyB6b6oU51kdQYHBMQasKBuEzCvdI1nnVtf6/bYl0Bm42l3+0GHeOu+KqVwQftnNGzix3bNpFfkjRgPJfgnRApy/z1q9FsP7m7USZnuCfEnRTboVCHXtFBY9UHY2OIlYLDLUNy8CvW12TThR2vFEQSeGEb+IUGCDKIIdIt7f0vnvB546fUpneGDh3xZ03bipxe43atOGd/O5+aEOcIO5fHA5fzvQfz9wcXFR83NzGgwacoobk+CkYm5mVdcsSS3nHuDb58K3hJt33KXTX/qmHr3hszrz2X/V6Nafq5w+KW1vKHgA6Ict4X/KAB/tjsTNyZgcubfkNpWCH4/qWpXF2jrFlISqGiqaawoFXO3mEsT6EEy1Sq/waBvUfETkWhvoIERloRE3QNvz8yqHL9QCN4yHX/pCHXvrq3Xxf3uTLvyT12r5Wc/Wgd98sg69+MW65C/foEv/2xt1wav/SMtPe6qaoxfL/9xI5Ks5Q4OmyTkkU/EgUgqJfZQ4NBwf5byFGK+HbcGobPZLph+ssJOBLlp2kG+Lg29pGwI5G8hdAMYCul7QVBQ0LfMRx7nQcqM9evgR7dxxp8anz4gU2OkuzIB1T9ahMIVcAi3xPseCDzeLv/EkLT3jtzQ4dmGmaCQ8JA/eB7m5dlMjeTKRIyJEB5Hzh+qPoJksJOGQRGLfiJMU/HgeA7OiGYjNtkG1lSTRjwFHz03vdMH8ybJ/45VVPlCuYW6lJiR6N1RWlGd/T7i9pe077+FD6J0SrwNfJ3wsDBLgyNwBcgEi3skCKlqZroHXg2Mdk+Ux5DFkn603xIcAU0/rczQ4ZvL/YHnfvRrxoXztIx/Xytvep9W/e79Wr/+UtnhAPz5xnDl4UMy559xGMJc/fJWsgCG7pWRyYFpo1fnYqrAU1sDZwgiPAx2fAFU7O+LBGqtmlrcmuv1wpEECsdyEUhEQwPQRYTOySe6IGZaBMTnsXT7Pk6p+QO/57FlYs/mayBqcsKecIkPtdX2M1T9wMfDHHhEw9OQLtiIG9w4lKZue1N51mqp3uFdRa0WHwj7ilQgrN9OcG8G2yI0uSCInGnpKdoRXNiLgg/MVggYPx5Uqec6KIAdm5uPsZpVoA9m5IESpwNPxS4OUgi297LmQ6RgxBygdJIXk9auI4yRaoArJeSTBadpwsqKzWR8R8jni93+FhEgq/DyymcU60aCosJtBtmCSoMZOjsBOXKo7nVBZrlnNgdwv6ExPt4yfKieZCS7EQDTJNzMPO4vaVoCfc9lfNPOQ2hE8hW2mBjuHjTjqtdwwNGSDMEreH8LYZvtIMHKMa0s9cSgkC6J1bnDdMZEiQv2PstmpoJMwya0/95zXaMnb+txhnfmAjK8KfB0KHkjExoqa0ycUD9yj8tNb1d7ybW19+ss6+6FPafVfv6Fy4lENiR8Y7Iep12HaFMn7pYNLmn/8tRpcfbnE+++kWHl1gLjCa9l1GeJ9T1wXxQNB0xHvXVu336PRA48oeDAhnuqQmhmpnhOnMItAiPSsI6JRvlfwRd6Yh1nl2mu0/Me/p4OvfaUGv/Wb0oFFYpnX108QAImyChmSI4sSzADDq4rrsmusQOv6DGonMPPJG+y5ea/K37Djfkvca8ShgxrwQHTpWc/Usdf+sa74r2/WVf/rW6Bv1IWve6UWnvNM6erL5L/PKNeSeSglwL4dg0tlf8rOSOKBm8tAm95UB8WBPNYjZGmV4oXeNedeowxcIWLXQBXa4I4DZCCquWMX6/Czn6nlpzxZzcGDhKN0ED5OJ9J2GmsRkTimOCoiFNuj/OewK1+7RSc/8QUdf++H9cA/vV/HP/QxnfnGv3FsH1bwJWbDvWfT72tHXSfVUJvk18yAfKbR7VUJyYiFBc1deokOPe2puuRVr9RVf/VmXcEDwiN/+Puaf+wTFAeP5n/+ss3xaaLlsWDIeTTTikhG/lRBI5DR5T6aTYPQ/e/RnAAAEABJREFUGCjo+TpNB9FChdEOeRyw09GEIgJae3rlxhf01hUGzjO7kCvabYl76/B5x+uw3VzXzn336MwXvqIH3/MhPfyJT2rt1ls1PntWwfH3HpGAjWB0KkiXWE4ZEWrYrwEPBoe8BhcW5jS/MK9F9syYy88HA0UEh8wJQoG/f9FgfX09fxnhjP85MV8c+POGaBEM2e3fIxXTAacCJq7wvTH3pxdy1wpbiRaf4oAe7IfNSRgK9giMRsaXOtoGh0WGtWQjtI4sjG4tTnt66WJtTZAgIkSnJpytDCHnwD5DrVPX0hEdXaDOaIdiMcHk1IJ/UebETW4RoQiAEIDkOXooVhgpEGiqTmGyBxFW2Kn37fhe7XPO/MTPditMO9hmv9yTupLOon5qdS1QRORortNO57alUwoHuQWLChjCJA97wbzqm1OBVEFFrDJ4j0MvzhrTPwcp59C0WZ2SkyUzM9i4H6pLH2HKq0WmU2/vVz2CtiWHQ+A1RUGyXwWCJjDjWqHVK9S3CZf2TpsbU/lSiQhVNhSTmN4vrKzaJp3+00NNcr5wplEWco5bWlRbz5d0LVWZ44SfMKlm8KZBdI5Bmt0YndtcyrlRvaanjpvlLf8KcIhxjuu+ynO89lO43v+Ifj/f/bZpt9/5Ztnt9cskZwmF3JUNPuns+mf4GTbdKHSq6rhfcDz77DV2Zpwx7A7vcs64TmtFidmvDbiq5gVTKmeVzJaZhJjl5piZKa3ahTIjmTdmVBO2ZJJq9WjYaHXyZlD4zXdza4sHgWd18tQpneXBxtbmlgo3zX4Ts71w41UosGkiv/lbOnBAB5eXtMyDwQPwC7zp+w2/4WYgouEaxaUqJ4HtqB8oihzyTdj2jnaYa/VHP9GjN31Rj378M1r5xi3afvB+tVurGvuf8rQj7ld2Em0Zq3DjwpBHtb5i68gM6pZilhXV7mmtN+xgOS2uwYoqiGpV0NFTa6rktKs5j2F/isAWeEXGs1q11NjGWO1wIC0f0uJjH6sLXvxsXfJnr9BlfKN88Z+8Roef9RzNH7tE0QyIbTS3dETLT3ySjv3Ry3TxX75RF7/1z3T0ZS/W4uN/TYOlQ9xQFg04Ifob1GGIuLpMDk/3gSKgwRqEIfJGIIW6EJTn63VH/I15y/Hw/gauhi3e3cqTe0bfr71QiT/ctShGJ09p5/bbNXr4YbWjFm+6CyxQ12GKHwWiEHsFnDwYbGM/5q66XAef9TQtPeFxGvINc/BhZEAOf+jzevA0kdOYZ1vUUEMqrIRPPTOYClk08wnqSJq+SqtXFswRnN8NtQwWF9j3JcWgIS3rcIBqi473vNa47JrEWXDnNdOeWdFofUMtRRe/DkBkQOlc8SVR4XVCdo0eOq6dn9zGh94TaqijyRv0lmPYkpCdpebiyfYgyGZ9wW5T4TXl4+eNbdA1yA038aaBHBE139qqtu+9R9v/dovWb/ykVt97vVbf/h6tv+ODWrvhU9q85RaNj9+nMtpUoe7ieYgv1NYahTTAc1aQtzISc/icMawlTJNGjGWIDOtNi+zJnqAoCUczh70ckDoPWC2D4Fgl8HGkM+BROzU42mlxrTpG+1lfdYE50NZuLqL3QGcFjoVXlUDL69p8y7xUwawe8aMXJAjnZeVsMecU1ou8wYU4Ag05cURVOL6AWLQyRO70n9WhmORyLDZU+BPrIHQFOLWgttm/8sViF5Esaqz4RQQ5Oh3EnuGBOhHp1R74ImSvGsdzTvrURItEzrpviJmT1BKD/Q2Ezie9fXoia3fLuRmYj7GrecrtdlbaXW9g8PprQvvb5nmC64JUK6t6+1Y/CYPsSZnkwp95bbc/Ejb3glsxk7AdZ/jq0VssedtMnRMHzhhL9sgoq8hlUvVZs8VMaD8iuxqsdl2O9Botdx7THPh6LfbpUyQ/dTbnpLgxJ/6Z0zQD1J1/uKQcmTtkGTChecTsiFA0MHTJyWB8foRCtUHRTfkqeK1UwCyFY9+yN5J/I6yi0UgDHg0O0DfUSjTXGPl9frTBFyWrEg8D49SjGvAFSr4HksnXU7yJLKDlYeFYDa8fX7vnuCfRaEeFa3DZGUuulWtwJueaKAPfgBopw4tr5ejEyfw7r9sn16iHfSC2UA9dEuuTcgxqcL4BS2y4zo94vx/zMG6ZL/6Ovu4Vmn/qU+V/3luYBxcV8kR08RwD0ax33hZ+RFbz4joTxIj1Zyx8oTbD8xViHed8anh/AhGNAhT4ljla8wuLai68WAtPeIIOv/D5OvaG1+qKv3mrLnvj63XwqU+jtmVmJRP+akL+cX6UuzvzYWSLqJL9EQ/S5BpDqImXITYKOzvmdEj0wB7oO3tqJNtz71QbHhy3APjxvjfgHnLpiY/nHuAZmr/iKkoqTDeGSjWYCNc0mRc7G1eA3KCjM6e18uOf6MS3v68zd9ymkzxgfuBzX9J97/uIHnjnu3k4+CGt3sx7HF9iKh/8Mjc5w2Cvk5KLbfHWgFAjKdhfw1MX/ExjOM/DwUt15OlP05WveYWu+6s36Oo3vU6XvOj5OnTtdRouHeRecMi9AKsOIG8JNTOlxFomQC8aetxyvcW2dPGAzbJJB58LaaFuetWaAanH3zSvIejqDAUC8M73Ms4vWI7vmFMOILfcc7ejbe2cflSr3/uBHnj/R3X/+2/QmVtu1vZDD8q/bRnss7MUT+CNcP7kVWdlERHB8/IGDDTPPs3z0HphcZHPDgvKzwnsp/AunDfCt0F2Tj8YPMVDwdNnz2htY01j6imeQ3sa89UdhelM+3GdaUo8yVQ6P0dNvTHzWt4Ta9Ho/Xp6js4Ko3PI9czs2cTkiQz8zqvr7LhMO870iWyXujeoLEDcZ316ea9Ovb/rs9MEvcGKnj8n2sZ94GoMmxxrqJuq8pyYOrf1tnMtvf+5Hp2mL60T98uwn25/9z6Zupq1TyOSPmuI3nsaPmuu/C+yVY+ZcY/zOcdoxvWXsIHdgPRbmezs4GvhrJwXpl2K3YL9w6+TVDt7rdfXz1T1+5GC7YYFgiJCESEGSZws8HRVBDRQR9IIU02aL4YT7LlYWF9VxCjqYmtdUuYJiIEyJE0Ag12+yv2KG02EHKJkpKRyXgOljQn9Si2CGM8Nch2Zi1DUjKyFvHSrK7i0pC9W120/EOEBHWSXO6pehs2OSy07Y0IRIdF3oyjVHoqoA9CZXep9taelnuNKoV5LoT4jCAj4SsWNqdM5U0XqPY9qs9Zc1Us2RYQkMFOL+oZathvMI1lRs6R7qbxsV9/sA6xL9HoJbUIzrWbIbC5+aulic70EenqrnKDzrr5pY28wljTWjGlEJ+vkhiN8QRfQQNVj9sXZ6yLM4YSvzANroqADSWGzp8HlF24IWvk3As/wJnzy1Emtra9pxE21b/O8Fj8IMJVC/ubvwOIBLXPjfXB5Wf47gvWB4Dy2gfzGHhGKCLsnmFq1mSsq3PCONja08sCDOn7zt3X/v3xGj/KN7toPbtXOiRNquflvuUH0zYl/c3GE/5iblRE3B21//KACzujcoTABpsF5FfCqWrOGhFwZlyc3EgRas9ZFhCyaeHc8h2hoEXGG77t1DY4RketumlAMhjxQOqSla67TBc/5HV32upfr8re+Xhe//tU6/Pznaf6qaxTcHBXfVLKuADLfDDV/0cU6xM3lBa95lY799Rt04ZtfrYPPe5YG3BxrYU7iYWPTSE2EIIoIMahEoxYUIRdDtVb2By57YeyBhz3RuFvCnf0ufHsubvozrU3Ec5ZKKOxlyM2JNJHgQtEED8LWtXX73fktvW8chSX3jzzKRjbq87lkBDqnMhSWpMHBg1r8rV/X0jOfosGlF8sLbVSqOQigkwU5FPAirkDNR3iUvVGbN4rCP9jCfgywTis/aHVu76U/kg6IHPDhbv7oYc0du0DN3LyTEeXOeQtx3RCRUrUVSIg7Xyjua2tqz65ozAN2sSe29r6BhwGR5wzGiEZjHtJt3n6Xxg89JPl8YL+C890QVNSVQO/zpnBDrr7lYliFKbqQfwqjyA7KSFpf1fjhB7Xzs1u19ZWv6OzHbtTpd79fp9/2Pp39hw9o5Z0f0+rHvqDNb31P7YMPqNlYz/iIyIwt8+e1ANmZC1p370V/TaE0ZRDG5EXF8BCVjIMzJaXLTx183VVs+DpuAqFAHYET1GIEPN2x6nkHYE8RGx2JbgUke6aqllCkanaIXudcho0ZY4azLfmwABDsQ344eQ9EfPK4WDZvHeokOeCPWUIZUTklDdWfkpSEUuUUbK7htYtGJYze1yKMCtHw4WKXfE3HjmIuaGx3PY6LErgVAqSIUDYTQx5CnisheGAfwkyQIqnrM2d9eB+sRcFzEQpDgGdMvhCVfA42FDgDQo+IiQcsvGVD1GpqiOYY8wYiPayCyoHQFM2HUgVJJqmUOtEsez/sX+yPLns1iInlZrtSx8BkYSFYFrxt3lf7zSIi8IqqshNSClaBVFkxYSxUOB/hRETCLllfMKf32YrqiqJjsNEVEUDyugw7oEGW6noIpu7UByoDldzIjZi+PfUxTtNkgMGv10fYE51JzyPWTmLr8Y8w02tD+bpnJtME/HgCKR8S4t5y5bK9YPMDt2G0+dAo8oVQ8BAeIJR0wDUygaVsb2v133+qM5/4tM585jNa/dbN2vzZzzQ+eUJla5stKLklwWTBF07yey+1em0tX0KOHnmILyUf1mhrQ7n/JUMYpFqT0BtUw/VdwyL/c9FyyeVafvFzdPRP/osWeA8XXyzlMWUNEaGIDtQYiS5xzi0FyYNa/Jv62t6UdsCIazc1Bg/jfM0v2F2nWC8VyMhczk0tTaJRDBoxoZiB2uCXFjW47FItP+W3dcELnq/DT/5tDZYPylOL9x+c8bW3aKYGrHswg0Xq8xeH4h5Mk/ml4Ee0zAUlkXyqsTvy+kU8XYEtIqqNfFGC8u0VCuoOtRqgW7r0Ml3w7Gdo+bd/Q8EDtZyzSx4RUgfHO38RrdeRZ8y94+qdd+n0t76rdaj3M9i3nZOPaP3ff6QTn/6y7nvPR3Tvu9+r4zf+i1a+9z2NuOe1T5As4ZTkyrrIzaw5LeqkqGSdyOtjQpjkv6F9zdW68LnP0VV//jpd9zdv0RV/+sc6+qynanjFFSp8ad4SmL5OZDgJOrNyRtavlG0Q+9NjNio0+cG3sOFpDXzpJqjRImCICEUErxOo3FCazMA5LNb3+cKRKPL99ph7kXZzlXu623X845/WPe/5sI7f9Hmt3/FzjdZWFOOxOMiq9+QzeYNsFpk3ItQ0jYbcVy1w3zsPFhcX5H9R5F8i8OeJZsA5KmWdg8Egqf/O4NmVFZ06fVqr3B/575mXPO80bcxBZ60FzGwXHtbYBtt1FwWohwkkWHXNrH0rLGHoCNwkd6oc7/NxFjb0yAAyzdqtS7sHCx2caw9LJPNFQhQZ58NMLC64EtnPKRr2YpAJC6NwIxs6Gaqtfw+3T9V4tGRMee+ndzhQGZHdvNYAABAASURBVOats1eCuUsCBxT2mbyWULn3OtyyHtyS2mZU2SMSzhFRS3Wi9GRGghmRPLoKEDP+Cn6w2c9xBhoZ5JOhUN8iQhEdBLUhGBKupaKOzJUzY3dPJY4F0CsJskgRIcnHsauFOL9WAl0F1qhApWnD376dIqeAtxayp5PAway1VlZH+xqeL1M5ScekvstSiK2YKCpD7V3mKjMWIPQJ+N5u/QTUYR5z7SnYU2oioio9mjXMd9gjpnY/XRp+2cDEPhl3u0WtHdtu/awUs8KU30/NYqcOvwq3X5Lzx53fe7dll7RLqCdDKGYmMW/8wk3IU8VB9jT9VeHfIDlnOgf/4unscX64CGOPh09kQ7smlFLcx1/nNDvNFMbxrJL1nXPHTvT42GLZmGzULqWFvegSTdS7ZUu7wDy97HnM57om8bMMVjuhgmOkE5/+s6851O52Ncz3qHHeTcCbrP+eiP+Wx8lTp3QKrPs/jOBm1A8BWuxj3/iw+IY39rnhnPwA0A8Elw8saYkbncX5Bc0Nh/nGHxH9NJV2sl+frsNU5B6trujsbXfo0S99TY/yQHD1i1/X9m13arRyRv6GcmwfgxvQcbvDTUfLjcqYKqg5x5bRFZKV9ed1v86YW2EWC8RjmegCLtAKmnCsaiuQQO/LuP5vzv7DT7KjyvdFf2tnme6WWt6BAAFCCI/wiMGbEU54SUh4M+ace9/n/S/vmnPPOGZggAFmMIMVIGElkIQ8wsn77lab8plZmbnjfX8rdmZVtRqGc6PiF8uvMDty587I6mqospQZZzEiTOhbjClZxlXUoh6DCd9yNzx8737JC3XKxW/SWR9+v0675H06nsPAxac9VY0fxMlItyrBgxBr6m/3lXkL93DmhH7hzDM5QHyVzvjgB3TmX12uEy99h+Ze9CKVk85Q/pNiPoHjRo7goT80aaD07zxRxIM3AqkKD/JCJjEVxh2rK4iV65gh6zwYyg/hoagmtx6bRVP0TlEjUMK4v4Z+eJTjg8ymBg89osGd93T/hBgHAgr7KMdiZ8JEHoMZw5UEg5YYrH97bv5JZ+v4C1+sXc89T2XPbk2IKyxXRAYrmHxo54+Q6UouQbPFp2QNEF5SQz8NOVk29UKak2Q+GKcfShdOPVkLp5+qmJ/PdXOuCo8Y56xBWzxkOWlKPERPlpfk3zYpfDhJvQ2qxazRIPa4Pg1JG+YyGY3Uf+ARbT74kIr/IDp2OlbxB0LGGvjlhuO1qMRELbZivX0Nrw0H0jkhf4hcX9bkkQc14EPP+g+v0uq/f00rn/m8lv/+sxwEfl7rn/ua+t/8gQbXXq/hnb/V5MgBaTQkE3NiTNk/11WsiSdZGAcW+b5feST6LJ5kNw4T26xScRTpPGF4pVKpJAwzng6wCupXNCzVzlMg4insYQqczkgLbpUnFza31lcdXWG3LHeIXbJlqsSeOuQd+QtbschWmuQdZdRxSE5XWJdCXHomXyMsK4tH3Cj4cRyu2Vukrfp2LIKjbDE16mpkfq6BLc6R/iRyZvP2NPX+qHPHE2XQZ2DAlZaKjlaoXbv+BO0AaYD8VIuv82d89caCRE3RkzdDcrZwl4Mg67C1jNewxmMyVTakUfZiT0Avnd7aQKMOwThCxy5diERfNHKxb8JGxjXrD5lqF8Y54+DFdRVlOkJsxOV6Q+3A6LBTkZ3bOrxQWKqcWyPkH0z42m873ENeu5lNeBcw9aqxIUrpwASi87BKOVc4aus8gR8+bg1f/wRC4FPNMMh2s2zkOGa6zo6cNjvCu4b8Y65D52pSciydHj8PxzOJVLEjzKSSmft10eUtHe+dXSFxLjfDmJgJvtaxheAih+u9ZBTsVHRF4UnigUCvyPC+l/aQYnlFa9f+Skc++w2t/OO/ae2fv6SNf/2K+v/+nxpe9WONb7lN5YEHxWmD/Dd0g86CsdGbNFjX6MGHNXr4gFoO5UqxtiE7MyyA/D7EbFmDlnvkpNeo3wtNTjlTu/7i5TrxXW/V4kteJv8LgZL3aYJ4jw+DWNdQQAAm0W8Denwh1xtvqsf7QLv/gEa33KrRjbdqctf9KoeXVHgWii5f4T1GHjOQ3wNAkMNLEhHKvuhPTU/BAUsDX8QrrAmJA5nmhL0yeGir82I0xWMxRWPeuRBrTQUsfYgvDAvvLR432epMbAeREn7kcGsSoaotoYiQULqr8HjMo2oZX8vwWuYVCzxTnn++jn/5izX/hCdK2CNCEY0ifC3YU5oWZ4Knb4xqeAYV/fhL5bVbb9PaTbdyjY9oF++JCzGneZFnPNR4+YjWf/cHHfjuTzkY/A899Nkv6vA3v6XB7b/WZHVFoh819KeQgHuZ7r0IxoCCqgjsO8DsoslnvIWnnKO9f/EqnXnpe/Xk979bp7/0Reqdcoo2CSzEJFRzKUvlMZEEBX5kr8ysFRHCjlGl8lA0igiFmVwLM+L+hg/KOvaCgord1zbC/ZWM8Yq2XNuiVr4GLftsgl9rwBf6iNGm2gP7tMxz+r5//boO/Mc3tX7TTWoPPaYGG4FyPzR4e4hFtNMq0V+wpt6L/qywsDCvRfaiDwV9ODg/t6CG/aquNL0eciP/QsA6X7Ie4WBweWWFl+uQrlp303n+LxLWYyuiCrXd0soKI1WeRzKzJk3MZ6Y4FnMMu+OMqXtkR1Opo6HUQpLqjxUPy9hhn0aZbjN4LNt9p7zdjG2ufxZLPFvjKFeUx9Ds1Frq4E2YO+WooO1iYXB2/2N+aXPAjLEAjpZRuZIuU/0Rs10qpo5VOna7PckW78j0nzFbttRvv6q+LlV5VFuDj47c4fS4WL+ed3jka2+nxnmN7Vr3Ykx18EfnPlqeupr+MdvRG4Ru/fYjzQLoSLVEBOpIwTeRGbha9sp9gDn59EJQhXWpopnGwT6uRvqzJg6gPyFHWDuFNVsI4Yu9ANhazXtiO4DJOQEVgbhsaxMR9CRFdFQu5rdgTX6oCmLxK+JiJkQLimZl+3hwTzt3emhJpGMa3CDNCEwBqFzNuk/fSafrlpQ1J5FdzEG3YiIq7zeEjE3HqsMxa6AzUii0gCr3h7SthtTlkwt8MdIZRVIarzXijopaxlRJqoxV7Pix2eMsUdc1Oqv1Uzh9ztuMldCAhn0ZT1J4VFmzW3y8bjNMLXlTQ8Ap6PToWJEPa60BsQwiUsgpEcpgs8WhVlsdu4PatM0trwnjShXUviH/SBFQoCB19oJORxVs1rQ8VG5yELTCAd0hvin1r+v3h9M33dK9+Ray8EjJK3qeA5Ldu3fp+D08uHFQ42/7FhcXZH3DG35ETWxieAzuJ8cJU3jAaDdHGi0d1uptv9HBK3+qpW/+UP3rbtLo0Yc1GW7Q5yQxmow0LmO1ZZL9Fx5YChxpqHDM22JA/QrybCsw22ByNBhIjrCjwQAjQhA5NsKZpkYo2rSFeYCrVfY1xV1cerXoJ3PE7uVh+6lP1d43vUqnfPDdOpkHwr1vfIN2nf9M9U46WYWHHkYuNUSznko0Cq+d+SAHa6R86C6aW9yl4849V6e85S0686Mf1Bkfv0x73v4GxXnnabJ4ImvTy1zFsQbx3qeR6Rtaxsz6uE84TYFhi7ez43ggn/T7mgwG8kO/fcXkI8JtTjlE6ZpA67w2+CNTQz/uMTis3ORgefDb32n88ANq+bCDK241IxlmdaqJqcYK+kvi3xZ8/nN13KtequYpT8q/zajsQOrh0yNpivARISW0rWQW+sU207KPFWrwpUJFLsl5mlDyPUF3L2ruyU/QwhOfoJifQ+NcJlDm6TU2CjyVPtA7IS4T/4btQw9qsm+/xMNy2AQwbauFUQi03M5bmEYtg9hcPqTBPQ+oXV2TsHKB3Uq4uD/DryF5j/DadW4x+ohQBODBvl0+rNG9d2p40/Vau/JKLX3x37Xyz1/Q6j9+URuf/Yr6X/m2+rzuRr+6SZN77+KhnnEO1xV04n2Uh8vkJL27Uzbe5IINo151AiT6zI0k62modi1QKaYmaMc7Po0w2DHgBk8lg1zSbCZhyf1B06d6BbERbnGCuk840uFHxWyxOpvDx/OwyTbTQJ+jsgDPhejii10A1BcXRIQigP0Ske208QhxUL7/WImvcCnmk0FAl35Wmjdl4CZ2iwhRzUqhLIXraXtEyIcggdY5QgEHGJvnhaBUiSmjC4SAl4MN88EGSwUW8gkUfK0KrncjVsPjwT+i87FRLoG15s6YtFvfATmCePwLY07nkFr4kn0gYPcaCx/BR6AzDzw3IaYvKWEtbkPAN1gcXeAtV6QyNQ0tdvqrFrcFc0FvPiT3iZ0uVUtxACyUNsdho10tw3tWOCHV1uvfeaODcz44EWPCEhJlrgMu5hxnGnZ0DGPxfnFWWDkuAitIX6j9HV6ImeoqtaXCs45k8YKZzsHhW3wo5fSrTZhYqSKlUCAVqUqbPLxEgU3GlPFTzaGyxbBYaV5H35zI6/FW5E0MJySC7QnHHimaoJ2gs8eEUeS9B6pE7cL+oswo/lhS42uUoD/ehtXji8TCM8bkLu6D19+kje9crZUvf0NL3AdX/uFzWv0M98N/+6rWv3ul+tdeq83f/1ajxx6Tf8NQPAeN77lXowMHVHhP9HXxOAXjvj3GKXyvHPVC4z2naP5FL9QJ73izdr/yQsWJp8iHdco/n1EUvL8rggoY8bQGTIgfXicN7/lzHLjF4SPa5DDw8Fe/rYOf/Tctf+HftfHdH2pww80cVj6oyfpKvj8H8w/eBxpooyJX0kn0Y7jPhrHlcxn9R0M/UDWSwXSUQJxWXzcjUJCRlrRmUDit6Cs4gCyjVn4fChVe0h3wwVvBzzSw7r+UFJHeIgU8ngEUQi0Py1LTzGvPk56kk3nPP/65z1aze4+y2MFA6LYVnCMgrAHtrLabm9q4804t//J6bd5/n+b5Qnmeifo3EHPqTU+lN8flmWjMHln99e/0GM+gD/3jF/TQP/2zDn+H90eeXcrKqjzHTOxBwwTQlPfAjW5dI7CCCKj9oP6n43uf8Qyd/pILdNwTz5B4uPBeYsW8cvLkQxTGR4uYkrLNxlrm6T6BY6tGirCDM0mNguuAzllDBLBD8bdLrrp1oLDPsCoiBTVQOGJrHufPexJK+7bka/EZEzchsIB2bUVrd/xaB77xfe3/0je0+vNrtPnoo5L/hQl7o6Vfw745LXIRJjqlhhr25NxcT/Nz8/LnhkUOBnfxGcKfJRYW5tTrNcJRLhGhhuvuX0rwweASh7lLK0vyPy2e8HqhK+0odFpQeh4MvZqQKyPS4qCdxRoWDCWcfY0MDnRT2IZIhaOV0sL49GeU9O386ppYI3LEDKK4a4/d1yAp4/DrPPccHU91nmPVlVl8hHORJJgNgHt8LdjciS3Jw5gSO81HlzhVvdX5GnYMCHwNOlVCFHSYCGenEVA6CJrABSOV0eOb+T2+KQ/1fDKHbHDAFBgzoJPTCZ2pVbiTdbuHvHY2bQcR6GfTkmU3QX+Ph9BOUeAu/0poAAAQAElEQVSLZpEzlrnCe9wYu4oCbxmeu6mOKrhkTEenY0eUHGOoFo/L/dqnatKrsrS+DvapkEKUbKZ+0OqkNDq37QamHAeLYGq4r4rOXUjE+HrCSvARBE8hCiLtsav90kJn9OPKR0M004tX/lQ0ftPqSZh3HlPA8pPPS7OlrJMQ4/yv82bkNK8ofyTEaoOkOB2rpvVYBsbHAh5l8WgNWzwGm6sMZ8aArbUKs9YLCqY9Tmn1RcImiLyuhg0p0xtrXteHbK5gat5OHR9utilrnBU1jzn7xLQPK7bB8zJSFdmKdxgRDYLsBuy0BgzIfhgnkjy8WY5UWGOmA/7JmRoIgUvHIrk3FOZMDHiTHXnRbY9B7Gr17IQ/Tbzu6eFMgMokU7PVWHlsaWrxcpo3NMvpeVRMo9PeCdv5jJnGmRqdn4lnZOrFnb2ppKJrcCg8eW9yAOhfzz98+LBM/ev6LQ9ZLbY2KY8FXKde02hhfjF/Q3DPnj3axcHg4uIiXzrPq+n1GE6oaULTQvqcCKFyPzz5Q1u1g76GjzyiQ9feqAP/eaWWv3u1Nm7/jUaHDsv/bMd9jjlE2gR4q+Wh3Drvl8KDia/7NHH2ZkVlsutQJC2mZoF5oz6oFFWabtnYZog19L0GkvpsnL9kj5hJhrJ4UTXlpQnshPXonfNkHf+GV+jMj7xXZ378Cp3yznfouBe8UHOnnCb/5htp1EYDggwEUbs0ZK19uA2vY8ODkRcvLaG54/dq77Ofq9Pe8VY94eOX6tQr3qPdb7hQ7VOeoklvl0hKKvdAQBT4BtABz4Zyb4WWfB57MeX6FoB3VxnXaMQHjnUwUD5wEV7IooSkbmFCwcOkZDEkBT/1g0mrhmvUs2FtXcPf3aXhb//AAdeqxHwiQhEhF6/AlFaNqg0/+yJRe1p4whO099Wv1HGvfJl0Ouso1gK4D+/rRsrbDVNOquJszm5qK/PWFuxnqVqDZ/SQvbzkPZTmeSpVwzf6u847V/NnnKkiF4yMPdfO6zcDNl4nXks8ZPvk4AHm/Tu1PCjP8YHEvw2YYyVRw9gDEMUwCmM2UqIJjZZX+EBzlyZ8IJW4eB6wwbqycat/kKXpSR6w/zj4xhIHkA9r+Ptfa+1nP9HKf35DK//yBa38w79o9e/+VRuf+4rWv36lBj/5hTbv+I3GjzyksrqsZjxWj9n7oTvIKYVyskWVQtCgdYuSai590Aqgkp29r1JvB9bGhMXAlhwsnrl+nQo1GjLAoCKE8Mq7tQ111syNpwU/8E3t1Sc6C6MIPKykH29ts2iwY3AHybE30gC1kf2ClXUlPvVShDWalSphzBxFU7mOq3MjTzXbWlHQhb1L9YR0ztv6siYNxVwiwlFRea9K2olBY68gpzNW3i3ofFhovFyrhx/oSWcFmdBZAAWQRjL15g9JwNug8b6yQIQoTQfMavA3vJ8L+x6TbLec7gzFI/XroHARHGMfeS97DzNO+zdQj5VdzB7Ew3GgR/4eQRBGUBLp3+kaaMMgAyidQsE9I0IqCbyRpzYJWUEHtdarXrSlgpchCuszbRmfJVs8F7Lz8kuJvVIS1hvq5lY8P+ciljSeHqT2XawriFTzZvN9yIx1GSe3xFnpkRYym7e+rbb0VfZvLZwqnfpVGhHdFKHwOOEWQOgjYa56W20u5OKhmpuOE2f6Lh3Sw6qEfa0RkjMUqCjRUedIlrXJ+WKrMcyviDUVeQFKROYeCDhRHTuNQcxaMlmy2RS3hJgYhX4Kubwf5zDOcUjRDDbk32Ya3X+v+rfeptWrfqKl//iWjnzuyzr8mS/qyD99Hv7zWv3qv6v/s6s1vPlG9e+8V+PlZeXSuSEXNcfa0p8xoUN/XTme36XFZz1be9/yWi1e+EqJ93tMzIMINmyAlJ0HJiLIG6KR96xgEXjvJGR1nXv0r3Xkqh/p0Pd/pIPf/qEOfOnrOvCPn9ehv/+cDn/+y3zRc5VGv76DOR2Uf3tQzt9jnxsQFlF1YXn/YC1SlhRBRwmckiLLxde2UrePB/OgSlwzXvP+wpAHBNKSX0IruXG2CLfaURoV9isqxhKGnYF7rfPHozDkSVFzwsk67sXP1/GveInmTue9l3sIldcB8U4NMgYxK/kYCMGt5L4Z3+b+R7R6401av/V2Fa5hDz1hsp/fSs0H+8T3HnpWbA7VPnZQazffqn1f/a4e/LvPat8//ouWfvgDvly7V4UvSkVeo0AZqlxMvdeYnsVERDCMDjwXN/McPvIsu/zwQzp0930aHuF9F8/IceeQCA80RcEPDDUk8mBwVS2BCohrUBUZXJKPbFHsoL73e86dkmtQvS3nuM2AGc+amHe2Ak9XWKXWPIJpfRbnXjQaavDgA3rsx9foUQ6vl3lNjR68X+oPxGmrREzxHLl4SZ20m00hl5hfw316nvWZX+BwECwAf6aYn19Qr2lwySAFP72mYSyhQX+olaWV/E9IfDA45pm1dT9YXYsbcjuGMEtTknw3hOTtawiPTFEFbS+kkiGFthe7TiE7GNsd4Gd2+B3VnRkoy/YBIbNwWR+nntpMnRhqYsDO6nZ5O2+H7X2ZN6rereE5GuYrPEyjSp2tI1VXW6uORrXUdjYWnPz6TRmeTYlDUeSPaPXHCwMpWI3tjhGOxtDVndJUGR2jDN2S9CeKvQy7mBrmK4JMRpXchpstMF4ZU43NBvJ07WFn1a8TY6qofGQvVbedt8YrAbb3YTURSZJGZact7t5b1ho7ePt4LYHZhHMbKdStmexUl/ncpJYG3om350DrfhzNcx8OM4WONUQ9rjjEmBrc+TbZrFU2R7h3OGhEKAKoAu2xaxxb/V9rjwrsxBzP0cGMQ8Z2PY45bjfwWyYLxlRTt4vTG1Ptsel2j1D+HNVvzVawPT6D/Xdow5eNCI9xh+GPCzF7hU99SjLhHslDNmRLAa3VHkaV3GfFVK7UHoCaG8rzmvZlXXWqgZanmOkfp8BinTwyZWF8O160qdzWVPeZIiK2YuG3CdWn848q1daCfauUbeeW/DGbqT+0GDg5DYT5sqIedwrKIUS2ogSwCz1QLRBuMkNE9fGb+5CHodXVNR1ZWpL/6XD9ex3k543ch0It1IFzPNzsWtyVfzfwOB8I7lrMw8CF+Xn1+MY1gpygMI4AAiGPwyg8VBT5nwKPVle1yjfwB350jR77z6u0/ONfavPue9Wu8Y3sZKSWB67Wh4DMjygujR+5C5e/OBtwhaeKPkSf7qfyqgXF1Cz4BBbrSAtnJSSreUO4RYLOtihBoa6UsMkTUgRaqkCB97fOu59wls7+y9foGZ+8XE+6/FKd+NJXaPGMs5R/j445iW81/fBSeo1KA4gTCcJIXlkiGgUQPkJf/HDFuvhBPNRo8bQzdNLLX64nXPJenf2xD+qM979Nx73sRSqnnq4RH69b/P2BJfhKpgcPyXG32YrxZ+Uhu5V9mSJKKSQOZUcar6/Lvy1Y3Kf7t8VOwD5CJxgqJDoURgZY4CBPA4LDsOH9j2j9pl9rvI9vkdGJfRR8gLGPRacSGbS9BNEgwl6h2H2cjnvOs3XqG17DAetzVfYeL4eEJLtEhEgpy9pRQl4Hhl21MGHgH3ibb6ANVgO1omcH5uG/kfmCZ2vvi16o3skniY0o/wYdVry7ylzLFLm27FNeL+1woNEDD2jzN3dJBw5pnnVsGAhvhvQmRUiaIuMslnw28oeXwkP18O4HNHzoQYkHXjWtGEAF+6hsDlTWljV6BJ/f3K7+tT/X2jf5gPv5L2rpf/6zVv7vz2j1H/5NG//2TfW/yYfHX96g9g93Kh57TM2wn+kiegpety3rXGI2GKZJX8yp7hnmU+g27UUzr2IdcDVvamNHpyoHJI+tGCgsV54ZpQDFps6m7EuUok4NL1ld1OZqhQKF5AWDg0rJ20lSRGrlUkRrGRVVhpOYGubxQB+KAAgQNWwo0wrGEgVLh4A1IFntJBRUE+tixoTFRKEzZ7DJ1LIQzItimjqHGJ1Ozg9ss0/K2Fg5MrbyHbJlbSZwI17vM7lMNEY3wWt8NLjG9h3i7z93MCbf2DqoDzrG6Lkbcz+R/IVHy/xbchRgakw0kfXWTcK80WqCr9FGm3bzBX7SwfrxNr7Fv0UmUi35J4blzIkWu2NbKC8jfBjTzKfQHzK2EWuUc2HtkuIzArPx4zMh2vNzHvNj1miCD7seC7loJ8B7NPtjHVrkap+ueJHthXxwvGasZ+Fc6du62TViTEodPqbILetcoKlPHYGWIcWyuMrQtKM7uvqeY3fDrmTGhQCCI6BIrmYTJLI20pnclqNxC+SXDjQSzl3M1UA4S6IUdY6qJSrpWroWztmDKIHgFFYkTcaGbhRhHlDTnjIrB6W1t4SBXuXc1okSgQN0Wm2f8sKUMj6+vpYTjYRKPuiOppHf18bcB4d8cbNxz13auOlWrV11rdb+4/ta+ef/0OF/+IIOffV76v/6rjws8j2Z1OTwKIpqbmu88q0m3EcXnvJ07X3r6/mS7rXqnfkEFQ4ixRcu8n2E93sFg5DkqAi3xJokoupp2+FQm9yrD37/Z3rs6uv4cug+jXgP6T/4oFZvuV3LV/5Iy1/8uo783ed1+J++oOWvfUf+z6DGDz+slmc5Ukg0eR39XjFu61jYx8G+C7nQegyMKSLwDpQBhWQ17+vk1ewQaVA6kcvPMmrHiIUpFmg1BVzIpaXZ0st6Xi90p2mxX6AX4ygovWa93oKOO/epOul1r9CuZ50vLSyo0F/a8a1Z7QyOqsXzA+ONda3efkf+R3V66BEtsg4+HPaMfEgWIbZyUUPeADJUVHqBXmr9W2g33ab9//513f0vX9IjP7tWQw4MvW/s636Ef4hCf7SIHqEUkVq5BHvN/8KgqNUah2X7f36djtz+B7XrG/Rtjy04KhQoyEMN+ECqoEXHVkotErQzJrEGB/P0H9WqnEyOr6AxJBiJpqgWrwmDF2EJa82bKqTK4w1fmDOcJuRsmVNh3Qp7wH+j8fD1N+uRL31Th7/1PQ1/9weeT/ybrGOlD3EiXpRZvuRRomh4fczNzckHgwtc70Xg3xj04aD1EaEIoFCvaRTBF6e8ttZ4TvXfPl/f2OAxaURfHp2wA4WOLsG463yVSzPzqGEoWQmU1J3RtnMTiqnWslxYEXIWYOlopB5bdIYMQ+5ESGqg9MsakS15N+Zn1mSyUQ6hY/VfFfeFL7V6WoZzbog7TVIbvDp7lY/VTmdim/nI4VjaYlKiiQ56vElbZeYFQ93mu1PaitjO2WebzL7YJkmWpy5Tqmlhvqx5boRu3p0mHYq8U7YH/TE+3btmy6ekprZmbTHMTzG7DijsacBuq1Uzi4OJoEkPU48Robp1jAXbEF3xp5oD2/RIs7pd3Tk7yxT2SxfWyTrLvNiS7GjSaaoJVnDKb6MkaGZiSLU/GDEZjH7RGJoWdJW1T+Wm9u0LaKtzmVYvcW0dDHLg9oZXLZYqRzsNSr/6urDd3gYea8vKHQAAEABJREFUKOGwm4czqXDsFNZgzHHQRNhgJXDsFIiu03mQXEy/Ql3hhtNxEJLSKp2UJeAjuf+ioc/sxykckCiKiIQUkoFsGuZVS0SVShWrhXx+3WyH80/RuSaJCCgr6Rj4cIYuWWCZzhtTStaxC5QP1oEjiohsFBGJdMSUlCZmyEjRG3szWyzbHLexGLZVZ0AkPx1QkTseLfk8yprPbSpsMI7ys4rOHZBu9p+BNfAakV2GHSxvR32DIrzzTRtJC/1ERN3P2NyHZxvYXKd+5g3rPV2vozsrKIrjEWocVqp9K9BycDHhobU/GGh5ZUWHjhyRfy3ff7ejYGs5xGh5kDL12Hu9nnYtLmr3nt35twMXFxfy74DMcyDY8KRCd4oIQA+M2WOEU8u3vuaL841H2uTgcfnXv9XBK3+sw9++Kv/ez/Ch/RqPNvCdJMYcnNXDyFbFY8h8zlbkXDTUImahfMBjgIE5efOMA1G+8XiNUSnyx1qAvUBI4hZM85qtvP1tdx9cCC6SyCBVnmhyaFsJ+OyPtWjHheflCWiJw4K7mL/zGfYz9dgyP7E76jQ3NIJ4G50j18HjIy+6ZnGPFs85Rye9/tU6+4pL9aRPXa4z3/0W7X7ec/LQzAeCwWFS4XrmuuUMar6ajpZKKpaIvDBuWw6hfCg4XufgydePlWyLR+pYKDEMJZdC5Ewtr9+kGCptsRciWYKVgxrecoeGv/69/BuiavhQhl/xmhiSPM2IgEYKsJVnPWGojeZOPlV7L3yZTv7L12vhvGeo3b0oYQ8gl+KVDTiPsQKBAWTLHCslGUwoaBtaH341jKfHWjU9qUXR8lC6cO4zdMIbXq9dz32uggdW1UERRW5ar+kMzKO0LIz17N/xwYPauON3GvzhHk1W1hUtBh6i3ac5I9PBmNIrWyJXHw15uAabDx/Iw3Itr0ojjjE2VtTue0gjDgEH11yjjW9/V2v/9hWt/OPntPR//IuW/sfntP5P/67Bf/BQ/sOfa3Lr7Wofekixsqxmc8xSBQ/UTJBJtnTqIflwQhQP3TI9S1xrw3OTFQw6ecFQTYygyZUIwRHmFt4hhuijKBSBFzkLEMW5rC/ws4qtzBReByzE0YpoYA6kD/Zwf51MoHOKHLI9aXWgzVjbcSPAmimpfAQ0gZ6KRAy9kiuSE22HTlf7QTDTEY+Il4GC/h0nShi2Q11TNrNNx2ycZQZ31iJNgA+lSAhX2D2pIbrt+Am8ExXs1rVQyfdBc45tG0bF3CZR5H1duPx+mbTs9XHDPQo6Yb9vxlibyJu9sUbNWMMYgUnVoR8YPWQwBPbto+vjW21jDaJVPzGBB5qknPaofN+6RKsBx5UpY9ugvw3kDWZW6ZjYCdjK2Xd/+A7w7TcjDTr0ka0bMIchGHhMpgYxQzBgzEMO+0dgzBp4zobXiBeFck0Yu+WWi9RO14wVrTapxT5Bnr5OKl/QgChq4dqO1qsiNFsQecNNbsSQi/0I8SXm9Y8ve8eMdXYzpkm8h+V4SRGO9x4NhQRo7QwhC3KnE4VO7B5TbUiWp3kjAjnk4hSmO/rH7r5tKzk+bfmrFkcHtuK+rIIpdOA42zwnRCzBXAuQQh5pybbaiUjRDWqq70+WWh8+IBePxXQbYLPaz3DipLVDUjtvp2lZMzvwHiTug8FzTXCBW56DWg6CJhysbf7mTq396Hotg8lDD6vHzTEckymKGIKCHgto4TZ7C4qzn6Q9F71Ox7/tLzX3jPNUFnhvIs4+DICJMga/R7AuU5lw1gEPdLxMLaqMNrV5z/06cjVfmF55jdbvvo9no7HG0eTh/JADw8Eyz2r33auV62/Uka99Twf+/gva//98Voc++29a/+HVGt1zt8pgXQxNnp/3dzDfwnyLKblsE4XeVRC8roIKSVmKpiLDyyHPTBh8XQtf4Bbe68TO93p0KyvffyofClFognSZBBolUh+YBI/KhCwF/US7TzhRJz7v+dpzwQv4Mu7kGlbs3MG8YXE2OAtSw/wmk7HWHnhQR677lfp3/F6xsaZeBMNkVK3oo+S6I8nrHvTsZzGJa0S+CR6Bpceh04jn4rVHHtFoZUMR85IixyOX4ggzUOLkPqqY+e1YOt1kdYUD3Vu1fN2tHPAeYE8xEGLYIvQqMTrca/+o5ZJrDFPSKkXYy6h8o8gfpd5elruxFJkBUIWbzN8p0BQgUOQSkPRy586HbN+Zzk7YCq/D1pRRm/qf807YAy1rPlg+rCO/+7Ue/NKVevQrX9XqTTdq7IPUzc18rm/Z/y0TJpxoKbuxoFoigq3akw8B5+fntLAwL3/O8CGhEdFIIUqo15tT0wRn7uP83LK0vJx0c3Ok+hyWjhIBAUQp9FXgjYgQrGYFscqVKRiMqMocL1cntUGbFQdSpsdMl4bauD9zEVg7RHS8DR3Sj1xdJ51W5MXXHRhcoNxLqLSt5Ge+Tp6OT/bvdJWUuh8t0H9EKCIkakK14MUQrKxy2iymLwy1YDKURuFfexUl0G2HrQkHANuET4WyOHWqaKo9I6qN7Lzakt/RZFDVkJZIPQ6ieF0rnBng7Nf5FIj0QH8wVJat5DrZjqC8jwV21VF4pl5ao9pCEVNIIQFy1KzwxBYgQBBsWhBrJSCC3L622G2ExRkzzsmTJcKO6EwK/vhixt0jEh5SNtiVvma0VexPAHUrBpfq2jEz71DAJ+ww5ckBW+t2vmrIW4edceiCLAF1LV0e8wkMvJKTzcYDS+ZPNkHKnQ7HiksPd7h9kMdwrEuX3lvNjphtQYHLdhtinW4yx2gc66BjmHao7GdFpTsjtknVjGOnS5mNkMuO+s+shXDqn+kt1rt6uztzhraVKnsl7bHNMGWrw585ys55GtvRP6r1Ne58/hTxyI7OETmzOCrsaFl4/fGr7Fnr/2XxmI4VOhvB4/Ya3sfSoXad5pvG5w0MQ8oYt4ciYqHOGHiq5zPigWedb9mWlpd0+PAR+Vfw/eYuVqK+2fOB0clY+7n5nvwHgHfv2cOB4C74Bfm3A+d44+41jSIiwXu06irWDgsPAdxlub/ycYmH7tG+/Vr51S06/L0f8233zzS8/TeaLD+maAcq4wl+Br48YOT/dMY3kCh5PCvyK2CK2gddhdBXqCuo4OyvtFXfAimKCIXUAQ5ZFE8TQi0J9+M1QsiaN2fc/ZryBo8IckS1mQcNUnDIOtz/mPb97Hrd94Vv6NEv/4eWfv4TDfiGeNIfKFig8HrRTcPDUUPHfB4nlyoiFAG0swRiBC2xAvlgjy7f8NDH3r1aeNYzdfLb/1JP+fRH9NS/uUKnXfwW7X7+c6QzT9FoNzPiw3+EcwDTDiVpLg9Tw48xyQ9xfJOdH5SYE+eCaeMxVoVwBknv08pkiPEa5Rqgtkuj4EeaI3+w1zbvvUuDX96gyQMPTTvT9oPSdA5xubt8KBBFuIJ1U6Kn+Sc9SXsveoP2vO2N0tOfLu3eTSeNSi9k54hGkhGqPw0UO63lBruRPLoG755KfmgofGhq50KTxV3SU56s3W95pY573YWK08/Ci7XBv3QQVBFyyevAw7LIY6/SX9fmXXepf8Mt2rz/QTXtsJtXWuXWcfZXFNiSusYfTjgwsb0hl1aXNf7t79XeSp7rbtD6t67U6me/pOW//5yO/M9/0ZH/53Na/ucva+3L39Twqh9pcuPNinvuUu/Ao5pbX1Zv2FePD251lFLLxfNrm8FIHq9B78rrV+hdiRwT4yqMwQ+dpjKfcEBF6lmDaf6q3d7a4tmYli0DMe6zMJ5iHos9sl/4mheG/qwPVscSouyecnG+QO38kK5OtRaTdwBCEtyLgZyJTIUC6jbgjQbnCqkJgVCTtkbeO42UUnRtA/XruCF52jNeamSEGsuCN02IiOjQKCKUBRp+fUNJJQwdJK+NH0TV4NsgQqJHA1+aohY6QfaB1xh+3CsaQTd53RvDaDUwuMIDrvuAxelzQNJvpT5ruUGCdTrl47PWYg4saKUBvUWtzu/R2uIJWt99staOP0Vre0/V2kmna3DymRqeeraGp4MznqLRWU/V5tlP0/DJ4CnnavDU8zV82hb65z5Lg/Oem9g479laP+852gD9xHNlOjgPf2zDZzyb+Gdq4ylP1/oTn6aNs87R+hlP1vppZ2v9lCdo4+Sz1D/hdPX3nKbh7lPUXzxRGwvHqT+3S/0G9ECzCL8A5jlcnOcQcY416HHYGfACrYa5PqM8/Bz1Wo16E43QjQFLorbXqOWaJI1GhfUvplwjZeEamE+kggadAOtKKy4DUszQEN/gH1yDwNtyRGAXl7mAkFKqbUSICqAS+diHCjgpIkAjWgtQCG1EauCQO17TF1BqRSkyS6s/VQpxgYMBIcScUSXbUVqAdNkwVz0yvI1JWBO2mZgkWbGpFnN5H0VMHitPArRix2YmqJArbw7XbTWwVa3jK4fOgjtmDewcZAnGEDybNLwOohVDKeoRHUCUwheRMdxQrC1rjkO6efxt7/neTC6nMkTTgt4pJ+uU175Up7zlNVp4+lOlXbswhWKuB23EjVd5eEafMshHN/I90PCzQEza/OJmcvf9Wr36J1q68icc7t3J/XuoJqRg3CSRNGYUY43bkSbDdQ0P7dMGBzGr379Khz/3JT32f39Gh/7HZ7XyH9/S8Oab1R48oIaY8OEn+5gEzLKYyGtgWDLohDGlqTYeJ/OLiDRVZdfa5rl4rVBFotBXSV9CoB1Pj04caIyCrzqeANhGhQCnbHq7tfvcc3TCqy7Q4lPPUeHLuBKSchGItJMK0YWU7AVk7xs88GGtmedkaUlrN92s9etvUrt/v3hLV5DE17spHPkRE10O04ZUROJDvkAIskFbk+P26KRnnq9TnvdszZ9ykoJxRISotoJaI6IyXesx+fnX2pbn2MH992r5F7/S6A938768oZ7HgDH7z5gixOSmTYFxnjRgpKKRalcBDZYFKiUfohCUNOcnRf6YFuX7B3oWDr7q1BVm3nEBLRKEKvvSUO1REezAYD9OIV5H7WQi8awx2ljVxgN/0IHvXKVHP/9VLf34p9p8+CEVnv85wcO1VT6DkNE1GI/7CTpkaXM+Pa5hj88W8/Pzmh4M1sPBOTXs4TAkNU2VJ7x2+v2+lrju/gWHweYw+wk6MCC1psDcqpTtTilVf7L5c/3zupEpIjuFq/Xx8TvtEcFKRHV2C8vWhYOhrXUbj9FXperFak65ndT9bovaaeyktNPUfI7oDDOCccb/aabm2PKZZvuvMkz9tiK3c4420LFOYqXE68h9bY/bzivL4zWp/rOao2O3y1N+So9OuF3PuBnr0R6Ww/OACTCtyWcz1Qgvv1p0VHEfRznaw2rTYyFtR8Vs13V8ki4++e3jN5/XoHMwSXkrb8ag29LYScxDavTHihMTaZK7GT4I4X7M7kagpn4aTwdbrD2Fd4U3h/7ckh3WLrbioka7z8pVB3yDF55mPW130Kw4ejty3MTOHIgPUGVv48pttcULgXoAABAASURBVIU3JclTjMAzKp8K1YIHaevGKKh848kuLOCv7cBzZmP81eTWgcC1EyMDPV0nsmELEVgDmzFVmw/mADIUme5wEnMIVJG8dXDIelzZqT9Kok+Bx4+GtEyKymXDSnUfNfmWQCjhNSejxKUo/GNDdZ61M/02W13X4s7EhGRTRGhasCRrPwZS/eqg0NMj68KSS13I1F/TYt8p/8do5+M+yEg32eI9zRaKCNFUW6dGIxfTulMsVdjFWUajsdbWNnToyGEdPHRY/tV7Hwjy3q7SFrU87Jk6/eLCvHbv3s1h4G75NwUXFhbyjwLPcVDY2EGhCINlYKWzp3BbVEhYyNUO+hrwDfwRDoUOffdqrfz4Gg3vulubfLvX8iAxmWyq5WFtwsPTBLnNuDHxE+A8deSZlbU1rXPr9OgsQ9Lf1PCIPJQpitfUY5U1jnWmkhKB1OIQK6HTfquY+YiP6o2yKCKgroUGMIeytqrh3ffyTf/P9cgXvqaH/+Xz2v/lL2v1lz/n4ehBFb7p91h75PKN0RkiaIHH9ziQmY6UEAW/5KH0qML1KiIjD8/NiSdpz3Ofo7Pe9Q6d81cf09kfvVzHvfbVGp59tkZcN9wk4kShR9paMx49M84r2Prb1rW+Sn/EdSlqm+AREIq7fVmc5GiohZiS1K8VHyIFGucnJapWc0Tr8EEOyW7kg8otaldWJXISVFMlE7TB8CoUUsarY0xFmZvXrqc/Qye/8y06/m2v0/w5Z2tuflFzvSYfGBVe1dJ5eyRy7yoR8gc400IaIZu06sZPWOEgZTw/r3LWE7Xnda/U3r98o+bpSzyEOq7GBBGAeOcxxLWcouW1Nd63jw8kN2vjpjvUHllK/7YQQ4f2LwqxMOiLRJsP62wwezAMrK165A8edDeuv02HvvBVHf6Hz2vp7/9Ny/5fNL92pTZ+8DNtcAg4vOseyf8kmAP+Hoe5zWSshodkf8iM/GdjzK8teR1L9qbkYUXXDLsAs4wJh9x/jMBTkqmwIWBCQqBOeSI6yZoihoxcawRWUBCNqZFlcLeJCHywVxteWWnQeS1yYLh4TJDqho0RKfyT42L88JkQ2TH2NwJf02pLgdCiCCz40sJLprnuMO4XwuXBTxT8nNO69EHlAMsR2db05g3bE4FbJJdjMJe5/FGzxVYheQe2osNEiVZtBx9MjeD9z2zHfHL1Id8oJhxqtRxylXqYRxd9sm2URglebatghQOxlbk9Wl04UWvHnaJ1DvHWT3uC1s/iYO0pT1P/3Gdq8/xna/N5z9fwhS/S+GUv0ejCCzV+7Wu0+YbXa/jmN2iT/b/51rdofPHbNHn3O7T5nndo+N6Ltfn+d2vzA+/R6NL3avLBD6j94KUSKFdcqnI5uOKDig9dBkyvUPuhKS7X5ArwEeSPfEj60IdUgKmusHwF8hVq8SlXXAYl1+WXQMGHLsncQpb7dN+g/cC7NHnvOxnf2zV+x1s1uugtGr3xDRq95tXavPCVGr70JRpccIEGL2Cez36uhnzA33zaMzR44pO0ccqZHCyepj7rM9x9ooYLezVkzUbzuzTqLXBgOKcRr/38J8mSfA14V9KYazC9JtZNf+OwcP0T7IgADbIBkfcORx9cqUIm9qzf48R1rxLeqsC55sBALVzfjECPqCTozDtnZe0hmbfdfZsXJTKB+9vyEZ62T+H9nZ1LWJQD8Z6teYijCouJY0Sp9qhad4rOgdFReoSjZc8X5jp1STuJqNhd8YHU1gwcMdyySGe+ZXiF4TmSKFfskLQTIZE8pykXYiBF1d9SSX84KIlqHHwU4TXhpcd1cIfIJVjVXk/iuvsePEfukPAp3TVUpSE1IeGthflFzRPjv1e4+cC9Gh/Yr8J7qHNwIydYOwrd1DFMtR4L9+z2kUe1du0vdeQH13DQ93uJQ7+G132O34cufLkmDuEKz1SEaBJSCzTe1Hh1ScMH79Pqdb/QY1/9uvb942e1/+8+o8P/9m9au/pqbd5JvmXei5hnRDCfUF0LsQY5ohRbbNYkzNNR9q+tQqTkMfi31xlXqCVfAcpcQQwXTQ6PzFowRJVDajAYCklcOL//FXIU9AunnqYTX3yB9lzwPPV4niFSBccKJYermAZdlEQnKLhmGo+0wXviyrU3aPMP96gZ9elDuLCPHEg2gupYC/kY62yM2Lwn0LLMrTYRFs5+sk57xUu0ly9dY88uZQlH+MoH44lUFWJJl/zRzWhlScu33q6Vm27X6MhBzZHXa5RwOLJjE4zH653zI6dzYc7xFnzdc6rxE0zacEp9UuFLJuzh0UHthxZvwRbsprAhMRUayUyRS+nszIhY5xev3wKEPIXlfE4vyrVt2Zf+rcGAljHP+wce1qGf/lKPfPnreux7V6rPl6Tt2obEHi7kaYEp4XRa+yqqA4oI9Zoez3RzPNvNyQeD/tyxsLDIa20BWyivtQTf42XWkz+z+GBwZWVZKysrMj/h+Ud11kmm+QmjhhQVEQFboaOKxzidc1Lbg6ZDBAyIgKK2T8bAR3Q68wp+YI5Vt/mxEjs8HGVYWWlMZ2SV/NpRML16oWDIwNrCUItskws+Jgn6iwhFdFCk2s2UI9LiH0WhP3qiD1zcH8h5O4GBulYy4esu4FCF2Rk8mcLGts3AoatVsneGV7GzdSSUeZxDxygZko2HmaPl8kBLBQJROJAnN707ymTYobh1LvjgqdqbajaIKzG2VnRxXSzErhX4po+Twh9dIzwIZQ/m0lcuoQigQNjSImyr9Iu5WmHSF3NVMAfs7reT64AsbNtL9EFErVPeLlWjCOetkZ1K1kTQAipLSID7QShAhmXDQZZxl0KNtpdUEsyKJZs2y8l0zXa58hFb3trOZ4eBKrpYyHa7RW2zIbvWrLWV7VPWvLaXx8dut6rzn4VrWzlqHNVyrHxEU7tU1S3b7b7m7WTYOKW+ULYZ1nfYMqcilwkdezhllr/SaRg0gqZqJfiIKhOmo0uo/hyt//PkY2XcivTNxZhq7G1MZc94i59yAQOoMF3diuJlkbqC3Uhh2nhxjKkMxY3W1Zxhfgtbmatuu0fk2lT9MdtuXY9p65TOb1gMN2AH7YT0IZ9f3p0KT8/WgJ1WjF7T4eZYy6srOrh0UEd4SOwPhvKbuafvN9YxB3OFJxK/KS/yJrybA8Hj9hynPVD/jY85DmUaDmAieFnTr8jrLnIcMO61oE+ZB4QxB3/rd96lx66+Voe+xYHgz2/Q8IEHNemvcrMaa8IhxoQHjjYxUeUn3fb0rDJTyubCHQYdGZCsNqB33ylnY8lOgSXQRNLZ/k8NDdoSUMYc01tV5tO2YoeCJ7TWtHl03othSyijOVfiQXRThW8th7+/S0tXXcvh4Df0wD9/QY/+x9e0cv112tz3sFq+zRRrGD0+gBAv5i8+GPB0Q8qS+d0EjSVfO9gdNsulYRRNo5ZcrWlvTr1TTtMJL32pznr/+3T25Zfr1Ne9Tgunn0l3DT2REV9ah8/W1avlN3pxCNHm36vbUPDBpuDrvIXcGcNGKSWYa5DLI5MiOkiK/BF2gDkkvhUXB1Vj+e9Grl5zvQb33aeWh0N57uSVY0qRH5I1LchMVpi0lb/I69Ms7NLxz3meTn7X27X49tdLzzhH7dwutXIp6jHmIG9pgg9O3dqga8EYtMGak7TB3lieCw3nG4337FXv3GdwGPganfKet+u4F71E8v96iK/zNQ3rRwwh8qAYjbYNU8Hrpl1d1fqtd/Dh7gaN7nsIXYtPI69j+kvKtUYIeEs4KOfO5uRqis+B8rh6vH6G99+nQ9/7kZa/+2MOGm9X/94HNDrwmCbra4rhphp/OCvB3CsmbWjEoMaKnDsfeTWmr5Y5uN8WG2L1ZwDmCzbc5etvH++1qU52wM9DNWuaYjZbmnACGw3nQ3YuiDWkCWXOThF1EbEFELYkClkGTk0ehtsZ0JlDX0QuZXY0nd6+HVvQbq+B/3bYFoEmxLqLtYZK8AVPZQnaJhHVjsIP4O4ZVo33ATmUYD/xIaaAtqnXWkG0Iccbjbx/ml5P0WsU7LkGICJL3YtE4sCp8Bos3gvQaFibZk5lfrcK+7M97mRNTjhVYz48b55xlkZPfqrGHO6VC14ovfxlal/Fwd7rX6v2ojepXPxW6f0XKy55r/Iw7UMc3n3kgyofuwJwCPeJj0if+Kji059Q81ef1Pxff1Jzn/6U5j8N/atPaP6vPqXFv/60FtAt4DP/SXQf/5h6H/0I+LB6H/6Qmg9ervjgZSqXXSJd8n76+4D03verfQ99vutd0jvp/53vVlz8bjXveJca5OZt71Tztnco3lFR3vkOVVws4SfHvftd6r3nPZp73/s1f+klmr/sMi1w4Dh/+Qc19yHw4Ss0B3ofZRwf/6jmPvlRzX/qE5r71Kc0x1wa5tB4bh/7sIJDSH3ocg4cmfvll2ly2Qc0ef971b733Sp8gaK3v1Vx0ZvVvPl1al73agWHic3LXqLmgheoefazFU9/unT2k1S4r7YnnKB2z/Fqd+2WuA9pboFrNyfN9VR6vlZFatibYbSqB7zwvZC42NGEIkJirwR7BYadLCkaWPYOuhafAhU+fs2UUJaIUMAF7xXeh0QgFyARAiJ54eekjarstkEXEUTjz9iETZ0sqwmoxHasaVNX3FuBTw88zSNmjQxPTaAAEZG6sEhjm2GlKSosR1f6sIFY+8jU2OGGD71bZZ+C3bzhe1ZSN/iw4rRcD+T0deP8yNOaMdZbQa6IoFsU3HQiIYVqMfUacolT16D2F3tcdbWHD2npR7/Uvn/+dz32mc9p6etf5f7/Yw3u+q3aI4eUvyXI/vD15yLluFreKwr3bjkb17rgt/qrG3Toqp/y/nGbytoRXNt6W/D19nhEKXKEXGAzlxh3MuOJxJdD5ZGHNbjxFi3/5/f1GF8kPfp//JMO/sNntPL1b6C/XpNHH5QGq4RNQMn7nt+D6EJe09bJgdenrmNB2qqWWsZe/B5uiinXR0WmvkqmXiNMqWtQeJim7HLmhi+KKssvGc0ft1fHP/d87X3Vy7TAFxftdP97fcKZnNEMo2Kws3HSr8fqZ4Nh/muUm9W/8Ta1jx1QwzoLR9xN8HS8cxUa8tC6OnPDSHslcj38XNrbc4JOeN5ztPcFz9XcySfhRgxjFggk767sFz7ED+a6jjC81pv5ebU8367ec48O33CT1nnvjnakJn9EBMBVlACupWrNAmuNAi/GJUqVvcZMBrl0EeiLOr5Sj0UULLSuUw5HxGCuyoiuRU2Vi/Pbu3Srlm5Rktg+BXc4OU1hTYqK8vmCQM97tHRIqzfdqke/9G3t+8q3tHrrzfLnAY02pdw3JdO4TfgioYkIRYQaNsdcb07z83McBs5rl/9k0eKi5vlc0vP68j6qUPr1mp4iQgO+dPeh4DKfOzb6G/IvQBTGpZCrzIqSOjpFjfTH69SOqzzHoz2t36FjDAIR08iptXoerU0r867WlJSR435cAAAQAElEQVRjq+zj2mrrvLtkXJa6Nzp1BsFTmW91sk/KNro/YLbukZkFsSi6n7Rva9y3kapCCyxDGLOj0MHRqZljIP60zolmHvY1UJjM1nOHk2S9oa1id0tJtxqrpJRVS8ZNFZU6u1EdjtXaz/jjs5xGHZ0nIhQRU/PjaWfaGTeVpvTxYWnJxjZfEdMuGWyo/sDOqt2nnqm0IuAMiOvRQz3W/rdfwvHJ0OzYW8g7au2g2aHbFlwHVRgyHvY1clMhu3onQyPSACdFhEJcEDoupshWTPnpwAOlgUvWyqdX7YH4agjhSo0O2lZiGz9lj6Wb5oVSswOPi4wC0UGz4luuZ29nlDmWjkcUsZ5HCYQpMimyK/5UOBsh2MyFQq5ygc0eujW0yrIpJpMtTBUknbJTY8mEO7WBboqpH1cEtszgGVpnDcquRkd3kqBfppA3pOmb7E6PbRLz8QcmY6qNHeMJ1O59Z88o6aLgqQSCh6euqcTjsMEpsLiaNcxPkWPE92i95Yio+e0ML8P8FJaNqbydxpbgNUkIJRshQA6t2AedSYcq1TbN6C1lNzBeKz/E+e/RLHEQePDQES0trWqTA0JcWXfxHl0AT0/UHm+4/ufCx+8+Tns4FNnFG/HC/ILm5+Y0N9cwItaX+Ts2wrxUePji2VVWF7/hj0Ya863oxh136OB3r9Lh71yltRtv5kBjnybDDR6WRprwwDTB1weB/i3BlgSlTHgMKZ4qSZmNK3Bf21FVtQ1GZM60rtNU6iIYIy6uCQ8yfZECl0jqFmFbTY1TeVLpo/rmy+ic0vsgRMGnMH+4tM/x0DeH3OPhp/CBYfP3d2rpez/WI//4JT34d/+ig1/+mtb5ADA68KjKJg9IPPwwdRUOgZxT9FevvTMCZFrUdFQZRmCmohA//cAhxlk8uAWu19lPlP8zkrP4kLvniWep8ICl4PoFowa0kv2BXFB45ctwU2W9r/BvAmAr0cPacD3qtQ50AsE80xISoqt6jIzUyB4r2ZiY52S/cviI1n/5K/V/eZ3K4cOKpqkQqZkj3uSYJqu0oBEowiesg2HPxOJx2v28F+jE971Hu9/7DulFz9PoxBPlQ78JY2jBBPfCh/HiD2QNI2Bfiz69XraN2WnjptXm/LzKaWdp4cUv1d53vVUnc2iw+1WvVnPSSRLXkR6lfAANRYREVZYmW1aF687oOUTdvOc+rf38l9q49bfS2poUc/QS8j/BbgnMeUiMziAmORSurEHmQpeUvoLXkTjELxw2ajzEa6KWeRQg5tSW4NCvANEHfHo09KkcevbHeEld5VTQLwqqGBK9tcAG7ShTTdhphwcWgiMCf3hsdgnYgDF8zQs8bhJ+RRQorUJet5BLIJmmn5lQrqVmpSgicu/DqcAjuOKBc7bYoWmHuhYag4D0rfmrvzCEAo9t1Xm3qXDJuPToBM9JBFe3QoaihjijoCzwRsv0xiyGMYlWI67GqIy5RiON+NJlxOvc2IQOi7QZPW3OLWq4uFf940/S4OQz1D/rydp48nnaeOZz1X/JS9V/9avVf9ObNHz7RRq8+50aXPI+DT98ucYf/4haDsNaDu7Gf/1Xav/mb9T7m/+uub8Ff/236n3yr9V89JPSZR9Ved8Vmlz8AY0vulibb36rBq9/s4avfr0GL/8Lrb/o5Vp9/ou09pwXaPX852j9vGdr/dxnaf2p52nt7Kdq5QlP0toTztbqmU8CT9T6aU/QGq+ZtdPO0OrJpyfWoGsnn6q1E07WKlgx9p6o1b0naPV4YMoH/9UOK8ehM/jwnbztx5+otb0nae3Ek7V20ilaO/k09U89PbFx2pla58uNjdOeqI0zGANjWj/7KVp7yjlaP+dcrZ/7TPXPf7YGz36hhi94kTZf+kqNX/kata9+g9rXvVntmy5S+9Z3Su96n5pLr+BQ8eOa+8Sn1Pv033AwWqG/+mvp03+t9pOf1uTjn9D4Ix/RmC9WRu97n0YXX6zRRX+pzde/QaO/eI2Gr7hQmxe8VJvPeoE2n/osbT7xXG2efrYGJ52pPnPf2HW8+lzXgeY0bEMDrnef698vY23KmLA32BfskfxPUdhDE/ZO24RKNGqRC/AeNEHL9iu576Y8ipRzsxY8gX1VtUKEsyS7wmO10pakgQ4b1WJEwGmmM1ffi6q+YDFnXXEOUYqqFmpOs+JRBraqyNdgmKfxxPAvtiLyosdgf4irnYsUYSMU2a8/iDyRqmUEMNajzGr7VG4RkiePjYjTEZPCSsMW0Y8oyDj1SqsGmqNpi0xzGOhwytc83aZPj+eV4IBtfN89Gl5znda/+j0t//0XdPh/fEZL//KvWvvOd7R5842aPPCAyhrvB60UEQry5g2ZEZW1FQ4Cb9GRK3+stetu5AvF/fQxUqhVMJYcD34NvFInCT4YD7cZeY6sBErJh2C9yUjz/XUtHDwg/eH3Gl39M61+4es68H/+i/b///5Oh/75X7V+1VUa33Un71GrEs9hzh3kJjF5gt4groUGlLRVng7lZxUf/LjvQM2UlPCYkNnCpCqyrcHgjGxtZHQM2vrUYcNRwXvZ4hlnas/LXqSFF71A4vCdNFIT2Azev8MRhbF1oK+8xn4eYD9NNvra+P3vtf6L6zW6+x6+NOsr15i1qhGIJMXVrUjn9AokoyGze2i5poVngvknP0XHXfA87X7a0yTkMp6ILtNLBBfiSlUIpSWotcJMRnyGHPau3HybVm+8XaOlI+oxH6pqsa+xJUkeAbESXEXxgHFLbSnsCfRJ2+zP+twLdRCKCIUE8J3qJPFdBbogJqBK2GyJS5JyCLOVxQz5zQPrDbTUNCat69q1jAlXtVyP1vuFA9DJ+oqGf/iDDn/z+zr4xa9p7efXavLYAZ4tN6UJXnlt6NOxZHTNNTXjeYCGveGDwfmFeS0sLmgRmDY8y0UwKhC9Rg2fTyJCQ55fl1dWtLyypA32hA8GfeGCGRrq1jNHPe3XU3KfHQIa+EOyBq0ByXBTY6az0GGqMzVS7X4MC+7LkJsy66Vg89wrELoaeBgp2smML5jzMRfbInU0HYNahHWwEqT/NIHXXFvlKNuWoXJeqxxuiuRwOuA+OqLsM+1u8JFh3h6mlg14E8M+2Te6bTVIbAhaIUoGQKlmjZk9UNaa6soqIkAnmDBI2w2LCfvA4JktTVbP2eiEJI9rtiUyO8XUL2AMiEwN80fDeiOdvCaJ6uX9ULmdrbeAwZXEsL3nkmmia9XRkDpOlFLREQRskUhV1KxCo6ML6yXjaL1lX8vt1PwUaXN2cd+N0FRvarVh/nFwZ4HWEI1lxGn1AhkRYWuqZ7ncKbC9TqngE+mTDRsi1xofEZ9IA026FcLYBpVgLkAggKmwU0uFAhk4Xc2LHhVmRPLQIs5qBM5Ux/liGr5ZTR1qHDmcsIPnYkx9dvg715YhuXDy5KSITnJHIQlMlyDQIVqVKd3HtP9O0Y1+ps14B9SZ1VbHKvSrGZgPHdUsxDAvaua2TsLo6vEQE4EgYox0LPVNELUPt6zCNXUOfRyIy4p/0u3NsXReEPvYln1HzW0dKB3QwlFRBCSC9ljA5hoRdWgMOFAktulIU9cAu9c77SiT4i98KxCmyu061NNKmGbTwJc6NSVtefPdGAx0mIeSQ0cOa31jjTfuSdrc+MGq5QOL+TneWHfv2qXj9uzRHmP3Li1ywDTHwUo0jXJM2ipcUSWYh6nn0g6HGjy2T8u/ulkHv3O1jnz/59r4zW/zoWjCg0JLX+PJhMcGR4DuwaB1JgZPpQNmBeMp192ASlaYAsxCDiBKAFf7N9FDWzURldqmKd/RTJGGrsE1IhulLxvNrxOhEsXEclKCTRkyFoRZy2hZiyCI1eKb/qJmvKnCA8rwrj9o6ftXa99nvqhH//FzOvzVb2j9xus13vewCg/y4YMe8rg6Y+GDQ+EBawbyUm2u6MYaSMFAkvJwNL1OhQ+WDddwnm+5m12LeEkOkUsmopcMYsymiJyRqR0MNVphj3Ad/QAbbC5MKlz/QBEIQbxzRYQa+k7YIOXrx+nUFa4wHghc99G992n9Bz/T4Lbb5b8zQ2p5fsIm5isCSWnCoIihLyrMURX/3p7jtOu5z9eJ771YJ13+Hi2+6VXS+U/X5ISTNJmbV5AvxiOV8VBlwjWAtlyLCRizrpO5BRUOHOaf/3ztftubtPeKd+uE93PI+JKXqjlhr3xP9EAiwkQ595AiQuH5J1rluPnAMHlknzZ+dp361/Ah8JFH8cOWq+Oro1wDhpS0SuRSqPIlOYSsdCErGtbc6PVC1nm9IoIuQ2P6d1R0fYyLeE3ZBk0eKjEPQK+oMgcqqiUTKNetXqNS7WE9Yyc/XVmQ0HnvO5MoEShMgW3TePNWyUyhDb8KlIV0kuMIxaTtJQIloMUlErZHhIkEcR/ZP3xEMCNRtmgq6C8SOHmxFPzgRg2DuAhiGECx3byBTfaEjwhzcomAn6FReP83UoTEskM9Ku6lfJAUhz2Ffdn6flbQuw8OhdXbpXZxrybHnarJKWdo/ISnaPPc87X5/As0fOUrNXz96zS86CJtvPdd6l96mQYf/YgGn/qkhn/719r83/6bxv/9f9f4v4G/+d80/qv/rvZTf6v46F8pLv+oyvsu0+ZbL1b/9W/R+itfp/UXX6i1579EK+c9XyvnPFPLTzxHR05/opZOPVPLJ53KYd0pWj/+FG1wELfOodXawh5tzO/WRrNL6+2c1jidWh836o8aDTZbbQzG2ticqN+faGN9pMFgpM3+WMM+/Mam+uubGkIHYH19iA/YGKIfan19wHvNlMJPZezrYAOY2m/DtjV8NgD82upAa6tDrcGvrm7A97W2BviQt5rAtjbUqu30u2IerDCu1eFIa6NWq1yWVdZ/dW6X1hZ2a23xOK3u2auVvadoleuwetbZWj77qVp58tO1wgHoEod7K89/qVZecqFWXvFarf7Fm7T6hrdr463vUf89H9Tg0o9p88Of0vgTf6XRJ/4afFqbH/+4Bhwcblx+hTYuuUzr7/uA1i9+j9be8natvfHNWn31a7T+sldo43kv1MbTn6W+r/3JZ2i06wSNe8dp0ixqEvO8nltQ2MK87ngVl2Yi/5YhG4x9FvJeK+E9FwruCREhUf1O18CzJeXXRkSgbhQRyLVGNDYp+KGDqqR1bxC0aYFaEjTkUls2MZqpXHW0mT9quuTtYThrqRG4pUPai6bKnIdtVuTrBFsqtVWm9yRMETi7AoeIpvainJewR2CkKuGGQJvR19SWDStBV53H3k5kaoiYpOlelDwT8WzNB2NOWNf5+r2GF4YKX/Rt8kVo3wdxX/mGDn/m8zr0T5/V0pe/rLXvX6nBrX5v8J8R2WAERZM+e/vXv9ah7/5Iaz+5RrH/Ac2XkfJ/yuU+0mgirp562ZeSl9puTOLe3mKBMo5CRn/5VJhwRKRPj+es3mafce2Xx7X2vR9xKPhvHBD+Q/5W4+p116nd2BDuMegXYgAAEABJREFUs/c0slFZGRJSyU/rWtAhuWrcSqOxCm9oRe7LkCJMg/jKe28ioW/UwHguPpxqyDWH3OM6h0I9vhA47vnP1gmvernmn/IUqTenIKAJIoq2inlAuPz+7PttUg42R/se1ep1v9L6TbdrvLQkP/+05G5Zj2LAu2ayEGwBUHgzQX/B2jY8GyyceJpOfPHzdMIFL9D8qacwnxZHzUpJjpbYuiq0iIVrxsCqdXOoDQ5lVzgs7t91r3qTgZq2sM4Ss+KahpoIdy035hCTVzJ0K0oIkaZAJXgjoDGLjzAvdDhJ0GqHUaeRFHKJqNR8qgoe21TW+7NW2iwAmytKpy5ojSA/c2fdPFpz/pLfu7Ll2rboJ+OBBvse1OGf/VL7vsRr4gc/0uiBh8XpncT+9OeTTEoHzkhiiTGajwj5ujS9nvzZxIeDPhRc5DPJ4uIiuvm6BhHKNcUvItiaYw4F17Tk/5RnfU2bfLlapvMMSYZqsd7jtmS1ITuYIZemUFc8sI6dEfvMhI7pdE7jkARjYCtKVmYDk7UgGepK6WglHp/HacmUNLBBTBIp+wpJIeevnCjOQzTXAkEpubGANGMdDyKIdIUGuQTcH66KQANg5Gud90B3pkCmMij7GvZ/HOxHvEMMi+lDaPJOk6Chuo+dsCOYDRqeBHY1rDasNSKshWNctFm321PhBvtUXyNoiY0clEfQWTuSIW5A6XxgFUGEoZDrdnBVGKlzaVZynTqpQA2IRI6EtoptXEWRuQNc+tkHHi3TqB3Y2b1xzdMFs6ncwMvwBZj5SRFWqhazTmZkHka/3W790aiRIpH+VGFImEu+ViU6CjfqSg6o4x9H4nGaYyoY6J/nud0LnrqVz4LRDcisFyIx9bLNBmOq8/r7Mtm2pbN2p3S0fbt1i9+Z+egsypXb7pN8ps5GtXQ861Jlt3ha7Yto0bznltQKY0vwRt2SbDsGcHA6yDGMf0SFs2O2W71BGN3jJ7vdKXmCk6Z3cn+ymbpNqZ2385YTKKnK1dWxS9d1kmxw27G+yEfXqb2b8DQsHxY6XYbAu3sjbamsjWMSNNSqzDa9k9upR0qTm6gzQjUZj/lgtqEjhw/rkP9+4Nq6xrxBetF9rVseUkwjGi3wRnvccXtk7PZh4K4FviCd5/lsTk0TtU/8pY5n/H4oVBZ31qrlIbf/wH069JOf67FvfV+Hf/wL9e+9VyPemMd+AOChaQwm7MF8eOBDdH0V0ZLPqfxAgmQWryQ05E+p9j1trQ3GYwiq4NEgpGTDjDzVfBBz+jLVoa4VH5J4DSzDyrEZJJdIkawWOjWjYw5Thfexea+FH8o9TP8GZC4Vtz8/nPrhtociVlc0uPN3Ovzt73Mw+EU9+k//qiPf+Kb6N/Fh4dBBvENqerUf+iisWeEh1eObIUdEj0woID2ox9cwt6bXKIACC/qMEXwCZyq3+Cp5svh4vEbOg77GmyO+Yd3QYDRQaceMhYd/UuTa+cAVR+fwg33w0NeQ0w/6ci7b8CVIXvSWntxNSwf+DxH8W2/962/S6nev0uDuu1U4TJPnydp4rHIOdSXzwDsBJCvzmopel1jYpV3nnasT3/ZmnfKhD+iESy7Wroteo4WXvlDz5z5dvdPOULPneGlxt8QhSJx0iuJJT1TznGeq9+qXa+Hdf6njPnqpTvjo5Tr+bW/V4jOfJV4Icu7srxu/+zRE/x5Ww3wa1sYfBo3Ca2vwi+u08cOfavS7u6TRUG0zx0e6UClEgEICKpFeHXOmgJzuy5rSWS1jSUI0LFbWKdeca5RUkT9Y0s+N19CHUi2dmS94GLYFTekAwUJaM4zNNoMwxjv1YjQoLNnWeUuMF3UndhYrOr39cVLwUzqIgjln5z2BmDX3BT5KqBY7wjlend58iFLUabaoXFIfaXNr+PUQtoEGhivBliyJhn3aQ4eJig45gz1C+MKmbqPVOH+g5sGIazDCZ1S4xG1oWHoacqC2OX+8+ns4cDv5LK2e9WQtP+08rTz/BVp5+Su0+vrXavWtb9bKe96u5Uvfp+UPXabVj31Eq5/8pNY+8SnoX2vtY5/W2ofgL/uoVt9zmdbe9h6tvOEiLb/i9TpywUu1fP7ztPyU83TkzKdo+ZQncLB1mlYWT9SR2KVlDvNWOMxbG7Za5RBvbTBUHqb5EA3koRuHbUMO4Yb9oYb9TQ0HE42HYLNoxKHfpJ4oK7iO/mKAqbIcjZoAcBGhpmnghI8k7xnDGmwB7YEGvtcgmQJHRCDb1yC0SeAdTc3vewr3vB7UmEPfA00TwoO+GvYkV4/4MoFy2Ce+6CrcM3j7kMfecuM1nXCQucm8BhwODsEmB5gDDiz765scUg61zkHj+mofOtDaSj+xwhqtoFvFz+u3So41rusah4kru4/TEl8yLJ96hlbOZu2f+kwdOe85WuLLiOUXvoTr8xdafd2btH7R29S/+N0avO8SDT54hYYf+SiHhZ9Qn+va//gntf6xj2ntIx/S+uUf1MoH3q/ld71byxe9ldg3au3lF2rtuS/W+tOepY0zztHgpLM0YC+NFk7QmOvbal6FlShsypY1biVNWNPC+hiWWy9qSCwbTVZFhHz9Cns2BE8WX1+2N9ewoAFc75DwA7YnhE2su/BTFsdgSn2pmq4Nrs1UE45JFHsWKQK7rMIGVUdkpuPDvCiMhTYroXTXtRAqstKTbQAzi9K0WGNYbgko6U3fBcz4wjuWEqjRMj4mZ95xRqEnA4sYfifZYtjiFTdVzj3YK8HebRQc+kzU8HzV8D7f3veAhr+8QWtfv1JL//IVHfyHz+rgP/6zDn/pS1r98VUa/v7X6v/6Zh35wQ905OqfaPLIA5prN+V7e8MI5yQyGh5dmfHu2aBzBqAKJlxgpUaMIM/seEmo5IZAy3vG/GSk3vqq2gce0sr112v/d36oQzfcpPHqqgK/ujcK19zzI1kA11K7gMDQsp/ECy/fu3Et9FkU3Q8BIUUEWgkWBLy9xNyik6U5EeVccwvadc6TtZf34+MueD4HhLxfs7fDB4MeF7mmYxO8KEFc8GwkJul71YT17t92m9Z+dr0G9z3E66ZV28yzio3G+BdAd25nCLgGZMoeEn2K1evxHHzCM87VSa96ifac/wzJX6hixpUlJ9O2feqcFiu4KphxUmF9Bvsf0eqvbtTqDTdrcuSAei0ZQMEZT6nLaRIIOQ4ShlxIBEPFYlmKCNYx5B+Pu4FrJHSC247SyZHUPu6vSMihWqDkozsJapusogmAkhpyiYCmAxIsmwCGCh8kgKQqnzlYcctMURPvSeImrMWkHan/2H4d+dUt2v/v39Jj3/iuhr/7vWJ9XcF1LOzPGk8q+vMayZRuJGekZS/Mz80pDwcX5nlMWwDzmp+fV4NvRKRnr9coInhfGPM+uCH/maSVtTUNOaRt2TdizJoWD3TKpz6q1JEqdK19mU9KppYR7GrA/tnV4bMYC9siZ/pOV3JcCBimfCjkmsgGWX+6bHVDlm7sjrA+yBEWpkDAC8lWyOMqDsTsVFu3U7NTOkYuQrhUW24W0Pka+T6fY9g21i3Hjjs65Tb5cbGZZ8sh7V0akzTTdwSNFZB43BxzZDu0x/Kp4WGyheygitNReJ9PeVvMR2YPd2RVB1s6dgfBb4dsPzBTd/xMrsysnc7VOaw0pvsNXRXJAT+r20SPf5s7LkQ4p4F0dJ2GNjaEr7CZnHAyNRc5RIIkqO1WEai3gGlH9WCyA2KnBuvkhU+gxYEK09WAgpB/pAhomLL+UPt6o8Aq+MGiLIEdxjb7wGbNOXmwKbnBEZJ+O8aQGua7PVqKiBkUohPsVBzhqZnDCmzTSsyMTUcHTjVQYvJGjZ8tFbWduWOTUd3pCKarEYEpRMNSMm7y6aiCFk0RXtBaI0IRHapqZxuSxzW7RpbwhygiNPuBR3BVBNoODIaHlaLtJRAMCFPzqDowZl+bhKL+cJ12yM7rKHxrlP2EL8CmGdSVooDbAXwiQhHMbDvwy3lCXYM+TB8HYhRok5qpl4KhKvWiRKGp1foZUG2LwB3JrvTFaLxcfFs20gpvuoePHNEh0B8M1PLmS6ha/Com8ocw/73APXt2d78duJvnoMV8s/VvCPrDWTR+GdMHPTleUFKwgowZpvAhbcID5ypv9I/52+iv/UCrP7tJw4cf1YQ3Y7/pG/5fj+vasOq8QbdkSJkczo5IQrJ3gufi5VFXcIPD2CnhxFBkMR8MFIrooJAAIiRkGpKCH20rAR+Rrblcu8AnEVITks0ei+A9Rss5blGssxLWlec+CYciacyATS0Ha9igb3iQLSvL2vjdb3TkO1dp3z98Sfv/4fM6/PVvaf2WWzTicLDwzTcXqT4w5UPTRF6/wpqJnO7O3QZMRKgnybkjQtmXKLBSNpCQTbm4qm1AK4qCH7cFpx4HwvPnPFHzz3i64qRTeUxuNOEArESrMOjT3/L7g8tsV7BPm5As1+wkLxXdcFFHxo8P7NPyj6/V6lU/1Xjf/pyOPC+741z8MEkfDkeVHGooKVLhvWMrs3eH84uae+LZPMRfqNM+8D6d/okP65SPX64Tr3i/TvrAxTrhPW/TCRdfpBM5lDnpknfp5A9/QKd8+sM69b99Sqd++lM66b3v0e6XvES908+UeKDMdafDcF80VBlClyPwa4juA61f22XpsDauv07L3/yB1n91u8bryxIPsLaJ0gLcc/yKyBQpOB9IP9Tc4MSM8MYFvRmrC7z15k09DtOmJrEbnK3EIeGOXPnK0Du1apKhn+rv1kNKirPzBtcSB3k8WzGlquwoKWOi0hyPFepKkTo3UiBQI6Ya1ZQQM1VrByldUHB1ESTBG96ThhWBogDhHBGScsQQKLJtXu8WfSvxEaXMUGZyyyUG7Ow2xmpjkijQwv6uEZI/UI85kBk1i/Kh33D3SRqceIbWT38SBzjnau15z9fKyziwe8OrtfwODvAueQ8He5do9WNXaOXTH9HSJz+eOPKJj2n5Yx/V0oc+rKX3X4bvu7T0xrdo6VWv0ZEXv1xLz3q+lp7+TK088Rytnsqh4t5TtLZ4vNZ7i1pvQ+vDonUO8vxPoYYb6xryBcuQDzmb8GO+hJn0+xIHgT6MmOO+0eNePMfraU6Fe7sS87w459jbc9yD/KHJfK9p1LBmDXtVrJfXp0D9vjAhtqXviVHE6z80hh+3goKJNEoUjThQ3Eyg4xP4CEy4x6UdfoxtjGxq30TKnb/z4Oe/ZsF5ijijlL8rcJ7Mgd1yjqeEWsZYuOOV6ClA08yp6c2pl+hprtfT9MNjw5wbz7MJNZ6rpB7wb2LNtfC8WPzbO03byuvWuCO+FGmHA77I6rPWffU5NNxY72udg9VVDlZX+kMtD0daZjGW29DK3LxWdh+v1RNP0ipfQqw+4YlaOeepWnsWh3zPe4HWX/Iyrf/Fa9R/45vVf/s71X/v+9XncHDw0Y9o4+Of4ED4k1r9xCe18rGPaeXDH9byJRdL/p8AABAASURBVBwav/u9WnnrRVp57Wu19KKXaemZL9DyOeflgfPqKWdq/fhTNdh1gobzuzSOOU1YF5ZJE+bRsq9LvoaLKmXCliGuaFlDcyFRLRvmxRopdZjgIxCo1oUbiTYkt53NRCpWJSJsR5ZLwdNUUOuhtjOeIgoq920IPaKCn1m6wMcCJFnisi9k4a9UZjSaUARQSFBBlAWGzqgpVW90dsh8MifnrTZzwC6zvh1tqymuWSvv1vfodC2N/OMFjkmrGGyqHH5Mo7vuVP/n1+nI17+v/f/873r0Hz6nRz/7BR36j29q/apfqL3vPvXGA/WI9/tB5qMP84xEOR2PFXhYBmY1yXhcSOyBOha5e40VQOwJgLnlfZVw9RzDHhf3kIb9HOjlDvBxf8FE7IK4re7UlPFYfkZxz9mnplH2C6QaGpAGKUTL+CJCwSAgcgmaxVNO1kkvu0AnX/hSLZzJezC6YGKGoI2dp8Dm/hginOR4MZb+gw/psA9gf/0bTQZrmP2aUM7fXgVPrgb6jJCQXRtE3ycbCbGoR3vcqWfq1AtfpJNe+iLNnXaaXBxfzOCflEzcOtyiZRUQCvdcvxei1IR7s5+FD//8Rm1yODxPUK+twbT0QhiOU96ULEqDBbmEIoIlCLm4jQhkoTcKNJADKmBqSLzxAir+aBRSQpQIS8qhCm2V3ALXDkVSdTVnIGtbqaoukYUKtyjF5eZ9NmcFnYCxBsuHtXzHb3Xw21fqwFe/pfXrb+H1cUTBzb743uV1VM3AMDQDA/F+iKZRHgrOz3EgOKfF7p8S58EgtohQRKRPM9dTS85Bf6DlpSWtcHA84H1y4v2urRKwRlHQcwGm1hhC2wGR1CnXRlmKW8ZtgkuaTEuns14OlPOmlE3GwQX6KWA1gyh2mqFUU6A3IEqNKAUcVVNlx4rAt6L67Rgfs7bWduG33RaBFqBWR5QlVGWoHgcU6WyqbaXMXAtar7YBW/WsWYCZTA7vI4/H6sTMCEN6x9veTQFlreFAWPfTbXZFxAyYUBM9S8quxTlz2WgEDfD76BRCzr7wJQEOBVUoAghABSXzzE3WGaolIBaTuv/0RJnV+UpyqTbruUCpnWqLq46iC7JlUqi2lc61jsct88RsL+9I09R4HCDwTx08brVu47OLqhWdAm0rBNvXSEcymW7zMNvkLMwBXGipj2ekmU5/XqFjhvBn+P4ZXjMXD8Ig7Q7dTMCwVTvPLQXcVHfsCBwYt1iox9unkdKMw08U+xqw/3VNRzezLI+LsdXIjv6IW0Q17HiReOzO1tnM/q+iZKelC6t9VAEdNWyPqvmTLb5/0v4njQQf3cefmFO6ZvMnk1bjdI0sbectb+ujpqsto7HVM09aXzMlZb9wk0lLydbNFmcJdH0V3vSGm5u8Ca7q8OHDOrK0rMFwmG+QeEELaLkPtPKHxEW+GfV/JGL4cHB+YUFzfPvmN1/RsR/iRG6Pw8PP/dDJJJI4tBrzhnvk5ju0z3/c+ps/0tqtv9Xg0BGNR5s8s7WaFB4K+MBqf79RtzxAFSYZoAXmGVByciH/TOeJ+qaI3v7BmARMDZstV8hpaAIon41IVXV2NOQSswzKSUkhJWrrntTF+ZFRighVDrWTAq9FQsIuSu2g6uBJ6nm0+E4SxAZZDNZjdPiQln9zu/Z9/Qd6+P/6gh79n5/Roa99Ves336zxkUMqfMtKCnndRHy+YbJ2Hh3Doc9I0CghsYYVkm2S7KhawmSb7N9KcM4cIw9VbTOnhbPO0pmve7XOft/bdfqbXqe95z9bCyeeolBPwUNWj+G7h4jI9Qg+gjRM1eMzzPuNRbMSKjwQj5HHXMcJ8x784W4tf+N72vjxTzVhf6o3R0qSkF/MWexhFESgoybP/AW8tuxekZK5NuwtBhRzak44Qbuf/lTtvfAVOuXd79RpH/+gTv3bT+iM//2vdcb/9291+v8HykHgaZ/8uE697FKd8JY3abf/iPjppykW5mtftPInBeYmEJErRrcMgrEVDg2KKWJwDWN5SYNrfqEjX/m+ln9+swZcswmTp8pz8PUjWB5vKCTmbyIaUuhPFaZKaMGTMBw9bxWlLIqvWeqmPHRW8TNvH9NpkMfVTQl1SbWvf+1BnWzKWJHcNtAiyjTQA0M0cf+BHZEU5gxYFAV9gWaYGeRg/oFO8An0KTuZKMieo7CnyrIoU4pzYENT3cwk2GPBbBMooiJ8LRvGw6ac9LgH9VpNDORxT2rZ82MwnJtTf2GX1o8/QUsnn6FDZz1Jh55+vg6/8AIdvvBCHX7D63TEB3/vvVirl3Fg8yEO/z5ymTY+drk2Pny51i+/RBvvf5/WL75Yg7dcpP5r3qD+y1+pjee/SOvnPUerT3661s54ktZPOl0be07Sxvwe9cu8hpPQJqdhQz6sjDb6mnD41K5vqGxsqMch1AKnZLs5kF/kNbHIPXSRWS8ytXnm6f/FcpG5LXJCvwDmmfM8svX528MsYPA68mu8Zd+OOG0b0tdgMJL/6a4PuNbWN7UK/M9vl1Y2dbjDoeWh9i8PtP9wX48e7GvfwQ09+tiGHoZ/EP6Bx9Z1/4F13XdgTfftW9P94F7j0TXd+wjYt6p7wX0g9djuMf/Iqu42Hl6BrujeR1d1L/I9D6/q7k53l6nxyEr1IdZ9GQ/R7yOHGdfSpg4y1iNrm1peH2ltY6z1wViDUavNURHT9NuSOJdRYQMWNYoSauB7TaOmCfV6oTluZnNNIwMRKi3CLGBf5Ja0q0H2uqpojsOHufFIc3yA7Q25m/nAhwPC8fpQY67bcHWgwdqGhmsDDdH1OXDZwLdPvxu9RW3s3qv+CadoeNpZGjzxyeo/7enqn3++hhe8UMMLX6kBe2z0tos0eu+7tHnZB7R5+QfZWx/U2ocv06p/u/SDl2rl/e/V8sXv0Mpb36Ll179eS694pZae90L5t0hXTj9L6yecrMHiHg24nw4Z94gDwlHTahQAOmFeRoG2zC3vofgV1qXyIVMhp04uxY1YQFYhFBJARw2gEjaJmxX6kEvACRRsxT7mBYMsF7PQggyLNZC2aqQmnBJOYqidMVK2UAik0m/VFfJbJ3tgYOujCeEAaNFRsQawyhFQlKW0+FquQEuAa+eLj4MCgwHB33bDMVB83GdFcPv3R5+KlgPkCQf47YEDGv/+bq1dfa0OfuGbOvyl76p/2x3qDdZJSQxZnS37YDIsj7rFrR1IHkYCRXqb2t9xbdtqwlw8hoJ1wpgmeLdggtxiKFzgQuKGg5WGZz31eO/jNaBpIcasc5rugG3GhPViTpkPh1JQUoN+uLXmkBvzILAHfUOoRQ2bpodT4X6m+QUdd+4zdNKrL9SeZ54vcR/mgZEpOVkoIogxINQWmaGTjdnh4m6HS0e0dvutWv7F7Vp95LDG7HW2ugpzpapVJHAng2ugEYjsh+FwGNuq4R47v+t47X3us7X3Va/Qrqedq+j1lCUaySBKFPdLMBwVIRiR30cjQi33641HH9Xh627W0s2/0eagL0VPkwhNJDxpXIsbkTFAAVAm5/HA4RiJIlUb8TAWOoRwV5tu5g2HQHc42j1mGpGQIWtaCklqn+K6hYRndDrzxbJEW0heoOa1o9QeS+rYGe5C3hPm21Lkg7gxz31t2dTmypqO3HmX9n33x9r379/Q6jXXanJgv4L3qML+ne0pZ/OcTYFHBlFEqMd1mWOvzPM5ZcFYXGArzavHQWBE4CM13OOaptGEvIPBQMsrq3wmWtGQL3wmfGYRJSJomZZbxilVmcGr00Kp222IWR2b+pRqpGUDVZcJrqtWEFNXqdOZpB7GFJIVpy5NirNmu89MifOMr8zjNVU/bY+ZZmrMqzcTZkzUGXZW91A6Xp1FlOgA2V6ttuww0ylSnhqnyqMpduqO63G0y0zOhH9Emqk7JpMmvzMKlRXgmNcA8+MrzlbOUnaydWCnhOLo2jnMwrFv5xGp1nSOSH9edcyxPfPq/ZfpOodjp/hf1tbRhLibalvZ6iRmWykkXiyi5I2VKxG4edC+sRgRgUvg0VXsyeGblCYUtFR8k7XoRKhSNjXSzm2MWOd2qnTFZmrZkP2EJgWMWbcJmGyOgDFsN03RDdsYkq8chyXc2LGD/ZMNp+oQVTOzpfi4JvAOtBG0TtvBxH2aFnwE4ijIMdpZIvDqMLVERGVZKzOFxhoDVtH9CLoFZdm6loU3m1TJ6YwqlY74WrBWSHnNoZIzK0vtOiQCIyo1L9icpx26VHKB93W1zTA/A3bMtLVmOlhGYFeVVIQidqJEHZ+guO+s2X/NmnPGmm7Ww4tcJlMUy6BG1Lzpb4cZU5Ss/YyCEdT8RahQSOmjrTLhTbXPAeDS8rIOHjok083hZnZi37a0KgKMzW+qu3ftzn8ufNzu3dq9q/79QL/R9njTdfKGN1ZcswPHe52MTEhfwYek0f7HdIhvwQ/+5/e08oNrtHnnvWpXV6XJSOJBq0BbHgjcr+hfPAwWaDASJ660yP0ETcqmwHbZz50XN1UjBhdhzzAnuUWOQAZOBqeIUAMUkqChkEAYyAJFgkTthj4a4NtGQsFPAaGdJRQBUDJy2lpRwaCZjh1aEjyaQj2uvAasnXmeltRuDjVe2q/VO27RY1/9jvb/n/+qff/XZ3Toq1/X2s03abR/vwqHvA0PMg1x4bUrdCP3H2bkfj1eT8KaCNoOEfDpZWtlIqqOkaIsvD5ZS3Rtr1Fz4ok68cUX6Mz3X6yzPn6pnnj5u3XSG1+tufOfqcmJp2rc9FR6RPLhuQCevug/1JO6tQ448rGOZGa3BaAbxu4PJkSq9Ne0ceNtOvyVr2v9Zz4YXGEMReIBrq4XXohUB7JUyOwDt3SmhOiHMUeEioHs/4Aj9uxWc9opmjvnKVp8zvna/aIXaPeLX6DFFz5H8896huaffLZ6p56sYM977H4QLXzg52leLhGhaHjbCks5AjPyJIJPWcEnjYZr6Q94Gz++RsscCK5f/UsND+3LA6do5jwSBfMNh+PLCAknYQBbTTIrDjjlvATf6bwGTBrJlqJwDmIsIeAJh27K27fgvb3aLDwTCJmTHNUHb4+Fvp0jfTCkyj74Z6gV8Fa5j0QKOOMQgeBKOqZl5TRV8hEYk6NJn1AEQJSgyUPhRYkI+fUakiKiQiEluCYC6C0HuoiQt2Awj4ieoteAUNsUTRKtJtFqk7EO1dOwWdBw7ngNdp+s9RPO1OoTnqLVc5+llRe8WEuverUOv+nNOnLxO3X4kg/oyIc/qNWPfkTrH/8oh38fVf9DH9Lgg5dp8L73a/jWd6r/2jdq42UXqv/8C7Tm3/R7wpO0euqZWjvhVPk3/VY5CFplvGvjohUOrFbWB1rjwGgdurE61AZ0yGHSqD9SOxypcIAkPlD2JEYaisaoUikN27PIvznnAy//os9gs2hjULS+0WplfaKl9bEOLY302JFNDvOG2ndooIceG3Bot6F7H93QHx5e12/vX9Ud9y0Dj5DTAAAQAElEQVTr9nuXdds9S7rl7iXddNcR3XjnYV3/+8P6xW8O6po7Duhntx3QT29+VFfd9LB+eOOD+v6vHtSVN9yvK39xn7577b36zi8A9NvgW/DfvvY+dPfpW7+8V9+y7pp79W1gW/ri8x1iv3XtPfo2+K6B7tsdvkPcd8F3fnFPzW/+OnL+8j59D/q96+j7+gf0w189pKtvfEg/uukh/fjmR/STWx9lrPt0za8P6LrfHtKvfndYNzGXW+8+rF8zv98x398/sKZ7HlnXffv7eujgph4+tKn9R0Z6bGmsQ8sjHV4d68jaRMsbEw5IW632W/WHrPUoNJk07Bz2lK9IzKnHa3uKuWZevd68mt70d40ktppa7tNj7iebHBwOubbrHA6ucZ1XufbL8EscJC71N3UE2zJ+y5JWuaf2uR9tnHSSNs48UxtPerI2znum+i+8QINXvUobb3yj+m+9SIOL363hBy5V/1IOCz8ILvuglpAPv+d9OvLWd2npdW9R/j3E579EK089X2tnPkXDE87QeM+pmszv5R7U04Q9OabPcUiFPWa03O8M8ZqJYL6MJyLUoG+ikeCLgkjRRofKN9giwoLIiE2KCIUobuB933B8YTUNLFnL1G6f1KRC05xBlojAEuYUBIQYj9xToQ0V7AWrinVSy/2qxVJCVsHhA+f7n/s2SCSHKAuBUNtxQ205M6B1DstTqLMXUhSMHQQLPE/371ym47bIgJC6jjvGm+ptrKnZ94jKw/erWV9i2Qt5xfXxWEE3hy4lpFSgz3sd2fAixnpMyO7T8BiUstuK2r8jCtefuRHW837mUDA4XGGpFFxrZyKpK2wkjeSUvLIU5cENh4J04zobt80FzwDKC5AcayU0WIIx0E/bhLzf5s44S8df+GId/7IXqznlFNXRVhKQCFpq09GOKCIUDTl4th3efY/WrrleG3f+QaUdquF1WVQyVWEME+D5E+GMjBWicAOCPFKDtsdre/GJT9Te17yU8bxIzd4TlW4R0Ckk64L8aOiDfkQplVo3WVvVym236TDPxIMHHlCP+FCPayz6ETFE251xkQa5sD6hOUwNvgIRPUUEoyrEhJpokJXIBpvQJc964kDyRgVdKBDdCo7ctCmF8yUnsqVWlDCwmRZJYUtIqJTFSqFIgeEmH4xZII2aFi9DyLoWRwPeSnQRIb8mxLvxZGNVg4fu15Gf/EL7v/ifWrryhxrdc7eCL8PUtsp9TAyMIugLuA84E3SNenxG8WeY+YU5LSzMa3FxMTEPH6xJBN4GvK//kM9Fy3wuWVlZyV+SmB4MKuSqWkryqBg/lbF7LKUaj93iMzUU+kugO1ZczcvuxO7pGbPcZgoeIHIU9G+HwBBSRKj+wKOyKfuAdzp7G2GD4MJNRaZAJoVIkkjegQkRYDiZKdhWIwhGtivElyWRvJujEBGKAOijgztg5sTROpGBD+ZaLYOcExpG0s0EQXVWRApW0zLN7TT2qFTsS3ojl6bFjslPsxbSAPQRIaoUUgbmYilLVUWqVR2kpKIUdYYc53TcU52OKhHkAVYHTZBnO5wkczDu6TztbuCqioB2/eLHYla1VCnOEV4J5i8D3/RD2F5zjs4FOn260WTfhMkZTdFpVvAnv0ABphI6TYsDpjzUsaDgUvCfWn3/wfonKgGenBdlh9c0A0ovFoRq5y0Ct1VtouMtBZxzWA+bFd6qrXxoGbRmcVjxkYHpj9Vjm4nNSVSrW2Oao/L1gk11O6gdtmObcap2D8rBWaNaUlnlZKu2a7nENk1hrXlTgJWlJ8qVdZiuS8SWUwS8gX/ENj7HgZJKODOvLWLWqTSlSn/itVWyfyK3NHCMg0Gl1vZ8kW0LM2ts5SXGCkjWjs/YVGxvdkSlYabp+k3lUU3k2I9SWnSMqQHvXGYTrNX0hWD9FGnrGuv8gb8T/Squ0yVWwPZcCJq6cwIfwxFpFRLWwgeYiTY2+jp85IgeO3iIb8bWNOQTZL4R45rXlvdpnLXIN7Q+BPTfD9zjw8DFBc3zZjrHA2Kv18hJg4YwRUTKhUDnMhUHU+qva+Pe+/To1T/W/q9fqSM/vU6Dhx/hA+467+tjzrvGSdv8A/wtPOBAsHWsmAb5ai541o5WoivBm8j9SpBQaFoqF+HVgIeqsxIGF7P1CwlZXQn4kOzfwXNzn2jlbOpKlYVOmKsXQ4VHpk7tsKlW9UzeY8g5IRWEFurA5C2TrpTaG0shL0W0QQai2k0NDx/S0h13aP+3fqgH//4revifPq+D3/qW1m+9TeMDj7G2m5r6h1xoeeIphh8hC3kMm4D7NWA1peanIFpcbfqX8n1CjNYPlscfzzflT9MJr/oLnfaBd+sJH7tcZ33ovTrxLfVwsHA4KPZK8M1s05tTQ6IesQ1zk7OxxqjoU4yqzrdF7/l6rKJMVpe19oubtfRvX1P/pz9Wy0E2y0NAuwM5bubkpewImVTHS0K/fiJCwcNfidqXO3Y/KVvPAyRPkWqxs1TsxZKY0GFLtmKQvEjuhvCiwsNpO/EVDIk49aBzjQL9+P4Htf6Dq7X0H9/U8k9+rtGhBzGP1VPkw3/NUtuCzhCldIB0tRsvvZKdln5pqxHeYzJQeB0c7/GbRyVMAD/HIEz1ttXea2uPzL/dJ/lqt38diXsQI5aaLmcKcnEWVZHYiNBWidRndKev+fBAGZAEcQwY35Jw7wWba6AxtTxFi8JXQGxOfxg2LUITRDZFE/SbiQkfNcb5P7xucH36XIl+s6iN+RO0ftJp2njCk7V23rO0fMGLtPQXr9TyW16vlXddpLVL3qX+Ry7R+KNXaPyxD2n84StULr1EzbvfrXjLRSqvfrXaF79U4+c8T6OnPl39M87WxomnaX33Xm30dmuj7WmDw7nhcKLNwaYG3H/7HACNNgYag1F/oMmAD6p8edLji5HgRd8w/h6H6nOMm62ppsckeQH5n6dMYDfZcwMOltY5AVza2NRj60PtXxnqIQ787uOg784DG/r9vg397qF13fbAim66d0k33n1E1915SNf87oB++uv9+snt+3X1LfvyUO8HHOx974YH9f3rOViDfu+GBzjge0DfN/2VdffDP6gfcOh3FfIPTW+4T1dBf4R8NfSqG+7Vj9Bd/av79JMb79fPbgI336+f3/ygrrn1IV1z+4P6xW0P6rpbHtIvbwO3P6LrwPVgSm/49SO64Y59uuE3+3T9bx7V9cjX3/4Qfg/BA/jrHUueX5Lzl7c8KOPaWx7QtbfcT5/36Ue/uldXX3+PrrruHv3wl/dwSHk3uEvfuda4m4PIu/Qt+G9fezcUXHOPvnUNFPnbPqzk0PHb4DscMn6X+Xgtrrr5If2McV33u4O68a5DuuWeI7rjwVX9/hEOE1nrhw4OtW95qIPrHCBujLXcH2tts1Wf6zPgYGRzPNGE10phT7YguE80XM857hXcIjXna920aqKVf4Ozx/5suL4N+6FwcDjhoHCTfTNc7WtjdUMbyxtag66tbWp92OYe6/cWOcg+QQP2Xv+0J2jwpHO0ed75GrzgAo3+4tWaXHSR2ne9W5NLL5V/w3Dwocs0uAJ84P3aeNe7tPGXb1afe7kPsPtPfQb7+Enq7z1D/YWTtNns0SR68kHhJq/PkZhPjNmlOSt5X7ItGT8te3Y6T79czaNV6RrTClqvRerNI0CmYnFwCjSF1zL9aqoTcsd3txIUxS99LGYLNPAIKDKt74ktGt//WuSSPDbyFmTbTRGVPgiVtjn2kq2IEkGA6uzB+wustDWQ6kkiUsjFdAcQsj8oFZdQlekFxrpGDXcoaY717Mk9udspFWsf2U+b/RDXUXsYTCLXo5DPPGb6KZoO03KxhqZzEdsu87ZcNOeNaNR4g/p5D18RHBHyj6BWGaQw2QIKtrKihaGjIo811BLTwiuhrVJg7Qc8Kecfe11POJEv7J7LIdwrtPDkc1SIl2NNp5DEMBUhVgyeOJZMIWX/k8cOau1XN2v1htv4Uu6Q2rlQyZUVhY6pMFTrIdQmo+Vlk/N63Jsw5cSTtedlF+iE175SC088W8qOsqfKk7mTkM1JmcB9tKKE2tGmNu5/gC/Jb+Bg8LfIfToKFRafqyhH0RU0gDpENzfVLlNbsm2aBmWjEpkGWuT3vIoWHqjlZ5IognJxWqR83WZnoQggCrR0QFLQGJpdG/qBL8VaUJQ+EAzISIQrSxXRpDVVOFEL6aY6eMGTL/dcQW79LscIR30ND+7X8k236LGvfFtL//lNDX97h8ramsS90QfPLbFEZEtHMiLcMSy012vU4/lznn28MO/DwQUOCI159fzMJwp+VPZ/q83hgM9FK1paWtJGf0MT+mGwOG3V4t7ogiFXpYONKu1srTfQMksPD47a6eB21OoT+MWW3koDzTatMkU2GHbU7V5TQ5fAIqw9DItToGZmU4nLtMWm3vYtFavga9UpfK80OlHOvR0Z68aYOnXUKqMTK/G8jCplax8jhWM0EaGI2GGx/xQYsWFHQYWnwjCNrUuMPJtsXmD8cavVRnPbdZYNdLNE+HX3hlBkOnsk8KEmmyuMq4X0g5+uIazVM+yQw+qa13rDmi2kQydu43Nt8N4aQA6BISpvLMmoK9viOk2arXaKqS6VCNOctiPOauoJmCk6B5O0dQZcrIpwq7zfKXOHsnQkedlAgLaXlLOpk+psXlDnjNiZoTNL1k+hYxRsoSBnl/sYLrJdjy/eA1tXnxcMApl2epNfnabaamtdoJ/2al7bC3Hen7Yb1RRJ3BrW5/y3L/TMA8ZOHelYJKoTm3RgGHDULk90Cs8IbVb3YyYiTLZg0djSsJYIHhzrAbetWmlnA3VHHue2XeEQXDsCR3qEbqgp53A9LsMa5zXMHwPb55Vm8tUuHWSk9k82s/5nfRI35aeRdjKmMrTYx4DPuo0PfMmS00kb8mxoqXCz5RHpGVbOEKmr4oQPGet8y3Zo6bAOcii4Bj9GF8HNxbkNP7iE5G/U/D8LH3/ccdq9e7cWORRc4BvjeiDYU0SoAay+psXr6PHJDxu8kY5XlnTkt7/Tw9+9Svu/8QMeym7R5v79mowGanlwm/DG799aHPPgWGNbIicsPVkYg8zBZn7k7A5q2SRlCwpFMIfk3QRNI7f5mkwO1bSSM9TwWBhpCQkpNEcOz6nhISsRqnb8nQ2xyjDuDXc18HLBxySqh4Qx5EILL0FFwY9a34BS75l7phVe/org0W0KsS5GozZ6mvQaDbGurRzW0q9v14FvXKWH/u7LevgfvqBD37lS6xwYbh4+IP9mW/hpmW7FeheudeHDqR/UPZpgfZWwAxzXv3JHt9XTbQ9TY5AgAg0PVXH8cVp82lN18hteoydcdonO/vTHdMbHPqDj3vIaNec9Q+3eE1QYM8uqHgtm2hAbQbxI1KGYFmTQgoJddDZiv6785Hod/Nevav2nP1O7sswI8ONghCc2Gb4fTaFuHoSqwY1zIQ7hCtdbCjpvej01YCcxCQAAEABJREFU0IhQA3Bxz2okaKMmGkWgBaXpqHnYom2Fh3hxYhhWsr62BHknvK76t9+hlW98S4e/8DWt/PgajQ89Kqeqf6esVbD3HRdBUk3BNSBJ212TsD7t1kdqvVs8PXdps6lh3kieHPZTCThiCdjSt1ak3k04yIzsUftIkcbrCelqSB4LsKfzw6LLKqwJpzFvKrGOVSuX9MdgmkAZETke2vQ0RaF6uCdV2ZReOwFOsoVYr2ljyrpHD4fGKGqbllfISKN2pDGHbGOCJjGv0cLxGvrQ5InnaPCs52j9FS/V8pv+QssX/6VWP/gerX/0Ug0/8WGNPvkhjT9ymdpL36fyzrepfcMbNLnwQk1eeIEm5z5T4yc9Se2pp2ly3F6Negvq87ra6G9qg8Mb/3bfYK2vzfWBJv2hin9lDzTjsRbYM4sltItx7uGw/Hg+pJzAFy3HL8xpN1iY44NK9FTa0IiDxMGw5G+m+Z/s7j881EMHB7r30XUO+5Z1232HdRMHVNffeVDX/m6/fvLrR3Q1B3BX3viAvsdB3bc5EPvPX9ytb3Lg9U0OvP7z53fmgdh34a/EduUv79YPOTz78Y336ac336df3PoAB3KP6Obf79Ptdx3QHXc/pt/ce1B/oJ+7Hzyiex85ogf3reihA2t69OCG9h3e0IHlvg6tjHRkbaxlsLI+0Vq/1RrjXvNvKA6VB6L+rTrOLtXfDA1GYAxG0gA6HPdkDMYNck+bkzlko0HGL32KBl6PTWIcNyraGI610R+rP5hAJ1rmQG6ZQ7Ll1U3GNNTBpb72M8b9B/t65NCGHnpsTfc/usw8lnX3Qyv6wwPL+u19R/Trew4x38d00+8PcBj5iH5x+8P6GYeMPlz84Q33cBB6j67kgPE7rNu3r7mTg8S79K1fgGv/wGHiXRw23q3vIF/5y3v1g+vv09W/ekA/4bDyZ7c+SK6H9Ks7HtGtdx7Qb+85qD/cf0T3PbKsh/avaf+hgY5wkLjOuo1YL24JeY+ab3panJvTceyL4xYXdHxiPuXd6Hdxf5ov0hz3noZ7egzGmnAoPFobqM9BYX9tQ314/7bpWn9TXBL12Vf94/eqf9aZ2uDgeoMD7P7LLtTg9W/W4K3v1OC979HGJZdo7fJLtPqhD2r18su09oH3ae1db9P6m16n9Ze8ROvPOF+Ds56szRNO0Wj+eA4I53mNCbSJwmuuNOK1F0ASr0kxl4Cy5VFQea0GpHAfMGCTE3rzUzC9ZINA+1vgNmYiy3Y3tSJSA4eyxrkNkVjqdNYUBSqDQcKrK9azlNissH2Lus/At94LzWELYG8boTmPUruzxbA/KrMdnPdoSNyNyTDV4+qgDq2pGGvp4dPDt4HSeZjiC0srhR2nQMRLjK2aC6OXLBtRJXuIW0zSMjVDrWvxsU5Qce2i1yi4X4kSQYYpsCOhPUbFR6VVwyQarmHBpU0wV2xVDjQAgeEylqgZg+FGq1jcpV3PeIZO5Lli9wtfKO3ZLXH/lMfCe7ip11nTSPISyqG65BWyW+v34t//Tqu/uEGDu+6Tn4GamMsIhgZlCNMaZrIxk0iJvAxRLeNZPPecPBDc9dznKr/wVChyj4ca80ARSohiHjKrdLp5+IgO3XKbjlzPIeWBg+o5ng1IZSrEkkkypYVQZ5pGUv4JCPL6zxk0XJuG6++/dTvhi3XSK5jfXG+X5heP1/yu47Wwe68WeJ9aOO5Eze85Hv1uzfd4n1GPvA19MrvgEA74OvdYuMagY6x4BX6q20woNS3mGzRGQEllE2MzSUU2XPOjqCzjR8/ytU9ZFPaKbKNHz2WC0e/hw9XDWv7N73Tgm1dp31e+odWbb1S7dETic4b3gPOIEoabpDDB2ECv1+Ny9TQ/z6EgWOSeurCwqEoX1OuFmoZnP+BNMeLg1n9fcHl5Sevra/Jvdefr3GObdqauREePIsHYu8nNLBE4G52mmMdvK6U5ozrYTEQnQCygjIChovGIIJ0AN611vOTCVDpMbQ5ClaKpkULXEOVlSGnG22mKtNBYnnki4+x5x0yXDhio2GjlvuXCvGfr0/F2mcIuR2OnbTZDNh4Wcrg34+i4nTJxvGamOiIry5qWDlVRW7tOoRIMP9LgNiKqHKhABA2sMmnHT3XoGSJTpn94Bp3V5s4TbQZCa62SrUbV1fZouWrd2jKFGJ2ybGnq2FDWwZgB26t9t2SmLOUgp3pTQ9sKsn2scV5T4HWD7Ky4Zj6Z2TKlVCecyiZbKwyEjsC57pS2JoWtM/nGgJTVvOFOKkp2nzwD9kCNgrfhDZw2ZG/oWX5k58krB8/VdJuY+nvBfIkr0qSImMH5jWrZ2VrvuMzPgJyLQCm0o3gMhjBEB3UlwqPPDDTOCLEtaBLYMzc9Mffqgc2MOzRF9LztDrs1zakCZUQV6jhQUM0bthioZp1HBCO1SL/un0W1xmAYSOgdEDRToEWqlXGlnxtrpj6m1gH3bdi8HcG8MDMPkthgYpjfDueaYrv+cXzkXAL9FNP87t/ImVZlzsK6GYhz9xFR89iv00GyRlQbg+bNtySU3qoFewFVmLZcW9jt1w7xcdXdbY7GWltbz8PAI0eWtNHv83zVeth0WdTi5AO6iNDi/KJ2+58M8xCWB4K8gc7xgXWODyR+cxU+7sTziwizmaNOnJyjkTYPH9ThW2/Vvu99X4e+/xNt3PE7jQ8fVusDwfFIY3x8SOl+23asloe9lofIUpMwLrgiZXao1YGUc7WsdEGjRFXh4fFUAYeQsAZyKfAJoQeuyGE7vFfSoRGBJPlQIhRqiG0kOFHQhPLaBJqQSygiJKq64v48XkWjmOqhpEo1iyXE9LbOcjEzBZYJnn5I5FGND1zi7CkA1HogHtqcu0xGGh15TOu//o0Of+N7evjvvqh9n/mijnz3B6z5HZocOaTwp82mp4hQEFfCj8xBL8B9wnkMJoav6xSWjYiQfxqE8LohewwiF1WlR34OkBef+hSd8OpX6bQPvF+nf/wKnXL5e7TrdX+h8rSna/P4EzWMniYEtMF8yFigLfJEjSbI5v0w6PWotDD+MXvnoFZ+dn09GPzB1Wr37WMximQn9o6mcKBh2dQIiW40KxYMKzpbBAwPhMHDoVgj9ZgpOrT2Uq6P+/Lag6IWVUkOo7IDHiQn99+v4Y9+opUv/oeOfPEb6l93vbT8mJrcSM5W2FNAkiWSiG4SmhamRbWpwvpUBDJRtdI3BnjarhZVsaMIHmEEDN6+ppDq63VBsL2yzo2pKHP4dWYubaKgx53+4amZ0Ubg10qugR2yLxyo1QeG2AC4IgT5A/eodKaJ5HDrKDICFT9UrhagEdioLbx/G8J/H2rE7tlkn4+47ptqtNns0uZxJ2vz9Cdp86nnafC8F6r/ildo442v1drbL1L/A+/VxhWXaPChSzW64jJNPvABTd5+scavf5M2X/oy9c9/njbOOVeDM8/Wxkmna2Nxr1bLnFY3W60NRlrj8G+Ng7/++oY2BwPuayPxbQc9T/jAFVqYb0BPiwtzYEG7uIcucMjTm5/XHFR8KNvkBGV9LC1xeHZgrejBQyPdub+v3zy8plvuW9ENdx3WNb9/TD/9zX5dfeuj+v5ND3HY94C+y6HTd6+/X9+57j5wr777y/v0/V/cqx9ed69+zGHgNd1v4v3qN4/olj8c4NDrMf3u3kO66yEOxB5d1UMH1vUoh2SPLQ90eHWkpbWRVjcm9fCO8Qy58Ywm4kA1uOc0rGyw2xuubqO26UlG9FSgjdFr1ECDQ87gPtD0LINeT00P8LpqeE01TTOLjbAdoAvHJm005e1b+V7V0V9jP/JZ30TIcsN7ktApGjXRk3VhP+DxeTy+N7VivNjb3pwmDUCegHHMa8R1HU4aDUcNh7vBOkjrwyL/tt/S2kSHObQ7sLT5/2ftP/wsu6p7X/Q31tpV1VGtVm5lokACjJBEFkIgkZQDQmAb28fhfN59/8v7fN679/pc+9jGB7CxyQgwQUgiSCi1cg6tbrU6x8px7z3f9zfW2ruqulv43DBrjjnymGPONddac89dXc3B4pz8Nwu37ZnSS6+P65ltR/QE8/vw8/t0/zO7dN/jO+XfovzlIzv0c67Jz7gmP3nwNf3kIYADxbs4nPVvJP4U+c85QPzl1h2654lduv+5fXqY6/wk1/tZrvvLu6aV/4z56JIOTvY0ySErZ5/q9quc85oxeA2Njo1obKyjUWANMNKp1KlDIXGf9tXv9dVd7GlpYUnz84scnC5qikPC8bklHV3qa7xf62hnrY6edLLGT9+io+dfqPGL36vJD39EM5/6tOauv57Dwls1+6U7NPMnd3K/ABySz95wg2avuUZzl39Qc2+9SAunnaXFdSer21nHQWGnWS/c7P0o0H31os/aKcrEpIZGD6E+uAwVZB6M0XzBsK0RyKGztbyECI3EDIhAAfIzq0A30rYF0QXzgQHV/fkx3sisjFYHTb/2dyxn6XhJY2xssFU+R4mVPDq6TE8HSj26QbXtUGYChV1AWRsROcAFUZSgLEHrfAag1GGLE5Xu3IpiS6ENQFki24G+wY3MisAOQOxcEhBz23M9PHKph0VhnsX1YFGBAou2BnQCfJKhiIBZXVNCjKLwFKlUYOIVcY2xL0AfMB5AH30XR5anqlPO1MYPXaENH/uIOlvO5hnETJSSnWBC1CQzdkNpKCOsPJil/fs089gTmnvqefWnJ1WTQ12iWT+ECkBZIluz7sLQBA7morCupc7JJ2vDB96n9f7PRU45TSSk7NCdJcAShtqKTSGTZLW4N0t3UbOvb9f4w49p5uVXVPp8a8KYCwaDtTlcn8wTnpKW45C+CmwDfZ7PQNSKtRu05oyztPGid2rzZe/XGVd+SGde/XFt+eyndPZ1n9G5138uYctnPq3TP/Exbbr8Mm245D1awxcEndPOlNaepH6MesrUV1Ehn0I/kX1z3YxDTWGSAj6l0I0QCQ60kmXQxraxINKoDOe9YQvIAMKYXkW3ZloOCRfCn0t6fGZYmpvU9GvbdeTu+3XIB4O/f1j9QwcUfJYQX47kvUY4XDKGm6ZfqWLiqrpWDXQ6dR4OrlkzyvNzjOfniEZHR7GpFJWB+YyQ+53mC5ajE/Q7Pc2ztOuQUuiYMhB4tAYpc8HKmgHAWtFAMisaJ52gJnw6ZZMC77Fa9XBudIKSNoM5aN3pMGNG2wq8kvZviw7Ats5dXL8YAPZiPho510R0EJJloZCAgU5ZGhkucNhj7rxg8ISnNT2EgRJB60lEUwiopgyQiogEUmOOlespiA+lkIvjG7fg2IYBCy62LBDOA2fPbQKiJkZLwNCdrYaAxlOU/Yo4DuO504oSyA0DUc7NgCFSxEAbErTTa8DRtLog8ohAyLGnlQZYlJU0LNW2CZ4k+FXVioGAvjWAVtau3pZrET4eg6GVrEZOwbBS2gyI0eJseYtMSscaa7mg8ng9ybwlluVvTuFxQmXTY9OewGvwj9oAABAASURBVMAKJ0mKjdaChlpuV8pW0lgkmw0MdUg6nyGDYnV9c81qu2FaEI5oyHlzzoZjzFexx3RyDEvEVdbHMI119mcNrGmDHY29ZqwyRFjC5fpPcyJQ4+D2TcCxDMqhDlqiN2Sq2jithQalzUMpT0MdXwa+KzQnEK3QHkO+WVzMsv//U8Fwamv65ihbgXIUastxvbb2rXoFam7fRnCcVyOmdZZLvDSnpmd0mEO58fEJLSws5kMt6Nk3uj88+HrXVaVRPrz6fxhev26tfCA4ygfYET7I1nwQibqSyCci5BIKo2XgQwjBNc9G7MjDj2r/j+/WxL0Pau6V19SbnOSD84KKX958cO+X3HqwCenRtR8DDeSTnoiO3HaTvVS0wUMujPGItHHrETYQ6BAPa7NMK3hrlucrkHjcIFnbYdyVO4ta9dharTnpVI2wSQrkdRTV6KiKqFQlhMxLYFWKMNaqEhFcZI9JghIMMKiBLBAVsGXOrbEVfgWRoQ82mDaY9obRcxTs4CuERMHKoRa1NHlU0889rUN3/UL7v/Zt7f/md3T4F7/SzAvP5/zn5p7rqHRq+0tvNyk0sQzHishNQEQomJuEGrquETMGrr/nvFqzRmvOv0AnX3mlTr3jdp35F3+izV+6VZ2Pf0QLF1yo2bH1WuRa9iLU5QP6EnPaVbD5roFQH14GghUGzCVQFX31JhjfAw/ryDe+o8m7fqruKy+rcLid88GaYhcnsb4CP4MPmpkiIocULUiCasCEKO7L42ltomqvKXyw1irWauWY0CxYuuuJT9w49hX4qbCGD+7T3KNbNfG9uzTxT/+m2e/9WN0XnlLM8kEES/+GYBDH8dztECIyFzl2YDgAyIKsJE9DRbSiRusnRbS0ByvJnCFjwjlOSIoIDX5EYUj0ANHWMMamCROKCEuAAbbGIA0kShuPShJCswFhsOXgPrPSslCVPxFwnvfiua4k6IKfIiTPqTEQVcigYDSsgb76Of/9xH3WS6V+Z4166zape+rZmr/w7Zp97/s0feVHNcUHoKmbrtP0F2/RDId/M3/8FfBXtHDHF7V4/Q1auJoDwMs+oqWL3qvFs9+i+U2na35kvebLiBY5JPJvps3O9zTHicz8QleLCz31OGCpWGsjUfHlSYcPFSMNrOHDBR8s6s6IKp6TJSrxPQwHTD357/gdmFjSGwcX9OqeaT2746iefPWQHnlpv+5/dq/u42DIB0Q/e+Q1/cdDr+o/Hnwl4efQv3j4Vd396Cu67/HteuDpnXro2V3a+sIuPfXqfr2QB31H87ff9hyc0cGJhfyNvem5Xv5W3WIvOEgq3BbN/DKRCp5xUdfyh6OqrhXcvxUfkjqdjmryrswz51XSviwhhqII6FVQxDEb16IAffRFuElcF7GqMOUdUyC5V47lo5f2iNEXBVfRK8g+4h4R91PKWKABn7pMgPDEL4bk8SiiHwA+IpJu1lwRrJImBsMiv5Do1HKPSWaJJdZVjrsT8rijkoI12Kk78rxU0HVdqaoYcdRkKx4DoX6/0hIw31X+BuTMojTBAZ4PEQ9Ozmvv0XntPjyf/5nKy2+M64Udh/XUtoN67MV9eui5XXrgqZ369RM79KtHX+NQd5t+weHhz4Gfcc1/9hD8w6/pVxwc/vqp3ayTfXr05YN6avuR/C1R/wctu4h9cHJJE16j5NAvNXmPqOZ9PTI6Kr/LR/ngOzI6qs4IwHUOVTnsvv9JM2t6ib3A3PySpmYXOXxc0uRS0XSMaHbtBs2cfKpmtpyrmbddpNlLL9fslZ/UzGe+oLlbbtes/1bhH/9J/kbh5M03a5pDwukPfkjTF3OYft75WjzldPXWbFSpxiQOH5WlKD9AVTBeLMw/V4l8IMhLEVwvdApFVNAB00CIH/SBBFJqaZCk0kAUxAZYVxsD9GoOq5JY2DUylJaURk7vaiWWajm21MgbO7kMYyzLGnsrDY2Hc2v6wg4RrZr+rZGEU8oEjx5ENUE26CQwIM8PuCRg65xDTSlSxXwFnAFERUg74I0zHDLXiJRAOr64C5ylQc36HswW1ynqWmLdyyXsZwKATJYmuEciQhEGgQG5OA8gJL/LCvoeufaIZ+iCu1WtHv5d7rcuz6Gubddt1Jr3XqKNV31Ua97xTgVrOrwXGIQkjjuJCEXK6IM5KWaQibj92RnNvfiCph59Qot7/Zv6RR1V8vPb/0S/g1/gHeCVlUgy9K0wEFf1qNayd9n0ocvBb03z0usmVgQ1oA1qaGSiREZyNHTE6Y4f1tTTz2hm69Na8m+6Md6e5wOTQvJs63L+e1r2rIhVVaEABGCqUlWqN27SugvfopMv+4DOuPZTOov33Fl//EWdxX7rzL/8M535l3+hs/76v+jMv/4rnfk3f6WzgHOALX/9l9qC/ow/+7LO5Iux02+9QZuvuUrrOEwcueCtCt6DpV7DBavps1IJcmE+S8WMQTMssiMft8mjh1ZUtGG1nKOJZWzKOmNrGojWY1naUH3UA7CkR8SlflfdpTnNsdc68sAj2vftH2mCL2C7u3epLMyLFx3PDNZwsQcBAsAvEpuWwvNW1/Jz3TDK55sxPvOMjq7RKM/JGl1VM46qGbv3kHPsMcf5/DLNweDSIg95YuoEJcLCtm+TwEpuJY1qWI+Tt4LIflqGeUqHAZtM0zDiHHeaNyI15pmQ3qycIFQTArdmLMue0RonymaFziQ+Rm8GdnGe1keTnMn/GxD4Gho0yNf9IFmuNgGo/0mvtlh2W0VZNYQVPSSZDfcKHi0JdVz12A0aJLrKwo6GVcJjmHJCV6cl0Rb9gYJ+lfZYfll5ojDHWbdGx8mXw6ymWvtl4XGCZZWpVl2Z/sPQWnoCPLHOyJBOYSkXhmn3A2EV2CAk+wistqQN9CAs5IlqBD6Gge/QHrkdhvyQaG4s7CNam7Rr9IHcrMEbVoPpZRjYIbG/ATIrOTPCJN2Em5WAbRDfMBTHkIJw7AEwXUgwl6Fg5w2b83EfBjVCqzUomCXpKA2BpfMCkm+bjLNShuNAZl9Da5oINf3QUjMzfE0G0jQ4plmWN5HCepMArhnCogSUEW6SW92s5GyCXUTI3xw4X562VMaIHaFzSiBXVzq0biiEx4kcVkiJOdSvIKKlbbkMg/6MDYRq7WxvSEn2k5RIGNCKUtRHP7+woPGpKR3iQNDfeC3kSw0fdDk+exCwrms+3K7hIHCd1q3lYIyDHb80DdbVvCglDNX4akCzUaMjiQ/KZX5Ws2+8oQO/e0B7f/rL/PuB09vfUJfNWb+3pH7pJ3SxNd3jJW/sPNAwZUU5B24G80WXEW4kb6bdbUk+ZIRQUkgFkB3hrICMaGQl9aL4NWsQkgBECXnz598gqTZu1vqLL+ab1at1xqc+qpELzlN/lA81vBEjQjUQUvoFfTV0RldEAJJCErRcEg8sLSBNUEkomKUxHLUAVM8FlyYNG7owZ4XehgYKdksV8x79HnYw+HmzoxqiLKl3eL+mH39MB7/3E+39p2/pwL98R5N336OFF17Kb8sjoum7DYmXcvpMAGhTP8StPaiRszGNQGtgkxX2IVY+xLnGhcPBYINYr9ugNW95q0666hM69cu36rT/cqdOvuN6jX78Ci2dfbbm6jEteC0wv4VYfQ3mio0otIAKYGEoSjC8ov7EEc08vFVHvvk9Hf2Xb2vuwQfV27dfwYfbSsJOEnNjH6ispKZCnMwTSc4rkgLtmnzL2MYykU9EyD+YNjEZlzeeGT+wYv32DuzVwiOPaPKHP9b4P/+rJr7xPc3++nfq79mpztKiKmKI3KWS+TtHP2fxllUesXUSAcmBimVkF6ZhcigFfVFjWZIOq5A0ONeMOcLYyn1k/ChIXa1oaLeZEuKhGlrEbTuDJG4b1Mg+CCVsAiiA2lLAEZZCwATINXAM7KLtLBB6/EJWAY1eTjebCoMIGjjU6ldSD7YbXHeU/apWtzOqhXUbNX/qGZp/61s5AHyvpj/CYcRnP63JW6/X+Fdu13j+88c7NPXF2zR1w42avPZaTX/045p9/2UccFysmTPP18zGUzTD+pvmc900hyozc0v5m1Tzc/NamF9Ud7Erzqa4fpWqqiMf9nX48NDh8C84+EOgrir5QGhytqdDk4scAi3ojQNzemXXlJ577aie4uDv0ef36/cc6vzm8Td032Ovy3937+4Ht+kXwK9+v033cPhzH4dCv3tsux566g098dwePfvyfr2y45B27B7XngNTOnB4Tkc5ZJri1GmWA8qFxaIlPj32maACRDBR5FhFR1Vdq66c8wACWSgCkBSsmoQQ2UvNM42LVvpyibxmpbULcB8wby2APhenScDvSUJDlVw6ph1f6qdM9GeFOWPHNy5tfxjBFlC/xUWOYbf0RWO6gEuuo5CoGLfqprdSsKAKZ6psYhumQlVUJtO+QtPomjD2NqSBY9AZS00eVzogs/2Ad/7NFwStP51VOFS8H6u6Vg2E6apWVXccTYUXTJ8JWGIxL3aL5v03ADk8nJzp6sj4vPYdmtHO/VPatmtCL3Lo9/TLhzj43a8Hn9mj3z25R/dt3al7Ht6hXwJ3P/gaeLvueeR1/Zr1dD9r69Hn9ukJfJ5/fUKv7Z5mDc7L/0nK0emeZheCg2EOM+V8RjUyMiYfEI5yH42NjKoDrqKWCnPUk3qLfS3O9zU/29Vsu95mWG/TvUpTHL5P84XZ1FnnaoKDwon3f0CTV12j6Rtu4V67U5Nf+QrwJejbNXHT9Zq45lOa/PCHlf9U+ewLtLjpVC2uWa9ePcrqCIA1E0VMD/d5HxzMO6AgH+aXuZUL1zWQBbRFwayalmXt9VGWQAKBrGADJa8LS40RW5QyQg5p6w0F70DqPiCJgARBXnvyRCXThpIMDcZU5dKEJTite28AB/impk82BBVEOja6YYssAj3VJk08poPkqRADy2YWiEIXNkaOXyhUCTMrwK4RIQEpooEjLIRcwA5sBMsyVV+RUBhUYW2L9YwI7erqOCKuse+LULQGkambqfpKaSkdxeh6aWwdz/Wa+GoAlx4WfdZnj1hLzPMCz+Xq7e/QJg6qNlxxueKkk+QvB3WCUizLRvI1FjmrYgb4crC78w3NPrJVsy+x71mYVVXXzE2fnrpAD1pAoXclaFicfwPen/ZL0cgpp+iky/5IG/7ofepsIh8OBH2F6VQi7wIoNCwmPSd+VjIkWdfj4Gp22yuafMA5bZP6HDBFJccoAiUELqGCA1OXuCDvE7/Hteh1RtTZfBr71Et0ytWf0JYv36zz/+tXdf7/8jfgv9J5f/6n2nL77Tr9C9frtM9cq1OuukqbP/5RbeI+3PSRj+jkT3xCZ37+czr71tt0wVf/WG/5mz/XW/7ffwP8V13413+mc+68Radcc6XWXvIu6Ywz1R1Zw3WqVRhQAnlFkB9zIuhEEhT5k6j5wBBzNcW2Yl/WSvD1/eMxC3tRjBptYewFFRIHAnxNS+HZkLTU5boNBT+IAAAQAElEQVT2Fhc0f+Cgxrc+qT3f+bEO/+yXWty+XZqbkb8ULtj6mvW9D6Q/ohGTjtoarI+qqlWzHvz5ZoTn4NjYiHw4aLpCH8x1hW/Ulfo8vP05asJ/35qDwUX2Bn3HHgygjet+W1LCN0GMjHycQK6HljZvQCsX52gs/CJCAWPZEOyX/TE/4OzLMiAwsj1XYOiVeuwQZLW+gSB2IDOAhtV8pC4GMghSGXDolKAVBZPkIjWR9LAhr6QRO05EKCJSlKmRu3ERMuQRoQiDGux1VDQsAWUAyRhTJaFBQYqPx27w/DYay5kdxxqAnQ2NAS0KqvNJQOLq2cYTcqCEI1zTLzIqStGtUgYfSWhVCbjl66TjLHDTCUs6ojFmvgLPlbDKz8wAcJHHl8Ao8PWcJAgefRhoqEgYF3zOGbZDAfHMruSFQ4QbO5wA7GDACSvZXraXOYPobBAY2roBwA5qlfYD7gQ4gmBUqwhndBy06uPkJxYca30sf2KvzDNNnUWBTaY1Lg0GNdMu9PqDJf5Ti+PdB7GHmhhSWhlupVhZLBmA0tScVhYLyL8RmTA0HFdSzeKP9E2pr0sS/3PNIFqsMB/IGrxSs0ybMqxwG5InlJ9QOHQ5hqDnVfbwWKwSwWdF5RtrqPPih6GmelXzf3Ju0pf4Mphx0AFt/oRggwFggI/Xh3/1fZ5NyMTEhI5wIDjFN11LHAiixshXEnDucJ16RGvGxjT4DcE1HAiOjo7wAaKTL86IUEQD0gDb30BvHE71Zqc0veM17bvvd9r/k3s09RDfhO47oEKfXTZQfT5hYyn/jZCemh9e9QzV0kJUItOHVpSAjtRAUEsLoKz2jKSEVQGMo8Ehii1A7gW+QPaNo5LcF6hfhQrfEq459zydfvXHtOWOm3TGl2/T2X92u8695fNa//73qJx8svrYBzvcGv8anwrewAwI0TIgV5YYyoY2JLD8YojGqrWPaHhMyJacUmvPlshoyjZNMY+I5G1VfC1xrhlb5rg4p7Jvl+YffEjj375LB/7u6zr0D1/T1E9/qsUXX1SfDZQ3Z4SgP7UlWnxiFBGitmAawJRupZCEMiJAoWFO5FOtW5+Hg7khveMWncW306fd+Bmt/cB7pNNOUy/YdHLApujLH0L6XBc/Z0JBHGXrDVXFGLFUmZnR3LMv6MgP/kNHvvYtTf3wLi0+/oR6e/epzM0qv8EnqcqebN5yA2eMf79HH92eSte4r+TZaBagbx24sAksrOnCZhQDJUDnZrKWKtZ6b+dODiQf0sT3f6yjX/828H1N/uQXHLw+q970uFyKquYdC0M6tFzXkLOS517MPKya0liYzlVrBXMpsA/4LFfLm7ZNEUozxElEUxhjAa+sjVVRFMkhBv2SjUxnklBJG2Pk+C2ZPk0MaYDlgl0KUkg0XzQEy74hmyiayFZblxt2cikoI1BSmSrlOMlfzLW4XuHN+ciY+ms3aYlDwIULL9T8By7V3Cc/oZnrr9XUbddpig8xE1+6VRO336qpG6/X1DWf1cyHOAC85P2au/Dtmj/jbM2u38wB9FrNllrzSz0tLCxpYX5e3bkF9btduuuRYlFdVxod4cPB6KhGRg0jqjod8qrw62tydlEH/Z95HJnTtj2TeuH1o3pq22E98vIBPfDMbv3miV26h4OaXz2yXb986FX9/MFX9KuHt+m+R7frtxz6PfjkTj327B49/coBDn8O6dVdR/Nvyx0g3tGpRU1z4OdDo35h3ahSVdWqK57BnRHVHDAZ/CHGuIpaEaGqqsCSChMK8jU2nevA82gxuAAYSaEsaY5/MsYGM6mnKYD5dIB2bYHUGk3y2RC6yGs6w7hBXFQkcII7TDpgAdtYD0QEKYdcIhq6GKeIBhozxiqFx+sIFfKKbj1gSEEnYGg2bBNhA5yKTFofCmSIJFNDmgSUTGmQGq0GhUcC6oGSHOmnD0h9ibktjG8AKbY/MqcZzhnCOdRVpZoPo4aqrhlTpQBHVRMp1OPh1wXmOC+YnutpfHpBB47Ma9fBWQ78JlhzR1g/Bzk03Jv/Wcvvnnhd927drl898prufvRV/fKRbfA79OvHd+j3T+/Uo8/u0pMv7dVLOw5rO2t2z6FZHZlcEmHzt2HFQXLdGVVnZDTX/KjXvdeb8ySn6If8XOwudLUILHAKPsch+iwHh9Os02kO+aZOOV1TF7xVk5f8EYeAH9fMpz6r6etu1BSHE1N3flETd3B/3nyDxq+9RlMf/YhmL7lE8xe8RYunnqne2o3q1yNMcwUU+RnQgKBDhXlsQMyP4DEb1iIF19MgCiRt2oTsWxQRFglCTSkNovX1snyVSZoXGRkwgw5AgOUhQS2DhqWJ17A5BsgCDCvrIV1TQBzzma2tDFpWw1IRYJc2WlGQOekS2Ecjz1iQyIul4fkMUw0UdK7hZgDMd8YeKBt54FERxzMYUSt49vg2a7Qr2rAlPFisFwW0KzyV903Iq7rinTq2abPO4IDvtI9/SJ1zzlYhptgTsrjkuepFD5ZFz9pfe+HbdPrnrtEpn7xKnTPP4qJzj/nqEzQiFBFaWTzv+c72faiS+v70hGafekrTD7EvYB9aR1GlUCUBAQgOWwlsMB0SnKlCH6SiXpE0tlbrLnq7TrriA1pz3oVSp1JEJNCQH0ZUusbYrOcVnFyoselr4fBhHX78aY0/+ZR6M0fViUr+D4U8zwNr92vwiI3FvGYe4GrTJq3nsO6Mz39K53/1i7rwv3xV5375Tm257gs65aMf0knvfIfWnrVFo5tP1sjG9erw5X7Nvt73ds17LepaAa7WrM2DzTWnnqa155yrk971Lp3x8Y/p3Jtv5KDwK3rLX/yJzv/yLTrzsxwOvvfdijNP58vxNQyPTBlOX+AKgloABigXkxG0QGBjsFzwClODSQqlyA1iowBb63kovtbwNnL8PrR1SUMssZ56fKZYHB/X5NMvav/3f6HDd/2H5tnXFg7tCnqvCdw0wO7D8SICFExrqGY+DJ1OnZ91xvjSzzA6OqK6Wr7GEYyX/cgCn2UmORic5LPUIl9C93vOTAopQScqVp5A3ohXthjRD21Whpn42MZye0Vki3olhm2rpYNHgsjOfgadsNh6pWI1v5rDrhW0CMFyTVk2rWwl3YoSvZk8lW7I1jYGs38IMPVYvT4YKhUnavLoWLjpjSjxCRvbrVAcw67QmCxNyEFAd95IrIQ6kTfGvmZpm2armiDrVYI3ZU4U+xhZrHQ+RrdSZXqVesAQgGq1kcF0QjLZJPumaXusrdLWBju4h+Om4DiBLZXPaGWM8GNBWQKBQWDf3L4UfoGEXNwGGiXIJaQIN5JAMq2mFHFjJzg+NHoqEnjsCmYJpgGqEpBHYAmkHj4xjcfivAI6FHLlTahcjCKuDcBoUIVVFgIIBz6QrhkDmZVGhgh8AOuHYAVATZHnJIm0C0hgSMNmDpH9w7W18XY7ALtEq02EgppkNo6DIFZEChQJOEcEGi2DbQ1aWRCohYwHbbzSBDojtfFgPSXpZTpoDKCmL+waQgMEQVy4MFgPTgl0RGhY3HeCsGjAF8m2ymLKYAZsW5MJ0fgQz1SkrGkiQhEAbATYAD2s8KbDzQAGsRFazQpl3PSZIwej9xpBSDU/cGww6iS8Hvt8gpnnQ+/4+ET+k+GpqSktLS2RU+uKse3s4JfiGl6G/u1Aw5o1Y3xA6KjmRVlVbCKiwoxs3CXg3OzrD/aFl3dhY7fEi3L8+Ze0+2e/1sGf3auZJ1/U0sEj6neX1ONDt9isdXmpdkuX0fRkn4KMwNDOqSRGqeBHAF1JYLQNCskslg1OPhtlwSEwCJhIHFCCUha/vvO+ZAD5t45QF3XU2XiqNr/vj3TurdfpvL+4U2fefL02fPhD2nTlJ3T2nbfq/K/cptM/eaXWX3ChqpE1xKIjb4iYGwcPNyTODEFFposRFZq+IFp5a4EMjcWMuaEiGkxk5Njl9bHMYJFxjlxqbZXFHoUl2+cB2gNjgy+B4St1oEfmZ9R/Y7umHrxfB771Q+392/+hvf/+b2ymnlafNSI59oq04cPAZEUEakBComGxxCCkESEqMyCJtZIbz9pjkMQ6FBu0PmuvEK9z0slae9G7tfmaT+rMr9zOwesX+Ub7U1r/noulU05Tjw8K3VLUY8mVmoMRcBAGpIq1Iw7qxAfRYN3F0oK6u3Zr4p7f69DXvqej//CvmvneXZp/+FF139ip/swk07CkqhOqiRVBpCJy8hz1+QDSk1ib5RjwvYMjY6qUYxkdUTVW0/+Cyv7dmt+6VeM/+rkO/uO3tP9//4YO/9O3deSHv9TMY2z0Dx5WYc0XZr+rECudTNXMDXyf7p0CpBJEIS1ajMgLojD+SKMUORUIjJA7UMHRZNJFGV/IhCAjYGrayLFECXTmFbT4JCIIpCwLBS54IxMl/bhesjxBTbEjptSGd+sgQPpgS5TMObH19C1nORiU/807h+ul7nOdi7pVT90aiL4Wq0qLPH8WWCdzW87VNGtl5iMf1Mxnr9I0h8hTt92gaQ7t5267RbPXX6+Zq6/R7Ac/qrmLL9XseW/X7OaztDB2khbrNVrqdzjEkPoLPVVLfdUcBNccPI+SyxrWxNqRWmu4tmuMxzoa6fDMi5rcay30QlMcfByYWNDOA3N6dfeknt1xVI+9dEAPPrtXv316l+594g39cuvr+sWjOziI2aFfPbZT9z3+uu5/co8eeX6/nnz1sJ7fMaFX9sxo56F57Z1Y0qGZnjhT1Hy3Ir9KPgzvVx0F676qanV8GFOPqIavwVF1FMEzmPUk1cwk9wTrX742CSJf5W2mwmTzTC0AFM8CWmS+pClKumAPgSqCBmUBoFo5OmrGorEOD9QIWzvEMqQ/mqzo8kAQhX3SIBU06AiuYN4dK/WWYWu7iLAaQwkSmr4kIQVs0UCVSkvR+TnDnAzChC1xy9iiRMjmAdl4S/YMHPqeDLDlhXcSHVLTmTkz7mdmXq4RbYT2xnX8BmR3YoKIRTUhP5+K42cEbMClUcKEcgzELC3IhesurrE8JuioK2Gouua6c/1hVKJWv9RaYl3OL1Uc6IXGZ/scUHe1+9Ccduyf1ktvjOuZbYf0+Mv79eBzu1mHu1iPO/Wrra/pbg4Mf8nh9N0cVN/76GvoXtcjz+7Ws9sO6NVd43rjwLQOTMxz6N3V3GKf+RDnHtwTrMPRkUqjHIKMcJ+MsScY4x4dVdEYz+IO91WZW9ISsMD9Mkd+s7FGM+s3af70LZq74G0cAL6PQ3oOAq+9VrM33aTZ27+oaf+HJrdCX/d5zXLAP/eByzT3tos0d/qZml63TvMjHS0xD35++l2Q/2lQPjdCnhvPFRdLwZx5Cr2uFKZEZlzDlvE1bKRh84EUowDU8iYj6bS3u7lSaBu5KBFSBA09pEfRsPh6JoMeN+YPJRWHtDa23t72tbChkdouUVFYkQEQuGKUY0MDKcLbAg1cAaAstItJK3O9YWhtKAbi6QBZPwAAEABJREFUxDk+qAJYM+wP3nlZHwMfjPrEEc/K4PpbjAizbBsPOjYXya1oWkGFyNAZ7eikt1+oU79wjc6482ad8YVPa+N7LlGHw+SyZlS9mihc786Gzdrw7kvYg31WZ9z4OY2+9a0qVa3mPiWY82H9ZS640L3JhOK9BhDBqHgHz7+2TZMPPqaFl7cpFmZVI+fpSRAcmSis5M+SCNLfKRvMW+BuRAf9KjR25jna9MErtPH971e9cUOaiHtS7fqTQ9Jgvjw/ZgzIRcAlvqyceeUFTTz8pGa270dUOBAE2B/V5F3JJXhKSj3sC+9DQ5f9dems09pz36JTP/FRnfuVm3Uuh3ZnfvFWbb7qSm145zs1eupp6oyOyou8z3uuv9RV37/Nxr7Ley/z3ucEfRkKcoN1PeycYoyOaeSUU7Xh7W/X6R/7qM7nS7a3/+VX9Ta+HD/rc1fqpIvfrZHNp6vievh+lCp1WYMFnMMnZ2UJJJIiJAU/bjUsjcQepkrqrSw04UQgqFBtyxz6HuCpxDMQiudrnzlZXOpprrugOQ7oJrjGe+66R/u++xPNPPGU+hPjEoeGYl7L4BlP/KxtXqLniGA8lWqetYYOe4CxsRGNcZA6MjKiqq5spfBiCBGur/mFBflQcGpqki8WF3jk93R8wbipqWpGEmK6hqAIBdqw0hgY1IJuSHv8gJCl3E72QZbvXAKgshpAOWAETRDMWMY4UGVA5lpaxlbLEOkVNki9rRqQeWJHBDYAgYshbWna2CWgbYtOWDZAa78BSKkptEWiNdixgZIStcWy7D3H4T4tMbQGGpoXNQVlWAhPVZJBDCAiFBEwaoHrghFVhbn0PeR5lZADxigQ2wcYyGT39IIK9A3v8TczZh2qtgZ4CDk3BZ8WiOmUIrAoGBpArhGBVgkWN+BWbWnpaFlQYJ0QMMNqO2Agg9QA0sYMBP3hDiFQMwfWRHJNK0rOFdij5sKAbAXk2FLRNBkvhLs8N8aiYEn7h2qo0qC01jHw9oVSKzQyJG/C008+9nXnA5/EYakasqXTT5TGt9HBrqzDQeFjM+ssM5hOGCiSaaKmCB+Cum00TW5D1UDY4uEk4WAbg4PBEgUj94kwGq4JhripHjtKGE9RXr5QWoLArU5q6WVelIaDcIcJ9hK2AKSnM5JTU1IQDU27TMG8SXUfhmV1ELGBZZny5hDxI6xTlqBdOT+wK6q1hoHINEAVQAW1PbcoLVfSKWga2zeU28DXGAgDDVXLUmVJWVLZrAy9kh7eML6WabncFMabtq3OIQ3KvmLYmorgCoeXgLFBWRC1dugI5t8QnJtf0NGJSR0+eiT/c5EuG4VYtpJflIG3X4Jr16zRWr5R9G8J+kDQL8MOm/8quCVthF1EQzQPSzrxeuHlLL456x46pPEnntG+u36lIz//jRZefEVlclxVb1Ficxa8wCtsg5e0D1x68PLWh5BewUEshzc4ReMEGPdE98u1hCIi+UYHnTWU+UoKfjQsRLc9EBHq83Lv1aEeGz2NrtXYhRfqtGuu1HlfvU1nf/l2nfzxj2rdBeeoc9IGdTZv5rDqvTrr1ht1/l//qc658xad9KEP8q3pFnXZPPTbDymeJjk2EPTLrJGLFIzLNaBCFJoIGkghS4AdjqOVJY88WalFnilRrG3BNkgSZSPuo76CjVAw3wIqNkTOp8NhSCzMafHQfh19fKsO3fM7zbzwmrqzC8pCyMg1CNEkrbbjRBFtB7YB/GI2pA99pDE2XB4NCiy+zELrKvw8/4UNV3Xa6Vrz3vdo83Wf1Vl/+WWdxWHsKdddo9H3vFuFeU87tsYVc8y+jPkMRVWrw4NuhLGM0AmfVVSzpjQ5rsWXXtLRn9+ng//8HU3893/RtP8J73/crYVHHtPSttfUP3RY4gDUa5AloKquVbHpizE2fhwM1WyoK6A2XXc4AGQe52akfbvVfeF5zd9/v6Z+8gsd+eZ3dejvvqmDf/+vOvzNH2jyF/dp9pln1D24T2UBe8ZY5I8exSs8wfNEusxqO7dJtTTjEXxCNFZuE2yCrAQNArPeGEOKiU2v9ENR4ApmjWnRMg5xBeQSNAYE6WbadoEgItA2tSSCtwyULI1JLoeCjiIqVUAoUhMRighoe0fSVVVJQeVeC2gun0p01UXmfyK2qKIFDOZHOATgw+Ech+7+DaLJD1+h8Wuv1sRtN2riS7dr/Et3aPKLt2vqpls0ec1ndfSyj+nIRe/R0bPfqvFNWzTBIeB0NaoZAvufAc/OzXMYuKgeHxrUY2a4JqIECVTRUSHvfh6w1PLfDJzkcOUQB3a7jyzq1b1zemr7uB5+/oB++9Re3f34bv2Cg7+fPfqGfgH8cusu3cPh32+f2KnfP71bj724n4OVQ/Kh4c6Ds9o/uaQjs11NLUhzfQ42qhGeNaPqd0YU9ajCa45nawCV1xmHPlVVSzk/4AiJqsRcOXAfaHhRrARRLbY8ZxyGKtOouNUYd3JICmA3g4KftBBGDSRbWrkSO1YSUoOIEaKAHZnMYPpAU6vAHwOvdRA+8PQfLIHGQopAgz+dwhSQQVmsMuCi8E9YnI1YcMriWK0IT0yLIkJRNdnYJiJAAFUGuAYXNbgPMs0oeD7Kd6hz4hmW5tDG+VxjTKIXUZr3Xl/DXFp5M4eIzePb2BPffIIoRCSvCAaQYL6hLQtF2gS6UDQhkHguMwRybjlLVBGnqkJh4BkWgFg/vVLxgTXkvyHp3zCcmuvpyPSS9h9d1BuHFvTqnik9t+OInnjlIGt7j37z1Bu69/HtumfrDjX/DPkNPfDUHj383AE99fIRvbhzSjv2zWnv4UUdnS6anQ8OJDvM1qgUI3yIHlU9MqYO63qkM6pO1VFVVSr9UJdDhnlgerGnSYNqTa07SVMcEk689R2auPiPNP6RKzVx7ec1fsMtGr/1Dk3cfoembrlVE5/5vKY++glNvu9STb3tnZrbcp4W1m3mgHCtCn2UCNEFdB8IMSGKCFCVIJcwHaZSF1wOc5Uif0RbhbAPBbYhySDiKAlRSksWaKqDgJQXJAk1H4qsx8moEdOGir0db4gbz4IpBhqso2TTDpFaG7wbCkHSxgB2ucSIWWBdI9wXFIEKNCqYtsJTG8aO2FjvodjL+XMXKG3QhQJbQ4Hqi6vJe7AoWGMx0tEgZzkWewwWHGkWgPuCPO1pUFsKEVTTE8LqpJO04QPv0dorP6qxq67SKV++TWf9zR/rlDtu0MarP6b1H7xUaz92uU666dM6/c9v1Wk8+8cufpe8V+jTX5+YhawEFNEl/bklOohRRCicJ89UBWt13z5N/f4hzW19TOXIQY2w56yJUwE197oxjhnJ93bGgbPM4yYaPUSutWrDJq1/38Xa+NEPaOzcc1XqymZSSAluoJ0XXSsL/eQ8IY8IFQ7j5nbv1uTDWzX/9HOq5qfynumgq4HKMQzYVwQwLHE/LaKLjado42Xv01m3fVbn/OmXdMatt2njhz+ssXPOVbV+nbgZxd3Aq66AccZHx0CyqAbyiIA0VArfDOgK19RpK2pVa9dp9JxztOmyK3TOLTfrLRwOnvPV23Xa1R/XhrdepHr9SSrMo0KuiggAGmyiL3iJVitKgY/km7Ywx57KgmwAkCtqPgNthYOtDX30KWcfWPhcU/ic0Z2d4qB1hw7+x3184f09TTxwvxYP7lfp8hmEQTk6IVSRnzEhRDJyiQjVVaWa9dNhXz/KM22MvaAPBkd5X9e+3thEhCJYHQTzbwxOTU1pEvAvX/RW/MagsmBENRnZ0FKlbCSwxzK4B0XsBLWFnJMyxiWCBsHKFnZYMxbzZOwZTcA45B/RalhsYxgIVtKWOW2D6RPBQFcGUZ1jWWFp3qxzDhMN+JoZSBNBo0iThiTlJkgxH01WgxaHVbWx1CADZUk/GgK4HwPcahsMBzGtg80aaRVJDxpzhibfVpqCll6Fmowa9fG0TRupKVsBywJl92oLqqQG85jMiRoHMKzQ2dewQjSMvWqyMRjYDXAawjikAZPBXEEyDa0Qiifa8HXApVIhtkGOAS2DuKTA8dVxQnG84jhJtUpiP2XTtq22ETW9Dei0GDJpGNF0mVLTySaX+mUXKwyNeNgec0Eaz6Yd2rRBSutubTBUw7INlBUDgG0qAs8mDBQtNQDXxEMpkoYOYstjQZLV4pV5mrciaAyggShThR/URt60A1mDW8dkWtp9QlJTmrGOcTVrSAMTAFUaOukPF/fBWHwjF9NA+h/rlXwTtGlTcHyDM+FIFeJYLaI/6LvK/hhL8lqtRo+MkKvExzGZzDFW+KWddRBEoj2mHuuS6hNa5lh73nzMzukIh4H+T0WmpmbV9Qtr2Be3DjGpqjsd+Z8J+0Bw/bq10KPyS7Hm5VjVtSLoh2pbb8zkAtNnM+DrFEuLmt+3V0ceekj7fvRTHf7177Sw7VUtjY+rz8u4119i48C3aIUtC4c3wZalsDnrmyeWY5TMOhk3CngIFfolU0hbNJToO7AQSk9Z0lgIuZwr9FCWNE0qi3ohDgRD+YFCoZFNp2jz+y7ROTd/Rhf+8a064/Of1bp3XaR63br0CDZIwbxVnRGtOec8vpH9hM7+kzt07p/fqbOuv1Yb3vFO1WMbeDCG6irYbFREDcneJEeFLwkpg1KClMimUpKiFGB1xYCao09sbUn7Zt7g3Yn69OhtktAVuWCOzJ4FbT83iz1rq46iU6nfW5JmFxV8YFN7LeVYBgcAmGLhAjiaQU1hXrzBLcZpT5+tukUZSg7ga1JX+KGpa3kz3YProSvW5eHgGVrzvvdr841f0Jb/8mWd+ye36fTPfUIbLrlIoydtVh010NdIh2tGrNEq1FFh3vsKryny7zDKYL11xw9r/tWXNH7Pb3ToX3+gw//9W8A3deQb39L4D76vyV/+XDMc7s3yQWH+6ac1//LzWty+Td3XdyReePVFzT77pKYfeUCT9/xK4z/8gQ5981s68Hdf077/3z9o7//6zxw6fldHf3qPZrY+oaWdO9WfnFBhPvlMLrGxLB6foYSzZC7AjDWvmZXoska2NAiH8widXs2KMYcBTEEKSqZtBsrE6DNGoxuG5gLGCjmsSEVkJJoGtKLgSB2qknZ8IIBMgibCGvxWxk5930JZzZkb91xRt+prIXqaV09z3E8L0dF8Z73mTjpNU+deoOn3XKLpKz+iqc9/RrP+DcA//qKmv/IlTd16i6Y/i+xjV2rmkj/SjH8L8PRzNLvxVM2OrNUUB4Az88SdX9IipyCLHPhyGsHa6KlTF18KCRysmz4JLbBOphf7OjLX1d7xRW3bP6Pn3pjUE9sn9PArh/W75/br3qf26JeP78pDwF9s5bDk8df1uyff0EPP7tMTLx3Q89uP6LU9k9p9cE4Hx5c0NVs0txRa7HJP0XNVjaqqRlTzXK15bnT4gNrhnqtYF6FKVQBeKIVraZBSFhHMWUjYSSEBqJlpZYkB7zXlObcSjUkQWloYr59c1b0AABAASURBVDE7JYYwNqQBPiWJoPPGPgn88hnA/cxiTYumwYZKaogLgHVpIGyQdGAh7kUYZE3b8jCBrJJooeAdJCRV5GZaqRFBDRiQi/sjILI+WuS0VQsFLAwCceF6Yq7IHyxCiqBhjmibECKMFy6GljV9Sl7/xeMlhmWF91HeJ9g5tQY8ZqAvghgKjasjmUaHPZV4yBuRw6lkXNyQFeeE2hWW0O7dMSyBjgoiiAGNgeMhwJnWDDIlNtHYECTHNzygZ0ZZWThEUhHE47lZVbUC3FfNgV6Vv506s1g0PtNj/S7ojYPNbxc+te2AHn1hr+73P3/nsPBXT7zBPbBDP3/0dd375C799pk9euTlQ3pmx4Re3Tut3UfndWiG9c/9t8ADvc+6rTjk7vBuGRsJrV3T0ZqRWqMMzV/iqNeXf3tpiffN/FJf8+Q0P7aeZwD38lnnau4d79bspR/U7JVXa+ELN2rp9i+pd8edWrztNs1e/3lNf5pnwAfer6nz36Kpk0/XDO/d+RjTokbUZTL6PF8KffV9rXPswfwVRYBlEHwLoJR43g3JR2PleYZ3dSg7hRkgSixfBtsloLCnafIosAYQ1Z6NT6RNDGWY5vVDIJGjNXKBzk5s0MYU/VpvSJFMYUxHVMzdCqnl9AeVEpqCL0guDu3xmB5CQWu3gSDMA2qg8MwmhIJ5qnimCey/FVy6XYn7pwDGrXnmUoKABgU/xAnJ7/2Rc87U2kvfp/ptF6o683SN8YXgJq7tmV/9ss79m7/Q+f+vv9T5/8tf6+y//i869babNPbui+Q/6dInuGMW+m5uxeX7zmk7B4Np0W+wFvv+jbynntLkbx7Swms75L1Bp4Qq51t6mLVA7BrwrJGljA2mqyhco76quqO1F5yvkzgQ3HDxuyW+PM/9D3NXALkwxhXIJCEKQMbUQl7d6Wn2Fs9p+qHHtbhrr+q6pzoqVfh2Mgfc6JMk4KQedA/9ujO36KyrP6LzvnSjzv7iLdr8iU9wWHeeYnRMnvvMhT2/7MjYhY+470tCyH3L8rpCVSlp+GA/RhIyVHUt84Hc9p7zPnPV9/j8Hjtti05+/wfZK9+gC776JZ1723U64wOXa/2pWzQSa+g5JPFUD8ADUkFWBHIVDBVeK4rZBBoqiwdbX1tsQsy98Idnb+fWeoPnvGdL54YugOLDQfZg/YVZzfIl7uH7HtCef/mBxn/zGy1xONxfXJDXiLvBVXYd0PRCdYfBVNRD6PA8G+ML4jHmecQHg8ynKOnHaCC1uLSkqekpTUxNam52Vr28Dmq1ymJ7QzLZDLgBZph0n6q2MRuDRJHFqohazRVbBkGohPTY7Kq2tNqWwwDKrQHyD9ZVNu4COM4h6AF5XqPjlCcQOKghVTgmpjFpcPIexMAm6QEjif7kGUA+kKabhDQAUawJMEBthfDL1RbmrDY2rKTNL4M1BhEqEjQs0VAtcvqGCATURjnojWvUCNoWA2rLrEaWG4bSlYxpYDns0Epk14BWFGxXcAMypdk0koZs2kbifH1l245QFZ5LA11irkPitsFkmEF6WdDqGoSUmkaNYLnNWFYui6plUvKcalCGgVc4WGbwFWjtMuaQbmxt4geJoVV5pEOyIRpb06vtPCGYO7BBjmYrwzLNbWFBC02saG2bCK3KgwrohGx4+GFP7OwXTG8YNK1lFhlymJhmX42rhhcIA1QyNE88em1lNk2ZtcjS33T24n6wHdDozRVyb6DhhnmkXaANKCKlvWMoZUGbtqKEIZvsHtM0zClA3ODAAzCDuWvQNBt0iBPUgqzNilGYUxOjbTUsjQ4j+i3L84yg8R8aJlFoh0CyQ7qVR8YX7TJ4YDle7NUW8y05RBmLMRYD0gEPmXmFCSDlx2J8EJE1rQ3hmfnMA8mwut8u35rNzMzq8JGj8t8QnJ2bI8WiCDyK5Jd8zx+AFBrlZbduzVqt5xCsORAcU8cbAF6GVR2KCIlNQijoo2QL4VdwxuzxEpzYvl177v2tdv3wZzp6/8Na2PWGevMz6rFp7HJg0/WHAZx6zE9CjqIgWa6OnsHdn8UIiu0wK6lohYlQNlUa2BdRQuGWhgpVGh6qA1QGHmYRfY2MrtWm8y/Qlk+y0eIA6pw7bmXD9xHVZ54hJgBLfMnXcSLcytmoZq7WXHSRTuXwIg8Hv3yLTv7oFRo540ypqlXzCY3PRIqIBAKxTYIWUMKsqcSCohfJ2DqALrMfZWnsmWgs6D+VJTVwogvZgquasqRtg9Q6C0vGDPWRsQXmw1OoSwjTIjPPQz22FjJW9Rs4Bz4BzlpwgogIRVQKfzhgvIgk1kdBbguvP4PvXUdMGUa+liFLlP0EMkNJmeVsy0fGFGecobUfuFSn3XyDzvuLr+qcP/+KNl/3aXXe8y71T94s/3Zn1IUuQ0H/VQETI4IY0IW47HsVrLv+1Dgb7+2aenQrB3i/4mDvRzrw9/+m/X/7Te37269r///xP7Tv7/+H9v8D9D9+Q/v+Edrwd1/T3v/GAeDf/rP2/7ev4/MtHfzad3Xo336iI3wDPfXII5rb9rK6hw/K/9NdeHarkIIxqFJPAsKXLcfqs4E+Mk9hYkw9H6Ttas0Qm/AYZELK54IonlPLGyA2escrxoDCMgxFcCMDshjy0Uy85QmFNlZooQMRGYel+JoLN3QUEaoAq2Ss1MglIsSKUAdcG7gAVR2KmtHy4atXuupHpf7IGi1tOEXzW87X3Lsv1gz3zfRnP6mZ267XLIeAC3/CAcCtt2r+2s9p7qNXav69l2rhgrdp7pQztMDhwWKMan6haJaDbB8A9hcXxY5cHa71mPpaR5/rO7XGwCP0FyW01O1rZrarQ+PzeuPQrF7aNaknXj2gB5/bwyHHLt37xE796vEdunvrdt2z9XX9+vE39AAHgFuf263nth1qDv8Ozch/e21qrs8ZetECN1DXpw/RUVWPMM5aVVWr5p6IYNxAFRVzUjWzxPx58hHLYJoLC21bJdagYOAroyqUoFBEAwqMoGkVAUPNdZTXrAhWEQHYokhBT6CmL1HMyGJhpiwDwraBHp62UWVbhMohknPj4RTmNmk3gG1s6HUq6xi/EKQcbLrymBwffQQaICJSK4pXcAQ84DgDPumSBrIxFhLEIIegryKsA+kKWsRJEAogwlgSOBRMDiS4CLIUKLCYUWj3ibippUGNFhpXKvb0aXvAPBpMbNwA3SBq6HwY2Og4IEZjKAICrcFAJiEOJetQcjEBkGdykMZ5+SCwpjvGkTSN6MMIqOpaVV3LayvqSlHV8m/eLRFjlmaSA76jU0vae2Rer++dUv6tzFcP6iHfLxwS3pv3yrb8p8j3PLZdv+Xw8GEOEp9+7aC27T6q/YemNT29oAVOCQv3Sc21HqOPNewp1o/WWlNV6vBA7LBHicUldWfnNT+zoPn5Rb4sKJrFbmbjSZo9e4vm3vlOzV16ueY/dpXmPvt5zd98s2Zuv0UzN1+vqc9fo+mrPqbZyz+ghXdepO6Wc9Xd6PfDiPoRqlhreaDDUGFV0TT3ZAhStFJUAJdMlIi0AWlQIkIYNiAlqRWlpN42zfwyhe1KgC9Aqy/2hDY2KGkCGeMOJSNYNTda0bBYAUM0Wufa6Agv2cF6oJgWxBCshqfai8QQKMmkIbO2a8gyh0hoFEQqgJ/hRbKiqlRz8BLs6+Ri2cDftMjSfIIYSpHFuRKRxZo1WvfOt2rdxe9StWE9BtTRUVWnnqK1F1+sTR+/Uqd85nPa/KlrtPHSyzRy1hZpZFT5+aZiIL5eBR9I358G501oFcuE0gy0OJhZeOUVjf/6fs089by6U1MKfvC2lZpCvg2RrbmAanCRczcwEL6Y3KRNl75XGy+/VCNnnqUgH9tiroFhEdNL/1TuP2gRCYattiBVFhc1u/N1TTz4qOafeUman1JdMadkVEuqgDqkEbD3qxHMHPfopnMu0Hmf+aTOu/NWvij9nNa+62Lm76SmDw7tijtw5/i5hjuLSiVCSYIjQhGGSqLP0HJJmsb2gc56a0ldOHkg7WeGUL8zqjUcUJ76kQ/r7C/drPO+cptOv+YqrXnbWxW8o6MqYmpEONEdAMU4QkVQGS8iKbkUk+hlGbR5kDzncjFjvWmAGZGQFVGygWkFPFbUZS667DkWuwuaZX928KFHtfNfvq/9v/iV5t7Yqf7CvAqG3qMV+w3CgDMFmohgCipVzH1d13wcGMnPSWNjYyzHEQ3f8wy08nxhv8Q9MT09o/GpCc3weavH+is6psQyn3ObrIUNRJtPICckrWtyJt4cMFnuK4gS2LYzbgWdeV5F0Ah0CWqm2DqujatshD0iFTdqCh7wuQxUFPkDkYJinxjYhRw6FTZIJlJZsm2blvG1XIbWqyAxtKb2TnAsQyvHhB4IZGUrMwqF0RDMDdySxqsZDL4ZBNwoFAFBFRAeF2AMa5F8P3rSEBOiydPhDA4lG9JzhImADThXMN3YDsd2oCCLDZjYf2hiHmNUxBBgCnuM6DU1ESFqglxwbj5zSSEBBcBHBrzsa8ApIhTRAGri2aYBFIjQIQ2orEWII0GhtrC+kBOSIREfeXFMtJAyPQDZqSBNYzUdmYfMisq4RRJxaOQykHGrmV0JqLLSpBhMTfKEDUmeUL5CyIA0jGHCAg1FljTZt22jxqDRaEVZJYmBoQ2W84iVk2DVsKdkslkVB4nnUCvDIWsqQmrqjBG2COr4emzcVRarlMdGMW9Y5dEyx8iPYR3W0Bo3KAU2NDSi/7y1bTqe2NTqE2v+r0tz4le6v1knJ5YPH6jHxWliDkfD4jftm7nR/E+0drDZcbGbteZDuOmZGfmfCx8eP6rZ+Xn12TjQFQsZG/xo5ZfZKN+ArVvLRm3dOq3jm8+xsVHVvAQN1ocqZbEPQw3WrMdWiKd+T336GX/p5XzhHvrxzzXz6JNa3H+AA0H65KXY5wXd5wWMq3oZwz0DyB2Xx0rmFBFmWc7ospX6SOwneEhqYwORktQjChsZos0VA7P2Q+2MU+KNZRDVH1LWrd+s095zsc698bM676t36rTrPquxiy+STtogf6Dok6ux6lDxSx+IIBryHD90fcqp2njZ5TqNb7PP/osv6dQbP6M1736XYt1G+gu7quJJVofzqsgjAAGhQW4eSDTJInO1ztoBWJkjRWm64A/Z1sYafUOkLsJMM499k9h6A9RDa+iC8eBB3hMXRVF3pLERqarRhCKUkA20XBg3DiRVzAF9+T+T0dwUbo1f6tGw2OT14Xky6xdpYaBNCPypsH63yuHN9oMNbBUqdB5VJY2tUZx9ttZ88AptvuVmnfGXf6bT/vzLWvf5T0vvepcWTzpZc53RPCAs5K2o5TglA0KxvnxPcfmaDzEL0yrjB9XbuU0LTz+pud/dr+mf362JH/xYE9/+gca/8V0d+dq/6cg/AV/7to584/ua+Pe7NHXXLzXNYffsI49p8ZVXVQ7uVzU3o3qpKzJWTaqRfTKjDNA/aQd4AAAQAElEQVR9GgTNZJFTjlw5UFlCY4YUTSVgG8gsMtg3GkX6NyRxsEuaJrAXkPZaLpYHrAHU1tJaFkG4JoiSuRsPJSWpoB1AQZ8VokkhJDsaJMgAGFtIfTLucRza5dnAWZy61Vqu1SlaOPM8zb7tnXyAv0xzn/6kFm65Xgtful0Ld96h7u23q/vZ67TwkSs1965LNMOH+6n1J2tKY+IsT/Ndyb9ZtLiwpC6HCMyEWCrZZw0xOtpRPTJK37XmWfAT89KBya5eOzCn53ZO6vFth/X7F/brvqf36u7Hd+mXj3EICNz72Bu6/6k9evT5A/mfNbz4+lFt5xDE//nCoYlF+e8Iuu9ur1Lfv+7IuowI+adivdJ10r5/Q4KWfO0S+BIk1wHPPvlZyXr0/WBgijBsaq5XPAmLmAkmEG2jRJ40awwSPeGtQdjYL/Ny/OynyDoRx6Yq5oGhQEr9INrATk2sUEAt18wXW+OyLE6r5r6WIkL+oSt3J8E5WmHsHl8xX5TFKAJrwIKIAW1NUQkhbmgIFXwLRACQGR8rOFp3aP+qxg6eVhilveVAMSALwNMoSoQ5Mmz9095ybCxqwNLGpqEw8BznxQ4UVBtCCj8jZ9DnGhgXViMWWl2IZB+EEYEXBC1SCLclR5Bt4I2tpSgl7HPwGhRrDK2dbT3fREh/sC0JYwQUmTakCvtoJSUEFQrWdHiNez6hC4fePZRLrP+5JSn/af3kot7YP6OXd47r8Zc4WH92j+59fKd++ch2/fzh1/Szh7frnid26X7kj718QM9uP6Jte6e159BCe6heOMMvEjdPXVWqwM29xLNfIX+ZOc99Pud/crzU0wT3/tFqRBPrN2rilDM0ceHbNP3+yzV/9afVvfFGLX3x9nyOzN9xi2Zuul5TPFtmrrhM8xe9Wwtnn6vFTaeqP7aOq1HJ7/QCRTcqns+oEpMNWBKypGmcjcDFjaSQCwITQESIaiEQUmlBYCRMr0wal1ZnXAhR7AiONMAVmpaaRL4Xfa1tprZE4mKPpNxYVpII5A0IyrKQoJrWlAbFSuiM7WTUCDxeAyr8kOEaEdBSxauttoj13/NvQr34kmaeeFwL219Tb3JKhTUfIx1FVWFfMn/LfCjn8E03zGRwn55xmkbe9z6NnH+BVFeMmeBpADkyIq3foIoD4Vi/XiJm4RplTnXdxOf+C8BxE1AWgChcXwjHMvSk7t49mv4t7/nfPqylPbvooJsuXdaAfUpmS152A1yDhiWpmj7cj1MMvkZ1LmvfcqE2fOj9WnvRO6V15BdYk5fAUHhSC0A1IgVvr3gbKnv0nCweParpJ57U9MOPa2nvXtXMaY1hTc75viDDCroiRnox/o0cCJ573bXa8qVbtenKqzRyzjkSX+Q7c6+lPv0XMbf4uF+DMiFTBhQraj7L6cNYLR7QzsF0A0HesglZhXpcX38h2yW5Hh2E/0XR29+uUz73GW350zu05dbrtOE9l6has5E1UNShz9p25BLG8ARCB0FaAXKFBA04pWUjUxbTBWkyDgBRgEHNeehnS65FPfYePdZkH7zUXVT+jfPHntLuf/mB9v/055p9+WX1OCDGUDgMwmTkZtzEYl6siAjVXOMOMMqXjSOs0VE+I41ykN3xF4Dk5VwaCJ5tS3whMiP/h44zfDbyL0VYR0fK0jBJZlOacTdtSkRIpbi1TZQGNOSVvFYUcpSd5IIWM1MtEhKzQAzpgQ4hniu5YaZWtUAEaloNcKsR3sqS2qQ0lC1TuOl/vqyM1Xo5gKFlGzQQnMDeBgO16T8Ax3sfLxm4v1nIE8nfPIqjncjD8hPD8dbHS+zZSJvW/Imu5so139i07Uq34UppdSdAq8aXTDZYgnNNQh5X0a2StfyqvpusjxGJ7xqs4OYkgJX+QD+4YRGtrm1ceTE6GSBiKFQW30xATkjilPKACkUY3B9AZ+4n7dIklluT2KaAJlnwoIZW/iAlVs7tiv6QttVKk/YRnhqWiJAGoKYMrM01swKFGRlDFMYBgi+gpk8IMwDiZRFxSwvDPrCRIn9UeHCQbzMHasKDBtVyg+wDZC68QEVMBVbIBjoNZIgzQexsYrFFK4EucXPfdEkM99FAw/t6BLkFOgwR4o2T+/faUAZGjB4x5mgGdOoKJsVOQFtb1vYZ04mtBAtRDvJovVajjOG+khjqIkIRIRodWyKQI3RrgMzqCEm8SZO2NFQGeqwR3tTFpUVNzkxzIHhUR8bH5T+EW5i3tC6FjVMfsq+KF/wY33qtW79O/u3A9RwMjnFA2OGAyC/ByjsjhZwq7bC/wpwk8NJdmpzWUTaIB351n8Z/8RvNP/uSFg8fVY9vQ/3hiM/F9NXUZg7tCU8etNQiBZVOfF0DJoIWECXIGw6KiimtIgLUrBMIrjOppYjGNuizF/eBiIoPiuiReV9Rj2j9eefr9Kuv1LlfvkXnffEWbf7oh9U5+0z1Gf/gnx3J4w/6CXZAVaUARPGmSYydTy8yrvjme83b3qZTrr1GW/7sSzrzj2/Txis/rPrsc9QbXUOfoYpYEaHhD+mIsRUkQm5cJBUFLbUobxcECGFEAXkOPSceNJkhdEWBm3UpJx5OWUUfQp0IeR/zHmDs6Wl2fFLlzQ2bnahD3ggrMMKeVhGRYNrxE2B6fNt69JlndPA+rvuLzysWOYmpKmGsjNtlvpmnzEsU55EbNzklBaKQGGdRRABSNnUNJo4kz3lwUN0552yt+9AHtfm2W3T6X/2ZTmOe111ztfrvfJtmN2zUfIS6UaR2nitjuRQ1HwSlqCoAHH3V/UVV89OKmQk+6R6WjhyQDuxV7OWDw943pH17FAf3qDp6SNXkUVXTk6oW51T1l+Q5qtgcRptnkUtR8COPjIl1KoZm7MUGqBocyZkuCjNF4IZwy4QgEAUFrWX5fCN22qcMKQytgh9ETYvMtBpOLk0OAbkMZWiHmG4iQlQFrAptMqwwcAE0AOtTzVwiK9CqhLrPsgC43r3oqLd2k7ocAi68/WJNXX6FJq/6pKZuvF6zHADOfflOLd1xh5auu0nzH7tas5dcppmzuY6bTtdsrOUgrmh6ZkkLnAZ2OXgVBwP+cDFSVxrtVKrBhogqP3NOz/V1kAO8nQfn9OIbE3rslUN64Nm9uvfJ3frF1tf1Mx9WPPRa/gbg/U+9oUee26NnXj2oV3aNa/fBGZ6Tc5qaWdTCYl8sWfX7HnetqgYYY0iKCFUAg6QWYcFlKsp13jQSUiFq5hsCx5W0XFgbaeMGvV3kJmmaisjuB1Lg0mJRiIgolD/WIYMRZIJZE4QQUQAlqC1pB21/d2+IMAeABUSEjEUx6T4NsFlzPCSFlZgAyUFom4qlF33DME8QGIb4cbDA2rjlo5LM5pTY1YwBWhTLI0IBnd1Am4ywxCMs8rPKnPUhftDZT2CqES7RwEBgzBjsI1QlCSkiFFILjq22ILW9OWwEjaSxg8g5QWeVWAvOCZYaamSDHopERbFcoyWHGCKdGJ8HAmuXIgiqrDNGl/2Wxt90oW/xbEvacuyoSsgGW/wjQhFhRhDUkH9oFJEU184BgJAQKhO3jmeoqpqewrel5rpFU3M9HeYUfvehab26e0LPvHZYD72wJw8K7966Q798dLvufvQ13ff4jvzN3CdfOaiXd03ojQMz2s99OzVXtNhnMdQdVdUI9/eoat5FqmruxUo9DgUXl4pmF3uaWeprFtvZkXWaO/k0zZ99gebf8W7NfuAKTV35SU187guauuWLmrrzK5r64hc1ecONmr76U5rii7vZt1+kxVPP1NLIBg5pRhkSc8x69bO1z9g8Ti4tY2PcjDjkn5JzYbXcGNBJ1oWUWJRQRCSGwMdkywtMLalHDp/XyGQuiIIEhlxk4NpirogQGQISJA12oaYUNbLWn8GkwOoG7CnZKBRyiYiWkiJMA6EsRiH/wNI/4eGk5lmCjH78gazmAGtx124d+NHd2vu//YMO/vd/1PhdP9Ts44+qu3uX/FtwYo2UqBgKc8cG0GPNCI67YZ3GLrlYGy67TCN8oVrYD0SEYuBTeST4YZs+boKGtRCOGaGIAQgaED62NxDPMQ3+zyWmH3tcE/fer3n2qFqcVaXg2hfAOPAUI0u0qrHGUNNXB01F3NGTNvMF8Pu04dL3qXPaaQreQyJvRVBDompFwUUNMJvk5kvbXVzQLAepkw88Qk6vqb+0QAJkxYbMB6/eW9YE8rwzgepxT6y98C0656bP6Cz/vcUrrlB1ymZxk8h6Ra3S5tAPQgUN/qIM5j0XI/0jajWmmpxMWW9bw5Du9+U5TDebYkiKUnCI7v4M0ayxwnty5IzTtfkjH9Q5t7Of5uDy5Cs+yMHuqRI91qREFeZAJNBQA7WhQQiSiEAmgyTTwXoQxaIWLHG+xTwqRi7v28maOafFj1Y91mve3+rnLylMv/CC9n/7Lu3/3o81/ewzWpoYV+EB43GWY1cCMRw6IkgjVDOQuqo00qk1yvMpDwdHOxrh4LpCrmEJno1d+UDw6OSEpmdn1OstEZ2JpB2aQUQELdUqRfMT8CureYNl4GbMbbaZuJ0B6EaKkW2zr0LMZJJrKM+WqUAXJhLCgc2ugoKxYVkYeKUDTSQUJAXKAGprIDWYHWpMDCDQGEB0QmsFyNXynBtkHpcRcqco4jZAi02EjdUW04aWHaAUESR5GAeynwGZNQNwLs3KRpG14axPNmfSM70CyPFYv4E9vTVutI0sGEHAGezVAqzTMsjxEjAbVgygmxgQruEc7N9iTCJo0Nm9TRUDvFxTiJLq+we0ujaudN/ESyUyKjkLiAbowxSBtVzihGQjLPg1FMFxKw0MEhzkNcA2TbrJA+u05OmDxlyyAxo8rKlsuRUJtRKjVVIGYtlxsMoI7Qp+ZQ9o3rwygDIYdsHMADq2NuKmbXQN7dbQyFYkYIHZFpZtmFPrgIhWaboF0HK1epn7T6nGvGlPZBwRg5G26mhxi45hU2qZieEALDBYaDBtGBogNA9aUZslorb/xjbgDBoWyw1DQTNZiKhDYQwpEUFvUhqrpj2xiWMaGu2JLY+Tsl4ae9oVdNqt4NGy+h3dYA4waYB09ZwYfPjhP3jr/wnr0KEjOjIx0RwIemfiKPj0iO0+Op0RreEwa71/OxBYy4HgKAdiHV54dV2panYl4lK39zDOdIa7vFkQL9KlqXGNP/eCDt59r8bZeM28/KoW+BZ5EZ37aR46ZIaT6cDfFYmKA8NYLkIbW45IwY+ABjeXTiVkKtuMJyyEqPEqcMUsBqiVNO0gbmFTUKpaFR8k1l9xmbb88S268L/+mc6+9cb8ZrPeuFG89aWoJOyMI6BFcTAjAps0KOSqACMGVxrZfKpOev+lOsO/NfhnX9apt35ea953sfqbN6tb1yrsqiNwGICU+zrSVFPQQTTxG7ppEWYtWuYbqnldqYnjQIg9ZiTYwlgmT1NjWaBRuAXgnLwFnY6C6y/nhlgpx6StFiVpORutk/asrwAAEABJREFUpDkEXHz+JR34t+9p19/+vY7e9WN1X3tNmpuTWD+5acbQ66XnDwfeaJJPSSAndIM2oBNocNXAPyquQbRWfDs7suVsbfjgFTrltpt11l99VWf96Ze04VOfUHnr+VrggNv/YUXxtc4+mjF7c+h7w/Pi9JVrqZJjB50lDq95y0IVfSJWB2yoo9WBJSdDDwQqngdjZEhV+HGmxg2IwsxRIVKb2D4G/Ao4ZW4AxwnkAe06wEKm8HgsAaCVBVoGekY2iGdVSXnQhtllKMr1UtAo50I4C1ljRxgJXaosSgF9Q/uDR7+Sehw+9Jlnz2uvdLTYWc+H9DM185a3a+rSyzV59ac1ef0NmrrjNk3eeadmb/+S5q+/SfOf+LRm3vshjZ/3Tk1sOlOTnQ2aXCya4FBudnpRi/NLBC+qS6W6GlGHA/wacJ69bmiOz1CT0z3tOzSv7btn9ML2CT354iE9+NRu/fqx13XPo8DDO3Tfozv0uyfe0Nbn9+l5//Pf3ZPac3CWA8AFDhy7WqTPfs9bDAbDWCNCEYCkKgTN7JQiF1jmp88tAY8sBtfdtArzhhW01zmG1AJQExUsTBc+rCAgWEEyADzpi5a+0ZoAXAMr42UIBUwDq22JRv+hKi0gydV9AphTIajplJxsGNH2gciqYmGCpNQ1CtomnlxsRX+QpYWgw+J7G5xJJy6ECK38ETEDn1BkK3BhkQ24UpRJOh6TJczhLVNDO3ikEXNeAKEnl8ZRNkrSAWWVxxeIGyjI+syRZDl+otB/hnWTzpL7TdCglJTZxEQE/gWdcQqLAjbrgHAsgIrYevor5JTcoDGPAxUJlbhtJKwbHh/PhzV5EdxfBi2tJWbwDhFIILEoFqa5KbVyFHIp8MYRAWogosH2F/qGEwkWoI+kwaX0mHd4rkMF1PhFhPzMVFTq83DwAd7E1KIOHp3Xjr3TemHHkeFvFPqevI+DesNvHntDjzy7R0++dEAvvX5UO3ZPa9+ReU3M9jS/GBzQ886MEVX1qKqqoyC2eC70uW/9XcH8ouS/iTjT62imWqvJNSdp6pSzNH3hOzX1Pg4JP/YpTV5znY7ceKsmbrld47fdqsPXX69xDgnzPy45+0LNrz1Zi9UYcxXKNdzvyYcIhedbiaJgIjoAWoEaYJIqQEVqrg1YggZsYXliPLy+TBuQ2yKRhLujQmCWzq3C0oEo8Is0aZQD2nmRXmpoHAxobBreNJFAJXvCE1qOh7N9PYQwr+VSkndbhkLM29hFlcXT01p88UVN/+I+TXzzezr6t/+so//b32via1/X9M9+ovkXnlVv4rBK6Ss6PJOqKmPZdYQDrY2XvFsb3v5WVew/C/2JvVFg4/1CAedaAnPRlXJsghCMBqqoikiIIHuDhLyfOQbPoRDk/ILmnn9eR/xl9RNPa2FmUj1V4gybg6KQt8QFuy5Q8AYxSwVkAMFZ7AP+UrAaWaN173yHTvr4B7X2He9UsH8u/gYJ0wh6NNgBvqkBV7isfWVOdFh6PS0dPKiJx57QxNanNX/0iPp1R30GV3AyMEzmuKiEtOT33wUX6qxbP6std96mDR/4gIIvQN1VoSmtH6aClTEjF94govkCAwXgYgxl5huRbdqOQU21zNDHHuB+yDWOQxB5GIe5VEWP7JUjQqSizsYN2nTJRTrn5s/rgq9+Uade/UnVZ50jMY46pBp/jy+yI/eRBHlHQsPRLSoEUtAj/VLxZFQQ1CYFUQJbNH0ALYxbnPFDhYFrqM/c93Es6vOxZV4zr27Twbvu1r7v3aXJJ59Qd3xcPGzwp6YdfssBYNrKIIO1WtU1+5Ja/rw0OjqmDgeE/txUeT4kp63gp9vt5sHg+OSk/E+Kl/hyk+x0XAkkBhAZMBrJ96fnXS7HOdnYgMLIAGnTNwObrNQ1fOMU5HqsLlYKWv1q2SqDN2Ga+I0ypDZOw9NabYBU6k7Uw/GywgwZdFw53jbD2i77sd5gwR+GNB+aLHMN5RiGoUESx0t8NVO1gli2GlDGhtYyUcnEI9sUQEVDQC0TLFeY0sQfGCDRspWOLVgPRX4WJLPKNyXZDG2HeksMVoOp2dVQbzngxAyQTV1hYNJghf2NV8JKv4Gee9omvH8GEtg0hAdTeTCcYFm0jpkkLq4RoYgwuRoQUWVYrWg4emLpNfSwxTgimxRBcTGwJCHThgxom4aQTCcoS9okZb8kaKBpsw4MEJk0pJymoT1ulPCuA8o6g2WCoBrJLw8lZYnetFg7ABuZNh5AEMMw4OUxDZgw4cZgGjBpEE3aggfJohY0Eii3BkgLjRJjkBgBT8iCiSUOZ5qJlxwXQCWD2tLMkFusUHhz16pau2gjB3ygMoCymm6gaVOYjfkk3rRZtogIRQDYRoRg5JJjSAKKdUNrbghDHh3ZIy/5gsiEU4ZoZSW02R4vPh8I+m9ZHDx8VJOTU1paWFTwY71vfkNUlTqjI1rLhmzD+vXyoaDpUV5sdR4I1gq/3CIUEZIG0GQjNnp+gS4cPazxJ5/W4Z/fo6P3/F5zL2/X4tSUev5bMyTbzr4ar9JiEa0AxsoSMbgWQu6+hEsBwEjcEi5RRKuHG1BYwjXmAzo5MxgN8ijEWrvlTJ31mY/pwr/6ss7n0G7zxz+isS1nSRw2idgRtSI3OeDw9oXQzWIjZIFpa8ZFz+bAm4Qwz4aPwates05rL3yrTrvmGp3NgdXZX75FJ3/yw6rOP1dLa9ey0SMO9hkJxwKYRiqZHugkhX8CbLnaMqAttyjXhEdZZBViJaRczdoZTCC4WClhgz282CgFO7ZgTfD1p8T6EL7ccjquIM8PTmDrvCnuTExLT72giW//UHv+v3+vff/wDU3d+2t1X39dWljI/nNTzAa6sEkqHA56g8Z2M3t3FoLyKogIRYRoGvC1IJ8IZGxO5Tlm/YU3YmefrbUf/lAeDm75iz/VGXfcrg0f+pD6Z56pxZEx9aNSsR8Qgb/ooRAWEOCNYg+cQynobS9ngp9tkx/QyLEp3GPRx5bkc0wEImpu4nHFi5aYiOUx+n4TfkiZ0tLoVWSC1kHVFDgnQp4FoIdG7HbAGKcuFBH4SuEf6JAU4VZSi4ZYTaEHerYSoDZSwkB79XhjzbBksO0qbJtAQo7Bwgh57Y+prDtZ/S0XaP7d79XUhz6i8c9cowkOaye//CVN3vFFTV1/o+Y++WnNXvphzb7lXZrZvEXTIxs03a81PdfTzOyC5ucW5Q9LLEH5AHYNz6F8FnFvLfEBz3aHJhe188Cs/HfNnnx5vx5+brd+9+RO3eu///fIdt0H/i38w8/syn8C7N9W2nNkTkc5mJhb7KtXailGgFrBmqqJ7Q+eVYQMwRoTJa9vO3EMUy2p5eKZaThfW6YFBhnzwgXGvIDgLTWyHCls1givFs85SpyxVqqRhwmwErARxbRS07TwESGYIcClcURSyMFUekBeMC3IskIri00jyAW7FEIHREQIxDoRBbqEIgKa2iIEUtLElRoSjxSpKRFwCZVyfpMObAHoiBCMRBPR0iDCkHMoRYE2+y/Jy4WLgphnSiPz9BoQyFC8enGOSCtkYO5jByhyCciQqA2wjiECaISSyZBAoQhAAitLRIAbiGD+Mmg0Y3TfJBPyj+R8RPE6STNoodOgBENNHoJYSlrDEi3PkNWSubYyVqgpzE/OGXwETSN14ATSGbi2mhU22JfUhiICfTsX0BHRygJ5tLQYUl/BM1B+BnNvhiimQa7Ju8G/qmqVqHkOhhZ7Ere5xme62nN4Vq/uGtcz2w5yYL9XDzz9hn7z+Hb9ZutrCQ88+boeevp1PfXiHr2687D2HZzRxHSXLwO4uqXDXI+oqjqqia1CzkAhfnehqDfXVXe+m7/xO6das2MbNX3aWXxR8U5Nv7c5JJz6wg2avOVWTXJAOHHddTr6yU9q8v0f0MwFb9P85rO0tGYTh0cjmbfHqWCW6KbyuBikkSEn2NdcBWlbrUigCd4dIF+iCAibtDg0+GmipIrGz9aBxP0RAUuJ7sElIfPB1jIQ5q3cefiCW1jcGEwU/MKMlP2H/CPoiJAUMjIQTAkNk3Rx6yYGhMgn1OH61/Nz6u/fr/mnn9Gk94Ff/zeN/7d/1MTf/YOmfvBDzT+2Vd0De9TvLUg8c6PuqLNmjUY2n6xq7Tpx6RQMNFgr1kV0yIWR1YYaOlqAp3uFFEHjsSoUERbIhQ+LCvYIwRwE+4zFna9r/Ne/1fhvH9Ti3r30FVzXWkt98T4Irhw8tl7OLJ+MKBFPbYF0+FRwEcdOO12bP3yFNl1xuTqnnCLh2wBk2oYiIp1bJOdSk1PFAq24T8r8rOZeeVkTDzyq6e071Y8u0FEvavXV+A4C9Opa9Xnnasv11+g83qkb3vdeVf7nysyXopKhyDjwNCAi2RCF3HzJCryfP2RIheOaFaDZR2FBnMi5rhQ4UtMuGcJ4fJ5TsacX+Xs8DUi2jbxuXCdyrRyLIPWaUa17y/na8vlr9LY/v0Nbrv2URvkit+T7Fy9XgyTMlSUJhDJYEmQOkCKVuWnSGtB92+HDiDAucP3ETDjYtQhhQtoQtsFui/r9Jc3t2akjv/yNDn7nx5rYulUL40fkvamYO7m0IVoSFIoIVcx/zXh9CDjCXmVkdFRjfH7IA0J4/xNjzNI2sC3Mm//TkTwYnJnW0tISYyvodXyJIoUYrCs0pKspi1OHd+IUWNsAS9QauW/bG5KRDc0FVBDY9ADs29BozKyCY2WFCBqC2lLAwNAY2nNosMyARVZUYf+AM4AGNZAnMIAIKGCgK+gKoysWuCF2QBtAbQ2shqSWGS0X+8IZGSCzmjYkc0zT9Evra3OMbkWPWpEuVtFCg5rYbsvQrqCSIn/UlmixUcZDkHaDi2vFADAIvAfsSlLJBAhQWzL/khqv8cIcthpYy0MRMRCdGK9U41+wcmoWG2D/cLWRYWCVNFGIlSLIYQrIUj1QcP3NVxFGKRUZS4JHRlVEyD8aFALiJ7XyCLQAI25vBDXFMkPDZcslx7VpU0ATBuwiTMFQyTPDWWIYdFlsk4ARNeVchGLAicrzyh4os0JTs8c0RjjAQuHqeIhdCcMYoLCJCEWERE0QKuQgFcsQBuBqCCsSWiNo94uX5DhaUdyRZQlS8KNjSkQjDeSQMkBmNZ1yOC+6hBX0QGeMWM7IuRjMRKChZtCkYYwZGBTixsO5m8qLweQmTUDbgBTtj+1sE/jLcYACKLACCmC6EYVJoLSADVTThpRGYA1KZu20ESBPPSQ1FLSuRSZzHlbk6ZyU9o0dVoiaeHIZ6qwHkkcBti3UciVunxf90uKiJiYmdejQEU1yOLe4uJTDt6H777P7iQiNjnQ4EFyrdevW5d8PXDM2ljK/6OqqJq1Q8yMKvVER5DidYel1tXBov45ufVIHfnKvDv/6Ic1v26HFmSn12ACRTo4leBkODkbKwBslNeMWNkpO0LkhoAtvAtyZOYNpgBqwpN5GgclKVIR2K8AAABAASURBVAfjIqYeuxTTDMjS6kAqvMjXn82h4FUf1JlXfVzr+QY21ozlhgMXRVTyxqZS8IMkyA4w43iGfqFPVCBZLorlrVnm5yYca9MmbbzkfTrjxut07ldu1xmf/5TWvotvmDeexCaQDzBBLEAK9YAiPgI4GLSyOCoEyQcd2jSikTFTPE8wpkZEegSmkbYQbaUHp4PeWoyRmxoC9pVjOwabmxgbUVTWKv0wP2EdXDP/rZTe3Iyq6VnpwOH8Ozl7//VH2vnfvpm/PTj9+4e1tHtP+0ed+xJrUKyRxPTg/ATOTug2xxWhiBZS0TbIpJBY64XDwQzF4WC15Ryt+dAV8m8Onv7nf6xTb7tFGz/yIdXnnKc+B7S9YF49t/bHneGyPjUsnpWCLjHxU2+MRR9sKOACL8dp8w1kvi4ONhyHnQPDKCJkgt8BSGSx580mBYH5FGZjzoAilQ0d1rW8acIqItSmAKZnB2xl1qugF2A/wsk0LFVZkvBM446gMaPFufjgLzFxq776CYX12VWvqtQdW6fFk0/XHB+gZ95/qSavulJTX/iMpm+/UbNfvEULN97IIeC1mr/sg5p/27s0d9oWTY2dpDn/Js98X3OzS1rkILDwbOpw542Q9wgfSkZ47tR8YCzkOrvQ1+E8BJzhEHBCW186qPuf2a/7ntitXz2+U3dvfUP3Pb5LDzy7T1tfPqRnXz+qbfuntW9iSZNz/fzbgz3VEgcHVaejmrg18Sv6CtZCBGMvzcBb5EuIQIpAJ6RUuSQu6JPgnmPOmG+qtSk3jYXCkmSwpTqSZV4jvu6NGgVENNaKCLg2pslUN54RoUitG1M8mbi2aWINNJcKZ/RWI4uAsAFgHVyjR6fUoaBK9AEOsIjjtJV6zOGtF6UVqShQRI7f42HglsAX5MUsUJABBUcgAntIMecK6AFwElAUaII2wK5g+sUEGSH7rYyeCUxrAV4FHcmCkBVsDSIPy0UjaF+NIheiwiM2S/CIlKACOy9Tq2TIM7IVjZ/VdIkUmetqBiPmEnkhG5DTbW0dS4oAF8w8PknBj9uSGCqEEnBtbYWt0IchlHqvoYhYHg+6rMiwoN9ihK2xQVYjt2jAGzfgeHLBv2BZoCOC1vaJsvHobGtIgZjfwRyArXcnqXeQfDD3VcCoCSb5vRqe76i560NdhTi/0zhfDOw9PKfX9k7Kf3dwKwf+v3+K+5tD/l89sk33PPSKfsth4YNP7NAzL+3LQ8I93OtHJ+Y1SwBeA6QUxA+NVNJYFRolvxpF4RRyaXY+f/N4gQPDhXpEi+s3afHMc7Twjos0f8UVWrj2Wi3edJMWbr1Vszy7Zj/7Gc187GOafc8fafact2h202laGF2j+aoSuykV31T0IeaJKl+MiDArKRib5Cko0M3Y0XEtm7mJVNKqKQ0V6O1ULKSxNNIfJmUthg7DMmsrAKFlBpN0nKTzgghAloFNI8aqqU28wjCSylipxz6clM2SJvUi3gPGvv4ouJbeUyFm39fVwtSMpl9/Q0ceekwHv/tTHfzbb+jg//7POvKNf9fMz+7R0rPPSQcPqLBPDa8F4uezxF3TRzEPVCQQ8o/7CBX4EtApS8IMnHuGxNfjg8p1YLy0/6DGf/+QDt/zW83yZbX/Bm2PIP7XK36S9DDq4W7sfn19+kRETEsfxKQVjIqv6ih75XdepJM+drlGOaiTKmUhN9sEsZPPJrJ1kxSNzbxvWeQAdWLrU5p4/Hm+QJ9Q4b3EbaIEAkWQURT5XTt62jk69/PX6oI7btWG97xXwT6dZCR8DBGhiAayL8YjhVwiQp5bQvmCAVTG5HtStkHfb//O3tzePZrZsV2TL3NY+eKLmtq2XXPs2ZaOHFV+qcv4m2tCB8QIKb8ErVo6IhTBfHCPVBXXCzOR4yhfzp5y5Ud0wZdu0lmfulprue+iHhXmCmKE2zaGr18gayoU1dfEoQp2mKEiNrQSPB6DDZWl0JacoJbCyTEQ2xAv5hVVF5sen026vUXN79urI/ferwPf/ZHGf/eAFg4eVGF/qdbX/o5JL3LeGQsiIlTXdcIIeJTDwFH2z4aR0Y467D1C/qkk1kqfmPNzc5qcnNTU9JSW2P/QBbpBDQjGR36WN18OkDZS54CGlFolMphGSR9mDb7WjpI0jXmQ0sSKAYjShnJfCY2ItqmomaWmiyBAIA5wVgI7v0gZjYWGDIQn1dIhmB8AQs/niuCya4SjSablMohlGrA2UAY0C1sa2EuK9sfZeq5WgmUNiLIiCbisFkFkuMCy7dcxmjnGADldYLVcY4XAtEEpCzUFPwbZjLWhU27SBGYRbmCM/PywDmB6c4homorecRKcH9KgL9tBClLHlrS1kHhGCSvoQGDIMUK7DsaccgtWgF0NzNBQ2vCwEFQILadCno5nefMcKkNdxs9GTfE8mMKnQax2ZMVgAeCxGiC5m2gjVkZAcGwtCAygrG9Gp3JlEzzuSsJqKVybINRwMKYbaDpoWkua/JJ3rgYWhDXLkFpiNbYpLwO6pPWASwbLtPmfbByhn45NlOzNeRgyRkqgwDk22xkQDWqybkrbu+lGGa2k4WgDOLaeSJY59Y+1bNdWQW4AUT0GED2dMJBVq2DZ0+KBt/DXsAScYSAICANieWqSRtbU1RHbJEFYNbUxo4XNkaGk4mcBctdQyBWFTlhy/k+oOUZInFWSZZ4elX1wp/R5wS3wkhnnIPAIL/IZDmj8P155fO7KLyRjv7BHOBBs/smwDwXXamx0RJ1OzcutAmpFNH24DYVcGhE9OggbuoW9+zT+6GM6/PNfa/L+rVrcuUu9+RkVDnvyAcAOJzH2Fbn5yuBNKFry9RPPD4wmLmJquC/sBcZKw5JMSGkcClGySYUsSLYlAtxq5BI0Bd9ieZF6S2wJqlrV2Fo0aHt9RYSiqhR1iD0NxwkFmaQQxU2R6b7wN5BnsQA6a2ADhGMQIMfLHHiM6oxo9Nzztfmqq7TlK3forDtv0YaPXqH67HOksTVarKv8zcECLmwuijjA4kNzkEVEyAda/jspQX+wtEoQDHXAwNaqopbtlAodVwJJiJ8CwRjUQgWuauRrOoqxjgikgS5xYD+sLeEYkKW7JP+NnMJBsUWFjebC3l06/NsHtOcb39fef/xXjd/1H1p48lmVg0cUfEsabJCCD21Vtyfj/NaaWCK3AkSEIpYhr5955pdpwQyd6SLJ15PD5VizRvVbztOGaz6R/5z43C/frtOu+IBio3/rg+G0d6sUygKyewK0LdLEAgyYkhS1TapEDl67qNvaGsPlNbdTG8sozVnvph3HNsYJaRsKfA0g2T47QlAKjQzWAKXtayiK1DpmoE6/lES2ytZ0yKUcw1sWESllyUqsv4o5rWqyqxy1pz5ruNev1a3Xa27z2Zp920Wa/uCHNP6ZazV+842a+OLtmrr9do1//jpNfORKTV7CIeF579DkpjM0Hmt1dLFocr6nqbklzfs/OeJ6i3H5NwYKF7LPOu/2Ks0uFB2YWNTr+2f1/M4pPfTSId3DAeDPHtmhnz+8g0PA1/Wbx19X/h3AbUf0yp5pvXFkQYem+5paDM2XDvfJiIIP/VVnlM8jHUVUighJFQOS+v4ESN9cDmRUdLAmVLIV9qKYkxodWMwFokAT0CCZtsZ04lKGssJuIu+ZFTLb0F2aR7TeRYoIQFJQgVxb4OJ+UgfjCq3heCR3IRIMO8IKHMxnMFbLQpQIRYRoqKHmR1IrIz3IUFPAyElJhoEsFHJVW+CWKQzNG3K8eBKi0VvYMoloos0/glkEZBCGxi1E2nC9Wj6DccHoSoQXnohKYj9bC+uzRF85bxgQTV7L6V60XIgREegC31CWqKErRUQCjQwRy3xRpEytDARPNWEopgH1VHimkYIy0bxAkAqFxyRwQpHdFOhaIiIZCxRhWg1uSDMJEdHIRQ+MB0YKKvLEosCjVfKWQxiF7UnONKLUJxbFPuibNQc/qMhsM5hzecEQw+q0hU5seUEKtgsUKSBw5d0vA7buBgXqoohIKOAGKmas4jC/aJovDo5ML2nf0UXt2Dul5187pK3P7dYDT2zXfY++onseflm/fvRV/Z4vBx5/fp9e2HZI23dPav/heU3OdrXA86Soo5rnwAgf1Dt8KUD36vLsWVjoanZ+UVPzS5pSrel1GzVz1jmauejdmuFLjNlPcyB4w02auuU2TdxyiyZvuF4zn7pG05d9WDNvw+aULZob2aBFnjd9585iq6pa4rlZwmtJjKtOYDokRf40Y4TGhxZxaFiQYQSLrADwkYKiRAHKiYUfCERpOoCQcBFmSThEMgjsgVDWi4JIZRirFQirNAA7JkZUxfBHUL5yhdvMYNpQ1Mfe674QozhGIOc+WJqd1QKHX7McAk785Jc68vff0oH/z99p3//69zr03R9q7sln1J+YIJ5jhwKf3C+yFxMrISRF0LYQEcr7nf6UBZ1aWa+n5l8f9FpNqHvokCYeekRH/uNeTT/1nHoLM+iKxDvAIaCIJ3oSmavFjil5HNaLPkOBH258qVRtOUvrP3apxt5/scqadRjy3KlrCTtlSa+kLLKnMctMqkNRV+oxL7MvvJC/JTi/8w3V3reQdjCGmv1TpaIl3mELrNlyymk69ZMf0zm33aAN73+/tGatxDxl4u4liMm6Y9llCrB4q6VDwzIYMM9KlVBFjB5zP7vjNY1v3apDd9+jfT/6sfZ8+wfa/a3vave/fk+7/+372gsc+NFPdeTXv9Hsc8+rd+CgYmGJ+MQgZg10VOSc3XcD9AtBm7l6fVSbTuYL2g/qnDtv1amf/aQ6HAyqGsNPCvwj0hpKgOlArqas0KUwWnGDsPecG+wLJifPT67H1DZUPv9a34rPKJXXGfNQmJMl/8bgIT7P/Ob32vut7+jQffdpbs8eFfapGYuYdnUqiUkkVkCNomYddPgMNcpnqdGxEY2NjGoE2s+e4BkREarAno95nj+TE9N5MLi4sEAXRREhUeUCTSX7gQAhAqwgjq9pVY6Xp8TKoc6M56mBob4RJ9s0djA0nNuGGxh6Ti1toVFqmL9WlIHLUGRjw1CQRAycI9mck+OtGt2K7FtB69RyRvY1rKRtFe4nBlLj/3uQod4khPs32MY4zcwkIWei1WVotVq8ghtaDAmU0EG0iIA5prJ2j5H8pyzh0uYE0ZAPtJBZwz0DUr5W1F6dlf2upFnVmLQ1pJU5t/SxPWhFSR3xKstyGaaTA1myDEg0AL84mrRwx5nVhSE0rfMZ2EV6WChFwAHWN4A9vhGNPNREBGVt+kCGTQpoeNbSNnWgbzi3xDMC/EI2yEFbSN+WHsqxzdzpg9qQrU1EpJlNVoKlsVIA7XlzPomTHzRajuEO1JRCMs62gSLlhLQ66CaOtYwfsakBuO/BwkDV1BRmk/2l3g7WppiG8WSOrdx9pBp5ROBnEHgAQecNRIAHIErBO+OEIkKiJqgtqTOdryNGRChavCxU2uJxv53zAAAQAElEQVQzyIdwzL21BttqdUmD1aIIAlCPjdF4k4B9cInACPwHKybUQVqJV9q7jz4vt7m5BY2Pj+vQ4SOa8v90hSznGmNn7i79Uhphk7x2bXMYaDw6NsqZFRvoulIVeatJ5BXB/NAx2SpkeeGmL+Ir93xhHnnkUTYT92r84cc0t3+PeotznOv0hFtjxzYr3ClAmEYGTWUayIjNkLBhciXmPxSJCwGocNggR5g1X+pQZCDZQFLwo0GJlkgDGqolRgalbaXChmDuwGFNbd+jLgeocnE8Q8UcYOfRWmwoTcKQ5GN6AEict8xDu3vnLmIkIEs910FsPMQcVps2a+Mf/ZG23Hq9zvnzL+mM66/Rpve8W2s2nqyanwxFHuEY5OEQTe4FjuuR8xFJB0qDWi7AaksEXFEjgZYLGFETgY4cLZAbamOIqq4Va0cVo2NqckAxrPYYMg1BHBOFD1v9+a66Sz0t0UMPYVFPZW5Kc6++ooM/v1d7vv5dHWSTOcUGc2nbqypT06rYmFV8YDTgwnSRoWMOwMIgMbDXkjPw9fC6dn4R1tmnL+cwuBbiULK3MK2luUktLc0x/V1U2BC3kN8Q4EWMvG5yLFKgLyJifwyNLbWRF2eCHgE1ZYRljePcVkdrwNFEdOPVQNciCoAlVQiKIMBh7KCJ4SwzFCGBT6wscOCC3KAGk2NI0KI0VKiSiNH0aduiLIj7HKz0mNglrscCB3WL9VotbDxN8+dcoLn3vFczV35Mk9d/QeO336bJL31RszffpDk+LM9dernmL3ynZvO3ATdost/R9EKfA8AlLS0sqs8XFRX3+UgdqkfIA9wjh/lu0eGZrl4/NKMXdo3riVcO6ffP7dW9HPz9Iv9Dgh15CPjoc3v03GuH9fq+KR0YX2j+ztiS1Cs1UWuJD2sB1FWtKqq8BgxDwU9eGw1GK0UETMlZhYMWEHn90MA0tchcZKw09lwWTAno9Wewk7EhbeyKTUPjC988syxURrQPURoTCRm6jGm69UGEQi6BzvZJ05BphigYRASSghqAMmf7tKGHAZ/5YS/bI7R1BIR9GpTWFpnNuTODHoVr9mk2Y5NTxgTb3rTB+jREbhwR2aXl7rPBAapaCOUP10wtRGKGFCEupoIPUb4I9g+8VvbvPoM1a3B/5n1l0wbbomh/iNfypmyHQhEBi1VU0JW4xBKiCEcwVJIqRYREdWPkPjxEZSlyftk/RhFYcP8s61FbJLpSwUJKkyIKCoUiwkqHEFTSKJuKXQRSakkteRE8x2AemrD4lsYP5DWAAG06ye5pxgAjLCuiBWhT1nTlNsIyQhUAC8vcFywhs22Ha7qxdX9p407SAV/UyboBrCcAldkzj50/jHMDKzH2yv5CEaEKCO7n4Nr0+6GFfqXJua4OTMxr+75JPb/jsLa+uFcPPL2TQ8LtuvuRV3Xvo9v0myd26MHn9+ipbQe0jefFoakFDhn74nHGHqfS2FitkU6oDjpkH9Dl2bTIIcc8XyrN0McCBz0Lm0/V4rkXqPvui9X/0EdVPvM59W66Sd3bblMXvHjNpzR/2eWau/Btmtt0phZGNmmpGmMotZhOgGskxgmEQi4Nx7zA9xHYDpQ1kDmdQBhI7I2rqzUAfqRboErqBSVKKAJIS3qwUvDMr2MJWtAJ2FgdcoGiCr15Xz9lIQY4ZehwEeFT4jAQJJLtsLHc17bBqLlWpc98I4hwJKm3NK/FiSOa3bFN4488rL3f+7F2/eO/af+/f1/TDzygpd27VDgYcR4VfhXRQ+HuCVigQMjcT4AjGl2BbjQQ+Il+xXqB08KBAxr//aM68uO7Nf3QVvXYFyvsjYdtASp9OBbA3BfAvoXA3q71sS8GhH0EwdpY+753a/0nPqTOlnMkZJJjAhVZYyuK/UEiuGuSvh6BTWHNLe7bo6lHntTMUy+oz0FlhTx4ZgT7JYNYSX3i+m8Gbrr8j3TmTZ/R+ksvldZyINhGzCtFt1GFEgIMyH6JpdYUgkpSwbigOJSc0Sz7r8P336+93/+xXv+nf9G2/+Of9crf/w9t++dvaPs3/03b/+Xftf2f/1Xb/ukbevXvvob+a9h9Xft/9ANNPf6YuocPs3dbUs2wSUEgnguF3qWIoKH7oqYwT3Sv6qSTddKHL2Pve4NO/cgHNbr5NCl4f4v518A+mFYcXVsY5E1UrJoWYji81NvWQmIFJglpgYL5DGivn5w3kjFfWc5nkALuM/+9flfzhw9q8qHHtO/b39fhu+/V3Bs71Z+fl1hbjuQujBOIY94QEaqYiLqu1alqjeaB4KhGR0flz1s1+5OqyllyhoTraWFhXhOTk/lbg/7XXM6PNJWFDhw+x5YCGmS01ACo8Km3oYEcIqPTQmNBxchBA9LVLHgla1FJm5YiaLFBskVKjBO4Obco9KIE2a9odaHviFBEA1KoKdlLQ9I6lgGytbAeYCyeC3sZ8vmFzF3Z1mC5wbS7xws17Qo768M8miZP9IzNnYWbBGQDfWJrQiL3cgwg1QDUFufpLjIsSlxkELRMFBONcSgglsHUqtzp3zxGq6s7ALIvOgpgYJCy9GMcrc1AZ2z9Md0qIo4D264CJ2JYJYShD7pbviTYDNMhrgKbQU0ewQAP5Pg4L0MGshwbLBt36CTAAZGQNIb40matnEgDK6SpOr6J40WrJf95iExFJGJHmxtMG5h+o/8UctBqsing9GvYVb6eZ6FXu4CKVpfVvAP4kZbLfLXhkMOmCdpIVgfA0QJsss/G5P9y61Bv5uwuTqQbyI/xbcTLQs/XSu5EoY6TDRyaYKvUjjcU+NqmDQ7UgdykYcAzWcvkCSjbZpgT6VZeA9myNVpFrmBa9bGoWUfHSFe49Xlhzc3N6+j4UflAcJYDQW/MPESboU7nuurky8r/XHjjhnVav26txvzS4kVW8yKrgAhG4+o73Zg1AiJ7IjGeLv1M7NypA7/7vQ5w0HP04afYgB1k47fEqxUbjJ1vH3+49DPuJ+U0zHlWC5EF4JBt0IoywLaBpRagVSYK88RL3DaBJlLeNKTaEG3rGCXHhlVdaX5ySjM7d2vpyFGpqhR8wyfrcWzWiT1aZyPkfoD522ze6PLmNfhm1/QwU2zCtoCxw2VMiAgkVLFBqvgGeO3Z5+n0qz+lc/70Dp15503a/PErNHb2OapG1sh9BLNZYV8Awsl0aPnHsgGngTygBmkPsPuFjrQRqcKABjUgDBXXyw/ZulOp5pC4Yl0oqhX2tsKXMXoecBMhlcViPlTlByy+hV9E0e1HmlVhv66WJo9o4tnntPdHP9Pur39HB7/3E808/LCW9u5h07VAP7YL+SU+gAzgDujTa8qk589/7yWBhd3I8WPtkq0K98D8E0/p0Pfu0ht/9z/0+jfp6+Gt6o4fIat+hnBc+5G2lPlpRSFvrQRSQzu0be3ND0ADWWCoUESYaMDk0HBZJEX+KEtkKyRysX1LN6GsH4ANAGxSQkNN66ANVM44oKsQLdAEUTFuoUJZVVxrMIuZae2x4motdTZo/tSzNPOWd2jm8ss1de3VmrrtRk1/5TbNfvl2Ld58kxau4kPxe96v+bMv1OJJp2g+xjS31NfCPM8A1gGnsKp7SxpT0fqRSuu5tzqSet2+ZmZ62n94Tts4BHz6lf165Llduv/J13Xf1td0z2Pb9AD0o3yof+7V/dq5d1xHJhc0u1jUZbxFlSpvroGIWhGR4PEagv6CfhBLSYCGDHQKJSGLsIEkI9Y+Cw86tEqs5RKQhfjuB1JCQEoa8CxR2bfZsBWhlnkMsiZtYXI0OCRLU2ClAQG2MUIjA6ZokYuCnFaWD3GqaCw0oIBTjomcG9HAEbGvudTEaJQNrWh+UhYSnKvvFWVhBpwMMT3uRt7Eba01cI2wJJ2kJGksA/oIDBGtDN5GEdzByIqx0HG9AzrCNEBt7t0+iH6di8H5GAM5/1zPZi0U2dVuiZNQlpKtFPy4KvvxmgKYn4hAWakCRwQmoSxGhQaZkIrSkNFyjSACnphwVPfWB1MDcAVjQnw1fvC+XrY0tFLZxnOdasbFFdCwNIawQwJ6UPGwGCRDNiaADApGFoCGwPyLEu4R7Hk1asHhZFv0VKerpjgrtG1+hSeJ+JBtm9LG8PVo6OIIdFDUEoKBLBmPENCI8PP6KiZ5TgWgmvx4zpeqoyUO8PwfixyeWtQuvlTw/x7+1KsH9OCzO/VrniV3P/KK7tm6Tb99fLsee36XXt1xUPsPTml2Zkld3lEjUWsN7+E1xByhj5rnVvAFRm92QYt8ubowv6hFMult2KDu6Weo+9a3q3fpZepfdbX619+gpdtu1vytN2jmc9do5kNXaOat79Asz815/x3CGCUia4d14veqB9ZnzovHADbt1dAnfgAYU021ELCDmjQN1aIWmcQzgCRpAmgrfUQEukAQiggw1ZMJHWp+kKyq3D5KQWQ7bOxmxpghqRDDvMEywRv3ERgXBSsAYK9DVUHuW6HPAX6XL+u67AWmn39Wh+76hfZ983s6etd/aPaJJ9T1Pyn2b2ZVoQBwS9/cyzq5wX6L9774MlHwuUYCS+Y22LP0OXSb5SDn8G/u1+Ef/kxTv/k9cffJe5ug7QdrSE0p5Fkg7Q7K6m4sM/TQ+8urHln0VGvkrC06+WOXa8PFl8j7NPcvO4QUEQklsbLkereefB1PJdSbntbMiy9p8pGntbB3v1QX5XrAjwAyFBXVI7U2vfWtOutTn9BJV1yhasNGlW5XWapKYVAkm7GTkiICAMulsPSKCYlxFw7Alg4d0ARzvecnv9BrX/82h4D/rtd/+BPtv/93OvLUUxp/idy2v6rp17dpcscrOvry8zr45GPac+992vGdH+mVf/xXvfSPX9ee//gpB4vb1OVgqxCbDshaOR2+JuYVtBGiKkRhLqqTNnEgeIXO/sK12vC+S9RftzHHX5ibglUp2BkTzWRJupEJGrFWlpIM0akmB3xgOwDL871gZzoICwBIS9j79Em8D+6xz+hqYXpCk489o/3f+bEO/vJXHGZvV29hjrEVbDDFN9tBoOSliEio6lo1MNrp5KGgP2ONjYxoBL7OvQt2rG/P0+LioiZZE9PTk1rgYLzvGyazKgpRaCJoILPP1CVDY3kM7UgQGTUaS6gT19KKsUsKfkCa9zNYXA/TJwLMTyRWk4iOK03sUBkYIBiEz77wKC2A/h+udLYy4qDjoewY/VD+/wzhSxeM2+NbGTFgjpUhWq42WOaG1JuIh/qVhNeX6FtZ3Nuyt7kUv1mDqW0MyyaruaEc2wFtC8MK0UA1xNYPGRPciCnzZJk/FlYGW0HnP2RatiUE1XwOPIO2AoS+7ojyHiksRdss875hWKA2wjaYtNWAkJp+4GOrYwlf+8hdDgPDQDd+pvEEBTLb5eIP940FMscZgKWpx8W2CdB5ip4KAqUQX+THVsdp1fK8GpKgH0+CvQYR3JdpkYshIox4eRA1FWBktDbFvfUOsy2dztGFJQAAEABJREFUSnjHb+lB/0MWncMVYkWEIgwDLRgeoQmgrZZBuhdQU4lDEg1NmzFpSgm4ULRtJGUmpBVxVsUSOTtRTDxnBrPGBtTUItTgFRWBu8vrUYhRiApkXsb0h0n6DbDFgwiO3fCt1vYDsJGVBtNAECkSN30N+0G2XJscvAmam5/TkaNHE2bn5tT3JsR5MrhB2KqqeUGNaN26ddq4fp3WrlmjNaNj6vCBvWKDUVdsYnlR0bX8AnXO9C6RCKEkNluLHDZOvbZNB3/9Ox3iQHDqsae1eOhwHgja3n0Z++90iGIa1FSCmE/gG1GRmxwcbJn5Au2+vRhNizkSpUWmgCJSsgk0VJFST1MEL4oTAbkWNwZUvPpVGKM3Md3Fec3t2a/FAwdVGJvwT7CtnQxJkwnxMke/sLGtlhZV8TKvmGff3zxNZH26YAtDxU+hiJCYW/drrBBTyQaEZLzRW/ee9+rUG67Tlj+7U2fc/HltuPy9qk89Vc4RS9neTahSFuK5CwxgCZZtKCJkWUQokLl3mSapUCChQtNi57ZhrGk2zJZJUbMO2FxXox1FeGQ6rrj/xhtVMkV95qPHhn4RvoeYqWEdFvbu/bzawRxElw9ce/dq6veP6NC//kgH//nbmvjRT7TIJrXPN/uxuCSRkOeUCSRPeiEeIosRlQQmkMpW3Z2wroMPoL2D+zX72BM69IMfa+8/fEP72Lwe5gBy+vEnuMZsvrlmOIugQFMjHBlJ9uG+GjkS0ZPyfkeERsLWuLnOpvqEMxbmLYZUExJUhIslssiAQ9IWps7CoqGs+CEDF4GikAE6qbnuESFZZ4CkalBMWx0BZWgVBduWbBC6PiaGHrinvhai0vzoWs2dcpbm3vEuLXz0o5r73Ge1cNstmr/jNi3ceosWP/t5LXzw45p7+yWaP22LFtZs0Fy/0txCV/5nMF0+rBSuRZBzzf01wgeamk2xD/KmZnvaP7GobXum9NSrh/XQ8/v0u6fe0L2Pbdd9j2/X7554nYPBPXpm20G9tntC+47O5W8ELXKA6PyrupZjVeQeQdIq7XxzA3HdYeS+WWyQ6NDbyuBBR0QzC+Rm3gyiJAu2SdBEBC0hEkOnPRaJUSUe8PQDjxXhaE2DMhzXMCxFhhWOUoY0D/jBRZSUWV8UyoKuQBgcJyIwDchASh3qo/GAJ9tWjyywoVrcxKAXCKq8ZlG1lZgWKuChaZMFZ6VfGYhsfqjLwMREnvFavt9iOrE5CBucioiNjoo84HjKMDcFiIBn3RWeCYI2BLygS+JKWACMsOBOxRsGIivC0gK8l0HAev05t0aFgPXt1vcx2eAPR40I6KxSlRr6ok/6jqomIoANKhWw0EZgR2AqbMiFkQqxCCm0YD8TWJdWA84FBVnYWpB4EMD2agtmcozEAxmCAW9M4NTg2pDoHSPjIzTNxFMH8dMLW2vIrITCg6naMQuZI1ptWaBPsMAKwBPq2AZY9xURprIfFmfGt5xRi5CN3BcDjXsqpu3fQiNrckwaOzhlWPorvCl8rQr21gf+MZy9NjdSiAgFz4W8VlVHBbpbas0sSkene9rNlw6vvDGhx17Yp9/wfPnFozv0s4de0z3g+5/aqWdePajteyd1aHxRc3zhwKNLFfPD92HKdcZ7vt/vaonn2tz8gqY5LJxGNt0Z1czJmzV7/ls0/773a+GTV2vh+us0d+tNmr3lBk197lpNf+yjmrzkEs2ddb6W1m3SkjrqkXqfcfSjqBtS3yAxX4AisRvMkLpiYGTg2jFN/t7GU26JWbwEDDwC2rzaYh5ATZsySEW0fYUU/rEQoDoRCxNy+iUs1MhBw4oxVZmWCRR5vaIxNV0azxQUJtfxDJhKzHPN9erwpVFv9xuauOd+7f/ad7T/H7+libt+qsWnn1L/0CGV7pICWxriFIlr4TlK4DBwcCAX9OXfDsdIvaOHNPPMkzry01/oyHfv0sxv71f3wC7mrutu6Z44JBIR0AYQ/gU+Afb/T9p/vlt2VWm+4DvW2vuY8FJEyHsv5EEYGQTCCQQSCJLKSltpbuZ97u3+0P9Kf+jndnfVrfQkkKaSTEicMMJLQhLyEjKhCIX3cbzZe83+vWOtvc+JkICsvvPMMYcfc0yzzJ77xAks2i6QDaPSELyKvNmwURtueoc2v/td6m0/R/mlJPuzAKjHdRQ1BfQl643dz2Co5X37dOrxpzT74ksMYUGKOveDuA4xkWiGJVRv266z7niPtr3/bvXOO08NB3piLuVSVQpAESr8iPiQsAHYoIUAtVDUcHi3sucNnfrBD3XgC/+kvV/4Rx397nc1z6Hf8PhRife3tOXQSnVf4gCrcEE0lTSkj9WlBS0dPqCTzz6vA//+sF7773+tN77wJc08+aSGfBHrdaa7tpIPLi3dJqZA4PgW9s7azrju0I6PfECTl12mpvbXhwULr6ItOpyLAQ0OInD5KCIQdDbZTypbAW0EenABR4QCeq2W5N1TsS+KxNCFdTI04icaDednNPv0szr8j/+uo+ynxVd/qTK/oOA+IKCkT1EGbBu5RIQqQxVMYa1+v5efu/yvsfq9vnp1pbpiUkXBrhBrhfde/+33mZkZrfK5pEGW8THJmt1EklFCAS9jS8KNIdos0JEagiJIb42EbFKBtA2ATSSEPYkn4xAlG3BXbY8oTRwDIArKUeu+DO3SWFo8NgNWazU15NXicH8JaxYthZ4+2pwtCYlYAmUP4IxfTChFOV/4+PnR2ikRFmC3WlfMG9ZE9LjGQFk7AtiujiTG9gBybhi7cY4Meiy2XesaZNFSggoaADtcTssfpbIwFuWYsQMXIAK6dADKjUC/NvX4PV/GI3Acuxi3QG4aXYkj3GoiAo06MB0tM84Rwn13Fq1SWRw1CQ+GOOogIhRWGAMmiWLEmKGceMu1/Ii2l+3tzPhQUrFPvYUmQt1VpF9d8KE6LWxGjpCu4w5grHJHBti1uua9JiOX0xjbhFNeL11Ho2PiArAw3IwBX2qX4Fj6KwnbjpSnBWoV8WuysFtk44U3obROGZSnQ29XWoPTNcgCHwvtN6LNj2G0uNHO13iTONWRzsbmjd8COHayiFBEdNzbIKsMZ6h+ZejOLnPCL4Kmk/1GZFsDhvYKBVTJ1hTMumqJwaIRhi5q7bs4oqzTthNmHWC5IR2wy4rcmDBrW8dGQOFB5t8QPH7ipE6cPKklvuG2UQRKnFDTShUPosn+BAeCU9q0cVpT09M8qCZU17UqHlARIV9h7qPtO2TspfOHvsJB2Or8nE698qoOf//HOv6tH2nhuZe1Sr/NcMC9KGc3sR3xTtrSjKl2mL4sfNNuZd6btgx3hUVXrQQsjQ53GoaGIJkOg2LMw2CRLE3LuYVx7chmZMOYBkeOa2XffpWFRVu04EEbWi5b9+FsPQq/rC4dP6aFPXvUHD+hfEnIyWO09lsHYTojaDzGTIP5dh6NF4gPGpMXXKSz7n6/zv+9z+uC3/+8tn/sA5q4+sr2b9bwIljzkhJEiKgUATUCSXDi/UNZIluaECZgakcEpPMP8ROmZEqphhfQ5lap4lvNipdCW7CQnTFaLyCGjBSZeWUp5Fh44W1Wh2qgh2nDjDH+BvCUE15krz6LWvGCOdi9S7Pfe0TH/uafdOxvv6zZhx/W8qsvqeFb2oJPBB5g998h+rIMiFqZH301hw/m/2x4gm+7D/5/OQz8r1/QMV7i5p9/TuXkcdWsc00ssnEaYyBYjsF9kW7KRW4IM096MYm8WD0yh7c4ZyBl65v0scBxsk+1vqkgTuJWlmTRW0qKaKjZl+cvbbEcYRGV8IqITDkiJHmE4pU2FNEChCo2R1SVwpj9FsPCh6Raq/0NWjzrXM1eebUW3vs+Ld3/cS199jNa/K3PaJUPuoMPfUTD296rwWXXaXXrOVrpbdTyoNLK4qoGSysK1ppv6ljPSpPslT57JliXxeWiozMr2n1kXs+/cVyPvbifD+Z79J0nd+u7T76hHzy1S48+t0fPvXZQr+07rgMn5nUq/waY1ETFMNh/5Ot7U4jixecl2VMq8meDIWyUk+MGWYDbLxNQuQaeroBZgaNtYEOyXhRIr2QEBOxatVSiWwmV90jDRyO5YBsIQeagpAhLRCGTSCSBnboJY6+nsoQioqMStTyitEEXEQqr3OAMq1YAginIbWssF3iqqQRMwJ0EJmKNRqEIeKAAUjXm5flX2EQBMij7pzcWoDDPyYv5N3juuQaZKcQNMBSNwjoDMRwsAqIGjEfg/Qgd7Jmoagk+bRWKCJl3fu6T3olLJRfzgWGV90Q0yNq1d9+ADwzKAGNodOL6d07CiaoIWvcZVdJFofC4kbf94Qod2Gid3CO2rQEPRdACzgcPz0zKSG2tRksaYdoyivYHgSnHkyXmO1jPmxbyorZERA7HMkiVaOXGzsU4JcgjaMyARv72SxqdbT1Fsh5IU2OAKsvVFcwZpntoBaw2RKOcewLavoXgngSgTZ1QJk3T1fYdADlV0QqdR0THdMi6iDACwNCCSlsJSuJWoSyVFLmPOGQplVaHoYXloY6eWtbuA6f07GuH9TPuOz944nV9x79F+Ngv9eNfvK4nX9qvV/ee0JGTi5pdHIjvIogTfJjv8wG+pypCHsLqylCLiytaWFjRPN92LE5w/9y6XQsXXqKFG27S4vs/oOWP36/5Bz6t+Qc/rVOf+LhO3X235q+/Scs7LtCgv0ni/hlsy+DG4rBMFKE9h5KiUolQe2BIn9AIVPLHKSDT6cXTZ0ip1YDdQIjQtETul2C2kCB3LCMiR0eXUESIKVRIgsQHazOiQKaQXOBwsgAEbyrBiwKfdqaJWdQGKDgxbDUMrnQyv3fWtp85roUXn9fRr35DB//73+nIX/ytZr76b1p+8kkN9u1VMzujZsXXM0HSl5jMVQBiHv1PO5ePHNbcs7/QqW99Qye/8A86xYHX8o9+pHJ0H2MaqLILfYGgC4kDHR9gR27BFqhh0qJlsag0cd6F+U9fp6++Rpz2yH4RAcb4LZW59Rygly0SS6sc+sy/8KJmH3tay3yJqVqq1CTU3EsremrgC1/SbWZPnf3hD2jyumulfs1WKYoIwoVCa8V0RLYkTr/EYPHWGYSGS4uaf+1VHf/2wzrwxX/Rwa99XXMvPa8yO0vfUuWDwO7akS+ocCZBjEpRcQ2gq+paVV2pLhyRnjqm+aef075//Bft/bsvafbRn6k5dWKcV8GzMB45F2hHiohWz7z4nWbyggu0/f13adt73qV6xw4Ngz6xKfQ/BDdkVvD1iARv2hjRuEYQM+iFmKm3Btoo1wchJvL6l06ONbUIN7IrNpVsJEsA9q3za9CuLs1p9oWXdfgr39TRf/2GFl96gffT2fQvjC9zw27kqq5EBH1WirpWXVXq+/1ooq8+0ONzWA++Zk6D7sLJEWNleVWzc3OaYb8vc4Dr92g6UhbsjCMgqKat67KXLJcljHqsHxNorEskrRObNLUBKUMAABAASURBVGh9yaDZrJO2VutbR7SVYc1wHef5BlofLKBpu2qpoWPfgqxjLMhHEXn9cJfMFAiheVth8n+5Oo4hg79NNOsMdPs22jXRmr7dGa3GnlAjJeyaFiZVhWWJhLUcAs1aXc+Zbmen1Zu2TG0EuZg3jO4FposVhlyLgrUZa4zXQ1ljUm0+ic5nTT2iPCYundP12Y/y3iUX9qmjGMwaCjaObnqUa0tn2zZjA1jsabNW2Y6a9UbIzDohyLep61N4G/VIlEHYcMmbSWJdw7AJRU2ZcQtuU6SckY7tkPwCNIqaelGs/HWAiTPwxoek2hiUdUTbIgVdY97QsiMq6NTQSgUnSgDrKzy1lZjovCGj8xA4VCki2uGkiRuDkANyaXlTY/BCGsaC0wkini4YceNQtjCMFMYNjW/dpMMNWgYkoxpqf+QYQLBBLBnpR9ib0nS4WQ+/Jt/WrPVoWzpohbSthKyyIpA8Z+qKaUPHFvmS7hjkBUjO2GBmhBkMu1DO2Q8NHwieOHFCJ30gyDfaTaFvbNenXvMgn5yc1AYOAzfybefUlA8E+/KDyQ+kioeSobifjN+mXZxXQciHrNVTJ3XqhZd09Ps/0onv/lALL7+iAQ+vBl3DMjifIR++/DA1TYJdJGIRw/lEkBvhXIN9VDI+oynYWAeG8isRvsyJnUQZ64SHLfARJezg9TeGH1d4xmRL9+h8kEjEsWebo9SQ7+rx41ra/aaM1RXbd+Qaci4OYmDASxwm7n/0cR3iW9cV/NWgqCqCDjVkThzDfTuA6ZwPYhR8QYwPW9szD0yfGtao2rJFG95xrc657yO68Hcf0vmf+7g2v+cWxY7taoIXJvY3Q1AVtSJ9Hd29eK7W0UlaXsktmdGfhR1YaJKYNig0RZUaZJmb5T7g4YWGyMrcidDaMYMYeUwl7eHRyePim/xmdRXSGmU8x/Qy5T+1Jn/34g8CdR2qOFEqc7O8aL2sE1//ro787T/p+Jf+SfOP/Fire9/kg8CKFF2yxHcegg2+vQZpeOyoFp9+Usf/x//Qof/2Nzr4l1/Ssa9/S3MvPK/Vk35BLaor/7ZjLRXnKYl4zq4YA43k7BMgWwais5bH775KUijSsrR2IEss8nwkTeMPwvbBRWMQhf5oUyToorRSBL0UNAaQ4zkvRWWSB6qF2KKnVfDTSloqIsgHsNAA79+cKVwDhTkeEmXImg1Z40GfD7Lbz9fs1ddr4a47tfjJT2jpc5/V0m/9lpYfeEAr93xQizfcqqULr1D+LcFqig/WhQ/Cq1pZWlXxgSL911Hzgbnms0pPw1Jrdn6oA0cX9cqeU3zIPqif/GKPHvn5G3rk8V36wRNv6KfPvKFfvLxPr755VPuPntKJuSUtrjTslXA09Xo18Xqqq0pViDEzWHIOACOWvgEKtkUMNmnPeWFsBhTIXYsYfqe3JeAYImhlvZR6IUcEgm8J7wkYFBlR6uwLRpZEBJQQR2K6TnNzBjPGrKZ8j2nXEM/s3y5tJDrAFXlrTDx0Vin4UTv2tBCmRREBzooAnPGKWkeLoG1vORebryusVJw/voGJLQRBr2oxWaJTFrTsNVkRpsmcWDm/YNwIl61cAjvE7RxzlRcNGe8Qmw7gUcJnbxqFFn6V17euxUJL0ApocCSE5A+n3BsUodRDWydKwxjz2goY643rLt8gZ+dibDm2WJEDco+p4/2B0+vs/BVcX4C84RRqIrAKBXwEdOAe2KDLuQALuZCjkXFJOiBDlpGNHM8jXw+po1OyEQssF6eV9jBBBBmYj6DPiIAlB+UiyiXjIXYsq61R8p2W+CPetq3UrUZiRXQOIPedYNq+3J/Nj9YuAoWkCsxtBMo9g7D1fLDoMMjgwxSYCURANY2sQ/RrGQJhSbV/9gVtH/MRHq9tiq1MSMgiwgiaGHKxnhFm8IKwMKVAPiO8B4u8ahUTnLkzn/7PhVZXhzo1t6KDR+f06u6jeubl/frZ02/oEQ4If/Dz1/STp3br6V8e0Kt7jungkTmd5IuNpZWiUvGulB/k+6prIjfScLVoebHR4sKQ+1hooUxofnKz5nZeoIVr3qGFd9+puQ9/VCcffFCz3F/nwUv3fEBL6Ja3n6vViWmmjxUs7XgUUgObe9DjtSABvW0S3CilmCpLuwFb0hp8BZA109raC0qiA+TGUHJpRgT6VFkIEbYdQ+cdyjkuyB0bxDZJag3LJZIXBkUu2DD/pePh5ANRea0MmFRVKDjEH548pvnnntORf/2a8su9/+P/1JG//nud/Peva/5nP9HC889o4ZWXtfj6a1rc9armX3lJs888peM/fASff9GRv/mCDv/lF3XiX76m5aefUjlxVMG7GNHbQZBDleBWUJIYb4L3UmnNikIyMLfelwOeeTG9RRtvu1GbOMDqnX22JDaBfav2/oUga6FNcAPtGow/KvbNcFVL+/Zo5rEnNf/yyyqDRfXot0eOfd5FDVGGRK40dfHF2vHhe7TpXe9U2bSBFSKS75vEiWCOYUd1XVetnf9ZNXGtd9/N8qL89wOPfudh7f/nr+nQj36ipSMHVbjeRf4lKvn1tdiHNQmgIp8KXAMV+VXwNXF9H6jopY6i/mBVq2/u1qF//5b2ffkrmmMtGr7sVUXP+BSATqhkSM4i92JMTOsiQpuvukLb77lT09dfwxfgmxi7eHqEmqhVWAZmWcJOFCMipVzsmZEcFbWwh0piGsmkB2WGcQVg0nKPk9Cw3o0YOjCcaygyX4bHnBTykFZW5jXz6mva/9WHdeBfv8k+fIGD6lmF4xPX8bBs+3QQQhoFOVYJlSruG/26Vn9iAuirz/u1oUYWVaUI+iW55eVlneKgdnZmln5XyKUBuoAO2kHBtiVbKi3IZS2JERWtWde2dq0u6U4umxngLTdAZl1PKw1F6Yyh1lfbGtbL2t4sWfMxZWilQVSDEruVS4wbE2OIzioFQWsAjeqIdR7ePyN4O/1I9qvwKNZ6veO2vLWGlnNrXS4D60maMtgiTKgrNoJct3JoA0lbTRlaTugMlrTgVpQuDJRrpN1orsOiTmLauytFuW88IyNuFGXNwhpL2/zMAR6PEeAaXWzTp4EdR4KciJaxOK+TdbJW07UjeRpqLTr8SMWFwPAQqC3Oj8srWs7tepKEI4JAIZoWukh21LigT/r0wGnT2Y/9iVeANB83+NsV1NpBUAswMhmREVDUsS75wA2A9k3HMPIzdh5jSOX6zmwRUufrtc2UbQKgQSdZD2u1xiWVYy51vklabFjTmDM4wki6RrfbpuNtZpAbgLxGHiORN8GarLVpx8faonCkBAYysg2cDahboyTcpKWJdRDQBhB+aeHGohGgijAD8StqRCgiWi25ePM5nzND2aKFUPtTwG2a6UYEr3f6IvASOmwCujCYAaeNMdBGaFvLx/0To6S+axygI30guLC4qOMcfhwfHQjykHL49T4++JucmtTGDdPa5H8yPD2liYkeH8BrRYS4qAShLPAFMO08EjjoWT52XMeefV6Hv/U9nfjmD7T48msa8uAqvCRIjRpeGJyP/JLBS80QGN12nEthx5V1uUuVu1DQZncmsElBOlgAkUqMIGlTLduZ6cAmBrPen5GTbquCvSVo0oAsCnLAITw2m67OzmueQ72l/Qe0/p+nWM/02zSBKNRIuupPqsfDfX7Xbr351a9r/798RUvPPqeYX1ZUdWsX2BrgRKBRPJGVKE5D0MECRDAftmXY/ps4k+fu5NvTd+ui3/q0LvnDz+ucT35IvWuuUMP6+YODx1hj34KjEA1fZSky6bElRkYmsg8kOBQQESF6lQvp5bgaNAb5JcXfTIMzdxsZMCzg8VrCizjpzNoXXnobwGOVgp+SfTBEBXofDFatMWEbWV7TVHwgaI4d0QIvy8f9TzX+6ss6+c//qvnHH9PKwQMqKxwOEi3zkjQ4cVxzT/5cR//5X3SYw8BD//3v+Sb365p79hkNTx5X8NIZdU9R9/GixyJ2qeg58AYCgEoJZDs33h8APObYpoE0toXUuoKdgAg3eIAcr4XWLjw/nSoibK4IcEhUTIsiTBW5FGi7SJZFlwM4GIMo6JWAK7hBZM8Eu8CLRUXF/PLhgmANL9erU5u1wofVlWuv18rdd2npU/fLvw248FsPaenB+zX44Ie1ctO7tOyDwC07tNSb1uKgaHFxWUtLS/KaOmavrnmZreVvv1e49o/NLud//PHCrqN69Lm9+h4frL/72Kt65MldHAK+qV+8tF8v8+F775FZDgGXOVwcCDeGUKtmfSr2V1WbJmaEPF+VMeChMEopRAmtF3liwlIaKjq3CKgRp9MhfizzJEHLNBDYZoU29lw6rmmhjKCBiCrUkoEqoEOitmBCSlrqEB1RvaesTfDF6OAEighRFWpLBBQQSCJoAUjWz/qiCGQmwZJpw0gOjZwqlxJKi7YNaCgrQ0qGJiJoYUNZIkIRkbQU+WOsrrD7ZHVixpA7kX3lIQUdBnbWV+ACUQqWTQcKRVQK3xPDa+wPepXkdUcGpYQokn99ivi5B2AVksF6s45rQYExeIL4rM6zR+Kxx76KFug/5WDLScWmDiWXIG4LRcYVTSisYv9FS+EbEVIHESNaUhWIQ6I6sJFBWSLFHk6yjEcAs9HKLSyCbgAICdyCsti/aNTdiIhAbhAYkOlIB4d3SjIbEWDAOFCBBUTAABFtJiB8LCOGGZBroUFKK7sxvKKWLyKaPNFeH8uCQdq1vdejttBmjBdDWW+dxaEQwdxiuFbDEvuEFOHciiAB06LAsRZCkkhtibA+5D4kcEKhD2ktx8J6FguAkuONiMSNMKPxlxJHTy1pz6FTev61Q9zD9ujH/k3mJ17Xj5/apcef3aPnXz2oXfuO6/CxeS34S4zSV9Wb4EsMP1uCQFLhXjlYbrS8MOCAsNEip/FL0xu1tOM8LV55rebf/V7NffSjmvv0pzX72U9r5uMf1ex7btfMFVdoYfs5WpncpCFfrMjPLZ6TpCeGlDOZhCh05TkolppG5NHZTm6QMWC1pViS5MiebZt8NsxDF8bLkiJGkTjwDCjPsGV5rSEoyAyW2b3VI6RGBF5KGPVnO0P6uxntFyH1GJFRnQaHQEQmRs2zIDhIWj16lMO+Z3Xsq9/S4b/6og7+H3+pA//vv9CB//7XOvyFL+nwP/6TDn/5H3Xo776kA3/5t9r/3/5aB//b3+nIl/9NMz9+TMt731RZXpIPsDxAfyFGD3KC3jNBxxHkbCADjwUSfZFxO88hF+9h8ayavuJSbbv73ZpmzfyFG25WSzazkzyuQqsUKYt5A0bYrPKePv/0M5p96hmt+MCSm5vvpyByLTIWc1Nv2qzt732Xtt17h+pzz1X4huaoxIgqrdrojCPzowtjQypsCxFgvzstcKB15Fvf0eH/8Q0df+JJDWZOqBcV2loN/RXAc9DmQh7sQ89dTYwqARl92UZgRAxW8qF7n4loDh3U4e9+X/u+9m2giaM6AAAQAElEQVQtvvaKyirva8SXgdxsX/AzOQLHaZDVGzdq+203a8e736WJC85REz32Q4YnMp4BjCrOzsGiFhfG0CotM5PYIvab15FPJ8TJXakKeSAPjKyzvWAKcglhRxfoIhf7FTVEGKwuaW73Hh365vd08Kvf4PD6+fwMFLzQeGyY2CEh8BexzESE8j2HdavZ3/1ezTtUbx301asrBRdo1IFb8IXDQHNzc5rlM9by0kq3Rm1G6kpESFQZqy05ppaU7wU5R7iFTv9BiURtQd8Sb9++VY0ksDW4QyAAOQ8gFCjF8mLH+kJQW1mqsEmcOjlNYQ24tnZtax4wA7gLQ/rCG5unl3RP3JkL7NqZadSlFPkjSrtmIy8EYciGeMidH4taAM8j2qydBVKz2HWUiGzwXETSymJ/A5Mwlra/JJbqceNIaRCtKPmWzB4yxhmUTddgvQdDsG8qaTwBDm6TnDRk1idvW0c3Y9oK2TqhbdQW3Owux4OOcIMKRHtajTZcK8u5bEn7jlQROHYQEQqbuAGcUTvvI2tyw0ZA5oAtZnlNQ/7mamMDYU4ztswguV3rTJTkLIbuUFrB/tqafmdYjPzfTneG6Wl9xHquc+5QuoXb9QLzCRZaG+sjpObtG085GruBTq/rhZ1dbsb1VraJ9YI1mkVLpjMxMm/c7g38khlLTbwVbGMp5ka/CtydYU2PI3Wccuc/tmmTWDP/v0S12/a0EO77NMFoF5JIJoHBaTnAn2F/GnuaLRrMm8FQ8wuLOnHihI4dP8mH9yUNeTj5xuMHWPGnIUx7fpmZmtSmDRs5FNygKeiJiZoX2loRlSrAGFO1FxrBYdz6punf+lo4cljHn3xKh7/+PQ4Ff6K5117VgIfVkMPCIS9w7rfwElE4CCy8XDR+pEdDlHbcTn8cD71pawqKlo60DbVzWcA5TUgDsK14LI+0Qs8jlFZqk8aqqH24gEXJG5JpVGotZbYQh249TUDDw7bSCt+iznIouLB7r4YcgngsKGXIHHGkqvBQLzy45eR4iE9zcLfh7G2a/+Xr2velf9W+v/yCTv3gRxpyYFX1a8yyc7k4zvp4lnk8tiiiJa7jN1WlxvGrWjUvhtNXXaOdH/+YLv2j39Elv/dZbb3jdvV27pCwsz9usntE8FIp1ayBX+bcl9RYpSyF1gA6rSIrLDyIuRArF/I/2yhRE6xW0E87caVDWJaWbvsgGjxtVh8Sl9Uha9GowqNCWqP3S7hpv5B5LgwYaej9wF4N7BzP/wvfypv7dOr7P+Nbf176/+vf6NiX/0mnfvpjDgf3SKeOae7pp3Xwi/+o/f/Hf9eh//oFHfmXr/MBghc05j0GjJncKyYmiFt8WM08OLwyI5FVy53eRrJhVCCZk2D2kg94COfuHOGoFoKwsbnAGhWrWmHXV+BmoQ2MW55pkYhr3JmfllxY2GAi+7SqVoR/jol1QEWqysWv2M8crHhOV4i7wkHg8rkXaemGm7T6gbu1+qn7tPrZB7XyuQe1ev99Wrnz/Vq+9mYtnXOZljeepdVqQiurjZYWV+Q/tO9/Ci766bEXe72eKuZ1eSgdPbmsV/bN6hevHNVPnt6nhx/fpYcf26VHntqjR184oOc4INxzaF5HZ5Y1uzQQn5VVyKeqKtW8FFdREatiVCHRlgSJraAiMGAiotWbVZUtTUFlgHT15CV2I9nFe8swonGg2gcY27unwD7kYg4jk7Kv6DBNSyDzfIOpAgqBiwkDRlR8MHOFoRdZFcTAHJIWHwhXuRQ3gIeVNCaYp96kknLrvkUJJIFJCELy/paS9D5prYrcjVizzEGUkFqdMZC82oKjr1EMWp4JsK3HzzDgikYDK14c4iJMWZgmlnyft477v4CADoycR9RFvmZIFRwK1r8EXQFFQwX3qn7daLI/1ETfuGgKPDXR8KWVNDVhCE1OVppIqNWfqtWb7qs/OaF6sq8euOLLGXFI0/R6asD+ra5SV2oiOqikTKKQ+0AaAuRJAmTaIBtCDriEBtw/V4CBKhmG0I38GzIh7ILc8cCha00Bniz6KgpFAJh5/gMcWCa4P8YbjLviGmXq0RbJvoDtCxghMnuCkhG5dASxxtKxK4SDgYpiZAimV64zCEWYBjIScwGvXAuuQ2SV8CtpKaucR7Luzzl14Byzf/PW2QVDRyYCQ4GxLgFLY+yQ2nINkBfuzZK91Jb1RiO6w7bCJe2cQ8t3ykL2JjFw3vQqjyGSxwVd8YGK+0MWbMCIUA1EVSuqngQ0qrW4Gjo2M9DuQ3N64Y3jevylQ/rRM3v1/Z+/oe89+qp+6ENCvvh4edcR7Tsyn19yLPOsa8jBnVbsMUM+d1aGGi6v8uG+YcVDK1MbtLzjHC1dfY0W77hDy5/4hJY/8xktfuaTHBZ+WLPve6/m+cJmeceFaiY28FzkCuF6KsyfKkZVVyJ1NSFpBEmIUlqqiH0sjCHYrgXEosAjo5oNLA2pi0gdrQrygo0FnkfThhTRmB7JMc6wiN+2RhoTicCZv7EBuWPQlQwej4FUlUBS1hcG3ETFZTrU6qkZLb6+SzOPP6Fj3/yuDn7pq9r3V/+gN//blxL2/vU/6iAHgcc4qJl9koO2ffs1XFwgv9Awag2ljJ05uVN4528yIkBhCQAuHYCETqxnVAP5+p/cuE3b3nmrtr37VvW2bpP3bxE7v0ikPQYCtQITVngNAbGGAw7K5l9/RbM//pnmX3w9x1dVlYKx+rf5vSdF375/bbj0Up11z3s1fe01KuzT7MCJkxddmnIPic0nk1xLKXOvuCWXPMg6/J3v68BXvqUTTz2j4dwsRsEec/4Ne6YkKP2hUyunIhdSSto445pgbMHMNnzmGEI30AtHDmr/tx/Roe99X8sHj6jUtTw+GkKXhHZ9pYZxDMmxYfwe38YLL9C5t9+izVddqnp6UtEMFL5f4qbsXWeUVHSycoZFwJfUZX/kZ24EQmsIKUdsbDBXkKzZwbEncnzEGHIPH64san7PGzr48Pe1/yv/znvns2rm54hoWyD9iVAR3LUNrIhgGqox9Oseh4J99Xu1/G5Vw3uusEjbotAKn698MHiSa2DJX8x6HxHfNUEu4bQ7KBa0QL5JkH/ibNbpHQBdACklTJq4SYGJFkhdpGOPth+9fVkfYkSPQyEY0+mOIPF66XpadDmy0W8snvkgw/TI5u1douuiQ63RaUwrerv2zLDm11zNvZ1XJ8OQKqZbDEwu5o3fDn6d7u3s/6Oy0+KuT/k0RbfM1nvxx7ox8eu7O80H03VuDonkP1BbS7u2VJfTOs+U03AbEXMaHUCTQAT8GJCpDeCNgqEiAgnVPfhiAY82B9K2IrOX0QhaxVob0caJaLE12YeJM6CN4fYMBay9W2hb75RQpGZ9vFYiretO0kiqteLBILYdaE1uqksh0s8CRtnNgToHm4xvnta1Zl1rz8DJgOU6PRKdCemEmcdkOrAIE4b0tdLMGTAyQj3KJS1G8sx1xIgHBiApAln6SIKMCEWERmUUy/OKmdSpRnJ1xeIE+54BTntk39I4pfEIw3Q+vujbbwHcG72yNqawVCYtpnIsMI2NneyPblzpyH2OeRN0YzTk4TC/sKDjx48DJ9vf5LE9er/7Nug9zpqXiUk+OE1PT2vjxilNcSDY7/dU87CO4PFDnxE4KfgREBKtiJWwuqqlQ0d04udP68g3v68Tj/xUy3t2q6HvZrAq8eAuCUOJB6Y4gMmDQTEmubTYw/OQPS+mUctduCsT1tmaIImckj2djW3eTm+57QyOl5i5zhh2wNk3C1Abs2utsk0hX+dQaAY8fOf3H9L8a69xoDcj8aJjuV1s38IokngvCpYyeDncqrOuv1rTmzZpBd+D//oN7eZb66Nf+7pWd+1ScGAaEYQJ7EFeF/qjOgV5DLI+gbcI1iQqMFAMlvOBt965U5vffbsu/J3P6vL/5Xe08xMfVe+qKzWcmtaQE8CCyyhOUcjjro0Bfzhq5yckxwMiOlrgDng1VKOKj8KhVRbJL2x+qQtyapNVlkKbc+OxOA58VtMO5w3IgXXF/DqtHp1XQA04L8sCOifEEwE4XpN7p5EYt8iimT2phV++qlPf+J6O/Ncv6sj/66904q+/rGN/92Ud/P/8BYeBf6vZf/u2Vp57TuXYUdXDlfy7dnVUCucA1ORg8B4zVCQa9G3IcUArGJ0BGpQWNGIKAFvBpcINQEVCLYoIoEjedyEKDRUia4gf1Mm4cVBj5DLYX6NSIcE+lNitrAeMDRGhkBJUscJVKCqp4WBmyDwOoqeV6S1a2nG+5q97hxbuukvzn7xf8599SHP+APqJ+7Vwzwc1+45bNHv+xZrbtE2zMaXZ5dDC4oD7yKoG/jDLh2jCSYVVayY0j/7A8VW9uPeUfvriQX33yTf1rcdekw8Df/jsXj35y0N68c3j2nt8UScXGy2xIYeAMsdalfMk62B/1SJvaHlegAjGACQfagudR4SoHUCjiQ5s6zWMKOgL0pLYeusQwJuznGFgJ8G7OqgoYCrSAtPWCAyS7LB5fFuLUERIVCJ2WBIy64vICJodrFFp84PrfFDLe6V0SSYvCuNtZUXWZ3yTYwPHluiiBaklWXepIRr3X9qqkphqmqLgvlBx3tGrQ1UvVAMVfNUrqmpMTNveNHGqqsF3SNyhVAZcLqtAIxgiGxsKLJh8IdBhS/8+2Ns0XXT2ptDObbXOPauvC7ZP6KId07rknA3asaWvCfqTS4REf5unKl178Sa974Yduuvm7brrph2688YduuPGnYnvuhHZzTt1N3DXTTt1zy3n6J7bzgHO0wduPU/vB+6+7Tzddct5uvPmC3THrRckvvOm83XHTecS91y99x3n6H3v2Kn3Xb9D7wVuv3a7Lj9vWtMcPIp7g59Hvu9snCy68qINuumqrbr+so26+sJpXXHupC4HLt45qbO31Or7gJMjhmDOcgjsC2MGI+NcPxNAMzYaMnc8J8uKiv8Gl8BaxR55tHOX88h8tJj5xSPzEiX7aNLec2Yb7ymlL2uEXwEs9y5Q2gv7br9I0FI2IbU4WGcPwoCQXAs5R0SqRYFUgJkiQnY5seaET3lAxIiHxrStNm0pRiFFhEIuzA72VDOkW4QqaeMWImUVDBX/MtaThJTjlNIIrQKSxrbWFfahyMU8o7dSph0FU2UpgSwYf0get1rsD+PhiwIZF4uG3PeWhpVOLjTaf3xZr+6fyf8c6accEH7vsVf18GOv6JHHX9XPnn5Tz756VK/vn9WRU6t5nxyUvlRP8I7Vp4ueM9WQ+6m/bOEWq4W6r4Ut2zR/4WVavPmdWvrgRzX/wIOaeehzOvnQQzr1sY9r5l3v08Jl12nJf8O12sDzuKcmQn4nEHkWwLyQhdofUZJCJmQMVUw0lJQiaYwt16hYaYAvClq0Uci7JC3rLGbxHNMamceiwcRqP9/xUsHPa5AgWwKdrfdLBsTBIlxxQU/cxhsNzEWipmlkvsHYy8/SkgAAEABJREFUNgZZv7KsMjun5ugRDfft1eruXVrlXdR/b3CILOZmVQ25trjvBQn6nWJIggPiOBaiNiP3AxXIRzWsRGY+3EBXyKJyW7Ock9pw1WXacuc7NXn55VKvp9FcOL+Cben83K/JxPRVyEEoC+83y4cO69RjT2j28ac0PHxAfSt4HjqWmJdShfyFrLZu1eZ33azNt79L9ZatEr7WO24CtmoTBRUgpcpw9CkgAgP6Xtq7V8e+/0Md/tp3OMB6RlqaVQQ6zymHbkUNy9UQALBfEXxpgYDsOuzhJeGFXJQiMwW9/3lxw5qZFp8FFna9rkNfp6+nn+JzwpJUqS3EHs8JdBNSw/w25NIw7uBddusN12nbjTeo2n6WhlWPzCTPDaYZo8X0rUIeBWVxGgk2IBS0rYpkRhTjFCGDbWtp1Zajdx+CLigTTBss7PoK5isYp4Dh8mL+LfGDHIAe/ApfSD/NweDMHIfHeFMJQzVhIFDGkSIioa4r9Xod9PvQPdXsqbpXq2JORIkIibqyMpD/xuCpU7PtL37wpXd7nSkLJrJdiwMy4Fvw5chEwZOHGcQYyKGVtOVS0ozT+ybBdAoxsh90ANZ5nQ3qSsqhiZRekOMaEUlblwTNelqOKZYRT8u9Do7tfZKAHPW4pq6TObJhpFxPj2UEtTzBNJBdOq8EBDk+MFWphLAs9ekpIS+AM/X1YLwGlthO4xLYxpgbEQUCYO97Hq0P6NE4Pba1mNhlDh0G5bDBaY/f2DYnjWjGo5wTiyx0RglFrEHGxMJ9JzgufSDKWhSJ15r1fNFIHRBrgJg4GY8OIGmdrS2UxeM2QQQjvBN1drYFQikH6fSChDEIsL+heouBpQYrugxalhZ/KRtlIZDGPPoxLSWZppZrXLwIY+ZtiHSx3H0b/wYY259pR7feBzkz63XrHFK/Xpc0jmvJp+Q/1ORcMPn/IeOR0bpkRqK3xSUzeltVCovam5V+RXE/hl+hHol9IRCKOpL8T+L/QB+/JqL7Naw3aSP6RrFe2tE29j45Y+47No1af5Mttbb/0pkXzKHm5+d17MQJDgSPa2FpkeeUH+isJSaN48P2COq/ITg9vUHT01OanJgEeurVdT54UGu0SLjltrNr3rB48MXyihYPHNTxR3+uI9/6ro7/9DEt7n+Tb775FpaXlAYoPCiLMfbyCwa8EkqGLupKG5gE4ZMGu2JART66hXTCzAYxU1CwB1nRSSGRyWCJ+zMeg5Rjs57g9ieSRsXi9IWwDhOOoIqWTp7QIi80y0eOSBwKOgjTyItJJIgkqO07Dr6OGXVPGy+9WJt5YfS8Dvbv1Ynv/0Bv/tUXdeBvv6DZR38q/9Zgzo3zs19CQ0zxAliBo02NREwZKgYQfjmoaqkK9KGY3KDJSy7X9o9+RJf84e/owt95SFve807V23cqsK2jUY1tBV3ZI6TE0Ma8KydvGpHTBwr9kweCIdqEUmnAdeWDwUKsiEg7TNaqZQaPxRgNVooIRmmqURC5B1evg1HftvAaFHS4YqkWiNfwIluY/xKN2GwasC4+HDz58A914L/9vd78f/6Fjv7zv2v1hZckdBUvolUQmZxz77MPg7ger/HonlnoqNBL9o1eCbQoimkUkFhJDEP2VZZW4Q/CaZeyItvYjZSFBdICdNVCyBah7VStv/mSPs4tAds2XyEPOXborcVeDFMNTkMFHxYrLfGhYnlqixZ2XpAHgYt335n/NHjBf8Pqoc9o8RMf09L77tTitTdo/pwLNb9hq+aqCc2uNJpfWmWKV1iKAZ05u8LLeAiVZhaH2ndsQS/sOaFHXzqo7z35hr756Ov67uO79RM+HD//2hHt4sPy0VPLml8tGjSVStVTxTURUcvz5fmJQmivqTGkZUY5Pg/UAxrpULSktVDUUCClQtN21QzQ1k4GYsI9ivQwvU5vWTgWMizFoFuUrawhtbESNbQrANPpcUtKFPdkXvIwuHyUJZlIkhSIabLIEvOdgMdfscKhAWiU1KQbjNrojm/P6PwDTeAH2BgplLJLpERRSYa1UGiAja/lYRPc0hqeE4XnR6PVIbA61GB1oFW++FnlCx5/MeLf+m64fqQGb6Jxby0AziIxaqOCDiZ7sy6wv2D7Bt1xw4W67z2X6/73XaH777pCD9x9uX7r3qv02Q9ep3dff662TJO7Y5FfxaHjuZsrffi2i/TH99+oP/vUjfqTj1+n/3LfCK7XH913vf4E/o+BP73/ev3ZJ6/Xn3/yBv2vnwIeuEF/Dv7z+8H3v0N/fv91+vNPoAf+7BMdjf+f4fu/3Het/uSjV+tPP369/vC+GzlwvFBbN9QqPLOGQBmsaMemnj72niv0pw/eqj8m7n/+yDXkfqU+f+8V+uwHrtJ7b7xI2zZPSDzrxF4Ws5BQPPtJScwYQ0ODDCK4JfU5gN00WWvTVE/TE7W4KhT06eeBmlUch0A7p8wOEYoKaybHBQpzXZgzg6Al1mQEXFj2EaXYB9xWpPQvoolS2JjFdF6TbW5lpC/YYiP0QcIhfoq6YqID4qdlh00HVsYgKlzqIKmQbruxQK6rmav7JzReadPaY4Qshwfp6ntIQWBxODeEFQDpCqDBmdZSeDJax0OmvLg/tK62beVtxDFfAluDFBEJYs48f6vD0ALLdXRmVXsOz+uF148q/1TCE2/w5cir+u7PX9OPf7FHT71ySK/uP6XDJ5c1tyLeK1hxPvzXQL8XqiNY+sI114hLTyu9KQ227NDggss0uP5mLb/v/Vr4yEc1++kHNf9p7t0f+qiW3vkeLV90pZamztZqTLP9erw3sH/Jjce9KmKGJCLTFLCQFblYZ8wUpty051PJhVxsaRBxbNcg9Bq1kIzFks3biYN3lCKvDwvY7Ux4eYdaB5H2YHyKEbw1ScPbcgSWmTZOoCm+zrhWCtdcPtcViirUqyv1ODyZqEMTzGnfc4usrmssiIKv7Z0/XObmMXGlJY2a/K0x1SjHgCQkeQ5956wbqca6Rl6r0uTZZ2vze2/UhttuUmzZJh51KmHLUBbGKMIlMoZx/6Px2mbIO/v88y9q9gePa+HV3fS1rMAhGCcuqnjvco4rHtvFF2vre96pqcsulSIUjDsCrHWlxDpmHUlMc54//83rEz99VEc5pDv11NMaLszI8RrmVdy3g3vLqH9Howu1pchzEcTyKL3G5ttZY3IwKgDDZJaKHCOIWQHF/ynHM8/p5I9/rFX/OR5iyHJjwPNiPwO3MOX8I5dCk+eep6233MC4L1HVm0RCVtaBYOT+nYt9C5zFKYOgpkmbJ0r8LKsgIzUQyNIeMmM4iGn0I9J4tG4sDWYltZ4L+7b5Fw1XlrR04E0d/N4j2vc//l0zTz2lYb6PMj8FS8Ch3aVJL5exRmvJZFdVzV7uqd8D2L893p1qsAE1QdrRrA4G8m8Mnjp1is97S0wnfRA8YzuoiVDmqTNL6tcLzxQUeR0YaGtEHAK19K9qy3rFacx6BSHXdGvUaSYw7hCEtWuC2f9pcBzDmmPO+VjkDAzWj7DpEVhmGPFnYKs6yPnq1A5v6NhEo35Pl5sL5bpGmmWzjpTWMetIrS+x3midoktt3fSFWtPSIrkUN9iMdniysgHWRmLTAV1lX+V+z6Qts7/BtMFxjDvAvqP+Y+jX2Vs37lddbh0mBec7Evqzk1yQc39ok0qaoVqe4IAWjrwQBnSA7WFV6XjLEHeVi7AwLWOA6DQjFBGKADqBJ803jIgQCklg+m/7wR/aqSHl4mv5ToRpKKIFrS+Y2UcKCSCr9G3FviE0qFtOlNYKAtuR1Bs35Y6fuxR9p4ywBv602imJPBIH8TQGdSWYIMg0p8nKaBmU5wLEumCCXPQbCSJ/tcI0gM64yjZ0eqGHTh4dRo9fxkdSACUQUkXrS8AYQFnTB99xUtDF4zfYAj510I5kXUQoIpC0NeWQxu5xBLZIwDYiFNi4jrDtS4ErUAYrDR2NRhFuBTZAd7wgRRmx7nPAh7e5+TkdO35MxzkUXFpeJnViMwd+0Bts3+MhMzk1pQ0bprVx4wZNQ/f7fdVVraqqFBEJCqJG6x8BQxzxojBcXtLM3v068KNHdfBrD+vkTx7X0v59albpzw94vwrYLl/YGjjAcmREdFgyb+NCqF18UYrcjQFGcpeiOIdiT+hRHRsh6OwiKslyYDyt1uHvF0E/xGXe4xAlaTC11dNJyty00BBzyIN6hcPV2Tf3a2H/fjV844wL41ICXoQNRQAoAsgK3zt7hzZcc4XqndtVaaj65FEt8oKw/x++ot1/9Xc68o2va+n1V1RWFtPF82toyLFRqCFYxgfnfQQmkIu8IteqggsSKWp4cYytZ2nT7e/U+f/5c7rkT39PO+//SH57XfUn1edFr88dsq4k3pfxK6oiEoigConBtCgNfDPG5JJ8aEgOQ/zEC2rBuMBj9pYagRJp4BcRjIhXSGwL+6DjeLkugOhbWKGUsCty3AZJA9GkLOi3aMA+GtIhX4iKswvmh0gx0GDulBbfeEMLr7yihoPbanVFTIdnnHmRShfH8QibERuIJin0AdiGFBrkAie4MW0ZY5BBGHeYTGVWXWmwJwxcUcPPel0JJMSKCEUENlRwRKxdAvjDSpHVSDWCyjxYZ5SIUAXUVSUHKaxxwWtYT2tl6w4tXnG15t/7Xi188j7Nf+7TWvrcZ7T8yU9q9e57tHzdTcp/Prxhs5bV0+LyUMsLy7zQrqhP7pOEnKxCE8QfMuGzfJLdd2hWL7xxVD97Ya++88Tr+uZjL3MQ+Koee/ZNvcSH4TcPzejE/KqWV70uPXLiw1jUqri3BHl5HZQFLgpUQaqEUjxnRTIXFa1tRCkiBSAkakk/SRYKgaQki1jr0tISMwkNdvW9r2FMCM2Owd4hfjJAiwNtBPkXCMC8o8EJsbIhB2crSgQWVEjJuONzH5hmDo0iULp22DH9oSciRFWoLZgn4fmQc6YvNrDEddMwR1aSlnwduA+mSnJjO41KxX2KDLlemuFQZThQw4cHQyCrq0oTdV9T/QltnJrWWZs365yzN+uC7dt0yU7gnG26cOdWnXfWJnQ8Jzi8qkNqiOPnzND3dudGToV97dwMzJrEJAc6z3kFd/kFZ+lT91yvP37wNv3pp2/Vnzx4i/7okzfpjzik+88fvVbvu/ECbds4wfblymMMNbCp3+ia8zforhvO0d03ng++QO/H7u6bLpDh/TdfIMM94Hs62d03na+7sb0bO+s+cMuF+gD6e2+9QB++9Xx9+Jbz9KFbLtC9t12oe995oT70zguAC6Ev0oduu0B3vONcXXHuJk33GIHHxVjVrGjrdKVbrzxLH33Xhfrkey/VZ++5Qp//4JX67Xuv5FDzKvK/kDmalOck54D5DeaAKGJQADVEcWMQBxaVrmBe7n3XVfrEndfJ+L3vuFTvuuYivfOa83XTVefqonO28EUdkYgnrzs5ZUxRCONpp1MVr8VgyIHuUKus9QB7/11d1T4AABAASURBVPZZg32B9h7JzRXBqoQKWECwB5T7poKt1dIE1hq0tpLCMsk4U2ED4gXbyVWgC+kVRf6IUkSHcFKEpWoLtASPmioVaGRUmTeglnlRWoyUfaEQIYt83eTc4tHqhUwSerkYA8U0TQTjduLmMUJEmwxNKCJEoyymk6BpABuDsFDwAym6HVGS7UMSH9hL1FoaFJ2cW9XB43N6fe8xPf3KPv3o6df0vZ//Ut8BfvT0Lj358n69sueoDh9b1CJfsDjeJOsxDUyxJn3WlJuohosrbMGhGg4Ehps2a3DRRVq56WbN33W3Fj7+CS185tNa+NT9WvgAB4bXXa/FHedoMLlRqvoSuXieghtKBdQKfoq8bi2NSXSAJppCqyyIE7cNXIFKFMy/YcSDs6K0d4SHIoFFaeDsKqH3/JsxKQqYtrMoikCAje97cMjh1cYjNVlu+4amYNuMAEtmKO/9tvN7AWHE1hfJyrKGxv6lBHxoaIx/IZbvo5kn3ZlvShn3BYGFmDNDIRvxPAawqbg/TExNaNt1V+qsO2/X5GWXq0x43ispDCIzZSFiGwq/Ms4FVUgNa73AAdlJDuhmf/GsVnmXaaKPPUoGUDVg6tDX8/RGbbjhHdp88w3qbdnSxq/oi/UVGDOCFjnRoImoFKG2uG8D/a/MzOjks8/o8MOP6MSjT2j11DHZcIjrEHvPsUHQzl1ZCmwDaA2KaRoy8fyStKsKfRSsbJ1gngUJ7lPLx47pxFPPaf413tWWlrEdMgn0Qm6EkWgq6Ar7qlHOPaFUT05p61VXaivz3d+2Je0CRUBFBJQS7K+uBHHMo0YXndSSlowI5FKEcaSizTtJMlEWy0pSyImZY8XcouK9BEGq2BdWTKxpo4YvlPyLE4e/90Pt/cq/68TjP9fKsaMo2a2lsAeFvb0MksNFhCIMlSrWs45KNZ/X/Plswp/RuA/481tV8ZCyXWVbabX7jcGZ2RnuJ0sa+CLQukJ/AYsLbVvdK6mTg/MAGGBB0ADGpePTGkdqktlkMFMmjNeDZTgTmVCpKKYTYK2Cbm/ntgXozHNqQEUy2CGWgY4dp+AwjmN67IO5YwKIk0EFFo+IIAQQ0OoKdtlHNi3Tthh1JoEuWk/aToiR4wfsCCDbaoEpsHM1ibnRGiDIvHKHwKDBnBw17sPSkUyjkoJsRpJubMI30jdEcQNEuOl4kCsS7KIDgQ2RcTzn7lcUzy8oq2mDPKCMGYoIfLBuB5J2vsaQQgf5CMDLJrnBTKgt0SIhUvpDjGSdysj5tHpWARM6RAxhHwNcW5E5H7VBosOtjhY1rSo3pEScTtJmAJ81OWUgLLsOIgLGtfMxa7AIWEcq8ke0RRFwgLriwRjMFjcdlHU2ijaPTGRs5IyZAJQFWG/eWpc2Er6n61pxNwyYzg7qf6aOLra3+tBhJ3y7yM76tPw62zGyu4Ex6S2JO+IIxh5vQziA4W1UTOKvjWC39fCWEEUj9ZoqOpl1ZU08opjsXGPwSNSu3Ijr8HpX2xo6lVHQGNrOoN4yPxicVrExP4oDtgTEEjQa8IFvbm5eR4+d0LETJ7XEwZ1TcK4Gv+jY3g+U6elJbdywURumpzU52Ve/31OvVyt4CEUEKQU9RYsdBCovUh7Sg6UlnXpzHweCP9XBf+dA8LGfa+nQQTUrKyroCy8u/g2LBlxIbgQNtBJI1+tG3KAXc4lGd1tVaFOSDemAW8tWYRqwP5D+xE07MMZtXUePyIjWrxQw1bnZuLSBGSVCBCPeOTf4FB7MAx7ws/sPav6N3RrOLzAUOi8t2Gu8B7CXgTgO29u8RVOXX67+xedp2OOF0fKFBS29/oYOfesR7fqLL2rfF/9Bcz//uQqHuRUf6oK5Cw53BJb7cCAgxA+xaRURopEE5sVArJ0sIyVNTeUL6lkf+4jO++Pf1bm//3ltfN+7FRxQNsxvKGilKiooAZEgl0LTgeengfa9vYXIx5llhZcTcaiANUuAURI0kO1ShuT4YYxJYpSMKQhQMx4DZ5TKDy44YalATuOWobcrgRcvUCX7Jqhw57BPQEkbUSoDMSoC1gSyjz8INOxJEdBjKThajhfxTYkCxp4MU5a6nPORRHjbAMA045iElovHhUWyyCNokHu+kiSWfUjUAbEEYYxY1ge9Yt5W5AwBg1BYMm5slYylQEeDGmbFHxaGBBxGT4NNZ2tw8RUavPOdWv7ovVr+zANafuhBrdz/Ca3e9X4tXXuzFs+5SEvTW7SE/eLSMP9G4GB5VYW5qui5Yt2kWitN6Pj8ULsPzuuZ147pJ88f0Hd/vlvf+tnr+t4Tu/X48/v10mtHte/QnE5itzwgNREB/0gwz6BYc88rHSDwzCCDaofe0qRvCS8UDB/K0hbcIqDmPOIU0FLwI0qrTx2TF5akqMjzm3L69x5TdkIm4IJdVgjbETbt0wYZViRSFFZgb9vKDTTdoHNPynx1RinJoycwNbkCURAJrMSICdjaQqeMxteybcBRhwKsIAsDZqMKixi9BQTJcUIbN4zXUHMPmaiG2sRt5+xNkzrv7M267NxtuvaSnbr5yvN0+3UX6s6bLtYHb7tU/k24B+64Sp+752r91geAe6Dff5UevPNK3f/uS3XvLRfpvdeeq+suPEs7Nk2wOxqV1aEK9yvPmfs1zumiybGKvLkvbZjq6bLzNun6y7frmou362piXH7+Nl3IodeF2yd1ztYeX0zVEmPlEiVMaMgXXBUHcpN1UZ95mJ6otIGDyYSpStOTlaaQTQIT/ZpDtlp9nmEtVJroV5pEPk3fho3gTRv72rKxp83gTYxhy5Ypbdo0pS2bJ2Wd/15hPVyRDz6Hwdi4tgT0e0MOCofaOFG0hTg7tkzqvLM36NyzNmj75p429htFNGr4cC/mvhhyII3EXAStaxFUVJDBWCrdxHx8/kPX6c8fvEn/22du1v/+W7fp//75d+r/8fnb9acP3q47br5Mmzdw2DgUWRQRSvZuuPM1zao29KXLztmgay/crCvO25g5bd88xSHmpKaYqx7f/FTeKPRbgAYoVagga3EtVbUCMB+sVdTwgKANQbauxc0ZYBmXA1KorDTmUlhk5LlIwnK1esgci8LRQ4GgtYVCRosEk7G5Y8G4Ymg9qA0LU8wQG6vWiRgZoGvMpg22orc016gUSzJW2iC23nQDkTGJnQb25+JnBrOfwjpDUBsV7p02w12iw4p5huC5FVrgy5Zjs0t64+BJPffaQf342T18kfIKB4Sv6ZGndumJl/brl2+e1KHjC2nbsHdqYvSByjnAD1ZXtbICFGmpN6llvvxbuOwyzdx4s2Y+8EEtPPiAlh76tJY+8TEtv/s9WrriKi2dtUMrvWmVqJ1KQqj98T7SukLYlqM/GYSEynAZH0SrbelkmQVjckxT+4TVFhpLnj/RnzDwPDbo1dm3MtrkrYUuUkkbwQCjSkhbgIhkIRT9WcbM008AymvEfGDVYIZVyoxbsMZ2a+Dnpn+zvghdEZ6OijM8DESIVwru80UR0FJiBCmf2rFTW+94tzbeeqtqDukcIa8jJjgiOluNS4EqrKdyv5iTBvPzmn3uOZ386c+1+OZeeZ6GpaZ7csGkMCl2GShUn71dm264TpOXXKJS00l3/xV9JYiCD60UIh1igLymI3HhXX3hjV35z4aP/ehnWj56gL6YuWKLFgrOBb+SMsJg4RrIA7klYQGQvI2RR5gzgxbUkLtDNNB5TgXj36Kb27VbMy//ksPIUxKLhZpI6sAxRE9rIJeq0vR552vrtVdq6tztKsFnBRYnwvZEMIqSfr5uyEAFP0RtYGhXy43PBFKViOUwGhUCkDLLDSE0MKas9twYRvRojku3ttYFnxtWDu7X8e/+RAf+iYPBH/9Eq4cPqVplNZkUwtlNEcT2PQNBGz+QVaoYc11VPNt66vd7mpjoq+a9u64rGRQMDQdWT6PfGDyZvzG4qIHjC33OQhJQGNNaiqStniCLW26tJbbjJ4yktlsPyEfsyBwRNXCL07pRKzGSoF1bA0ewJBCF2hJJR8sk3ZFjFBEpDyQGwbWRROn2PZQnmGnNUZtdA3sBrsTCfU01oghIVavzzsG4ZeQy4oy9f9LWCoOZDsJKZI4AypoqN3CdGqqdkSRGzVg5Mm4V5taNshWOW2fU9tbaWWHK2Dpwsh3N7CSL2HVEB2MNC4ARRgT31hojpzNVb1F0hiCqMp7nX6NCT9RWbhlMGppeB5Z5YVFr7J9CJtEYWxC3CFroteppO13mGGtB8GdC3NrHsa03nOZ1GoOlDUFvV30zGMs7uzPdR3rLDSO+xSH/tHTbhpEnAMyjQBUWrrDU8H2VUdgqwFpTibKug0ATiAggdbnJBWE7U+uMLe8AdUf9z6OxL/2d2cdab2vUb+7BtgYsE2UD41o07g82koukaNaq57KssaYC2zAxnsGWs+gM03UWa5o1a3sA7sMIGNW32IwUZ2L7GtbL4bM3cIoJ5vlsDwQXdOz4CZ04eVLL/g1BHrS28fPJEBHq93p8WJjShg0bgClNTU2krOKho65EEJR56FgJvjDahiADDhrnOBA8/KPHdeQb39PMU7/QyvGjfIha8X1XftFp+GBkW/uIYlz88uwbg0Mjy2raYIZBmayiMgeYA62rEeFUOknIz0+54Cux5z0nITItatwfsojgYY4W7NhwiggEsiE0mIoEmpZKACRW+zGr9rrCx9zikaOae/11xnxcHrDNK/qqsPLwpFBEgEL54SqkenJSGy6+WBNXXKzhhi0aVLUaoPCNaXPoqE49+gvt+/uvaO9f/b1Ofv+7Wtn/psrKsireoCpsKuazYmwhaTQ9YUZSIpqIUDAhXkcoUisMo6jetk2bbr9d5/zO53X+n/2Btj5wn3pXXq1B94fKKyn9IvACqu7h4yktRC9imOAGnBBSg12JSr3JCWCSdajlUsiRjmWwH2ZKsNKAr+USkXLOpJ5CFZk6QmUamwArQWhKrmUeMmewSm9bCIyl0i3kHoAif9lhmdfO337LMeibqUUvUm0U+SMYqhcxoKn2ISwUcmySGDUoqIoIBTKDoCVT1khKXhIiSxq5wFA9zQZLEjBArAqfCChqyu0Mnb5gs1ViJNEouCZLU2nQ26jl7edr6YabtXTvB+T/LXj+cw9q6YFPavWD92pww21aPe9SLU9v05Im+MKgaNXf0K+uKJiPmj6rOhRVreUmdHx2qF0cBD792jE+wO7XwxwAfvvxXfrBU7v15MsH9OreE/kBdm5xwIsnaxKsYIQqQ0UcUZpGInZOqfeGeRiuVOTFQ0mQ26Is4TYbfL1CjFHoIlJoLdYtnSKTxCSgULhqdCuLoCf6BaGzYaUIY1EIShsRyCBgIRWQEW4hSCEyNrSTMEro9NCm0hx/WDkAuy6tG5gIcgAg0YVMMj2SglqNoSAszL0QiTLkZd6/6TVYbbSaMMwXft/nh9wTEnNfKMyvO2uKHYmZm6rIch+mXX7+pvzG/jL+AAAQAElEQVQNu49xqPepO6/QZ+++Ur9179X67Q9drd/58JX6w49eqT++70r96f1X6o/Af/DRK/S7H7kcuEK/95Ergav0+x+7Wv/l49fqT+6/HnydPn/PNbr31st05fnbNN1n4GUgLlJ5SOpKRMBWquqa9EL+58iD4UBD9oB/g8F/P211WLQ8KPJ4eoy/V1di63HcJflaXWYsy8Oi1UGjIR98Vz1u/B1jyAU8MCDzs6aBTsy8NaWoMTYkTTwO1YbmG1LNHMkvKhX2bRh7GNgWYKiGPV1UsC/QAdS9Cq9CLkN5LCv0l5j+/axd4Fpahm7Ir+3BHQF4idgGQptTMFax1n4W7+Rw8boLp3Xz5Vt069XbdedN5+oDt12oD7/rIn3gpvN1ybmb1Kt7IhV8icchrwD3U5qBdnAg+cFbLmCdrtd/ue9a/S7r+rm7L9cDd1yie2+7WDdedZ62bd0gRksKtTxe913xobJfT+Szv891X0UQnzEmDuyCUXt+kDNHik7niytCEYE94P2nboBIukQlBut1AFna8jk3+FhiBWQisAzIHbbqGOsKWSB2OEU4p+TcADghg0DnFmDPREReRo4DqarCTpQOlcy3IWYhOrnbKNUNcSK1Sk1pafwa9NwohZOpDvBNi4IKkA2JyzjXbhvIEVdRqWIeG/JbXmk0wwHhvsMzemHXET3KAeH3n3pd33/idb50eVO/eOWgXuP+euTEkuaX6Zm9UnPYXeMfxGm4JgYcMvoaWmxCy1Mb5N8OnLviGs299w4tffyTWvzMQ5p74EHNce+fu/U2LZ5/kVYnN5N/rbopYieQj1QpVHfjF2MWdMjFYy8mJAsMOVZYbCoASgXcWcEyd2NGFBjr7QuWAelatcKc7ZRTW8jBUiKhYC6FDgieA5ZjlXIapHANFHNA2/IQ9gDJ9qYLVABYtzbF0UMiHy5jDZEWtdqSdKtDJKh1EMJFUXcYp970Zm247nptvPM9+SVscA+rmN/AOYJ2PSDDJcfp3kwEtuJwaHH3Hp38yWOafeElrS7PqwTXvEKr+HiIhThD9lXh/X36wou16eor1eNQmBujZLkDZ3fZ4CW8lcUq0Y/vbSIOpPybeicff1wnHvmxFva8Tn/cICvMfdFhEN2c2r4Q0vMiAuFukRDJNB5ZzVc01RlC+wq5x9BADIEBe3hAsMWTJzS3a4+W+cziIIV7CV2gMXcGdHELvhPbztKWyy7RhnPPkbg2IkJRhQjtmpAsonEwj4u9VQB1JW2gU2VbaKX3mJGLczK2ypomGRHa0UriknFby4b5aykMWRsZhqta4SDw+I8f04F//nrO++qhgwqeicIey6zFyUS4KwBsuqrU877iWdrr9dXvG2pwTzXPhjrqvI4jQhHsGf9yCIfMMzMzWlhcYIsM5Wy5SWWW2ZAgFXu3RYFFVghCJB9rN7FU/eamjE0qxxlzHbFOBpl9dJqOtrSVBJKAbCMGHAx1jYL5NbX1s4GptRXLebB4HQR0YQZFLzlku8hlTJhpwcZQXiZQGy6Z023NGdJm3BR6GDOnEWXEOQFfNMBYNvJaE6T1etZ3SkMq3tLYEnDuoDZpG1lgbIBep0uSnR2jvjEJoK2mKkVUa6FahWSV59I6nVkcNQ0kbzKdWdbrrasU/JhapzFLv0hy3lvW99KkItt1DXZwVUSn6ZCYYM/12BEjV6sjIrsNbOzeQlGLW51tx/1bYUEHAY6MAEHNixp8ej3DCWUEXqcBwjPMnEULzAEZmcaK2j7U0jwTW69BPaoBMQJImzq/kfWZPCaMxA5QqVyPoa0aQerJYD0e6TBta9sTVmQ/krQ420Az8kmcDSowcwPhgbNs2NHP+txJVKeBGWyyo9a8I50DArh21kRBZlt8IkIRgAyoRrV1wQsBehnwyRzAJEVuGJkWvtb/KiDEqJ7m3wmjw0ZEzD4j41qyHsjb7EjXGTd8GJmdm+dA8LiO54HgClZt1PYBhSG59XmhmJqa0sYN05oGJjjUsazioYOaUUgRzBLmfoCIkl254cE1WF7U7Jt7dOQHP9PRb3xfM794Tis82Ac82PK5x0M9v3XFj8nJcRRkniuiIiIwFQKLJFC1eUYYV/AiByC9NS4R1sNyndLK8Qq0owRcGxNNQQIEZCuG9w3KtpBUazDv5jKNLMKjU0bEeulaJszT6uys5t7Yo/kDB1T4oBq4krUqJsB0RLaKABvQS6GpC87V9GWXKrZt1Sr58F7PuwA3vQbt/KIWX9mtg1/9nnb/7T/qyNe/oaXXX5aY75refSDoiSEikeRbbubvOVCWkNyXQZQqYEP58Ietp1jvy6/Qtvs+rJ1/+Nva/tsPavr2W1W27dQq0UYHZ7hpLabo2eDRGYca4pNuyoMxVBOT6rGf/CJsC6E3RIQRPUuhURG0OeadN/HwfHmdEDGt6NQVBNSCjkpf9IumYIEnvHsKT4eJBN9GTBTs2g+iraX5Ml73QgSsiuQxiEjuw7hVNCCUxHDrFyJjWOQBQCEojC0BVkgRESkkaAhXcgs4AGWBSh1+Ys4ikCNzziF6L24CiQDjFtgZEmtD08aEKCENDYxg2IQGsUFLW8/VwpXXav5979HcJz6m+c9+Rouf/rTmP/Rhzd7ybi1eeKUWN+3QYkxqYbloaXFVwxUOcYhaZz61ggUYEO/UfKO9hxf1/K6Teuy5A3rkiTf0/Z/t0o+ffENPvXhAu948psPH5jXPQWBDMhX+tV9IqyB3KRoGU4p8mEKDwLzoCZkoDNpzjokUIdMQ6G0DFcqCF7jVpw3yxJZCgxT82JGQZhOCduRbkVNLd0IzQKiSi22TymQsIUfTCeY7wMeiiJD7ch4Gkoe3srNzMrCWpyQkXCxtieyXMYGLaqly74EODJ2u3E/8G2oaDjgsbzRdhzZP9nTWxr52bJnQzk2T2rF5Qmdv7GnrVI1e2A2496wqOCDyLLa5EZb77rapikOmC/UHn7pZf/bpm/Rf7r+WA76r9J/uvVwP3X2xHnjvBbrv9nP1wdt26n3v2K5br9qm6y/dqisv3KzLL9iky8FXXbxZ11+2VTdfvV3vfsd5+tDtl+jT9xLjw9fpU3derZuu3qGN9FN8MChK1QFDE3tDVU8lQqvsjTwA9EAx8Zw2iQvzFHzoqZmSiiE0GrK/VzFYLqFl5qoR8wbfGIjTcPPM51piydcC21dEAiTbeR4K8VMAjghFhERtm4AMVgOMPCIk5izos/g3dOxs8H2KIH0OZYIPoNkveVBlcF8+nFzi4NaHPQ1rWDi0E7EIKDGWsKFj0aOyn0qhSlVdabIP1BLbVVb1kU1wANlDUGugMljNA0qGSqiiQtyG+AUsDoXP2lDrXVdtz7/P+PkPXcuh7bX6009drz9/4B36swdu1H3vuUIX7NgohiAxl3RKX73cV1ddtE3vZF3fcclmXXzutM7dNqFtxNtYF03FUH36r92PnZ0cEUigiyWF5YLFpuQYc6VUmDMy1Uhm3H5gQWo7/JhmWimCKDBFIY3BMUWx1HIwdgRUdH05pjUZpGCavsrWXSSIgs62UFlbmjzSMkUOm2FEH9Y7bpHbECJ0RUmIXEWBJUMI2uwIQcBCdxbERIbIvHMWeQt9hYylVV1VCmAwaDS7sKJ9h+c4IDysnz37ph55cpd+8Is39FPoZ189pDf2zujoiWUO0OkkakX0VPd6yi/wBqHhalF7QFhpnoO/2Z0Xaua6mzVz172a/8QDmn3wczr5iU/p5B13a+bK67Swhed+Pcl1EiIFManEDIXIidFqXDwGgDoS+/qwpbHwsJxhqYkcKaIAZLGU+nXOaovn2CtgK9xshQK/UYtLsRSlo7Z7x5QsBbAtwj0bE0wtNIlEghibUtby7g09nk7MFFtOjtvg7YobDu7D0Nq7tS5jJCFHEGmpBN7c2/rnXqBN73mXpm94h6qNG0Vmsj6bqHCIlhTFigC7ZhKSexucOCF/uX7i8Se1cOSIhnVoSIJDiRwrDVnzgYoG7KF6coM2XnGZpi67WPXUpMqwYZwYoldGU5aIUUfJykbBID33Aw6KZl9+Qcd/+FPNvPg8j5tFNc4Vf1u3niRIXeOV2tQhd/ik6ddjcFyVYCsBWIbjwdNlroXnucGvQdawzwbA8uKilg4f0erMKTXcM5QlJIJjJikU0QKEwpsV6PHOOb3zHE3u2KFef1IMDpAqBbhka1m7fi1fwlmiL9HpK6UGuTUwKtCdUoVISiY0KqW0tNtiA/MQHnsD9hwnjpKelre2TY6vGa5o9cRRnXjiKR34t2/p+A9+rJUDPhhkdoiVvnSWoYwB1wiiMJ8VY6/qmmu/Vr/fA/rq91q+Rm69sufIfzU2Pz+nGf/G4MKihsN2NkQpHYCcMh4h0b95pTKbJNVqNSrWjGhjPLEQ695CyxBOawCZNVKZZBdbrSTHhzYkCyIgqBmByWgzt8Bgk7BZ9imXkCKiBUlQigiIFgp0gUQ4lkEo8kfj4rGNAYKumR/3DhOZzTjvdEJsbJS2qcXQcRGyDaBs0UGrQtYRUBkVw9yD6d/ZGpG3EqSxhwdCbLmkDo1xWljYQpzBt2znaNQmLNk3JAEjMYNmbotFKRclkhtlWZB08wJle+/1UcjUwGTokIxbD4/WWp1WMDmNX2NGXp3EgYCIIGYLI4vE9JnRo7NP1DLVOjrJtmmVTqvl17foWJixxD2MGXRjej1xmlGrsGid+Zi0vLX4Ne3YWsFPDu7XWGOiEWR48g+NSklV6VjLR3QnenvUGQXeLdm2I+M1LkaiM3BncYZ0xI609jaM5L8SjxwwaLoLJsgNlhodgE6rJS38oT7XupymbBlkY2/oLnSrS8ZCs8asBJvNG19sRktPg7eTnWbQMu6vpf7/b3knYEjOqY3h+8OAA8G5+QX5nwv7V8YHfOAfWfhC9YMmIjTBQ2Sah+nGDbxUbNygyYmJfKD4QWLIiNgl9hx0QQq0X/IbXiTmd+3WoUd+poPdHyVePXlcPO2wAJFc04FSQiQ/6DOOm9JO32kTUTByHQnhTYIsNawjzSbYRNmUFpkuba88XtveeYia8By1Ggy68UFJpvGzvbLkSJNCPMamubR4AVe+dDSrqxwIHtbCvgMaLi0rRj/Eo6ZfNsn4JhqwRf2t27Txkks0uX2bGiLxLuep4+VPRACaotUjJ3T0J09pz99+Rfv/8V80+8wv1MzPog9VHo8YyWgvenDwKJUgdIbsFwIcdSWBsyNw/6wd2vqe9+jc335I5/3e57TtYx9QXHmFlnnRXGWQQ2yK2pwL/Xnuitq42Z0ZeEsiQjV7qJqcVNT+oCI8W5BLRPImlRRxkWX6fHB2TmSn0wtrkH1kQ5fwNsAvjFmswjx1UksSnGfQR7QcbYFTgnNtgf7pvDD7hJPB8gjkkoIfV8taSAk5mAtlATFNFqi1hSyARFQIcFsx7AxMCTqAir5MF3nkwHoXtYUUs88G1uox0HHqSl/DybM0uPAKzd92u2Y+E2nYCAAAEABJREFUdK9mPnO/Zj/3oBbu/7jm332H5q64TnNnnaf5/gbND0KLS3xLvbyiMmjoOVSzthGhlaF0am5Vbx6a5wPpcT3+wgEOAnfre4+9lgeBT790QK/vPa6jxxe0uDzkFljJL5/2r4lkLBeSDZKLCHNAEcOV2kZZRqpk1hpck4kKAyqeya81CM04dpI0HW1klcglIiCDHkM0ykJOxoUZ9Sq7CyUtRWAngZXFnMG2hdU0XaGJCAU4a0e0iExNAGxJ1PD4uYVRBAqqgIhQ8EIfIiJYVS0mUsF1owj5cKenoTZOhs47a4OuunSHbr/hIn3w9sv1iTuu1ifvvlqfvvsqPXD3lfrknVdx0HOp7r3tIr3/xnN1+9Vn65JzpjTdZyY5JApyIKCCcfZ7ofPOntYtV50FbNe1l2zTZRz0XXzOJp3HQdH2bVPyP6GdnOir5w8XdSiYpIiQ8GfBqSWhQtbrV/lPbC/cuUnvvu4cPXj3Fbr/zmt19aXb1euLS7pRBGPrIBhn1H0VeB8Kcm4mEdq3pR59VTCEVY2dDzlqZBL9MY4hz5IhN8mTs6vac2RJuw8v6A326RsH58DAwXm9YdmRxdQdOr6oRQ68hZ8oDeBYFf15TeaWV3Xo1JIOHF8GFnXg6BwwqwNHZrXfAH+QGMe4HpYGeODndwivrefEB3V1VTkkkdFTPcfOv8EoDwVXh+0cOIcR+BnImOzoXHBOjqGr16s0OdlTzeQVC1AWwKTx6mCgZZ7nA+Yh+7IncQuHgmK/BAcT01M9bePAePtZkzp72wadx9pceuE2XXf5dt3GYeGV7I0N/cBacq5VVAopD3Kt//373qE/+9Q79HsfuUKfvecy9tbFuvedF+juG3bqliu2sn8mNFHj4ITSU3IcdddWkFOCecOI535VAbZNvST3K/ZnYzvitby6EoqcoIAHogO406rFCEC0DTGBllEEROXA6wArpEIpKWSTtpEUUgu2V5YIC5OUyZYL+UcIwioaltyUIMWQZZ4oKcsmFSGPKSLEp6yEyDmJtBelQlfVNXxwj2109OSSXt8/o6dfOayfPLNHP3hil773+Kv66TNv6Olf7tfufSd0cnZZq+xRX1+9Xk8VP2wFBbLB0pA4RfPR19yWszV38ZVauPXdmvvQfTr14EM68cADOnbvh3X8hlt08rxLtMgh4rA4htqxSAwnVMirBfPdyJDJoFZfYZuV4QmZKJE4oNpqz4KsUUFgACUtpKKUxGMPiMIeKWjSLAly6HAaoxuz5IOLLE8sCpMRxEAly3VawYpaCF4IUkFXNir2OM0wGUywhBwFQxBcgw0QG7do+sZrtfG9t6p/3vnuUQqiVbUiQiGxMgIHIGVfyH0bESUQFA79F3bv1qlHn9D8K7vUDFaw7eXl1ZDgUJUGUWs1pFU09eYt2nD5RZrYuVMVgUhHIqZcsLejx2bW4M8AxsxgizgcWj54QCd//oRmn35Wg5kZvliqVOU7mUQ3GhWHjXb0ikBDta5DJhX8JJEN2UQS6dVAImFexP4GsB2ib8i7Id5wdaCB/7fopSU5b8yFSQsmsJULthEw+MmYPd/ftk1TO85Wn4NYWYVdRa9cXmaJh4AagdJ4BMlG2gSyrLYxJOPGWRsbghUQ9rYujKPVmRNlhN1hakigQt5e70jhacmMK4A5boarGp46oVPMvf8W+7Hv/1jLB/aLk32moGBn5w4cnLyoiohc7wrcYx56/T7Pj1oTEz0+2/VV92vV3EeqKtI2IrTK88h/Tmr0NwaHvP/JBZ1R21kkmc06Uqa5JlI+bnKEyZmySTLrGsuVzp2wFWi9SF3J0aI/Pc6IW6eAtMtIY1rjgJ1So2LeMOJ/BR4FS9PTmM4hFdCt7jTOovWA1W+qNlfm3FI6s6wXe8+s59N2lEEyylBaK17SiNOdTuPsbmgXvXNMQUe36C0+rTjbt1qneF3zmy3WGa8N4TS3jjEyrHf4j9Dp41EY1hy4LESH0QITFRK0IUbXqsYFfSrHAl/C4QagB6p8cYzsrGLRLBK69j5sog0QZwSLVpyx1m7QUkSsgU4vebGMReYMhEBGT3QLT8eOZ14kQzQRELAkJEX+GFsCo7XS+nMXQpRaMJWc0i6kiGwgJEEaGHaXBD6dPiIU0YHzcF5CD7jVGSXW8SH/iNZhAw/zHRBLoxIQ6wEWY7dApH+Ych7mzMBnTbrNpG2RYifAXViWYDtkAluupAME4DKuyCOiZTuc/pbAW5MAjbPGoF9dgjnLtRhhDw7/iMAdWC8fhaHTAR8a5ubn+dB+XD4QXOaDv9VBgzofxhGhPg9RHwhu2DCt6Q1TPEgmeJD08iETebXgEBUN6+C+oFp/WvhVvtE7+frrOvidH+jAv3xXR598QUunjqvJhxx7iTfihpekAuDaDQVfGMsKMZIDCxtSQkNF6FyhGHEoINosIE6raOxrWW5CiFwk8jUJZCVeYiK5zwAHdnYt0JapZVpUsIZPBGl7EiGoJcJDWWpa/7ZehaSQv/8J8cKb+zWcnUeCkhqAa0RReE4jRCUWlbejemJKGy88X1Pn7OTh3WPuxAuGNGTu+KKfD22hUvMgn5vX8edf1p4vPaw3//ofdOJH39fq4X3ctwZSVbkLcicgVIygQDAO2rbScUQobA8UfzBlrQJtPb1BG665Tts/9XGd/ye/rZ2/9SlN3Xqzhlu35TfRA16o/fd1hqXSQFXuIYfHVXIACSkN81rVtXww2B5uVFJECx6/fkXhA3/hRbjhhZCBZKy11IP+ipyu+zTYxnqPuEAkwNC9/G19qIheMSsSa0ODpMh6K9IelbNxesZoZXllgXXEtVw4VB2kmMCtSVEDra6YLHRQsBUGpdCrwXpwyFkhM99BRCTVtpDmO4bXRQQ4CohCW7K/phrI19WAeKsc8C2ffb4Wr7tOC3dx8Hf/R7Xwufu1yDou3X23Fq+/RYvnXKLl6c1aHFRaXBposLSihvmWGlV1pYq9MCTv2cVG+w8tcBB4Qo+9eFDff2qPHn78DT3y5G79/MX9ennPUQ5OFjTHB0zvgahq9mytwD9USeQjisetpBlIAKIUAFnxKFoD5lpAEVvdyqTN2LTkmiGGKfhFBHu94CBVUQHoqIhp2xpGNmEsss+oH1Eq5h4dlCKwREeb8UjJ4tMBW6a81Vtje4AkMUdJFQEKMmpr1xFW2U7Mb4NsNL6wg2PRv8cgVcQKyfMXzB9y+zbgXt3o7M09XXPxFt150wX65B1X6LfvvUa/+9Hr9fsfv06/f9+1+r2PXqPf+0gLv/Phq/SfP3K1fgf4I/R/8LHr9f5bL9aObROKZqDCdV55TunA//R2nj2wurxKmgioJAItDYaNVodFNhW5Fy46H26N5D50WBkU7BgdeusajH2/KuypDROhK8/brHtuvUR33Xq5zj17EyP2hVmpZr9UUUvRU0AXaLrjnteoYm68D6sqpyP5gPEzqs8hWTCXIpfCZM6z/555/Zi+8qPX9OVHXtM//hB45HXwLv3jj3bpn3+yW//ykz36t5/s4vBkt/YcPEG+Q3pgXAyUtMkhNOCLsz0HTuqHv9itr/3ktYSv/uw1ffWnr+trP3td//7YLn39sT3gN/XdX+zVqwdnteK9RV6FaHXd0yQfvnyQqa5U5BnQDIN7uLTEB7BV5l7Zb8OUFrRtbe2KgoQqILDBQP5wN9HvqQY8B6KvtKVfX6/+DLdE47A+67Kb43t+mEzVVWjDhglNTvW1it0Kp67tmhVMgs+Zq1panNcy91qmU8I+6EOUVeak5g7/zqu26jP3XKn/8rFr9b9+8nr9b5+5Qf/7Qzfp//bZm/SfP3w1h8k7tXlDj3SHolFE4M1YjJKSgh/r5MNKA08z51eGAxXvSfZNMTBnBJFDhCjFHLirRUitBAfg8aYMuvVvDQtzOIJWItnNSzayRyLM1Mo0LkVeMSnXQGslIMsYzMFQLauwTokZCPcNInkE1IaOCntWSeNEDXwwSErQFf22cWgzqaLColCFe2uKTQMMODmZXxjqCAeEr+47qSdfOaQfPr1HDz/6ir7z+Cv66S926bmXD+jNAzM6NbOgIfNcMwE91tfgf7XgP00y5MsgX+ODiWkNdp6r1Wtu0NJd9/Dl0f2affDTmv34J3XqPXdq7vLrtLhlp1aqCQ2dm2+IQUrE9HwNyb900EjK8ZI0I5A6uTx4ci9qi0Mk5fsdQvOF2Amp6BpkIoaBLtu5MM9+ccwCHWmjtpguLek2SRx9XTmfsZrc7Z+APgPbGLo4doGJwjVJFJwQY8J1yzgKoki9CSIwrx634yNp7aqe+uefq813vlNTN79DZXJKGuJPoML1q+zf1koyiFFJzFAHAUNfKydPaeaZZzXz5LNaPsaX7NFauftCXkP4Bi+vwRCX/tazNH3BhZrgcLAUyV0pUFCLBWDCkiPZjnkMbUNOg4V5zf7yZc08/pQW3+AwCuOKTdhj/1YAUyLMZHNGTjR8qWv3HzRUFMxdR5gZedAn5q0rsU0XxiH07RwGdwGAThrWYbi6ouFgyDgqLAJQFqZrTEcg90ANgRrc27BRU2dv0+TmjaoQBbGilKQZPBLhH2TQYreGQi6ZkygQBUgjsMduGjLzz64wUxv1jPEW4htCEQYMQ6KqZCBRCnFYh6QK103DbZF74uqqBieO6+QvntOBr3xTR7/1iFb27VPFfdq5F8aCp9pghJCSdOyKvirGX1eVejw3+v0J9TkgNPR6teq6VlSM2wEY3IBDyHk+I546dUqLC4v0P8xYWlcwW8dBuiPQyLBApE1pc2EKhUijMjLXeqGwxakIJ2jXOE2PvK1WpSYCizC75pUsouJY2Cs7V2tPGwmipFIRSEKitpB8QANJWxcSkgJvrHSloSKW169gYlYub7FDQz6MEC20naBk0nIgkEXQJmAZAHIqloEW5Jo+1plR7jFrvYWMM6YoYbCxMUAdiYxh22oTwPOVvtBtZ6EI9kUC8xv0aUij1hWVhMzQIfJBBOM58d60uWOPYGxgZ4Nc3KnBNDCWQ7syCfbPfohttcfr2FYnWACQacuua5N8m4ZQDkma9jJYopTl/WvcAblRtVZaw+SdTRJu1snHzpbbu2Rgc2uw3n5NOqIiWACYAuhtvLWutDYWrFHmWhj1Y9zBejN2r6Wt7W9of4Nhq27bUaTTuZH0N+P1Kf5m6zMt7G1YkzuPGM1jdPKRiXmDxSNsOmFklMy4GUttb0BjWck+OgGyrKylDGxmP3jGMogCrK9jHlvLc/N3tPkz4YyexupRHPuP6FTi4O2+yovgXP6G4HH5hr+6siK2Qgs85Isf8OQ80etpampS09NTfICY5sPNpHp1pYoHR1VVIpzcVJIw16jk4RYvOYO5WZ165VUdfPiHOvjv39Pss8+ozJ7gXjDkrjLkAgToy3nal+sY5AwLD/8GupHzH/WTGIlx9tc6YOeKNOfKfnjBVmlknXg0R4IUcnHbqrFFFgAja6gJHIoAABAASURBVG2sCFK0IXLXlkSYhH2EeMSPcCE7yws6EUuqkVQ8qI09L36gL+zZq1Ve6ESJaK/1trdAQgUVkPDjSSxhU5+7U1OXXKRm4wbeHz0v9MV4GwNzyLIxr0RhLZd2v6lDX/uu3vw/v6Sj/+PftPzyS4qlRYXXDCjhDuiB+LRyQaIWOgk25gW23lJD8OIwccEF2nzHHTr3tz+j837vIW2+5w7F+edr0JvQUtVo1YeDqtRUdQeVAr4KZhjoSarqWlW/p6gqZggBNYDKEFBARIgqhSu98wk3/BuWPsDmcMGz0JTwx0j2iygY2hhTGOKa7xgLAMyV+81i1Elj2ayjMRvXXB3mWMT1fhptuc4dqei78NKGhBgpMFaORC4FukmwogMjKw1h28A1RCNlY1mlCGSiFAC6gqVK+ESEKgAjQQAYhWdFGlTTWtmyXUuXXqH5227TzEc+qNmHHsjfCpz96Ec0c8u7NHfJlZrbeq5mNK2ZFWmBg5SVlSH7q4jIqtRXafqaXSzae2xRL+w+oUdfOKDvP7VX3+Mg8AccCD7xwkG9vPu49h1b0Cn7l1qFdVfUigiJKEyv2KIqRcgqScFeDVWhBFHYirQBULHDBMK1cZNgsQlLvG4ZHsFIDpnVckcKgkREyqRKEQFtawAyWSRtYhKiBGUpSYeTj0LrXoUM2oNh1QPI1Sf5wi60v7BUygvGTdrjDhalSUCDiemkkFFxznzcQKfDGEN0k1VxffWqgbZODXXVhRv0/lsv1KfvuUb/6UPX6T/de5UeeN/F+tAt5+i9156dv61142Vbdd2lhm16x+XbdPNV23X7dTv1nhvO14feeYnee81Obd/Uk/xPeLmmRO6e2xUOimYXBlpYGSAhP2qw58T4yIa20vyqdJiNs+fokl47sKBf7p3VS3tO6sU9p/Tq/hkdOLGgueVGw1IUnv9uDL7Wev1Kl52zUXdcf76uvXQHzxZyYOxV1VNV11LNfQFa3B94WmiYc14UEXIxKmThe2qfWP1eJXaeKrL1P1s9Nbesx57fq3/+zrP68jef0z88/KK+/J0X9KVvv6i/f/gl4AV9+dvP6Yvfelbf+Nkr2rX/lFY4yCSkCKHcEzArK03+jbZ/+9Gr+quvP6u//ubz+ptvvqi//fbL+puHXwG/oi98+5f6u2++pC/Sx6MvHNLMYkWeE6qjVs1Y+tznJpxf7dyBSugbBfELcz7gA10zNK+uFHCzBsmaR0T1fuozP9OTfZ7HNZLK0wSWqgAxOQ0+/ifXDX3A0pd7Qwdf6KvHm+626b42Tk4qolJrU1TJpWiJdT8xN9D8UtPqHBdfa2e5zl/ef1xvHjqqDZPBofJGXXLeZt142Ta965rtuuvmC/Sx2y/WO6/eobO29BTdteEQzt0xxH1KMAWdmPACb5BWmbdV9euhanK0fsDeHPABdchceb6Ej9edwFImTmTGCwMLrfXFCkPDPQhsNf2mBThyTMi5OaXK8VBGmEuChmrWAKnE2SjNWlICM5Vq1wB2xFiehp5dM8pS6NvjsKowB0o+VWplLZ1MJ4gI4keKRCk80CLCrgDjQBbss4jQChfawkqjIyeXtevgjJ5+9bB++NQb+t7PX9Mjj7+inz2zRy++eoQDwjnNzg815ECx5prrVX1V+A6HRSvszUViLPNsXz77HC1eeY0WfBj4kfs08+BDOvngZ3TiAx/WzA23aOGci7U0sZnj4p4artvC/MqpkUtDXgWmGJuPKkdsE0RdxThtWBWTnVTyvI2YSKJJuyShwMQUlOMba11pPZgeZNY7msGSwpxblu7oYTNK5oXCvi3AWI8hVWxNTPEeGVpnKK2d4weRgtwLuDDewsYYFjQbNmnjTddq07tvVe+cc+TrMd/z7Ovg66CoKxDFzxlsKs/t6qoWXvmlZn70qBZf36UYrKhHP87L75thW1wH7pObQXAfmjr7bE3xHllPTYuLAW0Aa7XkiETbyegrqSBn4i0fOqi5p57V/PO/1Kr/FQp5jtaBFcOUJGlJw20GwjPpykLU1OTNtkRqkrRu1GUKbESKKW8F5AaXRqHoMWLurakKt6GKnJKU5HkCSchSHr5PVqonp9Tbulm9TZPoiEdUJ9uOARH2OrO4z1gnhKamp2QqaEOSxxNSxohEtC1GFlJLS4mVJTTqO9lx4xVplGvF/PtzmQ/xm5UlDU8e5fPUszr8b9/UkW88oqU390m8+2dCDMnb0jEdWfTrkBFwgOeiriqeHZX6/VoT/b76vb56zGddkX8IFzeSD13n+aw4MzurxcVl+AFKCQNhAVZb6FN07mkCoUNANd0a/OY246WDHc+wT1Fr0WqgqRYb3Hf7zG615j17I858C6N2TXM6RdCxgMjUloWgnubtSSbf9R6t7UiCAxNiLpiRVte2aPBs6XEbUAC39LHOdki72nJt24lGCKfT5CNmhG2X+ZoALKev7Mg0sH6+YDFyxYhqag3WtJadxo2YzifZbE6bObuNoTMd8y3ROZl5G4PCfBqsNpxuYm4E7jdymLZr90hJ8lc269RMK1f0SABeP0nkoAQ3XFjKglHitcapOI0W1sutCTowiGLfM0GOrvVlZHGmbD1vurVzxqYsaSGIGC3ZtWvcGtWqCrYttb49w8qzZLucg1BECwq5qi0BHZABBnU1wIYCNii1lhhEGWHIddXSCt4Y9NbqYIa1pV9nYy97j0TmTdsBoCrz0BklFchG9iahGS/UGRX528QYSY3PcHgr6w893EDGilH3FlhugM5YziGJM3YZ8sg8uosAHhcJXBRp7A8gc3NzOnb8uE7wDdAKLxdoVPHAzOnDNrCd6PU4EJziMHCDNkxP528I9pHVfLgJCQtDqILyrhMlIhQRqvjQMZyd08mXXtHBb31fh3wg+MJLGi7NYM8nSV5S/ICLfC3koUfHIZeGzwlk6rEC3mqVFdDWouSaLowDwMeyiqZKusvCqpRJdrUuwpRkge0JAN3JJAWdRFSK7qcSxXECSQip5Mai9CWxAJxWoEh7CUqU1sp2QV5VI9UYVoy5B6+FWS3veVOrRw5j0tmy9jzzGRvuWSNbCwp+Pvirt27ThqsuUe/sszSM0r4ntFZtSwzE6hGyrxUNjx7WiUce1Zt/8U/a/zf/oLmfPaZyYkbBQ98OmDk8OZBg153lYhRjXYT8YjXySQf68T8lrac3atM11+qcT3xEF/z+b2nHgx/X5huvVX/DFsyIqWH7waCq5RdiETeACqglVT3ayQmpBiMLZKNq2mC+yNmYAzjMLsvLalYAPiC6l4Jvw4t2A7a9IQJbVSZbYHIdJz+ksOesDewt856CZB6KjEMUxtgAGcaT6hxQU1HKZmnPFoBJDwlpI4nlgpLSV5So5H3QhaB3JW+v4gDo5eLgFmJYwRtAbS1jJVrTnRj7Bsjf0MTGHzgG/U1a3n6+5q67UTN3363ZT35c8w99Souf+JiW33uHVq66Tovbz9V8PZ2HOkvLQw3825eeW9ZMtbOtOAxqdOjEkl7Ze1JPvHxQP3hyj77789f1/Sd36/EX9umlN47owOE5zXBwxPmRisfBWkfNi7ppMbueEFIt5AaSh+vsA33OD0wRAyjWtsBSQZADPk0yrT5jYOcYUsGrlWMMLYD+kItrWZS0B1tkICJutkGIaxDfNm08KecbGdq0S58uVsrcsCcsZ4NL0IX8DALHmHcfBesW+/qFke0CwlL7Cp9Cf7YU2SewjxOTTQVolJwd5dJogsOS87f1dOd1O/TQ+6/Rb3/kej1099Uc8F2sm67ayeHMFp29dVrTU331eOGv60pREa2uudR6CRMTPe7nPW3e2NfWDbUm2OPOy/nI1xW5rawONTO/ooVla4IYobxWJBFOq9zjvTe++bPd+ofvvqIvfeeX+uK3Xkr4+2++wCHcc/r6T36pZzh0OD63ylCKqvQNVeRU1dKGqUpXXbCVQ8ud2uIPaJIiKvpC6bkHvK8GzO3AF5YnKyQjpk5Z4Hs8k/q94IN6o4r8a8azutro8NF5vcHh5G5gD4d+uw+c0p79J7Vn33HtfvOoXt1zRC/uPsKBySnNLq3kstAVuMjduSMfRp6cH+Sh50tvznPYuaxXDizr5X2Lenkv8Cawd04v7Z3nUHRe+4+tcKBWM9aeqqhV17WmOLScBComLkFSzZ2gB6gMtToYqMkOpeBHlOLODSRUWA9EcI0K9l4Hj3eamD3Gbp39gnGbFjGGTNAyazi0bwQigP1k0n2yNbRpup+HsXVVkSvrU0mQ0MoD0hOc+i5yfxCFpaAtasI66Y2DC/rhs0e15/AScmnIfljiC4X822V1pfO3b9T1l24Db+DDZ5FzJnmJ3AghGZNjK2vHVTj42zIVeseV5+qOW67Q7dddqGsv3qELd2zRWZumtHGiFsusSg3eBu+FYF4kBK6yhCbpYOyFPuidboo89oJ1sYGhIzAzhw3enUwKiZ7MGuzL9CBzrVJLKDMJFRNUmcK44Gffjl1nhgY72ZuAIQr2tFmTT2uyZK2SzFho4HHBrtib6WTNLCvOubQytPJgGLPJCoeIUFSVSvS0uCId46DXB4S/ePWQfvTsm/r246/rkad2cU/fy/VwXEdPLGrRvx0cwd6lD+8p9uCAA4dBymsNNm3RyrkXaIVnzOIdd2n+vvs0/+kHEy+++31avuIaLW0+Rys8Ywbs9KFE/5L3jsKzxJoVhMpGhXEIusA20LYroxHZPsLGEtjypmANIMBLEmpqYnXFsYImUBbAYnoFMbe0IpYzyQDQtgnmztcQbraQ9QWZAtYA7elwHEexiEwIEYpopVh2FZmQBRYEKugH8AMOX/oXXqAtt9+kqSsul6pahXfwwhwzEZ3vGYiEMg/boCrwAw7oZh57XLNPPMMB0Qn1ueb6apjthrzZZyQa4f4B8u7XE5raeZYmtp+lqlerQdYQp2Q8cvSkNjCMZpwHetNB3kO+iF147XXN/PwZLe49oMJzKH3RpRuuyeMT0FWCKQhktOQl9i194ZMi8jOHlMyhHEAiN9EtEeCpqRM+CDNGhXOPeZzYsln9TRsldO4JD1mXuHIriT6YAaU+KnCo6k+oNz2tmJiQc/daiuK+hD2kjO1DJtTUyHE0Lq1WSD1liSXyC6mqoM60DnTKUuETlcmiUXeKlneswtoUWK9PeM3NG8i24fnW+F1tdVnN3AnNvvSCDnz1mzr88He1vPtN5cEga1mYI0JkdaxCByW5UESQS8X1XXMY2EuY6PcT93heGaqqtRHFB5Hz8/OamTnFweCiGv92poOFRCVlMwatK9a07Okz0crW2vV+9omMGRgYQMx/1k5uKUBVStSWdWHCYx/zLeHWMDLONU+7NWmrW2uZchjrAW+UjgOtVecB5HoakxOIds3E+zY3PvOu0zWwxH6Lg/5DBU/mvp2bNQeCZT9rktEwbZ/SJNwYUqI2P+l0vKZfo1hNGO+vhPUZIJdL138hFbOGVtW25lsYGQSzEojNhuTuAAAQAElEQVRaCDiYNjLJm48IiyRjg0YFefLgdSKZBSIJFMRxwMzAjXnEb6kpt0G34BjkpQrOGm7doYHgNh2BF9r+OTEmbJtgrxZGtrkBnVHqf03TxXHMX2PV7oJR8M7QKbbgvhGCImgg29o6WBQRigjJFZBXr1WnTOuKxevYJMcyc2/HMA6P+TSVbd1hQjJaI9csA6GhgDUqznVEjzB9jMiAMOQwIIzZukRwFIOgQxGAmL4w2AIsmJSNeBiqpYEuRjS+kOPajq8kb5Uhmd/QvO3arhvLme7uYQQRzmZkQb7mgYjoMm11frEJnAwoWqEKH/4HmuPm7gPBUxwIDlZ5TbFvVbGdI+1qXlImeFhO8W3iBv8NwekNmuSbtT4PjYoXD/E4Cd8B8cvPsPYKzyPgcfAQW56Z1ZEXf6k9X/+uDn3tO1p4+SU1i7MSujTh4VYAX3YNeTmE5QbThlCAAI/DFItqfQQy+M7N1BqkbZChxsXmjA4eZcYU+oAXYxYSLnliK4vlgE3RpMjNiHcC8I6JlSmCgKgjvsUIqKwQfTUcCoqXNfGBJqThipYPHNTS/n3yAZccDFuhGgVLciwT9+mGl5iNmrzkIk1dcJ6GrIU/7BWcWsBGUvAyUJNjzXgm0MXcrOY5jN33D1/Vm3/5BZ36znc0PHRMFX1GVeHgniKnsoje8U0GGq4lsZXBMp6SuX+Nh7zqVz1NnXuRtr//Ll3IweAFv/c5bb/7DmTnM7cVh8MD+W9DVVUoDCG5N3pWPTWhmhcz9WoLVQKlpBaRDbkU9gvbRC7ut/Dh2S+nq7xE+++MNVGpwQFr+pMYvrynpODl0PEAK0WBFHJRcIEq8vURUFJBKiiygyzwUMRkd8Lb3jkjQKNxcV/u0zF8zY2V+IyMrGvpVsiwkh3hgGvzgCBAlJD7cxPhLCwX86g2X8JUyD2vkIwXGz58LW8+W/MXX6GZd92m2Y/dq7mH7tfcg/dr4YMf1NLNt2n5gsu0PLlZS4PQYHmgmvXrs46T9LmBT9qTVahZLZqZXZYPT5555aB+/PQbHAS+qh8+sUtPvLCXg8Cj2nfklE5xWMTnfxXmXxUzE6yhQi7FE6LSclFYE2YJVQRNkafQZlgYIQMhlh2Y7U4uDAFXlKWTQqbcoTwZyduGMGO64xGlrZu0R97aoEkiG6Sj2vJoFRE536JAJl1lDmTCnEUwJvPpUrCXwj+M1/ahrqQtelZJ0C0UOXfMnZpcbM/0IzIV9Mecag0cs6LPqWqoi3dM6/23XaLP3Hu9PnXnlbrj+vN0+fmbtWVDXxNcS75HB2uSgGMFXUel2jQQ9FJUqWlCAw5yhiGyywYNK5B5Fq2yP2YXl7SwtEra5CzJe9YU1lodFL2y+6j+7Qcv6Mvfek7/8v1X9G8/fl1fBb72o9eS/+K3X0D/op5//ShxhiIV0YlKRQQYH2j5APOic7Zq66ZpdIzZObKfIioFNgjlf8K7yrOK7IQnEIC6EtxCKg5La1WW+vqBqhyD+1PUfUW/p7ru86EHgJ6oK/Xrniqg5nlXVXhGjMfHKnt1Exg1OEQQ7KdU9aZV98H1pKLqK+P3JhQ9eKBAq65UhX1qcqs1PdnTRL9WVYUiAEluA97zOWg8MmRVpYIepZRNl4nXxKuEncBVFE34mp2oVdchOYi6AmuK88D8p79DX4/EbDJehYo+kE2Q40YfCk72u1xDqcWfqmU++M0sLGuFecf9tC5KCe4TK3r21cN6/o3jWl5pyKFwMFhYK4Eb9TisvPS8Lbri/K3avKHHlsdGUriTiOxLmVOIcPg3mqqLrr1spz597436g0/eoj+47yb9/kdu0H9ir3/67mt033su1903XaTrLt7Ofp/UuERHgZ1bx6nwYxqxUQueK4O5UrgOYDCIoLGMnIJ1SJbG0mCdFJVQqTJWWyoE4eQJ0UrCEilCLu2XUCjNW2TocrJeyTN0GJuYJyUpGZAwoKZMLswV4YQ8TdAhYW5FEBQYIpLfA9xN6lCNasW4vOdXS6X5laLDM0scdp/Q07/cpx899ZoeeeKX+skvXtOzL+/l8PyYjp9ckH9zvCZoj9g1z19ODKWFRVV8kRQ9jqE2b9XqJZdq8ZbbNMezZu6T92vm4/dp7q67NHftjVrYeaGWJzZrtfSckhTkyb3M+Uc4Q3WFTjrKKLlszIkRM9t2hZIqKTHDBjdAy4cEXQBjoyIK4ggaGHePpM0FgwCSYXwmrUsIx8YBBtKMHEJcf2naMu1wMii2VMyxwCppPDvM7VYDrrsytUGb+XJ3y5WXqLdhujPEiGvb7zgNuLEdnZgXyRVAIpb7BIb+TyBeeF4nHn1SC/v28X7ZqEbPtNIyG9iIUgDPsKE3PcWh4A71/U+HkROelpi07iORm8aNuC4a7oeOoMTLJ05o5rkXNc8X/f5nxCo1hvhHoU9s4M6saFOnrl3D2Hc5itJ2GVonQiohwdAYiBZq5qdmPiaYu+lzz1F/21mSr08J+zaXiICGB3unYN7xyhJVrarXk8D2aPuvWLdIfcnWjWduJINeUzAnTi26uGD6ijBWykQJoJ1nCDNAZRtYV1hsiyoSNA2jYD6tE/f8lIl+EXgPNGToXn1YOOT5PBysaDg/q7mXX9bBrz3MweD3tLj7DTUc4HvvsI3Swz6E0QgiQlGF8n5QVeozFxN8pkiY6KsPXdc9VVGnXURwXx/kZ8fRbwwO6F+ijOYkpIgAJIXakmNpDXybtNAqg+kzobW0FAuqqQTT41hrVmtUWmXjcbdynMjHueR92P6IzKdhNhZIIx/7jcEENl6/MkqedcKaECWhpJ62ANCpHuNQBKBAAqRJNi2fcsjEQRuENoC6QCNrW40gxzJifh0mFEGVoLZ4CpRjsRKZO7CwY6MzbncceqpNQG01Y2i5cRtJuQ0itN45JW2j9iYpoVQENoBCHmgLctCCyIA8qw2SaG2K0OtXlhxWWuCXTMBF2jujloJ132iUGD7rWKtWvo6XVAG/oZIdg23OsIrfwOOFhS9tj9GcPYBMDizDSIcp1Vag31zHhm0Mhwo3v8GztVlrY2TfEW1Y59xSVrcULdV8Qkd3KEVtY9+1MVlvcPjI/MwZWutf19rK8LY2XjXD2yotXOcZ63jPffLrZCZ/FbDu3EFarUMaWi7btVBnKFL71mZs36lO409jOgNQRnYe0K7rzbz5U29Fd6EZeRUGfLs0y8vE8ZMndYpDOx8IVqxBAGIeqDwkah4IE9rAQeDGjRu1YeO0Jjm86fOgqPnAGTxAQiFXuZBHkx3QM3ThW6zl2VM68tJL2vvNb+vIN3lIvfqKytKchI5GwzJkCtNLDQ++Nl+37RXlXM05vL/1k+Nnh5bSj2knSxqVRTa0DDrAeT9QpQob3+/sTmqKCA6KMFIXg+6QEN682oKhLaSq5deeqiJZZCG5AwAKK1sDVJTUQvRALmCEG+iS0Ett0eD4cS2+sUerMzMiLYwrhdriB1RLtW1UaKgVB7UT55+niUsuVOEFb5CP+yICSwRpXywa+aWpYo75fKU+8nq4rJW9e3Tk6w9r/999QUe/+lUt7d4lPrnhFsr4Oc5GLp5/4xEUiHFOZsyzD5qoMgPjevM2bbjhRp39qU/q/D/6bZ336U9oy43Xq+JguawuKzRU1JXESxit6qpSnwPn3uZpVf0+ckslDJWFfrJPXgATw7Np1JjnQND/pGEVwwGDb3BqoJsOs4TYIaC2+wci2A/YupcKOySKUILYg5CqLHA/GpWWsS6/eWS0VaraGcq8mLdQa9e2GPCBS8KyMT2CkKidqXBTW/BaY0QXrVmxsS3QG5G/e/ULgSWeh2HT1yqHfIscys694wbN3sOHsAc+oYWHHtDiffdp8d13aOnya7W49VwtaFr+fxRWVhv5kKAiXr/fU83cN+Q7t9Do4NFFvbz7hB59dh8fDt/QD/wbgc/tzX9etvfgjE7OrfIBUSrOrQoFMZRzVpB1gyW5nA+w014POV+ytjD+ooKvIW2It+bSyOOz3DI4k8ID3BABRGtdRJhBJyQBOD9lKSGmEyvXgjdAou37if0AqldKFf2n02lNZDyL7Gps5xjddMKSNm7D9dZodF9rUNApWTl+G6SRX/YLGQm549ki2CaeEWOJgPCn5eK8EAd+kzHQJTsn9YF3XqIH7rpG77/5Il1+3iZN97gOuS6a3EdFdukTpwcRxBwMi5ZY9wUOghc5yfW7fGHNrRvySXXAqaD3RCGG54f08CJT7teLy8taWlrOPVOY0OKkaajy2Ab4Hz61pDePLmn/iVUdOjXUEW71R+YrHZgJvbR/SY88u1+PvrBfR04tM0Rfh2IKHEjyWKenezpr67SmpyYRMFIHDpu4AUjIh4I+nCKl7JcIWRvC2KJXVer1GDRrU5wcuRJBLhGBTzAv9M2cVPBVVdN3zX2ozkO7uq6FET0RUF1xnE6S82MeKKURG1RizSMBH+StV6VKIfdBN1DKvKYn+5rkUNAyvFWiUql6EtCokteoUYEP2SmQQSkLsQu6plufYNC+v3u4fWLWFbHQl7QLu6fb6mCoZQ70LE8B4UUCDf7CdpIAmzdMaHKCPAIL6wVBZXD4rmqem4YPh83bByu5/4jIP0S/9+AxPffKPh04tiA/y+u6Yk7Jh1h0oR1bp3T1hWdpJzi4Phg2IbKDxOHcKzl7VZxoXHL+Vr3/3Vfp3tsv0T03n6uPves8PXT3JfrdD1+pP/zEO/Qnn7pFv/vxm/X+W6/Qjm0bVPETBvazwHQrDyEjOgFJYcyYK1GYQ+OALKxj2kOnDUxUoRgZkBshJWMT7KkCxowu3KYjTVsLfSQVok91JRibxnym0sjp0biGIgymW3FEQBTkyJxLRihykOIAIias1yN5zFNnO9PGhhwfhp2sMHZ33RCDocjj8j5sGNPcUtHBE4t6cc9x/YR7/nf5Eujhx17TD3+xS8/88pD2HDylmYVV+beDh9xAGvbVcGlFKxwOrnL6vBq1lic3am7H+Tp19bU69e73afbDH9bcfR/R3D3v1+ytt2nh4su1PL2Nw8E+qTMwj5OxiBLgApZlIQU5KdhH+nWlsOdaPUMlpvDTWiFOIY6fmZApzz6wSp55sDCSaWwpT5shuN8WB0VX2SBtG8yLBI84+5MJeLlYNcLQJr0l0gu+EIOafQznl7S4a48WeTduTh1vw/geZCf3y31FrNcY7Oi+bIN8ad+bOv7YEzr1/IsaLszK113g57z93sfsMh7JvzFtmeihNz3d/pYg7/XmM+3/H2n/4WXZcZ15ot+Oe2+a8t4XUPDekCAIEoQhCIAEQG8kkhJlWurpmdXv/Tez1pt5PeqWabUktrzUoidBDzqQIBzhUd7brPSZ98T8vn3uzcwqgFKvmajYEdvHjh1xXGRWVRCYJ6y2ONYW4HvMATTzCxw+HtXFF1/R/PETKPfl+4D/FszKVQokEdHmBjz3GX1BEMSAV3nPyThEmx/0BSEXe0MTuV0OfQAAEABJREFUH5koWMO5mE6cebofX79O43t3a2TDBqU6uvZSh8SQplfYGrCC6QRmSgBmNWQLKrmV1tNemoRpOxj0KQfPkFPRRCiiBRAz5NRaNwkro1sUjCRaEQzgilLQR8qVsiLRJ9eWyoK8Ei9Vvob9SwH9fqNmYV7N1ISmWZvj//QNnfrak5rjYFA8t1FkHGY2HGPg1f4i7F8q3N+8f7o8S0ZGehrxd0avx3dgVx2++SzXQHeRb8ip6Sn5b5rNzs6qv4hvOwMCuLQyKLXluzVYw32ky4FbM5cAk6U5r1zLQOMSGflgcnB/TbVBipYQLWHMmYkrGcMg0p8uKa1+2w4Fl1It11nwurTUyijhLBl4n5tu5V7vnCik90riiJVBeWYINCgr0AEH9bdhDoWX98RAvZTreRuWuEONYb8kuASpjBzEmIB95I72jhVctWVlLh0mYI2yrNHq4cszHRCXdtgo9UOtTjLAV1bLWnoZa+l0negKO5SoypBT9muaMD+bHLqY9MRbeCtljqFdVAZ0AhLgQpInReAwAR5oel6OEuZl1ToJbi6TYRdq/4Cmq6VN5PEMmAw0BpqRen4QIcoKJ/u3b3BymcDzNyvw2I6LjgcGIsKiHKO9eaLtHLRc1Ac0JhAt1zZp5saAOXIqKuij1eLwwVsNEOrKecjxGPC3pM/YVLgBtBpLsvRun3CookRCRRfAkJo38ZaPMKupmlg2VkqEBtzSwAPUMAVGkxPG0Mm46VOBeAVEpJSA8I3MVAStATu4RGyxMRgrKupJXSIZ2AkXLZ9colihzfPYPgCcmpzSOf+0j4OoRf/EdyC3DercIwsfLiMaHx/Nw8DVHDyNjYy2D4dOyXGz4QlvGyJMUoyfNF9sCzyczv3qZR39yrd19pvf1cLBN6SFaULoM6c+zygeYrxwDVvnx7a+qdqPfZo2GB8MgK2x4FqOXCdR/EEgQUu0hnAjJeU2ljBTy/6UxfYlNQLRACxhcOfDaCtub+ZMk/GTK+Nu3JMOo3JgQ9x8Q5GEZ+wqIKCqi6C5eFHTb+zX3Em/YEm81UlhbV1aIpJuWMwoXV7qNmuMQ8FYt45PrJogdIaWhUx1AP9UX+TZBxGWdeui6rlTOv/Dn+jwX/0t6/O15bFzhLbJ0fBnKiIURobJyN4cAwJP1gCZoh57Zfdubbz/Pu36/Ge0+3d/Q5sful+j23erz8FD08zL/x6as9nh5ba3epU6/qsfjCNGwo0IXUsFp7k/6NlAUumoA+7fVggOOXg39AwT2uza0t7tpsI3rfQccqmKCNZAVqCRWr4otqv0racC5ureOST9EraipI1VE2+RBlx8mAberdbATt6ScmVqoRDFCsZw2tKCYvykvYLJldUigh5I66oQoQeHgas2aeaKazV9992a+uDDmvr4E5r96BOaf/9Dmr/lLs1u36fZ3lrN9juaX2Cf8PLmuXR58ev1uuSmaGK2L/+Pqa8cvqCf/uq4vvOLA/r2z9/gUPCgnn/thA4cO6+zF+fU/rtkHUWECusdEQq5NPQGx1UJrCada2WxY65SRCSrih6eKBXIGmDIjYNpgKr1D9cIOs7ewFQWWjeRlIuxh0hRBOOQywoItnWrGwhIlBsAk+Qlmk1EKIpaEHKgJczEZ4Q53MPEIVnDnga454mPtCA4S4fvBA2b04cvnMuoYfDK2DLggyp7b3tQDCvdQAwGg1YDhmMqXOnbN4zofbft1gffvU/vvn6rtq4bFasi/8bsIgd/3nN9+nnW+vz0PAd103r24Fk9xdo++cxhfeMXh/TNXxzWd58/qp++fFIvHTqnY+dmNTHXyB/7XqRgzJDSr5jXDB/+kxwM+VAMdlbHauiUonVrxrWaazi49hvuTw17U6WHg55Kd0xNGdPJiUavHb2gUxNzarhGSimMYldN9j6g7nSKVDqqAcCtYgTWPawGLJDI+flF8t63BI4zmB3a4mBP6nVDxUl1Iir2VKWUlr1gsjasFDrV45jXBDENRrGNhiVynNpIDXlYhkXVZhHmogK+QUlbsQ+ffugixw5iKxof7WrUH1iW4bRaRh485wZ8kY8784IcKIpqEJPB+gnWasAA7APollCvE6LT25UFDmvm5/piO6iJIiw1BJHbsV5H61aPZmwihgjGLFIBF2WWQ+SpmXnNZ2wwXBlX0aBR8RU6OzGvF988oTePneMQscrLGB0rkgpVrRrr6prd63XljvUaHRXFsxT2RR5JjBnMt4O3HZtW6967rtUD77yKw+/VWjfW0cY1Pe3YNKZ9O9bqxn2bde3ejdqwflzTfJxOM7eKF+FDCmVJRmVkI3XIle/hlrer2oAa6Kg2D5IYEegVIKQoCeF+KSPmAzIoS8120MQyX0RgtXZLwSfffpYNNJFiSU3aYisnmLNCUEN2660SFgFtzxyNGOB5nIh2dkNr2BnGsA8FNHYogxEDJMLGc2dvRqfHWhedn+nr0KkpvfDGSf34+UN68mev8kOi1/SzXx3SqwfP6PTErKbZW75nLHINzPMuucBaLPKc8bNitjOi2fWb8hBwyr89+OCDusgzauLhhzTxnns0ec0Nmlu/TYvdcTXktxI3KSYS13CUIJ5LZK8Bx4d7FVZEiJAHXGWJAcXUZLSgE6JkQ48g8w/fcjiKsJBsIWO1oc0FWCtZZNQIKiaLG3Drmt1mT4kGPjJi22ZmLa1q+ONxjQkd29bZGZ375Yva/xf/oAN/9Gc6/S//rJlfPa/+xHlxg0t/1uUBI24+quRYvqdJqsS8cGFCE889r4s/e0Zzx46Siz73awFV3DnS3n0hYI/n2JLmAixrV0tjI3iSuPWpSaxtmFoi7n2ZZ+8Gbn96WtP8EHvm9f1anJxQKYUfsCPI2OiphCYPzjSVZWArMxPAQitKS7T6Azzz16oMOBAV62BuBtFLI9wn1+zcpTXX7FNv7Vr9uuK5r5TFgPBfv204NGv8G3UkwSM0jNIgN9RBb1zwNSjmawUd4Ak5+cIyFeV8WkW5BM0QhmzTXhup5QS9eQY7sDuWD+8YI3Md6uaeahmoNvIPyKsPBqcnNPXKqzrxL9/Q6a9+U/NvviFxcFfz/t2OMzBTRLSgtmdBqUXdble9nqFHb+io8IxBXUGPuhZ5Fk9OT2pyalJz5LCPf2WJbN+uqYioyuV1KIaBYrXTFMqY3raQ1Org6Zk0taZa+kvsX2+CAAzWCkaJ1twezZIilCX9gw3kYGrXhtFRqaYq3NQzAm5bAyiBDZfJVPofaEEPMRxRYfzaGozz64REwjD4okagmYB2DAA+CsRhBB417G+gRycD7KxVKc21cV4MIl/LkCPikt7CwGwIoKo0zgcdrmRT98pBlhVTzToDCMUAc6j4xkd7r1xiZ0wMjAI8HFgu+iE4HCSQLRMvifu697pZ35LUWR7OpOT4DAr+DIcAh0ebvJCyL/p/WBzQ/7yphxuEO+iWbS1rqWWspd++bbXI6bJ44DNySsvsAHWcA3EmcEi7R5x1iFvfjFjhJ8wwgFCN4Se7bIa2SQyaWGG/EtWQyICyWcEa0FpRzApowCjYivpWzgrhMrpSbQk3gtNhPENts53YS0RmWsFM95fBQHy59HL6MqskKxsykf+HzfAiybEGcSzy4eqf7pw9f17nJy5qbm4+18tif7B6qIhQr9vT6NioVvETxbGxMfmnRj0eEp3SsQqZSa9pa4YfmH5XcXoqP9lc5CFxngPBY1/6pk5//Tua3X+An2LN8uLBY4y3jD6KYPKV7j3SwMOphAZNVvv0AL6YjTfE5TgtdG+QFWAYN6h10nYwfEOQC+MJ+3y4tqEraUlJDpJVpKQxBclbiTxG0kgcKwxqqxnwUp4KAR8AH0phUCO1GF6FpkCVkCJCneDFYXFOUwcPa+boYe55TerQaKk4dogKNOCOwXhv4waN79uj8a2bVPGHSDhN8E+Iuyh5tXI8cJzLsdKgFhwQSfPwFx0DBwjmQwqhXBIHwTUtljlAokrZsgCh+XALTIDvfdUOo69br7Hbb9Hmj31Yu3//c9r56Y9o3W23qDO2SnWRg0EtKHo9dVaNq4yN2wlbopFffmu/r4a4Gl42PXQQZ+ngk/21cPoYP6l+TpP+6yu8GAsF7z8DURCf1w53hCPy7D1U3cOybnZugGIdeteCTpI4cT8E59ByHDNXc925N1QFf4RtRSkMNMbRkiOJcCt2dwAoWMh8gh5VdMwL+lCOkWSomiwty9eAMV8HiyOrNb9pl+ZuvFWzDzyoqY88rpmPfFhzjz6iuXe9RzNXXq/ptVs1Vcb5aIv8TR7nssOYPfJdOl3WP3RuYlH7j07qWQ6GnnrmkL779H79gAPBX/zqiN7wR9/5ac3O90WYEnMovAzmR7WvV7jGA5wQlYV4sx80tqvMmOURC0vq4Vin0NuIeARAabmEh0LXHJQKABokIzTA5UJ+6MJAYx9VIECF5zWny9pyaV2DhtgtsJ73l/Nq/QrfPMtEXBL7zeMD1TRQI5Q2bDbSoVV8WG3hcGLv9g264aqtuvOGnXrXTbt09y17dOf1O3TjlZu1d/tabd4wprHRrsK+xIgMVEMKIMeG1qDAAvNcwaxQ3EvB/Xv9WNE7rt+uh955te64erPWreqqEgtVuAYiX9bPcIj70uGL+vazx/U333tdf/rVl/Sfv/Qr/fFXgC+/pD8BjP/5117U33//dX3nl8f0yqELujizyEAem44AizzfqqmZOU1MzbFvvB+GwUZmzPtgfKyj1UCURS1yUFNZ976vYQ4KxDXciaLF2tEkB9Bz7ClmJIzVx5X3h3Pg59M0B35znF41jM3QBOFaFXkAJS0uVvbkovp8gIRCJUQrSk3oFPH8KipJVQ+h6hxCR3IL+kB0JHWJodAbNxiHpDomOg1M1eDeMVb2e8M6iPtQpTeIuZpmISQbWsbhrXWFPkxcVXUIbnSkywdXwS+Bw22r8VDDIM4BQym4RqPTydhrimmoGGJijYZRm8S7RRw4IqTCUOpkHIxM77/+O7/YF6hcvJcbbtKVfHRK0fh4T2tXj7V5sw8DigWZFJrhUND/ttyicx4dyfxQlswwAXL2zIHgBb3CfePc1LwHTmjQ8lr1OkV7t67S9T7M4wBSngK+auAIf5Vxglxt4YD7ntuu1MPvvk7X7dmosZGOGnQW0e1Hkejn2TSvHDmvr//kNX33mf06eX5G7FoxoCruHJNBFRY1wswBQZfrAr9WtACGTlUo+RnbEEcFUJFsCwRjl47nblAWXGFXhHdoU54tqCt+qXI8sghegAxQhwpYv8orWa2MDirwpUAxWYwrSjtGQQbACwAVyQKQYCDrEyo6aoH1FVBTl9GtZwPooG91YWLo36QvHhwcaxWE3q9BvpsmdHFyUYdPTOj5V4/rh7/Yr+/94o38odFLHBgePT2lidlFLXBt9omjAYrw1i+a5yVjVh3NrF6vqR17dfGGW3Xhnnt14ZEP6sLjj+nCAw/owq136OKuK5UyI58AABAASURBVDW3aqPmo0cURBdVhKBMREOeKqiEjCZrZCvRo0hWWiEkqugFpslFpaAVKbcM1+CJSUiUBXn2bVNWkAX/QV7MquAVG/NyzWrIeF5c6Ai5UDQqcOsSDONJsLPXwCa4Ty6eOa2Lz72oE//8NR34P/5MB//TH+vUP/6Tpp9/Vs2Zswqu2+D6SP8NewWwT/9zM9NvvqrzP/6xLr7yinzokzknV8NYlaVm6zn7vZClV3APCt7vxY2jyWexIyvswxbSIBv2jEobM3TF9/zFifzNxtnjx9Tnh7tCjgZzq2AoZY1sYWbvCJwP98nIJlIc4KSJ1tXUcLhAXuU/5hQwj+NBooQKOXF0Y+Ortebaq7T66mtURkaEQMIydHkZcByEgxmQfQ5mF/gWmp+clL9L+gSziKzBR/U9MoYjB/nREtgNl4X6yBtiaTrI6MuqtVq7b5/W7LtCddUq8eMhsdwATpErJxDK9bQTwoRiNCFZZlTuP4GsrQ2dQYzfAJCDaouG+TSq8Kt8OL/IvurPTWry1Vd19EvfyL9KPHfogGK+vS8P9W1rN9lnckUMAHEWoMv9rste6QFdHxDyDdgFOqUjy227yPN90r8xyOHgPP5rk95EOEtAeFaFFfTIk2EckmqyugFvjRLJnLSYwLETZdkMf9DUFSz0YPxP1aEVfpfGVmvPHlAWZNmvaFaYmWsNg/H/GbCuYegmGLECrW1dmlNLt611Wow2gMtqLNlbEG4GULNv20RXNCv1WvZbOS3/X2sv9b1MtZhbvLpb6WRFvpfZ6F0yD11G1RV01VsLPKr5g87oW+AtsrcwBiYOZ4AudfC4XQ4sILxcnsvy5rVqZKARYQJwbwBleW1tOyuZ20JAGkTfQiKpbwtliUBnAMmggUNLDSkiEtqfmnkUICQBQVMNBOx46fJa84PBgAi9SB7Dcn+q4AOwwgDwCB/VNFAWrKCGbYgwFJbQtPqtn6UxkQaQKigbb0FwW13HkCCXUHsTNW6P6AQ4nQCjgUJgPQThF422omM9z9t9QiAyYJd06tAQpPWGYJnVctKYSFC2kQs4HVZWW4JAJ+AnWBeF1p+9QKQgFMG80INDK4W0DMhkEDaDHhSC+RMjC5S4+xB/AmngiX5ZHV5G1aqaCnSVIPlBMTk9rTPnzuv8xAUOChZUMaZqWAoPWx8ajPHCMD48EOQQwQ+E0imSlQP/Hlv0vCQQhXgaOTTxpaaFiQmdf/5XOvblJ3XqG9/W/IE3FQuzEop+XlQQ71nhBxQvDShC5mlWwGwueSCmKVxUGdch8LYn+6g2gG2fOFGC8JVgMnjImVaKmJ4KDgqUISKSFmXgCqytTdtd0obtAkvsUhDEhvsgrqQTD7QMSt8FQQCu7qME8gK0HMc+y4vhzOGjauYXzGyB3MrQUjkQ7pWGjNddvUarr9ijtXt2qHR5GWIRQmJMwD2KAYBKxGvbPjoLPNC1dbs2vv+9uvK3Pq3djzyskW3bNCxhBH13Q7Dt5XjDehFUsgO/A0S1FAmoKvLLEl+cGtmzW+vve492fe7j2vc7n9bOh+/Xqit2q8thYGfNqMqacQUH0ekjG0Zk7v53A+UPUfwFa9o/xwv0L5/WyX/4Ox3+k7/S8a88qbkTx9NCCrUFW3SVcyCWlmmOlCo0jh3/okARqVpRmlblekZtmSjYVUTAD5Vg1sONJ0GHNBgmxB/00OB6qMr9Do0naHOFhpVjSSbkilbmsEQxi07m+wWfywH7rhbG1ml+9xWaecc787cCpz/5hKY/9pim3v+AZn1AuHWPZkfWaKbf0Wz+xsYiLiof+x0OIjg8qkXT/uthZ+b08v5z+unzR/jAO6Cn+Mh7+sVDevnNkzpx+qKmZhfUR1dc8x2glI4KQfmFz/GA+hIEQmIEZakDrCbVZDtsyAVoK1HqRRRVHNWBi0bkBHyoIwoqcKVhL4SBjorUCiCSQW9HJNAjVdYWVdFpqTTCBD25WApQ09ysAZgOD8gg4X1Xuiqdrsz3fb1TF7VmvKudW9fohqu36+7brtTD916njz10o37j0Zv0uQ/eqN/60A36/AeBR2/Qb37gen38wWv16D1X6e5bd2vfng1at3Y0f1usQ8wRRRHB1EJqq1xAFREKWS7aRmOxoGt3rdV9d16pO6/bqo2re+ozSX8IMBWWqyR9gkOSp18+o3/6/hv6i6++qC9+82V9+amD+t5zJ/WTl8/p56+d189fPaOfvnhS33vmiL78ozf11998QU/+9HWdvjAnr3eUkBg9gthwPs1H/0T+u3J9LRVUGB6yarRXtGa0o0701ZCj2m5aRQTQKNDq4nMMndHRIlILp6pykdgHS8feXNSJ87McTPJsyowEe0wtcACHMgcPfQ4FGz5+1JagMxCjfXQ7Rb1e4L/iwSAKCowNonDvwQ1kFYYSoGMADhZ3WioQnk+DR9/3Gs8tfytwUY5JfIQ1TKISYwO/AVcCucoeS+ZJaBpl/p0O8QycF3oDXa7d3Nyc/FsXDYcBi/ON+guNFv3bWID7vnsOW31AN4+Of3MycNDrdlSCtbKjZfeE0Wh4KGiRUA4Vua/gnW5Xa1aPLx0KihLYs0IqpfU3zf1gCmic4FLQcEWJvDBArg/fhjp2dla/2n9aRzgkmue+LfRtw9Rln5vWjbF/N2nbptXKHOCr4d7SME6JRutXdXT7Dbv0gffcoNuv3ap1XGcFneh01NA3XIcz+H3p4Dl9+Yev62s/fE0HjvAu06/4j8FTiL1GaI6wgRMB4ToANCXwBLUlIIJpMYzWjHWJo6ex4R7iGq0G5wwIKwIRMTSWQDF310KtyUtCklWZoiQUGw1Kw25i+6QqDbF63zhfNSWoeRx3tsPUbqudJR2KlBcFcWlQai2CoWIZuk2oLe7hCQgUImBnI3RDBV5BOe/vDGSRH4FEKEQqyejwXKk6cWZKL+0/pR8/f4DDwTf1w2f369lfHWYtzunsuWl0+swgPSpYX+G33w8tcEg421ul2U3bNX3V9br4rnfr/MOP6twTH9HEBx7R5N3v1vTVN2h2wxYtdka8tdhbVSUEtDnSoLTP6JYIuswLSOYvQlRhTByhLJ5TIoIn/EmhQcF1O1c4mR9ix4FzWASOPDURu291lfZmBR6LlLSGBftEUQgkBtPhZgAMpU4p6kDXi5Oaef4Vnf6nr+nIH/03HfujP9PZ//Elzb74gprzHA5ybwn85DXF/WbuzAld4F3owtO/0OLJkxohqE5jR95XAWKotlDhflXUqGRMRbUQca+b11Ql8IZAGuIQvcJ2Bly4gpI6md80VfMXLmjm8GEtXjifvJD/SLhZgjbDMZCEBEaKYFd5fUSJSjOsxBfoEBatmYGuewOKkA6rDBXoTXc6Rat37NL6W2/W+K5d2KBbigKw5Uqo+LiEhvC8FmemNHf2nGY5GFwkR30iMIgeb5L7CCRaAvNEqcictz7x2CbG1mj9zTdp38c/qCs/8ajW33az6oYNWuDG0uDDMdBhKRGlMEvcvEJDlSGZbkKkrclxjclY8hJDJoCcZmsDkV+p3++rAv25aU299oaOfe1JnfjGdzRz6KA0Ny/vIZo0qLQeM8SfAlHct1DIb7fXkQ8C/V1oMN4pHWLvqNPpKCJ4Pi1qcmoqYY6DwYZ7NJ6WKzoouiqGXCMDcF4MTEMJNN4fBtC0sWpr2mKpj98IaCAiUs9zqyxsOy948O00MDbINGDfqYei+QZQtNoaEQrQBCsnwHDFvzulhrKkHlgZQIQ5ENTKJIbgWGBRB/KciLmhRBnH37aWthCMYsBkUJd9SRFBQ60DkAQnwf4MJpLnCQ7AU2jnjzd4ptsAJOsPYWg/pEWJCMgWHDmsFRVnwmcCbJN0GKgF5ikXBFTUcBFmtGA0gYaKEBX8kRffz02nIjEknXy46KIFgtR+6ZKA7z0RTNCo2ZGBGBsAssSCdgigzo992K9dGsoltlYmPHStl92vb1IZsd3QraxLLOsYxDD0VJDhCHrbMtAJK65UWPLp8BEEcEk1f0kJyVBh2MMa1Ms5MRzL5oaB3nIXib6dKIa2qfFvNQMPYb1s3j7PuUvRGaiA/Rt14PdtYhlK/g0HSlPGq96INjLIBaa7XwdvEZsxvCh+nVHL9xCGllrR2sUSacLQMqxvcLzuDZb4ITE5Na2zPPzOnz8vf3h4o9nS14P7Uop6HMyMcyC4anxMY6OjGhnpJvjmL89dg1KZA4b2n988OKu8tMxx2HjuuRf46dTXdfJr39PUwSOqi7MKlBrk/oDlvcLaXKcNj7iGfuUy45ch7Ndc3xyXxs3xiJQeB/K9ANW0zx4m3oy2YAXUTbgrIGZx0i/jqHsIWRZwKpg/TobQZ76VnFQekn6gC1rgothGNI42AoR8pD+YUCv8Cg5QDQEeWll4PRNfglo4d0FT+w9p8dzZJTEmzG3ldYst1Xy/+0Xpanzndq25cq9669aQj36+/Pmv1YoJZliiMOlaGnk+WrVJ47fcrm2/8XHt+1++oB1PPKbVV12lMtJD8dLKUBLrljdGeoJR9eKBOwaDSS/HcO7pIQ0JwLkqnfbFkw/Wzob1WnXLLdr60ce15/c+q52f+rDWvusd6uzeoWZ8VHLAovjFlH2oXk/+LcLoFF6Kz2nql8/oxN/9Iy/Mf6bj/+VveGF+UtOvvKn+7Jxi8MexOC4lXWlFqYDIDyBKANQg6JybxQluELgOUKtGeglzhUnb0waD2YeZAynctiJKxG4MgpE6vPymD5iV3c+3rPpoVjO9Tig19A62BrsZvaaManH9Fs1dda1m3v1uzXzwEc18/HH6hzV117s1edU1mlq/VVNdPrY4U/ZfFfT11mUJOiVkWOxH/mcAh45e0HOvnNRTvzyk7/58v370y4N67tXjOnhyQuenFjg8YEzWofDxHex9qRAZsyQOZR4kIY8Ied41+WCJmJdsGmry6AWfiiMII+ibByVy4Nwkmo0dGtBjjMxLayibwJWIiYYawKDaBNSdh61WNoJ/79lcZ/y4N6Aq713n+dLxkVSAmt4dA+tRgU7pa+Pqohuu2KAH3nGFPvH+G/TbH7pVv/fEzfQ36jceukYfee+VevSuPXrwzl168I4dehj8I+/dp0+//1r9zodu1u8/cat+8+GbdD/2V+5Zr9WrR1RYo8I4pTCo5xYghpyDeY6kEOqitq4f0d037dZd1+/QtvWjCCu3D7LkuTpu+jMXZvXjl07pH777qv7hOy/z4X5C/t9hz001HBaX/GuBC01oDvBvd52bWtSh41N69tVTevXgWQ6EF/HLmHlPo4cSscwu9nnpn9PCPDt2MJZzZ9TJHOVQcNVYT500aYi3r1KqSqeFTixq/Vij3ZtXk8dRFXIaRep2Qx2M/B1x9PSMXj1yQefYi7JQUl4y3HPk375Dyf+eoH9rbWGh0XAtUWN1PXBVF1+jfPB2fAHUgqgD0OPP93MFeuAwJSede5RWQAEvUYSFokSqia4Bq+T7rgAnAAAQAElEQVSMjnEbNTzP2pgW5Wef2GtLwDokr2LluK0LkCKNEFcn8I5OBNcWzjOHOHbc29eP67rd63T9no26avtaXQHs3rpK2zev0paNq7Rx/ZjWrx3VqlU9ntGhsbHgMLarsZFOxqxBiYjE+mz0uflFDmSqQOW5ifHDoA6572rtqjGtXT0mr0W0ZkKsiOADs2qSA+FZwMuQToldEM5/zb5PDqSJyQW9euiU3jh8RhemF1iTmvy0oVlHzFfv2pB/hXikF8p7XQn0GnEuqVs5CHzk3dfp3Tft0tZ1I8QWCuxcg7XyX49/89hFfetn++V/3uDIqQlshU7NfqkhPip8DQpemEsSoGJvW26FCI8vVYg1q0Z06/U79eBdV+vdN+/S9Xs2aNfmca3n8H282/B8XUSxYW+np2zYxtlnU2m95nRZGaSVI6BiDBsEfuKORU2iziVBgFuOGvEs0ZBwadtqc9MJbuwHiAisAh8FyNoauM1rAZ71TQOOLQJ9BrJPYxHkwzpmJJ/csnFoobBH3kRHcwvSmYkFvXGEHzC8dFQ/ePaAvv+LN/TTFw7qpdeP6/Cxc7o4NedtosLadbDr4KHr/dKX5ktXc2vWa2r3FZq67U5NP/B+TT32Qc186EOavvd+TV93q2Y37tB8d0w8vlTb4MQEFUGMknzANIxLxEwm4S7XdgpogCCWnINErNPmqPWECFaLDxVC7Z8BzZiosPbQ0fqMQCPgwhI4QhxVRf5RtsblYhv3ANaE6xZ1tGCRo1DHeT5/QVPP/Uon/v6rOvSf/puO/+e/0Pkvf0UzLzyvxckLcmlmZnThVy/q1A9+rIuvHBA/JVElQZW9FyhUgxv3ZjAal5mYsdzDljLeUMhc0SuLqRRhY0ZkM3TWaI4f+k8fO6mFqRm1elbQwIsUUkKaD8w0KLWVIKpwDKwYMUOkxPm3vWMQ10XizCsGUsu7WPufxAnkvdHVWnvDjVp3+63qrl1rNy3YAXuuJdo2svOYbd5JGPe2vhYmpzV75qxmp2bx6FFbYIumxbBpiMHWQd/AbPBfwe2n4R7f6a3Wpptu1s6PPqJtn3hCOz/9UV3xqce1+e53anTLNta3w/YILAMrIECrwFsoEriZyhIRzBQUnRwDNCv5EJquuqz0sajMotIv8FOayg+QmtlpTb76uo595Vs66b+1xYGuFtuDwVpxThX6g27JYzC/vG7pu92Oer0u0AO66kBbFhGKiLSZ54Zw8eJFTUxM8kOBea5NZ8meETNOq8UoVCVhBNlSHcy3FcK1fACDDubAobF0YuQSsOoljF9LvL3mW7iXDZM5w6ffCZd0BzmA/fZ16AMDo+E5gou1dPf2Rv8TXOzfqrXSY6Q42wE78eSubFphttk4zd5FK3WMB5GHkSW4lFpiD5BfIyVfHsZgxbdqtRzLc4omIahWB8yg+7XVmoZWYRkT8SvL23kwr521sVR7S8P9MxQRS4LQ5X+cPGDlqCu0h+hKsXGuEV/nA3Es9YF/CxyYN1/lhllRDmvYkD6sQ586GjAHNF1Wy4hKVm1xZfFlupL2jcgw9BmptdyEHURLuzPY3mCuRye8FVGYa61Qsa2WSwxo2yxzh5gjG+JKzaK2BB3PU9pBTcbb4FgFMJAQU83bY3r2zvLAIXk56ZDrrcWC5A4RjFYMPuRaJZj4ksgCwCOKUS0XtNwEM/GgophnwNbrCme5WsfAkEOmVQ3pBlmEKRSo4TktKYYiQlrJEzRyHwhOT89wIHhe5zgQnOcnOZgTJZkZxkGMXQ4CRkdHND42pjEOBn0g2O12Nbz5F3x5iILf1jMMauAp/FMpDgQn/DLz5Sd1+lvf14x/Q3CeA8HBGKEq/3S3ot9+SHh8AD6Bp8x7H5dZLUmEJiKQg1Qpv8ugk1GL3COV3bQ5MRW5/zym5QV9NCVZppSZDkkNvFpCDQ+/xU5H/QFU+sVOSdq4ocGPYZjmCl2wt5+gL/hzHAKXS6OWHNLm1XCrQMaTUz0e3sG6zLz+hmYOHkSfSVqDl+elfMBqMGuIXOFRgCqNbNyksauvVG/nVjm3XX6C3ME2mE/thJiSFlBd4IC3cHi48YMPau9/+G3t/fdf0LoHHlRs2cz8K8PgjAoiHImhtFT4EK+sr0Hcj8R6yrFlpDaydqSN81+YXwloD07+Gj6CG14imkJkq1ape8UVWv3Afdr6ud/Qpt/8pHrveacWN24U78Mky/6qSqej4r23MKe5V17SuX/5sk780V/qxH/57zr3j9/SzHMvqc+LXCGuEl1FBLZNhhyK7LMJ+wtlPMk2DVhfLsydzi1cZtTID/si/0kDpG1NHVj+EGG3MB58G3k8+lBqMI9qTkKbK2iPhy0VrYacN0oWm8DrphIK1is4QKmlqomiBV54Z7Zu1+TNN2vi/ffrwkc/rMmPflQX3v+IJm5+pyZ27NP5VRt0vvY0w8vffCM1KgTVY4yeFmuHA57QkZNzeuH10/rJc0f0vZ8f0PeeflM/ef6gXjlwWsfOz2pyvsq/FRilqw73AAKRl7cqpBo5BVWZUokQFb6yBCNWIAkaX9cpxyCgDXRJmV8cnhENJZZKufZGGU8DmTW8fN5uhmQXc61hR5KDc6yNhYgislGgF/CCkUV8tm9SvYGzHDHTgpa8BhGSCNA8KcRk6aCir1WdBe3bOcZhwR595tFb9TuP36Lfevh6ffzePXro9i16x771umbHau3aNKYt68a0ed24tmxYpW2bVmn3trW6ftd6vePqTeju0G+8/2r9/mO36lMPXq+7btiqbRt74n1bwfVROh05hgIOoogi94UEjfek6/es09037tQVW8cV7J1+n/jQgMh5+K/+Pvu6f4vqDX37mUPaf3JG04sd1dJT8SAKxjEUeYxgvOjgmHWv0WMdukI5fdmzwe6du4XFyn6a5/uT04DUQBUF59Y64+zfVWNd/Ir9tKiGQ0CFPz7mVDSvDeNVt+zboHdct107NhA/sRBMHpJ1Wa/TE3P62asn9PzrJzU1x+FLFOJp1LDAtVlU5VDNMM9h4DQHVPMLiylzKIThEBK65G5sZER+nimYK36ikEf3gKIj8wWOFLwo1EkQMusG8ajIFb7k+fvW57FCFIiGuFrow+YT0vHBJygMiB+54LV0w4FSox5+ex0c2wWAoTxAVVu2rl+lR951tf79R+/Qv//Ybfp3H75ZX3jsJn3ugzfpM+y3Tzx0nT583zX60D1X6ZG79+j979ipe2/Zopv2rNH68a4iQqFLS5845rk/LCx6Fu3Ycj48uyjkv6f1q0Y5FBzRMDZxHcbAk+0vzixoBvuKDVMQi8EgjXJ+fBCrLmDS1wJrcujEeb345nGdPDPNR7dnFhLj0Gq019G+7at1896NXCNdsVSKqBrjvnfNjnV6iMO4++/cqz1bVqmbMTKEXSjU5wF4+NSUfvDsYQ6fDnCQfUGN1yuK8l2Ka4SdJwhSTmwyKGnarIFukSNJUjVxXx8ddYlj+8YR3ceB/ecfv11/+JHb9Tvk/jMP7tMj79yhu27aoqvJ87rxIAtNWmYuPA7rXvHWcE027qH9nKiWAd4nVd4jjQhIvk+CpJ/CuBWb4XUUIXzTyMUS4cF0gQFUOjRUzRMYOskrCuZHlUuV5UELnzaSWWkb/A1sGKzlwyYO1CQCiQh3YhrJctPINjVt0ZZYnwC8LpMzizpyZlLP7z+ln754WD/45X796LkDeublI3rt4Bmd5jkzOx+S70PcbwoLH7WwP4rm1NPMyGpNbd2tyRtu08R77tXEBz+kC098RBMPPcKB4Ts1veMKzfbWaIFnmohNUQihA8raK5xZsT0U5MQSMQcx1UAvAtWsYZZknrCzjjnWG+IKJKJV6wKZKNWcmogSZZxERLFt4Bt5hR/BgOACl3FU0qmqkMh5NKvSOL9LA/n64l2QjS7/Nc/FM6c18Ytndfxv/4cO///+TMf+r/+qs1/9quZff0ULb7ymcz98Smd+8owWzp5NF7wKqc8A7DI8N8q9CE1VRGQIRY2INCcX3FOdqw5r4fuv/yOSVt4IBUDYNC1UyDC3cjA5lX8bqPKuGR084DvY9yQfXetZEQBd9gSBHoOTBXCqL9ecPzheEFVA6SOI0zwrx0BuOmD4QHCE+2pBe2zHLq19zzs0ft118g98fM1lMvASyA2Yt7XSGejEwL4GG76FFs6d0/yp02rm5vBeAM+zhQYfrU+BiUIEBR1yprz3QNeqDu9qG268Ubs+8gFte+IRjdxxh0Zvv1O7PvqErvvsJ7XnA+/XmquuVumNC3UV9qDwGBJ4KAI/ood2W6BBMwjTQ7xhT3kKFgdMSBkwVV6Z5MVGld7QZ42ahXn1pyY19corOvnVb3Iw+KRmDxyU5vlhOnkQuXZMOFD6ap25VRCnocM6d7sdrTwY7HZZAQdCHCHHX+XfEpycusgPDyeV/zQVjiMCDaoDpzMV6IdxeGEwDrhCqiKvEAY6InSUxswxhIqUEBGKCIlqiRKH0KAkbe2WTpIRhEri9JakbSJgxJ0LZQXzrJyQxIoG3bSvqANI4MjuYShNUq6WRyf7hBfyH9EqS2TbquXw0PZlry3AcIUZWBla0lLswtDi5htgpabxhJYhX6sI6G0jDfHstbIwGKRbe7Y55FJt6bZdYqaTYG0MepsSA41YIasDnlmxAm9ptwnVbbhBJwCvqyFZgyaVkFnufQm7oOO8g1qa+zwghhWcSjKGDGGvpZIyKO9VPIENalgtIIYA6kTlBgCXB10hM6vKDDCvMt2ltS6R1bYDKi2WRQNu28XQX7R0tuhmHEm0zVB8Cd/MIbRqSncDXoYAjjtdUmDAlnVrIrqsoDDgLGMw0I0IRYRErWQ0X96cC4Ca103ykQ/UFAGhtoQCZAigl1XPzz7zgG4oG6ov9SBUuwo3QBunW8DjDWHoIxcVWdKDfqAT8AzmLgGTcRy41hJIiYoy1AO9rFqygoWf4c70GENJOPFWRU69JDrrGaw7uAQyrx684eEw5QNBHnxnOXianeXB1+CorXmzDRQ7nY5G+JAa41DQB4O9Hh+qva46PAy0oljXzj1XXGAp+WCm4adDF154Wce/+qROfvuHmjpwSLU/y1QWVRmv8cMHg7Av48zAuME3KKcWMVJaJhh0EJdVa1vgHtcDaVKwC9GUFX6NF3QMQ38F5ZJElfFwwxz7KPVLo4YPnD45a3hhWgY++uDnHLANdCMC+6L2j1RMw9eglAAhJlpPT4QGeHUsEMU94Lny0aa5ac2+eVCTL7+i/vQUcipipiMvUpMIvKyBuwALdVet0di+KzWyd6fEQ7tDnB10mZKajvJAsL9+k8bvuE07P/8J7f2Pv6ttn/6YVt10qyq2DV78jw+LOKoHgnbN0JmTEswBjNPh3q0cdiJFyUob/CSPJoIYgWgTJjaTxM25EmfZsFFjt9+uzR9+Qjs+9TGtueudquPjkvXR0dyMFl9/Vee/9CWd+qM/A/hp+b98XXPPVWtenwAAEABJREFUvah65oxiYc6uVBiZ4QkgFBJAFMRQ4cvXjC4tgUYkC40Wgcos0FOTR0OFwi8tLht8ih4qq1GD1dgSrLEp0au1oXPN2GxosYH5Oay855kv9ha9eY0E1dXi6HpNbduti7fdpumHP6DJj31EFx57XJP33q/JG2/V5OY9muys1tRiEd/6rIMdG8QKdjS9UHVqYkGvHZ7UL149rR/yEf29p/frR88e1HNvnNSh4W8FMmifw6BcF/LieEWfU/XEhL90G3AhUiCiNaTATInrG0R1aUMgo4q5mm8IN6yWFIM/kuwPqk2aSa8DfKrNWaEcC8mA02IQLYISNcnI1g1YjosE1ByDr7yBM4ZFljHTUx1CK2O1oCPo8UF6FBwIrucQ4M5rNukTD9ykzz92uz75wHV63607dd3eddq+YURrxjrqccGHKK0RiEcsCs8ZXwU5216rRzvas3lc7715q36TQ8HPfeAm+T8M2bZlXCMdtEtR4XBWWAY2CnxEyPt80+oR3XLVdl2/dwN+ihrm4BSGG/S9Rw+dnNb3nj2mHz9/TKcvLEidEYnDdSFvb7tk1XN0qulJhoQsPA5jByAVZWHcSgyNQooOe82HgguaXVgQQ8MzX+1a0I3ykbCWXIyONOpwCDhSFrVmtNGWNUVXbxvXe27eoSfuvUH33rpLG9cQFzZ40Px8P/8jlO8+d0xf/ekb8n9UIcYs5D7/+QDuacE9WXwwVyYxv9jXDDZzHEA5Bw08ZUBVwq5LHKMjXXVKB5K5MDcZkCnnBi/xkJgflR5eKQrrASGpABE0rnbtngN76yfbeTd48zB+7v9+I+V1QM/VuBIPaEJTj5tzYayq9MI4Fc+sC/L1a0Z1z8079XEO/j79wDX6zEPX63McBv7WIzfoC4/eCNyg3/3gjfrdD92o33v0Jv07Dpd/+5FbdP87r9CWjavx4xoDz+AhDl4a8rWoOW4WjkrMzwpBDGK/jvS6WrNqTKv9W56eXAqxHdQFDit82DzDfcWRes9U8Yc1CYMWsfBRRMMMqs5emM3/mOKN4+c1NduXXRZ8BUhEcGg+qhvZw3u2rmHPi3z4t0fH2RdX6KF3XKlrdq3j8DDwhRF57RQpInTswox+8MIJfYsfbLxy4BTftJ4NQlGYR2sBDxs4yjhzfUzBd0fc7gr+ImwL0Bsf61Xt4RD/1n2biWUbh65X6Dc+cGP7G76P36QvPHGbPvje67Vn2xrmRCYG4xRynG49loEByI4ynmjke71yNsSQe5XetPEEfKmKkGirxFxkn/jJ3gLTiBCaq+RLbWe5UqilYn0D8bQSCGrK3cNPnGZJDt4k3wrDkZBSnUvE7SimjXn+1ke9w72r1qL5RenM5Jz2n7yg5984oR89f0hPPXdQT794RC8dOKPjZ2c1OUdOuDZ7HBD3sOviL7imKz/g6HfHNLdxi2b2XauZu96luUc+qDkOB2cf/pDm77xb8zuv1PzIujwcxIx1KAr2sQ+EFKEgyKrCH2MQWQutAQs/rKFSEf3sTQOtBTpLTHDm10AH8zVUelfrGpwX9+09uKKJoyqraNk9DNhtZe4m8dtqQYA3CCv3ucp7Z+V0z9dVx7H25zV76rjOPf0LHf27L2n///mnOvTHf65TX/qyzj/1U80dPKxY5D6fIzZq2DsNLg10cDNiOUax1zwHg++lzews71F9Ffa/M+YMeS87bsLJmnZgqEjkGVTi/u9/zzC8hwOrkGj5oUdK36ZxJC073GVjxLOmt5gcOB8WBVEPe3mMpBvmYMVgLKSgvbE1Wn3nzVp/793qbt0m2Ufee6XwRAgKNdjOgUFZSIPSLbrzvGvPHj+mmROn0FuQU55Kb9MwKjFEQpsz41JndJU23nCj9n7kUW370CNae90N6qxZo874Gq268hrtfOQR7fvsp7Xn8Ue1/obr1V21lrHEPKSIyF6U8OAhUTOOAmZQloBKREY8L60oDTlqmL9zV7kni70UTNLPJP8zFNVr5sM6vi+O/cvX2n9jkIPBgI8p8Tg/TXrEjVlqGzFcuzs6XLNd3iUMvV43Dwg7nY5KKVZSRKQfHwb6Nwb9vxIbrziMCGVhf2aP8wp+6TyqWq3K2IBt3gKttVPVYv96ixdGwh1qy7jnejkPhctq6lfrMq82sNSIjJKW+GmhaK2M1NokYYjRR0KkluTpLAUUki6DwKcMFgxlGpbBIJDpxz3QVssMl1KOx9yKP7utiM2jk/sKX0tgrLrRygIHsm1BsgY2kdj/fOPxrL3SLnEax4ZLJagtl4yYBIorFVq1Szg5BmoRNAO5VuLmDUR2aTArgbVud4UVkCSdEhrz6KiFzLHGKEAYdye1ChnAQDRg6d8sDOQYh5B2uKOuMA3Y0cbnbGFDXSG/FHUckRZulZhbuQzis47BTs0a+kscvQBcTec8QVInG0ts6R6BuxUwtE07iHYc679Vd4UZqOUGjIgaBtW4oNpe/1ax+ZIOhON1ztJDDNolBQfFeg7pADHQ/dqKz4HMmGFADjpzDAOSEZUwbBkyY1qpIykk7wGtKL55riAxHFLDGN/qY6jRKiMfqiLo83KxdCDIoeAsLwGy3AP7/g9EhLocAI74QHBsVGOj4xqB9o1/eLMvfsDiT9kPVxcGw/mnmvMXLurMiy/p4Je/pWNPfk/Thw+qvzgr/6O9i2yKPg+nfGiBV57INnMYeJDjKTSmDYV43MNSOyc6qlOIORhSOxgAt2seoBX1qtJK+SCNxE13kXQleNJyH+qGFBwCig+a2l+gW1QsVo2wd0ZL0RgPu7FuT6vIxfhIT6P8dLsXoQ4vEh30u7y89QJ9Xvr9GwaOW8hLCR6SojimyDhCoSzuhgCjAbIyZmWCMydP6+JLL2v+5AmmXhEFmQMFM+X5M0T6LEUKoDM6ptV79mjDlXvUG1vFSI38V/ZEnIulJ+3aqy0feEBX/P7nted3fkub7r1Po1t3qkYHlcohVFETAJZVFOJAwKAr1plc5F7gIC74yWpYB2X3fhHhXV595t1EG6/nhVgGQlQHhG9pFeTRMQf3fAQEMYzu3qPN732fNt1zj0Y2blBdmNbs4Td07mtf0bH/8z/r2P/+f+n83/yzZp5+RgsnjkrI/bJchB/8ErGCkQog/Iv8VsB8ix0qmpBJ0TN2tm5QtM2SyIjsIu8RlY+cyjjOBJoeAX5FbgqgyvbsA7kMBg416DUMBChUrId1gItik46bgCDAaCq6HAaOrcu/SjXxznfk/9A4zU+ZZx55VDPvuFsze67RzOoNmlFP/s2dYH27XEsjjDXiCbJ3p6bmdOzUhF7ef0o/e/Gwnvrlm/rhM2/omZcPa//Rc/JvYs0sNKxVR6XL3mDdCZRaAUIgjga/hbAKsRIa2MqaAVsRqfmtnTERi/vUYDpLOEikdq6QvF9gkQ3cOAcmkIc5AZG5rHCcO2hqhAUSodEImdCuakuoFVcRvhxzWIC4opU2pmHmGAIxDaBC61poDKFwTkqRu6iL2ri66O6btutTD9/KoeCNeu9NO7Vny6ql/6W1YY9IzA2Dyn5uwBvvgwh14HXx1SmhiJAUGaNj6nED2rtztR6++0p94sFbdM+tV2jrxlEV65aBP/eiFCV/+8Y1unbvNm3fuCpplh5hJKCimbm+Xj50Tk+/elInL3JP456FUDU/Ehruk4Yq7502kCr78HVMqqSMG0+OIYqC+chQOgpi4WxI03OLmuGgp2JacF7E+EUq2Iz0utq5abVuv2qL3kPOHrhtlx6+60p97P5r9ZsfvEW/+egtSV+xZY2cEwLTJHv2+TdO6ys/3q9//P5r+e8cznDYXfAp7rFqFlBbVNNfzD5I3iKBzBLH3HyjRQ7hmoZgqKK463ak0ZGOOiBV5BI+E6Atcrii1ESCOVMjFMQfHjTQsSzkVpcUeMVc6xmMDxScDw3oKkpjqMo/xNywBpVrxIeC3Q5e8AUp5X6XiheCDznRj42E/Ft/m9b0tGX9iHZsHGfPrdFVO9bpuj0bdPO+Tbr92i2664btuvfmXbrvzit1x3W7tGn9ai0VBxTKiPrkyH/d2v+BC6jk2AdrHVE4gOtq7epRjY91ZVGEsgw6DoEXNTG9qFkOc3LfOM6EnCQhu1c7lSgcQDZ68+j5wX84wj4czBGNzMcIa+P/gfja3Zu0blzaxKH7O6/fpofuvko3XLlRPdbNz5TKuhaCMZybnNXTr5zQk0+/qedePcG+YT9EV8IjDdVZr+QRlIoZ7aB6IobSatcCUToSUAANJj021tOuHRu0g/25ekTqEeeGtWO6Et47b9ylB++4Uu+8fqc2rO4xV95qvICsrUcpbgjBUw3wdnwYyBveFzTMF+8L4qkbjht7L1N1g40GvZfGpHAUNAFhAFVOkHjtn04CYRR34JXlARTgnqslaosDNNtzH8gxZcgVOgO0wSJjGsTTMIdELUeYeBN4CQZhJvDNiwiVTlGQUy5RTXKfOHl+Rq8fPqtfvHREP37ugH7y/H696L9afOKcJidnVFhjtp1WsRwj5KZwSFE4WYwo0pq1Wti1S3O33qa5+x/UHD8Ym3/0g5rlsHB29xVaHF2jShz+51J6EeqIeOgFBPZF+CCZARQCzHcQhbm0yl4uQYONzAVnilyFUMwLUlmMANQk2QD0VoBDBVProrKyUElYxd5IE+M3CvyibDYwrM0QQV6x8zOyBUtaXw33wtkzp3TuJ8/o0Bf/UQe++E+aePZllZk5rLh7oOpjebtKH3BJrUnGZPzE8EXPEGrm57R4cVJ9elhttQA7AcHmKkCwX8iiIooiQuaD4BBfgaaBGWtQcvbMdUAqkAU6IC0LnJq4+SUqopp029iD4AGwiyQDnRqQ6HREKKrdrlbvu0qb77tba66/UWV0FJsKWLOFml3bEgZUQ0eiiK+yp7lYNHvujKYOHNDMybMm27GQ+TnDJPHXKIiRDGffJQYe3byFVXXJbKc7qo1XXas9H3pI2z/0qNbdeIs6fEMVbmD+VojoqLd5mza/6y7t/fiHtfuJD2n97beprF5HLFKHqFxxm2O797jmBU24yR6Eibe0cbRaAgQFpkmVEDmDjSSmIXmujORnQJ/D4/7Fi5p85VUd8y9vPPldzRw8oLowj15Wed8lhu/0hx9cKtgLJaEjfxt2eyPqJXTV6XRS7rENDRtvfm5eE4x1kYPIBb4Z8n4SgTe806VveusnTowppBmwwZbr2/Fsl+A5AnZhvWWrAZYyaw7pQf82nbWGsCROp268m9v4l2RGbOCJDHCTzr+GPA2KXQxQ6dcjS2p2hBrbj0FBTBtSIRuYylFMWWTQW8pbuUOO7QxvMbmEUfN2l3Gs4Fdwg/eYc58Ab1gtM5jOPpslijnBWBp8kNsUewcbGYDXL2epFe3QEB9LA4PnHhvIBp1c0oeRFYD6ErUSN/Ny2jwD/stSeCuUPNYS34TBBivAcsOKqWbodjOEVt1aYCuCtjsDXGUWCCR7kcf0kghNWzL00xIAABAASURBVGMoDOiB84FXJKGIAVT6AaQnjznUpzeZ7tGvQERIVMOSDD1lsaBalCa5MVospcPGcRiGtMdtYcixnyFOb5LBVtqYFTlSDBTo3q7Wt2GuMAn7CHQu293JQhbAShfGCYVZtasYEAY8tDXzE5J7SWAJWlHsY4nEfgkfKFvuubpnoEyNRYlY2QSQP232OCvBcsD2dFnTD1jlI2RmZlbnzp3XGQ4Ep30gCF9EaB1DgPd4uI6OjWhsbCyhN9LLm36nFLmUwXgRzkHloWEu4BzyoTY/gf9fvaRDX/2WTnAgOHPoEC8cM2yHmocXPsDwDbIyuYaHaPvQCTsAisIPOjDXQmM9WYy+q0yQN7NqpXXgEp5oVlQkYlAV9Av8DlDAHbUPpfwg76BUAI/RkJ+GB3eUnkbXbdBaDqe23nCDdtx5u/bcc5f2vO892vvAvdrz4H3aff97teO9d2vLHbdq7TX7NLZtq7qrV6t0Oh6SkaSIRoUcRZGoCQppCAESGpSqzGOlr7zp0KVgkYfo5BsHNH/0mERuc/4YNSCpm1ptk2OBRqerVdt56bjuWo1t3qo+67LAgVt/dK3Gb7hJ2z/1Ue3591/Q1k98XOP8BDNY59qwIsw/sG+IOf/3NHDXBpkhJ8agEaHgoT795hs6/cMf6Pwzz6jh5TSIDxEPiyrH1wIezKRzzXnhrwC5Ht5TBoQeo1lcBAuV8TGNsO/6x4/o3Pe+rWN/+uc6/H/8iU799T9q5ic/U//oEdXZiyStL9IsxxbkxH5LbQa5DiEARKZbsF6LRfLkgr755pS0LPK2sijBRAXzPIJ+WM0zDOgU05hlMDvIvWOwGSIln81QPXoyrQWAV0tZhtoZUbN2k+b2XatJDkYn+Gny5Mce1+zDj2j2trs0tXWPpkbWaL4J+Td2xKFe8NLVKZHRz883On9+XgePTeiF107qx788oB/8Yr9+9vwhvfTmSR09eUET0wta8LwclFwqYRIBufBe8FpAkZYhHzGxWROMCkHMnobBKMqt2C0MuyYkqKoIGBAVSqDuDSaHtNAJ+Y+5VYF+iTABMF6VnM4hR1lgkrfK/JOkGd6Pk8V+1WBOiJQXGfqC376UwsXFpT7hUZ0eOsn7kzXDWOtXd/VODl0+ev9Nevhd+3TtrnVaxYFNw2B9oKlFDesyt1B1kRyfODel/Scu6A0OYA/Snzg3qanZxdTplKIIQ+QwDVN0XBvW9vS+23boE/ddr3feuFNrxzvIq6K4L+DoV3FPLtq+eZ12b1urVWOd5DdCZixCpYQucMD28pHzOnxykh91FNVS1JCPhsEq17v4IVHlujXecOAp+L6OnCK54I6hhDPxpi/3oaIIAF8LzHWag8ep2XlMGhXGFCUMNGs4Sbnzhu367cfu0P/3M+/W//qpd+oPP3YH9K36xP3X695bd2rX5lHsMKAyvE6dm+EQ+zTAQebZKYck7+/KB4yIVRk/B0vEG3mw0lfDfXuWfT/HyUPDOtTq1aoK/gj9LnGN9DrqcLgk86IoC3ly30SV2V7zyvyUIObUgnBYrTDQN6pBCXrcS8hIh2r6hku1dZVLVfunxVt+o+BO2eEh5GsXBYbxXdM6DSp9MTH1WaN57t8G/2afYZ55LjJnz9XaHr+Hn3F+GrBmvKv1q0a0dtWoejlfCcd2D0Jlkrabne9z/+gP+KFSyAnBFpyNjnS1hkPBMfqIIhdEkvMkaY5c+3+WneGwpvGiMQ9xSBHpzZqA+eTeaeiTz1MX5uR/n/LU+Vk15NPjCCHLJfdbNq3mgHOTrtgyout2r9L9d+zVHRx0+jDX+hXfqLMNQ1MzC/rlm2f0rV8c0C9fOabzF+fVlK4qsTc4q4xLRyUOSVHcV/pIUJagZW7MLwCvWxToTlEpHXkua1eNaee2DVq/ZkQLCw2HoH1Nc/0ukP9Op8jvEDPT07o4NZOH0fJ+JE4N5x5VOCL9DRlqVOEX8mSoHG73wRNSity24LYROWKp1BbP3lgoIkQjlwhwGURb0loUZrHUguT6Z29VbApgmuhUjWPgudeBvOKtolDdVyMNTVsrccGGQDBkg1KVfPsSJRn0WatKICgdqMKhctXZSZ5R3BOf5UD3Ry8c0VPPHtLPXz6m14+c07kLs1pg+0eEOsQUjFnJ1SLXP8cVmlu1RlPbdmqCA5eJ972v/XcHH3tUMzwvZ/deqcXxtZKcD4IooQAUISj4pCPboCUmWmOI5f2duAbFhLLBiDVoldKznKyhQ6+zceSpPcDdVfQiAtfYw6BKNA1DVPrMJ7hr8kBgs/xQKGAFR/I10OdiqYBQqMTleQUHOPNHjmnqxdfUP3mG2FI99dluVvWOAuwp6ANebeWBrmPHV39+Vv539JrpKZjDikJtcWcqAhpd+TqBbV5hTQs/KA9ybGkH74VRRM+k0WprNQ0aYS3Afulg4XGAmIASOhGB+RAQpH5hfvAgA5CYC3oLjF02btH6996lze95j0Y2b2Z4DJApi7WhqQ7DOW9RWtKsQbyVZ+LsyeOaen2/Zs6ew7JhBKmwDoaAY0ahsesCXXDYzV4qvLutvXKfdj7yoHb5QPDmm9VZPU7M4gfhodKEXGpHKhvWa93tt2vHRz+knR97TOvveofK2o0ZCdPBJhJCYjSJZCgLIQuJWi5daKlYRqxLuUbgu0qqJh8K9VbeV5+LrOG5WqcmNfniKzr6pW/qxDe/rdmDB+V9xdRc2Ys4puIO3O0yeCt0Oh11Dd2uRkZGgK664AVhAIUJNexb/5bgxcnJPBycn1/AF05DOYa4ThzXEJZHUIYvCqqJu4dsKy6MZJeNKSDnS395hX8569fS1gUiGHElwCN4rRwufVjNCP1QlmbmJQy5SdCgmDMCzTqcfYUbQDKzsZ9E3ISUNA1VkCSxKksSiQ34LT703FJqZWrLwLIlVrR2ZdnltrK1hQYUfAvxNZUJgbZ4CENbs7Wi2NRA4GnWNisULmNc4t9qGHvuHse+DfZlUZrmGsliubTygZFly8z20lrJM26wjmEFjgdzlI4HBNt7gGllaYdcyTEeaQmGOOgMbcAQHsgAeklF1zruzE8bI28H/6qwNbAfL4x9JufX2AzZqZvKtkyLpIZyDeekYUFCNXt5cyzbDrXs93Lu5bTsRJeXZa1lrNUZDNsSbs1wb1iZ25V8ywbgmAaouCfpcv9D2SV97sRLOG9PWA9Y6bPFaR2bIS2hByMbS1Y2lWxUsBY8BR8yZD/QR3hJXTmfJQEvyA0fFrNzczo/MaGz5y9oZmYmxcFuzjAYIiLU4eE+yk19fHRMq3ghHh0dyQ+LvLlLKsFjsPIYRB9S+QQDqY6032hhckIXXnpFx77xPZ35zlNaOHpY6s+q8rBteEPxhe0Y/YJj2r3zjousQWsQsYBSK9BW7y2Pn3K5NUgV3eq4sg9CCqVVDbQMoq/EHuqAJaDbAZqQ5iQtjIwptu7Qqptu0Ib33qMtjz2s7Z/8iHZ+4TPa9Ye/rT3/6x9q33/8D9r3//nfdMV//F+T3vu//K72/uHv6Irf/S3t/swntfVDD2stP/0bveoa1fUbtFh6quTeL7RirATGahTECOLqQIEKzyD6RuIDXhzmFVI3p5nDR+W/ElI5xGW5kAYvdHToZlslP3STzHE6GmX89ddwKHjV3nyBbrbv1toH79fef/c57fmd39SG971XI1u2KiJUeVh7TapYW0lwuEk2JLZJmVy8SUpRRGjxwnld+OlPdfSv/1av////WG/80Z/q5Fe+qZnXX1flge+Xp8J6B3su6IV/u2gU7pagDLBq3+CFw8zCvuNNRfNHDur8t5/U0T/7Sx393/9Yp//0bzT9w5+oOc7h6NyMGj4Q0i1zt32fPAs/9rk0CjLjButUdIwbEDGiliKKJWzIw1O0OJ2Wiy0NzpKwCrJmXWsZ1BarJAaPWslbtTY5NDvSJJTXczjPDftlVHP+HxhvuEUXH3hA5z76uCY++oSmH3hYszfcqdlNuzTTGecwkH3BR6m43johdfBVOSCYnp7XqbPTev3QhH7xq+N66pcH9cNnD+iZV47rTT60TvOhNTNfuTa4AgiAdIE7GqmSTF+PkWSFYWigGrW8BrzlOY8QWZ2FqGgAlTkK7cIcC1lRggRraRyhE0O+ZFLBH1Hw3o4LHhG0VJi+fkyBwmjjyBg8Ae4pbAb4lg5ByQr8BpJhrej7BykRA+6wz+jMA6iY5fVZnSMDDiqcVSNVt167RY/ec63uu3W3dm4ckw+bvBSoyNdmn3jOcRD36tEL+hFr8NUfv6G///aL+utvPa+/Af7hu7/Skz8/qJcPnZf/TTYuNLF8ErFQ5VAIMw8C33PjFj1+z9W68Yr1Gu016FVJBEh+xT14pFu0ZcO4tm4gjk6R52exwSqGC+yJw6cv6iIHGRUPcrEbD0KsNa/PRpkwaDkAevtqmHNjmhwI2zoA2XEQNcC20ywHQzNzi0JdsKwq58KwhsPK6/du1AO37QZ26d03btUd+zboup1rtWPDqFaPFKmyixwTsYHKh3f+zcdbr9qs+27Zqbuv2aRda4u6/QXOnRYJtcHGBsvg63+WHyjMLSzKXA2KcUMhPyMjfKgQu+MKkhQqtHWgHxqWAKWSzwGHXDWeHNfIEtNOB+K2K2231NqDeSFjyTZi8CTNYBqEw9p21OPwzuOanUMhaxivaQJWKAIg3oJBpxR1OysAugNd6AOQPK4uKY0i6WwRm2bZuIW0EwnsIhcPNZRGuz2tWTWSv10JZ6mmNs3M7IIm2VvzfFSyGApiZWHQQ9jYu4QbtQUsuvK9Z//xCzp8/KJmOEhu18EarD8qa8d7unb3Bt1zwzY9eOde3XXjDq1b3ZNdB9665KDLnp9ir71w8Jy+8fND+skLJ+S/El9LV3UYP+uFuh0DAbQ1PGCLClcDzJ11DOBBcgzko4P++jWj2sHB+wZy0eZIyh654zp1flqvHjilExxeL5oh9hPPmcag5dLgviEvI73Q3l2bddM1O3XV7s3auH5cY72uEHP4W1mPJqHBF5nEARKqp5RK4DCzRrRERKSoZltoQyJ2gfk+EcwnpNy6IeToixKKbGnMBaRgbya3akWJ1KzEb7bNWTEcUgNAM/mMmT0KQX5EL+TCpywwwUQqRKBrnQUSM8kB87EzU3qRQ94fvXhM3332oJ568Yh+tf+Mjp2e1jTyBn3J9zjlfvCh+AL+5sfHNb1thyZ5Zk7ce58uPP64Jp54XJPvea8m917Nu8869blX+prCUvm89fhAQ3wGwpdCgwICf0C0HTF7vkvsyMlgQo+6p4c76ACUea7GKuYGOsvdBU21jL51U6V0TJ9KDaE28KBRrqbYSxVZFQwJTk2o4LCTW3AW/iEJayQ4DWC5oRE2zEHwEhf0ALym5nl+lW+C+ZMntcD3gVIfpeztxQC9spqFPCLUGRuVf5BbeCHpsHcL0Eary8qAa9sBmgrgVCJ0C8dyOtcWHfDREHursh+z3KdRAAAQAElEQVQiirrsCTk/vVVac/ut2vLQfVp93fWK3ohcqkIN+olXt3LKWoQsug4IutDC7Jz8SwzTrx9Qf2aad6uQf57A3cUjvQW6knqA/6ZK5f117Ip92v6hh7TzIx/Seg78umtXixCAgm1RELNBjqmEOqtXay3fHDv5we9ufli/4d57JN4Bq2dGXouE3QCIn6oKP+DLBH3b0VI9u+zgD+VLvREM897knLFG1TTvkc3CgnRxgoPBl3XsX76lU9/4juYOHlL44M569jcExredyVDQFUUEUyrqkINut6tud0TdXkfGSyBXSOj4vWKOHPs3Bqc4iJyfn2f5iJjq2B1igt5a8PBW5krO2ymwP9P1Sj3j8AX43dJ9gvkrwLHaduh22K9QAa0y3wCRdZibSwQDhZoabWPW5dBKhi3a6cxa8CDT5wClG5JGE6xpSGLQXE4P2P9mF0vePfBQPUAMdL+mWruFylIaexvFy12wFq3W5YKWq6VY1Bb20lCzHcEtQGVQdIzQUZexgcXSWAhbZSP/KgwsU+ct/vBRLIlhkGFKl95bWtZAo+aDNllMRHC9zgZBV8A8/MrQprEqCdrkQS7zzZQGwyrLZfKwNFKSzZLtCl6g04LAWhAlAMGpCW0UVYLSZaXVHDJ5JjFPRvJ8BmA7Q2rShL2YkYuCrieXELhpIYKeCmNQMeCm5EgCXY8zENDZhyWgb1tXOBqMmWp+ChqSsD1jgFvbY5gDSTW/OmrwZW4Sv6axD3kOyBOnH9YKMrzRpI4VDKKpjOyYGvCkrQxuXwZ4ab/UD+R0l1T8tHTI7weetl8wZ7kRn78woXP+DUF+su3MReAfZXfBA6rb62mch/v42Fj+huAoD9YeN/hOp6OSDzFeytAfDmG/LIkISZWPy0Vu8hOvvKoT3/iuTj/5lGYPH1ZdnCeOKp47QJPqNhi+jBgPuWRERtpEE3hpKdzX9sFIDNYtcApB26KWUC2S09bHezOwSSZ4oAs77cM0utGxfsPBW6M+L5UjV16p9e97j/wbdLv/4Ld15f/277T3D76gPV/4nHZ+5lP8JO+j2vbYh7TlkYe1+QPv19b3P6ht4Dsee1y7P/VJXfk7X9C+/+BDw/9FV/6H39eu3/6Utrz/Aa2+gZeTNevVZ3TPN/MWziFBEFeuJ0xv74b5Ok7zPIc+sS6qo8VmQXMnT2v6zTfVTEzArVajD1kPRIUcuBfjlE5R6YCNrVJ3z26N3HGjVt93r7Z/7lPa+x9/Tzt+8xNac8tNvMSNKTi0Y3FkhzluJKrCWnaAlFvHzjsdBYeSs6+/otNf+ZIO/+mf6/gX/17neHk48c9f1pt//Jc6/Jd/r4s/+on6x46pw8Pe/6NgsT0vIDmO/TBvsXYMJV8LfAnlfYO3B5m3ePqEzv/kKXz/tY78pz/TqT/5K02yn+qb+xXsr8BXJS9+0c+8kYX8LR+sPYccwo03PzKjyh4pA5BuCR8G78bMJvFgnqpDXiSjkJqQlwYEO3xQU5EmoiiWcg9DQkcKXVpM28xj18AfNhWmx7bvhc6YZrfs1PQtt+viBx7R5Mc+ronHP6wL99yv6atu1uz6bZrVuPzbZ/3Fiv9QtxR1WWtPbWqmr2NnpvXS/rP62a+O5WHgT54/pBdeP54f4BMzC+pzgUQUFcYXJfejBwcPRbY0Wc02p5JggxgkBmBcmYxGuabVJtmkF1MJYR5gR0jcFQQBTkccxMIcJHOVHjPRYambgMwMmZEQBEZVZW2HIOKylntDXaIHY3u+dpce2iZ9mA/p6w5N5V6EDuKpgLKU/KBowAsfXFfuWK0H7tir9960Q/7PQ5zLRceCPAofFP1GxziU/ekrJ/U/nnpTX/zmi/ri117Q3z35kv7+O6/pb558VX/19Zf1Z195Xn/9zZf1Yz6Az16cl1MSagsuRNpFQNrAgci9t2zXQ3fu0c5NXZXgxT0zVeX902P9168e1erxbmtMaz+EIuX8Qhc5uDk7MaMF4pTzjWFo8McD+VogZzJkYhqwRpXWFUfK4iQZsXP7sY8gP/Cm5/sc+DTsMWcKBrWgR3jitqGxkY5W9YrGSqMRxnC03ZAwzyYiRJWL7TZz0Hnbtdv08Dv26hP37dNnH7xWT7zrCl23a41GOn1V7okiQutnWMxpsS/5cHKek67Gcw1ruKloVtlvj2A6HXjEJjrbKxET7De1xXuryclXxSA/3h+tp4HftFO2trSHlipaKtWYaUsNhVisLewKI4Q63KxX8YO3kW4vY0wTrh2P1W+KOOPM3yydmF6UD8OmORDzwecCE+6zWRxXoN9lGN8POqXIcyzMMcJjGpQlfScm1qpqfrERbuAUFSKSAZsgnyOs2ZqxEXFeRcxI7MYOgD75nWBfTU7PaZGD2IBu84QQXC6gSn+SHUQwXx7UJ7g+/FuzF5hPKZLdalBGex1du2eDHrn7uvzPRXZvWyMr5HripGCwSMyvHJnQt545pO//8pCOnphib3dUA5CHCjGUSgQgm8slxGBLlCjoQefyQjFlyYbmQVRV5l44cF+t7ZvX529ddkqoAB1cdb2P2MtnJ2bzPze5MDnHdYsV82/8zJNLo8oADaD+osa7VTdcuVUfvv9Wff7xu/QbD79Dj959g+6+aQ+HoZu1bcMqrSHvI1wnndwdTqJByvDpXAccIvR8zSmqxGWdyJ4Aw4AsANfkmwhmGOYklKjs8USz8V4iaCkaDUugXgdEEFeiyUAwIDxcoihXRjBeSgErRhVWqKDkLK2MQw5rJefzC1Vnzvu3Sc/rZy8d1/c5HPzRC4f1/OundJh1nphptFg7Ck/U9v2qhudhH958d5Wm127Vxauu14X33q9zH/qwzj3+EV249wFdvOZGTa3boDnsGt/zyBzDCbIFYhZeYYt0JMjFY6S+iXCDiZlGw+pG0IeH2D5rBV+SWNzqtdlEySygMWoAH66idWwtYml7ke0WYyeZnWBORUeMU723PGbVoOAFnGopPHKEDlx8pQXLCw/JkJc5wcD/nuDc8eOaP31SDfsVFXy4BZBTQaSIpcDVsN/F3uqtW6fels3ipwi8PzbyQZoHvCQ0sU8lbIRf+2j3BqyMqRoxLCEmBmB19pC7Si/umwl4qgqt3ne1tn3o/Vp/990q69Z7ADXE2bAHhTznSlNzPatSgY6KB1N4ps6ePaPJX72si/v5dlHDm2bheK6qwzy70IVcdqScifsO1r6Gmiga2b2HA8EHtfsTT2jT3e9Ub+M6RQlGx8DVsUAre6yNh9QdH9O6a6/Wzg8+pD2/+TFtevB9ih071XBPG+7HYnuDE0pfgaxGGjD3gw6XnhCRZQdX8j2oQeCV956xus2EVgV8T++z5vkbgy+9oqNfflInn/y+Zo4cUT6EPAuCqfhIh24g7MeowSJf8z4INIzwTBvhAdLtdJhyUVgBxYY1mJubkw8GJ6emeA7xXjOYl1WGYN+GNkZfR5bgYGVFgTrggK1UGQ6I7wrYTwuS1QyyzhB0aYlIjWQaG0IyVjSMuoIChTEcjpRxf4BHbe3dQixVlMl/HcASewmxHGJg5nlYF3VXrhtkK6q1DUss1khqjd0WtcV4i/361uO0vlZqm2No7YZYu5ec3ZZji2BcQ6spKC0X1GKZ0qVCvW0pQyXWJcBxkTlolQdUQBno3loHOkNBLhLK2Q+YVjEaRTJoUIb8AbnUDfhoL7ES8UK1qzPQgBvDoJNVFRFwqXShaBFaV69bNfI/Aza9TM/2mR2chAn6VHkb3eSvbIY6K/ohqoxz2GqpBPxYopaR4bDLnCEWl1wYQ677jNfICkC71ceh14sup9eqQIUBKoBBbTcw7VtFAw06ZF4rtPAHAcs1mI/7hFyn8O5eglYTHtWqpqvQJjhqq2e7ISC6pA6VsrfEjtzL7rRcfOPDnQcwc1lNXtZUTl42SlqXFUStOS14n8Odubl5Xbh4UWdXHgjyYEKj3bbE3R0cCK7iATU+Pq78DUFu6J3BDd1j4U7ulYbKkigPzPZA8BUd/8b3deJb39fsgQOq87NqkFUDRtZtyEHlwZrGg6YuTW7AoCMkWtfgAdyCxy8EYFnQy4jIGY4b8NoZVZSeItAPDUrFXjzcJT+DVaQ+SB1brd6eK7Tl/vfqis99Ulf/+9/RVb//27qCQ75djz6iHfykecutt2jDvn1as22rxtavU3f1uLrjo+rRj61Zo7GNG7Vq2zatueIKbbj1Vm153/vyfxa74vO/oat+7/Pa99lPaPv779PYVftUx1eRC6nxH2JowjhArxWF5yWZCqAAIdMz589r4o03NXfipGp+cFQFUl2WR6YtFV42ggG6HfV2bNf2hx7StX/wO9r3u5/loPI+jcKLXpeBuQpqlQzEJDzKhbXSSkDFB3uN/9e7Hz+lE1/8Gx3mAPDUv3xV07w8lIlJNWfP6+zPfq7DX/wHHfzzL+r0l7+hmVdfk3jgEw2eceJxiDc7kx6LvhBvIfDmwnlNPveMTv/9P+gYh4En/+S/a+Kb39Ei8y7TU7l+weJ5+n2cNHhtJPFdwBwkXMilybzgGAI1OX/WCwXWoSzuDPCUQAtNxdcgL0m4IZcDHbTwHmq3q2XKzInBTQ1BFFi0Et4AybLihqAKefA3VxPjmtu4W9M3v0OTDz+qiY99TBc/+Jim7nqvpq64XjNrtmiuGdHiPDNgTQoz6HLdFpwvMsXzfFgfODGpZ187pR89f0Q/5CP5p88f1sv7T+nkuSnNzKHEXgjsojA4leHJiflBTMwN1DxcKoK5QUuRVS6ghNtuEysO5EYtHs4vb9gwcZHztcx49jSETeta5ViCoU15qBoM4gqv0suxIjSbLv3h2qjMG4LQrcmlZaEDpcwtFva/HBuOUbadPADPD0yZU5V5EVCujAtHStzXn7JE7WvdWNEt12zT3Tfu0t4tqwkxyKNy2pjx3tzo0KmL+sGzR/XP33kVeFnf/fkBPmjP6MCJaR05M6dDp/ngPTatp186pS/98HX97TdfYt2O6czUghyC/TB0+q3MxbFs2zCq9968S7fs26jxkUaFHWcdIe8xrfFeR10barlEhDdeMqbnFjQ9M68+F0o4KXhIAfZCTRXKOIvMjOR7NZy0t1tSpRQnc9BgVxk7WNRGRdNzjSZnGy32hcuAoywOA9X0tcD4hJKHh1Ps24nJeV28OKeLk7P5G2czHHb1+w320kgvtHHdqHZuWaMb9m7Q/Xfu1m8+fJM+9r7rdd2etRrtLEoNkKNI/u1PP1d8IDi/sJD5IzykFSACOtMjnER2uyXjq8wXYVbPU+RV8MyvxrnekieMAbyg6xYwa8CDknDgfMgTTi2PBpBvq1Z6rQTyJkOEujxfx8Z6Gh3pwioK7IfVtv5rsi+/eVrfefqAvgl8/9nD+vELR/XzV47L/+7iSwfO6vWjF/Qm94Gjpyd16ty0fAh8kQO7+fkFXFUixZMXESorpA/X5hb6HLLAYVBYEvGI0imNVo8WreGwbkiQAAAAEABJREFUecRxphDBoM5zEHiOdZtgXzWsmfPmvRPkLMih3QxGVYg5wehIiZ+fXtDLR89xeD7DfqlCpCyNmL+0fdMq3XrNdg4HN7HfsapSJfZAqc+B4JsnJvS9Xx7V935xSIeOXtQ8133jaxq5orgF3BtAmb1sDBr2Ax4R+ISRlQHMMw7qLoF5jI5G7sHtG1ZrlIsNNRXGYLlTxfk7dX5aJ85Mam6Ya+4VvilU7CvjeV9WeGtX9XTHDbv18Ydu0yceuE4fvvcqfeqhG/R7j9+m3/vwnfrtD92ujz94gx5411W69bod2rZxXD0GcsxaKtFOJWCwLhGhoK/JLbQFAXMDqyopK8gVIWXcBS75zJxEshOlqTIfMDLAoVod5LBaHLnnZSJCTBWGXBiX+Rqz+pCbNHpDURCHZF28D5QC2jwRaxDhwmLowuSC9h+5oOdePqannjmgH/1yv375ylEdOHZeF7hf9vONoKMI5rkocTIscYi+WMY0vXqTLl55gy6+9z6ep09o4kMf1vn7HtTF62/R9PrNWsC2vc9VBaZZa7Yyw3tXFMuSbQS6rSaIPwn6VDABfwk3rdxjvn86H8KxxYYAb+mQS1Or2h9smoqU2jjzbNYS1HTVaoBjNxRZ15AKyaytH/AK5BgW5qLBgGl9utQLWNFf1PzJU5o7fEyLM9OKgJv7uLFUgtQlBWtiCPbpKAeCq67Zpw7vxItcj0SnBoME7Cp4HdhGwDAOI+BnWO4BWLSBlNyyFwSlKFYB4IMHvBbaHI9v2c2B2vv5Qf37NbprNyYdxhZC4JJq7zDoCFtMDWJQ8Vt5gE3vf0MXn3lBc6dOyYd9PC5UUHEEPujshJLuwOsCTF19bEd37tHuD75fV3zyw9p81zs1smE9UikilkAhCV07CBuy3+U+Qp1ej+8I5vHQA3w3fFxbH75fZfdeLfRGRDo1LHbhOJI2gVN3BvOG9wtcQjJRDSAVGlUmnTL6TJATkTKp4eW6cm+v05Oa5N3+6Fe/lf9B5OyRYxI/5PcewgEVn20Vw2upMB+qfM/xL5N0u11+1t9Vb6Snbq+j0imKYDCgMu7s7CwHgxPyweDCwiJr1gxcWccovQzGB8C47ZQGiC8w+0OMS9q22spQB7KWe2k78JBM6w4hGYPGvAF6WQfpAQfg+XAzNHMJvIOV8dsLQCxJ5sA0aQu/AqLQ+bohwUqAlfqeMOrGUUFmwUqw0JZt3ypYM2ySoEErSgBttX6L/VutNYdg3daHW8+ylTiCS2Wm3gpBLPFW9hInlxSX3ssJzP9f018yTARD9BMdNJfYWmy+c+8+wRoIqCYjPKc2i2YNwTJDBPoGEwPgmvT0DRiudG5rlIJJ07WVGQ7XXCv4ISXlHi8rCDhRWloUyFYRZEUgg6FQWK6RivaGlJq5oTff4IgNtnDfgvUNqWiRvLkH9ypFhCSDsiSZWF3BxZNVDM7HAEwaauq7qUr7tlFoxTwlbgr4SVsIqm2Flgb6y7iWC/l1vMO5tgJbGrTExnPirfytbSiWmaCtvttltlbqaFgqiIGOmpjnAO5bnAE0A8GtCnNh1unJoTso82ErwQyDCRum0IjBhNS29qIsOWZiGsjgUMWNf4GXVf9Exv+G4OTkFB+HfLlpUAZx+gY+NjqqVRwIuh8dGZF5nU5HGUY7YBqF/MeoL5xgzRrNT17U+Vde1vGvfVvHv/p9Tb15SHVhWoWXeL98NWhVwFbuG+bnayKSQaCJCM/KYrJAGYhAhT8RkT99dP4qMlhumWKjiJ7Wb9+tvXdwMHfV1eqOjjGCFDyhCtApku2KQtFbpbFtV3CAd6/2/dZv6Lr/8Pu6+guf055HH9W2O+7Uhr1XaBUP9BHy0bEhH599HpYJkpy9prKcNBWZH6QNLxMil53uiEY3bNS6a6/T1gfv1xW/+Sld94e/ras/+/F8URjdsJWtWtQ0C8QX6kfwHhuqxChw54QhsnqcvrXgz/GCdmH/EU0dOKyGL+tgbBZShY8wvKHfSCHJfhKRIkJjW7dp5333adejD2vtzTeoy2Gm14MAkJfUb6L1IPZKcIDsXsyFodEJNYw99corOvUvX9bhP/0rHfmrf9a5p57R7MnTquQlSkfR4WeoC3O6eOBNHf3Gd/Xmf/1bHf2rf9TET59Wn8PE4KOolBAjMv9GYeelq8JLQ396RlMcIJ792td18k//Qsf/yxd19ktPaob9VCcvoBtiAD5eyRcx9oFFuM4PgvQpx2ufCVpRWKghDzemhH2rEHgR9qGIaFm0jtFgjtkGQVTir/TGlQjKpu3UgCcleHYGocZOD/fWRYn1gpR6q1W3XamFO9+tmUc/pOmPfVjTHArO3vFuze26SnPj6zWPLx+SNFw3tunQBDHML9b8bYrXDk/oZy+f1Pd+eVjf56Pp6RePcjhwTqcnZjWNjl9Ug7VRFAKQGFpEIG8d5SSUtMKOW9xyURiGVirIIrFW3oBbJ/cQuIitAonSOC2WR64HOTBDeKAizhoR5iQ+bEIFXpHcO942sqQLPB64yPEcgMfDf2WvVtYy1FePQ4w1HGBsXDumjWvGNVoK+0zYaFBCgd+qkCyLkvyIoDdIAV8ukBE01qXzGP5Pg/xbS++4bqeu3bVRY7zgcsbFVmpUWJgO+mcuzOQB31d++AoHFgf0xpEJXZhpiK4rBaAus+JjpXY0sxA6fHpG3//lEf3jd17SL145mX9FrhBDJ0Or4tYp//Q+oK/ZtV733LRb2zeMqeBReBK9D296nQxSIi9eHxBqBdo6x8v2IuAXelyJUGVzrFIhexvaJKGR7y/WTYW3aSqbKFUJrjKfqdlFTc7McTDaXpU2qax9rXhBx3v26NlpPfvGWT31q5N6kkOdr//0gL78ozfzNyr/+Uf79Y2nD+n5N8/I/0ttn/0b2BkK94j1a0d101Wb9JF7r9Nj775Ou7eslnJDN+SD0WpVMP8FPmoXFhdgNEBRzjXEdEMFotcr7JUiNRUQpcp2LCS4wJUFE+UezjHQqbCZT/KNMhZdW3EXKtgWiTaIW6WjmgCPNVVCRwGvgAf7wVBVVIhpjEPBEfpOKQp4BKxK7hzz7OyCnn3lhP77N5/XH3/pOf3JV17Un375Rf35V4Gv/0p/8c2X9RdPvqa//M5r+uL3Xtff/OAN/dNTb+jbP9/PHjwjf2wJr56C/WpQ5jkQ9IHxIhuZKIittOKmqhtNHgquXdVR11/FluCAmtYL/JDi3MSMLk7PqkE/4Fbnynom6KNIkXgomFOQvxIdzXKA/Nqx83r54Bmdu7jAPFuvuAFvNNKpWj3W0Sj5KCEspW4neNw1OnJyQt9/9kj+9fuX9l8QqZE8kMSIYhwAOsDs1dCoLTU1WpyBFMyxso6ot8xUxCL3UlXwbF871tX2zWu0ydddtGO0boLrs+a/y3r05AXux5NazHeAvoSeuC/5vtHQi0ls27hW73vnNfrsB9+pJ953rW64Yj1+x7R352rdeeM2PfTuffrUB27UF564U599/C7d/65btHv7Fg7Hu1I6DOUaBc69RwgaTEEvIOAV9pZxkWNBm6dOR6YLdFFR8IdlUERoWGo7IYl5J1gUtRWDr0BTcyCRvN7Mz/5EU3MBMUs/mUw1xvEhZUMXau1DEYBEVFKOYV37s0ZIoOJy1sTkovzXzZ977QSHg/v1/Z+/Kf+vxW8cPKdzE3Ps70akmD1SEjoMXfuh+dLV9Pgmfrh2DT9k4zn7MM/Zx5/QzH0PaPa6mzS/brMWVeT3txzMQTAu5mroqyj54Ak16CUtBLBFjFZPlHkoillJCl2DpzNUd+7RGMjJAc58f8nc21G0oqCn4r22OYFtmq6tlY5c064YLynJxnKxRZVb0Xo+7rWiDKVmeXjvVZsHa7rAD6An3zyghTNnJZgVHgupunJCuqxUaXzzZm2+/VaNXcF7De/OiwSwyKTdNwo1mHiLKPMjOAYMW6ZcgiYsJ5+BRohpgtMNKGOyhorj4Tkxvm6Hdj3yAe362ONac92NCsau3hADiNYERy3i9DEqROCzkudGhTGCa2Ru4rwmnntBky+8plicy78WzBTkJ3cXi5V9hxmxeyRyNL55h3Y/9AFd9ZlPaMvd79bI+g05XpszVPDta1AqCv+p7IiqlnKc+KhA6Y5ozc5d2vHAfbrqNz6hHY89otGrrlUdXYW/QB87YsUFtQL4KJIR27NxJBNqCy6TqtHSKU+8Sb64yLwHK+IhLPJe1XAw2EydJw+/0vH/8TWdfvL7mj12XJUfuMl5T0cY4StaT9mGWY7PPXNuDwV7fEsCIz2ZLp0ix+Wmz9r7YPDixYua5Af/izyT8p6BvQg6/RnHoI1z0LJpEZMTC4cQdjkk2t6TAouwDNAQLjNFJyt6MiRxaeO1tDvDUGLcMKRX9jEgLH8reB6XxZDjDq2kxIaGcoGgCkkAckm6shOXfSXLsiWIxNxG2kXSVf4ztHurVSoNmpXS1tqClrtMmydGuJxjnrK0FokKRSLQUmllbbvEHCJme80HtCNvctYDRnYeN3J75haFpHqYlL61QUrOcx+BKjWrYGm51GXUOik0sszWgCwrWJehAw18eROtFHoirc9o/STRapgTLZqt8UArkvr1jX16HPIl1BP8U3NdXuzIcBnftl4Zwh3ujuX+Mt0l8hJlc5NhBBgOMuxhUVkq2uV6qXSZnxjCdg4gyXi75l+TrYznctuhbGA/INs8ShEDvlxW4AO9YXIsMaSWEYN34hAsWImbNljP/RKYYYAx6MDetl6SQ3Spb6tnpmWekw8EJycndfYcN3j6Pjf8vAiYT+WGXJlvp9Ph5bOn8bFRjY2NaZQDwW63oy43dW/0oshpBz1mibt3PFH7aqamdPHV13Xi69/TqW98T3P731Rnfk6Bf/HQyZcfDDIdbLaWr7aEu2yMJAwp6/th3SlFhQdnQWqgy4djRdEvbxpfpTXXXKsrH3tIt3zhk7r6o49o3Q3Xq46Nyx9mwUdNYF+jq7Jxq9becZt2f+oj2vfvf0tX/O5n+Yncw1p3/U0a3bRRZbTL+0+VD2N8+OSxVNrx3UenKMhXwIsIRUSqOCk+IGv4IO3zQI0o6q1fp9XXXqNN739AV3D4eM2/+y3tevwRrbn6GjnmPhP0T4erClmRhp6WsUaoqDLJPg/LyWMnNHXwgBoOdv2bewiwaRialSa/QzuHlKSk8Fpu2qDOxg28WIyoyd/qQGolciL3osCSX/5q608iGuYxf+K4Lvz4Jzryxb/TwT/9ok5+5UlNvfyyKofAhTkGsfsh7vtIxaayH+bOnNGpp3+hQ3/9Lzr8X/9Op7/+Lc29+bpiZpYXOYkUqjh/s3Pyv1ly7ns/0LG/+Bsd+89/odN//yVd/MXT8l8hrnyUBYvsHPSJzXu3YU8RoejUl/Kx0I4tcugdCZNKRqArmORplsTctDzh1NqFmBUtDxY26Dgnhpbd8lQQGOgGdSBOiUcfsLPzitpFdIrcm6MigX8AABAASURBVNnEiBZWb9LcFddq5l3v0QU+UM598pM698HHdOGOezS5/SpNja7TLOs9y3ovcuBaWI9CriqjXOSA6SgHSS+8eUY/fP6Yvvv0QT6SDur5V4/r8ImLmphZ1HzDyJ0RJt1hipF5aucFHx+N8+lgAOdtGLd1cqIggcw10JWC9ADBbJHJxb2BNXE3tEucMZIOK7YwRC33XLweBIfQklDEco5gDmrQG+gKYxtNaFTZF6pzGun2tW5N0RXbx3XXDVvl/6X0A+++VjddvZ0fbhSJ+NDGAdWD04n4IgIsMkwQWcQIoM5RyH/ES7sSg4qqNeNFV+/eoBuv3KxN60aQVDWsje2C+Oc5wXv10Hl975nDHPCd0GkOO5rOKC/BoyocmJfoKERxToEK3UTRmam+fvTiEX39R6/rtaMTHAJWhRNUlXE1zIFhtH51V+9gXjcQw6penzVZYCaVOTQ4laxnsFEwECEn303lno+CLDMtHEZGMxgELwjli6mmTEiRwXduQm8t7RiWANQZPhYucijoA0hhJytg1tiNQjPzffk/E/jv33pe/+VfntUfc6D1J19/SX/89Vf0J197VX/ylZf1R//jBf3Xr/5K3/3lMR07M6f5xfQk4asq1GFJr969Vh9411W66/qdWreqMK1FRqt5X3H8DeuwSM7kQlzKdTQhlSgcCHbUDalgJRsw30QrvAy2yrLcHcja3PVRZSfhtyEhzroomIiwqEURaSG8UPHANStDdKCBKNIQBF0GgLxbuhrjg2mEZ24nJIITDhUSJiFSp8NnZ/WL18/pJy+d1lMvnNC3nz2mr/3siP7lRwf099/fr7/hUPC/f+MV/YX/ajo5/OMvv6C/++4reunAGQ5qiZ1gK/Olk0tlHnMkeIpTtb6fCRE5nuCLOyszyIM5H7R7GmkXQsdexGFcX+cvTmtyahaTvnLLppIoKNJKzNkCOmFpOnDm4U6cuqBXD5zUyXPT8rWTw4rCGlTybBB4Ax4RoFX+a/k/euGYvvGTA3r29VO6OFOJtCv1QzkE4w/9gIrAtFQs8Hqy2J57hpNKAw1k4pBQzpGvF/XVqYvavLqnnRvXaO044wxV8UFoWmQi5y7O6tCJsxxOTea1W5HZv7dd8IOK0V5o3471evieG/TZR+/Qo3dfpSu3rVavx/oTdWFuhUPv1atGtYVxNq9frW6np8mZhfw3QBcaqUEn481JDoIIenJZS8hib6d2e0HDK0CwmSzzdlPBmJpTpg/iNDhWhaDkTksFHmpEaFkdyAiGPCKCWVMVUoItPOTcs0/RUtNqSuEY5IJn4jMW6QxrEpooyhXcgCsJ1YrSIsgkz79jp6f04v5TeuqXB/S9n7+hn7xwSC+9eVonzs3wQ5XKPumo0+XwgRyKiXsp56KnqXUbdXHPPk3c/i5d4HDwwhMf08X7P6DpG27V7KZtmuNevVBDTRAVEFHUEOMiJGwFcUkIJMaAMNN4BgmyoiJd2nq2qAO7FSpKFkJqemCKijAl6KphaTm0roClcm9QJp54zK2wK1kK+qG1+ct4RCSRa+5RWhJeTUWvZUGnz/vl5CuvaebAATW8h7RzRy310QW9vLJk6qxapQ233aJ1d96qummTZktHC9y050sQaeGK8jCRuanOn2HgKIg6wHMshqgAJAaBhI62siYRHZXsQ/1aeK/dpi388H3H5z6sNXfcoRgbxywkdLS03+zMoOUS6CxT8gLX/oIm33hdE08/o8WjR9TlntCT1CVXXdQLeAfIHtouGvre2s3a9r57tedTH9aGe+5Rd906tKiexHBYKwNUBJJ9hLFkQDlW8Cryw/vCKD/M33Lfvbrq85/Wnk98RKtuvl119UbVQDcNpSCvCvShi8JToNWKUsENdK7EU+gDAJWVW2mVr7fKvbYyZ0PDaXxdmFd/4pwmn39eJ770dZ3+7g81d/yEfGAoDLHCBW0jgUhtI5fCfArxdTqFe11XvZGOelyXPe51Xb6fSnEkwoJ1ZPNMT8/owsSEpmZm+Pbq454BtFyWqFjmLWEWGi5hCB8GBDnZJeGvRdB8W1l1jt9W8vZMh2iw9HKf5hssa2EFdblyq7DcWjUvkAHL9AAdTHZIvU2/Utnif2sw6/y/hWB9l33EMkq47BvTA+bSEg1oi1pYZmTEJg2t8F9tU/9tNIZ8lnUg5RpawgYIEXr3DKlhn0PTpI+loFtpiUAC7i4iFNGCAiZ1MOWB35aZLY6yRx+1HNq9YckmCYZFVwOHUBqWGPCSHggGHf5arAZDewPRr1RHgZsHTKsZcLI8rvkABoGDHN46BvSWa5tEs23b9uYZGBd760bgawjJg0ZgfTpFBCDRukmApaUSYDAiQhEt2NbgUZBeWgPSYAWCrwbTA4gI/EghDcCYWle2AXVFzZ1apYGOXFCiOodphH9z1SpqZVlSg+lDMbq2Oq9gQzmkEga8dFVCEQGnrR7GoCUj85FTUTShRBNbbhb8ocbhzdJvCHLTT0VU7IpOnVLkvyY8tmpcoxwK9no9buA9+VDQD52IUERRISaFqEPLqoK/mJ7W5Gtv6OST39OZb/5AM2/s5yds0yp1QYG84cW68qAREwj6yNcD5UMx54NH19ZzqC2hiGUwL2jyMTLgJ146GtuwSdvfcauu/szjuuLzn9Tmjz6hHZ9+Qld+8gltuPUm9dasydj9sjBy5RXa9ugDuvoPPqsrf/83tfUD79c4h4ndNWulYEV5OPUbqQmiLEXVPXwcyBDkIKSMHVGLYBgRCvQFuDc4S5U5N5avXqNx/+bgEx/UlX/427ryc5/Ulttv18j4anWaUFEDSIpQFiZXQfIshBwGRCG2ubPnNXvosJqzZwkSZlvRlAaWErxBkyghZO/8C1+p6XGAsAS/yWdtrBM1MpbKQe/USy/r5L98TYf+jAO7v/+yLvzsl5o9eULihaFDzOFkYZfr6rdvIBg/8FsXpnXxwGs6/NVv6o3/+jc6+jf/qIs//6makyeli5Nqjp/SxI9/qmN/+dc68p//q05+8e91/gdPaeboQTX9OVLZqPSlPmM0jNHgU8NCjDlHJu3/VbmBX5lPRQ+0rchgKQIEjttwzPaTRIXbSMZpqhMlgWlFQYcaNTInMcShbRapHZLHMOA/42LhIhqxXRS1oxqjWly7STP7rtPUPfdqksPAyY9/VBMfeEjnedmb3LZX02NrOQws8jXrF7JgsFCozyHHRQ6Yjpya1ot84D/13GEOng7qJxwkvbz/tE6emdTMbJ+Ri4L9JxWWMSRemCugqrbACiBpkMxZK0EfJcsMyVtCkKEZyOEXwGgCKi1XRAmhtqQO/gXXkKgEhSQAUTAcopYb4CoiFJm0EEhCiSBkoMDDvMuH9qa1XV175Ubdc/sVeuLe6/TZR27TH3z8Lv3hx9+pj9x3k3ZtW4ctO8aBMpZYL5zLzyrhRi70EcWYIgJw3qzMWMml4dr0vugotGX9iK7duV67Nq3i5RZdxFnxYZ0zE7McVJzVc6+f1JlJxu6Myh8v8hrI+iGhK4rjaF/Agw+lotMTi/mfwTz13EGd4ZABFXm6rTp27M0uXyVXblurW6/apM1rpOjPSxzA+/qY4z4/v8geYKmYpFxqYEc1PtrraKRXVOTSMBsiCM/V0MCs8AS0vX1UiduCZcyF8SGR01pgGPj3EIFkgdMLH2TM06Mli4Uj54bR1G+qjpy8qB88e1jffeaYfvbyWT3zxgU9++aEnj8A7L/IgdcZ/dOPDuq/f+8N/eCVszozxYFfKONOfySl16u6ds963XPLXu3ZvkbBtWbf7YChRa4Xg0OOULLbeUt21COPhuCKYYIS94xqfAABbb7XRz585p5WgYYD+gT8N9xH7R+PChqvUzsWIw0ZHoxDCRFzRcugQV+jA8qe4HoN5I5nbKSrEaBrnvMmSroLLWI3vVg4iOtooelobrGr2fnCoZF0jr125sIC94E5HTkxrQOHJzlsO68X3jyr145e1MRMH2sp76FeTtwKDlOQD3CnORRc9Jw9f5jFE2OtgrHHxnoa6y0fhhEWlpL7WQ4Uz16c0TQ/2ImBPlNJeaASYEEvlfwTEYKFKfGwb4NnyPz8AofFi6xZzfgqcTSOYwjEUvG9wDPgxNkZ/fSlE/ryTw/pZ786oQuTfTXkERO7VQZF61qxk9rJVuYUSVdEAAZEIgJxbYExWkYrF7aVA4IO9/BNa8c4rBvXGPvGfpu0wBV1sV915vy0Dh8/qwt81PoHfA3O/QNtT3f1+Kiu37dNH37fjfrMB27Wvbft0rZNYyokKiLUKUUdPpA7wbouSgdOTumbzxzSXz/5gr7105e1/8Q5zTKGSkeeJNG1PbY1ihrsG8ZLYA4ZH3OlygCLmUgVfSUUCZtQ4AcQhS5YoSiRemGZxHMraABJNsWLPH5yQCLAqMpiBgi02WAaGNGFQpRs8BLEMMDhUhmX1tVrlYPgTqwTQWDQqGEinlvOg1jn5hqdJO8vHzytH3Mo+J1nD+Zvjz772ikdPjXFdbHIvCPfYXudog7+gu3QLz3Nrdmgyd1XaeLOuzTx8KOa+fDHNPv+D2juplu1sGkHh1jj2HYU4SCJjbVxbC1FOBlgoCM57+bLyWYMEVsAqUKTLhRysbgaN7NlwQ5z6F3DDVbZtfyle3TLq+5SjcmYACc7cKFp21rTNtwSl/d+tIK3bSvCisQzCkYP9kczP6+Z1/dr6vkXtXj+nEqXewD71DJU0F5RC+tpSFZobM9ubX7vPVp9043SqrUK1ruyfxcV5KuoousxsZLB/goybuN8MwSYQfSiBCCrqM86NPiRAe4iTjoc5m5++D7t+J2Pa+09d6vDYVxgGcgNNgzo7Jlkpp4mx0OnAG2N7OZPndGFp5/R5C+eV5md0Aj3/VH24Sj3kC5+OthGhIqvlVK0CMTajdry3vdq12c+po333aPO2jWqg/0qSgS+AVqotkIKd0DLJTRCBA8ism9JuFB3/UZtfOeduvI3PqYrPvVxrR/8z8TiuVJwUpxB+iadyRRYHYDoh9DySkhmFnIXEYxZoenpGFFDCDWgjSrPPHEw2Fy8oInnntdxvgXO/OBHWjhxQrGwKBy4Duzoogq3IG01HsypU4p6nR7vID31Rnrq8kzpdDsq8K0jyiK5nuZAcIKxZmZn5Getr//KCGxjxsK3Iv8ojYY4xgFkRZu5JTpskFGHFN5wBVXtwwCuHMAIYNwAOqxpb12DmZYPwTT8S/yZB1SgrcaqYnl0cCU4miraHIQeIl0PeeYboFXxgNzowFhtH3Qh0Roiey0VP48S4Nt8CIIWJQCBxwCMk0mtBCIbSEMCMxjL3BEwKTDrEmA72MzLOODHwNJkaFgcj5AEkH1IaTRwYLkBpobFoiAfBNmqIsgY6DXwI+S2M+iyYh5hDzWXpUMnw94SK7o3GDcYN6QjI8rrTxEBZRA4oBaXywrU5CWAU/vKhCIw7gUApZqiG9RLqZa5pHu50DTgB6gjRrJqAAAQAElEQVQ1LwlhBd+yIQQxexoG85KGZ/xSsIMVHEgZBqwY9LkLlnDhKVpY0g25mDQYfwu0Km9h/1qGgzegYFNDm6OVIyDMaqmRt5Hx5tDmLhQRVmrBqGHlhFsJLRcq7dtWbKiXit7CWCEmpJVi4wbvk2DPSMEft8qCevZLzJAiIi8SHy5cnJyUDwQvcgjjv1ZVkCmKgu0bIXV50I+Ojmp8fFyrAeM9XgB8sy4FrVJkHHVhJBePafCsF3kRvsAh4FEOBE99/buafuM1NfPtDd0fIZWHi3uDeLBmbtOYwds62C4QgwEsNnisEsVdSgqtY+nAK3CDh8q6Ldu19647dcOnHtM1n/qoNr7rXeruvVJrbrtN+z72qK7/xOPa/I5b1Nu2XatvvkFXfuYjuuYPPq89H/+I1t9yq0Y2brYnNfmAG4xKKNXJKSBAZTxLqsc3VPHyUgcpKQpyZBB9MZDT7LHFuTxv8cHu5eut38CD/U7t5SF/zac/qm133qGRNetzvUpURUg2c26TxgGvUWrp0OLUtKYPHtfCyVPKB7YNKkpZI9vKHiXVyj2THBoGt7SgH8VY4NN8Q1VgUKpUOh2Jj6H548d1/kc/1rG//Scd/m//qJOs7eRrr2txdko2xJ36vLXkbzo2DAUwbOZF8HNsxqp8zs6cOaFTP/6ZDvzVP+rgf/trnXvySc1wGHjqn7+sg//lL3SEA8Oz34D32stqZibwX4AR3BTAs5H4DmcnBQAvAIJoEkQJeb08bAPFNGQQepEQcJdryiCX+6EVzEEN8acazFjWLHgmOjMTgpbRaVudpElksJaOvPIiO79qvaau4iPkPffoAofCFx9/TFPvvU9T19+quU07tdgbI5eLKrx8dZs5jXKIPspHc2HPTE3O6fCJCT3/+nH96LkD+tEvD+iXLx/T/iPndX5iRvN8LHueHqcSs9fFQEBEKoUDEutT3Qx6wWRurcJwNvCSjx45c0YMfpGAI7aHamMdqNpYE6Sl3eaYDFZybyFKjWAvF/laoBFi5WiOxYSQo295BZd5YQ17bHvEknkGrJ3/TWtGdO+dV+i3nrhLf/iJd+kPPvpOffbhm/XIu/bpjmu3aN2qjiYvTmlulpdWhUrYn1aUhqlX9hL5sAh5RWqgy2rc9yprVebbQWfT2nHt2bpW61aP4DXVlvo+CTpxdkqvHDmnY+fn1S8jUnQZp0jUIH4D2YAsYnvIfit2lbVoak+H+Jj90bMH9MrhC/mbXZ2CC4Uyp+ACX7O6qxt2bdbODWP4WMx9M8++meIHM9Oz86wTcyPeNn4xQYC6lsOJtWvG8VVzXFwh6wONMhG+eIg2+YEBuOMzBkpXERlEP4QAD5WQPK9FDgNnZhY55MEnEodchXs3QI8JdUd68qHWbDOieQF1hGu7o4V+sJcLsq5OnV/Uj18+qe++cFyHTs8yxyBuRmANcIHnqnVrerr2iq3au2MLB2kjzFsZZkMkCwy/6IMUSRFBI4lOg9LtFvUAMfGGDxFupKAY1SoQifylQ2QVXqVXAgcNHBLapo//PjlDjI0YFQjJucimMPuEQF6WhvcIMtUqSioJhXjGRrsa7XVUPEnrIBF9wU9Iatgn6vTU642o2+2BAt2uOvA6nY6iU4COSulI7L3A9wj8kW5XuFEmSG2xP89tbr6vubkFUkBk7EUlsC/o7WdkZITxuq0RkyVL6YZdpNm5RZ2fnJf/Hcj0z3iKgq5BoB4lWpFlxhA5n6t60nV7N+kGDszWrx5VhOSxK+PKI5iG5XHoNDkzr+ffPKWv/vSAfvjicZ3ihySNmKeFqT/UhFHxsASOGB5rXVlX2CaARpX5gKCcbfY5PvfeAOrigkY6oc0bVmvjunF1iL1xfOkkG83PNxzGTur46QlNz/VF5tJZIf614yO6/qqd+tD7btFH7r9R77x+qzauHcFPqKBQSqEvzD00xQHri1z3//STN/VX33pJ33n6TR08PqG5eSlYzwgchnWLhF0AjqBy/69NVUHe63Q1xnqtXTXKPWpM6+hXc92P9nrIuXNi0IiCrqKjBPxE2KeWS4h7C0AvijsDKDkKZ1ttCwefZlQa59NxwEV+aRsq8Jas5ELYUsBLH21vXr4rsl5pYYblYmjWq3pdPBZ0EPc81+FZfhjz5pGzevqlg/r+M6/zQ4c39MxLh3Xo2BldnJhiby9qpEhj+BzlOu7hJyLUX7VK87v3aOr2OzT74ENaeOwxzT34gGZvvEXzG7dpMUZ4n5G6HktkgJt2ZWxXooVbgVAQh/AHoXADlAFYwwCpJaHaMtStKYBicdiirZBBcixkrbxKxA2biq5JMEzgS+3wrYVckLszrEBx0VJ4SDsYVpFpSzxEn7VyP3fshM4//azmDh9Ap8j7FSSr13poKwaP3Ed4wUl3bFxb3nGHdn7gfVp99V4V7lW8EgkHquy7JiSqBgGozVUd9LqkR4nqeRXMQ50o8rtVI6m7aYu2P3Sv9n7+E9pw//vU3bAVbqhdG1DV9GUsgTizdxM0A4gIRYSauTmde/kVnXnqp5rdv1/B1dwlER2u+Q6+ekAnpEIMWGsRWuNrtYlvjl2f/og2vv9BdTZtVkW/eiHpradS8GWM5NjG6ABwL7VNywk69Gnl+yEPP3VWrdH6m2/W3o98kO+Xj2rzPe9Wb8MWfHbkuEpiNhTeyZXRYg8ez70Zyr1sKiFoGZctDSI8tLoVnqHxdScRQuXRByzOq3/hnCaeeU7Hv/INnf3RTzR75iTXVl85VevigiqcySWIxn1hrNIpPLM6Cb1eN5/ZXZ5L3U5HwXwjJOv1uT6n+MaZuHiR58qs/Fv/rZv0rCXfAQrokjLQSV4rXNmqrpSnUtt4cGPMvdU3sQLgC7hUdim1QjtRj2RIYkVjK8MKVosOmYN+0KXMfgxJZNNm9hIeBhEhamq0TdBZywD6/6La00pz0wbz3BuGuPtlWDn2Cq0KvkIU8h+s4AXdr63Ih7IINA1DxqC/nFXxPRAtdVgu4cv7y3lFQtXlTqzNHlCrbGoAVh6gVcrLbkAudyFR9bYFI19wdK04B/EwcKgeL2ydOA3VPG9IG+QFvMSDA06VTSKwDMl4fsiBU3FOa6Ucywgq6FovAhnVOFxlGdC5Zkt4lX0mz0q48TyMthCtCwinlU527T6HTcRNC5i3iFsTBuOXA05yXDG+AWdUBXoGJaa3L1YwWGqjhGhfdhgvAjwBBXpajwAYW4YI6ylHCpFO2+LL8wy4EbSBgAobBSo6XjOzAx2lTqCxolp5JeTIaZhK1jYkQbOE2wZ6WM3PfTFk0DtbC/wUfmpqSufOX9CEDwQXF2VdxG0P0eGG7L8qvGp8nEPBMY3yQjnCC2S3y4062N4Zty0MeCU8zBQR5LFRMzunCwcP6Mh3vqeTX3tS06+8qjrLSxg3dvEC1udp0QwfjNB4UNgVgCtwKHyBtLM3E5lyow0JGKAFXqAYXHbB06P0RrVmx07tft+7tY+Dv52PPa51N92s3urVqdUZX6VV116r3Y89wk/YPqLtH/ugrvjsJ7Xv85/WRn6q19m6XTHCl4lwniCWrEkQD8Qgz7nHEZMJuYQbdJNGjjIcFGhhMy5IzqfVxKPMjIAmZlEYQSRaY9deo60feUy7PvsJrb/7TnXWrCOnUhdH/ql2B90WKrxg1sjwU+fnNHnkqKaOHCH/8yrw8C6XNpIhZQ7gOPGZsbYKMCXMllk24cFci7QweVFTr/xKp7/yNR3587/W8b/7siZ+8azmz5xS7fOFonbnN/ht1Ba7Ne71NSdY67avKuh3i1RmJjX10qs69j++pcN/9rc69Md/pYN/9pc6+eWvavrlF9W/eJr5L2CGNQ5z70BV7BvW3r770AaG1vC+oKrBaAhNoA8LIgAlx4ip5LsZQKArwP6cjJCIQa1RMsGp5pclTzCoAxfyC67xwE/AN9DxOtnRAoeBs3uv5gDwPbrIPrz42Ac1/Z73afbamzS3abtmyxgHIZUXH+bNT2QL10sXB5X5TkwuaP/Ri/rlqyf14xeO6CfPHdLzrxzXwaMTuji1wEFKqAaJZVwBUMTdyCXXtiGqCsDAHS1iVW9toZ5xC0WGg87WCqrwWiutKJYbhP1Ayk3HoxtaRfMB11YV90iLiaJgJ8jgmNlrGkIUiTELfYEHqsRB3At+ylMW6kRo9451euie6/Sx+67Tg7fv0a1XbdbubWs1zqHKPF/RR0+c1cmzF/ig7mNKQMTqDwlmL4mWPOd9CREMOLT4RQ39gFhZySm55Jao9ZxkbNowzoe3deBbbZDjOR8OnJ/SUQ4Gp+aQFV/JjMYYVda3MmDUAOpaaezCazk9X/TigbN68c0zuuADTfQKctfAhz82RjqhXVvWaPeWtRrhRlG5185ziD/Bi/TUzIL81zAJVyIET6xC2P+61WMcbqwS7+FqsLFd0Hvft8oepXqU/5u1//CS5LjSfMHvukekqCyRpbVCQWtJgABBaEnVJFuxZ7pn3+x7M++cFWff7j+zYmZakM3uJkGtACpoAoTWogCU1pVZqXWE2/4+84jMrCLYPXPes7Rrdu1qu2buHm6RWQWEaFzVLRHQbMiGc6ISLINwEzKb8wlNzcxxODIPTcrriZQlLOnnyupVfVq5so+DplJRFioNJDciWPdKDebXhDbGYfiB48M6dW6a71NSti9KAK4N5NZzWLNl/WrWvZeouAKiIRWNfG1wnm4xbEa+phMjg/dBsyjUbBQKUchBxTMqAGUwzRGTQPZJprkH2DlqM8kWeSCtdeoQX6ze6wWjoLFxQ+0FIrSMQ2SuiQwlUBi5NtDt7SnV0yzlgoiDUNaiSeiyxdT2TdqAECFlGTH7xCAfEHEfaXNwmZiX52S7TXIl9BFxp2wb3xWTmGGfzcwvME3mazvcubIthAti6u9rqMl6JHKT4CuXlOc+w2Hi+NScFhbaStloZkrYlnPg6INBBslhV9hvFEl7tw3q8zfs1U1XbNGmwR6ZhoQypNyCq+MxNMvkD50Z1zuHzurMyJQqPrv4WepYRaxMAHkreh5Jdgkh10U8MWTtpKTc2TriRGgGNAtg1XMlf4kDqIH+hjYMrtLgQJ8sV5lXK9sMe72V/4ORM2NTmiOfwlmB/UEO4K+9dLseueMKPXTrPl2xZ61WrmjINhCRc9sgrzYywv389QPD+skLn+gnz+3X2x+e0gT7X1GoQCayv6QItFkT0YnYymhpZX/B/WBAl+9az6HjZt16xVbdfvUO3Xk9cN0O3XblFl23b732bVujzWt7taq3UBlMmhiFvaIopaIALSSFIMkx0dSdc+tBciOFc+Z4QvBrYt1CoEJFBgRDmU6vDHACH8txhaOQTNOygmISNjLJsVaKHDM9Gt6LODeWwXiL63JieiF/gfbW/pN6ni/Pnn39oF5/75gOHh3WOe7NC9wUmKqKSCqZhz20iGmmb4UmNu/Q6NXXa/yuuzT98AOa5pBp5pLL1FqzQVXRblxVzAAAEABJREFUJBJLS24d7mJ8Sbl06Y6lJmQKqHu6XI0D1jFgKIIxPLcGMiQDpOzLYsbdGyzDRlVmMg+xPpkmigW8Nu4ZZrrtGxifXy1UQ3R0ItXrUSFolfbEuCbeeAt4U63xSclEy5Lr+nqTMk1LJXENJIX6tm7nwO4urbv3dvXs3KlEDhPXlMh7wQz9vKshFKyBocB+hMchFcRiYFzBFwsX4gcboUK927D/0N3a/o2vau0dd6jBl/shSm4k1JTR3HjcQSRFgCcRimcKgm2Imjl1UsMvvqCxV19Xe25ckX8KWmVAUgndqpD4xKaqp1+DV16tnV9+WOs4TG5u3ig5P6J0e+SDoehlA+BG6XJllp1espxFDEKo6MQlSvT1qX/fRdr80P3a8edf0bo7P6ueDZsQa3LYl8iIhWoILf+BRixBJ+gG+0ym1USejxXkerC8RURChzsiy40M75TtsXMaf/kNnfrprzT60ktaGDqj4JlT6xF5MhYifFTdh/LaQQieQ0WD50mjqSbQ02zKB4NlyY5grsEsQqE21+nk5JTGxyfywaD3lP5I4U7e4QS9QYogDi0VUyPcQqsnBVJXU7tgivNi8DrW10XtIXX0u7LuLW8w7pyqu8Ap5B9Z50KAJ5m7BB6LYk/2nW2FZFVledXFhC49z5F5Umtmtw30DGJdVYd0nszyQSAgxXk/yiVolwNDpNxeCEhRlzPj/IHyMHRecRSe7yLRfIMJML1Mhjz/PG+YVFifMqcuyRYtATg/BoFj060BdLFiLuMX0j3ugmUyEEPuYVBrq0ayhaWm8AIuAmKehMNSNhDyTxYPWgyYR5cHxr3xMkCxSKCBmc6oO1GZWi8wzJDqMT7UKZEpnUGnyzScBWMDXa4RHgUakcfdBlGs16Mc2+KoprnNGiR6UdYEg5lYzB3MRVImeB62aDABAdt2x/A82Q4NspVyd15jfp1k+F3Nbg/TPBTA7AEsFBH0da2xuq0pbjvjTtdRxD5WOvYkMw2idHvQZbVLRWuRuqjeoUSEIqK23aEtdssVuf+Kh6t5JmdALwFSvmUshrmIIJT90bc5AJyanuKD0JjGxsbVWmgpIhTCNWCdgpuwfwugzw+b/j75NwQbzYbKghu0ZS1Mb5s+gLHaIuCj4nBq6shRnX7mdzr7qyc189F+Dqkm5d9eS3xwroA2D/A2LwGJDwL2mfXRzVFgmAo5c5FIGU85Skvy5E3MFSGHIugRYEDV6FH/zh3a+vk7tPMrD2vTIw9qxSWXKnp75VIgE37A9K9U/2WXascjD+mSv/mGdnz5C3kczFfE55coLKrkG/YoC+GuEwePQeefDz9+sbJstzfu+XV744kPZo5ey0oCN9BJRShDWUoG5lLxcOzbs1ubv/CgdvzZVzR44w0qB1arxFaDKEol8CQfEjUw4rG/tSxY2+nTpzR1+IhaPDjFXGsoVIFXyCYFLVlOksceBOvq+UGqueQ1VYwgBjH5z55mz5zJH4pOfvdHOvlPP9Twb+rf/GzPTkiFreCDvJA6ohMrW9uv8NKdfwLPkshxg8xzYNbMI1TyUap1lg9ez72gExwGjr/6qlqjp5RiXhEhvvRXG+MVORD61GytEnGGJOi2XxG7+XIPOUzPuIUgdCuTr2wk87rEkH8wRsUapmtOMAaIAwFlEKSMePLwSEIK41IWowmFCnKbl5g4q6Khub41muIwcPLmz2jsoYc08dCDmrv1TrUuukrtNZu0wP5dYLItDnPafNASs8QEc08aHZ/XwRNjem3/Gf3unWP5QPC9A0M6MTTFgUtbpEcp+xWeQ7kwfwWTFZMBT3m+HosUmYac79uZnrBhGoByLStFIKOl4lEo0AfoZX3btwiy2ZTHXTxgYLKmgyNPawlmBxbkrWAnAFE2Fe6jIc8l59QJ6IJlDR67N4AH0GiW2rxhUPt2bNCWwX719zRUYisFVwhyEzPzOj40qXMT85onx3gmdAJToicn5AfUZGaVSBBoCnCj8L1fEAgm4pmDIlARb1J/X5OX8F6VLLave2tgQRHSHAcj53iRn5ieU8V9w3zbQNli8p6tGCQMZh1sSKGIkItpXO06O76g/UfP6ezoHORQkeWUi214uHZNr7blw7Ay253jQ/TIxIzGp5gzcXgKFVmvmGsGCGtW9mrrupVa0dcgD23stXMkjpMBNamOJKMquj/Ex8rVxE5bS+bsZP8VubKyr91JDgUnWYMK34jX8dswMfQ0Cw2uWaE1K/s4aFKOI4gzkC3ZL40uMMmC6KZnZjU5O6vKm55xUk4lWIG7YC5lttXX08w0cR9XUXIoWIg0IB3K+bN/1aWgYwupp1GKqdW2sV+vCyvEXIyLmAKrwV0uiFH0iTmY5zicQUx1aig6mBaxyNqWZXvJYJZ9SlBxZR0weVwSWG9PoaaDU13MV61AnEnzraQKQxUM69mDiFfEagjiDA6LeKsSD32xEbnnSo2iECr2Sm8sFBEctlaamp3Pv/Hn+1CyroHntnUJRyt6G/nwWZlO0OSK5VFVpXwg5rVuLyR2ixSFhOEMgU+HFiogFRJjFZVK7lM7OMD/3I17ded1O7VvU79WNCqkyGiSrFMpsA+IAo1WvRyY+qBt1Ype9ZCjII7wvB0rfWJ2id6yqNNhJYTbAKdip4BRgCLqVqSLHkZVd9k5Q5xTK/Zn0uCqfm1eP8B130SImJh37adSIoYp9vqJcxM6MzajFtdhkKd1HHzfdOUOfeFzV3AguEdX7Fyjfg7jPDdCwI4UEdzv21zvM3rpw9P68e8+0a9f/ESHjpzDTqWiLOViX55bROGh7LNILQ73QhdtWaXPXrNNX7zjEv35PZfp3z1wmf79Q5frrx+if/Ay/ZXh3sv0F/dcqq/eeZEeumWXbrtiky7dtlLrBwo1/W9z5CQUEiug7MO4FCGlHLDIBREYZ75JdSENNZKTGcgD2Mg6gY4FuZ4tVNEYBN12A8RsOjjklAFV8saCIoQiAsv4pRWQWNv8sp8FESKABBCkgqGhsA78aQ66Tw1P6J2PT+vFt4/o+TcO6rX3j+rAsbN8Jp7SAp+hCj5YlQVzZV6Y1jz3jZkVKzW5dafGrrlOY/fco8lHHtbk7Z/TzL7LNZ8PB3vEeXYOE1f0ge/kEIiwyCBhk3hcCaWWZxDkNtwbzABwzUjyvFJeB7JkIQkrQQtkIYSxDoFaKZB1PkTgtbekLAbXY9tDk5GQNVhfuZgeXVv1II+wgFUByGIsuM/EwkL+t8FHnn1BM5/sV/L6GzgEyjgWbULZi5TQS1jIz79mU6suvVw7v/CINj9wj/r3XKSq2S/zfO+oipA/A4t7dmIdEmMBAYixIdO5TwtAWsJvwUHcwL592vbFB7Tzr+oDweb6DYqoI5HLcpzpmFQDMvAIU2xq5Tl4D5k2M6OxN9/S2NO/0/yxwwpnpSiVSKhNZACviK0Fr8VnuFWXXK7tX35IG+6+h0PKrQrnJhuXAjnPAUwuHbIUoZAUEQrVJffZAQ0V88pMbBSAKIm5R2+P+nft0qb779HOv/gTbbjvbjW37cRND/NJiigky9MFOl1gyKiuphnDPW6SCFouKY88RqITLHc4qJXUGbtPfF5dGD6n0Zdf06mfPKGxl15Re/isgs88CFOxQa1tuu0ADh1fg/taybtPgzXtaTZ43gHgZVmoMDh+VOYX5jU5OcGXIxM8n2aVWCciIxaYVIdkAJV7g3HcuKsBhWQCfSYYN2Jhg/H/QchqboJJ2m4XGNpUpzOq4EeLoFzMtzqJymNl/uK0tFQC1ECX3BvUkZa8poZaM1vFZAJ0QQnGBrpPrTXPFj6V/UeIll8CXy220wUR5xKuxVJrOEpDl2y85kBBjR3XmYft1jOEQ4UJp5an5f4nQ5fWMcJW6chaPojFDEifUsM0Nwbs2FttEp28UBboQN4/WbBDoPPQewFU8Os18cCADXfZbkbOb5jC+QRGtkenrk3ji4ADB1iDqUlZ3g2Q7dFnsZpd85OwB4NeLqCZYUEDNJPoPqVmq+fTsRNsyshGuiyInqg7SDYb7oFutaUOuyYhQM14t/fgPJkLCV6UrkC3t8x5sZiAxfP4pmmZFPw86gp1x+qULr07XDY2ajCr21vd40+FeuYWrbd0LeRxjS21NmMQsUUGsCxoG8ol3NJQkfDgQrCCwfSkNg+PqalpjYyMciA4xrf4C1nP+mKh3BfceHt4qPX19sn/hmBvT496Gk01ysIiEkLhh7OWSvYA3X3iw8LM8eM6w4HgqSee1OQH+9WemVb+UMCaWaby/uiomx4YDcaeGSJg8scHVQwMCb5fdjLDcSKc6gEtmSQeXhu00OxR397d2v7gPdr9F1/R+nvvUu+u3cq/9Zf1QhFAUdKXKgYG+ECyS2uvu14rOIRLzNXxJB7gyle/xPYGQijIxYeFJJLrKNUAsTAgUti2QHIPkZ7WFNmu8SUg7lSPIkJUkXpxqqAwwgeivp3btY1v/7Z/9VGtuuYqqW9A9TfZiIVUou4XKfeOgY8pmh8d1dTxYxyojWSbttdxg/QSxsyo9bhuYVMr5u4brzAYrEJrfExTH7zH4e4TOvXt7+vU936evy1tneNhz8twHTSKuSYFfd2izfpRoeDKbVL+IAzH5jNEpifwEoAzP6HWxDml1kwep1TI5zcVllHvGMpKeX8Ienc/2ZZlDMqlwzGDF07TA3kb8V4LZKoI1XQGnQppGQ0pb4IuL+tDYxzgYWVwULfomao8zCyaKjgMXLFGMzv2aPKmz2jyoYc18+gXNH37nZq56AotDG5Rq9Evf3aqOLHw/vM6F2WoxeRHxuZ08NiYXucF8fk3j+plDgQ/PDikM8NTfFvqj6EFDnnxCEnetznplQdAXSMixxTwQYmTwGAZZ6DMlIvlAjs137yMIRgIRc5FWHARUpeGTLIw/SITA5Y2GaOKKikSGHHkNSjgEr73UQoQG/DLPB8wg/tVgZzwK9sMdrqvDctlvc6YKyEi1Nss82+8DXKwVMCHhFqoNF4UGpuc5wB1WmMckEFUviZzPElEIaKiT+w7sMSQGjlYybYS1wNKgkutFB4biLHJAWR/Xw80qL6GgIjaaot5zMy3uN+2s3qmwouILC9agddQSEQQxBuepwJfhaJosNZJh0+O6diZSV5eK5klSsUc6LCdOAxrauPaVfIBiRM9x346MzqlobFZDifRIdYsS+Mp+rBuNYcpezav1sY1vSqYj/cfxjoSlgLNzoiFmtGcUwYBmMA4uUc0AcKSu8T6e3twZqWJmQVNTM+L1JiVIdCxfLNRaHBVr1YO9Ml73/5zqAgX2AhAQL0eaHCxtIG8htmSm3CjiGB5Q82yUFGWjAv6hqIoxeXEAZoWS9HFMCkCbXLN9RIL6XcmcEnOiEHwExQRlLeEjNfuOhaS8tb1WqBiHBVZpIZ6Bo4/TLCAjVrb4yzJAPvKdGvXwDTy3m42SgQ61ToGZOfJw3yrynNTeEZJTCXHo2yiUuU50csAABAASURBVMWBVOK68vXv9a2Is2DNmuTHFtHIbrNJCC3mPDm7wJ5bUAVOg712DeznJkGt7Gvy2aBQwpYBNWrweEx8SbGQDwYJjZk5JiwXBeEhj5RYCzEW+fYXiwX53MYB253XX6R7ORS8bMdqDXDy6Hwp5yor0WAHi8ogSpLj8G/DXbN3owZXsc7kMNDJuiQgMZYBH/UqoNaptpbR5YhzlokJ7QowgR4bxpyLBrH7P/7Yun6l+jlMT/hj2bMbUO7blUYmZnVseDwfyJecGG1dv0Kfu36vvnzX1brv5j26ZPsqDfQVKgIoRCoKNcrI1/bRoRn97r3T+smzH+nplw/o8LHR/OfIJFC52AnBRARDPHMY2M8B6s5NK3THdTv09Xuv0r9/8Bp9477L9Scc+j3y2d26/+YduvvGbfr8dVt1F3Av40c+u0dfveti/fn9V+obD1+lP7vvCt3/md26avdarRso1Yw2t5GUs51dgXmuIpf1mieJDNHAcbs09qjWMSYF80zemFl+2UosCoVySbbRtWpKTQ9yHlHjpkrYYOqLFNQCmijRAWErWLdg79ti994yz5fhQ6PT2n94SK+9d0wvvHFIb7x3VIeOndMI90o/d8tGQ6UKRQvNKtRSU7N9qzW1Zbcmrr1ZE/c+oPGHHtHkbZ/TFM/xGQ4HF6KJZ8lhBtcXmM4vxJznb2onSnfKjYnnAVPKY6etyljd1PRP16klaGGnHEhS8PmHhYSYaiAvDoPZMUNIHiAvuQFSgAEhgdQgFwiYKNjPrclxjbz0ukafeU4t/1vSsH3FwJbznsE0CL6F1PvGElKxYkCDV1+vnX/yRW3/2sMavPF6NTZsUSLnDk3sL/97sM5hRCgCwJZCjlT1XMgI956CVepdt0lrP3MLh4Ff0Y5vfE3rbr1NPevWIYcCVbl0EGwxPWUbHZLt1mgdXx07lNaCpj7er+GnntX4G29J89N8hoWOQhWFkm2Bt8nigpLm+dw+sHeftn/pQW1++AH17d2r4F5Zcc9MgFy6+xgzHW9ShEIUelqJPiJT1JmxPCoYRcZAupX8Gg2//2zbqk1336Wd5GDTo/eq56KLpN4B2EGEhoJeWEiAlHMg1XhOfCiXjIN533D9iPWoOpCFESP7Mp4k3gSSWAqlqqW5c+c09PvXdOLnv9LIq6+pNcK7iDcAcpa1Xp5abiDSR4SoKslVs1mq0SjVbDYyNNgTppcFsQMRoXneM/3PXk1MTWpufl7dcLG2rEYHT9hOHVzgWixJwap15LC7xEhL6CJWI+YY6tEftl1ex+ofCCznf5pMzb+QE0Ramwo6Q5fgzyOeBeS61gaU+cYXAcSJoss8GzHo00pkkS7HKobueHkfDAwik0sA8V+ptfwfETDTYIeGjliNujWcR6wH1qmxf73tqnfk3Rn+QAki9QJyVxmy9wvgewAjnZewjuIyaRURNTUikA25BJjzlmhqgNrRMm85CD1DZgdyQISbpbSbl+1A7sqahnkU6hopM1FyX9MssxzM6QKCqGO1u3kQDPCg95XnG/si1JLZaFLUPyE5TFGyjkzwADDueJJxNwbjAGJkTbKycYn7lfkGSR0aLh2iFguxZQJ8q2bzOLYWs8jiWlRWLojm3jJG3PtGlbjpGbfJ3He0LWMd35CNm+fefhMyBo8tk/BVg7lLkDEHaMEu2FEHT/SG4EFjkGUBqmTDdYM3SZmoXEKR+9ww7+wnD7DWYTm+ipvyNIdzI9ygR8fGNT/PgWC2gxDVKoHvHr7F6+vrVX9/n/p6e7kpN1Xml6RQRIhGuWBeDD2F+mEAlRv17MmTOvv8Szr5+K809e67qqYn5Q+PWQ4Rx4KasilmYxxyXfOA25uFa0rd2hdARUOsknKfWOxKIf/J1kIf8V56iXZ88SHt+bOvaP3tfCjYurWjn2R/uTFiP4ZKSkUpJknfkHjgVLJ/ZR9ttFt4MlRtIieH3vsRSQW8DNDC4Ae+e+wXPMTCgD1hz7kXPCVsAHJJboT1uhd6BKBApyhCHttG/84d2vLQPdr86P3queQStXv7RYQq0feBiWNoYKUEegpGc7OaOXNWc0NnZZ8haFmWxgtFHPmglaEomURMVcaJjx4HCr4xnz99XKPPPasz335Mp7/5mMZ/9ZTmDxxSmuODEb4KDuwcQ/ChocAGURNFBWDEA7pc4XnuhQ3XXDACII+ei7o0ywVSXhNsZzIBZnK256bWcLy27YjNT1HTMSyRvxQSn+NrQCDLQ6t1QhEAcsKJ5YgGWawVxuDBLwBClG2ZKjddwFAAeYic+8xXiJAxi0cU53tXaWrbHo3fcovGH7xP048+rPk7Pq+5Szr/cHlzhTi3UYuXlMTaFOQ1itDcQtLZ0RntPzKiV989oRde92HgcX10aBj6rGb9j6NFqQCSCsnBOFhJhIN/CTNA8CFWnRI5RNLBODJ4PyfVuFDEPfQkQYqgEaYYek506LO+mRyKKBT2mQFBuEiDkEc7AYKR174GDwAMmW5gBCvJ10jBi1tv2dYGXuz3bRuQYe2KUg3se45BcAbZrwo5V0UU8liU/t5Sm9au0IrepoIfWT6ksgzhQMMcrh4fntAkB1OI5+eL5w+TYVJEoIJsZx5ElWPLvShmmcc6Jfa8OpA4cIkI/JSqFOJ8hoMR4TLRSBGh/NkaXSi0rAO5UadEFArPJ7e6oBSdcaH5dnCoOakjp0c1MdeCbmt0VGMVfZMP1OvWrNDqFT1YTBxOJA2NzurkuUlNoeN1JABlQN61B53dW9Zo56bV6mkmYm0rHHDHdXgjhaCFCuZCo1QwBwHOMSAh7B66TO/IiRLwWlWhcQ4Fx6YW5AMsUQJwddwWX8Eh00B/U37hzPklm5lPrnKqCToBBfnv62looL+HW3dD1g0EI6LGQxyQVZrnnty2bpQS95QA2jhbYIFyHtBRuOkAeFkU2CxER44qvAkRcqK6ICLhJwm2bROjY2KUZSHRw82CCDHCpao8AehUBoiDMI+UFcCRS8jUtipEKiV4EUm8H6m3EWqW5NgmAWvkEcZ9L/Chsw9J7dY8zw8L2QZmpewLCjYrrjPhr9ko5Wc7LCUauHk2DDTPTWmS9Zqer2TxiqYLiVfAHg7s+lmrBp8N2tznCEN0RCZcVbLuzFwbnIjIl1QoDIXXq0F+G0rgbAvwtjYN9umz1+zWg7depOsuWpf/N98qCiX5mipZz6TpVlvT3Pe8hoJXg+QYdm5Yqav2rNfWdQMq2LuJ+fi55N4TMC7mbigkBbjzK0pEyHTnDQQKWLASdeIgVWYDSXabkOhn723csEpbOBT0/QYSNcifmLM0M9/W6XNTXHuTOce7tq/Vfbderq/ee43uuXGXdm3qVzOQx5jvTw3WtiylWb48OHBqXL999bh+9MxHev71IzpxdlrtqiQXBbbrWEQgBRASc1nQ6v5CV+zbpEfvukr/7gs36uv3XqnP37BLV160Xju2rNLaNX0cuPeov7ehXqCPa23Vyl5tJF97dqzVdZdu0V037dVX77tS/+7RG/TnD12tuxznlgH1NiWc01A7eSEKSARPS2JgIOJhjUEif6w4VKrx3GVK4XtElg1FAOjk/QqNCk3MKZQLBGsndcYQvW6J3jp0+CKPfoh7gBgmjV0AaHg9WffAVlEUtJHvj+fGZ/XxkVEOB0/oxTeP6PX3j+nQ8XManZhjPYP9VarwRm1J0S7UVlOzKwY1tX2fxm+6TZP3PajJBx7W6G13avyiyzS9cq1aqRSLpULKfroxeS72HxFmyAVMQV5VIzKrYGxZzzWTRWsa4NwHebecTM8gKMrxmh6BPPQCqjFRKri2J18f4MIWZGp04lQutu0lQpUx2skAmqXcA+w9X1vTR47p9BNPaeKll6TpWan0jMWaJKZfyTLZJyoVkABhpyK+WLlKa66/Trv+9Cu6+K//VNu+cL9WX3GVGmvWqbJ9rnc+GKngC8KiPa+oFlSC15BYhYb6V63W4BWXa9ufPKzd/9Nfasuf/YlWXn+jitVrJHxk8FrnCUWm5RiSZ8lQyiIhomN/+L4gl4L1U2iGL9hPP/2kzj75nOZHhphYPT+xj2ynje0M6MwTc//OPdrxyP3a+oWHtWLfJfIvJCTHgVyCjxhW3YreFugJSy62yX3Ltj0M5AM9WT8vhuUdp7mEQmeKunNDP6JU74YN2nD7rdr1F3+irV9+UP2XXS71r1ChAJRLgW0jdm1QZy9gAvcJSbgJHwajMLrrCJUKAzrRgFPh06ris1CqWvJvDA5xMHjyl7/Nv2XZHhtT8AzJ00Av1R5ooxNTkktBU5D7RqPJc7ipBu+jPeANbo5lUah0D4ic+B12kkPBqelpvnBdkPJElEsXjQhRM81IRGTc081rbbeQqMoAPyIynpiTQYwNXkeD8WyEJpZDHtCkJch+GFJlQFymkWRQOzeQOfuCUtdQNqGaZz2DyFQsWlHG8n3DcohiAkO5yqWWDVCDsrz+aMEAdizZhdpSQs8g+gDcL4eQOlRjWlaWj9MyesJPPWSeIDXP0vEHlkyxlKGOR1nGeEgZdy9KMIqgBbQMgr1uEDS4SOKxmyxoUsgl6CPCaAaklpYpU4SE6rIklseWzcjyxkQvJDTP2Xtb6jqwgSygC4pFE2IWOJ+VusM/ZHU55/W2dAFhcegwFu1l6vmjTOo0OVcd/Pwu5J/zafUoXzgZXbIbeUyTSYsjCHVdTlmO19wL21T7vlBwWbBLrFQruzOwAWve8tZbqharMQsaTHNvAO90YP9mzWtfuxDBarE4RkOHEDDDeG5AlvEYLVa7NnQJxpMXElhUBWd6wmQNopgJWD7PzTgPu2ke2OdGRvkWdExzs3MIdip8YwU33B5uwH19HK71A709vCD6plzKPOGr+yBZtIuiHwr2VXGINO0Dwed+p+M//a1G3npf7akxHuhIMMfKD7scrKWzBbSl2n0S5hX+yXdMUUIyUS4pK2DJj+7aSvBxh5jb7leu1Nprr9K+rz2iPXzzuPaGG1SsWa3E20Pem/j31R3IR4TCJg1G+GSZDIxT5kBEpgJvQ2snybFX2YZUkEvNzKh19qymDx7U2Lvv6dzrb2r4tTc0+tY7mvjkY81xKFfN1TmOCKxIifnbTh7QYBYiPBCqxDxEfDnX+C4iFFHIB4MrL9rHh4wHteG+z6uxdbtSUarkG/xCqg8HyUhDweEJYz5IzZ0Z1uzJE2pNTakIZWASSGRPaLkmk4jLfQ2eYrjhQTv94fs68+Of6+Q/fFdnH/u5Jl98Q9XwMB/EpIZK9LCBbMm8/JIuViaRm+wh8khiDqIkQTC4Y1wYp0+Aq8kG4wmbFevhfIOqgFjQBiDy0VGVi9eoMhLLHxn2nYlugKTUMW6pSvaalpmp8WwH6TAnQKgJ6KBg1GV+KnD/WXXiA3abuRuvOFCsjGOj6hlQa+tuzdx0iyZ9GAjM3n6nFi65SgtrN2uh2Su2pxIHFxUfpIpIighexpPODM0M5aIwAAAQAElEQVTog0+G9fJbJ3lJOabX3j+pj44O84I5y0GH50NWnAs5OnBCcw1oBuOLkMCwGwoQKZARpR51EA+QQwwCCK3kbKkuXgjy5j0MOdOylPVYlyIrZoqMZjnykFci60q1NWfZGfIckGe/WKa3IW1Y06t9vJzecsU2PXr7xfrrR67RNx6+VjdduU2Dq5oK9hkhSFiyv3wvygsbsk9/OFrNS+6m9au0sq8BLeTCXYJrVprjQOzUuSmdHB6X/6RWCn5oSV8nRNmOXEI1Tojqlq5QDoJ5+ANuBubCfk3wDco4BtDL+xj5ZlnIh1hlEdluwAsFLQ5waowwGNdtZrkxDyZVoFgqdW5iVieHxvOhi1Mi/KJIl+R7VZNDmjXkYdWKpgortYLD0HkdPT2ukcl5OSZhyTpdKHCwfeMqXX3RZm1Y1auCtQvsFgbbQDAiiCEk758IBVLB/So8luMuZKrAA4MhiqdH54opTc208m9N+VDOtOXg/dHf09AAhxVlwHFuxVs414bAU2qp3VpQe35Oqzko3rdrvXZsWqW+ZuAX+U4tiM3bYnJ6Qf6zaR+YBXEWGUJt1meOAy//JlytEud1DeSaBFAUHbq52Mxdp7F9nedVdfEkM5Yy1xZSZ+yU+7rIQH4TUAHy/HwdGLJQYi0rtKxZYacS54EcCIbKThyynOri9fS/3zcz2xJTq4ndlgAqAIs1paLLm0bYlXoaJQeOJVEQSXaHAHOoiGWOAz3ncJa+7Y1lPdahAoRGX09ooL+R9dskpEqFHFZIanNj85/OWtdmVRRUIAr8hiIaEngixyFpw9o+3Xbtbj382Ut00yUbtG51A3YpRckBTInZQsPj83qbL0TeBcbZRxCFuiTblFb2N3XpzvXavXmw3hPsF99bxQtqEK+IP5hXWDEDqjk4+lxDkXv98T4sUcOaVf3atnG1Nq1bIV9zQTDmWBtXXJ8tDgUnJA4xrty3UY/ecZX+5O6rdfs127V9XY+ayLeJR9gsAOuOTc7p7QND+vkLB/WjZz/Ui28f1xBfZLTJg8ihbRtC/KBDx+zbGuSavfHKnfqT+67X1+69Wp+7bqf2bl2t1SsbWa3Fesy1knwYz5mjFsC5BLTQTvl6EOvXw31jkPvGri2rdfOVW/WFOy/Tnz94rR6+4zJdvHud+voKJSaW8iYjceBySeAysHfoF/eaeV2ILkLvuHPgEKlQ0HLbAZsyn6Hvp3kI7mrc0GFDCnRtJFMlbCeZVmRclAjzM0JDTQDVth2x4KcoyEVoaLylD/kS7qX3Tsj/7uDr+XBwNN+zvFSNspCtBfmrgFn28czAWk3u2qepm27W9H0PaPrBRzR9y+2a3nmx5vpWs39FjGQFHwlfAhyCIfsnFgRclW17vAwK67HKJpnvPkMe2IqynpaVmtolMGKNaB2IEnqVGNFbApY7ibiUCzyZ6R4CXWZBokKgpYIoItSam9TI62/o5Pd/qal331HweYaQ5eutC4s+VK9NhX4Cr9BP/QNaeell2vroQ7r4P3xDF/2HP9WWR+7R6muuVc/2nWoMrlM5sFpl/0o1+1epZ2BQA+u2aM3ui7Thphu0g0Ovi/7nb2jvf/yGNj10v/r27lPR36+Ebce4CB4bTEhualhEjbCnkxcaueB681/DnP3dc7zPPKXxTz5S5hG355NyYxuFPI+Kz+MrN+zQnocf0M4vParVl1yuordXXuMaCmIC0LdWDcEoapTWIeBEEAFyxb0jzc6Q05ZUQBIlC+UVzLZFrFJ0qpmGUHPNoNbfeJP2/tnXtOtPH5X/M5JixSoJ2WBusr2sFlDYn26zLUuIAj3cuaFfVn0LSJCpcrwpRxLs9SpjlfPIPljgHWnohVd08onfaPztd1TxXqEs4Rg7wOdem862MhIK4isbDZUN3j+BJu+lhrKEVpTy/bJAhpA1PzeviYkJTU1Pqb2wYFIGm1qCkAJQXbx0xhyB5BbI/CWZ5fK1LDJGgCWMwadUWzF8CuuPkJZbRJNax7VcPBTLhxfgyy1YcHFspU+DPO8LjFwwtI0u/GE8FwifNwyHcB7F+rbVJab/Dv9d2W4fIAa6Tu1YpMvbiL7DyN35spmk8wLzJta/Ui6wl0PO+0SLZrJId0NpWckMLcpZt9Bi6XAZOxFLN5NUK1wQecpyNJ0atVQeWd9I0AR0g3KQ4ZwDaOcA6ZFxIGkxWx0aRKTFLQeJmua2q2YehpT1rAtEQKWiJIFHBN0SyAUDVGNASFTn3DHXdAhU0yNAqKJ0OjkGhufVHIMpHaFAOYI2JMJiRJ/HEOSoaRZrx2Lu0qKs2Sk3tA4MVUwooovANE6Xq2UMDNCglZCUS7KcwYMu5HFXokvs9B07QibED33mdOl5cEETzAtYojqjS7QEz3FlyPYgOJu2CdE36DlunGPjozo3MsJ5FodV8GBlk7mnKfn2pZeHWH9/n/o5EGw2G2qUhcqiVOFYAVflplAu6IknhP99kdlTp3X2+d/r5M9/qfHXX1ca55shPoyKB4R40Hb3Wx09j0likIFYOxGDKT8ylOeRPdB0NS3F0JVPHdk1Gu0itGLnNl38yN3ayzeNg1ddoRjoU7ad7VsB6Np0DyyzBrOuiVhttw3TB4Ie+0N9wTwKHnIxOa320ROafPUtnf3Fb3XsX36gg3//z/rkv/1jhgN/+20d/uZ3dOL7P9LQU09r5sABHoRTTCcU5Dd7ISbcEDkhZkLQGqS6lRRgBiGDfOKhuOrKK7Tlyw9p7a03qhzkm2jmLSGHpVCwRkkNgm8SZ+vskGaOHMm/ti+Xji2jhqzljeOBgTXM60Rg/rcIR954S0e/8wOd+IfHNPrrZzR/+JCK+TleThv5uiMkAnPFIfr1bmBNwSOydSn3yNBT1S3milV272s4r1OXyVy6aL3qHtXWs0+GdW8aFqiQ0EqqYDiCHBG46bX9UHgAo0OuxzAT+9KsxRgINFkI2UAqAWKvcdYHFllUzruBUeaDR9S8SoXm+wY0u32XJm+6SSMPPaiRRx/VxB13afLiazU5uF1TjQHNVMi1JR9Q2HfC+tRs0vEz03rn47N6gZfB5986pjc+OKVDx8c0wgsx7+ZKRUHmClQCDedA4JLdd+MWxVOIiMxLjHOFGBEoSLTKCJmTRwhlGj1iUIJ1rgcey4VcQalter9As89kGzCCMR7l+42IUpbnwCOBV+CGlPukiMSBRGh9Pghcrc9evVVf+fw+/c0Xr9L/8tXrOBC8Qn92zyX6+l0X6+t3X6rbrt6izWtLNTSvgkOJeuY47AbHXuZWpXWr+5Ab0Iq+EqaYQ6Xw+ig0OT1Pfic0NDIl/2ZxQS4hKxcMhhHbM5hBv0SDySA8b+iMLOGO2TPDJPnF23MPPhoXHGYF8xZcC/mFe+WKBgeDpXzQJmwk86LIdjCtjAiN8AigMuzUgj4QCU3NtnV2dFqTHIxU2IFhS+4yWL2/r6GBXj5QQ+HdVaPIHjw1rhPD05rnS4OwJUyG/QdC2NnAweutl2/RlXs2oBs5dyV0EJFeee8ZRN5SsAdxlBRMBVCSOBxXeFZtpWqeicwzbJGFyly5zM0taGJ6joNvNr8JHYhO7zz1N1k71tgf9udn5rQwN6v23LTUmlGv5rRpVeiWKzbr3ht36ZItA2owj3YV2YfbBuu9sJDyIeiR02Oa4cIJaOYRNS//bc0stLitV7VXQjfS6Xjeib1ZqECnynNEKwoFYzHfDAg75gisAkUGZEQhZ+YhIlB5y3BbpScPIIm5GSp6cT34oMr9hVDT2/I146yWhWPCPhUztHjBSRs7c7MLmuO0p6oZ6MDOzumZJmLQ6ljzWtJ4Pr0cwjYbnbgxhzTrhjTLM0+OJsn/LKdHjgGGKiZTcU2LuPt7Sq3mIK5RhiBnVcuQCrV5Bk0Tkw+hFMSNDLdGUJxQjadCKrWgDStL3XL5Nj1y2z7devkmbVjTlCJc5eLcTsws6O3DI/rZCx/rly8f0Klzc/JUiTTLVcRTFsGB4Cpdun2t1q1sKtrzSu0F9mAb2TYhI42cZQ05VnaNc5vIVWKnumcL2y16UmCT6I2AgxUNJQIvy0Ib1g5o99ZBrV/dm2MQJWHPFVQLXGcNHhxX7Fqvr915pb72+Sv0mcs3a8OqkumnrNPAjvPXblc6PTyl3793Wj989kD+k+E3Ph7S6FRSq2hyzygwaZ1QESEF4wgVxOwvTG6+Yru+dNeVevjWPbp652qt5gAvmEiqkpi8pOAHHTQ4B+QeINUHgrC9F8z1Gokxa89HP/lPnW+9cqu+dvcVevSOS3XpnkH19lRKVZ1TEHLkvEIjr3nenT5hM2ETc5msDh4ReWxeEIujsqyQN4SkZKDJuQRHxS2QOlZAO5hn5JFteL61MpTMCFnXdhIk85y7zEpQgewtxxyycCpC88z/7NiC3j90Ti+9c0zPv344/6b+Ye6fY5PMl11bclBRsAbeL62FSjPR1MTg+nw4OHnDrZp4gGf+g1/Q+E2f1cT23ZrtHch2yZQSQSXr0gt/9pns3k0OVHUBZwlziCYky0PLYVtfdS6zAHTLGLp5sFzQUE1GrCNkQgq0AUiFaKIWKfBBFUyoNTG3yGei6pIY57Sh6ufZ3Ng5nX3qOZ384Y81s3+/Ejmp9cizVbhYnSujqNLBZQ7KwLBsqmfLFg1+5hbt+POv6ZL/6/+sS/8f/0m7/9PfaNM3/lSDHLKtevABrbz/Pq35wsPa+Bdf1fb/5d9p9//9P2rX/+U/atOfflUD112vcv16BbZSYN+TwHS3psWxeVBzR5OS5OsEElhunbcF3pXOvfg7nfnpExp75U2152dUdOQqFarwkegTJtrQe9Zv1E6+tN/55Ue06tpreAdZocT8KgNyGF6si7nIFHJEDIkcYUriPh/BLp1f0OTHn2j4lVc0c/iQwr9kgM+Oinz9yXoQUoeewHMNt6Fi5UqtvvZqDga/or1/+adadfPNarNPW0Upv+PkvVewjwBuVfLnm0KOR3VJGOoaBWek2hVE17xBEYWRVBGTsFERVgK4Vlpzmj91SkPP/k4nf/lrjX/wgarpaWVR66suTAOvzPmCPBXkosm1VjYa8m8MNrgxFWWoID+GIO6KvE3PzMj/Pv7E1JRaHAyKgnnauhJeRnK4HYZ9EmRNV1eCuKFYxACaay2rLGVJ7w85EUBEKCTi7wIjaCaSspqOMfuGI7MEknkY7u6FiBC1BuxlxdygzJhVou3EZ1IGxraRjUPo9qAI5xq0BrqONXTAkkxNkLvgsQFSrqYbqXu3tabnacy9wXgXrG+opc1dgq4t84ybU+PWrinKUXmuttLNh3KyoLrvECMYI+QzotqKdU2QDS+CU5LXmTzBqe2jK4MJXWVwx+H1MMmANSk3dWfUIBcLZHBjgl2CUz0iOjoGHb8M5B2OFESPOl3XgUnq0Oykg2byHzQXMrsCVjR4/MdkzAPM7ooy/KPVcnWMljYsFzU31ezl5PNw6xiY+nl0qtnACQAAEABJREFU0p1MqHnGhKV6XTJDuXBfyX1uEhIZyY33Q0aWN7WBTEm57TbdUbc3vcbr1uMuOCbD8nEHX07ukJZ3ZhtMyz0NVXkjmmhwjAbjGS6IoMtb3DzkyndNZG2LLlfj9UbLw5ybfHPyRnJyMGsZDzMglpBa4CY5OjqeDwR987SbZJ/JAm6kgptus6dHvX296qHv6Wmq0ShVloEFyeIhSi0O4vWFwnoFLw/zZ85o5MWXdeYXv9Ho62+pPTXCR6cF+UEjPj0UOEVa4gZu3PHVc/Fc5aHFFmdtNwkF99mZGFBlYufSMr2CnmMrCvWsXKG+dWtVrugj/7V1Ww4EA36EMShLRuEwhifziNEEu2gzToDjbfCC0+DFVKfOaPrV13X2R7/QkW9+Vwf+4Ts6/C8/1HHGJ3/+G536+a916sdP6MQ//1BH/uu3dPD//fc69K1va/jJpzXHAV2an8cNj9zsP6nCX0VIeYhj0KXWvnngiXwlXi5SqyX19GrNTTdq08N3a+VlFyv19JMOMoBcRK1dkusG0B4Z1fyR42oN+88d8AA/IhRaVhYHiXxVKvBVMNeKb92G3nxbp37znCbffEdpfFSoqohSyW8UmHB2eT1SAZ6w4xuzkrJcMqLgR8sKTNOZMxmXmYnVLoCQ8C/IFU1d7c/0AsGOJhg8D7pMhrkyzmbzADPYNFrRd8Xt2hzTBT33mZkx2ThplEswMAilwgQDPiAbgyosJIUPQRCoooBWqsVh3+z6bZq86npN3HevJvggO3Hn5zVx8dWaHNym6eYqzVZF/i21Fh8iW+jNpuDFr60jJ6f0Di+BL7xzQs+/eUxv7D+pw6cm4M1rvlUpeY8WpYROkvCNY4WEfoQpUh6qxgOWOsV856cmJcSSaFzRBzXTK9mxDSXPT5RaZzkCjjottYt43cDZdxUHFBJvVdkCcdPXi9uRQcu1hL55sE/+H0b/T49eo//1q9frP33lGv3lfZfovpt26pqLN2jThn7t2NzPeLu+ce9luufGHdqxvof7CtcC+9DTJmSJxp56ONzwnw5vGlyhXu5dnhxRkZFC3p9jHAqeHJ7gMG2O2RaoRdZVBGPlwhSsRsgV5AAkzKvgRlaoW2wVPAzGE4cgSfO8Tc5zMBMcmpQcChYFNrJSyvfSwZX9Wr2iV2WJHvOPyEwG2ZC8DLYG4YJqPiSYBZu0xSnf2NQch2vzvj0IMkzXjhyUHpz0cWjjf8fMv8E6R74On57QR8dGNTbdliKYc9DRgzukXpord6+V/z23i3euVV+zwBIxFoWCvRf03oeGyGMUmEMQk8yLkFj/Pua9aaChjQOlmmXFPQN/7PcKmOWAaXxqloO6BdUl6o42sZeb2Bkc6NFGDnXWcrCxbkVTW9b0ac/mVbp6z0Z97tpd+vJdV+jPH7hGd1y5Wes5yGQSxEkWUlL4JwqdGZ3R2wfP6nD+txfbqmdS4aXi8LaV/0RzgfuqsmYSoRnNQOqIu1CJHWFPnqvnZjwKCWsqQhlMI+aMe0OaHjaTaBJrmrAN4MD3Tl8fVdVSAmRgr4iciXsvRHTIlzchkDh8SfDa8NrMDcf25g7ITuQPsG3Wdo5n8AIg9lUt5LkiVg9oQxE1iPlUxsuCR0pDzUYo/4ToAceKf9ubnOH+w5oFeRKQANzl6a7sa2h1/k3BmitKnZ3EdCrWuJ0PnhSlFHCABIgEVwzFNTK4InTDJRv1yGcu0q0c9G5a26Oi5O7AXiAMiYhm51r68MS4nn3ruJ567ZBe/eC0jg1NynvaacnPUdLt+NYMNHXF7nXasXGlGuTC+WMDKueYcUUuxdzULcyZKUk2BM1DurrmAU2EgjUuAMdu6O1paPvGNdq5abVWskeLCCJVBuFHGB0gP1fs3aSHbr9KD916ma6+aL3W9JMLYvXcyrJQWRTcO9o6wrX51Fsn9INnP9YTLx7Wx0eZ31woRYN7EXLoFFjHjQp0opBgaNWKUtdeul2P3n657r5+p3ZtXMF6FuKRgd0kT7UIoiGfvvaGxmd1CF8fHBvRe0fO6aPjo3xRMKMpDs4rZALDuJLvMc7VQH9Tl3NPeJQD20dv3ad9O9aoh2va+SQ6uZfv9zjyOmixYAW/yuBgJcdOKynyDxJSxkJyz7wSvbJgkkso6AyMqVLKFLq655rz/AwyBVE/7+zRv3mv5cV2kwkIIVu3HmOV9fd8E/OABZH7OQdb/ucm9h8d1kvvH9ezbx7Vqx+e1KGT45qcbakoS/U0G9wnpOBQN7Wk+WhqetU6Tey6WBM336bJ+x/S5H0Pa+q6mzW3casWyn6ujcguiijkn4oR7kUUnhb9UnW4rCJyCamaXoAx7TywJYNlTMh4MuYm5Z0YHi4Dj4vu2IZMyJJdovCgupgH2JpFa6JHNQbL21Alh++zZw/r9E9+qdPf/4lmfTDoz6wIBDktsB9ArUXrtWD+cl+UchJ9b/CX373bdmrtbZ/Vtq9/VXv+83/URf/bf9bu/+d/1i76Hf+v/1U7/rf/pB3/t/+ztvxP/07rv/glrbzxMyr91zN8PnZkyTYDm2yKGg8cUitznWVwSFQQqdsn3xvkEmqPjWnkpZd0is/25559UdXEaZWsb55CpbxOibgrfPA4VnPNem3+/N3a9mccCF5/nYpVqyX2c8UeqZBTFNlPnYOlOMLuPLRvA+MIqOynyYOHOEj7lT7mHeLgY9/X+PsfyH99FNhFTGI+zm3Um4eYsI4fsVtkb7aTQtHs1cp9l2rHV7+svX/9F1p/x+2KtRuR596CbMJeRS8oOcqUtdUtgS2D+V0aJKRJBARc5LSIOAJqF8S6O8Y0P6vZEyd0+pnndfJXv9Xkxx8rzc6qfg+spTFT13AXNp+hDKmkafJ+2tNocr011eTQN/h8F8y1yHGzu8jd1My0Rlm3yakptdtcn4Etb1qAKeV9CoUI1cGTIkKhbkld5Ly+S41FyS5lSex8Sso+0qL8ktwfx+KPs+B0uQn8v7v+UeGutT+0dCHHY8MfSv7blE9z/2m2Pk3uj1lfrl/rLVHqcd129c8fQYXANgXpVgherSUzXQY9POhU8LrNSwoZQqemTOoM8iVywY5eZBlhzyf3HfBGATIpNxjDEVVgovjFJQNRJ8CxZoCXe6stg+BqrEHZQkSIugh550dHwfbAa77lOoANmWcISYA1RAGlrSuR18gfay0MBD7qWBl0ZD2nGk02D8Cj1jSQBGb/7q2ccQa5wodtsjuUQetocuiZmNeig9FlfSkiFBKAIdUl57VGF9taRsgB1oHgedBlmroFngzdsXv7oo/wViAOXNmHI4wIxAHzDR7nXgpR3ABUCZ4ovsFbn0myfBgD6biAa6t0skbNM+pRTQUzOQ/A6Rc4iBobG9fQuSFNTE7JLybm+AOcIeG3URZ8A9yjfv/ZcG+fms2mSm66ZVFgPrDSMVoYZ0jNMXHTT9x8Z4fP6cyLr+rUz36psdde0wLfGprul4fE48LzqS3ULep1zUbIG71jIXvUjgxxCe+GDgWe6gIBFfBQgVyBo6njp3XgyRc19BaHWP7T6Aaxw1NRSu61vGCAYVqaDlmGQM0kHra+JoL5BQ+biofM1P6PderxX+rwN/9ZB771Lzr288d19pWXNfXRJ5o/fkLV6VNKZ06rOnlcC4cOaert9zX05HM68k/f14H/+vc68b0fyr89uTB6TjyxmAsP1BxGbvDsmr0TLj0xh8JEZDsyxNJcuVrrbr5J6z5zvXrXrFWKEqlQ4sdtjpv42xNTmj56UgvElFoLisAWdBuMApxxKFSAhwQmSu2n4INuDx+wKl4yF3hx9Z8utRMvGuSjhZ8WYgkNA0rUlGOkzT0i0Kj1ImWaUVyaKFQdJnR1wNFnbcb01FqAyKhIUT27zsB8O2EYYTpq9LVdbMH3nrMIijDJNYOCgaXdQ4SSrAJa64DUH1TMSYwAVJCBbwSwfhdMtZ8qejS9ZoPGL7tMY/fcqclHHtTM5+7SzKXXaH79FrV6+uQXjoJrxS+qBl8fE5NzOnZqXG9/fEa/f+eoXnjrqN7Zf1rHeGmbnGnLZxYVm7Qi94leRCJK4bnSp058oDldYRnTzKB3bKSIiViCznrQ3THFWscsaDbtznST3Nu3TXm+tXBYDNSSKff2YVn3vs/btiGxVzxn8eG2qiyfrSJK9jtxrujr0aV7NnAItVt3Xb9dl+xYp3Wr+rgXlexLspTnXWhwda9uv3qLvv75y3T3DXu0Y8NKNaPNhAA7C4EnDgILbVq/SutW9/PBMUetCl9mO4ah8RmdODetuQWp4ANmgpeiUBQFBgpio6OmVMcb4F2QZw45IFA9wqdysXbFPWiaA5QpwAe+EZFlbBs1RYTWrurPsfX1em6mYoKO2vEdysUEI52+piZsSIVC7VbKB5tTM3PsEe9thBMQNQQy+YN0k3tDESrwHdwnzozO6t3DZ/MhgF/6tbxEPVi7qke3X7tT9958sfZsWaNGQ+K2w1pbIBTkS9gzJHq79b07cXhV8mK4pke6dvegvnTbxfrcVTu0nsO9Ah4GsqFZDk7HJ2c1NTsPydqyKblUVVIPB1SXbh/UPTfs1SOf3aev3Hmpvn7/1fqrh6/Tv//iDfqrL90k/0nj567Zpi1rmvkZmdATGYwIiTrCgenr+8/olQ9PaWhkBj8mkycmEsRS8cXHAoe387z0e93q9U6osqd5XhWSmn7+AQV7IwqM0isKBaAIhbxfAOjGlcchZY5USmCSmxDRcT20DcRQOQb6RG+ooCcOVpJ77z3AuAOvkLO8iEvMsWKuCZrxGpT3gA/O5jm8Q9VqSNqpPdM7ZuKTIeNER18yv96eBtdKIcepFMI8aCU/95yj2dkFLdguVGcn+8RJSU5W9pUaAApw64oSGSIfBs7OL4hUK9h76kB0nsfBCQpnabqC6/++Wy7WbVdu1ebBXkWESEO2IhWaY78c5MuRF987qRfePqbDPsQ6M6GDJ0e4BogTyVyTuNUkNdg/+7YN6pLt67WKA62Uc5wU/OScWjjRAIl5eL55TmFaMA2DZ2owESgKtAsEnLdShKiBFb3avmmNtqwbUKMs5RRkQErYtcxqDrcv271R11+2Vbu3rtFAb2luBt93EvmeYx8e5MDzaQ6cfvLcx3r69WM6fnZaC6khv6wHcRqsFAqeT4WkQvbVV7a1b+c63XPLJfrsdTvr+2JZ5DVM6HVhnhPCobFpvfPJaf36pY/1vSff1T//6i3906/e1mPgP3/hI/3urSMcRI5qbLrl8BXsjxC5EDnlpXzf9tV6kIPbe2/cp60bVyFDfrwP8YNITqFYOPskQDTdGsKNcsC26VzSK0PAA8LgeXkYHV18Y5uKebfq0IWvBF4ZgUeX29ShewzkQIgx84R8ZD5SAgEqFVDNzqJQXJkC00CPuQWxep2cv2HuWR8eOauX3j3Ml3YH9Mb7R3Ts1LBmpmfFllMfOephr/X4Ge9Nhe7C6jWa33uxZj/zWfznqCIAABAASURBVM3d+4Dm7r5fM1dep9nBTfVvfyJXEkCJ4wJIy4Bo6zAhmgeLmuRUgeQainxXcCZMCDd/AMwFObdLUAsFE691sJsk7zNfE4SUfZsPVUK/JtCiQ1W3JPaw5Uvr83lx6tBBHf/+T3XqsR9o5sMPlLgHdGXd22btE1tGyJM8qXxfYKbgbT5zeh3K/gH1btyiVRdfoQ0336pNn/u8NvMl64Zbb9Oqy69U35btanD4ljgkUnIA2JSN4il3uWFgeu5qpBatCdZjAilnsia1xsc1/OprOvGjn2nIX+jzmd73wwI5g40QpkTTwkW5eq02cdC26+tf0uBNn1W5Zh0sGPBFAZPcGFSXnGfWP2GTcJQsSy7c+/4+fviITvzmSZ366c916onH9fE/fVsf/dM/69xrr2ueL+3zfG3Ki88cnFcPDanjp9M5XOwXWrFjm3Y/dJ8u+8afatvdn1Pf5q2KopmfVWxfMUDO4mhSRcmx0btGpkHBn/177HkkL5Zp8BM9EhihdfUcuZaqhXnNHjuuM799TqeffkZTRw6qPTerPH/L4YAOs25RZ1zXUMG9wvfYRqOhJp/bGryfGi/IVwb4lqn4rDk9Pa3xyUlNc+joceRkEJjOL/Zrir1lIG6CMQnnUDyGkDxJYLkF48uhVqpbNNEy/ofYEsX8DmBbhu5QtkwIHSvqjE3JEFjpgD9vM5KyjPWWIKAZsk62Zcka6tYcY8rFsgFmyhJ0MRgdG85bTQ0oSyD8iVLzLWFrNV+ZF7Qh0dZgmVpalMh0kMVa8xeHzlEQM5Bpmc2g24PaRDqvh0munKd8cwPPum7Moo+wAgizydFA9x5mI+LM9BrMq7GavNwUqhCtaAnsUY2Zblv2b5KB57a7zDY/I5nCJvYEMtRNbTRLCEpkULdEF1nqA4l6RDA10mmD3kBHvZAL6VOqF48QFqP8FJF/g8TtfDEiiy5F4NESOLnJN+DzArO2wXLdWIzXYFFDvvHli7WmO2Jj5rnPYL4X2mCCe4PxZXCezjJ63gwX5sH6hq7cMtx2vPC1Xleg7s2rsWVt1u1kxwIG2JlCUwHqZLJmRR6FXJwjg/Hu7Gu85qccuXFDmw/z4xOTOjs0LPcVN+cI57eNUm3dN9Um3yT19/Z1DgWb6ukpVfJBNwIrGRAHpZUKySR798NrbmxUw2++qVOP/1qjL72qhXPD8m+1JR4UjiY/s0KsuDHJyrXnZFQ5YNUl0SFKS/UggxvGrjgOBVhyGGD0+GlAKTj4PPv713XwR09o/J13xJuMipKPWzw4/OFazD1D3h8oUAMLdMSwzAeoM1Qin39zDvm5M0M6/OuntP/b39HRXzyhcx98oNmxERXVgnpC6utAL/F53MMdo6zmVUxPqHXwiIaffF6Hv/WYjn7rOxp95mnNnzqh4ANUweSD+IPsYIJQUo4ogS1WbEZZKMISAA/Z5rbt6r/pRvXs3auq0StMEAsaKBKukFJamNPUybOaO3ZaicNgMR8kFis3J5GaPLbpyIQgIqkcWKmBPXvUv307B1r9+QWPMw+1uONWCFd4aKFpqOhxK1hgVPhBR1IlcLlA6KIFCEOo3h1ZClyqaZIRc2zTeKWMGVVdCrIlkQaGtVbk3aC6FHT44DxJtVJX330tr27pDANBqzl3XZYfIhHBsM4JCJXILEhMCeG2GpofWKepfZdr/M47NPaFhzR1332au/ZGzW3YoblypVoVNsi9510UQdyJl9m2jp+a1rsfDenld47r1XeP6T1e2I6fHtfEzAI6wgOO8B9RiI45V6qYNG6JA74R9pnjzAQ3eWwEPhoZw30CsQ2MysYSixWdnNXrh1BmimKcTt3euPIoki0lcPLAnIQPZiRl3Uo5J2zGihcjpbZ6CqmnGSqJK5GH1PEpgmlHqaGxBb32/nG9wvxPDU1ygOD7EtaSyEHFS77ElOV5rxpo6qbLN+rLd17Cy+kuXbR9hcqiJftKnTh8SLFx7SqtWdknUk08ysX4XKvSKQ7FTvt/lUylotEjlQ2p8GtZyDGJ4gd4VlaRZ5Xp5KseWCAp+AHLlalJnk+qNDE1o1EOHudahdq81FfCD3ZCUpALx7VtwyqtXolvYs6+soEkSTpvLXV+CRtBBzPyIdLkXFtTcy35t8iUg+vYQM2yoVACiQDDeVE0NMMF+8GhYb0PTMwygGdbzrG1Dc0itHvLgO6/5SIO5S7WtRet09qBBju9zZJW5JtsczNok8/EqXXBOveVlTYOSJdt7dfnr96qr999sf7ygct07027tXNjP4dOldASIXFbbvMsmpP/lLvFHkrkLTOIRcxvBTfQay7ZqC/de7m+8cjV+ouHL9efPnCxvnjXRbrvlm265fJ1umhLn1b3JiVewitsiFKyjhGhkal5vcqB4K9fOaj3DpzVNDkSdISJfwEXLVULC1qYm1eb+FNi1vAbzLsoxJ4K9fU05N+Q6m2W8stGqJCirAE5kU+ZZjCeeZYpcBUcEhXq7W3K/6FDP7b6sNPkAC4iJDLBNMUiApUclzgQlOfhXHQgGEfGyTsKJc+AXk4ffC2hpIJ9UxJLUQYWk2aZzwLzqjwfKLnijtnhU1hAzrEWpUS8Ae6YVvQ21Giw11MgI4o1KhWMEid6PhCkg14IdxI2RelpFlrNNbmir6kcRyGFBZxEoMULmg8FW+wV4TMZAqsRSuyZ/p6ky3avkf9ji9uu2qrN63oV6Fu+Yt524/U5PjStlz48q+fePKaPjgyxnpIP9z86PKRzE3M4dbU0c0zgoFs2DOjyPRu1mU1Z+re5nQzVJeDXmFsPgHDwpeReLqYZhKZ78wt5DgrkEFk7uEI7tgxq/WC/SvSYMn1FjioFKol8BsQ+boIDfQ2uAROVeQVoidAMB+P7mZP36k9fPKAX3jmlM9yjqpwrKe8J9nhiLSouUl9FQtdQcnCyeV2fbrtmt26/Zrt2bxpQoxmqUpI/l4nIfT/xoeNRDhmfeeuYvvvrt/SPP39V33niTf34t+/pp09/qB8+9aH+6Zdv65u/eE0/+O1bepX78bmJeQVBFsRPFMJkjv+SbYO6jy8Lbr5ql1bzxUvFHs33MHwlwLLZrxXqAW0owl0hOXdBz/wEFIDsIwpkspCCHwSzmdyrW0KKIBZ6ddj0BZCryXmQZNS0RBM09bhiRIUAqZbJjFTj5NgIoSDUpeEHtQTRU/KfWw+z5z44PKzn3z6ip189mPN1+MSoxqdm1WLfirwl+sT+r1izuWaPpgbXa3zfZRq/7Q5NPXi/pj//OU3vu1RzK9awXqESeVGYndhlDqMeMV//cgIDang5CQjUNdwsh/AM8iqgVssRdGAtECuwXHRwhtQkhuQTUVCqwACZLJdMw0ZeWxvJ1s2JWi9LmsEYsi+1mJ/X9P5PdPyxn+nEP39PM2+9Lc3MKiJUYMv3tMLztRprXwEJngSBPIvP7GGaiMb7i5tPBfhelNBP5NS4aYbE9aFsLxQBlIB79HMFd8+yCwGAGsrF9tSx6akVUFsT4xp59VUd++GPdfaXv+Xz81EV+ChIhvmIYCaAIue7WLFK62+5Sdu/+qgG77hDjY0bJPYAAjJYx1BnSJQljBmKDQBNCuYsA/FMcnh24je/0akf/UhTr7yk4uRJtT76REe/+wN9/Lff1Jlnn9XcmTPosjlFIU8yoBsMJVrHIClADaL3Pm5u2qStd9+pPX/5VW28/241d+xQlL2wiasolYghIvJYLuAMwEwrQJFj1K2REZITiXwQDwRapzNDBTURm9fMe2P2k4P5P6U5+9Szmj5yRBUHg2L9sICl5W0oIiTPgz5Y15K90eA52uxpqoeDYOMF8Zbw6Egfa4Kv6akpjY9PsO3mlVIoVCgHo7p4BpiUYTnD3g1Ri2VWpKQCkIkGeB5W7jtAl9nWtZLtm9YFqxm641pOWUcXlIpAE3AB2Wb/gPSvEWzDkE11HWaPQZuArnaAGD7dRXeeCOVKJrOuNZZDZtJ0aaD/3dU6fyhsqsGcbq/sW52yRO0QcrdETXncbUwHqF2K1zHLeCPkfRLZfrdVHukPSl7fcL5ozO10WTzjzhIM47bt/cfQ/A6HUfYsaJZSLsFIGWTrNP9GjZof6BjolJ8SIdW4zisdl5m1xLBwd2Q8Ty8TIjx2KF3NTD6vMWc5nMdcHISyKW4S529Iay4K1QgkqhRSBtUlOoPMq0l/tLWMIQt4lUGiA3RUj+iyUAdnuIQxcLWuAdydAfRTa9a1AGDcsCgIjTtRPeziToihpl7QOjCDyba0tCamLAdL1RJQsWccrFPNVSdzUsVL2wQ3xyEO6cb5Zsl/YhRR5CXhuUqISQU33J5GU/39ferr61MvN9tmo+TDbalc8LHcan6IwvDNJvHBfmFyQufefV+neXiOvvSy5kbOaqHVUrID5Cr6ihxkPQxRobomRYQRAJzWN9+aQptEnDTQ3WZ9cNkWHKMGP6j9DSWPMvXAi9FRnXn6dzry2I80/fbbqvgW3jMuEM526OuKjxpZatGXoFMtXzI2FNAgqT01rZlzI5qfnlKQnqKnR2XZq4iCSz4y1HNg/dAVN5lCUslDKk1PavK9D3X8x7/kcPB7OvfbJ7Vw4piCw5NAJlcCrHEQqml53gG1xJJ7kXnsFQMr1X/F5eq/+nIl8Bb+4KhNbzCeWJ95DoMnDxxVi0NNf2ggJCdWWFSE2+wl48FeKKLjp9lU39at6t+1U7FyFXalNmtp237Hq1BzbAbQfBsiNGHCQ6A7gSypgGLHYSEG1CyLt8yrQ7GOI8/CuWE69EhTzRXSuadJ4DaXPCn4omQa9NpKhwh9qaaMuu36zLIdUXcJfQEhR+eolUeW9wtQIv8LKjU9MKipPRdr/PY7NfrwQ5p+4EHNX38rh4G7NNdYoQX0vf/5vCOH2ML4+HRLR09P6l0OK15+75hefveo3v/otE6cmdD0TKWub/cVilVKqiOgp4oPWIKeyUgLJLEueR2MA96DyjwRN7OzntdV3UIgcFzNEnHK/MR8IUR4lcJswPqGWjfhWwAUCAi74tNxmlexn81f0Vtq58ZVuv6y7brhip3auHYg2xI+wr6AFE2NTrX00rsn9e1fvqvv/na/3v1kWNPTC/ne5XlV+GrzctVm0zFN+c8Vb7hknb50x14OBnfr4m2r1OBg0P+GTLDf13BIsWntSvmggwCVZxLGpInpeR0fntQIL3VtFqQoChVFCbMjACY05HwYQrkwRWdTmVVj6pYCuY6YEnkYnZzV2dFJzfJlTMUeEUA68SPUQ6sGerRz82oOEgbkQx3r5LXCrmOlQ66W1fISqR65K6QKXz48mScpxhnWfNoCC74O87XKXpXnCq0sS9qGTgzP6OX3juvQqUm1WjaYiJ3rdClQ9XO4cNmuVXrk9ov01buv0H237NZ1F2/QHg4eNq/u1eZVvdq6ple7N/Trsm1rdNulG/XQLXv1l/dfrb9+9Go9cutuXXnRGl0N7Nu2Wiv6pMQTQtNTAAAQAElEQVQhhuc7z3qOTc9pivVocShHyDATsREH8TbL0Nb1/bpy72pdc9GgLt+5Wns4WNw82CMfTg40Qw1irSpnrJCi8FWhWe71J85N6YV3T+nHz36s5986orNjM+Sq4P6U8MEc2SMCvE8X+FJmnmek8xckMCJUiALeIFcrV/Soh2ehTMVHAHDxFZJxOjnRGUeT/SQgRaEWe3u+XWiO/NrH3EKbQ7u25hYKtbkG/JJhEL5S5biITx2AZjoB05ETroECXh8Hdz2NhirWvLWAjkJFWajAZ8Uaz/AyvgAgIOuiTJeYu7skxAEHDRCuxz1lwcFlqR5yjhTV/kTvmphr0gLrZZ9owSASfAXKvRx2rlnZx9o2pAhJNRSBcWqbeflP6dtVUipK+XpP8BJWm0Ul/zn4XTfs1h0caO1kHzXKqEMWEui08TvE+r3x8ZCe5kDwrf2nNTXFXRVbM3xxsv/okI6cGiWnzoUo9k/cTHWAQ7hLdq7lcHtQfb34xp73XhCje4Sp+GMc5E8q8pgh3kFzDdpCEe6x6571Zvo896Ut61dq56ZVWs0+MQthWRKRbGOcQ/dTI9MaAhbm+bKDuCxjiLBk0jjXwZv7T+iXv/9YL71/Wuem2qqiwR7BH/s0sfbJ1rIujSvgRPX3iOtrs26/bpcu3r5avT3M08HhIIuQ/wVfE8PTeob8Pfbbd/Wz5/bzJcxJHT01rrMcPg6PzOnE2Vl9eGhUL7x1Qj98+j19n4PBl949oXPj8wSBMWaV2JNUlRwEX7p7vT533V5dvGujms1Svn6yP+J079ismIglDE6IATsiJnHA4tmH885+yL3x7MocI1jIOapxTGckcFCAOSegCDG4oJpn+ZqfFFaCkLpyjokxDFqodolMArVBzzWL4j/j8DxmC7E27Bno3Do0xMHpOxxMP//2YT3zxgHyekyHT41onC+GWp4jH04RlfXazHOuv19TmzZr4oqrNXHXXZp46EGN3Xa7pnbu01zfKlUiEIKoU5WITaYQEj6J2QSHWINb5eJ8GLGIsgY8akYdgDCBcuYzF7xklkXSMgwRV4QTGu7cW1pZym1axNQpNT8rpq4OyMKspj85oOPf+7lO/ON3NPXaa2pPTkrEkzWcFMREyWPoHnJrlGUyqFPIidg3PlQyiAPCGio7BDpy7rAjZYvQUwdL4KoLaEbo89o6DmybFhGaHx/TuVdf19Hv/0RDTzypuaOHZN8SWWYNnUPEVLBf8a6q0a/VV1+jrV98UOs4EOzZtEUBTxFUg+TnvEgQqXdnV4t9XmXPzwDHzyEf9p159hkOBH+isZdfUjUxxruN1Mv9sDp5Iv/m4MG//QedfPxxzR49Kl9POFO+7rhfYCYP3TNNdxdAqLF+nTbdfrt2/9mfaMtD96p3127m0sselMI/xC9KoSI/PwQNB+qWPBcGDttzsHjOZ9ehGeYDrnnoXPO8FYeA0x98pDM/f1LDzzyf/6y44rnl52BF/Fk2+7PHAvUAlCllKe69pRogzWaD+08TvKEg514TQ0RogXfQSfbbBO+n8/Ozsu3IFhygITAIaFkx2cNOfwHXnEVI2dYfSphiYLkd/KJ8Lc51bIonCCTj/wZYxvm1mHHbde4Npp0HWeA8yh8MHJvhDxgQlqvXPk35NOnlNOMGDOS6HM+E3JhqyINOY+uGyMmpicYN9ajbRgexdAd1Z7ITkXtlK0bVKV281uqOVMsx9LWcF4m1ULdYGF532O1NrnGwLN9Zy+Wy7LtahjbT3Ri6Y3oq9/dQ5DAYdStyNunEG5aRlySR8SD7AV+UM04i8sspO4QQaT21WiKPc2OrCNtIBsYMPZ8aHEGtl9nwkACNDMYN4aYDCY4WIanWrvsaD7gGj2pAKNfwCngygXwOAL57c03qzCI8doOcOwzCQcD05WDdDOKmBR8835R0fkkYSJAWATkM4rxDhC/Aul0ZUWrf5IiYTfc4A2MBpnVB2Sajbg/fMpipq8c1JtMTY4NcUMvxGO8g2U8Hz+ROkxIcqjuDRVJX373l3EP0TXByelrDIyMaHR3jJtlWyW60iLAhmqIo1dPsyYeBfb296unt4QZbyjdY2FQL1mCzfgiKgnmek5UWpiY1/sF+nf3l0xp+/vea5ZurVnuBdCQeLpEB8VytH4EtKwOBdcefmZ0mIlQAVLmEG2QtF5ZnbF6474wLcNccWxG8ghPXqRM6+dundPLpZ7UwNCRZ1na0VGzDpLzuDm6JRfzmQrAzHjZ8AlD/ls3acdfntPXzd6iHb9ZE7hocgJR8QPHLXR1Hsic594mgEw84v9i0eBgmFqytlqZP81B/5kUd/u5PNfT0M5o7dbqzf/HHh5MKAJNdu88IgxwRvVISyYdcqn/bVq244lKVGzdqIQq+pQ61FXgJLeCvgjY/Pq4pDgVn+aYx8aCUbdiY++xAkEwQhd7z9csZuWyuG9SKPbvUwwcI22o7NvTaSBIFMwRhTEsN7NDB8AcbRvW8ILkmx23EAB70oVABRITkHlDGGbk3SDJXlM4QLCkiFGC5GrFN04xDjAj8Z0QJPAvTe594HOH9CT9ZLkfBIDqgrFORv4o8+INqvt+ynlWUmu1fzQf5izRx6x0af/RRjXMgOHXTZzW79SLN9awm94U4/5CSVJBL25iabevkmWl9cGhEr713Qi9zYPHeR+yFM2N8m+lrJiRiokGPKPEFJZMSeMrzy1zVJXF9AdDrcYU7HDJAm1bo2oJyCbgSY/tIoYiQSwRzr1EPFVFLdgZowYTmsWPIPfvZe5BA2Y6VqtRSMOFmKa1b3ad929fq1mt260ufv1p/88Wb9OcP3qQrL9mu3r6mxP4KvuFVUUpBntTQ9Kz03qEJ/fCZT/SPv3pfz79zUmc4DGj5zQu74R0d+GH/Vcx3YEVTV+9br0du26tHgct2reZQo61m0da6Nf3ayAEknxflMHGCm0JtBsPYPM7h68TMPPMqzZIUiqghKRg6H2FMLhEhhCVipZHYsYpujkKiirE70Uzwkn/63IQmObQQdFFCkVuxjit4cfdBwvYNq/KfOueNwrzEvFhN5Kgd8UAvIiDUdZHPyrMt1cveapalIjoy9BGhMFMhH8jMdQ+PyHdB7FE0OKiSXvv4TP7Nq1MjsyrZ02URzDM5jAw8ftXXCO3dtlL3f2aX/uL+K/SNh67Sn957qb78ud3kfYe+dPtOffXze/VX91+qv3n0Kv37h67UVz5/sW65arM2bVjBB/bg0GSAg72NWr+6X5EPOZTXYoJFnyBXLV4SKtYmkZuUcyAiF2sp9RFTr+dI34hCjQhiBaAVQBXiuVZpfKalw2en9PL+If3s94f0vac+1G9fOaBjJyfZA4UiEMSHyJu8mPjxPXmUQ/gjw/P65NgEMKb9R8b04dExvXdwSB8dn9DINPnAL+kRRlSBJ9tKYSuZFoFtA/s65fw2NcXB3/vHp/SbN0/p8VdP6InXTuhXrxzTb145zN4+oUMcxvqgrWBesrpcsGk7yXgH4GUMWgHP50qHhmb0+v5hvbX/LHGOaD/xHjgxroPcW4YmWhyQcS2qUuQ9VUnMlSabqYOuUeE4gF4ulFUDverr61GjCPIrRdSxJCbuwwyWSDZXQIdpAbqUD6FWW7e3zC7yOpLnhCPb9oHv3FyL9/eKzBTyfIN17tG8dq7v1eeu2ak7rtqhi7asVD8HjHLhei+4nxTYGOPw/s0DI/nfcXuNQ+yR0WlslCoV4sxFx8+M6/1DZzQ0Pqf8zMW2PF9iKNkfuzav0sU712lwVS/WMO740VVgPQNR0sORyV2ICCXAxDAfSMwgKSSgwo8PGrdtWq0t6wbUx43PNNw68+gWcs6Ocq954a1DrNdxjU1xwCbSRHwVkIxXynkdm5zjoJ7PUvQVfu3b88lzURIkpKl2T0coirSgbZsG8n32yj3r879pmAggg2UU+cD/7Ni8Xv3wlH7+/Af6/ZuHdGZkRlU01Gg21eCAuShLlQUZhTYzX+rw0IKefO2IfvbsO3qLL6vGfR8jXhGHzTp2/3boVXs36dqLt2qQ+23F5khmdoBpyeA4Re5MDmys6Alt576wZbBX/Y1KwSImdM3P5iOIOo9yE7SQsuuMM+4KBIhtJjz5vmGWoNlO4DjHQxPBWqou1rGIfHPr0ukjAoFQROSeJuNZTDUtkVvbzhvPMUMusN9moYfYlx8ePK2X3zmil1jvd3iunxwa57nWyiqlc5xC0SaWaMoHgJMbd2jsmhs09sD9Gn3wQY3cdJsmt+/VPIeD/tIg2GMFc8shFaQgahDxBKDMUF06eDAySG67gB5RBDTnKRFHzRdZCqiiuAdCeRwBIsmdsVBIQN2KYkyKqHsw1SUcMZ9B7ROo5jRz5LCO//SXOvqtf9boM8+pdfaswj/kpCCnBbnMkBLxCE4HsF0UoVwKEmBAR+4N4FEWiiiySG4sjl5EKKIG08GkUKewaPhcXEfnxvbwPz88pKEXX9DRx36g00/8RtOHD3IJtoGwVDZRYqUAq4AW704DV16prX/yiDbde4/6d+5UYVtd3/QyKPiRgg1lS2RGhno92MH4Ni7yMT98Tmef/x0Hgj/WGLG0ORCsWLP8BR9y/gWI9shZnXnqOX3yzX/RsZ/8RFMHDyr4ci3ICYYV3fkx1ejEo5CrcnFMyPau26BNt9yiPV//irZ+4UH17btEVU8f8/XsUpZPWUEidAlKdyzbEEbJjMAznWEEMyTOCHoxS3Cpg0s8+yvsM+eZaU2996HOPPGUzv3+Zc0OnVXF+wnbXpWdYQtxYUZGI3ILKRRlIV9Tvn/18PwqG2UeF0WpCAGRfczNzWliYlwTHA7OLywQaQLgyUBsoliBMRg8ZpHjRc50ICIUgTyAUZTgWSYEXXlsutfPYFzqMOnUKVYxREDsAjzrBAxD1r0Qz+K5kc0SIXEyZhDsi0y0PagEQ0UCG0QJCznzgGRIzAOe/cCRS7c3Lmwql5SxBG44XwYX0JdqyrJBGxANAq8hqZZ2NDV0x+5rWUSW1VrKrSW64LFt1YJLWM2vqeAwPD3Pr5uOgGa8pot9XHs1GQ0Iua0bWEHs1iFTYJmdzdmGkaznXIbqgmHTDCbV4BY2HSmXkBfFMoYC/IIKmXoesTvGiOmdzmiOJSM0Tg3dp9SugSWWKRfaMW1JwtgfUkz9H4XlVpbj2U43iE7f6TLLzaI8CNUkLZfxAmXiv9Es1/lDUSxTu/TAQ3QH/0f3nQ2waPbC8SKjg3QCYW9lQmcoQpRLd+zwbcpjw3kbw4JdYMdV3FmnZmZ0bmRUI6Oj8g2xsLJlbEgFN9EGH+p71N/Xp/7+Pl7gmmrwoCjKUlGEIkI0cjHq3j4dZ+Kh056d1cSBgzrzq6c18vQLmufQqVUt8FxLiCX6CsAZZrLusqYmJeSkyD/upSIKdUtEgPrSzB1N4oLuACxzCiyAQodNTdZxgHxQa03NaYEXzzQ/B6euvgH7wvbIYr4TdHvTaki5wLC86gAAEABJREFUS8RFQJJtlqFi5UqtueEa7fnql7T5/rvUs2UzfiuVzLlBHD4Y9I3dcdV2kyryVOEgsR5+qFcJDgHPj45o+KXX+bD0K40+//v859ahitAsoFzAcu8GFbq6RQiciu3GqkGtvGSv+vfu1HyjR/MoLajQgsLHKKo4zVrgwTh97KTmAM3OKbofEhLCQHTMahHBtlgHxuWKFRrYtV0rtmyR//FnzwGtHIJ7WQ5x4ylAOjXCg0RWJGNL13DkcZFbaVEA1INsA2O1VCYiGWYxoGfkQeQ+lmjMAzXGVJB6HcCp9m3JhPGU9SBSU6JhHBnAGQddF4R8xcDg9WMJ1W4OaHbLTk3cfLPGOAicfOQRzdz6Oc3svFQzK9ZqLpW8ACcsFir4oGLMh4Gnhqf14aFzevXd47w0HNY7+0/p+KkJTU23VeEgcb2hRF5TBuX8BTgB1IHmyIwm8wDvJQSgJ6C7d4wzRDAZjAJYIm0dnkJLlxl4BBKu8EkWESCRZLJxddipsz9tF2OsfKLjwyMv8P5PJTav7dXVezforlv26mv3XaO/evh6+it1/637dOcNO3T9Zdu0ft0qRaOQ/OENUCpIcym/pM61mzp8Zk6/evmwvvPk+3rmjeM6xkv1/By7mcOkwI9U8SM+WEq9vQ1dumtQD35mt77w2b26cu8arVtVav2qHq0Z6FFRhHKsoTwFHwKdHZ3SyaFJzXBQEfCrSnUBl6U86eUALQHmYQZ7Uh6qUyDaRL0mBaxCk7OVjp8d13A+qJBsTpTajmRX2zas1EVb12hwoCkf1Du3UuIHwUg0nVrQG8JccGrAT+Sj2Uhau6pPq1b0qkEu7QcxeV6eu+89kxx+TkwvqI3JQAamHFBSQ6c5DPz1qwf03FsnNDIxr5LArN8mKRWbq850pb6e0Lb1fbph36AeuHm7vvb5i/SNBy7VXz10qb7x4KX6ywcu0dfu2at74d1w2QYOKlaoURYcTlVcC5VWcyBz6e5N2FipMseech6nZhc0QXxeI88pcG5wfBGhUF0IRW0aH6LNcSo2OT2v0YlZnRye0oETY3rz4yE99dpR/eDZA/qnX7+v7/3qPT37+iGdGp5VOxokrpTQtx8uiQ4utVtJB06N6+cvHda3frNf//DEB/qHxz/Q3/3iff3t4++zBz/Uy++f1jj+IkKJgPJaL0bmpELMY3pkoihUFA2NTrb1zOvH9PePv6P/70/e1v8P+C8/e1v/5Wfv6pu/eEvPv3FYY5MLCp61RaADhB14yoEtbEZnPUwyeBsMcaDz21cO6Vu/fE9//8T7+gdi/ebj7+nbT7ynHz79kd74eJj911YgnHzD8oQ7UFvFksd0eRGUFKxVuyqYZ0vnxqY1MjZLbHPMocX6tOUzoQUOlqt2pSICEICDIvG5odCGwX6t7O8xEWspA+HThxba4lpriy1V84mpwUHBtsGmbrtmm+66cYcu27laK/vKfF1XFuSgqERulmfV+0dGch5ffOeohoYnhHvWj1VALrGmI+Mzev/IkE4MTdf/EVMSfg2JGKX1xHbp7o3asXmNmj34IMeJNRKAhBS+/1heUqhTWOs8gBDgdIleGZCXCW2t7G/I1/G6NX0yi/SonULJ9zQVef8fOD6i3760Xy9wUHTy3IxaCDlu576q6lz19za1dcOg1q9doQY5TXzJqJwNT8ZAWHnNLC85lsS9sL836fJ9W3XtZdv5EqQPIQnzaFoHWXI4wTX2Hl9CPfnqQb394TH53zr1YWDJYaBNeo8YxP0kxE80sN+r4UnpdzyrnnvjgPwfE823Krj4FrbxRNq0Zf0KXbl7g3ZsXK2yDPyGBMN2VYCLPQI434nevy21Z9saPXzn1Xr0zst1/cWbtHVtn1b2FPJ6J9bdGyWxtvakXDwPfNqcAf8JBynjyjGJgkRHJWNIQaRaDHF4xopF+SCexMhUURLAEDlqVggvUW0njFvCUPGZLykcI+tU5TUMBWvua2RoZFofHjzLc/6IXnn3MF8AnuE+O625efS4/zbKhqIqxIcz7k3N/KfDE9v2aPTGWzX64MMau/cBTVx9o6Y4MJxvrKhjCHIQDjDRGIgRTEaXQ55AFjRXeahuCcQTs67HVqsxWuZLRCDK/DhfcdkokDHQuZKXHCCWHZFtGpTpUNh/cn7aC5rh3eD0E0/r+N99W+d+9gvNfXJIic+lJfuktH/ymXOKTjC2F0PtBgybQf6KslRR1hBcw2w8ZX/GEUO1Ew3+VQPdBZUo2WsJcPyBPV9zMyeO6uyTv9Hxbz+ms0/8WvPHDqvgi8hgbdHAhvNnKFg7aYFraMWll2vnV7+grQ89oIG9+1T0ch8kVoRzTSIowyKNMdV+8z4m4MWeHMzzrnbu5Zd18kc/0blnnlc1dk4l+okN305yOlFNUELV5LhGX39DB//lezr+/R9oav9HSnyJWpCLxPXsm0HIsjkUGjvudB1UWOoZXKv1N97Ie81XtPtPHtWaq66UVq5RFQW+BCSdXxI0LcYibOQ5SGBSZroDunjF3CxjkmkV146A9vSEJnww+JunNfbGW5ofHVPlPYPLRG+DeGMWi2YxESaz9AEUavA5u9ks1WQ9yrJQwfy7gBleeebyoeA0h5AtDh2zMXWKBTpot1tO6uLd3jJd3LklKpM+FQKqgS5X47VOHp7XLNk8j/xvD2y0I+UttmzYodZd1349+tei7krUfW3vQu2at7xNi0mtNZbz/i3cGv+2hwutLHk8j2Nj5xHqgcmGenT+/P913zXXuoZafwmrx5021bKd0WJnaW7hec8aN8OPeVJWK0RmmdwNzJMzDwjBpaFFAQFo1BqHl0IB+KKqQch0ITLuC89gE4Yc5zIb2Rai5mEs65jmKLCUa8CsQWC1iDrFm9pgai2z1NpNR8wmu2jdh7AV2aU8h7yDGecea2HtGvwbOVCyvLUMSKpbainBr0Eu2Q5SuYcQQFcwJ4GxaedBKCIkqsHiuqDkBxT6FjE/A+Ocf8t29DOdsXvLgi7Vrvyn9YtS1nJm6ZGrsSCsyBK2mxEa4wZzaqA1AZ6rb6azs/N8uB/TyMiIZjm8Cx6+KsgqoiJm3zSbfFPc29fLB/s+9fb0qKenyU22VIlsKGwqt4uY1w0/FfG1OGibOnKUb6t+r6HfvqjZw0eU8q9/1zsJsazvxvd2QQis5b1posE0bNU8wQ25FMTnvmvJQ3OW9zyuPB3AHNEn8bmUZWnLf0ZbDm7Qxltv0cbrr1dzzaDNwRM+lAuucYsHEMeUwwDPTJruS6rQiAiJXvTlal7kb76Rh+eX+GbwTjW2bFNVFqr4cXqEaIVlznloybdcElypDcW+PEBMCxOjOvfSGzr1w19o/PevqpqeUsEDTkWRY+XpiAGCotrKhZCwV7Bu/Tu2amDPLh7kA/6sqTZxtqOQf3OwMs4LxMyZIc0cO6HW+IQiQoEP28umaSKgCaA3HVRi4Ype9sf2zflgsBhYAYvZ8WEq8I2aslxXh4k5j1ocd9hySZkcRkWbr3cGoLSmKDfJXWQUF9wvQi61Sc9YioDmChRAptILyPmlNy4MWDTjBJbXVMpDi4jiMBJCuEW6Ups5tMF8D0oBRu5KPo0VZZ/a67dr5qrrNXnP3Zp56EHNffZOze25QnOr1muhKNXmA619NtiIVF4E2jrDYeAHB8/plbdPcBh4lBezEzp6YkSTHNTYrzwBIiK8es2Jqa4hwsqgFJgF5Chrbt0mmeo5WDkYhRlJigCjyiXjDKiwTKmBcUQoGEWEIgJMdb8MD/ET0OWSGAF2Cs359kHPVl4Q7715r/79ozfqPzx6A4dEV+ium/foUg4JB9f0aBMvf1fv26Q929dxr2kyk1CUjQwJs1XFjgL875EfH5rV068d0Xd+864e//0hfXx8TNO83FaV2JLIkY+MM+7pKXXxjjW6/8Y9+uLtl+n6Szdry7p+DUD3vTuxJmiowMcsB4FnOAgbGp3WQn5JM1WKAOQmFFw3ISkilkACl5xjWmKnha8IaOCunoQBT3MLoWNDUzo5NKG5zsu0iMOKWYTFXr+qj8OQ9dqxfqWaRZt9zmRg4hVfYYv0krGgrSEhl/CZ5Hmt6Cvl/+Rg/Zp+laWgA8QVdAW9X+SHxqY48JtRi9wqEGJ+JFGpHVpohT48MqofPfeRfvvGCfnQwocK1hfXgUhy5LiTAuIKcrpxVVO7N63QZbvWcAC8TlftWaeLt63WZtZ3ZX8px0F0Wb7BfbEsCvl+3Nvbw0HtgBoIYI1UlJpmDUYmW/kQa3q2LR9ejk7Oa2hsTqc4/PJ/tHDozKT2HxvTOweH9er+s3qBQ7qn3jyhJ146oh89f0Dfeeoj/QOHgH//+Lv6zq/f1a9/f0DvfjLEoRY5LXtUsMcUktgz7oPGU/KeMO3YyTH94rkPOEx8R9998n1976n39QNs/uS5Q3ri94f15v6TmphaUERgxDW5sSqQrUhmmc/90mjBnL3XDp8c1dsfndEbH57Sqx+eBM7o5Q/O6pUPz+pj5jQ9l1QWTRVRKgzcQyIKSaGIUC65w6d7aOfGp/Xa+8f061c+0S+Y609f+Fg/Zv0ee2q/vv/UBxxintAkp3gNBXulYt4dEDbYdxCoKe+fxDjw59y/9cmwfv67T+SDxZ/+7mM9/uIBPfnKQT335hG9feC0hiemVDlxHOgH85MKFcQ7wGHgmoFeNVnXAns98JtACS+YwMx8S1Mc5C6olCA0YkHb1jV1+7U7dD/3h6v3rGVflFgjPp4rqdWWyxx74wDX/TNvHiWGgzpy8hw7krn4voOfKm/UyAeOB4+f0yHWcYrDeOtmwJf7gd6GLuWec/nOjRrkcLogiAi3hUSvQLADiSjyWNBE6dDBFmvNqZCotG5lD4d5K4m/VxE1J6cZab/YTvm3V0+Nyb91+t6BM8xhhD0+jwhzdWW/VMiuIMZdG9doz+bB+r5VtdQ9IJFznsEKNfiaLPkicgvX3LWXbtPerWvU32xgiaV1a3m8tMnlibOT+v3bx/TSu0e5D8xJrFPiWqgStrJsKOg9TGQ4oWuoOAg5Mzqjtz46rk+ODmtyrq3EHJOl6alaPdCjvdsGtXvLWvXxOQEzBFAoyGuQy6LAMrgQ9rN3ZX9T11++Q1/+/JX6q0duyP9h0JfvulKfvX6PLtm9XusH+9TTQIcYKmJP3H+U7BGAFsYN3gPkDknVpai7DgF3eRwd31IowiCBZEjhzo2UaaIkwLbpcMNcQBDJOPrJgExEyD9w64qAY01QCYtnVZtD6imu/dN64e3DevndIxwUntYQzx3fk52LBrkpE1a4L7eiqemVazWx5xJNfOY2TT5wnybvvkfTl1+r2cHNMl9JKuw36rAYKjGuQaqgF8ReCA54BA3xOEBj7jMwQEyGPKbpikaYaYDoCqpMY2Ccrq71IHneNYFlSvZcAyGY7L1dQfEwpQVNnz2p08+8oIN/910O3v5FYy/9XvNnzyhUqWiwhkVt1+jPv1oAABAASURBVLpi7XNOSaj94AAyFvGpZTFljdwoixj1PskDZAM7ttUdJ3xhSKkoFCUH4PhcGB/X2Ltv6+TPH9fhb/1AZ37zFF+gH1fgO7gOLG+f3MEU3Me8flXR0MCeS7X3y1/Qzkce0uq9F6vgGReiRG6NaBGtR7TESZuySGIAMC3ha35sXMOvv64jP/65zjz5rOaHzsIPQg95fS0GQc5pla8HsJlJTbz7ng4/9gMdfey7GnvzTVVzMyoa3A+KQrbrPOKyrg7IUI8k4kiMi5WrtOaaq7T7q1/Uvq9/WZtuvEmNAd6bzJMUhElrcSW36JkYYUSLhZQrs6HndTifzVyIGZrnApbH1fioJl99W8O/ekrjzMX/HFV43VQXxC9AZBdAcDsrgYaavMsaGsy7LEsVzL0sC3glKUia4R14YnJC0zMzygeDWiopLXpQBDiQgEWJZXhaIoIhK8B8IIEu8WFfWJGRYRnd8gZZN0MoAkAmLgCGVKjwRZf9oey1ybmGq8yD6R4ei6UM5gHWocvVbCR1PqTOeIkaVgJy3+EmjHYBNPvwOBvOMjWWcrdkS5lXj91qsVh7CRbJfwQJ7ASOlzSWYYHX8wAj0QE6S9LlimTuIyyQUXlfY54emul0eYw/UTykk8wTU7eR5IbBYrUXA4TMcmOQgp9Cf1BMFixRAnDt9sZxlIe56cjV9Lqt6TV+fps5uTmf7pHJBuOG5bjHhprm4A3EYeKnQC13PiOItNY6n16Pou4+pa05XmKYHQMJW4w6rbE/hATJQHdBtUXDBeT/PUM7MnyqjSVfS9inCv5xohUNSCy5MWaA2KmLoy5inS6wMStupnN8wz7Gg84HgjOz02gGHyjYhuggwg1T3EQb6uvrUX9fv3p6evLYL2zcT+Vik8Xy7KNruru0sKDp4yfynwuP/Pp5zXxyRO3WjPyB3teifeQHeUfBK5v1PAbCdiG4N6R8sdVSWQ8eYlyb6TzwSwfPcHHKnqGBUImu4yzKgFbxAKjUWLtem+68XXu+/iWt/cxNKlat5OGDl5DEhcz9jXFVA/p+QCW5JFnEWA2hiBCNIuqep4yKwUGtvuUm7fjal7X+vvuknTs4gGtwoNQGkloSD+4aEvoJVbzXc+Hhj2OJh7pYq/nhMxp64UUN/ezXmvrwI+iJ9UGBuMx3PurMZBaWbYmuABJAba7lQ/n2LWqsH9QCyeEMS+0oialQKwpiCc2dG9H0oUP1n1J7gYgL1Wy0NoNd3NaxwrEMXZDw3o3r1bd7B/bXYgtp4rb7cIyLkE1JtoEuUkaBBECGTmgZl60k5QI59/ZrU7YrI/BrXuro1CNh2wqmhjnJIzTonStBs0jKfcBQDWHLRGwmPLuAKxalw5fknBgcqAWEfNGrhTXrNXnZ1Rq+934NffELGvncPRq/6FpNr96s+egT77xqd3PCh5HZuUqn82HgsH7/7nH97s3DeotDgaMnRnkpbGG5lIqSvmA6hbwl5AR0Ab+R4yS0BIgSANXhGfVc3ddchOqB8nzEWC41kVkgZjy4DwjrrHXHvjrFXKNd+8aXAHtUodmVswvHUBF8yR7ZvX297r/tUj3yuUt085VbddH2QflPEv0hTRT/Vt9lu9fq2ks25z/vDa7XUKEC3bIoFBFqE5NtttnAw6ML5O6kHnvyPf3g+YN69eNxnZtsc5AlkWrxikpfkT+pp1lqz5bVuvfG3foCMVy1b4tWrmiQigSf64lrLdhzM3xRcvrcJC/HM+gmeS4Gz8UQmSKJWGjULamLQLdMMHacBtBcCR0PCdUCn4XOjM7JvyXkPxmECk1A1ZFNWtlX6rKda3XVRRu0ZmUTZltRIllkkdxYOvuwccD3VtkLB9Wp3dKGwX5dsnO9tqzpU5N8SsEPNpLIrDQ5Pd/5jcWZnFu5hIgjqUptaKHJWXFIdYZDsff1i98d0ifHx/kSaSHLBEnBFLiUc87+bGOjIpbUrrjntzW/0NLs3AIH4C21+eY/wSui4OC3oV5e9HxA9cHhc3pj/2md4pAhpZIYmSQyUxyKfXh8Rr9775yeeeOMfvXqSf30xZP68fNH9YOnD+m7Tx0gro/1rV99qG/+EvBv8j3xvr5J/4+/fF//8psPkNuvxzkce+GdY9rPAefQ+IIW1FQUPUTvtWAWxA2B/QBOUus5gUdJ3G0NjUzq9NkJnTk3rTMj0xoam9UQ+28YWxMzbbXQ8ZyCudfXZcJWUk4M8/WccQZX5CllcsUsW1WheWCuKjXbrmEuNTSfmuS+KfFiKe4DKsgH14EieIaBK1Rh3nmuiD1FAUXZ7nwraZKYhifmdZpDhhPDkzrKwenBU5M6cmZKo+Pz8jXJzJVfrNj7aFIxSJA5VnobM+49NTE5p1feParHfvue/u6Jt/W3v3hTf/+LN/R37h9/Uz999kP5z5MrTOQwS+IBKfmwUDG3Y2en9foHJ7X/0JCOn57U2XMzmmBjnRuf1YnhGY1Ot5h/MIe2tq5p6M4bd+rhz16iG/dt0noO1hrYcrxlqvK+9f30KPfPZ94+qSdf/YQD1NNaWGirXTEN7g3J8RsY+99V9J8Qf3DkrPzv34Ukz4kI5Zf3slFo+8ZVXGcb8wFeswcO+cw5dd7B0ZBkTezr00t0+SQhce00+MJoA4fxm9aukA8eHU6tSXTsCa/BMOtz+OSI/Bu5R9lfHx45k58LeR6p9uU1KJj/5nUDunjrWq1f1a+iYg3zb7QwQXKiLuBbgP03yzaHcau5h6zT+pW9dXTYZAt18KQpvnjaz7X36ofHdYzDwQU1CLMkTO+voC+AgGYcFH3b9r2lqlpc24m9NaZDp0Y0wQFnu6rlcssce5ulNhG3v5hY0d+j4HqKvDdK+XpRUcgQzK/kvrVz8yrdeuU2Xbdvla7dt06P3L5Pf/2Fa/Q3X7xWf/HAFbr/1t266pL12rK+R309FevIfYjDT8eUs+U8eHGJ02PnzmgQusF4krFCRe5h0IfjIDHmGUw1JBq82BSY9eiQVwbWkcykPGdw5isgIphJR0UUaFRYWAOhVbIMh0lTM5WOnp7g2jihF946zOHsEfk/EjvLPYZbplSUKqKhgnXxIdNs0a+JdVs0dsU1mrjjcxp/8CGN3363ZvdertbAWrWRZfvL3lO4DWV/Cn5Mrsf++OI0ZabJCHucpVBgiHzKYCsCy7KOPymXoDXUfLEWQC0k5QzQdWqqBAdF9CsgmdDlZXJbiWdDxVpOj5/T2Vff1CEOsQ79t2/q1A9/qkkOgtqTk/KeKTjUsWrigVOhYz2DGBtM9xg3CvvlerA8C9DpcAjmTPj+l+XR9btJalfMNBTshwipzeHZ9JHDGnrmKR3/p+/o+Lce0/DTL2ph+Kx8P3IebTeYXYnDEu0C2ws9DQ4E92jXow9r2xcf1sorrlAx0E8SlvYJYtQ6FpBc88iO8Z/CHiBj1/Pyl/Vjb7+j4z/6hY4//ltNnTzBekf+/O5nrsWQrqsHBr5ECa5TzUxr8sP9OvbDn+jwP35bo6++qsQ7YNEoiVw59zycs26OIWM0tpHXMikiVKwY0MrLrtTWe+7W1ptvUf+6DUrsOe8X5cL8FPx4UNDXc0gMI6Bnewzg4FXBdR8ME/QAsRxDuWeICPa8xgvzanEAOv7iyzr3q1/zHvSh2jMziCKJrvW9Dhmg5mqDQEEuS55Dhvzbgj1N3mWbKotC5hkigoPANvfDafk/2pydm1OF32wnN/jJfd0UdDk+eqF7PtdEaZGvpWKaoUuxnmE5rctb3me+BTtEptzBzu+y3PmkPCKLudenRqW6LLdvQwZof8xXrfTf12JmUXAplkXS/zASf2QegSUD3WL9tPGFtEVhI2YaCLqee+AtzKkBeo3U7dKQMXshkAY7v8b5w8WRlbMTI1A7nfcx95buCAY1smHfahhQ6zEItSuZaQEhQyiiCwKX6ka5BC1sKSN158W5EGpOIJYyyJdnflp4LEqtkenwPOriQqMG/RvFWuk8GXsMKJkD4ptM0Bgg5wo591kTngcZx28AHmcw0Yk2BJQugLoGsgFiyP6Yh3PjMWSqMec+G2K8VM2pR10MGSomhNkaPM6EjGipWMd2yZhjA3wzM1gmS0PzhjgPzOyALRjt9lnHhA6YbrD73HtiHZ7j8/Nxfn5BYzxgh0dHuAnOqCKXRenbHHGhFGWowbcq/s2N/r4+9fU2ORRsqFGWKrAXNtS1mXvmhA20FQQUfFidP3la5154RUO/flaTH3ADnx1T8psTgTXQYcMjnrIltLMeZKad3CEF21jQYNQdWCYat5RtFAwISf5wb7xUqJSIU3WPJY+zTxU8BEK9q9dp6223aN/XHtK6225WsXGDhHK9DuyIwAAVjHgqwN66AIOaRXBMZSS8SvKgA6FQc3BQg7feqm1//kWtv/8uFVu3cSDXqB+xyLUNUv1gp8cReUjnA/EHD/W54dM68/yLGn7yOc2ePEUeEpCrNZHKHQ1RwxK2GUghqUr5Yd7YtE7NtWvwH6rg238qwLNQqDU3rukjxzR38qT8G51WRbuu7MuU5YSvUEI/MxCiqmdwUP7z5MZWPiSwl5CAnRYB9YxHBPOT6BSqS4SxlMcRAT/ZSc10GwwBo8pSggAYR7TLAjVREXhncCHdSqECvmoQEshGhDHVBZxxxt0DUERQSkhVUUjkTOyuquzTwsr1mr3oMk3ceaeG+fB39t57NHrlDZrYsFNTjQHNtkItPlz4BTCl0Px8S8O8zH58ZEQvv3ciHwa+8eEJHTkxxjU5x+eyCl9RQ5L4rKpcIDEkAmUQ0XQQGff+Z+UhIQjFtNy5QZFp1KTEgFpLgVAzz3LCd+abCNgHYNsGG7BsBNoZpIhQSKKjqXUiQqyALJ+wmbBRRoMX0wFt27Raawf7VJBDX2+RXw4qRRTi3VzbNgzo5iu26aKdg9xzQoog3SVdAFIVkg8Gfa0UCj7rtvX+gRH94KlP9I+/+TD/ltiZsQUOYYmlEp5r8ItIb2+h3ZsGdNvV23XDFdu1ZqBHXldcYAk55u4/Az3FoeD49Jx8bUgYyaClQgyBhvVMxJMYSjQhqZsrLS/YFsxEk2wvSo1PtvTh0WEORSbV4hoNcoKIErgw3uQ+vGcr8V6zQ5ftWifeqZlPwiozDz5sW9iUMK0DHEYk5xQY7C905a71umzHWq0e4MUSebYgGoH5kHPiQ6MDJ9l7HMpU2CTZ9ZQdIzFXvCQZxifn9fK7x/TtX7+r7z31Qf7PDnyoPTtfZTtSUB1XkNKQPAYSYDzoi6LEd8keDw5uKw6uFnTg1JSefeekvvf0x/rxcx/qoyPnxONDpZ81RUNTHEi++sEZffuXH+i//Ow9/befvg+8o7/76Tv6+5+/p29xAPjPHAj+4KmP9TMOhn/10iE9/eoRvfjWMb3+/il98MkZHT5+TiMcQs3MVkqpkONQFMQSIk30dYSidOMlXEaOWmJW6ikL9TVDzYahUKNZqGTsfWx+XgJvFQyQxoyqAAAQAElEQVSGWqh7IPokr4dBzqm9kVfeOPIwpGzfNsooVRQFEBkiCoUEJLkEmIHOFRL0FLLJ7B9UEQruTY2iVG+zoR4DF1azLIi9UIO8lkWBhOUq1so21Okdq7BnWlX3GHem2nzJN8wB1iHuU/uPjOn9gyN686Ozepm1ef6tU3r1g7M6OzynggPdRo47VBb2UWpooqUnXz/KQe07+rvH39M/sl7feXK/Hnv6E/3shUN67aMhZBa4Bqqc511b1+u6y/dq55b1KspCU3yBMj3X1hyHyy0+Qyxw6Hl2ZFYvvHdav3zloN4/cFI+eFYQKfs1nN+8DolceB6hEQ4fPzgylP8DIX85E6UEk71LjBEaXNOry3ev197tg+pb0YRnetHpY1mfMu60R0AXxf46KOnCbFLwMt5L3resW6GNHOI1m8sEkBC688zl1MhUPoybnk98oTGvDw6flQ8wZ2ZbmGJ/ql4GZqE1xHjRtnXcQ1ep5MNP4tBffkBkaCvjnjcgPjNwDqg9Wwe1df1KNZvMBVt1td1APOnM+IzeOXBGH3Mf4tGkyLuxlMilwJkJcahTGPn+wtwS9gM8wP1n+qfOjefrOd+7OhosP3EG954evpwY0MqBPhWlc1uqYH8GYD9FhEQO/SXNVRdv0zWXbtbqVT0qG9Ka1T26fM8gX+Zs19fuukR//eCV+ssHL9fDd+zjHr5Zm9b18mUH2SEW+fryhYAtOQbjBmblKvtRQWfAp8e5C2ghRQG4XwKvM0QqNFHoIgO5yH3gKcGQGCrCY2X3tLL7TEcqIhQmLoPgWhQPtUkOZw+dGtMbHxzXc28f1gvvntB7h4blw8EF+GVZqlGUXF+Y5h4227NSYxu3a/TKazV+9z2a4nBw9ubbNbvjYrX616gtrgV7C5xlvwEFGnNMeSxFRA1y3xmrLkFXyxkLJASEGxEBs6FDn9bD3NUNucj59wjcknTcWbIcKH3CVqp7ZJ0x5wmCfIgnr2V7QlMHDuj0E0/p8N//s478129q6BdPaOZD3iXGxhTWcz6cv04cCZq9LkJlr/jJMdCb72sjjytl1MJMS9gI2yqIhs9rrYlxzRw+xDvMCzr1ve/r+N/9i8784BeaeO0NxfSQinYQg5WlkFTSltgQ+hXXfc+2vdr2pQe1hXeMgauuVPT3IVVXIqkRyxvyyNQkD1Me100oMtKentEE71Enf/FrnXz8SU0dO6Q2116lQhUyFVKJPkMKYkvsFUOlgjwUTDb8n7oc+EQnfv6EDn77nzXy4otqT00qPO9E9slPziu2nCJ3GeDlHvtRhiruOwscyM3NTPIsn4NaZXZE5B5LknEPDaLQZzPQQSHkEX1dIYOYxpoxKDqxlPQCKuaaFua0cOqURp95gffK32j6k09Uzc7W7tBGLbsFpccLhIhQsCZFWajBYbKhyY2l2WhyT2yqAC+Yf1GyghFq8cXS1NSUJnk/nuM9+Q/2lFxCOKBGDTq/RGfITOTYa+ig8FgeGWo6c2Z+tOrqIVJXiF3/CW4GKyJfC3Q16E0zwGCENMhiTRmr24wuNkwZ3JwOYMP6wkIC3BtqPIlZqG6NMexU2zE4vPMEEM7XNo3/sqojjgiMziCyn3pgvAZ1qKF/rQRSXRB4ymCsBi2WAPtj4LkEMRmMI0rN65epDDq1a6EzhAvGxBMAVlcL1diisUWSEXK8uPZduU/piwtpCUIdFAh1OR5MHNIFtdYwcRGzcxMA0zyDWjeg/LFqSbzRWd3waZKwbW6RVY/rdpH4R5AgfsNyNh6xZ/0lqmkeLZcNCIE+Xa5dvCuLEer5drLgH2kCenTsLWn5JleP3C7fzMqyUXdyAcdjvfrGobnLiuDLq+kZ3CxjnLehlvFMNywT7aI2X7tFHplEZ16mw1h8MV2+gOAtbuiT09Ma4UBwcnKKB0ul/FCwcoSKKPiQ1VRvX5/6eZD19vZw82zILxO+eQoZsVszrvoiwp1MFiXxRjdz9qyGXnlNZ3/1tMbefEdzk6N84G/xQaWS46yQc75yyA7YAI3wZDQJux5gNJnOmA6eR2B0fniV8At4SwCPyudlNZApjeOkQLPk00aTx2dP34DWX3Oldj1yrzbedqvK9RsdioQtuaBHRQMygfIsVeJDdwBmS8RmWYCqIF8ROOmClB/I+WbOHHoGB7X+Mzdq55ce1YZ7Pidt2a55EuiDDX+j21bwCikiC0AyDbcSuhl4oAfE4IVo+vhRDT37O42/+aZaPJRlnzzwRMkxo2O/iaBTxjFjHuOyhw/Pq1apb2AAYpIPBPhcA5fYO61f/CbOnNXk8RNqjU9KzNl2chwdmTox2ZuEatB4VPYPqH/nNq3YtklFb6+EYAICzHh0cJ4NEnEXipyn0FIxDTEIQYYCCXWK8cg0QU0ZC8zac9ey6jEkapbyHsnxw7Lfks2HFnKhgg/W9ue9kqALmwW95RxDSNioAQXwJF9TpZkqteD/RGTHHk3cfLMmHr5Pk/cD196o6Q3bNFf0KLFu/s9lmu0F9mJLPumYGJvW4WPn9MaHx/V7Pvi/8cEJHT4xyuEQL8TJXrxTQ4455bEoziI8YmOQvWPaaJajkWO1vJmWrvWhmgiQblgYzFq2BRiHlHn01GwH75jEivWQcT5qex50gE5IB4Aw1doGU0UBx7Bt4ZgaKvkQ1se9xPcRxx/s9jLaKgsAJwVQFuIFsqmrLlqvay7aoDUrGirY3wHdMVgPY/gjfuJjWxNBiFua/BuWv/n9fg6P3tZvOIDwf7Qw7QOrSvJeF6Ugpv5mwQtqr7bysj7Qy2pi1Gvl63CB6+zs6IxODE1pamZBFY7zHNE9r6aoh0yzRsReFsUEgMqAHSXiE/FC6Kj4nsRUTZR/W/TjI6N6//CwJjgEKItQowxFBHx0mfe6Vb26+fJNeuCmPbpkxxr1m++XpmwyFBLg9WrLL+oVL+upPa+BZiX/W16fvW6vdm8ZVG/B3iJu0raYjwkOPv0fZnx0Ylwz86IU2MI1H8AlEkeCk/F8H6g0g9C7HCA89uR7+ocn3tEPOMh74d1TOnBsXEMjMxwKzMuHGT7sWCCvnM/I/gwtxtNzCzrHIcThU6N67cMzeuKlY/qXJz/mYO8j/ejZA3rjkxGNTVcscamC3BdEtMCB0MEjZ/Timwf1+7cO6/V3j+rd/cf1/sEzHGQM6dDJ0fwn2GfwPzQ6q5GJBU1MLRBHW46DJZW41qVCBTkoyDEOlIjHcRk3JHx1a5ZDXl4HBWQD0XDgFR6Tx6zjFKHovSmMOVdBzgKax+KJJ8aWrcEKhiTrJPLKYkj0xv2MKdCt9Wu3KfsDz3MII1kXBE44SgA6/q3n+1o4Pu5RQidVrDsQScqh5Hnjn4BMU0fPveAp7y3WALpjzHRkhc0EKEopsIntCrsLPES4VDTNoVaLwwuYxEVrWWPIj3Hg8eaBYT315in94sXDeuypD+Xf4vz7x9/WP7KPnnz1sE4Nz8gPwooFm5xpa//hUT316iHkD+nXrxzVs2+d0sv7h/UOh5Hvc828/P5J/Ra+/3R7etZXL9ey96zquSkXT1oK4l0gviMcDn98bEjTcy0VEUiGKubc5hCgp1lynazRlbs2aMOqfhUl603sikKedyhIILbouy+smYAVueRlTXAlPyecu9Xcv/KXIKuxF0Eqk5loEGNKHHa2dHxosvObgaF5Yjx8YoTraZjrIF+Q2YVtoawmL7XbNq+RD01X9POMSS34bZbMPQFwrSbWL2lBCXz1yn5t37xWa7mHFITPVPGNSm6l2YW2Dp8a19uHhzQ8PqcoGkBJ/KUS6xsK1aXuHUcNFT7b8mc9f2CZm5nTxMQU97P5bDnQi6CNQlSt6OvR4Mo++l4V9hH44WVcgh+FfE2WxL153SoOg3cwvzVYIE6m1OIAuKqS+vsazGWNbrx8u754+2X6xsPX6y+A267brUEOEFlIJeTQopJn8ptjB42AxCBhNQp80iePjXfWWNAyWBg8dcC0CK+dbbDvVRhRtzgfsKGlTEregx3fuctM5ecDYUjYLTrXhvkZJAVx+Hryb1sePTOuN/Yf1QtvfaLX3j+qA9z/xsam5H8LrqcgF5J6W5VK8pN6V2h+yzZNXXu9pvlCcv7eezXH55DWpp2qmivxG9wJksraudwVtBVxOV2+BxSSZ0Vb1wJ+gAa9AGaf51dZWC5wEr2DNx9bAk+svm3CQT7orAnUKFxw5GBYHLCGRx1wXrBbAkUFrVrQwuiQRt96S8d++DN98v/5Wx38r3+nUz9/XOPvvauFc0PswQVFWapoNjME+8pjg7zpMUOIbvGfOymIIwpFAXBN+TcPA9nEZ7X2xKgmD32soeee1bHHfqCj/+0fdfyb39PQb5/W1KGDrMFcnhsWyG2Sp1bvCjDstf//vP33nyXHeeaJPm+eU1Vd7X2jDdCEBwgQhgAJkjAkQdCL0sxKmhmNZufXe/+iOzs7mpWjJFIUZegtSBAESJDwQANooA3au+ou78/JuN/nzTxV1U2Q0uy9n42KN17/xhuRkZF54lR1E6+z94Cuf/wT2veFL2jzB+5TrF+vwh7jNarALiq5tFNhUhXywN+MtfksqOvso7/Ic+2dozrzoyd15vs/0sTJd1hltfrEwUTc6r4N1ceZ7ROdEphgDQYd7oyL4387ffH0aZ3+3g/0zl/+lS787Cktj1+ROvRK/zUBiwPiWIhn8FopYsTE6M/OcT1e0Ylv/UBnnv6F5i9flMffQZ/94YcbZJHvR98fxYJaDB8ZDNWSBOuTwI/wkCE1BBLJ/6xI8si8T/cW5/PPti8/+XOuyU81d+KE6qXFtGV4jb9zgcrKvCamqapQ1enwLtoCa6bb7aiqqgY6lVyW+AJsmsPSmblZLRK7Zk4sXwWPg1GQ0yC3nN9Vg8wgu26a1DAyxpYkTWTOEFfViFAEOmLTi+AACZFCSpCL78UEM+SSGvs1XVhiTcOZCizCxDXQylrUKAu2StCaUqANoKvqwPVaneUGGxsbVvOx9FpoLH7TxvLIfOJaF2bR82Ro/Jos3BrUetnPoDVllQ+sCmBloXE0Y7UyZbGViUbTtOZzDZDHVcapcNPYNS38gMgLGgioplvnQc82a1Yj+tVqccPZsKFW22iDWBJufgus9XVEQ2P63l6/S1/oszTOv9EOov02vR2sW5uPZe8FjV2jGdgP4osc1JZo6YGNr8vVB3hiUwW0WmKVbKnflGT/3JStQaLIvkJrkQbFF9VAAlgMpL8TF+zdj8D/Vp8M6LwMybjJKBChoG0aiIEYkrS4X2r12OznOEyamJrUFN+G9PygCpbewBHaL54jw8Naz8HOOg4G88+GedBVVUeBPtT8OCypGwHurKj0+loYH9PYiy/pwg9+oqkXXs4HTt3jJdU5A1iRDq2dAXsSEhlhvMmBkkFnMukkIttBEzgFTAK2ZMfDSeJ1FgAj4xnQyELgWlWno003HNSeJx7Rzkcf1vC+/YrgkeanSZFCnCXs/AAAEABJREFUbYGukeUDC7qyhnjOpdjINBApb31AiKRsROERTQwmXsNbd2j7Qw/oun//OW399COq9+zltT14cNfNg5zANq0V+AH0CWFXAIbqjadw7Wbeekfjv/q1Fs6eS13gU+iTqSVKwQxjGCjiOwo8muDB112/QevWjyoisLOuwYG949R4zE9MaP7seV7GJpQvMunuxvZrAJF9CJXx+MSi0X3XaePBG9TZtJlIBXmRQlkqWpNXQygi0EjBjyiREHCxQkGs8I5jHgGo5ehGJVKULXxpOYzaPSBkESNWRZ8GJIoIhaQIWoOaQjghaQDCfl6e0R1Vj2/oZ+65R5NPPKapzz2hmQce0szeG7XAS3i/xrLPlQSG7IfT3Oyizp6b0htHLsr/O+bLb53TsVNXNDm9xD2JffbijGuuKf27cxUTalJqaRGwlRsRGpvGxUSE9aZaMAvYOyXQ9kv6PRrbed04orMyTijkxRU1HV4rA1gJZi97t0EzD3j3Bw0l7yMbN4xq3ciQ/AGlQtdhAAMw7+F1IPbv3KB7b9mt/bs2qutPPsQQkNNCn/7Q7QVck5d7FrECevzyXP7nDH//o1f1o+eO68jZGc3mb4dhYCN8Kz5U8flfw53COnC+HmmjX+IDqP99vQvjU1rkA3PlvYF+Zd/GRE3xiBqKkNYaJbTSlOXCu1ZKPCpm3G2EOUPOz715VsfOz4klo2D8FaAIV8Yf+duNn/3wjXwYvk0fuHm7tm3oqMuBqu9PQ599t7DH8naskc6y9mzp6t6bd+jxD9+ih+7epz1bhzMVv6TTsXzXLONz8uKMXmZNnro4px4HXgq0+QLsvatmivuI+PDPQaNPXoPr7j/RPMmHVv+nBH/9g9f0P7/9mv72R2/pW88ek/830l8eOqPn3z6nV45e0uvvAscu6ZV3LupXb57Xz14+pe9yXf7hZ0f0Nz96W3/xvTf11R+/o5+9ek7vXljUYo9dvBoiCa4JeUSEqFrkMHGWg4eFxUX1nAtrMbiOVTfU5aV+aLirIXB3qAvfVYcD6A581emo4kNiVXUk5pTp1mAO6ISKJFqUiysUqiRauWPBGxtavQJ9hG8FtEVeixHweZ1r5EV+bhTWI5+CNOjPFjZpcGMXjKMwp7YLns3BmG1vWWNXRNr0UQGiWMrzClTgJIiVvpUFCVJa5wtEhCKCvKwuSRdI9yH6E/2jReIWDbxlq1CjG1TGZjMFP5LXaUXsqiI/zzF0Y0kcCG5v2bBPHvPLkf9L86Xpns5eWdC7rPc3jk/mbwm+dXJSkxzkBsZLS30dPj6mf3ryVf35N1/S//zGy/qzb72S6+zPv/eG/vrHR/S1p47pW8+9q1+/eYY9dEG+xp5ur08ylAfrVBxPENEJpr5o7MoMB8mXNM4BGLOYc4tx6jpVyH+ee9f7dsr/zMC6YcYUaAOMDiNChcIix4xQQ0sRpsBycQY1XzrV2rF5hD1sq7ZuWYeNs7JeCn7cTvFc8G8Fjk/PqRCjqKMxvpQ4cmpMlybn2Q9qZSn4AqZ3b9ug227Yod07NsL2VbxuWEcCFw7WxP1RgE6nr13bN2jvzs1az4FazXU15HVvY03NLumdMxM6xkHkYh9hcJ8YnF/mQxcDGrV9C30VTzZvLsbme6yjJT5I93mJwcxOCuZNAUmckeGONowOsfdzb3JPBvdkEVcALOwKuY2u6+iWG3frnluv01b/BjfOjoWKZVryN4v7bJDDbN67mIO7b9qtTz5wsz5010Ft49C1dl5KD3mzC4kIQJgSJRRhMBkS/SKgcn1bGkZVWCcKWKGIgKaCTRl8rSRTQBVCBYS4SnIb4dacocjjaxQCkSPqKKEIwAM0aLUwnfKfdZ+6OKmX+ALxl6+9q1ffPquTXKeZ6QXmg305iobsgi/HYpod3ajx/Qd15f4HNe3fHHz0US3ccZeWtu1RXY04EfkuIF1w2HMNNLzbQNsoAgSQY0FGuvAOU0nMVwQ65DBqivmGsn1DCYuBHEwtastaOkUIqEm2RgyRSwmzNKuls6c0/svndfrv/0XH/o8/17H//mc687Wv6/Izz2j2yDtavnKl+XPSfA7WJAo4nvcm52vM4CMQeoL57FN6S+rPzWjx0nnNHntHU88/p0vf+57O/O3f6wSHgaf/+mu68J0faur119WfGic1cmFE8mQw7wjMqXJL/D5Q7dyl3Y89rN1/8DltuveDqjZxn7q/gT39V+Qh5xTk4iCGljbydfJeZqg5EJw8woHgD3+kU9/6nibefls1h5eFvUL063u6VlFNTr6Fa8vE8EnVXRb4Yp7Ajouz1FtQ/9w5nfvRT3T0L7+s8z/4oZbhg/sLc5UMZC/i4FcDBehxIDj+0ks6983v6uIPn9QMuZT2N/Vq+qjXDAeWrApgijgN+g3eYo/BuUY4AP2C0tNCwL9AUZOY7Xq8t/hgcOHdk7r0g6d0+ac/18LpM+IbFUJFEx9/zF2RuYYiVqHqdOT3gy7vCCvvDJ1Kvi7Bs4LNm/e/ZU1NT2uOMfd6Pfm53AQnHimKvDJH2EGNJKw00XBXj7yokTatrYqbFkx7rzCk4apZY2F+AI3kX2kdUYQKQO9R0FP1W7T6N5YMscbWvGGNaA0Za2iTJXtflRYLrwLrDFcJ34O52tOc4WrDa+NczV9tP9AZG66KlKbZNOI1ZAqu5VPYNqzFlpLW0nJZ7YltYpWxahXeK3ojC/mnWXZeoJYa5+I1E1KEG0kggzfagT5KsOkC2ES02EaA4zjEWmh6GrQhYReAscG0wfQqrEZob1ldWxqLpnX0wMAAyjrIxbK1YFvr0ohmLQ3bVDuQYyTYw3C15aDnxkFpyXTIljQrKInWuEU5ld4gDExn8oFTEEUGNo/0k8wliBLIo8WgrOYbAooEIhrsvlKOT+JWLnDE2lktXM9Cd0AaDpqSL5jzcwuamJzU1NQUeyjfLuNLD9jbLtSpKg3x7cm6kZH8ED/MC9gwG2eHTTQCS6oMDNQb1yAdUWo264XJcV157ZAu/egpTT33opYuXeIZtMTU1ECfuSkAxm0153AoNQifKgsZgvuQaYS2lRn4SjKFWwEHe7ixeDiLRyW8xDwo+WoQGNzdtkvbHn5Qe5/4hNbffJOCsWqlFBFMWTwwIHiYR58HAg/m4MFAiBUT2wVNXkcUEckpwteDWPTuVgp+ioa379COhx7UwX/3Re3mMKnafZ2Wa/Ew99wEr7RibgKQcNBKIYjHDlLNi//i2JgmX3xd82/xcrAwr1KjJU+UEg91z1naEqSuQnXmI0WEOiPD6q7zBxQfnYoSQGGuDCJjqTcxlQ/Z3uXLKsRzVkwFqKStAkRtEVRbo9Lwtu3a8L6D6u7arpp1Yw9rw41H1gTKWMWByMniMA0UMoiACxyMkQVQsd5sl+7woRoDVkGAqBW2BIUKtGINGAJejqiIAMyCBTSBGLdpANlg3oStwdImZpFfRmoi9Tbs1Nytd2vq449q+tOPa+7DD2v+4B1aWL9d87yi93iZKlyLqiNiF83OL+vc2IzePDGmF/gA+8Ibp/X2yTFdmVxUrx8qaQhmPO5/0J8lyhyLskCHCVgq6SXnKUmwKiXYmZYi+zdbTEuKCMID4Aiw1MgkmTMUoqVPwRTCOXnshQ+B/qBZ8aFzXbdo00jIWMhZJMxMyf6Ej4M5VtNF5NypCo3yoW/LxlFtWNeFDUWO3dewSrrCpnCdi8QXEl35T/luP7idD5LhrISK8NY6N8tCCjCiApiu4Gc5XHiVD1Lf/Nkhff8X7+jwqQnNLPSYYfsBkk3VFDs2lIURQX9d7dq8TlvXD6uLV6VilUR3oniOQE0udJxi4xYKWPgV5qZAFxtHtlDGAHLCwndYI7VePHxJv3z9nM6PLzViNIIqtcdX1O1WuumGLfrix27Rv/v4nXrsgzfo9gObdB2Hf9tHK20bqbSLg8IDW0f1gYM79Mn7b9SXPnmXPvmhg7p5zwYOQEM99gnfNd0qRNXl6Xm9/M4FvcgB3tQcHysZe/BBSewx0ebPIFXwE7lA0NZoRKk0M9fT0bMTHPSd1D88dVh//YND+uvvvq6//t7r+jLwle+/rq/88JD+7odv6G9+gBz+rzjU+fIP39I//PSIvverd/X8m+d06sJM/pZZNTQksYcU1ljhwDOYoxCFJnhh73Q6qjodRQvJR5WXxTnmXONjWuAaMCZpghTsgJIk4hWioWGL++XexSJliCDz6hPCSQQYEQr3GmG+pK3wDQMWpTDL0JYVcrCVctYKOdi/uIEGU623nbBFAWpimnUobiBsUyPCu4LJB6lbQqh4HsgnkJkHIWvi2HMAzpsOmnsV4Uq/dBbZGd7Qlhfz0LYX+RPNYfFVglwwV6kkcAArBDdr4OuxocWSzKpKAXjPK9GRKp5BQM1d1hfzjL/7xI310Nf5K3M6fnZab50Y1yuHL+gXr5zUT351VN9+9rC+8fRhPf3icV0Ym1IVkfm4L/vSWVbTBZ0ALLDjXluqdfLCVP52nvfqoU7IB1bD3S7phNZxcHXj3q267cBWDt67cswMBpWYoI5lOgIKUMHK8rA0B6GadeTYu7du0N5dm7R5/RAR0oApwgbSNuMzC5nL7IJ/K7BSMB/NfzxyWafPj2thuafA1gfPjm68eX1Xt5Lfwb3bxFk4l6ePqqhw34p153Xc5z4eGaq0d+dG7dq2Hrsmx0KeCfbg2X55ap5DwXFdnpyTuDZVFfJPyU7Jx9cJmoxlwE32p3EFimqvE2w63KNVJfyVBRG4yL8BPtytyKGjLvMdNuIeRqOgP4zw6WvHtnX6AAeCB/duUidiZZ6gbIJNItXMbc2eVCHZyLNkw2hHIo7zG+SGM8YpEWZAKCIwC2XBPsgjVAlFgsccwTwJm6gUEcIsx820ycW/cFAYb0Fq2v3YQ7IPrf0KErpe8TGBvGBjshC3iIJLscwkMibTUQEEBWA+a1Uclvd0jC8Uf334rH71xkm9eey8znJYOM+aKcQIYmCtPjHmu8Oa3rpDUzfdrsmHHtbU45/U9Ec/opn33aKl0a0q0azDggN3HG3hzpbMC/8KiWtR0HMbmaRNGfweZpwORYqAM1ZIQLSQ+gGt1VIyVtMfpDBh2AVzQ52KkCxOOQru7Tpz6UStWJxS79wpTT7/vC780zd18n/+pU78f/6HTv7Z/6XTX/mqLn3nu7ry86c19eILmnnzkOaPvqPFUye0ePaMls6fVe/MKS0cP6bZt97U9KsvaeK5X3Ko9GOd/8Y3dOav/lbv/ve/0PH/4y908i+/orHv/Uhzh95Qf+qKKvfNenE+HoOzLWoL11bo+sxF4cvw7R/6oPZ84bPa9MCDqrZvIf/WEr2AlmuccxIgB3LWNguceSgKYvoLvxkOvy5weHeRA8FpxlQvz/F5JxS+cgXfrOHUgBYjL1iUMF/SwnnX7g/Wz0g/63uXL+kih2rH/+LL+T8Z+89xOQ1TsPA9RnGfETTzWZqZ1fTrr2X7UwUAABAASURBVOri93/MgeDTmj5yWKU3p4jBSspusrGvQWE2KRXTBkS1gTycT+F+glUQh45MgvAhV9pcB8Z99rbGvqj2Xjc/r4V3jmnsBz/RxNPPavnsOQVfTIi4DmJkCPr0vmks6Iqxea/qsAd1Dez93aGOOtxv1lVVpari2UT//s83p2ZmNDc3x5cSPYclH9K7qpOCbBXkgbozHoiEUHGn9JsicHEUFGGARkT7XhWNY1llJwCJo7GmlKC1ZUVpAmPi07mTlcOsQKsivdRlYxciR4QiAAHpj7EaYIQtZY9GZmoA1pseYNMijoFoUIP2Wt/G0tJcrRDZNb1BSniK0tAQ1ACYdBzdmzUNpH/6WY7adr8DGq+rDYL+BjDQDOwc1fOISaMyY2XD0aEZgwXgHEiDwyLmVgbThgFtO/JOEY1tDRV0W0PNT8uCAvjNSmcImxbiPevVnldz7+nw/4jQk3t1R4UxDyRtlmXAr+JrRWv5lZhrhauuSb2X6r1kaeyMWqUzWonfKFfbvKBmbTXAA3rAG7fBklxDmwfWesCu1kH8FhcWkm0Na6OYt9NAtoJR1Gy8i4uLmuAwcIJDH79QIFYELdV+HTbL4W6Hl+Rh+U+Gh4e6vMR1VXU6aVehr6JKWvgM4otSs2EvT09p8s3DuvSTp/MbvfkL5/kg2mMDl83lUjyGFUcTBEIRAW51JvOG5yaJsByDrNDgcLSAaPXeCGyWGHGgN1SmUQR5Z0/rNmrzXXdpDwdyW++6W92RdVgI6yLMIEKSoWk7kqLXV33hgmZeeUXzb7wl8SByvIjGrhlPaTcDrZSIUESliEBWq+TDtWjd9u3a9aEHddMfflF7Pv2YYvce/8UUI8EGW1/bBLyISkslRFFgF+qDl/lmbvbYSc28cVg9vh0tfkDygm9cuM5iHgtuNfHyzwvABb+IUKc7pM7QkMQHsUJLaF4wlA+YCr8Kuz4PwPkz57R08aJKPmRtaZBDY4E9sWQgc2UhEvzwpk3acvAGbT6wXxoekl+cIxpdmrWNRUTLeE0cbNA1rTTAoqzSzsF3oV8pIm3ymjsYuQtsaQI0rgqaAXhsphEpFaLwZIyIZJsWGVxEKNc6dK1KvaENWtp7o2Yf+pgmnnhCkw8/qrnb79Pi1r1ajBEOd8mkNBEqSctLfY1NLOS/j/bioTN64bWTvMxf0MXxWS3ybhHcU1Un5In3NaM7enIMRA0jFyyQF5PyyA2WpcBNyxjZyhB4BLriONA4ymvBs1assBwcQX/YyTamcfY0yoV5cV+lLKvUy+rwUrxhRLrOH9xu3qWH7rlBt3JgN8JSqvkA6mtpNwOhjQBmIhroEH/j6LC2b1mnDXyo9V4S6Ep0ZRC0opM+fQ5WgyDX84H2g7fu0XU7RhUie2SyAgjsG7AQt7YWrhUBtcgh4JvHLujbTx/Sd3/+ll47ellXpntyqh4jQ5WIY2hQKCSN8HJ4x8Hd+vzH7tJj9x3U/p2jWtcRuiLbeU6ScxAVedy+fsYJlnMPFr/cQxdA3PuObb1j4JSxBnSfi3JubFY/45DjV29d0ASHmo29VBOn1y+JvTffcv0Wfe4j79N/+vT79cdP3KkvPXKznuDg74kHrtenP3yTfv+x2/XHj9+tP3z8/frUAwd1B/brRzpaZn/ok4fYC73PT80v6bXjY3rq5ZN69/S4rLJcOaZaot9gHMbyGCwPuVUWZBUDqBT55dLFyzM6/O6Yfn3oLOM4oR/98qi+++w7+vbPgWfe0fd+eVxPPn9Cv3ztjF59ZywPey5PLXHfSNGpSIvg3sdYZ6K4by6xIkIBr2xDzrPQ0D3JWBOrOdnGl0RNsVb4S1CsrXBANQUJ/hg7EOMsrC+4jFVo7RaBFTU9oItgwBoACiS+hYnFnDkOIMDX3aExIVqjy6Ghs17ZH3IM0taYYNk3HgIsd1dCbj4awqQi4Np7FFeFG7fIjQq8SVWYkwimirCVARl6IZdZK8lHzs39ArLOAG0TeT3YB4cYAPHCcwqWkIIjguAAfhBKcFzA181xvKYTeGcY5Bn05fEKO1/RDnGrqitDrY78GFpkT52eXtDY2KTOnud+Hp/x+bUUDJL+FeEKBLIGAl1EQ4t4y/2Ozl6e0xvHL+vEhVlNzbIG+WYuApuCWxW6jn3nAzfv1g17NqtiXoL1JvKzidIMQwhIuVieNLk3dlxX6HXDHe3euUV7tm3SCIdiaeem9V3s1bo0uaALV2YZXyDtKMixV1cciM7o+JkrmpheVIRU0VRcJxCP1dCBPZt05407tWXjMFPcp9s+qRSmt1ZNrjX30rrhSju3bdT2zevk/ddyVNiTP4T3hAvj83lIOrfQl/uOCOJI4R/TBtNyafzozEwLIV/LdYx1y/pRrQc7z1apCCIBVRXqAAikIAWaUnU8u/BFI+R6074tuodny/YNw3TRjCMi1OmEQIrBmoIhfbn0esv5J8vLbOy+TKgsbiCU8xZ4JljZQlSVwmujUynPtCspyK8EvQBwikCnIFmACkFlDkyTQN7PsggfeChzZGkDSKhGVjlKs0+kihhWAwEZqYWppIhwo/RjDTERqsjVz4CxyXm9feqKXnzrjF5+67SO8+XiZb9PMPYqOqpq1k8d6pfQ/PB6zezcp8nb7tbkRx7W1Cc+rsn7P6jZPfu11F1HfKlSEDsUleTkjBQhKfiRBE0FMQ8hUgloQFKIYiWoYZQoaENShFtlMRUKaAZLq4EOUc0cFQOqnEL0kLRU9IUVglri4hbGJTHGEO/lC7z7XtTsm29wqPcznfn7f9TxP/tzHflv/6eO/bf/oRMcEp75qy/r7N99RWe/+lWd/fuv6txXoP/m73T6y3+jU3/xVzr+f/65jv+3P5N/6/DkX/wth4pf17nv/kDjzz2vhZMnpYUZMUmKaoixd1STA4RCSqgCCihVqMck1uvXa9M992jv731e2z72UQ3v3Ckf6vlebByYYa5lhNeLKCWHBtHUAs8+W/qeFUTcw/Nnz+oCh5znvvMDTb7+muoe+4Fj4FlhF/hEBheSBth9oOkjGr6gb8B8iDu9BTGmvpYnrujSr36to1/5mk7/4z9p+o1D6s8vKMIB8GR9lblZ5K/Jv1F44adPa5IDwd7ibPZDpisVDxX7pSQUiVebsCRaHuyRFtiwHCI84XKBAbktIU97A8hEfF+LPmPvLc5p5s23dfG7P83rtnx5THzbrvbWkfDVmhIRqrheEaEun3W7HAgOdbrQDVTsSVVVqUJvqLkec/Ozmpyelg8I+8wFKonGeYniHEHUQWdIyI2asjVSoUH2f7MSKGOuDWLagG4QdQ05EP0O/NutHTYd39PkPYVp/v9Ls9JnztRqH6vyfz36qte/brtqsbaHVelvpdK86alpr7HkQtnE8J56m3sNGWNr9F7AjiEFP6IUJuXagIGc24PWGhDVdqCsBV/zhoGdfQxpQFMS3EK4klhE8ExYBcLoWgjugAQUIdFqpTjaQDbAK8qriEYbeBvWqn6DJ2isNXgPeu04TUcbNyKktUDuTOdgShrcCuzXCEzRqSh2b1DTWmyAyxrYGlZkQbTGCXGarG3QML9IsPeLL96kF1eD1SwOTIjVZsQYzKNSZEOLzGQxBpCkvWVJ2MGAwDoQG2SfL3+WNTUzrYmJCc1xsOU8mqC2EBtlpS4fiP0nfj4QNAwNddXpdBQRuUlGhESVS/bBuMGFl/ve7Kymjx7R2E+f0ZWnn9P8mbO8nPR4pBdAPIRKpmdXj27ABVJC0DYax7euuB/DmjmxhTdqYVSAiKBVWyyRKiSBxKAVfa266mhk3z7tfOzD2v7AA+ps2KCcAzkboEAMKn2ilHjo1pNTmnn1dZ3/52/r3D/8sxZefVVMoBzfIPqwq4EoOY4mbshjQG0xkRuL4IEzsm2Ldj5wv27kYHD/Zz6uzp7rcn7EPJaoZR+Ps8Ir1PwUsACn5gfTwuUrzPe7Whq7LOdZeAoWKw0quqrANnNKLIJ7jYIUJrBFKv8GGK9+qgTnF+0LY1o8d0Flbn4lFGHQMhz3wcMy0ERKICqoDhHqnrrg0fXrwUOSX6Tch30wG1TH8hzjYYSFiBRSUiAnaATY1vk36cJRA2vbNhgK+8AWJN9smGBRAGWxzoxxA7TOyRdp1aIZfzirkF86/G8DzmzbrakP3KfpJz6piSc+ocn7HtD87vdpcWQjhxoVL2pkV0uFsS71i/xB7vipCb305ln9isPA194+zzf7M5pbLFLVpbeOsmtYj6kT5gN5kfP3dTSYRohtkcdED+QHKZdGZi8DGaAuXMfAvk5arAk4YmLrDnGLwJpaZI0FBgQgoQvGLrD14s7tVrU2rhMflEd1Fwd0n3roJv3Hz3xAf/L5e/XwBw9qx9YRrlgfoE9aAc7d4aRQEC/IulNV2kSgrZvWaWSkKxevtaoKVRVUVHIpNCwtOYY/8L7/pt3y/5y7biQIXVRh76HYrpAn5pKxoUROEymr4sPR8nxfx05e0Xd+/qb+5Sev6bXDZ9kDl8S0SOREqgqoiFBEQIn4jHXHBj3K2P7w8bv0+Idu0g3XbdQoSzl4SY/svM5cBO08YfDlCsCbbmaWDKm2yaRSZ7NCX2B3nrICE1ruFR0+Ma4fPHdMLx2+nP++IEMln1A0U5OhOggP7FynD925U198+Gb9x8/epf/yxbv1X37vHv3nL96jP/7M+/WZh2/SB2/fqf0cpq4bqogv4aYOZMBNzCzq1WOX9cNfn9Dzh89rZqmQIkqPjzWc+Ts3aHmyoD1OQ0TIP5VbaH8Y7bKmu7xYR3RyHHOLfU3O9TTGod/FKwu6xOH45alFZH3NLhf1uE5iP646HYUqpqwAnlM+rnDxg3UXcino+yYSSrZo6DfJtokIOTc/h6CQttciiE2ErLg1/hLm9NfYNH5oGCMadAEoS801woo2ko9BPNGL7VtwvxkHK68PtMxnwQoB3iSX/dXs78r5ZKzMrW3Nl4yDbbEZPSbfYOsMDmNAOjBU8Tw6pxyQ6C8SRLFY1kMTVfYjPBgB8oa3xDxcASAJ2uZeiCWg4N7onAeclFIoxwFCUkRw1TCVoNHRk+0dzzjHyrX1Huk9zz7WKWXMB/2L+SnMj0FgUZqepWABVyxg3//GAR2soSKuMb4FoEsFfMaGUoKkQOJKjFI6unRlUc++ckrf/PkRffcX73KIfVIvcBj/5tGxPCCf4YDsul3btG/3VnU64bDyyLKP5MhqJVfG6r6Rp76lnf+m9V3t2bFFWziUk0I1pqJ4LCD5t8jPXJrR2PicSqkUVQXuJFyZXtK7Z69wODivumaUlRTBICQxDO3aMqJbD+zQvl2bkPfxITgTW2dezo+DNg4it25Yp9F2v83U8M8a0vxynwPSmfyiyl/EpFwo3A8ApYaFcnitFnqgT3j6DMa+aV1XO7du0PrRYUVgj0qgiACF/IXEIl+wLnP/c8nxYKyBkf3JecvGId3xvj26cf82Dj0r1TxHM18TwbSUAAAQAElEQVTGXmNWWA+eh4KQij9C2h4Hqz4sXgJb51z8XhM2skkLKYNmGIpwx57QBiLYhwJaADgSMKbaXvST1THtil2i1EM1RjkfnpfMwQ7oK4WyO/vCi/ulGKALfkWhrBgFhMfgQBFwBRWQ/Uvcl9LCYq1zl2f15rsX9cIbp/QqB4Snzk1ocnYRt1CHvVh1JaaUd5OO5vyfkey+QZN3fVCTj35cEx99RBO3vl/zW3ZhNiz/5l9HkkH05f6dvzIX0XUAou9QBBpyFxBhmtHig7axUagpkVTTpqoRp+2Ax99SYsmxTBt7UkyrMQ7oVREyKgPNfDq+Z/o99acmtHj2tGb50n6cA72LP35KZ7/1PQ64vqGTf/d1nfjyV3XiL/9Ox/78b3X0r7+i43/zNZ382r/oDO/0Z77zQ5178mcae/4lzRw/oWU+H4mYQ+wt8hfn9OffUGOkZCI5nxxBVBLrQEhqcq3XjWj9Xe/Xvt/7rLY/8qiG9+yxSllyAKEIIAVuCGwUGU2Fm8Jzb5F8g+OzcOmSLj7zjM4zlqlXXlZZmlXkjxi/uHYFrsjF06jkPK+GNq6kmn5tVazHkNBkHLmvcFtl3725aV1+7XUd/6d/0Ymvf10TL76o3uQk3kX9xXlNvvWmLv7oh7rw459okkPDmsM4sWocy0/ogqUcP0ESfTrJlJumR4Vom5mERJ1aCUVDNTpRHBckz8mADuzC+TNXAtdg/3Xakj/Xvv6Gzv/wp5p85TX1pqbEhnOVr2MNwPEigmkOdbod5cFgftbtJl2xD1dcgwTsavaWeR+K0o//+ZI+nwtDIhu1BQ47UiKtAFrxioVHZ8AOWUQoIkRDjQQaJgcbkvOYYUQked9ioojZ6CxvoGmRKoGG2tC0RMVXbXEkz60tEEUDLdcwtL+tFuFPvgFehbLGPKCxYQIKIEMjEi4JFhVcEqRWvGrk7FZGFBiisq0gcz7ApgdgkzYIIoxhAhhEHuBG5sjuYRUsacCt5aJEQtMWohV4V8ZGL7Yy2KMBdDYGZbW5wQzzpQHAp1kOCMbVOuM1YFdD44cCpwqUXa90iMAPRNCaiqWc5FqrRt1owmuoEdC6EwPkb6kMszWAavv/LaYr4oAygNrahkjuanotl+p/Q1PkcRvey9gRDWt1FXOylr86u7Wa96bXxos2ViOjDeYaWPG0yDAQoFt7jVeujuWtDeYtZdRYmLoKHGTtwjFtuMqoZXhZYtdrmRbRnzJ3x08GtqjHy9jMzIzGJyblfzi1JmZFX7ZoIORvS0aGR7Ru1B/aRzTEJunNMqrIiGpLYYUI3zqU18iLrb+4qNkT72rsZ7/UFWD+xEn1l/2S0oy6xjL92hirCD3V2aaMuIm9g0CgUlmRiW7pVJLbiACvQuUXhLUS9KIE4E28M7pe2+99v3Y/9qDW7d7DS2ctP4hr5tHrLPviIWOZNyGmSMszc5p687Au/OTnPAyf0YVv/0Bn/uGbmnr5ZfX49kjuwyB6wcHf8AXYLN02yPqEChF2SKOqNLRtm3Y9+IBu+aM/0A2fekSjO3fLM1rh31gVVfhR8ZBWvEnU+S3ykJq9eFFL45MqXF/hJ3QEaSp0hyd+h2+2KsbFa6IEX/d4iVpeJl6dcTs4VVyfDl4VdAep8dL4hBbOXcz/mUxOgpwjAisqcTxPNbGlkP8Eu+Lh2p+e1MTLr+gca2DyyLuKpWV1JFXMceAT0A6RGBpXGXz93edAJ4rjg9paMGu8whSGg/UUWBgG88MgkbgWCTvrDKJ4iiyT6BF1AUeYruUCiaRmSdfq8+Fxft1mzdx4i6Yfe1Szn3tCcx/5iOYO3qr5Tdu11BnivirytcBJPeZihsOWM+cmdeidC3rh0Jk8hDp9fpLDwJoX8K6iYrZLk41zKXTq+8v+nSoUEZYAWqUxSjFYrHHZRG2pGW2gACxOu6gxIS+uaWuFUVFEqJKtlCWipY2TRBsdha8zeUYlPkx2dHDfFj1y/w360iO3608+d4/+9Av36ouP3axH79+vD33ggK7fv1XdLv0xflrmjr5YR8q+AtSRqq463SFtXD+izRtHNNztMm+h4AN3FeCrQIoqMudut9KN9H/Pzbu1a8s6IjavnxFcMzWlQAsItT/QFRBMMEPgkEo6fnZCP/rlIT3zAvcyH6hYjo0zdmohAn8DGrqV/02+h+7apz/8xB36wkdv1Z0Ht2vjSEfB8X3kWq5VMceRwMjpD1dqAaSIoKGCI5xJwwteLsaIGusU8MFuWb9+87y++/PDevHwRc0sLMmHEt2qUgW4iz73cr9fNNoN7d0+otsPbNa9t+zQ/bft1Adu2qqb9m9groa0zrmyLphougx1O6w9rsvFK3N69o1z+tYzR/XTl07rwkRPJYaFkVg68thY/LKf1/ZqfpWkUPHGX0JRdSRZBoQBnhw77ANdrvXI0JBGuM7DQ12eJUMagh4ih2508Ari1yrsRcWfXplDBMRzbzUkYFnBBlFgbsBApKAIBAJSF6ZkkQHnpKtqIAc3CmUJtziCklRJe1iZZ4QSY0SKKJAB+AdjjGhoFFJIhsZORCmSaosEA03lgoUBsqmsE65f8QJELgAJqpJ+sNBUxy5CRtMGK1xLXw/7iGKNsIgBkJsoGSPpkAZYa2jLgIqdOZDbPmOFBEtvRRGRIEpJKC2PHF5Bw3WMqpKwFXSDtVoKJMEzZ+ZlME5PTqm5jxMwYj5yTFxrOrcTJjVQWIsFDG1FhDxtNWuvyP1WSCsFPwJi7fXB1jJRiEArRYRCSjw5u8TB+3n9409e159/60X9j2+8pP9u+NYr+ovvH9I3fv6ODh2f0NxSqGIdKciXsZCMlPnWgiBtsOWWGTwG9ocC7d+s3r5lvfbu3KTR4Q5uRTW2zmeQh/89wZPnJzQ2taA6GAvzWEqogOfp+9SFKZ27NMXhXU3e1hsCOrRheEgHr9uqmzkYHB2uSKdWqYnuytwGGa4b7mrD6DDvdiGcRKssEeoA84s9XRyb1tTUfPYZ9Bvyj2gJJHENRIEOEFK3AoeBGCqFvUXatnm99uzYzB7Z1aDktUcfEVriANL/2czsUl81BrXXMxtOcP8PdWod2L1Jd928X3s4WMScLaiZrz7+y/gu8kWDDwBh8Safpspfws0Ts7dEVByjYi6YQ9KjFmGW9syOfA9hAs8cWwuT8dwwd6SENIQ4gUlVY4mLCjS4Rg9SGpkA6NIsVM5XYVyFYBEhNTWx05JLrikio7OdbKdk0IKhnVKAA4noO1HbeP+fnl3W8XNT8n+y84L/46Uj5/nicTIPmkPc3Z1KwTosvaLlalgzG7Zr8sBNmnzgw5r6xOPgj2pm301aGt0iqdP0RM6+qwJMdlynAjCv9B9pQRuYG0gwWhlqKccAkhRSwtq8cy1IikCLb8Ep5B9RwMjDFPcBKKv3Tg0mDb3QmS2pLdxPAtIrI3VYS8EBVm9yXAvnL3DId0pTbx/RxKHDGn/9rcSTb72TX6bPnjmrxctjvONPq/ifBuKgp2LtBPeA11zPc+f7mVy1AoIsKgrV5KIKmj4r5m/LTbfohi98Rns++Umt23eAVJ2XFDzzqk4HouH1XmUlPpGdA7A8OaGLv3xOZ775PY0/94L60xPiNUtD5NXxWnUWhAyw8npJAS+ACkOuMEQk54aukxe5pxe4YreSI8h7Rz0/o8nDh3XyW9/l4PQruvjUU1o+d07TyE4hO/nNHzGHb6mem/PQVdVShznydSp0XoJYgCjMDK0Zg8mgd2PAlO3BlhaLDOHGXBFqmAJQLTdAOq6lvp/pXj3mouYQd3lqQuMvvqZLP/6ZZg+/Lf+1k5grBgYqat2JQCU4VRGhDtexeWfpamhoWN3uEPtZR1UVjd5YIX+GnuUzlz9HL/O5JicOuYihkLT2GlqA3LNsQPu/VB3uWoeBbIDLtQbvxa8YmQiyCvLE0Czof6Xi2Zj/L/q+t7lnZSViE7dtr5Ze7W3O0JquQe8tXRsrGP0aB8gAXEurcU7mPUVeZQ3dtCWRPQzJXNNwC2acVUslL4plBsjV2q4X3zurwoay7QC8xTRSWqdlcIqwK9VJGVYEawjLE1iQA/Eg+IBPjJFj5wPJBrktpCab1F0jSwUNrjlY4ya3DIDmas5Sx7GioU2tQhDFYEnQGEBZbe+NromYIqy1Ao08rbS2NDHcBrarcLVNQVcQRQtNNBjklsFzwWxhGcJEbqw1mBaKhnbbLKjGBx6CECKSrh2Hrrk25jFfnW30gweoXBzIYPoasF3OceqhjOmeEAKldX+51uzcvCYmJjQ9PZOb20Bncxt1OpWGhoc0MjKSMDw8zObYZWNkc4xKIqA3YHqQfY3dt8dXcyC4ePacrvzieY09+axm3zmqemFewWZd2JTr9qFBFHkjt6+xN9EctwOKQjLJ82QJevFNJrAGJSAwwEwRMCYUighegcC0lcDIK+csych5lqrSyP792v7QB7XhjjukIQ4lyK3wIpB6xxWjwde8L4Y/sM6fPqMLP31GZ37yc00dOaqpo8d1+ts/1Km/+5qmfvUrHtSTeFF5cNBmtX8wBjOEY5gENxNuGijkWXhR6GzfoW0fekA3/TEHg59+QqP7D6gEuTFTFTYV5rxOKCGCB7DkTcTQ7y1rkUPL5YUFcVFJXpQCNBXztO2QRMhyokH3FubUxy94mekg79JXl2uElhks6WO6NzWt+bNnteRvC/GTAxLa48Ot6a+V+9/x6LMGJn/ytE79zT/r7D9/X/PMV9Vb4rvWyJhR7NyCovUHEQPOEjMYuNpYjYzO7OsxixIRxFMCKmpJu5CESlnamAKbb3wL4wsFgoiArqCZGWwiQv5PC+Dyz0AWRjbwwny9Jh74qCY/93nNfOJTmr39fk1vv17z3fXiM4ryZYQPCD3A/wbU+UszevPYJb302lm99tZ5neDb+6n52rOrUnXJk9ft0gwRBC9KiNsE7BqDdMkLnmsiQ+ADC0LO3WMHAgzGJPq3mRiHLY1QQ9JaAXg5pn0qkRMvryMR20SkCCrAvSIgIuTfcPnI/TfpP3/hQf2XL9yj33v4Nt13+3V8AFynzeu7uuvgNt1z8x5t58Cu+IMzH0YL68o9GJjkJnxU3HKVNo4OaRMHg95vGImaEsxBqO9xYR2NkNZU0c7NI7r7pl16395NGuGt2AcKTe6OQC9UCVvyNRKDLRFi0nNKgrHYxL8dd2FiTgt8gAzu1yaGKKFKUrojjwiFBIS2bah0383b9fsP3yL/W3733bpTOzZ2uB97xF+W/Gbo8QLBPAd8TnGgcgTHMjSsJabkfNIEiYB2JKwpaWx8UU+9dkb//NO39MyrZ3SJQ8w++5RccPI89TkUZPvKOQvV5FPUicI4ijzoGttC3GDsAvfwn5hZ0BsnJ/T9X5/QP/zksH78wkmdHVsk4xHmvwLsWkTLvQX2QJxpS9I1uqYVY8rLxQco02mKNs09/xxeF69L6NrQl5xvXTNSci+sEwGl1KTreSNAFQAAEABJREFUDsg453BAm8fWgRFhJAOXR87AYncn3pgsbyAl1zRFpLois69tSxugoAknDRgHcuvoGQ3VBgpFNKBA5gYeF3KCx0eMMZBzCQiPt2XCOTE2VOsMGOT8mi7MR9gXcL+ZA7Z2JRzxm1hEakSMt7mmklPAIOVmiiKFEeCChpgIkMLTOhWi0T1zixcmEnIfAIhSoG0TYXsE1CQthMbFQRtkHrNijJ+RzUgvOdOpcwNTuPgJePvaF193ZCtrALowFwVbEmz6wcZx5YiMxapQpfCaAyuBGUtdSIFO5iHByhItFcTMipRDEm7fCzPLOnx6Ri8dvaxn3rioH3FffPvZo/oa98aXv/+6/umnb+iNoxd4tDJf5Nbk1axX5zkAywe0ccP38iBuz46N2rdzo9bxLUPtMTIfQQZeZ74n/R+JnOTgb3ZhmbuY3Mm2eDyMZbmudJ796sSFCU3O9RQRAM4KCbrTFbFHdduBXdq+aR3dcpMxZxmFfOtSeKfranikq4p9AC81pSj8Q4xFDgX9bwnOLS5zZZi/qHKSMkZprC0IaPvIfgmihPye5TF3ux35PzS5zgegQxUWfRGenHAksuPNzC/p0vgsX3T01A+ikp9y1D1t3tDV7Tfu0h037tSm0SHhIhfHXma/mJhe0MXL05rjSxLL0hUD0z0exv7N5CX2uKrqKLxJGMK9YrQSDB5HakoKfdda5jr16b+jLezrI8N9VdUS/TMf7EfChkFQ+xJzK5xjICN0USgioFBz3UIBHZiBCyQ9FcCUrLMMFdbK0vqatsqQNP2s2Az8BjLycIiaPXaJibw809PbJ8f1/Jtn9KtDp3PNnhublt9J+lFJLJTCXtyrO1oY2qDJ7fs1ftu9mvzYJ3Tl0U9p/K77NLtrnxaHRiXbM3clGEPAFnAmBSOxbxkCnEIyC3l4ASXbyiVSZt6cGtMkRdwBjxXzZHEQr8EStESLUykDU0WEXJAaAc6r8EypAWO6rAFyCAXPwo46nQocuUY7jKlr4Iu0brfiXcT6joIvqqpOV5Xfz/D1Pdmve2r2IonbSF5jXv/GCcQXEEKfp2Kh9Qeu195PPa7rPvtprb/5ZsWw36y1kj8dKMIeOF1bPSjGSkc4mJH8zzD5QPDUP35TV555TsuTl2Vv7xsGv9N3iOOQAzksIUozl2UQinmyAkCU+bAUxGpOeqVbBur9wuP257npI8d1is85x/7673Xmn76lk1//hk598/uaeO2Q6tk5got3DwclKnVlflZEhVxgsmLgjqCh0jfcu2VOHnnyyKz3HKczDFUeeGvWWMAUhDVczTtEAl9I95eXtHjxki4/82uNPfm05o6/K/+ySsbDlozkknwxBRBLlRRRqeJzV5f10B3qyl+gdqoOskpRoetUkkLLi0uanpnWzOxM/uVdbhErsRwssBKlgAtYYMCkQaslAlvAYkNqIlvZyaRBlEBggPw3V493JS5eAfyuar0hL5CvjcECgLriatqwIoBwPwbShKNeY5A6xE1OAw7BmnqNy4pmYO10uIwrXQzkNowVqbkGokH/SrtqNaCauA3X0E2IRrLaNlSjy9Y3AQlGDDQNbtq0kKzzQAxaUyw3rBE1ZMgrj7BNKqHVH0E3kJcMG1ECcMWemkJjiwzuxOAEgOZmwAC6UQdRw2SCLxgC5UFhStys6q0zEMGKqyB9ZY2hUdkzcBiAoAfakIu9Golbg7AxBLgBrSmxhm5Jj88kzuzpMljUWDbxm5Z5Q2h9wcAgfBqI1d4sc7yrIBquRWYiQlST8oYWUBEBTT8EHYRpp1qpQC+DrikrRqvyiCAQUawzbVhVC62a3d8o4CvYkEteZ3IggLxhznNAN8mB4MTUFB+Ilxtbx8OcysOzIx8CDo8MyzDExjjES16HTTEiFNEABFFDLl7/FURwMLV86aLGf/W8xn78c828dZhvaGZEx+RTckFXpU7sh1nFeAp+g2viOJ4/RBKhbQNSFgiq6HTANph8/NAwso8kRQQAlnGVLqUCA31k1egGbf3A7dr64P0a2rJNNTmJ0uQCEYBzSwENtT89q+lDb/GQeU5zR4+p019QVS9q6fxJjfHAPMMDc/Lnz6ieuNLkSF8ykEsKiJfYoRM8aks8Yjq0XVTqbt+mbR/9qG740/9N+z73Ka3bt1cd5r7Ly2dXykO1LrYVdESoAziCKmIMD0kcLpKumhINojUVjD2Cln4CYOCqOezzt2pRehriAjQvGEUdZs0hfThW0b//R7H5s+e1dOGSCt+MBTFzbfEC4ekLXq46OJSpSS28/IrGvv7POv2XX9Plb/9Ay0cOq7s0L7ITV0HO1/7GhGkqgohQkFdEIGsgxA8DighkrmDTIHOGiLAVkByZSxHhyc11F+KHGBW4klSh60A3/YcETzUSQwVbE+p3hrWwY7+m7nlQM7zgzX/xs5q7/2Oa3XOz5ke3ai6GtciHux4vIYW3K//J56Xx+fx3A1/iIPClty7o2OlxXZma1xLf0BeCe6/JeWM9mKYzNb2xHpA5eesNEaGIIL8CVpaUC1nDNVTaVIpAnjEKWtNSxkYGR2j6oOUyS2BzskVrrqhgDVhTUSUfrTxYW7u2btJdt+/VHRzMbdvsD59FfT6oOd5uDgMfuO063Xxgm3gPVs28VIQTa7ckFHqVSEdd1svGDSPauH5InZD8bTyatJqeW9KVyTnN8+FUlAwBdu12Kt2yf7PuvnGHdm7uqlKPmO0AQJ4fxzEQViwAZYEJA6/AQS+bNqzTrh2btWnjsCpPCMqIEFVto05VqUNyVRCNpGtg/Uil267fpM99+Eb9+0du1Ufv3q9d20cyRp+14BHmwUqpVeAVtZ3VPEdJUC6FLghqsgUkLQUquDCnQYwec3juypJ+8vIZfeWHh/UvPz+qQ0cv6fIka2qpJk5HXRKsDCQfESIZ5KGqIv+ooCs5t+m55fxTs1c4+Pj+r0/pq0++rb9/8i09++o5XRxfZlaGVUqocE8LTmI05CLPD3TIpRAvNZIF9FskRXRoRMEfuWVSKCKMgEg6tKZgRA8EM1GEp4I5K4CAmpf8krkUnAp6yeFEMXasxOTnObd/Yc5E7g0vpY3UYIxLMR3wBtOGkHJ8RREhwoERmQAp3FgnRUQCDTUQZBWUXCKggGDeBU6ZG8AsWiiqiYxvAp7EInIEpOK+CkKq5c4NDCdbB7RdS3JSRDQ5SwpRihQBBUCagVdTkCUDjogkbRNoYd2mDAJsqcAGWxkHPHmSgyiREIrEUgRUVhrWhkAMiGr/BtKV61RY2yU/SdWpL1b4eiMr6MPX0TLGjwFtX8ZNTEhqdkcTCCNCXvsV/Qa60soKa1pJK0sQyYRt7CLu0T42tSqWXUfL+cVpXxPTSxw+zbOHT+qNY+d15vwV+dAp8A9yVOZYSKnI18PxRM5Cb6iIG9jYbt26rg7s2QZs0vqRjqpKqnAKEglo/4nyqQszOj02peWehaG6cHeQINHVw+gyB5fHzl7hMG1OBR1DUoKkIex28AXLrdfvzD9zdnznEN7vfDqLTSDMPYE9beAXEaJKIT7Y9jg8WpAPQwJB5k6OdCYxruTdL1wjg7AzuVW2D9FKm9YN6cDurdq9bT37fDA3RS5QEvuEuSvT87pwZUY+wOsL70DLnA5zsHLDno26/9a9umHPJvHqiY89JE/r3EJPx0+P6ciJc3wgXyCNQEEFBb37OTvHoWqvXxSMN+gvWA9YtLWAi8LBDB4fUPH+M1r1ddN1G/XJD96iz3zkVt3Llz47tw5zaIQL81j3a65JuwbtC7Bs3GZuCqIWbC2ENq8QNRQRcsmWxmYCpwz75GFsllOcAq4/0W1XaAwgaqwBnLApXB/uItoQU6RLEwt6491L+vUbJ/XCm6f09ruXNYZswe8hwXx3Kmw78j+HMrV+i67sPSj/L8WXH3tclx/6mKZvuk0LG3ep3x1VvxpSTWL+oqljX3dpQCagGBSWKKLBIqcQ84E0ImipBTygBxhxRCOvGiTctFoKkYiGzrIGFZMJYWOzQDBxBhYFDvixBgrPkQSuXeF5EuAKEPIGcDTtvch/YcMhYNiOtVhx7/rW4cmmiizynsteCQ/2nPSjoYP1sRzDGr7+eu363Me1+0uPa/S22xXrRiTWoSEiJIAe2xTJkZxX4kI3M6amYNvnc9qVX/1aZ7/+LV35ydPqXTqnDvl2bEt+tnduHfJrnEQX9INeFHpoNbYUNJi4ReAW1GLPXSXBNeAQnjvlAdt5nfvZMzr8V1/R8X/+tqYPv61ub1GVjdizK3LxXLWeWincW6Yj3F/RILg5qyLIVU1Jys0AHJuMrfU4WhKWOLSupmoUjWlRx3lw/dTvqV5e0Pzp07r81M91+emfaf7MGRU+ozo8Lk0q9E9doQVDld/7OtwjQ92uukNDygPCTgd1peB6VuhqEvC/Kzg9PZUHg8vERrRSwx1lw7yTaCgk80AEtJqSlAdgaERtiybtwGogEhMM27CV9e8F1mHTLjQSsDUwsLXegChD5oQQ1zzyVde8UtYivbq2psS23Fxja0FDFTXvYWBMVi0KXEGnBLWltLhBq9ZSQwc45OhFGdcLSJasBdMYUQtwbY0Ve0GZCwnKURswryyDMQzkkXaBzgCiBrLCvlaMmSXfy16rBV3xXIObaklDZTvQGRtSOOhJRAOQh9Q8P3F3PpUokWqIlRor1FpiVWqq/IbXiq3VK8yAaIVlwDf4GrYRtu1a3Vq6VTM9A+q9cdPjqucq5YkxZ7jWt/FaK7XVqhSOulbf0GuEJlcdGvXvam3/W/Tl2jgr/KpTIzJvIJCRAfL/H9WhvAib+4NlQ4cDWRPfWqAULfDNxsTkFB+4JzQ3v5j7RS6UxoGNsKNhNsCR4WGt41BwZKjZDL0JRoQiQmuLOZ678sureIj2xsd15eWXdeHHP+VbpNe1NDNJH32g5pFZ5A/+7qqJMaCKHEe0RVx7N40ATgOpBKVrSmNW2rUGxxjTxDGgkaSXsTL3UM2Ta3TXDm39wJ3acPBGxN309waf19MTiX8T1QSgWguXxzV56A3NHznGAZcPBIs6PAyHOSDrnz+rS99/Kn9j8Mozz8j/2QeDFsElBSTRyEdtyY2DsMW6FgTOWnXU3bpN2z78gA7+uy/pwCcf0+i+fbxTVOqSR5dsu0Xi8ZQQwStBSNXIeo3s3KGhjZsUHbQRQqVsghwkRSAbQKdSvbSk+bFxLXAw6BcyvNQhT79g+AUwRCFIAfo88OY4FJw9dUr9eb4dRMXAqCSDc1le1vL5c5p6+mmd+buv6QRw6WdPqXf2pLrLi8Rtrm2f/PGgdQADcwMXCjPZWi8oSxqt2lKQNiRpKh8MDSvZWEpkMvWSKsCXNIF+OubXgHmPV1GLKcE+1OMazG3Yrtmb79TMxx/T1Gc+pdkPf0wLB29Vb+PWjFL45Fb1l9XlBaTwkjnJIdaJ01fkf6fu5TdP6+0TY3x4m80/9eqXCp+g19LcK2KZi8IAABAASURBVFyDQqZeB5ZG0qlWkLjlcFSuGzwE/gLw8kCSKogLnkofE8kFfNrUWikFytAYEagmAjIqGYkAXEf6Ii9xrQuzoCCQsULBfETV5cVnWcdPXdTYpQnGoYTCTePQfeZgeLirWw/u1J037dPGDaNqDsKC2IUu6BMbqcDXGupU8oGg/5yNLlS8kUD4w9yFsWkOVi/m/HGLqQpiSKx+4oS0e9uo7rt5p96XHxoRMN7Cy6AMGb9gTT+moVRaGkwQVQTdsWm99u/Zom2bhyXiRxBHkT8Li31dnl7Q1PyyZAlzIkq64zs8VOng3o36+AcP6vcevUMP33ejDuzcoiFeFlUHiQL2wyewd/8G+xc3yM0bGQJb86nL1Glcefm3e5+Yl6d7+sWbl/S3Pzmsv/nhm/reL47ppbcv6NTFaU3OLHCAusRhQs0H+qI+c+nfqPFvQU7PLuk883n43TH94tXT+tazR/Mg8G9/9Ka+88wRvX6cfW2hUq+ws9Bn0KeYx1IXZT7MIYQ8PUgUTtgycCRHG52U5NBCNk8QesuaOJHrRVnoqFHANXTa0Gc6ojNvGPDGhM7gvu9xzD6DPgKGJWCT1CdRIyR0oE++YWmpyC2jG+yFRWF9AqK0QiP373GnESrHWstnAshtV8CD2sEozLRCz5tjmDWNWgncO6tmjTbcMYE9/9atQMpD/sk9DUXaphyGGoD7acAMMREGXi3HsBsuEGTemNAdLmRmOm0j20ZuQ2BQnTh0RNDilpb2tXMjs19E0Bf6dozWOFX3aUXxGksBYa657umPznNQwB4n0RwMY/pB5hi2Mynn4P6MW0g/tS5g9297yKyDeIX1njFyvVjqvZoZ5l4uYl0H9wX3v1P0wToRqTzFyN/WA0BIHcxDIYsiL3gkrK1ao3yZsHv7+nyvcn9eI/6Cg0c1+1vFAeScjp8Z14WxWXEmmTl6DN5DC9FUOppbqPXumQmdvjjB/d63VB5TQEWERtl/b7huG3vTLvoZQlXQA0TzPdPv9XJvEPbKEhJ+EaGQ1ONAZGm5n3sIIqYYXyfrSIy3AL4WKJDggFPBMyIUERbL49q5daNu2r9H27dsSF48P7DOill+QXb+8qzOXpnT4lIhR3wDNWtlC1/WvP/G63TXjXu0dcMwc2d5kdV+f7wyNac3jp7Tu+euyL8NiPaqukQ8HzT2iJX9sjdJHQXYfaexxwTkWHIkfSz62r9tox6571b98Wc+oP/6ufv0J5+6T5/64M264307tXPLqIb94sXhUd9QiAQUFgahMkriyOEI1MiSamxTRhIFQ5AiLMEeNTPAWFktjglvG0NEyD8+QIbIOQ70zt0ASYAVJ9V+H0Ho1TG/1Nf5K7N68/h5vXj4Xb3+zimdOTOmudl5+RBnuAqNRFG3X/PY6mhp01bN3XCzpj/0Ec1+/BOavfd+Ley+XmVkVM1chkgnoaKPdoAK6AGQDBz5IGU00G2ln/TFKdBFK4aEikQBtVKZI4/fkQzCIgDTBUwYSe6tqIaxLSjnB7EVoJK8dYRjfi0qjc4CXzsDNOnJYzKGdQ9A4ADYxUK4pg/iMpjSQs2nmx73xvrtu3TgE49p/5e+qE0fuF8xOiJ3GhGKCEkG0T8BHQjS1Zyxwbkai/2nPz+r8Vde0tlvfEtjP+Vd+iKHWrxzWu/PXPYzmCcotSi7IXbTU2H8pVGvaT0US9GityJanCEaOg1qsaAkxlY4NF+cuKyxV1/VzNGj6iwtKpi7fu6fGFOzb4JDSiTgscBCJqOmRMtLA3sNSjrSncINoyBDZFTo1oiAVJhGmn2kFr5RkLL9nHtf9dK8Zo6/q0s/eEpXnn1Wixcvyvtgje3KuhlEcwjGBCvnVtF02aCHfDAIdLoddaoKXSXrQpF9zc0taIrPUPPz8+r5YJk4jnEVBEMCrpL9NobcZPgteqsKfXv9vZeJuzGs6q7myARVAdZWbCxy8GvEAzbVAwZsHvQblUi/IVsV/G7tqt3voq6OYc4g5kTXFOfIaliRmrdtrLENtJaXNbJmjlBkjas0Fg1si5k1sMrHGmlDpu7a+W1U2aaeNZfMb2mq3wyrTG5VvkrlIBzVgDhfJtjhzBrUFlQtNUAhzBqwKGgS7AVQowT9GtRi057qBty3KWsbUBZcEw8aexlWeVP2tKUBHuT+Bvd5YsRZI9uVBtMV2qogO62A2rLGKi+IeUOrblFKAgaICEU0oECWSjA1IhQBqAFBFwM6V5sm0FdihBHYBgR1RQZtUUQQAmh53LgWRdHyxpASdglqSgEZcn4gqLKtwddDybm1JLTEtz3euC6PX9Hc3Bx9SJ1o9L4CEaHuUEcjHAauWzei/C3Boa66bIQVG6HQy/Zg96XEUFHYICV/ozVx6HVd+NHPNPHCa1rkgJAdk1QKD20jbDPZYL8rSRXHkxT5YwyEMG6BPqAUgdDueOEtOMS0VIisfji0CqzKgARHA3TG80udzrDWH9inrbfdptFt2/All6ikcGSwjIuyGCGveQmcu3BeM0feVX/iijooKwfzxQJ3eBDUYxd08cfPchj2T5r4+dPqX7ok8eFcHj0PVePCA6dgT4I5B4TJGkGO5BA8gOS5RtrZvFXbPvIh7f/D39PuT39cnb37VftaeL7J0ZlW9iNYAY/s2KHNN75P63btlIb4QFCFxMt4EC8iVEUl3LjuBRRyX/3ZWS1euKhlDoqDHLsSB49czwIBRAhbUcK9aO7SmKZPnNLSxIQKcyIMrKmnJjTDy8J5/2nBl7+ms//yXU2+dEhlckIdxksY1RwaM9MZiyYrXSTOBiZUiY4SYCHtKYp7AQmePk0psfnkFP5JmUwBymI5UWWBaVEioEICycXROzBFHS0Mb9TM3oOafughTX/2CU099rDmbr1TC5t2aUkj4lKrZkzKaynNzvd1noOZN45e1AuHTuuNdy7o7MVZzc711Ocwx9emiB6K8prTjbtkbImESiVzceMZwlAu8JBpD2mJ0lgUFG5R1qwHe8EKNkFacWjItKm59oCwZt3m9QPLpQlHgmbwHQRawVJ0uprnA9fhk5f1CodR/i0aLzERTxSH6OB63c6NuueW63T93q3ca1b05N82LawvembaaoS1RvgAu2nDiNavY9XhXDKXIt8y58fn9Dof/E6cG9cin5CDuBVN8Xwy7+tHurrjhu2688Zd2rxpSMFajOK4BOJDkbjn3JdB5IeUPkvOij9YBvfFVj6w7t6+SRvcP1q6EF1IEP5fHf3nV79445QuXFkgmhhLR52qkotfKDsMdu+u9fro3Qf0B4+9X0989HbdeGC7hoc7jDHkPqKDfeAB5PBMRriLBFhqAM4yEU0BpGivWWE83jO8lqZZU2+9O65v//KY/vr7hxL+/sdvwh/VUy+fzv8k5JWjl/QKa/Glt8/ruUNn9ORL7+qbzx7R1376lv7uyTf11Sff0vd+eTT/DbXzjG2prhhfxdokB/oS8+iM6F6ckyNUliZ/NOQvhSJY01JiDUork1b1g7Wd1zdWwtkE4AplYMa8grmO0LbHXPaAVUTDGYX3MjQRyFzBEaFoZZFUyVY5EBSsgwAZ6BWuwEkRloB9qSDNRkBgEWGsLEnCRkT6gOSxDZSOVhBGRIrcRAS2AkKSQTIKGoMq2kAECFs5SDZFKYL2LAcTEBErMpkO+4WaH2aJcXpcogRgukBE0MDLltBUSGQQEau4mJZkZJBLxoTATHIT2colpGjztzCCTMmzSLAopRUsivMhy6xuMG2kdjAwVl9zoTBOe2jztrfMGCf53vB1zXfcFAjZAMhDggc3aZhR8KO2RIszNvtJeD9n3Ys7QWD3VSN3WsX3xMDeGL1tiC45P/siT54xICS19BQErGmpZu86c2laL7xxRi8fPsuh1oQucmAzM9/T7FJPF8fn5X9PcHJqkbDtYlRTihOODoeFHZ2+MqNjZy5rYnYZO8duARu2Nb4wWa/bbtitHRxiBfmkln3LMZbYJ/3FcM3YInBoqiJMhCp+AltR0g9/ceAhnt1qx108R8h9DSIxxmr8jUZHOnrf/h265X27tJX93aFtIQgqZGh6bkknzk/pHPu8f7NPgZj4w+yp+9lT775ln67fu0VdpsF7rXOxzXI/dObSrI4w/pmFoqozpAiySAOpMEj/Zymziz2yDFVVV8EeHEEg1mrx2ILOqEqgKcSRtG/XRj10z4169IGDuv+27brvth36zEdv1n/+zD36o8fv0ic/dJM+cMtu7d6+TkPk2ezJNZ706zDEbdMgNP3Bq4WIgCRPgTGKCPwK+cJAmQ3naELoyImoMomRXGzpdWm6mZPCGIVJahK7B1EKBzjF14x4NXMyxxo7c3FSr75zjvV3Um8evaBz5ye1sLCoiNAQc9PBr1cXzQ+NaHrHPl2+415dfuRRTXzsI5q+5f1a2LJLy911aW9b3PAY9B0ptwwKOS0qWhmKFVAoqAFQQVSkAQgImgArS3htJUUgY8cIqUVyscZTlYDCvGRPZg+GmtNXCjIYv1sU7Pq6Rm+e2CDsCz1bjw+Cgl+dEmVkWDlGmrvBoDBvI1t2au8jH9WeL35Omx98SNWWTThgQH8CIlpaxCUIbvTlfhrG19Ygik3rhTlNHnpd5779PZ3nQGv29Aluwz5bSiW649oHwDojHlsLdCj98JegE6BClEjOraAM9KoCnVAsieSVxTS5QXusqGFKfjbolCW+COedrq7pE3HGkCJCWVqUg2sjeqxSkDstDFVZMrCsAcA8b6hpJ4ppoSkl6AiQC5ha8DVYQjeJEDfdwvk9r89E1ezfy/NTmjz8ti5898ca/9ULfN6ZwK5WYQyYyvMe9OP+AoHBMSNCHfaPLgeCQ3ym6gId6Ir7RegCbOjTx9z8HAeDU/LBoL80yBgaFHMGePzsq5ZF8m+qDNcpNbni6zArjmYGgDBt4SNCEQaBW0CJRFmYQI+doMxvUSOPVGUDSU1SqTVnKMKhBVBWy4WV1pSAXwXBNX4NZU1D/Wa8UFOsaQYOb+HvgGA8voZYttXeBlijhGxaAWhQEdt/wA5wkHPAoM40ILNaZkGgd20gJOY7QW2BT19y8zwX+IhQoF4LtkHE9EC1trZfkUGgEXe83eDW1GbLstywqrBDw61SDX9Ni3rVs6ValJmuMbfYkCL8Eq9pVnRrZL+LdO4O895+7yW19dqIV/Pv5bHW2rQ9DCsTbGELV/lfxbQG/waUsbFbcR9cUGRX1xWLq8VeWWslAzPHWSt/T9q9G4JLF7mg7AYFjYNVoN7ysqZn5nSZgzpj3g1VsTBRMS02Cja/Dh9ohzUyMgIMa4jNLw8EsaPK4FS9iZg2NlR06H9oduqdI7r0k2c0/dxLWhobU+1f38ahFg8YbJqEaKHdo30hJQeTi6XG2OAnDwKD0mKiWKGUi2Jdg2iFGMM0Ng1k3PSSS+XwvCh11o1qdP9eje7brw5jVdrxoFVHBbooFAHgFAnE4EB1gW+YFs5fkBbJvPx4AAAQAElEQVTn81vW3EDyoVPzkMaL8fbHLurykz/X6b/7uiY5GOxduqiab+cLj8+CrV/UmnGXjExDX0oQL5pRVdDRQCV1t+/Qtkc/pgN//O+18zOfkvYeUA+bihdojyckXtlrVUOj2njwgLbceau6O7bhyGtbBTAOgimgI7D2nAGC9JN38fJlLZ0+qzI9q5XfECxCnU3Ot/OtmbeC3+LMtGbPnNESfuJBKMa2ePa0xn78pE7/1VcTxn70Uy2dOqlOf4kumFfGTWWOMpxEdFGK6AOs5J2QWoNAEkk3NgEvdWgDsJtxYD6opg1CH4AokeBWiojWXxTLQv5h8cMXrmcwryOa3rpL43e8X1Of+IRmPvW4pu6+X7Pb9mmhs54Dwa76tdSn8bvEAgdkly7P663jV/TrN87q5TfP6cTZCU3P9uSDQ6ki1cguCtfLY2EK6U/ImrFHWA9NTQUNIkVYTmdEUIE2iU6BL9jmkMwvUW0L+GFoGWrZLhsEhU5t33jWbd+txMjx06HChL7kgqNlxFV4HOjAdXR1YWJRLx+5oHcvTGmZufBvMKDFOrzKtXHdEId1O3UnHwo3cuCW/bMAjOmAZePBFI0Md7R5wzqtw6Ymx75IxrVIEzPLeuvUmN44cUGTM4siuPwh1DGWiUUq2r97o+6+abd8CFm4C/p1T4U1aRsRz+BRmDQtCuEhizrDQ9q2fbO2b92o4aGugh/UWblUGptc0i9eP6N/fOpNPfXKST6wz2FRq6qwjEg7NxGhnVuH9eE7d+sPPn6bPv+x2+XflBxlDrJfvAQ4JwOdMwVcM4EIE+jCdFFD4WQ7WyRmrIWEvJf6RbOGZ8p1aXyJg7/L+sGv3tVXfvSG/q/vvKo/+/Yr+vNvv6q/hDb8xXdekeGvv/cqB4FvcDD4jp5++aReP3ZJZ8bmtLAkKTpcD3LxA4G5G+TnS2HafaM1mSI3pGgkl4hodBZaAC5ABHJ402JkpJ0+uQfKhVEz5kbPaPFp+mlp+NxfGbutO1ERRQlu7RdBH9iZlgs3ABJsCExv9IDU8UCDin2SNrENPjhIxKIhhVQIAhERsHd8KGRChgaZ2mJ5RLboQtHKB1GwTol5gxl3WbhTBrRxA42FwxsyWBLIcSptvtkdcs+Px9v0URQRgGRZUVNwQ22ugUBsQAhFtY9VkClrlMnRXSNC5jkwsOFwve0QCl8T/Btj92pzdOTmXNM+lcjAiN1ihDZFAY0oO4JM2YCHSQfjOvscxHNPpomSTt4XMOD5gi3u1kXYCkahYI3Ttr1IIbvhTfy0ap9tnk+vz9r3gTf4AWAnr8NcxDX+hWkoBKkT3J+wocIXdNlB0k2nRSSnqel5/fyFt/W3335ef/GNF/S333tF//zUW/rpi6f04tuXdPjMlE6PzeSXIMW9uD8COF+Qq8PIvyn3zsmLfFkxy/5b3DVgjBfGWzd2dcv123TDni0a7uYI8QUzD/OL/cxjcXGZHtT6SUyXKnyH+dC7cd2IhoZgmBe8bATUWksjyEpg5NgKFhSsa/8W9118KXTj3m25xwfrhI4U/ChBujwxy8HmFfaxOfWaiWPeap4HoZv2b9ftN+zS9k3DhC+pL8yF1/IUB6FHTl3WmYtThOpo2Ht3iM4LjVFhX1vSAuPr17wx8LwKxi3ef2QcNjZgnqjQb187NgzrwTuv54udW3T/7bu1bdOIhtd1tGP7et1z2z594eE79B+euEd//MS9+vxHbtcHbt6t3eQ32pU85hxfkUT8omoFR1QKfsTkFtORKiRpDDYfighCtLJAJsaSUNA14HXGVcaubsCzw9z52YkpMrTwDY0/dOEaFtYuj3j16kqev3fPT+ilt8/o+TdP6u0Tl3Tp8jRz1sMt5B8ILTNXM+s2aeL6mzXxwMc08SjvQvd/RLMHbtL86Bb1PRauSYVxAFmL+1zhUjRoLA2iCwiJFsDeNInDw6gpljEbEnMiM6jCBJiqpvQ9elwZMxQ9t3Q0agypyFbYhiBOYV6sqJH44MgRIC0C7AWHjSmDYyOhFywReC4l3onIr7BH1OwXnY3btP3BD2n3F5/Qloc+qmrHNkxCEQ0oHOG3ADHpmG5MSBEh/wXP9OF3dPH7P9al7z+p2eNHxIunRL80uQ8UErGHx1EgDKmHto1RUeQPwS0CzAtZA4NWlDpsVaBcGSsjFpaWNHMmDJAjMO8r0MwfYuycBysTI1fskAnAXLZoMCQ1MjaEK/3m+Bm3GJNtDe5DlsmejmepHQAGmxJ80w6RzViShCrMDz6u2Pm9yf8efD07rdnX39TY93+i2ddeV296Wv5ivO6TeWsr4gUNrETfft+rwJ1OR938PNxNbD58D1Qh2ygk/+nw9OwM+6vvpwUuV5+EiUQOWikYJm257Jagawt9yhrMtLa0sYp1yDNa2sJYZ4D8V2tpLTJAS/8utMZuDXmNxyDo1eKBdIDXat9LZr37+G0665lYX+6GhLrW1v6tMmdqLW+57Q2mDaavtbFceFsnFxMG0/Tp2pAWrnqvUmi5NtZCiVDAVVq5rOjNvBdcc01ZcrZqApWVLCxT9uHWWoMnqgHfcgNAQq8Z1w0Q6UkbUktKSTS2q56iYMTAILLCpaWxVqiBhzGdkaf1A3DeBq0U2yi9tbZYDESEqEBIVJ7a3OjOjSjotVIaxiYDUUosMJhJyEYiaESAAETBXLSBHVyhNQWm+RYaQ8QRgT5MpS0NoyQfJK4Zy8RaaFzXSohxFZtMpgFV6MMu7sXY4Pxy08PIvMGyFXBE/IwI0VTenpyZX5at8qY4OzevKxwITk5PsVn12o3MPRnERtfRCAdk6wDj4e6QfCgYgZ4qY7WjJj6Dl6+LoV5a1Ozpk7r0zC90+Zlfa/bcOfV6funEsXhNYKrIH1EQ4c5IiBkRSEIRDSjoI1UQaQWDhX2sw6wZOjrzTIuEMAJ752W5XcwLmVaLM6kINLRxozYc2K91u3YqIhSYRNCuAbiUo5KJermnpckp9aYmSbBnEUOnI1di+htIP5BQqnflsi499Uud/vo3NP7ss+pd9m8M8gjFwNfSYDvn435EiQhFNAALna0bDW3bpq0PfVgH/uj3tf2Jj6vetYeXtqI6akZbqxfSyHX7eCm5V5vff7uGNmzAHyHxIKixCqJXy435JnLu+HEtnDitMj+bh2Y+GAxeIlensuQD1g//iOBlZVFz585q6fxZ1RNXNHf4DZ38p2/o6F/8nc78y3c0+cqr6iPHSYQBOUeJxy49hsRcefxMm0Q846LIH7lwQammgIJ9g4QtVFaTDeBnopE6dFK2jWh0kRJaeMsbkELEBrzBVoy8N7IlX3inPvKQZj/7hGYf+phm9jX/buCyhhiHfaSKOMuc+I1PzOn46St66fA5vXjolN5592J+WOv1iBtqS2nXCBhZRKz0G1g0OUC4esItTAsTtTAXAeT5irCsJC0X5tEGxfIiBT8kBwEVFdjQ9IBa8hUIpX/hwvhwqfBCa+gbM+kFiAhFFaIBOgBxiB0D4EPW7FKtd/hg9ta7lzQ131cE2pBsWUqwl4RuuG6L7rttvw7s3oSiyUBB/8x5cS7AyEhXGzcOa6TbJS9lsSWfY+Tf9Dh5cVqvHbugc5enRcp4EgCruhQVbrgNo8N8eNyum/dv07qRSjXXpdiQ2I0D0ZIH40cAkZ7w1vp1Q9q7Y4t2bBlVl2+CPWTnJ5o+96n/EfwTF6b13JuX9K1fHNVPXzip05dm2Dv7sm3FmNUW01s3DOnem7fr9x+5Vf/u43fq3tt28wG3SzTGnN2HosIh4EEKCAFUgSN8rZyZmuIxAsqxIPc14kuHApCefD/6f+Acn17U6fPTeuPoZT332hn95NfH9f1fHAHe0Q9/eYQDh3fzwPqt4xf5ID3Nh8JFMU2KyI5VOy6Q85WYZN2vLwIzJaDQYbHMmaUbNsZtDIsJqMamKPjBza0iwiHSpFhoqtAQz/YhfnxRUoQCufAJeM+InRMjD+xQoRlU7CFD/pFvFUVAA6K0CKooaN29n4kZE0FwQSIg0EU0WC2OMF8kUASNBNlgrSkRoQggZWBok0FjMiJSD5s1wqMBGAvRSam0+kBvKBIowjbMWMAzdqqcN03OM2p5wDmH2MPgVmR5kUtRirMH4sAF4GrOFrYlmKIKWR4Rioikiygm4U0XJYNQQpTQ5BTQLdCXdQpliWAMyMw4T/dlOsdRRPo00sC8VRdFEKAozWipZExnSFdkphPctLYh+oOOiNYuFGEghMAtmDMEjfPCpbF3H4ZWngm1fIBtax8PyXzqk8EdPW5tJV/LExpRoe95TuGPn76s5984pR/++oi+9uQhfZkD+7/6zsv66g8P6emXTuosh/V1YaNwR8Ve+BfhLckfXqEWF2sdP8PB2KUp7uWiCnMDFkKtdcOVbrxus246sFOb1g+nrDAPJvxntf4t6On55v2M7yEtboaC8wYOBPfs2CTvrfLewxiCPdRjL+wJpZUVZAIi9UXhQLyPbOIg7c737dYHb98vHw52cm2FoupI2BoWlno6eX5KR86Ma2JmiYj4oxuuau3dNsqB2z5y364RvripCz3UBV9puZbOcWj61vGz+awdRj/UdVxsIk3UJ6e5hWXN84ySKnWqShFA4o5KdCSg8CE/OsglbfPeffs+ffLBm/Xhu67TdTs34BrMreSe16/raj/PsQfu2KfPczj4J5+9T//pM/fq0x+9Xbe/b482jAyxlqWIAMA55kpKHGpwR+EfcsEi42Z0fIy51Ap0Zn3LR4QsNy2ZblsMi70RFei0EQUakSLcSuEfzx1ySDWlyPtfr1frCu8vfoa/+NZJvXb4FM+Qy5qeW5DNO1WXL0nJv0hL1ZCmN+/Q+G13afzhxzT1yCc1+YH7Nb1zr5aGRpyJmH1ALYQEFYDIxbgBZUGUWAEyEGFFBp0JII8ITAogRZgGqyk5fpM5OUUKSdjIZUAbwzMFWgWEVPO29/zhrSKPwDNJZOIU+w0ApiCDpYYGpOfRHs63Gt2oLfd9QHu+9GltffQRdfy5gqgK5jCi8RN9JA17VaUD80aefOjCF+2z7x7TpSef1IXv/EgTb7+twsFjpUo2qYkVQVzAfCnQ+If7U6hqsSgR6IAI+ocvtsPGUxf4hXl0MkBLrR35h2nLwSIm5tm/skS2CuyBGrB7AffRFOytk2xnUDtdpgGMAx2IFh1+zfWwBN6JGgERIRvRyqWxCEXQN3aB0EDKUFIfwltGY8c1xcbvdH3enZanpjX5/Cu69MOfau6dd1QvsOZ57+ljI2UUFVCYDiQJoYp72e+JQ92uukNDag4IO+pUlSIigUZL/uUbPmNPc+C4vLTMmMkCvbLYLomcRzRaC/ZPaEya1hfIVs7PYOlKPBjTlhtg11Z6k+MVbK7qx/ESQlLkj9piu4BOcAOdMpqWRfKvV8yzh4Gl+QE9wI3MrcHRG3A7sDE2n2cxzAVX06I256APaw1MNVyzETtewcZgc+sBukhwFAAAEABJREFU/Ff0ni8g1xw4LwgmOOFQAFcLjB27wdlmHKXpwMI4kETQrgVRHB8k9LqmuKew/hoYjDPF+JSgoRpVdhqkFGuC2slgnW3snHoSslkQICtK0walwhMpmWwbyQx2aotJg+e4iQ/nAABUI25tr0WYXCWyvYgfgNoSLW50LfNbka0jvd0aWua3eLx31PS7xsOWhoHYC+Qqeq1yoBhg64CAN8jzDn1V9eK5StAwto9orgMhGqEvoCnkRlJaXT3X2OQC0qDYpqUHga4R9XlJmmfjG5+Y0PjkpJY53IoYGBlXbHAd+QVr3bphreNQcLjbVYeXrWAjDPKIcKssEabJnbhi5w1eMBYvXdLl557X5ad+obkTJ7W8tMDLGaszWD3MAVQ7jhQQUUAl0cqFcTn9wuuhb066MMInFBG2IJBRS6ORGppMZOXg2tncYBPHjAhFBDZY0Y+qjkY2b9G63bs1tHmzUMpax7FZRdMBIkIRoUHxTdlbWmJsixIPkYxPBzUGNXZ9hZbh+3Wo7tda4GDw/M9+rdNf/RdNcVjau3hF4qE0+IDtfA0iEO5EERGUJXjQKJifoH/m2AcgQ1s2a+uH7teBP/i8tj72MS3t2KlFTBbVkzZu0tYH79XORz+q0esPSLzwOlAVUkWMiCA2yaWQVwvrkflwz/972PyJMyr1kjCSi/Mq5OWx2cu088RIwUNv4ex5Lbx1WFPP/UInvvL3OvHlr+nyT38h/8agxCFg1c3r32ON2DdjMPcNDUffxVDC3SWgVkJygsbapvBpBU1tU7SkBQuJYySw0qLRlZYOsGM34zEnd6Aa+9IZ0bz/VIYX3fHHP6mZj39cs7ferbnNO7UUHb5dJw/MK65J4bpOTi/o9LkpHTp6gcPAM3rzyAWNXZkT0yJh7z7zGstd2BdJtH1a1uZSknZTFBEQVJJsXjbJtMBTfS0aWSNIU8wjaAQYgxiK1K6ZYqxKBUAo+ztOv9+X/70T/9ZwzaG9XzSDV6gOEF7TvHiW/LMj+gqCejzcL6qCGMpSkPf7HZ29NKtDxy7pwpV5+rEeYI4q2+K+mQ+jd9+0U7cf3MWe0lEdwq4w56wPf7hkbYyOdLWRPYftBrma57W4TchldqGnCxNLeuvkhA6fvKKZpb7TkIjDlkIsyEq6YfdG3eX/cIQPkxE91k1/BeR+0lISTgVfplhSrW2bhvPPxbZtHFFEKJx3GCvnyP/JydjUgi5MFb1wdFLfeuaIfvjcuzp2dkr+Hzo7IVX0TzBqANLoUKXbDm7WFz56o/79J+7Uh+7ar630Q2j6YFKEHX3IkB5BdgDiZNOkYXy9hDbXEkkX5ktA8Zj40OAJs6VT8PUVE7zMBjQ739Pk7JL8Ydsf/P2bQcu9mlCVOlxPr+P0ccz2NyvJAH1Rscx9MP8NjYwcUGZ6GEA6SVhQYwPtiq+R5KwwSz+ZaBrr8RH6AOwrinFRTWgrDRb23TQyi9KXMfgaQjtfA0asiRDh6A1DyOwQm8o02HxDok8rc7iAqPTR0Emgt31C+qotRb5kBb3zbYQF1AK2TG27HpA5sAELVySZZ0STNSjjNX26twJvwNqJY1CYE69ZusQMHYRDFq5Pehi7X88JtmGwASFyPWCPoyvm+NseWxj6UsKAHsRUlmJxdu1whTjGpJRaWGoQtxADLTkUa7JJS/QIINFCpEJ4KPNq7c0XaAyIRQvd6Om+bnzsb5vk0MtjSLCkkCMW5pseZVsiJVcgIkgCjJUiFz2MtY5l0jQ4FLRYpbzBzo9MqPDt/QBDH7TYOT5ODZ9xsEs5OHlrW1sbRyjYS6vOsJbqjibnxQHgot46Ma5fvnpa33/mbT39wjGduzyLN7bEwlveow0iByHzJewzPxcuT3HIP6El9sUh3tWGhjrqdCp5KFWEdm9fr9tu2KmdW0dlPtSUBd7/zo3PsrfOq8fzoMO7AOYoixx34+iQDu7dpuu2b1DFc6H4ncXYQP9inXkP8t4q5r4YSKog73AoeMN1m/TgPQc5LNulTcTqeKMkqUH/DnF5Yl5vvjumd89NyoeU1nWIs3m06Jb9W/SB2/bwhQ39k1jG9/wRY56xHj87prdPXNAiB4vr14+oO4Q3/TMARYT6fFk0u9jTArYIFJ0uiHlRRyU60F2pA646uBRtHO3qrlv36YmP3KaP3Hu9dm1br2Asgdb7e5WxefYg8/NqNweG/k+2Pv/I+/WlT96L736N8gwrLDBDENcgokiVSmL69sMnQi6WFfhSpGZ8EGlZ55pOG/rN64ZPwdBgeaQdFC6OZiCKshtsUScrl7Shb9aLnyONDqF1OHrtnOc5/iZfaL5y+IwOHzuvi6wr/xapCNiJrqJXaYnn/ezIek3vPaCpez+oycc+pSsffUzjN96muQ2b5L9cyfyIWbITZWlydX8AVUhtZxJT2TToBzHV0qIISCsSWpq10cRFz1wwaWhtGNgHceip2BYAD/qAQ4cnMgk7wQLy3CuFSPFF5rCCa2KrKRY2brJKLsjsUcip5lmsdRu08e67dN3vf1o7eX9ct/+AIhon28EoQVeX1mSQEMomH9/n86fP6NKPfqIL3/q+/M8x1cuL6Ju1ZCsDAnwbihGqOGCyofyB9qpnGWGHNTytVs3CrDJH6wxwAjNEqNQ0vnCIV2iVVsc9Fa3O+uLgGZWeS6R9oDcUcFZsim24X4QghBm2KYN2NV2wi7AWvYXYDqiBvsmzkZq2PK8fTM5Ji4VvYf/s8x7UX17S0uUxjT/zK43/+GdaPP6uCp9XU881xcUhPMQmML4iD2dSsb92vdcahrrqgjudjqqqo04AwookFpcW5X+ma3puRsvssRlQLgWyAXPXQqFz3CX6o1EmYIEB7tpqsX1W5PY3tILSpEMYW7ZC0T9kSmgwbyUIXe0DCECNL0KMTBvg3rtiLzupcQFl/V0+6ZJWq817yX5bDNsaVr2bvn+b/cDuWp+BfBXbwoDEwQYA2wzROoMFvwPSz01rwzy2lJTXWE3CoEFdjdreYxakrYnGqmouYcNc2zbdNW2jC/lHtKIE8Bt1rTnKwDbAg+yStg1AZcGkMrH55FYIc1cxFlwFjmcYCAd0M66rfa0zNLYN1bSNROTagFaLJ3oQ5mpjbKwAclJh11SkK5xpgwVNXqaYEcduSMY/sEDeyv4tyCl5Y86bdxDvPfLJWNYbzNjJYBpY7R0ma8hhaOFoIxF5SuGfKniNKbw0Lmnc/3sVh4KL8364oLWjmtJhU/NvBg5gmG9BhrpseFGpwi4i0rB4hyFudkAyVDa4vhYnx3X5xdd08clfaPqNo+rPzvJig0sp2T8IhtqEkYgXqhT5o7RFJJe0DVNr4WqB+w37hm1C9o1MCt5K0KCuyBWIGo7hanjzeq3bvk2d0VHkVIJEBBu7VIUECQ6F1EIo2PR5Cqh0eDjbSM06KApel6V+SDWO/kWxHrIeL2KzY5d07unndOor39LEs7/S0pVxnvk182bnooaApuJKSyVORCjcRwQC7DisEfGGt27Tzoc+pPf9b1/SjkcfUrVtm7Rhg7bd90Ed+Pzj2nrvPeps3Ci6pxYgyezH6694noK55223LM1rkoO9Ky8c4gDzgjpFqvjp50Ww5SrIBTmVmLWWz13UuSef1dEvf11nvv59zb76ljQ/rWCO+qyTGnsDIWVc87BFxHCRhCkAkpZqQdOXPN4E85I1BgagiKKGtryoKZYE8oAdAOSgEsvXJHNg7PZyZB9W9njh7a/fqoX33cZL7iOa+MzjmnzgQU3vuUELQ6PyPAR5V3zQCXwXFpZ1/tKM3jp+SS8fPqtD75zn2/UJzc4v+9JI9JWDFdk6FXzcH6yUfDQIeUM0WqYLtjDzmIVwLvBgxutrJnPQeaMkHYoIxAWgmvQ1Ze4jAl01ECpYQxFkj2mffgvj6fAhbSMHYXt3bdbNfGh8/817+RC2T++/abcO7tuizRxi8Tkq81BIikoRENTm+qNCNjnX09v+YHdmQot8IdqhLwwV/IhBDXcqvW/vVt1N/B3b1nPtWfciEaBPHixBPkx1NcoHx4r4xcHtC/hFao55nZ6vdfrSnN48dlGXOHwkCFrJjSOZ2Lppne66YYf8vx2P+rcF+RBLhphgQcww5PyRGXmTmm9jPjRvyN9i3LR+SBHWBfd/Awt84Dw3PqUrs4t8gO9qbKbopWPj+vYzh/X9X76jt06Na45DS7zS12tKiqwjXY97g5548Ab90eN367H7b9Le3Rs01BVp1RJ9GYq4Lrq6RARSzMjZGs9JQxazAJi5ExDiioJr7w1oxOLj4586vDF0OmKMHQ13O/RbqVt15TkWpbCPGLxoc1qQyTH8AYdrY7n7lWkDXdpkBZwjYP2qHVpkEaGIAdjCwOwwiEiTQA9B3IhA6eDo4WEU/BjbInGYamwaVV92W4VoeMwiQqJqgNUUi5JaIYRJJNBQoQWEJPsqFBHQkkAGs5mPmtLwDZ3ZM5GBoUEoqVKI4iZy7iMCUQOCHoC/AZfLQAYdBvhQZLcRYGRra4oQM7VpY1PrEUFG06cGJcTSb+wsCikMakqo/Qk1FFMOKd8rKcE4IkQVgeVAUYVETRAFOiKbFLUkCtei5E0KOrFSppUBrModPw/CUoedlLbNHVPkMqDp0axyfzRjwC8i0gcF1db2A5AjUMglwGEiwSqv6VVJZkLGqTZDur7iJonVirn1WgodfVNF4BU/xzVUUTF9lTrsjVWno6h8x1aa4zD/ynRPY5OLWl6qcQ0FH2Ij70v64T4vvj8Tm+/kb2j7tw7Pc4jY58uq4GJ1iNtlYzVs3TSiWw9s1w3Xbc0vZTJH+mdr4zByUv63WqfmlhUhVZJ8INjrF2y7umXfdt1z83XazrOg+D81IBeP2OD5yYHlIBkvjPdzYbOHL2YevPt9evD9+3XdjlF1u0F8Ax2Ekl5arvliZUIv8vw8OzZLWoV9t2ioqrV7y4ju4jl0y4EdGhpyVqIEfkahieklvX3ikk5fnFbV7cr/9MQIe1wwJR4Hlhx0Fi0s9rXU69tJ4RZlRKgCaKXoyO8To8Md3XnzHn36Y+/XYw/cqAO7NqhSeCgKHNOe2CJL8ymEH+IAdtuWUfkwcJlD1h7XJqqOKh6ckbFDUVUNwCtCVYUseHdUMGO1mlJYT2qBwDmn1hQ1YwoziogEM0GMgEiwnGiwErQQ+pdMBR3iJ7EoFeBaaAKgX7d0wuNA06wD/0nxa0fP6tDbp3X81CVNTc+pZj04b4Pq4EvvKg8Bp69/n2Ye/JBmHntMM3yZOrf9uvyNwp7zp88C0D09tNXdOk/rByJkAzNnZHGDUZhJMO1cC+GAkkJoWzYQa7hGy3y6LzPhRlrbj0XmVUyhk3KutbaQZ67zNHGnBgzg7Rvy9avVGR7Vlvffoes5ENz3xKe14eANEtfZHfq9Q0UKSRG0Bgm6AWXBIPFq43+i6NxPntK5b3xfl194Wb35GVX8hOg1bBdQ4IFrG73BR8oAABAASURBVBeJrAhRUhewVY6NywytFfAMiRJrYJArorQTbSQI8wwoua+QEuf8JYPeWG0J+afQCjBtIJPkaCSaQqwiCjgiiGHaAA0fAW5ZUFMbUdKNLyR2FudzlIEWmAg3Dum1I65Wi7lPe+xTy8sLmjtzRmNPPqPLP3tGS+fOyb+d2ee6e9eQJyNDE8c08ohQRANd9pwh9p8hPit3u0PqdDqKihF2rBf7R9H8/IKmJqfy3+6v6TOIt1KJlzf9igDCA0ooXDPA/SJeqQQIIPlr/AtCA6jJsSHc6qp+0q8RX9U6MLE9dwP5IN4Kj16A5YZMLwkskNNSBwLItkYaNozNDOauxWtlckcJyjKwNRNXyc2FxS2spVvR/wJy9oa1LoOIibNptGvIHOG1fo3VQAr23DfCpoVHqjXDkUvKTADuwwDZ1JapGq5pY02EZpk3baPl+rfp5YVwdCAiZLeIBpu++uK3MVCnThTTMHEVEIz4jAUD+jILb8b9DUD4GOxr3ICyRLb4tn5mS9qbsrzBppxVgTUImwCUpZGYXLWBYnwlbcLuQFHDRiK5YGOUYNoAE4HNAGyN6yDFfDhg09SC1hCwoQiPmr6ZFNsVpIYAJ5iBVjLYYi+DZWsgfYmxRkT+cPa3PRARjSs4CTZALKhFRAa3tRg3Ofk3gvyNxfj4hObYpAqWlV8qiFFVndzMhnnBGR4Z4QVnnUaG2ODY7KpOpQj6W7NQgq01kyq05BpAPT2tiVcP6eL3f6rpF15Rf2YKZc0+5P5NYux0EqDxQZkc2qxmLPZ8B7kV3mqKwuLUF1PkkRIbQovcBM4pACdtO0M6mABSRxj87BIqCn66QyPqciAY3a5gNSgBkXY0pmHbWlQNdTW8ZZN86NYnzx7z0UPLR3P5ILAuSpwPFpjEvZ5mrozp7NMv6tQ3vqvxX72oHteiah8SEU0vTSsl65xFSQZM9QMnlfTb3bFD2x9+SDf80R9ox6MPaxMHWQe++BntfPijGt61S7Y1qGqvYbTR+eBQeMljNrgERQunT2qGfOZfOaL+4qJyXSjEMBiZEkzTvRhOysWHkiC//uS0zj/zvM589ynNHn1XnXpJFT+oVfPNWB+HgS9TL1yIx5ogWG1AaL0lzdoPeg7JchQFBzhl6hARwYMy8BzUUP5guyppqIhoCNqCvmBZkFX5slbEu62WRzZobt/1mvjQh3Xpicd1hbmb4lvv2fXbtVgPabnHPNR+ga/4kFY0dmVBR05McBh4Xq++fUHHTo9rfGZJy8SuGTfDlcfusajQMXL3HWC6VkFZUBgiUopGLeBgYyl5taW0HJngSVuEpAAinmgAc8QzMmfwWEug5nCo5uCoVg//Pvd2pV3bN+jOW3brsQ/dot/nwOpPPn+P/vcv3av/+nv36b/+/gf1J1+4T1989Dbde9tObdscGhLromaUzs8xiVSAoMPFJcl/Xnvo+Jiu8GEtIpQF5Bc0f+jayuHjHTfu5vBtm6yucx5q+SWpEyV/k2TDSEfBj31tY7yw2OODygIf7gpfaPT15ruXdPTkGHtYLy0Do0JOhXhdDuFu3LtFdx3cqa0bh1XqHoMvq4Ct8IrAy4Bq3XBH+3Zv1N6dGzQ63FVNLLS+ZWSTGb48OX95RhNTy1JN5U1xfLbWy0cn9I1nj+jbzx7VoXcva8b/1mHrS1hJzXXqVBUfitfr0Q9cp//0+J363Edu0Y3Xb9fG9ew35FzwEfOoQcE5ZcgTozM22C4xOgFJW5+LrsjLelXe9C8vchZBKR3J6zj9GCH9KOWyS4IbxyzkZVrG4ipjW/DLFMENHdyHSNCJsboqS0kSbRMYWQGEX7TYyHQTBzMLDNiknR1M03cQrSEL/TkXQ41ZwXEAwkoNH2BXVCwrUyn3tUymHRNC+a62ORFlPTOGCY60dJAyUjCHeaH/hoShwlu5Jp6fg45RkBXVMu046RXwmZBzb2jfFwRCXTDrt/GhuVeV/jU6AzImIYhhueOLPhzfIHQFMB34FXSWyfkNgIFW7AOGgi0RiV0wMbgPADkC5E2OhVgwtNgM4qxgNIgjCAzpasrgvlExnqJUF2uLrPMcZQhEKzx0AXCgJkUI49JiKw3InCNAtYB0nbfJwFcJjg9Hf6EqE8CMtR5hqWBCCp6JhAtIUPZjLEoEQrBrzhWdGWOEr3MCuRMM0hJH668FWwV2lqev42Irv9eQT1HFflOhquTHcQ1vmapQsG8URuAYhQ+wgxjGhetbA9bVxJmdl149dlk/fv6Unn35rN44wnvG+WkOc+a1uNQXI9X1e7frtoO7tG3jOuaoxrXIvy1z9tKUDr1zVqfOTfClMW8wxSo3tUhBN+zdqEfvOaj7br1Om0c7qnmP6feW5Wd7cV6Mrwb32Wt7PPtVL2r7xq4euOt6Pf6hW3X79TvYVzuMsRBYOSKRs7+MuDQxpxcPn9OhYxc0PbtkMTZ9jXZrHdy9We+/aa92bx1FJtV+TwrxnhpaWu7r3bPjeoNnwThfSPlL7I2jwxrywWPlPkIR4lCw1jzfUi1jTwQV/7hvwRlz+IiV1g0Vvf/GHfr8x+7UZz58o963ZwNjL+26x7aGBkrOuYgdQMGmUkVH4xyaHT5+TkfPXtbsAuOsugreqbGS6AdjZeH+LcxTzQEvERETA5mYPyYIE/YAehX91OCiokBqYAm2FCELJNX6JrwtkEfV2GNcAKFMDTRVdgsEDVREwIe1mApwQRGq5L90uDy1qDfyn0Q5q0NH+dLzwoTmeBYH4+rYlmfJMvbzQ+s0s2Ovpu74gKY++pimHnpUUzfezoHhVi0zD/6CXNgZakl+HxhgkVDQkBKKrNkkb9vUYeTkoT1exNhARdHALqwvFpeUWY46PVbssYlAU5BAo7RDA8lAJi7EaEC2wxwvNAXK1Ry26CKcfVGfca4/eKP2f/6T2vu5z2rjzbcpeJcQeqqd/lVoo67YLY5d0YWnntb5f/mOLv/6RS3OTbEiKtX0W1gfIJXGScyG3JfWlIKBgUxlM1iF1wcJhZofHNkLoBkaFdMACloC2QHkmnGKVSV1FR17fht/KcJ+wgBshKKApYaXCz6NTLK5UBWaiKBVW5jPAhmA7U2bJJeCXWktrVbSDTW4TpmnKEXtPEGYtT+Y3S0zq9vWe9gy34wszc5p6shxXfrRzzT+3K/V87+R3sOKPcdzm70QQ9mnmkLoqEIVeXX57LgCnW7uUcHmWXGvVOA+9/vMHH1MTnJAOK8+n4tIQYO85UKcDN90hoQOaNUKI0IRLaSqpZGhUBZy9L1gGPDG5g2mDZ4nh0jAP+c20BhARSYMJXNMX2LDqCDmKrVW6GWA/S0Vc6JFgmhFGfh7boWsrIBWSoFqwFamELS1iRYtJ7wb2pZqy1oP04ZGZWrV0lwjV8aJa9ocHka53iW0kpuQQG7laRmYCaGagpPnDFg732ICA6PAaABYwgmpVgvXRQOwNI0DUQNSSECzi+uaYt0a0epwM9fUXG1yNeeFOUgqjWVuYAPNIBr51e0ai6sV/wbuvXzp6Tc830u2Oqq12rX0apjBhWwkg17hmOz0AMP97tq6BRegMUzPhry2/R2qa03N/4Y5C8jyhDV0IIhwCzGodja0vC9TQst7nuxikx4vcjMzsxofH9fM7IwKm12nwwtNFfKhX6fT0TCHgH65WgceGh7SkDHfglTYCAhAFMf0VJTCSquITp59Yk6/eVhj331Sk7/4tfrjl1X1e+qgs4k3FdPBYw2vXGGOYTBPWCWdQ8wGNhQRkgy0RsRTFjNqNAy6MSMXUaxqwRJDsm7c8wBjKiJUnQ4P8CEFWBEKqQEI2KS1tiDsjAxrZM8ODe/brXpolKMWcSgkLdGZH9o+BDT2ZiByTkykwpwsTJ3X+ad/pbPf+oFmnn9RNQeDwQtnoK+IvdIVsdayESFVbAHOE6PiFwN8Ort2attjD2v/f/mPuv5P/4N2fvJhDe29TjyZJPsAGRcsiq+FczIUZMv0P/38C5r++a8UY6c10pdClawT+lohUgGCB63gkDAm+ztvnnDSwgwwjVdPXGI1ur4q7Jr+LCr4FrmUgCd2QW+J14CxsNCgYINVw2FrdgUgqCvW4ewQVCmBAEes4ozNZlCRXBWVCg/u0hnV8sZdmrv1Lk0+8ogmHn9ME/c9oKntBzRXrc9vwus8UOlomTfb8Zm+jp2f1yvvXNLLb5zR28cv6tKV2fzTpD4DqgGmzpmQMz3Sf4RzKEoEWbDBoNFDWI4YfYi0RIsugKb6ugVSj6sKQRGrAKJEoamBQTXf0v6ggd4v4AYx7i434sbRSjfs2agH79irz3zsdv2Hz9yn//0L9+lPP3e3/uhTd+pLj9ys33v4Rv37j9+oP/30Hfp//8G9+n9xUPi5j9yg6/cMa7i7TA59MiejUhGWPhlTXx1dmlzSq0fHdOTspJZJq3L/qKMZmEY48Ltp/w4+mF6nDRtG5BeyUmPAeIY6oa0bh7RpnT9MifhSMF5ey+Q//5qcW+QaFC1wQHvs/KReOXJW55n7ul+ww1DBB8DCKIt2bRvV3Tft1A37Nqk7JGIVsTBbCAlbWRAdlarDFyDD2rdzo3bx4bNLHrkmcQnyLor889vLk/Na4sN18OGtKj366vMBqeitE1McCh7RP//sbb3EupiYXc57xL36/helAGy12rFlWA/cuUt/+PHbORi8Xf4fObv+DRjGH9hEFHnMgmlwQWqQRQnKUhhTEsgwxmRVUmTfyNyx4RqFx8o1CoVkJXyIn6RFwZscBPh6gJSDYKzKngqo4NEADtBuEUcLsBEwrmCPhU8bsiHRMYJELkoERmDPs8kC7Wra9kETCJIHw7ptEdZOEGQb55zKQYOQmraNP4bWmUERjMdk+uV8W1/SvkkSY+xoVWGYJHbWMaXymDweQ3A/WT6AHDO3hLIU2XZF5hiA/QxsjEo/ZLYznf0Rk24lGt+3hoE+Y9meMdi/YGss+lxr51hXgX1aIKyctyHjtnLnZBjIrqIrbmbsgsnIHOi/8OwRpUoZBBWStANomMFcB2zmw3WzTClgfoiTKmJbb132wXjMDyBlzeSnuf3t3TDOtAGHiyC4qwEDkCJC/qkSI0wOCUGiCsHKBQpkoYSpXBrcxrdAjZXXjynrC+PCK7WZM+NJGXLn1CpkV/sIJ25HVMF+hQQ+lYImkO/B2l/a8UFSeTjspwrXwHPuezIxPBH87K3w8xdXb54c19d+fEj/7Z9f0X//l1f1Nz84pG89c1TPvHJGbxyfyL3z4IHrtG87+2JH8j1eQJN8ifPy4TN8wXVOVyYXRNdEJpdsS/5J7QO37dHvP3KHHr53v/bsGBbbtBR9QhTsa/Xqminpa12n1v4do3rk3hv0BQ7YPnj7bu3YPKKKMRby9JSA5NeYqfllvXzkkp599V2dYk/vEyMYc5RlbeULHf/nIrfy5ckQX9pY53cqwuDLnjy9yEHieR09fZlxFa0bXacNo0Pq8m7fbvOpAAAQAElEQVQU7iBIT2KfLu2hYE818QvzWcjbeQTruqrIeaivWw9s4TDwFn2aA8EbrtvAu2/BmyAY9nnGLHFAsAzAIq8AKSLIRTzrap3jWXSYL6rOXpyFF/IQBipVKDAP36v0PVwta/OotGG45om5pMKXbF4rEUVcEG4/sK8vOcqdmUUDkkIyGBEW2hSQHYCtlLhqgB2ASK5Wsz+gbGvgE4GPcRMMTShocZNVfjTPLkqnr8zpVd51Xn77nI6cuqzL4/M8i2sF71B13fES1GI1rKmNOzR28FZdevAjuvLYJzV574Oa2rFXi13esxSsdYK7A1XkU6l23/CBTnKvgMeMWVMLmkgyQJEcbSCyAFSA1dpwbm2SchhqRhf+Brsamj71mwVn6oo8aZq8RK00iOhp8xh61ZCGdh/Qzscf0a7PPq6Nt90hrR9W8SLH3v3LHRrgB5WQkNYaTII9ftbp8sSExp79hS5+/ZuafPZXWp4eJ0TFzIUCU79Xd0qdQ/ArqgaxCRGeV2yaamuDuQaHBj+CMpgXsYKmAYcLtIHE1bgwZqXMHBRGESGqQpKxm9IQkjxLymI9HRCBBGlTCNnIzcHY3gg2oGUYxAI3qpAsXwE4dFRuFywgmBV6gJYLOXhOcSuAJdYU/EvOU63gkD74XFbmZzR16B2N/fBpzb7yimJqipQL0DribCrCbcNU0BVxKq51/rZgt6MuX0x3jTsddaCjE4oIDtqXNTVDH9PTWvKpezgGDToM6EcKkjQIcYIoQQ7mIQcVSTNeBKZB/7erQw+Aics8rsJXRY6VtKRGEYmaNsm2WZW8V4Zcl9buvdF7+Qwsr9ZFm1GzPgc2Db7aspGtbf81fWN7jVUMpggCA18eUFNTFGS06rNKCXkD+m3Fa/W9dGFhNiaugmqFQ78yCfQadLcWrDM4fWNMsBBgK11VwhzJ+OFkci1EoG1q4+tAVxlY0PbAghYQKyAWeQPXyumuWdRJkCU+WMqlQBsGzplXoZ8ELEwGDXmRlNy7kmgWWnHOGpSwBmiwpXiu6RvO9kCgjAhsIdpqztCyjQ4XAtAveaNw/yUgrq2Zr41REFcGyKbiYB7U8G2LLCIwDdGoKfQA60gRgRhA4dYjbgABNQyeG2dH/547fysxy7cU4zxoJmdn1ev1FX68tLGq6OTL1BCfoH0oODw8ItMdNraoQhGVIuiFeBGRg/bzyIRfYHsL85o5fkwXnnxaYz9/TosXLqhmoxWmvEcxVWSOr1NqoHBpi92VDTpGiMoyAEo4F4AQ2JpLSw2KxyX0ymJv621dTCSE9c7X8cKGRRHByFOtplimlEdgRC5ygUSo4MdscWMIN1LFXG3cs1sb3ndAna1beN0TB4OhPjF6+PAeqRqnGnNjh/VLaQXP00GLF89p7Klndf4b39HUSy+qzwMorBsATrjDta0DwEUE0SGoFhXsgtfL4R27tOuRj+rAZz+t9TffpMI1tKdBbSlcNNsXHP1AFLH687OaeO1ljfEN2dTrb6m/NE+0xovQzFwAAgYY2mpicGGpMKYVKBgdNwISedwpNgORfZJHy0IRzwyUr571kPRjocFcC4SmwjQtRGtnSu6ZvsH0Y4sExoZETSlKFr1fjmuY3tB6zV23X5MfvF+Tn3hYUw9+SLN7D2p53QZciMBLQsUHlC4fwpYWl3Th8owOH7+kl946ozfeOa/TFyc1vdDjw5CzD651ScCZXAog1m1hfmqwaUT0ryyB3AT9YBoR5AeoBd+/K7ZCWohRCBAJPmQlAnMAK6VeFCwaARosxeVOvyHibRnp6MY9G/Sxuw/oDx67S//58/frP3/uPv27T9yhRz94g95/0w7t371R/rendm1fr93b1uv66zboA7fs0mc/cov+9LMP6DMfvV17d40q+MCS64h+BtetYo9YWJCOnhrX60cv5G8LVgp+lODcIkK7tm/gwO46Hdi5BXlRzSIrxBkmv60b1uV/+IEZOskvWh7DzNySJqcXeJGqsQ9dmljUa0fO68jp8TwwFONzHoaaF+p1xLr1+h26/eAePtAOKaeSPU4GVnfwsqbwh5IOnXS0af2Irtu+We4/gpklWeckSs2NfJkPzZc48FzipDNIqOYLFlJWzVpfXpLe5RD0e788on/42WH96s0LGp9aVPEeS14eSLDj9OuiBf8ZG99Kr+MLlz30t2PLJg05F/pTWzyGTJikk3ZHA9p20BYFmIqpMy3uhmsPXRI1cvIraAyg9p5kfGboz/6O1WD7NiDGKITuv0C7r7B3K7POYF1BZpppazomboZHbl0xD43SVEJEJG6ahvaH4rTFuZHApR+e4IFLYUwRtkDfBLABXkaWNbo0QT+QWOo8EdlQHQaen9MxaGzbsSP//3L2H25yHNmZN/qerGoD770HCBCGAOi99+RwKI73Gmklre6fdJ/7fffbK2l3tdJqJY1GMxpvOMNxovck6El4295Wxf29J7O6GxxK2mej48TxJ06YzMqMajQC4GNP3lcOHDARRKBvUaAQ05Yi5x0RCuS40QXeJbuQ96IPFAqnLF2gw4ehP4s77NGO+R6GTn3yhXtKlwPzrjrsoZkEaGxmuR/NgKeBWWIZzM/Cd+Ed3zQu8i8izLJ3DaYNXfhOAvl1AfK3rMvehCT3AnQBBpDjgUfnwUXkCCHBrp4T2yARUF/rKDwJkiICEIVYBGdWZPCeoAPk1FTRByTZCJec8lqCklhpz/UTQbxKokUqQcg+hE4+7bjeEqMJgxuwbXCH6tB1Dhy6KGVWwqWpaQMRe3EgVRuK7oobRDUmGNW0yJus7QubvtAeLwbUFErMpXVwIohr6jBN2k3qU4BVYtYDPwzpo5d/MwauzbRHX9ibI9x3Xnv/rJ587j2+qHhDf/2Dl/T/fPs5/d/feUZ/+b3n9INfv56fY23uP963zocp06zvYccv6akX3uXw8BxfdnSa/MImqpio9asX6c5rtutL91+tz955ULddtUVXbl2lbWuWavPKJdqyeqn2bFyhG/Zt1qfuOKQn7j+iW67arDV80aKQOuRXckjFrHzA9hZ9/vyZd7iXn9HEREdVSxh21I/9Jj4nDuzaqA1gWHW4NjwHreC+zX7/6OyIXvXfvOPAyrKlA31a1NdWm1yrUOYs6FkuhrGJaT47ZnNMXFgqxCpiLnli62uFdmxcrbuuvVL333il9mxdqf4+7g7ki7t8/QxzMubPnylidRXyOMhU1odCEzwHfHBqWG+fvKhhPqsUbYU/awpWxBE5S6E+Pjd3blimu67bw6HpDple3G4JsUgp8wvsfb/lvJL1dl/sK6WKCAWADuRAII+IWlZgoAJkkjBwZub9C/sFb0XYihgYRhjXPKTVdmKM+KVe6hJsmC+73j11US+8+ZFeevNDfQQ9NjrJdxIdDXIj7WNNWt2ibrut6dVrNLb/kCZvuUPTN9+q8d37NbFkjWaqfoUqVVXIfYWkAtE1BsyDkLkN5U9vsuEsNRToYgIIgCiZLw1zhgYf2tSkvrg1YIlO9u8ZqCeTpXP+csE2kJoU9hHRkMWsrEKsvpXrtOHeW7T50w9q+cGjqhYNorNGkn2AAohiKWFrf/MIzDt32KyzwyO68PTTvBt8Rxc4EJwaOiu/VxSxVlj0vmyErGsxIjdwYBPgjAnNgJq+0ITtpCYVq4AARAlWRlJIBkIkTmcYKhOFCKLYAHA/1hd3VmpdjgO6FAKBbQOymVyQGsEXIoi+S8YtydGmAeO0v2VFqVdDF/MMoAACImyLSUnHjOvVKfkJj26BJPNUXRwn2K/O12iWD0jfK/yv24aefUUXfvwLTbz1lsS7beG6KRhlDzgWwFFCQcdQ5NBqVTL4twX7uAaMDS32equqFFG5K03ykHyJd71RDgfzYBD3VGRMD64HVkj0MKcucEV1l6LPCGsltz0QpSAxCH1EKJDZy/MyFwy5LtNYm16yKkEUOwM5vWAWrBYiCEA9iCJZL5c6llv3a4nB6sAoYLCmravt5sHaGmwzL69tF8ZTbdCIzNQ2PZ9awR7o5Qiup5n40AEoAT9EpKYcd48mZBiSJypMzxyPeioyoDnVvhJynKgCcq/YBsA9U0KsOo5zI27qkFLrIO5QWeYpsxhgO7eGggeqiAVmC0i7LIRQLGSTdogkmmahxUK6Uc+h1NGv/Q1ziiTQUpP8veaTFb8fQ5ltb9LUlE+ya1QLUMF3vp+AW6C8jPR8XiboMR9TlJ4czJLR6t+JqroQo2dbC2iZM9q56rgGC9gObBA4qvl/D0r2/gkjC7wMINe5+fOOS4F7KTy0TOrS0JAujQxrenpawQ0qKhxdwS2+8Wv39al/ADDu71MfD1itqFQtHEPSxZElfEXpzExp7MSHOvub3+nsk7/R6IfHeYCbUekGWLxKFratMMeBKhdwRgGbnQcE2QcSyHSExJkWwZxTEsgWVssAzIRjItTGUQdIrqZD3Kbl4uwKT2R+cRPYsk+GQAyQXwEiQos4FFy2/wq1N29QlweewgNmp1Vd9gFOKvi5ljoLPlzcd8XBwsxHJ3Tmp7/WiW//QMPPv6gO3yDZfuGNxLy9hXfRgkL/aqCQVpfDhWrZcrXXrlYMDqqwdl0F84+P7UCi73xbhA8eRrvdGQ29/prOfO9HOvfUs5oZuqhWaeHlD7CcGbnPheAwBsusNDaI/R+l66m3OsFyXi8yBzQ2mZPPMSlxEw4nkVtRTRcGBsta6WOlXNbPPMNEYBlRY0gqtrQZEXmJfs0sX6uRfQd08Y6bdfGuWzVy8LDGV2/k2+5BTc9gX4r628TgQXdoaErvHR/iYfi0nn/1hN55/xzX0bRmuo4I2NyZY043ZE7rCxEeFUydncdvZn5WVduqLtHj8KX7WuiWIAFmOdMi0EfQr/ucg3qWLUUlVSFB9DGG1Uta2rt5qe64Zqs+e99hfe1T1+uLDx3RA7fs0dVXrtXG1YPqbykPIvzi5UuAs4fcJp3ZAu5ysNbSNfvW6/HbD+rWw9u0bBk7mEN/rzc7Rd5X9Eg2HNhdHNfLx07rg5OX1FFw6BWkg5a19Bz4tzmu2rVOB3eu12IO77o8jEmV+rnnLF++SIsG2lJGkirGYJ9RXsqGeQGZmelIyPyfZbz14QW9+u4ZnWV95ucrclvZb8vaxTp6xUZt3bhKVbvgRs5cI8H1qWhJ0Aazq5YPatPaZVoy2Cci0LvmyuR0R2c4hDw/PKnpKbJhT4gDY/mfzwEdJmuWvD48OaIf/e4t/eNPX9GvX/pI53lBn53papJDwDPDE3rjo2H98uXT+odfvqP/+v2X8gX9vY/OyQc7EXTnQfj6BDsHJOSCgnkzbaj3jinPkHGhKdiB5io+KakkB4aNCEh4UaBhVBoshbI0KGmakldtSUpzNKxqmQ/XS9KWGSxXRstQNNmFVMvgxf3BMguMIyxED4oIURMUkvMrEJC02Micck8EEtuqKTVtfcGxoBVgDFQA1wxPaggLQK0qRdVSxf06jUADgQAAEABJREFUDIEsQtQaxK4OQsnAKFkTqhKYiy5r3mEsHdbL27fLnihcOF1khb1R0JcyKyGjIVpXreiKy1HtSvIvh/ZXSsz5Q15//eThe85AX4htqIE+ARV0cNhRw+KBimum0pLEyAYAAiwi4CDX0iJgoL/FtRQJpg39xOwnfh/AbV/e80xB4hyzpMJYDN1OUZfx1ADNfY7hIDNdNMskUJVgP8C10BTWSApF1AABWynoLMIy6MSIQ+qtSZKWizwAFSRUKZS+FThqEHTKdXlBWwtCwpRGFLJKHixnV+PsBXlirHy9BesqZBFhhFSCVNBfSDK4cQRCIQg5TUeNVCISpaFtKzc9XnVv/mw3qHFqUK3EJiv7KAU5yYVp6gD01PDizpqQdh1MDV110fteNDoxpXNDY3r/5AW9+NYJ/fzpt/WPP3tZf/PD5/XdX76id09c5L6Dj8fs/YrfEPfY3752Qj995j295f88iXs/YhV+nFOLvbNhzWLdcmSrvvDANfr6Y9fll0pfuu+QPnfPAX32nkPIj+orj1yrz9x7UDce3MgXQIO5XPV10sn8KgZcJB3nS7ZfvfShfvvyhzp/aZIRhTwn/g2opYNt7dq6Rvt2rZE/L5xHnUbI6zHKIdwx7v9vfnheI3zR0sdL+OLBAa6XVuojsAspcJrkIG90aobP9dl6npAF4w56HOC62L5+mW67epceuGmf9tNff39Lsg0xcNXFkSm9f+o8h6lDxOD+H+ijkoBWhKjy3L1z/IJOnhnmmDFU8TydCpRhU2P6XLmkXzce3qnPP3S1vvb4jXr8nqt145Ed2sJh6qKBds6V5zt8vbRCLLqci1jnClYKMlOWgI6gBZSAOGxNoxoKcs/1/Pxhg868QQ2NmSJqn4iQf+QSbjKCKuQ+yD3N5/trH5zV8298pDfePqXT50Y1weeirRgqKYdm1NLU4GKNbNiq4aPXa/TOOzR+3XWa2LhN032L5L7DvRDTfgb3ZECExpQhaIACpDRoARzCGow9X7C1nFYNWCZKRGTugRxShrz+1CtYRkNbCW1kSUSkfaWoY6QpMnihc5xYslTrb79R2z//Ka1kjK0lSyTf923rdQRsq3+reDKwLwboGQ6Lzj//rE5++3s687OnNHbhpGbDzqHgHu0NAGWUoLDOQIegHmvc2y2mUWUl7drPHMycDvcIcxDWETgpZOFNLGYBHIFNrSAOdGNrlGITaBI1zZyVfS2zINfUjKHIosjWPBAANQICYGrgqLC9NYfLvZTYzUL/j/El+fmmNzc9CVe2ZrkXdvmGZOb8WV381dO68Itfa/rECQXvamJMTtlxvO49v4hQRU4VuAW0+YDt4x3a0G611OZe0AKqqiWDl3B8bFw+GBwfH+dRkvtwSL3UM76k3iOL5kpPMyf4BMI2iOfiNTyinL+GLb3OshOUroXGwDih6uo4NTXXpskcN08slC+k5y08gzVX6xe2tdztwi57dJBvWJnQULV7SrwfMu0FslTQLBwi7O/VJlrKazqjJe9whmQ+1vRsU2zGYMYOpg3mG/gYm5ORMhpqbTVHwLKX5jY37CeOz32hq9LPDjAZObFy2qJptaDYzzAnWshAe9JwkyHDIssE5BJugB62EhZEbcxMIeuZQDpWD/JCsu4/BOI4mbRraIIUQE6sB45Pz/XSleR6LnOMiVolWZlNEsriK6QHKWiay/pA5hhA7yYwF8EEYLkBy7piGxGKMNQiGCXoY2VB/7gxImFmv5BkUJaAjqAFBNg2jdGaLkxwgTAguqwWHkR8CDgyNsqh4DDfxk6xZXqxRLhQKyr5RjbQ16fBgX71g823kVdVYC9gvoPsB9YbtszMaPLcWV147rn8I62jx95RmZnEXuryIDML2JQIVKh0hhRxQfXc1XTd2gYF4/QYF964TacNJmLMyhhFc6xUS7IPLKmiBNKIgJIiwFQIaiikvPkWDkrL5JSK3/Cwccw6cFJycf+1A17ZhzSwfIVWHdivJQf2SstWMmbhhiVz5w+ZQp4FJ2eJF9+qFrUJFqWI105V3WnNnDiucz/6pc5867saYx67fEuYc+troTgeDtgTlUjQVMT0g865GnqapDEwpkP3a1skdYWxLJnS0cQHH+jiT36hiz/9FR9+H0qMv4uySzx/eEHy6GwPgplxXDBh6Ny1YNkAOWZS2dT2DB9r2xkcp6hrO6QFyHFCBFHCftD1nkilwnMAWawDu9q99AJbsBDwl0IudWvPGjqsyfTgEk1u2qqha6/VxTtv1/ANN2l06xUa7V+uidmKhwKxHypPg0bHZ3TizJheevecfvfacb369mmd5YGYMyKxeHJxro7ucTAwBglXMomkc0zkbjuQay3HJAiQcmND45fzwzwLsB6kQsOlpPTBtgvInH1YKCMSJ40uuc8qeItftqitnZuW6mYO8Z6495C+8alr9KUHDuue67bryp2rtX7loAb72/I1bmjx0NIG/OASleQxFvroEr/DIcFgv3Ro12rdeXSXdm1aripmVHiIolOFk8NFRZqYnNE7vKy99u55DU2QC/cQ0kfLbKBvw2/dsFxX792kjWuXy/EdY5AXu+WLBjgE8RWCOTlgqs5sV73f1OiwP1shgXTqwiiHjyd4YRvKv5nFxNJ9AfAln6WM/+CutTq4a4MWLe5TlyQi2goPDlqV6VC7VbRmxaDWr17GfPThHxJVTRmZmNYZ+ro0Msn+4MWbg0BxmF4SZpWYcUHo3NlRPfncO/rWL9/gAPCkXnzngn798gl956lj+h8/el3/5V9e1l9+72X9489f01MvfqAPTl3SNIeGdX/k7oUEvO4yJpvExKdCumWkiWiwgUt5kh4XeScNdo0IogCYi44c2/piWumtiPkB19ccuaAjMG0XBG8nIsHQwqOxt5jrGi+ImLZ1zNLoLbJXgSgpc4Dax90X5JY4Vkmi9peMa4lJc7ap5bQIUgtOvbGwcFA2ULDevn4EH9Co5L58nbG11W0OwQp7XCkgS64fFOzrjip11WLEfRwuDnC4zHlFHswt5WBu+aKWViyutHJJn1Yv7df6ZQPavGpQ29Yt0S5e9PdtW61DO9fq8J4NHKpv1g0HNuvmQ1t181XbdNvRHbrzmh266+rtuusa4LodXJu7dO/1u/TADbv1wI279dBNu/TwTcZX6OFbrtCjHOR/CngEeOiWvXrI+ObdehB4ALv7btyl+67fobuJZXDc26/eotuObNPNh7dyILFFNxzcpOsPbNK1+zfpKNfgkSs26CAH9Pt3rNPerWu1Z8tK7dy4QlvXLdNG/8Yw94m1yxdp9bJBxtqvFUzAYg4wBvvaGmhVHGwG8xPMVRFTJb/c+pqu59VzWZhKgJtWhzWmyuCp9rrkmrA2ohSFmHCA/QphvUVi/ku4xQjaWscojV9+TCSNUW2SxhkvDQt8IVStzxa59wGJp644Lore/kdInoVoJG4dVFb2rruyr30sK8hsTwc1woBQqOwPcoUsvT7B3n+I6AMXeFpoIvpwgP4KMQ0L5aZ9rw3bewKx9Z71nBsTwD2J7hOKQjaZmprW0KVRvX/8vF5797ROnx9Jufd1/c0tY6SeODOiH/zuDf34d+9yoDiqGb7UiBJkIyJJbQKvXNavfTvX6PZr9uhTdx7SH9x/RE/cf1ifBT595wHdwf49sGONfD3YXpQC4JoxOuR9+tKEnnrlpH789Ht67xT9lAoLRsdBZIvrzL9deID79pZ1S9Vqheq5IgpBPCdnLozplffP6qNz45rl82Gwv5WHhwPgyGtewpS8gy9lOvm3Z32gVe+/oi7Xd4snm42rF3F4uS2vtcN7Vueftyh44S3S1AXu+a+/f1rH3j2psfFptduVKgIXwDYRVf4HJh9xGPgGB2VnL43j11K02kSp81aEK3NXtGPzal1/aLuu3bdRtx3dqs8wZ1965Ho9yjxexz1h8/plfCnmVSlyrrhmf9knERWSLJTnC8Y0YC5tvC+k2kSyh5KxHAgFwuJWLgUZ1eQ8EG+BAfKSkLZQzmuMQ9n3Tw/z+XaSL0tP6u0PzusiX3z5t5bFnAQwy5pO9g9oePVaDV9xUKO33qbRO27TyJ4rNbZkpTo8a5RCPpll0wfxiyyDoBZAaeO0C5paFxHQltmgpuHMAAFQSy0padnIoGsePbUkoHONwq2gIIEB0RIAgmoaNbqmwhRudl3G2beavX79YS09cFA+IMScy5C2rhK5ysV8A2aVdDaNfdHs+IQuvvyyznz3ezr7w59p/OQH6nABe55y/ktpciRCJuUGuqklcSgS103ARUQyETWmQ6S2NghaFNOGSL5nKoiIyB0nBa7WR85NYRAFWcpVF1JEp5SidoXHCgVVQsP0NfFShUTzRBE88YUIb1gTyBDQmq/jiGvNGVgONMKCTUTQFoRUaFMh0yJ/cNoipeZnFf2I+20X6HDhl5lpTZ48pYs//7VGfveMuhfPS14HdMI3CHFZpQ/RY0RLrVZL7b52Qh+4xXNtC32rFegqVVVFqK5GOfz1L+qMT07wPNt1WICEVJeCT0OBkNMvBtCXVzRkT2u9VeEGHmlW5N47khWsX2I4TALaYDtRssuAoNaWGGGjBgilnq1FxbYNGCmLqRrs3YNU0cyvmHtA8B/UcEe/Z4Mvm8hfTHNByDBHzyWougToMoChOqzHW0M4RI6tWJExilLoflJGn4mRW99MhvttJPXyhLJ4zi0XPimimZ8va2pArCwkknQ2KcET7H5s6j5hsxPL5nj5WorM1XplL0nJk21ILrLNJghtSIbGNpkwgbMvZAEIOy0oaZNRPVfpdZlF0HcCPrV/QzSMY9sLaVbTNSTbNDbuQSOiz56kh3sa8zUNVXeQLENJ3GvCOjPg7NMCXMTEWywlo7pgBJEPWg5kgHe1r3FC4xLREI4BHWE+LT7WhC0+JlvA2g8IRAnQkFlNpiw58luQkzeF80KaWq9OQ1yOCDLLi87w2JguXLykMW4+XtOoiIwuuDkZWvnNRlv9PhDs78/fEGy3KqVdM4LAxcGNfGm4fz6tND08pEuvvKIzP3lKl154TTPjo+nBvVVd9od9nF+HNU0fB0DoGCYdt6aTS99scnA0iGkJYW8Y+xr1AOMk0wgz9EKmpqTONPMXPblt4T0XSlnR7OSkZkd5UOYbZVKtr6+QUq26FDMkHBGKiBRW3PBX7Nyp1Tdco4E9W6VqQOLDwzFKtNRljhVSRIgZVdXgliL74DxCVWeGg8EPdf6HP9PZb31Ho88/L/9ti2i15CksfF3tF9Yil7oNSAOISKqB2CUqyX2mBFvGObevRWmhJ2erp86c1qVf/45+f6GJ195U+D8X6bIauPnBr2DkNSSECq4Fvp4zmKZGhGTQfOnZ9yShaEjjGmxjYaEJ602Ao+EzJE00MiWNkmqZwkQ2JoAKUSgioDOYTOULHkS31afJFWs0sm+/hu64VReAoX2HNLp8gyZiULMdjOxWhaZmxeHfpN54/5qOHZ8AABAASURBVJKefr1+6D1+akiTHHYFLyyY0AcVe89t9gFLBLl7Yynyx9iTZw4Btcg2spBJCDWlpERdZFK9BiYjoEWBgRQqzRd7owf5g6nLSVmUaS3pD+3YsEy3XrVFT9xzlb7KYeDn7juULyG7tizXcg4w+vtCFQ8p7Ta4aqnDRvO9Yrbpx9d/2/qW1GLPeC8Km2WL+3SIg7ZDHHQsGwySZrJKl7S6EgeE4QdlXuxOnBnVS8dO6Tgvmd0i9FLdSBUTuJrDkwO71mvvjo3qG2ij6moph3grlg2qf5B9r6LKuRC7M9PRpdFpDY9N0sWswtcX4EPbY7yIvf7OKZ1Hj4tvjfKaFPz6GdvOjct09b7N2rxuuer5Y0DhFzbjSgXhIl4kN69ZpjXLF6kPsZpC9/TX1RD9njw3oqGRcRFc4oWyMNcyiMF5gN1Z+vY9qqvzl8b0Ww78/uZHr+ovv/uy/uI7L+i/A//045f01DNv6833zug8L1DTnC77gVQUxyuMKYgX8K6ORlAk9IEwP8LIV0jEPDu/tOsRZnqAXRFOc2BFjzddQ6CPoNe5GEUZHuR5TGZOB5d0FxMMkiZOAEjcEg6ErsfDEZ7WtaukPRBYW0XgbIBPpVmFIgBk3iv0CuVakEu+BhWiFOV6QAcgF4gCzW2MqWMGMSnkaegyv75GvH7iQCCACujnJuzfvFvm/be0T6uXD2jjmkXaxgv6ri2rtJ8DjiN7N+g6DtFu5pq64+h23X3tTj1wwy49cvMeferWK/T47Xv0mTv36vP37NOX7t+vrz6wX18HvvHwAf3hwwf1h48c0h8+ekDf/NRB/dGjB/WfPnWV/tNjV+lPgD99/LD+7NMA+D8/fpX+MzLzfw7/539wWH/+B0eAw/oz6D9DZnuDbf/8Meuv0p9/+iqZ/8+fPqQ/f/yQ/l9NnP/8+EH4q+CRPWFsOEwfh/Snjx7Sn5DTf3rkgP74kf3640cN0OT3DfL+6gN79YV79+izd+3WE7fv0mO37tQjN+3Q/ddt1V1HN3F/2cAh5wYOO9fp0O41unL7Ku3ctEJb1y7V+hWDWsVcLmVOF/VXGuir1NduiVuJxLXZ5RrqcL/oznbUYV38pcMs11GHfcNy0WImscyhwoJSkVnblTXmUUJTWXMBLDU2NW99QQaHKkQDKEtEwNYAkbISIOTFQSB71WLSZZtZAZBjREoxKcglc5kTvXufzam1sBSlsSh2+JiRRYXYhXlxLAaNoTJ2cQIkxkwosKEb2VbIlDrmJHFHYi5re65RbLvwvc+UukvyQG66B1Ul7smiaeHe1bEPzumfn3xJ3/vVMR378GL+U+KKe3YrATMcORvTsiX92rxmsXZvWaF921friq0rtW3TMq1bsYiDrbYiQjQ88yjXvh+nLuM7fmFcP3vxpL715Jt64e0zGp/mOo0qbaH4YoYvszavkX+bfMWSAXJCStoh/xSNczj3Jjm+8t5ZDu2mPR0aZG8tG+jXosE+ZaFv52yl77OTPNd5fxXk/qyMMqu1Kxfpun1buI736Oor1msxnzsd8ivMj2NcGpnWC3yG/eb5tzTKZ8C6NSu0fPGAxP0rb/2Sw+dnk/+W4LEPz2l0krVQJfkGFMqM3YrPh9XL+3XtoW26+sAWreOLg2WL+rRn6wrdd8MOffHBw/rSQ9fowdsP6sj+rVq/akkeuIs1ZugK5r4KAmbEUNCFqpBkIlQLQFLmZB9IKjq3ICrKoqgJ7IpkGoBSllQy3zAmI2plZUPG7b2FBG1hSHw2jkzp7Y/Oyb816H/KffzcsMam2IfRUpWfs6EOB6STi5ZpeON2jRy5TqN33aXRo9dodNUmzfT1KyLUAjyvhaxESdbYPB1SFfxY71x7WNZjJ3TCqUQjgRZ0BI0ss1cSZiCozK3nF8pdXyYPO1uPMkOEZBwBIcltqFKwEIXP8ZH3j2vkrXfUHR5WVJXEs7tcuP782R7QQWMQOPvlS/n6GQIlwu7MjIbeeF0nv/cjnf7hzzXywbsq7EemndwKORYbqpBXTTkQoppJ+Vx8xEFMQ04RPoEMI1elnXkDirwmwDVLwKQLdqGwEIiImg4zQNbLmJSkEbbJWG3C2EAy82tnhVSb0pcoBbDAttChYOzIXC03Rp6IMSV2TOieGhYxftSeczgO0lpnImi4o3pycXRInixRV+rAzELNzE5q+J13de7Hv+Sd7DUVDvEK99kuOpznakSIWvNckxHmg3teW+12Da3ELVXsjarVUmA3w5fLIyPDPFcOy1/aONcIhyEBI6AgKEJYYD6hzomTsB1ge0MJ2hrsWs97QSagyP3VreDn7URhZmhtkahuMK6touZ/r7XcMK+IucgxJ/SU5xQuiGetIY2QWz9vh4BqPhiTdYYgtgBUuqwgsF0PerravscZB40B5Mpcy2BavRlIZr4htvtOsCv2ge1Cg8JeNNSyIkzUNAr1CpQVoIyFuDTQ42Hr2rPreSePo+fCFpC8ydhdmMDRusqlFv9eTKsuA9x68Sz3ZjFOx4yRTYo+qXFOc30uMCDsHLcwguMb5pR0FAQwzMtqyn5Rk7/XBj5K0FyxvcEC4+gRYPdpgMxqOvWXxUBix7T4t5rLDRZyeM85RcABC/WCN1hmmDP+PyDsb5hzZfPlHX5O4It43mJ2dlZjY+O6eHFIIyOjfIh3VLXYPtgHN6WK3Nqtltp9ffnbgf4NwX6+2ejjAcs6iQsjw5V8MBP2ohSFO1JnYkzDb72lsz97SkP/+oKmhy6STld+psIDzMMBa40k25K+NK5mMl6vDwsNjm1lkfeoKYJKaWsuFFKCsizkoDGhlQ18YRIFdz+oKYunLAka6zwPtpvl4HT6wgXNMl/2zQHamHiYNrVhnAvgh8fCYVL/qjVae8M1WnP7derfvAFbz3G3zr9JhrMktdC0CN4Ctw2Eq/iQ6aOftn9l/fhHOvvjJ3Xun76r8Rdfkv+WhdwPeufIQDItXOcqswdNIPoposFegOfOL/XWB33YnzCyLiI0wzdfF//1X3Xqez/mA+95xdiwxDfuXRav9+rFCGQocreeLVOhgBekJSZrCItYcxQpQJtkWiMJ/GobGEWEgwrCVb0S8o9oa0hCUgUQkZYaQhw1ECcp+jLOOZJDF3LvkI80M7BY+T8LX3etLt51p4auvUmjW/ZoYmA5B4BV81xGbsQYGZvRByf5BvzYGT376nEd++ACH9p+8QhVfKDLEyviYwuS6J+OFEJGk2KwPOcq8rwrtexBZBGhiFCvYNHYJJW6iAV6AjpGBDIAVoqKB0R4FrT2KgqSWDxQtHX9Yt1w1SZ99r6D+sbj1+jzDxzSHVdv0Y6Ny/JFzQ9/GEs0MxzenR+a1tsnRvTcG2f1u1dO6IU3TunDM8Oamu5iEfKYfShY3w+koNt1Kxdrz+bVWr2sn9x5fCrMM/13efEpjJHvIZizyfxPWN58n/mb4D4QRS64K5iXAQ4lt29cqUN7NvECtFh9MatlvJStWDqoPu5HDI0xloTJ6VldGp7U8MS0fE/jRsZkdzQ7U3Scl5CX3j6p90+NsJb0k46S8/Vh7UoOH6+6YqP2bt9QvzB6ALyk+KG9kFDhoXvZopa2rlvGC1+fSI7silFi/z23C0NTOn1+SBO8GBbuqcFYS46V/vAXY5b75QVA7I8oFffcUT3zwnv64S9f01NPv6NXefk9c35ME7xACJsqKnlu5YJvSegq15N40ZMjMZnxTWNX00wBdumHgf2QpKrOHmEGUV4D8oiK5BAS+wfSS5L+yD0ttXPBvouWXDK+aVg7wstjT7rk2jhG7Sf3IKuUpUDbF5x8l14hnD/INTAuQO2oHhLTI5doYRFQ4HSGznxVEDp2nWOXNSgJXfnQr7AOFTatSvJBxOLBPq1YukhrVy7RhrXLtJV9t2frKh3YtU5H923UDYe26NajO3TvjbvyN+8evW2vPn3nfg7UD+jzXEefv/+QvvzgIX2Vw72vP3RI33jksP7oU0c41DuiP/n0Ef0p19mf/sHV+pMnrtZ/+oNr9c1PX6Ovf+qovvLwIX3h3gN64q59+tTte/Rw/jYf/dwAXL9dd12zTbdfvVW3HdmsW4FbuG5vOrRRNwI3HNyoa/dv1DVXgq/coGuvXAe9Tkf3rtc1C2Efh3IcWF67f4OuB244YP/NuumqzbrlsGGLbj+yNfu585qtuvvabcAO+bcJ779+mx68cacevmmnHuHAz4d+j9+5W0/ceYU+f/cV+oIPOO87oK8+CHBI+HUDB4hf5zDx68zF1+ANX31ov77y4JUchl6pL9y3T0/ctVeP3bZHDxH37uu265aj23KOjzKWQ7s36AoOkLZvXK5Na5Zo7YpFWrZ4IA9k+vukNhsq2GMV95QAvK5eU4MPDr22HU5kCp9T3gUGsXkLEBFSeOVDBaym2KYHjUhFMfdTLIxgvwoZO5I96n0WYHnPA+YL2PcUpVyqwvbCr4vIfuxJdAVASHXkRm4zIAKn7EWKCJFp2tmnEL/gW9i/csHdPMGxs1kdq6Sd+/o41PpezNqv5HVamvli4I5sVcaMIAeA6IqArlpcQ12+uDirf+Jg8Ns/e43PhlM6y0HeDM8Hgbd/k6/FxeXxV+A+DvsG+isO81rq72upQsEwZNuqquCrpCenZ/TeqWH94OkP9A8/fV3PvXpCY+Mdee18cEn2arH+K5YOaO/O9dq+ebnaXPvFwVQk8uPmpFPcR188dlrvHr+oyZmuWpXU3+po6aBzYBPJJTD3XpCmsXHf0543P4h1JrVyaYvriQPBm/bq2n3rtWJJW13myGM0HuJLpufo44e/eU0fnjynDevWatO6FfJYicz81Wvu31I8cW5ML3F/P35unAOFlrwxuu6rKHMLvngYJL99O1bpxsPb+CxennE87iDV5Ryu7t+5RvfesFOfufcqfea+I7rv5r06uGc9X1QNiqmVyE2qFMxnQrSlcF8txpkrLsdjspWlhFCIVlmiEukAzDLzWc+pUp/eGJZww7hAEUhxoIrBynPCZckXdbWP6YKdKFNTXZ25OK7X3jmjF14/If8z6gscFnYwiMrzWmm2UzRd9WtsuX9r8IBGb7tDw7fcqpEdV2hmcJlK1VJFji36nbvGyLbpgl4aygkBDAEtYmjamjZhwJRRmpoDmxm6drQ1TMnRq74+xDDhrcYdiwURCjoUVAhhJXCAAXQz58/r5L/8XO/91d/o/E9+qtlzp8UwJNbKc6fCnKYzfigC5Oh5TSL3Wvj+NvzOOzrzox/r7A9/rJF33tIs97+uWLeCg+8JjW0hRooQkyiVaOikYCxurRUlAFJF15PAYYXYAuI0Fghca642MK+atG32IkpBRn+m0r/2cU6CL8hrCURTzVtucP+Eksds3jp2Gpa0ME1kmyCrK+KaYBwmkseZapaQPS+zRdx+IOa0qUdAzPR0mtCFLVzAtcz6HnRYr1mgy4PszOiYLr30ms7//ClNvvWuNDGp4FpETVx/epWEAAAQAElEQVQpvcmLKoYvVkuWtapKEaF2q6V2u6W+vrZa7PFWq5KharXQVxwGzmh4aESj42OamZklnwyrf7tEquo2SRrGSl8FYY6IZCIjoXJFTmemGsDelOW2w96swSLDx8RWNRCEiob+OArVPx+Xz/MxT/5vUZeNo/EIenE1G26AZkRQH5u/NHBTRzKVRjQLadhPqPMW4Q6AOkrPdF7fkxhjZgR8gp51kgHtwpo+2SzI3+vycduFIRfQ/lhjzVh+O0H1giNpyCY6TqFoZPOotsMmR4ock+IdZZIkIkJUKUTBrsyDfeGQU9FTlWEsXADzsiCMAfuMY2wg0gK+R6KZqwFlAOVM5Y3EhhYCEaEIwP3aKDAD1ICRxfRklGDa8sAIVxkKjUP04htz1yJYUaSXG3saA9jTXlbTjtz8IGmwv+MYTM8ZYzNHEyei3mYFoW0vg0bW83dcA+K64isgIkCBDCgAVOFDZHJqUhcuXdLQ8BAv0LOK5qfCnsHlzamv3eZhrk8DfMvaz8t4VXGzqiqpsak/oEMujpkPB4yhOzOtkeMndPpXv9P5Xzyj6VNn1UJe0b8/eAs3TvfR5YHIY0v/3BSmRHjHLAytQEvzmwjSfddq9FJtgK1lxJg72ICnO7kfu0AobZFbJpfipgdFnm0i9QSJCakZDgWnTp/TzNAQVxQBfNMGcCCHknamRUfUmsfSsYJvO1fs3q3N997JweD16l+zTtEV0FFLUhXCLeQfZpYXn5Cx5daHlHatzoymPvxIp3/wC536u+9o/DkO66YmVLFG+YCBnauzMZieh1BESFSBIwIEqCmsTVIcZsxeOK0Lv/mNTv79d3Xhyd9o9uIFBRPZBTjm4MG2nr0unRi8JxlqCoMggdz7onIf5nsYI8+v+Lhl0tDMV0xEJ+SkpnjmapJwEoEj3BQ5tuMYyzERJ5bgTNW+WLqnhAh7lIzjD2YftnajTzNLV2nyiit5CL1ZY7ffpon9V2ti9UZNVgPiXUGO1sJthgOmC5emdOy9i3rhtZP5gHv60rhmODhTRQLEx1gklzn0WLmgzoyYY8gcunnPm7HHLSsAurKHImAMYidAOo+IJOb0yVqURIoleKpSBBEcQPkhZTGHbPt3rNVjd1+lbz5+vT77wGHdwoHDzg2LtSjfKkrOU6cbGpvscpg2rmdeP6fv/vJd/eV3X9T/9x+f1v8N/OU/P6fvPvmGXnnnXH2ApfmSuTPGRYNtrV+5TMs5aOmtkec8V8Av7Cqa4SXg+OkhvfLWCZ3mpanL3qrwJeUMGMzputWLdHjPJu3bsV5LF7d4MevXSmL2oyOEhDGXkSanZnVpdELjE1PKe0uZVeQhkDQ8Pqs33j+n1987p4ujszn3XSeKL1UD/S3t2bZK/m3BdauXKlqEjUpR1Rm3mZV1HG5u5lBwyaI+uQQdhwmSmJ7t6MLQhM4yBj+0eZ3EGOv7cKG/GhShSJ+00CzzPD45rUsj5M0Bq+ivRS59vEC3KqmyNXlGRHoZRUAzRxZ47wibMCCvseoCXxN1X2JurcdUCZJ6JnQxz1gIRIQkgCqXxFhyYTMaJLRNHjBiisRAIbGhFShdsEdhibwPvP7GltV6VMSxWUWfVAU/9jcvBFEFRoKMy4Dpkku4oT/377Xn9QqyyH218B3oa+WB0pJFba1c2ta6lQPavG6J/BtrftG+mhf+mzn0u4vDKf8NzU/feWUemH+Z6+MrDx3W1zngS+AA76sPHNBX7z+gL99/ZR6IfZbDscdv361Hb9mh+6/fqjuPbuagbaNuPLhe13FId2TvWh3avUb7d67U3m0rtWvTMvlQfiP7ev2KwXyhX7WsT85rBYcOKxa3OfjuB9p5TQ5yzQ60Q/2teeiDbwMeW5vxGSqwocV8VUBEpXZliDls+4RWpVYr1FcB0H1AG3DcfuL291V83ldaNNCnZUsGuIb7tXL5gHw4t3b1Uq1ftVgb1i7lAGS5tm9aybWzhutzLQeoa3XoivV5iHrdgc26+fA2Dhp36M5rt+seDjMeuGmnHr5tlx67fZee4EDxc/dekQeEnsuvPnClvnL/Pn2FA0P/FuUXOWj8/D0H9Jm7r9Sn7rhCD3FYete1O4m5het0gw7uXK3dHAhtW7dU61cu0ioO9hcP9pN3P2NrK6o2WyjEIw5Q1OGC994ocgkpQv6RcUjGhuCqk1JQt6kP6IotC57jayuuAqEQYrAUcinyHg8yMNfDbErkAgouDaRDkRGXQWI1pZaVhrNLTbuvCLR2oA8o/OgFPmk3jRwvuiVLdPX9osi5Fb+xIrOpr73EjikocOnNAzRVEQG0RCOhC7408f3bv/323ade1d98/1n9y6/e1HNvntJJDuRGJ2aZ964q/Fo8L7arSt5j7b5Kfa0WdIt1CrnMcv8cGZ/S+6cv6amXT+nvfn5M//CTV/XMKx9qhHt3IUZEqJJUhTTANeF9598iX718EVKJ5WWcEmpN8qXKuyeG9fI7p3Xuwig6RoNjf1saHGirjxxEYfhimqih6dmuZgA/2xSef5bz5dPRvdv0wM37OUjfqFXs/1KCWDiq0hjje/bYWX3316/pxWMfaMXyZdq1dR2Hjuy7wnxjVjlnrsMxPpve+uiCXn/3rIZHO6qYu0yUia9IOCJgO9rAPeHGQzt11Z6NWsLnTEFKGAUDd0QftK5ZMajDV6zT/Tfv0ecfPApcrTs5tNy7e71Wr1iSc+tolZ3wj4ADRM5KmYOFIgDWJJBHQAOkLQUVEKUADSmhN52QdDBvkuU58XLBgyColXZYBPuscHBlASrGP613Tgzp+deP66VjJ/XR2bH8LdBgblvkUngmmOVzcWJwiYY2bdfodTdo/Pa7NLr/iCY4LOxUfRLjCAeUFKG6RMmPoIap5VYSl6xqMW2RHQwFTnCRIEoAhZwRQDUVYYSbhgdFwONOlwriR+PQw2bDdg2ApO60umdP6iJf6L/3F/9DJ//xnzTBAV/hEFwZDw8mqBh4djDOeYWv9UWjH3ygMz/+qU5+5ycaeeU1aXpabfKo6CDAYVsggljIssLnmGAiQtFgJaW5gkoeevaLzqsbYWubGNfAcG2GEAv6lAVwtTME/cl+NodtEBQVnV3m9NhFYEGVwSaGlGGJrM7dNAwVCoumEk92XCAs9lVTsKfCYGACgFKxD9K6lhqlDpqYEcnU8l6LSMipyndLJh1r5eFgZ0rjF87r7G+f0bmnfq0p3nnldWVHOn/b2dehipg39rkIFOzjimuwalVq97XVbi8A3zPhW+2WCjeJqakpDQ8Pa3RsXJ380llZMq2k5htCy/K5/cOYUmtsgCkGN0FjEBhZRCgiRFODJLiEXGOYkhyEmlLQAA4TEaISDUGjvhyV1H1cGxj1wLqcYwSO5bg40QlGKKNYkYRsZ1aIDKZTJvRUowRcbQKqq5kGalTsnlBqi2zzevCcWVgHn8vDcSPlmIKpEKgz6SSzsdyQjBv0EfRqcBBk1s8B/WW/yOva2Pbs0c+tbW1Qt9YbchT4zGGrw7tOdbHOFD16OdLOPNBTQTISWmxo5bEbz+lz5JY0BiYbqG1oqY2oRgtMF5BaSNeGTWtFr+MFooacR2lXpyshbvh/OzA2rs7PYPpj0BM7VE81P1c9bU/zH2PHuczLi/gfu9UWjW3e4HOBETcyqE+u2LlPK40Npj8RnBjgTTfFjWtoeEQXORSc9N/KS0duWvQXbJR2qyXfqPr7+9Tf35/Q5uZVcZOiSywEpBPTXxRhX68Ns8cL+fhpHsp+94wu/OK3mnz/Q/lvMPipqot1l4eFrk/F6Mu54KEsBX9kPRpTBQxi2qb29Giso1ucXIMP6cYG3ZwP9qYN1oabhYBgrv85P0t6QGxi+DcEJ46f1PSZswikqs0nQ3YedTRsTBlEHFHcZ0bBrr18hdZcfbW2P/qA1t96vfpWrWN4xMCv2J55TYRfiw+UFrgNtBBW2FRdqcVDU8VB7uTxD3Tqez/T8b/9Xxp79hnJB4N8uKiqiEl62Bd8QTAQWVNCNC2AgA6JtoaiWT58zrNuJ//xuxr+yS9UnTmligcVPzCTApkpYVY19vggs1/jvGEx3oqYGRlaqS25Ppb1fNgxmHflSz9zxSdj0BSgV2u69nTbk+OcpPVlzpfoBCxo0tYEOu+zzCOFlWb6F2ty4zaNXHejLt5xpy5efaNGN+/VxMAyTaqtDnNt01J4CeDl5PipEb3w5hk998ZpvQM9ysFZKS1yZxT00QVK9iMV+u412S+DMwahLMyDZ5Lo3FtpGQY52wd/XyM5wck3TTHG0pgguNkSYXCzD2hyoBXFHCZiChQBZ2Out/6BlvZdsUUP3HpQt1+zXXkYyAbzC3OnwxowgA7rfOHSmF5844S+/eSb+q8cBv7X772ob//8Tf302RN68sUz+tGzH+kffvGGfvCbY/L/pph94Vsa6FpAHn3cK/pbdMBQi9/OeTkI8hBQAV1kFzjI8z/tffvD8xqd7OSLYkQwBfV8LOMg58rtq3WEF6UNHEYs42Vp8UAlvyAxkXJXXfodm5rRxZFxTfGgHMQV95/i/rjHzHJo+wGHjy+9dVIn8rdZiM08FiaoC1T0t2HFgK65YoN2bV6lwX76ZwGKglEUtYmxfnm/Nq5YrH5eKGsfyZe/fcfZByc5EDx7aVQdHth8BXYZn4iRCRIla3HrmNGIseThL5ijCGhyydRzvmq7YHXdhyFU+xXi1HsJQgCVCUMbEq1cLDMkXRrpvJ5I5FBk94ho9BgHYKE7gcbCAvZrUeaGwH3jTGXPNLbF48WHirwQr+AHUMU81Ote0OGDbdgQefo5Bnu0i8wPdAxZ3MasFR3XANdlPQ0FnMCXSaFZtViffk7tF7Evli3uyxf49esWa4d/049DqusObNHtR7fLf4Pv0dv26TN37dfn792vLz9wUD7k+9oDB/Iw6st379WX7tytL9y5S5+7fYf+4Nbt+tRNW/TgdZt199GNuu2qDbrpwHpdu2+trt6zVod2rtSV21Zo7+YVXEvLtZWDso1rlmrdqiVauWwRh9j9GhzoU5v7coRnXPUcdpkHJrPbA+4zXaAg7wKJPRemjT124ZtQ4CB6NSAMoF41a+jxLIYStKDkuizgvQaNzJmmP307H2UesgXrR//YkTo8BOOqMLaPcZumv92S/w7p0sE+rVjcrzXLBrVh5aC2MD87NyzXFV6XHat1lMONGw9s0p2HN+u+a7bpwRt36FM379ATt+3kwPUKfeWB/fragwf1jYcO6puPHtAfPXqV/vjRo/rDRw/rqxzWfvGBQ3rinv0cNF6he27cqVuPbtU1+zfrEPeKPdvXaOP6ZVrJdb2Eg9YBrmnSUu4nzyBj6rIPuwxklnF2OAgq0CljL9qOoUm2NSDzGBHU4zZhufeiJcSqbYs5MVFMOfODvBC/5nFChAE6ATDWqS5Mo80SwlrrgC65ZozajNhRU7ibMLK+zrfp350Y8K/lIiKu8La13W8O4gAAEABJREFUCo5qb8erJCwK96AClp1iXiZflI2spJz7FfeuTrfS++fG9eNn39N//8Hz+qvvPqt/+Nmr+uWzH+gV/2Yc991LQxOamJzRDN+wzQL+4mScL2/OD43rvZNDev7Yqfy7gf/zx6/r//edF/W/fvKanudzdnhS6tJnkFPFHLSCDJnPlUv6dGDHOu3fulqL+ltszyLPEY2E/jyOr/IF0DEO4kY5bEw//Puqtgb62zk0NSUi5DX32s+y/rP4D/aV3EOP3b5ft1+1SevYu8G+7uakBZ8xHQ4cz+t7v3pDv3nhXVXEuHLXZr5oWJaxZ2d9Ay98RkX2cvbiGPZndfwMnw+dwKZFngEI2v3PaMlApQN7N+mGq7Zry5rFqujL6xTglqQqaKBVCoeilTavWaJrDmzWg3dcqS8+co0+9+DVuuPGPdq1c5WWMz8tHhYD8D62m9Lf0QDoCNa2SJByyfkzIfdsiNQ5h+IA2KYaujDeYm1RhkdEhaFFJaZQXeZS5GpIHroLBAPpzEpnzk/If3/5udc+1BvvndW5sWlNi5HmZ2FLs6WtSZ7PRtZu0fCBIxq54w4N8Zzm/5Rkqm+QjitVUblHFWKWYjozVZZC/oZkGHNiN87TONzgP+9TS+qWVOUhMktGEm00gJMEbQjNF489OZzdSwJ0bw4KzySdoSFd/O1zevcv/lYn/vp/aeTlV9QdnxCDYT/g0Zu3xF2pCTrOe8epH/1MJ779fV164Xl1ed5nkqUu+fPZoTopueSaEcrYciwsTggFmPlAH9BQNgFCXsy6O5ToHDJMqi5YYCc0UMhplQKPEcrVsrrfwM4SANu0g6z7c0boU44QTHV38z4NFagFXVhL4zofR7HGEns6eo2tcfSaE2WeskdFLIQsCZxVBgRG9oNER4ua2rNGVpieQkdYFWNIMvZzc4fPgM7kpEbf+0hnnnxKF//1GU2fPafClx1dr4/NAXly7YufRKbw3sOGdrR4TmjL79dtHwa2Wmqhb3GPbUP72hkbm9DIyDBfgE/Kh+ckRSUfNSXAhoxPh0n3ZGYWAvKmYkkcM6aMAZMJ+OTcI8tqYRKXNVhlrxYuyMjs/xb0oibOZt7tY+xcP/MW/z6V/tnM2znfHjen8tqYWQg9ozls5RwjlvEymJuqnlkP65PKAqX7/gSTXp4LLH/fqvHt2abBZUxK/Bvc9dI4mCmDGEEA3s41WKLLSj6UM+158aVzYGqwGRhU58CmJpZNLA1oVBIbuSQIP2uBgERmnZHgDbYLE0BgPg8FCYKshdbZF2SGAAMlHNSZAmXOJi0zeUSumFFrH/iP04jq6hAZCYIKidwE3eANk9WSGojkwQAR83Qa0dQ3RoheZdJS1mDThpxFZNED7COaeMiaq5Uk6NU8eqg6PehejcAHJuMYJyCjOv1CUyzDjsq3oh2NjI7q0qWLmpiYpJsiy1Wlkcz4ZtTf18eDVB8Hgn3q46m65RecykZpoia87Ou5FwKPaerCBV189nmd+9kvNPbqMWliTC2eDirG0OYDz1iULmsVONnfftx5ZZoBM8YihWQwwnVeBoOrIsIuaSOXoMENNbZ1lNqA7CxEXfNJpL+tQoEAwNe8kfNBgqYAUmd6SuPHP9L4++9odnQ87a2HwIX4SXxyk9dV1VLfmrVae8sN2vK5R7TmrptVbdgg6yq/4DIgplf19IbaKmqHxDOPKjKoCB1AC6hmpjR96n2d+pcf6cO/+ltdfPIX6ly8IB+GoM7q/eWsirlsRJRQREgKRVwOCuHPN+YjY7r4xtsafu2YYnhILZ5NxPXWwaCDSRNKjp0PyvYzIMm5ZRwyjX1E0OKUFdo80PKIAiEAi7WjwTfB6Y49CZ+1EZq2MT510KKIUCDPLsGu5j1noo+CvopKyVdSsAZdHjynl6zQyBUHdYGHzQt33q5LB67R8KodGq2WarzT0lQn8oVkmgOlCxen5H/i+uxrJ/S6H2B56Zim1w5xi1yCBqC6P4PQi1GFgeS8xh6Q+cQRzVRFbSqlB+bKgo+QRAStsrgv/5ZHREYhDLoSEnyCmh5TBiN0RoB9J6cLB2/TEvZ9/f10FeIs0M+VSRfkfmk7fWZIv3r2Tf3TT17QT373HmO+oLOXJjU+VTTDS+DwZNGbHw7ryWff13N8439pfEbOyA8uBu+7WR6GZgne5ZovYgNx7Tn3Uvck0zQaJSf/5sDLb5/SuUu+popyrZjbrsQ9J+TfBjrKgd2VW1Zo7fI+LRrwi11ROG62ofHJWQ1xwDjtQ0EOiSI6zM8MYzMWB4YTeumt43rjg/Pyb24QWh4v7lKRBvta2r9tpa7Zu0HrlrVU8eYSEbLNIg5T13PYs3bVIvpu4RoKLlKGqNGJrj66OKH3mLNL3BM8dnEtO2iXMYvYJEI3+ETAhgSmyVpUy4zVk6u2scwigygRoYiAWlgLDJBiMDXCDDOde0gKT2i4n1Q2MbApgKT8zEhVqPeDkLRLzacvdo5XjMNNDaJYboD0uDEXjoCNu6rXGjrXq8zxnr/avlvbVuQsJOyZbkJHXQ5rOGlVxQtuX7uwTqElg5VWsw82rl6iXRtX6MDONbruyo267ch23X/jbj1+xz75t8y+fP8BfYODvz965JC++chVeaj0hw8fkv9Zqw8D/U9fH7/jCj148y75P9a5hcOpa/Zv1MHd63TFttXatmm5Nq1dprWrlmglB1tLl/RrcLCPg+G2Wq0gp2Asdb5yvgyoAPMvAsVKKagJoWAtIsALwTKgQmYAaQ4kYa0I2h6oKdFgujFpkNwCrgZ4ULZBq7liLuY4zcW2DHAFKgCVetj0PIT84yARYdQACbHT69VE5L1hETKbee7a7Up9fW31D7a1iIPDpUsHtHL5oFavXqwNa5dpy4YV2snh4T7W4iquyes4ALn16q26+/odeviWK/T4nfv0OQ4Ev8z6fuORg/om6/pHD3Nw+PA+fePBK/SVe/foC3ft0qdv3q77rt2qWw9u0DVXrNHBbSu1a8MSbVzVp9VLWlrKXhrsr9hXbbX8Ycu9o7CWs7zozXIdd6D9GVe4ln25FPS+NmTMeOSxeV8nZsTY+UrzOGsdMuzMh6QIt5KMTBsIHCkQ+yVoDDlhNd+QEYEVEJjQDwyRiZ+0jQyyuIEiXOSS2H54OD85Z2hZBkTQYBg9ATgCDpBBkVpFpYgAauyNMRstDY8Xvfb+sH7A58V///7L+i/ffk5/9S8v6W9/9Lr++ak39YPfvqef8GXSz184qZ88f1zf/9cP9K2n3tHf/fR1/eW/vKq/4DDwb77/kn729Lt6//ioOEMUlxKPMyEufbWY7+ALgD7uEZu5Fx/as55rc4labMzC/BVJXqNpDuQ+4PDtlbdP6vTZIVZQvFx31WK8fdj6ULBiDJhTS4L9Z0rhUGpWA9WMDrLvPn37Qd3GFwkb1wzW+wJLKfJA8PX3L+j7v3lLTz13TEMjo9yD1unQ7o1asXRQuV+IxaqoagXj6PBZeSEPwC6NTqnic4Ppk/cGJCvQVR/j2r5+iW4+tEP+cwWLuCYIIdFfhXFUoYSomG5DyNeQD0S3rFuumw5t1R/cuT8Pyj9/3yHdyX7ftXmxlg0Wnh9n8e1IdBYR+EsRFQ0V5DzqvsxUwkQuESFR5VKaBsOISHEginBrJUA1C2JMJW28HiyKfP8v2ONu1pQXi8ONGX1w8gJftB7XC2+d1ftnxjTCM0Zp9anV5vkk+jUFDC1ZrfO7D+rizXcAt2to935NLVmj0hpQqfrUoeMqCmsc8o/gDRHe6UF/If+QWNKJMyFYauaJhbAP+AQ3ppHV8gABjSwCGkBoieASQ0jIHb6WVXQXqrif+GC74t0nxkc18tJrev9v/oFn9/+ui7/6tWYvnJN4XpJLb6LY1wE/c+aczvzkpzr97e/qEgdOGh/mmbxLTAFdtbhHYSaF5gt0NALjBPKi5tzPGRbVViGx+jXtNpBjDIKrW1EQMR5CQPeq97rpwNL448AwalHUKFv6/T1z6+kgwoQUAaamKTh7NTaQRUQSUGmhLJARga8aMB3JRO77mp7PCV4UzzlIyTIi4iRtOcD2avoptRiui7yg8Od9t0yrTA9r7PW3dP5Hv9DICy+pw7tThY03vREuErmpKfncBe17QtWqOBBs5bNFX7utPBg0tpzrvyL3Ds+kfmcfHh7hPjQlp5rhirKQSspE2+svoKMZrG0NiDAJFZhSM8mriCmmqWuyVmOmiBCNshCcit4yJCA1wMwh+PcqwfGcs0iWhoB5HYJJolE7Grq0N11ryBy9WwOyAk4zbPB3HK8LYmVeUo3ShkQTy44NmAaoRKBFPNfaGN5ugTax5HtagnNzRwBdY4guCUlpi795g+oSEVYB0ROoICO6t0otW2BfCxa0dsNeCwG1x50JqOnT2LboXCs3NY8BTMg/EFkj20wiqboxb6rWmhJetb8yAc2V2rbWuTWkDRb2NygbBNR5EsrGBpL24nlybVusop9iwCcrtHVGBb3phFTSLJRBRwTqQNFU+qE2TA/1JD1cyyM9Q6AEaxeOUxS0qAOA+d+o9necnulCOmULBCYN8zsjLX6vCSQG0CfXuQ1FNCrTjJ0Jtgy6Dt8sTUxO5G8IDg2PanaWBwePiLlDrYjgptQC+tTX38+B4ID6OBysWm1F8yNsHLGIC7KJzuedO1BnbERDb76ps7/4rYafe0UzQxfU5aHON9F8aFI3vYoTc4dg3yAJgzwyBg0sFtYD8xseDTztvB4Xqp9vcuq8T5xVLyaGWSMsJWZybkwXiFBEELLmLXF/NSd13B/60ulo6sQZjb5+TJMnT/LQioV1yOXBm7YzEe0Pypg1Jr6Cn5b612zQ+ltu1E4OBrfed4uWbtysVlWpzQtwm7loS+oLYavan7iwMJIflP0tUcW3UP1TMyonjuvsT36ud/7u73X+6afV4aC3ngQS6eVETGW0JgoqLSgRkdo0g+obHNDSTRvVt36dJgcGNYntDHIeLWUgnaaLQBPpluOFdegamBtrYKzjfio+27AXkUJ0KVlPC5drF9CNV6rMi6bQgOa1xWRBilkxLTmeP4BtZxDF/Zku7D3fYyJCM+0+ja3eoJGjRzR0z+26eO31Gt68W1NLVzK2lvztXpuHLMcaH5/W8ZPDeuHNE3rx2El9cGZEo1NddaLFOjBuJsLd18OgJ2+8FNA5tUd6/DgIC3niih1Qko5SaNqE/UVBUcyng3kJkSpRCiHsbwF6u5CGhSh7OWEkKxElyfVctfK3NV5lHE+/8hEHcH6o4IEVfWG8zss5VkxaVbU1Oj6rMxdGNDw2qZlZYjFmTHlJ6wLSFA/vH5y+pFffOqXzHIr5is4YTZeT7M2RkfH8wqHL9VHYi4X7DpHSwvcCVRVdtnR2aEKvvHNG754Y5iVKFsvrhaECm+XLBrR3+xod2rNJmzkw8KGg56K2KfIB5OjktPxP0PzbKM4jPCldR3DWRTNTs/rg+Fm9fAe8xBoAABAASURBVOy4znGomxNmlQKjogBt4NDvmj3rtHPdUvVVsypcj93ujJYubXNAtEqrli/GtpL/9tSZSxN6+Z3z+vlz7+unv3ubPfIRczWVd7aux+o1KtkLPjWGzX4kOnOHUUGFLSWoGkRhhzh/IOctL3rV1wgyvFUXRyQ2Mlp5HfGErOW2cze1rRSBBNticK9clO7dfAYXBR0BWBdi5L7oEhcaVynE9rA6IeBDkKgFbdeaJwtkhFclitehmAo1KdB7TUPkfur6hYh7mu9rrW5HA1yzS7kJrl0yoK2rl2nvxlU6smu9bjmwRfdes1sP3bBXj926T0/cdSAPAL90/0F9hQOi/Ke99+7X5+/ap8dv26sHb9ql2zlMuumqTbr6yvXyP+Xdw0v/9o3LtGnNYq3hIGolfSxZ1M+Bbx8P5S21eRCvSDTkH/LPsTBTrEPOlZNG/PGKiwxVSIaIUGCUQAOrGjIgGjCtq+XCJsECqzyB7gu6p7KdwSafDBinD5ia8exsWYJqURPbsRLUKzh5IUFpaHH6a44VxaIEmooAVMYcMq6hRxeF7WmoUIIvYtfUmDntJnTUZd0L104XMGbj8dJb1K5C/RzY+RDEv3m4evmANnIgvI0D4b3bV+vwFRt046GtuuO6nXrw5t167Pa9+ty9B/TV+w/pjz91RH/6WA1//OhV+voD+/Wlu/fqs3fs1adv2a2Hb9yp+67eqVuv2qmrub9csXk1B4ZLtGrxIi3u5/mHvRDOlhw73Mf8W2CzfFHk3672NIUqySNhSOx6eVyeZu8T602zcxgKWk8MdjKWpY4sRdR0EXxWbIsoZopQCypDI8xYxgYvow9E8n7XdOi+MbI6fRb6mm7MSI1+C2ZAytyLOzMGEKMMqJAaeYgf37cMHruva0PVx3NSS8MTRe+cGtOvXz+lb//qLf31j1/Sf/nn5/X/+dYz+r/+8Wn93+D/59vP6y/+5UX99Q9e1v/88Wv6LoeGv3rxI719fEijkx2Je37wwRb+vGAvqHAv5l7UYd4H+1vas22t9m5bo2WL2nJaHm9hfboKXRqb0mt8cff6+6c1Nj6pFndkcR8vxGEp2UesF07pUw+az7eiaT8Dd2a0Z/0yffqOI7rvpiu1ef1SchH7shA5NDPT0VsfXtQPf3NMP3n6TX106qJW8iXBgT0btX3TKrVans8ilyoqRYTOj0zppbfP6q2PznMIVlQhcy7uP++5fL4sHqh05c6NOnrlNm1YtVhVRRwHMdgemKTv4YkZTYEr+FYVGb+l0JKBPm3bsFw3HN6mx+8+rK88fJ2euPsq3XRgk7asGhTTpGDvFuZI2IuVF3RhjkHmFBGpIkPoqmciTIQG3uMqbKvuHEDIUjva3bEsEyXHZ2zAKADrWEY5D7Ndgs9y3784PKE33zulF15/n/k9o/PDY/I9oJ8xDqhiDSt12oOaWrdRkzyvTd15lyauukZTqzZL7QFFt1IQq5BpcSJgAaW4Dag6/ZJUSMZGxsWEoaiXs1yKrK1lBMoVAesTir0ttr/z8KQE3oQwCYUWxvocO5PQnZnQyDvv6vi3f6R3//K/6fSPfqTJEx9JrBMbQAm4zVy4oNM/+7lOfOcHuvT0C+qMDTGYIC9plnz8bkLmc32oprChhihuAKqTwQWZ0sp0MYWOKkFHhJh2KPxxKKpLLKCtqRBHWok2ZN5yMZ8px5GqLO4IIgBXY7oxOQ+NTQoax5wvoluWdM+mh+WRoyUgFQ7a9vY3mDZA1/llhpawX+xrL/tIESH/YCqGIFv6GbUL5WprT7q77tHRxdrG3FsK+7jD2k0ND+vCS6/kbwyOHntH3eYXbhzLvnUstw3Qb1VVLDcQFfeQtvr4sqxt4FCwFS2FgQHYf2pqWkMcCo6MjnDfmhEZ1IEgqE4xQfKKGZxtarA1tkaUmkboodaAFDeVsO7jYOXHIMxnY+ITwDHmxeYMciei1IwahKCu5g01V7c9fmFvSacimzS0rIbo9SKmWF4mRZosaCww1MNPG7SJPQdWJczH1wIy6TTGqbHzjMMtqFYsYD9OOjlktgoSbFgJIvSxQt+Whfwzr0OcqSBuBlKjOQtimWYLGf0+BKIa3MIQbi4obE9q7FjWJY1uYa23mrUkwG71RbtQP+8TmatoTRnUFNygepEcy5AiGuEBNCJRApirZgwIHMeg9NDHSh2gbheo7LBQ6ME2aoc1MDUeXCPF2D70kbqUmjJIEZGgpng+DMkGYSCIQFvTGCtBLhjgL5C5OWzGfRpSXxtEhCLC2oSIedqCep/SG9V8D9KKWBOTk82B4FBzICjiKQtfxKpFPH9b0dffx4FgPweDfWq1WqoqIrga0romfOP0/VGwZWZSY++9p3McCF76zXOaOnVKhYeyQFmIyyMF0+o1FxJlCbfkahzkJ+xUM9ZgH4qoIQUKkC8/nKDqFgJLt0JfAFcV7Ioo9lGKsoUlpC4ryLw6uW5JZyNh6DGKQU751/9ffo2Dwdf5gB5lbIyInNNH9q4BUpbNdZ2hyIVYwc1+YOMmrb/tFu383GPa9Nj9Wrx3j6pBHnB4AA65tyI/7FcyllOgkUQcHpHV5QXKL9JdHsj97fgE30KPD42oM80HRWF+yZUESIYMqPYTxTmBmhqKiIY2wg+2tWq11t14vdbeeou0a7smBwc1g7yIBiA8WQnKYJko0fBSRKguxMuxaE5mjdWGKiTzJAkOQJRowAi6KOVQcvG92liNNOUOlrwk6IgwSsg5hPe3z1OLlmto2y5duvUmXbjrdl06eJXG12zkoHCxZnOAnuvQ9EzRuQuTeuf9S3rpzdN68/3zeYjm35Ir0aqndW4GnH0vycj+aSSFIkJsPwygBcArobJaLuHGkARxZKgFaWoSiMCAmlrWHJEcqyBPmejGCyOMAK+zAWk+AAk7qdIJDvL+9aX3dezDSxxuhfzj69orVXhYbbUqrVm9VDu3rddaDuCiLfmBhlc1xt3hmXVW4sDGMDI+oVNnh/I39PySrCyFh5XCfE3og7PD8j8PnvVDE0PuWh9SMcg9Mj9VpZHJrt46flGvvntGQ2MzUuaaRlhJbQ4Etm9YqasP7NS+XZu0dHGfghtVYGJb9z3OIeQYB4Md+kq5KD3C1wKRLvKy8dKx43r/JGOfyWwwEuMzKhrk5ezAjlU6wiHD2mU8jPHC5vvRiuVLtGbVSo1Ph/y3oX79ygn9w8+P6S+++6L+8jvP6B9+9IJeev0jTfJCG75HisRYFKoD0zPjTIrGOQHBWkRgR1VTzDYkyPPDvQVvUwjksKJE4ERwWjhqj0hs65KmZsMXDGBcZ1Hri90ch/gyeO+w/imyznwGsGXJeB5aQKVNSPM4kmYplYX+FFDpEAorLCvIWAvPacVnQot73UDVFWe+WrM4tGVln/ZsXKzDrMEN+9brHg7zHuFQ7/E7duuJu/boC3fv44X3kL7x6BF945Gr9LWHDumL91+pP+CQ50EOeO66bptu5vDv6N4N2r9jjXZvXqFNa5doLQd/yxb1abCvpTb72/NQOHDo8CDfJR8/zHvfdBg/m1w5H7RZIxgKEBKkQHIxNpiu7Qu6ebDM/dinprVAD11EcVNU28D2KoFzlYo9EcLTYhfKH+TmExo65dbCBwoDaL5aAESEqKJVhFuBa1AWZ+1+CWQ+3ADg4j0BQCIotZ/3DtycLOmQo0TSNJ9Q6Vq+D2Ao0zUEtEE11nyhW67TIq+T16zLdV4AhDyvSDyqaOlAO39ba92qxfnbxXvZA4f3btJNHJbcc8NuPcIh8RMcFn75kcP6o8eP6s8+c63+HPizJ47ojx7dr68/eKW+cu8+ff6OK/ToTTt099FNun7fWu3fupx4i7RmWVtL+kP9Lcnj8x2kw/7pvZxDKktFGwYI732gcC1EhCKQCW9oAVERTCGZRheAoBHIJSJgQzSAKAXw+oCYFNQQdcUKhfXePQ1ZC5UozdD7WrQjpIxRmhR9RwSiaCzJU6Fo5Gp0EaEKCLmE/EMqfNJjj7zDwk5OF13gyxffa31ff/bVj/TrF97TL599W79+7h098/IHevnNk3r3ows6PzQpvrORP6Mj2s0lyOcM9wcBhWedAo7Skdd2/+4N8m/I+aBYTpw+C1nMcj1/cHpML7x9Wh+e8bNtR35+Ev4RhZft0AAv20HazhdEDT6vuvnl1Tq+/Hn45gN67M6D3DuWs84VUUMVa1QY00dnR/Wz59/Xj//1mN7+4LQ6szPatnG1Du7coFVL+7Fl3otEOooq0EsfnOAZ4p1T+XmIlnTddhMHeflPU2zdsELXHdrBYecq9jEZz20kx4p8Hnn/1JCeee0jPiPP6iLz2u0U9n2ooh8pwJWWLR7QFVtX5uH4Zx+4Wl979Lr8z5AOcz9cu3JQXB4S10whR9nPE4Gva4LUQ0lYzbQp7bNBDA5DjoBAVNt5VDaERSMxXQD7wRHDFvgaN/fYWoI1REE2MTGVh6wvvXlcL79xXMcZ7ziHoHbvC+aEgDPRr7Hla3Rp70FdvONWDd90g8Y27ZT/E5KOWgrsaBlavW4RBDcILNGCiRNQ5kQhAyltRNJSiGIhBMOUSSR1hQksImgDUYIb6AWWEYEVsp49XJCbVM+Hl9fzWvF8MXniQx3//i/01l/+rU78879o9J1j6kxNqbCXZy+d19knf67j//hPuvir32jmwkkVO2u+0AU9O+68zBQp0JsU9BvhfELzBdqOeApSNBEhqqTIeZCLJwA2RT2MLO2ywcjYYKMeC+6FxlxCH4ombigilEwqIc2CpB5RZBNa7ikC2F1MmPmeTc9SlFDQzldz0ZO5Dwfr8ZhZxDaQRaaTgAmJtgZ5AGpKgTOk1jT5oHeMLnu3i5npDtdWpzOlibPnlH9f8Je/0eSHxyUO8h2bEFhSYag1QUyn5+u4arXUMrTb6ktoqeprqVVVCVWr9prk/X14ZFT++4KzfJFKCGLNRYduam1eM43ayGBh7pqcV3OGhQ6mDYwXlUdsLjxQ+HlprXFMQ6rmGnvUjK3sE3WytTBq5Lbnmzjlbgz2soXmPGup/s0SEWkLmrchsNc60w/EgPU9SAfbsK6yYQowwqEAFifgmtiytEEQOCJMBFvX2hdxzdIiSY9SPBs1FylZoAwpIhLqqM348UkKnXrFtEEhNRhKWeycxHxT9UgbGXq8tJBraDo0FakL+gZ6dGIhkyInQpQCrQRPoK21oMzzNVXQFXkiIBbU3JS1MuN7As1mlx4k7tmlhQkWEAA60gh6Qc14C/gkM0BSDl8D4y3pH1L2EwrNlzJH1pQXUbbAllqTEpICSEqhLisRgRigf9qaRgaRdhnTeQRDD+YGOsQPNo5asLJNYmQB3wPPuWGORydsjIxDAclsGEHZ1uBYUzPTfNNwSRcuXswHIfcRga37B7j/qN2qb0oDPGkP9LfhKz5oo4Z8mLA9oKYQ2HHEN61TZ8/owu+e04Vf/E7jH77Ph9s0AyzyzbMw+4aNlLydAAAQAElEQVTaK51E105NwQ9q17S3TWHujP1Al/FhbBfgujZUISogYkQE+5LYcgmaoghjwsJJwY9gyL+JD5P9uo+CSraHMJ8sdI3phxvyGN8AXfrXZzX5ATf8VHC5VS1TNZALtaYV4B6YhPYcMsf969dr1U03assXPq3NX35Cy27hEG7jNs0sWqTJdkvT2M1i7pcOA2dVmoKfxNd/D6+zaoPa+6/S6vvu0fbHHtHqI1crFi3O+XTKhb4LXSY4IUPDC52yhDxcNxGhxHww9W/dqo3336V1d98lbdtCPn2alWcqcq4gqYybNsRPoHNH8PW8IYC2cVLWAUlbaB3gaJZ5jVk49piIVuRUiCgX2xQTSsukHKIns7QemqmoHyKw8qO3CDTbGtTIyjU6f/CALt51p4Zuvk1D2/drtH+VJku/pjv48Mk+CwyPTfNwOqxX+Xb/xTdO6oPTQ3nY0yU0q8/cYsSDQGSHZGBsHZjqtOi5qahJxikgwNt+UPaFw5bWTs31LxGIfD1uKPQhb9GarqURYStPFbnQAf64o4RODaQ7Nas6vp8jMWNuKw4Cu3rjvdN6/tXjOjvEw6coGBBWookIrVw+qEO8TB/as1ErlvSpy8PrzPQsUYuiTXxe0Loc6hTGM2uYLSKE0JCTNDQ6qdffO6dX3juTL0O8+/Be1lGHb1Kp2IQKN5ouTl0GONNt6eT5ceb8tD46PYytFCJaAZhuSK1csUj792zW3p0bNcg9SViUUjHC4IuNrrxu/k3BLp15rF0e0OhIpVtUEFSMy4e97/AS+sq7pzU0PiMU6qZe5NZVRGjr+qXyPyHetWmp+tsdRRV8I9/WBxdm9NMXT+h//OQN/dfvv6q/+cEr+c/ifvXScb3+wXldGptlfoKQZE7eJKbgR02JxOiRBZAmNKSGBjkEVQRIKMxrQVAaLKKbxhWTrrwBcIcuFoGRYQ8h4ZNAEhaBkHkeupAlac9cQQmnCItMiVIEy14JcKAAkOIozI3Mpa7myZ0ARZWYSpWkkaHsckF1ebkpnVm1gD72zWJuk6sWhTat7NfujUt1ZPca3XJokx68cZc+fdcBfe7+q/SVR47oa49do288dq2++shRfeGBq+TDnIdv36u7r9uhmzj4O7Jvg/btWK3tG1dq0+qlWrtsUMsH+zXIS3+75Ww83o4K+yE/e4rmSkTI65oQqmkwSw2jywvjYBJShkliNw5n6Ol6MmPDQtuImqtba+1Ve9fc77cRoYgaetpcL/K5zDNqLaNl7mnn+LqPOR+ccBXo9wGhdY5ke+OIJpAZK4GIyJwsMtgWV8i6RZ16YwVi1x42bfg3+QUKkwbbN+CYFQ1VCVWAQ6LKhRRyd5Nnfc2LS4R9EEV9rUqDA31avmRQa1ct0Zb1K7Rz8xpduWudDu/bpBvZf3dyAP3wzbv0mXsO6MsPHeZA5bC+/vBVyv8d+v4D+oz/t+Rbdun+67fr5oObdHjXGm1fs1grF/dpEfHbzGrFdVd4SesaOLTJ+SEvslDF/U5Otk5ewfNCICuWQStakmnA9iBXFjHk4parCrIAVPpCSYVnzFoAtkVhI8TsCXT52x/GSFVHVkSlUCX5QMXYoZCUBiJCkABYSrKoV8jGjGNyry1AfQOgZ+QlrYnNuAous1yHUzMzmpya1vjkjKY4BewwR2IOcm7cV8aaVeHzxh8CPhjJuNw3fB0vGZD2bFkp/z3BNSsHVPGSzOjoqcjPD6PEffOjS/mbgqMjkyJDhe8/5MbdiX3Q4kvuPlXsna77KsrSQb+4L7gP7dDDN1+pXZtWqE3q/kKxr91SC/szl8b161eO6ydPv6U3+fJqgr68n/ZtX889CHscHJNtQMwQLnzGTPIZeFZvv39OPuCKIAvug74fOrdud1qcJerA7k06cuVmrVk+oC43UUPGqadd54Ym9NuXP9Tf/eTFhCeffS+/nBoZm2KuikiRL84q8qwU/CziPrh762rdecNeff6R6/TlR67V/bfuo591HJr3s9rMWpd1AjCXaHIqaJgWze9bskRAa5N0KOw7vNNG0KlzsviGKNjLkLKielnTw0qlAMOiBQWGmgf+5y+O5fo998ZHeuODszrLvE9yPTlcMH+z0dLo4BJd3MyXuzferEt33qOhK49qdPk6zVT9ivyp+3ObvTgJQzLuCaJBEcG4sEzeuMgipDVmLNR6SPJoS21PCG4t3GMgkAuIBKU+84U0VgmxrCro6QFMS9BA6C/HNHJBl379jN79r/9TH/6Pv9fQM09r9qMPkP1Cx//+Wzr3819q+jwHgng6ty7PAl1oh3efBYJwtYSkIgLJwgqPES0ZiJxhJNnMMi0oUUdhDLWQcEmH+MEtIpJ3fxGBFDvk1IYuYORRyyvbFGgZIvsudrYskEFTIWBMGOCYGlq6gi/EKER1tW9AIE49pAxFTWkUzLCdUUXiFLvJPauUe2wR6JUmErRlzWLLGkNNJJWkG/fnPpyPF7fLfWa225WxfzFm4vhxnfvFbzT0r89olkPCMuP7WjdD15FEKaJLOncN7hmGSu2qpTbPMa12W+1WpcpQgYPrG+z7w/j4uC4ND2uC91E/VytLERPcgOoSRjTZETjXFzuLAUvce44FXormx5QoAfzb1dp6zzhmL0pNO67BUkewba/7KMmJzhJ66Rlb04vpJRPCCKQGWQNthUFSRCTQmNFccRoNE+Aa5oWmHMIYtYRBRCgCSIU1DQR4Afjz1JDzjSrHpSBGKCLAkkCXjV1NsT4dakfMMkyGt5PN3L9xQpFdImyZgrrBJvcfsfxOeZnWwWyFTW466Aq4vOJB9RohN2WAlLEB2qiAXRfS5rHrDTDZucaGc8x/QBCB+HMec0SdFip6mQ9hfp7rGQc23hjzGgQNEw3+fTSn8SQ1ase33NCI5tC/p0ujOSdbpqRu5uQ1+0ltRG2Unm4Mn2T4H8jm3BhT0gviJt/zr7vT7PSMhrmRnL9wQWOjo+yVbt6IrK6YxIobTosbUR83pP7+Pg309/ONRZ9aFTekVpXRCq27MUByPww+okxJ05cu6tLzL+jMz3+j4WPHNDM97u1aK51j3pDpzc4gusyFj4ABHJsdIsuLbxq+CSJXU4oNMLW+ETXIwoY0SpZI2EfEvLl56xscphOCubAQCfaZlOWwPZTXGPl0+bZ68tw5nX/6OT68n1NnaFhqtcRESumrxp14Cn7gQ4pwUymYSxoElcRc969ZqxVXX60tn3lMO/7z17TuG09o8V23q3Vgv8rmzequXq3uiuXqLlum7vLl0pr1Gth9hZbefLPWfuZRbf3Gl7Trm1/Txvvu1uJtW1UNDjLnToExyVCpV5xRjw6n4yYFgSUEfIBKfiKHll6xR9seeUA77r5DAxs2NIeCUkQAFQAtaMCUYb4PKNaw1oYuL+icJciayB1UFkRprFlw621qbKg1H6cifa0r+FQQhpYqlfYyjW/aoaEbbtAIB5yjR67XyJptGm8v0SyHUV2/mLC4052u/EDqB3h/W/0mB2fnhsbl38Lses2IKfZvzmyI/siXvpgKRaTAQtQlAYmkUEQIAUDt0fQ3L0PuajOAqsqNgYGHQiX9pEQhqWJvq9QfJLCKXrRizqzYqljU8kBvKiIU0dLZi+N65vXjepPDrCkObjy8Cl1lJ3Bfu9KOjSt03f6t2rl5pfr6COucMfTeKJzs9ZHDhpVLtH3Tai1f2i+ypIvCS9+s3j9xUS/yUH/27JDWrFqev02xetkiDfL2Ugkz7y9SDeIJzy6vKcPjXb3x4Vm9xoHdJQ5mlaUwBr+5SP4tr03rV2oDMMC9SYUeyVX4+59UDfOCNDo+rS7jsZilkcF6LLFi7LTnLo3phbdO6RSHkJlGEfcwqaBzu2hRW7u3r9Xureu1bMmAomrr7PCMnnzxQ/39z1/Tt3/xpp585j3yPMvL2qQmZwpdtFVhF1HJvbjjCCigIBGlxsjgC7xrjcNkQsn9lWQ2uINDNWYuGFBtgyd070HAssASC7r2fJnqMi5o7DwuSzDJPVNh7Jg9IJrCQgzSHBzhsRhCVXgGC/EK84Q1vIiBQjKN1IG74C4vvZzSsqIdDbQLB3UtbVw5yMv8Ch3Zt1Y3H9mo+67frk/dfoU+e/9BXliP6Kufulpf/tS1+gKHMU/cd0APcfh3D4eENx3eoiNXrteVO9fwor5Km9Yu5ZC6n7ihFvsxmK/CYUPXD+MsZofk/WJOhnJeESSZkCwN1SJJIFlVQVQQhohQSAmeMzXFspoMdFGTc22P7+E5BbafTM9LoXBrZhXm/7ASIz1z4Aszr+lGnCY2jbnM0DBnqaApDR0RcAuqecMCkUm8WXFTNTTu7EF5O9AoS7i/Of9AVoNbmLo2jM0C+6ilUGogEnudqkBmkJCVBqRKUvpDGJuJCISeh5KfMmyVPHzwWLvsmUDa125zrfdr3apF2sJB9Z7tq3WUL0VuvnqnHrhpr564+6C++OARfZ09+kefvlbffOyovvrgIX327n165JaduvPqzbruwAYdYJ/u3LRc65YNaulAqL/qkFOXuejKfXWZLQO3Ljk3+RrzPZCXwEjM51VE6swXaINUYQ4oFAEQpwLnqDzpBRc1JcDJm8ACPWyuiRBF0GASATYgjAhFhGhqO4XC+RiToygFGiFtEDSwK+ACb2VJWlyLhc/R8CQDBRBz3EVGGhj2amEE+LjNa7gr8SWTeLYSvKE0OMDBGhnWsz5H9m7R7s0rtLi/LRVyIWQhODOni8NTfIac14cnL2lquqNWq8KmmzlW0eJgeED+QilwCxUZ464BDgSv3LFed19/JV80rOXwUOrQb4V/H59Zw3we/e7VE/rxb97Qy29+pNHJKQ2029q2YYUO7t6otXwOiphe44zJvWl2pqsPTgzphWMndPLciDp8cVYYX5e4zld8gd7HE9XOzat0/YFt2rVxuVpVqOP5YjyFxCqCTU7N6A0Ox375/PscSL6rf3jydf3V957X//zhy/rl8x/yWTus8fyCS8JcflHt5CFa0crli3Ro9wb5b3B+5aEj+tx9R3THtbu1bdMqDfIZn3NLf3JnojAGkwZBU+V90EyzFOEqkZ+aUq9kUcAnuHHAnlPPFl8BVDmmbBfZ2Bq2ELfLdikam5jWeyd5hjh2XK++c1IfnmGMkx10wbXUVsU3tLNVny6tWKsLBw/r0t336tL1d+jSxl2a6FtEnJDnLti7ESGXED/QEUF/9IUwAtlcfghcA3dwbQGBDS0+KKimu3CupmtrU6E0DdNSgxJ7jkRxzIIkDEXq+voAez67E6MafuUlvf9339K7f/XXOvWtf9KJf/xnnfrJk5o6f1p5XTGn9hX+yuKxJLFAYt5BpQhbQzNGWknwNWFSMh+aKwHfY2xW89GIQhFAcmBo20ghLYSUWxOKCNXF2GCuxgzFDFBUSwQ2ZZDU+BqF+PFaJp4fsygBeP5QUYtoYJlxyGTkklYmrE6c6+fgSWDMNYsjujJvMp6ZOQAAEABJREFUA5cmxthVDmOwBQpfy13uTYk9x6ynvyRPfmpCo2+/rTNP/kpDr7yi2dER9m6XSKq7IU4EDRJLTQYd+J5TcW22Wi21efButftUcQ+qWm21La8qVcAM99Tx0TENjwxzr5smZpHTahrRS7IBNV+xmWcYEVYLRDmzjCMVC+wuIwmYuYJr+RwBW9MLQs6FqjWYUBfSsJmn8b8FXpo5nZ0B92GIgFmgXMjNieeymJfUlCOIdQH0H5Ta9PeMCtnP9TlHzJv1RGVeBFXwArkWN6xDjWgReA2gsppGJDwSab58Ik+HC6+thdZ8GvbYIJyh7pjLJTdQfjA5KhA2dQNtEodEiS33xDc4SZqIUARQWyoafBlyvAbm+mOFLbJ9ZPamFnhZmewcIdGPbAamwqPrTRZkb83dRw9Shi7dwDUP4QAJyoIEla2SrZuM7Zmq5+xj2toGr4bAiCj2QWDbXvjLaTgrsHGNCEWEaOZBHys9/cfEZunRKLOYoyGKmpippXFeRfkBNDI+pvPnL2iIgyx/qyHHx8Q1uNG0uPH0cRMaGBiQoY8Hn8o3qqoSUW0G5tbBuhV8C1zXDxVoOpPjGvHfEfzpUxp6+RXNjA3lPuuSYUHv2SzYF9POyRjdnN4KZLJNQ7vPUugPWSSImKKERP+0RNCCgmMBGgmp4wDTiHD5mH2ja/RwxHem7tOc3c1LwY9v9lEqzY5Pavj1t3Xxqd9o4rXXVaanMCSI5wKoPRAJWdS+coFGYqnkZICoWupbvkIr9l2pDffcq91f/4p2/dkfass3vqg1f/CIlj14lxbdc5sW3X2bFt97u5Y9cq9Wf+ZhbfraZ7Xp61/U+ice07Krj6pv3TpVA/1yYcrqPpIhG8+JwTwQwMLqnBbyzjz5dr+W796pLdcc1arNm6SomB9/hGlBIX7TW84awbIrkogIyT4CS7RpQQzRRYEHocJUAUYq01LwQ4uwiAJWStyGXCICSfCRHHU8uLQ1Zo0ULU0tXqMLew7qwu08MN56m0Z2HtDEktWaLS1xrpW+LJfGxmbzbwe+fOy0XuYh/sMTl3gwnVFRRWzHJzJVUfeJwinABth6kMAobFaw692HcnYsxNQWBJQKjGW42U6mERECCWramk2PmmMzdzHguYNrmai8XHT9ksFAukCBnwM8uvUiKCKwJ6b7QO6XI94z9PaH53hhOc438ZMqrFEEPVIxUahoxbIBHdy1Tod2rdfqFQPIZjnrmZE49GlH4UVoES/CO3TToZ1ax6FP0L/vBRNT0xoendCSgRYHQLs4+LlGn+WF5EEOeq4+uEmb1i/j3tLKaejyouT5d/9TnaKPzo4p/4fgc8Nk4N+ACFbASRUF41862Keli/rkb089F2Iei6SpmY6GxiY16b/fQsD0YPwFQE0N+itqVW1NTc7oHcb+7vELmibXVot+KkxUNMLB4vsnR/TR+QlNc2Bcqa0g2LB/8/Hds3r1rXO8cI5paGRGs91QRbxWtCQFP2KSGzBHYoWYSJrWFCbOKXUBQzWNDIRBnSdSyR1LNbIeAzxQEZW59tgKO7hAI8zxCZoIKmmPA3wxsGlKZlFkvSiYuAUur+62IOpi7xdMQ+4ld866i3gdXv67jjk7o8LLrV9w27zg+p9Wrl65SFs3LNc+9s0NR7brgdv26vF7D+nzHPh97dFr9PXHrtZXwF986Kg+d+8RPXTrlbr9mp26et8mXbljjbavX671KxbJv4E1yMu695r3Vsk+e6MgQVeSjQgpQaqM5dIbZZj5PbBZApqIwL3UwKQEY0ywrgGQPA8KKAMoa2Hm8aEm66akkakaeuYF1iAbG6wwIKRLvCCw6dWIUEQNPVli+xpgwpCNiQZAONJaIWXb2Iti0gBJ8vU89Xq2rSF1EHSf/pDz2MI0EA/TJUEfK7a3yNhAR9hJ6UrnZQ6QKRQBqAZUTBHrDJHrENh8EojSyKGEu+scqFewMWkUaOlKER53QVySdn51TlgUqVVJfW1xD6u0ivvgxrVL+JJglQ6zR29kT99942596s4D+vLDR/XNP7hef/qZG/QnT1yfe/vzD1ylR7jX3XXdDl17YLP271yt7RuWae3yQS1Z1CZuUaWONDsjH5oxTLqnU4VEXqpCARQFey6QSZBiRlQCXk2pHWG6AFp42oxVmxXkwjUAUcwTEyoiaG2KDDL9UrKgsSrtMPAGFQL3sQBsXXy/RcZgqOTC/aFwbxAyPOm7AGL9i4RtAawrPbu07aa+QBf8augKB3olO2St6Mr/Ac2OLau1kkPXyrklYEYPs7wk+/Do2HtnNDQ87i4A+iQJqqdVAxwk9gHm7YXWKD9THHcHB3RLB9tEUw0YjvFF03NvnNSPfvumnnn1Q10am1HFM9vKpX3av2uD9vIF0mI+k3yYV+ctkbQujU7r5XdO6bW3T2mUzxULu7Oz8n2scN/uzkzlFxxHrtzKFx+btTx/I7+IoSoiVAkPxnSSz6JnXj+pl46d1IWhKZ25MK1fv3xK/g9a/tv3XsovqZ5+5aRO5L9o4PPZ88t6RZA8MVocLqxfvVjX7NvAFzF79SU+iz/N3r1m/wZtXD2oQT7/gucIuWNPiH3xczVrTELUUMCUbMkN+wKfFRoJw67zn5dZKjwCgLYdedUoJKSmQVbK+0MZpavp6RmduzCq1/ly1n8H2J/ZFy9NcNkU5qYfsz7NdPs0smiZLm3foeFbb9eFex7Qmb1HNLRklTpViz0lSsnwkS0s1XREJKXwTEMXQqZNc43M0aGIGopqHY5ZC21BFmADiOzVSJSlZEvDvLoHZsgIu4IdpCcACD7fWjyPjL/zjo7/0/f15n/5bzrxw59zIHg27USLGTtHTYmkHSWsC8TkKWhRkiyOD0NvVuf+RBERaeW2QBlHiXoLgNXIrCtywcIEUBodIQkeKHsAi04JtBarLkk6eZw8/oKY3hrOWiToezoRw/oas47wmZxxAwEu5IonZkHnScnFVISjIcYuAj0KywUvSkQtU4+XbWsLSPZOTZeeHvs6opDgW7p2UOF6y3kttbbLc6yfjwrP5LPDQ7rEu7D/tv7EO+/K/0Nx4R4nSmlyL9BBxAJhiAj5/lLxzt2qKp51W3xmtMFVLY9KgVwU/+b18MiIRkdHNT0zI1JBSiBaV1MGJ1rPp6WGoOmB6N0AHzXYtgbkBECaNo4Dy7r1JMb1uLFMm6A1mBeFZWAuw65wkrsQbIKakkEj7YJ5MdBJ+kRjYpR02irdI1tlCVrn3KhrdyY0EgLLBoivBoqxnL+9CLCgRmD/cSCK7AOkL1h27dnhH8An1wUa+6RR3bf3T7JuiGm1waxhgafZeShY9QCpx5r5QM9XbMyAKuOFgEwek3ql6ckPu07tsmDZUW0YlzlZFm4WQEZewH8SWdtkP1YTgrGbUi88oiTnbPT7xTa5U35fVUtqg5r2gMwbUkIOLF6SvWahrifz2Hv0f4iJ+XEbiwwflzsfy+b6NPN/Dr0wPexIObwFApMRXCqMaXxiIv/J8MVLl3i5n5UfqqoKC3aKb0BtHh76eBIeGOiXob+/T20OCK0L34iIE4E9VQbGWDwm/Mv0tMbf/0Bnn/pXXfjXlzR95ryCO1TFIgfGpQGvnX0KyZbmIw0VXFMdP8nQvNzWurw0IsLPm5nCzchpRZhRsrqs4FyrkNY0LbSFNeU8e47REMVBofkoUJcb+8TFczrz9Is6+6vfaPKD91Xyga/LhwQWjN2Rer4En6sBFcGagAUWc5tzXLU1uGq1Vu0/pC333qudX/i8dn3zG9r5n/5YO//kj7TjT79Zwx9+Tdu/+AVtfOhBreKwbvGWjWoN9itzzhwhFfKHonvpgfVJh9DVoB4ta2kYF4ODoFYciPHt/cSZMxo7eUZlYlItxBljDnuUMFTPj9cDsq7EFh0kStyjLBUFngpBbYhwvIK1gFAQsIIyp8sKuSG3JTPOTioJ5sV8lvZiddds0ei11+vivXfrwrXXaWT9Dk20l/AgyVi5HoIH4Q5rNjQ8xSHRBb30xnG99e5pnefBc4YlLKroMaRgxEUypskqxEJeM7RJgxWKCDqQBGIA0DibVl0iQvXaRAoiwO4KLuVckxHMdMoZJ7iLjmeMjGWbVivU16rUzzeHXLJqVR11y4w6HNj5gLDr3xRgL/ifP5G9mBKJuEUB7c7aOndpXC+/eULvfHRJU51AHcQHsFEEsVvavmmlju7frJ3gwYGu+qoZreblZd+Odbrj2r16+Jb9+bKxlJfdQn+4aZCEdm9dpYdv26+vPny1vnD/AX3lwYP66qeu1pceuUYP3bFfB67YqKVLePmKjvzwxOWibtWnSxzOvvb+OR17/7zGpzpqMcbwPiwit6KKMbSReVz+IE0xqskZDvTGZzQx3ZFzjwi5RARsQAa4SigcGJ8+N6LX3jmjM+fHVTgkvDQ0plfePaPv/O4d/eX3X9Zf/+AFPf3GRxqdmJHnr8PLmf/p8Sy+qlrkRe5VhS4ytqAKezUiFOQYYS9liQiwgSEwR72cISXrUFkGIxeLpMitQwulBcWWC0HyfghRSpFxzRcEgkdChXCtwbwoURQRClWqopU4IqSogFBEkHBRzjMPwF3moHgT0k+b5P0yuXxRSxtXDuRvAV595Sbddf1uffquQ/ryp67TH376Bn3jsetY86P63AOH9PjdB/QgB4R3X79HNx7enr/B4sOSdcsHtIwX8QFeTlvEreg3qpALJHlIycFERNIhiSznAbkA5xoRqn8wamo0+OMootEUNAYQKdCyfo0K5t+t8fHemNeeg0MaejyTOUdmPz1l5hFzunlqTjRPpC0s60BLtbUBsqk11wuOEAErCSHZ3SCKn/2EjgpHnVPgS80cEc/Vnr4nMG9o+DqOHRGk3BLANEjuTJ9c7NXLsWcxN8Se4GM4Qzom8WsagzqQEMFQzYNcbVOhoMrYwErL8txzEMYRkXpYVSSRew3Gtn1VaNmifm1YvZiDwtU6yr6/7ZpdevDmvXqMe9tn7juoLz96VF9//Hr9IeAD8CfuP6SHb9+n26/eoSMcLO7atFzrVg5q+aLQQNWl/1l1ORTo0FeXfEE59eF7DP2RjlwiQhE1YCY+9AQHwIUtpAgTRW7lgr+RBb4+ZEJ1SVN6sm2pRYpoOCNkvp9IoYgwkrDvQeG+4BtV7iM0Nqn3uKMZEFLxTP8aC1pZigfai2fakM8g+JpOlI2Cn8ITiA/G3uWLm7PnxzTD/b5w33WwC3yOv/7Oab334RlNTU2JW1qm6cuRCPCV+vmye7DdUkQ1l6Zz4CNFA3yW+nNFTGrFnLX4gnxyclb+T0K+/7tj+tXLH+gsXwaVVr/a7dA2vvg4vHezNoOrCi8WrlvcU+FzuOjE2VE9/8YJvkS6qGk+l8VnHR92pNqV4Pu43+3YskbXHtyhHeyHPvp3LoFFROQhwJj753Pq6Vc/0knG24k+qT2gmU5LJ85P6zcvndDf/+Rl/c0PXtT3npD7dw0AABAASURBVHpTz792Sqexm53tihBEkoLxSJUGBvu0lX7uuGabvvTgVfrap6/X/bfu15ZNq9VivCJ/jKmBE2DKcgJV0AKrIM8xYiKx9IyXGgq5lAab7kEEOqrHZlm6wwvbAGQ9cU1HBBOpGhTy5+7w8KTe++i8Xj72EV/KHdfJs5c0MTWDUajV6lPhi7tJ9Wt45XIN7T+gkdtu09DhazSybJ1moy11gzwBUQpA3AjzYQZOALRlIFECCShrTfdaoQkaZgR7USIHVJDDFGVf+njBpScyiRmsKUNhL7JeCB2rzeFO5/xZDb32psZPnhYDzJiRPWCU/QVi00qpKNYHGCmyaEANDrlE1Ni00DDtdXxozRXbGHqCmiZL+kRGB1SIpsLYIojRu9YErQXF3SZYZqKOZE7Jmgo3hiagEFAtMYR5E+AwdmOAd7iIgAprBFljFJYkuEFKdFrXohQVNRhClHQOBfeIgM19a4JYkufdU9ZNDhYRMvTpJsm4y7XU4T7W5R1j6txZnf/tMzrHu/HkiVPKf0bsrvBRFghXHEOREnaXWq1K7VZLfe12DTxXV9xoWn0tdC1V2Bf2wuTEFF+CjGhsbFwd3me8BpFxwolKprEVix2mE/TvF9sHJg4Gsq+RgdEayUNoOkj+E5va6BNVc0JsCjm5O8sKjQEkxHOQ+jmFiZRoYbF0IV/TjV2DalmvrT2sqqme/N/DtpyH3nx8soevmp7GPj26wXMiZ9DITHr+G1YN7bXuieawdYZGMBdujrDCAWtBZbYHtajmnGYN9ZLaxRr2TL3QuRGQ9BRIU5dyPC03YOK4RQ0D36ulR6Sq5jJ3GvZx3bFt0FMVQUsVEEFjIwDKIskywHmoV5p8uGNKjaGRsJsDcueOK3foLKw3IJirnuwepHCh/wLaN2xDbUtEkiFFwjMnODp+6hoahY0SUofcshA/xKVFEh8DWKqHlmC6AQIxmqYv3AoxUCGjhc/NSUe1H4QrCTqnmZlZDQ+P6OLFS5riGzgVHMgDT1X8tKoWDzpt9ff1aaB/QH3gNg9Pvgn5hdF2hAJFgmk/AHHvU5cHnEnf+J55Xhee+p3GP/xInZlpnjFIgGQ8Z/LDo53wNnJOxTkk1EKsZTlcnRkCatKEUYEyhH3galvnI0XU2HpUCMR0lQSrcm5QIJEtDfVMQiGkRZvmOFILWuQgGMvNA3AeMxJ1OAgdPva+Tv30SV347W81ffYM4i4WtqudTSGYq+5nnjEXighENRSCF/jW0qVasnVLHvqtv+dObXr4QW1+5CFtfvB+bbzjVq26ar8GN65Vm5cTnOuaXdIEwGhy3sEkJY8/IhRRQ+0ghRYUBus5NUSgmZ7S2Jtv69T3f6EPfvSkRt55X9Gd4bHcPt0Fvu4PGf601CK7S+5VEgxVhZBFl5eCMAzCFixwGqouEYEEwDEaYJOg9MxyiwspUPilxO7dVltTi1dqZOc+nb3lVp2983Zd4JB1dPlGTcUizXZbEiPoEGt8sqOTp0f16pun9OLrJ3h4H9LYVFdd9EXB/lWC8wl4z4tU8HeNJEuyQUpFEZGQ2kBdapCCH9UFGzPpR94WpgjbCpCVoqDzmDq8KBZeJvraRcs4jFu/Zon2bF+jq/Zu0tVXbdPRQ1t1aP8m7dm1Vls3LNPKFX3qb3dUxYzUmVEXf7JQREg85NBIqlRxvU9NFx62L+iVYyd17uIk4w50TgKg2m/54j5dtXONjl6xVtvWDeiKTYt0+9Gt+tw9B/X5ew/o5qs2aOVSHsyx94MQSIMDbW1cs0x7d6zRvq3LdcXGxdq7ebmuvWKdHrppl77MAdFn7z6oa69cr1XLQlFmuYd0JfKamg29d2pYL/MidJ7DWSnkefd8cWmQEj2YEQVS6Hn2ypcE/5bf9HRHQiY2QxBP0MUQ7JXkWwpeJEbGZ/Xyu+f1uzcu6pcvntLf/eSY/q9vv6T/8s8v6n/95BX9/On39O7xIU3ygM7EcDAQRAn6dz6S732+pamI/JALDCitaj6itnX+1jptgyi4ZWtdLcPHQvIuAEpFIIMoiuanEIZ9X4yFzLjrFFJehWVJJmEeTnWxLb5YO3eSTnGXQXif+RoydIN4PMiWXJNpdTrcx7vTzNysFvV3c603r1ui/bvW6pYjW/XQbfv0eV4wv/HYNfqjx64GjuoPHzmkL99/pT57xx49eMMO3XZws47uXqfdG5dr/fJFWsqXTf2ViElOLF7uG49JYkwh5+zWAFPXZOr83TZTg44YtFbX9zuYj9UgqsPXc13b2yQijJiKWla37h0xDoEfFDPGOppmXdy37axLaGLYrgdhwnKDaYBw2Q8hJMuBiLTUwmJJBC3Qy9e452NbtLCRYN75GC+Enk9EpDhU/5ixzmC6loaEXUQoRAHTcl0S2YmbAQpyJDkOWEVEA+YA+LQpnq96HtMeVc1BWABaWOdzmZf2ZD2J3SxLYEUk+u4B/UaEeqW2gbMTyHWeNFXwlOziTO1pWi4wxZhxWwYr0fRoSJlmEposJP8m66K+yN/62sL9+cpta3T9gc2659rteuy2K+T75Fe5Rr7+6GF9/ZHD+trDR/TFh47o8buu1D3X79A1+7k2Ni3TmuUtro2i/jwk5H7IF3Jdnq38GdD1TcifCcbybBbyACoz3pVgMvJ4aq1bKfhxrkZiXTJ3WRe0QlxgFvoj89jR2MLxYDOE0pRGdfE8mzLmNmKSWFQ7wKXcNC5UFFJEE5Vc4GSutmO8adulL6xNi0LgOofgs5vPhhMX9cOnXtE//vAFDsGO8bl9RsdPXNKloUm9d2JIL791gi96LqnDoZiI3qWfAna4NjfEgf6WWjzXisEUuRAdpWnPQulCUYXPzExHb3x4Sd/77Vv62TMf6DiHcLPVIJ7SEg7Yrti+Xgd2rtfyJf1ysW+3U49jYmpWb75/Rq+8dUoXhsbFMCTudeH1gymdKda7nwPB7TqydwOHw22HkMix0IMPJ30g9tHZET392gm98s5ZjU6j5kAyVEnRVlT9Gpuu9PaJMf3kmXf1tz98kQPCF/VTvtjyF14X+NJvhud+H04Y6J7IoSU8M+7buUZ3XbNb1x7YqdUrljLazExivgguIRElwAEu4GLMHoSU6YhQBJByXJ2XFQBTmjaW1uuLkUKWm7LStMcq5kMwzJyRVWA0yKiEKJpiLU6cH5X/RvELbx7Pv9F4aWRSszzIRWkRua1pnv1GB5doeMdujd5wi0auvVWjG3bKf3u7WwVxAJ4DgjwLHiVzRwY932qOK+VyabF9A1Wpx1LZ2mZaWJw73TUiXGCQNTyMuLmqyBTyUni+YN+zQB3mIuer0cr50lcXwIzeRPa1n5KDRuHPcFEcMyIkALFc4IyAsDjBdoTEWUJKb85DyTP5KoJG49bCOqdINqLGsj4DYUFnthElLJ8DQTVGkiKsNY+PQlnwTUwWPalj2Sq3m/Uwls3xdkB2OU+8jC8im1YWVsphE5Aqwi0s/jZIfRKhMG7kSruoETlQFejzOcMMtFNOGXQXP2aR6aNF32U9uxzSdaYmNP7++zrvvy/47IuavnRBhft61/cK/MgEH7c1pIigFWtfVZWqdrs+BKza+V5umVML9BHBbaWr8fFx+TcGp6amlXnQfwZ1sKSJTUwyE8jSeSBGMiio6BmIB5ZC/MC1xFqYrJaYiDnLeW0QQwl1Iwr2oXlWjouMCply78fSy6UnNAYix4AxC+7nVJvNQS12QACmZ2vsyPRrVNzMOTmoZFboC4AztQBKSHcrE5B9rEak09z4P6YmhmMF3iEaLSxIajZj9DhjoO5Ysg6WWtOi9HSQv1fRMT11v1Z6UKRgMmNAVMAn1ohQ/uAQtsA5IpBJIElBBUT8BnKDNfb1AqGg2ip93BiQ9SrmNWm5gbhpX0sXBO8JFmhtDziGoe4fioHPW2OPjRwXVU6IaYlWTak3LerkjQ14Ju8k5ulaZN5Qc3Vr3n6GWtJrrQEW5NXTyLn1YE4IYVsC+QJ1/5cDeleHNJgGMKeVECmLBcQxb/DOLKxj6mCK9UyIu5/lxjQyNqKLQxfl3xZ0f1UrVKEMIlbcXFp93HB4WfOB4IAxfLvVUlVhV0mYNlD4PItaIKntG9/wkIZfekXnf/Zrjb32lsrkmNrqqOW7E+BxhkIiSOZFfpByHjQWS6iTN+6BKAWwscF+sK4WJ2RA1jixyE0Stg6hLFDWgRCnRJq3d25yQe/+i41Mg62b7wMjy0G2Myq8PHcmL+ric6/q5A9+rqFnn1P+fUH6s2l9nRAFnpbs8YKmzZo29KMeVJXUAhR0gQe2hfk1dKG7eNW4+NEy42V+rJEyhoQnc1ASCJKYbQBGR6zUiz5sT8zCoVH+hmPzG0ByQVcmJzXx8qs69Y/f1alvfVcjHtvIRbXwYfbox304o4KHo4LxE5oeIJGLP8xLZmuuB/aR0kUUjC0JhXI4ElTIJSJUJQcPDekqcYDRjZbEh2VV9anbt0QTKzfp0qGjOn/vHTpzyy06v/UKjQ2s1AwP0bN8Y9zBni/fdX5kVm8fH9VLb57Um++e1gUOoKYZTjeqZm4ZJX2FJH8IeS61sNQKyZPL2DBVrwQDiEr4AYr8UQkJSk3p2dMLEjomTj7YgUlRPCUqWkVLBytt40Xz8N51uuu67fki+SX/1t0jB/W1hw7oqw/u11cfAJB98f6D+vTte3XbNdt0xfZVHLi11NcitkjGD87MQcU8EViqmLfo05lLU/n39d768DwHYB1V5C7nGcrSZj9uX79Mt3MA+dit+/SF+6+S/+7bI7fu4aBwlZYva4tpZRq8gC0Vef5wjlBEA/IDb0etEC/ObR3YsUKP3bxTn7ltr666Yo2WLGnhPyvxkNTpVjp7cUYvvnUm/97hJC9XQfpOhq2nDk3X9xQwXdGHeAgqGp+e1cj4lKb9G5L0QzYSYynkUAhQFFJFIKDFfpmZLXr9vXP6u5++ov/3t57TX/3L8/reL17Xc698pA9PDWmUTZKXRFcKXs7FYbiM/dDOdeRr0p9J3tvGogTABDRsuEcgkBbAtYdNA6io2AiwzleJsXlRFtLCRnITNBUQEq2hyHs03DlgbBC0MArm33qxtwr5G3t/WVfQi/uYf8u0W3jr5BBQ3Sn1VTNauqho/aoBDnRX5AHuPdft1ON3XqkvPnBQf/ipQ/rjx6/Wnz5+jf740aP64n0H9RB74ubDm3Vo9xrtWLdUq5cPaOlAS30sfOVcChmxdrR0HYoIlsgghQQtIVJINUBETalXokeAPSbzBk+6MUuOR2kAo6YGEkPD/h4qjaR4XzW0Y5oMcjcQAjYAWxsg0dVy0/8eYI9rfMw4AglwmWcvh0YeVlpmgCYSbVMbm16ujbRGtgfSv5b8b7W2j3D7CebEm5c6E/askYXWAenJXqvXWfWIvdGww1ofL2mP3yeOAeNcE+uhsxInsR0N1hlSqOzPYmWpqbqVPKyIHidZEBEKzZekaTIkOhlQG9US4wy+AAAQAElEQVT7SymqEEQl9m0oRPHebnKrELS5dy5i/69dsUi7N6/UUQ5/7uIaeoxr6EsPHtYffvpq/ac/uJZr6Gp989FD+goH6Y/evEO3H97IIfoq7diwWKs4KFzUR1B/1nHf8QHhDPehwjXt+a2vZW5SlRQRNEh9jbMv/b+zpx6xFRVJRQR25gBoUSIkqswakpBkmVyYiNz/xDQra5ySZEp1QYBdsU06FnQ1pKxglXKwaVCPFZZkjSfjoDWdeRMvMWMtJMbwdebCiJ55+T3985Mv6m++97T+2/ee1bd+/rqefP4jPfv6Kb3BZ7n/qW6LsTpucez8QA2126HFHOb5YJBwcilubJOYBoXnaZab/+scCP7Lr9/W93/7rj44M85nT0sV9zKfKW5as4j13KRdrOsAcTPtjFOpW0JnLo5xIHhCH5zw52pRRKXgmdj3rCr4goU13b9rnW48vE1b1i9Ri7giSOSYme0iXRid0PPHTuuZ1z/i+WRc6rZV8WRdEctmXSbEMzYzG7o4MqWXGPt3fvWa/scPntX3wW9/dF4TfC52u6yAHRro0o8PCYfHJvXh6Qs6ffGivKcYusLzRt+YSOEVagBEVgp+RBYRlaSQgIhwWwN0/RwjCTo1obkSYYZ8UuKOICyzGLIo+BEQyhwkec7EHpjthi5NzOotDoGfe/OEXn37jE6dHdMkX+QqWpJ4BqzaGhtcqrNbtuvs9Tfq4m13amjvEY0tW6fZChvyjghiSrQK+ALfAUSHoaYwV3M0ItMGyHpLQoSC1tUYoJqrwSNRbUEsUXJt6QOyqfU8FLiCZYUub5vgijUL1jd4JqqKmPGCRUjkqwh4aIUgE0RxNCQeBjliHxL1MlBpJDgGmgi3ogRANWpkJVkLIJoa+Jicw9g2IotV0yVRM2y5ODfjHlT4BUwCNCQ18Avwgmp2Tp9DE0bKgpxak9nS0GlEiJrGESFR5/o3r6K6RE2ht03KUp+u7Di8rKsVEjp/FnkK5yIg01wpOe+9z7EKeT4nspbdyVENv/26zv3iVxp97U3Njo2pDu3WgLEvZlBWRBGhVlXV0GqpzY2nZQxUrZaiFVLU4Hf80bFRjYyOaHp6Sh6ZVR5JUdOaSA2CpuK9QMJ4mRGbGYSmBi0o9phnbWeJAVd3xByAULAUENhaaSBeAZDUU1RMNZB61VrTQE8dnnA1JYUoa0uEC2nYRp5msPUcQFA9J/MjRHBZJQ5OVIbhtlb+vj06BzXYpMFI8fv/s/YfDnYc2Zkv+J28VQXvSBgSdAC9Bb1v761aLakltdxo3+7+Sbv73r6ZkUYaeXVLbaT2ktrTN70DQJDwHlVAeXPj/b4TmbdugWC3pHlRceJ4E5F5M/NGFgoW1Cn7PFFbi9yYQwzxZYhOso1TvXHw4hlSCe9uG0PKLRgCyw1UQaqqCFDKwG33OZnkxROLYrE9jC8BBIrwEg7pspB0bIXL9DLFlGxnGLKKCNGRRAUjqOzQ9jfYKAKBgh8laLgNxR0W/yrasTsYtvUMoxUkzoE5WOY6DNCtGKrr75ZY4xPBa216GVrbSxWwbERSDN5zfoW1KGldR0gTAB3mvXrhTVpfUzPTOsON378p2OdhJ3xj4bYihRroptdodGRUq0ZXaWzVqHqjo2oaLjpckJqmrV9SBDQJiy+XYDgtTc/o/L53dOJHT2j8Fy9q4fw55rIEYMAJGtjWmyH+OT/LRVvGpgwI5ZjGycP4gaAQxyC0hXh9846V4FQFibWi4Ym8YCvXiyZpEQytp2PrAp1XprQVD3Ipaa0CLxtU8EZcp7WvpX0evP0B63Pjnj13Rqd++oyO/vN3NfHiC1qcnFIGILbQ53lRA6S4Do5icF2hCIDioiFq4I5v4WaSvsTIODwgdDVnDHwkjIFiGl+nsZ/XPPAnkrS4oHn/E+A392nuyFEVeHs5lm1rDmZGTtEKN6zpp5/Tsa/+s05+8/uaev4ljvMFzokQJSqv+hRQOBaOkTkkqoCigAKV97eiFBhhXk1JnDyqiMhQjIpgNFgJRMDbJgEBAWJAE9a5kbFa1NTjbfA6Te68RuMP3Ktzjz2s8Vtu1/TlO7TUG9OiN4p4M9cwv7mZeZ08Pam9B07ptX3HdPjYBBvlS1qKhohRayRdt3SkdLJEzu+1SiNsrKBMdCH/pNycdUCYZijUmcfHVqXmQI2UCElghC1qjyp86eO7pK7euk4PsRn3mfffrt/9xL36o8/eoz/81B1swNymL37gZn3ufTcC4A/eri985E79zifv0R997gH98ecf0Zc/cb8+/MCN2n315bkx4+26HnOMZlSKUZUyIkHPLoT2HTytF944opNnZ7ImKszClrwI1Ldh3Srdd9tV+q2P368vfuRuPXLX1bp6+1qtHvM1IuTGi3xNzy7Ib+/PTExrYopzzv8Gm4g9FonUHCfl8e5xA7py2xo9du+1enTP7vxSNBaLnJfzWIem2Jvad5QN232nqIkvQxy3JT4D/sxROJ0rgGsDUPHR6GsSp/OTc/KXuVAjtwI2CKzwCiCnkACKNx9Pn9eTL+7XT55/K/+3w1PnptlU5GhxjGRwEG+aG7hukoh1War5SVy4BhQwAilrwVcsmGX4GgW4ipArOcyhUdIFg7TkuthbxESICxzm9NSnzAzxmmgJNKYarFOPzt0y12VQJkFalNYRaPuS31IbxLwacnJGaD3HcwcbGDdeuVn33rBdH7jnOjaZb+Hcu1v/j889yAbGQ/pj/2/An9qjX3v/bfrIA9fp/tuu0PVXbdaOLWu1ec2Y1vDgGv0+YYuWFvssC4mlQRld7VWKIquSXBZWEGg4P+QGabQSEHpOAL1VFeIjN2dkgG5RhoX99/cucOJBlOU43bnBUg600MsJVjADcSgq7cm2pExXqTpRsuQOQzIM0EwSYqh3vtZ1Yug87h1/MUZvkXMZkiZORws6AYXnZoCsvfWtDMuB8iJRVTmY18hQJUNjyD9i1K9ohMeijp77L5tXWrkYA15d93Q6uuIAYW0EFVEJJHCek88lyE4AeXG3i2FYPjCv4Vyu+lwTlpaKlrhvL/E58wu1taONLl8/pmvZNL9t93Y9eMe1+tijt+hLn7hHf/jZB/T/+uJD+n9/4X790afv1u9+9E599pGb9Phd1+muXTt03faN+K7S2tEeL1j41JOUFGxWNeRSAiJF0yiCQrz+INdp1hgFPdSk3NaSSYPa5ut/42sK1wWvuXlPqPC5TnGucfX16I+r/W2bIRCmrRlo+wRZ7GYwbR/Lk29tOn/XGvgaQDZLEIrS74n3RDrBSzz/Z1Hf+flr+sq/vKiv/ssL+sFTb8gvdBZZ8+D51bH7XgNPlmCjvdD61SMaA2dc8pY+gxmgMWC3wHXrwNEJff+p/Wyu7dOBIxc0tzQicd8M4q0daXTzNdt1x+4rtGn9apcl3FiiPnUW+T/u2nf4rF7m+eLsxCTvX4oi1zIUee/pa8fl6/XAHdfrluu2aR01ocEmV1ohaY7NvH1HxvWzlw5r7zunM6bw5SEl49Xjw7nKueV163M/n19sdJx7+CtvnZDrn+HeLjXqsxC2GQDx/fcOX9x3XM+8elDHz0xhE0jFHIpcACOMe1IQxq7PdoFJSIyGEh0tWqUDXYPcXqXgV6DcwSDmiindNQWYBHRrjJgXdp1Y6U+MqPq5+SUdO3dBL711RC++eZBnuNOampqTN9LW4DRKbo2Mambr5Zq88y5NPvY+zd71oOYvv0YLvTWEa7BoWBmMyeP8jYdkK+HRoJrSGgpLSYoCSSSFmGhMFclQx9RzI3xaBQQiDLqAzNEHE7klCR6w4CBI/b58H7Vf8gMdBqxHcC44XoifQEYP6M4MFo6Rwqos5DimSQmNzh0BHQo9o6qX3CzxHNTKzCsblDuwHEjVysGoT26ZaNmCUmAKdlGhKLFXIiRo0VjVNFTyDmHAsQpYzcqbxZMYalt4PaGX9WbSE0KKIEvag0UDEYGInU14iZIXuiTSvknjPBZQg06izj8dceijTBdwfu7AS4uLKnznWhwf17nnn9fpnz2pmYOHVGbnxWVBhKlAzs6XUMgqFxHq9XotjIBHNMo1vtdwDnPiBudCUbAZuCD/XwGTfP9ccE4HJhCzQiup/fwUdfOF+Pd0+xmwrb4UCu0ojp0kg6UGyBXdPsOCLKsTOC5gPwPlOmxqk4fyGoNqZy2W43UWVq2kMZMnPfDFKfOCBzmSxs/nKzRdXbNf8jm0UtMAHg7dCkEWDILDZwLjZYgVHnCBLosED3QEN3sRFOwMK8SZb4WkMthqEE9DzQklny4pDIwMWavz4khXBNIQGNBQc0LDkCiNCsb2t8640xNnQJoY4s36wmKXerSLwj8h2ayotlCk2rZJWGmo6sEHBGIwjWVf2ftdoLbFQGNB5+UsPqUDoUFYVSw3CjYX4dGCIbDoYkAdjuA1gnZ3pgphVqjdVZs1lfKcWupdc+vkKzC1uXpDJK2M69lY5hM6MSn8t1XGJyZ0jgvS/MKCIkLhM6ORGnCv4SFpdExjbASOrQL7nw5zAWp6jXpqFPzoEs25+lzoJo8f16knntbZnz2jheMnuO5wWWQNGHMusn9kNclDWgIdiohU5/yp1TE7GgM7ScLGOmKqveiTRBEBSKYT0kHZUCmgDDKDjhAKfhw/0NUORa/+UkQopARlPlfUraZwJYo7EFh56cN/Y4wH/tmjx3T8+z/Toa99S+Nc+JfG2Rzlxi437JVQ7IXEWIogSkgyMESEIgDV5g3RgDSA0HlsoRMW+AQGFwSbKtOINDur6X37dex739f+v/k7Hfvu9zTz1lvybweq4fiSz1icC+IOtTh+VlPPPK3j3/iOjn7t+5p4iQ3BeTYEFWokRkd3YAO82Zyc10e0gg2oHYtJoGKMB+vK2ra0sA3DEC9aBFIAUjIOZQ09ST34Ebgmeuqv2aLJ62/U2Ucf1MSjD2ly902aW3sZb79HeLbqY0ttbFBNTszoCJuAr/OG+Q3g+OkpzS4WLTU9ZhBEpXODUpIFpoJHGDpU7fJ1ChI/xIzmKam6wgdURKNAHREtNoNXKHmCCBXWrQw5HztdvmmV7r71Cn3Wf5vtU/fwhfEufeqx6/XIXVfqll2Xaee2dbps82pt3rBK/iP42zau0s7L12n3VZt0503b2Wy7Rp95/y1sEt6rX//wHj1w51W6YutqjfK9puGY90bGFCOjEvNeilGdPD+vF948pjcO+rcaJP9GRVsY61eEi7ZuWaMbrt6sa7av54tVjzVtkDdswkmnzs/ptUNn9dMXD+q7T76pb//0Nb6gvann3jyhk+fmtMgXr6YJ9Xjl3fQWM7T5nVvX66HbrtYd123XpnUjHE10fGb6/dCps7P5t5z2HT6Xm40hGsvkBy2DP5WwEoqFRWl6bp6XH3N8AS+KXoMcBcqIZVphWVU5/yJfqPybiLOcG8xSvuZxMDhZRCsq/b4Kn4mLoRqg92ds2UGq4ROjlLxa9gAAEABJREFUle0qhsxeGIvaMlAXeHdblbwMVV1BCDh+xoROrOrLORoRCkkRIf9AKa8XTFcBZ2DNA2iahiqDY8l8mBOURjkW7E1oO+fa9Ts36Z4bt+t9e67Rpx+7Ub/z8Tv1Xz5/v/7L5+7X73/qLn3xw7fqE4/ewAbuTt11w1bt3rFB2zav0WruGfL6ENMbjP28PrOS1ERKJVCHaBEtQSWwLhGEjC50iRT8IKYjUjIhVRygFqzsAKkNIkK1gU23S8ZSyWzqUsWQzNAwMGhlLV/APgSEyqrtmTAYsDcNumS3Y6uIaA3BprIudEGCiFBA27zAJ3S8MTJQ1mCbAY3ctuYH4FjAgB8msNdFughn9qnIOYje8Qx2iwjMY0VeYZNgg4TI8eIBV1njWAlEIQNmnkFBZ4Clp95xobseEdi4LkORmYjQckOGj30tsyaPFwwasuEH7R4RigDM4GNlFHhkKfJwEUQs6wNdB/aFzZ6ft6SWB4c3l/bEaAC6Ot46bxb6GhZ8dsZGpA1spm/bsl43XLtV995+ld5332595n036bc+egebg3vYkL9Lf/SZO/U7H7tNv/b4jfrIfdfp/pu368art2g71+V1qxr1RphvsMJMnsstZfKZ7zWKXg9A2fRUgiqAiGUcAd0A2Rko0KIsGNrHOte4m5ixAV1aJ01SYwuMuQ44RvrZzkyHTVOnL3ZUK8GX9FNthKoEI/KVMcLmAPOKhvuKdHZ8Sq/vP65/eeJ1PfHCWzrP5lB4rsQpwh5aYg3UaIwXFuvXjmrVWKOGvGQQJvKxKF40ZAu8zz5w/IL+5dl39J0n9mnvoXHNLvUUxGl6gXmfNV+tu2++StddvVVjbPJ6yp5DBOEYTp+f1ctszO0/cpr7Uh+hODjGwQZun03AUd2J/wN3XqOdWzdohOMk/IS/iljyorMXZvT8G8f03Kvv6AxzLDxnWh2FAjlvZGCdsXZw3ArAZxW5/+THDddu184dmzVKzcoC+4RfAPqanVvQW0fH9fSrh3g5elyz02yoYReNM1CAI5kEuwsvuT6FIipAII6EED8DuUWNB3XNEZP2cU+CoaVxg3EPacAs01ByM/bnTcwvIsStW+cm57T3yCmeXQ5r34FjOnt2Uou8AG7UEKqnfozowup1OnfNdTp33706f/8Dmrp2t+ZWrVMhhuMOQ9bpRAgjIOgCUg4BKcEY53kJLeQ+lxNruQVr7hBVh2EywjrUkoJCgA5btc1kQWNQ4kwJmdZIjIGCSIIXBuEZy815E3vAxkiDhPilQEoq9SHBya2zMw2kppVFmEPobr8EDxZIEejdwXS5RSAwoVBEJCWB7QZAKVuBQh9hrFyyCGgvhmiQsp/B8uR9vhPEB0QrW6oRNba13mbwLJQjgIoibFWq1LQhOcuTYKh6CKXUNoZWHIG0pcuArgKfH5VyusL52lefB9X5Yyd07qlnNP7MLzR38oT8PayzU84XzrFIGhGK4GxuQr72jIw0PJv3NDraU28E4NreAxrrse3zHDbD973zkxc0De73iaWQEkQhBmTOk6C61qLZDOTlMuTHE1OLlmFIUHytMaC1GECkTGVnxwMsA2nQsEsaYf5GcTKUhryWBGGZUQfmmZ8M0LjKdFXX86COkqw0qG0Y+ViQAQEMk7PtMo94IAvcWyAXXQgGptWbOau2qIgRysYY1FwtD7J/BD6sCWoyORwVMFnbWoaWGKZAF3fs8rwwvpSuk5GjIzvs9B3dRW+qYFhVJZcaL87pIPY0DOwHzIAYqAbEJYob6FqCJYFajrFMOSsqerdgkL+yL3tVU/OG5bjysVFtVWp95T2u5CxJuHhRUvheQ437bq1jF0WEYoVyJTdQvStnGaguRVysHebn5+d1/sJ5nT13TrOzc3lCRnBa8EkNbiNN9DQ61tMYG4EVRjXSXWyankTNWQ72jpsPT5L6QOkvaZ64Ey++rPGfPqW5d95Wf2k+c6QtF6TuGJrHRQopQSI7QyoCwr3gWz8egqrAiE21gKCLAAMeWjTzDbQjwLafoTQ2m9FMVImthbXaBo+CMZPlfNEwdUb3SNuArPMxlabIodOBAAtzmj10UMe/9W86+ndf07mnn9bC6bPy33ULV8DDDE+fOEoRsRIUCDVoRJOwkY9V00hc+MM4iNSBRDhmTH6k8qQLm5PixoBKHAwtnjujiRde0ik2Ao995es6/tWv6/DXvqnj3/uBpg+8Le5UCscGbL9w9IjO/+gnOvF32PzTDzS+91X1F6cV/HDfcQpmktUhySwDPpVwUcWCdFeJSFVpPUrqq5Vp69XayGKDbVAyNSgLDJBd9wW2ELcZ0fzmnRq//S5NvP9RXbj7fk1uu1Zzo+u0iH5pqbAchbfuCzo9Pq29bHq99OZxvXXwtC6wkeXlKmJ9HdfHJzEDibuMPuaeTFGRz/+8i6LPSSGzvoDxSlFHVwauDcQUbQIE06R25geDJ4RL4GG/F0v5W3MfeOAm/dYn2ND74O16/z1X67Zdm3XlZWu0is+mU/Pcq4WFooXFIm+4Mc1MJyKPkGjj2p6uuXKd7r9jp77wodv025+6Rx986EZde+XG/BITnFfB53tJjfrR0+RC6A029V5447hOnpuWRI0hgdTPCqkRnn0k8kCjWOxLZyb48rP/tL739AH97Xdf0p998zn92def0Z994xn9j28+o7/41i/0vacO6J2T01rkKX6kt6SRXl/+Z22u2Q83N1x9mW7ffYUuZ4OzKYuKJb64cHyneIv65jtn9eLeE5nHxyBUvxDlmvclHzJ/mVvkQE5Pz2sK8OnfMD8XH0HRWm5eu8oVnCslbBrAgugXDi+BubaJ42HwdY6dRtRL5DMUsP374igih2eNYPB1THSgmhldmzR5romJU1ZwKVjaBuQYBota3MUX9bEkqjy2JaMIMYylDXQD3ShDt/PPMKy7fzu8B7NqJLSRDYirtm3Qbddv1yNsAn78kZv0Gx++Xb/3qT36w8/cnfg32Yz45GM367E913LubdfV2zdo87oxjZHQa09I9X0Aiel8LjmaUEjCBAg1EIaUyQ0rjBmzRmNLl8GWcCg8VyiiewSQLTPwbbcHqzeksgSl7QWduOVhoQY90HfqGEghqJtxOWbLW4ZLopVD591Fa7UDttMj70jWAW5FH5ivkMJcwhbpf6iviN3GS1k7Nx/T/1DAYePuYLWyiG6SCIZIuLYvC7OGth7hZ95aQ2ss0wYlJRoctssHCNFwt25gO6y4mHY2f3yHMLUQXRliyDwtPBgsbzHmlNEylgPLvkUNfEPABmHTxCBuA4+KHhQgLi99bsV96H76rF07pq2Xrdduro333nqVPvTgDfrCB27R737iTv3hZ+/TH3/+bjYL79bvfPQ2feaRG/icXqM7dm/jhc0G+SXRajaqer2o16NCWAHRKBoADKEK2ESoa4XZYMkI5clBBZAfWOOEPvMgaNJF1hdfiB2k9bGqkn3CFTTEY3Sv9pWqmdHZGCaCwSoHAIrliQnjC3vyGGBXyKyGaCMjKsyJ9zrcC8X9Cn3bI0KBLm2hR8dCa1eP5G+493i8bfAXrVA/VWiRm9qxM5P66UtH9E8/36+XD4xrmg1Bx1fYsK/V3L9279yi22+8Qn5RFk1DTurI2govIvs6eGJCL+09phOnL3Bcfc9akuP7gPi3snduW68H7tilW3ZvlzcpG2ojOjbKNPPzC3qL+/Gzrx3SoaNnteC/a2KN6wRkSOsi08X3Ku6Npcyz4SjdecOVuu/263TFZWvl2C7NVY7wfNHEgsYnZ/TagVNZ45nxC0QqxJGUawym+2MdzgktLASNlQSuIFoA1jJ/5L4tVRuLLau4WmGH0lPteNNqnYLjJFVNGGPrukHK42OG00kpMAEg80u9wyfH9dK+o3pl/xEdYe2neXbos0Y2XWC3/MLqtTq7bafO3slz4iMPa+Km23Rh3RYtapRMoeVm2l4Gpc4Sg2iWBlLI2usEUmKdkgoxU2C5B3LrC1iGIhklSHIYr1aeI54g81IQBRDKCGuVDVKVK2AMisCihbpjZowYGR0i7QO67SYRJ2faoDaKhtqwzZAYkkqp0XooPKHoglLbImmPoUbDzYYG5mcxZBMQYHqdQ/LJZRQvCRY4RPI5nxQ6u+1Sy1D1GNLRUWNY6gHM4xejMkZ1D+gK5h3JsUO0ZNrKiYMhQjp0RMBiCQ0xyGUXx8lzzzoEpjmBeV7iSZrn1DI3p+m9B3Tuxz/XhZde1sLEOXGRsAmuQQIAPwiRRn5WRqIen48eLw9GgFEuXqOjI2z49zTC9afXhHiMxz64lyxpcmqK7/2TfO+ZVwZ2sCEIaANKcsLwGaw89HC/pBCDrj5IKWoM1daqKoMm0LeM0w3IAWEHw0BwaWKFSURrtEKqi1P5EHRCpqjhNvD0h8XhAHo1GRAtCz+wryJm1hLDaFBXJwxKWrk+l3bs7C+NA7EB9Ku7C60Tv6Rte0YrC3O9BnOipS8VVowA2idQccAWkkblgqJGkRe3Qp2s/YfWFStVqMnk5jgVzLUQnCMAHUEd5WCAbRFiAJOEFIENEAEerq+lNdRcGVYpMY5gdDdO6XsMxIoEUmPi7K4lMTwhVKGALwIUDg9advaECo4GkLvJgmHBkE4cKWJAqUDbRl2DxwCum1XArgSU7+r+ojzl/214fJwvy1PUVPLCEr1GTV5IGo2M9njrMKZVq4DVYxoZGVWPC07T49QJKfzj/JIpubk2V7I4PaWJ1/fq1A+f0IVXXtXSzJTCJwJGtiEhVO3mA9LgcwzDyqUAsu251sVCQytMMgfclnEEtHtiE85CVsh6Z4HmWDqmLHM4eCMWWaGkMJIiMKDLDcztBKrGgxAGlF2EKu1rGLiSbH0oJMYSGxqThw/p6Hf+TYe/8nWd/tlPNHv8qMrCPL7YY4OLVjSCeT193rlWA5bCNM0qzdgJUjo8UK0f5vKOFwrj6RnNHXxHZ376Ux35x2/qyD/8kyaeeEbzb7+tiWde0MF//JYO/tO3NbFvH7XNSXMzmnlnn059/191+K+/rqPf+heN73+DWGzS8Iba2bLuMCUFPx4reA1Sq9oCZDCqOLUMTBVjZguNlm59y+f8Kh8BTsDETrDc93i4KDKOaNTnbe/8lddr/MEHdPbxRzRxy12a3rRdCzGWz7YkUmFdJicXdNj/cQUP6S+/eVRHT5xjg3yBY0ZsFZHdhCICkEIS5BBY4miSTBajojzXXZtq83FL1udvwR7b+iYssA0xDAD1gLY8qGbVqHTjtZfrk++7Q7/+kT364L3X6hY2A/132VbxBU9tCNEgxRKIj7EaFE2EeoBx0wtFBA8LwReOEe26aqM+/MAu/fYn7tInH7tR11+zUc5l295IT2p66peeTkzM65k3Dst/oHx2fknWszxy8ylVKNr5QJrgDf0rB07ru0+9pb/4zvP6s28+q3/811f1s+ff0Wv7z2jvofN84Tij76P/+++/qJ/+gnPxgm9X5JwAABAASURBVF9KFAU/7sXBuV5s3jCqG67eoiu2rtdYr0j9RQWbg32O3bFTF9gUPKaDx87xha/vUpTrTEFYSuxSGi/wZW5qdlHTM4vopYhGKBXGrAWMFO4BCsnHSEURoRCNyVFK0oG88IVCBuj6uezDkh876wwEoZeESE9IQqmjsRUtgAJtsMoY1iQO9seAHoEl3euSemhVK9YDqgk4V4cbdVkYESgkDpZkWugIyZMh6r7GWJ8Na0b5crhON15zmfybKR9/9Gb9OpuA/m3AL3/6LjYB79RvfOQ2ferxm/Q+zrm7btquq7at06a1I/Im4gjnk9MtuSjRHN+CaHNpqCbUgle2IpcUEQr4YIxgLDLVQqU9yo3jUtDIUDwWU8JNISkiWtBySxm1gHFXAUuh92rWRFCziYKV5wWYHQY0v7zjow7S0t5JIM6jKI9UVoU5YmOfpIeGYRm1ydCpTQM5LzDBCUnh9gHyfOpswRGB+zLAIG07ugFv2mJiGA3AvKEVkKmljOBChAiF1EIoogW5NGY95I9oRWflkyeSjZfppBiIRUB6wNBbHgqZKrCyaltrNSQhbCdsbRJRk3NWoEaEXjtQ7eSpus65yLWaMy5JMGCHovp4LB4qWOVCjCNsK0UE0GHTodqWcUQoEFIiI51rX59rXMNn3p+/tVywt25Zp+uu2qI9t1yh9913gz79/lv1Wx+/S3/4mXv0x5+7V/7PS7708Tv0mcdv1vvv3aW72PS/js3/zetGtIrr6gj3GNfG6oAomgteBDMjB5xcQISrwAIBXUJYcZUxys2ybu0G2PGJbH3acf3McORJmxo6VSnHMMLCjGaOa5bUiQZrodYGs4A2YCVBJyD3I0pESJb5mq/awjSQuGnYBOrpAi/ATnMvmpldSCPEalgDv1zzhuDPXjyof/7pG3qBl4eTM0vqNgSD+fil1fYNY7qLTbddOy/jZXoj0hOHdfRIDeen5vT6gZN68+2TOj81q2hQ2MrlgTdyPPbcvFP33HK1tm1eJz9qK1DSUUvgs+en9fwbR/XS64d1nhddYSPyi82/AvRNp7HPYyqwP/woa737ysv06D036tZd27RmrFEEAQGsMvbcwpIOnRjX86+9o/3vnKh/R5j47QzkhoeRBIGruhZRBf4slJZWi4vQyfkaCVmRGzJoUxK0aHlgrSVjIgZUPkcCGwNWteOLttKMtvEJhCfIGu7JzHuJt1TnLsxo7zun9NKbh3TgyCmdn5zlmSEkDkBfPV4Uj2n88u06feNtOvfQg7qwZ4+mtu3QwuiYIrBTqGH9KuVRQqSIACBDqidokVuEBV7/5JTXZZMJ6NBXSwTEVRUJsQRN2cIJuKhbZ0hxKCIkutzA9GSDMZBFeIQgWUQowlB5xuyDJU9OCtFSmJQswA3c8hbILRSxDJYY6nEwBZCXkV6JgMJFMsEkIyAMqOnIA1WgEa3SSklLh3JZApm7we5IlTiDmAOgI0KiixZhAkicAg8AvT0GecTQV1yqa64FNvRWgjzycCOSn/U9Z5tFBKKiVCbZ0caiFXWz8+fUPiWlYu+vqM8L56XpCzr/8ms6/dMnNP3WAZXZGXwwIp5tK5PLkKdVRCgiuFY0GuElSI/v6cZjIyNsDI5opNeTNwd9HYsI+T8Xmpqc1NTUtOYXl9KXQcPNeUqoFcPRQ/zgL6AYKN7zzqVDXw8aBIIS1AdgZvMukJBihg2jhIFoaQxOWZG/FzHaVAWbgsq85bmuSK209zBgJsz17pberBW4rVnkjGFjJwk8KTgCIgITADkuNS1iuwTDMAjefQB2MEgDkbrm2C2dJGvluaQooOC9phQL0yZ3LAB1miFN7AHzd9nJgTuwkQF/I3VBRBTLDCg6MVdnOJQsFYTFIcfKgpAjbDsBWirAyxz1wK/stlgpGVi1BQxrcwGGBUkTw7aDRBD0VP3fMhD/V8RZthhOzEkiwyWcXe8lxAORwxgGAoiWr7laBnGuv+NVhSUibYJFBv0nm08iP1DO8kZinA3BC+fPa4kvzcHNUYr8aZpGPS4oY9wQx1at0ujYmMZ8oekh5wShy83njQEnHvmgmILLXiL21Nvv6OyPfqaJJ5/V/JnTTGlJhQfZPgb+AslnUvYTnuJcw1X1XAhYYkmooeVmHHJeg7W2x1A+GuZtNQxVvywpWJoLBkpgrN3xSF9zw7iGgmpgg0wu1oDc+YQBHa72zG87wBcu6yyrQJUE85qLGN4AnD5yRMd/8FMd+puv6dQ/f1czb+xVYdPUH8geF/CMig93CXGXUN9vkPgiYJpC6URmLSFkKEO6ju9khZuM5+S6Y3FBS2fPaPL5X+g4m36H/uYfdfQb39bZF1/R4oUL6i2ReXxC5597QYe++k869I9f1+Szz2j2hWd18hvf0qG//5qO/+uPdP7YO5lXdaJOiWPtwTq34hR4GuaFvIPkWSvRkm6xaa9fmjI4VuZA7+5Yxmp1ISnD4Og5srxaaHqaXbsl3/aeffxhnXr4QU1ce6NmVm3kIbDHWkqFtZubW9S58WkefE/pRd6473vrhCbOz6JnbTORF8ObPRlc2SwnaZFX0xIYkGsIZAaiZ8lEQSOkBZEfTgF/+PJ8Fw05YwAYeVRifw4N4mww5u392EjRzddt06fed5c+9dhtuvembbpiyxo2dRpcyORQDg/H4ZYf7L1xZ1jkpi/qdo3ev/HdzXREqOFzPtprtGXjat3Hl8nPvu8WfeD+q3XtFau0eqSdP7ELD81Tiz29eeicnnn1sI6emso5MjFwGkBSh6SFpaL9R87pG//6gv7iG0/oWz9+TS+8dix9LswWTS81ml/qaZ5459hofGX/CTYFD2jfwQlNzfc45Xsq/YZIAe5rdKSnHZev09aNazTCl9fChqC//ISWNDk9yxesU3qVGBem5pXngOeKe8OGV7Aec3MLOs1xPjU+K/92oZhLcI6QgNo9hgd8E6kS/WQcLwkPxKWnOoibNOcRDmgLEih/GQOCY2zfQoawFpl5yNrtbCpxwZF80KXv8800GJ8MyjkTxEl/TO3G9LIO052N9VYHX2Abjqs4vhwKLhnEWlqU2EwdYU3Wr2q0/bJ1bAJerntvv1offPgmff7Dd8p/s+zLn75XX/7M3fqS/1bZ4zfpA/fskv/zg+uu2KAtG1Zp1WhPDUk9r8xHzaQRKdVQIyqnNZILtB1Ey1dUeVcKhb/jdBqHKPKKISlA9oKki1RaSSJSeGUqjVFLVOQoto5URArraGkHiC00QA46dYXBBSG0NWhF71xc/6X0K4zfi7nYkZzvZXqx3PkNnXyY7mTi4ESEYiBYXnOnTrhUTnzS5b106NM3jYYHZzIMy5Zp+3Sc162jL8Yr7FplJ7OfoRVfhMjtmjvjVnsR60VoNS2yT0tyUqHvmGVMZEUEUGVRUTuGoqXe5bysaM8mDIcKqmd2J7NxBY9Is5M243fYjD/i9q2hCtfNvvKSgePYSKNNG1br6h2bdefNV+qDD1yvL3zwDv3Ox+/WH3zm3oTf4jP+GTYOP3Dfbvnaf8NVm+U/MbFh7ah8nQiC9blu+PlBbXMu32ONLUpMUcYFe0/QtAsJDPJ6Bs41QZ+8r3Gstz+5IBUPdkw51750TCd0xqGIIIQjA629/dPAPGIsMGZF4CtdXUL+8VUr0HfQKKKRHBeRN/aC+8LZ84v62YuH9bUfvqkf8MLqjQOnNH5+hpeEizp2+oJ+6g3BH7+up186JL/48rNK8X8wxXOVuPGOca++ZsdG3X79Dm3fvJZroiiCSqlPLJxvxUdPXtDLbx7RsZPntMBzd9/3EGoQ0Gv6unb7Bj14x3W64ZrLNTbKVRXfXCNww4V2ZnZeb7x9Wk+/elD+e8fe8Gq434jNwEINBRzwhfXusxasiHzPF/fLzetHdO8tO3X/HddQ32o2EULdMhSqnV8a1ZmJBeo7rhd4AXh2fFKEYQ5FhBKjRGwGOWZBWCKgDaJF2sm7sMQrJbBuYBtFr6l6xhoHInvlvLESbQaQ5MRAYd6ehyCK+VSmo5cMO3d7SpFlEA9bSBnsZ4uCzC8GDx4f12v7jmjvgRM6e25Ki4tFhVr9T4nnm1WaXLNZ4zwvnnvwEY0/8KAmd+5iw3AtwbNjaVyIXQhrgGeeLiuQihYRjO7GoawfnWtQ6sLmstZWREm6sFp9z5FaTdfabUEqo9ZXWNs3WaFzALCD4iqhCIXcwpj6AsYAogfSGHIMeAEhMRYgfGIIkwTLpeHRXOVbGxJHWBIKfCNCbhEVJ81QAMkyzjjr8OtklnrOlJsWVichKSLkH89R0KIFkDw46WSIRrdNUIcczIBNXf8kZPsgd61e8AFIInYRAQJSPk7JyQ2RkQo2Jqqmjuatz5D4RUInrZzzExlhAJWCaM8P4nDsl7gO+p8Rz50+o7N8Dzv31LOaO3pcZX5RqOX4Bvs5iiEjZU09PtMNG4M9jfRG1OM7e49nth7fKZsGHbgHdh3TMzPyfzoyN8vm+CLPh11Q6pZjhfwRJx91JY8gbTJbt2xCKrdWmvKO7nTWrwAbDEOntIOh4zO6DatghaqK3j3aPOtcqbrY92K+Wi9LlyllFfoVLS5ldYk6hsP4OFxsknFYb09j2Dbpi40tDAbsGf/9Pe19brcuGbdm5CtCJazi0BslpJSBXk8KCLrkYFkEx95YDCgypmrLizt2ESE6EKnAbPBhssALYhxR9ZX2aLC1NNCYDQ8aNPsbOoFtDR1vfDFvmaMsgxfGYI2tDap5mZQvGivSVrVULVRbF61ydWwNrUoBPL26WQgQOCKqCBvSsdYQ9GhB1mJj9G4IRQCEYmHpITePVQRlvYIfazhmIB/n+fl5TUyc1zk2BOfm/UYUG2ybpsmLSo+LxwgXk7FVY1rlfzo8OpIXmh5f0MWDiUgQEXJgSLMmK8+DyczJUzr95HM6/aMnNXP4MPPyBoNq85WNm191sCjy4oORGaU8RLGODHY3T76wMiwwoE8aDJsXanjMzA0BpDtmnQ6zGj8JKw0tA/IaYS7hAKvgR7QSuOVsSyeRiSLLgdY+ZRzQgbzV98HCZokHN/+txWM/fFIH/vaf2YD7hs498aTmThyVFubVeI3l87Koz0Nj6YCYXqfkOxpcfCMBjHGQbI/cuIGOhUUtsQE8/eZenfrBv+ngV7+pQ//wHR3/4ROafOcdFTZO5Ac5Cg7eqvamJjX9yqs68g/f0jt/8Q86/Le2/55O//wXWpo4p14ZUbsMiVgWZoazx8pA2aTKLDIVzMk9lR4QhjFrYrQCkHm9qz1rAUPHBDp16Qlf5GuOYP1gN7dxm87duUdn3/eIJnjbO7n9Ks2OrWFDEAPWJDj35mcXdOrUBb2x97he9QP68QnNzfscxYYubLzOBJdPzvAs09dKA2JqcM6IAAFgpPQAqAkfKHTQJkTj3HetJfgCB9u5CKuIRhE9SHAD9BqBtIqlvuHqrfroY3foI4/crNt3bdHmdaMKzpFCDp83qeBnAAAQAElEQVQf8wtL+fdzDjKP194+qWffOKGfv3JMT7x6TC/sO6kDx8Y1PjWrBc6RYBFDQR5AUgR5IvKfTd1xwzZ9+pFb9Pieq7TjMr4cBrVL8pempdLTyYlFPc+avbL/lC5MLQo3lBgQqoBYIpV+5BemV/cf0YtvHGVDbl595tXwgBJND58ep2XIG1bqjWqSjcI3D53SvnfOaHKKlebcKpyLUPL1vWGea1iEtavHNMJ1KUpfDfNouM74jefxU+f12htHdOTYOfn895rMs4l+jg1e/xOrn794SN97+i0988phnZueU4yMiSKYE0XLIImJRISR7J8Ecxec2lZajBUUnCeL3jUGkrRtZZXuy3Pw+ZM8ttUMX2L7PLC8MB9jQ1nhjx0+XWxc0r2hTgFVLgU/4hhGQDVBGGZAnNIvavBfxXm0ad2Yrtq6ni+r2/S++3fpMx+4NX+L6Hc+ebd+5+N36YsfvlWffd9N+vB91+qhW3fo5ms36Uo2YjezQTDWNGQI9UXoFoJ8kIpwPlMS1DKYIXcirWyeYweYLCuZLl01CHNA6VG0lDM4ndfBgDh7lMASAHcVYlp1OZqr4Hi1JvNYR8Vp1g0XiTrW2DAwY40FOJ6hk1+MqaxOaViBn32pAKmjtjCQI76oO4dBuQhQLY6Abm1NGVpWpg0dvwK/R66I+KV+EdZHDdWWXRkpIhJEu0iF5N3d50HEsk9gYr9cGwg6krZTr+1bjmNeMldEDHCney9sf8MKPXEHfEsXBLYzQGaPaPPABVC7LStFEdKyIklc8hD7vFM2KM45ezn2MqC0b5sfLntEZBwzEaGmgwY5n0uhjfAZptS1H0uLc32cZwS79WvGtH3LWvk3ru9mk/Dxe67VZ95/s37zY3fpdz95r373U/foN4b+JMAd12/TlZet0/rVY7K/j4cvU77X9H1tJmYAmUgSJSR4PrYNhdxKi3MRqMjYNllxmhSbVWBdbF4sSl1aI4oWWDtiVP/qUi2EXrXhGxESEOInFyQkNRL3IMFHygMeMI0u64G+MLmop18+qL/69jP6r1/9mf7060/rmz95g83Aw/rhs+/on3/yun7OxuD41ByV4OXNwEWe13x1XJrXxjWhW3Zt003XbtWGNSPq6lOQi9znuWe+duC0Xt13TOfPT1cxKoKJaLycG9Pdt12te27xpt1a+T/c8nWcQMLAS6sTZyf1zGuH9cqbxzXFi81e04gvckBfwXNFwwKW0id14dZT5FaQ+bfsd125RffetkvXX7VFq8d62CtBrEGJEc3MBy/0LuipVw7qwOGTPDP11eP+4UOjLLJgHzhJAvWZV597sUE8N4qGSP4njX4p1/SkJgLT4J4vgOOgHnwPeYO1ck5JtEO02DVXsoDqsYfA3rwUYUtoEKOWW6QuAozQY1B7cIwCvMhG7InTU7xMPKHX3jrKc8O4ZmYXJY5PqMGqp9nVGzSx/RqeI+/WhUce0uT1tyLbIrFGYbsILTeyw4aiFRkjgzNVwZmRwdSZBNbMnzjmMaUyPxOaqxAWGnBDib2AqIBfRKWtEy2A5Q5nPbVaFhGii1EVI60HVSyoAjY7uSrNiCEdMTRyCDq0rVHQZVJunF/WmDREhCIqmC9apivvMRiKhB0DyLwEoWzI6UlKwbmsbFCJPYSHDmC8ysmmIwIzpgfg6bY5LWv1tgznMDAXgeXWrRGLHObtap2fNRB0IdLFcmRG8pBKBPTkJUUkQzSOsWlYn+eE5TB4FJ+RIn+eCteVucNHdPbJZ3X+xVe0MDGBUrW5LgNcUeQPQdWE1Ph6AOFnZf+24AjP3SMjIzL0eH6ues5zPreTU1M8q5/X3BzXM0+Cmjy1QtwgKqh26yyEa5FSnfasOrgKJPuLFkDXTWOFEkkaJKfCDxLVWMqW8W1jsMTO4EwBdk/a8gRiIch1dJ02SCjDYVNic6VUSmQBQB9mkxatk0Nmv5hP4WB4d75UuSbgkr7IOfCZb1g/TGcMDxYa26dbN/MdsAYdeUmcftZ0gUx3h4Q1hC1AE3GxgQ9TUYqtykABDyhwIUhRfkDznLSoA3UNgf0SkBkTECnMch/mI0IRQXD0xB+ec7KtCm12WBmS6Qb807bjjZGphQI2WLwM1cNL0oF1VepynAXAN+NYCZsL0Bp5ehJCbBw/AV0pbURj80wKpIKdDEKPgC4DbA2jrhHTmoKWbrKDKJHmKXasUPKCLoAxInkGJTimZojjD84CbwWmpqd5Szau6alp9ZFH2AAARxPqsfk3xpfnsdERja3qaQTc9BqHTcgBP8cTzZjvoMSS5thonHj9dZ358TM6v/dtLS7NUEbhZlu0xMMKjys5DeftQ9U5iJAhqa4JJUNV2jIVdDYMakhNcAG0rPCZAtMhZBO5QTiG8HNt1lGEEEPaOBQBMAcLoeDtaAjJHb2ymZE6tqjyBJJMS3VETDWEg5AUUbHXpUjMHyCf5+2a/BZ+9sI5nXrmZR34yj9p3//8Gx3+yjd17unntHDyuMRNITgWDWvfA4zFcSm9nsSxEBf/Qg7HLqHMB1Lwg4V6PKSVmWktHjuhC88+r2Pf/J72/fnfaf///IoO/9MPdOa5FzV3dkLcG+TmY7HIZkrfAo5TTE5p5tU3dOhr39G+r/yzzr7wspamLnAMBSypj82SHZmxDBTC9JhnXQWPqaZGAXQp0jJxXT+cLJQYUXZGolkFlKpBQGeixciJDNB+EO6xTgujazW5fZfG73tY5x59VJM33KYLm7drIXpiKTLx4lyfzfA5Hngn9MLrx/X622fk31Zb6jt3wyyK+j5g5CwG5hjkKWAZsBA81sQrErYFHopKpIhGEpCCgC72AEueWoRl0ApbSWBDBHKDpIgAeoCw6Wvnto364EM36yMP3qhbr9mk9Wt64tCjk2zk3wY8zAbnc68d17d+uk9/+c8v6L//w5P6/3/lKf0fX3la//0bz+nvv/eKfvzcITYHz7MJtyjPsavM8xPNJa/hi8LdN27Tpx65iS8mV2jTuoZL3TzaJVI14mWl9h0e13OvH9XxM9MqrFtDvZ4kyyDDKOfn9q2btOuaK7Vp8wYF15HorcJ/RGJjsfClEiH8qJoY49j0OAYzOsa56LlENCKpQ4KVbYkdxD7nZiawhg3BsrSIWZ+NxBm9fuSMXj94RmfZCDx96ryee/WI/uln+/QX33lJ/+2bz+rvv/+inn31kKam8en5OAe1OA9Y0f6wIkwgnBHsXKbz+HpxkFfadjD0XLvSxxTgc2N7l2c7EqggK+iTJmbSGEGq1IEoXfA+dZgGrEPDdzxczcMQOID0AwdxDH0+cf4s9vsL8oOkwP6Nyk3rx3TdlRt1961X6iMP31j/LuAn7tTvf+IO/c5Hb9EXP3CjPvXQdXrsjit1167LtXvHOm3dMKY1I6FGkv+pFEVCkZ8xAPdwldRXwOaNXIc8BBLAdUJRe47LGDYiMK2gQJC9yHQEmLmVZJQt50s+DnbyVhkKXLp7sB4/d3GNCAysH4bA3p2jZ5MEYaeLG4adn1WwpC5pGVFnVqwwwMtgGuhqHeiRSY6gFW2F3gyQU1hhxbIRG5USMDDOY2J6CCJCEVG9jYGIlq/S9x6JkzE7C/Mt7fkYAllEDOVoDXy8DC1rWwOG9GpvvgObDdMX8zk/C8nFog9iRNRYYV2uBgTGjgWV3XQCXGJqxqSzRvrLu21JKENEgCqoa8TLdUJn2wQGerWwHgo1Y9tRhklwrUkyb5uIEL0KqNLumJGCMxSGXmktN+uT4xzHRdFEsqF6XpqJMGdKfIYl2Ixj3DCsGm202b9FuG0DL5gu16N3X53X+y9+8DZ9iZcDv/nBW/TrH7w1/5nxhx7Ypbtv3qGrd2zQhrU9jbL7FL7ecC32b7TIF6gQJyo1U5BHmMzn+QYynzs5lzQrbT1YFcmuUHQYOPOUiH8VBbLSR5c9ELY+GdDCCs6VStWWanzNVdpa/JVXtqH4aVF5yEXCTUwv6e0TM3ritVP6xx+/oT/5xi/037/+rL7yvRf11EsHeZE+o6UFrtVLC9LinArP01qag57R1o2juvW6rbqCDdUgFeFUuFcF6yDq8X9c9gIvId85diZ/S1C+kVOTK1s9Grp+51Y9dNdu3XTN5Vo92pPwcQzrx7hvzfIy8w02FZ997YiOnpnSkn2bEWXDMLjfqCxxWPpMeAmouCkLupxjvufWa7Xnlqu1ef0qFWy9bo7tNRfn1Pj5Ob3AS7+XgAtTvu/Xe2URwX0fSx/uM8Rb4j5TmH9okReKocsvW6Orud9cf+1luuX6rbpl97b8cyfXXLFel20a09pV4vF1Ub4/FWos3W/8E9d1F8fOPGTjoAWTArECAszJWrm57gpwlFbX137w7sgK5w0IjtHdACei9ZnrBTZo9x88q5f3HdGBgyd1ZnxG8zxnNE2Pde1pprda57dcqTM37dHEI+/T+T336cKWKzQ/skr9aBSAKKsYRPN1kByi6GIhygKgycJLkfqAsdfbJuatL6yB5d0EHUo2wN+2EU4C2NhAnNSDAxuqQRrLgNzxDJY2qTElrCvGRIJLMANkSimlnkelSvKOxQpDm4cqEh2zoixP8IWBXmysmgfpgEKVdFiPbTEH7eOXPhRgr0DexUwfbMhosgI8JkkHY12vmimssN5gXUJhXNktKU7SicNEUUQo60s2PCr4KabCQ+k4mFBEyNdVBfmL8BWNaskPazEARUeRPaI1bmWeu9eAxVSfk2KRa8YS15el6UlNvbFXZ3/2hGZe36syPaVAz+mScexHVnoN5JG01NOo16swwvO4v8cb95qemqZRNKGIkF+qT14gx/QM9ALpfb0gioM4AzYYSkEKjnZdLxhdoiFeqScOZoNjU1kkxMLWMQ0F2qqSjGR7r8UyhCKiOmEcAFYKfoyLaDmA6aw8lWKOjJ404kF3qIhoDbBgrowDu2E6nWwL4JGsB5eQedI3qfSvvh5tPQykw9EaUO3J2AaWOIwSedQ108MgbM0bp29rmLKWvhgN6SLwR+/aHQJSxhFVXhmpES0iGN+jo0utizBhfJGpxSkyYUjmEkMX6xKqZZETFNe6LHoXVd4lSUG3sMksDy7JMJBgVz9MA8klCOeoXsuUzUrWVjWVF/My9Z+DekK9y7eNSanLKjMGJPYCyXUYTBtMR1F+sDTUPN8+SuOZmRk2BM9pcnJS/aU+J0Go4SLR9Cru+SLCm4VVq0Y1OjbKjXwEaKpN+JQhEF1ZYyhUm3Gf2FNvvaWzP3pKky++zEXsHLWUasC4TMFktyQUGRdBAO6O3dHJF1GiUsRZ3VhvuSUplCkNt0iJ49cPpFnPX/Y1pAor0zhCqYPGVCB0B7cm5lqoQl+4UpAGhYsq4AOAP2XmhSJVNmqPHUYUVGR54eG6PzehqQNv6cS3f6y3/sffat//8T908C+/otP/9kNNv/mmFs+eUX+WBzQemngmV0Msz9+YKmosHkzL/Jz6bAIunTujuUPveQ08MwAAEABJREFUaOqFF3T6u/+qQ3/5Ve3/k7/W/v/xdzr4D9/WiZ89pQsH39bS/JRGeDDr9R2iT1kAtTPKm7fRX1TMTmv2+GHNHH5HhQ3BhruRIcChPu98efCkngIQhfFiCtGKjt7rYETxJRehcI7YCGw0BKGACxXOjwAES69roEJ+sjZrNbtum6Z336qzjz2ms488qolrbtGFdds1rVVaLCHfaGdnl/I/yXj9rdM8CB7TOycmdGGOzc2MRhrisQiSa3ISuZlwXQVmGMiLvSUoarepKXC4VuhOj0g+Zg6NWIlzUEu3uOGoNlj3wByLzWzS3Hfz1frgvTfotl1b8rcPGvzC8cHz7NLtOzKh7zx1SH/9nVf019/6hb72ry/rB0/s18+ee0c/+8Vhff/Jd/R3//Ka/uyfntfXfvi6Xtp/SuM88HM61aROxbHsI+Ds1Tq+/N1z83Z9gi+Ed1y7VqtXLcoP2D3qwUGnzs3qGTbdXtx3ItevoVxlC/nQejPpKjYyH7xjN18KtopLCdHFQ8qImh5fYKKn4BrTjIBHGgWwhOMi53DwJdO/YRAZTwo1eeymZuY0CSzxefH5J0fkHOzx+O4Hm7dOTuqJV0/qR784pq/9eL/+4luv6q++/bL+8Sev66cvHtH+Q1zvZvgSpxFiRoVwdGhwFs7xZAYScY1DkCkT9u2RZA3yJYsku9nCtvYxbTCPGee0fVhRHuLE/FJOvEJ8WLmhleVChoMCR+ft4lhf0riPzkBM22BUWIM+n9/C5miPL2hrxqTtl63SLZwnj+25Sp95/036rU/cpT/49B79wafu1G9+/HZ9+v036/F7d+nOG3fo2is36/LNa+U/ZD/GRoHnk7VQo2kpFA0QEiS9KKANDfIGIiKQBfpQaLllyckWpgI4Jny1YaSnQ4fRudvS2GLjBDOGZOrQ2RXyF2JXaTd22pZP1lYmgOXiWoOKnMKQHHFlSGZoeA/fIYtaje3sbxhWmrbO+D8D/yu+w/mG62ppz92QZixTTiR1lgLObXkaKJcnArncrDCYfm8ojtGqh8hWsoxq1DouS6Gcz2mGnB3TgDb7MJ2C9xocwzCkv0TGgdZpzfhMMh4AMQa6Idp62xoGcSGKGKxMiCGuIGkhIPMAGFewJsWwHRb5vCSIMk4DYV1EqH4+lc2ytHXMysif7ZGxRutWj+qyLWu0++otbBhdoQ8/dEP+TdHf+/Td+qPP3K0/5NrxGx+8UR+67xrdd/M27W7/lMDasSBnX302ePpcv/pclxDIkHMOybSva1wEnJmcrlBStEpQRA5yC/ETUkQAeA3mVxSSIhjpaFRB6q5ZTmC13ExgV0yT0tcJkxgroQ7KGNQu7iPFmHxeJ8daWCg6fW4m/yntj5/ep2deeUenz07K98nG1102xMS1N9ggK2wKrh3ta9cVm3Xj1Vu1cd1YhumXUDSNfCymZxf05uEzenn/UTYWp1SaID8dFNzvt3Mtfuj2a3Uvm3aXbVot3FBKEaEGfVHo8KlpPf3aYb3xzmnNUF/EiEvlTiCm0mdYIm8LbCwUjo2ode1YYaPxMj10+27t2rlZI73gGY+jVIR9qEfs+fm+3jhyLn9L8NjJcRQh1xBeE2qgq+eHxd4iPvMaG1nSzm1rdf8dV+ujj9+qX//o3fJvnf7hZ+7lvLk3/5bl73/qLv32x27XZx+/UY/ffZVu3bVJ2y4bw5dac73BrL08g+SV8/FIaTIWiSMCBCAJwL24LghUsqyC5wSkHEkNos5GQmaIxhnz7yX67xK//vZR7X37mI6fndbUYmFtelIzqtneGp3euE1HecF8+uH36dz9j+jczus0PbZOCxy/QuCIkDFPy2pU5Gf00HALYaJoRQUqSy8WWIo/ssoF/lG5EDjUUCukaoyQfxoYYyVnahmULUQpUF1seGzV+lWuHS1LMhR45BAUB+OVBKn7DGfMFIiGDV3VQdlShxDc53imfxc/DYYH7Mxi2xZrLuFikeOkNQPhMiMnYS0HQdp3njB0IUZiSvLoKZmKMKfaoJNjqOcTRGpCTXqJMYSZQrUlnYyLkSKiggSuM6n1etSgRVKBTSQlcWwgGeXnviIY1qzh89ADc6GReCZeOntaF158QeNPPqW5w0eQzavBVDRS4wVTO7TE6QKEAqLHdWN0dEQjBh7EeyM9+Vric0oRpOhrhu+WF9gLmJmdVZ9N8Qj7hi7ZClJDrryJZVg5W+yGehHx6D6PivGQrq7YCsF7Mhe7ls4yapQBn/V1yoqtM1TuUmMX/ZdbpWd+gKHsMmT+3mvQGQ4Z4147OnrSjsv6Jz00rPDqbIf070leFK/4OJRqPRwm6RykxurBRFpjyy4NIceMMK7AKDdjf6gGgDBpYwPFOXzBN3ErAykiFBAdQHJIB1WZTagSvG0PCLBPKhlKy2ABV3srqszQGDGssYdhyOCXkIM6qNJmg0hDMS8dbWBptwFU6UUerJeqIrN4LdNhOAc2lht8gbSho9QvrVSJ3j4VEQxijg/++PnzGj8/ofkFNppIEo1PgzDFTb/HA8NIbgb6YmLwRUTkpcsfagY+geF0FqtPXLoKD0jTx47p9JNPA2wKnjzGzXUx9f28BWd1+BkTAso9KURFwY+jE7sg5YCGjM2AWxotlLCNCpkcm0BmmqAR1SrSQtmsirAE28ooIlLXIpkzbVwyfzDldi1R0NMmndohSkkb0iqVxbXio7ah9zEiXApQ18PFBbhB13ADKAtzmh8/rYnXX9OR7/6b9v7p32ovm4Nv/cmf6/Df/4NOfO/7Ov3EExp/+WVNslE4uX+/Jg+8ram3Dmjqzb0af+FlneJt0tHvfk/vfPXr2v8//1Zv/ulf6c0//1u99Xff0KFv/ZtOPPOcJg8e0OL0BRU2V3xI+uTu8+BY2BDqU0sBjBdbXHiw5E7hCTFH5bFcSp86v5wLE7dfpcXcqk5eDC+YaAG0vZK2XiFIJshrIGTyHoKFs8+yRyFyH1VRP3qaXb9V52+8U+OPP6rz992n6Suu0tKqdRJzDNfKOl+YnNNh/9Pat07ptYOndJyHffYD8fdjXJ+agb7jithSgc4aimlyUReUCvFcC4RqK5AADKa4lPT3UDCkm0xtIUZgYZlpx1NqgzGkwcgDKcdjFRtku6/cpEfuZhOHN+8b14yp4WkgIhQRWmRebx+b0Hef3q+v/uBlffeJvXr1wGmdvbCg2cXgrXePz3jR+cl5HTk+qadeOqK//e6L+rvvv6jn3jyhc5MLfD5FC+YAUsUFcjNfSh64facevvNqbd9C3v6sxANKoJvnofnNg2f0xIsHdejYBYvxZ41kYC1Yo42rR3TH9Tt0LxuaW9aPKnj5ULwgahQ95tfl4vzq8RB0OZufOy/fqA1rVqmJQCugKBrJvz3o/6XRX8jmFxblFqyjyFMAYTnO8fzJL97Sn337F/or5vf9p/blH2I/cvyCvBlc2AxUjCiC2EWye4CymzdhDKS8eB5FwY9VaV+gEkqVYoOEWPBJVx9BFz5Txgl2ThnnGPXWmlkrZNVfGS+KBo0ycSWeJVGHwvr1OS8La9ZfWFAsLmgN30C2caxuuW6bHttzgz77/j360sfv0+9/+j793ifv1m9++HZ94rGb9ADH8aZrL9cVl63XxrVjfCnrZc5SStbvEhMyVSY0RQ2JsC2KCEVlGaHoONOpkzgF6SV72uXQpsCSuUQLFiIBMWIW4UGKAGtlK5YBEZH6sLq6cX2iDnhY6vYIk920LVvAN8UMlljrdUiMjMCy3NDJOmx1B1mLGeLZNoF1SIw8Y8Kv8IWX7QHjYbDfgMc/u+2TYOh8IN+rRwQhKri+LnfgkNDpzZs2NkDXejmc8F5JQ/VBYAIkcMakLjrrbGEHKFuyxiKCjVqZUUQoogNLMhpxjM0vQ0AOwD4tD6r9othVqIzPYEJuw7VEBKoKEEpQbREh8xGh5R9EErwGzbplJqS0VzY4zsNQJCdwJIgWCR5ZY2of1IUFKjprgByCGNAmhiDCsgqsLF6mbRCiBCAkd+xs62skrEVys7WBxTYLwOX1pE8+WD6Bq0Z72rRhla7atkG3Xb+Ne891+ujDN+k3PnyHfv9T97Dpc4+++KHb9fGHbtR9N+3UdTs2aTMbYPbzFaVwT8rf6i5kJ3wMskO1skKxEfDhnDkoIhJwobywwosE9kwBrpsoqsxGaIK1MkBmJyMm2DIPlgBbiy1t45k14J9S/Atx08PrYJ77rudQSnBvBJbEPbSvyel5TfNSadH3MZ4r/NtueePzi1NeyJSlBfkF3u27t8t/f3VsxBlIRjzKybmdPDull/Yelf9TrAXiBptOwfNLw9zXrgrddPU23X/bdbr2is3qNZHPWqW4OuU9cYJnmJf2HtMzrx3VibPcjzWqaLhBUqtzyANzy9sw8wnPjfpc69ZNq3TPrdfojpt2aBPXf9va1PFZNHvq5MS0nnv1kF576zhzXVQER5TYEVL4RkxNsBpBvmPzej121/X60icf0h9/4TH9P3/tYf3R5+/Xl9lI/tLH9+g3PrZHvwn81sfu0e988n79wWcf0B987iH99sfv1cceuVW3X3+FNq9blecdXxsogWrcqTtrUm0RJPcaoKsSqXREi22PCVPCiDkTTHglH8ys0tU4aWQo6awtLoucs+PnZ/X24VNsDB7WsWOnNDszy+ZcX+x7q6dG8zxPnt9xlSb33KuZhx/mBfSNmlm7ReIYNqxHRGAlIkcuP2EVEfKPsgUj4AWEsl6tNmuHVtcwU/pWQacP+UeMIlF4yPXzfIU0EoSOToIBjwiVx4rQCSqoxTYUTYhQ1wb5TGCLmU1STVnYsm5wpn2dIVvKIoiBDy5oPZasz8cHgTMaEav6mwnsjdVqiUC4wEa0Au0OdmwrAxpbdwwSZXx0EQFPbExK0pVvIxCzoG+9rAcQulO/5Qb8QRFht6wfFjrSN2Ccr1oJPRRzsEzZCqMBF5DnZx0kcmEvFADRHMvTKdACiGQkt+LrBuDvaUt8T/ffFJx46mmd/8UvtHj2rCwnbdZdcAj8QTIqDNYFn9cez9oJTU8jbAiO9Br1gGgaRUTCEh/AqakpTU5OaXZuTn3y6qLmeAVZrbEooA2gOp+inFssGw7kqKpStXnOwzA4APalJgERAYrq4AAGOKNhQJTdMhPpURgB56ixaynWJzgPEIHdCsDOgQAfs7RlwEoG2RZ+uHs9DPVAFNYAS3ILZDBpMF1rQVGIAEDJIQ1F9ZwvqNwDfgA26AC59TKfBANzYazdckPllkfLALoCqaESSSGht8kbSFYix8EQWBcgBcMJEVgHWu5lmbw0NWRwUazOPhe1Y1bgqolO5lCeVccbt0qj6Gq2/JfBxTEu6RdEcEKltlIatJLSlm3nZY9WAipA7Svl7y3LE6uq67gcovIXjY5r6MReLfMxqI0A1BZpULTIk8iFyWmdG5/Q7OxcShsuHHQ1rEmvaTTCRWRsbESjo6PAGBeSUSOZ71oAABAASURBVC4ivdRHxm3UtYDInBANMHfunM68+JJO//BJTe49oL7fpBKTT4r61MH9vn4uGP2hyw8teQmDpA8qmaEVybggzU78xFgK2nnN28Y8IthqbdrxEWQPDBLSGJHNOhp2uOcHeFgAbXNQ/ZzYIKTqjsYEvGhwaVM3ZavAddrFINUPvrKlBiq90EjBl33Nz2rx3CldeGOvjv/rz3Tgr/9Jb/6ff6k3/r//VW/+f/6b9v7//qv2/p9/qv3/7c+0/7//ufb9yf9kA/EvwH+pvX/y13rjv/+N9v6Pv9e+v/ya3v7a93SEGKdffkVTJw6rzFzgQWeJXAWgVB6gfFxE67Ouppd8nOBtwftmHnBcp21L0jw/qc9kHKVfhMxQ8Nbg9A2iGwSWW3gwmOjWABp/RhR1hGg7ihUU8amLDBnRZ2BET4uj6zS7/VpdYCNw/PEHdf7WuzRz2Q4t9FZryQ/vVDW/0Nf4+KwOHp3gYfekDhw5qwuT3qhuFE0vszCdirE37QedaBDlCcp5SXmuKEtATDVYQtBLoASsl0LhD0IoW8C3veWJlUH6Cjb8FFK0oMQBahT5mZG2bFytu2++SvfdulNbt6yWxU4c5DCMX5jVM68c0b8++YZe3nuIm/q0gs+vRkYlz41cvsHnlxwO1tzMot4+eE7f+ukb+sd/e0Uv7D+pC1OLKuiaCPWaRg2AWx7X7Zev1cN3XK09uy/XhtV9lUW+iOQDQ+j0xJyee/2Int97IjcX/XkzMAERSk5/9fYNeujOa3TzdVs12vNxZ+V4MPE/fy8YFDbOelrQ9o2jOc87b7pKm9aPqAmpYYho1O+HzkzM6K0jZ3TizISW2AyzThTpNTc438K853ZCTz2/T6/tO841bkZL+AZ5FP5timDpAPyUjVqga81FEYHU4LMMQIcAgrEAqIwIIkgArrOpAmyR2YDVI5Pk8wddhk65sgV+Bq+7CgZqkIMxZBQICEWvUTSROtdZCl/U+JK3lo3AHZvHdOt1l+mRu67W5953i373E3vYBNyj3/zIbfrCB2/VRx+6nvPmSu2+cqO28CV/FedFE1RF7j7HWy41IzO4k6ZpRF69R8Og1UR0NEFqbzXvRqgRVvtKw2avHEchucFQxcm+S4eUGTCu7BE1fhbP/FZozbf61mqF+j/EEGu5vKL/aDwfQ7W1/Ify/t9hTO3+zPzSUK6tm5SxYdjBevOOZZxQcpQuNtZ/rOGe6zPsVYqG2feicf1fzS5/DLuZ1DzmDJXz6DzGCSsYPvopvPTgKAZrE69YPw3VXoMuj5XSoJk3KH0ylmhJVLlSo19eEGpbJzDUw1rS05+50u9z3YUv0qrRRjsuW6dbeMHz6D3X5T8p/q2P36kvf+Iu/Tb41z94iz724C49cNt23XjNZmzXaN1YqMeLHl//+sw1mhHJ1+H2AtOAI0IRXHAUknG0n+wOi4ZK1hPDyPFcX06O2ixOOQRuaWoXA2qOKVSnsCE0pupaxrIh10MsHR4rCwA/i/F8hIusSFsJsiisY2MwfH13QO5jwXy3bFqra3Zu1QY2u/xZ8zXe/j2mOTff19tHz+qNd47r7MSs+jGqhmfs4F7d9EZ4WbNB9912te68cbvWrR7J55e6dqGG4vwcY/+nX31be985o7kF5CMjiqZRoKcrGzVLfci+CriUBa0ZK7qRDUfHv2rbWjWxJB9jCS/WPogxPbukN94+qedee0cnT59XP3oK6gpyNECPSRj8t2n3cJ/+4ice1h//5gf05c/ep089dj33+Z26bfflunbHRvk/Bbt80xptAbZvXafd12zRfbdfpY95c5lNwj/49IP6bTYKP/DAjbrmyi1aNdZTaeumHNVWFBFiEu5V1I0WAxggKRfprbC4MNAdAyTEESG6GAELJfMKaamEJmcXdOj4Wb22/ygbhCc1fn5KS4t9jWAU6BdiTBc27dD4jbfrwkMPafK22zS14TItUnQjKYJAAsABNihbZI3mKyi1bYVJi9bpIJEJsMRWBvMatG7WpEIWQNej+gW8oUUZoeWZSkqDukPR0uA0grXMNCKTWTy8c3kmVewKAJ//VYBjUdqYV+QPA/LOC7LtATaA6KaAdIZtExLdDCHQtaMFA7ntbYu6oABhJaVYsqaOCKy3wtj+oe4Hk0t022GSmshxeUhdso40DBaGIgIi5B9BF0XyiU2aL1IEDF1u5jsMLbFmXJfoKkt9LUxP6/xbb+vMT5/W5Ktvqj81zQRtWGyZc40I6EY+V01J0MgajnOvN6KRUcOoRvg8j/R66jV8xtGLtsAL5gtTk7z8mNY8L/+LjytyPphtHjMivmhRoYAMKW1l0Ek5romsrCDFtuuWD0MnvwiXAb9MDUSXIByyEw/TnexS+N12Pp6XshySeW7D7IB+d7SqckzP4b301SpHx7ZpMu1wMd+K/8PoPeJcLG6WD35N4ROqHsdqGsFE6FXbypKxkBPXtMUJOVhSwb4p8lBFeZK1pKw3PaxWjavUQXNyZo1gOFsn2MV8yD8pIrSlQqLlhh+KPLEDOgFtGBjoaV9yRHhRb2eIPwr86dB4FaUHlCJCIcSphKCbRwJVDTHhw9qyiFyTY0eEIoYgY6QBxkMdGwxTEIwGECmwxYdRlnmtDChSrZRK/aXC278ZnZsYZ/NgEp4HB5zsE9hEhJqmyQvG2OiYVgOjXESaXpPyCFcrysaPEwSWUQjkS4+WZmY0sX+/zv34SU29+jr8lLw55kcT0mDHSJ0QxChkNFT/AgoP6P0gZECUdsYRgT0UekHZVDkQDZl9QzTTSQgroKULnMk89kW0QAJyJ7YMsqwwOiZgHUkISR117iliCAChIkwVOGMQ9urIlrbWK1a1lbLMcdMUxsfLIB6M+ECq4aGz57/DODmuxWOHdYGN1lP/9rP8m4CH/+YbOvjnX9XBP/2K3mHz79CffVVH/vLrOvbVb+vkt/5V537yJG+TXtTsW/u1ePKYmtwIXFDPyYA+Ofokdz6Qy9IyX49WoXaDlZSntEXm6s0nxnkJMJ03LhtzIBBhb0YsBVFYI/tYLpppIYMEDa9rKBDiwWgK1DpVmT0BVEvRaHpsgy7sullnH35Qpx+6X+O7b9bU+i2aKyPc1CSe5Tjf+zpxakZvvn1arx04Kf+PubNzROM8d7Lih3lq9tFGKj/kh1iDLi9rRRUiJSYlca5F6vEAB+vih6w6pZJ29jHYr4Zv5Ylq/GKnUmMgxjytJb4B9KmBj5127tikPTfv1HVXbNSoN9OwchEN2Bs7/mcvz+87pjf5kjA711czNsraUxEHpPClxfOjIFeInFxQPr9On5nWD58+oO8/sY9N0nHWi6MYBEVfx8jrw9hIw4be5XqEjcGrL1/DeTmnwsNDsC6LS4v4ntVTLx3S28cntMj1RcgTCBLMbd3aEd1xww7dxxwu3+TaFiW+cIqNrShzWj2yqKu3rtFjd1+njz1yi27bdbnGRshd5GkqIjTLZt+BQ2fyQf3M+Hncizj8EhtjnpGo2dcZhdAZINgEDI5xRCAOiVp83Ixh6MTAT9QbiS1qZfBpiyekOtpa0QiJMUSRImrstJNb4Rrfx8frSXUZvy/nCEafC16XsGkHhXCA0Cc4piQOIQO+vhYAa1mXrRtX6aZrt+gRvpx/7kN36Pc+e6/++Nce0u995l597oO36cMP79Z9bCBfe8UmbeKLqY+fw3kOVEPUGIBTmkNAh2ONRA0RnRSMWD5PLZcYAfQ2rTGlFCoNmTdZrDSPnWgRxAFXOxNKO5s4hnFCHapBO7ae6drRSo4YGgJy1goQusMbkSiRfQ2ilogAAWgCqDXYG+aXdfyW1djXXkXkg80ZJDYPZH5jWyUOBXQC8SJCEcCwrKUzTktHh237HtDZG2OevTvX7E8iJai2gR3xUm5cVXXsDCzvAE2uF9jddE5LmcGiAVRddz5UcUQoogNBG0JSDH6GFlFuLqMCsRCYDnCCY1FA5kLmHhGKqGDeEBFGKyAiBnYFOpVtrKTboYvtvLYrwXmHneuEJIaASCjyJx09yiJjwLGBiJAAHxNd1JwDrSoQA2fLbBZIcROI08lrAFgARKAFBjrqwpXsoUFLGT5gFBTUaVrLIVNrOtZh8bIIKOoxerNq62VrdcPVm/XAnTv18cdu1G9+/G793qfvy/+o5Nc+dJs++vD1eviunbr52s3aumFEa0YKl+olKa/7ociLd4tJYh5O8sLCF3Coa6GAjGCk3FyTkkSuhZWWRXR6GxPKJmKAdY9AD3QS+xhskhjCuHC9JrAia+2r1txXIA/uyYa8p8KjJHRfYoPNPoRgo67kvfClfSd1+Mg5zUzz4p0LeURo4sKMXuNefeDg6bQr3KPU1E299at7uvGarcpNu+0b5T+/scRGgO/xokWEzuH/wpvH9IvXjsh/N7eoccpMbYIZJu3lMeG59LnPCti6ea3u4uWif1N87aqe+tRfMCzgtCXAyfGpfMm3l43B2fmChCPeNGrYtAwWOqhj60bu1fferN/9/OP6Esf88Xuv0Q07N2rL+tVa7e8K1NSnVnsX4rv+JeYPqWgarV87pquY37237dSn33+bfvvTD+jzH7qLjdAd2sgaiHUvQIOD75WOQWpRjMtMSJ5aXI8VPqaRBtx3kVderZk5A3w6pGXHyM3aCiWPsOd+8uw0G6TH9fpbx3Q8/87xAqn68tzmmOeF9ZdrfNfNmnzgIU3dtUczm3egGyWnkxSwI+PCPNRyno9otkjaOqAgw7KzkonAyGC5aIGdwdOsUDArqWaUbWtMjBGYt5IwSqUif8Rnq0CpiFbXosBHBLy7saHAFMxMQ0JhxvpbHiYdvgK+WRs2ebw6c9dsS3JahDMWUCFFMMA5WoF27VGQAUVgQ1GND7IkGWxlSBlS2yj4kSx2xUXwAU/86tOALFW2whjYZK1m4DtTyzoRTmhYoxoYD1iUtkkR8zNtqHOr2TGRMKDLeWCUzYpIiqGgK5kioBBkCTlUMdcc4jkHn4e+n+UX57V4/pzOv/yKxp94RrMHD8t/Lkp9vFk358M1QwSiyLjEMN1r1OP7w0jT04ixNwh7PfVaiAj5ejMzM6cLFyY1MzOrPtefOi9dFDOyNguLc+BrRJpE0RHGxQOQQrC7a7WcuTmGRUpPj8uGmCkb8W1e6VqLdQVnr30HMTBSG822xKNbEAEBRIAtkPUMdEtA2YfCYADnOlPTDunf0qBoY0HKqgphtgViJBUDfbIMOYfEQmd91JzMDSK7VrQ2Vk2yQjNgLtaZtzLnYX9gsFjOB1ifgI7eRLRCUARDV1AaDQ1WJYvXAFe6jgjTf2CIwN08MDCybCWE4mLBMp8xl9lhqgtpbFjWreSW5S2VC2TaeQ3iRNclGheFFbVV23q0yOHaDHjCMdZuuqQf9tYX5AZQ7TCWp02VDMaBHN+BcJl4lzTt0bdzWtabcv2Fe21f/nsB4xMTMvitQESo4UYtMEReIEZHR5XA5sIOXVcyAAAQAElEQVTo6Ei9gGATCgm7CLDcCtcL5sC5YlGfNwuTx47l/5I0/szzmj97Rs7sX4bCBFspAgnu9pKCa1lYJa9lnqPoMYKvPRBalFw6BWoAASoFOAMTxWoqqjLkuRStc0SIjhUKEwbIKiC7jQnQVVNj2kDCU1gIwr0FjOmps6/aRtyIqIz1HV0lXbrEWWuaYoikGwsZ+vD50IZfNeGq74e3pQX1Z85r4cJZzZ05rplTRzVz/EiFE0c1d/akls6flWan1PTneYgvgNQ4DnUGuDEuEGDG7MmS0zWRvpUVReBBt6B4SIBCxqiSelaNWEVg9AXwemUs6IKteVVFRS0t+2MTCkYNxsiKVRuqjAVugB4HvkRPMxsu18Qde3Tm8Ud1Zs+9Gr/yOs2s2qD50svNwHluaBNTczp0YlxvvHWcN+undHZ8Gh2rS6BabV8uIYFsjeVmoLMzL1LKUAu3tM/gCRikzjzqRGVbawymPXfXbxCt4sK1pqjJDUmEBCkgJcYL7HxrV4/q2p2X6aZdl2nThlWIivquCZMRNutm55aY34TePjauyZlFKRpFt3Y8SDh3ENgPbAFfeLAQ51Efq+iHTpyZ1I+f3a+fvvCOjrFJiIncfJMVeXAVptrMA//dN1yhO3Zt09pV1ODfFqSaRtL5yTk9/8YhPf/6EZ2DLqyDQXaMEGXqyq3r9NAd1+iO3Vu1jk1Ab3avB1+zaUQP37Jdv/b+2/Wlj+3R4/dcoy0bx3g4KfIXib4E3c85PvnKO3p53xFNTc+r6fWYGtXRI1gMIJzPAF2MgcA/+EKSa2C6FLHwaEDUz2ImrWzo0BfkOX/LHAALQsJVfaVlqSqNPO1ETYCF5o1blVnCoizpExHJOg+k8pB5g9MLGoTxxKllREtaOypt27xat7BZ+ti9V+vzbPz9/ufu03/5wgP6vU/fo19jY/CDD+3SnTdt187tG7R+zZh6uftfmF6fw0hORaZwLsILVpdsqSzpY73rk42R05UNAgvIAtBBdAgU2NaROVShIixBTQ8F4yW6xYZL6Tmf7OFwBtMdpAvrRMGdqGLnNJjrsOlLwHDMYfoSplVEvMzrWqHflTutqkUloW1nxhjW5AAuVb+V2AY5wvR/Bt4rLrE8TwPkr+5DhibrObHsFhGKiGXBv4fqasuAFzk41AAgfmXsejZeFIXDgtx5Lla8F29b19Pp4TuWKjppPbE7BdIkPWAPSzezjOyb119E2Qd2yb3H0MZILfPw1cIiQ8oYLoqz4rhcpOMAKfzjtQx8Bz0UEQNumIgI5U/iqoFU4XrKoB73yrWrR7R1y1rddN3leujOa/XJx27Tb33sbv0u16Uvf+oefenjd+qTj97Itf8q3XjlBm1dP6LVbBAG9yAuTvKGkcgiBwb8UQ+uVE3TKICUK6QA1DbWIBQtUw9HxDJvle+RNojo5GHxAJLAoC5TqWxxrBxMJNi9Xqn72BQgkKviRm2z3MeoL/WXdOz4GX33J8/rz77+c/3d91/Qz54/qENHz2n8/IzeOnpWr+w/xibTtBaCADxr+7fledejnVvXs067dNvuK+R1jSAXvSYJzc/39RabjD9/+aD2HznLc4wUXOd93F3jwFRdK0n4nr+OTcBbr9+h+2+/SleQR+Tus9hp4WPBc8gkm5cv7T+hp185qBNsiPWjJ/82f5/NA/V66rGRcBWbeR979Hb97ifv18ce2K2br96oTdygwskNmbGvBtyQo9c0GsV3FNxgZHldc/Edo8nngkf2XK0vfuRO/fpH79G9t1+nzZvWsr7yGS/hwyCJ4KZBMpZaVGRLz18ZuPKWKW1LRVhVN4R0IS3GCIPazMs0NWccaL/sPnd+VvsOn2Zj8IgOHjvDM9Y8ajv2tNSs0uy6LTq3c5fO3Xufpu67R5Pbr9LcyCoVx5HtqMQICPOh2lpcq5M1DAE2iBZA7cuU+SL/5DNMq6BU/IqVSrkELxIXcDXyGMFYkLsnhida2CosrGAzU4FcCRh7bVFkbmRIVODlZmwB2D4GizGTkIlmNQg2QOY6DNt1i1RkFEWya9IKfpQtPKLDDCq5FkPbAa7rLlnIItDBRIBTWVQpMESdk5RqeLoMolVcoIA0AMNFoCFmNYQ2b6hqLLz8MPSISLOIkAl/XvP6lHyeuXILlE1AdQDZR6Y8l8S1ss8z8ZL6C/OaP3VS5575hSaee14LZ/i+x2e45KKEPfCUSgByASJEIAdCfI4bjY6MaGQUMObz2WvB190lXvRPT09p8sIFzczNcr4XRUSCQvI5ZlyQ1ZyFRECbS12zyLR9jAtzBWSAL+oMkmEQYTtj0UwbIOkR0HRImTTWUIiqqoKOrlwd056h6iCym6uzSLYdQvVHg0QofLxB2U0DkUw3mGOOsCszIlDVebTOYOklYTjusCHOdFzqCHHp7pqJwYF7t946w7s1QxLi0xtLIoLSPanlRUKEzFolDolzgkqdVF2Db0lTgaWhFYEsBbmHhw4sNwzxPmEM2MW74nR2xvYzmOacrGhorLpAYlBOJCkkbbfMZDuXolZfLDSYMJi+VI4q78ZlS2wdE8iIOXRW6HzFGzqb7VeopcKyXaVaZyNDV2NVDkbHEDHShLwXnxAWLSws8kGfzN8SnJurN7fqRxh8fUHocZEY5UFl1diYxsDme02P0A0gOb4vampbn3lkDBLMnjunc8+/qLM/eVIzhw5pkbcapdv2Q29fzPE0FYoIFqNQakYYyDubCM7FToW29lD+oKu8Q2CU8cEWonONeYFFLjwyZtKtTYuErdxavoic8AWItIc3DrUaiQ+A3KKVpC20ZRWCooSk+nZ6x3Nd1hQu4ljl3K2HkFgrY98wLGNlYIv6MC6hzgGz0jA0iuChzfV3gNQx/TCGlg0nOHw7v6YEpRdAahD6NCz4ZHeClqlkUaAoMAXMTOQ0/m0swiAp8AUsIlUwY4mhbwaHPD8cA2HBsohIxfaODg0vqklzD0AkBJpICne5aOc1zPufb1x2pSbuuU9nH3lEZ266U5Nbr9Z8b53m2RfzZtI8m2Vneev99sEzev3NEzrIw/gUm2ZLrF19YCusK4VQY5CJ0hQR5JGLYwBxjDx/M8UGBkx8fDgwNgD1AVsI/yLUWFWc61uUdiKWmMgSuM9be/8WKHs32rCmp1VNwa8PYCopfOIWaOw3rF3Ng/NGNoXWchPvsUGGnBMi0jo0PbugIycmdPLMVM49WEvcSEWAULZCTvHQr6g5mLgKu39Wx2LR4aPj+smzb+l51mliiusCXoUghiCP8UgvdM0Vm9l4ulJbN63mu888wGIzW79dPHLsnJ596W29fXhcC/0ggkHyVAJu7diI/M9cH7ztSu3avko7Lws9dMs2/fqHbtUffv5+/fan7pL/APn2y9biE3zh6fMAVLTAxu7Bk+f1o2cPsHm5T0eOT1B+KIJzhxpF/iB+hEeIlJk2mO8w68HJkxxz9/xZBBWvDZ+7wpoSyg7ISsZP24zXZRFyaMvKMg2ZPoUAWQb6AlChjRMyPnlgqi16kSCalOCJN18o/QVOnB+rRou2bhzTzbsv1+P3XafPf/g2fflz9+iPvnC/fu+z9+jzbAR+4IFduv2Grdpx+VqtHRtVz4tNpL7nR/wIEqhrRWYjLCskBThBzUJ1RolxBVN9p7ALEhkbTKcRNZs2YGuVwazBtGFAO5mZIXAEw5BIEZEwkMWA+qUEJSyv7ZCl3SM8Dglb0j4tycp11C/HEcQyDMy8VsxiOBg6swbItkc7L+wFECOXsdUa2b6gEzrzihxXDAWObNRrCmaoX8J8SAvpuIDtOPycB8gu6tZdJFpmLy4YTUQoIiS62ubz35CyIbnVlwhR68gYGHfYxi0graHePeXq29pdCrkOAyfHu9TD4bocLGzaDeuqwBKvvFNWnLbDE7JJGnuASR04WXDyZt4Nzp81YoMlBnWEoDsfPLq0QfIru21zLbFMTIbsoWQtVjAyH0In0Q7Rym3ny0ogN4DazvmLjy+blnMZ0+qxRpdvXK0brtysB2+7Rh979BZ94cN72CC8T1/mmvXFj92pTzy6m42pHbph5yZt2TCmVb3CbWlJxdc+6g3nDUlOPADqY6GLarPax3PAIxjmTacl/qZRi2qJkFJFWFJpRxZ5C/eB4uszOHmuodbldRt9ysAFEO5dbjkWjMUSWbjHeHPtdTb+/u2pN/R3//KC/vzbv9A//PAN/fC5g3rq5cPay7PINPfdwnNMNCP20sa1je7gpc4Dd1ylK7atU8OiE1ZCm4VT12meZ37x+lE998YRnbswmyoh99qJ9RNF0F12BYl75ZIilnT1to164LZr5f8JeO3qUeQirOstCmL0F5d0+Ph5PcmG4+uHzmh2obAa6JuGKA3PkkVX7dioj7//Lv3WJ+7To3uu4blkjVaPNsTHRNgy936uGzzYf6Zodm5R/t+LL0wtyH+PcXZugWeYvpYo1M9RXs+1q0fyPvfJx2/V5z5yr/bccZ02ch4FFWSVud6FeonLesOSDboAdPOOk/OHN8YM+84HIflsY0m6VQMJXKg7wlHCrsga0mLljm52xmszwcbgUTZlT+rsBBu688Km0WIZ1ezoBk3suFZn99yv8Ycf1flrb9Dc2BopGoeXI2NMPX25JV8IDhGAWoswDqlDomHF6A5lnUkimUQiOQBMBIPcQmGEjVGlxTEWJXj2xhW8HlD0onS3cRJS8KOuFYiwOwTdqvRN2gpZlGtXoKIFl+BpOmuoNvsFehtbp0E+W5Ej+SIFNAYFHhJGCaUqYOjo+wXcGsA6bCdwenxSqYhQWMNATxqW7rwEQVhaaYSZgi+QFlIE5wYRi9AliBZQAVa7vpKw833V1gRQNgsgQpEjgyKwoOBihrjusjp5BuisDN8+yvysIF7y52pxUUuzs5o+8I7OPvmMpt54U/3JKeZe1GdBCr4uqPC5TtqBnQh5w+e5Qi83Bkf5vt8b6anhemOICLKEvFfg/3TEf2NwgXwER04QumrQyjMOeurqrE3WSHL2FixVtqJhuvrYPpUMgUeAs2dNSkkwpivuLI26FiY8AHRzaVYjY5wS4R0JprSiuaKCTgl6z1ZajbFB72nviM6mtlU6Ws6V2cIwECGsMVPSkZ1Lx69QJrM8tGu1LGgpzrWWqqiNVVHJOXRpqoH4HtZSpcVGg2MPE4B1K8CJElC2h6BSdaJBqkCwAgjggxn4VSyfvywGHZ09nTfw1btaIDGAsM2UxKkY+QpZEDckL5IBu2IQeeALADnUi7CW5QXCtiqoAfOptE+CYDFKGqyuVRqXFCTnwQKDaQPeSt80k0V1PQo1Ux/iMgCvyIBpiWoDs6I7joNV3+QG+sLFZHp6OjcEpyan1eeC0eNCEAY1fKHsaYQLhDcER8fGNLZqLP+TkR4XjGoTxDIYgelQ2b1WC1OTmti7V6d//LQuvLxXfXIROgt1PTY3eDZcDl1m+iaBIiBSzjESaxMRrd7SAQnhsGqegQAAEABJREFUCBkWuu3YRtjemdARIxStUlBF+RuHkoKfImyCAXDteZyh6SgKFsFxCImYeY4qBj/KBo8Oo5Zr0CtBbYsIWR9IQzQPQARDssYF6qJusQtiDsLXjxEdeOaGvnW4GtnUkPMQ5cMkjd4cImUdxPVKNhJRUeJc1wQaH5dlXm3zvCtZcC8tWaAh8WXEyxkKJEB8czDIYRzQDIA2R+M+2vp5wgapR/OlViXTfXw9zxqvn5r6241F/Wa1pq/cLf8tl3MPPaTx627Q/PrNWoxentN9Ak7zxvvkqfN6+50z2vf2SZ04cyH/qU6fzW1Fo0Je9wiMIcwHWWRwAVEzy3po0bx2Ms3cLa4W9iyICxYV6toX7qF9TEqrQ41T3VBFxkHw23C/ub/9pp3avGmdhF4ZHz9XCO1jsG7tKl2+Za3WrR2T0kA0lIzuc/NLOsNDqv9X3kLt0TQco2JV5hefc4jsKsgd1PGrhYIP6TwxXuZLzE+e3qu3Dp+T/8n1CPImyEMX2P8T8Mb1bFLt2q7rrt6iXtPnewibgsTzP3O6wJq/uv+4XnzzGF9Y5tXgF5GDKEu9kYYvERt1761X6cMP7tZvfuQO/cEXHtKXPv2A/L9c3nzNRm1Y15N/C9Tndyh4MFnSvkNn9b0n9up7P3uVh/JjHMclKeoxDLkxBgBZjNEJXzHVnDT1cTSYugV1bW3t41lYG2OUStuhLyFpQzzPwzrbwWInGUfYotKOL1i6bMtArxxE250f0mJDDSwuy6RHx5e6VSOhy9gIvIH1feTua/UZ1ujLn75Pf/DZ+/Xbn9yjz77/Fr3v3ut0+/XbdNXla7RhVU8jPt5MtvjYEiacwrVBWAZyaUjdg3NDSjVDiGY/kHtEKH/AA76lzacpOUhnNsH3rSQYrAIpIsRQQW1D5noMrQSTSOh444gwSrBtBykYGjq5cSd2LcveVTrMu74EJmI/Q7V6j6OGHQcHpb06S7MccetakUuOCOZiuwpYtNphhNR+nJO+1tZzChkmHpfrgcOOkaX2SM60MSYPtEfCUB5627aAgGNcFNj481CMW90wbbuM5iDO0tmAcUl/x4gIRVAp8uH67Gu7YcAyWQ8RcAbFJUypGaNBPTbBljKwRUqurM8y7C7umDuqcn7YFAsuMlquVYqIBCIrpAR1rcvV8WDM0yZtPSBTCmEIkudZiylYqVPXULRkR2UKZOY7gBXRFBEVLLBhQCBDKMPySqUiZZZruOE3PN+VKiKQ1HqDTDOAconRJrZP0uhMy+nqkOwK0vWlIBRRwUbhgVr8XOkNws3rVuu6KzflP4f9yMM364sf26Pf+9z9+vKn79EXP3K7Pvrg9br3liu1a8dGbeH+xuUsz11fhrk0Ey0G8aFW8uSVkIJDUkQoJIGASPB8IgKhpETFiENWAGWzesAg9rEVBdi3ZBG+ZxhQ5tpYk64MBHVE33OAAl0csDS8zJLGp+b01tFz+ukLb+srbA7+1bef1Q+4xx46NaXF0tPI6Aj30dCqRrxw25Sbdjdeu1WrRnta5GUYSymHC+4V/lt/bx48rSdeOaBDx85oiS//PnBlaZE1W4R0jUsKLVFXqeDPNi+Y/B953HXLdXrgjt28QNqghngRgY2wD4BaJ+f1wt4jev7Vd3LTqzQ9BcCoEWLu3LpWH33sdn3ho3s4nldqy8ZVbCr01ESjCGKEaEW+d0/PzOvY6Qt66a0T+rfnD+i7T+7Vd558Uz967i02NI/q7WMTmmSTcNFzsC+eo3zPuOaKTfrIwzfqsx/coztuvUYb1q9mXiFljkYStKcG0qBZ4LmDLWfRjMSxqtiGRcVMeDBvLQBfHBMscADGyhZ1RFdYr9n5vo6fmdabB05o/ztHdebshObZ8CwZeETzI2s0vmWHzt3GC+pHHtPUTbdrat0mLVF7BlKpCEw1SjfnQ0wKU+hh6GrBhy9pNIFF8qbtYGzANsDMBgsTFpSkI6rGUusNliQQrKrhkijVLBMia7kOWZKQtpKR55BeZgySbOOhFDRmDKotUBg8/5TgU5CZLoMBAjkHXjIWDRwRMs+o2moUiyvfaVpM/pbytKuJRxJFWANhXsGPCfMG0xWsIUxlBgRsCJ9QRBA7wJybpiWFaB4cCqDXqaQ4OT4zkXY5IoqACgwGOWCQI8numXqtSUYv6vOsuLi0oIWpCzr/6htsDD6r6YMHVebmUp+XLfyJgj9EHlPIFjfR04h/M5DPXA8YSRhRr2foqWkaai6am59X3Riczo38cNXU6kgYJJL5Fop4TiBHy4oLE2YFkNQJQ1ICQyuLCEVElYsGiReRSs6nBoBMCTJM3E1hKoN51BhRQ8ZCmhhRKtsBsSVYtQKQFzfBdAW7QjEFspgBioFsPrd9qIYhCoHpqO22AgKhYTCnVmtZB62oTgGGrMJNbqY7X+fO9aAW6wa0eUMKhwYX2bGmO7CMwGEMOD5oRW/UVZBlSQNWteFfiU7fcu+N7GGwhVN3tPmVUDV1rHlbujWLFEbLGb2bHpbY4j8HQ3lZYHOG4djD9Moc1tgaKcgclM+/RB2Pamg2SH2Q0uI/NzheTVIpOTq1G4lmqW/Us3Pzmjh/PmF+wa+5UGIXGAY3vabXyJuC3W8I+kLR46GgiQYLZ+C0oVa6svEhKGgCvYg3eeiIzv7sGV145nktnDvLY9USUBIKN//Clapw7oSdi4cOQv6xqEBZGgyFRAXsk94Papbh7kKQEgm9qF8KNaqtQJsKcIEYmEA4HmIlwIcuajikjcXoq51ABTBWtohIvtpW2kWV1CovIq439ayRdeY9D7SpNx2i4WRsPTPK6aU9QlTJJ6YeYx9HC30BYjnldQ3WNthZiMRFjTH2KOUaCKUIj0SOonoxLDW5g3GE/AUVAT3Qg+gFymHwSo4hrY0b60wArhu03AOP6ijX25Ktr7NjMPAPKAFFbsFgIELa19jooo9NaGnVek3uul0Tjz2qM/fco/M7rtPC2AYtshNYWJDFhb4unJ/RkWPntfed09p38JTOnZ/TEseh77OEtSkuyEAugmYeD5YbLDZEhCIAMzYAD/TpXyzheBpV2vMVdQh94ZgU1rbAJ/QXWI8Fsd+ua6+8TA/v2aVPP3q7Hrnjem3etFadj4+F7YW/ypLWrBrRlnWrtHp0hES1U1YlGP1berO8fZ9jY89lBnMlpao/dVGLEDhmwQAJY4Mnx8IM61LU44vAgp557bCeffWwzo7PMndVkFSIwdJptBf5z1Nv2LlN61aPamlxQULhMIt8Fzl6clzP8aXiABuLc8i9WUgWkZAo0lp87rrxCv3Gx+7li+EDfCncpVuu3ZC/LRkEKfjYMBguTM/yJeW4vv7j1/W1f3tZz77+Dl8kXJe1ADVhpuCnxodi7pZVnrTwNnP9cMxjSYUHquC4QCAqmAKsj1JWiEYcRsfxOleJUlLjmA4JT4bai+p5gMz5rAsIz4foVYlLIYdjlLKo/tIcMK+RZkmb1o1o99Wb9eCea/VrH75Tf8QX5//t1+7TH3ziTv3a+2/SB+69Vntu2Kqrtq7Tes6HEa7XIn6f9So+T7I6ZXPNCXCZK7EHA4WCNFgXM/8ZKDVjsW9OzERCipIaGmxCvUOS/xzpGIZ/j/e/145YXidQnZMJfCnZ1H8QLu3lNTEMgq1gOp+KST0wk+0MyxKodwmQtd3OBrPGBtO/DBzOMGRj1jAQrYizQiOfawO79yAiArtY1g6RKPxxaXUrY7fCdyPivVv4bknEcKJL6IfnZfpS9nxWpBonx4ttLubVNseDHMyo5REt9853hS6zLNskVWV1TEEd7I/vIEeV5hhZcyR9yaFzGsZJVx/CyuErJyVu9daJ1mDg67bP0wgs0PuzlOBrE9dV26zyyw5eKO26cqPuv/VqfeqxW/Tbn7hLf/iZu/X7n96jX//wbfroQ7u05+YrdNWO9Vq/ptFILKqwoeW/o9Unjk8S309Ecr9c8wXXKS0XjewrahRccG9TGnVaYzyok5FQJUEKfhgdm8m4/nBOwNfXwlwwxMX2RiHZw3EMZuUWSIMIhh5X+5F8NhmfnMu/9/ujXxzQc9xjJyYXpOjJa9Nwj9+0NnTPDdt1/y1X6fJNa7TEhuDCwpL6eW13PvFic1LPvHpEL79xRJOTs0yfWriXFTYFuZFgtKRie2oO7i9B3D46v2S77qrL9fBdu3XrLt+3RxRR61Tb5haL3j46oSdfPqz9h89ofoHYfq7n4BaOwWUbRvX++2/Ub3zkLj1w8zaOT08EUbYQJIOkhcW+zvL89dJbp/TPP9+rP/unZ/W///1P9b9/9Sf6b//wM/3pN57WX337BX3r5/vYMDwl/0crS0vkUiOC8P0jdOX2DfrgAzfqkzwb7b5uG89L6LzGCn4wE1PtA5ZxvFhslfyMWlbSBio7ptmrNJJWZ1FE4ziBC0BIh0KGq5m0qz5V32iJ58yJiVkdOHRKr799REdOnNPkzILqbz32NNtbrfGN23V29y06/9CjmrzrHk1u2qqFZoS4oYZwnq38PEvNhWPlNIjl5GFGNOqht7LKK3VYcOxEg0pJGtmYeIhT5npNszCpDhibZA4rOa6I0tY60yW5OqaThSkzwTp1tP0tgneYcN6CBxDhaMzQNtBhmem0HxqQC3/XkzVim7SEdNnfuhqR+Gg01Bx2qCp1atvLbRCTePDFDuS1vvQhcLC/c6B2AgU2qQfL/ijMex72gFX6QCTPYP1y7UEMK2vODOFYFrXA2QxFb30bG0HbIwHaNRkRzSTGlEfNfhHQJ16f82ZpYVELs7OaOXZCZ559Xmeff0EzZ85w7eA6gHMfexCOdM5n3IgTCREhf9/v9XrqeUOQzcAR0y00POdHhJa4Bk1PzXC9mcwNQsesc83IqrSWWw2f4taC9RJgxbJ5p9PFrRZ5sfSS/KVj1Dx2sN5cIbuYi2UJvzJHSbOcRA6OItVRtQ3Hq5IcV9hcJPGxTdF/YMh4zvVLao7Aqi35PxD6IlNiIFkOA0VvXLQB3UW9OiwLzfujYYzUCHBt+YnoPkEE9Zp6PgmYOn5eQ7CXHQaAccrA2F3cU+ogaYM2MQMdThWllVkp43ISorC0A72rYWCZYxsbWpFJaQUjIiYE8ogcoRB1vU0U5nOQMANQwDOqa8P0L5NV3bJ1vbiZJyDK4bGuLzqEjF5++UgtLS7Kfx9gfGJcs3Oz6RWBkTu4x8XAG4KjY6PchMe0Cjw6MpIXjmhs1EiSMK0gVgKxgODBZP70aZ17+nmd+8lTmjt8SNGfU481bbgw+Te8Gt8E8XFBPv6Ok7ViY3HGsZB4ppevhNYitC5J0+T25FpZhGUAjhGhiBDDMghetdkNb0W0MoqJiOQZBaFsgZVrA1vmNRyA5UCqMI4Im0DZBwSvALuDw0yYkSlFBICtPyeiBTTIHRLEmPFdbQspqld219FwU2iw4UMr38gq3Yc2FHAhaKmYRU+fxIRPXHhAQZ+0RHgG+LYm23BRHHkAABAASURBVFewOLUcklJjikbu1rT6EgcDFHTMWqHEXA2FdYaxlRqFIkLZWuR5+DQr0aigC/HDOWNZ0zRSM6bF9Vs1cft9Ov2hx3Tqzns0cdl1mu6t1wIbWn4be4Hn7JPj03rr4Fke2E7qHd7QX5hZ1CIZre8T16WxKIKUQrSUyHRSTKp+4QhFGBow4EIkaMvAEjQggQugXBvxIC6+ChQtIesjXGI+YL7g9HpL2rpxVHffvFOf/cDt+r1P3q1PPnaTrr16s0ZGmTc+xf6FeEDhGBfw2GhPa1aPaYTPKAEVg8GE1LA+I9zEe6kJhAUgp8D4OwYIWe1I5TWo5uS1IBrxUdXBE+f15CuHtI8vBjPzfTWsh2iBsWM412VsUO7aebm2blkvUSOHiSPQyF8+zs/M68W3jum5Nw7xwD+HV0iso8EPFD0O9I7L1ujOG3fo5msv05b1oxr12hYpbUqjC7N9vcmm4j/zxeEvv/OivvEvL+nF1w7pPAe4xKhCHI+si9hwylZph3GdA3G7BtbKCsDnddIcpywtZcKlJFhne9t57USzHZNVYucGTBtQy1MwXWCCBYmmrwIW81WDJ9DHh7OBpV/QqtG+/EVr985NfFm7Wp/70G36g8/eq//t8/fzJfluff7Dt+p99+/Odbpy2watXzfW/lYGsQT48Cr4gXFiUEMRhoiA63pLG6U8Z6XCT4pasxisgRQR7wZJISV4TTBnmZDQmRAKz9ygbPkZdhy4ahL4Btyle8R76+zhnCSUbGdQbc440FFURkEfAWWoZnUc4u1jqAoRNhIYzIBYJ+LZxjl0UUs5+k4cYX/hp3c1NMtLNNByBAjsEI41EEMEsNwx4lhxxJm+6U5Taa9zJ/ll2NYGghAKin5p+2VF1sHg+pal9kKoUIShDcdE0g6cFqmzHrDgIriktPUdNo1hZkC3UnIMRGVZZioB/cq6lTUzKBv5LtbnHOwHpB3YoTla7VGQutgRoQhAUoh16IC4uc7WtSBwgnXYuTt35kOWNMKCXUfDZo9w9CTlGBEBagFf0eJiwAaRLB8UblvAObNarkdpkEZYgyMiRXDgOusS5iqgrq7I6CmMCGwhXXhIwXVItGQDgXO6CLCvT2NjPV22cbV2X7VFD951tT79vlv0e2wO/jHXvj/+7J36jQ/coPfds1O3Xb9FO7au4d5X7y3y/ZFrtriuZk3BRdXhgSwgMVnJ77QRoUg6qCYUUcGlBBLjnAy0eUPy1JnHLw2IB++VwKyKIdI25VDElUIRjSICMlQSN0mHIjH7ZZqdL5pZQF9CI6hHVPK+uX3bRt1+83Xade12rVo1qnRnIEXSM3OLbCqe1tOvvKPDx8flxwSiqvDszUDnzgLt5wcf3/DNnPVSf17bNq7SPTdfqbtuuVJbNq0WSyJKBQJoEsb9W4L7judv+Z+d6it6Y1lXlAVeWBXdd/tOferx27Xnxq282OsxH9ZFAbZ/KCK0yObeqfEpPfXKYf3td1/Qn/zj0/qH7/5CP33yDT3LZujTL7ytHz37lr7BS76//s4v9NUfPK+nXz6qE+Nz+ezhZwvRRnqNrtq+Xh984Hp9gI1I3/8a7qfifCUNFs7tI1JBeU4UBRqDWFPI7BGhiBBDQjBxgxJzHIR1gDERx8RRCrJgkXIdZQVgIXKsZfnU7KLePjGpl985obeOndO5qUUtlp76vVWa663RxNrLdWLXLTr+4CM6df+DOrNjp2ZG2OxlI7jf9LQEeD4NuRviBgcassuGpO0IG6QRjNRn3Kj+hJZ/BG2wZBmbAlg3150Q5kUr1YP4rsP5VSzGgFqg2m6hZDPRjCNsk9GUCsdHJMBrI1oEDFjGJsERJiSPkWNLh7IVy0wXsxDUEQE2uwLSwNaKGNZHy1tvkJC0hYrm49zJhc4QDPU8ytodz3mlqrcakBuuHTkIuizAImR3CDo0Y/awNc4sMCSiSlu6zLccgmA9bYEhHqYAahI6HytXyyeUs35JWuRLz8y0Zve+nb8teGHvXvWnJsXOoN2HgBhESwFxIkLBOdU0jXp8rxgZ7fEdZEQjI2CgxyZh0+Ocw87/dHhqelqTk5Ns+i9mCCGvxMoxYA11Ns4JZ1tQ+pjG5uJu9bKMGXq+Wa9jAPA+PgOwjnV6dzhsrWuDmcvY+LeiAep01kdEW16oQCs8A5tCyJamV4KlHVhD1ZewHLLoSNfS0TgGyQKczsgdx6xch1KTbOor9e5xyOzdSiSZ08E7QEavbnXUcC4JrnClEQ0fxm5FIDsHyIv6sGaYHjbrwg3LLk07QgeXsiCS1e9SWViXEYt3af9XBY4euTwXR+/4ipfHWE5ZhS3PyTagWgLkk1x58GHavsKtlV1kouqDpRUAlKQ2txlOAmc09Hl7OMOF49zEuCanptXngaFpAuvgoId6TaORXk/++4Fjo2MaGR1Vb3RETa+nCOwMUtJqm+s2cIfU4oXzmnj1tfw7glOv7ePtBTkan0IcFzYNbMPnl3MaHv8AXKJlpg0Slba2pUDDi2YqI6UDlsboFZkAC2srmMECFHhHzs1UwacgUTZqKEmkhCi+ztYAgdzGRkAKzRvM2y/pJNK/3kzh6TnPQYxAHzWEEfpISSADTFsWph28Yq9pgkUG8llD1XAFL9yRFbjaK2W9/SyzxHxHuy5cQGi8xhwJ6xy3gkdlbA1aJB9DvMnkCSPqpst8hEclTXVyi5YztnkCg3lZB13XvpgD0JTUqCcpoi9OUTWcm4UHrfmtV2rq/rt17gMP6/SNN2tmw2VaCs5Rz4cN7+mpOZ06dV773zmlfQdP6jj07PwSN84ASkJdnyJx/ifNotg9SrA2ogWQVYFNG7DvEPM0mcbQXkY8scXGDNDpfV4UBzf0F7SaTaBrrtykx++/Wb/xkXv0Gx+8TY/u2akrtq5nrkVLi0vKt5fU5Lf7hTf94g194U1/EGOEdYjI6ORre8uuHhvRhtWr2DRqmFtfxf+RCLXAqNZg+4KkcK4HIBXHGgLSIu9panop/4nuC28e1alz0zzo9zHGtyQSSKtWjeTb/B1bN3F8wstJnlAJHoo1ohMnL+TfFtx36Iw4BHk8Cwn8ltN/HzA4sGOjPfV6jZi8ml5PI8Acxgd4wP6Xp/brL//5F/qrb/1C3/3Z69rHMZ2dow5HKoFPk/nkRlzHpjpkVEev4loz1mZRmy/MEcz1sLCmqcA/MUMxDTATFduoWKrg7EkSzt0xq8acFGFJCFdoZUu6PWZhhm+EowTZxHHadcVW3XvTbn3skTv1pY/fpz/67EP6/U/dp1//8O360IPX664bt2nn1g3auGZMIzygOXrxOQs4eIgflg6k/JBY2AG5ch5tTRGBxrUZWAZqcEc46J6LYxkbBgqIAZ9x7I8wacetWlNIlzsCOsZVXxXQKazcf2rMvHKp6tr/SsiIS3tbSrXSkL4I6RAfAa9f3apVkd0T1DVrkHesMcdOjmuV+YTKWJXsioNXVLV1TD3+BehodXQK2sGyIZdWOoSKhL4YIHWJ5hAWL9dlbhkGbu9lsGx6CWrgfQnde4nw6YpKE4o3fq/8nW2HbdvBxT4X8WTqLJfxxXEu5jtLyy+K16l+FY5o59QZvleci8x8LDuXZWwjw7LkkpQna0BZ09kHQTJcS1tccyA3YYR9V26HU4y9r2V9rq++YI5yD9i8cY12sUH4wJ6r9LFHb9Vvfvwe/f5n7tXvfOJufe59t+rxe3br1l07tHXzBu49o0Tm4lfqPaCQLwI+ENPNlwG2sELTFkF6ybSNJMgQV0auVdxfUino0t4nmB9iJAMeZe3YFhQd5MdywDhmYBf4uU6AOHAK3xPIGPj6Ra7vDab7S438n4Qd4bnFf6+u3w+NjfS4LwbW0onT5/XMKwf16t4jmp6dzzjqE5T7WIjNAegwcO8PoCBbYsNgFTuPN+T/ZrxL1125hZgNbhTKh9trMtKE5hcW9daRM3rm1UM6eOw89/xG4TVVo5EIXY/fRx+6VffftlNrV41oaYm86Bp0TUg9Bt9z/Lzw8xeP6e+++5K++a8v6NU33ta58Un2Leqzjf1meU47yxxf5SXft374kv7xB8/K/zphnE21kBSOxWKOjTS6/qrL9P77b9Kdt1yldWt6kvNSt8+bZVBtPh5AMkwvMQFNFlYwWkg5Q0RIQCikjAkWZMYIsaxwYHifr1HEsUTPPZjOE0GjOe7pJzkubx44ov0Hjmt8YkplqWiEY6foaX5sraa2XanJu+7W9EMPafqq3ZofXa8mRhRqFBEiLLE8iuAVu5IgYYPItBT8MIawya6IkH/EqKw/KS1H0P9F2394WXJd557gt+PezPIWqIIrAAUPVKFgCh4UDUASoEiJchQp92a9tWb+rVkza72Z7tevjaa71eqR3pP0ZEgCJOG9NwWgUD69z3vm9+0Tce/NrCyQ0nSfPPvsvb9tzj4nIm5Exi1DqxqCvTxjcmcIQFIw4kNHoFvgnMfL9qEfuhNXjJE9wdmofNwLUkD2kTlklxAZCoRuGRXJo+S56+pVGwHGnKN0AkGE5xwMJBrAfO5JmNS5VY0R564e57GPV4NFtaHZx0oaUSwnlTZfURWUDY1UOOdklJAoevI2X6p4sgZGKXXRsDNa7chI+jAYS91yHm8Eus8v24J8njF9yCNOylxfwWonrocBvx8MuM5Xp6c1/epbmvrli1r64ku+C1iTfQfkIKXU1Y/Cr1ZyXrKoiYZnzP6QJiaQeRbv98DhvZ69+CJjaYl3B3NaWlzk+l9XNptMqTCQm81CaLttplY169Tk1GbM5FBz07hsPSkDUsrBy9kEJT4aRllGUmt1cCtWtjHTRq16eHSeoY3aLZu8l7Z/NRUFPyOfMhR9fIdKbmCM1KEERh+q/2cIG/JbCXGPagttmXzypeyhOgULqyQkU9Q9wYV9SpnzW953kzCrbbjI1KobZLuNKAgL3Ma9Ub+y4+uQnJxtRvVFkcRMICLpkFq3vHBcd0ljlp8f/oFuUtsi96LgALWYc1ozhQcTc7XmITNs6gDLrovJO6hyb1hLEcw+RqIedS06oXLnM2TSuJ9cbtHy8oouTc9qZm4u3/Q3PJiYSK+IUK/X0wQvArdt26bJyUn12w+GBhtdIbci36gi+ChnwwoQogbLS5o/dUrnn3tRUy+9oZXZS+wAH97CDx8UFyF/OFl2LsITs9m6yXvRzYeRaEFpkZDkyUQzZNkFoEoAyIzKhiywiPCoYUMvIJ3uD9xAcZWYZFPqOYgS8MZAt6K0c5Ct28Vrcc2iOZf1iMCtjUNCFQy3Ao9KAEjkR5XQNJSRsvvcyD1CS184SSQnBCDbSE7dZyKC7SIdwUVeGbJ1U2II7sh4c0MI9Yjxw0eDf7QkGrAiQELJvT4EK3JW4PY6ETw1hMrr3JabIdbFhvwjidwKqRICXTQigAbUJvWaCa1P7tL89Uc09ehDugBN33hUy9v2ap1fCnpBADfHeb7l/vLMjN778Jwbsy8gAAAQAElEQVQ++vS8Lk4vapWHswGZKI7SCyUPZFVtAwGXIkhCR1A0CGGiCnhRlStHVm2YyAfK+WCXiqJ7XzviUS//lB038h0ToTtvPqRnnzjOC8H79cyjt+muowflP/3V6w1IMch8PsZBXD2fCmk5rqxvdXXAjbjqgPL8oagxADu2T/AL005eDE6wb+RyDlbH1E6Jhzv+aixgCUVUQlCSpLCZ4fML83r1vdP5pwaXmDvPR6LUtj4P7If27eKF5h4+L/pc2yKWYGLV9LWwIr37yVm98PonOkMuVy6a8wxYTxLggM/UAi0ureuzc7P6xVun9T//09v6j//5Zf3VP7+pF984pfMX5vglRSrkjsZzIJOrq1mBYiKf8xchAOUIbl5xpWuNxisNYHDcgBEKxDG1fwAiVlxu2MgQYYN1qJWTGeb8aSDXGRF4F/WoZ+dko8P7d+rYLYf11MO36Q+eOqE/efZ+/eS7J/SH37lX337iVp2857BuPMyLwF0T8gOZ5x7wS16BmCm7KzCRWg1DgLpWmJhMtYUigrqr5iWZfB2YHC/MtrL1ZlXFYNhEyYnXk8d7hZEu560WyY4mC3CbhiSmZ1KHbKaIUETgUfuwftSISNs4Bpw9IpLngBwx0iNGMglkLck45BoEz9h2iLBHVSIC84hQqoGx2yNWpECP8IhAjxjJtgON9VBEoJskjyYlpmxsEVuc1RFeuX2SPKTX0ESoQVP1tdk5zKXgx6OylW6e1iGi2m0MBpPATJ2vsYgwpPBJkLGey0RQ2yMCCY8x2MfMhKF2x0J2MdUIKcKS1wSKHBEKaYxKlVvQOYvw30BGKta6iTTqZHVKdSNy1O0z1OxnpePItidRO+qVu2Og3Dv4BscxPSIopyWcAsp+xfz1evO6068dImqkcS/L1JpUVPfCWNYjjg3G4hCIrjYcdGOPCGwQcATcZBnyKcAJiuTMMLrnD3jXPZMx6xEjS0So/mAJIUNgjHK1AeI4PxcOeInlz7oe9oN7t3NvvFpfP+nPyeO8HLxf/+63T+iPnrpH3+ULk5N3XqOj1+3V/l2TmugHWZwN4v5QGu4PUESID0jKr3VHhGQSDRFv+bOwivjQjbHzLLcocaKNeX15P5YbHsUoA6pHE6JE/iJ7S0KWGgW1WI4ImG3QgBwSOnkKv1xzk/Zn/elz0/rrf3pV/8+/fE7/6W9e1vOvfKgz56e1sjLQxalFvfj2KT33OtjFWSprJHpxIPF5AwYt3PcFmRdy+/nj8FV7dP89R3mxdkQH9m4TC8QjKIBOXaJdmFnSS9zvX//wjGa4F6s3QX0NWzTgvrVdj99/m57kxezh/dtVqJ93EcwmfIJntEY+lS+S4xdvfKG//PtX9M+/eEvnz09JTNPPv23UU9NEUq9p5L9R4PrOspafvvS+/u6nr+v9U+e0vG6fnuRAku7ZOaFjtx7WI8eP8iXkPvFrirrfQViIRiQxFVRkLKJqahG5GRsnbOFNjEYRrX/yuh5ASRwvp5SbBRMyfoV9N/mvDV/i+Lz3yRm988EXOnt2Wsur62RuKKXRam+n5g5eq0t336upJx7R3G235/NraXgyaOfG0zOR2J05KCciFAEpJDiDRFYpJKhwcRe4wMJ54AJTsTUUUQnVkNyAwJEQ6GJ18sELIAQ63vSqC7skO6q2ED/YBUYHtCKFRi2CrK6jRUe2wvlUWkfQTnR1yBExikBX6lFrEhy/AjmBzTmFFagUEDoic9hXRMCNi4YokEqklBsgczhnYGvYP/PWoohOMzKiQMy0wwI8MWQD5HxpRyYJk2GjN84H1n2WIIpiIbqvY9Xmc8G+sgN4ri1Nzkw68lhKwodPEJ6P1zRYW9LKl1/q0vMv6dJLL2vt0gXxS0NG5kBRuItwufRBgpLn6jUNz5x95e/9/Qn5mp3o9bneemp6PWJC64N1+U8Lzs7zYnBlWQM+B6RQbSxQJiVi1MSUiXq+4ol1efP6TD4P03lDBmcZUYTlNoenK5FbOAoJCZ8IuCAKGObWWHMs9oAE5V6mr7IMkTcpJMyQBYLwsUOoKAJsjBwiIM9nst+IRGI6x7OG4EjP4pPbhg95PRoyz/gUJH/uqWs4hFxFVo5bIcEYdX6X8RBhyoZoThSsjiRCtsGESG9iGIGW3c5MDGNMpA4AVWhHFxitvInlblUsyG+qk1fMmUysqgJj4wivUvr4wODjzRX5lC0kAEZJHk1lKFkzVUTZCqMJ1vaq2S/naQ/QxiRYmceepjawMkzpW7XLxmr2eJlpBLA2f2j8Gi+maT2oxWU6xvWYarLWjrK2tp7/UOgU3yQsLi6BSA03pIjgA6HJC98vBP0y0DyJD4IGe0g5l0/ywnGs5Fk43qXwQbSm5QvnNf3aG5r6xSta/PJzDdaXOby8FOShZD2LUzbnslCMQZ1uzGTdmVO2gk89DqlQBxoOxVIRI4No1EGpGJHpBYv3gyLIUECkiOD6Kwq5RfKIaGPMsZHH66weYm8i/VLHNywkVamB0clRKmqFHGKfRCQ7pK7ZZBKu3Rx+YLPdeuBPInpARtUhDgErqYsHkQHk3AP2t+R87HV6eWcLD3xF2fAjsMZhJzNwUYYgZafWAoW9HNZSYOTzi9EdDTzwCXxJpYggNaDNyYpAMncKOOUxwF4KAz3SEEjukZoYQ02Ocm4k0dLaTGhp+x7N3HRUU489pukHT2r62qNaaHZpbdBj/tDqyjovu5f18ekpvfXBGZ06Pa35xTXxPpAsXus6Ny9uf+1ecHKqcHMr7BICOWpxHsMRFqCAcm+NQe7WgS0m+RjIAAv0Wk1CZkLsHBPkjMFn756deuCem/XM43fpiRNH8q/GTPCwXLxe9rKw9pSJzE4xxTWXgjrQ8tKK5heWtc4306J2oxjk+7LPh23berru0B4dvmq7JvtFucbuZRL5RaGk9GzyEEH1nhOyLUHRSFiYc9b//tHHZ/UeL1hnF1YxMKO3sUo81Id275zUQda1bXKC7Bh4sBDHUtHTetPX6UsLeuGNj/XW+19ogWPiP+nY53OlP9FTn5eKwQW0sLKqT76c1vNvntb/+tMP9N/8zWv6H/7+Df30xU/16Rcz8p8OLOQTuYMpXBsse7CQiECuRIVS6mJfUpP9TbIL67IMU20siHMBb/yQWYXdUDA7vlJiIO4pJ8w5y1zWna94gk53KnL1MO7eNqGbrjmgh08c1fe/cUw/euYB/fiZ+/TDp+7Ws1+7XU88cJNuu+EA+7id49YXW8L0RQwiHUQScawEBJFWshnBa8GkCHzoQEOntLWAo02pksPusC26k3SwJ+E8EhgiIwYEL3ZDgmqR/Yaktg64u2PMk8iR/PKhS1trJwVxnbzZ27ipmz3tTmBKhQE5ZyMPGlvq9VjaRPhtQOxvasFujuTgnrc1bWA51wakVQgcnyKPRWdKG4N1O5ksX0ahiBiiETUL5YB55qKKoHa9GiV81bVW9hpKh8Ezcw4ojksjQPrDZcLW9oy3X6uzuekRsdGvM49zxw51cmzQ00AO8mQJOSS4ccCFM4Q5xx0SlIiVG7ntY/HfSq7NtFW8cdNWtnHMPiZjrtZkeVhnKqOhiHWwhgj4CGaLOX9zTYAdR8w+riN7Pkeb0t4NztlRYtXD/gU9ueMtQy5F9lf1S4ZoX5uT0OlsNSixvndaz1x86FA1tvRsB/yQEsexpq9nL7efjODjXru293X44G7dc/PV+vqDN+uH37xLP3n2Xv2EL1F+5+t36PEHbtTd2A4f2KltvUbifudbpqJR3jMoNpCZKjulJWcjlSQmB8l6Mbpe5xjexykzPbDJ99zkUhg0STIziVbNBIHmOjBYM25KzILvuRS6vr6m4pqRPfci98i3Pr6gv/7pu/oPf/2i/u//86/03//nV/Wzlz/Wy+99qV+9+Zne++isFpfWJBeRuQrPtVIOrS4ViXoHgzXt2NHT7Uev0QPHjurodfu5xwQW7O4QJWppZU3vfXZRL3AP/uzcnNbVyLiI3zm5rruPXqUn779Ft15/QBPctwmTmN8+vl+J+WZ5Nnntgy/1tz9/W7946T1NzSxIvFwQ924/nyhrIyKDC+Gh4HcQHye/THzxzU/08lundGl2hWykV8itx03U58Dx267XrUeu1g6ec5yrRLULv0JEYXM9hcZaegAGPkpypYF3Jd+mSyhb8Yhc8HPqCHwK/sTDmHLAqQGhg9KNOqiKhucXV/XBFxf12vuf69PT5zU9v8LLGvs0Wutv1/zeq3XpzuOaffJJzR07obldh7QWfRyYmHFAZUyPVPJwhhoJIExFtIDo1CYwr1tt8/xAigg1kNyIoUuEOZNoPs/yfEf2dI7DjFZwC0WYUG00Cw/Fg4IfViuz7hopqQi4JKUPSQPIvXiDUexf7GLQVLxaAMsQLsTT8acEmYDFYYXZ6tWG6o/gxJKQUW7hAQISRvbP/pATmdJAftUWOBkyJTIUpIiQm6EuvyO9d7IJkLMDFwS6odwuZEC7KlOgO0dEVN1OuT50O/pAqJXRMz8xwt+unHR0zxTkZL+6PTOH7JPnPVe0r7H1tTUNFhe08O77mvr5c5p/9x0N5uel/IxhAtLU3CX3J+Tc4CSKCPX4DJ3o9dTv99RrqY/egDc9ft9So9XVNd4lzPO7yKL8V4pdhliT2kYakVZiYBYJrqJsdTaOSQeARoQiIOTacQ6BVZIbukyWL6Munx1MlzlkaEQoIsaMzNPW4Qxjhlas9vEICW2YA1mjZs1kJOwHOYPgJssm0Tqu1qbx5vymMazWRxQ9wJOQlfWjpYxhvPvEM41jzou7PK95F2fccuvfHSe1rTEPB1mAXJBpDEqUYdRjJHaS5+jkyu1kqlodx72QfXLBqq2OGyJctO0daDndALIzbCw0rZuHkj72rdu6wZ5zlDHIsn1NaiOrrK9sjjNtcsoPgk1YqvY1pUJhuet52MfQ1tgyH8wUt/aI4PCuD5T/2/DUlObn+IaRD4geF3jThJKQ+xMTmpicVPefi/jG32saPgJCpOCDybUwB7X7g8s3U5PRVT50Zt9/Txd+9kvNvf+hBiuLWbv/Ga1avL2AVFuYkYqklmQ9iYkiLFVfz5MODEZb09C/E2yzXGfB2YoZ5By2m3I+hAgG5m/gSHiHIkIM9FCotkCKaJTcIz50jCApRMrDUxbV8wnfYrvPI+SIYARtea4uJD6V5cYRMgP2jlZRRARzKySnoVy2cugpN24RZiwLCYdMiZdBy+aOT84QnYIvHaT2lHNQenCI4faGQtRVifIVEQrUcG3JGeg1PHJJgd6WIeGfMg5RzyYFPzKFaIEUEn64mKknQQ03qG1a3XFQs3fexUPU45q57wHNXHUDLwR3aq00eEkrvOw+d3FB7318Ru98+KXOXJjREjetomjrLnD21XcuNjKPDxyQXuyVhAIv5CxwGEWnL5qPZSnks8wa0mrVQlu3OnsBLDmQsmSEH4ZAtX37dl176KD8V6QO7NmmE3C4hAAAEABJREFUXsPxdHzuZYOLk7ZEviBaBdgdv+n5RZ3j2+iFJV7QtbiZz3u/KJzkYf2m6w7qliNXafeOfj0viI0gkx3hSmpATbCAvCbvp2UffB4wXPMaLx/PnJvWx59f0PTsEs8VJEm7Y6QeuXZM9rRrx6Qm+fyQgp9GwedGBHL0xDOy3uGl4i9f/0hfkMu1RoRYuhb5ReTjLy7pZ6+d0v/yj2/r//3/fUn/6W9f1t8//77e++Ri/mmFAQ/M0Z9QeI/YE8Eb5xf5TSQKMKnVI+RW0IVcUEyWEelouDByfKxaoqr2mHFEZMKS3ecAaVImTMF8CnuYDIOiJ26V86yJgbZNNDq8f7fuveOInv7aMf3h9x7Un37/If0E/rvfOq5vPHRUd996tQ4d3Knt7GGPD8sBn8uDfAIOBblIK38zWLlkjIOqYaP0iETTFowRIdjotLEPpGxDITUPEfgj2JLk45t7AUg3ZpfqBTDebRjXU7Yn5MDUGcbyoVEedgvj1Oayq/e8M1k2dfoGXp0TGmZ0HpPRjtvPekfoEUSYOmyMYx5qeCF7MUHdiPS0G0LuegR20xgeEZ255dZx8B4ngpxHyngC7dDqLWtPVI2ni7ARcgqiklHYcK+Qh+cKMp7Ee8TZ3fEmy19FJHa5EaHY4FevGcwVZY4U8Ev+/+/Q5RlOwC4wR12fQdP4JGPVDWM3+4z7j8n2NxnqeCeP68auRNTWmSJCEdGpV+ZjPhGxISaIMsE2dK/fNATH5k1ss55gOzBHK40YkxjmaA4x5zcNAYSI2FAfkBQcE8hctPHdzj+9BmZznodjxsQ8QIZJTYrIe0KkJFqVXEfhc7HXNNq7a5tuvm6fTh67Qc88ead+/J379RfP3qc/+s5xPfvE7Xr0+A26+dr92suLRO5+PIsUsjlVSMQXxApYMIWHCiGmPQfDQ6HauU67rc16g/ucIJSIUANF66nkAYPUSNaber9wDmf2fhd/1psM+osp5MJ9mNuiLvBi7L3PpvWPL36s/8g98T/89Qv6q398Sy/4pdkcz9dNTw1zUhYHgRk8lUbNqu8dfe4r1x/cqwfvuUXHb79We3ZNpJPtGUgCv0w4c2me3J/pNb5UnfFNm/2yT09ruv7ANj167Ebdd8d12rW9x+EsaprI+V2Cl7e0uq73T13U3z/3jn724ju6NOcXgn3JRlPpacDafAsv6EWevSgG5AIcqKcvL87pDV6mnTs/o/VByPU3TTrye0lPN3Fsb+XZZh/PTqDCQRQhZ8rdDcTsrcAHl/c5/RSKsJc5SaNRQQckPCR3SF1DrrEA9lNqkuVSJIUsRoSyJabElpfX9PnZab3xwRf64NQZXnIuan1dzNNTiW1a3rlHl266RZcefUzz992nxQPX8AXqpBwcEQpJDWODLE+FLMuBwR05FJaSPLWvE+9XhwZ2Vog9E6Ahtj1a3rHqoTEfPJjDQLUFIhQsgYKMlTKoAfYTzUXkflcfESEaIWpFuaWOUNIfwb0ELmGp0lBE8GTM0e7+yA+sOteRFCmEPQKR/A6V9SRJGQOKLRTqWgEv6J6jEhYwRjpIgWWvQkZ6YL0JI9vikIiqMKZpNFTEfkwFXHWl0smqzSo1VpPPWcPUAXN87h2ycEhd4tqyvch/YnVQ1nkROK3ZV1/Xxed/qaXPPpVWV+TSxHmPu1Lh4vJUwVAg0SJCfr7uNQ0v//vq9ftqeo16vR4E50Wh51zyXyOem9PS4pL8pwdFfEQoIiS6yX6V6sip465ha/2sWzTfksgZXcJNDs68CZLsD4kWkHWzLWk8QTrbaxys8tBks6nNbzHzpx7yjxhFC0itrC2aM8cGe+Blgrn7HChFFjtyTD3SHbKR+5Qcy1CNXZ6ssUJ1vMyzwp2/J6sIn0cInjjrJS4iFBHKI2rHDEonoPTkRoGOi5IY7A/DIePyAws94SFHIKBkPhJ3ZyapMq4OwkVdiwhFQDKBhpBMRd4QV2NS2yKtake1rcBbIsi1ZZGgsif5ZVJt9gxEX57miHSjsA19ZJVFchRog8tlCo72MdUgShnLPdwbsE62LxQRrLkkdWkDwQSrnZvu8sqKpqdnNAOt8MJEjjPh0UTDxd/LX+onJyc0MdHXJBd+r2nspmicLRQS81Aa94KC4l9eCw9r/rBZ+uIzXfzFC7r04utanr6Eo/iQCqhIeQwjx9QCmXiYIhDwyI7s88CUJ5PXaoNdIB/TjM9MGGyH6FaYBg8c6MIdsoQJySMOlVknKII67MJiIogwhizsATVcBuY5XRglAz4Fn8CeuMAgoRuzTeSis1fUI9uZpBTZHsQKirCWRlUvYS8MISHliA9GelSEONKwNfi5W1HbQrK7aJjEyohDCghsc7evCUf8ZCbrnbdlUsok5g1L4bWQOZ1QRMNWbEMMeIEXgiNCgiLgqi3kH+XYgFvryKgcLKVd2Nd6E1rYc5Vmjh/XzGOPaeau45rfc0hLZZLHVB6uFFrg2/LPz8zqbb45f/+T87o07RdXqs0PLSTN8wnEW5Ey14NXktTuoY9BwT85vpd1/CiJbJK5oiE80E2SQjIV/JQNwOtpdTTQojXmLszjz5uIUMSIck/IG5C49hSNojsHJWRpam4p/yrvBda5vs4Ezk++UoIbc+F6G+jwVbt1z62Hdbj9Nwo9nyJI0EiC46vUkc2Zw5ApFBJUWJncBo1m55d09sKU/KcA1n3t48jMsktEqNc0UE/RcEyQS8OekKaQR2pw6+vspQW99M4XeuvDc5rhm/PlpeX8T2D+6YVP9Zf/8I7+u//9Nf2P/+V1/f3zH+rtDy9qZmGNOHKGf6mg7qJ2PikikCEFP4i5p6XKxZUXgcpugZTEXhor2G1Ihq2wd1xQljAP6jULNsSRWQ0uNWchsHTzcUL5OBZ8Sv5Ct6Z+rPEytpFfzD56/y36/rfu1Y+efVA/fvakfu+pe/X0w7fq/jsO68ihXdrFS9uJHtVlTv/GQBl0EEa5TNXWIdZcB5wYxtoNQYZKHVhLkaNcO4uSFe9HcnZWbYuwlwwPyeYip/BeItCd1xjisDsyiRwRoYjAxow4dv6ITgROTzv8St21b2GLiDZ3NUZEFTxaNiHnXHAO1mjOzTnHdWS/+Ha2JPQaSxIA56vkEYzuHTExgXJfvVmqLdecrt0e4JV6tXu0msQ1ZF1iIo1aRCjCxCxR45135DGSjJs6xGtJmfghb+U6JzkxRIQCvmXPPegs9mItqF28NsQGKpR7gAc2AAX+EaEIyDKElZEOxlh7zkVNLc+9rxYRrGzDwNSAnTOq4jFjEexn2PlNiRvE1vY0I3ecmdXJ3ruONtSB/4buvAARjkQY71tgEZf7jR+z8fDE2/zGU7cARYzyWDIBD7tXakpgzNe682wgwIhQREsO9Lzm2LwvsA3dJucYB60bN2Zu8jVh3p3eyfmcVOBlgrnnHHZEoQxG9wpYj4gMMWqKCLO8ILjFaOe2vg4d2KU7j16tJx84qt/9xt3yn7z+CS8If/ebd+lrD96ku28+oMP7JsT7QTVlXeHPaK+T8zVZzcg8roa5E4SD59oshqqdz3i1DQiJ6wJ7lVGzhyJCDQVGhFAk4Sc3czBEm3yOlcxJErDCc/SI1lknnc3zl3LT3PPf/ei8/svP39H/+o+v6G1e2vE9qJqe74vE05VJJc/gmYgW4TwTDLRzx6TuvOVaPXDXEV1/aK/63J8H7VrTH8c5XgK+8f4ZPf/apzp9fpY47tv4+L62Y0K67YYD3Ldu0GH2PHNjywkkNcztfGcuzOmnL3+kf/jFezp9dkbB81sEeXi5h5cUkoKB+ZTNcuOvH50SU6Mlvuw8c/YiX3xSA+uyu+CeziH+z1GuP7RPB/bsFNus8E+wD4EVZzMktpcglIJdQ8ppUMMpIRwcqzaeuqq/stU5I6NJmMHGCkOLApckhrSb225a5yBdYE/e++hLvfvxaZ3hhefSEv48Uw14hp2f3K2p627S9MOPav4Bnm+vu1nL/R2K6CminaFIIRqcaduaQawDC2uYQoKpNox4MhOjEm5yrCWK5vrS7qToDq9R1WekWwLDz8eYRx+86ehi34rzlk5nX9lDvI0yt2ewVu2psa50BxKyFIow2Y94hdwseQrXad37al7wtUuXo1hJwkqA7Z7HcQUooubrdCBPpAhmsH91Eho4kaX62288xvbU005QxuJPpH1ZbDJ1utwc5XyhCGTHKJinlUkj61KOwVgguaUvrpZJTgSj5zNWQJFhtaZWZo41x0EDHtTXVla1ePa8LvzyZU29/JrWLl1UgBcOIp0ctZOG7WWkJxJSNCH/KcHG7wF6PU1AfajhM6eJUETDZ8RA/v8J5hbmtLK6WnNo1IbpECL3zbYi32dxTh4FzARzJ7UU2tCMef2OGRpYozBEBCzEwP5o2DxH7g1Ilz4iFOjjNPRxPmxm+WUWvnZ22Y4vZDfHZayPIRlovfW03k7kVM6VPKNbn5TtVGxuybJJrV651+41mfsMMOpIdc3zWU5ecGnJmMmTmyybNsi4g3V7gagIsidZq9RUt6p89cjkX+lAcjZ05GJ/k/ERqlRzGAM7sfW/kjmD7XOlqkt6dNk6fsV0ncMYj8xQxpB/m5gXQYZGjnXYOq8Pku1beRoz2W5yBpPljurFG/nHe2dnZzU1Nc1N1/8LqNRremqaRgH1en1eBE7wTdyktk1MpNzr9dRrmupDwggPkDuyzz3PV3iYWbl4SVOvvqnzP38l/2HTZrDGgcCJXggs3ruUCYbTQTyitz3Cemm1EYswXvUIy52PeUfVbq1KdQxmUZKyFcvOUazamoIVaExGjAiwtlsE86UsciDyIMMS2/O6gCXuGNNQV9vyI63KzoU0PA9SH7Njy04emyKCD89EhKhAjByliJBUKeCV1LYCN8HGupH0IzZafJxXuZBNSaJZK/Bcrg+8nSC6InIUglopuWgNkinM8aMjYcgRNKpc0ItFqEKMPFAuH7y2/lXhxx7V7K13aHHnwfzfhSNCfuCanV/TZ1/O8JD8pT797ILml7kxkUPkq/tLHtHwZxzr9UjmerB5SSYhGwuF3EWLQIZ3PSIUwarggiepwWwKKSBBdDOhd0fX1/M6v5yscs3kTRmfiMClUq8Jccmp4UVREz3wnhiScFMwxRJr/PzslE5fWNDK2oByizKXhCsyuXfvntS9t1+vu2+9Trt3b5dEBeQT13lEH7XNC45Se0hML7cwzgEJFGOrfIkwNzevZb4ZBAb16JyhCAjENZQSSBQJJlmuFGq0tN7ow9NTeoEXg79640v9zXMf6L/929f03/z1K/qf/u4NfpH4SG99ckkzPDQPqFNNTxGNnKHeCKWgmGCDIkB9gGGyLOFS2Ad+meLKTFjBj2RzRM0TatQQL1UbUUhoodqSD5ALeEuJ4VmA6c6HUclLYf/XybqmnRPSdQe26747r9G3n7hbv/+d+/XHvAz8w6eP6dknbtPjx6/RnTfs0QH/D6qX44QAABAASURBVMvtv39F0XJzrog6UWMOpWaeZK9KTKm0VTXl3PZWN3OpFXN9RmqEcRFRuX6z5gnHPIex1DWUx+xVHLN08fhXm8daj6XLqPW/kseV8LEZL0tpYENcO4fxramwS2OWMiZbtL4hocGObOxk8630zcGb9TYmWQ55qrhsf4Y467+ZnMTB48ejkzub7Vck6kn/zTVfMeDfaGCeK9XjqTFz8f0bc/9mYZ4iN/5K7rkPVzL+JvjlPjnn5fBGpJt3q/3pbBsj/nXaWBE+38ZUtmNcI+2mGnxoQPnAzDEHR8TGKyrxHGy00HHLmyjQI0INQkQOckNSv9fknx688dp9evCu6/Wdx27XH3/nhP70+w/qD75zn55+/HY9cPe1fEmzX/u4L07y2dswV2Q9oWSigZVUwFDVyaVdiucFC+4fEY2kUAspm5WOAAKfCPtAtXAhKSJHPNrO/hWeCdhYcQOT/KLQOi8wI+X6Ge7/mGtuYUUXpxbyi9BCfqeVgh6MkVzkNwV2SldDvdceOqD77jmqu245xBdWEyr4RIT805BknXk+/fKSfvbyB/lPfCzyglAO5lkiqGX/7m26i2eJo0eu0uQEL/F4sTDghu840SKClwOreu3dL/RfnntHH/IsVppJ+VnDcwRz4Eb3vkH4S1jMx+7jrpXt0MLiohYWFlWYA+9aSo7SDt7wHubF5IF9O9TnWPr8DMnZxqjqHpUtFBFSkA0qqjyQA9nzWlbgw7ojIkWFhCg383xZgGJZ2LIk/CsvStwKi+jM3qeZuQV98tk5vfPBZ/ri3MX8a99sq0rpa2nbTs0cuk6zJ/jC+9FHNHfjrVoAG/C8VmpCZqQ7oSlFCyYUeqj+NHDU7OE6kqwGA/UxunvP7EqZ6VEMGkjuweccKF0tbtEkN9eVZAUivVWkzKc2pnLnGlQRvEBWCNF4i4i0yCOytmj2CHBnTJcivEHoOXGCqs0YYK4VniYvGGuEjQQj+5cra7i0uayF0sX2jsaASKzGe587UyiqBVNElfP0tggmsCIrdnOkV9LJXPoU0VlLhdM7y8bQEG9YoMG5q7ZlFk+EI26cV+IpuCStLy9p/qNPdeG5FzT3znsaLCzIM3vdhfkK1z6A5Nwtmfma6PUaPl97vA/oqT85wfUGb/rq5buBUBPKdwvz5Fzkel1dXWfurBwukZ5hcydIpopX78tluYgK1zQbHF25NMqi2sZiKvBrRvbrcg9PtCmz8xq+3Pk3RjZlHNubX5/4Mo/Lkl25jMtix129rnYXf5OUvm+OhyMH4QEf9fyQdGJTHrpRCRGBv5KUrR5IeyRxEvtDz7LN1dtS3S/jjqgcHKGUPJ3rTOQvHRV74uMeDPhWJ8tW4FkJxlIpOh0eYIFbBGhIMMI9l8n1VA5ohRMeZ+ZE0MZGcALmkBOhIzG2vVOIt5iEX3JcyNxNg9b14mu4U5IXxkrd2ovaKrEIWdRaNODGvrC4xMPEtGbn5vLtfvgDhQnpapomL/KJ/gQXv6nPB0GAhyIgkaalLAyM0uVvIgrCOi8KZj/4SOd/+ivNvf2B1hbntcYHjanEQK4p2NxCDqGFyMdQwBCzB7hzFY5DAkxUCIiITm2DUI1jLPZBxcBoTWQJSDScPDo+pAiqqJBq65TABhJkMYQfkvDm0BoQMsR8ohXqq3UyX4GwwvLYFNvQBZGO6kSLqhVyYQdwerCUqowpWlXRpNTpDvM2RRtRyBGBBkkNaJP+rqSAmRvI+hECDxhjwExCFq16FiC6ErRgovIIMiBTGqaAChQSo2iWcGOPkEiSNRaWQ1zgE/jYnhy5ARMUSaJyOytbk6OwVBJ3mpX+pBavvVkzjzymCw8+rKkjt2p+cp+WBj0NSqOl5YEuTS3ro08u8KB1Rl/wrfTSGvOrYdrAx3IoG1NZMhXLUMUtgMLqbhAzwGIdRx9nsR7bYFJ1hYcKQDHAfDKhY1ARzTJUEm8UESQ2YWvzer9UQvmDPTCxbDUM/iWn1ziukQJqepJzkbyJ4GXoQKfPzeijL6Y1l//GX4gDAQ1aNlCfMP+7QY+euEn+a8o99HzAJj4Cf/RgH+W86HTmIIUrQokIS4khqPAZMuBbb8qvmEcUdkKUpaXVgeb4ht9/jdumSpHMdv8CQ1U6P72mn75yipeBr+g//PXL+v/8w5v655c+1vunpjS9uM5DTI98HMMBoQTmZwy/GEQEZQQgBM7UVWasMgLRBFtgIW2C1CJjAzmCirt9R7d/BBaShAkARnydpPA5JgPwIH/ROuoAWlMZLEuxqp07err5+r167MSN+p1vHteffe+k/i/8QvpjXgY+8/BNOnnHYd1yeJf24ddjKgKVKZlLzM1M5NGGZjeJsTXaX22LAO/klmfCTnZe5PTKAcV9TI4YKYXknsZkt6RxO4B9YMNebCfOe+a5044+lFtP486b/i0WEfL9gE0GKYTYA5EeEYx054JZi2A0obvb22ZQq0kRaKbUGOwADee3DIyXxilzgZvDht26YzvAem4rQimB6CzVGmEZA2hFGPMCh9PTUuo6nRMR9Cu6HTLIPhacPxQxIjaNPsqJwnbi2/k4FJkgJWnrFlFz2pq1IZCFse0BN8G6nuUxEErqgGwJBhPMHSPVURbZkO0UETAIO+hot1oco5LUtegEWUqyL2jKQ+7jwfLRuzUgZv5uns289c689rWesaxrnHuetINbTmprYHEZnxhOyfEbj+/kiFAENOYXrQzLbl/nTMUDuexjsaOIGOUZlzsHuNcKU3gYI+fvbGNw7tNQt0POW6M9JoENfcaECFvZPdtbKlwfYy6ITgrDtXVH2dRbF9c4soTsHxFAMSajtt1hxQO673E7tvV06MBO3X3L1frGAzfr9795j/7s2fv1o2/fq2f4YuahY9fr6JH92r9vuyZ6BPJ8OuDtTOHznVUo+Iw37yjYndJNwLoigpmqNcIyHqQpRAqyq897ROEut4jq142B0TkDoz8/LauQk2DLvteaxD1X/vum8LKeWaU2lxw8IAayGAmIFpXyuUEasK76pwRv0IP33Kzrr94j79OAe6raGMsXphf1wpuf6fnXPtaZ/M/AeECgnsHaGk8IazrEC7jbjhyS/wYCK9Ya9WQKfBqmXOcl4akvp/XPL3+sV949rYVlwN4Ey7J3TyoQmeT6k8hPjUX4GYcPEAfkS7MHjoXvEyVlUrAPovW4ie7ZtV27tm9TkMN1FHjNxXwFX/IwqthIXHDfDr9kJacU/DQjcizPQnUebMzncBMLkFIwK/mcjxmFnniRWx43BHPH2JTE/F7TgPxzi2vyHr398Zf65Itzmp5fEttIRT0t9nZo6lpeDB47oeVHHtfCTXfysnCX1Ewo2OAmCnN7bYVZzGH0KME6KiGAqGNy8/llIthqtRVyhNUcwCoHVUQro9DtRKgl5kytDl5nERjze71GrbMroNYsST5+qinlFkVtPttDni5JzoVRboUtNwUKGPV6PhRFGENi3qJOti8YtgDzeiMsCQ0KZXOOiEjMs7tuZqUezMwhbEjoxYwaqm+kRgQ+ESHH2KNYjmrckBtjC+MrRaAVRwW5Tc4Vqi0UCKRmPoSqWZCIC+JcJ4okcji3AyxDxgLeiJw48nHAKM72Ik57+XNjwBf6qzNTmn3lLV18/iUtfvG5ytqqA+qckcEMCMyJQG9kMaJRr9dTr4Hg/X5f3e8nTdMoODcL1/4S7xdm52bzDw34mT2LIMuwt6nD9UPdeku3vgI4DMI5A0uLYNtgtzEUERaSOim5fSEfEy8weXoxdDHYbSOJKrEdFNfNmHlE6/wRC3Lm6mLhdALb+qxA9jFpmITgDR1/ckVs4UA8CTd4y37jJMeZcDMOy+5Yk7Exaj2lMUxu9jVZ3oK83mGM7cQ35hvJW8aChqDlaA8cIEGMV+guzTRmdvhXFDXmOSY6qFW72I4D25qzeDCBSVWwzaRNrVoNWuo8LBvr9MIFbX0LGpt/wwElBX2LgBFUEE2wrTt7Wu1kom90ssW0Ee20gr+tK8vLmp6eTlrxTb7XqOGCzgPMRd3jgu9P9DUxOaEJeL/XV48PgAZbsHcROebSEDO981poVla18sVpXfzFS5p68TWtXrqg4EEreBgJbneFItIXbv8uSRRQOs7AwTlkBXHYmTPwTjgHLMUZ4eA5MnQmROFvCgaToY7yIgVnIo9Q65HxkW5emyVTAjnYwZSKCFS2zglTRO5kwt1QZIdghEKKiCQkZYsc5ZULW9YFN9y0vK4yPZTbB95FhUL2E82ySew5sApYQQg1dSSOjiwo5OZ8JT3RMBo1FVThJZp1TEhKxLpoEZ1kxVW2mYDpgLVnfSSsVYhqNMzDax8FH8KKngZQNKFoGokX0ys79mnh6J2aeuIJnT35iKauu0VzE/u0oon8K8MziwN9cWFJ73w6pfc/Pavzl+a0OmCfgqxhbnJdohXmkUK1YWbVBaUkVrxnIAAElCSvZpwcg0HmEWQaUiOmlBqiA4IH67BjMUdXj6HpSUkN/j31kfPGiq3XNKJLIVpgD9nWn+ipwV6iAW/Ae3DsjK7lHGt+86PzOn1hkZfz1A1efE3BIwKXogN7d+iJe2/Skw/cpENXb1fT8MiASdgjGtW6a6wUAk4aIhTWADYKbZ/sa/fO7Zrk88EYkJiEHvKfYJhdXNalmQXlP0sg5sl9hXOMcy95Qukx58pa0TsfndXfP/eunnv1FA/H05rlbe56kA67l1B4eE/iYcOHhqPKZy9V0TmyOCqnd4glSlREqCE+mpB/hE6XInsdkF2LcXPRLPu68bloEhN6DtLIsaIF62madQUkP26VVW3rr+vQwUkdv/UqPfPwLfrxt+/Tn3zvfv3Rd+7Vd5+4Qw8fv1633rBXB/duY88aslA8HUERAQkKeb6kzgaS+hjvjmtC3UAOiw4zRTiXEVMr21Asm8Ctw7bsufGbHMiZCDyizdEF45+2Vh+3DmV8LJvY1taT1YHTU+94Kt3AXPROq3wLx/H5L9sjJzDV6OE4jNlkyxpbr6FPq4u5x+3jcuciGTXpsmZ003RDn8vmGlos2Opoy5toU0J7dh6WTZ3+63j6ssZf58eRwyW94aO+ZajBy11HQZ20aR0d/Btxx5o2O3vucWyzbtuG2lDohv9V5Lm3yr1VEvuZtrI5T4e3ch71Vu5MX8nHfcfmyTxtYETkWdqqQxZDCcEKfna0CFK7sSpJyBEja4TlGLvE2cwKqTYrSMCMhLe6lS1odC3zKU0MnZhNjgaBnCkilLODZWwo76F7d08q//TgPUf0vd+6Rz/57gn96TPH9fvfuEPffOB6nbjtoK7lM3znJIHRftmT96t638oXMej1viBFhGoL5KGE3AikXh65C1STn7v4EOPDQRpF4BVg9Ah84EJH9EcM8V5vW4eDfA+F/Kxsb6+tI25JjnZ4coKlxqI9EUhasPZ6oeuv2a8Hjx/V7Uevzj9lx3uqnM+5hN/yypre/fis/vnyR+uQAAAQAElEQVTFD3ieOq9V7tFi3jJY48XCmno96eoDu3XD4f08A0xK4dmcvaghHlXTM8t66e0v9fyrn8j/WUjT54XgQDSs9vGzBIHRkloeEYgQegOJhfX7ob289Nu9cxv5pbqlXhfEvvTJtZ2Xvz0XlvG4gLN7RA9U+P2DBwaVhtimaAe+N167Xzddd0A7kRvmCXIMiRx0nKkjGmFOQkuxqOaHKQEZkVK2k0atAJZWzf1FztycX+vkXuQt4OmLc3rzk7N8qTul6blVra2RJCa02N+l8weu0dl7jmvqySc1fde9mtl1QMv97VrrTYhDqT75G4iIHJ3bsucMzrkAZcocAyGJoUkZAUtEeASRgppCUuSPNjYnZa1m3tvqE/iAkANByQxZMazgR0lqW5AjItjEFoChjfnYAzM+pMDqbg/zlrBFG2EeERhCETU20IYdLGWSRa4vlD/GOU+YKc2AkrGQZBq3jcsS5lBEKJsZFIpUc0jRE6pFkZ2DGJtcJWI1BjaDeCYmIUl1EA1ja8BTFecIpCLKj4R8fnHIZcUmo56ncO3m8Wb+gb9UgGttRUvnT+vS87/S1Asv83v6lC8RNVwHCnsrWzAmMQS4r++mCfX6PfWT+vAJ+fcT672mR3hwDq9pfmFec/OzWllZUWHOiFD9EVziNGBwd7Umy5dTtURrqFpVKpZjDiO08+p4tVxhpLa0UF/yTcNY6lp362c8IscNEZ7T1IERIVOnd3zoE87RoWKOcd2yScM2jOuQMfPltmo0bupCkue6L0MxXY51SMfV1jw6U2whoQ90d2A5RTuRpJJLMakNlhsxZpeR8wHWHK2CPuq2+ByqvMPT04NpCI4rHRjqfjpEIGrbRpsvo2gtZp3svCYwM2hYDS50DGN9w1px7hzAO7Hz9j52NMRagUgWzkhcGd9Ly06UPAX8alBdATGp2pZC2tf4lmBmdk4XLl3SwtKSvA3BxR6BH7xn6jWa6Ptih/KFYKMG3H7Cj1Iku7dyfvsmGdLa9Iwuvf62zv/8BS2c+owXBKvyXynoqnERhQ8pc1LkB5FPnLo2EJKnLwOiRi0UYWLXbUtDId56Sc15nLco0BlJ4L1IFSQ7WPo5F4A9YbhEpbCmKjNqQyupZYpSHf2AlmA3ANuuNj+fhvQa59owV0/s9knFYAYVWSQAOJCDkIIMY4xEqm7Z6whwdsAikrvtphrjXLbL89lscu1QA5b7A1Y8P2EhEHjBDpxJIsCsgFepKCKMyGNBKkiRVKoWsOytjs3JMr6UPG7+QOlRubldu3tjAyb8C+feys79muOFoP9Xtgsn7tPcVYe1yAOT1+Qb3Ozcsk7zjfT7PMR+8vl5HkaXtMqDll+eFUn5wAsvzue8BYVOCSAIw+7Kirwsf5Ob5zROhXPVckm5KPcTuYY1Cn6Ue0XVBA9a3ZYdPKTu4FrqpTOewSNcoOGnlkcED3fB9RXqN6Ee/sG1pmwl8V7PNjLiK9tMtkcwhiJC3ofX3z+tdz65oMWldfYX07BO4SNNkOfWG/bp24/dpUfvPar9OyfUY4PyRi4RQy6ZvEzvsGiBUlkEe4QqHmj9zbz/c5R9e3apoWZlXAgXrfIZc+bCrL68MKNlfsEgSgO/2Mu9HJCPB3VqGzD3gCf1hRVpan5dC8viFVsPeyAwv2NMvAwsvEQ0yTlawjG7SndcVJuLQIpocv/IhlZdUwAozpEKsWoJnK7wTx5TJEwRwRQI+CMyUtu6FNS0nT294ardevCuG/TMk8d4EfiQ/vy3H9EPn75X33rsDt17x3W6FrtfokY4j9gL4klXXLdqCxhWZkZIHB9Ed8JgBHjE5jgT6sZeHYdYRCgixECHq7aUyMOiZLmjat00tvEdGhEZ0+lD3uZL3TKCKzYhZkyNDFSTmJ41tr6A6DkydFES0yXl4DBoy7XnMdSGhithkdQZnNnxppzQ83uSzsEyZD8ClaTa7JoxqJHkEYE+klDopKihNpgSK2DF0hYElL2kT/jDsF2T5631psNwiAh8Y6iPBGM+m9jjEbi1RA6SbLR5wo2IVFOqa7W+Tqs119lKB1buXCa0TOEB+TfpEaGIkOhJoqUO0HGgf213hd5P82Gs8+Uk5B6BSK3esjz+Xo8Jq3shNgnFOU1DP7ANsvVxch7TZmxcb+WuBKvjsnVRw5B3cgJS+jKH1yya9YhQREstBht1bDiM9DEpgrhOH5MjwCGbWpZncO6HQSjGCDFPGdsjgukiIQ+u1WTEZNl4EmtJztDhHQeSHKCucR3g73u6CU07Jnu69uBO3Xv7tXrqsTv1+0+d0J8884D+6OkT+u4jd/By8Bpdc3CPtvcbhe89xNO7hKSPJM+ZtWMxAhMGRYTcbJOQERhZK7Mj5/kgGkmdAwlbGhCrDyNu3CdzB33PXEcybwlPAOIQHJrzpGBJY0OKEWTEvHvnpI7ddoMeuPuIDu3fUeMlNQ0i90Tfk89OLeoXb3yiX735iaZml0So/KxV1ldVeJmwrS9eCu7KLxn7BBJGhoCU99tV9uzUmSn9ihwfnTqv9TVM0dT7nstXeDKZyckVqsw8wCFVKjzLTfBZ6JeQB/fuzmcl0WyFsUekwneNvGsMPFLwIrCu1XtbANhm4aIBhfahozdcrWe+flLPfuNB3XnLddq1Y5K8LKqBoueENe/AebhHERyQaJmThIVZqhObSnf9Ue2MbQev/p1eCDHIFIXcHEAYz6vSxelFvXfqjN4/dTa/TB3wIrbH/L3S0/LufZq//U4tPfG4Vo/fp/U9h7XWbFNEyD8khSvJsmjOHtRpvfNJOWOUvojKFjkqwgL1CU43y/ox22SIkunFJqiIQWLwfM5vf+s4gWKXW0aiCxdjgWxeySOWFrNUEZydBgonQfX+WQ58DVmHLEK5XnjXU29TEayIcHLMofDo/YHLGn7RcrmlzoBcR8n56vpUm+NNxDVQ7kFIniYUckv/KqrirtcZI/PVggJXMDqLRa49lBklB0qyLmS7KZtz1Qweo8W4FBT+cW1QQYaxBZbE9TjQYG1dg4UlzX3woS4+90stvveBxPuArNcnZZAMSp14mQoj8zdc872mUa/pVeJzss/vag16NI0arnVCtcrLQP9NRP9V4tU1fwg4XsPm6kmJbm/TVmL1yH1BbL1wpFtJCkWEGMSobHXBuceEqWBPnsaxwSA2mcZgiyH/WBJSJTYxZbX+IXWiNre0tWCVPbaA54VcZqj+wCTnDdE8QHSUtlsJRauZkcIMzCgEQE9MzlUlpTyuq212dhGt6vUldbo5aSMY8PU1YMiEyrEWBmuQARjdUknLyAqciHI0biryqbuRgJROEiyS1DpyLwBEoSC6Ijbau+J9cqlt9kiRsOQ52KOSAmADodA5e9yhkoTXb9QLXrmn1KbNhK3rvriSABzjKYf+YF03bkob4FAmd8pg7pnLiZjcB8qice8dkJnS3wMUEbldfhF48dKU/O+BOUevaYQJCvV6jfq9niYnJjSR1Fefl4MNPj76OLnLzfN5R1Mmv6DB6rJmPzulc3z7MP3mOxoszSs4iNyXuSGXnL8OrqVmiCAwk9ShoozgEbYh24TYSiKpfBYNdWsodNmGq6Q6ys0b4lwm65ioQBxoyD0BC3JDM0tK2QMUwZCTSF5Xt8mGVbDJJFrnpBHiGtRWTUBg8XELMJPAhqSQVUxSENPGyg1DBKDlTeQSggCTTZFDjJAAMMHcffw5KhYVEUk+PpEIFpYBjFZyq3CgGFS6Y2HZg4kzxkORgh+PolmO8ChQeMrw1IxBYKgI2TnVODpNXyt7rtLMnXdploehqTuOaQ59pfTl03HATWaOb6M/Pz2t93kheOrzS5qbX82XSiV6LIP6RTGSIoJBQoCUazAkgUuKqBxJbtaogOgaLwC6IgKyBxSSfShWHQWF9Xixt2MidPSaffraA7fokWM36Or927JmD8HNM/iWN5oeCbyWHjCyJNLnYB6qzXKv16iBgtzpZFDBD/XxkMvjNt/MDfTxF+f10luf6vSFefYhSGCSGvsnSbt39PXg3dfp+791HH4DD8QN+zFQ0/TsKJIO1x1qW4NEPIc5r+NtPATccM1+3XLzYR3Yv1M97HiIRISH5hZX9Am1fHn2Eg8ga8yPhRdohVrFSz4hyzJV8ngi57WTuY8a3nQebexb1sk74PwbqCBXspcJNxXs0sD1WYKbqeOiMuQQ60RGlNqY7vqzjpetYpBdXYvl8NoIMpcb12IPw+7tPd14eJ8ePXETLwBPyP+D8J9+76R+5+vH9Mj9R3TbkQM6sHsbn6WN6mcF9RLrFA35zDdTawYOiN4BLLFFyBVDwiN7RCQfHwqxJmMj60gyrlRJbiVlC1tTxJUdunnU+bTcEd5jDlxNmgAi3C4RCKjV7jpMHA0Y5duSJsvjFNHGpcfmwcEt1gW16pARH0GOjoYGcZ6VSpg5Ysxf1LW83omJwAjlOZLnUnp2bsTUNdgUDodyj+DGsOJbcrtIg+xeGIrITDwzZXJrkn0iWlmSpQiP2tAiQhEmiQxQ5epaux9hHT8zJqOcspHSYIh1OQYdjyzdqtdiDqyIkH+U9RoZJ6ICHR/G2oFqfM1tuRrasUuMalsl12IaxVS81dOXoeues5PFhMj2h2WPCEVAnqulypyPeRQSdsGSRKtpEGzvqHKf40lYuxC7JzkxuJzPfDOBF9NmHD3C2RDGekTFutxe15Bam91tN08ybkIxbvJxH8Z1OLUOsVbGlD1jnMOUiFhSW0vr61iNtYgY+gxhsJQzYUp5vTnWVJE6RoRIkBSBrLYh2tfUIrgBtorP/VaEFUX7054KLN33ksKzrrRv1zbdduNBPf7AUX3/G/fqJ8/erx/zgvCZx+/QyXtuyD9ZuHt7n5dGAw2cgHu8xig6mfoi/FlvYsZWpgBFWIdQwmQdXqDakWxA8ZpaEY3e7m0909DdiWcRGvq1QstcZWsDwdfnl4wg7961S0euOaSr9u3SRBPcuxv1uZ/7Hj7R72mFF3pv8zz1s1c/1Oe82Bv4P8DIB/g1jhM7wBu+7fgfIH7Xzm05F9XLrTCH659fWNWHn53Xmx9+poszc4qgjryXE896/Jnomor3SKGIILwRAvl6kizXFZcy0E7eQt547VU6dHAv9QZ24RoKSQ5d58XhwuKq5pZXtOZamSOjzYm37Dx+Tjp8iOeyx47rB0/fpx9++4R++NQDeoDjfGD/pPpOSEwxF41C+UQgvKBUsqlRsBcB5h6KCAtJodjAU2EgLaMUYXtJbrG0hnUmvTS7rPc+Pad3P/5S587PaHl5TZx0GsSkFnbs1vSNRzX38EnN3n+/5q++VosT27ROkkbyjinYvYioHCxMqUuNOQRUe8pFLERuqRJvmVJgMaQgo0whKR0tSGqZ3EhlJsAU7Wd7UiLqmpdc6iQJ2cXCyMsrASFHxMiaolUT5mF3YPEAAosIRYQY3HOJaHLruBBwNSRfSykAAKNbQzGDEoNvhy+QlQAAEABJREFU6ICeQiRCZOfwtyAaa+tEYXdpESC44CiB5SRDrGSNdRAN384HrZ4jxlLJUNneQsqGQrdoVvLctWSSBp4YkZlYbuERfACta3VmWjNvvJV/WnD59GmJ67+QpJAfd0Uw0oFqR44IRRPq9Ro+O3pJvV4PHeLzsOkF9ibnWV5e5veyeS0vLfPovy6XIUXLAhEZBoQsWml9qmhHltIqsM4xiEP13np/TExo9yRMw+70thmICEWERSlZSf/Mozp1RBqqkk5Vp7LWF4mAihLk7pgxihhZRxJx9k0aya7AWnDeuE6vpcMK8xf8K3WoQLWpVQ8bRvONuVCvc48hW4uu24TVGYUcCjRtGEXzEWjgG3p13QC1G9lh4x7jsu05ZU600bJRU3po1DaZvU0jYyeNnCzlTB5MnYs5CzbbWPTWGe3nXOa/luxoah1TzIPSArDNpQBd3of1afMuKJtzpuBhlDHnAypjUV7VyuqKZmZm6l8b5i1+E03eLOR5uMgbLuhev19fCML9grABT7vIynw+Yb1f5qjM4o6Nm/7KpQu69NLLfMC8qJUL53DjQyBv0uucjwMuKKoowG2gWYvmh1a6Oh2EG/4Intes1Yp1ApmxRS2ZpIjK/eHqE9a+uNbIFIqd1HpJKaHZVr0kMBBRJVRH66bOpcrkAgj8YYzW8YfRWa9lpK4msqExBmTbQARVkhBbXEKG0pmB2tg1AGKwhJoc65xeZY2TG+5q5zMaHN/Oz1z+0JFjqnPmRTQS4OH41IWmUQPPtFlLjPBWss05ctFWHO0YalWnw0PtT7SB6UMkXNhcHmcM34L2tbLvsKaP3auZxx/Xpdvv1tzOA1oaTPiepZXVdU3PrOijz6f09oendfrsDJjPJHLJyViZHwapVzSfq57S62shUPtKEbYoWwQY4UZMBiNCYQEyLy7SCLzAnbv47C1ragar2r+nr3tvPyz/SbH/24+e0J//7iN65PgN2ruzTwYpoq9oJlSaPkoPvR7PIiGrbZ6pioHY5xrs96LaC56QXzQVavBZIeb3X22amV7Qi69/qlffO8eLufXq7zROIuKRe8iH9m3Xkw/czC9Bx6j1kHZOksH7hd294Gs+pLDEKrnGC2u8et8OnbjriO6+5VrtIbh+G++o4PgMdPbCrD749LwuXJpVIYaBvqbCLxSFeQbtyz2cpe4FIX4BbuLpQcLPVHhIsU/Br4ANObLtrmxQCv5FERRaUjSskrhF8ChiG6sRH1RxtCU+dLAi28/USFw3TdMo4JmCuQq196hv745J3XbTVXriwdv1w2/frz/57Yf1h9+5T999/E49eMd1uu6qXexnn7nITnAhv2iew/ODisJkvXCuukbKwaN2QqqQHvbC3UhU2eIGMkyCSH8syKRFqN35q+TRRnMooK6Pyx1Gvoisdpgu4nLHYf5x2ybZs5qcumaoY+r42jZat1GTUXOTZZPlShEbc1TUo3F8NyREt6kle1QxFBFV3GocD2vzdd4bTG2sXbbCbQ5t3EtjHV1egrOYOo+WX+5YDVfCq5WRXC4O6TfunX+XmxTDE+GKSWLM4gCrLWaWuSwY30hboxt9rHVZLQ8pQQ+mFnVCX+St+lXMru1VhlvN4bHiQG23nh+5re7rOKnTr8Rz3a3RckctNGTec9MQ+GrBNQ6vP7uOxbrWiFBE2NIScuvj2Bb8tSznaOOGzl3ezTgOEbFxXnTg2sf9W3m8Fss533jMmExmHu+i5to0hvjBt02bVufrji0mMH/qwjiZ7TfgvkKUdm6b0A2Hd+vksRv12791j/7k+yehh/W737w3Xxjecv0B7eHlYBPcxwYQ94QIIrlHBKQx4k4j5f0jFBFMxrVPIZYadHPA2l2Ea4Fcp224cloVYpXE7d0mqAAoORKCZH91rVUi0SbRzq8Yix7PSUUfnjqnX7zyod5+/6wWFpfVw7OHe4NwfmpBz79+Sq+/dxqbnyGC+zbP79z/xL3fNNkL7dmxTdsmCKB+338LOXzc1tFn55f0wWfn8ovBlZVV6uXZbH09udg3++GG7k5+aiuQghcJUfVAHrDwKKu6ev8u3XzDYe3bu9Oz5E4FEq6y98rqmi7y7HNxZoEvR9cTK8zjuThZVLhvD6h/357tevT+O/TUY3fpxG1X6eRdh/V7Tx3Xj777gB7ni7xrr9qu7b01NfjL8czhCgvF5n0c7nzGglkqCakYgocVjbcAHeou2Ep4cAyEmCPYOsLswgp7d16vf/i5Tn15SQu8GBxgKBylhe27dPH6mzT1wEnNn3xYs4du1OLkDhWfa+ThEDJbgaKWyU6xo+hSRKg27Ja9FoEVo/WaSMgqcbnmlMcG4ohwVAuiDeOR01La0TmNta4tS2Q4UWpYCtR2RDoVeEttN9lmHpk7rJraeuypMUu1RyKZKKpHrgnZx9ZzRFjRWCuKCEWLlJZv1g1nLm4GnS2IKlDOx1DsBEVL9pftEqOttiibpQBVkijWe2deqdrACLNMiRhwy1EZRSnMmlbZ4i3GHZnucxnA+gAvB/h8Lr4m19a08vmXmnr+Bc2+8YYGs9OY8aS3j65OBwEEzOlSbBRco6Yev8v0+ADpNY0auLEG2XyN/PNzc7wYnNMqnwWe11lIRabaLZskjyYmUNesKy1qmxGTl9JC4yLpS/qnT+uQcrdxYBGBjz89ULKXHEdDDEVLbN9QZ4IxGXGjEeA36Zm1OubUHN+qjY1pGNO3EO1i2sKksbo8m2krtytjXcTWExhtHBxsZXY2VRZMyBFYkkDx9kXgZSKODlinmMvNgr0sd2Ssyj7RAzHJuZkrIPekUeZ6nBzKRoSpjYPVHp7HDq1KAiDGEValnCEzWydV7m2uByBjouYYHzFljLH0AbCbyZiYaVSkJNajro3LYITyoc5YuzKHfVLAITvG1OHoFjtSRlhjxmrWOr9c+08H+k8JLi4tKppQXsBcvE2Eek2jHi8CJycnNTEJTUyo1+upaSJ/wRXNx0PkzpQ1vQbEqpEGi/Oaeesdnf/ZLzX/0SfsGQ8D9rUzgYHsDeqOgmHR6mVpDfLGgWWPHEVoJcw+FkbDuSyAmbmEiLBYybhV8jk+3a1jbdkYhPMwtsgibuy/x+JBdayREW3FVWWdWMGUumVCLJsAXXNEqDGhwyRnxO5zigSKQMnOIKjV7Sb0CLA2tdoWEaLL1SC1aGURkfOF2oYQEaK3AMlIHq0mBestjEhFwxYRWarMhWwOGzq0gtfRhdmcZF/bOQBBbFJiKSkixCA3iw1qTwzNpFavOqKZB09q6rHHNH3zHVrYtk/LpSceTbW8ti7/GzXvfXIuXwievzDPt8NkITSL9YZ7bamDI3s062qUJ0ywDhGRkEMjQlYKPBTqWkp2gCxHsPMWcOhx093Fi7Uj/FLxtRM36yffe1A//u0TeurRm3hZdJt+/1sndOLOa+ufyuOc5KJS05uQTNGTyMWg4Ee0gLJTsE1chproNeIyAzYIw8k2JGkgbEUD9ubDT8/qZy+8rw8/v8S+hJrGUUFm6mUsIfkl45FDO/WtR47qB984pgd4ON67XeThmmV9uLkDiNOzqPDZUdZWeVhe1eF92/Tw8Zv19Ufu0h03HeQXg4b3atRERNNrtLi0qvc/vaC3PzqjmblF5g/yDMgzwAORvRK/iPl4BIi3Q376YF5XWLAV+6AXSF4cD+kFLEwEFvyDVO4Fn4hQRFhNirDsmlBTloyIWGUrqjAo3TkETwwuhIKf5xFzTjRFB/fu0LHbrtN3Hr9LP3rmAf357zysP3zmPn3r0dvBD+vwgZ25Fz6PRU3O6VSksWoGBakrKaSIqIR/V1porG1QVH27mI7LuzZamdrm+VsRo1cDA7C0kYhnfo6ySNlSKPDNwrGZO58pIi22JlkzpeIB+8b8gGBDH8soEQyY3CNCEYFYKSJaHSh71OJTRqQm19KqySLwSWk0uI7UhoI25HWI122zSW1LjDmYCQSLZZwj6hwg4KMeEZk3IgDrfnbHE0BGKw/kEQ3z29hS8QXayWPcc5paiPRZZXJjEeSFLI8TaJ0Tm+OTCqOpc0T2fpp8rAO9mqKyLUfbTKwCVpw/04YQIXOTkEULiN4ypGEnLOU0OdjzX4Gyts7G6oeBjlNm8BJSilJ1KsStmwWRbktEKCLEoK6Ne3VyRODCcYV3U6a/dVMqDK4Llt14Rwkoc4Rqc+6C3dxYBGNLSNpMjrKvYyybvBf2s9yRj6GpW3OVW2uQwQGuc5xac8ccY+p0h3RycuokE/vsMZGh7DhTReu4IZ5Yo7kOy+N1IOeawLsYc2OOMflPwOTmWBmjCDzpY1CKCeVQa40IRUAKtqgoAs5B9dXU8OHtF13XXrVbD951nZ598k798fdO6t99/xH9wXfu5355m+45epUOHdim7ROOW2cOCDEiMldECIEeUJPEQI/ENWzMzbx2h9Va0laqjHvuY3uvY2vSzYPldGVw3SSX0j+ZXerxIJXzmwr2JhpNzS3z0u8j/Xd//Qv9v/63X+pvfv6e3uFZapZ79cz8il774Ev94tUPdPb8HMl68ktTHiyoaVCJ+3OPXJOTPTUN935gZWMyZqZcTc0u8kLrgqZm5l2WPL/40k/cS0UsiYiwP8wdh/BzEE8xUiiiUTHx8nX3ttA9t1wn/0/H25FzT/D3ui17vpm5JZ0+N6VLU/P8nsNTIl/QFubzDC6v8Ayxa8eEHrj7Zn37yWM6dushvszsa/v2vm69cT8vge/Qj56+T/5fqW/n+O7a0VdE1DIlISlbi5klAZrDsns+5UCogzBGhCJCDJIqj6jcekSITkAN9Li4vKrPeCH41kef66NTZzWzsJTfn4pn4MX+Dk0dvk7Tx+/T7EOPauam2zTLi8F19isk9SB2j7GQN9T9iJMmQAPEMuJwzpS7wqNqwq8IFwiRjsGA9SQ+D1PPAcfK8aqyVYhp8S5kr4QikskNs5ly/QRaL6kYBoA5KiHUAmlIFnCA0YEdLbhqy4ltQa0miUQ+ZzpVtNZDHadQUHcjAR4ScREBq6SuhYWazXV6XxMawlXLusHMq3eLZ40YrJqsM4/92EQxId0GRIOI+fmnyJ+sNSQUdc115BzkSQx7RKiB0j+N1csv8AfMub60oIV3P9TUcy9o4RN+d+flndqW7uQQk+DKiESuiFBEqOk1Sb1eT71+o17TqIF6vco958rKimZ5MTi/uJDXp7HMq7YF3AQbduuQ1+ulG0eVybJzJPdAYeP3CFFXRxFEtIRkbyUnxudCAh7sYy6p4kURkcSgJI014n28TQU4OiIGMcsznsTgnCbXaVIGMNBTziA7Ijg3rHYwC2ZJHDvsFg3ndOTodNdjvCPPZUrccSaMJQMRxruxDdQa2+Rc8QAo5PD5GRTeQIDu4WED4ZobkeDlZmxlFJ5OdSiVjcYOGM/RyS1vWcZYNqXylUPr1eVP3w1KIr9uyIgctvbcypSYp/eGp9LGWm9FdfLQ7oChwqlOEEsAABAASURBVDEYkzPG9lCk3A5dDtTE25ABd86lxSVNz8xoZnaWC3OQFy5u2SOCi7mn+teG++rzcrDPt4C+sCPqqRBF1NDK7ayGOLAqfIgsnDqlCz99XlMvv65VXhD626sBRXCLlj940pcU2cHV5nC8ZZ9cpjSJqfLEq7yKthTObch24iNCdLTx3tpLECwxJvc8EdRfk6HaUrDDi2hwtOpsFR2cCJSKBnZf2FVrR+ckW8EmKEQrUNsxp5SQFQumRBnAnLODGqDanSkUEUwEyWRL52lZighe6MEFl5Cxt2skUBFhVkm0tOFjHDUUjCOzFawwVm7BfnA6GJ34KhNXBUCRBV3kwQ6rHTtZsFXVY/WyVKk4P+IAr/Wmr6VrbtbUg49oyg8819+i+d5urfAwtDqQFpeLzl1c0Fvvn9G7H57mXF6SMp6JOAacHMr8VuWGkPWU9hxEBzbEJSE51hBU5MgitzweFoGKH2QJKC15PaySfBSEzX9yYP/uRvffcVh/8NQx/bvfOanffeoe3X3LVerx9Lx7z4Qef+AmfZ9fMG67cZ8m/I+YM4nXPWB+slB2fWnmKTFt6qFe0xOpJB5uC3OqXau5YzqKCM3x0P/imx/r5y99rDMXefnPuvyQWIgpyGUQ8udBn4S33HBA337idv3w6eN68oEbdOTqCb4p5+UfLwD9ErCsLqusLyvWl7SjP9DR6/bpqceO6Xe//aAeO36DDu6ZdAnUX6it8OBa9Nm5Wb301uf6+NR5rXDQomH2fKlX5M8BnKnC7sSwp9YrkSoPSrXlOgu7g0/hFxGl3PkUlRIQvnSWzehOzmRw7MKAJwi6x8xfFMjDYMtQKeROPlDhlxH/EjPRlw5dtUv3H7tR3//mCf3JDx7Rn/3wYf3+t4/rt07erLt4KXr13m3axl4S5OghhSWSFkgm9j9nSBljrcKCRJ1p03hrC0rI2VLYNOCTeQ1bNu8ybYoZzlt9hmEjoTV0bJSvQzoeMZbbsgnjEN001xBv/XD913fHXqGk3OM2Y3VhRvwZW/RyFuHzB2/6FtYhlEvBtwM2uKexs1Re52SkV+Ty0TlMI0urZUwr20j+Mc3IZeT7coZdZvlXAJvW50tnc7RdTMOzi0mrLiEqmwVTKv/KYTyuS/yVKRxg2sLJcLtxFrfwuOJZb9821OKQtsKGxi2Ey+a90pouc9wiWQtFbHZGvwxrnWGcPoxbdMK2QDdAEWNO4zJeuRdjycevP8zZt8LS4IF8w+zjcmszG6ecrwNQvjI3fhHD7GjuoYiwwEcxCfLomwOxDluq2XcL7jkAk3ymX7V/m47dclDffPhW/dHTD+jP+fz/8bMP6btP3qX77rpG1x3apR2TwTPXqgovocgmBb1hQCgkNSEqIhTqrh6lnGWoYmmjFq+NTyaVvN+5HtsLc9gx6j0UEQd6QSKSOBRk+5qBAzsoTTlb5HQD7v+XZlb01seX9L8/977+H//LL/Xf/u2r+ukrn3LfPqt/efnj/Ourq+uFKOZfW2POdVKtSQPujd0zCPfSAfog62TOoizB6uzCss5cmtPC0goghQCW/Ep3QM4BzrV3v/ATqmI3rFJD55khBvKz1ZFr9unhe2/VzdcdyL/eS0XkHIiU8tr8jPHl+Vl9cOqipmYXwGzjtw4/c5CjrK/JX+rdfvRaPfX4cZ28+4gO79+uiIbnFTFv6Jqr9+hrJ2/Rd792j+6/52a+ANwpqsAmhaWQEJRzIxdRAlrFkA2AMbnHIeFqL9mPw5/crqY04OA1mOSGUJKk1bWBzl6Yyy9X3//krC5NL2qV7RwUnpF7OzR18JBm7jmhmcee1KXb79Hs9t3yi0GnCY4Rpy/TeqaObKFWmBEYPfARFGnIGn0gKsIxV7YClmun6IJNSR6LNrTSeVWUrCkU4i1YrxFVCvKJXAVKUVkGou0o7sUYOpzRSNqHMnhxPOR8BY/C4LV4L1HpBatYT5EscexFs5+sq7aas/pYNtliv8DPlLoHkw3mJsJsh2V9uINaq8w236vRsHuUIkJuTjOstQ1RNeHbAuh0uyfGWV5dMHMpJu71p2CLk1rBLvROTR8CnMtzrq2va51rfOX8eU2/9JqmX35NqxcvqODjo2kf0SzD6ERmsiKX74+6XtOo1+uNUYMtFBgbXg4O8F9YWNDs7KyWVpY18MVLJvesp3CMIRZWhbBlM3WgHXHrzOSWsAWk2kZS1bcaa5atLCNstOYRViVmGJuvYnXMcqr4lWP8WscrVcjcX5n5NzR6/iusITOMT7+FXz2Xiz8dcacmOofBI/qGPo6RlYnzpELMA465y4+olNPG0PrmgbCxy5tOnDq2kyRvJNjSJW0o2clhngbkWrWRIUWkMc8o10VKjVME9iERhprzkat+rpE3a1DWblfhkzSeCDnzK6dirN2uSmdGfKxHhCIgKblnEC25J8UPNXt4tG8SigFkJRcfepBGLU0kWl1d0+z8vKampvhFfUW+UIML1uRYX9ATkxOahCYmJtTv99Q0PQUXe0SoEQ3OKMGLSUwK9wYuXrqkcy+9qnM/+5WWvzzDon0UOWb20ahRihxCpMRACap6wFsSHLKD/TXeSqCRlz0p0ADNM8GUIXILxLCQ3FKSJ+LYJbOVeKWHZylI1orc6miJSCsQkroNRmXZIG2yyLpEoxobMxsq87EZFlShIodEhLofEsktugGbxeKhlVPMCEsmW0siwShTYcw1aazZWmyVU7FzaYuIljfgoUiNSsfiC1iELY6qBJQrEhG2K+1Sx9PbGAI94UhH0ciBzVvlGxo7pby2hAQ+6G3X+pE7NfsEDzknT2rm8A1aim083vDwtj6Q/32Vs2dm9Pb7X+hjvj1dWOQh1WcmsfJk5IlgDmZyjwrKzOcKq1NtkSyicsFdE+GIFXPJwIQUMNy9CPbGVlP6OqhIfa6TGw7v17ceuUs/euY+Pf3YUV1zcKeDtMZDM892upaHzqcevl1PP3p7/hUlLi/JJ3+vlzzIP/BNmHwEZg9Gq4VCGp7w+r2iYDcoqrPABYYnXbS6n6HP2ad//NV7ev71z3VhmhenFBwR+OIUyiy+dvrkvfWG/Xr6sdv0x9+9Xz986jgP4Nfr5iN7de3BHbpm305eFO7R3bce1pMP36XffeYR/ei3T+qph2/UtVdtFylJWPisCGaQzl1a1K9e/0zPvf6xzk0t8JDQV4OF5cnnuW+EXkUhyrp5wT4k9th4NWPtdHidoSgwmuoxlWoNUl6bonkyO0ARkXYY86vKCtUGxxAR1N8oAl3KXzx2TvZ0w9V79ch9R/VDXoD+2e88pp/89kP6/jfu0iPHrtfR6/Zq784exz6IKNCoR4QayBaWpuBHUCmsoHX1ekNudUwpxdbBgcSQxiaowxHbPkIcONKc24tlNhh4gdqYcWZ0g8lA6+C9tWrK4zHm2NkimNfUxgxZ65uxHWg/KGOxmzsvGbzKStgjQvQuSp0SkkwsiE7mNkfmUW2dnH454EoyvNOhhZCRwBGGve4Z/iCdP1O4RJBR5xCOKdUzIrK2GFmUgNpmA+Rr0/h4jjKmkAYzjowap1LnUddaFx9fi+na2ro9aNV/FfMspvF8wznGMkWEIiI3y6UV1lAysCj9U8GOpjFybR3JrXNB9ueC7Etew3JDNjNFhCLGCBBVkTwUUanAUYSWV1DBbgp4hEdrJgD6SEJpe4T9WF6uYwi2wojZqyPnSSImOW5dLYi12wb5pPJ6O7JxPMZxQx3/oUxdlnOPHWSiALqlMbIXZzSxrAK86lW2d0eY6JG7JUYNW0QM5U6IGMMyd7X4mEaEIqgM3Hq1bD0O7fbHpasOUcEwTqh5HL1nSQZaighFjCjhdv7hHIqEa6xnkiLAUowqq/JQbRGW0kEWJ7hH7ufLrzuOHtDXeXH0e089yJdDj3EffEjPfuNePXTiZt10/X7t5n7Q8BIq53K4g5Ma8jRikI8tAqLnQDKjZnaOw+MgMNHAAJT3NGS7VXkgt/QELGIwkLyTE7hsqNYitTWtkOo89+iX3/lc/9s/vaH/9Lev6S//7lU999IHmprmd4Tg2USFn4GC55jCL/ImfqPXOi/aVldXtcZzGeUNlyw3gNW1dS0urmiNhx9PZ9jkGqgAcQAVWTcJp04rYq+gwhdz+3b19dC9t+jBE0e1d/ckW1KIq93PkFLw4nFNH3x2Ue9/ek7zS6tA+FCraIUnnX4z0I3XHdQ3Hjuuxx/089ce9XueQ16K7BrR5F8fn2x6WllZ0zLrGxAvBeunQuyWwzrpxRopGaiAwEIbWrFmB5Pl6qXK2pxVASO4Bigbuc19v+DXNl2YWpT/Vsx7H53W+Uvz1Fe0XhqtNts0v2+/pm6+TXMP8rx8Jy8Gd+7RKrWWzO0sJmsmy1Dm95wQqvA1FGHdZASOzihhF7tQ5EbtONOtGK7cI89dfo713uAuVNAahaAIstG1iQq685mnrQtJvMi4oZLGzOSBuQu8KAJHuv0EtyoLoqGTQQVRiQVjKBsB9k2bhSTS2ujicYvIQYKXLLIo/FMSErCyWVcgFsZIEqNonh+mqmIPMUlR1VVbmygiRAeDK9RuorqWuYCtpx9Dqh6oL+1wJpCwybipw5QWsXQOU3rL44DfPdZ547x46nNNP/+S5t/9QIPFRbxDERxzJPeIMBuS1eB8a3hP0ON3mV6/r+SWWwpswnGNF49zvIOYX5jnc8G/uxV12VxDJjWAr9KSylDSsBlXxVmXNYeYyw3FmQtysQxFhCICpPbuWLIJFfiq0WE+H9gpkihJG5tdRohnrpolU931itWRCOphVOSPGE0FbgItJuQCbtJYI3aoWTYNAQsEsDet5MqHFEFeDAFlR0+eA3H2NDMHG/ohJwwf7/WTdCtLW8C485YyC+1cnaaT7WtdFBgxVkYnd452MhFglp74kBYkNTgdTBrpI0lKeAPgTKot5xnTQYMAE2K7TVWqXp3F2IiqDT3zwekBufsS6+Q8Kcd80o6RzqxoCHSErkfFUbs5Og5EfcPLa5h6nRv6Ihf4pUtT+WLQ0zWN80Seq72mp4leXxNc0PknBJP31NiHfYwIyUT2DIAX7qQDEvFZotWlBc1++K7O/csvNfXex1pbX+KzjKqYt+CDu9zsby6RT8qxMJq8J85d5FGgGraIRsFPApGj5Hog5y+q0bngbrLkRdlaVqGgNpOIEpOxX9gDscYjcTIxYjNoFvhGKgVbCkYMEWudUshblZQNlqpbzCxWwVxzzoUsOyv4UY23D4V6RSEaPoU5Iz1KjgFcyV6uv8X9wZX5lH7DOaQxHZlgesVEKxA9f0mBC0tAorWmqqG4FnE8MNEDcodjo2wUZMbLuu2ANb6ooVY/QHgFg6bR0rbdmjt6ly499qguHjummQOHtaRtPLT18hvTufkVnfr8Ai8ET+nzzy5odZmEnLcDcvoczLxqWHLJWoMyvM8wPFQxCR74iGZeKmd07fZ1TKKZwIaWAG13cPVR+C6nAAAQAElEQVRh3x0ELo5PEz3t2T6hQwd280K9n0ERoYgQl5GaXuiWG6/Sdx+7S0/ee6MO7etzvNc0iEZew/o6+QqkUcvUKiJLS9i4psTDsilSJpprMTD5HMNdAyZcIt+bH5zR3/z0db349heamVtVH59+w0D3GgbEm/vF4E3X7Mk/+fYHvBj8ix8+pj/7wYP6g2fu1Q+/e1w/evZ+/cXvPKp//8OH9aOn79aj9xzSgb3b6nRsfkSox5xzCyt66c3T+tvn3tfbH5/jwbWvaPpiGpelOjVr9Df4xOVedsYi8nmAYfO3lA4q2JNsYn98juKRPQhxjvTD5o1MzDiUsnHkDIe7F/bLMT7/pHUNqGeQf8pjTbu2Bb9A7NdvPXybfvzsA/q//t4j+ovv3a/vP3mbTt59ja6/epd2bOsNj4frCbScJsJpsyTPI/CIUBbL6G7N3I7sBKIrg9EzBzEVGXpiqb3gYBrPJ/xFi6j+NadaVBJ4RLVprNU5KkDaKjBaNiHW3imbc4DTtSEzwHjesY3IXLX2FDcNjoKIt6FlFlkqOJLHzfERoYjAeoWObdw6iiebJ4GqvajyK+TZEi6gRDEHgg9nkuUrEd51SxyKU2V1RGWteFiFpc7g9BFjAFhOZL9h1ditD9djJ8hxJsQr9YhQRLTmlmeuFvoKZrdqrlIU4qvIWujIlFRdthqx51o6W+tchvV0hi34FXyoYKNzO4cZFYnFStroZZtJzmmSZI8Ij7qspe9l6BaA12MaM22ZcTyh/U1jMUPRuAmghjCiM4KMOtBIQbJuQqTbuyUXYxo/CJvXjJ4uRI73iBEasbU87u9rz9Rhlk2dviXv8rbFt1VX185WteFon6GSwghp0ySqsXiLG2ohxL75WYpgmz/nG+5xO3dM6IZrduuhu4/od752XH/+7En96Q8e1u88dUIP339UN92wT3t4kdXwIip8n+beUu8zPvtIzOy+Szhn1STvXvE9SeKZALSdMw8L90L7q20RgX+QjOpwRag9ZWGDLJt4NBANb3zsD+jOXLD8LForvFRblj7+bEb/9fkP9Vf/+Jre+eCs6p8SJJj7b/jGaqIWEgFKyyvrml9czi9q1xMHJik9yxaV5DNeqznOdUREXWPgATHS65OBuhYDlcGytveke269Xl9/+G7deuQqfj9xFpEZzpw+JjCduTivN/ii+POzU1pfowLWFDxXsWIci66+eh/382P6Ni8F7zhyoL1/O0/JZxLPvrKynC8V/4UXoi+89YnOTy/Kz6X2ouDMIxrZGbNwlTxOqHREj5VQ0gNnRIk1J5dbZLpIGxXCxfHABWbdQOR8nDredb5Y9v9MvKx3Pj3Pc9VpnTk/o6XlVa2uNVrsTWh2z17N3HSr5h54UDN3ntDcrgNa5/e5wsIaRXsEyOnpKSTAAtlzwrIHWGHfiqdPpMjrE06RugdytXakrLHaq0cocDIJCccqpmyRjNSChIlgCUsSkzINEFmpQW5g+fsiBu8VxRgdxWPPNM6BUH1IYR0iDH/mYnQPMNyIV0o+d+xtTLSA3AtWc1NhMNlW/QHcmZtKHY4WGVHnQ23rt90Ekj08Opm94dazZvCI4JwARCZ1LrVB7nogeO9yP9p4oFyLozxlzYWngXEjsm1YLJHbDmTjnCuQoAEX0RrPvyvrq1qemtbMa29o+hcvaPnLs9L6urqacmqUYiKbOaEyHnw2Nr2G3wN66nHuNU2jBiwi4JabzLO0vCS/FFxeXtGA31FqNdq6UbTXJiawnzfc3KSukV8mdmOIU5990wWZNMztNQ89ZCztDF4HbNSJ6ZQIexJHT8w2UypXGBzSmjqxC0/YOTtDApsHjPSKDoWRuglicSzXM4wbkD1PjaqjdVPVJMtei0mbGuFGWmZxI43FcGRbGzVs3MwuHEPrchnD5SuswpyUcRQcEVUfFkC0ZVM6sRctbz2HmjIyNN6smcYxThVOJyPktjR0KIqIJFtNaGb2ggfk+UvyqtXRQFG0fmgF6jq1W829Q+7g5Mw35CnX6gpyxqTRc7ZCstGcVmsEPpm7asvc8KZnpvKvDq/zzV6v1yjCFOr1evKLwO5PCU5O9Ln59tRruJCZl+taISkiR9XmvK20uqLFz0/pws9+qZkXX9Ng5hI32lDDw4Qp4HIj3g8J4jbntYT8Y0OlEmr3qwjXlBuEiNYAswiTHSJCISmiUSgIhuRWuceOCnAEmjskywolS5uHSl5Zbh2qwgNkRxMiE9FDEZFaKOBjxzrxAC1qRa5Z5PSSQm6MdKWDdSn4EW2UKdBqr27kGEIWTIVa7INMV5tDw4Y9ZYx0OztX4NeRzV6zuW3JGaIlGMcCzUbYSG9EGmUb2uxgEqZQBKRACSFyXhQFx1/RV2l6Ckj9bVrhIWb+jns1/fXf0pl7Tmhq3zVa6e3goaynpdWiizMr+ogHojff+1xfnJ3jISkkzk8SaNhC1FmpYswVXllJMCIUEWlqmsojKpdPPmQzvOWoYOwe5h2EmXhbnc68pB4RvPyK/Cuzz7/+sV5+8wstLKw6RM7e5/pqej300ORE6N5bDut7j93JLxXXai+/PEQMFNjJJrkAPLM72GTFPILXV0VrPCmuQyVpgLUlTlqWq2ikQQS+jWap45evndJf/dObevndLzW7SF3YcvlF8qW5xl19HWrAD+7ZrruPXqVvnLxJv/etY/oTXob96Q8e0I++d69+8I3b9MSJa3TbdTu0Y1ujdYJNMPIUXZpZ0gu8EPzrn76tF17/VPOLRU1/Uk3TiNTUySIsMK/rZHYVDcAFT1YFHlKqIPkY+HPSlBixamNELjIqfajfsHUnS84k0ZIMitZYIoJYxTroGrROjYVj0dMdNx7gF5Bb9ZPv3qd//4OT+uNnT+ibjx7Vsduu1lX7dnD8GjmUTMR5DEUDhcl6S8E8rhVOTxAXpZwDELXhRS+ZK9doJ0zuEaGIsLgFXY5nPJ4h/yC4Ex/mJmSZLEMd3nGXW6nWg0t+bhkbjzM+InzTYYQQVBWfj1XKsauvVVh3SnAS4NtqhKO3imM6U8otbhYRCgQT7LIeEWm3ITx0NErIXBUc2evcdjFV66YxXXLQcAKNWtaZwa3PyLRBqi6tj5lp3IP6ZRLVJR8Z7WqqCPYURkiq44Mn62gMj6ixrjnhqg7FVHNIqB0uA0a4TS35T7m0hi2Z5zTlQXBtnZdlU6dvxV23aczGmch1tMUetPXY1dZUPRhoyXWYWtU7Lo3lj9gY0GnOl/Wra4kA1WqMVsTSGH3F+mwaxlghzLWZELNXuHp53GzbVC4xtWLHmQCyGzUph4RSjKhARKTuOap14xgRQyBiJA/BMSGi2sdrHZrHihqfa+hLbIfXLBr9Ei0+QqDN3bFJaXC0j0kqnCdiXc5kUjam4LhZtK9k3SQ33IxmPmo1vmNbT9fxBdF9d1yrZ7if/+R7J/Xvf/ch/ejbx7h/HtE9N+/Tgf0TmuwXavW9Zp1MBeKel5/95q49fOtS8OMCnDvSjivuAet6RCgCAogIRinHHFQbMc6aBF5TAVK3sWD1wMS5pgH3blBs/pN9F2YWdO7CnBYWV1RvwzXOL0QchydxRa5vcWVF56bmNbuwTA7WQt5qdxnBM8KE9u3arm0TfvYRMY18r7QPiiT/KglFIkrMcmNxTRPNio7y8vWpk3fnnxSsX0LiEMQUZQueLeaWVvXWh2f08juf8gwyJzUYWfS6QqTStfu26/H7b9N3n7xX/s/fdu+cUIQqSWq4f6/yO9FHX0zpH375nv7xF+/q1Okpraw7uodfKPATY0ByCwYn4XnNoldQOTjTC1sESEuGjCU5BhOebS8KfsQxMBOD9zpEYx3tow3Pc0Wz82v68LOLev2jL/Tpl1Py89widS41k7q4+4BO33y7vnzoYV08fp+m9hzWYn+7BiRqnBNORkUg0C0PGEKRI0P2COtqUeSCDBYgef6HaoMX8FSQIxhQcBeuUNXDim2sBdBbBWLUpFaH5/kjRYTcMo+qLLBWSv+8twAUMdgZu5mpRRTRSVLwo04PSVCnFtHQGTN3lmGjDaY01KFzu0wbNxA7ruanjoFcfxHmIXlCm8xVBQ05QoV8NqhtFRG2SlKKDJlXNAR7+RpFy9SYlcTiMOep5tONarAzcrH7GhcvBtdXl7X0+WlNP/dLzb3yilanZ+TWNKopVFuBdcff8zUk7kWjfg/q93in0FPD73e9XgMPCM7vOX4RODc3r/mFeflPGlMSeRuJUcMWioAEeSLwgNzNTZbTFBJuTgOUSLu+KgNu7Lnwy21GTBlMhOcwIbJHOcLxcHyrXon5UNdY/HGyHC4SeWMPVBMM1w2p0ZUxrV2/pqW/fSKjLF2R2FuZtnLIPLGVZYhVl/a8RPHRGxpTIN75kwC8IXmEcBY2k22Y2FRGO7S4bIBCYUNLMLrd8gCN71Rp/YjBpe3GWnHIPHmlOjI1eSwPXRDygoVnBuc0oQ87Ma4h7S0Y1Gpq1WTOa2KW1D041cgPq3MNDSHZQRtbfugCJcefKLSN3TbXZAr2I+wExx3ICv4ozIAgrfGm3xfhRb4BWFxeVDTBC7+eGq5yU58LeLI/kX9t2P/BiF8QGo8ISgxJUQ+nc6ICyzcqVO6/hQ+NS7rw6is6//Nfaf6Lz/FdhyTfcLLW1FyXydlM3nkTMon8gQTTJle5MWVWYG4dxb11jZRTCYdH6q54NFvJh4NaS2bgIa1axb5F2NuxlYQp7IbNshPW+qgXm01Jlu1jheIzP7nq8cCIbJNjm1ZOnYQb8hNrHdYWIOoTjfkoIAJrGoGI9dg5FubHquENwEYAuiUoFB4L9ZhbsYie9cI5adIHM7NJEZ1TOwv+XpNdsUrCDkaXLNs/FXDRYHQE4jPIxo4GeSycr2ePpq/VnQc0f8cxTT/yqKaP3qGF3Qd58VVfOq2srOrS1ILe/+hLvfPhFzqP7Ic9RX0wzDWEZ+MYFs/npJbZu6Eu5f64FrB0z5WiiAYzFgqUYDS1ubAh0VPATg8pwnNAA0noA3JPzy7rV29+Lr8Ue+3981pZtTHNuBSuGXLgt3f3hE4eu15PP3qn7jp6QDvz3xcsKrmm4NiHsuEeRGLwITKT/zTbgOu5AuRvb+Y+x8JBbCxTUK8VKPq6NLumn71ySn/5X9/Sz1/9jD1cIk/hM0DyedkEfszla9rTbePz4OCebTpyeJdu41v1O288qFuv3atrDmzX7h3+3GDdol7CYFpeW9OnZ6b1Dy98qv/x797Uf/3VBzrPXgTfYBcnLHYMsWWUbcU0EEVAtiGzjsLbRR/Prn6vyfkz0G4YPCsMbcA+rUuOSyd082pU4BGMVY1WgwF4ds9j917TaN/ObbrzyNX65kN36o+++6D+4gcP6w+fOaEnTx7V7Tddpf38YoObg9XFoWzs7DvTbcKqyiWqCNdAuXDPL9TwYAILXCM8ImQfyRGtTO1p6gZ075FrMnVwcsdAjvR8Sfh7zfKco5Z+gQAAEABJREFUqi2CYwlZC/ARgeBvkwntip0MI5udoawngJEZ224A0cXAOICMKPYxoW3ujuhMEaGIEENSngtiT6Fhp+YNsnWIWSrcxVtL2YIpSBsIpoJcCeCy7jDJfhq1CqZuSyWPCeW2UwbnzwhzSEQoIsRQSbWBsLBSKaOFSyikDWSt5vVu4C7IADx9yR1RjxDZQDWKB9emZs+EPbQURAR+JiErmzVTKu3gGUyZJT39uWuiKnxsg7U9IhQRYkiytSO1Lc+jVh5nxpMAu5hQ/alzYdjQo2qds3lFcowIolMcDr62IsChnKvd13QIRvAI1mqyzeQs6BGBFDgJTkVp07AV7JlziLQCfmQkxgVC+AmKqLk4gVpHM2OBuZIRk11Jk67JAX0MIqpfRBhpCdZ2ZsszLetyILhl2Ki3uAHbTBGRNRiLCLOhnsrYEBEbbV0+cAwyRYSGbUyOCMXQwJ5aJj6PE9y1mAybIkIRELa6MFBkehdsQMHobtz7VEpFAkslWzdSHqPCjnH/mehLB/du07GjV+tbj97BF0kP5z3kR989oW89dGvih/Zu16Rr8U12ID76Qn7G9vsr1xwSs5nI7LRdDchZe1qtiNq51smFVFHg4rzcg5yr8ORtst0nQWKulURBvYIKv/wX32+ppfA84WcKP8N4WtIR6oqQ8KkxhWhgejBrw0PD4tKKTp+d0pkLs1pa4V6MrWCD8VxR5BeCN117SAf37FIDGB4Lm1V6rMGIKZAhx5UqlsGaYm1Zh/ZO6MkHbtVvPXKXbji8Rz27KeT1ZK0SX0wWfX52Rs+99qHe+/hMfeYK8rIXwWs0/2ch995xs5558r78j9H8XINVESGvNRqeM9eLzl6c1S9e+Uj/xLPLe5+eYz0kV4+5vEGmyBijSDLVBEYgapdyUERaiRXHWRWuJmQEavPhQMIofNjbBAJ7q3vKxPDy8eoIl/mldX12+hLPw5/r01NntTi7qN7KGr+LhVa379LcDUc099BDWjjxoGb3XKc1Xhj62dIFEa5hQ4lgGAMaoXteeIFcUOdS8LPMzilNDJapnpXbqmxkaC2pyvssmxGC3LbjgBEwdbg129PojACt7Bp8zMXkns+EleWEIgU8yEO4tZzKQsYgRPXCv6TE9qdcZzFWSECH4S472VZyPqto5I8IjVp1jog8ft2kgYPXWHV8iPM17jlVsOLPTHiNdXzGNPJVjVlTcD4ikcOlUfsog5HMjdX5mdGSlPPYWuT98l54moRVVDNgQTQuvAZc676uBthXFxY09+77mnruF1r+6EOV5SXl5wX+cjM34StiCyRaRKhpeur1GqgP9dCbStGgN/I1t8wXCjNzs1pcWtIavz8Uzm/VQuRGZZTIDoAVA6ahYGWMOjwCkEhiCEbuRnhiCUn2gwqkriHXaABk+zhtErHJMQ07WNYLd54i5k2i5tyTgmsBgeXo7Jtl64UBoiOkZ2EsKEkcXL8ATxnM3ZmSXKcB14BDAaQbkTqb2mbd1KrJiMs1pDI2DJO0GLnHlpRia0lmc5PSVwxFo6wjyQHFw2W00QdzuhlNAaDtnWpTC4m5qlpHXbF1wZwgm3zGI0eyJdMm569UR3NQ1shzU5oxL5XNB2oU9ZtJzg3RN/hnWsABDwv+z0UuTU/LLwZ9HvR6PQUXbcONvd9vNDHR08S2viYnJtXv99Xv+WJuZLvXEZyYodpce6mgCJf/x6KpD97XuZ/9UrNvv6cBHx7R9HD2RVJkVw/WfAJ6/qhgjqGNx8N2IBFplpRy2NO+5qZE0260fpIaN7XwkFWsjhWs0b6ArZesxVKS5+qckVm+hg7GwVIfk4ukiAQQ6Ba9GAwRjayGR/skaYvW1RNDWxCTexcVKs6JmCqyU+EC0vY0tHIyA5Ad7Y8zGmOB2Lmi5Ooafq6i4IQJBwQ8Uk4f65LPCYz0kUVuxPvgGXUeQ5YdZW6d13nqs6m93qRWdh3U1D28EHzsEc3yQnB++36tFDw4uZZXVnXu/Kze//C0PuSBb4YXTVJ3bjG1k3UUoiYPonnmSijgHlt/5k2NYvAGLGmPSE0eTenDQgqC9WpGQ7EcEYqG49qe6yJynU07c3GZF3Cf6L8896Y++HxK/gY6eEiXG+EcAkv57w1+7cRNevrkbbrpul3yfzxSWPMg7I1jepmbrDBfSP6TthMTRb1Yl3h4ZsCID7GUoIhQIJswiMufR+Oevry4or/75Uf5j4n/3fPv62Nq84N8w5N2r2EdQRzkz4t1vjVfJ6W3KtgDU15fFG87JlKDkvzS/KJeee+0/upf3tZ/+ptX9A+/eJ+5FjVoJqTo+ZIng6g7FKot49mrSASNPIWHgsI++aGk2BYhz1mIRsKTkV5wp9skJ3eceJhBkYjHUWoQA3LPPKEIyPvCooId4SNP+3dv0+03HtI3Hrpdv//t+/ST792vH37rHj1+/xHdfN1+7doxwRSFXzwGKtSorpYQ+SqpbaH606pfyewp/PWbNi/avqzB7DelwNF7BRt276enjrC1wiOp6luPmzONeTmBaQyqYgua5XxdDrix6jQ2AqbfOAQ2pm4QSbNBH1M2R3G2cvi+IqCNrdNvjm6Nl7GNfhu1kXPiv37qDQGXuXMOJFYLrL7IwMhpgdMrgMByPVo3Wd5MY2FZY9otmVLZMBROnLIBsbLR13YTl4qNG8nXNTk2glfWSslMI4dN6siwSRr6WRivr5ONb4qxyn7Ke2WynpRXTEqjwfGxcSWONQ2dAskE+zW9ZhtzGoYNhTRG+CweYaiJ/7phFLHR80r4Ri/Oo7H9cK1lTN/s+3+ozgKzRvgwr+Ut5nddQ5/NgmM2YFt5l/Z4hsbdgzjroZB7k/cQta3AOSbcG3xf9Lmze/uEbr1+P18o3aYfPn2//vQHD+kPv/OAvvXIbTp+29U6dGCbtk1wg+I+xC1PpWnUQJHUU/LAzmQNPJjWs+SeI3M0RpdW6lmCRIh98hfIwMtB9gwLhWxKwgJaYCbBB9xLId87uS+q8FxBPCDL4b6HN15SFoKBbltEaIUXUV+cuaBPTp/X/MIy/kVsT7r6ueLgvp06dvv1uvPW67Rz56SkRk1vQuFng6ZPZvZOIQBlQ/T8TVnmReKEHr33Fj39xHHdw77t2Bbch30tUre6FpqZX9Gr736mF17/SOem5zUIPzuyGcy1nZv8bTddq6eePK6vnbxd1169XcEcrq2h0B6+gqap3f+m4j+8+KFe/+CMUBU8m3qWyDc6Io5Apo4IZNXWIEMyBVDaQtEwf8A3ER6s2aPXbU5CWB1VbQVbAgw+z2Eg6RWM8kmDsLJWdObcDC9CP9eHn57R9MyS+CYdj0ar23Zq+tA1unjvCc3dd59mD1ynlWaS/KHAo1Igm1ogWdU9UjqIFOwPowiWsSSFGsiyaB0X9UaEGkg051ErswyQrtfjaKy0dkVrA7Ro6uYEku2kVzaMAeDQYaZIy3BwTMFnCCB0Lo4RtiKak8CMVR3FE5tBWZ8N+HXzx5gdF7ozmxDdLXLdVf9gJpPgYh+dDGYxkZrNvqaIwFJ7YE9vMMsVLUJFLFJIJjMfj2IFimhzimYjzB3YDDJoqmJElSNCAyBf9QOkhYuXdOmFV6GXtHL+nLgARfokf844KgBC8keCD78iQk0T6vGOod/vqc/7BctN01MPvenBIZXQwsKiZnkxuMwLQj/3RwR5Cpvjo5FMISXJjT1Vaka1sRE2BMgzlNnUcVOHb86wWU8/YpOPDfYzjUG/RoysmIX9Gj9XGb/GZ9wcqrvUYmOh48tvrRuZHbZYW3VyIlPVNo6ucSNizd6NBRfEcVVdsWiYPBmAmW1JzoMQJtuqJ5KGlC6itSkiIm0gtXcOIUWE6g+yhIzRC0zSqAGPFEvBABkfI5CKk8nymIlNx2QA5m57pVAEZFsSu8H8RSGBm5A4D4yYgCUZEy05fuamApZEDsS215ytIuGvrrV+jhlCndByuwx4WFlbXdXM7KymeSm4urbKB3YePnneJnrq8QKw35/QRPtCsNdw4zZFo4hQkK9w7GCK4ERk0sIv4Yn7HxI+c0aXXnxZMy++qpWLF1TCHytY7aduDXAgQcGAyemwwkoB4QPAY5EimEP2QobnJw0+dDvlnlourqkUe0g5huzg6NJKRpLIKXwioo2nHtECyiosmGQvOY9hI8EcAq2kbH74st1ku/WI9M78PteVMYzGhznQUxYtWg8Ro5zSQESkbDfncX6x1sAYuJm8Pn+Iyr6yhkHBjyrhL9ugfHkXTtn51bVXrSj3i8mMFuGXMkK1IGCxAYk0dhAmyQN4BBngVsM860kBX3qbjyxCg8TtRnx72dPSrqs0xYPLpUcf1tRNt2l2+x4tlUb+0tl/LeLLc3N62y8E+ebWf50lg8nv/TYxdYXA8jwZclEO1bZl2Ob5vReOM+EgN7zMcCmq+YxAxTAcZrHYyDUhyHJRKJClIFYtNdw3G31B3f/ywgf62Ysf6+xFXpAVfIUPNED2/A3X2E3X7tNTvBT82vGbdNU+Hpr9AIqP7bDs4ZGhwA/u3akH7jiiJ3lYvuuWw9q3e5Jvh9e1znXtv8brNdpP1CQaW8/7skGtDezi9LJ+/sop/ce/eVX/0z+8wbfrn+mzL2c1v7Tmnat+JKAjky1qzVVnndGTIOed4cn5nVPn9fe/+lD//d+9of/hP79G7o90fmqBXA2BBEsKmCnXxNpDIYwbKG2JFKwmPJgkJbtjw0BeC0apDTteXDtVp2Ab0SV/BKVZchhu1b8M1tUjy95dE7rtyEF9/eHb+cXthH703Qf0e08f1289cLNuPXJAe/kFJs+VQVG2Mea1RFAU5DlsSl6HOl8GebDVHMJfSdTChcJIJeD0hBkiApf/H23/4W9HdeX7or9Ra29lIQEi5ygUQEKI4ISNDc6po9vd59z77rt/2Dnv9D2nc3Jft93ttrHbAUwUYIIQCCQQKKcdtcOa7/sbs2qFLUHb7/Pu3HPMMcZvhDnmrKpVtWspdETZ2LoeCB0hslxnGPcxPkbk6/Ruj61zJGGFuWBtj3D2VukYUIiftAVoaQmWuGSTl26rRlqxodVD/hFjS9iMmIRcoq6jyx4KjTZrEaGISp0t/Zk815ZKa0E2ltRC3mxgBXoSuWRCrz3RKg7GwCXQTLC2M2UrjbAVoCM4zDJXO4rmmmCDbnulUERIdNfKAVbdFVjb671g/Lg7pDUTUm0aAb1m08AHwboJMbtl06jiMjKPc7WUDCevoaNhjY6olCODt6TzS7ndkIggNUSu6KjFUAc9ItKPQZUGVTItspOqbZZNVokzS/KcKXRDEMsVgC+SkvBPjkuEJVywMwMCIDIj3YgJkd6dt4gXdafxZ0hnqFmr1mXouFHL9okIajIJDoXGGuZWtyFkvaPWkKxitgd6pYqhtt1zemmV8KlCPY8s54nYOrcsAj9kH1cckdgifK13ZDAiqO1jCKdYScQQlLPW2jifyY0bcCgQksg1H+oAABAASURBVPDrroWuBkwupFIqdbB/lRgdNyB0d/K77pwUmyFTRDAf5wljSQIFY1SEbUxlxYHo1gr3i8IXapbX8yX7Ldds1iP33cIXTdv13a/crz/60n36wkN3aMedV+iqzX45SB7mFydSiHsmzxMFEi3Cc5MprJhC9VQOFMmjqeCXSqmYaPaLaOPRbfcak6x7TrG3PIkVnuWZhc7LwGXIOvdJHioqhk9OTIznC9fJXA35RTt68qz8Nzg+PHFWi4vLaqoTUxat5z677Y7reEG6VbfceJV6jX83ILhX1xpNT2K9WQk37X7/gnrLs9pyGS8E77tVX/z0vfK/27h5/Wr5XRglqCAU7zMzLCz19c6Hp/X0Swf11qHjmp9fplrWzRQT1HHdlst4GXi3Hn3obt107Ub1mCsiiIRCano9XVhc0lvvndYvXz6kfa8f0cnTM8ICFZZdREIRUnULSY2C57eIkKKRFIowNfBGkuUejBeUyMInwpgkePFCVFthguJjAVbY++L1WYYEzoLpRayqC0jdMSxfp8/O6S1eCh6ATkzNapHfyfp4z65apzNXXasz23fo7L336/xVN8v/HM+y2voyWzAFhH+EeZHgIX4QmxLYEajF8/ua684tLGlLLuVepYxvgcI5lC6sIpAsu2pnQiVt4INRYs7kOdgHYysnEw2ocyuuC4iMOTrec5oUFXKcay3EmdQa0iflwohzcZZQhAkZ50J+x5qcB6NCEi4M+CCE+AmhQHCgwR7kCskbgQGze+Bv5+RdfhtMrV8guz5C8U4NxJ2M+Hj/Ba+IR6jgDUZKOQLR02BQ6l0+0SwPjOjZCfTvkvyWkEslG+eXlNjSgmYOH9GZp1/U7Btvanlu1oYkz1XYoOJrkRoK0ZEzStGEelxbPd4t9PgSoJe8B96o8XXT0iLX3tTUNC8HZ7Ts/9Qn86g2ZJHTNSchi/xZn2yphDjsNqLFSnIuE7i77aPc8kdRzu3YlkoQDUVULnNsXr9JAm+pwItcJyMdUUCQfWQDhIGOpoHN5iQyOrcp14+7TDamwEB3DTB3IvAkITHWTRHRpoa3Mh74kWvEz74gdKyJwwE9JuUgcpGHUeRSSIL7U0W1FRmTxyrod22lC2jjB3riLWh5RKRqI/8/02iqMqKMz41GFwu+eCIMbBpjmpLjN5IKfFwDyINgfhGR6yJMoYgYwEPJqx9qObe9gAbuBtGXuclM8Tb+9Jkzmp2bI1+j4IKNwBhcoL1GkxMT0CTUk9/k97iYAx+cJfFhJM/nUw3uOk3gWi5ampnS2f37derp5zV76IjEwwRZsZaWCPYHBxQgDRRAY921tHgvanSg1wwlXa2L3Ust/S2Z0nzJIUCDPBFBKL7JKseEpUCSzTjU7PhYTiZaCh5Yv9dtEdi9eIDMI4IbgipZDmTRkPMTFnGsOxdAgXBldBYp+JFbMEDMWoXMYxHQMqLgXZQEzgrkZpD9tui1DDhzElLVHB2DAKs4gnOYZT5s5ja2+fJaSTuZmSeiVeyKb+l0c+xAigj5LAp8GoaIUDQ9Lay/Wqd23KdTDz2oM9ffpuneBr7obLRIDTO8pHr/6Fm9/vYRHX7vlPwPKhNOLzUX9USg4iuTZVMRdlPAIZz8i5n3MeQWApKCKPZDbgD+4DfG/c2ILAtc+JmpDnko+yW4YQ4MChbVNBO4GJOEPn9hmW9wT+rJX7+hZ3/DTXXmAoaA3IuW+0VL/PIwORn57/d96eGtvOy7Tpet7cn/S57CflJEKPMHnHXecNVGPfGJ7frOVx7UHzy+R0/wDfjubdfp+qs3aO0qr6lPbUUhX2k9hevihlwkcOoGPzfb14tvHtPf/Og3+m/fe1Z//aOX9NPn3tFrB4/rg1PndXZ2XrMLS7yY7WeNfWpd5nNkkSfQaV4Efnh6Si/xbfqPnjmgv/63F/WX339W//LkS/rNG0c0hV08jXvPVZapg8fTCK4LKCgCKqwDKbvr8qZW/5J+jf3TivMYF/lCEaFsLQNALZXymFZ5YG5CXrn39fKNq7T19i36HL8k/OEX9/CL2h79wRd26tEHbtUdN2zOPxkYZMqaSNNNRQKjHUvZPlUYjoSMrA7cAGy0h7OswLPsUadWjpZrUIiYdkVw53MJnuf1GH5x7EjqMc+qRF2Pw7IYD6ZqlYby6BrsTqUaNBtNKyfrwmsA7gj4Dc4RZMBag4VLkFOY6nzEp0/LR+dDrn7pkEOM5a8xLYR96E2oxLByP2uEBm1Ur3IdBw6tMIoOZST6+GKHNbShY+aV9dgn4uIY45ekzrVbdHKKAGe8ZMhHg44wfbTHWPEr3XLuleDH6N06V8aN6R+xEOAIhkH6Yd0pjdhSH/iNCljoA8Tzmlogjw320Vla0xjDZaCPypKvPa6EcVBdqyVWo6c1dbbKx2eu/lwlNaS6XGJMM84Rjjdd7BQBDqXvxeaLkDE/F2qyV8ctQ+m3AgMeFs2cqXtApgoVuNWkUTkBQs2d8xI2m9ThHQeMcGYEeicZ6uTMCmC9yKMYQ0BJthfumebrVk3oxmsu00P33qRvfPZe/enX9sr/9uAXP3Fnvhy88rLV4hFc9pWcg3s3z0cRlkPint3EhPwFvqLBLRThc0O8Tgrs7pEYg5AUwZgk2ZPHpeRSoRdk4xIPBQw+x6A+ou1k9XO8kAMoChmw1SgAd3ILaqhnanou/+O3N946ovPIUuR9nMeb/J3ipus36bMPbtWXPrVdd996hdZM8FrKf8OBl185P3J/eUHNwqzWNgvyf3b22Qfu1tc/u0uf2H2rrr5ijURNvp6ohKpQoxBa+MJ1Rk/tO6xfv8KXkeem8cKzSOySNm9cwwvZ2/XEI1t1N18Arp4wWsTjgIJhotdwL+3r6MkpntHe1TP73tYhXjD2vV7PwvOL5GcYEub5IymipQYRIk8PbJLjNdlMqNeAhZ+7TMjg4d+n8IloiG1EBqGKyenkFi1ZAS+tUpBD/lGOSNRFgGorVQw0apieXdBBvjg/8O6HOsGXsrxrkThnLqxZp3NbeDG4badOPbBXZ264VfOT65Qvnoml4+cxmMWiecgtEikWU7IQDIFW75sFCcDd+wOnKsauF4SSPqFS5Vw4olHk9A+2Aqig01XQUdW6yJEeIjAwT2CwmBtgYyrKliI+1d+QHaTEQ7RADvhIR6UnYB7yj9XwgJYMHlCVcwzGmh4BxXJOhIocEekfqF2vMkYXmCByBYV7IlLwIxo2RrVaSAqfX3LDZsB5koMBceEheD9LG2V1xAGxAPW59swR6UOp73xEGllG7nOdLc1Na+q1N3Tm2X268OFR9X1y4eBtJlgRJEWI4Cjj72NqpEHvce5PTk5oYqIny72mUcN10GvgDV70+YV5Tc1Ma37+Aoe0ZL6IkH/EKOQkhbyyIaH+p90xH+NUhrYRcQgidRkGdhY+kLF3vfPr9Ev5dLYBXxl0kSFy1THAO8G77BkutqQHJnqKHkZl6781rQiMYD76peIbl9QZMo6Twbo/uC9eRc1S/ZBJzL4Oj60VkxN0hJvzeJ6CUByDLWVO1pKyByRi7TdMCO5OjBwLmQe8I+tqm7FWHGekrjkNhwiXW8LUMLSVNOFhsyJCkVL1KMgdIQ47dQ8VpBV6RCgCwhQRjMPO5TdUqCXXzySlDP38ULKwsKCz585qamqK+3xfwYUYYZ8gt9RrGvV4aTA5Oan8K8PoDT5N+pCVnKGocyEPBH+o+FuEI0d0+rkXdf61/bowy00541h3sbOpxtaxRss+A8AC5A4xowr2bn5HFLFa5yvWWhkRd8Zht26ym3k4jlzWBecTB+dIytHYQFO6MKq2UFhwcApVyfoQA6tfZFhHZMFSm65OQ715LcDTYKNlyClFqzdWBHoEGQMheyjgrJSRjs25IkDb4IgQXZHmqBy5Nee9oV6SAUrHEBH5INVHrT1BMUrYvAjLRW2MaMZHVMpnfawawSYY8UFEOBwqDoLDsoMnZ6AgH9tlvjma33ydTux+QCf8oHL1zZpp1mup32hhsa+p6QW9e+SkXnvzfR354DTfPi8R7E5uJsy9QM39Q2dyURR1UBejdUvmXY2ugunxI9AG4mwz4HxGS58ocGYhXSv7POehVXyLFfAJvs32t908TuYeF+zKODIV9pfN9Q2X9+U6N7Ogl954Tz95+nW9evCk5hb63BA9E76wZeZaJnbjukntvvs6Pf7gXdp28xXauHaCCl0xfvjgKp9rYq4Naya09ZbL9dkHbtW3Htuu73xtD/SQvv65nXpk18282Nqky9dxAy6Lkr/1L1JIiqBici1T31I/NDsfOnx0Wj9//pD+6of79N/+4Sn9+T8/r3/Mfw/wHT3/2gf6zYGjev3dE3rzEMfi7RN67tUj+vdfv6N/+PGr+ovvv6j/+c/P6e95ofirFw7qw+PntUR+eVM9CbXKusQ+FTG9jwwQBUhyTaqP8KoNH4S87ovkbyDTKXMA1ICEcMveMEbYgH3EwpFjHkbXwDGL/qI2XTape+68Wp//5N36/S/erz/56gP6vc/fq0/sukm3XX8Ze94jW+FQFmJFzVCXWmUku2g2wLruGjvqMHNjcHubEH+rXogbEBHFBAYb9hV6RCgihnZL9jGlLAU/HtlddeR5UOTQareGlbjOZsQ1hAUGn4vpnxdUC5q1lHHEpxmeG9rZ4IVgU06qGDVjXdHxXYF8tEptwt+5Xa9p4AyeMtx4kmsDzDC4ewtZvIjsZ9Dr6yiLdxBkbKDb0cR8ZuxoZd34Uf6ca1kbfiH/iHFIhJEKjxSULedNSYoIuUVUbrmrKSIG9sQZnMaEiBvnvoVLkZ1M1IfjiAcxHd6hqVNmqxdxjKFWTVYYTTBnHJJjXWf6h2Q5KcU6ACPILCIqJ873A+fsSB/ViFFLea5YVkjmJtVmW67VualwuAp8hVZM7frxkWNN+HZxeWywZUTa2tww1xmBBXv6gbmT1qySnQb2VAbTjMbU3bbdYeZl4McMyDlmWfYwOT6JGgrkHMUGyN6w7BGR8RFDbkMwmDIHcnJqRcxuPQUG+8HG+4jvwDCCOd7U2QYydbjOJOQut3kSWC6UXI5J6pLAI2KwHtTawaqgtNVDyLH1h5hJ7I7zwd0RcbFd+ENScrWt2jk/0PvcDy2tXdXT9Vs26IFtN+irn97Bi8G9+qMndulzD92su27ZpMs2TPJ8wKp4GVW4dxWFRF1Nw73JN1CTuOuB2ZbHDDkCP9Fa5hhTcREKfrAhF5j3JZLX9TjUywteYNrfz0DcBG1UlblfU4uI9xpEtmipwF1bKY0OHTmlZ195WwffO6kLC7xIc2IJD8n/Hu+9d12tb3zuXv3eE7v1yO6bdcPVa3TZ6mWt1rzWNIvavLropqvX6+Gdt+qbn9+tb3/hfn1y1y26/sp1rJh99gOVlE8MWWeRzk3N65nXP9CPn9mvA4dO8JzYl2/chf1bu7rRvXdfry/yIvL+e67XOp6pCMHO/kny7ziiurNn/XANAAAQAElEQVQ8a+7bf1S/fOGA3nz3KLUvqd/YB+/+skSuYP117ah51CV162Nf1q/u6dbrr9DtN2/RJl5E9noN5saTKFo5ohGuTiA3r8FKpCI5f+AwwG2wLmGrZFsSNbjLjTLN+iU0xxfRh98/ozcPfqATp6Z4lhaHstH86rWauvo6nd7OF/APfkJnbrtbc/li0H9nwtGVmA4hONSFOV0AKj3QYG0PeBFOUPbUY+BDPIjrc77S4VYsR9iaVHIMH7Ik5zTmNWZmlAwjmcOMFwRgzJwTjkfHbAkKcBg9YYILUFsRNiLR5TrklgpzF5BiAKoYzsjDHp0HiS2bSM/UliAraasxEVEFxiC2qp4DDcaIxbNEco9OITtyQebqkIuCH1wwev1I2SPCwciVV1tBp8N8LlGcO/GRBIxOZnJFgLXzoBJEOhwKnngM/Jx3md995k6c0tnnX9bUK69refo8h6oPdTFFIl/mQVQ252/Ua1ri5WCvpabBJsgc6nNtz8zMaXpmRvlvC3KVdzXgltlcRx7HQf6E2yFarnosXQh+QXCoa5ZMnd5yQ9QuU111jqwMByfBoXb0ilZfZGIwyZRGhlEZddDJRF7UzoG9R2t7B5ITxL5eq1ETUO3M59+LvDeZDEfbgwoiovp4zPVjNLduwl5MllcS+PBgdnHwzs92p08Cz9rhWUR1stZE2KMCOYL6wFk2N1leSV6QyTghpPU43AzjJsebLFdrlcZlNOrwYsesLs0EWOfyHJbg4IONxf6xHd9qJy6FCviApcrBSE4NMlmpLpZaMgCRglGm1jCQMSmVNKZWddG6A9txoNGeIQYyzEMhVUWXlpZ5GTitc+fPaWFpUQ03qB51RoToXLA99fiKcnKV3+RPpNzr9dQ0jcIU8CB5MVkwR0mxaOHceZ19db9OPfeyLhw/4T8gJCLy/OLA4iylK2hpJSEHsqmzKlswtjvLWkveiIHSV4qIJGVDViB1ZNEynO5zNrUcCshIByvkF/kGKFgEg6B0D0vVHJxjSAUufEL+AQgI30BHEiZYSHQ+mXL5KVZDwq0xZdssJLcgteOQy5MS7zM3wp5l4KNsxtizkgpDrLAXSimJDw2RC3JODEru3N4TAKy4OgbFHZwuQLkc8wEJPzY7YxioRG7273y5dfBda+FjXlDILwSnr7pO5/bu0YkHH9CZa27QbKwRz82co8t807ygw4eP6+CBD3Sab3CXeM4T56LzKudrJSZh9lZJSx2oo+DnJbH4tFcZA1rKtiOPduMd1USMnIO4au3q1brmqk266/brtXPbLdqz/Vbdv/1m3XPH1br52svyYX6iWcaVYonxw3Tha5NlbnbHTk/L/wD2k0+/qQPvndLiUuG6C/Uoh65uL6/0/4638zY98fA9uouHy9X8AiHnYp3qSMK9aJLgy9ZO6qYt6/TA3dfoS5+8R3/01b367jce0e9/+QE99om7tfPuq3XNFau1dmJJvXwx1hcf2kliobwXzD33v8fz9vun9csX39E//Xif/uL/fkb/gxeE/+N7T+t/ff95/dUPXtRf/ds+/fW/vaS/+td9+pt/fV5//68v6gc/eYlv1t/Sex+c4WXnsoIvFvKzQ6yKeoPaeQ3pTVS2IlvaQdkKSEA+TgUkQtbkhkhsXwnYCDWAnQ+ilEbR0DBEhCIgIyFNcgw2b1yVx+mxR7bJ/4HIH39xj7756E59cueNHLv12rC2pzxvqbkhtiEOpsLAlMIoRA1beg/VTrKTqdPN0SNIaNnEHPVYWrmY/LlkGrN0MYCuZ2AfzdvJ+I7MpiwcW2IeTHJjDSTD3UqWlMLALnWiryWNtA4fQiRCiRhaUkRNixUTPrWDemLIazFVnMMN1skRJOiUjmcoFbV+qIM67RKtFigR0Woov0V3Hc5HFRd5xwgSEYqIRDyaUhkZMo99TODWTYiDbpOJZEpS20hIb5Uhc7zpUvUNvT5Gysla+6gsZzWJMiKJQV3LfWG/83ogDjEjOrvUxsA12nAMyFAwmGC1Mx23DS57BBDORqILlApL5BjnLCVlBgwr+mhC6pJp1IW5XfsAQu9O9LFQHIY68+W8gO5WzU3I9FFrThnRRre8auGIAa2Ms8F+ppSJpSPaEzbabTCNYCNLySVZl5zNJJo5u0o622D4sadWsLpfam/sZ9soRTjXKLJCxh4RdXZzaNTD85gS8/ymVBjs2xHqyh4RCXUhEawJZJAPebS7/qQ2wLLtzmKy/J+R/Zyf3aquTgLVmYGQGYfdes7niCJKlHN03CdM+KZCRD/9JN/br+Vl1/33XKcvf3qn/vBLD+j3Ht+tRx+8XXfftkWbN67VRK9HHjIV30UbRUA8B0UDbm49CR9yR7QVwitSJAvMmevxBceLv7wmuTcXiJNCvDWSXGSS77fEOSZ1r6laI5wsFMwtUyAHtcGLejo3vax9bx7R0y+9rUMfnNISLxImJxo1PXzItYGXcjt5Mfitz+/Sn/o55UsP6onP7NRnH7lbj0Ffe/RefecrD+tPv/mIvo3PI/der+u2rCU+8rnRe9enftfr56szUxf0whsf6Ec/f0XPv/KuZuYWFOxzw7rWTYa23nylvvDwdj14763asnmNIrzMIlzUUL/57IUlvf7Ocf3s+f3at/99Tc0squELa5FDPLWqfSEoKhB7EqyDLHIqk4XVvUY333ClvvS5XTx7PaIH7r1NV125Uf6dKnBIYnK6/GWanCNzORPEdgfMBJN5+qKY299HoSNjgVdgb1AiqMr5ACKCl5p9vX/0nPa/+yFf1J5GZwL1tDS5SlOXXakzd96ts3v26tydWzW1aoOWYoLVkYN8Ip40MEbOF0eG+CF/mi1bgCLAA6HtqANrwgx0MDtQfXXwNgJgoXsrVDy3SfJ8Ps44tH5GJIfKzTHmeFYLMQi221SzVAmLZNG120E06zD//g+r3XY7Og9UwToWbKbUkDMnPk7juSJCdCkkpYDHqD3l6EzwULbWVwp+PCpbRCRneYrwDCSwUtEcB/WghfixCxw1Pa16fSXjjUJRKaITGgC6nWHciBlR0u41cLxYb8F9iWvBf3hh6cKcpt45xIvBfZp757DKhYWcNTwSF2Tw+Y1oSa6hmkIN15s/zwZ/WrDXU9Nr+D3I1JMIWlhY0PT0tGbyxeCy3EJBMUguDblA7gPCVHupzCO5BLkWoybDH0/2Mim3glN/OC/7oGoibSTpEi0ihBHSSANLrVSTfVL/uKFgNMHcPb+cJ9ra4MYvRdGCnqejFroUs3tHY3bH5pwtSg0DP5dmak0ds72xEhGEVuo2znhHafGZ1QHwcgnHbo7A/tEdL/olwgchNg8UhEvP1XqNTgZk1UTYeB+AOA0sBk0ALUMSmyHVQUoe7Vg1dY1N7kRzn4RhIQmJnuIKv8QGA062w1buiT9YTb7Qzk+dl/8xz6CShgcK+ZiF1Os16k325D8h6L8+3JvoaYKbeK9pcOEDidxdXb7AQXJm5/Un9vLCBZ0/fEinn9+nmQMH1Z+fqyctL0Lyxo13RHjMfGRV8FO4BQEqAi2kBiUUeRF6h5FAClOg0RHcwWwJeybhkcseIrikxdzpwoMazj8kcpCMORGqF2rBJrTRD9paj9oWdU3W8Jf94ZE6ArGeJHUwIzDQFmE+S95Hx0YENmVORkLRAwlStlYorM7JWv8mo8DSR8RjxEcwZbMQeEVqHvpAdIvggnwEAy6ac5kowU5QH3TQ0S23DBFfFLq3D53ezh+IZAG3VbU2CiveK3gD+QNaTWhhco3OXXWzzuzZo5O7dmn6yqt1oVnt00ULfLt8+uy83vafTDt4TGfPz5HTK6fuUnOTCswy9aB0x61w43IdJhzaNboq0ewPc2c/nSrsEQCtKTgnCy/O+i1Zbngo3HTZat1+21V65IE79NXP3su3+rv1Z1/epf/ytd3QHv0x3/J/9TPb9PC9t+iWGzfzgsn1Lmp5eVFLi8tkWNYF+LtHzug/nntdv973jk6c4Tph/l5j30AKr0STvOi7/YbN+uT9d2rHHddp45oJnkn7EC8bKdrXXYFTNUv0+pcV0dcaHoCvumxS22+5Qo/tvUO///gu/enXHtR3v7ZXX/nsNu2552pdv2VSayYWFP1FiTUW6iu8bV3mIdt/PcC553hAPnF6Vvt5SH725cN68qn9+pef/kb/+KOX9Xc/3Kd/4MXgD376in7x3AG99tYRHT09pfkLUjQTmmhWKTjehWu/cOKF95Vay8hDdWGPQ1KjYCysWUh17VYSJy7X6AQcU9kgt4IvWqkktC4L06CRj7kKc5j8Jzk3bZzU1tuv0eOf2qY//tL9+u4Xd+mbn7lHn9hxg269doPWrenJjS2AuQ5Y9iBfiEFuSCl2vMPMK3m01RyKERl1tFN+qyKN+iFHrIjzwlrvjnlviJRGfCNCIdqIf+pA6mzIAwy56w4xWa+8yH4mY8mLJSWutlXIo8lg5Uwnk5GMVR2tp2g1XXNIuBu8tk7ueIQDqhYxeox8HpCDohmrw6VGYsbgUR15mL31Il8rDZh9PIe5aWD4CMG+H2Hium3rHnUgKX2AZDwA5Q2wFGxYWZ91Uzq0A4ERJGjVZOgDBDmPRRouHiJCEXGx4VIIfiH/YAxopGe52ISPVthG3PIKL+lQnSLlzqMgmGBjParm3GP+wN4PE6K7o9PbviaDvxU5cuiYWg5D7KOkwXydQzuvw2Os3ug84J1srxEV0T2C8z9N1W9kiTYLM1RtCeTgAFMqlx4ceGlLoivnSZAhos5VR4D/rH9UopVx5I0YZo0I1jXi1OUx72jEnBcZerfqQO66ZVOnJyd/coaLbGCDTsKBvZPhAztCqB4jw4Huk7vygkVJrq/PPdLKap65r9+yUQ/vuFXf+ty9+jPu23/4pd36zMN36s7brtGmy9byy3Nwb+XpLNfK5wf1Fu6iBS4nKdgtQ8ELRNEKJOMI/lzNUOakOqbnmYKbnuXAUHhKKdxriwrZIPws44hOInwsIykizCpFA0cvMJ5lFnnxdOjolH767H499eKb+vDYeflZoOG5z38SyP/Zmv+k5NabruCLz7v1J1/eo//X731C/+cffEb/79/7tP7Ltx/R73Gf/tzeO7X91it05cYJrWqKmEE8VkBURd0FOscLwede/UD/9JPf6JcvvJH/VrqoBw+eRUK3+N9pfugePfbQnbrx6o1qIsiTK2aV7F4jvoAuvLw8o1+98KaefeUdHefZpzR+JvCcRWIeFiBT8Gwhni3EPkV/WblfYE0sacsVa/Twrlv19Ue36Q8+v12/94Xd6Lfpums28YwxKRHTJ1fJfVTqQ1miNLkxowLBRJGyu7kfhQhCtwcO2Ysi0hMTslhbkTh0VNloYbHRhx9Oa//bx3Tk2BnNzi2LRzUt8/vdzKbNOnfbnTq3+0HN3LlT02s2aLFxrobpyEMuBMnnTzcXPNAB5T1mcAeVvRkcZxaKCElDyrV2euZwFgg5XcnknH0vNgH2SAAAEABJREFUGAp8YaAhtxxZ21DuW8SezN4kq7LHWokhIoljtGJT5ZkcQyJwOpuLFuSC2T7IXlqsD4JsG1RwE8V7rrCcgLhOixrVhttASBmfMCkjVIi3gzGBJ3lIZ2euoL29P8VxhQiIzlqwtDlAHWmGVyQVxgRWDLba2fY+8cV2Bk8byN3MtuX51A+uvWX1l5c1f+K0Tr/8G5175RUtnjwpftGR945TPM895ZzOUiWMKQTnV9M0muj1NMFnXg/e6zVqwDDBg/ii2ZlZnZua0gVeEPaZ3OvOHGobdbr2aNVkFD6mJ9gNDqgZaq4OH+F2MQHlsWiTmUWEp8NyiY4tM6djSq0TQJcPJHOmDo4ux5lkvSMbLkGs7RLoAHL0QEGIzIlAj5ZgH70GG1dS1taClk2tupLlsnKoljz3fcF7s80TxmEgJ8BAdREeWrkg52JxRhS2iDAb2dnAue32tSskw6bWJOI60WbrEaMO1TpW06jdrhC9OrJ9lleScydRi3k62ymFOoTaH3x8odTFDLyFWbn0wEINIxaBQLLLCOGo1uKcyM5rtFIRaYAKFhPMPY3BS4lFnefNu/9nnz43Ml+AkVdgEBfqNY1WTXDjXTWh3iTUa8B7sk9EIIck8ubcvjhMJfFY7uvCseM698KL0D4tnz2tSbwnivhQ9AdjP3kfrEB5YSiQSjty1jivN4S50GRDeEhCBW9FWbRPkVt44AM4FJY85ATVmpADLNijk0f5QLZTsRf7aBnqbEWJyzq1hkIRYNZVm0VT1TwWe1lQRCgsOdYCNSIaUWtQbRgxMHq3q8lKNTKOKfgUMKWfj0gl0dghu5rwymMHakcsqMTVDooTMoJsxyjTGJQ5RlBCWsgg/szcYV0gqFh3fbzoqx+T6vd4udWb1OKqdTp/zU28EHxAp3Y+pOOX36QZ/wlBHmTnF/q8LJvVgUPH9fb7nFezS1oQZ1TD+eg5yEtaqZU1aJxh3JESZg/bwrB6xRSVGGo6wN07mXOPFSiivlxT01c0y2qaJa1bL9168+X6NA+ov//Ebv3Xbzyg//0b9+tPvrRD335sm7726F3QHbyA26Y//fJ9+q+8JPzDL2zn5eB1uv7K1VpDjlVlkcftPtST//Frv2z72bNvaB/fbp+fW1SJYC5JWU8OWr+6pxuu2qDrr9qoNat6WuZGvMjLOxOXnFgRN0+1jeuV4LqG0OREaNO6Cd167UY9yIuvL39qKy8t78uXl9+k5kd236Bbrl+tjasXtTrmNdlcUI8Ltml61GFqFOFs0jwvCM9PzevU2VmdPDWddPrcbP57gReWivr8AiCOaa+3Sj1f6d0+w4PjIVdq2Rxv8VAc6BXvEyGoyHogRdR5Q6IGGWZQKxc8CvIINbjw+RURaqIvcQwbfoGY7BVdvrGXf9riMf+bgU/cp+9AX/3UPXpo5w266ZqNPKg38mw5l4YtokmFlEpCs0+BjxHr6O4ntid5wM/d64wIcoQYcge6eNtEs44Vc1QCG+2ZnxwDbHTOETzCK2EvbMfZeR1rjmrDYH4mokfCHgiBxUWYY6stza29kAfC4PxE5ecl6gi33VM6A7HCK8yhjiPWbsD+QzJiqvaaJ+dijRG2OK+pekSEIiohKElSSIrwqPHWFQtqq8nZOgKu3X5IIf8g0AO6yA8MF60kT21S2xzXirCiiEiSQm7cFmTRnwdFNAaXkFRVRrrdiVVLEQbA6d4nWPYOJU3q3WC9o5B/OsuQR0Qqo/kS8JAFOYOVSvV8BiPO63D0OBVmEhSKgFSpiOMblRDHu40DBCdk19NNXwrnfBmeN6h4tJ051FEL5QmK7EwmRKCR+DYXoHsSldmNVBTT5TOX505TDl2+iE6qkUSlXfhrxCa7sVGGTNVbIy0d0i1Bqyng2Sate1HwKVhMsLazqlaqjKXlehxTkdGxJvcxdC0RoYhKUmjYPEcl5xkl+9hiHhGKqGTdZF/zj6KCf0cEyxSqLaKTrNdZxvLZnmT7CCUWpKqEIFOoNmdyniQg4xGhQM4+3DT2zt7svQ04VK3TAYyPkmNbvZCRtIoIcchbNARQqSDzPN70Gm1YN6lbr9vEy8Eb9a1Ht+u/fmUP960d+tzem7T1lo3axAuyHvc2+V7HJ7G4VZGWVMyCjCCJfNkZimQ1SVIeY8dBWBXBiE/xvZmaOasFAhWI+ykYUXKza0SIbjUpAl0Q98xgDUIu0dP8QtGrfKn4Lz9/VT995oAOHTmrCxf6zIoHOb0PPfyv4EvMrTddpr18YfmJ+67nuel67br7Wt12/SZdwRex/EpCRupgvYXfXQoZ+iyaRyGdPDunp145zAvBffrZr1/TB8d5+RgTWoXv6ollXXv5an3ivlv02MN3605eQK5exepCZAhFBFkajqs0PTuvA+8c0Uuvv63jJ8+xRw12U5HYl2hJvPwrKS9JPNP5WcMUsajN6xvt3XmTvswXj/fetUV33HgZX8zept977F49ev9tPG9t0kaeySZ4eeg/WCFmjwjym6Q6atgMDIg6vGGt7rCwbu9UlPERoYiQyF0UEvtrutAPHTs9ozff/VCHPzilc3N9XSg9zWu1zmy4XB/etlVHH3pIJ7fv1unLrtKFHvtCfJDJ6SICDYXRecM7WMQ+QRKostnLZQXnM4c48YjARkQyD6g2wnLzyTMqFnK3gbKoVERrYzudHJFyYSzY6eEQZyiKQHGHsNSObGtVGNEjGBDHeum0gZD57GpvU7UUWfY6IiJlVgpv8RCyJGxCTvKiOr2TJUXgQNegRWKGpZCSlK1qHgsL9ooKVggo2Jd0AjEvDMASiUKujhDmNV4/94hHCZNsM+FHHroKcXgoKcTZD3EdxOKs5t85rNNPv6Cp/W9qeXqK86GoIQdujG0nMalRQqRSE416vV7SBO8cJtoXgw3P8E3Tw95T4O2/zTjDO4vp6RktLy0pIpIUGNteUEoJRjG3stU1iXqHpPQQzREaaGpbgXeEWDvzKT3ZC5GrlKqBR4QCLEwDGT9qwQ20du9ZSoWxNQRZAjUJzMeLLQJxrxHpzgrIiLdxiHkKRNc4kYmeMeRzhtwDZKKypy0lCVcv5mLSaLOXaQRzPify5CNwJ6Z3DhVpKhuOjnVxQ+TjpJFMAzdjzjIARoSK22MAUui4rrp41RadRuhAxhSQiDUbJxwT6HgqlxwGHiSjy8SO0weWjLM2oIGQphUDGWxvUR+LVmxzo43Y0WTDqJ9oduEFe77Vn5mb1dmzZzU3N0ddgbtJeSE1XIw9Ls4eL2x6XKyT5s2EvC3OIVpAUh1JwOkqObdP6OW5GZ178wAfDvs0d+g9+U8eqdeI+xB+faJqlno+VFlYunzDE9ge1V4vkirbL8giWkDu5r7f1TxGWhrZhKJ+Bbs0zOlvoKxmfvua7EXCsFx8GSpnazzaWTTsOZd9jAORDmjUoZOrMUPSSewztjYWiTiw1mbde5Bg+ijbsBIy0Vv3ZNHVkJ4ZiVR8b0pCoZN5JB/AiM1a3Z90CettvEUTBtflxzgsxCIZwwbz2BKMnnsKZ1ZGUWGBRIOT3+eTuCEsTKzV1JYbNb17r85t262ZjVdpMSbFuyLNzi/o2IlzPKAd0+H3T2pm1i/MGmUiv2AqiEEyOF3CkLVUhRqpFCDr9gnayhjw7Pap8hriXY60hcRx8hrZF+J6AFsuW6fd227X1z6/R3/69Qf13S/dqy8+fLu2336VruFb/c2b1mrzxnW6ctN6XuBtBN+iR/feoj94/F792Vf36olP3KNbb9jMSzrqWlyWeLHXUP/M7LJefP1D/eTXb+i1t4/z4m2ZSya4ISqb6y/U37CpXEpgoen5JR3kwfqNd0/qyPHpujf4YKT+YFHskyDy+6Wh9xNUq1c3uvqK9brvnuvzT8p95yt7ean5EL9o7NZje27RXdfzi8aqoonlRfW4+fYWqMUJ2CBvedMEtfXU9HpCUFBQ06CbcuZGDQ+YyhYgjRxH6SCsuyxzznpPIR7qhc6HkgI50oPS8fAYXLOB3AQWiMNQPVCFYpuYQTRDYTlxogNC7/UaXcYvVnfceKU+++A9+qMvPaDvfnWPvvHYTj107826+frNWr9mFZ5FXqa3kBSKCPmH1GPdNkpy9wQtsTkVSd/0IT4VhoAGHaO9Xf8optZ/zHfg8DFCF9dye0a0WZjLetKonMBw8Pk11KrUpajairFNvwJFXWnIlYKP9pU+Q9twzo/wWZGuqnX8iIhhckvDCaxx7GpsVUbGj9mr6kXcylzVMHZYDV26LuJtbMn7H7HSs9XHXYkYB8Y1zL9rH11rJ6+oJaLW4jo/Kr09RmlQFzmL400fFTxwHnVwNhv4zOiuLX+IjOWxz2jMCpm5pf/ER7V5pir9buMg+0Co8R+bz3Wt8K9R7XhR8EVA69ixoT3T5lBt3i5P122h0dQt/CdUs44kw7/may3jJqy/Q6+JfoeA3901fstjL/w+7txW11zzpWSwgLru3Rl17fCOe/9Lzglix+KPogIi+RQXreYrNvgurg1rJ3TLdRu5Z12vb/Ji6c++tle//4Wd+uR9N+n26zfpMuwNceJG75QdDY57TSjj/pDq7smezyThkL3OWfcD2Qlwtl7Sbs8Wl4ji+mRBJe/Vymar5xCTFREElWYVXxyGXnjzhP7+yVf0Tz97TS8fOK5ZvgSdaEJ+rijM5T85aD7JA9e61T2+qJvU6smeJpzL88AFFdHgfYq6wBeVh46c0Q+fel1/9YPn9NOnXtWxY6fUx4mnD5FKm9et0/1bb9VjD+7Q9tuu44tVnjGXlT5iXq9Pbes1Dc8Eq3XlhrX5ZeoqvlQMPxwsF0W/LwcV9tkkc57jxB6pvyTx3LRuoq+dt1+rL35qp+7fdqPWrV2lPjm2XLFOn95zq37/87vk/1hl+53X6LKNqxXEFvaP7LUC1umaBA8QEyJVWpLqaI8iDTSjUTXDGm9hFbzmkRb5hezkmVm9ffgoLwY5DjP8Lug1crZdWLteUzfcrKk9ezW9fZcubLhSS/wOyFbX/NTqfD7fzNvUsHENoPVnYqr33BUrLV7XkFE2cjzp2Are1Vb9o+oY6diNQiiOHZy/hrAGVKMLiKrm/CkJU8XraLVP/laDBS5K305yPRikFo3kokV4FxDcg1xkknm6F1EiYMFqgmHzcUXqWNpdXre/dT3AdoKcIzGngJwC2DPJcjjYGo6pI/t8rr/fFs6v6l1gQUTAcXGnBtaGwf4wW5iY/SDnQMfTuXhiTxtD+hXOWxLQ+zw7L+vC+XM6/5vXdfa5FzX/wYdcDkucKdXbuUzyIi2QX3BKVsP13+P3iYkB8TsEz+1NA2d7G+wF5/m5eU1NndfchXn5Tycay0IGAwnxq6mRc6ED41DAwfOKvdDHtUvFj2I1yTDDSp1aOiPV1I0YwTrbpXlGtKZOHp1cH1/9uKt+m/afh3R1dNlW6h0+zu3VFDa9g/NbEGaLCEVEByvP1FYN+QdIQoLwCwQ9o0gAABAASURBVKnKUuUDrFRdgtvLe11PD2sxQDVoMZA0Yu3QokGjbqMRgZ+SbC1IBSwRfLgKPOkKKuraSsn6gIjP/YE7QU0bkgWT2tbKBZNjR8+ljG/dCn5evbEkO5ZQYB9+kBThBtLnG7sLOn9+iotrSkvcBCJCDWR/X4Q93tT7jb3/2vCkXwhyofqitM2Eq4RzkatncGci+/SXljXz/vv514bPv/aGlriA05+AQk0FLqiotjIip58Hckcw2KUU8Zkgq0aScii2qmCwZKirxjKwKo/KVZI7qCCnEkomN2SzAVDQSJK+llEd1s2RvI3BLcPym7oRzCGBJSyYWIvPm4FugX2jyznyevAk+KWJGB9PQ45DpddibLe/7Y7HQEnY0pBaO4DVBLhbtkMo0modolvt8ljtiKQ2QUTQK86uWABVFm7hEoStiCCbigdTUUS01GiJF4LTV92g83se0NSOXZrexLeSmtQiD1+zvPQ6etwvBI/ryNGzvCjrk8BnAywqFVjuDXoo0KgNxphyhdDYU68FKd0xZvejhveQzZGoS7SIUDCNSU2jHk+Ua1f3eHl0hT7z0FZ9+4k9+tbn79Wn7rtRt1y7Uf6rprgRKfUpqM+Q04EED4Lr1/Awf+1letQPg48/oC9+crtu5Jv/VZM4cMvMczgmdOLMgn7x4jv6ybNv6dCH57nJFkoKO6Xsf7vDN2aeY7luiz44Ma2fPfem/vKHz+gffvKCfvniQR04dFKnzszlv+NXMpL4EpnHehLbWDgnJrnON21co7tvvYpvzu/QH3/xXv0f33pYf/blPfrCg7dp5x1bdM0Va7R2TZFfRvr8aBp2jCR0NQr1cgyJfJUsW8KDeYVP7q9omFJmc/IhBm7PAXkC50kcZzpRIoXSJ3HygtPBpEDI+4uUcjRwajSfQN6wdlI3X3u5Hr7vNo7ZLv3xl/bo64/u0MP33iT/L4Y+NqxIfR7sOWwEK5vzWjCPsEdR8OMSwoZRst1URkHvMGQceMyEPnYSOqmxEVrpP6pHXFSBIoZYRJVzr9uclp2jiLUwX+oj3G7GzE0RNYfljmxPyuNke+hiN9ZcHBEMngtCcmc6lm3cWiVr9VxAJ84+SMPOBBF4QRHm1cl1pJMDgFK2GQGm8E9IETEgBLkNYq1gN0vKXF2yRIZD6xdBviGqgj4a0eWOCLxaQo6wLEqIJCS52d9kuaNAMMEGPfeo1WqZ3ufhzBGReQMfE0wAcosYIFYrOUmV5CyuwWTI3CSHZSzHEP/E7DBCEaGIaBG4ZZgBs8xthfhk2HPPzAFYBfMz5jlVvTHJsZUCOfCkBkanSc1O6LUbqVJ+Tli0o7nJZvtDEaGIcerqsWsSsV6rq5GUKa1z8iIP0HQllRQatNQH2lBw/BgNTXJMUt0JpmE/kJkML+SsB7HtqClV7npK5vAQQTEmhSJMdi0MQ3IdNTfwR3RCqyUq8xgxVKpYa6Ng0nX57VnVOk/VBz616AQH2UYwilZHPuc7cq4hKZtrMEnOND6/8VHU1ggQk9xCERBiQMoBgVrsi1QXkQLiCm61C5GDySWILuOuOw+hlYqoNoASINEm9WwQagQDThEhbmFyMxJWLFCbr4L1a3rc0zbokV236NuP368/+cZefePzO7mn3Qx+mdaunlDhZsZdmxII7OJJGBGKgBTWhAhnfkb3ehlyXHkusZ7EvANuGSffcwvBEeShV3tdko9T9yxcSrCWRsEPxahET+dn+3p+/wf6u588r7/+t2f10+fe0tt8uen/eG1psdRnHZ7/lqBlr6MUwRLnNi1XW3qNxNwX+H3j+OkpPff6e7xo3Ke/+Jfn9B+/3q/jJ8/nCnp4By8u1vJF6NZbrtVnHtymPTtu0RWXrSVe8jNVrVfqDfapaMO61dp+1w36wifv1Sd336mbrt2stZPBl52eXbTKKUGF/IV5+pD56l5ft99wpR71v1nIc8cVfFHs+vl+VWyHrti8Rg/x7Ph1Xuw+ygvK6666grm9nkaZNUjvxC3LvUTuegQOo4Qhgng1isAmk49FUBtG9IhQhMk6swQc8p+uPH12VgcPHdM7h4/p3NQcL1u8Cml+crXOX32dZnbs0Pnt92r68iu10JtUnzwSwarNqtclC8B0JmdkGjo1IKuSRwBVNTVE8wKvcNqLaDnAaw97JBS5T8XzGTNvKQKvkGCC8VgfyTMAkFOJ2qrdBqfL1YYxBsmw3NpZFAFuMghFBJjEqIiwkIRE6UXmkWNmZuoWwzdEo4iISA80CVnhsooHuRkiGSKGVBDdWzkI4DLM9QlZA1yDVpgnc9gWwKSnGISuUx8+HVxUV1x9kJkADwEPSV2JbUJYAet+L+kvLmnuw2M69cLLOvfafi2dOyfxjkEksR/uynIsyC3QQ/69wtdfr9docnJCfv/gF4TWe02DveEa6WmZa21mdi7/fcGFxUWpL5FBXWM5iAHRPRHWksRKbCzgcDOB2yUiRLeq3C/bWwIAjxbuctToGpQeuWUlkIlLZ4237lhE4JRUc3hMYqihnqPmqbrE7JA5uFoiTSFPSQtg9jIypkhdxqA2WVdH1ghcvepIyirYl8iqMI76WU47eNfRndeUEHXJpEHGhBuPjjcPjGFhJdmBhJzZWKzA7GhC/O37MKBmYXTe0QRAVqunlUJVRQzy5tatVm2OxSQbRXOQCTF7Ljiljx0yRedBjFOYOig5uP0uwtM4YrEfdKmDma62pcDgMJiMQRFkN4H77fqM/24+F+v8/LywyDcdTkUFN0VfhBPNhFbxMtAXZw/egJsiQuG8jN4imARWCqctZNvyzHmdfX2/zj77ii4c/VDyv1PGvPWESUE5l50lEZmHv2ASzXBDTkT8hN0ejoDw8cOIb76+yar1cwyfDWyNJWXDFV71ED+ur/M3twNkMfAkmBEJv5yYGADGgJAokAqqjKpOCilj+QDNOHIOePqUHBNDiiCAXEJOrEgWRQsEm+v6WTe2xhg2wUWLloSeaeRGZXxYWnIZ5pXsLTxFjVBKJM3AajNqIoPkyaWW2Q7RbSMql5mJUCqGUYkQY9kEMOhFHdJtq+N8rJaxLPTWaubqWzX9wMM6y7eRZzZepTmt0nw/NDWzrPc+PMtLrhM6enIq/+c4xxbfBVhreA0mdJ9bhc30jclTh+3oOXf6uI5KdRHFbniYhyKg9oEqwnJdk+uMRrwU6+muW67W45/eoW898YCeePgO3XPjJvnf9avepCPOx62REY4dT6/1RVPID7aipo1re7r3rqv05U/tkP9twC1XrGfWvvwf/hTivCfv+t/d+fVb+tWL7+n46XlqJLc76/A6LZrYIi1xsz3Gw++vnj+gv/nXZ/T/+edf8S35M/rx02/oFR663z96nn28wAN1X76uJ3lLZh7h+qRFHqidE1VrJiZ03VUb9cDOG/StL+zQ//kHD+t/+/aD+tJnd+r2W6/RJLGFNbDdimjXSE2+eMMFWTan4gJZ9LVawEP8EIMI3Ml4VUD2KeSmy7/MUJ0QSF1EGJww+3JyByLvWRlDwVigBnKMzzFRoP9txDW9ohu2XJb/kHj+e4+8DPwmvzh94r6b5b+KtYFfnDKevOai5ggSOWEFgKzAbGM2Kma0jl+LJYDqkAiPKF13eJt/haXzqNxxJnwNOGzUf6Wu1s++KymCSNshpIE5IhQR6M4G+x076TLCKZzFiuVuN6xfiuwz6m991K+rxtzU2TxfRCg6YJS3YOdvbv9Rl6zLhnEwtYg2QWojw0r8P9GLJzW1KaxHhOgtopRdRufWcf0WjdM9lzHmSoIAMMGGHfyS58XHFeNox5lfigaFW7jYIaJWkVZkel6rQU5fj9U6jPP+jNXYOZAg12rd1IakfysP2dAhYiinfYWa2G8zUO9YXcREhAKevRPMTQnWoYYC4l+Ri8dLr2PUj/hOZS86seNObfJcHTYqd9hIFnXF26/UD0Z1zblM6px0qVYUEfLPpayjWEExCW+1jVBFRKtVZh9T1RgLmn1MqL99J27EuYaPzNWK6TUciEDxnEi+sC46Lk5kGvjgaNkETrQBaLxjGge4NxhIf4YV2y+19bkG0XBpI4aIMUx5WvqeaAdjLsWy74HruIfdet0V+syeO/T7j+/SH39lj77y6Dbdv/U6XX3FOk02y9LysgrPIo7xtCZukXIey+a1HrKjeE+QPHV7LePVAuGHIaFDYer8OztYxnMxFxZd0PN3C27shUldR8kHd144zff15run9f3/eE1//s9P669/8LyefOYt+T/2OHVmWhcWlrIGD4XBe9zwwkDR04Wl0LnpZR0+PqMX3zyqH/K885f/9pz+/t9f1L5X39X583Py8xFh4uFHE01f11+5UZ/YdYce3nW7rt2yQRM9UV1pybKyRY4S3wPjt0mf3HO3vvmFPfo8X+TeddtVWsuXw2I93pzwpg6or35/mee5ReI2ELcVukvXMG9xToZoQsp9KVq3dlLXXnmZNm9crwleggQm1SF9OrkQV4hxCpPdBGZZivwxN1T3OiUVchUhB+nkhpys4+ClqI8PZ4jOTM3r7cMn9PZ7x3Ti3LQuLC5rkezzq9bq3JZrdWbrNp3dea/OXbZF8zFJXCYjuiAXODr5ZGJOtOycCvJeqW2tJxpO+EZ0u4hOV+5tNVs1iTraqoU7c7UazOebTylEsaKWOubokRk9X2sqwlbUloZsXW3zJBZtb/HqEWpscx4Ti8vqLbd+ttvXdSkb85PHxyPrw7fCBpX5SMOaEiWLcWJapMtfrR6xwzK/a0G2a6a1Xs05lcgWEa1szURunB2frrbLDT/87VwQTRW1AgoQrT0ibPK0GBDJJ2xmheO3ND+t8wfezj8YNPveeyoLC/gxGx03oWSPCNGrzmilaRqZer0e12ilptdLLKLBKzR/YZ5rfEqzvBz0+4ziibG4R4RZS57QhDpgrdBCnVY0GqfUBgj5O7njYp6BrLaVlpsRYzZKEaMRPrKjAfZcqRszOc5kuSW7XmIOw61HsgjHmVLVQDI+VCTralvKA2MLmrXZ0279I6ira0UKHz2NYhGhiBjL4ilM9ewaM40p9jENQTS648wqTm4XY6oAJ14RaKelPnoCldaSPlZGY7vkXAzVzV6mqtUxg+RlmSTsmcO4cj4Zk/jwaTHRcGMc7ySICEUEOAQvMrcKh3Xdp5Nyng6pvBBTJUZ/0sAyBXiD4JcUc3MXuKDOa3pmRn6J4g8xYefTSU0T6vEScNWqVepxo+pNTHDD6qnXcKGGiTrsC0VQhUkViwj1ufinDh/Sqedf1Pm3DmhxblZSw9q9FaUtOVSi6g1COF650nYkBFzgEfYtcvNyyWAx81mwBRepDsRLCnJDMganK8k6AQ3cN8+wN4Y8H5yc9UUAiNZx6ogAgwjFQG77IoGSN6CqOI/rw1XOj2fWWT0KGJKNRa2MoNB4C5BIyGMEI0QHF/nQ1bauDkMmwwNHKYK9k5JHhEK1haVwdehen3Wvy39dAAAQAElEQVTvBbxAoG33aloRvCCaRC4RHwytiOR8rf8oSIx7eMg5eM3GeVnwWZpcp6nr79SZvY/oFC8Ez/JCcLZM6gLfDp+bvaBDR07qrXeO6sSpKZ5riSOHV5S/cJLDMlD2CGagODOfZLaBuChqKzKeOt7mpjQKyd0O2LJbb0LBOc97MG3esFo777pZX/nMbn3zc7v06V036oYr1mqSp8Z+wY8cpTS5usLDt88DcWN0rsLQYcV+0JrVoW2384LxkW267+4btX6d/7hgnwcrKuIcXFiU9h86rR899Yaee/V9nZ9ZqLl9vAsJ6SxfTYT8v9jtvOc2XX/tFh0/Na1nXn5H//yz3+gvfvCs/tf3n9H3fvqSfrHvbe1/95hO8qDtl4+Oa5oQpYhy88XiAi8H/RDol4y+IV/By8p777lBn9l7t3btuF1brtysHk/RhfUW5hV1Jm8a8rD2cL4gJVRMwKK19WJgceh0u3pBYdl2Dm3K6IV9KwUQSszzkA9EXY6Mt1E0lIhQBEQpfMWtCTbnmis36P4dHLPP3qvv8DLwj57YpcceukN33bRFG9dPigsp97vWQaykhj0JeETIP9UGQA/ICwgsxi3LMnOZmSKwQhptrEOmFouWfxQrxHutK/1W6vbJvOS2zSRik1Ykt820Ah6otpm876YxQ6tUvIykjxWy9Wi9x1lE4BsJRsRAToD6vY6SSh0qZMRUMcKIQw5otONcaxsFL5adyVSPW7VHtMnMTRVWnUjDNmJrI5Q+I7hrMGmkRQRuAQLVyZFrp+wqrBxtwJdeLYTKhOZP1/zsS6CCdcTonrGDSCMSNSSJhlz9Wx8zx2CSDSZkQ56rUt0xr82EedAjaoDTGGxaXYv8AjA7w2/9cwTzSzK4PTuy74C6YHyyhoKXKR0wWkVGYuy6KyN1XoiFsEhiSIf62V/U6RptwBk2io3KuXg7KcNDH9+qp30K/lAbkMtpZVsjRhQDF1FpkY/yM25i3a3rSKltrORpKoX8o8FeatiiEzvBnF0j4fAY10lqLvvjg2IUJpPRAdkA4aWOZCcTTsZgtXjmGcgItplG/YEv7o4ztZZaqyNdewsq5GcvEH+sALooCInJwSybAJzLhLiyhwHbTJZNbZiUVrlZMpHYaiVi7GqqQB19KEz2N/keVC0jI4bcMrjrtSV1Cyrc88WzeCiCFYa4fxfkvjauW6W7b96izz98l/74S/frT776AM8rW3m+uEZXbl4lvxTrLy+JFCJMHkgBK8jkcmGqDSSXYz/7OAbH1lgUEUkVYPR6IQVyR6kUAJNBc1+3Q+7/wMzv/Y6emNZT+97JPzH43//+5/pf3/ulvs9zy9MvHdSrb3+gg++f1KEPTidZfvPQcb24/6h+8sJ7+qefH9Bf/Os+/fUPn9NPfvWq3uE5x3+NmIcAymZd1NEw/ZW8eHuA55hPPrBVt95whVZNhvy7jxcaeJr7i9tlHoj6lFjYD9uDp4QrL1+nvTtv1jcf26WvfHaXdm27SZsvW9sePtbkZ5ZupcibeV7cu/M2PfrgVt1+45VazVw+V02UwjEkK+9qT52b0743PtSvX3lL/s8+lniLyREWDyKibGVjrwVRkszDi4k8jJKi/kSjCMtKQ0Qg0B2ETWp1eDEmIbVYy4ybpmYX9A7P3QcOH9Mxnhf9LLqkCc2uXq+z196gk1vv1RleDE5tvlILDS8GmYutckLVxgSZM4ecx9djtTG2z0t4seVFEaFg/wMTAlKRubIVRaSFvS6JCI8qGDex/wacd2CzL2TzGKbM53oyrReMj+WGIRQSFJDaFoEWSiQi8tihDvSwxFRyI98gT7cpaQuJWGWzLDEqGwIdvUBK8pCrKpJldS11BubJPSMwnwfg6WKOjc1SN12EwbQyWIaMQWSSHUHEGYQsWlFYwy6kQBatQNlxThP72udc9zmdHNzHxjKncR7bC6dP6exLv9H5V17X4tlz8u9Bro3QZBGhiMi0knkoopJ/B5ng940J3kX0eAfR46VgJd5BNCEuS83OzWlqelrzCwtyHbqo4ddiVWIkv2C5HsutPfVW7hhusov5KLZS7mKTe/9NnZMX28oRw0yWTNXkyI4qoowz1ukdJ8r5TR3UcdwT9mBqcU9LFGvxOAStmQoOxUJrklDAZFLbgGpN6B2eGLo78/lc5EBk5YbGiNqsNxHDqIhWdjBWa3kdI7sX7I7DbLUSWBWk9JfL8uUAx5leC2iNBW4MN2rLy6raATApgtGEbj8T4kXdJ5jrSCKDMxEpz9yGZ4zjS0VT92Afc8dShMVabJXGRyczjaIOhJwnN9k2dOdyDak6Bqp6MTSgxLAJGlgQvAa/dvA/zjk1Na2zXKT+H3wiPJPkuB6yL8bJpidfkKsmJ5MHN5ZKIRZTez9ZXtzFd1H2KfiQmD91QqdffElnX3xFF86c4totUJ0j99UZnAbuXoijPIm5k1grHbRCOQsH1j4OiyAXSuHDKlyXEpXbRVImYga45x7sYepSRFB/EaOCXKLhrYhAErySYwlR8OMcRcNmf+vmRoOh6qGIkOiOF2sIyPEaafUGhVOHITo+VWRWK+cuTkS+lAu7Agmdiyxd60CAcc8jZMCIyg3LMguhY6EHKGZG5kAAYkM8VrIBSyGf52XWmgJrUSgikIwmS6GFAFpbxopzoIAV9XHoR0/zq9Zr+uatOvnJT+vE1h06t/YKzZeJ/B/fzp6f16HDx/XuoaM6y4MJX3S320aOUpiXVKr5q8QugRcU73VxzdgrB8XVssAR8XIHpzsxoWYG8TDDALhKfV3DA+FDO27TNz9/v776uR3afffV2rx+Qt53v0TqsYf+Rvs0D3iHPpzSgffP6u33z+iDU7OamV+Srw3X5MSkVOEaYdD6tY3uu+u6/NOCN123WQ3fZC+zUF9Khf2ZnuvrpQNH9eNfvaHX3j6pucW+Ilx9rc15vKbL1q/SAztu1Oc/tUu33nQdN8i+Pjw9q98cPKEfP/+O/v7JV/WXP9inv/3RK/r3X7+tlw/wsHfqPN+0LYhd00Qv4OyM62Lp/RKsWnxLXOR/q/A/nntb//7LV/TaW4c1fYG3lU0jBS8BiQq4o70uQEngLg9JEV6yPJq85kLmlHnwdv12Y2b8CMqx8vRhX8MOWRd4Kjm0niGmwKOftFwWOXWXdOWm1dq1/QZ9+bM79Z2vPKg/4hekxx6+XffceqUu37iGF7nMSLqs2QNJUMlJmuyRo01CZDtS92C54Ok//Wjd5Fgg5kZzEEQYStvJnxJ48k5P5eLBsSbhVxwDddzzdBEReHXUgoGvyarrSgIzdz7jlyLbTRGBWwxcOARDeYWNXeSQshvOTzAMfeBu81BpjRHD3AOjMVPd3IStRgS1pNoO0fIhM9JRh+ZUKN4zyhpsWeeXdoa0wyNCgb/3zf6IYz1tIBGW6rLsl/HgXbfV1Onm6cMc5tYrrfQyGoqohCCFO3tL9XWs8xoVfsJeKa8UjFTEPOraiOx1pbvjwF0L3mTG2QfYOBQkTAop70k4BccEVUn2gTTScBnREG1f7qvPLwPLb76hcvCgNHNB4nNCIy3zoSePIL+JZYAN1uta0W2JYGxJcAUG7LmILMIDRMdCt4PymrRksqmuvc5gWW6Zx1Yr4zRAPadNycmW3AA0cEJuewQ+rawsVtkiQhGjlHAOgzK6fMkDW2QMwqCTIuWOOzYBhpQdi+A1erXAtRu31PHBBhaF8QEVpFBEwDkuVu1LTrOOqtUjlL5wfOnp4g+E7vzLRB7SD8G5kCOIQXXPOPCs29xgR+hD0Z5V63ydxplMOXm6eDAySjXOtbUSYt0lTvcOEotPinCs2uZ87Ic14yZko0nUmPWAdd3Rlexh1Jp5q6PW2Y3V3JmDXAME2VPhCjQcLZlE4dEv3MvFPW6Vtt92lb74qXv0Xe5/f/LlB/T4w3fozpsv10aeW6Is8wXrMhN5/m7movaTRIUZ3Gve1i0qShnYW0+g9LEzxFNBXm/AaHSc6RZUfA+3gft+8Awg9MKzjvisKDj5Rdz03JIOf3hWT/Ei8O+ffEn/1z8/pf/+d7/Q//iHX+p/fu8Z/dW/PKu/+eHz+lteAP7tj3iegf/1D17U3/7wRf2IL0Ffee09neSZa6nfKHiRwMTZnX/dmgnt5MvXzz28U9tvv1Yb+BK2eMXU0WffKEsLPF/5Jd2xUzOa4gvp5WWeKwrrJ4vPYT9n7bzzan3509v1jcfu0yO7btPVW9araXBiVzzP8vKi1q+W7t96sx77xA5t5/luI3Px9lG2M0hMVpj3/NxCvtj8/s9f0TOvvJN/Sm+Z37t8RIprC56lkrzLlRLnWBdI+JiKxOwMYR944uZFhqJaATrJMyAXc2ILJoie5dl9dmZJ731whufYEzrK8/fcQl9LvBi8sHaDpq++Xue23acz9+3W+c1X8WKQBaubu69OLOSvqDMbrpqyWTYO4ec5jVBVWuUkmKLlqUtogKIFRPccJfdCee45jxdR7AZuOxa5OcTEilEtFeX+FFR8u1hzx5nshXXYnThJSlvGIpMofx+AO95k0eeN2paXELF0Sqwr7XL0CSgOwLeQ2SR4QsUV40kHUraUyUEyzOQrzoBj5SUd0yndU7dqrywEmNiISE9ElQBTespgkYQZhLSK9kfySz/79xkqqmz19xyLwedLP6nw5eC0/9ORF/Zp7t131Z/nWYDrzXsrJ8d9IFv3pAr5HUSPa6GBehM99ZomqYFHVLua0OLiYv7zZzMzs1ri84SSNN6cMIDYKzOkrqc6GpCAcr1ijgHJBmgUs0wiZzchZh893l5X2nJI82Ag20Cu6UGcs6WITscNcejT6YD2Qa29ZN15DDHJNlM1MrJ+xloKDtgYQejInEAsvHANFQB6Z2z3p0VJG0l4tD1a3jLnMqE6ZpTUujbYZCWiRdpJ5EYEHck2E+JYb7GWVZMVouhVHwhVbccBmvMNtNYKcz1pQ75kr5s4NJGDPtQ7yfV0cuUDtzTlsMJg1V4jtrpJeWBsNdnDvKPOu+OJs45cRus8ZksHUsJ9yvii7XNDmuHt+plzZ3nL7j/BJy7AnoKLTVxkTa/Hg8WkJiZ7muRinJyc4JfoibwgA58IklGrT/jMzLz+cEiUM3Jpfl7n3z6ok8+/pOn3jqjPN5NBXkL8KCDzGkdgnsZSYv6gytxp7Sx5rrYOGDidghsl80iNMi1pQm6MiYeyRnAniQiJTrD8i7z3IXWwCAYJNdSKCkkRHp1AgxYKKXHJPBRyG/PqlDSV1kOVJyZx1aGHulSiVblIISUJWW4ANkJRDQNLqqHKBnYASaitn/VQyM2jCdnM+51iKCKQ3Dvu3bI+SuwcZflcQxoY6pYTR44qd6aSx7svriPmWkbrU1Ufc59jOMe3jufu2qZzn3xEJ+/YqqnVG3SB/AsLyzrHy7XD7x3Te4eOaWZqnihy1ImJloLzkFFuwdSNB5SIYDYL0FgnsXWz6AQrlcjOdc3fFgAAEABJREFUggvnGjp2upxz9aR0w7Wb+Lb3Hn37Sw/pi4/eo223XaF1q3vq9/FiHUypc9MX9OY7J/STX7+pv/u3F/U/v/+s/uIHz+t7T76s5149ouNn5rTEwskuJpJvbF6CHyb913v2br9JO3mI3LBxNXnZKW6aInFfoRNnZvXMy+/qp0+/oXd50bjIgyom9sSZqIF99b/zt2XzGj1y72369J4duvbqK+Vrcm4xdHpmWQffP6enXzmi7//ygP72317S31DjD3/+Og+kH+iDk+c1N3dBheu0R1b/74Wu69TUnJ569X391Y9+oz//3rP68S9f1QdHz6vPA7f8wO0iqE8jFBGiV4hcPmSh2izXzwzqLj4TvBuFPe9LOPklhH0A2Psi6wHgYxMKZSuOlaIJRTTJmwg1knpa1uZ1E9p213V64rP36o++8pD+8Ik9evyRO7Xt9st1xWWr+Vwjnr2lK+NCivAMJJYbgFlLY1oqOSj4ERQiHwOnN9J/0pln4MG6ZN00AFcIrY30KwzU2tpWGD5a7fw970d7jVk8r8lgxy1fTLaaVlgoMxH4mBU98RxsMaUiWTRptF0EjBrH5ZH1jU0z7nWRlr5tbM5m2XSR56UBx5g6q2Wf65zdHXQRt4+Jy4STiApSqW4+XCbQCoyMI24j6EeIo2sYlQful5phYJRcxMdM6JR+phAt3UhnTAsXtHzwbc3+4meae/7ZfEHoa8Q+wbVvXhhyf4ghnI7mYPQIjCAre5pt/yhDhxelVORrO8U6OEGVhuMIFpZNQ2tKhXFlRSt1XC7R7QXRL2FsIRs9Q6u2zGgrsopOqnzUZqTbriy9TdUym5Os2548kToYs7Qyp0Zm7Xw0aM7SKeORroUjyTnd2cfEIWhHU4dYNq2czLrxzm/AVxzbAT4uBOuIcejSWufE0up0CJf2ZEGFx7gysA4lm1i9ax5YxwVPY6IsDCnBpTqnLm5ObsJi7wiPzIMuhSI6QmtCvrf1GXh0V345dvc1+uqjO/WnX3tIv//FXfrkA7frlhuv0No1E0pncofEeiJzIcmfSaTtRGULRqjD0ST0dqgsjRpv+Hg7/Hmo4F5vqxmfA77XZw38Mi9eVAZYH5qZX+BZ46z2vXFYT/76Nf3Lk/v0jz96Rv/4b8/oez96Vt/792f1z/B/efJF/fzpV/TqGwd14uRZXVggeaxS05uktJ6igaLRql5Pt918jT7DC8EHdtysKy9bo/oej2OFJ1vAC4W+jp2d1vO/eVc/fuoV7dv/nk6dn9MitXk/l6jLa1izuqc7brxcX3jkHvmvE3/u4e3kvlpr1jIvSTdgv49nuS98epce5HnsmsvXyl8aMw3FeWuZLfiehDXuP3hM//6r1/TUiwd4mTnNtjfUbKJuHhCDuiNCjSQYFPKPjCSQls4Idw9FQBqSaEACYg7XELn1SlAGGDp/RB8wPOf5QvuDo+f09uFj+vDkOc0uLPEc22hhcr3OX3WtzvqL/Ht3auqKLbwYnCSirYcU7k7PasFTY6haIMkoNwXLPgqmxHAJUV/6DAdcQaMFzE2S53Bc1dCdV24ViTAnqSJ/GOxuB8RgJ1tcXQsE/OmWUNpeNdeZlHtUMZFJg1aUU3ooQg4ILjcAWMbDpchuZiFTigbsZURYsN5yxGGvWNTgCpPAuWWMGyyqaoqisKK2lXYLMIYhdERZNqVgDLJ5nCpY52nkuDpUL+O+TnyCmZuWps/p/Ouv6+xvXtXCqZMq/A7jLL7Wxe8vGZmfCUgkDLU/fJ41vUY9PsySLEPGguuj1zQESBcuzGt6Zlr+Z9BKv0+0oJKkj2g+nzpTIJhgbS8tH2f2MQ1QavU6B/pHCM42Fjfqx3EJKh1A5IyIgXqxcGnbODqiORfk4zDINWIWtgG+UqC2UcjrGNVHY53yIrudDa7Iw2GVgh+f5C4sfURrHQNRNkIBZj3CHwomTjEwxwhMslW1WQQrSdXPB8gHG0gROHQk5+pmqeHO2VFFhJdoxA2k1iOTtiaY5zEzdd7RxhjrKLFA6+qwnOuhXsNjVDJDAUvCD7H2Vq5RFcpUiPZ1YNpaP2BDZkm5ehy9/xe4c547fz7/6vDS4pIaX1gkiwg1wQUITeYLwQlN+GLs9RQ+ivh4DtLIzbnGiOPX54KcPX5Mp/bt07lX3tDCmam859vfx7YeARIBdLnyRR1103Nbu/y41F7dcz0RrKSEIkyYcUZFQEcOJPei4EdQYUqT5YqpbXlIc9IWgLkmGJ0YxoDcvU5zF1gtIjeU8SDmrD8iwIM5I3lIyeWGGwo2FAz0VM0zHM01kcbT4ORORRg9PxImRnQxj5k9TJZDQe46SWFT0IyAZRchMmYPpeTRiPcUGQe/iCnwgt0WDVrV6uh8xGCz3i+1JtdIgTZSf0mOkMe/8MHvF1ekVuk1mluzSWfu2Klzex/WiVtu18zE6vx3SxY4H8/wEuztd4/q8HvHNTO3SDyz+AWcUzIX0w57YnWqCPxsgQX1C8qa4MJmGUZJBGWheCDmSsgb1Cio8PAXPLyuWRW6/ear9Pgnd+rbX9ytxx66Rbdfs1488ykkNVw3/sduPzw+raf3HdY//PhVXgS+yAu3V/QPP31Df/vk6/q//vUl/TkvB3/x4iGdPHuhzs1cYv4gB4BWTUg3X3u5dtx5o66+fJM8d58H0eIbJ9fTEt9eHzl2Tj9/9nX96oW3dfz0nL9cJ0UhnAUUZyp8hyvdct0mfe7hrXpg5526YtMG7H0edkMLyz1Nzff1/rEZPfv6Uf3gVwf0l9T2Fz94Qf/05Gv6+b5Deuu9MzrLQ/AULwMPvHtcP/rVm6zH9pf10ltHdH56gd1psnLvUWEd3k8KYR4Wg+JzwURV+BXlnuJnB8xKYn8L7gnjlfFwY5ZzNSiZX2gpc6MnoH6GLHNOABIjvrtWf5EH8p5uvflKfeET2/WnX31Q3/3yXn31k3dr99arddXm1XypwYRUX8xaKhlvpXgWCxBo7ieiO9ObjZHt4F6LGBAH5mKJOl17rhk9IhTmkJDNLknEdXjBz7mcJzmGaOu1bjkiSNeRd64l8tjHsYS13Ui1t0CyiC5+yNPA4IikNh+QFPSW1DbMXuoYqVSniCLT2MyYrLPTabOdMjJbyfG3G0L+ESNEgoiwoGwUVc+V1D5yGOwR/p2TMdcxRtitdz7JwcZ4KgxtHRFBbQFwcR9D2SN7+JiamzL1yIQjokTeAam2CDJeggrY2HoyMTGZMAdSBSSo4xq0QBoQuSIi/YDbTg7q94N4ngCgXN4qU+e0+Oarmn/6aS28vE/LRz9U4bMdsw89xPWcildNDnqrJhsbbMu6C3NDrZFKWol0UWkACKBTqLkTL8UL4IDsawK7VI8IRZhWWMGoANCZkGAuOfcewediYB0QgkOShDM2othCZPxrXII5gNqccg7EJ185ZMLW2OYhKd0ZCrWbQv4RoykCDRLkZzGtaKQZIK5roCAUkwd41wdqdAicJL7ekeR5tKINYkbwsbmITxM1ZjzcZw4Lozu6kmNyHvzp2Oq22RoxLMi2wbYbN6mz27ukNo5kBSQsKdQxxfStkhQRSeoaOoCSHOTJOwpJJjltKyBn4eYmw5DTWMVT/sx0/YM02NNG/hQx+JoMnh9W8yx/7eXrtXfHrfqDx+/X//b1B/Xtx+/T3t236eprL+PL/uB+6i/pTGQh1nPBPJUyH0MpwZQIIIEsqIjnATsT5s70Erq9EOitBIaiPi8rfYz6vACsMnMiC/LzTp96RZIev28UYhaWis7NXNAHp87rnfdP6U2eS944eFT73z6a/yHGh8dP8VwyKx6XFM2EenxZ2ahH3VADIfeaRtdff7kefXiHPr33bl131Qb1JoKnAc/dx7fwPFV0fnZBrx44pn/+2cv68+//Wn/5w2f1a14QHud51M+lBNTDQn2rJhrdcM1levSBO/T7X9gt/8/Cd9x6jS7ji8ett12jLz+6W5978G7dwFwNaxHbUEph/X2LWlxc1uEPzurHv35LP31uv94/flYLJVg6++kvXSUFMWLSiV7Rpo2reJ5bp9X8PmavWog05FK6O0cGhiIqUa6QcC1Qv40pYEKG3AOR+uj4WK4k8s3PLcvPnwcOHdd71HyWfVrkOM1PrtX5LbwYvGuHzt+zU+c3XatZjoGiRxgJyVsgRcg/ThzogQarI/mpClM/iVFKf5jcvNoaAQxQZK3xSLEBIstSvvSKIgoPECXJzRjcmWDYpQh8jJODLoNhYUDCR4MWSI5PTs2ehxSgtVtOLOPxIjejYNXBAhSKgV4lrx4JGxuAzULVGRMqzOdEtb7WxW4Wi+MR6D6/YMwQkCA7hYTk2uRmf8iiLZ6gYLee1NmKlGvCaZjXu1TnCwVXvkmAAQkEQuzzALAELZPLf/rX13RZXtTse+/nvy048/Y76vufE+McUr+oD3mOwiKTE5eyamsoJN9LND31eBfRNI16TaWm11PTa3hRXTQzO6PZ2Vl+36m/H5CGjDWH12nFe0g6zhVwamWUC/d8cnMQjp0pIQa2g7H2UdmI9a5u6xFEd2TAOU3IWDxdkmvKOHDngNWOb4dXwFFVyo2mPvsbjQhFVELonAY8kHzszRFrd3CVPn6kjks6MF/OZb7SocUimBGKCA2uG3yjpUbArIM+Ws2orI9oIz6d6KwrvA2F5xjgdo6BZmFcMwKx6IgYRAaQe+XOYTJiMmqyXA9Nlf6TkTku8mDOi7AW8Mmg1h4RnLyD05X9a51aqasuEma0P7KnREOSugOCoOBI+IKdnZ3jheAUb9cXFIBNE0qKyIutabjgej1NTvJSsDehBryjeoIFG8DsDdmxucKISL8yM6Xzb+zX6ede0sIHH6rpL+TLCsf5gTOCWNEALKZGKin4ES0VNWgNGjMwV3bleyEwTPTWP5RyRiGzYQDWIObAKLeciyEAInIEhiPLhNZ135i8h1UnD90uRdxQ2fusKY02SJ0eciuybxK+Rmr1qrix6phARIA3ilyxaOjtGPCLe5GIyfrgapvFkrmJoiccTWXtSKQ90GrFwZzO5VhTrbMNtrNauRol64ZMqq2ABVRQTbBBdz084mBdloLzqJlU01uthXVbNHXnDp3Z8wkdv3G7zkxuFmei5i8s69TpWb3Dy8AjH57S7IW+lqPRctZJioByScyUG6BB83VTvDr7EBMRiqaSnfJUCHSUgKoreZCdKh+yeREYUC+WtWldaPvtW/S1z23n2/X79KndN+qazWs4vQo3naKI0NLSkg4dOc2D3X791b+9ou/9x5t6/vXjOnx8TifOLvPybkEHj0zrZ88f0j8++ZKee+M9nZtdUiG2MC9JpGBB0MYNq3XrdZfzoHk5Lx1d4ZLEjTX67F1/STMLi3r13RP696de03Ovvq8zUwvyPVVuuAc5FCF/+b/j1i164qGtuvfO6/I/QJnE0dfOIg/IvF/U7PyiPjw+q1cOHNePnnpL/+tfXtB//94z+sa63QkAABAASURBVEvW8K9PHdSTz76bLwr/7ofP6yd8i/3W4eOao+6m6anpcUSZz58jnq+onktsDPVWzcehEsXhaxkJTyWJOuVNl/1FK8RybXm9YCgVQ3ZsP7kI6yt6y4oGHuwPLwRXTfTZsw36zJ5b9d2v7NF3v/agvvyZ7dqz7VpdcyUP0at6ooQsjzTKFolUkdEarO1o9FYZsoxBzRPJVQ2rBJWPqXmG4pvcgMlrBbM4IOvGoTFfHAY6NtS2s0cplVxPiiqwjhCzWyeDWeoMliFQRXgE+217VwPxGQLvoNQ/avioaUbwEXEsy8X5mXTMYzRyVB5z+v+/QmGuZGxGMOvGTWzw7zhvRkldEg1btdgAVhWE8R7R2sfhizXqHAed0LEmW1oOXF2tm2yDRkQ0uoFC2VAN4IKwzLW5MKf+hx9oaf8b0rsHVA7uV//dgyozs1LWW+TmDEkdBhziBx3RLmjJ8kzPwYaoGBN2AtygCdE9xRiPN/7/GLmwmtz3oir9FuMw7KOdW5+W4WfJhNh2zxkxXG/C6OadZ1j5Xag7rm2M52jFZF3e8eOAaUUciJS1tPcKjbRRX8um9G19rLfipZjXZBrWUr3G9DGl2j9ujCBjG1M/6YfeLTwEfguJbB/ttXJ9rf6xMa6PjGb2M0dli9HoWTM88vmH+7WLbpR/MvC2667UY3vv0He/tFv/xzf26tuf36H7d16nLb5XThQF91TRCFc0RQBQJJMbkKxFwCC5wdGLn9NsSyiqhD8mIwrunRGcA9znlRdzH4ZDWvutHcUvCaAG/4Y1NE2jpF5PBXnZOViP0BteQvX4HSXgxb9p9Bv1Qmp4kSZ8ml6fta3hZeCdevwT23TnTZu0ZjUGpiGNqIYa+jx7LurA4ZP66bP79dSLb2vfa4f1w5+/rL/4v5/WT595W0dOzIjvp7W0HI5MmmCiLZev1d6dN+nrn92pr356mz5978363N6t+tyDW3XTdZv4MtL+TMEy6/UT4vFLh0/M6j9eOKgnf71f7zLvwmJRv4T6WX9Rj2PRYw3rVhXddv0GPfGpbfra5+/T9q3X5H9M0rAvmdlDSyX3lIlYlXJxNihFz22L2maLXaisRaRwfOnzaDb0zJw4Ly4s6/jJczp4+ITe/fCcTkwtaXaxp5mJ9Tp51U36YPv9+mDX/Tp17c1gk/ymRBC9iYa8CPTChP2q5fMYENpwLhR1bQRtoaxOIoeyFdV4kQsZPMJIARAt0o7AqspA9nojwjBUIPeSdsOdxbItHZVO6HjniD4ioo32IucphnCybFGK/BGtIMHopaWWBTx7h5snkOsRcfmCS10rIK1cWm5GnnoMA3sYgTqOo4vyZ04LgbBFKOCMyFJEQKJhDZh1pYCSLskFnnNRYZNnwHLFCfMXFEszM5p64w2dffklzZ84ocKbfJ8TknPhRBwnH91Zqk5KRYSahut6oqce13xvhJqmh21COGmB35GmmGN2bp7riDONuFBo2Jyz1c2sDo3MXka87TBibMXS8lFmT9NKbFS/tDwadanMl44aQ33sxoBWGcOduyiinS9ZaR1h+PrzAenSHfvIUb7IZyTTwGYspxkg40LjCX2YE7a3JzF3kY6EfMmH8XRyCXaoiuMtdVz2JzYiRLcpKXL0EApYEg4RSCYwd+cxWe4oAh+UOmsZxoNdqtvbOZJQiilPq84boBM73s6RahEfZmKh7AzrzjyojvI+mKPWjr0KHquFKGokSUIVs6h2jhrS2m1ALP2iBf8pwalp+eLxL/ZNr1Fw92yIa3zh9XzxQdxoexMTmoB6vR4+HCGSRlROuqydQV0Lvv2aPfKBTj2/T1Ovv6lFLlBXFnYmVt4kFXKVNoRVGAexXwuiVXvxXFCARInRqZDxoSvxwl4Oc/GpkroKGcnfwALZeyxyJYErG3mTtynxc3xClvGnBNRUhKpsjq8G1FCKuCBlojyGqTPg6/mDWovSQ52/FPgrW8Humu3HLmcZpYi1CJ9ufawGsMZjxJQdLLkH5IggDjvdU7iezG08pAhmgONKbgtKnu4MEa0djgV/jxgU9cfigFqBZJaycE9GSMmbg4hpFM2EFtZu1vTt23Ruz4Oauvk2LUys5Vva4Lxc0okz03r7vRPyC8F5HkKci5RkQkIIiTzKlscSzHOlbC/raa1D4F3JerC+7FYUqIQ4XKwUA3Ng8c3syo09PbjjBr5V36Vv8lJwzz1XacOaSXz7WvDfAcZvEf72+2f146cP6HtPvqFfvvyeDh2b1czihEpMKhquGdZbSk9T08vat/+Ifsk3wm+/f1oX/GaO6bpyi4r8zfMVm9bqmss3as2qCfWX+9TEAxovBQvfolufmV7QS6+9p3//1av6zVvHNT23RE0U0/ZgTXRdwbfKj+y6RY89uE133LRFk/4Hrqk3lgt5mZiH574azV2QTp65oAOHTukXz7+jv/3RC/pv//TrfEH4vSdf0XO/OaQTJ6ZUqLcXDfvERMXkgV3jZWPde2QWU1hHsVcR5x4kqQ+edQUgcvrw4BkR9lS3AJt9jjqfKYg1WUbENyPxRyNPQ47LN0xq99ab9K0n9ujPvv4Ix2qXHrzvJt10zQatnexRjUSJ7RTOBlFG/eWkZI3pREosYhL3Sgayxqg6c2aighvkuNGa04a/TKKZmxDdMwS94wMMIdfo/MgBZW/1yhwFSrzs4IlRx3q65CB/+VJ3Cz0TwB3rgNQtSBFOpmwRMaYbdF3+SMIgMuQSjZtG0lhN4iyAp+eA13jUUM2BmHlxqzkQsBizR82BZHjEFzF7jbFIQpjdCrUjZjeaxEBX5I8YdckWRodJrY2R6zINwNbXcRFR8xrraOAoRWA3iQYHUCC6Z91edyLBWCk3ucs14MKuYTOO5rpMiIMeljwwn+ewqlbOc8KxJgzpBq+qvU0Abbc9EeKlUEQl0RDRpRDNTpCfL4of9PnScfm9Q1p+923FmTNaPvqBFl7/jfrHPhQf9qya45uRkSMZJBIWRS4fBSlkLwZ6aQk21vGhC+8ky+SJQCDE10HF0el2s8mk36G1oW3dBNYNQxh2+8gTDEg0F3ExdcdheOyILi3VKEZW30G+3kljEIgZ6mjdNMxjbZxqWKiuOdJoOQktIrAFUu2haAWOBTYfEOc32RDR2q205Dk6u7l1tX6haL1G2Mr9s27qXFo5oo1t9TQD0cey5nwgBVJHjjWJ5gDYaBrU4fG0AtndVJBNcq48LhpvdoIiSOykkP3R0i8iFGFKlS3kiLc+9ktq9fQwgEAIIx0bo4IhPGKIqMfDrrnHCHaDDfJzxhBxcWf2BH19kkXr16zi5dhVevzhO/VfvvqA/vdvPKRvPLpDO7Zer8s3b9REryFVYeacHY6ao3VsZCvUE34mMJezhmBJRbUVIEeqX1oTAPdt19/nxmxeUvfLg4IrlfKM4jodU/gmsyw33KdDTYFLapivx7x+2WSKCHJjY7KAGnyAFPi4qo3rVumB7bfoiU/s1M47r9LGtT086AHRQ6EFfm/xv2P40xcP6j9efFPvf3hC/muzJ09O6We8tPuf3/+1vvfT1/XGu2d4ZloWj2OcO408TxPSxvWryX2dvvbZ3frTb31GX/7s/br1xsu1mueuCByYp/hgKeQ/PXXs9Ix+/vxB/csvXtMbb3+geT/HsW6MyuTBXhAz0Ug3XrVBX/rUTv3p1x/SH3/5fvk/Obl/203yP4XSI3e62p21UxRRMaA6JbtgO2h25IxBcU2kYH9LEpPTS5JtJucspW8m/42VM2en9c6RE3r/yHGdPzeT2NLkas1eebXO3XOfzu68X/NbbtBSs4YZGlYMy+gykDnKLWJbpVp+4BPMnx1DKJ/VkByDgiSFqt3rCwbrXAT0Okfq+LhbzioKGhSOJqZAINZy7dZNzsyO2ZRk/0iJgXgXPma30dTmwytzmhcvCsFmxyFmDzwKG1/gYaTk6pBSgxeXAXcvWR+LI0UBL+gVR1JEQCXxEsYhDjAI/iHXGkBeW50lEiMANCA8YZ09sJISHA8nRHEOz6+U7YE5oK5TP5MRAOB0kJ/7+Q0mgcL54+u5v7ikufeP6cyzL2nmjTe1PDOtMvgccDgVdnnJUchLJ0cwdXDtN+pxUUzy+dTjnUSv6amH3DSNTMvMM8sXj9PT0/ILQv8pRefQaGNvAt0Eazua15okodU99uQjlLlGdHWyaotwpNfR6rCIUEQlloSRsY1DEkZJucO5hcqGpfOB13kxAKcTmM/7gQrYyXgNO36OTRuDZRvDA7pztKKZRJ1JGmnksFaUURYrFZhtHaHKPuTwNg72BrsjO1LbmpZXllYGgtmhiuVYMXKwxARy8NwptIMXxqmDhmWlM6jIS7c0RngPdGaSaQC0QvUZZJdIVDFd3Dx3h9rJZB0+NPlgX2omqUNxR0FjLkaNNRIVe2Lr8CqGUbYPXjqLKiZaVCogpoALWuLFwNT0jPxXh33RRDSKwMqdLZB9YTVNj5cIk5qc6KnXTKjHxdd0Plx8TKpKLStwBRdR0fx5vkF6fb9OvfCyFo6fBPPNHjvr8E4UXhAh1uNLXPHZQ25/IwjDUc6UJDd8yCwAqGjgU2oFMHIVSNnSXooiNQ+W0ejWkhVVu50BUJUN2dysI+tJA6fUcnB4nvhki3BEwrWwVsSULrZ2LpbTTJ3mZl1675FjkhgcY0KUECJqdIR5kUdly8jch4IeWCoyUk5IEQzqmj0hoPrLEziyk4CiMNIRMi7FsfiQf2xX4iFzRhX0UMgtotEEeq9ptLh2s2buukfnHtij8zfdprnJdVpkA+YvLOoED0rv8rBx9NhpXVjw7cTxrAJ7KCRyuAZUScVqcteOCVktBpeQiVHbEP1wYQ2xtaXUytViZPVko623XauvPXa/vvSZHbr75it5YdfDoajvh1smiyY0x0vLt98/padeOaRX3zmh8/M8LE6uUkzyrVXT47hTO8toxA/61MyyXnz9iF5+4z2daf+NxIZcFICv1PQarVs9qcvWr9Gkc3ih3DDFE2jpk5sbnm96x3ko+8UL+/XTZ17Lb2wXlgq1yWmggESuopuv3aDHHtqqT+++Q9duWcuDflET4lt011VUWEsJdpJwPhY0M7ugIx+c0YuvvqunX3hLb759lJeOiwp/DkAuVTR//hIlsogLvHJyIMjHgszgkjKACWRSbdyQa7xAiwYuorVuZokDZQcIhcT5Y0aU/EvN7Tdfrcc+sV3f+epDvLzdrU/uvkU3XXeZ1vtPBrJ3ffauIUGYuoQoKRZAd/Sa04oQbejIugQI4ZiB8AowDv3UNeY1qvTtQLh1bDKhDrjlFeR40xDuNM9t1NxkGbLZhNh1WyNC/hHcFBjtZkK8ROfIdfVh9XGKCPkHVYhJlj+OAqMJVjsnmdMO5h0INg8V5zdismyqcs3mHNZ97rk2k3VbTZnJgsEkFCeBpcqQPvCLuv0uAj0TILaIkSRAzmNC5JzPK8FipbZQR9jHdZph3TGzAAAQAElEQVT7mBvzJppXCquKGsmYnvJoAsCG1fObDEC2OS/iRb3aqL2to3OIiMwVHbCC273gYdg+JstJhbEDLKdfCmmwxNmDjMR11z91QnMHDmjxA14C8tle+OXxwoG3teT/cOTCvLprOdNkXSI2FAEhea/MIriCWywAyJ57UwcAd4MJINAN1XgUOjshx5rSxuC1wrJ7H02pfMTgNCY+vvjIs4SjmanNXpKD0ymZse2eGCqoHSG2feTcwadLYVEo5ibLqO7dSuV1dZTz4Ti6LhzS1zztGZ1abo99sx4LA0/bpYhQSElCFi0iEAOp9oihbCSi6hEx5ldrtMeIhE9FWsw6lPV0Brh1WO1ZZyvCxmzo0RIsu/UqDCTqSuS3GJy9jTMzjURV1T6AVkzU1yLsr6+GTsOn64ZYZ6fiuGLnsdhuQsxObnonynIwBkiYhzxKjIXPWtEcDgwiqEBoRbQcPK38PLSRZ41tt12jr3xqW74c/A4vnR7de4du45ln/TqeZXgRh6PEvTdaUsM5G1yXCskTqZGnDbBQT1LFc6ZSlC4MvsZM1a7aeKaRSewXvtVeJFIUD+Bm4dwdtXUYS0fhbGqZn0FSRV+3uqd7brtaj/NCcO+Om7V54xr5OSu6HKzF/z7zB7z8+8XL7+jHfNl6gJd0Fy4scZ2Lk7PRuXOzeualg/rrf3tG//jjF/TC6x/o7DTfpvK7jJgoyMHytG7tpLbeepU+/cBW7bjnBq1fu0oRjfy7Ta/pa4IPD1apc8Q+//p7+tdfvKJX3jis2dl5VomFz82IvqLHyvHtSbr28nV6dO82ffWzu7R32/W6745r9MQnt+lbj9+vh++7TVdfuU6TE8EcoQjI6zKHimgdR8RBeCiC0TWDBcS2M7JUAlK2PQ2SGRZ1LYjzi5ap8zM6zLP6oQ9O6PTZWS3yvL7crNLC5Vdp7o57dP6eXZq++jot9FazNkeT3AwKsvp8EfNI1oZkPT1DNM4zRtfE7iDRMQYxSDmGBUtVkMiJi1xzQjlIZhEBDw0aevUFQcYoDTiipOpdvVL2AFXEdhSvsAPkZsxcxGOg2yXC68EGp2OzXdlaF5ddCRRPh3EeWmoBmAimK/LHQMEHCrW8qDZzE5o3ETbsUaMxxxBkbjS6J+YUxEfkBMYvFdFsNyHWXpT1gHXHqVQDIyCje5+D7ut7aX5WU2++pTMvvKL5o8elpWXi7QfhI4UiTBICRA+p4dxu+D2q15tQMzGhXq+nHr+X9HqNGlPTKPhZXFjQDC8bZ+fm+H1tmWB6qLaWd9vRqu0CXbUJ15Yh0cPbAf+YTr0ytS6DvK3escTxc3oTE9NLmz8UnaMl/KwaM1ke0grEyXJRFoZecp4kjTfcugw+Jmls51PmSYTazO1psgzZj3ik7J1YPVqtZenAUIhJQu560y27A5zA1OmVGzGhtUkzLovkwMAHC2jteNaOLRfD5AbSTCoXYr0joLEtst7ZnKLKo6gR6ybLI9TOZcR1ek5z66N0ichRM/LFHl5nEtbxgvEtEHjBUOcraG3HNKK1YD22fgkwxwP52XPnNcWb9OWlpdZOELmCi6rX62mCC25iYhJu4kKLRoLCPiSv+xRyQ21PaCpZWNLU++/rzPMvavbAQS1z8du+3C/i0uTwRP2AIdC4CZGsbX0AYYAJ6PIyIzjuYNZh2f1hhatMOaSQpkzkiMzTQpWBkKvKdqteoKow9WPsxojIWll5ckwCgZC6+VwgakC1WyLvSLE+hqSqZRIXZHD9Bgqy44hwQRaTIsduQCuW4cpqMsp5xfwRMdQt2dfzBynNCXX+9Lc9dQZ6QQ/nKKlI5BIyoXLzNz2yAka3iaS2OKN5parZQ4oggK4B2RrqNz1dWL1J03ds15k9e3Xqxts0NblB8/1GMxeWdfTUtN5+75iOHT+jRb619ab7WBReiEXOjMbDo9dR4IbqjO2cUk4pt1x3tTrWlDCD0WK7BfSuTBHNVkhwbjE84K3RNVdu1jVXrNcqbjhL3Lj8bTKnsrgU8JLWrp7gZdsmXXXlZVq7fpV6vm6aCWw8JOMYlrimRJvguhIPzEdPndfBw0d0lgdNP1O6DJcjfE0N/r1ew7fiovUhrlHWW/pL6nO9+hruL/f5JvuUnnz6VT310rs6ee6C+hQfIfHMNiDejenuWy/X5x+6WzvvuoY1sRPkKTx8ln4hhvzklgsBc3xhY73WC3yjh0veeBtq8p6V9sVkUFVkKANyIb5vYjH2EzkimAtHyhIi175RyIstfWHKSNsaD+CFOFlWa3U+y+bY+9Q+0Wt07VUbtffeW/Wtx3brj7+4V48/fJfuuvkKXcYvMf7m3HWzHEeKRcqT14w5JQM95xnhiEzDaE+IwpmSiirq2qqEC93rrHanx4JCFBY6MqN0iTk00oga0ciDZqyGp0Tp5hg0yI7SyebsM0jnhdh2bHQrEaGI6mfd1NVvuSNjlj1/J1s3RdQcEWF1QPZlk6o+bhouKK0Y2dMUf8uhTkUc/hHmHIWcECAnZdWGTUAtk6fB0iIdajUUsIt65r4ITcD+plQuMdR5MKzIMYgZ1IsPfbCvnX/ygbe6fEZMhMhFD2TJqrK1uR1jSqwbDNhu3mLOYWrVymzHb4Aj5wQDQKgodBdX6y9gpT2+GNyben71ufj68/Naeu+wFl5/TUsnT0pcjIXnjqVDh7Tw5n71z54lab2XFfyDOb0NSRK5lY20A3kopEnDY1z1sZHSxvSBUjMy3QCp69FY+uqlj2gfmfwif69HY5k1bE5japERcSSiDGWKqvnagEswXBLt1pdrQ4noLGnOwbZKqfI5U7nENQZ12qV4RCgixkwRQz0C2YQHEiOdOkYmARj2iIHXAKy1lYGeQufmXFmja3XFaR0MIX4ukTMiBj4fLxQyKEnZiBuJRetQeIFqt+TSzBNBqRWm1g4Dq0ROa16rRlpEyD+2CXnExGJrxrS1hpSj4FqkUG2IFswoAzglIYgksMJlWbTMc42nuGLzOt237QZ97TPb9Z0v7dZX+TJ097YbdQXPPw33f293RCgfLogOUzhTpRDXs6fAMaIaGPHC7otV5qWeAvajKF/34vmjQEIXnwWW8ZIhUhGkzCGaw5S5yZxKmrHQgezvePFw0o9lTTTLuuW6jfJ/BvLpB27XtVduUK9xnTxfkSf8mVUanZ66oBfePKonf/2GXtv/ri74JV004mMr62h6PS3ML+jNt47oB/+xT//0k+f1zG/e1YkzcyqsLUzka6DVvKTwc8iG1ZPqEdc0oYYpJ6Og9/mye0mvHjypHz31hva9dlDT56dUeK5ioPNbkhcONSxm88ZJ7dl+i7746Xu18+7rtGHdpNbxjHP7jVfqC4/cra99fpc+eb+/8N2gyZ7Ymj5U1LUIbwp7ZKiVIwKfUCmAyOmLXJjThKUGdGZslCKiwPG2HtIypZ7n5eZ7R0/pIC8Gj/E8y3fimucl4LnLtuj07dt0Zscunb/iWs3HKgJFDmUjNSkD4kiTr1CHscADEZ9oCWY7uEw42QJEbCgKpK5FFWxMyXpxlDwUdY05EVPHN8J1mIRbQLbAg4OmthlCjJZgdGswKhF1WFLrVzJLa/ccaRT1QmIbwTjVFVF9ijFF2hHpgZNJA6ybIvBzLwwhKaIIZ0j4FnG6yXgdwFwULsUA86ptEQFiKl04lhBJ6rmhtnFeyIS/kdwpQmpa76UVUlBHgYKsgiqKN7F9nEti+BfJF9aFU6d0/sWXNfP6G1qa9jXQF24Y6YM6Hd/GMH+wuKYXapqemu7FINdbr2nUaxqu94ATQ6K5+bn8T0cu+AtJasiU5JDrcA34lAQlIPchr5qGzQHkdXwM0Y+SVroU4jq6VEzJ+epY7ZFIlT9uDPasVBq4gV1S7sDqz652gER96lq3J9ZxNZNGc+riZr+xuDKIKBd7q3PlcI4n7pwL4YXASl2prS8g55kiAhIEV2jQSiszi6WISGvgEMFBhGcF2M2Nk5LTwYZK1qvEaAdYduJlcqwjXIidx8hKeqer3SNIQhcUHqp5MPpEdJTTuvyCP716Wug8LbcUYEno5nZ2DmAJzDm8PtGcV0ovuXVSH8PC0qKmpqZ1notwETki1HAxNRydJhpVudHk5IQm/YKjpaaRcGUXOD7eB5LmOsjJGSlU+R8InjtzSv6fhc689IoWT59OPESw3OpHQwHNI5OxjoQKdlPHgJQT2tMGk40YUvRgUrr5gxGLaqt4yszRkIdOmRW3bMr9wi4RmVy1oSbEahOw3skG0OlSJjFLzYKkKremjIowBplDBbF1y5qiVTBVyYKUckS7friyFQ3E1EmRs7RKyyICQ0GD0xHUMouQbbC2p0aMt6GT05QYx5w5+jaSpRhDVyvDEJ3d5GkzA3BJyqPPh/jimk06zwvBk7vv18kbbtX05HpdKNIsL5KPnTqrQ4c/0IkTvBDkIVXMUY/PspzVah5jn3vMHQFKTx84XRGMdMxZD6kxM7Z4SYNoYMiFl1hUKxFjRLSIrFaL3J/eee+Enn/5gN49clrzC8tESBF2Lgp+DKyeaHTP7Xxz+8g92n3Pjbp8wxpuTFKv52upJ3HheL/SveRsWuBl2/mpWXIuOAWm8H0YmYp4Cp1f6mtu7oIWlxcJ8PopRkvyt82eXtzgQpJfDB44fEw/efo3emn/B5rjm+2GbLKTHZjPx2zNqkb33X2tPrfnLt1y/SZNTDpfH7fCvHVOX7vi+Bbmd2hEUDrZqJ/C8FNtNqZUgJ0DhRh/FghEbW2gSoycAdlkuzFmZe70YOgS9pHpJb2khDn3G8QmFGEq2rR+jbbfeYO+/Jl79Z0vP8hLwXv18L036tot6+VjgbcTCG9FhLLBRkShJkyB6ZvcDh3ZaieInmt33bkG1uKVm+zWJYsIRcQAsuSYJFDznAfZPfUqeKxEfERkHhhYJEVEYihtD+qmAvYqc5oDtUZZDEbC8Kuo5zNVbXR0sKnDIoV6raU4GC4Vz3akPTP42gSo53soIsRQqW6eakH2hvAFoHOcy5CkUIRJ2VxLCu0QEZ0Er7JTkbHOguBSbGGXwDy2M6cjDh0ng/tgbc5tAowgQ0fo7hFgFj6KbIciPt7P8yWRp+OItTt2lIy6XrizmhBZEOuwYBs0wI2ZDGQeK1DKBtXubyRXKJvrSIGhAIbJMehMlqOH8NARil1g6RKO4fOgf+6MFt/ar6V3Dkozs/lJK34LKqdPaWE/vwR88L6CLzjSn9rr3NZIHJWctyDWo4dAbhls7TkhsXkN2DxGjuyAVsbX85g6i3lEkDbEoGz4ZU7zBD5qaPOOmPOzbqD7nB4onIeuuJ2HOXM+1M7DUCfLOEQHClQT8UxJB2vlVolE6uA8JmsRoYiweGnCFL5YxqyAbV7DEegIEZUjjk+ewPjgPba3Q5zKeudh3PIoZt0U0VmtteTjYNyk1j6QQxFDaiOUH9rseMGGA736XOq4VpcQixohRHfDkPcIlnkMu/3GPQAAEABJREFU55qcHyUiLZZUpcL0Bd3UMWSvAzV7K4OmGuHIFBXRydXqfRqjdMNGDsa2CoOOi5w7/YFsD3iX0tw6kLw30d5b7Uc6Xiz1dOPVl+tT99+u33t8l/7oi3v0+Cfu0V23XKX16ybEGU1okePEvbmgyQNJC4QDCAJKBA5oJdDN7ZgiV7Qna+OkyJ88NlE1uxZkPKuNHAUSFBEwV1IJBXfL9q5Jnb7Hp841V67XZx64W59/eKtuu26z1kyG3OxJGvVY//zCot48fFI/e+6t/BsS/g/Wgpd5RfiyhsCnQW56wZfVSzr0/kn9+Fev6G9/+LR+9ux+vXfsnPwFakPCpglVUvKIkKJJKlL+szMHeZ788a9f19P79uvM6fMsm2dLnptKWcK1z0xFPT4rN65utGfrjfrKo7t0Py9nN/EyUDGhhnyr+bb3ZtbzuQfv0tc/t0uP7r1bN127SWvAmwjR5TqkkEbJBnGme4Mw+TxBzT4qJ9DFEROBM2BEKCKQBFe2uZkFHTl6Ru9+eELHzs1odrFofnKNzm25Vid53j+z/T5NX3GNFnuTKg7NzxvvBuGwQr5u7ohQ/gS27DiAcVK7aEVUg5klv4SSBQPpGrIYERkdCuIQsTHWjg005eTei1ZLN9ttSCUN8vlSJUbsIm/Bxy5DAkibrRo2MPuIGCErm31dWrUYAlHaLQwIgS5TDgh0tS3rcgqTscxvxQRgX7D0YxVKGbzrrX2g+tg4FNzMJGQRx4mKGwoL99VmSApVLi+GQamHpODH8QVuzb/9mwiXj1t//oJmDh7SuRde0oUj76u/sCDX6RjRfE5Ydp6IAOl6cG43mmx6+Y6iaRr1eDE4wTXb9BolgS3z1nrW/+nI/AwvsPtyCwbnhA07uYMaC1xwmYdk7jqVsmhEcq7Q1WE26RINz3HUQR2NWZwhMl2Fa6T313owRDAmWenIWCebo8Pcx59BjECOh9WOr3WYkluoFh9jazm/S6mKlJyhQKJ5LRytPOj2A5Jz/X9Z++8/u44jzRN+4twqOBIkCIKgtyAJWtCKEimJzSYlsWVaPWo3Pe/O/G3vT7vvZ+ed3Z2e7mmjbnlHiRS9JwEaAIQ3VShvbu73iTzn3nMLBVLdu1kZGRFPmIzMY+6pc2HgnYooe5ss5/EkLu2A5twZbZokGzL3BFxIVsZIO9kYQEozmRFrR+77IacLA5bqssmIeQLNzSB2AuyUjc6J97NPysEq7BKjYWMC62m1h8S8qcG1WbsUjm/GwUedi7vDfDB88IY8rC8uLmn2wgVeOizhGlxAwbSVmga9aTTFC8GpfBk40GAwkBT03BnOGS5bH1hIbvDCBxgGDXkzf+HgIZ39/Sua/+QTDdf8x+sbTF5nIQt5GAtxBR5JKPTCyUbJIAXN1Xq+IaeGKSE1sIDc7WXZXpZFpKNM1k2i+QNU5Bb2iOg+W9TZI8hQWJPtPRLN9QBl/Zmii3IwcYFPzkd8K+KOEQNjQhEooIIHK7AmWtpRGnDnkFC0oWGrx44aMblKu3k6x4cVasrtx447tXLzCxRwjxXD24KBxNEzVnU/RLPdiRGFjSxm2O1LhW3OrEE0+8O6nl45VMR1WzUNo9Hy9is1t+9enXr0MZ254VZdGOwQ77A0v7iq4yfP6dBHx3Tm9KzW14rKkHNmOKQKMT8Tu66OQAMSzXNYJEIpe22e0DxJcpm2OdxxlnEWK4JxbvlhzL6cXA41qRlotTQ6cmpOP3zhXf3oBR78Ts7jFZoahJrGmcQjZ5GvKf/7NI/ec4O++eU7df+d1/BtbqOGb6qFb4lG3fHh0U/rwzVtmR5o52WXacuWKYmsJn/4BJr/ncFzsws6PXNB/oarq982zKPu9TTNND7reu3tj/Wz372tg4fPa3UtFPYqyvrW1odga9p1xRY9eeA2PXXgdl1z5VaprLJ+VzTEm33AO0xOTKzIYhbUZ8KZY2EUwqdwfEgirx/VogoLzbnhlmWDiRx28N7bnvmqUGfBP9PlBSdaIRTCiqKCcSsvNm+7Za+effJ+/c2fPK6/4BeWZx6/Q3ffsluXb5tS43koONOyad0vcUCyyXnGApoNsFEfOY2Qzxc2xn++d1o3hng/0vBvGCK8wo0BhZ0KjU0h0f/QJZWCs2ob56i6x36dfdm2CSpV67JZ7eRqYbwIkEvVuDmKs6WyMZxSUcQ4gUVTKWn89w/9BH3535/xcyPHK+i5eV4vpgeNxEvhrUMuf4PPpnP0/DOmr/fiHetL0T4+3tbZ+NYbZl/I9lAYgMT9oaBBfJlRjh3T6rvvqpw4IW7q4hJX3ivm5rT24UGtvfe+hrOzAlRel6zfc4m8Ec6ptpUN3LZKrtGSHcxNlk1dVOS9x8j/i9SfiLS9ywetdrt0NVSEEWBiaUDSpOfFdo0aW7RBLhntJRYszgT7g7pzea4uxnJNdonwdNjE1iXa1NSr6lLxjnMOeFcL4uf3zrHjG7z7U026uJ6eM+pG375uT1zMWprUvO82jD+prPVog3taWGu/Jv8CFzFGIloZv/S/1LAhdxuV3htMbZndlTDmacA5InhUCQ4/NnQuZJ5htuaXnd/6mj9vH9UPnjugLx+4Vddfcxlfvolrdh2yM6v3hehkfE67bD/LYCRNyZzBBUJmoNISzxuBHFYrx5mkdBKQ0QZoKEpTyUHCXW6lkA1SIkZNEo8vEukMO8c2Xqrdf+d1+vqX7ual5t78Wx35T/ZxMxpCwXPcOs9Hh0+c169fPaTfvvahTpyZkYKHwRhIJIoIRQQixJwNz4Z8l6FjJ2f161cO6m9/9KJ+8ts39SkvxVb8Zbbc8BXkOKsmnidXhwMdPbWkX7zykX7+4js69tkZrRFTqKXwAqPwLCqeG6OsaMeWoR6881p9hxeCTz50m3bz/OaavS6RNyLUUOZ1ey7Xk4/doe9/42Geje7TbTdcrW2UTpcbVaijvM+yQUMbTKWwX84IByclKLpxJIz0oggmEnueWEIMEiEagAtaWV7VcfbgE75IP31uXks8hy5t2abZq6/X2Xse0NkDj2h29w1aji0OUzbWy2zkYsw5maOkhYyuGtlFIdIl5NYsKRFlAyeJOJxmWBpIamwMD5uTTc5nsszsxNVxXCSxdoC5WzTh6A5UIxFSt62kZMTkfOZKtLDOIqXsYq1bGWcxqmzGUrBDFWTR8a6vsxfAwrmpbEXD3I8GNJIKuAnmMDOlC5LxwmC9sTXlaItAMaZ2DTj5fpVozyV1cgV+pgIXFHKzRk1MQlcEubhPDCGJ303OndP5N97W7NvvaX32vMqQ30mKclYYQo5wciF6v0hBHimmGg2aRtNTAzXNFNRAlqFBIzst8eJx7sK8lv3CkQIyHl5r00QzZuqDG/WxzRaTVEdd1Cj3ImwM2NpGjhh7Y5jVJ2udx3LrmPgY1SYVVM+eD2u+2K96abPm0E3NGOijkE7e1HfkNSl0MaCN46JbgIvsGdkH+YCZ4yu7jQ6+ZFURjobMTeRwDGwUJlrB1qUO9K4bs3+nk5AeSSNM6CjREmwit/Wk1qHAI4IobaCScR49r9wsUKxrMIk4wx0ZGxG2iNCED7FsEhdIJqo2fPBSNsMpSP7MFa2z+YNnlU8z/8cifim4vr7GCw4uooA4Mg18wIU04CXggItsanpa09AArMFe89QJskZWN1obxuHaqpbOnNH5t97RzJvvau38BWUcNvtLCHKrOeSNA3MOFoSErXNBY1kyKbECQ6CPfFt3Q34BgIPSH9w+UuQPA2LRqHlj7GjIXBaUbnILD7UqpR0dnnAO1R90k97Z4MQ0UIYo6k8QYoK5c9sCtyQ4MWqbj3Mr2n1MgZ+gAnmVtc5QbdYi0DI+ZNFe1Sp0MEke06VIKFDgVmT/3Mt2T4pomATltiEgcgpioaf/yDc0xOgahoRxa1fyptHiZVfo/F136ewjD+nszbdpdmobDw1DLfiFoB8kPj6u8+fm+P2QBPKukIC5cgSiW1REKJBMFCxUNApxDS6wXVRE9bAPDulnyKh5d3E0AA1A4yljIH/I2LmAcfJqZb3RoaPn9Y+/fFM/f5kHxnO8SMfWDAayHwMzhwofcHt2bdXXH75Nzz1xl+66bQ8PoI2asEfgio8gHviaZqgbrtmlu+64Ubt3XqZmAE6WtuvCwjLfus7os5PntbK6qkHjPPaRSCGmFxmTvPImBjozu6jfvfqhfv3yQR4659jHIsLwUTaee5Pvu3mX/vjxO/Xg3Tfosu3B9vhPIg6xkcl7ZwKOYAANZ7CcZMB+cIo1hIbCyN7XaxwZm0eHIjJHavgpIXmONGR2dS0QAg/nTZ6bNxSf+9qzZ6cee+hOff+5x/WXzz+mb331Lj3Ey9c9V26R/2e+wpmWaZ0jpMwBH89MGaoUEdgDjY5DoRYYIzrdDz1ZoxOawLJbbslrzV982jRpJy+J5XNnlM/+abz0YN++NSJIs5HGHjk3eR2XtWKyXPG6xhKA2UcCBryIG61N6PbBhSktjci6SQpFVKr5a4xltS2i2iPgLXZJFtUS8o8UUTmSxi1G4rhcz2samVIoLLRcDGMb50C5eO0O6pPrgNLXAzanNVl1to5SxzciFCgXkXEIU3bniAhFtJQoA3PksUAcdWOdX8cxBkQCjxMUgQWKCEXfgl4gQREBg2wnv49dIEcwdoReeyiqUEf8E7CfERtNlr0wjJ7Hd6eE7edfcBcXNDz8idY++kgxP6dBw68b3GYKtuBLkfWTx/JPC9b/cGTN2UZUr0eSO5eptbiUSoVZlaTNWhZiQ1He5zNHC9YE4oSAao8IRbQEFCZ0r8sUERfZyawS6SiZqzaLEZGQfbrj200bEdXRIzJdlYyzchx9fGp9xiA72H8DGY5o7eZCTtrgmJhtFXd+U52jYt3IbbwTFTGOkSRrEVE5XlQrr9EU6BEeETb0OpdBe5qLwzKWtbGxBx0UsUnOxMCdwtQ6R4QiTKwM3PNmKg8jwoa/bfXY4KgAMXU2OLBDvMC8x6Lj1PaeUsMIaE3JALOOUASkHlmH0s1DTmJhTM7u+szH6CZSgJlg7hlDPnPrSejJPeAb4SuVzPSEwCq3ANWuwoOc82zhw3fv1Zfp8Qdu0X947hH9x+9+Rc8//YDuv+s6+UvGhhOmcF3L8xCb1wTrlRol8wamjQmZO1S3Cg1zgQQZrdzPnp63y4exikUS8Qww/OmiRTQKk4IfAxDd7s4zzXPajsu2a3rLtFZ5llr3G0E8A5+G54sh96MTZy7oN69/rJ+99G7++3jiNVczGEjMF00jKSgacodETK6btZ2dmddLbx7SP/3iVb3x3seaW1iR7C+JcOIqjwieUKST55f1mzcO66e/eVsf8SX4Cr+PeXtIJTFVTsfLwWn2df/t1+q7zzyirz96h67dvVWUK+9viB/ywciPTNw1V+3QEw/dzovBR/TtP3qQl7nXacf2aWGSXami5YTk5sBDDJC7i0CPYLAOef/s6sDKhU9CW4YAABAASURBVIi99YmIVpcaiosIrSyv87L0vD45dkqnzl3gRcxQK1M7NLvnBp29+z7NPPCgLlxznZaaaa3jz2mm2krNpZJqKGpt1IWE1uEa3TuMyw0BN3yiUhiUIhDoytYJpZ0hwXYgN71OGNhRnFCOsYwbYgQDVrTqasGQOb4RKBw3CkzETs5WFdtMVcsRtePMImW8JPAU4ZblBlCgiBYsMTLJkuv13PKsDO7hASI5HYGe8XBiCjny4mqNZgVcrU+IH2S67IpK9/6FEyAHhOh5C9xaOostKEoxlA0tuQdnMPnaK0V8X7iqhU+OaObVN7Tw6VENl5dFAo0aiZwmFMqObt7AB02oGQw0NTWlqUGjpunRADn83OHfMxc0Pz/PXHyRoUu3Qk5BRaFit2BAF7opAqAjFw+ln5Qe/f2Um33NIX+OdJTXFoFkyzhvYRWkCFBsmUuTrdSqKti5VU2ocqjVmp8kdNkAaJvFAAjr0ES3gwHWdNHcDrDNZNlk2fW4+E53Digi6ixwmdJ3cohWbYTkOq1XXkdgQ5VGykho8Q16FlRNday5qnzx+PnW1r+bwhsD9IfEdCHy4ts4Ql0drJehZ5NCEaF+63lWuPXPE6kik2MGeIDaVEh5V2jVsT/AkE/vhcUlzczMaGlpqa1P1FEvnsYXUTPQNBfYlqktXGRTGgwGSaGoedsJaulcODwQFNugdX4RmD34kc6//KYWubgLLwmDj6W6jMJ8xZ+nciMbEZba6FLlkqjrUUoqkdznnQvwya46uUJGKqlY8UBNqaDD+T6S0Tg663ctpcvpPGlyJuJKKm3CIL8x4lISo7IV4oXm49KvR71Wo52KHPjaVHJ+KioFpLAztuGTuj06Kp3AtYkcwn9MLEhKBJukiFCIRp5qK63OXMBCs73WKxpaEahoyJaIJQ3zuZ4WznoLKfGxPwwLDjmCYwNXxivx4r3hYIXW5XxDbtKL267Qudvv0cwBXgjeeIsuNFu0PJTmF1d05LNz+ujjEzo/s6ghTwgFIrE8lckFlZKT5ASlsCb0YifDEKqsioe1xAlMDugaqpHwzEoAeOHlXOExrSD7Aa8BDtfMA2EECXAP+zdTWl5t9Pah0/qnn7+lF177VKfO8+DHpI19QmRAoAdrv2HPZXr2sdv13Jf26Zbrdmp64F948Y91KdZUeBG/d9cOPXLvbbpv343atXNbJiCd3FbXhnxTfUEHPz2pE6dmhaoIJrFR5pwz6MUfdnAlNgWb0sfHZ/XTF9/Xi29wDV5YUjMYaIr9t0tI8ofw1m3TPNDfqMceuEt7rr4KVGwxB4N9FZR1sA7Q7F4cW2PmNPlZ7WOQgew3SRHxIJbKlCWhmkdNBubZcXNH9J7jQn4kcjAqp7SdYzLEZ6066Iqd2/XgPbfoz555KP8B9D9/5l49+cD1unnvTl66et2ZhoHgMHM25OwJAMJdEFiEqwTK/AC9jhcaBgsmtEv1iJB/Rnb0kdwXNuCxwRYR5OmDro0aJiHlVm7AOvViG/HuENnSrVzslCamv2h+KUMYAhr3iEl9bLlY6s+XZaQL8VZMyiHR0fAH5HeUaRSzWZ6RkfmQc3RuE/pFfQNu/8k5cqsuCtsUcC7vtal1cL5WnGT2NU2iTLZh9o0+1k0b4/q654dGc/dSjrC+fyvXq6NVvLc5Tw91HpNdSGQzzJ6coyHrDfeCcuq0Vj78kN+Cj2vAL7lN8JmOl+8JESSYndPK+x9o+dAHGi7M2wKxdPJSNrkQ3HGlp82qKTwkYksqvaFax0DV69iiLlITSGv4Q5ljTWP/IJ+pQ/qVVbkoIjpz8r7mNUt9RJs0202bmIBsKXBlniopm2VTKhNDnbdClu3lPBX5t48Rf2j0Br82zvMLOWJsjxjLo4pc7EipQnfP2cSkLkPmr+45Wjelcsmhi+4cNuoVz0+ezSav5s1H1ub5M7bz6OWwbfPZOufP4b08MdoBIYXc0swElGCViw+FjoMq8Qu1aFzPl/GCad/NV+mPea75T88/rr/5k8f0NF8u3nrDLm3f1hC7rsJ1jqDg2SrvGOSi55XqC9rHx3P68g9/4PPYYaOrCQzVHgqmtO6YQAv0yf1RPocw2kXjZk8omJWagzkWV4Z69+Bx/fDnb+hXLx3UkePnNVxd1zQl+z/88H+U8fLbn+hfX3hXb31wTCs8qjVT01IMmLmpFM4pL035pQbPKMFzCwpPjOta4fcckmrAPc6/L8lrYWFezxCZaGw87/LC8JV3j+iHv3xLr71zWIuLy3ZN8rMZrshFU8x3+y3X6k+efkRPP3Gnrt+znd8VShbgfYkoakg6wI9HPOSgTumKHdM6sP8Gff/ZR/Rn3/qSHrj3Zu24bAt1E1s4PuwJE0jU7jwsQ2wRedtuN6hmM1Yyr1TokKHwAMGzXkThVTIR5wv7tro6zL/58/Gnx3XszDktLK9pYWq7Zq6+Qefuuk/z9x3Q3O7rtTjg+U0DyiBZ5hDNMqwUIwh0y0Xy0UCrHay4LjS2A18EOm7IAWFNnwB1t8XLQAfvELwsyieUPTodL+ENhSIC3u9F3fktpM5a5Iix5mmMJQpsma3PqlE5FCDeN1jq/XiwjIcD145MJ11RvyTHKgdM6RmpdudfrqnYQNXJhd2CLSE3LGZJ3s8sEq/okY0F3Tz9y3g+tQVlzXaAPD+sNeGMUkhuH8kZhlofDrUKLZ6b1fk33tXsW+9o9dx5+Z8yckSSA5w/1E1ItJVQ5DUXavg9ZzBolGQZaqJRw4USkL8QmJub0/LykgrzaUNzrcVzgFvuJvLUQGpNFhU5Tg6uMxE7dg7InZi2TYdR5KSV2AS6AlJhmHBvs7c+1dRiLSOi9o16RVlmjerUz+Wb5jDoY7lZ5KVzO8oR5o2FblcjDBkpnINOUDqTQaViH9yKXD9+bECxDgFld0mmVDYO+Ctz9AJ6PhGB2SQ4pPBEGjXHQwW/jnDA7Ipgm3X8WRAW+1CzLwSnJXdFJNKpa5hkUsbhYd4ZWxkUM7lavTOPeIczV002sqRg88rKmmZnL9T/XIQP8IhQBMRFE01TLyi+GZyansoXg1NTAzXgmQA/Cd+QGvhofaFshZcdyydPa+blN3ThzXc0vDCD31DdBxAfFxpQhN0L8VlmIRTyRcjKBCzVoaaX0OwgKecXjQxA1kdQRYUl9yiikW8IEaHAJkaHCN03/+TijKEemHIyCrK51iJ5jaaQZDzCkrL1RGxjPBM5Z04mpcW63Cro/DlfWkuWIyfs/OB0qQYrczJajwgzwUAKJOTABRlmHCY37yeoxaTEc2hRy6xZtraQWcZhc50FzgRtuaHuhwkdVWvPYlFDavwwCElTapppNYMtWtu2S7O37te5Bx7TyRvv1ektV2mJtz5zC6s6cuycPjpyQufnluS/qjuMRv72MDJdYT4EutflDxPPm3W5ouqEVPCo3ZLJfn5wctw4CT4ZE2pY9xRvAbdPF1139Q7dccvV2nvNdm2ZKrivK7gGIqY4l3yOBKfwQAtLRa+++5n+x49e1W9f/0T+R6lx1qBxPieWKF+DqdCt11+mbz1+Cy8Gb9XN12/T9NSqmmZVg8Garr2y0eP33Zz/M92+G3fnv//ieoskf1ad52Xeex+d1HuHPtPMhQVqbRQRrBMHc5OYLxopaaASA5ApHk6ltz86rh+98I7e/PAzvhlfU0SoEf5QwX9uYU2fnZ7jHrCiCOOSeFjsDiOKin9cECaxPqn1gyeccZa4vnmkczwhMhwkcrVdhGg+ZhGBPdDolokrJo5FiJ9GYstVsDVsxBXbpNtv2q1nn9iv//j8I/qr5x/Wc0/crv23Xakrd3Ju4W9fqVFESE3ILSIUFqjD8+ZJWgGjstGVl8S8WtHCcHIGpZ34ai2y6FyB8SLyfBCmcXfAWEspIhQRYtAf0jxf57dRTt1zQK4167TcURfY4xHM3ekpWx9Td73YNMqPv3UT4qjbbuqAcZaKpO6hqlmeN7XWaoOpGo1VKjIa4bHaPHoek3zAoEgq5KxkG8u2a1JEKMKES5h8NqZJqCMSPmSoht5on1Sd1GTF3GQZclxHzgNUOzktdLasDcA6LPsIwzciCIewREv2NaGO+igGxLbUqSdlsIjIPIi121Cl0ej750Z4o57O5ErOEKbULaH0etaAbosJke6MaEsLWvvooNY/eE/N3AVNDSLra/DwZdr4mWK4pPVPD2n1zTe0dvKECs8j4v4U+ARry4sOmatPiSFv1gtWkwKvJLwKlH187K0aLgp+lKT0x4f5cj3wDjOPwBcqHQnfJGcpUsohwTnTKsNXJtXmvF6LvSoizJHkDGiSQuPGHBhcSoehSs6JG13Bj2jREbYINBOYu+NzbrGDKJZNtkWEIiohUJ7nDJbATPimjwcTfvbBmN1QsSsUEWmCVRvhtkcYD4uVnDMpFCAmC+a4gkz2fp2dJcLereZcrUjxzN1ODNbFIoIz4lsx+3QETj6vI+toYVxJ1+0FPuDGkLIXnE1WCFcSiisLRZ0P3aJZ8ZBO5LTZlBiDcZh7RDW4zj7ZloQ9IhSxOaUPw0RsW3gEMbb5PIB3PRCoSrkHyO61XksazyUaOYY8IwympKt3bdcD+6/Xd54+oP/83Sf05984oCcevEnX793Oc866mrJKbEnKz17RCiQGesg/1icJUwVaoeAnKFQbJTgDiBQRGv2EsgHJVA+Co3k2iaJlXgoe/PSU/vkXb+p/+7vf6H/+5DW98+ExvpBe1dziGs9JJ/WTFz7QK28dBltT+IWgGnINpHyugjFzEZm9pyaeT0pZkx/YdmwJ7d93g772+AHdf/dtumw7z432x88vPFxecF9b4kXkux+f1I9/865+/+bHOje3rNJs4XciKfiyOPw/DTdD9nCo22/Zref/6ICee3K/btp7uQY8q3IVKzgGQcKI8JNTfmFckPN+qpCP/2XbBrpn39X69h89oL/41mN8+XuTrt41xT2Y/RiuS7wcDKJNgjO7RKyJklUbkxij7qqzekNWSogpocoVgAko57da0P2fBJ4+M6uDn53RkXMXNLNYNDd1mU5dc4uO3/OQTj34mM5edzPYlIb4FwdCUROqgFFxp7VclQccYkImRQa1GioizABSmjRuBdEkfOwtmnVkdweaQFEZa085CjHOVwCNmCybhC0g5NEGuhL8iQOVFBIUkLup4soWEfBiWHWQRtxCax+D1b/IzbIUEQrR4IJcSrVTB7B7KMwYK/cmdT4ixqjjUkbPSAPIXpHtmcCBYALwOTfGqgScgs/ZagfBP3M4H1azIdfZus/H9aFieVmLHx/WuZdf19zhTzVcXlR98Y5zr0cTiohELDfITTTyNTDgDflgaqBmUPWG54zBwPLAl6oWl5Y0zxeQ637WcAZik+UQCooyWe0TMCr21h9FwVBagmW3bjwJX3NjmxFmReBh8n4mZZrREIHdmgtoqUWMcvo7M2Lnh1j3G0He7TyCVpJKL7hNJ/ViSZh7oPD5AAAQAElEQVR+AnNmUwUY+4rzJDHga/8kBT84jpKP4wp+JhB8GKOrrXAWoI/WT7yqiy7ZcoINVmMTEDOQx+ME3Pm1PKL1aPX0tZyE5nqQzdCoGskxkCM7Erqs4Jt+G4fOnk7ByaYqBRxbBMJoE5hGlYwiTvb0VcbXAV/mpTIytBFWBN4i9XQAyM6lyYeJL4SFhUXNzM7knxJ0rja1IkLdxVX/GO5AvpimBgN1jSlTNPd0ofCEzAg8lNbn53Xhgw91/pXXtXT0KMAq3wHZZ8i5hgNBVMJeDCFLxNEjQhGVUBUawrB7ImcPgUHWyZGTGk8Cl1vREHuaUbkXM9YeQQLWTxEZkRcNenJc8ibQBvTjbTdluHObqIRsRBWkImG0XokRSF1DJqRqCHTmB8SNsIorFAHZCOL5YAqGtiQkuu0mMqCxBeRJAc9O7GzgzpMwuXFm6UXFrgmmQ8VS92DCM+do7TBlJdiMQ86LF2hwDNVrHGMVjlzBJqhhGGh1aqcu3LBPFw48qtmb79Di9OVaHQ40v7Suw8fO8kLwFC+nlogjK/l9DJGUhF44TmGteAhmsIZML2m3AQWLRzFzQObygr1+XMxYsOSZ8qVl0dZB6I4b9+pPvvaI/vr5p/T1R/drz1V+AMPNORxP7JAPLH+LO1Sj8xdW9eKbn+jvf/yKXn7nM83Mr2ode6HOYRJ7AN/KS8V9N+7SN5+4W19/+HbtvXqbpniI3L1joC8/cKue/+oDOnDXXl11+bT8gtLTqUgLK+v66Oh5vcq3yAc/PcG3WmtqGq7BugAKwymd2V94ETywY4ngtXuZ0rnZFb349mH97MUPeel6Xl7GgLUGD5wneDj7+csf6b/98FX95Hdv5V/z4Pm23Zp1OPnpCGSkhxCLYBxv9p89BzWYeEHJ8xTBe1CwF6GAW4Zld3wKDEHN4YwUFpKlmot987eDU6x17+6deuz+u/SDbz6hv/nO4xyj/XqQ/dp95TZNT4tW5yCwyk4EFJmN8qgBFVvXrQVKbw1o6W7YMpS129WUOv44UZIiWkdzE/Z+TyvrrzVVS38PKjI55r0HKGPh7v0YyybjpgnZQEeuB4qIWmdbv80RYVbJMpRIDobtbBoBNQd+acXkZVk22ctkuSNc2PFWc5xJ1SvHHLD3EhXspo37tdkaa3hxgpZgbY8I0VsN5jk2EnB243Y2AUSEJoN97kD2E812WPogdxVkzZ1Py21L3P6bkf1MG219rC/bz7rJ8udQ3bOsoHqxrCrUsVpCgWqCjY/XRYoBCEcu0Ykl9UuJiMznuU2yxkM4H8QqJ45r/d23VA4fVrOyLA0aW/PK53dfXhwUDXzjOHdGq2+9obUP31VZmPPGqwy5Cpkorw24vqgFDlBdIzKd0mQSON3IxHo73z94DtdhyiyjaKcnt3vFvA8dGTV5/q6WTpdzmQxsoA52XE7X2mtetgidHWLsZEQHmRC7HhGKiFRblvLGwR4b7TlX5+i8Jus+Zv2ijCWRhS7IrhlvAZt3xoSIGcmTmQwkEZSc9bQxVp3DPGJst24iS61iE3/bR+TYjphdI2IuKT/Tckk1m9wucgecmI85rQPX7oDMi2rZhNh1r8OUehtICk6BVkmDFBFJokVLsNprQJX74wY8IjJH2KeVLY5mwn9Uiw0mMC+/w80N2eRPv8oZSeJnBWPbpwe68dor5P/x9q+ff0L/5Xtf1ne+9oAeuPN6vrDbrsb3AfwjXIkJRcEPeTwZzKYIMCbznGwIB8V+Q6xFmKCSGF5gHuuZb3/fmziA4Pg4Z7KiAMljSl5EbkehpdXQsdPzeuHNT/W///AV/dd/fU0vvHFUr79/Qr9+7ZPET52dUzRTYmDOzML9quYromU+18ZzktZUhqua4kvkW2+4Rk8/9oC+9sT9fAF8lfx7VLoSkj2CL2fXdfDwaf3rC+/p178/qDNn5il9AIUiTI28HsfetHeXvvnUAX2bl6633Xil2Gp5z4OXJ34OFRqPnDo7s8yz4hmd4Ave1bXCLTaSmpC28mLklut36tmv3M1L28f0+IE7tOuKHWp8XNTU9XGflRdGsRZNoqEC2xDMZACqkoUq2WzNtcPzeBCISm6MdOD8d6xPn72gTz89ptOnzvBSZlUrg22av2qvLtzzgObue0TLu28A28KTebgyKaUhe1OYq6CbYP3eQp7PJCq22RWHBVM1qPi5ktraELWwPRT5g4WulBlxsFqIEc1nnEVjgV670SoZq76WwHCuOjI5PToW2GKWatlYB9i/6iXXrTYumdMW0QI1BVbr+QOMDittzYKzYDp+ljHnhMk9FOGedtdgxeeWLSZjDst6rBgkoHgPLZsSr1GjKoyVNEr8fmWxI7lhzwiSRwTTEpkXqY/zkGt0PWl1Zib/2bGZN97W8rlzKvWGIwKwk5HO4lXIp16LiLzn+A8xDQYDVWo0aBpFEnNGyP8Uk//ptCX/acEuB7ig0Cat88GUc6J3ftYtmzCPuktMBV/7UGyqdeh792Tmr/ZNRttMaXKMKZXPHygkVH86R2udnDxy9JZWoT96TlMfI2dVHWiqWh1t5LiaVUByPG4JsR/dXqSucePuV5VQVCHHvqy0VKQX3kuqbLbZy5QAQ0+2GWTUHd8pLha9591Zxhz7WGklx5lSzdOcdbIRqTM4ZmRH/5xuV0eOy7QUufYuLPpCp5gzRzIfTofh1zIjqkmKcEvZJ+fS0rLOz85qjpd3ftHRYIwImSdx8Qz4MJnmm7IpyBcW5ppDtDqhKmClyDec3IW1VS3yi8DZV9/Q7Psfat1v+aPBjA8L7bxVgvCQ6HJrecuMqKTRY2FvE1JCLkaTraDixehes0Q6ozMvY3ZjlYTVkrK2gCGAKckTNoD+UzPyfNy4vHcU5a5sTIqLbA+F3HLE13IB85/KkPU0VBSYHpXIHcARHl1BJaDsERVPJddRUhwPPTuV2T3IbPt4P6xBDg3lTdWi3ewzSZJr5vBImSzkH7XNUCuOWXRiwZd4qzhGhCJC64PLNXfjrZp56GHN3Han5rddoeX10Nzcio4cPa1PoTm+LR2KW0LhXFEhgwlG76SOR5BXIcEFM26ybKiTZQW7IDr+kowxhdcsreuybaG7b71Oz3zlQX3vuUf0g2cfgB7XUw/t41vV7ZrKB5OSYaHgtBjKH1B+AXjm/IJ++dpH+vufvK5X3zuuCwurqg9rks8Vnt005Jht2dJo/6179PyX79XTB27WfTdfpq/yjfp3+Ab3Kwdu0vW7t+a3tyExgz+w1nX05Kz8b9u8+NbHOnlunh1pFM0Au2gNE0BoETVKyDgp8qSVfM4N2cvjPHT+/JUP9etXPtb5mXktr67p48/O6Ud8I/7/++dX9fd8a/7OoRNaWFpVtkzHUAqqCWYV1vW6d5SAT66zM1ADrgqGwsNDhZ0DwpdNwZZGgrEiKilgoWbQKPgmPHgA8Lfcd926V9/gpenffOdL+vPnHtBT7N2Ne6/QlmmfJ6QYhkSkaF42KGBRJFxAP68XRf6IkTDGTkdUROjzWukb7WvqY53crbvTP4/jO5EX3406kA+z2R9EoZjwi6i6xwiPrbkntsgG5kpMwGbUipTdoQml5oEzBLtxk5EISya0liFd3InbCDq3sc8Ls71Pn+vLHF3OUUzWN9KqgJ+FiF425J5mc6XWtyrtuBHboI/yGDe1Yb5OOjH5JWyjNSBMugCQnJ7has8Bjorc/HFkbsLTzLcLXwSqApH0QpxJbsVDRxg5C53PlKjt/Dbpl2sR2HmG0MKCVg5+oNX331HMnpM/S+2m1mw3T5p/a2B5Wesff6KVN17X8PhRaX2FtHizsAIxnV3BRuwiue+TxhyYDN4fUWs3SG5mydAK/vtHpxtH97K2Yl2vPSY9N0ck79fYkyTUqlFD71c9YcPJ5pwwULpes1W4yrZEBHOFxRE53GRgY2pjm9Nkjv6RqsewqPMoEwlAqWECQskYuHsnR+BroE8UOJkPYwtU71YBrjpjLw8aFvtUyXV3EoaJ7jqYbgJTtyqnUG2Oj/BY9Ymx59cdQnua+n7R5YX7mo2+sV9ET57wsX+vhv60NlWqqMcai1QFzFXo0meq1swntfwRv85nte3bt01rH88433jqAf3n731V/8t3n9CzX75bt960S1u2D+R9y3h/UFswMYO7RROprUKed6wBeAcgSy3uANys+R4UWCNytFMlF9ZucMBNhtZ5LrqwsK63D53S3//8Hf1v//Cy/s8fva4fv/i+PuYL6iH2SKrZSS0/D3ueYkhFvjbFSw/xkDc1GOraPbv02IN36yuP3KPbb9qjLfz+VAjilijP23A/XF8vOnJyRj956X2ev97Pv77sWiKCeouETzT+k3wDXX/NlXr6iQf1racf0p23XqVtWzHHugY8s4b/lF9IayQ/O7uoV9/+VH/341f1w9+8Tf0zfNkuUjVyWv8BkKYUnjF36Jkv3an/8Oxj+vLDd+vq3Ttbn5B8TFgTFVAHL2cCZoL1e0TIP4lVZ6KCY5sIcuW4tQKME9d6IPrfmT97ZkafHjmuY8fPaH5+WSuxRUtXXqPF2+7W4t33a/7qa7U8Na1h1kQQ3bEmRCmThUJKqmPVqilaXNmsVRJ4aNxC9hf1KcaorLBfCZtLivAaC+sbLdog5DuFiQT0lNJX40aOkYIt5fS11OZDLGKO5GQplVCzF2yCalipRpQgN4y6JHW5MaNIskUSeEKitRAJUECJR5Ba3Ax3jic2uRmBm0G5A5jogFL6Mruv7SIcAOjKRm4Q+TpxnOUGw8iOLIMmy4UBo335DUvD9TUtHDmmMy+9pgsHP9ba0lItm6AI9ooDZF8hm7q9aKLRYDBQ0wz4naqS5YZrq6NopCH3rcWlRR5RFvKFNbOTJsSgfmOmPEUq5iLHUmqssyJ1jAhFFUc8/VrMsknsWwtdzMjBQcClem50CDJHB27u0lnJMRbH0ih6DHWSTRC9QzZwW0yGu8k7bky9/dJFrYu8yNAC/PonlqdsEbjTWwUW2AJe1+W9z6ktJMrQydVgILfaqgkg+yh15w/qExk26tY3I59sdnI+VzMictnW6WKSiGBD8MTWxaBlTQGQZJ9Who07js5XT4YKA1WB0XKtryqZC3HzHvKPGMUHk3nG8iGyvr6uufkFzfBScGXZD9552sstuBFHhJpBo6kpPpySBnmRybmSxAHhcmSNzomSJQsbkJYXZjXz3gc6/8obWj5xgv1Y44OMObwACS/RUAJGx6K8cRAMmkg1MYKpgrJfO1GV8cyOj/fNZD2whgXiMCEhMDo+62V9gkL1R+boXoe6RmAEEYQisoYCRbXC6LgXCR8GpU6hlYNgEja6pIrW+tIAYi5anQOh5kuh9a/B4FJEML+ydZE2cBSYFdggheJWtwg914qJYIU5duHgGBmA/MIKV3KAYu9kgHQBcmQSlYLV0X4JWoC4P1fVOR0MAefrtNVmuxauvU0zBx7V2X37dX7rLi2slFodcwAAEABJREFUT+n8/Ko+5hvTTw6f5HxcIoIVEVT8pMnEpEogdawFrNjGTFRrRBH2CgVYBKPjrSEC4eNRigAg3ptT4IXKGq3Kf93jntuu0ze+/qC++dV79dDde3XLjTv1xIPX6/tPP6gvPXAr33Zv1aDwbTDXTcbzYbLGizXnWVuXTvHt7M9fek8/5OXae5+c09LKkA8cZhhK3l9/+FCWLtve6L479ug7T92rv/rWw/rBNx7Wkw/ezMPaVm0Z1Bob6lwjqb/J/s0bn+rnL32og5+e5kUedh6UWAhrYi34CQba09tj4+s9GnBRbtHKmvTB4bP6p9++q5+/fFS/ev2Y/q8fv6P/+sPXyH9QR09c4FszV+iYITFZuIhGNl4qZ98AyWvM1qq5DFMiCIXavDd5vrNXlkmQ5WJW4R5kbiJZhjmTaci++iWs/zHzLx24Q//hG4/qr59/TM89dafu4sH4su1TauxYS8hwq07ieRImcfJuME9iwEZ541oyA+vzCZxENjukB/KoE2g5bRYgZDLWDOxNzt/nuNgu/BAnet93wrDBNyIUfQfyCzIWEYpoqfUpaoU+i7HSzWvEtaVuBbIOqx2FaTzVBNnoGHMmp5OcGhA4BDVobE+v3B9L7LJGNzGJEGLl1nHkLhdidorIfPAspLVHRMZHbOAERUtUM5obaLITR4LEOj/zDkvDhiHzEmc+4efaWl/nMKVPi40YsRfFEWtf08jPQutr3KQcbIBsI877kdcYkO3+DOUgoNUKMoQhIkSXB6T2EOAD6Gu14lIafA2UQKaby40jh7sEzrw+HibRQEC574Dn3AAjGw/15cQRrb31ptY+PqxY8l8B8v3FyeB5dKoc3NenoDh5Sqsvv6y1t99QmT2v4P4R5HZO30vzyyrHgUVEzu1RSKaQkIq6GMdVUpbnPUMad/KkYt6nBNvhUnhrTpY+SOaw2ms1KVtEKFDtltjXXEtFsjbHm0YQgaxTUASyur2uDkaq5HxIGVtl7xXecpgJ60TvYiOq5H3qHAxFBLEhBne1G5jcvh35lDEVMRvzd3j1x51uDCZSSqSUBZPaZqwVO9ZBXWyHm0d0VjTmHOUzDqU1B+x0i0kMPq29N7nf2NyLh6Sx1K9fItDk3BY5bqO6PH8SBux2M+U8xtU15zbJZtWGnpsHb32doto8gpt5PhM+nteoqZp8HtVqO1vi7eD0VEZ0C2xkbSL7dCZfP21GIDtUcn7fZ+xrGWOupXCdmhoMV125TQ/ec4P+9JmH9V++/xX95Tce0mP33qDdu7bJfxPCuXHLOLHYCDQ2i6WhIrvgrBaZaUP8gCFKPNcoQm6hgIUiIHHuEeMcgJTOnqAwcpiJtMxzh2suPMe51kKuldWhjhw7o5/97h39w89e05vvH9Xi4jrZQvncRgwJ8n5CUmYgewg7Wk2LUnTFzh16cP9teurR/dp/+zU8VzZaJ9b3LMfLjRpO86Xsb978RP/ym/f00SentMazWRHPXbwsFFlTJv/VV+7QVx+7V99+5hHtv2Ovtk8H1iF1cN/khWDwgmNI/lleqr3z4Qn946/e1n//yRv6bz96U//0q3f04ZHzWl2XGl6MsD1ZwiCka3fv0Ncf28ez5yP6+uN3a++eHWrCRazjw4LqCqtslRjXxWrVbz6GxryfOFMbO8367BPkMD4iwJSNI69R/9mzF/QJLwYPnzyjs4urmilbdP7Ka3T+tnt0wS8Gr9qb//lIofgsgVhCpVav86NKhmSf6HzgPkddHyKMhVBbRFS/Yh7CQOlFnFpQSV141Dysh2CjymYdgVivRfZDFo20MiESUfOOdVAU55kg6slzAxsetTsUMgRLzDEWjAlwQidHMYjRNaOyHnsLtLA8KHhaNhMNP2HBwAhItQjyXjlebukjsEjyWiOQFYQRQxfN+193JGxRRGB3N1rkfM7bIZaN2WrMsvgdzPldt/ORgfrtAfEsMPR/QDY3qwtvvadzr76hldOnJa5dnByqtvx67JwkZ83ikKSGa6ThxfwA8vuMhgsgIiQoxDUn8XvVqi7MzWuJLyRdS+YGt4+Z0xaOMxVZzTlHPhWRfSNqXsudPQKsFGImKddqXJs0x2yAiU7EvCMDlsUUlr0XWX8q4yGnwSciFBESXdmITiPcwdgijUG9LYFpM7L/KDaTtYNztWLHEqq75/pMnYlZ1JFTmpy28Zxp6Tw34Zm3h2/Ue6YvFj2hZ8bTBcH+4L6Z/6a1eI4/OOvYcZQfwSnywcVm9O5Es3oRbVpE9XJolTxGftAtLC5pdnaGb2nmU8+LhQsoIvJC8kU0zcvA6elpDeCDwZQiIkm08YH1xEV8NnE8A0tofXVFC0ePauaV1zR/8CMNVxfJia12fISvFPlTUramtvmCwaSIUBMSXW6REiN4AHjmyGhLNScwXtwEGS1Xst0RVbPJ9RsJlIjAYJI1jRp4RUGQGbNHBH4pKiIQnB9GtwbjUIFhs96R8UkK+ceVB4ZAgxHrUYoITEWMKEq5KsidYDGpMEI4t6c2O4MOqs4Xm2iTKBp4mfApeNHBGbO3SMoUQjdiB46A66yiLLZO8lGwPGy2av6a23T6wCM6te8endt2pebWGp27sKhPDh/T0aPH+aZmmXOIXE7Lt67Bh4U/RJio5iT/6ExBNm7q5gvx056/Cs+MHiFg2Y+BfXVySxAfOP5l88rLt/IS8FY9/7WH9PxT9+mRe67TlZdvUcMLuit2btGXeGH3/Wce1OP338xD3zQvtoekM5VMXai18ICzxgPdUX/7+7u39KNfvamDR87zYUPFxXPloIaXilNa067LGj28/wbmfJAXgrfo+t3bNT0VCk52f3CtrA31KS/pfvnap/pXHhzfPsj+LBfFYAs0pch1UmCwziRRS6hrhnBivQIX9UIx0BwPur9/95j+V14E/n//+4v6P/7lVb305mGd5zgoQg2UQT6BfEFzDJSNdSRvhyJ5NrvLPmNFEQHZXuCBAIlWpCohcGaK5qy457xBfZaD43L59mkegq9jfx7QX337S/r+Hz+ox+67of6JTdYukcmdJzmfI4i6qHkaQD7L29lQOsk2UwZ6CCzhrFDY8YvJxX6x16QHMZ7W955JQ9VsEz5Vky5ZSc9HmzTHZa6ezYd0I9Yzj8U/2JEQTwQb9UtMMAGjeIrNFzeZcKR9wXpH828iOIcpTc5jSqUOtlFSVTxSnPUIWwxAlk2In9uJ/Vz7ZsaNeTfqm8V0WOfb8cRdd0cJcG5XPjHaxQCL5TKqD9UtBqR87rCATwsj9buNUBq5fhC9/CQObqGmIfeQcu6c1t59S2vvvCedO6P6G3BRwz1TGVO4gyDgTxh1DNUsL2n9ww+1/NJvtX7kU5X1VbvKOV1XoQzPk1Mj1260SlJf7rAN3Ak2QH+w6ljX2wsY1+K5x1rPpYo22aVqvXFTkKUYN/VcnSPVFrduMtbxnskwifLWXuV23OBz8X2pdWjd/z3MW9WPG29bV+jYeqnZLvYcx3yuNJ6sdXMmZqFb2uw0wdT6fjEbpSco82UISvJ22KBWtHqXyoBaoWUAE33TFJ2Hi+hvcid3vPNjsRcf35HxDxacNstk3gIJsh7ixzLkZIXP8empRtdde6WefHgfX+p9Sf/lT5/Qs0/u1+23XKUdOwZ87ksRAQ+51XUigykfYoxCYcxnMBzVPcQPeI2RIqrOqMi1Dj0m5YlPPfmsxvOa//RR+E/aQcKDAK3yZu7M+TkdOzWj+YUVJe7F4s8NSA13KecVzlEizXUoZFjXtm1bdNftN+urj+yXn+32XLGVmIL3kHvaGnxdhfvhzIUl/f6do/rHn72lN+GLy2v5p+GG1Bd+tmnq891VvGD8ykP79e0/ekQP3nU9z4wDTcdQU65HopoBz8uNFpbW9O6hU/rhb97hy94P9MGRc3rt/eP625+8rr/nBeFbB09paWlVg0GjKUjeJ4mXs1up9Rb94NmH9OwT9+iW63ZpK8+gDbbswYhv+icXYoIaN+vWWGcUC0lj0Zj3BxiRzl5VuUFa5zPAf2vl8LFT+uT4WZ2eX9W5ZofO7LlR5/bdr5k779fcrj1a4XdPNcxVu2AQo+tCEoTGaKkjI6J1XGmXjylSRDBK8rE0g8bdlVrzEe9kXImIMFZtYQYlx63jQha+GrUuZgQozWFH9gcWERWS4KGJht162NLK1gtrKcaItZ72Kgg4l1pEY2gAGkSTDYEcYLAcO9mrxN1wkuUI6meujLOcEZhDnNtEVKdE8UwME0aNmnWTP7/TIS0OTIHUhfO56kEmS74mzMV5snr8pC7wUnD+0EdaW1xki4uKzwl8uazQ2zyV5RjYG2gqGs79QVI0A0XTKCIkbA3ykN/dFpaW+B10QaurPGvkpGpbtNysL1vfnP4wr81jE+3m954nUIcOrlo79hg70tOq6HPES60ax6rbqTZZyzpzZx3p/zbBKzeNo6pGZb2JEmNt/brGEVXKPymYIt6EC1aJCzYsddFOTLKucsNJBAe4yZuA6KiWnNGbAWFwCtxrtw5xRtqoQjKTA81N1bEdsctktY3zfBlvrCXP0SfX1VEft8zEdCR6RKjmj3rdgAHQQxKXG/aEcnAYa7NsEkNbU/V2RCdp1FzvKm/aZ3kzfv7CrFa4CCJCwcXSRGiQvEk+NTWtaW7I04MBOj7YI0JdY0aWTl0AVOKCIGn1woxm33lbZ195Q0v+RYCQUvBzALJTWGRJkpVwtAmj2oZDjQlcKqXF/grmqYSbNQm8WFHwg4ASEeB0mLJRA1ZBEcjp5gGk9aFMCbvcbAIIdB8/QyIuwKSQklQbvvUQsA7Pjc17bWMghwW4iLeYjDz2CYUh9tJJQhGVSKOCLAXrxQZT2zqxlE7CpbMBsTq0INIkuHqNXGgeS1rsTd3I1gs294JARyx5PtpD+KhIoi565XILD5jSiJmcOAxjmxb33K5TDz2uk3fu1/ntV2lhdaCZ2UV9+uln+uzoSS3nNzTU77u7qZ3Ye2MiKcZMT94quhbbRmQn4qwzLX7ML9cUsu5o2xznDA3+O7ZO6a5brtOzTz0A3at7bt+jyy/bomiw1mVoDy/snnroVn33q/fpYb7p3rEjNBzywUG8eDQb8jCZ5A8uvpY9eOQM39K+rh+/8B4v9uZ42GRG54KIZB/X8+HuSl5GXr/ncl5AbuXDyjWaBlpYHurgZzP66UuH9A8/f0svv3VEswtrisG0GDhHGqkMWFOgR1aBkryIBiwxsBei5S/mtmIM4k6dWdCvfv8B9b2rDz89q8VV6pNz8hDNg6k/gMUxcGanIIxsQd34AVhHIjMj/hHYApW9QLRAjYUYZQyK3PzyjsJTLQbw9zzGTKFVTfNJcOO1O/W1L92lv/iTJ/RX0LNP3K19/iViOzUOhxpCecp3k5GLssjrrBQCXloCJDU4Dl4PVkWEghh3LLCCXpKXghdinifF66uEER+NCVvmJpfaRhhQ64/dOQBaK6z1jQhFBNd57M8AABAASURBVEDt9utoU3/c7J1EXHJjrYyY3XgKHrCZUQYpszKxMshoj6pD+mQNmCLIZMq9IJYOrJYhkmmsoLPFOTK0oRGhiBgDSNXLgZXSyhAR6QvDyzYYPSKEQRtbBPgIREZ3VFJfZm2J4dtxFprnZESQuhICHrV7D1JqY/u2wNDlsV8nG08iJy4s05aU1I9Xv9nX1GE9OXNb76j1cdbiYwJeFPyoEnpIrSyloLZhSN+CXhig/ByDey8KzsWm4Lw1bwmGRUm2y60TOm6M/IQ6lbXqT26vIawtLWr90HtaefElrX3yibjR47vONbye+2S/Ib/kFseQIX8JQA6ucZ09p+WXX9XKG6+qzJxPf4LdIYpg3QUiLHthPq/ClEAOhdEE8xlMbs9lzRQMSZkHyTypGkAQ6MQxZnc2k/cxIhQBYTHWEcWCRFJEVB84QPb0K1HdkiO3dtvSqRvAI7C3emeP6DAQ6uOqVEUYbTO1a25DRwz3OjcI3owbOzmJdYoR4WJZ7Sxyy9ot9LJkcmOmmqebLMJ+lSxWQq9CumUEOUDrTLaRyjos++gY9vwiIv0jPTYM2DIvcHHNrM0dtfbW2B1T4d9RmgpnFVSdhcmostnVhbumEdr5JjcKjeQgXklyLaFeQ6kJnXICL8LWksM08is9P0TjUDGhdt16xmQdFR1nZDrS0FXkM6naudDQlCTymSKqnR2Rm3OYF4amCZlwwXVs2eG/UnzLNfomz1n/+buP6wfPPciXrDdpz1XbePYZyhnt7biC4FxyQ6Yr8QQDmecAha3UWur9HC33n7W5ruL7RwHEQzyjlCQstiMHzx7VByd+Fyo8u2FSYZgk36fWmWOowjMR5rpRTg0VchXuX/796JYb9+af6nvywO3yc93AZWInMKst1DS/tKK3Pjqpf/rl23rptUOanVvWOs9k67yUoBKxeeQf5v8Y/OUDd+o7zz6mR+69Sbt4VhxIaqjbtYczxpSWltd16Og5/fi37+pfeCn48dHz4v0fz4ureuvD4/ofP31df/ujV/Tq+yc0zxfCg0HUKSRn0K6dW/XlAzfqz3gx+Mccm1tu2J1fThcWmvWwf+yarDvAx4bNEEXSbUGkB+RuP38eEEBvM1RGJoe0MeQ34Lghez97fkGffXZKn506p3M8617YskMz19ykmbsf1My9D+jCVddomZel8okAdXM4h+d1nuQIobAIMXEWbA6BjLt1aoHZOxyDXPB3busRgTsgo3tKiUnJMJMBRW2LrpxqJ8D7MVLsRSCdLbQxAYZQMDpXQQoIlTHMKiHaPiyl6sxkveBVgcLm0mGMQFjtS5znSwy5M0egpJdqBhZNBEqgmzJCJf1CVaujazACqIK3Kd1KtUdEop7ePiYgAeKfTG6erwAmpXMAh5zfNhTOdmnIdVMsLS1o8YNDOvfm21o+e1rF1y3XV33JKHKXPOcyiwcnKGKGRhGhaBreYTTyi/FBd58Ci8AGraysaW5uTou8HFzPegjWJi0qZjYi4iNCgcnkyBE5FzbvZUQoArKf+QbqYrwaXISzRs15kkBax1w7K2fhshxBbgiP7Hn+pVQHdqgKHjnmjkuynuTECMk8QJ5T8CRs7okhOAfMPTykWw7WRhSB1b2Lw2IvyWAwhsSoXmtSthdBNqfeDSMAga42OFqui1pUpGVVuXjM6XqwdYeYRO7KdenmhWKNCEUEUu0jibVU5PPHUhxh6vmhuh5Tb98FnFQH/A3A7AfL3per3xgpiEM+3BYXlzV74YIWFpcypuHFX0TwgQENGjXQ9PSUkrZMa2pqShHgXEyiRYQignO3wCGvASpg6yvLmv/0sM699LrmD36cvwg04D6nii9uwghyJ1Ptoe5HKeUYjCbRSk7lFCM7KLIgnBhxkcwRCjzCuBHzANElW3Fmb060Lt5066kWRhOszZn+qBOdmIqHIgITMWZVYgwFo3uwlyF+QopgUG2OHxE3PFZdDR7TjSHTwo1BVerGyoHpVa7LIKgKLV5tKJv2UCTu0iyZj2ohVWD3RRt4ocrHHdFHV9arPzf4Zpvmr7tF5x9+SCf280Jwx07NrUqz5xd15PBnOnnstFb5prQMBw6HHF0fErv5aq7CjII8o7IlPlILWGF+c8S222zKolosGXtBV8ML8J2XX6Ybr7tK/jfq/PBqe95Mo1HDh0YzGOi6qy/TUw/fxkPt/bpv3/Xavq1R8KEkriV/2PgbK39IDXm4W+Kl3rufnNK//Op1Xr59qCOn57UC7vmKeKyLhnJCg0GjQS5CEth6aeT/fe7VD0/q73/5nv72Z2/rpbeP6jwPSWqmFe01qAh6Q8wAjtwgK9S1KrEPnI/1hl9gpT6I4OQa5+aXeEhc1XAY1CA1nGvBw5n45hxv1b0vyYM1GrMGkDMFgtej1JTuxizk3gFlB6Rcmax3MRGhoO4GMt7wDfiVO7fowL036nvffFR/8/0n9b1nHtDD916vPbv4xYG1lOFQCmULJzIlEIoQxKDaOqmrOdHqlGId8MocI03BkfEaKjI5TuTqTL14NjlRssJDESEGZbOcwsVDBH4Xw5dGev79mlK2zUR0Zs0BJY3wjb21t0wdT7dUGOjWW2ZREWjQ5mmxpdfGocPNTRvtk/rEedSaIjbGcWZucgxadw7l5hV2xyp5P34UiGDchLhpt83UN15UX9/Yk7u4S/l39pZPrCKxCaQmJtfY1NphXDrVvmHEJHk7OwdkOnsGjNG52N10MU9Bac4hIoACJOAlKQ2JMKytqpz8TCuvvarlt99WOXdW+acD14YqJiYo/EKdlxzuPt6l5T4ug/VVrR8+oqXf/o4Xix+qrKwwB3NxPwpifa0G/tk7IRMkkkMhQkmi4UTNCOPe1zH3DIieAfZ5nTpsLh761M/bx3vyZPaLMqTnREmJbBzsYQJvU7Rabmvp1l6wZx9bO8jclOZLDa1DXW6r2NfpWKuZUZPhMdky1r5YIkOdZOSaGZhDphHKmbbBr2eq4ga781RiDiG5Q+lsnuQhkd4wxnyOMnPaJsoZu+S+p4OnSYFhJIdnBnAPD206O7R6RdVzlJ3q+YIfbjFpxH5xDyATbLL3Cidb2vL6HlVeUY99smM/X7iGcGVYnBOyP5otGGys5F+yMfNZfjkvA+/QD775Jf3Hbz+hbzx1D1/47dEOXhpGg28bXCVGgkrioYiOhOz0oWwTrORzTgRge19DkomI6l4V2cX3GfHUKJ5/yoi8GwV4XfL9yfuS5xJYysBwayKXn+Fu2HsVz4f36unH92vfrVdp+9aB2rKZs3gGXtYN9SFfGP/rC+/yXPi+zpxdIMtAxbmjkWJA4qEu59ny0ftu0feefURffug27b1qO79/2e4zAP/8160HWuIe+vGJGf3ot+/pn379lg5+egpMKuQaYltYWudL39P651+9xYvB1/TC64d1iufufIyiOEpXsEdX8MLx3n3X6eF79+naPbvVDGxhdXR1rYVIDuI6AGoXTOEBf/MifqyLoUAGicpuGT+bOjK0zrPn7IVFHT1+WsdOntHMLL9DNts1u5cXg/vu1+yd9+jCzl1aZo+GBDqt8zmWFXtGqxYrB6ndk0n2oxJ1LWVMEYENwhBROYBaiRSBxb2AKUm0ugMFqeutH1BEjPws+PgCKaLFXTxyRqa/JQSzHrGLIkiTzah9SzUFVsinkOBoUpdbdTsKXNhch0XLnE0y2SPtmaDYhAvOjNlLjgwVS9X5UenV34J3Cs7p5JRKA7qrFc3pubywAebM8FGeUBMNJCWEKedRbcNkoYZrcfXUac2+8Y4uHPo4/7Sgj4Pa5rkJlTx4j0VDJrViEGp8zg8aDZqBBvxOl9wY1ECFAv1C0P+k2uoKzy69IiJCEaHa4JZhVWfMBdaAOoJt6H33DaZJ1Y7O36GWTeihYNy8xya2CFDoUhHa1MYKvJn9ICAOMccPwWvtbKiTYguY2S86qzlHi/kmIMNQd7gQa8fJvyVXxSPJ6BSAgpExexX7Y3VJoype5Y2jbVllz2C9qpZMVZscHTlCWNBI7gQwx5o6qLh4UweY42d2MRHJJPRLrwAjPUMjQhGRch3G8liqljrW/HzyoPoSLVpZXdOFC3N8SzUn/7tlEY1EcEPeiFBE8DZ9ig+ilnwB+WKCS/iqNi8xIlBCPKfnOTMEXDp3TjOvv6WZV97W6rnz+YG4zlH37HbChXJCQa4QjRKFHQlMUKIcXLidRaTnQaUTSwDdnsnkFsRJ6cYQkiJ/zEUjB2OYcq4ga+ABQPcxqzcfpsXirtYaWYNo1T915gCwM4wq3KFAc5jzeZq8tsAp2pakCHtRD3ktmWywm2OH3JxMlo2PY/HMGHhn9CSJ4UmCamE0DoSEJwbkkvOq6gmxB+YmjVtEjRK81m8HEz59VoIHsIoV5MKLnUiSQ7XWbOXbvlt09sEHdeLuOzW74/L8K8Pn+Vbw8JETOn7sjJb4dmY4DOUaOQBIMnn/1LXiveIXSbj9bKs+ODCvj1U1kaAKuDmGYlsdgN7q7cnKNvNN66o+PnpKr7z1iT797LxWeJiKILuNpB+S3ymaAS8G9+zUM4/drT95+hHdve96beHhjR0kL/O6k344HGb9y0tDvXPwuP71l6/p5Tc/0ZmZZa2xzjV/K+yHuphizUzAXMH1N8R2nm+Nf//eMf39z97S30Gvvn9Ss0skbbZIMZAENQM1+CtC9aepeXBznThRz8a1DyUeuor/ezpzNixwbAgNDrBfthU+cL2vBJO3yPjQCaGCr20mpsWl5seEhY7gfASRuch7gpB+WGtnPx1vJe12cBDzb9va6Lab9+i5p+7T/+f7X9JffPMRffXAbbrluiu0fQtFEpu1kBl3uQbnMYX4MRDWpIhIEi1agk12fHASh1b2mTSONdeblFBh7JPELoyxdg+6fDkF1tRRzJOQgRURSZYlTcjqGjk7ccQ7jHhX0+FZZ2frQHi0BMve6WNuKU2b1zA2pz1iDKTEnJ67ZqhjRKRvq8Gsw7JHjh4KB8Bk+VLUzx0xjrVkSnvxTnTUZrKKaJY+yJyQdCNWNpBzmIDtb6+OgLJbJwEHPqXEcnBdplQYkF2bCU1sRiVtaO18ad9gupRKajmvyT6uxCQbDGxK6cH56tKRmZexeo4Eje7lyuYZILo6SlzKqYz1YitYyFFJQ+7Xs9xP33lLS6+8rOGRo5L/yg8v9sramsQXKoV7UT4cqNY15DovkF8gDH0/ouKG55S1V17X8m9f0PDUSQV5BwQ1w8IvCUWijojIw6K2Ack4p5dkAXtEWFLXiOzE5NYj7BOpezCWidkv6x3Zw9Tp/x4+jg/qKlDNUiqTqKWjiNClmi0ml1jJmlRHTbZMnoO6lFWbdOtrac/BxwhLTgJvu/OYtOmESjgYTcqGREAExwy8QAl/wRDYTRuPRwHftLvOCUPPk7ltskth/oLu3Cbj5ibLJsxmSZ3sWAOdbllWCpIJNuqdbjtgVbsZqlbU6ThwkvEkAAAQAElEQVTYz9TDetZE+zoR4+440xiZlGwztWjmYTH1czVGuQN7JY8o9JFkf5QC56xQhI+l4BDXbMWRbTcp+GnkLyN9ze/YPq07b71W3/jq/fpP3/2y/uL5x/X4gdt1zZ4rNNgyJT9fmzI3+czzGPHAEuG5TOSX6rMQ2RFr574wnh+oQPQsAzlSLiKNJU4n7lMYi+O4t4j7j2ssef8Zpo/vZcKnT1aH+A55prr6ysv05EP79K0n7+UL4718YTwtt66OgrKyuq4jJ2f1i99/pB//9h0dPXaWr19ZB/N6FvmZjqQ7eBZ6+L6b9P1vPKqvPHy7rtu9Q1umG9bpLKEhz4HrmtY6X6Kf5gXfi298on/lheD7/vemSTRUaG3ZLzRYF3u3yBfuhz6b1Y9eeE///Ue/169f/UQn/TJyrZBTeEur1Hb67Jw+/uy0jp+f5RmYl6FpKerW7LWYABJKrnaMAAtFBEjXwZifDAkkb+2Wk3IgB7yUYJuHmruwoOOfndKnJ47rzOyCZpttmt1zky7ccb/m77hH85f5xaDnacgezEswUp2kL9tHwqNOgNS5JWpXCdSCKZDRQ/hnRwgw2yyGUNRZSq4FDKT26hd2Qizm1cBY6tSlEA4lovSICDA6PK9BfOgASqp7zioclkQuzjuLmRRnuorTIPi5XTYCkDKTpIqNSHQ6MiM9sgY2sZX9rJ0ic2NzDlSUHD10OTMGhcryelXrG3aSZ0LyxMyQ0yFHBBoOli1lTAC0M7R2I7homHnqmPvgdS/Ma+G9D+X/iXjl7Flx0pAJbyZxXAQVWSU2E7fDIH9vGii532U0jQZhCvhAEaZQ/mnBC/P1Twv6GYW8mmjBepXENMziURuaMVNswIV/pQkDNcsk/DtuB8smy1DYDteIayJZoJpETETAAqTtLqelUP1pLRK+eTwvWqsu3exrUox9Uq9qOxX1YXd+UzXlWKxjGs3rgGpRTRlqRPOplLYugCDrFa8js+BZR9u8y67FsicyZbiHQoL0ZkgHcwQCfAGiXbrj44LzZHQu0ybeaW9xMrucqtm/T85XLRSPp/UkQDhIjW0FoKrb3FKuxgb0iNSQ3JGtd2SoozZf3WjxYTLUwtKiZi5c0PLiEnAoItQ0lQcXx2AwyBeC01NTMjWD1k5FedMJL6EmLgq2KQEulCKRe+HjTzTz8pta+PSIeOvIw7vUDB0TzkBECK2lUIRJyRmVhw1M2YIxFO0YSIHMTMwr5oxEQmq5pTa7DzJq5pOwq22FOMQCtWhEtJIqD2VLhs1Krl0EJcgceSzQbYQiQhGQfdCloJvUtiIZyzjjUGvpM1Io3UQbuTCP46x7XcwRdoKb+TyMCMlkP+NqmzFhI4WR3A+rrc5K2MuRYhfZXbT0RXFKe0QQSG6PjsOFmyoWXgaKc6dppjRoBiqDHZq75iadefARfbb/YR2/fK9m10Nnzy3o8GcndfzkaS36hWBp5P9dbJ05gqQNuZ3XsnklzwKF5ymqNnS6zygRR0cTYmGAMg8nXRvjPPYxWU7C5geiw8fO89D0Bi/jXtN7n57jReW6BlwDDdkiiIDWSbl1y0C3XrtTz31pn7739Qe0//Y92ralyN9gDWKoaJyVQbVdWFjRK+8e5pvaN/XS28d1+sKy/AuvhA/O0TTENFLkKjS3uKpDn57Uq+8d1Scn5vjWd6BmMK1B8IHFPnlJuOLfKFSbj0uVpLTZSW4UnMYhRUH+iI11rNxHeeDlgCsffvnFvPAwbAp48JCaD+QZiy8RItYZM79x9k3gtWpbrNX5XJf9gpgmTUWBrxhta7gRRLOOOtSgWdOe3Vv06IFb9Gffekh/853H88H6/tv36qqdW7BLoh5GRTgayazA3Y2lXvJ6riI1u0bbTemDxdx6j0CzstLDJKMaNWu5H4mnhs1cIOZRufP3iRqc1yTLPRLN1ytMEWGWFBETOkriOTgewfkca0KtHVtUKddj0brJcuYhtwAyHrDPjSeNonFou/0sRhCMMDEvekXFEjvPVm5r8rH36YKK97hHhOhJRp3XZLnSOF/V27xWwgN6ZTlm/gwpSrMHJogIRUT6ICQvjEkEdRwoe0TgBqEF5J514csihbGSeq21OVei6JaTLLeUNg/oZqaRD0rKcM9ryvnQ3a2bJldtC0TNjBt69c56O0s7b2n97dEdHx+jzk3VILuFIuGAd2QgAi0smag8c1eg4drX4oLWP/pIqy++pPX33pdmz0krS1rnC8n1fNjmXsQv1N7bIbG+Q/n0K77esYt7VIAP1tekY8e08sIvtfbGyyoLC0wYWQ1CXvfeJ8qRSdHuELGBYizs2FLKBtGpGmfuF8hqMaWDAYgcjJO98wN1fNImfl7XRiJk3J3HxKIzR2vx9BEcFXL24yNsaZ1aFjHGIkIRptYIC8i9iHwIBRr3UESlDvN8nTzixbHeI0dDxBCIOVR5bqEPgTa2CHxakMiR5HlYHoFACFVnDmRHJCE7xtTNg7dS7uX1xF285RHZx6S2ZaIqMxO7XuX0R7PZZLTjrsO6KSJyaimkDRRRsYzzhWQip2gF34hQBIQeJg9pL2i1J1TFHEdrSq1uVStuiOzQyp0nyfNtQunF3ib30Mn4Wq3kDFXi8FdBY2wsgrUOEcgYajrLhIFFWPY6iyzabprmd4o9V10u/4m4Hzz7iP7Ln35Z333aL9Wu1q4rtqhpihpeAsjhmaq+HEBUYtEoIGWzk0mKiKSSsZ6zyA048W4nfZ8pLsS7Cfc54TPd54O5n4Msm5zBdvtnHM9JKtyXtKYrLpvWw/fdnF9oHrjnBu1C7+aKoBYm918NPn76gl7gBd6PXnhHH358Uqtr3P94Zhw2OATEs9CO7dID/psSzz6qrz9+p27cu1NbphrqhpqAD6Tg2VpUGNLy2pAvmxc0O7+gIfdNvNizdTX5unGI11CE8cX3ij7hJeTPX3xff/ujV/I/lTt2YjZfBq6uFn1y9Jx+8tv39bPf+X8sPqPV9YZ5mIA8eYOlTrVUjHF/bw87fuwo+ydagcSsAXnfRItgoEdUwT6tiFfFfAhaSRquaYF7/OFTM/roxDkdn13R2cHlOnXt7Tp1zyM6dcd9OnflHi3x7DyqwflNmYS9QR51JgxmkieBAkNenmARqYFWq8DUaz7eVcWPPOmIDxojFgSnsF+hmAgDPlOw2RnVkoynoFYsilJQRKu8X1MNYyQuwuuxTxAb+FfyiCIh4CK3CBQER+SKHGbdc9kRcq1Arg6GA6PARcvKncKwub0cax1717NWzwVucxteDzlxYaDdj1CDFhJjkuOSwPP6xUYXmHMVuXoDrMCAlMiQa26Nc3y4vqqVUyd4Kfim5g4d0jrvG9LN8RnmDKJZMUmYcgi/DOT3uvzdrhmoQW/gEYGPacCKh1wvi5qbuyD/s2q5X6FsxSOLNzdZJYB1o1FE+sKNJaXD5BComY45iUo3x5lYcZ4XeW5kHjzMicnuQIhQCZ6UgxVHV6JEbdpwi2DAmMcafnFnToOtn0UWmEx9rCKMrT+SM3eEWruBKinjyVEgZbMRSt15TBiSFe5luT0AdGPpl4M1wM06+cZw32/CgEvfJm206hJtMmqDkw+WaQOcG5h1bzRcWt9YT523PxLLXBWpMmPtBtsEFg1GtICVjjD6A21leZkTfk5z8/Na4+F70DQaNI2aaBR8ggxMg4Gmpqc0NcULiUGjAdSl4fNA4uL0JpJSzjnESHnynwBYOnNO5996F3pPK7MXxFlu1wlynDje9UKQxUqI7sFggo26dVMhk6kG+NQ2CRQKeyibJVO1lsQcU3WrRXaveiiATJSFzF6g219owjFtAikMQvOCEVOF4+Kl4kAvYQ+I7PbrnIxYhxNiR3kPDAWAb4cwRXj+GOWTk9vQktNFRMYbcg4Ui+TrpFTrgKuFLr8EwKT1JWfrj662OX9FXb8l+MhWrUa7fJ7ft1OpwSu0Hts0t/t6nb/vgM7ctV+zl+3W/Nq0zpxb5IXgKZ04eZYb7ypb3XAq8ZjB3HUGRmSSUGGYCSfW1M6JjZ6457StVZI1RMlkdyiQ7YdYXTMYDT70yzC42McVHowOfzarf/7lm/q7H7+qDw+f59oo4lJg/qKhz3cFqUPTWxrdfuOV+pMn79F3nn5Id/CN9/SWqZo/fcRzzTrHjjimOjuzrBff+Fj+Kxxvf3hScwurYkEaNXxcRsM1tvPybbrh2t26bs+V2rGFB2PyxZBV4RM4BeeVTDLA7lM7yUapqBCZEV/PUai7sE75AZkQgRc+XAtvOAtYcj+cch/gbSWpXPcQtyGycg3CLxXmLMQLYgaMEuVhsj/JwYUvVQkwTckxKbXIUdTsfb1s20B33XqNvvnVB/SfvvuEfvDsw3ri/pt17dWXa3q6kVtx/QiODPIEMmXI3NSqZp5KLqEqnzMy/yWtTmraxMGwaRPTRZD9KJeacrzI3gG5nygRjkDod7BN0L7HBjnaffGcxdu0wW41GGyHdX2D2sHmXX2WTRN6L85Z0+6hpZ4ZZFID4FhdjBmvNGmztnFuY9WXbe6ErhBWPxI7W8fZVybvtAnez9kZujyb2pzL1DmbdychfGNM5gJXGzPSHfdFZGfTxqQCNGZi3ZNpwtYRFJbauS1ekjLXJlYS0GtO+5Aror3i0b00RxXfU46f0PLvf6+Vl1/VELnw3FH814lXue9j95+w8cvAde5H6+3LwTzGyF5G3rZ8X0KJ5UWt8WJx9Rc/1fCjd+V7mm+DTMnB972qUFOMyTeLLKQwQnQEdTFh5SJqnS7CNwFY80WoF99Ra3RGU6smi2B2U2r/lqEogth/Swi+nxuxSb4NSyADvbTU87fo3HnMZAd8Nut22gzPmM+J68e4qL7el11IX2/lS06b87ZOHdtYBvPR0zqZZ1JLB4bP852M2DgRwRt6BNdTl7C1XRR1EYAjcZwgCF/Q+7mRM5VjHeZiU/bnhxXJo4mHAWUjxrxwMaUrxpJJPBT8A7LHmKoftpCC3zUiWCPXPQ9W2r51SrffvFv+a8T/y3ee0F9/42E9+dCtuum6XdqGTVzeooUafkQZQX4Tl36BrJHPz0c+tAW9SIwSjw/K2jxAzGoXeSgkLq4B3OdwxmMokLKRhQSYO41cWNtnHN+DtvOccmD/jfrWVw/o0ftv065d21UG1OZ6FHIqHrV0dnaBL4eP6ie/eUdvvvcJL71WqC20Psq/rh3T0oN3Xqvv/fHDepZny5uuvaJ9IRg5f7B6fi3IdRnxM9SeK3fokftv1ZOP7tcdN1ylbVOhKW6c/pI6uHeWtTWVtRV+uV7XMl/AH+PF5K9fPaT/8ZPX9YtXDung4XP64JNT+vnvP9SPf/u23jl0VItL3J9dOPtjVlyjiXxq94uNUBhjc+hWpXRmz5BShgfVGomUGXC2DKsuCHQMoHaEAqAw1+L8ko4fP63PPjupcxeWtDC9Q3PX3qT5+x/W3K33aGXbTmZsxFaLaHIQdlmregAAEABJREFU3EpO7mMNSI+K2ozmY81RlONQs9sjkNLGeY1It5cJCzUBMJ9HCCgX3eIgNV/qaXQJuHjSUNghbc5nrMjz53y2QVkvjgXZXrbHqBYJU86fuGg40hFsEXZrJk/dcWRyFAcJuWbIsdNEpGg1AsHdKTnPXUearRsfEQABxeeIReSIYboiZv4IDJyzVWmk1EUzDuV+oCoUBJnqfpQagj0w+xkhcerJ5wTOwcJL8MV3D2rmtTe0dOq0fL4U7IRkbCEZKYluO4r319dMMEQMFL4PmaKRf/caNA1YKCK0ynPK3PycFhcXte75MjFJnN1ytLtnKKcASP45A3Ej989x+0JTO1UocDXBut6foC/b3nOtO2xwM+o5bmbeDGNtnOybWcAoxHbvXZIhMFh2jpX5ZrM2NkzSJm7O5QkyEUtDL3bjQMo0SoCBAvCQ7QVbROBSyboJQKaIioc42OQvJrDOBpy9Zk1Rto1INGI22xjnNHW+njciUMeEIoXUEWZFxIjkFh4qZR2eDzUi5B8ximYb7OKO3xoP3Auc6DOzs1pZWVYEkf4QMyEPBgOZpqem+cUcmqp6xEARkTmLmeVuIh8LarG6trSs2Y8/1emX39Dc0c9U+NZHygBYx0UbstHCYkxCcM+bQ1VaHLS0JM8J2TIihAgGFUnmkqxD9HYOIEX+2CtdVZtvFGHRgwOSA7CeYKFW0bIXAn1eWLFs7pCcJBODRCs4sBoB6SO9UAe6e2HocLhVEOxUNVIwgBhPhjqqgRqN1WlCEUEpDjQ5ouOWsfVY5rC/In/EyHLlllHODWadpLBoCZa96tH6VB5qyFlii+avukbn771PZ/bfq5mduzW3OtDZ8wt8wJ/S6TPntby8xm4O1LVgvkglZ0+pzusRDGPe6OHtlOkTud/Y0TqZ3UMrohQJ/4iAFWpDDdVmDKpKoxhMa3U40EfHZvUPP39Df/eTV/T+p2flfwewaUIRSpIaee+2TA90+01X6VtP3Qc9pJtvuFqDvIakgULR4McK7cvSdPLMvH7z6gf60a/f0nsfndLC0pqawA8S1DThherKHVv06D036bkv3aMH7tirK7c2avhQihKtv9qGv0wFnbPRkwSyIRB3zy1/aKMU4tXWwwIQieHBS2Vd3lfxgSqt21MFLEohe0GnU19BQ5JZphKtQGLwnPjTZTsJ6EU+HoQmZt7w0jMixHO0/CcEHn/gNv2H5x7RXz//GOu9U3eyn5dvn1Ijl0d98IiQfzwNavaIkEyCe1KTaKiGmNwJAGqPCEVAVU2b96ajADfBLup9vGBNAvQepNxhcHdMMlkWc5o8T1eT97W/FvvZbooI3HvkdZlw6uZyHvsmgXc9UrBX1PQWE5Nsi/DI0gVhy3hyJ88I20MRgQc+YLZZMxm0bj4iG8ghc8ihObuxli6KIdgmWHbbOzJQbRSIQkpGZEDvWzBRRIC5g1NjrdRYKCJsSCqiElRDEaGISmlkKCby5tzIOChJxKm2qCzHiFBEiEH95jx9PeXOD05EQjkwn4+fsY4S3zgQ10FdfZ4nw21wsDlkHJbd56SFiKDMlgw40NyErWOB4HgTogiig+ITAZdSj4jkCtWGrqS6+75SQ5G2HLlflfPntPLG61r67W+19snH0sK8hrwIXF8bKh/g8Vnnl8r85h+e6+TZZAgVcll3wsKiSpEa39vOz2jpxRe19Iufaf3EZ5gLnrCuB/VAjJwZPo4odHVepUoR2CD1mt2CuXpQihFpSdkDKTiEHtHSBq9dsg5FOEaUUXieqYSW3esyhReVCIP9O0LN3rcnkOlSigimqtQCAlABTxK+Lakg0AParAf2SVshFeTAUi3slgAradxcommMjKWIICQACgRHR8ju9afwRQMxRMrUd7VuEvY+btmz9cnYiLJYW4nuYkfYyMsrR7EPrN8NTRA7wx4VqO+2mexZx8QVUzpSLsPlRARyqN+8VyafLxF92zjbyH+Us+bmROVEwA985NMTnDfVXl67Et3uAeHYSpI4l5nf6USDY0UI5U8gGkvygE4nVCbE2vHzo44pIhQIJQSXruAL0QfvuVl/+txj+utvf1nPf/1+3X/XDdp95XYNGp4KSBsBpxNBd6BocEERioCoPkCFb5A81wkQ4eMlNQp+Cuuxk1dREKBg5bkBcHJYxEDHlopxEdvGgF22Y6v277tFD9+3T9fv2anpqUZqPfz8I+a8sLAs/4cfP/3tu3w5fFDnzs87OyRayIVs2zLQ/lv26ltffVDPfnm/brv+Sm2bniI8RoTgiZWNvHTt3DEl/yckP/jGY/qTrx3Q3bfu1WXbptVQsnj2a3hRI57tCvdb+6+uFZ5F5/TiWx/pb3/6pv7uZ+/on371gX7y4iG989GJ9rl0oIbjEkkDbZma0q7Lt2v3zu3IA2XhrF0hd/Qi5/aAlGbLEXaA1JEkY5KMiFagUWf/R7IF6l5eWNSpk2d15LMTOs2L1cXBNi3tuVFLd92npZvu1PL2y1WiyXyRowOFFBKjKQK5IzBOCeBAgoyrbV4TYkKB4J6cKhMUMcpmV1AJ3DwiFJIiGAEi4O16kBT+ATNXZ5dAx5QKxjxfVRsh8lxdXCp2tCGqDyF5DMzt249vPXyKtWIXZN4RJsQgbwTXCNw5cp8wubdLsZiEm5w0wv5qW1ROYESQBZW1CsnxRky+ikzAWbdrFv4oyewjNzC6rA/Rncrkv2nl9wrLp07p/Gvv6MKHB7W2sCD57bv9cMqcyOMeKYazkdTnt99zVAruLwPFYKCG3+GaaDQkwdLSkuZ5bln1P3fCMwqhciM9h6GghhQdSWpFJSYJXW6po8B9Hy9gHSGOO3Pmvm/Cic50He+CgoNurBqR6EBsZTsDuTrfjufejxT87AOVmqQdxeEtGjXXbgU/sxGBq0+dYTMMm8uDtd35TVUdS1W3b1PF3mgvKMLmHi508IpYQK9KjiPNpkQmh0vA6bTRNsqV1n/7sFn8Ztgfljm88jzmG/1r3XW0rZPMO/KJvrK6orm5Bc3zpn2dh/RB+4u6M/tCiQhNcXFM8zJwGj6AfJGEkzJ7RCgiUvMQYRniBq71Va2dPauZ19/U+Tff0sqFGfEJzAWkvMg8v2NyAS4qUlPqiIZgdKQ8+XzKo+JgV1Ak6x0ZlewVOZaR3Tehws2pgNtD2axFSnXAvyAZKpYhq8bgrZZSLoJcAWXB5BayXRMLUJQC7ri8+AsSGCZlS90ahMxVR4aAShIZcAtIrc7KimqD02sZWEcLtRWDo5wS0QgezJ2S5ENEJtWGJ04RIAT4JiQgzx0ImHBjDJC0w8EBcwSGe6wIngjo5BtiWYspLV5xjWb236dTd9+r01fs0cz6Vp2ZWdJRvvE75ReCq34hSBj5xXlDJSLcgBJica6rkrNiojOLgh/M+BXVmGoIDnj1Z91tzsI3pqWssc2rmiJomiclbvcE8ItpgfnkhBUfM0iNXwxO6dBnM/r7n72h//Evr+hDvkld5V3ZwA9I6UtgTly0hbdb+27axcPrvfrWU/fqxut38uGCHb8IVkUcpVCrxKWmkycv6Jcvva+f/e49fXxshm+jhvhLXGLpQ+WaIu6GPTv09Udv1fNfuUv33bFbl20NBS/sCiPLkKkUWA7h2RRR+TAxjDgFJDFaRe7vz5AXf2RgXoydnD5DYCohT4FEq5nxQ+66bTmlAUyWTalah8iCWqggmcS31lunQ7ffeI3+6Il79YNvParvPvOAHr33Bl19xXb5eXqd6SmDY6Yk0coGEhlLkkdd3ALIBMPNY66pCl8wli+wp5nhEn59uCtB3cYQJoMmyxuoH8uBGVn7eCdHRKYaOY2E1gP7COrLI3BzoY1mv3p2nwcjQw+3uFnusKEl7BkKbxFYIvDN+iVsju/ljegppNmggtAz1aQf6EW979HP4/CIvvWiUPYJL+/PJqY/GNowxQa1ztElY7qLxSKXWePCl8+ICO7ck5ccO7RGVCgUVZgYfQ37Wjd1SVPuezkpwX6A8+ceDxdaf/89Lb3wa62+87b814bL+prWuf7X+CJiyAP2kAd4mDSkXuL9S6txcR+u+Svu6wCzTM1wVetHj2rxpz/X2m9fkC7MJp6leANS8EAxuRo4+YzUm4mzWOu45T71cWI7U4oMHGeqysyu0aSJeSW8tGkjto97pkv6puPnW9Nl4+A5TB2esmfqgIt5Hl/gi2ZLYBybKn4X987nUh6XwmumiEl7xKRevTYfR565zs19LkZrVB07a6u1LNGe3K3QJ1se83ToDyMPn649wxjvgT2xN0kP3SiOvPrrHIHV2+oXzVY9N4yb7XcmIiN97I1ClzcBMF3gk90OPqPwah28XxZLXoe2S35GMe7Y5Hzmmw95cTU1Fbr5ut16hi9F//Jbj+kH33xETz66Tzddd5W2Tg8IIRvPegh5rQWj7zlJ7VoiArNJsmhy2Tz1AYhj5BytXVJKhbpNdjQh46kkZKw1DlvK8IjQ8sq6Pjp6Rm8fPKrjp+e0ujLkVkN+OsFa4Vn34JHT+ulLH+hXr76v46fO8eXzUOv5bLrOXqxpelB4JrpKzzx5n/74yXt02w1X8izUMB8ZsjiqIJ/3J++Z1MPjKHWHIkI7t03pobuu0w+ee0jfefqA7rrjOm3lZSGFSOypeAgt3HcLc1J2QudnFvXKO4f1P3/+pv7xl2/r1fc/08zcqkrDHicxPy9HFNLuq7brqcfu0rO8sLzjlj2anirAQ4qDqIUSkCVERRbmuyQ6XjaQAlYgS+aQxRaBEcvRcQIXaJtdTOiLC0s6fvyMPjl2Sp/Nrejs1OU6s/dmzd55nxZvuF2r05epxIDZAiqQM4aHVk7RBanwE6ABVKCuVzkUES1kHmwhJFMLw3yudnlIN7LWHJJT9JfC4sgjftsI5U/wSWlnKESzM7J8jUARiRLGLNiCKLyEZgZu5j0OVZODc3nqjxUFGkVGdTd0ETlfBfNaSs8AgEhEz9QuDQTc3VJhbQWlVkf5VaZu75OD7KXMZ82+VcOFykQr8j1hmD544xIQBtaK3uK2c5bILwVNZXFJi+8f0uxrb2rl1EnlOU7SnBfu2UhQmWeiuIjQAGo4Twec54OmUTMYKCLUQINoFE2V13hmmZufr39akN+Rury1Ika6/q0tCMraNgm0bRP4Iqjdm1yYjaQ0G9FGPQ2FHRgFJrLZsJnHZlju67+pXopi/wtUYyUQjZtnmURsazwk2Q7RUVlMKSRwQMCVpLZFVMxqMJgK3AeQSGGWMZNSSQmPzXvE2D6Wxr7Oa81zbMwXEQobTdSci4fbNwl7ackupsQRzIPoShpJISGPSf3mIHSvsztBUmZOz92aJeZ0njUeyhcWFzTLw/Qyb79D/GBruAgiLDcaDBpN8w3V1PQ08kDNYAC3rZJ6MZaTciJmXlzU3EeHdO73r2r56GfcLHgrgr/NWOUaS77cGAoYlZySmBpZoxZISTkQbQ6mYqG9eVVRGUwCvHXzPoUAABAASURBVGSSmwXbLScZKAp+rEYErECSRR/TrM+waMltDxWY7d7PboKQf4r8IioxJyEsezBaNyFKACNZtQFVoV22dRO+ZcLQatwhJ+bq58OlbksmyOh2h5DB6D4dULKnDNbOrAgUgzCZckF2zR1JLSIUEWJoyQwda4ifULaIKa1s363Zfffo7P57dXrXXtUXgou8EPxMZ06f4aFpjQ8A3B3jbzGTF7KYJE+jbAU/Y5FYgEXkiB5JQEJwh4tWqKiS5HOMeB6EtvLQdevNe3Tgvjt03bVXilMc36FCjRQDRTQKE7rXsDqc4qXdrP7+F2/of/7sdX3MS8J1fomNEI2cCkVAzLZ1S6O7br1K3/3afXzDe6/27tklPnWEScFEERwNDtCgaTTkjdfR4+f1sxff0c9ffFdHT87jF/IPA6dYvTpw1a3X7dQ3vrwPukt33bKLB2Jc/YBHPvl6zYDwKEMRQW2Sx24HgjWRVDYZ8wev2hbsj8/r4qdMH38XDKe3HkNCh0wqruPIHFY4FRVSUsYXUICIaDF00Ro4mFwDavBg6j8J8NA9t+m7zz6mv/z243ruK/t1583XaNvWaSmCCmoO0VANWYKDG0DreiCYYDKnDOKVch0jZdebdYp6TCzQeiB31MUat8zCsSrjtVmrTljY1TZfxiAnx+KebgieB9b2yLz95TgsjSOh1pqYB+OmLqjj2CJqPsFRs7dIyh3utRkID0mhgCd5QHb3fiUnXwdHINngGmy8BAUZO+pcuj3o5h/hvVy2dVTtAavkaaskskPUQle/hZ3y6HezYW1F50XL3pcTYIhwdoRLdKeJCEWMqXOdyIcdJwXGiFDEBmpx59tIeI78ESZXQh5COSEcldLoFAvUjlwLZyM2/Nq9jZbjNs5JQAQD9yT/CWGLtsuQBygiFNGSIs2XGiLtQX2Q70try1o//IkWXnhBK6+/qjhzUtz0eSHIL8C+13AP8710iMwtgXrFfRHiVmOlAOIiF1yonzKZgZUhI6hZX9H6oYNa+ulPtPbW69LyEqU1uHP/wKeuOXAN8EyDjT0BEdSdKmlljTIJzRyWczqPpIiQf+QWzpUDmvMJm7JFRMoR1GACDRNycuSJTn6v1VhnjwhFtPHJlXpExSMqd32imXeEOtm7/MSQhMLr/gVeJti4d77skm0RodFPVDevNo9Dq1fUaZ3XWjVEhCIqeX2uj7R2mKCI2Fxv8ZwPjy/insOZIjwSAC99Ym21BjIhUxxO1M2YKtyYo01drSnbBhHJSEwKOaTuIXO3QZZNeGJyhpYI8VzphkB32ZDtuNJLscyxLzinI2DbI2yriqUQP2CMllpq41qWNZCr1pMa89lIHnDG7BGRXB1PrfUb1YHuGFia26GNRMNAt7vThPjgx2hZtIhQmEP2ERpQFSVrigiF4yTuBXkj0FVX7tBD99ys7z3zsP7620/oWzxf3bPv2vz3+9qrXQS5w9k7cnRJI0KjhpjXPACi2AjxQJM8AiSNnMeIXiZMGNPNvAos0EZYtYt5Q8H9bnF5RS+/fUj/69/9TP/tn3+nN947orn5RezKtXx2Yka/fvWQfvH79/UpLw9XeY704eY2R+qhtkxJt1y/S0/zEvSbX3tA+2/bo2182bzOSzyTZ3KyITfFM7OL+ujYOR0/N6+VtSHzS4qQ2/YtA917+x59748f1Hf+6CHdue8GbfVzVVc3D5X29DkRyNx+eQm4pA8/Oan3Pjmhc+TOF2vYgt/5vDb/m47XXHWZvvLQXbycfVx/9a3H9OwT+3X7Dbv5HZFZeVHCKOcVY4SllpAjQhFhk5zP6w7VHx8rS4qQUjGHUo+EOaqY2HSeVZeWl3WCF6ofHzutIxdWdGrrFTp5/Z06c/eDunDtLbwY3Cb/k9ttYBsX5IbI6Sye33YQcFnkGHDs1bY04BkdCZ+A1LZI7rpCgRyKgFJioDub95gChFFuuLBCLE6LwhWifhSQ3ZIiqqVViJOAVFvAIDrZ0iYWRVpwuo+1ME4QOHpAlkyjfMTKiqk1OIXhxBWgEB1Bqcor62b3zJ1RnRmh2j0qc9tPBLJzNTkKKnDRON6gtYgcrbI8ZykSGCNvD4gTxAk85BpZPnlaM6++qXleDg7n2z8tmHPYyRFweigYa/f5P+AcH0w1GkwNNLAMNdHgFQq4MSbXsv+04CLXG+9LfFwjgiQmmDs6XSYBe2qTTUlgyTcOudHj+kZmEhk1CTlJJGn9W1bPW5xSHwWPBe8aTgA4MSpzeP/ZO0MmMZDaJuVckqwD25SkrtnQyp60FUcs4/ExN2ifjoxhcm6LstDOQUVZZrrax7bqJLcmIlElLrdcmgXqI4sjU5Mi8DVpsuFVV22bqTN3ci9HZzInm1lSRNT8qTGgM17UfZKYcFa01mJfk3V46pZNnrsj633Ct6qsgM4iNEoqmuNgX9TDQV0uxzgXnF/xtcIH2MzsBV3g7bcvKDV448uoBrlpxAVSL5RpLpYpXmoMghmdA+aj1xNFaFtmUcPLl1X/KcE33taF99/XkJePjWqwf/mocYXbuzR0YAXk/aE8Z09vC9XE6YIQoCbjEkDnDC6o2hjJGRHpEgGXxaL8hbFUXTA6FvdADTslj0B2fqhASpTRHxCi2Y5LQRQ2uZE3wqAj4JYTz7RIkZ6jko0EA72krxVii9daZSRmB6tqxouxQBHBKJIXpRCIrg/V5yEqMIrAkXC3QD4YMF3AVbcgN+ZKBLlzsEhNRCE5Kwz/ThKy3DwBoMPW/EJwxy7N3L5fZ+65T6d3X6+Zof+E4IKOHDmm0yfPao1vTV1nTtdtijlk3HnM67yS01uumBBDActuI0RHBaXeiBAd3WvCnQcpTmMeunbrj758n/78T76iZ778gPZecyUvHIfyt01SQx+oRH3URFDDWtZ4MfjRsQv6B75J/ZdfvaXDpy5oyAfRoE6gYBYhm+/Y2uieO3gge/oBffXxO3X1VTtEOtnuvAjSUKRu+OZY+vDTs/rRr9/WL1/6UMfPLvqykq89+4vGu0N0vj2++UpenO3T1x69Xdfv2aapZh1fdomOG92CibOGPcxfiJMPZdn7FkGF7A0w/sp44ybxUBdZWEkcz1Fc+jOEsBFpf9vJQPecY/IpCCjh4Ol8zbVR5F3jnlJ0w3VX6uscg7/4zpf1/ece1JceuFnX+98OHDDDkGj2Fme5eS4QixMUEYrAn7psLwrspSWNNLVtbOkAEOJlaqEJucXwSqnjVvqydclza9TS7ryQZdPI2BO8L5eypVuuTYpo87c6gNwiQmFhM8ImW9uYiM6zaCRyPJXNlSCkofND73fbTInhQ0+xN/hYlVY3N42maPHNWMQ4WUSVPZom/G0zJVitXp4pIYZOttUENNGzRjuN8oj9iCS1LVpuxhlmJmOmVL5ocH6T/TpueSO5BtOlfIybiMu9hMv+opIR4LN/kuzW7TueeR0n5sH5TJZbSp82Z6ZP3BNA+DImUmdpRTMCIxhw8L7a7v0y+U8C6+RnWn35d1p66bdaP3JYsbqswrOBf8G1f/0Swk8jRHLd+7J3WtfOtCrtvSr/JA2GjCmcq54P5wa54fll9ZU3tPTjH2n944PyvAFuIgGJcSahy/S9iGrJJK9WyrEiHk1MiTdhaptBI04DZNXk0OKkCKnbxrw5J7JrHcno7vY3WR5R5kBzLCy7ZVMqlx4iupnHPp7XNEaQ+n7IERfH4SUZv4SpXb6yoWwsLyIIjzRvNlRLG0hwREU2+o5qx2ck2wndLKmL7WNpaIfW7hlM3XForaJQGacadc2ysU7v+OZT2Lv1QNzo4+lNrceIlZyAAM6nkhVIEQGp13x+t9YC7OQB7zr+o4A+nnYHGIToMnlwDPb+flq2N/ClOw5OYco9RLdzUL+5KW0WIJfKzUamzO+HAeZuw8YpCArXlQZLNWOqciu2So7ljZmv/y28MfMLs68/drf+/JuP6U+ffUiPPnir9u7eoWlepgX3leCLZX51Ic7Xb5Gb63B2k+VCTteXxaSDB/xdPCFmLjs8WAFz7KR/kTHnI5IE1kFKaObCsl55+7D+///4O/3v//Q7vfzOUZ2dWdCZs/N69Z1P9YvfvasPPzqulZV1nraKfD8sPHtNTxXdfO0uPf3ofn3jqQd0L8+QO3i553tkYQYm5Fk0kmbnl/XSW4f1f/zw9/qnX76jj/iietUvBn1ceIQlK89ZjfbddJW+wwvUP+XF4P47b9S2y6aVv3+xLrq8FZ5fCg25/66uFS2vlJR56AQeYJGmeS67ee8uPUddf/n84/k3V56473p99+n79c2n7tOtN16tKXxU1lQ4Xt4TtkKuO4LjC4mWczojhrAClk7mUEL4euthTkM+s4ATlM7FGbSyuKTTJ87pyInTOrm4qtM7d+vkrXfr3L0P8WLwZq1ObSNjOFgRcLRCfGESlorWdmwR5LfNbibkYR4dwouJAQwpgyJCUSXGQA54tXae1phKBV8bPa9lY9YNJ2YFSh1eyFbgArCvydm9X+ZpUvCjJPvaRwhen2iIiggkegnVH6PoaEoSzetOpjwvEDsvNhzNPbyUGpEiQ5s7560WO8qxBVsEPqkQWpDdTXgVbHWukpHOUUogQyUdJHx8jaZKVq8r98oANrPEJPEYwO9uLV9a1tzBT3T+jbe0euoU4LrqCslNXETlhNUeYzbgxtE0g7xumkHD6R8K8xA5RAut8jvr/NyCFjn3umcYDONeqIriYFRNIOsa76PdMJr1KfDrqI+3MtY6fyZ1vKk1MksnVY7NflUZjyQpzFFqpsSBUjNPoIS3HDGgcS+IHY0sIwEjeWVCzN6XE/j8YcLdE/XcKamnSY21iJB/BM/1ZxDDaOHIGDzav6PohJFfCziPyWpnc7DllnzxGXIOk10nyH49oJ6sjqhgxngOU4U2H53H1FmRM9Y6MqcXK7PS0ngKADzxER5IMgFarZSKxrhqs5/D1tbWlX9KkJeCqyuriggNuChgKUc0mpqa0vT0tKb4xJ2aGmgwGCgioEbZLCN4/TBhUUQgFg0X5rVw6JDOv/qWlk+c4mAOoTRRX8EPGVc6Op24iOCkLFJIJiRWJxqAuwlNNiYVRhOGUlEyqZKqjU+XQhbMIj2SrdaUrTvpIsih4EeySJjcwoMJwXksCjk5Q4RvOeSD0zEVVS7ZIjf7FykCgS63Vk/VB8RYViclJreawWaTunhibU1Kg9dUKTGKt2vW62RWzImj5yxpS0kKftS2xEMjJCKQQ84eSAOkgIRcsBX4kDzrkD9o1/kgXY+BVi/fqQv79unMgXt1du81milbeDBa0tHDx3Xu9Dmtr3Kz5qu8mqs4PZmcNUW55XmFSWlhtDOUkARaRAlQQOh5/oakUESlBu4XbMFD17Zp6Y5b9uqZJx/UN5+8V3/8+O36ztMPyQ+Zu3ddRuVeiXM6dqAg0PEDiXwDrQ2n9eGRGf3Dz17XT3/7nk6cnpOrHfAwFFwvEY4zSTujp0rLAAAQAElEQVR2TOvA3dfpT//4gL78yD5dcUX7gMLeNINpDeF+QTjUQPPLRW99dFo//OXr+tXvP9CpcwsqJTRoL7NSpPX14KFroLtuu5oHxrv05IGbdfWugZrwtSupN7drqgQst2Ao8ph4e34Ex8zEZALCHhB+Jd1x9dkA8ZDHKErCUI8yRuSRI7KIDeohB8koRxGWpaYJhZRfFOzYNqX9d9ygb/zRo/oB3/h/46m7+TZ8t3Zun0qfwiSEyZQTFs/BbOA+HyKCTB1RFfaEQPFSUbV59LqSQN2T0o+BOMZxdxLTGKlS36+VS7VsMuasiUeM5QTawWtwfEctPMG6YzIC23mtO07kzuxwy8aTEsTDuFJRx+SWebAjpzixIVJEGyPJkkm0jst2kzHACIY2h/OZMPkwtGhqE7KRWgFuBHg/IpzHls3JVpPE2PdFJYW6Ztk00lMIR6WU50LPIUAvRZi4JkqSyGA/TbQyoX2h0ps3fb0OUyqbD5zdFxlcR5IH7+zGvP0I20x9DLl4XhOyWJtXYlLbAoxLuNU4TinVatKvF1tFbBkA5xsMPz/F+rp0+pRWXntVi7/+lYYHD6pZ4pt7fnEfDrmHUJe/iBzKMhOQmGjlE75lk034Fa17pRy+ghlC83lTnCcJ+1nmeuEFLf/spxoeO0KeNSgTsBryt91rkxHnFy1kTSInEyR3/ZajhCICzN2cIPtZFTpdtpsn5gEfarZUCb0Kk6PjWsThER4BJmLR/x90ZzRljV0ez2PqdHj6wCWk7AytLLdWtdhR7v+GWiPs2Hn05Q7bhLcxEaEI7ny9nJ5jFAE+sZPoaSPGxyopgTpE1HxVY0RnrH0kR9U/b2QeqppIP6qjFVr2eVnSNvJj/iqXXHMaNw4lz8gWRbF0UbkXAfYaUURM5kd3pol9tTdr3HyBGAManfNFVk1GEyanElU2q6N0dizKe6hxu5kbNnmF1uvcRREBSTkgKzoxyMFRcOIoumrnNj20/yZ995mH9Rff+hLPc/fqtpt2aysPeI0awvAnPqKhROJEQ0dRIHZDRGpGWiq1FBxsYSqk1mSW/sUSuD1SZBmdXKizZAUr3H4OHT2b/5ncf/3n3+snvzuk3715VL/gi9+3PziihSWe23jAiwgFbzW2NNIN11yhrzxyt5792kP57Lhz64DnvnX531oVMzZNI9y1uLSidw6d1I9/867+50/f1P/149f1w1+/q4+OnOeLdu67uU+sGz5opNuuv1Lf4Xn3e888onvvvkWXXb5NDS9Pg+e6XGMRa4ACxrNa46DBQPJ86PlC8Pqr9OxTD+rPvvGovvLwzbpm9zbtumKLHt5/g/7s2Uf1/Ncf1h233qDt27aImUlU4FIOFB3RKCLknwQth7LZM7jXpuKhMGAX3knIHBlEApAZ0yJilpdXdOrseR05fkaneVF67rLdOnv7XZq55z7NXX2dVqamccuK4JQlU6nxyCJfMYdC/kGge74Ix1kCQM5I9hQNT49FCSusKFlrl1uRIkIBFy0iSOF8cMvCkEZzHNqOJuGCs8aEaH8zyOERrg9l1NvcqWcC0oRwS8RDhPUxGeulZTrngEValMEUVFHVhg0owzouAYqWgGWTlC/W7WlcrjcFCblujHUId0pTR3khAgvcLxCpSEIJyOmG7PMwQKGhpHV8zQvPE0tnz+n8m+9p7sNDGvKFobe4IXFEiI53KAWYaIWEEQEUGvC7nN9zTA0GyI0GDTiEkR48f4hrd0nz5F1p/7SgQjJRApk8qm02tGLLjJis5n2YdVjuMMtJxlsKJ6e+xDcd6pweTeniWATPYZJzqLbMV0XGgHqdeTYgPaNFW03I9oWQJns7d4J9OYGLh1HNaaq5PXaUcDs05l6QD5rJel0b7i4GpuQWJI8m0TyRYxE5UB5bokjjSUD2qylCERBYdvsh2A6b7PhNAspY9RvxeWJ32CYxBClpg29I6hP3vlyD98D1mKoDXigbwsWlArV9w7y4c2IXLS+v8o3WvOYXFjTkQT2CXCSNCD4wIi+G/5u6P/+7q7jSfMFn7fO+mmeEkJhniRkxGbCx8Ux6yExnZtWt6r+vu2933U9VZdlpp21sYwZjYxubGYSQAElISGge3vmc6O+zYu8zvHqFye6+P9xQrFhrPWuIFbGHs88+EvhF4DQvA1dNTanXa9RwcQSEm4Zz1DARljUKvfCFYI639GfeeFvn9u1XnzmAsdcV1PUU8Vko+9sWFliI6ws8TSKpcd9YCpiPmWi2VYrUXIt1c4C814RzORlkeXgswGsUEZZtN4Ds+MKcTOU0VgkL8kXKEtx2c7WNuIQIcn0FWyk1t5CBMzYCTG4hRCmAC6uCrNcaBZgG5rTcEklAsdkfDJ3CUneeYPCNz7CY2+RaqifzFmW+gp+yleHI9Cnn/Eg1V5A7lYxDgoNZIEckofilXk5c3QfckAfR09yaDTp73U06u+dOnd21U2ebtTpxbk6HD5/QqVPntMQdPNSIZxIRQjbX47VBKuhSrR89RAMzL6wFzd11FwtQ7h9DZGQjxCSFxLs0ma/jYeXO267V97/+sP7+m3u1d89OXbt9NQ81O/QDHi6f/tJd2nn1enGqy62e59TI+V6ckHqjmdLCUk/vfnhKP33+TT3/6gGdOON/rkZEuw/pyoQN0Mb1q/XInuv1j9/Yq0cfuF0bN6+V80bTwHs88EERGrBn52f6eu39T/SLF1/Xn986xLU5RxaS0L0X7IQGXDBrV0/pvjuuyV9oH7n3Bm1YS3x/gQ3jI5Ea7Isjx4sIb1K7n2wFkjEnNLF7tkOBhQ0nh+3g6P4bOJkLO96Zz+eI1aCyKJH+aWNAA62xloHo1sU6B2rIueOqzfryQ3v0n555XP/y7Yf05AM3cAzWaNUUESRmeXgV4rpuGRuZjUREtUdR3hMKqM0wismRQpUkGv44pomVSUNfSdgcrrZ5renT6snsY6K29EV2XMR4IhnSeBu3Row0z5F+5IsI4gLVRIlgjOg5E5wOZi2plSNaf8zdMTOShGNR3SM/SCWGX4SlNnuBQ4y2JEWEIgK59ogq2801m6eFGnJOlDHRGvEFEhRJSLgW5TwcLwUi5HMIhiJFRJJWaLECdtlx5WzI/Ph6JikUUcmyOEez/jTmoInGIoyuROlHrgKlzJB+joEk9hnu/GpbRLRSrWroDzqU25iMQ8ZU+1gsG1cx5miFERv383Rj+phICs84CrPktXRohgIOj4eBrp7OCT3rxE9g9jVPYjI682QghwYH/FLj87+cO6Wl917XzAsva/6tt6VzZxSLi9wL+ip+kcfNP5JqnHP6NPHO1euQ/SWZ5y8lhTYOj2IPiFC/WFSfb+CL81o6ckizzz+nud+/qMHJE62//XCkk0WEkkBy7dY9rxAih5DgBYpApotmRpZ0LdRSwKzXelHw92gqyIVY1+3JSmE6qNo8TlKEs09iGQfkMFuDJCbjlxF+Ex3fCR0lc7TcOV175dQG7l59QGtv14rduimdqpdY4/KyI2zTWKuzeB+SsJCG8o2T17prhSJqrP2As3eyeRI+EdUvHcYH46YW8zxMxCSFSivoyAhGekUw5yo7rfIC6yhz2B+qnzfU7nrxiUiQJHAw+7pOAKyFecE92g9kvJdWsUf1l5y/ynWOlJ23rdHnWhL5HGcqDM5lUtcMWsbPeK3JQKWIYK6oCmNKYIhM6QhLHUdGLEovxspB26pKjTE8loMrF5e6Dsb0zTrSHcTrghzmfcM5u32AM6dtEcGcUkSIBwhhELcMFQb/uHjrddv1jcfv0n9+5jGe6R7UA3ffqM1becbq4emHCeLoCv4QotwagFofPmQUtlCVSzoIRNkCKYIxhDRJpdR1YJbJyYtwNBV8eaYblJ6O8cPxr3lh9//4ySv678/+RX9+86P8cbzwY7DJcdM8Y+66eoO+dP/t+tbj9+qh3Tu1bQMvs1hDoSZnbfDhfYXm5+a1/6MTeu4P7+nlv36gQ8cvyC8I/9dzr+nHz72pfTybzs4tacAzNlWwV1KvkW7ixeB3n9ij739tr+654watW9Oj0oHalcv3ZK+pu8+wOnFT11Qz0A07N8nPxz94+j6eZ3fxUna1KAd7aO3aVbr7jl08Qz+g73zlXt128w6tXT1NbjIUNkLMAHduEwYjgHTWJlyiIirolo2ZCjY6OGPtBOFMkoIvUNrmZmZ1+rPT7MUxHbswpxPrt+jMTbfr0u17NLf1GvWbVTxjF5YT8opFvLpWjJfMk/Whi5Ml62h9IotBKZA7PunrAw9mVmEUBNtM6gwkiyAL5hB/wk4shTU4tcn+JuEn8ieGW9epENGBMOykwqWO6Y8mBX+MiVYjmAWLZeNhFbKMCx2EGEYg0iaCho+krhaAFLFmT0fnTE2YmcMhSHQ2mpKwOwgrK1di7L4h3+uwtjGY5NYhllvC2ai8T61MmUoMlwJeAPIFIaj/pZdfoC/5P1t24CP5bwvOHz+u4ucR/LvuekyOzT1vDRHBtdJT0zTy+44eLwabaDjXGwVY04NHaJHnmAsXL2h2dkZ9fgRlscpGLZThjUg1PIEl4+yDTMSLZpu3CtGo2ZBXBSu+EXCSpj9yRCgixDBJUguN2SSwqmcJ6loRaCWEiBA9qfMA6UQppEoWqpjHwOszqbYC6yj3ZMxm3dGm9MHmvTfZRmh24OTLB9dnjO+RDrcIWXRGxJW6N20l3GGJt0LLEvqPDFn8FQIixgobl6/gfxl8pRjjY6kvixsCy1c1Crp8k/HlJeAsL+ouXDivxSV+sfI85IoIjj0Uyotiioug+1uCDRdFRAgHiFurZdEMWW7J8/Xn53X+4CGd+tNbWvj0hKZ4mgkCYWocQgnBB56PWeHCFrY8MULZCnaB+cIdXmHoxjTRHGACNHOcyTIXUsYiJ8Tk9RiGIgJTolKKRS7D5DqS459G2U+12dcB1pyj5enBUIYYCr6+WSGphhRYkVsghQVyGzFRUCI5OA8Odf2JMFQvQpHp2BnpIbsr5M4Qsl4plM0MwCx1jUmIrF4J4aMSimhJIdcV8EAKeNXFcaQe9qjwcBPtjbNpelpcvUnnd92sU/c8oGPX3qKTWq9Pzyzq0Cef6eTpc1rsFz4aerysiySmUohckC1Mk5J5MJhgtVuxaw1qMQDjLUWEgjpMBT7FCbdx/bTu4sHl7766V/7nDg/ceY02b5zWFC+jbHvwruv0D99+VA/ff4fW8ZDDFmTuCJiH6CHUXtTo0kLwAu8z/Y9fvamX/ryfXypnxXME65AiQv4giV5PPWj7pjV66r4b9M+8iPzS/Tdp6+ZV6kUfUs7fx7+vKRVesJ4+v6A/vXVYv3jpLb3+/nGdubgkDGpUm89fvxjcuG5Kj9xzvf7+a/fpfmpfz4vBKLwY5Lr2XvpD1x/CJi9B8ggVyWJhh0msrmERZaDaoVoKR8lS2hSqdlwUHiB8Aeni8Le6qswTYwR+UFP62rim0Z23XKPvPHW/8Cdl0gAAEABJREFU/uXvHtUzX71L999xtbZvmuKhU9KgZFbcZRKhpghWY8IlyJlYW7v3onXDqkQtGCsIJtjn9vTlZjP0RaArAgvdwS1Tx42ZIpYjRjXht7KHPrd5fo1noT6NtWofAxBXwoDVpbncbuRK1VXcHurasho6eJLXuA6b1NSVoi/Uxuarecar6eSWVwfSFl12SIY2zMv6hMnzmZb5lE7H5nt5p34ejwjqiM9zGdqcf7nnUGfOoeNQGFpBHA37gt3eGU19EyGdbgfhYR1WhleUjCaJholRQ11uWWsBc9RA5dwF9d99WwsvvqDFv76qOH5CPV7aabCk4AFd3KfEi0F//vMRwsVbyGIStyxzCEPaqcdzOnOA4exbYlbnewBp0J13Uc2lGfX37dPcr36p+b/8SeXCWdV5BsIpiXRMotqc2ITGjIzpkrwbWjNrExTKeJxdCqytV6oGXaFRvZ2XWzPZcnCZnnu7DPv/RXW+lWqZyGkH0xiIGmNqJzrdSMapU1binXPHx3x8LIfqCvbxuS2bhv7LhM+38ZlCfvqyqGWqlzJMVIWVDtdKWJepRlVtXDYyrle5jstteaIb7MiFX2nStLWOlk2t+jeYfP56yXmdqG1j8bZ1z0W2utrErOBn2aJpKNupIxtyMbaaANLmAXlZ54qpiM0QXUmsPSzxwDU9Je3Yuk6P8DLwH7/5kP7LMw/p6cdu143XbdbaNeK5aUHBs5bvG01wDyBWuQg/UUXmN4STwn9QIpAgoQseEnlC+YeyzYFqj8oEjgMKeXkRKCuJca4NQqfOXuS57qBefHWfPvr0jBYH+PFsqGh4/gldtXWDHr7rNn37iXv1yL3XaceWNWQgQUh87eI5sSd/F/M/N/7wyGk9/8r7+tUf3tHHR89poR+6NLOofQdP6F9/87r+2y9f1V/fO6qzvBwb+OYYEsl4FpVu3rFR33zkDj16z23asGENNzv2hH0sJj/v8awm9fHvU9pA072+btq5QV//0h798Kn79DAvK7dvXqNeQ/0xpQIN2B3/twp383z39Sfu4cfv3dq2ZQM5SF/UDfLxzK0Hcj3WLSoosCWkIeTQVIg0j8BKggi4TEZr+uDzZJEXQcdOXtDB46f08aWiwxuu0bHb7tHp23fr7Lbtmlm1RovctDOSoZsfkRnQOIfJlkmD/KYCFiCVvFco2YOYFISruhZhz06r3Iipy13R8bFajZSxeCoypPH8ylZ3xrVVKcF2KLiP8hmseYxbowr2ACcELAXMc2YIw1DGgDw+BwjO7lXKHUCMIA64jghODk5HKeqem6rdUYW9sxVuhpdDzESuko4YkBOrALclMDme0uEBWeJpQymyrsJ5LM7h4EfChfYvJZ3/4KD6s5fSRTRngcmnO4UghiqXIgKS/L1tiuvT1JvqqddA0UtbBDWQZI6X8xfzbwvOt7UVhQR51KiVkThhcR5MaeY8Q/w/ree8y+fwxNXQzptKK/8N1ro6hT1TXZ7fhv8AZY7P8e/majrBB41TaBgS3no2tQPsl+TCxqjgE4E3REg9+NUR2UKXYcQTTf8YgokNNQTPAXOPqH4RoQgIsLR2s0CfIINgn9c9X1L6Orr1Tr2VmSsl8yQ0u3JxCEoxIWdCcAd0bfOLCzrPm+6Lly7yfM4HAPF0PAprEB9EoSkuhqmpKU1DTdOANQp/McdLCmVrWSdzuYhX55o9dVon33xPF/YfUJm7pM6dq8el8TEC1MV6TUU0A6YydGcZVS6RcYGX6zfZ4A97EzCpC8zEoeWEKWHvqLhFrGaGHW+7dcuYnM7MkSTw2RZgBUIFtTGKMSmCvDIOdfWDMRmd2FKNATPscLuh0m0kDkk4VDsxKRi0Hd1BQ8w4zrCcuYpo+JLYawiSJaWOybvsenFxKmDhomzB/BAdFQe6MIadgrnNwax3PhHhjHgpiQzq2Q80IHHTXJraqIs7rte5PffozA036/T0Jh0/t6SPPzmlkyfPaXGprxJNflAMomZ2HjYNVvIYey0qUkS15xRKs8fEKRGZnj6hQJTXihSRmtSes5vWr9GeW2/Qd7/6kJ556h7tueUqrVrVMGVI9oVNTfd01eYN2r51i3qrptvPC4poRMsdl31dS1FoENM6PxP6675P9a/PvaGXX/tQJ8/Oyp9JojG1ek2jiFDTC23fskZPPXiT/okXg4/de6Ou4kVhDzwiFOqJ78rsScOl09OnJ2f10qsH9bMX3tHbB05qdq4vVi/viz9g+7xU9a9hmzas0uO8bPzeV+7hl9odWr2K47a0JP/iqyy0yH/bT8XhHuDurS1xhoC6/OYmz0U2xAERhRoRkSxQMumx5n4DlkrGkfIYJidvTwPWvoFfwHfrR996XD/6zsP68kO36qZdm7RuNftDLYUXgqP55CnqZM4b6Bxs504f/JXNxhTGBjtbhVObJTmwpQjwBMeGDhvmxWaZ9OPeESMtYiR3hbq2TibDZHe+FokYj63gCOJIuG4Tax7Vjh856AjLO4XaYGpNZJFn8bXLIVBVjCiba7W7KQEG1zBOQKOOwSUN10egc3AS0Jl/5ClcxzRN6PYM8QenkJAgy5DaZh+SSmARAYuUi7wqn3MmKskahGAqHvCAtZ3QVmpdDIxTxjuXY3HFVkwtDpJbZ14pMn+uuwKU2ca2+ucy8hJAMe2cY7rjgoHpGXFhdGaTj2FEKKIj28kROIFhQBh1p7WHyS6SR1OVav2ZWepsNUiOsQVh2FNnHrs41roJiOVQB4bobnrI3MSkS7PqH9yv+Zd/p9k//lGDY4fVW5oTNzcVvrx5HlcU7PCIF6qp+Qqz5+mPHZD7SYEVUCJhrsNK4T44vHcsco/0j5v9BTXnzmrxzTfzxeDSm3+lnnM5b6FO3z9JQb4ulzMhw7wmYYkIRYSk4I+yWYoSODpaQ1w0I4W1myvjAN0tExIRwCaDI4oAa1XHTlBri9aejDnUUQJ16OLsmzQW29kyrroPR9c8VIhJ32H+enTsYxr6KYRrkrGIqlue9Euk3S9ntg7hn8HmqF1fHjsWgbvniHSNCAVSZ7ccEYqo1OG41Lm9HpQw4QPLnrrPr6SExobuPBxlq8+YNSrCXMwJqW3GoAhsDoPoK2b3sYi2rjYa5jlh4925OnKyMZvVgi0iFOAm50X8mz0iFDEi5+qCIkIYNWxjeiiAIWNINa4kiprXqbkJr8SDsSPjxUNLrPiy/QlsJhjHj+59chAU0VlQmvTIwWfqen7IvePG7frWE3v0vz3ziPw32u7bvUtb2ucsypD47hIpkLedOcLRlSI666TelWDUkbnPgDxBypT3PFcSDOBUh4sVvFGAmC00M7ugMxdmNbfAvSq8gBCPgNqycY327rlJ3378Pn3pvpu166p16vWKKEdyGoSI0OLiQAd4CfjbPx3Qz3/3tj44dEoLg+C2WigBez/0Ic/Z//bCG/rf//3P+sPrH/FMOiP/Z6LyvscLQt9/B/CFxSX5X+v0uSeWlgSuQm2QsR78+qvW6+uP3Jk/Pj+8Z5e2bVyrqV6joH6ToqfCc26RNCDPEs+f/s8C9Vn0ACqsvMA1zvFNCA7MXtkqhWqzzTQ0kDxshTfho2DCF9nxSLZKfLbMzc/r5GendeTYZzrGc/NnW67SmTt2y/+jw3Mbt2sp/CKTeCYIB5Kz1tcqJBzpIm96UUrh/A50sEK8Rs3+BdXl4Igk/PCtgOScEILyPhKWpJZh8S4pW2Iki4i0Z25qZUp0z4svdjr+hZrQkbIX4VNnU9sy3jL5zGxlQrrjigxXn8AcmQ/jSEZSeDBFim0VuVTLzkkmyclUWxmTLdbZCkbI6zExUd0PrAEenbmo7yCr6ecZULLjR5xFTGnIMOCq832F81CQ/x8GF/cf1Nm/vKG5oyc0WLCNyO77BoF0chAMHGEtFMg95KbpqdeDOL+bpFDT9KBGEaFFfty8ODOjGajPS8i2LNVGTnfI+XBPGFWu09yAbSST92scM96R/Tqb5SHhUCC6wn+YJHknpz70BkXOyckGZ9eF1BJSHoPAqSMRE5WcK4ntCjG0BKu94IdE3rrAgs8ywjzs9rPSccsdOX8n295Ri3EPaD1g1NTCKJbsDGdqxlEf11vPkXEIdMK4N+vwFo0mGsalN7gvoCG4kuCaoPTv7JNTdOgkJ2YSGGk2TeQbmSRq0mXN3qaRwVo0Ibr6XDCX+EX93Hle0iwuyraGPBGRcgR+vYaXglO8PJmC9+rFwQUSgQ8kk2jja6NQ/5O1xcV5nTp8VMff+UCzZ04y55IaXMNEnLl3unKp8lJ5kYRPMYkGl6pHZSVZwrq8RYToTq/AnLIFavOhlYGCQQbNWzKeIkabTI65zC+dJoeM5faY/pOmqpHTgnOaQ74gYWQPSIqoXG5B+W1Iqyryjxg1aukT6kCrBdXcmOfw8bAcEaIrWzBmrQgGCUBiUnAFf8xNGMygERrKc0VdK/KxFVGLzSpd2rZT5++6W2duvV2neCH4KS8EDx89qZOnz/BQ05fwy+MgGjdnTy+GApmDKhgiPKYgi0XodKHQYVEpXereV1zyeW6a6g20deO07tt9nb7/9EN6hpdn9YUgDwa5fnwVusjD2r5DJ/W7v36gtz84rJlZvsAGNki0gCch86lJhJJc8wV+of3Tu5/wYvB1/eGNj3XyPLFFuScZ04QiIPiObev11YdvzX9K/DAvBjdt4GduXprxeYNP0YA3g30ezBYWiw4dPavfvvKOfvnSm/lPQy7O9rnX8mHJnvke5Ae7AQ9BWzev44HyRt13241av2aV+oNF+eHIPiGpJFGQb/jIxjpCVfhPWIJaXvIAFUXEkBTY6UCM2BirbEEZEay6xzobyA+Uq6dCt1x3tb755Qf1T898iZey9+rBPddqx9Y1mnaw1yKROhQByaRMFoEModGjEoyOLB8GvCUPRRkiy+1QWeesK7dun9K1PSeqN1npxmG59xUfjXY3jZBlEoH0BJ0nBYYINBPy8m7YVOPqmD6EJF9pGNrG/MdEH5zOxesdpRg5eR2mauvwLkpsrWWThKKVWxe3slUETniQznOa1DUr3oBOn+AETOj1uA/RieTVMSHyDX0qvOJonwiPNe+kU2aahK6geY9NVzCzC63FU5nGD1CamMv7kDLDuIw64Y6roRXJayE/fXJBGeOr3AKUDm2GvE+AWSXe91GLQ6KWiBoQAUeXeetQZuY0+PCAFl95WXN/fEWDw4cUc7PM3+f+1uc6GlB+NzfxGcd8iAXiTi6YnDLkP/50gWPsfiHGm3wDIsnF/TL/aRB1DHw/4Ucn8XJQp05pgReSs8/+Uovvva1y8aKMBz4UQXxRzhGIZHInBaxAXR+XwfCNYDAMkwl42ElAH6pVWO7Uos5TxcnRuKlDkT2dKSF0mVL5gsPlRX1+YJvflUd4XMndFV3J1vl39o53+Ep80icCHYqAr+C+Miq2ZtyC3Ma7WtFAGOkWTIgrdYeZOFmH5tSH2hcQutTIsbcAABAASURBVElbV6s55fJEGOitVz0fx/U0jMeMy2lsB+Om7nhbNrXmjvneZLLeccvjlHWOA8tlHOgy1YqrQ9WrfKXxsrWl4+dHRlR7RCgiakQ0yGppoGmeN67ZvlmP3XeL/LcG/+nbj+grD9+hG3dt1ZrVPXXN4RFBXABVioC3FIFMkaHA7g5nT33X8loxGcxTI2XMxnmUA08FDkJMmFKToqFeXioEdTdq+EE9tH71tPbcvFPfeeJeffWx23Xdzk181+JVI7c35w7xJ8QLiIEOnbigF1/7SD97+T298eEJLQ6myDktvs5BA+6vRUtLA33y6Tn98ndv6v/+by/ruZff1RGeJed4Qba0VJ8rf/P7t/TyX9/RufOXyM6qePlHsCSez5EL1CuL2rVtLc+rd+p7X31Qfm7bumm1WIIGrGn8vCncU89dmtMb+48y35t6hdwnTp2T78fBLgX+MiG7szPMVTuzI5R8nkMQBckNBMbCGWWwSApnU21pAgQz3lGPz4P+3JxOnTytQ7wY/GRmSac3Xa1Lt96puRtu0cL6jSqOEbFk6r4fIWaKCa5Qg2/ABc8IeERIivxT16WJZgtGlpkR7UwTLmm+HImE6piiIlqtpkowAmxMZ6LEPdT9tATlnsPFvk34t1imsQHBkCu1aEo4iMRgGRaQ96tUVMkAc5qiyZZghXyuFJw5pblERhVSFQ7WC9wdOf82b8HbqyqS1+q6TMggliB8RQNjrB0j5RBY8nxqfC7wHHD+L2/q/JvvaPHCBeJwxSkUCHQz5zBZRY/gOkXv9Ro1LaXchHpNr2JNwzzS3NyC/GJwfn6xngoZX+RGCrNKFapyN3qPcCJEpg5ezh16JfsIt1cb2YHO30LjzOYx75HJ4BViRk5I9oM5D6ztaKylVSaY3U0T4Ocq9jat7MTOSxFMKBMqvvW5FYGubBYKBxwf+0JIGWHzSK5SHYU98uTJo5kpGErIDUkRMSRjwWCq/kWWk1q/gr0jismTxk5O6b32xZGx+CWvIH5EkUMtDf2Gdi4nZN9cPZ/DOyJShbiIUCUsy506COei4Nl4Uee5QC5eupQ37oYTHRcFccGJ30BT/luC01Pq9abV6/XUNI26miNC4QDTUPD+i4uelyyXZnX08Gc6+tlZzfGQ3sO74QMn+PQii3oqkEAl60IfUogWeVwY0wKQvp4/AhSyIdgT2+rMXlmQBg7epE9BV42VFBGZV2FZ2IjkZIoAIMb5VZAxASvCty1ywIEkTD42dpXbUEhFeFrIvJmraowE1g7MnMQ5D4a2B6mhYQJStNnSj/mx4iMIiRqH9QW+bZx9k/B3uGXRClGw6liQTDBCwaQIpNrl1potkqbTOp4w68hQjqqgAk1rbuPVOr/nbp28fbc+XbtVx84XHeKXy89OnpF/mRRzsHRiyYWASrK6H50MoIhQpFCHgp4AnDDAUDRQBHKtI+yAkU7Nkk9X/wJ7/+7r9YNv7NUzT+3Rnlu2aS0PhzzDEBeQdIkXgu9+fFq/enm//tfzb+it9w9pfm5RDRucv2LhnPtIYvMmsw9UeCEnznbMOn1xUS+/dUg/efEt/entozp3YYHc4YogOHVGhJopaefWtXpq78363tP36b47r9G6dVLhASz4MByQc2lxQf2ypPmlRX105KR+/fu39YvfvaMPjpzWPL8Ui+YXhyqheX5xPnL8nN778BgPgif5gPILyb4KR6NwrZHYydG93wTCAuZeQCOqxtIM4Zs9azZgPBquUPyqv+0kwWg8gnjUoBag7CAKXm5uWsfL2D036gfffFT/+O2H9dSjt+r2Gzdrw9op8tc8hCpjyeO5jJosh+tLkiJKJdGQ7aOcCD07ijuBvicUMFRy4wmGqoiohBJQtzcRaC0hqc7rOJyILZBz2gaS3ZgFh5nj0qWDkwFDgdoCwFyRyK1hq/mMm6R0r6DcRmK1Vwy5nYxZZBJjkhMg45Hz+XhZVttGNY8yR5ABJ6dkxXiiMLqP++Omjmwz2dNkWcU5yaUQz2E5PwMp8aCro3RmqO4I7gOGAe5UXAtBb3s3qXkL2cW1mQhq5wi2GmL+wC+YMO1wy8aAsXqsNCxpLHe1CD8imIhOfmWLCEWEuO2AEZ1GXdbqvBUOmAkm8wkiV4CahGyfUcqwWuep0oQcYXtH1cGxnpvK8AVDsAdb4C5ZSYyB7ssoEowx/0ikAgPlNBxb8+A2QBh52FELOSGqeR50cP9Htw9/rMXf/07zv3tRhZeDzQxfPPlFfQCV9p7EkSaQHqKRLCcQx7DUOWvFyHYAa3VLRnw9irpUpPyCOpAKN+IB+Qd9zqWlJTXzc4pjx7Tw4kua/cUv1N//Li8nL0ncm5T1EuzaNd7A5BmMlZRK51OMVZvvR9ZkD0O2dX4UZaguqSg5QEQgdyQau1Bg7h23PE7EjKskGKm2deS5TZ1u3np6r6KVl7OIkWW4zjGs848Y+Yn1VTyyHJsCoCPEZT0UIEk4R4QiQgyQhg0EKJI6MDoBHhFjNs41mWo1rt0k7wH1eTuTOGdFXEeJkavrgRAKxq6PPAI8yfGYndpWYDRVZiAkKy2zqK7lF2gCs7YOhNtXbV5UFeRSWE9pzwnyRqQX5o63awVxPqOmXLN9TdjcCzIpMBXZJ8KjLZPkPJOIFBFJDHK0c1kWjeoY215qPWkLMG4oBW4SXOQxeY6OQvwBp5Pb8eEBIhnxwhARCtJd1nGpQaMqal57sncwbgHytblh/Wqe9XbqO1++V//83Ufgd2v3rTu0Yf20gmcj8dyW93HmEgUHqKAsAS7msr3mxxoyxH7CsTGip4D3yOjKHIMRX+x0tc0VRkTrjye2wLZu1bRuu/5q3bv7Bu3csVGreoDY6HmbIhH3RWluYUkfHzutv7xzSO/wQnBmsacyNY0z1bDwAd+zBjwzFu5tfe6BJ09e0Et/3qf//Wev6Jcvvq39H57Wx5+cy/+J3U+fe1X7PjiiRXJ6nsJLwCT2xc+e0oKu3rxKX3nodn3/63u1957rtXnDGqyhvudiFZ7Yax2AXuBH9HcOfKpfvvSW/MLxwMefamF+Aa9C7V5rkbg3+3JEoFs3WTTvfOBsHojTV2LPlJnwFRQmhg6rooRfEQocD83Pz+vEybM6+Nk5HZwLHdu8Q+duu0MXr7tZs6vXMwu+Hrnm7C9aEO/wsOwBe5qtm2zEB1G5lmIpkCE7QhEZSMqC50hW17D7XMCB7BW0F7DkgfNRAHnftj70kgbkx0nedxkvjGC4C0kM9Mg97/SISDHIi7ujZChrAAj5D2HkYaQH/gVU5BEtFBFwYKJDoexDTLJj8P2lpnDmIrfAscOMEg6SEsnwqd2uqXtdjglwcV7Zn8VKnguy3aY8S5w41LZQIJl8XBwfnKfeQ04EXTx0WCfffV+zZ06Tjgxc3AVHtiR1+5FemURSYDcJ7q8/fvdRqWdIvWhkXRG8hO9rZmZWs9CSn3FUGybKZ66q1tGqyRr1D0XrDoAKZNVU7ANRpIwnoXd4YY1JODtX7gubkLL9WtzxdY1BySEGSBKiqrPsU2VNNjaz+xzDCZsDYDiXTODj6UTGlpHXsoy62rMeanRkR206khiBMYfHIZUqNclQ6tQl42pxNZCaUZELlM5Kn0IxJtEK5F5zIGFLpzakMnvFEA7c3HOjKd5yJVsCv0jVUV5o1j/uZzMUeKZj5FjdqjgaqcfmzDVCRxJ2QV6PfYYG5vPm1gOKBd223BMLUNbvWYmPCPX5JWmWX/Mv8sv50uKiGoWAIfPIk90vAaenVmm6N6UpXgj2er4IQnK3s2hMx8jUFkyyWQs8kH9y6rzeOn5Bb5e1OrFuq/rNGvX6jf+raZriQytK4Fupzo9MXmcxhWjoWTYizojFTEyYlGYcvfdRhC0gc9F8pIsiAplexIUcCsTs6O1Wodo3mUYOYMTiJrfkDm6DsFKD0j3CBmUbSsZSyci01WG53qEt3sZ5GossWkqhZa2c3q2MJbsvXN+clfNSnjnk/UEjFVHo9kFq3ZCMSegIdNutKfMnQKxolmsmFHk+IyHvRk/zG7bpwu67dHL3bh3jheAn5xZ16MgxnfrspBYWFlXwc5zah7LgoEVTEvJUmQ8hgoyQICRVbhaSQhFhlqeBaLk+bo6Icu2FDxPnzheC99ykH3z9IX3r8Tt1+/VbtIoX3XZtagpd4leedz8+pV//YZ9+8dIbem//EV6sLTFHj+vCtUH5YQf3QSG3Jy484CTxEk+sDFWnz8/p929+rH9/6U299t5RnZ9ZJE9w3knhP0waEWp6oZ3b1+mph27R9/xPmW+9WmumGxUe6oJczle/QBfNzS/pg48/069ffkvP/eEdHTl+Vv7gsd8cv0y9//EJ/eS3b+j/+Pff65XX9+nCxRkxjbJxnQ2or7huyk+M/BYLPMJVicokD8bNgeUWgT2QMNAVgWKBaxfFZQpEMg71mp6C/Wl4wLzmqo168pE9+sdnHtf3vv6g9t69S9fwq/OaVU36eH4ERZCBTjlVFgr5DRtL8sC89JzTqmgF3wIX3P7RGUTD4GUjZY9xJZF2cGArjlibyaWQO3H7mVJhwMaYPQLFlFodnMGUGmZzShqv0NCQXJ5J3XyiOQA2Dlm9nDrHuj0Tdkz0y+aNCEVEupqZpKr7fKm1iMaR6pRliRzTURuazBiBk92gqUWdsiPVKNnckdqWU+Lomlpo6Gfd9sqp0+WbDCj4k8IVh2gtRLYSiAuwliKDd87MGOT5KAeJ3vmmOOaE3vX0bxXLrVjZMFFVJ0d7k3NsjrQ7xpTK8sEx4hZoTqzcSu5DMFYJzNcXTGCieYqIUKqwTijGimg5eCeUPnIbpF648TnE11eZndfg0BHNv/IHzfJCcPH9fdKF8+JbpAZ5LyIPzt5vbv3Uyb2AOYIbFjCpsTs1SoQHKwJX22w3CQw7+1CgLITBcqGeAdRnPsuxSE3HjmjupRfynxL3D3wgzc1xoVC/U5mIJRtjVkbuIk+vttmGsdVaVqTEpcqtXBYkVaOyZakMBTJQGXMiFMcbhFAZ2z6hUHYLX8Y8t2nMQIm1bOMdjdmvJHb12T4sa6wOix3ZR16k82vlNsyx3JxJRmDWCzY+f13AyKeT2DVER8DGenEtSS1Y6p7BQEtSa0mDEcAhpFSCMTTZrENlhKYI1CHWk1gDCWSy2VtjUttKq9gmy5BlmJIzRliqARYzr1XnNpeoH7TTzU2dbZx3uBOBT+wv+uWd3XXq3HwEHEbViOsWzDnJR1dtgffIq7CGiksRMSQ/41G4sgUjVCAcqsLoXjwsI6piDo8YmD/vIYgOhynUSIymgK/m7doNu7bqiYfu0D98c69++PT9PIdcr6u2rBNfZ8SjivLe00i4y60gmCLCqlArFdGMmRDplkyUgoZDKoijKhVh0GQcjnPh/lTAg+dK4TvHD70fnzivdw8e0+Gjp3iHsZj14SIRMmDwMyuPjVq/ZlpbN2/Qls3reZadkjBI7rSGAAAQAElEQVQUKMjpH7EFH/CjR+FHZcJ4HpzTn9/5SP/9udf049++qWd/917+65P3P+LHkkXX3GMO9pS6RPN9Wjy/Xb1lvb788G794OmHtfeu67SFF4IRHGNCmA5PqWl4ZkU/f3Fe7xz8TL/503t6/o/v6sPDJ7W4VPJ7Y0OMWGN4s4kqnscExqxKEbx2EPKxhFSDMcKjBSnCMlRCIbdQRCBAY5wUNS+J/L3jJN9FD7C/B+endGjb9frs5rt0bueNmlu1VgPifE6SQdHWJCQZL5IwIKo2FASPEYHJJLhXSO1yCyvCnCRU0mKwAHMnL72FLQE6wAwadodg9h5ZdOLKpYiANNbC5tSRZGPlyoY7nGSMtdd6I1h1CyOmKVUHd0SlPm41gmnSIV09TQp2lTzaaEIjYUrA5iYgEijJOtJEj6j12BbkiwjJRA0+qBx6uYVCAndN9lXbiCZ3EdYkf70s0WimSKcvzXE9zHLJDPAhAMz3ECSls9QxuZFeDYmaXk+9qaZSr1FYx9BrwJqeXXmkmNdFfvycn5vn8iE/qI+by/ZkrhNI3Dwr2RAkN0l1XgdQU65TjlLieCXXSs3xpnFb5imjGOvYC1SzpjA22BL4xxAbHu92g1rm0tKnetZxCHSq6zFhcGaTTaZhAmzZ7WdKxUN6qUKWTcYniTvPJGDNE5lndM2Q6oqDNwUaHhgOyDC+Daj6eAGWTThUI/uJQB4QtRYyWas00GBCT3SF2sgy6YdPly9jlg0RkfM5Lk3oyzc30tAOQ0dKNmQd8oEeUP88v+afu3BBM5cuqfDwzLmtiFBwokcEH0iNpqamoF5Sw4kf8mEImYuR+y1rIKlqI61MvhwucPG9x4uMV45e0l97V+mtbTfrk3VX54vBVbye92UUhAXhJsTsxlLw4GQQ5bAIHJENTxBwTkolFS9Kf4Z6rMlInG8UER5B0UmIe4Hcq48xI0Xo5Av7lWqP4EYA5i5Vu7LhQF4jzp4m4waqM1oqTo9sVvUIc4gUaWDw2TNUMYm9igh2Xnkv8fETjVUIOGdI/xycG6McaF5BL8OayfEFu7Hq5TFAbIWcNOBtt19BLukxZgDzeVTgBVtRTwtrtunirXfp1J67dWz9Vn1yflGfHD6uUyd4QOCLmXO5YNdAGFEeWQmGicxZQ9jVDiqpI5pnlL05Fwuc2Jqv4NBXn4eZAS/BmljStk2r9NC9vBB8+iF954k7ddM1W4hutLDov0UXnOMh//dd3uHX05//bp9+9bu3dPDDT9Tn2pjCM4La/N+r4hdX+bp2bqhwvfT5Nai+tOtjIh96wW8wiPyfjbz02of6+Utv6639n+rirF8whvIak/I4sihFNNq1fb2+9sht+u5Td+nWG7dpenpAviVJRQOevPq8XC9caHO8uNz/4afU+Kae//MBHT95SRcuLerNDz7VT59/Wz957jW9+uaHOnXynAbU7GuisA8lX76Sjny5o94v5AJn95QY60TwlDgWrIjeTjuA2DYwCuY4GA4YyFG8L4ji2NClwYLWrJJuv2WHnuHX5X/+3pP61pN3ac/NW7RlwzR7LnmfMiSPHxKBKcIlJmWCFEWzAAGhSH6Gdg1IVISv3FhFJ7aO6UN9HWyvNIF5b6wPeSqXD8PYFHKoToiU5EplXkEJWJ/b7JBFTHqNl2SLa7er5SERZ8w0xBA4RWRCzL7c7txpsGBKpR3Gi2+hymoW11H1dqSGVvrba8UxguMCHwtDW7njuqIh8YkEVkzVPe2II4TzC32i22jijDFusVZmLXItdbReqt4lNjQuWzcZM1mGIoLxi/VyRTfnMHUOyPSqrTSunClDGHz/8mJ82O1ZWL8v9WEmaqajshvVAXcCGQElG8EHqm3gEw0lAn9yufsacs4iMO6bOnpYi34h+OJvtbTvXeniOZWlRfX7SxoMfBehCgqyv7MSZSZSJnngtggLmfM4orBHeHRUyc/CnNu4qXjguLc8y2QOo34x6HljYV79Q4c189vnNfvLZ9U/yIvB+fkaZN+WPIunKgxOZ93c5HwuhhWkKCsSY7USotoCLKrImNYcUMYKH1Do+DU2ihDxBLgmtQ153N6if5uNirrc1zZTa8n8zONjmpDlKig6ueOJd0NGVmUsXwXGRttMY9DfFHO+wn4oScNWJqTxfeSgDm1DgTzduVYxx5tq7ZgVgWyqDhOjPTvAcxWOXadfzse9L7d6CmYSE+qKLR2qNWJMqRBL/Pw5OrcJ7kW2QAS7ge61tFAyz2TikQN9ID7e4XR8GWWbyfKIRkiVuto6PvLsJFtMVR9Jvpd0l0iEs5mqV44jV87JahuuAZvlHnENxAqpN2R926Z1um/3jfr+1+7Xj771oL78yK26ftdmvttI3JzwU5Lc2iJIJ98HlEJhKywoVXXezFORQSJ1m/BDKHimWV0LLi2jrW4fKIicWVjS6/uP6b89+7p++sJ7OnD4FC8Gl9Q0wTNTI89ROCirV03pthuu0je/tFvf+NKdunHXek01Swqe9XBiRvLnM+qS/JxVuOf6u9vcfF/vHfxUP3vxdf34ub/o9X2HNDvbJ38vY3BTCanvPMRfs3WDvvLw3fr7bzyqR+65UVs2rJKf930/LdQsFtYoBNPs/IL28aP6c698oBde2aePDx2Xn7EjGkoKiP1gzE5sYR0lObg5O1vX59pLzmOdzcqQ0RAqcr5gRHbBLsCfCPCCno++DigFX7IUFBY3PzOv0yfP68NTF/XR0rQOX32Ljt/5gM5cc5Nmp9aoEI+nalTk1KTIeVSsOxEeAbknB4MHx8hQJQAV4gqqqcZGGAfCEknINiO3jCjqBc6RczD3CLSwP2ShJnuG5FwWhWfLQ3hkwQE61vE1YjJa0M1Nw1sYcbY7VSmWRDbRnBNGr6g9ULIj0ysuHwFQ/BkLOGUjuT6UsAgHjAhyh4GWquwxsAg7C4UNxICYqEI0oIIUEFr2yLEwjsgpEmctgW+/N6VLq9fpU76THiir9PHZGV2YWcjzrHCuF+pSt9/elHYBxp21IWHTNBpRIJMZLKLiwmeR72qXLtX/tqD/0kamCS1roegQYkZKBT2fON5Vu/JoP9OVPf6WpUYPa1leiMNbY3rmYLAl6629ReRtFHvuVMtNQx8LXre5abk81EOewi4jIuvQrvacw+qNzoslUKB64OoIoiwIXLTxpCO5NWL3Kow72mpnqVi12ub5bOcMTSYKo0sE2DerR0g/eLhItS0dLWMwa4lQh7daZfYwVa0b8Rzm6LCWd7jn6yiLwU5Y5hriUkTd6KWlvmZmZnT+/Hk+eBYSjzzBCcLHJ38vXwhO8aHZ0xQXVa/Xw6/e5Ed7gsQkdGZtR9jC4lL+baa3DxzTB5+d19FYpfc2Xqu/bLlen6zZqiX0kP8Qz8WIqBKSmNvUIDciEVwm0WyDudd9LphsjOQebUsqOUqOQbYtJK57FCEZ12SLCOyV0hKMUBvhKE4IAGCqZqwyQmvDk+6yDVg0H1I6gvp4IEc4vmAuYmJOLXgGM03Lu922p9y6vSJHhuPnc83kKFTY0FvVh8BWyH0Tdk8FN5xkFxOmmqMoIhQtVpCVpHzFxL05b1sDnPFE7qm/bosu3rZHJ+++S59s3q5PLgx07MhnOnPytJZ4CadBQ4pgnSSlh4KRXqAUiyJCDTfZUCgbrKQgkFBEIHQkCTHtOShbaEk96KpNq/Xofbfo+199UF97iAfAHRs5jyMfevL4sYcXeVB484MT+gUv73710ls6wMPM4tJAvV5DLlbJw0R+sWaFQha88NDU0QCs+GUgHyR1jxoF9Q8U+vTUjF547aB+/uLbeps5Ls0tqZZP0RaYwUAw1/U7N+u7POR968nduumGber1JD/MReCrRj5uhQepS5fm9S7X1LPU+ps/HtDzr36on/32LT374jva9/5RXbg4q0JI49wqnFYQcmGtJLFUybrtEEDbiwjQeCOVlEOBlVYWxYUiWvJ9wxTgg0Vt3rhaDz9wu370d0/oH777mJ7ce7Nu2LFe61aF8lfs9hyWQqRIUjZ0eDVzniisQe4ltYLo9aWCXD1CzkNRLDGPLBaBhYdcoeMwsryUNGwONA2BVmixCW/S2RoRCgs2eh/hqRuDRjKG9AxFRFqKvC7EZd1m0zIYbyki1P2p8SGBCNwUEbCQZJKEzqDawNALiqnaUOhYcj8iAnhEmGrPAHbVa8xdBA4oezVaJTyR8WEcqz6M4+C4c8rY4XaJiLF6ALPX+VJUwEywtgdYREgm0VruqCwfqHZ8EMZHVgiyco+Y9EyvFku5HSKqn8+xFqKUFusAc/utRLZBPntdsxT88VhJNONJLCh5YpHjZfN6DjthDWeyHpIZB70TBIQsVYydAHAYDCzHIU/cCRIuGSJaq0rzcyrHP9Hiq3/U7IvPa+ndd6Rz5xR+Gci9K++VcMoXt0vOqCI5X96skEUjWXADMFwpFIYTK4pASxKy2mYc6jRPUFgLNwqYPJnvpYX7tv+bhuXQIc2/8KLmnvuNlj46oELdoq70a2PbVKJIkUbMKjGv5cwJYG4dg7IZUCgiJLrJkCkBsCpr2CJCETHU8z491FrBNbWimb39ee9cSdgdZ9m4KfUWtx7BfcdEAvt11OVKji07fhRFB7VcQQHQW8y55SwJyxs1Pme1ANONw9Lb8nKyrVKN8vGvOlmZZygjVA+E7NSSXJyL1eLcalsndzxh3JxyAhumaQU7pDPzt3w587ZEtP4YHWJCbDu2tMMV/JGsduTNcA1JkkJSRFSSRlxKmbJlX7XNOoZWg3lyE+KKfdw2LuMcEYyjnrmtJsxAt5rUxXa8gozDKGT3GuTRrpW4uyF4HVzOHDP80FlY3ehO9uZAeNuBZRZISXJzUrhz1EAp+ENIVQsMCkkRHpWNK0Dr10zp1ht28CPlffnfNv7mU/fpjtt3ad26aeoZyLeiDGEIRcZlXnQrLVNyzBEMadAYVlAkYaKra3b12rFSIN3rdXK411q4KZ6/OKfX9n2iH7/whn7x/Dt678CnfE/jhwvuXc4nhh5fjrZvXqtH7tqlH371Hl4O7tENuzZreqoo/DxKHs/l9Yrn1eQ8kzbNdP5nZg5/ekrvfXRMJ89xv45pp6QKvJoeh6Ko0SI/VPNC8NG79P2n9+rhu2/SFn5cL5IG5KZc/IVfiFJ4Ibio/YdP68VXD+jFP+7TBx8d19xCX9ELRYSEt0dmQM8shhK35nwVyF2gBkzU3QpWiIvLCIAOrpBynpqlFVVaIfecffGL3/m5eZ08fV5HTl/UEa3WkZ236uTtd+n8tms0x/4sqeZwXSItqoZctBaLiAqnIzjcSCVhCwYIyRkjLBuKRERzXbC6TOJTYDPqea3qF0Rjo0sVyTF90mYLAt2GCAt4wujKZhcblUImrDZ0BEYVuDJpakp3IbsebK61+qDIKbDZbrIINowBq/fwUlO2NdnFVGoiRUQSgyNIaqupeIAColPXoICZHAPkHoGdmjtO1AAAEABJREFU7nQFmW54SJjy/FRMaabHsd6wTe9u3qE/zTX6y4ef6diJM1rivHDawvlWqKIGF3m+XLONgBFBrlCvadTjPUilRoHemDjXm8ZneNEcPzRe4t3KAj+QDvxcIZqLgbkX5mE1FoWYPMbsCWgSsH9Hw/MEx0kvgLa79s5vKLc2ZW7XaqolOI9JtJwHpUD06m0F23gfQulEFMfJB9x4cRSLsknwYdyYHBGYYmiSqKdQD3vumk1yMvwEFUjj7pLYcsaJTgbr4WGMWrhDrJqUSZc7d17jeHp3hss5eextL1Pn0Mm2ddhQZqEdNslDk/qY1sWQhD5muLJYa7iytzfa5BP2HC8Ez1+4xL2SG7jXZFKoJ3HiN/kycNXUlKanppUnfkhcBpA4cpA7NXIoOf8GYJCKBnyAnTs3o/0Hj2n/h8d08SJzUNg5fo15f8PVenPzNfp03Rb1m9XyQQ3nIS47fgNy0smJwUKygo4RZ88HhDsKgkcTADVIEWh0r7NixKbgyPB5m4SnJHRsIUJJb08ka8k8fY1CxY6BCCUpWyBHGm02JWwBCqypMwdqiuZhyclbu6+nhDodxX7pYtkCgBmp5CWmbBtEATl2Q67dCjFmOZ8FBX8E2WAKuXm05jwlb5BVSpsNUDdf9S2UwfFGKWRbmN6gSzfcptP37tGRq6/R4ZlGR46e45e501rMF4J2hAjpcrpGU85E8jzuNkIV73Y+mCFA7RnISiqieQjj1MMNuA/5nLqaXzkff+BO/fBpXgjuvUXXXrUWp8K5OVCPzTNd9APYu0f1by+8rV++9KYOfnw8H5oi2pdwnMdljPqDJa6VxUpLCyp82RU0gJb6i1paWiT/Up6nJXq8PJ3SkRMX9dyfP9CvXn5P7/NL6rwfltg5nDzCCudi0XQvdPu1W/W9J+/WNx6/Wzt3blWwkIJXNC695D76V9Bz5+f0+tuH9ONfvqr/9m+v6Flq3/fRUV2ancVR5OsRJeTigTnM2Hj2xvtq8s7a4D3HkW5f/MRmEm17IHNYALGVgNuNigCtIYEVvNDIPRV9Xbdzi7755P36L997Ut/76n2677YdumrjtKZ9ghNHJ4nDHAMnWklSI1qBrEdYsOQykxJgsMWUiSyYiPMUFk24Xbk7d0dX9lrZ4jhbmM9snMbnHZc7ny6kS9Hhf4t3cbkZnfNKE6StGuocrZy4FFF1LW95UJaDVR9FjKQJS8I5VHhsTNS5rzTvmO/fEj83hTcoJ2uz4GzVcIusyMbt4/LKzss8mGPo18leaweOy8Y6H8ufQ67bJ3ty1XHZzJdFe6qVfIL4klRDojLGKrkkX9YFhEveY0v1yk6v1pgy1lThfER4rGTQfwv8+FHN/fHPuvTb57X01puKM2ekxQX5v3FV+KGl8AA+yC+VBFC0cyJNTu2MLoq6LY6T/V2zTeYdyUI6FtlnlJB1eD5sMPX73AP50YJv2Vo8+KEuPvdrXfr1s1o8sF8DvxjELzu1iYCg3pows6apG6IaUi2MpdMdOyoANLCO+qQ2wi1N2DKPUZFDK7cxn+pQKltpvMx3Jaf/CEa1Y9NdKb0/a75I1pXjxyb4AkmoKL3Go4ZyO8FQT8+xgWCfRl+sXmchYCy8Ez2N83T6OLctdYensGwYOozhJMuaxmypj7mkiF/yzxvGcqQbesQV1oHDShaX7vmTt+d5lQkYdiNDBcG6CXGid9hopg5ZftIbN43CielqtwE16/Ka0smgiacEMNtEUt9/ek1Pu67eoi/vvVP/iR8tf/TMo9r7wG3avG2jeDiUm58lcEd0DpMUPI8pn1ICpVK1eI76xKS2YUXyyD1o5JQpjRKBHQO1WR74h2Vk/zNHv1TwD7//9sJr+ulvX9db+47o3IUZnuukXtPIaxjwXLphbU8P3rGTZ9wH9O0v36vrd23VNO/4Gn4QF8+q+Tnimk2um5cZ0Zvm1t3T4qDh+XSVWBRukUeyzz3P+7Tj6s36yqN364ffeEiP3H29tm6apu5aayBFNGp6DbUUXv4t6gAvBJ//43795vdv6/0Pj2pmri81U5nb+REyv9fp/FaCKphY3JSBlxSsRx0V4tkLDArVlmpqRloKOERl6WSOmmnt77lMns+6+YB7+tylWZ3+7LwOnT2rQ4NpHd15s87euluXNl2lPueGSBLBZwWfQ4WgzMEMoXBJUOXFOr4A9sKjdqxVKJLPo7CfCzDJjayWicVFjhc+lkM0B8HcqxhYI9dlickwtTmQSMNYe8A66vJZB6YH9RSfCcjV6vyB5m7E3PmC+grrj7B1aCEej1YtcNOAgsyzQMyOAGqloHZEfIWU6apRtRXQgsh6MDqPt95RljNnmouG31Xa+CDK9cPI4VEiBQPdtUuyzxzvMD5ev1Fvb96u/euv1odz03qLl4IHPj6hSxfnNfB5zxerYs5cOa9oyI5HyhktN1xLTfjcr9Q05iFjls2XuJZn+C42C/WRHdzVmQVpWWOeRDxBCl9wyMWOfJeH17RGTVfyq151HPl8UWl53ORMy7Isq3eZtVWXZ1Ru2QitklNZyu+McsuZuUiQi3cc8oXbyfXMtZEwH+GWMgx4omPzBWDK2TEWz2hniAz1mrWAr32A8XJvJVidWzYrGzmAqYxw4jLcBuQ80ZEDb9wEk1uuAUe7DH1wCBvhmCyxvJIhxjsqaVHilpM8iGYnWNf9AZR/S/DCBS0szIkzWhEhufdCvV5PU1M9TXMxTfMpY97rNYoIiZ6LkptX7UkKMLcGLirf1+cWlnT4+Fm9s/+ojh47oz4vQqZ5aTDgyjizep3e4qXgq1ygR1ev12JMS9HTIKkmDzNPgn+QuTvSodoKzD4mV8CGSFYU9Y8dchPF5ksRkdw3FSS5FQtQMIfgSZ4TISIY7QVZhjJB2quEpfaAmWDLOzsGFJQXyR2ZNVglV2lniQAwtV4wOlavAZPdbPZaAyUisNNhBea8Q5ZAwQuU+AEG3KihII36pIZHmzNvkMTl9UCw997Eowg5iwYe8Y1oY5qeFlZt0IXrbtKne/bo46t26sjMlI58ek4nPzvNQ8OS+mz2AH/HOm9DfqqjmCLvf2EvjJNR3KHpBVvbB1LikkgjKx1X1+zQoPBpsrrX164dG/XE3t36/tcf1pMP3KJd29dyihf5Zj0gQXBj998QfO39Y/q3376tX//hHR385IzmeVDq8auSrz2ntJ8a5uXxaVCWeGZZ1Kroa9vGKd24a5N233q17rlzp+66bbtuvm6TtoNP5z/9ZUX9UPAAtqRV+vj4RT3/6gfyf8dlf74YpIpQbREqrok9mZ5utOfGbfrBk7v19cf28GJwI8+oPCBxUVGyuATVp54lNuDUmQv6yxv79fs/v6MDvHifmZ1XCT6g1JN9XbUnIC2iZyioEECwT4CtjgTGyLJbe9YjRhlWDEKUiQL3mNdMX/nfgYzAZ0nrVkt33nyNfvj1h/Sf/+5xffWR23Uzv15vXNMoV4ib8I2w0DiLgj8I2YOR2RWBRE9ZCOgZj13WIZavYp7E9BoRYvbCWIgVFBEK9AhGk9drApN18ysQETKlecw38wM6TWHoyOcxcPaIYSR7q8wzQqQENNkcYkqbBSiCKFOCk/7WIiItYYWdGdZSgUQjRkpEpH+3hnRgqHpJW6ALv8pSs5jrkNUkD+w9609jGgoi539iRRGhADHB2l5aLkVES84TkloqcMhpKhXhmqS2FXMPGPCWyVDHLSdht5spdYYCBss+jifQDsa9l1YjYpg/MRdlQ0vG0h99/BxAzR6MEaGIjlhvmBjABMNluL/+7xslZpsNJs9pQra7yQHm3TVS5cjQOuDs7jwmZDOTcqAGCvd8uYY2P270ki6+3PFCdl4TOOdZrpMvWWVuTuXIES2+8ifN/eZ5Lb7GC8FTJ9X4RSEPxX7eGNgPCp4DiilIL1dN5gGU8xYLGIqCSZOYR/ZFlwk9o6idLvso7YRlJ9Y88w0I8bkIwLNJhg+Qy6KamXMa7N+v2V/9SrO/+ZWWDn6gwi/8/lIexJrwzNRMaVERkVQVpRwR1KykUhmHBMwyeVCoQUnOUwo2YujD+IhQqLact5AJTONUzaPRNmv2NTcRZmZyniQrUJo6346Du77K2CcE+0UEU0Po0RJMgF6CsmGIYAApmc+RbAPMekcRQVhkSM419E3HDLAvQvWZyBcZiydoax5n5Ap0E44pRVgbRViLYDThkd1mgSVJNlnL+lTbaDfSOUH7+NxLfxTzNFw2BDlNUqhtpAmJZTpDxfL4eA3YKoIZoZDYkDnqRK97JUW0mTsuYpEzznJLwzmwEYQTHsw5vlZcMbX5rHRETESkLcBMMHq0WCAXzu2SnIH8jKi+1myV6ii35fPip4I9uQcNvUEzV67XcaqNcmSqGjF29GT2wRAx2l+pyhGhiJBbRCCXfEbatmmtHtx9nf7+6Qf0X7/3mL7+xJ264frNWrM6eIrqi4UJb0UwBuoYR5NbBHNgw0nBH0HBc5jA6WaQz6bCs7No1KyOquqXEQrLAwbJT0fz84t65+PP9NMXX9ePf/Wq3nz3sPwjdiGW26gWlgY8jw60nheD9912tb7/lbv17Sf26ObrN/LdrU/piyRqSDuliJ6C59pwZriaKWzTanhQjIZthhd4RF9XX71eTz58V/7rmkfuvkFXb1unXo81en8l2R9VvQie7fs6cPSMXvjT+/mj+rsfHNPFuSUVO3FcGwg3giSFmKhbN9z5eKZWUCd80OfHI/9gw71Zfqnp3fJxdRyh4z0iFFFJgQVyOqSJXjAaL0apJXeXIXhhujg7o09PX9BH52b0QW+LPrhutz67ebfOr9+ieX+nYQ0DFTIoKc9DKeUAL2I55u0EgcXHRtRlsh4REl3ZEKzjT5csS4r8I5ozwgKie77Or8HXMIwZ67yDFoiwQED2UIQpFSHhHFDV64jufa1WCf90yMlQZS1XkqYKOwaqCngo8IvwiEB3xKCiaMt7kV0LsKnKjhA4OdxNkmASo/1EC+RouRyIbN4YTKdQAx5hoFIjTmb5KPXkfxb+4ZoNemvTdh3YsFOnm026tDilo2fm9M5Hx3X85Nn8XuhqvLzcd+8y54syB5NgcLaIIHOjnv+7gnwZ6zXITU+CNw22plEDLto8zxKXZi5pkevY6USsAoPTVTZ2C2Z25qh+UkRU0qgRluaCDaOSHCM3/C2PEUh1cZSPN3ERoJDQvU6bSgkfcMgrrLNQjZO2hB3J/tUa5K2kjAWlB7JphJGl2KD0Z2COioEqWwC5HiEkYaHLlA4erJS0plaIIS8MNeR7jMabiwjcq8O4xfIIDVQT7LI+jjPXZD2ddzqRD07vUDgYo3tEiC6FpBQoXis020yY2CJGepsmQ6nAhydztH54TPTWfQL7XGVZwOLCAh8wF/nBfIYTc6CGkzmgJhr1GihfCE4rXwjyUrDX66npNZREZd4kF6oclCVyQnj+wrDEr/FnL8xp/6ET2v/RMcMnSmMAABAASURBVJ3nFy7xQN7wRSD4Bai+GFyjdzdepX0bt+n89EaFVrPqnkSyRm7MQ/pwQnjLlF9cZE2MGOyK5JJMPtlJAWJDEVnkLw0FpBgipMoIivwjxqR0QAo5OUMoAkIiXJnfspXkkaOduwumBcYYSekJkMAREVQFVhRC7EzJpSBdScI9VU88kR+XWkLY20uGh8TYdrPqIpoTQWRN3A+JoFVGoBpGOj5MPMTT32kTF3hRQ9bgWDdoATXR01KzVue3XadTe+7R4Z3X6TC/whzmheBnJ07K/81KR2U0iy3EeA5xLpAqtSFXbT4+6ZMqEcTJhO45TRJVU0dESNyM/eHtnL1e6IadW/XVh3br73g59aX7b9KObWtltz7npWj9paLTp2f1p7eO6H8996Z+9co+HT56Tn1eCAbr8XIDv+ytUKh3uicekDbo/juu19ce3q3vP/2g/uW7D+n/9v1HeKD8kv7lmw/qu0/s1kN3Xacbd2zQ+tVk4AtxUU/zZRUPT+f1K35N/eUf9mn/kTP5UEe5arwBRSoukpC1a6b0wO3X6Edfu1dff3S3dmxfTwYceBJsmgYPIlCXuKbO8yLw7MU5zfeLgtojbMeFRaRUkFXEbjHWnQ0etlLCx8vz9WGOShEFYjfNCC342pYnWQlFhJooSQrRA7mvrRtW68F7btY/fOcx/f23HpL/D3V+mFw9Hcq8Iq0F8iISJwXHjWCNGkZ8iiuFu650RBcCVpFFwbySh4qkWZJxo6K1FtyrVEcMyzvzLIdW0ofx9oeG+krOiVGJC0qZwbIJcbyHYqh2OUnf7hl7h9W4CXGy2xEkM7Qy6rK+YuTQx7EmA9WzjFWkKq9Qdzddkbe4y4DSHQyLUKkZkPDL8fOHyakKziZYm7fOO5qvSpGz2NOU3jimPJYwImwaUqel3xAdCYmTZ4R8zhrG/Hx/zViNRy6Xq0etwWc8uYHoysVILUtEE42g8aWgVvO46xCspuGIT8YO6wWgD92HQo3AlDtvnojjkpS3hOAe1MzNqRw+pPk/vKyZ3zyrxTdfU5w5IS3Ma7C0qLLUV+E+OOD+6y+/3EqVjfsJ4XXhBrIwC2rXLpoLCvRS5yuS3SJCBEJw8gQ1IVVdlgr+EBMU2waY4AUm23kOCb589i5d5MXg+7zIfJYXg7/U0v53VMDqlUceYsR9N9qia7wk5rfJurnccKfLZNUX8VBOoFbcjRp5aqI5yDQBViXnq2IdqSOFYRGp1WEsh+MqODl2Lival+W0j2kyg7UuS+UuKaKTK7fXkMahVjYzTU5ppEZFjOSKME46A9Bbt8i9DYDJbsR0OQqyfHGtvrI/qO0mQpf35TDerQtnFgq91WFeWwfA6ZwibQbWmOevfXDt5Ij0AlnW8Z9AOn3cf0xuZ5kIWUm5zG9i+qoE12HeLDIB60RxvbBEcrCrKRUGarGnCW3YC3jJY2jI1kgtrJpKpJ4+xYBSz2ce1RbhuCrnmH4MURQRFeI+sIoHu1uv3aZvP76bZ7nH9A/feED37r5WGzatUeuVvkIb307bAszri6yniAMH1TGQTLYjAha8C6IJ5k7CvPvbEdmQ7xt5n0SZXyg6cOSsfva7d/V//OoveuWND/XZ6Uv8RC1FRNKAe9za1T3dc+t2/cPTd+vvvnKvbr/paq1eu0pSg0+jHs+GfnYM8YdaVRrqweweyOTCJP/rmq/svSv/pyKP3XeTtm1er14TeBX5uS+fyVKTZucW9f7hM3r+Twf17y+/o3cOfqqZ+T7WKVI1lcgdEYoINaotWGcSG1N4vvR6p5hj2+aN2r5lk1atmsYxqK8o+JPnEL6A2UuO7UCuaooKYDRkxTzQLaePXdDpfDaQnheD8zMLOnXyjA6fvaRDqzbq2E136OwNt+ni6s2a07QoW8GfjIEHyQJee8k8QG0vEgGhtqUARiH0BAuFgCCHl10JrcjOwQhuvTBkJwK57gFAJhoIR7l1e2o5GEzDpOjuZFBp60p7DsoUFk2i4ZLrYTo2B2CsV4wR52JyHQ4wdyaD+OOhnA8MN8aqlVbqEhd8XafPA3NlPKtJA14OxgeEEdA6Ch2dDsQoZ3cZPs7eOX+f6mHzi6IehrneKh1cvUmvb9im/Wu26tzUOi3yNnXAM4n/M0wHP/xUH/CO4uLsgvKaYz251+RwbphEbeaFNXjOpgk1TVOpZx6aQu81jXrovaZJ21J/SfnfFpyb5bvlkopoDHQEeicwJ1p2QyYmzZ5gN7CeiGir6MCOu9oaEh1kTrKq19GQqYxnGZqKTZeRM09aWg1WQ+t4WWAH4GfRx3rcM+EcsKYBhY6m8fLkZnxsnwx1G1rPCRIEUaY0MvikgA17wa4kZWMvZXIi+wZoXWxBstYR6rLuSW1VDp3RcaZOH+cx6TpuWkH2WgPcBLu820Dxns2iHZI70EpLuLQSrLV5jV4ziGyPCPV5QL84O6vzFy9oYXERvIEiqdfr5QltPuW/JcjLwR4UnOh4pE9EOB3UVdSkHFw8CORc0qcnTuu9Dw7ryLGTWlxYUhO8aBj0JT7AgofsAb6nV23QO5uu0v4NG3SBi3egKcLJHY0/Klo5HILMHJ7XU6JZNOX6CKkvCwdZH6lZchHXvmSbpIhQcDHLLcKjyChLpgQ8tDYbvJ4GwTcYmxAzby2BKLrsz14XLOmz0jDxhSIU+DjMfDIMhG4HzxERiCYpImTfCLiFJHBZl8yKB9EaKSKSREPUAJ695KioTLZl4rbGhCuIWL3qfqLSvc5eFPauEBsqzWpd3LJDp++8S4evv1kf99fq0InzOn7ilBZm51QnJk8heCBi1FYuGtnYOwQ6PnSZrGUNVbGYkoV0QKOoCHjqBJB/mhvytVdv1RMP3aXvPPWQHr//ZvmFYNMT51BRRGhxcaBjJ8/rpdc+1H//1Wv69R/268iJC1osOHGOk1Z5nvSm4E3GNCxiM2/49tx6vb79JC8Cv/cl/dcffkn/2989qH/+9n08RN6tH33jXv3nZ/aCP6b/+syj+u6X98j/bHbrxmkNOO+XoqcLSz3t++ScfvHKB/rlH97XAWT/2utVyLsSjYRfQx3r109r756dPOTdry8/creu2bFFvg7FzvfSp9arhjq5dpopHmAskyMiJEEsxiIS2Vm/BFqUbdByLNbzMOSQGuX08R1AUv5tQNUWTsYQnqtpNMUn8K6rNurJh+7UP377MT3z1L2667ZrtGn9KjX4hjOE2oZQuyJCYZQyIkIRwT615wOYTRMUwkc0BNvHawWVdePkaR2NVkobxmU2EMIYuR9Vx//A6JytOxnaXYzkA+OUaWaKCIWFNsZyR/kAYpuJRK2LNY5BybjOt4JKTF2bCCCkw+HO7S8MiMMeEYoI9AJ13XqoVt9i0XLQiFBEdMCQ59RtGsvLSaoxdjEpmyWT5JQmrdScrMMtZ0ibD91xJrtwykvVpIlmP4CIkTFiJGPKfjmSMJuZk7YK6lCqgveXMzaP+bhnGS+mVN/JEZA+DLRsB9dmQq41dYaOYyB3tVnuCDtrZcyUHSrnMin4A9pe87iqAo6QUg7VBQJFWEEfz2bMMNdK8Flh0QGDuRktfXhQ8y+/JP/3+RbfekNxmheC/lsf/UX1lwY8EJsk/w15l5DXh7jXeWLmE/epSoXrUYhk93y2uQyr9jVmHQKS7y94y3DDEPjnOWyjcpDARSv5NRqByQe8CGCSnCvKknoz59Xf/77mf/Vrzf/iZ1ra97oGMxdU7CeSsl4iNcqFKCnnUm0+B9sZhYFOnFwdxIYXk3OBdb16dBp+JDBWiBaEKsHFGkYYKL0kptqQ7WMFk6psiT3mHl111UYdLCzlsIxUoA6zmNTahnKnc/wT+wKDy+rcXI1pohaMxsb9gLKUbjrrQxp3XNGh88wVpRIRTBnIoWDMDpYnjzlA4j4xl+VMnFQTsEETcZytHFEckIcdm9MGzwxKssU+eGOwpIKTYROYWVLKwfrTK6Fu8PljOWIUGxGKgGwYp67gjuMzbh6XY1xBjhhDkF2JqaIeIXAmlsk2ZQNPPhpC9Q8rF2IltS1aPsYMmRJy7ZDzm4xVbg+TsxbSFkzo3lMYgGyRa1QL4OH983eEiODFB3sMJtuJY5o8HbZvWa/H7r1F//TtR/Sjb+/VQ/ffqquv2iC+BokwKCQ5Fg4QUeUBmLvcMCkVC5UC3VWqbZZNVbVUiXTpWXyNtfecUKMlnhv9L01+/vt9+n/+7E964Y/7dOLkhVxHRHBfFffYonVrpnT37Tv0g6/dB+3V7bfdoLVrVyn47qWQ8h7Z3qhCUkRAPQ38PIl8NS8An3xgD7EP67H7btbV2zawdp4zQ7xUHEB9NeyuaP5nxifOzOjP73ysX77yvt48eFIXF7DyLKqmR97RvSci1ITAxqmgm6RpNvjGa3foqccf1FOPPaBbb9il1aun1ThIYp2Qaitm5PJ3uwJXkgcbTFX2Ma2SWhc0B8MMpEiC4Nl88dKszpw6qyPnZnRwzRZ9dsvturjrRs1Pr2FvGoggetOQC+748JDkTCZs6LjILTy4CPOWio8p95kOtg9bI5Ndkhus6QxBVjjDjLP3wYdcRCiweC5EmVDbPsCrFWWvkmNF0OkJREZXuIg9boAbBNGKIkL1D/JYRoz4FmEUNypF2As1IIXIAC7IPpGRmLCA0Rv8TYgSsjDiKTdEWa+E1tpTl5IFY8itKJ9t8XF8YaYGWw9TgwOwlmJKx1at1ZsbNuuDtZt1JtbkX8To9+c1WJrXIj9aHjtxVu8d+ITvq2fk/4484SKNCkORl+H9tITS9mCCBrk31ZP/NWWv16jphXrwXtNUjh5S/qWYS5cuJc/rGsw4bNg5DZkP1QIslZxygIbgEwZaHodx6IoXausB8/pNgMMOPPQ36BjvW4IGJmiZN/OzGyMPB3cacpo73RxsIu+4g+WO0pcqrFv2tCbLHTnXUB5XKuhjkbWRhjnHHYLDaKqO3QOP2JmIAKzkUTkApTBUDAxpPHMncz0SEZLzEVYU/NGKJFpESCaNGshIGUpF6YdvRCBCkkJKKjnqslZAijczCcWdeHUE7pq9YRFcoAQM+MBZmF/Q+QsXdeHSDB8mAwUnckQjznVnUNP0NMXLwaRp35wbRUjBH7WNVK3UsoBDA256Fy7O6sDHn8ovBc+evyj5Q8lHi5tigXCRaSF6Orpmo/6y8Sq9t26TzvOBwiO6fBlSrUYNzRPmRcMkncHrozCbSE911Q8YWQr8B1AXkX62pMAsdoTocrzcbOvIIEarDvNN0C4RkarlEQU5OCsDb8QOL108XERhJasdXKs1EQfRrdkfBzR6xkgRwVrgorUYUmLpH9aEn2rLRIj4hgJB+BZIbQNLm1VqLsILTJSCDKNbR6GHrQGUvdY9QO7HKl3ctF2n7tyjT269XR/HBh36bEYnPjujOX4dwSWXUgYk4ag6RdZrlH1iZlywUYshFHpRRAN3r7LN1jqy7lyOsezjsnpkTMWuAAAQAElEQVQ65P9Rx5cfuJMXd/fp0fv8zx7WqOGk9jkp9tBlnLngB5lD+vHzr+mFVz/QsVMXtaRGA9v7hQ1glmD+BgKb7kk37Nikpx7do3/5u8f1X7//iL731B498cD12nPLVbph5ybt2r6BuTfqjpu357zPfHm3/uU7D/JC7z49cs8NumrrGpX+kpY4Fy8thPYdOq2fv/yenuUh7+DRC1pg3l7DvPTCnBKrg2/auJqHs+v1j9/Yq8f27taWLRsVXJuhBt6IQcI3WGPAlY3j441hf70Y77EpbGN5idVNY9uwIA+PieO4Ps2qPyP2TkdzuBTMgd8q9ubGXdv09Jfu1d9/6+H858K3XLdV61dPiZJUnYuCP5mGgRmZ1xYkdFLhhz4m54kahguDCUYfSraZyKsktc0eHdWcdW2YmSgtzJMcKDu4IKeLCEQIQ0CdnznqFbt9Ixjd4REIY96uwdShrNxbmjTmJtsjPI6h1OsNc/yQMNsrghEaxzENewR2NNthEz3TtkhXT6os1v5JBtrziN20lmRbClcYPK1pZbNrilyrNyDrYHBOpmapVGOdYOswyclMurxFRC1t6IwP8Yy1Izt3VSbHcTwimIbzetJlUsOnAzIWnShFCybGfFmQQWiyrLo2r9shtpks45p5khtsyelMQx8cCp6VyEcy2/O+kfXY01Qoo1K3Ksw2QEagakavPYLk9FxHhciB4AlgHByPEPPyZUoXL8n//Hb+xd9q7re/1tI7b6k5fVpamNOAHxv7+Ax4sTYYDPi8J6adD0ZeRvLSyTfZh6cc6/ScMe7k215X52SYvdWaxDIgjwVe8LQM04DbS127cxdqa5b6muIH0rJvn+ae/bXmfvpv6r/xV2nmHHUOoDKkzJL1gHky9t9Zh5QO5GfWDosAhAIsACsVNO+JqabPVNUo3CVk87p+/NKBuIJBNBvNxsgx1bMdqbVAuLBcY0jERZADKqgYPF6RynK/Np8DIshjwRMnHw1jbm3l2FrQURE5AsItQ3QlgS7veV60oOs2tapqEHnEXqpyRJbGmnNOOIBjcj/AfJSAhrXZRgAJkLDb1hFI60cUysgcY7PhPbQFigmWHp0stMlaCKm5SZq1qbZxuSIuzd6dtgLPzWvnGpftat38CuT5TBGhCIh6JvfDc0MtjqQYy2W9jANjNsNJzkuUj2X641PAkpBzPjgQo/AsScrG3sNdY4G7m5dMzN7Yk9oiDKDDWlFCCIWywQrPLz4KESE606IRu56XaHtu2alnvnKf/uW7D+mrT+zWDddfpenphjsHs+Ec4RhqgTufGaEcQzCZjI5ROkgRoa7l+gmiUyh5/XBKhpKAvSpmfQA2GIQ+Oz2j3/55v/7fP/+Tnvv9ezp87KwWFvtZu++xuGnNqmndeQsvBvlx9h+/vlf333WDNm9YrSmmjghq8A2U/MiKRv5P0Xj/tmxcqy/df4e+//Re+M3auW0d3wEbNTzINU1DHLEKubkmSpXnvDSzoDN8x5tbWFKJKRU1UtgPLlURndXIzRZz04BjMMX3zOuv3a6v8Az5Q+r94Tce0FceYc93btPUdE9ygEluXRZzE1uXDtiqmoL3wSGGTMIna1Ztlo1Xv4JVmpuZ1/GT53Xg/LzeX3eVTtx0py5sv06zsZo1hVfFZCXJuRFUKTIeJbtz+35tzhmVWB0GSkf2IkSkJ68AmgQMqCTbkTiuqExZdQSDVGLdJDG2MBJ1WqmSTaKVVvBZ6Xo8rc89e5FdrVnZSo7KWixWJ0sjV/vYIRMlPGYngJOJkRzMaJ+0giB7XqveGxCLrNEJLVYeCivtmGJ+XrO44WSBNaopsS7SPkyDpeE73ZSOT63Rm+s36/21W3S2t04LpcfLuSVeBi7won2Rl4B9neW4v//xcR04dFwXL81Lvg6d0IlMZIuWKBZJyYJrouk1XB891ReDPeSAjFUS106f733+J8QzM7Ma9DkHtFILkmbHmJOzFB8tMKugV+oRkbsREWKjoBrj0r3PomHBBxz5ij3j8Ww5R68GeH4nWxbo6jrKeV0xfhWT2jRyyxQIHWcW7Iw4GcOU3bIJi5KwV26zLeaXU9OdWEOTo6yYmzIdQMpKzelMcmtxi6aq2tqRUZOXZ16pbnDrjWtRI2quxm5kU/KM6XR4RixzTAzbF+lMpc6/444zbj6iyxG184Yi3SJC/e5vCeZ/S3BBNjWc4D2/2Q5OZnx6vZ6m+fVmempavV6jXtOogYKTXG2Llncs2A+RbGFxSZ+ePKu3PziiI8dOaYEHbu4TXGsDtmYA58ODX+2RkIvm+SA5vG6L/rr5Kn2wboPO53+DradCHYVJ+qLBIxjEGpNzymIsloHEvBFgEh/cslcSqoCVflagqnc+Bf9MoO7EbmchpvoMROtAByP7MFvkDMhVizFwy+50plYZigq8xFgpszuJUlIa+JCUG7i3OoKsmQBuGWZzB7WRQ2ahdZF9hrIX4fhEnaGSz+mBbVkZ0QRFdFFSiqnmgB4K0RiamNY8x+0Mv6odveUOfdTbyAvBSzrpfzI8O5sz8RyD80DBLgeSkg9Syj1EMu465LXb5CDqwCQCM0/yLEayr2NEK7bia30rDzUP3n2bvv2Ve/WQX8RtWauIwEtD7l83Z+aXdOLUeR0+eipfjBMucW7jBe8NKci9blVo90079b2nH9Z/+f7j+vuv7dbeO7frmm1rePjqsWvBjb7wYr1wLpOBRa2e7umqLev0wJ3X6AdP3aV/+to9eoJ6dmxZrRgs4hfic0j7Pj6tf+fB7pd/2K9Dx3lxXoJ8ynz+XGqi0VTT08YNq3THTVfrtpuu08aNGxRgJettWFclKRTRksZaU2VMKVClipOztgTgBRJ1BzwM4hwRyj8BgMwoAFESHJAv++vX9HTXrbv0zFMP6Iff3KvH996iG67ZrDWrp6Sct6iJkAgcjWKBkPuAwZsPMX2rSBkiyTHKhgO1yTQCsUwo1X8SwmdZrxMNQbubuhm8D2l0EaZUVh4c54e/YczKbiujnrC1OE+Kru1vzJl+7TCWQnKcSZLzRXhUtoiRnMAKgz18/EV0lT2KlmcH/PLucjt0XO6wz+M1u2ecWMWKIfao/iNz1es4QpHs3BUDt4chLF+8E9cdU8cPA9nHCR3DuN7JOV8qXp+d2EPn9PmLWjsO5GO7ZbKoZc15THneYyOCcYVendIw4TOGp7EbcBqakD2/76nGzDs367JRUj5z+YPC16yoiHtIOXdeS+++q/nnn9Pci8+rv+8dlbOnVBbnuIct5XOGvzTmi0H86/I9oROI+2AlNPme5LkL8wVkzFQYTDDCI+8njXxzCanzazePXZaaUETAivy3m32/amRMasjARBK63FiP68vSCnb0mLuk/qEPNfvCC5r56U/Uf+0viovcm4MAH0N8BPm6z3rBmgjl7Vg0+8E8lTx0urEJ6gzmJgrA35Jp5IrGHCM9s8pLwJLHxVw0Z4DRQUYKeu2u11IEdgvQCm5MsCIqjcWpbV2miE5qDbBuvo4DkTvHHIaztKEtS9twGDoNkYkcQ7Sbf2yvJuYdOv5twVOO1XJ5wNgc0ud6athaNzPTEJ/INURTcB0WxtcxLtu2Ek3kH3fo9qjF7GdK1XWYUmm3eEzv/FyTqXWrbFneBNsA+5qq6hEygFPLkK7U8c3ccO+zmV3H6rIq2zRqPEZxJRVlKJJX49AGF3NDxTIO9Q5dZNzXcYQlaRXPcDfuvEr+bzr/y3cf0zNfe0C7b9+ldeum8R1wveOHb6BFE2RzN4eKhCkJURKYpMYgXOgBuS4Nmz25g/lmBDZ0BS48F5tq/aFz52f0+zc+1P/r31/Rj3/zV33w0Qkt5D/ZlRw+IPeqVVO69car9EN+vP7nbz+k++++SWvX+W8MShHMHj2Enko460BbeMZ85J5b9b2v7dUTe2/Wrqs3aJoc0UTWHeG75xTf2no8wTsm1INdtXmt7r/jWn3pnpt0/faNWt0b5MvHhjmaJhQ8q0Z4LmQRILdggFjX9PSUbtx1tb762P36Ls+RTz5wnb5y3/X6u8fv1pcfvFM7rt6iXg9fsRFEZefDKIAaDwAtk8DGZesGgdU1Z+H2jWoUoqPQByr8eDU3O6cTpy/q/YsDvb/xWn168906v3WXlviuU12dAXeY9fAkgZ69sDcDGSpZb7EoEifmeu1q8o3btdpvdDoXjVp6VdWOlmxGHlmQCGZG5qgOIDmnuVJSbQYcj2YRRoUAnYIW+Rd3BpRWiAyoeskXFGL34oUSmK9ICIzIkkIyFepJAJvcEveApxl4afOpBmiiFfzoGtq8Qz73HKxsA0aOFmOjhvNS5IwIs0pYBgqdnFqrNzZs1rvrt+r01EYtaBXXR+G72pIWF+e1wA+XS0uLWuCluv/l2L6DR3kpfFZL/SyADJWrZaQFC7Mkn9+ev9fr8VJwivO0p6YxBbxSL6idNc21/23BhUXet6BTriJC/qNhCwG00yGra91dip0ltu5xZ2t50/IrMC/B1Jktmzp9nI/P3OHGwsUldegyHsv0lXw9KWvoPLsQ83FKO/vDijWZxgk0ag7CYWL5PmXSA1/bTal3A3iKOUFOkZue8ApY4hnAMKGg2398Ai8OHzrGNjc+1oeETx5EeDoxpM065HSVPGKkp92cXDCW7LHNT0xnDyxJ+BUTemerEaMxccdCCwuLvAy5oEs87PZ5c+0TuyE+SuRF1vNJbpqe1hQfjr2mp6ZhJnwERYS6ZtGayevsc0Fd4G37gY8+1fsHPtH5SzMK/nA15pcE33h9k+xzZy5JHEGKm+9N68jaTVzE2/TRmg2a6/HrjP+bF0yU8fh4BwbByBqA5bQBXixAHcdFeKlQXFKx6nkKXsjZLZcqkaQQVBgSKR4hOFAbQzzeQE6N5D66WDvQ/g0m0jG6I7lTC3dbA0neK+diFj5IPJLfALOx1YxkBLaflTQx0IWnIbjk/UgFDffMzXRwND50Zdw8QSKzDinaNcu4MfxAlY1QeSFp7FZjkPUmK+KjXwvTG3Xhhlv16a136uPVW3T41Iw+O35Cc5cucbjtSDYXLMuFwz5IYnBZNibPNQ597GsYTq+wBTByWXLJ8prQSUL3R4C0enpaO7Zt0XW7tuUvo9XPcbjQfb75g23TOr9k26kH775Z11+zWat4kAlecnnfe1M9zvWG62CgzTwA3n/n9fqHbz2qH33nUT3xwI26bvs6rZkmM3P7HB7AXZPrLDyRcfrzoSIharrX6PpdG/X1h2/Wdx+/Qw/cfrU2retJ/HLUX4p8Mfjuh6f0sxff1HOvvK+jpy5J3nMfG/I2xBceVI59dkFvfPCpDhz+TBf8371o+KDhmBV8Q40iqEfhEpLkBkavOvmUkveJKHTveUdiLkenjp+zASE5kcjckhOCNjwaXrVprR6+5xb98FuP6Pvf2MtL2Ot1zVUbtHpVD/9SpxMNkRBPAS4okrq5RKv/pKcoIsTQUoEPyOPzg+9F4AAAEABJREFUBlmIUPa2fiMRUUMw2Mt5jaNmj7A9Us4iqjQcM8bacr/cAFtthKzD3CNCYcFkuSP0iFBEiEHD5tiWsj7LQyMC/kQQEgrU8b5cty1zWIDGKkSr3di4j9GIyzMZMY3vi+McnzFUE5Dl5WQ8xkCn72gMJtrZRsfQNvuZJ6V5zD62N64lfRjs5vk6AspePEPeq1KVc0cEvFJFGck7zIcdZIVeoahshbGAmWD0iOpZRwB6QgD2Ysq85XO6CshWqPau5LAFZ/u6viRcgBjd8UDxSyhrppKTWIKwMSoCP4RUkRFlJIJxGVUbnp7UCqLZ+BwRxAG6Hp8fdvF3Bq/F96/Cy7+lt9/Q7G9/pdnfvZD/9FbnzqoszKvvfzLMD49+Geh7ZL1Vk8HzdSw5x903B89Dte6IIBgRcswh8n6KATQkajOFQkoaXfHOKJrDqhtSA9HtFUEMcvGzB/XQWR4AMb5nCzzm57T0yRHNvfSSZn/8b1r80x9Uzp1meu5HdsKn7otydkeb5GbBxDSBtRIGzwvlsQt099IJKNhwVxJ4QAWlyFUz0O1tQqSWES78RHwEVpNGzXWajEQEbmGxEnoVxnMpfca8DGjYHANFhKIFx2tsoWQRoYhKCXgIBjDJAvMSnMdAyFDXba1uOAxXW+TnlryoCCqts7nXaGohZXynJE+vlMaHGmNbi3rSliLIkjRZW+sJOIor9hsaOiE4t0zVNX1I6aiclzXIcSaHWG8p7WARgUsg1R4RE3pF65h5Ec1hE92YcyZhSd28ywcnMUjbXUcrBtxxLKZdCADduO8Z6ep4Rf6pftUhIiQo194exyL2BHIsViS7hCIq2bfIUzGSvHoXBRhojnWOknJnd42mBNvBtvRl7rSRL3Mkt1PNytSKCHV/fM/y89c1WzfywusW/egbD+vv+eFz7703aQs/Nss3Q3IQItVBPIrJLcSfYJbCAOAqPbc5KlZsCIQrAL0PMEBGg1D1R88UBb8Bt6a+eKMhHr514eK8Xn37kP712T/px8/+We/wfLi4WNRQS2Fe36amphvdeN1WfeWhO/TwvXdoy+aNKsGzo0wkppOQF4Kr9eg9N+sHTz+orzxws67fsV6rphpXqIhQ00BwBCl6EvEMKgwbeJZ+4M6d+v7X7tM3Hr1D1+3YQGyoF4F7kyS+P9YY54Swibaal463XHuNvvnk/fre03v1yN3XasfWtdrOj+eP3HOdvvfU/XqSF4NXbduohjDxLKyclZlLvdO3qchWu/fNPoGKi0cIBIUoCwr+iD2yb0diw4KNNS3M8GLw1AXtnys6uP16nbjlHl3YvFOLvFQKsoUyExLdAKyYd8WUWhvwRM8ofCathWoGnKIV9ZhEjpyGvPQURWwmNBA+hiwH2fU4RpbBzWWezkq1CF8oEzk3cqQFwUbL8AghRaWwLKHIrYwEVIwF1uayyCIAanc9pmBjan3GLSmzBPXZLk8oanMekgyQ+xyHPC5iDnR3TGZMgeSLs7Ph0qYgCQrmPufnqd5qvblhi97asF0nV23QUjPlQ0z8gB8sF7W0CC0swBfUX1ziPcW8PuD71YdHPtNF/40NF0KunNSbxjpkSoB54C65YfIpTs4Gmprqqddr1LC2UEOFUIOET39pSZf4XnxpdoZLmOtYNCdQwU8jAvOeAbMeVYJFhCJGBDTRo0yohLPX+BOkIWnUAnGSJhOkjfiIIJxc+NfjZQFf6kSqHZ8quFxsqcBdlG2RAEYwKiOhklRbZ64aY8aAMgedY0YocI0OBXISfoHm6tjp6oStdkdaqlFIFiZZoP5HepuBKVeOcj5T52duPb0pNleSygpDV29mdxREX8GzQticfyJnApixMdZu2ThEz+xdjEsSwxIP6zNzs7p4/rz8P4AAUsNAl8/5aCJP7HqC95B7ajjhI4LwUNcsAVUVJYIBbXGpz9v2c3rvwFEd/fQMXxCazFG4kP0gjosveVn2r/TyXvjlHwXPxbQOr92sfbzZ/3T1Os1zIbsoH3TX5v85SU7DyeZr1rmkkDHfIu2nULaWibQdlHhOVwf06uUxYxOxhuBAmBN0YvUp5As1ojkPLNdAWF40WJWkYcOEXONimc35MaqDvZao2YFCMoBTYde85iJaYvCqINQeXT2oRBJaK46IzGhMtI5LloKxQGpbwFsizpYCos4DU8SU+tPrdf76W3Rs9x59tPEqHT67qJMnTmueD9SwL7EDc0kRodrKmDwAKrkyX821UiC7cnwrhk53uGFEJU8gpapzbvlcOn1hRm8fOKLX3z0sv0hb4GYv9s1U2BtH9HrSlo2rdT8PMj94+gF9+4l7dMt1W7R2SppulLSKL5HbN67iQekm/RO/En/v6/fr7tu285JwSp7adfiamOK6mPL10lLTC851qBH7HfILQte1fds6PXbfjfry/Tfr5l2beXnJuvtL0iA0O1v07sET+sWLb+U/Zf7s7EV+aR1o1bT4sFrQ/sMn9ezv9+t/PvuaXnnjA529MMueiToiiUzytSG3rrhQzp+QB8jrh9EjKUcPndbJYzzU/olGTa/hwVTUJl7+bdYTj9yV/0MR/63Mu2/fqW28JPRekE4uI1qhmCeFioyGgv2KgEOynHg64ZMrqorH8KC8xFIqOdaIVlbVhBfEyIakqY1N8P/qg/eqWwPy6Hi2IOd3K30ui1hhU8CcL/dshWhHrGizYQX/hJYFfJ5r+v9/MQyn+CLJWeP4FBGfF4QNOyPn41gUE+Y22zAGWxyHUsaXM9GmSuSrwhcY20mcx6S/FbuCPYLIZuW5sGiY03UC0MG0QrMDsJlz8nBbPjuhpTf+ovnnfqX5372kwcED0sVzKkvz9YGbZwC/DERR5As04tvuq7uKRZ7TZKwY9Lqhwn1R/ngwGW+JW0UrSV5aoEWXJax4YNddpwkoeyaXIkK+CymTK5tNPvf5Tsix5gtDGajwA1HwYnDw6XHNv/x7zfz4f2nxpedVPj0q9esv/aLOJKLEGuUEzhgeWurklvtjzWKhCjnObqUdkiOb2xGxZUhD75Qj41OUf1DhdieH1QHfVKrdY0SYTdJK2KTHF9O6PN6PLxYx5uW6lhU7Zv1cMUM/J9b1dLVlIgeksPJg/3ZfL/ecRCImdSe8DMFn5erGPPFxbEdjloSW6wn+/3NYNv/npY6IPL1gMtl3fH0ptwW3zC6TNOZ0RZ/JiFazN9TFdwW01iHDRaYEhoKMZahoY3AuCGjF3s4REfkD8z237dT3vvogPw4/pscf3a2d12zRFM97vncFE0SvpyZ6isY0xa2hJ0VIMhWlKJpVk8UhiMK9rsC4ehktQXT5XoVNLtb3JshycL7Ozc5rH9+zfv7cX/WTX/9Zb+47rBl+NG7IYHcptLhUdI4XiBdnF/MWlc+kknyLVVnS1o3TeuTem3gh+AAvD2/W9ddsyH8h5qmZAk/JZTbcfM0jQg3Pxz10tevwi8EH79ipH37tXn3t0dvzbxmumm7UaxoF3+EipiQTeyP2SWp4Bp7SDdfv0teeeIAXig/o4T07tHUTD71BbY20ftNqfnS+Tn//jfv11S/dpZ380N+bwlAXxoij3HxeIgfUFhTJS472uIxCxIM6BooIRTRiVIPM8rTAPh4/P6MPBlM6cvXNOnH7XTq/aTsvl6ZV8OGDTQTIrTA4FqaIkOgmnxtpQ6dreev21z7VtswLtakG0rHOkSO6lQJvHVIaedcVjtlL54dAXsYEgjiXDEN3fKNoQgpIjZQESx2ukHuSyIIqPqiCxficAlG2FDDSMQEhdCNixagSoXP193vvWU5FTn+2KSfiM1kD/uBvI2SbaXzOAXhfPZ3rrdK767fwUvAqfbZ6gxabVeqzDmcYcP0UPqsHfP/q8yyztLigJX7EnFtY4jvjWb3/4dH8V45LPMNEuFAqgNOzElmQFN0fdO9X02tk6vV6yZseHo0k24O3E6xzbm6OF4Mz8l/KGlADHpJCShKNnbDqfU0Cyg6e/IsN6U0e+hcLGHpl5FBbWRjzacWV5lkJy3zsR/IrDG3KFay2XDGrfM2qyx0x5pgnEieOuICSyB0SIzdpJ7U0Ij8Mdlpp/QuACaaIUe6ISL2z2U5SJisKFBNs2AvSeP7O11ixswmf7K6bkyBtnDw2dSTmldDA1bWUmQG4g4a8wzBT3BB2iMkn5IXzF3kbPqMBD7Ph3HjZveFm0DNxYk9NTckvBpuGkx0KTmzc6PaEtT3LSzkklEszCzp46DPtO3gsP4wKi/W6BsWXe9GATyXPW3xxsuYBdpjKoMkLd2ZqjQ6t2ax31m7S8VXruaCnwcltJ3lFA1mz5Eoc7hsS6WVKNztAxlVvJWkr6TAgi42+YhHJFtwwHOezRggFTFC6S0j4M1pq4EON9Vo2XogTDSil0srWEUVYJdVmeydFOEukSw3GmgtzNcqXS7K1LcisoEcQg0InLOTmNWct2FLHz7ykHqzU1iKBc6hVZ6ixhWMCkN3uda2Bp70KO1lUoqd+s04z11ynE3ft1ofbr9FHl6QTfiE4O0us/aESDmqpKCKScMhjoSI+S4rCAgsoooWUNaE3qDbZjpp5uExEEUo8A3CiZuNlMNAFXgr+9Z2P9OPfvqaXXv1ARz+7yA24X+fDVdTA2Sz/CnrV5jV6aPcuHjr26rtfuU+3XL9N61Y3mmoG+UvlE/ffon/57iN65st7dNv1m7R2lbIF10HhJfbiQp9raFEXLi1qdm6Jl9+DrL3BXq+ZUESoPyhQP39BfeyeG3TXTVdrI7+u+v96OeAFPV6am5feeP9T/ey3b+iPb3yk8+fmNHtpTu8cOK6fvvCu/uev39Qf3/xIp87xQpB99XqzGA+huj5vmDcK3XBhCGqBpUNENXg/U8yNlgIejpXUIIv8BGRvB/lvZ/j6Xc2D3i3X79C3vuyH40f19GN36lb2bcOaXh5LUhDCzM4RgWyEGYFqkdZNQc4m5/OUdkwXmxSMUFCUCT0iRFdgcfcyHZPUBpopPVovgEA3yS0YoIhQRKAs605qauGCbPL1lATuKBOp2SbWBdbJJFWSqIrYXG/Hwbpu/052LlNirglKuXOApw6OOOyOseL6zJM6H+Y03lHaGCKC8qi5s4Nd1m1rweG8UYEQsVDVGEOpwUTqpIowGhAWzgNSsiGabJm8g/DDN8IczAEtGanrqLhlpIluH++1UyaRp0AapzYiIr2px57CpdXVtm5eYHoLdswxlWxzqohQdGYVZJOBUESl1CwjhMmyyXMRAzTsZSiJeMmD12K846Jlno47F3LngzjsnqLiLJkgy86ZDhgJTRFTcg8V87EmxoAJX+/xgB8T+0c+1OKfXtHcs7/R/B/+oMGhj8SNV4P5eS3y6/ugz+cr92Tfjx3mOKHnHC4A0Nmt+3gW7o/1nj5gN4yGbLerpwaUBsG9tVHhfpD3vkGAiRb4QoEo7hfWvACCmxLWhGijghsNkAC5V8Gog650CDPPD0ceUHE33nQAABAASURBVK9rLrwYXDp+XLO//4PO/4//qdlnf67+xwdUluZIIJzJznIVVGxCBbQq0uBAZ5KhjGr7aE4CMEbEyB+52rEhhOONQSXJSQprMAkO4Zd5dXmLiAQjQhGVFMo4kVtjrSCPk/BPAl+x227DsjyGIoLQSgj0KkdUbh+TQ/M8YOLKEcR+thRR/SMq9x44riPHeB3mjkzcSe2PEiYGVDKGkgegcmDn4G1g2jClmgo2dPeIkez5rEVEm6XdfXSBRLS462AGdQ3ddaaKT3KGaEnj2DI5IjBfToRmz5pTopZ2nnEsTeCu3TWYEmOwX0SbGz1MgPSs3hxIFCDJVtHMoQKhCe70KVoWUe6Qsar6uIoMBiHmZLQpSW5gZklOCI3X6gwm4RcRsmy7KZM4YQ32RqSUuAduHr7KfcshbbXlGIwmB1fibpN3FAz0orVrpngOvIofke/Wf3rmS/m32268Ybv8LyN6hDbU0jQ99aCgqnA0+yDLQSmScJGb5246wbwjG5C9FhMigYXKXXWR1yruTYVnXb68YRvw7LioD46c4Eflv+hff/mKXn/7Y13iObhH1MJCyf9EzW/++L7+9Np+nTh1QYs8cy76b9wNlrRpQ30h+I/86P21h2/RjbwQnJqKmpp4z99QaERobm6BlyXn9NnpC1pYHFBLKCJ4ti08+xZtWj+th/Zcqx88dZ+efPAW7dy+QVPT1UeZhETsTYlGq1at0s037tI3nrxfz3z1fj2w5xptXj/Fjg08pUrm7WvjplV6/IGbeUb/kh578B5t3Lgx7cItLBXJWxZEqm1BfmClHcxcBpArb4gJ7CZAbHSJOYM6g2d7kcPWWV66HueZ+0AzpcPX3qRzt96pmfVb1Mfu483sEsXY13WIRJxiYHQA40jM59GEwxgeQPYPhSX8fKzDaSB8QXMM7Nmt4WOGzTBMQqCLBJKItx0KZLUt7SkHo0nVip+lBq3zocSay0J1VdfSHcWfS3IAgN1kvxSoD7nxHhVqwVeW4V6rcEw3CUltw488LJqODGrV6xmAcLjHfDEGE8DsU5gDEbu10HnOsfdXr9Nb67fqhF8IBlcCJl9PxZyLv8oD3kUsqc8zS5+Xg/3Fvs6en9WBj4/rI66ni5zvrMSpJc8HRVPnjYCbpPwctdhw7vSaRr1epQbfiBCMcPzVqM+LxpmZGc3O+MdTF1NkC0tkv4UclYizhOKuiNQUkiJiSGqb1zNgceawNldrhEVLsGHvMHODEZFr8Z4XgI4QJ3u73wYJUViwszlUdXbOhRiH+7gbj4j0D/zSBPd8ZknYZbJCnFnaLRPgOJPEuMyv0fJmB/yWw6k7YQrjAzOMq8g1vI4iX0QrdzbnGQ+zju2KfSx+uU8ogEwcP3YsU43nzrPELvgYTwd0ug88TJkCvzRrvBGTqi0IqebARdDXLC9uzp4/J/8tQayKwAZFBHKjptdTfSE4pd7UlJqG7Q5hg4SgroUiAgU7J7wQ+7zwO84Hz9v7j+rwp2e0xAUY0fAh09YCG/hDjfX4QieYFUh9Rly5vTZI0rnp9Xpn4w69vmmbjq5Zq4Wef2liHnL1Y0pL8FAQDpGLtFXO6KoV26kPD1CPuNATh5NNEQFxDAqkGPkFOoRbdszYPKaaQ8E/BQ/2LQx0q8spIvCuROYJc0xoVfHelCriXjK2U6t/HTtsyIHLUJEiIglJ2YJ0kDoCHBPRCqYBxEXtcRjPbnnPoX5vtS5cvUtH99yjj66+Vh/NTOn4yYv8AjKnPntQiPGHJkxNOBdpu14QOP4BTiUonr0wE2LbC3aLrkCcEWLnBS9Qe9fCPJCDAt/wiWOOX3AuXODXvdffOaifvPBXvfDXAzp68hK/BBX8Q8G5HBESwb2m0YZ1U7rn9mv4pfJ+PfOVu7X7po26dlujL91znf7xWw/qG4/dlr+cruoVRUTe8Bf48Dh2+qL+uv+Env3TB/r3l9/Ty699pA8OndHZC/Pq+0sxU+BOjLINqHH1tHTLtZt1761X6xp+EQ1ePvqloG96oYaXi0t69Z1P9O8vva+X3zyml1//RD95/l397MV39eb+ozrPr72l9MjZkzgOGed5WLeWtWIdm5kpxmSlnB4yXq+4kvLI104hT+M6VRa1YXXI/0fh732dF4Lf3asvP3hT7s26VfhRg3+1EzxColtECFmvg2oLTBwn198y+ZwReDoURlOyKng0iWQR1bEUuAm/5d0uofAUKvxJuxNApYBAif1HBicd9x/PMS6P+3RyG8v0HUJ1VUyM+KyrQpeNQ9t4nlbunKMTPoc7z9DsOVE8vwmx7hS4ZZP9S+7xStnZRzuNmSZKGsPttpw8pyk3Ysx3TJSGCdNTEw2br/c8yOOGgq/JmLnJ8nIyDnXzea0jF3KMlFbqPFv1Soy6JkzjulMwp2v2DK04dLd5qHye4MBxezuH4yM8co3ZnjK6J7M+pFC0cgwlgOV+6N7jGPAJffGsBvv3aeH532ruFz/XAi8E+x8fli5eVFlaUH9pEY4fXzqL74F8cS2D4ru2sozx9ORtK1SAc6Uy0o1D9jcuzr3AowkxQrYhpW4nCU3cPUPG1GJ5TwvP4CHkP3IjX5E/y2wzYBqAlARyW6k57Je8Ly3wQ8xnJ7T46l80868/1uxPf6Kld16XLpyTvEaC6CQiB6NaJgvVgNRWEHYQ9YgWLUd0D6HXnSisI0PB1LahSH56i1apjswYlooieesyxnyOmyiIXsYs0jC/xpqLMOE9ho7EtI3UK0kr5h46d9bJetLcmVJhfXYxobcMCTzHHIbDKNQS1AV0vPNMHTt7bihVBO9TJ6NeoZfRzngvTCBfLHaU0vN0NEKrFEFtVVxxzLk8r6n1cERHLTTBLrN1c4zlqLvqqmpoJ3V8mAOBzvlTLXWsMXUEybzw9rxEYpfqDNXnCqMTY0rmIOQuMDHr0LiMOuwOqeSR+cxMQw8Egr18l1hKsA4liTbhWor8HHjt9vX6ygO36p++9ZB+8LX7ddcdO7V+fY97SF/h59ogsJGiKejwqED4YUo05mDMZYw4vtwp7WmMSmE+t3hxwX0odbjvp/nZwX1nANmj4DnDM+kHh0/ply+9pf/x7Kv681sf6xjPvf5vVj/3x/367R/e0L6Dh+V/uliCOsuCNm9otPeu6/T9r96rpx7ihWD+s9/G6clYFBHqNQ284UfvBb19kB+of/uWfvz8Wzpw6LTm55ckUTF+uBFXtGH9Kj3AfjzzxG49fv8N2rF9naZ5bgzfnKfIzaPrKl463nrDVl6q7tEPnr6XH+avzheKziFy1b/yo9rQp6entJG8G/lV3j657tznIjG93MgfHIGIev+seAOzg0nZAsRCDIdOAIkGpVJYbiiWYz5/aVYfzizonektOvj/Ye2/Hyw5rjtf8HvyVlVXe7SD9957AqAnaEBPUaI0b/bt+8/2/bC7bzSSRiNKFEkQJEESBD1I2IY3DdsGjfZdvupm7Od7IvPWrepqipq30XHieBORkXHz5m00Lr9JR6+8TrObt/MdNDQk31DBH5GdT5YgBFfW2zxJs/C+5L5WyeJD5UmmY6VWyd6xx52+IgsNcAQxFRHkDvwrKBtKY+o36iFM5CCxZHC2A+gw2aMbqygyrkXhIYGZpDLUrZYwYpagkVElsFQqRKsiCDq0Q6Qe1p1pOIw8VJ1oI0P5ZbIwKgY0RcEfJVhXNKm5mNI709u1f/s+HZy+QEvNtIaaELcOtQ4l7jF/hyx8X/TSFJ5rhsAKLwZXuIcWFof64Ogpvf7Oh/ro5Ix4lFG+/yBLZiO3DETKnjSaaNRAD3h3YpgA28900wwUTcjYdSzy4+n84hzfSX3/iBYSXW7GxQQAHakImLFO4fS838aka8h1HnJIw7iReYMi6JGqoooJnryHwmAAdR0OHxk6iTLDiBkRWHaaPu5ItZbwhCwxNpg+B7oYKXdkiN4W1nsRiRT86bKaknK0NGSjJnl1NeOZxsbIkjYGOlFAuvd4PS1vKgs7e3lhDJYBKXahgGNEeETh3tEpsSFQRZZ00KEa104GDBOBiWtStoNA0o2Vgqm9AXU2gbHzBPNd4uH99Nmzmpn1hh+yURuFN2yE8s0+eMALuAleBhoGjfWNCIG35BtKtLyZEUNmD0bD7PyS/O+evfbuEZ3iJYbEDUHMdO5KNBqBCZRGbajbi6EVbqRTvOV/bdtuXg5eoFNTWxTc8A2/4oRCckzVZl+DECewRtzzGQsS3BWaPtAIfSigyAD2zfkkJ6oJwhiU2JLSX3fBhZBXKMSSm4OklA8+sNfa0KttkmC7rEOiEiyRdrzr6Q8802QC4YCejiE9qlcdC7UCVoZkJDfTxrhi4DA1l4sxKPKPKyWBLYE2oQmp4RPNsQKJIV2gG+ERmzS/c5+O33C93rvkcr2zPM2vh7OaOcN+Ip9t6xwacgiPUMayjoeYyHWEIV6QrIQJADoCxgEUWVZg7+JTxBBA8YWlPstlGllPW08Enilazc7M61l+Mf3+z5+tLwaPz8nhIrCIhioaFZL7kJ7eNNBt117IA8od+qvP3qZvfvIGXgjeqU/yoLR71xaKk4L7oImQ/xbsGzx8Pf6HN/TffvRH/Z/f/YP+X9/9vf7P7/1B3/35fv3plSM6fHJeyysts5AaSRGhwL8w7e1bpnT1xRfowt1bNPBLQX6tbf3J40J42X38zIp+/8J7+u7PXtQ//WS/Hvvt63r1wEeam2+lZkIUruKJcGGZAbcjcuL6mskJQomUjQfKgj5pKsFOYm1VbWKkQ4CckBBpBA41uDTEm+ABbO/OzXrgtqv17S/dr29+/k4eJi/R3gumNYFBIS9mBM0uj8WFAoSAlxJja6bPULHH4uxWdVDAJeeWlzpg13WLupmgKcIY0FjDgu5axoTnJSNCESGGCqL1PGTKe2w5czZ7PogIXEIMFbRaCVK42r12YxcMo4JLJFSLsXFdzkAV4VFr7TuZ1rXMtU42zpYxxraGMVGSNVuS3VDqtuk4KRTRKCKUrUOObUgZA7ce47k9zXtf1OM+BFWCaGM2cLluuY7r1ih1DBkX3Pfkx2172gpDGq7JnhKNz81qoAQ70aAeV9N+HIXDRrYR5QJ9x0uyzqCujZw6vkPjJqTOtTe2uvENa6KDiFB0tFHxGQPRT1XWpjMDXW44WO9rD8l9WxRLS2o/PKrhs89o6fHHtPDTn2j5mafVHjkoLcyq5ZnCLwTFw7UP2cILQUOeLz5jigMzZ59b8I7rXQNJ/E6HDbvGFQEB+NNGqfexkecA9eeZF0LfgWnAC2FkvdyYe+4HfCKtnd8KgCPR80OSnxWOnbXg06B2LKMqbxWc0dEuqzl7SsNXX9Hcoz/W3L/+Ty3/8UmVY4cldIW5FXKpd2Y+XsdMTVzHM2QtPMMkjY31YWYc0rFTWp7+5qVInbJZYpCDAAE4vU2qXKMWESN6PeF59nHTykMGGYsyRq73F3NfI3MuA0K7GSCzj9MpSzxHAAAQAElEQVQRoQiDEosWHYC0SlfKJVluSHo8GMKIqD7G/b0AbaHtq3kdvU79tQp8bWPUaU0qBzsm0VmbN1hmbAdj+CQ7DJLXxbENyf+FQ1C7Ic1dfxJ/4eBaDPYz2M3YsJ4230HWaD/zxoakGTwxUN9tmyJsEncK09YlCxHdokYK6mDaoKwnqVSYynMwLwyRrDcoFBFiQIOcnKJBMfbdemgjQIbKqj8DcE4SsazvQirCxjWzztOqhZU164Dnmj3bp3QfL9T+6gt36du8HLz39qu054LNatAVHyZ2wiXDg4XGUIxDooviVH9IbdfUJvxT77n6TOlwMcZrvFvUFqw5U/wv5bx7+KQe//0r+lde3v38Twf0xJ/e1G+eekWvvvG+Zhbm5ReVg7Ki7Zsb3X3Tpfrm5+7QZ++5Rpfs2aYYhPxftThcRGjQcAZz+C7ML+uF1w/ly8D/69Gn9P/5/u+hX9Br737Ey8Jl8f5DE4OcOS86inZsm9bHbr9CX/3kLfo4+OI90xpMNQq+001id+1le/SlT9yqb/Ay8u6bLtIFOzYJpRryBdBI0EVBPWfI/eJbH+rJP7yop/e/opN8z1hR8Sozct0ihHFdT2ot5vEPNfLayK2MBlVDZctzDzvnNRBQLbaFGggqRaMIqQxX5L9B9s7pRb06uV0fXHO9Zi67SotTW1V4Ji/MS3nNqMdB5EYgIyolBNICWGDOuOqzRkT2FBYRMMY2UZUmiSw9qlo2S971C6EZg0nXAq5+/WgldAMQqx87KSz1uZhVATIqCgT0iHUB4RF3kVQ/l/AvxXbhilhLLEK0gr5NnGq86swsQ5zWxhTnNYfPtEWsnuWyhBgICiCNaLNcaYn3DLPNtN7jheBLvBD8YMteLQw2U0MQI0QAcSHBJcnIBC26wou/Id/XVti7xq2On5nXgfc+1PsHj2l+cZlqRSsJHqOTKCMR1uFZD+8hw2AwUDNoNAAa9tJgYB6ADmCZG3Vubl6LC4saMoH+viZEjWyC2AVwVyMpZcpWcqxrZ9qQIgZKkQFy1Mf1It+qAs04b4WdyYUGU48WgumpMtuB+Y5MFMTysqqrABetbZ2HFQbPFp+Rzflo6lHCyLISo+eODJbLNCo6wskMXKA0r0ayKIGBnqpuCO9Om7kQY+QRGLkbw7vDGmUuXzyb51yQ2s0AudrTYJU15RgG0z14Y+XG7IMZJ1SL1VyrGfoYEaY6GNHVz2OEdUl1EWuMltrm5hZ05swZLS0u5ZwiQhHBglbsDTzBJvavM4OJQW7uhsO2iUZSSAmS8HFUH6LcoSIAN1WrD4+f0csHDumDD09peVhUsGt98WwMpL26Fr5euRIqgjFgX9oGqspPT27TK1v38mJwh05NTkro+QGOh3nJsYtoyCxvucVr/FAgdreqMlVSQPYJhMZeE2PbErEij9FJw4ywrqBsCAnM7JLzgEQNMnVulqWTCZIGYF3vE4EHXcbY5A0Frt1BrKzcKlX5jDEShgKxIeu3qyUWBJYd5DXCrleZNKSZhTANENAFgJRL81Vw3JxbTGhu224dv+4mvXv5VXqn3ayDvGw7ffK0hrwEqw4hLgNrQRRIx3CsFPJhJRbBsgiUqSiMHW0Sjm1KKB961I+98PP62Bc1vWU6LSwA5x5BpczVdDMI/BvNnF3Scy+9r+/97Dk98dRrOvjRWfYoSULobQ+IMIi2bJrQLbwY/Nrn7tXffu0T+tR912svLwQJK4wlNfJL7udfO6J/f+Il/Y/H/qTHf/2Snnv5fe1/44h+9fTb+u4vXtD3f/mCnn7lsI7zANHWzYhvSHTPa3JyoD07t2rX7q3yr86FL5TiS2cpQz7AilqmdIRfeP2fPj/5pzf05nvHNbtYWAWuTu4hDGzEmohWwISGWtcRMi2EEIwj2ixx6rxQENm1NaydZRGhiMgPtAEpp1jLS/buZD1u0be//IAe+fTtuumaC3monFDIa0dkE3BGBmX8UETYAMAQkg5Bx0VmDLDZvTiWw0SEIuq1sbPFEciEDLtiwA5WiE3ZrGLZmvUC2a4T/lkUEefqx2XjNLllONejSqwbhyrNqlxsBLk6KMadfiMUgS2KNfNwbGRVA0GP6Lged7KIIGXAnb9HrOpNRUT6RIBHbl7PVejFLHElqYmey+Jae6jKsUvTC4w7Z9uaNYSHHshPIdznRZYbepXQFRj7Joa2bATmgZHexcE7RoRHGHrvWyQJcQSDCUPSohVzFZDZAmHO1XgEZURBRLVPioFudQ+w2YPRAFpjb5lhZN/VbzuD5XItY2C5IbT6x5vOa3DuFeBaWhl4GECWEA6qFyDhnClzMxq++66WfvtbLTz6qBZ+9jgvxl5WOXFcZXlBbVlWy5emIT9s+Lgr9qHeLgrVEJKOSI6fcjPIQsFIZ0LR0dzhakJcd9Ea+dkDQlanv3XUbjsb+QtBT6OqvmGpqE1dYy5JYcHxKc5MQijLQERPra28Xs5jZ8+FY9Gm2BYFLz2DX/iH77yjhcd/qZl//h+a//mPNXzvbfGEnzGU1h3Zo0wEk4HBvQ2JwxOzaAwC2nmtKoXZFaJ2WMRIPTZ9d92Wme+xU2Bqc2AktUmFkkFzXlWgaodTKDRqmFV6VeY1wpHuzOu18F1sDFw4AiNsO7n9DakYGyLI0QFUaqqLfZPNwTJRYxiwjzClNc1lV8DXi5GwxmSViVXyz1HnmJFXhs7JesP4vDsVZqmpbJ1ApTcarTdYB861Amdcy84Htul0zrYG0K3hqTsiFJ29c9T16gToZJAtWEP8O02H2JcdJezsa9ZxuNqQ9gO5d8oqWR1N9WAzg03HUxHaYq6eNTVy5oDlllACFmt84B0XJNfWQ0RAAgqtb77fUkpcpd5cyPLVdQ9UgIRF0bYtE7r52kv0tc/emf858cMP3qLLLtypCX9BoaBoBhjaHiA3qyi3wNvYEB6AHo9y4U+HzYKwWO2Wm0ufXh0DOd+wDZ5zT+sXf3xd3338Gf3kt/v14uvv68zMkmQb7LdON7rj+kvzf+Lxufuv1eUXbdeAh70hZyM959w0jSJC/ksez73+gX7w5H499uQL8n8B9hLPu//zp8/on376LC8LD2tudkWuJfDxZ0AMpH28ZPS/of3lj9+qB++4Spfs3aydm0M3XrZbj3zyTn394bt11y2Xy38DUOSxr9TwJxQZp+gEL2ee52XkD594QY8+8YxeffMgL2lWch554fmsaViMCEkkDQU45NrlBuv9YbICe5b5mw50xkrCjEHqxxKNJMCYIGVlqLMnz+od1vHNzbt15GpeDF58qZYHU8qQxDH2fsGrblQiWAZKPohT6UKegDSA3E0aTBcG4mEkgYvBMtkgFBGqrcPW9WS/HuoEHc6aOr8GWeMA+AV0ikNQWWa350ryorV1hvAYwXs0IICjJwPuesbDZyS2AMZ7o3Q2eQ8nHUp1kNuQMgZoeu5FuFH3WgRBCsoIBjQBs1wGOjw5rZe27tSBLbs0OzEtBy7BjmZN/JEv7BB28yOf3LwnWrXsJT/D+L/y8t8WfP/wCb317hGdOD2b3xkbcqW7SI5bRDg8FD0AhSIqeP8l8B5lAJgeNI2iCTXRqKUe/9ea87wYHC4PpaAHgwnCl8wBAc6RwesFUjb8UTEBJEmDU7Fu6HVj2FnWWdVQCEvWADHWnXfEWm8YCSgB2tl7u1o7wvN1+68vImVcB3wcC5Q1GRts3oP1Bi6iVRSQXNKcBZUZL6JKUr/GuJOAaujw4q9J26lASp2yRY6EWmPbS3vlmqzrvNfqqseYv9WG8fjJ27LajdgUIfMCmj4H0FnWIYccI81qeWUl/4bg7OycfBN4s1aXUOSmbeQXgYOJCTUDAJltIsJmCa7HbErM8Aao3xBz80vy/7nn9QNHdOrMHDnTiuvHVWJj+mbwzVk4HexqrUFjq+ZY1onmTboUEzo6tV37eRn1yvbtOj2xiYwDcSsRFyOyuHeMBbLfWMh1BwvRmQBHhbKeLACZO+CrXYExqFsW2ohNC0lHIWrIVDVNCuGZI6HlWkrVdGNBiThHD5WXtfYhR0pwri+/JKvUN2y8LpV15SJ/elQz9IJKJOV8TRsILUPSGb9JflxmgWeIp9xMB/FMGxr8Ctdhjl9hjl91nd6+5ga9Ptip904s6cSJM+yrZZWwZQ+uLVgGr5+jF9aaullPr7kydpH/EBoD7OkQ6SNmJ7R4SBzWkZtmiI6rzpfQBvDfXmvEAwIv1IIXaqKF4xKnZDGN/MHuXxqfffV9/fsvnuXF4Os6+NGMCjbe1wOWIoQdfEuO6amBLr90j2647jLt3rFFg5Ca7h44dWZBz/FC8Ae/foVY+/X8Kwd1amZFLb/QOsbSwlBvv39MP//ja3ry6dd14IOTml9CL5GPBIXZglzi9KZJXqptEu/c0dV5+Yt1y5dOzLW8XHipOKdjp+a1sOxVCPK0Ksy1MFc4whR41sNrRe32IxOdJAEHEnODEpZGPVtpIigaxuj4VdRYxD06NdHomsv26vMfv0Pf+uJ9+syDN+jqS3dq02TI+9FQveBNsFZGmdoEkLSvu6swQ+wAUNFNNBICqyAkWaZRSzkDXXlZRxoTtgXwl/1spL553Xr6fxFn3L/Qd52tSzHYOzHXn0rNrgX7Gcal2LLA45J6XZGMYtgG/i/tEaGIWGMeMcY73jhvy/W8ZR3UOY35d/L1KO3GhecIUDo3aLyfL/JIvs5nJB8PYrqzW5+27t3qNT7aRVUAOSKg6QSxXxdSsLJtIPAdYGu2ukXqm20MyWPn6xoRa23gLU9IQ4aRk2S1uuYQHbkGRVBBp+xdR/d9ZxkRHVVRb8fmomONf3Df26rhJZ9OntDKS69o8ec/1+KPfqjF3/5K7dtvKc6ekVYWVXieaA0+o4HC+eWYTkO0Oh0H44wKQArWzADFzVztlKdUnjlo5eYgxoYRHdg1RNCoNVABuBsXAhYsTBsE3xbyARygOUfbtsyTDhlUFdQZxJbSBpSdM9UxCkxec+bX8sVQzLdZmlf74WEt/PaPmvmXf9Hcv/+rhq88J82clL+D4CKCKpykdQQp+GM2uZBg+9mOsNxsZCU2VGbJGnAtawTJjFmmnxxhbVzVhroSY6OXp7BWI1EWOeIqsc5x3GSNb7UejXYzjARjhOdiGBMl2duP52BBU5fLw8yy3N7QGgR9rMTVsLoRCHWuibpRFmi1pc8qO6IiVpOkjXnDyAJiHd97RHRUjzH9c93WBsplhn/O8s/rHGONRb8Wa4R/hhmv18EMNu/iuD6LIj/v2Xud3CYbge2r3F6V8lrmGVHZbrTeAOuYBpOdSCPcEyjHe5fIqIdx9Ua06/AmKQ6Jk9H6xUeMiBGla46AoBfu7Wn/G8uX7NbnH7xZf/vVB/RVXhBed9U+npGIyrNa1owth0GXnjh0MxYTOE08dGKOjsK5ZIseSsrM+ewiskm7ynHtV/oPHq4JZenDj07pjy8c4Dn1XX10el5DRMFrfwAAEABJREFUXpo11L1zy5TuvvEyfYs6P//QTbp83w41POh6qRuKsE0zgCLe2dlFPfvaIX3vyZf049+8rDffPaqV5eD5tNHr7xzXvz7+vL778+flH8rPzixSStHAvsRx3717m+67/Ro98tBt+sxdV+ljN+3jheBN+urn7tAdN16irdRSeH52/Y2kpgmg0bANHeNHdf9TOj984nn9+FfP6o13jmhxpajhR3XK1SaeTffu3Kxd2zZpAj/XL5I6jhcmJOrRassLvMpKPPeHrdm/+BVADXwApoGS5vCWAUt8Jn7EWr56tuiFHRfp4DXXaXbXhVpuJtSGjVuG1WsFQyc+gaLPT6FBbBQ5ckkgg0sKWGI9QlyyfksxoIe1KYNhPwTIVlJmhSRz2si54MUcA6vaGzipQRdVAA81svM84emdOlEQMYI5JCc4da3gL8ABAGwEcCk6PQheCrlhYSQK52O2r7SPi03aFqyBkmaCEVSC9zelQ1cJHlXNuBwTOjJVXwi+uXmXzgymNUTeAhk2vcgFU+93YkALGPF83rdcX99fy23RR6fm9AYvBT84ckJLS3xHExl9bahNpkUM+I5Uzoh4DXsoItQ0Aw0SGnCjJmWNoqEO/BaWljQzN6uFpUUvidwQGxFYrFElCdwRFbleKqkMo2kDZPYsL6nVIfUMdClCoa5ByzBKLPU6Y4OyQdEd25AifEZ0CjRWatXg0mlAHVM1PY/Q+WHdIyLzR2VW45HLovNDeqgZNyjpXtN50Uar3BlFhCKAjjeq1qryAKs2zBT5p/I1HnQqQqiAMaz/uDmXYVQXsQqgDOYxFFHBnErUFfZiAPbtQWtayH/EqLHmmqPjI3UhvwGfX5jX2ZmZ/LcEHa9pGnmTpkkjDQYDTUxMamJyIunBoFFEdJEqygddyMJNpDyOYFQ05GH52MkZvfrWYb1/+LiWeAO+6lrY5G03/dYOHG7E9Twb2KAajIuQwYobx4csUyeyNKSuo5t26vnt+/T61h06PTGllRhgiT3dtoaiRhEN8oIfCsckSB4oSIwRVT05CxRWWVeRKQNCesHPXESoMSEatEnHST28DFUl09a7AtFcDyi7D5skZItKUZIi4EvPm4iUMaIOwQAaNVt4ds7fjqTKOUi2F80aWwpJJJhS16LDQsNVkS+DWLfqITXIG4ERDEyjW57YrBOXXqH3rr9Rb27apfdOD3Xs5BkOtSUs6d4PQABeL2NcrQAEGRpvLG/HWh4iVTcHYcsMOZiZlfqGRIWXYpMx5FfH7brt5it0zRUXagu/1hY/fDkgQYLqiyNQs+cU4Pn5Fe3nF8fv84Dxi6de03tHz7IfsQqsmShIdm+HhQ/NIs+5JT8Wioj8xfKp/e/oe794Xo/97lUdOHxKi2VChRfn4XtIwo4K8T945LSefvGAXnzzkE7PLIjlUD+Pli+WFkzwVDNoeCghaeGLtLiPig2ZRwsu8K28Jl6bgrq+/CzMP/i4E3rZz7bEtG8BexEjQkSW8Le3sZAlcKEjQuELJCEKiToCDwh4zzy4N4u2bBropqsv0SOfvkff+NJ9evCea3Tx3u2amGDBnEgS4cQUICS8KgT6oHaUBYmg5VYwC4aOFmSygdwysP/mdG9uUXEMwHSfqJQCiTPCHHsH/BHRnZuYqYTtO/qIoJzoJYkjKt/HHcfWRHhM0xx6vaUJ6CNMOSe1pRUDdVIonUKgqwXysY5mxFnfQy90LtMR1piqEF08Sw2O00NE5BwjOoxLAO59PNM99DLbGHp5RCh6xpictu2BiXX66DAVrLOxrV0jsOmAVaKX3GO9ztjxevuSAmXckCq2v2rr7exTJYzWdwA36hkLuQWmR74WOHiHOxNzAArvu0Tsp8SUDUZZ6zEBOJ7jej8bJ3gdrAOyRvjxa5ZiEpYOzG8ETmfYSEc1G4s7qetyTR2riI0jUVqWmNoWaybQ8MCqD49o5ZmntfCTn2jR/7nw889IHx1RWVrQcLislvOn5SG6DPkEySBtXtO8pwnjdBEZFc4d2naQvXh0t+R5VOopxHlkdsDQdIaNQg3uyZaOSCYUYZ3BVupagDseMo9G5tWSv/XZqah/kCWLtbvPH9dU7BCWwEEXn7P2NTDvPIdXliT/58Qvv6K5H3xfM//8j1r+3ZO8LDwoDTmv7Y9vAL4OTuWIIpaIkzQ2hfpNkwmxx3plCxVa3nMVW4KTfYCIED0BZ7r9QymwogQyPMlXOhANC0wYbWNA1nek6NQBHF3ZSo7jA+FH7EhLni7pSJf8KpdUxCiwCxzJIpADfbzxutOIxcSikn9mtL+B4FhVSnZM8IB4XXeucVHExnZpg64YkpEiQiElCDpBq9ldwUiPPNfEa2V6PVgOZD3gcbXjWD4ClH3ciFDAu6feRA/r42A7Xn/W09lmDus7XkSN6CKvi2NxRKeT5wtdADrsBt3Rq3jcxFLXPF6HrYpjGaihJCAtRZBOxplTyYgQHRk6jTWEEdatQjUcs0mXHKQghADYrAdf9ULRkDN2PTgHW/mkuXDXNj14xzX6zlce0F8/cr/uuvlybd82gWerkjFwAUeEfJcKjETBH+PMZaIDW/XQifBr5QkX1foiAsodbCFkRKjhDMVSc3OLmptflvMPeOb0v8l3zy1X6q8/f2/++9lXXbwjbYc8t6Y7YQYctP6vRs7MzOu51w/q0V+/qJ/+5iVeCB7jpdxAw5iUomHejd7jOfjRX72sf/35s7wYPKSZmSX5DA1i8Picdnt3b9V9t1yhb3zmDn3nkfv0ZfCt11+kLZsnudSZVdm63D6j/T/Te/qlg/rRr17Uz3/3kt49eEzLfMEbTE5ogti8S9TN116kr3z6Ln36vht0yZ7tKWeihCKQw0aowPUyi8yilSF5E8mZMLCuacTK469o4IKPCDDqiJD/Ys1RXgy+NN/opZ2X6cMrrtfs9r28GBxkKl9br72wlXCSW8j5rDM3JlZE1TG9tevhPS774wmNWbrmgMiqKjNjQGNzhEYCs1SSGWi6t06yFpYRpTWtmnvsxaUjap0dUxdq3AxFsjnAEN9kgpP7LoGhW4lWFdDl92mJ+nptriD6UHcJVFvBpiVS4XuaoENt+C8NTcv/U5HXtu7RmcktsgWLyZq3ElG8DlxBqCK3Eh4rjEjWuPDZ7H9fsLB55xdX9A7vMd5497BOn52XZY5hL0cp2IuIokUQhQ6ZkqZpNGgqNIOBmkEDGIca5MJ+yDPC3Pxc/v8dhvzY6McExHKr+8RjZpJzGZiQ1bJ/2nroICIQV4BQgTeuoFFzRDNYGq2FnNNaUaxlK0fsjGP7HqpGKe9oozX+ZoACWDcOa/yI35tYnkAeY8sNOS8HwNbI0Hg4F+y2Xpoh1gi93LJ4LKANzvEeCWxsiw1gXYxVCztv5Gd5Z2V1+q+TpXpMlvxfOKSbA6+19yacOTurWWDFLxfYnBGhJtiw0E0M+MI/ocmJChODgQK5aBHBIeDAvslYPZPIvVENkFpYWNY773+kV98+pJNnzvKhYVtrOntfVG46sfABiNaCDZBdD8k5w2zDBgssgLbRUkzp0NROvbhtr97eskMzg0k+oGzjreAcwc2jBOGlrnWldhx6dMXzQRIRakuYEmRCkXlE9OBXrEieEYP6hSccJKWY1I5IRVUGriGrsJXNTQt9xaaqPcayXp2u1ysbKRMXAgYWyfQ44EqhfjKYJmAi9JgrfS3ooD8YZd6DDUxnCdGtGzEtB/XXNbBtY5PO7r1Yh6+7RQdY//fPrujk8TNaXFziABY1qPpTT0cQwZ3g9IiQDGrUhK+XaI1Cvn5abWnGsCqBqnNsC7/9sH/2XrBNH7vnRn3na5/Qd776oO65/Spt2zZNDS0rgDn7J5oJ6IEZPjgaihtw+BZeDB7RD5/YryeeekMHPzzLL5JFgf3Ai4M1KzmaD8VJEfkQcOC9j/SL37+kn/3hZb176LSWRXxyDPlSPFxZ5jsgXwJdn8QvqSv64PAJvfn+EZ3ipeDQp32R2rZQExh6iQ+BxeVlrYCVXzLr3EpHF2IpgYrwL8xbQNTqIJEnTTByKpes9MgSdVNKOqom6dHAsqzSITv435tpiLtz6ybdfevV+uYX79PXPn+n7rrlMu29YIv8I4EvsYgXEcoJaayVSqOpRD+yIQMfgQsB/OBoloujdMkheusxbIWhE42RneT/L+i8Yak1E3iuSfyZobfdwGSjmaXZn/GRcxow9JolDz3qnW7E/wdExlhns0b2n4yXc8phXdB17Dkm5whw6HJb1V+LHue8Oz2Wdb+Y+L8LfUwnXR+L5PT1UviijcxRUFfhfgDMjIHtDSnqrzfYshGMuZlcD+K+sW3GOM9gn4hqVccNDDtFOH9CZ4NzMDPf+2WWc/Gt17T0m19q/rEfafGXT2j5jVfzBVjhZeCQZ4cEzr7C2cTBJgPhJOL4lANBEjGID7islEPQEdLrhylZlSA324KDw6vBsCFKgwyRYEGcgBD+T4WWOIPbGCiagZpBA27yx5xGTdaBK7g6F85Ojl9EwdlJGKh+xFpIkVO1J4Ft/ZJCxYgcoSCnK88riKFfhDL3BttYXFD77rtaePxnOvsP/6i5H/9AS2++opYHfoqSmIDjiwJy3SXy6fwtAh2J3Ytp2Oymi1KdfD+sk5deLlnTg7o2pu4k50P2PJ/uL5SzVmssx/i/vI41EVQndW5tvkYR58o1an3GjW0iNpZn3C5GRGcD7qN1qg3RyGZs3hsadsKRfcf3qMta2fWxzK8xYNtXy3NH21pK/UbnwPkK6A3xcyoDd4e8Nr3KroaeH8e5/zM3FnQcuYyWBnjc8lyalDKMNGsYpNEBqO8+WnqxcS/v8YYy14Wj53VOChxcresWtE2FUT7H8PxYb9OibVundPv1l+pbvHT7zlcf0kN3X8tz02ZN+K8PM/+M4SIcA54uQYtmNNL3QuR9z1yZOAfEPW4U1MAgQ8liHA0W5LPRz9xYafv2rbrzpmv16ftv0bVX7JZ/nG45lzIStsGzn3fPWV4IPv/6YT3GC7+f/Wa/3vbf0lsaStQVnHl+Zh1EcByG3j94So/z0vDRJ16Q/xmdmdll5EU+h1lOcjS6cO823XvrVfrMg7fp1usu1bYtk7mUtVZsQ2o4J9tSdIwXbv4bgj/61Uv6NT/gf/Ahz9t8DxPfS70GWyakG67cq289fI/+j289pL/hReOn7r9eF1+4g1xB+cymaZQN5OUgLCw6RhIpwTTzwTqp/EiAYVqVRyegAKIVIAARcJm1OH5yUS/PTerVXVfq6GXXam7zBaweCbGpMeyh6m1Hg2govccoVLYwIDVbeesR2pxUuU6p7wf0Duq1FUSdGxQOAS+3YCBGBkVWq0oBitpHJiZqZmGqvqW4YwK9Yxh3Ikw9CwOSNaEDnYHsFEfHQMhEIwr1RwS0e3Ry6M7QofyCNBWBPHcSu4nF8JwbFA3iALd8/h+d3KyXtl6gV7fu1onJrbwTYINEw2X/XLoAABAASURBVLUgP3aOpxJQPUASU1YYiGNJlsS94Bd0Q16SrwBHT5zVa28f0cGjJ/keyP63kcPgHBGi2zUBLrFCalA07MGNICLke1I0/y3BmflZLfpHWM+fenJFQ8JMG7aRIhQbGpxHmLGrDrISfYQupuOt6qrJOG99lTJ2PlDn6UH0OI+uXhsrxy2cqwfr/kNYU0PI+0LZMgpDt6gRTmOwtuL88LLeImPMRcmiJZk0tmbaTghNV0QAUkiKiASFJNOigU3bNgE+1VatB+tQ0mVAnd17Nn3hLMcMarWnjro9jx6qli2EfHWJq7QGD0VECgoH+cLios6endE8D7G+uQYDbjQgIuQDfmJiwLlbYWpiUgP4QbDM6EvmIAtrU2vpXsAIGQLfRMdPz+rVA4f19gdHycEHA34tef2hE9jVjjGEx8KNhbcKN2IXPjVVF9QuNcQINXzIUKtfDDZT+oDD1/8p8QfTW7XIi8GicBiPCT3j+M4vt+JBxFGqZUvm1onlVg+8KvFIVIuxN1dJB/C1Uvp3HqnGmlqVE4GmZq1rEZbb2IDSLJBrax00yejo6RDOAqCwHhcYj4oI+Y8Z18MS5moitEhibgxqQlqVmenYSso5FMyDuv1FyDTCPFC51GLlVWJCZy7Yp8M33KK391ym984WnfyID+qFBSnjeDBU1hSXXW7eZ+aThiCV0geicXFg88W0pCxbUkSogeGqC4ZONWVZe3Zt0Z28rPr0A7foSw/dpL/64p362y9/TA/ee5128YtkECfUSBpIExOKZqLSyIomNDvX5r+B8qNfvqgn/vAah/1pFb7cRYSaplHfGuI0yMz7bw/6H4ZdWFjixfdS2vsLXuGXnvC6sfhDv8wTF40JFya/yAtyP1gt8vCA2poOipb5Mn16bkGnzvjDYJEthR/+LV+2C7hQTwsmEZeH+wzeMUUu11PgxRXCS4Gg8YAuyzVNDREQ7mDPBTPZrtIoEISYbzSKCECiEAVx9/KL98fuvUnffORBffEzt+mm6/ZpJw9xmMktsFLPKBBVcD25h5B4skQmQ/CLXijNQworRGPTwkLQmU/KCVCQIxl1+xlGAoiIUERASXWUMmwpstiy3DsNFViAOnvBDJsCJN8Nya+T5Vr3sh47FhCOC9RkzlbjduESkUq9vlpoTbPekELHNyTTDeTpqI3ROr1z9DBycEwDgn6OxusBdXbXY6hMkfeZbb3HHdvzcdqENAoFOK8dWOas1GqLsIVk1IPcEBcLoCGV0PFyzR04Pyaj3tXnBa+AJn3B7tYbIkJ0IOT7OiK0UbPYGucxELQzcxSTofxTGBFxa0nptDpr12tf1MpG7QHRQ8HegKh29GkLroLVsfRO+GSezmZcHhGoAidqQJ+5wa4j60fl+NEIOwMCiSPLUqlyqg0/zBRBrOUltR99qJX9z/KC6yeae+wxLT/1B+ngewoeXFvOrRXOKH+mthxqLWeUaUJwdBRiSFlnjZyja8t8HgzCDk2SYEEEhRbT3FO+VgP4AfVEhPzwPBg0GgxE8FbDhjp3XqDJG2/U9K23qFx4oYaTU4oYaBCNBk2jxjEpCkuc6Hx0MNJRMNbeazNzLp0ppqWIUCOaGeolsdLTX+yJxfHOfJXrWXg56C/IDT8MxbFjWv7DU5r7n/+i+X/9rpaefkrtyePKEMQMO3LWZTLCJ3ZS0+gbICK6XAKjDNECWglyY27pm4ERYJYkix9hWwuQZ+/o3scYeUpt2wOyAAqBRoCAkDKMJU8rpSBYB9aRYL7OdaKiIUcfEdBjvcs9ksDbIqGzrXFGFklEhCKi0oyNgj8Q+Hsd7GNAMuoRodF6Qkf0dVIl9eo8LSLWaMrY9eo1EbEmfzpQi21dh2HDumyD8TnpkdseVfbUk0NARMhYbuO0+fNA+ltne/AavpNlvj5vj3ud2AHI+vkQIjuVyFCHFOVQ2NcF+8qoqm04SqzVNi6zTQLXZtViREWEImIN38ClBLmxAdHa3gnHU9mAWTFtRiuAiFgT3zY9oEYnIFQbkjGyyhiRuaYGDJdnwqapRtddvkePfOp2/e1XHtSnPnaDLtq3RRNNy/1CHNaXwHQ7BU9cltl7FTjG0Fc+IqCjMoxe6sKaC1EeUamXIhAoFBFs8iCXuhbJO+08z6WHPjqV/3fVszOc921VCRN/tgVGp8/M6ZlXPtCjPCM//qv9euvtw/lffWVAzv8AGqpWWcGN2ini4JGT+vnvX9Zjv3xOL79xSHNz/v4n9fPwd8ud2zbL/0b31s0TNRSuXYGKCPkzxS9h/rD/XT365H795uk3dOjYLJkGCj/HR2j75kndct0l+tpn79HXP3Or7r3lIl68XqmvQT90z9Ws83Zy+oqEFOAYSArlGSZahCIMjYKLFoiUA/sC7JKKGqShCNYGyjIzXh/TuKXFyuJQH55Z0ktlWm9ceJVO7rtSi5u2qWgAiLoFJkg0YGhIAS0xU5CYvL6gplEGtnKxTp60FTiZhrRp+kO7FwsgIrABk4WRmIymuTRJyYUDtgdVWfqwNiNBFQt5RI2Xo+tJVTXkG4nyOd9KF4M4InJNtKYVQtlIytELCFHUNXxqpYHea54Vp9KSyIghlMI0uQYCiaRQy7U9NrFJL/Iy8MVt+3Rs01atBC+bsaw5qqVcI364yPJAH2YAi12DQbSW9Wx5zhmyx/1O4ywvuN85dExvv/8h707m8/wIotgPczoR6YgoniimHT+kpgmgEQhoNGgA9kZjDKDUkFxzc3OaW5jTkOepEhJl0SsRUBZEQAHJam2LnkUfAUcXuAF6lXGWZqIDqrWZPKSLusYaMFEV/A0RaDuZLeAU/PEViwiL4ASEIoK5SiEliLY+rywwoHOec6CTe6+aTCCuDMmsG3o5SZtQVG2H1jCWAc7tyVuXtCdnpvdNmusJth6Xjuq8qgCZ+zhja8vOA32hG+Ybj9P7byBzDIuNe7O/GK+tz38jaXZmTmdnZ7SyslI3aDRcwEYDnribZqAJXgJOTE6AJ9QMkLNx6WrG1irIX/qTBlynV+SXIO9+cEyvvHVQHx0/q+WVbv24IW1f8uEKZ6JVTa2vv/Al5Xm7YdRwQUxDOkGaRn6QFGqZGUzp7c279OqWPToytUWLjf/WFj4cOoUH9xK4587Dv6MzTIGn18iV8eh6Kq4ae+PWRbAGpwxgDFhjA5M9YEa3RpRIrQUQLcyC1/eSgtJpKR0+gL6XJHJ9TAJ0ZIFHuMQKkDUpKjRKUNV1dMlTERm9xrAaijk5r0HYVqy0dtgmBmrZe3PT23Tk2mv1+sWX6a156djxWS1wkPmaRmHd8RXh7OM46hvxk7QCvWynrvkiQRZkwbWXgc1WHI87W0Fc40aELpJaHii26YG7r9eXP3u3Pn7XNbrioq266pIL9IVP3KL/xzc/oS99+s789wAnJxvcQ64/mEMMJoRALbELLwZn5ofaz6+gP/zlC3ry96/r0NGzHMitIoQPpupaKXkNp6YmdeWle/TgXdfr7hsu4wVZI63M80y0RFlDFQ5zlaHybwxC+4NletNAF/Cr7CbuKSZAbj5K25KB5+cW8997OcyvT4vziynzdfZ6Ok4hlvJ+KTU2c4dQQicPe3W0yR6cwYCx01axBelQWY9eXtuYLgoxVU1yz1956V597uO366+//KA+99ANuuayC7RlUyP/QptGdiCW94p9vGawhCrWAHA9CdcXgbTaQESQLxXMz0Fsl2BHAFkokIwDbNe9Vh2ZyDxeSZ9vSBvink8/ktvGMBL8J4mNfJmvgAjPZ228iFWZ57AGHMuAS8S5dojXdtv2kOvLkmPhuYP+U911bOzgOnrY2MLS81v0kW1hy7VQunn2Vqn1nJLYYOjsU2O7HlJw7uC4q+vR1WDhuaa+ZGukRd63hrqua5Q9M15PL+uw55bQ82DXUoy5oayDpAeZNIKajXslJRpr9hxjO9KW1acTjKPuDLIouqH4C+bMaQ3fel2Lv3pS8z/8geYf/5lWXnhB5ehRlSXOuuGyVpaX1a7Uc6w4jtPjW3w+OVbyUkQAhbOzaFQHJKcI52tIdI1aw05FCR8RqADWooEfhBQcVC18wuQmlT0Xa/Kue7Tj29/U9r/7tiY+dr+WLr5EC5um84Vhy2dGRKgBC1zYDy5VIhhpXHcknQw1UmGxxCAa1xcVRSVNatk8Aj2xRmeg591KLdhfIlpeDha+SGjmjIYvv6KF7/9Qc//wD5r/yaNaeuNVtXMzxCEwcbS+1QLXSMkmypJ6l7C6uBRE1AhbEooKRRY0JXkGbJNmoCPIMIn/swOhRi59rCooyqmMGXh5rFsjT8bSDuBLR/7fQn2y/yDIWHnU23Os2Z/xH1mN24zTzgnf2432hOUd/EdzXK83772a7qxR4rEh9fDGoNqpoRLrRvsbxsT2M2xU65iZNJqUzttKZ2TTfC5IS0srdGqtKcEMwMqrYN+DY8D+2e51Mawx6gNYaBpsVOR7A+gCF8u9Tgkw2fsqkjlnsCsRkNsOlBUbo2EOpgwOGeQLM0BEwCnPhImBdMWFO/TZ+2/S333lAZ5Rb+XZdLemplDY0eC43LtGGxwBFhOV7kkY5YGQBIO4lJF41RC2t4UcdQd3Hurzfwb522df1T89+jv95tkDOnl6wY+cDsZZONSZM/N6+qX39L2fPa/HnnxWb75zSP7PKDGgDwGf/0NsffgNJZ53RQFLy0XvHDqpx3//kn78q+f18oHDmpldUktuT7Vl8DnlmnwtDeLstG9DXUOeZQ8fO6tfPfuuvvfz5/XkH1/XEfghL1EiJjWICW2fntYd112mr3/uPn39s3fp+iv3sJ6N9uyc1sduu0Jf5nvAx+68Wnv28GKQZ1lxNSKhkWSIDoP6Hsi6NasiGDrSyjKapnwoOjrXbJm4HovLrT6YGeql2K53LrpKZ/h8WhrwOUXeArBKfDoWHOkg8yJYQVeqiNERAQdFaNQLA7uIgPVeNDaJkXvHBjZIz+1hkQ3tS3yzI0hlekaOvaLjcFMnr/eCCOA4pZPCdlSgqj1Y5WBvVDv1eu+9nLN9cgVUZLqom5oCPiIqRhvJS00xOB7XL4QeAeOKBvILwZe2XqCXtu/S0cmtWmKftOha0WzmavjOJzDpeyGY3KmHNI6K2apkRsBebJdXNByuaInnnSPHTuv1tw+xH0/zDLSCs+2x85U1SpYaO9oGEQ4aigieRQZAI+/zhn3ZhOlGA965uK7FhUXNzs7K/+VY4Z7AS30LCAOIPkoA/Z/tRKEWtixz7H2RQdYRgl5cEPg/1YnLRKVRoJ5wvQbV5tiGyv2F4zoz5+pFxHL0BFJyBdT0ushqQrIDSLRQ/eMbELZ2gpjoNCbHIEMLtwqiBbC+d2a5ssRLlgu54WK6nt7fscwbOpl9O7KmxSbVYMsrqtM0HRGdHRjaNushEFhlzN0pg2tb9N8SnDnLG2ne6lB80zSqGzQ0GDQaTA40MTExgmYQcotumSsnGlWTwPepuFQQAAAQAElEQVQ5THbfTKfOzulVXgi++d4RzS0uS9gUbi7l2gzVgsVNFKyZsnHUEMpkiD+m824WHECCwg5u4fLDpBR7yyFX2kbzHLz+Pww9t22PDvLrzDwvfobUSiS5pV9TuUBAOUSC6DrvDinHSRF0ysK6KGk8wNYasCA35owtDFr539yAtIeEoKArniO0qDWFovUBPJ+0DkUECiDtTELTKwthvf0MqJ3T8VtUXmuBDVXdyH8iLKTGKrTaFal1UNZR5G69eMQr0O4RXAO8hXUTDSLvNccJNegiBjq7aYc+vPI6Hbj0Or22tEmHj89pZm5BKwoNecEmmj1BSOwr4Yp/UcdJUBGhIIdEjsSF2lLD0Cj4o15HXvEQoGZCEaFBrGj3jk16gJdy3/j8fXr4oVt09aW7NDEYaIq9e/GebTx83aj/5zce0re+cLduun6ftmxhVVjzthkQdlJNxuIlp0Ki7tN8kD/76mH94Jf79bPfva4PjpzR8vIQu0iwWb/ufvC9iByfvP8G/dXDd+njt12qXVsbbq1lPjiWWTcsyeV9usKX54lB0ZWX7dWNV10s/2e4wZVwVtGGXMBjp+b1xrvHdOjDExoukdOb0S8CgbxGftAyzYeS91TeR1w70y17LGPB13uplfUpKyRAjkAlrzt1GVNhg0pgimZ+kq93RMOHbgGWtWVK1LtPj3zmTl4I3q9P3Xu1rrxoi6b51TvSd3x0IoQpYqhdoEyBRmYK+Qpz97owbbmFFUmEcltSWERYshZYT9faCyNCEdGzOT/Psaukynu9zexfpevGolSPSUd8rhUKx1kPiPueeW3bA4pRDGiK81jBNlDWg0bdvCEF5IoYcSnqY1hqqMKxkbiuYyQpI6oS8GV9TDSONQL0EeakiEjQRg2dxcFgAHW9qP4xu1ZjyThQLvc71tQlVVuPEYzjIFrPQ466A8BgXb3HbLwOBtSps02uH7kKG8+6BKpNuQ07cFjMOs6eBthE1gAYeQ9ncFSOkfcectMW2dxgWq4tiY2HiFB0qlUcVVaiu4fI63ph6Z21qo1qK+aIJXBEMErcbrIbFKUFbIBLyhrXWxUS9nLjuaA9dFDDp5/S8o9/pAVeCC7++ldq33pTOnNC7fI8PyIuacgPicXnEuvpl2D+Mlg4a3ybhePkUNQoiW7UCDcNmj6n3EINfKPaAstBqMqQD5pGEaEh3wpWpviSte8iTd11p7Y88kVt+fbfaPDVv1I88nVNf/uvtPmRR1TuukvzF16ixanNGvrzg3M/gMK5TyA669AvjFPmOoepBFYIDO8JeZ3QwyGTjFNvOTEKq8qpK3EWF9ajsA6Fc7+s8NzDi8FYmFf77jtaeuIXmv/vf6/5f/oHLf7+txp+eETF/1wEc1Pf8A3iCOzwEc7WK0OVdfZQMgigJMXoj9yCwbWDChqQelREw089wErj64FF+ls6BoizJmyrVLRq6FAw2U1HWJ4sK1TxaOx1PXZQw8iApRyjW9bCMCYakZSkei8jcjwgIhQRCIhD3NR3uBZjnSFNRoPtRsw40cUa9+jz2sx+5k2P25g3jOusH0EX1zaG3s70+SBzMZfUGwMRjpiSHCrHSE/BRgN+LNyqZn2MNXzkekZE2mcNUK7X0K9pkfUAHXXt9imVHI3oV0UwI8U4sYF8Xc19HXUeJctwXG5VAuFP70tCcE63elyY8chhuaHXOabpHteYnQXz81lmfQL+qgaMBTDXyK3BZd+uLfrEPdfpv371AX3zc3fqxmv3aeuWgZoYMo0WsxafAi7y831RI5Ejw5bGZM6ztYB4oiXi2Q1S4SRYtD6HLIAuPk/UcqS0KUl75K2CH7+Dlxtn9cs/vqJ//umf9Oun39KxYzNaWmp1/NSi/vji+/lC8Ce/ekEH3j2iheGQGJwV4GZIBJ9vPJsWMAmknibJIvoDh47psd+8oEf9QhF//83ElvtZro85gKisdHMnNH2Z59xDR8/oiafe1r/+bL9+RU1Hjs1qqAEVd8CZfsG2ad1645V68N6bdO2VezQ5NSne2RCv0Z5d2/Wpu67SNz51sx66+ypdtGezJhrhL4k1ijBGgKRlw1AKNVA+YqtAPG62RphzPeg2sEdacbYWBwHsy3LSbSTNs3YH54uem96nNy+5Xid27NPiYAo94fDzdW2pwc8QsFSAPINE0gHbd1ZGFOIOltJAtIKV05HfsqwUPgI53eGKFQnYuyOMQEkXq2SRzCcxNqAPNagaRmVzrUn0Q1u6CJE2jda1ssoTLhmLCjXUhUBEDDGPXi+ZCvn7lVQU6lrWCFck63gEUINvwVdloCEv/05ObtHLW/boxa0X6ujUBVpseEYoE2oCJ7kFvj0OiPAWBJOpFFni61uS8BDybZNQxONNqyF7foXnntO8KH/93Q/15nsfanZuqV4b2wCi7gzqwXVn7Bqv4Zr7rKgQiqYBQg1y03W1Gy2TY25+XgsLC+QtihDAoLFGXNVilRobderRGmNzDt3ZGNkvqrdZJYmPgCKBPEI4NhAmgYwJLwN87SXtU4fAngbItZ0gQXyMV+Wja4TIMYECZPymQbhxjyDYxqqRNL1DwWzECJYSB6OybVCmAwdKIGuziYtG5M5UlSLrEYAk+8iUNdq4jcVI0/ShNLC9vHgJ67xTh6zHTt7Txo7lzAbMJOKZjvCo2vrcFhmqlOTMhiA+dP0m+szMWflvMzWDRrkpuQADTs4B/CQ/bU0AUxMT8svBphmweRuX45R9xMp3HPcpOaQlfi15/9BxvfzmQR09dkZDPhxyE1BXy11W8jihkPTjOENeMpLkG57bEY31pbvhbIMoCB+RNzOSLmRgE9ChMxOb9drW3Xpx+wUcDFs1bCb5GOFWC2mAH94Kh2EofR3krvKCxlCRqdyYqbcF8uxUaiV0IY4DdiwSmVVadzqY7JkeymLQOb30ecB05mOTGtljS4CWNcp5e/0cyIa9zEa9i3Wm0Zm0qvCiqeCXNH70tOgSKSJYR1cOhk5lh5tkGi1PTOnYJdfqnStu1mvaocMnljQzs8iDRVGrAdkGcjzf9E36FnicQSghAug6+gIoavRKV30R1zPNGtSNGFTSbqCmafiA366P33Nj/kL46ftv1KX7tmtyEDbDVplz93ZeGt52uf7LV+7Td778Md19y2Xavm0y/UV88VAR0aStv9sOhyG/GHzmtQ/zl8mf/uZVvX3olJZ4SRdBbIUE5PMMw4B8l/LL78MP3ai/+eI9+uSdV2nXjkmJlcAs620hvBZXXrhLn7jrRt1+zUXazts2R/L6E5ZfhHgh+P5xvfjWYR0/fka40Iscxw9PhX3qNU2a2MXFkr84QOratPUVgJBtGejIbZPC8aHIeTFYFboguIjQIIb5wvXuW67W1x++V9/8/F267/bLtXfXdK6xinDFARwKMwAdko4O2nJiJYXQ1xZzWVzg0wgcwSAhTq3cAs54VZLWmTZQRIQiAmq1R8SqbOQI4fmD7JwkQ64brhH2gbAetFEPhBGhMO7A5gldLMfr9ZjUjq4SG4+27zURkfF7XuYB44SRohLObSoijDropXWtqrB42rkdrDUkY6V9xyBiPJYNOhibRwQ2hk5lVNbwmcHihOpaZXimbDRUZVfsqtbWCei9rrbvtYmdrwcr/5fBWaqz40Z4NL8ql3oZFProeFsY1DWfVDGilVYRSDqASpnMa7WN5CKCdUBAy5j5++IZBS5+EHZO8wZEdGu6JbRxAmIbGnUYshrB05NOnAqpRuGTZXFe7fGjGr76olZ+8bjm//17mv/pT7W8/3kVv7xamFXLw2rLy66Wl12tzyHOnzLkSyIf/N1uIz7RKTJ5grv2fPmImKlJZGyQyw1sfX7wcBQrDYoazuUGOhScRw0wkNvygM+Y3bs1edsd2vyFL2vL3/2ttv7v/5s2PfIVxQ23Kq66QdOf+YK2/91/0Y6//S/a8qVHNLjtdmnPXmlimtoGGWtA/ELtjilyFOolnQwYiSsi4xIgei/POTEPjmGJMxiV6rKjIUbyFljn9fG6eH34ohxesxPHtPzCC5r7/r/r7N//fzXz/X/T0v5nNDz2kQpr67zRxelSZ0jTPWRC15CafugERkBQuOMEdN7zHc4YOYg5roLWN/wtSjcTI+tkKMEa5WXTqDnwiEkiopeBoe01DmnEgFagtR37tYKNOV87x9QG9hHnRuZKZSAvs2HEJLHx4BypcbxxSGE3ECztwJ2kos4+gloMVZpj2iclyu/0tgEiospEG4sZsBt1yyM8Vq1je118KS21KsJU1Y/GXkYOaxOQ2TfEH2jbdkgRYRbAgu7tDjPqhJEtbJYYTe5rDF2TrBCaxKlkqB1pJRitjghFdIDsnO5kQJYRaA0gd8S5Py3qwfIe0seMDY3HoNf12CrTxpTDTJiRBTBQ8FLkH24NGQpcgQpAnGdSRLX0uHPrtO655Sr5f7Lx11+8T3ffeqUu2D7N2VSyZjXVnlFSSEAgNCUwrGprQexoYvs+N0IgX3Pj8TPKx10gzOnmAMP5xIhr6OiJOT3xh1f13Z8+rd+88C4vPE7xQvADff+J/Xr8dy/q/YPH1PKM7DOlni3U2g6pdyjxQjAAlZVKgwMowMLysg4ePaED7/Bd8MQZLfFd0PugFXVnfuZgXKgE8AuRD46e1S+feVvfe+IF/e7pAzp+fE6KCYkf71UaifNbTHKZH+1PnJ7XiVOzWoC2rKBv0UUTunjfNn2KF4Lf+NQteuD2q3hRuEUNcgIogtWguxa59WtiHEWoLPVqS8Vky1zB1oPsDqoqrFssiwUtA4s9v7ikA0uhZ7bu0wcXXqGZzRfIP0gFttHbSnDasEUvhci4kaNcb6Vs0FMYwdaxKxe+K64KqLvq7WOwQVWZ8r40Lny4lZGjJdWritDgSrdi1RkumBNXRjmhzkVds30VlVSnuKsnfTraU4Rkjsq19lyDuIGX62tqEfIzw0DsO3TLvPw7ObVVr27do5e37dPRTTu0ok0S+6UJECCICDKxN0wLGVsEpZhDYaBzzSwLK1vLDKjJada1tHyuGxYWl/X+kZN6+YD/tuAZXuJx0W0Owlzy5jBofQv5++sqwGMXTSOqUzBAMv9WC7wUnJ+b1QovyPs1Ec11GALaAMpumUswpMCFwNAry+g4oHP6KM64wTi9ziNi5OEsCXVYZ6hVO2tcSw/me/B17+lVHIoAEASwvkdUqcfVmKHA0HvFMU2zpEjGeqQJggD6qpM2D3SBof7yPuZTMn6RUcRq4EAQckMHCnjQxp3Fr1Y61woF3TtTqw1JlysQGkBrOhbwdfS0SWGETPKm9l9PPTMzo3k2XuFOaHhB0uSNE+o3rF8I+n8wMjExoQEP400zUJeWTSsamUkR4hJw19T7oXCkSGdn5vXq24f1Bm/SZxaWqn3BGK9RIbCtb0RkkC7MkYBeUJIusMrE5HEMwGxRyCcHo9xa+CFwlheDb2zdxQGxQx9NbeKACE14jlQWJGc3GAAAEABJREFU+NKzBMcwtDgbBNMAsPQCuJe0zRvOjuqzoYdv4BubAQXaXXgUeMEEIDfiOoZJ12xsXUTIJr2uwCNRto7oKrCZIhCSV/JaQItm5ITWmeZu8HzatOv01MQlgqnd5oSg2wFZCly5FEzIrIEs4muYvC7LMamzuy/SoSuu02uTO/UuvyLOcp29nwgvlpd4LS91C0Fq3Doq1RlYqw0r7AMxCbUKJTqbBhkdA/xNNGpBW7fwQHXH9fr6Fx/QZx+4WRfv3Z7e3mQNlhGSweu2efOkbrv+Yn3z4bv1d4/cr/vuuIIXd1M8WrBT2HuiRTBL1qplAi3JT51d1nOvHdR3f/asHnvyRb313gnNL6wIK2FqD7UUz+eDgj8X7uEXSV5M/vXn7tb9t16mHdumRBi1bcjrduXFe/XFB+7Q5+67XldfegG/Zg6Eey7K0tKK3uXF459eei9foM8tLKsZMEkJf6nmy8oke1Gnsm5H8FVGTG9dkELeW9aIZoxETRNZh2jmHbNkDI10EYFNgeeF4K6tuu/2m/S1hx/Qlz9zl+64/hJdsHVS/iAu5AlJFchgQoLviE7UcZ08wLbJGUCzkiwQo/qGm1y7LU372skt52uJ0s+julbQGTo2UUSAsUcH4RUzGuFkRgN2ptOFjB1rkUmDMp4lY+DYhjHRRqT9Dakbj2Pa/saGNJBcRg/aqNmng1Hczs7ijkyUegcbcSlJbnywiWFc1tNe2429eouKz7GxwOBVNz6nuJKOjh8562RXhzF722hsjVaNoDp5poAddftbZ+iERdFRkvexuhYKacxOGzZsRnLTgH3YwyMxRAEylnXQWMkAmd1l2cZggXGx7bjRGM2OlAMUznO52aHTm6x3kxVjlJN43dOnhcKyqTY5ct+P33eWlZVFtadOqH37Da38/jea/8H3NfuDf9f8b3+n5QMH1J45rbKypJaH05WVoVrA50DLF8IEcmbMVpTbFShxO0MXQDSQp0o1MkZC0XB0040i/yAUB5E7Z1EAjZpBiKNUS5u2SFddo82f+qy2/vXfaDMv/Sa/9HU1d94v7btQmhwoeFZpduzR4ObbtfnhL2r7t7+j7X/7HU1//mE111wlbZrOz6f8nJAyZzTqmle8KOtjCAXlFMBYytVkji1UyzqyuOlnr0DuJS/orFLOmyyJqZ81ss5nd7s4p5WD78n/WfbMP/2Dzv73/6a5xx/L/xHJite6dTByOj8ZSg0IRSeOKEnUBzfqVVRQAS7EGtsAdMwLgND+oEbEp0NmNxl4B/KCJCEHmHU9ep5Y3fR6yXmxa3C4kQG+I7onbNTT63BEKCLWSaXSx9lA1xtHROe7WkH1q7zHHnof47Tp41sApAzsHjnkaGoEjjViIMyvsaIex7Ec9Zq+xm5cg88aFsYxWAAo+vo6EWXPJAzrA9veMQG0abrR0OtC7I6ewTDCEgj2DFdBgnctWCn53jZgbZPYdGorkSMeriXp8wy93tiA2Vg4R0fiPibN/DnUhB1pK9e5BlJYB0cwVG51tMxgSYZioHKzHSDoqCxojPXS9KomGZTc05s3DXTzdfXZ9G8eeVAP3HWdLty9QxOcYxJ3KAdTA/S+asjYSDyCSUEHMlePVZv3RXQGPjdtz4kii+RGbqM8s0z4vAGXYdFHR0/r18++ru/94nn96MmX9eiTz+sXT73KC5BTamMgDSakEliDcmxV0t8ZhuLDQeIHEIRq+XwovCjcyjP4TddcqjtvukYX79utTRPEsW8No8AuOp/F5RV9cPSMfvXsO1nDUy+8qZNn5iXnzgmwdhJUyMec/323P734th594lk9/dL7Oj1bn58nByGJ2hj37N6mj/OD/Zc/eYvuveVKnv+3eikVmEQwYCNxbnbYosyCqoGJgEDv0SapGycQdNsSabUKBP4vgGZ4MfjmYuiFHft0eO8lmpvapsJc0ir9gipDRaGIwF/wFZJBU7EqRVwMERXlAtgFUjS2hgTv6y83aNvYxSZm5RxmgJD/2LCDAHtvGJukkgLfdgECe8RKhIwQqs9SXrvQ2kY1zkWMFuh1aeULZ1BwHYISiYRtyA26s/dzT2CTMyefySbE53cgCthGwVqemtikV7fs0P5tu3R4ersWB1PyPy0S1O6IYr82qn8UKZHnFDCGlESGTNKpXEUy3RC+WeQ9DhB3yIvtE6dn9dqBw3rr/SOamav/5BPTkH0Ndi0OBpHYykYyGvAdz9/zmoa6DNznYdwBVlrmZbr/XcHFJZ7P8h4rrJXWtZJ8HZMUU6kEo68MM0uqx11JyM7t4769luXryTWxR8IRMV5FJ9wwYKcD5bqA1/Za9SjZeMHj9FqnjhurocvNknc6BA5tSEkXzC6oMl9EiF7VOXooqrdopdX5mUsYORTYgi1LHUBuBUSdHpGUdFI2qBYp0zktArseztGOCVxPIZwx9sVgNdiohxFru16In2sa8sv17Ny8ZmZ4C80Dfr8Zg43ZcNdV7M060ICH7MFgoLp5qVGNgj8OWS9oQHbAp4/zrvDhcvjoKb3CW/RD/p9PcANFYOP8ubm5sei+NkiZDCH6bhvbAo1l5rs5FIzpcvrCG3/TJXjwhnAsL7DNV5pGJya26OWtF+ilbdt1Ymqa23kgBtlGbhhGBKEyS8rNGRrkCeQNbCM8QmCd/i7EtOXQBQjzxHSgYrnNDSE0AYgWAB27pMA1HjJ6hKUWhkyaQlx7GCGhR4S8Ry2BICVCJlevR4GyiAXGwGPLIWYLWDrrhZMjwGQPrmnDOmYtxBattw/oQL+iSZ3mg+1dXgi+sm2P3p4LnT67qKH/rr5ExApy62JkPBHBnfgZE9omSXdeBSa4ZqF6LSpu0EaCPKJXwzXkuu/YvlW33XSt7rvjWl3CL4FW9SlFa0KyDFKlLZqabHTN5bv05U/dqv/tkXv08Xuu1L49m7DhIYaHkVy3kFr25goPJcvcH6dnF/U8Lwb/9WfP8XC0XwfeP65l9nUEhnRRk+v2B7/x3l3b9In7btC3Pnun7rjhIm3ZHBn/qkt26yufvkPf/Nwduu3affk3FcMFEqfeJ2fl/6vaUy+8pUNHjsuxGuZpTEWqwALlVW1hAaSFawoD1bLMVWbnAkdpHmXsJXW5PVhYY0NZKMlrRTkaNNK+XTv04N036Sufu0efffB63XD1Lm2ZHsjrGHbEBhdlbJwsUul2Y1Rx6tQ1ZEkZY5+0B+LgpqyX0SIh8ExN29xY9jEkU4dCUkPlunHkIFxCIfEBWhKLZl4jTrQCuAdS6s8cyIhtqSE8AAUdGii69QbI7KYNyTBgy1i75YZeBnZMg+MloPdcksYrMTLI7F5z2xtS4IE4RvYzNlhkX9OSqbqyyaN0yHF7y/uY1RoJdowa2VUn1kcJotknwiOMu22Me7DKeoNl47xlQL+eESjdAZsanLsH8wbzEWNGCLNmZI4Fu9q7emxtkCvHTrTqA2FZQqUjOktwRKVlvWmAzpLiTWzXwgIJQQegsY6VlA6rFkXeX1UcEYoAFJKBmL5c5sY9rAv0eMrNZrilxNg+hkCZz9fgalOEkdzSLgcpMArOkMZOvQlfxoZnT6t9/12tPPesln7+uOa///38twOXX3xZ5fhHKkvzKrwQHPKA2nLWF77ktZyprtVrkbuMInwcgVQ4QwmvbD1RrDEgzXqCKoKapJAbhwGUx4bDqMHGctMRjVbgF7fvULnjLk1/41ua/rv/qqmvflOD+x9Uc5lf9G0mSKvg3BbPGmqHigl+xNh7sZrb7tTUF76i6b/5jqa+5r81eIPKZuypzZ95pOOckIw9F1JJDP5C0p+dnmedcsgNV+o3xSq0YAtAsto8hKfci31dTFvlHHjxxaZVc/aMyiuvavGxH2v27/+75v7HP2r5V7/Q8J23NDx7lrVcydoyGevKBxSRpYhQSIBHndMCjbv6IoxTYI0Bl9IBaH0PBJH7BSK7r5er7rFpz6QGqfY2NGWd6Q4QReCXi2B75KZBMu4BG0yzSkEbzBsn2H4MHMnXxaKIUEAYQP9Bt6dNOmxEDeEI4KwJtcURATXW0a+TKCIS0grafushUrl2SBvirZHiTzDZPsKjktYYnVLzQERyLLij6TwNHV0GW5DTXhGhMG+AtroHi0yP9Ga6AJha3YEtIuNwhdOC8KmzS0+ngaUh2R+kbJ3BiE9hHXxtEypb55jO66wtG7NJn4zrCnDrdR22tyELscz+BugINAbo9b1GC/lP3SNV4rFwf3G7CKXSPSAhiiByVbo6zEpI62oVDk0/m1512R598eO36q8feUCfeuAmXXLRBZrkmZUQigjlORU+uR0AaIhHTgnCBxc4FBK2RQJBm1BtvlNrGUVt6RRGpqlBgF8ICt5Pk8eOndLv/vSy/u3xP+gXv39J/i++2paYMSAgmNG2wq9+FnCytXgC4jNGGqJagRpqM8+Ot153Gc+T9+vhT92ta6/Yo+mpgXy2N9TdEC6wbIjllyB+IfjLp3khyA/yTz3LC8FTc/JUi7DifPfnC8GpgJz4+pnc/+7gL//0GvU+o+ffOKRZfsCfGDR4SCv+zIK6aO82ffLuq/QVXgzedfOl+cM97sSRIqCKJObPqMIfJCYrWNcLTCMt2Na1rAKHCGS9GSbZ/XF0cqnoRW3RcxdcpCM7L+Sl1WZmPEi9vZ0vMUGMrXAc0yH/ESMc8UWLDpBAeWQtrLM/LAg502EedU4Ff4vsKUUYG5StYaxckUyA7Nr7implgXUSn0klzSrLWJCh95qI5v2aBtSEKl0dK+8RZJjUjmsqwVkDxrZJGhkhq10Gg/RGYM9YFeCiCZ0dTOut6R16acsuHdq0XfODKbXB2jJHwhEiFAEohIuCDbemhAhVWXcVrDTYvoRqA7sbLCCwt/oc++z9w8f1uv8Lr5NnNGR/9vPxfL0e4ThAhB2lXBvu2QaY4HveADDdUFfFjXrcck/MzS1obm6Ox5qhHKMwoxopM0EGQEFZs0nokU2kDyOKSIiIlPXm41ECC3fnMJiWgj/CrMb1GLAGUO0OhqJgafkaKKXaMI4oalAHoUDj3uHOKDnieg1TBJ33l/1sDqQcPN4tc+0VUzZK7ydQ1zNyDgh6DLmmhyJijWTEjDZFJ+ntKLCTSL0rVXgCokX0Qpiuu9CO1MhHY80xDWMib6zKrsYjTRV57OwjVvUWJ3SGqWGIYCCxD/HFpWXNzM5oNv+WYGGjhiIMDbhuygleBk5OTmowqHzToHPg8CB1SKOGgBBS27CJF3XgvQ/l/97+LC9XSreOhU3ujV6orajtXHH0JrbQJFDgA7ABpkbKtUgb1wFgl/kyNowNU9DwwRda0YAXg9v0ytbdem3bDp2c5MVgTFE38yFig63DQTJ/AQHpzA6UJIOwt1zZKlX1uKtJKXwqwNS8GjNkmzTpBvMRAddDUeAjIMKyYlI5JVv1wVKXKrlCVNn94K4uAki2qF9eiONwBqR9j2rUjUgxo6sXRISypbAgLgoMWSoAABAASURBVBpEo2Ez0Kmtu/TOFdfrhV2X6PX5RsdmFvIQLHbwSQ5ucG9cvIUGZEbhlYKoZhjBB3GdzuaCl0JGEZGkWUOxUG5e7YAD49sMBrzsm5Bz4mFTmQlTzmUbIIIVhh9geMmF2/X5B2/Sf/3yvfrsAzfo0ou2aWKiPsCIUz5yfw4hV5hbyz5e4sX2Ef3gyf167Ncv6Y33jmtpuVXDVSCsnEp9Q7B373Z99mM36RufuV333HiRbr1qFw8hd+hbn7uTX0kv1AU72H/cRw0+fpl47NSsnnntkPxA8+o7B+VfSRv0ysBFbpRkJN8ufiAqECX3RSvKqLo0hbfAtIHFjqodjRGrkoiOxs7xBsTdt2e7Hrr7Zn31s/foU/dfp2su26npAdW6CJCyLtaTPE4hWo3CSLywHowajbttwVFLLVaYBqoEHd2xLLIrrKOALAH9h93eBZ9QBGD74mEcAsZAVnSeL4JqjxiR2XMBHUbnyv8zEmra0NzyvI5j2vX8mIrK4SjIflCjjqinrar3UydZE2/MEHUEfA/w7l4Xg+mNIAKfdYpekmuY+lB0NmVEaYxStojeyuw4bX5jiAhFxMbKMem4Renk4269rFMlilj1iggFUgNow85tI8zU2zhmT6dDKpEkPkcrO6bKJqpXFzTW8UHHaFONBgtgUClbd43NO95IlnJLiY2PWYP14R9C5mY1PHRIKy++oIVfPqn5Hz6qucd+oqWnn1Y5fDD/z8J+GdgOlzVcWeFMHMqf3cogrfwc4egJKUuKysjQ5+N+h+RkKRXYnLayDCs6HN1OqCTO6DATUkA34fOjaGXzVg1uv1Obv/F1TX3z2xo89EnFFVcp/HKvwZg8gZ99DAU/jnNyEmfztGLfRfm3CTd9nReKj3xZcf0Naqc344FeEuaSQm4NTKVcJVAZVK6FtYRSQQi0Qo9fAAL6ZQhnpgDfSwUbr5t1LUNLfNFSxyZqWN84dlTD557Twr9/X3N//9+08L1/0fLTv9Pww/elxbn8Eibi65xW1kpLZ9DhLpXSyDKD3IKqjFdhpBqJIqk6Jrlm6OVMYVXeC1clNTXzHhNl7px/L6TQcVfXYr3VlifYBpDBinUxLRrpzHT6CHtbADgwiAX1OILewtgmfe40GPdPwdjw53SdmWN2JOWNcZ3veC5rDRimS9JQxgbI7ON0b5uKcwbP5hzhWgF1jOJ1a5YGyO3d65I2w76PCEUaqcNwNpCSh9M5bUOhrXAknqnzgvWGMQO8xrgNSBt4Pj2MmxDrvOXYDr3ResiQCO1rKDlbBLmjK67X01p458amQDqkpVXfCdDZdYJnq0t5Nv3sx27kxSAvzx66VVdftlvTmyawCAV6n42KkGCiAxiFGsBy1RbQUM7p2AnwFvsxDrLrPr04nTin8lTzZwLGTWP/VsdOntJrb72nD46c0Ao/hjcNT72ej4EIjmfL9IVPjL+x51jKirZsGuimay/VI5+8Ww8/eItuvGqftm7mGTjrT6ccCnNYWB7qvaOneRZ+k5d7T+t3T7+qk2dmidjnXeGjpxUfPPgwO+qgemghb/TR8Rk98cdX9YOfP6P9rx3WyZkl+btQ1sJ57P/q7eJ9O3m+vUqPfOJmfri/RNu2UgsZWEDltOuEVo8HcmQCbLzKSXPgFeIhSra0YfekTVAZ9VBTMnDEYPl0oh3ouYkdem7Xxfpw224txyaiDCQWkg4WPPZyvNDaVnmPEYzETL3NDYjofUmo4GzT6URMd7PVKOQwcjMBcFurZSgKCb5+QjAWjZrXsjLVJmn0EfBggVQHeTZyMmI2cLXbSGlRTYstJEuoN7WpEK5wpgGqkFOwWnltTIdCC82U3ty0Q/u37NWhTRfI/4YgOwTfVg2r6WvadBlKpIbAIVwV4ahFGANdTzZSZ22vc5WUV42wqeuAtC06cWZOb7x7WO8e+khz88tZX6OotiNsFhm+phqGQNcMGhkGPW4GahKQc7+JGpeXljTLs5pxW5hDk85SSEKv8dYVWYRyvW7cLunCypQ6RRAMNLIuRpoQJrH1JowNps+BqqjjOcpVwfq6+hyrFlBVGJ4H3GqPJD0akhkb1sg8j64YL1madbyyBlt3YJQGgrIRYH+4FMPm+rD8sokygFYbxr1NCtcwSND7VLAYjoVmRJYbiYtagMyVAzrHN0Dap2Br/4RO3ptikj3toIzTDvr8He9qmCb+a6/z8wuamZnREhvOwoYNWCFyU+YLQV4KGvttduM6MgaxxJSg6Qr+wLJebCYTTXCwSMc5oF8/cFiHPjylIR866c4NZBNDbm4TAGr8IdZ1xzc0HMKEHdkUx+nXqPNpOXgKSWzvjzqvSaG2lWZSx6a260VeDL6+eafODjZrGHzQFnHzFuEiZsMBEoBqK0goKq8DksLhYoCko2RUyF3KsTBmVmpEAQdBD8ooBCvQYEar5GYzcM0P0SlsJWirM78J0Txf5FDq0YiwE3bFCrDcegydN0SXKMMUhH3v7FpkBpeo4ropO22C2Ydmp7bq8GVX65WLr9Iry5t1/OyKFhb50EUrH7Zd4C6cCFchiWAdCGYlYBEcHTk1h4EiLQ9fhayVQ9E0OmULRizYp2zQ/J/WHPzwuD46MZMPLJ22WpuplByq8YC3970L2bd7qz519zX6u0fu1SMfv0FXXrpdUxNFpV2ReDDKF63+EsyL88I+WF5Y1utvf6gfPvG8fvQkLwbfPaklPuWzFHI1QIg/IZm+hAePL/FQ979/9QH9H9/4uL758J264/oLeQCZVKEW+7Us9rHuheDP/viann75bfkfrm14CS9sOCLEbKmHwukF+8pY2gMKd9jRBx98XgpwANnRJ2bwnvL8DKN4OAwGhRekO/TJ+2/RN75wjz5+77W69MJtrIujsLexwd2l4VbAllsCQBYgbFPgu46IObCunbxe7arkloYIBY6RFEP2IvMmi4cRhCKi48Y162jnSivLsR/5WGhZD+bRw45cqNbSHtBCUrUNvP62RVIc0xfRGJ7CtAZEG9fB9r3G7LlV7BTy0PutqrIqUqd6VexIQdpYFXWUJQ5lH8mcsrnkZoP4qRwbIkIRIQb5Xkvc86KN07DZSZjXPxm2SIejw+vR+eS2s851Gsz34L3bg2Wmxf2ZYEEPrs80NRlxBSmoroZ5Lyi7EsSYNj1ObTcgoxDGjt8YFWGEqgCVUpUQt/cNK0UzRg5Ve/Im8cxugXkAkp41ogKLuB1llBLLapY6qrYSaesxBQQKE8EhCy4Liyp+CfXaK1r87ZOa//GPeBn4qBZ+/aRW3nhT/k+FNVzSSrvM2bqsIb9+9+dP4bz3cxEnApG6boFzeG5g9evfqUcbFzurW99Lnc4kYrjCjAAXSpmNgrO0kdtw0Cguv1zTn/m0ph/+giZuulnNli0K18U5nfvAOQ1s8gK0QGnwJp6fNfyfEmnLVjXX3qypz35e0x9/SOXCvWpZkwbbAbbeJw20azSIeK4t59oQiE6F1ClVOfHT0FLosZ5ieK9byx41X60ySPrnGc8C8J3SlorleV7SHtT8U09p5nvf0+w//nctPPaoll9+VsOTR0nK5xM11QKIRlxlEImodb2o33NgWnIrzmQlTMEx6+A6pRtMwdMgsPpWemIMW5bgocqlBq9Gck0abyH/GUnI19MmDT2feL0/KXyWRCr/zLDe7xzTLsJYQkKvWvX+NutptJUN5gBDjwjJIBp4TQzH7gArDCRjg2jjOGlsI6AARkUwGrDNjl4GMz2G9h7PvLYFkkaeHV5c96RHgy0MVUCWSnjjVqqO+KauzwVvRXqmLLyD2DlILTTAGRVF/kGT3fsrCYYCBOBesDKYrhBEqJTQJfTG5C/SmN6MJeCumxuHTnx+REwZNrKw3PM0oM91Ng1EBG6BdLx3mdGhVGqxtUUL9qOwLB0z87rY3JNy/NRLWIUiGgX3kXUTnDEX7t6mh+66Vt/+wr364sdv09VX7uXF4EA2EUEwV/5NI4XC1zy6tQyNmklKkUa6RtUHkVhbastzybTPEF9hcFB8PkdyJknExW5lyOkHlhMji3D0UKOuwUdg27GYeCokabV5y6Ruvu5yfe0z9+tLn7hdNzOX7dMTadlvQ6Ys4b/AD+1vHT6jnz/1Vr4QfOqZV3Xq1Mwolv/md9sOM65crw8watYY9pz9feBnv31R3//FM9r/1lGdnV3SgJINXvvBoNFlF+3Up3m+/eonbtUtN16s6c2TlMAksWuyINHqnJBSAyM6CBnV/GnCoE4mWV/MFWhWyNe9yloFDwHLFPhRmdAzm3fr2V0X6Rgvs5aD7wTYSo6MI13ZnN8yebbyJSlp5yuEkVUdUl4brkjKEOKf9mFBB6CqQelcMHQzEnVVqCyldkTYEjqwASoF3RNgW2Qe0xU877YWIKHzklZvuzqrLUyra54rJLZ0L1kq7cPO7WYdGghA6BUQUr8QfG96q17ctkvvTu/U/GCTSq6FaG1CMGZnnwT+BWxooFPOULdRUUSoAZSt5FgHYtkPw5yXrKvgz6mFhSW9e+QYLwaPyP85sd93eEnTLAPYFqJDUApRQSNBqGmaEQwa6ACMgQCG7Hv/TcG5uXkV7sfI4FptIb5HqWswHbUWOfkYECMtS117kCqkVL1ljWGuUnUsdU9WZmy0b7WtY68iBwJS9oLEEcH00QWswciypjIFbUEmcAI6dWtWoA0aa9VrTJB+lbdbpbqx5BRhuqpKeueA8C/sFBERozSBmwFEr6VDjPq4pHCXjfO9kf3HYSOb3nY0h5EA624+FsH1szSbQLnU6wxmWXyMfEP4P4+cnZ3T3Nyc/A+EN90mDDZgbtBBo4mECfkQHfBy0G+zHU9EzEQwETW2xwiP4mZueNG4rHcPfqTX3zms02fJgQ/ZUXaHOjcYTNcpKrdYZQPbpJgbXcVxDSlUnl2+A1oVDsoAfLmLfOhy68JD2zawFccH3wyWOHgPb9qp/Tt26XW+GMwOpqQYyH+jrSmyFTwEMR1HNHMKCHeYKNGx4FDSiIV4xPQ2qKveE5DrYBh1e4mc0UkqDlBJ+5BpT9S4KFT4U41LRQEKpAYKcM0NdjbLED2BOVayqo+SvMZbI+tFw5wrgSXxvZaFKltgYWKTjl54hV67+Gq9oa06Nl807y9k6Dy70vmCXLb6eFrTbGVrhMS3TZWQP+NIjSeMek3HaCQO4YZAyheSh44e1+Fjp7XIA4XYw4ize29gSDJsc0GKfJibNLjInds35b/99zefv1OPfOpmXXnFTk1P2n4F15ZaHKoVjpgXLc4v6w1eDD725H5eDO5nbx/XMnmbJkgNhOSZREjRNLriwp360kO36Vufv0d3Xn+Rtm+bTHlg7+1/7PQcLwLf109++7J+9+wbOskLwmBPDoIARb6CWm0WAL3UJFcq59Ib4UbvuCKu4ijIqtxqcyGnoUwFcaYG0tWX7dHnHrydF5j36qE7r9IlezZr0hPKJEU+w1Twh4+IUWz04gU9AAAQAElEQVSx/wrgPUgwG3B7FtlEJVkJ81UHQVZFimHHe0FFT5Fj9jYZj4C+R2yTBvAieEQoIoir1WYe0UgwRkdEtUfZ54KkB1C7qdStJqsKWRPd2InGEfaucVw0TmdM8sswrmAuqVsjW8fYJ6osyZ5GZF6ywFApQq6uSYpzUDbIjeqMQJEGGkULSbWxD5hfpVfHUZwx35E2w+UgoY/oaI21jWRj6j9Hes0M4zaZoY85Xu8aGo/1jt2CeT5pij7kP9jSYdMCEqnHCpZXanW0LLgvRhLTgTRGkoyRLGIOmVSUkdQawH5o7Ao6txdEFJvTTbpecs8Bjbi9M6LpGC6rnDqplbff0uJTv9fiT36k+cd+oIVf/kIrL+9XnPhIWprn+9dyvgxs+YGkELvwMJyBoOsCkIguGKPiDFlAlZRMFpYyreSsQBpS/2XBYgMiYVkAY9GcUz57OCt9lrfT0xpcd62m7rlPg6uuUfDDSRmu5LOLXJvrwk/UUABjswqCOH4xF/I8ysSUBldfp0333K3BZZdrOMmzQKpDTYSiCUkV8JCYo8K8qQxkAoDOvCG/DGg51Lk7FLZHJagkLTff1hgZKnnVBt0yh1ZDed6BfczNaOXAW1yXX2nun/9F8//0P7T4y8e1/NarKjOnyc1zFN4ZEX8c3ZHLWSstJe0aUoBdhD0g5GZsMN2B1YaOdT3KKAjpWt8sA2oUCNtWJi2dzrAqMlWU5zrmdBnS+M8MBZ0BVHuuuzb27XRy64KP+7qeVCG0esSnkMFC0Po+Lo4Y5zpL5wUC6CQb14fS63pOBPsZ0J+3/wd6plQv91iAPo91uQ/SYswA0joD5AYdzZq8fcRV03rPaTRfPKSOW2NdFcqN6hHeSzluk7TzGbBZ0y3DISKtCEMAZF7PcbuITt8J13IIrTeYNHT0eBwi1/joN+62AM4NzvPP+T2sqS6MuK/hYXx+7OLZ9N5brtA3eXb80idv17XXXKQtmzfJZUb4TAuFscDJRnoKWQDjl9gaTGSc8hGBC+cOk4TwyLNuV4+5tE0NQ/qg74SRPMasfSfCiI6ioPM6bpqe1I3XXa2vPPwxffUzvBC8eq+2+IWg68O07xGhhaUVHTh4Ml8Ifu9nz+lPz73By7w5xWCg4Md3+XOIFyPibEwaXODbsiI+rIAV7ICUSx8cOaUf/+YF/fjJ5/XqOx9plmd310nFnNXS5NSErrz0An3mgRv0pY/fqutY32nqzUWKUNMMVMCyIJp6PXGmp0gQ/pjwZ7JBCAprgdik3EwjUh77MA1C27Z8H/1osFlPb7tQ+3fu1cmprVqJCTlfyXyCLukXwWJapoK3AeReKu3RJmkFU2xrgbHtjK0sHhAUoJOVjEkusJ/t/TlbXTFyoeSAwqEozBOiwNmjR56zkFst52CtZCN8bWdSSaeHHD8i5LVQtsLaRsrNOkRBH/gUC6Adz/EjAglQAIUWNdC7vFR9ZvseHdi6U7OTm/gExUR1n0Zg1xrgCWA3b3dC4207AAYLE6syuJwvujoHKqEjdikgMwbiYtOSz3/Z5PjJGV4KfqgPPjzOd9NlXG0j4lYMgT+0E4LqIjQK1mwwaNTwZWwCaCagB40G3vvgJppcwsXFRc3yvmZpmWc4+3t+6hp1mHJoY8kURikHq2+WA14MkLDLMEnbziAagp6EUxqZAKwa5xG5IzbaEPq9lsoNfFPO4JQ9wKrGtMTcecBz7GCN5RpGdbn7EOEFwMAbGJQLrC4dVw7eJZeRRG4uHIgIqQMouRUGAwj3StUxJaPBbiNGoYgKUtB99At/wL2bFBprK9genW8QyyGrHMJ8D0yAOFTQxUAtpW+1QCO3ikMtD+ULiwuamZ3RIm+4pVDD5hOtAQaNN2SjhheBg4mBJgYTqY8GGSchXQ10YBzYQzLWHsTyjXf85Fm99vZhvXPoGAf+ULYXOu4K+eGZ20mUOCrdtHUJDL4iojlXJM8UFUjEWGeCGFq03hp9qsBofN0DnulyWDSaG0zqvekdem7bbn5V2KpF/6rQDISp3FyTt4pp1+P5ms5l7Yy8h1LW8abFB5GSZ0FclB2MpZTW0TVRp3XU5NmIxu0OWRRhveQIhnTvZL7+UtCDtcPctKHonBbpKGtVG0a1j1ivKScxfCgis1WvQERvQ6yXFLwtHSBbbiZ0cuc+vXnZlXp1aoc+nBvyEm5JOZUMRgwWro8lN3IGvnRlCmIJW69xqP6xWTAYENFNAe4Rond1BVa1h0L+YsfAi+cVnWCfHT1+WgvLK2kQjN5/viQtREuRvmam7VMPe9aQ+kSsbVsmdOeNl+nbD9/Nr5l36BoeXKammQ8HfcPmGbAAXDX5lx/XvrA81GvvfKhHn3xBP3riOV4MHmMthmqYWwTZjSUiSw33zu4dm3XRnq3asnmgQDdBvEbSsZPz+v3+D/TDX72qJ//0po58dJY1x4Y9Kj7IgggN9saYU7AUIYk5iTnJK5NzyAGFJTYIsUKybdVE6nKoAl8G9FhFo1ahzTwM3XjtxfrKp+/mIfRe3X/b5dp7wZQGzB8rMtkxsGxI7dXIaAxFNQ8YTgopQRKKItckRfcHpL6hVs87om0JjkNSbE9LYW2EMV3mcupQpiuEbKJ1rUaxEH2iMVyDWboxoE9rJwNGsVgPClPms4EV6E324L1msWjjNOxqx6dnIkL0ZI0DakwNN96tHeedyWBZ1TmGOQkehq6+hWVmEEaYM1jQATIZOjaRizHA5Hy6dJXurxFK9943JDpDjhq1Xo8gIhQxBsjcgyEBHQZKUNdch6FjjSICkxCD+gbXk0o5Nq5X61qIP+giYqTx9PoUVZoS7oG622xY5abWQhCvl9irZ30Ped/k2WMhZ2UNaKsKVdd5I3K9NgtEWZ4Z6JQTA5MawjJ40KjXq1LZCCLQtcKD5OlT8svApT/+TguP/1hzP/yh5n/xuFaee046eEjBA2dpV2RoeXnoX6f788YhfKYmOHnr+Eih87Ywa0BUyzGxumZeU0yp2aMNV6FaVr7hTGoIEEBKghiceTE9pYnLLgMuV0xNiQOZs6tROwCahrgh52j9YY8jbhnBsqJGwiYFgdLW05vVXHqFBhddqrJps4W2UuSZK6V5kBsIAJe0kZmcQpHFKaxJIAvL1YK77sWCtIsBkoD0tK92BaGpHrckIkqO0V2z5Zdf58Xt45r9+3/QzD/+Ay8Kf6bh22+o8Pwm5xhQCVMkFH5EY71EDqssE8kdv9tCwlo5IKdDlgR/MVTf0kiK6Ah1zazBbI8LDMFJyeSEDwI2xZo9PRZnlSSAGdYcL3rHiwbJWDuB/QyUImjPrSrqGIEGICvzzxJS4XtllUvRuYOdkOLOKLGLgBpPYy1jOfeYzGQEthAO0wOsIpD3YAHgGOM2ngdWaKQei2a7/rll3N42BvsZTI+A2kzLOYnhHqp/TCcQjJ5rZP+edj7rI8LIKpZtpE1Z0+kImby1yg1WiFd6sYQdXTWSaFAWYCVqRCBuXJmtfEmRh2APYS1xDye2cAxc56p1VdjOkBx5IkIR0bFg04aUqKbt6ETWGcwYA5mnq9X5zFs9DkReGww/6yPYQeE1EXVISsMOcWuiRdQJRbM9SZi6oruHkWIj7dw2pTt4Nv3W5+7SVz93t265/jJt3bJJ/X0VEQob85IpTJkHLDKb2PMIKHIIXZNJwmQnlEJupcMUySphaiFQ5wLR9QIGHBeq2lUfL4jFhes3vXlKt9x0tb72+Y/pa5++XTdevUebpgZc2gLgSG9IHBH57P7WByf0sz+8oR/88nk989IBnZ1bkvje4Xq9Zo6b+8VnmzcQe681hm/5zGp5aSigrKzILwlXVoZ674Nj+smvnwVe1GvvHtPMwlAtz9by/Ag4OTmhKy7ZpYc/dlP+LcZrr75Ymzbx2eJPgqZRA0Q0Cv4oQeqR0K0yrlCjFqZyYJ3swMUN45aYGqBttAw+NLFNf7zgIr20Y4/OTm7m+X9CYj3s5RUVrbhWcPZgRGlZsR1zkGWIhZ2BrZdcyrExEwUjulgzy81ark6ftGzgCIKqtNCbKmDR6iyLV11CkRQ445I/zagvlcmIlgK0YGzpyOhcfMerPDrmUl2C0PAhmS/IMz98Q2ZQjgua0Pu8TH2G7/Kvbdmls4NN5EBrewBKbkQCFR6/WNEiOaevqLK1cg5lRAsCuyLnZBAMCCeFBJhStsqbbNtW8rqSfYY9+w577sB7R3Ty7Jxa5Hmvdo7pRcJkzTgA65D7jP00MRhoYIAeDEINtj0I2nt6dnZWc/PzGnqOfSAwVVCBJOJimlhuZiwzjV0aGZtP4ySgIqFy1aBKAlGgExASY4U69hKNGutnOhUMhKJU1gghbLpD9t1rbY/o7VygHQCb29E64wqM2NosbGPog42wDSrj+JWSmp6IntgQd84jo47f0PbPCClsXJvhcrDUMQ2mO/CFYnV6E2t7kHWGznSc7+17lfFGMpYNFRGtNIhbAdZyL9KQA3OWLwCzM7Pypm6iUURUYEN6k040A03wUtBgvt+cmEm84DHGizzuoWhCouMuv8l+5+BxvXLgsI6fmhvdci5htFTJaF1DGC3XG4wmgoBgBHLdJi0xWIaQKXE7ZFDmiIHLMDhCcUHIBG7ZEkMO4rlmkz7YfIFe3L6LF4TbtNBMEqpRiYZYTdbaYi+COE/dkFAFtYo1ylZyZPCWTqSqrHVYbVA2KHegshD0pBmIzkgvUFkHdN/H7FrPE5N6WLkeGHy8TFZ1lVCGnVwH+oxTZN/WtCdktekRIKAzvSohWCFuEwOVwZRm+CXmnUuu1ivTe3V4odHsQtGQD7i8Kble1YnRMUDuhWAGijEL9LVAuqcta45BksgSY+b5CLnBsxDNMoPyECYyB+7ycIXDd14fnTijGX4J7PeIVwYXrqUwd60FbIkz+G9YwMN674s6t2xudNs1F+pbn71d33z4Dt163YXatrlFgy3rEL4mQCuqYU0Wlore4NfHR3+9Xz/4xYt69e3jml9YkbJA0bDzaJ75uC5ntr5daXXk2Bn9+tl39G9PvAg+IP8DyUM+5ApAUjxZF/KF/EeMylaKqzUJYQRgib6F6mQB6Q6mo5NsY09XlRA2ELdxq+3TA91y3aX8kstL0c/eoXtuvkS7d0zi4/l3MTE3VbK4gCOai/H8kmOwuBpJ1G5SNEiRCIqewhxgal/LVVlU5CRZf6bF0ClHKoiRHTTqPA4g8ctxbBi3HBOvIyMi84Xl0CU5Mz2kBqYk1PWAXN/HC+11KbNfL+hwyjvaiBSkNrUWNhSuNVFf7xpbB1S29alWFyzVDBvUh3SN3TlBMLBsTU5k63iqQLjafU9kXPuuis+hzlPROXYp6GJt6LOunrRfX9QYP0bm9kv7saHXl27Ne17wRWIUDWnA0fsgZlHQLQSN91GNVed7tQYqFWFLRMaul4rtFoHGxwAiKPHxpQgi8KuyTp/UyjtvaflPvAz8yaOa/8H3tPDjcAbDSwAAEABJREFUR7X81FNq33kn/0cXTcsv25ynLfYt2F+sgrOWzv3UJSJ29m6dnSd5D54YZnRZTuaRn3mbVOi5Us/nFDb4hBq5oSdIkwcHUaBznzCh4Aux/KWNs99nd0HW8pzif+vWU7fMEeSiRzUSgJDyg0lmiZpnMFBs3aZmx041xGyJpQR1rXDJ8MVHCaYBerJabRatckw7GaT0atvNrKlnqsU2Wb0HzAFMouTcyM0c+OghWKtmcU7DDz/U8tPPaf57P9DZ//f/pbP/8E+a/+XPeMn7psrMjPy3aWr5hZSGNnHhC3pdChahEK4yJFvXUTNhDOjYJb3GpBDPAhtWHJ3EXE+WZNSz6lv0RK9ZFYw0JuxvWE+b76HX97xxhhuf24hOjU3E7ZC4H0ZxRradZNWlN81FKdiNqyIq13mpT9DzVas1rddZ6HjG59h1ca37c5D+1DSygeaOoYxQjISUbjoTW9qDhWOA7xi3hvStbYE9jdmdRmvBRmngAcg5ZFJuXzA9HRLnkKyHPnVKc6g1E8Xqc6Cf9/n05zgg6MJC0bM2sHuf3DTgmBEeYf7S3scYdxunHScLyIFbq1vBMZs+RLWwA8Ca+kfrW66/RN/kxdq3Pnen7uEH2907pzXBWRI+QYlBV54V6s6ZMDYQo+ujuBjTU2ocUP16yvFGhijG1iFthNKFcqaIc0rmW+zoAR98FyhlhSO60c3XXaZvPHyfvv7pW3XzlTs1PTWBFR5Fah2DHRoRml9a0ZvvHddPf/eGfvjL/Xr25Xd1dnZZMZjAYqBMgY8/i3K+nIvOXcgnvwRsh1LCCnFbVEPEQ3yL/Hlw4N2j+vGTz+k3f3pNBz86oyXyochaPP/pTQNdffkeffGhW/TFT9yqa6/ep2n/gM9aBAaND1Xyl4b1NNgTHpUp8iQaDb1cXBA80GOMtkC5Q3KVGuoMXgIO9MHUHv1x5yV6fdsFmhlsJiteTsw1bInhpSo4NdB4QXULjiLNVASJvO+2Nl0rqaPUsl69RvjIzjaTLciJMkUOBl2QW5MmDBFrOHIWpMKqYgg5bhCbaNDVvo6dDVIRpwFMVrAHc8DPfGT+Oke2P2tlKXrmL76/N0iWY0IHeSH47LZ9en3rhTo5sT3XMth7hRXMUNgXx0qGiiihgXfMFKF3ZNecPExhjVwa1nBo8DHhChWmeiiyLeGqALsWZnFYdPj4WV5Af6hDH53Kvywi8qBW6QM4TqluCNXAe1slnmB2BgR+/okI9MiSD7Vt0cL8ombn5rXMc5rgcdd460OHg/dM5saSeOO2pm3CbEyOAEtoa0B9h6VXDqLaVNajecQmM5u6UX9pY/1YcVe9zqOP2uN1atjza1D2c8aov641Se4EDMZ7FjEuWEvn5uxFth0DL4ChVxv3fGIKSWxFB+O86SyJQjt1IsstKuRKjNQYNOrmDSkgj4CIAEUVMeLu9WXj1stdNeJdElsF5dLykvxvCfqvo9qwGdTl8kZsvAGBiYmBJsHNIDQAOKMUcvNoMC1FdDRFsX3JKZ08M5t/S/DA+x9pjl9nAucicrOJuUdwci9yG3M3WwFVpCEs9Za8is7Dod/RQTy0HSe4wvwK06nWIqehjZDE/IqP1EYtB8rcxLTe5teF/Vt36MjkFmRTWFB9FDW2B5wpJxMSrECSGkWEAgqUucmoKhC5Abp1Qmg7V2MbY8uE0nzSsgtWljFP2FFHaqVsn5DZUppyVlPZEHm/JE3gVm1HwuBThAE9haMhkDZwrqrFKiRqYAFH3g2iVpt0dtMFOnjxFXrpgsv0zuJmzcxJK76OrEXDQ0Bjb2y93AIr4xCO8GY13opQ44ECUm49No0ykYSB3NBC0skmpPBU2ADBx8CQXwjP8GL76LFTOn12Xj40bVEtmRtLscRLuJNn5nXq7KwWl4YSkdpQ2sLkJeazQJsmQ7dctVvf/tzt+s4X7tQdN12i7Ts2yesQTG4wGGDeqLQAe2lhqdXr753S9598Uf/2sxf0/OtH89fN/BKGpUQS1oYqJLC5ZR5I3jlySr/40zv67hMv6LfPvKmjvCAsaWuLID7WJkWelgngnZ29KeadpinAy3asd4FPElz3QmAGhBTpB5agJSFT1lO0m1+i773pCn39c/fokU/dppt5Mbpty5QzY0Hl3Z6MSCcJ5xEJjZHSZFWoiFBICtYsIilJxqI5JtlxoldfB0GDNCnPBStoUygwXOUtg0Mmnw/Ep3vb2h1junUqqxmZ/+hvwFgH+GyPCEUEDrgiq+sG28mgJKvHeUkRIf+B0p9ro3hjRqTBV0DIzTYFwnJQ16uuY0aInQFta1DfzSYwOIgR0Zl+b1GxdUnVtXPeZJ3KYD3AUrGWRRGhwMDQXSS41d77p74Tlw4ngrGNa7aNocrX5seslkruzGOcht3Q8fZPoC4ZOrVRhDVSHeWLmdDH7vFIj4npCiX9gtFhRvOnKtdfRra2EFZAGoYJlaSV+Vw/s0MGn3JsHKB6WYgdMqg1orVMZ2M7oADYh20iCYnYuX8l7lMphEvmgeh6yviML2dO8dKPl4F//J2WHv+x5n/471p47Eda+v3vNXzrTen0MWlxQWW4zPeqFRW+XJUhZ6TPHf+7NYC6a+C5kQm2iBIS8iGbZF6rTA0teTCYiuSEA12VK8pmAUQATpFT5cyAVcEy83H8tdB+4C6uhTnl33h0fZyFfAwx2oPKHCRJf57BJ00kDvDgOYYwEvHDCYXesnyuYZfyWYVIaVPQCaAg2wZxESHpHKnOvULJ+yVpb54iRWAHtiwCWm4IenKEK4EGA0ZPhlz2y0nB52cJ10R8zjUIm8V5xeHDWv7j05r91+9p5r/xcvB//pMWfvVLrRx4Q0Out/w3ZYi4vjNLuZzRVGHoCv7IBA4B9J2KWAQ6Nfn8ZDkkDGwaEaKjpHd6KPTpxR5Rst4XqEd8IM46EkfGCNO4WV4NLYDLBNB01LksIz2y9OswKHvKRglFfEu0pjlsRKj/s6okS8Chg4I4f69mHpmm821oShR03j8i5gjW22Ljdcq59Xa2MW3cAzwRMePO6HxqBb1Bh6uRMp/6ZkuA3ktsRjBPoBeNaFKp+tuBa6GxliIPlvV4le4llGghUNTLelwFVd7LCpbuxoa+tggsDFZ2gETqZElLMjaIFhGKCKjVntcB1lKDc3jdxzHqUY+w1Yg9h0hfJpn+aB3fHgbYbi2thUsh1w2yk1QKxlKnMtRNLmqX1N2oESH/J7f+n3N85VO36q+/eLcevPNq+b8+meSZVZxvarAX1ynjhZkEf5fDnVqkiltogLMk19c4k3JmcqbS5ca0UHdxiJkUD8kBKH2wB7c4FLBDGA85qyYnim648kJ95dN38aLtJl132Q5NTQ1k14xDgiyZmhcWV/TG+yf049+9qUd//bL2v35Ic7NLagaTWE1I0RAaQ4UiROqat5CXB/jkxfeADN7LSBS8LBRQoFeWlnnGPqkPDn/E99I5LfnzjVAElojZUMyWTRO66cpd+tonb9GXP3Gbrrtir6Ymye+FpYbws38wh45XFiMJf1lPiUlqtZkXh6ZxeMC35XtDActr6i8h6P3PWr0/vVdP7bhE727ZoZXw83dTQ9sP52IHg/2QBXSkBfmQCT4Rn0ElkK3rXrVxUeCb9p0wjPthlM9CRzZetQ58SWMhEL0BNKTNehF0BExqhBd61eb5lIIBbPH+AbvndYW3Jnw9mZdDNFzHYN2KJrSkKR2d3K6Xt+3Tm1v36szkVg2D/WJDCjMqDI7v7BEepQgwvRBTNMgsCBdV2llRmMM2AikQ4dUufVU2SKjlF1vDt4DYkqHTs4vye4+3Dx7ju/KiXIfrcdqSVhIhUy5SiBYQDfuwQTEwDBoNgKZplBDsB2ihW15Zlv/Jt8WFRfm5KOMGQfpOEuc0G+IPfLhYY4QByE5rIIU5BD4dkagfcK9kVDTiYU0bOpUyROYsZLGmx8o2sutsWAzsUrXx4ItUw2TpZtMH/5zrGK4ByMBaCYCqIsYmvTOVC0Ii1BiZOgcs72FcSbIRO06PhB2Br2uOqDlMdxoQMueGGvWMtWpVLRjtPzIaIyzvoRP33utxp15FaVCowJtbGnIo+q+f+q+hrvhvBOSGc24JUg2kN+SAg3Bi0GjQNGoMciseRpAr24kKfgEsLQ/13uETevnAIX144oxaHm5DTeYXYwUf9pLZ4kG1FZCXxtixfOF9uwXBg4PB8jRvVBH5IhhEQ5+XG7LHac8QWCcQR8CQes7wq8wbW3frle0X6NjUtIYaqEHXHf25fQqxDTz5KxrhhRgiIhRhcLIGdaAL1UZCBX+8OtDYpdw4oBApY0Bnx45JBx4EYsoYRKAJS8BdD8nXJlBrpKm+PQ+XpNdMXbOslEiPEM50ZfxqYFuDxcUD4gYYlIEWeGF6ZNclevGCS/Watuj0YqvllaHEB25oBSs6Pg2FNcxJIWcAIMyQBzV8tWPsOhkawBymmJmyB/OX2DLw9lTKCC8HaSgwvcgvrndgODc7p6MfndDxkzNa4gWg+pbuIT94HHj/Q/3h+Tf0xntHNc9Lak54h+uAVYmBgiSbpwe69vLd+uqn79BffelB3X/ntdq3b5smBtjwga5mQi22pYTaZsCvnKHX3z+u7/EL5z8//qyeeeUgDx5L3GOUS35/rhWwS1pcWtKBg8f18z++pX/jheAfnn9Lx0/MMFcWgL0HIeEQnjEPDL2fr00e/gSJkDz/iDDXAQnMwuWHKiykRI1BrAawecP8PMdA6T3u/6z53tuv19cevl9f5EHopqv2adtmPlxV5JzCT12rtWQkJIEmxKDaoHvGiSx0DQbo4jqQ24qiLOkARC7L+xeXllSIjBgwxXEM0O7JQ6QO3PdAYUjeyiTGh7EgFmMvA3REdfAHTFp1PKpRj7CNoYpMGUZc6iuncboTWRaKniN1ZmIFWBXqcG6N6fW/1IhJl0p6m8y4pDU2pGI0oFiT0x4oqYex69iMz2ec7ixkGT6Ob+jFObmOqfIufif7S1B/TYtzjDuYN5B3XGzaWZzPYD7Btj2kgMGGoPW9D8nMU1XWTAQRBlXmAAauIWKlg3lrwfWwVsr/f7z9h7dkR5Xui34zcu/yvqSS9xJICCHkMI0VNNA0dJ/bZ/R59433/rM3xrm3HdA0rgFhJYQQCBAyyHvvpVL57ffOFe/3zVgrd+5dJWjOOONGxYw55zdNzIgVuTJzZamEDUTN03bEvhsnJVrF1aTkzVfZKmNEgCtJ3P9EK1BA2Zmv8uCsO3E0Hwau3Pd7Lf78Z5r/4W1a+MlPtfTb32rtuWfUHW0PA7vxCrecscY8SBpzX+/84I1COu5Dvufk/jFP4zkDQ6vd9Yh6vDVFVMA9yzeOHgIGoxOAzJhyzftX3ouAChSJOBuEj+8FztFxbwehPmlM7o4vkN1xHnL6wZc/t0jqqK1zvRBqdkqHk8jBJjTPk8QQgc33QvJ3/OI+XlhQZe2iylwn/kmuPWIAABAASURBVJY7eM3aCELOXom1QF7vAgwtWD0SXUiOTWIe+wS1IcqtYg+EGObCEBF+2wfNKHkPRQxdvh6VOsed+CFujD5WZe2xPK/61qta/sN9mvvu93TiX/9JJ7/9DS3efaeWub6rx4/Ja6rO6vzmVrw5JAaS5zBMScnktQUilHZEh0zsCDXJqyJccM4bEJ4xWUPTgbIHjhUJX1juL1x2Sq4NDW9bkkif3NjEidotb8AMTNFgi+glc9OUjyaZp3zk1utnqE3OYbKbiVpyPZanyC6mKSjFzIyhQM5lPSK8zLRvnjL9sEQE7oF0ho4NYxocb2LDU8/BdoSMzgElZ2ye6jFfRltMPSQ51iSaXwIYfETQhKgIj2rcslMmVdmSK6vqy6mJoSlfUvY3JaC0WTU1RdnONF8a0jGl/9rAtdrgaN20AZxSnN80BU2LZ7ruaed1au79DAsDsRB602pjEzu6/V0OIstvlkByT28MW/NvtJ3Fg7YP6B8+f4M+ccNVOv/Qfs3Olryi6p1DbDnJigXkyA2XuFmK26XyFkCdNuOmahAzUzDixv2m2mCt5/Y1NcieJms9sQAj2/xw7YqL9eXPfkRf4jP0lRfs19aZwpwh0iZFhPw5dHFpRc+9dkS/uJcHgvc8rieefZ2HHWsqZStJZxRRpFoU8CjkAKVsMM9URcaeKpZ2f/F7AQ7yzajyHaHyY9e+vdv1wfddrCsvu0B79+zQaFT6/RKuwRCiRO3ZMatr+FH8y5/8oG796Ad08QUHeTA4i2+RykgFonApQijgAZGriFZUwoIJVUFuasJDKaOLRqne7trZLxS8r1UOxgprfmHHubp/33l6a9sujWPEd9GqURDTd0J5awCwAOYyKjLdGjN5PjEbPnLrPLDnzaNQX2EfBU+Dg1NgyMMSnIUsGyDIQ77BhxTtTOBjawTrtQ/+yBpyBrpMBASE7B5kM2pyHr+nGWcGs0Y5V6VesS+iOb5mTSPiRxFaY1/emdmhx3bt05O7DujoFh4IsvKR1vCoUJHwA1Kb0yN4yFDmwoCP81YpFWwWRSPW9SFlj6wJu/24TgkOAznbbrRgVLn45ZU1vXn4hJ575S0dPn6S9+1ObSuqs2QNfdrMFKB5XfLaSGVUVDhrBb1wMEelKCDr5mNeSIuLi1pYWtIqPxayEuXi+mxtFkORSA4pVoPpGswZaRCSaGiY04hmEZbqdK0DlkE42QYzvIEqDhXEBMs8AtOfakEN+HhUylkusYkQOfAp0RC+G+fB7g4egUMSALzANnbbQWCMG/sE8yp70zDRaVfRdvxsT2Iyc8MDOV+Vj0wwagOpbxXuA5gcOZ3YgpzP+hTZx+rALYt5k4t5LEMRyIDDIRy2NeNCwswP7avyfzbsB4Ndx4HNG4I4iEWB7MM3Go1kKiN4GSkkiJHDiTBVoufL7ArM/kX5xNyinn7p7XwA4//G3gZ7+QVjH9zyRRIByj56yc6uSQsFsg+7qdlTAhU2W1lZW6SQoNbtVcnbezRQRQRp8HO1rnMVv3e37NJjuw/o4V17dZgHYOPCQ5GKv50cl7wSHkkM5JnuxtEDqlJ+oZFyfa7bsKkonI1RjfDVhoYXfQLZbt1k2ZTGXgCvzgTXe3DvQ/rYLq+e3akIrJsxr2GtTgCB06XeppjRysx2vb3nbD158Dw9MdqvdxdDqzxQVnRyNmUsUcRUGKCqyGWCVYB0MR/Ivr0M02C3TIjZhJwzyFXCu9fDYe754bACW1kZ80vgifxPiH1DlidmCGIDe8dN9K0j87rjt0/mv1fy2PNva3FxNa8HZjoBJRTMg6tmZqQLzt2vv/nEtfofX/qoPvXRq3XBBfs0s6VkVvF66FhHxzkZE7rE/C/wYPBHdz+s79z+R93/+Os6emKJL3AUiF2K/E8W/J/T/5IHgj/kgeB9Dz2nY8dOyXnsUtnXKvxFy3NtGWIeJgX0jtszJGMKRbge48gKWWJQmmXdGoQY4UHy+ZwpVWcf2K2PX/8+/d3nb9Ktf/V+XXbhPm3zr7nVc5gkIhT9HKI5BUxKg1qbgE3N0TnwqRRe7Yyc+DBUBBOs9UHB0fmSbEE3G4jD4tRWI7DRmWJY9kR0tkYe5QqSRDPiHCbUDT3CCYEGI3pEKKIRluxp9gBlPlBzmHDW0CKiiT1rSivXezPo+UKcKE2ICFKZrDs7EWZWpwm/abXJvaMZNTYsGjvDmG7g5rDT+xlCQ5F+7xmT1jMMBOR7HnWZ59qR267YP9avIzjuqWtqnZ55mlqUZExDm/IfoDPx2vuxu60UnJiWURvzoQ21pK9a85yBTZB5UmXEOaREvYCMycQYRNvI1oEWJALlFhGIdu7JzAYobxOZU8JNWllWd+Swuuef1urv7pH/8+C5//ye5n70Iy3f8zutPPmUurfflhYXxFNAdXygHHPf6Xgg2PHUqePbSiMm8Y3QhZPYFTCDhvkigstVU/e65AaULG1BPSbcyMF22IQSjdunSZIhiNsvX4IC7w4SvhC9y/UxC587Kr+Mr732hrrXXlF4Ddh9/zeF601fwE096wYL7vhMJZEryoxieVlrb76hlcNvSatL8oK446oLpodcm1MaCyvqW4UH5M5aJutLvaanzV6NF1ONgw51GEto89AcMXvGwdjAqk4d12rMdapcp4rsf29QcydUX3lZK7+9R/Pf+Y7m/vVfdOrb/57/5uDq04/nw9+6usyCxpnQdaFMznqCnqKfsk4WE2JpUojmAbJfkmUEeqRD4EN3QB8fiasf4fiqb3UddSkNrY15tGgKKx7Ia2bVuPlpVLGYegMhvbTOIrgivZtdEdnrVoJlTdeljS0i0hob4XUtEzqLyV79XHgYgWW3JYU/M0Q0zzY25+o5LPY2iwPVKczzJeGfPG2xqf6QerxxPPHXezS805Ic17ZrCU2Gmru5bolI70Q3p3aKaVJzTd8hYU3Q+1gHSBGR5L1I6i0Bn6a0bZ6UWNyyb9gv/Db7T3IRExE5ZwZODZOqiG+r9g6ADvrUCx6UyBCJlM2ACSUUEnMoG3LyYVjX7e4fp88/e68+edP79N8+f6M+fctVuvjcfdrKg8EYQuARvitC/es6FKDv0Z3YZHPWjoD7AKG1bmyw+0pxH8qyceyQt83O6joevv23L31CX/7cjbrqkrPkf6u6ct/N/W1ZuPdUzS8s66mXj+j23z+rn/76UT35zOtgKxIJK7VPptGm5hp6yLvdiz2jEO6TFZ+O+io17d2zXTdce7m++Kkb+bzLQ9SDu7RlFM0fxnSeEgoVlF3bZ3XN5efoS3z2/8wt79OF5+2RH7riIPG+UfjsH1HIHhJcMNF61qtolEKXAlmtcZJRE23AlDjGbW52px7fc6Hu339IR7Zuk/wexUx29p50Qy54RLQjZ+NERBA0OXcYh420P6ps11SjBjq71rAI4jf5GFGPZToHqLUUc2j69BiOSVskbDHjU2NIQLztYrcsEYHMmlOlFk4wmJdatKqio6NtenLnHj2+c58Ob92pVa7HmPX6essNuZ0LMrRUoOw8Z6HjWQeT0fHA7MRYmA0XOtMZQqL3hfo5QYccEaLbAA295r5VRQJM0fNOx04uyP/Z+qtvHtXi8lgRkZQO/QCSEqbkXmspoKOiAo1MpSg4r6nHSAWy8/LyqvyXulZWVuWPPhFGGehK8qDJ2lyjXxemZsffLhUOtYefCER41MTJWk10GFvWikfVIA/ciLBwGWBM4MImJNzwYD+5CeAlReCj05vRCI+DLRSIDbI0URDozYDwp3vR4AiPCPkAuJgzhlFo+NBMG4kRxDIaityEDeNECUvk2TzHED/wdPMwocECp6/DKEO+Cbc1Z1Ib0XuhZwCtW0/yAOQU/mC5xBPmU3NzWl1dEa8QFR9ESRzFRqORRjMQh7KUohH2AmFcnxN/HxL5ZREoBcK6ujrWG+8c1VMvvam3jpziKXlVFG6inJKqMU4d29NJ+QqqcCkcb8oTW5ou5WGXgj/KQ2khNV4F1YuRFBEqkPWqkLuw+cUsWgFi+oyv+EkFlF6dU1oDO8zN+JHdB/Xonr16d3abVmKkDsIr4xhwrqLqFP0C8o3CxFR2wy7sfdJEkLOYkOtpEBg9ZTKxDGxSRFGhDlX7Kptn68iYPokwYK/CJ30rgMOtwynESIdP5hF7joexnL+3i7nUwN5anTG9eVaE3Mm1rI226F1+iXn04EV6bPtBvbU2kw8EO359E9euMC0JslcSVuevqFCkzQI6Gd0tmYPKXMHqyKOhpQGFPErybqu5Zj7knjNd4oX9EW3Mk7kjJ+f11rvH+fWEMw3m+goL8rXfMjtSmdmmV96e022/flzfvfOPeuiZN/luvCyutAr+fsPosoYR2kg+8+efvVu33nKF/l9/c4u+/OkP6qrLztK2bSPK84opBn8/ZPN6/bds3njjqG7/7eP6/i8e1AOPv6ajxxf47j3WCr+I+oHgnf5F9O5H9NDjL+jEiXmJIotXwhc8eV+zgI5zT2KqCMhbwdWV50BlbjTMk/1W5B/7AauUYjc4zK+5DAwJXtm4Ap171h791c1X66t8qPzEjVfognP28otoYTc7rLgKfxXlUZJbUYQxy1LImeBMSJdARLTRyhqMmURMi8JCgYkpFK6RtSsb2TBUT5Y6Q4QH4apsvYobaigi4Ou94ejGB9KUz8QBn+wGoN43IhQRaflTg/dcrD0vgvngXMmF3uzKXBEtn1mTRGMf0g9xqtseERm3DjuntWF/LK9TxCb/wR2XgFqvshzhUfK+RzRZtDzzvOdVCDV7RuBTk4Bw76t25bl8BAx0r9uE6B5c05wD3k8skSdJJLJsrvVWEZMY6GjTnRjUNkoxNZfcrJucN0mKwBti1FCPaNbzuuHf1gPY983ztjUUkUzZCKYj2rM2OEL+oxq5J4wC0HozYjJSJz5GKo4mVdsggxApUXB1TksTAIXboddf/foirpJDhXsVr6W6xgfDI+9q7akntXL33Vr84Q80/10eEN12m1buuUfds0+pHn1LscI9Z3gQyD2n8oDJe+Jfnjtev5Zzb9gjOX8VxUgRIXZDnERIYHWiew2F6x1YYILJLRhMYi2BdyGHbVESlVCabJ2JzEyIfh25DtHMO7jDxUO88YsvaeWRR3iY97rEGkb4z/A+MqNKRhwnvSJBzomE2aNqcF8beTVVq2+/ruUnH9fqa6+yNwvClD4deyyyBUT5YsHZQ1STewOErRAQFo07JQodpI0iuOAnyvCaMCgyNxIYI3nJyevPqqN8jY1X3h+HGPMhzOn8D4yPWXPH9Qt46cYqC3Oqr78q/xuRSz/4gRa+/jXNf/NrWrzjJ1p9/GHVd9v1r/iL6+E5FKyI9RgLX38KjTRQVs+tr1NVpI+5kIVjhRonFQIdqBmR7c884rqbRZCNbpdGKLhZhrVOooBaDmbESO9VdLzYWo+N7IuUnfzVhLdjErPdlEobKnrt15zIxNnLmVJsJJ/ZaTR/Qhv3AAAQAElEQVSFTyIQSO2XUrqjJjeQMsbK9R70xEqRyBXR9iKicfuIZn8T4nqf8skcWCLCaSxBfWc+SzU8mvDGT9ZNQGaD3fvis4aX+CAicV5s5zIigw75UvQrs8oxDGRqPXI9TV6fp79uCZPRE/a5DJGOFIxTWOJAjffzWNlMns/kdW22WTduu2WTdfM/Ra7DNOUTQd29HoEM9eWxN/ReMcvl2Re3tgeg+BtKHQGEbfVILHrBbnc2Ag3M89tsAkkb3PFnHdijj95whf7+cx/W5z7yfl18/oH8DFf4zBeBJzEOF86NSyohb4M/F5OdaSpWJYkWJoaCUxFnEl1p5Z4pIrwodFwyFgjetTVUyf8DlA9ec4U+efM1uuKC/dqyZYZvfHhTD2Z8iaCY+YUlPf3SYd1x7/P6yd2P6bGnX9XCwory3oy7+tclrgSIuPVrH64r+toybwYIL1EaxDkj0Gdy/96dupkfvr/4qRv0qeuv0OV8zt3j77VqLWsSI/6kkqkw7N4xqw+971x9+ZPX6JMfvkwXnL0zHyQGc4fn9vuuZfYpVGRcNDIJhVIsQeSiGgE0olQgeQ6A7F0GYIBXlnVqyw49tPcCPbb7bJ0abaW6ELAwI0sq6xm9887ne2V+D8Ec0HoPRQQhcFFFQHA2lJE8lEhHpvueBHPHjThLBV7EAPWxeb6QuS90crO39Zq3i1akCAF3cpiyVQV/KB9nKSIkBbWRHy4oAoxun2E9MiZxjoqOlB16Ysc+Pc730sNbd/E9vTDnWJHfncbk9Y506MownwFAmfu7umiUTYnVkpgKHnIFxZOKxnxhGWOHytFgdBYTceC4gFXyoviiAZMUvQmgPAhc1atvH9GzL7+to3zX4ysqMS1H4Fw8qR1BXbVrdF6/7vy5YmYGaVQ0KkXWR/YlBgg9+OizxmtmUUuLS/LnAFLK8UJwftLSqYfr5XVQHLqTVLWx4gn0Z7p9TdNuqVfJ8/VbpdNbFeUqfTGar9cFMNUjsEKM6W/ueplCEaEYfHuh3YZ6Bbug1OCWmzvRXLx834S3xbaatO4k7xdD65mkiTmSIvl7Dp5wszEnI7LnSBs8PIfJ4LRtwIxrWkmnHPJgp70fBrfcWCs9uSxjVh3pw5UhBiZC9NNUraysyA8EF+bn1XEjKMGhwxocPucqXOURJ2/kB4NQQRZYmMKXWXhDoWw5Z0oMYCfmlvTcy+/ohVff0dz8UoLOi5B9qM8X1tsWQVC7YmkfNNsNTD6goIRBgjrkmlUgbOr2cUrn0bSPYwcduUKCahU3l5He3tL+xuCTe/boWP6nxDOEszckC+IqJDdiNMg9z5cXfr5oXdR8S0sTct6wrXgiSXarqgii+XYAy14VyduQ09QmbzT0WLLewblJ3LKRBdkWpp941UzikwJke1UivqJEpFKoy3otMzq1Y4+eOescPbbrLL2xtkUrq2uqfPnIFxGJnSlv3OQSLRl1ZC5yi+wBkVKC217hlkWrkNXq3UqlqvqObR0K7Bw5RVgSXDQcJ3Mgg7gOmOb4UOH/VP0kvOJjLIlwPxTct2eHtm7foZfePK4f3v2EvvWLR3TvY2/o6EluqqTKdTsg5wvma9f+rL3b9bEPXaz/8cWb9dXPXKdrrjik3dtHKl6Y5zHlIe3y5vwGvwz94veP60d3PZwPBt96+6Re4hfRX/7hGf3wrof0wMPP68TcosKvK79TeE95HXodwbrzJoae+5yHgKICyl6oqykRPVfjae7liIaZhetEreSeHVVdfN4+feZjH9BXP3eDPnbDpTr3rJ2aGaUD0SXTsB1qsT0Ok3KQ8T5lg1i/LSbjcksnKbEJ6Kwm/WUtc7VMmbAXnWRKtDqhySwTwSa8Bx3RuXxOTLb+xTTkYv3Tse+dbwjovYc481xjj/e19dqfZ6Sl5y6bywuTcsy0OUgauP7y5pI2RlWdjm30GLQ6CEPAwAd8wpuh5kp6sEEN8T71MDeKfHkM6pl4H3qaKevx4P1IOs1lI0Aiu2+oCw+/rowj0pG4JzJSGp6WIRdpDAflhvW5jPu9QhsaRusZkIO1dfL6DdvNdaPXFe5d776t1Scfzf+D8Kkf/qfmvv89zf3kx1r0vxn43PPSsaMK/Op4jdrG+Z5fuc9W4p0c0SxLspBlu1jPkzwFm2RVtIIQYTzkzwtyKwwmmE3O7ylst66MUWsGCGenep3pWZtjDGCiTkGAKO0DfWHLKg8D39DC/fdr8ZmnVRcXmV8qLMLvFcq8oUjFmUyhxH2K8BOtRFG3uKCFJ5/QwoMPS2+/pcIDRnG/rRAu7FXljmlJIoOkmpg5Qo8B0yO1SEm8MyDQqTci3aO3V5aDYb1PAbnv0Uxhf/uGFNTKqKE5xCZTR01JgJ3r7kDZk+7117R8332a++FtOvm1f9Opf/8XLfzsNq08dJ/Gb7ykbuEkdflTFBNkYuLI5c4mYzNozBwif4KDO9DQm1cbE5v4gFn2HmBAk5DNQ4EseS4kKXVeURg9Ve6FcsYsCVEilkH2N+l/R2O+9Qk2JoycaR2zq7Sun0lKn8AyEOLmnj6bwI3u1nDwRsDeq9srgj3rHSy13Lb04MCcC7IdNqC5QlIoBdHOEHra/uBDx/n0ntfNX5Ix5VzTjtMy9j/VfR/g1Safj3YKNGlpm17ExLJJ+HM+72U3bhrSTctgEX/BQvA/rQ/xTmPCwWvtRTQ6iteJlMu33TKwhmvlNPv5THvTtZfqK5+5Xrd+jAeDF+7X1q2j5tIuBpfPV0LZMr5Z5fgEbW6GVCPWlTLIQNX3FzwirCD4PufYXhT6ahc6cnxe7xw/qcWlVfEkB2vIt6Wavp3muT8988ph3fmH5/SzXz+sx555pf073IHrVPc0WaQFE7ZgDtHSlftihCVTkdDTX4JVHTrID9+3XKuv3voRffrm9+vyC/Zp19YZjXCnS2qj63JprjEx4Cihvbu36qYPXKC/+eQH9LHrLiXfDh7QiBaKMDGnQkJWFPYZWTQnhCXuxOpxY0m9HnATa6qQILvzLq23t+7X/fsu0HO79mupbFOQPzxDZAIJ7vu+uWPMgZSHJQUPaQFzt2yyDNkM0xA41GwXU54dz6gzNrusG6qq/fuctoXz9g7BukQzDut7r0VTvQ1seVMYg3jvbrGB+K7M6uTMNj29c68e4fvoW1v3aHm0hXPF3HKuSgT1eh2ddyH6LMr38A6r2EOZky8iUhJnOiV0ZfOsKUjpL1pRBMy5K1weTJJhfxZoVaTGLauTXSoH6ggPA59/+S299s5RLa+sKfPYzSS3AIv0VzIG5i3Fc4b8DMbPX0aF13TioSgmn7fKb6RLfO+d1wo/Crsil6gNLSaa7RMlBdtMqfwXhsHX3DSEWDZN66fP1qxTfjElNyMjcV4EDIV9GYTU/uzgjEnOcSZv0pUJjpNvsmC+hkw2WDhIiJjBfGnN7AXo3hce4akMQNMy6oZOIkebpvEheuA6LQcWumMc6wdJVKKE8I1IyeYkV20k0iNwBXGgKT2A4FY5923NduO0Li2vyP+DkZWVZYm8xQeOg1aSivIQjkYcyMLDArjtvJA0IUkhmrPD3BEDcG1tTW+/e0JPvfSW3jh8XP7n3SI4wLxA5ELsGww9FeYntNWHHVeMIJaFEx2gdRutJzHgJiivK/se2IvA6RVeqTegyocUzArsvnelvwPVWjBXRVzjQZj/OvITu/fqmV27dHTLFhlzHLuCh3jBQ2rNGFM1ZRCcyITum3ZYtkdyQLr8xcQcnOXLSTsw12i5N0lCcidJ1oxsyFe2cqujbJmaHnmDtN05M5fciozJIOsXjXSMdDDvkRRyeUNMjRmd2rJTz+4/Tw/vPqTXtUWLK2PK5pcY0aiDLvsXYkEYC3rL4zXUzIjFiWGth5gyybFy8bablANuRKZR8tkgKxg72WOBln0iSKUH5heWdeTIcR64Lcl/80UKqbfOjEbyv5936Oz9QLN69Z053X7vs/p3Hgz++oGX9ObhU/zyMtaIfe1XIblY0eA7tox09eWH9N8+e73+/tbrdP0152n/nlmNCnvCl8noqsKxwdXgy/ebbx/Wr+5/XLfd/aj8twN/9run9OO7H9GjT73MhyJed06Lv7+od34oiMwGsgsdlppUyVnBmZ7cJG4dmxQRdof3vkT68gIjqW8F+0hR8OXTmR8IXnbhWfrrT35IX/ncjbrlukt0zsEdmp0lMfM4EwHEogeE5GShsJQUMcjOyVqxNcTRoRJFRVONw+bLPIU4JbXjT3dsoyCTGjGH73+mdBYtTNHsFk34CQrL0OZO+oTMTS2XvQ2bmyyzDs6XX2PWIoK0rK/HBty2CeFT1XwSQ0/eD44xWSVNW68VYiKcnzmt2wiPgWyzD6QkbWhDToOWk9rCJGIZ5P2uKYsWihy1gatvEaGIRj2UOgXzMmaFFdSEjxSSqWc4oKKkTdmihj2aibh2DRFynfD0kiLw20QKbWjD2oYo8yRyJVelTIio9DWOgS6RO0kkBRfNuP0QjSYZs76ZnLUCVvKkj4ekYG2+7sEFhOxjSj/0fi4k8g9+uOIjkFpDET1pipM7IPE+EKJVlPxhABl/QVF4Zfm9GFtdOKW111/VysMPaumOn2ruO9/Uqe9+Sws//YmW7/9D/uekOnVCsbaiyq/opo58nX+EIL7NRV3MxyhuEUyRMzOhZKli8z6QgO77kj1DlJIOVNhkgfe+xhQAXBvziFRkOYmhQIbZHblxywAhkqLSmz1yOFkxg6SOHU04r/Fj5tJLL2r51ddV84O2fTB6XYi5FtRJd6jJSeF5JjF2i/Nae/El1ZdeUSFnmn3PxUdUlEROFq+hpQklmMf1pW4FnS6HuVz1mHet9gUV9Y019FKy3OMMrtyFOwjYunPkBBrSZSndUFNvG9Q0ptIpeE/SwrzqWzww/uNDWvjRz3Tq69/Uqa99Q4u3/UDL9/5G45efV54RzkX4bPV1OYX3wu9pwpak1qq4atRVk3h3hguim0HpIbxaOYTVnpyzMkSwuNbx6wV8kBjpCOsxSC6oPxvVtowPYn0FogX0GAozeJQibFO26hxIA0fEXtU8qtVGFqHwRBgjQhEQ8T43mFgXq0C3jLIe1yTmz9XD8XMsRBIlqW/GetGs1cU8xoN19fk3zGFHsprhIjGknRhEggSB0JFat2xCW39nTm+H448hu52MQ85nlnMZx4167BY+Iw0SLoagdUmghGdk7qHO3Np6SUQne3Pq52DXmu4x7Xj0NkMTMmYyMHAmryYwV+VrNs3Thh2zZG6SEPHqZfXNNXp6Uw9NWAT+aB5TZIiI9TzIUsjNpZm8KUM9xpM2JPfKK1E1TR5aBiSgJjMi+3MWu5K+e3Zu5fPoRfrqZz+kz3/8Gl164UFt5fNqoYZ2zyEGmU4IMumGbnub1UiVfbJWq+lqK2EuHiwiQSSlr9wSitQX5hf1wCNP64c/+71+/+BzOsoDwvY5too3Tp2aX9Ljz7+lO/g8PtYeLQAAEABJREFUnA8E/Xl4YYnYipn7FvO0PUKXFJpqnhugQvI59D1LBXHUUxFJVPhMfu6hvfzwfZ3+jy98TJ+5+X267Px92rpjVnWmqCt+fTpJ5dZWeaAy1omFVc0trWmN98d2y+tYdOUz/g595EOX6EufuEY3XHOR9u7ZQv6Kjbl4L64BpwYQ5lZrpI5gYCML65HfG5HTiGM7V1XpkqAH/MlTumAJRV2M9PL2Q7rvwHl6Y8cuLaPXWpxNLZ6YgOhdpRxiKwmDeqhcfo8Ahnfr/viiJNZiqghxcOZNs/CPahHXzIQNrK8/FM0fF8+Hk/KBIHoaHIuLE1gsTFDSlgjuFZKAWWeVr0SuJ/OjV2yQMdmJdY35Pnp8doee3rVXj+zZpze27tLSiGspJsKHrmpZkmVGclNNFQ0fNSrk8uvGV0zspexsBbNdXYIh1MxnzDJJ+ppD/sMWyWcEJ0zsjQU7s10BYnsGgC1xrl5764heef2wTs4tiaNAFemlYT6HJBlA4BIyj1Q436NSNCoFOaDSywU5JLz8F3UW5hfy4aD/Bz+ieQ2wqR54UgwIu8/I3uTYeE1rgJhgf6pvcPHVa84b4AblWHNcHwIgmC+AfI1RvXtJ3hBvQcPauMEP4xCTM6OTJq91u2dYg3pczCO3qQ1xvv5VZMuZyC5nwt8Dc3IT5layhmn1lzbHr8e0Ojw23NJma9NtN+UuInj9pmbVej0bU8jNfmura5pfWtT8wkL+A5WlhKLwyoiigMqoaDQaqYxGjWPLF1IU4QkJ4pK0u4p8rILRJLD5xWX5P5N89qW3dfzEEhbiMrYgK2NDBd6IyZGJDpOzSbJ/oLO+sBVd1GEZVTWIZTFUISWg9UYcPRP5AIoczdiOgtLYkCZHU7hJkFJLMavXZ3fqmX179ebZZ2tx52513JTsxKwK/lTnSDIaHiBXw2Tg4fpAsqceSmuAMEmF07PGaksFp5txXxGQbHT9YcWGAMqOYhnmF5Ehx/hvJxqy7hdOxluBgv1WkhSujZq8LxXMtfimHuoUTOi9XZjZqpf2HNQDew7p+dilU2uhVdedE+Tg9ArRUkWiO1cDwdHtxJHolejLTYNcQlJvTSNzOKYRhr47IqhPvqOmT2+AOYdyTYUb44oOHzuhEyfneaPvsLZrXiksRtK+3dt1/qED2sU1rZrRm0eXdNcDz+u7tz+kX/z+ab385lHixv30LKxCClXi/SYwOwq9/7Kz9fefuU7/4ws36KN8WDjnwA7Njhxjwt+O7OOYh+OvvfmOfnXfE/r2HQ/oB3c9pIeffFkLPLgczUTeyIRvUCUTyHK1ToqG2QChAIkylA1dQU0oLJuRDha8jiUECDMisgVoDLaND4nXXHae/vazN+qrt96oGz9wsQ7u3SaHVfa1SMJVPhcRodDQLLmCgezS5k9fu+FvlmR3J7UxAW3KpanmnOuqtUou83UUqZ6GAP6Jjr/LsMd0ZHVNGCIYbPwLqJLT7hGONaGZWTeh/vnugHWviI16s6xXnPU2cMPoWta9msmZfFWGlNbtUy3YxQavwYQ+wIgbO34ZB7qZA011zzalpthn7edIiKFHfXDyLEx0bNN9I+7ZsfYMqXX0jX4NPm2kBlyZM0df+Yls30RzQBs44nqfmgW7NRNJ0sUyMCqjFaOIbYE9QA04JCSPtus9Gvs+sfimmbFSBLmg4P1P/HhQTx7T6ovPavHe3/IA8DYtfOc/NP/t72nxpz/X2oN/lF59TXHqpGK8yj2m05gHgl23xu2F+6HzmlwHFMgBzAwy5T0AvDCf69ak4YRc2y4iuYNx36iQfTPEMPFmJuc0NzUZowWTczFhKVaqHG/aOIcjB+K84Rp8LoGprq6qrHbEWYO4d1ZcSxSVQmKBmXrmGhv5Q3yTxD065uc04ksp3yPxZo5OfqcRW6PK4JykdbWJCy/TgBPBPhvxRHAbIHrGKJs1BFhE81Pm0YaWr1V8DE5VOZXHluYwjEM2W0ROSqZ2dhEhbVx/LS+pe/eIVh5/Sgt3/FKnvvldnfyXr/Mg+dta/NUvtfL0kxofPaIu/ykZsnj/XKfPIPvqAjyfVeWg01plbiWpNU9uqqgmy5kTnV4zj0GRnnr7saUApwPh2XfnQDQMS1PFOXWGatDkOczPQG3OaQOB9odtXpcrmvacyFn3RNskOBGQixkIdei2BjUP+mbuOR3mHVm3GW1awEzN3jydrmENbXIFjiRC6CG/LgDo4KHmPLDaC8YRcfLYmDFTIv3AnjlEcGndGBGiJxSieeD1ZJYXDGgyccrrg7/UTTQndyLzCbguOJ9pggzXZOCDwTkG2dx2E/KZUmdOYmwz4fa/1DPPJNKas1UNUtsLa71TVd5DYHJLzpDXDO7Adk+zVagtNoK7T4pVe3Zs1fVXX6K/u/UG/c2nPqSrLj2k7dtnFdxfS9jJ5yjUi0JSRDgZXKc3zwvas7xsdp/oVrCLFGLItwHkMe8177xzTL/63cP6zk/v0e8efFbHT8xLq2Md5wHhA0+8oh/96nH9iM/Dj/J52N8XRXBA5gVeuNMWNin4HJ0bIxq56QjKsxwRzCpFhAdo5AjNzo502UWH9MVP36j//sWP6lM3XqlLztutrVuLYlTUjULj4hiJgPzbjC+9cUwPPP6Snnj+TR0/tawx9zz/eNZxD60ROuvALn38w5frix+/WtdedT7fH7a0YIWijMQAWWYOckeEnDyZRbTsnD1fhZSJbbwf7cfmBnjwXbTTSIuj7Xpi53m6f98hHeM7qf+yRtRQR+KaYaHGU3FkE3qwYy8NdOrSzzAvR00UjFlPIJhsSI6LnYGzI/cwBhDmZzLkjAZwj4SGFIOFUBtVEArrT8UD62gBktMpRJWSr3cgRQSpQmO+uJ3culMv7Nynx3ft1xvb9mhxZhYPyemCwFDJ/C1CUh+Lh2pwTdCD6yKTaNFTz7JW6sONEARwJ3d+57IqOQhPWE0ZVzVyzYj0mtRGRPp4rerdo6f04qvvwE/yMuDbmB3IkfMpFTScRa1mGIL34GLi804ZFY0GAhvFSLabOopcXFqS/6cjY34IDOpTZktB0y2RNt0UvBmwl2kzLrJWqNmq+rX33LotqK27kGnADlh6hjQYewRGB/9f7xnPfjhD9fwWpmiYsUywjEhNrAwaXNSaVSfqaXBvcCgCwjOg0z9cALrjg6OlRn2BTdk0nsk2TGrXIZe5dZMnH6jX0wxWIfWUGPamMjqvGTe55eVlLczNaYkPiv7QGyqEhSKQOHCljDQzmuFBx0ijUlSSQrhpaOvrj/WTUaQ1bqbvHp3X0zwQfPmtY1paGWPHh8Csb1iz6wHz6yFz4WJTylMTDW52xUViqE7UGypAFVNAzmXmm54xliPMwNWsUeVFDRIRzGLChlxZI0zCq+OGvFhmtXDwHI2vfp+6yy/Rys5dvJEUVZw6fChDbkQLSCVK3hcmeFXqoHJ1ua40en4LkH2CoUJ4RYClrrzhSejClh25muR7lVHM6KJhB83u+Sp+rtHhFZtnNMeTDsDYEogam14kHpEFVLTK2t/Yvk9/3Huenp49oBPd1vYlw9NlfUViDucnTM5v2HIWh6F2obCPCYNnGWrwXpgIJA8WG2onBWdFa6RAZgcCkr/QYOsgu4lGBDNYYA72rKKZCufWfyv13eNzOto/FMSMY+t4a8e2GZ171l6dvX9XXrPKG++xYyv6zROv6Vu3P6zbfvWknnrxcH5QcFQpYdZmQKQTV/NXxy987P36x89dr0/dcInOO2sHb0qr8hdV8Rpw6VGKxmtjvcmDwQcef06PP/eq5nggKM6KvC9eUydcq2QZSSZk5whVRVTJCzdRiVXYxk5RXBHZn5DeBhghx1fy7eQD0QevulB/99c36Sv8mvxBPtjs27lFJSggg0JyXQr+qDVqDCSTQfOwANY6WjBrX5uxYL/qlE7xlM8JMZbFsx47Wk+y0hO5ZLKKzZ6ZC9kQiUhnNLWs2nYjlThzW8JDT4M82Aw7xnyajA1kfFq2PpBxy0ynzD2dGENEokgu1cZGQ1waGCLsh21YG5g7yGSZ7JqhRjY0SRGO7RXvAjmmEVsCzImMh0IiximmSTQsmGIDAbv4ZM7RBAkvRTAmSQp6L8MUYUDihe+qCGUF1OG1J4GCYJdk16RAhIiNCAlNfSNUEdGoxzYwbBhl8rpEc8wgo1LKlIYxNcel0YMUkgytUyj/4O995ISjsyVqLcywNaRiC0g5l19vcsNuS7UcDJx958cJJdHkaWrR7E7LKHS/joL7RxIf9DQ/p/Gbr2v5sQe1eNfPNfef39H8f3xTC9/7tpZu/7lWH/qj6ptvKBbmuA+tSdxHxmO+CDiW+1Huv6elLi4MZl733BeUs+KeNvNeMEN1zd4Dh6Fm937YbHL9Bi1nKhwdk7IFHLwnGYONpdE7qiMCm2PXCQC44OEa7W6bzwxLkPjsYtxYRNFoZotGs7MS+yTPhSFMHnre4B4wRn6YhjxiDwoPBuWHrVm0HfD35CacvX71Mmp2PMhRUm4DcXQuc6ppQbeS8dTua2Dd5P0wH8j+Q6xrNrmcKixMFtTp+ExpPY2pWaIWCZgywag1fZnTZ8BfbOWE5BA/Bo+PHNbKU09p8e7f8HDwOzr5f/2TTv3L1zR/24+0+uD9Gr/ysupJP1QeK9jbGI3gLb9ooWC+No/rCubL9Tg/1WC1B57rPSLATFIE3sQgyM21EmaRl4d9INIHSKMqc9TmRqznZLGGIFshOkr2QczciUgRDW1YFYuQkQ1E7mbBTJ/I4KiEGEFyLhOizycGUbwMNapNlgzLzfNIwxiK6ElSSEly81zVAmQZpt5Xap4e7WKyLFrKHqAMgwNnD46RhcQtZB6qrkT3frXHzEDFlPJgWZPWa9UA19EMigj5D2Jeo7bH5E/NaE/rBfQAbCo2ryk+YXigtIv8Oq1FhCIgLJ7TZZn7fIQxE3ZjmRvduAmRAivXB0IZsOTEkFhJ6ht1ZQ74JB/OzRUBt5qEDEgnfwITbjsIu1KFF8SYjvBmoJ6QoYgwgm/If1JhyLkDgZ6sImSv2rV9i65//4X5bwx+hR+uP3DFIe3aMdJotKYRNxjvSzuvGdDq6sUCD2aqPhPIiB6hUKEW2zS0aEJl7mpHYnCxJJWRxnXEj/Nz+s1Dz+p7d9yv3z74kl54+Zjue+gV3fbLR/TTux/R48+8qvnFFRJRkW/wvF/J3JT3ko76OvajSx8GtQkCXqUsOJARRj6La9rO59z3X34uP3zfov/+hVv0sesv1TkHtrP+oqwP9zIqKtzXGDS/sKJnXz6sX/zmcX3zR7/Vj3/5sJ595R0tLPFZnp3nFkpJVeaHztqtT954mb7wV+/XNVecq127RvLn5yIaeaNQA2VJKFIb2aCErA0yAJdCjvO1jCgK6iFaQWhl6MCqCu+T0qnRHj246yI9vPeQDm/dqhW+n9pAmqzLXDTzznMgkIa9QwAfuufCPMHtM9TOKtEAABAASURBVMFYa55t5g7xx44ucgg2NwbV9DVAKjNiDJmphmShn9qqa+rUA4r8o76RriVB8Nm0W7UH+1HIU/kuurJ3v+YvvFhvnXeB3t65X0sz2yXOWIdd+HqfAOjsYBSWwX6SyObAjijBU0ap8pRNsw9TG8ADhpGOFzJ+7tZtjBKAkMGeMZls88Ds8mcdnxXHOG9lAyz7bwi++PphvfLGUb4DtrOVKXJwtGhBvFkwSMXFIZmNWO9oVDTK9+KRXEspoVK81pD/tuD8wqJWVlb4KMNue1Ktt7yUgW6CVey+9l5oUKPrNqm34zLpuOLm1QFZgU26/Y1tJiLYrHTzPKZUPARB9JzLMpjtTiHrA6l3asXiRZ/YkN17W8b3smHZD8E5Mwt6hCWqghVsraM04c+P7+k6NbF9TJ74T2acikk/6wiOhW3ozvVeuG12HuxcS6vrhENADQhupk3yGAy2ddxwF3mqPDc3rxV+aY8YcfiKvF8+YJwzce54KDhKGpVRHjyF6Axy6xiqIkI+KkjcnJAoaGllVf4/7TzHQ8GjxxYSjwiuRJ3EIIhAAU7IF9VuYnCdGLJHOLaI7KkLyVDGpkBe7ydumDiK6KwRQW5oSjcDvNGkm8s39Q4RoUCmfFno+IIwMzuj3WefrZ1XXqrRNVdqfPGFWtm6LddT8C84hhiRlbKssecBgfhhS8CZN5wYv6xFNPC8mSAOWL4gqQ9IpJObw2rG4RUmoxKQJCeRhNJu0oEY6GoNsVPbtQ65+l0kCTOprAMreBAX4FUzyP6CtUUntuzWE3vO01NbD+lk3amxzwDOTCWF1ywagEwWgwydxL4nAhfrxpI9DPoaJYYf3rZ3rLfi26HXlLlZ8itj8CAw7AuXxkhj8jiuymkyH0jrJKcmJY3wLflXtI+eXNAyD6QN+1wTmdVu3zLSOft36twDe7SlEMv8FcvRk2t68Ol39B93PKrv8HDwkWfe6G/eoRF+pUiBu4ex//MC6jr74C59mg8J//3W6/SZm6/URefs5oMXa/Df0GFNhKhQgH91XFpc0urymkJFESTyQtS3KgX5guq9QO+J65WvufPAKaGp6hvxBbEdM/JZdh5Ep7d/cRzxe3dt0U3XXKL/9oWb9PlPfVBX8gvyju0zcsJg5pAUweh40SzDBCQP/MQXcMypMrXcBjfLSZGjwpMj9ipS330JezFZ4GFKpQ0glFWZren/pZFr6LNn3+oBinAmBIr1PhU42qTXaX2QiYno4yaeG4Vm9izQ4DrE4wrK2HqEHUxSuAi1FkDD/OlvAEq5uTCi0aPaGTU7cnIpOJBNI/FU8hqgU/XIbbNuDCK9T9yEgLKTIfd/M7dxOsZ2Y6aaEcqx6vS20TdPd++Ed0D0PPuWe0vpz1GvrjOS2X0dUM4rWvF2wIc+7Zd7NrVXg0/yStLMYg6SLAdxawJQWqfziZYeHqb2uC0BEOeIIC5f2exzRZaAJPvz6dGvdfUThKSCMQJ/7oNanJcOv6nVpx7X8j2/0sL3v6OFr39dc9/8lpZ+9GOt3PMbrT75lNbefkt18RRp1lTJ1Y3hPOiqcN9j/drID9y8/nLnuWkM99yOqkwUxOwVUqsPXFONbW0uYM0LQdQJUS62hoZh1maLxaRmUvoBNLWNoQBp3UhE03NkMNasHmt6A8uXsYyKYuQPyEUyELZoUgtSdqMmpT24v0hEKLBG3jv8/gJRtzgH1XhP3q/A01S5XmwwltZ91io5a6BnQjYYEUiexHDuuygJck9fhI6cQ670B3NRjpEF6/hk2pSnBgdAPistsysWl7mTuP5JrMu1A9C5wq4dLPjRrZiP+TI+d1xrL7+gxT/8TvM/+E+d+qd/1vH/6595UPgfmrvz51p67GGtvcPZWlpgOVWer/BZoM3GSB4mVRJ7R0l9kQE3iRioBPpUJ3TwJSwNwVpj2BzsEgMdGHtAaiIBhk1Gvb+WBR4paFPbqEYQRW+oBQeZckbPmiZbTM5rah5pkpxD681+poZs8GzQ1OhrYkqImnPW9WBZNK3bLU2QrK/NEPhGhhtsWFMdIayexzSU6+mI0OZ2Jsy+9nNerjwiXn2ijs8U+V+WeMNxjMCGR3YHpMDg82EdsxklAboDmPVkrdkt9aAZuc2SPIcplTMMtpnOYDoN6v18djyj5zZN+xk3TWObZccMPpbX7ey6ax/O82AY5kWPcKSjekK1e0w2KfDiemJOV7TqnNhLvp6qjNur3Ws78SLlqHbasXWkay4/R1/Nf+bmeh4Snqd9u7dqNAqNuKFExhNFcBWNRBEoYaN5w4QohjKNowdkXG6Osw4P54VLviebZnTs5LLuefhFffuOh/S9u5/Qj+55Qnff+5ReeOnN/B/vsUJVHgZWzkrH531z5Wdh348hzpqGe5o5c+UUOVBA8BCIeR23a/tIH7jqAv3drTfp7z5/g2689iLt27PNLw/1tz8CKvekgIdOnFzSI8++qZ/95jHd9ssHdMc9j+vHdz+qO377hF54/ZiW+UHf+7O21mkt5aoLztunW2+5Ul/8q6t11SVna8c29owZhnIoD622+ZhFGEIhdxV8LRqDjBU4qJLSJpo1lE52IV/o6Ox+3bf3Qv1x19mam+F7mh8Mch4qVtco8lTvVU9+jYoU4UHrreKfWjDyOYCRXqm3pqdhAIl8GlpFwODvkUjNxGsfCDkUgOEV4Ef3MVSCzNVBBsxNtc9b7O9AbWxhf2wdZ6jGFnV79iuuuELbPvxB7bj8cmnnHlY4Iohgvxf1e0qIarBvqWOrZMr9QU7vkJcbXUiugfo1aVXBn2ocruRSSIpgrJDIJxp6QQ5ToBcPA4naKqBUsfvMWakUt7jS6fW3juUD5yPHF8RxVwRxFQ8TzKqAxBCRgiJCBRqNRmpUkpcSwpK2gt1/Q3BhcaH9bUHOqrx2SFRkWUPzXNEr5qZebQyHyd5MGXsRK2trnoZMTRP1aGKTW+9ckE3pgNxi2ohK72UYHX2qO8eUeprI2v9LWO7Fen1ZTwvsp4RtzhVUHHZiiGBAlynllmxDfZ5kIPWt97U2ZNgQY8NAQ+yZ+ODjfKasA9BJ+4QWBV45sDUxBoMmLs3kumq9VRxXeRA4tzAv/0OvlVPrwyV2yGGmUopKmdFoBt4fRGNSUctZ84wFc1uo5kzhMjvyHedhjH9peem1w1r2Q5CKkXq8g0N8UzHQbVWfQ7SAmIHREZBvfmiD68Aj7CmVUJJzsjwyBdQCrBv3vP1LGtUZTM5tHjj3vQODjOzbvk3nH9yv3fv3afaCczTzvku1eu4hjWe2ip3JgMI4ECK5PYr5yetOATD5gd8wv7KBMonX6WvSIGvMj9Ik8XKu6sgBJCcnSiKuDZXtb1kN5XbgUHEoKAF3jLLVNsJYHjBjKPN7fkR781ZcdGxmh57YfZYe3nWejox2pU9hVF6HwC8yVwScfAKRW8qiJsg65NywdQDFbl5S9V0x3+SphQ8DpXTavW2L9u7YqlHgyFmSc6ezMkfbC9adKk6F9buO4CpwblVGUsxwtld1jBvvwtKYtWpD28K5PrB3u849uFf+W4OVeXgJkb9ocbnTMy8f0fd++ai+/tP79fs/vqB3jsxrda2yLuZzPVBlTsLkh277DuzQTR+6VH//Wf9bLlfryosP8mtl8FrhAw17FhEq1FWoL4pxMRe7QM/ivD7vL3B24ynYbVDCCih1MFIMVSAQa4/wgCoV/oQKc9Kzhr27tummay/T3/31Lbr149fq8gsPattWHgjm5H1aZ5vkCKcXlkZD8uQBJrwjydfXpKk20aNlGEzGs3pq7icgh5K8nya52Q63/+Ane03qE4nJhJ8h+yUH3twpwZHr8JkcyWOH03wNTlFEKCJATDC652aTpR5K5jnsZ9KmhsNGOBQRm5xY3gbECacx/IeYgePv/TMh5pV11GayTYQnH4apHAO0IQ67ddsGblkkqlOkbDXHLMASsWZJyJ56nexrwtozJDJKuCaJlv4METmA9B21l5TOtqtvyPSEfX0mcm+WCKZraMw/3KMHeOBTLpNliYT5WoannTNk/whGciWWrxckbD7HWGSyKiTLJrkRR+cij+X/8cXakbe1+sKzWnngXi3+/CfyvxV4/Btf16nvfleLd9yp1Qf+qPFLL6oeP6ZYWSZ9zfeJjnvqmAeB+Z8LUwddQNjba7r2K8gabEzyQBFmaUCmPo/cVakJqS80WfqJba2NtMGFuQD6zqxIHjOyOfZzBHOY8jWUXgLpXbx3IVqbo9WNHFRUyVfx48M9ogbKYCKme0SILoUkBDPRCF+/47oebubB7Vpwz+WaDDNLdkKyO97kRUakJCpS8Cfj7BUtpMUbwIICbCUJtTlZSwWVfM0n2FcMLCxgcrHwdEOexoAJzHF9wMe+0+QcndcGjU0A/oLWBe+97HVdXdLakbe09OQjOnXHz3T8W/+uE//MA8Kv/Yv8P62Zv+fXWnr2Sa2++47Gi4vM2Sm4FuH3NOoeJvecoUiVMpCQWQfTJTYM7EgTHZCS/VJQRGj9j5DVGrhMTaOGQYB7DTDnDbgJdlqPaJZQtHgXmV6cqZ4n64eJ2Tq15rmwDJFBTmdqAuDQDUL2kQfqC8ezEYht7sGXSdIFf6Wzmh1/40ocLDsIXd5TWVA/KmMyN6JA08pAF1MoGw5+mJfy9JBzBFFTYCATaIYk4dNkQLpolAgMah1CAqXbAAHJmCkFm8gDyx4RiggxyG3aH9TQ6TT4m2+yOmagzInPZj1DqM2v4ZQ9TOln9LePaeJX1U5MNdpoSmxAP/YJIyxIEXCTaIgaaLhKXCNjk6nA89wZ6ENgdAIT88SmBjm14W1bZvjx9xx96VPX6+8/f4tuuOZS7eNzb/CdTuKuZUdzXsP2J3rSiwtIraRrigyBr3qbY6plzmJESMIXqhqppi5FjBTQseNz+t2DT+h7t9+rO+99TC+//g6fqccKbPIbVDdWciflW4j4PiDuUxIz+DtCTyFxb6ySov3hHoSgSvyubSNdd/Ul+ioPBL/8mQ/ruvedJ/87i07pVCGp4G/yPfDdY/O67/GX9cNfPaof3fWwHn36ZR09Oq8XX3lTP7nrQR4MPqYXXj2mJb7Dev87klRq3TIqfIY+Sx+9/gp98IoLtXfnVjJTEz2YLM8FXCYs2SPHHIr8J0UGG9g3MzR5MWLV1skn67zPsQ2q7NXhLWfpyZ3n6a1te7XCdwrXJdV8L+sYO9GIy+9JcDR6xWNQ4ENdcDp2+kSg+l7G06ldAURBCcDRSEiQZVgqzIFqF196k7hm1m0e6nSok4aFIBYHM2ZFEWhld+AJjrS2Y490ycXa+qH3a8/Vl+uci87Vvj07VWyvgb8JfySP69RmkYqiv+ZZh4xLISUxvbzcrNegc6Yi2aEyuPb8bGi7BNILciM/iHObqiGGIYWT+1oAiefeOnpikTP1tl5/+yjfNdcopnKeHdSowir5AnI+uXZecwUKFl245qZRypwr8lu9AAAQAElEQVSjxKlhVDJyZXlFC/OLWl1ZYeoKllM07vsK69Mkt9ZbyCgUrZ4WmiX0orJFjutDbzRsWjdYMmKy3MiaiarEZFDT5BaRUIpI1iLayajWkW1LsmxKheFM8jRW8dnUCzl7qLfCfBgSD0wQxzo3wYNf/Fl4Kjjj8ie7CzBNOTnKROopdEq0/xTZd8q6UeyT9Gzdlovo0ImmI6yX7doTaIOn6nih+m8J+v86vLLKL8Uk9E0yIhQcsOLDxgGbnR1phjePEfIIzBmShdgytjMQREvmiasight9pzcPn9SzL72lt4+c1Nq4SulDjXwArdy4OK1gPZ420aoIh7tXWWGUFErcBzqKsrHm2h/uSAA8naw0xEFVwR9pYsoYCW+wwCClAvNW5RTiEHLj3zob8t8kO2//bm3nph+7dykuuUCjD1yp8XmHtDqzBU9elKFMERG8mGovS6gKKUmgrd5BH3goG6xSQLXiQHPIGCy7S6/YjHWVESJEQO16iyTpeYYhTTlIGdBCPF81DObKK3y+zOqZ7Xv1hz3n642t+7XqX2rAVXF09zUgMIJ9gjtfJ/JRD2YlxIgZdGO33de+4ES0Gjm6Q+60f/c2ffjaK/RXN31AF19wULwH8rmAtbbASTLC5WPUgCCWK4pz8GEkz3KZ0dJK1bt8EDm5sCQup1qLZDMzoQN7tuqcs/do5w5fR76Ij8eU1lG55F8FX33rpH78myf0z7fdqzv87wy+cVxLS7xecp2d/FoIZqY64qQ9rv0Dl/Dr5I368q036H2Xn6utW2bwkCJC2cwt+qAp+CMZUsDVmt+AKovzdiurAUdhWgSJzyXKCdGqybHQ5IM+svNholft3bNDN15/lb7CB6VPf+QqXcqvnNtnRpxVKaJ39mJEs27qRcn2Nt0wv5FBlhv+EYFnoLkiGD3XMeVoXfaDzE2OwDW7ZZMzVEVb+ZQvkJLUN2z2H/aiR9cZdkGet4JWZOtqQeuLmqoRt+x2MeGE7mgYPXPhT5+Y7DdNuDFFZX97ApjYq7BpqtmyUY0AYwJ/uFy3eD9qy8nOWMMrc6WM4jD7I5r1Np3GlS0UMUVg0RPsT/aczzX0NfoomxzkHJjYm2p1nZiLCXvdr1Wo4m23gWwFan4pgPTc8UIe5pxYwqgiem4cWWq6+rauNal9wKt49Q6t6DxKTAGvgwGfJjuGhU3waSGCvKWowps31hCxIVC4WrOx2hCJ+Z+rEHHBe3K3tKC144e18uqLWnzkIS3c9UvN/fD7mvv2t3Xy29/Rwk9+puXf3qvxM89ofPgdaeGU+OTHmeDLlO8X3Zrag8Ca9Xsdvpvl/YLZfXbF/JSI5u4aGnE1qFNKWw7IUtOl5CGabVxs70XeMgxCzJhbQ3qm6EczQlwHBWUOVAn/iGC+UERoujmk5bLklJX19R4VblpnXrXYOtVJng5r6+uYdc9jstwTataG6vdT8SbRQfKGDWk8H+T9qeDph78IDPFK8OTCYaAaWMEH3WrKoYgQA912Sahc+uSWSSm3zgo2M+uyYN3TaL1lOlTDlj1NXmP7J2GE297ISbynpvDXboewFOphckYCmN1/w33+hLpXXtLKffdp8Sc/1clvfFMn//VfdPLf/01zP/6hlu77rdaef1bdkXdVl5aIk4rfU6IwYyEvV7ETMjPnnnIScw5jai3E3FJEyGcJVfKALreUEVIfFPJx1UGzpykl5TlpXh6VbV1KVZoOcCq5Ifi6wShc3gfHmQxFWBI4hBwRioDUNztBLI/1BGAoPIKZq2mMaBln3lDPZymwaqhBQ6tGpYyBSQq15l0GTqUOAlqKOEV4FQYgeoUmfYMi9j6E+8QshYbGSz1Fr80ZU0/n5hOdOdTnREr/HCZ+A4oT3bYBsTxNxk1eU9KU0XgSeZNj83l3SvsK/DTCJ3tvc5z1jEGY5lHYVfymMS4oXpLjktiItOMn+ZwXjKFsGHop1cnAphk3TTDyOLfr13p2KWVlI508TfBh2dyvERtCYcaLR4PkVHILkECwPy9FbmVjzfJZ91I+S3/ur67VV//6Jt38wUt0YN82jSjdOU0tJq8w0VIECBQBl1soL7VCFYoMsi2sadCDPZSRYAwmMKHjoA5+9Nicnn7uVb3qvyyyMs5cuRCtt+A+Szgw9xA85Hus9wvZ02LAuZNf8NxVQPHjvW/3zhnd+MHL+OH7Zn3xkx/Q+y45yA/zMxr7/iPJsflddhRo0mEeCN772Mu67ddP6Oe/fUJPv/CmFhfG+I3UrVU9z/fX2+74g+6853H53xpcWcXGkgprHPND//zimhaXwJCDlLkz8KyPOVOkOuXKq7yO5sf0NnpvDLAvFb0bOLKQOTZysxp2QPE1mB9t0Ws7D+qh3Yf01tYdGscIC/mZq7NEzg5CFGmY3bukDW0wr4PsYa84kwhsiDUqGAJcs1rrS2LWpufoa5WCB8fC+2uH1HoP+/qxKRpS2+g9lELGgu9ywYPPwgPB2euv1uyVl2jH2Qd01lkHdOisfdq+fVaZw/mnioncBE/iPCatN66fk0dEjzUeAe9zWJRCwVqrQkNrcsgpPMWwqxFUTawtiMqG0F7bEqKXCVW5LfId8rU339VLPBQ/fmqB8wnqaaDmgc6amgyImjk4wEFNI3g7x0WNh0alqPS0xvfYxcUFvv8u8/qvcmwEeejKVpX7Zkw01OEiVrGWhOxsEoipanMLoCGFqNd2nxmTbEgCJU0EA2Lr6ZFTeo9MDZemvdgwNYLZYJoSo1YZquSmFCx0ZJkQT+t23gT6WkpnMOhPtMlk/wWfP5vaxZrIlb69jPoX9Iyc+L93fesWXwKTN9ioH3jMc2gW5jmQa2t5mHzSg80pPnCl8DCwqB24EfJIAo8I4ZIXU0MDGkQbfE/w/0DhxVcP64WX35H/8dh8WMGhqTa6gAywwAGsQwJzX6JQhIk3XLuk71C57cjkCnDcOIs4pQJujNqF7vVWFZUoikhAORVyRNMJJkIKFTGkikXOZJc9u7brgrP36eCe7doywjIzI+3fp9n3XaZy7ZWq55ylOruFaObpEzjOX5icrDOW2YZhmlM3XaYcXDFzOIHdWCMsLcOLz672Mu4azSOIwTeYK+1eZGBBAR7ckleAih/W7JaBkLkO4JWVLGlWr3AjfmDveXppx9laDtZMAVwN/PpeG2+xTfZ6Lbm+fLH2NRizKN4kXUTaDTpHJkCAd7ypb9s6o/dfdqH++q+u0z984Wb9Lb/0vf+yc7R9dqRKfEeclyfX6jAn5vqKuhUjNe5rOVLhoeDKGm/8R+d07PhCPqgOPEyuQxH56945B3Zpz44t8n9iZ7xWgvjFkSXnffPI0QX98r7n9O8/vk8//fVjepYz7fNNydREEeSU2D/ESnG7dm7TNVddqJuv4+HbhX4ouEUtrxR+DalI9oeMJ2OI6CurJMqrXpm/ys2jr539vQfmDU+LIlpshgmZ7n2uGmsfZ/eWD13JXt6gT9x0pS48tJcPiRuuplMRxRoskTJLALF6OgVQxdpmaL4JMQh8nTTVWv1Ku/43N1f0X01ZcUx/75kJ/U/1mFTsSNPgPS2DBZTd+5LCew+bQjXMkTlyAIK3rmwcSHqKf2poV7GSsW50IxdgYlNi6pPhtJBKSECakNw45+2sWVmnWBdTsm6yMnDLmSwFDxssBt6b6nuYznQdJ77T+Qd5YuwTDrjVKRuHm27wPcnneipi3S9rIu+QgPuXkOkStgjuA7wf1uVFjU8e1eprPIB5/I+av/tOnfzhDzX33e9o7jvf1dxtt2nhV3dr9bHH1b3+hsp8exAo7lMdNOZeNeZDYD7MEo1iOiapUJsPIC8W59LzIbd7iPJORMSkt7MjRYSy4W/uDKFANMGQB8ma0DXVcuped6ym7c49OT9kwYHKcLGMIqW33Vw/aAK2FCxFNCawXtF9L+xYk7n9U2xDWvFuvcJMZuaZWPjk7ITCvV6+kHrvvBf5Tw0wV7herTeHi0h3ZSPWvBksQf0ExKP0FWWVfElThuZa1FoF6SPSyWE1TdMjABvj2Uxo2cPOxFvBDBusLeMwel22OONwBjKUCJ+ZMeuvJqp1zIhKR6tLCv/NwKee1NI992j++7fp1L/9m0796z9r/j/+XQs//7GW779Xqy89n/+Dkup/n5ocop7g/c75K4Mp60Rmi+UW+JQs2BUZMYUHKvA2uFrzRjniSgplWHr++cEZk/og19KiSIZgG4xetS6j0id6Hwv0nt2+A2nIVKnaoGgDR8xOTnrznLZ5gcQNPuu8OflsJpZDJb5KTqSNzX5tB4U5IGqRCX+6JT5kgEz1QDYpB5TNnUDX18POb8/APwZsyh79ITdEJB5tRKATsbnuP6cTxYvV4/9e2jzvdHYXP+j2M/W6RVbx3iXZaN+BW+5peifywIPbzbTBxt5ioociuKrUk2c4nXIAx6yQu2jedjRFCfm1PeLj8YXn7tNnP3I1Pw7foBuuu5SvMjs04uN9ngMHOoBY+TuU9YHAmRILAn1YrGe2qsgRu2eFKVgOnzFxqLzL1LRjKxTh3FDhB4SC7kifocyJf3KiG3cuQPdarVBqx5EFQKvcnyq+HT9i7N4xq5uuu0Jf+exN+txH36erLjygbbM8EBxX1i+5hMJeRFAb96d3j8/r3sdf0Y9+/bh+ee+TeoWHlKt89NdoVlEK/iX/YsCTz7+pH931R/3q90/qtTeOyP+F3Qo3sNfendOv/vCcfnzXg7r/yRd0dG6BSVwXDzqrqVKZ9SpmZDlVbnndLEANKVJ4FyT1DGdi1ZqdaigCUiQ2hs3NbNcTu87Tw3sO6cjsDvxLb8VIDCWmL6LTpezBVZmr95YbTr6+YQx5CKjMS2IlDF5TsOoViWZeuSYQmnMHnFLZczRgOimQc8Q1eUNxNeCsEyqAzioeCNYte1QvukQzH/6AZq/mO/e+fRptneU7zQ5dcGi/9u/ZIc/l74aVPXeyYX9DQab1bs2zCnxdVrYIIxmd+iB11giyNYIxZTg5co+8P8jDnLKPgj9Kqh5rJV1A7IFFYlZXq945ekrPv/yW3jp8XCs+eGmzG4Jay7wTNcgGheTzWUZFZTTSyFTgnNlRAYO8H0vLy1paWuYMcxaJJEgyn+RT3wI0mnyarcEbR5zoGZGDiG8ErDO13m1iOpNf88Hi/bInotmEwh6mCdKE3j/iDDZ72G7be5iLfSZk54nyHoKTTZscYwIbavZcJqDsliM8brzA6rF0+hNDi9zk4Dk3kL1M9nMlpqZ79IcvI4082s8U8peHlZVlLZya0zIHx9aIoLxGJThYHLjRaEYjHqyMOHQFPaIoIkhiYm1+cTsYZNKx+4Hj4SMn9eyLb+n1d/iys9YRZw+410BcyzA92j4kA+eFUyHS2dAIxR68tCS7iBoAgBEiX6OyIUnZ0oZUB6yiML+7MEaEwhCUJgzmlTuqH0Sdu3+3ztu/V7u2bdXMaKQo0BYeIB08oNE1l6vwslJ6PgAAEABJREFU4Kc7dLY6v5GQaRShQoJWI4LzgUWEeCdTPhy1LGyGJjKKaD1zvE3tptB8sfa9OdnegKoIsKhNReyQOvQOeZizt4pthdivjDHnzVs4cn076MjMTj228xw9s/tcLc5s5W3X2cbOiFeFpBYaKgh09r7hcqvOFZwzK2LZrIb9FC3XQzpzUBAra+r4cju7ZaRLLzpXn/7IB/TpG67QJ2+4VP/9CzfoH7/0Ed3AL5t7du3gOktdvslXZRG+AaogswZkcX2SgutUZuVf8w5z8z18/JSW+JVPlKZJC+3YvkWH9u/Q/t1bNIqxwl/cocoXbfGQMpD9WlqYX9L9/KL47dvv1213PqxHnn1Dx+eW1Hld+HSQ+KAREVqlvndPLumVwyf19ol5LfOFXeARRcEfDTL1BpgU2SXWJFqFmxBtqpbJLa5nHebBt4IRqQhGfCJCUULeDufiCujA3h362Iev0lduvVGfvPFyXXjuHm2dZa/Y9pBbqHK9oikA6Iwk1QSynkRd8FrblUN0SWYTnsoQiR/JG8QYEYMFTYrodbgzJxHj/K7CD9Yx4df7risNkxRabxGhiEYD6lwmDEpSa54rJeZLvI+L6OPBHZfEXqdvDpHjENMUj8Yh4qXgj68AxESZY5IPDGuF1LeA53rNq9hLBvwTR9R0S9A5esKPzjaTAaHNhY1rWk34V2pKIk8lX/PhGqKcJrNWYyR0Eii7RA7TJM90Xmy+x5hEIy1ZWhzTgUi4MzCm71StGvzAJvKfqI3MzrmBnBPAdW8g+1IM2ZCYBx+vC8hsnZjXs6cZuVJtNadckVtwr9tc1gWAPaJxRO75RDixX58AaOT3iEKvxPhvBEYEvmNpeUHd8cM8CHxZK088ooXf3K25n9ymkzwEnP/Wd7X4nz/Q0h13aOXBB9S98KK6o0fyb2NV7pMdNObeNB5z3+ReI+5B3ApyjWIe9a1SnteeKrV10ASr7Ae1wAST8FUvWJSbBagSB5NycARkOf2RdYaGLQInugtzDpEgayCf63It3IZslrBZmM6GGzAJ6I6PQKDbdZock5QBlsTioD/Xe9f3dOvn8rSZ0AVzD/ZZsSnDPSdKkxHsbAWyyTTkTxMuqWOgyylTZ0iTnZCHThq1tSIRMPFPZ6oClhtxmCU4g6Zbutg/HWyxAk8DOeQVmUNglUlgHKuO935fKftWxdqK4tQJdW++odUnntDCL+/Sie99Rye//nXoX3XqW9/Q3M9+pMX7f6eV55/hAeE7nNkF+T1UfHYS73eV+irpNGSuaHl4OQnIrsQkVYX3mlIJkeCNsKYMFw25wk4jgk7D7MccvDBbKvQIEkBDXeaa1vHJPH0cat9bXK8ka35y+tTXB3wrRF6p54NMkHd4msiQbnat6adsRBqCmkQoeD9WMIv408GdhazAcsQAWpYU4f0jAHvIMpikiHAga8DmNWuqTekR+GEK8aeXEUHWeyAG11wYItDoIq2yVaMa4B7KuVNOgwNSU3Nc16twpZ7hvhARCrChpx3FnMXYGa3v+MrUqxNGvvS1zTQxbBLsN4GYwTrMUIoeFO1PSBxj0nIt8KGvb4GETyNNNwc4DqJw/IlyTteU2LozWcnd6z4DiEFWEyLdsZJDRfPL8Lyz9+iTN71fX/nM9brpQ5doP59/yyh4eVYFnx9NyhZyYETIf0pyKqoJMy8CXeAaWvQCWIQVyD1GGvwcgqL1Fso/URKKCAEom9fN/aFC4p7he8kgW5fxbpWHQ1t184eu0N9++sP61M1X6FJ/zuX7RMfuOY9rL5xFU+X98p1jc/r1Qy/rP+96jAd7z+iNN45q3BUF3xkk+FAANa3wAOex517Vz+/+o37zwHN67tVjeubV4/rl757St3/6e93+m4fB3tDi8oq6boX391XNyE8XIR5UBXXLdbAWustRhKBQSLIsWqj9QVREmEEh/1HqkbpqSd6xp8e27tUjey/SE7sP6vjMNo2p3XO1PZY64nJOuPfCeMh/MgWDXJmEPSLgdHP1ONw2swmFs5jwyeRYCM1EhpF9LmVuwryhO/9AGMoUcUr4HhbQSCMeCI4uvFQzN16j2Wuv0OjgQcXMFhWuyS6+t11w1l6dB23fOpLE+wcF+NqKmvxZ1KVgyB4RqpBUKavKL8pUPZiEBVhTcq6BXBEswoRPFGQ4aSSL4MkkIYoDoGYDJV8EnF6zPkmcveDM8glQJ+eX9eJr7+ql1w9rbnGZsglgPrxS7kWJeGUriohcf+Esj0rRaDRFZaQCZsJRq2trWlhc0ArPeEjIksmvqVZJnJCHStkDaSJbauS4UMCCOHPE7OFwA9SmaUqrZJNdGlmDyMEkpAb1QmHWAxwrMVVOVYVLUi+l0YNB19vsPQL4pzpeTmoX5kRT8KdY/0spNgWkTlLDLnWaWzYNuOUzke0mX6wz2f88RnQWMnhuUAYQjh8ja1dE8+nGnRYXFjQ3v8BT5DVbIdui+fQHyw/BZvLXnCIseRhxPK1X9sKUBqZb5On0K6+/q+defpODvyi/HvygzGtNP/yVJ4AI/EmOMHS/uNMKYGOTLWVsIIUxXuQZyMEAoisikppfyXqjnwsvZsSLeMsdRaE5UU/Miy8p8BN5qvbs3KILz96ns/fu1OzMrEJ9zhgptm6TDh1Uef9l0jWXae3gXo3ZtxCNObzWglgyCmGqe/4KLvJZTjHtgVhTchEdWlNYK3DXFNBBKolQdq7GHCMYzqlYRE6WM5G2zwXc8QKsGVDyzcQP0ObKFj2+4yzeZM7XyZk96e8P57mn5GkzImRcWFgnbx5asopAtPehxSYg6www69REnZWb5Iib7QXnnaVP3HStPn3L+3XlxQd06MAOXXPFefrKZ6/X//jbj+vTH71a5x3ax43Pa3C85yiKEQ+5uCbipmgKjSQTeuUN9MjJBb17/KQWllc9NbaqiAKXtvCAzP+58oHdW3kjH6vyAC+oxx8+xBu6/CUfsvcyN+4neRj4o7se0nd/9qD+8PCLevfYqfYawtfrWFkb68U3j+ln9zypH9z1sB579nUt+q8rMl8UslCPgqktw9ytmtgKqxNqWKVmCLSmQ83wlO3Q4zZVZDUrbwBjHdy3Qx+/8X36yudv1F/dcKUuOsQDwZGDqgJW1ZpzZbwHQ9i4QPQqi+w2aIWswdxR0z2h6iudRLG2QmmQPJGmW8PbaHxdsvbeND3HRq8Icpg2wn9eywX8ebd1D+aZKGxAylPYGSBNmTe7p54OQ+D67tnmFdtiamnaaJulRpEZ1iMDc8jbYZJCbh6D17tlGTOgM7RNuOe2e/KJ+yanxI21k2L/pMTXK5vk2LTvgV+LVoalnIO0Dijb6XBw1oVbhczXSZtbAECuEibvTxJw66FAWCdLAEOvCJDRCI9i7prEi0Xih4TKvSJMotkHCu5twT2FX+A0Ps6PZK+8qJWH79fiXXdq7kc/1Klvf0dz//EtzX3v+1r8+e1au+8BxfPPKw4fVizMS2PftzqN/TDQDwJ5IOj5Oh4Imvz6ZTb5BdjVZLkOY95qTz3xSVDY7VgdIqEpW6+3pWWirj8zlXeYjkREpaddnLubxBo2ai5xp2tCP0YEJQ/RBmvqrS5wJ6OasAlKFZ4dc2EPs6AEGAZHxNY7zCY0/BnfszuUctK+wTWoyfPg0LNcXXgM3IP8lhGZjBF/J/IeORE+ZjKGlRXnKO9GIGZvgl3a+yqZphY7JaY3m+SOk0jbYjOdE8iNGmCeN/pNtyzZ17Yqu+Y+GxKtZrrE0VpnYpYvdVSN3CZF7arGvCf6XPu9EKtGnIOSDwiPa/z6a1p56CEt/OIXmvvOf+rUN76uua9/TQvf/ZaW7vw5D7Xv19prL6qeOKpYXea1wh5SRylFpS+4MkdAlddN5TUk8ofwa5XlSEjyNlgzobEWxkk3Ggr0TQaQv7i3jZuEbcza57fPxKMX7NiLm1lehw0geegJ9dzsjClsSEfxSumFXGsw9sZkkcY2prhpaBZfAznS11vkBG71ZRIQOiIdgY6dcdI3L73FNrOvbcTGgNRysI+FSWYDopRGOnNzhC2bogz9P0/9nm2YODGqy3WbY4Ux/vne+/k1WPuNcDqv2dQS8HqulqoiGhoRCiD7VnhEKGUU8zwoCPbBjK2qcHM776w9+vRN7+PB4Id143WX82Bwl0YzoUI2XzvR/FEVRnd0gdPJxUgej42mr3sMdkyUoIhQkFU0n7eS8pCLM4e//YSfeVAbrn03wppzER3OHZI5uON4GBg8hDtrz1Z99Por9VW+J3z2Fh4Inr+Hz/Ujrfme0mcakbcwh/8z4tcPH9evH3hB3739Yd1977N6852T3G1mFMVUiIBy8a4disL35VU9/AwPBu95TD/99dP68Z2P6Ie/eED3Pfqs3iTfmPflQi07ZjtdzAPJyy48oH07Z6mZ79d8N2gbxlqom0W4JylwaZIsNz9ASREBSQplY9VwK6aiSl1r1Hx460E9vPd8vbBjnxbKrDrej5hJ9u88H1GpDInQcWFUItGPmmq2+yyGMScyn1I6MM/h0PUpqtW2BPzTnYntV9FNMC84WQ4DSJIRwIgMxWdk6y6Viy7WzM1Xa8t171M566A0y34Wzjc0Mxs6a9/2/H6+b9c2Be/Nfv/IyclFR6xyDabUKTprqesl2GZiagV5gwjMUoRag3szBI/ikWCyoAotcpOsFE0ak1XOTxRjmW3d5P3AThItr65xdo7phVfe5nvknFZ4LtOmbTGWI5y7hVsM5iwIUUKF/KPRSKPRjMqIXZuBzMELNOZ9239TcGl5SWMeEObrNOdW39o8lCTSNtLG1ntsBFMLZcyGfPozrWXzSPSU70atZuKGtbF3rfA/Nd+0zbKJEGU+teYcTerHqtJLySLalDlOnKsiQoFHErJM6NPdtkGvZ7BzItMcMe2Z0IahovlimXxDTSImIhS2Qe72y5z9QlPPq4m12hPeM6Te0rysm6z5b4+tchhPnVrQPA8GfZOMIBCKCPkwFQ5cO2wjjQo0GoGHMEPmAxV0SaFsmZ/6TpL7uZff0itvvKvV1U5lVLBXPhA2Qmm9Ss7pF4jcJnlsmAIsQhHNIeQ/5OQFWXsMCA86oTJmrpA7EzNFAso2EasqLumDwSKOqrxFbNlSdM7+PbrgrP3avWu7RqPg8IRGUVRKUQQ35dlt+Z8Pz1xzuYKHg2t7dmvNc0MFkkIRAYNEQ47gpoaa8wJJKEmSsDHINTDAqqqxXCcIe5tnABGIUXJ0G0RjYfgwKsNA0g53d65GUoehmhTqbISWWeELW/bqgT3n643t+7SGLieDcBX3XeX8qYQ8h3MQihxmkHkQRhBa+lNTIrUqdawkQuzU8UUgFDp0cI8+ecPV+uInr9M1l5+j7Tu2CFgz7Psl5x/Q5z96jf7ff/sx/e2tN+iqy8/Tzh3+G4zOWvAbKbgmUiGE68K1QVDAq0ILPMw7fmIevpozt2sjWpXlPTu36sDe7dqyJYUvsvEAABAASURBVKiHL+D+YsJj0qA2+Q0dXjuuBTu1vLSi5185rJ//5hH9x49/q7t+/3je2Mc8DPRZf/7Vw/rpbx7XbTw4fPCxFzV3cklFI0WEghlVQhGQZUWOQq+5kb3eUEZXD/liVylqtataC/mP5WCICEUE62v80MHd+vRHrtH/8dc8ELz+Ml1waAd7yRpybcJXffMe9CKMFAr+eCctMyWoQKQ2iBaN0kHUJS4ntcEinSoSc6WMSI+BWIvl9PCAUp0Hu7vvgyTjbHiEKICeeg7EDDoi68XHgSbyRIQiwtqfJM/jeJybn2NM1jyBObprq5V9hQyJ1BHBmk3OAKHXgVBrc0r3HNI21BkJtaHJFWUgZsKRvasg9IhwNjyAGSfzgKdsDFJ6NV9Mat6iTpLQ5RYMGOl4pwIgfCAJDKqR3CEm0QJyb3qVPwi5ziTqzHMJH66P/UP8YaKIxmXuJFD0BMteGSv2CVmH3HMOBMd4TRVhnbBa5xRkDvzyulKLdVRhnhBuQ4mqzMeAS/Oo6eUZ0G3DMuRqQVwTY1NkvE7pvJIU3IeqU4D7b1bVuRNafes1LT/7pBbvv1fzd/5CJ3/wnzrxrW/p5De/xQPB/9T8T36u5d//QeNnnpN4EKi5OVUeBFbuPWMeAHbQmC8dlQ95HQ9MuB1xn+qYwbN3qtybUFpn7TKMFi4k12UgUvIYwb6lk3Ow5sAe5hA4GtHr3SmBE8BNhCuxHmz+NXEpFBFmai2a3vs2rE5YILVczN3DxiKij8MhIHoyDxBdAxEpsQeT64Xv0BPrlT59VpJzkiDIMuDi/ULcn5MiVJCLpDzv6CHJOxeBBEWE6AYzp3IkWyZHQ7TRrCqkJPXNukXOVe9PBECFQhEBRzYTg/UJQ8DqjodZT+t45rIK2ScinKX5hXoZwcYkZAncSkZrunHK5OPENrPVXZLIWTiMdWVR9egxda+8otU/PqLFX/5KCz/4oU59nfP99W9o7lvf1tyPb9Pivb/VytNPaPzWGxqfPCn/T01yP0cjKQrpXIMRkR8SxN64IhOqGq/tnlWNqD+LvSxyZA9FCGLQVCPfhgBN2XuxTmOWHeOZ4QEN2YazVT0RoMMtmld0441QAOmK8Dhcc7zQ00esGxmGM2tKOVBDSlkSIhFwBLVm3SWZGkKshYyxn8lAo9QYIhgaJFlGpauP1rpcJ3LDcKF77TBFRNIgT3hYgobC0Ctq9l7oWV4O59tM03vNJDINMZpungOajnfsQLm/1OmQwcdyRJASQgnIPfOTa9CN4aQk9Y24lPBLvmnIHGCeC9Z6JSP+GzDngezfiHPhcwZt8HMcWWCM7pwVWAQ54VkbckTTIxq3aaAhXyiAxnwWlM4/e68+ddP78//Q+1F+ND54YK8K3/dkH3IEPCLk1jNFhAIgGCMYIdTsEa2uVBgCyj4R0JBxQ+h7KoDkcxdDhUTL9TLk21MF4PO3eP+r8Mrn2BH7dO7Zu/TJW67W333uJn3mpqt06Xl7tX0L9xO7QxlLek+zxnvoy68f0e2/f0bf/fmD+u19T8r/RVvl87lixt6Q70NF4kGLCjMEsuspRSfmVvTHJ17Sj+68X7fdca8e5IHgYb5XrFBTx41x57YZXXvF+fp7avnHL31c1197sbZvHanjYY9r9mvLdeRSGILZ3M2Ny2tFoTOjx4nVgmQnk5xJ3CNDHeUtc/98ZfshPbr3HL21bbfGZVbBH7FPgW8HVeIiQnTVAKD3TLIA2WYSLQwGwuYONpwlu0heSPXYPLEHmqkBtbkxBmQsPCDbYtm+Bb3JaDM7FRdcqBnO5hYe9pazD6qOZpkqeGsePKt2bd+iC3m47QfcW2dn1PFepGxV4nqEmXUvGFnUJRUjUDCjoGDoCa16A1DTHd0qTGpDSyG3SCRHXzegCmJSCSHmbGFBUgTrSoQUFZ2LwhHWsRMLevHVN/X6m+/ym/GajwBeIWkgJGIjrEsyh4pChXlKKTybGGmG8zoqyCrgppDbysqKlhaXeA7D91oD0+Q6qN2Qr6n3i9RkrpCSRKvQdHdm0zRmOf1IEBGKgAADcu5+YULNbl/bQvwJCXd5742rb4OMuW1aj2eulNOS0jqG2q8pk6ISnKO9fVKdd5pKWhnsANPAM9CeRoakdpiWrZ+BModXdQbb/zLUz5u5hySb5shysRlOvx7oGSuJCckg5BuU/0rpibmTWuQJsr9QBDncA+8yKhqVotmZGZXRSIWDFxESRDfj2EnAigKsUCkFuYCF1lbH8i8vz738jo7yQKRTwZkHNVVcNwY17i83SGAGwgOyLxmiOzdacVMThdvq+QwzEYycgBEMpKzUgBv3gZoRsg5grUOuNRQBGavKFq4L2S8E0SoyjA+bVYUvY/4/SV147n6dfWC3tvGAcFSqggdUopBgvbnmmVl123eqO/dcxTXv1/jqK7S8dw8P00bCWRI3AieuSFHQ5OVAkVRdD2gHLLj61vUyXvjZC8k5wAMS60lXcvvh3iCb42YPeTZKNkSOxoa1Kq2RfpGmqrUY6dWte/SHvYf0ys4DWkH3i3nMXCamknNXolqeMXkr5ARkQUwHVPuG/SxD7p3t6YCAAzvD9WalIR04sFOfuOEqffUzH9IN7z+Hm/1ITKvKXjt2NCo656yd+jgPt/7PL9+sf/ybm3XDBy/S/n3bFNGp9m8GBWdSixmQgmsJqyVvtsdPLmp+cUUdhUSA4+X1wbSLB5AH9+3Uzq0zqmvLvImzNnKO/WZOQvsN1BG6DP7aO8f0qz88oW/++Pe6/Z6n9fyrJ/Tsy8d01++e1i/ueVxPPfeylnnoHmUksZfi+ndyhZ48RFq5hSL3EEQRXOveAApe7ZLEKyi563WwfeXXiP1xDsg1jsjRHgh+gA8nH9ZHr7tE5x7Yrhnwan+yVGKGzIggrZdMgmwQf4mk9OTICak1u9rk6+RlRYToSh2XzB8ImzsGVtmjSMzltTcAYxMYkbEh0JEZW7dsaprsY7IK99osRpxpclsaRTT74N/QfrTNhGoviyZUuhGYpmtAt8r8SHndMu96kMJ/pnShZ4ho4GEGyTi6aBFGEYbuAM/reQbiorT9q0TiOAkBxacCUZCjkqwaMzkg3XOwBZqWUd25SjBHVIcg02tPsOzE0bFjYF7P2Sitk8E+gzItZ3GETnOWRgq8ejx8uCxnAvDkDFOivGemCTxltDgQ9kxHrRtSYs9rh92vueA+wE1DSfgC03FirLwPBPemmOE1XoL7zVh1aUHjo/wY9tJzWnroAc3/6k6d+sEPdPLf/0Mnv/Z1nfrGNzT/vR9o4Y5f5P/AoXv2GcU7byl4Py5rSxLvPR00Xlvl110+yPEgsHK/6fgEWf36pZ4KddRSIYH5+lg2BXVl96JQ6ArXacGGjMFI915zSmSI2yJz2wGGzbmsBbI5SVQU/EHzxsHcHS/QCjlRhOOpqBpthChhtw2r3aAwoqG5hmZrsYkbnBBIiJiqiJDnTYqGadIqkgkD0tATMWRK0IgpFW+FIjCyV+JaqkjOz+Au1ybbcbEcESrc04fyQng7nUl4mGNHspbMviwcnY696ch0X0+/tyDiyx60isgqMVVqthNGCo+SDaHWjKxfM2vGgzMpPs9YJi2JXFI0lZyD38Ax5LqVcVmf1pvzm1xr5dx1/BDWcS4pSCJOPLyui/P5Px5Zfv55Lf7hAZ362c914hvf1PH/+U86/v/7nzr5z1/T3He/r/nb79DSffdp+emntPb2mxrP+0H4WMH+Fz57Bl9yIkLWI6jdZXBIg7NvkucF82vUlwuRjiMHtu2eRyBWKWBLSU5GgFecNG2zL052mcTYbsDO8GrCxyps0jfrDmtVY8mNhE+81advXqRUktzAfJEsmlDNTN53c7EPWarzmqzg12bwaEpPOVVhvanZx9cJxblMQGitV+eaAkJ2bkBVf7613movZlg0P0Pe+UbWNpJ9SeWehpzT9ae2cRjyJ0pg801tw2A/0wbwPZSIUESc0WrUhMNGO3PnGR9Q65Y35xl07EM95iY58WB3LJQ4PG3eg8E+MWBM2cHIdO9rO1dt3KzLyRxDLsrgqDSPMJ5zSL5vOXpmFLrg7N269ear9A+f48fjG67QobN2aXZW4m1Nvvpt3SH7K3MUBeepFLXGJGEzGqLUKyFlqEsZrpt5I+5kONtGgNxQzdS+wDW7XK+J90Nxv0nCoaKXWNO51P6pm6/VV2+9me8Pl+nCc3ZrlsKrWkEeR9Q6oqal5VU999Lb+vk9T+q7P/uj7n7geR05wfut+K5R29StBs55+AEh7+nwGl4olDx4iLOop154Vc+8+JqOnuJex/2olE57d23TDddcRi236B8+fyP8Bn3hEx/WlZeeLb4m8rY+bsthPcFaXFubr83dG22F+oJ6U+GeVliDYzAmGuyBSNBB/osoCzM79OT28/TInkN6d+sOrVJ7FyN2y3dIQvBjdEje21VZJ9tsjPTsWK8YkOevOabaD05hL1sppy858v0lbBTQNEd2bmDyMzoQ5m5/E2XIayteXJlRt3W3uosu1ujGazX60DXSoUPioqrNZ6d+DnLPjkLn7Nuhi8/Zx/5vJQ8T9PuSq8bHC/YcWDxtWzvJQqwfMhgMvSsS+cEjQvTcgypkLFkvsjgLji5gInlah4WC2d9ZfNZRsw+y5/F30DH3cMv+r8heefOYnn/pLc7WgjhO+Ds7GSoi8yWzOBGYkRdgQKNSVKZpVDQqjQp8jffkxcXF/LcFx3yWlPORx3PDZNJ0SyAmyCAlnGg7F+s6dSYuMjfynieptwVZBgIbesvRxgHLJKdXNTFvFDbFDkbWzaa0VMY8vXN60dYdNsjoeR3hqhRZcbZd6+H9KrSh5QXFX6Zpi3VTj1Vk+5p6qDHw02KbZcPoWkzDhk4bKTVVz+EifWx8DtM/LZJ9TDpjaxb/LcGTp+Z0au6U1vhQ11xDESHxyiwKzcyMNIJmRkUjXngRAQpFUUSIoZGYHRVFUuSfuYUVvcivMS+9cVSLq2uKMgLHGpBoQwji0P2AI5qXIkAhc5NkRVJTvHSB8OImkaSISFJo0oBkah4eB2PIf4SRLoWUNHVAfO12zBZdwMPAi845oL07t6nYOUYqHLYYFYV5mdEITPC1Hdu5kfFg8LqrVa+4TCu7dqkL/MgfniBCbhXZFBFIRnwV4ZVlgSF5R81Uez0VD8FggonoNFundsLxFw0gDUZ8+xaeyoZFuc9NQA7qDxX7s4ajW3bpj/vP19O7z9fSzHbqx5FOZcJZVdSKb9bFwaNrvVVhFmY5xFxTDStaGxHolrv03bd3hz56w9X6+7/+qG667lLt2TmrOiRhf2M0UinSzExo795tuu6q8/XfP3ed/j9/e4tuveUKPtRs12wZK/ji7IRUKfNKEs8SEVpZ6XT85IJOzC1rdY15nV+sDIdOVdu3zfLQcY/27Z4FXOXlN+Y7R4cH1ooTPoCcOZG6vyliPnFyWfc98apjIvitAAAQAElEQVS+dftD+t4vH9OPf/uU7uLDxtMvvK6FuQWF62d+eb7kRRJEbYFkmvzbF7b3GIxeWxiS/az0Lgo23+u0PpDzzI46nXvWbt3KL2z+92Ju5JfKs/fv1KjYm0TuQzKvCd3xtecw2ZwY6/ZKI4wMFmEPDZB5BLpCbBykKUmtkacJHj0TnPX306Oc3h3Se04ZG+LRlAYcLVdm9et2qKHJUoTr0nu2iFj3IZev8WnO+EywQbbvBLRQGUywqc5lWs8/jcvzirFC5lRO7mFbQjTrsAoJ2TR1FVEjyeb0sRAe1mmDSs3+UGPKdVq3q3PD7RvhsWWzJDHS5cKQLSaGLPua5KpMktCrelmtAQmokd67OWpCnmiKpnOkTJo0V7XXpLnENIlaUGvWMVrpmUVZ9vpNBuDeE3tbbYQTfcAiQhEDScFDiVhZVp2fVz12ROPXXtay/23A3/2aByE/1fFv/YeOf+3fdPzfvq6T3/qO5n/8Iy3+6ldavv9BrT33rOo77ygW5hTjFS6+fyFeU8cHuMrDQP/nwn4QKL48AIqbEUQx/sQ4rsSM0cUyqrgNUYxoFXI3NzWZkqnb8kDYWG+ghsJJIDB0WTdhFy1RXJwDtXV0AmS3JE23NCYQgUxXvggygnrTxGADWGPoyFhzvj6pX8Mmq06VHM+IQKyCJQ35zdPftVfyBc70VNsgsxws2I6fGW5KzhtNjIrCn3m4Zxr0mfSXMsvpZ0cTscyScFiHDPl6ZB22GBiI4BTxQ5TNbQDIBFpv3jPXaMQ266ZMYBBKmcF21FwXPOcGo7s8CcEvX+NOoWyOgywzvQaybgXd07d7hdjamsQlUrbKmAtl8JebMe+TvP92/tJBYHBOY43PfkunVHlAPn75Za0+8rDmf3mXTn7/BzrBw/GT/8RDwv/5f+vYv/yrjn3rWzr5859q4Q+/4yHhE1p94xXV40elpUXxKzNLq8rLwVpcg9dBiazPhVAL3XrYCGQZqHXr1IQzOgo+6YfmpQ7MMQEQBtIfyfOhIzG2DJZNwle24+t8oZBb9NwyU7UglAGPXja3q1NEWAtUCJmuiBADHS63gVs2eS1q9g0mKyZlC0XyYWh712KNVeaJGHwCbyhsgeARXp3Alc2RJk0QJPzYBq6TNIHTKQdNGn6k610qHKA3+nwm9Xqyymjqme1tEgC6o02JuQCw7NNyAn9moChPYxKyvXMuC2cifCJCYRtcAw26OTWcKYddbTZlPEJUJDrixu4cHKIKTQwkqFBelaBiZNscnq/XVNAwCWY1OXJEDKIigveOqplSdWj/Dn3y+sv1D7der0/deIXOP3uXtvB5O+97Iyk01VAikX4M9RoTuh6YslmA6Lgk4mV4LQM1sI3Rx9q27k8wVQoKjXG0tdMI+YJz9urTt3xAX/7Uh3XzBy/WuQd3yt9XufWo+p5UJZaYkXMLq3rM/+zP3Y/pe3c8qAcef4nvAqvqgs/7XSjk1gc4aEJFCm8AxKyhok7cllbGWuF7RFdDu9iny87dr8/ccrX+4Qsf0Zc++UFdednZuujc3frsje/TFz7+QV124VnyXyqpvL9713PCnLTNGSmHIkLimodC2ciffEpPC0UEnw2Cfah1BheyYji1da8e3X2eHtt9QEdnd2pxtEVOEapyauduQsiYwAnuR0sgFR492WIZNc+y5bQPgnhfkEjWKP0j90hMWJEoNX0Cm6N8mZOnnlZ1vO9WPyfYtkeVB4IzN35As9dfK513vsZbtqpy8x/xvlzgoo1KUZSRSgTfF7fq4kP7dP7Bvdo6O1L1AcCHlWiY02pEP2tUcOReF9yIffwdqloQkbgIm1SkIJsJOQJBUoQ5NtbhPfZK5AZuSy+yA8QOCrzlRyAOV611VW8dndfTL76p198+lt9PRyKDHWHK82B/yDrM5vBnFBKUEhqVohH7Y/KzmwJWSsN83RaXlmRa43mP9QgS0UVjpRRY8xqhZmeLmCKgVOGRQqXmFBgqdKbu/AM++Dja1HCj62Sp4WKeCkmivuk8FChpPUOWwb7IzdxkeTM5BKrGB5+mSMyhvvkqtjls9NUUURgrvC16GHHrE9kjkLNQJ4Mq5AtmqsRPunEoYwAjgsxKynjyOCakxIR9oIhADLk550CpYzPPi4hQ1SR7DzKwi8Yi9e79/tXEKzeSZQ7IKR4K+q+UWpcTSMkKQWXkwzTSqECjRqXYqc0nmnfIlMmJrKzJtMoL8t1jc3r2pTf15rvHNfYNl5yVg69KDsucOMcGcYmRT8hUqIJdCLhIYKbEwJkCpHB4Hd2pA7Ov500StoDkpdonkIIY123dKnoIT+RMGMJBRCjflJDM/Z+TXnjOQZ17YJ+2bZlRiZFChT9SFGIgOorAAmwk7dyp0UXna+u1V2l0yYVa3b6D8kaKCKfnkrMw0awiViGgYlAENVap8x6B9RapsB5sASZ5NCHBXL7XLbdUEMDFrEhOK9/kmu71NwrOALNlNuUYOjmznTeTQ3p8z0U6tW2/Kr/S176WwSdTp79aSph7VBeOBBNER2ndM9rZsREeG54jjt7D3Tu36aqLz9VF5x3U1i39etM3vHwoFFHkVhTaunWUb7Jf+sS1+v/+7cf01U9fp/ddtF/bZ5mNN92OvMFVwdXlwEKrq2MdPTGf/27D0hJfVtSaf2XzHm7fOqOz9+/R/n27lB+E/GuTfJsnGVns44jGi9SFRE21zGpxcaxHn3lNP7jzAf30Nw/r0ede1bHj85z9ouDciH0MhQR5hBlCDTm7qv2kVJCRVDxgpCN5ZG3eZyhzNAgbWkDgI/mB4B59gg8nX771w7rp2ot01j7O5Ag7nu4Oa9z5LA3ULG19yOSzxZHGQLI8uXiJ0RZly1XgH2Fs3dNGa+Y+jC0P3vazq6kZMQ+eoYie2DcpJCggc9GiJ5g0+ALS2x6qNc9nKQKLiRqZyBBhkWQfU4LD0PsFekQozDcRau6HY125yZjJmHmSgxEiQhEmwSVuYsrmQObLGDgeijQIFxtFGxCLyMDhFw6qi4jcJykCm1qLmJLtj2N7nXKmuUdb5kpIyKaJt2vAn2QyOU3Ifyr1iO0LqQqhJxhmJTEQrmaE9b1hwkoeEoakCE44snqKAJ2iKnRoMyfSK8kpvGecYqAq4auMRyI0NPypSGBV2QLOd6B8fYURtoNFNR/iMRuVkFWKKu+FmikKyyykrq5oPH9SK+++oZVXntfSo49q/ne/0Ymf/1jHv/ttHf3613TkX/5NR/zQ43vf19ztv9Tivfdp5SkedPDQ0H+DsC7PyQ/9xH14zP77QcqYBygVeTyuGjMPTF6k19juUWL/qY5uXDRfQzbDEhA7QZwgOr5SYIz0RwYsEpgmzXYrdvFeOJ/nw9UwqVrO1POMoWOpZDGRnnmdxdFGbIcIiIQs4+JYMCSi3W0UWZSQTZ635QOqphxwGLpjwMzsOCwMc84Fp2AHJrOKYk9E4tyhAevF9E0Zr+x+XfGZx9c+kOnK/MxLV26s+sZB6pjB8V5Djyar8r6w/rRbJjqdqksATTfF1EUJXOjYKnfy3t4AFARCGbGj9t16LgI9Ai3nyClyMGQh9xefjvc1vz+K+pyIEy63QPf1DyvO0c816D3EVLURr5vag8nwryTOs8s5XuOBeZdzsUOlU0CqaxJnf+3Im1p+/kkt3H+vTt15u0784Ps6/o2v6/g/8YDw//6fOvav/6zj3/mWTt3+Uy3e/3teO09q/Mbr6k4el1aXuAQ8HPD15zWZr8upTfRRYylyLXYJF0c9ojbLDWOR1FvYgKajAJ3Wgb3+CI9Yew6sarmHhVzla2wfsoJH5KCImBBWobRY0aifkR6QbGJQNnY5ebOkmEOE58FqA3ILEiwgc9Eql7xRoGnMNeBhba6fvajWcz/EXpILzPcYuRGACSkyH4myo4EJLDS09tkSM3tcISRMzoeUOio9beiNA2T3OshFT5XBy4E5uJFYQ7tAarHoOHi0HkGwCYzClKSpxpyDlmtHcdwGYu0y4Us2UlAXsn1wz3kHGaOS1FrWYRF/s2mKCAWACZZ9XV6XmKBfq/APCD4VGwE2kIQdPSdmn0VDpmJ2qo2opOxtmDGoEG/e1pEeqOYiH9NL8lE8yI/HH/3Q5fm33D5589U655z9Gm3h+8vESyl5L0nAPE3PDOxBZoS7EhsR5WbdcycNgelsK9G9Y83s1BLglaGqIeZQReu4ViPeN/1/nf3sxz+kv/3cjbrpgxfpnP3bNSq89sjv1Vd8nHZ1rerwsXnd++iL+t4v/gg9pD8++ZrmF7iH8P222ik6ilA2ZoUz0sW+RQSMmzS5i+DRKNB9NHdt36orLzmfB3838kDwY/rUR96vC8/doxmM20ZVV56/R3/z8Wt16y3X6LxD7CfhlTWQlTlZEfmn98oyLtSAuR+9367TZHTgNgffF/zxnukkvpNU8h3fsldP7zpXr+3YryXNqFTPFmKVqg5izUAp4w43agp5/gCxWxKQMZmnc5UZjtNe6WL/CDtWxLwK8jw2GhGDc6dLekheK89U83FrbNkpnX++Zj98jWavu1pxztmq+d07uE8FEUVRAirqi0i2hQeBh/bt1oV8X9+1a7unYcoq38dYKnpNnemJk0q4ClaA0fXB8LU1ch7vZQSymEehUiyLgKKIsJA5cz+tisHhJsv2cFJg+zA5COFg6UI0Gpg1iL64uKKXXntHL7z8pk6c4ocwzgjTUg9u5GkhOKYgalLOVEpBhkamkUajEbrtAS8K7KIt87l1YWFe/k+J2/lRxkdIYohgTyD1zfd2dk22NUKkfu/NehVtFaKFiIfbBssqLYcVbOpzNy+j05ROOTjGgq1DTO5fbzBukgfnnCYHDkStkzjHWk9bKkhOAOu77xy9aGYnc9O0jD5JhPy/qW8s5S9LmrE5OG4icAEi98ioV2DaIA/rYAPHfCCYX1jS3Pyc1vilI4KDA66QIkLFxMGa4aHQiINmihgpIhoxm4Y2TBRqNnyWeeDy6htH5P90+NQcH+AU/BGnp8JNEm6Q8UChA1QpMcYJn8jYC3VSqbIRlkvKAUUQPspXuGV7hQwpmBo1IhQRYnCHSxZA5OZQe1Zunb7JnMOvDhfwprhr5xaNSihGoTIqEhSBDEWE2h8pItQFR2vHTsUlF6h88P3qeEC4umUbN5wi+3nEk2kiGaCUA7o3wCQ3dPAgnxT5x1w0L7l6LsuQsDqswgVuvZGnCYbsQkqyVq1IqQejf016aud+PbDnQr2z5Syt8euZfTy970oh4dVGVTkFA7qdkHzjq2loJiyglkHtb80gspkthkTWjhzHTi7qgcee152/e1RPPve25hb48gA+Yj0RoYhg26HRqJ9FGvFF/dDB3fo4v2r+n1/+qP7xizfpw9ecq93bA/9Vphi3s0wsgNY49+/yoO7w0VOaX1oVnxkUwq1rNc7MjHRg7+58MOh/S7LycDFyNopWl75ORUj24EwItFJnhS8ucbA/wQAAEABJREFULuv5l97QU0+9rHffOSGBlfAveEgZGIpoGUWLCEYp/Ce03pAjPACZY0eiUDUJzDfsVJAjArFqFLyfnr1Pn/jIB5R/Q/CDF+rsAzs0g6FWSfbrqakEqLXhTSI5MEtKQwRKSnK43Bw7KGk2YJq4TgS7y5rNJmVAwjJuWteadKZx3e9M1ilsyJ8LbniuCTFz2A6lDJY1wbNPxaSOX/LNQ+9Xbe/lzS5n0ttcbZy2GzEZG+qyPJCx4dRM1uK5cYgIRQSS4EVuQ670tQ1yrbXiVwcrnpY5+z5YWAxA1hqlMj2QZ1AnWQi0bBpsjo4I6gkgV26OiBMdgY59kM17DwxT3YYJ9QIs1+Xae9eMBVcKPQiz6tkR6TgQ4w/XJvGBKwnM9eIgUZP4AFWggHI3//+k/YeDJVeV5ot+KyLLe6NSlbxBQhZ54RHQDQ3dTJs709PvvfvmD7vTBuE9CCcJI7xACCGQQUIIeWTKZ1X6PGbf37d2xMmTqYLpuXfnXnut9S2zTeyIExEnK2u4Kv9TyOGZU1o9+ppWXvqjVp5+TMsP/1yLD3xPZ7/+dZ3+wud0+jOf0elP81Lji1/R/Lfu09JPf6rBY49p9Pzz+duA/puCWuGzMB/Mh1x7hhpzARqhj3h5MuLlCVchMI+TEcHGjG2ET+EY5ZzlGQkjFVvp9ID7Rk0+vtVMG5LnIwocDaFAfY1qDnKpw/GzFUii6dKpL/aiW1QbK6M9R8WeudZWP7twQpI4R6GDCPw2RAe4oJBoO8IvUpOErJDEwQmEVAPdtXguJgtQdoqOmH3WRrmWvYyP193kFKaIUESjgCTLJglR2S/2kkrIxdOqqudbsaiAzeuoEGvA3a/5FCATzPboOMz+nYWJiKw2wnsQ/140d16B4ZH+VVYtGWovq56x5QQ9LYO4oxtOokFNQ9c4vyPH3pOsnWG8Uqq8b4tGOA9NWEecbwPvdfazYxr2e/jvZa7w8DPHiz7OrdEfn9XKo7/Rwg9/qrlv3qu5z39JZz71aeiTmvvS57Tw7a9r6QcPaIUXiavPPKnhKy9qdPKYxovz8t/tbPwZ7fMWChP3ChHB7QukcLfiBIPGUFEwB4YGXqCpiqsRE+FThg0ic8O1ZkZmY2nN33tBsl1TJUCi031sLUaAUN2fdZPX2Lyn3LO9Ao8ggEo6TUhCDMi8J7Ky9oW1EZMtlpm+XDDVvDUGsyuWgOxtZtlUPD0D6yiyt3VQpxQsXoOpOMYcEcIg0RStFcO9NpFx7bGNPCIUEevg9Rqm3u5jg/qfqn3MBueILnufq9en/Wwz2WayrefG0T3nLhNarcYqsVYVWtfaNgGcjwQbPSc+CD6mBZ/JEXQMCUL8dDJuidCAShE+VvCmaP/e7br9xsv19x+4Re+/4ypdcP4e7iEbjAU/SSElsVsI62Rl8Wdr/Swqqbuxu3kl4yaRIpJIo4hQFkwRyB1FICvyZ4xcuH5sbqXLLzqgv33/rfr7v7pNt197Cfe5O+T795yF1xry6b2yOtQbp+f1i8ee11d/8Bt988dP6Hd/eF1LyyPOCLz9zRs5vVbBwCMH4YaBmNGnkhpYo7zJbhiAQuJc2rVrm264+lJ99K5bobfxJfxFOp977sbPBoyh0UhbN4301ksP6q/ffYPedevVOrB/p8ikdfN2X84JjyC3Cbk/6fKU7YbkY2/iAkaKIMokRR70YF7SSrNZL207qCd3HtSxrTu06jGTM4ggAOegfxKCiYImi+ZSKAIiH61CFPTCfJAkZKcxkQFdUjqpK4nKbvaR86S94jZY9Rp4JRsc/UsYzcw2tYcv0AzPzZtufKvigvM12rKFJQgFmSPcpqBoGkWE2rZytq1279gq/6u+8/fv0cymTeJxT14numeuwh+S4M4TClGykcYdt39EKCJEcFIocKQa60QhR6AwJceMcTYHkQlvpdkHDp9UDKq3GjRxRGDBvcaAd9RHT57VH158XUdPzsq/XOUcSSKO6hSBnBhNRLAlQeAzTWgT6zEDtXz2zUAtcoA32Md8/vqfEC8tL7F1xwJK0n+ixAafaX1azgXb4OtO3NcavD7CeChgLATtX67/GZ8/nyGjs8HHXWa/yNQG2lB7zw1wp/qESOr0czH3MSFWwXLv159P1gsDKQh9Psv2jQhFsEls6wi2vvaJ8FNggsICSZwvgFxt9gHyRdrcmMk+g9WB5ufntbS4xAlX1BAUEWrIE1DbNJppWrVNo5aN1cAxKwJrkC37UhU4GaQ10NfX2bllPfvSMf3pjVNa5aJbOrtnVuwgis/UAqcGdp9QiOSkglMFTA25pE6TfqxBSUujhjEVO1gnJ6r8wqTw7YlQcM2LZUTNEwGHxvJokLvYYkdj2MQYd27bzLcO+3R4/y5tnQlbZFPT0meuRygBgz2JnNFoyMvUwa7d0hWXKbjAjY4cAdssYU9iwFQVNXK3liPIhz06KnD7hsT4C40l5eLQC3GsBMFYAKnMXcT4gyHnYkMSfvREoM3yB18rkTPoPTRDv6OY0Stbd+s3uy7Ua9sPMdYZeQ1rTKj+CG4qcg5pzBjGtGN4EQ1GRsaYUAQyIYUR1UJ/VXDbe0lzfDPiD+5PfeuX+vy9j/Ih/iedmF2WH4x9jEnhgHXkrkw7t2/WdW85rI998Gb9y0fv1PtuvULn792sGf9Wwmgo8eHteP/to1leCh47Oaez86t8aBSNGYLXC6aWl2d7dm7Rof07tW3rJvkialueQ3RUSGI/MYeIicLUEwUO+WFpwMUXhdoy3tLZCzoxIE1lrA82dNeU6CAiFFgqFmYCIgcigRGhQBS+QopAK0jsWf8nLe+6/Vp95L3cnFxzkQ7u2a6WGMxy6bnlnjKcuZn3mOfsDt1FjktFPuYFB/uFQrajwmmtRudJLsfDMBBhAYayvmYiAs0nFvSJ3Akd5BQm4R8RMAiXMJ1Dlw3Y+uox5ZhzPGtjNRYRigjRMB9s+LivCVk3CXNP6I7NGMeCT9cI8vVA55vHtUvq8VTYQO9YedoQbSnkMUflKNCi09ZqA0RVjkMu7tckufV/ANCwH1sewtneappWDdenZoZvj9tWYWpmJK5pikYIUkQlUZAjQoHYV8ueCyvFEhSuJRvII/XkOO84IRTm1tmj1nuKTk975xNTfoG9JzqiFg5AEVstx+MxhP09MA/KfCNNcK61RBEtMZ9cV3hEyNPOXL5W5D8Fntf41HENXnley088pvkHf6yz37lfs/d8VbO8ADzzqU/pLC8A5z73Rc195WtauP9+Lf3kxxrwQmP83B8Vx4+qnZvTzHCFa+yI7iCulIX5jPmiYQwvjHvMnMdwJsa8qMjW+3W1T091SbGU6seoEbISbhwSOnYYtRfwJC8ARipyoHi+kltrlqqtgKWGnwq2gNTZCgK6x4REv1Px+FfPEC4KHNI9JWWbGDnNfQydxz4k4pgWqPZjuyikFKhBSOrz2m4yEOKHZLRI+BCUewKuqVKQJ4SN6m7JC8qY6AiPrnYdYREHUE4cqiVQCmQX0RRijUkhkpGzwC3DstY1qm0CdqveuBFODAIm0tE6HkYNe6EyPUUESK3FGGIoMpfgxkikDjCies2u+wJFeDPNUATkHJD9Sw5CrD8A1VhTikIUOBXBtWDi854sCADkxkhFBkEAwUqLnCCNj7P39Yh9bz5k3/tloV8U+j6DrPQ1VjMeqFnlJeGZkxq//qpWn/mDln/9iOYf+IHOfO0enfn05zR7992a/fjHkTkHv8L5d9+3tfjgT7T82KNaee4ZDV97Of+WZ5k7K/mF43Agr0O0jZq2VUwRgDBSGwU/roqQBFHN6ppqUvJYMLc1c2Hi41y73HfMTVxrg7kGfkL39a0n8QXANFawW+/Juil8YwJZNjmXSeRlgRkP/dJmZTARIWqq2UwUdh5yBHPPa3/LtBs13BdQ1ZKs4ZokyC9qUeXjFRGZhiMJr62hInALycjNHMvEg6UggePtZh4IgR3m1g5wEOoEIwZQXVrEQI7kUigiJIUiKoni3LAcq+U6BiMbiBgC14PGphHrJmPMh6SWJhSWjJtDk/6Isc3U929ufR3Zz+QckH1IM6nrfI3ax4RchJXY7hRlaIU1hLCtqwllU2FEUkiOlUOcx4JlKfjpll0u6WvBRMye3dt4wXWZPnbXzXrPbVfryJG92szbOExEBkkgJOeosdYdDLFHvUYMVr6OpE82RcGeNm4VT8QiOam6kjL7SqGIBjCgbv/R0XbGcO2VR/SxD9yuf/zwHbqFF4L7dm9Xg2+EfRkaKd3NKm9ZXuMlyy8ef4GXgY/pBw8+oRdfekODwTC7H7Pn5WcEzld5zIkSTI+ayldlxgJWIJt97hzYv0O33XRV/gctf/PeG3Xj1Ue0f9cWtRGKgHytabjvIGb7ti1665UX6R23XKNLjxwUp6K8Rtkb88JdjFy+vngYtgEo3JiqIy5jKBXiQ47z6tg/8AtFtmMMC+1W/XHH+Xp89xEd3bxdY56J+/xen2Lf4mhiqARm7vAArBiz3ZsvsZJ294VkD/S18SSQ/rZCVKdg5fALNfTXSHAhmZeUjRVtVTlwWO11b9XM295aXwhu3YajrSJexIRcGiRXMcfgui4fDExbNs3oyP7duuTwfu3cuVUKh3k2DITjIOavRlJwTGwMHMwxWxJ4oE/Pz9HKe7eQWIeqe81ECUWAEC8F1XmFX1EEuEL52ZOQY4yhqLhJKuw7DqQCzcdkdnGgF145phdfO6HFlWHimKiFvQHh6EzVEGo8L7BgXoHcto2SmlZem8YYZC7KyuqqFhcXOQdWc5xA6yqpcnRlCs3+0G2DravTWMa4YQ9MOxX0CWFwPscFTYQbhgLDjaUodWr4CRuwpQlZL2gbyXgErQn7m2ofgKHgExEK5GlqEgHcWO00jUVsRKatOncax3iGmi4eVadHJzt1J6blTTGJ0tgR1lfHmFL3RrNiSmAyJiOmPMqYIvBlEy4uLWt+bk7eIEAKX7zYVU0bdUOht22jdqZV0/DwGKHgxIsIuXSsSxvyxjdu8r9Xf/342XwpeOrsvCE1xHojlEiVHTBOISKIjSrLnPFlVkadzmDUCpGBizcW2TVogrxWQlIELZR2WRb9QFSn8tKGGrl4+cM+KBEhzjYpdeSRtJl1OLRvhy44b49288LJL87SjYaqiIAaKAgLeRgRyApShVxGPHiv7tkl/21B8a3H8Eh92Ta2T08MNpAFIcrjVOYxUokruaZLREhUuXTcsT2Wsm1QL0eEIqJbD7hCLcSrP7BGpzdt05O7DunFHUe0wgeJGkZZ3eqY8FXGO+OYmHGevIWLpdhPAJhDISmikWSpyBcCTQrH1hMkBRXUPrD0Ddaw0YgP8Zf+dELf+dkT+sJ9v9QPH35GLx89K/8twGCRpyNUk8h9j7mazmxudPFF+/Sh916v//Gxt+vv3nOdLr9gt7a03ADwcF748C/cgC/w8vEELwXPLKzm321wbKZigwfRO0MAABAASURBVPg479qxhZeCu+TfDh37Bh5cnrvovRt/RCgiRJMU4TlLMiZK0+mIEwx57PUiDLFWOp6oyOoV92mPKSwiJuYIZNZD2U8BH+n8A7v13juv1Ufuukm3XncJ30ZuV4sPRwt7kA0qrJYBtCa6MYKRbrKcEYE/Dq7YbDCzGm6SQPCz6CUxj7Uoq0n1PKNPkgSICfamGvHnLG9yJRl9b4T79ZrkWe/j7Kb16MYkG/RJrg34/wPV/Zr+UqjHZ/pzPo4P5rnRh7OsnmfYWBzCSx4J+5WlRa2+8pKWn/6dVp/9vYav+jdrjms8f1bj5WUVXoIVn78cqGCvBPsp2lByy1AT6EmNvGOCHuQY+gvOJ5Pg56TOT/hWe1HlbEJiCjSti5eXb8KmfGpfzgE5J8zjCc/YY2yQoMbjhiKpVfB5JvBgAsE39xquKrgmaGlBo9mTGrz2ipaff0aLjz+qhYd+qrkH7tPZb9QXgKc+80md/MQndQo6/elP68wXvqgz3/gmLyoe0NIjj/Di4hmNXn9N4zNnVHihMeZBYxzSuCkaM/8x15DC55aQvdZjxs2wvYqQJZNUjFuc0ERQf44JyH4KX0sJpx8pG7kUO6BHEgg5aSX86UEhKYJY+8HlQs4IY1YqAaVg/0xhAB8lIIUXUl0Bs1msrYSitZIaTRhnj3l8kWa31lAy2DoyNQLZGB0jiUX0aBXEKyWcXFmUxNKJzm032Tbtl/q5muzEV2SMliWnSmIMXpG1/JqUXH9r9sE5goZIZyhwm95MpYMK9welyo5DzHyWoVyRxKpL35a0ocHrGuCJPM55EpCmyN4D2TkLAmcZ2loNPFriZGMYJ5ZapV7ouP1sWEcZlEPozfbuKV0xcOiyC+tpo6FKnc3nwDi/LCYVzmPO8ZG5xOHG093kOTOQ/JKec2v8xuta/cMfeEn4K83/8Ic68+1va/bLX9Hpz36W8/NuHfv4f+jEpz+pU1/6vGa/dY/OPvAdLfziJ1rinF557vcavu6XhcdVFs5yni7T0YDhFEXD9cHXibZRk3KAhZpAD8sNfnD1JCSI8XLS1uNpmTloigrnfX89Kz3eXQMK17n1vhwpfOr1rcq2W+9J3OOYAnPtlzEwkgjGxVgLXHBFYKgUXPOYiMK7nGue//Oj8cKcxmdPq5w4qhEvUIfPPauVp57Q8IXnxNMivqwJ4VLRdIm0rCHWq09Uht1WNGW/6JXbnKjNbyZMaz2tSRNH7BO5EyIq6H3eQf955mNl7y6Hxf8lpS99rhter4D3Cexnch+mHu+5bb18Lm77VJwzh4+Dsb474qZEtA2VoAga4IjKEWvtAoNjk0DQ9tSJwmaIja3du7fplusu1d/d9Ta997areDG4XzO8eMk95b0VDe72NnWifLxp+pomOqZ6ODAsCcKLjHk/e5qhAOvjmTmq9/WYfnyta3G+7KLz9bcffKf+4UN36rqrjmjXjs1qZkIR+HMOlcwQvPQY6vXj83r4yZf07R8+rp889Du9+uoxleEQjzGdDBU+R6HgvMwxeBBYSeaqEijkTaWpcw2OxebNoYsv3Kf3v+N6/be/ebs++p7rde0V52mvXwi2oXaGawfrE8GYmhmNmk1aHoUWeMkz9M1B08o5x/68Ip9cOL/DXJ6BKZXa4JOfRdgmFgvk9+WAyeDHZ0Lai4KfhsHTu87M7NDTOw5DhzS7eRseDdaCf1fJUePxBqbi09noV7YzTouJRrbCuwq0GWMH/DCAkNEgUgA08BZqQmydkPWkaNVwbJtmi9o952vmrVdr5uZrFBcf0XCrf0NQWTwE0ThlRMhyeH4kzG6jUdOGZtD38TLwUl4K+hckvFe9KvYnSHQmGgWt08CQo5LzGWhoAqJGIFDdh7xHwASGKxNMhSaAGlITmIZGZhzO9Cn44yC8pGA0JqVJng+ifGzzWhZSvsg+cUYvvHxMp88uii0trzXZJedSKKIRLbpqAfdnl9dATUtt1baN2qZRA7VNq6ZtFU0jv5/x3xVcXl7l44ndU5zdVFP1Y6pa31b7tM1y9GYrvdyDuWhinHpzsX/vN7EanCj/zwT6/LNZJv1NhK6PLgLWJGJ7TwlgyWlU0G3C/6sm8JwiZ+mpD8WjF+uOSM0onkwmVTdTMhYjSb4YmYyZEsyxKltnEoVtl5uNY41G7Zxt98Yb8OJlkYehed4Wj73j2ChBhiYaNWye1sQGmvFvkjSNopH8UOUNlYnlEm7WyH2YQOaXVvTCK8f10usntMxFkNSEefPhwNwciWRYHo/HWxWC88QLRVQSk6g+LBlBVGzI2DPOIcgGrZsiulhZg9AlMMjxDEFZIlu8yGdxoo+0Y/smXXhor87ft0ub+MDxydxwwZFz4RdBY91rg5g4OTjfSUYvriZeDI727tX4rZervO1qrZ5/noas69jx+PdzQ1SmcYsQQQNoO0wNuI+94MYmc2D0LJEK/sU2MV+o+mlS0p/GWXtq8Q+18rdJz+w8qGf2XKh5f2g0ymI/4aNSgenLgscglyJ7MGdBKLAah0BlWLSuUf2C8UFGKjlrIEJstIhWTdPI/xvYQ795Xvfc/4ju/fFT+t3zx3VmfiX3S2Nvrz2cKSXmni37Q+EQ396949Yr9C9/d6f+8UM36aZrjmjPzlaj4bJGPLAvryxr9vRZzc0vaGU4qvEkoCoitGPbZp23f5f27N7BWEqupnNjTNlc8rhp8aclhygtawDDZkfnSwPBzA4IBNlOSDgWe6LSh/F0KlXHiiCnN2w1AqlAgqJReA0s8vB06OBOvefOa/S3779Zt+Z/KuIXgs7gfHCYc0wfN+sMCtbNxbssSGhfGIas2SWShwjLKcljUM3buzoMSP7NDyzyOeNYU0TvBSxldN3PmpSIUERMdI91I/VG491AEnLfiQnJKcgTEZmPduKTMeAYEPFNixRSklw6u3pu7D9BEaHJz0TuAwu2epxpAUsuEYOAF2xA1EKcSXAFgLmF5OiWPUdEz9eEmLW4dZNEw74YnT6pM7/8pV7lRdbRz35Gp7/yFR6Yv6Ez37tfcz/9oeZ++ZAWn/ytlp99RoOXX9Lo6BsanTqp0dlZ+eGxrCyp+GGSh9jiB8uu74hQhKlRfm6EeSBXCvSIao8wX08CM0Xgz/nuc35CYEF807Zq2vUUfDZFS18m9n8QW0nKXcwNfhkONOZFwoixj5bmNZqb1eDEMQ1ef0UrLz6n5T88pSXmvPjIQ1r42Y80/937NPv1r+r05z6nU5/6pE79x8d18j/u1qlPfkqzX/iS5r59n5Z/+hOt/uZRjf/4rMQLQJ2eVT5A01dIYsg0PpSFQ1q4zoyhopJ3hsZNHBNJ9ve5lBqCL4c+jiZReh2RUwgvfGxzKjI6kaxjQSZbZ682yWOxre4jUdJSfeVVshW4qxFgBbJuU5dP9kWmB7nYRMcWkxXsjjIliO6aBBDRR1qh+8qUcLGOPTky/YyFbkLGlYqOnRa0yC+ShKSuGE/Rgsk2/MmW8F9s7AdRcXewKbUa1ouTsQDjQnUvKITRlomWSgURfZoU85ysFMEqEZyYEIQruYsdkb2gqLBqy7Y625pU7Y4IMpCvi+3dvCcwpC/duYOUa9N5pUEycxapUUhJTufs9jRmXrDbmrlFSjvhHVDp90xgoNqnODGBgV2QMSYllwLu8HNhttvP54vtydnwln2P6nGpMOcyUFlZUeFLDf8HPcMXX9Lq409o8ScPav6+7+rMl7+m05/hPP7Ep5X/ccmnPqXTn/qkTnPtm/3iF/JF/9z37tXSz36opUcfzpdhqy88K38pMDx+VL5e+to34sXZiC9Uyuqqiv+Jc96XjhWNIGbn607AASIqb9pWwfWpaVs13MeEyTq+DSRTNApTykGyUEQlhPV6+jQSPMgT5m1IUPjaF00NEYXrXnicg2WNlhc1Yn1Gp09pcOyoBq+8wMvUp7X02KOaf+jnOvvjB3T2/ns1+41v6PSXv6STrM1R1mn2ew9o8PobCtadjBxsDhgHjaoi1h4wIpBs4ojYgFYtGK2bEMPkBl4gwhzkQyxCUiapJsVOXazSubOkXHuICEzRGaZYH9dB3jOmTv3LjJwkVU85DNXintaRFQ86+8OTmhMyDmUqQhFp12q6ralVcg5T1WiJIoF9UdwLa2RpAzmmIyJk6j0sm2qwFMG64UtV+AcdlBpycZtQ3ylgXbcKhGNItnfXVt127SX6yHtv0DtvuVLnn79HmzZ574UaJ2AfCg6SyyGKcXpHYp/QejK4YCd3SFQgbKhU9SXlbNIj/Tnt5YCiVmpntGPXTh0+ckjnn7dPWzdvxhQSyUMhQQENua9/9dhZPfTYC/reT57Ug796Wq+/fjL7ZNAqfu7l/ghB4XPbi8RccaDNAchyqJE475RlTOYBzweN3nr5IX30rlv0z3/zDn3wjqt0+cW7tX3bjBhGerYIuQbwkULzKyM9/coJfffBJ/Wdn/5az/2J85IvRfwySL6vYiyshrz+PaHI5NEEWU0wRSAZtOJxd7Lj7G9Ysg8kXkgyh9Nbduv3uy7QczsO8ry3BWuwmgUu+hDcvgXBpCweDwbWA7WH6dtdGldtJDLRZLUNV/mYBXaTOqBBNwWeDbQpdSlajuGeg2pueItmbr9WccmFGm/dxqo0eGAXhRzOnbmsokcTigjJFR6BPzdPW7fM6IKDe+QXg7vZu8HxK2ok4WjO4Kio6AiZV11JJRQRAKwAelEonBvEe7quM5jQbC9SRNBIbCbIS4reD1aStWC8uNsoJaJJGXHNLd6HY3GfI52eW9ILfzqmN46fyV9cic6fHjMmslWihaQN/UcYDTFdqFHTQk2rtm3VADZNq4AYrlaWV7TE/bH/RZvj+7yisISZF5FqC+Qg+skpBf3Uir2r6FNBEj4JZQzBG7nWCqvcKY7oxI55bESn1vOJ4pwekLkpDV3jVIzB40jq4HVyjyWv2ZuU3Vg3IRc5GwLVOWG1WumpIsoT0IMxdViBm2DnrvY19dY/J/f2nq8Nq993naV0I64ObgMksAZcG4k5rHKj4/9gZIWbK6G3TaM2GjVtqEFu2kYtL67atlXDRdg8wtlCaoKQ0LrCHKgScBmHTp6e1x9eekNvnDzLgxEwsYVNj5S1SLjiLAkT66hKFVLHAKnTO7SxbmvgU+TY7BfYinVFTeW9ElZCtAE1ioCTLyIAQ/0PSsrmnJP5gXdo325dfP5BXiZt1Yz95UKEZQhJEbTRwhu2QrEDcjIGUdRYxGe8iQvzvr1qr75cM1z4xvv3a0xcUagJe1nCH1+qjIQ0Oc4FpUiKCKhyhbIUCwUxF8ICcl/ThxMafWJh/paj62UQm/Tytv16fM8lOrbtPBWOO92QNZLkzuWInBKYsqRPSOHxo1CVJJdSZYCIQA56a5JHoCuUxcz6hPBpWhV/s1ak07wE/M0zr+pr3/+NvvidX+vB376g10+wp3hBwTZU20Zm6qfeMJaIOt8dO7bouqsv0D8SNJfNAAAQAElEQVT89S36l4+9Q++942odPm+noilaZv+fOnNGs2fmtbo6VN2bHlFRhLRz26b8rbtDe3ezF2bkC5PkvKGIQLQsobAy6JKCAQViBI0ij10jyWqIUkxFVR6zmOMqA0/qGAmHvEjChYdZmJMoCoh5Txwb/x2Ow4d26wPvuEEf++Atuo0Xgufv3aYmf51AXSEDMVYiQqSDmAMLF4EuMd7K5YIYdrItZEl9ISTFHCMSWWg3VMZJZY7GSdBnyHxEkMR2E4uLHxJ1IjsMighFBNJarcei6hmCaA7LSmoVr6NBEyjLxHGy0AGIrhHkdoCVcxBWmWxyvyY5xmRwiiLw7NP7QLnH5NUpFAiRLYIm3YbkUJ2jhPyDISBXeN/FJN44FBGiIhWxwnApRmONZ09p6alndOp7P9DxL39Vxz//Bb3xiU/p9X/7uF7/n/+qN0z/9h86+olP6ugXPq8TX/uaTt37bc0+8H2d+dlPdeZXD2vO/1voH57W0gvPa+lPvFg7+rpWT57QYJaXbTx8DhbnNeQBeri8rCEv3Id8roxMnGfD1YFGvDgb8e38iAfXETfjPY1ZI9MIPpLEPTJUlHb8B4NVDVfJSd7B0pLcz2B+ToO5M1r13/fj5eUKL/uWj72h5Vdf0fJLL2jh2d9r/nePa+7RX+nsLx7U7I9+oFPfuU8nv3GPTnzpSzrxmc/qBPM/9u9369j//A8dY+4n7/6Eznz+S5r/xre08L3va+knP9PKI49q8LunNXzpZZUTxxV8gRbMIxhr8BkpPiP5qNOIzTaGCvPKPzWAnQ1NLZWYVx4rVJsiFUCU3E8WkZ2XS0gXY2cMHUOqNcxoqNXks9DU4Wo49tXofCSzIanvy+dCAjSJ4Y5InNsakbnZTGnHsjbktFRHj7k3JMw4fN6ZUneuItIkYc242n8RFxx5jO7epL9U7EAIXXLeVMGx60MqnpjHZUplrXEaUyI5MDEGKM9TD5wxO41cPGIIPeqgAYkmLiJExRko+8GJwRlLCX9zIHxSQqzcgZYinANSkGTjbNDtZBu5IjluZHHbM3OPLe1WMHo4hNAvCpVMtJkMzPNBDimCRhSzTo5IBbCrdu1JZCI5NXuKCBBxGOFdh0DoUhpEsXPADcADbqhDYCQnW20Z3gSRxsZDnF+FhySI+8fRaJi/5TDkfMsXhXDxJZ//059YXlLDZ7qOHtPohZc15Nxd/hUvwX70oM7e933NfvWbvPz6gk7c/Smd+Nf/gP5Np/71X3n5/+86xfnvLwRm7/maztx3n+YeeEDzP/2pFn71kBZ++6gWf/c7Lf3hmXr9e+VlLb/xqlaOv6EVrj+DM6e5Hp3VYGGe69OiRlyvRgNf84byeEfcq+T1jLH6fBozj7GvFVwLfb3IayI+Y+Y2MnHNG3HdHPlLDb/cg4ZcXwcL9OEvN85wzfVvNnPdW2Ecy/4t8OefY3y/18KTj2v+0Uc0//AvdPanP9bs976jU9/8hk5+6cs6yYvSE5/8jEzH7v6MjvKFx1GuhUe/+GUd47p39P7v6dSvf6PVY8dUGFsEiz85WMgcm4jKOYyKqLKPHYqC44WLEJTFBihTVFdFBJTWrrEDYjohY5cmmZTFtiT2BHwMJU4T4XwhwTVVIkJhvfdFl8m6ybaerHM8ZEJ2XF6jkXsXc0ZXZ5gORio5raqlAo4zVS3bDSHKsRDonOp8i3Mg21eU5NlY6QXkrhpxvKmDJiwa0UUoJEWEplc0wjoEd6wJB8lN0IIHMkwRIRe3+/mC/LbrLtdH3vM2veuWt+j8Q3s0s8nPPpF+ESEEqrkkmMlwztG655jcK1YUEQoJoqUiWEmymjqfaaJEhHx/73uEP/Gi5Je/+YN+9/xR+e8CNmq51yHC64ff6mCoF187qZ/8+llewD2qXzzytE4ePylfnEq07ly4ySWiSHmv7Os/MjUUSidzxPD1jdy+pz6wd4tuv+Fi/eNf36F/+tDteufNl+nwwe1qZ1pxatepZvIiM8J0dm5Fj/3hdX39B7/VV7/zsB76zbM6xTNyoZc8Nuw9c1PtV6JbZSEBT5fqgbAAFpKlbCyLEolESl5qoUdpFMx5lef4N7bu1VO7ztfRrfs0ajaznvhSFUW5DnIBKFLkj7pigNF5QkaiNl4WdX4BV5agDTSIjRhoDXGBbN6gtwofMVpBMzxw7VV77RWaufNaxZUXa7Rtu4ZYwtRki6M5zDr5mo4HeVvuxRTYwAW1rXRgzw5dfuSgjuzfo808fwu/aFoFPwq3oSxmUxQRXo5qshxS5A8cnZWQ0EXxORsREmTcO0gUX+dhwqJsMBYWy3iDb0RapDRyxLHTKvNJoC37eph/eu3l105ofnFFaSeMNKoDLOrTOKf6AhgR2Fo1zHeGxWg5/k3boIfaJuSyyv21//79kM+qAhDRKKLatJ5ldx2Ep6rZA8lAdIxUbSw2mzbi1u1vm8l6Uiq2sNcAUoX31ZaU+3GmQmPdhPimWshi2mjAv0BrcM3erAEbJE4SrwTp0tBzOYkJtKbwoUL5M9U+pjQ7zpQKjQdqQnSd+FmZ0KRnEMudVzJvoaIUvZ0QCoRjrSkH9hCN+jLiBmSRB6yzc/Na5SGnYUwtFE0oT7S2UX0h2CjaUIvewCPIw3hpVWddOt4h2Iws8ZLl5ddO63necp+dX8wLJcMjBCs3RnnVNMAaFzgoeWxGI0cqbpBBbLCWnpETidQBXJVzdhL7JxeHDgG3wphDzAOuvkRLloDIjlupUh0Wsrfjru1bdMmR/Vzsd/NN1IwyvEyGgkCykKgdhdqgHzSGIZgrfs6GFwnK5s0aH9yv5uq3qLn2LRoe2KchHyS+UDggGKfoI4hkaZiDFJFayozW5pRDSi5KKGhrJRzBfWbXEznw8Y1Ob2/pqwFbbTbppe179dt9F+rlnYe0Gpvpo5nEFXyiBN6FhJBgEE62dIoBxJy45ernPoWXKQIt04ZkrJP7OYkSrJ/wK7JPSxehEdjplaKnXjipex/8nb507yP6wUPP6PlXTvJNx0C1y8IeK/iTxJUcZmM+aLdsbnTFxQf0oXddo3/52zv1t3fdqKuuOKTNm6XZ2dM6cWpWi4urGvFp7uPQENvQ/ebNMzqPl8LnHdjNB4rXRJk/IhQRTp+8sDbFWmKseyoG8C9rChYlAbkfk3VzU0b0/vnJUvAXVOTCMiAjRVHXFft1jFxyj97VvxC87hId3LNVLS8+8c4xS3W86krGI9d+GUXXb4T9CpbpGoqICdC5ph4BnoB5QrXpMbSN2YDWqv1Ma8hEIqNME2CDUMe+AezVzPkXe+49K5/Mo6qT1vhEmRLI77FFuJ3GO3kjbN3UmeWZ9cMDp8qFrSST5TXCkSpTbTpTH9WpHTNqYnOAcE7wwDziBdro6GsSL/JGr72mledf0NKTT/HA+4jO/uTnOvP9BzT7zXt18qtf04nPf1FHP/MZHeOB8Rgvzo7e/Ukd54H5GC8Mj4Md/zQPlZ/7ok58mYfMr31VJ3ngPHXvfTr9ve/p9A9/oFkepM/8nJy/fEhnf/Urnf31rzX3299o7rHHtfDEk1rg4Xrh6ae18PtntPCMiQfZZ0zIvwd/mnH97gnN8xJy7rFHdfaRX+kMuc48+DPN/uRHOv2DB3Tq+9/Vqfvu1YlvfVMnvn6PTnzlKzrxRcb0+c/rxKc/pxOf+oz8T31PMu6Td9+tkx//pE7yImD205/V7Gc/r9kvfUln7rlHZ7/9bZ39/vd5+P+5Fh/9rVaf+YOGL7+sEQ/FY9asrCxwEg8lzqVouGDl8Y681gz5DB36AZ5rDFV+Ieg9GRxbtocsE2wt5apzSLoa5jj2HNEIIT7QHDdrgI6DkUPkkhiFaonqi9E+KAmDJgdOzuWCWPIZgJDQbaqeEZW7V6M24oYIjtCZDWcXoLkLa59A+PRy5Aizh/QhCQ5ZM972SLBi2dJxj5mz1Okr5+psxukm8ehw6/bxg0z4pDGAvygxIUsoU9Uupgoh2cWE6NQeuOdj1cc0eALNz00+H4RDdgUfszD2CZqpruVizDwJu7lXRQ4mttcTQ4mIimaikrLHIHCvkf0KfqYgR3qj2N1y+mKvtfRhdGcrVLCYkllwxpo5AruMYUSmVbiBnB+G4zgZArVUe0kRGW9kO+TYkEHyWCVGYz36PtBdC5G5hml004+pWgusJ0TyFY35gqO+gC8aDUcaQP5toAEPN6Mykm0sj3yShB/yR6v5nwOVs2c0PnVCw9de1eCFF7Ty9O8537km/eznmv3u93X669/Sqa98Sac/93md/uSnNct1bnaKG/NvDJ/61Kd1ipdopz73OV6yfUmnuP7Nfusbmr3/Xq6h39fZH/9IZx98UPO/fFjzXPcWuO4tPfYY1z2Il3VLXPvy5eJTv+NLmich+NPw3z3JS8cntMA1b+E3j2rhN7/W/CPkeOghzZNv7mc/IfePdYYXlWe4zp65736d+fa9mv361zXLte/0F77IC7/P6iTX6/zzBh//lE5zvTv9iU8wl09q9tOf4guPL2r2nns0f//9Wvzhj7RM7pXfPqZlrrkrzz+vVdbGLwNX/ZLz7JwK1zYWvR7kbiNEhDhsAoRoO9x+a3uQo0btD3dBiABw7f2JnviDb9wbmEmebdfg1ElrDIx8Ts2oKpzjm2gV61t8PU5N+/RY7zPN7Sdy0Y3hZG5MBpJCEYFkgrk6J3O2+J+ijMeTuEkWZBID1lrwWdct8Dpf+4O5pt+a0dBkLb3mU65S+tEQRIsfApXuhAJRCbDNsT6vDu7drnfceJk+9j5eDN7Ki8GDOzUzI0xjf0wy80KQ5BwZIwo5Mh+cmqKPhe39C17LgWsGwkPeFewe0jlXlCAO4nO4YDt28qx+8uundd9Pn9AzL57kWWAEGooIvuQf6Y+vnNADv/yD7v3xY/r5o8/qDb8QpPOGkQb5Rb5Q/aEXFWNB6+dTvo4QPMw1UuHaUsqKNs+MdMGhnXrvbW/Vf/3wnfov77tBN111SP7nwo3HxWWSLvCXGIak4AuMcf6Px48+9aq++cBv9Z0fPaZnX3hVy0vcV2CPCPlzxg9zHgeKRJKg/wJZBlAWhpcD7XgyfBOzgwFz8goqzNFczNk8eDk4v3mr/rj9fD2953yd2LpTo2jVqih4wBiLsUDZZ9Rei7piAaJiCLzwtZJ9AJGjetomTwcw5BJ4t8yzRYHlL9hsQpjhQavwonK0c4/K1ZdLt10jXX6R8oVgEE7+Aon4ZDQRgQYFqGWoIU9EMMtGEQFJbSPt2DajSw7t5cXgfu3ZyQtQsCLGjY9YC+dO0vpis2nNFjiUjiybPD6OWM4/yFp1r509A+/obF6awKOwn4qT2gbVyniwub/0ITjDwPh407HTC3rhlWM6MbsgbjlZ1+Iuaqhb/M1Mveg8EaGWBW+bRk3bQnCwhrVqWnRkvwda5st2/4LY2HtNlEwSCNSOefzMDqAwKonQqurNpQ/JmPJmuzTx0Fo51OplywAAEABJREFUpyMpmGu2eNqlWzs0+i+ZKeVOysweHBTFlkQsJCWElCg+iF0F6XXEpkPfzJyBo4OPREBEqP6gMrgQ4zIhw7IaM+VRy3hgA8TKhOo6MYFFBKZKBTltzjkhKdQVjAWl4FcRFKzALJ0RS4wL2FJN4YUVmwlKvOTfWZibn9PCwoIKN7veKBGh8IZpWrXQDC+rWjaP5RYcqyKcg01MYkQU1dIpaVdobm5Jz7GRXzt6OvuKBrf0YWyMtI4ImUHWGOxZq1OEeeeFT5poItw3An24LeYl3MpNEQUfWqXOOOlOEaFaas7UaAqXkYjAXiAp2qApXPyl8w/s1KW8FNy3yy9YgG3yOjAX3+SEdRpqjUUXZF00iDBaqh90Yhz01mi4ZasG55+ncv1V0NUa7NvLNzah1jH4ikIXtCjGLFVRMPmiMmZSBTwrPlW2tZJ14PT3gS9IJgGGgrBKJVqd3LxLv9l9qZ7ddakWZnap4CMumMLP9rpGRBcj4XSVsDMY2oJusl3rSl1toMAe5iZmlzK8gRiD2CDZF1ypt+RtFOHjXbQ6Ci0NpFdfn+dG4AV94f7HdM8PntQjT7+m47NLXCzJT2pXr0/xU3qM1XjhVTTTSOft3663v+0S/fcP36r/30fu0LtuulRbZoY6dvyEzswvyy8FIyL7jAj2wAzfNO3U+Qf3aseObeBkb1qVaGQl2AsKUQrkvcxs2W+EqkNku8cTxuViS6nrlSoy3szSCeRYEwpWkheYQrnfnMPrmP3SF3GbWumC8/fqg3y79nfvv1k3XXeRDuzbLoYpBdXJ4JouxjBGhCJCogoeYUGUntdRZMs4QoFtrUZ0Ojz/qbBV/Lwn7AqsnvqoCDt1muWeOij7StnzW9MMRQT5Klk3eW3Nk7DjQPc11nLiblg7DJaUOL4RNVdISkLvfVKX8jgl5nhJEZEkSvYNHlGxiJCoSaLkWjAHfDhUFbYPJutmQg8FIjsAGWFdtaUL77yi49UtKlOCmioZxACck3NhvLCY/wy45btX/32VlsAZzg12s2Z4adisLKmZOy0dO6rRiy9q8Pvfa4mXeEu//KUWf/ZTzfMgOvetb/EA+lWd5qXhKV4anuJl4Yn/+LhO/M9/04n/6191POnf0f0bONC//4eO//vH5X+Ce+LjH9epj9+tE/mC7hM6xcPq6U9+ggfwT8h5Kt2NbP0T6XfibsdYv1snP/4JnaSvk/+O/O+f0Ol/u1unyH3Kv+FHP6f/424egsF5kD/9WV78ffFLOnvP1zXHi8OFBx7QEnNY/fWvNOBl4+j5P6q89orKiWOKuVm1K4uaGa1wrEeKMPmKx9r5Jol1zGsJD8iFFxL+kkGsJxcLtoV9OhqPUp/sCeLyGCcv4uh6I3CASpIPi3dpBAfCjrAU00qDkp7GUUkuTn3yoJATGEHoSPiSXLJmVS5EI1uqtiqla4r0Tp4q4ku1DOrRWJwiEtnXDDRdrSO7lmkcIAIAokVzJWLK34htuDBiydc2j7FibvFnFLmWcLkYTo5ATdFuFpJQ3IfJupMr+JFS1LnLtM2yw8mkPF4O8bHm2PqYF/bDCAdulxhV0Rg5XYLWRGAHqV4PATCRzC0MJ2oqKnJ/KfvA8rCQx1ihiAAuqutaJFS7TD5D0Is7glfX6lMYWMIJaq3gJ2Mm0JB/EOycbEwrUAgs1JcurzqOrYr2KOrSARUCGC92jzkNuKQdbj3ETwK4MhkfcxOaIsIsyevueZKULUFe54QSS5CxorP4SuKYFB8jY35iGg80NvFF9zhphN+Yc2dcOccyTJzPDfbguqe5syqnT2jElyWrL/xRy089qaVHH9ECX2zM/+hHmvvudzR377c1xwu4uS9/RWe5/p357Od09lO8aON6M/uJT+os18Izd9+tM3wJceaTn9SZT3wC7O7kZ7jOnQU7+wlw7LOmT3C9wucMtjO8gEy6+5OahU7zBYYp/bjuGZsFO2O6+9Pk/ZTO8vLvLC/9zvLlx9xnPqd5XgoufOWrWuILmiW+oFnhi47VH/5Ig5//QoNHH9WYl6DjF55Xef0NjU+fVlmYk+fu364srINYD7FuhX04zt9KXJT8ROqjwtr6CJmsmveHrEGIiDyG0RkjUrLmLa3gR0m0IbCShKYs+HOkU1Tnp6nivc4QMsYyKTovJMfCHA/jOJdKxKeOPSLSv4CZYGsVm0xGzE21M/pjrODe02+KA++rx1QJfxyLosaSp+A0IesQ0Loa1tyvOfZ1/uARUeeEzS499X7CntQb4HY1IeZZU13IEyCcfxwBBFcDItw8FJLsK0qENYTMUBSN9cIzjLgv3qY7b7hU/5B/Y/AKHTlvu2Y2BbH4+eYiGuQguOMRnQ7v8ikwZ2U0DLaqwVyliKApkCTEXNBQlcU6Yx/xZc3rx2b1w4ef0vd+8ZSef/00zwgjLfCy7dmXj+uBh36v+3/yuH79+PM6dXIuU/jePXi2CZKSglZQgSpXEcWNn7D4TOd8kKkMtGNL0ZWX7NeH33Gd/umvb9Ndb79al120X1u3zNTcDnMCEvt5uYGvDkZ66eiZfGb56vcf1QM/f0qvvHaKLzNCDW9Sm4a3qcxdTUj4s3MkcgTXNXOZQ4FPvc55XBAYjrhkpw4VGRQRHUkhCrqgIjLDG6DVZouOb9mnx3Yd1tO7DmpxE88LsUnCPoY4GspY+qSDKkvCJJfghHA+wSPwpCJK5qolUAKxhTfkcb9Vl1p+mphRw0NK/muwHXs1futlmrnjeumqKzTcuVsj1sPnFKPOpVEhWVdD/IQUQSMKLCLQGwV7r4Fa3l0E7y42bWp47tuhKy/ybwvu0lZszhnByCwHcYLMIfWk6BMnL+gRFevl1II+jZd0k8WIUP6YRzVEBA5rlSWZTKn/HExr51+8oI5hnHMLy3rx1RN6lb2+sOI9GWLoslmkdQ+iFARUJBlWRCQ18KQmiGvVNsydcTdtK5eV1RUt8WLQLwh97BVGp2iiRzWFd0V6phMqeNUZQs6LLtM23dgmGwjw9NRzGwyYExCBgWp7ZWFR2aSNIwi3e+21mtQXL4RHER5nBRGrkLYqynJHzuP9VnNKTeeSfVY5khWQKqXaNYWeILRsnRTZNXUL56S/bHXIRg/rb+7fnutpnY+DvCAdpWp3xpkyDaJWlla4F5rX6mAVKyCtV6L1xmkazbBhGjZPC5/hTT7HgNUQxAFxArEM7sOhHgDcixoR8uZ6/fisnn3pqE6ePivfPBciiw88cT4Y3vvpn7oMWRLhkPtYw9KQjTsK7AWtuHdkKUSpEJhjrciXcgwSU8oPGoyKiCT3XRTYIWpBUo4PhcHt2LZJFx7ar8O8ENq+ZZOtSh8kUqi4ycRSRMg/yhISjr6IW/AoA7/Aw6cgYkrjLVsUR87Xlmveoi1XXqZmz16VaPimrajFgyHQkqgUeCbOptDWsZe6rvRt3QuYNuyuQWM9194CQDGBBxl5HyD3dJYPhBd3n6fndx7W6ZntvDJonAobo3eciZgEE7UiMohSjR4rCgHZwiuOQBiy55CdBw7Mjv2lhtcRYDzHMA888RmjDJME1nD88Bn79CSGHnHRsLQ6NTfSr3//hr743cf0mW89oh/98lm9/PopLa8Osz+vh0l8u+cLrtecjkk61q4dm3XtW47ob95/k/7pw+/RTddcAT7QwuIifRaxnBPyMHfu2KpD+3Zrz67t7KMWWysF44qGvrzXUMW8GFz2mWtUhBFSR+g93nGPyz6l0/FEsh8SuYKUSLgUZ4dqX0LKfvDxS53D5+/Re++8Th95/y265dqLuVnbrtYTLnQNkZSILplqsVZzVN2t+/NYHGLZccZ7so2MqTreQuawkNShHUvoXM2kg3MYHWuadG7nc/j9OYg1YcHWWf83M0ie/Dny6C8V+/8lOzZPy24mr2OuJ30Zx7yhVrS2vambSbI1S6q9S8d7zNznZuHhbjC/qOUz0OpYK5xjyzxIm1YZ0Co3mAPGMmBP8+5dPuUKZ1/wsjBGq2pWF9Usz6mZn1WcOSGdfF3jo69o+KcXNHjhWa388WktP/2Elh7/rRYe/ZXmHn5QZx/sfrPlRz/Q7A++pzPf+65mv3O/ZnlJN/vtb+r0N76u0/fc09FX8zduTn/ta6mf+jr8G/h869v436cz3/2ezv7gB/Jvyyz8/EEtPPxQ9uO/jbXCS77VZ57S6nPPaPDicxr86SUN3/iTRsdf18gP+mdnNV7gM2h5XuMVXvzzeTfipcCIxRkx5zE04jo0ZO18rRzy4i+J9RklFa1/ESSxfHhzDMjB8rHlCgTk2mEip8G0g5vDDMHquexjg0IN+QehqyE70sKzYrep9lM6TcVYpYioKBgVEJ1OqekWiZCLcVU7ANXnsH3SCYFKHnvb154eK9z5bcwYbOiCsMhc0wW8y4CjPUKBnUxVxy4TmGQLsKYKEDUBRyfRGAvGkGN2HEDK2Ap7OOeQUW4AzfCxq8VzEm526W3TcmLsgcJ+Efui0PeITkbEmKx7z6QfTcmOcpaKCAVYXudTsCKwoloMVsnH2rnkc478guxFCpnSC/eUGUP6oieOI5UUtGwow7iQIa3c97BnELHKNhMqPdECOpf90eg2gbVYd9gZseAy1bKPai7y41Mtoj+n6dbAPWKoftXmT3OGKRfjfrjpO7Te24pqXvuZfM7RDfNUnn9ed1OP9VyMq5crLxpzDIe89Brx0nDEcazn9ZhDCqE7j/N7uNmBOMq8KCsD7gl83fD148xJjU8e1ejYaxq+/rKGr9Rr3+qzT2v5qSfyPyZafORhLT70cy385Mea++EDOss17+z99+sMLxTP3vstneVLlSRe3J355jfRv6kzYKb8jeV779VZrpHzxM0/8H3N/+CHmv/xjzXPFxqLXPeWHv6Flh/5pVZ++6hWnnxMq1xzh88+o9HLz2v82svS8dcUsyfyy53geh2rC4rhKsdk7GXhQbvRiAVfZaFXOC5LTHqJjbw0KFpiHZaR/WdUVueXNFxaYN1GuSRef1NEpE4oy1Rl4xPCLjxsh8nFUOooGWEFCnSpKCKSpJCStKGUDfo51HqgyXYOWwcV+hHkXjqoMsdWadLat/bq1iQ5zrQm6C8X+kqH6fyJkWUaS6euwZ69Tdun5c6Nxe+l/xT32VhYHVOOH7mrpCoJ+TqAIiuM0IcGtSiFSYvAGNMHp317tuv26y/Tf7nrFr3r1rfq4MFdCl7ChJ9g7OeXb/B+Cs6mvliBfL6bDKNmn/1YijuC6MrDnaKCu2fVypf9P712Qt976An96Nd/zN8YfPyZV/WdB5/UfbwQ/O3TL+qs/5NLxhGNX8BlqEpxVhM66VKCu5McT8qsmDsYDbR7W6PrrrpQH73rZv3jh27VO2+5XBeet5vn5IbzpIhTiefeQl4xYmVZWh7oD7yc/M7Pn9GXv/sozylP69Wjs/kMw0Lh62eJ4H699YopSEI2tfTpzzkcWH4GwnNMgQSea4Ofudxa60UAABAASURBVEmlyOMtYJoUr02lYDR4SNzbiV6KZtRIipBObN2rJ3Yf0avb93DPt1mbWJO0SRpjL3Bm5CXpKOQfYKotyWrDOIRVWbClbqUk6ji/HOSIaTPwZgZtrGzbKV15sdpbr5Wuukzas0fiOHluJtGzU1VZimBexCJhClioiTbxiFA0jZqeItQ2jXZt26xLzt+ny44c0I7tW4QzWbuZ4hMRCrm4jU4mPVBAAjEvAsOXlsoc0ftqLcdoJ7JHOKISI05/Hyuxxib7mhzv+ZkbD+yNSGLQhGFleazXeCH40qvHNTu3TJrCiDBQC5RdwXMMcNdo3XdKshwRaqJRtBBr0sKbtpXAhsNhvhQcDOrzs7I4M4KZCdGdFppi2dR3gVzAYetqNZd1mDWTwZ5bTsqAbFKtzXrd2pvi0rEwgpJSNlNi6n+hcc51ZmKbCWCriYPiA+kTMxeag+MDiO/EFageaCORQZbWyFBPDkyicaCJKUycN8TjVU3GIarSnXwTm1wApg0Y2VOMCxsCqoWOlJ6ijLk5Wlxa1AIf/ENumFo2R8NG8aZpolXThIy1bZM8IsAaNpX7kyIqR2Cl3EuxiEGysLC8qudfOZG/8jq/xE1JtHJE4aJWB+fVlQwWgbAeEUURkQTU1YCbClyyRIfKkoobiGoPU+AV0eVnDSI6mfwZZ6c+CXZhd0wTjaKBcJph3of279SlRw5q725esszggQ0HKnKEWtaogTcSKejD+cOyJLiwSY2i+2kbKVNEQ2yjaFr5xWA5fJ5mrr9ScfUlGu3ZqQLeSERBrEteIERsRboWICXWLsVQqjBFyD801JBLQaocf+xjSNFqtd2q13eep2f2HNbxrbu1AlbEDaSdoYgany1yYewiV0QikmWo1oIKSVZFT1MXL3DmkgaHRqliU7S5LdqxtWWdt+kAa76fG42dvLjbtNmOIz6spGhCDeSgwrEb8QG4sDDUH9lj3/n50/rMN3+ef2/wsd//SafPLmnAza27E8X+hTkhUsmJYevmGV16wX69546r9bcfvEM3XnOJtm2bwV6Uax+hiErb+UA5tHen9nNsZja19I5bmCLnJ8ErKs+ZBlwiPJuiWswLfVvzXq++oGDGTU47wZ0Tm/MUZDzJWT2MccrqyKE9etftvBB870265bqLdXDvdrU20kkEvh05N9CbKy4GI6rgthMlK2I0jAGGCuDzxQMBQANDYGx4qVOUxcYUOueUa+O5eMXcj0ldoD3dVY7V8Wm0oEmJWK/bEHFuLKLitWWENXn2ZiyCFsz9Zd8k6zni+orfegANzJ8PSHLSjKXJfNiSi34h2UHq2roCcv9aKyV1jwmM+MwNzwy2mbzWnDuJWU7CnxoK2r4ykCmbeLm3yrV+aXlJKzwcr3DNX+EcWU4ayS8Hl/lMWM4HwzE+I60iD8AGfqEIDdFHxPkB21SQc46ci2NemozGA41HKxr7D9yvLGlEXyP6HC/OaTh/Vv7ny8OzpzWcPaWB//D9qRManDyuwYmjWj1+VIPjb0BHtWoONjxxTCPsw9MnNSJmfOa0xnNn5XyFz65Cfg0GEjfsdMySjFmBskYsR0SgYyoQ61G4DnjM/TwK8x8z/hGfS2PW2gTjBn8MFSICItbx5BqxvI63ZdzJMM53HCIlmirTght0DjjxESEqPqo8lMnNQv5Bh7v1OMx7yv0RuDMi50BUcjd2glMt2Um218YjsWayGZ1qiQG6JlU922zsbXIyj6UPUddJaPpHigi59H6pWqkwJgTrVRKaImipCcMFebVwUcro5l7vgpwkCoL9PC40xk8GMPtaZ4lgBFCVYF7V1RfDptQ9BoTUSaNOB6qVfc7bIxX4mP3CKSFYkvuvxGjo3+FV96oR7lwQVc7r677lNR6GFarFNtIw/CLLxteIVXByrPSWD4K2dT1VlkEh/2RGXyugSIWmsyPxOUeWzhCBDFgggsmFRKUrI4roHNXzhGnW9JTsl4KDU8iIbtgSdqPurXJlXxNZSPiA1trJGd/J6rgx91JENrBer+dlps3hFzIl0dTzu66jz3vrIwKTOL6+Fx7Dx3mtG8kyTR57H3+f+8I/8DEu/MQDlVZXVZaXNea6NF6Y14gvT4ZcrwZcuwZ8MTE4dVyrJ49BcK5tg1PHNIQGYMMTx5XUXevGXBvHZ2Y19j935mWkluYkrqNleVGFLzViuCLxRQ0XWvYAk+KaJq5fhReZY14ceMyex4BxDRjfKtfuFeRlrpXLXPuX2MC+zpsvYFvCZ5n45eFYxlfJt8I8VufnVcDE+ipLQSoSa81RMpOL96sAIkIRIVGTREEnAsHHwwaL8A6PQAbiiNB2tcOq5uhQxHqqtrXWXmsaEseomBCzOh4hOsz+PYVxU++D3Nf0AbdezKHev99c2U+X137SxAMxqpsTVUmTQkzvGRHTUenivCm4wddsQvgL8pgydWeIjidzDGS7KbGuiQiHK9BN1Y4EnsMEZ3O5hSoeAa+aIqrcwPft2abbr79cH3v/zXrPzZfrvP3buAfFUaFoQjApG+QCySUUASFGwDtil4BQo5MYGCKAZJ5EjrDG3IJ9W5AHg5GeeeF13ctLwG//9El96ydP6P6fPanHn3lZ83NLEs9UhT5EMfd+8zVYzgGWJnIJCs6jwjmQ5xNyaMi9/2bdesNl+ugHbtNH33ejbrrmAvnP8wR9Ey7SyE3Dx0xAQ+4pTs2t6NfPvKF7fvS0vvr9x/SrJ17Qidlljfwbebz0Es9awbjCMrxhrXbxDHLZhefpLZcdlp87ScrhKO4CsdCFZa5wdJjjx5rGECOhoZVLJ0YgdFQ6Lg+QF4MlZrTSbNML287Tb3afp6Nbt2vM2Bpy0AOZ6c/hzkd/7hkGDphY4JlCbpUIdJwCKNLC3i/RaZGIc7dq+JFwV9m2Q7rsEm257Vptvu4tin37+dJipholhQS5lRAUER016OS3LmPKEhFqoPAcoaZt1bSt8s9A8Wx5BWt7+MAubfJvEYYoIf/QSMQpS51EUaDRh+dQEKmT+eNbOvv0cQg1UuKiFCgUAVmCS8jmpnTNRn3JdXcYfYbB2iEfM0UnZ+f00p+O69SZBQ24LtvNLkFOJdE6r6QIo6EmWOsGGd6yDk3bYmuS2qZRY8J3zP37Mp9fS8sr9OVRSDhpfel7BGV8gjw8BVsTks1TZFHkjsA4RUFQkoIfcnVtL4UFkpmvI3JEgJjSh8ayyTkYj5IYDyb3T1dI6J1AdOqcSMmtmzTtnBap6XhlJI4q1dYBVaL1icJGQcozwYPJQRnYSOuybDDaNpW4G/Q6p3V57d9Zp0SmC+g8JkRqmrvYYHwRtEkYu7qyOtDcwoK8EYILWG6eqJsk2pA3UNs2mvEmYlN5hSJqHmXpZLqNCIbhNSn0xvpww3Ti5Lyee/mo3jh+hg3sRymC7OZ5mjgK+aFXwKGg78K6k4jjBQC8Vq0TLKgUWvqwbxEyEXBgZ0wCkbAEOT30tOFTsTrO4nhRfMOMrZgU+eNx7djS6qLD+3Xh+Xt5YbVZEdjIJ6jUxRAgKji7x1mbQFZIUNgHappQREhURQtvFMgRoWhajdsZDXZyMb7kiOKGqzW+8hINd27j4oyd2eAtSz6JEBQhipvI7Ueb0/X4MaRsX1YINVKXgh8Q5ihKQAVkudmkY7v26el9F+j5bQe02GyhX7+CxBefrCRm1Hg7KuCCmC3r5xzWilzAsDBkWiMQsWETIgdVGOQBSSMVLkIz7UgHdm/RW644pLffcqX+6t036CN33ai/fs91evetV+g68MMHtmrbZvYPN7sEZYrCB7fQi8YaD4tOnFrUw4+/pC/f+yt99psP6UcPP5O/nr+0MtRwFHx7R488xY3Z5wwgc3BYtI0PhsMHd+im6y/VHTe/VYfP26dNm1oFRo87wq3kD5ADvGw7j5eVmze3KvTtPIWb6YhAH0OepFEhj1Ng+siF/grLUsAgp6yGtOFdcTzWyezLgh/pE7ZMAF7ONebYj3WQF5V33nS1Pvyut+VNyv5dW9U0oj9lobdOtpRQ1cmbGmNx3giEBGgs2t6HwCMA4T0cNQvDASSktgiu4eYcNO007QPOCnYZHQcAK+wvmKYM+l+ViFBEvMnNGU29IeVz+PX25LabUumakpGdsoF5vGnOZoNRevOotK5klPOnsM6E8pejPczY0EMQ5XQcJCRxngy1PDevxfk5rQ4HfFNdeAAcaZXzcCVpLL8otG5a4cFxhQQrnGvGVzh3ljjX/BC5yPV9GVpKGuULxVXsA8h+K+QbYsvfPuQcHZJnxM4dMqhBUhGnpUacZ0M+a4bRIEN81gz5zBmzicd5bWy4PrYaYx+DjUzEj5jwGG4aOq/z0/eIsbpfv/Az9/k+Anf/Y3wQueFhLfDzunjvl5RZIuxr2NpBKOAmPMQlBJcyRWN6V+oR7GLCqCqMDZRaFBGQFKIgg1iQAVLjg2hjQQQoDi61D8Mkt6tcgK2mXjyZlPDCEJYzhyzJN6pkEZCyIFDRI9VsDSj4UZJVUjEQqhXGKxNyRACKElx7pAadKq+rDVyuYDj2PZDIS0sAuFtGY0zBDzoy7aTWfJF6ceIqqjqbVWASRof9cUmMrh0HYwTKUu3EZT7zhDVRe8hBQkmyT1SJxM6Ra816l+FIIx4+vQ84FXI/cCWWidk5MI9Pny6MZGNBcr+0kgya1BVkjBHsobQp2+yXZAxDLl7r7Ad3d+SxGZe98WuJ9+TTHx8qa+/WefFCzHiJCBQJborKyWEtmWqpfRDvSRd4UrUFLO0EBBkiaJE9Bkz0TW/oBVvqQZuDkyJCIZciWeZ4ek4EqZIU+VM1XBDwBbMlKbRWurz26NeJ3klJi83jhGUO+1S9sH8TonGqIq+5rx2+loy5htmPj3n8StKIJL6e9Mffy1Ipch+MGSh3K1zfGhXkwjVr3GCDj7iO+Zo34jN6yDxG0LjHmMuIIWR+FV5DjLlGjzXgJPJ1dJWxVHmkek2G+xo9HsrX22XkVQa6zMPi4mCoJb8ANPfLQF4ELkMr3Les4rfMPl5xPq7TA8i4c6yInPTt6/gyLzZX+LwQcQUs14zxFoihMlJqmSxbCqjJVfBIxTwFnKV6TaouooSiKmsuMqS+GGcNe/UvcvwKZB+H9bI4Xupw29bJCXSN/Uyd+p9l7ksKRUDqSsBNsDU7igALJFAzYoz+vyGnyfhzjd35Tb0NZ6seRsag1wOgCVTXC9QxHmYGqCsETPQ0Vhxs755tvBi8JF8Mvv2mK7Rv33a1M+wc9q+cnVCnxFXnLjhgCPvCyZ5DYSRw5wEMKCtWJ0P2+YmDgnNslS8Jf/eHF/TNBx7Wd3/2mH7/3Kta5RkguK8QefvwBlmUjPWxgIrHSc5AFnIpAx4xVtWMV3Te3q16+81X6e/uulUfvOOtuvrigzwTbuJ64NFJiqBCjCEieOYY6+ipef3siZf1pQce07d+9ISeevY1zS+NVdrNXCcaPjtCY54HTSME1VveAAAQAElEQVQ1kkJ7d23Xzbxc/cePvEv//F/ep1vedqV27dgmTcZV8CrKjhlnAa82wVgjMAS3SYxItYTEuEQp8CJ0E7LvpZY3bdfTuy7QE7wYnN3Es2fhGch2xmXfEXJ+xpUgr8l9OYcTFhrXyPsCWpRIcpszw8VykCciyCpLGs/sVFxyidrbr9PMdVcp9h+Q2i1iYaTsKdLP03SeJtwGpgBXJfLJ5D7gEdi41oakxsejZS7wpg3t3LFFlx7ZC+3Xzm2bWSrPLDIf7nAJLZvCXC17jc1Jy4gwoVCJVRbLaWBWEdaKfJ0LBfkYrxkOpMM/FBFw+4RCjE1rJVJkbUvhEJfaB7LH4M+0s/PLeunVE3rtjZNaXFpV4RoeReShkUvNEFE5oYoIBWNro1EzAzWN2ibUgjfG4G0bjFXyPyFe5ounIZ8b7pNha7oUMomk3gGJE5a80JpgG6thU+9q+3o6l8URvde03GGMoZPWWJ8GXte6NxX2JdSr5sxZUEE2wSTiBCZKinCOHm1XJ5NG59Bk68VAyMWbyCKcajyQI0Iy5aDpjqo/W6aM9k/COXkhDblQJTjVTF2xmmMoHUBMHkTUtMEndQqIQIH8oLTIBfTs3JwGbICGjRIRalo2DC9K2raVaabjlk0RNT4iRJWLOZrFujYAq9w4v3r0tJ5/+ZhmF5YYKgMNLojclESwuqgeL2LGBZsUiJyBboJRp6WIqPboDA7Io58CoBTdjygRaJCMwSPoV11B7qTKAmYsScxdOsALoEvOPwDfoc2b6noEJ0/DWjVwpW90DM4caKuulNQYi0bRNmraVhGSsQY9ItRAbdNI7YyGO3ZpfMmFangxOLzsIq1u8ws6iR0tjzyiUXQ/gFnlQg5gV87hMFIJnG2hAqdKbtJcVOSMrRa27dYL+y/Q73cd1KlmpwbRapRXmXSUD2gvmUeEgnEoueXAR1bJKbsjV8xKSnzAureUxR6AIkbavWOTrr78sN739uv0f3zoTv2ff/8u/Y+/f4f+/x97u/7Pj92h/89HbtN/++ub9Tfvul7XX3lYe3a0arhVDvZQk72Rixviwk2t6GNpcahnXzqh+/mW8PPf+IXu+9Hj3BS8obnFFS6wjI1ot2IgESGvvZd+C/t9Hy/Tzj+4m28Dt+exjghFeNTKWP9dzX17d+jgvh3auolvsbgYu095HIxHfWHBc/lSZ52tRyobGmwgaSoIfcW/5qwgQ5DPE+GYsvujA89/Py8p77z5Lfrw9G8Iel92zgGPqHNw+ogwS4pAdl+QRTS6LUSkuTaAk77TEoqoVNKjl4sidRry0WoNEIUxFAiJTrL1NKqwoXV8MVYzWg2SRdB2ZGtPERW3HhEwrysJkCOCSCWxiHQNLgo4bdXdgRXzjWR8mhxnst8U3mUFsWRCpHrtTIhZ0xKIPSGKfFYtrlF6rqmWNvRpyGTPNFnogJB/rISbutSIhYfDVX8JtLCoAQ+GA6x+2PQD5iovPJJIttqR7X4xuMyDpv+ZWdrx88PkMvHLnHcrnAd+yExOXHJsg5RHGnB+uq9VfAfkWfUYoAG6sV5f4cHTfqZV4m2zz4CYAX0MmYUf1C0PGMOI/H7J6BulMef+mLmMTKzDGJsf2mG+0nD+FqI53NiNJbFGqGyLNZvACFfnCa81PThOaSOYmgbrPr6pY0+QdRZ5lDpKA1GNRYQinSXbQ10Br1L2lGO1nnb83Yd1BsvQ6JVzybrDiq89+ESkt/IsQ8y/ZWcnZ8MuLHROCuIlNDsVIEgu6ORwX8VqEuNxLEBEEFMgQcjWIadPhh/eElZTkYsRJByISItRCwUsOYD7jMDDhB4Rbm1WitYsGE7ZDUsBs4N7sTYWs89xwDtZU3F2l4I5h1wiQhEhmkoMVS5gVGBs1k3Oy77zl0C+EUdlX9FPidxjBZ5uLIjT1DEpc2SuBjn3AlbSRoTyB66uRBiRIkJSpQhzUYijWjVSkKmy7vVLOfNHfq75I9pjKDgEuO3qCwpVIpF9NFUiwjDLGVMo4ljgAZlLwo9GawVbhyHJdqv14Sh7AxOFHvn8SgSHCLyjUWBRCaFaon8YChVBwiK5DVHIQRsRIAhUI4QjUTM53NULBU97J4s4i0Uh15RpiujWHELkXEFH4LAjkwGHXh7j4+sNy8LDvTTEwN2IjNUXhAV8LL84HHJ9Gvoa5hj86jXONlPhBULhS5oRX86MIfOhVrhG1mviUAO+wMnrJNfMFa6Hq7z0W+al3jLXSV9v1+TClzxjvqAZqWKWIfx631XiB4yF1x2MbaSBx8YOzjEyviHzHarww5xWVjTkxeB41Z8E8lJBLEJaVQtLWIWpNjH7gZGzk1DW1wgcTWR1nVgnAb19YlFEJK0hHCP3AQWgCbZW8Scgj98ExHedjN53aW5KO7h5iJ9OJpE7NDyhQHI3sKwRQQRiFxOIQLRK3HJEospiGZr0m2Bt7HXOPvGPSGs6RnTydJ9p2dBkJ8E4QupjJMQ1vYBnGjgGuWBFDAVKcPwjLKG4Ilr1ub6XZ6bbb7hcH7vrJt1582Xat3+HxLNO7TYUEURACSCSy60SKoqISoqEWezkHk9EgJrsZxhOPDBKERdksZ01P7egF15+Qy+/dkIrK5yR0RLXSDhGEO/rTfJIzLivoSIXHw5Kzjnh54qZGOuCQ3t11x3X6WPvv1Xvue0qXXnRPvkXRgqdeVwEEEL/Fji3FpZX9OJrs/rhI3/UV7/zaz3w0yf0wkvHtDoYk5XV61zFw4fX2mGbZ0IX8vzx7tuu0T995B36Pz58m/7LB3j2ee+Nuuaqi7TDLwYZH8OWGLamitd9bdwYcAqcTGhU+gQrJZBZB2yyjlo8FvhYodnNu/TEriN6bts+LbRbNY4ZUIy0diuON5HFcmKYC3YliRIitWjPSS3GFksD18xWxQUXaeaW67Tp+qtVDpwnvzANsjT4iL4sRwSfaSDwiFA0UtOEqhCKgBToPVlEblsRmL5t0yrYB5t4djuwbxcvBQ/oAM9PPPpJvmoHjP5ELllGVamH1ZCxgp6yFYxhDuCwEo0igiiIWhSyfx4XCzgFPkpbUc9REUMONdnVU1OIUggfk8ccAlxaHeu1Y6f14ivHNXt2ic+Ygh99YWO0co6IDE5ciPZoSRpQg61pQ6ZoQhHIUEQjr5X/CfHi0hLnzap8PmFSREhUk5kozinWoCfrpXfoneznCcH7alNPPfZmXoAqFeKp6F21YurUNdZlNQM0C8aTVFOBMlrHmlLrmpxfpOI2wi0qjFVBmCTwQpMEqFY86KTKa+26/HaxyTnsy0aw6gcBk+EkgpLjT7Wn3ZRCYPGgTKolRwKcx6BCDIxI+8ASQrZosmtiNClnUxUvMsHciAw1P78AzWvEA1mwKbxRmqZRRKjlhErirGnbRjPoM9iaaJWFjjJXl9syUG5g2/1HMV/403G99PoJLa2wwfAr3BAV7pgKNyYsAb6MhDUK+i5w0S9u3TSZNZj1iMAUpPXNCgRYIGCwPkd0PglNZI8L1wp27UQPA27cV4+Gxtx8bdvU6MJD+/hA2K/tWzapzROoVdO08gs+OpBPoiCF+4BRnQOiyoZGsFBE4EqcQq5uAiEyZ0jIpjG5R7t2q1x6iQoXydXLLtTKtm0aBYnSx3MvXCii08DJnQvGWokSUFbjNhhgsQrgGDIfya/WGi1t3qbX9xzWM7vO09F2u1box99gez4mH6Dk5KHnGk0C0oGgTtWSI5LcbckPy8KBodo5vdH5gC3jgVqt6tD+7Xr7LVfov/7Nnfof/8C3Yn9zqz7yrmv0nlsv0zvedoneffPl+ut3vlX/9Fc36//7d3fAb9Ot11/Ei8EZ5s8tLTfNOT6OlY+X+/SNuuFjJxf18BMv6Z7vP6p7f/iYHnv6VZ06uyy2n5o2mL0YZyh/olHDcfD+3rJ5Ey8EZzjWjTyPiKALZp5zkPbu3Kbz9u3Ujs0tE+PWmZvtUHfRhgMyU+Ypl8hYUiSviDG8vD4GyOtxg+AzguoRKuDGAJJ1DREhJo861L49W3X72y7XR953s2677lId2rtNfAkkjIQxBqpwB6BaMCH+2VpUx4pDgawkIw6dmnbnpwPkgHBgxhFhISklO1tLPJH0jbBsshEnz9PENQ/NoDpHTRevxzTZFtHnsaYM89icjiEhkjEV1WL/nipS3To5gnzTZLyP73FjJnSyswxuDUwTecjs8RrFFWY/cCsWTaACMnszndvgzxCWSj7VnYKdqXU5HAbZZrzn1alotLoi/3OwAR/6Y/aux+hzxuSXbPlgyE3tkBPFNOBabT5CH+C/yoNofVFXeFAdJw3Bhhkz5jNlJPtmPrBRR0NeDA55eWUagY3Z/45xTvPE6GPIeps8rpF1yL7WxxnHjPARZQwv2EGURGM/TKm7KSzCBCvrtwThHD971wXr/bzGRnF3CnyKIjhvAe2Dt0yWnQM4dXM8kbFSM9jcBhNyMQhnJEip2QIhF6NptEC/MDoAJmeVhRQRogJQscslkMlosRJRrrbDMQPXPlIGp4J5XhA+KPRZfRCoHWjDhCL7zv7dH0ksk2HKo2hNtz9UMAfExg2sgWhSykWNkzifJIuOrw86eLkCwtLDXBSntDNDYKzi6usopWxsnD72hoi3bxI4XgJNyc3E3AQ4FIm6kTBOzjkS+7i7k9x7DIJKOtaN0RV5DEGbYXKxxfEVlfhkUUNO29KROMuGCkIBDIikaEIKuQRSzy03KOYF7prrRa5e9xgTp0ksEKhMITN5n+dcwGpNry5DkccjeT6SUDwPv2g292cQkDzGUgW7qAgrHZTsq2B3RcGHioIsCAdahmh/YMdASGBuoRqQun3dF2jq5h5ZHX8oAjJIl1RLCtpMiS39egO4K7AZ8zUr+JOx0EvxyoIh2+gcJhyyb8s24YF5rBHXsoKUOsa8LsHtA8POdRclZa5XIws4m9Vr3JiXc2PuTYqG2Idc50YmHEbofoHna+KQfvLay/3O0DbreU0eahXua+kKfIXr8YD76wE+q/j6paFlxwzJt0pu62PkEbLHY9lrxDBzjphyPAPu24eLi8qXghipafd0058+zA2am3rZPibHMF2LZjZ7KRXBEbIRspgOyOnkZkoOdT9TjinaLwNTOGfjNCYbPb4kKxtpai7sArIWuQ+TAucUlKIopSPYm2r2Qb43GQx0eSz2Odb8jdgiRdDpRlJXwO3puA6pDNyCcdstn5M8NsjXANsdhuppK/hh8obRyeJqY1gtmEw+VzDYq2O96HvpA3x5/s63XaG/fd+NuvnaS7Vn93Y13DKTQZz6coaSnRohF8Eec0L0RTXCZaZ4NHbqOJEYjcI6zK6FhmoQcVwi929Vu/OZ8QcREa0iQgrwCOSW8agWYr1Bi88Lnok3tdLlFx/Sh95zqz72wdv1jpuu1KWH92gLz4Z0wbgYD+dYgcbQgJfnp84s6qnnjurbP3pSX7jvYf30l0/pqP9+IDkzvTlEx2r4RqkOGQAAEABJREFU1GrLQDu2hN562UH93Qdu0n//2zv1/juv1hUX7tLF52/L/wTxLvRLLzmgTTyHek4eI53DxrlGXjtTeBY07seifS0X5mndfZbObtxYgx4GUYaa0atb9sq/Lfjqtt1a5kmtaHotxYhxpPYpc/HIATRVgyhVwjECPawX5lwsaNRu1vDIBdIt1ypuuErl4Hkab9pCOhxx4egwN1HQyRQ5UGRswbhEzgZqOZ5ycQA8xE+DElLThBp8QlI0oYgG3mgXz3EXX3BAF52/V9u3zIiFlEt+vrFodIFq/yJ/rtIyLiEL30h3z0RhvSQWgUI1Vtxgch0X1TWjf0Ri3Yp8doZnfwXc3pLTcGmv+sRmO6TQmHvyk2cX9eKrx3Xi9Bz34CN8x04kF+8Dk2WTj20QJxJHIEFel4iQqAQqImSsgY/57FhaWs5/PTpEZgiMVRQ7Q1QC0Lua0wGkdkiyVGmoqbux6zQZs31CCAyB+WDxnoRC9Wc6LmWaYGSBa6WCZ85mCsVIJY2SPBnrkGNgiuglNMsmxAK5NuoltCkRravEBwZYBehkIlektnaqktbbCaaq67hzOTebCnRIdeqkZNkkPJHI661jkKFNppMYQL9ZvFFX+MCfm5/nhd2S3btN4ZMmOJFatVzFZ2Zm1LYm6w04tiYUkFyCxmTW8TaCl4xjHTs1p2dfPqpj/g9G2MieM0PggHs0jJg1iiAIQpMQlcUCBN5dFXIeIIqgpRbRpK+UkBupk0Wx3YQnzObaa0lbEdupIFLrZkHAydDYp3BTtG/3Nl1y5KDO2787XxRFhNq2URszaph/NI2aCEVAaqRQjtNCNKEGvAEzLpoUwYI42yNCEc7hWFOoUSsFH1K7dqq5/CI111+p4cVHtMqLwSG+RSFB466nJqpezC1iEyU6jpi10I7BSlId5zA2a3bPQT174JBenNmhpfEMM2eVfJDwr14iImpvJVAgYel8CjIOSgLrrJouxkxydj44Z2bGuviCvXr/O67XP/ON2D/91a16702X6soL9uRvDm5qQi3rv4VP5APcXFx+8X7ddsPF+uh7bsw/ZHzjVRdqxzbGVIYa54erR1G4WNaLY/Fo2VtnFlf15PNv6D6+pfvqdx7Vg79+Tq8e8z9jH6vhODa5ZiHBg2PSdGQ5IoC5HDAnHCZ7dicfJocO7NGuHVvECCTxLST9BYSTkpDzwwUu8kjkgsyVJUeIr5XiBk841Xn8IZTgpCmKIAeEoGik/XzDdQc3XR/lm8s7b7xcRw7u0KYZ/FhjktXIqMxtWDahRARpAsnVMVJqRevGhLZW06Ezg3oMhiJCEYGhmxO2SXW+iXIugbgJjEx1CEzBz8SE4OuWCXFDjdQ9BAvVx1msMazK1lo7mtaQlPqImi0hyX4mUXIfwHvdIuTax/bcLm92D9IVLmeFkJCo6koVa9tBHTsXZlMhPCBBlcsl3FTyGKpUKgPglNBoZUWrC4sa8nLQe3XE3QdnjcXcNl6/abLdD7kTIpsfLEdMcETqfNBMmeMPt19hD/Y5cFfFCn2YfOUqFcO/0Ktz9T7JwUd8QDkHQdUXv2pzRhOd4+d44/bLo808bU2d9cgcrJIgVP2lEk0ow2kiqkwXqiDMSkgyMZ7KRQGgIigxZKpqsQR58StQWyCPjVlI9OXUmpQwlFpRwE2wAlGtrSPi6zWjCFENTSjw3FDXd8IMvHqdj22Qx1QRX4lY0dJpXbqIUESIjQyXhKiuGLbojwmlgWDmHchpQxVChJHqgQiEnn6SgmqQa5xZpTCMgYpfKmE5Usz+7Eh+j38U6q7KjF8QOJNFomKTfREn1brJgHkTCjWyqJBrbcaqybw3kVmuTGsOhLGaUyBORGYOrRXDEYEFzF+Q+VwhC1BiOb3AxpgDJCJQwhKE2FfwREM+FDTKkkc0k0gRAakrRWhQVb1O9i2oJq1ZmIQ0URmbKPZnSdDwDikiFJIiaIHUF8sd5HVJEgBU284Rxa6V+pG4ayOdTwZX3S0hnNaWOjujcQSpFWFrKHoTPNA4ir0LCOIkPCTHwESJQKhVMNY0274HJShKt7ZIVCeDGKdnQPbq3+m+Lpm8dr7qmSwXNouveb7uGrNP6sSNuB5bNznnRrtxk/1G9ifXkJgJ8VJwCO5rdBLDS90YI7aMyDVVED1gB5bnNz1jLOxMziNejAyXFvNzIwi0Tx/Sc3XFS9iJ4kBNRAtBB2EBikCqVcAQvZGbVmsFh1xNI11PXvtONPqfJWey77lCjZlsPxcVBli68b7Jzpg9z4LBBFtX3a9pDURzLgOIZuuJLM5pm2m9cU3rc9h3DV2TpuxkZAaYLMA83mS5thU8Z1fVhKutRRHRh4JRs2/bhE21gOHGsZcvFXzpv0fvvOlqfeS9N+nm6y7V7t071ATPNwrJjrDkqsWQpeQ+1igR6YRE7cSC2NeUOzw7tpxz85nDjmJMxp0mxE8KIU14HU8oEiswTikyjLVjx1bd8NZL9bEP3gndqtuuv4T77O3cZ4cc7r7r+TzmeXfES5RVvX78jH75+Iv62ncf1Vfvf0iP+H87PrusQfhZgjWUMjYixAOLNvGcc/6+bXo7zzf/7cN36J8/eqfec9uVuujwLp45W83MtLrswgO66/ar9a5b3qLDh/aIx/Ecn2hDXWEwKWcDBgeS4F0jWZnooQgIp5BkEpMfgy22W/SHHQf15I4DOrVlpwa8KBzjgVn+bDUXxTGhLkGvA5LCqIoF8AZKEVtDHlSNmhkNzjuk8e03qNx+ncaHz9eIF4IE4RGQIDiB4c9jk2VTyhIOisBHoTYa9hbU0kMTEnjD81wgR8/Ben0zL1cPn7dHl11wUPt5Yd02rGbuFWJFYVq0EmqhgYlwWS6iAPh66JMiworjKy5UpFotJ+VKEU90p9vBov1BzQxVssFgj6IXiF7Svsiz7Z/eOJX/Wc3S8lARARXVXvDKuaRrNhFYQoKpoTFFhJq2VSSFWvPg3YNCQ//ZiWX27XDImPUXSx0XLgWijwywTB6QSbVpovxFoWyI7J0Lggm2rk5j0/I6p6rEOUZBSI+WtcFXf1q2Bm1XWcZOEq5dGAmoBqCU8Ok54qQ62jjkAwQjCTF2sNJxbB5IEgMuXg64mT0mVAi1Lzw4CunCkKjpaj7x7YT0QfYDw0b7iJczy0tLml9Y4ILGKc9msL83S4vcNo1azpQ1atU0ZLETFIFMzxHmdNJVz0Ngq4OhXnnjtJ5/5bjmFlZUomECOPmKi12EMR0ACyZEasUQqL7gyo6aLvYNOQVLoUrouLjNeNYHlfN1DHEc0Gsu0Awo3PQVFGqyQLBfkV/mjMYDbdscXJj3Qwe1e/sWbWItQlFPqBbetKxPq4ArsLSeXqhFD6+TKAGpkXUTIq6AEWoCHB4KCd5ArVrEFh2a2ayyd5/KFZdqeO2Vmjt0ns6CDZqGmzklFQW8yCVgJqmABlQQC/MMuNADS4qKCAUX5cVd+/TigQv0zJY9mh1v4httiQVT+EWbbwlL1b2mGYxqzipJofQ1TztChEFgTK7WCjesci5orJGCF4IXHtmnu3gh+PcfvFnvveUKvnnbyTdvkXMpJOOo0Y2jieSbijHJtvKC8JLDu/Sem6/U+267iuOyW03LbTXHSuQtJsZNuDjcUmmICi2vjPXHV07p+w89pa/wYvD+nz6d/7x4cWmgiNAM69nUruifsIwKlsGTd89w5uBxFfZuM9Nq547t2rZlK87j9CvYUVImJRlqjQgFosckJDLJZDnQHWM5CUME/Qo0ZQumkp4kp7J+rOOeXVt123WXc7N1MzddV+hwvhCsvrUv5K72evKiLlftoyRoLORSGJ1JjCPJoMm6Oh9iSMNYurFiB5LNUQ3YMgvZDIci1khTJVKubTqjR6BDNQNAVyMi83Rq7SM7dqfMB0OVAgkdW84PngCNLf4gN6Gur+QvEJ1Qo9J6DyetiP0s9bmtm8A8BvcbUXNIIUGockm7BTAlqeb14tlpQkVVZJ0RnDPJ7ib6pnbrALCh5voVQMh+EeQZjzTkej8w+aUgi5452ebmfsFubvKDp8myHyTzN0tI5AfRinvY9AJGzXPHOGiOKWUMY84NvMCwoFORQRCce5rGfw5jGmljvGShr5JU0Cfx+LgyS1yYNPOlI0N4qfpP5U8Qt4y3wmGayOgpY/dnp/MQKuHjvWObKKhyN10DQk1Hc8l2ZWGk5HIeH2a7mDoTsI32hixinPSRuvBR5nP/qeCDtyLcCgfxmRLq5x9ANkUgUXEHkRxv2cQ0M47LWhXpK4qdgZEbsgUksPSXrMmlS6sGxX3aL5AbDNF5mUdeh2s+zF3/rAc+ARD0Y5K5dcg1sCfv8kUYqWRc2CNCgjf04fGxjUnDaMYQ+YyZlKX6yjGdaDgiFAhJnYyqBJl3CjYC+JiYRPGYTcKnYAuopIyxQFmr0GBTl7sJsQaQpIZx8kyYa4gqewdC5jUXGiAtmmsYSfIewIQMFsqcxjIWQ44THowpcTyzAwlfDFTr3g/mBZ3KgcJOvtQTQJGL1zQBFB8/ZExUMiMbrQw9ah8BSO0Y3fQS3L5QQB5f9oev5RyTZSjIloPCgZpaxYxWKfDL+VrIdS7pBywGglzUl3RJxVjBhgKYM3IHjFJcs6qhYJRIKZt87TN3X7aY27231/2XFvzJiLN9kFIfc6JZH5N/3NumeM2PtzF5fpBlOiC05rCOzfH+4sQciHu3kr9l6BymIX2Y/F187bPgo7wOOmaM3Ti9icSVyNtXjjYwMYNVDXlO8JdJ9hf3SyyXp50xOVuaIiK81xircxQ3kFWTdRNB5PVKIXngScg1IxF9rd62iNxycX54hmDO8WyMsxGf6Zp+4B73NG65x0iXmQqDNSn7DNrCFoKQrIUYEbkyJ76CIgIWNjA3VhQ7QubDXVgqsdktG5MR4tSVzJdy9SjIJhh1vWRfE4auVnuN7CDnNtkEWYzAw2Sd/j1Me5ubLJswy26egPuxbt7bzJOYT3I3JKBamhCPQrxE26UP3HE1X+b7P+W4mBeDW8W7B7FbWFfGI5dAB3FHVuFOHb0Mj7AGYWOhWV6vMxK6x2byeHHtQCSfNDCcXZGI7/PwrCXkKCF6FoPh3BjL55T4smb/vh264+areUn3bvk/TnnbWw7r4O4tarmAE6biZw3yUznvQgtLPO++NqufPvIHfeXeX+rrDzyip59/TSu8sBmzMPYfFz+vjInlPn68qm08C13MM837336N/uVj79Tff/Amve0th7Rv5+Z8LokI0Z22bml17ZVH9Fd3Xqfbrr88/3yRMid5eB4Q53J/nyJwz0iUkD95QvIMWSdzMV+5ABd8MTnECBSsQaMhcbMzO/X0rkN6bsd+nd68jaerxj3JadbIEmHOkxbLpqLGYwJnCvIcWuBWDZePRoNmk87uP6jFm9+q8a3XaHzBBRrSx5ixEaLo0o7hARaOi0ZisAEPhTxoskmWUYNOIkLmxhrwiDUE164AABAASURBVJDggkc0jLBBBaOTBmzPzu28FDygC3g5uGUTdo6PuhJ440k32VaU8VRBjLHihkyiOEZya1slVkICE4Vuuzj7qEORbYCcB0bPYn4SQ0y5qObqFAzS6mCkN06d1Uuvn9SZuRWOmzKm/4xBY+y0RYoISBwTyNfv1EMtJ6LXoUVvm1YNa9S0oWgi/8XPEtf91ZXVfD+Ue0W14NEJIScO8RNF3oP52R2qxViRrCLKA0p7TtIGLAExsdITtsIxL0QVEdIRrCrgKbshtOBUyRmqCyuKFwb79IRvLybPfqu/I3N+mQgroVQE11BDNq3RdKY1N1GmtWkZU9Y+cr1tvSY66v1YkzpCTZWN7r0pV7hXqpNbk/MEeXtr8jQEIsRiWB0NB/lC0AfeMQ0boWlbNS2E3LI5ZtpGM207oWgaVQp6CDVReQQ8lCVzR6MziwM996cTeu3YGTbwOH3dT+GA27EUtz58cMeSQ86aXFkiQhE9+dCxRMQBKfCICDgEhioUyQ04npJlUWzvCTVhr2Gg9L6pMz8uZpv4UDhv7zZdedH5uvDgPi7KmxTMvfW/zYQH82uaVk0T4FDbKCLUwBFckcHBUgnbuYTBFVIfJ8ezzmHeEzERrcbjRuNms1b3cVG+4IhePHRAL+3cpdP+lWtRQvLf/RtH4WLN5NBBqeFlhjoO7iXn+QNbUSH/OLZoZfs+Hb/gEj2z53wdHW3jg21G42hU+LBsg28euEB2GTKONOr1QEoKTES4TRFc5JcViN5k1ceiaKw2RrzA2q138mH7V++8UTdfc6EO7t2KZawBnwC8/0OWIn/gDmZdfKEb8SHcttKF5+3UndddzIfnEe3aMSPxETb2nS9Sk2tZVJiHWMMQAciDsfTGiQX9/LEXdA/f4H3jB4/p0af+pJNnl3ydko+H96MvDOaiRNCoMPQRwogRFfmfTh47uaA/vXFGc1wwlWs0wk6f9iXGOWD4GyYe5lz2IBmaa2APyQbBoYhGUvDTyHCQLy+yIQkKnh6bZqzdO7fotqsv0YfefaPu5AXpBXygbWJfZgwNtfrLhf6JpZVxkwRA7slYAAukvtjcy+a93vGIIEPYIgStlRCmTo2Or2dem/VIr1V/tnICf94vzeduPElTWkMB7wnxf7/2G8HcdI4MuW5M2v2cw/xmqB/fnw3oHRy6wYl+jOaGTeF/0ZCq7jn8iA2uTWU00mhhXqPFBRW+CcQFoyueG+ZoW0/ZJ3afZj42hdUthE2IA9fLnMbp7v1FVrxqJTwF72kLDMnMbmSrYgbiSE2geAmgPjdi4hk0LWEozgLv4I4BUJ3XYymg5jDOAEsgtgMg0daac8xBgFI71GmIs9aBTIIKUPWIEBU/clswdRE4gdPaFQrEUNBOz8YqRjMordkUPBHIR4ulqyh5nUCNCHyUxJ2nnDViDUMEq9UxVbIXYy3jOspS0YBx2aVV5rOuLFVyfGCJoA0pwg288bUr5B+0jtNH5g29uRiDqCJHRMCgzrFJXfKlMZpQkyS1EeknVR7goUZCL0nSmM1jGsGncW0sZSMgMijXw6bQxlLoCbJhahzjjAqWntUBF3rg2QTjCtUCHsaBlLxV20D4RGCBxFwwYQ6pCoyFYyTG5AF1WM+AqfhSZdA5LEM5dVGQic48aFL6BKzpSBQnr2OvkrCJUhS0DsG7ytbJ5pxMWAYj7IU4xdM/9aL0zRjhXiC4bYQlo0EUDINwLzTnrvZJX9Faybz4U6cjvGqGch1wtS3CQqJWM9KNT/cJ2tC9QTzS24ZOB5KcwwHwCHtUSFmqnmLf2BfyePIFAbl8jYG5o7XrQvrbK2FwOs78JbvMBt0eJhxqikIgRBep+2y2PQlwnDaOrbnjGSIi91q0lqG1fafsRmC+Vpcy0Gh5WaOlebpjl4Pbpq6k6sZ6x8mKCwrVsNDqjEQJRdSxKFKloVqGufZiz+mYcLIaMNmpI6aXZsOmDs7Uvfy/w53D9OYY9+8VfbOlR/DoRYk5aqp4D1Z7badMnUivjoHlQfxzbp33n2MOn7Y5pTaAiaVTNUTn4C6LhGZJcHUlkieaTapTDSAuzuvj4cDgOuY9volb8AsP7tQHbr9a//CBG3XrdRdq3y5ernE/4ntaca4pA0QJSIqIJKSsClEKzOvP7qYTSz1hXKtF+AVUknJzsKDsOLGJICr5xfgUjSKkHAf3MGPOiM1+UXdkj97/zrfpv3/0Hfqrd1+rqy47T3t2bVbT2lka8+Wq52ZaHYVm54f6/YvHdf/Pn9aX739YP3joCb322gkNRg3OkkYDLpMjNb6Hp4+ZZqS9O1tdf+Uhfew9N+if/+Z2ffAdb9VlF+7VDAvm8zUiGBvxcATt5Fnn5msv1offdaPe9taLtYfnAE/Ba6CQ7OYmoiqhVmGHCOBQ05BLlE4P1hCR5QkVhIJJCimFomG0Orl1rx7fdVgvbd+v5ZmtacJbuKv0riryUyOqanCR5Ra8Za6BZprBazM51W7R7LYdeuOC8zV37VUaHj6s8cyMRoXwrjI0ohtFNBLjjghFhBooopONN8i4RIRwwDXwadS0jaIRUCh/QsKgBn+TjYUJbN40o/xtwYv2y8e3ZQ/U+TGYEGtDHDyCZErBLalCEdgUqlzwkBpWglAGn3pETLjCPuQUhb4xyZjd1ReUAjm+h6a5j7VJxNvvzNyiXmSf+V9kDvyHa/ukTpxEtDH6RlIw/4hQA2/bVi28aRoF1EQoItRGC7EKdLDCO6Jlrv3+M0NY1ZccQ69s5AFAbM7Uc0GttSq1rUjfrsecoLescfd5Tss5wbW4lDb6ME9D6/vNEeNuiwmRap8GXiuaT/qqSHbzwEypsIFEclFsg2VNu6VcGAuQfYXFjiYgVC4UCPRjGUnqbBlqXAwUxeNgH6jaOWACt0L/BU5mA1BKmS5TFdU+8NFUGfH2ZWl5RXM8IK6urrL5iyICaiB422hmplVuHG8eKBpwfJpolAUZ54kohVwC+2jIW+xjs3ru5WM6fWaBcWErMI8sxtmffXNe3fymdXs6vTFxYclJEE8WJU6MhQivBQbyFhO4EfGQU2Ol7MM2YcGOCJi1a/Bkcfvc9t/MtwaHDx7QpRccyl8t3kQ/EaGIVi1rEy1yrgcXoMRDSk5KH2tk6zLcYrKAv8AjWgWkidwgRkeS0s8XWin4WRmGXlmRfle26nfbd+nVzVu12tSLaOFFWc5HYp5jt0QUlqsgSxFhg5h576ZGLd/K7NDcwQv03L7Dej62aXkU+UEnPuxCQ4lU/tAgaebqZa9NTVQyp1yKFEE/gjoe9BLoIRccfDzGA+3bvVW3XXeZPvCOG3TTVRfo4J7tkmNw8QehSB4KeQlEATbEMDi6KFRt3tzososO6Ma3XKLD+3aKQ6dCTGFePY8KEttIrHXaYkZn5wb63fNv6Bs/fFyfv+8R/fDhP+r5V0/Jv35NDzlXOqOisVcKgxoxdlh+W3L0xFk99Ogf9ZNfPa1XXj8m3+DjTD9jqIimErHGc72MWGeUynGqKwGHXCNETd0czeFVp02FY7Nz2ybd8JYL9dfvfpveectV+fcwNvNCsHfxCCIcXUdiPNzQf47FDowjIhTgEQEPpDSooAtEXYkI1kRrhI7GcKq/YJk3lB3SDYJFDCnRdGL6oU7XzpSQ5aQ+SaJrTUQoItYAJOc0IXZ1vd2gc5pPiPx9jL2TyJscW+/nuCRsyScGtM4vY8B7jriuJk48A2dRUlPKopCGhQRHdkXPtG5MxnrqdecyZh3/DC7OaxDqsJwfst0k2yFiy2io1fklDRcW86VgYLOvKXPJpe79QDRuss08aV0MTqmb40WHdItCi4xQKyrdM13nliPsjC7JBlnFZm7qY4mTou4/eGGuHoP3XQ2WgOWSafBPO8Aar7ljYguAdKBxXdNxIS3jKClV2S6Q85kQczzmHkdhAGEK0hJX0kCD7OuD9YyzQIAxrFmN40Z0F2slNdFHNw4wz83EgMggO7tBxgcDtcOAQd1OMMZl2Q/4xnHM6vUQ6ymPC5+ee0z28zU/faxADUkinRygHKXDIkJcZdXCrYuCqKZTqjfjJNZyzt9zgqybMBHl2gUhOl92gtyQsMEEU3B/kRzctSjkj0HLQi6SP768VJm214HRSWLAZMAEZJYEzrBS9Ny9ZmOiXA1ihhHAYIK+IrWSx4rnPbS1vh1jewEt+KobdL/ksgO2iodaBT/qSnS8Mq9eTgi1dCQn6mV4HS/CVA05spCXfEVqkAQVYkOUwijA1evCv0CYsiIn75yjm7dDDDk/IYqwJrgotpaUDacPaF+9vwpKKGrnKBEeWSjC3pWkwE7NMSBLwiwX57Biz9Rp7JH2iX9R2tHTv0gMH08qjgHr19SidRM9AuPsiUE1Fp08tiN1dqLAqOhY0kA0AJXI3s56YnOeCXlkOI3z3sJ2CHcSuWasfSuEjfgKghAHgl+2lWMHRpZ8r0LalH3/4jy2jWks257khGCJk9aqWRK4Y71+I5yHK0vq/watWDtxvJyLbgnDK/cPa+DgBC2bDJhKDbMIkT71zJGKOIfW/EkHIKWTjPck0SFNraVzjMBuAo6IjBA8qcesb5BR19WIqDrMIgzdLVQQTbDMawfL56Bpk4doSjfiS0epT03G15pUba9G5soxJoDaI5UbMGWAxOggfNEJR+4xUTg+IMZNAOwNMJQcJ5xKX1jI6VypoyodQBKAg9XWQOGYAbjPAocIJ6TmRgUkLWDLiXfBod16/+3X6O/ed5NuvPoi7di5TW07g08LEaOaWfDcF5LcvT+HGLCre3JC0UwoRCyd0Q2YK0rAYQQwRgQbk4zbCHFQglg1ZAuPodGOrZv0lkuP6KN33aH/+tF36647rtElh/fKv6nXMIf0Jw+Vz5jQKm+yTswu6TdPvaR7vv9rfeHeh/QLng9On1mi60a+3yo896Ag80kyGKotQ+3fuUk3X3uJ/u4Dt+kfPnS77nzbZTp//3a1HouHaGLYMEV4fgXeaN/e7fk3xP/qnTfp2rdcpG1btnjwquMiGAlPwkCIE3p4gnB15M+JXExRChQQvLAeBS64/AsppdGyNum17Qf13N7DOrltN/BmRXQBhMmiCDInOKAGyvzALQ4t9hlzx0Wr2c3b9NTOPfrtlm16ebRZy+MZPJyM/ZuxliW7uwnxExJMERYkcf2JQKaP8Pxy6o2iaeQSEfgih9S0If+gCVhuQiwbfVnfu2u7/CfCDh/co0285/B1r7AGJvt5vbwfI1IjEk6/VDmX8BWlCBwueESwBAUxhFhlVK0r+HQ6Xgwoq8IYvqxGjbMOAdHiUyzZKi0uDeT/yNX/jHhhaRVjusDxIVEEDZDHD4JEnwgRjSICatQ2bVKoQQfzerHXHTPg3dDSyrJW/U+I3S+xmioR+IeI04YSYPSFPZcnedUxyBRSnpteXzlvT2mQNM3TQRJ5elhd6YdVsLFgde69jbhCgFO7H0T1lC6OSYHGTpAgfpxRAAAQAElEQVTtaJPKqFkZVC9IXXaUqeoAU4U6yYlNFWRQVI8UvfOoEj6p0zEAtfaQqg0m0I01IhQB9QbPLoPcj7BBCjeQeWeUjMoF1EykST4ajbS0tKz5+QUN+RajYRNE06jBoYG3bJRg47RctOvfFGyx2d4oIuSfTEQTEW4hyWI0ocWVgV7iDbb/EObCCi+ZwETJdV0bnvpIc9twSUy0Va/OxTrJ6wEumDlUrLF9IpBJACqXkr6NxQ2EBV92orcKi1fNhErGlZJE6O4d23jhckCH9u/V1s2tGuwRjaLxGoRmmlADRYSi4wiSGjWsXdrQ1NmsNxHCqGhCEaa245YDV7igEC2ED61Oz6/qj8fn9fQyLwY379LjO3fr5S1btRIzaiR8eSHFjOTiWBNy3mQYR1fmKjIft5u1vPc8vXboIj0zs1NnVhu+pfFexO67SaeTC4GsMa2VpIhes7+cnZQd1jEA9RThY4OBumPnVl1/9SW8ELxet/ON10E+4JwADzX44SLeVWswKHzDJuWDHv37GCsdGR+8wXHfnm264pLzdPjAPrVcyMfBB7CcCSMxiKqFGGrwyFVYr3G0Wlga8yLwtL73y2f06W89rK898Jgee+YNneGFYfE4WFT36ZvlER/6ZRycI6Hjs4v61eMv6bsPPqHf/fFFLsgralqcRaGPekFCZghr/QvYRvAOtNliXcGKW06v3ggcEaJKdNFwzm/nhuWaKy7WX73rJr3ztqt06YX7tdXfKnJ7gvukZp6JxpqwHiF+nCykiIAql0sIPRvRTo23jr3m8wirTksALXnl4qCeWyZ/JjKWRGzvm/r6xvlNTHG9YYPmY2LqYcsRoYjoIWlKdE6TKOYmRAn/iFCoK8gp9WM0h9IOZ0Gk3kf/m4UkzJ6grnd0FC8erMM6aU2Terfs22PQVPFYkozhSbWUlHJM4gMw8+IfyP7Gb8AXQaNFblr5DABSRCRZZmBZQTouXy5TVhb2U/LaeGg+DqlZsQDv+7QqkY0+REHiDJZGyPYxbCzJCr6CIkKTQj6hGwlHI1s3OYdKteRaERRhHYHKbTitcM1ISdXmOJMok/Ej+6bW3Qm/IG8lTc2/k/s+cA6ul5nVMuYcT9rdA0cfFuTLJMjCBspwrZgI6hjSuhpouNO6rjkZSxswlwdaNGrmTc1K58+4gLKCJhdCzVEUEVxiAq5a0KXQdImI3AfRgQ16g+LrEveQ8mXQ37L3hBnPfjSIFcg5F8tQAa434PZT12NhLBB20mtG0gwCFTu4Ksn2RjIOJILkvJnTqO0eGHID2bOUkIZjiZccEp5UUXz8O1F2SXdw84KBKIl8DF6eX9OoFgwRNGjR0hi3mjzIFfXK7BzguV6dm10aAP/miD+nAyBSlxpyNiH6Et0WhYoa2ohg2KyVByUKahTlcfHYMgY/DyXXTZJlE4GKCBACyJfi/03af39ZllV3vuj3u09ERvqM9OWL8r6ggKqCEiAQSCBRSCCEpL5t5Ft9/6E3xhvjjffLG2+8vn2lq+6WbssiDwJhJChcYQoo79K7yIyIs97nO9feJyKzCqS+d8Waa875nWbNtfY+e5+zT2RkDUDoHVXlihdQetVfeyLJg6QY4WEVkyFFSHJAbTUq3VImaapdrKr8LRuZPDYyfoberNvdUqwGvEZuWYq8yC91HVxSjTU05JbtkJAMZe9Es82YHh6K/CZEeNA5Q8RpnS25prCR970bldgbQfCcc5FCie9+ZRRm6htlTa3nCFqUYTLBKwc8PaYiBnotLzy2TngHCJF2ey1lH/eQw9xV3ohtXFnXOveMTd6gNc7GVntFcPfQpLpZ9eMydJlRI2VK0ezu0EeAzIliZ0Df3hdB28EulzshXWMMAPtRvVwzFw52aUhv1mMLbbPFPxQoOUKRJ6LOREwuE1wvJGx1IEqJJccAijjStekKJmHyhUqfBoBKWXrPE72n73qZasBSyUnGcTBUnRzqQsZJLK40cxrCyw2e3ECqi4R66zNZ3SfcimLDRQuHco7NuEnceGxV73/sXn3kvQ/p/tuOa9cuPsMMAyHWgJ89xmlbA7KNDxhLsS0iBCKb0Ro5gq5u9jWYUzFJWEyZGJqs3McO7tmhR3hQ94mfeZc+/jOP67EHb9axQ7u0Y2mGvedpba60xsXw0vpcL75+QZ//6vf1B3/+ef3Rpz+vp7/zrPILBnOuvLxslH/hlIjGlbRpQ8vDho4f3qUn+EL/yZ96J/vwoO6/45j271nms0+8LNuZQoI1cQxy7Apr1NF0/eE9euLRu/X+x9+qt9x2vXbsXJFin4j9FNRKH8pmk0wqN0WMPlJUZgFmtsxFrUpDnWM8P1vWd/Ye1XdWj+nUzj2sIp+1Gjs4h+DkaUTbFl0mdsiIQK9/strvQUs6O9utp/bs1Wf3r+ofN3fq669e0In801cmGogjIaWQjUTWoDonBpNtGAkZ2wBpJDsYvoNVGBxIhufzmW0NvBewR3smGeXGWneuzHTj8UO6+fqj2rt3RfnzYVZ+BgkesrlHqVEbeGSo8NiRQZFaf4lzjolmm5EYRtuyTXyU0Ogr84NOj9nw9BaB0GDRK3GODVjKKMJwhfczr584q2dffE2nzl7U5qYrX0vg5ItfUMPT7UG2iwbOk1n2KbSUPYSwZd8GbBs8DMy/JL28tqbNxrt2kyF5YYuOntK6HgeIzgoFgzJ2a8ZoocidSNCFa8bJCzs1KXSNR9R4hfrmBoEoiCgEOnLtH2L1hUHqcdoKXQAq26TyoLtHZczCJtKi+aoAg4dq4ioAgKOWuEhXU3leDZFtO5rTb6vK7pr9CHXt2pFojIyjASl1VA0jBAMdS2w85NjQeT4cXrp0sTBzAuQkECeHI5NvloshJ4ptzWYzDcNMNtVV7mQTbVzlqGbP5jxIOX3mor733Kt66bXTurKRkykOsRJCj9QWeZJTikeKKVjsQIQQMkspe2ImKP6hsQLsaC25KrvaVCtcWNOLMuAyvnaVzwj5MGgnds6F2zp++IDy7cH+xX8mkQuyZUMaJA+yJE8DwmwYNBvAkcswSGynqs0koww2gqQwKDyKjTPk2SDXz6CB/V5j6146vabnT17SmfWZTizt0dd3reqf9hzQKzwYXNeMezS1sSkzCVlchNFZHKshU1NNyc3MHjT3si7tP6yXj9+qb+0+pBevLGud4zPXXCoyOZqEf8hid8mNkT7K5MZDLT6xYxGTBJPcO7qZTwOpiF9envEQ7zq997EHuNneruOH9mh5NsjGX9YaN9hXT13Qd559XV/73sv61jMv6/mXTunshcva4MLHNEkkBiXn8vKSDh7Yq/3QEns+44K1i0+PB7moHzu4h4eF+3QEfmDvDh6cmRDWxxvaHOtNHg5e3rBeOcEN/Ws/1O//xZf1e3/6Jf3DPz2jl18/rw1qydrygTX+c0LPnL+sL33jRf3pP3xd//zNH+jc+Usy67Ot1NRYIwK9sX8g6MHKioxh7NgF2qJmd/HN4oAKIV83DaijnQKWOLh33nxc73v8Af3E2+/UrTccqofVicaRY1FRETuRJ0KvgeTRcXHmznxVU0NrpIDivCDmBaIvkIYnk3S9wUIwgmt842BMOPW+kN/oB5JaIM6u8kvNoG/owUMxTDxyyLZsKMq/RPjFhdLUIjP31tpAo+OAxEiPD+wNPX7X0uRkUY+ubmBXA1vatabF3FsuW9L2eq4KREk9IhqRzVSdjG4qWYy81jfOndfmhYsyJ3fc8sa1CWnMOzK86Q1Khzs+yc0cqJGwIKUHg6Z9BBrtIqpB4T1DGRq1FArPdaQmtdIi5lzAJcZAxfOQXmUsS8e3jVso5y945Rhr6raeH1OVkFzTeRTf4CGLeAIaPPrkE5xLXyCWSURyk6lRf6gMDCkRBywo+JANNf7o9Pg2cETWxYiMFUHjjKpW5yZSzRmfJiV38mls3RYlGSD8usbYUnFT3dsaupxB5rolkQXMBiPGtmwrzQ4nl8JB8GOs9QxgeeA0AMzwmw0WTDIdGvAiM3Ny0UQunf0R1zDlfCNXzrtWOj7Yqj5s3d6IDc07l+AQ/uUncS3vlDxsLEhjH6kXn+h9/iajD5V/U8Nm6Iq0CfFGl9KI+/G9bTcbBWKWlKl8cGh1v9xk6dRK/VVf9rIIrHhT4bGHwIYi8sF7vcJHtQa3odbXjyuxCok5IPwpAV+wOTo0xQ8chMRkLm6H5DB+kISsimcCqSSTtREKCbQxBIHTAdCZq2SrImpATgRTFRi5cKWVt2LDrTgpa45YEchLRBw6UJBwZqow7HTSGM3lgx7/KDjRk7LHxY5vWKjWTpyghIhW/qVYtklWHUs6tcDqdViOKNXxK44v+WNiIxVCZW5GXBJXpN4qG86NYyzsOFJr0CjxIQ57ScU5Brw+QfEDBZsjRU9sckROus7niy9ScCUg9bVyZYRnVJ2RpEFHJrBljuJb9qoRJ+A6l8XeZC25vobKs2ENZSaKyD8fXr/IZwVeRxpSu0Rq4YUQJyjKuNywPOwGlaKoN6ZS15mF/AmpYsmUY6jtLcYQtq393+7wY+SaSH2qURat0sEzZ8mjzbbskDrPnEXWVY2ag9gZsaAzjntARmC6zE/hiwFbya5xMUxwAeO+XoNNEeGhcmWw0fBtORDoiCoxQ9u2v4taRgxHItmCSYeryQ4KEWtTCzmnjqpCsBXWahzXjYweHyQwlBKIQKyQ0bjE58mbjh/UT73rPn3kPffzmeCIduyYKWZmhmckReIJzHkJKyCWkLI+7IMs20gqPoolJ060cEpAGnspGfqaG6+Y5aHpuoO79O633alf5IHgz3/wET141/Va3bci85PIgXPeEZhkDnYxv/Ty8mn91Re+rd//s8/r05/5il568YQanzE0UC73njkkpgrf3NzQEq/gm47v1/sfu19Pfuid8Lt1200HtXMFy6aUz83xZwrZ2btWn80uXdnURvIyP6mVz1K33HhQ73vsHj3xjvt0/PhhDQMW5pLhKUBGnKmZPMRd1R0tzk3TT6B4hqsxTpsOX8f9xGxF39l/VM8eOKKLO3aJ9Jpe38nRY8ecvJCZVmRRmpHmrP78bJe+uXefvrDvkL6/84he29yr759Y03OvndOlK3Nc8bTkrCE1KA1AUBJGhZz1FYRUx6XhASDlMiET3xb+VIbJrkGc9NpqVM76ZpgOr+7RW246rqNHDiifJ4Hl+sHbY1iTkqZsYDa5JSEyZPQo428tWs7BrpBATTbGUGSIKjAbnGNnYtGAM2rOtTfxrTRsoxAsPrmWn+az6Q9fOKFXXjujy+sbeDo7pLS4kzJiUWovYRxmw6BhFnLN7+wntQ2mFrE+5r+8dlmXL69pk88ONa9TRzL3JJOU3GWPUCYc6aQpTeS1A3Q1+hQ7ItewybotZpuHmSe0gBp+dEEViZ1KF+aSRyz2UIxOQBcydnJnk092oxDObU4yL2iKTfLJ2eU5DWhZNExxxomuasFLYIi80yT5kQAAEABJREFUIPSxJ4zDgGaiDRcciq+mFhyiB3F5RKKq0c+ooZw0CwJLD54TaY0Dff78RV1Zz0teyokx4+RYgsIHnkLUbwhy0syGmWwXDZw0IWaTk7DGrBICsM0FrPFw5Zyeee51nT57UakBU3lnwBOMEV/GmGXHY6KYsQSDGgfb7jsjdZ+GWWCT3jlxPRsjfnHCB6lcLUshYh2OTdUKUMuvfKhp3+4VHroc1U3XH9HunTvwbLKJmIg9sEd9lLMn9iDbygvKJXfdow8m2YnrOCcWvujDIMkSzLYG/GcQnw907tI630ad06kzl7XJodpgL84s7dY39hzmweB+vbpjhVvNjEeDbSTBfRXlQ8iSB83MTWL3fp07fqueOXij6le36wGYxtYogbWyB9nJIvYwO18vvlHOhTU6pY5x5SnbEr0G5lPp1hKfIq8/tsq3Y/fpPe+8h709yI1tCXOczQ1hU999/qT+5kvf0+/9+Zf1//nDz+r/C/3hX35JX+ahXR4WbvKgmen7RJLMz2yQ9u1c0tEDO3THjQf0xFtv05M/+VZ96mcf1S//3OP6pY88qo+870E99vCtuvmGA9q7Z6j1iQtd45up3LMvckH91vdf1f/426/q//d/fk5//Hff0De//5rOXVir8zhvks+vreur33lJn/7s1/WFrz6j10+e5VuTJg1Wb+HoKJFgvaPkgp9tKIAFmLpLZqgLKFyFYYlj0bjMMf8y67ztpiN63+P36X2P3qM7bj2mPbuW6yjNlWYlBenVG3oJlm2pd9kI6q0pRxU5WKiCG4CwiIYcDFYTRd4KV5zsEYhNYxux0aKc47UagOyFxmYDjLIibyN7m2302dorsm2fb7TnnAyl3Ama+HYs8pQrs4Qyf+EELPg0x/ZaIofwS7dNaCcEFWlsJMo8ob5/4GBUr3HnCzZwSKDhIU2NGhISCl6UObHblg0JCoeA6YbSOydFpgxQtMn1fv08DwXr72GKt8SB45tZlGzUFV3wTqLZVE0y4yFkoLG7uLkuWUYOwUiHe88BhFqyxljLlTw+gRovxviAchgniTwxwtJtaiALDDU+UuRQ7bMs25paoyYJnd7tokVRUKXZLrnGpESf8PCQnXkpt+wqf1UDLyxnNhQ5eJsEFGIZFz0W26VXTch0khfE6sLjFQ7hGs226PihGRxPZpQmeZzTdkEWbRrA0CrWLrDUiKnB7uvItU7IZRQYArPJtowMUwRzXcq1N/epyJvLM60v7yjahG9ywZ/z/mHO+4ZND5oPgxpym3H/QY4+R99EXhAJN7HPZ0taJ35jeVmhdfj6EvIOvrwCX48d2sB3kw+Tc+aeVyxzwOua7FQNsSfZo3mb1znFKcYHrw1kPoGJxjrEoqz8sD3sKUYEoojFQ8LeZCkE2+ScusJ9dC3r3LGDtbEmfDQRORvyfBttImedG1kv+7HO2teRN+ChK2BXyLk+LGkdbB35CvwKeOT4BA/fBA+tM886eYNF3iDfOnuyzh5tkOcKfH15SQ0/3Lj3S9xGxjKt/Ig2LTPnAavODkgE0GU0SyoZwQ1ZW80GjAorEV75SpHMj5CTV5aKJNlRVK015NLhhWTWEmrInJRRMgembidWfqSEpW6lGWubCkQBy5j4+CVH6WKkY05A4BLzATe5Mns3kwuLbSImkuzII488kaxq6MkzRhfERCNHwmB8DYIrgNAkRcGmtMjFGXBMPo18Pq6xMMwJCYmYmDjVa02xlx4jNlzV6n0PR6N0EgqKHB8csFBPA7Vsg6Sbt0tNm5evaOPSmubz8bUTc4sdigwjiNEyY3rNTzXh0ReGUrYGOxGOJ+CUFHF7L7hpdC1uG76N8DfUQkyaPRA8mG0ZPFR25NiKIo+EOxA7gVPj3ESiLrYFe/IBL3SgLregaDVHZggFg7AlDuvYO8Yk6Mg9Q8k5ByfqM6pqjpdo4SExD2r1zJSdE7XWuR4HQNu4QeWVwZWSUWLYXpNt2VbayCiPRHQMCostcvGrBuLiMAaiKTS5FBwA6nLjvf+gW/hS+6eeuF8ffPd9uuWmQ9qxwnW0Ii27E0KlQVW98Kmk5PFdi2hZM2zsieM+QD1IkmvJSkMMIwNGOgLGLhw7vJf31g/pF3/uCX34vQ/qjpsPac/OgSkb182mJW9qaBviUlo58osKT//wdX36H76pP/izz+mzX/ymTpw8r8Z1e65BvMx6hVyH50xsXpT7di/pgTtv0JPvf1Sf+OnHeAB5m24+vk8rvLnPa7qpVe4cF04ZbfLwPf95xPdePKVvPPOiXnyNzxyb0kARSzNrN/t1921H9P5H79bbH7hNqwf3q3nguFmCd0JmE0yMbLqxQRLyNtLYOIeaOJvwLQ48D1HQFWwvLu/Rtw4c1wv7D2lttoP9w5eV9owiMmR2wCUPUsmDZro8rOg7u/fpH/cf1A92rqLvYp+sU+cu6ocvn9QJ+JyowYkSkotE80hKXcMgsx4ns5FteQYFgwTZEhbcM3ZZstKGxCPHx3Yk4MZ+7tCt1x3Urdcf1p49rI11cQKwp6yRtbvmYn/xFnEYVMfMggfs1EYbsFSDtjUA7Gwnx6nDkVWOlQ3JskPqzWFWfiIVtRpHzLp06Ypeeu2knn/5hM5fuAyuqyjnlKpZk8G2ai/Yr2E2lDwgm/cXRWbvBtZLyDqfGS6tXVK4xgZc0lbuUit9lzJSKH3aIGexoZhGsskUGvXtLDDWyjnxKV3mbQVatsUgRiljGSQFV0dTQ6ZuwULqrfJgtI1npxz3bt0ahy3xWskAIRg9BcJ6z4xbpo69YfwRDoGvSrYVWIsoNU4WtZcmWWlt21Uxmx40qUIq50iccNTXN0Da4N3xJT4UXrhwkQcfcw2cALNhwN0aZjPNoCXIYLOh6xY/zGVbV7eGBaSJN9xzBOsiD1F++MJJPcs3J2trm7I5ucb5caBTDyPHQv3V0bhAzBFJErwMEQwmZcrUvoCVsMTAkS0zbsm5sS4CMU1ZJycbEIWSGE008yDly5gZ3xrl24Lbbr5Ohw/sFe+rlWPQLJkXzWB8kQlS9IjBeFnhIGkYJLvIii8j+pAE6OnxB5KNL/6prwFEt13775l56r+pV0+d18uvndYaL/zaA7NO6HS+ddl3WF/bt6pTyzslDWI2zYi3jWwQwZtmjJE2du7Rmetu0bPX3awfLO/W6UuNYyYNjseA10ByPC1aVdV5NoobW/a0iZ/oWHrvfpm76wnu1MI411b37dIjD76FB4L36u6bj2llZVnOuln/Zb4h+t5zJ/XXn/+O/vun/1l/+Jdf0f/466f0X+H/5U++oP/2F1+ov9dx6uxapu9TMGVLPdRy6MCKnnjr7TwAfKf+w8d/Qr/1qSf0G598l37zk4/pt37p3frtT71Xv/7xJ+oPHL/j/pt17NBu7VgiwTwfDsXDvbmuXN7Q86+c0t988Wn9lz/+vP73P/uSPvfPP9DLr57m4eBlffuHr+kvPvN1/cOXntZLr57kdtGo39STvegl2VksOjU19icaDmi1pQxNbPCoI4uGEx1B43UIDZM5HiJf4w34kuc8RF3V+9/9APSg7r39eu3du9wDmCdzKY24MIkcUGPzu+Qx9+RAjSVmYA2iRYSNxSkBVtpo72LGIg+WHRu5QGwzjn17LmD6aHgzdrX1ak1a6G1Kqn+5/QjfH5kB/7JlDciLCaIvlC4s6nkTW/f4l8aa6V9y+tfb35BuAnqlk9aPEmlZ3/zKmq5cuKD5xcscZiw4MWLMKYrENb4Uhp4lQj/W9gKpY2MHJw6tlTzpxIydKfMyqFMrUMNX4joTZaTNlhzMzbUib6jFFSum7bG44MTYe8xFjXxbrwFyNNzKItlWGlAYFDuEFMtEkvnJSOyWMwC+5GhWNcRaR/TIfbUxxQGiJzyUbUQlIfYAsMSImaLGZmeMi0FDyCw6diQwhakLGmUjpBuYCnCmSmRt21UrqW3HsSh7ZMU/3kLq6QjneobMvN2OXKvUG5ptDZClis/7jcbDJx05Kt11t9r9D6o98KB838PyPQ/I996n4b77Ndz7gIoj+370+++T74OQ/cADKnrwIRnSg8RC7YGHNYfPiz+kzQceUmzbydgGYoYHH9TwwP2aPXCfZuRchpbuv7fkpfse0NK992qZuoa77pIOHZH4sFYnpTkPWU8tRrRsBuyqHswgQwZp4Eu4jetu0Pr9D8nveKdmDz+i5YfeBj2sJWqcgRchD9Q0sL5Z6qNOP/Sw9NBbpQehcOrXSMZf9z+g7E/2zffcyx7eN1Lkie4BQ747/B7pHoh9Fmv0feDQHL3dc5900y3a3LtPeWhqlpClwjjA/RzI0lBqKwq/ZjAbM0AKdedICSluSclpuQuSoudcQ6qe5D2Uc09W2dVljS3+c+Ty4zyM3vDBm7kaFsMFouKMneM7JCFA/2ANHPd4wmMKYVagIsWHfPD0bqce/KOHZf68BMrGHMFEsIsS30m07GRqR+w9/gQ0fAOQOamKUiORgUuP4MEwqEn2oDTEsoNGLbnPEYt4rwxhiVa1Rq55QcK5iHYcfWEjGyqjkhARCxqJI8NyqGIqSq3BcdIga14PBS+pfhOKOYIDF8sQyIlEyPUx2ETZo2CYau5yw1j7C39Dr4mpLYbFhTTK/zXKXvSUY85/VZr/GV8SvsH9DQBO2r5lWrQ3d1Xfn6p84Rphyz1aaEImnh0PPlKlYFiYkWPqE3Dcu38dn+AhlHIPxy8R2ccqKgo+TeWhsNhw1Rvb6BPDlAd5x44l3c5ngZ/hwWAebN1w3apmSzMsb9Yb501qhGoSdE4iPjHyWsiZO8aQP5KdMxGKWwAo9bFQJDolRW+838BLB1f3660P3a13PnSbrju6T7PZIEw4NtlzWRvQvB7UnThzSU9992X98d98XX/06X/U17/2jM7zQEvMOeeVMoc3JWtyzHkns6l8Rnn8oTv1yY88Ub8h+Lb7btKx1V3Ky73hy0Sq2qiLrs31Db3OQ8Z/+taL+sO/ekr/2//4gj73pe/ptVMXynVm12+zre7bqYfvuUHve+xu3XPnjVpeWdE8SUdKbg8DMakHIg6lZmwIIVjpmb/0DLXH+GNpkKHGNeVC26Ef7jyk76xerxO7V3XFMx6WYsV/4HgkYiChIVSirIHx0mxF3951QP+w75C+u/uALsx2KrvaGC+uXdbzL7+u5185rYt8DhP+ojUSNLjQGzRXb1lCbEytLFNcPx2hifezli1a6zxyB5T1DaNsxyBlzOVFrG1pkI6s7tVtNx4pzuOPqqBJGt2TAkViorIhwEmt3uJbQKml9RhlpgLHIbZQj52sOSfjmvlcwuhOkVlzTxZpiu18Y2NdJ0+e0/MvndDJsxd5pgPunjtj8iV3yMmbtAEjw21Q9nDgXLEjW4IPg2UN2uRzaH6JrP7viTwk4XgLe69H1zSXnjGU+QtgoKqt7UH/l3vPUH6Zs4QMyRSeMy58pLhPphFasNhCC+BqYRG28OnIpG6HkqoAABAASURBVHJ6XB0waf1wZARJkVA2usLZpCSYCA/VxumNrXziH8IcPTlIx6ZFCwiPvUDmhNdcOGJRCK/a88JLWaCllRGIEIlcouXFnX8nfvHiJeXpb2LNxdi2clIMHpSL4hJYHgzOeHU4Jwe7YpNMvVnuwjXjBp/wTp69oB+88KpePXFOm9j7yRX/EEDFckCzpqgj5QEnK2UPArh7OfKPp8TEo1wZGpG2MwKncFh1MHCF0A1Ne2Tjx4OmXTuXdfP1R3TTdUe0e+cS5rmc9WcfbHlgf6Ds02Br5kEDPHs386xkGz9I0Cx2/D0DGyBB4MMwk6NbmsFDbo5VsovOXbis5189pdfZz032akieuaiJTszJ5T36+t7DenrvAZ3hIZ+GHTV/xQ8S6UQmJd3m0oouHL5RL910p763+5BeWpMubdROkdD4DGJEpjchqydAzjnSLwClYGtFwYxbCFbdtuxBbYjPXPmG7MG7b9T7H39QD8PztzOGwQpxLdZzr57R337xe/qLzz5Vv4X37Isn9frpC3r15AV984ev8qDuW/rbz39d33vutXpIKpFf0sB+7tq5Qw/cfZM+zjdvn/yZR/WhJ+7W2+67Tvfedphv+w7yAO2Q3vngDfrgE/fol3/uHfrURx7TT77zTt16/QHtqi+DNsjEMnkHsLGxqdOnz9U/Df7Dv/ii/rc//Jz+/HPf1Oe//qw+/fmn9fdf/IZ++MJr2tiYVwX2QKw7sWaNIoBy09CiNSaABNFrz0ZfO4J66EA+dMNtcGhp1qj1oN7/7of1ofe8jbXerP17OcZsHB7JKDuvIwkhXb21LpetKYpt4ak0RFh0F2eQApaKv2jI3b8xz4gBb++4dHW72U3Bp3StPAqRHV5ADVFty2ghWHXbhZWSIfo1JPSYsp9FpTAED5VoXeWnsfFayjmd2kIVD1a+xC6w0d3ueSoGv7IHG+3FcFGolBxy9q07jghsYccQuYghuWAqHgHfdOaKFrrKBl4140Mmjk+EpvLrGmMDpI6MXYyk+ZUr2jx/QfnnYByqcuB0Il1TpieQ3qSeTMGy7vCQaGXKkDrCQ+CsmFhSEi6NIEjctpNo5uLk+E0ENvVEOvYSglq2xQCJ1mXb/aUGl1x9Ps5XiqZm2UYJwRQeSsXRKSL2gpADbaMW/9EeF6ZgkaMDeCuxLCOODO7ExYaskEAMkIDSkaeOnj2KuSDWX/OUApqYyHGKjL9tMgqyqoGPEuoo4YMie9Qnn1IZwHN8p+kwMy2vfK7RBCkUm+LaL1EasA1LALxH0O7d2sXDrEMf/0Wt/tpvav+v/Ufod7T/N35Xq//ht7X6739LB/7Db4H9lg78+m9p9dd/Wwd+4z9q9TdD+Pzmf9KB0G/9LpzY3/wd7ft14n8NIn5/6Nd+Wweih2KDVn/jdyrHgd/8Xa3+1n/Swd/+T3Dk3ybvb/2ODv3O7+rIf/xPOvw7/yu2/1WHfxf61X+nvW97uwZqzjrF2kWLXHuAUNvLEJ0XhcQy+4CAfenAIR1493t07N//mg6zxiPUcfC3f4c5flcHmXP1P8JDvw2HVlnXfta0OtIB1j1RbAewZy+CRS/5t/6jDuJ/kLUcjBz6rd9mfewf/OB2+s3f1KFf+w0d/LVf18Ff/3X29zfw+00d/w//Toc/9EENN96s/BbnnGOWddgc26J+qrIkzd00Fw086w2mUc4LjIiuBsMtWADbyk8gtizsGqpMwk3TOdQdghMZA3N3rI9lCY4auQc3NRkEoufYFIGkA8nOKDjrSjHRM2nkJlrsIUSySZYNyapWsiYNwV22SFhdDR+03oMjVXqGuu6MmD0K4LhUnlFUlKxGaaNbuTN0tY8xK86iYVPk8DJnQRE6NWxNYwPqcyGA98onW7Auu2zIyQnTtgSTOPH4bq5d0cbFi3I+FFbsZE2wlDQTUocUJXGi2WYce8Ry6HpMuKoSoJQsWl8EQgVIYWI1ONSxX3B2MzK2qcfVxIcm7Mdx27J9jQtJtzaFS0HmuYauiVBShMDxpFgEQHsEo4667UidGnL07YSFJVCBKyrVlJABQ0ejhLDWnjbZVn5GlHiksqlwG+tEkuyus0BkSiY3I4YalZb9dgR8K2G4Cik1pk4NFlJZy03SgGAbSbLhUKbZtbKs+26/UR9570N676P36frjq5rxJVMTN5oQfsKdKKV1seev/c3sBS6sCAFCES3bCL1XJEPj/b7yyZQiGp9Xz5y7oFdeOakLl/JFaffNiJkHIk24aO3Khp5/7aw+99Sz+m9/+U/607/5kr757ee0xuuimc87WqKafKZb0jBbZl6J5enm6w7qgz/xNj5//IR++j0P6b47jurgvh1lt8y2sxImoiw13ojl4ctzL5/WZ77yQ/3h335Ff8hcf/Q339CffPbreurpF3SWz4RiTXSZbcqfYXrnA7fqXY/cpZtuOKzZLLVYZcShGVmW7TqgYShKAxEVqH/uxpwiYoBaWZhAMy73AxoPh9pMp9ouPbP7mH5w6Aad3bmqTS/jnSwwvDKG7J79Mp9Jv7l7n/5+9bC+vXdV52e7Vcd3c1MD691cb3r91Dk99/Kryn9IugmmgdiKJ9MoOhhk6hlm1BQ7NEC2lfckHkwFyB4kOko6ZBkbO81ahK6tZktFc+3mQ+GtfPa/5brD2sUDVg4LpqGTrORgjFSkNmq2Fg1xUvO66XiDjYYyRqeazjQyfPoxyLxMUDqzT6JUsaIRW1GI8PifOb+mF14+qfwrtss8VHbVFjuUCRJbJNK40xA5ZC0tDZw71oBP0TBoKLKyjjwQzLm+wXETzSNRMZ0JKCIYChbGghIbudeLpvhgompwPCPD3ryTM/aJFk4A9IUawWQ2AuUjSbZlSXZGXdWuje3GoJ2aUun2+iy2Sm/e2pvAb5zzjU6LwnqCGlnwwrEAtIUfcvp2n+gjdfc+jhArQJ9qQVzgESac/Dk8Vy5f0oWLF7SRf4+KPSeB2Ah70GywloaZZrzwlrhAD5wYtmXPxMgJomrJE2HCUqqJX1/fVP4nnO/zUPDshTW1uXHLhQrGqbBVWpMdWy9d4kDgmxOwo8GbFJwTPFy02EMCz02/yxKqektMqGvJ5TZ0hTF1V0zmDsUVym9l5bcEDx/Yq1uO823B/t3aQXD5EjfEd5zEcNsS5MGwTkP0kQYPGoaZzOmEVQoupJRiSehD9jZ2ZNvyzMSwD2paYx9fOXNBz588owtrGyDksrgk8qCSG9AmsWveoZdWDujL+47qm/tWdWbHLm3ikSmWWdMOSctm4MJ84cBxvXTjPfr+6i16fn2Xzl/a0NwzNQ9xUF2oqUWysuYQRwCcRIyRMcDYQQ527Hiiz8XQKXMhkQKoaefOme667bjen7+D97Y7dMOR3axxEKeWbOu11y/oi197Tn/9+W/qq08/r5NnLmqdC1pujsl/hT144fWz+tK3fqCnv/+izmcfmKNBM+o+fnS/3vXWO/XE2+/Qnbce0YF9K2qUc3l9rivQBg89U/1+HqTde/t1+sh77tW/+cg79FOP3cXDtv1aWWIt6+sSbxJy/DPvJR6W//DZl3kY+U393p98EfqS/vwzT+mZH76sKxsbfSdYvyjCdq0jS27oLZONlFzBtQCFGGO4ZKlTcgzsJCY7qGiNI7GpG48eVP4G44d4M/HgHdfrwN5lYuZM3TSPP5qKK5J6AygBXnOXwqTpyd/JDseGGyO1MbKG5FsQ0Oi1HcK3dcKOgG1Mgu6FiA/6/2yf5pvirtXfgGcdodFwrf+1ernFP7R9f8rQB5vjEUK1xww/wje72gnnsefcjWiPsVG2HaFSf8zwf820fS4y1HGwUkLEIs7zef5g8PmLml++LOVbcA5YbHEsLiFa1UY2JAlA7BFz3eWgp4twls+xzgmZPYISFl9EoqLBqlvsLEQI0fEJnCtQ+ZI8dvEi9hBflS+iphY0euatmHiMieY41d5jmH7TxTZo5utkOxHM3vUazVgx5arG/CBwdHL3uVgjPoyYGMFRkUU+EggRDLYQohqrQlFGso0PPbpoJJozZ15+wjfzYa0alRa/xESGPPoQJtsg8bay/ikotlBfBD7JAZC9i7dkRc6xHJBFS3y5TXLCkj80qLycCRLIB5/5jmXNV3ZqdsNN2vG+D2jXk7+onU9+Avq4dn0U/guf0s6fhz72CWyf0M5g+OwK/fwntetjUOTE/OzHtfKRX9DKh39eOz8C/ezH4NCHn9TOYFBsKx/+mFZ+5knt+Bn4h38Bn19grj7fbnKFdj75SeYKUc9HyfVzH9dOaPdPfVgrd9+jYddOtqVpnvWxqsa+hPq+ZAdULVJIrL+FQGd79mr/Qw/p0Ed+Wvs/zty/8AnWQf4nkT/2ce1hrbtH2sW6dn0UnLlXfvbntYt6d7GeXR/5KGsK/RwY9LNPatfPfQzC58mPq+I/8Unt+Tj0iV/Snk98Cvpl6Feg8E9p7y/+MvQp7ftEeOhXtO8XfxXsfwH7N9r90Y9rx6OPS8eu08YO1uuZBo4bS2YVWSlH0rwvA2u8ZwjNGxhUDuPQorMJdU6Gg1v5QUCnIwhENOIzZq8a+wuVgRwGF3w+BsSzixbuMvZ+DCJA9KbuIRzopY0IVtZA/jkkJTpjeAgZRzoxXUcgQIs2oqUnd14HSp4EwbPeSk3N5Que+riEqhJlIXPFk2ugi9ccSMUrGE/iONmUOWR00eD0rsQOFJ9JTHyfH4Qe3+hKAsgaahynEJcOCSRUWAKSBCJcU+uy8XSHyrmjGYvA6r1LV6rGzLbJ/WLz0iW1zQ3VWmLvWfoYPYQ2MiTJ/FAGeySNooRg0XBkOgQ6QvY3vmhv0ongWFRBb7CSKFgVFgGKHEKsTn6FSvmXh4SGuueYvys/cqTCsm0/b1lqYW82JGuobAuhtG3bMBrCQt3c7VlPipwmhtce4oPYp45PdIBu25YEPHvScXYW3y7jHNs2mqLCccPSyN+KJyYRobIFxjL1UjNA8enF9/n27tmht959sz72vof1nnfepePH9mk2ENk2pbzYeI11fyKJ77KYe4u61AqLXDVkXyTcG2M68WFB4hDSnCk29OqJk/r7L/yTPsPnkJdeOSdOcbysOZ8b1+cznb4w17efO62//sL39Ad/+mX9xd9+Vd/94au6fEXa4LWotsTcM3lYUuOammn27l7WfXfeoJ//0GP6tx/7CX3g8bt1x00H688dmVKGgUU2zhTWmNfbxsZcp85e0je++5r+5DPf0u//2T/zueMb+vb3X9Vrpy/pi996Xn/1hW/p6WdP6BIPKMWM2fclvpi77Xo+Jzxyp/Jw8OD+FRY9x8okKpGarBYkE+c11DCkh08UDy4yVBQpVnFrSFTpjQeCc+4Ta6z1lWG/vr3vRr3Eg8FLK7v5NDpoWQM/0kD+SINnuri0U1/fs19/t/+IvrXnoM4v7WZPLQauB0152pq1n7+4pudefE0vvHpSFy7zeYwcjZlhghXZlinIM7j1V1OyAAAQAElEQVQl2UJVGtuIahnFnikGa+DHsmisS0hBRFBTb7FxFEpJHTv4ovP4of264+brdGR1r/KfgGWPG7FiPsv4joReag0ds11a6mlzi43Dv0ESJoGARXdedkJR8HAUlb0HsUWt9OxBl/BoUNmNLTnmFdpwyr698NppPf/KCZ1jP1M3HgmA4i9icG+VhPkbOjgF2OGD7EGz2UjDjK0aZLCEXOFkzy+RrfMZWFPzKIRDLSo8jANcTNFDpS2E0qYhcW9mCV4+KYAaFzqyQmWcBqz00qZkEy+QYbIj/sg++li+ymWYtLJzQtWTdHjqsHEOERR7g8e/ZdhGeHVL+WLIwsKg9PIfsXKc/MJDOCUHrA4gA0cULTEE09EZowP3jo5Q4QSPWhCIDjbnIpT/dfjipYuKnN8GtK2Bi1TR0lDyEvqMF9AA70QwflVrDejqJXihW+f4tuUHL7yu5146xUWTNxDkyAla53L5JUiyra3G6cuJ7dpj8NhK7vm7H7hGwm5kQspkhOhATGOwQbYhyZIQIRdJA4BUJ63ZIeoTlIvhrpUl3XzdId1y/KD27lwKXC8S20ob8BuQo4UPTi60YZAHd3LntWcepJllbKXPBuRZ1WErXENsBgcYQgN7ge00D1Rf4oFYfl39yqY08CK18BtEw4eLdMP38myHntu9qi/sP6iv792rE1ykN4Yd5J5pBze9FfPgb9d+nbz+Dj137DY9N9+nUxc2VN/IMB+OJLeKj3oTumg5t6BRC8C2xdqQuSCx2xwh5DZGwFOfN8U9UXfcdEjve+e9+slH79VbblzVbHlgBfh40Glq+KfvvaRPf+7r+udvP6szF9a1mTXFY87R4OKTcq5cWdfLr5zSS6+d0lo2otV0yr4dPbBbt1x/SEdWd2sHuTkNqCh706siTb1sslZQHT20W4+99Vb9/Psf0mMP365jB3dxeDhH2Sc+HhHERrd5PSw/ceqMvvzU9/SXf/dP+iYPJS9eXK/cYpLWBtbrqsF2yTDZVjX2jI1i7rkyb9CCIqgp5zmTFU9I0UAkdnNMBw+66eheveeRu/VT73pA9995ow7s36kZNkPCTwS1hCDbDMjpduRY0CKGEAvBZptQg9DDijJQEaxhFzwUccGTIERYXs8TodIJGG3xB6CPGDgdvXfbsrMrzIch+wJjV7q9xoDxGYmAgsNtd5nR3pJjKyLWoW0225hMxNW95sX3arRr8Q5dvc5u48DSEx09XuHROzHdYr5Y7Yz4xAyT0CNDNf3IYYt9wAO3GvUj248xO3NUNqvEDPNNtVz3L3Lt5yZfZm1rKaDcW7zLgKpJ6ctopQcP9RxgJYB0pwqx0UsSDTlu6K18gZANRc05Hx6VSwD7y2uH+AGKZ6jF6Egho5mTKDKUa3lTYTCl1bGLUOSy2RaCeiAySkIBhLigxGrResYaGVL/wp4U8eNATmKm6HaQKFkYYhupzy3ZvA4qnyRsdNkZ1Rs2ycr1IvlKldXjm+La0LY6+aIUWAPa5B8xslU/RkcahkG5pjAGkO1OpTGYK+Mw0+awpHk9CNyp+Y5d0vJOeVhmZYPW26D5rr0a9u6H9sj798kHkA8c0HBw9SqaHVxV0erIDx7QDN/Z/r0aiNuiPRr2QcHC92GfCP8hFFto3z7N9vX5TN7h4EENqwfl1f3ywdAB+dAhZLDduyXWw9lF7dkvjibHTmih2ufoIZafbobFech+aedONeb16j6ljhnrnK0eUBF1ZS2z/XuoaW9fWzBq9L7dMmsx9+khBDaE9u7pa8U27EHev1/D/lUNrGG2ukreVS0hLx88pKVDh7V0+MiCZkeOaHb0qGZHjmo4hMx+LlGPjl+vDbArvB/IcTMfeOZDU//bgwNfHkpz7nW80JRdGFhj1inuwYOXZM/UPMiAIYnzySGDQTIR6eEQpnLBOWKZgcsDLLbKgaHbYyxJ9iiTn6OhvE4SJ1EZNhs7XTSDlYovavW5WlDZ+DfBRSMTxxC1rJkbhOW2bq/4ht/2Hg9L9CLRSs6ALfkiYhwZaS0bKldL9BCQqmUKlBEuCFXxUVoUfMKiIiq2cKajdm2bgyzZHJwdp6IcI7TguAqbjAAlh0pHoYOqlR5pi3LOdzP7F5hAOntlObpY+/rlundogychnDfBE1fmDAB4EZPIDgBFkI3Ue94WsZ7qZLXqp+wl4W8ofeRTukBEFINn7lDXGbNZMJErIaGS0cPHbETGaaTRVloPkHAMLFpPGQMgBtuyQ4JDsrQg1oRrj9FVjRDZLmrGLyQGvPqIsOhBQh1IvlC555wtBRtziZzZg6b4Qw285PBONngXFTEuoRGCGdzwsSPGbiMUlKOKEBAqeDLJim7MrKp6iQBjVNmz6eXH0NgAmMoQv9a0uneH3n7fTbwvf1DvefvtuuHYHvGsC5+GW1PeD6DQLamTbSRLGWGoErJorStI6TEOEhhTpZSIxaeT8eKldR7GvaA/+qsv6G+/9LReP3WBzwDSOh8HTpy9rC9/6xXlt/V+/08+r7/7/FN65ZXT2pxbcy9rrhXNuC8OOwaZa+wK/NiR3Xr3I3foU0/+hD75s4/xsO5mXc/Dzl07Z/LMcu4h6s2wKzwQfOnEef3j15/Tf/3Lp/R7PHj82y88redf5DPPBvNwf3399EX9w1e/q8/+83f1wuvnqC93sKHWsW/Pkh687Yje87bbdNctR7Rzid3nvV5ym4EdZJatHt1yAdmTHLhoOZcKZDB2h3PONc8033bPvMgjwGd3HNLTh96iZ/dfr0uzXRr44a6h/BLKzEtam+3U0/tW9dmDh/XMvkO6yAPBTc2odyArPUXU5E2XNzb18smz+gEPBk+eucC9yRpmg2wqgGyys2cDhCpFt2UbGRogZIMbOXwIL0oeSFLZJAFDluh5tmNbNjRI+Zx1281HdcsNh7Sb5wGNa53MDjl7Pch2Ucq3I6uabXgIlo5oM2iigFDUMGzDYMHQVDy1IFVXtThbRrYZ6SotszfZAENqkziF2cPz+sFLJ3TizEVtbs5xTc34xE+92a5rNKhy/ofbltmU7G/2vXjpVuRmaZ3nRmtrl3Rl/QrvGzK3aBgYp9418gM0ghp8q2OlK7QFUjxeDbJlWwyU1YootNv1xoZntyV2JM56zi/guCeXyqvGhRTf2EcKHoraMkCTPvHgbEdXKy8pPZLgohmKaEdKSIBeTLTtNC1swqInKqSK77FXjSkcWsSMxixaCeSFGqbEh0Z77cgkKx6hBaA8DV9f39CFi5eUX1NuzOHZoBk5htlMM2jwTMNsJg+hQcMwyB4PNOkskzCVsd7ORJpSNjhxXj95Qc88f0KvnsyFCwdOjjhkrvgVp9BwEpHNkDSAKRIh8Y/aEouQdce/YbMdL1DRBgldixYb5JSDs6gbeyQhh2xr8IAWJ8EVZ2X+g7wpf8uNx3T8yAHt4OFoGfG38S1FspGJF7VZ23+GGIuCCr/GmTTAaw9VqFDlAdmiUVk45KLoTetcJHMTeOG1czp7kTdhVJdArMpe4IpqDbzuRcsfI89vDD6194i+t+eAznFBFt/oWDOJD25r+4/q9eO36MXl3Tp5/rwu8+Kek3PeRKNuWelRG4KNns2GjK6xmRilNQZsjePN5tF5W56LJ7fIlu/OOD8PH9rDzfBOvfexh3Tvbddp58oyfsSRm+XxkO8sD92+zw33Bzp57jLrsqap5lzQ5putLgxmn9vmphpBpmCm5fRo5bs0G7SyPNMMPgyDljhvV3YsKRSZbdbAfPk2DaY8BN/D08r777lJ73n0bt35FuriRq35BrXNFR+cJA3UM2jt8obyH+VMfxfTfVq5fnCD11iBSNgZ6e41kiUdRflgj2HRHYm1hcWnp2gcsbmO8LDy0Yfv0Qd+4iE9dN8tOnxgj7K+eg2wB5aptyJJjdxFiSTxUVpqCYlaomPDOVONxJlUm4kRP5s84ZCqLnRiDQmyxMi0xExyuGgTR8wUqhQZKgKUGMbqU309Jk6hMm0NqQWt+yBM8fApHnSr458ssRXHEtm2bKO9ebexQfENoSn05t597fGb7DVXDSATR+w9ADEoFZPEoYIZImNLRwuDujSZJo5hq3cXvXmhWxH9DYYogAD2DUmNr8DzT8A2z1/UBg8FG6/ZOecTHprjE16UoR/FGnNQk9mjj8bJG7rSOF9ij5iANtoTF5+GPTLFwHLelSdekZsQMDVxKOBkanpDAy17w0aXACp3JhQN0ICTPRy05ouLozD0mCgQMUoMZJtRY7MmhQoTXmpe/6qGvRAUciSnoiOLNs3N5HQyBIcSBZCOF0sdHW1zrQPCh45gSAJWWsciEQNr6vZKRA46htYJe3XU2FNb7IkIlY0hOAHVUaXBWoJmXHvNB39vrlNTYybLK1x/jhzTcNsdmt3zgNr1N2q+sku8e5fX1+thQbtwQXU/yGTEoqjl/AoxwRzqvTEnxHknbMo9JDFA3R5z9sxqbEDi5lQx2YonNlRxBC64qmZtt0VW92kmd3LCkzJMY5tSjGoiuoiB6C0dtIEJCg9FVtYCplDmJKhxT8rrsFPWw33Fg+bUUP/5CLzLA1tpZZ3RK2f2BWqVK8myJ52r5pqr1hk7foJyj8w/h1NqwKde07zmRfY5i53v3K3h+HUacvwOHVTbtVvNMzWOeeMeK3LltyOyNxg0MF3O+aQTYGTSkJ5aREOhIyjuwkVbDUttOLaArNU4GNlwWHVnZJ5icGPL+hFFiCzmqgKwuLwygJZStTCAEYFfYpCwS5FHL6UUodhkxAFX9cY+RsBWLDx2FFwZqX90tp0UhQm5C9SH0GRG9bGJhg4vN7gg2xrigSyabc5X8oM1qHzAw1v4SJGrBAaDwThXEBKDc/T4GN2BoyBHxJxeVBDOOS9CVTl6/LLntY+JJUnpREUtO1/Ozvnc0ODRQ66EkUKjpyNnTWSf5O1zjBipVeHoMYei9/dJ5CpANPJEDsUBRHCbQDFP4fiPcq8bhU4knioSrbziH0Lv6y1U3Qk5HRKtT9Hn6TJgFR4OYQoeQhs7sxI/TTGCkpDA+2vISkzkKR0mROP0xm5b+RGjkJXmDEK1LFoSYKOj0NGrBjiJAcZeemocCWP59SyMhrbtK/6OQ4p1zxHW8AosuGgtLzAMdl5fDWTKIQHVVouGS8l1XVO0gNaBfTt5MHirPvreh/Wut96hY0f4YoQng43rpZJ78u3ujHTCbYZMB9EBVZ6tFGzRIkO20axq6Kkhfo38587z8O8b3+fB4Jf05W/8sB4M/vDlM/rMl76jP/jzz+u/Ql/kodzpcxfVyMKgfP5aGmbyzBqoc8/OJeUXIT78xIP6X558nz72gUd03+3HtX/vitgNHtRkz9kfgus8dWTr3KUNPfX0i/o//+qr+uO/e0pf/c4LOk09m/Ml9mqm+XzQxsaSnnvprD73T0/rG995UfnXY0tLg5Z5EGnqObi6Ww/eeYPuv+MGre7fyXRc17ieK9RQG3MzgRLWdQAAEABJREFUL5JCmT9ktBzamGyTqRNwIBhXLNYmPplIS+hL4laji8iv7Dys11Zv0cXlVa5jMzwG9mFZl4cVfWvPfn3uwGE+j67q4myFOxCz5rc/21Zdjpx7DzWeu3hZP+SBVn7bbY1rDKVoYH353JP9FYBtmfcoA2RTCgOdOZFTbbBw1hrEyo9kw6HsAJIkU4wgeGRstiNpx/JM1x/er9t5DnCQ5wFMxTEwvhIuDCWWnP3LVIVnXsg2Nkg5tqoGRBCzcxy0DU9sKN7JJc5D0RZYycSNHLbVyRW/nMNigjl7eebsRT3/0km9euIMDwk3VDYiegaEdOLCijIfsbbZQ2vGYnMe21RkaRgGeebijYO+xmeGi5fWOBfJvT2P0qzUIZqVHzFq0RwpMaHIExkLlPWHxKLiEppctstvhsUemmzFyZNckWMLRb66qD534duHbbETPEyCrsqgaqQpvhiYrXIsgKsFzArVEMerzRIborQkRg6LWhR/KPEhaZs1vqXWsM3SPfUmLX+X7tLami7wBv4Kb+ZtXsQc+GE2U06AUC5ys2FJka3R7kFMp8xUJxhKZqE0pfVzy1pfn+v5V8/omede07lzlzD1OBEZ38aJa2TCGUUzpJJtZJxsOEhLUtVriRHOBo4QOj7xqyIs23EosrtsGT96wynYqHcRDJOisP6IK1zQb7j+sG658Sg3qF2a8WIIbllDvVgsxV8u3diNbLNH4LYl5NJzo0AeQiUbk6WB/RDMlpFLN0CuynCbAfXi2rpePX1O+U9G1q40mRwyNqiJHGZOWYbn3eGcjTk/LOv7O/fqqb0H9IPdu3Web6+ucHG+uHOfTh27Ti8dOKaX1qzTF65oY54LlpkpvWWALLsTCn2Qkl9pwQfsk+wIUGJzRnSuXPq58O/fvaSH7rqZm/udeuCu49rHN4Etx0EmxrxW8acvzwbt2bmsnctDji42ui3lZrBj0Bx5wOfwoX267uhB7eSBH2H4ihz4Zg/xWd+Y6+Lahs6vXdEVZDHPjGO2lDzwAZ+BPUwN+QZl354deujuW/XIA7fp6KG9UupmJEwmp5HNMEC2ZVsMnURDLR2xcys/UUMcDpgpEkJKX6Sg+gnNzhEo20WUq8Ore/XYQ3fqQ+95WI88eCv17dGMG39yFOGbrYTJAXLuFGdgc9xRlKk3xTcbhsTswVuGTu4so2UJZ7qQ8M3okjU1I2ROOF3xzb6CyuMPgaisjkIzU/kAgoCzLeCMJdcQPVTKNcM2PPOErvIguQG8zQ/1X90TK3IkILWGCguwjYJP6nb5qnXgkFQhRPo2z6qPzNk7LNs7qEITlqiJJqx4wAg1ARHJGWJvA3fyqGHvQOVOSJs3zflCIH9PcPNKvmzo1W+lYAIUxp4DoXVJNvmgAQJWznFETXYchMeCMnX8wq+lHMPYQr0CKbkGWQNJ6HCjdauNDHUt47hG9jLz9zwjpjSrgqlOtNhDiQwvSj7cEt99caTbgHAFnERtNQcv6ljWUpIZqYeRaTJDSbzsulxp2duE2jinj4QTzpbtiu01IdMBqtuW8aoeAb0yj7Jt0StV4eWIxJwuWbxxh0QDzm7FXxhta5AQm2xzvVnW8t692nH9Ddp57/3a9fij2vXTP6P9v/orWv2VX9SOt79V8917ZB4kmYdO+e1T8WUT7xYl3uSLL3Tqk4NoHNDGNTVfkCky+cWcoWm78JIKxzDyBg8lxsQt7GI7cBPUkLd3IFTLJC6KZqFD1GCzSvLalm29WQtcFCN7h2MkJuXOi8Ge4poihZT3NfGFcj44PlBsjTmLWEP2YU4drWSr8wEO4d8IaMWxwVGZg7NhzCt4J0pq0PbOm3blYWyOB7EicuBYDODO694ztSNHte+JJ3TkYx/Tvg99SLve8Yh23HmnljnO+e3Oxv017xE3s54Z66XOGblm5LItsxZGWRIqFCmFNEXKNZjKkZvS4oMSkf2D4VQYr8ssRV1hSVmjZH5EM7TocSyg9fMXufYYh4F4VMHImCnwCdAwBgzDEkhy/ehNWvLhVnZjD8F6Z34bBGIULK5FpTi1z2sNpcuy3WMnHg3Z4sfKWBQJIZ3iLRuSkdUJEYnOHDV2GLF60Cy1NqYQJRpKoIuTsszRROsxjKxLeDQoi2naapG3kxtHdZ0PgpfX1K5cpgisjn8junUdtSA4CCMwIzORnpH5UgsQerd12eSADJZAyCCxlSOCocjhnmxgNhoUGwcAhM48WzL62EnbJfwj1zHvyJuOSROD7bBtdK3eTUFD0cJDkd9I2ywRQ290elNkeyn2VqDHPRk4Tp4iETzigbrMmLhQgZYiw9h9RMu6pgF0F4Ta6PAQfrDaRxxsy1wfQN+0YwZn5y3ZGdRbYlAFHdy/W+988C362fe9VY/BDx3YrdlM8mAIbjiEVJWI5pFUOMqic84ynQTHqUTk6FcRBsx1ypzhQdwXvvaM/vRvvqK/+9Iz+vPPfoMHgv+oT//dP+l7z7yotStzzTVA2S1p4A27odnMWuVB3IN3HNeT739Ev/LRd+kD775bt16/X7tXZpovTibikN0kUa8l2KBNrtGvnzyv7z77mp579azW54O8vCItLeMww2emuZd04eKmvvnMy/rWMy/oDJ/jhmHQMJCFPsyk64/v1/2336Abjqxqmev3nOs4M8q1W23Bg/GKLFRjoxzshqTcOxkQBlinwXAmMVyeaW1uveYdenXfMZ3dd1hXZjupcaaLw7Ke3rNHn1s9oKd3HdTZ2V6t87gw50lLPdDWfUISOiOf25pePnlGP3z5NeXBayoZMt8waCgCKU4dloys4hkk2TJ7YVvxh4mtVuGSBmjmAdUaMHqwNEjhgw0+FM2GQav7d+n2m4/qxusPaufKEjW2OKp5UJMlKLmbMHEw51GQY4GNPVZEcjOKEG2JljW2gCi2ZYekXs9ol7uALRlbzTUdUeaPNQb8Ll1e10uvn9ILr5zSBR40i7UsPEnTY4UnCqPISYe5KPuWuWcDe1FkzYbsvyX6Os+M1i5d0vrGBvugao6hqNSSKmdXu14yRdIXgYV521jiv3rIupJONYN6S7rsT6gjV4+xT/4UGbVyjPLVzlta/IYMJtjgtpG0IF3TjJ4Cc6Ij9k5MhDoIFBifnqCkmLYIexTOLW7elDjqwZQ8kG3EUFAzQPjRkYkZx8xXWpKBVQ9Q1LTBQc0DwXM8FJxzIVrKASf3AEWeDZwAXOSGwZxPVi52ouUCYrnOQMbiObiE1QWvkStTnL14pf7H4RdfPanLvInwEFeiKTQXmvijkZFeSlOYSJoXVuS+hhEnDs9Fxy3T9hc7qAk0PG7hocQriaCSsacKeV5ST4AndhtOcGrav2+X3nLTUd1w9IB2L5sXJjXgnBxNNFxznPOtPxopC9Ag8zNILHYG5eKJgspe2hJWgSeHkfPCs5FCIg1zAKuTtc4HqpM8UH3p9XM6w37OudE3fDU2D0YKJRYiMZ3jIF3ggvyDnfv1FBfp7+w9pOf2HtEL192k54/frOe9g3xrWt9Yl8iRNScu05Nw7C5uW7ZLnuyTf+DIMdr4sH/iwt5CnAcr7N0dNx/VE2+7Q2+770YdObBTDR+6eu1SHgbeePxA/dPYj3/gnXrHfTfr0P4Vvnmba3Njk9TklZUHeLmp3v2WG3X3bTdqz66ZZpzbQzxsXeYB4LOvndc/fusl/eUXn9GnP/9dfeYrP9C3vv+aTrGH2UtctcnkdfQ9sE9zMlvHDu/RvXfcqJuOH6YeUeMcV+bFFwGgxj6Ataxv2gzQ7F1RbOANDkwHRSaTKJG86NRcdnLg0DGE+BCqhkDnYfROvfX+t+hDfNP4jgdu1vHDe5UHmwTQyUPM1d0iNRA2utXqhwGs99RQEoIR6jqVCYXWOyhx1DwmQ08mGImwIODImD5ZskFMuair5PgnTxyTH+7iGaGaF5C+cFsIgPTKA5b9CgEtuk0OaAJs9CjxD4eujQGS7bBO+FJ0YXbHsydd6i6LcfRNTbHbrrjYa57WBKAiWdpGdnTREg1Lr3zBQwAjQ6Jv80vstZRY9rcfI3zpYj6Hxn0NtHV9UjXX2Ic5Dwzm3NQ3L6xpvs7rrAI4wpV7myd61jemFVNkZlUjZsvTmsqczofu03idgZAngdnfEomtvY9TgDKiBIcRUaPtEgMjISPRc65HD094UzRCUFoxxoptmQbadrbiM8dMsngyc1Ne8bVObOFKPmQ7eYmdNoC4soMjxgtX7F1SNeJISvom3ODpXY5nxcvj4Ws9JGPiLNkM6q3E4KV6y4bBwQjP/VJCS4340pneQZi4sfZQeSiNEIl40VIPzvhJlmSu25sA+dtz5gHRjrc9ol0/9dPa9/Ff1J5f+VXt+1/+nfb+m3+vlY9/Sksf+JBmd96ttnOn5jx0mvNwefMcH2TOnJbWr5Alad33VshMnDmGmklXjZhGXYsWbKGMQrBQ1B/FY2M22OSBmIlDiP+6HuerqfaVlLbHPW3U7KIc05BtCWqSkPTm7WpLNI/eJiAEK2SSky8U/MfR5H+VD/f5ts4Xs/AZD28b9enQQS2//VHt/ugntP8Xf1UHPv7L2pe/f/jhj2jX+35Syw+8VTp2Q/0W6KYG1ivqsQZi8xougIK268ZDaWwUJg5BjSD9/CsNW97/VXydIVLXcZeQXXPEXvspshITWdvnNv7gQBHijtmyaOARcotNfWUEVpyhqh99dEOiU1xrlhFdYwCVFP+GKmKV1hWq7552zgfKkGMVKlP2NRdAbEKauh0jsVjG+UYF1u1kw4X4ICSjoyc/1FRZKh+yqi0EHIQ9euKRSUlHEA2JHqfaTxCmkF1gzREoQuzJEB6sMmZAaTxwbmtr/aEgF1KP6/Box0VA5FWRSJ9cotmWzQrjgH5VZ1HlV3lKUone5hUAPSxko2wzk7xr5Cp5mz1rCXWHPtqWI8YfHnsIkW1ihgWOSjW2Rd+ichwHDLZH5VpGLuIXuXHLCqN3Ij8u9ApkhwqIrQAGmyB4+liWqhBd3eLVc4MnYSgHJwYxRI+JJMkftfioY+IUIAOukVXzdqWpKiuYArOikru1j7hgiqdlG7lces5xDthCjzXzA5AvmpTPnYd4EPjoQ2/RR97/sN5+/406wOcCdzPjloRSPTmomvlap0W2pnhnzgkqXy4QnRPFedyic/+rZOinTp3T33/xm/q9//EZ/dGf/4M+/09P69XXzoiPGqRJzKbm4z/NbVxX8xv1q3uW9ci9N+sXfuZxfeyn36l3PHiLjh7czWcV4dvrSP7ZMPCZeiYWqtkwwBxY+3at6M7brtddt1+vA8QNM+6WhlhBGxdgXjsN73MXL+nU2fO6cmXrwUzwuO3bvaJbbjisG647pJ1LM7X5BhFYMeYI9lwdYjFklzBF7BSFY9cg27KJgkQtRbJE3bG3Zp1tg55b2aPnjtykl/cf00s7D+qb+w8qf8rq27sO6ezSrnogOCf7nHcEDd6y33DDeQNBxqZSdpwAABAASURBVAb1Os5duqLnXz6hV14/o3XeW+Q6PgyWbHlgP5x6pOii5bO2bUrKXg5Kw1OyaJaNfytRFS9rgGxGm+Mz08DDVqn7MlYhu3iQe8Oxg7qd5wEH9+3EJ0lULVJrGY0ORUQK61SrZIWA6eUbS1I3GZ2psZhZYXgCyUY3sVGAG5Se+yRovDhWoE6eOXKnOefuJnuZmjbYs9c5f597+aROnbvI8568w5UISZCYoudh1KLF2rAZGjSbwdnzGTSM+7Q0W2KvzOfxTa3xxdCVy5eZv1WGsVwZzYwtxLkRDoSftggAE+PU2yR0ngLfhGxvS0JMJoUVHBNCg8Tcmlp8Ik8cmRBGybYsWmwTjVj5BMO81ZuGikhUaMtShVXQduwaeXsI88jejlzj/H9DfUMdVwFbc/YTiomA1nnTnoeCVziwqBpmM814Gj+bDcjmAUR0ToAlo880DLOq3463pGIMbBovN/ajQ8awycOsE6fP6wcvvq7TZy7UiZD4nFiYccSLPLYlgJzEsPKrDzh5QYgWcwyILXKItQ0Vh0DHNHaU4BDSdNnptgCJJW9NkpzI2Q+VP0Z45GXWe92hfXyzc1iHeDjIc1HWlgSSB8uSbCkt8sQHWx4GbBY7BUeOzr52G/ZZMGuYzaBB2Q/jI4tYaUA2ii3BtMbD1PyG4Kt8c5RvpuRBwtAgeyYyyMY5xHHgKsPysqrGwy/p3LCiF1aP6Tu3vEXfvf0Off8tt+uH+w7plQsbusibuviLndJ0YSCVaJYZt3qLGGiIAAXIfMTl2McE2vtoGwYeth3ar3c8fJcee/ud3KBWZVtXeAAx54aLqKUZK+A4HNy7rIfuvk6/8MFH9G8/+oR++vH7deuNB/lmxqyx1c10hRvbXbfeoHc/cp9uv5EbHQ8cmUJmyN+u/Oq3X9QffPqr+n/9/mf1//jPf6//53/5e/2/f/8f9F/++MvczH/ItybntbZBLk6kTWpPmZaVte9cWdJ1h/fxEPiQlpaX2UPRsJkFGx4/ZENCtycMHizJRqpzmej0knGJHKqwCOxb5p2oRccvqVhO/RODh+++SR944j698+Fbdfzofi2zflwqWqMQ1nNGwtQVhN4LZZjyF0qdQCUqiUYlbPJLGrZIqa8wpKlv1xvxrQxEcxxVehC8kgAYSGLwkL1UUjL8+J6w2rsf7/bjrZn/x3v8T1uzsjcETfNk0yZjFhCa9OITcE2Wa9StDZr8K5gd7HwxTubt8cGggnI8IoQIAubl3iCRC413tvNcA7j+t7yRAGoSNlWblrWoB6Nt7AZCoaMISOanghZcCi4aLzdeT5wPstJFQ9Ikd55kgawpru4DolGIYSGYioMJyRDFqKinQDaEQqLkyMwASh0TnzDhY00/kp2rWWUr/zbqWjQjkZuRRWWE0KseVTwhqgxxRZq61X9KL3/ijAa16KgiGBUwSouK3HsL68ZKHzVYxUYRRrrIUWqMyGFcbtVUxqti42dbMy46A9SGQVd2rmh+w/Xa9a5368Av/KIO/vtf04Hf+G3t/be/rj2/+Cnt/OBPa+Wht2q44Sa1w4elffvVlnZImYQvGufnz6udPceDZr5w4oI2J2f/Vl1VAVeB4qUxtyDbMAN1atreLKMuaDQWG+PsftxwU5xR4ZYdGuCDJEshsBxX29EWpKuar9IaamgLbLJdJHfUtmyjpBZ45JHQwKVUETJaiEdtC+xq2eCWRWOwGRB/ZMduW7Yl9hxByr5Lsmg8DBQfIIe1yxr4Zt8c69nuffJ1N2gpv/352BPa/eEntfcTn9LeT/6q9n3qV3XwU7+kA09+VDsff1yb+F1e2akN3reQjdokV2JJtTGWEVHq+hKx5ZoSIZTzW7zqwnFswbbppV4z2JZt0O69TQQPHDz2zIqOSC/BRsI8MjA6EKPCQnn9xj5hnRs75GgQ11CqplLkbd2OAxPQVbIURGkILetErtj4II9uSHR8GMk7GdFGsRIxb/EMY2CF4GOXRAAdcZorriAqc3CUksOZyTISCRj7jnV5wGnAFisinuVQPMuIV8PeOM6Zqw3WBveOzfyWOV8q5aEI5sVxT55kmHhsIlt0o4RQkYLiWWtlp1pD0RYuWgoKIcZQLo6iqEWiTS5CsLuDbRnbv6rjW341QUkMvR5tz1JQhmQOZQ3hIUXJ0jSFFMqQiKtS60c33Kfwcopewo8Y2DlO5Yw4MFFJUxA66NgDWllq4DqWEUbrxHyVgAMAXbmqiVGLFlR13CPhqeTOBkRXDaD0wrXVgBZK1Qsw4FQhk4XzYpkPX0f5DPH4w3fqw088pPvuul579+5Qrl+V30RA9kBUrxChOpbiWScu0gQojQnJz1h7F6QOXoSA4Vw/N3mw8sJLr+kfv/x1PfWN7+rUyTwQbHximks8gBGLtZN4rmVv6PqDK3ovn3V+6WffpZ/7wCN68K7rtHfXsvLbf7k9NvyTesZ11LbOXriil06c0zl4zg+m1K6dM91/53H9zLvv19vuuUm7dy/LtobZTLMdWTufT5jSg7V/9y4d3LtHy7NZSlFa8mSuJfbu8OpuHT2wTyvLS6yTmrkmC8pOWbRxraRnDvSAUSKSn5e8zI+CeVC47c5TLGSoMf+GrFe9Q99aPa6v33SXvnHTHfrWdbfoOfRzS3u04ZnmnrMDoabpvVmjnlCviYLoJtcmzxBeO31OL7x+UmcvrsnUs7Q002yYlaxBki2Bx2ZbwzAAQfCSY5NlhwTHZuKjY9Mg5QTe+hyOX+Uf5MphzWaDDq3u0e03H9ONxw9qhc+KTXNy4atBzRaKGKWM6I2DQGeNHJYI2mqNGOFnKD2+SiMubChuRMs2nA1RkwfEsVdKTA08JGQV2JhwjgoKdu7CZT33yut6mQfZlzc2lXVWCmzFa+hK5o00Gwb8rGEIzZAH2WDDoNkw0zAMGpaWlHaZB4JrVy5zPxgfSidBDBAVME6duiJus2u7HNtIibN/hHH0mdiWV5dyDsVW2jhl9DdQ9iqEodxGGXXRC0ebOOKi5CFgEcN0ABE5HLiRrDB4DkrWYls2hLl6bCVsDUYswm/KlTxXycRNOu6Vk4HuLcJgSI0R/9TQ8xBJboltCq5sNZjSGk9558r/IHORG/sV3iRyJvWDPXDAQx44AaDZoCVOgPzmoG3ZnTS2zDWKzICEvcnK/4j04iun69+0X7y0GQMoDC9cJIaWmpXWMmBJFdvlwFZetKneRpYSyjLxoysNOHXkpdAzxHs0sA6clRwMMVd8n4xAcrbKgyxe4Fzo93ARv5FvV64/ckC7V3JBTljslaGHSjL7ZI843DWXlBde5CbLYAM2Fc0IMjTI/KRrZg3kKR/R8LNNDisPrk7zon7p9fM6fZan8XOiPCgFlL8RocqjtAYwV2MNXHulORjHrh08orWbb9OpW+7US6s36rn1HTpz/mKdA/0QJG4kQtKzn+EhLLL7RJFDiopxa++sxEy24LMhF9N9uvHGozp0cI928LC1HxlGHJLCtjyY9Up7VgbdftMB/eTjd+uXPvyonnz/2/QAbwL2755pZdjULdcd1E8++qAeffB2HTqwImUjoIt8o/S1b7+q//7nT+n/+JMv6a/+/ml98avP6Ytfe4lv+b6vP/yrr+q//cUX9Y///H29duoS3/L1+VvunDZ5xLlu7eK479uzizqXWUtg9rrsrK0WDGeBtjGGYIVPlcCxUxICtqwR3+7ZhChFCS5aww2ZalCQCWQG7d450z13Xqf382D08Yfu4EZ0oG7qccoeh6dAwkskjOBWqZM+ejipsUeybCOXm4TY52wC4aXRgBoyBsb0Pg9eJIkcSt7Ywisd7ryvGiF8xywFTEPSQuUPFz62MxZFT76sp8gg2DWResv8oa710TZuWxR7UczUHeYMI022lBG8aMxRcxOzHbNd+RPuDJBtGZ5uW/YWBQs1cRR5YZGOtFtybHiHQQ3a3s2hgLIZYeQlGAw/EuUbxdITAiTmuJpw1RYxa/eoXFLSiZY9CISoOdf9jQuXtHlljdRcNwArNRxA8WNqKkLCwAiWMQ4hwLARtbHRA9kIBOesmObMuQIktkZTZCu/RGxRsMSVKQFlIiLyyAJlTzpkzuEgrD92sgfPGkKN+sraMhonjQizgNFLt7FFCg9hSO0hUhIX/1D8Sq0hc9lOpDSOxTGQIiUIcxHRWjTsMSa/AXPMah7kqff4jFK3k4E4RjWu84ltCcal5PAxiU1E6XFQNVQ1cJFNtK4joM890/q+vfL9D+rAxz6uo7/269r3b/+ddnzkY1p69HH57rvk40fFpxSJa3ve8bZhWdq5S222IyoPAjc0P3dB89On1HgAlcyhOXM25mgoOW6G996l4MJH6rpoWY9YqzA6BNZ5rR5t7IkLobYxvkUnVQNTySYNwCgLsZtGAcW26NDEARtxENI1PTh1UF/maD1QBGuSbUsKcZog0xUSLWjtA8G1pgVvnMsj4Ve9ER9CgZEfnUSTPCWNXnIlZ8AnevaxrV/R5vkLahcvynw4mOXN/Qr30F0767c8h727NbvuiJbuukO73vEO7f7JD2j3z31MB3/5V3T4U7+sfR/4oAa+VFznweBc5odicv/M+mti9AYORc2cBsrxiyxqiQ4DYt9ig2xQAuhxKYpMGgkTuywh2GZfkCyhKi1+Cx67kndChVucxWY12a54JgcAqjFDy0CkZEm41cCyZH7iHw/bhccxeq1JUuCOxa7e4iD0rmGmrnLUNhQ7k/DWR220lbE+IOOfHNiDZa4WQaqx68iJi4/Ski88a5t2DRk72cY5miqB4OotKYI1wjvSx1ZgZAwY+5y5R0SX5vMNbfDZYYOHgryRjDfOFQW/uhMh2/ICbgspWGgBUFvm6hgj9QtssoOUmAx9XVhRyo056nih2JMn7tvk5A6BLno8Q4pfaGGZhGmCUUdl1lKYqnPGglPrBJK0Y6rUjJTXj01qCCVPraNi8M7FgBwTFi4aqRRCrD7hXemWPpKDXMmNpMW/FMAx9hAiPVaY4KN/xCATAVMvWrkwY4LH+kCrx6cKiw0EV0Wv+TGGmxjELLUoMtAot7gXxVe0cYeQ4tLEcyBdd2S/nnjH3frgY/fp9luO8l59SXWo+lB1JpO9VUhLBiYLktyIIKyDUWKW7iAbD4ylClk0zvm+H4M2uM5d4KHU2toVznteA9x3EehzMdT7qFnjgeCxffrgTzyof/Pz79EH332vbr9+n3bwAs/DrUYOpuBzjjXMBsLmeoXPIp/5p2f0X//8i/r8V5/RqbOXlFJmDAd2LentD96sD73rXt15yxHt3DGrWLdBUlPm24fPg3fcrHtvv0X79qyIFcUEsUbmG5h7964dCkUWmLi+KB8MUwx5BNWKWXwgpgZCqVlUOc2oNDOMFNa9kDzgkTVZlzatF5b36XvHbtJLd9yri2+5Rzp4neazZS4Tc0qgNiaas4dIynFhIB4NPHKRBuoY6p+9vvDaWb1++oI2OCY8BVo5AAAQAElEQVRmLm5dGih0NgzyzLItBtXWlMgg2ojb0Y3LoGGAYyIVu8AKsA0mj5nODR9VbsmyR5K1Z/cO3XT9Yd18/SHt3bMDpPW1sH+iZR0NbpsxEiy2iEwWeyxmroKzVoCYJQS6aKklavxb4sDiY8CG0JIforNNAaTIlVO9Jbb0uZU/PZYHgi+8clLnL14mRnUfrFwSscksyawf0NSXfFtkzdizGcAA2WZ/so9LMj/rfAm8tramcNFsM5IrI+WlDtyKtW7SxONSNOIlU4MSh7KAkxOKfhWBCbJB6VfFVY6G2UUMZGysv1EcZAExiJY5wyAcMsLwKSlDvbIiLGgoqQK7Yx8LfcPQ9MYEk9O2FBNU6xhLK2wh10IXmhRd21tDgSaXcHxAyhWx2xkXPUaU2PLNxaU85b3EB0JeoB5YJoZhsGazmZZ5mDTLr4kiD8NMw4wTYWa4tWhjvkzYNOJNss0JuK4fvvS6XnrtpK5sbsqzGQeDvcGuqVVIhlAH7S5b04+QoAnfziObtNlFOKVHkj0qHmR+hGE6Ee0gJqGkQbLNICFA0ow1Hj60T2+56ZiOrO5Hj5M04OeB+kduW2mWsQ2ysQkNn/jZwS2Mip59HWzZg4YBf+ZxuJG345JQFdsV3ry/duq8Xjl5ThevzDEQK6vnsYRsSGlWlzjJUknjJpWdWeED254Dq8r/Xnhp13693lb0+vk1rXHsW+O4cKPgWjgGKyGdIpJLyWqSS5EkxlGNqKubsaqTxUXTOnn2ir76zWf1RR7IPfPCGS4e89pTTileeFLOw0zTJCXvjOEoD/weuf9GPfmBt+nnf+pxvevhO/TwHdfrg+96WO9/4kHdcv0BHlQPSrt0eUPPPH9Kf/2F7+rTn31a3/rOqzp/gZsPF8RNblDnL17Rcy+e1Ge+/G399T98Rd+tvwWyXhfGxIdsK/POOBY5NlUImM0iFBrkIVxC4ByLbNnW1GzLKDDZLmIQEiRN8ZZkBjoCHcHix8jMsYub/123HtMHHntA73rkHt16/ap2gg0cpMThpd4IYNOyd6WX2tjTJhslILzBbSs/YuwksQiVqi7Gj2i03gkZBckmGlJaHOVIC4oWYvIR85ZYEzFHFVrBow+sguDpC5lY9HguIHQ7GrbKA0DPza9olGG9b/PpwLYxttA2qMTkD5XyJsObxbyJW4dSfShaeCjyRH0tk7bgPwJe2CchfuO+ThA7jDjNAy8fII7VQkTdks2b2XVtXLygxo3dYz4iR2lCVK+V2poE1z7gFTmEmGPANOnlq3ImDm5b/Sc6pDQQq3w5rZXm0csowVy6RDiDejMMI1P2GqOXBBKZ2sKUiz0QKgGqeUSzy4pER7a36TI/UiC7y31PwZRGwrCQsYxqEwr+BSNGVQbklIFnqUqjIGC1yBFCyAkfRbRYo4WiRocTFSkkAiYuefyRstA6FjE6M0dQNRsAaYGge4zk6iah59PXztvu1PEnP6bDv/xvtPze92u44w75wAEpf8+I+nt+stSHCynfGOe3FzTjQwE52sZcLQ+fTp6UL5yX8htqY9w8dlMXJJo9CsjpyZ1rENmjqmpSb4XVQLzMT8fdWY0GdUlbg212LjES4kJGk9S97c6VBlZ1VM2Jy6ShMvYBd8xb1zjMQGVDLJ4hcj8HRFaNLZ6h5O68jBG3UWLHgJFtQ0pkiD/BSKMPOSkse4hUmLFHnufb/AtnJR7k8BKSh0HmC8/NpRy3RJgPSYQYWp5p4Mux2XXXa3bfA9r53g/o0M//glbf/RNavv46tR3LmuNnW7YJ6D1rDTm7vAWX0eLHQ0ZIRX3o1acmjW0rpaUoMJbVZfXWVLN0BXkUFPest3TiFrwSlMZxy3qRR3tqRtPEIydRi0BCuztmjJiHuTEpgPCC03n5MaKWbRxAyq14htE/ZjuAVQzAoQzwAmOg7qRMxROPOWlynpacAb8w23IExviXWANaN0yacNFir5Iw9oliJBcOV3Wy4Mne895xgw+D+Xu0883Nq3y2K29MkZX0WZOrfLcJ8bdThFKBlBG7Ry4aKuPYs25LtmWpSLTtPsGFPbOG2YXg1Xt8Q0FDHc14tRakaIIzdwEMkUOI6RFDkSdaTJvJJjB80se8kxqTxF4rlXdCrD66vkHGXaEte48PmLwhbW9xDBX2BquSqx8xVQEL16hZ4AhMkdtfx7iox6u3+EK1DzUIM4BoMDpC+pZUeVGXuU7dfN0hfeDxB6D7dBufz3bkt+ZyTeHDRF3PkhOyCaBzokqTrO0tK2ry+FMW/GwQS3YNcn4iw8U8cpDYG3sBZQJeB3t2Wvfcdlw/91OP6peefJ8ef/sdOnZwd11n5twnbSdI+WxpW5f5zPL9F07q05/7pv73P/6s/vMffV5/8rdf0dPff0WX814smwgd2b+i9z16lz7y7od0/+1HdGDPknbvaNq/U7rp0C69+8G36IOx3X2T9u8FlPjM1UnUZmqeDYM2kfn0KC5QYnpZaa145CIMBjEmRCTFXdKgUvrAaFUr5tJrbEKWNniWcG5z0MmVPTp34Ig2V49r78HD2rd7j5ZI7A0c2ROl5fyhtoidLHkmU/dgy8OSLnNpee3k2fr7gpfW1jWwnhlPiYfZ0GV37sEaTIygARk/20prwULoQewag8jusuQeT6zAKv84h9mCnH/HD+3XrZx3hw7u1dKS2WLe68AIlDJfYoWosSbyyAB0I6SOLLfgDE3sMRbDJdkI6q3EqNyULBdouJFCyYNIdxcB6ejSWAb1Nc35fP/66XN67uXXderMeeU3vEmTXlQBDN5OTG73NQwky154iG4ZPTSDC9rcnPOWYk1XOG+37kf4ka93FolgT1i4g0DX9DoftrAeiR48hLjo5JvkhV+AKKG+KzWWiq0p8yJU7Cijprcaaowke7u9430ss4bFYoOmuImwB4JV/1EyR4feZH4Q6K38rx28HaAoOwhEJ6hbCV3UEwS90kYOVUyEieJAdGcF5kTJk91Lly4qT3mjDx5IY9mhnACdZrNBs5k1wAdOAsnVa7dFQ812BFYfeNDT9DoPs/IfjJyA58SJrSUI53xrwhUzHWSrMFJRqGiRXNkqBqk4sQTQjZ/rBdX3AhmfJDTRcXN0LqyodOMv2XDlRWTZWe+QEEnorK1xsVrhAcz1xw7q5uuOchFe4bxnZkpMqI2f8YYTorQSMwAM4RDuMcm23CXZM5k5Z1C40YfI2KteHC1+EgPOa1nneKD14olzeu30Ja1zMZ1zgShf/AThrd5crMWIRMW1ruXlZW4We7V75x61YVmX2pJOXdrQufobYhviqxv2hdsF6+YkJyOVk6OyIZKKjgDGKKU20eBSvCzbNVfstiWhS7KtORf0F189rb//wrf0+3/6Jf3RXz+lf376ReW3HmOrOudNc/LDOK6Jk4ZB2scN8O5bD+lD+a3Bn323fvUXflIf/eAjuvfWo6xnibobF7hNvfz6Of3jU8/rr774HX3/lbO6PJ9xE3TlalywxJ5tkP/E6Yv62ref1Xe+/5wuXLhS8UqjcIfLunJ5XWv52xzEyBThWDpvC6ycZWMLVuqYBMhmUJ+/RDXZlvErQhYaqNKCUQx7YG6ag/Ibqu99x336yXfepTtuWtWulRlujT0OIRLQYFPPMY/eMgAmfeTGHKiye0AwNxCExCBRGTkLRIsNpCqPPK2t5MkumR/RAhueb4Fh1T3aotjRyIbjNF9wFkIHjAJzeAg54Vf5JgcONgM+nSUndccfrDprKs6Q+O0mILYXZJtPYbbUE5a6GIJNFHCK246JetDLRGrbII53UdWAsTgILox0MBaPL3J1YugFxCn2CS++NcS8pbGkCtpCFvbkWChWHR9Pfuwbxzgu7CKvz3WtXzyvOV8QAJdTnQ6L+ILGgSSF10ABIycQCzodyOInEyCrZIlXUKRyyLzmekNYOtvRsOmqxnaWHottrvNRzQA1CUgk4zWDQhZnPhBhDottgia9OGBcHMeEwo3B8OxMrkGohGN0ScyNTFxpTGyzAnRQNeTCGUpvBMUGKTkDSuQQOasztFjgYNWjl7AYct5EaRnwDos8piU2WlDmC0NtqQUeNZRr6qTGK7Gh2LaTk7/1NXllSbtvvlW7Hn1Mw513iq/EpVyMJyIwx5KDVjVk352jO1uRlgduJ+xi7lMXLmjj9ROanz0n88WWxD1G2K46uaiOguhYVClFi76lACw6NVIrUSNitFEMGEI1VH3UK1dkEmdfU0KIGZUEziDJtt7YKhAYTnwqQKnQPgQvhGmQEStLRChyxSCgjlYUpOqITeWx2IOGIQQj5zgLQGqnhMCdwAgnWpxf7G2MOYHhfX0iGBzGC0Vz3uvNz/JQ8PKVihHrtbmP8sWvlEwkDK9jbc09SLznywNAHz2i5Qce0r53PaE9t9zOQ8EV5SUsciRK1cx8dOYvFd5nN26OQVmDZNkQK8YFLAhk4QNVJ2uMYEiFEJIISBU/OTd8RHMWjZwwVDqzo9BrDoCK7fkaOcjQoDI09IZETHlFHGUmtkkMtL0HqtwyP6pjMGZbMKXhaOPTnYN0/5qHOa3SB7jSOkS+KGMqYrO87B9iBzkA0csrIHExFFa5ev0F4xR8kmtCMCMUlnj0sOih5BJ1A2/rZi9HK+daflNwk/Mq77M6migki1AXNVlTawghGD1SCHHsxjc1wBRKzUyYpLBtvnEKaWzb5dQMJVdZkctcg4FCsDfr+Aqyt/mUHN1i9RCBKSWEaCiHMrxcowcoKmUc4iF1HzIlHqqypBGHa3vrMduR2pMxd+XChTSCdbcoUAMpe6HMl5hMBrVgCQhF3k7YyzVDqJxxCL5gBKLb8GCZC56es46DJdtFhY056n6xkCVLRZmmiBjR+udDDjtzoCYd5qYVvqy46+bj+sh7Htb7H71HN123qmWwmpNkdIIGfLNeNPqYImkgPAOkhnA8ASs/rr0WxpgNV66BKC0y5Nzr4FwcJXi+qD+0ukuPvfUO/cqTT9R/KPLIvdfz0G7QnIdjm5ut7omiDbZyTz53fk3f/N7L+tO//bp+/8/+UX//5Wf0vWdP6XNP/UBf+toP9MqJi+KlrVzPkv/WYwf0kZ+4Rx//wMN8JrhVj99/TD/x8I366E8+oE9++J1636N365bj+7RjSZV/zuuSqYg3eTZ1kc+Q+V9o89BG1N+oRbLSWiZiD9gVif0gIgyT8eiEAjbKXGxxIyKeYMaahCEi0Oq6tba5ofPrTRfmvCfgHrJj5y4d2L9Pu3bwPoFoPqDJ8w2ID4hjDSK3yeFKknFAG9T4PHfmwrpeeOW0Tpy5pDnfRg0cl9lgZZ0D9yujDyjhgrOYZIHiAyFViXBD6eGZoYm1JGaw7JGQY4Mpc4XEwvfs2qFbbzyqm48frHOxzXlf0yRLIlTVEFoIXDI/GUVryHMovFRk7PiiaUQjFt4iMafhsLIHayhF4G5lXSw3dhxTKliTbZ7FSGfOrenZF1+rf0J8cblVdwAAEABJREFUZT17TvDUySfSJGe4SBBIxMZlYBMssw+MYDPIYKINHjgePBTky6H8M+I5XwgTLjeyQLj0jmyk7URKEBXLdYEICW3yqRr0Ji2G0Ggi9ShtZ29EG7nLg/qLXzuMOe1UgHHUkWSPWJSRhpGPDIc4jWSboNEEa1B1cMnqDR4dppHnIJRvdJxi6kdTilwbRWGcsn2/4oxeCg4Rpxwx2YBSxfax6xrbpIU3LhxX+CB48eLFesJrW7aVEyA046APw6DZzNCwsNmRJYvGQEiVg5ZzQTEM+FzmwcrzL5/WD186qQs83ReYY5RqtAhbXAyiQNUbeZqMQ0jF2YGmiDXEQ7S8HiLb7rZsCHKL5uRvDPTIkhQbUHhRZKVZ/Ufy0HSQr2FuveGI8vflchNiK8AHif2wLYcDDjYQOlw0O7IEE5I8MJJvcPig6MMsshUMpF48OCs3AMl0YxsUv3UeaJ04e0n5D0byH7ZsYvfgyqOpua8PEwgK9kkelpa1Z8+euhjv2LlDV7Sss2tzneGmlP9gRpqrGYJLjXkhuEkTPXxgiDqR0gpznyZ6KBikoHB7QIQ4xpnr1ddO6/Nfe1Z/8Bf/rP/Cw8G/+cJ39NxLZ7TGN2ZNyRVqmZY4ZHIsDdaeXUu65YZVvfuRO/Sh9zykh+66Qav7dyjp55wAr5++rC9963n9yee+pm898woP9ObEZ95NbV5Z5+W0QU6wNoj7Mw8jz+u1E2d0efxnbTl/mJUYaQOH85fWdYYHptzPmGMJfCYNEB+eXNxS6nV4U45biaLl/IOxhYyxxQcRh5qnRYa6A7FSPMw67Zl2M93Nx/bpibfdofdyo7/t5iPazU2I003xE3mEQJfNmF7EIIFJ4wCvjjraZNmeZhaapuYSUhyUDuGgkI2VrrGVyBU/cKC4tjhyLBTCwbZsx/wvUhs9ujcjOWz4iE/7lutchxq5Q4Z3xJ3V2P2MzWIoso1oVRuP0agVhLHz2EZKnk6cPurerXuNIxq+pFbM5Ssw4Q8Ok+1OUTDFR8YOBSq2GCzcIbgc8xvoWnRLJzlzb+mRQj1FY08xd2XbaOZpvHnb4B4wv7KGNu/Xo9E5WQVqSaktx0KTUj4ocYIVDha/yOEhVqvworLHWRIs+UI2ira3rgcOlQWIXvXZTniHkUsxMzWKoZeBISaYJjseiIaApnMYf3vEJCEqfjJj8qEJEFUTdciyHbF4pCKGwCEydFsU8Kw1mJB7IEjNMQGtTNFCWHFDoiNUT6oIrYTx9RwZn6SacLY6bjVd65IWydVbzsfYJoqz27K8a6e0Z6+0tKI2LEFc/3IR2k7MaTMpqRrXr7Zz0PpsiWvsXDPeKA+XePN+koeC58+q9W9/5ODQ9L6m6s2QYkeemrKqygw2yZmqy22xjOhKLDV03pBCsOrI5IjYfSOFwBNXrIaAUGQY3bbskOBatJ4ufqER9pac+oVT5gtFR6W8pugI9MiJhWMMnhRF1JX9KcKl2/ALjk4w6SedM4T4xj22wTHg1fACR0qOwIlRjsHlNfGVvviUCoQPx01LM3lpSUOtNeu1cg612Uxz8E2OeeQ2kHZ1Vcv33a/lW26RVnJukMYQJhEfVjRitpUfhoKvHVKbA+I3+UQMpCwjRpwcowuNVJT1BrJdeq/CI4PjTihjIJLhF6VbRgk4kipDLC5J1WJsWzrJksJlk2ykBpf5USZRBCCl2SMepQiLIzTZCKGoiGFX0wiGNSyQZQQxwukcvdoi0ShNSr6cQPiKlv2ByfyEp8C45BxJYPDSExMHZ4hXz1xpCiupG8dcicv7HvG+MfeN/E3avMY5c5TcwJrSJrDSRLiGbMuuKMnaasipP1Qgetmv4ijEln0c4h+KilU9piT1whhrs1DptmUb6U36Nr/asyysFjX6w1oIfJqTZCQCpC9kEMmyQ6JlPzvZFgZ6501wqAWHY2Tqpmub3f3scJUnK6MSLZpt0bu+ELq6NbqLEwsffXMWxBgovGi0dYy6Rl0yP6pmRpsRmnIoVvSwhikkWmM/Q3WygMcOXD3uERzQks0gyVyHVnbOdG9+K+99D+n9j92tG8cHYh5PPPPEieokJcY1XrU56s3FqLKOdY8oqAZrqrMmTRYTQQHWTLPZAEmrB/bo7Q/fo08++T595KfeobtuO6JdO4mda6sRxyxa54HJ6ycv6kvfeFb//dNP6f/486/oS1/5vk6fvqQ1PqY8y+ehv/3yd/TVb77Ig7y1uiYvcf3dsWTddcshffQ99+rXPvaofuOTj+vXPvFufern3qn3PnaH3nLTAa3sGOpcqaVQ5kDcMtfvK3xB98LrZ/TCa6d0iS+DVLVYrupYM0Jqi4pJ3dA6w9YF4MhSqWacqBCrWqtRGjgOm/Omc+sbOsdzgMvsxbBjme8X92ovDwaXeDBYc3LfkojCl+KV+QcLbmiGAA0zmfcgl67MWcPZonP51UFmMWsM4YwP7qUndjuBu3TcBsgBitscJ2gYyeJnlIOhyjne42d2RB5AD7rh8H7dcfNRHT64W5RXS5DIzVIsiRQis8KVBh5mGYYl5z2YjU4HpCPQEapjxtuyLdGLpGJ2APU2iWCJKXDCOIHznCdbvMaePf/qaT378gnlWYLwHzCUK3K/hlEbSRq6bQ0YBxY4sK+zpYG1QsjDbNAM44CcPITUb7fmX52u83kieiNW29o1almChbpi1Y/RmLtBACjbek7u0AjVPKP85oz1JN/CmAiUbTkW5mA15wLB8eoeSyhZQsPVZo31xkVj63IfRygsAEQfYwKGQFJExG2UyfoB2gaOYtmQiWS8pmOky35Ta3fGRC+5tU1durTGxeciT3p53IQhoaHZMCgHfKgD78ppZBNZFCfk6pk0QgzI87zAsec33J596YRefvWMrlwhPz4tF4FsPnLcYZp4A48MA0MiVzChFTa+kBq6qjWuI1xt4ooDvaMIQNxnsIPk5Grh2wiRLOWleePEQRM183lFSx50NL8ifP1Rre7dJXOBYyJhTpgisBXjhcBRtxEzlWPHlYZuWzmBrCnMxFiiFxEm5hWtILterhd5Ib/82jm9euKcrqzPqZX4+OKXHt9wsQZVItFAkwtaWdmlAwcO8mBtL9ZBF7lAnzp/WecvXtJmPiSoyeE5LshiA4jGV0UDdWhswUdxwdpC6oKNV4jVNigpRR0iW/TzFy7r2z94VX/6mW/qP//x5/U//u6reurbL+skNeUbtfiZFKKFhWZs3K6dSzp0cI+OHt7HjWWH4jPDwPNNfeeFU/rLzz9d37Cdu7imtsm5xjdQjYuTOHbmPN9Yv0zGTTXWavFDAlddwCyin2fShUtX9NJrZ/TqqXPa4GbqGU/p4ueZDHfWBNnW1AgXp1ypyVPUFw6GtTrnIk79qBLL8WJUBZYgsRwdPrBXjz50l97/rrfqvtuv0/5dKxrc0zB2f/JFDjws6miKnmmN1HAokxFQeOl0gRpIgpyRmpDKho+Ii3tIBBdXb5YR4tRjUEjQCi35qsELPFK7ylZhKZOlk6vOu9Fh25yeoJH/OObMRuzCx9JVahSo6oArLfswyZMePlGcQ9GzQeSspOHBfgzl+Hfzv8K5O/74cazzDdmm+mo3r0mRmgOVTw2jV5e7gkzStrGp9VwPuDYEnzM0YUh8KHsFDyu0RYHwKT0DWK27akWpHPggxozE8c4oOYlEw8YoO6+KRoS08I0WO6+TiEVlbcK9TqImIVsWDYWOkN5zRSoqBwYCGfHvnlUGYmafijPWqg+85gyvJEyJbRRHhnfldNeRBdU+jHGxhKSahVFJxHSjA6zsFJM3b44HWHLUKsATAKSYYrdoAGVCJFnGKndhA2nUIoKSa5EDr4UPCXpVmSkkiRhzD+Cblfq7gE14cN1rA28fIYXwaaKNvCLJlQdIbXlJm0ywyevafNkzP3VaG2fPqpEz+2rwgQ9GnpOBnrrIpNQYKp34mEKxoVKFoCbbsra3aBDzL+LL3HoqGEveyo+fIQB6q3OR6IqogDaKAUOlRgiVUkO0UCkZEjfm3Z4/NUUPjWbm1GIN08tUV7VkDl0FdmVMsj1f1if2M3OFWFg6y+HI4B/fmoe9n1+5pDwUHLgnDkwxcH+b8wHN0JBjm1nMDRd5rvCZ2mxZOZcauPlgoJ35+4O7wLGXPwPHhdnUELM4R2hMkBwBwFNb4HKilugiDpM4y8KgxBid8tHKF+4iRrrKqtHBtZ9ZcFKxXEKsvh/4AGZOGwxjZNApQ8SSsSKzAnwQpKqPK2E3lM5AJ0N8RqbsiXFCr7iavVXO0jE5GjFZb6hwdFylbbFNPT1jJFUcI0qNVIdoiI5zT9H1nqZ7YCIFIx1PVXAm607qDd/JDi8TqRBHc+wQWmqOFFuoUoHjruxz/qfxDR42570VMD1eiUDc1jsqZa6QtrUc/9i3QfL4U9g1xqjGEIK9Se9Q/EJd6+OPjZkKy+bGPTwUeQysfMjFa0BJHCxuoYhFwVlHsH+Jyv9HOY01xGdysbdroKOa44Wm8JAW81exOXyqNuYseTGQpLvJdn9tLWyT4C7ED5rSIDJnTN0+jZO9jHFSLBFC8YcQg6a4hT+wAoSwl0ps47oS390rS7r/zuv10Z98K1+i36mjh/ZpaeB6hSOXwwptxNFFmBYA+XK+hQAXPdfJqnFE7MzSqY2yx+uZuT6KuYZhWXt279Gdt92sB++7nYeTB7Q8G3hZ9OzzFJD5SJN/fZS/i/e5r/xA+Y8Q/+jvvqKvffdFnT2/yWcxPme0Ja2tNX3jOy/r7//5O/rhy6c03+RTExfqTL9zZVa/HPH4Q7fqfW+/S+965C164M5jOra6W/nMOmfRdOZmxQQsEZd1v3LijL7y7ef1Az6L5y2esFEOS20K19gi53wJZa/CJ4qNj1KBWU0PKKyLNTZGUlfOLDuxl3kPcPbcJV3kYSSXVOU/59i/bw+fR3fxeYc96gUTOXWyJDGJbMuGZMmD1nljceL0BT336imdJidvKa46P40PjnJ+kK3x/oQumo3FCOh2BAg+sE82MqZixIpYg3fbVBMOrD5ZV/fu1O03H9Mt1x3SytJMbCa1cM3DVeTHDcxQaRpIjKZq8WmO15aKVDAbl32LnJxkLAtw+bNjPTWjsZQe44BGB1Ice1ymb3U+ZJvXeX7w+snzPBQ8qdfPXuDz7VxpNVcEauyxglm2EQwPM2sYlP2Y8YB0wOZhkAfskGS+Z9zkrcUazynWKZ3ci8SqxpKLUzo8xoYYkhY2Gxt6jW8yjPaFJWkWyjahp1E3Z5e25ewgzo2qYenZw/BrqF2jX6vW0gvMhBTXtlIWvH2IS+mZrKgX1QrcGhZ6fCaY3ILq5ACffJJzosqGrXPQ0akubOQhnPHH9/wW2traJS5EPDAh10BQaGYOfuQc/Drw6PDZwEkATpfzg0AXoqZmWwN+G5yFJ86c5wQ8oVP5g+OpD9t4lJRWkIaIlcLm4AHaVoCcLnawJpjSrPwgmb0aTdcAABAASURBVJVTMyqKFHv/5lI0YhiJAreMnF58cfaBNKhAeHoladq7c1k3Hz+km3jB79q1HIvkvgdD3QgIog+2hgEBLmZx5CwHaIYc2OgDgm0NQ88xG+DodseM7gF51AdjR2/UeubcZb3IQ8HT59e4cbAj+DCVemOi6AC2M0rEGmoalL+1cWD/fu3fv6qllZX6uwxnzl/R6QsXtc6DAJyVncob+HB2VEWtgUu2qo1MBYygPaJhyIkw61j4gHWZDZBlW2k5py9fWddLfGPxma88o9/7sy/ybdkX9dkvfZdz5YzWLnNBwTHutomTGDWzuOG7brhsjYYazDdfm/r+iyf19e8+p1NnznEB3FR981h3sLlyTjQ+AE1c5Nm/uk/Hjh3m27xljWl6PoyvnjirHzz3ml7hm7XNucBnFDDIHuDsEjUhKOttohkae9ZW+zfqkYOVXw0YiGd7ZXuLhoH1Wat7d+ttD96uD7z7QT183w06yM0eE0Ecd8Z0mzhmn+TiDLal9HCloQSICGV6TicJu+0wpTlDaBTiE99A2+kqLCfMdiPyVfbtOnnpzJeRHcniUz+cMvAMvhXdpT6y29iR8UXY1l35ejw5k6+ou2DtwjWj0YsSCNWxITczqEXHnp0unDUCqfxxWFxXg8SA79TLnzzRI4fbFj3igqLb7jqshdAqJvFQ5GspcyesMYSuTkxxyVHUd4y0cn4MGIIlJ4weICQ8xObNefhzRfmnw/mbggHNEP+tzLjh2rs7U8PLsqHWIRsZ0R55yao3S7xL0KKVHR/4IDgGRImh1kdupTmDAjNQQ/YHHySlxRwqvYQMIaz4MhJrOQLU18QeAUQGUow55uGaWuaAcCuYU4HyWSRAr6874lJCri0lMCyO1bSGYOXYyEWCyDDgXvY23aa2GGJHjrigWg8GeokYEHtdkRsDM4i4hiFrKggYiLmiQdjoykzhIEJRtSyUC07WoIsXpAvnlVjXPY8jFQVH2+CDNF08SdLw8a7dygMjLS3hJXm+rnbpovJPC+d8UZOanHfyIzU+JeRhYUjBorO40uEsTmmJYwGIht6k40sJGPBEThwSIYzojGVjqB7fUJS+V7hGEfnTQ8iOsfA+2JbdScoOJq5n6qOqRQ6VwhA5FG/UOjOurSn4G8nbIDKwlsoBn/ZO2TP2Lnrk7GPtXzDegyl1ckzzQE/U3vhSbM4XZoYDi09p4g2Chj350yJWjj1uahk4vrY1wOu9y4xjjt64f+eeKpk+ksaGGolqFTOlShGUNhph3Y4QGHvpJTNswSjCKtVAMpeg3gwDK6hk9HD13VUZGKlZtGIMtTa4ym7ZZlubGJXWGIoA6IXHBZjMHPcokyEgZAdIGjgyXqBkoVcCNNuyLQZItBiFalmqvS9Bkh1EJISm3t2FUdVwocv8iH3wCNqRQgVs5SC+xTf2mN3KZrAi1JhQk24M3mKNORaGOEKEKPeO/E1B8bBfCbZoNcBrih4W5+SIT1GZa2gN/9hLY9gm29jooKqwyCNtc2OOLS21hgD7vm6ZyJFgXdWCFDXOndBotS17JHlESUbnZCh9m1geuJeJNEy/Ze16QpLHsh3lzSlho8XGj06yEelsyjfxbm9vmjfhoR45jZylCY7apLJHj8Cc2T9g0jZsofjEmD3S2JowpneKWb1h6cL2cbQ3vP//jP35k2TXdecJfr/PIyJ3ILET+0JSBEkRbFKkuGkpLVOq6unqGetpaxubmV/GrP+fsbFuq+rSvlZLalVJpZIoiit2kiAgkBRIgiCx75lA7rFH+O3P99z3PDwTgEo37rnnnO9Z7rn3PX/P/XlEZlHmg8hYe5azhakXETYBoSAlWguV8/f4kTV97Gdu1X/7Sx/XZz52l647eYzbEtep+Be1Gis5YsXCAzpDCL1kBsQgmiaxAUMaObI9yAPkmYy8vrHLZ4Y39NIrb/J5ZE8DGN41pdJsbe/u8Tnugh558qf6T197XF/99tN68fXz4DjM1hgSIeVj2elzG/qHH76g7//4lcVvdNW+4DVwLV5bW9Hxo6s6cXhNKzPX8cn+YcatMb+VB4JNVv65pMd/8KK+/Y8v6PTb68pv/Q+zGa7MR13CR7z2bHT1Zlt2qEkWrQbxQsIVTGPDJxIVlNv0PigevZ65Gh+i8p9cXNjYYa37mvE+4cSRI7r6xHEd4ssls1cc/qQZKXNZdmjQMAxyyH2Wi5v79dkxv7SxzfVmmMUeX0gQfoJsa+K2EYfSh8iI8lCYFxyfwRJzybgiD2Z+W4Zb0oA8UD9Mh3kgnT8fvue2m1jLUaysGgO9y4weCcZxkcyPygHJUmSilGZbfYVoyIoBXmiOzxCcNIang6kiJMUPfxeGj6BsavTiGEmY1/OljS299uYZnT57sY6Hx7URoqSOZ4SEirwh2zBoZg3sjyEE+qDIhWGb835je2db29vb3ArIZI0NORK1pIZoE5FYcfMITPa4hwKHlw9CuMy4IEDWxooR4h3q4ihp2leiMNARbIMbpUfaRteCDmIPMOFTpIM2HIhSJurppnBd3tiAy4F3au8RebljCllCpphGBQdwW4gljXNfEbrwmUJ3dna0vrnJA6I9Liyqg5wDPNFsGDSbDVxgZtgsEWh3nrVHjCZa5H5s5vhKyZ0HP6/xbcfGxrY4XwjBu8F4I5sJ0chIcI19R0UiXDA3RLBxLXWyNHwTFAzZdq5TgCiMi84ZVv4LQMJTqhHJqQEauYOTq6Uu7+vaa47orttu0PU8lFmxaOSHu/yIi8qrxqa+wgblxQEshCC1FcHsQRKRA2Qk+GCDIMMZZXxmw4rsQbY18AJj5AHZXKfObOp1Hgqub+yTM6goINSU2cUoYuRB/Y1/5yt8MDt27LhOnrxGR48eL9s639qcW9/SxuaOWg5I7WNTElYuPkiIh2kNwkHC3iBZsstDiEqbcIFLoJwrDR7ScsMkfJImlJwx5xuwizzwfOqnp/TFh57SX3zpcf39w0/ph8++rnPnN/nWocWN0L4npODB2bzTIPAkllZWhnp4dnf+1PuGq7UGvM+Fab7LGjme8/09HqbuM+2+9na2OJelO26+UXfdcUvdWAf8Zwyr7NfG5p6ee+m0nn3xTZ3hxty0wkRDzdXUdFmrxbif12WY135J5ie+6BWDTB0YZVuSZXdCkJnb5DpyaFUfvuc2/cpnf1af5JvA63lzM7MrQ8Wot4M6kKZj6G4bWSmEZkooKDUEDYuKTLQichqrC6LFAUYvG3y5t3JcRki/wJJxtLGeWKLVeYIwcTuZJZu1NbzwtQ9kjS3+mEqzXHwxjOpkDx55hKOSGEZ+Ro79KDBP9HdQgkOXGZayJS50mf2dSmq2LdvvNC4htuXoS3OmwlDgd6Ul40KsJH2pl8WM+JWWBYzzlCNHrX7TIw9vdnepa/QaWUoMESKM4/moallv4oPHPVQOJI88wNn8gqJzlEuu4Ax5ibAXEWOIvWoORkDyJ/eYRoGD5bQX9uRObNXHiRwoujBG5jagamOCYNHLvxSqR7FLiSllFC0UhISXRwR0lX8hlAtIL4hciFVWrCGJVQF2OUIkgzqmHh8NFUUhvOAC5drDmIK6OfWqtzgxX1cSpXjGVYqUgrDTwahBYyMuexiXHkXOeDABlyJgBPT5hYtq585IOScCJbySkSAyPsK7U5NnM61efVIz7jdaWdXAh4E8ADTXvoFPOiXj75ATRQwH0uTMv2M7SCpqnduSXYM8zCTI3GNUFB1vhyyB2cZ/KJJ10ErOAA3A+MY/lHz2IBtbEXYhF7E7EUc5lssIm82+Ui/L6CZ0LeV/p5y6icFvulfzBkvZu/ekcd12YgfJThcjxOTsHxmRMaFaKlm0yMJfHBu+TZO4x804Ntlz7e9S3iAdv0orN96o1ZMncR04d3lRsqCB11PuP/m9m5BtebZSWeeXzmv/wlkN821igNKNHaIcchTABkpWtcIwd4XRWPL6DCGWL3CJdWpFYj3Bwi47Z0kULLZyy6RRLNScz5LwEa2bMKjTCKtFCCT8u5Nsy8Sk24PMT2SBS5agEvXONtVTdpSGb/dqrA2KAqOjRyFf9UICVEQdm9KknovjgctYIvu4VK/SMLKGSFZ+kCZnxIM3KI6mytmlGgWcDPPEYAwLCVnizEIxXLT4KThUxyMA9v3tHeWhYOPB/7g4vHuPy1geQGl9DRMIRAps0sE8rFHJFI6DUZiTEZ+Mnaa4aHiFEbSQur4Ym2wShSZskknUwEKwf7Jb+bnCJYGhwM4ATTriQQ8YOkD+KWlK1X0sux+Prmd8r1wdJyJOB3tCvEFC8QjVYWD9wHVcVEYsIxa8qMUQCVvYMuGbI8VEI7rkM4o5X+wxB1he96NGzCiBo1QdpIy4IHv0qYKBUVsw+NXHD+uTH71D//qX7tN/c+/tuur4IdnjXiUnyTK/8G2NARsj85Bn0VkBvphAYg0bMkBjL6Nlk1uWcq33jM9Te/r+j17UNx7+nn763Jvazv0Oe+YMJXoP7LVT5/WdJ5/RY99/Vqf5XDfXTB64pnK9VT578fqZ82XNPvzl18/oBz95WafPbpYpM7b4tKY599YSics+Jn/sKWdlZabZbKhD8db5DX3rqef15W8/o6eefU1bO/saPFCZJZtuSRZi+WeI3MY9buotD/uyjoUeGMdgsGjsJVHUFix5AIol1e7uvi7xufPS1i7PGvhUxX3kxPFjHKcTWl1blaylFmWQkjjiyPthG7Sz3/hMfFGvs5eX8m/Cc3m0BtyzA6JVUKZVI9a2XKhl3uAUBmJbggZIiCiyLUvJVrzWEgwCXvSmpuz1tVcd1d08J7iJz518DJV4ryN82QYlNn59zzKGxPOKpqq0CX8hq1r8bSND2Gw4WvWIYEyL6ooxUuYxWvIlPgnjxuSgaG2fgY5jY9/Eyra253r97fN649Q5nv3sqK775DKUHu5Ek4hOvaCWpnIGFm6z34NlWzP4MBs0DHmXIG1tbWtza4u3F3uZWJZkG9JSIzNdspZbQUvAsr4sL7mM4uV5Ak7+2Zu+b0HfnRId/5wb7+4ByhrYRtaEnJ4g+ADVMkY9aie8c1Bg6g6WDUlsKtOVAb5UXUHSgX0CRCOWUSTRooFV0fAJywXBKIH64qc5OB0RU1NsihN+QIySbR6UzPsBzJ+NcZHJQV3QbKZhBnGgZ6FZDnonDUPF2y7OkK7e+gytWZd48PTKG2f0xltnld9IHOJfTk0uztAgFEzqIIoub7ZFL9CuVUpOd5jscANAohVjCA7Llk/7lBeLAALjGVGUCrXKw67pyKFB+bcE33/7Tbrq6CENOOdCGhJyaMgeQI0kTCPbRcFDnlkVKMs2W8beeZCIsQc5PCQhWwOTDO4+M1szz2R+Llza6f+w6oX1Ol5WlcxIx6/hg8Ro2Z0QlPyHDh3W1VdfreMnrtZsdZVvBaTz69scl61+IbBJRobWSU0JLSz71HKBA8wNIToG7OP+y7K7bCMPEByfraNZAAAQAElEQVSQCClc7kxjK3PkxXxMSN/Z3tWrb5znG7Rn9R+//Lj+6svf0be++6xePXVWG9hwkW0NRdIwSJY6gR3nG7NPfOg2/d9+9dP6179wnz70/pt19MjAY809HizuKb81aCdiXysE33rjSX38ox/U+2+7XodWZ0obhtil1zhf//FHL+inL73Otx07MjdYu9vszuOf80RUwFIYwZuyPbLN6xmZjsgYA8yS+RGqbZROHgYNHqhjRR+8+3361c//rD5939163/XHtbbKQnXQbJOhk5CTK5M6LuSNHBYSID2WTjnJI01gODTBWUdLzgQ2DPBWINngkzy5xKPPT1LskQubXmgoBWcol6bEAqMJuUu2S678xDZNreOlVT0l1WAbzrk3OvdjESUkdato0Zes1BJEFY/5PTsZln0iE5vXQNWJnA9utuWlHGUrvWYp6d0GwkZ4isafnNnD0TCyCYePyIKVPzi8UUUyhbr9QBI2ja1QJreRiGNkyuxjq4flO3w5tL/DQ8EY4lNxjdMKQu5jFxYyGbJu0kkVE4sOWnKhjQxJihyvxOXF0t/ogle8lhpeOSeSnHPATq2jGZmplWSVByGQaMkPE5AKI942slmLaOQVchHq2IOknjjFo2DmL16ARZpSazAjuRmlUY7dNirE6zqG1FfhkjCRfq5qKFN6d0ALHltRGfqA3h3GbN25bA1bnelgxsnOiAnOyKlLzCijCBcYWDbR6g1um+uR2IY5DwTPae/Vl9U2LsVdypj1QlmTaITIZhwg1rty8nqt3Xab5lddpTl4iFuZVrbX5UuXxKcn8emg00X0SxeR4euhdWl9A5/QJvN2Eudl29qU8ueJkPjCR3zhI85V8cCyqGTehEaPnL+R4kFF4xvrtrmlNsXxhrXn2pF248+bZj6AcaNgzdkP1jGtq3j0TiyHtQoypEULXgrhjS+gvLUjZ57MHx7a3FbVwZvlhi5s4gvZlnXs7UpF1LM30YjFnn/2gnWI2OxF9rBtbKit89D24gW1/HuN+fNsSOg6f54bfeis5ufOav/8Oc3x0da6vLmugXln1LnPB4a9w4c0u/lmrd15l2ZXX8PZ0NgHVmPJmmsAyV0oD23tgBAfWttbb2rvrdMy9Q05iVv8RUMgBoHzvMY+AJuMKmJ0yLI7cTIG0EEjAMWOHSEdOSyJG+9N4pHzfsIWnPPTKCEYc2TsZFv1A0+Zec0kD6A0YuHmXF4m0VqzFB9NresFIaYuFZ/s8EqOpY0CDpNLkJIrQTT8S5bssrAtDRk9xUrIhtQbPvayPsKd9YjFvIANkikmHEJkrN5Gv3xAzJ4oflBc7IwV3GEdpMjJEss+5+98e5OHFZy3AUI5L3oVREw9uSLD44OY+Vx+ASA6MH0h1D4wiJLKsw+ixYcMqR/RJi9U6ykMMBzP9+qXmaOERmei1ZIvBFZ6cSrGj9nQlLKEi7IzmTuEovLHr2qH00uMLdRjIhGJkZWgEIU8OdYcNWBa9HhC5cqQmYp1R6v/BHJzj0rOktBrYuNVQB9iNyI8IUXJa7IED0estcUHG2oClM8I5aKMQPTuh0AvGU4IHlZNH72IvZw4eeschBckszHKaRapZNEGEhgkFNC2brjmuD573z36v3zhI/ro+9/HF/5rsq2DlnkMJlm00RY5VFMWhpaeawCeDk04ssBlUDijBM997iwP4L7z/Z/qgW/9SPl3AfcrIWYxL/Lq6go1HdZRPpfNclNUKp9hTRZLhnLNZZ8bD/vO85nvpVdP6Qx8jyeApCCgcYvc1iunzigPGC9u7vK5EFihzAPhu8n977nXzukbjz+jv/76d/XoP/xE5y9saT4w32Cm6iQTGCoBOZyJyMKh4uhSU5kRYyoPMEGUqbIFHGMIAotzJ3OdFrRPTRtbe8pvqW3l/ozXkcNHdNVVV+vYsas044sqUpBpkNnPIu4+hiTzA84odFLp4saWXnnjbR6YXtAOb6dm1JO5yyWyaNaoEsvnLLPuAdtsGFSf0WNHl6PPwrr/4C6beFu2EaQe45JtOBMeXlvR7e+7VnfefK2OHFlTnedZetnZxchKwx8sakioQUseFXvyN3NZtiVBcDucYwwTrcch0Pu+IWDL/P24RAHDkatEF6g3Pcfi7bPrevX1t3Xu4gbX7H0lvQhhBmlS4JbR6ZGh7MEwGzQL1T6aWtENgZm92+f9wRbvVXZ5b8D0CqZFAyFlqRMHKj1DFjNS1sKGUgEOI1YuDM3sVQgrTCFpSlirkNDtjmVcEJiNtkTMoDRQgtEyHwBStkw1H3pCcFD2NL5mjgEcIDBS90Do3Z0xHkgoYw82UYcSHqRrIr3e2SguPqEY2QpYStXoP1moKWIIM10gECM5qmi0MmPMhu/ypnidN+F5qtt4pQ0cUNuyocgDB3qYaTYMhQ3IgwdeliZT78nTpXHENBA/J9+Zc+tcHM/o7fPrec+NA8bUgpSejQ2ltsBYNTDQVUSe+IUoGSwoUpzRWFlCYy4yuB2fqPjBen01C+dXq6jsYcMmfIszWFbvc13Dt0533X6DbrrxpFZnvC1mLaaw2ZB9GPALxd8agmlsBTGQyHZGmbgiW4IGmR8mFA1d0ADR5UEaBmuQ+ZF2duc6fe6SXjl9VvlfghNVxDr7ilStsJIsGZK0srKi48eP6+TVJ7lYHeXGMegiH1Yubmxrm29tmmZ4DRD+YwxK9eSLEDj717hBZT6mZcu7tWw4GWFE0CSyCaj2OnhRBo5U5YIrjWR1vEpm4MZx/uKmfvTMa/ryg0/pL//+O/r6o0/rp8+f4jPkVuVLXrM/tmsOG07oKtjN1x3T5z55p/77X/m4/rtfvk+fvO9OHT+xhnWXix7EhQpBN1x7VJ/7xL36zH3v1/XXHMGuekCaEt8+e0lPPv2KnvjRK3rtzQvsmfo8qTn1qresI1JiFNuCgkK5KsMKnnh3VhKSSpLp/Uxc4VDcc8cN+pXP36cv/PzP6PZbrtFawDFmZOyBlDBNjfUL6vkAcey1IXRVzAKhTzWBJ1FiYotax4E8pWeYKMaRAolMfb19JOtiiUprxsORikiJXiIDa8XeQBpa+sQjFxVQQ1cRky3nXoDI4bXGLCBKCD96JOqJd7RQQRR7uZz4JWR0glXB0yxdb8GYK/4hUOYgZYRQ7OGQbdmOBEkHkv6JFq9uTuiBFgytQHjUELXk+EVcUJkzQPSauA8Ll4Uwxsct+5D0eX3v86Bif31TezyEt92jWfAoMSXKXOJSyPqR00cC6OnJTUfuhshIEvl0WWvibCgkPhFKHxUHiNwQWmkRIMkeZIPFpoMWqNeBDbiP6hA6C+gKjhY/LpDBsl22pnAoaAOiBhialA89SQYkLPRuacKfDqiITTExgsU3ZDumXgImXND7eTqqgUgfrPuiLPyD2OwQznQJWbTItT2W6DVwqRYV0GMN69xO/IGMBb+xU2TiQ+I6jCf50C5c1N5Pn9U+DwaDAxJGDk6CXDPGaIncDGoUM/AF1KEP3CPfdrPa0SNq+DYeXu0/+4x2vvNNbX3zAW0/8oB2HrpfOw/fr114aOehEUPfgbZDDz9QvtuPPKgdaOvRB4l/SNvfgh57mHyPaPvxRzs98U1tk3/7sUe189gj2vnmQ9rBb4eYzLdN/q0H79fmQ9/Q1kP3d3rgfm0j7z7wVe1951HW+YrqQSFLVGMISbW8WqLYkyKxDyopSHy5BUk7W9r96U+18ejDylzbmevBb2j7G1/XNnNsPfAVbX3jq9p64Ovawhb7Nnuw9fA3tMVat9iXqvXRrJvaHgke39DXiPmqth/8irbv/7K2v/73nb72JW1/5e+09TXoqxDydjDk7a9ii/z1L2nr/i9p8/4vav0hYr//pPbPnpVmM82vOanZ3ffo8D13izcKmpoR7IwslYeHuVYA9c6Dx52Xntfum6fUeA9pW/RsA4Qs45dzOZR49jInNFR54lw+2OKJ2TYI/sh00NgmCZvFg4HRHhjKecqEZMVGNC4EZTSakMsJIb0VlvlDictrOp7mmiK5/JvSkMMqcwk1UCI+EY035Mgj1EUiqHGUY7ZrFAFKi3U8rUYI+whkPVVbYqqQpogSPumQxpbzrW7pjfl53cVk/BJfD1Xwa7yWMQszy40EmE5ShwPR1a8ZAcgFa8kjKk1dcWzBU12UyACxh/CJpfEwe58PgnMeNpOCDIxJjOtBFAoxWMrujEALjhxbKFgo8kQ2SC2mI5m3S33E3AVGe8mKDPTufaw/xlzTjFBlgCNWLxzddiourC9jeY4OXzkawI5fKIqEqrTO4xFtpEweGtWwUmvI3gfplOM/Zu0GUlVO9ohye4m4jqFI9BhiAcQdgL4QkNNJUhA+UTsFgZiUsaCJS5FCEi9SSNVIw0z9PLKNl8G7XqmjgvTig4QKWAyt6kWNL/Iw5lngmaHC5rLnupEv03/hk+/Xr33mQ7r79uu0tjaoasJPyaErZlvCVLm7XRoNQkds0eHCB4hsKNN1Q5Fn2msreuXUuh558hk9/v0Xdebcdiz4NuXz8Az/O3h49NlPfUQf/5k7dPzITG1vzscS7Byz+LS8ZvmssssXQbvcT3Z4gDbf28dH5GiZWvmc9OQPntdXv/mUHvzu8/r+c6f1whtn9eqbZ/m8fVZPPXdK33jief3ZV76vP/ni4/r6t57R6dMbXANmSg0IKiJbo8IQIp2ziT1uSLmGxMfoqMKttpGVAjdoLpLAI0OlCTeiE8M6Yi8CYhN4BrDPA80tvtPa5TNok3mecOzoMR4MntThw0c1zFbBBtku0jAoZFMXZKNLsq3NnX299tZ51nyuHhDupxxJFq1JxteyqpWOTEcEQsAuaBgsmyox2JaHQYwAA36D8vkeQLbRpYyuEReJW+ig668+pntuu57Pk8dBKKTWj5hFFyM5GKMq1Ill0KCkrd1DKLukWHBnb6VSFP9OiAuhxRhnaOFfDrgANHIqRB1tziwtuDgO4nnCDufqWb3Fw8FtnjPEnvNPGpOpN0JkDyiDzPEaQracfYOG7JdjtmxrgJJniy9ht3Z3OGfnfR1KI5uXeWSoMDidcGnUw0JKiwCRIVpfCGtEWOSvWIIbJBR6910IXV0eGzlCCww9sUULECF4CDE2y0ghaWiIU08yo4RgY1/2GKEUtewUvZKO9n+CleuSPdl7qkgYuEgzXtYbuVszp0KIbWsx1xBBydlQt/nGeJ1v4bf5VkGyhjrAOfidos9mvDBCw6wOuG3ZnUghFE0NGB9B1g45Xzt1Ti+/+TYXgu1ymTaP0kq38hMxmSA61QaADEnJWaQ0TuywAMVV9oSFSpFgxHoQI9RH0Sqs1AwA7BAOKmLIC2ONtd58I0/+b7lRVx07otlgObkgDdLAHs2GQbZlSbY1zNgj/CQQ9PjJg2azFQ3ZN/yDucyWPeDqIsemNHSZH2k2DLKti5vbepVvhN48c047vOmS8auFdp5j2FUM5GzlYKWeI4cP6+qrr9KxSj4pdwAAEABJREFU4yfQV7TF1yn5U936s2H8GvlDQi5ynzOywWxLcNGcc4zJxrOp0AYufMJhUtwllSzLdj+UOERUWuWQsMg2FLkVx6Ts/yY3wZffOK+H+WbrP33pMf31157QE//4fP0nK3tc+QcJf2KzR+y5jSxpBfmGq4/qk/ferN/4hXv1//iXn9Gvf+Fndcft1+jQatNMu7qWi/enPn6vfu0LH9O9d12jtZmV1zAV8OBxp/6zk0ee+Il+9NxrWt/ekzzjRthUCzFjiuScMTIgvVELLB0wMBnVCX/wkrN/kXEwVtsSxKjVFevOW6/Xr37uZ/VLP/9R3X3bdTpyeMDcVBlwGvBFoQcTNkiuH8pBsYQWq23ZJrSJUdVKqOEAwzB5NOSp+zKPCYVbqvNAUwOYxCoiSlPQUDSjGSEEq57SQg3NXrZQcjCIsIxFbVkByX7CqjfGkJ08sYQD0oOrYkcMgK7MUse8K+iS7U4am+EQfTz+UmTR8iYpcoiTJ+kk4jW1yCH0TBFC7D1Boa4tjSaFF7p9IAdcaFfgsb2DasIaFqauLbIUnj0ogaHxJnRvZ1v729vKbzoJVzPYxirZLuqLVWeV1ChSxlAg2+hQuEWzECEjq3iX4q1qsWNQcDOG6pQ6cFF86uVHROyGi6FliLECAko2BrpoDQKQ0Me7R8Q6rkBatFLw6AHAJcDTu5zfOK59Q4175D5VNPzAGaWAogG3EGKdK5GnRSxh8U+uLCEpQtnk8bIRT9SOWi6ZSjvOaIPRERUxuUJ5Y28bzMRI/TpiAUgaOXYVBWklKm1g2FrX3k+e1c6T39X8rVMiQsK3aakB2gxcjwXTkaM6ctfdWvvQB7V77TViUu29/qYuPfywLv3pf9DGH/y+1v/oD3UJuvhHf6yLf/hH0B/o4h/8ni7+/u/o4u/+ti7+zm/rEvzS7/6WLv0eMvilP/gdrY906Q9+t8t/+Lva+MPf1sYfwf8o/LdUOn4bf4BO7Mbv/ZbWf+83tf47/07rv/XvtPGboX+rjX//v2rr3/8v2vz3/3+d/7f/P53/kz/U1lNPKf+DKicHr4N9DllWCpn1ssYwJAk560JQNja4WX9+o3Lj8cd08Y//d138zf9NF5njwm/+W53/7f9N5+EXmP/Cb/87FVHPhd/797pAbRep8+Lv/5Yu/f5v6uIf/GbnkWP7/d8G63SJNa2zF+usbx35ErZLv/+7uvh7v8M+/a4uZQ//8Pf7fv4x/I9+X5f+5I906T/8Mfv9x7rwB3+ks+z7mf/yX7Tz459qxuteN1yvtQ9+QKu33i7zfqXW5qyIpdFZvTSP0DBZ5v68/dOntf5D9urt07whnue0Va6+A1JOG+OunPhdUJ2rJWOA0xF6z3ka14ZaLw2MkVGrl72kzFACxwWnLh6M1Jx4O7aQVKLSrPyISggOoNiC2YyW6EIswSSKrmpUjy4FCYk0lm0EKaPNSI9iO2w0aGxgvL/qSl+dUdw9KclopM3YxdESLOsmZspLLcbaKQGdGtjyXmWpsTQGQoQZYi0Y4qepxQG5syuycgHisyQRODA/Y/WIjkRQuEneeL+/zwfBfR4S1+kS+7sRMT3hFUZ3PeaSokMmtyDb2QxCFx7oYJrasjxh8MTBFA7V2mtDAMNDiFNfyk5+tCU7mho5yjfTQXSFCmOIe0iXoV2LX0i0KU1yol7e4zRSz0UpeMQ3R7CntmzODWMoyoCsiUdWabhpuU05C4s7iQuLTEQxsOLl1Ic+gtJLhh/kRiG2NefyiSQIWUvNrAOaEKZQ1mM8JwyP0mwDNYU1pN6DqTCVOFoiQzm2K7NBt958nX75Mx/h/fSHdMv7rtXa6gru/cpk44hGlt4nVWPDbgckd4Milj/2wkc+vp6NjaPAiC/3gPx57o+eP6X7H/2Bvv/j13Rpcz8BI0knjx/Sz334Vv36Zz+qe+9+H+/1Z+xBVk08n0dIxEObPWhXx44e0q03Xaerjh/RYFLQGw4rq6s8GNzWA0/8WH/4N4/qd/76cf2HL31ff85DwD/7ynf1J3/7uP7kr7+l//R3j+mb//Cc3j67pfyGoKi/p+ljZiXl2LMKRHwyB9JBb5L5EbYe02SlNQaIfYoemuzh5sYRioyj8n5ka3dfFza2+Ty6j26trq3pxFXHddXVJ3Xo0GGZfW187tJsxpqHIoHZPXs+g9iuX9h46/y6Xnz9tN4+c4H9muOry9oggxHH5tmRB80G0EE0ayjZsi8nAGHUMBvkMdY2MEQMAh3ZUtTjJ47wGe5G3c4D3yOH1pQDOuAvS9OLoY26bWDyMpaNvWsiJBzBtmJCJE1GVQOF97Hi4gQy9fJkoHcoeSIlJHKIjIakQVtbe3rj9Hm9dvqcNrZ2Ci0XjlnCLiMMtmWPxKIHaDawjpGy3pDRWQrPf3a1zeeJ/NYgq7sindEnkiKJ1hAO6gdY6pgWfoHjl9d7eOkImTdyKP7h70a4vgPOPZ8b8TvwAt4tAEPmh2nIsEzxDx1gS+WwibEtk+1aHKxzAm1L0GV+rBBUkuuAiZYiuE+X3ka8BUcW8VIirIhFGOMfudtUzYz5FdLtrW1t1p8O5wGIZZZnDupgXjyeaeCBlovQZ9grkZVWtXSBMRPB6JkPpvya8CtvnNPrb17QDhcCm3UQmrgsgOXVMWjM2nI2EJQbRGsI6fGFH7wp6aeW8Td45UFW0TgmeIxnth4gWuFkD0etPvqllqIUzjfix4+u6Y5brtfNN16jwytcsImhdHUa4Jl9YG9CM1JFhy11y8KTEYlAugZ3RGkBILvbh+w5ZFuCjLy733iKv6EX2cMzF7e03wYuokOVKhqrqZGhMMIIJR7g0MqqThznQnviKm6Ih+qXH/Kn3Bc3tpS8jUdkpp4KVI+pMXtS60VDRpRI3Dg+Njs6YZoaQIndP2ILxNCPTyH9OICRApnKkXPw4xOxvIiLLg316+Cn+ZbtyR+9qv/yje/qL/7ucd3/zR/r+Zfe1sbGbtw1I1kuQpKloozW0SNr+tDt1+s3PvtB/b//r5/V//AvP61P3neH7rnjOv3cx+7Wv/ylj+vjPDg8fnSVqMZs0i5vZJ976S099NiP9dj3n9fpty+x16rW5nOl1qLasIP6M3NB8WQhqb9TQhrX7vhGlsx+N/YRrVLN257MBfiW666uNzC/9vmf1Yfvvr6+PRxIyvKUZryKA9iOWPFkhjdpxESzux1RwVuLHU9Y5hWtMHh5xo5tOQzTQY8BsvHGj7J6GuS6iAKriIGeQEzl1mU0cMaosl22TBsgeFtgpY12akYqJM4RxoDWxoRgecmGcGWvVaSyW/VjCUG2IVE7eROH2CuRLFoL3inrmnJmr3DXRGy4RK5J75yReE0tcgg9uS8jXCs3NmmyqNplcyWeeWzLplIIofzMOBFi7/gnPvXhzTrpI9bx7lY5qKEwctpkgtr+vuZ8OdR4czBHBq2A1Ip7rT9A5MzRZTTmkDJjKBKRhfX5KzCQ0CE7CnHhxIXZYMjd1xzDfhwUTDTcGWvammXMHywxjoBPG/1z/MoZY2xDhhYnlUflEG2cN2a03vEre+bgPCobGL1nQxgqjvUgdzv1Jho9LHuW+ZOi6xh6ryCbqOiQHbnHo8a91l/x0TBnPTle3c44JWY1mGVT8QhbrjkqFNzRUTBL6AyyxoZOL30ApEslWPZc5oFR29vW3ksvaOOBb2j7mw+rnX1L4t4kHh4lZ+qSmF9izNSsBfvKzTfryL0fVrvxRtmDhvPntP/DH2vnkW9q+4GHtfnQQ1p/8CFdevBBXXzoQTgy2CVo/eGHtPHoQ9p8+EFtYduGdpB3wkfaffAB7UC7D3xduw/cr537vw59QzvUGdp+8H5tP/SAtvPbd8RskbdTz7mBvv7IA1p/5CFtUNN6auLB5/7pUxJfPIlj39fWZIXG9bFhttWPMRj7lGOVY2Sx/v0d+bVXtffNb2nja1/T+kP3a506LxY9qPXM+9DD2qCmDda+8cAD2iy6X5v3d9q6/wGFtsG38en0AOt5iP14hH15hJof1cY3v631bz2mS6HHvqOL335MF5E7fVsXH0V/NPxbuvQI/qxz65FvaQds/4nvaf76q9IK/abbtHrPPRquPslaWUQWMhihsSCOJ+dbm80kjmtbv6S9H31XG/d/Q1tPfl+z9fNawW6884GvEqBk79gm4lEAbXYx6fBjO8G7Un5gWNnGJtu1t9lP0haGWWaIr7AjdlagFBaK3UYi0HWA+jTJlfwaGx4VgxsOgAiJRaI0rOglhxdJds/Q1Fu0KcYmpsPlV+IBVOryYOVnmpqM9KSoqTjvKELiTW/0khFMgswXstHAInN0xCaxZ0jB8EtvrT+oVXxxt6mYeZpQcMiIe0JrCiA6PozVY0RoEBMoYS0YgY5SpDIxolnzvV3t8Vmi8eVSJY5hpIRGdIaJRtA+QLP8yTxxVqa4ZP7IwRMR6v6RXD6TLTxkO0wL4zin0pbknpvl4G8b98sp+xCqdS3FJc0yTSZSLMNdzjnpiK78kcq/hmgTmWPiSREHV1QGawrqjFk4canbyCGC4kaJDX/E0R4fNN5pitOKHYzZutzPgIUxEI3G2LvdsWjBizIAMAWJEOipGnZZ73MfQAv/StlqTd2KjBC7XUbqk+wuF2uqNuW0XHNPemJD+5z7h1YH3cMX7b/x+Y/qlz/1M7rh+hPcsqzKQxaHGMzeNSHANRmxJU8LH7EwO36AgsOmMX4CY1qF8jnt3MUdfecHL+rLD/2jfvLcae3tNc2GIV71ueXG647pU/fdrV/+9Id0V34J4Ai7x2fPvb09Pp/taW++q+PHVvXRD9yhT37sg7rx2mNM0WcSdRw5fEjHjh2rz4cP8pnlP3/tCf0ZDwD/7G+/rT+H/vIrj+trjz7F3K9oiwdwTVTb2C7ubY1ri5ba8v51GN905omevRBycXLkPHPxnEsIdDJXVzklCkLOfsBGW7BB+UXiza195fPo1g45PNPhw8d04sTVOsqaBj672gNvRQYCBqYbZHUSUvLNOV7zucmxp5ffPKtX889M8d41tloP9YuGm1y5OmAZFGI9HI6u4WRbQ977BGE9qEhtcX4SIdtFFAQu5CyL4ybr8OqKbrnxpD5w+406edUhSXuaz+eqF11TQvAinrFqxINpR4PRereNb6cgsWQ9E2V/K57g7kXyOC7TCNV9D+eooXJBmM8Z6Ls8kzl15qJeYf8uru8kNevieGCjjHKfhsxv9xnFGmxrgOozuCTbI03HTZzze9riM8UuXxaRUmmUA3PNhSCkomxEvnCfDMZ4JQGNPdla1Vo+Pelo6yx5uyTydxI1NmUmhvfouCh+WrTMgDIyJBKQhTmzJ9HDhwjvIJyC4Q7rIwIHOGPoAIsWKqSqYJ4Aoehjrqih8kOYOOIVvVcce8LV1e4TeQGWUnh88wR3c2dLW7tb1Nl4UQzyjIM6QOHQbBg0GwatDDPsM9mWB0v0BSnNpXKkxHkuAakAABAASURBVPmqXSZ4m6f4L715Rmfge/viJBr6QrH1g4agxg/xhuiFIDd3DyApMobaFmQApaUO4Iq3CaJLVkSlxdivXpLpTA+jxIYKocQMk41R0mxm3XjdVbr71ht1/TUntLJiJZ/ZgwEya4+OqOgTSWO9SYODTVx8Q5E90+BB5W842AzbACES7W6fWbMZF8JhpvXtuV5+6wJP8i/Ur0oLzGaeJlojpsH7lqKwD9Gb8k3ZkSNHdPVVV+v40eOyV3SJbwXO8mBxY2cfvwEslBrDJSSNmWSb1ya5LGQBt84RFYyaS4wcAWpQbGFMUGyhl1AeHS8HjjsHdEL7japrjSvpPp7cv7TJhev5V8/rq99+Rn/6xSf0l199So8/9ZrOnt3QPg9NKUGUK42CbdnWobVBN1xzWJ/+yM36H3/tE/r//t+/oP/Xv/m0/rtfu08///FbOcZH1ffekqxXXj+nhx//qR78zg/18mtvkXtOlamnU+MDsqY7HHWzKeofPLpdwUKJCi9StT5DRnypTcrxb1od5rrp2kP6zMfv1r/47L360PvfxzeCq5rVr9OaWMvDUFwemSMgTx21IHh8bMOM1XAJtUpTNdeYIReyUOSO9jF6Yw3Sga6xXYmwmtGyxC6fsAy5B2W/ekqi6GWYhuxV5OUJkgcstcR9op4DQ3xDiNUneeIBp7yRJ1q2j/KUO2pocn0nx/OfdnhHCBHvwP5JYLnmZZmgRa7sTQjsyh6f0ISn3NC0bznmrYDJI1z1gW6+uaX57g7KvsazroyT+1TO8tS2p9T4TrJVDwhAyjgFomf+wpCFYA+yiYMQlFMv9Tc5ZtnhnAXkoMcMHn0Od7c3jc0jTxpAOg6FuSJdalIWyGAo3p1QAoQyWWKSAzg9onPtw04PNBLZOcljl5DVW81TIN50FWC5m2V3yYZnPriNHHvxLh8cLys/Mae04iCd9zH7Gx+bfZU1cP2wrWphE2GbxJhLZnBwgMYZMGu7mu1typfOavf739XFv/lrHuZ9XfMzp2W7UirXRK7XAKUHddZy1Ukd/dCHtHbPHdrhA4y5Vg88YNTOpho8f2rYyK/9bfQdzr+d4m1/l5R86QPnZJT5cDTwoG3Ge5TZ7oZWtje0tnVJa5uXdGjjolY3Lml1/aLWeFi1Cl+Br2CbbV7UkH/DcGtT5j2OdzMPuflEkjlMznoQznW9MYeppe1tSXwoM5tr1uWsI6SsqpZ3IAHRVUvH1NiPOtT7KMyl/XWJmpOvMWf9e4Hw/Kmt9naw7Wrg4cmM2mpN1HyIeg9tretQ1lfypg7tbOgw6z5EzjXqW4GyHyaXiuZiw6T6AMI9K+sBn0O5Z7XgWRNvzIftTc3Yr0MXL+rwxjmtMPf+0eu0+qG7tXLHHRIfzMR6zSptsxAp8bZlW7p0sf48+/xf/ketf+1rWn3lBR3a3tWMObCqiIEuT68TlMG534VUPhpbY48j2jgh5IyF9T5iIiIir3iOCvWot2AVNXS9RkDKFyFaNDABlG9lsMxrQtWmrMKjyz0+ZwBHE4UxRqU5w0htWSmsPJFMrpDgohmSDOseCFEkISktuTJ75CKA+OYaSgm16IknqPYtwaEEFE9ESHGRbWUVlmRnbHAtWkPKnOGI1e34QYC25aDUEnZAlg0BZHQ4PuE5z+vPh3d4/XJOYFr02CVGcisNMWotbtI7EE0LEX87zqpmG5NLzlBSDdEOaBmyTQwzsYmkO3BalvBZVv95ciNvdpHcCWhCh6yxAdQ5FzVyuDVNRTkBriCX3scS/4kBrzFt5USNc6CqqvSSxO2JImOB4VTnFvZwVHn6cbQrqMImQyk4oNMRRGgnCXGyq08EyxZUfcidGz9BzlC8R1mTPULk4E2uXFlJSMsNU8zlEDxBAPE7cmRF995zs/7VL35En//EPbr+2qNamVl53x63kFxBlIjQJLtzwYRsWSpSb2BdyEhAbgDYGxREOahN2ufDy2unL/K55Wl95ZF/1IuvX5CIXVmZwVt9rrz79mv0a5/9Gf2rL3xAP/sz1+nkNSs6tLqvI6s7uu3GI9T8Af3rX75P9334Dj4XrGmYPqxKWl2b8dnuiGarq1q/tKG33jitl557ST/+8Yt65iev6LVX39KlS7yf86rUBoii6nrLPaJq5r7BqlNuVlh1I9gM5D/oVn66To4SQPCjY1PRwGjyadHwpTNxdWEvCkbgLvuzvrmjje197XP9mK2u6Fh+iYXPrIcPH5G5Rjdimk0YmbmHRBdcmlFuUxLv8QX262cu6YXXz+jshY3CU0vWRbhsS+lFlg1xbzJ5bGSoGZciy4aYm1GDDprBJo1QOTk0yCFLs1nT9SeP6v133qhbb7pGq+jWPn6pU7QBGruNwJpiKlka4LbBA8IQ7QzISz3rMrMuQaOYOMghoDjCKgVQ1AWBN45VXvvnL23qpTfP6e3zm5rzkNUayE5tjL1bQsiY+86AUDkZBpTswzAbNDhkzQZ4CPs+x2Zre1vbvM/J+wgxJ6n0no06Y2OKsHLvAuNoQ+r9Sr2jSyNZ8GHMrEt4F4N3qY8HetbeMS2KPbCKRlpGXWZlK1QtxsZOh8QmhGzLZR0H7KN0wIItEzEKHXiwIRw2fDJH4OScqPTJEGUisMYZ7hBY/N91R7Cl5h1u3pt5kru7V27mYNqmFCsHGYmL6Eyz2UwDB94GYfUwpdlsYGNSFERGCQ8Ga2trW2+cvlAPWy6ub7MeOnWVt1vNJ1rp8ABjKhwDdEq+vDlPvY3sghIdOSSaocSGRCHFG+DUcbAZZNnuKHZXPQd6Ttyjh9d0+/uu1+233KATR3Mhjjs+iYPoMvsUNGS7ctpW9mxWXIUxhdJyE6pFGQ3yzGVHI8YasqcjNpgXFXu9N5/rNA9TX+ah6lsXN8Q1lAse+62QxuaRMxOLpktuqn/M9tgxHT9+QrOVNW3tznV+fUsXuUns73EzoEYcKclks8SY2JCuaNn3gjBGjnd4jkFwZg4jA+niEy1O4RgXIjY8WMNBZKTKNdpyDogbV6n1LiYRA2s3F60dPfH0y/qrb3xPf/blx3U/DwlfeOUMF5y9zMT8hhCtkVvZ1+NHDyn/Vt8v/fyH9W9+7dP6xU99SLfeeDX7PiiNEnXq7AV9+/sv6Gvf+qGefu4N9ouc2aPUwIcsQbXrVdtcqTnnZOplu/t8KRqKDQdSJzO+cRq1IJQnTjvZc508cVSf+OgH9euf/7g+9sHbdfXxQ3j2Ht+SSmCgJ7Dyj4ZJnnhgSpCYJHUpMTpoZSvVsl2SFA5hZMyGF5WMrfOCDtIlFrKNR8+gsdUxHeXOUgREz74wjSpItBFDohNZRsT0Uc4MtpWYQAmxndM86cAtxXhQXWlB4xuK3H0yGrulGs2IROI6npoaUWA1wWU8dmeQqKFodH2Hr8Y2+Y0q7lVpT3vFmvEte4yjf8+rWm/kHOsF6eC4pKoQ0BU9GYGK1UAQ8wKlN+Ysvrvbf1OQhwd5s1BnLnUsPJHNSZU5kiU8FL/EJ0302FIfk9CJDiD3+uNYZEbLrlcV+2GhKC3uvSYk5mQEtpwxQ7AOjvkBySNoOoZlZsCCD4F02+qzORokasJJvbG0LgD1+lEzF9XBKk+PL1GkUzJhTi85OismUOho5BLN7nLVhxzYeFQgSuWP3yj39QuPZANEEs3Qco9eHrhELmJAxY1xlJHGDMBjz1owo2Xs5MmLGgeKy/1QXPNmPCienXtbO48/rot/+Zfa+fYjahfOSfiJlvoNlxgzWYDVQ1q59Tat3XWn9o8e0z44tzTVJRV7zps6z5r5iGJmc+foDep+7DVxOR4twL6UBJQ0coyVlHta8daPKSoJ8cG/SW2kYF029TAfb4L3yZtb4l7N6bhINQGx79FJ1/1Ge+obRbXsSWrZa8o9u3JTD9OQl04wvQsBszFQrY+4Fkog1GWOMHaBqzg6cZmz1sLE82Y+fgyaM3fjGMw9qIn7JvI+fA4v3znHhz30vOfY58PVyg3X8eD2g5pde7NUcVIzfqEKaqrG/HsvPKuLX/t7Xfr619Re+KlWecM/8Ma/6sLNzKPEqEWqMDO2kTyhow9wIVmLmhWlXiNK61E5IuWO0TZjbNQI80gwuuvYG6nhlRjDp9d1dDWB9FhVLqMA0mOLT65xqWeEhEctKbrS4hQOsYuMSRGrmR91yY5Gjy0+EZHd5cb8aMoEyTNvWSkEOJc0hwcXhc2h1NQLwYC9xgzkQ1UjX3LFJ3B48DIv14RMV/fRFIJ7eaJjQczcSEpa0RYywVULWLrFD0ajzDk/53wAnHMvSd3BgKvjgqdkj+iUB0Plgyst5pAYgoXhW6aKTWXsUMmgLQ5wdBsZMfkSilg9EaFSGMo+5kR9z54cLTmhnnl0TWyMqXGEOgOsE86yO0nWf7VVPioMx/kgwrIhjRR5nALGMYuzGegFdJ4SyIY9IHa6iA1lPfUbOeUaO56wcerxHMaYnkQQZ2UOZ9Hkp+QsH4aAUN/XrqMiiHw4Mnf0kKqNc0Zm7kqMHLGROHnUmLUFNMjkASdJ7BPhUXbFFwUzeo9lWh6crfLe+hb961/8mH7uo3fznvuIZlznktXMESKswlsConQNyZC0gEXLPKESu8Bqaq+bOC/bPjIXWez5TazX3jijr3zzB/UXSG+c3QAdO4UePTzjoeVN+le/8FH9D//i4/r1n/8Zfea/uVNf+MQH9N//yqf1P/23X9Avf+bDuu19JzUbBoly7AyI8ENrKzp06JDWVmc8ZJxpmK3IK6vFh9mq7BWJ6zYFdV7ynGPSgDqxUyVrbKCS6eRnpEcRPpIKkwQkWkOwLXo5JDb56hrecKCzTGx09Mh4o1i5VmzxXnOdL6I3t/Y0b9ba2qqOnzih/LbgbGWljkJPbjLRM1HyIKbXvZv7bD7XvvzaGb3x1nlt8pAx3u7Rcav1Rki4h6YBh5CNQB+K9wgbIM4QJSnPUwtiXiDKiT0UTXKOi4hlcTket/NA8K5brteJY0fYM3YEXMafeDpVIYstQILVWHiGALJyD6o9RG8yY+855ysVOWOPHiq5u4xjg080zkUMBamNPBPP503rm7t649Q5vX76vPKfwIgJLCeIEU6m+BZFBk1X/DxoGMy52Sl7YXTbipzadrZ3tL21xXejeV2o8gZHGruLp1op8hVk9ImwN8ghMBtppKztgFTzcFQou6FM3RL+Rbq8lVdsgeFNPTojUbItxzZR9rHkVuMgHCItnEY92ILwjT20wN5TwPk9bf8VwztCORHZikS9wxQQslkqi9rmgG3yoszT9sH9AA9DOEvk4M5myKFhpmE2Uw60Pci28kMq2UiOdDCb8cnfqOfXUl/lhNvioaPAUlkduLgXWTYU2dOAwNzRQomZRwCmR6oYRWHKsAIzkKvyh4fAjOOgAYluCF3YCGWXmtgJMUjjxeKaq47qzttv0s03nORbGy6qeLElGojRSB6sIXuCTi94KMzIzBYbUwaz6vyUIkBAEKPYAAAQAElEQVS2ZZt88cPJ6rIH0eWZpWHQ1vae3uQi98qps1rf2iEGu61kK8bQSmOo3jVClW9acnE9wjcuTdYFHgie51uUHY5D04A3eRIPCXvRKDf1ZuODaLs8CjfA2IHZalB6wZxPo4kdQwK0a6h4G7kkbHTCGC/v8QjiGBcKCHubNzIb7MlPX35LX/7Wj/RHf/Mt/dVX/0FP/uhlnTnfvyGyvZjBNtuYPbYOrw66/uqjuoML9vuuPaH8m5E2vh54WLqt7/7oVX3920/ryadf1MWNHTVwYc9et/qAOEfMRS08xYVUrWXdI3VZsmhxCSGmJ91ELEfHjqzx7eCd+pXP3adPfOwuXce3TDn08U1Y5YiiaBE6YrI7anglROkANQo0NAJhhC/comts4Ip38YaEsRWCTCrWBLKYHUS9Be3Su47JkQkXRusKlVQ4kR+hvMwYkvoomiPjhjh2EHcx+9wq6Qikysk3PDBET5YeFJ9RKhZjhPiHo0fs5Cu94/HPp6rtn+++7GlTSIDanwihXlWkfw4lQ6j7ItGnjaj0DHSJwTbMmu/tac51pvEhv6bOlDpouJVixkGMALZ5w9WPIlJQrJOOaKiSwWNNTmJaiwG/6DGx23VMG0BMsMC4llMgm7Hs8OQKRSS2fDNABi+q1/AAkg5iYVFv5EdVgMwboaUm3iTlflM6DoEavhShoihQXZ8ITkm2kTAbGmsRmCY9nBxhNiPxihGRLkWWGK2YRUNSCFG2w0ZOoq4JQGllzRAKUNRXkZoDW/yQx0u2ygQAXGgNAakvl7x5Fk/cfG6ZB1QrfNhfffuUdr/3PW0+9m3tvv46VqJm3CPZ69pHAt03RwLzyRt44PQz8g03aNfmfsHjDYsPAI3nSHN06mS+bFumnnigeQE4wxu1wPKRCzIkHoKNhIFnEeQjLxXNy5c4ZEzlG05BIMG736Q77/oTQ5LGWud45WElxcVF72hJFloYkjM0Alkna2/cZ1v8oLxpl1grucsLLDampT4X7WNjm5HF2ry0HnT893Ge41PrQ27IlYv5xA3FNshEZUEfILMUV97EzpWHhYN24HMe1q7deZcO3XmPzBeIee3jLM3nJLBEzqY0q62va+fHP9buE/+glZde1BG+TJ6xCLzUJr8oIUJ6HAKdaMasP2gjLUiLYwhTdfDiwt4kutJGF2v6kZiu2xEm1EpjpCfWHIMgIdzCVHy0B7CtAVIweOSIqmZgj5LqOocLmFQD9dnY6RpbqaVnrYABYLgy9p6XR7mgNuyxtQaCDKTKXQuQFCwkWvHsW186iBqYNf2oakRVPJIXgd46hGSo99YZ8ak0eGgEE94JILjJYORFRxkzCNOiDrW58kBwvrPDKZTMWjRCDuQoIZBFHuRMOsKIWFDoTJFRcNEMN3bE6vjB+2sMIZ11qcPRuu+oj4wc3bQY22S5zB2lryN7vfAtofs3MlENY4H4d946O8AXUs8Xc+IWAQDROcJIUzRiegzwpRIrWy0zIO50sNERX975yiCIvccByVD1BJfAAFjzJhcyiHI97yEjEBDylLMbC1mIaMvrKdWqCNuic1jiDVndNSBiWGoICVt2yUbARjEZixyjCaVWshSmYEVdioiL0gaEfKb75Efu0m/wYPBjH7pNVx0/rCEflGIc8Mo8+NGlkq3+I9WLapyos4wQ87MYVeO8V66w8AaJB4Oh3At3eED+4xff0JceflLf+e7zOndpt0KYoK49J46u6SPvf59+nQeD/59/81n9z//jL+l//n/+qv6nf/M5ff6T9+jOW67W0UMz6jX+g2RI+dLH2uXetc1DsdYskbCNlKt3LuFuTVVj1RS0lccIKrwxAmaESoOnk9MHZCPHEUavtPHqRFwubJmvLOjwjF6KSYpgigDt7zdd4vNW/kmrnd25Bt5LHDlyTFeduLo+w8p9neLzdHPWPc7GeuZQ6g/t7O3r9TPn9fIbfFYmX/LPbOXwWngg5zgW06CBXANGmEKa+QAjIMctuBmwyA4ouFTDMMgQA7qqNcYV8lx38pjuuf1G3cTzg9nKoPiYPHJyQKLhbBvIKFb9GJEOTMHV67QPbDwwyXYYHBYRGiHldYM6Bh7Y23hMyjbCMGU/RNvj/f7b5y7otVNndJFnQUBKzlDk0CQPCHQNrCdyp3E/wWYD8oJSkbTL+b9F3vxZfHKFkiM8xFbALDMu9+ChZSzylX7B3kmJbGo10VLEkjjFxDPyZJr0vpFYCmCgox3UWblHhOABkp1RcEi9BQkFrC3hgCwflLxIQ8kfPHJFdkCJDRWWIXOQo86O6EWVWQlJfNcwTH4jT/6+MDYH83KPyz7vQLd4grsJzZFtKxdKO1wyq5zNcpCtYQah25YNiQZPEaMmDEozw5wr0rkLm3r59XN66+wF7fKiVQwEVF0pIIRvYNuYITgCZRvLu/TEsPBWTlLcm3CXZUNa7MaEgoARV9aGnBqwCkv2NfUUzRsPi6Qbrzmh22++TievPqKBB4Wi2YNc62+yK5OiN14ArexgxgcawOoFZ/PisUQfkMOVFjl8EJBlWzgW5YFgfLlW6vzGpl7hgerps5d4yp4LuiRLYo6wrDpzq1qXsrrV2Vr9WxPHj5/AdaZLfBNwPn82vLkjlti9cad3uScd5bBkCUVmFvYuvjazIkxnE6IChWr/8MMDLJbJq8cLQ8MxFqHgmq0XVuUCHB5q8Ysxx4hiK0vprD83HWh/vq+3z1zSd37wiv7iK0/oz7/4mB5+7BnOtfNcgOJHkt7JPbC1Lpox/8ps0AzKHttWHpI+88IpfeM7z+ix7/1UZ86u84GMSjJnbjqQITFnfmujF80csYtWnFVNnLqzc7aZeyQWNZlNCNm1gnDXbTfqFz51rz5931266drjWhkSyYrLOV7kJV/UUA8NFpsqP0MpZg5cNbUcDzFHxVFL5xJikbApimgmZ/VxbpwTH5flnGIO3IQXQb1H7xIjcX1/KhKg90kL7zRGMT9dwZIzaPQexbICoKQWGJ39Aatp0KoTPNmDF8awkJNwjDEzZaliHbgwQfK5xGlY1mwToU6GQ6pGwvBMEkJemPC2zahOo6w0ZIUiQ6l7ItTLuu2uj/m7cjBOceELNDEQXUp4SGkRIMpuWTuEhiGjZRtZ9WEu/0h8PtRNx0PElHEUbJe/beVYt7Jbxim1hDCozIVhKYWMcS5Z3U5soEqNULGjXYThlSm6iL0rrktr5AlS2qjYjia788AROdIJEQbFYjNClKBqo1CshqBEldxrT31dzThiuJGJnA2K4s6ZmC4xR60vA3KweFjsUoPgKcwyUuazbJcBs8S1PqGiJVYyP4y20trIkyN6GRE63GtMslxj0XoqEjMTXgiM6faYryBkJstrhUsw94ymfe7n5gulGR/2V86c0vy5n0ivv6a2vZ3wotof4pIidc0TfOSoVu+4Wys336K9Yaa855j8qub4ECOusQ6nQiNr+oCV6y6YoDn2uHdOTWD7YLlXckUmolHrHDTeUmzxz3zCL0Xmi6VwVtjPozhUBDH45Bofmvzj+05qbHMoMVjZqOwvUvXG2MiZSiKjdn/yOwSQtxWpIUsFom5RPzVj460YcoPQSbAPlvUhsiapJTCkIBhJ4Pmc7zTnzKOiAYy3F6xxLlUmfOmpKUjm2NWgvRMntXLnBzg+t0sra0zIbHxIIGjRnfsShc7PnNHOsz9Re+N1rfKA2Byb7PEensnZmJlp1ctqoKGobYQ6twdskp1FuLa6JIJzrGw0QhkT3Ek07IzkwhI7foEaG2I5JtlTPvQ2zRdZYmSu0Y6fQUhDvtgae6WxmZ1RWZOhqTeHRYkAtyNAzI8zdcY7LBwH/HOudgmFmYzjgW6cpXnFR06c8IqvZIOJepWGTGD3MKgDQh0BSNdiwNfuPmwD6waIkOwdrolApR5ULPtfGD4Jh1EfSARYpUCOn6plfgzktamV68T+9q7yUFDI5TINiYMOposyGkk8ZRIO3dJHTOrF4tEVdMt2cYZFP6grEd0/IcE7Vx3nhGbbW4SRbMsSdtYzOWts6NNrl80cwQPWiAyJHEUxtQxkXMaEHiJfauoewZDKDz52drMkXFlMfKy4zMkbSnyonMwIHt0yivqYAAnZWr5GcbjI2fGMpau35IjRqJYZ0cY8pSwGJkTudfYR9bLtiUfqD2WO5A6JfOEt6eMkhOLMhXNsB7k4jihcZvHCD3nRuS7FN0RKgkdL5eq+sc1m1g3XHNfP3/d+/crnP6IP3n2jjh5dUcXUkDj86bUAsIiVkFxVAXWVLa4jxSf5Q7H1ewdX2aqLaykPBxvyJl+2fu/pl/TF+5+s/3hkc3su81P5yZW/Trvrlmv1qZ+9Q7/86Xv12U9+sP4pofw7godWBw1cg839Ux5kaBgGbe3s89n6os6euySm0UCe1LCgfJLhGi3mTw0t94GSmxprMZQQFJkflomYMagzyO5cgtNTr201SLQwsukgCom8jHFNFLZ4xBmoDMhlcV0i8hns0sZ2/eILS9Js/DPi/CnxrH5b0OToMbnX556T+ieKJe81zp7f1Euvv61T7EeWPcueVWQTIpPXAsT2qU9vcMuG8AtuW6IPBAwFaGyWbeQQjJ6l2FZ+GECkvMZOHF3VnTdfq9tvua5+8aPqlGNkfymjB6raFI89cGEI9BKJ6jGpD19BtmGW6GTTRKXGL8SLJTk4FBL+QOQpRNVigGLa25vr3PktvfrmGZ29sK49Li7xTL6JCCbNqGEcJZmf7JPZq2FmDeo0I/EQDH2P9xObvG/czS8dTPcEcqQmi5YhhG86SPVAodFVOecmEvmL8Jzs8Q0BvaPbWEJlIYK1Z00LCh77RNEhosQNQWk5izN/zRu/gOHdibUHWFChpTGdQoUQUEliCahCozFPK62V9i4DsQrFFB6KXDRGsbBIoX5iMB5MUZ41gNFLzFAysXs8qMsDwW0OWONiYZsprbwgPAw8PIdmM80GaDYsbAMvGBRZkp2ReXXQbGufE+00D1hefvNc/ckq56jMRcnsTiIOao4UZCkez2jLKCk7OgmEuRCEOIdG0XY0CE7PwUTh+EcanYoxxBefAZ7ajh09pFt5Qd/CU/6ja6saCLQtG5LVT3RQq1ourIkdhkG22bvOLX6apfCysZexF4HCbYutZX8H8lqo0CDhv727rzd58PXq6XM8vd8Fn0EDpKKGc5Ml9pOBsSHONZsN3OyO6AQPBNfW1rTDu/+zFzf4dmpDe8i2ZTshIxkdsbDIRqEXq0HlsGS3gzelcRqxr0hANgNiWRDpaKrwYNFDopVrlFCMYCq5KbYWGSwshMj6GGvCOfJcG1vb+snLb+mLD/9Af/w3j+qLDzypHzz7hi5usF+ybIgQyUqzLdu117OBo92kF988r0ee+Kke+c6P9eobZ7RvydjEuSp2tROYJExQ47Xb5b5wdMWrMUo2XlDXJACIDmZ324wXQ/5B2s9/4mf0uZ/7oG7nfFtbGZitVQ4HhQAAEABJREFUR8VN1fCXFT2UWUopWx8Ms30AG2DsOdsjZssmHixUOjMKf2cooEtjFSCG6B3AuwsjiqH3oCEbC0TvhnEsWw4o5j6VZUPYY8u62JKwBcJkqo2WZE2tlWxbNscvMIuzHamwLjACNVjDHo44dgyVXPh3SmlN5IsAd5F6S+5QbJB9mXX0gTnEQEeiI+DbF9XQ2fXUAqHQG7PArug2cRM2yRUTPBSjKta2bOvKVpkbaAjWa0AoX8ClkIIYqE7zvV3tb24q/9Yb3u/ac5wsl82G03OcEt9BZmOKLmOkl7w02B0s1sWyOnnHWIN0O8cFma2vo5b5UeOp2OMXPZTQkEaw7JEL7B45HwovNYY4hFJ3150EESHbioq15lc1sOJ9aLlWFEQAx8q2bKjMcGSAbFMhcs/WyFiEHsPoFlELZ1KaACsNJSyOzBMx16CgCzu43bWyI9Ycub8zX2bO9c227JDgoiULZDzIgaQ80Mgb8FwTueKKjziVQXlzd+qUdl98TvsXzosQ4ulj3D7I3INCbbai1Ztu1epd7xdf//NQi2qSnCC6KKFoQBiPNImksjFbXIkYpbE2wBzHxpvX1MhHMLahUW/sgs+LAImTRO5Q5WxGDKm32MhXCnJLRN64ZsGsR9HLeDC0+EGFGA/i44qoUOEMkUPDJKPkQwMRIAc9c07rCUo6cbiYuSxK7sIiFJoMQeIt5mxiu2Vb2UOY7MjYDIlGbM3RpHyAykPeuVc1u/4Wrd11t1auvY4YyfyIljwwaeB9B8cwr7tdHgJvPvtTtQsX6r0hpVBb05wY0kYtmlfgNGCxRDkMdOQ42RGkOs8R8UJ295PgVlrfL6k0hqyBSWVHWcIp0LIEGdKiGcmyR+qakoOB3lIOKN0Q+8QoAvRuLfO3ZswuM9MueJDYA1gOGwmZ+btSKy2x73Hrnq2pBFyVNvLOXKZpr7oSJy3ErIIM0ojYPcZ2h8KgUrqjWDw9kYjxW+xEx1JSHcvYxhibJKPc91DjjFIXiN3d0RziROuQersirIOTB3ldsqkpJgsoQlFiQ6VMQwocZU98Eka9symyadrzLNVo7g7vPWYOyMYzhKenOKOMPedpzz0CYdjZDbapsSYoWNEkH0TYOJcNPspMW0iGKU+w0Qxs2SMJHkLHILvnjn9my3kZTiFZunDQZc2xdCoc/R0+ZRiHnmxULCN5Gpkbtdad+TvsQEU2tREPw4QQtNjkE25sgjDQe9Gq5hoZEFr3mBRVTnAAepOQPThMq3wTf9tNJ/WLn/yQfpEHb3fccr0OHVqRjZ3PXDbc/Wpt0dCneS1L6Iy1SbUuReTIjEr2OEj3Ye7CG2GNl8Jc+Rz2ze/9RF/8xhP68fOntbOHTfFu7NVcA3UeObSmq44d0lVH1nRsjXtnff4eZA/lIxpl1H301Jl1/eSlN3T6rXOlx0eyUkMnxCwgN5PizBM+Ea4cCdkI1MrY5YRBdhC9A8O10pe1adFKTEwoTlc41P4EYy09qBTlAd4WXyRcWN/U5k6+Yhp06PAh5S/djh49qmFm1X2enHT2IdOzlihZSziTb+3s6tXTZ/Xqm2d5wLhXdduGCzJ5Bg1D9lICrc+BtosHF6hG3cYjxDHxkPmk2IxiY5MEzGAkyfwIPKWsra7ofTdcpbtvu0HXXHVM+XcgMeHkA1Ka5c4UIXL8uL1IAIYys7NGDMkdsUjidmAJn+C5TrMFqGD0liQAdkVL+NkY4EpDxsxeZh+t9e2d+qvE02cuaJsnswN2LXyRSle1ZFF0yINl9nQ2y97ONPA5dogMzYahbDnuuxyb/FVqY1LblScDKutAigCrjr1BJS8PCYYMUXi34JdsoQ4cjMspD1Ck9zIkL+Z39HfxX8yXmLI3vpRdRI7mGEIjHjE0qsUu0xMG0XPcy56DXT4MhXdUdQB0RUsxcQotmaISnlRFB6YRTRxgXmQ73Lg3Nje0Uw8FW01jWwMHczbMVAd34GDPoBx8kru4lR8tNZuTj9zJmwOaP3d97dQFvX7qrLY44TDj3cSru3N8c7KgcHznRSRFNdQQc7I2LRaBaFCM1SsfOTRizK4DZyn20DQHEyj26GRWPxMtybKtNC67uubqY7r79ht1w3VX84CtZx2wsw344YWco2+ZdJwIgzVgtOFQz62ODbioN0xEDLLJCclKlxhtM2JjjJQ9vLSxpfw34afevqhdHrB6NsOV2DnULOErGtvCFvUxa1rlm5X8huCRY8c0nw+6mD8bvrShTY5BPghk/b0qcjBv0rQM5EoHVdTiZFZaV9CaRAyjJMAuCEgSdeEBU1q9WY49BND1UUFPJ0M/LCiJrhd7cqDHEHtqTc0Vz4e1VrQPPIea9tmPN89s6ZHvvaQ//bvv6C/+/nE9/tQreuvcdn2I7bVN81rROVwaEN4+v6HHvv+iHnj8aT370uvay9dQMrNzFPnAmXlDqSV8QVVjckI5B0NEuWKNNHbmKFMdLzAWYb7Su+bEYX3qvg/oVz73Eb3/9ht0eC1nXtO8zVX+yUPMlMmeJHIwN7PKZsdwTk1AGJZ8EAkHu7ITSe/oQmBOZPLRK5VNApwqN1xdjTSKAYgp74L7QJwdW1cXI3VysA7UuBQlx2Rp5G6TsvCNYOOMiULT8YmCpfLCq1txK5EhtRdFtsrW9YPYnEuiWVZ6KNaQsoEImaJITBuaMOR3dNIkxwLHd5KTY5IVPARwZQiQbNBQV8p9nD3IuxP+SRl6N4cJt8m9VEzHO5bf7tjb2lT+jFhAydPtkUYCb1WRudyEwMvJnL8NmirFNiXBRZkXbiju2V5ECaB+e2uyo2uURXPNhaAY4Eu1L0wkbKVE4DWEXHp8Q4RVx2zyBIrdjhZLNAmV4rssmosIosdYOjKdGTDW2LWcWzk5cxVfwAnATI9zUa47sS+wmpRp41seyPDUWBJCKop/XEJAWuwfvtUxcHmhTHYMB3rBUw47Dua6NwinIhtM8Uh26UDrM3KFVSzJlYeDe/gXxrVx7/Rb2vnJT7R/+g3xDWCSQGOcB+1xkd0TEKRrrtGhez4gX38j12SzTck6aGDG7MeAT+YODWDhQNXxLv85RWSPQ5Epoc61XqBKxgXeRuqY4pDpyFbnGXruM/WbekxEx0KPD0mTv+FTccCqjV54BSlaRpblMtZAwhggOqtSp8BQKRpbChcgjjU/YvaZWx1oqoFGrBGYh3pTCJtTSQg94GVEzQkBa1D14Fkjiff355ofPqqVW+/Q7LY71NYOs2RmTSKOc4sf/nYATFtbPAR+QTsvvqC2vdXrwkZElzPin/pTEyJTNqoVxxkRu/CPFGoM2VrDQzDFXji+4VxglLawFyjcOCtGWbQcT0LSFd8QsMR5aOOLpbtbqDKPMVkRPfva0Euk7EaMSkFCSI+EH2LWCjvwn5TkZ8F97cJucqgakvqcDW4ZNJS1N+R0c99fBJAncmwl4mCE0hMYHVp0bOUfh0yEobtZDd3MaLD0hhzu4tiLg5AjK2yI6VlHEfHRk38urOjBO+ZihHYeO1Ls+XJpzvvNOk8H/OiYOJzkoEdNXMg2VThmqWRJo1oC/qLFVxgaJFoL4UcHYaSL+LGMieH1Xj0Bo404+wp9NFXOZduEL/N6nbGDSRHClpASUyj6QX8H0M87FmgZt5Bkuwhjtr+TDpptFOYcV5p9V4dAmIN8OKjcENpoQyQX9hIQw7HFPWj5oQcORQxVHWQOVn4RisoqhYU0tiREzPytjA3toOfs6+kOgrKGVgVovGaM9REW/1ptq7EyJt72wikWXHupGGvGyodP/MDWeMB0163X6Zd+/l599hP38PDmuNZ4kIGHzPUCFym+BOcaiKLYkrQOs3qLS6TUzImNmVdIvY4phxpTr9Ab7/e5IVWOfW6Ib5y+qK9/6yn9/YNP6rmX3q4Hg7grefJ6maM0anYiqCF88Ax78opUgBR5aWNbTz/3pv7xmVd17vx6SoFyhcJOcUZLUMNXIWoJd3hrZMeCzIhnE4BiZyAMnZjUpDJ4HDW2Vjpp8ArU7VEaauIogXQ9ezljHLV4QGPHkc5biLnWN3Z0ic+9W/m8y/OHPBA8duy4VoZV1d5w32rkqVVmIhIXnnVQzB4PWd86e0kvvnlGZy5uaC/7SHJzXG1LCxqQpegNzKMdUTZHDn2ucFyUZpnrmLuYESuM9ziMki2X7JJnw6CTJ47ozluu1ftuvFqHVnP8cn5U0X1fqBdvZB00M2c03LqtSYoE4R/n7C0HKCI0h+KMPXH4xq3BoxoePVzkDhZqNTDWPZ4U7OkOD2XzQPCN0+c5Bjs1BXA846DKgZZ8GnPZVmTbsE6DB82GQQNYnovMBvZaUv6EeHt7W3s5hpUEMBMs5JoG0BB9Ce/FgI2dyru07NORy8Yx02XYZUriiy5D/1lKHYeFJxXR+0oRpqUs2xfyKJRbyZFSKge/QQqRASgW1PKaBmDZlgHs0Rd5KmhaT2IXRF7haxtmvDtlRFn05Nje2tYGL8L9PKrHwXYdTBvOwVzhQdRsNmgGH4aOWfxYwqUPyJoaoGUe1Mx17sK6Xnn9jHKi7fEG1MaSInMiLIjALAJGGMc+Dpzo0fEhRMuUN/WTLuwyY0IiQBFDRlb2AcV2ZVPxyBA2ix9Ppn44jx5Z1e03X8+L+UZdc/wQFyPhBRFrTnbNPO4P/nQPNUhll4Ruz2QPsq36Yd8MCV3wsKKS8VhwacZeD+jZrzPs36u8QN++tMVb2BUNs1XCx7xmrnQS2VFyqWwahkFHjhzV0SPHtLqyqq29fZ2/uFkPBvsx7udQhaopWqJDhSVXKArUceMHgduJSJzUvxkNt9IyYu7HsI5pAx4pLHfUkeKHsXriIthIEJ3KEgAKxHhFj21cL56uuaQNvt14mm/f/vob39Off/Hb+tq3ntbzr5zlYegetVpmX211GeESH3Ke+OHLuv+bP9RTT7+krZ25zANVXJRVhos2cYFqbLUM5PLDgdMJjY4BVaSX+UmlgivAEEQ6xjn2sY+8X7/2hfv04Q/cqquOrvKeIp5N3UO0JhSl2Q5DtWx3ubNR98gxWciqhggnD3vUd4vXSiHBEHDIMSwUOTzXBMsYpZqqxKZikmykIuSmhPTjjVg9xyJUyjiMevZoDBnXix2QjAj0ymvlh5KFQP4poqs2Vqu3MW9XGNn7eFccavXRN2xyzxpD3c4RxJC4RiBinxOh9oz5FIoz3CZTCB2JsY1k3CBUygCjuxOpxj3CCFQdm+2KaaIGqPClIee10UPCtyGHoheBLfgo4/LOTgGJo4haW9ZVTuAAiGVV42Y9393WPjfu+S6vGQ5C5ccjHKaJd5m4ESiGqtEjelYlWmRYdcokaxyhmh8YXj5AFYOuom4jAIFKY0+CUOzwOn8j4+Rx7mLBIBvUEowEhkOSLEEZw0NdjoQBXyZTGpxud7sNT09uzI4zdqYnBgDdYSPlXDioETBGYpHK03a9FgwQ4uUgBZNgIMlNkpU4RcUAABAASURBVJyvCYvaJ2oyP6rWalSCiY1SzFJxWbaVZhtZqn0WZ0JyWxJ47q1JUXOJWUi7kKPL4j0kUSj0+cXz2uMB0f7LL2u+sRmkglLnHI1wccNCgvHwafWuu7Ry5x3S4UNgFlMuaEChoy/jkSGFxEj6jDimrv7hCYyJMmcn1jTpwjbSnHXylhzNqpocsQbl+JASoPuLu23OPzIVploxGhPQYwKKDsMjWWDSQhAtOwALSPIBG28d+tSlm+MOYTduhgvis40EVxqT9XUyz7QmDhCwFi6WRD67hIjo9KhVt8GsQZIl2RnJR3lz5OHE1Tp8191au/kW5Tc6M3/jPQSOurLtv31GWz95RvM336z/aTi+/QNZ9qLVuVHHZBFI0ZGZZzmfZbF4UUUkabTb4JKcH4vWagUa9YLwsUvS1IxdkI0EZc9Q04tEs82YGZMzJI0QvNtULTIUY220ym6WElK12CMApsL4QQmRXD8aW2kxYB8hCZ3OFjRZKhLNkRrC1JdkDjsoQIQe3HVGjXGB8UA1JDEBPQgEpDQ4GlIfURONzt50SBOQfP1k19jiLcwTV7XyQzIWGK+eVl8q7e/uKCeFA440TaHsWwLLCMrmljjhyQV8ML9lu7L0MWLTQi7BuLdkiLFstmVfTgAKActSJ45PzpumqqxyREbtdoSyxw+5g4aFxD4TlwDsFaxJFz4YCodL6ImhVqRCasBfUqovy4QVt6ZWNWcgtrBJTn7cEp/reMw5VcpnaYg99eEaF6gVsXGaroOxxacTEeTO2hVD5gvvRvU5eo7F+5X4ZM7woijkgVVt8PQei9SgyjlyZLsGgHQcOD9UmIqpWkN27b1tkAaxj8VqkAIXMcQHyjqPHlrRvXffol/93Mf0yY/crWtPHtXKbOjuXP9sjgIkyLLSEJVVVOYOBVbw7F8KKTv7lTmopNszUn9C4rvHA68X3zinLz/8Pf3d/U/qRzzYW9/aJzdzKl4JSKbwA7KtGRSPCzw8e+rZU3r4H57R08++qt29phmfXZRWPlWlKh1zJxtwqSUzW6+vFdZnbkrLsbYtelQInDUhEIUnqmRNLRJoqQ6O3XbpGUoa48uMvfDRp+wYGpQ/I85/GLLOA08eGWh1bU3Hjh3V4aNHZI5LS2CGUMkIdApDy8qkS1s7evWNt/TG2+frgeswzDRwAy6yZUPDIM2Gkgd0WSrmQRKKpAEf25IHGVJOWKOrU+rpEi7gkYfBWB2Az+CHdNtN1+nOW67XcZ4liCsjFmyS4kdMUgoOUswRChSnVNZTCGiT+WlICicmx6nBFcJgW2k2vEHwsGAHFLxryZ5Y22KF2t/fV/50+LVTZ3Xu4jqX7hazmmiEKRRx5AKwrSE0WLPZsKDswzAMCgUPT/56KMhnC9HsRaI+B1gJOVeghTVCCIxNycYUpa4i8OKJT85QZCg4bOzRIPxHQIpvkS5v8QktoUR27Qq8g30cOvuvj7X57+W2mKk7ZO1d6uMV5g5eOU5O4xmQF+iVeRISN8uIEAvb54FR/oORLb71zZ/6umySbc1ykEM8DJzNVji4WM1BxgastExnhJDGgeuPbCv5Tr11QS+/8bbyIm/jp4lizJ2Dm5CQ+pkARIV5pznqpB57k8efhanF5ApluihligBKLkyZhzilUHgbKfbEtODQwMnbCMyL7MTxI/UPhN520zU83R/IM8dCTwBkctg18mKYycTKVqjJsq1h2iBks3+Dc6pA6DhInmkwvrIQJHjTUhusTR5wvX76kl45dR6ZGryCg6XkMpwYwbuUM4wM9JWVQzp67IQO8SFsvj/o0qVtneeh4s7Onto8Z4aqNXzpJS8PwUKW2UB6lDhMHBkLI0CS4JdjrpKBo8O6z1I8mAgJK95YUwkg4zqQqifVIh4kqyMTU8yhMUmcEOtDSJ1Uc5m92Z0Peu2tS/r6Y8/oz//ucX3xG9/X955+XefYh4TYPfMmN46nwL/+rR/p8X98Tvm3LzWsyI6dfWKvmJppmZ15IscSThGw4KNBsYwy51NJxZHoZFPeMIg1r60O+vD7b9Nv/OJ9+rkP365rTqxxCpCLvUh9oiUbamUV9eS8jI6JFE3mh8JUOKChZIDJRmNujKgN6h20C8sjZvoCqb1EuzJ82Qdz9eSb8MgFjsOEl7qsLMsx1oI7eGWO0jHZZk1Dltu3AKzWRmzWb/KEygG5O0UYKf6I8YVd1mNa4GO+wiavKHVuRWCWMAhJocxVPP68CHIMMEcbKVpoVJfYFBdrnR9JtmSvNS7rk8x+JGZSr+Q915UoOutj7L0SjBVEDpWlaZ/rxHxzW/nzYWtgnQd+o1SlDUpjxeSlpChXrqBj2JfSg01ZEOkH+y/mIp/GI0lcSWOwsQ7jRAU5jnNqQUOm497wKgmjkAM1Ta3CR9VYs1fOPJBxqjUhIwqz0uIeYqIOVRIpjEOeCZRYMw7ueFaByO6pN3JOczUevCbfpMdPxHYu8o0Ey5xhip0J6bytVJFNBHlVDTkcltwRQ1kPkGxDgpiVmNSnsaEeTENwTnel8roI4AQ2+RSfS/v7ZOAd+3x9g4eCL2vvJ8+qnT+HAWM5ETSdDSU2mTf3Kzx4Wrvzbun4iUo8S11IllU9DNLYIhqDbZCJ1OttQFDOn2nKBSdGoSymQIl3uEGIHc8ZIMKV1MmMKkXIQSUmzAWoVhJfYOSS1NskT9zk7/7GIR8MzUlhW3Qh5g8M1I9LkzmSdf7h23v8TA72d0oJb6yD06bjCFkzhaRXWD9UOEbrRUZS5lymzF8GMQfCnPvdcP1NWrvjbg1XXUf+4BBBDcJFZj6Oqhp855WXtPn0M2oXLip1z7mfzTkXBKWmRp3FqWGshpmcNAKCGz37E2uXDfpuvfxxc0UQgxwx83oMCKda9gFjlDigUdzoAR591Mpl1G20mEdbYBAFjjxRsJIx0FV6Yigwc6eexj4UTr7i2FvsCQCreLDYQqU3k8t9YfjYg9Dw6h2o9MyRXOMGFlbxXWKp8YQIrnMWcWGPTLrEUw4ROEUAb11jxGHqZcu510Diq26PigRCGdgjZG1KQ8FecyAGEefK/u4u95IdzVt/2CHidVkzCIFgmRa21MHpSwDiAcDWoYt4VYul6J2Jyv7PHfwejo28yb9snnR2g+3O2K3BQ11bHpPdl9VszKE8KGMKzgUAgktGJHHGBU1bjouSqLhoCHSE3pOzYieQhMEmSmx5xg6Y9fXJC/0nBpzfw5pUjcRM1c8RBDoImSNMBbWeoKBYkzIUPLybyTHFCa9uyC4bTWnGHj7lhRubRyxrSkpgUMAoIbSam/PyxJEVffyDt+vXPv9R3fv+m3X82Gp35PWceJTqDV3E5TqoaiRKklDpwqoqKPOHYgpFTg3ipG0BCNUwaHe36ZkX3tYX7/8H/e3Xn9R3n35VZ85tse44mHwmYXp4SGDSHg8U3zpzSd/5x5f1t3y2eeDxH+uts3whR07jYVtpmSv7RUKJlMYWPBQZCBMjHYGOd+rDwTYjYdhKLBx7RxkxjGPZMwEQvdDCUCosCjKG3pED5VqVGp26wAQPy5dMm5s7On9xQ+ubu2Q2n2WP6MjRY1pd5fiYuoIWFy1RndV83F13tvf1+lvn9NIbZ3ThEl9MkDuf8cXEtjV4QDQE56ZoR7YEnmxGjH+LAGZbloR3Ju8ycUCy3QnFRlYIhRrzkPn6k8d1Fw8Frz15QrOKaVyz8Wnx6dQs2QwIWQNSPx5Cok87X5MrDYR4Oko5wOkBQogJpQTy9KjkDVw4Q7kxX2GlGF+zX5t6hQeqp3igul0P72KE0hdJyFlyr0PUbhsWyi6NPOckazYUdM57xvwS2s42ny8qvmYXgUpjijC5RuYY+UKaDBM+BUz6P4cvxUzpliCJdVym6z1a6sf3wNqz8cRohJIlFBUbva8DLLGSZTtM1RBVxEBXKeoNvysh0nTb0hgsZFv2REKW+qBqmOSSGBIACyaGvb09bW5uaDcHiTPItvKCGepgzjTjgdbKykwrK4OGHFjstgm10mrMACYhVH7LNhe9uV4/fVGvvnlOW9u7xA+qxgU2bqHoXgwg9KgT2WWtfEKM2SbPhONoY1AIhW5PcpON3ADTka3+I2QJ2RKvUEis22KpuunaY7rnjht04zVHtJK/LxK2Wnuf17ZsK3uEIEsVKzB7EEwZBs/AB0R3PTkg26q9HGbwAXun5LOxQSn5/PqOXj51QafPbvOeG58U50EaBjkk1w+DQoOkGQ9vDx8+oiNHuACtrmljZ5eL66a2eACWP/1qNl7LPTMtUcxFGZb9umwmshkd3bIH5YNPTnY7umo7NbZc9EusF0HmkfASrhGUZoa8sYZxUUomyfxkVBphDuf8TD4uQ/gBomeyLjHmvJrvgzblxnL2/Lq+84Pn9X985Qn9KQ8HH3jsWb3w8lltc8PIbwTmhvzlh36oRx57uv4dhaaBWVwzp4qqsZCmvsZSGOhlbAjpzpAQ/HJhRW1wQXBGeUb2Ya61lTkPnK/Wr3/+Xn3mE3fpxus5x7AleMxCMJ39MkDWy4IUOT4hOxmZm25b+SGieItzVwSAu6UIxRjwFw2Jcezk6VIELPTS4ZSf6KLCxgHTKI0sADVzYOjkQb68FhzoWHoAiVsRJYYzQ2ytOOtLnZBNEFgFIdOFuxpACLbojl9ALyDZvoz6m+8mUNkZVbwpdTDSK3kNXVmsY8Q6ij8xvSfPAQVrOIXGEEmgVbgRxs78TN4VZHvJVsHMASdVpYk1LnkzlbiGUkSGnCcTqVkGKz94dXyLk694hnJimGzBYt/b1R73gznfGta/g6JW+TLgHS8lpCGFNIHowbsOSGcFoHglL1L0qhO5oBrUQ0SrGHh6JYsQcvkYsSgDMpnH6tztBgRJjzhRUDtajyg9w0i2e/yoKxpY6tXYEmm7a+GhTNQRxthCEcMTgTytEf86l2ICTgdiCvzKBwNi8EwfHrtt2Z0KyyBeI4mxkERDKIkZJpyYgiZrdOrtLBOFMMa/WNfN+YNaPceqhOlhD0q8gs+JM+fI3uk3tPv8T7R/6pQaemOC+OBaHVWFca8YbrhRqx/4gHzTjdJslSuuNcxm4rZYpdpWF6TiIhMYoxaNeaM3HFhtXW/yMKrbg7ClKKlRxIqUC7nyYQQLfjk1yXON0SOHpWNSY8+RmZ45ERQQDqtZmcvIINWDRTWLK2JOXDRROWUADysDQmrtcyTD0pzYOAyiDOZvyv43ZQbJCRCJ6MWYxLbsEHYK8wBfkCVkHT2i1Tvu0Mrtt0mH1kRS5buw7ELPrz4D99b5ubPaf+ZpzV96XrPtTVnYmH6u8Yeg1N4rjg0j8+OGwriQwVHTbbJQWxxKjFo61iwUEAiFjjAtM/5sgqoIcNGM4uISYdTNPAFEI7BEBrsGQDqybRmx+kIorQ+k6UIfs77+fsCy3cFxtNFTPwwjNWCIjmT1H0Qk8KlP+YvjEx6KV/LhNzIFmoglyXZh5S4aeq/Dtu1KAAAQAElEQVRtOjPAlnqOT+YXYUWxRYaHDcQj9h5g4dSh7HvgWhKQbdEjqYSxkMyef36i/k1Bzh1rbN1ZAsjhHd3V4UQ1YSrSu7SsLb7xibkx1JpSUBT0K3v5Z8BgMkfslCOZFUGJzYYuCAz/FsfEhMoH8IqenAWV3WMgCj17nfoiJlWfEZ/kq6BxKIfI2JAZE1pkW3YnyUrLPnSeEQocQkxvo5wdjX45jcaAS2JSR02N4TFPRElVy8Sj2HhBTuCyYQoqngpiZFvY29oLjlXehyUsLsC8lA/87MqIiTjD0omJvw1Aj1xwhiqmBE24pkZyu68IVuZoo6C8v7nm6jV96sN36V/8/L26/ZZruAziwTlLxUpMuJgztQuhQZoaDpg6ErlIgoksChcO4TlmiaUkUjYJw9buvn70/Fv62/u/q7/428f0wLef1tPPvaVTPORb58HYzs5c27tz5fPzuYubevG1s3rsBy/pbx76gf6Pv39CX37kB3r51TPa44C3Nig/NZck25eRrGrA8MzfJgg9HR2jbdmW0sPVW+usRqZT7ErDL6zlOMSJYxW5jvHkNPmUPd5sQbHRwDwxqTjPDvb2tb6xpQvrW/UbkKtrh3goeFSHDx/SbGZlb1uOUW1mdFe25Gjk2GcnzlzY0guvva3T5y+xP4PsmcxNsD5nD5ZtDZDBnM/TkKIP4JMcfUGSnG7Z1tRsl27iZKWry1bSnDh2SLe/71rdduM11M9DTUmDLbpkOoIjKC0r6BxYoWiSqze4Qxjosq1qsC4uBGB2qcARgyVeQlBvHtw1S6m1WbrIs5qX3zyj106f1TrPDYyH416DZI+CxmOIapv40HAFH7HYZwNnyFzbOzucz9t8sbyvZLBJgDT10jiunEYqOQZ8jBaKiiiB1XmGr96tYQ/cYxoiVL5wtEWPXwjAEBcjylrySUwotiUqD/BGbCimRoIhwrtRBYwGYoTvpDHhKF7GliPew+Uy/yiW7QhX0BUYqendB//IoQC7HKCNzc06QBWFwTlR8Bvgs9lMs8WLaabYmFRFSp0clmwM5CQI8SYx7NLWLk/rL+itM+va4eKHOwHdP/bkqBd2jj7zxl45Iox6I6/Eya2ENi3s6HZl4URraCrbCKkaCrOVPbwOduaqMCs/5YeEk+Z8u3loxbrlupO67QZewIdWgPNON16DeCVHgCwbKknI2ESjVsOkQc7PQM2Zj/IG/LOf9lDWcgPzMMi2GJir88jb3AxOn13nhXlR2cd5m8kaJEalJWaIfykM2aOBb1LWdPzoVTp86AjH1Lq4scOFdYMX4p76NZRiGrsBaWpAEcPIOM1APdQfQ8BozEkkIGOcYxspL4aCDgb1YyflZqjKERmSUKk3viFyh4WUhkAnXuVXoQCLkiMUSZp3Q2Nx+RAjjiELB59rDrbOTeXHz7+hv33w+/rdv/qm/uNXv6fHn3pJP3jmVX31mz/U1771Az338int7OzJHBsRnw+YOWyirk7MU525wNiGhTYJjXrsviabikNsykBO5zjJGqjnfded0L/49Ef1C5/6MOfYSR1ezTHtsyQ7kayb/RUYpx6MjqV3ZHDmoox0FCD0mo78aGDEg4k50wE0NSrs0DhOeOdW8khWb0byQTg1oJUJsc9f2uQyWS8DS+kWRnoBl0UHScaJI/e+8EJlX8Z5UOhSiq18pWHvXO/Wsh+YzTFJmCoOR5QcO4JRBNyKMvEYIlwwZ081tkYhEFrGEOLoM2rJDzWCQ7FfSTUvoI0jfLknS2gZKzmgmxIRKuzKYTQ0eBttiFLmCWlsk7FUK+cGq1T9hsfWtuZ8SxiXUFzMENl4slh6NEVTtSk3sAPA24GVLU32GMRDDNGaRAxd5a+0UcLEJgNYNoRUPQelC+RDiM0iX89t5UcagiMnDSKSaGiGhYhOxEG6aOOM2LMX/UGLKrZ00UjBwrsjqkhOjwTFKLl+JFjNIlowFNmDSo4CngjDk2NxPqD3OUZrGNe5ZXvq6T5xluoam5z4JleJLA5VvVjWh9LEbA2ITkrN8dGINXhItFwDYdUzb9zC5wR1LnGphJr2L17QzvPPa//lF9U4b8SHE5Er1CTZLhJFzY6f0Oqdd2nl1tvUVg9hHDQMsWvBbeMv1YCc+VCIllJvcjYmb1zv6GwDa8M6B6M8Iaoh0IvHR2ksgs65Qv5KAhgAlm4GKz8I9J4VwZ3KteIYUOhqGTIhcQt/zAkJjNjfDbEOOl6Wx/VykgpAKdiMJMsIofHiTWqWpPn4lK6Nv403576QtYngWht65IpPEHh10jhEIYOkATA0Q875kr30iau0esedmr3vJs1577PfeJ9AxTUldc6JxV1mwv0339TOj56RX39DK3xxkAfAi3+fmIU24hr+rWoHQM4chCYFywSr7tIzxj9K6sQBcUKaUmOwBtrtCPTojWHCmsxPDMTGEI0aslbQ6iwlaNKVnr3KsWtoCQnJiccFMLnrNRZ7lESDs6R0nKTUV3HK/FbagS72W6QkiJ75LFpkWPqUP3KnzI8DjvSKDVfNL1i0ELKEThm49znRhU51TeZHRU1jSw4UulpkYEPlFI5QOrJLzohSHZkYIzdsgqiUyTKGVI3tY5kNGUqf73EP2VHbn4twKQmUFgEHhaKPNKojw32SJl5T9jlYdI4fSA+eXGqiDk0jrj0GoFeb+aEYwFLG8rHAAtpq/pIzLBPWK7vxti2YbBf12pqqFWMwKC/a1F7TAxUvp4MhGK4KlS8mXA/GUlhNHLMALCpv9RY7wXZWFqXDGYmiiEghbHTcokAoixGB3hGEpV450JmCMf1AiragwGOCxRzoHmtNdcY5BKvj1NeLUwEpNbPh0SCwLDmEyMqx4cqopGzZW9BEqRozxBmfgkkREabyB+RZhW66/rg+94kP6Bc/+UHdcsMJBcOk3EeKE1RzJFeABLOg5MEEgpT6SsmckkY7FlXD5sRDydtfL4PyF2E/eeWMvvro9/W//5dH9ad/80196cEf6uEnXtDjPAD8hx+8oMe+95zyTxz956/9g/78S4/pL778uO7/ztN69Y0z9dBM3HNN/qpRmXGimnkxBBXzB3D5aRxFM5ROFny6VkkBjZ/h6IxGg4mLFOnwV5oZkMsFOfsRhFwFIbMl/dAEKOVAxUwuRuJyz9ja3tOl9XVd2tzSPnD9ssvho1rxSgW11OA8aIo6Vx5CMlXPgf8mzx+yP6/ygGuDXB5myucxESNTHz525xIceSgaJjWo0iywIsmDZRtt0DAEl0CKkt/YtdQOr63o5utP6Pabr9WJY0fK0lIoEYJKFPtWJFpkw3vuhlTEviBW7/Gsm+CFTK5uZEwADA8tw9HjH7PNeSphdlHeV4g59nb29dbbFzm33q6/MCxf0ZiLkf0FGeWccxVtLB5kW8NsEA+NZPam9sNWZLvPt7O3o+3tLeUX0kQqjc0jL4avLgMKrSGmEgguGb+sqWMHI7BUDrqileVybFzP5WDXbPxDXX3neEUsq+8+lruQcWmhUY0tFLloaQIXwAAWOVThEfqOi3C9a4vPaLAt2xK9BuSIoSs3LFgof9+9wcHZym+F8Co0weaEtgcZms1mXBwHDRzkotg40DnAGltiRrGfLCi26+3h2+fW9erpC/VQanERjB3ieCpvNHGtuHA72ZpgeDSo99TPtX7ENfK8cDrZxFk0q/9IQJkCQdJQLwX0Bm4IjI6mrhg+yExy7VVHdded79MNvIhXZuCyBtZMF6Js/EhuW46scEvFseGISQN7JSYeNCvZNh6DBg+ykYuIKm7wYBJGNbB1viV69dQ5vXHmkvI8dRhmkky3PCRHJ5TCspbZbIUv/o/p6LFjGpA3eMp/4dK6NvOPPbO2Zr2zFWiOgZJd2ami6URPTJFlC6pB0sgBxxRCVGJty0gaR43NBm1ROG6VHz1qURmQwru9jjtIchZj6Fh8QCsHcnjRnHVw+2id2hyupt29Pb3Jtx6PPvmM/vzvH9Of/PW39B+/9IS+8vA/6pmX3tQ2G9w83VxqEqXUVBcSAx3GiIERJzoyozCkMxNiMIgucw50GpRvJK87eVSf+7l79Stf+Jjef+cNOnZ4RSaZzSCVLJplRtZXGUtkXW1Eu57RI9KijMSRHKXOsl8lxQkyykSZYTFFbNOBxEdjbqURcHkenIPDGrU37JUnPBRbaEnGNUhNGSF6JyrGrw4fQOaBkY6RXmUwhxFgCcUmTbIsaVTiHipIlg1JslRUk6PEhzNMtiFp4DhpbEBgRnPnJooA2+jAY5/q7aphEH4IvS/kCE1YRQpsrSesVURMJcLmTpIs2vIEyzKmMTQSRD5GMtW4PLCz6nOCRoAqd1Tosh4DdnEfyG937HNfmPNtbflMU2C3k3UEkGPvoRmljBNpavELGD1rgfdVI1THmB4/dESVyDQLmXth3vQJgI6XFB9gmZ+xKy26EYrihNEQUG1ThxpLbZdvJVpstsu1nEepWGDqrzmREYERkjsgWnpHKL53tTGf8TMOE6EyxULDstSTnLi8HnBS923FbGKaJHhWEBItRwYmrDBQhKRpI1J5sKj0GEWbohCDt+hN3AzrmpN4FCU293DAdMVVtHlolzd4r72u3RdfVLt4SUSDDpDKjZm4/lm2NfBN/8ptt2ntnns0nDyuNhtxD7Ikm3EiZdZl6rXVnvTCqpZGzbgiM3PuczAOrvL+IiI7ETPUNYSlHiyrkJhZgyQbqUi02GHVJzl1BIjes0ciSqFeMfaAML4NUtIN1Bl7EdccmzwjJQYRVlbKJy/xjMnQ9zT6nBi4hB+vVSPTNUdWNcvuhCCD2ZZtMSVcyvWOLNLKTCs33KhDd/NQ8NqT0kzYM2PTfvaxZuW+SGzji+O9l1/R7rM/lc+f06zhx8OenBNN5v2eaB6pjdx1TPBUHg4CVo9Xpc4QV+INpddrPDhzRk9ARKFYtAzEkBmFTh2MiYCVAS7ZONKVFl7UwAN0igsFjgpb37oofOscgzubNsJiszmEOAJgY1x0ewTwCRhtuUY7SCZoSV8Uv1DLUBQJotuu45X6EmlbNiQaXLIOmg80YguPD3vjKMg2En1yLDED9laLQsCHHkG2Nf0IGbDW7RIYMg9K9qlNMjAQY1yb5vt7aru7anzajEsZlocCa1hGtciBQMfGSM/+J3M51D732Iyh2MptqpfI9F5j9yg9Z0sV3bXEKUmJi1cIMUg3BdA7W45vd1D5mrEo+0l+u7TRxRL2A+pwpcZkG6u7WWnIICVFjGMoADxQlhFu/AhXKOZ3EP5yn6+PVI7e9xPvyDgYErU3SMQ09Ib5sh6gZThAHf9SzRg6sNfeg6ZXGOaqExfEwJmq+EIvx4KU+AmvuA4zsgZyaKnGhKWUgsHtRKLRUXGNHpImPa/vOde6Q2vW+2+9Vr/ymXv12U98UNddc7y//tR3DFa9VbWWbeyWtExo4IyywTOviEcuEQiV3kT1rG1ONu492He2d/Uan/e++b1nPF5TjQAAEABJREFU9Vdf+Q6fUR7Qn/znh3hI+G39+Rcf05//Lfxvvl22Lz/8lJ586kWd5sHNLg8DVZ8NG3lFXjGh4JbdCUFpzgBln7rcuikKhDvWCoc3aOoYEbP2Ce2+XcvYKR6J7/4KcywJhqN3D3RkxoOOuRR4jjkbwz2oaYMHexcubfIQaU+rqyv12fYQ7yFsl3sNxKh0wwYxSh60z70yv1jz0utv6Rw5GpZhNpONmWEY8IXbAKLBPGGyJliKbA3cCxKjtCbF3gn7DB17QDQNGEKirfBl23W817n71ht4+HxSa6txxoCPrHSlkVKlgNMXskrRUsOTuOxTTNOXUzmu5cSe53UQGbel8NJUACmEaobuC5AEJOS7R11kv147dVZnzuX5w1weLOGravjmACHbVvbFHhQ+zNjTYdBs6DRMHD8bX2i+v6/tnR3tjr90AKRk12UNZDKEX+GBVQUTUzKcFxQnX2qL0ik2ZQgMtVK6TUkQyrpH6N1yTCbJ/PTR0iiPvI0cdNDYFid76dHwKpk6awMb7lpQ09TaApuQiZeloRUxLBcPnMJgyroyS8mycpLkohM9ZDsMmjgiPU9q1/PQiG/3c2G0zck8EG/NZgMHefZ/svanP7YlWXYntta5/saYp4wxI4diVlVWVpHVRdaUFMliN6n/VhDQnxoQAX1TCxIECWhJgCiCzRxinl4Mb3Z3028ts3P9+ovIagpou7Zt77322tuGc+7g198gc1G3iC1zYzCqYktYotmWbSxWsdb45OmlPv3iO334yT199+AxsXUmvACzE87+klNBFh8CWDipoVmvd+us2/L4R/oE4Gk2AtlzKzS2w6BMaBsuNjBU4QmINQCYD76AZ+zvrTde1s9+/CO99MIdYqMfZm1LcACaY3haLfYgYFsbIpq9MUoZbUuIbW2YeSM2Rs5UCsCIH8x2kYtL6fNvHuk3H93TV98+0AX71nZQmrHLQgu2zZ4QcY1u3LilO3ef181bd/gibOjbBw/5TctDbD6ciZYfHNgny8VJ52Bw8uISD5NrwPnjGKF8ICw85sg+cSaGX7v1iFPqqs5IqkLZGGzLIc/MztFhFFxDGAHYz44ApWanSCiSGHsf3EepMdjTgFDhwycXDJiVYo8IvOgs4PGjR/rPv/1Y/8P/6X/Sf/9//L/pf/qPv1N+myTnSrHvfIkIH2vWoG6my7L3qXfb5FiWjCgZu8ZZ3QaL8CXlc7c2/eUvf6J/9+s/15/+0Vv8xih/SoY8Cg/2YLHv2OiZHsQQ6Gsd7Irph1Iy0j0nFhra3mtIQElUGiFUkIEGDq8WdipOGGTMvFAjjTHrLNAzgQSH4IiFNGbZTjEEDZzunVNn4h3BQ58yFGzakm1Zs3GZqUfvHAMQoUPBDgsnpCjWCpPOenn+MHa9hGYk9CYO2a5QhO4lqPb4Ip5Sg0GKgzXrsZac+wwMOY+hurXx8WZfeBcwEdlcI2zKMNLxjaI4NZIQBwGHrGsiKLtQIHu8qt0qROEkFsFDldI1xwltr0382Ill9sH9f8Eb9kXeE/ihLvHi1wyc1ECleOMZ4lfmHq35KIStXCv0WHNp1UjqkLPwKSQMZPbsEgHo/ZTc2PBNPZu8EtGz40GAl5DRc75gShZzqNL4NFkaydi9Duh4nmw8eshVlmJTDktpmCjLHfE6Jw49WCYDVaT1kx82QEzUjEGmQwFJALSKgRNQU1p7xaMCJkk0eLuJl7caAcWkUhUYSXiUUbi9UjgDzyMcBrrwoUlowqzJWLCJxecli9/ex2F3vGGdf/65nv6n/6SLzz6ReR3lHVUbpHx5tEFTFhI5O9PZa6/rxs9+pgNfSInX0cR5+5I1W67XnHv6JjKxoayxdrEZz8hty0Lo3BON28BIFjuCZwBa8XB6pkBXHc7ukKrUYH1SHEnoMK7yFt458llmzhOXlyDODHYc5kxuPgCkJGXUlhhG6k1+6uFxboJENjVSM8LZg4lmdFIHWshlHKU5Azmjeh8mOr0Nx+SMLOTOXd145z3kXfnuXQgrj/dNI2Idg4M11/Py3ld68v/9jzrPnwblFwbjYijzXjD3ZbjJXumivmiEaqUGO2gH7voyfeg2qzFoBJXrbscZmNHsO0RiI9WGGDMER4uWiVBqHtPsPtiqwJw4wlucpQIi1KGb+BSgdLCZiOEADNRuLppOhiojTqxQY1cSG7KTJ5o1HyOLRMT9PLgtgoo2tbE6L7TYeQ0rxFCfk2lyqlHbvkJrkZf1DOKqwM56sPP84eSUVmgIlEG0pVIjU9RNAsRpG65TDDK9oJTpM5/SCEdpWJfnl/1T58o9pATyOSsaBvFCmBTU6KOOmA5oEAbN/JFRCFY44FG7EIsZlchxLQER27KNtTpEemsFTSjLCQZRApxrwMQWbYRAwEcJaBZlJT/DoECFyqDdBxAeNAL0YjI+QgXZVh6NBUhCNHvOPuImRgZododlpCDRo0448RMhlhpEWAPcjma+UcElNKagoE+oI4AJsT6dClB6oJ3WGaFnrimsL8GVH27w5sFLSMSaF4NA4rvgck5EWVBzAfIcwAXHWd2mCHbG5GLSTUUzxcwX3hS1hedYXQcDRfOaOLhH7/JL+l/+/C39+1//Sn/1q5/qxRdurWwyOpdl3g+c/AoWOH16NSzb+MiumQOva2dVxDgfXjMv87pa4b0D9FLW/cfn+v0nX+v/8f/+rf7D//j/1H//H/4v+t/9D/9n/e//w/9V/4f/8f+l/zt4fqbuH2TIPUmd+TejLlIUYU/ZPXNSsnNG2zkTwnESR2oyZG2RpGR9sSN7cr5PYGl0y7ZE32OiFQqG2AypnWLorKZ84NpxsEmjRGa7EujAsJJbuewXR99990Df5t8uvpRu3b6tO7xvHfgcIa5ZrltKhq4Y2lsm2fTdwyf67UdfKf+b7hNej2zLdklj6TjmJrA4IwqxAmEKU7a1EcvJ2TAqG6/Z87UMRG68FnxJhIqZerjpz+WvEL/zit5762XduXVGuUu5D8hoDYfWOWtkyAKU1URIwR5g9RgoD5/zww691wkDCmM6MVT8cK/iJGQ6VKpCaZ0sgzf1Qvf5kvqTz7/WJ5/fmz8jZ30pxBrKZ0jN5uw2Ov3AeXjbFNli27Kt2puY4lKP+Fm8fxiNLwhXSR0b3Cyte8WYeu0FUpYBrO/lEUtP7FR4KQ08hQC9qXlNmaBkqe/F2lsmWfbOzxEUCrnGDw1DbPl6IEtPkeRFR8LYdexI4tGRxCKxuzoMYxh92sM5WesKBd3NK3u3prbsiMQoZcR/8uScb+If8aXR00Ayu9k2bvgDEh3BNvqA3rzJlnCVFjt6F8foAk3dJ/qAb5o//fIeT+wnzctTJBdYPJl7Rbs4N5a0XRqjlndZE4Vug/bq1FuMqYaIRQYVENuii1E2I5K7IUqGQ5piFBBfBN7Wz95/Q+++9bJu88TNtZQ3KFtY2ti4yctN5k0SMojY1sbZ2Tk3bCFgPliK9kHNhbM5nF1mHJKwBFX5pv3xk4v+tesPeFI+4E3Chg8hNbZNXXi54NZ8nB3OdOf2Xd29+5y8nfHm8kT9DQu/qVUbPGMMhEMwEov0qYh1v3guaCzJRs9eu+mi5WKhrDzEOEULD28j115xdKdMQN2CAkmshOsZ27bSMtaEO22rPgVsQxkyj/Ssecol+OpdQziDiQaXafCEv1RSn3IeX3z1DW+8X+o7vqwGpWryBsOSlQ/Q7QStDdMYVh5S6tmsX/hWW+9vLNuyEXJu3bD+4k/e07//N/+N/tmvfqJXX7irgyW6WCBCDSYxiPEwsTDiLDWog0kPGJEoz6DZ6mCiZ3RWBpF5ROuoRVsVT/iAs7OAfR+pgjtnhxu7ZQw1glOF+4d64z1TGHEiMZfGlKitkzZd1rjysp4IFxIWqyDXcm089OzNm3CB5ERUrmgJok46s8ibK6WZoJFne7BdiNlcN04m+c0Dw82ICnq1snj7zWRb9PIyhLVL/IgznEj8cE6gXBrquHIN/8ecVWQpamCtM07a4EPmxePHypeCo3+C1oErMKt3JDr7uErPeVCS3Zco8xCXzBJWuKiYUgwScy6V2mrb/VKCMLFNDXqwzJApbOMSrBNiJL5kuzQmVxrlUWCMs1t9WGi12dPJ/dIq8Ykc1wPTdkZQCVMWLcWbwBA768E0URPu+wW6CyLpWJ9474nwscNFya4l8xB256+mgpHWEiGc9gxWHgqPuUWzi2Dt3WpcqxHvcpe70vC4jglAx+nqrmnwSwC+M+ryLfj37+tp/grxB7+RnjxSPoAedKkz3uuJynnjOhyEoe3Fl3TjJz/T2bvvSjduKi0f0OxYU7qWDvGHEorE0/LiJycy9P3G28oJ2FXgX2eGM1pvEEuPRlI0a+Z1QbGV2cBDqT2vQ5Ap1OfMYmOVkevMEaj/TGHziKYM9mUOD51u2Js3dRpO+6gJJtbrT23cNelQ5tj9rcYMxZz5WANZjmMi4R7Y07YddHjlVd36Jz/X2XtvS7dvaixuv8zli16fX7D2S0WPzz7Tk//Pf9TlJ59o45oS0fx3rOZKrrZj1ib1nk89pIilCUohZGk6aXN7ljkHydI10dxckhpiSAK1icxYDQZwM/lgjXgSHCDtjcxAuLWwo3HT4dqWsc2Y6XL2xs+NPihEmPkSsbY6aptm8LhkwY1n9mNb9AQ0TwvTqm1bm4QdMRoxU2gKgCrUE23EGRjREfLpquxwtMyjxslAolXcHUUD06lYMzSx7DkrAZVthHC00vAVkWx25jAlVXMG/FKpf1KQH/y6fHCdNC6TRF5Fp41chRyZeFajYOFHV9SW683stbuVaf0vjLPiHHVSTWsTqDV9p0xhyPRYkAjOgMYlsxPIqskito81j7Wh1DbjFln5hrYx0AWstp3MbLkGcSsM8cvJQFLONhihIFdCbNa7HhkTlDr/kaRjO0LjCNXY3eYF2YEr204yPotqlCFrWyi7OT0by1DToTWm5ANaVrpoWIzCXSyA0AA0G3iBeFyLKARU4dgkiHlZk31iJ7iTYnNDvvLiXf3lL9/Xv//7X+pP/uhd3b59Q7a1Iea5LJGPNlJbaRbhuX7c2I7WvpZ4APhCcp/kTFiRxOctbiA1h5rue86mp/zSJT/7fcPPKJH7fEnzlPUrr9u8j7YiXyiOPMcGr8bEOhtatNiZw5oPILoReiYLvlxl5StP4FrNdr2EDGYzDoNZDGrDjE5oy9rx7Q6pKhsbQsZK/VgLFDYYHYDOZHk+571i8KYyOJ/H7P3bbx/owcPHOvBz7l1+gZV/W9BbVs4FbA51SFcLWX2wnifU+OiLr/VfPvpC33KWBLRtRLctpgS/Z67rjZLlZU92+Ai6fLQP+JHUid+aYLGXNJfrNWTdvHGmt15/WT//8et69eXnWju4bdE7OZZcKwNRnDFNxlqc6SinOUPYrqjNHY8D8R+0m5yzW5LNHrEkWefnQ5/f+075dwW/5kvZ/AIwlFDLiJGicawAABAASURBVBNZE8TMfiP2psMB4Uw2zmc76oO27dCMJ0+f8MXgQ+Y5V+7TgKmr4xbqBb4uJ3DMI32x6meRy4/K8y36WLvxZIPGzuIxtevYkcSiT2Q8y9ljnXg6+SV3L5QCIrZlWwzpCJOn+C6iJY5qB4ddU5pWRmAOS9TW91rip/IsMbnXk1jDdYBfLlzoER/eH+avhfCmbZsLtsnrAuaJctg2HbiIh9z8tujatk2SlealY0cySzjR9755oA8++UqfffWtnjw9V6jBu1axLxa5XyzMIAon+aIV8+QlJzhuIpwJH1Qh27z0QaSDz2jG1iUGSAfBHvCF2PjoodmM35tyXOo1nqw/fe8N9PMwLpl2yM4crEPJI2dIQJLAkfkCtmyOxuqg3jwQD5xnRNiStXlTHvZuS1Ck+kaZ34o80e8+5Oy+/Fb8ckND1B9aDU4SnDUBkYeps7MbuvPcc7px4zbnfdF/pPUhP9zPHz6SP/ezsqiJ1YMbyh56BtSiYvfdM6yjvD7DBxlqCxevtkwdotNZhPowUh+hE56x/PWg5AOsPigxamdcS+gaCEycAnTZmWygA8/6gUCziIDN2+tXJ5E3hvzQ2TdgWCMyOBOR2fgl+SNeNQN91mesTWE0fZDM/oIntXPUJ5YQEspgYYOfCA++0C/4ovm/+5d/qb/5p/9Eb776ojauH0tSXmjVWZOh1VhTLPI1TDTrDDDFVUOnGXMNV/OTNONdIAnRqDBmXkYqRSWGmXDdGKfCOuwQIqcBbBJ21FkrTqi2ZS+Bdtoz3ZU/ZJzcfzlf2/gOgtAHkr6SbBNXJfycguHsJ2SbIF75RKtFm9g8J3BOJ6H4EQhBKEmMQDCUlHqi4TANHOrrRAISdrF5urm/gYrs6QaIhB6hEOQgBKidezP7CN54svdkKMceDH7Wd8TwY9urXpxdZrHdq+YyVXc+Jtwp7Bycc+JDWH+Qe/JU+UCWpZRD+XCmHaeWMj0emmicCVOLLbZ+opqvIcR2SvaAS55CZEABBCeN10Ty1mLt2KFEIyxqQswZO5LCUJJih0M91EgMPFBqD2zh2ASxhywbiU2NgU63OQuMgU50q2Y+OJhrfcxBQuJQs2yFL4FAgsr+sPG1WtYAyHmQCJbRhmNqwYsPjBUfoQgh/Bkxlr2vbWcKFK6moNqTMYjYxo8QH5j0QF0LsMMRAeYiRB+ymWOE34Elj75ehZK8SFO4XyS4fHA/5wuj8w9/r8v783+m7X0t9axsy0bwD/zy6uzNt3T48bvaeM8yL4aJMFNKwkgfy3acSuPDyqPzYwk/azKMUb8GA30gwZDc75GBPQJXyCKfXSqzBR+scYpkW3noWitrIjGxMn8E81rP/vMcCi2vC+FUYBkJblu2xQ2hrMPGZjV8ipB5dJ8jFlGSkxMRGBdFc90zbiqkQyMEKwCKMhJ16QpEJV3ePNP2xhu6+bOf6oDW4aDhDeFawnIk15ZrMx4/0sUHv9P5f/4vuvj6G2qrf0qUEO9wqWYwVpK5mJyuNgy6bKoR614I2GZUcWBysYUFmV4/SM5PbdRPfKYRh0uNPW5bebQ+tuKhLdaWgtiYcapEXLQZx8APZd4foSUSHOGcWwIzrwGxx+LDBKWHHsE87YG6poImizNadreTSfEHkmjfBz2romSz78wvPDobhwkbnA6KTaGMBOjwGXf/OPcCTAZ0umHRs5kqCMvOHFd5rJeQkifazsG8mn+ud6dVExc5F3ypnH+Kov8MRQ5X19tIkR2KvbGuFkCD7+sY1OrzozWypiXhVCZ/jgDscM+NZ1t2JF5krEUPyhrgVOJO3zIO1FGVqtPBz1FkDkzwCYfFyvCDJheJSR3boms43MnCUq5Y65QHgh5BIXcObNUmJ0AmQcYuJ5gALROJoI7dRzTPmcwpEOuHG2UImLMRrLEE20uYaOjZRhCIVTKyj4xZGzCdDFFvUEs/2Oyw1LhzSLg2g2atnBFm49GRGY11JVdYLGQQQzG2p07E5hRYH4oJINFDMK9ob7z6vP7mn/1M//C3v9BP33uFL3RMaBLcFRgfIdlG4w3wWHEpq4ExsaI8raIzFScEYb4fjGZmPZe81kbzJksl8Z4pXpI33cg/8XB2prPDDbCtsb6n8DO7+JlV1FJz588wzLD3amUKxTTjlKSISmPgEx8RzZb7Y+aY0nOtWNjUgDjt4Dt/arWe2ig3SxSLB8x52HM+gQvb4mFRmJ61NAuAlMGbCxSCUv7E8YMHD/XNt/eVPzBz8/Zt3eaLwQNfEGZhrKa8DDb5kdbeSLa+/PqhfpP/cOSr73TOl60woDJJePDmtKD4tkVHtkrqG7Z5bxSBvETldZps3EQI4ljGmN3GXmLwrm+TXn7hjn7y9ut6642XdHaD99tcP1JIV7YfLfJyH3DUmXo9ZxpZTBUPB6C9dvLwMhfmtBxlGZWemmRjwloloxonOLiPcv1NRv4GwJf37uvDj7/k/O5zbtxf4CR3TF5tS5mPdKW2Ze5TIejDJtuVbZv2xvdJG3b+lurDR4/4roKfM5RqS6Lqqy17OxUORBSUZGmJ0TYjol1ao8WgeYrQ2tuV3frAYVeoYVs2Am7ktHevxMapQGguestBoP//6kl+NmFOTIQ+Y0ejbuIRdSjE1HDoy7tSp5wdzU4iiSEX/JbhId+8P3r8pHXMTZ8vrM74cHjGRTtsmw7Yh8MmE5Ms21HyeuikdRnEDfeCJ95XuaE+/UrfffeoN7HhOqQOcSIBItjt2HTboq91admaLXuIFY2EFyFNshSxHaW9GSOCai8XKxhU5Ua7fdN66/UX9eN3XteLz91SCzQoxbYte4pWywvElnMC33Bs4tGHnBn27oNt26btcJDRPiRGkeA7hmt8Xgv1Zb5Q/eyevnvwVFZqbRKW7Cqh5GA5ooF50K2bd3T71l0NH/qnBO/ny95zvoyFbFu2ddVGzVOkNufZQIYCIk9S7Q5qi9l6eYuQ7KmHCLAHEAkbT7z8YDEOXbUE4jFfzQ6Cx37IEM1eIPbeodfcI3bmjYhc0EUAplDmZNJgEQlOZFTPQbShaaMl2dShqy3YFKqxsoynX67OWKidYpBIvrk2iWx8wMifOv2HX/+Ffv3P/1Sxb93YZMNLkq7r5GQGNY7X8FBV+INtRT8jNmfAAgg3glltJxM0itUXPBkCRzJnlj4ngr+4sSbdaimc6p1sgPQrYrzvS5O+D0usW+xp5R/XwfyjcwgGQr69TxYd0bGt9Onj2NRFBzhlmmoj+C4hgKmy6QcbtYTMN8vJMApIiiEaOmvHYjOMnQQNgVAMdlR1NazAUsf49FONRdL74klWzMSicZnnaF3ZITT4hwezpkTX8U7PQRjoWfrIL3GePpV4MbIBE0amxdpCmpmgJ724dJKi0/UTUdtaeuksJHV3kbAoYDRKtlsjCkuSeajNHRkwKLPOEAcoPVYkCdGOkUBlLaL2HDLHKlJm3qpMKHcGdxSWZAfRbLFxryrhCAkOI8qOr6C61oJzALYbM0HMjAhb7kKuKiusSVBazPlhJhxWR63gTWsxaizM5G5I4+j4p3ZrkTh/UCGPYGqjVqc+VjCuPpaoorZMUcE7//Y7nX/0sS6++YYil0rdPG8k0y3zupj7wbznnf3oTd18/z1tr72kcdhEgmQpkjydtgIEu9WsBZve9YA5SfCNtMfIorIngLgoLZo6F7HoVAO46tRLqDkZIlfRH7RCqbC/fan1YWf/+zpzdl0WuCDalrHN6L7PW2m2ZSMsxAARiZGutqOhwNmHaEEjmIWdvXSQKCfnwftz/hkqPizo7P13+9e4z17gGvC5RFyXgZjrkXVbUvIuvv1WT/7Lb3T50UdyftFIzUvts6KPm+oOiVz15GcZopjNwJ6mn5PHWrkjhKaNjqdDkeaCxsHOmYocI9Gi2WYxGGAtC9cGA8pswNx+rLHBRSUWXBlCbYxEKR8Lg1bwlBZKgDI67KhlI7hDVnoKMFvnzGxdM6HYoiW227h0JwVB514KYoZ2i/K1roZxZcbyHOZrYWKZYUpDnL3Fg1DW4tDZb/QugY42PDueyDqRQh3UBq/7iK64fH6S1CXvI6M//E5slgupmdeHwJMw85e9kxwDTnXsCOtnW/RTNHYkhCshdTkzNkegqwAOfflLdS1dyjEBTnr8BnB4TpSI2d4YVl7aYmMeOz69bufAmddMajn8lBMNk1ETF21PwGxPAqSqDIC4Mg/M2R3VIQZyZR+tZeRu8Z5rqN/rLIDucNZ8odTs0DshUGXfRx0GUhlP+0RSz854Gruq5R1eRi/7TN0jypKehUTNHcNU225QqzG0eV2ULPM6eMbPZ++99Zr+9V/9qX79V3+sN19/SWfgRGUzIuUuLW8CBcqrjNGaDVPOgEv9zoU5BJYLHh0Z4jkv2lC+cBI/N8znTK4GMP3Kwtk7h2C47t0/QCMoyjOKYtImopiy2kLZ1xSgMENw6kXNjGklbSw+rGRck31dpILPnO/zQGZIai18WTaiKaLtlGjbx2UM9vj06YXuf/dA9/lyUGzq7p3ndPvObW1cFw1OYCZRxceKG9bmTQ8fn+v3fLmVf7MxXyoabKP+FnZu0M1SfMTUc+OajRjlBWNKOInXmxTDAVYk67GNjRDeGmMmity5c0vvvf1qv2N4DjvXOMuG1j4zghifPQmbWhRTEDFWZ826asXyGpuLUCexGAidtABKqRiFGOhxpzBVjNE5GfG/ffBIH33Cl4L3vtMTfsGT/NyfU8M+KbCbe/zQfVvbYdO2bcyNjd7Aty1fiEqPnzyhbv6kYD5NSOYhGlMzfr9n3u+jfwjxDwcC/6FCPb8QZurpOo5oODO8VrucE9U/KXjiy/aUI4iPbWQQy0T5wBU9hYvPRAOB0r7bXJr6HcilsFKnPsPM57kTA7+9dcKK6BpfaYkjj5+cK/+zTy5M0vPkidhWnhiHbV5InF7UjYupVAvZorE66ihYJHh8W4+5gT798jt98vk3evDo8XzBG3OfSc3+onP/xRYt6fFTKjpnREY/UA2A2BGoa8NBMUlIrp2KYUwReLpoiWeeanzbsuEBZMmD33vfvXtDb//oZb3x8ou6eXYm8cUm05YHGxMyo20qaOLYRXs2mo1w5rKtDYFIv7IlCIht2chmeOKMo62HD5/qw8++1idffKfHTy+ZcZMsGvvlh3TF4Sw5GGX3wj87u8kL5F1t/DYp1/XB+rL3MnvQVWM6HFZMn/lxqYvPCIQRiFmzB8xig/myhEgwM6fBMr9t2JINiixHaa1BySz7WL95iSIGjQxIuO3LJEL5OLXWOuJP2CGTl/skc4bV+XBqoydlehSIu6vaVJo+dWqgZ92Eh6Y981P7KNTe7TJHxl3MWxgAX7q/+vJdPlT8Uv/mb3/Fbxxf1Z0bhzlNqalObeasy0AWo9a8iautlD1YR+UEMlbWYtGIxcaSbVYJGl28aOeXrLx4K80MFOIycBxZT9XiTRuGnIeXj6Y9ZH77AAAQAElEQVQ4cAyETrj+iMGcQo42kb3bIU9vX+v0GMcSWaFFQH6wZ70RVizvjORjLwXOGeR+AzBeN4WtYPCik591GN/e2CAGnPhY7bFty3g2I2Jb9hSOlwipnlInsRpg1VkLNmTbykPMg8uyMIKACz2QxKJUTG1dJ77t+iROnTGFBE5XdAQeXbaniBYe0udNXGKSNdvIAvlBjl8U9a+lXBIBI5hzIoi1OimUmVAoOEDwicdHdX3g+ROxqHKjIwl3jzWSWYP82JwVru353oHdTl2gpu01ygRP3AyRuiHGR+9YuJGcYzmJpxBOOClsx4IVDHMDnHuXtrW6phDf90cZuqcQvMRKWItPiVJzv0aUOeBF5TpgSvLcK07WF1/cp6BqLYZwRbNZH7odPPxBfv0Mg6MmN2aSGwdzsNYnDt8hgCeu+NhaDVpIa02AxMqPSRCXPXVkCk6I2pf37+vJRx/q/PNPNfiFlE0G72+Ulm2kycrqz156Wdu77/Kl4GsaByn/iy0MYpnWECPYmSvTLMSxwVymGAOIBtI5nCTWJmLSBhdAwkvuJhopgc2atXDtzRgROFjf6wlFEji+hqYGwikAJ2rOBJNJNt78Ij6pB0zcZETg4WUUiFabtaQcX6QwNVLZKQAw4Mc0tmoPpZ3OFTvxRMynVVNscE567q5u/uQnuvHeu8oXhDYscyH4wC7sOb+5/kMX977Sw//0P+vJp59Ll9zdFLtkX5k7kjmzhdrE4ueeihmdNScePEL5KCBXZ0juLgR6/bpOglcsyX2ksjSMSJrXAUfmIcA9buzpB8laFjDrE7LhoBvXHHGJ5wTcepNCjJ5YzjTUQcAA04+FQwfOSA3N/LUxG05s0TA1MiDUzWyg7SDVIjt2RLRRvkA1t7Hq9XwDDQpp9JrhSnscnC7JPHRswYxnZ5wlcTEGItmetUIEUhr2nG8C816cdsIVOJJ1yXtIvhRU/lSTaNRjXJ2cxRNcls1oTKN1rc3z7ZKIkQfZYTQfo07iywh0ZeLRZxqGqCF1AJv3BLnUSoobSBiL8waOw7UsWbbrCzUNRmwHgGJjIa27J+MrjThLj1UVt048uLalCHbuBxtfEdEs22g6iZYxJNvKA6hr7LxaDTCxlHcgBuixKpkj0vMNgmFDSgJi9m+qY/Y+MPUEFih0xbdkM4iGz9IxBN/KQ6s5uoPAddImmHWb2jMfjFonJBGq2/gc1n4Dw0c5ORHs2Q0Hq/xoy45wvXHTZ8gxGxtMlD8xdfvGpj/+6Zv6d3/7Z/rnv/qpXnrxdl+Lc79nnmQM5oLeXJKnZiyeGEY++ySW/RGik0lMEa31gWZF4ZRPzN556MXLXJSce2oOWXAZwbiSCQZH2ybrqn5qNxS8OfEik2c7DjlVlKRezHCRRINQOujJfPscRFngQLRqlahkTqux3Q8Pe1A70bKw5zpTM/UKsBbxtpN/h+6x7uczxpOnys+8d24/p8PZDY6y2cJIKYn5yZyut/5tu0+/+k6/+fBzff3to/KawWBblrhfgZed7zrM+6TSKLTByHsM4SCqThIx23JRyd4k4QVDiQZF9nRubJveeOVF5T8ceeWlu0TzXopgcaCsN3ue3EC5zyTPBzXiWzSKxiaBNHIKCh6BjguQZGNz1lYeahv4wg9btBEjA0JX7sEB5/Gjp/r0y2/02Zff8r3EORmzRq5RyjI52Vedq1YnrMgGKdqcy7ZZV5Jzkp7yC6N8/5Q/RDayBv0jzVcxymqXPS16F8GdceuoSfcSlGJHVzJ5pM4aSLRhRRZ0pThzDj/zzdeD0Xqwq9lqzBM6xUdciiXSg8JWBDwY6gd78iLH4DUHlNq5EIEjSrFdCB97edMLLzK9OeaiP+Fb2ocPHvDLvKc6bJv6je4BHZtdbdtB29EGd0SyM6GEQTdSUxs5Nr6sBw+f6KPPv9aX39zXZT5EHgyJJ10OMovBFc1w7ZwQYNZsQExGqbhlqdIhjmjEVEBthZNfjwEgl43pcOjUTEpmIsRCAOB721rlJh+W33r1Of3k3df18kvPyRs5tjYMw6jgC180J89FharMgdIrvnEeQhw/gjG5o1RTi7CAJQI+bBpgX/Gi9fuP7yn6UgeZ65B1i+aShxS95EDenVu3dfs2LzI+cPa8cD58xOewS+plPfA1WyybxNkBg6A0dUK5vwjLzkgMTRdAxbbyYJDNynKOoqUENlZKRDUeA1pfdI1DRhal2MrIi090UiNemIurLTmtYVJDYr2ZDu8qDpbUAgSh4mKAZxQeJmMimo05pjfAVel9I9VO/caHVlsGyjDM9ZKwzOhL5YcufgrVhv3iC2f6qz//mf67v/8z/eInP9ILd29q632llO1AmtwBF02fPq7ioJmK8aQfcQz6vt4wcPe0uErtYJIVWzTbjOlWHsoZBDMYmq6jyLJNIEtmpixm+ZqwemF11QqHh5Sa6xW5ovxXWhTYmZipa2dcYMyI8Klv49Cv1hVHKjzNOrZlzcbWWb4rE5FsfHOhquPrBxunoUhu9n5ggOUlFMFKNIK5um1C3M3shyUvFKcW+ghiF/tHBmo1eszBi93UDEh8mcAf6onBOw3zej2ePpH4UocXb/ZoBAI0OjdCR4DVKdFdZj2Vhc+sNQYjz0M9K3ISKB07HzLCEHYlQYDgA20TqIGzYkceIRbVPrFwEPh2ghi4TtAY6dWW7XgIO8hZ4Wa3WaO4BVI02ZYxEZi93ujgEUwlXMnaSqOerlJsiw5CN1JeDIQOE4Sc2okv46iWoalhJgXi7mMeO6tak7n8sK/kihZseUkJN3leGDawhFabMXsowtoReX+unF1oPLmv848/qoyHD+F4yVouXqz80JX/2OLw/ns6e/ct6dZzynvfPlW0bfXhJGWtXQ3OECG01FCdKyz1TSTwULyIa9XnOsfLey9gglX70OuvoeSHpw579LqGVSA5p4WSEsm9kudQY8yrvOBokBPh/Rk7FgAU9hjOdDpqLaKKgjaD1myLu+Grwph4CoYmgQ7Z08l+vR0Ayeczw+GVl3Xj/Xd19tprYIculRdC+LiSkpVUXzzV4Evepx98oKf3v9ElhUbeyDI/QrVytVq3yL6OYIoQG5U5YmqPT37cxNCdWLMFOvVTa+OoEo1dnQHhtYXlZOYKyLHbKXJ0lzFYwsS9rGidcGvOQcUt7dqOw1qimBur3bbmI9RY0ZLARbPNKHVkoKuJGbOBANTLue44IS4N6yVmMwRYYuOP5VTht/rUjh1OYwzX7Om7ymEiQ6V0DdKGsxlCT3XEmPcKlmWJuJWHVuM+xiJd44J7/Ok5+mJtZe6K8FVPyQhIlNHtNYLgpRgqfTCXKpKYu6LVmrPsnGUknAVJp4SsxSDW3sYy7CtsN3ed96SrKAkkZceRcPZY/PzJ6/iVPRiHtO918NSOsChVcubgSq5Ww99dGycwyuKBb7Mv1pSLBNJzdziphU4IVbyaYT4HEyEXvz0uRo5QqVlRzOZmndljysZW2pxIVR1KTWTJBFfphS1FKPVMNlNNsJPHTMa+Nge4LkD0YjsrTt7Hd3+PB4/sc+xazCucvLShMIeev3PQX/zxO/rf/vqX+otfvK0X7/L6yeuPec+LJMfaH9PLSmMBazZWcNyHd0hikuw3WsAzTz2w2McUoJyxSrLsiFYrs+HWikUijFUn8XgIeRI6gm1jI8Fy/cusr9mMCohKsdavz8Achdewp7FTxS53xXIfJl+pF9lxbCpJScC+4uCc1M+9le8rovO3Gx/ws+39B3yxR97tO3d0i599twM5eY0Ao6DaaktEeO20vr3/WP/zh1/wvcQ3yl8h3jauZTmWeYHr9x9he5MNhmzcDIftyrcnLlr3Sh4vkOVv2ITjaiMuwd22jFJGSwm8+Pxt/ey9V/Xjt17SnZt5370U4YolzKHUUVoMziJ7R8nMIbkP2THlPLBtLGe+wsKtJFeWKkMSAbrSLB5g9Nw5wkXwuCFs6xyd7yE++eJr5U8NXkAYiGhZD2r2MZWIWRKplZzfFCv6cNiqt5wLcs4vi/I91Dk/c+i0Heudgid24ksyXyK5/NEVYl0fem6s6BqGkjOyyIX8Y2oQjKCal9zYrdtJ6mne59iQNxRkqDglBig5ANz4PyThIGFFKNL02vB7MdE/2Mkr+XvBPXsFunHWttxdXfBmnb/PnX9zbvAbX9s6bLlgnhfNB3Rs67BN2zbYgWXm6aDZjqVjWDZfbBH56usH/fcE7/VLQYCxcsx5rLVHEQFgZNl2g8u59rLS876khojaltGkzCOg0KlNCP5JPvE5CSPEuiEhtkXX3Vs39O6br+n9d36k5+/e4kMM+ZdDRGcSMznPaEk2KKI0S1vsIXBk89QmDRHCkSgNikK1jbZ4pao2hF2enl8qv9HIl4LfPXjSWanEfhi7cM6RdeVPClNBafmNye3bz+ksf0qQD2APHj/Vkyfnyr8JkDhFyGf25KNwKCbZewXRCCSO1SCamRilshKrTD+pR1xkEMv9isp0TMEL3cLDi+Be9RDxmJVx9uRPKyMReqxI5os+gZiDaxQwM+ZAjsGRo2VRCY4Mxz1MTydxTV4CWdOSZ9dbPzHoTDzrxUaM5+hcx9is5faZ9Wc/e0f/9td/ofwHI6+8cIdIpmKi1hn1SbvW930WLC859Y6DkwmRjuXic6wJpsp+nkOSzdVcz58cV/kEAu12cAWQFIwMXZ0wFvxGlg4HwuJ+f51Kg0uP9YOSGpEZjBWZ3nEMhKTOvifcOWHArICzz1oUu6LVYNLF/hUN2hT0dPFiRHreQ7Zl4oPryK6xTnsi8UeGJaf2gqo4QUKDuvQiszBm8Cj0XDcOvW7Iu4D9oZ6V2Bn/EOMZPMWfgbqeYlfBcXkh8ZtYnT9laVd4aFmWmDOzRorBAtLuB4sPnB4XSZ2hfrjDy3NoJuxZQ3kfSkLOywkyWeydHi3wwT1qCUsn94BkgzLNQPYPCLGHwOkhD9HgJb5hKoTG4oQxxTZZZaNNMDZrjEUMBY4fuP7ioAaR7COVsn5Y0Acye3xoahrEa5HjekBrcw+FPFNZLnj8xI6YFIhgukYKJ47AVtsysp76AiDeNcZeOYNKhdGJhZtrFntSBpAbzWgbX/WFfck9c/7ZZzr/3W81vstfIZaCR8Ls/Eww8iGQzxWH19/S9s474k1XWTehUBVuJUOmJJBr1nytFjxxDdk1WOZocHm1CU58horZYUQCRoCjkKB4at7RUVvSIgKPRhUnjVUosNJ2n4npePTg0iXPAaz4yOh7eQwEmKvNGNua9YcMkuK5X4Pl/hkBI5zLII7SJKrNOF5WVGwXYwbO/nLb5Dfe0OHtt7XdfV4bE5jXu41CZk25kWyTuuny/kM9/f1vdf7px8p/QHQJPqhFCuNQdGUO5DAHYzslYLDreKyc+vHjhZ4f2mufDGNWZZRsCmi2mqxx3gMTt6fuPTqkfWbb2GJtAY1x1VlCticoaOJXIYXpjpJtUQCZvzWC2gAAEABJREFUPV6hunj0PZ4q7I4IYybACtfLphjI7ENJjKgWGRjLT5JSFX/2tcYBqvJzbrEIh0hcszHXjok6W1CwqJmDRZmeH/FwUYApE6/mHPZAEhPCpxPLaimysHgx1UFVRJWWazsu+EKQ14R504OGtxPixs8cyLNLJZyFVWUINa8BmWRkCHgUoiyQ8ZmI8VnlmESjIgIVT6J8bODm18C3zZgph9LIUoDBsK8NysQCDNEYWFTONHy8eT0wTDS9eJwIOJNREYf5hdUZF9461CbaiDphWCGApiNKW7HUq4A1v05mpTK1gIuo88WLUK91OkAEI558toMffH82JYY80y2Xl5xIN858W9dFbPHjMttx+j0SbLcVp5J1I9RZ6agEpNxPapvxzolvUyWUCP5Vn7zd72tEJ2LZ17jss/5eB62JpfQrL97WX//Tn+rf/90v9fP339DtGzcomQTLDg9JXSD6/NkCRqEA7IUOAg//aAcxA69pPTvM5FhmgXS4OrEdW7TixDHDr5pFW2Y/l0AmGIkdwaWzjtYiQgeYnb0IuYKsMFM0NTutQ+VcmRiqIlnJ1NIMw6Tbrm/Nts8/st8JUZpaK0BK0fBjVxhgMEWMIfHe9ZTPpvkrxI/4GTc/+965fUeHs7OsqPnhr5JgpLIK23ykvdCHn3yl367/cCScLbHNGafACya0eI/sl1fYhhPMhmvFRIxgZxbwkRcSgUmMiEVjILf5xPG4f870zhuv6OfvvaEXX7jNAi9lewqLsmiXwNky5gCLgPS8bBh0QnTPPLk2KbKN4OLseXvuDNQrIXFoAIw88a/ODovXg8vLTd/xZeonn32tr76+r/wVbhJZByn9nIBHKmwMsIzMr+zVnCR2zrBSf1PtdSaXXM/HT54o/74gZXKSqfCHJaRGj0a9JD6DsJjvIZOr3tXX4l6RH1KNsY+BXItzXSgCxDy1MVfP9pYZCoTdGy2Ht2tMFpSxp1pDRXZGdEQ026JjzX7tAhbKXK41h/hYLHCiuVRgXGzQaz1/Vefh48d6jCSwZRdMdtgOfAm46XDYuHhG48cm5k1zPRSnK6I0YlG5MDHzLfxnX3ynDz69p/sPHivHYOrndMILZ09mdYrtDNIcs94GJIVsSbvUkBRcgHTFhm/Nx3621moxECgKNbIi9bO0l1+8q5++9yO99aNXdPvWmfLKbm+yfSWS8DIozbYUofAWvcSbVTEa0bZJYFvEm8x52iYVOz52fkvhbdP9/NXhT7/Wx199o0dP+eFc8Lie+56Uj9ee0+aD1oH8W7du6RYvjJcc9INHT/SILwUvWZMdokQJhCdC/Dpqy/0keJUiDPihkdkpo0G1p9Vf6wkvgXzwLS7JtixVtAqzrGkloNXgMdVOARwCwueeTf0g8Ad6BnCwM0aOBSHQicyeWydCISipJZmH2swYNjhRnPZ4MWYEKwuhSHwfc8FjAyYcM3PstjeYONE3uL75E6f/6m/+TP/iz3+qH732gm6c5VqTTLcnV2hp2tZJg5PaRTiLxjKUD4rda4dZajUWHVMD3jFOvphDNGBGevJRiw5fMAAZ93kTi8Tfz6dhzdb6k9D7ZKEK91SSk8qJ7/dJ/F2CR+wgsSKzsH2KBf8hcaaYAdK4bLXdca0ePOvNUWASYYUQazPgsW7JtixyIAazjW8AQBQORhIi02TUft6gca+JbdmRCRvlLYPyEqP4Ik4RSfEiqxKmwWzr2WafYKf294hz+d2/sit89neS3XXMi8i8w7o8P9flk8ca/BZPzK9jS1bkCGCQw/hs3+cLPhnk0eOzDKXsdFlTCXj05KmtoGzA+gzLrgJmG4IgybIRqVqrHWu1lCW60vAdBx1X2Gw7CkuzJRbZEepPc0zlSbPN0S1ngEVQ7cuOGjNLnSdB8qKmkB9/CBa2VisGCDoRbMLZF5YS5mqiAYUA5E+mlIttg81Dko09A6yXrFVgKOuPP3hnGcT4NAoW6mCxdA2csecfy3ixpIQiG0PQy6/5TfyHv+9fOaWyxPuarNVSbZnedHjlVW3vvafx2iu6OByYa4O6lZCUSByDRkdSwTFgp9fMMBIR93OiJiOiLkF4ouXsNNhz7RXCVlIjjhNZRrBIoKOYasZDMidxtg52Uo9oe+J78RztmHtLrCEMqnDuGXHSWV9U02IkxOsVG8MbnSfQHueqqWAHy7aOreaQoiNMf4m+uHVbB76MvfHOu/LNWxp8OAcW4VKTcMn1iXP+zdd6/Jvf6/yLz1nChfL5Za7d+KKxAgBmUfjCjmGbAxlwkATiA4lWClrg9roeaNzmdG/lDvx2ymJrtkmF0ELgAIxKvg0uGspmoNgg4OxHcy47uBWVeyJSJ0BS4dY0c3P2A914YojiM3c5+JyAigUXOcyJmiNY4wFIwFW4mAqz/sAEqE2wOljheBEcKu4WdEFVapRaQIq6xlFakEhspGu35kM6fuFizZY4Vmpx8EwxtIfsWK5vG9bep81xAWTHfKHMB9H+acELbv4B/GzvwU6wpU44bHUGTsYZZh76IMG27Ih6n3WtkizJNtKlq1edPSUe1domRkTDGbW3eL0fFuAmhItkAYiJUb550zbzG0ICU2wTN056zoNEkHrUTKTrArMt+0rCjISrGKxRxquNTk8NcDuBAIJi1oEuZgy1YVGGZDqGBvFlapA1YI2Qgkfjp9fMBY0EYM5rZwNmmwqWolGiYeIuhxlUk4FA5oLCOmNF4nF01Bbx6c2xkNyH1ghTaTuaaypiWi3rG2Peb+E0lELE99kyzYQMKtnRQ+ah1by5Fm9Leuv1F/Trf/7H+t/89S/0zpsvzc/z2Rf8mcqVnAWlAviabUzVcVbELMgweys1ndzcKTDoCeJx9jaZdImBXm4HTmNp7Y34/AI0AA7xpItcR6xjcy+6ZFsWDS6zYlz13W88K42BQC3JZq+QgIhiMMZGNS7iUhB4otVH753QrIVRnhRKPNFsLMRGUzTvVY/5OffB/Ud4Vv+04O1b2rhenFYykPTwI4N6zD2kz795oP/8waf67Ktv8+Nzc/qe19rG32TqWNjOKG3ozeA+yLa8EUPyPmhjOzHlQjTOoIomvkly7Y31StvBeu3l5/XzH/N9w+sv6XADnAMwLDlsqabVmsKx44iGNhvBEhhdAtLeCuyOGmp4pWi10ALN88KiJkvgqYSdVUahw3vw8LE+/eIeXwp+q8dP979CPJSYUhyxM6iusDfEtjb2k+uybZu2w0HVsRE712Qof1LwKV8M5rpSRc8225RE5BnKPTsw54K75u6DPeDQCSYGhS1kXOc4zYyp5FUPtgZzCLEnakgjNSLY7c/Y4XhkD4giXYVSb2PG5vzwkNQ9cmrvWHTKRP8huR6/5p0ulIV1Rc+WOSZgpJOTb2YfPnjIN79Py7a5aBzItlmHbdMB/9CLeODCWjYibl5J1myUwcCjJgZ9KDfBY77J/+QLvtj6/GvlS6qsqUfGBwTY8NbYmrgcrFKVgnZikQEyJaNo5oU+xx7BFYQe/RCtKbFmNC5oKXa8SOmBWdKQN1bVOYdee+U5vf/O63rt5eeUXeZD0oyHvsmOzBpBdqGCZHCEvkx8CdtXciCfc3VEVzYE1jK5Q9K9bx7q9x99pS948coLu8eF8mSZu2JkvUJGfoSzlN+Q3Lh5R9pu6NH5pe4/ejr/4U5qSe4jGkNt5GbCwTBOznOEwAboKV9xEuAPRImLRk6DmJRgHEiYCD0nHEQUOqYVyBBChJTVoU3raMQNd2qbE6ZQ1itSs5ZEe8tAIZwppRqiJYpKxySF5WLQFQc8NVCrJzBLTAsYgyknPQZQO/nHaQJwT4wuhAT8mOaHq9deel5/95f/RH//3/xC77/5sm6cZQ+XrUcJmPTdQI+kI5gaPEdKZACS1oSWlRY3669HYnUCKx4zcYUYRzAoBJXL1VMEBcBLCKc9yDyFus8MiUZgpFBykcveC5flFq7FMKkY/3V9rLVONZOnvfInVMdmP/TMZ1t5nsbm6SBZWaDybm+cXYStckEsxWb5Uob4WLWrA2RCJNciUvz7Q5iRGYlFznT+l8cuGhrryjK00qNcxwRPengnbs0fwhpYA3Gn1j5X4FO7foYpeYNz4ucXfCn4VIPXE+7cGVwjJRVKrll2Gz+hYt0IHoH4ytzSGjnh0dUIa9YICa5B0jGjJh8ntRtjIJUcwDKoEDME2ISJga1YrMvUjg9vjwuu2ubzgFC9Z4fJTzRWqsUOy7MCrhFlfqtqbh1H5ocdreYkY5vbcyD49dCsjy6lBgYdm/cF/NYWqQGXZLoIKBE6vNyatluigyXnESKS1Pii4TIaSZ/e6KEqGXP5gStjnmfo+IaBYv2iGWEVI4iIqC0ob6c64Pn+fV1++KH67wpenEuskYGa4+psSKBru/O8tnfek998S5c3bypfWDH7SomVzDDV1lLMTccHx8h55TVvTIQRixDG7CFgpZplLNbP4cGqneFZO0ejcidff6itMMvoGS73OpviWYJLwklHQiqfYX8dG8yJS2ggkm3OzK2d9Nax2ADxaKQYbs4Al2A6QHIxt6VJ4hpI57xv6aWXdOPd93Tj9R/JZ2fg8OFK1rZtYuBaoJn04t6XevLBB7r86kuu7yUMuOBqc8piBcPkXHEwOO3FsU1OIULUZMxaUbOT6ljopKCUhOjyEiRA7zl0SBBjKei1JCy1xTcMFcmsQZS1IK0LUA0LqGdw9bpBUJkYwWQkzh6C4TjvfUrDQdnRc76yWGxrgWPCoIdCLSyqnJwPADSwZlbHYlmJIJoYpNaijjHo2huhSZ9M1romWv6ujnyA5JdFvX7uSIWAkEwcRZ2MqheuvcmeUXvq4gy5D1NCbTNmvgzMf1qVLwYLy6gIanXKqHAGQnQd2zXniH7fWOv+fuAKYYk4KYjM3mMGVKbOvRBOtG3Ru/8Rw5rc6IgYMmcTYhNPr7mubfKCIYbvYawkLBUXPGdWk9CeEh3JFLDpBJezFFiWFBwTlTpYEomTEzCcJbj00jKf4yjtaCxisCspN25pRw+kAK9PmOm4mZfdc244waAHi1lZcO0Muw+PZbO2HSB4YuIduw1Z87l2RZlW50qYuCpsaYZ0vVkpk7UWPybuCPWbZ8LWGV/c/PS91/Rv/uZP9df/7H29+vJtfoob7H0Q3zvcoztEhU7e0lDyHBvo2Qe5sUYGeIIvND4dCz9riUNdejzUPFuKTpvXY4x9ru4pKcQpRieroLQU+bFJgkdUbdjVpwM1CidRk88FgmE8xJjc09DwmYrgsR6hIFHHGuUHiUE0iWSOVSORLK78OGMoU4/aaygwdH7+VA8fPtIjvhzcDme6fesO31scUpQSl8KgJ3PJer1+8PCpfvvhl/r9p/f08Mm5zKMMngy8tJEn2aAI26FbyvthfFESkUzflGZjx0Bsvjmg2P66n9AxihE/9wAL1HN3bin/kc17b72qO3zuEUu2TJWhESJ2XocA6GCchcBE4/8tC7kAABAASURBVEdMRq44cw2wMbBBNBjG5KJEqAuuLdXN3Ckfqmg2uRDocC/nPZkggJOB/ejxhT7hu5yPP/taOb+uyxKp5Axh6tgK4m2WPSWfJ7bDpm1h27YR23TwRr70lO+Lnjx9qvxBNVZPsmTpKPqhRm2VodmSgDWQf7Szr2M8OdSJOmInxjX8NO9oX2OQeeVvpwu5guHsPYQKAwUZpSzmVKRekORXElMaXhLIywWtANumxBKh4YQi8AqcnnhBgr1jAC1+Zh56/OQxT6iHvRC2mzIvFvZmbQf3SXbA9qlYEsJzSLNRu3PggTPq/oNHfLP89fpvrIlTv9OveDhOkRjohLN5OzcoYFJQImm/SaAp0htSsxm1C6YS12qUWK7R1kZt2xJeYtHL1Z3bZ3r7jZf17tuv8WS9CVe0DaZlR4SOYG+IkOLX9cbNHhHNnjGoimymHnGUfCCWOkZXStHTp5f6/N59ffD5N/ruwRPAxMUxXCJz1Xh0bF7kKKGzs5s6u3FL53z4us83+nlyzTOCA1NMblMnWjTsgXC0UrRm81TcXuThJDTrEJgOxrwaMLCzpCHnkTiIbeFqb3FjJyu3SOoNgM4PEXY85dp3PZot3FhX8XhrPm681oXUH6QagjkQ7I6dRCpPJ40zowo4rHI6HAk2+PIsTysKfCA2Dl1oO4ZizgGXu1fPP3dT/+zPfqx//be/1C9+9paev3tj3k/lGz4iGlPbsS3AClvCpAox0WzLS+cMMTkmkBWvIgkkIQ2MYvVErhG1JR+qKJkj4DqjAiQhIgZD5Xx7nXCrgwPPPprftAwBU3C3qwdoZkPRZw0MeiODGLzaYC2ILg+8S8DPtMFingqU3i77tPEbT2IOgICNcwxIeM3Ramwx5SsLQoWFArWxI3GRrBVFX2undtdWDlwimWQwFI9/IrZlu8joKPwlErbVh3Vs0+ReYD3rYh1jMTJPBSc1I2KO5B2FdTYXzrHDCS9+c1L/yomly4t8KfhE+ZOC4ez1GmSwWRe16WQnCtgee55R3X0IHPuojwZL2e1JmB41qCzhMZfSMhnu3M9IhBs4gaPCYV2M6XvaJIIk90qRNPDSE7iy3YQ5dgmEHBqCKVG4rzsLtK3Oyk3VuGYLGst2FPff1Ipfk4GeYG5bLTu+4NgLqE7lAWxkQ9CcR0MmA4POnrDTwXKCMYVdzTCQ9hoz0LyaDHEqs5STvPyJkG0kB4Pey9iWbQKWD5t0/lgXn3+m808+0nj8SCZyrdsyb4Rd443bOrz9nrZ339a4e4fKQ97J7LHzApCyUCt2ckdfz4E5+3lfYLe7aRms/XFVN7mhOQMyjvNMZIDV6hAPoH3amZ+yIPEhBUBsX18GDKKTih12BHP1FV0g6cVzP8wIY2Lsz8amtxjY7nJgEg6QEo4WzXZ9zFKibdaHN85u6Oytt3X7Zz/X2UuvErri4sw8Cnk76Jzf4D/lOl5++IH4iUC5vBt16JNHveSo3lDwnO8u2htn7KMteEO5Pkm3Z2TmANcnTg5EaNjAtWXZjsdZg9MB4Kiqxiyq2SBAn3+CFnuCcDkLzjWuDSFG8qoZiA3ur7mE0/is0RF4TIJ88sBsJZs5SqReemxnhcedhprIUUg5sSHjOSxjzKoxFCiVOATZBKnNqNmGdjvLm1jGkQFJdLepElL3C0b3yo427NlH0fiVDASautv41zr44CfYcX7OMi+7+qs4QSqOKwDvxPmeOfkTHryejiycujnLiXZkQUSOc8UuzpAKYef1m2Q4Q/PoQMmDonCCxR55IsIKN2oARlD0aXXk7Pac8EwVO6NkoxHRcq+EHyHA2qk8BqaJGo0aEpbEGGmq4WkJ/IRSqwWCg4UXwT1227IjE8Kchlzd7WEZP2fC3YqXBVxJOIO4ImYNzNW540trRKc4cSwwy7bahmQeSiGlATyrFqQ9hzhXhFFAlhSZox3bshGlsWpqj4is9NjGsDvGKq7vtRnvfuCyu3mkWY9FntQhMbDb/Jz4y5+/o3/7t3+qv/jle3ru+VvSZp22AS9+UJNsHFZIaQI4mSsCLMLgrrKtNFiaklHEjIg20Eavvkx7GQtOcpEOlAev2WHg7T0nHLny5+bJgUZfARJxcn/wpFsYCixzYZHQ8Tg0xEFUF6VGdQZ3HzYaaTJcwASPJetkSIxCtvEQrvPOfcLrygO+GORHX928eVs3b92S+VwBcXbo0+gsMo/z89F/U/A3H36hb797JFHX+blcRGOfCtfWiFYjJBte+OgtMRNEbD738DqQM9o2bOB027IRHJRMDtvRzZtneudHr+gn77yuF1+4o+TJEgQpBrVsy7autSQrd9TEzfmUUjxDril6hgVVjWueQY6PFByDG1RHrTZyQ0Bynw6Z74gG3+U80CdffKlv7z/k+yPJzhokjF4z3Jg6bZs3bey34o14/GhrIyHn5G3ju4sLPX78RBfnF0qbq4p1XYJXOBt1VuLUoTAukWxO5gGeMTF43cdxP1AJj8gJZvz2o1FvDvCmMXOVuhXQ8COYp307db5vZ/rr6A/UUCfSVUtWZEdiR3b/B/X3Cls+Ie57G/w29yFPpgcPuMCXF7KtPEK1sbiAvWAHa8M+bNEWJCkDC8mtB7WnZBPj8EULfu/bBzzxvtY3POkumcvk5MI4cb7fQsGGSR1CtfOCFHcW7AgOE7C3H3ljXfQGxp5PVexgUKNYs1JWx5Y4jhfa5TpzMJDxwnO39WO+EMz/CnTz7ABCLDmEzd5nmlGRFEKniJcNx46DT9+40TfYQmxr2lotHjvKYotY4Q+4391/og8/+0affvmdnvLitRbCYtQ2+iE1+x4SH7Y2PrTfvHmLmPWQJ1Wu6QU/0APMnj1Mi+MlhzmWK/tqvcEG3AgBZd7aBE6zoEgrLXF7OSTUhEDfKcc6qaFjw4O0v8ngldcBhy5RLPXZadedFz4MKEGiRihqGxkzINSlExsIOM7KYIWXlBgk08H3F2GQELXvBOfYExsrsseNv7E+oZVmric+V1S3zqQ//fnb+rd//+f68z9+X6+8eFuEmHvO2T0xNz2Zld7SscyAzPVirz7QySOERV/JwfBaOzrxyLSx4I39fgkLyGaVFKQLF+ocMU66iUXCUm0dG/m1hyi1rKHpDFm0gaQzf9QuO7z7uy7+DFdUun4OsBYncwzios01WLbxnukn0CA39aoH1+IZal04ea3KUcVPup39urcKN484TplghYGUFsMEVWMZMo/+YGMlJLIMpsrYEssm1rxZcY4zXvh/pSF158yz9nHWBJgjf7LjIv8EQV5LuEGzn8kPIWcCaXW2ggVOx1D92BF2lfMIXk1w1gli2bPWkAHccWBBY2RtGJ07YJD41Nxd0plvel5xwjLPSclKXDS2IKPbC+LRmaGQiDpCLNWYBsja48Fiz9XGIkQ3OV0fGrdjucZD7JkxMcvGx6FDoDPRfvazarxjdPKhSaYjhOhKM3u0vKehR7yEOBNhE+PDU35rzTTEhfAaiBLrqGJIVuKw8WYfqEXBOlkT9eKJ9zcCs0wSwdeThNAmcd9cfnVP5x99qMtvvw01l4X5ye5kJO010IfX39DZu+9pe/4F5TkmPjOI97ecbUorOVQhi3Hv42p+INsyevahrMcgWHNubECxCGT1q+CE+YxRMvNn7gmGlEBynGFfjlpSqkpkF9F2O/deKrReQCaIr2Sxr+CDte9+3+vEzCPkMDkz/Ew6kWCxDDSU1NQIhdLF4lMaaEih5o8hEMRT/p3hy1u3dePdH+vmez/Wdvc5tXEdokPPPRN7w/HDB7r4/e+4lh9rW3/qMyvKvKwAWqpGDaYCGbGTiGCHm3qYxFWZg9gkQt/jmErdBIbIj7CRsQJUD9KdpG7gAN3vTCzUgbzUSZWYERKBWg0Kmm5TFU1PKeFCG9rXdMwnQ3HQ5Zr7HMMB0dwyROiZKNduFgKg+3RayEBKXvDOhqG9JR6ZWMcMQHku5JrszGinDjGhY7MbpWUJg9pZRv2sK0YEuymxWTgu9w3ODgbATa7R7RSMHaEsGwIlN5z4eyrLiEtQmKzmYuiCH97zC6aZJBHQsVGw01E/GG7zUy8SbJdQbBgnATzKBogVgd2CwJinPazdr301KGUjvZfAo/MZNVhzVul9cVBqCjzTRWpDjt04Rl/PpiNRzDaKc0kMES1zTcGh73TM2QNgGSE5IwovtfBQvX6rXDdOlMiz3TIQs8+1Y1/1GVGKKTaRztth8jvBmNHaixdqfTWW+05pI8OJLP8qS+XrpHkhDtYhxpRM0ecl991E5tgl12Rm5tj9nGnK1T/BSz0ZEi8XDp1I6iBYpz2cl164rb/8kx/rH/76j/XHf/S67tw9MAVZWWsFOwslEUtKcV21nP2EVv3kqMMkxYzUw6AvZq9BbBuQnB+qn3hSw4gW3Kw73CHzkHJfByPEvTLEgFx1x2QPiSSWNeN2fiUYB84ez3tt6gFd78vLfMtEscI+KaicApFVMyYEApfcz/CYMWPCgBNj7sEiBsT88vrhoyd6+OixzPvXjRu3qgf1kyfe94yQCDvI6Ov6N9890O8//kKff31fT/g5e7O1kU9Z2XM2tcWO1GHYyut79FoHS8z2VS3i5n0B5vc7KybHYkWsL2fyyovPKd87vPrSc9os8ZEnZUiFC08VxqwJGeTjgUJe9mC+sbIUjqRNXmuyBMag2fAV0Rozz5WkTuYYrK82Cwr7gufbN3wZ+NHn32j+u4LnypRdgq7ayAs0lb0EJRsP2djghrbdBG9WxZwH8zx+9IjvPPjl0fqoNQYriJR9Mni3lwFnXt+JL7RO3i9r/FcOyW25E35OJ25i0T8k1+eZGdt14mn6JKhQbASbMWeqwYFU9gL4u6mQlrObnoUWuivXSJ1pxb2y4kWCRFLrnC8C8wXS49N/TzAXifm9bTocDjpsB+ULwe1sk40Qj29TJZKiyIkJ33ry5Fyffv6tPuYGevAwf9qN3EXKhe7dRF72F3hiAHFQWV84U1+fa+ZMrHHM3BCxBzZdqwyV6HEKYpOcCz5dK49Lbn6+A9Sbb7yon773Jl/i3C1u9ruxf8nKWlomJmJb27YpITNs8REDCS0TQufJalv2AWAT1pRi7lkBKC8O3nhisIl73+TF6p7ufZv/tVHaxOw8IWWl42g21g1dZ/zG/3B2U0/4VUl+Y/I0H77YJFPMFwWySCVvyHZOoPm262/RIEYgaepYADgDld5rhG9To6Blx44TIYd5w2WSqgyJTHg9wQMkUNJyqjoUbbgDGMnGjuQ6Ty3mVlvXhVX8WvZECGlas1YcrMBI1o8CPHLiIrsfzTYlBtvqw5tcsXIf2JYQnjL6o/ff0D/8+lf663/6R3r7jRd0YxNtEHaFIdtY2Dwz45HOSI8jBjoe3IEasq08er2wAaVozue4bVNPDBWdtOQLlNhQ2/4iFh2IqyMIKYDAU5plOwY6CjsdzMYQctTEcfMcVDCEzvopNyfAgLOIGd7mAAAQAElEQVR3uLtZUh2I6ZUMgKgmnvKBp8vYCcWURtTWlFjOsGTZ2W+RnJsAs8ho6uAp7jEfYuxgIjgWRwswftbWsxME+OnGtnNvJTsIMrAjmO1mhCO4RJQ6Njn4savmUDdD5mmJJMRAcv9HKNB+avdcF6fTwbAt22LQscE53kMFR/+k4MXTp9WDYKdsLAP5Ud1/DOSk5ozOUVVUSIHQInAHuXaDIJq0KxfAxSx2Pmayi2iOgSzamD7W3gvjtHydK05d9kNYCgGA1Qml2cZUO7A4STGsPP9iy5tiG7abMmTjTQcKthD8XlVidNgDyZ4QwqEUwDACymXLiiQbxGjRYqOEDyG0eEsCLjMqU8APt0e3wrMqhILodsjx4cw/SVVQNoCsvDfJazp0okuJA1BijRqTHDqwtXEC49tvdPHhR7r4+iuWfKnEypUE/TjEPnshf5WVL6hee1XjwG9WsiYJXqLRmg2XXjv1KswVLHbe9LJPdiVuMcXf56SYwrFdrZBENDoi481+ZU0/4cj0Mo6ynZF6OgoxI/SxROIOAOuWAI0fEc2RDASzbqUOGAcmBY9vklgsVZ7B4oa04lGiUYuRjADEo7giSq3E8Lc7d/gS9m2dvfWWthv84ioJUG2r8/AhnZMhi1U9+E769CPp3j3lPyHZDnlTo8ieg26OMei2ZSPYstIptfhKGxNbI0H6SEA2CbUYJoSxOmu3DWf5Ufgkx5IzNoc1Z/fYdFAiMSJ46XmdHNwgNrEAu1zzV6zqJJnaoY9CCWLg5AwGn8tEDTt4RLiJSxg6NqCWiS4NozoMbNTuRkeAWiLzROJPgc/8uSrl4RZHW3mI8Up6bynNPTrbjSvnAdza1KvGT6/tWBEKKyKRqh2u3Xt14QScKGcyznkv6WdTKZDaqAHftTVhoJQG1t4WtLtHHTzOrmOvDa1aY+oE5uLwM9sIgl3VwWaH7L9zhxKjkjAA8SSYwbZQasOMXndcTDUWnGnoCr2l4ki8JA0lHNyuJRXRsQWNw2VADZEkmzVqNWxBshkW1L1nokBI1pQQ2crWbIse6LqUwJCO5Owjwg4xa1jmhAwaQWXO1Fb9xYqNOUhElTWHeFlVCJbNfq6SBVIp11QmDqDKnFmg9FWH16hYNnWIhDcyxD7qOMzJWmoNPRPRakyIRVg29uxrLgL0AW5ZG4fz5hsv6+//6k/0r/7mT/Xeu6/qxq0zIpYyRumq2ZYdkSzJdoUhzhLRrGCMnddiX3CPa8JXGlgVg21GyY6OiJYMTWyHogNHdlvX2/F65azYY6PwQ2dBdWuvOKe6w9WjQc15uV67r2OjWG009TNfUxjojURH4iROGZnHnCAoYqQ9hnXOz775AzFPzi95L7vJz8Q3iXJ2vO40NQPULDuCqcdPLpS/CvvRZ/f0+Cl5fOawDROJ3iwutGwjlMPftk2HA74Q7MT7WortiCXbsjYEzWdEI0qzZHfAkDbsIenW7Zt6581X+VnxJd3JPcS52BZkpbELTFc2q1roKTGknJECkNszw07tCKY0h6pgkWYe+ZqNw3G4IWB3b3yhOnKOMB49PtdnX3yrz+99p8d8xxOqwa/69JwAYmMt2dARG4yE3a7m7C6Z7zE/bzx98oRpL2EYWZ3YsuZWl5P7r0vFp6zyWXVqYRshmj1awqkM9USpM7NHag/NM6w9eKkdAAuCH2cimt6axE6tnRfGaLzTSbnGRtGXwpqdxBiFY9cYgabsC5neM+POG8fJuoTWaaHy8+QbtfaBGD1e1B6rDsCR5I9q3uc3wE95oxYFzM1rbdr4IqwXijnMxTps3ODk2ES9qfMzAjHuPd5QjmiDky8Cf/fxl3wp+HVvnmyxcyj55EDvxcCcOheIyiEOyQ4BEQ2fUUOWqe2NWUa4Qb0bst2LOesBEwbCmGRGbraACD08mxzsO7du6D2emPm7/Xd5Yg6eCMCtGS2FZ1FMmLKzhlR0be2Nc9xkPjhvpXJ0suFI6mg0vmgjO2IvOS9cupUn3cdffKfff/K1vn3IN+Y66JKaPZZLMjAY2cclIm3bmQ5nt3ShjXN+ipzDD4PpWd7IXKZ0+zTmSJz5J7NB6pHAKnMuEdtglu1JYBxj2vbU4QErf+o09kgJhjw5p88M8Zkrv1lJFlVJCZE1EBPidd7JIUhPXl4YMNPhJGangliTSKaDY8nUT50oUIUWfnybnDkdVJjYINgwyY+dtRXIEAyQFcSTalcpLeXs1BmyCQbM+vmA8gZfLP/Lf/FL/Us+LLz/5ku6eWAOFkFJljfKzLCnBY+fte4CXa0aOmK7/uCFeV9TNKFQk048CHMFLILf4paSz32mtMQDYa9LGWsJ+VjppEjwKpot5YIHHnEmTNKYtGBDPAd10qzkQDpitrE5P8a928HioemxKrEjYqB2MebJ/OywZxqd8JwDXk8lKNKcDnNdmKBQMaBmWhRl4xPBYayfOfJGFT92JKuG2XmTm3mjIxSNS+71nrwKcHJRdCYqO8hQ8m2qszclxJCcLDoQCczJOBD21zVh1kU3ZSfiB4+ImpHGwfee2pHdD+doY6T+5QU/xPEmnd/EJt56jTGwhoxXQjTzo4pl3mlwLMwOfgXhE5u3JAHsiWCvGrZlcDHmPo3N6XAGcMBEg0Jt+k5gTad7ij3gpiT0ECvBoWrPrx3CkWjNR8EM+ENbE1pCNgz49BWXLFoB13Zcig+0QOb6L1sgduJqi2UYhI78BMZ8LacA0xHHAO764WH2POpnXoTeSPk4dNmbZvVkMPMsw2Rj5gdGXMko+GocNgadQn1Nb3V8u3EGnNVX3bmey9a4/PZ+vxQ8/+hj5U+eKijvY63bqRxE4kP9dvOubrz1jm68+a586w4f9HVS/lj8iLlrmXtoFcOnR3X/GHweZI8YxSeX6fHolAwPS9GRPN8EPXmaAGEAeT1wV7e9LDWty9EfaFfUuf7cs5wpi2tCzORn3tprtn2Pgm8wZc7dbiaDKcleNkwsSuLQMbqueT0IpnA2jz6Qc3bnOR1ef1OHV16T8NWGkTlEAXji3rnky5yLLz/W5Ue/l7+5L19KhpZ/LydaacuwHK9SizJmvSlXkAEoy6y4zg5KfR8uZmxEe/Pk42Y/XRpzglI6CZbtRKWoDhh00cIQcTvAPFVgXVlSQxBnfQxpYgSCoZRFcBcxJ2b75M2RaBZGNPycf4XEIeZFMzYrQ22GAa7GO3YYg4DSBkNmjBphMQmduPEMLPQYGZVAJSVzttskTIxw7xG4gtBQEsHTLfMap7bCbhq7QRe1kg9cgBJk6Nh2fAdMNGuIP/hslOd//gqx+BwT7LpkUSmbvU4h/TpleUZ3fRBi4570WacAC7RPr3BRcWMhK7OFZk5mzWscZbtn27KtNhQ9C5Rq6MomPWVsE3Jx5/pEFpb7IfXJ6vSCGaINv7OBYNoM5KVecuJG4otWDO3kBwwXP51lyLYYFF5EtMybWKapBgunEiB1CFJK/aWQASPhLaGqIkoIrHY0Bp0YAYKZPvtiAUT3nhUEDecKCzLlkve5S7Jn/Grd4YLRr9fLjGQGDwXZc8LLFZ8MAqt3i8tOLKnNIdDXnD3GBuwwAlApxJhoqEzaznqlM15E89c+/9u//jP97T/7mV59hddTPu8r9zevkSJhrNfbaupQJjAWc+CYk8tRQwVLH9wfg0lGIgBoguGhmht+jPgQMEcUuqq5yzqq7HWxqItFcq43Dnn4Jm2xcx4gXA8pR5HnRK7gECT6kdkCQ/GP9acbCNzJQM+ekE6RAhmmpEbmY0HamzGCJYappNtGcW3ENJYuI+znyeMLPXj0lHVvOrt5S9shF0Oa9ZiDThA/mJW/EfTFvW/0wSdf6psHD/MRRPYmzx/aJZu+BGwjJmQoGOHoCNhmA1jGttKGFEyz2VYe01Pt+uNCBy7o66+8qPffflXP37mlwWul2M9xrbC12qjt6Y2oZcdEkhZK0cYDRuKA9pqJe4xjgExXWs43ItY5dfiJLAmR3Md8kfrZl9/qk/xbjA/z5d2KLxWaZJaffObTVbMt29o267Bt1bjForPvJ3wh+Bi55PPgXIckSwpBe0vtZR/NkBZ2PLhxtGqscEpVyOXoNTNxTkmLO1ViWGxuWTm8KyE0O5VSuE5saYOlNQP6mK42yAOpHVLCkQn842N4kR9iGTB1WbDQcUE0diPOD0ieEPlfhx/wpeAlN6a5UJa19WJtOvCEOhw2fOvQPyVIlB32boKnZ5sDZNh4km7Kn3L77Udf9lvliwuR4atU69hYsioggWNfESXziD8vrwMozcYm1mPJgBRhsOdNyRgqMrMx6BCFhMeeBZct67WX7uin776uN155QTe6X6hwck03eNDEN31ybELBbSddstqiNrA4PX9sY2whYAdXbInRlViibdvGE0n69sGTfiH4yVff6ukF6yQ2+9xNd5I3nV7vTYcbt6SzG3r89EKPeEG8TIwEIyMctJgpEixbX27NzHBZ3pANY6gNi/UMRRdYw1zFdLKWpuIOJPdU3kAwm5szCic5KW2qOUGHjZBcf19J/BDrC7ZoRlsM2pvtoxvLDVBvzyNeKAPB/RzMtSgEFn0lg3ojy63M9KHqDlo2Wlo28U0SteY9camXXripv/vVT/Wv/+aX+sX7r+v5uzfVln1h5BxQSdHJoNkGc4/C7qg5empKyMaRdMk1HmjbMlroqgxIXMtYp335S+2R1Dml7uFcNzUAYqs1M2i2mMmN2MQD4xiNYnymJxBo17HX9YgZsU+CMSMJLLF3AE3PmXQu7ElZxlLBbLN2JA5iJN22+ojehYArjGDH5XUSAvSYtmVzNdcCqjI0HgYSPyKDRlDxCWG1m1ikTocZNDblFZm3NLiHgqsghJNefPczx26f6pO8/flwLYxjU2lgpFNnXPALhqdP+icF9+d1Qlevx3hJSU6Exfa+AVOEcOAI5rGPBDPX4hwDy0ioZozFiVnsOCQwphdzWtIi7nscPFd0bFndzLEtg3MVVUO0AOwBS4QrsRUMgK5QbC99jKqAZjMqIuUnA5wEAebM08cVZXBAMSxPG1fY9vT3FRcWjevCKCXOPVEcannowKLt+O7bJsXihXlqOMKNCneZcQsHixOdKUnPZUdOmJiGPUII2SnfDOUDXr402vLvCn7yqc4//L0uH88/+R7qSQpJnBMfhJ3PHG/+SId339O4+5zy/Asvl9DM4ySiSWC8RJiLnrWxsHwA0wbJRKyto4iLFiy1ABUOUHtyI7sTXu4Jb0UUvg2KNNFA1ESpLUYkzq6JJy/QlRBMDdTEQppW1xi3MR9T85xzKF24ipsx67eEZaVkLYyBaG/YQ9kJpzWQTiI5ycO63G7r5ttv6ub7fAF753mlDaeeYyZBuDowjEeP9eR3v9Plxx9pPPmOz4aX6q29qEuVn+tAyjVbzM0SpBK5U7OfAiK0Gw1q53Brq3U020g4ErcpHeKpcAdcNDMwo2TjaLbkNyMYsO0Zd5aQ3azwmAAAEABJREFUCAZUk5kfilF4KqcR+HiqfVx/8sgvmQgcGx0WutG4ieMb3BKjaJ2pdjAljuT8UjFmMIhXveBymxR7N9B0RTIfhm1GIazEEoZsIzXLUpoZ2BMhYj4KqOSsRtIMojUbeAtET0SqzVzSNEvADg58eX7BD94XYirNBhhjqTnT0bniJT88JNc2gUIMY81EqH10/IEBLn2uKHuBUm5A/NqpFTsY8bgV7ECVDPhKoHYGx9O1xg1MKSAq7xs2O0RKjl43pR2HGFQS5Lz2BIqQu7++Jmyw6JwDplpL5BKwi+DtHb8YOkk7fKJzF04XTou5Y7HsAcPIsQejpllk8L1s9NBVtZEEeNplnrzCSF7CPyTZFyTYI4qNhTUyIMlEUpOojQ2avp+RwJVGbM+Km3hrUzn+8R6qo2a1Guet1ZJDGdmNoFcAZRv/UnduDD7rv6F/9zd/on/6x2/pxedv6MAbX/YpQ5wDs2Y1ox5Hl4DsErCHFJP7wY6h7juWCdgGSLfsVj7G931k2ZGwIAG75nGIyzSKjhBYSsH2XBuUrrTwoyOn+O5HR7gnQo3ErbSGZU+RLFW02vTtaDLpCXcdgTixEJ33q/jwBqIKEXDzM7OUoGhW/kmMJ0/P9SR/WvBwkx+L+fkLXmrmWoqatmVHpAtv+ubRhX736df65At+eckXuAc+g7QunI14fi73AT51SJQsBctaBtjmA75lLwEzIoc6BFwRzTa2sehRSNZl3kxfefE23z+8oR+99rxuHAZLvZRZL8zVwfBJAdcUnLxXUVaR7FPaJFl/qE1OoqnnxcTeA5iJVswYWVjmOOfLnC+//k4ffPaV7t1/1LergzfqQFy87EmQ5/NNmK5gVW/EvAXbtJnc+AhBXVD/6dOnyt9iTXHbkiI6Nsdnrn3Jx0ANdwxlGvu48N2NPkJHI+iVnE5Q2yyJia8YXBGcQgzGpo9MXtv5yohrOWk6bTmkCM/UZ6KDhCWnCRwEaLm96Fi2ZZ8IfNsZEalWF05J0bAzZ+qwE4DZdyyH/+jRQz16+FjzyxzLtrZerNhcsO2gPAFsV0vcpi2YgUvOHLbVBkSXbZ3z5v8J3yb/7uOv9PU3D8RzrUsY3Pw5A8tNsfd6cWO3Ag5xaoc22PuIgeRDctc/oCROjCyJOiJF+IETFq02w/TnKLhAWYbMIz+8nLHnt15/iW/qX9OLz91S5hHNyEYMBWYZI/PHsDdRSsGYVoqjtDlP8Fy7rEk4sUOxcUJDbFafxVAg8/DluL6497BfCn717aOuUeHATdVI68HPuXjLNbrBE0l6/PipnnLug8OutG4SycKmkyUxY0t0HwWJHyND2XtWeIwnlp/Kqge5zIzfOFj4sUeuLf4lP9xNW7ShzldrqDcBbyDQqCPaYI/gtRgyMcEokznl2TiprJtOQjrxOo6j43rA7Ik1wMBsHRnWvENd36AmYOykZD/CsB21R0oCQruY7cbH5Xn/HcFf/ZN39W/+7s/1pz9/iy8I74jL03kGbPk4xMAFoMfpfDGWxG8OftYUn6lWrRVBDa4DlPa8ScWYvFiSvSbQbFYeg3EUMGME1V57hvDrwcXkLBnn/LU5yeglA02XPXPCjWUZM6JaSqN+uDFnJBZHCpg6vmLOAKPtjNwZ8LCYnbVgLCR502sk5opgrrpMK9sV0MaNkeflLAZjxe1EJO8PfBtvifaGP5w1JXeBE8DhyhGnawpE0LCrOpCHTnzuweVOm0DWnueLYyNoOhwfBYPA7I5KseglmeFUFvwDqtnqc5TTGdxb+VKwf334Mj/IJR5RW2rOvQyWMCRCjFHAXIesnTr72SYWUduKA8zl4oeLUAYGAca9T2x5dXY+TvvOxykNvyY6PmvJOqKYIghuaqjrzRGLlvhMI4azsmUHBYODc7U/CFxl0EsEh+JhUhwLmsyDED1R1OxMuPthuGjqTyv35Mj8IVWI1UfDnSzqE5vzT5xQ5+1y41QggZZBjcbQCY19dfgjAGLv1XHah/qaij2I0RVG1gfEVhOPlfWMGmyP9/wBD+Heufzyc1385rcaX34F6VKDAsknWhtQI+8brOPw8qs6e5cvql55SbhS3hTLL0tZC24c5rLy9mwNBdj3iCNBCioWjFmGbW5vKy3z48ZknjIpgWZSe3IaZACFg7Ff5mMYo5shlhnIjUWhqdbY/NTsYskJd8WqAiE5t0wUaiTlkkso20io9GBZf0GZx0Aa0m40LlaSIswXdclng8hAm18mHn70liLbrdsKBv2qJwHJOi4f3tf5b36jpx9/pvGUQzjMOane6Wx8xxM+hmjk0jFmt93YcaWe/AE+GYwndswB1DhcOrsQnzJylRPBZoLEE4swQTmkqfnEa4hoUqKChYAEipRLZuxdgkHRTicVO3MHlY5xArFzX4oaotnmPkslHM270zGRHcUUITIs6KSuCMqioRmlOlL0XAtAEnB2CkVUSJRB2nn9jpf7gAzNVQRpdA4EbLNWCaW0Y804ckc2Pq3MuROwC+4+zECiUO7jZu4xnJxc3k/EZ9RnVkEmSJNjQqarQoHowJgKOE6BoZy7bTRRi5aZqFeLXTfm7jFnkb10KnAoHJ2jlpBL0OKR+FAs2W7BmR9sirIW+EpbHJhHfuYSNRJWArGR1KkQzJ/MY1YoBDi44tRk5cUGde0ka5ZYsbxHXGIPrvNAZ65oqujYSCtWkIE+YwSmwQpi4NNTYwrOiLDtqMwf6TxgpKTUCIZE2xZdHTBsfJ223fcCdy1Spj3XymlkHs1mJ8ZpMCGRCWYMHB0hZgOg43ZT1MgZBYrseOzI9KkIL/PGP9WxqchxTM6MZ4wkgowtjp67faa/+MW7+m//9k/08x+/1r9GPJxYBAoT2vAxr/pelyAgl55zwMClS6GzNtGWWlCjsiEQiBfJVQkUTWXiEqfW9YuWs2gccvZGEGocgnWipbFqUl15bqUWrMXFIq5BNFr4TcMXgksHZWY4mS+0CAW6lswdiT/jmYEipAeLnMZJar2UNzVTaxx12EgmpUTy8t3D06d8XsXXdsaYaxBCJ8APf/rWpod8KfjhJ/f0wadf6uHjc6bxFN6rBwu0lw/a70KCZ0XgG1i6sEWLb3Q72Dg6RcjKvIJ+EgiEe/fWTb37xit6+0ev6saNA5+f+Jykudbsa8CL5DxAURPINaIwfYhT1/TnmWacuViDYnSmUgRzdl4/SMbe0SGWjr86k5JdymBDfEzTt/cf6+NP7+nzrx4of3BpQI00cdQC+X5PXdsyZ2hb29Ig2uIjF0zw5MlTnZ+fq59JWo+aVlsVbhzonbIaIPBca09CDSoZCF0nLa5JqGZ3tmVbDNcl80cakxqXBFNp1R3wqMdIzypQ1N1ysdDxlDo1fmD4XowJ97rC/l7KD2GQjmvAlmaF65jaTuezOTCAfOP7KP+o49MnXXYuUG96bzockLND9RnfnG/bQTb1ERutJdidL243PuRtUy7qJ599rY8/v9cnmmxRVrLKUpodV7bxIqpNhUkKxDqVNjJEAlrGnMeeQDzJnhpDaYlc4+zxBEKINGXozp0bevvt1/Tum6/q7u0bnX8jlr1IMXRsKWNbtsGQdMiWlR7hhPkQMjCHWox9EMU3ItlmmKsTuThgm/KlXr5M/YDfXNx/+FQ+8KLGeaqNWqSJJ+ZAJMu86F360D8lmN+Q5EnUFwHBRbIOoedME9ttizbAItTCAiiKFgiCmxqo6SsNJl19MYkxMZeB78wYTEXUBo7OOOfXtVg+3FwhYU3P1Apx5iyH/ei0lZ6YZE8tlM2g1TCPtNjsOWHMSdiN6iHb8ozMMQ45E8RJj3Dtcl+fcZl+9v6P9A9/9yv981/9VD965XmdbSs1HOrVI2fWqHc07Rkw19q2bKT7nDuXFz84IiSQlceKoQaSTjiKaNW8IHuwkDsOVOBIgGqw2FGRJFcTjI7k0nd5EN1ZrCgoaMvsWavl/lkmqgw03UtQ1/viLKVjYdGShGqHYMu2GKYoq51i5TFtYHrOkhwWvpFjkH+sm/zGzRhBzQpzxNUVJYS105jKvGMP463OvLVyL9XIMBhIIlaYi4KpPI+FYTnF4NBDRZ12oqdu2Nf8o9Pis5R9PcuO/0xxfva/4AuZywhfIqTOZIQrNWWaJw4AXcjkSrH1vZZoJAHI9Fj6YXLRtXxeVydrT4nuWWnuDUUPGlFzM3Q2Fm1bdLXtRetkyLWdOiO3ClzXlKIjarN3ezRSMFbgSJILOijrHtNLXs01lwPHLhjnWmbCNiNheuMtiBPYnrGoGczoUmIdi8Hn1jq6jWUwA8n54TRJXUkxznNpGHTLdnXqqCZDsIpkWxaNAVORvAzm3xV8+tvf6uKTz5TfYNmTwC3Gh9/MGJ88vkDcnntBN/lS8OyN1zXywso1cu8/NgAlHXZrW3lkBjQ1w9jXRlqoMIouvXgrGDXfe+Dg0AXx+2ekNDgrcmUF/yHx90CWJ3muVXsLLYK/FFZ6PMtGZAmdqTNvziy22oJgEKcLZhzFiM8V1GyJ5JzVL9Xy48b2/F2dvfeuzl57A4plPozzoqNBokFaGWOAX3z9tS4+/kQXX39HRNryeXCzbNe3T/Q0pWrmzKFi05VmY0XiIIY4RVhiCa7R+ZU2ravneOLWRMPHSr1I5koVbNBy9jyylB8CRCxVmSjJmESKzbUmjw0qPNtR2htuaxaMI+J7sJpsYyC2ZW8y7obNZOQSnx0Ug7GEZWat3QLgTEnAspGY4SOOZABLDu7s+FICUlTubVKVFjRfDMROLOsJduXX+oHBnJuhj5l2ZHANBvDyYVzF4wTfdWw2lntp8H6iK6aut6sEl+PrYeYrALyb9f/gAIt5/2D4GFg8FKW5NbgXEovDVYvZ5cxhIQNvSD1gNPPYnEkEBooRnFGtIx21TloocXdO+MgRXsZGfJlhK7Uyh2i7TjwiAJuExBRdFG/qOeKmhxcKc8YV/GtxpQWJYJ9yA0WAl1LK4UrwYqOUFh3OLomFk1jEtmzHvC5JCLJC68rABQy2JGrejTD2HCjpidkZJfeBxj/SnMwhG0NXbWAW6aDG7d2ZPpddfGzX6y/e1d/9xR/pX/2LX+jdt17SjZv8zMxF62f6aPJsXg+wyZw9pTKJzKOQ0uzpB2Q3QIPn4GCRl2jJ5j4TDY2DIZQFAbHyiH3MBVW4LLbv8/h93TBGOnhNNLMEeUaC7pJQbHRfUNH0lF+rmncSBReLaN5x4u0CRO8a0Nc7HNYxMWwMSnXcveihiSo6kyuNFQzrnNeYJ+eXEl/amp+Pw51nISXLuQ7kbOjzi6HPv/xWH3z0hb7uv+FvHQ5cJ+IHyHRFctmMtYkHMbp2UdtQ/1iYBT4UfmResAFm5cEAQcdm1iAK3bx10JtvvKSfvPOGXn7hrtiJ2ogdj6NAdjJqtTZWuSGZLS8NPDtYDFMxes9R/dRqttK8hlRPmbixe0EBBp8eguU/dfnsy6/16Zf39Ogp31OwUeRLd/IAABAASURBVJapSu1WwkfTWZW2hduWN86w4okT2zyxzPXk/KnyfcYlnz06v50SSos/IHGZ414JFOArHyJdCq7vt8a+D38fydzPoD+cm4mIcE6x9rVs+E0/6kRwcvOj8EgKI1lMVhUfSeQokI8xeISl6B2MLXF9OR64rb+qh8K7GodINWI6tkbq5UAfczEfPnqsc35zZydmORcHOWxb/9pIL1SeIGBbsY18I9RmVMzoZezufermPxj5/Itvdc4TlPS1HsHMmtW2qhztLrfDotvwJZSsYAM9sC7jYGOy73lbX9UFSgAhEnqAatKCUiw1c25mS6+89Jx+zDf0r6Nv8G0OlfhhRa0fnmsNOWQkealkNhYsH7aYSbZJsiY+1GajPGOsw/Uki4kZDW2Dk597vuEb+A8/u6dPvvpOj8+zisUmbpvrnVkl0uTtIB9u9A9S5Bry/GHNFBMtZ4hknZF5P1yiqLnjScCGTdFByVE9cnPgBc/amFW2Vyz5icBlL6kdsYkH1tKDON8cwQbFZmRy+rLJpWD9HQlll1RJbmNrPcGSNupPZuYWc9PVOPCohTeogABlKoUTe4eYHHwADfXaUZwM4Sjc1lYoI0Mx3PmyGAJTEOCaXPSPfP/6r3+pv//LX+idH72kWze2WW1NZocckcxDtL1+Q7CjgyUltp1VMQPTQ4eBTe5A6hAX9pAYZ0xgQ46j2Szb09zHuPPCTh6+7clDtzbcrGUSGFkUvUcmzt+efNsikY5WRDTWDUf4Q8nNgOx+aJEGwXeNKewBTytfsUWNpTEl5hyioRkV205BPLQ97eBDWcsgcNUH8VMk+0qRHEl0/Ow9Ej9SLEbKUJ4SWNwtBAZ+P2hhh5LaYxLgrI5vm9VIttUWPgnlo1kpMWpiJ3SNRgpd7kOMknaCTtrCfAJlH5UTLKZtOQYy15BzxqJrJIJxcaGB8MICiw5EVwTvqGuQQsmaiWc/PDmgxZPyGudsLMLMJhKZNxVOOsBkG4YqomX9qR1u4rvUb72QEGYPN/F4LeBa04SbGAo/FnuOQx6W7K46ZUkaSurAuuq5PnjwSmourPjPwvEbJyc6HPRej6zWT52sGTomr9FZC8HQ9zUlBgR/joPrMy3WO6gYMiq8SKDo3tMYYwxKQUgApfAj8UWNckJZa8XHUyiaEyl21snUjcYPJxI8YK7voitavAfkXU4PH+j8g9/r4pOPpP7j1Ft2mZRqZkUP5UOgzm7o7O13dCP/+cXNWxr5cB9mJs7au2bN+mTlHrPZA7HMiVIoQOpvzSW0pxAYzcGXZKUld1lJAgVJ4Cit2dgRqlG8Vk4hNSKxlWVRadlaLeEIbl8zwkgRfFE/IZvZs04c28CLYGG7dYNsxudMUJ1kxIYvmmUwJPbCkpOtDz5o8HOQxgsvaXv7PfnFVxTski9kRSxZ5TaX68TnhMt7X+ny00817j9QPtsMw1oke643UzKp9nuh59wacGdQNvYYYlRrxMcZ8BQbY6rUDIiApeaAhweNmJAQAboeNDQJzNQXrb6GktZ8sPTdZ6txiY8su3YGOwygpdlQ4EpKzyhxkFBOfSA6O4c4COb+Q4GtDt4LSNJAEtufo2WwFJsAOj4W9OlkjJ/1xI5kFcEibFW2xcmQygjBWMHDw5WIi+ekug7XhSmLxoKyltq4CjcO3JizjroeIEkEKcqY8rOkRFz1GcOoHU5qixtv5D5jDcHCiVAGdYU4mZY6r/YGkEWgJl/CVFr2kFBsFYUxF6m2Ze/3xuTDaZAlxtyLxQ7eHJjxl63WZsTPPSUW2H1JmNcLJM12cRQajjS1d238KRhqg5zc2LbVA+1807QN9boQJmidtr2GgEmZod1IQgiRq4ODakRIA0TYf70rPaP41JgskBpg4dZWG5Tq3hzgqe6JdBzhs6ZRbw62ZRsnIs0x14jnFSvSasfa+Pt1xWSqVIMLodcIDUgfsvdqs174CvT/I+1PGCRLkiM9UORFHnVkVWbdd/V9TDfQQJ9oAIPGcJbDGWJ3Z2bnWpJ/fcklBn1W112VVZVHhBs/EbPn7pldjQFJC1NTVVFRteM9fx7hkUc4dU5DoYFPjkvCpge3TQEEP6HMc3FhvfXKc/oFPwf8xQ++qheee0IXPKRty+Y5Si0bW0g174y85loiRTFShxC1+T4ALD4L5xbIfiZGEGjI5rwRadbTaoEidTHopCQfcVFRUGkjQ8+UWOY7+qSAD2pPaARYgg1IBgwr9Y3fHodwfMqxzlikgeGo3rJnnCrTKGmP57mZegk1CYPd6mTD5OyA1UbNow1w4DOHy4eXOvQhDxesI6ScaV6zmCxp8DvKoY8+/Uy//M27eu/DT3TJ+124kc7XXGNaDMoWbWyxZAqxA3F1i7e2D9hGhCwtYUfwtYQatgHnfbBh3+GD5bdef1EvPP+scj8xg9oyDwuGjcvIfqGzflyuwryegOEkwByJqBq+aNRIgsGMe6yN3bNNHeyq1MEYnF+kMOWTL/Iv+Z4s//vwu+99rLt37yuc89dglmDPWcK3p21b3qzNyIYd7Q1/kx1sE4Yu+Wzq/v37XJsrtbGe6jXY5CqrjsydZHkNHw087DLh47UDkdBR2vFdixD2WIIrM9ieGjsx4UdiDwPSo2zL2LMzBz3brJ+AVxh8YhYIg4QWjdsJdy8KMPtjBzDBszEF/xscm8KVPS/+tAPnIt5/8FBf3Lun/HHNLR/4XVzIuUDY28WmLbri2jY1ZEXZ1qktm93Lm3jf1yd37+l33DAf800k9xU54QxlFGNf9N1DkHlhgWUbkWS1VYHVWcPgZk1vbGinquVEW4btxmy0JdTkLNvsTbQbfAiYvzr8lddf0DNPPynCso0QzESorHdjf8DKaqcNJzEQERP3M268JZvMeTBq24hYsi3DrRhftOiLTTmnDz7+XL/+3Uf65LN7ki/kJLJHKQUilpVm2dcwLpTrd8Wh91wMRLdjkLjOAoidTN/Kl1SKNRuaKLZPuPMCQUDnwcVYEjJiWw7EPJiKMBEalF5bMVadcPFtMHrd1IlBjfBFfHXtLfTdPtf2XgRN7xmkCLUoW+quCcu2+mVCkZMiazFRebgT4prgxAiX3JgV/HkNB/fMDf3sB1/XL372XX3j7Rf7v0fNfHeu8FmOkm47LmJ8o1kxQTs2bnoe3qympsxXLMm20hK23AMNhBVYsXudRt0OVO8eLNefQ+yIQM37iTXbwG/Z6TKytJa0LTpI7n44A5PeOHr2CWbO+FNPTN5zMBI8Cn4KowrtGieZESU5eESz2SfHPtmJZk3RzIgass/isU+E7g2SBGXo1GyLLkZARku2p8hSBD9qznMa8+Z4vEZ6rDH3vDc0UyXZ1EP2+THBRAMXQlc1Bl1f1k5JvXP2WqEmJRL7EWEtR3+3kxjyfNQo7xP9kx38EKesQXvLfQARPr1zNnLuEC5GXpYXO9o2iBBrPzXxJmjHB6JnOS0VQ0P2jNnR3FnFIdIHIoEnNh215SLECBaJDU3khmrXUVITth2zojYzDvyBPu/LDz+UhIDsHFociZASsjkn5iPMVjMi+GoLA792wtiBImCmAulYa7/TCRGMvnw7TIVNTFM4M6z2RG3XznBmyn4UZwU5ntA0I2NpV5fO+pcHb1TMmD69uYQDvz7JvZ4cHy519f47uvztr3Xgmz3lfS3COp17K0KB8PPXrvzcC7r2+hvyU091PebN0Zk3E8BLr7lPDLDxviomy2VHsQgYva8I0lNbO5+QbdF5/klWGiM9loI0KE3Tsl1bZw1EkUANx0ltABS70zEeK+GIzlsSw0pCbYLrVjpgDvagxCtSVGjFs9mRRCSFsavE9pndySUETBoRen5QOlxck198URdvvK7t6Vuc8SBOEjkjxb0p10EXFzrwDfrl79/ReO99GZvfRVJ8SOu8m5gcDNAUEXcsHMm20uaIlYWg9m55N7uG3XEKJRd+a0Gjy7YM6Sj4TCZFK1OSmGBAcu06miNxsAM/9EGl79yJC9akg4sGt1ZACpzuH8MkToeSmbD27hr21HX2gWK2yXURY02jO5xm4zU5j6mBskAcCnQ2+GcT84SZMYcWjpQc29WgSsNDzXjH1JDB0osobhFytdrRbIBqaHqjG8HcqllDhQCQbE+Ble+djSaTPV1p8KFgpl4zNjLjNaU4uQFKOrFSpzGlhZSKsb9MZvzIiBuBupROtTBZL6N2fjgOgeltS7weevSabb5GwHGhMJ66ybM7nlJCipxojR2hGJEVt8lHQvJYtgkiZzSA2UPN2m3L5krk7GZojcGn6anOxh3Z9T5DNEL3LiurvswXgWBmqMlAjzs54KuzjVqEqzvEQcKvfzbk3tKagTteacaPVvZHXl+TAczug2F7s2xj6aih4qjNNriOojSwqL2ecQphNJfBxtnxaARY5kuJIU88cU3f+dor+pf8LPD9b76qW0/xnOUgbGvbeKYq60yGsWa3+CLePQGNPp8GqI6i1Vw9UgT61EktzGAfGVJsKBjaz17xI6IE6+q5opM1ZQYnDikJgQhGRVK3cQGGEp250Inb4LODhODqjhASLpDQUWbFTNf4jtexwu/lJV/F1GYTk2VPkay9hZp9m3OPFE84gsO2OYTRjPv8ovKdDz7ROx98rC/4XIRy2hisTd5I2KAaD1O0qA3ctkxMF9GbgomctRuYor7BIVk05rNlI9plCFOm3tNP3dRrr9zWay/d0ZNP3iguw9u2qF7z3qNgOasQhni9I2ozC8UYSDpueKHHFbycY2vESFB7Y9Xce4wFZomMCNw5CwUpln+78eO7Xyj/a/NHn36u+DaxZopZjEQjjljZX2SzdZTsa8Pn/DbEhseaLq+udP8BHwqyHiDZ1uONVZ1Bj3pnAc6DGOs/YrHP632ZHU6EJLIZT73fh7LGIuEswlJisZptrnmLY1npSltMGyw+UvPkgjy27k60EhNNQiQ2MJ0EnPBQ7YD03azuFHlV1GOA4CwMfeCwH9y/p3v37nOjSXlgbd50sW1csCW5WIhtMMu20rzXjEutYJEsx7Ye8gn9+x98yg3zofJXYIdChDGybAYONNwIZrpEHgP26HoaU9rKjYnUS4nyAcg4jiTlxt0LhDsFlDXnhZC0YAN/zjn0FA/yN195Xvm7/E8+cZ30ofnXLnI5I4JqRGcti4jrDOpIcduig1kxYkdU15zjJhtHqrat/evhw4Pe++Cu3nn3Uz6svZK5Hso6ZeXkGNo7M3j2cMU3WFf8ViRxdokapMAgJXEsgXRPsVMg5zBw6HGV8sFEIw2XkeDAAlq5rR63czDIdn+ggoDLLC1KluPil41TDY6uFx72nBMcMPbMwM+K4cQf/WFxwKYvhTU788eImtw1b3KRxCbOj1bMwc+VEMS6VS1ZyRVtwMeTsed+oIDtthPp/FjHpINuXJO+9+3X9bd/8Sf63tfe4APCm0o41NSUUydFI3GQmEsyhSGFG+k3vsSCRzCVetGRXIVNiRuvAAAQAElEQVS5p8wQhPqOJDL9WHtuWHaRGcwISOeUl4PlAKIQ9kQLUFjijkUbOIIqh1VAoTSx2JHEEPCeG2b6I24TWA8gPeEle23KUb8xIHOflwBg1mccO2MNhvBRbDjnFwkSTQoZxOi2ZZtQUID0Zdpe93FAidUJImLhIBDpLKswdEVEM3gkMdgg6ZajlhgvbyRdE4n1iZFKmmtlzlrsYz87TpS4ZCfSqfVIS4FHgMc4Z7VCm1ViIYlFIft8R60w3WfggddfpHTgTNl1BYjT/AzMjZ891ks8dbh+G4CxCXc/MNFUMYG9Yycu+IU4VBjLJahG1yjZYMxB1yMN3MoXfLpiB7Pasj7cLAE/YESypx7y/MIPN/5xjqE2Z2SY68OIjyQ8kh1o3wd4eqADhRpfuxgEgKYXg1wh4UYwJYaEvHRygpmswQMtMdFqo4EZR9g1B/tQZABbmAw6a8SCbGgNLKQmhYfwlxQjbSDpu46t5cw1kFN/NPNAkJLQhq4+/kgPf/VfdfXRx/iS7fm64/HMbcb9Ni9Lzt23bunaG29oe/55aWO3fL8yNOOUrBUfAxfLWChGuV+xECPp7MfgMXOfM3WLjbk42US552bMAlCaxRcxlCpz0CPNks2gSGzNttYTJ5FQ1nRaVO0t91LsxAdED8+zGcdIwqRZIs6mlcbR6RBf4OEyJ53cAcK5QQKe9uiWOWdq3rip7VU+EHzpFRm7zNRJGc6aBI0LfogFO/RPef6DLn//+/mhIN8jut+bUJD66XnfynWTWklp9m5bmIFyvNUZzJAKQ7HW2sC4rRnBWDidqNmPZFthsXrFigDQlwWZrpxJdOjRA4aWk9rxs1abPJyD1joh4/Zo87wmmkxp8aKhNA7IUrISJEmCXS3aJhsfZqBINm4HIw1GrAgUAMvBiFNNXHphVoAVDJLC2eePnVhkEHGEYPKELVrsxMayc4ixI10PeLTO+LVJtGgdmBmfsSymIIVAehxoqWd7xeMBpscEVwTf+M69xS+wUw/osU4NS3TmgMzO04+itEZXussNqlidxzo1B0WoRaeoBKcmRS1aB8l8ZdRqXeuyRaxbdS2GGIi+rOVqIUyy/0lgTGY7cUfqsQ66+rohmvux6zvRlBnMmPthBGegs/eOQbCN0IEG3ICtNY2MSCIDrdwCme0kbJQKOrXF6+KkqjOCxVcoVltUpA5V0yN9L8ihVSTbslgn0h4HY6mk4EnQGNTGKZLAmBpF9mHHhsxXkuee8b04FLJ5XZ/nYoc3RbJ38smeEPUpeowOCXKRI6bZwg87cWlGn336Cf3Zd9/W3/7sO/rKWy/o5o1N4qlUHlb0gWqYsh21PMy1RuWi41pmFLdGF1FbmE2Da5DuB91ODBgKedSw1xmAg6RQK+IebcjpxVujXsNrCJrsZq1ofJFDfUFD0u3p1yYanf0q7xfLnwWSP+sle7DW6ClkmTji5EAb0cDthkUs3xc4dbFnnECKD8n5Qg9EtEH9AU/gGlljVkVwDMpY+RH6w48/02/f+VAff3qP90iLtzn1BUOOtXWErpShhMjWbEZFBDa1zXsnqCA7NmRTY6MokNqg0mVnBIGTP6D08vO39NZrz/X/NqAgcamMDBUGuIM8E+n1Xws7t1eWoHH/rLVZGOw9fMz0xKMrPA9C3uswzeRnIRVplrA+/+JS775/V+9/+Fn/2bPJTTznqzY7bEqQZVv0ikwYx5yNOZMNvdUH39w/IfiAD2cf5t8VPFsr0dmTP60sd0lWkIBlYllFBHP2hKmV2AQYmbPkDLGBWiz6yyQ1gqMpFetRSY1dEmEythMrGdFnAnT0sM8L7nZqlRMjUochhCWkAqQva+HqBVsY4d3qoewOeHrc/HXTL/hAMP/LC+uWc1Eu+DCQC3TBb4c3dOTiAoy10BUBlpIwB812dpNBetBP3T/WO+99rPt8QLhxKl3HWiPsptkUoscx9ayNUafm7CqrlWxXRLPNqPr2siV8JYFBYjtqS7gyiGPQJ47BC8Db0J1nn9Sbr72gl3gx3rh+IYj0xGtOW2nGljZnNxHVl5kWzDF22TyD6IHgyF6YoqUqzG1j3yz47hcP9Lv3P9X7n3yhy3zjBBaOaNDUBxRGyohh6EqHq4fy4VIeCL5588k3tOK+gBKaSFGaYwHSFbOXo05ca295INQeGcHhBBvDTZkwNkauJXDxzLkyWp7jjUsMYpG6ipl6MWzqj8R1bNOl/gnhgI8ORvjJw0yxqOrR0Yz2eT7pLTpESGl2WFhAWYtjwokdTvYlOMC7QrvCDaDIxSZ9jTf9X/zF9/Xn3/sq98/Tuga2n0Ny93qzFJNxGk4AmTG8dAg2hiIEY2NG4dFxGHUCpB1qWQbW74JeMctGlGaG7AqJiddOXPi5hvVxcDHniKvGdpeLak9nKYUTO6LVymBJitSRbMvSmeDRlYa2GbAzTmGkA9EpxP6ajGe7ph192pMTixTHWD1nHVnuVDs5XviR2EuoyqXMvAA7F51lREDpAKzERi+JAlK0ZTiphNp7IIJ2jNybSxIPFqnNMCkYs6dSZPeiTz7eyj3f62MlIDEfIzvr6rTngM2eCBZq8Bu7yr5higGvlFjwmh87gt+LzhzJgb/Iiim4ZeFkjQNfPOdwSUgu4ngRKWPkEYt4MXQJkmKezuFkraWojSSbAScq89smFwFLd4YltmVs29VZ4F7ZxRnScaAQHosHkIkBB3E7vhQViZEfBnloY1pWmtEjEE7slBvYkm2l5Yk2rcRAlpN9qDZ8tHGwIOx9KCWCB6nN6zh29wOQmM2ISLvWasw8mDPesASHPl8bmv6+hrz3QCUmEogdzHtUEPzPP9flr36lKz5c6nfhswg84tgH3icPfO9xwPaTT+naa2/o2quv6XDtOvXyzTs1KGkzTDOnXKsIA11Zkmi2l2kJWygm0zSzc+aV8BtQmmVU8IEVe7rLEmAlfoWBrrTUja4EjNTZh1Fjjmop0UKzGenZUBQwfRw5eSn15iBIVwMYuYyobGuKaAMzYARX1AbCsvYf1rdnntH1t97S9RdfkrYLpp0MDJIPyvU01zr8yw8+0OUvfyl/8kn/yaRNphad60VpDFJI320TnyIsKQNhpe2c2BFnQBrPJiNJKAYKgVE6S7Ssx9sRicG6VU4ctWU/ueKslD5kr9jSVYE6PymxOYyogUuCYkfiPiKAqZ8atstL3HbUlN1G2zueynNVKja0R2LUZhizgqJw+dYjV8CyHWhKTHzLy4/29MA1Le3Nds05xox1NhMuPQHuBY6M/ESPR5tICayfM2MUFGkOamsci0Qbh55ig98ADHI4XoKnHkq8hKoZSGVMZ4Y4e7DJARLL+k621xpSb2BPIR9q50ULXDQjio2RZ7IdQwokGh6jFDgVhmgMOx5sf10S6aqis6JqiJZrklbNq7B6LLzRTIAYzGZESvJkuY7WVHhjtzG0Ws/mzIe2r+OIFuvQJDNfDGc4kuJEgkawWY8de5Ji1WXIPdGpoT3Sd1I089gWXYbEtlhaTo96Kzl4DrCxEOGFHDMUu4ygsr1ESzsGQm9MswEzg4QWuKpxoyXZRtSGWS1LtVkIJo7aJmYdvwBqV5ciYfPjHD8LPKuf/9k39Zc//KZee+WOLnhWEiS8oRAZjUgiRRyGNF30vENsgPYMSA5HNPCch1aCl84+c6JKmwQyggZAMEnlJTjWfRRsMKxutZIZp0iYyvUVzQY1xuq404JgiLanH92yGSIThqIp8Nb6lEZ+1HGiOGCwOJaVv1TyZyrfDyjgmHsJyHMl338IrXGlUb3ey6hpkgea0ozxBKLVNt39/H7/INOHn3zGz98HYuF4xVHZV4SIohF7kw2HjiFz8UekdEDixasB2w2EyJIRSflQDKXtYtPzt2/prddf0AvPPavr1zc5AXjGsh1PmOJwOIGhQDb4AELFJCDMCigdjzMaEe7rBBY9ZYjTAQhPg7E9AKmxY877CyLAPT7b+eCju/rgo0/5nGeeV+pWIHcudNdCDRPYeB1M2bRt7G35RtvxETZw4NrlrxDnD5gd8ps85pMzTEnZaanwKZS17QJKLR1b8NN2H4WJpWjkGDgZRLMNgPMTCAp03pMfOcO2R6ckiXXNOPY0VvHJ3PPP1267G130L1GnWo8EudvPI9M2FKxMFMHLAnLY9+/dUz4cFPP1AsnKTVnhgm0XF71ZE9vgpJLNSO/qKSuayUMBcWBcwM+/uKffvfuJ3v0oL65J6tQuq0PK1GAxsXMDUSDehBmbg9775JyKpPJIMoSiAfBtHqrYdOoRZDRrrD8MYEHRgd9ask1efE/rDR7c+aO74maEQHzLcjC9BEUfojZihLLpijl91xbFLb42S9ERMKVNSDb1FbFyvleSPuLDwN+8+7E++uwePzNNYpczCK7OCWNZWQU/bUmHh9J4wIPxobx/QMiHhEKcDwopYGTjQZCcSMtlyJqi15lkMwcOvRCDDRsNxBxMCyHXYGT2AUSArikAk6JjDfysd8DHXCPWmLlJnPXUmBUcQTMVe8IoFyyT4GJJrIuu8EUbWf8IEQfUJkIvN1AkcXTng4rJ9FldrJLJjH3KMjl2zoB45ijD7M/kHvTy80/r5z/8tv76R9/RWy/f1o2LFI5Qh1xGePjpSPxKbQZqn3xT3bjIwg3SMqHmQNBZPyQR6kKBElGaGeKjGo4WVmqsknj6Iy2ZnAfkWKl1JAfYs2LDOXen3Yya+1zND5ycRhjO7ax8+dyeM7jzo0G6SXi7ezb1PNtwcm2oE07ikdgR4DD+T8jMOI1YKfR4BWAWILPw437h7NSEpenFjrVL4SYF0Zc3QoZootkPavYUw1oK67H+CPkUS516iUfqzNNd5lEdwzwfD/lQEG3knJ35swV7r3ymcz1WtaDcVSpUp5mUwiHX7DHIQK+Uo2UnymvNk84ooNLCty3HQw90bWU2nGwiUp8onBknRlZCeS1VgOJDxTp1UpbDGigRx+RGx+XS12sNgPJbiJXWEXFyNZun6jSjkYmMhUdNROXUJkhPqDKrBTEVgDIfrjHTE+8JcOA7NsI8rmdnGbQRbmMyUiehijt2EYO9EKPHmDhj/LIwsn+lPnNCLw+Y52Tq8k053xP4YJlfQl795td6+Mv/qsNnn5XH5HLqkT/4fmNc8Bt2875486a2l1/Rtdff0HjqliitEKFpNsetwKaWaltprGIacSpuVIzTgoGNb6mGhLJaP8GDWlOxYy5df7fBH+nFrRbJgltMp5Z4pAg8ma8AkYL40ZxbJ8JOiPfvLgbbQLnvcr6R0jAIScxnWTt3ZA3xB/UQAoS4HpzvtTsv6nr+JOazd4oJTM7dI5kv5fXOweYXAg/e+70e/OrXGp/e5TuWIdsiSRlrdhFA7aPjxAXHvI+D0W0rbY5YYIxwYiArLvbbe4pI43tCKAtjRwonkrXs2zPxY5kkI0ZmvBYMMgDotbPr2JSHKdabuGjhC04iEbXl+4I5vSt7LAAAEABJREFUr8t10eRMK6PJCuwOmYH4vjDOK9UGnEE8cOoNfFyIjAMhmQ6aET89ZhZbLWKRkKMDoqdSCsWM9LxAYm+ZEPu8p8JotTFhVKaZTiqJXzfjgc/9i/Of/pai4KP328QaHAUB0iHh5r4aubdiAyVyLkk5+e6Kpm/VQXF8OrbUiewAdpfxZXtMbOdVz+uS9/DWJJ7yEUzNOhDjoCbOSeYFKMAJcBAE6SCMAVHpAbIhIJsh2HETcUKI3mOxpyQSmd4cUyLlcq9k0uhyAFMBleOd5DgNTrdj/EjWXoAh/i7gMUEpf7RwUx0I64/2SdFxe1msaOB0jNSLtQv1AhEpsmzc9nllarIqqeWyJ0nhZ+BKNKYEIzrVzNloERPydGDoaJ2mtMhEHu2ZLpxEI5msGpo9rT2eWGrsa8q/S//V11/S3/zku8ofGLj97JPKz2B5XeT1w6M1dNKSQUEKZT6tulHxK0wVX5pGMKXhKlik+anFyWEnlDOY3IkBi7di5sVKAMUC8KmCPSHLNhhAlNKwoyoW1RAcYLpCb51CZpx91sPGyFqwqEs2/rSTHWsoWX0dTpeRvczF1nafPoP8A8/cK20HfmLme1OhzfPEfAgoft4dV5cSP/uOy4ca/Dx8qH+gxupdbGbDRzHLWrr12b0H+s3vP9I7/Ax+/x51Mh00JQeuYG7Y1vrCblgbSAScnDwesKS8p0rEEAexBFdFdNZMZd6X2aNBbz35BD9PvqBXX7qja9euKc/LVBd5+9Epjbmy/phaAYczAZYbws7AZhbARjOYIWkRJ88A7cZTRaudrh916GE8fHDQB59+oXc//FSff/GQJRDgWmS9M425UzzzVoualjJyHttmbWjbsqfUl1nm0IOHD/TwwX3l34bM/KD6g7bqBnfyYlTc8b85nOX/U7jssGv7Mm5mbPyRoLVpb2HUxmDDisTPIiLYFl/gtvFmj5UDSPGjwC+GdoQ8JedxSYkmMcCbLnaMJamTv//98PKB7t1/wIU8aNvyqa2rL7bYmy4uEGxvE7c3bfiiZY12Rpz2oXiB8sdwP/r0gX773qf9b6sH8by5VuLADG+aQ3Yyo7mBcvPAtw2OsfxYLLTKjFa+JNtcoKVl2Yhm81SMWOBCCU2XsKPNizD/IcSrLz6rV1++o6eevNGYVrMtOpL1uegc8VnbRtBaX9jaDMc7UlvgNhgSW5ZsV8I3OeZc8w935kPU3/avDj+UwLs55pl6jlbaPKusv8ID0TwQN19q0wNtfEg45VLmAenE+6cIrzTtg5rH/sV9kodxJJUhAA1BYGa0VmPNAsn8kaD2tHJPhR8sK6umbvE6DOFGFtG2ck8I36ZORKslACRiKo5DV5vlaobG0Omxd4mP2JOZ0fYxD5PoaW/GO+/zNbYQaOXzpLdhetON7cBvc67rh997S//8J/9MX3vzRe6d60o4+ydFdSSUlXObgimiQHRNAUsiKoANyv5tzqcY+mhLNvF0NJ2yQ7ho0WpJCVQETnzBeLMP5TIrDZPrzRzMySUL1HSd5RCaOKN9CiQXSPaOTR18/tUZpg9Blu1aQWId3ZzHitRMMn45BaTYouVsk485O0Vyj3V92AGrSGiZOkERNhcuVrupGhG6eBNWdRetEzgimm3ZxqIvNcTZxQW3sZfYEOiE06k1KozsKgGSsDqerc1hk1vewnFlO1RhaG8L0a6LL54N+pjYZ1jJDMFQ6TZxjDlisL7BA33wzVfOPniFYUu40pUqi7AtOnaw2NZ5C1of2LbyxVCogxkjKBEwkq7ztoqQPkMYPotPexDzkj8IFhiMpDJicc6QVYktYVrKGNLChB1UNK60Bj4XFY+eQHjo3E8oQDpGaWhFxHyR2sRjIzlfhchzhhckgRCQ5R/jpIMq0unIcT1rw64pqabR1J7P9iFctSVxYIVEPHuYr1dA5gs8RthTBjAdJj5xMukguIzY6Tgo77OQNPim/pA6IeHnm/UrPmC6/N//V1198qHMN5CkUJcxk/JsVWSzxHuiXnhBfusr8nN3dACbZxCuZItm5QtDKmC1YddiwGwoyxB+ZZKkBPXHWq+wRE62HE//d1vOAMm0ldSjfufIJJzE8TpwZnQYjGfk3Fs9ByKz40HJNZy+ZFuWlOs+940H1ly4280ndf21V3Xx+msaTz+dWTUSV1rqQdLg+wj0g3s6/O63Gr9/R354T76gVr5vIM4EGnFtTCe5GvdoK3AAhGpHPHCcnmvOJA4E26KLVQTBdnWHBDCC1KwB0J5kKZC+pJWfeUKIwAnWeXYc3QIrTkXVZzWixbdnsGOBBGKgC06ds07aaIEBqFpmzDRaLf4yp6J+r9tMLtYzqiWyEYvLTU3uGegqKFpwVDvhlEgs9YIZx84oLEnYsqTzOsFEeWTv+X5ot6ubEwujfDSFYtoWXbLasozd7nr4IV6RFS9pDT2zZSs31p6cgvANZrC6+Fl3rh9QH5nRWXnOK+ER4lm9YHbGCWY+d3EGIDuxXUBORYkJoZdOrNdw95MOlvVE5poSDPioHGMUmGlZbTjhL2kMG8JAEo3wWXmnzxLjV+AWnHQ1VszTlqFFUOmYBgvP9S2bNbhObQZFAln50mzUZZracx857bqczh6RbHIsYagN22aAlbEYQ2xm1vHMUj8i2qkcZSwD2RkzM/PCM6htIjsZO35imAQU18ahxw8whFNs6piNZSjEUI4yysani3bMxU4PPJZhW8auMDz15HV97+uv6m9/9i1979uvzn9fkJ/DNm7ivCad5yg5ImuvwdJlk6yIVAU4ciOAD4go2cSDCU2PUjGpWrM5HHI4MW5njPgiIYUqiqe9EZm8GiLmKZ526th11JaSXNdclbyeMHcYkyBj6YbBfIyqD4sqlBsynNwDTEwfRA5gS7jpzZk5P8M+IpfSeCgf+DDqcF/j8EC6eiDzs29FxBInB5CaqYtirp59FoGb9bAsyZseXlrvfvCpfpX/hfize7okhW87xK8pZRYbEfkCtK1+oTHoBraEb7v2JvdL+KI5whDXdmFU9YYBAmPoiScu9MpLz+rN1+7omVs3VYIsLbEt27gDLZZkGRWoRgbOO/uGEaXG4EDu2GEHSc45oKQOOjbbGvs9c0QxxuCqDH3y+T39njO7iz4McPJHcnJOFDMixMZCzm3bymdKmzfOi9PaJse20q74uSP/ruAlOn5LzoE1ZTIk3KPA2m3Mdij0lVVE9qw/vcdGyIlWHufFjySF/UdVwMKvfY4DUE7s7BjuQuJFiEtrsB9HZuDL0Rk7jis3kx2xozHEJTx6vQHOiy77wCHf41Px+/fva/CN+UZNc2G8Wba1obcLLhT64uICfytuW7NNbbnuYMwNYfxcyPc/vqvfvfcJnx7fZwlGhvrAII6DTUIPj9Um+SijN3C4A4pNLppszjJInKVTixploMMheurJBZ9xZh21kjXnOICx91tPXdfrLz+nF24/revs9zT3UErAOta08gUOMkeBiOaK8YyV3ulwbIYAiG1tiM2+wyXkjUcO5M8+f6jf8YHgux9+pvv3rzptWGKN4sGYdUEvHr8xTiW2eHMxsusN+4KXrHkobutDQueByYOzWD8ozEP1Shc+cB4HtQ7z9FkiGmenSOZAMj+KQPqAn44GtFkZZuhmX0AhyTakIQcgSFcgyzOueV8p/hDNWAiLCDeQg2YgEh9Xg5ttj8dPzWjBEW2/FyY/ySdxOCSzVSzDppfYVYKpwsKVVkbjQVKZh/bNTd/96uv6xU//RH/y7Td0+6knCBILb5ckR+JHR2ozT+aPj9idYc6ZOLEgPW/i7cUzReY4wA0DP0FMUgSoYwOg1yUjp3+UgKwgahZI7bMo5cALoqEFSDEgurKuakJNQ8dH0Ze1+ACt0S0mFBywNeLHbhFWSaxQB9KWn+mhdV51k6w+sfDQSouNXgrrrDN55hO68gekCbCCJmW+lK0UkYKpbXJrdiBS4sxOFKT82JHSHh/IyZq+NJ4C4X9pMIHIIkWFFwn8f1lS6PFkitLzA9yB37YOPhzk5CEBzr6unJSjrSOu225QElo9Ow4e+55kiHTQJKi6TMDVg+1nFJsboAyqTH5qRY78sOYK7dgzcM5PvR2dzOl1ESEi9Fmf2VIlflgtyXzxgwebYtmmxLwHgsUFiUmVIfcLCshAavFcT0akkEGpf6iTgQhkIJyh1IShMY1iDBzLkMila2+xIyKUGCRSqQeQMbwtBOJjxAiSCFJsKNMk1DODQg+JCik1ah/yHK61MJIGocgkEmRDg0J5Zot76PDhR7r8+/9NV3zINC7zPkcCZ2EeyNsYvCNIuTaR7ZnbunjzDW0vv6TDxm/Mocqbjo33idhZm8ll9ZLjqS1WUrqWOSh/iv1ANPVRs5Nbn4Tyg+7TEOMNMgiSaATzyzr5nAQdTtaWXHiF0b0OXceOwKMHWlRy6cEWGDNsK1/EqLNjbKYlDdZOkZ4Bjr3QYElA6HxnIPnpW5zr2/Lrr+tw/QYYu4c+yBnMk6JGD0mHu5/p6re/0eHD96X17/sEj+znYlvQZU8tlNKYOyqyQ7HnGl3aGaV+4sJKqV6CThREtJlJOF0bJNuKsyI5NaWB7suLG0r5wso9bZiD+y62UoOFRAFn+0orB5wOloWsWVI8BMiNyUruzudlQaQENDmkwmgNPMlqWwpc2vNFS83UEtlTpHAjiUW02rTdeAsFZ77dTnwQNfisOSuez2cnGlZX11mDpEbzicePUIo41pCAWyz7BcEGTIJomIztPWOyUj1nLl7r+1pK+NKBArPoqruTCoJJ5kt7c4zMEB0ZREeMJdhd8HJRNkmsd64PAAquInidIzZwsWiN5DT6yADKfECQjBXBk+0o8gnUOh9mrBOdw0ebOPNlV/NZmxoIXZHFm2tcAE4tBkxKk40xqBP6vleLL9bW5+YYeBKuLNpAjp38o63GHwmLKZBHeglUQlOavcPByNyRFskARdH6x1tzQikfg1oxKZ/CAHScYJ0sGwH6gx4CvOBLla6eDcEdhJASztqcKdYZYK8E1BkZfjrLQnFnE0oGP9rpuWef1J9/92398598V1996yXl34zLW0POPeUUbl5AmQub2egxhvrh1SyKrSM+YiJZIwpcsvh5ndGbGQNFW2nH88tkSNaWGpOFtc8BOdwItLnHFYs/+SEtQbFbieeoIDQvmv1QtVFxtrPEXAvgI735IfBMEO9EG+LY/OLA+UBvXAIj1Xzox8+wWuL1AeCGVuLl53uKyOAcpqj117RDdRnRAw7rIk7Htz786HP9+nfv6YNP7irfnmT9BGZy92JydCbxrbTUMBHjjCVcjkyFR88FSwBz9jAjeOC10Hnfe5775g0+l7j9zNP8jE6E4uaGiog5oKFgDkSZAs36YBJV3/sGFqgyrYakBHVqgepRu9cOHcrI+TdA3WABKTCwtYoMdNy7n9/vPxP3wUecVw9MSSJKEh0DoNDxGAXoCAuzrY1DspydkZ0AABAASURBVNGIJaEQ64rvFx88eMh1uORbx3zXJhqMTIySOuif3GbhE/1xP5HHS4YT/MtkTPDxlIkyNjCUayCtQpa1t1gRHWNEsG0DIbjpPfhsGidzRjAf6cXII1EVzRaoVgzXYjga08a94kWcDwQfPuBFFhT+tvFQQWxzkaa9XVzo4mJjClckSxXRYgtv10Pm4t7nxsgnx7/74BPde3Ale4MEhz3tD6MhmsG40VRhLBhcsq39S8dmSPSqVQle7n5KwyJAVjoORMbEUYn3QdwgPPCc8wXmS3du6a3XXtLtZ56SDYDYaEUke2rRdisQWwWZfQugRNkENmMDtmVbDJWNszAiMLqcL4ys5VN+M/Hb9z7WR3e/6G8ougFenHljyG6nf6zMqYHGJd926+dVt5sgVB8czwF9JfEhoXhoOtLfolxqy4OU37QI7TyE80BeIubOnGam1Jq2qRWJh/AQEhM6B8wMmIx0RxgG+qzbYEKqN9meEg625HbtDVfBz6Ql4y/OyYQcZ8kQPutjlJ0xCVN3udNUFTdHMfgCmXYs0ai0DQGn6xqvkTdefUF/9ePv6sc/+IZevvOMgDgMehOpSOfYlGabPBOMtxSugiNB4w7sKUGGgrXGwK+DxjaReU1wIBiY1IwShg2S3j2Fo9UG4WRmDVMnAFVTMi6EGtxdamCgCNUXjRhjQ3MQKtFIau8am1yCmg0nudQKFlbEDgBjqcQqQO2kUakmW5INkV4M28oXYc7etoTYaNHInTmwiSuyQrXx6VKwJeNcS4QCaLVp21MTlGJHUigi5kL2zhJqDjix81qPcOmKh51qdkY8aiSes4mEtOswdik+8NLJRekoux+NjF2ShG1b9pRCDDY+On2fL3rwXMifFFSfB074MQFjY6SDYzBSPKNESASKxtbecOi7J/ZcG2712VBaCwCWl1VhrwNM/CjErfXVWrHhJp/YSgGY3fZuaDdPxgwlp7HUOEFY5tkqMSKazVMVqE0SPX5VC/HaqwM3ayLoCn67pfKiQpQEpLTlxuROoU8g90uw0oDyfpT3jSwwmCngEDIfssrLtsqV+6XVer/EplZsERVcpYHtdrIKBcM48H1F1zLWHqNl8TMCl9gwpKvP7+rhP/xSl7/5rcbDB1LrUoCe95GK4OJvTz6p66+/0T/RpiducCkAE4tAUVp0aiAOfhSCoUcSi0ZsWIgquZcKqr5oXgKsZXNkrB/gQOyx3tjCYseMjsRm0ek1a1BmOoxZQyZBz6ks2xJd1UZZkmWbd2aSUxglGpDkeRvsts4b5+8QwJrCYD5cvfbcHV3/6lu69tKLGt4Qa8CDzj6zySGlINfz8uOP9PBXv5Y+/ljMBK9KRonRiNIsJcXGkGprmiiMhQs9mIh+JMVXgNCYWrT5vRIAtuU1WqRjS+ZN17Zy/4pmm3F2yxgR1KAg3bboMpA7qqOloxYtfgHsvfeeTgCZdwwGxehnVDDm2XNiRtThFEut0SywRbaxx3JmAg4Y43QtO9cIAI0TQ2YUo5eojRVmz+HteM/WwqUcE2GqcUmxtVox4ri9CxLLGyhZQNq5KR87zAOx6IhodpIke2nitSDktX3gYXDgvgJWcT3W4AVJbO4YAIeulIxW9hMSUn/p2BFckYVML6NtmYAzYivCRsIz+B/2ffZ5nrluto/3W14LU9RSGSinxxvZrCOzrEhISOdE84JbAWmfca879Z47xHfMspsJGR07IhUHQfOz2xGjwm5rtg3SguBOLPPaxvcCQDjjLI/FK2hug+g41V0WAz0cwW8yfvYc23boMY/bnDFI1jE2LQCQszJ4wTTbmSnqSs7bm4QW5XTWsu5BIRuOTwGHGxdcscMRZ4QkZjMiuPRpM2KfdQ4ie+iUBkdmSgzJtjbEyhkedOPCeuPl2/o5Pyv85Aff1Ksv3RaPLglOxPa0dVqHgFJ/xFjxQbydWPUxNvN2bIYzMv8EZU/fytesNKrC2XdTgIypM9rwHWiQqaMobTAgyU4g9aBPkFGcrQIkX8wD1+hA4YayMRBhvJL5PnPLz6a7HC41DveVDwAHHwJGYoufV52fVxdPaEpTeVTE9bGZyZLto+BJsoQAK2uwpy9a1mFbn997oN+9+1H/A42HfCi1XbBKcMqKVHFxlWZbdiReJLZjID7G5jzC12yUk6dpW/ajkvM04VtP3tQbrzyn1156VjduXue9HxAuCRhCWdYmG23RhlRt2dmNNDeJXt3oSgZskRKVM5u648qfQXsnC1zHFjhrvX//gd778GO998HHuvfwKiuS+Zrd5dtT10kgUsyyp2wbWgj+htjsgcPLP3MXOa4VLHV6PWL8UyQ5kTOuzVz4ea5npxWwatYx9ahlT67hR1DtwMRzzDmJQlJApQ0C0eJzlqn/YIRy2hfR+LloWRTusTvWKlwbv1z0eefIcB+PkNEOTldemLAkQNE4mMGb8hW/8b13757yKayYa9vmzbV540PAC8XftgtdbFa/vMkI6VkyhehxyMWSbTEQ2/TZ51/0k+P3+FDw/sNL8HbBqCgNJ/tOiS4zRq8yAeLFlBGnnd3GzTzxY6MP7CWpmFyAXJjIqUZxZm1aYMiZV9y6JOj6tQu98tILev2VF/XUEzeZkXzOzOTM3Dkm35j5qz3mHNx8yXYly8HE3iSBcZ4bMrApJ+cczR46AwzsxLXa5dXQe/mfj979WJ/cvacDD8iwMTRi52z4oXyunTVSRymc/MFOEEUyXzT7xCSKYxROVP7YuvJ4oZb5kNDjocQDt8JvW4wdLLLpkpv5kufFVWUjzwgLUtZhJozgiPJiSxLYCAcr85GIBZr1sJTkVeCBtpdQcglgg5LYcExe+ehJAadL9SZXKGTOj3EWD5ZjSg2RQ+VZuwHyqEsHYyecCQj2QW1MkVIzJxFQOM/xG5wffv9ryj8i/MYrt/ubP5JYLfHOEb0kBTAzv80cZaWiYVKzcUvEdGzhTen5EVak8SasKlrwDGbMPGojH6odtABcbDbLOIGOkFptooZVpINZYEnZXo3Uz5+0UepGqJdA6NG7WOvLqtVC2NWQVxoxFWL8wx4+xJwWSiXn5cV6HYf5rZkejsHCyxojhGAyGaOI2TCQcIMCBUaOCMxGlAZbtiW6ji3xXY7go0YWsZCkRpKxoJMiQKc8Y+Y5RabVG5dYvNjRS071TtYKcSBgWUNTsdlV+tlFxAw+M7hTxCL05W3ocHWFHNTr3kIUZr2pUGGuQYHRmGQTVxp6SK0PR90DmL6sBffxdg8j9Wyyk4sOFgUrJmKEnjjzsCnmUmvk+gfmMDQbBJLtlTNBwkO2yck8gJboGqKBpw6RlAYQMSNqa32nxMC3bONoaiULGx3rkB+CV3wWA+15wGGy1sK3TYZorgSPlQXFBmStOZlMZUEPdBJqbYCoYu4oMRsi3rWsxkNoQQy0RcPM20zsPHczJ2jzMlvOIn6FHHrNyWVN2WNA5MBzEkWJ0fvmgBMZ7PEq33f89re6+uUvpc8/X/Uza8pZtmMIQ9v167r+6iu6+fZburj1jCgmM89iKO3cjt/zZS9Sdp0RRn1sTLpYmPZmeLFH9fQMkGXkPHZusTEeyYU2e+DEFrm5GVKzRXYaRDhzZatUCiccfu2RrKMkFGbO30UnktG28kjcrFAqMZmix3Ckd23Wge+XdHHBh4Ev6fqbnOkz/IDKD1UmPYKSjTWkLHtcXSp/3fvwK67VZ5+BDQ1q9Fpq8qBmus4dW7SUUOIILDXIiKvsI1oMWRYVYyqcPZac2KkXOxNET7G2OYHSguUMwolMe1A9UVWHw8Tp9bcClr2JUdmTaOb+tK2JsqIhif2Gk9oRA0W69sSXL4LLBcGCkD3gzHMjHpsJqY9FkREnEi6Qalu2yx5SbdFi41ALZ/UhT2tk9mkmkXQUYCAo9JUXKyCnnjBEp0Zs9L7eaBghIkZmZ5lKDGqOBWkiwVF7EAhHaK1mbI/pRA2+nxU/bJ+teAb30dMol+sx9vyF46ZrDqJ5mnBx2ucaaj4yDLzByRjNRrC0cnVcTmIRENlYS2zsgEeJHyGVwnPO6bcwWKjZeyR28dSJFCB36amSHwFPwVUjMZt7glAgG6PF4mmuU7TAqKChDM4kz2ebAJ0QWdSBYE+t4LU5mYGUFEKEdSQebGkoeDOmJIOTrv4SiupKA8t9UsGPRjVqr3kpQQ88hZzepGfgyWRdOJnbLrG1Ru2ZnjFxiTgGs7B4kqQgFQDZ7jS5JlYQhtXLZrBchDLVtkFGZU6826PxYMZyGIGMkz5iDD1545q+/tZL+uc/+Zb+9Htv687tm8oiBnxRG0eSZZ5Hwh/NYweD9SGpP+9XMEXAAXOuCYs2ljGaC0A8Y4TTI2ESOo6hXK/B+7QcRsKw4gMEyvm0xBAIQ2IVbN6DlZ/zlk85OFL5qOZnwG7HpmOSS88OzPvOQMTzYEObD/rE+03+CvD+82j0+YeBgqf83JqJWCClNDivTDxYRGzPlciOZZUjS5xtbWPnT9dF69RIx7EeXFq/++CufsMHg599caVskQzlZ38I89kdIwkRatsWXV0Dk5i5HCa22swSI3UYsEngxLEJMR6pGIOzvXH9ml59/lk+m7ijp566oewk0xGWkosxxECp4ErDnWvAwIc2n8s7oToJSolKmENg9JQrRWmDITKV4STW+hCjWSbnddAHfHbx7nsf6/Mv7hOR8v5q0rIzG4syJj9Q3KOUaCmALNvkRm+S2DETPnzwsJ9TXeXnkP1i6LFGXhCmiXpUqHEEzuysP3KMxTjGV6WoSoYQEDiZzjbOH/Yjuqegs5syzaZqAPak6nz5EMoxwmTGiaD2KjGXhN3b4eiTokguQsAwrHzhsQnGLiH4Af/Bw4e6d/8+78184EPixsU5yaaNDwTzJ6LyIeGOpwZURVIn/pTMgxDIqj7lQ63f/v4jfcSNkkm5tBIPEcLNTU4vhpUwLyQQbIsvTzuR8FNPw3l+yqYSa5dMR5YexEWsIloWh0/HCQ9Fz0MwnKFNpYA98/QTeuu1F/rbmyduXIDQcwVJO8+3LYPb6Iooha0ljo9Iutg2XUA29sbgxzjAnT/D1lrW5/cv9c77n+qdfJDKiyAx5QWQV10TsmJRiRMZ2Nmz0pyjwkAT1ZJD9hgO6xCSPRvduC3bOrWBeUByLyB8ULj1TxI+4EPB++oHhevDQuXBzUN5Y10bi9ywjW3siNAUog/mUEWZKtLYUDlRWMqDPfvBLiU+vNjHesTjJ8+2zPlCn92gxJVJ7IyyDVhkDRKg9rZPLWiZP+Tcj0kTe4nNKS962BDTmeepm9f0na+/rr/60bf1za+9pGeevLF4UUOzhgRVSg5A6sVuTTDRprJs401+rLnnQqpPnH4k2JaNyJN0roFsKowZ6r2FaRNAd/7yp38yp2+jEduyI6pWmxkjOsNiI1wv0UhhlMyX0iwsBkn21KLNdYyJLdziC9s2jC/pwDbDWejcM/kc0lkUc6ioaLaLd2KaAAAQAElEQVRVJwqbXr8vkeXs69JqtmUbL4Ki97qiJbDEIpoNJGidc7vAGljSsqaqXzIDtRhnDQKxJ+tkTZ8xC4lgpkOPqsTOXnrfFckQNPrL5Evqz1UoPyznQ8H8Nc/YA/wR9pj1Mp8Syx52Atpm0Fk7ujNjpUNwstF0I3SDlEWNanyJhzCxdnDbCpx4BXf/5i33Q+oHFzyboBRT05IEttt2LF4/uZ8xk6u9Hc+awI5hlhNNfMjy+bMJfzj1wNFeefa0RvzYPPPmWosoUEL1zpxmMU+4tUOqEWZkAla+zmxCQWzGDSGU90J7twGyZ2oHWcsBTCKSGJ6I9yzjYwfKWuLGDhQ58CHKESOQCvPdRX23yH159eH7uvyvf6/Dx5/AoErOjfVMh1VgGye52/PP68ZXvqKLF56XeA/bmMROFDd6mrJ3Izg1kxwowoIStqy02EB4lqlpR08pntwQd4kfSXDH0IHmmTCf/FhUoqysxxpJAzQidDkhIbsdndgU0WbtgaUE4eYcOQpcK19iVGKazajwI7bnWx3Y9sQTuvbGG7r2+uvyzRva+N7sgkL5haGJR8QwkMMXn+vy17/W4Xe/k+/fo0aqiXdJhJx6GWJXKBA/BTCPnVqj389Ip9fIfnIEpXl2njbuqYPlft1LbvFx1h/exxJi5clgz/zyu0oWMyFuX2zNZjIuFjczx2T5ApZtHVvA5ZoDsfhCJ2eKBVQplVwQzbbmA1hW9+gkWIwM2ttkpIaoIblf0Z3OkoKHFrtEsQQDW6LjqK0HUUvF4SZsG9eckzVbisUyeHTEq8yYGDkLnedHrQaiG5j3Zc0GyMcZSHq82PsecsUHHwKM/HCfACSjw9sFqB1YLanz1goLSMYyUceVPAJTBT/zY8Gis6dUwWo3k9iuzSan3kfw3G/nR5pce/F3XnVmiNQ5DoP6imQRaCP19Y+0cEfiDPR545DJvIx1lTrxjcUhZl2himYDRiMK7xiQ4lYkFDy4e1irpdYyJeKCprajgXdu49JT5/T+y63EfTIQ26IjhjUlXJzZA9WKEcGp2ll1ANOtfuW5HfdMOge+bcbZDVvxHZ+h64md9UVbrppzjXgjgJQ0NTjtmLnPck80RjAYCkK7WJbSTMDuQPigZ5++qT/91hv6m5/mZ4fX9OTNa/JGNW/oyAW8TTiyrXzhSFiiOTxwTLoR1q/oJai17Bljn7kWuZWatu6R3Dy2m5kh14cHOznrqvOcZlWERiWzEGwPtyzzjp76cIOFD5nSo3TK48YelB48cw74B2ID4YO2q4cah8h9qX8a8CE6/gOJnz8ruiQn/IFWZY5GIUEyEToM21iWGMVZVdcOJk1zYy35yXViQ0xny46oesj68NN7+jUfCn786edim7q42ECJS7LDZcdOLiIdMdvq1JwEG9fG9zWbyXVwQ6RzQbBiNC/nl0mgTGwTzcxpPX/7Kb318h300zK18j24Zc3mabFAGxsZXI/UGhBAsgqs1QNiQmcUuZNh0fYYph3EMusW9rzec5+y0rM1TYQo3+99wnn9/v1P9NlnXD8YNucDQ+jyyIM5XXDb2Na2NI4i3qztgmuEtq20h3wY+ODBAz285H5YWPBdyto3FfDcjo+EE8FkOWuzdR4dkjo6BF+8pYJoTGdo3x9o1nQuQKceptRLuoMmebcfvUILzQJiLj2wzwW33ba0i7ArOrbkxCkFIwx2z5R75KTziWv+lOAX/Mb+wDeE9rwIGzeduRiiSO1diwMg3Z5VKZ/S1EaBE64tjCvqffjJZ3rnvU/1+Wf3uT9D4HbgZh0IwDGpW2ZoVWh0tYFFD148KZz4oPYYI3DzqVg7sSxrxmY8fvIiiYfo5ru5jQMO1nPnmSf4JP453b71pLYGqJEeIYeM46hYO4eAnUECTldaoGjSJRyew52zvjhHRMEFvBaYbX1y9wv98ncf6L2PPtUlv0U1d9FIAM5gnZFmtFAGTgAViu2+SAcOEJVnnzYPwJyjkx2x8hVG4hE7SASUGrjUO8A7kMALMf8mIR8Sig8GI85DfPDiHzzQ+ZDQiA6XcK+QA3mjImrRsUU9S9NiR2pjB1CGxBvMyB75Jj4YRcAPCB5hrZZay5SdemEGiR0u5IXbYPSZk3MnfpyZPAKjMm2ozBdbii1aHsAoKRcR7gWBN/kAOR8I/tl33tSdW08RS87QgbhWgyabMecOVpO4bfULDcxqWG8MLKOzHkymG/BGTIo3oKSE4y0jcOoNYqsnPs2h7DabSb0xQVws+nQxsqfOkHrxZ83GcatbaTCGs8djD8K7YNLNemAIso46FOZIBgsAJ1KeZLPKxBErNgYdOh4IcUbZjBFNTii46g99qYVYqxGMfS6EG1ynmfJZBFgQEoqgex4rRDS955cQBTOn0MGTkuzYgRKLdI9MSMqjhUJcYlv2lAU1rcOeSwAKowRTe8t6aneCWnOekCNADVHH2Ca7PjZmxkcEGvnt4Ecm9qkHHTzT8z5RPvMM5MR41BpMNEZm9l4YgmVHMNvNaJnx2Hv+AzfokihYQUcG/KhBLSFJqZ+BTK24YhCPqsxBbeChR1R78NQhgs1IT2QV6qRrG0AEV7eMlflz3UZuiDh5hpFOn/HgiB02dag3iIzkou3c02J+4tj29KHBGDBSOSLZcKiFIWnax5GYHU/i4QEruTGnziODys3KesPMcsV61cmGou1E1BazHqEC0QHQTUm1ZaPIL6vaDhETYp6LjcM/8M0jEAFW8+mnuvqv/6DD738v8U2fiYdXsdTnXBdubc88o2tvva3t9Vel6zdZ6lBe/4an1ezdifY8AzZpTRs1mZZsy5LsjhipZ3yWljMxujGtBoCfKzHYAxds4VMxDcYgaeT4sWcnq8aBcSDp0ZU1jyCNYdkRSoQkM1r7Hm1L6Wio7C08qoBlwpxx5iCsFVH4kVI0G98JaBtDF08/retvvamLl1+WDAqmszaSuPyrTz7R1S+5Tu+/K/FN+QH+Pt+Ak2fS1Dj0zBcfs90GQQ54Oz6nAwdwdjMBGHSwuKiuAhZgOhagTQY6SAQ0qmIy5vtQXOcoguBgZyS3IDaBzKxAloMo55343FMmGWAJZc4hQUssWgNHNNRxvbXDi6HSUl9AdaSquMnJXKL1vipRspmLhHBEw91p6KARAmIOVOLNr23FJz3etKcjOekrtyQAzbbnl8rCyjrnQC026bz+qJU4eKBB8Qp+zmdMcPKwKTlLx8Y6cO+PSH2G8566y7cpGHup1knxSHC0mTsiNK7auDY2aDSgAU28Ulz1NuyI9mYJiHWTRMdlozkdqYEERSPGNgoppOPCiMU/l0DLT3oEiLQUwSL3eM8mGAGGIMUujSE1MimSD3oUPxJfaTh0FlxkUJcs5fmw39cNi9YATDiMc7/A6ckDkH1kQ+EMysXkYddQh2TojDtzOi6+aPHPXIqoOSece55rpdWOpdc6A9tujhSuJHytxuokSwoW0d4CYqdOZfp2agQgxmllQfEGa7D4GnhwjJ2wQ0MGcZRsECiSFTP5HAsKECPXs+coa7apL/g55yU+5Pnpn3xVf/Wjb/Y/kbh+AYPXgrRJFMsUVFm2A4nCWUYFB2ziNjroIMOTlXlzHoOadkEC82cpDPpB7L6aoXb8QY3kiTzFRg9EebOrP7CGcu+NWMGiEcEb8dGplZyBHdz9NeD8EFD9+fGextUXEjKu+PnxKj9H5sNAhA8BCQgC2zygUfS8RtmJBqu1Y1lMh08QLGMk8SM+SI/MAKNlTwmHCgJARIMok9COL+XfyfvN7z/S+x9+qkt+Hhdx26Jrb3iKbJ55rQsBV3nNWZ5U1CAYsXG4R/q6JBpMYDYrCgfMmnaqPvP0Tb3xyh299Pyt/q3GYMk5wK0NP6tHcSZYqUO+AcJTbqjaYSNQGEEYqTFWPHwRs2s1Hr818KaGgJ0+CI648AfX+vN7D/T7Dz/hw9TP9ZDzSkjEwo2EH32UHFriiG2oS/gMCodubYtzxfeH+afuog/8LKLHWudamJfmMLLBeoP6FFTEhhHRaknuRmqEgoSTOLqx2EuSG1muBEerhYuk0kJQM56t4Jy6zxMX7OpTevyT1+CXDuE1sIzkjFV/JNAhBrI4WO27m8P94t59PbjPC5LIxqcd+RAwF+Fi23SxIZDNTmyrOjbz1LaFqdlOE9rW/QdX/Yc6P+DDrQcPLqHBZeQKQc+tMflBASRytJylpB2YVOVBJJpt0ZUXVOoNY8p8SRm4HoGVNnmxpqxSdRrT0DX2/dydp/Xqy88pLz7lAUehzZs2SK0cvdWSYjuKQRGpKmZjMdSGO+9LDCc/IQSX2lJ0RVI+SH3/o8/5UPBDfXKXByUB23DWqnmIxBrZsExGBEWHxk5iSPbCozEzb/KErbZN9oYVAKmNH50cWbaJ06NrZogMmfPZnGsa4Tc7+290onVfg9/8mAfEuWzkUE0pl8G2NpkvTY1vPI6IURWxIyMUlMjPA1bxjXtkDIncwtFKMFno+qLFRoUUBU6WFlVpYxTBHMC7xB0ZkNmzvhd5MP/oz76ln//wm3yQfEc3rlE/PyRCsbHR7Zj0mvuwEQ9mZ5zoNDNP/Knn2N0C4oUO0azONlj6UMwR8yjLW0pQ82qblYbCP1JFsM7SBMtd7jHM2dA5vQF7yDaCKWdYsmxUuJ0PewXJDTJ2d+oVr+owRGnlWnQdsCwzPtqDbEDlDYwAqPTkP5oyg8VDCD+aFY0Q81oaANVwY+Omp370lEdXlHpJETXIUltyIzhLYf2f7cmMnPLsNQMHm1VkXdXsYUUmmbiRPXvG5hjCYK2KnCCdt8DjHKg9kbyiuDBcxPgjVY7RLG+KZU8J12VkmKuNJU3UR70j0oI022AuLOoxzp4Dr9/VTCxJYLMeY+xIorsOJ34ELOeX4hyVhC/akKXYqMTUNjp+6QBv1sFYBCtfUsqI558ea49Um5MrZIt2HE57a/09KfxyJPdLq1m4861QNCanY9Ax6IpMwpA3KzNEsk87PCzeW/oISzwYMMSMR8kS4pzCyxqgS6KCti4wtyjFMRJA6JJ59doy31+M+/d09dtf6/DrX2l8wXteCBFLc37Du5DJ8c0ndJG/6vr2V6Xbz2hcpA40L5H5UptdJdsIPBaPJVlSXBbWu9ISFKQeaH5wOuBbVloWEx2JPThKuL2+I2Cl3A5S6uVW3aOwlWtp5UursQgsI7FMLJ1lwpVsrlAFO9ekfxxuFM/7YD7Ug6HH2+AHzkPeK4fgno5eliLJMWvnOHXxwp3+ycvt9vOTyHx0frFVlgbOAeLhcKWrDz/QQz4UvPrwI7jEE9NsTKVIfkCJFhNlzxDZy8DTbGzOeLbrhxMRWAuAQ8ElThdtRMBDwVS0OQ+lmSgSv0JOqQwOMRJKfcVbw1QWK8yEMZYArT44hwPLagGJGmwGxd5XTvdLns0QTHvzIzzbe4AJlxk+QnXmCBYrGgmfFDpO8F1Ix8y9RIDl4GCEV5kuCPbHSwAAEABJREFUCB07ZchQY0AxmFLRwSigNNuBoCZJwpWlvEzQVo7bohFmFKD2FtwABrA7UicOCj4dJ50YPX7WEBH3IYdMcFABdd4HTuuhH+tcgUeQvB6YTYP6MxAjgpeJYrZWDLDcM6kvhnREWcEehtta+NENi5ZaqEd6OAGOpDgRAqkZM4I7mC/XLtTYWXNCuwzmrb3Ps3xSpd0mFj81tDcwStcLnp9bbK+UIJGGFzbtjjz0Ydbsc8ji+YaIRg3GditfNTu44xxi2xmnfxw77cQT3l+jiQcthmNb9vlVNeh5x6crUtjck67b82T/narIxAVmWxOy7G0/omoQzfM3WrJdEc22lJ4bX7PZAAHjYvZagfmMk1CvK/HUHmibIQHExkay0/xltDf5efOvf/wd/fgHX9NLLz7Nz9tEoIj3RXmTkSHzleQpto5+7QxDbTFjQBGpmATisGMq48/O0ahFeB2obUx350GY/APRod4QxBZJabbrZr+D17F5zxEf/GlcQb9i+1foS80PAO8r/ybgoR8AfqHD1efQ+EAwHw6OS3hwU595hTYT2JbtWDuy7HkuBBVhdZLCEw2dnICYABrUjBsRvMJxkFDVQYreYiO5bkrDfng59N77d5U//XaPzzRsa+P6GNFm0vB3DG0JTLSxdJBRv3uDsyEAdMsdlVIVLz8aU7aV9dy8eUOvvXxHr714R08+mV+INtp4rHPZZ/NGbgLUiIqcTGY4OQlleehkox7pZxhpiswBlqfFc4Sj1sMHD5W/QvzhR3f1IOdFdL/NzqpogIv5t1RA29bGeiMX0fU35U8LettksHwQ+ODygR5e8pmDRLozTNE/0gzvHwk39E+g6I9x/kj9L6Pn2zg235fNUXcBGQZDTrGCnY6dm5g7mQsE4dxPHLEte15sGPDEiyriaUvCUlriU4JEgiKAuVD5UDCfvOavEIMqbyYVLsCG5OLYBrdsRNhIutIsTFfYYOfP2rPjL/gG/50PPtX7H32mB1dDtokPhB7F3kTLfokAxkHowVIP2sRxYg/BpHcO8uns3Qg0NjTIdQQ7YOKkxoRADyEAnHYIBx5iT9y80Csv8Cn8C7d188Y19RsVYllybkYxr5ERMTeoaAPZu3dDso1IHaw2oGrx6g4U38ZaNbBkvu7dv9Jv3/1Iv/79x/qMT9wHa8hem4xt8gVPSiKnjD+Q5E5cEnUTRU2ajEaEIhA+1rGsiBvc6MQiwdYUVRlsK41ZFdNjyHkj4PzcB/tDzvmh8iZgHvYeD/AjPPDLuSKGrDeQ5ORtulWDweHdgqnmG5GxZo+/ZmZOTVA5m0HeIDTA7VbCizZrw6RzPIxeglqR0L3s1HBCCKU6hYmlLhPhwyAw+O3Ek0/c0Pe/87Z+8ZPv6ZtvvaCnbmyNl0t+lhdV3bShzBWMElGVnW+7fobEB0aQXJOdAzQ7hIlxFbBTOPwZ3Eeyic2yRLElMM3m2AT3OkXhGKNYU1L/wPWrwxGM2o3DI50RLJuMk2RkImYGhIMfFWqFR0ZUONG2OTf6GCJBaVjMpbruuOKKjpSBN3vO6CiWUlI0TOxwcVbPNJG4WdGR0wJBp9gm9yRd0DFxr8ndyd66j8SQnM0epQCdGilJvahzMU4lscjuU5BSTJmoqBHZ7axaOQSpEENyEduyEaU5gzqCxem6GLJVilMj6EmKd25ICz5ZZ8AjIM5cLATOgzGFOy92pu6ZhINP+YwIeSUNzR/mkiVsYQyJWI5WadiAGhSznVAlJZ14BIfOtobsuY4xiGIDNje0iE18YEXL8LHpQ+4XJo/+/Zw1sTGyBM2GTS4BsKGYGjV1rMDcSSkfI2cQ2wzMHnoFt4mJQ+P1JWrMuQc1RHOQx+uDi4ntROsoljH5Fqp1MkH8PKNr4+SbEe/vXXBtK1+JH8UsidhIZI/jtw/QSJwhGILMesFwsdldjMos5O4DG2rnqIZAjlKf+Ha41OVv3tGDv//fdfj0U4lnbK6b+SYzmTYjAlXaLnT91dd1/dvflV99RePa9VSUtbFvS53Eso2tqZPIlOb7mf1+U9sQK0aSNYrk/ShzFzR7CzpLaWJq6/JZX7lFUgMhMCupdNHqZ4jgnzoA/NSISsJc9ojZnVBRwQ5445gYi0WlE7SyC5iB4bBsHEvESJM07bCw4kl8yOcbN3Xtra/o2te/Id26xTs5DOcE0CxolZONzwe3l7/7jS5/xQe3n33GkkcvU49AwkcOUzIn6TjMRhGL/HLiGDwOiuuStRqd14DgORSlwcPHjTPr15pDP4wjGNbG+uhcf00hT7TEcv/btViWVZPYwItDiSiQrEeyhAQVgLFVyfq6pxSoIeIIvbsLRszx9/RgzJM1JJ+Q5v03CYN9F8swJpaiqTGhiTU/gI4RvGkbjGnxk7n4zJnzIRSQMwFf9Xu+Ll3lYG5IDnhfY22w0QImv87yVN1yTGzRRqdhVjfmCTGmE0RljGA+0vn2jem+LDJrhmynolv7DMUPZmFIHbC7sLBWTSA6exgnEW1MTs4Dr/24fxKOdutyt1CXfuLFiRQ5DbZlI0DeJX5EZg0uiouXNSyh1ghI9PEenOU+CsPn4Ehea0v0LP+cb1t0rg+kGCiy5GjqRGO2nIhbVrqwmUBpdu9yTGIUT/6ICV4edrinc5MKiYYx73ts+p6CyZxUYg2xoc0c/NhHDCf5qMbNaIIsg5EOn0JMP2RbXhAmew6miYkWMArJWgebKEQSK4FPoH1Qjz0Tr3sWN9UiwQe2ENt6tFFtgERQXR967D45mf8pfu78ztsv61/85J/pn33rDT1766byTzeUn5qrbNKae/SDsMS1vsCmJlPQiZE7+ZawGbW3zFsfQmyq0LPeKZnbvDDzs86I5lSihc0NTJn5M9zInwLL+wi4effQVT7cQ/K3x67uSXzwt8u45APASP9E4H35Kj8nPpT5ENH8EivzmXkoDpZxCWuP1dcp26LLZvUIy18ZYSAEg2kOqOxHcOCDjaOA1UYnDZuHIQ78+GRIycloXR2sDz/5XL9550N9epd9MI+JW+rozYqozZIjKNHgMu5QTOUM95m2PHyhi2blBBIZsuMBtoMP6dq1C73IL0Jfe/G2nnri+oxYKacsGVMSXIkRjxrZmlbL/sX9MogGsuHEjwRb5IGfePkxxJpGjZ5prfgDPA42Jqw41oOHB3348Wd654OPdJfPgA7rm4RwwlDmUhqJqIwba6Hjmfvfynna6HPRpmz04cOHfPD4QIf1fWIwAo91qjKhQSOodhtvCYxi50NDAGaNtS2sJQDJeVyUxlwcDktJNMBjQi5dYsguIOofbX+kzDGHdR3t3ThdsB2JHpq3RGzk8cT4LEqRDSb6wAs6hzyurrRxhxo8EnuKtWvoEvFIbT3abJ8Abqz8D7r5Bzo/vvs5eNaG2vuYRm6rU1q8/bhYXyjhnZUNFAksuV8MMXtNdrsATmqHy3KAamm22Lk81gVPnNvPPKG3X3tBL955Rvn3E0VL9bAiDhVJvSmbbE9WzkSWHdkk07E3hK4plrclRlckWbOZb8bBPvvigX7DB4Lv5VP2y5wF9fJy4zrZLj2IbeVpYNZux9ZsqcOCbbCyJzxHsOLUhcNI5ZwzONyE6uHG1hyEq5qziMxXXgMqGE+Y5rZI0YMsYUdfYl9q08MlV9o2xJec+QM98+Smb7z9ov7026/p6289r+fv3NQTT1rXLg5UeIBcSuMha8Skkjpf5kA4D+WNiOgja4YaWgQWUQBZcjTiLUMQ2SccS+og5Vxj9zVGkY15zLrFPm5cP+jrbz+nv/npt/Rn331Nz926Bp31ciB2CkREQ9NTx1z33NkRO6C4Vw8JwTv1ztdwdgQeG75tbYjSwOwVxz8wr6hkE1Dao7owg9m2bdmW2odiimbNrxxWLQK7HsTTbUuIbZR13uJFjliSAiDQT/yuFdauMW2f4vhyBs5nqkdGqPjsfb6Ys1wEH7SdeXPGycaMWuXqlcLFUsA1jY4tlIC8npp4DGBk4sQy29KgSh2tlvSYDcf4b0j4FYZMecoz13qT7YpovS/Q6fbEGePKHc8HziMgvEdRlZvzMdaUYFisYd8zXs2zS4RvpF2z4VODm7hu0rvGGEUYVoG5jBmY9qzTcIAZImF2O7UXGJMzn5GsHDyHNQEpXCC6WvUR/oQYCSUXC/7kAqnkgAg9boT5oBWwDYsMS33OSnK/yAfGTAfEMVhENLSIREX0x9oe7GGQD68mA1PjzX604TOTcvtnRz1zght4mM77N7ZtbYD21Nsm/E3bxYWugV9sm65hX2xgiLyly7awuhDM+tEbQ+Ri6V73LiTUrERtgSTr1LBnh2jZCEEbzbwj3yzW33S4+4Eu////m67e+b2U70U0eKnyjOQsoEhZo02doe3Oc7r5wx/q5ve/r+2Z52TdkDeLrgs88bweiAxfQg1pExXRjs/AITqgzlr5G3wrX8oIVvt431kCzxnkm9JB1VmZ2jq1oxcjklBSo5FAuX4RcQ5mn24tgsyZKeLvKbsOnrmTZxwv+gWGN8kcgm2h1Bacug7XmzaIRvonLF95Sdf//Ae6/rVvaPAB4YG8A9flyskccr7pRjZEd+/qwIe24ze/0vbwQSuy7Cyd5QyOgJNgDzNzcPoDDh41GVenMNTpYGPYZmVC2C32yMKR0A6ibGzwA+d/gDWwtST72C42Gc4Wwd4uLnSxbVAQ9EUwdPLCk6w0o7pCtIKxdlYw95JgsOhIFqOzFixxJOmRRFmilFgA6mlv8bGnMhRmWnE8NklQziB76jrHwcrX0cVLVwZ3ZMDQbLk3Yh2XnRDSKdF09jkZOYOdH2SXYiFWZqWO8SEdlxljYcDzmjMGFuuzT8E5l7rfoF3PHABXPwZE9kDUtpdpuMgcRgDMsQRFj4d6pIe4ZIXjicLRFYa5RgjFnTBiKb0XuKbSYEVVDMG1TkPikSOynMd562IcaY8bj/NTJhLeru3HWD3XMHaxbE8HbXMPxgMa2DWXftQ2eUEka7Xy8DI5Qp+BoxGXk4SicrED4T9CCXYucG2T4nO09wu3FFhwJNchCgSyNl77pGECTiK2+mwKRQKfPZbKlaYGFzlRFc6NckrrqgtmEHwjkqw2Y6RWneMA6g3PU6JiUdSOs04gNhgl+CDwCf3Zd97SP//xt/SVN+/o5s1cG3hwbMtG4KJSafqW6JqY1Ae+2QliWwayjbayGsW22jDRqS9lpnxvQ6bEU9uI+KBuRHwlbQfwS23RyDU+wHvyhpWfe164fYOf4azreiDnn4868L7Ah34jfw0Y3f8kBNvgGz/HbfzybxtXYiuyjbYsTekiBxi+NxGu4NE3BOYORotWbXjGoVfNfan2wrAHgqemcL0VP7LoYorEufxKOHZl25T3pLuffaFf/v5DvcvP5Ve88W0XFzIxU8O27IjQcw9b/MQj2ETUNWAbwxJcpsqEwbYgYFJxIpIsQkfZcJ699YRee/kZ3Xn2piitfE7ZoQgAABAASURBVA/lDR5SvtKsJolWkyEm+ShKm3A27Lo4YJjEOQ6MU8/Pl1mijtRllDLt5OQeinAj6AEJH/Lh6e/e+1gfffKFDpxX8PBEIaZRRWeNUraVPdnRu2zavMGfvmRdXR76JwUPfAaQ9ylS9YcNlDqZMyI9xmCNjyHLJY850gt8aXIjxyEZR+dLjMdLbFl0eAnkITPMiEhBEkFSFRndhGcEX/hWvsR4kr2m0rK5SOzH5AifTXVOOfDN3oP7D3X/AS9mArZ7AbYzbYNtltBGo2KyxlPRk8WumJSuXLD3eQH96jfv8+n65/BbIgTtLbwEsp8IszSe44kfCTe80aAUFXx0IWobgzNDZqwlpMQVO6vjzJkoeRMOn+B0xMteL9y+pTdff0l3nnmKQPioFCQPi3JxjFYlVbGw91qSvEkyk7YrDU/uILS1xYmfAkhclNIOvHg++Phz/fqdj/Tppw+U53N+WMgLP3tcS2kdZpX5UkW0TbalMapRMeV8jcAZFE94SLoxB1jsmrInlrnGhDue6tUtL+cZKVIya5D71ckJbJZyvtlHsGjzYr7gA7ZXnn9Kf/3Db+rf/csf6e9+8ef673/+ff3lD76h7331Vb398m3d4QH4xM1N+Zu5zmFkUco6uT5dUBwDoOldAm5otXcsmvtDXB9ndSzKNqgUZcdGoqucEpU8zDLBYM1mDS8//6x+/uff0U//9Bt65c5TuoA/WAtdmMgc1Rab7ATjp/6sijdjGCHkaDQaFzUGAizaog3MdDeCFSCCmT6CJ9/kjSAnCSywfRldbwC4TTtRZVv52iFOWgCajQjx1Jk1JsqMqbY7SxvtuS/mNkWGFxNNEMRHiR+BGlXp3KnMhPQkF1fWUMuKzRiWQmBGdHqyU20o8QykJRAaOqiBlxBMrhOJjYEShIoxLBoLGVHMaOxg8feNxn5EWoSEP9pZZx54FKLL7rg0SRxakFm/ljLajEjmgqWAsSPlim1CqY+dznIBY005+tSxQ44kwyk3SYw5F1S7GfPmn/cxlQWfQoycCOVZL2ND8x4ZsDylMULwlRadeXc7eklgTkYzJTUIwE9NDWwzS3w0FtDgPWcKUaDBMSCJwFs0Qp5rwWq3lLlyLdXmvuR5ROAxEUFjRVBSDODG0ZlBtJ4J82R9wCCJzJNLCgDrYVktINkzFlbQwfNlkK+9pUg4yBECo6v14MZOLNp2122AbQkUfst9UN5XDpdDV/wG9+rBlQ6R++gI9ri8Et+rI1TiPeiCWpE8tzfsjRlzi0ZvUPimhiWzcibAxWbCGPjdJO7eB7kDhzKMsaRZU0SwhRAcX3yhB//w97r6zT9I9+93Lxtn4tQsE2J0/ItruvHN7+jJv/i5rr/9FW18oGVdUCgrVpt3bvhBqDUXigOW6xUJLThLyJ2CCIjscBB9SXMwvncSH16K84q7yyC7aQME2a8yHh0vwQhe5tXOZ+YdTv2I0nLwxKKKUXNksYmBcxVUl2A1OG9z8mYxG2IxVDabczVLHrp8+ild+2ff0RN//iPpxZc0zGr4jvwKzkFc6UFK9nd1kK4upQ/e50PBv9d4932Nh/gCZu+5t/r9CXbWn3s4mrAo0dth18xwxBLYIDEt4+zdI9MlZph7nCVp28Jkt8Qz54Hzv7y81OWDS+Wevnp4xTIPOlyJd+ncB3BJGdk8BZKOy0RDwlecSmYCYz4d7xHLtrRvRObcSCuHutATjoiGC0OqH0dWWn2MlLEnhpsqso1kChJqx3fClVok0lWiaHHgqkEpJqMGBl1prA61CJSma4g9DilngNNtGVaMXC81uQgQFeDGi2RKKZayWAY6fNs7SkkTA8dKF7F42uFdF1wDc8SKyv2jkLUa/GW1XG0WUi68hGszj/FVUVvxWueDl8PeqBjOAvCm1QhzFKBuONxqdWPbpxrNWNzEcobJn8sIb0rvZyoktujTI9C8FpJsT5Fk0fAVwUwPd9ejhHhT4toZp7+PmW+3j9GAlT0ippnRWRcb40TBp8dXGjYJsSpHPAuMgHKncS8sRyRAGnvNwj0NmOlDNpyaY+aNcYY1kKESZmXUVV6UmY+U5uR5nveLMU9ZiYmW64NS+PvsKZGpk6O2IEPBwu88wSkeXwqyj9EuMkc90kY9Ii1WhxV5GmCJR7RsPl/Syy/c0s++/1X95E++gv00r9UwWG0UPAoo/FQJpBjSUnEQePZ8ag5tckU0YnjJi8WLHGxMJPfi/tzrXg8aeYgWO+gC/QQfBt7i57CXnn1CX3/9Of3gW6/rb378bf2rv/6+fvDt13UrH2LyiyIdHoqHsMSHfxhS/vYYHy6Kujidb84vbM2W2EhUshONYGft7MW2rFOLPa8HGPEEU0IY0dBzmTtlbLUNoq7sueHW9pw7diQep44aEgWGzNemz+9f6jfvfoB8pC/4nskGNxSi4v6ulfXE16lBU6DUNIaVNqQViG8W07lxbAYxPSJhx0eN2JKeuHFdrzz/rF66c0s3LqwD74MDPJ0yKCtztR5eD4IAJfDOx8wxZIOtOAqOwJQgA32Bez3YK1aL8iMkdFRsKbfP3bv39bt3P+5fI74EsPIFJx2a7VhTlm1bdiRwtLXhi5a72Wjbmn+79aHy15QpBUpnnY0rI/4f6/DmYiHs9rkGTj9CcSrHmeq1Rkic9smeofqsU5EdQqdCZMOmY7YA5h90NpGbCuH1KbyK1liV4hE91ihbhNhuatnn0x1jJZ+G3FD3eTFfImLibdt6EczNbVvGv+CJ5c3ajGxTLMnOqLaTVVfhH1jA+x/e1Tvvf6zPv8g3+awixF3kfjE0KV6MaJiYWLZO8aMp27LSGGNHxd0FbJoEpjH5Cx9cyJh5+YhvIZ+4fqGXnrutV1+8o1tP3pB4ELJ82UY2OTUAcLHNQ8cgZKO61gQErw4DvmGmC1uKF1GbwzX8FdvQ22Y+/b7Sux98ot++9xEPIR6w2yYRi9hWG9o20IZcILGnKDVXjm0R1AE1lm3jyHJ4R9tKsy16TPTcGwh2oTmYoxEDwnHkFMHhDrAmb1I1PDSopIyW2d/GQ6wC7eb1a3r7tef1Y94Ef/GTb+r/+bd/qv/0P/xM/yXyb36qf/8vf6h/81ffI/51vfbSHV2H79RyR8qiY1sStVWbwrEj8TmLDS1vhI2gi22a2MXSxMAZJ0exCKFl9rfhUyMfGP/4T7+pv/2L7+lrb7ygm9cdEhRX6kjYEWs241sMcr6oY2MhohlRbXNfxeHsUNxFjBKoZguSO3fGg41Ec/ZxuBpR5/z5IHdgQVWnyYULVEerpdIyl7JDEjlTKyoPKEkNzaGzDs12XjpzR2xPPhQsbGM92ueuJt4xA2K5xL1+XNuiI27sfAhvSsYVCXmZOblknUWlAPrDlr1E9g1mjXtejwGHPhNL1Cy1bO3tcX/Hv0Sn3uP0YuGyzuOljs/CgGQzRjQ1d2ss7qWBqLb2BqXm6CgbgD69gY8FVojB4isLAsMUrxoI9PgsZmBGUGc9J+X6HSGEHkmNGWiEHXBFiAffSmhUNnHmZVxAFMQdQNMDTgl/B5ZmeaKQJIDE9Vjb60+itDi5Z0WKVmNWKbEKplRXtEAS5GnEwsVPbRS7m3tc8UlQW+eplSsW5kkEMR+6htMy5NsGnaLVHJ250LGh6ILhYrNsa+N9Lf+RxMWzT+vac8/r2ssv6+KN17S9+bou3nxN1157BexFXTx3R9tTT+ni+nVtXGTnwyA+cBGfFF5Y1By6Dh47q6W8eHJyfw05XxYt1x3FvNl01o7HpkZVBpfrmLLNXFu1vCntwe/f7QeDh08/bu0dTyzSTBYx4F977gXd/MlPdf2nf67D83d06MLFPTqoqeZbmrbSjO0Y0lJZZx0vYODVZDjDRANh1EqFyLnn+6fB9wraG7DB2TRIziOCSc8HHzt3lCPWKM2CJNLnHMmJLI/7c0REVTiomYcBrOQHtsO3qiRZkrlQtmVHpi9LV9eu6eLtt/Xkz3+u69/9nnTjycCCdhS1DZlDGvfu6fK3v9H9X/5aDz+9C2IdmHyUM9fVPY2FREWIR03YqmbA0sZkueo5L5YkLqsuADaca1zLa40POT9Q8IOPOecLVmPWrps3lb/u7Oee1/YK9zT38cXr3M9vvKprr7yka8+/0D9NqlvPSvwQJept1GM5EtpmEm0yX2xGirak4BGxJwK2lWe9bTUm2pmJN/uADwc1fXIVHp5rGGv2WA4WToS8Gcl4qhBPiSFH1KCcX9MwZ5/ROU4kY6jRwZNiTyRql9S3Jy4UXTYjPbm5YDVTpAD7jJ2C0WCJR9QhwAzYC0AFiYt5pBVjyH2TclQmmQ7GeOr45ZyQWqmVnLxSIgXPhxDIPUHT8XEFyVa9RCxaBhaa+Y57Bz71Ejh+ZoyZQJKXzj6IzDhjZyA+76HdCHkJNejLKbtZptCO72sJKZhZsc2IaJcE/0CYD8zI452XbrZH+opWMdCPXNLjOmTFSmTXsSXbstIgR1VAwJUIcNOleLKJaQpblGozgtuWPSUnYWNv1nnLWVQCpkDqY0PtuUnwcRjVhh1+7QzwgWJp6jAtF5HsaVlWWlxSFB0/Er/aWHtgaZs8xDY5Dq3atlxP1bGNFdl4NmHq5o1NX3vzRf3VD7+p73/jDR5vN4AzR3LQEr40hyiycz6pXdl4zPFM84UwIFhKnPqj2qpvqTWidWq5b4MHzpoiT9+8obdfe04/+t5X9C/+4jv6H//2z/Tv/9WP9R/+h5/q3/2rH+rf//c/4WehP9VrL9/RNc5jUMDMZ28SYlOtGl/TFpiNLc+v2solZwAzioiQmpK8atiWfSYSz2cz8I4yorCFvXOwi9SXIAsTTcewrXwxqM0dGTCIHXH2dMmN/N4Hd/Xr37+vT7+4J9vaWBcGPXwJA5GEK+IV1ZEXV3FzPaSaFKkRWCvH2vqlgpLJtawc0vUb1/TyC7f1Bmf+5JM3RSjb6us5lFxHY9iGPztH09dHEBNLQl4XbngoVLZXb2I1O9gg9DoMedlNl5lwEgZuH4yWJcDP7z9U/mOWDz7+tH+d2LYsVTKEGy1aceL1cWzLnNGG2FJ17G2TveUYdJm/Qsz3qIPvDSghM7TmcafQJkDkH++hRcKKjsQ+Cvs82q1/YnDbSyzSzgp0bHmG56KcmMcQ17Y2CY8lSWCa7WRNX2cxnbfzxe32quvkLLvrXnl/sKgC84Je8s1//ufhBxxu6Bc5eEspY1u56e1oZMVEsy2jj3130C1P4D6frH/w8Rd8UnxXD/ht7iCjFzDrjrBIynDlJJtE/MKYdDAdmw0yjm4NG0w8AMhLT6Hc6I/Yk5lrI76nLFuMyVTzyeKmeurJ63r1pWf1/J2nle85U6ccZTwT1tA1gq90CVtxCIxMHrpUyM76mENS4IjAKkojTs3iuJ/y4emv3/1E7/Dwuc9vvoFm5+xTe6xcpgKfWc6LBJyuhcxY8CJBjWXw2e3dzuSsYcKMC0fRySEFB+x8AAAQAElEQVQOOkfjGy/7AemrAQ1iB0+d+PyWfs09yMha81srCRxfiJHbt57St95+RV999bZeee6mXn/xKX39Dd6A/tlb+tsff0d/94sf6j/+65/pX6O//pVXdOupJ/gQ7jq/Kbmhmzexr13XtYtrcueSxHUc+RMNl1c4mdmyLfEm6TxMtgtZm+JnPU6eLRcDx1Iw/MRjmzwF57revHGhb3/tTf3iZz/Qd7/5hp596iaRIUISlptrtQ00oRlblAb2gfjR5Nw4JBciCbsZ1VhL7/Tcm7BwreTU7gCEnvcJebjp9anhOGcLmj4gORJr0Gzhx4q2jyzFjBc8KfEVoANGQBKjmA7Lsqlbx/jKe9FcGCRCSmtY57xwLduEMxtqddLYQUYA4mFEFgJI+eVUwZm6obOh6MlPkd3DnmuaQM/7DJiZQ9AqY9JqL/O0iCPwxw3b5Gb/pGEdmSmMZOpIcK8ht1fMSGLQOBe8OFFLtHzcU2+RL3FThCoJsyTZsQqekV2c8YQty0tL5mvmZbSyrylqTQC6bbmagb5zg+XMgYgbOeYGkp2z4r4gwXYxzG4VFM2Yfc+QVE3ONCgWtrS7KbHPR7K2AqEtnrARkdBSqa1TKx1sEE9PjUSBohbEmuoJfyit8Wn21AcRLRlizgzovV5MUDq1kpyJAe2uqribjwmuJ27q5re+pVv/3S90+//1b3X7P/0HPfdf/oue+5/+Fz33v/zPuvM//X915z//R93+t/9v3f67f6Nn/x9/qyf/8me68b3v84HhW9JzL2g8eUtXF9f5Xb91eRj9Da3NWfYGtC6YL39yML95ypLETg680R4UC5kg3uxZH9nKn87IOV9Y2FLfdPnl49WHH+rh//r/0+Gd36m/bmYuOyQ4KEUYCvH8v/jqN3XjL/9a2/e/r8un82/ibRLP4b41hSfaOkeTSwcFY537NQ8m0MGewgmeD2SBYEl5aBnHjWO5EJflMGWylJapIoViIK03uGZGCAzOh0T2RxBfTErJTLPEylc5saCZ4pQIG2vvQQVjCrSjPSPgOYtVfyOaGldi3bdv64kf/VBP/+xnunj5NdlWrssmcU2lLcSu08q7tj7/jA9r/0Ff/ObX/WY8P2TmOosVDbgRTLXhR5uKxbIw7KiBVs4xmvsp98417AvmV0Ssgvyrh5f9Xx5HZucDywvuxZtvfkXPfP9PdOcvfqrn/uW/0PN/93d68T/8f/T8f/pPeu4//2fd+Y//QXf+3b/XM8gT/+7f6in8Z/67fyG/+YauOAemVadgcbkStrEsM6Z3bfBUfARSR/yRs4AYH6XIvD6aNkBiLF3QhcvRBDE2gpkYSmlOvRrEovGzpj1eKAPFTCKnEg8xImrCBmeMw1Kw8LWaYQgB7TqSP87igGpzxzkQH5kPL/cBim6qoNLX4rKeHkz9Gd+syWs+TmNiGlZAXRCcR3swonDo7H+PNrUDCPWIYqQHRKg3Jwt2ktSKKMHmZQatRh7WSAyd58+McjLUm7aIYsVH4XCuOrUhpWxEewsvNrFdLTPuH4jFFwQeBeu1/geURwCoj/h1soAIjk09BPPYk3N+resfo/tpDuUMwmO7Kzqm9lQZE4/O9Y2O7JiVryCqleyIjuvBs5gwA7odDB0kgjk7B5JrNwUotLUw+4wZnDBF1ziBOU502isHZ8trGj3Lcb2TmTB1gXsrZ812QaLo2ATp8nHz8ZiDQlknxJkbI+LUJleRAF8upBN4lOPmDD3z9BP6k2+9pb/+8bf0jTee181rgwjPa5JSHaW9JSKiMq9WxIh8DSj+NeAL7At0bDBZQozKMz3P+LyWcVWMga7t4kIX2zVd530//8vtX/7oW/rP/+PP9D//3c/1H/lA8F//9ff0Nz/6pv7s22/pO199WT/4zpv65lde01P8fDbrX6CQsaGvcWBonuNyZhU+YmT1sXRU7Owxe1XepwJokblHwjkKMSdmF/I2sxRMUuD9OilXaufL60tt4RwROPHni5Ms/JDMwI+X+ujTL/q3+D765HNd8f6VOWGJgrLDkjAkLVs0cNsgJxGewPK81TAljLvJomVOYorEbhycntfeNX7mff65W3qDD2tvP/sUKOka0Nl/FpkDBA0XGCvdIcXIqYqlK3tc1EnDOU7JnLaVL5211sQfEQYox7oGM3kpRik94D38g4/v9oPBe/ceEhX1SFIaaw0JM3kp0lr4gpVztS17ysa1ta0tspEr6SH1I3vFaoZZFgNO6lb9E4dmzQKnjPo++rVKPEI1dmjXc+6Td07a6jCkmLW+wvURlNisbVQEV5KlygAP/VwaA6/W3mBkA5EzyMBQd6TaVDbWFR8G3n/wQFd8kLJBsq1t2zh85ALZLMfnA5UN38ZfovPGHJQsYsbcPHc/v6/3Pvq0/9CkCG7kjdGoZuPlN4aA646MCVcbHJHxuAkaxEzHdnEM7sDYsXoRUsxqNCYz9I3dIN6og1YawWBxN/C8uN54/UW9cOeWNmomKXxomgIbw546dWcZLq8lusKvwR77RhQHW1QUraaNRc+CdxtX2ByFPr57T7/87Yf6gIdO6tmbvH/BwYQNEhsr/rFusCU2HII2GhEykGj7dA6Y2a2CR+LbXkeJji3J7GGZmo0a7MFE7I5Ykm2lWXxl7fEroGhv7Ad9/Zr1xivP6RtffY0zf1pAyg+B3g66ft269fQNvfLSbb35xit66c5tXeOT2pv8kPvUU7d0C3mGHwCffvppPfnkE7p585qeIfbC7ad1+xYfGPIbt7zZjcGHgzlUdrhJzGFtXGsMZR0Misxz2TARb5JMR8e2Ze776xcXeuu1F/XXP/sT/ehPv6qXmOtaKYZrOVxF7yLhysaXpWHGKaIBy7YYiOUgOU9FazUTiiy3yowGlyxah6GUwaNOxzl035gNhpj6+O3LZ02KKH4DKn3s9soBtMNB0LbLy2s8DE96sXyjee4nZO9IvCl2MLK7Tiak26bGEmipD4ylhUdHrLbm1joOgxqQ8Y2yRNfCpgKYXectpTJXJHj2ER2xTQljLhlZN8fdpKGicPS4kLH37gV+dDDb0KfE34XKNc0YQcFThVFt1IkeGTSIjSxmChjetOHVhgMsiJJSFaGLZi8DW8vOByLJ61oXlnCFmnk2Smd5erTtewja9EeoQ0cstUJ6RCY571nStPOsnZZo0+qY4azGIKoUr9TJoNA6xCBmxwg7+v9g7b//Jbuu6150jF0ndjgd0BEgIgGQBMEMJjCAOWcRzCCpcO3nH95f9T73+trXshwkk5JMUZJtZQfJMkmZIimKJEiERujcJ9R63zHX3nWqu0E6fO6qNdecc8yw5lp7195V+5zTnWojZ8uYqWwVJkUOabkRA5aITG1beQ2M+9tsCVw0Gxl+XZ+gLDIyZDPIsqHR2bZE53Rjyxsf5JpaMNFGPrK4yTYk9UsR69rY0MFXvEJHP/OoDv3aP9SBX/tH2vyV/4/Wv/wrWv/Cr2jjS7+qjS//Ax346j/Uwa/8Qx1A3/zCl3iY8lltfvxTWn//B7X2yDu08tAb5Psf0O7ps9o9dES7fFmYD1kx80n5bAnx+MaRGdicnDswSegam5EHybZyf8x7LLUO3Auc6zKfMXz1sna+/z3t/ugHasg2AczFBtQcSiNeIQ7AcPiw1l71Gq2+6S3ae9Ht2uVBYebN1hIp52UxdhqICxnEZo9Ea+bgw+mkFLBAmLKpy6WJokuXcQwVwwe+3JODI6WiKJOxIUw0iczdkpB8qabP140trOKx4Bc3oKqry/EAGYNIIdtLJOQGidINSbK0t3lAKw88oINvfatWX/KAhK4xLntWhJ/NIIgvGvPnntH2D76nnSeekPKnYTkmErVIAz6GUEvXktzLt6q1GpX970Rkji/+fa/Ix7nlreOa3XG3Vl/2oNZf/0Year9Lhz7wQR362Ce1+Uuf0YHPPKZDn/9VHfrir+rg539ZBz73ZW1+JvQVbX72y1r/4lc5p39VxzjPj/Ew/MCdd2jOPG5jHZRh78uKzZZtia40ZI9KzuVAxcEFXrKolwVOafOZA1NQ9iGLNecAPgYKwdITW1YwujixIfySS7QCNabCs/QaKp9ooFJqiRCKJfGQja8DsqthqFpqtgl1R7BbeUV1BmU9wHWccC1sMcQQt5CihLDWvCKTaGDMPwdD6hgym4Lt5p79WE5VHpU/UjKEZ3/gCzXCMol5EmR4Y0sh3dwM1CBlkXhGF4tkp0A5XjGiS7FYEVNfSKYG9WajhLIu1hpb1lfnQLCRKq6H7AeXM/GFw8nTRkIra8qo2OQpv6UBLLbJJ/JkLRm7bdnuMHpqCzUFM/uDqam0UpAFVbzUcUm2lZYUsUcOYhtbtGUyyriHSL2TFCEWmMKzXUFDpFGocpcQj3GrSp+iguUoJWofk7q/aDZyCDmeaLJrLB4puFokaEyFlK0hSuWnqVWsFLtubKMt8JgmYvnGZI9RsEksB4bSg5fsislgWysz6dQtW3rDK+7Rm199j06fOFR/vsuuCjMR6cRw/TXUhIXrlwZL6IoTfAjxnSX6nAfu8z0eLHLdNvIMn821FW1AK3yJGdBn+K6urmh9le9P0NramlbQV1ZWdebkcT1w7216+T2ndfetR3X2+CEdPbSu/AcpG8SfveWI7r/ndp06eZTvbquSVph2KJIsQbYZtd84BkBShhaGPbLSWBMMmFGyaCjF8UGU7SJFwWybUR1DtvMtvskGr15DuduRQ7G3BEGSAoWkiEpDHWUre3ple1c/zb8r+OyF+iFp9s6evDo3ETZjCFlZK9y2VJS9MYdsKFLgDJQims36eZPkXLUtOqiEJNvUIb7nHtAdfB89dWJLsxlrnfP+yJsUO07qzRI988ckbJVTikiAlPd+veeZG7N6c9njGyfbYXJeyMFxF2J3H8c+R5QmVlA/1Hv+0mWdO39RF69e05wnkbbjcB01tdIzDoNZn2Xvczs6e4XNQ9+71Ly7u6NQ/aKZXrjZliaiwMQtk8aGF24uYqiK4tcXboneGEjBtcKyOyGIw6umsYGPUmcxhLomoiBpGPV9Vk5GLwEeGVZ9xJahwsfhxkkDp1L4GIn0An3ZSO4ciFwsdngouH11m83drSAbI5I5AAOycxCgYTCLgTzIziFPBhzpmX5Kn43ERRx/PctT4p+ee06XLl1Fb8RJidzfQdEa+06uJLGwdxItUAEl4DNhxdEJRRzToZezRHkcuEqrtHz5ELlLZog9DolIvTPWdvzIId166rgOH96MSXvMGb/QOAGRvScuuKMu/MwU1sDis1eqNkjRbYoZCa9FPuqny3bRDhfup565rJ88xZ5d2aGOWeFMgWxJg8wLJV2NOEBykyU9FAAuiI7mkWD0YKmfIDSLawm5QJkke9HI32JhT2C9M0+PWagC0sBg1hcqC7qalVe3GXif8idf0sDU8/qfk+647QQ/7TipDR7omTwaLNvE4MI416DnL+3oBz95Wk8/e1GNX9L29QAAEABJREFUm83a+oZWoNW1dR4GrnPjWtXm+qruvO0Wvf2NL9d73/5afsr2Ej1w/1ndeeaIjm+t6cCaycQK5nuch6yYtYrWZKnmoyY8BKXGFmyZmPnYkQN66MEX6+GHXqLbzxzT2ioXYqdOa5gRj6yQemudERkfFGyZlipQwCaH0jDGszDLhgpnADPs+g5SyZrMq2yukaFV8oEcmmxabjjScSoQ7+J9MOeCZbvUljdxHKBMJ3Vc1QDh07hvidTwbAsrQvWsvcUcLebwzFUUhaoyETY6isjjIk1tKQHVsmvxDMUBnviIC/JCUuYpDWwhFzAOxCPdlALs+t79CnvBPGX5nx4qG4OV11BjHswh3JQDt8L4zDCaswsubDEsnEAwTSqaUi4QopUXG5iOnu3OEUIkYJQAkQyWDt5PCQSi7NEQFXsxoH6IEEasMZOKRL4lAjNEqoyysxbmw6U6B6IhmPelZKVFL8KXkzWhRbHZ8Vkiii1fhgmNX68PCZxOfKySDWdOwqKQnlpwoPe6BUOhIwh/GP54KS3VkywiBmEvRDVfUqtgVTzjABaEFFikYYgWsghWWmzdXwXVNZo68VBaQ57spSdAlm2e3expmx/4tZNntPLSl2vl/pdquOtOrfDwbOX22zW78y7N7r1XKy9/uVZf9xAPAN+pAx/4qA4++qgOfenLOvTlX9ahx77Kg5fP68Cjn9LBD31Ia+94uwZ8dd/92j1xUntrG2o8NNLenrxHJcwrWVmFqKXqZa1BPHF86AplD4wfV1M+3Eozcu3+5HFd++9/o/bcOfVDb/KlNzLAEwhL/gGHlVNndODhN2jjjW/S7i2ntMN9IpsZt4E73EBUJ+UzsNKmjJGLqKFzqmQZjZPADZkksKoVEZcYG7O2zFL5DIRh7FFCtQPKPKHReD1jznwGa0kcipXQyT/cZGjGECoBGSzZAzkyMRNKxSCtaGBMbdnfmfHwXHvcq4a779LhRx7R5mteLx87KZvdyfzDTK4DUs6yB8lkvLat+Y//Xte++13tnXs22y4pPn3ERcuktMbA+iyLQyAOQST2DZ3eCGjMtcscO9zP57fcUufi2pveqAPveY8Of+ITOvqlx3T0H/xDHf1H/19t/R//iHPxl7X56c9o/UMf5jx8h9Ze/5BWH3xQqy95qVY4H0Oz+16i1Rffq4177tXs9K2as97dnasy51UVQFm2S2xVlEFSnsEcIeg+sQY6OjY8s5c5pxEXPfaumPWRImtnXUpDjj+M/E09PgbytfAayK9uR4q/xpbjF7HmoG6Vl6TKTw5zfNTnTCbHjkBPJrHFGHGg41rHrtsA6ENAeI4HoZHKR+CTX9lkCSzUGrJoMDrzZAqkBJQ2yi1A7XKhpTHQCe49cqc+dnR5JNeollQDQNxhvU+gtC+JhtP1QGGBsGhaBiBxQaUsUWML0qsXOFoFZa0Qco6NxQtZIe23Bl6aa+zDlDxYKCi8hf+/QNN5Y5N0KZ99vR5To74WAco6ODEFpLRa8wvE2OTJMQ3HMaIiQ1Mu4EVv2WAMRLE9EcZzNR6oCxZBeLURLH3c48gTDGeqIAsiKpESBswVVPVruWHBccJxXfgBd8eF0JKq6o2/jaGJ95FlPEN5z4SrEF3fuoH4fbgfF5KwvtHcjcmNp20yZW8g3Na5WN956y16y2vu06te+iJtHV7FzkM94hGIxS8CHxi8siLPct1eEYIEbh78zXkA2PZ20Pa0wXeVo4c2dIYHSPe86Jhecd+teuOr79MrX3KHjm5tahisFa79qytr9VBvdXVVKzwMnPEDmvOXt/WTJ87pwsUrXBf2NMvJAtWamEdc3A8fXNN9d53SnbeeqAeN81xrNaMU7h9UIFMv6+rlW9VQ6ORsmGMPbuUl9qSVk2usuTIn1thIh0ckCLycCukSKEKTnfmlZMmxbKKhVL7yR8GaEcvYo1FP2YlAnfzRtLMz11PnzuunPzuny+xN4xy3BqUmyTe/ukGLRhKjGM+GjIiUkaoNIQY3qG00IUERIXrtWX4R5uyJLZ2+5TDHbKa97Pm43sSH4ouzkrVSMR+9VtaHMjGIOdghjHSVr9LIgNLXH51McZB5IXeIMbEQSbuvy9j4DHXp0rae4QHqhYvXqHFv37fOHfaZfHRweoquzGJ0J9Y0QJZkWxYNHmF3d0/bOzvknWvOXHZZFdsoabkt5lkCX8gv5sL3h0AjkQWccdRvZphHEGmqCQSNsfehs/0xxk4ZgzNFRAiJrc2eRgoX1+uWdS5ItDZSgch18LOpCwKMDEtdXjgC0EtnI/N32ds722zqXDboMGgoQkaPvDIbZDDbygEa4KKFLZMcEELIyXHu2ef1xNPP6sq1XJww0jHJjhA/dbnUrEhSZN7ocQklj6phGF2yK41dWhDrbHEm2MYPfxteVAoDnXhQhIydkn9jbaYz/DTk1MljWl9dFWlk1isNEorNmEG92ZzM4JkfEUmQZYeQHTJ6eJOlcU/JFx9y9z3sNg+Wwba353ry3EU99czFOtGH4E2ysUNIkkzvxMhWGCR5ERVCj28IHaMiduo2Ozy+OFR+4QOm3hZS+XkC2XHEwgY5L8NLRxuGGGUjQwh0i4HuTrIy6zA0nTh2UHffcVYnuKitsf+2uRGtaDYMGkLc7La50P3oiWf17b/7qZ49v838K8JIjmSBiBmgwwc29dJ7b9f7H3m1vvixh/WVT71NX4B/7L2v1bsefple9+CdevGdJznGh3T4IDe8mcnB0SN/XZvQgoj67EE5FjIIMtujzY01PXDfnXrrGx7U/Xed0dbmqgYL6rX2OBNixH5uVDgDHRxY5iWKhsbOaYtkSNgsuxMCgNWbUSEUQ1O33XH4AKGNJkt00Qa4UYwcEnKfM6sqjWuLxtY9utLtkYMWMUfX0WJucPIJHnWxsK6oTJJsF8VuO0zVRtF22W1PMJwkvVDk3u3YjW9T7XAjFT6GkAQoMdj4qDfbmMqRyyPHGxiNkY5QeQQ+5SBeRaJZCa8BwTbY2Jdk0nQw2Ei2CevUjSljmifyAq26GCSrGl6KbIYqSxLpZPU28cxbvtSfdXRrcndUCVK8ociwmieBOAcqc2QocmElxzlEvugxMk+JGZIjhAtdFRchtqJlBZmuELZcbxMqgIpTWowhgaq3qKGuMe4riV/kqSSWvU8o+FO7izFMApHcW7IPSFLg5U0eZVL11cYeCedgPY79zTlfNtHQ8Wl8OE5NAHFT5c5c2IwSsR+nNtotgYuW3KDgTIQeONYuIjGf4iTk4llbZHhqRowp/kVg5sLma9d09W/+u67917/U/MJ5ifu9sYnrnvgBSXH0PJzR6kzD5qZmR49p5bYXaf3++3Xgda/Vwbe9XQff/wEd+sSntfX5x3T0sV+GHtORT39ah97/3now47vv0d7Ro9pZXdHc+Rwhzaizrj8sHFEaqCxk+EgDhhIHi85DtqYVAF94Tjvf+Za2//6H4lO4emNv6NlDT4tlHY0famp1Xas8DDryznfowOtfr91jx7SnQaSXSTxQQyepx8NtpWXsxy2SlIfxjf1u8RziESKKPFhB3cm59pt60R2fiVDok6aax3WddcAMwULoTm05Vjk22ApuGMY+V86MzByiDvCYe40oY7esgeAQrGSNx4LbqTBzbFjQbbdp613v0hYPd2e33ymvrpXNNhzCMedISYMVeP48n+H+5tva/v73NVy9KrJUVbY5ziofWRJ6KPVp1EdINoAt0fKnvHvr/PD15CmtvvQlOvCWh3X0wx/W0c99Xke++BUd+sKXefj3OW1+9OPafPd7tP6mN2j1wZdr5d57NKP+2Ynj0qEDcv5dwZWZWhZIrWKK7NbAXAPnxc6P/k7P/cmf6+r3f6whfzXA3MIWn9RoE5CVGC1U9gwQUIOQCMEP2XJUInIsOvURI5ZKVxy/QAGmvOBCDzzxkjX6xl4UtFcYKeaaELfiVVTOgwChCipTaTUkXrJR0ocMkCB6zvdKE137zU5e9PIJt2wj0EeGBJZVA2CrGgGnZYJqzCIEVeuTlVjDFITSRcbe99eBrXcMXbhhzExiCkPhurlVaMPexKDeFtVlESrciJCqRbBsjxocOXuGl4SqahEgetRi+MVuOyzwgpdy4+DKCEp9tXI4sYug7FsIj+WeWkLL2AvJpK9UZN03T2AhXYl9okUAQFmpx7ZsV8Q05Azr1BE79lB0LIlHDczlVIi12OK1VtRS8B114dW1JtuQaJbootkRQlIXI3fqY1Oa5TDZ4Q3OXOM+FoQ1llBDTrf7eRE9e2ubOMckwTqGOOIw7bdEocFwRaBnPhR6wgGkxNiGh7qupTZgi+rBXN7W9TK+0+Q/87jvztPaXF8hTopt4JpnHuLJK5LM4ixuH2o8CMx9fYUL9KGNFZ08fkD3873n9a+4S+9808v0wXe8Up98/xv4bvRmfeVTb9eH3v1avoOd1Drfb4bZimbQMJtp8KCZLTPHlWt7+u7fPa3v/+ScLl7ZUX7u1xybNczwHVy/4HHni07o3jvOKH9xN4CJumxLcL1AY6vGo959bMsO4VzcEboPevxh+AxikIQ9HZCutPB9Mh6QR39LsSkNOSyAsduWvU8omL2gSDn+bHTt87PnL+snTz6r5y9cAmrq65XiB1DcjtbJtnI6hOyOiRaxE1iEHimzf7ZlQ8iCbMMswNqTVb4fHzt6SGdOHNaBA+tSTJLsLoRpakD7omWU7GdIaDZISEJTtbwPJ8W2bNYgY7Nsi0Ev2JKUzzPihhDx6vaOnnn+kvIbgzu7c0KChhBrJRLZ2B+wCJLy/d/DIDtk2UvEXgyjvsc8+fPhPBy0TSR9ZA1uWemiIUmjTxu50pBjsy2jh1TSNKoa1RUXfl3gSI9yU4+acAUPLYBlj1boUOPS0MjRTRKiquWMySYtkuUglEVaYKq2iCmNASAuMJSpZ4aONHXOzrMS7A2i7+3Ntc1PgfPnw4HqYOA7DJZthSMqC4hsp6amfFC1rZtarYEpSLa9vadnnrukp585r6s8FCShOIaaosKTorHmMSznkSI3vMLJxBQNogMYPITYpZg4z4KRBiciwGJXPJDFZnddAlJBAOEW/uzBxvqaTp84qluOHBLXOcAmu6x40EtWx4DpKgKna7mRutbQsdbZNBIU/9rFkoeqB7Hy5c+tf3bueZ17/rLmc2s2YCdFLkhFeIervMcoEtqRB9lWXqlBNIfGeEQ6CjkQ6K7ja+YwUUojPowN6GvAveYjIe/xMk28VYwLazVGZmWldE4YFmR8W44Dc8/nc9YlnT11i+580SltHdykDil1NPzMCTdA8b94dVc/+PGT+vETz4jTCSdycfebT8SxG/jic/LYIW6gZ/Wa+0/roZed1tsfukcfefuD+sz7H9JjH3uTHvv4m/X5D79BH3/Xq/TON9yn1738dt17+wmdPnlIhw6uaGXW6kvDnJ+s7RVxhrfGF0u+pPJl+e7bz+qRN79Cr3vF3f2XV20AABAASURBVJwjGxqGKkVpdsZ9yn7li14LVEOEkfC90b82ukBn9dn6gph+DCLJvoIPMBAjssPwb8iS3XWx11q01qXRFhZk9FS96UQDjC1U0zF0GQNmJlF+8pP1RQ0lB0ckosorw3iCEN7xEprMazl2Icc+EREtFB1+Y8++1kRxwmhoWmrVEQBs6os59oFJgufKA6P3sD6i0pdl1MxHTdeh2ZzQaIb9z/UkyR6Rr9ZCVE+zX0/qDuVkiHv8UoKI6bjYzVCtWsst/j3fPhosOTpSmUjFfF1UkpWPptYNGSc88uRng0KMElxj422hwrq+PxKcukMTCNRLIp5e9cyzvtEhdo3ZprjGwU7+PLRQNTQcGYlnt5ADZ1ciNuJ7bNYKxdgkOxHxj4Le4CFwm+jI2m/xDtSwRa7zEDOXIUbVWyh2G2sEbnSZl0ud0iKH14KZCq9MXjVPcmxN0aiTxEmjFl2g8EaIhKxqyQmEjD/O0edCBql9BBv4Yd/ej36kS9/4pq7+2R+rnX9G3FjwEnOP60ySiTIv8YQqD1q8sqo8KFw5covWb7tdGw8+qINvfRsPAz+sw49+Xltf+RUd/epXdOTzn9WhD7xf6696tdrp02rrK8zRqBVK6eY+BletB0wQOhXItgaZLyFg4HwP0Wx3W7vf+56u/eV/1vzc00oraza0oRHLqEbsRDqwpdVXvEpbH/qA1l79al09eEi7uZnPBon5bYKIrTlZYM4hEFVDwMSeoDWUMIjtYJQS6nIQtTZZUs6B4LmZNc/YUNAm1cmgtFIiFEXL0bFcegbbaCa2yfygjDLFnUhzSk4ZoKSj4nm5YGvipiRRWI43yxAg9y6Vn0wu+kDwtL7KSb5dcJ29TVvvfI+23vN+ze59QD5wsOKTI+ZQNsHkrznEujgW85/+UFe+9R1tP3FOKxSwKjNf5lRvlOWSGNNTBzoinhK3c7TG50amO7Cu2a13aOM1D+nw+96nrc88qsNfekybPHBe+/hntP6e92n9ja/X2v33aXbmtHT4sBoPLtuMc4q8WXfVmMWPZLIHa3wecGak/r2f/kxX//0f6cof/6nak0+yR7ssk0KJqWNJDBoYwtjr/YM9uUYIZkhi6oJj7ojGZvUXa8OYnApidHVCLKFqjw08vZE071Ug7I38oVhUEGCvjwQ5nsmdmNFYTsFEqz0mX3TbuETCQPdIsEUPlvwBIld+6jeR2R9SUA8eizQRQkTAHAZX/DU2dFKUEruxRXGGZRoB3MtjP8al14CR3agaFqFGAmdU+TBEnUg3NXOemkXsG+K7r2EKsF8AgIhR5+QXG0EGmPuxiD9mYMaxl8MoK0rk7thGvQGFYIs+6cYnlAlyjkzlLBxvEGy8oRvgF1SnOW40+jpg0vCmL5umelJT5NjC6xxByXkDG/sUbO2Xhzxaa1MnFxab2ORFxCOGJiO5RgR65iqfJQx4DGkRS47fKBRmxsIQch7BeoYKqQEPdUy9xadqLJUoJq4c6IlA5XyMpIrrZ0R0ImGM2EWKVvaqB1Vshm2Y0botUpztkhAzX4XWkN/IO8n3mje+4j696dX36dZTR/mewn2UDHt7e5rzQ72Wh4B81lhbaTq8OejsiYN66d0n9aZX3qX3v+VlevTdr9FjH3qdvvKR1+urH3tIX/no6/U5vhN95B0v11tfd7ceevAO3XfXWb4DbUqUUWvdm1aVuSIP9e/bf/dHT+uZi9uaNxy5L8y4t5r7nuErPKA6dWxL9/FQ8PTxrfofcU1dff3x19jI11iewMZ1x1D7ipBrIWak+ISiEVMIMcUzWAk3YtUMt6MhJASW6LCOWnlF77hLzDlcQg0dSy1RTUTkym+QrIf7sFj/5avbeuKp5/X08xd1bWevjh0e7E2yUy+1VBkVFykUjxByEkccqatmxk6BzRCC3dDJP+dcgfJv2p89saWjhzaU76SNOyzZ8W/KCwFOTYB9HSUEvo4yf8hmRoTE2sh4JW6iQEEX+miHKZ+HwkM5jjWxrGvbu8o/hfYsDwavIjf2T+AaW/JFtA1qCd4oUzREOS+EgRtc5AEZSDYfajge+aW23b1dzflsOMURWj3r6HWwB4UwJB52XV/GkOn75rGWfaBLNtXcOGE3/cKxlo8H1TPSk78KRZYZOrBfcekZsP28nkJCN9h7VJJOFAdQih+lMAiMncqB3ePEuspDwd3d/CafZJsPcIYPxXMA6mCwgsGSGYo04IMOJppHLpkbqpUFXdne1tPPXeRp+hU15hmGQZhj6hQ39ZZ4l7HrNRq3pXXaAPRUr/h2QYGjDwiYlXW1aefVW3CyoSx2X/GPNgzW0a1NnTm5pa1Dm8pvKuBYebPWKc42GCTWIStxg7tsW91Psq2s1XbJDJKlIkm25SFxkYWvGKxd1vPMhSv66dPndYWHYeaCi6NsS/QQLpISa9mQILjgAzz1DEZDZqSXImEP2RY9IjyyNQOwuyyaoVYTRUKpHtkazNz4lh0ugYPZHVcwCuC9KgmsyMihJi5nnB97OswXg9tvPcGN7pgO8BMtY4lrhbM3A18A5gBPP3tZ3/vxU3ru+asyeXOjNBc+rgDkbJrz0/91Dtht3DDvu+OkTnNT3FxtOrQmnTm2wU+uTuh1D9ypd7355fql971Wj33sYf3Kp96mX/ulh/WVT7xRj77vlXr/m+/V6x84o3tetKWzt2zqKA8J19Z4GDjMtTGb6/bTh/W2h+7Xw6+7D/mINnhIaDM9Nacme9CkN95XMTXM/YbTFD2k2HC0DeZ4QJJtWZLNSFcI3+Ij1nR9K7iGjickv+GyuDAH6AkUt+7Vx6pxen/gZzNgCg7b7x2u+MYBD2UN1znEB6IX3Os01YOQl5H4jsZhAAPAjhZ5kRe9enyhChSuEVQNtKYvzuZmCU1LdvLRpRpULTWHSqmhrzJYK7/UigGZrmQzo+2ARV1qyL1H79L1Y3Jej1yvOXmhoM5Q1EAa6wJpUO0MOrZoLLOuZzhUF3VZeXU1nl0TaCfho6kh2+7OI8aWjzkD9P2IlKljW44nMnCZpWhQdZem5BbNED31wKp32TJaZgkp2hRD5vhMpLHFvwougSiKSgiSwke3fZZNIleP6dkyLhwIip74wtCL11CTlBSfSbCDg+SYRI5aRoboMDZxrKefQ5ZBI8Px2T8f0KkvOhnLC8f9HhDNxg+Zrjil3i6D04OVIX6lM1BfwxDfPbEDDQoH4zMSJVrzy5d15S//Shf+9W/o6n/5M7XLF2Q+yDu/bRA+szxAthokaB5i3/Phbs69e84H4tjMQ0Jvbmh27JhWb79D6zzY2Xz/R3X481/WsV/7P3T8K7+sox/9uNZf+5CGM2el1Q2u9zNSDpJXZBgdHVUNbnG5LzLCwLEc2q5WID3zVD0U3P7b70jXrpCHRzbUlH1kYSJYCWzEpbYkNw8vV9/wZm198lNaffhN2j5+i3aZd5hRwzATXbPBmknkG0nWAFnZu4yQXYgbe4KUjpluyTPNZoMGQ8NMLrLmtuiVV9UGufj+4EIYcbQtUYuGPOzCZ4Cos4E7fg19DoUbno4eVWV3RshKnlz7HS11zbyocT4M2t5c1/yeu3Xwve/W4Y98ULMHXyEdOpIjINWYrC6p9pb7KgbWwp4/e07bf/1fde1vvqOVqxe1Qo2kFGXKcUoo3PAcP4Mah2G2oiH7RC3Zm/nmQa3ccbc2H367jn764zr65S9oKw8D829XPvIurbzqNRruvEONc0vU69WZmsU9vhVJTEBPfcDMkkkts/8MUSQbN2p+7hld/fM/1aU//EPtff+7Gva2sWHKeSxa/MhX51LJYOnk5xRDIo9Ckm1ZtAwQLkRKwKqGYI+GApYGkmEZgZbSuwxYxwt7EoVRXbfJ9RoVoaha5kAw1HvyQSjZJ2GPzXbEonwmiGB3DNfqtsXBVVrWs5g7hQCUOUZWikrdGQsQkSXUzPh3CygnQMd6tuTIKe2KcMXUsCSWzhw9oms19qQjTFZ0pipTpevSTSOe1DrC0zxV14gRnLr2tUgkD4MmaeJVABPblm086GFxCEUGqh45VMr+sAwty/seP0di3m4hquRMCIJqW3mhyUaCrpPjHwo4UqJDWVPe6XI3TFgdhkDBQwDdFrBLdhmm0Bhkd2x/4wtmAJ9saBK6+uwqvKoACVZsMcQca/EeJuflfkYphvI2I7WxVosIRDsScLrJDaa8QYKHgkO2ZRuJHk4OJJlXuhJnkNjCoMLDiyzbJTELMmKpCUSuPsr42RjT4XQ5L4tRhDcFQ4Jb5r6Q68P6qnTnbcf1tte/RK982Yt07OiaNletQ3xnuuXwqu46u6VX3HeKB3x36aPveECf++Dr9MufepP+j8+8Rb/26Fv02CffqE++/3V691tfqje+6m69/L6zuvPWIzq+taGD5L7t5GE98OJb+R52RKt8j5LmzE8VHupwUolm3J8uXd2r3xR8/Jkr2m4r6td1OJ8hhtlM5hp/8OCm7rnzrO65/ZQOHFgTR4NEqm0UWnrIg3ozzPFCKN4UOx83Ksa27NhFs1CKmpCXyOwVBtkkxl8hdZ8uWnYIu8IthQs9MciC20aCRt5EM0Q1dZ8IgI5ZfD3Xz/hu+vgT53X5ynYyEYsv15rYFQ2BjmjZ1gDRJdMRbGsYLPtmGhRMgsmOnH1IAQ1dyrXbnusg+3zr6SN87z2kNc4LgeE+brrV28hhDSD3hFD8bEA6MHmZI+8BdMuBarS7rIljsfqLrZFtyYAKD9UsMYEM4vl1PRR88twFXWKvOMNwbthUpGqJY9UexCgPjLZsa8gehSbZk02SpV0m2NnZ4XxtpWtqqJP4P82Zo3zZB1KTPiOJ0AsfBzv4uM2F4VP8f34YJlezVZUuOSA6SKyRwq+n+IZYcfnFayJTaNkYGuULakqhdWuUUjg2LVqsCwXHxobu6Oq1a8p/MhKLbeUNbkt1MBBsa4AkyzbyAK9wSVZa3jQlUZN4Y2DVpUvX6s9gL47/nmCw8iEg+wCrbnIkLDmmCiNnzWK+clqsHi35oZzYTQ5QY2KSB0COPR8AYw5Q8VTQSqkhYmJWuaCdOHZYZ04c1eYmH9Cx9jxGErmsvDS2lGT3FWSnYwvhpJBtMRMzxlpiH5K0T4q5sY/xMyFGHnTt2p6eyL9VkIeCPFEXLQ9TEya8xmwRiwo3qRRK4vCQlRJCQUO28aJHEXJ40ZQVDHN64PB9xLJDoAsjelRnPoR0bJaRJkKkp04OB5amPb6p5ovDyWNbuv3sSR09eFBsP4eaOrgbeOCiMFjmRnONn/r/+Inn9OOfPaftnUY8NypGS6rjSy5OXB3eWNWdZ4/r1pNHNOPGVv9DJj9Fy1zxW+GLyZGDa3Xje+ndZ/TmV9+j977lQX3yva/Vlz7ysB77+Fv0pY++SZ/9wEP62Ltepfc9/IDe8qp79JI7T+juU1t63f236q0P3ae7bzup9bWZsuJWI4OoJko4R9zhFm+BgCEtmo0BKPvewq2AAAAQAElEQVRRbqg2w+hh4tkItCbbMlLvSPTIOV9bBKhkkoWjMieVjUYnepRb5FDDC3/xASmiCrOmZlNBNxRUrgwTZHdfjlTZmW3kMEx02RmljCHRSMGyFllGG9YYsKcv1oDVtuxO182hG2du+EFJABlKZxVh11HydwJuIs6y9ltKCYl5haH7Mh9g5H3PLtk4haLiwwIjwRKDyBwolB8BPZ2Q5Bb7XwS2ZEVL79VPKckWsFKVkCF5SFSMXMkRiimUDI6d+hwAWrZjAtnv8Y+dVBIxmSy6pjZiCkhhllU9b+oCxTqhdEyKP3jEQISM9iCsCCCpYgtlf0ORc0/rNssBIJsKO0hpxIM1MLrqpMezQaKRuh4gTPnGibEs9dbRxJO5lPInOBwz1TOiV3548NGx14C5Mk62RrVJCG4jY3TVxAxguIGIdGP9ElaTsvExXDTkjDBjSceoXL8yd6Oi9GClk7NkwORumR+syaxfUKu8LTm5TrZnntHVP/kzXfxX/1K7/+0vpauXxA0eMhmgOMYXYoFVZ5axT/jgOW9N3FbH3BYXXA1bW1rJA8JXP6QD7/ugjn7uizrx2Fd05OMf0cZrX6XZqVMaVtY0o8aB/ANJDYepqGTL4VAmMA8FZ1cva+c7f6Nrf/rHmv/scWqaY6UOam0U0VILSCNyDjVzf1hZlW45rY23vU1HPvuoNt/5iGY8aPKBQ/KAjS84qbkNMxn/mrNJpFoQt6GS58YaYg62UNFNnDTTfG70mXZmPGxbWZfJa5NHDPhn7MQYQ7EaJHQbechuSOKL1d76pvbWDsipkbVpLtYrWlP2PLr2GnWFmGesWewpoPI5QWBDSOSG5tDuyqDtg4c0vPRlOvLRj+jwJz6h4cHXSIeOSY6fqhGmxrwmSVLO2Zs2oF27Wv8T9NX//J80f/wnWqGQGT55n+a+PRCdLCHE3slrDaQvT+3O1uT8huKb36zj+Z+uOTc2H/2C1t/7Qc1e/TrNeFDoo9Szti6xJ20+F5/zWbdohsbei1SQxgELUaEoXIkpHWM7/7yu/cf/rIu//we68td/rfmlC6O9XBW/7Glrlu0CG7lDmclO1lC0mJsaGEMBNjFQExwknsnZutpRkgULFD4XORrO1SOHYhXHOTLUI0sXLe7lkVyjTjVI4xgHtPiEECXqYoHpkkDjU/E9v20NEOWQBLto2BkXvcwsJrDJkWMdY6VCyHpUTij0Wj8Jm4xG574Qn8SjgWbufQoWig9FRITGWKSbersJKSBwiKl7GhRTd0pjUnysyE2WEMKbcM0wBvUasCuEkZ5K8WIPkfCNJX4hGw0MNzJEmChIbBBiRpPTyFMvmU1JnomChSYfEaOpZa7QNFOmig1e8W6y96PtfRmDQvFjIfSmRUOkDJbY4tJJY2xbeDFrl9mFLoCUvKRFLIyES6HlGRtCsQxlT43jVH1KF3McJooPcoNX/cg2HnREKTLJmHJMbyDOQjDbrIuODIhgWbQMYIkRiFv377pubthFLiuv0YwucNsj0FlUm3xigg4xsiskX3gix9rIh3HsrXjWaC88ZVsuCyNxm3zneOCeW/XIG+7XK+87owfuOs13mHv1gbe8Qh9/5yv12ffxPeaDD+nLH3mDvvCh1+kT73ql3vnG+/W6B+7QfXee1tn8ssvBDa3w3YgTQXvc4PIgZY/chw8e0P333MbDvDP8HGZN+QFgXfdZJ26yzfWCqz73ux8/cUF/+5NndYEHhOI+aA+a8T0ND0mRzVzHdO/dt+rYkUP9Osa1PHNmjUxXO9TILbFf8OyAbY6ToGDw6sjwhl86InY6MdFbiwxasZaNP5jk6pO94d8KH/1jp1Yb/5JFIwaf+MFSLpgW1ip6Lhp+bIpZ9y778eSzF/XDx5/mgdcV5X6ClUnoUxIS0sVUxNJxsBkQ8+wCVnPFXeq4phY1BohefsanVbzx6rSxtsZzi2Ps+9E6ftzCsQlPVSGchSXbhpMpBSHVmnBZdONeIPvSUGKIOxxGhCF8iI9eFNk4VB8FsCoWh4jZl3wfP3/+sp4893w9FJzu1TXdGGub8wWFOEY+YTlHiTktxSbLHklS7mG2Jfpe/pkQHgru8p2/5tYNLYWMkE0Ach8R6JkyhJgFdiplHBITmtTwpZxRr8uHLef7dbVM8dj6upuGBBZNG94tBf0vDUn6PxWwXKayd9I45kSJyHmtbTb02jYPBXkAY1t0ZcND5gPaMJI9U8lxgGxLCmnRamkjlDKfP39F+c8hrlzdwWeQKka9Ra4jMQZ0VF2LAUKhg1lxH12EJtuTKkU0/uJ4Zl9L7npMwCofSbZl9RaPxrtoY32mMyeP6uSJo9pcWyHJXOVUDqpGGLwpX9K6LJmXaNnPUPTsGwlApS4jOjTINnvo4qLZkYWOjX2+fG1bjz/5nJ585oJ2dqlBrlQ2HNmhyFZvcK5RnHtNAs+eowhYU4ts16gY8Ow5o7BXpYu2tGdoMvWofIg1FwrRIg4M4AMYDFCywaDE2IOGEPEeOo4HM9W0vPHnOrC+ohedOa7bbzuhA5urlJzda8KbWEFW2vMXr3HRfYZzKF9gV2V3PLaB3PN8QeFb0Mnjh3XPHSd18pZDxA6ac642SEZmU3Jh6sSekmKVY7x1cF1nTxzRfXed0Rteea/e/8hr9OiHH9ZXP/l2/eqj79CvfuoRfeljD+uXPvB6vfftr9IrX3K7jhxaF+F1A0gNNlorKQOEzlh9SSwXwA41JQx17OhIC6w7gaj8LF4YGdnDVqDt4pjg6i3YdQAwboz0hdBl9mQ8oujplu0I6mOJfQA3qG1pJMvqRxNWPboKVVrrOgVH6xRooo6Mo2UbOQSrbvWXZFtpGesUjRJiKyZWYhwCXEexxADRJ9OSOEI3I6PhhdlUE/tYDqNecg3Mm5Q34WVkTXAWg5fihta3Kgp4MYaEh2JXeQJqaomODE8dsHIJVEKAUAEgy7FgUffNAGNPLsSYYdUneeIT2A9zkoRi9WKeRuHNOUtik8x70bKWm40+zrfAA/XdAEKhJ0sPTS6IjpHuDsffUTPAl3qmiFohKK6I0hKl62t0XJWrUQn4c3EqvUeAcnxi73r3B1U+5AVLvujKPMTT1Vv3bQDx61qtTHFNTtEwqwh5iFD7kwiAMai0UVZ4CLPiD48994W5zLXQ1GaZD+e7TzypS//uj3Xh67+t7f/+bTUe+AifsQpYQ2sj7xYlJ9QG9GGQocaxVHHR8Cd39sl8QB1OndTKy1+p9fd8QFtfeExHvvoVHfjgu7R6/z3y1qaG1ZlmM2vFnQYyDKI+eEabMcQCZrt7ak8/qcv//o909T/9meYXLijz4q6GvS0ekjXNid8jbm+FLzCra9KJM9p48yM6/BkePn3sI9KrX6H5yVu0t7nJQyru8asrGngYNzOzE6eJ1NTYc1IrWBusrDk04DvMLJ5uqq2tauXOu7T+yldq9Y7bNWysy1L5aiCnoAK039Bty7bKB78YVw4d1oEHX6kDb3qDfNuLNPdMYk+5tcXc/dnmKGYIUaU4sqpUALNh0Ixaqzx8GoZd1pr/jXnjrQ/zMO5RHfwYDwRf/lr5yDF5kPKwx8SY2CQijcT6FX02Q5b2Hv9x/Xbptf/2ba1euiR2VoSKMIWboFA5IwweOLYzrZSD5aPHtfHKV+n4Rz+mI1/8kjY+9VmtPvIuze59SdWhPMQVjT3PvqvtUUqTE28Lhe6aK6XZLp1BRYljrzhoSu3z53kgmN+K/cY3dOGP/0y7Tz0BnrMjnwXigSozhGBtJFh18guijyp+9Oy34LbDiroDIzUsMmOfasGSkmEcKXyaS2S4sbeeb3LAD3eOTwTDNdrbKGiarnCjVmduPDSBlQNMUGSlIUtEhENIqoYcbueoRhoJB9saIMuqVqyVZpeyX8+oj2i517AE5DiHCq/B5HLluB4vozDq5ob/CEYKjWrl0QsF1SY0xSH+XMrLq2TQ9Mjh+5Qj38qvY11vXalDXfLNgaPH/4ClplDcKhHDL8h13f7gmrBlsn9B8LIjcsKXCWhpnWikih1pv9c5uq9O0nV+tZ7rgwsanbEszXNdJB6xZo8RR9PIlCDbYaqGwSVItouQ6KOMXZYUG7KNUiQF09gwcUo0IOwKSQs3SUFsyzYKJBqswUJWXpJtBkmw4AuusU0gfiWOMKo6WR48ocWjm7fk0cMbfE95sT71njfoix9/i776S2/TVz/9duXfTf/Ee17HQ8CX6VUvvUN3veikThw7pIMba3UNzn1yl+/2e9xLd3dbfa/c4+HJdDxWZ9btfBd74MUv0qlbjmq2OtQ5nYKG3AeUeqyZ1/TshW19/4dP66lnr2qvzRS7bdkQdduDtg4f0L133arbz57Q2gb3Yiaqo+naYgYE/AXZhlmSZeYy8dIgh4eQZdO5fopQhRvJAtY4wCzJsiEZR4geccLDi27IK2KUhn+OSRMCPoYEWZYMsb7wJlp0anvmucv64U/O1V9D7vKBYQCnx02EiqgiGQnyEC5UFynNQg41ZXVKA6u3WfaEeXKdGsBt44NAH9yP04zPO7ccOaxbTx7T4UMHZHDcJFnXN4MMcuxC7k7dBdkGq0klG1mCpya4rDQOJcyyDaffyIHSG0PReF/Og+aLl67omefO94eCsmxWaw4VvoKHtbpbJlLCDFkDe7ZPMzDWACZi4iPaHvPkP8vNtbFHAy53fCc1PkvqBN/Ek2eim4wT0Ddk0lhMIvbVSBPyQnOyjBGG2TUoC1tQhGTIRJBHyiImUtoidswRLHHhIeCoIaoMUlR6zq7SxiGbubOt7e0d5ULRURJQiwc2n7nCcwLalm1cLDOmR01tXQal5pIZ8j/0PMfT4fzm25XLO7Itg9cVB6GfAADETDnQ6FWp7HLCHR1RqkGBs64pJg/pSMHptGQnpMm88IzRotUAz8xQ8DHqABfQ0yeO6BYupiuzAR8R2/1rPoYmyeZERqi5Y4bomprd7RavyBhsM/Zux04CVBsZE0xDBuDzF67yUPA8b55L2uWhoDkGjYeWjVptk5ULAbGojMRTPwIduYMla4wpiLjEE9xtjOnsQEUna+nMr+7EaFWD2QxlYy+x8F0MU+YDR1cIe+YKRVVinH2cSRpQ4y/NqYsl6RhfDu+87SQXsqNaW7Xme3vKhUMWpTeZ2Fxkn3z6on7002d1+Wo+1K/IXsHBcKvmIt/m+qrufNEJ5bf4tg6tCUvZGvOKyVwUVJpz0Zs31d7uIOySJPuwtjrT0cMHlQeVL3nxrXrtg3fpnW9+mT79oTfp8598h9758Ct18vgh0uFNTG0ceehKCyRmth2GVEw2uqQ+SlUYrPNEh4BJ2HNItmWlYaOPCh6WPcSQgM7lSmV3jio7frhMCeN5nSxZtOSGpef8CBGlGFml0mw88aNHZa6mQAIO0B+EtIgQNcRQapPtIgofOfaqI9kb/q3jOGRu3JGADSHte6Fz3eLQKaTYi2qQEgg1jMkzUa1Fh1bW1QAAEABJREFUErMq14jyxs9GouvG1jqwH4/eACdCTQepfWCIqkoVH7SKhaeXDB4++QZPADAQkfRW9VipMbknn/C+BxZGCCv7oJ/T8OoWhDYRSOYSoQITczUIWFH70GdRa8CRYRgSVz5RX4CsQbaVlxiFHGqyBGXsa1dvrTONtoUdXWlMGH/YhLBHBNFtvGNAVqyouT/uH2NQ7HQJuyGqY1Q1MyYFrLYinOSEZ72VVHa8ylLDsmbxwo1eYXEwQ+Zr2BBrrPqjQLbBOPsaPDK07JtCEm+bOiQb3y4iS7knVD5wuizcGkM6gY17N4x6AOnCI/o8g/BFj5zrasyNa6XzZeCnP9WF3/2mLvzWv9HOd/5a7cplnMlOHJdEtQyJJwhIReji2tOM32B5ZsmmQ1Ln6ErjequNDQ0nT2r2kge1/q7369DnvqQjn/mM1t74Ju2dOq29lTXWN+PZmjVIPPRo8lzVar5GSXyREWtc4cHl7ne/rUu/83Xt/vVfSVcuyawlNm4c4oMLNeY4iodpUjNEjXMeDPr4Kc1e9Qatf+JRrT76Wfk979X8gQe1c/qsdjc2xed40hAbgTkFtSSgEtKogfOMSm2XnOzLnHrmmklbx7Xyilfo8Ic+pGM8aNt8+avk9Q2i6KzftkwNjDKQGWzLthggSYiKLml2+IgOvOFhbX2aB3fk9IOv0s6xW7TN/S73wT2+0AnKscnScxmoB4aNulIjdTX2a1730TkPLNc1P3tWw0Ov1dYnPqGjPJzdeN9HNNzzcpm5NLAGmZlJwLrYwNLCGxAGKbU9c07bf/WfdPXP/kzt8ce1srfDMWv9mCktOaD4TjTu3+5spX478MDbH9GRRz+tA7/0qGaPvFvDffdrOLKl+tPgnI/U3Kg/2epc4CCQsabvA5YUBWWKBg+lVuM7p/7SCWpXLurat7+l89/8PV36D/9Bu4//UNq7Ko0+8SM8oRALRQnGDJxTknllbLWGaMZPYppOERM2+uU4xNZSGJgX9ggC0SLOaB5VUhROdvJz/mETOegKL3sSh1o0Iour4iKCoNAx02VecQeBufzszoPZyAhZb/cvhcGyjX/rHEQyL0YHTn1SARIMkLFqqDjRrIhGSn4KQKLjRGeNkSWPr327mECgqmbGUIOHYPsdA71CK+dkCbhMEx4n5JvygPUkY1AKD7aoopRxYO0kaA3fhjCiGn37WoPHrmpJh1ZyfT5CiV+oNiJ5oOhFeCYDkDJNxQcAX3RA27I7VVwCcJjkiQOVX3goqUJGsV02u3MUzvvWyUJlEGcluRf5cpJ3GAf6kk4agOwROUQjrtaImBBSpfdjjLMdlPygrWRpZOoNO/krDQCZJSDRSl7iibNHI3h61HyOijxReSRhCap0UZuWWinUFUPBcV4iEmc/yqReSUsmcJs4DN3ekOiE2gyIU59Sx3uSyxs/GxTFdj8WmWN0AmZLueZywb/t5FG+i7xCH3zna/TW171Yr3rpbbr39hM6c2JLW4c2+fnKquZMuMP1dIf7xS48D0zmuTckETZSK/cQUX8+H0h7OnZoQy+967TuIdc6PyzraxHNiswtTeYHaLs7qodgf//4M7qyvaeB+4jxGmaM5M/OrPBQ8fZbb9G9d5/VoYPrxHM/iq1ZTCkxtMjwyCGbeUbdjqxqtgttxNsujIRK/W3SQTErPohZnoTNzt0k35cTNxJ4OaA2MQ+64apmRsvEDeBSZMMsgyFwHjeY4TDES1d3+L7+XP11X/5dwQrLBLiEdUd8Oaf7edkUn5irYPD4ZI+beqOqLgQIocW/MUSFgfSe/U784YMbuvXUlo4fOaiVFdbM/U44xp7ck7eYPPsUilyEMXOWHzGo1TNXy6TRWjIhEG9PTvCS4XFWslANcnJdT9JVnjHlPxvJw8Gd3YZ34sLJ2xLXwJDpWNie6AYbqY6BlGOTaR0LAl17e7s8w9rWnHPeNhlu7C+ELfmwPiaks07k1E5FzDD5uGRP6sgbPFgnxsxNPIkIx4oMihc9NtjUsSpn6KT/Ah7XX2D+H5p6fM1PNaM2RnUtq3MG1Cx+e5sN5cFgIA9YCB7gwzBoMAS3rQHME6GLlviKG3XboAIaOFB7yj8see65i9rhomRQi5ZhsVkchP7uKasdYwi/dESbgVrjZiOD28ZfgtX+a2oAsQyyBtGIi27ExAu7xMmb+XlDBh9w3OKieOrEER2B9x+QY/Eg29DEiZMTrmrJQVLbcvkOBaNK7JMQbMOs2kv1NgTrogynROVLVn6Ve3qImv/m3Fgbl/jGzaAxD9MxarxpcM6JxpvWtnCVMoxyK97xHCMbWTQmq/ltvDuBVjI79YOFu1CGLlQ4Q2oQXMCkoh4ElMgCz7yRQ9Elyw6R2zWNVrlp3Hr6uF58x1n2e1PZ1fInW/I783NQLl3d1Q8fP6efPvUct61B2UOlmVzDTJxS7IV04thh3X/XWd16Ng8Y8WOenLe2lVfJJUVLgj6bEefjTTM3zl0ShuZ8UcmfN29uruqWowd12+mjOnH0kChbHA6i6OQmperkG2U7GQ1sMSgtx83Dvh4cLaaiXgliYmMIX4Dg6dmUcOwlxmeSwYfo8M4wIKfb+3L0UFLXzSm2UEDcUmcRDuFAsjOqeCRMKNpv2C3v65HKKULfGmG3B7lepSk3dEsiXGnh9vJZEHSZlpIuw5FJRGeyKD+P8EiKBv95LrH/PBv4FPlCbi+EEbLfp+AJqYDG+tuEFI8WV8ul90VN8gj9LzP3bO7ZMkdSsN1hN1HZMf7crSJPBcFtc5njiz/vVVShQpFUjcurnJdLVb1Z6wQWDbAmQ6THF1dVjuiyIiP2ji+I3DV4AaO2zJoSZ3fPjMkddcAtOmzsrXi3u+IKmIaYQ5y/kqtziZKQDYmWvDBpFCwppKmhjCaQpn05BqD0JnB0jQ0RCIVxEQAIEhUUiRGo8WbKlqIVlvcughpg5OD5klB6glmAebDTfvJDXf6d39XFf/EvtPfX/4UHbRdFEUrjGVO81PCfK+/LoEbqpEgktiSbMfsDt126bQ1qkDTwYG52yymtveohbX74E9r6/Be18ci71G57kXaxicbtTYbXdYkPs/S6zO6B5ktN46mcLz6va//pL3Tp67+p3TzIvHxJuQE0rtWKnX0w13KzblLJtgaS2vCDhzW7+2XaeOeHdeDzX9HGZ76o1fd9UO21r9funfdo58gJ7fJAL+ve4wGVd/jmA4Ubnc2UZpw9Bw7xkOtW+cFXaPXd79HmJx/Vxsc/rbU3vV3D6TPKfjVZHoYiRC1INzb8MDpwauZ+Nrv1Nq289a1a/9SndYAHmBvv+5D8mter3X6P5keOa28tX7CsxgffeT6v5RsaH4Yba89vbrbNTW6GJ9Tuu1ftDez3Rz6kPAw8/KnPav2Nb9PszO0aWGemDLUMrgpYIhp1NGqCKXx+6aK2v/VXuvzv/kDb3/4bzXauasaxboSElFhkhZJrYBhQ6Ls89PVd9+jgB96vrc88qo0PfqT+DcPh2FGZLy14ckFilgFn8rRQgZJtWeqEYFt0SaxdhIVYM0Wr5aCJidk/8XB791t/rYv/lvP6m9/U9g+/p9neNc3iD+W8UiMXeVB7oggsmC71SUbckiB6WGQ7imgNSu/cDh4aQxUcnR6vMiPYrlS53igSes2r/QaEwju3Uozr9ZTXicK+3x2RgR7pevsCHAUmm7NvZC/fZO0WkMxX0SWwAjjGRgxMqQtRQoksWh06uA0Ir07+4nEMYSN7QQNyPEMxFVhKScKsDE1LoGhLKocvZQOmtwwLul4DXopDG/s+WLn2VfVpO5BaQqKF53o25W8EBqvrFXb1QAnecMqe6X+rVXBOa/b/fytBBb3Q/H1VZb5+YMrrAbQbneMTwtS7WWmXFqMjNfV9iQw1qWBJtmWpUwSNDVxBwwsnSGNjMwNHi2mSo3eygoW6njMthGYoHZ6MNgL6dXtD/iSwLXPNrkgbrxfoJLHzfmwJ6YRbeZMnHPN4bjY4CIBt9fPexFgYOL7Ykcy1NIQIJtnkr4tU/HRd6xFNqyvWscMbOn54XZtrg8ydcs49Kn8KvLs7V+Q598E5ebLWUOZ0siUJtZbOXCI61JDX+XJz+5mjesk9Z3T0CPe5wdREALaBvYmfNUhcTc89c1l/+6Mn9OyFq3WezvDFTaGeu+kWHk695K4zOs136rxPWq4LNXc8yEsmyVJRsE6qJBMermpmryTLhphPVgWgIqRbkccphAbICFjlo6V7HBYVFCDZXbDdZTgC63OMkBS9qCZpiOYZh/TchUs69+xFXeYBIWjh7B7+aGO4bmyFM4BnLP/MxrxmfYPMK8Yph1Gm7m7Dv85Z+MHNFR4MH9bJE3xP5bzgTJCSi2Nm4++ozELtHqRhkNQsw+yMKlm0rjYkejchSLZl7TfU0m1QKBEupFfVPYOGxF41PX/hivI86Oq1nX5+dSfG7oOw1K36zhBGftuyoewPi7CtAQIh957ybwrmfdA491XNNdZwQ/pS2Yuy1bDkGxGiLyxWRZR+8zB5jhZqGqViPy/SsjgUglliLEeCbaMFkUpQb4ViU6hDWpZtPKDkCYmWwg3XOBTDeN3aY4cIZRQ/fJ7r2rVr2uWDJkdJtjXMBg18yBp4N81myGC2y6YXaFgIZaKyWXn/R9zemSv/48z5i1e4WPElYcBWm9vIxTk5Fpb4+IcaA+eqRgec0htRZVFLTEg0YwO2EehliydYj8eOW3WwuGEGbDIvMVFOoHxGzRP2U7dsaWNjFXtFxEO2S8loZyQ2HNFy+YJIwdSbDd5F4MghAPaTUS0DZHc8q0PVNZ6kP80D1KfOXayn6p5hj3OIqMaXnyKcs9Z8uLTZU+wWr5KTDYzTrWV92IQtrGUon9hBkVWtxzIFmqXCLZPDqiVi4mMR+WxiyTNH1iijqr6UqHt3PX5I8QGfk8cc/2Q7sL6q28+e0ovOnKj/sGPOCTOnOLxlW/Hb4cP+k89e0vfyv109f03mZtSoR+728idudTbTbaeO6647TuvokQPKlolmaHA/dxGrE1o8exchPHvYZcbUAO3Nm4p4T+R9sQfPl0VMyu6mTrw5F0U5WWfnuqHFz04lo2EhYkGu+TE1ocCrM0krAQwhPp0A2XN7xFEjiljc1KKEVJoi5maMt7LnlWO0daOK1UWXOa28Rkw0EvS1Jl9lAGx4wdKxh4US2RBIw4gvSpfJ0IXaqzIy2M5ILquLluhCoSsiWYjp8T1FR8vOYLxgGSVGjS2+RcGoY4RfgHkfSwB70/MpkeqtlexxbB3sIzG1p/CqleA2+rl7ME71c45EK1+EqTcTAcG1oBhbUkYY96DEpYG8aI1oQUwdRgoTx1zJFbxIqmOsJoz0htqQ6bjT1UgQEhwUO2NcSo8QHT7pCcp7kfeeQyqA3Apa2vS+MqGq0JKilV/tXddKT9DkYXeJsMDllRVHj9KtjPgx9ngM8SkdOXOWPwA9SNFQMVjqWOs0oI8AABAASURBVHSL7ZqnoPJiQMFLwsZBSDrIqoaBXmKG7tLyy0hRi2LPGqOER4+cDDYjvTUGWbZrDU2uV/xyfcsPiRqzTvEtBshQ5MYQQiW+9fkLi9wou5SycTnlmqbySb48GNz9+x/o/O/8jp77V/9c2//1L9QuPU+qHpO5Q2hg6eQLS63hUOqAyYMh7g85F6DB6DFAiBq47802Dmjlzru08bZ3aIuHXpvvfrfmZ8/Un/HWNjBR7sVZD2LVuoch1D/o7Wn+5BO69Pu/r6tf+03Nv/ddaecaC5pLfBkSD8fM/cAkGCBn7pEG9nDGA8iVE6e1zsPJAx/4mA599ks6+Pkvae0Tn9Lsve/R8KY3y698pYb77uMB4l1aveturd57r9Zf9lJtvOIVWnvD67X+zrfrwEc/xoPFL2j9s5/Tav49vJe/Rj5xSnkfiHmKzOyQbdFHskYBZuUFoPKn3oTaoEePaeU1r9aBD39Uh77wRR358mPaevRRHXjf+7VGjcOD1PiS+zW8+MXyi+/V7KUv0fqrX6m1N79Z6+9+lzY+9Skd+MpXdegf/AMd4gHogXd/UCv3PqD8dmDzjHMiM3rkyOxx9hsJDMmSOV55wDb/m/+my3/4DV3+T38uP39OREv1BLfJFq1B6SOHzVnIztqqBvbvyAc/oMOf/pRWH36rhttuk1ZX1fgCq4kS6kHKfCQknGhx/bHSMlqOCFEzYs5dFMptfKbcQ2zyYM0vntf2f/lzXfza13TxG/9WO9//W+naVTWTH2rlSRichTIGQYdl+8084Y39wFiGzIW5VMyENe3rXW42eNyxIMfBRIQig6JJdiFAnSOkF1l5qVrmdCT82yI4QJ+PjyaZjD3ivE80frGKHPFPiJGHwlNbkFgJk2T2ImGN90osIdHwlNx9RENkXVgrD3iSAzY4aFzxAmeMS95jsSkKGMEZM1VxKcEQvEGGdGMj1rZeyKTg6m1J7ABjg6bedyoIq4JVXfBUS3YVZSAgcI6hSFpxrE8NI4aIwW10fKceNTljt2OLc7LDcbLB6AqhVy+MegAbFGwy91wt0M8l27I7xcl2mFJzEcUkT4EMy7LRp56okGqQxjSqRo46buExQPboWA59yHyRypKyQ0LD1zZSSMrnTwqUZPVGJLnpskeMWHuUtb8/tmWjY5csjZRYsqBiyIeMmCSsoBiX1w2oasmDQIRsciKnI+agUWJPYmMjh7oaF+zJC8Or703k+MHji1fywsae4JCW0lg2pN5sS3QyK61FQajasbWSJcTMWvdsVevzznnot8cPw3bzSwx8N9mB5/PCPO9pgkmd4iiXGaiRXnmSP7JUHoV5vB7MuEwe39rU/TzIu+PsMXEbV+7/ShHCKGLw9WyFh19zff/vn9bjT/KDuj3mmM1kxy5qbZpzkdrYWNPtt53UHdB6HlLNd5mPuwO1C4kyqS9SiHVJlaNwWbaVVjVrkoPEF50eTbxXW9knQGjx6dzueEa74zgozQZtzA+HCaYMkcNDJQs/KHYbGcrVF2cJ/PzlXT3xzAU9P/6/CbMh+yUJv4rvmy4ii2rhogWApTfWEdWDZRNPrIwlCcIhugI35YUtnTi2W6srKzp59JDyDGOTvY8pFH8764aSKyC8KdkaiwdondsWHbIYVA0bXQ1DZg0Jc3hRjDiGASMt9QKZtyDXbf+5C5f11DPndfEy9+bYRZYsID4pA4wOatkGDcGqNzAEINuco+yTBMYcTTwU3NU2P8zN+8DGCUy/qMVnYV92JlbQaKfCOmQ5F+OOJUzCbjN3AHjpkqKKNnHE3msK0PIVaxTvLHdbmO1FsJC7hTEylELQekcvn+wWiE0h8KlIxJpAsgRl1Ngid+8RwB4pqRKfhx55wpqLzEBeD9ZsmGmAD8MgOwTGG7/rlg0pJNlWmt15Csl8qT//I8+55y8pv2I7X7JLeLBBNjEhSXZk9RZbpGDhwgYHTnr1ExQgHZ/gYkCEkTtC2RgITS1I1VFV6RDsDNIaH2JPnjimU9DG6gpHqyezjavxH0lSHjQ1UGVf2CPb0ToZhxCaQ9gaEKJsI7XihEpR1ZvdlUtcVH725HN6hgeDu0u/XpszMi65yYZXVIQeJps1AzbIBowQkuVpshbZeNCL9RjJcvn042yb9Ys2SIhCtyOgFh+AXNSn6LIWzVLlk3BSGlNrkmcz6/jxLW4Wp5Xf8FvhJ18am8XLloi/fHVPf//TZ/Sjnz2j7ewFmJW5B8n4JCns8MF1bj4ndObUMR1YH/BoysriYuMQAiGIdaG3SHjwBsj5D1g9e6ypVQxK8fjGhdgpDybCGbvNnmzSkojsBdV7R/hryiWZ95ccH71gs2MbCQ9URhECJktQsCItN+ZhncKuapYNCYLzJim0rx8RzI5tiEcRqGwwGbHVGAml+rKcvajPZwETA7cZyrMxNl137oKkN4ZQdiQ0RQDTr9cAqsc/8+U9XbwPZZvWZVsOUhyJLuTMEbhTMoEkPkB8wkMLmX1UqGaLZZ8q36j2VMJVZISmbtkW3+CUZiNHmGhSJ14LIBm9u7jHo+RYGR5amNGnyiyjMXtYCO06vyihwuMwkcZIYmPnfRUmWlYOe+E+SJ7NIATuFxrbFDslLd2ZK5JlQ7XOMUDoRh6PQ0QqAaAT0rAjdWj0iV5+rcNx6fvjiGw3hpqDFUR0IkLudkTKYJTsjolmaNHBpREpRqLMHzkne8mWbaVltGusmcfKuKwQFwf8I4UAR3NpWOGE0qUMXZVQCFNa1gc85g7S1xaswBLGtJijVgz5OKRSaoss4uCpwbs72nv8R7rwjW/q/G/8C+3+xZ/Izz3D/s018KWDpy4lO0U0VRtZyS80lJ25bMvuhCBxmojzZTh2i9Ze+5AO89Br4+2PaOfMaW3PBs2d2vvZnA91cxbF9w2+mEh7GOd7INvb2v7Jj3Xh976pq7/722p/930NO9vU2Eaa15+2zogNDXJ/VR3kt5RzdvWWW7TxwIM69M5388Dt89r6yq/o8Fd/VQe/9BUd/Ozn6zf11j/2CW187JPa+MSntfno57T5+cd08HNf1uYvfU7r7/2Q1l/zeq3cyoOu9XVmS+5GcklmEr1wiyVU1hKIkWW7oGgR8tt86zxE23zda3Xo/e/XFg8gt778VR368ld08LHHqOULWv/cF7QBbUIbX3xMm499RQe+/Gs69MVf0YFPflYbj7xPKy99UDpyXFpZqTlsX8+Z0ExYxxdePcf60nnNv/NXuvyN39alP/wDDY//WGvjQ9d8GWrkUQUSUdwKVH8qyZfG1Tvv1JH3v09bH/yw1h7gIebWFo705I4jom1VENxGllAtizYOlMdpmnOC/QWODkOJZJnPBLHunntCl//jH+nCb/2mLn3j99S+/z3NeGA8cF5JVh4dapyDhByvxKtal4zcJWFFYeR8E6sNPMba8cMaHhyxOrBtUqcaMqCXBC/70jDtNd44jknix96EWf01G2PMGoNozE9QtziMgTjBCs91CRhXRhVsY8SHUQNy5i+OTMHdSVOjHnp8TbTtySBUpsCotKaYLEchTa1WdtdrZAja8LCNbdIkq7fO+7jv54W9BHffjKQpSIz2kkH7LbOUqQYpzB59W3hmEi3yxIhijzjoAOndpzyCByoFoUw1oIxg8iPSwfo2JSwkBQ1pbIkN4TcitmUbzcVLRFvuuZb3iB67sEUNjUD3G5WJJSFke0K0LwEFDyGmJ13soeg2UijKSPFh16TgEB5aNBSbQRC91x1rKRHqnDH2civEfYTRS85g805hsusOHQYgRpNBsp1BaUhhiyltkDjDYqiaEewAJladJLj7e0RClmTSQNxcJJRKQ1xB6HZqa7LhSsNCL2nBEejBcKQPiNb0QkFmJIdCiNWRydzFGsfB8NDE8EOs/WwRIJ4NMsYphEjv5yKCgnUy1xYRb1sezPenFd3FQ7z77rxVhw5uYBrX5dhnMt9X7EH5d3sff+p5/d2Pn9bzl6/xtjGJod4l+Arf606dOKp77jyro0cOylZvJUSB6B0U9q7YlqkFhG5J+2QvyeA2OsSoapE9VD02aCh+Ys/B42N0cTK5dEuTT+n4iVYYx77EvgetsNit/pJsJOKuXtvVU89e0LM88NrlQ0vKt61hJBzpFkORbVkqik8EINkzjmMs2GAWrxjUm+0qilERzdwVr6bZbKZjR7fqF2S2Dh2QB7yq3NRv2RBp+oiQEwJMrpQSciAKoHMm0ZUGHltEphHuZTeSAWNeXHOiBMMW37DilatpzgQXecbx9LM8FLxylTzChSzElUvE1K20Rmgr+4A96wkNg1XEvd1GNouEmlS/2La7s0veaADpEUNki1pEXPEMkSGmjnYdJSzUQ0sqe0nElMJQsayNidF6t0FDXR3HRELlG6iJ6hHwZayOuc8XjQT2kjHYC9DCI4lvtCc+Dkl8ow3dtcXq1zipDlIeCG5vX+Pz/548zDR4hkUyG20TAc044ewuD+ADsqpZfSOYkJ7FtEYe4D1+en/uuUv1t/Z5OBjznJiEYkZKR4oBMSdWyLZskzcgVHJOEKDIwgYcpE1y9gK4gacjphQoklVhaHGTRTcEH0RrOnBgTbfyUOnE0cN8fs5FJZlCzIlHPmuFRFRQm3goutgPQ0qDR05tspnRlSCxWVswNhhPcOwIdSyyn3lYnj8d/skTz+p5Li7x7785wa7FHWcrtamaZXgIRre7nPpQF73WjK9NPQtjfFFaeHKmYnT8GiQolim2tUF2EPXGOkcB1vNO1jb6JbY152M1PnTk/Pbd6vqqbj19oh4KHmLfuQzK40vwGfFzfJ89f0Xf46dRTz5ziX1c4TTrnq3l/JxV3hmWUye2dM8dp3Ti6AHN2OjMOJhMkNJaBgiePUUiVxSksCKGUqd9iL6fgJIWVoR+TBEabo1aKQOsUb3JHYNkJz40yeGQLNsIg3pz16O0zC9ZkmuPB5ljLkalYQ8LxSd8ghKZ9aUKiomJWpqmUE0NqEQ4HdELF6N1rAvJN+WKDXS/LxwDjUoYZE/elu04UAuZsKmrbFlVjC2gCo5pdFdvQbq0GMu9hp5wFEmIC8pSAifrkh51eU1dJsxQengo8oLIOcoxhUZVInesocUCr3NQb+XQxYy2CeVcQYkpxGJk9PToOa0mAHdE/DE0DO5aXIWYrjRnKMKxeLKyz6VipZdzeAOkl87m8dapCGYp3vGIcQ6fqOsZ8151nafdxkxMmKRdF070UZHyYFi0xoKCh7JviwhqigzDa+wLpRHfsQmqmlvHapwMUcArP3LBDEzLdJPBlS/nAAheKX2S1N91LpgY+BjPVuEoYjGCaWxo4NkBiDSTacoPiicjhjn2npQQEpaOtTR+kh4zMGqkZA5JNRJPRzYkfOiTG4aIocrv2Eorx6qFTct8e9ync68eeNA2/xEP2n7n9/TsP/mnuvoH35CefFyz+Y5WqMX5rS545SM/iW7uNUWjnoatrxFBOc5t4HrXyGNNAAAQAElEQVQ9DBQCwsSUpNnWEa29+rU6/LGPa+2Rd2jn9BkeDM60w7nERzrt8hAwv6VQRMyceXf3BA5tX9GV7/29Lvz27+rKv/2a5j/8gZQHg8yeBx6mVpYYjQnpHPRG3lQmbPnzqsaabMuHtrR6xx084HutNt/xTh3mQeWhX/qMtj73RR36/Jd08DNf4CHgo9r4OA8I3/N+rb3pLVq9/2VaOXlKw8YGyenkrHmZUUV9qTWf0pyhKNhEARZyagFInhyj/Eg9e+fNTQ0nT2i49x6tvf4hHXrve3Tk4x/Tsc98Xse+8CUd/fwXdfjRL+jARz6lzXd/QOtvfFgr971Ew4nT8tpmMiprbXmgymTOjTGEJVU6d1Ee/rK9HF6OkTh2F57V7l/+R138+m/p/O/9nvZ+8Hda3b6qlTwUZN9wSdf0BrEtQY1cu5JWTp3W1tse0eEPvE/D/S+V1jaU9ajhl8+RIyWGMBg4cTVSI+J1vamDrTsrfqbggXPKmfOnP9HF//AHuvAv/6Uu/97vV73D9q5mrLN+qXGML0aq7C9sUns+ZmwtmRHojWNa+xNH4CmmYwFxIhIT46QHEzpebapaURhgnMdscsnhyZl1JEd0sb7IlF0+jXpmYGUTFqZhVKA42EYGzErCLNGLlAZWemtLGHJAsLjYLltUG7lJfX4EHIw176VoIVYBgiFKCDE9788WS8MDErlCxhhK/qZIAFFgvYO1SAx08TlTHiRblop0Y4thxGzX9ky7nT3NdmiKxO6SrRtbpqsP3zGUEkELSNW6IWNLHtJkrizBtujlFe5IDP0e16K9MJUzdWO1TQ4j9Y7aBcbIN+bKvCHMN/f9NNfZak9GpKqKXwgsc2iUURW5fHRzi1tyhcqaQjhHS2ZwgknYwtGXTGg5L9g5YuzyXMKMDNE1xuqm1pKgH9rYUF2+CNFHy8C5YxvfAuFdDjS6lAG0uMhho1GXaEiMS31Kjx/JMHDcguHPajj3muz9qIaHtK+LNmnxXzYZxaM9HJG+L6H0/AiFJnkRWjj4yMovxyXU34tUW9cbnJgneBFq6oiMOHbjYQn/1ZWZTh07rPvuulVnThzn+xTvRb5+DlxrpZlUBxUM/vz5q/reD36qJ5++wMMYKmFPxHXTNn5d3zpwQC8m162njmuFMDFHGAUzZ6bHF3+bfUUlSkJmoGNT8HBSCsJWPjWQiTqMj4qwo8eEmxTMUpgAU14ru2XOk26wpIH3PPPEBy3dDKhSJTJs0EBs8tjoXCRtY6fDt3f2dO7c8zr3zPn6az/LyUpBkrDbRmbnG1npmlpwyDJIamhCRS531ZQxFbI8WHlRuJhI+c3MLOno1kGO2xEdPbxZ9788HG5J6DEWuZU4AqmHTILqnECn5/BQAAdeqVm0RIVSI7ERcaR3XzxIjRwDoejpsU9aa1YemF68co1nQhd0/sI15fNd/MQ84a46kAzSei4bhUX29zbHis+T9gwnqTDOTdvo5mNG0zYPBfPsqfFwVoGxvGBPTOgFjbo+9IXyjPUpbVlGT+UhRClzxB4SbWFAoA9A1dnqvoE45oMBCh0UHb/aIrtXEj1S0YjhXHlqIKZ4HBKZgAKWhzLGugCD5APjNj9RvcYXg5wUA/lnkDnDYBoGy7NBNjxyeNGIOemsvBjUyXAOEBeIc889ryeefk5Xru2AVVdvTaRBbBCdEEawUQgcBw+BhaEo1sCqFi0CzpOIGnsIcQpD7A4TDoCtY4Pn9Z9evOjM8fr37YbsEimlbq+YPijNNhZryIissdnBu2Lz5kkeVNvCVZ1Z9UIxb5IYwmac6HF/5vwl/ZSLbH5LzsZzEC3FhBDpoLKN1Lvt0h0VWbKcYxUy8kii2ZaKpM4N26dpFtvYRYPLiiqZPpJoAUOImjgyHowqaB8GddPAeo5xwbr7jtO69fTx+tNh26JUyMRY4g1/dafpx0+e1w9+/KwuX9krLDgZ8CEJPTucf/Pvrttu0d23n9CRw+vkT3wn2/jukyyFcp6r2rRaycaYDrddOgwemyRXVzBxoDoHCw4JCsY7OKJsAFnFRKW8R/u8wQbZ4YnvXDSgjiNLVuYphmgzgNieIEVAVVpWsmShwqCdmFrdFw8C7M4XmGhg0XMuhk9kTIqCfbIFC9UNSb3Zlg0JcjDLdoTraYTyGyWa5NEjayjKMGJJ0Wl0Dh4gfEHsehYZF2xhkwkLIglHsNWkUUKS7SIkpSVNSLKm1iYB30lc5rZlexlayEGLsNuRtO/LRNO1v7hoYNO1vXvXWYBhuVNRjGM+5cAA5fwKJRdvNZVLhUUqoWP4x96V5Ce4m8cRf3qUhlNDmAiRHg2W+bk3KBzqKIF0rOp7n/xoWRdM4r0gMUoiRje2xI6+EYsy4GePAnKyZq2Zo2AmDw9l/+JpuTynwY7e9tFsAnMFLR/k4lRevPwjjTHo8S3yEIOSLB/ClTbaI+a9YccTbWKTDpTOYYBlBW2fTzXAyz7GoOJDoi4gswPIiVR8JhM8xuyNRrl0hvjO8W0kzkOP+tDEAyE+Scn5oeBPH9flP/hDPfd//Z+68jtfV/v7v9ewu8OH4bnqQRv70s+tVqntpQlKzBBiMmwN0kRAJYcXmQdyR7T62tfr4Cc+pZW382Dw5BntaYVyrDnHpvEFovEZonZoTlCDwMSDg7Z7SVe/+x1d+Ppv6/K//V3t/d0P1K5dVX5IZNxMrXUetAQBwKp28NhFnjkPuPJDqj1uSm11VTrIT9ePH9fszFnNbr9TK3ffo9mdd2l2223yiRPykaPip4ear/IDqiQhd+WE05X12YY5B6cT86kaGHLGiTrs7h+F2GIMDlVSKb+VsceXtbaxTg1bGm45oeHsGc3O3gbdqtkZ5BMn5aNH1Q5sas5Dt3n2jfWZdZp5pbnMi7Q1BnOUEAJd3tnmYfCT2vuLP9fF3/pNXfid360/0V65epXzYK58VlQ9GNyVqa3xHvDMcq4B8J2VVenW23Tgkbfp4Pt5IPiyB6RDBzJDDgWHLQfBkpl9JBQtGhh9oYq68WauEWLOBYbjnON97Qff06V/9+905be+pp0//Pea/+RHMg+NpT3mJNpNjEU5jxbxpMx7JDZEZmJEabD49AAA5unGMpCz86y/pNhxK5nBCTRCeFgoOrWHKf5gJYej50piGW3sFBENU58PJbUKH7PnnQNqbBEhplC95wJHUV+xkgh74FDEUE+OD75xwV3lq7TywGUqBgw/qeM1JgiKbLtbjAeUPezuXuCamss6aXDmiBc5GjazRstVTiwhnBK0TwX0wTAnEEcTFwLqvYpooCHBVTm61mUWCR6kUz6bZL8T2shr94ytEYqu6BDRAIyGYUMSYtiCAocWwJJgX+9ts2Ym2Z87ebtPx5LpejIzTiRkkUNOXD+uiVNawsIhpsiSI0HG3fDeY4u0j0j2vjZJyZuUzKKpLeTRaWSTufJYvl4fcydfDnjUiRaOCIma8DwojR5/JV8KCcchhyeYbdkhtHBp1IMZRVKYK1h2FFWLKNQomWsAoMs2pKIMqGFit/t+Atj4UJhBJ+prYx4AesXghgcYo22wiTTKqmZzTpSUwVJ6kWV3Es2hUYdpisoxqfmxp0+ybdEDFbe7PrAfhw6u6cV3nNBdLzrJz3O4ozpuM8kzfFGKz3j41fSDx5/WD3/yNN/R8v1+KHvmNm45lzY2ZrrnRSd03923KnntOXlcfk0uWco3bistceGKEJJlGygEo9vuWEORM0CWbTHQ4VoiTooWm2jA5voiuDKAu7gk5JAXdqCGFdyiMdgMXZTx6yWYh13z+t+Hn+DB4JVt9mKw4trJEl1jI6VUBtHaeH+zplc/maTya+q4sSZGUlhINFA5nIGuQ5trPBTc0vFjB5QHvElu6jR7LBrpZMdTxS0rLZCRWwlIBkXu/sLiTkYuqkFptstGxVGVmAjOgNKwhmI3cn6r8unnLuq5C1fZt6aBvQIWaYhtiSqy8Q4N0sBnDOMX32EYNCDbluGD4aFhUP7adWd3Vzv8BLlZogvTSJalouxx7uFFUsdwtF2yNbZFOSDYYpyg8LyfinBf6MjV418CQ2QoPvs5yIkpZ3/2BnG/xzG0j1wv9dDrsYWWd96olN9NiZaA+ELTIjQWee3aNj9o50TG1SbLYLG/mK28ZmAGg8kGgfoiuOSQL3JyamyBbOsaB+epZy/p3LMXtIvM51IZH6JUgoiMM7wOEmDyhBCDQhSF0seoRE8xpXY9eXuOAhEbUV3uNmSQyFz3kCRnkeSaScq/J3jm1BEd4CI2fRFx98JqKH0/JxOkQy2GkfCzZVsMYoRiD1k2JMmidUjmhHcQ6rjGxeTpZy/rafbsKj95KGP8ys6lFplOMH0SjDz2ZuMJwYVUZGkSG4JHCmgNsq1qxS2jhFq9PZEKB6Q3SPFAqGMkGnUz4s2xxGYoSuwNOebCcAq2yo+Lzt5yVPfcfka3HDtYv5Up5rCt2QzimOw26zl+ivC9H5/T409d0PbewHc4jhI+kiXOxYZPLngnyHHf3Wd025ljWl+fybGZvYJUJMn0kThgSqWtRgbw2ENm2CehdaqxjRHhRWQJV1q3ZQQFQKIj0A11xY6Mmg0a2YQUlDWBdzeOQIXBMWZMQdlDXK7vOaFByh2Z1aMtdSZJXHKEUmPjR0jASdkds5ZQ1+ICVUYQeNn2I0CoKjrmdIC4wGqLJ7lMUSKE4gCvyMglAPyc3ip2yYnNWdKWol4YjUNSxBqKToqwF6B4pCiIvnAgoEHRA4ci/28ReSqeosJDmfV/JRcpcupXiJ3oflQLeIGBUwL0Rj9mpnMQsU19AlqdF4mYLJFDkx5uc/3ghxme9fdd7FWOIuHR4A2eSRBLYt3dR3h10Dayrmu5Wfdj32FcujCOOcdr1e7Aws58BcG7RZXbLpRzWhJyafFBsBmoK6oQl8pVmgGNkH3ETYp/OVEFQbGJloeDWXLMA3o6ZplXJu7riQY51qBdiF/s4fUGihml5ouc+aB5ZPD41Pord/JApIopNhsFW3JWSB4SJRlUdcIb14B5foOMB4ORNd/R7rlzuvTn/1HP/JN/oou/8eva+9ZfyZcukmnOOdfgELGsPGmVaezMVeovGPCJXyhe5GA58sEtbbzytdr68Me18fBbpeMnNPdMbc4MrZPmEtEsUJCVB11D1sPDn6v//bu68LWv6fLX/7X28p+PXLqkPgVHID6QeDim+q3IRgLic97mnA0hNwL4sRMfKFsnaisd712Lx0vWnHp221z5yfYc/2SSrMb9JvcjIDXi6PBYrGC6qfXICTZCj+t4xlAFcy8Mt3gFJHnjp98R5zzsy3HcRakHm2zmVPOcNYlYU1ujiJZ4eAqrzzZzNnSk2IRv272m+eN/p+0//qbO/+av6/lvfkO73/++ZhcvaZb/lCbnSJ0rKXhOxiZ2WHaN2uHe3XiYeviRR3TkIx/VjGOqQ4epikOWOthrif0SOpTuDDdQi55aR8reHICSYgAAEABJREFUVARrd1EcmuYXL2rnW9/SlW98Q5e/9nVt/+mfSD/7qerBJokbx6pTRcskDiXaLgeqiY1c5O0KTji0Frtkdx7UcpzZwtbXJClm0ZqwwT1yEb9vw9AgukNtVCKPTi0cI12xzrGVWx9qXiYOWmS7zxTnkoxPKyl+qbCNseGNqPTIcYopWI4G2xRTUbAIDScyIrZOCeB8MziAxPwhi4bNtoy43IHBiE/H2M8SFJxiq4WWDIYdUTlINgrni65rYKOO9yj9j9i+Z6TQzREvjJbfNGU4bnSltNgChdd+ZiF1wDgEgLU2+L4vkb2D/vxu52iM9l/EyBVzaghFfkGK8Ua6zjGJ4hC+ZACiLwFZ1/U+N9qvdx59f64T9mmTRt5d+5hcgUORM3vRZI6BFCq9wVq5BS4/tI4g5NiEjdx42wbpZHQU3jK8YxIEVR64Y4A8+oQbfdGXlMRU2oVxWSBZVBw85sp5E2LiCVEX4jtSWOomuUUrHb7Ug4eG5J4Ngi2scZ/0PhemMVdiOnmMiXdDtniba3XGz3ZOHNKL7zyhY0cOEWjtco43rvXzuuoPVDbjXmj9jO9n3/3Bk3r6+Sva455iO8sil0QUuZpOHtvS/S9+kU4eP6I0k8fcc3BFNSTywQCauo5W4JImYbestJahi2NsB2zmx6dB6UGz/lBkBSSu2xtzcOyjEyfISnzgSBYSFG7ZltIhpREe0ayHWyPfWa/oiacv6MJl7qXZ64Fc+DBDvIvKv6QMkz1yZsIZB0b2sHE5bGVI7RMVIJwmwsXNssnFwVvjPnvy6CGdOHJAmxsrwkKeHpXRDK0+ULW+bxlTK56YaoxP5JCDYM/80UO2w4ps5NjJA1PcNTZKKzX37TqxSpN2dnbZq8t69vxl5PzwrlWNfQ7qauxFJeuJutiIHjSw10Ftazae82afqQI7cdSxs7OjPX54mc9IuqE19FD8EV+4xxgnrBFhSx1ktC2BXbwBx1OiTv2ihtPQ7UTT92WUrBzqG9Mti4TgI8KSs/BOnDnAxg1Cis6W4sOYmKQFb+KEMUIIttzzwTKbuMsm4qasIW4DwmzIQTCYORjhQ8mYtNyMYmdEoEdsnKhXru7oHE+En7+YC4bIESMkZyiyIzfkcFj6KAaNK6sBHcHyR72ux2bZY31CXrI3dEG2JfjYhXdt5Bo/hT/BT9lvOXaEB0uronRwy3a5i4ZUejiChGCTuXxKAbPskaR9OdgQfSiMIR1A1bLXtnXpyo7yp7LPXby6uMCWg3rOLi+PI05sgzT5Lcl296FSzO6En8BRJI1Ys2xLHHNZY7NsS/RFvGjoCqixxad0zrNArbxHRIq5U9PBzXXdwU+g7rj1pA5vroqtV62fefOGH2Yz5R/N/dkz5/W3f/+Unjl/RXPPSKJqySP01swNZ9AdZ27hp1BndWzrgLhGqE82gw1Ks4XsItHsLsPANJKVZhs9pOKi2fu6vS/nnETFj7VyHuCqXNk65i4rNkRAG0y92ZYj1qCEKc02uPM2jioUpQGHFdnufDKimb0IMV00iB63+EINNb2uLS2VN9lxEFyqITpUVnwUM7qNEAJookUOoWOp0RnBXGbLNlJTxk4ZgdInkZqjpuaCWmnXDVVvZemw7dKCGygkMMSkCSuyDZx9TNJOicnaQMsngxnsjAiLHj1eietgR5CXfCtf9gl46rbVX0GIX7J3PKPqeGNVmjMsEzkUArvZ53pkOubJ4ZhCxL1gjwOOYQqHlHngKbMogdEhLoBoTdkJhEUvU+KwCJ4HguGKITqCoQQ4w88jjHU8KganFFDMPdqpoIFItmX1ZiRHxOSFjEKvtcUWcoaGhyBDTckock0ni0EsM0qBQzmu6hDHqZU4qkqzRw0WX9uyHZMIIHVTtcKQY4LoBUtIZdNNLVuQnFqy460ihtgTRFauEYz06MIjIYnN/Xx6a6kaR3AMzH7HJ/uQUJ4vaQ/nOfHRQ+Lh2R4PAa/+t2/p2V//5zr/T/5vXfuTf6/5Uz9T4wd7zgf/5IvzxLNq5J47k5qM4XEKl1KfbdX9RTT8xYMm8VRiOMSDwVe/Toc/+lGtvv0t2j11i3bjCzl+uOfYGj7IGvaaPHdRu3pZ177zbV3417+li7/+G9r+iz9Re/oJtb3tLLMT9YnWJjICZFse3BXyoqh56MT9qEGO3fhwX1KoMKrwTNy4iB0kh0wGqxqs/7YR0zNp9iXLaOx1W+gcjdYUf5uACNicLNGZR5ChAb3TIDNv3nPFwemyiXKvWzLdShxDySJH5F7TnC3niFOILYmNnT//rHa+/V91+Rtf03P//J/p/De/qfmPf6iVa1fZ6132kg/u7DnfOfhsP9XdZJOH+N0ZiU6e1cG3vlVbH/yQVl7zBvnYMXJTkzj/MlHRoJtbK4gMncevJBGpRXPOE5yGnW0eXj6ua3/2J7r0m/9Gl//117T9538qPf2k6t/AJIoK+cyAsyL1/FMix87axTwOOJpzjKIWlgF79BBLDINwjg1p0ZMLsgw02iOWzvGvGjAFC00i+Ue1PM1oZ8SBfKjqZKVlDEXuhEZnxkyCK0oMAULkUqFmVDXb5RtzhEwTDprTQDZSN1J1hYCFu7gRQzEWR0gIMHaLIx1R2cvCnexjQuTRWGwayo9IFUlyzpHQGFesBmZTEhbPHF1pFZn0ZphodKpayq8A4ifekBdE4JQlCTBVrwOfc2jfbkcua0VUikAhYN7ijPQYprnC2exeM7ax25bdqSB8ijPEd5+6j20RwHLgyR9KjagKJb5I+OyTMe7nSlAIF1i5Z8A9PenCQ2Yowq84enXqsC0bAsBc+7xIg9BqI7DHZyJ801HlCNCNPHUC997ITNeYS0TZZhTFmyGdsw4skvDN0YrDxHNixxwiqNwSaWcEIUaRUSNq5C3CiGvisuyRyITEKFljo97U31AnElbbjEjhIdHwTW0hoG4HTk/tiU+UbSCoOGI8I0O2ZVvqXbY7SbKytmRpAkYT3J3UOUw2sqxFQ8zl/NjWpu6944TuuPW4Vtf5Id3APoe4/zScG8fEXtHFy3v6/o+e1E+efE7bu5Lt62hm6dCBNd19+1m96Owpra+uyeNL5BP+yReMaFnUPZKwieuBZcmQoPDrSDRjgYJHC4caqEJmRBdE2QqBSCqDmpgTm911VGmSw/GwsSkUb/wVihxMsq38E2lPnzuv/KeqTdbA+jy9oZpk+zoSzbZyDuSY28iSMtpmVlWzg5Qoe5Dt60jGBpZ1zVYGHTm0rjPHD2vr0KaGYVDZM+CTqo0c0thsBy4tohgsS3DBklclG2btt1GeWHhjoVSeceFXynycwzywky5cuqpnL1zUVZ4RxS/pSU6kwiAXiWYjK9SECLnWZYMtE/ud9189z9rNj0iZ01q0Wsekpc6RGlgINvbsPUcEO6OSIjQaq8bMMxEXP4Xie10e4oNPcQueZKkbwGTnCCGlO0PIsqGIv4gywbI9OnHyPtgmpXWsGENcpnMzLvthjQM052ntjvbYxCxSONhEQITKvKsHNts2B0K0hgcMnVGCN2VPMnYOFESXL2/r6Wcv8LDrGnuDvQxNZEfvvn1O3LPVGGxjdwB4fEpkyJajIwmfFg7ZjoqUjs9kIF/PbYLa6NPiBIGZD6x8ym182MyDqpPHt3Tk8KZWWO9ir8rTYywKPSeW4ZbJG0JZ7pkCcuxFGKlRCQRXZCDJY3yT2V9K4WJyVT/jJw3P81Awh1e0FqHhGo7eu2VDYr2c92XKUH54wDET1GUpvn3EnShVw63k6zhKw18eZJOiQUIIRYaEPNmEkKnjkVqLUJoYlNh9mrHOY0cP687bTuv0icNa4wIm/JhKM/J44OaDfunarn70s2f1o58+o6vXUjG5GnkiYs8cc47boY1Vct2i288e1aHNFQ3qDe8SSFmcSDgJstrRGGZyqaip+zb15mJ25woLdTRZFKy8a0DFbjMoszXMyPQ60cGqtxqJ57ghLszE2VyI2MicJkJWjPikA4cBLYFkKS05I0B0/MiNQEfu3Ykkp20JsqypJXySw102I95gAbIZJgtijgPqfi97j+til5Myuk3Q6F3rjGGisu3b42a7rJEXxGZ4oYwCfqN0E8P9JmwCUt1Na5iMyRmadPhN84Ld1ONUibEsx1taLCY+S7bJXTe0uAWK/TqeRSV+cogxcijyjcQFjZ7PHhJxnGmSbnYOEhItU0w0YRUSJQXFmFy8Z8372mUkkPMy4zIN2BZ28/4gPuHxyf5zxi6iSIlMhfjEnvdP95FsgkU8hJIR8+RY6jjgV3CGiay8SE4Phka+xb5gxSDb4wQ9lSk083cNE3rknkHsaSRVs3gRn3O7UOTEJ69iK8pqRcO3RjzTIdTq03y20WOA6NGSK/eKRi6MKQhGzgYbe+KL4lzUDcEIqD3rMhrr2SMhTA0uBA6nfPWKdn7wfZ3/ra/r+f/zH+vq17+m+d9+R7pyeUzGxZgHhMkzxVV9WPd5l/rY50r+lLog5ovsw1tafc1DOvjxT2n9kXdq9+Qp7bKRZp0zSEyXf9PHzJn6cqcYmGu2O9dqavred3X1t/+NLv7j/0tXvvab2vvOf1W79Iw0kH22KnmQbUkQ66y6mVvcR5KzqHT88Wuc1/kz3PA2IwYaBnKEyIELI9kwEdF3mZMpXwKAWKxuaPG6AYo6wWMQR7Lnig0KHJohDxA3SrEtalFSC3WKYrKenGvxDRf7pKyHmNjm6HPWrexDHm6Kz36XLmjn++zbH/2+Lv7L/0fnf+PXdeVP/1R+8mnN+IZnHtq2vbn2ivAnH88GlTRziphzx93mYOydPK1DD79Vx3gguPbaPBA8LlFbsyXslLDoXkjTFo1IfEdbkFoD84V3wnjhgvTdb2v39/6tLv6zX69/83DnW38pP3dO4oG1OJa1VuLwVvalz9JYbdRkDle1No6OdYoJh2JLLhGS6JLxR1Uw0eID6yqG6LBAIkXxDH1pNYu6HM9YpMm/16lq9oR63z5iYdmP8idN5J65QsvfdpmzrIjxiTwR1l4fRhuNPCoegTwUP623YhgsYxCj65DGs6HhWrmamDI54DYVAdCFCwZ2EMeuu6CMlmRblgTDzzLni41YzpKQNbYSa9AyTHX4a6kx15J2g0hty9HJF8IrU4b2zTFA9OxHCLdab/jkhxmVSARPIIgiA+vntClfEi7kF/DNftwIJ23oRvyF9Btz/7y44M09w8hKaayjIYV0YzHRF/tdHnimc8w5Mtcj4PgHC6Gx9FEKC2mceSEv6WCZqsUncOVqpAnlHCiw6xGRFF+oeyhODLAkQrIXjngB3ODYCm3dsO+K3hWXHZV8ht3Yx8gO41PHgjntnIfUgaV8sAkMtYPj3sW2wGNnksoRO8aSR54U0VGxVqaeKwBxIyJNMnhiRLMDmvd26mraXF/RPbcd10vuOqUjPFxKwpabDn6539uWPNP2nvVjvqf98EdP6cKVbdwGzYZBxjwbBh28VwQAABAASURBVIkb99raTLedPqY7bz+tQzywkjDWfQs7op0haDhY7BK5DCF4wrCXzYzd1pAE8fGAc4mYnMAtiKo1bPYMufsj4OTOFKzLGXPGzrMhqQePFkJuIZTYW2Li0ySbKGSLF3Nc45751HMX9MzzfHbazkMp0cx8YXBlHUO8ZVvmWoeFupEjCG5LEOlh1oAsmu3Sew2xBhRYCJtc8+T4H9zc0G2njurEscPKHI17v2ixyfiF0JEUnSUowTb7MaYWRjp4+ijhmBypIXZxbMOB4zRSfEPlxfGDN3TyNn7gjMQPopsuXbmmc+zVBZ4RLeLxMQkpg1HsCwBZaxwQyuDr9iT7U/BgiaisNQ8FQ8lbJHJBP68n8jpbgiaAyemTdhNfjt2Xf1EEKa4zN7G0jiRBCJfqHRXL0n6bisuqg0afKPoNtMg3CSbrJOMbMYSoaaL8muU2J/Men/Zsyw4NI7cG78tYlEbWsjPIAHZGhHRkg+7Om/Ibgueev6grV7cFXKScIPFTsgjMqjY6OPPJilp41lsCBzayRwVuGz9IEGtNxmVynSij/8g4RZWfmPNtToQrw9Ejh3hItVW/uTazqtmjoGQEQk0sEiFeEAL9Rl1gYu+kEqRiWfpiCdRmW71Z+WL2LBeT/JsEl69cLX+bN2k5UANdir9rVBr2sJDtsCI7MhTuASwyPDrRDZ46GnCLDJY+x7NPg694aApomxEd3pAEl1KXYRCyaLlYaNorMEMqEi25pLXVVZ05eVS333pCxw4f1Kz2QLLxtjSg8x1P+bXi73OTOffsReU3N9TInIKl8uXU4rtR05lbDurFd53UyWMHtcGNhzQyL7xqLB5QaSQpBrdku5MkS0V9wM6EtkUvg40sGnwBasQCl9x1Gw41Y2CwI0QmL2LOPSQRwiyw0V7Lw16g0izbEYRAR6ajlNxUSh+b9lvkULcUnjS2ZUOC4LCyNWos4abBHcE3EqxCwrtB6FhqLmQMdNlg4yKm94uqBS+hhpxBHFXkJOgULOEhafQfmdJa/CLcTD2m4zkXQ3YPvjkseagOQ/xCPVKy3UniEtFkaUHcpXRjuy4WY/mPOVDVkBWKEmoZQpOQiOhQ/CZCpTxGaclDFYVP5mUFGIOwc3EKKQ0hPojxiYcqixmjWb1FDnWtj7HdSPuWLjGOYeaC6aFfH6q4ERcz2ZZtLTfLCzVryDnQOXD5evSYOCtgI+g4pLduj68lm0HJwiDXK5LAbXSjFTGglydi1SrLNg5SxojFS8OTSZld1TDaFh21YYRxz+Ek4bTIlVPYsGu/9XV5AdiRIfIuwBLIB7fM+AIdsx0bxxl54bEk97li6RXPcY85JGKLxxxi/jlEV8vFFKzk8ktgS4jyoGzvqad0+T/8kZ7/p/+PLv/Gb2jnP/+55s+cU+PzgvJhM3+aG06O2hQStZL7QLYSlusL0GQ+UprDEA80rv2zI0e1+arXaesjn9DBt71LO6du1Y55/NckzjCe7zW4IcnMI8ice05s263fELz2Z3+k8//sn+jC//3/09VvfF173/u22uXzBJABX6alTBLyQ1CedqkoD5SyDih5m6U553Xj4dl8hfnd71+xkYUUxFO52C/RgudUGFGQ/Z51dxLlcmzilNgisJFblshHF1IM3R97nmsmvzC2UIpgzQSoGpht9mSugTVoj73gmDTkUI4TW0U4geDzC89p94ff09U/+w+6+Fv/Uuf/6T/Wld/8Lc3/27e0dumSVi3RE6Z5M3VI9WfTOeZJhLVJuqpB2yfOaPPht+kwDwTXX/8mzXiY6xnzUI+osdWeu0dUrJD3SWPLHhk5BGPOVuuxQViHnnpCe//xL3T5N/+VLvyLf6Er//73Nf/h3/KQ+gJ+fAHzXHvsVYMs5meWykm4wEKxAUsZWpB9crDRL1PGwtKrjlYPG+dKi58jQKSoCCWg1hZLCGNZrIHz1x4xWGJUnGqCh8pXmVK2IYlRNmNR9IpUNU6Gxnx0VFcchQpJNiMGRqkGSWB2V8IIV7QFAVa+1AEYuRwkYWINgHS06rqxYWNKUOM/kYQESSLJVL0NCgXDULXbYIIMEjmksREIjMJIR8Dz/8/am/9Lll3VnWvdeC/nObMG1aAJMAbbGLCx22MbsIFuQJjRYLo9fPwvdf/Q/Wlja57nGSE0IyQEkgAJYY0llWqurMw3j3H6u/a5NyJeZpVQfz594uyz9157OPuce+PGjRuvKiss1UIjGANa9qEcMpCn4BMDCeN3J0aauNfe4BK5ZgGv/Vjka+o2rI0k2BWKyCa4cmecwJFjjx9HnRITGCA5gnQ5Y+YiDeJKHNqJjikZWhIWtW4G78Ldo/GbKCVmjtBJz4ZXkJX6oyag+OrgVaXLQL3+1nXGaa8Qe8dHAYsHisAe1MZHh/LGw8eOTbi7SDTbjHSmoFNZrzX31aMFo7kmwGQ2uHoUfIsxEMniUytKvIoiFzEHHvhTFwKuBfeBnAh9RKDbFr2Oq9HTO2eMARZsQZXQxFgMqobfoh5kGxsGu/PJL6Ed6rjdOcUqkp1RK7JlQxK8k1aaR9k2dmvgem1bMy6h99+4rB95+f160b2X5Vn2GdAhSzDJEsKzfG/9xiNP6Gm+r/Hxgu9MQz30s8xnAB+junrlgvKvEF+/dkmz2SB5Bk18JtvozMF+o9DRBY24kW38ZSkE7uJgo5wrdE4doVcaCZGcooGVfx5soi568MqbCJX/Yi9FAzZMDNl71LpvEQCQ0sIH1nlIAc/e3tGTz2xoK38Bh7PLr4+quYgwRHeKLcyYlnuAQg+W2o0nHdbEEJGYiDb2EAUPATgW86b6r/EevO+6rl+7rIG9DkYYb4TEuzxtOBQ8jDDskm2lcear3kToNhhdUPDyFQ0856xZu40R6GRv3D+Q1o0K4QSOkvYODnVz8V+RNlITTw46KSJLNlw04hlLt61pPtvSOPeENRyPuP85PDrQcU5GdMmqFmMJ1DLyu1gOcsDkHsNSfK87hmWSMpefmcEYragIfYK4Jt8qYQwMS9owDTUuBpc0OZXyQkNmC72QHTxzL2bCN9lDygD1eTiR8E2P/+Hhcf2lYMupnhhoGGk2EJQeHRkm2xDRJLON0LttOWJwpGNu5G5t7Og53iT7+4dcMM05hrEKbHioKDWI5pFwVAyFM9hYmnpDBqoMipPY+wDFRz/0nKjCXhzYkYlKGhsNofGGpGvGEbl25Xw9FDxzZp3p2QnsNn6iNZSRjGpywXq3lL8MoApNDahEophRil7nNDmy8+Wf3DjAZA+yrfyLOU9xUX3imQ3lT2qd4tQbZnxGubPK3WS5jssAOshGh5iKdVBVWxIOxFg4AVYlkuD4iNaYL6TER8dVwi7ciYQt+hhSeva4XKMRa48arOFIeVhaZbp07pQevv+aHrr/ui6cXa+9j8W2so585zjgqeDjT2/q24/d1FZ+RTBfyCzlrxxMFkFtfqxTs1Z/Jfjyh+/RxXOnWW/D5JFEM57UDyykxvqU5gxiRa1iGEfe8Yx24mKJhm/rctYaIp1sEk2EWzzKRmYi+rmOS2HE41KWxZC6oJNxiSxQhCZEtmWkygNHZew9aVuAOAARydiVyR+gevRQkiVOLX6hHhUnx4iQlLCxp0Lqmvzh8fMUZqn8SVr51Q2o4DFKgvUsiMgaW8VF7iE9cpQDh3rOSJ1iDla8Q99ztDNhjiduU9DEKcy2bGPsvXKn+K72Eb3wrtWYiFCUpAtXgBDKAptiR85O0rHSy5XBtmwTtexRC8FPo1BYhsktthC6OS4KYQ8rmDlVQiXAqx+FQF0CoscaEhPFphdoC1ucIfPe9MDNzDAsIhrzR6nrXJ9cCpZaRJA0jhobGHY6eqpilg6hc9xWvHMM1B2FC3a2skajE8d8GYVPEMkS5CLhjDU2GFB/36/IePTugKklKtHEkDoKzHArEAI5MkKsL/XBmIeO0LPEBom1AMQnWvhEJI2VXDhgNJQee3jNRb4ud2vUeBdFwVgymUYP0oKg5AEgMHpqYF3x506xcdOER4od5+62+GfuOpY8bJlv3dbel/5St3lwtPm2t2j/Ux/V8eOPirsuKcc+RJGNSRLHxZq5ekEtLPOFg5YYEN1QdWIF5VyaXbmicz/+E7ryilfo0s//G80feFBHOJnYoZkHg1L+f4KWCBkUnCFda9Q6UGv72l9r7w/+QJuvfb02X/dq7X/o3Tr68p9p/szjyn9uLB7yqD6YWC/7kHrzADR48hVRaM7heuAnkd8aJA3gfCKhoyAzUhlbWKNRiR5xFHrHEBb9hHmBdiG22kOERCYtVXZjjY25h6qFLVOvcc7nDcTxFPddZk1mjbaVVzDtbmn+xKM6/tKf6uBjH9TWO9/Ig9PX8qD3bTr89Gfkx5/QjHvBTNGIz7yTTCpRTlFMOT8OmnR04z6d/+c/o6u/9Aqd+al/otn1e+V8ebTVIPXZVbuDf+eshmSlYqmk6Ia6igW59DnI5qba1/9aBx/leL79rdp87/u1+8U/U7v5tMTNf2PNczVVXbjPmZMMlRaV7qKUY0dOFUDpzBNmYsJDDXmx/5OdONsxK+uKj9A70vM1rEDSCNoWXcGbIkOafC3FiLWJFhmio6R7NLfySD3lh1YdhY4PY2q0kBlKZVBv/TLWdawKxT2I7dI1jqnMYozDZMMxKjAG4QmgtIasItHiYwqrY4aenlzRY4suvA3lwDSlZYSYqydHBi6f+BUBVHeNTFG8e5bIsKrFbyJM9GiwsY++AbM5cPpyptEclrpjy5xVYvyjxJhscBNpKGoIKMuDSgpUZOMZAk4aF3r3kOPcURwzV1eedySd8t5PTGoNt3hhsO/mOZNqn8mLWZ0yzzI9Ud0FnwiT1XY5TXop5dOlabR44Wt7gkiTqMwODwwrY3FrckXCtyyStWg2Z9boq8iZd7Tn/GKzicOh4UdUsJLwxSDFtzaoi6JFtctAOLHJGYat/OFG6KSSMqpaQy9BSRFqqE14ozRkQ6jK8Uk9U/ocIyaMVRqdipXSaiy9UTkkWsUkARQbUyxScNEH7Y52rBVQeZDwa0oNyRECoDdMEyESZjMgis/EWBSVE/XShbP6Ab5fveSh6zp9asY1NsfRMn75DIhv00w7e3N949Gn9e3Hb2r7gKtxDPjYJms+q5ounj2tlz10nx5+4F5yrYHj5HyiWrbRZ5BGOUfQJTNSM/uBLxGaWo6hwKIHbzaisyX4B+k5AKsHaTIyayC4IfUefY7Y/TEpbrGHRAsWQqSQxhzEsD9sPlvGGjDSmXemjY09PfHUhja299gvaSxLaV2mhlZpEi7zUpFUDFsZREtSFNsoUlhJhSdHd7ZB6RRGDU35z72v8xD22qVzOnV6DYxYWbYJqk7W8CYQTa2h5DxhdQW1aWQ+TBVjI2EoP/jCBWFS8SBvHxGYKJaGSOZ8UOObv6q8eXtbtzZ3ePbBOYM1RwAT9TZi6Mwb3bExrxfnlNl3Swt8QILiA83/MB6WAAAQAElEQVS5Bzo64pkT9wapk0xabT1yBWGe/j5lXuIVKvOiop4Cv2xCzCElUWGJIyB6gQj0Llp2JwR5dKv5kInUAF/pgVbUUUwpCR7V75tVTA1jyFRMqX2ujB5LO+YA5R8AyZPV3FwN+M94SmZbg2cycrBhGCMMPrAEeKUQbZSnA1aqBx0dNd3kgeBzHPRjDk7wzJ1NJYqeVUrBx6E2Pr/49AOpRZt8DFIyfOrRKy9A5EqSN2zpluGcisVdIwCOtjVn/etra7rn+uWiM6d5A1FgLqR4cXI67AQRppBiKjJiSApepOjugKTCGCxe7I3tCZTZT4Pt7R3rqZtbepYHqfnL42arv7Iij/7qDZtiHTmiqpFH4isLeANMjpDQQ8Vk2cbdrG/oMnoDUeDwUGRwTRQsVHpqChmzxUC36oXdTm60cM6j5OZU0hUevr704Xv55emK1teZe2YN+NiWqH0+tzZ2D/TIY8/qsSdv6RC93nMcE9Fy6ci54Xak65dP6wdfep9edN8Vnea41QVRg5JHTr6R1JuNrk52eOpPZdhH3dgHjgeIEGWDFGnZLNGVukSLLHwQJZTgMNkZM4ekLqoauAFqZhciVFYIQnAgXNDHWPVmxwKGW5Cu9VGVwLJDaHDR6rw3wmonvsx34vgw/ZhjNBbL4MJxoTeZsQ8RQhxvWPLm+MRWMkIDn3rqiRxbeGghn3SM6S5auBBU89zhESx0ByzcC1rEo0WecNS7euwTuCoXlo0qYRriAdEn5CSPIQRK7FRjkImwVI9eQgY2OjXmcoYY5C4i3XguNtVRCFBeTQBQj8zeg0gF6nla91sYooYAehzCondD1TbL58RMiiIVi2hZKhKNDIBBVBhSINEQ6Qi9TzLusg2pU70j1JtHVjlGRROPDUP5B+tUe45Il50RH1gLJQQCYXTZXRJD9aYhAHJYwuuYEGzx6oG8OXGIXqTFqAQo5hwFhOrI07FyARLcZkDIWEtALjcAOlq5MRAfh5rbhauapcohCTFmG0FpjZ/+UkdolHGgY2xq/CqTfYo+L4QrbkJZfDs40P53vq3Nj31Um298U/0nuodf/Yrm+/sS18w69xKTYrkpE0RGJko2GLaUGxZyhlBqc67bIMhtmGm4ck1nf+LHdfUXf1FX/vW/0fAgDwYxNx9LPPhT2iCOSRNMM+ozNGOCfIKfOtzX2rPPqH35L3XwwQ9o6zWv0/ZrX6W997xDh3/ySc2/9T80f+4ZzXe2pSPqb8fjwz6Rfq7heK4ZD5xmhwfIR2DMczwXNwzs0bHm/HDV8Mlf4YX6G7DprjZBVg5FUd8JgFHTnS37F+JINWpoR0c1Z/bT+etG5lY4Njfqm1Mf9ZsndwP7l/+nUO3HnGO3u635U9/V0Vf/Uvuf+QTH7B3aev1r9dyrX6Nbb3iz9j7yEbWvfk2zjS2ZOW2LWyLxsUtVY/GUymmuOfXOsXOK6FDs9IterCv/6ud0/RdfodP/8B9pduMeifOg4SeOofA1WWq9LQJDOvPkHMueoWJmTK0TXq5gOX+efVJHn/8T7b733dp82zu0Tb371Dvf3qy45MGTrWlVd6PQBjBnL5qOU0L5JaVENTFKkYRBlAiZswYtCrF4oahw23CpDyMjhyWFNDXihG/UiJJlQ5J69kpZ89iDzFlrY4dQ1IpPngpEAJm4yGSNWmlNebmQSHW/TATeYH3EBXnqoy91l5W5WodGh0JlT6CXsnGB5sRygkjIqadHlKo0YNmM9NhCwVMfEGtRt6u3rDQUrXgFlKc8uGiq0XFapfKVzEvP18x0BMNWrD7h7RVLRNw5HVNtNGicA4l+QlElGiHbqJYYNbbsD8lGrbOlR6RgE49MvbAxJVJ67KHI2DHmEHQtI0DYC5Bt2X4B6x3wHW7JPFE8I0/nU1yzvsJi/Bso/uVCAKcyC0ELiI6E3gXb1AvikWASCrgg+opqWbQa1GWNLVioH9AOMkWLV5JgK5YBq23lu17trQNAix4AZWSSeWUUrUG9N1B3UUo+TQ20TTKcSTALtAhk7EEiwntX+ZWcBKHYQ03AJwmg3jME2ZbtOBbZkUNROb/Hg1AwBzV8SfEjP4Bt5X15Zs3KXwn+4Ivv1ZVLZzXPZ685bNgJp+PPtWzeZnr86Q19/VtP8JBnl2uxVTXxXh74jieb73szPXj/Nb6zPUCuc4pdnim2ZJElmYEuWlhURGA0OoKKhDIajWxbCoeEnHxNknmpmhmzImpHEj6WIxXZkQ0CGR+CGyQQjW100cQDs6O81fmk4fMGAZvrLwSffG5TG1t7ymelneu9ZQJSQXiU5MkUDcUO2iliCHcJoT7L4ShyXsh2JJDiyHBMSsu1esYxuXT+jG5cPa9zZ06pzAx0yRpbK541RPBoCBosPHio4gC6Tx+D15rHuMiFrQxGDk0uqKpcso74AXKTPcofju0fHmFigsW42CnhKttFojk0DrY1ZH+LW7NhKL9co464R8pzLdEsM34fnTzP55XKQt9vmu/bj3dQ+pBJM0GddCWAhKfuFAWPLQsrGs1xCWGuOYvjmJu5+CU5rtXLhjReA5B6x70LjIkJHXDje8SNp8k6sKlik4tTqTVoGGaysY4kGhqjOA9SESK2KTdhyg3Efv48lCfBG5u74v5ZFTM6hWVuHMmR0UnGEsiXXg5AgiLDay3w3uM0xz92EHymfbDd58IKXPnxoAeHEYqJdXHizY+VX0BuXL2k61cu6lT+U6HcFZMhnyukkk3cRCKGeDqJph6tKR8uVMN8TVl/6SlAy3hExYdBpJQRsl95E27tHir/6vDm9gEuWMyN91ykMn7My4hG6cgUFxQlnTnBSNjwCZVtlBMjbOGNuNhD9iCbuBGT48GgNHjwMAwNKIRIbekYUDJWToyNXIJa5IaFjsgHRFYnnVpf0/03ruilD9zQ5QtnNOSA4pcvMQNxQs558sxzW/rmo0/xQHmbdTEXSVodE7EX0hG/AJgb/gfuu6SXvfie+gdG+OxS4lXNsgaJsc6x5NbdzcYPisXuMow5mdCSzaCpddniRZ1BLfwQMmbNNjbsQOSgnAiQ3T3jF2k6T+OR+kK49Y5vF8aRxLFP1KdkP5MsLrWH0aHowUORqSUVkSJTyUaDyiTDoPQJqzgGOkbZVl4Vj5waFgvDJzbbcQVu+JaoEZIwRQ5p0QCRG9R7dKic4EsD5q7Y4Ggne0v6kxCbE1f7+fwl20UMUWQtm73Uap0Se9ZWHaQVn8i2YZBU5yWjprYS2aEC3GXiCOxyxmzwCQKM/0hlGiGRIteVnEcUOKJxRIwRhgtSgyIJDpEkmktThQIVZ9ukqkmSRUtsg/deJlR6+VdcmSwPVj4fBq5VaIpDrw2R7pFgi57zv/ww2u5TltWBoczE+RwWHN54zzU88WAEbN3NNnuPAtQNEhBG1XVHLC7Hk2ySHBVCa8SQ05BoUVWBUuovHcmQaKUTYuTRLZnReseEEKsqInN2SbRuRaBWFfGGoQ71hjn5bWsGTfvDBLLJiREXQpBFQ7dHGVV3iAsTgkdjlpkc9oigtLI1MvT9SM1IzMPITS7T1B6idcy4zg909NST2v7cp7Xxhrdp681v1MEff0zHTz+u5kF2nPALL5H8STSRyIbMWDnxlPCr+ohvFWeZB82zK1d1+u/+mK780i/q0v/y8/LLXqrDU2s6NtEzKIEQYexlE6di5RqofcaDsjUeNK0d7ErPPKXDv/gL7Xzg97Xx2jdo87+/UluvfY123/0OHXzy49i+wEPCr2vOGrR1W3lIaH50mvEFaDZIM4YZ9Qz8eDgMM9kzVWMdCrEmCiix9hCMHkjNkkOiwTWR2Beg9EAJzooSrwowHlhqcaNXqdbAPdqMOgbuVQzXbABr8tGe2uZzOnriu9r/5ld18MXPs76P8iDw3dp8yxu08bpX6/Yb4O9+n/b+6E/UvvWovLEpc3Ne8/MZmwedOf9Yuqqx13Q5L+rid17tz05pePhv6dq/+UVd/pVf1fpP/kOZh7i4EJJVpHZ1VarznVDZ4JYUEtuTTWrwyNCiY89fcx6xhr0//LA23/o2bb7zfdr93J/qmHOvcQ4Spnzhymyp3U4QGWJg55DozMeaEOh4Ml+Z0RITphQDSDRSBGLws0FQeyqPa3AvVjR8GBc97vEtmDg8mYI544GOQkfnhKhjDB7fxqzxDU06JubBFyEYgZGKNSSNMapmagthoQsbwTUmoM+FgUSMqoacYxwbIr7Em6hyMDpeGOwu1/F3MHxgEYNFS46874Jl/Z1IRHy+nKpnq7HHjEhc1BuuEnOlXnZfHoYiQE1t3I1STaLMl4eh4TYjXapopUViiogjkSFA/IpqwHYnj5NkW3k1RjRKa5pa1nxCxkRJQB4JttpHGDclnRn6GkCyeCjHw5JsjxQ5hK5QZI2NuJLMaNkhwbVs5KTopY6Em8oJgQgVlayTzaiQzYCYzu6FFQVNvZWfeU7sR3ksh6o0PpwYlSPBmG2LjpQer05G7Xsp7EQkNqS0USdXtPJNEsg2/kGTJ1zo5hSF0iGU6qLZ7nZkyVq2yC4k55BjmFJSR6YeGSL1xB5KvvAQspKh4ioD8zbZZGyI8Nizh7FO+xdZuT6oN7wlQJtBLaKmZsfaRhU7og0fvWzLhuTyQVSINHBiJ3/M2W87Aq4jH/KmjkrA1Qtn9UN8z7r/xgXlM3HO5ypwuvJ5wYpkPodub+7p6488oSeevqUDvshZvI89CGPNOQxN169e1A+89AHdd+81rfOZykc1NnzE/EqDV21dzl7LYILABW8jubg0V5ol9k74tnC5Xg3TpCP2jk+sBOAjKNpQ19FojbpFC5pjk6McWSQLb0QkZ/Yt9uPsx5xsjSBs+X/gP31zSzdv8dyDD0y2RnWtYl4EJV88W/mLCN3VYoq7nWPlqij3huUMZluC6EqLf/ik58nI+XOndC/7fencWY4beTLz5Iic3t/DqT0GKEVlYUnWHWLEDRt61gujo9Nt8hKDSAQjHQF7xpF6qaMCw18co2M+wPMPsuSvBff2jtSEY4sdQmSUbY5LJAlJdd0MpmhgVjWOnmxD0pBzjjzH/Gh6zHOtqpns5TgOmAtpxCwI24RXIvR0M9gGciQh1J4kwYgoPLGaWilB2R+sUe8kNnX0bvwgPYphcQz//4Omk80UMeU7kR/FMeSgwFF1xMYdsHHH/CprLgS2RdckA5U+DLnxHFSKwyxrpZHMAaDaZA3a2Tuov3rLfwI65+ZsmJKthLG7qrhgxIaFOtbkvLqiMNsJQXZRbayFLAmewY7grqrcZRspMpyuoqaccefOrHOxOq/Ll85pxoWq2yw7hEvxyEahw1RUg6pFRDB7iztlcTRGeWDbFDB2jY7I1VFt80v3XLe3d/Q0D1H39o80gIUEz5ctThuZl0ZayNgLm3jskT2TbQ2yBBdSk0suPsoAsi1jt2YSMoOCWIJrbKOGPcc3bwhhbRobuEa9hePODgRSTOZbrU28oAAAEABJREFUxuWLZ/QDL75XL+bXotPrliV5kHJumU3yYO3yBSV/IfjId29q7+CYL6ViL+FceJtVHwBtfqjLZ5p+6OHreukD13X+9LpUny7ksysvUnHbwggxcjwiFBQBsi3bkTpHLFUIQWH00mzLtkRXWuTiUsSm3ix3oW9SyQaLTykMNshE2ATVHkiysUmdIyvNKl1wTY2LNx0NED86cqpAx9G2bINBdAQ2QR3DbYI0NQCbAd0yY+82MnvH2IGMk0KeqKEcn66aaAeCOoJQfUxVdRSwOowhdd6Axxe27ACjS49HXxojxRqK/H3QGP+8Eaz3+8hwwqXyMJxYcfKExrmmANxKDA+VMg75GOniZJkyTnq3Bk3qrrElASYFHrUiIqBXrxOmA2Ur8I4h5tAqjDO9zuhaCvYcp7ouzfImtnL+Vgg2UVhY6XcN3WLwEIy+XDUnT+nyaA0LiQEs80YMVSYw27mUS3CNzSZn1UFEOcbgDKoxQwibHSEmYsJYKbC6o6rNGQuDZ312fINAhDPKRog9BBDNcrRO2OldBrexpUNCXxCxohUMn3rBiaE+428zGmsRw6RP9tEHDwkbg6T46UTLjVNuJNkpInMusbb66zMQrr35gt/gWCRu+I82N7X3tS9p+13v0uYrX6ndt79VR1/6gtrOtobZTIaUCwI3ftmr5O+8T8thKaHWUwM1BeFzQCFbnq1pdvWq1v/+j+vir/+GLv7qr2n9R35Ew9lz0pxzTk0DNCMZHx1ZFUScrQZZRzKfFWtHB1rf29Ls6Sc1/8qXtf+Rj2nzTW/Rxv/9e9r4P/4vbf2f/1Xbv/cq7b7xzTp473t19LGP6Phzn9X8S3+h+Te+pvbtR9SeekzzW89ovrcj8cDRmXBtJvGgUMyVtZn9adxHZZ+yXm55VEvLuiai1noLEhObV3DxA6WmzzFw28o+DuvrGtaZC0wHe/LmbR5gPqE5dR199a919Odf1P5nPq1d6t754Ae08653aOdNb9YmDz43Xv0qHgS+URvvfI+2P/oJHXzpy5o/9YRmrCP7ZvHDI1XOmXtO/aF86Bo99zLKDg+D1MxnL3Thsk792I/pyr99hc7/yr/V+o//uHz1Mm7mYW0n0Xqskeg2W2QEKaNrlMRe9DU32YOcefjBrz3+mI4+9yecU+/mofNbtfvRj+rw619VywNbHcvZQGJTIyylyWokTJ94ZKZwLMEgd6xYDaOOT5f6aJ8wkgQciAzsAXJ6dCaHyc4Ya0iKprEFYet6dTGEyta6X4sCWDxyp8R0yfh1QgCyOochVuJwpfUkjoOjh7qQ87EkXGzLhgTBgUjT0OIfQja8QXTb3WaU9PAQqI2QYmGoscIMCbLE2InrCLMoLTExRb6DTK4Bu23Ry5rIEhaDkSgOXymy+jGCneijaXJRCRPYNY3NpCsz+jRfINTqjpHjnXPWtqJqtQUCr1i4QrGDS5yDVavuamW+C10BpiL+Rsc4hMRsqjaFljLtfVeWI05Z1gTkPImrF1kmywtzr5pWk63ikVccmTbTaDFNAEnZNttwSKEJ07LNl4d7DFvaiNHKXpPqpM09tscxjg62RT/pizYtZ7IRMfoZ68lujxhOtvFzOdhWzmmlIQetEpEVXwXpddWIWucRuO2Msi3RVRwhHSK8hyBravFRByLalm0x0A2VyFB9HBp4bJ0Cmu+QqfPs2TW97IErevnDN3TuzKA5n3+pzzJujWtiYxnW3rH0je8+o28+epPv/seF2a612+HSpfOn9bKH79VLH75H586ewkb5XPulQeKzSJXTUniIOCojlyRkVcOOHFzEmfgG3gojD1yDQXjfKcQcxYNhv2MeK1i5l1d/j4ORxyAhrL03wyE6QvWIed/kHknUcsg9z9PPbeuJm9t8n6UyYgbypOfhYAUxmMAZA12hfPwN4Ok2RoheNqGSRl1HQRggi5eJqAsYc5UsYVL+QvC+G5d0/eoFzXKvwsls6svRwkNplpWuxEP5bAXpUAT1ZnclY9ZqPEK1s7ExteD0HpDRGUIcg9hDUWXZVv4fxZs7u6p/c2L/oCwyDLItOgodwTBxFtSao4806XG2rbyGgfksHdZfCnIeci+TWFDslagP+HdhHFf0RakxreBRV4ktVSVlvsyhE23KMvETRlaz1KfjPiIJaORt6JUZvtqfB0uRJ0iKmqGfdOSiKy1VQ/0mLUCnHNic/EfZOB4KznMHK8vuFK+hZBWmtNK7nZRBNAi9pGwJ2z7O28i3s7On527xxuCAN87oFhvUT0r8I0PZndQTManMYPIKsmgYJp6abdc5jAUPLWQkDYN64iSNlUmz9uTHMnbDx1qxX7pwWvlXes6fOa0BExB2JVpTAy7RoEzPHEJSteghyiw9NZbgjJmnBCUgPvYgOxgUzqQHHIen2aun+IVh7+AI34E02EVLUBE6+0iwhChaix4F+wk562eeJuaChF/sDV9DglqTlPmxh0UtTKlZ1RpxEWywwsNBSq9tUOK0sMVuCV3ENnhr0hoH5p5rl+t/NHvj2gUNY/zAA4WGj2gNn82dfX3rsef05DNbPLBuQfnecMwH0Vw5b4750mS+7N1z5Zx+4CX36t7rF7W+5rrA4KwhA7lxRqKOngJ5IbCvqCvdtujgzBA3FProYbixQ0hT7xojji4wgYkPV03fWL/dreUiZDCFxyOukO1CKKCb0MsNW9yEHt7Q6YhWWhM8NpCKjUMMEBbGXkd3aQulu1ErcR5zON5x6UbSocQG5b3T7cEEInIRHzWGUCAoPXCcbMsOSZYgxjJqbOiThEjvPmBkpzqJcMhFoiXccNtyOPQ9+7ie+NiWPRKAoalnjZNsj5YXisVujz4E2a68iOwbY4qEdUVlsyTzytjwbyWzjeoU3zbJ8KB9D3g/lYGBXpvSjEeoM5PLiMsLITFggZZkMa0coOIjZJa7yd2rOzBmWlh1TyM3EBEr52wmh3jzzQHjH8p1F7W6CaQzWVblxQzx06hN/g3dEsvBt44BWhMNnVHYsw9ZZfZNtMTajoU5JNvwChKS0nKMOxJNhff0o0eMUGHw5EyMpjYaigUbhZa50MMIq3lzfUt9cakcJeCUwmG2RccXhSA0OSJ+WWXkUMXiGHlaK+4lBuvzuGJtkyEpm2yr5nf0gmto6Bik2CMrXlq0OQ4tGnV4jg3OxVWaUxUGnhMu5p4d7uj4ie9o548+pVtveoNuv/a/a+cjH9Dxo9+S+LFRXM/FevOgrIKSa6LgzENKJFGFJGoqGiisaCYNPBC7yIOoH/l7uvQrv6Yrv/GbOvMPfkJrly4Lq1zRQm517R8qoZkWoub8oxsDD5r6Xw4eae1wX97e0PyJx3Xw11/W7qc/pe0PvE8bPES7/crX6uZ/fZVu/T//XRu/90ptvPo12nz9G7T99rdo933v1OEffkCHn/pDHX7uj3T05S/o6Nvf1Pzm08pftYkHao3PpnDxYFDMXaWw3gZRkDpRMeukOs7vjkx+fLsqwBwD4RPKQ9bjJx/X8Ve/oqMvfFYHn/yI9j70Xm2/5x3afMubtPm61+v2q16jjVe9VpvUu/W612nrTW/S1jvepp0Pvl97n/oUD2u/LD/2uGY8yPXhYdLKvFcbBzP3fblXQ1TKb3yhmfPQN/VnLy1etuanT0svekjn/qd/pnt+/bd04ZdfodmP/qh0/jyujUd1VXpfAutdrlnJUEaLRq6sFwkMKXvVFc1v32Zf/1L7H/qAtt7yZm2+513a/8Kf9b8OPD5QtiV5U6fYbzFPKNg8ssgXDhOzqtp43gbDxvTxgqoaaqguYaCraz0GBZVAXAnleCEDRu7zoUyd4nCTyZx6QkIzIfEXycM73tOm9oW/pGU8dqUZzAjcC44SaTJDEQZQRuZmpL6MiaX+iITmSx7OslEogBELRcm8EDGmpsZ7vTR8wlObOJoVho8Q6HIZBdKlZJqjVY7ExgmfNnni1quJ0BJYhFQc194DhNBsy3n/I9/VHSSO7jNEhKLZsY1pI6ceiA5YgESt5VUgErG9vi5X0riONOXESg5G/JMi6y2g9AylyU6gitvImBjRVc0ynKPOMWvIMEbLhsqSwQJQGnCJIAoFU0krGmL8ApNZqaTqyxobagqG2RZdRlZGlAZpbBWDbHcPxEUvW+Vrsr0gBIXsJdZEBaNvzqNmgPQYwqFep1QmfPO9NXMgUm3ruCTSKi02DBHBEpUMlkHsjAj0pZQaAPCwV9AWLLQQhEu6xBjPUOZLLTULQMmLPAFEwzotDgc6GVQk2jRD5UK3LZsYZMnSgkSxI8VegdjpWTMQnlEsuxPedEN0WObOPGiVq85pfKdUTZY9yGb+1AxXuFwhGSIZ3Taq5YHrTpNmXMTuvXpeP/ry+3Tj8lk8ePrHhJkPxu0B388QjttMTzy9qa9+63HlfxuWS7Q1aLCVNsBOrQ164J4ryv9b8MqlsxqYQy11DZIG2YbyQ9UgBE6fXgNlqInaIeFTMlzGruCjv1h+MHLOHXykBg4mbLio2TBimJNJ0hdkE8N6iMAHvzbpqKpEda1Fqhgxv2j1OYpvPj7zv0x74tlNbW4fksaajT6kljKQNiw5AIAyB64SsmhYUgMMhVkjhNASCJVWeXzyL80EKOn06VO659ol6ILW+VExxyszlJX7E5LiRWeek/e6ydxqjfFx8uGD59g5u6KbbA0ImXJQ0gGB0vt8SOUTW+LQ6TUfNezwff/mxnb9J9e5F7ETD5FTk4z/smOTZZ8kgHTcrBKY85h70MM82+JzDFVTw2MSOydXF1ZG5o/fnbTwqJjRyjHXgpiJWMFCtQcrctcB6FWneg7eGxEW6VeEeK6oJT4fVoaVoefjtCpsEVFCbJ1sy4bwMhTzEZt2yI1iirVddgY6clVqDeFlU+GD82ZSteQogSEHGlY+x1wRNncOdHtzRwc85CJbTEWTbCNBPQcjvRzGwbbUuxRBUqDMHm78w3O6YVFajkc4YbCm4jWg0uMf1Wa3OClnJMuT9Bs8sDpzaj3HEcKDjruSwMZXYxtxuwthHvejkA7I9goJWbSOpd7sN4BAZFv568DHnrqtp25u6uiIupMTXOGy8g6tGJvLmEEsIdu9tibaKEuuV/YCSNUssE4lSLKtehkZKWMnRjBGpdnMUcnQkDX6tvC8GcCaaHAFg8c9smOXlL196IF79OKH7tH5c6c1wydTmPUhapit8WRfeopfWL712E1tcLHgFOLev+mY4ySc5wBHx4eacdAeeNFVveSh++ofGOGAMQMHMk5JhjYyTFUZiLCSRJLduWhLKYpP2ka/kcUB6p3LG745kp2CuoaMDZuhABKSqjXJdgZJK1w0VEZ6BBzLTm5Uo9oOAhmfsYPTpdgg0WxHlUwPaWzIwUoj4XhYan84ugVnsOMYCcpBDC0gBCakK7lWXXN+jp+QSsu5Wn4oSQGrnn0rYXWoROQG63VFdqYAWXYj2hkR6MkfQqyeOUtgWHqhPE9PXM0jkPUAABAASURBVCg1F7/TJ/OE7sRX9RV7coRWzSWv+GRBkxpuO1CnUV7EoJdcm2cpOscNgWPGecEIqrTaMxQ6aGxBVygGqClHGmHFBKQi0dpIYXe4xQT8vN3DoCKbVFA4VOdEVUTYlACcLnv0w5TuDCEEumpN6JZrQYyRkKdEGFfEGEvNQG7Bbcs2jtTHWCIGTGoo4cDkzIgfWCSCYNkrGN3KS5rMPcAFWC7Vxck4Hq/ludjPeCwqxxLiHZJsSwqJFmMIMTgwvcJAVG6Vv6nMZVQ1i1dDNIScMWxahW3RydWd0Molg2vIOETKW0LxitLmhCSwqMuTTR5U+bdu84Dtr7T5/g/o1itfrdtvfqN2P/fHmt96hgC8OT9UiZBTf5G4VatokURpqaATI7ll0y0h+/RZrb30B3X2F16hC//ud3TqX/wTze+/T0dra2qz+FjJVkR+z5uYgEk8EseBz5Gy23yGSDMcfLyv+c6Gjp9+Uoff+roOvvhFbX/q09r6/T/Q5jve3f+i8HVv0CYP3TZe+Rr4a+o/Pd58/eu0/bY3a/dD79Phn/CQ8BtfUbv1rHTAQ0c+p9z4YY8nbbknypy1oQ3JorEPAQynA0jUpOwT91qNB5fzm8/oMA8tP/Vx7bzv3Tzoo4ZXv5qHf69ij1+pW696tW7lgeCb36rNd2L/wIe0+/FP6uBzf6b5X31F+s4jmpFjbWdH6zwUXWdPZswx80yeD+qHI8W0+oydpx72R/CguFZJHijt0iWd+uG/rSs//3O6/u9+S2f/9S/IP/CDPBA8oznO88lZEqqmVkvD1siZvMGzH+GL98dgzff3dPjIN3iA+THtvO1t2nwz+/qHH9bxt74m725pziPHRp45ycMbs/C1tLKKdSVXQyuOnvxFjZHzl5FOMHEIKx2MTiiWCKFeafIBqog8TK80tiMM6r7xzrzlB4orIygBJcMFxdt2xLLLkw9eyAFTOppa9Azxj2FBVtUVpwmLb8kI+JNVya1qYOErLMczUFHw5AoPAY6MeZAqn3o6ihuQUoFoWBnTk6BmjQJ1HUG4q1umKFQCT6xh4T4K2G0TOoghXba1aNQhreiI9A6RInKoz6uVNhpBkgIN6WRPXN6SJv+qPdNPx9g2QQ0P1tQQCcihynwgAMIm1Bi1IjfkxEoInZQGRo+k5A5Vga2gPpZYw+RaCkPcYXkbMGf1LgeMsQIyhAAXCRHoI4qhd/tOpOOrI2GcH6vISXnKEL+yLAS0Fbn80Om9cBVScva7zhNC0u3sbsOj+2QMBenFRIsntBAXAiC9QeRhXPR4hCbA7lqYjRzKrMVHrxyfUcRjlMKoeGWOChkdSsalqyZjLVMlKM0ZOiHSuwNCUnYD46jYlj0RuKHq1MCG2BPQ+ULFZyHHNJKNkF7kyi1TAhR+8cIZ/fBL7tFLHriiUzPwfMZx7iMp1/T6kYQ3wtbesb7x7af02BPP6eBwLs8sO5SJhSxdvXxeL33wXt1347LWeEhoCTzv90h8Nsmyc7yZCG5b0pIa83R9jIm9LmxdN752xkF2uHEPiTZuIJIEBgWZSLSgMJZm2UbECmdElsyrhVJH4ak11ERQdl9b2wd68uaGbu/s8vkFzOccIdgGFCFaYqzOPia6y9LEK2R0KxCDWecEMbWmlpkjW3l1aY0f6q9dOl//CfE5HhDmzFDaFGgUyK6ByOijDJacdvTg0Nhty6bihkc4VKaJR8EkWdWCh0rvVZSZ+42Dw2OeEe0qfwx0xIe6bbzKCpdQi5aIqtn4ZS+4ZxrgA3occ76Fy9IRT2cPeLY154fOHlQjx6Dz5x2zJgyEM/4NHadMe9IL8CQwai0lFRWAG73EDHVWeGF2FTmPZYWMHNLds2JZ6XEKBRq5ZaXzblVO0pKR7uy58B7zkOVw/4Abw1RA4cw3g4YpRQQS2JbtStEYh8IRqnqpW8R0HHTeLEcciI2t/Trg+VdmgDBOXsmAOvYch1CpCGVlrngXIeeTLrKUi0Z5jO6R2cPEQQGDpCxHKVpKyZN128TgdGp9TdevXta1qxd0qq52FV1R8ev+UZMjaxv3Cci2Big+ZgciatGMFGqxlJwZ2SDkdGwEMJJj0M7eUf2PWm/yUIxzWRr6OpkRGf8GjZlKjEx88tmWQjFAiQnFtlxDwwU/0Zq6HB4SnuzdVB8iO9O1ShtArpfqQGIjjrDeS3aX8eqCZePXFV26eE4v5oHgfTf4UFkfNMysGRctEWtJHqwdHh5/+4lbCu0dHLOtg455QCouHo3z6Xh+rDlfmM6ememlD92rF917Ret8qGBWs/t8VauEIlLLokVoJckeucyrrxuP6vXGDBrfihGacRrXgaiVlqmWUCRryhGbiOazs+qIPqZUb/GXTECOVY6TzTwLx0LJkChRA5Qee3gPlz0KzJJcec9XZMKg5A1JSz/d0XpK7PT4hlZd8hcjpJeNA73bFkJX1fWKZd4CSVw6St41c76JTjpQddsVmZBWErDVpabnb8SsGlprnCt3O5Nm1e155USlptDkYFs2FACOkuUXBTpBscsnoEkx72G722oeDGzJeCxB6BpjI4a69+giGvF0hMkaniPMuTLGYuy1ERzf+uuQEcx8tbYIwUZKhojcj6xMFgQij1Zya2yZeRRh5VTcw5q8BtUJWFBFm9GoHJyMQlWvL1MuKtBCGyyj2Yx5D4ajJx4kbmXvi+3VdByZHlfhkZvUctbUMFYuY+1YtgO0K4439QSMHwa6hExnuoaIk6AGHB4UOSIoCVDowKqGnH0PpX6yY+ojzsh49eQI5Ry3pJNNRnoTxxgeFadFByq51Si8VC3ZB7QBLT7TsY2cCWt5oy2TGV9HHydIvB0EkD6fApAbvg2+6Fx05ySFyVzkTh3safbEYzwg+6y23vZW3X71q7T1vndp/tUvy7s7UvLy/jfXcOGffalrAudMk3kxMl+OnSXFvQbOCUEtwPop+UUPae1f/Gud++3f1pmf+znNf+gHdXDunI7IE/9ae1O2OEtc0JwnSllP6m3UwVRqicl5G1qfaeAzadCRZqxl2NnS2q2bWnvyMc2+9U35Kzz0+/yf6ehTf6T9D31Yu/nPcV/Pg7r/9t+0+Xv/Vfs8CD3++Eekr31Fuv2czI+tQz0UPKIGdio1URZHVOal6KEIKSbrOz5We/YZHf/VX2j/D/+Ah45v0fZb3qitt75J2+98h3Y/+EEdfOITmv/Zn0lf+bL8yLc0UN9w82nNNm5pjX1e5/Nxjbvr9flcM/ZtxprMiZA1m8UPzJU7i/qmgjxNXyJDo0ZRS/Z7PpupXb9Hp//BP9TlX/4VXfzVX+dh7L+UHn5I81OnKsWca1wLJY7gHD8WnLQcA84ocsYUbDru8fEASo15+Hn051/Q7gfezzrfou33v5cHs1+Qnn5KPjroOah/nmPWsxLY5Bql45X8rWQs4dwvrLiXPyFVRjheYeQPa3AoYoh4tgBf6o9ehIxLI9PAvg5xAMeVkb4UUIRXU29WllprLqjP3EdJ5Elo1Q7YVMMCP9aylU/eNCNUeskBU19D6/GkRW6yLSOFNHDkm2RHG/0R2V7BlObBXTYavqkt+2iGPp+7vQz4VMcRe0QOUxg+wSJO/pEH8HAVt3oLdyE9xraUOtztGV32LtVU3RU0lQUfacSFZUnqrZnj7G6JH+RYwJfLAQEPjHPv6HbHswe2RS8XTJSTsVT8J5m6OCxNBhPXSEhp4MGgNs2bZKGY7yKOEzNUkuJLhymktWAZ8IXR8WTewKE4hjDQsQUM4R82kr0SM2JZbyjqyVgQ3O0aZLsItLrt4s8XE0PVHGOUuBalnk61Xpzo8VhQWRMHVV0rDpYrTOGKGG84x8FgVRJxxpZzHgt7gQ/HAYgeucm2rEG9uTPGmi8cq+2MUAEMLjKIbSmk3myOeUMOybLRUZGYP7KV6VxTtohYx05tVIVfUzxTMwqyO5FLXVJaY7DxZF9Sb8UCohIaDRYfaOqViZjwYOXrSCFywU6fWtND913RD/Fg8MI5fojjsy3ZivhcEW/8yMfH1ncef07f+M5TPOjJ9ZtgEjqLow6x8edOJ9dV8l3T+TPrqqmw2ZkLrfigbpiwfu0ilarhE97YH7FjjfisVz1IvRk2xiNl5bghgUdIEJqIMXlCDZ6/+BtSL3hy2kYaKfaKVW/I8RE+kjMFo7XL9/mnb24q/4hGHnwpdnzjgJfSwlllxCJWCMeJjiCmUkTbhDsQ4SAeqSPK/LjgE3ODs+am4vnHRu69dkHnz55SGjCMXFxfESp/uGSZzweSRQLvnqIlv0BlfFySFq01QkIdiW9RVGxhOMCaCIXTC09M0yEPBTd5TrS5uaND7luYGAfL7mtA6eEIRJTsrB9HXEDxZRNTum0NguAwnh0c82D6UMfcZ1hp5ExcxJEXXvUU2Ifn04M1Ja2WraJRw102R6v549yYJRwQa2yRhL3kcbBN3eLg4a6AkG3ZBgwp7xsGZDBGFTHQSxaNqZKhNqnXmwVbtrGmj3xkmnhMUaITmANxcHDA/dqxEmpbM94QwzCT2ekBso1tSb1AVbMzb4k1pC4WosPjYx4I7uj21o6OOPAp1vHAweJFnL3kQo55waM4Q7LBYw81EqD2E28eqRzi2s3djqG65eLTsLCO8IWzp3Xv9cu6yhP12Yy3Zd6JxDiUhKEUX6SgUkZnVDUbpUuyPZJk9VYpI5YNAQPbir3JRoG2dw/19M1tbe9yIZU1xAGuoibBB1xFw11iyB7A5OnlgmVbeYmGqD6/0QQOAUYLyfnCkvzg0mhXNbs8kF04gqY3ZE736HKNsl3EoCZL6Bo4hxDXZoPuuXFJL3nwHl25dLa+rFhWmm0Z+zE38be39vTNR5/V089uidMnZo5try9fCvKXggMXhHuvnNNLecB49TK5Zt3t5OhS7fBcJqSItjW9EJRmO2xUXdwrSPa4Ra8BAaNt2SF03kOSqVNQnELIY8dtlCQbP7rSkOmRCre7wQ7v5By4UKkMsY1M4eMJUXCGnk22oVLgyDK1jXpnzzsaP9t32bIiu+O2Zbt8cg6ESmGwjS1TJQJgpecqgRW7FyjuOOPLHtaXppw5gJYleBNRLS7Mgk8di5ELu8YW0TaQRwQ2irblUU384oIJlm5bdqfoC2KeyIkJVX3BoOirJDdyxPsklQ9QS354zZ01QlETx8omTZUE3/JjHtHYAUZhSo2iBXE2BazPm/dk0IRMhIc0DmFNCWE2HFoA5ikOXmo4QnKl7qy36gD/np085n0+QHZ/M5LmREjpGVKEEOAOxyv/2RBMIk/fCFMoqsKQ4d1EEHLvrKMLyzFO0TgWSlgoOhQxtMgPluylTwbSNwKz9pjtGDplzF60biC0pGhFqaYjlu3CMnSsS2x7TaeFmaiA6BUCJ7GEYlt5ibbgwUIDIJmIjiDbUu8SAqJsFzHQrSE6MaIZylrCOgSSOgCQKKGpT5EZVlcwl7oDYbGZewYp/+jHvHCNaryVAAAQAElEQVRpxheDYXdTx9/+prY/+hHdft3rdet1r9PeJz6s40cfEXdoEs7mJi3BTfN6Zc8bWZVGrZnHtmyLoch8HnqwzIOq2Y17dfqn/rnO/+rv6MK//Q0NP/5TOrh6j45mpzX3oPIVvikfasyZ/PnuEmrYimz8rTYbJH5camvIazOZHweH/HCFjqr1mbTOw8K1433N9rY1bN7S7NmnpEe+qaMvfF67f/gRbb35rdp+zWt18M53av65T6s98V15f1/mc02ZNA9DG3uo52nsf9va1PwbX9fBpz6m7Xe9nQdkb9JO/vPZT35c8y9/SXrsOxp4SJn518mVW3xK1FpqpN41aMYazFoMJvarMdWcfW2s1zYa1BRNXbWOY++w6r1IrXnQdrS2Lr3oYZ37lz/Dw8Df0JlfeoVmf/8n5Ws32Ix1ecZeedBqS3yOZbDF9SNrKwoqmZeoQaz3+Otf1d7HP6Htt78Derv2PvkJHX8n58muGqnjdiz2LIJojTmR6Sh0BFuczhzdyMkNXPkNUIJk46SprcrEBg6Ef2pPFAFBYZZLAqUMjXniF9g2kDWMHC9Jri4asKJSHXzE2Qs7smVDguAKiYZdhk+1I7JsRqlcaqDu0a9qGTGNzU6CVv5txARUvpM+5k+agkrAmy7i2f6CF0PwhYKQ/SJHweVfEyQUY6HwZccFJbjxGUkGSw8eUt9Lzl0POdaOkcV2psk/cEgxJQ5f5K5FL2UxjK4LvYSAI40s4Zh6fGFsfB27rLP2R7KxxAWyeOHDyDlI+Oij+FhSaPRTMEmpNLBo4aEclxDQshNXSUckKmVkkhHpYuEci9hOTJ/EeNpmThVltIScVYXUk8BWe3xKHxPalr2ksjHEXHUjhIeAF90eY4KsyB51RQiNAmliQSuwZAqE1yplg5dI7YgAKpK4lcJAtzEkEczObktCDtQQ7GAAInPLANFLzICJ7MJVuOpEC1C0ihJAT6jgnMDdmAm7lEMjLeLwxGbjnOMG09QwRYV19/KJMWivN5KJqxrJbBvfkEZupVm8jLRCnKoChpZ7oDRyhIVsi05mqrCQ8eXzM9fza5fO6IdffI/uvXZe5rqc72MIOEniMx132YNubuzpa99+qv6rrzzn4aNCgyzbIrFmAPfeuKSXPnBD1y6fAy9YEZgVF/zwtXhZ1YKX4ADGItlmUDWLl8UomuEQ+4SicmOwg1mid0JIp2ZhO0GiEY8Zgeqx29ZyD1XuigO4xpbPQNs8/5jrudu7evbmlg4OeLYSO750JMu2GNQEV19/A7Mtu5Na+GRU4bLKOQw3FMkuTZJlG3uyzpGls+dO1fG6nO/K3B/kvIkLXuotSPy7VmNjrLnjFQWdHk3KGEJaSYR7Xa5isTM22eGSRpaZVK3VGPMxX/S3d/d4eLqt/YP8p9YN90auhs9EiGNPjPGwGSFBdpeHE3xQnhkc5S8Fue9q2MYUIrs8KXDbpXuUhZ5r2YLAeyWJRKHb8e56jnmLGiy8O3McrLxwV0wZ7AkpVLKqDT1Vyd/fMAYunDPpqERc5EOhj5ZVdgdKPq5LbFrjSe2hDo4OkXMSWQM28aE8jGTzhgC0Y5DChgwSMm+SJKptZg/gNYLt7x/o5q0tbWxu86R2fFOAW8SoN9slhNnIIRCkOimyrl75HBSNeMKxodJdCkLNy8zdeSHEnah4xQmvaDgxT9m4Ab5w/qxu8CT9wtlTAuZSh2uMsHQzBIdhtzwYkTXgk5OGydDJyYiDirRs3Ru9XNAMlRrucj+mjtvbe3r2Nm8MHqBm70mvAb8QhStKpYiCUHM7s/daGPEGUAjxju4667L+yU4ScuWNE4olpKrPxVJDq7OdeeJOzhYeQi4nDzLnimSczIezETvFN3Tm9LoevO+aHrz3quqXIfYwKQw3rlnv4dFcTz6zqW899gy/MO1TGSvizaxBdf5kvcdHR+JHJr34Rdf04geuKb84MSm+DdZUH1KamquW5BcDHvhhcygDIYjBYd2GEL2VFgmg+jwpSjoxZHEiF7zHmPPHRDcx5QlXG78JidiYH5qg78nHYxAfmw1BsMw4dsTMqglL3pBoI6/pkemA9AgjeYoDTh/GOWIuk6mVD8gqAzk+ZYtwF+FAz/FamNgfNkWVS2PDZ5S+B3vhWZKy1lTRq8ks26ATIaYXFuFvoPgl+d/gtmqeqsyMq3jJyRUqZTkkJrREkOIHTfiULyVh5SDUeJLHOTSaXohNuSb7nfqET/x5U54Al0oeQpgbDoVIUJbxfKlzhvc5MMclY3+nRFospBaYqNAC7QK2Jo+vDiWDe4I6rYRP9P4eiA9awyF7CSHxmQFATT0giIRXnKGS0PERLfV2CPcuzIEj5bxuzIcBhEq4dotI0dBGuOeJPzB9kuCY4kdB4FN3ZbANUA5wgcUTXVJMoZogbqLB44EkIafscJVjQUrLFthW/kos5faMoiU6RDBa5YZPdrvv6KTX2pMMIFtZUQ0f9HzCz2PD4EMeht16Rodf+kttvOc9upW/pnvDa7X/2U+q3XxSooh8sTEP2lT/me2RgmV+UqnV9SfXOWYAoCuUdZnPGs9m8uWrOvX3/r4u/NKv6tJv/bZO/cy/0sFLX6K9sxd05Jniy8iDSqmCmbM4NbbjYE1kF0s8QQM/kgkyhJcaDnMcw+PorA89n6esXEO+DO3u6uDb39bWH39aWzzg2nnjm3T44Q9J3/y6tLdLupw97DO+tU5uhJPbtkw94mHf0Ze/oO0/eK9uve0t2nzfu3X4uc/IPFydPfecZgc8jBT1coDzPpvPBuVBpuGuvWKJbST8kjLHKnOZ4vnoVxGTkkKpm6kXHJhOfQRma+YXLmr9R/+uLr3iV3Txt35Hp3/65zT7gR/ScP68lEAxV45DyOprIJap0+vUzvxFrNl8jttxZOa9Hc2/w8PPT3+Sh59v08ab36itD75PB1/+C7XbN0l8rGN8j3HP+VSHbVyb0jIPHEjCpyYsIQr5YyB+dJMdnLRattjiVkjMKIX1gZTsRRmJA8MsEi3XqcwDii3hoqEpU016KQ0NH8zsCR7IdmLJGzAEHJazHSfCJjuxdIWoqPN4NtmA6eS3EcgbC4ZiGfBaTNIA4lLHg1y5T2oijh6nhj1nqMCy8u6r3jDSNWee4AGjhyIXodCJLo0ZpPmkjUHJ262SzcQjIWXZmpptDbNZkaTKldxjGpDn6+VRBsLJN80WvGCGmgnesaboqGNvcLaTcewBmL28IpPYLk0KD4kWKPYQqtCzzxGL8GuhGKC+jsl5Lk4qTa3icCDFBJ3kk2EKX7Uyh23RR7SNchv1sFU5eqegoa6dHG2fBEp7Ie8y3j3clWICJr4MWSCLeYOE8GHaBcw+gSx7GXAIHrnEGup8mBxBSmTni2cYs0dcUvLgnFQhxIVt1b/OtIVxtCQ23gs8Sj+XJcu2Fhq+vOOVa/Xk3q1BI0ExQDYykVNvUYnnNE2X0Ad8bMsD5EE2XLT4wbojyUqIzSoxNkQ2Cwk7fcK72JR/GOTh+y/pwXsvi7eo5vw41bi+JyY8RLB294/1zUef0SOPPae9/UMN/GCcSSiFlE1Z2eWLZ/Tyh+/R/fdc0qlZEHayEU0N9T6IZ2Q4ARjotSap8jDEXWm1tq6RBYTRUIfQp05ChcSYOVNVCEfg2s/k9cD1Kxg+zNk9kg+sInFWWrhBkKmh141sKZ9bt7f29Mxzm9rd4/tsPgPLc8BB2TIo+UIFlRULK25cFqyBWlDA0clJAOYmBsSpHtTqcShBBKgRm3rO8IvmPVcv6h6ecZw6tU4o8Y11US9K5VEg9On4JU40oJhk9gM17kXdTo4CLdvgJOne5CwDGhgmqQattilHnn1sbe3yrIh94lxRcpVjj4nfRB02LgNkiT4MDImhRiMXeWDvOIbseR46Hh/PqYlaRAuDsja0Za8c05qAScv4gp0Ud9juRMYEIyvnVbkAZQlKGzKskjEVUZjL0IvLNEUMWUSrbe4jq6wDYQyc/8gVWBx3PKObzHDydiwjOt02J25/KJiNY/9kNtO8gW3ioAEKNgtecsclV1/J1vURyEHc3dvTcxub2tnZVRrhMOKoLGOo3GOA7CCjyyi2aR50zmNFFc22bCMN8BBy9JFsMwv7xMbY2PA80cHYNgnTpQtndf3KBZ09w0NBpc2FWcJmM0SA7DvkUpt6s+y7CVBFVINVnVIvBMY7X7a1v3+kp57d0E0eCh7wcGzIfpM6NbKK8ok7EMxcsHKYY4HjRApwVYtse5QNbuUlRk2NmIjZ0+RU+ZckY7BrjFTUgoI1NCHbllOjOpdYT2GOOZpsZOZh1BV+YXoxvwrdd/2yTvHgIBgO8jBIQiPXLg9DH33ylh5/6pbygFBDal9ZHx8+bX6kC+dO66UP36f7+WDKh4nmToaexlZaxlDkIpTRNKkVY0bbHYOPOyobDKr1IgrKOQ2TnVHqIxzBtuiiWg5pQ44e0oqMromC9/PMBlslSajQCi6hh6y02DPXkrpUNgbb+DtS5+iSZUMaKTIUXKvNyTWtYdUQOTvUKV5B6jpUwnIwc0TLnk12A5ygRgbOj56NMTo+iQlhRZt67J0m5IV590sOpLvcmIb3hKrCqoc9sC17JN3RqHFaQ1nwk0tiGLOFoS3xKEua3DtPVQQs8iKPrt3elUnOdEHKPQIULITIlC7qcsZOPWvGELtJAndTjR0FoYtkYWVQJDOOVHENXcJtHEQz1Lt5H9cDCnhWx2zdUGP367EFqCOjvFAs24QyV5tsk9D1Gqse/KJwfdcojp6lBrIzxqlTtFCvz/i5G1bHKUmdIVJSxGsuGracU0jdinGaPj5FGagv11VFjg8kaAbV1Q68iQE9uVgwrKlDLYz8uYkJNVXDvUtNtmX1mx5rbMEgDB2gBhtrOlQ4GNGyrXqh19ytxnEgPHgIP7STPTjVFegaydU5aZR9atwNmy8L5lo929+Vn3hc+5/5rLbe8GZt/t5/0+673675l78ob97WgN+MJ3SeH0u5vld+rvtsYMRpf5NbqQeyjWjlW8nswnmtv+xlOv8zP6srPBg8/8u/Iv34j+vwxnUdrc0050lYg7go8xYmSxKmflelCj6ATQ/6+MgRp7DCbUt1wLI1OWua8pAq50A+h+bUTkZ8ZmrcMyWwcc9z+I1vavcjH9f2W96uXR6IHv/Vl6TtnUwFEZEbLfWGJj13U4ef/5w23/tu3X7XO7T/x5/S8Oh3NNvZ0ow9WaOO/GVlQ27Uzvaylql+yaJlyJrcRh3PxEUrGzh8wGcgBxEqEwsdoPxV3nwmzc+e0fDwS3Thn/1TXfvN39C5X/tNrf3jfyzfd5+0viYOi2wSFQ3yANlg5FeTIDMqa6ReQam9Toz9PbWnHtfhF/5Uu+97b/0jKRvveJv2P/MpzZ98VD7iQTLHKsdsTvwxxEc7KXM+wMhbex8OpbPKsE4pjhIop+svNJK3TPhSuFgBaqo2agg1NtjUvRDcSD/74gAAEABJREFUfXJyyhNKcQTQJ8DYOgmpk1YL4zipGkGRyZe1lQ+yY4OHTYSnYrexYhtM5YiaGjhdAqtc+AgAVWk5Y8I5RAouWlxgdLL3LhGQfUVVWngjjzBEVloz2gxy7Z9tKcT5oGro4QlATL4+b8C+XRIG0YizI4cIQDZPHPK/o4hLrQW3ZY/fUltKK3hEFmdbdBmniZihSqEK+KRNHMfqVTH2UhhcORCqd6tkBw8l20iksq3ejI+KtGjGsdW1wEZe4HcIo4llKJRiwlvccs4ECC3AWELlwJw9QZkZ6FKgohpEIWNu4soBaOpAkxhuW3Q5ygtQHas785TvMqqRJH9Zk7k7lUMNNn6Qs74xT9/r1WIsGxJUvEJZRzwtLbBVWRKqsCkNuUS4QtlHqM+SEaKG1FlrIsa2bCPRJx4RWvSqmTpGt8LxpfdYhOQUdtuyLdEX+8C0HXDBkzlcNUiyqtUeITX0kDHYFky2lVfyWkKGFhgyyIQrDaWmDo6fwiEh5/MmPPuwzne3+65f0EseuKqL52Zc3o/ZNa4sfK4IymeUbSXmsWc29K1Hn9bGNtd9vHJpsC22VZb4vr2uh190rej8+dPCVMdQilW0cKqKAcx2RgleJBpy0OgNucmA9LAm2b6LRLOt+GOkWwxqsuxQqSUjSTIdauwm9qghGwzBhtMFtxHwG5m2WfszN7e0tXNAsDRgoONqSZa9SuWiNGDq4TzK+RQlhGyMtmV4DcglwulSDTAt26k8FLx2Xvddv6gzp9dULQnwpVSOR5TMjdZFCU5XmjUorQHmB8N8LrcAkMFCFCvSFUKZcKHHYkkhIsK6k6pFR8hDwc2dPd3e2NZe/lIQTBVDTYRN8uiupOCjD+6ivqddtu/gsvJsqz8U1Ng88hVWRTNZ8QnHj3xapckUPvq2LD46FJks0mooiiHREhL7ggCmmL7LdyTTpJvoEOxkT6qTyEnt+ezBpmSRF7PUG3DOL9b5b7rn3LyJwm3L7PgwWGm2VTLctmxL8sqLnFa1YjVIybfDgb7FQ669vfxJKC7E4l2rZC9qfoauY85FpzYIJzpIOkicmbEcM5QuQnljR8cNL0bFC0r0hKhaLsQpzVgDZK5j8qzNBl25dE5XL/NQ8NQaVmLpZv2TL2DNAkxoxuQOj0dqoBYs1clZfFxrydMwSMBKS2R4Eht8iwenjz35nJ67vcNJ3GTml+OBHBZHuA3YEKCqIlffqDWvCQFFzvpsY+kdd/YLGSEobKmbArqJEWuDkOJDQmYuCQ5It2M3pgHycvG40eNBbmtOHj4ulKVc46FrHgpev3xObDlx0ow87bjJtnJhuLW5p0e+e7MejDZiM6E1SPXNQPiQjU+U+65f0ssfuqErF86Qy8zV14xJJ1pDM5REDYUeNZT9QY2x4u3kkWKzM3ZZJaOXM1yhUpJVdvTua7kERlXLnAhU18fSExsCGntqKTEwZJtMkCVECIFt0NSSB79JLV46figRkzNcVNnnx0CyYGWLAJQOHPb900rsCwbhk2pCz+OzgE7aCVpYEFBXa4scwlI9craiFNbZ+fcY45ygVZc79cm2ik9y4kOTzwpfdVmBuxhjqGuMWXUIsfpSZsm1kiCTnClD5boYYo0Sz3BpksJDOfZatMlfCz+lFdy9o060QCah/CbrKu8ONpwHI228ltQiKgZ81b2wDuS8tE09IcGpuOzuikY9iwfn3a8QViwq/4x53xeGT/SiMUbkz/Wn7AxxgfXEUSS5XhqbsSEyUd4npeQhwuiLBW9xI0X1mUNjQ27MNWrlk5BQx/Af7cba385Lq831B0fSMIr8qgaMN2IMEB2FqhahZIsTaOpt3RstPo0BEZYfDlmSYh4YLNo4hMWO2/Kw4cOFsfTYI0epWByXGErtD+ujuLrmB4I875h56Nd2d3TIg67tj31Ct171em28+pXa/+D71f7HVzRsbWggNvnFfUhqGSonFcOzLqots3J+DYMUymcDdZrzbrh2Q6d/8h/p0q/9li7/u9/Wqf/5Z3T8sh/U/vlLOsB+RMgxX2jy12fHxBRx4syZlyqTHlSyLcmqcwZ7qRKIai9xV8u65hwvSABzagzl+Nv9kdvRxoZ2/vyL2njne7Xzznfr6EufV9vZkJI+QybIGm7d1P5nP62Nd7xTWx/4kPIPhKxtbmrgvmzerCP244iHj8d8Ts7nVDpSbQZ7zPTKvQ3LG2uWkh6T0vKwLyeTAalYYkF08bxUs3wQzyzN2I31QcONF+nsT/5jXf3VX9Plf/+fdPrnf1nDD/2wfPY8cVLWqqzPlql9QE4+yZIGRuODSL2mbrMvxXOj//STOvqLz2v3g+/R5htfp423vkU7H/mE2jcf4eHnpmYspNn1/maJWtRPukbavoYRRcedctA5ReLMoWL+Pj0hCK30yNP5Qxh4EGMb7SSiyw6GrYW6XEeyGwHv7GbFcSZlfCQ5hRRkVSucYxYFvKOMo4wUywqRITHUEnBgyLpg1eMf85gxE2fGsqlisODQ18skWFDLL7FsGAg9SgwhVCmAaxStYMKTJ/fIMVQdZah0GqdThCYrLWNilnpTN8WCSFBSgKpaBChW4+gCMyDxANoz7seJUU4AIFxifEGKi+JfHi6x1wNg6ERfApRQliChpoxmbIVnTFqXNg4573Kiij0vCo4n3VNkZPf9Sh3Z/+JxXRBOCxmBiVoIceqkKPEOz8IymPlCtbfl5MBFwUqoIcbYQgUwRA6OSJ6MEzVM7Q6MpY5mjKN0glH7Cf0OpWFPZM6n8DvMK+rS6qohY6pp+ISkXH50R7M7UB7IeQ8J0EbBtNj/cgCQecFHO0cL5Y5u0NEfUXZ/n47QYktiaxkSPhmx4g0SQ9Mkr9YRCw4ircyrexkIarDqyMUzINNHKYwCYSOmFFFxLZdNNa7FWMnM2ATHkRPDXarYyKNFuCjN+YxCsKmanMc554m7eumCfuCha7rv2jkNPiY/VFdukwunJPCgja1DPcJDwWee3a7vtLNhYEZB5GOWNfLfc+UiDxhv6PLFs6rrLe+p7I2xadHISw0LlQw1RQDqiRyKSgGdMRLF2HvsIaYFiKWTx1yxLaewFMUDDFk9a3wQxxTg8QGgBMZ0MIXwZ7+EvM0zkKdubmhrN38pqN5wSSjb0fUajTdkYtErJzIinWvMBCQQRHgrc4xFZc8iJsSukf0kF3Ez1nHl4nndyL+ZwHWVj+UYxABZcbQt211nTE++cEVYpbhhyJywngahVT2NPC2ayl6+0YFkXuGLkPKJ3+7+gW5v72p396DOlTpDWlOVRIihKMVb4hkw2oVgMhSnJcWU3MecuMf5b9hZOFGSRWOIQy0Olc50jCu9nFf0iBWjSkEGTe35XLtt8nphj15Cy2FICAHxPVFNgCwae3AoC+sEzsa3lJTiRrIt22JQWnzZ7ThH7dRguHSfKE3Z+DxFPcp/OsyFYxgs+/kosdYw2iRXVzXk4gxNGmC2ubefa3P7QLc2d3WQA0KMY+s7gIQzY+qsixbzUzBeEuF48UZgVBqAxWvkQlYanyxAYkskhPxyAlMa1xY5AsO8Llhkn4zdogaef1jkOm+Wq5fPa50b4x5CUBdkdzks+YU6Vi4bZSL8g9uWkdNty3bEkeLRwFILtEDNBXSv/lIwFw8pMSEk1lh71CITw/kQMyqKZVsIELxACUlTs60hQGyQPSlERZx0ZHPxUHQo04hW5xJc2AVuI4xkG2iAwh0vqVgGI1rMotOnZ7r/xmU9eP81XTh3SjN2PhaMfGg1zSjw8OBYTzyzqW/zUDD/epWGNczGU2IaJc98fqSzp6wXP3iVX5cuIw+FM8i8Opdsq1oxFl1KH+wCUZpKygBN6xV7YFu28TF755INPgyDbEsKqbfoITTbMn6OH7rQW3gRtnCwSEZ2fBFshskRUaqBtTcoK5+MQplnULkEpnA6pwhKCd2k5NTUer5okWwvzHZkxySFQZk1NL1vlAYeRgE11+K8YFpXYLeOBasgciskS1ArWctGrBq2kVp8WEPPnQoa0zVN7zsJXy1b9+s6YYu6Sg5cAnnCo0PJYLsyNfTkWNCdOn4NMrjNONGUryDLdjyYPxxxpduW0WuOSOio1Rt6KHabcSS7yza8PPuQaZOHTSnAxk5vUAHkW/IFCNoW8Cihj1LcemLqBysZ89hz+YlLKFB4iKRS5hcxos1m0hrvWd7LPUXeu5YxhWDiclusBsDV8MJqiCECxw1mo8Or11TovG+iR0VTXPpsqmrmGQF7hnjhjWPfO+T06PGThStIkxn7EAFiIXkQIxwGVDYoY1H5NimfMzAJIHvVOBg2igQUDqVDYr7yHS2ixdXG2LpFkUeywTUAuRP+6Y2bG+dXefJFN0NR+TNLUk35ZNnGQ8XJprRAJrfUbUpLDGQHSxKNVmQWVzCI2f94MJM6heFDRwLCyj40WeYBUa9XSvx8a0sHX/5r7bznA9r4b6/S7uvfpPnHP6nh0Uc1Ozjgs0Gq/xyX+wHzMLEetrFOSxXfuZEhjY2a8+NSO3dBs5f/oM7+/C/qwu/+R53jAaF+6p/q4P6HdHjqrI54IjjnQR6lCaa6kmZdJZDLED11dgKInflZFP6cURzwlvkgTMBNAjMUPif5nCdubW3Q8f6e9r/1dW1/6EM8GHxn/b8HtbUtipd4n3jjlo4++xntvufdOvjUJzV77FGdOjzkAVmlpN451Irm1DCnzpyPbd4UUmoAFw2EUaTOO4GawE2BFo25NMDpM4A17nMG6mOj1VLr5Xt06u/8HV3+hZ/X1d/533T+N35La//0X0oPPCydOiVxvoUIJQOdzbHNXJIl2e4kaaCmgfqKWMvw7LNqX/oLHX74g9p+45t0+3Vv0vbvf0jHf/0VzW7f1DrH2MOMyKY8RKz1kYPymbcVzdl5BDq6ca2OHI4vvdxxoLMT7NNoLT1uilO82JPSaxi9yDlKtQ7Jsq2pRbINFi/IEm8BVSMvSIlMVh0za+lQzpWa1paBcnRKYABiBEwvpWfKGN+lMQ4TYaVPWl+Xumvw5FFaMrAXHDu2I4ByGgRNPQWg0EusAYekaD1bQRrz5cFzxJASxLrFNajmR7cZiKjY2uOm8pOKDYzdo4+1UTmupVp2J9FaTtL1dZkf6TFU3cCLzqoIN3pI6iOQaEzbeA8i0d1twdAKzjzIDoHXXoSjpy9FJJxwD4xbdJMvRzAyVbhMYHBkOwN1sH4kxVDHn2hQdOKQW/YNh2iAuKEQaxtZuHYLEt6owSFhbZBGOfoYwWEoiyZdtOU+oNzVfRfCTAusIcWjpkKu3oIuvbrdskfCaYBkhvhCWX8IpHcwij0pgyVklbpDH2tWfBoHsORyZP8xR4T1Th2xh2xXGanWWO2MGjEtWoc5pi1R0qQjSeoxSouIT58VAL37IqejTyzrpdSo6hwjsZwWhTnyGNwAk9O2bEu1gSrZNlzVzGjxAkOMJI8XIVA5IDRxxMU2B3N5MKSp8UEAABAASURBVLosaCUo6WzLwANcJUkqOSyWUCtozodQ/jdbL3/wOg/zrujMaXz4XpaF4oGSvQybaf+o6dEnb+nRJ29rb38us7hk8lCjbOvihXPkua57rl/U2jo4+yGYMmC3B3l6lb7QpODBJNngI4nWIDGP7UjKGNKYP/YBGx0blgiRwlG1kFGCRc/3usiQHRyv4qwZO5pscHnx2ts/0NM3t3Rra0/8ric7No2toUtBLMnTWlEsXvEdLDVVQw0qGywdbiOUtQ/R7IzRUxfB6BfOndb1K+d09swa8XNSNplX0ttICB7nlxMbsmwre5ZzVLQBfVA/Jqjc8sy5is8515JP+GvZCJ3ihDwZbMs2quEw+uHRkTZ29rWzd1APBXmLLGwyDvgXQ1zthTHYFh0KD+HVAc25Bz0m/zHnLmjv7qzGTDYROxPTeJrI08tCGmn0zfuchbM9GMFKV28trObP4SstCAoyvgjENajDZNDgmgLAks2g3nCjrC5P42QNj2v4ZFvlEz7x2BrDdGCcKxSA3T3m3LwdHh7osB4KlkHmxB/sqml6CIKqYAxkoxvCnVFCth2mtKzX2I7m4o2wq1ubeSg4lwezD3NcUg0OSFlobWSCSl/iyREoRCSxSDGXL0J4GHAOTBFyYNiinswRvfM+t7GyTHIe6/T6TNcvX9A1nqSvAVb8UBHY4cwh/IuFZw/hMm+4gJAlVBeh9qlEI1lmROq2hd44GVpgZY8b31CyT0/d3Fb+xSLcmBt7OiQrfVwiSrBxltq/ssaH2bAxigT0KGgwqlW+JJR/6ZbLCzvcpSFgy0SdZZTsWE0+0chUMDw1VLGYguGn7A9kW/EQ+KXzZ/QQDwTvv3qx/t8RbnPyiDcrHL+G5/beob7DA8HHnrkt3r+calx6OB6OJz5hIu7y+dN6yYPXdA8Pctf5YlPT45RVtDghh4Wy1tiDJ4W9NNorMvOLQu2Oxb+gIVKIbKMNadEdp9Gs0W6sBa3owUiPpffYm7I7DaCs8NXOap4HBu1pyF3mDMipPdHJ1rnJjhSg7JFRshmIU7epIRgm2z1NZKh8Jo5ijilMbeQ2/gFGFrEoeqiUJFihlhUsplFSrSIJC1XoOFR0DQEihN9NtmW7DGEllVCSEhliARRQUvl+z4F6Kzp57nSsFFSPD72sd7pVLJachzA6/qlkNJjAUBsDA4dwjFfRpAdbpTvxlBOSuiUzadGChQJ0r0hsRGd3jBU7ukdORChu4aEUN7oElnmvDnyJG2YzyVjolb+ctdI6kJHlF177U4CUsOitJDKMTmG2C21K63LqWJBVdtFSN6x6A01OzElYWMUg8Q4YxbKCNOHOaQKn2x1HlN1lwRrERVx1TSVD6hNYXOJbSSRNemE4lY5CF+5VDzCO6YX0uTU1VoIDvYCcLxFK7wP+QSD0rAdJYqJkg1GdaOaBjWjMjB9jzV3BUaDJvzA8o0fmKj3mkJI/RDAyOnHxERsy+UdnCnG3iEj93GfU/gMO3AcM7VDHzzyjvc9/Ubff/i49+6pXa/Ntb9TB5z6l+VOPS4f7Etf6xIiYJalaxyXzOe1MmiGcm74G6ItXtf6TP6Vz//bXdenf/a4u/MIvae1H/p7apWsV5IO51rhBmVF7LvEwTZRFkUK2ZSmHWNVwMBQ5JXXesLsoa/W4B7GHbGs42tfxdx/R1sc/qu33vVtHf/4n0sbNouM//1PtfOiD2v/MZzU8/SQPyOY1Z25e5/y6nXU29m7Ot4k5+pz1Cb1wJiiOXseDuWyrN1eeOlfwy+Lq/bm+JvH+PKLOg9maDq5e0/DDP6pzP/sL9ZeBF//9f9CZn/3X8g/+LenCebXZkGUVJUeOg5kgFLmlHvQ2UjAOiYbjY4kHfu1rX9Xhpz6u7Xe+Xbfe9Bbdfv8HtfvFv1B7+lmZB8BsHLn7F4qUmTlMbeHJ1THOHwSWWXDHM2OfNFItG4EOKOU9Gefoi1qVXUIDLH9xikE1kl8539CzpxVfMkM6dsIEi1aZqCpTCCV9acsUOMbeHRp2tJaZGCSW3UasKc1o5cvabeOIf1iMGBBHqRjeHUmthWQ+CAOx6ozUgZSGPC+lx5VTeWVPcADGhTVkRIfRFZccT42tsMjkmodDVEq6GtUIqIw40rGSmLHqRGzYefszVggWQMYArXiNEuedTq3XQ0HbsRAQ1uUaHd/QaMIcaKqEbQNJd9JHKOoRJdZgxlDwUM/WJVWkZUOy0vIQx8itCG9sDYotFJsjUADbVFL0SSaMIHqLKUNIdU5obHYiumK7QqIhKhS5U2JZ8ZQ8RneLtBCUVscAITyE+P+599kIq/mYF5GV1LjkYmbmpotmW7aREg17gR7rRHGJHC4RmwNbOdTb0phd7hgjnosxawyJ+JTbZfUWgMiu1BnbxYyVu4bRI1mhKaZM82SNtxCg2PX8rWFbtVQ8QHhyhqOmd9GyHZUtBaF3ReCqtmqWVuqPb2isXNUs84G2hNHlsmRo1Jd8ZQ8QE0BYsFa+jGCMfPw0rfND0ovuuaKXPXRDl8+fEidvzRh7SOU76Gg+6Mlnt/UNvtfd2t6v2GFYXlHy+XT69JqS6+H7r+ossqoN4nLM+unUl3yBU6u0sl6NLcWOYphtvEwwvbVAETphCWAnz3gO45pTLHh3B4iCb4OsQWYPRS1WNOproiWHQHSixZTMtnV01HRzY0fPbuzqgHuOAYw++hseCuu5RDYz3zAYSRLJbGQITQFbQHCNze52qoxFda57NJZf07nT67px5bwuXzit+nzrCy3fPjOOwYhLPFolyFyBo4cIqDmEnzIEDAWNo1ZacPZMC78AWVLnSdFig47Ym62tXW1us0+HRxKYxuZRbuiNtQoaOB6FI9slAcORJUuQoUFS7pvqGdfxXKkfCM6YhEuGRA8WQlTlinCSYg6touXqIEtL7V32JfBI5VIyUgUt/VOrPL46bFxDaHSUE70CVpB4Tuqqe+E12WQtZFFaaRXg2qwDfs09PDhir5psd8oJOcnFZ8pJilGyNANTSJKlIo2tzgts+QvEW7wZbm3t6DB3dNg5JNwEIqTjMwWuiFiSMcyy3Q8eqkpsy3gwu0DFFso9ajwaq029Dog8JWkaJSPQ59jP8Ev4lUsXdPH8WdY4lIPBMVefu6CSE29bNiRL8JBtmHVni7+ay1ayjGrVDZqlgbhcJI+4iX729k79IyMHh8eyLZ9IZvV4CZNSEZUid6+MIQy9M6eUmLaIUwLUWyPJikX20thINC+3ccYARZKdnKLhxJge3xBGVHB8pM4bPA9ar/EA78UvuqFr/FIx41fSpqygKRcnD9YhX3qe4+Hxtx57lgvonprXsA2yeMBA4fagHHie3+r+a5f0kgeu6/LF09w7zjhvtWxW6f0cBEYHQUi3ppeqxmBCBEWnI4tGXRlJUh8UGIweUg2CuUhjW2jus9kWXbJWGnkLlGzLorFxLe+Nhky3LXvaY3KBUwYWegR02yjP30+aXLlETMj2iSAbHZvljpesSet8NIl28nzphowhzN0/wgqNJWf6ohXT3ygm9k6nxiyhJMsH1532rk8VdW0xPl/ChfH7Ee7Im3wcP1GTaA1Kt7tfHzmGdVGarOXBMFkR6XWe4ULn/GWnkxu8Oq70O2fBFBQ29sR2kfhsUCkmzmLQyda9sQDHH/Z8vQqLoXuymigL1pVx5D06cC01Dx0yvZk0NF46uhPv9RLMSAnGB4k1Z5T61rGpRtaygUhgdczhpeDcAJuUS4Pm6Ij0poWIYK4fiwnU27TiAXsheQ8iJPVEqOSxHAGyu2TDG0COUWTEkz1GENwY6eh0VaYJrBXpZOMaF6DyIuC6DEMBOtmtTB9SNhyj7RJtOHp3kJzXUGPZlUYJyX/nnsYrZhHTiRHHBW5VO7Gn2AsMD6E0zvuQmAeVeRNo2Zb4UjHnB53jowPtP/mYNj/9ad1845t18/d+r/7hiYMvf0HHt55V43OxxT/HB9kjiW8MbUrMeUdS5XN0yESZNzd/w5ry/8Y78y9/Whd+89/r0m//rs7/m5/V2stfrtnZs1on12l+EF0j1zCzTLAt1dV3XAMqekYAWIPyBShMOU5FYm1NPVZwrOlNnHkNHWx+pPnjj2s7/7DGhz+o+Zc/r/bXf67tj/2htv/4M2pPPaGBX7NFLbmBhXGPQCXZu8zBWht7wEencrwi55A3hmleypfkevGVJWUiSyxN+Qw2WtIdrp/iYeA90o/8HZ3/+f9Vl//Df9al//xfdO4Xf1VrP/YT0o175LU1MjdmpYaBbGzOsVlmJlNaq2PDT/oS+21qtHGgt50tHX/nWzr+zB9r513vrOP67Hver9uf+7wOnnyyPwwkBctRPfwkls66SMUGZ31MXnpx6o6dR4dRiRSIFs3OpG2hLwTgBDS8HUoSyPbCRSVHb2AQ9gWG2mVMScQ6I5V3ig8BmKNsBxXugyLlvkbEtOxgbAGRs6hSS49/vNRbsBDzxidgymFLyBRNlVurLf5lTVAMLh/bKE02nK6cOOGg6ZZhLeVI+GQe0VqoFM4UXJy1ycJF1RDiU4Cluo+VBayeDC8UMoNx7qBWd8wNTEVocEC6QkojqsUi1Xv59CmZc1XkyzyYaqWSpSItW4zAYUsQKQA4Uk88Ziidod2ZB2zqDWEilR+JApSs3qittisacthE5YpCFGPvk2/fmZMe0ULdU7JXI9VbsFDXGM0xGJempb9t0bGvZsRvKiCWFRl17K7DWO/BEQlLrlBksnR2YuR8OaFHGcSBjNCpSqmh699jrLfWWN/zRRRWQ0/CmYPQas2DpWEqduRhxiOLC48e1cp6W8QljUYsYEtbpBAh4Cd7hbhjxmHwIFbfgYxZixEgY0dSsQRCttEhqcOiMVl2te5rRjtQltDP4ii4iYiKzADNIa20uIUCJ00PlkoWDUPZw7nf6zIKDjZ8CsAQzc7ONF25fE4ve/Ae3XvjkmZr5uo2V+wZslwhmH24vX3EQ8Fn9dTNLR3xPc+zQbYhziT42sy658oFveTBG7p6+byGwawxdksyL9Es4Usfq+l6MAySLBuSVjhnhUWrQYKxBKXZKPTIikG9dTuGCLCchy0X4PjHJRxqY0w+pxU7uiFm5P2IhI/QbZe+uXOgZ29t11/BsWosUg1WbxNvbdTNHuBJbtuyIVlzjs+8JsXNsTNjfLAZAmU0DEou/EUsgNbX13Xj6iXlweAax6CRx+rz5aMtRCrmJaeILxv2OfOUHkxCLa3MQPZA+hIk5muZV5INJtrIkARY+StWvdkGtuZs9tbOnja2tpVnUrLoDFKPgU/dBodsy55IyDOo6wj0Lif34TH3YLXIJmtqTUw7KhapRnlk41pKazW+4GAs2QkpknrLZjHBCiINgwx1h4zOwCKlIVJjd0KRC0VPj1712BJkWw3SSptqxGOJ4jPhCzBAUYY+y2QLkv+fYD1FVZPzckqzhuKS4QNvVNsaBKFzlEjUxIDICqrYkSP9DDvvAAAQAElEQVRzbtQ/Lf3cxrY2ePI75wacUJFCJqo6fuHBwpPN5J7sxfEpO0Z6zZU55+DZ78SpHDNATOwC2C+MpEMzUqKSISK2xEPRLpw/xQXujM6eXZdtTnrWwV7EFnLJiXXZg3VqGjKf0SpXK7sNQE+YlRdzl10q0yiLljeQKXJ3/0hP39zQrc0dLpw8FIytaM5IPMmMZFNN4sOhYMMwSMgM3avsWjQiJBwDCz9zLDU1dJmb/gZgPEOIUWH0CQMZbUwCjs7Yu5XX6q6RkmNF3Ux65tRML7p+SQ+/6JousddkVDXeLHWOWfyCcqwnntnQo0/d1u7ukZwE43we1zfnIpZfkl784FU9dN8VnT+zJhGbX26zj6KhMkq5KW9V6FgndVANCHqc0JEkoUSArIGaW5C4Kq200bfmIUPwBVGjPa0onHwYU09i3aK754wfuWB49B7ZnuwdS2yXVsYWGT98I4UKGgUsso0WgqUvHISNJY365DHNk33K2nJBV4yQnYG4HqNqQOExhYdiDlUsQHfpY+Fgq30V615Yk3BBeGDoKvvJ/jUIr+ogcHw4DjaOaFO3o1s59gtsIVgY+iY0VjwSB7xjGhv4KC3w7BMRqjKYIzxY+aEXz5DYELK9Mh96zR0e6uULD9kuqvxqbCOEj23GqbNq1H6MwJApDu+M6EiJjxbeAilOEPWkVhheGMhrJx821PRIociJDZVMEF2t/MkejiH50JBO9tzszU6dlrn5SI6KLZfSRokKyaNA46QRFQyw5zbvxNEoWtmkQpCTF9ZLIDgxZEWvUcLT4CaLkCd/IzOFBLfEqJMtjiCTbahJAPAMFknByo8JNKLBkMNSi5AphlMrPtQEGz1VjXg7CLYAkVGXseI80LIlPjEUjyjFXzRixBoxodARktE2Cn3kwBJQ9iR1iZY88c2c5RYAXHEs2ZGYUTRLcapEoqHHByxQREA6GQHofe0RkgGHPMTKXIFQlS8u88Svz5R9Xtvb0fzr39D+hz+qjVe/Rhu/99+1+4F3a/6Vv1TbeI7cfCbmM0Gcu5CQqUJTXhc22urGj8/N3HMwWbt0SbO//SM683O/qAu/87/rwm/9jk7/9L/S7AdeLp2/Qi08AOPLytCsGTQQExIpVK0lO8ekoYX6LhotfZ5FIXS923NfoErSKi7iGj++tu88qp1Pfkp7H/p9HX70I9r7k8/q+Lvflng46nasRu2Nzzl2suLysK2RW9QlhJoLXhDzRmzsRdNQRaWGHOfs6WwYQMHn0vHhXAee6eDSdR3/8N/R6Z/7eV383f+gS7/7n3gY+Cs6/RP/ULP77pVPr6v/PwjJNCN2gDO3YWiZVi3zZuLSMlhmLvOAtT3xuI4+/6faef97deuNb9Stt79DW3/0aR19+zvSTv+HVkhXN+K5US86FnpWrMqdjKOGyETMh4CRHhkISWKvxKZUPRyhXPezX8Y5biSTo+ADVKNleM8ujPEHwIyFwmwjkzUJutjNMi/VMREtbkXIKSfEFiRQikFWb5lvkuCByT1WgD8YPfGlYEMtcVF/NxacIekTb+YIlTkgxtoLR5CGYGXs6bKQ2LH2ji3V9SlREAwr78QmIOS4u2ZLTYGCFHdJBY8ScpONoYGQMwwwCozKA2Cv4wVqmbH3SFUjPywN66c1zDgfsXNoukNNKhEu81KaM0yU5KyAeSek+IpP1lzYNFQyHOhJSYWTheONSMqkC57P4NQHpISxoFUHeXylzL6X1FIeTeVvFHqLEhLVtO6DGAspmYkJM48AbcseSTRsjItud5u8gF5QsP9mJyrqqWqe+Id6yh6OXgK8YBYw8UBQXx9g5YBPPa5gWVsReCDYid7TkwiBPh4H9oWNTW6726YgtC6Smw1kQxvnf4dQEHosQqlxc61yZfYxZ46bm/GbiKgEwHqfd1Zj4kOlqFKqtykkaVUGdjaubuqYmENiFlbVbUZLpbUGSXYQ3BqEV8YidFkldjjxITB6zLDe44c0YaRES58MzEixZWcICrLIHT3ehSHkuM35AevMqTU9dP8VveRFV3Sa73ji+5wq+fhJgWwN2j9s9Z8PP/rULe3xOSRZw0DWzJW9QL586axezgPG+69f0WwgHlv/XMPP+V6WclxLJVwidxO2EDKA0oKxFAVuonEcwzvhj29kLH2LR70RgCtwfJgreEOlZ9asuYGhEocPlTRiSkfO53J8Ao1uMUGubdnaOeSh6La2eDiYbcIQ16LIKqmpWtKTkypAwVgQXShKq/wBMEWPX+YOJazzhXFy0To/wl67fF738V38bL47k6NNSZXGES5MhZqxicaEhrFweiHF8Q7KlE0cIrxTSSC8GzK5bIOj4CVkAuOAsTootnTo+Ghe/yjLxsaO9g6OcADs3suRHHT0bqt5LVIbGmRJA+DAORUqX4Y59wrHh0c6POIeC5/ek8OyjWpqYUpNPPJEWWl8cbur99getSrjz/p7BvCoxMKYJ/lQat5waOzDyE+wyrNAkqIrC2lK1OE+EsS0JS/8Srt76PYUhURQLm/5/wke5oaVs9UWm+oiGz5wY5kNRma/wAXrW9AsGnkYc7Ajxa02Atv+/qHyj4xsj382bA5W2eIfwqcYuMXL0eIxV88DQC80nJvljgcxPsa5ybzY6VHG1tTvxyMix4y47GANkOUqv1JcvXK+/vPh01zkSMJSWvnWXEZEtU0EMh2RcezYau5SXWNyjAIsDnO4iI+samzpwi35tnf39eSzG7rNQ8HUpSFuxJHStujqg7Tg6ik4/Eh0Q9XH44OcC2v3Z+7JjqjIHNs5BzGqAJInZFumwLk9fi/ifHGfS2ngghLXKBQRIxo95qKAIZQLF07pxQ9c14P3XtWpfNEoP5MCwm5y7Owf67uP39ITT2+I72eLDwbJUmoRjV+7r1w4zYfHdd1/7bxOrbNJOScwTb3X3zWHpQaEsNiSLhfNKiF2Dh6rKymD41AUDSpHd2Ehs1wQrfjFo9TRx1HmpUSSGKkW5jEYW4pSoeIwKC21GN/InVY0d2Q5ApCmdMTiia28mYZs2B2sqHssRuPDh/JkwhUTIGPvkUOtXCKV0I3fY2xlK/+SGE4o6GN/AXi0SllKSItmueQ+lshgT3qfm5WB3t3tye8OW50cGnOL8DHPiCvqJC+9cHyevvB7HhuQSRZCPNHvrGzSOYqjn5nZyGN0jh1aSoNhE+QiBmWp1rJFDi38I0w0usUeMTwUeUlxRsNQElwhoOpMOJw6JQ0z1Hg0zI29RK2OPEeAGdbPfAS8utzX1bfPoCpiu8QlQGlmsPErpzFZMDyBmYvk0T1UDJ4qXNMMyYBDOuLiWoAsaKGj2ADxCyFHC9UM6Fw+8YpRitwlRkPpHJ95ig+BcWuLP9HEZh6hKbJ6Q6T+yDgLimtUCJFRQfl8koQzncyxGNWqhpqtiRYqrATOIq6VQsZFiY3NBmBvLCt7nP8fnGhD4QjgmuSJn0gwlpxKuN7FlChUDOw+hyg3ZKmpF54doRYcks444yUP1ho07O7o+Otf094Hf1/beTj4Gh4O/sF7wP5K2t8SHwzy2kwmrmVM4jz8m483key5ORgT4cYXyibx8FHXr2ntx35SZ1/x6zr3H/+Lzvz2f9Daz/ys9Ld+WMeXrnHzzo9MB8cauDmdUXceEJoHVkXo2b7xA5GZU0Gn1M8MLC9jsDgjRzQDNYnPrgE6xYMzP/KI9j7yUe1++CPS17+udR6IzpI8a+HmNTUXkYKJ0qlNNTVbXJ+PzKBGbouziri4Dqw7N8Q2qGf4D8p3sP22psML19V+6G9r/ad/Wud//Td18bd/V+d+4Ze19vd+QsP1G/JsEAtQSpUtJxfvY1Axg0xd9QCNvc65m/k0W5P5AUB8QZw/+4yO/+ovtf/RD2vj7W/TxtveqZ0/+iMeBn5bM47pjMSzwcwxV86H/heCqM2aBxaNdQg/oasmYEA2NDAMGBA1x0g5EpjGViK5ukocQmHw9HxpU4KJ1eTX3TAj0DUG1DoXvrXT+NCx2zHEGV3IqZeKWEkACXvtDy62NeCiyLJsdI0NbJRGtgQSn1kla7XZox7XkhGA7IHpEaKmHvZxTk3J00YuDTIvQZiV8wgxpUn4jELJZkwsTHkIFt+mJA8C4ZAcMLImr9S3FB+F8ElyWMp0MAQ7EcmU1eFHx+VErzy4eW1N9VnC+9ZsIhB+PSAZUNSnwBIYNgJaNgw1Z0cillsPBGxIDZ4+ceQVkZWNwFgzWvIQiKSJZYVFotXe1UJQCl0mzPxLLfaJTK7QpE/8pHflnkzfg8cvVLUmBQes5CnGks2gO1ucR7zsTXX8GO/0vEtvdyDMuUDutC0MXYh5nLUD32N8Ib8qN8aJyMGpIzsASjpizbXALAdfodgntWwZQoAjq5hJFtrinFRvfe+NJbozdEJc5J+E7FNOr+5RY04fDyXWUOXGH8G2bINb9TJiejj4EDQyGCqaICuyxrYqJ23BCJb7KU89yzV1jJGPCJyEBFubWfdev6CX8d3uysXTypfuLMUUXkRS23Wteermjr7x6E3d5llA44ICLGOvdSKcPXNKD913lYeM13X2zLrqcwAPu8eL5uhccUx+yVIIe3hDnkPpoTl+gmyLLslSKArxc7HMyPDAYnD8i4tRNGIafkgwxshgucYmNlRocCgmcqiiUYpLYTs8C3ny5qby/xXMZ5GNPZuF0UWiIYE7UjYG3jsIPcdjGPPjViZg1Y8rEYKEQzaDIPKUyHVo4DP98qXzyv/b//y5M4pZ1fCjl3jH4KWTSuzJVM0Z2ZniyGVDoZcvUPUVF8qhkqY590LinscAcWf3lHuC/HsKtzd366FgjlHFM9jxCsUTIicw01j2RJz51kIfFjggs+YZ1zH3iUyJEx27YlJvJdYx6XqNBZa0HCaf2EJlWQilLQfXFGO5HY6ymqOjiiM/HscqVkiPU8joBofTUe7uueCEFH8Ib5Y8+qGP0oIlz0QVM1qSI/95Tm1W/nObMbZ8a8MscyINgyVbI0uxElBy8f6uuVNDhHDjGL53cKgNDvAub4gKyLq00uJE3tSRfOEtJwpKo5aQ+dm65SjiazMpXfBhIE9rKhMcSIqt/KTIiS+eQeojvk3zknGt/5/gtcsXdPXyRR4ycSNd84u1OstjrcQlOXEgXKua8iqDGMEbMclVAdHnGLIx8YxexviC05MOE5KowxLjFhfLp25uaWNrT3NiB/bQ4Ba35CY2nFyZI9vYxV6JaI2NaC06lL0BUyYCIx3TkQQsF6TpJhxTuWCUullDxTAf+axBdlataov8aImF0ZkvI344V6ostxEfzr2dblw9r5c+fK/uuXZRA8VXRIzMaVtzfJ+7vatHeCiYP7Gea9CMX4pJKw8Dduohc6D7+BB6yQPXdI1fPNawVU3zJvOKf7HWSqxhFBtz2E4iMqncSlBvlafhnA4VGk5I94ugHifBW6eKaUpLDpczOn3CwkNZ9xABn54tTiHAKQ9qNEYWwgAAEABJREFU8oBUT8kRzGx3Up0LI67ikqYAWWlRM2/kYbBsS+nhojFfbQpi8FDDVnCwkZIjJY7qgv2/rL2Hm2XbVd07xjoVujpUhxv6JiERRBBZFiIKMPBMEAKECEJXQob3fe9/et8zQaCALlkyWBgDJmMDJtgEw0OA4pVu7FzxrPcbc+196lR3X6Hnz6vWXHPOMcOaa+1wdu2q6q5aMdBX2L8oxBm6e4574+Ix07o1CzjRbfRS8UW0zTJCqVrIUGFjpXgpbeaRNdkjm8FmDAm+5jivV7GFJl/bMnJci7K+UPAQtthtRnov4mwJx3aqxwdgnotLJod6EP55CMhkpGdBmU2oGBhFy6qjId7bM3H5xWONas7oU0glH3LmH4S9pjMZPIzxgwoG5ceRMhdq9MTEyZNr5LiEx06YYuO0VIRgXBpKy9pLRzH36+gij82QwFCAsoPBxdoMZuT4z/HctINgtvg4KVnkSYr4AtTeFs8g/EQ03Y4HQuHZ7q5AHT1zCHOOxyznGqtk4PHBLS5hg+Zg7DGYwfawMWdnrfVSohDHCqGkWBguGoAoRiUmfJjxtxQwc/cIomGc61tWArC1XvMR1yds5ENDoIP2iso4EyDzs0+4xcgtWDUdOtNJpQgfiF7zxwB1Pi/HTR1n3u6Qpfy6FxIfGAsSOv8Bx1//lW5/4D/q5jvfrZvvfhcvnP6jlh/+O/WD21IKC5EvL6XyjQbZZL4UvDWl1drw6cyj7O2ZbbVHH9PWV3y1zrzx+3Tu7f9W57//B3TmX3+9+ud9rg4uXlb+q5NDfqrc80zEZ7mTGJ58dWzzUysUTwSTyR3OKagilM68KUU1FMCp2LXY29MRLwYP/+7vtXjhRW30Y3COTOYhaeaz2GmeEImKVCmcxABxyxaSvsoJ3mRyMJaxa38p3d7c1sEjj0pf/uXa/o5v1/k3/5B23/KkLrz+O7X15f9K7eojyosX86JPx0cSSZOTLNJUc4PXVmLIs6LgNnNB4jgsn/mYjv/6v2nvNz+gGz//VP2Pwnu/9dtafvAf1O7sqS3IxjElIaEUl3hq8xCZUxBrBWcHUNIxwjJmD3EYmmHpMTB/Zz+6LJvd6uQwRmRGMPQIE8U0cgmbSNkZ0q18KXHkYLMV2aLhYlvZA9EQpTLAUDJDBwiU86zCM0jCzByq1jJOeMSQTVTHBcpeFJahCgDEn5E9C4gvDEiRzNhQYheytdYK7KDkrlyTrQ8+70G0PmHz/LH1inSNYmQaaTq3q5jUDWIIs2oKsFpjMAgVvCv2EV/eYJLKmOOlanhVilImW+S2WKhtbapx7jTC6YRmjHXEJ/eMjCTJFrsmX/wwxC+WzvkiqKPQ1YW95pQ0c0nmCyPXEyV3MUAAdbwTjBww+xWeY589DI+n7bDyimDy2cwF75ANAgm5w0OiJXUI8VQf8zDTZIwemp3skc/2DK14hQQuWwTJtvJVx1Ofunkyd3hyhRBP9WBFZF0ZAkxKas3LZTHvpyT8M18RvrblNQxRdpBIg6INGmPv4XWksmGnlmjHRlzDBMuaYPSBz2Y7xyo+4cMmWbYlheYEyJmPRIbblm2lWQ6DvJJyQuBaWAc1UmbpEx96KashzxbxEddgpe54x9Hh0FRKbIgKgUpGwq9knbRpZ1IKe4PVlu2VQ9LPisX6AXp9uM/o4ERW/OXzO3rF41f0yEMXtGDKnpc9jk8NCHBquXbrWB/80PN6+rmbOuKzuK4V/EmiXGgbBF+5cl4v4wXj7nleWIlGKGP1nlogtUbtTbaLOvsem42O59CbcIJSP6BiM8KgjqT4I3RICi4JTNxsuomXU1alwSChK82krTmjQOjC35BEbdhkfGpIcgjbHX7Y+MwLN/X89ds64rkiMyg+ouVYMhNhBHKECInJySeg2DDarAcZCDAZLBvKnAUyEAuCMHpkDxHfprM7W8p/qno+e4yB2SS47tNsDPT4kBYP4zqkjHVds4EpfyUnBs/YbVNnVxhQycUZsKzG5JfMI2HXnb0DXb+1pz34kuesrtFmXnGzgmmIhYoUMnstmm3RIatxzoiWf6LtmL2vcw591UnilTKEbGlnYVUbaxwxOLL/ncS2OT8gdAR1Z3l4l6+BoPgYHKqsI7zEDHUNKMYQfoDNHkpwjwFYSFa1iZW8NgQOZY41WOt6HaSVcd0CiJr4JRfnMQ+E+Z+BI2ORjQWyrfqCa0iyOemjQ8MmCVlpcLocmfGYG8mdvUPduL2v/Bt5TAkaqzX8Zl4B1I6HkUNhcDo4yjRGMrsf3LhXooAqpKQSh1Ri3KLa+KwRS1HUne1NXgie08Xds1osNnDFr0ExFmMAVVhRDStV5WdYSLJGKz4Ntgs3plBnDT1YFLCcp9duHehZbhrZM3XXSVW1G4cIkI1C59RTEtrGTzRDODAKrJjMlyBnkJBCaBptTUpMhc/YzCfP2Ct+6HWB1AHQOqo02+qgLAF1qe3thR59+DI3+wd17uwmFr4jwJJLYFEHoSm/Uv7x/K/DH3te+Y3BXMT5IGrkUrPCzIfiDrkef+SyHrt6Wef4yVKliVEuUSUn81DH2AebXKKsxEkYjJGe6GJZBfkiOzKBkWMfNAEBoTomgRID5YYicDpoauiy0dg3RrCpn1ImTHeB62rkEK62RZdcnaEpHxUCpMMwiBYGdcT0mbMs+lx5LFnZyjqAUyM2+gydjkzsoBP7LMHX4tBW/W74bj2O/X5gDGuU+51kvrTW7tbXTJP4qVJ78vmULBsdB4r8VLkUv1B89WlkJl+8QhWSoRRmoTs5DEhOI+POscz+YwSelEhYixW0UoDqGjVCCBbbFF2+2dNhmtE4QZlsGPBDoIa6J3CtLvIfGWwscOKzgpHTnVFJLTEaKl+lOcNpIhf9NDZrKXhVyoi1LTOvyFsm61SzA4QmOE5RwydorqfuTOU/DCcvKdhX1jzsyDFPevYoqk3SytmpBKRDSA3cPJRgZa/q6sRQxikR6tT5yNR0Q1eMhIoUmluisgWlo9ARyUwtFYcoAuZZtNaGaNwgk50YGN5YEFADqoBSRBszIIxeau6G4m7ceYgT7gRLxbvmmTtrjY+EQQJP6BIlP5Sa9yzrzXpiK843FEsy46YFqTaOD7Xx7LPqf/FX2v/VD+jWu9+jW0/9jPZ+/7d0/PSH5MM95SWiN7eYokm1YWJu5ue5Zj6usrR003Fb6BifZQPYOaP2+GPaes1rdf47v0sX3/wW7f7g9+vMt/4b+Yu+SAcPPqQ9Xkgc8qJsmVzLYzWel/IyJuHWUtKxTM3OyztSMoWELmSWjCwaq6v9hFOZyNfJU//Jxt4dddYY94pJbCIA4o2ojqwydi25mJboS3W+NBqORkvO46MjHSIfnDuro5c9oc2v+HJdeMN36NIPv027P/ykzvMyMH8mvPHIY2rb22QlOLXl/GRfCJWjF7E+6hRyjhfTSvjVpHduavnhf9T+n/6Rbn3g/brx3nfpxs+8W7f+w6/q+C//QhsvPKNN9qblf5LkVtBZV2pnwkyhzgYyM+dP15KvAYq5VY0t0krRekuU1aiVoy0l0DD6YLEPJXoITTZSg+A9BAhjjD+EqfLBBYFk2VI5Aaix9PLIjBOutRafqIkMD3V8oUAxQ9nH3hGSt8eAHyqjJhZRttWgFGFZtU5GsVcVFQjdsZEnmB0tZ4LLImwuaowhovFFoS5B1CY4wT0giG2QqUeMf6koyJwRpSn+QKJlOakTUbahhhguWaMBa0LBDIFbrAY+dQ+0tM6YHyzlt1DbYhONXidFx2t4Gmju6/KMrXiXMv/sg6r1NuMDO61J6PQw0SLC2CnGVaI1FHGGEQmzMreM/3162RIQuo99Haqj9RJ51v3+ZXlK8lJzTubKM/kU4/gXdt8hQRC9zASsxCnOL7UJFaB/wapqtovfd5hMcek5KakhbE5su0TbnIuW4HauF43jKbBYzJkKrpBogSsRcnrpCLMd8Z4eH9LkmM2hdkBxW5u5pmbVl4dK2bItR+1o9MgeiDDFAnki2N0dU1YW39CoIyOOAbBLNYy1I9oWHXjy09xcwoxafOHoCT27s63PePRBvezRB3T2zKJQYQ+Zz9sAZk/3j5b654+/oI88/YL2D47qlhG32MUm5aMl/6b/E49e1gOXL2hzgw1UrUJuRrIYpBqQNVokO+PQ18eBTpWjtMojnbizuaLBVhgySPUSy2BiPDDArsihQKNOgRkSbdhV97c84wQ+Yv35/xVeuHZLh4ddIi9dc+ulgMtKV1rqBbfBoscMt4eOWXbkQTacPj5netlsw6nRIWmbH7RcuXROl3Z3tFiAdWEXzRPB0qMKI3KJ8Bw0y6pOXq3a+GTAAkIM5+1KLiGDZVtNloqQqMlZROlBzd4cK78teJt3R8c8f9icA6ScSpFOhJKwChfISqpZtsc8DU5P6fzs+Fh53yWaHTvCWu8T1DUEw71mVzmsIRH77LASZuB/ibdE2R5TO1obMmKp0bLBEBCaoHnyeNSWqIPqVJsQXDr5O7aZhI5KTEYp//hifiq+5OxtjfmJGRZpHDDRrNZimKhk0ZqIgE/dsUfuPPAtlT+JvXHnQLkggq4oxcQ1PGszAt0dEJ4jaHm48zBgsLh1agxYD66Yi2PLiZL6x6KyJx2xDBInVhGBuVgIGzVjpmvn7Bld3j2nC+fOaMG6Mg/BNXvT1AjKSjUiGSccZkjlLVqTyVF71ZBNFBwQWzxDiOkedTb8j46OlRtGfktu/5BvPtoiJeBFhRTEOOkqniy1J3goeXDADQ0LAiMye4CcLVUNxOInahI8Pk4SPCfGtne2CiM91QEQRE8eKHPhXqxi8OuqTIyDxy607HXo7M6Z+pXwqw9e0tYCHwKTO+u20fG9xTnykadf1Md4MZg/dzI1xqK5NfaSoi9dOFP/GO1Dl3e1WLQqr+GDmbGnULiU2MxNiKphipwllI4SqOSpBqYsNVvFLpRMQsVsjlHkgMldFAOAbdUXHJXMGQWm0VIgkm3GzApHHvX1yT845ilqaPgFmihYEUOtgxzDNPxKjaF3zs/hNCxdDeN8rYx5s5olc+NHEk/zAsQAURe54otUMG5THzFjBDLuIcS7O/CAVs73VQe4NpY7AyUw98hScg7Omt8sps5ZVq0lZxh1icbaFUIkJePAZznALIeHhj/zEpdjH4rf3WRbXgfR19WVXDg7ySLowMxCzwnM5VA55jw9vsOJtY9aCSifcCH1OOOTUyui0kpIUuEhWod3KflimwhEaZk381MVKmg6dGpSERRs4qf3OQbsdBLEQ9mntrkl82LQKa6SYcXVdvlkTttjYawht+e6r3NvB8UZE/6MdKqLTy04x7TXg5YSX564wHHhHNeAie34wzD2TFc86zWTgUjKTPHoYlqqjC7a4H0NWVYMKbCm98SSP3Jyhg9sSLgTHVlq8Q3Fnw1J2T0mBMNh1MdsgEOvUb2tjGVHk42t40iPnorqmh6KpvdSkyY1C3t8Ab8AABAASURBVGyJW5enrxy/lLJyKiHzxwdfi/3oyosnZRUdhxDxSBJrmEuoYxZFeM4+2Uz06pO8ZDFkBmrkVlGniJi7uxA1h+PEN01485kvXioJvqkDbR/cUfvk0zr487/Qzff/qm688526+dS7tfcHv6PlRz6knn+Pb7GQbWWNyk/ZeJHXobyEXMpa8iFx1Ba8GGwQOpMt47+zw8vBl2n7NV+pC7wcvPTWJ7X71rfo3Hd8m9qXfakOr17V3taWDjiwR7wYrBg2d9TMhrUlmcQMyGMlyKLhEagw1hmE9S4V/6VyLmYzsg/HsZUfwqpXsGp/OB+WqGRUcepeQok7Yq2HvAw8Iu7wwkUdfdYrtfG1r9OFN71Jl9/2dl50Pqmz/+ZbtfUlX6bF1Udk1sImKXuT+ZVqydXZn5K1LFvstZeSzL4pn7e8DDz68Ae194e/q1vv/zleBL5L197zs7r+K7+u5X/7Y2199KPa3rutDY5d61S3pKreZVsbC8vkyEvcjrxkTVlb1p9j1FF65/wIIBpy6hR8GRVuuBkQAysl5yUtkMQxMXbVIPU4oofZA2RKDETTMVW3Y+P4cGwawRbGFBIc0WAEUUpHGh7DxUzZuMYUM/bBhy3QiKw05FvtpSc/WLxaAkJdogTZ0xz4JTamIs6/4iKqp8qGIOFWcUyhauTJXDDZsYJipGvSAkD0gFPSPvnayY1t8q4YkvXonSlzMGLuZl4ocgi9GDlJobhbUo4RbMziSYoDuaIVRU4cPC6pwFzPbXNT3lgwKR3bSFIRNWS/SpiG3JNIM45FYV3zM26p89DvEpg0EEyuLzEyp9KChLPfaqwZz2kPnDWjxmrPfmiGWgY4MZ1sqWtk5Fzr4EXGoqJh10u3+E9W2yXVcSZw5gFty3bEe8gGp8d/1IIL8WPDMGhQpgpFLY7b3BN7N822Oj5TQHyStzJmXpxsy55I8GAhMIWQq1NT4osAkrJPdqPPvXCUcNjUh9aFZ4dmdMoZJHnbhBebcgcvfR5w5mixLMaeHQNIXvxzCiyjYuWkUMjMEQqUXHYcCAwA2dFFosFjiXRyjoIYiss0j+FzWGRxPtnGY/TMN9aSuI53557Uh3EaZ297ligBW6/A4TtMwz5kfMqUtSOkQ4TREeIEW3CdXn3gol7x+IO6dGFHyn2KKsyFX3tQc1hLPqc++cIN/fNHntONWwdiO2Tu9XZT7v8k5YXVhh556JIev3pFZ3h5VT7kkaiL64kRyRDhzE0v03yeDUUYrUbcWJ/KXzQOj1R1E4nS5YQqrTOEYNVLJkfDn15+Hf/MXjrFkQJfQyqLGnLW20UNECqjArFUXb+1r+ev3dadg8PAE8WpKccxp2tqbkTYjRwkijmeTGZbLbgkMxdWVcO1OEP2HCbbyhcD3ZUrti2ezfOXkQ9cPK/NRWMV8Z4TkBFXj4haczlUYR00vlJ5d5XO2cHx02hguQeXQr10xPLW5EwdiXdxShxcmnJ25Xkm/9nIrTt7Ojo6VqvrIbPM5EpFyOAkyd5lJYjikA3CobFHhodgyrP88fRMSKmBmD9Sck9qnKHkrLUzCyojrlWLZAdRtUQPP9QTGGX0sg9RKruLWeSDlBMjPITzVHI04Rg3CQEa8hhVbRRJFF0pCqONaeY5AjMBx8fKF0r5I8MdFRK2nCT59wSP+Wl1tiUnnN1kvmIPLaiyNU3NHKRBIpemFn/b0ypdPsfcBK7d2tPN2/vKwUhuCR/NjYVEDQVKPDwsUGpDJQKtDsZSKEqrczRHAmd6IIh8SqHWCSZkM1Ba9gZRaeE4LeC7Z7f1AG/Od85sCRVrlz0kZS8Qc5FiACcPekcx3DbYRMFSkyY9NuQGb3AYHulWa/jgy/c8slv95OTZF2/q2o098QMFuTVJHpOF42soS1AWb2zghlQtFeFeMoMnglVHHx5kGQLOHPFZxr5KhYCFGwLG2vfKIGClWakNSg2Jo6iwsiMQpXLBzjJ1ZfeMnnj0iq5c2qlvDETDpLZofPsh5Ycmz17f0z/xE6QXOF+W3BU7yTpOHHHBoM5PjqSrD+7qM594SJcv7mjeIozJqBXXp26919LlyS36UHqxwmtQ6bqr9Y4xRYHbyPA4Rmqz3gEBbGOC4CDsKXMjZH9h1Z0Ru41EJ0ARA0ewrXzxqVFQDWDhtoVRNlyhKT/zB4IpfKBxDSIprhHDh4NGCzCk1RgI316EAq+F4GASrcgAd3d8Axcxj23ZFkNRrvG7ybIUwo8eSfaEiYQaraAhrsaTXEBxCCHe3SsbNtuV2/ZplyyWueZ88/7F6QQDxS96cBLpriwTPFBcS88wr2JYgkw01xEOnbrn41KX41pw51wc83fm7niMPkuDZzR2UzAUlx6sg6H0iVjvZAUYnRLEFEOpMR4mzie5wOcUbbFQ4z6ab+bqJUIuYOzVa04kQhnv6oA1GfDKz8yDfp8eF3vdngo0+VtptVeFxAZGjxTbTEDlET1yQwgXuYXA3VKKLMsOicbVa6EPbytfEkzVXCPDSljbw1FBjeTD6aSj1/2DMJPMJ5bTEgvLMa/jEqf6EJldKjPzxTAwe00OhEv2TxOOGlRDR4s7LHrEkGipbZZRpSjUks92rbUlDzkpSXFIHmW/2En8U3PnwyE805sXRz4+knl5tOB5YUFhC0kL4uobBmLLrx2BHarduqb+sQ/p6I/+SHee+lnd/PEf062feZf2fu+3dfyRD0v7+3I+GDgPScM5SiK+SekhcisUA3Bv5kXhQseG2kL97Fn50ce0+aWv1tnveIMuPvlW6C06+4bvlF/zFdp/4mXa2zmvg97EsypZOP6ZSwvmtPg4ky2RVsonmyW6qiGYtWRfer6TzB6hL6GOb/dSS4I7EU5a/Ct1kiEHDzX07JEpwLwIXPKS8nh7S/2Bh7XxBa/SmW/5Rl34ge/XxbfyMvD73qydb/o2bbzqi5X/TVhb2xLJkyffhHHomA1IS41m2aIiKkXoZl3ZR+Zc3ryhg3/4n7rzB/9Zt973i7r+nnfr+s/+rG79p9/Q4V/+pdrTT2vB3m+Qq0GiLnNsG9kW5FpUXinnxnHqhmpObKImqdXcBkxdIi69dDCxX2GDOgyKEWnuibNNJq0aasnzYc8kc1jHc7Zbxg8iCZllIyOEYahyJDDN7UTGTcMERh/OhYIXoNGQ6bO9J3n0ybUYWKDK1w0zoUu2AmvZDAZE7wMd6dBXBnDbJzh6zGvAUAnAq+TkKiFx+BcDsI2XikSz0Y1AOYwqw7y5wTU3HOi2xZYOELkE8PAwlxBpqi4A1EncFgs1fsDUNjgPy0+gGDVapu1DPBnLHHSmYSrfQEM9GeMPxc6y04uUWiG6uBrKHzf4SBI5BHBPT0zA3KPDB424zBMKxuGd5kKbkpVtuAKOnjyh0u6yFbY+VIJ1AHnCagrkeT1Ypk0vqYb45HjlJdVYx5hwyOXCfkjRiyQlZixE1RIRKiVDHMNnogZBOefiVxQ9NPkEi1i5I0wUPDSpnFtDs8eqopEGc6ST5WUuwOqrvYyGM6GsYfgXxDB8ptljmkRMJz14aM0WNURhSt7I4aE50LaM0uEwlaKpYaAPZRYmbiOkQ8MhIxS9DpoUF6UFC4ci5hZrRxI+hmYe2SjTXkWc/ERbicHRh1dWJQEVtb7URV4G5t8VvPrgRS02h5eHVeI+m/PD6DduH+iDH3tOn3j+lo7Z+3FcyFeytLXZ9MiDF/QZj18h57by79BmaZoLyUJkckJgLhl16qRRID6yOMXIi3LKx1prszLxuMeKOuqKMlOMoaHX+RGVGgbCSFzW2ZkTbeoTCJZr6uadfT1z7Y5u3TmgPinh8Rg7hi7zhVaLloRDzTXrGu1EzSesCZAYFSHcZqRnHR00eDEK3OTD+PLuWT145by2t/OXkUtNwRqNQHrkSlNyL5fKx/EOVz7ncYo51JCrR0HokD2UyGLu0JBjREOhD4Wx437IZ/1N9ufG7b36C9MpBdZ0Vx2RZirEaJCx2oxFUitu0KbWTMVd9fzBi0HxTEjUWh+VBHDVGqlzKWe1jrKinGcdLQSrvpIn1+ihMs4DwEnuGYTPCRFX+4j8aXVy3uM31XAXfi96CkGhsy9dhzxgHvKQlrrEJhalMigb2Vo2FIUAxNU8qMoCs2UzGKxk8hwcHuna9Tu6yU8F8hDawOa9zjoyX074xJtMzKC4jPga5TCG+CtGgnpOSgBEzqo4oCRxFdfLLahEoE63IJ3AImIWzbp4fltXeGu+c2YbhGq6OIFSTWLNkAsPNs2PUxRo9pFiYqyeopK/rvo4M18w0RrziZRMAXOdtJ0r4fadQz3LT1FuctMQlj4SchKrQuebAKFYgUYCjKM7eaucYeC6GtNjTi2sCkkaaeNDDkmVr8cKRreTBEFpyN11UWR+B8J3JCYGt+QOPJbZVT5MEjy0vdF09co5PfbwZV08t62sv6vJjT1NLlu3D5Z6+tkb+sgnXuRmeUS6BnVlDUlohiUX8PZW08seuQxd0bmdLZk121lHzkJC5k7ejmxjpCOKFIOU1kuNlLqLZ+gZBlmpYS1v2eZkzIlOVzWEPiVianIDTHrZpyGoUhNOdJUcXdKceebMoGoJCqHkGMBWvpFD89zzlHmRNCpP4DIu45AlOTRNCW5yeVqpJQyMYRrcsiFZo838Ptq6CdmrmOF79+i7gbv0E3uOwzBSyhDmhaKdYCineq8KTvKcMkr3C8xBCUl13dX5h/z/v5/Mag8518IqD/evcXKvkBI6YwhWK5zlkQF0BhDLITzGUGQo062pIHSuYUYlJracH9GTLlQGgFo6wMyBxnmDYHFGJXnJDHd1l97lfCPHT3gdWmwoD0I5P7P+jk/lFrmiRCeQLqDa8wnWXJNsuuscVVoSZP8iQ+UfLDK84y+jcLFEzrxZdxGwsPNpNtIjRxf+9FhXFD25OwJ9hZewAljZLONMl8i5BmluY8/xL6eB5sqcz7GKwcYSWCsa8mrzZzkc02otpJmh+KZWIMWFHQbCSj0I9MwdXQoUH0ClWVYLqKnhVlKKcaSuXIVmgqiNYeixDYrrksUwywDImR4a6WJZihSDCFjyMnDJw1nZedHWeSlonkWSuzHJgmCeXymTCbn/mxdN+XPirf072nzxBbV/+qAO//D3dfOXfkEv/tQ7dO2979Ht3/1NHf7T/6t+65bUFlLOQSoy8Y3nkcZ8jTwG625abmzoGFridxw9Kz1zVn7wEW184Zfp7P/xbbr4g2/W5bc8qfPf/T3a/Kqv0vLlL9fRxUs62tjR0vkc2tRGa1qwhxvkyE+2aw2sMd8wAfMZyoRLkd1QuFidRmMDsreCl5EAutiCooWlFkXUy2el9o+UdWj7jDYfe0LnvuJfafc7X68LP/Skdp98my688U3a/trXqX3WZ8sXdpU9aMR2ZlySeGmqawvm7lqyH53jJq6pnKPxUa5h9sS81Dt+/lnt/83/0K3f+nXd/PmndOu9T+nGL/+2tCD+AAAQAElEQVQy+/x74H+v5TPPapHf4tSxlhzDw96Vfy+qs5hupqDuyIcLXqSev6jFI49o65FH1XYvqfPdY6cueyGHE1u1iLYUe0aCSiKskMdl20VjHYp/KejUP6xjbNhzDZRWfkvmiB/E+kmFKcHsxbBgkJY1Yo0pa2D+uocU3lljDF5FLDmvYur4UnBKEiGB8ClUFZF6XLDKPstAscOEC/lFjoHk3okmTb7SaLH2qdLMuSwHnFjnEhc3ZHh6V76QJqhiM1QMOL6ZF6mmKj4NwVeuxNPJNoyxhWKf15N9ClXdMdQcmZ89xinxNQlCz77Fh5rDxHqST/MM7mqLherfFIRXqrIN76qCPOGkCBu0Zo5YlKFicSkZTv6Eh1IhyOhJhk/WMYCM85nUKYMIN9UJaWzJE0JM7xmgwRNHds5NXIjFcFfPmj1ZIsecWCOEOBmQ7u1zfbZlQ7gYesmedc3GTDDLp3gMM60ZpsR2BGjmmuTSE7cWk/mChwLDbfwj/wu0/BT2U7NMyv2yDhMjG197hTjKdRgzdM3Xbu0xdoOWnHMz8kSNumMryrrwjal0zquhonGOV3LE2Hv02IdDIKjXFDHFzY1zpA+s9PJ1peEsK15QSYTPHdAlEwtHXV06qHQT0SHE6skWwRmgJpYl5wvBIOkjWyRhISXnLiOnOx7pUHxqT0XL/nLt7mxt6GVXL+kzHr2snTP8aIg9XOJb65sOqN20f9D1zx97QR/62Iu6k88x5haf+4tGLubKC6sruzt6+aMP6KFL57VgfySrxU+jZX6gUjpjn5R8jKFWZ0vhFDDNjVLdHI86AJgChK1So+QzMOuN22zPWisfdrHWJXXGVtSFKwO2JU5LNFxqitiBqzo8Cttjzc/wff6LN27zg8Vj1tWIwBrHlk1I1CBQkmdM1Tiwf6mlrBQdOfdaLAXhPHjSTCBuwEulto6SmNasixfO6uFLF3T2DG9wiTJE+dRSEjy7HJlwDEwtEa+pdTY7uUKWp3VIiAkQg2zqpvz4AGi1bWCpJ5jIXZwBmNHsS9dtXgrml8kO83wig0sNTsZViIMyR1gbBUaELNtSI8KSWW+RiOa8zG8K5hfWUldI6416jJ9WpLua79KHWrXXsKZHXMOizjTDla2G2SK1bP06KYeDwlJsAtdpDgs2yzM3QpEZIUbZPkUoeM3dJTBVvY3Nr2kWkIG4sAZvLX6WW1ODbJGGQTTYqAUBldIZXXbuFdrbP9Q1Tv7bedFVd4jYcJEzKLkUcSQpLIM7B68wjPTsj+1ydRyQbCR6HoqyBoE1SXaBnDjRajeRu5yv2LoAM4RLGzz87p4/q0u757W9tagllJWkdlNCjOtMwMRL07YoDrYLG8Nce0zgUu4R5E1WdDqQANKVPc1969rN23rmuRu6vXckeUHaOCYmqw9Z+ZKN3coXgmwkq5plpRdlDyNgVxqpsEZSIKMLH4t6gyJLLdKKyi/DjBDjyDUgsBllJlmvVdayckgwxmmpnZ0NPXb1sh59aFc7eVEA3Ng8OzdD5m6NG8C+PvrMi/rEs9d1eNiFSUtuOuIugruYBuo6zw3sMx69oocfuKAtXjZ2Ziln4WUI/fRNEoBuDxsinaioYEjoTnQVbiaeCUN128W7Bhc6vbAMVVsJSdE1LT5ukkYMqEK6q82YjR/UIUG2YSGJsWKHbzSNlolLwpIenePgwsYQSOTKvWSqrnIN68lI+IlSHmQhbg1ciRyxlRwBT62IGHrpma/wDHH8FFQx+IWvu0UfhHHKakeO10nVK6jgEzxS1r4i7Ik+RQSv67hUL4z9zDpCyREesi3b5TcPmWvIHVvIcAP1OncRTvpdsThqRZISFSJQ8zkRsAN2KWJRpOhFDFUjXDRc1fEalKqpI2AI+6pzktQyC+hcxbkb8RARCVvg+sCd4uxJIHeJHY/QxMzLhsXWGS22t7Tg3trxS8fMcnpYihk8Y6BKiTDNJwJSUx7QQFUtACtSTSrVnWrlXx6xyogh2EmvGNZGMpeHKt6ThwvrxHfuO1k/huTGX7FZtF71BzJYroPIGKTKL9ZlBgh92LpWDz9YmEDOF3ZHzz0uOkQwyIiKX/ILfCCMBHQMBgu1KYdtZTFWGn5hUVI/8oQQhULvaxLpQOIMo0cy9uxtMwC90pSc2ZfsQUAoPXNzUtrlgK2LZy4s6HS8OYuGmvsiENnRQbPLy/PndO5zPluXv/I12v2q12j7Cz9f/ZGHdbS5WbkaRfCAxPKmqinGTNB4mbjoR9rk5d7GnZtafvSftffHf6jrv/iUXvyJf6drP/0O3f71/6DDv/0r9ec/Ke3vyex14/NkcXwo86BpZNJRCTvPfb83Vs18gi+pcsma+saWfOlBbb7yVdr5xm/RxTe9uf4c98IPfr+2vvnrtfyiz9WSesUDtqi5LZoWrWlzsdDGwqSyTNocS3P+Jr0lITKIiVkXRThgl5prZmZHTi4+4zbCcViw7tRd81y5ojOf90pd/IbX6fL3fZ8uv/XtOv+DT+rMt3+nNl79lWpPvFw6d15i8s5a2UxkF3Uwecg5N5fZB/bGHMfC2ZHl7Vs6/NhHtPdnf6xbH/j3uvGed9Z/8nLnfb+ivd/7Lzr6u3+QXnxRi3wzRxxLUH7rI39afXTMOcBamIxuHWHMv2+44AXlpa//Gj30/W/Uoz/yFl194+t19os/X969oJ568KOMKnWJDKg0KpWSLz4BIIuvYMiIZY7q6IkNhyIuu1kRytTLJzL5bGwE0iXkmryUTNmBVt7M0TF3rbeezMQVyjyx2cQgW45KorLeJRtrCBhzT0wIlQDmMnMtSxN4PDmtZJCOFaZSkAkfcoyi4a9u2eZ8UtIxkI8RmHHq1pq9IUMy/p3RRcPTME5iEISyZ19nmUIR8TmVHIie870vsSFTTsUiwqtXxg4weSCddGNti4XaxqbU8qwY22r1KOY6snAbpNEcgMmSN4enbkgUXDouJxmMNvXZqFmAkyNVdo8IJ+/kPjMjhGBS+ava+Bwmxypf4OjCzUVKC1S1RQggbMjOzGJAhqGCZ0SZuu17sMk04shrgKLJN9lCwCexw0EAdJTJ15q+0EUj3cjLmoweuCgyVD1OUNafeUKFMyQGxuky9rNs+ALQwZArDs5EuI6I8kNLjx1nzKDlJ9mT36QrDcx22RiDzFXDozpD2SOUVoPk+Yt4xHTd0yxwahAtfpz7mb6QDOgKlZ/wVZ2KJSgtTnDsjMAI9MgdbXApckeJKRxxsgY50ZQagCyucxzptU1C19wCGiUES/Ywewba8Mav9rmMGSQbn9GVhqhQcjiSVd+PXeX7ss9+4kFdzuch143Edcs+mKA5Z0f/5HM39cEPf1Iv3tjDYjJ0NTfkXvLZM1t64pF8n3dR2xsLcflnKniTHX9pjJLQRVt2BmQ69wXmNTo7iCKmVMxBFEXmq0nlzJ6JFllGYCqcbcv2UAqV0JJOgTW1fK5HJEQxWvnqWvfpk2Jb+4dHeu75G3ruxZs65PMz3nEOpyJEJPwYtWro0kBK7F1ptsOgjpVrCElgNpngmswRZzn71NjQ82d3dOXiBZ3f3mbv15ZJTBetI4RFKbEGfJtsF2Gu7hp1CkPRSTupTcK7zo3M2WVbFm21JmnZl7p1e183b97hfcBxADErTnd1YhsQTGKw+OJDx4ZbaiWXSUBKyzRHPD8es/eSpa6XbFjjMeypmSROgsTMPFYcMQ3f2rcAOCVmbQLQ4bOGJbxoMoa1shMfg6eQyCvK5CtF9/NQteRIZaV8GgP+SX3Mw+b4n4ePyA3ImI1uOQxTvtpcUo76YhVeWmvTQQdJhnmn8x9mvHj9Tr304VkRK93KtaPRUNYzURC9tiRwyRmoY76pCJleU6TG5LHyFWlZ+DQAdCyCrFUjmC7OF+bp2uTB+9KFc7w53+FBfoFbh04yRKnVUUfVUKnGjSRiKD7JGRo+lo0PMbHJjOjFSd8Q6iaI3W5cBOIGeVvPvHCrfnqS4hJClDTFhWmt1bk36aQcHwIR1AZKgsRUPQMZiyqfAJZhS2qAjb5mG8A0NnLi7ERMPvlJwaxWCuM7JoygiAm7xE998qfDDz94gb2Ok7DB6WLt+WbixZt7yj8++9y1W/yUgGMoGvMYn9R/zDd/+Ybp8u5ZPX71AY4VLx02YhR714VUqw7noBKswnR3q0IDcmyKEUHvkaHMpYoElGQPvznMHnj8J1GnGobhkTF0ynqiEGyv7Cs8CClKD+85yAEn36gxxqbgWWyUyKECETi5e2KgmBOzTvfHQHud6euuJc/o2I2C7h0Ivxc8jYz9PY1R4gRQN9IY15MNefgNq2qdog0bwtTnSmf1bvuEvxTLJKGXsn8KfOzNmH991t7nmk8H2x6rgMcyxzjKXRRb6DS85jkZB3JvDeOGG+tw7NOcQUKFduIQcoyQuJ+gZEIcokfkLhBWBCz1Gksv7+hc9HkhuMEPABY80OVp2KzU5TWG8h2iplLUZdkeKLVI2VF05FGTptbV8OskxoqXZEeCCx5/pZlld2myIalahFCUJcMsI1JExpO1R8tTVDh+hp/6nJ+wpAkpDmC4neqBOnU4Dp5M4cGKg5UTnN5TCDZEOho+PbFoMUUEqn1orHdgDiw7+9Yla9Uyt8ALwJR7N0wzVrKmlnzlS4KZKzmxx8a+UxFTEkUHrY63bBdly/JCkGc7FeHXO2cP9qSoH/g8cEU7r32tdt/0fdp9+49Ab9fum9+sc9/+bWpf8sXav3xJ+7wUWLb8tulCiU9sSH3UkzrM88smL/q2b1zTxj9/UMd/9Ae6/fM/p2s/9u90/Sd+XHfe90s6/pM/lnjJ1fbuqC278qLR/VgLPldCzosz5NpLalxyDh+3Rf27g8fRN7ekyw9q8cov0JnX/Wtq/kFdeuuP6OJbn9TZ13+bFq9+tY5f8Rnav7Krw7Nb9duHS2rnDaHaYqHG14JdSv5OvakbVbKwFFPjxFpY2mC+BYJz7VBDfPOM1je3tfHYEzr7FV+m3dd/q3affFIX/u3/qZ0feFKLb/xW+VVfLD/8qPgpnLJHmYcPR7mZacjCGrNXqLKlHAPLaswhYd+/o6NnntYeL1Jv/fZv6MYvPKVr7/lp3fyZd2vv/f++/lxb//iP8osvaOPwQBsc0yYi4cm15AGPLRxzc3yOoD3y7125osVrXq3d73q9dr//+3Tme96knRzzt/yQrrzxu3X21V/Gi9dLOjbHWI14ju0yiUduJLIgp0bmaqUN1HYEKRzCrLTcL5Y58cCiS/iZ3MVLU1r8kjk0Yi3bmLqcjULiVBA3Eo1mGWHEIRitw+fOmimzfALlONgmnP0dyrBxDsYutCYxUgF5OhLuAF1pJ/OgdTzLKLzETrm41hs147VCRpZ7/eyBxY5IfVOIJZsBA6cjRVkcDaUBZWnognqdP8FEq2+UHAHCqlDl6ZEqf9Zix0nVmqm01BoKqy1iZWIfI7eNDbV6KTj5cF5UXeXNGKNK6wAAEABJREFUADzrHXVMFiFEjZwDSxKFuG1piT4s5a1OQGcum0QxhCJCtSZ0RMYOCW92o0eGRpdAQ6icu2LPNCHhfcgkYRrm0z2t34MoO1DoadukpdZQeZwMsYZOkHslA4Vgn16fnafEE/v0Yu/2Yt9yDqxg9JV8l1DHdJp7YiuPdX3ehn+pLpsoevkx0MkHkCMSFgKpzmlZB4D6IgY7qTuOUBKEEGOfGCJg5kJKHzgjPfpMceFMYvYOgXLdmklzjtQJQxpVi0BwWOkZ0IlyOUq5jlKnxWhNqBSh6l7FRsCBWN2nxSqC7PhEUjWbStmLylVIBnzoI0Zq5XOsS+fP6jMff1BXH7qo1ojjM8G4T6vk2kDC99qt/XopmD8hzq1wsci9WcSwBj6Xt7Y29PADu5Xn7NlNMqRblFfUk1sqf8MHEYvc++B1DqGf9MwRmhCKH56THgYm6os4LmZKRqn8DDELDjSziIMwmgPIqqUpB9BKzly2dXS41PMv3io6ODzGXl1p5Y/ALtU452qymubWcivjXjZ7z/jgFYNp+JMpx45424yTD/KZ7YUuXTij8+e2tXDwzn5q8kk0SYi1zf2brEt00QylB4cihphJObWKO/HEYIiLPQeVS9ywjB7/orhkPmBOAd28fUfXb96ul6hAmgqDWXM6i3zEwEbPtEOqMXZTi7N7UVrjsHYdHS11zPNQlmTOJVWLA1TJWWvlhZftUwz3c1nHSLlacGRSDfNqBBm9zMzP8+kwVmDEiXIRdsCownGdomJiR0iW4qHyQ62OQ4ciVx7s7Ab+J16ztOQhtV4KHh3jMp8YVm2WyQDZVr4El0pSNZJEM7zqmUF4ar+zd6D8+XB+Y7DzgWybGjDi3JJnFdeVOpYx4ZLTqeMjTv+UDqQ5NLpk2XhVvFUNA1MgAtI5kyVMvTOMrqREBGd2NwmHM3zzemmXl4Lnd5SHcbZDAic9+7GEkqxCE46liXNLo5ENxw4JS8gGE/69g0R2cZs4bLal6UQ0frbrBM1PTZ7npdjBwZGasNAFj2y4aPVDV/wF2ZboS+ahK2oBEvKYS7QZt4w2upmh1DpwYl1NKoBd76JZtuHRC5ATo/iOwTZYZDPMNOzjvmxtcbN/+PJ5PfHwZV3m5WDtW1wTgc22Dg67nuEm+eGnX9ANXg4yo+obGnzEDL1znDkPtjasxx6+qMceuqSzO1vUbOWi7qM8Jh6CPU2gk9Ynp9kUj5nEHJoMwURLDa5iowQNIdMtS/hnNiQxMaRAij5NpTTcYEFDiOUxyypNtBFDxgghMLHulQO6TRzUA8LLDs4Zyjh1XLL3CZ0Qystq0BIDW+8dJXsTQhydHENYH82sLqCTJyS4qDWxlQcrqlbyJI3ZiY1/fEI4Vhxcwqa5IU9+FE56okkY3+gx2RadAGMHJcdsB9Rk1H0bvsFJOVWHBnZKB0rPHLYjThQ5JKbokKSo+NgIPbVoDOREYA5AoLu7jf8ExqPqT8xE0YPbw8+2bIshXUhQPDpca23sSW0MKBr2XlLqQRg98wxJSl6JK4yBnrmXubCQ7cyEkBQwoQYKRe3owfoMAFrce/JbU5C5huqbq4q3bKva+vwByi72K8qgCRqKLHvQuHViRZcnczEUugImPy5zXVFFS4hqpfNV0/HOOcYnT8cBrQ0nFJIVRsS0H8IuqiQiTKPhlA+eVRw6PrHZ1kk+KeFklZ2RfWJ/REu+VVRyFZYpgqII/zVxqA5ThklCbqqGb63ZirmoPic0cmKW+DxStdJO3UuDhGxrKlGnGsaUmZzB5/Mlcijrqc9R4kvHP1xqNY+uPKRzX/laXXrj92v7u79f/sZ/o/b1/4c2vvUNOvs9P6Dd7/tBLb7q67T/4FVeDG5wxFiXoc4ZHao8TcesjCNXf0q7wU9/t3ia3LpzWxsf/7iO/vzPdJOXWdd+6qd0/Sd/Qrd/8Wd1+Ee/q/7hf5Ju3VDjeScv6fIbeAtiFzwkpriUuqTuYxaePylWWzA/85q94yWFdi+pveyztPmar9H573ijLrz57Tr/1rfXi67FN32z+hd/qfYeeVx753lBeOaMjrkOeLBQM/VnE8hD2UyVyrvczEM5BN/AsBDzdOkQeX+xrcOLD6i98nO18w3foEtv+l5desvbdB46813fK3/163T8ma/U0eXLOt7eFFtTjz3j+je5W1GdCxmgfOSnlgWfv+ItXudl6vJj/6y9P/9j3fr1X9HNn32Pbr37nbr11FPa/4+/ruM//wstPvYxbd68US8Dt9iNBQe/PqPJl7nMxH3JHlF3p+5j1rDXpf0HHqo/Y774vd/Hy97vVnvt10mf8/k6euwVOv7cL9HON3+bLud/Q/7iL9Ph7kUdJg9xWch8bol8Cpbt0mg2vLFPCFaLRxHhVBdnVYtkW3Q5CEOPEjlJkYHUub57Z4IosYGHdfScy5Fti46YrKDu7HUwCHQYI0PDUUgUiW/sULZrmhZNKjfOs2CiGQrYwsV+wnsFYaGjqsU/whTUSNJiox6VL3WhJ66XHyXgC6SGr23qxkJPCCa8qJFYIGZFxTDfIdHUczFnf6IQHzYcS1obrOCMmVTZPzmZpr1lAuPQLM1rjGywkE61rrbY0ILrp9ZMfcPsyl0y+cIpV6TQScMwuSFxrXUodUQbXl0nciH42yaNS421o3UWYY9jsZq4l8tKLQ0/4a9TjVz0gsoukUonjSr6oNPJpJqxnI2stdZLt60SdP/WgVeEb4eAqheeeUsTacilk1Z2UEG4adWiQHVuzXzex+QPETP7r2dNzuCrWJSqiRjbRE2EjAldRVprXpcnvznvmqlE27Jdcg3UK2j4Z+xlHx6cjfg6J6M8fRGFP6MwhRWP7GgI4e4ZNdmQuySYbRnZUnFmkLplQ7LSYg/HTQIXV8WQx9nQxVlADR2buwGja2pYgWr7OxCUvUUiSkVab+u+hRNQfAxeu3M25guakPBBrqmEzSzGypfkBjelYc2fDT/+8MX65512tjfUebuBG9tu2fFZituB8ie0H/7E8/rosy9qj5dkNgmJj49lbaBevnhOj129rPPnzyi/jRcXtoIkVjV8ik9DYpU9il4uDAR5ReixKfyEjJ7Pw5iyI3wUCEiRs5+2NTeTv3OMTE4Fx5SaYKVKkShRkLvsoZs4FC3EHnbpBi9FX7h2p154JRVbSMRax4euEUaOdBwNKfIUkPrmqPjHJoZpWhkQd4rRoNgici/f5IeOu+xtaEG+bKeTH3vFwDUJWaNIyp2K+ygGZA4qggKry7LNGbRUGiI6kkM1iCnAOgDEPI3Psdp3koOAS5Mnqbtu7+2zT+wR70PyLBCbphY5c0xqseihUmrIiiTbck3eqMHUKi35PMtLwZP9s+5tYJ4JK0XSlWMiRQKLGZaOKNWg0coxQCj+M8UcDM7aGUe2gkZ9VXnch3GWok2UwibxhCVDfEMDHemG/FJjvDslhLKAbErnwfDo6Ej5abQAHUpVjtZUGyopB9G2moRHRlUb6zJYZSU7MGDy5VdAX7hxS3t3DgCpELw21KjpEy84emhWUmz0UMkMnMwVj8iZg4U5JzkMQBSi8mHUUJRW9sxHfjpQx9p5wbStK9yAzp09o5w7I5a8eMQ9FE+xdjsaBpmv2TP6LHsSuoRv/vRgAKhAwYpqlwDwMVt5wDckL16/rfyp9REnrNIwi3QRhVDnmKRcICHEyhJeVP4ZVHhJDJ3YpMmxLr8MXbKDijZz4krsKoalQ9XHhpF3IJNapkozBdQcWRDFRt7eXOjqAxeUD4pzZ7ZUvpLMRhsfqWnv4Fgf/+Q1feLZa8hHGjcKauFY02VJjXP04rlt5X+3euSh89reZNNSijOIPckDH45rPZbQDBmhM2c44kkHMCsrwCiRwwqQAs3qnC96SLTwUGwhIDKM86f0GANqJQiHQYVnWPMfanlXXT1ZQiosQzKxhSNHFI12VxbsIy4xw+Oucdq/Uyh7lGMXmvF5iinbDJ/wqnFS4xSa1FrrlMCehNl2iq8H3es3plj3ORU8KT5Z6vpcI7h8/qUM5bQ2jDReR1aymc2TNueNHiq4wBpKFcnsYQ0ayn0sSGg4jXHWw8sPODLsJfvsF4d138ihHIvVccU558usR17ysT7ryfGpqO5t7CtpVm41Rz7sN7fUtrd5F8J1WiCn4sprCJmH8Cw/ZeFApgAxr+1R9qzO9eBFdVXgX8pqmEIKJ5PqiWjOJxp1ZI2c3hJyJi4/rbXgqG2VDGXCkKqfxGCgR4dNKZkBJdOeTuGVvZIwGFrVUElA6CWWjaGSmKV05cGYAZDeIYv7nkiBQAepnrlLIDZuOMSpoNWAbWz6CjkRsOW2YLmw5MiOl8YQPQZExSXHUbR8JkUOoVbPI2L882I41I9Azl/UuX/1al369jfo3Nd9gzZe8VlaXHlA7YEHtXjZy7Xx5f9KO9/ybbr4PW/Sxld9tQ4vXa4XZJkvx8VMmgf35CUby+taAuTFRYjyxbsEbRzvSy98Qnt/89e6/lu/oWvv/Rld+4mf1M2fe4/2f/s3tPzbv5af+6QaLxHz24KcqWOf2cDGB09jg7LuxnyLBQ+UnNf53GJCiUm8fUZ64GEtPv+Ltc3LrfM/8DZdfPv/xQu7t2v7Dd+j9jVfp+XnvkpHDz2i47PnlN8c7MSl7uQwL9HULclagi/hB+h7iy3t715Wf8Vna+O1r9W5179eF3/4R3TxR/8vnXvzD2n7W75dG1/6Gumxl0nk1SI5OtEtqdRFIx9dYujCvljIGxtSW0haSgd3tGRvDv/+f2jv939Tt97/87rx3nfqxnverdu//D7t//7v6/jv/l79mefkvQPVuddM7q7sMVskkyndnqUuHJTzYJ9nmP1LF7VJ/bsc5/Nf9y3a+Nwv0OKBB7Vxbkf5d+K8c06Lz/gs7XzN1+v813+jFq/gRWF+K4w0c8rMg0paM1+opsi0J8SyVQE+waKHkgA0OYSZjpYchUxysZi1fu5GrhXjameSxEEkSeoRxYjeC4jjpMMkomOLDFf5EK9SWFMM7GdqxGYHJ0fg8imhhtSSSAosPUPCVDHRBq1nKKSckjOWUKEnwwT1iWeOHD8uJ2mFrYSCkq0zbytNNOzoqQ0JPVmkhmQo/nF1jwYwd9T4zGr5sM/ln93BvtjcGOcKeOxcoEzTleniInxWhBAVRspIVvmhZRuyrs7Clpyb4bkM5n2dOa4nfQ72WE+N/cQccZ1wU1GGyS32SbwvS133M8xxSRUStVgerrMRzTOGfE9P8tCaIaGhNeh/i5icnjMh0EdlMYDbQRA+3R7/KVbILxUdl5ey3T1V/EKq4W7rfXTmTX6u0DVjEFRylFTnNBK6VolRggMXFC5aOCYkFY5cUAZozFMCp9oaF43jCIKgChX5S2egqxfalZaxly5GJklnLUPruruNc39GsTNXNKSwItuiawyiPohuPhNh1W1rwWfEg5fO6RWPX+F76jMyLwVz3eXy7Xymcgi9MvUAABAASURBVPFKXHjBPvH8TX3o6Rd07dYB9beKjb0Rs/BSF85u6XFeCj54+Zw2eUuYemo+izKazJemlr1LflsKKQ05bBD3YgRr8ORiCzNdEabRHZahCVdpDNSnqRFJj5I5hd2QskDRLHwZGNFG554TIWHG1Nnf23uHev76Pi++jqf5MeBUI45OzhVhuKvHzlbL9spiD5n0YCQpAQycDib8wUWNsEVrunBhR5d22d/8QBF/urRaC3vAJqXecd/VaDgRLpJpbkao/XCkUphEmrQ1QdXyLFhCBmKchORVLapCdYeXgTdu79c7gePjOEi46qStsheUcFF7Y12tuNSSD6ttNZkvQdaS9wn5t5SVc3L9WCktc1k46qShR4kJPjGkqQcIRY1rKHKw0CyHQ+vm9enLlYU0fEbHMxs7k23qCkk2HNLUEuxJXmfBo8cWWteHPMb41NbjdMQGHfGT8nHwJacicEO1wWxnuNlgulrskI2DpIz1DWIEnbRcC7d4oMyvgO4dHGAYc8ct1HNzAK064HaT62sgQ2bkjOkcPPaqrJl2xPZpP/lW1pVASoGIilM4UxoMNvmKWYdhCXOTLvC2/MqlC9rhwrANKjViJNNxcAgRG4hgSi2hZDO1FTDNsISvzxd/0VJtEYGxx6+SqWl//1gv3rijmzf3OGG7zPxZs8hVxI3S+GFQmm3lxmpbbo00jXWBybh35cEn9vLtGYUFm9Lg9EhSU2MuOmrHR7LNrFRHnWiyRqt6OnIBsS+ZM4A04oeNw4WQvmRPN3T1wYt6+IFdbuzkxZ1q+QBotWU5BvmpyUefflHPP39L+RMkJlcm7Ty8ib3NvPnTqof4cHjFEw/qAV7gbrQmMXvmiiRuXgDVe9Vd4mqwvZLXhaAVHxAfypPgTVimPF3jS1OLpthwDisYd9wkYos0WuCiDAPCjUABxBfuIozZjFlGFZ7pEed62EGxc5iSo8s2+shg0fpMCFNxOTYNODd23KVy1NROKQNbg7KXISakFHLiEXMIUZULJZZpOq233ANiW8dwl6oQVct+3i9WimcIj8khLPWEizZzRHp8JduDdLoZNQQ73fGfgZF7VHwim3yzx+A951vcQgNaGzlK4D2LB/VE60mSGzjbeg8RqsSw4cMWoa4DLB2qwAzxCs1YZHBztNfWBEKPj0detLmTtsRcalxOin5PaHlMQ9IgrsowytQ9Z+fadH67g5eCbWOj0MrpsZxKUcAUWB4ntmHHlhMXNizCq0NDIxVAV+5xXXPryr4us1/lINmzoNHK2Vnq0LF3WWYu2yQnx7CAYmEro9oWvfLLTeaqS1c1K1iJNeBbPOlO8lFsKqu5UyfW4dVFvpMYsX/JZwlcp1qbNRsbgeg1TgdkPueEnWJritxWQokYxD2fuHrRUxUFFSFW2kg1y9Q/gJhkviZBJTJ5Z65eCtP1EIMkp9iKJcpS/SYe821/5it08Ru+UTuv/Wr5oYfVLWVvwjY4bxbnL6g98TLtfO3X8eLwO7T5qi/U0ZkzOs7JWak7s3WC6Fxj9NrT46gk4TF7+PLhwA/DeWcGcvO69v/hg7rzO7+nW0/9gm7+xDt0493v1J1ffb+Wf/pf5A99UO36C2q8SMxvwW2oK791WDVnXjbQtvIclH01z0zmB6n94BCVM26Hmh97uba+/Ct17tter0tvfoseeOu/1YPf+yZdfO1XafHwVR3xwos0UlVvdfLl/D1gj/ax7V24qP3HX6bll7xa2//mW3XhB39Ql37kR3Xhh39UZ7/rTdr8mtepvfLzpYceknbOSLzgyy6Y+IUk0il6US7omswS55MhWdL+TR0//SEd/Pc/0Z3f/IBu/+LP6dbP/AwvBH+evfh1Hf7Jn+vonz6s4xeuS6yvJYjER2zyMZSUITIJWFw2iF3mCLRI+BweHWt/e0dnvvCLdPlff7N2Xv1atYcfkXm+yue4sp/4tgVR/PDAjz42/qOUL/oitQsXlM8ppX6ydnFqkLNTe8+EoWAYOnnG/ADpKWDm+EeMO2ewamMChNivylUyq8HXTjACtjw7dbgdXQob8Ua2JAh/w2OL72wHYicozkxJythtFDXZlinYxgaJxjTCoD7pJQNSFTjdjYFPfIKAlZb5mEGuryCQNTT8IsUuGrAwpKtakoTih7H84LHVKTLJwh5xdY9Ajw+V0ytKwoGutKQMD3HZhSl2xRUnZx2iTXm6XCaSicPLnkXCsVyy5shNLS8FOUfE/imTdByIzB7UeRJ1IqKQTOaQyjwkVatw4hNb50ShGQAnlutxtqXUorINnxyXSCExk6qhGYFn9JQpgkCoEow+z6v4QLMejirci3BV6VNwWC2ChQ3Zsi2Gyp34CLaBrLnVfpYxexoiOnpodlrjWEmTMb6hsQOd6yvXwpqrmKiovBlGypO5dZ82W8PvRxWSNeTagEpnID11pR4UesVmQE7vmTyEEjiEuOr5LCyfFYKAE12uL/SaYeLkGv5L0LEHtmPkHE01J7UUyEUbNCTyiWZb9KJkGLSczm8c6PFfZgYE2yBSjejAyB3SOJUEx8fwAiOEogPkfISpiMG2nGvNolnOfhrxnh6QEysshL2zHphkr9arU81VE1FyvvBTmjNwjwqGuHt+R6947Ioeeegi3+d1EIibAiPLW5J7qe5WLwP/+aPP6dlrd/i8JknyzaSuM1sLPfrwReiyzp7Zko2PQqRc6zbYTOARYdVzPDsTh5OysLIToimX7bq1mNW1ELqxRbc45pVAykcSqUCQg0UKECeSmzVZBoXIIfaz5kWVcCRB6Yj7+0d64fodXef7/aPj5YgCJ1gJLZKnL8mmRvaQnUsm0nWZWm3rVOvRuuoeEDF2yHhHJZB4nOgLflC4e/6sHriyqx2e1as2xwsjPVJRYZE6WSaF9Q9/y6ybUiRLjbladKVZLtlRao8Jk/ARUMkarVNVsGiYxNbpgOeIW3cO6uXgkgV14vrk0HEquXSU8Epg2VALNeSmemYDa4WByzpmz5c8w9W8xI7PuQjQ1A1fzYE8+ozEGpKChJZxiBBeFGWmAoZzieB0UVdY9pIlYomm7KNl1Jfq9ok1IaHa4eCQjR3KRiVH2WdhfedT/soYBwh9yeYfHebhto86uuBsZsYmNtVyNlTS2GBsNtrUIxKTqQKHd2KPj4/rH4u8cWtPRxyEeLc4YOtRQnzwlGxuKiUAlg986is4C5xtmTOUNRVnv3F05XZFGjkduPQMY+MlNy4yDDmBz589w081zteNJ+mw0k0oDvRgDS1cq5ZToNdnduG24kIVcGTR2AgXaJSp94mvsWP88j/t5KXgbW4WWpqohocrHQKdejMSbwdHQF91oBlOZYWTNydbzpXi+BQ+DYVNcpiZNRdJ4SSzQaZpJhY3louX10oD7Rwbq7EfGETrHU3aPb/NTZ2fGl06rw32nGDZOdaW4flG41l+YvThp5+vG6Tyt6+ychMgC5N05GM+XMzLwLPKB01yMh228khKESKNQbYRIUljxJV6RItpfS1AbE/Hz5CKlDb5RxwTRMKv9wgF9ZIYkrSYGee+Jk+OJwgSnYkp7MTfzO6otTiEKQ5p8gNYq2slApfPfQY7GddJzKKTdip2Vma+5jZByTSKCRAKAtU8+KcoKOcQDOB0n92IUORQbSZu9/MPFsL8Et1s46CXcCjYzoyIM0dM9TDiZynaoNQ/pJMxGVZEUfHpFD+4WI9l0dbSlQ40DAhTHNKpPkIyhmZT5JBOwkUbUGbmUAwl8xSxvnDBO4T36OWWaqPC6wFlWWvPtdZzH6a2ipX5ih9EnLsRMhVxSLgx0rFNyKzApca8jW/kFjxoiAcPCi3cNRI0cWcWowSqpAjFweho8UCSltRXeWIPMUcZ1obApZIzseUfAAOQho6EHrknRzmq5omIVXGMjEBHwm/gqOlAFRA5hD35hmjugWQAyzQOGIoCLx157BsAgZy9EepYxB7KFCIHZkVXjZM04R0sSNSlmBNK75V/1vGIAwZgxrt6xw8SubTWOmGBYWVJztncAqLM9tRIFpDJgFQ9DiUwkND9UBtnz+n8532edr7kS3lR9LD6omnZBnU+DxRiMY2XZIuHHtHZ13yFzr3mK2VeKu23DR1RTYfSyVpTd4RB5jwx32B01TnNh/285r5QheQ/0Dj4pw/p1h/9ia6/71f0wk++Uy+84x26+d6f0f5v/JqWf/WX0ic/rsXBbV4mLjl9+UyjPnmsLaPRu1RzR85LOeWHnvv70sGe8gPSjZ1tbV2+ULTBg3fb2gJvkKq+QxIctIUOzl7U0dXH5c97lba+9ut17o1v0u6TP6wLb/lhnfvuN+nM13+zNl/1ZWqPPC6dPVv7xdRii7RMMeoiq9rySILMmk1uUW8ds+NDKf8Ry7Of0PHf/ZUO/vA/a+9Xf1G3n3qPbr/3Ke39+1/VwR/8V2wflJ59UeYlp3MMKp6U/IQ+P1HPD+u4ZaiTP/MrGxtCaZCoxdTifqwl+ubjT2j3K79a57/8Ndp86KrMC5OeXKmtKvbqT7/79hltvOwJnXvV5+vM1ataLkhGjpQBow8dgRkyQjV38M711gG4l2G1TfaqSEpRIczxFDHZE1SlLdHDa7+IVXzLUWsNgIAeO2KY4ieViGmlRV75Yc98mqxz6DQlaHZLEvWKlnMoscmBSkc7UZisy3xp8peIN7CEFEKhoqwv0phbEv6lYxOtQ+lzHYEjW+SLAW6jlaMnRKCqVr6T/cSlJOzkiEMkoNQifFvneKAjnpSFTxTgSEWRuU2sZA6szH0gnyVu1BKHWBHDUntylFzD7FDKfYbsaYh94zw+zrnK50ruFeWc8JkKwA8+LYmpYgTI/CyG1aKc9PiRvcqa0WAzUOdZpcgwUXJNzrMYS8nM0TXPUsjk2eEh2D09eAgD8Qoh3tNT2EvRXc51HGWdSuWxN+uu06xjudg1E04jB8L/n574+FPnnDvq3XTf3MSUXwInCgtWxyFCaD7hIk80h967QtWSNLXaj9SIcFJDgCkSMblWU8x6gVMS5FVdtXNdpFPPgL/NEFf4uEeM+1yuDcUEdex3z+8yYqCXHV6dPMUZIsYvhLrq8Y+SnLlHznqwUOmONBPXd67PSd3e3tITVy/riUcu6ww/CKpa86GAPTmzOwm/c3Csj3ziBT393A3tHR5Tsbl3x9KQpQ0+Bx7ihdWjD1/WubPbhdXceFWeoXBdiimIy15Cmtq6j/Cdj3uvTCZmdgx3BnJxBScHRC8sQ88Q6vjNSmSwqCFEJXX2teZDMZQ8K7uk2A+OlspfUD6ffy7s8Eg8UkiyTjei0qHg69ZOEiqtemPLWkORdU8eVSMEfpKlccwunD+nBy5d0LkzWxIOqTW1Ky1K3JnfRqAHvj91ma+KrTgrqu5qoOx7Bw1xLuObdQDgjjU6JqPl3/27dWdfd/YPdZSHD5KfrDERgzyY3CQeM9CM7OIIahgaNheUpyXxfLjkndSRcn7jeLoz/wwKhDFeAAAQAElEQVQkJGpowkQZQ4wxUniSFwGwBg6MVDrGda65gZeYzKEo4SGJcgESWMyav1BP+jxRkMjwEY6w6l5Jo/JOrgFlM43mqD2DZJtNWeqQl3eH/FT4OBsPhkWSZXbSthq8wW0LeJBOWtJhkbD32jHuAAAHPGDeuL2nO3s8mFJzE0uNMz64SjJfjChYEDCayosZm1WtG7kkIuFu6CFkJEHGR2nMEyYwVfMYYUyjwMXFPGRbNGt3Z0uXds9ONzAM9NyAbYLwiWfEvE3O+kLJw7aExTsrQ8Z/dMW/MdgBLOPcIBuZiNGRrToG1/iJwXP85OCAm4UWTQI3c8OmUeJqktAYarTxYL05tnVyI8du9icXAmaJBGznxFN5aFlzqhp6xZUSd9lWvgYSOxL7a1sKTQmtJvOlImnUVxWQX9zUm64+cEEvf/SKLuxs44U3tQnKNxeN/djng+Fjn3xRH3n6Be3zwSCzJlaXkmxLgjgvz21aj1w5r4cuntfW5kICs63ssfBpkNLAwgYRW0JXwVFDYCBgTQy6p/Gg2ANOvpL5yqi1BpakXoNW4gAzkqpQJwP+9EhgXTaoxWpDCHQM1a3py6Xiw3FA7qgh23hEQXPi4ag2SlngJcc2iCR1rwrHdeojrpRZXPFZKGtlHdK9I7Npmu6UsfAJiSwx0vVptDF7V/KGEhIekkaSyCGl5aSZ+STbnjwxIDOedHz6iVaSGUMweqQQYrLcHR94JnKd7OuUdfYvbi6PnixFc1gpliaX4qg63XJNDDRj59turuC7XLDQCyzeOehQEofKMIZce7lf5JuhTtG5fwzLGEufY5ILKmyYGRMFS2eKMNKIBSrnO+7a2NzWgm/2tVhQ7ag/OYx/NKVx+VEkEiBjctiJBg2UPZ3wmQUeHiDck3L9516dWMmyoSir2C6L1iFsjKd6bC1D2RmQZzc0CpGqTKKS0vAsMmvJNCZ77POaHDs0OCPJKj+YSjARKCTnU1J8b4oiOECkMDYx+WPX8BZplBZzuKz0adBocQIvA47mPlsQhRfMAKw6Thi4hWYJYnblXECQbSgSnoajM04dAN1qavDJUbX26GQzmpuVxrQgJYlDxUughTauPKSdz3qlNh59XPltUvEZ0NuGOudJR641m/OLn+KKEsTLwJ0ve7UWn/XZOtw+y0tBdruZpBjxU82LqoGxdVmOEhu51sgmOwXgsiS26HBfh598Xrf/5n/q+m/+jp772V/Q8z/x03oRuvPzv6DD3/0d9X/8B/nW9ZSo+nPXzU11XuR5c0P1G0zLQ+zX1D/5UfW//2sd/ckf6M5/+lXd/Lmn9OI7f5KXjT+u5576WV37gz/Q0cc/LvNwe9g3dbB9TkcP8PLrcz5Pm1/ztTr/hu/SxTc/qYtPvk0Xvv/NOvOtr9fml71WfvTl8s55OXvDQjrPaSxBMjvuPNyWxoPwsYy9sc7G1dZ4Ebi4c0vtuU9ombr+6+9q7wPv082feY9uveuduvNzv6Cj//Sb0p/9hdpHP6KN2ze06WPWlL1tIjvEyAHs5O3k1dSAOFfELOz/hKWKUKn48yClc6/8XJ3/El5mXn1UZs9FDo6qKh7HpZq6odZ4CdjUdy9q+5Wfo51XPKHE98SYrEWqOHUCQ7DAsKQNwwE22ZTqJznzoQai5uFWsWVAZ36lFRiB9SMzM7m7lgg9CcA65iKw3D9zSok1KDnApDp7460UbKSaxgS6q+5TWYQBVgZskYGQCOvxgEfTlHHIGTOviKdHhQiclKQBkHLilzANHY4bhiGUvFTuMcNUwDAHwCtK8vXe0EKw6pNvGA61YuSpBAk5sYNKUVoOZ/jAI42JTEBii1htp/a8VAcWp0hdd42XDFo4QSuyJ31iyTsyZv/WqSqc4oZzZ54l8yw5V/M9T+KWrCVO5VGDtFxioQdXFcSIjV7aXSZVCzjlGqyXr2ssD0VM+aH4hDg9pBgk2Wagd2mcDAI7UbCqqAZcSNAh0SYmO0Ypo2vUp9WMl/F3ODlsTxpAJMMhujChjPlLmIeUOsnxm9Xw0Bw3uRSrayPFQ4kpsBY/pIyJxRwROvFCKc/YI6/TaS8sccpmh0oNgHBXUWM/WRuZk+PkCjDrHkTU6HNRpBr3SuzIHlaSmJiVMguSMWm0zjyRgJAyoq3VNCEjgNxYq6/wEmIIYYoO1ToK6pmu4ht5Gza8Ru/CZgUreF6PTjfChGNR6s39z7bosqRwUmlro+nhK+f4vu+yLl44oyXXWvw9byLORjnm5vrx527qw594UTf3DyTuo8mhNAu1179D/9jDF3Vxd1v1/TfXbMySq4sWPCqiuMlyXxPrxA5TElKU5WiTTXFjnyWZz57YhlkOZ+iKUFUT0wQENY2W55+GPrSxXePzkokBjc0SfRDCSAAWuengeKnnr93m53A3le+BySZKwY6E4OFW4arWGS2suqfFGZAQNfawcSCbqREeU071PlZbXiYLi6rcF86d0QNXLmhnZ6v01Voq0IXZVlpyBshxH36glJXb5BIQkbTMNPljLV2ZmxSmnsQHD6RZqVs0DhqNTybOGel42ZW/NL29t6cD3k9l7bOXma+mWQGS7aLWkCU19JBl5JYRjtaoiNxHPE/V9YGfqrGCWphnrXgNK3zYSAaMP2N60FDk/x1EiSONmcmId9PYQAzrfbWQdfBErjWUSuH0iBwu2Hp2VHp+S/CQt9V8VrJbAOXCkN1Vq6qc0dimPqWUqMO2uvGLHUNYaJ+c12/tKf+oKA5ys6zRcBtC5Y/Y1Yz1pPCARaDFOQ8GTzDgiWsAqcKluuAFVAccbkjVLKrUaCRgwfnPK3bPbtW/X7CRl02BNTXikpMgTm62JkrZO3Ox5hRkMrYClZFLUbZlgmx8JKRBgLIts69WI2HnWYeb0lLKbwm+8MJt7R8ulYsPL1UjP470LgPkgSnH0SY3G0AHTQ8qkbX8cqOsPPiJ+sIUi5MKXwJzs84+iZYHoNLj04cPsPoIDBq1yKkJnyhdJESY3FQqRXQ+CLb55umxh67o8YcvaXtroXxgNmrpohHQCb1x+0AfevpFPfPcLXHdy41gzCJRx6Hj3BguXdjSE49e1pVL59Vi46LW1EgpIM2NkBJJD581OHlYkJQ5jCkUVgnYE86H1A0kvLMJ8C5Pfh0DJTFKE4SAhEPZlGahQhwfVDRGeuaGjd5lhF6UEYFeEganHniex2dszEvOJF/5RqdM9PTyjTATOWZxcDyqMwxAtlckWWljjCTZXhFCgDEhKehab0axMwpXFyEpzRmKuiJPbiCWfULKPoWwjIlKuGcgpOJmQ/SSV7FoyD0MesmOz0va7jas+fZMGDrlw2wGKMowVgBa59Hg2OmxnhDHUZAbFoi8PTqkFYnWJ4LRc8aWOQOmPFgnJ5ONeyA+kVeM+0znoSqXTpZShBJefgj0uHMYSIiUOZZcF4hgjLMDYrqnuSOH6vphHfnNqMXOGeU3voIP8mCMkZIbUbmnZadYtsasoMxz4mPZxmWyIlYx4bjOPWo8CFVkAjAFUemrz4EYQ+WInS5aoBGDMq85In6xcYSYNlVD3N86eJlTNQ6xJ74j46iUHHuILaljEizThQcXvqWXkuhBUTFNVSDFKWAIGQSJOhjT3fgcSR1JOIwpIaZCS8hAzYSDZQSY2MmsJ9KURkqx0z2JwJVDzjfNuGgJgJLSyhcYvXQnbFMblx/QxmO8ENzdlRYbWraF+OmROvUrZBFJBOflcnmEbVOLlz2mzVe8TD57TktnnVLTfRrnt8RAbD1VZq2QOkcGuHPu92TPPLxo04aV8nXnjo4//rT2//IvdevXfk3X3vNevfDj79D1n+YF2q+8T0d/+l/VP/Zh9b07Ei8Tjz7xcR3+7V/p8L/+kfZ/7Vd4yfYe3f6pH9etH/9/dPvH/5323/ETOnjve3X4gQ/o6L/9iY6e/pgOOqEPPaqjz/vC+rcGz/AicDcvAt/yVu3+wA/p3Hd8l7a++uvUPufz1a48IG/xkE7tPX/BAYnaJY4330wsI2Mza2Fliq3xErXt3Zaf/aT6P/ydjv/4D3Twa+/XraferRvv+kndfC81fuA/6OCP/1T6h3/S5gsvaPNgTwv2q7mrwdV5uUjenDgWbQmVDs+cUG0tvmWvYak8a5ACJ6kvrcXWWZ159FFtPPSwtLkVUEvy9ARLyARm43McOLc6pJ0dLR7nOD/xuHTuLF73drYQkD2IkBj2A4BqVBJZxTQlUxRgh3W4mDOeQtdoxDvzx5xAuIiMGKdSS0EKr8RrMvFJRDVhK1q5BqlNWVITXoRWfhwqlcxXcAzkYmT2BEFxgOFASCySnSONDBcNSYaHYDWHClHtR8REKFlnJzhdaR0hOWZ75Co3QhywhxWB0UtMztz3qLz0eQiWXKswhCo1a0GmwHINltheBWKglyF1DoE0HWkJNa6DTbXtbeVYBQVcdU+xNXeMoVhnPskpgaTRVhSXEde15JvDZa6rOM45V573FxIvCrCngLghFh45uViTDRgKBm8QSLSiyKERN8bUWhK+cbIcqLZwSjvpHaw847aSbfwLYUC2LXuNCh46BrSTboOj2mZc72OuzB+LXSPh4fEbddSesm4peM4W0WKD6DGFAUrJEQWix6TRuiqyDy1jxFBkjEpoDUOY1j55wGyrciRrTmxLNoMGGljRAynbSRA83Z7AKHFEz/mXY6eYJlfg8sgQW0zGIXsULBQ9NEIiSTY8pIlbo4Ep9yS4PYPCSymQQciGVG1aSekuREPOeqk7x2LMq4qPnns1JoCpl8McPbChmVwzDTzxkZzhPmQ3qVkN2j23rfwJ8YO8HDTwkpoq3qp78fgosJ6/fkcf+vjzun7rUMfU4taEu8wXaXTuzIbyJ8SXL53Lz5er9HyWiIY7owqrPc9ExNU8oKstNG4TZc8oBYAeDEbISFJCq3ECYp2oFTf1aYi4RLDmeVIDH5Gci+VaQ2qM3aUREo5yyP0mLwWfeeEG3/MfyeS1MUx2TWsRU5iNsD3mQW/IRcQ0KCEKD6FgLl/XTd4g0hhVzS27MGrZObPFi9dzfORuqYHHYeWb4gNAY08Rpj775DjOtvp8x5B9CMYdg71gDDDFFaNAp6LKXwPF4Eey7F98En/MHuUvKG/cuqP9vDTmmGqKw1tzW8lJtciQ7JAlppLZM4uvxrmF0qB8uhweHmvJnIno2DU3TwJ106u2CSlW5hh6qacGk2eQkCbyxDW3BELgWnlFChBSDrtOJsYX7Z5+CrZP2ye1fGoY5hJzYtRmggGUOvmDcNCWvIw5Klr2bBVOGNp0ghRf8zeLaPP8M8f/pFsCz57dvnOk/M38nf0j5pGEKat1hDGN0uIbPlNuXJ2aQ3G1PZuiQlhWQSMRyMqn12MRayFsnP6YhhuCZE4KpbEZZ7Y2lH8D4SwXx6J5fOMWW/kkyJRsza1RixtnWYDAIeR4dmya9PDeDTPWdDzSe6+VBU2WnKA5+a9dv80NBWxxfQAAEABJREFU8hZvxJeyFwnADy+6QhmIL0PpJZ0emD+1Zf9WBmIyD8mEWc6XV1YEHGKsPUttnIrR130iG1tciUg3eVheRCFKDB3AakhYe9e5nc26oV/Ji7xFq3MAWJmhsYf5ScDzN+7oI/yk6PrtQypoCt7JgVOq4IMCjW/erlze1WOPPKDz/GQjtiVDcoUQ1/qpIiecswCYLoqr7E1UkeACUQxNPVD2MFwJoBKWptEGSnTQggYyJ4gWigmMHim0EiPkYDC/SVwq2cLjF2K3YXMexE/VyTObczNNbbNe5U+J19wKXvnMwuQ3q0qNK+U+wv3KyyTrcZWzBlZ4d46B342WTh5P+Sc2w/C1uFNzreF4VSdP8QzrcnRoRGSGmQDv16fYeMU84iKt0Qq0DByC0ecoRPppDSB9cuZ0GPs060OrfHFLrNFC0YWsarEgFGNgX2wDnPTc3/kMBMjVE4qfFLfMq3LvsBJUrTOGYKuO88oDwUSUrfYoeaW2saGNM9tq25ucji5zGwx5EpJ3orBaauUQGScf0UocVwSGcrNd13Gd78hKS2woTlDCkjcUM4UorqrIGQmKnJON2LInAOKugWGy16ylrgY7HjjKA0OkE0Ct2AaIOtsBsDCme1VFxUwpVM1TRCyd+6KKYgqSHaZUjWMJmrliQBwsdzcUah566hT330SCB4Tm49EzWxTjg9me46N3kPXexeEH6MIdTi//HkEZx4CKR/lQX3AvrLazo3bponzmjPqiKaG2ZQ9SAKl0GU7Jx8G2tuTN/KYeIAY3j/1DbVJ9bte8+HcKhCkPmGbi1WMNuGg5Zzo4aZjORRsk2eyH2rxzXf3D/6jDP/4j3f7lX9KNn3iHrvGi78ZT79HBb/5HHf/Bb2n/P7xPN9/1U7r5jh/X7Xf+tPaeeq8OfuX9Ovqd35b+4r9LH/mIOg+xvnhZG5/5Wdr68i/XmW/6Jp190xt18e1v0+Uf+T918S1v04U3fDcvAl8n8SKwP3RV2jkvecGmU1yKD4lWxXbW2Cdbl3kJ6ONDNV5otheelz/6j+r//U+0/1u/ptu/+JRuveundfPd79LeL/NS8z//vvw3f6uNZz6pTV5sbvDyj09j2eQW5wb5cy6VGijUVfvbsEdVcUDOROukJYdj81L5zFRrWvCi1xyfY6dca0l+1UFAB0t0xTFENcel8YK47V7SxpXLapwbMjOTI76SZUOyqsFyDCM38HDhL+yYxCzMyTgU9HTLHrwzX4morpNGrIq1BTS8Qzh78stcIFLsk7/SsmnxjYzRjkN5SiVLCqS0k+sms63wlZ31FhgAoieqIASiFTlw6lFazbFkrUs0LHSE033CpqqUHKIFtl3HuHJnXegKl3BrajiN/Un+VQZVm1Rn/ZM88FkhEhspKmUnY9mTP2BoAFLm7eVWomh1unAe1Q+Xcu1rAXrScS+FKQZnnDHEVT+NDa1ihsikrB4ge7pk0vomcbru5hLxoOpObTMiZEij5TzBYSgI5Y+rzVBoZ7TMiFnlHzkUcKJ4BZo5xUnkiN41OanQpEGa+lR/NDt+kbQWodPtxOU0Ho1cWstR0OnZRgExTGTPCXshK7W0gZVYedDpp/TgmTccWpk15x3eGU9sJ1LwokCV554Sy1xDUsZvym14qTWUxxhqEXeDwls0jjCmTJVrpJUvsAdx5rMKauD+UQHBkeOv2RfX9W7HaSAriTmChIXcsNAF0WOKWFzkL2E2nFjUMIRg1aleOd/jGmrrxnhQS/BKUULWkgrgsYfwCQutxMk3WL6ffuLhS3rswYvjF0JIFr9Q7DV/b7p951Af+8Tzev7aHe5jUmONhuJjhu2NpqsP7Orq5Qs6s7UpcW0GV/JVSWhZu0uRYGP/EfBhoUqrNUdIAXxWda51Itf2JhrhhC2Zo4+DRURXQhDow6fyd3xBhnF9A+PTVfcSirEcLyT8K6Yr+TpvQK/fus26byt/Ri2Tw/h2ibFI1aKV8JJDwoge9igV3TV+2A6c/WwN9N5cmxsL7Z7b0e7ZHW1s4pP48iWOCMphCzOisyd0UORVqhMbKIuMYcYKGQOB857Gg5sgePzQRkdP75W/IS75fL3Dc9SNm3d0cHAopTYNu4ghpeaGikUyP5SMW7YTjW7ZVlpYCEDiGB/ln83LbyL1WNcpQGgNq0CpMtUg2olPoFAVgUXlOdvLok/VTjxGTBubpdp8DiWxMdwlpSjImQwueFhoxHcQcmjQ6dGgIHGuqjs6+dn042zO8ZGO+WkZHhK7aUg2D3dN5gRp6HQVN7noWDS3zB9YwkD+jJHv1H8ycqA9DugSvGlqOFtolNG5OEVDrPXbueQA6PbINNdFClB64YlALrDLnPi5CPp0pvSYJhoYudZBVLrO72zxpvysds5wwyFXuZjacpMxHvTMvyZGrczBaskR4sfc7GrZMgQOzyPVMrZprUyjkzjzIvBY+Z+HX+DF4CHHwYt5D6iGuOGsauYG2LJ3aLbVWLdozaDI8/y9JpBsCusSAnUj0G0rcTB1L7VMXbgpxONxePZsWXMTIAWV6g/2MwMYWwQc1zBygBkxRBzf79XL1qsPX9TuhTOjYmx4SQyN+Lypf/rZG/r4c/lpyTE1LbDNTpPI+bnJB8PDfLg8+tAlndleMFd2dN4j/MjHzEkr3DmPohXJbiKjHA6VkfroCt5ZWWf9SRHdoB6hsg2Rf9LlSSC4Q7NaE9cwEExDQ01ekSeUmBhGRZI5XrUx7uKwAuBN8DL1RNRJa7aKJFIZSl04iYYtucmiIKQoniF4PEO4SRatBtmnOQYBJkxzsw00aMZqjigmK5ONOSYZHFghxOpZW2rDo/TixJFaoQm8Z16RpOwkwH12q0MYJXXkLMAt6iACgs+Ub1pCw8i4lghX1RwZJurwUBmU1ikXQhwjwtQzr82YDk1wsdm35uY+m5+izVg5TEOv+SROAQlZrNWQppa0tb9rdcdNTarzR13VnJ2g1OgErfYbuc4nLowlOXrOLerhtCcMYyVDpHdkG6yjpM88MhQTDK8YDHdUIehUY57WNrQ4s62NfENHYCunxFEjDBdCOmX0VCzhA6xkDJWApWRqxkFqicXLcKX1ya1LxDPULQq3aT+DSMKfu5zGtqIIf9FaZHgYkI0Qjr3NMjoeIBmlwA23hpAdb/KYC7/clZS91V0NLOut+fGLNSx6xVvsAyg5BVmW4PFBkpi9O/sEQhfeWY/KSBVJjpfZIDu66hpBUuopt4pTtZyTmZe0ahgJKXw14GtXtOIz8FYsNffMj0/Hp+zI+fwhVZVk55UToQCRYRK+zk0/60gqPiAatKCADam+5Q8cksbchpNFx4dHOuBZ4jgvwphw+MTLykyzn6q5xpwylEWlYxyoxrESjSQtNfH5Z5wzo6k7WF6abe/f0tYnn5b+599q//d+Tzd/4ed1/Sd+TNd/7Md052d/Tge/9gEd/PZv6+C//ZkO/vGfdXDtug5YxcGlB3T4Oa+Uv+ortf1t36Gz3/dD2n3y7br0tn+ryz/0pC5953fp3Ne+Tluf/wXqD1/V8txZdV5+5IB1PvtZrHgYG1THlcpjp9b4tOMDtdvX1J55Wu0f/lb9j39fBx/497r1nnfpxjvewYvA9+j2L72fmv9Q/W//TpvPPKttftK+tX+oLfJv8KzXoWMeiDkt2U32QsyxouwXxL7UZmGi5zDkVIozMb2owIqTUp6a4daSe83+zZs64oWleAEp2rwUROU0aLKahGx2TVISJH5zAdbkhk1W+VqjgRnM0SgxLDU0GzQSiOFlq0HLDoA9eVQzSqg4aTQjpjj4kpCIQs5ezw5RbbNmCJ/gnTWGE62sd8jRkBKAt0hkKF3ER697hPHjnAuWdLkvD3cMosHKHTFrwxsJkDF1lS2BFBtWsSVYZqENKtcMKzJS6u+K1JQvoObSkbhWmMmR7qUB92Fg3tQRZUJkDw8JHjA+Sj50eGA0Cb8msMkumuMPRC8XSgLtHPumxTbPjlvbQgE73SuFwSDSKpRUQgdd9Xzm1eImJOZQ7VthY1/yjXqO5RJDHd9yKoe7U7J8vHIMq4he9rgPMrprLRlSV6jjO185TBHT8KsRf3iuOXvIuAcZBdw19pWejEOxEzfJsPhkToqdpsOXpJ2sffJNhG0QAtY7fifqtD8T1ieDTVyRZFuSVUwsDafhbrSpxwh1kS/U8QuHBC4NXDRM6uuhYKXWkDjhfUJNtNggOtuYDGDVg+jEn7nm3OteWms5Bz1HeMwX31DBdUJxDiQGe9igeAximlVgyQTGUn7E0Eu8eygfNo+jxaErTYQih52OquOrufFpyIs2rpyatz6TDca1LrjN/ibdnII5kjfRmMKKylwbWiq5EhQGp4t8baJ4JE14Ckw9zKJt7uNXr5zXZzx6RefPnsHMapikVx2oyIIODrs+9sw1fYLvAQ+PFYhBmYKha2PR9ODl83rs6iXybCvHpY5dJqWWMZ9kvlTNEnMwKK1xLwRRzEYgRGmIWRDiEuqVF4Eej7JiR1U2Ap2eHGONwSE+I3vuARGZs+aKH3r5hkOsvEYGmQ8ZY4TpNs80L9y4o1t7h8r/K+CsScxPzzwmIDXDolY9JlZFpYJ3NEuMo9J5tmASsFYtewH1AGxkjhNM+RPi3d1z2trYVP7tXyXIxNOrJPTE5HMKiDmZG8C2GglgUg2qNp93jb0be5IoyzlwxPWRVDI9FHyKRyU515VxZC/yG4I3bt7mpeAR7pbHIsklWtYaP0SslEKEiUcHdhMocjpxxqSWqszV23nMWmrJMxFBJ37xTSyIi7oSZ/D6oSfOHVkDoI6OmDpW0+Ix5LgN6oO9xJhUsylyiHJnCB5kJtR0M60jhFZCFOi+862Btbn4VQ+eBJZtDm425UgHPHQf5yzFp4G3ZrXilGbRjI6sKJ2NkIRq2Kr3SDWwI8kt5TcEb97Z0yEPoLEq8fMJoamdSoJSKSzbwwFW0NDY8JF7UtGZTjhNgJFNccU52Tq6iqSZ5eROYOMl13nekj9w6YJ2tvKtyciVk7binRAOODyLDt6pyySym5x5uqo5MkjyKlzJldjJAb26M9YgkSvbsX9wVL9ReYMbxCF3RmDFI6S0StELixqyV1ZwZHrwUM9AIckNo8dILcE5H2IPBS0oGZIvFIAIRcYhOeIrZAWLPfLMweITVYohx2epTV7kPfrQrh57+JLOnllIuQy5geKuuGUvb3MzzL8n+MwLt7k4pdxA5lxuVpWhY53dWuiRBy/owSvntM1hGj7Y00MqV8a5V8VqTIZZgg8EUbQCQUYiAHrJGOhoXBuM5cKAuOo9DqGBnEhDl04jK63yxxokpGp1VDIFdnqWXPhYUQyTeheruBlbd0uSGZ/5un3G2JNZDLct2xH/lyjHswL/xRxzMffOdX/kXjR7U/OxVvqYtsb/DcM03b3L6OLMhqY54hBCnUI4dsMjnsAv2Wd/rbKBkItRq9ZX0srrBFmXMufsnDHeD6kAABAASURBVAwTAXG5cR4jLKXp9l6B2bM+Z+3CBxjOAoZMCm4T5REeHI/RsZVhaATPwilR5vrPb3lsbPKgMbuwxhHL2Uue1BFT4JIjgI9MKQhr9BBi1YHcIqP0JEMvlaEuzWCVjDkih9CHDSd6IyYPLoijxz6kMWKP0DNEXtmdbFCDPMqMT9VSwslADB58bKSO0DDZrvvSKjhOmQhctKgEkRGFWTThAdaP4bC2sKJaX/KUxgEnIKOUjGP+XrKkKWcXDTkeSEQwosS7bFGxw6aOMdJkrGsw+ohkjD3nY4GrISms1GrlP/pY3nhRy/yE1k3BzQuWEAlULQdopJIIbrwU8LkLWp7ZGi7Z26qh10tgTa2gkk+kEcBuA9El8iZ9vlUSn0lNEqeqFuCijmMumvynJJ15cxwW/Uibt26pfeQjOvzTP9Pt3/8v2vvvf6PDjz+r/A+CeztntffY4zr8wi+WX8fLvje8Xud+8M26+OTb6s+CL7zhjdr5pm/V5mu+Uu2zXik9+LDyH4aIF32pJ9dXHsQ78yp/Ls2Lz9RRF2JqaBTIS7x++6b07Me0/Lv/oeM/+h0dvP8XdfsneQn4f//fuvHjP6YbT/2i7vzG7+r4L/5a7eOf1OL2HnvT5UWT8xsAjQXyANx5FvPxkqRdypyQ7To6bGu2R3EVDQ92CIGec0L4DQIgnUKI2aeGrUVnI4+55g/5oYDADLgUxx05+eI+qBMWCxoHALOWN67p8NoLEuvNE0Mewq2mtKQOL+qSbRlb71Za74AIGYNgZn0AUWAnPUBWE8+gjTyGooeCTWRSBKpkYJljllGFHEj44amSh4IVkINb5SECrOxJGbclYMXEHt8YyBkVkxDH6QsQOZjcio3zt0T8cBieBUQrgcEyo6ZRWgkDVppnsIppsg2cPWJVU00A1aNGiIeU0TVOi1NakKRwlFCEyq3hq6kFr7rnrDplbxsbajtn6odL07LLO2Eh0cJ9KgowvTY+9Z/kruDYZv8UiV/nxprvCZZcC8fcA+jluqTm7ELcNAYV92Cixd5jA2M2kHTmJHboMZh8YDFNZIPT41MMDy4IRnzLNUPkrtiR4gqh9RCJ+iC08kGr7lNaQaeHqu00pNQTKPwueyDHdoruRU6ZJ2VOlRwTJCW0iIFeuj69Fvf7elpTGjzok6KXanF5SdupYu/jxaJsi87xqD5kD98cngFI5iujaOW/0g1y0qMN+wl2SooDQA65KwfK1A23LbpkTQXB5w6WuKi2cYHCoWDrZFsKSUIqihRZ1awyGwWiI4xe+BDVWqt/T/Dlj13WA5fOcqdWfawNM/eYFMRng2Q9+8ItffQTL+jmnUPOf2yV1Eo+0ujS+R2+j7yiS7vkWXDny41TwpchPY7kc2QIkVhDKPS8iGxVgZTriMMnMfcUNuVZli2YGGzqkPlKjKoltoRCh5TRdljRLFkjPveHaQKVGw6ZP3i+77/G9/w3bu+P/0gDWz7zUn9oBGi0OTgafgpFhpIPJsWnAmtgg2YnK1+amuHxWMLZhnopeOXiBZ3hh/hA9Fhh86d/1FCg+5DJHti2JhGGnOQaDU2AoigovRAEEiNmP1DoSCkMAtYh70Zu5p+gg2OkNygW6WS6+ciAY7ZdNq21luMJ3oQtdVla8my35J6PtOa5LlIb/gOJLNW1HQCVFJFOE3NUSBlrOG3/NDRSixKnYJjJ2Ce6X3ydAGNgUZoP28q1IfGuS+oIIdhQxGeOdbpZR0dLKH/eu1TjCqSnIC2SCGcLgS5qimh41q00S5FthJpQo+G/5IP2Di99bu8fKH8ea3v4ylI+dVeVc0C7Vs8UnAvUOdIA440/Ix7K/LV0zL0wMTaIHMznHDHmUVq4I0CtohG0mnVJDY2dz58OX7l8Qdt8w7Ek/iS/qqZek5KoSzZctDD0WnIjuQIEN3sYEjyEjK3CmMvOrSmkOTn1dN25c6AXb9zWrTv74Nhk+DLCijJdFBtbJqZQm3XPBngebpzYOKKTRPkNkxla8dhC+KWaVmtAqZ6cI4ujT0MuKiVB1hHOviRW5DHrUmrRaJ3azp3b1me87AE99tCuNhfkZL9j7fCGb74vyU9J8h+MXLt5h33IRBCdlNPeS3lxe+niGT4UdnXp/Bl0PhSYND41f5Jaohe1ZpGe6rL6UDxDQoHHiGhTkxE45qRDQGdMxysMOFKcSiUeHhWy8YfHA5SOwrjqHL663wBkzfFjW5TpdJcrLgXNcHhRgmKElgSHAmV/FQE8PeLsn7ORLah8sWlNip/mRr7Kgx4+U2082NxnPDwYYWGDajFDFPtRhJp5inCuOBRELGwhMR0SBfdT+FAYa2mxVQBDY1Gnz1FAenxh5R9eta8HBhzBkcpvjimAs8QmObWk/GCIcjYwShHHGb6KKweAtd4VnxiGhCo7OusNh2zLU0yfeFgwTBGpr+PTkXPywEdHR2CsbuqNFy4EFJSh9jlCCFvydhzqmxz2JPZcc1x+8SgKVsKnGpIodMonQLKv13XiUCh76K0tNUhVc6HDyYmP2FjJLEdnv0CGxIgpUb38Iwkrez2tT7RCY8/FlnUSs4QwVU+VEWaoc6dRn7RlRWNGrxzo4cwiRAzFJjGqVGsRDdTUEinhcBsdQhXLZzHDBxMdmXHubfKjZCBnRvjow7MX1oFCMAXoqYj6c+8bx29Y83m2ZG3hSvM0wFfLBBreKY1NRM84Y7hiACRP7ll1PUUtWpZqivBqD4QnGQyvE6uj4zwWJWCqnbI3cIDl9es6+uiH1W9ek9gDHNTzgpAXQc4xxEe0jm0pFK7fjYtXdPbzvkBbn/15Wu7uaonNLKplno5PceZJR16CLckxiGOSPOh4ZjqeL7ryKVKE/wJ0A76Bw0Yz3tYxcxzgdbiUct+VN6SNbfWz57W8elX9VZ+vxeu+Tme+67t04ckndeVHf1RXfuRHdfmH3qqLb/henf26b9LmF3yx2qOPSxd2lT99tk1GMb+qNdZGycpe9/xGndEsqsGcl4N7t6VPfEz627/U8e//Z+2/75d0+6ffrVs/9tO6+VPv0Y33/aru/NlfaXntprbOntPmAw+qPfSgjtmjQ16kHlDzgRY6YNb8CXZnXzLFInUwVeOYNdYXjCLwAmTqFDAwlN6jTkWh022KZJdyDjbEBVj2ruU3J86e0eYrXq6zn/u52uQF6HKxqSXrPOYlaLiQcRcPhWJjES0vyHDMN0Yf/SftffijWt65XW6trAxUlp5CqkIHm4j6Vud8HFhPLHUq4Tc/C0cXvmWjdlF4cuUaMrKC4R8WXEw+rVxJGRLNUw7bmU2Ci7asIITqLnhyBTHUVREBOyraqIeJkEd+xtgM1qEUEVfsGrOVpuCekPgGRS9kyh8151fCPPvgZ1UVTJ3rude52MHTzRCaddS1HouJBsqap+PYgkQHXnVHahI+jpiawvGt44BcIeCZi9MSZOoJgOoa5+XygufyBinHCP/JazD8hlArL7GgJEUb1xVKep3QgPQcVyAknTq27D77AsbBzDmVv55aUnCmLf9KXmEMp5TKEz8MynpCLDdq5YxD5SjkZCiMVOWfoQBNoVRUegaclIbMWmr/CqohhqLSMsRHfcpTJqFOAizFJkkINd0crx5hoqSZRNWxLF8DQTjm2gkt2a/wuybA765OWAqaWMQVrXumtNA6VjJzrq+B3cm2am3bKl98Z9fw6DkIkWcqjGGuBfGk45T5YQqNATNK1tlXs1jZErZ6GGvsjIam3UAsH3E9yHyVSZxWI20mQkpUn6zGJbLRzTFREmSR4djmbgQ7I8JdPfHL5O7SuOLDRw1SODTFLvkcyLq01sx8hA7EE4s/cnxjCwmMPhxk2W0cE5CdM5t64sHzunrlvDYWHhvCfW3ESbZlPhdu3D7QR55+Xs9dv83Lsa5c6mwJ/hZV6uz2hh55YFcPXj6njY2mns2zJfamwzn9RDKtWtZdyrzyUlaDiZMsiezdzNOpuVdegzMDNqqMOYVYoMkVklCkGizbGi3x0Ik64BqtfJGRbB1ZyhoPefeS/3Mh/8Ra/pTV1BVrp5py6gSzFsMyc5VKBgoFUbnYsUq5kccdIaKqTaaSyaMcZ4gFV0+efEacO3dGD1zZ1c7OFriHe/yWqjlEM5KdKqSG3JCBR3fYmD1jz1xAQxbeqtZTO76d2NiEJa496x2AquGDC2LTAd+03OKl6R4vBes4g1bHR1QySGRSssM9FBIYrTVGSNVaThkBK62+NyIpy0Q9KSBSJ1t4+UborB1SARotOPMIzFKN4TrVgoQGmJCZBnJ6HLWoVjYl9GmPSasC2b2x2Uk5GdZZCp5NKfRUqighMc8g1qy0I356nBMyNwZVKdk4S4bbMzK7S61JhpiLLlXGcUBEC2b4ESfVnYND5bfBsvmqTBjo8empN7EoNiDD+vqGTF7sjNP8cSyAgKCwQJNVyYfcIdF6XLHThyUAmKNZ2uBkucCLpou757W9tUnEnNN44BjE89Bku1YRKNSVUQJWRTozD0yaOMzsV4PMfEoDCxN8yUl5k5P+Oi/GDg6PJZLFt0rtqJI4HQWszlD7Ai5iNTfmrflnPcGiFvwVR+w2AcT9f6T9h7utW1Xmi77vN2YOK+0MiFpIEAFRSQIWoCCIoEhGENOp89zn/j/3OfdUlYVINouFYLpGlCOKmIhaiCBhb3ZYeaYx+v29rX/fmGOuvTdV5zl99tZba28LvfX+hTHGN+aaq0ylYy8buIjGphY5NAJgxmcYY1V69gHCJbqwizZA6QsucKNcurCnb33M7XxLtKdhYAVMnDTMFDdu/tK9fEP05fsuc46cCKdKxxRKyoZzcuXF5I5L+7rn7kv9piUaNjIqfhlsa2qRsn8KxpyFk3R6Mx+oqAwPH3AFTJaJJI8/MJ1truXYFksUyy4So22ljbsccaQgfZYA3StSpzP6GaXbbx2zljPYOO8ZjOlu9QM643KrUufZrSD6mZJWlBURr7N9Kmm1hjPy6J5jvtzjMwnPKHhnD2Er/X+6nhXfSZzqOj3xJgv81imBlnNEyAJC4DkJcj5OIVxelTKmJYYyyYhjzzoSSYbkIi99Gdudun2SO8+YbNiIM5tmO2BRsi64/4bywSg8lGMaumWCHkOeEhji00hXlNxgqz01LnWUhDp+EdArvwcNPJgYNjdUH/qXAS4pe+Qu5r2JujwGRwk1qbtkND5mo+ixCTkTIWe9UYNUMpQG3uVMh6VB8WeKvFnOvsSi+EqM6g17lhEgKRIihETHATN3uIxoWUR3UHyUhmMTQxG1gjl7IfODgn8LW6XkH8HOBnyNB1oVgzgisCgj1cqpp6uJ6FLiQ5mfHMlfhBWnHN+eB1vld1cxjxElEcIW9jkKYCYiujiNAJUvenLxhh0oWtHAyFlK2qZ6Hbh2VUef+7zmX/pX+eRY4saZL65aHR/jjat5Ww4pBDJc4A3r936vzv3Af9TaE75DJ1tbasQ5duYjgl3NLI0qFoA9AAAQAElEQVQKVSQlV6jreS2JNZQ/eh7zjOJmpi6i8+VTdJOv8Z5oPqxpvrOn+aVLWjzmHg1PebLWX/B87b7qVTr35jfrws/+rG773/4TDwJ/Xhff9Fbt/cirtfm8H9Dak75LvvNuaXtHXlsTGyjlt/N4nTfzpIs5TGlM3d/As/YhQCo/5EHgfV/T/LOf0vGf/7EOPvgbuv7ud+vGf36HbvzCu3XzNz6kg4/9rY6/+qCG87dp53nP0/5rX6+9t75N+296o7Z/9JXaeOELNHvGd8vs1fzOu3S4f16H6xs6HobMwPM43mfwENKDFaoi2AvlCZoXlBjKUQwttKDeBtpQ6ehatgozy4Tma+tau+dxuvj85+vcc56n2R3sAw/8FhrUDLHpixCJGvuRJOZDYSP/8Ve+qJv/8Ekdf+FfNTs6FKXJ5ExtlI1rlM4SmjwNtSVXhJIZ6EAag1WN0NEFdZIA0TJHIQj1vgFMZXKx/BankjCEbQGPP4cMrfcWxV2extR1KrM/lU3jiJ4kNadQRoJFaWUrpfyjN+awjR5jvAZkFTWgFqmJ1jjGCPiiLLuRijAh1pLCVyn2ZI6xjfHOSTrGmDnquIxBDs+QAvAfILpwU1pMnSwbCiiSpUMSGLhotoUq1YAsqX5TkNeQfLmEBqKyVqhOW3uknKkbF0PxDy2DS2GlqZvY+PByKU5DvOmcYHM+jC4A8roZ0uiLFZErmRwWxyDndWzoLRMkWXiRMgkET2/jAD89P8hFDYo/sXSkrAgJv5z/okWEnel44AtUexcNOb2cyVs4QEypseYpIyAdbEUra1yxPGKfbEmbCh/uNHq0kZMxvvFjqlrKZAn2v0LL+kZhyreMHfHoEUORV+dJrRMe2yqlrqVOcjuRq96J7h6Flp1DSmAsHYsen6aYkyGaEBpCCHZLJxrDcqvKClBcCVW1EcIbtSur507mE97BKIlCJAXsrshAyJSiahFCKOUPT0+IvWIYxbJlUAf6CFDBVEVuZREYGjwqVnrTxvqa7ji/rcfetq+drTXFhos8xLlclHvu4dFcX73vQd33wFUd8aAsfrZlu5zW12a6/cKu7uTh4lb+RV9gTS3e1IHa4o8tjIs0XSQRUM2NQs81G0TV7FEmTSuxlf8EB2qtXPsAQEdeBRfo7DP3nKCnhEQiOnZqJBGdWsBB5rDrN490+epNHfLQawDjqpV6gMgIjR3fviCpz48VITCbqLQ6ByIs4yXbcr0iML96ayADuCA6x2ZDly7uaXd7E6jhhC+syciWHUKkeMOqN8ZSzHpUPpm/K6oZU2+5SB1OjEaEXMBLnClQM285TV465lvZazcP2J9jzbkvJ7p7ZLcIqQ7aE3StZD5/DPHp3Mi2ZaMLnCQL7vG5zys3/4pcHYwSgqVPInFVNFhEWPXIE2nyjWVVjv4wStTDQA1eyfLILg8Pqg1nYw1NReaumzfYOQSukDFbFKhe4AvvQ96YLXjDenKc3xTEl71i7yQ2T9Us9lCyNKRKW8ZHUyMk00/qKj/hjfXNgyMdQgsudGOMb504UaDoNgK2jLYzlbIO0QxlLeqoUq/d0YwRWz/9cAkilStivZDrbIt/z0fhKGvcbPZ2trWXb7fXWBjwci+5Q9gmXROsqNvwkyVAOumaGKLK/MQn6wpFxthZd0ONYIng7Omcvbly/aYuXztQfmvTmiUdZsuije5I6FEi4UJ9fY39hhTU5gItFyLphTGYSBgjUnxQ4jaApLjUOgQPGDIO0WFTZzq8h1GNEzXEb4JiTQwXbtaVm8xj77qgPHSNWyjHT/ilH/AA9Gv3X9e991/jgs8aBhLSF/GEZwou1m1eBB57xwXdfcd5bW0MCVXGzCEaUzL2bvfYaAm3V3TEYGSOGYZGr4QrfipAZ1rcQq6ZSVQ+cECXLJqlymNZvUV1tAhAI5tOb5BeRgnx68LK6O7AAcp1HhLyKnHE8W85jPC4n8oBcr1RZsRHoVutxDMHMz+yP4asI8RsCg9NzpFD0W1jN2KDq0i3tIaeddmWIzMiIvVuB2UmaupIZCT0xE17UXJ8Q5irj3L2oPQaMmMJDH2tQUIAvSd3l8YxNYQyNzGgS398a/MDTBQAPKqowSa2SEJSWmxt0loQTZoUKTfayTk6VGrlbUq6TBPfaX3huSeE8gIanc81ynXXJPV41iDxOphrrnNSgpQVTkekl3+4ViSldVCZf7kbmSC2kTxYw8YGtKlhGMpXq+10AbKnhOIKi9OUzCju14sR0+F08sUHqRePBZmOoJFJ5LUsnBnjL7iUoVYfk8bGfatL3a+PimvCO4mWDYUtckOECw/eC6ocqKVSMvT8pnYy0YVf9qu4xP4XqMCKgVo1No+cdCWxe+rm0QLL9LbJr05ypRFY0ulMG+cSPsHjE3lU4+9x50Vz2YwklavS0Ok5txaL5EMJrM6DlDoO5vgrwRQfMb9FVvcqHnod/fM/6/rHPqbjf/sC3tawsSWt86EBx5aFkSxZQw1ZPNCaPf7btPvCH9DeC1+o9i3fosOtLc3xFxSX7HfKmhMfvpi4xDsEa2EeSs0s8/IqeF5mFgM2HoSd8CDsCPyAGo72zmue3+57whO1/r3fo+0f/EHt/tiPa5cHbufe9lad5+Hb+Te+SfuveLW2nv8ftf7UZ2h4zOPV9i+oUWeTSbrgmlsof6+m8RomNrjZjCEKohahm9rz0Gk4vsk3ZPeqffozOvnon+vgt3+LB4Hv1dX/+k5dfce7dPXXPqhrH/24Dr5yn9rentaf8XTtvOrl2n/7W7XLw8mtt7xV62/8SW385Nu181M/q/2f/0+68HPwN75Buz/yCm298PkanvZdmj/+8Tq6eElHW7s6nK3rUNYR5/MxJ/CcvZjDF9S1oK4F+gLO40PNWdIJeviiUX91wDo40oL9POa9lC7ert3ve7b2XsS+POkpMu+tlGufPBVCbN8PtLV1tbU1gk80/8q/6sZf/IWu/8XH5a9/RZsczNnAhEwRpto5YtAZl70e2rAGzKq6qD3q5FDlVUxTvfctWSqGsXi0BoaeeaKilajkk3KKyfDMU6x8Deao8LDIIeTRjkSehh1qaM6aOAfiFgKKq/FIVwaLtmCqBBCOlnEsRXFpYoMEGhA3s78JQ1TyYSJe7AkIhuxTsCKOcbiNAcIjqqisuCoScUqEGIyqxTRo7nwKHP1P40WLEaKjqGoe89nJNBooQTQgxo4FCmUhAwd/2NzUGtcV4jgTrmPvfigVGi2Enh7MVBUIcmPo2xbrw3IVaIK4XqfXzcW88QB9odzvct5yqZRb1mOTj94qkwMpN2IysF0ZWx2lRdm7npVrbGMEGjY6QeQooSKiA2DvPbE1ZTYiQhktITMqJFoyNDKM2w1ytpc9A3AxHMND2XPgZS9s0vCLmDp6bcxIL4watKyge4hW5mUcQPpK0hUxliXZlm2mwYP4HA8UZX8ZJMUWwl5rzYo1ti4TVno8jL/t0jNMUmzJ27nwUm+TA1pOiexLakiKMmWIMgaG2QEJSB9Fn2YkRbxCcZBsqzd4zk0UJMapd9/azSwmxg4R2326GgM6+ehlC5Jr1Y7UbYzZqTCIyCxsaeY6UUjEAxLXd1FsD9I0v7AB2RZdjGjYGSMHQ5QicEOeUcSlc9t6/F37uri3Ccy8EnyArLSZWCEvLPfls+A3rip/kkNgs4HXa9zpIo0u7G0pDwX3tjc0KGVhYY5kyXRAp72ue7xixA1vbCWQGS3rAWFDGMHHBMa64Krth4O6MAmMiH4PkNDANTWXMKUTVg60erpWp2v3SAYp6xhitCRqzH3lOg8FH+Kh4MHhidJm4JYVewIGZIOJ/QBVqA/qzYUgG/dBomc2i1YDnIClG3ajp8eSPdjeWteF/R3t7mxqMNHsK9OV+XRoXazFRg4B4c+47MvdqZslN9ylHf+cc0xYPuC5plClKq5p2TIH7tFPTk5048ahsj95PxXsViLVGcjixx2q1IgsO1vI4lBGW5S8NnLLH0EMBNhwkPTU2M+HaGdp8hpLxYgESKcC1OpgxfsQW5f6aJKvYpM8VAa0fnl150caz6bHI8VDhKKcWlslBKrerdkA5gdpI4nTf6GT+YmO53xjDzpA1ckZGYY61IkycJbQ0VXHMULP3LgOmmwOdZM6Jp3wsPEGDwQPDo95wttPDlxOHSoLAUojiuJsuPrNQOiLOjms8qohvtP8qVBceMQkLoRno4JGrKbWen3AhdQaKnShDR447e1saYeLIutLZrJpIFfPA9IIIwepESxMJQauN5qgkqUQfmO1WrY4glMFcYy4FoRD5jxZzJX/ZCQPBbkWNZAHd6y9ZykGUwQCl/OvOHXRFZCacOOYVKbCBNAS311YFFWu6t2LkfpwrgsBTjGy8cUiEWzsLRRZ1QzukoSkhGhjzbr94o7u5Bui7c115qOAsuAzCN26fuNIX/3GZT1w9YDzA4yekpKEKbQYbyrndjf1OB4u5hun9Rmh1JU1RqoHQYkjvROILHjicdOysYZTe0WqgS3tJbjGhw1LeCl0F+aMUGlGOfpEU22T/uh83N9b0j+6/4qlJn94YI5fvCYeuegR6ix8HLJvIbGHqtyiWflBUKBQ5KJb8p2xlYMqRiut5x+BKCGPOqzn6ECXc76NE+Hb12QZ3/TwUORbKXj3v8WCIblJtzREHmcBy5xSfEJabeVUQ06kVctSHq1LPUKwUJLaFBCwiHujmoI09PAyI3hEDZ5OVcq5Hz2yEMoXY66XRZtz3Tfu6720Ba92i9LiAGWRsG5lvEVXEhZp2Wq+mseyR1paJRCIXKwh1xQuUub0oFl+S3BjQ57NuJ6zOpWvxlbTmwyWbBchiVQQ/tbYWodGvRGYXYuRWxJ3ltEgy4bijU/svECAlcRglTLZREsC/JMv1GSRgvnpzThI4xWKV1NaR9nZrgIh0JVAePmTF1GFJZI5S1fyIpGEMUq5lEw8HY/kBolSBESOjCKuCAUPRqOaPOlGBmL/G/fP2I0a4sSIQ/0yGK+woJMVkdxZuxKd+dRbq/U7KB6EE+Ju4nhGcNnKiNpzSPUai+7Bymuc4Oa+Pxvm8smRTr7yJV37kz/V1Y98WMef+5TawYHKr+a20vJPg0PZyyDe2NTsCU/S9kt/ROs8jDu46x4d5rf7ecpnqsgZkgdaKXlh8SCrKVzJiU71mp803peEFkLU4dqGDs+d18ljHqP5k56s4dnP1vpLX6btn3idzr35J3XuLW/TPg/bdl/7Bm2//FXaeO4LNDz1u6THPV4LHq4tqEnJvVio8ea1HR/LvJ4bXSG+GM28oga2ThpmGnjwWJS/H3j5frV/+ZzmH8uDwN/W9Xe9V9d+4Zfg79f13/iQbubvF37xyzph/9ae9ARtv+Jl2v2pt2r///Xz2v/ff07bb3itZi94gRq1t8c9Vo2HfsN3PV3rz32+1l/2cu289o3az0NMaP8tb9HuT/yENl72Mg3PfZ4WT3mqjh/7+ilFuwAAEABJREFULZrfdofazj5zbIi3bDrhy7oFm8MyNOeb9LwnaanfA/tpRWboy+JADTwQPOH6np8/r/WnP0M7L3mRZk97hnT+nHLdEyaiNKhBCwhucR4ca/7A/Tr81N/r5h/8rm783h9q8Y+fqf8UZZ1rZxhULSyyExOkSTZKa2RUNaDiGRYZMIvzP6JkkY5RtFNPo6U38pzKws+jf8/fmqWgmVNpA2tw+UQTNmHLHKItZ2hjPNiyY6THHXLB0YVohsipPzzGhRYijWyjkg8ltq5hA40/jB4LjA13VahqhSYALWslhTidNEKgk5SjhFoBjfU1FA4z64+HnbFjqmjq4QgUEhNyFRsgJGLBGr6ZExEkGAz/1FD+qMJHtBxrJkZqCpTzZ9jcknkoKGGtRGVS2qji6qhw8gNmnQGC5r4yVO1BRoqBKUQE7lXa5BJ9kX2Hcu4vGOZcy3UtwBfQVHelmAZy1jlQumgISZbE2ADGjkJn6nGpRoRGdxh+6DVmzRAeWlIkKy2+ociPSGWMbyge4aEYQuxX4IlS7yQ/Au8RGJZCcqGnZ53hIWB6JOhUSlhIWpmXOafjhfOj9zENp2P3iR5Cc+0Nwv9C9+hTdTD3NwstXwY6UX1EqB4tVMo4OMkqsXK2LheZaXK1LIHRP+dmTr4xJGIyjFYhY6mTSoRGhseLvTYibDoVpSgFSv3EiqJlI7rkXkuJ4xC/UFcnv0wTZKmjZApY72cUvOgUqWQKLUiQO8o+D5oee+cF3XlxT/n8ltd0TPjNeC8yUOpA2KAHrxzoa/dd1dUbx6xpUNLbyQRR9N7Ohu4mx/lzWxoGMvPA3jKxIoeRrN4GKXEhYSa2SsNMVJBMP/IFV3l8RAhxcQypYxIRxJFCQq7AsgPWER6PKiclt4keNM5LNiLwI7hConlQN1tmDcmXPxlWDwWPeSjoQWNaWYIYhwGugnO+DPgYLa9CkZNmEPb4oURWRbi8lGYzEoFPxQwNm9i3XtkmB+b8/lY9FJzNTDREDOmUluuzscb8wllWXFHYDWYcQo0NAELLNpQHeSIvWGYbZcluGSQlyrLZY6AGiWaDwUmtzH/Ce5CbB8c6ODrWCe9LzPrJGg9o6gRPCYBSL0xJwJJLnIasIfEOQNiC51+LOgsCSIVrbFGohwXQcS6488Bx7loZ+hAg1LVMNUkP49mKgKvu0TMth4itXi4Kl8iQIa4Q+mgf9R7o1FSkVBiSKSI0eYgDr7GBj9IqO+bN7BzKAYiHbdmW2M2chCV6AJOsQWLU2Kh0qaW0EaaGpiPeYd7IweShYGwuYyIQOIHYZSU3K4so4VB+8CijZ7cpzbI5gUq0RK8BzCgWDZmxul1IyTVMCcvXtS8bfGA9v7+tne0NcS0IE9TnSHhRwC4ojIOh00YeQAMUISNWr71jD21XnG2JrqlRT6Bjbga5IV67fsTDMRwC4pO9aAlobOdCkRh6baLV8SrfHBOAlU6W7s9I+LiHQckFYI6noBwGAds9rw1H76kGTF0BRgZNUZECc9UaOVB46qm9sbSztdb/BsSFPW2uD0zaLzvb7HurS/DKtcPli4A1U8VTKS4iQPlQld8uuXh+W4+967zO8U3TjJqNtTrrYPoSC5uusCAkKSxyKL5wYCnDZIyss215QwG2LYczIgqmqbXUCqXnRpd9SGxwFahyjy2xS0ot3Rm3Vj6iJVZLJ2aNXHm6bBszhK8NhxAl05HtEqIorfIh2JY9kji+zN1tDWsIdqbH9xQg9FQ5I8XPIJ2yzuTtBLzS7e4j5mfRnCbsEnWIFosKZ+yKlu2RyivjimGMacwRsSgyVK7jUHWxn2UPtpIi6sOI8+nhLmM0hro3ky9xQcOLVpQVsc770b3c+kAiesc97kK3OIwabCSowQIVJYZ7Qq2JfQyfPqvk4WDjhbQBYFJdbARx5GvfSdWnA1vtwZeUSiYlMo6NRJknwS0D2GhCorjUNFGQYabZ5qaGPBjMbwSBxQxbCfOpHEPlxcul1ICmU6esAuMgifq6DV1SjTWILJZt9TZxKVLVjmAzFBKusXWZrdXSFAjfvv/MH1m04LC6s5XsHsI9H3jZ63hwHKd5q+bJygFyyUEzK16IdV8u/NYBY80CzvHlgHJUsl706sSH96SRbiHiqX8VtHGmi0xYMaGADbBMVcecHc1cGCVsig2s+6saS+xw2WpQDlPizJ4MWM0cM881u3FNi899Wlc/9N91+f3v1sEf/67m//wpLXhIpvmhci9x7vXMlUwh8ZDH2zuaPfXp2n/5K7X5nOfo5OJtOsZvoYHyZ1KDR2a+lqp4X9OOj7TgQeRifqTGA0Rt7cu336nZdzxRG9/7LG295Ie0y0O/iz/9c7r4v/2/deHn/pPyMHD3Na/V1g++TGvf833ytz1Buv0OXth21GYz1Z7kgR/HoK61yJkPyrw5V8wGerYmzdYlzv9hNpNPDrV48D6dfOGfdfyJv9Lh7/6ODt7/Pl39xV/S5fe+V1d+67d188/+XMef/Zx0eE1rj71D2897tvZe82qd+5m36fzPvl07r3+D1l/0Yvkp30lNd6ptbMqsV+yPpvNpbcaDvl3prrvlJ3+X1niYufXyH9Xe69+ovbe9XXs/83YeFv6k9l77E9p+2Uu18eznaO1JT9Jwz+Pk8xfJua0mHuOdLGQeEg4HJwrNkM3JaY0/w0xzFntCDevf8WTtvfjF2nzWsyUeNHrcC8EHss2KS7PDA7Uv/7sO/vZvdPD7H9GNX/0V3fzgb2vxt5/QxpUHtM69y9lE/O0MUPWAoVLIqKpCaeXI4V9EUd46dIGxjhX200ixTWjsFRIeGdGZy2YIngIQcSx7JisYO4dVgotWucMh4U8WJITRnjixj0Ue58FDcdbYgif5qPYYd9YTdnmyl0ZQdI7FlDWumbYsNcShk8/MZ0DyF2OgA6x0gDHZsqwkXvGoEtDxZNRqdlW71R8wUParb20ivYzLa6nxWe3GOtTfFNzSsL4hJYEerTWxIowNWu3RyWSpjlsNwteQaLHD6HXnjGqUsQfLFue1NA8D6+Eg13zkUM4POwHMzma1MWvtTyMJNhdmCVlp+HVWDhGhzATDTVB3RQiUDYP3jh/x9Ljl0EPkSUCoO4FFSHwo8ilRaY89hf7nUiYcidlqebV2lMywSkkWXakHoqv0GCqSoJHnuEcr0zjENxTVXkpRR0pEJ5PZtmB0OGMpkuzop1y0EarZUz8Qe9X9SsYyLrOrNcZu8pVyZuDWV7oZUxGs/KKfCkGhAuFjtwEIsgcJUWno9FJtQHr0DowOYFU79obBBoAYceijwKtPatNpy/m0usj4jNTIk7g42wGR4E6NiGxPRsWS84jNG+UgMXXep+Nc5eLZ2d7UY24/p8feeU6ba7wS5HUKt+5DDPlF/us3j/UVHgo+dIXPwXOsdNsiRc2xu7Wux9xxXvlTUmu8lmIWb6pVjXypzXgSwiiFS9PewmVlfc3YCM4WALEEFI0NmxKDU+KLMBusZOEO9c76sAmKrXOT0jhBSOmYyz0IESVnC8pG4PWbR7p89YYODnnxKmdqjXM80RMTihoCUmKLlIYzeSJ1GnVYfGyHCdbNNVoFBEQcZjPt8fD23N6W1vm8zvJZA3VM6y4/ZqbblnXagPCNHrTvcWn4Cc+gGpsdLdSBUiMGWioBoBwgkuc+m98SvHk413G+qcSUvQ57JEoac58vXo6D7EHKHJKCKzK04OSavuxpOShg+iaN1U2h5UV5rJ2RWhkLAygevY34kmMJDiNPn6z2uuoMekpUfKpM9h6ygiNOWPEMWSE0TYQLPRpER1npTVl3hxOMCSUPpU54gKfaOGsYhpwKxUVDLRNilXZaLDncyYaXVcTGUzrmDWQeCh7moSAvpEHZo2nPUD0SrGIpJmIoYm5eycaE8WQXY1HncYCY1461cX+ApOJDxao39/WUgixyOgpxW3xo3d/b1dYWbzo4kcQRatiqTkWSElL+onTy4qLBFl3djwJlrCEY3V6R2cBhQCfQI+GiCkE/PFrooSs3dZWbA+eoRLrGh6fMXsRAF7OPZNlG7j1S1DrxcGzknLBTj2Tk4yt2gisV02DmNGeBBQsZRPA6B5IEQ/IGswH4UJWljAsXUynJYkIQ7kRLF8/vKP90+MLeDuZWOAcmLsqpkL83eT83wq/nnw7fnOND7rIy5CSFJWiNxLfxYPHO2/e1vckHLHAzg2si6g2Po7mhYlv2wpcaEQB0IYmWNQzkRhwRpIYD/RQAS88iTYnYG7X11eDYN5DZkeOHZIJDUZd+YNN+BS9yxgyhFo8ASwoaChAeinwr2VhCSwM6sn2WA/Xe4ZJZzsPKynka0lhRd1+wsr6/jaDQmF5pkUORlxS/UUEcpUdgCQytmJKf3S6kMbbUMvnA7V5Vw5besLcRU3gohkeiNoITj2+RCLWsqbnLFN/rmXC4oW6ViJ1SRS6S+VFv2LswjjjnA0blRFYzhhArjo7GlOLyl+pcA6DHZJu8gxoxrTuoccNYcEEt4A0+hy/gjdg8jCKJCFLk5NCyWcHLLonU6i1eEOf2hC0as0HdPo64jJJafqJbIms00loeBs02tzTb2tRsfa3msDFNuZCZptIUVAP2QhiwM1ZvGuRQzRNDdFVbMC6SOESO1CO8NbbGnjT2TKO97h0yP5KjVE7yUa+V+QMgpLeebUKGOASH2wysVrBW+TEUFj7Ut+BI1VsjA37JLmTb2E2oJUYOl6pVrQ3EEEgLNY4fPEjp0gK/rDsomurbT3LSOxTf5XqkhMXgDMzfsLuoBRGieuNax64CTCD2dMhgoZgbspisUTilKK0xsGqO0kCcZKUtikeOzVhFW+Mc3bx6WcPnPqMbH/ldPfjed+nBD7xXN//0D9S+8Fnp5lW15M+Gh+OvvCFsJzIfMrae/t06/9KXa+1pz9Dx+fOa89DNvI4NjdcEPlAsjlkH72kaZLDZ9q427n6Mdp/6ZJ17/nN0/pUv1/k3v0mX3v4zuvQzP68LP8lDste8Udsv+WEeFD6XB4ZP7n8XcG9f+SfBEiughnyIZfMVYpUaqC3HUyy+9NlM4kFggzTMZL5pXBzd1PyBb+joi/+im5/8uK7xIOzKB96nK+/8JV1/93t0/Tc+qBt/+lEdfurTmn/tq1qwL16Xdp7yBF18xQ/r4lvepPNvfKO2XvYy+RnPUONB32J9S42XTbE+8UCy8fDTY30NHhL71WKLPtuU9i9Kj/t2rT39+7T1gpdo55U/rv03vEV7b3mbdn/yJ7X/pjfoHA8fd1/2Q9p67rO0yV6tP/5xml28pNnGttb44m7tpGmoOReyZ2zLTPNhTWv33KO9579A29//H6XHPl5sDFu0qH0ye7NmEd00XLum+Wc/wx78ga584Jd1/Zffr6Pf/bD0d3+n9Qe/oVkWRUDdczS2nHBZQ040cgXltIMZGnvhXW/x44As1PWMDX30hC0ggcQSkeASM3TPTNk4b4Y0QZ8AABAASURBVAphstQTzyLAeC3AM0XLvRiZLDK2UOSGgJqtqLAYzUkSrOEQKgOx4Y2KwnFJcZCJHRKGTIAGSUQjxjdhaEHU18y5r7jiQE2xD1gHsKQOagpITJ/bGiPiERd0lyzmin8UQsq2ICjzMhlwk224Vj1Lr6FvscyPiAsWlpBQEkYPboTCSpHqmkqcpWFjXcPWtmY8HAxUNKRqs1CVmvyk0NSwILaRYJw7mY/Eyl5kPRXYHVU6bhOWyPKPAHE6ci5rvNQWXFYQORc8vG7wlvONAlwJGmOXhDRANqWSpCkNhd7wj9aQ8xpUtsiArsmJQa6OMf5jSEGxdh0jSB/FbKJFayWTEn3sq8oQrAOePCnUvGbEcob6RKdQdKjX2cBDMPaCsbKFT0KdMwUwGBp7xIrMvNAIL1nsUWyLHrGIrSw92JIUH0sBJCEpzZ4ktFGsOVEfqbMs4PHkRVr61n4BjD14eeUAjlhPH0sHSkpCasi2uqpyN4JFKB8getTxyJeoFh9OTlecGNnxBIScM0DLhsrHKwx0Qf18WXBpoJTXyHGkk6vAs0lGqNsZCTHzS4OaY6xB5kfYiiJPJkfI0WZncvNBbdyH1tZmuuPibj3Q291eV0KcQX36pDJzHBw1ff0bV3X/5Rs65suo4ErLHjLZ5saa7rn9fNEm94WkyDrFPoWzO/HulOAQ2sAauGWwPygyA+thFHJjXsNJUXuVqSKLFrlxToeTAsSd2IzG+ho12RO2IEv2WzXPEhYNJV5ZbeNeQUqV06Kz/Hm1K1dv8lDwhN0yFYk2Fo9EYRmxqahRUOYuEJkyRhEUfYqsOZdKtJDKvVFtD2IkZkDf5X3V/u6WNtY3RMkS7uGOIGlAyV4iVQeqTnjlxDyWaikbBmuilczRMQDqgv0bHdGaAseS1wEATKwDIVjWytuY+iflB3wxecL7j2BE4UGfJkfsiRJlMVsQyJBU158HDYOVtYpmqHEc57xHWnBQFosWpNbSB9T0KjDeoQLEBEuXHiU2FmmsB6nricV0tidPCJfREP/QqFbuoSVZkFULesvsUFKEgGRP0mnSIKHYi1D61qIhM546qwN2tq7phDeUczYlJQxg8fXABuIWtU6EyBiii8HuAGMtABPdMmPv1tHxifIU/PDopPskBo/Mo5LxJMDiMMGbKBGeYxNZOXnALOo0QjpxEfPCEPUMYROBYeFlQ4k/KWRbBgwJaWCNO7kQeHC1tcmbDw9aYKRTkVYaCL0Dlu0uCj5YUe1wKBbyFhh5SYNkaaJJDHB4NNflawe1V00LkWosn8WMEjuAhf0BmtaOqORZGYSHEi9hicPES9Zpw1xKd5aKW5aKtNoAe7hluyyWpYgczEAtdaLnwymvAbrz0jk95s6L9e3DgnNLOGHmzVXWN3ADnOu+B67pGw9d1yEPj3Oom/CgK428jRVvbsx01237uu3iHjermfobUxzGfEi39DbqLRVlOzqBTqkRb+nOzLdgXc11mdqWSTpcY6JCCY4fJSlyyJKiT9VobCyLujoae/zKtBRKWxm6oUeswKO4ituuOUeTZK20M8oKzspWk6xYKoIhNa/Ao2gx3Sh3tupXKVeB7vKoY3KFHtGBPMZgZ0Sg212uedD/V3oiQqQr98RGP0uWsSZ9KwnlTDcoZPYNpzbZkCeRAyxFh8qeCaGSy6gzDbdyJ+MK3r2Nf53J40UflKnLdcELWhE3zNy/6zpjnlxuizETKr6J6oBNNGrydkQ1N2hxpaFYRgrBpk5cxNTjskcTksUkUB+jiWvXw0z9NwU35dlQdo/epSB3zmiodARD41wTGh5q+GCN2GlFmdasxI/71Z362DrD7HpPxruPETllk08QtlWyxmbZluhZCYwjg4rggOot8bkXlOYax6ErsZe0FEZzcnCjCazMgyzhyToK02lb5gdarhm5d/e1oRjqsZFCUqUF771bQVGx0xGWPeeOUwMUHu9QZMdrZfLyTd3gZYOL81ME2KamJhiELIiTdI03Yxs3r2vta1/R0Sf/Tlc/8nu68qu/qusf/rBOPvWP0vXLZLGU11Mo627EcGqpXbyore95jvZf/BJtPu07NezvkxV3amqzdQ08zFu/6y7tPPlJ2n/Ws3T+xT+oCz/2Gl1481t04W1v1/m3/JTO/fjrtPvSV2j72d+v9Sc8Wbp0m7S9JeUFjMIzV5ufSNRKZjpnPmtyqDQpNQ2c2wMPJbWWDzyWF7zfYV0n931NB5/7lA4+/he6/nsf0tVf5kHgu3gQ+B4efv76b+rwD/5QJ5/8e+kr/67Z9WtaY2GzDUszkvO+YmAds7xB31pT2yJ3PgixD2Iub2yo1YPHQS7fQbLlHIgQ76Rde8WG5CHe8bHq4WGTFjzMa1vs1213afjWJ2r9Gc/W1otepr0fe53OveWtOs/+XHj723XxbW/VxTeA/ejLtfei52v3e56ujSd8m2Z33anGfrf1dTXmnt12SXvPfZ62f+DF0hOeKG1usi/Mmzq4BwzUbPbQD9yn+d//ja595EO6+tu/ocM/ZP1/+0m1L39Z5mHhjDp5I8zOS7LIod6omd7lGIrEWoWTOhcNJzrCLZ196UlHHCcHMEKg2MmZY5mShW5TALbyaMj0ksEyKapCnBFRC41ewjQk2ZjHnqwTxykJoTJN8FLxmXXZHF9CJEuhxIm29KcMsCyrzJExT72i4lt4NJG/FAI1NnalTDUUbkcOdZfcExOVLQniTIYwbaVGvYJxpEtLTLSBEhMVQu0OCKOOFaUizHkzW9/U2ta2PJsBe4UQic0WI1VHZdqMoYIY6gjBx55tNHnoI9IZupm1RzauEVJhCQbjXGzQQnmNzYfIOQ8t5pyvy98y4fyu2AzQtD8EsSKAJInkEmqwo2ALKxkYVcs61NtkIz5VcZTwiKkVt5MglhawU0HRqRskUqBy7QOoZAfVo7eVDY7nKk1B5VLDhKzwBCxVq35W5ozo0R65RIqll2giSlgdvKp8M7lniXtyh+d49J3qtkRPtrLXHgddtXuswjF0ynpD0eC5d/S8AEkI63NpGTvBAZIpMXkgHHny0thOZ0/WETzDnDRKfHxDKJIlLSdStYdBOTkDlpWhgjlP4IFZDuBp5xZfSmyVGz96LS/nYoyxhZQhxoAouV+YBPnXeHfffk6Xzu+qLmV87FyMOCKLmo/5Mu8bD13Tvfdf1Q2eHUx1xC17NZsNuu38nvK/EO9s8+CqjhUTJl5wctRuERj/FJj6sKgaAr1c7JJK1iSXEwPxKnMlDsBMTeVWN7rW47Cc6RUDgg+7yfTxa5rghkmjhktJtnkAOtfV6zd18/BE85p7jIjMzLZlW33SVrJldDEaapgaXL3ha7vkvv5WcoaSGLoVBIG3M+JWy1ufDZ3b3y5e4THgUt0ZGcoQeZCNjthHSpD50ZK00owcquOCrHjV+kSjIEaR79QeQDI/+YxzwDOkg8Oj+kWzPFjNbFppYwa8T0HSaQAJD5o1Cl0AthEhAue8x8t9XcsGyL5HxSNM4aFSGOIBG8volj4W+uhDAkfHnCOnjiNYQJeHkleHqejYl2TZLq/kDnHm0UsqPCdbCYFwzfVf+jgA1UKm47Hgqj3hoeCCFzUSyeycbU6S8tSArKkNXs4fyAwtJw7UKmEmFT6iNR1yIK/fONDR0bFwKawmR+o9/hCJmswP6JTHg+wRA5bQQw2lFjUgQPhnbovTP/J4MBu6HRQ3cEYVa0hsEm9ZtcZa82T83N621uuDALY4sU6FLNnJO1aNPmTu5JCEWqRlw4A/VWmIBdnwpMQSCVo6I+NlKQ9Pr9040s2Do149cWKeAdcqg6EFQydIOZmy5shFJG+NRJk1rMWDmhODDYkY42oNYIOSmXWVrHpzaMVLsq36LcvkINbGEk7+mjPnicDo0WFo5MKnIYm2uTnT3XyjkweDm+uzESU/OUU+c3O/ynq/8vUreohvhRZ8gMFKjY1o9zdkJG5trvN7m3rM3Rd16dyOZpwT4nxdkCeewicUuaU+otP76iMla7jJjXPvCalzIfXHmniBDpwPhvIQHFel2UiNjDhFNDWUPUo5SHgoLfnwZK44Z24s+KGxptRQXhlq/niw+cKlMLyLZ0hMiGTpgYoXRkB4qBJRnz1Ft5V8wYzuip+GuK7ShHfeYI2YJi3DIoRECw8h0m3WhSsloKXHZg3gkao+Ks/eaGxmDzuVx4iusuAhKWOo50Gf8kqyy4KJAtRb5pmozpNlYfjEPYRrfGAcAvDcnGAoHSJv0+hYfJIlTAw602z2ACQ5i7Je9OrM38+J0qSkCokGJxSh90nOG73yC9yEaIjqyNVnQuYG1rgWpoeBjQcAi/lCdR8XjThxTYQIAyCGsfZEGC1lvpzz4nYQV9Fy3HJ+xyVxeIKe7YQCnFqyPgVMAJb0iMNs0GyLD3WbGxpmM44TNRDmIc7Kqc+ATCFDEsBFA5HNiC9qdXOMap5oSQ7Z+Mgqhl4TeMhyVFNYomtAqX2LT3eWtMgSCcEj85B/EQzVZogvXm3cmILQF8k4KRUXXwxhjQohJTP5iuM7DNREDXj1jq+HBC/whEeHJv+IZCrfSlcS1ijki5qcGmWb3SNNo/4cXzyVHOL8CB8I4CWPMR2EuOyHy4vR6scCvbFeVFKQUL3h3vUGFgrM60DlwB9jENYSCR8SmFoClhmLbQ3kVxr1NvR8gTRgW18cafPqFa1/5cs6+cTf6PJv/3dd+eAHdfDXH1d76EEJ33yScB6CEbsQbZjJd/DQ73ufXf+xhe6+Wyc7e1p/zGO0993P0IWXvEgXf/RVOv/6N+rcT/20zkP524A7P/oabb74pdp85rO19vhv13DhgryxLlNHHlyJdeXhWclMIyx2rJLYzxZ79oBjmodyeTCmPAyc4XN4Q4t7v6qDz/6Tbvzln+jq7/ymHnr/u/XQu96pa+95t27+yi/r5CMfkf7mrzX74he0ztpmJ0caOBdm684SlTaszbQ4OtSNz35Wl3/nw7r2rvfp4D3v0/HvfEjzv/0b6atfkm9eK39v8RBzY1OarcnDTM2DZEuiHg5F1Ssa518TP3mt5dxs8E6cg2vE7p6T7/oWzZ74NG0+6/na+cGXa/dVP6H91/8kDwp5gPr2n9be296mnTe8Xjs/+kptv+AF9c+N2933aP1J36nt575Qsyd/l7y7xzXFxExp8oq1ZLvaN+7TCbVf+/Dv6Nrv/a7mn/ykhq9/VcONGzL7KmoOy4ciKhJJlFVUbAQ0uwRsUhebgmQ0knPOERAZDw1govVrgrCsOwSW7vJVeZ1eHxpbg0ONbExmtHR2MKeBFCxU9szUPYhI6Yo2xK7MG8LCfHSOgpX5jIQZf+IxM1ZcS5yx4BR/oaON3uQSRo6zh56BUA1OdKTY8e4uxFBx4kOlYY8bdrzoEUy8k1XVXONSX61BGiTmIhWJ1FvzyJN4hOMWNAc1Zlu5Z7Gk0UE0/MEF1Rwgp/ZW/ms8/M4XS+aWTOybAAAQAElEQVR6w9x7ObOusYhGfDf01AuUuEyU6YHOdIsfSwm1+k/8k5KqVA1hwfWe1/TSGTh9BKQTXm9PWNsJr7lzCBG8zlxSEEgnrZoJoiCXgCwMTGrn2DXZ4eZ8QJ58WvyETZIljLLNfkhRVa11nXMgqokJtXhUnuTt+8EJhtBwS7TjAcENVD02iA1glJhLY4uLbSCL4Qw19TkAsyq1Ma5pbKNgE4tvoUsMrXD4mT4dV0oOnlB4D4vCnO2Usu+UrYoqoXtmnIjw3gN0qY+ZP0R0zZYN7JbaslEcmRVXLzWp5NUYpVFbGGQ8bEbq8qgP0cEzgQ2ammJHDByGa/Xcn+JXtRUi2XhAhFTVqlZJlNfTnCuBcCnf3BcQ1EkrLXmiZudWZ5DMT0e1NJg9B6bHwnzGNvVJHjmXfllSQwkMezubuueOfd1z2742ZvEYz18yivt23g/lOnuQz4Nfue+KLtef0mqyrUFW2gyWz4P5z0b2d/NQMCigBw3cHxqqR1/EZc/9P7lrz3IBM1/k+OZoTTYbBEqepDEZSKvIKnAhldBkW4NTWXiTIoeEB2q5IScHNwY1TlSDRw9hqj4M5u1G09Ubx7p67UgnR5lDMj+iZV1CJpT5QK2xWbYlumi2FV8bDonmYVDsiVUWTFExgar0MojWhe3NdT5n72p3e1PdZ3Qj1iSC1ek1kCRriU5w78GMCK/zEHFpH4XsMzCdcyhY/KP16TkqKHQzF4xqMTg18CyJh8TXbhzyTOmocMcnZg9iStw9ktBzVKMPKDjp4Y0zZvRr7P8CmksJ0dhK7rF1HY7wGdbNyvw2AaFxz8svOutM/ESsBlMCQ4jxGZlNDuTqyFRfIgvuPGPCTt0sB7yV4nQrdosel4qtYTI2NV7d5rw5rL8pyIsc+1tGszBqkk0AXSGGsEBxmnjkiYxP5Jw0Qj44ONb164f1q5+q5j52VrLwS33TwrvJoJIyCcS+yjrbgDuWoqNgDguV/xhQuSOX0A9JXXbcHGbDoL2dbe3XQ8GBk3Ih2zK54tm50BvkIgb11lRXiOKJXAuAZ3JY/IwtPB4KHh1iCgVnek7Gpht8Q5CbwvEx87cBU0hSrQ2ZRAYNKc0ZQqZm18zRcEEe1JLYkxPHeRLJZ0iTXkEUi2+/YJFTJyymejhRMjUAGJku7m/MA5BeuZr6MWelGHNzuev2c7q0v5XPBPGCylFm/oWsy1cP9O9ffwh+XdlHj//8N2/CkrxxfNaY8Ha+GcpDwXO7W7WFiVW1VFLCmWFC+2wxgUxK1hZoInR2Bw0fxvS4FrEnWVOXYxnp1LWAW1Q2oOAsoQs14kW/BSzLmSGTAYwMaezU+aixyTu6LSdf6qvCGcdVw4qMD30FeMRpT+s7lVZjljJ7WPItOQt7tGHF92HZsw+Jm/Ii25PXFDhxjEtxKQA+co9Hp4zdZ8rM6dqBGmMPqWDXKFrHEHpPraGuMcbe8E4EZCFr2dpSWhVwmrxGh6RccI3ljU54/p7Zgnt38MZAX0lAENeQ2KMmcrXRNMDBhgGsumVDwMuOLplTiiuEpMmttClH5JHwKik8d6PJxVzrAw8s8mDQPBzoTpMVLQGwqZda8zJtwBW5R6WWRSwq3+XZ2bVa1tLq0acARclyRcta6j2uUaqTN7xPEmmkVWCUYfSy54U+uUqZQO7IOTZRw8s2DqYIj3JWGB+gJSLWm8OVG50RKncK1WlUlmx3PesNJUHlYogFRoqsCYkee+bL+rt/6xnjnHniEDlby7GOSoJMVeJZmUzcm1ssxITDVAkrFqS4VNiYpeaNI0XwEoctZwoA5zKfsLV2fKyN4wOtX7smffGfdfX/9wd64Nd/nYdrfybd/3VeIhbyMMizgViNr0HEn7+ktf/wRK097enaeeELdf7HfkyX3vwmXXjjG7T/2tdq+1Wv0QYPuNae8/1ae8pT5MfcI+/vS+uDyKL8s9sFbzgb15B5P+Rl7ZatIlYkRCnz8+BNrEH5Z8zHN+UrD2n+5X/T8ac+qaO/+CNd//Bv6dqvvE/X3stDwF/+gI5++7d18sd/rPbJv9PwpS9pLQ8CeeCXf0475JqYUQX5crTEvmZXev6mkwce1NFnPq2bf/SnuvGr7MUvvlM3/+t/0cG73qGjD/2mTv76LzX/wufVLvPg9PhIaSaXU2ceyM3WZPN+oAxW/2nwAE1irTUv69YivxE5l9gWb27UHvnOu+Vvf4Jm3/29WvuBF2vjR16l7de9SftveSv7+xbtveKVWnv+CzV71vM0PPGp0v4FNTbNtqYPTHy1rwUPe/P3E6/9we/r6p/8mY4//y88DLymNb70m3G9NB6qwFRtwZhzAladMovfOoAzzVk02Ih45AIL1bU0glnzcgr2PPuQTbFHB4opf3JMiHBYmpHHtEjdo/TlIFoUGJ1tZopTnUsOlDg6Qu9T8mZyAsXJHCLeFyUehJ7KT/MAqIfhWEoGqFwmDI6e9Vae5GVDgFTBgD2HaIXCmTdjGU4xcS6ZdGWSVbLRoOTPoWvZTyCJEwluiMWreOSR4l+ZbzWM9rIhzzgXh81NifMatedh4hbJIFCDsW2sCiF4AZFDOIRBhDEqHkobyDkA2pYdkliiJNcGZD1aaZWW9eUhYE7ZfCE3575xghIKvuBayn0/9VRogsjHNnMPE5KWzWaeaDGGj5SjPFpAkuBUU8VED2E+011znIG+qcLd5pa5c6zOhNR8Z5CHKbXWR/NL+WciAGpOj2jnCS84aIcicUzxL+nRBnbrEVzaMlkdynEYc+Bfl8GoFluZs3Q9DOjwrWNf/IiuxiDTuwEh9TAvC6pabNcMfZy83IUaOTbFVX56xIY/OUlVPq6R9JyjwGcionuJoNFVtY8g9ZU9+AQJhfvPqJ4yHNl1iYmbUEQr1hDo4EPh5rLFwDWxsTHTnZf29Zi7Lmhne0OqvE0esOu0XeN5wb/f95AevHyz/iOwFpPJZivviba21nXXbbu67cK21taGLBbc8ZKTy5aHQQOEARwfxuqsMXxkkgmHNLZ+zjTZicFgCFvGiBXXAMrcNOEg1VuNArdsRyjqeB+ZUaltwG5b1lDvZa7fONJDV2/w0IuHU0xkWzhKeGgwomXDPcC1bMmaz/u2CxtGHiWIhT+kapZzzF1KDRETMqBtbq7pwv6u9ne3lRpzH5vOwtzXcNGZydVbciTecgGGN87BnD4jwG2lgUq21VsyjzLYIs7TurtDjXWeycozqms3buqA904LXp9ZSNmnYRhTRW8Mp+og0kNBDBdkBmkow8Dbz7nyW985Nra12vr8K0jMoRXoVvGbmSt9Crw1aEWPT3IMK9hZEY84mA2LIflCJYNV0eEhNrZ0JSJLjFeXI51SMjhbq+P5SdFkYzo2q2u5ruSBnosseczBlXLCMDKbZGOHhsEoosGR84KaX4e9xtPdE144m8E1YA/BSocnC7VbPXfDJ3JZKJMekXkb9TY1Syb/mdXFCVzEkkrVwNpScUEu1pbn04w35Ts8bNrb3VRuMN0dO7UMkBqzBKw4Ukw64rLHBmGK+5IoOMHoWLDHv1EAGiIAHaH+M5Yr1w90hZthfn1aHiqU4JiLpYSUIxPUP1Fh6/uFIAGXo862ci9jOZSU+dlFxZZzakFICFa92wfknr/JspGdqCZZvSHmjb8atkKMCeJmsMeN+/YL3Fz4diiHCleJdQ2eFT86afV3I772jcu6zvnBgdVQThl6NVnzxsy6gxeSu6CdrZliVbU+Zz++1BXnqT7shso3AnL2Ji8olFramaEcJceXPMlZVLONuaXRLhoB+CGc7UlQdBYujZDUQDZVIvzsTJh1dMIg14/OtNSc8IodLdFHkSq7VjUjdo6AQ6bIujM3avWzpRvMsg2fOjPh1POAkcrKjxg7idZKQ6juGrWCNa222EMTFmto0k95UNuyDZi9ofrUgxYbjDVnPCU7vtEnj8hSocSqmmUbCQoPofUIy8in1LhHNCbWKY6/3T0aaItcpN5aZ488Jg5LGOcp4ZMCT+BIZUMuPwY6R4M3DRkh1rKYN+UFOjTnw8iCT1dccmrwnpey8eubxP6RrsvgzNa7ldK7fDo6FyuGhFeMV2wiF2ArGnON9kxRnsQWzxDZg2Z5KLjNmwweUkx+yW+Tr4AayKqaIXeeICFViwThX05gaEqOULYsXMwl7v+Yy5btiGyn1kREU82hamXoxxlRWETr90T8E4iOA9Om1mH0aFqw4blL4aXJLXIpJSQQSt74glWNQL2aVjVGLReMIJhwZLbkAZJiFDCUXnOBjV5SgOhxBhzYg14l9aq35E2tyrEtCEdiEhvbBDXeuIsbcUxjOqXIug+UU9RE9HiTDylpJA9abfGyLQPmvh6OSG+FiXkaBMBqmzKPS0cGNHvW7rtXNz76UT30a7+qm3/yR/UbeEqNPJTzON/i6EhzrgffeY/OveBFuvj612vnx1+j9Zf8oPx9z5Wf+nQN3/7t8p23iW//tFhbZ768vjJPFslcYi5FJnfWKuoO1fWdudY25HUerg2W58dq169o8bUv6+TT/6DDv/hT3fzIb+n6r75X1975i7ryjnfo+nvfo+MP/pYaD7/0j5/S+le/ps0bN7RO/tlsJq9vSMOM1bIDzE0lynx1jJjbNjVKsuImzRDnh5o/dL8OP/tZ9uJPdePXfl03f+mduvGO/6ab732XDvNPcT/6Jzr+p7/XyVe+pMWVB9WODpTfvvDGmoaNzLlGohlpLTZNOd6UVHsv1p+1hyIv0BcYF9SnfPDa2tTi3L7aHXdq+A9P0NpTn6GNp323Np75TG0/53na+O5nSnfzsJVrXDQPnA/51yc8rJz/2xd0+Im/0tU//ANd43gu/vULGqhNfBndeCiYeVJL9qFlPlZvdifHOudB/tWCKdngqa14ZOZprCaiqbeFPMi2jC09WDhHPEwDP8La7ew/wU0SIWIjSqv8AUHKkBsMFhFUMM4DcmpRwNiZW+CihcWMSFSDuiTA1sztJBiZiMs9CkmJaQj0knvuxEEByTLZQZQaG3u1IF90sV+L0UdwBySAHol0SRIy80M1YTypxbjguIAaOD2AcCSTqmU+kpQ8DY24ZJz0ZJt8hiTBSCdHo168qLdljojw8seSY5e4hGCiWzl9OmbNOHdDIyhCtNp6qtYhGGWVzMo0+QJLpWBlIkb1+aW6Z1rKtZK6XX7oIxet6maitmjsNIChXB/oc+iEzzf511Zz+LxekxecvguWwMzx5VhP8xGJOOLZHfLaOEF9HvWZwaPjUv45BkCVE2+lTToOUbsrc9kmhzvMVGXAI/k6lcIg2fjFIcnUW/kgFgefUjR8QwRhfeQe34dZAOnUvlLSCGT2UMWUwBBbAZL5Ec3Q1CljEkdrI3eCVilzrUZNIcEmGv2jYmapjOnW6hxBVvdiymwMIdiZziHIjkK9rvzmVJ8JHTTHkoLpoCSwzeUGWiqyQqREpyNwX2N0kcuaEbWyCUTkjiFSRwAAEABJREFUSI0ApZKcznxZVJGWDVfknjlxpmCDqAap7KOcfGQBw5+OVWUqWWMrJNtSVCaSZNo45LVtNpvp4rlt3XPnBe3vbwlzUmNuJVOCIhzwBd2937iq+x66oYOThXJfiq8HUpNwjS/z7ri0x4PBfW1tzgQKZe96DakVoHpiihgaSFP8xAglXyrAlsjMobQIAVoUsrUoEHMHEXY0jldpZIijRWZKacIsWb0R26AowVsETa9GpdQwxyfPSR66cp2HXvlyz8p9KWmoYJlOY7NHSyMjcmmRqaZckIFLI7UiD9xUWaqiS0QARi85uqR1noecP7ejvd0dDTN8cs8GP+1UQ+4ck2CkCJM8dKpyEodAzgFRtJyXEZ0BfUCg137FMxTTwMAMCuFGhgJKP+b9xI2DAx1yfnBiY8OjzFM0Cp6glVca8GlQEGcYaVDAlCz2BE15IBhKnUqr4iJALemoiHXTawYgQGzVSyuphjiVcDrEY6JKUCZqWpnHtuxOMTMjK4gEGXq0XkWPk2aS8iOgiaGUPjRYCPbwHtdQLPB8yJzn4uPFzZThHBlJzm7ZMoIdDmUTkUUzNGCDPUIftCBf/pOR6weHOuEhkMldqaswoourNhcN3uT6AaM7lCHrDaH3HhCpWJOYx8SpiJH6QJd7b40NfAIjBl1bn2lvZ0u7u9uK3H2tsmfIeqvobIaU5QKVfbAlmZ+MGpslcLokbhMRVosRLRhM2ENHnOT5T0au8GDwmDcUI5zzXmk5OUThyy1gipYre8qT/AkqHaWFEtmpw60rZcMe/8jkUnLlrt09pCwyuGhGyN2amwOaKkzSYEHsCaniohhcVWptZl06v6M7Lu5rl4eCwDI5LUtQbk43D+f6+v3c+B+4qryJIpPMcVwuOt8i8aFha2Ndd/ICcBv5cnxEG8gBy2SdUUMJy4F9j08vDJR5Jx84HUx4gOPjkqxqIysZx9oifCY9PC6YmL/GQIoUPBQg3DaZo4VW5eidEtellZE4hVagRxfJ4FUr+qr6KHLWFVo1Z0qbvTuTb9XjkeWaMTGhW11qEgz0RzLV/exWQ/lW1trXW82lV96SVgbLaGY0vPqKsBTL8ChDnEIr5qqkhhVwKcYQWgJdIIdt2e56jatyP32myFUeOVQhDItce6w399MFH0Tm6CfcJ3LdNOQzm7QSON03KKJcMnvKcV2LJM51L8vuhABITw7DQ0QOyk8pgPRJnDhQ75w7EcZ8SUOoBq7h2daWZny4M3O6DFl/U1KE0BLJbDDWGp/CkYWXQ5NM/jg2pfU5jZgYGL1bEOJWFHmVbJORWQ06QNHG/BXN0EY91lBcw88kJI8SG2OIGGd/wZsChETLDbbBx15it+UQFloYUmDyaIqf9LKz3rKhEMhbZqXFpZYRBYps44tcaSg6PupKDkvdas3xwARKPqXhRRw7I8FtdJVW/smbe7/dcbPW6ewIUnAGqGckAjkZ6nyMUz5WY8wHkZYnhjyrasNCx+1EhydHuskH6wOvqXG+6ORYN7/wr7r8iU/q6F8+r8W1KylXpgiz/jkPBSlPa7fdqc3vfJpmPKgSD60Wt9/FQ6wLaju7WszyAE7Mai0MEbAgS2PtrjosYGVofGmVb93Fi7xHaseHavlbeP/6eR397cd1+Ee/p4Pf/DVdf8+7deUX36Er73wnDwV/hYeDH9HJR/9Swz99Wutf+arWblzXGvXPmMTUy3Sac/2etKbMP+f1bmHqYnIg5hdV9fPEtgiReS0V9bfNdYUvFida3Lyudu/XdfyZT/NQ8qO68eEP6eoH3q+r73wH9Au6/v73gH1QB+NDwvlXvyRduyzP+bBhZiZxrdGW6IvUQV0NnnM+OoWoYe9EXayBrdKcPWnDGq/Zcx0cXNfR2prWH/st2nj8t4o3Ukpe47i4fl2HX/6yDj//GR19+lM6/PRndPiv/6Z240Ba35SIO1bTAV9IH0JzguZswiJzpr4Upt4aNVKBCipZvRGT935dYWTemI2jUc90c5YmN9s7YDA+6Yh09/TExwZAt0yMqVGWEBWn2FERW2DlHMSgKCWXMVEtkarGeerCo3U8evY6SKjLLSK0UOxZXpJY/JRpwbyY6Qv2CkZf1HUZPzEPQPWl2ahRKiFyemFSIEalVfqlEAepj33Kfgyk0/1ORAgsPSIBdNmM6LVXiApVgZNjjIDxG3E0jOA4GxJkiWvAWtvc1GxrW/YMJN0ZlLGWhhaZU1uZE7VsnEY9exkZ6H0GPJBr+ngmCGfbggkGdYccdxtZ6rng6TleycWFXNvO5VPXdj5HneTvDIa4jy0wxDcZKk0OaoruSSqpHSsiCS1jgSYfNCw1ZjB2I3DUqYcAZIGJViEMsaNW2FIOMLlHXlIHl37EK7S03yJMtlWOnPic2T3b2ZjYziKTNnmPfGST9Zvxcl1JPG7hmZCHYQGIWcYiTwEsYWXZpwbbsvv1PPmy8bW3S30C8DvFInG9hhX1PBHLzUnRyB2kZZDAlFZq5kThfitOwoJwaFAiT4ttOBVSVciWQeqUhk891y8mfGId0Yg5H0ELiQPCyMhjDZk/pD4HIFNnTiNS4/iagRk8oxlCyqWBrJ6dDbat/d0t3XVpl4eDO+TGDK4UF5GI1J1nBffzQDB/V/D6wbFEXOPeFptoM14Tbzu/q8fceYGXnE2ppqOm+NWWAySv0pBhGQeTAR9VALUrbShNI14+1EM2KUEZ4NFbfEJdwW5uhyh0pcFxZcEZR5oYcY1cMMHwacXzmbcwSdcPjvTg1fxdQV4ZEzcArvYWMDSGj4Ee1xpLI3krPdpqsCT8LX7gWjZLmcdi96X12Uzn9ngoyOf22WyYDo1a/PEJmyhYSJUANIqFb4RBHvfbMuCAwy2dY1qlYI7FRoDscBBYP6nIRz/hfnrz8FhHRyfAMYbww8ZYvRD0zJY0A+fu8p5OHbZF18AwyBqUxp2LPZvzBaXArKlNUnhoxOs4jPLImJI11lhISeQs5ZYhNjNPepnMSD2Myz6F9vqWsCom/uyAqq0E9gPfykdjkWENx1AZCO7XPEjNAsc+dbaChUiL+oA57yc4Rlew2DB3DdaL89KCQaPSuVWtSqxJxYPAhW7cPIKOdTJvyjkSp5pXTct1Afb1INCXskmK28gSgbX3LKdRQEMNwXo6QiKfOruLBPS8TTZO2SwcN/jWITeqvZ0NzYYZiGrdraQmF1dx23BLjEpDHyJPv7mHHjjUGPLtEItEIoYe1wEtRDndhH58PNdlHghevn6TN9sL5YSNu8hXNXcFz9ZjYCjVcSk+DY11NSWgFRTdju4l2i0xszejYtRWsrsfSqmiWgQ6+9uPXN9QAujBRUSiCKlzaGNj4MZ/Tnfddl7bm+u9ZtHiABMnQh4Wf/XeK7r/oevEED0M3JRa/bbgYPFmG9Jc53Y3dNft+/V3BR08k1OSqgEwd0TDk95RRiqZAsMTW/YIo/1WFnvSx8U2GS3BRRtP6a4CV4HgdXzg1eMLWZbgGhvaUo08wplqEpeccpfyJHCUJrEfAwrNvJ0wEdRljk/JmSXE1uPL2J1qxkYtDf2b9NFcoUu3DtY8YNH6DCjkTY2Woyxp8r0FLntsva5Sa0jO0GmWaCHMK/vZY8FWeswhZUgCaCkioJZ3ExK6INuwTghq6A2vIhbPbrLfAPTCRp6680IcWsXtngsmxzdGuG3ZIRT1nTqVRqcAWpERs87GhwouDC148zXnHjof79VzXiDn2ChzjCLAVAZL3FR47MDi8pJtaIAkc5EF00ozcvyz7jEpCQFjgBUOn3rBzBfdctiSSksy7h/DGvfW7W3VPyFmXtmgUvmIRo5cX9mZqh1ogKY1RJyIUERX7IBSU8AB6SRK4WEWPhE0NqMjEkBnXaymBMRuwajxsram1hBPsyQm/qr7lHEqm1OtiS0NtPeUlfUs0ZovGr64GEq5yRg51KEuOZuCe8I6gie6qTfP0uKbeKASgcuh9JocGL6MjwAkMLEwlxxviJ43UDYoctjp/pu1uY6ZZAnJ8E6oFpqU48GgNNuwIdOIdJAVKCU05Uibc9rKB4Cj44WOqOeQD/9H58+r3fMYDd/xRK0/83u1++L/qP0Xv1Dr3/ZtWuCzuHqNh2I8WOL8b4dH0tGxhtlM3t3R4sJFLXb2tVjnNWc2KPNRRPXMaarImsKHyFxYwTVbk9bWZeKG/FYcD6kaD/Tm99+r48/zQOtjf6wbv/NBXf/Ae3XlF39RV/7bO3Tl3e/V9Q/+tg7/+E90/Im/0+Jf/kX+xr2a8cBuRm2Ze2DmzLVAX/Atd13LYDkncj0jKnyR6zj19M2JJPGGWZNuKQ+BFnnTyoHPbzRpfiwf35SuPKjFV7+s+Wf+SYcf+0sd/MHv6eZv/JpuvPs9usYDy2vv/CXdeN8HdPO//3cd/fmfav6pv1f7Sv5TjyvEn4jUff/Yr9STe1qfd84xX0A55xsmc2gHDdw0Fnxbf/SNB3TwIHNr0NrFC/3vMnKd22Q8PtLxV76im//yzzrmwaBuXtPahXPae+YzdO4Hf1A7L3mx1p71ffITn6x2591a7J/TCbEnmmneZuLtkPJwcMFcecjYt8Hi8CuVLGqUwrLHSF2u62WsN44ETnbE8iEL7tTIOLD6UGxxB6JHsmwj06MqsmusAYyO8bQ3kgQbS2AuQ90eHDN60zJtAar9VTWXLfXFFCqgbIRmsU2yaGVUl9UbJgWY8qsa3viWDT21gXB42SP03pGzsQTGVjMlwIMEuYNSkistxnApthAZVClkDQGUhl9imb9rUawBHxeJEcKtJVg0ZMPYlIxKXnEO5IHgWh4KIquiRIvnRFTd4k0CLP1YoEcFB1r27EG3TxB+zESGmtaDNRQJHrKyJItGru5NYnpwUEJRYluo3r9Pr9F13XNt5/oOZd74480xiETWMclkU0GZJXahIhNAF+kDQDjptFXstIfJ17BRD8ESuo0/XWnBJ0LvYrIbV4P0npxBAdWIjz4W3dfb3ZZjt6P2hAi9Txm7PRmzHpMKS1eRu2/GHB8sTGs5AFSx8N5Pg2KnNOCSZHcuhata8pWwHLCVH8tYYhHAV+IKGf0iK9NGmDi+2RcYppXYcf1Vc3yjx4xX1KRAZM1owWNHTDW5xwcSSQuCd11CTJiqdaOCjYMSX5R8aGpEUr8dDlAxyIjVYy9M/byPLiEDkmNZv9Sn0dmGC2s4xcqf9I63gzPgxBhFSh1q2t5a0x0Xd3TbhW0NMynXhQdh6ZQxufLPaL9674O6euOw5uGMUTV8k/P87pYed+d5XdjfJIRXhLxe9itEsceXM43YGjWBsaUUVkmcVTJ1lp5CFMzY6I3J0HtwMKMNUKoZyG0tW+VAZx+TayIQ9jT+eA7QGJ15s+j4BRV4/iONh66NDwXRg4lmJwv1EJBMZg7g6jHZ5r6KHU5Rmu5fuCutorFR4gQFLurzV1YSqH5TcC+/JAUNs4HacSOWkTmSCd8kChCiltnNKuQAABAASURBVJhdiWqoPNxC+wrYQyMZ34ZvwyX+OcaIlJtRKkyExgFumRG9xs7n88YXkcc6ODzRguNdkTVgJ65yjvoYLnuQSG7x44gWqoYMstIaPOfhYsG5Qp5g3bIiATTUEIwJGcEIlSpXh1IDi0JZeqphn2jyFbH0ig0PLWOlmIuGGPRNWk3DBArh1w+ElLj6ABGpO0WCYtGylWmpIQAseNE64Q1rXsBYiQiSbYjNlGvzqrDCwEWzsHRKjNGstIxGE3HiDf+cB4KHunlwyD4twK2cZQO5xNwACe8iB69hDompY65NAhMtMRFtyzbI1JEHcztocjItSNkkg2lseIwSbFLgJmJzY137exs8vFrjLSl2CuDUoARLhpQ2SKOYmkI2QIh5hpiRbcseZFtDSJIlIcrjj0qxeoxkhBNOxsvc/K7dPFSOhwYrzWGDZH5aFHwRAyiq0hrWURnPZ8k6baPsAn2KI7WKA8uJBAOis3nZRzFxYqLGL/YQk0TFsXrkuLT4euDwNm2tc+PngeDtF/e1gRyffn5KZg0LcuQB6FfzT4d5aNwaiYmVw5Op4dh4SCvdfmFH93Dz3+NFAKumNuBLL9UVKwWTzE9GjmIjj8bGHNagNI8DHpFku1M0c/6EE0qIck7leAfCLWwkHEcA18LiF2ITageDh2KsuQghYdQzlDIrbkQn2ZMzSYwtBOuduW3LdtfH0TbYqIyM+6dCo1oMt/Kb5grY64j0yEQZj2BoctDGwCQlI6abYz1AkVdpmtO2bJ+aKgfqKkf9X+o5WDg+WmjH+1wZQ7iPPdYVcUXN2RDf0OhxhllGD8HG3lJLCL2dyaWcGkV1gui0JYPJlQ/l+Y2H2Bv3hcVIeQC44F6dF8Y8EIwt0VP6RmwL4AypuvOM2WJzjQyDNXAJlK40y7YYlJb4UvERcLABoJ+7BnJPHMcYJ468IqLRicObGOQ17q2721rjwWADL1+4beyVHSc6hgEESWEepOLZDMjGf/SxrbRaD0JpDA3S4ISBnnafit22AuT2l4XZAZlg8l3q4PRF4diRVTZp4KfgDGPBOeZW7hyAHgkWV6IzlUR85DJnEA0OHDeVvRwy9D2KLVnDxRo1tbhM8rhnmSR+5T/ZyN8zYUXOibgMHfMVnIGYxDeu6fg49lBszGE7JcrxC4220rHVcUAxvkK3qYREjXP4+KTpcG4dzDZ0tMcDobvvUXvSk7T+nOdq9+U/qouve4MuvfmndOntP1t0+5vfpgs/9MNa/9ZvV2NzF1cva3GZh1o8uBt47zLnKdKcnG0tD/dmWhwean71qtq1G9LBkQbmnKVGYocQcnovjaKOjtSuXtHJfV/V8T9/Rgcf/5iu/96Hlf8p+PK7eAD4S7+ka+99j278xm/o8A9+X4f/18d18tnP8zDuazIPKX18KJ/MZa7VWh8P7o/R59SW91X50jV4ahc+IWaFNS3QG7SgRhhnOZUhsHUcJM446q3zE44FjL6Y49dtAw8K14+PtX5wU+vXLmvtvq/L//ovWvzD3+rkLz6qg9/9sK7/yq/o6jvfycPMX9BVHmpe/8D7lN8uPPrLj+rkn/5Biy/9m3z//Rpu3lD205mwDtzAoTOn2iAkiXl9dMhesf/s7xoP8tbPndNid0+NazsPVZ3z5fo1nTz4gOY3bsjbO5o99lu1/ezna+9VP6Fzb3qTLv7UT+nCT/+0Lr4V/prX8uD3xfXPj2c8CG533qOTvYs6Wt+sB8Vz9jL7ozQ2rZ9X2Z0m8yPOK2OrciNHQW/sUBfjB9VNVXGXqNHqP6IZSk+Mgk+AJBuladl6LQDBg8Y8HhsbJXtXczehxUP2KIU1KWwaNbbuwjUy6nHCVfboHQ4FkyzbMEgsJ/OVeBofM6aVzvlSPmQIp84qO2p0OEnpXckYSgLbwj2iZDFhOSOczkcJ6JgY4xK/7Gc8gRS9k0U6HKknQeN9Y/LLe8MF539qi4d5cpCHgjPOI89mqkaCfh6ock2xohHKSAfkUYGMeLZjAFiuB5kPD9SDJ3mjIinvWwZqMxlsC0AeuArsILJZO6myxtS54JxaUPQCntdqvgfg80+DFkXTmrJkguVBYbJoxDHKpUSCSmECxFND5mx1z7D6z2RulVigesQW70bOtuLRVjyXMj4ayaOdUjXJgUqOTylok4yOxti73bVl7g6LbS0a1WLZglv9yrA6rDhV5v9pwGowh5h4+lmwNGssFc3Qac89O3SKIMUlhNgUoZWkR06Orfd41jwRgNw4nvD0KbQln1uKjQRXXXvuWh85D1slwqaxcRLmFudRjSNZJk2juzz+xGZH4+jCo4uLhzRqJmwixHTbHDPLHokwQTa6LN3CQZRrSAgDNhU1bW2s6U4eCt51+542N9eUeevcjV00/AVd4/PwV+69rIeu3uTybLIB6XgobHtrQ4+5Y5+Hizta47ZA6TEpbiWwR8XHYcFMLTLBE6/XOTDHl8CqA7kh25axqUbL7qQ0fGQEMEELDt6UU4Vz2LgPAEvYlS/yNMiQ0sBSb8Wgt2blNxSPTxa6cv2mrvOZeB4HIlQkEkLkzvEJ2R4tnEMeJPTBYQzqzbbcxT5GCaG51tAVMoD0amazQfs7G9qF1pFJUTmSO0L0gdhEhgaOjkI5ZwOQZogTGcNCiKpYCYZTFiAaImP1RtykPux6I0okyp4c8CXwIcTbJXFI0yt+dcAV1YQYruIeDB8ga0BGUKdgSbXQdI+mFJ1pjtYUdrpXDbAjCGVTnzhqp1Ef0E49o0SD00tKqmwAesTV+0hiFaeQkGpzRmc9Sivfafif+D48ReN93kIn8xPN2eWaL07jYho1qIiROehKq43Bp5WCxryNEztqA6Qjmm9858qvxOY/G1nwlBcwu19M5F36JrYHKc3YumPAxh45sOzOo9jIMaPgwdh7ZNtyV2sc3WQHhQJAAzu+xUPB3c1Nba7PZHTgfqLlJI+Cu6FKtDLElP0qPuKEjxIsQSHEWguOSVlqDVZ+Ih7zoSY3gps52bmZBHMGNsh4ZZ6ozgCRqmrseDSOAXjv6MSJOKUh0xUVi840DDZZ2f/kQuql4pi1xNQBRjDclTyZHJXjklG9TSJB2+znpQu7Or+fGza1xZY5CMye5+b3wEM39PUHrurm0VzKxmNLV1p8+TCwvmbddcc53XnpnHa21mLB1VXCcrALVwfGMRNOiKoVElf8W3lZiFBWWi4MhuiN9cKonDUipDBMWT+mAEuyuyH7twRHJyzkBy0BPvbKM/pE7rMxdqW8er6mhGoc9X+jJW6i07Agp9okTXNNevhpKS1qdgDeZYSxr+qncmYJjU5nWJ9Lsh/Ng33QaYtX6BRZkTDYVn6CnlagjnEeRVrijqax5U4x0QitsgSFVrGl3BNVejA05qNu/Jf7BtjfdDAHICN7WKDKmaFRe5GIhXrnrMN/wfm/4EN47svF53PNwRr3aRIpcSKHak4G0WDT/qJVzwt4qBSGXH/OiyLysjNfl0nQhRqp9gzPdAUwZJ6z3qNWrK9BrC8r82zQwIe62c6WIveLCp/kgXjPxNi7mZTOsiqRyisAlDkBSDnHjn+cA1B/925oDQMuGbETFgniCGCyg5zKo1b5MEujvThA7BOkUnDRaf7CmF8tRgz0+DNDObkcAMfukSdkFIv5VqCjPUcFkXHpg1x2KXcvlxyMgtWpjxgQpsMdj14OYO984GiyxwwN/3TmoZMJANMUH5M4gTJnChtYc2Qg5TjhqhnDGmDxmZS79lpe0+bHOuEh2TzJds9puOcerT31Sdp+IQ+LXv1q7b/pbTr3kz+jC2/+aZ37iTdr70d+TFvPf4k2nvF9mj3hKZo97lu1dul2tfV1Hvod6PjyZZ3w8GlxeKAFr5sneX8xW2fCmeZ8uXZyPw+uHniQh3Y8PLzOw64bNzXkAeHJsXxyKF2/qvm9X9XJ//icDv/u47r5J7+v67/167r6/vfqCg8Cr73rF3mY9ss6+NDv6PDP/1zzf/wntS99WWbe2eJYA3vmYaYGz77kDWUeAs55Y58PCXlPnwcDkWPP++Zcu3UOA2R/F+zLQi0mLQDoagRWSnh0XNlqjgNd2eXwxm5D9c9tuSfktxDFZAP3hoF7RmjGGoebV9UeuFcnX/6Cjj79Dzr42F/o+kc+rCvv/wAPCN+hy//5/6sr/+W/6Oq73qXrv/mbOviTP9Lx339C7V+/wEPC+7TGQ8bZjWsarjyk/Eai2TMd3tAanz7X+UC3vrer2cXz0v6+2saWKKnv/ZVratS1fu68Znc/TrNvf5L8pKfKT36a9NRnaPie52rrB16q/Ve+Wufe+Gade9vbde6n3qbdN75O2696hbZf9HwN3/l0NWLnu/s6ma1x7rBTnD8z1jhj3wYpu1E0cM6Vzt4galATp17Z8p5rQJrwhk3VcC7ZWFXXgWhB2fAVCbujtjpOZUf38uCgYM5YxxaHyMK+AG/ZFHgdUzhmaVQaSkOO/2k+nTYccJH5WYJgjgKP7dSUc6JXrgJjDQmw89TXpY61cf2pFSdYq/PQZgb2GABHV7bYUZbdkZIMMh4JYRO1/Ncx1FfxZYizZFOjkqnJ8PSWQX2MpWJKByOHubnUQ8GtLTyH7oK02nuuKTcW5nFmIL7WDAfCUOGxICe/4WCdMXWDArl8mE0DgcNgbntDkR0bc5GTrmoRSCf2rESu3bofcA2c8OVAKO95T9DnsdX6yAFHVSYjrSpWNJScD9GF0UozErVGHKmmrEGysRt7gpCVhrwUS88ALUGC8QGpjlb8zDD5wkl/xsSkS922PGq2u0zuR8xZfrda0PEv0ziAjFJf11IvwWWrkMwHFTAN8QlFj1MoMnueHrFn6KOo2LboksLNpDptyRUCcexFKHQ/AgF9054YzjZlvvBMFiwnQUq1fCY+53H3jWc3pZzQWc9T2xJPQhxLzw0Rl+Sa9iFmoN7x0zQ3hpylolUs/LQbLy/VkoilS0ke0mmb7Bt8zs6flrr79n3t724oD8zymid334bQmnXz8ET3fuOyHrh8Q1xC2Za+8BZmJc/tF/Z126W9krtDT2J3Xlj8oVora4/IFDVZKyX5SgV2v8eDNw+A45GZ8hVy6o/ae3wz5ZgwxyoGD8SPGMkr0HaVUnYGpmJMH3TCe4erVw9OHwomJ5QU5ZchxDoSsaTCcCR3zVMDOg4xteDIuadkcrvXEI9Q8lcIxtkw8Fl7U3vbG9pYmwlXmfufwUlx2j2K4ZkkaiVCoUclHWuOAtELY1iKCDYJ4PHt4VEIwy+YRjNM+Ux0yHkRymehciGIXY5YZPe19SyBIpk0kAUP5di65EhBSMMzsBM13l/UvIRZKp9wtRq12oKEJixyKHp4KHIRdQmyXGoLR4/SGEJKEVDkiaq+ScHv4X1MEkNPPW5eAChYKPOhnunJewZAycHOhp7whnKezQArPwo7k4N5bcsODfABT8HVmzur2C4qch525YFg/mZe5ukBcW7qh07Cb8awAAAQAElEQVSyDfV1ICnUfSWZt3dN1RZYItgOK7JHGR87GUcda+MgAilU1UYAr46beWMb49bWpna3N+vf0ksYJA0jT4jRc5EbzGYcCbj3RrXj/Cpbg1FL62tCwc8SPeQMEGY561uoboDXDo6V3y4ox4W0yIVPPmUd6lE5RIlT2ihgFm+Xy8M2Foi8CGf66I5fhylbNnUKywCGDKAibgJKGobAeEglA8Izn9KihkPlR4EDsfv7G7pwbot9XdeMG2Nmid3U1WQd8CDwGw9e0zcevKHj44UGPlzVBUGe6snLG6ztjZnuuu287ri0ww3KWpA/pvLJgEKP9MiEMfO2DFCLFwNwJKhLpmaU7ARkKkTL/uM7HkUAuiF6wfD0SR5NgSD3HEhT74hHtYlySjZ7bxsdktmGVniGScIsZYBs/CAc6Tn3Ji+dbfEpxJpiVc2oRlolVkmanOedXD62Rz+M7AyKFEi95RwqKjWGUCkSsSuaquEczM5YCG6ncuYe0ZqtZiUm/NSre2TsGNYIIcActhCiGliISYTIZxZ8ycfGpbNovICEtZiENBI12pbNMVF3NTwEo0fCNuabEoIQk2w5NkJ2Jwqxkgc8fCoSWTHAK4p8eUCwaPN8zueFaqETzvs5HyjyophrIH7TfIRVX3C9NDXZlkFsaxgG2dEED0W2LCnwkqPYVn6aqDEDucIa9QBVb/UJpkThLDxHEqpVehiSV66pgQ/1a7s7Gra35NmAtTITo6I+SOEL7mZ179Npy1aF5Owuq6w52ng8Jz9wxRAK1igHisha0mMuhDwdLk225QJOh8xEgg6UWw2kudWTG3h5Zf4SCOu+5RkxlBk4B8oDQ/LDJOYmabp6K7TEbOGkZdeEkhSZsXFOKECRaJYdLyOnl5fs6JaBnGB4nwz7si5A5PjUKhDorMPEpVLE8Twwrgoafzfl7+WtSVpHXh+k0BpOOcx5E7rgnGkcf/FwZz1/e+5pz9Tui1+icz/+Gp17/Zt5GPhW7b/+rTr36tdp50U/rHUeAg7f9h80u+02eXtTjUQL1rCAt7V1hfrDMK4PPi3kn5cO+OXcik3MNeBHCRp4EOmrD2nx5S/q5NOf0smn/l7zf/qkFn/7cR1/9I9148Mf1JVffi8PyX5J19//bh39yvt1/Fu/Jv3RH2r4xCc0+/zntfa1r2j9ymWtnxzxvqBp4KBQDivmTOUY5Dhka3KdcIly9roTez1no+dZf/yISK/rlIDsS/Rcx4mNvAiOEF7HATkPWUglMW98gXp+jsECA58jdEJcEQXUvYL56NKiyQgz9mHGw1OzDt33demLX9DJ3/+dDv/sz3Xjd36HB6Ef0EPv+EU9+J//qy7/l1/QtXe8Uzd/+X06+OBv6vAjH9LB7/6ujv7q4/V3DJ3fqhwGDVzPPndOw/mLPKy9qNnutmyrHR9rwev7sLWjjbvv0cZjHyfnWPIFofig0ba2xadBDRcuSvc8Rn7Sd2rj2c/X9g/9iHZ/7HXaf8ObtffGt2j/jW/U7mt+Qlsv/iGtP/OZGvI3CxOzxjmxYBf4Itu8bx3c2JrGeSitWZphylZRigbkcFnCTdVajejGbrjEYVL5MHQ/q7c4cyTYX0xATZUPabXbk39PVbaCGiKUzrHIPN11Aa6eK7kxcCgJbjI/WEpWWuwUZXfLAM85UW6xEWiz7+QwfgSq7MS2UAbsiIQ4rKiNWG1AYIguged8TFgo+ZRWxggDLlFCUh9ZD7WUP0MLGMKae8AgIYlUGFNjbCGg2GFjt5heGfDEH5FzbcY5M+OhswerQMaS4sS8CgeTzI96q3lcco1Ln4IYCq10cZ2uLQwr3RooaBisfMlRxOBhUNVCiuyVxpZSSrS59BokzfmyYp7rknvVMQ+1j5EXI9bvARRGr7gshJy9KMt2EMmq1tBKBA8Q2R59sAUTzvFLylB0G08o1wpMaTZYBGh1DajVp+NSXvhOPMbkTUy4sAUrioxj8IkKzwCuIuplo+hBpYrBMHHV6perQeXQkA27PfopObpf7KBhsruEd+lCrWsCHrmDQlx6aGq1nirK6mmmXWQe8IqwsDGIFgbRBahGUHyKIwcr0mmbMsYvNpt1KBkmkoAgdHr376MNIAjOKLtGVaO+8OStdUSBosNWepP50UhVa8Va1ZKTc1stWjDqKzl6yERC8YsamuTRjwh8VNR4T6qpjX62uf1v6q7b9nR+b1sDr2ZZYZ8TZ+oxbM69/f6HruqBh67p6HiuIXXh1Lm0NpvpwrltPhue1/bWes2XOByJppNHzFW5US0z9m5kM7OdasUBlmwzCLl1mXjuagD0Boy94YIRQLABIh5bYJDSRbN9KsvSwtxmm+pcxD40iVsKkpUfBCHU5/8rNw505eaR8r6hwJoUyaqlDQQ6zqKN81RecgrcsRc+qPYKWbQyD9QMlcxeAo99gA+FzLi/bW2t8dl9Q5vs6zCLTVyDlipX1tzk/BgcrtUGtiAT26eYxvI1hmKRlopwVm9lx5rMHWmK2Qy9Mom3MvWfjOQ/Gun709TjXL7jpkpCLxItMmzs3V/laluTW6PgBedcuMbWijPS8ZTtMyTqjYszjISrcFLDV7SyIYf3e2p5iF0kfDo7cUzHL4zNLpYh50r4SI3AUVxhSb6inoosSsuITNbErNBpD7LURiUsF+CCCzhy7K31WapGxGEUbLOZg2BFSmtE0Wuu4gElwuqBzwHfzh8dnXBAMcZX1BZRkh2vikSRlheh0mrbELpPNqqHJ54EWPqoytMPZpP5ia+YB4uq3TJPfJLLXCA725va29nis8Ssh5mIUIOnw2v9QxQouUKIUydNTVc14B8eF4sLk3qGwYxWGtXDygkunfBm8drBofLr0icnwV2V92LQu6aGXwWMx4bUEpPEQ1lMCZIyTVEGVHxSXMo3xriFB06dGpvhsSV9ZFTCqBYwsSwBHRRdOGFBAcrcJSFzBNdmTZcu7Oi287va4qFeTAkRc+cGsyD22s2j+i3B/E9LecPU52PdUy6Ko2tva0N38k3Q+b0t1fzk7zWTMb4hSfHN7HrE1rNPpib0HlDb1nGwErC2EriJ94y2ZVNbh8+M0x74DBplTBLxFnp0C45jor5GdPrkP5pA/u/0h0exlFsSTDOcwg/3eXieU2+kpFhxiToRVq2YpJXk9hmLpFt19TYd566djpmktKVQWk9zC9YtChoa1f9HLNU+bAljxj5HPAKEc7awjv4BBCwO6HUSRgbKh4QTXpjmvPrNF403BovxQ0VT44PEAn/gCsmQ8yShWInu3WYuaBiG8U0BeKB+ARHW6twGwkBv0MP6dL53Y+bNXHGruWoR0SYqFGWZFTl9xIeZZtvb0JbsQWIRlBgHCSGzVCTri6ypoUfsmDVVJWKModcUa0gicx1fTDJDiAUjTb3Xc+vrTFnjzLrKg/xJFBbbhNX81LQajypuaaoJ1XKHgtRbL2tFTgYoQUEnHnmkhCzzT/aA1McRZY1mKuMdGhkLz+EtJL7AlIJfFyZIAZOzHFX27GHsBcUWpSzSkA1gcYGF3GRxaiaLnPPLVnyYng/NyDi2fOiN3/qW5hdukx//7Vp7+vdo+yUv1/5r36xzb/k57bzl7dpG3n7l67Txwpdp7anfrYEHhsP58/LmhkhLqSfyYi7x8EdcE2LihsHrm/LGtrwJj7y5rdnOnoadXeXhY5ttaLZ/TmvnyMV5127c1PG/fVlXP/onuvobH9DN97xTB7/0C7rxTuh979HBb/66jn7v99U+9n9p9ql/1OaXvqjNB76hrYPr2pwfaYP3RWuiDh7SUwynE0cn65Tk2glKbZ2CLPCfCFTiXK+HmBKxbUlodALBTaakMnI6IVGh0b8MzBsONc6wyolj+Lw5FY6EjGveV+QeIvYtDwbNXuY37PLgbI3Ma6xtjTXOHnpQ7atf1tHnPq2bf/VXuvrhj+jy+96nK//nf9PV/8//oav/x/+pqx/4FR389SfV7r/MfUhq3pD22OPbb9dw6ZLEQxtxPph9GahtjQeE67ffprU779TaxfPK637mF7UIe/ykJs8GeYNqdnbkS7dr9rhv41x4pja//8XafsWrtfuGN2nvp35W+2/7Oe3yADkPDmc8NG6P+w+an79N880dLdpMLE2ak4/Nm7GXM1uDtCSc0MyMwiqaoQZJ9YHKXU5NeXDSr4mmeHHANLWhI6hlgZ/2VmIrj4Yc6l4cLc6JVpZuaA1+S5+whq/Yo7gkPhRbdLGuHhY01LUaRzUs/pwC6rVXJC5Y6AgdluunNgUwMSJ/HRsDIJOA3sql7BMMn7Km3tg4BZXYKQwXKXmUFqFHRErCxMTSInRTVCgeJhcitoFreG1rS8PGJgB99O3sdEweY06PHEvXI7EMDNHtfh6coti6wpyjAPOyeHMeceRzfg/IxCNqYCgfEy+IWkUMobW/2f9AoTnnZn5b8ISHGyfHJwrNeZqf1/u2WHB6LohpRIuW/W7FGcR0YUrVZsze4VzYNNhYCclciBTTLZGDRXOGxENdLmA5EL6Uz+SfEmA944Mev+SyMwYIISfmYc6xfXMispY3eSVFjmX02MKLziiFnBnKXMMZ+FTBZjOcIkupz5eZJ2iUV92XchdGjyngLGeennMFXglIBlzKaJdWch+iR8rx7UETEpRDma4+xA6dcRDnAhgsvQ7LqEZe3ezAoQpPHZNSwJk0KGTDTu9yfELA6bXemgBthRdOsVub67qNB3oX97mu+by4wIcuMW98cgXkpeLytQPde/+V+s25puwBk7hfi1yKfG7f0J0X9+Gbyn08PnhwWjal9TFSyiRrblKomSu2xpUtiGkrJnPbxgP/OCF1v8RG6jbgsUdPXfEXd21g4gdqDKkNAFPHl4eDXOziRqM0smqSsfI2Z6Er12/oKg8Gj9mA3E+Vg0ROVYtXSOqjlu00F/UExaERB+u+CFlBTAGcoRSJW1lJrlHaWB+0u7vJw9ZNbEPtzVRnyhndwJEqqWtZEfu2kYme/UxdDXmBa3VqKs4QMTE2DiRu1GRHxjj2yufso3mJbzwUPNYhX7As2B/cpSQvX6NarWQhCxtUPShEL3X0Wk5lXPNeKu9dkxe5+4FXDAM+E7bkwGOqDqXYVb/I0ySx4ZUQ2GkPEJ/4Bi05CgZ6Vh54pBhGEYa9Kgw/Yzmj4IhOZ1Myolf3Uk/8CClncTa3v0AtZOMH5U3cEM7BGIaO2Z3LRIdgigIeVrKmxsHhYB1z8A4Oj3k4OO8nUDkmOFWET/7CvsjAHi/wMiR5eXDir2oNS6bMyYazUJU2RmipdydyWqstKXNtCvvabNDe7lZdALPZTME0NcLoQBkl54cYG+kWihUznXUbbWmXhMwAc1HkTpIsTvRF3fSu3zjUPCcki6oQjPX+UCwBDEZvApZt5QdNioTO2wr2MAiWnIAh8GL4iMYhSTJN3yQLHO8ahW/pOC3nDTYRuMYWSEyVi15eBaVNbih3XDqnO247coHrPAAAEABJREFUr/W1QTm/NDqlloWkK9du6uvfuFI3P9KA9NG2WginvDm/cH6bPHva2dnEZ+rdd9ImPpWx1AtgSC9iwEj6vk/Nsg1CP5MSJXgRNqHD4mlnRJk6pn7jBsAWa6iJdQBlf7Lm0JgGi2Uba++n0qiPtsR2hEMWDLLxpge3XXlso4bCRo5YPepEBTA08kFI1SfzxAscBzvoqIwxlgGi1BWInB5sXHNUKPsSQqxeHuQLL4AhawwhVsdc/MwwgvHLrIm3LbpkagDM/saePUZlgfQIGFKD1VugksDDg4ciLymJH4UyR4gTaJwgUasZqAcoPtmNpMlUjQtqOTfuwXGrNZSMU+Paz7Wy4Aa1iMwHifB8oMhvFuCSkFOqwJSRzJaHoUiyhsi20ga4bdBo8SXGkWuIUFRaBlxSb4HTUFjWFiKe67NRZ6Mo+ujV+hxcVxEavDFva5hng4btHQ270PoagHExvHc7u4UMREegLwXk6klUAgWENxHGIW9RNLlPvKNl6v6cK12LBYpjEiRDimwAwPFBkspWEmLngPRRLruqjQjzTAmCQPTskchtW443cxkpnsCcSuwpNoUKzBBHyFD1YCj0+LGbMI43NtLJ/KgofmMZyaexsXZmYS6Vl2g9pvuj0i0lBkrOkgUG2RyfpWvHlAbO4zKdAJ0M65rv7Ut336PhSU/R5nNeqL0f/TFdeMvbdOGnf1b7b/9Z7bz+Ldp6xSu08dznaf1JT9baXXdpnQdIw0B+nuzkgWKm4fTiAZd5PYyWiRb1OpIPDwPnz9ruroYtaHNLs4HzCbcZRc+waW0m5Uu+Sxfk8xfVdqiJc8+86C++8nUdfOLvdf3PPqrjv/qYhk9/Rhv//u/avP9+rd+4rjUePs7Mvg6DGm+OGg8CG9di1UX+VFIfPiIzJ8tWNjXHuLFPjagWpxoQ4HQEOjENhUNRMQyAyi1sEsmALilzMERQY4+TX2nIYSJP5sreS9m7BR8omrgkRbmYwcB5j4tubIIvwJsaToyEDRpyXUIzFrLGWmfH1+VrD0r336uTL35Rx5/7HA9Uv6QkWL90if28XUMeuF44p7U8wN3bU47HQLz4YlMP3i8d3tSMY7p2x+2a8UCwJXnufxTW2NO41vElaDGbae6ZFqwrvx3cZpS1Pmh2fk/r99yjje94srae9TztvPQV2nstDwg5l/be+jbtvO712vjhl2v2nOdJT3yK2t2P0QkPhk84FxaZQNJAztkwwJHRs+9ulooA6NO+2q7jwFj2AZuh1Mk20tESFz8IJ9mW8QnBgBp612rEXvg0dFCNnwkKt8uAGEuDV6rifehYlxmX/sj0qLWOuHkgu6kDQ3qMUOwxqyzYwXAcVTMhIhinKMKAF5jGBq4YAkVOIDJ9dJACOxNEkNRtjBVnZeuCdnMcJaFkxcKtSJLtTpIGKIUNszXNtrfljY0RIZ6uUCEMzGMbofeSatKagfLjPMpjYPYkxzdU11tCyVGxkSHb1BNBxQfOJ9uaQcNgDbNBHiBLgjJDzUQ94jpjYi3gC879ORfjCfeX4/y2IA8H86+o5mB5z59rMr5KSyxJ6FRKUhJHLhNDluXAyFPPvJHZ6TDZLpLCEw0lr0Gg+IeUNvoCR+u0ghFJaYxgCnWP5YilZPtMBmpnhsyJFAc79lCOaqfVfDa2iRIAZT22cTPaLX0VYp4cz9Cp1+gAIwU5tCQk9YaxC32No3wrsy2PIKsq38wVErai2COHh1Zkm5WMNY7bgUcyQthQxt4qlR1cS3lUlZb5s3s1d4CJCIlIhrBTqmCMdIXGAuxS8KM2RmG0wVokCVVpLUKL1CnzTjUkVZlqOLVXfaORjMlQJMamudbXZrrIQ8HbL2zX50Xx+pCpVc2yjTTTjZvHfE68rAeu8MUeD9FzrSUtl5xC23yBeMdt+9rf30ZPTCOOXvFSECHTlcYlK+cngKVicC0be0EtWaOd67ob47d0GaeIT8i2bEuD4KKRgzF11j5w3ItbWhSInRyJjTqaiTXvd3gWcP1AV6HcH0SMkjv5oFVfyfXDEFHlRl5xg7CttJojMmQZKEeuIUWWbBeJhigUXgetde65+c9Xd7Y3gVhYw6Red1+nlZbRZiyScAusqBGip+ZQrKVjCIfhT6zIi0TZmuIsYw7BsKWXRqLsy2H9uZhFecWjbAgcOsax49sdMls8IHqsdhdsy4YAszN1n+ZenVqBlj21LRX8k7F0ZDYMMUgouYxOj03IwDkOMJbBSF35TIrH2MGwCF+8GXWm5Zwdge6YMcDEI4eiJ0Hkh1Gt4FGt5Z4iU0dtRF6Y8m08SRNluwobuOqKSrOGVOe+Xe3WOZaxWrYFl8DR8Ynqv5Dm4SBpyYQjR87uJ0I5IxfPkPxxaU28llIiSnAiU4vgorXMj6lC4UB0ghPRAMoAxPmckORSBNFiLtb4/DBol28hd6C1Ic4Y8LOTa1xroEcg4zdwhYRP5sb8A7jtCTrlgcBtoiBBzp7icePgWNdvHioPZ2Pvx4dCsZUMj28IsfYma6qUAFmyhEYXSrZHjqLeIkNBKgcOPXvWOEqwKgeeoKZ4axzjh9whlbaUo7Hymrdpe3tdd/JA8OKFfc1mHOcmMTVD95nzsOOhKzfqZn/z4ETDMEuCIlzxJYZ9zD87vnRxR7dz09/Z3gBJPG9648RcK9Or2hmAHKzRtvIjRhJkZJ4k0GkrtYZuJybGjuAeZZVGeyDbYdLE1Vup1Ni1Pk75unY61j3oVC3J7nmnY1/gOFgepVX2aNlHfGSJiPhIGfSIebVsievKKI0sWPLdWuvSnH0Y1xPfJR7lDK1YknAlRivyilcOKRlWEdSVnjSl4kIvsQau9aWtgG8+xDf0MK+s7UxiyzhZVispYwORbFAoISncosXEhbwAnHMfXox0wv0yOpcKrnGaSKo4cV4CNb6JtC26Bg/QjGsuNBRmxwbhTyIZDsRIfI3jwPykOwuCJSZgjm0n/MG5EhHSkxGPCoafQpHG8CbPZprxYGaohzmb3dZEPT0+9yzRGgir0ACvYNZkbkqe3PBJr1rwaaVk4HqHRY9rCLVS4IZ4ahnYs8rfDdhUUnLKzA5VYEIk2T2bZVUDT3z8EWXqK3wcBngothCLUf5uzoKk0W2zUSVNy67MbKu4ZREt3mfgDbBQWlOFiF0HCyJSZA55kJEx0RuvuLG2mhIgSqcGg5alkqfhsABLgqTAQ5NMWqXhprLhlx2OnPmC5zfRjnBccEx9z2O09p1P1dYLX6j9H/8JnX/7z+nSz//vugg/96Y3a+dHXqXN5z5Xa0/8D5rddVs9NBpm1M57gcYH5cZNcMFMC5IveD2Yh8zDIopoFNmwlx++qWE2W9eM+OHgQH7wPrV/+xct/v3f5IPrGtbIi222u63ZHbdr+JbHa+OpT9f+i16q/ZdSx3c/S4uLt+uYJ1B5ULjBnJszaZanGubQhKgr12QRu9rwUWMH2IesvbuygyhABKVQJLrxQysMlVWJ46nSBZDzJgrZ+ut4mRaKI2blCzvnQHkAg6R+PKkhscyKDxmYG5PYGlEugLTghhG9CFkkXNT+xTOvncwKFpx0AaG5ZgBrzDnjodqQhy/r6zrmA9fxHXdp/fuerf1XvlLbL3qR1r798Rr2duWtDXltjVh68vEgcP7Fz+rwb/9a8//xP6T8U+XZTHbmpC7cWKGYhnqb5kx+4pmOsS/w02xNbZix08bFUo4zD084jBo217R+8aI2vv3btPmsZ2v35T/Cg+Y367af/hld+Jmf0f7b3qrtV79aa9//fLUnPknHt9+hw+1dHVPfnHmbLA/WkK3MnrFZeVNeexk9dgk7Dq4S0QQqFHa7ibqqelEcoDgeXsoFkGdmsMkBkZWXKcPggXOARFHIjBkJnY5QvTB0UuERqDFvqMv9IEfWaFc1Dm/xxCdWsWY+OOmUFptRas2pEcfVcsWK4rckfEsup5LIBmfvFKnsTW2pO2jtCanLBaNOWyt7drGNYI6BkV0WhKnjUBhrENfSsLauYWdHdV5ST/LjoiVF4PhO4biMYuqTcg2nzkbggnpbUYJwA+sPBI3Se1kGkb+kAslElY1jKJm6zHyzYdBsNmgNPkC2iSGOA0JapYU3hCZTh3JaK/8a6CgPBTm/j/l8dMLDjlyjeTiY+noSgsaeHGIfWvQoJZzWGzhaSMyjW1rdC7LxwYltlQNvZFFz4EejuEy2xBE1qY/IV+2n8q1S08C8oSmJfeozYZ1zILrwTcfVOuOYJYZLj5aX41ROPTJr05m2Grcqn3Eq5eGxBT9sZvvWPNPc8bdiTkkhceWrm7XkSwcgbE5Yd44EgZQP4thBRqmzU50zeiV22uVaC06kZ5Iek/lLD861I/gptRLjmfvLMqgFkbgsFAdmSxoAPLDlurm4t6W7Lu1qb2tTrgKMcUB23TqMeng41733PqR777+qA66Z8mMiTIq8sbGmSxd2ecC4q7U1//9J+xM32bKrvBN+3xM537FKJcRkBpsGA90MNjZ2M5gPGwzt/hoMGNsPtLv/q+/5HjeDAElIQhMggYUQFhoYjBkkGRASgwQSmqrqjpk3MyNi9+9de5+IyHtvCdq9c6+91nrXsNfeZ4gTJ7NusWuZSaOVF9N75Ov6MBar9aYyapImsMRbMqTeumgZNf5xDaHudGOHuE4zWa7jyjTvMUkSi5Py+a4IRWLNdPyMKC7Ws/ML5T8hvuDekFxUj+d2xuTtlABhIxIzKTS3yI1jhQU7KHaFEKvHoQR1uwTPTKo93FtMunF8pBN+ueoJHH+6hJcq0UjGurreLVN0aFtfKsCjB6sadYX3DBlDQWbfddVAFL31GYmnl37JeXB+sawXqInq1GNxKP/SOJzFPcmciLZlh6YKqVqRHAKHac0ka45BDmP0WmocStkZhn9H2J8ScKSXOA/ky150mLWQ2EYL4dMgoWYeX9mXGCbFbYoYH8sRt5RoqDFJFt4NxqtT6c6IU2ZAjBpC7P2K0qGMa35Df7m8VDajipgseyY8SoZXd41PDIFDMj8SIeKzUfkfZ5zyG+T858mpTKNlHUYO1sZm2JbBVGOXSoyTRuOG0GoPoseniTA5P9gE12h20KGENQbIMOOXPIu9hY554XQCTYtxcI3D6KQoqSEELprnL0VkUlG/gCXhq9Fso3ponQFJQPQwTu6m0/MlLwUvtOSELFAcZWptsxOgi6SKV29NxlEZFbwJFchrhNELx5D1Rrb4iTDbi1sKhp8QUZRmo9AD1xMRYEEMTnFwIPWYNS7rupG8/LlbunnjSDbBTjREnzi3ckE/f+ehPvPiA+UfX7YXavhhVrVGjFr9p8fPPXOdm/51HXLzXxcuxSpawwe27ZsEW2gjYWMK2S6a5I0J6EqmjeUxgRQc4tYjEzQy2C7M0ZEVijxTzpdB8QltTCWwkthL1ibcNrJVbbY3NGTbWxvQpmPbyPOqElMyQuxQnQtw42y7cvWHY8natvjNWk/94h0AABAASURBVOGkUI5DOIbC4KyAcXTyslGciMNpwGKeoqEn90w4F1ouSLkSk9vOCJC+K2vOPdtnPY6ddi1VX+Ih23Jc4A0SZGqeqWoif2JKxpbsocSFYkuKogDkSB5FZohv2ZA7n1eIhm/syZ17bn0Z4ItB/q2hfOBd1gvBphX3xfhkLwlRT8UEpahaxAXXVP9iIk2TFEw021224AxKc8mYorDKYn3IOkNBq8ANDJIV74Dd9PSRHDHEO3sa2dNCeSm4zwukfLmrdcVA5nSKkixNohmih4UQe0eh10ZW/ZmAINuM2pDSqMG2FFLnNWdiooLBtnZJtvPuTldbvIwt07IHxNu+4gK00W3jazHUWlBlfvR4i6EvXNrITZZUqtJaJlUHsKCK1tbUkVgcc52oYRNY7CGh03GlWzYUCS6551QYcmGRpSEOoTIjYxtuNhj7uuZ5ofFZOd28rf0v/wodf/O36Ob/+r/p9o/8qG7/6P+pW//uf9fN7/shnXznd+rg675Be3/nSzU9+4wmHjK1mHguMEReiYe/QcyR87yKmM971iThywuixprNyVHn98WFdO+O/Im/VPuj9+v8Pb+mB2/9RT381Xdo9ecfkVeXMteEbHl/oenmNU1f/IVafMM3av+7vkfX/v2P6Nr3/Ru1r/k6nfGyAW81fGWJXVSbGJHXULZzreCdEPGZ5VjFZ17nqkZQ8WAQXUkcYu+yxkxVGdDL2ziVINpWDhRfGym0M3PiQcNISb3kJxIPZPKu2S9YtyGA9j1vRJFrDcU/CRDlhWRM08R+k+XRhOULv0DXvvM7dOvf/ICOv+tfyv/DV6jxRU74cXOSOHrZ53bJLzM//Mc6Y/9POQ759weXv/Ferf74D7X+1KfUTh+pcU8jrTi00Fq5FvMATmnkoZIS4GjpkVIjy1DWUvdCasvLob2Xv1yHX/GVuvaP/4lufff36vYP/pCe+dEf1bP/5/+hm//2h3X03d+jxT/kxe8Xf6mWN27X/6QkLwdzHKv21E8xmTLzhBQDQplqULWNiE3EhHK4ZmP2NSZ746mkYoESgh08hBaZSYemtC4/JsUvFDgUuSgKM5JD6NvYJvOjEDZLkRiCp2JJ+BNJWa0D6F3ImAjR4HScJLgZnPMl3MKRWFi6HQBpl0WG7MzUbbZr10SO9KGUKmyWkS3EIiZBr1F9bJoO9uuzw7yo7vHbOnCSXF3VkK/wKJxEa56rQ5xM4rStNMlim+vX8ZI9yfyUwmCn9r4W24opWonTpCmEsuCl9mLq+mIqN6WtGTKH2MNWJLa2UULj5eCaZ9+VLi8voaXO84KQZ4AVlDpzfZgJUwFpkLQh0VolRlCrnI38ohY5mGR7Q5rbJqYDu6q99be7vGvvEX20u13q3Opt9p/1oMYnvCg1IuxiNhoEPNbRiIDA7Ngk27rSWstGQqBDzn7tUjdiZ38yhuIaHopveGiW7cfmETqYbdmOa1H8ZyqAIVbb5WfDwVjQRo+6JepPXcWavDFYttFyTIU82zqPRTQ7EgS3+xnS4Jie7OXGoFDfle7a8G2F2tggRhUwNsoOEgKGFRy+qR1cNK53RtAWBmcesAonoaEyuMayTxhvXDvS5z97Q7dvHNc1WPnxHW6yXd+HP/PCPX3qs3eU/+LQMtdd1hzJ4y8Oryn/s5H9vUlcXBI+IcJlO2JxyxtZ4GgwcjWk6LDuMFEPEjqwJPOjaqUbsS9Vw6DgrjxifY34pmr4xjY0mR/FbwbKKUqoFO4HKz08vdCjR0uStUR0QyQjhpqUvBoyGj0K5BghpcHpoKKocmfFyNo2Etnl0THEBTeyaxyf67wXiUwKaeODg2jFsGw4Aj704YpNM+FPz3UD49IILvwMqZpr1NCx9xNCabGF1jxAXHDPvDi/5Jcra/IEjYfk+tGmOVINwgJNlr0lkK2ujq/5rFhBO1Nr04wUijHlEQNTDqfIK2ydDUFcx4RUHzEc0K4y9rgIIjSZtG09Ebr5HhFFNPLiibDbR2CyDbGsJTPQS2eoAw9vmyStNIZC7EwQTVrxgXl5yZvX/LUgVu+Q8LNBoKwrEYiBWXI0iNR4cIAQQOetyIN8/j3BM36bf5kH+ySIi1y+JQYjRfUCpCkTABgSvtVR+gmFIFr5NnH8yDXyJVcIc3rjBIo9cq6TRm2Rk68ODr57OfmP93XCb6MzbwMTDp2r3DKjwemlN03Fk27rVwURgHfEEFpO4lB8i8ColhGHJIRd8hv9h48udXp2wcPCitkxk6YmiQ9qlxk59g2KeSZlv0L4TXL9kFbZ/+IMmdNmbBNe8BQDjjMSMa1FRMZMz4OdwAKwjUys3FOAGqTSAyRbfExNcbetGycHetkz13RydMBOsVtgsSXQhJ5ys/v0Cw905+4jLVcg2PtxqmyVO9Lx4UL5v1TdvHagPXySoxGvqpS4DRcx3YKAsu1rgnKMzBe9sqGXlXBSFlT6PICzQjTyDV+gLBGs9zXXi0Jd3YxEXPGLYYNlslBAuJ2s6itAtruuartyAfhxzKgntVVO5CeL775XxjjPVSHTy1wz7MwZPKRgofISajxDEkonPa0Nn5gSH4q8S6k5tItt5MSHBpBihq+9g++YI3ZLxlAQyfxotKQZ4kuyp/oEDM1RqSU0dO/aCgsQQnHIVGEOUY4YejrxORdzHeSLyXq15vxf8eWgf0FYLVd1L879uJ+3BBGTwxcmMpKQ8CbbPBxNkOWp02JCt5UWFor/TOaiCm3zxXO2whs6E6XGIhyLg2GpHp0ChnNBNWTWTkmyNTcFZWTixdGRFteuaxr/NhRnNKliI0VTeYqiG/OuNTckbNGSKZybSjFmoQ/jQACITga8YwoNG4hCWQNZkQ1FGv7lh5z1Ugfbib1A0hqSbKomJ12uH+BSrLQ+IoHZ7h7IDYntZ2zdyFhWJ545sSBGqT1pxOIiDi0YnTDjw+ICA9C5MTeo4ObCM+JKDmmkKLkJS9OmtaHnPK7loofHuTie5pjZxCGn8wim9YJz7OZNHf0Pf1c3/9l36Nkf+iE9+7//B934kf+gk+//IR3+s3+hxdf+T/IrXi4+VJWXTVld5TV7R841G9si82W6Ia/A+AjEpUl8OVZe6q2XMs8jbv3z0OC+f1/6xCd0+cEP6Oyd79TZL/y8Tt/0Rj14I/S2X9SDt/+iHr2LF4Mf+bB4sq6talkM15nMcT7ek7/wFZr+0Tfr+g/8sJ799/9B0z/+p3r4zLM6WxxoNeWv1aYelwVvJCtpso7wwCWXT3ZFmncJT3Fk8A8SQiOorueyRO+UIHMA4uUo2MOAiGeG1MyNIjnRYhXbVrbUYCeqKZ9t+euDWite4fFvJae+aJlz5hiSIMzk4BjYVs5PMV/+79DTK75At7/j2/XMD3y/9r7929R4qco3MIm9rLVY0rRQjtf6Lz7Cvv+azn7lV3Tx3vfo7O1v1f2ffqUe/NQr6/hcvvvXtfrwn6g9/7z06EwTH/YTe7LHZ+jeOM4tz4eQwRrn9Ir0K09aU9ua82QFrZmvWVTOmohvewtNN060/4VfqBNePt/4ru/W7R/+d/Vy8Jkf/RHd/P5/rf1v+Ratv/zv6uL6TV16TysSrLWov1S0LTNPnu1Iut3XBkgvhk9mdF2IgNXHPiYIPTmCkHqTrzBqJKkqBX5zb+BsQdICWWYEYucjdSW6sEwE59ElessEFBUseRFlW5a0Zs/WrZVcNnRURU6ZbGsYnr03gKohKr44IrVipOxhlSBw9huTJxRmA88aUDhnrPI3dgCYzE8lQMe1fATWqL8ywHeLyfmuYFyijRISm/whq2nB58Xe0YnM9alqrrGG8mduuG1mccFCSsrkCGWtjYFlq2jFEVuLQDqxij98Da8MyInTaJGrtilAwytcyrHgFNU0WQto4hyd+IWJsigC6CyHuSIQFdZzrXnWX+ti2ep/onBxseSWBfEMsKwXg6LOxuqVKKU1FlQzm120yNtJeIiWvLCuNWIHsS3KfQYkZpmfCDOPvJOs1BoSGIE8ZUfOHDnPQswO3GBkHj5ovebEFhE0Ol5lS+zsN0yPMT+mS/YOFjlU2Zhef3NLefHKsZ/l6KkjfCd71FpX1vo4HmOwmaJ/TtqdDMfEKUMRs8OzL1lF55LtooSGLKwI2TfEKMp1kfrIIJR0bVuhpRJWayGodBR6tyfvbmA/rQrFnWq6m6aJ8y2OmBrnoKGerNwY0IwzdiRRvsyPiqQwmxy4JB7GvU66xvfDz3/ZTT1z84TrKPM1TTmmufnHCVox1wv3TvXpz97VQ74jx0ymzRoWXHPPXD9U/l3Bk3yHj0Mj0CmLQZL5EY0ZAiJpIFa11I6QMFFnoQPT8CzbkPN5gRsm5sFgAnIsYgaREAwFa/Doqdl2nx9W/1QGsR1QZ+iY6vvAw7PL+kOhVbDE4RInsx9FydsAsbesOYQMErdO5ZOMoI4zPD6IQTdpgROQPLa5dTUtuIddPznU9ZMj7eVl68hv9lvJGyKPaCNlUqCNHhuGxmcLDBCAbht5IjqcEDBF84Sioha9IacnODLUkPl9tHKvPDs71+XFSpUuteGLizowcq9JB1gasUrrAbhZzlpcoATHlXvuuhP+dJGhOkLncXpMydYSnhRlYQORGxRUcEk23UprGYrQUXItlyp0hD4i1Loa10TkDboRNPy1aTsmzpMNHIH5wyplCQzMzYWkK2lsy+YyZPW7f8lnB8e3eGQrzbbokKOqj5JtCF43D1UDYb51/afD+WvB1SoVZF859ZhPRs4JU7eHhICHYYinbdlb2l0MqLLxSYOguZVeMUHIl0SIOZnij0ly+jCQ9IAT/sa1Yx0fHbL5GGMKxVE0oIh2BGqGRbQRhjm5ExJkwFge6xhjg5Vh5onLQ0D+0+GzRxfKdtjdGuZMDuXEY0XsaSKSwhmkcuqyDQ9JHZZTmmx3QEJWNctKZwskTqAWHzWFhUQLb3DJijwGbVpAqBkkJOuAm0n+LPyZG9d0fLivXHdYlYcSBq1xfsBvQT71/Knuw5u4JIhtOGGqWhgkr3WN31I8d/uarh3ti2mEJ1RWdZ1AdT3xiF1hHcqGhYfKrQYlML51riAkD0xl3Q6aW0GzssMTM6slJxH0uH90O+Pw3pUHtMvs7mt3HpuNTI/cqWbMyrq6Iw2gs+52Rd6m2Upbty1mW7YrtlgNUke2Edq0JhtraIN1oYXVhkeAIocQn+jlPA5jjE/4Nc3nQcxPpwZMLYx/U49XaNcvemgXe1JOFTt14rCZNTVHAdvtdR/iWDWeTFd8ui3h+UvZ/guZfBg1AfWkycFKezzJxr6mrmlaKGo+uBd7Rram3HsDWuiiISiESLhK7nqp2raqa820zLnG2DJgRt3cb1rqhoDjKNuQoAapNw82eDRr/HjSxJe7xXUeALnXMl3PZtJ1R8a+pwj0zIitIXbPCGJaEbKRo6T+uNmzJebEN/X7TnQIc708QSSzGvcYNRRwhVDWcHpXM3IfSX62LadTAAAQAElEQVS8ZMeCBMYooWYWjWYD0EuFJ3Vk23FVhrrHidkt5cFQzGmjgCl8iMCos4IxNhggPTjZc4DAGp+jCoScnofW8E6pEN8olQPH4gE6PiU4Ygg4e9aGj7ElX46XblzX4d/7ct3kZdHtH/p3uv1//Khu/vAP6+Sff7cO/sev1+IVvHDjs7RC818eXK7U6oQm6Tg/K28coOx19CLmyS9b8nLIPCtMXB9TXhidnUovPK/VR/5E5+95jx685U2689rX6M5roDe+Qfd/7Z28JPygpk9+XObl1Nm73qlH7/hlrf7sT6TLc7aXRWV/+LItXjopb1j4JWBjHcf/y7/S7R/8t9I3/AOd3bip1V4+ZxbKtmbXxEEgmuIb1TX43Lscn4YlH3KtTH0s0TXWsEGDhchbhsRCBQUooQYBU0fjJRbR7JUdfFCYaJhUOHJyFl5DgIqPS68zI9uBX7By4DxO+ExZx3LC8nnP6da3fYtu/st/qekbvl569mUSL+CkNT9iSsscTy8vtP6LP9XpO9+hBzkOH/6Q1p/5pJYf/TOd/eZv6P4b36R7P/lK3f+J/0sPf/bVevQrb9fl+39P60/8paZ797Tg5W9eDC540bjg2ITEcRfHKzXm/FjbEnMVIbc8UES3aNwviG38QnutST65roMv/hKdfNM369b3cGz/3b/V7R/5EV3//h/QwT/9p7zY/DtqR9fVpn3WsVcpF5VFahz0hpzzPDyESm+sl9zKhCEg6iiVwQajg6JJ9lCaaNQXHkIbTCoXtPiWrN6AWnRwesfiHGxowoDbrG3qLiB+RTnW3aspQMMMJTnxKJsOqrjExBYgFxJIaf2IIyUupqQLcR6VkycpNtHCiwRUTkqrsAxRinYV9qgwjkE4pvmWkXoax7V+mXRyLPO5FyxunRrzqJN6a27SmDriWuJYMwAnllNL9XKllKZ1PutYfHidA/wSIjFEkMadHK2TQVREQkk2CDTx3LtYTFwmE1+oF1pwnuY0zexr9qrnbhwv1kton76J015LzuFL7pUXF2tdwC+5V4WCr7kXzr6iMRWjxKzqzUKRmINBZQdSCICpsGREAUyuLmUcNJujzg6RoUpTSVFeou+G77rYFb0Lsf6X8hbVdepredLPfko+vVTb9d2Vn5K3Zk4ebFl/KOp/Lz0RT96XzNX67CkRaviFYNWz5F29Ug8A99oq9wzlX4MLLnEeElKUhNgFN+coDBcswZDCgtmOixhB545m5Jki7sioIkBptkUvin6VjGodHuzrZc9ch/jFzv5E0b2OXMM9Nrp17/RSn3z+fv07e1wOmpPmhVmega+f7OsVz16v/zJNSS3J3gic/x66Je1QREl2F2zLEtRkI3EDyX5b/Fi9ca9wdLTi8WuSnesagY4CQDckCVaDkez4qVpcNfJxZ1DpmrTinvSAl4J5Mbji3lDOxNkusYYhNnJWR4+5YQwpILmVhk3oLEeCp5cPg6MoDckqDViTp3oheP36sXJf4+B0o6627I+IcsiiEU1H2PTUFdOGl8VERDBDSCo7oqnbRhBEFy37EzWpLy4ueUF8zi9Ultv7CX4Jmf0I2elEjdOrwDhCtmVbouPBZ4GgdVEORkyaWxxmeea72K6MvauN1CRHT28MIVjvffOQ4xNCrD5knOmi9AAhkVDbtkkA1M1Sqkamyzs/GCR0bVqsUTJF+A5ZtbHrfBJzMpo4l3k72siQbdnu1vBQtIJqkGA1C7ZcwOf8Buz8fCVmianmipxNB+wia6N3FaE+QEtjIFnp5EOrHHnh07qE2MjRP8aZGhkvTirSIHh4IZbU9YbcgHICHezv6frxsY7y7+iY8B6oTGcZL4h8CHSD9Is6bgapPNhttBBYZ+jBK8LUOWEJEQ+WNdkGc/1mIP+23vn5khOSjODJL/zS2bTarh6j3iqUIe4dYURhnAhqzE1HAgBuIbTkaHkyAjA61jGy9pIcaEvxcwVTBhxLVBhrYi1AfT7ieaA64OZ+++aJbvLlMC9ck7KRQ6wpMbnh3b1/pk+/cF8Pzi+l/uSEiUTUZT6oclzIrNs3jvXc7eu8XDyQrGp4MRG9BAFjGHKmUbVgENap9Ph3p+RGA43UKXPhyh7HJ9Q9cHpqty3bG5vd5T5u4KcK2YuZ4mCbXJKlotkWrtEip9KhwuKt8lc1y7YYxKi5ZSVFORFiGT6CJ1/ZZmd4dFj1mpMNnTkHX5vcxCtUnleHvECIX9HwiZzcReSsCGw2llAB8wCGmLH8kVODAPKyotwzYEyqlrWh25bdqcHn9Zn4x4lQloNH64Qi3Dj+L3Hc8Ys9VLEIeXCBVU99s0vsBZKtY1Z+mEn5MpIP+Tzs56H/YrnUKsQH/4r7b8+DZzOFhEY2xKqRdeX6yCUzZWCOmCauGWGreeE2KJPThwfpUBrXF6zcMJAyc0EgqS3UcKBXrVu9ca3j1KD05A8PpdZwpkzOiMkRNXKoXAAm7rF7+XcF4f2OLQGL6qB0JsjksA2eudApNg6d0PPQ0kZ0XOKfeTWw2b9l8tZR2JgqEuuGtQRLrA+lJ0ERLXYw8gXO2pIfFERFsUaayBGf6HyEKq3uKQ1vqGrB2IiKWvY4tpRDZEAIlWmMl0TKGLuOYpXKuO1NQUPYiBd6Ew0o81e9AYrWlDHXo75ejUYsllJ6TKt3ZwtqNC9cvNjT/ue/Qje+6Zv07L/+3/QsL1pu/MAP6fCbv1WLL/m78vVrxJKBc5gTB5m+4M47Qak9BNTvDeSODIkHhHppyIsgE9vtkqOfnqr99Sd0+YH36+wdvHTiBdOd171WL77hDbr39v+ks9/7L7r8sz/X+vkXNHENHTDH3vmFVn/+F3r4rl/V2a//Ki+fPiqbzaD+bIHScg0wl4D18ud07du/TTe/+1+qfdnf1cX+QTxYO8bGDhJEZ3OBI0DZHyU4eeG5HvFGCkoMRww3ZS1sOB2NHp/EsktKc0UMg6W6t2lu7JuSK3p4oiA+eCmr14MpcnIyJd7A2U+OpcugjjEFUNXRr2f8BIGrPNQVT1pN1iUvfo+/7ut185//Cy2+8RvVbjyjhi3uIUqVOa75y831xz6qR+96lx786q/p4g//23jRt5R5IdwePdTq+U/rnJe5D977Pt19y1t051Wv0v1X/YzO3vwGXbzv3Vp+5CNa88LXF+dyXtAneYrl+JjjFMr5kXMj/xOZvitS3PJFJXVoWohvLYU1ztdWsdbi1m1eYH+Vbn7rP9NzP/CDeu5H/r1u/3//Fx1+w/+o6WW3NR0QV1FkZWEsve8DckoQPLQrW71t9nwAcfWQuwcjQKBQ5QgE9W5mdomxNbSJyfI/VoPxEotjjSEeMLGsqq10lGBzcNWCYhbASuo4d3u8MSQh+SlHMOykEg0g/kgA+BIEhJrzDVZxDVs6noizJdaQweiI1kQwWXr+nH/qLZ+TVWM5cw8CZgmMdIJZKTERoHnO4tjTOdf2To60OD6SF5mBeuKKze46omptI67MzFdlRIFSQxE+/TpgZtYcbMVza6OofAfitFNk3BQbXnBVM5MEi0IojMRxRJqwTZO1WExahE+TJiglZt8SV/Pm6BJMJ9JiNeLjv2i5WuniYqXz8XJwyQvC/nwwf3/KfIQQmXyVm3X2Ai2bmUgcWyi5y1ZhluhFiiWKSiWMjME6iZZ4kwuxfBSnKGDBQ1FfijJlyO7zxC85w+0tFn2m+Iek2EOiIBDm7OtosgeOKd12YXbnwTo1WCgpwo3u8u3pGinBo2BJd04Y8uAUtQgvePczUhE+tnGDBoZHJuoElp71Bs8UBihKnEpSQy67mCUCPmWCzypFovU+ouI9KDie9EgzmSRGybwVj5DjxdnRP5ewY970+FJ4dRzIHZGakGokPs7JoYZ3aM5Rc2cwiOO2oQZS/uFqhccjJC60/b2Fns3/bOSZG3zH22NSZuM6nMzdEPc1cUY+P1/reb4vvnjvVEtemGdfJ/YuOSay5o9PPu+5m7qdfyakJ5f5KR/s6Q29c6ahlloCmB1PsA7g0iD0GsV9rcsN3wGpRPxtiy5ENdEsOT8oaxE3DKgpFSAghLeVyjkiZs0aJiOQcLVsenh2URS54JiSG7sdpACZeNKpMVfTwOGtdbviGxlqGnZ8u9THHt9GQCNXU+5dJ8eHusZ9d5/7GEb6NArtPmuOIWD5g3ReE5OruGQTkwk0WnDiUjdefRciBBf1IKdkUWOPAIsQOzYm4X3JUo8uLoqvwW32EVvOi+66Fqp6isSHJNyUBXgyMjFoj/fkW3OObaw9qLsxV+bfkDucsYmIRvaiDKAwYOrANueZOeaEhyofevXYCyythuxgCS89PBYxO6aAWf4cfN44lX+GRk1N9YGImppiq1k2g2V3kuCQokswqzeCs2lCjw1ac4HnpeAlLwbLFBvOXUYo3bIt0dlSbRoPd1UrJ73tMveReXByqAaiwkufhCvlN7ghQDTbCEa3ZBe3+s/h4YFO+C3kwSE3JZOrqbd+RnHSWrbBem4UuiEpJ9fECTbZkiy7U5cZHXLhMrIUJtwQDA+JN94r5a8EL3gDnr1JCRsfqfw0mp0YPOgGQ63jhyj3aoWgaSrG6lmTaHGetZIZmMzOCYs9Mqw6uYvPAzq9NNyV/DbxksI6cSNZSEdHB3oZL/Ju3jjUAj2zx06RSrtYrvU8N/dPv/CANV8Sb80/mSPbnkt6n5eLz/Fh8dwzN3V0uD98JNsMqkbJ8CYQeB8VezS4DQYxgvQeOaQaNLPamQxNqZjhv6M/Ecvcu2nGlLtQlxOINBjSk93ZmE21W/vuFJW/hq19Iz0N7xu4cYnwuWqI/QrtTh7DU/IF1uN+O/oTZT0BVAYOSsvhQekOu3XuIrs4zk/vj9WZmKaeZROwU+MGG8LGM3naAJ/Kes25j+U3/mvuaZd84OSvAkJLroUlX+TzQhAmbpeqMjLBTGuxdssTZIgLOx/YE3oenkSAbeEEwTf1IINUz7lDrXStmaQIhV6XZb4EpdJ8IKbWLhNJrpq+RGemIjEfJlC6IWUI9SpmFTeFCsU88XJmcXKi6fAoQXU8bcvRvMkYrUKEJbZYagkCjkIMYt3tpvLBix4s5MLEKHwavBGIDhOxtiV5/CCBF1Sc+2E2Rldb9mRGWpw9tJKJGapK70pcQtGKb/KWRm3wbDAONvJsj1y7g2H0HBfhErXXgkKnZCCrQvjCiVK9cGvgaMg9TpsGVPuCVSXPcwaoWtZaHB3p6Cu+XLf/+T/Tsz/4r3Xj+35A+9/8LVp80Rdr4l6v1aUaL4HqREpmCjE3fk978mJSfQjYEsQpq3wkTFwHedEz8XAYeQFftKUW+cu+ey/o8i/+VOe//Zt68Etv072f+znde+1rde8Xfl4P3/dePfrQh3T5qU+r8dIwD5YTc2RdbUU8LxOn0we6/NM/1ek7f1UXv/letTsvZGp5wcxZExfaxJ5PoqbG8l/+cl37n79VR//om7S8dau+nIMqFPfsUm9yNgAAEABJREFU+7pZq0IYEgdzjKRAVK295CQEgTGymxGaPNsAS8wQQseJsStZR30pQyVKMlU65xYAHaCmUjYyOPu4iV+XQ68FELN66zhLLjXrCXWFsUF0lqgLnoWmL/9ynXzrt2nvH3yT9NwrJF6UNupoI6GniTkIeP4zOv/d/6K77/51Xgh+UPv3XtTB8pwXtKssAQfmTZ3rSy3v39P5x/5KZ7/zuzp969v18FU/qwc/8RN6+OpX6dHbf1mXf/B7Wn38E9LDhzIvRtysOkYcqwVrnNjrnC8LUu5Rh6lHsmyI459ja+ay+2Ia59OaF8W15hu3tPcVX6nr3/r/0e0f/De69W++X8f/8z+RP/8LtDw4JM2kRfIQaonaEZQlopHA1NKYv44NuOUaGZTLbaP1sH58yqc8GDw0I6eHQ8ypYVFa6QiYOHxq6EwPwMj8qMjbDqqa8jGDTQKIEefygKeb2aKHhCz1QdTcEI2gTmFDtS06iODIojWpJAv/hgzP2MI7bUWc6PXZginPdqqEOa8BhmPtL7LFD3bbWlta8PJ279o17R0fK8eYCfEoR4K3HaQrG8H4qZNFM/sVQmQ/6aw72aQ1MWvOsyIMa4B8JqfmNbgSiU9qNBkRGU2ikJAhWxNkm1veLi3QJ00L0YgkPyMZUemRlQwInPrK80CeES74znTOL2Tmvxxc8eaw6iFezbKtuUUMzfoVHrcQYFgIUeGuMatTlyyJRDnf9ViL6TFoqxKTuC0wJGplWUPpzN7JhDzbZ969PsdIzq11J9cW3EhXXDeoHis1OV5idkz0Ok/0N7T6PPgbfHbNLL1vvDLDsFBGtNhCMQHBDA0fDF1zATbceI3ztEDU4gycKoyjF47/UFU6ygwVr4E1c7aPDbTd54dX0ZZsD9KmzXMlLJT8NUUN3vgRSpp1/VXtzRsnyv+U8sb1Y3HzlTRBhtIbcyz4fiy9cOehnn/xAS/MVxi6PXPknn/C59bLn72hZ2/d0AH3Cwl7TRLJss18EgIkaTJipwIoHEhpZrCt+QdBqKBNMh3KvKqGAmg7YxEDy8aXXjLHJtetopgy0Cf8RbMtm/UWR6YOIa/IcProQg8e8dlZx1WyaNhspHQ+h22DQ+G7FFfSwnrHFmEwEcQMVrWwUCkZolierAO+d1873ucRYCFbovcBwWYQ60mmiGNTIgKDSvaswemaG3LuMTApA3tSTJJtWTst+xgCCm5bK54L6v7IZ3zyYKLjFIeaGbU4AF3ENEWQ7PCmNDuyC2OES7nfr3iOzOdrfIqGX8nzUJhk0YaMtOkdV1WxAXcEOx4ue6p5nLpVlX/qadrGWWlJECqXADMl1RzxJJ8TVxjxthHdHZMi4VA2NpsRyJ5k40NPEebkCD4FixAatoihxIcXcXLMN8gVn3Ln9eHGFwfw2MuXeKYlPWPksiHjwLnOuC1RYuNix0wnJkgIjS6a8TE8vUM9pubSFFib8suhe0+edLC/pxNO/HCilBuTldZ6DIG2SwaJQTIdjFHqiuxEh0DKDpdIZ9UPJ36OalNvhhHCQpvy0jQ3gQseArgbxwLDo5wnZCC6TX72onHzsGOPXgaGSlW+reKwFzrJRiYmxjIJfd7JAD0AhApnGZ7966FNbJW8E1apa6CGcIzZzxvXjvTMreu6cXKovYmAzCtag/A5O7/Up7m5v3D3tH4rCirFDbtNLh7IUufRwZ7y259nbl3T/t4CKA6sRWn4oUZq5G9DtkkEGDWEyJoYo0D00gkBlLo7a5Y4TrGqWrIUdYfCrgzgtomHYkgBUJ338OxbiKKFk9KcIYS98MjQdtYoaNgTOxNo9VTJlKQzVFClwR3dHagxe9PzxCF5ODPKcmUgGV64kJkk8Uv9u5li38TgM8tX8Bkk3yxueLDQBkB4XC9od9YCxKK0bWPG+cDFkDxQHgpYBMeVdYMn00yoLH3ElsLwmLrxLYGBnPPcaCoCK054OIy87raaWV1ObojO+QTGnuWFW+6DK14G5jf/oXohyL1xzUvBxgccKcgn5eGhjoNGI1H+0mLiOlpMU325WCwWmhaWwKZBTJMtIIgAkiUHR7XrGNdtpUyT/EVcYxuO3PAJEUoeIitNhp4iuBG3PbYgnQgvU9D4FhXCgIvruFnT3p7q/wjLbx89LWrPslFsb5hUgZUF2dgN3+ljotSa/3QkaYviQlj3Tv1R3HMiVlp8bGtSb/Yk231K5dwxo9ETMPsMHT9P8ZfsYLjJ/KhaL6vrJjx6G9aSW/xViBUZYOTJzEBacxxs4zPqb1Ng1oAvSWyrI6JZOCoNKYwl4rcrUa/ilFgi27xRbeTHhlhxG5MECpGqcW6uD441fdVX6uR7/oWuf9/36ejbvlPTl36lfP2GRH7ccLaUKJKlvmjBmSVo1Z/jhZlzK9as2LInmRx56aPTh1p98q91/sE/0Ol//hU9eOPrdec1r9Ld17+eF4O/zMuk39LFn/1J/VXZxAvIA14ELaZJojflNQPEiyDxMDetl5pO72n5Jx/S6a++Uxe//ztqF+f44szniBLHqnMUKIjSF9r/or+ja//4H0tf+mW64MX1Ov/OrVInXiym144sCKUR30y+XoBsxyLBbAbRiGMMFEaEh+zSS4nICRPWAhBreGZGROquXXAmB2gQYo0ZWu0xVtlGBmvYBzlqHeBIUo0MmFl+rUSE8dKzacVxPfza/0mHeSH4ii+U9vYl9jpRTYZNEPzsIfv7Rzp93/u0/OD7tXf3Be2z7+YLTAuxR1Sg5BXuE8KC42Ti8p8Xn3/oj/Xw3e/R/Te9Ufd++qf1AHqUvx5877u04qXv+jOfVv3bg+RZ5H7HMTPE5BIJSVm1M8g2lNk6qVqrcTOwBt+8pf2v/Brd+K5/pWe+7wd1/du+Q/rCL9GSl55L9ofLj2NEDkLppM7e5EhEU+1rl5qCitag6iUYEap6OlfJgqErrfPt6LLlczcpWC4FSJPxjQIYtlHRSYkPAl3CEgfR0OkIdLAuc7xQK4bVBSNC0RtDffHB12ZFGJssRCL6FHZ0l1KZGibIBlNiwmPOXilHWGwcTnT8Wut2tN4TB14ovJGjGxjxtcuCIk3YWpMWnIP7165pOj6W6ppL1RhiFM1MCUtPFaHILFdSSd3Blr0lMuCCd/JASJTeVJ+L6PniueKk6LcVrg3O69yj87mDY/nVfU0ek2QaKyXa1sT5ureYuIQWrAFCX9SBxY/8iU0+igiQlBK5MCn4kpeAeTl4znND+AXPC6E1dTSKanymE6hNI5BOOo7LFkzGobFiEwEB4teKFEU0ao4JEEUdJSFRBYXrJVriQiLHxoXYkmeOYpcXknA11xRZsTco1wBgDJv5guNRujaNOGSHGOgKoVaPXMRcNntBgsa5VcYdTxsviK6CUcMHU+GiNRJUBeHo9IaxCLk6eng8iohJ7VZ+Wq2z4bCh8jdI763tyB3ajHHNkRKCPfz4zIhDtMzTSEzn4ErBNiMKXWm2ZVuiqxpZydPjEx0iRZKVfTsEijWhdsatrSSMhbKO+BbGAMxYFvjVHj/b9Z+oft6z13Xr+hHXDMcrNeE6YUNk76Ql1+Hz9x7qs3ce6OxyqYZO9cpabOuQF4Ev43ti/h37fb7Pz2tqceC6G45q1CfIwZuqteIuGQf49vt2bC2+QT1t7kmo1WueSE2iDMikmKTyjEyV83zue2sZO0RyRkDU6qVhnbTmYf3s9JHy7+ZFTm4xdA8hWtZohbv0jB7zlRzboFSl1InnxgdbsGSyTS0Na7TGCqRDnpeu8W7k6GBfE+tncRyPZMKXwGky/q64RAHBsm7JBhfN5Cw5eAswCEbPHsJ6Z08iDEZe+kax8iPGQBeXKy25N9b9UJJtnFXNRkYaDEnqiHqjjOhFcZoJa+qpnJkkDmDVI8evlJ1hg5EUuNzm2QIlTzg24Wsb5mjQMICh9F7+wUOBrOx49l7V4kBAzJWGgV6meYhtsxszOHhsSdEP1gAfY9mEFR9AK05Ekdwc/BxslawwUcJj5NI1GtqQZpaZxRvdtfIS6OLikg+6NcamKclGQXOcsdgmpyPBBbn2gc8/BeXyIip5o4U0msueIT7RQn1P4i9M1tOaJ+vocE8nR/s65OHTdneDecGhQE/Odc3chNrt89iYJYQdiQtmXZbERC+FR6XGIspC3o7FavJZbL1Ozy70AMqHv9TxzGVbIneYHRm1+pCLMVCDDce3m/ve2RY9KeQYGOiRpBhKaQprxLY6WeJusEl28mCHa27IsZZqxhZ/iAXmxnHrxjW9nN/aXD861GL44iI2R9zL9fDsUp954aHuPThjRmBlDgkm1WClHXNcXnb7mm7dOOKlYLAm0sXUaVdBjkcStm5lrBXBsdAF0cM22OwbHLBs9XAS5XMR+zTHxm1XFrUE2xC+keMTmu0lx7BLiQ3tYkO25yrZa278Ay62myvHcOspPS5f0ZMzJF3x02hXfKep0MfnKpBh17cuXLCr/YpHzXcVGd5jgsEK7Fu49W5ERwvFIXqO/awHCz2u97paTEVP2Atlf+E159gb1KSHEjHO14CxhyJTkyAXqa7rfKlY8zC/4gXLJb/VuuSBZom84qIvG6XQK2/jHoFA9JhfNLZ8sbCy9RNDfckAy5QL7l2KoG1rVTTnPTwfbFuSIq+4x6+ZZ8UXizUX40y4961JAXIltC16kQw0lNRLKABScKQwNCSp3BQkspEgiwKazEvB+quPk2PkBTZpYjRm20OaqgogXTnNm0TP3bQ4ztTc18oYd4kcSoPHN/FbWwydbCPEQ4QYgovGA4wslVk0Nsa2jFg0ZA5JYWIMTiHqrTTE8DFzcqZicgl/7bTUpym+AfHnuMTN8XMwKDyEqODkMhQ/jRY909iWDXGuGJvFjyfB0mVbUqjvZYldBY5gypm4bzf54FD7f+8rdP17v0s3vvdfaf8beGn28s9X29/XivyraaF6MZb6k7fmSQ5Vq/to1sP5z8mnEFnlxUILHtyd11D372j5sT/T+X/5DT142y/o/s++pv6K7PSNb+bl4Lt09sH/potPflLt/JHshabFJKbmo4QPG85jkUNqNd+aqZcR1yvtXV5ocfeulh/4gE7f9av1l4epx9NCOQfzPzdpiac+rZbS0bGOv/Lv6/BrvkqXvBi7JONK5lzr1NAbeqsDxoytE7CAhSZNMFvRw6LbgCi4F64Ju3rjaFO55fJRmfDuxoyNqDqoTY4ONShy1pI5TawdZBhmh2SODNxkxcWRm1iTVF+qyN/keLKL1pKNXTz3eTr+2q/T/pf9vXoJYxMFjWXLRs+D+Cf+Sme/+Zt69Nu/rX1e5h7WMW7i9tLz41a5mYNpWVvThDwxhw72tIZfPjrVxV9/Ume/9/t6+Cu8CH79a/XglT+lhz/7Kp3/8tt0+V95mfvxj0oP7yeFzBcUEVd5cwNizgYptJaYErJsiOM8LTjWEIDEApomTYcHmj7/i3T8rd+qZ77/+3Tz279D7Yp4xSsAABAASURBVIv/ji4mahJ70XAVjVoZEwYzFBy7ctSQOySmAnHxcmKwLdGVHOTTrCsNAJ0xihQ/0cAY6ZZtJpAYFbGGKEpjfvIyKtXE0bboMRY17CUw1DwYg5UczAzp8QNka9AQCodHiy1cBcoO7zNKkbVpw6ScU6lHAJlPwo8uWpijkz486RHLXeDBzLEVsTIIJOTMOHFs8pmx4DNDE4YE67EGXAhJrfygGUIWeeRJpQLZlh0qhWF093JSe2jNkV1zf8hnZafGl/WV8ou8fJ7HhlmN+wjT1nlPWpkfiXONWqfFQntF5hkWeW/SYmHFL8tofaCAZICNPsP5vM5zwwXPDRcXK13yRfgSeck5v+IZouYnJtGb40iwwdKbsoNdawCb+bh+UoMyxAzvNmkTQZ7E6G/R4tfjI10NSPqriGSDkl80JIUQi0cOsbGBnqQYQ2VpHKV+3Eqdh+Qfsr1xBmmyt/pWwrTbY2gAIVjUmgh500f9pUfeyVvYZiD6cVvOmcQMnytm5iwT3DIe1jQcao+VFvzquu2F7By92AkOC9WJMfxnuCbAuGPr62uVA0tx57ohNL94J3XgIhuQM76F5lxlaYxWfhA2PHIoYXOFtgMp/2zXc7dP9OzNEz4aJq2TL7ZQMkz4LSbdO73gpeBDPTg91yrnb2wQW8k1Zt26fqh8Xzzmu3wSt9i4p6yjkMJ230dkylZay6LRw0O4BCayWB9aZzUOB5sggJQaGiqIFNmOPcR9B9mOrGpJF4qSe2bmreMK2GTZ1pr1PXh0znfl83ohagfP8S5vYYZaUnQyLATrHVsK64rKxECakifwEJAm9ncqVLKDwKWS9/nMzbuRk+MDLZDJqniEpERZtuMsKZwaZ6dwCRRco+E74IHPts5j25QdKIRnoglVRNvKvtU9kfth9opZCwtXWhKFQ0kREnG2YZ0QFLK7brv0zB/KqaGntfLDMM8RZ8gmHni3zy6pK9ZQ2fFXqJTtsLEDbcwk4dmJscCcAAiP9zwoPo6JjWIVIxJrpBBi9V25gM0QSy6yzNbIky4WaA56OGlhKdfFbetKS/WPQRWD05Kn9HNeCOYA5mKP2+Ph8W34VhqMdYGI9QCWP7bZpzYSx9kHN/YbRwRgwQQgvjVIpSRDX1nGiicZ2RmbzAVxeLivIx4WF3xgOzFNtBqiIdMrOZwowyq+uyg3TKCeGmNspWcYxwqYsqoCKUrFMthacVd7mD8VfnjGm29uYWBxmUnMqdE2ZYBVNpxwl82spKOXpRfTg+IXyp5Y7iBeydvzYe2C5Akqi9L6PiNVYgbP8fgQQycTeFxQ2E7dyr8D+Mx1HR3tZUplyqniJp7f18rLz/yV4OmjS8oc+YhVWj6kgPDU9eN9PXPzGi9sD5TwXkufK3rchW8hxBdHpyCKK2sNdXwSgK0VR8CSQxO14ggK73NgnDt5FafQjM08ttCsz3wHS77QbOozo5FvI6M+Pod9xRoPKBXCqu/KADtzaic0YggP9qQf50QGCwUPD0UORQ4pNYQA7ULYJZTRd9cVKHnDi4Y/B7jUCkyK4FDEbpA2Mni0NoDBlGZf0dS1PmObM+SAxvkxasS2x7CoPQcSdoUQ2STGVuft1g66UZDZ6x0V/7m3ErIv+aBa83Li8nKtCx7iQ5d8mb7kYX4J5V7IZT+2Z1y7CSf3uiW7NS2kBcPkSdNioQUPRraVWm24aMQQgtB75l7xzXzNt4UVXxqWzBkevRXetIbHr6gOTJIQD5Mn0ruIoddnS/T4q1ocEWCZG6bYcVFvXTLgxl6LlabFvhb5qw++4E08ZMR/csaZUOjRsg2ZM/ntAcZA3mJJXvWjxSkMrEQ4KvU3PNjfER9bi1xCbBrPhwUkRLbVf0qtgQxS/WUGqqHygGeeEOde9yFPxcdGSGfUgACOlZpU51cJ6j4wzfsw4WczSfL2yJiZkXqBFVshyRah82mKER17pNo76uIThfmazA9WNQvJYNpM3iLWfEZiJfnrnC/7Ut36ru/Ure/5Xh189ddrunlbbVpAEzlC+DHXmmwNLqjyVAYGep3nAvUkTmCF5a/2Vi98SssPfVCPfv0devDmn+svA1/3Oj36xV/WxXt/S8uP/Jnanbsy57F5idT4TbX4fCaT2jr70CqXG0ugbhAekpENcd6La868GGwvvqBH7/+Azn7/d7U+fUBFvdtxROYabbysT/17L3+FTr7yK6XnXqalJq2Zh67WWCeutZ8tMzEH8wJhGzoKGRXKkPR2adLg0Syji2aZvDHBskNg9ACw6mbMPBAdhY69kaNFZIgLIj01trKYUYNKpuaua9MaUuB5TWv2ec3L3v0v/AIdfNmXa7r1jFRzZa0NkUycX7Uf9+4p/37g6X/5Ha3/4qPauzjjhR8vS0i4YiVNxEDppJAjQCVzGrRpUuPaN/PFuF5e6vIFjtOH/kRn73mfTn/xrTp93Wv16DWv1qM3v0mX734358OHtMZH+CaPuBeKc1EoTDtmZRJ65g8u9Zmjh3DFzzL3Uj/3nA7/4T/QM//r9+o6Lwj1ea/Qypzba1E8r4N6UuQc34qOAQJibMlthBBM0SXZM+CSozbRInhwqkAanfzYds+BmhrMcvcBoDMxmRDomwzDA1uOPwxjHdMeSQZikPs4BBTcUCSmUTWE5AolXgh0WN8LQmpOG5Te9aaoyRVidmGqa0IxRElyOJ4SPD6sGB9Vi1v0UjZD1hJquDfleC2unWhxfCybJA3HPiF5UOig+KrsyZfzVLTIMJUdYUF8MiOCGSI4SmgWyZ09CK34rFwWrevZdcm9Zcn9Yrn5XF1pDbaCGp9xuTet8Tf5bJNfRXucr6FFOPexxcRnOteCaHWPrDlR5u4u9HzidtaUf2/84nyp84slzxSXWvIcEaprl/OWFMp/VZAJWxRS9DSbhbFHyNia8iNcZy6JerEqbY6PzCbDut/GXgjD3GdDdPInxrYcPYSs0JB33QM9ric++C61xEPxDYnkxVkLC6OjZW58MMW8DQ+w1WQ/BgwbGdQwhZNQda5sgeEFyzyw3d5jdpGXkmfPppQRkiw7pKst87SrUGnBIGN3AQwITQxQQ50XYgcLAKerjFldsC014raaZVui51wIKQ09LNGtC7Kt/FBKcYN3WySBqTfA+Kj8A+WcavWy/Oa1Iz1760QH+7ko1rjEho8hmU/jhR4+WuqzL97X3Qd8T+YCJ51IJY0nuGtHh+S4pusnfF+cenx85nOp5MontgB7gKIayJWjHUInMSPYBDEFPXsQsvFhIZGTKSkjkxEv4Z/IBrf6T7wg4gSVb+IFRiVuktXljIi8E1D9odDDs/O67wQjJEzlrLREqdQuidbQQ5LdUapV8nZU4FKGpqAMwq86w1DDQnvcq054IXhyfKSJe9amdq6JpN/UlBwEdL2VNu8HMIeghW0pKgnKJxy9kbM7oFBKzcX+5J4GQo5RL7a8M7lYrpX7cPm18tiEN+KixBYeIiwMMvW5J0sYyKajJ2aOH2k2ZlFrV4iPsebtSOLKPnxI1Q2PjS+Fb9ySE8oMHWvi0aurFiekuizanGzmQPSt3cO37Aw52WrlCPN+x2fUTGxZa7Prg4kLLaAzjFw2GmR0g+8SanWmqhyso/TtYK142KwPMT5Es4ciV4OkZFK1UpGCrKuGSADplnh6Vgv02ASZF2P1OiDkdDmqmm3Z2cNS2U24t5SYxcL1QvD4iDfhnPRY6ZZt1aLCEemlR0VQnzunTpfKvhkQAkNNXJIENcg2GunTnUGyrez96emZHpw+Uh461Fw4QxxgLp5cQtTcmlAt20olMjqyHUESvCWXhIgP/g2ysYN3Oatx2Rll0coH3F2wgyJjch0fZkswOl70Jhsf+mIh5T8fvn3zug7399QmybWvliVucE33HjzSi3fP9IgHHKAc3rCi+DQerpLn1o0jPXPrREd8KbRjMTmgkqWwXgb1qMrgkKUWFHYEJAJkKN19LoLyYRqkZZDxNu5d62MZwDuvMROW8JSBnIkL7Vptk30HQd9oxESuWoYcfSabWGjW49IyzED44zoYUVLidsgGnUmjoQ9pw7yRpMhF+GWHr8zNvLNNcwPL+p+gwgeKzEGqj/EuJrPEFMpRYEgXB2MQbOco2MxaqYiDb2oC1ojUS7RGLCGVreaKBDa7G6ObOUcMVErnjK7cRmol9aFXCZglidOW+12DVlzHK13yRSG/1b/gt1kX3P+WfIgBqa87Uao0jTqS2WiNeiY+ASbuS9O00DRNmhYLLZBtK802nmbysQoS5r6ZvWjcb9dMsuKLCWLNFXnFdbtmnvJpEim0aSipQaTEBdglOhIDHd3CDYRgRkMVQ4A7RD1NwWvSOKPQC2/M39gg7+1p/+Sa6i8/eNHTV6CKK98amqqxrs5JUUIGD1+4J4BkiGzk3h0PI4/4kQ1ASlmiVe34tPKJBwp4H4cQZQTU3qFXXEPAJVXF3GTu4eKcbkKkr+GRIfZH1UYMkB0Zoit2sHIh0mNN0ctNjkfUTtRbYRjDY63wKN2D8xchfsFyEpChSuZABcqukVadkgEaSUirNefe4uWfV//32dvf/d3a/4qvlo6vaT3tab230DpOojFHQ26cr9kX89LUmY9cdMWW421eMJqcOn+o1cf/Que/+9s6fdvbdP/1r9VDXgQ+ePNbdPpr79bFB/9Iy898SquLRxL+5oHUTGNe3Im5sldMpVDVrsyCg9jvIQdpGFsCY+LF4PKTf63zP/yAln/9CVKk0rCGNSR5YkcI8DG/yPqiL9YBL4yyxhW/0OSUFadun17EMU+VwhzR5mmKky4PsLjgOTp7Hsk42Az4lB2xUsRIQqNkzqrOgKEty1QQwfgiVMdMDwarpPCKa8pU9csw/APlM6Y4LuUKXk7RNbG+pvwV3f4XfL72XvEKef+AOdacSw2rcTWeEC8iVp/+lM7e/0Gdf/jDms5PwcX9rtU+RWEryYfE2nsdIh5aSJrM0JR9KlsdZwzAjXNndfZAF5/4K52+//168M536v4b36wHP/tqnXKunL3jP2n5gd/X6tN/LV2cywuOG/cTcU6KY9iSmRzcgNWoMzqQSC3jKnzMvTScAuTrt3XwdV+nZ77rX+ja13+D1rx4yiJMhAmkSsbek6uBdw1rY3uy0IGhygaHLHc3xp4jIx4zjE+5zLqwFUBAYdFHTI4TtkKwZcpY+gbjP3qw3MviN6DOiOnCdtxAQ0g5iQsx1VXHgPFLHeGpNXL48DRBtiUo7kKsekRDZhQnEiVjRWcUu1cZ4odSct97JVxpuIZpWiz4vLiu6eREYg4Sda7RnGzIcMbRmSV1hpE989jdwfKOTxeDhBRb+XHCEJvM2dd8hi7rM7zVub7iPFvV5+wafc1z7Uy8JOSGkWd6XJSWdLZlzv29rIXzdf9gwWm70CLnP05VKkOj1sxZawRPOYHyC70l53T+jcFznifOL1a8GFzzjnylS37xuMK2zn0yk5JHBFYGFgYWAAAQAElEQVT5BNsmJRpdcwOK2KE+DoiIrrfEzUS+2EMCsw1zUgzqMZu6g1YdTI0cT6Pv8kTMFBw3wlunKI9RfHIscKikpFOwuEUOV+oqoQ+z3ayqI9vRdtwHWV1oQiqSJgmpmenwbYIPso1FRakptqpLWx9EZmU9CA1/hZAlS0XatI2p8GQjbl4U99HM0TOPEFLk/h5PJhkgLImwTYMLXj5iB7pQ7g0fvOnMA9Kwo9QSghAWFRQLvvTSaxiKsYZmLDE571sBDENIvtRePE6YqkfmA5bbsm4cH+rZm8c6OlwosNYuF8mEWovJyjP0Z+885KXgOddcEyuSGHtvxO7puWeu6+b1I66tHDsRC5GwwaKstS7JJn/vshFk5dKJMWr222DhISErBm1bVNsAPbtl5JBUsNT5rGyOZ3wSAyEyprSiPhciz1Ln5+c65Z1A1l0+SkuAZcS+wkiD4gTl2IZwKb/G/C0uAUAaFDFQqHEMWoANgRITtz3uTydHRzo5PtTEMagTJJxzJsc6IVdju5bRSYBDm9eNPPfU0+pYWEyv7trIagkl8apmtBLGgE7winvsZd2PV1qTIOWW4zaw/G0X3w5bvUxbtbuU3rTmZHhq3awlU4TsciYuGqwKgA8fpL+54/s0p8pM2saOwOpORPqCn/CvQtmUjQE34z3rRgjBRo/mHY8OZz1FUdnUfKg0eG7cincqoSDRDPU+SzFCLKhB3daUfCVvMCkH7hG/2cq/oxW4FhmhO47Ryk9y7VLd9PClc5VItpXWMkQuAROcjhBDqPtFKsKXLhJI2tpSyx5ftk94IXhytK/FXrfFt+bUaJUcOWYMswpSvesmMyc4yKwLRDQPgm16sGxveD7w7z881wMoJ/sIq/VURgpi2hFbSJfHh0X2TLtBIpQiCmcCrh+FhA8qRlXrcuOEw7lsINuJNj6VJy5Q5KKy9gFYCQt+uL/QLX7rk38fYn9vgYNlUzNOsWd9d+6d1T8ae8FvXDFmG3pNw6dxQe5x43nZrWPd5sXgIS8Fywl7cbJe6cHLUELVIlkq0mOt+wSMxBZG/FtRMoq1POHM4ssGf8IWYMSUT/Rd2o1BfqrPrj9y9vGpfmMeXDY9awxtgFl4iu9seirfTUKd5fP/Kkc/5JWHYzen50zpEGPH+oi6s/VbLPhT6QmXp+7Yk6GzW/gTOTrQUm/E4ZPjEVrzUJ776JKH9IuLtS657+X+d8l5voTWvKgjtM7PeQuTK0D0pFxMU334LqaJB6GFFovwSc4P+21bXB58CSGSoD7vmhStsBVzrLnYQ7FtCKxBOPY1r2GZsIhcUSOnwKIN0EPKBpZujh1zlwieObpTIbJxQCwXxHymzD7mut67dl37N25o7/Coh5ED9yE3EYLaa5pLKePIG6yVBwPegaNHK8rEAXoidXvyAQSPHccwEIViVSSco2cO8Tmb+0NsCSt7BD4nr2AKKBqREQeFAZIVnLElH/nLPVAcoB0x7pgBkWrEaGIB0yNl8yEcRp+SE0sjwMEiwGvP4VMiwejxGiT4IOJqfyUe06x2dKyjr/r7uv7t3669r8oLwRPJZOGczAvAzJFjmpjMUXuRPeFLcvS8ALAtG+Ka0KNTXf7lR3T+vnfp7Bd4yfP6n9X91/2cHr7t7Xr02/9Vq499TH54V56WEl+WG/f7lamDnBMPxwtJE8XnWBgZE1PMJ3DnNS8+tVQRi1+pfFnW3bu6/PM/p4aPiosEC72MTbZl1qUELvY05X9KcfMW2kLrvBRsWB4jyUprHM+IqashhAiUY4Zak1w/qpYas1f2jMLJYazBEyv8NVrwiOEhYStO3kZcg+tKAwD08EMToqpFgcwkOXblU/eDsoI2Tby83WP90/Ub0oQnuWKlXDYBiTl5E6Hlpz6p84/8qdbPPy82qWLXNXYfDptQO1GA7aRD0iBrEi35U1O4pXpht7en/CXhenWp5Z3nefH4ET143/t0/xd/Qfdf82rdf9Wr9egtP6/lb/2GVn/1UTn/WblUeWWSkKvlnOMm2Tj2Dd4LwYa9zaSgTM6xPvi6r9etb/kWHXzxl6oxvxq+yvrhyMYNjYj0YMIKFy22UIkIzJ/M2WM00AlfFSkAYXT0jAMQERW3yyND2HKdlTfujchALKPStSgZdqjEOd8aB+TEVwDxqIwdZ6yeeiNULELWXP5MlNhQ6sDUexxxyDldyZK0hJiNZIrHiY7UZUzlVgMQ8UCb3gSGP514YITE5gX1dO2apqND2RyJxIdwsfHAD7F6weiglMtVFSBUVvLDMSPUiEbHnnU0EYXsccw35YGRTLlc1sjxzXPssr6UrtX5ikuj05LzbgWtCcjpR0jCk10LrqvFYqF9no33eFZewBcLzhFTBxM2Lp7un3WCUUvqavDk6vPybMEzxvn5Sv3l4Ioaltza4NyDV62JG6RYJBkZS2cC9goLGDLVNKSQA+JdPb7R8S2dwY4/wtN6TKGyEbiRC9gOybvVUpSUvCF97mYb1+wH+a+4pnqAGcYP7cm+M7exxr1TRoDRYwsNVSqlBlV7qfxl7ENlHPOV3OFab8/Ux4J3811xLqsyf1bYkq/Ctk7BAovGqRFX5kCpXs4lbf2IBa4YOIe+YhKr1BEsYKJwrRM2esk9dWoJtKH4PoUyZ3yKl9DjbSZJAcmpyODIOf9Ojhd81zvU8eGe1pzojScRxZ/8+QWSeP4A1p37j3SP78mXXHvN5Ej++MAPDia97NaJ8l+X7XFNZSop541qoqqH+RRMYhRt2JFw6iM+Sd24FjsWH8BYmTJ5bYQ5A7UJuWEIRe7Uo4OVOz6iJVIld6lRe9S87+j34cwnXVxc6OHpOXzZDwdODd++H6qWvI00wTGrSKOBR8/+EqbIu/cFVRvrQk4OO0HqrpJs87J1wXE5QJ60zp4QQu+LE22z7kKpFU7H0n1KJm94KGLFxCMAM3OvZKRMxrIzKESKuOBKSCnZz5wLF5fLer8UPZ5xI7py4D560CHusC0aqTHTTDXFWEMj4nEC2u3sjypavVWRAtHVVn5XoY2WKZ6mZFEDn8K7Xx+jbyiOoQFkQ7IRQx0MB3pOFnaIVdKTCqIXNByV6vMhsh4fYrETqqzBjiRFsZHp+lu05EhM6rrg4j0/5wFvue4bncdB8pSPEOgYqGm2Z4KA1BwRqnV0CE2JwkgGzvbMYVt2SLTg6rrS0MOgrYRiiAOYD+e8EDzkZjRN2XoyYrNNju5jmG3lR4yqRjbmL9UAu4SamkOIasQKsi0HgIhWKQD5oH9wdq4H3ADYJmBA0WCUyFqlidi6oB2cmwZz2yhwKlaJsmyoXODI2VtUyVKowTO3jaDRclNDzc2mwyiY+tiFlmDEBqWX33AoWU2e1rp+cqjnbl1T9jS7acfJClvwMJSb+Yv3T/X83VOt+NK1wJBzmHA1bgyVm0Uf7+cGf43f+hxrf39PQOToeeIrWZuG2FBCIp/Qi8DSk7/1oKglxTduBcxDYiPPHDk+FU8B4Skk2EzRFf+Z8COsum25pD5kzlDXGLEzkqJXF1soWD4cEhvS8As+08YPW/nMhuhPoeRo4Ikros6sJ7G7NKcJj32m6Bsij20ZACbVoKvtadiOR8yhHus6tWdznxONQm1sRV1nsxAe66yl9gveY8d+Epc128lBTOVTTRm8ietoJ6YuNM6OZqQGhQteBAAHIkpQo+amtDUB63XTkgfyJS//LqDLZe55K7CVcn0zTTLHvYiZ4T0eQSTTtHDRYjEVnyb01K60Vh/Iaz4Ni/hwXnHPDkUP719G1vg1tmlQQlN0+KCoNTP3jjyIDFgsqpN6sw0Uyh4kAjkYNEHGjVmU2jUacEmx2Yw9TBEpCj5p7+RYe7duanFyjT2xrJ12RUn2JICu4PgDJR8SvRRxGJBxpKdiBY6czcdSnULsgGZeA800xMGMFVFbZlULC5EzLGsPv7ofQYTJsq3eGnJVJQERrobNjqJuQM6Ky64GaERji4w6GBK9KzZ2tIx2xihk4fzI/tgDCzyLA2vRI4cm7tbw9WQtPu85XfuH/0D7X/t1Ei9NgMViqKVpwbScpuMlXQNeixOcGukjnzlH26Oz+ouuiw/+vs7e8TY9et3rdPqa1+rhm96sR+98py7/2/ulT35Ci0cPtecVX5aTq5GEfHwh4PGT3EyrtIYcWlMDxItCsz8hVoqED3OXnI1FFotz/HhBZF4c6VOf0vITn9AaOWbFrxFHDyvMkxqfUd7bA12ocT03ZmxoXN4VInTttKQJlD2qa6kSsQyCgpVrsBCK4wxPt62uGhYiTnPL6gaRSyFMjXUp3u5AgyUNUA+2xGYV9WhEfFNb+cVfKhelAWbfkj+nwOJgX17sSzY+OGcCmG3xEKL1Jfe1zz6vy/ofgZyqsb/rbI6k8FDmVRIOytyYR29JjWyZccGxNnNEbpyza84dcSpyGtZfe+z5QtPpfa3/6i918Xu/q9Nf+iU9fPWr9eCVP6mz179W5+/+z1r+6Ue0fvhA5r5LStmVjRJYGbkbJChoanPmTG34tWkhPfucjv7RP9LJN36D2jO3tcK2ktWw05F6ZMbk31BjCpQWAxRfIDGrgtkWHXK8IPxxoCP3EaRkc4y6jC8dUMkTToLONAzFGEhhJrKR8bDhkG3Z1M+agZ/otgvrY4lSlBA5lRY5fEMxjIpiCyUIXvsLj6oaUOIOE20914FeGeCcXFiixRGR1XaMXcB/i+LML+0XN/NS8EiidhDNJBpQ6YiKrBhLYXAyNQXv1I1253hgixxqqOwbYyqDUUyN+KhItFov9cZ7xTm75Bdx9dnLd5381wD1ZfVy1T/76zOaz2TOa+5cSpIFJ/eC8+5gb08H/AJkP7S/0IIb65Sk5BT3LtFKrf1ohFIjx5tU5G5aMl+eNS64Ji/yl4PQilrW3LfCCSNDOnFVb4sCwelAtb4S44zQ2JcQTtXtvh+lzAN+s1g5UDKDNX6IsYmDMIHWNOWavUt4yBhnQuy96sAa3hEuXfQhb1jZRzTzRNrYEBJRVH4AVUW4Sop/qDXqLKLGCoje5ao1TuQXLWZY761rfexQxu5u2Z0QAneqmJ2IiDO5u1wdYwQp25BR022T2hGVMdY6Z5nDUPQYbYteex99Jg/B8pB6hNFtSyHREKUMIdHix0yojNqY0KPYESB6rufaQ2YvWMIdA32OpVTFdnK0p2dvH/P9MS+fuAM7Vwtz1fWbOD6btdA9viPfffBIF1xXpNG0mCqek0R7XFfP3jrRc89c0yHXE0cRWxNHVMokkD0hqzd0JckgG88UhDWXIIweo2SHU3WThJh1JX8pUiBtWnKEqvYeUCp6tDWOtmVDkaG5cypKVqXO9X12fqGziyWfrYkKbLbVEZTv6xGomoBI1KfMUCpSZIh5O8KIWvmDkUbUUITJDqCh9lyBjg73Vf8lJfened2WFMqsovXPr47YnbfhYbskG84xwl02cqiUDJ0c1oRd1aLb8woLYojerew1QgAAEABJREFUdFH3v7XW3PNY7FwKdsRseEnJUIIi2YZDcEG2u/Hxkfi+v48bXlpPVZtsrKE8A4TIl3O0qAy7A87D3oRzagrtuHDWRmsZniAT5KBJEr5LZQDIAYfNPYdXxGmnJXymFR8iSy6yfHjXQU+eQXMVM99JUWLcSmBIPhjdzMYWEXRxcalHvBS85IGtgXK4xDMZPg2iD1YHdWxEG1fknG9eTvRkJqrvbWJD1siMssnRVy1aSyC8d3wiwALv8Zu6k6N9HXETsamZm4brylSfw/D4P0EYCiMRvM/Wqo66QJK8cIE19YZXhTHPQG1ryaf8/dNHevjonIsf35wBFY9siM3JGtwmogwJIgcmumxLJcDgzCIkIKTYQl0Dxxe99YMggvs6a75EYce3enJBOKnQ7AuxoqUeWHU7tTRN8FvXj+ofez064GE7SfCoFBU76RFvPfNC8A4vBvllp8x+N/xC3O00n4P5v0nd4kHw2vEhN3s+EEhCxzM1dmmUzAyS+cm4W1dfmHpLSKKp0R3pI3oXxvg36cOtWAp43L8M26Gm3apd2o2Z5eTq1ifGK/U+Ye2A7bEDXX/q+FJz7OJ+auTnAF3zXnGgll39v1f2buBTN7I7XPHrkJ4sSrqCPS3fJtEwhoVEmzni3HOurbhvhi75gApd8AGe/2Q4H+hL7qt1PnPeVTj5s9WznDxAyheEBQ83i2nSBC0maxINx8a9ITnW5FhlLuYpjjz/+4RLPhQz3xosfvFPbXX+r3ueXDWlswmpAbaB6trDLUBs0ZmaGQtUfE1N82HNLclO5TEZsxOqtJo3QohkySU8lEbShE37h9q/eUN5OVgL3YbjhZIxjvCEElb5kztyqAOMmaMDLC+zhUZgGDZ6JAhb/JF6jyWEVmzHThlmBzKnKcK4VC8/gYiGQhe1dntD7BJGZMZGjTBcGFEYe0emls3hAcxcMNaRGOxj/khBOsVDyizJmZjYo1egeottihfGxr3XNrdXlJhbi6UoaojDKxuf/T0dfsmX6Ojrv1HTF3yB5IXycWzOwz1o4hwTlL2pv94Ds6SQVjy83rujyz//iE5/4926/+Y36e7PvEb3XvVaPXjzz+v8ve/W6kN/pOmzn9bBxan2+OI7JZ7z17xYqvNKNOoVJ4YR2QKW3esVdXcSa1HHm5AZYqMKE5Q9wSjSq/GLJ/Olub14t/6yrT16pGrxD/UA0nLsuV5XfJlvrMMEJ09j8XFrGRLIVGFFKRhhhmzLtpS+gIXXAkQ5KDCKlW3lR+RMbCimomBZf0Dk+BRuUkQYvPUMQboLJ5KDkTu2UBkzP/nKhoy5w8jVidtMg6x6LmgSMQrDm50hc4M46uzR+sF96T6UfW0SWyw+1quO5OKQEk/g3AMiG0rPNLWfxGaOHoglOiwvmWPPfSx2cwz21kvtcc4sXuTl7kf+SKfv+3XdedPP6fmf+nHdfdUr9fBtnF9/8F95Ef0JtbMzNeqkYIkFO/OTo3Heqoi7JNhcjzjn97/sS3Xjn3yTDr78y7Q6yF8wN03E4kYOVYt/KErhCKWn7iLLKRg5Ut8EFFBBlhhVLWiE8OTq1LC3HobRTkRUsNKFXTRmSQBSjk3tE3I8sZSUwbboEVNV8fgkZmRERUNpMvZWFCkB4aFM1Uai0rde49D1HFHq2XcObqkmNoiYbk+GKJ1c81JGV4lMDeiwRIW8f6D8Asn7+xJ1YMIhYqKtaoBdauq8UNmW+UyVLBXpidZmBCEV9+SACYGlZw/CbcAQvqVTcfxzDPLLvxXn3YqL4RK64F5ykb9m4ZngYvO5vVZdH6RZ7Fn7fP842NvT4cG+DpD3FpNy3iV3yzkLlczQayCQdTSUJffMvIS8ZJ5z6II5L3kxGH1Z8zXmamx7KAmklJ4Moln9ZywBpIGoSGk4Mw3La9E6daDL8xizZ2XLNxB5tuiOlFyhGdqVZ2zwrHeTL9jTco74lBMXFl6shsdtgK1W2kpieHofcRvjjp7ImuNptWwCtkL5b1WkJxHATW9cP1EcjitdVbLm1pSpszdVx4BLH/KWcWY3tGzizFF7B6Bb7upmRAfnBMDS+OhCL5uRS+hDg4Vg6akpvKgNQ9gsxxAZbDAdHR7qWb7v3eD7I++eJM5tztp4Qk3JaU06Pb3Ui3dPdXGxrtPWUq+FRAucbl070rO3ruvk6FBxIA2sr91yYbVXEZuqESbVENYNfW5kbVvjOAQJiSF6EtZ+oysgFL1Ic1vjRsZiY9IyRTYRMSPTHRwu0FzbZ48u9Ih3KCuekZTWyBNyObG2gMJbvQFn7lIil6CtXb3VPF0s267e4b5nuRcdHx7o5PhAiykY8zNrxgQyRXevscneZmrcu1rhfWjU3aWro8WPgyU/e0H+zTEKTBKXD3a4mIPU/FKkKffXFffcOfc8he1EXiUgOuEZt6a42sEsA2eWlgnmZMyfklRWXWnxz14UZ9i4EoDaIwLuRNXzyI6+EauGjXZF4JdFPUsmC81WO9N0LR4tRUPlA6+NxBwbjN79M4aCF2XAmh6xPtB4WKp8ASHbsq0JkkXDMzx6B1QilsCw6GHFbbaWkEs+FHNSLzlwwhFY4WNQmgHsfIUpSXZimxxjUasxQJsfWocRV2Ds6DYDByOnVQ9Ayr6g4FEWxE1vIPkgzg3kgA/lXGc5YHbyiLzqDbWBhQSnS2C2YSExUXUykpXJMGFTkXZa5sA8EMOtJXufPxPOv7HXgGzWj0VkExnib1t0WZLNSBfNGj/BcMxyQ5i6xVI9qMERUMiKjKsyl0ZrxAeL2pT5m2ASgyFh94QELww+zxO9yfXy7taNa3r2WW7KhzzAqe9FEw3/dbPOzlf1V4KnvCieiGngWPFkRG65GBGPib95/VB5YTstRj3g85zFDbBDJZIDtPI1gFaOQaAUEsLHxhgC3vRd39hCGyNC7FDlDA+0Q2SUbRksNF+PqNtOXGx2xgEjp6wQR4fOvg3TzGxX3lmfecVgq7nIndqKcCgbvDq24hkihyKHEj9TbRpgguMD7VZjUwckqEEUy9RxJmbuxPTrSLjhL0szEWNk62pLhpkwCzcJp8bQKTNdJcxY1RtzUkjphUfvFoJaUWrSxkPVsMAzQnQUfIVXZVG1wjP0nWhY1+umNU/3K+5r+WC64JcenVbKh/mSD/HcV1OG8bdNKogbwDTk8MVioWkx8eUgtOAassosGtdC/6Kx0oqH/PznjEvmvGSuS/TMvco81NLiHkqwtckRXHOLLVcG9rAZ7rx7xsU28SEsyFLkQaIVJtnWpiF2NdcqW5iFY7Si99x5eiuJL3d7169pL/+G17RgH4WXNTfb6JJtBlVriABJDNGTKHOEC2Pxpvx2r8SKBa/oq0O3g8UHlutFkctAbvW4oeIhEA8SzRA9DtTAIWVpDeoYkLSTT2kFIhDaYIILn8zd1xYQAmOkiDjgSfJI8S1eRobZLyKEJ6d/jbgamiA4trganl68JpScH0JyHkZm9+Rbt3X0tV+j/a/6KunoWG1yHMnd+YS+8J7McbMtcz769IHaZz6pyz/+bzr/tXfowRter7s/8yrde/0b9PDt79Cj3/ptLf/0TzXdeUH7lxea1iuZzzzxokec47UH1EG2vm5kbVoUo4VgO72QDCE12U3zNbfOv0nUJCCZa0QPeVH0gDqXl0rDJCWuBElrnti5lnVxIVFj9M25FEfWKniYTWAIPVs5pyg7WOeiNcWOoLjbxCkkzTFdyxhS1aucK+XQMREXqNaiq608ahLjlmvtqr1rDZsgfFq4hDJqAJAlKC/N2vkjNfaIygMFpVi04Waev9rluRqf37w3pVQQbNk6bkNYyx08nLwUTtfcQGIQicWyJIEgkAIRWaMBJC45iyNMTJKXyFPmv/uiln/x53r0vt/QvTf8nF78iR/Xiz/547r/pjfo7H3v1vLPPsxL4Bc1nZ8rL6+5Gioxp1vVlsWvS+lfLsUvKQ6+5mt1+DVfLT17Q+s8c6ScqZerUWfiKK3UQJoba7AJgMw1kkNiW7bxICKAIkdFh1XP4hByDcCk8g+zLFoN+IfHFg7csO6mFDbbYZDx2PY2xOI7Jo7qsEiB6/yKwCK7byllUxr5U2fZ0BuWdoWzV2DaEHocSFPLJB6xrBqyRkOVYhQxUA5S45g3wHxOLK5flxfcd9CHG9eKZRtvw4sxqOTAoCpCyX0rx8UG4fjYcEgh0WrxcNY+KkAx1Hvc7OhUFMZ5EWbxA24BIGMlA9cEtS/5jF7y/ecinBeDl3y5v+TlXX2Wc79Z45NpJ861xTRpf3+v/+Xg/kILngmqDjZuzf2y77vJDQpGL3mJkGeNJddG5stzQeYLD614UZhniMRrbp4FUbHUB1WLKaRak9RnVDWm0nzOlZyhLAwNIkZzROSZtNOC7agRU1sRim3ZEHLOgaLIgzz4zGzLKLY7T00zgbUQdsHDrlD8ZiAylDpqTuTZxI6X6BoZsGW55Yc6d9tMAwWY5XB0Q+VP7JYXGgtQZZynKoxQCZdcp2VtKKKFhRDTyy8CVPVjK46eblv0TgFU2Rjd5+tqWQSEYYPH1Gk2xC2IylWpKcmjWbI9SL1ZXKfdXzTMAkLqPWuLnnM/fwRy+8aJ9urc7/YaK8iyJ+U7cv6o5OGjlVp9xjfFnILNxXT95EAve+a6rl07EO6BsSc2JGRIoxnuGqhR2CJLCJA2LS6hAhBaFyTc533OYbUB6IXDu1+VoMgh0YxWceydjSMBhoTcCouTtea5JX9QdXp2oRX3C9DqlYeBjp4d7HMkBynA0LsRAXWWEe14beGYmiwVDtdoQ5y4V+avBE9OjjQtFqlc8WXQSzZie1Xdo7XOFRzFtmx3EE4v3XbnsZhhE4dC7yrCMC15hqx7XPaGY6/kxpbefSNBCQmV2AWmqrkYCmXoYoSsklz00nYH2/IGyCqZCSwnUPCZGhiWlIR/K9rN18gRgmGTbMvShvRY4zB0JE5denKMLRRL9iN8phmf9ZkXPlcyg/CcoI0PqHBRnOT6YW8QrautJ4jbvMjw7tXH8i+xqb4w88G4ilMlLCv5O39irLiBEpOaMmN47TCm6Dmtc0hQB9w1QmIKDO+epSDu7lPqN/UcHOzp5ORQh3uTclNJllDFPDZ46KTSLBcEEL3yt5KAw2F4NigS0xXbDFWsdMEH99mjS76LrJSnavOAYU+1rl5LKhXhXRPNsqYsooGTp/ZHNIoILOxKiy0cMlQdTNjDEpes4UzAnCREsLt33xMenBtfmlIcNtESkwsBsWIa9tzLb9041DO3TnS4v9CCHMmGQ9y04sHl/sNHev7eWf2f1OyFahYKYblZCH5NrFw3ruU3R8e8FDwAi4kZ8UMqvQciFhYOjV5QBia3a4ZhSfScB6h8cEL8W/XkCuH8t4vqc8e3ZS7igkQOoW667bEkSxtZ2zbit8CONGyZZwctseYZ9gIykD9zRHwqUYKKGOL7tMQE9rMS4W/qI012P+cCR96cp9cAABAASURBVGBzFm1CMw+T4so4o9GeJoPFP4RYPXK57xaLXGsvQ7nNNcyTXF1D/LtbaoxvjwTvMGPjA3qlJR9I+e38Ofe2/HXgOQ/95zzwB19yL10zb8u9AGo1WTKZL6iTUupishYLiPvOYs8yuqy6wpY8DFzyRSJ/CVjES8DcRyPnS0bsK3zypSLHt5N6Y+6sqaExtUxOjd0G6r1hhWIqQrWNr7s9Y4kGk6YJAJ/MIyOPXiIDpkKKc/8phXyld4URR8ZgE2veu3ZN+bcFVyTvnw3bKrP3rSYytxhL5MoSKLnL6r7lgznnVHyityx6Y0eIvWpqErLtsJ5ANPQcByQ1ZMXaqACKWCRiQ2A28fAgQlbarA/ZgzeVxBoaSJdTa99OjhJxQUOI5VN7HCkg8Q4ZIH3MFzUZQ5hZCxIJ7FhwRGVUQ7U9XAI6sICKCyhy0PC8AFw896xO/v5Xa/Hyz5P29vDlHr23r4kXuV7sydydlZd5Dx9q/ZlPafmhP9aj9/y6Hr7x9br/yp/QnZ/+Sd1/4xv06D+/U8sP/oH8iY9pcXpf0+qS92xNSx7glpzb+TKb496vE/ZbWQYFwZEYwYaa+hqfL3YkTPQdsbtT2Ypzn23QnHPNAht4/mqs8bKvnfHCi+uV8IqJLwenqygNW3twX42Xh85fC8aSKaEJGSY7o9RHeBPXtBE4nqKVOGrHlw6IU4QQkY25UkCODxYNGD86ip0k8UBPL/8IYARgVQgxpxMGpJzj+E1lAWLtGeOXWwuRqE2eJAOm2mmWSwfhBdr6hRcl1q+8iJA3PxVPwS04L01b/kqQ/eaJRRxSZc95jFGOATA6EU205IicPYGoK/UYS3VqziKYHYYdPWGNN45oYkoVB18i9fNmLTPpHsdo/+E9+ZMf1/L3flcP3/o23fmZV+vOj/+E7r3mNTr7T7+ki9/9Ha0+9lGt796ReSmTefrcGXnSYBNMQfm3BBdf+EW69tV/T/svf1bNC8rDJ8Ugif3NcUs92T/KCVo1Rxd+dNmZoUzYxrpR8xyFhqTy0dzwj2gzF5Q5bOSebA6JCxRQwqq4iNaERq/Jord5IBS58gGlx03425HYVRaBi7qKVAIemNkSloSPyIMOY4qul9rwDxgiD86R8CnGEN8Q8cO13CJnnih4YWUERE+tSB0KGgzf6eSaFteuy4vxpRSbTRWhyFDFwW1wdQoWMrptZU12OAhKjjuqOlmiN64J0VLLzmL68qgHF6zK6RD3wo1kMxZxTsF7vPg8N9fEWrnnXfI5fs45eM595oLnhbwgvLxca81zcSPTRE3T/oLbLsRaFxPnoFUt+TZUCEMWB9X1xrBcNl1yES7JecGzyCXznMOX0Irnlbp28edUVp2P5EYVU0vI2mn9LKaqHZxl4RbAitzdK8MQ8a9kqOwVY/UdD+baapFC5TQPiQvN+i5n0if8H7NvCsM3JjPYGRHSIyd/KDpU+wrvHd/4hDog8zNEKXhINPiVesi5yTVkvLYd/4oPgkyv3Zpz9NhZi9MgDx5v8rKJCmRnjM2yHQEKh2YdMXkxVC+5MHEOj+OFrsdbsFDhlsMzFGXY1hmtO6Qycm5NAVJ1opWSan7sdj/DpEn5DNnfW+gW3/meuXnMi3GuIT7vK5jIHsM9n2vzEef083ce1L8rmM8a23hgGBfuydGBnuWl4I2TYy2Ak4NLo2qoPHj3QqREBqstrTySimPhRh/c7nV2mWwINnbNBKZBrEuJG7ZcZ5jo+NLZcOThG13ZKyho6REg8kTN89Ep7wXyXxDm2R8LwRgjhFELKdBQEoAk5rYtuuaGtdw8gOhDHAwkuUbBaOXPZOSZ6q+Yjw8PtOCeVIb4ImTvPDKgdik2EnQcITp5kbCbfOxnV0rOPTYuyYVD79ijj50hNRJYN/YxMSueI3OPy7MCmcWp1HPiUoce3sOM1IlMyB3N3JQ2YrodIzBePF80zsHMg4OKRCtghytx6Bse+XGafca8uwcnro/rwa5Qy9L0OafQbiMhfRe5IqecUIERsgulbIf+QnBdQHLZ5SjbMqjNSEesXiqD3cHByiaUpo7nYrzMBxQHjz2WsDFIip2Tg8M9RKXF3Mam27EHhRpEB5I9yfygysZn+EvmHB6OiogMhPg5urW3v6drx0c62Nsrv8ZFnbJKSc4SzPVMPgytM1AzCYRUEMPWBki33TMkZyQD0sPi24KhX1ysdHa+1JIv+qiyXTR5wRwgFjokFc8eNfVmG8xdYXT2pwiMY41ZSNTPOIJcCM6jB46fGCJ3bqxcHKyZq0RCzbyi1QNFHMGCp0izoP3c2G+eKH8tuMfDTWxxSRypWd9K+c+GX7x3isz5FjBOyQn1bi14aXCT3xg9e/t6/VsGmZ/0qpaE1FQsHIGzQJUGWbTOLNto9MGQNj3lbxW0zQQbdCPY3uYKik4Es6MkLoS46dgJkKxqYaGso4AMj8XYeISwIW1GBMIyW6SXIHJlj59m7bkes2Se0AxfkWfw/znfVom0mRj5KalSL2VvLHEPdSBHNNS1Pu7kwZHe4XmTS5vR+IYAC0IOh5BUlyOmHgoYGWoADf5498DzEJKH+yUP3hc8aJ/zgJKHlAse9oOtwbOmImIqj2tkTssOSeYWn2t7mhayg1mSteYmuSLHkgf45L+oLw7L/qAfnHspLnU+1D2bmMRp05KHq5EFpgYbnb4x7wrgtVa4+TICq2wTMSGj2dY0IcHpmhjQsEgZmEZAsmg1wKMhF15DMKhkDGrKl7v8peB0/VhtYdYjrWOCGq69t2SSbRmgKANy78SVzbIt0sr89E8HD5fObXjvsi2XddzbSvGTa1NajBC9NGLDewLmb6Up+nw+2zhn82cb3Lb6PRMlhUrcj5ssybYsyTYUDinNDBAdQYMJN9XAHIU1qXSxBciWlZ56lIYa2QHH3CUOWxjFFAt+cOOajo4W0t0XtH7+01q/+FmtX/islvlLwPy7bh/+I53/we/o0a+/Qw9/4Y26+5qf1ou8DHzxZ35G997yZp299zd0+ZGPSHfuaOLlkXmBaM7nnNuXfPld8lDQmGjNZx3PXHXsqyzW06qKplpjQAvZkOr4oCG7qIn1miGdgKxRyjHhuGKkkwGdEU9JS2l1LlEPCh2PxOdjiBddEdv5mdaf/bTa3Xv4NpG2aMIYOfs0n/MiL7DikL8oREUGHeso/yYAyxNnpRHjVNyRMI5OTN8IjIHCIDp+GSF8+hrjAKEzbnpNNbSqF9mEwVIi1BS1EzKCccwjRvzMdchvcLX81Ke1euEz4jd4CaXoBocyn+FU1HI8OZb50tLvR90t9YXW+NKJkzjcfWnEZf8KzNyZtDCpRKWRHxtHMBbikEiQXFi05iZRLwU5ZuvgPFe29VqEaMFL5+nui1p9+E90+r731Ln4Ii+o89eD917zM3r4S7+gR7/1Pi3/+A+1/KuPaf3pT2n9wvNqd4i5e5cXwfd4cf1IJ8/c1OGtm8o9igJSVCeKoJohS7meGydwsNTW1xYtNsvqrQ2pjXjbIJC7Pcy2bKipeHwlchEjd2yjB5OEu5wfdxmRckmgeDIQP0sRcQPsIwIdX9SeR7JRyA2qFlkSyBgKHbKqdZfglp3z2zvTUbtC5ToGfOf88AFuYrq+zWFbDTXH4eB6/wWS+LwsP2x0CbtoZGYUqmVbc4tYGoJtbKlT8MidpsKRZU0TvHRpEs1biih85rlm2WCqFgmyOkIehcQ6WMhaEpcMtNYF5+15nh/4wn/OLyvOefbP5/0l90ROZ1GIpsWkBZT1e6Iak0CZvdN27HjOmeTP9ZHnhzyPXPK8kC/NF3mOYM4lDutcu9l/aipGTsQkEaVqbsnHCdVP65q7W7zjVMtLIeSoA0nCukXgWjB8t3so4aGh/q3Y5/RPIaGnZdrFka/kod5a44irmnccbMt2t84czR7YLI88qGwDWaKXMob4h4YqmR892RIHGUuIZBsJofcYNgcsUIBOJqvtgBpMjftkATU0cCs/USuNI9WA0CA6aq7ekJIo+nxgMVcHC485XOqAKyl56B1Rb1HASvFGkI0BdYLfODlU/k3A48N9zihAGZ6IqkT2xPdG6YW7p7rz4IxfMOLDfjVii2QdHe/rOb433rxxpMVkrSsDfvCMlQ3BZt4ooVksrCu2RRfp8TDUuz3LJJlzRgwMVaVwyxVQ8c0ytYc6KIEQrd4MwydARLTqic1fCj7kPpFrlyBpZ/6+jR41qlribcZQIU8bsDNfrvGqF5csAUYJSJk4CjSR5+hgX8fHh8r3ciC6obnPMpxQEghpNqrfQGCApJKwdi5O7wRQP6KCSyobvo360LRpwUpJDKFMtOR+mV+0rOAxWVb1JAlJUbVtWW2nYHjDjA+EP12h7EuebfJ9T7JUpN5QkyFKG7iLO9DnIJfXkw5+EmpALQO8usUnQBYtmklkeO8pNtKue/e0bIsBApkdkhhYUMyiGcXwK53fyq55MCaSbjxibbIdAQxZXXZxDmTrJg2fTDXXRwDG+DQ+AJd8qV1pzQMUxxGcQJyzsZULFbA6MBwLwjYXkMlYGPLods+PBaTH2DiWxqDYLdtRirZTYVOo1Z8qH/Hbhb39CQS3uM8xyC0nZxuRsEQJeyDUOUDBbMMGyb20YKIlIBg6Gr1FUx5u81BwxoNBfhvQsBA5YqOgVWyXWSkCHWxzv0eugH6XwEgPRu0NUmZKGg5A9rVytCYbELLhYmUzprRhjxg7toiNIaJtrnfXtEJG4TcKC93ki/51biB7e3vMhrPwgWXe/GfkuaG/eP9MeQAaFtnMncUANM6TPV4u5v8gdYsvqIf75GEN9GSBhL+Yt2VKBHoTMkMKy6zkIaXmtrstM5Y7KRGwjKAJCCGmB23kmwnHwEXBUoQ9TwSPL9ZNHPKVPnwrFt/Ez/aYWBA90TAMOUbRQmQHoRMXuZNloLyMhZUcPtNsS3ynVj4zXpyJW4i8jcDQPC8qPV6wp/T4ZquLamj9GJS8jSM10Q262m1XPfO+bvYF162MQtjm+DkKBByfIuarNWBrRZxL5BaEqlDhPYwa1QlLbLiV5BqxKc0ZirIf+YBY80C94kH+ghf4F3nI5oXgkofuvMRb86G0ZqGUxXJGLDqlVY4+lLWgzMl0HGjX9X/JC7/+AL/S5eUltNIyD/FcE/lgCiX/muismUkqnCeenro05mUKRiV/KL4pw7byvUKy7E4L86UD0HDbmiJDU2SIrlDiQ5GZnpq1bcyXOWpDt6hcch8jzrFB6lh60nR0LEP5h/6Tv3GQ8sWJlDVN4hpS5Y+SJC1WlMiw2LInPS42IpgkkqnC+Gj4WvwMWXAbXY6H2Ga16JU/mMuSPF2whF20zNmELkZY4pgVS3pTzpWOsVXka8BFzbKNxjEHR6GbLPiB03NYu50RFHsEfGKEbGSg1ICIlE7O5ENE6mspnVnh3Zc45JoMPywjNwo9ccm3QNa9ezr93f+q+7/8i7r/1jfr/i9HW8UFAAAQAElEQVS+gRcsr9O9N7yGF4Cv1J2f/nHd+Yn/qBd/8sd051U/pfs//yadvvs9uvzjD2n9meel83MlX+MY55xd8S035/KqNplVMXnk1BWKT6jvYUZo1Jp7W3yiprTUqMrOSJ6cS7F1H2ZFAa59JAs8IziB8RWfLcKnNokvx841DV9SY6O+du9FLT/+cS3v3VX9H1X4HBItL4A6idmTk1ks1Xk/54wOLJrxEsd7ZqyaaZtybQVLHCXhmQDyGTGk6MjFwBHTS4od6msFJUHcMk04JgExD7bqTRx1FUZeix9jqI2Qgm/WBL6YGHgGXH6al4Kf+DjH8ZG0WKiBN/ZH7FULtaxmpbwIbWIG9jPPMGyfmrClIHh6r7XVbSo2YbONiTjG6sQ3xdoU09YSPyyxQ5kj+eKauVbUlPMmupAVkJBFW2o6vS994mNafuADOvvVX9O9171ed3/ix3TnP/7/dOfH/qPu/8xP6SHn86Of/zmd/QLn71vfoodve4vOfuVtOv/DP5RPH1LaWiKfaFRR06S+EoI1BhzsVIwHOmWyAeAIqMiNQ91t4nqw8Y1t5B2MgLg2CXs/gFgiiwZMCDAYqk0OeGMv1aGyMQvotrdhzJ7FtbVhg5dMngpH6bEYcEn2OQaVPqz4MxFZ0XGlY0tHh3WdjMkXwhN4dLKmiGCx4dxKl2wrP41RaWaAYobxRXRP9e/PXuPzgj1sDTs9zDWg4GhnmPcRLB07aMA5u+KmAlXMjmKRWrY18WMU12fhxCXQycbHEl0k5DTo6845mP3q2DxKdvcUbUKekhOS2AvO1TXn7DL3Hp4jzvnMz3eA8/NLXfB8cclzxRqfZDMbYWLMWjLPltY5HBuKe9l4FiGtVvB6rlg2voOtdE7OC55fLnmuWHEdhypYIruqZW+ZhrVJttVbU6SoIU5o4CCwbkGIPpM2aN+hrovWIDt+COUVDgV7CtkWHYfsBJQC0QZDerLPcxiTbXnmyFlv7RFY/BQshB4/WK09PFS+TBaeWNuEOKYNH0qx8ouEX9hLU9+ZqmHXKXEhsG7rc0nw4KEyEF8cyzBpNFTZjJw3gZAoPc6t44CpM7jiA+XcsowFYr0EcJiRgzVlVBqiQhyJ6lGGOzqW6u2Kf+LskWvmeFQNwC0OJJkm14unZ25f07WTg3hQBlZ8jJa5jC+nNS8FH+rOvTNdcKK32MAbuUmjvb1Jt68f6ea1Q65dIhrGdIzGN/NSbOWOHCzrjxychcd7h0hAbAB2nTK2ejDbIm2FVg5U0bovwuhE1ZzdHScAGx4iASqe6JEb3AtlrY/4rvHo0QXfB/g8wkYBzIV34qDMQyBYRu4t5dNYBgTUQqkfKhm992iRmCsMwoVoy4bQ03PL2t/f09HhnvamRc1jSeYnY61ZwAmGBw7mkkc9yDF3omKmjg+M5TDGUFJs6PhTAmO6ZTvCFcpj15L72CX3txU3v0S18Ajkyn05AZmHjUeMwZp/AKTkzcHX3CzRQ4mre3B0zS05GmbL9gxm8VDUx7BA2sHmGNYbNMSKqbaHN/xDHDxp9lW8pKkMenp7mu1pWM30RIornhvrCud8SGQjqhaLUhgYVS2y0OD0FM26iNKm5QGzloaBPnArH0LL5bKOS+WuEhi2TuSV7CQGh9O123pdnGC4ZBPLhmu41X8iz+QhzHlmPmARUhS/vf1F3Yz2eQBWtaCdMgWzKvGRc60qpviFDxosqGwrP4KLG50MHBpsiEMTH94r5cLPf36Yk3trx4U9im4zImcTTUJjgsk7+W3QKjI3jwg4zYzY7CFI7+iKP5pt1U/4TMGhuKlbJXgo+28T4WgQsmg2N/XD/XopeHS8p9zkBdZJPLO7HnhevH+qB6eP0Js8TVlSolV+Smv1cvH2zXw4HGmfm3zmnJwJoRYfCJFRlSByKAAHaRajvhSVT1+gtnNLkW2ss029zdPWfEB4MPYe99J3Y5DppCtLd5zHBAx5FuM7oL6mjTKEKw4DewlWM17xn6ufOYGzfeZAtbbhMljQl6TZp883u5VW94bZ3i1N5qfLY9wsfuhPYQ6WIRQZ2hF7xib4LqonGz5VVFniGwAlLCri1R7QXJ9cozxI52H9oh7gl7qoh+umJZ/a+XDKFtZny1iPU01ka7OliJzz6ExCmFbjS0Huj/ltfmjJB9ySD7Z1kuJXwRSdWJNzMiBEr+tr6pNKYy7FANG7CB5ZNNtaLCx7cJLZyNAE2VZ4yI6f8JVkqSjDJIXZhkEWLUMIsdDOs1LcZGNjj/P5wKXJaiRP1nR0JB8fqS326j8fEW7atK70MVc/lE2+6iTjgIVtYiyZBPghlq04kJUfMYqyKAZmm3Hb80ChYIGTAznLrYOGnMKBCbCcMUN4wCwMWfGLI3KZnbkgugrAgL89K5YNydQlIdZaSpEEqquNRPT4FY4cX1LWrKUiRdduNAabbCFpawGalQVBCz46Lv/qL/XZX3q7Pv1TP63P/Pgr9dkf/yl99ideqRd/+lW687M/q7tveosevO3tOnvPb2n5wT9U+/inND18KHst7y20XkzKX6useMG0Jienc38pRA0573NqAxdWehRJKUU0l2TNrNaXNQkpvkUo9IiY2DOU6sRVIJPFgGq4mbRxjJoWysvKWMmmxjWYz8XGvqz5Yr7+xF9p9Ze8TLrzQGsw8zA8wXMemLzJlTgzVyixwBI+amQtkrSG4gB1E7ZxLgDVdSaB4Vax8ITCCu2WeA4EMVgo+UKJT13hoTk+ti5Pcv1IU9KYoYhhgujCma48z5nnfXZHuvNC/Vt96zt3JPZLMYiVs4eZxxxfPpTVTFYbH1Am5ApE7rrwF61jjGUnx2zGtumFsTK4zUBsxrK3LhG+2d48qGffg+UF/ArHnGNkILIpZU2sj9mkS15s3rujNS96zzlXH/76e3T3rW/T3de+Tndf+TO6w/l998d/XPf+L14Y/v9/TJ/5sZ/SZ976n3T2Zx/VtLxU9oWk2rbUw3rEPIDG6PDGHsB7x57iwGSs0ASVLMs2zhjp3T/jrMBj/78p+7df27bsvA/7vj7mnOu+1r6curBEKqIUGAjglySqqlNVLFIiq+rURRGcJ/Napy6k/6AgQQzkJYIRG7AjJIadPBgB8iDDQhwEDiUyMm3INAPZsmyTVXVue++15pzdv6/1Meaca+9dxXJfvfXW2tcuvfU+LnPMsdY+JxBkWelKQxS2rD2qojNPGDClRpJsyxLH3HDImY6awABUVPUbEbLikEHmHI06kaPJ/ADTbeOTXrsKQp10BMWp93yDABhuUoGqltAINsZQbACUzgg26zGFGhBdnI7Yu6bNSmc3N2oXV9I0KT4YRrfk/AS0qtkIlFIKQ0QbLH7otpEkWFFW1Vr04NZEASHbasgNbiNPUMNnamqeIIlNV+Kzu5lHRsWXrlDFE5Pv0i1xyHaTAdhqjoLqVpFzessLjjwDPHAfKuI705ZfFu7B93hWftKPjsYG5lzI3BLHhWsFSNzSlOthhx55m2eKEM8s9/VicF/PL5kv85JaRXrckktmQSEcmPGxg7AFmVnsTInnSBc95oXiFio9QlGGQn7GEJ9jtpKyeXNE6bP8P5Ylc0i1Rqlkjfphb/Ts9yNwjitskRde4M8YaoMf2/+y+R97v2XlJwkiFlGPbdZmwgfZnC8SuoTIoGMLAFV2BsRhQx7Ca2OOxUirHH/NcnFcE28DVjwcbIinNVhcGnwPX+vZ3RUv9M41TfiSu+5JiRdR8HwMffDRy3ox+IoX6KBKa7muCOHqIv5MT67PdL6JtqeULhtjHCEbmS7VoEPrqks65tfPghwu4x+CybakEONgsk28VY3aK0ewJnCSa15zbHGDbAbRwqB44SaBd1mveCn4gl8W5FrFrNGGlLHhYzUJXvOJRqxC8myJp9F0IGG3Byaabca5I9tDt631uulsvdaK56HE5VBI1jLfuC64E2VdoDY2qOGDBJLeGUKwkQABnW7Ha6aSMdHtYAgnHfeKDt9xb3zIPZIb3qghjtQRYw4YalLUeYmcblu21SDRDHFwwCROIXgrIfl6TjbyjKOWpGPFyTc0nTQQfE+AWQR3zTLrJ2zxx+WIRnnNH5Wqji4lxa+IoRKx8DLgrdAotiCGQmpAST+G4YgSbKYsuLOpecDKbtsExgWGs2xDB+dAyl55horhI3bKctlzbiDVF98ctAc+lJKySq+AZQhaIeqz0XD6rLNOFJsq44ocv9CSYeGZL7iNb+o4UDywgjNGITeMfEBaT5Muzs64CfFITH6BVyguJaN0KGrWFZdU7KwX6pBI1HEoyoCcuYx8ILB0oJo/9uTZsfcvXt3zYvABnPVWLrw6RAEghSfW4icwChLhKOU3RAdnyD5UHJNHFjlty7GHZhlx5MYw/EYeYS8dB0xHn9Kzv0c/oLLnpL26PNMdv6U5W7WkAMePNeSGnXz5j8T++MMXyn84NefcnEk9Ty9ZSjj+55uVntxecFxWUgoQDXuJh8GyLQYld7YBLarSrPxEepN8CiXHrNsmCiXJYOnJzQQRB8UHGoqGv2gLdhKb1WOR7bAillFcsk5gLb4I6jGESuFIkrMbjwUDB1VyFR4dGy4KCbls4LmeLH7ABBdtsdXa0NMjL3j0QUEk2zo0asl+jLwLatUPfp6h8IVGoRgAbMuGhjpko9CrhuRHDhRCfNQHlrq6hix4Z3NCILUhCx9wza80cOYmgI4cX6RhR0fuIWrIB05+mbE9vBDc6f5+ry0P1ls+iLZct7iRlLjKCe+SnbO6s0VRJAGjKB/q8S/Oeb7nt1zb4vjOufZxIEypqzVNrWnlSdNktRYKFn2qtLbhFQBXfdDZHjIxE/JEXOJtcGiaGrmabItBxm4jS8pY2agjcuoORQbSaNGG1Csie9wZBva2MXMovrgln9SkzZl8fqnOg8byxT5fZOKiuS2yZ/3A5mJyvmh2CsROzi5IBfTMWpSBbZZYK7dFyuiqFhZfEkXEEJdaT/LX3Byn2EIVw5CQ2BGlOJE3ekTNH5CRjdF25WOKaDooSFjUyz/nDQC94QWLe0muMVGzxOQdio84V2xjJH4u0B562YiN7zCxLwlCoRMjrEeaqKN99Il2/39ejv3Jf6qHf/THevijf6yHf/JP9PCf/Wfa/dmfqf83/1z+yY81vXqpiWmm3OtXfHaSKedv5mJB6RDzUSddOyaMPc8Z8ekcjOLgg5uzgoSSUr5OGis70RArBj73RAGJ2ZgzYBCimJjtqS/enWInHmwbL6EVcwLguY/lf2ChH/25Hv74/6f7P/nPlf+77j5FQLY1vph0eGTycwL1MGwwOjMzF8KjPtbViQPuEH0JCbfJR9VUKmOrA5I8oeADxGLZhtPDsdOjVAhC2bvI1NEwIpEBmW4bSwmyjaDiWVfc81DcNfD+4Yd6lX9i+0/+WP0v/kLiJYW4Vxm7JUY8c+xaXlVYbk2iW0oa7JEoixpSwPhKJoBB2ZPg2XcQu+BJLAAAEABJREFUeoc84hBtIQ8SjZ0lFkM6OekcY1BqEMT7qKSbiVXHrzTL1JWiurbqD6+0++hDbf/bf6FX/+V/qU/+yZ/owz/8I334n/yhPvr//iN9/If/WJ/80X+qe14I7tkDThc1W4kvhli1S4GoSaPlBKNiTolRVwosCzUi00vDCCcJ49IrH/Wm3GFJ/TMQVqCV+RNTuVDo1NDBHfhEHvGxV4HDLEn4gvRBpWRSDd0ejqmn6ygL3HI5MeIdcUiY0McaETDQUyCG8uhBkdgfxihjC0qycCOAjp+NDu4ii1Ww99io0eszrW7vNF3mpWAOaJycAWt8EOmpHfaok3roJTAQtvghls22bEgQHCbb9ZkLGzIn0jRNYE0TcuMzdGrorak1U6sphPwabYmzTbygmctqnFgTMdM0aQW1NsmtKS0Z9twod1xvW74zbSOzp6k5tvKJECqFYS/lmSKbG7/cX/murLxMTB4ukVy+Sr6HejG4U36pec9zzAP6lmeZxOfevKQl66EzPbKVzY69dFQ65x0mQLMuQeF2jbNGGAGpq4PjmjQpFULDljhhs43IkYd3wUUsUIeELlryEMi8BYIISxee9HChq1q0+IcCvM6DibnCK1vkUGp6G8VxpuQKVS1giS8ivviCoacO1Mc9OPQYRAOzkwH5p/SRDx96XEapQTv70oFmwkBPiZpd2SPM9HgYdExlkEE2nA3vZbNsjkPHDBmWe5ywS6XJhkfHnrmUFlnBJRuukcMeXHDF5zQggFQvnp7dXvId8oLnXqvhYyWuM4r1mTVYH31yrx/95CPlr2tzHEIiL48v+HRdna/JccZLwQn/DolGLPNYcz5gJPanF2VtlQcc50MPFjJIOKzyRc7nJ9MSL9lko17RLONj2U1GZwZGCRdJ8dNozDXyWDb4QOcRHftLPn8/fvGgLfeEGEauzjrRHLIctlAWgjx6H2xxQAsSsi37SJiEJjsj5QcQMs4r7lGbsxX3K9bj2cZaO8cec3mKOLZX9S8IqCHrEr5l7FRdhAYXQcXg8YlvRKyVvAdMvhmIvcQMc2Cwh9wf+X42b40S1kUKfOxlcnhAcCQFtiNJp6NoBrFrTIkcV+ouCSO2jGLNxctPA2W+TNHRupgfspNHIBoNXaGhjTF6aGjH0YhFGZBl8ZGxKHqjlYWZjeMbxtcAe5xY/S/xZU21AcLfJjP0SNbAPOe3kULgKpK06PCxb2PufOhs+ZTKQRRhShsOzInC5MZQRKyQRbMtQTZcVlhIaWbj5ziJeYQuVgmepJyTGr4dS2ywISJIccOdjTY3opXOz9aa6ovNcCo7CeiqFriUsswJsaAWHBHBlTnOIUB6pJDK5hELE81g+TB+Of8FEksCFag0BmnhFq0WFo6W+SC0LEXlV3r2I6RqgfAus1DosNhB0wOMAqmty3yF6txdnRtabMlS3CoWPXRQwGWtOGvzz33veJmXv+7LQ7/j1xnwzTo/evFKeSmYfyaR4yTisiRV2xdkVnN9tdGzJ5e64OYeMHkoR7inH0hzi/0xWAjWhSOe9JQUEnWdwENcDkK0RZ793p4tjjPh15UVzDqskyOEyMo6bMlyKgMTlzG0eEQ+0gl6IpJUYl4d2qkR8FQ9lTEtfalv0Rf+KO0CvoVnJbmkw2N+2zSLLfafSsuE7Fn5LPpQaoypy/VTwMmQna8QD7APdhxnnBM9pxU5FlMMfACQvHOv2vEpE7rnwfmea/OeD54HHqAfwLd8EPEcXfEVTajJVFSTg4aHUoDRl578YNlv2EDLXoMaSCNX40vCRHwLrTy+iODSmhWy4ROE7oWDEappamqQbeQJQm9N9qCWGGyGtyYJORQm5lioagS0Aw43Rh3ajIsAe/go7SAOIevs+HRshbAHwn91fq52fSWdbZQvLrFzBPDi6KDQS64YJEIYl+6kkEzHQI8IASR/BTOgKm2+ycSP7BpPVF3R7cUJS4dQuziTwrF1gc0k9FCmAKLjV6OEO0ONcGLKybKttDFGUk1v8ePhN1y6GkLjoNgYirAjVgD+oqUencg5jqKVe3yxhYWASdAVW07YKkmpuYPHGt5J30tPzMSFvCZg5UkXq53OvNcZnwkb+Lp1rSepTV32bhw3PivES9Pc75Mk2SMbvM4hpuHOzm0qR3emPjwBUxYeIp8k06GFU4ZsgCKCNLc6nrOOORJsGCOE0FKL8neo1O7Uvnuh9t//19r/83+mh/8K4iXn9p/+U23/+I+0+w//ge7/o/9QD//0T+X7lxyLvZImU0c48CjQUWei9Dgv/LX6Cp6vtdSqsjvLhxII0eNHahXhmP2LHFOOnV2SOESyhxwWyka6nAiMSaNZmSeEjolR5W+k6MTE6v1O5qfzJWT7p/+FXv0//wM9/D/+fb36h/9AD//4P9H9P/0Tbf/0P1f7s/9Cm5/8iC9sW9U/sXaTbeWHgaTH3gP06M5wQgXGWtQwk0ILCT1nSBGuWe/Ys5MUEbGJ80ysofYKHthJkD0ufUtop17IUmOyxrNeWzVN3FtbWxWGKmBN06SpNeFGlj3pLFFYV3ZJow0IOeczDFuN+KlkHIpLYV1Lm/3Lb2Bliw7FOnRsqT+MVCaJZxlGR8MfQacxgWxsGAZLNss2CD05Z1FCoGuxSYgByFj71pVnthIVHLukuFvWaC4pY/AojgHFNqqjSchKI1mXDz8K7hiEaPbccME1OKub+OXR+u5W+R9T2eMYwOSmufU6TSwXD2hEuooz0AMPijKTjRfEOPviEn2muhdzIhhqYK1NmnJ+TJwfnCwr5BXytBCJ+DhWay6aiLFNbkgLJj7PpcYJN805psmVt5HHrUnEjMWwNtFg1viBsSvZB8jxwsj9ecf1G9rzfLLnTfkunNN3H3x5boE/8PDyiuea+m8a3u+UfwGRZ5sdLyH33Mf78mFMbmaunhlS0gItXAHxKDs8nUMcJpWTZQ/KNWpJC2lurKKwqLGxOMRkHKwwxKUPPfbQQCPVPWKob4ydouwR+YbxLcDP8kyut4S8HWLetxt0WLNOWnKH9DNqrdpqOAmcxezDLNY2vplmeOQ2oMpRQ4UMX/TqDIWq3CqqHI64Fj1QSNLMclKeKFa5imaoKhNYlK4xipiuNdfD3c2FnkAb7s3GWuQy4ySuq0k5f3/0wQt99GLLPcpa8pvrLsrl+UZPn17p8mKjNomrg9AOyUrXa+0QD15uDMbR6CEYVQMi5Pj02OagHGKbsxjB4DkPO362GUc3oG2s0bEi53ooKgis4qOIuVS+QLrne8fLfCZzPQ/LMloqL520YCfqLAYNzeqBMWvNFR5w8E5ZSOkUQFfjnnS2nrRZr7hPkckYRYNnKTqtA1P2SLTi0ROCI7ukxRVIdlO4sKkac1NRYbMeORT1Eedzf5fvZVDNo1g9xkO+RKkwpTlDCCE+EB3Asg2XnJ/ILHzk1WisYwiMyIYtHXUR3+Tkij30pnFGTpPhP6MnrKtFM8WFj2QZO4ilBMH0eusALIQ9fbsL9jLDl9OKCIlc48O/DFIAsJEnAshg42TJ/PGRVKIwctJrbkb3rGe+ew5avkz3wuq0wHOZC26q6XAmLIbeSGzyAMl2+dtwcjAmAGz0ikwgQj7QIuJQtQIlxXBMYIyASRWwNfNScNL5mpeCuXsIJ+OAEanG0hKAQMfDRZlDqScEomFUxJKZq04qeMJVrSuykev0Z678Zu8VH86v7vfa84E8bJVdcTanQ0uQ2LsevCMJgQzkRiqZgWmDqew1t2iJ7Vhn3441NrIB0gsvNErtG4mQiY0v8bZ5sEaf14qGJTpkXLlAp6nVzTw39DVypY25uda15WEkf/b9ow8+4aa+Iwjj7GQmzLEDEe66vTqvPyM/50bEioA7pJrTjrekcKtarLMolRAkJBr+hSG+1m3LPhKLP3ocajtCONNnf2BDhz4rpNMsyl4klpt8lHRElkiQ4LC4264428MhPDQ0aYbJqKKDLil+0ZNP0hBZv/AEU5D46NhyLgwt3gvFOSTF3bYsFZX/vJZ4hBR7kSQcO3LvzBuKDAlK7IFEAwsesi0XZNlGovfKjkCPTD4JW+zQYj3lR7nH80DCfxzfzmaIxpmVnJHgeYje5aGZD9/8k97x0LxVPTRzfT5w/j5g47mZNCM2900uWc5eUpIjAtmjDKLUYAoPMdexd2Bu9tTV+FKQe1FrEp+Tss0XBxe3VLxhtIxCx+7oqA05NLXGl9qmyLY1NatyhXvouKgaum3EUId32ZER6TlGMK75Xus4WqRH8hzTg5bcddp6cIDKRyC7VntnWy1/nX1xIW82tUW1fV067qdOmpdMA3NY9g5esmVDxIM86oG6PGNUwESMQ+9hDMRGGozzNsocg1XCkAwh0eo0VDSsMMZag00stJ99EJFGx60iFE8M0dkMIUpRILpsxtEFK/fh0IeuGeoqPXvbEyMpLDTW15V4lptpmLXjIBrWGEDqJRIOWAaOjMBxFy9RWAU99+Wekz7E9bGH7zlI+dxK4syfGHVXXHj0kZtaycmMuDISh4rsGOBh4AnAULkwVSK4bdGL4mKP/R31ghCjg4KefsAwWCJCDSc/vNLLP/kTffzv/Xv64N/8P+mDf+vfrP+23Ad/7+/pw/8j9O/823r5H//H0o9/gn8FEsUG8BltR4dEQ6YjqMoULZYQk6GxplKk+ksCsoAgG+pFSqu86Njt2ACt2T72xLby07O3yNmw3jXaLNgeehg09hAn5BjqN/eoih9zJnPUUOxx6+SnDGWvnGP8L/475Z/a/ujf+Hv60b/+v9Nf/O//t9D/Rn/xf/jX9cH/+d/Ry3/0R+ofv5DISWe/xP1K4lYDlMwh0To6jN6h0SP1wmt/ksCxDCx7VXTAeowpTwWhdSA625ERbwB6+RSvAXz23WPJ+Zq9CfH0oR3F7rgh7iZWzX13jy70/DcUdZgJKZOmRkk2vqIFgx37qCO6HZ8QGn6ZL4RGFfgFiwRXaBiCIHVlT3pJDKAsUpr9SD1kdJtBwgSnZ8k2QmKUtSeLZFuWZJvjY7iqdfQoYeWJUBxr6o1cPInJGRlTQiQnP4OEGB6KrEPrgchpI5CMTpZhLhk4ms1eHWSRT2o1Sjmp1lcXWt890XRxOVCDk7xDEUdSzuqerNQFKxEjvYCqnXmIlF1oxApdNHtIlpUudLoagxtQYOSpmbJmmpqmaTohcM6nKT5Nyi8iJjiQGpjtpJXBLCnUkFe2VtgnDBPOgyZNrRW1hic9ARE1t17306597skseo++61vt+MXmtihyR+/1l0YPD10PvGSo55v7rV6G+KVn/gXPPfIW25brv/M8L3KRcp6JY7Ts64ycspTWcQ6xFPa1c9pCOBHGOHrk+HBQuHf2LKcMvcZlmDXyBZlZRPwzU0SXTFUoHRl20muOBIZmvDBk24wnPXpohk6tkYuwF599iiU3tOQN1hkWQqyeuAWLbFv2kcopA7nCQmawa0Sa+2wPzG08W1h7XFa9KnAAABAASURBVAIuSx3hofiFv25PVtwXuESLnaTITGEQNMbhAjzkCEmKr4piH97RPWOixa1zfSJW78TSD3JcqzbA+OZZAbGugZuLM75HXursbMUEe84T4d4kxvhYTQ/3XT/58CUvBV8qL8I54dKFi9gUnW/WenZzrevLs7pWO9dHYuOQea24cX5SWOYPhgZKBxvJZiQOBQ89vkQzTXQzJbuVGHxQMPViCOVTitHwqdiOIzJjTZMsWEePDQPujCLU2vKy/p5rM/+/AS5JLW1sbzwhamTEX0VK5ppjRmc2G2eWyaD4hZRGNUCRKkfyQBP5N6u1NrwUNDe0rGPMH/85IAy/io08k22O4ckegRunEIzsFi7Cg/0S3KqWmvCll7qc8/l8rNqwbzmuuZft+G5WGNmUZBXxeLBcLh17H6+Jg+BkAcElpAzFSU89zE7X3KqGzIFe9nCIgIywLpss0JiHKcuxRxj5yhPVg6z5hxhjC9UUhKAeeq4A8IGWk4wRiY5QaRhUFDeoE6G5ob6mYUhsUazoc+89INHAttWY3bboqhbhhCIGdwaNsVgMRRgCI+dLc07qHSc26dkFbPSaEu4EzoZiCwaPs22kLjtcxW3PXNXMaNeIlCjWgmp7+MmFlyUiuIIhr6apTvTNZlU3JNGAGem9MwjPA4Ksk2b0+EB0Y8lJ42Vx0ZnLjiUKFeDXyx4sxNeVvZSXgjm5MZPTasSERIuXzQh5WGcURh8x4sITEwiPmfAvqccjpLKfnBizrwcerWLwM/6hsOBAKXuYDWIQCCBuSFqvJ93yG57Qes1JxESZOjaclQeO/PcEf/ThCz1wPrhxG4gDRJfIlfNlNVl3t5d69uRa52drmZ+5Ky03pHCusLluYbYOjWSUzewLgkZftEcc34N+KgekHoUiz5S5Q7P6l7LTlKmw0mXD5siUNaisoOwJlWeOEMCjHi/MrDtRMQUJRZ6pJl3sMzaz5CxLFRKws0TPJPggRknWWxuxRFFGP5iPnqn/qJXD0a3UZSivqhUkPISYnpCFWCxQF9Mq2RnSwfSIdy0tEpQJDuSD73GaZIMA6mGaF355YL7nwTj/LKE+iJFzXeYBO//MP+ccl2tNRBgq95oI86c1GuUyN6d/40ZqPFN3Y/aGzCkvYAnFtmwI3CEG29ib4odY9iZryDrhxsfjCwPGiYBpRdwERYYaE2GSJdkeJMkN8im5bKIZSncEiJVELUItnvtACRmyds4ENgJteNe4OGPLORd7V0Amh7tNWm3Otbq8gG+IZdssZd4uGoNlhOAzn7FZk+KsYyucwWYAtvIj7osdEolCYLGzCDsyGN2h6OEhZMJluwjo0OsYy0oX9ghdNOTiiBL2mYJFE3Yh2AySbDhkuWrLbQEVeUR4xpUWKBwylG4vkuIJobMutlxC6wc7uKSoQ0IWUgELZ1rEPlPO8bw4ybSF4b+fqQN05K7Go1Wun5DmRoKSwkOlMAy5I4362MVSAkDInXroZBZkNZREwZR24PgKj7BBGTUaYmJYzdBRgNQ56fuLe330h3+sP/+3/75+/G/8W/oI/uHf/3f14f/139UH/7f/uz76h/8v3f/z/4ZzZS/hLwIJl07msi06p7N1aBEDQhG1DOgqxTLXog7NSCfk7F8nJzD+vY9rBFHCFgpTGnUtck+KYJ1Cw0PIA7bqJ86Y8yBt7B5ojahZohQfZcdSh1g/tXzyiV796Z/p4//PH+rDf/Af6Sf5n3X8+/+BfvL3/y/679mzH//D/3f90+KVVOFuZA6Ry0aGYrAtybINI78yDwNqSfBDbcjBwuKeDYmcIvOlMZylBCYBPYrIGR4Cik9YiK1IOiB84hcicYfKnqEmKDf8WHcwyI5hkB0uzQw+9DHlkHVoQy/fMUgDmutGqcI0JsU43MhGd3QIq4QBCB7XSEYwx6cg8nVcrDR3I0eSkJQWrM3aAcPgLtkDSSkhEPLppLFn+BVgpo1MDIFAAIzVZyxs6NJidaQkX2KrxkI1miUCY2bzS2YQqDiVijSt1K6utXn6TO3iXGmOh5GSm3gkuhUxuXI+ydQMypRSk2I7zqFq9blUoLBbabaRJUYIXjpaOEguYxsdwTyn2tYEX62sPLeupgaftFqFGrapqE2TcJWbIAaJ49hlCeoSo22RSrYpuRU3G9HQbWMLDXxqliUwCRNE/iyWPaHzPq8rL8G3+86z9l55fqlnHPRtnnPyhxr114JbvXj5oE9ePejF/QMvCXf473SPPX6JSb5HJ4dVLVWH7AHYpg5jA6UjjDUmARRLYQyojJxjjOmR6ngMAwdvThCjiCT3IioyUOkiMutGcWT4aSTq/+he8TWHpYVrbtFn8dSWmNBiep3n/hUqfF5j1hsq7KcMJ9PhQT0nkwwbmEKSfeT2kAHp2aOuGdFpC+bZEr6EnfoI+7BZb7ZeUMZe15LxLqiGvmhGrXV3hNc7xkyMKezyfK0nd5f1n47KL7Q4iSQMNn6ice7vOOb5A5MPPnrF+bqPuc4ZyziI7/TWE76L3lxuNDXJtqy0Dh9SNBu5S7ZlkQIqAaXKRTHUYs81H3sRQeARKUXCHkpMRNEiy8mJ76IAOIRT4rCg4ZzRErBgShvcXLu9/jBht8N7gJiNn1VbDhw+s4jYj6aR88QXa/kymCLKjhmYnIyRA6Kl7NDUzJ5OOuM9yYSNMwrrcY469oVXsOxwHRuqzSDzcwr3ofeB2R5CRsQBk50iGEFB6KooK38Vfc8vNbb7HcgcUHa90RYYL2UaG6korgazVN0KHP/O/VJzC1YGeSAzKyXOJbw5xO2UDq4RQnXESqhglgqy6AsXv6QHLo+TwbPsKsqzNtjYsONBKnTOF89QsIXPpkBKuhSS6GXh8SuZOiLHyTjajpvCaqjAOVsxKgGLPZSb3o4DtuO3VpFFuH5aSxw2GJ9BJMO35zdW1ICGZfSSsS1a5hEnd3KXbRjGSLKyR8PoOEUusto0abVe1Qstc+JncYTAcNbMHAF6vccxbvBR53BgB9SZJ0SGAc7jqGV4BErqfPC+fLnlxeB2dg8aq8gS6mM/yJobZM3Vg8cPIfOLUMS4zEEA2Of9U/YHQy9f8sW/aAQFiaQazHyERyZFYZETD2ksQjGFhBTzigehm6tz3eQ3u1NTWtmZs5Fky4NG/o9RP/noXg/8xlLEiZYXgZkfkXm7psn1l4J31xd1EyKcYsjEvJknfqSj98qApaAMp3J0AstnyI/Hg28mCD02V1z5MC+Fkao/9gheXsDlKLT4hPRmm33KgJxwGDGFHIe/LDy1lk+i57BKhh7bDFXN7FLx13COsN6cmHgdW1KWVnMxlLkGvRmrangVH8NjbWBvGU9qS0SovJiKPvZ9AQHoZR5DtFrNUGvE+SRnQYch/uKhOdThPDzzYbvlATkvBPPXgXkZeJ+XgSHO2Qd+C7Xjw6GuHfJ2fjsFm7eVubDVORyQecypbx7rs3+5pYRK5qGiQQaoKkysRJ69krOwbCxw/GHRNAYYYGKn1tSSY9En9GkSkCaGxvVjOBFSgkk8dqiLkNxCMqnmcktmoPecLcIdnxplh8fU9agFJgFdQq4vYrMLKgFS8OzZYSLsnXx0bNa0Weuca3x9fvJlr4JGOLsyhyYwpLn1eOHUIZV8WB+aJfbCjJgp0EYOn21ZpB0MwmuMXYGIUPTKR0wVEKCCDs74dJRjtysC94EPLdn6wTdpFmrx70t8Z78h1M65VLHct8fREDZIIo8OLXlKocb4m7jMFnlwrD2SiOtiOpkf0WzrNGlU0TJfx1QP4lnvgnWE4MxFrzUOTv7YMFfsHINavUzERSk2A0Puo5quKkVpSRoO1TqwxSn+jYGOpavqjW9nfpCaFrl4dIThix2cruyPd1u1D36i/s//mfb/1Z9q91//mXb/4p9p9xf/QrsP/lz7+0+U9W+ZbM+1GTmxWVulJWnknNM531NH7LGl3pDwoXP+KSJkxY9N06FRe/kCOIROpUjzCGjXoCW/qGdYqwIlHo+yLz6pK7Jt7PFGo6s00bowyUjp4aHEBT8YqMc8r3l/L+/upfuPpY8/1P7Dn2j34x9r++f/nXY/+pH4EGedXY1kjcG26AcCEgjW0VNzqgJcgBOR2grtqrWmBqWN9YKiRIax6kgLVU7gQ37kBRsinuQrrLiYtx+o8Wq7kTP1lg+y5ma7pDDbskNAXbLSDsLQk3+GDi8BhkWEEoCRMedD1VtqZ8nQYV6pxTm54L38M5wQ4PAJZikdLHMSQr6CpBiCY2/wmiIOEaJrXnHmQhb+PSe+hKTHrRNQvYZhQ0yqKExR8yawZAy1Roy5/lpA5NiLJTYCPKbUXvuCQpeo06uVpusbTbd38mqt05bPuJy7C5byxmoqeojkDg4bbgh0qVxKUlp8MnfyhSp4NhdjcK7B4ajIlCdz0tiWmzXxuTutmkJ5OThNbbwg9MTLOyv61JqapIa/IM7MTFv5avOMseYQ2CCmlvNjRoPNckNvzDG1NnIzd5sm0ja54Uhg1tI5v/d8nux2e+U5Jn+k8cDz9z33w3uecep5hxeCr6CXoVdbvXq140XEVtvtVst3t2XNHFZq7jJThLpGK5naM2dknOjDCpwwtrUXt8eZQQr0jJZHmvJZxPDhOaSMCyVzaAQeohfzkdfk5XnECLJ/RsyJ50Fc/MNDiwE5aw4tUHFwhTJ/AcfhUTWxh47m16TUablQ9i/BKG+EZC6ILhsH/DOmLhupeoL7wY5L7TemEjlgg9eIH0enxMWhl/bIjYoKtOOEw8LgOXYgZT/6MWUhY6j6SsSTRW02TfknxJfnZ9TZeUbHmFzkzyUIA5DyxyV//uOPOE93pR+HXtdD/rXZ1fmKa5DrgaCetdQUDDjbVBcRbjmIbDh9Tx2Cp9LE9cLxxyu99zLGzF4kCSjMCeKXelxuXM5oYGNaYks2jsjlJ9no4NkDNEmzTbTYYFuu25dcp1s+k7MZxsfgNXn5RCNJYWMYmvEsr5QwDK+PBshaEtAzmJiQVKmV1mXubZv1mheDK62cT8vk7RniUDTWIFk0TBGyd3Gyg4awUU18YyvOvOFKgI4NGAUvctGR55568e3Qjr3Zci/b8R0ux8xmDgIZmbbPAYgHCaHseBQXWZC1NKMP/9SUnLhhNHTSMw9q0BBixYUvlM+zxbZgC09lscVnwdiW9BM1XgdV7SBW5NDiMmiMA80Coi8aAfQFyYL6XG6tA9tQIxxj2Po6ubMRsdg14hAuQqxAFi3DTPYQxjxk6cIvmKp1vkDnL20e+HBJpQUuS8cNd7SMkvkpn/nKT86k7zkJ+vApu9IsYbS5iDDBlGYbeBDVSCYiseWDIgUSbkqzzYk+FSEqbXhFUvklXDTb6KcUsGZBYJ5aSSZCZQ24R4CCzYR22uOzZ4/yPxq5v9+SQeKaK06E0hZe8qzMjBOlKZ//FYCDS6EWHNwkqkVxBI6vDi3HOVRx8bW5ic1ma8TBs/Z8ScwhsM3ekIttAAAQAElEQVRcLpttaUiyh3y2XtXLvOuLM03UMcNKi5wHkJ/wm50PPrlXfosZLEVxBOMCUQgFrXkQvLs809XZmhuQZSzDVyUrLSDuWQNMsVuOhfUG0aLpp7YsbjYmIpR6ZkidpI8w9INNZVE2rTNtUi216LRho1ctZiwij+OTFCNQeeAKdErJt+jxH+7jfOtzjuC2ZRxD5YOc2JIzYFcI/NDBOUWVmCN12S6SOCp9bCVs3hYDR9No+A7h7aNt0aEu4/I6Ab3Wh1/AiiuBGojOqmtNPXppHAE4STskAugqESB8LjpZIHyJyPFCoXcedjsPvXvlvHzFb5te8UB8zwPxPfKWF4Hbbdeely3jEFXGSmkjDzDFVK6aGCncXHiN81/xg2wjOlYJRpddI/EsKKIiIs81svvjWmsY8E2+hjyV3Or6aszh1tSCFbXKa/GDTtcgk2TuAyicGVkPc87mMuFW+5w6kKtjsKkoawawEzCoRFJI0XXSOrlP1XIqr56RQPNScH11o03+u4ITtbPXyYLpENiRMm24ytA1fBYuNXwmq754xeUxGatkDy6abbk4Q0mSHaSrGuJybQg5W2F7iLi4nGr3SrJdNqM5EgWHG/0Qi8KOSPENYWBHZdEqJw5gaHTLGcmTTcQdbfTgkcJHjeaUNhBJ8M+xc0VrHqUIwSzJNgQXXJJtBnoYMkzVZoGUpS6lZQ3BBqEhZM6yjxKyMRVjJ4mZAxU/RjkD5IOEe/kBEi/wsa5IHQ1yZAg/NxRJtiEdGhqJ8AUx13/qKQw98l7Z7SgSoUU5cfpEWHJCXdJ4GYivUehIjG/vWdLIZfLNhKttRiljRCNZYswMOrRgOb5BbYuOLVpoEZGZKGvCg6VET1XGQcpoxlAjAV3CSwi2JXqR5kau6LbDCrTJR1qxbx00LqEyqsO4wrjPuMhSOC8g1IjDSohCxs22bGMaHBFd0KJbTUfZPpUl20v5QtJoSCmjiIEualVx3MPjGCxRKT4YPOcmLFYcB8ueRyJrvCMq0y569jqgHQQJZnv4GJ2OKiHbDpPt0rW0zF8yAgXEXAWgBrYcBgHQhYNtGcTOKDW4YwO1zSiu9Q4f8uvrwEW2axrbQ2aTbGSZYEklw7JXI/nBH9eStbTyJa6LMBfFocJiY13RZexSWA35ojPODAKVBscnUtaUeUpNInJEti07JFmSm2XDecm1urnU6uYKHUBLixxadMnzT/IrzVUdksvCgEwtzBkfe8ZBERlHt4MjU1/On7Ee9JEAgRyMhlp8oXFONz6DoGbZ5vgNufHhNK2sNZ9x9bJwNfH5DeEztSZPEgH4W6k4z4KhyAAxcajney2AbTCo5tGQwRr6tMyBPjFvI7eNr/NFfs7BG4sO5a9s8mV6y+fuA886D/c8C0Gv+B4Syj8tDl+eh+Kbl4qaW2cfQ0udqIdamEmyFIpPrScOkuwYBu8aco5H18hkMJsxBHboHA8grAMxbBBnG7kzD9DoZbBsi0Fpp/bUE32h2BeyiYkSDi11Lb7L+WDPfvhGCiEeevmjdfwOOaJDyQEbHXtqtC2DhDjgdHaRdQEV3stQQ6AiQoqXQzaxKFAvKN52xmDs0yKi2kcl00QNJUV0JUOvsQ4M21+KbdnWaF3mp+TOSJGGkObu4jGVkOQIQU2c7dJO7Ruuj7vrS91cnSvnNG74SDb1S3J+3PTBxy/05z/5SC95t9DB0rPnKXbFuX91udEt3yM3a64x5nUcdGzxJSXu+wF6MFxVeIQi8C4Zt8VFS1sA7AOaj1kSxFY8gsgJb6pm/Bs2EGEQF/8yU6miGZKseinINZk/WqCEQEoztrEjJEMOFikU2Rmg8BBi9VP57UChNSRXzoXUut5M2mxWaituKgFD0jwznMSsfqwDeQiCgeIbiCVLiYgCty26lhbZdqk1poCjVpLYvHJh6NzHtttdfZfLTOVA4CGsgNMBI13KwO4NJjsCaFizrNGovOpfch/ysh4u0OHEaC8R5ER/1Bfft3HikrMo6yIwmUwFIdTqZmx2GNLP2/GviBoIyiywpQ91jAPLcpelgiwFI9okgZzC4ED0ERuM4lQwEB0bveIlS0WqZu05aONDZTf2MA4JghIyKnDZUhFwRQYHLTxyKCdAfMphBHPAoiUKmrFMkcDBiSycyOL4l6Gya+L8XvMyaz1xsoN3fPDEae6kjYQpiZhvBpCWhWYvQvEL5gzQ8GR0WYinkz9afSiUbOXFw8tXD/WXggURGx9pn2VI8012j7HEmmyfa2O48ZsJ23Jz+TOjkiIvZIdsciBx0gUXog4NmyEMh9yxBytAWFykap5HF9bxy37BdH620fXNhc7gAojNtphc0fPi5Scfv9QnL7bitChs2ERLlky81wU3nuvrM63XxNIxllsGewFAT+Su4B0QrxKHXABDINixs5dH5adIpz4nc6nmSsZ5jplpaa/rM/6IzT4ze2R6m/LI71Etb/P+2Vgqf+xxkv2w5hOsnBM1YxELW4YT4BC/2MKxE/p2EzZ6vAb12t0hn45Hp0gH6sMn+pCW0eTheuCBt4cyORR5t99pWy/9tnXN1W/HHx50P3/wbvmtU15ady4UQqR5v0sW59ciGIVrTq3xmW7cwpsMvBDeZGGkztxbMFUvmTx0cZlL8xx5WG080NgeOck9NXK6ca+CmA+TGg//za18EgscpjGZqln8xDlaeCgTQnSs0gLl1oCm1BIb5eq0HXSEUbuItST2uDDV1KKN+NhQ5o6LcB0UgYnNPXd1c6M1NK3X3M+6mmg4L3ufuUa+5MeAuTrixIwTSmayLbpqH8AkdEiA3cRCTBBYackPikgixsiZR/hlzkCIFRI5FE9Wi4glSggt/hHHHiIxJzCpOoTUBxHFNMzMRHRA+kGIXB74RIboHhlqNLrwL46caUKIdFDmYURGoEcOAdABGEtHDA+xhTWfbdmDJGs0HIeADzK9/As7roOSsBMT++yARpZeFKgTEyz1R8YAQi8QDkhGzBmHzlgdk+JPecr5wWmvyAltCCEKUPT6XGXCyDCwHDGIJJ3PyX1xvOFMJgE4H0ZjERotRhGrapUrUvkgzICbZUOCiktAytdvVBXhPrqlOhGTOwS65CsRDD3rQ1V2wehERaVUkOjkcFHBNYfiBC3zIXLejnwlM6QuWAUZEztSYdxaVHExhsojAwrzUIiQBtX8feQuFywJxmp80WR7kJjBcZKAGLokq1GIbdlvIYFJ7J+REOieCZZS2MPq86Dyi4/m5kwzyxEpeWglgMDjv1CMnrNgPeQNzo6HlbUEBi9E/YLoYRKGxEcXLfcEWOXDxPFDwyHyscZoSqiWFqQI3yw48uEv/HCygyDMnV0+iR82e/CkcFmzkmgJCoeMXKwr7qkpEKgGZ+wq2Yyxpx5VM+tKzlJekwdG6BBqHFpqxVmZLzz5yKTC4wJFDx7KDCt+Qbzil0bTxYVEIC6qhmPsgpe+DNFDcQyB51jk2TkHYYYQI+FIx2XWI1EZ5wgdQZXenp2k0pVWDuCkYVQMcbONaLWZ28jNmhpXtpsMTa1pmqw1L9ZXRZPC2yTwCWrCRbYlsTuZq0mIqqKyORCXHCM+8aMOjIpo5rOTY9KqrbSaJl5WWismmLA1qOM4h7B2sjJHXvjteC56eNjrvmin+/tBeXa/f9jx5Xuv/F+N8xyVfaUAgqsfhlNc3Smr5ogQjakO+oIlOLboOgilMRioQ4gdohv66X12OnVgvadqanisd9mPs0artZw6LvLrCYK/Fh/o0UIDvC0u+M8gzoCjNUUxT+qyZ0uwo4c6cghWcvigoDjTs98DU62bVPh2COPowyUGjZbo1yUJZ2kedWgVNgfY+MzysnyQ8o2eWaPwUaycLut105Obc91CK85ZEUsPUyZKbO5HH3/yoB/95BO9eMW7BSmm2m7bdf1dXax1e32us/VKNlFJLjhy5hVtz2f/HmW/39d6EUFHj9zjHxW/zsNxH1UEEWngVn4Q6LF2OJ3gSDAUPOJsxOplQToA5EBdcmMecWDIW1563d+P9wN7NukYNexH3eTpkIo0tz5zzzxskYdtjCJqkUTLOVYbimxsG/ax/vnwlCeceHZQtq3rwA9LAMtulI488iCMjj8ZTRz7Yu5VgwAUAg8/bIKjKa1yIhTnmOzzXW631Z7jF/eqefEmN67VXeMYjJ0yBKN4HZptBWOEZ8QrSRE7hq6fo+FLf+yYvJIeg2in+BtB2E965ua2LdnDMxuwUDY3DqGxokiLn2jRYfQhjRGV4zP8LKOGYNXxGV1iTtswI6uaxY9LFCbIyg/DANk4G8SoEKnqoswta89J/JAPmt2e+bEfgiKHCJhZ4mzLHoRAd6wHsvjBkc5WsCsR8B97gRu1MMrGD4os1zgPCUAEywk0cYKfbdZar6cCObfIWyIDHb+kORBQMhyIuxNVsDaQ+MYOxpOzEtMZsICOjqr6y7uhyhzpfBjnxcT9w5a5SaJQVtQkR2YGktiR2VVkIe751cWeCyOyPeMSKrJwwkfgSgsHKhiZrphVY6SuYKLZTvml2w6C7CIUISjrkhG7Uqhs65LfytxeXeqM3yhYBodGV+c8ePFqq7wUzFqF3ZBonokAkUbXl+d6ym+GN9yErKxF1ZyR42swFUlKgNJSSDJIw46Mb9Ai69jAo3Q8w0Mxh3TIF3SmE8x2uXg2DdZhUKfWMB2tJREjqC8k/EYEI3Uy9l6eSMduv4npFIscSkjm7QyRQ+DRQlFDyRYKlnO/SNTC3EOO19spcWWp4JJke6acn5A6ujh34KllIdEs0RkYiRPUQ5rXDxxMxfsAsakAnTTmIS+9fPAcvADcyMlYHU8qwowt96G87NvudnrgQza/Bc/5mJfxL1+OD9x7Lv48XtReECNy2ZbJZlt2SGKUGBv6Qra550kwyEqLLMTKV/eE7PWoZ7G33Ha4BxnHiS8KUx7iCZzAGrQCa5byIG9bbk3N8FA7csIVssHAI/daPTCYlhY5hEOHBNnUBSnNAgkhKI0s7EXWEK3cuvAZdqxKW+yY1MuERJxgRXNETHaNaptzbW5vdXF7q/XFhViY8rgRikvliWD2LJOUbNkhHfi83NIjNwZc5OLxdZyL7KxVwvlANphouEkM6DqQJKAsQwsmGrKNAVEzE7rdZJMPQqBjpJ+uJSEY6BjK77g+OxgeYYuMWvEqUGFKK7tlWwwy6w3vGrrs9CKlOYNKt1HSOS9tBKlwIUbtmht6SQEjQx257Mjx7/A9eTp49FAHCw8UPogo/CIPu2UPkiWbIScLrEcuklS6pOis0Qag6yCjzFhHXEiRNfZ2j32Hvitu7ZD3UEcfxJmMXjEzttgVnbp62XNsJd4vihsdJstNkunUEy50o5d8wvO5v2DMph6nkEaLHnI5gc02dg1f5jQEnHnLJXaIrujxsy3bpStspg4vnRqrXnXZVv1YEvK4XHvJpQdnLWMfmBs5awt18uR/1NG5P0VO/k4OEWOzi3BUwgAAEABJREFUR/jalvGT4SbtATuRy2ZcDEiHKZQhHLuKVC37RiXKXlKpQrUfWIOl1vh3YmMLlphOji5AevkXl2wEuhaixsi9dAZ69IoR7aCfyoDp5Epcx6TIxRmQhb0XRygOTrcXnT1DVPYLPP62ZR8JRSHbcHah+JAFqxoPGEDJ0rBJ4TZ4BNEiQ3R14I5gIyyES1yjKgNkx84KYcFswyzRQYtHtgGKgIpjBWrIDW5b+QUYDB4ZP0lItQXWaG016ezuVi2fDziTRY8aJ20dXzEaK/piR2OTopWER+QQ+jIBIj2glvUzjShkkF5rGG3LhjDZlkZXWo8MCdC27JlkTSw8n02Nc6zkqWlaWSv4inWuppVW66b1Igfn+iqdoLbkgpNOaay6nq3FC4uhZ4TaPC++dDX0QU1T5W1atQY+oU+ym9LyOb5nD/NL0wdeAr4K8cvSPCOFXiHf8/yU56j8pWH8EydiqhY203ZBGYIparADdUVMbEzxC4HCgsyEUy8CnnuHJ+cgqXTmBp57EJHfEHbr0OwosZ9QxMUDOR4LZU0HU+ZY6Ahq8bU9ZLikxaN4frlTwjKQZ1m7wWzLthjGekTd+JzOP65tDEvHPznwBKFw/OkjBLVwrgfcJFIX6aSB0QvOXsbi0oakCowsxF6UnJaQResqIYBOWvSKjRB84ZFFyFE/SqLNGmnrLwWvLvSkvgNO2ERcngpFs1Do1sND14cfv1Ke4bMXmZZTOmXK/OSPVPKfoLq42Mjm/qo0Y2eSMKg2vOCufb5LFxBDQKmkbGwJoiGks7dxJa2KsJCV/ceIXGB4CMPiY2NPkTAKwc1FcfM8dAR6NKjXv6rLdffAe5SUIoxJk/h8vpWOZ3QNQ2m4KZQ6KUFRypwBMkDOzdg6ercEpNGCzhJio+bNeuK7/bruF4ojMYONQBsekjQYuga5eFUo2zjQ4bUeCsxngZbGfB1MccMnW72YHDC2mfYk2PGdbsd3N0SVWW9vBg6RfpZGPUMHojsJMic0rIDpzhCK90w1YTAo/vEJthDw6PFHKh+cFg70qCcuAC46+EQJKI079JDfGA0SkjKGmHRJiCiasRn+03psC8UnF1Vo3muig0o2XnQkmZ/wTMU7Ho1N64oLytw988E6B2vHB0s+ZPLF/LF1+GSsuRHCF0Kld+k0KJNrbsh1qePSFyd8c0LlZMlaUJcyR1BHpfgOIdUJnpeCOeGXFMORSHp8ohMWVvT6CTxAET57hUFZB3eJSkGpGq2SDpEx9WdvXry8r/+4L2Ggow9PVrOA8GC131zBtQYS77mZ7dnn4KHMa+yiolz0ohHKOHrs2ZtZg/FbEgLjk/wpOLKIF21gCNXRMCZHbWHFdfZRuuJlXv47Dmc81GRdofiZB5LdruujT+7r/xj1on6zQx6TKJS8qJ11NH4tfsNvd57fXip5WD1byMg68R5lE8O0iXpEsR+AciDpiDjAJcQWwpaYUOE/x9BTB/TYNfOEJNuQfr6WicllvEOwn9Kx0n+KMYdrXsljD5ug0AmcKdnQgSw23AqglrKXsgwnyEHsWkJq8rgegWhFnXEhxJ+zJxFE/8sCkvvUpy9VLesqY+fDvtdfBj7w0j3/l70XL7b8dvFBr/jt2z0Pufmw3W27OP3EFhSJ6ydypciQeiAzx8RzSgiR7toC3IWSjt7FUF2IuZk3HPBUSsv1MHFNTG3SikRraLVqXEMhw1fgTW7Cv6lNEP5oErxBubaKXKhGQ4lA4Vwiiracr5QRy4HGPYw1Y4hPDHviKDMitcdAhgOQ2YBjDcyXkD5vWCcuMNnCat6jEJRcFVOoMrdtrc54KXj3ROunT9XOz3nu7cINp8TAUDpsr2xEHgoB0DO6MMsOCQ6x2WgKNXDRUnX2Yio0mpAGLUKXEC0xHuVlrcElzfliz5YMwlZ4w9zwkQQk2mCZLxEqONtUpJF7WFCwuo34UyzyQjkpsyulZyAmLPlGhuTMfMKiQyufaFUnwigM51jQZ+8Be9akuIeUZtzDhVCEjrGHwJOpg3fM+5kD19HoESBMYySGaLykEjWaPXuYfQAqdQxyfiIbw9xti84czGDN8sgMAo4MvsgBIu8RQqm1k2CQJPa/Q3mp1C0tvMdHjfycQSVLjg4JqeNLV2PADIQAnhFFQmZKFUWeyXZJqUnIochFlmTOd3M8QypAgseePVYaBz96Bx/5Aw5qMDvxCH2msDmmYaODpJM/eBhg1h7qkTH3wkc9e7CarjCxT4akDm4DQj2MOJag+AKxP4akgywd9GCocoZHZB1LX6zBZpnAzNWJ7BUXm7RH7mAwRnzxiyx4P5A0ZCy4MCr2UHAbkC6oa24lo8GDxKVrzCkcOzjWiCqutKMdc+EHWxJAiRueHrXHkXzBQsO/F9IBQkIrN43m3gqpewTHMjZreArLEEEWaPYRrS8FRI4vNSFK8C5XTZpbnvm6OBfAhT10CEfv+C2EqMVuG9Ho6dYkacUJkvOwcYPm3ZdazCfBeybzeqP6S/KLSyJwwM6IPDrqEDKi0LlVZhcAejhXe0DUdCC2IhmMH+dAQJAwygAjZvaPHvz08w1roJni2JVsBRCQ5+34s1yF4h+KYltu8YfX2puQWLf5vLfqOcAg06RpNQ19tSp5YoNWYKHsUyMSSDkSyZ91UTy9tPosFUeuF3XhXkR62VYL8VwxNQ8dLiUbUez7nu8T291eD/d73RfteF7a6tWrB17CbMG2euB73Y4XFVteEu6JybpFq1pkJI2R6TW3IbL36PFITGf/O/UAiQVEgyIO78LnYbglEmBMhHDaYwslHvxRikcKxvRT7FSO7TXK5KEZfsP71JbaQrPv21jiQ2+zDYx1HByQB5gtgmZDWI/NtdeOD+eh0HqR5tYl6st+6y0tx4Adw4IfdZcfyejMhQU4Mg4oIpVl0cAZwSKEEDl6Ix8WcjHS4w0Nl5EzKJBHJnFJELzXqk26vT5TXgqu1yswHOmLH6JkXgrynfLDj+/1yYsH7TlXa9nMl7n31HC+mVQvBc83I0dsPLNmuxC5RshYk3I+pq4DkQHZDo4gwhMEJ0IhRCFgEA0/lOCEMDPQCAMVlHwzwMSua0XjygTOXsNwtJaNIUIoIlh7rsVX97u63uJr46e5ERisZ9bA6BFjTclRKw9gJ1kotlNKWOmdMXRkSOld5v6wWa10tp604j6UnKAYDR177n9MBWD2VzWjaH0mAJaYatmz7IUx0GsN6MWTANnljHEcWITRMZFjyNmbB/Yn71A6x3aEZjYPh9fGsjAwe1lsZ5aSl8EIIQ5QzRM5BHzs5IgSFoqcuYu/PsSBeV6HH+nxeQScKPPkfHQcQZ+WfUjuo8PrUiaYzQf3VBw8hH/MIcQcXxbPgcpuByDIthonAkzKABldBOEpVKWhSjVICohsM6jSckJ3bfc75Z/spQRg8dkjWYc28lm2C+tzHbNauG3lh4E0LIJuN/wNpcPxkTjc2ETbc5IsuVGroDk1KhaU9TTp7Gyt+nCszHOwpEqn5B1yXWSoaFpaeRcGEs4JTAUo6Z3oHmGmcgCzKreBWcPDdssH7b3ycmIP1GdjMcLz24BObdbxJ7riQDwuSgzL0cCDSPFWfKLGaNFKqeONQo/O1sSOhlRjwiIUZ4i5i5UlRyjGXDVFXaup1Q349uZMa377SYhMbRYxXfVS5oNPXunHH73SPQ8TwJVh1JtV76kJiHPs+uqMD4VznW1WUjmadVFZilA4A922yqzXGnAhCx/RKvcDFg+UOWe0AwWDsCo0hoO1BJYEjzWEmD6LYbZlp+6sECIflcfrSFb5qNrIWGPwwjIMhRFfFakUHVv0ozakGSuWuSE6tppBojallQNC9BBiPBZYMj+qFjykBSFh9JB+VsOvzGbEOWoIbfQewxAPY7AiKWWF9FMbSWMj6SzVEeezos67Bx5a7/NCkBeAeSmYvxKMnuttmxgo4VLqgJiMI6Z66R4MXWlwc37aTYYaBKTWJKJqzgyFAQxuTVwb0wQHmNrEtTLTavA19tVqwg991eCWWys/mJiSOYJJjZlsZ5xJQmVQtWxZCRRS99F5QzzAk3FBcKgEmBaeCcuMLbCsYTKakOEAwxo9tGg6abWLVHICERqNcE08ZLTbO01Pn2k6P1O+KS7rnYhqOS44OvXI9ZAhuMDix5ZqQi6S8n/nUlwnhsnSRDy3Yx10ufwbMSZBk7TIAmty2d0kNxcBFbctG9xNtgdJFZ/8tgd24PhhtweOKDM09PiH5ytYA4xe9cYGtYXwX3ATnYeCVhhafNjyZlFDyMUn6puwTfjnAS3+Db1Z2IdPYQx0sF5rbvhnv4sLX8i2GoH24IKHLBFnGT4gq0mlN4CQ4LE3huSYWlMDm+SabyIgLwPaYoevUFJ7w8+2cFHkyQ0OSeNYkmtqVuzFLeGuFiyEYgOyP7kDIyn33qwv50T2fQLBlVrG+qNPfJZNOMee3IO6GrmKNGk1TWrToKk1raC2mqhrkps1TU0ryBCdWGkKbmkSZGuaCaYmCTPUIGNrkJEl14+IR46TVHjiRXD4BFbkpklW8uVlS+oY87ri22Q1ckytwZsMt8GgSdIUDhkZppBQwvk4xy5NAFPsUDsh2yKpergl2/KqqU1NU9GkqSEXWQdsslqD3LQqLjVZRnZDgjdbuKlJRZGLmkXXgjf8GrGThL8Lj9yEHsJecfDyDcc4zkFXzBTMjfqs1lxYS07wye2Qc7LkZtnWiNeQZU0Nv+BNyBZMuEKWjU1g2O3oEuxgs82cUiOHCSqysEPBsAMPveQm89MMx2ATz8vBCW5jgVqR1JrVBOeaaEsMuvdg8MnUBuV+iSrbRcIfEYbA2FBCU7MasiU1yLaaJbrcyAXYACaAlV3Hd4JPpJmCYcsxX0Vm3im2EBkauqCcTz670ubuifJLo/o04btEvgjalg2RL9f2IB0b9/7yx27QEEzL/SA64YHALNvKB4xlqehxxjyDz7CqLW7hGGyrwQUXaxM4UytqSOiVPwrE8lTEYFuGt4kc3EtW8NC0nngx2AYhb1bIbaov5fmLwjwzHIiYaWpakSt1wGQdW+0Fx684hrIzMO0oNzK4iMpzw5792/PyYsd3qHo5yMu/PDO94hnq1autXsBf5pmKZ/k8X23z1zq8mNkRQ6hGIyF5RU7R7EXXQFCXXY5YFB+lsXvIOV7DB2tHA45VZIiYWlmWlmZb9qkflhQUZ0QXWS7OkB57+BuUICh2cr7NjHVMP9urHhztzICQWFi0EOLP2WfvyoN8mCjhUcauRAvZHmtytJlO5IpILQdsFuqC7xU7ojqsi3Tw0Re5D7XGORq/WcLJtlzWeYgSKrWXzZ6BYr0sgWzn8ih94vq54nnw5uZcm7NJebAb+2rsObaJM+8UrI94IfgxtOcFobTDXme4xFrz/fHpzYWuLtZqpIkFB2wS09VgG7muGFk0UscvcubEPI4vJtuiI6U7A4Q3McFPSTED2BGEapUxk0oAABAASURBVErCkbpQVI3zufjJgAfaPA7GOsV35i3vB7aVw5WAfHie9uF+Og5rL/8sm1oHVGOV5hIx9lkYzMQECQVpOK9X1mbTNMGFHjwsJEcbVHqt03JrKpthZogCr73Vaw1zKoxN5YOd8xNRwiZa7LC5W9xu6j9pkPvUniNVW1q+S+Wz68xOcxUUX0B6qWMoENFkhD3q2E5So43Sst7FL/LiE3nBwzPRQtGhPKdzYDkG1WsY4WPEhW6xkyojI/7DaKeEIKGBRRJl2Za90BzqI9cii0YoHWH0bHTo9R2wCUrgcJvNlk15jxNI1mgneCCeOXgp2Dmx98TXLKyHuma/gRAanQ2sEyJq5Bzx1IBt4HgjEx0P8pSCnI6cDkXDiNvsT67CMkTGh3MNl14n+IYP3NY4AcDp8YJGbKbHkY6FziLIi3nudlYJLbw2wo9HS3aGhCaJqs1QXewv+A1c3naP/Jl7JsIKS0SKRsHyKJ+VnziQm45L1Zs9KwqAeV460uixzRIZCMSBjjd7UQZmKpghehh0jBt+ex4cJh5Kbm8vdH15planhxMx18FNbfugn3z0Qh99/KouYrabOcsFHzhXc+aePOmK3+xcXWy05iEomPDMXumkpYYQxc4ohb0uBQoRX34lx2nUFlhJzCTJdSBJcQWusDEkLhQLvIzsD2J6MubiDo/+iAgJPqhrcBXvyjmx0NAcC3XZkToflszT8SnKIDABQD+lm/183TSOliXyam4m3SweGWsLjKdCZXir48E6XGo8DrEudLq3o/DOGkJS/eVYBz0lNp1V16ilVd1LxgXsWpDwfErkOtryov3+/kEvQ1xbeRmYh9lg24c952AX3y/EqavOXvWe+fcMdJjIamfHMFBFckcDiknhDbAh2ObLnOuLT5uaFiwvDHIOT61pAl+vpjqn16uV1usVD/eNa6XJXDsT53rIttLcXHMwojJa5G2SqY96KFmRKD4dEQN4dRZDxw4MkL0vhaFkjMXRE5UE0XP+Ri4qAw74MiaR5tIw9yIGOjIOXUsAromBkhPTiQWtxz64SLjOXwveXGnFfjTu9403uYc60Osg8VKXAyZhK+ILCB8octk5WME5kOaljuHiwPZgfONtkKMHR1Z4CEzUqFk2stkrQSY21PCpetAXue0f1Ji/7be8dNyp4ePouy3yHgLrIXRyJ174Gsw8tBpMxKhv5cgh4sUcg3YS/qGWGHxdubeKnnwGa/g0YhuyiXd84A3cRdR5aif/iGW/wJW9Y80sV4oeOYcFniMaEnLI8742eM1JUPiEvSi5kVvRXo4OZX2Ri7OWxDvHgDyduoWPwE290Rcy9YSEn8nZo8d3qQ+9g3OJsCe95qt5WL+57s354uLsMV9efX8v378qavDp1StN8DW0wra6f4kOPTxoghqxjc+rcPNFV+xt8ot1H/YjtXE5UoAMPl4a5BrIzvVUGlc5900o9RbAOnJuhnI8GmtJbrMf0c1ejGO51ZRzDSr94V4TdUysse2oE9nEDMqe7+TURC2Ch0zuxn4bzMu87FvmfoNqnTvC9hJf9lXrZ87Myx5N7NGK/Vojr7inTsHL56GuB1FX5WTp2QsYs7INXOMUpg7vbE8PF3vEnuwxlF5yMBywL/ukOkf3VZNznrCerKP2ifnGdbhTyz5wzBwCN/Xn2Al87NeOvVtoz76eEPuRc1hwM5/hNS9yHTNqFfPWuRmOXjhy8Npb9tu5ntlrgbt0nnepmeLH+Yns+NQ9YKuSC9sh79RiK30vZw0c32V9Zh2ODq+1M4eQhX+ruXZME9qz4ZmXvSw7enxrTcicA6Z+B2OO5GjkMLjma2Y5H3M8RY7oih1/h4OJc1ScL0Z24snX0FPbxFwTuVqI8zT4RGywKWvAd4Lia/Ks8M8cxkfk79g6ufbQjhdRe15yrs4v1dZrqfecMWLQHjnURcvQc+4gv9HZC3w7lPhyRY6OJalGRAzRkgYa4DKWEauLCgUaWnaU0goUdghb8quaaxweyNRZpzieHYrcGLAIVa25niMMb+CN54IVX8JXPD/kGSLyet20Wa3Gy0KeKc6gzWY9nin4HF2hr4sauZqmBiU++bhnNc4BVeuMJ4SYurMve87/UF7y7Tgueaa6f+i6v9/XXwzmeerFywd98uJeL19slX9a/JJ755ZrcMcLmjo27HP2nGmzNEQmyNweuxHNRkkVUeDpxruo4l3Ooy6ssz+SbCs/kX8mOdbOdRZeCkK4Zc8EsvSO0Kkz08OEk6y5IcQezdy3UIctzhjsILFCkVGrduzhKgwwHJfqs63sA6gxQ86uqqUKCTLINqksBogtSg5USpBkfkQzNDqlVgZz/ikEHN8eT9wyBxAdhTE90qjJsh1oEGLw1MbMQi3qw1pyxEWPHJ/wosVwmlOjgjI16/xsrfoOyHlb55KYKcaikS3n50cfv9THfKfccv/onLNliQ/51lw7T24u6zsp4Yo9XOwV5kqYdSAMOGMliLCQlTJDQSq1HJE0o+Y6sZKzcMueCa/AaEwxIjs2yhROGrhoxk7HGQk9vl24IktZZ17Ih7gUpTiFdNJKn+sBLhXeofR+GtRBoKO3DtYlTrVBouE4j/luk+8uLYVRq7hXG3PEuI/zAeeTPvY3AJnxjZTcaAlR7BWfCiJANlZ49jUhEeNcvmxeni8qTxnFR1WvPeKjMKmHCVvFoS0ckfkyDjczZ+p3QWOMSKji0ZnUFXy0RbIte1D8Q4kpKv8ZiYwfzgEGBRvSo9E+5kueFFquGQYg7tseQQWIvLOu04aRIPKdgkPGNIR5nPVOmlDQLpQIUDZ8z64azLZ0Qja6RrMtRzzlixwc6pDAeoj6dhzIXX1QYMAIhJBtHySRkY5JdgRIsy0gcrSII3ax57CBDhUvZEbLjHRyzZIQAegRAkJZcz5sN+uV8iGM9dhJhctRP5Eyqw9GHHPyxI5IVz/YVPMONRbRhhaDPeT7+139c8YtV3xqygkhLriSeZYrX04JySP3CJPQlRylj/ydyUOBgyRHjyApbp7HaPHJvqpaLJYAbbgGLbGqlkQhbNX78MJpw0PI09srbuRnhSk5ipiBtbziy9lPPnqpDz+5rwu4EV8p56HPfMWN/Opqo8vztRoPM12sWdlxyUbu+qktXsNMcnxtuKABjrjIQCrbgB7JMzQYzvQhZ1yUwWtk7UkXq3SUNDeDeZYfs6ChxyhLfQ1Y1MwWGnpJbwkfVvZ8TlR+Cwh/W8jbMFwrw+vxwQe9GXXqeyoP/3nMXXgWxd6k0ppIKk1pBCc7RxuNo4pORz72YdchJuf5ji8SDzwcPPBg+uLltl4I5p+7vMqDLC8CH+Z7ELcjph3ZxfFDUTWunSFnNohJcpos1BAaWGjFsMrDOrReNa04/1fTBG+a0Nfoax7eC8dnBTatsU+xW40XgY0cDdsE1shtW+ahPXTQHcxKS8WLNPioNrZBM5oExIndcSgyy1n2OUvuKMknmmfKHiJiyQiaYwU74AQucjxE7kE6tGEfkxFaHgfjQejcA/gSi765uND62TPt755oe36ufnamfn4hQ9PVhVZXl2rXV9CFdH2hfn2pPbQNYd+B7ZB3+AXfo3f0zm+IB79Uv7tR597UefkYvo98e6091G+x3d2qP4FDRveTW/nJtYzd+DbiDPF0KZPf/AY7PPWIucSDZw9dn6sw5IFRL3WI2D1r2KdGat6HLi+0g++uzrXDvzDi9+QvKtuF9uxPR+6X59pD/ZL9KX6hYJ08FYvPPvHY9hf4QruLM22hHVjJxGaPQw/8Jj62Lb+AeWCOe/zv2fNXkcl5f3mpB+rdXl1pe3UNXVHvJXShQz5+cbMNkX97uWGujR5KZ95g1LRl3btr4uFb9mpbOS/IdwmdQ8iseQs9lP+iY48/+IhBp6btgS70EJl8O2rcFb/Ujvq3WduGGtbUw5fl7YbaoB1yaL9eSVyfe667/coafCq+a5P6tNKe2B05dpyPW87LB/Zny77U/MxVNdX8V9pe32h7wxqhB9YZ2sJDqfEhccRkPx+yLxyT1JicO+RxvM60o+49x6OwWebbkcT8Ym/MucIHo0S+IrDgAs85skcP7Ypfac95t80ecn7tOJd3nNvbyNgfyLGllgfmH8SxQN6zR3s+e/eblTqyqCdkuMFVtJL40hban230QK1Zyz0579mTe47HQ4jjnr0IZX8eZj32+8srDX45OLbor7JP2LbEb8lXBBZ9x3p21L+l/tCO+nP+7zg2O3x36JG36EXs2z1yagttc27gswXbIgcrInbLHA8h5IfYil/qITz1UN/25kYPHOMttEfew3dQ+J57SPZ3z71m8Fvtb0M32nNfib2IYxC8YwsJfkrBOjlEvn53rT3HrTNHDy+d48ox7exDh++LLjjWl9pxrexyD4DHv+qKnf0qP/KE76JzX6p49jS8z3xPfIeM3fh1cplz2cyvzAne63w7G/cf9lKQiensrQ/E/Zq9E/ccgankSxleRI5wYXOIOUStqaP2lP0W19XE/jR4W63rw46PID6yu/rps/LhUyafOHyoLD0fQ8hhC6Ee+vDOCNEPhteExHqZw1I+TkXrcn1WHvROiTPFgCtedBzsoYXZJlKy4a1FgOiWls/91qyGqeHTEEIrniHWXHrrqXH7stY8X2y4Ts/OVtrwbLHBGDov3rTGVnb42WqN/0qr1UTspKmeP6QmUQdFW4qCpNpjFpCXMXkhke9vW57hdxjyDPWw7fPLwV39c+KPX93rY14OvvjkQctz18PDVrv5GI1nAslSkU5a5gvIMmfUUXXUuzxbBut6BJwYjyI+eq1hDLrQSY5HjrHjCjaOrY6FgEnDhpchpS38KNt40YPoGKG3tbidZiifAvqI7IXUEHHZywJOBxKVjWMUOL6cjRFHHiRcGOkHATk9ztQcFtUNB3rJ4OGhNuMxBa75YggQDi05EOd5PfMgg+xgHgpj51wbZVt5No/l/HzFrWFd/1oMFA8cOVnLF9EGxfljvk9+9OKVHnj2B67ujBSybk233K+uuTetuFYSO/akPOI1aEx+qNMHaXgLnemkcEinjXnqgjEgecKMT/xDiCrSsQVvDGY9ClciYq9kstGhIJLFpaf7h93xnw9LQSG90TwjI1PGGagdHPoYwSNAlI3yel8yMT+maFNrdf9I7b3ySaJO22GShm/yASkkB20whHlUfc9StV5ybKVKBNV5tUDUp7llztAhHl/J9VJwyy+h+uI78yVFuWluMzgzQJMBRretodQsSr4hqRrW4j99mCdeHJJvkU94XjQ+zvUWjVSHW8wc2yTQIsk+BtlDLisDfbhKGhZVW+RaWDnpkV1va/GbK7E5wOiVJ0nwt6PNYMQ5I8hcKU6v9R0X7hbKh0s5VVycEiUyGGIJqPaYMwCq0uoEQeiAkfHgYJ0cqp5YdGqk47XoBNGxMB47U+BAr5NRnOQr5YNzxQl/4oXoQeRHmHuUUKoAwsW27EVHTt6/jmFbAAAQAElEQVSQLIEzKM32UGsTQEgzLi7x8mLLh+tWtUcxYctaqBJvFFl5ax5y5LwoDBynEF4if4nIiJJMeJwizTyGkCQbu+YWM8Fjf8GQYw0sXhR37kodDMvcY4lHk+d9W/GgcssD5DVfDo0paxO15MEiQS/vH+q/J/gxN/DO+TBOsy5cY4a64nvGQ8sTHg4v+VBIHjE3xoNffjvXyZt6HtPRaym1A1UO/BGrB0tdNe8wHvAe/Q0q82FInOdqDBqCVe8oyV/EUHUyNyJjZl3o1KLKRmhx0YY1vokEqL54hBcwhiwWCmpb9qBhlKy0MSZbKFooltpDhNJrQCEfY/UFOigBmCPnYtFiqMWP66CXPY5lrCFaSD0jlEJiiW/4Qpkb81CHUGP8Q2UYO5TzZc+DZz4QHvhQuH944Dp64MH0QfmPD798uUXvur/fK/8EZs9512t+9nbOFZY9ACFzaWpMOFHXBOedgVaRV+ZecaQJfeKcX63ajMPXEMFrsDXncYud62M1TZpaG3nhE/lskkMNsi0bkuCDUlOqkUVpJSljP4xIxCg0DOrwEBF4cSxiC9WajSskx8yhw774F2coi2YPMS89CQlJPSQFHFh0KmBORkKjY8EeHYpUOMHJiJz4MEwVx6D8B+QvfvmX9fQr7+rT731dn/rGe/rse9/QL3z7W/rst76tT3/72/rMd76lT8GLvvUtvRP65jf1HHr63jf15JS+8U3dfePruoXuyHWH7ZZ8t++9p9tvvqc7Yp5881u6I/cT6I5cT75FDDzyHfPeod9C18jX+Az+TV0H++a3dfPet3RDjmvkK/gV+kLXyNff+JaumPsSuvjae7r4jW/o8je+rsuvwb8W/nVdwM+hi9jBz+NL3MVM56zjDOyM2jff+IY2yAf6+jd0xvo2B/oG9q9D39SG9R6oYsDItZnpDOws8dCaeUOr3/gNrb72taLNb3xNZ7/+NZ1T7+aE1vhuQgtG7ZtHRA3kjM+a+A35Kh6f9de/rnV40ddUNuyFf515Yyd2TW2Dvon/e0UT+5O5V+G/Afbr39D6179etPrbX9O00N/6mtrf+g21v81aZm7kYP5bv67w0IQcar/2txU+/e1f1+rXiYHW1LdJHV9/jxq/oQ3zhdbMvYI2X6Mujs/6a9+itm9p9fVvwb+pCbyBpdYJLHh46dhin9j/dei9b2udHJyPa+ZZf/2bWrHu0BpsleMHto4vfhvOpw34Bn0VqvpYP3s2sQ9FHJPGObai3hV1rsi7AluxnuipY1Vx36De95R56ziV/WuaOF4Txz17uUJesX/r7CvYKsRxX4XIMfK8VznWzLWmjnV8DvR1rahrlTzQlDqg4uSYsh/s0cQaJ2qeUnM4x3WCr05ozXxjH5iPfYm8Yj/WyNmP8OxJeGxT9oe9TNyqanuPY8T+Mtcqe/KN99j7b2qTfcV3A75GXiOvF05tZ8hFzHX2jW/rPBzKNXnB8Tsv+lbh5+Bn1HNO/lzDRRyvC+q4AL/gfnMOD37AYgtxbV/EFzqD4nvJPeaKe84V96PL8G9/R5ff+Y6u4Ffcj66Qr0PcD6/xuYIu6x70nnIvyj3plvtS7lG33O+umT9+N/hdf/ubuv7Ot3UD3aHfkv8mef7Ot8G5p8FvmefuW99RbLfY7oq+xf3yW2DfLH7HfHfkDdW9FP2WfbgLp8Y77td38CfM84ScT/5X39HTv/sdPYOe/92/o+foz//OdxR6Fs563sE39Bz+KbBPUcNnmOP5V76s81/6RfEmi48LPlf4PBqfNXyK8GFCR5g7tlk6Mj77iHoUu8THPfFFDKUz0InncyufnSUhw9Ndn2WMs03owx/pgA2ZlEpzBj78wvnUrVpEXHQUpbl0R8RTQyu1K2mnZjjE80N0mKbJWkPheemx4fkjtNq0eiF4tp50jhy+XpsXh02b1YqXg5PWPL+sVk0rYlZ5ViGpJYWYUSqJT3QWl/2CKc9Pe5639jxH5Xvdw8Ne9QvXV7t65vr45b0+/uSVPoHyV4T391vluSy/rN0Rlzy13iTT0pixLzKcLwZRQ2iHjhcV9XpuEZLtjI8oeDavixa7JZhgEqNtxkhZF6QTwtax2jlCGOi2GUe3LXqVH2EswRiHf0cqwjDWCbD0BCLHDqtuWy6JgZgkrjhUxQZx6rIcomZ7fBZb3N5OZCUkNiSFEi7yBetkDC8WI0rXLCDbyDUxHD29Z4A6fkErXw0B+9jExKFWxxa/IgY8ZCMMI2MQHbHMp9EIpTTz+6aVrvgl1SW/hOI0ZY49yyeOPjwDdX3y8kEfffzAeZYvxVK+E5AYly5zkVxfnvO7jHOe4QPhkwki9gxiLnYk5xx4QXAs4Bkla7R+UmOQHmesnh0Ox64M5MQeMeayHR0VMVgnZ+TkK5pjSq4KunJ27fkO/LDd6x7a9z7Mr40LTEr1k6SZf5DJJahDmptnHnYqRz8hkifliv1ccb+pl5lijbjsqS1rQeT4qHLHl5DSRYuMOzoxXYpdtOCRKx6czgHpypqDhVDmuI5NqFgTKBq8M/92u9W27i8c38DQoRNWgQARD6uMwHGPrfDo+Bw7tVJ0rznicbS8VcKvcBZ0uv+FMSRDiMWg0fGP/jphGf2NeqQ2LIyG5m6jkGxWDyzlLwoei1g8esJKYSgdftqTMi9qFmz4dw5AF0NRy4eSlgZOL9sCVWLLhsDGyJaTPP8UYA+XRWdgFH6iWR4jelyiZj22ZYfIwcFJx1Hd0SNZ+WFQSgkJ/+KYDcVgOVIdC8wlCyF+mW81rXV+dqbGyR7/IuMWgmU+2Fv67HBiSc5FzRoyabCuE1/mVqgmkvaczPf8FuCeD9g9H7aJP3gzuZWfgXL+q46To4cQ6JFy8uIqO6dOQKhFjhWqOcWHKoRsWYJsOL1LshFEgw0xqISq0zZsIJwTigKt1003VxtdnG00/BsOrvkQePG5U/5S8CW/VVQ2Pusf6WMuMi8gL4m/4+Xi1fmm/kmmKpvjTVgCyFmYqtU+l3TE4137UbhkW1JQnbQOcqIixgv2c/U3fZOvj9jXjK+pw+dknKMGUrVGHOgYo79G5featfb16GfPM4eVHEFjL0tffMcu1j3yCC1S8ddSF3Yc5jpG+gMcdKEFzLRxszPO6CxmDnsoiYvVHvoYQeKEse+6trwIfOA30vdQ/jnLJy939ZCQf4r/6n6nV1xT9/wGMb/hTlgWXpw0S746hRlsy7Ya1880Na14Ehm00oqH681q0tAnHqgn5FDjwRxqyJPVuN5W08SD+koTOafWZLiNLYSupprHGj9oSsMsMbA0pSFqnLELElRgUBmtQzsRFyxQ6FRf1m8vFji9jj6YjTJmGGGlMjwuYdiWsWKGw2FvC1scwod9nHnRJZvVQdP5hZ79S/8z/Y2/+6/oX3r/B/rr3/99/Y0f/IF++Xs/1F/73g/0y9/9vn75976nvw798u99X3/t997XL/8u/He/p7+K/ld/7wf6q9+F3v+hfum7oR/oF3/vh/ql3/2hfvF3kX/n+/rF3/4e9L5+8bcG/6Xffl+/9Jvf1V/5re+CDf5X0D+H/tkQ8mdn+sxvf1efCfY77+uz0Gd+9319hvk/DYV/hhoGfU+foZZPQ4Uz72d++/v6NDGf/h1yMGdyffq33tenqefTZfuBPoXfQu+U/AO98ztHeob8PMRankPPQsxRfJafoz9nzc9Zc/Dn6M+o6x2wZ9/9fb3DvjyHD/qhnr//+4r8TmE/LPs7xLzDmp7P9Ox3vqfn1PMUHor+lLqfMudT5nlauf9AT98P/VDP2P9nzPOs8N9X+ZTvD5TYZ+R9iv6M2Ge/+/sanDj0p6zvQL/9Az35re/rCftzBw/dRg5RzxPojjx3xN0x16Af6I7676Jju2Xtd9Qdug2n7lv2/xZ+l3j8btmDO2q/e/9f0933/kBPvvev6Qly6I513JLnBt9Qasm8t+i31HFLjbfUfAO//p0f6gY88u1v/1B30M1C2K6hm9CChVN7+YBfQfEJld/v/L5ufu9IR/sPxjzl/wNdM/81NYbic8P+Xs/6zSJT3w31hq5/8/u6+c3v6YZz+fo339f1b31PV+zvFT5X1H/NPoWuuK6uEs9+3rBP19Rynf1AvoXu0ENP4E/Qn1LPU+KfUc8zcj1Hfs6cz2Z6Cn8C/hQ+/L7P+bDQDxTsCTFPmP8pxyd7HewpNTwl55MQ8zzhGg89pa6nnGtFnL9PDsfxh4r9DnvoCTXfVVxwCL+nYKE6T4l9zvH+1Hf/gGvhD/QpfN8p+oGec3wGDfkZNWRN77CG5+zbO9QZ/pxr+Tl7GXrG/eL5v/pdhd6Bv4MeHj0U/fm/+nvYIWzPi97XM+JDyRU+6Lt6xnEKPT3lxDz7zd8rW/yfU0dq+RT792noMxy7z7Bvny7+Pe4z31fwhT6DfxG+n2aNn8F3oc+yb59FLx6ZNX+W9f4C9FnifoH73i9g/xyxv4j9F9mrX4T/FfjnoOLs7y+EOD6f4/79OeTPse+/gP5Z7u2f5Rh+DorPZ7GFPof9c9zv/8oPfl+/RMz/BN+/9t339dfe/67++vvv66/+r/8VXf1P/4Y6L7P2PAAvnySqNrQ86y1U8DLw0aVQ3OAuhZHPncXlTe4B4VMSvAByjOcjhACw2PNXH1FVuRnxt2NB1mipLZ+9p59/w7KM+M8xIo8dnQkkRRzSkPNL8cYzRRFGOj5WQwhNPIesWtM6NMGnieeVps3yUnANtoLWq3rxsoaveLbJ8/tCm7ww5DllRfyKPJNRdGx7PujzXWXP8dgi54XFK77D5D/Pkmevj/Ny8ON7XhDe68WLrV7Vy8Gu/GJ2x3ccQiqZGUMSzwKiDQWBnYoTa7IXcOGYlw2ZxZ7NPcGinnhL5Hika7RgB0o8SuUa5reMJpUpLiZ42F9Ci5e9SH9JwGxOObNYLLptubS3DzZWeqx2hLGvJQYkOmgtAIE+o7BMEFb7Lh1jNNoMdFkRBze2EIwe/KgBpCdfDgiyPawdWREjgNlRqirZo+bNeqX8Dydvb66U5+/O9+SksfHlHLKs9JevHvQBL6Hv+S6g2HRsDZfL8zPdXJ5pPa3GBBr5YaRLAfF3hqKkyPUaxHEqdAzxzvkRLhxtYzCi1bhOZKYIkTkmG0U0eMfY4OVX3+ulXMtEaNDwrZE9oxccPfXsWH/+GjIyAXTWgbEjVUdmWmIiFPJzDlZ+froz8+AR+6qZe8mKe01jHs2olVb1lkhFKDYKHZGy9sq9In5AYcRGSu6uuNa+clzLmKFnYBruMYyl2MTQKWO8C0BO/uTesz9jb7qAFdcRxNiXDDOPAzCFHf2iv0EELlgmWuTXedmSNDSMPQUUPvQaX9cDFtZ1jAw402vg2HVsBzyToC/9iEv20A6bkokKqkFLizY+2BZk3qSoMRziADqUDtbm/CKBzYAwTug4DHKwIcrOwUbp5mRQ/Rl5DhpHMqDqTRF5RRs1U8dr+vAFx+f04SgVWwAAEABJREFU4MXNNigFwjpzlF0mJKcWpkPHB7nG+EYuBSGdPK1ZKx44crEeTD0SAdizLTCFMtiGdZYQMgUOMnWMBwTwFCTqgXBgJuoiJ70QImQzBoDy3+t44LcAiOXLQuDHTjRQL6D2Ky/EoxJgGRwqndlyEaEWXHVgjoJvxWJDxNJlUyN1R49X7LaVn5IDQh2qfhAsnKDEi9a5WUiXF2ttNlOZUrOQ3BrHv/ObxO38UnCrNM+54seUgcRJXzlur891wUtBc2zKLdMh2AhLsYlADWMaHUzzeiyXiTCVyIR1zsK1tDIOxR7+0WzkmWxXeOElOSL7x14jJUXWgCjhq2FW5ppFcDoKXdVYAzunUOmHwWB6g1iSbGxFEkpNThpVSxEljCHHLj6BbQ8w44nICRVE8VO1eEvlQkxqy/kcNDQbpAiZOOCBS4FFM4LDY4ejSuRTgWQlJvsVCjbcwCXZ4eWoaui10aUwJJYPjvzmOdfLAy/9XvBb6k9OXgbmv23z6hW/VcO248Vhxz9E9KEnbc6tFQ/QU2ucuye0Psr5C+IN+mbVuEc0bVZT+eZhuU1NjdhGsmaVPCF4pjbbNDfc5Fmu41MLYxdYU+DsQ/Y7PgUFQIgvXnF5g0bORKhyj91LoKoZ1JEYOrIqAK8uuX7gyIhKi7jIdYIFpM7j/HjQVU6WiuMJRqlCghjRS8Al4qktl1/WVHYM5t57+ZnP6p3/+f9C7/zKV/Xs135Nz7/6q3r+la/qnS//it750pf1zrtfmund4s+/hB78y1/BJ4Qfvs+hZ1D487J9Wc/xexZ698t6Sp4nX/iS7r7wru6++EU9+cIXdfd5+Oe/AP+87v7mF/QEugW/xecJ9DT0xS/hG/py8dvooeQL/+K74O9WzjvkW/Bb5rtj3idf+oqefPmruvvqr+gJ67r71V9F/lXkX9HTrwy6o9bbEP43X/6yIj/5ylcU/AnrCV/olnx3UPiRiAn25S9V7E1kKLnukvPdr+im+Jd1TV0HCobf9ULUcANdM+cg4tCDha6pt3D4DWu6gd/iG7qBx7bwyNfEXjPHFfNfzXNEvv7Sr+gK/6vwd5G/+BVdfvHLuuLYXBa9q0v2/ZK9vGJ/r7BdsqdX5LokZ+gKXjngl+R6TF/VJfVdcQ5df+VXdfUrv6ob+DX7f/XVX9PVr/6armde+lf/li5/5dd0if8F+S7IV/SVL+uC43HOvOfMf05N55wr55wf55w3F59/VxfIF+CXMx/4F3WJ/Ujvsp4v6gLsgviLv/klXbCmiy+QP/T5wc8jQ+ELnaFvTonjt2HfQmfs6RnrPKfec7Bz9HPqP3/3qzpnXwd9hbkgcpyzt2cLsa/n7O/557+kZa5zcl8Qd0nOC+iSnFdFX9EluRe6Yj8umSfH+Ipz4Ir5r9ifa+iSvKeUY3rF3lxyvQ2cvYlMHZfMfznH5DhfEps8l+TPHKFrrvXYrtjjK/Yvua6oubCT2CtyFYFdsY7kuSFPaso5GB7s6t13dfXuF6F3uRa+WHSDfg1+/e4XdP3F0OfhEMfq+vOD35SM7Qtf0NXf/LyuvxCK/nldlQ+54sNar6HUec06b6grdE3914sMv2atg6gjeuzE3UCJj3/kx/SubvALxR5K7iLWfVM539V18oXAch+6ZR8OFAzbLeu9hd+R7wnn8RP29hb5lvlvS/6ibqk/9AS/JxyvpyHi75jnLpx9fsrxWWjcZ7/EffbLg5j3aXxCnO9P0W+5nqqWcCjH6Bb7DflCtxyLrO/mf/k3dQfd/sv/sjaf+qzUVuLjXHkWEh8qy2dIeD6fwvNMM7j4ZDIfRHQ+Y1AQ0KUhJklyRAsPLZ+NwZATJrhoM2Pa8dnJwz8yKRnzKB57qGLwTyclVqRFCBfxUCqJP9a5s4IKjgUocvkjp6NnXYMs20GhcKuhh2DYpMaD9NTyfIJtavULylX94rLV80s900yTVjzXRD7LXxNuVsqLmM16gofWWq9XB4ptzfPPxDNTC1nV8my15xlrBz1wgPKXgy9fbZWXgx+9eNBHn9zzcvBBnyC/AM8z247vOrttV+KypuzkSNdzCNk3Fg/AspFrGgawjIMl5MQWdYmVCCXPUa88gEuoaHnWGnOj0PEmCR501EO3CZy1+CdXkFD0mCKHhwqLUyjACdknnvM8Mysv+8ReCANYfN5iwXjsuLFuFwVd6ggi0GWzkkvVkOh5HiuVISUvcWwgCD2JiS8cNXniZ3MuJx6uEHJwWFwIRwJY4uZLDptV/mK7IYB0JHDG6sS5WdcXZ7q9PteKc3jJI1rnO25XXXnKi+gPP/i4/mVQzic7dTG3LNs6P1vr+vKM85iLwgQz26Njj2v2wC4jdccHooZeRJ34RI4REaMqt6oFGbGWlV5UsV2dvLaB8IOrGrggfEp1RuywjHtwrGijo9YL9bxU33ONlTvx4ZUSgVWLSdJze9LbGm7YDQnqWmJFy3wLoZ50/Gatcb+YoMax6Z7BE9bruLBfJO4pGrJPHDs2/HuCwekFxDc0dKroXRUFZ5lEWGWLhFDWTiiUveLWo9yH4m58gBWZTOWU3MD0WGAyexQZiiOTHHyA4lGE3FlTJQOIa2c4UDAonbLIKshaGuGEVhUDKqejvcAFI2/Oy4N1wYvH0+IMZj0aBENIcqaJUwGSbeVHJ43cLBEgAlLHByYcdWikKdlSzKKVO7pUQzEj25bCJUZVsy3bJb9tyKYNMzVzxHIi10GrQjJ5aI4kDV4SPGQGS7I5zZeiDnJwzS32IXpslw6NBJUTYOGIo2MbgsS5rZzgrTVOkgbcmVeyBHUdWxCB6bV26sMhwhokhFj9KI8cBWaICrE99eGYD9UsF0h5ofR6tuC1fcTmP7SZddmgmQCKiEkEq1owBGeRuCFK8IojEaIEkDgbDbKtXGSEStgek1TQGCiPGAqufGxdXuJd8VuZzYRCnjjnPEDTnrf4H/Pbww8/fll/5l01UYNoZGEkHXqj1ouzTd3EN+tExtprxjqPRavckm1Zkl0j0ZIiItklKO0oBjMuzmSD8I3P65S6uZrxYXWsMXaiwt5KJquKdGwdETJsdKTooQEw+iTKVQ0zgp90q3wIq3riNG4ehURVx0dLm+vFGYRssx7vWhdo+mmIaoYjUtJh4xKpSpcKY3P5g83d8IUU95qzl5cZjT1ah1cnt51sIPTEGL/YghrBzogw9z0XSq6RLR+K+TP6V/nrQH4D/ZKXgi952HzJi8BXUOx7zrcqgZy2ZYeknHd5qJ1a4zeHTSs+4NbrSevVePjd8EI7VBj4inN54jwMraapHk6m1tSgiXO1aELHZgvckMTNBFI126IAlgiXED1TZEi07AHMxiZL8DqmQ1S12acYi8uDTOHxQSh/+Jvdyg8DNczWQ34ruDOIBs5IZxZ6BYRjLwafOz70gCHEOkGKS4c0kixp6JHiNQJqrMHytNLqkt8IX11p4h7SoNWBzrW6uMB+qTV8fXGJfKHpEsIn/tPZRm2zViuOnL/8PjuXoVbyGbZzTejTObzoDB2qHOQ/D6GfnWl1Nmjkxv9spoqjnvBgG/w3G02hxLymT/Gj5umCePKXHqzoQg08ax3zkIf6J9YRapUTjF+OTOQuotYVD8oTcQeqXMlPLeWXGORTnLiKT30HnJiz8+O+IE9Qmyly6Lh/5DyD5lype/FdeOYIHr5Q25wxx0aN9RSRw8heb7RQ4cGK1io7cktscY4t3OvwELHsU/7nA8nRsIWm7F/qy/5cXo5zBL6CppxbM60416KHr4JxTmU/G8eq4dvQi84uqeVc/KZLol4xf9FqJW4e1D/VueupwRcKNtOKtRDj0EEetRfGGrxQfKDKf8KXvRj8jHqgNcTemGNVOLU5xD54Rf7MBQlydPLFT4lZn6mOKbI2F8jnmjgmg5A5P1acq+uiSxVnH1bsySB82Kf4m7hQo452diGz/2Y9gmp9mXe9Yp/mfWDfvJrlGW8zT1yO4SB8kiNEjrYQ6yv72VrF0SfmzPW3oobUvaKOFfVFnmot51qdnT2iCX2a41LzyLVW8oRKZz8b8y+U+kJVC/OWD9ybeT/JV/sKT85QK3m2cx035jXUOEeLIs80wUMt+cjbis4ONU0HPRhU/pvDPgz/TflHdvlv1KghsRNrORC1TMGpY6r7CfmQVyH01SX7dXWh1SV7l/ss+lR0zv0ZAp/Y2wn/hv+U6y0cfQW+PjtX0ebIV2Ar9BXn34o1lhydOlcc34n9npCLzjZ17fryWh3an11o11Z8jjgfIMpnHZLSwheKHuKpR6HIIcthYMvTRdIMLIaS+Cwaz0clAJMhn7NIx46tcln2QAcjL6ZgMOaRBq5DS81kHHoch6SIj3yTYLYlUWqyjZ8HCkseIDC9RuY7TeMZhHtRixxS6Y1nlgY2haam1aopz+rryfVcs1lPOuP55+xsxYsU6BziZeE5erCz9UqhzXqtzWql9WrSqjVeOIr8EAVZVlq+Rz/w0u8Vz2X5Z8T1YvDjV/rkk4fxLznuH/ge8KDtdqv9bq/6zsFe00UayKofJxsUECYJfBZgMRdhp4Nk83q2DXnugSLOvFgNATkPmPREXcDBGWv/4fk+kLmIqPyJGTpGJreHZsMXwhQ/2Bs9VT6yJeYNrwHYc86hHsbUFiqgkmXoinvq7RhCMHpyCBtcoawEQrQNEhr2EeMotVbNLXOlbuFfPgsveyEl2caFawKOQEevTPGB6FFd3gwcA6GYISTiGvAV95S72wut12imVoJ6Ti7kaLhpy/nzwScv9PHLV5xHe5WJMVMIh5zT1xebOqfrezVz5Vocfkxy0m0TYjEoPpobiJQhJFr5CahmUWrJfiPw6G8IyVB6uTAQU+d5MORiDJRToWNfAXiwj7llEHFAyf/Ai/SH7Q4EjNz0shwHEExH/U0p5sxTtLgHfMP1FOQ4Yse9rvdc982NtYPAU6cdWbLhMj/IkmwrzeInsqNBC0dcuj2DYVDecdiWHRpeiNkK6LS+qJ1jP+ocnhmPPrYDnFAnr6A5hoNtWWm2RY8oWdU6Y4iZVFjwgxNoycMD7cTFsiH9HA0/yvgZjl1tmYKzgD5rMxvTuBJYLl5DEpcwhtkdJdLwiwSghAUhRIeGMdii25btUi02EHsWPc5ig4dgb+k9Zzs438+VF4J7vtSHF77HkI5P9EFkRs90rrmYLAqs7GAJcQb82BSFlcoQ2caKf2xCjiiB6XErvAZxopsPNny4GFUNubgq0l70sf7MExrG4aNDm33DyJdQc6TjP0+nJa5qRMnaHrix1V81KY15wkLJE0cSJL5HLizGhUDLPhuQx8YkopVTJKWYaNRzkOd8sVsn85KDrLGCOlFQeCjHCZXOIWWqvTLLFQ+EV9x8Jx44lLlwDUuenAMfv3ilD1+80I61xl/Yi8hDkkramnVxttYVDyITcnDjRDmMKh9G2Q6D4B2GQ/YRBxRG9AjlFnuUIvzhY0SgRw4hHnpyzZZ/lqQAABAASURBVCmSrPBHaUASsxAFFbL4BAeonjxdY287yEICUxpF2th9tCi2RQ0vvdfxiJr6StGxFY4anvmd4xwlWHgKQc6eFkWeySaCXiGRZ1wHmQTYB4zM5GMcyBtjfBdajAk4yKyFeqz8LGB4nBxBuVcIn6x1xwm05QMx/1Q4LwPzz1Fe8sD5kheCr3jAvH/YKfb4dhZhW9M0qDUeXJFX8DXn1LQyDxmhpnzAbdaNh1wIvubBeF28aUVMgyZiVsQ2uMjb+CC0LUuyPZOEULuyrKAvgiOEJFlz6yV6HjnJkNiTGhsjbksC1oOmetIorGs0/A82F9SpJ0QhSVnY44EYjPH2mAVz8nU0kE5YzQGcjo47EjY8oqIAIdFLLj7ylgjomWBECQqClZ5jqjTkTJXjXMdtxwMPx7mHQ/v9/8DZn79JchxXuvCxzKruBkhq5n7P8/3/v90hegP13G20SxSpZeZqxNFCkSLQC8CdlESQWHqr8vu+5h6RWd0NLePtx83s2OLuEZGRUVHdwFWutedsjKxt7W9QcQffJYMb0V6DosO8BUR8jjytcDC7lp851yWoDRvqhjlaRp6YOXOMcI4MeOaAoFtLDyp9WihbN+4MM39GOU6bYAx6BNZZdy7gmsBYawpysI62l9xtfGnOdZHbdmbTHAMHyL+O6XU06QzUDmtJ5LKacQJu8xuzoWPxtVwpN8Tme12eBXkiweD7gy+RBOl55iJJo0PJ5/OZxqYveeBzBV8g/Vk+JIUvQCnfcrORHYc0hussHjuutZ6P63NwTxr8YDtaXqUl1+52DY9xlc4xL6836r4+33/E7jVxzF3XVprj49q2+T1OU7/OfqzIG4K5qrY1nB8LdPwRm387Dm3jV3I89+OoX2zHMGxbsB6v8Qa/zJlrOTtOHkPOo2vuy5Gc2VlXziF7br+mu54NvQ782Ns+g74j+Bpzjf0XTvoGwYEcznMTb6E6oFN2JzW3Obo2NnKADu4B7o2YdvwbA3ldR/lvhOIeC4i9T878ynAN1kMO5YL6hsCNeHy2eM55xGZTi/yIwGXdT83h8+H39TUH6Jrr/prPw7Xnmc/INZ+VDQN9gxxf4Akxw+uBOrE2GFxT186NzGDegVOJiDoxqqJq+TFckUANy0BUy6mbOPhK3SJw6xgJFbI1MnqKzZ6SIHoHEqzq9V2FIQhC67lM7hkkFt8h5zYF6Hjpu1KzvDbopSHNdU3WTUdkteJkVaomFhmsxm5zDAlpswovn5UDn+NDy/A8dJgvCi8PvAA85I4vCXcdjpeEt7Fv7c9Jx0z9SK44tDweDz0vlwAv/677f5DwjOc1XxCKZ8+uov3iJT6uD38muOa8D64dMfeXvXl82f48prJtqEy0Xw5z6psBQdcSXReFHhaYvXGASwO5T3KmG9/n0RiL6Gt9Dcuuogrd2orlvSGqKlUFJxD2tlXeAsParzL9vZ5tzqZkWunlb5bHggsDbjBnUvyxp5tX0mhtiyutSak1mnPPWDOOimtuKI1Gp8Eb37pr1iAImgrVU/fYATpAe5BylXQaCb7A+wovpn+LX0Bccr1dew/h+4SIns/HasL5ihv5zafP4/9w5JoXZ4OLrg6HWZWAW1yvX33nkmv5Ikeuf/Mrsw3mUVMK9V4ASqUY06NLm1pyYIGH0MxFr+I4ops/+DIRMWsmJXBhNROMxrKP6nuYuX7vDCLUSaKTxDljrIlrPhfXfE5e8XOOn5VYn3kVjZw3ChQ4p/6X9FMNl2EJf/a5dTymjpNx7CiGciHsqQx0j9gINgwxSfaITu/ltTOpqlRo2IVWxQhgghkL9LFlDr9P1CHbVSrwHhN9PQF2dS2c6Izdja2q0C3J8eUa2fwsyDPQgT0YV611zakli8pZk7LmLDXH3a1D7MTrSmfnvC6H8GRv5ZY81I3InBobdlfbxs8307qLWLBGbZnk7ROeyOVdsy5L0SE9JFUqhUw3o0UbZ8NNrpbnOvOEnby+Bd5O7graa2t3pHO65j4rNf1yBixM02gxyckllaTKMXs7iwpPBOFeE284lxf8FjJ8KPNm62O609Sjm+s5EFvNTW6hRb2pj9b26gNWwLq8wU1se4gavV/8NzqViO/8TsAmN8C1kZKqYikEJVMPphx0Uqmq2A6pvqkVsooRhIuiqgJFr1QVerWs0HoIdmhnczAxHysmCi9QDvnaV27nnXeOOR4O6ZQZSk7xrHfNb3Je8FvCq75FxjnaYxDohHA+qPPV23n3K7dCGSKmb4ZPHZIPNLoKqCrKTcgKCDynzlITHMqRPpKaXWessFoSkoiEstkbibsfhzk3gF87Kf6kG4c1IjuTs3a2Blhzi+BCLw0l81QdUgW7OGguvc2YEu+M0Qm0ESEwW5OrqhmHRGlXMVY5JrX/SQJndZG9ebVhLLJQK8XYh9bDlnY1xcB+JPqa5vi4475nUZveefrVq4ifDKPzAHJe8YPkKx8c+TL0xd9z/zuBL171f6PGB0r/2T3flcw9YokDd80LfgN+wRfX5cWxrycfCm5dHnl4PfDb8WNuX1zyG/HL3OKBt4HvkofdS/MOh75+j9QRF0oK0/ncBFRCh04VSpLyTwVfzlpluVnbGd3q2MfBAfDhh9PccX2s4Nh6qNBxDsUws5ayG5s9CeMEyTjQmnbYEC4LzgSuFA8jzAWT2VyNcdv51EY31jhkFQPFi3OrZl5TKjNVzejGHJrah0H+Zmw1BhseFBoSyIAqjH8LFJo5KHbix5LWmICgVOLA3pEDVGmzv0wEeyx9qAvsZOVgBwzSRss3+dCsYVzO47b4M1lFABgIQWp380XnM+hru71zrW2Tl85HQda8KDnkrAs7Ne8dnU9IwNQ3PxJyLGTJzT7JOSduaqNTR12cYrZa0+887Sd209sO/oVAjEwbNamtBkno2kE9xeCHHwtZUls9xIY2kL5ISPv5huIzPV4HxyY7R12OnTFy5r0JClP3TR6SeeQH8g2E2qSe7yHEbRikiyA3DPwiyLeDgsYjpl8FyL0lx1pixhpErF21wUDeCGv1OODreI5P5OWUDc5Xy5mTOiQdh6xKxyM7H9l2yBG4tf8t9DrCWrZ88oZYNaZ+8hPa12Vej3dJrF2+c/APYR1BzYABAr9hm3+zCe36Q2XFDeToPPbW+mk948xunbwR/DdA3s5vOkTnLpv6nd8c+btcfsJ3f+vw5qi/BszZqaGy3fn90hoQ2uoN1tk2/Dy3zA3XcyGlzTlHmq9UFeoJVSfd2tXXyomrPj8Jien6K36vvezyXCaG5QBHhWmgp4Ob6e/Q2JpTuYkZxXE6o92dpqWUfgcrOxayZSqojYSMogbfWc49eQgNuKURxiJqRD9GEjzTSNALxAanLjR7EwNtzHmqpqeg7AM+KxdXBKtBjmwxSrER6jMu3dQnqkOOGMfDIYdDxRd6F0deoFwccvQZCtw6HnhuOuaW+i0kz0u3b13wC/xj/JuEE5foPFddXuQWuORlzKXPVuRUWOEYueZlyBUvbvrnHXVeBLbOQ9z87z4Ptj9BSlhWQnIVQ5IqJD2gf4bkmBOdbnDyVShgnsfhxPG5k8IdDUE4WbiqKlUTkEFLFSNASYMsc6cY1Eomn+wyNPZnTHl+hDWgu+tr5TTUSd01uQ0bWSPhSsh5OffTcZIiRqRbm2ooVUZpCAohilhE901XDnniq7QqmrGxdiy1VKHRUdruY4w9sBDQjhpTVvhT2PQpHI32+AP4EBPq0tMNhY468pV3b+e3vnYnt7gWt+ispu1hfskLs9988SKffv4sL7mmZu4McrYjPwu8+86tvPvORcq/aiU53U6L5nqCPh3uqWrqVVOGplYpNDqiigF1j9emlOfLsKGNv4pzA89hTBU5HaADwEt5LXuNVekPcRPzekJP+B3oANfpdynY3ck3pvU1SGVU5p/tan9ThoictULfgErXQqQrqsTlHbgXHA/zhqynUnH9IyP6Z6Djsnu/QyL94alEuRi2beZYuWMuNME2MGdN34ydJDbK4Px7X7lGZkvZFrJsIwVLJCNpN+tqmeo/sOk2yVaDZyK02lHwpUWsdT23mJTnWKhs0CGIi9j4XXb2vuekPDSx+RlvhyEQBTjqjOfd4me2seeUdvpiOAt6Xe2gE6nZNVQ8qCcXGhuUZ6FBejqiHhvEfL2jAfBaSGCFODcRDoQX8TUf1sHLr9jOUsmSSceuXIU254wLpt1zIE8e0Tar62OmMVwLCYPkseYZ6K5bP8tQdLz0NNJfgrf4ArzFl9iBL8TJn2bQpmyvQ9Y5S7JXrCaa2Ieqau9gcpG2Kjeb1fRSkQVd8aX4ii9I1FTB5RTfkXIo7WFBxs2QGWelEFMhAiehXFyM6IGbCK2i2fEo7UYuMlX4M1vFP+iUqSqUpKpAZquEzrEZ/SDx1Xdv5c7FkYe27K3rk+MLnE8/fxF/Syh3gGMbexyHCn3kknz/JyNffedODhfFDTC9D+cJzVzEzc76dmLpfe4lselqC1hvKQK7/EuwvqUl6JtfKfLWNrKt84Z7kYqquhFTBroeMM+JBBjASHi1Nhk8ZgipRs0D13qoraJfqP97YXxPpULSEmhnXRLQz2c9BbgZnRuDfW5uNBcMKk7GIJy3964Ox60i174M5PPw6tVVXoj1UvAlD5Ry+v0ysNbhUP1S2mtngy8B1f1c3+bBdNo8rPIge8nD6sXhwAvDYy6RB/J3HBMPY1Uha17Llb21yqa8vvrYs3h1D4hSv4Dec1TkvPkYY6zcBsq5jWVimYwwzj12DuuZAVTiHi83UvwZ0AJxo9cNaze2UOToOnjG6PkxQ8HszRKA3pRSGEyGy3NL7Usnh3QjgLYIIdQ3BzVMq0ASo4aQE23WIXU4NhhSPIBMW/6EFEd/Qf0cVdPX3OGQbCj0M4xUqioMjRHWuvwj1BDaK7/Qa+lRFvVc61mNwBsz4PrF1LLlhb5GmXuIeogRu16H4OAYIfEVc7S9ePWGvmL9XL/B53zna1SX01fEbnrQhba8aBt+08Ocm77JLT7EqQv1cxgrnFO/axDaQp845RyjbqzHTL39Nfce5mobuemb7Us89WKt+qwvp0xx/sxRAu0TqF28LNz5aevvNWy8+aJtYtQ91kq4fV5tUCBn0BbpnEq5zqIO2PeLjiPayoni/LP+mtJ13YRrB2dzBd36Is6DHdDHA/m63nZRA1jbfZdx2siihmsSkattLa4fnRhrn/DaevWTN6gT9DfheV84IkVZ+5Da4rGdv5AN+Jba6AT2ceuYtllXicN+/NxXzjj1sc5H69QKudaYqDi/MFeoixlX1J71p33Stxj5WdtYj8uKqYI+7EgdqFVACVgHTvoB12Hx5hszpevBmWGs6BoHqMOMz3ZOl42/AAHt976mLjeMHdaesfquM+epLSfYoqaMEt8wdyHIwLUvlbCuA9i4w/GICsp5qvXD8YA8sCbtw9KRxBRwLSK0AziCqqT4E5Ws9WS2puAbNx04AAAQAElEQVSmtcaBBH5XonFz73EO8CoK4feTX1MdVHrO0LZR25zqfAN2wpL8zNEmaXqt02n7miaLm1480yLsRSQwjEoR0VicIjSlSPumRrDL7mdk92iussnQWFBzK3zGX093L8cBcPCqysoTfD4O2AfOw4FzezhUP9+XEvjs1C8Jea7yWeoWPzvd4bnqzp0jv2y94MXgMXd4cXjn9mVuA/23bl3yS9iLXFwcUsdi08n1dcUfOX2We8Xz3kue8V69GnkF6QvCa6Rw3aFVFao7wkBLrzZvbczwBk96c+y4s7MIRcfrIKL1JT2eHMYVD7n6FrPMM7GKyJypmv9ROIfovNdr6XDh7fyPDK8XIndRrx9d9z4vlvT+na6R4g+cB2alF/K8b7Y1hHnTv52/dI2cNXMaDJ1DxDu3b+W33rmd25cXORQL7TmvO6tVNK+RT794nl9/9jz+i7vk4OLIxkk/cr29e+cWL7Bv5cBCzBtIXPTa4ZwCgm07B/OtKkZB0gcgQleDoZ1wdusW92AmkS7yu6ZhjcFnv4i0jnOAgcm17vb6QGNmECOvLtD9WaBfoBOLmbehqphxJSiW1erZsEWdUf+6WtNdVbk8HnM8QLgA6rODXosRTaEMeATHyn326SAGdiSQ9lCKkNGocPVxzHR4vFRJwNzykdfMNMMnbyaB19x7/ZuCw79Jig29ulWX2sJklBbM5wSYrqPT4KdEgd97JVUFkEkq/4uti/9ruXNedsoBez1uznqQLpdQSZVDCCali1MAKgJVyjeLmkTtXVukA5NN5I1G3Te4M2IW6flli0KVXmK21kuszUJKIK65iBvo6zyoTbB2lfkZGFTFsoa5oKrgRFJVSQDBm8qCcqPxyaoixokQ2648PlI3YyuHw2WOfrkdDzl0Xmju6+BMpOwV4FcfSGDNBvMYbLp/68c14SaIzloZ6TuDfrMPkvlOjMfIekwKY8wqjNqaA3rHEFEbDqy1gsVakaFVoWzQFlC9NgpUtQFL55gxkn/GYdlDXB0mXzWlsdzZojUw/BBf8lDwla++wxf/MVV+4HC4EeZSe8HLnN98/jz+x4evPSYm41gCbfZbnIuvfeWd/g3RkXm7EkGU7IAqDDTn5M6AdtZdzDKrOrOtmdHqmwNxG2m6sVWOYR8gp6Z/t4ipqtRG4Nx1uN42nIeg19k6QzuIpBOWWAOgoEISoincI2an45l+lCqHdBtBRzPWwKpK1URPlcI7MccEdw8DZUBuuZ5Tr4/QvJcgghtUQ3v6RwtGtoePOlVILa4l63ElYhkxs1zb0qaYi0Nfkdhe/1fXo38b9oovgPmgeJ0XvDB/8fI62tfc+HFRbqSqeMg8xmtm4pBbtw/xvyFyi4dSudu38V8c+SI7ELvA5+V4POTA9XXggeGopBa9a6Yb9VOtOVbVsppi4PoaWRxKkipiQLpNbo5NhIzGWEeGLXMcjRAzl5EYRuqMqaXKzAQ2NvOVJCMGAoZiRhWMQIQEoD/EpE8vpbLdo1hGOnaSK6aZzLZ0hCHNUW6T0JkFkl3q3xBbRzmVRqpqoq05FELgiCjOh8jB+5oo6BMwZtxWC3masnZfxyUIuIjQKlULWBj0Suih4UoYlomqVvFP4EUV1hk2jkTUQlTLqikx7EmKPlHuMbQVU8XZA0VMFeMZ8pqu3Ugluy+0aW/clEFMvqparzpJCAMQcgkKXb12HYJeDQb61KvelDhv5G22chCvFFW1x1UV1EQqCbaoamO35TZUFWrd8Fm/6owLDbvqjDvX8yX8FqOfEtnslut65NqUL2SjDmmbmKpCrbZR6IdUDumGL1hTEINuF4PBPUTnwrl9rlcVYUWpN1FVKdZFAB29ToDYc6omL1fF9ZcEJlWFUi2rqnWMlq5RvaoQZ8jU8zrf9gH65MegT7vqJCF7DmXV23l9E4YaM+Xk5h5SSVZ+0KsqVdXcaNFD2zjotQMlY8VW1R4jX3WyqwrqJiBmfGjLP6aa3QefSoKsqvQfpcAK8nVU1Sn+TDeuqhTtZ6BrV0sdVVOvKkyhq5JUqiY2HSIwmHUDWKmqBo6gparHJEUHyBKFGZp+cX4dqoPi3pfimkAWUE8VvcKQPmZJsBLGqmJMDgly9PdYaIUVoOTrr7+/QmsdWeDUyePZhPBQrpEYUbNeYQEp/cpGaANA8i3bVJWBcHTnqsIuVwdB9yqESeDpih3GixBgvdBQGZMqNObaeNQ+FrHpE5BEzVgVbIN0JRJzdA2hyQjUuNEixtgJLJTKbFWVqtqPY1WlOD8bDktXHo88P4HLi4tcXh4at3lZ4MtAn7nEnVvHfhZTb/Bsf8mz2PFALoeriqk4GD7X+UP9K35GePnyVV76rIcu5/Ogz4X9TElsug3WGTCyN8/tbkzF+q2hVDFZRDNnmvbiFeLMW9WEQR7mXZ5mPvOzPjpx0+uo93VYRN/AUVWpApKg96kEW+9YDH2I1aulY1XNGsixAJFGVqspuxaL1KzUJB09fphVXDnoiAhdApcCrkCrp8GiBFfViWttzFho196Ar1TssTFXix4qlih0lpig+Cz/7juX8eVylWsLDQcjV0+P1wR//vmL+POl145kkTxUwJHr0peCX3v3drz+zCv4UG+KQq2E3qBejUpVxdhEKawoQkNCMfqxSjo2s8FPhVHdINSoA0MPDuhMw88y09l/i5Grpwicx+o8kZX4s9HVddxvmSIM2aBNvmJYA2XeSwYaHVELuCHsEJ2jtOo59J9gxAH3BS/2PaZVfIh1w4WN6Hc+pZQuUYUFKhV7uhlFtMcaGi1VKHTdS7DppHXiVLgCEKPRxwheec2LwevW80YbG8MaN9XCVV25qY45mc39R4eifpegrvXEOrlM19YsyTqb3+RkGcnuMCTWzd4OvgPf8EEwocGDw6KEiWrLk5KtjaXMNKJcyOJarIApGOlEUYnD37GcLg54x04H6lQIJS5g2ummroLXfEVfzNThRS9HBydksFddT6oHqaikp4wglw6jBUE3TrgXfUJ9y6Uk8VyoFiFeW7GBGVEHMQEjtkN/sR1yvKh0LckG/hp84Cux40R0yZEva5uHSFVhKKaik1txkJwwzN+WXfFmcK5Rv0cKy00S4KHjMO4lWI4BEx3O+XKhxFbLmVv4Opa9hIt2tI806hIRzYzQsIiBhiqA3TwuelUxzq6qRcRMxfCm/TVfCl5ekEscudZipgwW/oIv+8++eJEvXrxMn0OiCCGfZPQqJMQFDw39Nw55mXOAg6IYVShWVUS2mSr3Kz9t3NQaKUyBaOdo5d8/bPFdYxnqb8NelcnnaiaD2euY1jZ6tKauVh1RTRR6oZkX9+V5Yu624bfucdv0SiXEcjDZN2pmu5Gjf9IhemkIap+vt8NWwGiDGOSiMFa/QVBE+pyTEvJKod4r7NPRlotpF4MPfMIHQv97GS95INzQ/2yYF4J+Lq55Ezi4X4xRORyKF3zH9MPorePppaD6EZ5ryC//C768jD364o/POT3+trHIL24TriOrsd20PUaLYvQ8ZbWeG33g3/nBnoiD5jRgrH1WmY2PWH3BbhmP+vTNl65UKj0O6Fv8KmUa2zWAYvTlryJeECeFmDE9TmvONPWmHUgLaxCqwgihXu3LbJJrPz0H9r539BnE2PrYM9nFJLmXoMzOWodaDyonWLMtYqqq1W24aW3slFU156zNzrRdswtWLgyuHU5QZmMR+oFrHX1NcXfFttRADjiO9qyHrd5AH2CVneX2ccz43X5dqbDknbTO2K2p1BSvjUaJSd+Mge/1TOk573W6wObnvubeiZGfZb5kPK/+74m3zJfHnVcz8nV7X6vOhRkz0ntxDzs/lvblwlzPae+XXO0Nc66Za+0Nk3F8W/03OfOMfgNMVMXwhmMjrAVYV69FKTwn0Aqzb3xsSJVD0Mc8JmjG7tBe6Guqay7iX1uPcRu28Jajx17j0nqupW8lnWs7zi1zI2NGu3jR1q605XkSndvrCPsLzflfB/Rbu3GbQ31krm9AbnBdzqSdFH+yNaja9CW15znGCaeN2Pu0p28nVXoP8ErthRmvgU9xfjC1TwFaLpZDsq3XnNdg/RvwM04qYZZ6HU7X50qlQSx9/8VQcyQj/U6SV7II1gLPXK4m3hPRIcmWR5jTFyw2+vTJT1S5mqnPcZwf/Um9xvRax6yEIMZRoPYc09elpUGvT7dgjZ4/uWvildJZ8+hLt7m2HntockZRs60l/Q7udTXJ/MxBaWIrVbXYat35Oq15NWCBVMc5eozbgOtSnELrDZ6T24+z58NZVali1ejQ6I4bKhJVSOdgKjQWyM7R9ZnWtWIrKfwFsI0RS80MDrPhZyfLVzCEpKpy5MHpUOmGGZ+vdvAz1JGHrAvBM9jF5TG3eWF463iMuIC/RL+kQKXCJEw54rOdz38vX17l+YvrvOBnBKHtvwrRd8XLkH5ByBrdzzXHCrWrUMhSCBd8BlWnWZ6qStUE1MpBUMjQjRuejDbmUFVTySaX+WWiizmItwe9XunLI2e+8WJap/H1PGMEB9aNnQLPtKo+w+zylD16b53ZmseYw3KWleZJovRYtVc89ULbjhveGTMz1kgAcYVlbeugQs7eOU1SuuVo9wXP7u/eOead2xd9rRXhwrm85FvnWvj82ct8+tnzvPC/U2q+jhV7YN6vvHMr/+kr658hE7/traqckMgwHz8UWDRSzDACJ9RHSLMy7wRG789rMDZqUCVVjuR28aljBQdQo2BmU6uUZCgYU01TxnstM+HFTyT3WI+Z1/9L3hE4L2xsxpxDXuib0KsmK9TFuc40UDcZCLrZArV7HSrHy2OOfI5z7mC9oU1qHh/3UgXDxhg7wjnwxlz3FPyDY15lhOtA0jOIAlXzWq2q+GcwdnJo+BkJvc7g/uD50RbDoWdMZ8RW1F85mrqNk8JFHSwURnRjFyhsjDn6lI0Vi2hzG163N/6tkn3d4LdkpbjhTA5tV1LFkLN2w674R28xCLaCxvLp28YhiMvE4vVlNfM2Oh0Vmiyiu97gKZBuU6ulK6p9Lk9s6/CvgntBexFwqgm0lpq4jrEFa+f6n2kY8v5b9arpNStTTVUBguzoiXZ1bhUSe+cCvZ1VdCzGGXMg9ni8yAUXeRWckyCCPrhYg14OZHxZry9zyON0l5bNXkdLLAb1JReefzvKY5TVSE0VoxgEpeafIqBtOHRz0FJVDQYCZpcXcS+Tin4is7daWgdOvcu3Wuk/q3ZVNdsDqmUHEbdv38pXeSnoy8HQTvkYGXn+8iU37Wd84V8RnUa21nUq3nD8213ewO/wgqdqfgQMqypFglxaZhvcrAcf4jHNNRojmLqZSmX1bA1mU1tSpWUIHMwTcKp6it45FDrh+IgNre0lYXMO6G05qCOmVOZND2J1GBxVykVxMAdqVTmmBdre8avrnde2Vvyuycmmgh1ANu3M2+fNXNEL7BgGCSYbLZPiT7YGP1XipnI2yp1juaqnH1UXRAAAEABJREFU3c/XFS9rXnEzf8HDoHiO9EFQXfmKF4L9Bchno6riZ/WSB8uLi2MuL4/xofOSh4YjL//kbsFfoB/lwIHL53CoFDigl6jKXAXr47gxJs3Br41WoWdrU69Upw1kAb2DOK+ZoaGO0p9F9qWssSKZxxTcqeqjbkZSdGJ0d3EO/rUPBPD6QqsyHoUu7XyFs2ry1sTM/EEDL/UoYydjVu0LofDBOHaOEXApSPo4rzcDNlemskhFaCtvijnCzlCVDctVhSKar1SBAKQUmuINeBzXLpZvkCUSU81TZmt9MKffLXJjIH3gHSlGgTj1sdwbgz2PrAQGRW7kQPUUuJvXgIvVIeZ6Mxv2VBw7KDfWSm1m726EOJ2fSc965FJry0XFCWdCA911WK+lJBxi1ps6Jn3E/XUNrK0PFIG40d/GGSC/gcVAjcz1jdYdUVjRXIF6A4dLdF9KAkgf6fUMI3poWgsnXa4j+nQ6WHX6kzlvZjMUbV7aIzMryALKEVsxNDBb4lU6MZRigkX2Wom3YyrOwEog6ZNzMaCqumLBCkT3rrUHr5nOhEGuXbnouQ6qjcGZG8wHo8+Yt8E55J23qkJvyIlZQQ1QrwRqlbFAXVROeVtMaE6OzTI4N9pUbFsHNp2VhnQAx4YonSoZnHvHd6ZTpS1LzcKapxg1Y9xfgwV07HQY3NhmqfgnjBvG0iu2qikHhvUQ3Z3jND8Uk5z8es2Ap88KKFB6Zh4GFNvu+VC5BQ/0oerl29hiu4YuwZ4MOj9++k+2XsCa5NCoxczY6hNdqFUumSmXf255+tU3OG3rRPtdMoGhQ3T+YA/Z0UpW0z/QBcI1szC02efxa7a3PcOWPUOcpTV2Q8zo8kYMWPfREl3OYPcvWmf+5vF3ovIMuw+uc0hS+vPFVpeTFHOrtmg9Ta2BZZEXWtWMKRNcHNyMTqYLq3lnCc1dwbXGQO84KJbeh6qqYGdXEx43Qqg567ROSIU/xFcpm0hVhSH9z+NRQ5NCrFWjOZkWjhUCmahbu+EA44wieyOKHnw5a4d+vqq05LnryDPaRKWlz2Tg9Gx2yJEXiIcDD2RJfMa74mXH1avrvHz5Kj7/Pe//dvRVXrR8mRfwL9fz4UueGX12vOY567r3E3fUoBzHckzsDCz7ZUxVpVQAKuPsfZzZN5mTWOMeq60fok+rtoDraZRdGYUYXTcxjyTeU3hrN6P0s3g21Np03lzoTd+MWONZzmJuCOpUsbgVtsQM8ThC0LErVYWkL4FGPxkzLh0nO3fH0taeqmRDK2IOAIllr6qE7lCFMntm9qwsDdHX1J1bl/G/Cehzvd6Bs6q6hPN6zrxePv3iBdfJFYfPqLRfn5fZV24f85++eif+jVU/51WVGGEoaqFXMS5gzp1Uot7IanKtkkzfVY9hGw6bo1JVEnHc2eYqVfPYuM4OWkMhjRWo3a/52eCKn4kGUn+TbwzT4zhhhanFOZeaoTKTZ0SlMF2HQH2zE1hVueCA0m/64asrFHwFc54HjkkV9mQ9xWlnaPAJviXVc9bwUCOZ7opNXU1oN1gX03RscPTW5HAiGCPtac/eOijwNVHpny8rwc5Zo4JkOCpOggdNa87XGiR9lZx7xO7uglvJa3VzsxE3QJM9H8MAZinakRyWZHIWthmvybnApIqPR7EeQxf0xYZNZ/kaxBBLQho5awbtUQnlCE43XdrKJjD8Qm2doapmPLp9bAeQBG/gr66v+p8FWtCLW38ZeAY5i5DSbK8fQ4kIU8BrIVYfqWx8L72YYUxn8+hdd1I9QmWuHY2jfDgeczwcVh1CoKmyKbk5Y8IUN5AbTe850cWaOGlt7gPfbXnJl9+LF6/6C7IdN4JHqiqc4b4WsOL1Mggc3CAQLLcSXp6oN68C1Wv3XCy97dYNAAQP/HTqBxCxGRlJsAVcx7UOS15s8Fi5OB7y1Tt3cufyQhYwCaPdtfZN+7MXec4erWiOvo6ilr8lZXP8ZvEyX3v3Vvxr4/23ugwCPU3LmY16o1unqGMNHR0lqcGunK/92P4QxDbQkqo9KMWf0Lw2Smk9FIV7UEJzc0HrBY2VIbthbMqZpAjWHFHona50IZuB7fqtIKbZO2FOrRO2ZVdVqrwyTr6uQU0zC1ognCnnOiHN9VwM2h4n8wYbHkSPEeZeWepwMNkbnDkTO4tizkLHEMGFfu0D3cvrvOjr/Qr5Ks+fA66L53DPkS9eXeUVcaLnZ39Hri9fAl7w4u8SvW0lD5tHHkQPgofT1g8JKTkwuILBLr12021bTBssCi+T0JsgxcMHTyaG0foaRHik5VDpZxpqFTkBfNEHcAi7Fgz1kqrWYhu7PiI7BpVHln7deZjIHtMF8FYRx4XsflBhcNFnfmGf4tmZHmq0wIek+wPfwBKYaIxjODCNEpWuVkimc+Qo4naUhOmOTl/qprUZ12d48hoP6fr9nCl191p7DcyBvOZeJlDDZQPGQpBCO+xtAOVCppy5y7dxFLs+g3O7R9xhuq6jPta5mD6O9xj4JyY3iB3NaQ/203WvmZsCXReHt2ZSO3aT27qMn5w5VMDovJU//fBtE4N/59ChIenorp2pWU8WRktcYWnMn92W63iUnu/fIc/nfXtO5hwUptyayzWM5ic34AfL4cAw9vqRG9NzaOPe5mhOm2B1Ybx7teaMS+YxRUIS3nPOGM8dyZC4mh+cW6axL1BxnBDZM5tUGXKNwQvhfA3i2PLul5trGnGtE2mdNGqwltVJxXZ9AG76T3lbHSWB9ME8IuigLSSJs9boeZxT27U0MFyjsJYgtWs0x4dviBHyJ0gxhJgBWNzqxls/7U24S6ERg5909HS8+ftnFkfbDOYiVgx5+ORm3VMu2o0Y1zyBhxz6aS401+H53upc9zmu3o/zXZMgpj7nJY051BfcAwHOM33ONagB9IFtrYSRqz/407pr2HjzJQcKUxNgn+uxxuTHKZfE0bFjcj3XjB/sxbVf7xJnF6Um3ECnk609kAJdrZ3Tztk57niGa7BCYtMWk3P+les8e/5YaxzM4DyAhKGfIkMwuM8GBb0OCck1F8W1NobPe61z4jzmxipJpcLqxHkcmYE+Pds3iXIyid9nkfCLSpnZNr/WXC0apPpZWGbuPgVTGgSyOFRLYxJaqaoZA+GaU8YR5HoxWmi2n0E/wgPm3EoyYNrC9OoBJJKGrVefVlGR0LMuq5dFEIgmgb/XQvYpQ0fhsROHb1CtqhjlXsPAFnpZC+FriibbeZojPBfCrwNjxarK1qpqf/7iR6v4XHb0eW0D5OEw46nSPxv6vCde+PKPF4Q+F37x7FWePb/Ks2cveU4EvBz02fHli+u85DnyJXHm9PXDteQ1ldWqqG9xbfajKjTdIgeP/Y3GzpFjTMMcQEC72TBp1ZiEo5FLeizI15qoEBwbHyHFxKpZ7TRfTFeP1hBtfMlgjTdc9QbT54vY9iDdyzZbcytj6niM2TjWUKwRESF95oab8T2Hzkb1eD7s/g7neOOsFOOp43qN8ewkznunXwre7p8xXX8VucC6VvOwP+dnh8/650tfCoZkKyqmvHP7Il/7Ci8FqeV1bR2i0tcNm7qGtJ6cqMw/uPiek0mq5KwZWgH0lec6JM5r4ILSM9cQUyzYLAMB895VoXSj11XW1Z/FpZv3zCteCu7XuGWJjTACW9VaXqtd5YzTlw6eGtMTUjAVlEa1Veiz3xilQVWlinsgTsozzt477f2htZy8e4LBGOQpxjYdUh3vjXjoVb+2cP1yhsuB7vIb3JB6OxiIdW607sySULBpZGieL3nTmleB3zukMbvtHCcDrSyJzC5JyRvNtW8kehobgXReIY/pul0XRwJ1VnTsW6aKMRNagH5zbWdEWWYi53oXMA6y9TUsU4+LUOopkwut4bDpSy5hDuobfdubjnkx87Fj03SphIDiB2cRmvNizm05nVh852iLVKoKDx1ZxcXpHVcKzBNoNUAi4ymelHlkZNvoL65LXiz4sqGKAr0C/Oqg94epFFXGiJnvyDSdpf42GL1BP+VWPBrJVzwsveDL7iUY/CRprHENQqpq7gHJgpuGOXHEcOUkB1zeIRE4m3KiOuAg1+MbVMNTBrmjtjCQzaEiq2qGYA7WaOROWBS+BAM9l/zm7913L3iZd8EU1CKGMxPKxPP/7PnLfPrseV5evSJrpH3EoNjhkqrq3wj9lr/RuXWUSEL1EU4bK2AdaHuvKrxCqhxSpRxxnMQgt7U5rBodNplU7dGTIUVlrlHtLVh1Nk+nbGU2GRVh1CbVQZudhTGX2BRWH2/q662arDqu7rgiqqZPssrVpmc0X09hDTGsX9la58J7+DfIbf4pSdLJ9cSRt0BMaWRr1mReQmc+kVJnQa7F6/slD3ovgF/eEy/jNfHFF6/yBS8Fn4Hn2wvB9VJwfmEnVZUD1/Dx4piL/qwecsHdURz0NRIuvI5F685qkCPFH8eBNftJmxuTHamqMNCVqoWeOIxsDQ51s03BXB0fRNWSssUMYKlRxc13NhXo8h7mKfF6L+sonaI9DPjoVEOnoxdxVYWxdXRtxMZscquka9cx6FvILG3+YnbfroQZc2ryYmduGJOFoqPPsQu0yiq4aHo6JREwXNecNWyvG+E18DrOeUJnzpaP5GeDftjj589+oBtMSlUOs+Pc5lhxShEW4qG/AWL0jbjgDad81zEBN4DxSOedPPOxQDprxI/v39JZJFXO+llO18UFxb7GwlyX3AZrqHscxlr7vzXv5u85xmmt1hKb/3W5+czbcB6j/xznvv+o/rY659fGXm8/Ruxj6Yi9s72b5wPPnovzy/VBHmAhPRK4n+cv44yx/luwTg2ebZ1ddVYyD2DYO6BN10eGunvf5vfYyzXI6EoYm39KypDfsdYAXiMbcJEZriuAQfrZfgluIh2Du5WmNBbmPD07cUgCdk59soydfibPYp1KUJMU1kBs68bo2Owvl+7R4uYrxab3eizTNVUAXX9DXeA3D5WJGLH1y1nj/PjLCecVxikbM1X3G/DYU7b5XYcwf0M7N45aM676PEHDzK6+5bSElkNsJeaxhHiDX5z84MIc5za3mBv3RexrwNmgLiM6Kblezwqdy9BrYPBYCY/XNc+36kJ9gsNr/NmcsyQkM/SilcufvldXCnv2qRldzRZ0oVVLBnTmQGG1raOuPmNKlrppmb0Vmmt9ozYOa+Gm6xWodlVAiJYVG230gJPulg4EVVWqCpOKRYBAGILY+6KnrZNjO3e1KAK83poOBjQVE2pnmugrQxvoymwpFjMIHNr1mlOOFbZg2N0d3AOZWajoT2FTs6pSVTmg+2LwcDxEbHrBW+GK4YoN+LcGX/EM+IJfDL/kJYjPjc946fOM58Nn/ZLwVVrf/pkxvH+pwljz+XEqSaUbgt6WR9hriWnadT5UVcecc4EzdsPZ9lMEiulzDJxMZiMXAh1OHe1f79YQZ1HmiXlCzxwnleonY2lWkd+w6HsLxwgAABAASURBVF1M3nGnUMiCoqOf9+EhWwQxHgSEy2qShE1HnVtuxxw2n0VIS3YiiQmh6Wi9oCay4rxm7ty+la+8eysX/OK/P4seD3I6pLieue+84jr57NmLPH/5kmc/ar7Wb11e8FLwdu7c4udTErnMOsKXctfsaWSOAz2hqFAgSxQsiE3JnKq4WpwP+xqNO3OsZfcM0ixDwQYUB4f2Gadxnq7OlnPFh8Sfp2/68dLnWozSu7Dzy96FcSIzLTfb29KaYziw8KrqvP14WUpYRgkIiUEzRmJo8mPazPWaqLB9NqxEnd3EocqwjnPVjGiBSkqyGbGN9OcbFTfj1qc11yA3bbUT8FpQQGKtUW2gzxxHMU8StP3k1jpDR57ZqK5XoM5OjHOKSXAwUKyJcB6vJdUN8yrZLAO3b2ajxXmxLQ5ZVaGn1BcQdJk0n7MmK5pyHhWIqkoVyITTlT7sFq4BpQ8dTjdw0uf+SF+/BbqKf0uI8De6eU26P2u6BjD5ET+427xVnHrn6gSHkegkFy2zsYoVQ3hT1UFzTVHXD+QvDsccDwfZpMfqQEak46qsEFC1xTlBpZuuDU2sQa7VFdd6DxDk+/b/xatXecWNjSVlK20e2+Kzw344LoXDz0hVZbbBy4WSTZXHZQKVdeMjqNgXou3FYFJvTVRF/sKksGOdQRySceuejwZ+OZ7vWBvx5N+6OOadO7dzm5uvPibEd51DJf5mw5c+/jcF3at7YDvpMiNRWtfz/LV3b+c/fe2d3KZeqJutUadzepGh9raHEFZxpZWztuJkiFR0TisMTrsBM1WV/rOkXGBCq8IDUHsJFFJtWEOlHDDO/xYiq4RtMpwoEFpHtukSXRsRzIQGwUjMaHvmJ3Pq6cnWKOMxS1CAulpWoxRrtQ4EB9xjGwoNkHC0CKiqVC2kmK4YNxglsCvdaqCAqiJOajAIRJGO8AtLeM79bwK+4GHuBb/p9YWfL//8ze8X/Na3pS8EeRH+Uqzf+F4pd7jnkariOqoclVxQB1BV8AHKCTbMqRmZbcrBerXLAX2k1rEfLNj6HAsTy4CmQkjDYzoIC61qBmjPLEj6ckf3Fj/l9HQW8xrQueqRLcaiAvMjGDPPEdTqXce1hQA4Kw50eTZKZyUUpWcr2zoxhLMZxgHotTjN1gvNYHx7L1KgOxQ9rYTWBpLuRhHtIt+1sAoZcNIwWF8Ic2cj7s3UrkReaNpbhnU6AT4EHQ5Jo8K9+Sbk+bmiefWqMqXRpUdyzQE56XMWaHh0HIwzvsctX1k5wB2oKVCzASo7kpNeyaFyAx0XWoG39PbrE/o3ufQb/uVbwgjmLuYTQc8NPTU5a6iLc137dWzr3+KUlOmwvKV1PPwWd0BvjqRzCd0d+ktrdcBbhs5hcI4+z0xSQm7JngtdfwNfS+pBM87uuf8yRAdhpDKm12lu10FpidN1IGK8Hx+l4HLqS/dtMjbrC3TFDhRzrltyRbak/JJd2xxs52UpnOfcQK+pkl4jAcoiZ+vWF9ZqDmdVeo+oIeWGrr0hq5kvlskC0daa0LKtoUhsWBj/PuemI63zJnRYaUL/lmupySbqTLFL9RsgwP1v6LUQAJ19jRphC2tKTbHNhwsnI37GSS9du2NVgLp1o4Jt1xZyyoYO0Dqxyr5u0ZXG4m4B9aaE3HO2/ZCw5+rHRjDSdwX9rG+0x3fbknU3WE+0Td4B5XCoHA4HgNQG9EADOFZbwJqVcH8VAznhfX30URypqs4Jgajo1C0Bz76YJhuCbVwjZ83ENqlKHf1oUYbGbT+bHprrQvQK+kNK/sbJ+7zmZ3lg1EocFBnoAnr2EWowkw+9atin+KSqYnOsFKoYaINE86DI6zVIqQvCDh5M3EV0r2UQoN010dumhs4KUQCZ9hfPMzOmYiOOunPEljQPjoVAzG5JIW2IrOfK72nXqI+q0qRRDYKOPXpaYzFirlCffjSIzY+VXiZKVaFXDkgRWlU5Nsy5pkg/O16FFyDXefVq5CUvCF++vOaFz1VeKHme9FmyXxDyktBnSZ8vfc58ie/Ven68Wi9QrDvBNHanRA7AgujlYchwLaCKAPp0V/s3XSnMFRx8/ByizBr6isHryuOoZ0pIO/vb7BtrIj+gyux0az/aiUmqakdorqHjqLvJrT7uPVaf9gbzNp2SITA2eWNPSCrsQgeySgtFmznx0DHUEXoNMR8HS4Ek3H46Qnq0AG7jgxwODaLbRuK8c/sY/0chF0er6wCozkEFTsHgWhnx5wp/zry+5uIhhGzmd0z8+fTddy5yeXmEG+zJAqxj1JnOCvgyHoJ1WB+m4zedYJPgqMvaCEMniv3TIRPpKlYGQU8lwYytCmuggZEZIyWMDRwTRGgT3fpmyzEb3NZnxGYpZYT622D+aMeM0t5N7xWiN9ZsDzMyvTrvVwcI11IcPw5AZqMS90dG4gjgt1ceNzRsIpxUqJp8Juf+lhNeOxyUEbObYBor41m5LnF6GGsw6J/goshMlVdddaYZm2ujWndjd9em7BKFHoM2sLZ0Yz59lt8B0TrDFueahTkbp74BH9FY5DJ2n8Q2Y8uD7snPsQMdNDcYJNcpkm0wnOuY9LkWNnF2NMuTep5rmiDeXlWhA2UFxQ4q80+6zapznEeZhVW7MvjVzTUfVJikix0QONWTqWdmJfBBJ7jQCz0tpxbaSkObvT0M8ySTC11VqSq01XeVDyLUyCQOxBz7pWAFdR6ZIkAg+uIKxsBYwiD/6Zs07OoGoHJyI1B3/3JJTZVCu5P18uF5xUvBq/5AJVUcn1T/6VosTItInfAtkLCHJDsqITaIHBjQqydkwIzneqFKwnAkPbQyB0k04zxOKKkqoCbQFcB4pz4eDnnn9mW+cudWLm9dxqug15rZrviNn1/ifnnz/R7XZkwfpjLGYeTITf+rvBT8rXcvc7ygsgvRBSoV+2AtsWEq5HoueQFZkKZ6PZzmwPGWPo/PclRXCumZzSqQGGqI7r2Gfa6mXhvOozcXxxPatOoJqh09P+qQQ0ouIaMJYOgos1sE79CSB1XU14avqtDbcsBCFKB3Ug8Y9op/PCfnOdmNEf1VZTA6og8qcnVNH+T8Le0VD2IveSjz4cwHNfEFv8n9/PmrPOMl4OfPX0b72cur9G92iX3Fl/D2MKi8oqByg2elp3cJS6lqIz7EcvkhWUxTDN0ZoM67KVxVUNXxA42LNVgNpg0K1AA5a0aCguoTphRNxLpmEAE5Rz0Y/fHNZmzSkKWb5/6kQqBShFbYAjWo9nk7ihkMq1cZVZNENG0RdYzqTJTVN9eomSKNOvesch6PbfxGnfTtejN7gVg1Y4Q57q+qUlW6Gidfm8xr1FxL+5quzvEH0qpD6l9FkVH8rreoVUsGCSjoeb1ms2KkOmbjBpniekkE/oAZF+I3DPQNcT+sKaDOoJ1iPRtypm/ckmPJKHMWh77Pg+78I65pA7Hw4y0InJi+U/y03ZPczDduw/RnNeMA67qxRuwsyDcy49L8IVNSH1v/ZquLad+Mm1wS0kLeOcxphHly4LwAY9omYenB1+BcdKFinyD6N+T1RsDmQzqP8UqR4F+Yx4c1EBfQfqT665ixzB9AjLGNkL9wjbwe4eVJ2FOQBdL3C2i4NXcLBupkoapQvxzORQCz1wJ10WbdpVPDuGtkMuMGUm5D9H0pqNNpPVBiSc+DOT5LiE33vDSIk9uQ1+yNX3K8luPasnw3pdcUCPUWej/o5uw6ds7y24f9ZdLYc5/2OazL5vt8qX8ZjDnHeVzzrOG8rnoVe7kB93fA5WcABP/CtsbciE/SIQzwxmRvcDjP13Guh/hGZlyQm/9cvw7XwcKrMa/h7bpWXsFdXVca/KzO771zjX0NP3Mrg7kOnOcSXj8b6pjIcR0h0EPzu2IgZ9cKS2ymKvTpKATw+cB7fYLRSLIHdVYS5AxCP3Uzkko5eaVbsZY5Z6XLVKZMWmK2HCqZjeoojPQ0jzL75BmrcCxUoW8PNajmEN7L1NQm5dSJH6KDTnRrcqKNxONBaGZzJyI51R2pQ2iD+QCah0cYU+UoiVtyqqdxuRVVjHbRNTPnyWyceYqsOZqSWeB80LlueOFzPfLq+jpXr5A+L175T4ev8owXhF/wEtAXQTt41vSZ8wXPl/1y8Gp0DdLDj1ex5lw2i2I1jkFmNZesWQxVjAA15fkgpioRLDyiUsiKnFssLPu+q6VsvL7X4ZrMf51v+191dsTbBwuK5b0xfz/Dnha2NCJPUXL+/ATZfXrmKDE8iKu+sQk+ukJXy9gqhlUVRqUcWyeLXiUDST9pOLA9WXL+RZN+KcgLPR+Al5cIrhVvItTgNOcLfrbwb5AOrpc+NyR7LVcVLwMv8pV3buf27Yu4iF4/n2X1qoLz7CXaQe29O1HDSUa7iIztQM6mtxywnKsqLIFZVakqlwIq/oGOVKkIFuhcwwu0D5xzhZgCrrILJ8EGTOFhiU2P8u0oaI4PQeZg/Ct9xp4HmEMq65bVjyrB4g+H4hBVtnsJVJgp3TBKpYfAq4BRqSqIPTJ7g3a+tp1DBU6x8U2b30qoldU4Rn09F8/7NY8NcyWrgDmZrUputIfIlnGEpkd3lRp7zamdl0vw03PWNPuXAGfcl6puSLweQJGxcTd0V3pycGlOg5hUMdKb2bMTqT4mydQz2+SrucnMjXaqAwv7so0UCZ5wxDzIKqB55OxaNzWX6HVN6elwHgksXxp48bcJT6e2I87u6CYqNruDs/aggwuAGLR0UwF0NjdStQ4gEoOQ0dBESfHnAJhYs0HF+L8CPxzaZJg5KDd7TbOUwiuFtXStlpBw+huEwzhbqpZmafitV1UKY3A5e3z6viCz4sa+f4mBp4BbHWTN3scUdaSCaH9Yh3qmFZv+QhEIivSIHACdtbgNb7oSzr3VnmUqVWJ6yUgxkJ0DN4l3eBn4zq2LXF4c4fUEGdrIK54Ev3j2gpv2q3jz6+vVxIYzEUa/IONdfpvjC8Yjc+mGXn3gRWWRdPQ5h2tcnlTBCcKq0FOp4poYrjmt57Xm7BM4KOxnwppBJ41EvCrYRKQcgFSojdp9y0mI0AnosZnafgx1BOU3rxYgzVQFVvROML9EzwVDgLVElXuD0w/U+tTDR8gZ39USorPonBr1idE2X7ljEURQAYO41tnE4It3cMFe8YD2ije9229w58PZy3zRfxvwZT73N7lfvMR+lS/8G4E8rPnS8IoHPF8iUoJj0Yf5JPle9PPgHpl48ddhenTWwQJZAqOdXS2jjFCfITqz3cc0ymH5lsAvOef32Hj+nROm5zqtgQxqn+oNPioT0Cn+kLCloo4uXIxe71oC89RxVlXogH20hygK0lPYAkFXM0Y/pmImulQw/b0AfNGX6j9eEwONrB4LZUi2hQGhv7BdKwyduQoxAstAD63LwqCe9cG0YBiExDpzxnCPY5UFMZcMrQrONHRfAn/y6Rf5+Cf/nI9/+i/58c9+DT7Jj3+vNpWcAAAQAElEQVT+m/zk55+CX5/hk/zwZ5/kox//S5786J/z+McA+Uj8EH3hEfLRD/8pj374S6D853zY3D+3/bh98gKO/MeNf8oTaj5hLU9+whzO85Nf5enCk5/+Kk82Han+uOW/5DHxDfbQucrGr2LeU3Kt8xGywT6e/vTX+MQnXdd6G7oWNR+xnkes4xHyQ9boXnut2HKP8YlHu/xVHv8YmNv4VR79+NcAyVof/+TXefyTTxbUf5PHP/0N61j4GRI8BU9+9mlu4Kfa+I3H/3jHp9n0J3BPOXcfce5u4jf56Bef5mOBr+UvPsvHP/8M/rNM+1N0gN/cp8ht/ses5THz9zzM75onPj2tkXhzxEer9se//CwN5/3lp8zzm/yQuI9Zo/gI6V4bm/6L3+QpMR8R3yD3I4H/I3wN9Kc/+ywTn8b19lrZT0t8TwR1et2uXbCPJw3nEJ/lCWv9iLyPiX3KPE9//nmv+em29l9+no8anyGB8YL4j4DH/CPW8xF1n7K+pz//hHX9Ok/26+s36J5nzvd27DhP5j0xHzyl3lPnZs9PwUdr7nM51/B5r+2jjvk0H3XeZ3mK/Ih88RT5lPyP/om1go//iZyWn5H7aT5G/yH+yX8+94TdOds+OR5Pz/AE/YnHkz1O+Xk2rs+BewAeg4/Y20cchw1PXY/A/5Tj9OTnHBvwFDxp+1NqCY6TNnM8JravOfRHYNNbeh5/4vH8TR5xPB/95NN82PgNEq4/Y7/OI2L0icc/+YzPHJ8T4h6DJ4I6T6gtniKfsu65nt9w/jZ8Es/TY+6LT7h3PKH2Ez6/4inn9ynzm7dLakz713n6008A9591r3lK/BM4c59wL/A+5b3De03r3q+4Z7TOPbB9677yBCkec995jP7oh//CvfSf8+jjf+57q/fXD9XBBx//Mh9+9It88NHPGz9Y+g+eYoMffPQz/D/P4x/9U55yT3O+pz/+JD9kbb/81Wd5wUsgvz/4eoiyiu8Lul9fY33PVFWqKrb+ClJpHxEbgfRrRhiJpyMMxcV3OV+hGCN6w8j3H6M+A6smb15oWgOp7xyDHDuPxDvNw0DX32cwub0UGKIHYpD0ooDPIQJv9+qRAX/wx/UsSOlvM2cNh9+7rrnCn9LXAwpOuPNlOJ+sL88I6N75/VCghx0g6O1rWm0npl9KOFOVxxGLGJ+dXIs1PSb7sWVCOe0Jglnbpvtc4HOiuOLtzxXPnFdKrg2fJb1Gnr24zrMXV/lC+Avohef9kvCK6+iqfw65WrnOx6p6+8ORdbJ6lsXcTtxcM6zEncAT0y4SZRBEwaNUwQj0WXuQZ+UFEj1eVSsOm9CzXqkSZ9S5im9gDySBaYltdz6hfo6Oh2hpHrp9pBQ3MKAGjIj+qcQ2sPW3PhwX3IOOro0De1uHe51R8lPrsKn2qG08EW07UCLa7eOEs6xcXl7knTu3cgupU58yNn5uN96fF77gnH/x8iUvga/xyIbPFGAxlxcX8S+t3OLFovk9DyHF3jjpxA208oRjLj2YXJv7XCTREwvk1EarI+tKx6IOvfNIoFsIfrRkDL8X6Xl6/wTIxQoozbEFVOIDLIbINTkCzj5ptUYPJjUckiqDuAadY6E4Z1XwBS9i7QlU5pi5Z4x0yACVqgrDdK+arjm0SvUInRiHsvnCvMyYBr6ehXD9/iUr+S5KDslpnfUlBIlOwDJXXZlT6/sXue1yaDhQaYpUWcucTaoD+EqhrL7il/WlopfHjgwwRahbSXAwNf+dMFskLCe1/cGQFVzuebPVoowAHOeIyUKgbCHUzGQg39L17Sei/WVK54zWcmMMi4ttJP0B0G5gV7ot0ceiTzYs4eEdAjBrdK4Hc48lJqsOn84Y1eYWoB9oTlSqKqGP0By0UasKeiJoselXAvdbpR+tL6DRL7Wq5EJGJYyh7WlQBSeguxPe8jQYLU7M1GoJ5vPInoXIUFZ2Ha/SDK/hO6e0mIhlclVDedDa0CQb23M/iCvc3VHwGBBSobBGAt0DKhKLnvOGo8obDgrRRWHzq8yXW8HMX7UlI4m7OBxy585F/09GLo6H6B7xLKbX8ZKXRl88f5HnvBTiPh/9egURKW52xVHwbwe+e/uyb/7lU5XOBmtADmA3f8pKVaHiQTBiB1T6T/umna3Jid1WKQdW0Msld8omGVwbovtcSaungYm7wqpbhTV7ulhslSqASjgjfVM4pn0BpCC3vjm10YmpYiVImaqpV80cP2tqQn2L0e4QFUl3qS7aZrAmOKd6PYuwnrji5F3xQRb+5vYFD2XPecn3nAcx/6PQvhD8gt/Wfc4Lwc9fvIxf0s95KDPulQ9jxPtQ5hf4YB3D/e5zsI6lS6cH9hgaa2NkSZ2R6RpT5mYrnALvctSSS2ByybbhccEkI4AM5qmqHEDBVBLUGF9V6JUE0AdyhOsEHdG9qibLZ6aqmusYNRToEDCxKx4J6iQxpVJLkReYiWzeaNSkRydZMT9b0yGw9YVhmT1ZFYQk/je7kcNb8XQNxZjRA53jFCWqXVPZJVWM1H8+BU6pIA2pzD9dp5Kqykse9J/8+Bf5vW/9Te7/zv+bB7//nTwE7//+X+fh7/0PdOTvI9V/D/13/kce/C5xv/vf8/B3xH/Lw/8q/jIPfwf5O3+ZB/914v7/8xcRD5DN4X9A3gPyppx1nPde1/wrap/wsOf9K9bA/H/w13l/WxdrewDuC9Z0f8Pv/o/c/92/TtvIB/AT38n93/+fefAHf5MHvy/+Fvvvcv8P/hZ74Y+QG/7wb/MQvI/9/h/9XR4iH/whEjzAvg+UD//o7/Og8XfE/H0e/vHf533wANyHn/hu7ms3Nl258CdL/vF38+BP/mEC/f4fq8t9Dw58U3w/D775j+D7uf8n38s9uHt//L3cJfYuUv3+knL3jKHm/R3fy73mlP+Qu+rUuI//Xtel9p/+Yx6CB+Dhn/4gD7/1g9z/0w/y4E8/zP1vfYD+IfN+kLvf/CDvbfiTH7R+95sf5i5xDXwtse+Rfw95f+Eede/B3SXmPXK+Dv/1b32Y95B3v/WIGgB5708fRdxHFw++/TgPviUeIcG3P8x9cE+Q/+Dbj3IfOfFB7rJe69+FE/eQ96zF3NtaWjZPLWo/ZI6HyPsLd7/1JPfQxX10cQ+p/XXW97+zh//Cuv8L+3iPuu7pLvLrzX8Qfb2/P32c96hzl/nvMod479tP4Z7k3refsNbH4Enufetpo+chTp+4T4x48GdPc//PF8i/92dPcn+hdeIekHefecQD5AOOz0OOzfvw7//Z44iH6A/xGXMfXXkP+x57Er1O9PfO0Byxrr114u9y7N5b8h7yPvPcJ6bnxXcfPFh4iE+4vgesSTxEvo4H3/6A88t119cekmvx/p9+P/e5Ru998/tcE+hcQ/fRJ/c9fOIf+Vzg+5Pvx7i7XNd+Dt7jM/Een5Epv5f3uO7f++Pv5+vw/+WPvpevN/4hxtz9o3/IPXD3j76L/Hsw5f0//i61+Ux+8x/ycOEBn92Hf/L3Ee9/8+/zDfRvfPO7yO/mfXTRvj/+O+y/y0Pkwz/5u9b1NbZ4ZNvUfB9844+pR/w3/vhv8w3uP+//4f9M4w+W/KPvYIu/zvvcG/te+QfeKyce/D730d//f7m/LfzeX3EfBcR+o2v9Dfl/k9+m9v/BXP/HN/8u/+effCf/7Tvfzz/96lO+IiqVhK8IUBNJSwYVxOIrNL5p+FLymQUjTZFMbx0vdKHzfKFRfCXqhEWLqnSb7Rs8e7SluxWYqeNvglVGnS95piZ+TBNnlc/Eh/25AirOofTZQqOKtZhvnYbeM+gjxtgkZw5UeUWj0n/g6Klqa1UsIs77SJpC5mw7cgJu65TZVCTx+iHRVu0TjUY3AGEAwu5xUe4wBBiCCOXmIgjw+IouzkEa4fg0H36ODC9+Jngk5WXfSP+tQJ4vX7685ueM6zzjZw2fR/ufGPOyqHWkz6Ovrq7Sz6M8k/azqAsT1D/vwxdCEK6jmL/Qe41ITMdEAgzyR1YjkJ70kFM7t8k5OdDI772+kYSPbn1EuLDo+0xNWbbKsc1U1SxlzUndGE+Rllu1WgxyDV2SOlpErT4wAQWqesCefYQ5oabFuHTFwLzRIaqIZ31VRebywi+NParhq/Dz4DH+XOjfGCScvREIvyXy6YrXwQvPOT+LcBn0en1JlMOsc3FxyDvvXM7/piAcH8mZXoQKwxYw0ZiDmcKEg59vi2swmZ45plstLsTlMC121s/OXjdWmYHVIktYuontGJi/kwTVykRlhYRi24nfarSrc3AQMbuzz4xp3xxrS+68zWe+WHmupfQx0LPlqIPieIRjOPdnHjCHuCkqHl/Y9GGDHyCr4cVirNqZwGS3Qxu9mC0imPqr2N9+DIZUwmTlmspogN+1xQY3WjoswJ2K6zWnmS0gMEt/XRh/4vZ5ThQa2azBi9joDTgS5xZ5WyMvgATT54ow9lDeVW26B9bJCTdlo1+Tp+QuiEnfY9StsRNvUayfNUPXCMtqcsCiDAlA75sULwhQ3XufMzlD5MiEm5bzGqrUN2trAQyjzGUS3amq+AdX206g37gmdGDQ2yS8ZVCqCp0Lh9E1iNE3d6NH9LYLjdkT4r2gDshszmHWBAGxtRu/lYXc20HQKnTSVqSEKvU5OGo7rtEGB0kX6upY7LXTuEn4G7OwkKpmZgn0Xg9xJo0ljTP+Wr/h8FSD1ph7c//GyIcXc4RM/368wqHXSyTOrk09J7bKXG/l4vKYd3kpeHlROeogplIJ8jqVF7w4+pyXgi94OWg1HAl8aNakdM9zyY373TuXfAkcUnzQE2pkazNzs3LDl9XmOjWsS1G6eaKPkq4bKOrUDUaDeHp/qWCihq0sDUE3p9eNHo0ZwKFpI1XbfNU6JmvheBp/DotjFyA5URGxuR/lRO9pqvsoJ6pIAuq7U2Ut0r1UVaoAfAGqMyVjx7CQTcLi5ot25Go9OPkQ9Yrz9xI854v3mf9s49mr+H+F828FKn0x+NyXgJxvz/lLvp1f+TcCVw2vNS5xSjM7NzXXuk8J23qWjzXs/tY5dgYQ54GsIg6dVTPSVcSkF0EOuZZsbcuH63RiBzrBdDT885qmELp5aKaCDp7RTUKRNYlN0VGpqoSulbN2017zdSDBK86YTmcgAlaGufhMDhDj2ydHBG6Xeo1v+GRkqUYPLG+7DgcPKnCDvNCQ3FJQ9JdVGxDIaQ8Kiz7eOJiNeiSiW0VNaJYDhjGtO2BLC02lqCrmUKNKx1QC58vmX/zTZ/n2X/1j7v/ff5Gv/19/mfd4yffe//3fchf7Hnjv//yLvPd//UW+jpS7q+//+e+591//e+6DfsHnSz1f9vFi8aEv/rAf/u5f5X0lP5C+z0vF93nJN6U/yH4nv80Pp7/9h3/DD72AF27v89LufeyHyIf88PuAl4APeJl3//e+k/u/+53c46XfhrtL9wXgPV7+3SPmHrH3yLnHHnfkjAAAEABJREFUi7/7vPC7//t/mwdKgX7v9/4mdwX+e8xxH3kfqW6OOHF/m3t/8He8OBR/3/LeH/x97v3+hu/CCX3fzYM/POEhLxUegIe8bHjIy4iHvIR4yIuKh7yEeND4Pi/6/hF8Pw//5B/BD3jRAHi59j54+M0P8uCb2h/wAuEHQPkhUv0HxH4AsL8pPsj7yIc7HuV9XuS8/63HyA/zDfUG9jdPvoffesILv8fgSR7wUunhtx/ngYB/8G19T9v30Dqg5Z/Kk0Oc8eJ9dfP/jPiFB8gHf/5RHi7c//OPcw+8R+0Gdd4DX6fu11lbv3j65mNeCj4BS7KGr1PnvT/7KO9R5y54j5dh7zGXuPfnT6j5mBdij1n/ozz4c/Bnj/KQF08PwD2gfP/PHvdLsJN8ROyTxsO/YD9/8TgPqfnwLz7Ow//2cR4gH/wl8i9/mAd/+ePc/8sf5d5fTNxF3v2LH+Yuvq8T996fo//5j1jfD3N3yffk/+xHUd411pg/+2Hu/tnHCx/l7ref5j1t9nQP3P32x7mHPfFR7n37I2IB/F11Yt77848jvv4tcv/0ab4uOJ5fB31M5b/1ES8Zn+64C3ePue4r8d0l9i7H/b1+QfkkX4e/23jSa7pL7F2Ou7jH8b3P8X7wOjhWDzimDzhuD/78ce6Dlpyre/h8celLyrvod53vDPfQ7zH/Pea/y/meeJR7vFS9x3UgfEnbLxGxH/KSUbyPnNf0o3wDXch9g2vvG5zn31aypqkTA/e+4HrouD/9IA8X3v/WD/hcfJD3eWH8PvM2+Oy8z3zvsy4/Rw/4DN5fUH/oZ5SXiA/++B/zgM/0A/T74AGf5fuCz/r9P/wHXiD+Q5T3tRcewD805w+/Ry73iD/Y8Pd5wD3jIfe9h3+Izr3mIfeXh9yrxAN+KfGgfX+Xh63/Lfeb/9l48AffiffHh9w/v8F9ct5H/2fUv4Hvt7kHfoNfmMxfonwn39CG/wax6u+376/5pc93uK/+dR5w73zAL1Hex//fv/tRPvn8eRK/Hw4Jkq+J+KxeBZekSul3WGiDr6qFthj2PohNij98iTEWXz7YCMZsTZOvPfxpULDj5MwT23diO8JIEtV1YWGjDbSOQ8p0sX6mbSJx3eRlazMhTaGzC6osZ5M9LOKGl+/10Xm9RrL8RT4icY7QWnKMBvrWLSfaRsE3eCZLqv90fmYrBO7gsAMYiOvBOpA6UBGVKtAcu+56QZlzD218hEAmRAYn0hHga4PJPXYDm04MvZVCoetAhGCfJ3n0ifIVv1Rs8GLwxYvr/rnjGc+iz3gZ6DOq8DlVvICbz6hX/YLw1XpGHRRqOAdz9jrC2lwTQJ2XBL5ifiljwqaU0KiV0NVDQ93H5oiNWOz0Y1CMI6pyAy7lBoFhjkDNVisQVQyhvTUJH/5tjg6B6t21QR69ivNlMXSFaxaa57mm7DwPk62Ta1yRWCjGKNkalppgRhxVzINsH7LzidLGDCUShlsXF3nn9kXuXFzmcCCHcxTa4HrymKfrhBfB1/G8T/eQZiL6GPE/TeW/ZLtzecnPqId4zYSlmM/S42fG65mykRPq8iF4YIjEpHRDQw4ZpJ21IbbrZ6gzdwdgqEKddY8mwNd7xlMEW8XYwpZXCLnem/ESr0Fa3KQ3hmp0bhbTvWipSThiyQvWYZfd4PyCqFmGODpvDjjGvdC5l6qOWGm9G3R8xNQqWjD2wTlUeg4yiMHBiErl1le+un5Q1CiTFrgkOL8Hrg2+I5xbJ+nLvYum9MtgUAqN+ih9vjfJOnEwi+PbQHLHIJ3rLFJTvC0r+9zu0GOWGDvhmBuN5dywNdghAo8HzHosoZcCm0iIrHZDZ0LnMAH3aQnyOiDP+gpbtbGYk0jsTTcHfc/RZnk9J7xm+3YFa+p4LTVPchvT1SoXRFWlmirkBGYwEgf8A2Q1T565vSeUM9e8UDsOB6sP+WNUgmxTOtFKN3wFuJz6grLWOIsxs+MY5BvqC4juxok21lA9CxdcTzzJQjjHcmH1oZny+qQb1yTDHs86q1Y9FlIUabjeWrnyxFStOGKcHlphNRBZsBKJ5eQkMAVCk5oHc8ZU4SkdwL7pSuxb3Gi/8s5tXg5yTWA7GSlUM6D6xdJzXiS95Mt6yEobZCyoaiKXF0d+m3OLl4IXsGFZA6lvQ8heKH3pVs2mR/W+NkI+qCpHkFSpZzYPClpfT+oC276pY8Wfsirzj1HitIbdcl2FtVzWEm5XuqqokVRVXm/9BbSTm38W0qqqzquqjqqaUkOtAUfvY+feSKDjgWyb4KppJ8icmjN57PxSu+YFk/9jIF8KvuTBSvQ/z3j2cn8R6EOWeM6LwP4bgx13nVe8DPQFj1+yg42PNc9JznMT1jHW9JvUNIc01caI6xzoSsWSqGzUrhbDag7olaBXKUNDolsFg449KlV8Vor16EAP+jZ3H68+eZD0gbNAGmMKdfOUoKpi6zQUoub6VHAp2oeC2R8zU9QDR8rey3qsUaJjSo0gCpS+wkZ3nbC97JIHPWnhP+seV+N233atGrNinacLNdfRSfm5JkAT0DsEJrZCOXHl7KBwgbX+EFRVKVj7QKuqVIFUn4Dj4cCX+0U+e36dj3/6q/zj05/l+09+nu89+Vm++/gn+e6jn+Qfnvy08T2kMGb+07Rf5MMf/jIffvzPefSjCf9p2+Mf/ypPRP8TuV/n6U8+AXJn8sef5PHCE+QT4rUf/fBXefyjT6i3gC03/7ncrzL1KT9cvsc//GTlwHfur/Lhj8QnLR+hC+Mn/iUf/PCf88GPlP9CDKBW+zr/k31tj3/66wj/CeFT/6mg+NmneeI/PUR/svAY+fgnvyF2Qv7xz35D3AK6/4y18zofvrlZv3N/8us86n9qPOWH6B9ybB4Bpdj9xjJf//NJ52Y91vCfTH4o/+Pf5NFPPs2H4sdI7A/ltZHq+j4gryX8BxuMX7o+8QjbuZ789DP29Dn4LE/Rn/5M+Tn653nys8/z+HX89Is8/ik8sU9+hr77P2v+CflP4J78nHzweMcXefLzZ3nyC4B8LH72LI+o0ei61viUOkjW94S9POHYPgZPN/z8s3z0i8/zVFD76c+/QJ94gt745bM8Rm+g95y/eJ7Hv/iC+Vkza3h8hiesw7V1PGt3f4/YR4N9PkZ/wjp7Luo+pU4D3fmaJ+8JeNxg/eaBR4L8xy0/Z7+f50OOn3iEfET8h/iVHxDz4YK6udMmj1jj5H+A/sFPPov4QcvPo/wB14H4gGP3Acfuw4VHyEfEPYIXj7H9J7dKfY+Zc8MTaj8+w4foj/A/Qn7oWtE/3PEpe/k0+h/jf+w+qO0cH7KWD7lGP+Ca/+BHv47yQ/QPt+vctWzXOTmP0R8hH7Xk89Jxv+Z6n3iE/Ziaj3/6CfP9Oo/b/gQ58Yh706O+5/wqyv3+wL3iQz9v3Aec/4Nd/6Tj9H1gDPiAmA+4b4gffPwvEd9H/iNoTt+Ks/4j4h9RryV7nPIT7j+/yiPiPgQfAOUjYpUNcj7kWDzi+LivR+h9XODnPv4lfd/lftb/WYcf/lMeLzz6+JfoC+iPPv5FPvzol+AXfZ///tNfcK//ad/nn/70X/KMXyheXFykqvjKGvG5pIrvCr5Aqqr5qsIagK+QHmvy6AXi92N/W+lvpv1SZgk9wl+cmjKjpqdqWi0c+M5URFqFMCjTFsZ0YVUZhEJn9T2eGEx6273GpPj+G3ElY6+houV3fO+FWNfec6LLD3LsRbHBAI052SpIE0BZDOkMRURhVxUaHbGpWHQIR0U7OAfYpDDO2mkek94qE7eHnCqHdEirmiAiSdVUanu2CI1N9X66CDa9bWRWvOoNHWJQiql7Z9e8NfHZ84oXhP5S2udWf5H9gmfT5y9f5QueVf1P2nz+BTq/1Pa/c+7fJnwBb4zPrr4gvFovCbsoxenM5JHLnN71MG9VYXNsDKgkIrReVDAlAD1bM1Zgu1XVltg937lUX2THGCy3pGWFlGF9vJZPTlsp9nwVCRPVgaqU8FplW6marGL72aTqnAsxHhMKxDZ9QTivy1jhmYeDOM8xMBorVQSDKmSEnqSKY8q59Jq/vDj0S8Hbdy5z2K4X/EQkqVRVrit5wc+XL/g585qfXWJjAlwJviNvjm5fXub2bWrwObNuaLh6HC6QdY1ch7SY0xiHVG1RlQrNuDEoQaSEmJ6bHDHS7SbNLuUEcq0TYHmq4YbVAC4RIrgBfCsca5JmLHpuNqNkWZVT7DBKn1B/HRvPtlJVjRsxdbJUGwYzQ2X+CVJUlUvIeYPBHKmq9B8kij1VMCCVVFX6jxKM0Nhv0NFmL4RAOFFV9TVxPBziv1jkNKfdDsL82LraPD+aQDdixqPMCJTV23bYwH5Vl3sKrxt4jXVIWNYpyjkarLMl6zl5yYKPQJ3dqKTHHnKjHbYvKWbpfsO7G5WqmtYmp9XjdgElM6YXntfb9DkJa+4tunB1je0DfsrS29G57g8unkmh0NGtyMepZ+38/qDy5gt3d2NeW6+1oDlx1FaxiJJFKKyTrpi9uUZBCHns1sDlnfEY1jFgbd54Kaf3IuJ6IohOrtzNKSBxsSJG9c5Ef7PrObHGnqzXtXPbSFbO+q+ZevSLgjf8W/HBStARqaqG+0FJA8N94+HDAuW+E1ww/sYDpKhBAYRqqtTgjIUnOrNV+yipB6rA6v1hIId6t3iZ95V3b+fW8SiRGGZN4L5e8gXriyO/pKFCUNdzKkMhOuXW5SHv3r6Vy8sLqNpjMNq/xWq7JuUJesnRITqbmdA9Hqe4f0MjviMsh+IaEd0X1fq2oI3b4rS3EukgjgBE+3W6rpZJuzc9b2snZ+cT0ntZhnpVhU7V0VIdo3XCuaY8BmgjqczGclrpWDWIfoHHZ/mqH6au+K2beJX9t6z+dwEXPn/+Ev5lnr94yRfxVcOHKR/G/Ax3Leaju5SEiUbW7OrMNzKbe2DafZ3X3Ceaw02YIz6jD0tHWBWnFUUzKHQ8xsqEGWXCAQB2ciimtgl0YkxhXZIdAjuoFCpMUIKYFRIseuEFpYkT0X0roAE97+FU6zhI/V0b3S6vBISHoi6j68cHoL5nkX+dzONKVM0kj5M3i2nCoVzzeZx8ZoNuhbT0vK0wBzVbHUy56UYMwoViJbPmyWDTjcLbXXP62qSWzKYHW8ARRNdIN6iwXnquuQCYItxG8rWvvJP/9LWv5c7t28nhmEOO4VOdQyHBoQ6Zf3CT3Dbckdjj8YJfTIALwAPgEVwcL3NxAY63cnF5K8cLAHc8XORwuMyRnGr9goKg5Ddc5oB9xN8wj3hz2l78BXUu8V0s3wX8BdyFXM99mWP7ltTPvfLCdYr2HXPBfW/PkztcZJvngC60L9CP+Lt+z2OctQV7x6f/yJ6P7b/MxcaZC072MUfsY23ykOPhkD6uB7g65AgO61gH/Vg1Y4g7GgMOdczBOg31iSP88XCI/mO5zmOOxi8cO/7EuwFa0AQAABAASURBVDcxeWLJORC75RwPB/IPkTugH9p3gT1R2OLQddk3x//IeTju+4fjmBzhLs5wif8S+7Klx5C50Y07UsvrwJoHYuQKqX6gVh2PSc/LGuoY1xRs/9lRWGPQQ42suAN6Ubs43wcl18DBdV7eJoT1oR+4dnO4lXC9mmvOJtUP1Gx5POaIfiGOF/0dfHmoXNQhR3E45GLDEQ79eJjygpzjjslpH3aO2tQ/UPfY8hjnNOZ4JB7uqO9wjMftYumz7uY/puPrGK+Banlo/chxaB/5M+eYIzXVL5Zsf8EfJg51EfMOnXsZpVyjOf3EFiBH/ojeNfFPOX1H5uj6B+yOIZc9uI/+bHJuj8fLeD1u6PmI3/ZSdUxpHw6shTrMccTe5pl5R2roW5J5neOwYuf6DjkePFfGTf1InSMx1tr0A9zERZRH/BPmiQvqXDCf0D7mUNZTHlN1TEDXaznjj+y1Ghf4L8gxXnmRKiS+w8KR6/LY95ZbOVzcTttcpxfHO5m4lUuu3wuu40v4S+QtAXd5cZFL1qz0GFx6LNiT+vFwyBH7eCy+B97N//9/+8/5yju3mJ9vHL8jklzzRVFVkaxC8qXCGL7QQG40vzpxnzhyz4w31I5l4Nswfq+ixtbTdO7GJMWf/jrVid4vTXCP9VycrRWKaJ+VNcAYZOGzY5rv93YdKsVx0CuwiBtGvRX1NrZgxeYjvU0OyHB9gqquf+BT3UKVm7tzJIA66X2MRyeUhwhPUy176IJyRJWy2ZmBfbICJ+ExSTf3rzWwON19rtUt2T4VsnCzdCJ51mnToEkywuP1OvF/WPeKQi95pn0FXrwcec7Lwf7lNi8BP//8ZRq+IFzwheFzXiz5s4rPwlf87NLPJ9RxOl9MuxZXzmSrrwV44FQFnvOYTd8k7tf6StrZ1+30Vju/j0P29mYkLkjXiXbqKw/X4pbmyW1m2Qpi51w4tBF71yHOiY4Z/THk8E8PMU1Pq8dz2+e6JnsguOUaMAfr4rE3FxfH3L51kduXxxz9fITryvXh95qcNat/DnnOi1/PWXG0mh9qyQH71q0jdS5ThyT+p7L4WSO04Yl10Z1QSQF1zrlqVjOOHRq5GHZAHH2msCYdClHhD87OKTwUGzi8NuUOfM4PzSVVFf+ws9gIU2AWmGofXB3UXMy/S1DhLXEndjBzGq6K6UZutmUv0b5TNqYO18WRcX/CPe7rJaS6PrWJwcQ15/K+JyuXFbPFdijHheAOqdg45jicMpzIwfkNeQdwPBRjZWuDIDq5jHTrtFdHoYlN35KUxLoH413lCTpfh8Ebh76p59J5tJ1L+R/A6xUPEhtu1FmTsC0OAktmMjfRuBEY/NXIW1s1O0dVtTUjNTmaHP6QnzhU4Reh+WmErILDvNGhrILbEhzbucabMQRBFEGiA8uxM/Gc+iBGq4oA+qZvpnLjmAyVIC+WzTGguC2kkTRdYTIdKhX/BIfHsDeN+63dlAZDEfE6oPd8j6Hr2AmDybG/ETecXk9CmB+WqlY0G7FJIRGMAwTftHrvS92mrPZWuiEs2XtUETo2OcvJNKpIaM1BnQBFm5xTaqteXlY/vN26vOglyHVY51f/zbFnfAm/4gu2OB5VeGePJXxx4n4vuenfuXOZS74E5LY9xGbOkj0z+SFAURQpljb3ZRAe4unZMNmzEYc5veA+TyPOCZ1OymoSgnUTwYzUxmVKIeOgH6WFHFGucdZOJg9jkj4k5WLqSJD4Fo9IYCYYZ3K2ptnR1KiywvRUnd8s5SpVQr0zZmny3IHHqsEXny/zPDcv/KfBwN+m+htUf5v6OS8CfVDyvxPoP7t4znn0nwm/6AenkSsetvxuvWZDlh7MmbgWxhIMSaoqB74Eq7DpEWy+SiXdej2sUtnHDt1uxNwBGl0u5FUqB6So0NCr0KyLD4YReyoZqLhmaTnQcykbBCgJci8ep1AhtumK1+lmTmpkStmJMQX81KpmhPNDLu8UBVlnZJFSNY+fCx34xgxFIxJfX6dwVdg6rVEQdKhwIZO6CDbSIeEI6mykm7OsKGrP3QbN+NAMDXZUJLfgJOZmtcLK69jiK6tJsAbjqFeFYwdzs87j4Zjf+urt/P/+07s8AF6EnwrYB4+FXGDjBq5yvdnjihjq8mDnuRzX6oFjWqaks/O5WqaAxMca5DV2qXNh7LWuqUO9ronET58cVQeGsKLyHG/jxqo7fYwrfyApml77Xneujlmz+4lTb864G1hrZUM+kM0YOGJ63HLXGvr4LX342/H2E7lJ8oZ+JWC1jBQ3Vq3jsI15K5bP+I6ltjrbwtPjkN9qIXuO5ohVis4ZfQz2+C0WOZZ/y6UwfbSnR2pAYBuhBrj0GLvPmDNfs3MwtedEGc6jBH182QSduoO1Ed8G+lIRdCcSqEQ6Cj6uidd+uC6VjUNHjCALhGaqdY1Tgm09M3gep14A66r9M0EuAa6mQR1SCcMijpEAct1Tx6nD6vNcbjw2SfTpQ+nooR/fIDZCtu2h1vCIjtc47cgR0X6kGee6MWKPW/HGNU8OizcFrVlC3R0swhhhQEvzG/jJaH6TzV/jILFH6sltn3fjsLecvZ78Bv2ATMIcqbVsLcgZCccUs7dOHB5rDo8nenpezgXHdAjOZ5TED4HdUh0+u2QPrQ+os/zmsKl9I2+zkdc9NyP1RoN1dR61mO96cQN9NH/NHPhmGNtDp87sU8dFTLuQWmxbwf6Mw0OHoHaoS1ByfQXYBzFcrvmtd2/lf/vP78T/nEx5/VMiM7m16pHhTKmqVNUilaPtKvWJgbdXqaku4ZcuuvX1TdWAaY1UugT7dwlV1SFVU7YRdLoi8o32UNY6gs871FjAMbWuC8s6GOHoXYuc9iWaxncFDZF/q1ltkEvWMDvoU66ybTNty+mZMbM8SbHNfINkSqUmX9yrqjBAVYXuIdLZKEa5qOCpQqFDR65VBwsvtFgLHNwstWMzV0liCezCrqpUiUyZymysG8Xr1heEDS6zl694Ofjien9B6PPtp7wg/OzzF/2S8AteED774irPfMZ9eZ0r/+ULP7tcgesx2AVF9+7qKkyfVGZrw6M555/k66N5xsB7AjSp3Z8F9VUDb87UtHFOnOtbfmishZ7iD9bNvsU5z/KcykAWpNh3CkeXEtJKQaSPmz1LOdbcE6dNV4PUlg64CRhEDk22y/FE9X804RoKj8Cx+4+HQ+7ws6UvBQ/NpudMJ1Tm878vBT2nr+LPM1RNKjFQQQl+rjzkFi8XL45WGe1mMdlaVcEJmJoYiLAZXBHGt0tDRX9QOhAJP7CHvOcVu6rizw0iUc+pta+wK/oL7a29C07PmQphhkClU446SfWfwRiaVtAr3VhXH5+Bxd4Y8WEsN4bUWzF08pkPskBLJvUchGbdwXcKapY7RXwjCaGxVZFdHE2vRWRVpXAgMlpWqoC6qEwbiZataTYY6lBcC4O4JNiiHHLeRhveE5w6zMEqkuqebujKjuxBQsieA478ITbaomKzl6/ng7McWU6H9SWdnGwg5JRT8crNebPYua1ugvJ/Dads17DXWHSFPwWLs8obnA4g56lDxdvHtOUadAtDmuIgDR8AzuPleCAYyhVojugch44ffK4B80uJYl2dMpKqytYo1ao1e1H4mzBmC1OKdpwNcHTqwakgukZLB0mhbuGlq0qBVheNmWz62JVedmxSgL6H8TyEB4Z499L7oGgZgQy8ur5eG3brFSIM4BxdF8dr2ubLxmZgx1encl/gvjvAtDuEoXOMbf0a/6qwuGB2DDPaxeXxmHdu3+K3xFyynOf2G28sz3kv/e3c81d5yZfq8FyQxKxB0Flzghz9txzu3L7IJTftQQCrY60UyXnb7JEqgparY5eOI3pcQlqrHl37tOfoHJWz1kZ1bEn3oLJhbMouh9Ej8Ybe86HHtsmzGqodg3/uOpFLt6l1GkHTascc2Os8rppj5hGnFSxVwQlLNw2w5Xh8fKDxC9MXAj7geF78JxMv+kXfy3z+7EU++wz4IvCLF/kC6f8sxL8t+Pz5VZ7zkPSChyT/VqC/geXjy+3fnWyrRR+cMhYgw/S9HJaeKpkgQYprdHA6APEoxKkL8uHMzd4KUkDgi/mhQYW6VRX/bHvFk9EfJoItVDIAk0AUOjw9G5hAEoSQkSqThLpcZghCtg2SKxW7hXr+zOaLO7Uq/ChLGOZ2YcbEdHe5VgnU0wQRZwmT0mkgoBPB6IcZzcIsqVPCmWkFty7B2VG8FZZtx1Ks07aDnHWUvVnJid5z88tGcBbjQ97m04aemRTew9HlhbF8p/ffFP7PX7vDb3SPbOEVuMrwB0Ze/kWoC3XuNekas2K1TjVNP9zKOSvk7FIir/EJLPUGuObCFq57oA/qTnAzQ4+N8JlDlBygQ2FbyxhhnA4wvCaxrUUgXYMgBOOyySe29yUv2pn+zMjrdgrrEE1e9mZ4g4FOOBEkGItBLDbr0D5hprs+QtOSmLRhFfybjhwco4HMLonR7mN1nQEfMRfZc0b/GVrFP1DIZgLD0LDTc3ushRw1vZ473jghT5pC6AN4IOnWAXMv1KHmvD7YP/FErM6FTQ+fO4mqSql0DIP72MB1N664HkGu57Xpvsa+b9ZJrPfZa+RoMB/rolL6mrKG/OJG8Z3Jo15frs4NegEk7Otg7e5ruB9yKZSeU14b3r3pd+nmjevieilMQC2mQ+8qGcN1sq7me8DBMepjjMQf0PcLaqun5aDmxOi5R6IUqK5hizNcvaijnAhbI1AnKBEakpHajLhdq2lKmOa9xRXZylmLQLrzl0HWaGDAuz7rj+YkhL6RYotu1VrnuW33Xjg2SGsMF9I1Ev09N75d9iKpSYzHyzkjh90xmwxtiMEuptRvvHAf5llDvTlzmUuubeuCId8lrDVImzDOmoTQ4Rh7f8QS1GPb5Le3BzzM4V4JT7iWg+IcO+DUw7HodSAHMC7Uaq6rr4Lkt8lQVey30JKq6mPI2Kl9PINKrcHnqbinF9LP1js8B36NF4M+C7ovKydFR7Mzb2xIzOgKbdcJTX+2IFeXYrZpdWDic1tWm34Nzr8XiCp7ca8y5hrPlLDtZKAQiYy6AZoBeDoIU/V1VLmrGa6v65M3WRjzxE2VkmsybxhBx29foc1Ya1CL4Cj0V3uYr7QmzlRCtwpIkmYNI8SMh25FOZifTh4UKVReeq2Z5NuBa8nlKVxbH7q8/mY2sXia5EjoUwfuZ4IQbKJSVSkUf4VCdOvaVZWqwpPsY9ciCum1fsUvs3056PPsC55rfQH4jGdcfxn+GS8FP+XZ9/PPXuZzJfZzf37h55grnn+veanoi0LriD7I1D3fQmjOLXRhbm5VoCen9eWsTdckeh/nxKS/dOz45W19zn5eQbpZFVfg8YQo9cbMl+ZonzFamTbxoRWYbCv4Rros5gBf1vV5Pqcfa06WzILJUvCkqvpnwlvHygF9cD8q3/LFYMEVQKA/X/rfirxEK8KdAAAQAElEQVTGf009PR70wVDEXvBz6q2LQ47UqNC4Ac01kEw8YZDshvsRI6bXC18WK86Q9EVPtilEF3XTurOQhU75VJkLUpCAMs6Fht091173FgVmkxrXrQx5LmPjNxnq0vPlzRnEWyJm4ekgRFNIKIX6vJ6xWFfbbnAqjCPuyh24VqVu94aTTmEiHIOcCPvimSNZpQcaHVFFJHLLf9uU81wTz0T6yUgVI8cvCKrGW/2h9R4Mni7O3VSaooLRTNimUmQPOWXHwI5H615EFVq1dMTYe01tiWms0UUv9Vy8LZTSp5C5tGmv4P6bgs3g3A7a8p1ynRDQOeBcOq10FjFbtDZFFDe2GWJyoxlFlZ0vtToLKY0JvyAtZ7zrE9Pu4zmTCN14WcykazATJ8xcuaqCrnRDyG+fPxxNJ9V/QuuayPNeGBs8DJipklEDrVZqqUMNf5XMgLWru9KJGANkX0dskK5ly5YS06506XVQRkrXl6AyL+pkhhlbU01ywClQM2v60aRiJXRmYDxtuq8FhnC7xD/j3BFRCUw/nSWZtfAMdbwQqEmoPxWcmQ17m6IJ7APxd/jtS//zYX6bMz/61CHf0fiXfAH7pevfRjOvSk8RgcU10Gs5VC7Jvw2O3Lhde4ioWnEWQpcLTZNNo7FOxu7Ukvd8aHc4QS3LbXBVKZswQq6YBR3OXLQEvcEFeKrOZvNagyopB3TVRheCkJdAVvUQ61ahB9CZIrMRvwy0qFYVURWGbA0L03EyJ23ac2oq6NBA9ebtz7E+CHkOnvNw85wXgc940PG/Cfj5s5fphyAfgHgxKOf5Mu7FyxEfnl5xDucLRY4hKwgYoESFNuJ5ZMkRc4Bqn3Kk/Pk3yTymZTg6doUTMZJSAfQIKLeAI1vze0AfroT4KgNDGyn+ZKAqC7l0Vay9bynbdaKjY3A058GHlKtytV2oS8/1JIEnpNddzFdttNlxUJllKlWFV0wxTWwUj2ZXx1Ru9ask8EIOClVhk54oWRN8uhVM9cQzBB2+ihik+5kMBpGOQfa9O7Stzhb0mqQM+yCIrr59Lgf21KkRjaRqS85sM6j1FRGCskUZLs8uM1vxy4WL/OevvoM85jBecY3wq33r8KAX4AOhe2r0vFTAP3dLFUzG1Sc7mFEgOqOdTD5EGxw+JfcPNWsr3Z9razCHIYNhqWjUpwZKhpsC+sNEA9hDMx+BSTzJ+oZ5ABMebytEUgMrwZe9QY7dYGkaQnXmaI0VZqnOh5DvTBXQPmRzPYywKgu15Z6XMkWPIwQ10DqEWdN6j6GdmA5gLZ2Dp6U2ulHpvU3CGq2hKPX38e+FkmD9Xcc26BxQXCSOkW6FnHl9U5Qn6yHgpi/p6UMjofjekagqhICnY6aPi3nkF9diwPClBS8vAhekduWKWJ76eds0+mXCNVmjMdfGOuS5vvpluR70OiS9zkpyOKQOxwzWY3RS648WtT0GPeesO5h7rmHkGt8A1Qi0OaCoyTVQgmpM60gAvtiQBcgLMH8YBGVg64RVuZZIAVj97KePD7pzU7R7c6FZD9Ed3bK9V4nq0FAsW4NqtWXHU7iZKauqwxHNzmFk2kgmKEjhXlCZRF4NdoRTMYIWHPSpa2/Y84igXAyu2nY0sEFObbdYbxFcJ1drpLZ0qOWvKs0u3woD6Yx2j+3ICpGY+kAFMxOdAHMQGqdaxEBgUydEG4CQg5RBnfsxdOBvCWvv8ygHSY8JztN8K6HpGbjWNUlhUprvuNY4vMjoAM4Tr8ViMV7fiIFf3pV63Kuv7SsSX+VQV3nnncv+J8QX/ILYT1NVZf45mAkIZW7I1qsq6nN36eYcTTPghYOhmzY/h1AmKcQMUmNJVHLPbeEwjzoxXl342YkNg66LSAmnaOmwldF3XsIgOWM2aRntDfKshNIjVVj00RgJMouzVs8DxyFu2qH12EZq+0NOQfX56iQNgN+xxVCrVtUmtEFl8SihnR8HFwI1BSunjusNGVXlmK31ue/AghKbQO91EdESng7LOFJVE1gH75va6FWT98pAJQZy6xLoVZXQQ7P0NQ+UPNrGZ+MXvPDzmff8ufgzn4n5BbkvB+dz8av+5fhLYoV5wjpcNF3a8sP6ay5tfVC928BXFQJA1jnkNxsdlVSrJXX2Z6AP/CNBW8CuZLdDq6q2UffuvtsgGXcMQI2tbQmM4WqLowlZpRI8shvwEaMLb/uUspx5BHH7ZOQSqL+IJA1/Vttmj541ZPo5P4V6wc+F/kuy4q3I4LtnOiuUxJsUF/oVP+Q8f/UqL5GxVdpfqVYu+bny1u1jLi5LhhJr3kokCinUp2ekCjKENqaOyjlhHNibXx2q9+3met/44TqbuBoH6iXNjqSVlg7X1BypKr6nyCC/S45oMNjL4TUYAEUeyShn/cwlO7IIjTNYtapSzRkztWlqo0ERstYyog6Fg64CUXXg3l2Zn8kk8FUeEeORI92qCtdIVbXdA6rrq6rJIydfJyG3AbZKH3UOWXOiFI7U+jN1R4iIkdl6rqn2aKlq7WyAoJvWmB6ZqTlWVehJcWiycK7/f6T9+ZtlWXbehb/r3IjIrMysubt6rO6qHjSPrW5J3Zpa8oA8SvIk8/2CgQd+468CMyOD+YGH4TGeJMRgMAKMMdgakVqWLNmy5O7KjIh7N5/P2uecuJFVLQnYsddea73rXWsP59x7T9zIruY6AhtWvVuMK1vk3OZ6Uaojrlthh3OSRhkEFUzojopp1ZPOUex3kbofm/U8ohV3UYAifmic62Z0XMK8yHIa3wdj0/Gwms5qrTNRxpVijFcCwNoBqrYFrppXBnATDFlHqZrxnp96Teh5OLNO2MEZOhuNKEJWsRS3My6eAQRr+kmoSGXHc4FEh5RYYLOzNgq4zl4fdhC6qmUv2PRaMXSl7WKsON9W2PO+swmlSgYc9qtVvDGuELEFIQeiWVCwJpeRYzejLewxuZC29bYO+WCd6ILHtOaIQwk+k3P14CKPHl7xpd6BjMQ1KFY/8bB3fXuM/y9gx+MpxY+l0q0YnSOpqlxeHOIXjBcWjTHmWOevwl9doZY4A8PaCcd31Cq4ma0tyHM/YNhseF9CUxmah4ZhWMUKuiKTqJvR+D6sfP2Nsc9zFisqyXHSaoOBddCp3b0HTqKZcrTnQoZbIo4m7bzLaw6Fet4xo4Mqgw9T/+cSt3xA3mxfAvJFoA82PuB8ef2fS3z5K9f5MvY7/DXUv5L2l4HXp/jAc8vT0hGhFB/DrmhJCqE+Ro/Oe3L+9BJ7OeE1mxHihWQ2fUQcOgqnqpOsUaU9qQRnHVzh6cBfffMx99y2mWnW0YM7u6UAttrFWdb0Lay5Fhuu2Y2CD7KG+S0OToUGr/IcTKQMcwZ/rm/DRrQG4VotbVzmDohoZWta5WRE0pJu7iXUrioVMwNjsxKmsyKrRM1ftDEIG5OidH5jNUdBLD13MNivWQowqau1KicckRnGxMUzY2YbU1GzqlJV+ER5rTOaik9vHL12s2SeEaJfjKODIw+uLvll8GFeQIcvPk7+y6r+MvDIvk9zncyDs9ohO9jdsQeCTx9IIXLVg0it4nyKaxledxw6VFhFEo57cQu6IMSYA7xthtW0BAHOagBS31FyccYzSAzQcFXBwCJ5XiNmwSZMSlEHSyUFs3vHqdH1CAAKuWxM8qxB6gylanKnazEkCmzAttC9tlWr9I0pMHWpjWUQcc4JTKx9zMY2B145F9oC1XEG1j6Q2mJC+MEfK7c1l7jCXhQAz0iZczRIkITZQ7o9ti6HYb5zbzkFl2/Osl3nUBcaXSbCeXURPj+DUQUWW3nbIxTgsAefX/F+PN5ya95kcF+GWmrXiEmSZz+XSEr/T5mktUA49SKreSfmSng/5cvA5JD0e+sCurR9CnVcfGkgW/f+x3bOE6+R6LPEURCRqkoV65CTYsRmbgwK9sjxDCIzlramXUMNTX7b+CMAiB0MpDNO4CcqNQyfuzCDOINQRwacwA6tbX1l9RszfoZ1IvGuQz22ggmBiRmNTMHpfHTnoAdAUa+0J4u142ATikfV3PZZMaBR84BmBygsa4T41JTpCxKqY4tbCG4j+PR0AzN/sPbR7Hn+gyAzMqbRdFy7Vh/bzU4vVeblrsFPisl7dGne1rG5/nV5uCWrea4hTgyiUoLdGBeQ3ubwYAarQyy87Vk73cgkJs2EQeLMYZqemDi8OWIwh7YS7NBG6yIB0R4N4q8GxY/8Ul+nmzx5eJknj1/I4XAgvvJMcw3mAvU6SK3ynDDEsFXvKX1+W6SLUWLN01pNpthIvX2qpwo++SNoumrjbZoSGfIUKrSNriropdVSegMTPRAtElHFXtdrMD1GO/jK2yw1ZIIDoXPB+lkA1/UsvK8szDsgUlECQgZBfWixpHqATUevE9JtNSmTqkLIj9mV0NMNn0m6BOn0PjNDsy4IvTMhwaYCUes17nsdPjEDrRjogHYnUqhwB/b0VeIUQWl6nWB1rBcBnxBF4GAb6zXhZrIStPcytzOvpdFfDvqPGK5vR3wWfufZMV95qtz2vxr0S8Iv80d0/5D+ladgiF8i+ox95E2+n4V7LmZG02MbLlCD+Yi09XsNc6292KZ6du5Bca9FcXUHz4eeq5hpgncVpm/YaOl2sC2OjBnaN4BI3Kvoz5kjJo/5M1yBktnwxZRZ1ZwZmuNE50iMGsN6LfqwBrL2NpfK1eWSy8tD+ldDc5AYdL7OXcLHcvwXnbe3viGttUxwH8hyqP7P0lzyBWNoQJ3JhceDT0HPvKxJbU6jcYeqCh0GPOcuURjYdB0E35FcFJ118J7GiG0nTszy1uoSwJ0PPosDEKwq5uNci/k6gNF6I8I778Ayqhix9xA2Pc7ZGI575GIHJhBrwmAUcrLGGN7VSc0mIZu0ZNXTHngiW5mBgcQ2iI3ps2E6oH5SRfa+wNxvEpsmJ2EMRRC6DvECPSwLnxULVhF2Nygoc1Ng2khb1CuY/VpF43ILzJzmUxMqBYgUlutTMO93gyDSECyqMX61vRB6V7euQmCtNuftNUxkjhDoC9KTrPPhunA8Ok5foIKhoIR+b3mPBXc5FqFW9iK1zQdKF4em2qerqvYdqrQRun42lrlgHU7ih1el0m0DdVYoxArJ79aKINLbQePNvi6wqrpCvwDKUA8anBsvNqJQsjAstYTeMeAoLjndPAMNEUX7TiZibQRnnf6O8B4WtPdAi2lr4irOnt9G2t/4VZUqpNE5zPlWrJ0BZ8YaLe6x6WIMLGTDqMVhgJ11Yu0Ro1PLs/IM0B0jXwJBLf8q4L/ue7h+KUhCip9eChw/bG94k/Zfph39papMXoV44M5e/YXA1eVVrGntrpH77Tx9i7i6zS6Lrc60Wbe+BdGtesB5rlfBredA3Dv688G7CLTuzaDOdPA2W8Bruh84MTFlLbMqEa7VVBp9D58dhpld1kFH6hrfXbBbzttz378I9H8azBeAfgn4Zf/6ycONDz3Pr0IRiQAAEABJREFU/Ksn18iHIb5DXN8XOQteXK7J0opHOxi0W5jDsx/ou37fC/xtTem2xVeUPaxWoKYbAHCbvRi+kvQcdowzhDLjjFWVKmQpvSn4GN29B5PqH/UmIoE3zze0chqqt5qa5brXcBYtsIwCx9fntn/D6UaNdDRio+uTAVRV4VRh4WDpBa0XBsKxeZtUwaz20jU0EWgUow+DcASQYu9V5ZKoWDAROxLiiiYBkhl7U4Gb6U8rvjeD3Osje2Z2U+hcQsOn7xSQWXu0dYe7zjsvbZqIccUfBl58/DCPXrjkvTnk82Ug13/wcNX3Anot1y4MshyDNuIV4THMQ3SPQF06NH1UHxIHsuPYdgtyjLMOwSoG8k1R8IhpMYe1BHSR9XJ0vBgV4GDGMrGVwyzYZrv6J6ZXp7kzNv3sDd+AIpv597qEBr6y0+FU+GFh1aBrTrYcsU2IxGasSlRvE4pTy9HzqTJOBvM1o3VHY6QYpShxaIFZq6CCbUZVaSJ6CH1eG0hd91xjb724LTZbjU8RrUy9vi5C4z5gtb0D9cwcYWqCsy84VQVWyQKmVPCnhDaQcB+2FPeXNveiXxKG6uEXwhawA/4l815SQ32xnHJBzQvmuAD3NVZV1F/i/xnJqFUvYMshaSnilRQxFJdx+tQGjHMO5mq3F8dA369RkQQrqOFaJbY9QUyQAb2glOUIoM1D4cQ5Lakd8O2StB9JFeBQpSG555yhI6EII5r79TXLBEJ2zSlUKy1RhDy9zsWgJ2AtSaqqhcGKqdiogVc1vaBXi/3OWLO2Yq5TANGETkpl+wGm2ppXeKxPDgScZNoG0q1KW2mXgYnI6QqYAPQZr1TsxqpKMyikYvMa4CS4ckIzPn0cumu27IxDNIiIBz0l6zVGS0HNuFlkiyFY6RR3DAEIFxSbMbOZMy1oGEbA4DiJnppAhotFqmalUC3auPKU2MjVPvKlu98DvvTiwzx59JCXY6U/v8mhZ4RE+QqmGBd1R4HIyeqPZLVCGwbR9jMTVx7rT6ifWFMJrTVDpWJ3GBQapoRdrhoLj776sHFAyc0mIJX5g9m9qpJ+jaOztZHSVYRwqnSUZI653wQV0RHObH6mlGzeV9ydr0fLlJzeaXoccsQMottfbVx6parQ9FW7/0YGGL1SPaZ19iZvcF5Z8ZWerW1Z+q7PL+i8nvohZ2HtcuK8Ss7b/Wrt8TrLTFiJ7aw2qkno3vmM7RCJm+0XBjw+55Y/it9g9L8gvD7GP5z7R/Xf4Y/p/0z58jOwmzy7vsnt7THzXwzmrpJrVkKb02H8f+zbIt3DwLHuJsw8q694+wRZA+P90PT2kYy+IZq3OWql62Qdk1AvNEMuQb81WOe7ttT6A0j3HkTNXijlTmHRwbxdmotNATtfCF7k4YOr/uKnASc2HhprWRDvnZub2/j7pp/QhksyMfUlbywv8HvqA/7gXAufq9Sgp5aiyNqrUlVZ1h/vxUpS/oDTcap35xq9Z8VaQrOgosmBdBy7e/W4fwR2ziK5rJ4q6yJAVWJJJalipJaqJbPBnAYjjL52zhccSvQatacBiS4ewEJCUxd665vNdBPaAPiaAx0ukLam64lDLa3c3Cmjc4U1mpt1XMFVRV3xJ6mq9CYY7VXVmOe8+eqk0q0XqV3xO4PDsq4h2RgZ1MjeChwB63PacWbtJc+ZNO/+JXlmTmaT0XFd32vUmxCgwwdgbfNL+0w/2XXOG2uJco6d2aNWx8KYS9VEVGJKpWLP2lwkW/JaRLzqLj5j+T0bGXDKdLTVyGRTdF4TznqHNYHh5APpngGgLbW0EZJPyHb4ZRy4EGDGpEqP2iswwm2urcRWqZqiZy08sJkzBBX4ZIZV63VcQ590yKu3JnSNrGPd3Uiy7gl1KcrZUmnN7WIFa5VVxXmmQBSEYsfjDLWyc/JVmlzn2yUUsijA6PM2kbWgqtix64PimrZ4FTh8MdM1J4XqxKrwyGsWGjQBG9gY0I2HdCJ0rO7zBj8DNBWiV/wV5+HVod+wq6hMCWBq0Knrh+X19W38S9oWSrQsoFR8UfuFwAPrXBxCZjMwulOmdQ+mYKjmacheAdTWjSlsqqHeI4XEFC9MY0S7FkMxK1sAsbMXMCCdNM5QJQvIGPWsX7hb124h5rk5xxTXaQTmqrDShanZOjaDzK0Z7HuxWWPwbrHVlFYFD8MlhRxfe34J65eCX14fXv6ZXwi+c8NDzG2ePjvl+vrEg8zIkQcfnns4jkrVkqScJFubNYEwnFNc7Ryuw/37gaxW2paEyBNTxAc1gLsba8FTo6QxUXjNqQY+CXSMpH87SLfmg5drFaHwZhe+545iT5CIyUdRhpoYu9+2peGZgHiUnU8Md/ZZNBToGY3PMAE6E01cAtemSpDUJll7sHz1xP1ioBOgtOYDxui0BYO5cqnZVtfivrA2/F5MaPok957gqq3fOYT7MFfcmL4phkgjEuaa4lhFptJonmtmJIatpfTeASqVe431At9B+D2Zug1CXa7IrHBAWQ7V/6dFj1/w/8mygE4sV9JgmhMJdNw572aj7dSlYxU5iXOT1TPJr9hAyA+O2ESy1h458eXOrAGmTXbzzNFepSfYbIp4P3hJpClb/WqjRwtmUDNMMGs2kyqEMIs6hAzHtWvIa4HlHChh4oUmaXYyE/MB6aNt86hMylCtWLpNLiahMtITQ0MDpapRCGA9pjHC1CNG3IjcEdYS2kCIygkYC5GStN1jbNKqjQEFaTsc6UBCDpqcbb+UnLz+DIQ/QjTdMAl3tekzufuuWjEIZBDDgGkMJ8mIlCp4LbzvrXrwC0EKP8SUcn8jvt/5GXbiDyg4uWCuF/iseuWFq3zg5Ud5630v5us+9Eq++a3X8+2feiPf+bUfyHd9/YfyXV/3YewPIh/IZ7/mA/n2t9/IN33stXzyA0/ygZce5KWHhzw8jBzYX41b9q8MVpucKhmuZQmNNfPeAsL0xlkX74nuaRAVVw0wCO4C6JS5BQuNxrASQYStxUpDIzQKFXhkYoMQp0zbzMee6VHKIFLwO8xQ+MZcEyY8QAEcMQUTvMjCItYYNMDGCnh2rMaZn4jrlEMKaqSKOMTNB6SfkDVGwNrb69KNVPgZJiWmGw+tIfjssPM3nJBpKPJmAoup9g1oyVUA11woBI1Zr/EeRvTdh3zLNdN5ddAUAIKhvdaQq2u9u7gFpcKFN3QZ5MxSOGCd2xpua/gUE2cx++stOMCQyKN7r4cGmykBsDE67v3lPPqDe3bqJnS8fV1qNg97YKNYKRSMnguskLH5gKfjbf9rnldefCH+n4wQIuE0Wd7XzAfNKcCKmB3tpiEbO6mRvY9pwZqGI0RTfI/B7Ho94NBlxHgb5A9BdHN6F1zJYcVzGQFlQeOemGu6taZNHKZlPEtjVRWfgauWWHHyMpsEUryPFfN6HeDytM1JZzJOJ74HGGsO9atYHXU6P7ZKlYJdiJ2agbBfd/Dd7jiDNVRwqyq12rhMR7ANqqiNQ3ANuhAIdAKzENBcLxiZ6WKxFWZpTOnkzRxs7YQMyq1iCLo059IdXB/vY/WgeN8+BIzrz4UkVSRmtqppV6oBuScSb5EbnpOvee/f/gXhl3mWVvxXg/5h/QhHvnVnfUswsUrB5AoQxoAwuQaAmHcohib01UeWBq3PrzUD5TgLU6bDSNHV56bRV0hNFaMdwZEUdRUA/XxdWRunjEUwCibdenMSLHqIyVPSTVBpp6nGnGZFUnVXL8GG7hlhxaYGiv8rshceXOaSL/bEXaMxbXWRe+TZ6ll/OXubE3Z4LXkuHFR8ozsclrzw4IIvFy/D90dwRqqYbSTmVzm6wgbSC2acfcMLeFAO6SyjozEtqoHiOynUKhDes7hbDXfMSlwSfGIgUFZ7ZHtuJ2VeT2oQTNTIgrSd82bFKRs6K2/epqtTC3cwTBl4Aa+W3XJRHarca2Anfln0fWviAB4yQu81+57aWYQsU1XUDsKqJFW6eQ0D6spRnGFoM1g1NSXA6Oah7EYUbfOkei6K+MxxLMNNixYQPbYqYogLdh0FqEbRYZ3NZyrg79mrCmqtPDT+6iRn9t08Yc93c2G1TyaBdEqlct6Wds6weo7QcYYuhi7kvXof+hrwRljNM1VUrvbnqHln6Xl4m763KcAim91gnfdaHVc3snAoBU8Pc40l2lXeLLkrUZojKMCEMFIt6aa9UBNJxT73Rc48tdiqiGnwAp1rHu016mB8k74JZrxJ7bfFUJGGQS/k+W6eco5PnnnKeeS9bLMVltphcyp3Py6n3+jECLqfgql4Wph0KkD0DQcK/tZPlB1kZgrBeV7hDDcs3apHBg1lYNu11as4v6EF/MHlod9oL/mFvo/fgDzWcuoP0iNfQPk/tzLQDKO7cPXD+3Wu+EKwvxS0KNEqI+vumCerr64CsJwCl3fpZIXy+2ydSp3W5GAy2ilksc1Unwv7Ond7haZs4LviW+Bcb7PeYeclNlSWuLJhPR/O6DXeRe6sMSko/yn9NV/IvvP0yF8zuQ63I/xBsz8QeYbhvphUS235hVPrZaJE+lwclJ7XnNG5SeEg6L4nOgGIM9DP8824WGvzVq7VyBGpYqRPmvfAdExpS4OgK1AwE3PAO57ZtKsqwa3Sg2BnHqDum1mp9nuA03odTDXa4vAuvCKnYQz6NKlDd4NT+oVJaCXM8xkpoO6DUUHt3aAvVvHOG/AVAytLU1ldjzInHDbnHAOTJMaRKolKMsckjeVem7HR2LTbZCjotepEKzR1y3O1nJ/N7zxtZV43x5oxzubEon3pP370IC+99DBXlwde1qyBfbinqspsg5zK7goOhzRWuWttE2ttEWqZ1z7DiacvwvGNkNBM1OiHStfX0a67BlMY1SOGutRTCr80qeE8Vpj7ZbRUB5sQ41rh+k5YQiZOPhl87E4sKHpsVZNd5WsjKX4WpBLGKSRiz9nNxenAxgnNB1Bxp6oiQp9zYBB3/k2VxOZoVcPnQyMM5leVbKQS7NCqtDUSrB78a2xo+soMBFXIQLALSdp2Pdv9pD0l727k7DzuK9w4fRPb0SqwCgPC6flbwnKRLIfEXzzQJRZmOR1Tx2P8l38vXl3kjZce5dMffjWf+5oP5oe+5c38sc9+PH/qe97On/3+T+bP/+Cn8v//wU/nX/yBT+UvfPGT+ZdaPpF/+YufwH87f+H7386/8H0fy49/54fyZz7zgfypb38jf+ybX88Xv+blfO7jT/I177/MR54kL1/c5EFusngfDhaRJSmErsu24tUfxTiUea2NZW2eQcFaxkxa4NI7WuToTweWgUqqGKJoZ7Yuav0pDXrTIAW3qljdEuthgiQ9VGjkoF0LDvBcK5DuPTF3IVDNSvR5A8DgGjBXbA32gjI4m8Hrl2jGFk/J2qXpvgBIqapUnQmsQjqVoUpSIgaNrJFT42IFjhCA5ZQJyICVvXUEhDffNnuAO9gGuc3TRkp4NBJrYlYBIpgTZ/VcfzUAABAASURBVG42FlBkopzeGgsYYjBJVbVkb7VarNA6ugqrY+YEm75qqvIwwCjMlGNquNu5WsI8qoWpMCdHe8a6FHholfmTGI+tGHSU4HAvV6kTFbcjs037yaOHeYXXmL/AO1+4zvN1MGb9dcJtba57s0PJLpSkqiPtkolmNK5kNuedVlL9k7NWbbsGMsmf029oe9Np3vnQS6R4UbMTCfYaO0CmBcEMs0ytlioy6sBrydcTUCnsQ41JJuVOfY1cF5FGAQ2F9JQ/Bbw0lMYYKkVdx1UqZ80FjUBLw2OGXHNLox3pgFYVY+9nJfciCIP32tBCMwqX0KQTFcTBEkW2biA9W9Y2Efay8dfXqTivNKZYq3DeIXMg3M7goXFC5g1MBBOctdChZROX2naSthN0xR8sJq9Y88ig3PLFiP8i7ZqH6eubY255rj4RYwrqhzatwiK5x/8ng9kz9y7reX9GRGVPr0cgeps9GEaK3aAamkNNBb4aU61wq/WsDcxT1kLOCsnTVYisXVTRvR8RMVLbvH3gBfxuHmAWTvTqYslj/vh29eCSLLjk7Ovhovre7X3qP4LwmngteJGYjsAn68Dn+qNHV3n48CoLHzSUIJa0hkJvW3/wLDqYV8BVaRu3pnFlSWadVHiDj626Lj5OiasrWGVqbOZab3C/VN+z3iHOArEJDKU/KAtmApDzFcPqsjpig4CC2rqusvlMPk3o0zgfnwfPfCfaC7ni8Bo45cjz0JH35L2Kaz1LC3lVAErQew0ywEqszYomo4r9ZD+jbI1r2yZ5Xl+57Tvg0OO13KQLGcMgBQvGNLo+QGuhqgo9JYi4zJ4Og74iqHt9Y7/HWs950GYNQRzVmYxexR3Q3B7usPvWrMHtFRY8nTmmW4FqzBqOSIkkVasRGziTV85+hAy9h3htobNbgvJW8WKAcMHOt2LQt2Tp2jIQT7Xdwaz4dtZUVVotUqr0kdHQOuCAM66+Sm+K63AF5hthQdknAayq9PqLumFdYJ2DxhNBtAZpo+1tuO9t6NTnsVl54hRJeq6JOlb8Ce08C5fuMhTM7jujWJMv9kYZDPSbBQY91Mza9v04L3LixWnNAWeQM+AN8IHf56M/mACs/TFA6K09TebGbhRacwh7js5lmSoDglNmFnmQinU/eHCRh1dXORwuQNLNFGsOHtr7XwrywclSOxaLnol3US1L/G9GXPDmb25YMz3WyNoG66y6W4tmC3HRljVhVS6SqCsGgVxVzIzgErjfqe+EvH2DS0DoYgDdq8d3D6Y2Sv2htMOwB7DXbklNaxWridI5zqy47Mmqwi98NbyxS2gjuAiEaaRKO908Lz7b4rmf+ABSuxyyiMMb1AaQh0qEMOZp4SSpksP8JDUv2jKIb/mNiWuoIWN2x6RkHyFmYhqAFbTTrTDnPN5/8pSAduIcEv3Mtq1FT1uKepMzKpRCZmc7qcKfE7StyVYo0RZYkEolfCinm5GQ1+sGwUzxgxmV+aEVYpevbL6cxRcLe+897gkwLEYSJyANi77CKBwrca4dBZGPIpCGOszKwBjBALBDa4XrtFV6OODpRP1QGExTwe2OXc0xTHwFZwl8C67xquqow2b1dRBYZfqsjjyyKUrH8GGurINNKMWn3pPHD/PKS0/y8MEVR0VOJVJCg5aUAPlRiPMeM5TVJ2mjgKRt86yPFx/G0o6oSCzEMPtey/DKG2hmasJmewldylwNIQw5M05JcpxHX10FIV5lCmMzkpRgxiZdRvMBRvTa4N5c621k4K2vLFwthEIDrzvnAkIyHuBuU3Gs9XtFAwoCqw3XMLY4Sdu+MKGMGKoqVUtoTNt25+LAYtuOlOz5INmLgXjJ5qFDvgzIKPisGQNXe3JxhObrkVwiBBoixOoAZh2wjgM0I2GZPfv2JSROKvAQY+1geO8pC8BCDf/l3uOLygdfvMrXfvjFfNfXvj9/6DNv5se+9+38OF/u/fkvfjz/vx9S3s6f/4G382e+/6386Oc/nj/+uTfzw5/9aP7gZz6SP/DtH8kfVLD/uc98FPwj+aOf/Uh+5PNv5s99/8fzL1LjX/mht/Kv/cFPRP0vfN/H82Of+3B+6Btfy7d97FHeevUyr16NXI5jBl9MnnwT902dDbjDwVkNffYyWHMLG1QX+1CmPfc7wNwf2+XciqxVVMQGgSGqxqDjkbvVBrDeFHEFkDkliofcdoGrFgjdw0cQKwWUCGG0JE5tCm6vqapCx5bh3QmnZg2zW1xPVgx75xsMOWABVLkm0ilvvaT6ByJdL7RCNi5mz82QKms1kkDaUlrH+e/inc8s9nhdAJyxqkg1A+5qmUl6UwOvcFyn0jHzZ5QwuXZ4qA77vilX31xIqbK+hRByt7geLhRXQzp1GIGmb9wawop+566OdvPxtWeWM8NsxbDHwOjyQtExGFgXEPNZxTVOzNCApBT6CGlkyZPHL+QlPgOuLg4kMBt/WB58CeMNNAYk+6a1z6TjNQHXUNS1T6kZ2EZruIj2WRfJo4lOy7z6SIfVm7ATK+2CQXbTHHpe3tfaZnD7Re7APuGoqU4V5nG+CXB98OExwmQEH8RHe/jMo61Qpt8LpRecIJXZ5pbwMKpqRiA6ZzOqRwomVYVsetsFV6GSniDpePqVO6bdMbhdEx0BeVMDx+Y5hF2q97kJnJCJEZVM2gCzF7VYUry/iXImRshWda3JGmFecmedaZ94zfgeA9x5HcOhk1SroNZuvM1JsCLuQOjSxdEirADQ7lysDLDz0SzLwFT67c2hOW0asApCXXFKd+R8IHrnchBVd6xZgTDYHYrfgcHlGtOhPitsW1Muq26fodc51t1SKp61nD1G0vZZibmfZccFNEiYuTgYXYN7nlsuA38Qj0I4GuS555act5VE7oaOzdh1xX948ogvBK8u+B1zTQl17/ZVOZ1Gbq5v+7+Hbg0lNLVSPFs+uLyg1kUWbNcyz4mC2/qoSUr3quq9t8MgH6Qx65nb12tdO3QhmJWqBS1LBlnUTwFB0sRq1wQZalgoPAjOJee02Z0bcqyr5H7rqWYuReCtCWeW+Ewi1hcIj/qM97qQEmueRcjKiffhm9tbvhg8pV9rxuV1gg4sfDozMyM4q+ozw5sYhQfnoANbxbuLuSPCbZFXVfilSyoxrO1cBnZHHBCvZx36BIPbAmV2yaNCOdaxQfjOMd0eq0dXi0HMNDElPWRT6QYmJxZWGmQAZ+zOtGlJM7OHptucXhTzscncEYILacM7f/DpCN42mjDje3QXo7xHaEL7Mqa7FVy9OzUPY85zl6Pf4tDkyUuvXt4W0M7aNgyXE6mq1MKNXGigqmJMWjHsbG0dJbbN4GJvpnDLXEefGX7VrBkUPWplSyscZbsA/YthnwV1KELnIuSs1Zl9F4J9h1u8E4Xks05qvptj/E5kspxsS05ArEVubLq80Qxx7IYgF29kQvqbzHPlbLNk4YyrSBhEEfqsCLaYSCjYgpXKgs002ZovuAGWTbaAGqyqErr5m3FYKn4h+MAvBZdD13Te2OD6pnbLLzP+ZW3inpHB+7JQx//WwyVfLBqRS3pPp98iwOQuo/1taJzBpBXDm9a6wd0Xbadm7f36GVC4emIKbiHv6oBOpWwxoM3surv/rsVO2lq+HbkuU9132nlh99sVoUKgY2x99SymqWyh1gCca9WSuA7c0FaFZddTmJl5p5WoqxxD2zSmHZfeHN2+b1yDjoGOaNy/1hNJLKswY9te+6pKsdYG2HNopXAwLCtDh20AdW+srTlw1dpoDbfCT1VjKvlV+IooJpQozr9NbVhubDi1zokpgpBIj4mhtY12gSvJ/CJeVQSSqgqvztiqKv5ot0hWcFS9fuzzbmlj/d5FdhB9ZbODY92qAlJQCUxEFxlnMedRgCFwJbx+1JgJEaDkaDfmAdkr/OgrAFXFuHbssZoq7wv1ncCFw9iQcYWn2dRhoXL6nF588iivvfpSHj96mL4usinsEgtbkdwa3z4EkEJS3HdDNJq5a+IEiu2tYFWlsFs2Gw3UJPE2OA174w4shltTq6VKJkJ3Pw32MLKFEoPJpjSqKvQklbQwApDVXhX4ApakCnugY5t2n8+6EBACXlVIWK63SrRS+siMOIqoAZ/rosoG37dHuuQgilRZJ3HUBGJa1gDAGDHPj+Pq27fjOh2o9E/JmOLZDX2IKOIjUltiGw4tXYbZ5JltxDm1A2iddGLFn8WxSEXkFX4iujToMR4o+uhwyhuPF74IfJLv+oY38sPf+Wb+NF8E/rnve5sv8t7On/mej+VPfP4j+UPf8cF89ze8nm9665W8/YEX8+FXH+X1Fx/mxUdXefTgkBeuLvLwEs0vIo8eXPT/HPLJC1d55aWHeePVJ/nI+1/KJz/6Wr7lkx/Id3/9B/kC8aPU/ThfLr6df/4HP5Uf/4FP5E9+14fyfd/4er7xzRfzoVeu8ugiKZ/GeTgPf7HnjmYH7vwU912MLQy+tpSF7fUxdIxAOxUVUHcr7MC9gCdlVGkqA3Y5G8J5MYIxYlfNQFVRjomjrizth+aK4WLZgVXIrAkde/YqcjELSQempVkLNr1xeKNBAHpsYqxHM9jqCj/YQ0cphxGgpO0kOtwIulWMAyiVKta91YttO5cQy12D3w58NZmqpNgzolGlMaXH9olnaxSZAe7upAqHjhVbz+xawOhCcMgXI5XeWIOpmJ6akGP7cnF2eDe6euSXw15sxVnR4MsXZssUVPdJrKr2ikvfU+iKCbQA9LXjPAOpMfUhwV74HHjxxcd5+aXH/S/FrXoiZZDTr2eArptka0BxqenGOiG4xoEWKoKlsftJNZBuVauz6ko1fm8wJqysAeedc2CtOFaqdCoFj1vJMa5dWAwgHUwy4+9xkqy1qppWOW+c1YYSj2IYknOQppfgt+SrtHtxncnTqnIMV6eyYDOmqpAkZWdIUlVIevFVhZEUPw1ktj4PzELmWWHYBdQKuVWVWlapJVXYFTSSCm6STadbVbV2cB7nHdyb/s4hpuznoYNU3eVUFRWTxXkr2JWqyt4wuZvAghSSe61qxUrYFYxoKm0Iw1HtMrRgPI8LPydSx/MbgPNeGPBX6VaZoTtLf/VUihDiqzK9eNbYOt2q9Ns8G8QUIGtwAxY5hTvraOCteyhiQVrXopn3ah2Xt81ZydXVZV544UEu+UPB0viAsWaPqf1S8Fn/NwWP/YXVRLex+l6+uryk1kW6RGVtawF9zAo/EtpeKahCgEI4fa8B9NYASxBNgD7wBvNh2odDMzSImY0ULrECKc9juoxnvd8gIAm5piKvJ8363mFMCY0gPWGgq0LzHlYwE2rs7PV6RUCJbTd03iXW8V8Jeg9W5k+omZrUVgy9bCBDqNnBWT12QS9M7hL24ox4qWKkQ5g2RqU4x0o6VqmFnNAq2EvKn6r4uXEofOwg1lSyNzx6agWwT5goRvudpZedmIR6DLG5f0u0mNLrx6Abf2+ZwTnCsJ64S4TyAAAQAElEQVSCaR+bbVGB54QpJkIB/9XsdBjP+V4QL+Q51gvfisO3V/zRCtaUrI36WIU81w0owC6mxYfQ9jmSjqFZgCMw/a6O4XMhyEVdclgqVYWroLpPe44ATkbd9rUtBLx1961wN/ELhrMjK09c2biU2c3Eikq6WbaFu8IcvyCk0l1KB6XOnDkyqzh7UK3Tsg54DRDH7I7fdalo3Z4eDNfe0rznBik7NLj5maTzBV3ERsCe9Z1TcJxNQXD1SIdQ4aWS2YxprXwIQxfZ5xEAnxsjvW0I66p9sVdVzxDWuPBCvOKN+uJQocdWDKapqZDj7cjtrYed1LIknT2jbSa54P54yBu2b/prBDSpOvdYpYUzW6US4hV/ElRws7VqY45txs1Na76jcsYxDm7dVTxb968m0gnMvOpWqSKPrqfaePoEc19y186Iml23DYae/46qNThjz9CV6k+pLq/tGlMwBvkAq8KigzPmbKm6LeY5d2uSdt1RhsbUCrXb7wwmE0OJ8d7Qrx8oPoz1P2QxjE8Y627lQH0FXJZ/OfeMIexdvAkSQVUjFdeP2/SBoQhaw3UDdXd1SdGR3G/WMO6aqu7iVZUqpCcmBzup7qE1H7/nmQ4oe4dvPZ2GO0+8UsWeBeFUFRTEFw4YHRQeBp3Y2ntTDPJkGMQNqSsDpQNIrPq+mHUIQCtkIIVbaBR1tjUWruI+FG1WyZkOIvQJTL+hokb1w1W7eHav8VaTLOIDYR04LCs+mDWHG8F5zFUI06c1KDTw7MM1krjgyA/Goxce5jV+MXz88AFMahOvKhnI7NURxwJYYlgLKv7s+tMaaXsPtgeGBut5IQ7WjKJPvNa1QZnnsvkwuhMwF9Vu+IWETGxH5lThyZmmmJaSuObQBtfSuRTcjOF4Jh2v+CPacYbmo2d9ThJ7S/a1MeNmhLc7ss/i5nCy0M0zlm5SplGEt4VgCxoEUulCoANMhzmw6WFj1nd+tRBEWKPvj2Stx3mWNvvD1GI9MDuBgYkGgTGwY5u62hzM52eKDHPwV+4wTrVCNCkTzQqtHRi1Cn+jPnHdTuOYq8MxH3j5kG96+8X84Ld+ID/6+Tfzz3/vW/lxvhD8kc+/nT/8HW/mu7/ujXzdm6/kzddfyGtPDnl8FT67BuUR3guLekW9Yi2ttZmrYhsMWOx3sA56Tm2HL0Au8/KjB/nQa0/y9R97X773Gz6SP/bZj+XPfuGt/PkvvJkf4cvBL37z+/Mtn3g5H33/A750pNS4zfF4w1/tbziLIy+dE/rEYRCj+wC5oJ2nZx4L6wToXj3OYSFnITfEJ978BD/E8FhndaEBJqfQCZd6vWYj3VBekZHCHS2FPZBihRXamCWxyMUBtDRHxhrIxhnw9SHYW+TPNZCvg3jOZBAfeCGrvZmatRlioVV3E53EEJBZbLW3+lUdocAMMGLP3tdumsy3GlhmLOSpRatYHXvRHp4fBsi+NsIgTD9cczL9OVNVpZJYD0Wv9tkoNpw1bj2AFQbXQTYLWsf0rcCt2D4UJmZkbg33pO5gY0VwdnO385LTXMEOaygrn9xtzl4wIfkDsKpSPC8mrpr7re15lxqHmgueAV988VFe4f1/PguCDvnF1IinxxwqvbxHO/E+fmLBPe+mKbNRG8efp540dwuiT9ZnjZipchZk03EtcXrDLdIHa2yHgdLzGGFt/+KqyCNE7+hZAf10dK4Lf7Ay5sOiDrY+DiomlqMDnCKTEDMVKAImTyzE4rpwGmPA5B2KKhi4XZ8huCjH3DVqVRVVxrwPsTtYPSarr5prT2KMMu2HxiRtg+HdnwOuuawmWUanen+WRL0O6o2JtA+bmgJcWhXX7wRIh2bIGndzTlC/ybjqVg6U32IeFVUIExDvU8Fd9eRt1wMNDjMuS6/y7nujTD8XAUVs09ouHKk6A/ENcWh0ZnCyFgY603c45mwiDmrqyFprOqJngtkFhgbbRu+8bJmxVbEvYjB0v6r0bE2aayWlZzChbQY58xxBVy6TdwcJU6X40d6SxR7wh7UXri7j75kdgyPeNhe8MKx765eCyOibY0QOq4/ie+kVv39eHhZ8MobTslZzFXwUZ82IXQUHpkD1zaGfVBUS7jtIiWFGNAu2GuHGRip2Hed3fSM0CERgY9O1jWPS9VCdiO55Fww6oc7HvOuAG3cHWQVnTXdRLeYNeSOOd5+zklZxfUYLRmVt8HuhaiA5/mvBPl9J4IO/2liCMFQADURMcQFsmRigBnnWCfMMZWhltrabYFqqsFPz/SdAxBlBxAHohXfBNfWLwerPFEC73F5AG8w/UuItJy4L57TeJzutY6NHEtBFjj5SuM/1IirkZVJWF2hgDvTs8/rqD/CJ3RsrE0ePzNZn1AvTHx1fehJ9pQ9H41zG7ligBYS6XYArP/cFJlPBjEE5Hm6ebwVrBolgWwFfCyDmptuO4J3buGsnLf6zYi/W4WJJLSD0tDDQV2qr8ypbqLUBjapUTUnQSarKIcmm060KH6wU7Wr4bnCf7o2bwoeAEw8S3CIzDnemOPGEpIrpdaoGYahau+jLqypnTlXdO2a8nUv6bk/8DAEwdZurUomAFKSK28wbhpukCpsFev1hNa0KqyUJZrBJi60K/laYPBdYax2pG0etbOdi/hTGQggeuKZXF5VLvhHcry+4vap440xujid+eeGDOxWgXVKyErHD4RD/exGXl0t+1yZZgrmK9iqVasuxyjET0cbtJbPsTbvvdDNYGfAUoQEU/FYA6pDLO4md1JHiZxBTUB0OOdqSvB5KAhOcMahUaBqo2akgKNYi2kB8DWdr0Oh4jPSmQvM2sOiciwAMO6F4TTYR26SKqF29geiZPXovcwR8vptDbnPRe7iBPhryZ/YcxdZgR/BJqqpUKWkdWlWwkSSYLdlabzQhJVytaYRa4HPvZoRYMgeUkJKkqpDQxtRFLuvZahEmlhlLQjhVjvJhYTMVATDs0Jy3Ch872TQW5shaHzsdayOiWtUYrr2Sqkr/lHayXfsSrWT6bcQaDLNvELz+JaRvcELUC5g9bWdvvbZ5k89SAO7F/fl+OG1AMnwAOPE+qe449on3yxN642m3QFAfz2LNsU5cKAZn3iPcaXKXYDfvdOx/XfXaK0/y8osvZDnwfkDacP2lrQDYWyoL70ELcXqUnLW5AwEs+BKmcgQzhOncQbNsX7qp4nobW4UQ1spfFQBnpzPXv/lmkt5uSKxiwBOXXYBVBUK6o9dLV8Ev4+qV06oHswnYa+ZuCCsAnWOZX7gcrnP2Fx3YIlUgJKF0pzA/0GqbWFSYrrieEpNKnKFtaq2uSqmq+DOvRwnho9ocqWoDgI7ZKwaTD9Jx4BQ/AU+qu7vFilDFH+BKN/d3nr/UkuYxFPa8P6DKX4itsiwn/pB1m5cubvP2K0u+85Ov5I9/5sP58e/hi7gvfjo/8oVP5Ae+7SP55k+8P2++8WJeffKw//UfjzJx58taUvuwDH5hGdSj5qLgiy2VhbNnKcSWLBhVYKxhQaoqVVbok8jWDkvllccP8skPv5zPf8MH88c/+2Z+/Asf4wvCj7LGD+Z7vu7VfOrDj/ki8UDNY2553XgPD+bs9wmuaWv8omhxDlnaSLQLFKmzNQQ7DReq4CFJFnnoUhicZ5bCaaxSNSWVVFUqs2Gy+7E6qkoxT1VFksp6VZWqmlgSrDlgNLzrSlV5O0yNGZt6lapKgVU5JlUVf3iLCSbryV0TQKoqHURXYYeGKje6ZlTVSlFXdIBiw9PN1JWqYo0DrRpQFBQw49onVlXwamKoKga87dynhus1Ba+q9I9aAbNjgjMf6y0A7yrfzMSBQOgE6NNokPuO0gB0IpCLTWMFM+n9B7uQ0NSFZh4PlBqrN+M42/VsEr4BVaxbhbu0hPtAKXQthwDmwdUhr/Gl4KsvP+p/FdRTxLkY6JsP4tZAkkoQRrpx5bg+cx75nDoej3xxfpqy2cT9nDoRd71+tp1481fM3zXOYI/7ZLExkeqeeIjiiKYx9hpWZv78XMYj3HBslapiKzCYp+IPeCHdR6pqimsAGy1FTl/dBLOKIUCKBMEWgPWeaRde75W5pJlVxSgHLJDEWY1mrLjbxJ2x6fDVxiGtvSK281NruLAKDhGKy9GrqomrFT31AXyp4NIrQNjoVGylLktTjDNxDCSqEy7MSujp1tGM1e+9Z2JeT6/JzJM8SBsawYgzVFWqCluZMY4Bn944eu0y2tyN9s4GA32C2wpcQtvvWfOs/pzZUq52elobop6FtJiHDVdKZ0qb5NHlqdSKc7dMZo+usg2Gs2VwJGYqoXqtgk2Bim3E3/etq7cLQetUaof6GXPzhgY7QlMKZ0wm9NICvLg85MHDyxwOvE+EBjZQe6+5vJvb0/wHKCzCOaFhTZZru7ws3leWeIv5+VhVoSOV0KmCvqssVLWeCHCVCKwz2zreW+Hcl44bRBJCFSG9EeyctUGdQoBcJypyq6p1+wy47Re2nTTVu4TpwYo5k4ptZHILTNnm2tDAq4QxTFKlTUylhKZWMGevfh/1+vE2kBhbULVgVqqQVGyY0SyH2MphCua+Ooh1lh9iLZPZZkMMUEErVYWmswhSefaqlg0mQp8zeLYKwF1nm+1QZo9pNzgHa1VVz4VqsHq8P4ht0hHWFIC+HhZv6Uj6gmxzr9BUJJjUMpF3jVCWBjGyraiBbVgrn0+4hVZtaK5iHdeUXtjKsfxqoiTMF4BWQpQi7tF3sKoSiU2rNO6JCMJpFExrDPTF4gU78EIs2MqCTiiNdj6xwESP0BiYy1VjhUDf1EtjoIBVcA30ZkaqKpUZG2gScNpwmAJnknD5dlvCib+bncaR7R0BOxNNp1hVhU4M327YRQtWOpa9DaYceAQY37Ofh6QqK3HevqujMqZo9x4TTyq2rjPwg5DpmuC4rJHZTlMRZ5eAsGJcGBc2uE5LEUP2OrUHzWNjzRrGCelYQ1K/IC+Wzl+ISZG3rJP5UHZ740OZGZXtJ1gjS4IO7XBY+suAi6WyQijsnLdKl+3B2ZPKWdMhNhodBATS3t0orqTbZLS5DzN6FtGk7pxxp311w0M4i5re7m7ozVm01gVigt3jAJ11Q/s9IA5d1bLOKeT5N8YwczDOuhznNNbXl7thakjU8Q1/8Lqwzhgnou7cLIQOa3YKDPg6U7M64vOBevC6IZf4jFGjbbUZJKvApjqhSO7ZMFsPljlIwEfdGe1sYMOWOZ+HIB1eBzCpZG/pgfkJ+94283DoLLpndtA1czQfi1pk9Xx4UlDueaATHzoMWm8Epu+DI+/dCPcttUZL/mp3PnN1KtqaawiWKGcLUJsASUNNKoYMryOUcCn5cn60NI/Ba7TLcfSX9v5r3v4Fil+Ytl+q/Ktg/4eF/WXq9pgTurHm6Fv31PmTd+Kh7Jjbjg+Ok8WwiG2t08uOY3UP95kHemItB34xeJkvYPwXIwt/IWa5Kd5olHBoVWu11olesLt2i2yIYgAAEABJREFUO1gkeY5BOwFIbB3WQDZMjrYiV/Hspg+RhbETRu04lSkc68pgjrH9ctn7GOtbJjrBHpac+XBDA5k+tkH9ZK6OrcTW68eYczNuAWjGFMKshddO1x1dgfBdbXHWNJDJhQOhYe5PMQrAH5i15+OAOZbLm3bPX2lFATNScHa72uUVkSrHoEMbKcbyGqIHfOdUdnsSiFaqZu7MAoLfPMzZTymMgbi4ft3BEVOs269rWFXlCJPPGudvP31NHtQpH3rpMp/55Ov5o599K3/u+z+VP8OXgT/8uY/ns59+Xz7+vsd56eFFP2z6seQhVJKlaxyYeunah6X4wu8EfswFXwgqB+6ORVmO8cvHpZMHdiKfElG81y+435fQ2MOJ+8jPTMXX0IkvKh5eHPKhVx/l2z7xev7At72ZH/38J/Njn/8UXxS+le/jC8NPffDlvMyXKQtfDAa+5zFP0JpIirWii1UgYeIqMO2o45hu4CD4J3IGEJVQjNgYrFF7cD9NAV77IAaDvA3AFADH4rJQkxBTpIpZ+v5DgxGkS9ZXuN/JG8EeELA9QhUeZ82IQ7d0X08K0OET6k6wzCdx8IwHiStCxHqr0ixsKM1UTyHSvaOkDkRipaqYHx1PIozVa2A65g9t4LPXhrEp6P3YQVy/xO5ME2BPfPKrSJIPPs+ThDNeFXGgzpeDuDB9aX7Rwe0IyvlRByrlB2vEl0CkO9ePgLfLZFm3AxXNga0k+gis0Kq0MVb/RE0qs1/Y2EbKAVsNqrdKM1NVLUnRl1QdUnwxOLgfH15d5dUXn+TVl57E1waFU1WpbM2K1lFvGFqX+8nXy/bZ5XNnC59bt7e3ub1B2p6fT7c8l962f8rU4O0f+Tw77ljX83XZn2knYqc4zyZ9nZh/cKaDfWP2er3O7YvxuvTIMKPJlnrRJ0CWjW3fM3G0V7WaXi/PY8qMWU+hDGGJqwi2yB6sZ2AgpGHQB3zVYD3cPYZWflxQ+5DRI/NnTcADXy/IjAzqgxkZaoUI9dx/77FxMWOBbwFAet6jGWV1TLkR0NZjDizwmWR9qk6HmAY0lBXmvvQVwM6bfKoIKlIJWss5u4y4hjFEd3Dh5JDZtLALZXBepT06kne32qG2oNEn1gbDvCEaqyqrtf27Dr6pkNqbcq07GbB00KjB+lBnnXM58+ZmOmGtgk2q9+89Gs4Al+Q5zHkBz3rHSW+o18dpm+OOwM3TVcu503quBD4TyBFRD9Z/ebjIw/6Xgkts4ty4sezAcUfW6td0P6MagsvrluOcFeFdHg58KXiRqnKydKO+uooqK9yr4PUcfSeggrZKbnSI7UWYys9d12CsjHeejIqtR9Yw4Yrv031EFJ1LkMHMk5D7rcLyWqw4YxQjd9rxY4AQ+UEh3aFYTtS1scNQaRUYLqCCn7XhmKCHqfI6b5DveTe8R544144xbDS1wpSZ+0nXbR/AWM6aa2qXjfXaIPQ915PhBAbzMHKprQIbVVVn/ojnfuC6HsDpiakJ57Eaoa2BLo07kLNozHEeT87YJuIt+d1aPUep9yZTlE6McVsI3t57jbu3G7NacRoJt5n4exQocApUL6XSKmu7Nxkxg1x4S85Ni02uFtWn0yOIADW8SJO/HRMEcRVy1wczkNeANsbmtlk5XBx4IfrBX4ls1n6nszZjSZW60Ekqe5trGbuvYbgkdQ7rJFxVhryPU1Wp9u4GtpAGtwA53uAn3/Bz1sDlokKZbPRdc5P3VSKl4wTkznMD/P10E74Kb6tpuM5mr8LrudHYW4mqkop4UoOMSlXhK6hwBwy0mIIfdFWhigD9no3PBo0M5hvmCq0yZxnxF5zLiyW+wUXyGtc258gv+de8iajFmCJqZdIdizpLLvlr0NKFEuMtme1uevliaCfANNZyN4ByP0jpCduN9Yb+uWRrkCXgVmlj6Le9+WLhzcaJqP/c/LGtmGbfhBpim+gjvCStjkUdRiu6Nq4S+NglYyIBCW0gM6ONfehlZuxr2wMaBD1WlF7LYFRQZIXqzmPliQ6Q2Nz6uljzvT5CwVFXOULctNWA3G6CkVlzoKsqVXeSFB0hWIXO1gAwB/ET0udIwaozzm7OO9GQQhqdvcDHcDWxhPTiLFs7EGl+OUtogPSN27oJgxhzWM84nt3XeWuwpumQVAWgLd85OHihKZWqVVKygptpZdfZGlPT2+v5qMlKOA7Qtg2xV9SGA3ecz1J0cgRQfH9TjjwwHfuXm5Ej73m3+C3+hRXcLwbb16bILfqkYM/80/pL0Sn6t+BHXuPHTa9cfX9hBPYG4CRYZI+DdbF+XYTlTRSIDpIcDkteevGFvPLykzx8cJUsS6oQdDywVIJuPjq4FM1mbnZP3NWzNjOm9HmCsppmzFzmYJ5ZyKKIAXiz47dhDYxVYdHvYrP2SPFjcW67aDpUbKOXVhMUWGXk/nTb6ma4VA4eGnYVzmoP/O5AvAlQfyKOVunYVxnkxDzirRyUXrggDDovlUlzTucmBJysdmyQdPsM5CnglisOowWOa2oOmOsdPIB3DK69qvayPYcg0g+N5iClj/Z6W8OHw8Z6GGlFnXDfFLLwWlwOyWUd89qj5OvefDk/9G0fyY994eP5kS+8mS9+6wfyTW++lPc9eZAruBwiMyQLNaoqVUrwlxQ/6fNZmuPgnnxNKNodHkSQbW149GE2mhl4DTZ/YIv0HLU6Asmpz+aYq8PIa08u8rUffTHf900f4IvMj+XHvvut+H9s8j3f8IF84oNP8ugBuaFYWBcPyr33Q6W0mbUW7IVYLanCXgWHySqdipVUqio2Ve9Fh+vptZriPAiYibLvZKTtkakprO91Ghu/AeJOoK0k8aygR1cJTYpzKN4D4lU1OSUBoQMxBpyJI7uvRFx/z+vczReHQJc54zh242qEW5VaSZXgiKPmuZ7giLMZiyZe35fYBUG8VmzalfIaBK2UQSqwvsLHaqAcWUS/NkykuFjJoTauDGQ6hdXztmboemi6McXa7t4vEC1TJUq+CjHW0Joz5yCwgeBZ7QorY44J4VmmEsOY6FKQJJWcS3kvSmzxflzy5PGDvP7q4zx54SqL92knkCYnSZVF0s3ruU7dfu+bSf3M8XPrXPyMap9ga55Jb/3s43PPX3KVa740VN/wBaK2csMXh2pF/Ia8G3K2LxGPfN75mXmklrYywPz8Uwav3cEilRNzq11naw6WS+vlYF/JtjO3qKQbG4LXpgPu5GHs+J2tVVSqqqB2RmhCzu2cCw59zm2S5BaIZpHua7VFXLJiGOkwgxAKhN510Pc60RWvwt5jgPpAq4pzzXPBBD+5jsTZU1UtoWGl0HunVFZk5jfQe8veJsbd2syqCh1Bw3GsqoSuaIZmvRbWslUAjpzszQiJW9KOYxhCnfe5BgOIF4PULV61Otwz51hVpWoKBquhCulJdQ+t38NwhV0zJmhC2hw0BCWod6EWFYVz1s79yvw5CwfI2wldd9JgpQoJokZy1lzbmTtrwN2wbd4CULwvLvgO4cGDS35HvMjSoMHqLFePxw7S/6u0fj3yumusGD1LDqeqcsHvmFcX1ljgG1yziRXVlvA+hMZNGPa1lreT74xzdWb15xCcqoo/DDlvVaAlMnOMazXUw6wZAoW0JyFYaqVw6KqqyoKkufkqTWYmw3x2GVq5f3S7UHDb7AGeRzRt97jOL1+BD6LFtRr9/O9725wEmHzGbL700um1JpotPVRsW0pDTg7cZ40OYKvQMNYVsTyy8DFgEOtenMkh3h918Nplb+5xd1ajny20y6rUc259TOtqFsO8vol8/dA2jXnWSaRGrx3zrkbl/Cd48TzOhbycN31rnGPP2UsJ/G4kYs4hbRNzgNvVbmMdKrVam6rnkOqAa+Pqcx94cOGhNOx1oAcw1e3ISSJ6P5DOTlwTcBLq0S94ID3wQqxaGmp+7hqU3TFXmRwjI36YSvB1LrLFR6+KmViH/CouJW5z0TOOR5yx1w4lVZUSQKBlrL/U+pcgoLNOdL+zKlXVsaLeVrtqYjADId3aaYsVenbTvjeaxnGILdygVWcA+UzBeo2az2wAwBPwzoAPlOIniHZozSkMBUUoLWcEOQWoJC6isjVjmx04U0aYDrk73/DLjCtbWMvBFyNlRmyOd3I6zb+4+ibiuW0MdRXzsnfthV9cLnnjX5a9kPAuMJ+zmeMM3EzQtM11UytiezKGvjhmmizQVyr3GyRDyv3Ac55nq5zDz/trzFrK6j6niNDvgxNwZEuEWFQv2tPHtQut2ObKP+GomymnRWS9nzB93aDYvWNSvkYDEZcxwVYvXKsqrRkwj1Bs/csF+6Wq7jodXKi+ZikORhQ/JBWSs0aEe52RGhDvRUKBTgMd3nM40toWw0fd64VXzCFPHYxeby+EGfChzE4+XRARKocWVtR6H5o4vaJ+dgmN4Fq38Fr6vHDW7hqUdiVgmHJiXc7l+6nxwYWeEl5mIyf2Pdby7lteC7ivK38ROfkexi8j85eVU27xb9f/ludt/xIDdn2Mv+Qo8q79BYdfevT9ZUfstmsM8k+Z/pGHgBEuQ6+DMF8mprEj87u2TZ8I6vO7D/zR/N6P+2MD9Chs+35nbw2s+nBY8uKTF/L6K0/y+NELWbgnCxmcS2vtVKp1Zs0KBn2MVOGomRcUkBFfY7CREzLtQSDwec8JOfCrtaMCC8oAU/CisO34oKoM6tJhTCiuEU+sY5lNuzLamTaVIFUVWFmKrALEhSdMWAcBZ+yNChKkg1BPYxMQOVJCNcqkG+ek7nnhzrjICYo1tJ162kNUku/N6N4vWPrfWRGlxsxgJAVKhHqVA5aAQs6qWBZ5FIIOat5qQRh9PSY28LG6n5ntR55gp/Luhj/5o88vxnqN0iuFEhpqHWZ+kGM++trDfPfXv5E/9t0fz5/87rfyA9/yoXzjx17J63whMbfsuZBEhapO1OI+1J5X8ZQlx3HI7bFyPCFj+sdcsIIpI4dp1yEDKa6DFTiJ+drgPHztHE/JcLoeEjnLUinEiDNWndjjbep0S9XR/4Lx0x9+MV9gH3/isx/Ln/rCW/kjn3szn/v0+/MhvlS54g91nWeNhfkX7vHlIsU6UpVkFVWYpfVJi2N0hWAeHivzNDzniU4ORLoLFlXgz8NLl3awpqIN1Rphz7JxqUxOaK4HKXiF67RVWgiOpvzeD1mD634Chxpj6gQuPd0G525tsxRtZbMHe4wZgGDUYqRyuo3VJ0gf8NbC62QzLo4Ygg8pVTjYjF3HoW0wum68HD3RSIyxkjaG3sCkxqyPnbtWtaSqwhgM1g95K6SZ4ie9XsZpY2zPXE3FH5wdyamSrwDe66yIer6Py1ODzHTe2zRG5pXYsov8KsahMZcw4FStGJunEwhozhpxPXjeVQfe9197+XFeRx5cHowglWLvibryu7VBcHDl3aPr5lbzdnMbmT5RPhe1fd3dYt/y4ts/H/mc9LPwms/JFj4bn13f5t6DQG0AABAASURBVPrZbZ5ton99k8aJX6/yDG2u/1JpYrf7Z23j1D6f55a5TwqL3NbjH+88pMEH6AD3rNlSr9+h/E8BLCAcA0cWBW/vwFHGltieYa8XlT2gNWlwQegGLb0GJWRmbcE818h3DlF1wTZrzom33iMBx+u6U2Oyp8psPT/r7Fzmms+QiW8h4R71THZuyF2FFMJk2RH9MJf1KB/1LqFtHOdAoAJST7sdCQnbQpxRIR6FXbGWgeCmePEW4T5N8uk9n7GuwkBY9z7eyNmwkc6gNjfcwgDTpSj2V++u0ShsqYouYhlQrPNecf11DmFPf47uHCgQszdCXRo9sfba1HIunT3cydMzNjmsFVLVho9Mc4DOGEaKH7WoZuEcOPsr3hMuL5cs2GJV7ESSDhwOnc/jU3yW9f6x4gLnxOup62AfliV8HYE7EJJGUkUBFxkapm71Oy1OaKhB3Hreb4P7gTRNgluHlFUMrjBpqaqUPk4VloLt/RptK+HH1w68SjEyWyuKOR9xdhv30ykh3qz9at15nTJ4LSGgnssgX/P3knFGMEVfvcEnFn19c8Pz/3Ffwd1KVta2btzOR/eW9gyBmQWUezHPgPxtvfvcbtoYBTXNaw7OxWHJ5cVFLhYSw3nAudtzUb4Ag0atsbAP80ej4iPdVJswSWVJFcLc+1qyNspGWd1Nmd62xnvEO7YN7yq6Bc60dVZ3cWOrjXkXKVaiDA5korXRpgZ0LlSgpPiZATa/GWgvixxMeiFbJ0IBY4pZHiCL0IREnA9fDI5tGydTT6mqnhXFi/CQCy7a4VCN9VCwmKNtTLtc51GqilD1fJjoEbWxwYuEO77nHtbAmjGrDIddfCHFMvI6hGNUxcUW8kZX3JVcyq1blQSZ4nQMlsE4INUoR3hjgniETN3FgPPvuRtVIlJIdwgLa6kCaRGFbKVt3YaAJzrSNIbK+lPOBgE/LUmIB5xFWilVOsDUrKr4E1sFO7RKVaHXvpvsYlCfPMYOjszgAt+HuV7/ijXBAYoPe9c8/ByRIXZPIHCOQta4vDxkWeZcYs8L7H0GbTd1XlNM6TyM81hjZ4MxKNt29kgxQxWjIrruue8NfYWYZzofuEeqJt/QLmAEqE8mNQYBpdBKx+BUFeYqKaL3e20YNZyTghCsNEKqR5ACaUOrnWhN0ZeIpsfGiqBvo4hSqSqNlD/aCkgVSCUoBINs7THmaipFENs1JqnCz52f6HNdMzF/oZPqa7dfdzprzarKsgoqVYUkqWQToLY7DbyqQkemdmehVVVCj61ASei3DnBhJRI0lNDYU1WlqnBYryOmq1dEDLWkfBtKFRqR6jXSrKrNBVrndn7q83nEZ9LgywTlFM/gyIOL59K/KPiLyipHtLEWf7HgddQY+O2Z+IvHzc0p13CU9m+P/GJyarnml5br421u4XTsRvvYD1Fbna7L4k4c0sn1YPvLSV8n1n5CtNmQ/V2ybRhamz2w32SeRSdwnWO7R+JUeR8orpFU3wNeevxC3v/6K3w5+Ij3hCVZDilkSEBqAatKkKFkXp1ghzacZ6SvT2gdZc7G8e+tRR+pkkXSam+1KvMH2KqBpnlfChepYsDcOlNiFjnWZp96cgiIzPOsQIhRYBXLG0CVCvtkDDIqCbmtEs3YKvyAo3p9QxBpDU6UEGOtoBpmx4GqowlU5h5pH6dim6OWaxsYIr73uX7ctYOSE6RSYIgLxo++ds9JBboQkzXCEJuwuoXJ+n7AKXJrJqzUsXtFfPaJ6buu1gx1qHirXNTIiw+XfO2br+QPfceb+bEvfCJ/9DNv5js+/b586LVHOSxLvw655XNivpGkqhD1FC9FVbnsvj4j2IAnvhC8PS25Qa5PlXf4ovCdY/LObeUZ/i3xI3KST/5CTtUSzFghvSuqAUw/tCI2siyVBXwZ2BWwJLw23eMlXxK8+vgyn/7oy/meb/xw/vjn3sqf/fxb+SPf9uF868dfzhtPLvNgCfnp/S08PNeypHgdFeeSpYLD7DXrFlVH8M9lvmKA063IDwK3irwCRc8MbHpD6HCONSvH/KpKFJ3MVgWGX/HHKjgzFENKv0ZWTEYqqXKtd1wnqBSBZvRQpQ8vIVKpKoyZo9mkrCPn2xiUpFKFBKk13jZO7hopBEegpjiT2HCGGqSqUlUJPbRqo7ASYW6i1tapVBZAdVWPCTq04syDXVVpnaCwkzgW4y5wqiq2HrE9PxTQXFl0MKuqTQJJ5V7TdV1ssPHaCNVue5RoHUa5g3qxoZsmyOtuQpWq0mypWm10cT9ayy8C3+A9/433vZwrfvnva2ocKj1hKIaqYllIaCQ6jXuUr+3nlJRNQo5SrUmFROf4K3JbTiMn5Hgc/bl8i719iXfDZ+oNn5vXyI2fo+jr61OeYT/jC0S1XyI+xX5HjM9W8ad8efjULxP5IlH9tPVNnj47Rv413NZ8Tl8jt0c+j5nr1jW0nPrz2c9+YNaX9FpZPG8B2KFxAOs4LRx6nwe6qtgnxiiG2avAMIcHBkzHS/PKMyIeJXitCa+6amJV6gSVvm81QivEzhpVVRtQcAuoUoz2qVk1nAJFBRVbMRROVWG5NlZLTdj4g71PK3DcBiFIctkbIX2Uodi0px5gI1VyRQp7YuZU6YtPqdKvhJ6tgU1zTLWNjU9imbCFLbxxVl3oFgfsrXvdTJviOCOWVqbnOJwhYkrWOoOQ0r5YBwHPu3j7u9GeQxWYgjP2Ihxt7wHEGJR0jBG7VptoRse9Bp5paIWsndiZR5a8pGqi52No03fuNOfiYsnl1UVqqfYrQWc2HOc/8rq5PZ72+8PXSwYU1l9wLg7Jwc9BHbC9gL5EualUFUlZdaVCG6y3DfTK83qZ1nBj8Mi1tFJVnVuFRnQok2DTY6t18MQqhWchNWZ3Pm/BFxL4+MbiTBqfA3AbzudarGMFnhjAK1WFBm0CuWg62NwHEWzGCWLP3q6FptsjrPiPBY68P1K4MSquGtVzqUG7QKA5P37O28Q2eoKP49n0meI6dYFXlqR1gooNKubSz/fL4cCXgocsHg6o+eYGu2Ibmc+SaF0PCT1jJxY28O769EbKHyZS9x8t6j5n7K6nolBKrAOSFQFEk1pRcLuf2wLmKdrnYu7qLwkXLbR3EV2AoEJ83eRunRXZGMbWJZ+xJ7qNvUZyZ3VGLqq/FBqfB201cIDqC4UNJ883aY0NWJXDsvT/EcXCfrK2rstc22La3GqxkH0+7Kx5YqFVUck5Vv7gThr6FGu6HATX3h92umESeYoB3I7d8ktw3+TUEZfXd1s7FO7OtUBXB7vaepzgusRUzt+i09xqy+HO0ktHQytPaamYtxaN2nVaViEKtnYAY+2RVLWuAQCT0V4OlIEMWAWHJK5YnMiz3G/0xpOQIp61lUDFMeetazRQXNvKxWHJQv3QKNVnikkv3pwrvkn3+d6rVJwua4MVcg/7C3tOyBjF8BS5yDqBauKM94nUTYsLOd9P9oozgWpp5nT3KOD9LhGh3+GseTpr8nTujR3ZefdCv3/HIvc2e5bKgspVo8+vSZyzkuIntELa5AF9cK9vbmu4Vc3Q7eOQS0nO0HHCjnqDtaj9sFXvOOy2ATsGb/ojPmwrnQs+4CpO5tRV1ffPYVm4nxDuJx8AWrCX5ZAp6zqZo1hkZTZrUZbLjdWGlbGdR18aOSIdaWxmM/VaCR+nCg3XFE2FMnTuV5yCPfchY+jF9zLF2qL9wM4wOGvlyENKvwbQRx/8+WXAf1Fw5BeBG572/UXjhl80WvCvwf3gVWbsyBd7CPm3a/yaGsbUylN8fzkRu+GXE7V1bqil3JrLFxX+soPZv/icWOOJD3dlWzsbnWaxE/Y7UC19Zjh0/bDzpiSBFu10q9XmvKg9LEjCTCfW77EAcieohYiRo0IePrzI6688zktPHvY9EaoW90F6MniZy0wqezNGTc9cjDKoAWOgZ59sVzXAp5ftD1zkTlYyVrtg4aQVQ/uhDQTfUSXfqu0zaEtxSR5BC8TpG2UOeI79wMJ88oU23Tm1IcNs6ANAQYl0XFspkLTMNRd8OvfhBEMb+0dbASrNbZsw3S/8yNKK612w2sfhLQRzpANeyyQVmutHsGY5jKplnQs+m3EMaynPG65+FdkIrhmI5dfzkUAe4caDQVeBJmQGNv2UQd1Ngh3m8FwPOeZBHfOBx0u+89Ov509+/pP5E5//RL7n6z+Yt954kod8+TDnphS9yqqskHvXf7ljrJhNWdAHDqCWCuH4BcBvfvkmX/rNp/n7X/rt/MzP/Wb+m7/7D/M3/udfyV/9H385f+Vv/1L+q//p/8pfw/+v/7cv5W///X+Yv/cr/yS/8o+/kt9+57o/Fw98OXfJLzuHhbOaUyesYTDxuZzCnMhACq7/64IDezssJx6Ik1dfvMrXf/zV/MC3fIQvPD+eP/u9b+UPffuH8w1vPsn7Hi19BgfWX1VdP7WgPaWEkunGnAGe/mjIwfuBLLLT0nG5BIf3AFTjHcSY62bFnJU2tE5RQ00KUmYbDXC9pwFIzDi+uSP4ovgoptCvGNNSuyqvNVXAYY2kfXJmHAZ2aIRiHgjeOgJUMRgkWrXZxgskCNW5rxgBnR9FzUHEqBPLBDLQaPZGpIBZ/RCj/rau1VURbcUAmbFrblwK05tTNeNz5IJNIxFve9yZCbbrHbGNaE/LNVjTlXVhHDoM42ld3icxZzRgPDRzUZ2mbvF8msawEzvCVji5FavqRc4Ate1E8/DqkA++/5W88dpL3NMH4qeuT7Wkc1gHqe2H5r0nA8D1nPg8G4hQC9yZl7SZoKsl3UhctfO3VwIOzIUp5mt9kyNf8h9PiZ+jt7cDfcotn8k3CgE/a5/xWe5n8VP0Uz6Xn/IF4lM+k9/hC8KvIO/wpeE7z27yztPbvOMXh09v8uwdfP6SIOcZXD/Tz+WW5wZr31BT8dnAZwg/5/1sPzL3CWnNYgfSPucxOIzR1wZLfL0OqhP+/D2APXPGbA12OKMpoVUV7+MjVYU3djF/OID0PcTrXS1N0VYmx7wmzvpNGF1zwT4slcNhuS9g9ChQ4FKN+eixWddnTWXz2Sb32sZjv5DldZyZcTELCzUQ+uA+0nQOMkHCXJXKWYOw18E2ch43t2oiPfYga6s47TnxOj8zjLVWR+/ZOPTGSWre7ic91dkcc5aRrTKMZPVGZhS19pnYNVZEzrlPKknz/DDSNNL6DCQDaLsuNW6n9OGzXn3tLdaQ5MnqMDfV7lVRfKJQmWBzNYktyAWfe/6ueVgOkwmn+v0Jl3hV9XOtv2t6X4NmnHjopWIQ6DksFetoB356TTC9B5iLHUNl5HUDSpYgkuIHZOVXFTxfLWCwrCMEiic/k4+Xs9bnYY1JmRxsX6/mSsVVdUyb1USnDksWZDgRAXpXt6bSJIil1PxcEFdmjCU7t/HMVlWA3QOMwWxwZg52gFZB8dwzcrO+z+i7lipq4AyUeXNdjoAWpV4v1GFf2ZUBAAAQAElEQVSzCVdxt6KFVyaTAdDTxUQVAPM0qddzkIvZyIFrejgcuLaHCAtWsRiMuQMMO2VUCTHjChg9Cm+FrdNtcqqmjutZcbma/XanQb1C2tyGXu/KrBUUU1a3lfXbYJCnYO6d+FqlocWxOT3oGWabUwkEr6WdbTDetoaMdu4G6hm5A7gWOMz//NZAZ6wNBvNIb6tgV1XSkgQza9tNjAsffA9LDghu3FhxISd1xPRpz5tknpvMweRK4FQqSVX5XjK1NpJuAwxjJJUgjns6wPRBYoPm6xh35MRfF7zRxEkEw5KAsmsOTrmnwrFSC0CRUFXSel1tMFRVqpCUXoIdTHr2Ri1tsYV4FftnHucakHENY6mMycQmQM8mQ4hTXWpJMxg6ZgCkqlJVCV3Zzlc3tjXWZwBYVakqIyl+ok2taoRhfYHoe00vDhdZloUAXS6Bij/JiTfXfhPhFUcJCZxToQMj3fQuluJBcMmBMu60Aw4G0b3mWSAc0Zpb1DKI1LnoNI1rzGmS3Aj5RWZBfc/egcnvszgjkXrmTfM+RjJ7FxtqRBYoao4YZx0m3b2cgcma13q1zVbYDJsiif2k27QZ2zsfKvxUUtXD1Ak6swEvnLlhgSoAF4Pa9o7ZfE7ESIofu/yp15lRxqoq4uYD5by130OgVJiaa10t/lJ8cbHk4uKQq6tDHvDXwKvLQ64uL3KJXBBbliVV1ZJu02Zsr9fIucy59RqGjy6OrXcwbc3JKOIFSF9r6yldh/VS8u7YeQbwAZRbuu9rH8CPOP1QruYev+Xh/ZYHkVt9PjyvfYj3izl+ObhGt2iDP/O/XXR92//i4AbML/Ou+YXhGvu69W2u2z6iT4h6xajlLwnzX/6d+KA+thyZk7czvhJhz6zf9Q42PPejBc52E3dZYdtTUrFNv1J1JykitTgEGCkkiPpMEjDEixuaZNbg3IXbHaOKoR0GD5j1JXeY1sPLi7z28uP+fyC+wC7nR2o5pKhfVamqmYZiGq4T+8MOzTm3nYKCJMVPaIUEW3x/r2EdXaPXgjVJ8cuFYFuvMKoYCZuPhao4j7UwAgUZKPHQxiqZmO4WSsCyt67RTxptNb59IVMwTQ3zp5gRkdCuNusvAlVLxBwKgrbi+qGIIHTAij9JVaUbE8z9YtBFW4iXdSW5PkHi7TqcifPEODnCmzkmCCSCOu8jqZp453MN1Pt6ZygJBjzoQYVT4P1/BLSFGwD/FGML98gF8uiy8tb7H+SL/rcDv+/T+cPf8eF808deyiuPLxMSb3mxHHndhqTDMs/Oe4JQBq9hP79CqwIdye88O+ZX/8lX8nd/+Z/mp//3X+eLvy/lL/93v5S/9NO/kJ/4yZ/Lf/g3fy4/gfyHP4X+qZ/PT/zkz+cv6Ss/CeenfjZ/+b/9efJ+Kf/93/u1/OyX/mn+yT97lqO/zTpPmJl5+nU7nHPeCyMLr+kl4TqwrbDUFr+kbCHk++j7X3mYb/3Ea/nDn/koXwx+Kn/6ez+V7/vmD+STH3qS9z+5ymPeVx8clhyqUnVIVVFTSbKqrG3OnFQVElpNQRWLQDVOuPEqENasUjqf+0W7qtI/6pLugLabQ7SvN3vvCEMVgz6qigFuVcFEiqtP7eiBodIN/rQhNJB2va+9pwqv6ZVgtrSfpKpSyZQ2GMCytp4Ou79EQWeNWVd7m7qqUsYVjKoeEnUqKkU+IP7EYhOsgCle/8wG5jyViZlftaR1QDVkepbYhV1VRrAoyuIZ8dOyjdYU5zR51cXWUkWu9fGWtgvrvM919DVrmKvN3JrWw9M8ExADZ4gLoXQjzvH4hau8ny8EX3/lxX4WGBCcVcGEd1ajwQFmH7zu5w58KTd3SRbXX8myVAoRr8JGllXw4FVLFR6yLEs2qdKecetteWqoTpqteRbO72u3NQNvIfE95pbP5V38TOfz+ymf/34J+JQvCv3S8Gl/UXjDl4XX+YpfEuI/5UtDvyR8yheIG699nxv48tBngP7Xhtg+K9zwXLF9WWjslueIFubrLxJ5PvEZwfe1U69v8D6HsHhG7gHGsW2rpkGsqlLbRnc9Aow3dRUMepCqCr1jDKll8/WmVJYcFuSwcL0v+nnvAZ/1Pv89eHDAP/D8h1wsuYSzUOOAeB0qs7HasLwWkcEwwr2JFjQW/Ja+P8kc7TFgr7FSV87aJFVjZbRlr9eBiZtUhc1rrEnY0WjdVrp1MnXp7XPakYcIKTlr+mNbM7i+e1LaBrMXQ1ED1b16/N2GSlXdIzzndmzDRipVSKrxu4FzHl6BDYG5U0aDRn2PMbXK4MT1V6tPQXJVCWveSWGu4vW/6N81AeAG6ePhPlooBro/l5/WqmMSKDIJB54fLw5LvB8BY42qQhlHhz1lve3Rwbe7D8+9ilxEvKois2Oaqzd5ON4PrkOeArR3+HRcsgdzYwUATytNx49CDfHDsqT3T9BtGVLyrnaOrvaqQsHdDG2dGotl41A7cOwtzJ2zxuNS/x5yq9HcEVXxumyazjTAC2knqaxtrLqAkFpdPC3dKq4BNFR8Y+/7J2vrs4JF75QlWTiXw2G+j1RVqmolb4pimn09NBIZLXDp2ZpM5YyQKphK0Btx0/uFuB/zenlvbLSpraxMr0frbqna7zWHcYUY29VSgjv1vEYWZto+oLNY4hlma6532vLNL+pkSiVt5LwB0neE+rqDDw/ntQp3Toet7cXqfcBr8Gwwth1KccMcVmk+vL4+FCwW0fXBzjuhnkoNBZv9rslY7bsmpdbEbRn35ibW8S2Ib04Li/AD/Mgv8X5QNmZcIclfyDR7HyzED9Ftblzo7c21QBQrFqu4hhZwiM1pX9IqHqthUtJbK7w1pplUqrwNfJGMvrYVmnsZ6uTUv0ycAoNpXE9h41FcShW2hsKbZ7xwpAJHSNEwE5g5Vr7OKhwTNafjmdQ0GUcOF4dcIgsvTOsA0ot1UZF1Hnnz8C+p/UsPvvNCmPV6LYVb/XDgmzW3yV2ZpHlVlarCQUK7r9IuG6E850wcw7PGohfxarzwcq86gHVR3clrvQ53NUKN3LU1p6oaR6XF2iWNxajSTmYs0TMyhTVtB+u85xLa8z5QVaVqyqxxtpsNgLd3MZxCuq+5+orYSuF8BteMes5LwOvsdjyD5oJri0GW2NJYE9oltFeEutmJFKbPwgXmduHDrXI4LPPBj4c+vwB8eHVIPxReqg/9r3guDwX3ENJSVbGpOD3MWb/iD669HJAZYj3TLjhB2AajVoUVE1+JvF5OPLgfeYpXTty3R/y+d9Gb3Q/d/qsAHr79Is8H9Gse8tX93x3y4XyVp3yBcN0P9bd5ykP8Ux/+wZ7J94GfB/1nPLSb74P9M/BrajvnzS1/keNB/qbllH6g117X0uvRZkMnxLcBVF9DNubWWqqK/SLoRVkWrsGSqlrPdPMDDrZMqaATONXiL9WkgFZaM1RpIwkYmtpFPvD0WZD3B6rPWRvDnuebOamJDu4c31NefelxXnnyOFfcJ70Zw7UwSpx3AA4d374WGXeFqDQ6XgUBa3Zt8Nn39YiSYJ/TsXA6PkTGcMjuYey1wCX0fJ2djrfPTMT8bEM1zpAqeKQ5AZZVgRsQapFvwB2uEYsRGzEng3EA0eUqIB2XMIg7DYVhAAtiyXF9mBMZs4j8yeXkgQYiVwxTZQqF9IwoiXOIbDVjawCjNQPUkeLHEZy+8Wuzp8E8I6HoiECbsbkeIVaX0YBLwaLzgaWDOkLxV4ETr4FjBp/pl4dj/59v/OHPvZ0f/d5P5nu+7n156/UX8oD3Gwt5bcJ8dGrYmYHJen0soapyQj/ltf7rv/VOfubnf5Mv834lf4kv+v7dv/az+beRv/jX/37+g5/8B/lP/ptfzH/xt345f/VnfjV/4+/8w/zk//br+Zt/59fa/mv4f+Vnfi3/6f/wpfxH/+2v5N/7qV/Mv/nXfyH/BvLv/fVfzH/+3/9y/vb/8Zv51X/8Tv+B4MR9FtfBe5FrxNR1gS67pVLhhZnBGqOdMI74On14teTDrz7Mt3/ilfzRz3wkf+57386Pfv6j+cFvfV8+++mX8/YHX8grD5Zc5Rj/Z8l+DJmtcAKxDYdVtBWnUkYqStBzYZltJMYzKgmiH5bNBugRCq1tYgGAFRjZ5p2+CBbEWQ9/5TufXEJc88oWT7CVCmQ6/NLHpbhdqwPmKgLlgEBnpBPw+qOcijnA6PqhXmxNnplyA95Q7pp+VZHPWZHcPECgrjvIafboJTW2Dih3SB4E+SiwkAFGLTLwKzbrUmLfn3wpYsblhsyBZG0D0sBWqqhDAp21pkXbmF9+tmagd6kq10CO9VBV+DFUwcTCtgBOrw17akPsS9/72hV30Ymb7L8K9w9BL734MAufJUZaqsd1IIkaHMCdjwUK1CN7GLw0akpmsqssbW/2StpEH/i8WlhrLZVF0QbHbN/4YVn6GeTisPQzy4HgYcE+k6WWOZ/5FK+q9rM3ig7F80k4gv7HCCeeO/wF+4bP/RaeAZ7x/PCMz/qnPCs8fXpMf1nYzw63efr0hi8Nlds0/s4tXyBeY9+Cg3V8s/E77yZPfdag3g21t2cN55vPGqfcMq9/YDyyDp8tjjx/qF3fPO7hFWM37IG9edLlPhX8oEOrqkj0muN29z2JiyPcvoNxrwlH2ed0caj+PcIvAx88uMiDywN/HF5aLi8qF8ph4TosXIN0TiWZTwOsjUVa81xOYswqNm0SWDg9HLtLQm+5LJtAsY+CRhojFteMse1BDGP2MZVjb7n9glFCEauadgMW1G1pcs/PrIRHPAtt1wqQkFtVqtxrYA2yrombqQS4HKbEVhPTRPbarEVbAX7vPoRnfmm2H+r1KtMj54uBSZBOWWy6dgfCaxEJbeO2CYEuX9X1wbvj0O+KuF9IvmwP3CyXhwNr4KpLoqa4lOgz+Lq65bmYEOV5H4B64vPUvRZxf+c4LAtWz9baz1jIrJVzPD9X5u06aOMqs7pWJcVrPvAr5s1oFR5injFY1B0tIzQDSrjvFGzogcD9MFJFfmhjHkFhpudI3/uXPLssnEOIG/L1udmu611CUCrTYFGT8R4HP0wiJxiuiiXk+QalId8vrvldxt+RAl+xtmVCm3VCxDNRps3mGlu9OIfr6NdhWBdF9BNyKNbvGW2LRAIltur4JMp3Xd4XF4cly5JUiVCDepp62Rrp5lCeWl1Ss+3mEQ9nHTTpjW+p7QgCyFUw43WT3/Ek4lMcncNi6VZES2utM/B1o3axoTUBbV+xMt4Sntd6NqIDWXutelO1kvVrHzQQ8sZZHCTPuzlrrqGKkx2ACsredTXEIM2DHakyUrvuvRZEpENt8sLEv+Bm3m7oKoDZYWTNRw9kw7vY9GMzR91nAnG3NfRnotYZkoUXkKlEhVeRxe2Pci8nPgD7xUV04/lms94foOvFxSKlV4D5++rWD0WrGDpjVuC2zQb5AnCdC0cv5rxNTaUKSW1usvlAvC5YLACSSAAAEABJREFUWLqxm2mDC0CLN6zHWAWohIauPpPK/BEbUPGIBTTPNWGlYYxFgVdV/Re8y8tDDgv5EkYC3BLakQX43xT0zbrwzw+vqlJgqCzkdw0dcuZmCDYjqZJ5h4bm2e5U5t1emITu+kyb/m5DXuvNwP2xaifeD+i9V6wvGDWJ32VOH+iuvyvXu+Au/P/aYqo5Lwbdc/BsTh52H1BSFF+Yv8LPUnjMvcaAZILR2UsBVFVQdDRjO/H8nSCNpBv++qGrW1VZzmUJ90b4QCse7JaWy4sDXwb64HfRD4JXV9iI2nvpgvvpCs7FYcmBh4BlSd8foZVCfTUmnfl1xBYNIG3M3h5hOvubY+8As8/nlBx5EfkQcctf0NX+q9ZrHox9YL7hfWHKKTd8MSB+jX7GA/QufEA+7QfvW774O07RB7/mC7+n16c8ux7xYfyGvF14cDn6xSNznLR5gZwQH1BOrGlKBSjnmOt2XwrbZLOzl2fEnoszE/coPLfdNga4+/ALn871Sg7LkgWpqtCx605q4fotORyWFAmLwkN8a+1NGluyLEsOYKVUUpx+1sbRByDnDQruaLgK9ki8B155+VHe9/rjPHx4SewU63n9UmXfRaNqSSprq1RNSdA5b7N+xCuzHAo6Y1JV8Ycl6CR4UxLNxkOrTt2NpfNw1y5PiThcVHiTjdcPAxjw7Fysdo7IN19MCY2Vd35fe3xz5LTpAHHW10E4EuMVfixYYJtgAjNWq8KSq0REQHEy16m2RmiSiG1zVeEAd2+Tgb7tt005GpKwLTFLlrPFAZgtGUmiU7hZRTLrGAhQCKHg0j2XxS+4lDpxPx/zwsUxX/PRF/PPfe5j+eHveDPf/LFX89pj7yPqDYTs8j6l0MK9A8RrjbHnCXbyDr9A//JvfDk//Xf/Uf79n/yl/MW/8nP5d/7qz+YnfvIX8p/9rV/KT/2vv5q/87O/kZ/95d/Kl/7R7+TXf/ud/NZXnuV3+ML/yzc3eYf3kS/z+v/td075x+9c59d+5zq/9BtP8/d++Sv5Wz/7T/NX/pffyE/8rV/NX/ybv5R/46/+XP7yT/9C/of/4zfy67/1NLe8NwzOoIU1Fe+xc58jVVjIaRw4DYT14zZeRYy94fT/HPPDfAn6XZ9+X/70d38s/+oPvZV//Yc/mb/wxY/n2z/1Yh49HFmKL1N52BnkjLtBzxIJ59OwBrYq3XDoYT4WEUVzCyUEAYa6JZzpSPP0idHjs0+ghlaFsd2z2ggI4QomjEG6NUZAUuWYVJKFsV+DYqsApaqSpWDQVYj37cC1G970jjdYKQPMaI8YUuEH3SHsYFurz06weovAGFEEEUi9V8zZK1WKHkEVfiqpYkgyR/W03H1sa9yZqmas7cXgJhOvqlQhQTyHmvGqShWCWzV1CoeOy0jvZTkrBj0EVK2xw32nra4yebv3XAg+3XV5rlTLdK2A9IGh+3CTh4eR97/yQt549VHft5NfqVLwuEdTCS4ZW94J2xlyv7FPX9N+XrXgV1UW9LIsq6507LBMDX6BNAbvsMkBXtvJYUnfSgv+gn2BVg577cn1d52JbbVn3gH+YVmoUUhS+JW75km7oxNnczx7JjjyPtK/jPPscYOtXGM/Rd7hOeMp8pWn13zxd5Ov8KXgl1fxXxt+5Ss3eccvDvlS0P+58lda+yXhkeeSY/+rn2e8zyn+sn/NM4ric5DvQUfeh1p8TvG5hKPnragPHZPFF9dkSgrXXpWq+5IygKDpGJSAE2Q5VA7IBV/8XV4u2YU/El/hX11exOfBB9gP+IOH9iVc+RfmIZ5t1V6Zz8kwwRTvP460sfuaHdhX8WbCJCmZ16ZYXuEkQaUbRpPQm78HDSgdsNw0GAtOFcbedZQdgHFn37dmzfvs0fuZm5zsyZq2o/M9j53z5UxZWR7OBM5GZjWMEpwmr3MNgKoKHcteDAqK7rkbrCrUnRDaz6YKHKCQu37fE6+qLLx2Li54/eyvm3PeXFO/drYbNDTymFwDVTks5HO/pFPXTcTWQKQn1EpSBUbHoleK3NCqaj/GxbXoB+xMhFoGONOcyHPTeBH3qIHTTuKjUnhLifFIaEOGBhp1YO/+jnRgTmvtYnEogdOSra0AqkuuWo50RVs2oRQLqNISeU5W+Pb2Nte3N/17U+3Jld5A0gheZusZ2qyOhBGLOSrBzmw6bkaNlBE43OFaO2fz59WZcOAdDksuLw5ZlsN+XcRjI15FxdKZYh1XNrKCm0LTm9TXh4Gepm0B15m17dic9szdCe+FrUHUQJ7rQu9OgmQgfY/gJOwpFZp4O3jomiiB2Q274bnEQVTGmMEez+xq4N5QVamqe5iHUqnGSg2wVekXPZHpj9xLxXEtg/hyOHDRlnhTF77vZl7Ymb+x0vl+9k8cP7AskLU5Nz6KEhriaHgwGbXXepI6PMAzZaSPZlXt+Au3/1LQX8w72CgDvdeK3u6DzqOu65uzMG4+Oj3LWqXJ6WZI4UiiNNjFJeEBHnijWtB4FAAnrttzndlsHArz8gENnK1ghZ9K55KddHK6OTcZDVUKTveOJSdKkgE8Aexp9Chsvk5Vha6ZVLhBKxfL0l8MVlXEVOfn5ZcbRx5wWG625rXS3jVTsv35ht0FZjS7rQ9JhWgpmGFW1q+VTPqMiFtfSS/IE5gxx46TUFWppCW/RytYBcfzsMYugNqEuuO23mbcY52Id66b+fscWGs2WVO8PzTHPXxbgRGFOVVKh3rQ42iI0dtRryHrThPQ9XKGjeF64Nok81kAQHxOP7KQdGDwflYueHi75MPskjfty8sDfwG+4K+/F7nCvuSh7wHiQ54f9heHJRfcCBfkL8gBf1kSSsamLjymyyiRVQBcjyKi9ss+tQ8JvraP28Mt+pb78Ya/xLfwEHyDXPNg7MNwa+xnK2bMB+anYvyl/SkP4P0loFoMntxnPKCbL9+H9hseopUjc534Zs/7n2VydNwVGKM34Ca4Q7GrsJHB/oKuqvSP+j3kwPlUweAN0zNasJelsoQKleC2ALVuP8nmLwCK12hZltRSWXZZ4BV5YFW8LqddNe3mYW+6iji5VUWNkKtgV7pGnm9j7EhVk8KYaMc2MCsvPXnML4ov5eGDC/zB7YakVi0PG58jAJt+VYUeRgE0ijTvBRROwAb3bdYcNN04amLr+hqrND9nrXH8gdidT2zALETMEnf2ds0pb4BrNPkwdx/bjl+rVu0Cbn197hgV91LmPqyXuzbX41x3WFjXzDd7XU9jIzDDLajC7tm7tpHAMdDrZQ2hkU2csak9RK6SlR+afkvnwdNxcc2B0DbVic/6YHRtFDXJ0UCgMOdqEJEjJugXZkTog/M45RE3xNd99JX8ke/6VP7At38sn/7QS3n8kHtcxkj6tegaukCsZgQJn4aVd3hN/+Kv/3Z+6n//1fzHP/2L+bf+xj/IT/zUz+c//9u/nP/u//xH+Qdf+p38o996li/zfnDjPyWsQ8JeqphjWbj/0VkSDrWKPfDaSA5w+AJvuchYDrk+XeSf3VR+9Z88y//6C/80/9X/8g/zH/zUL+Qv/o2fzX/5M1/Kz/3al/MV3l+O1He9/T6GMVLUpY/Qiu0vKedFQFPrT4dhLMjjh4d8lC/Xv/mt1/P93/BGfuRzH853fvq1vMyZDN6bzAt68MvUCD+cS5E30LPOoCp4Y4VdWp02sNoAav4EWNc0KGHFlqauQxEmBa9SpViFObYzM5GoNY1QEM9eDggFVg4OYXMVvaRZUELTrolQCsv5wHHICxHPcZKJglFnXfEdCpv56NxjsgJgL4yEkmTop9tctz4VSOr4NOFWChZuNKoqdMlJqrXnY1xpoKsThQgD1l0ktCr3gEGkSobxVdb5Z4mCkRY2GlsxKO23AUCO8/Y+zuxBpuUVWF2ywHa770MyO4c1GVDwuxYZ6uG9hjjnOB3ziD8Kvv+VF+O/FPTZwJRdmIy+u07HbUKlO2ispryFYTksqaow0CsLr8uqaruqcjgQX/CRhZjPHAfsFp5BWleywF2WmrqCDjV8zhmtCVM7IQWpmCdffUHwgCyHO3zRX/QXuCEX+4CNLMSqirqrpBJlxbSZlX2vOIfAsfILesLfNOMXeTd8aehziM8x71zfxC8NfR95xvOK/1Nl/5uGX+F9S9svCf0XhG3zh0y1zzb9v3jA1/Z5x1rW7Wcb3hu1jzxHnZAj7xvaw4WMed17daw5SBUeUlW6gcH6IWL1te+80THPbalwLpX5PFjYC79fFM+LS8vlBf7lwnPkAbnI5SVycWj+wXNWloXrVNSsdHPuNgZTngurYX7X3sL7KwTWR94wgYE4gE6KnzaeH6A1By29w/83Z3/6bGtynXdiz8p373NrLhQKE0kNpFpsSy21e1CEh1b0B4e/+K90tN1hd4daYYUk92TJTWqgKDVJiRInkSJBgCBIEABBAiBQ955hp3+/le+7z76FAunuPLlyrfWsIVfmO+w8+9wCkM2l3CKCvKqQJOZGSudU36nt6bYjy6MVhzalasnX+YCrwKqCGCTZlascmHKTBd2S4E1C/X0PVSHppx1iBxmTqmKJatjDeo5YfBWrwBWwIeHQHY2+473vqHay3TiAEF+7H1o/X6dt454o3sFMUqD4MHZX5Hbsf4E7vZagF94x2/BUjEKvKu6NUDtTkeJI33Wg0LmUJl52FHwr/uAem74UwNrxwTKhNLEXJKBr2O2TM8VEn2HqJL1K2GxMp84XVKmDkTG7986/Q/27kff/qKEnoZNs+BYqvdR4JyDufcIlmB3RXDA1aJJeIofabvBfiKM+d/E97+XpkgfeDRf3txfEerBP7K6jiUh5m9sGsPdqvua0XH30TQvUMbVB8HZlIEWvFbG5ujLesMmzv0En7gv2hTzmKy2HY2MAgq64c7fSYFE7iZHtBGE3h0Roih8ta74l3Y5Ui7riED7Wa+mYl8BoUtgP9KsPMfpIOl3xcO8eIIaeeNcLvftVaO0ThiPbD3MEP3LuIoy1M1tvzHPKum7MMxZi8bwBFI854W52qi/WnS9vHuhBTOfChshcwaORdKukiiEScm7aggB24YZ1CBecW9TnNYZrnggsBYtTzdjEJWURP9guvE28z3fHEJbV8ChoKel5HI4E4FUFXnHiG8/YQHNQDgng8PPGc0/OpxM39uZFx6ua9K+hHIovBhhjx9ZIaavCF7kCT5DglThqUwxtBQU4wCQS8AvBxJdMxR/MBbEJ1oUYm3sa7ItGuhFuntNW2TjQKPsiBiY65E9HXNh897eB2PSQgzjBTry3yVOpGmFs2r1eY0s5xlrCzn5Qec3AhN2X2/+K0Xud5RD5vAYUks6ud7ayho/NvPZkmV4fO+HHvV93ac0NbuEThttwZYgedzJU5hTq+SHNdbVJJwmlSkFieeh2oUWV5oDFPTgkgBP3wZlD24lDm9wv/F7w3Pu/Eyi9OG98Ibhxn4+mO32J2byHzDGSQZ6qyhyoarIAABAASURBVJqgYNCASsgh3VyT+y353KrzCPu7LTQ5KE8OyRIfYhxeH6Q+MF/SX+Ldw/ml+9VOx0H6/uHCX8+fSd974/gwvPevZPuh2L/cP4F5GF/zsouXMHf6WltPF7qv5bpPrMX92gYHV6jXzvoHfj5HrYMPCfy0jX4uBvJAPoGLFXwbxYF55ASXWj+ht29lGyPbtpMyfuOgE3Z8t4FdjPmHhC5HZO+T4po0sfWkyhgFDt3wxpJUAtWiQq5C9gplbQqsoE/s+DbefHm99dZdPvz0u/nUO2/E94zvoRszuTsiS9jnyXObbSAXPS3n2joPWpu8YhNF6ne9wkzVslYq4yqDh+VMB6ggeuHTdPjJoYXpUAx0GHcKwt7RW4J7zxASSQxIxnnFyVpcA4b2DYLI1VwgJRKEXFtDlapK6MbO4sKqSOLy7A2ftI5Aj619XPf0Y04EquxwqrXAsauExmd8QIKTnyfyw9R4uKIzifY8W7K3vhS73Gb85DIqUWyr01RV/9Lw9nnkr/74p/N/+d/95fznf+1H8+OffTNvgpm9qlJjpKpifO+DA5rXV/Fb33mZX/iNr+fv/c+/k//qp7+Yv/2Pv5h/9K++mn/7O9/KN7/9Mq94j1x4vua2JYMv+cjl/BNOYjJVUs4xEuaaKacCW8wXhNd/bFhYoPI9998ff/SUf/f738s//OWv5b/+Z7+d//cv/G5+9Xe+k+98/4F3WXKZxS8Xxb2Q9KGd2NgG+eGOoyp0qHLIhBFLDIsjGlvywZun/MSn3+RLwVPGfErxEpu8xCa/QOW2mQy9qhJ65kiVwq5mbzuG0U6NM8GNKVNVuf4gh1YFUtaEgjUHNY4hq00SkCkBDzA9VJDr2mJzVXLyNZu6oux8aR1jbFWF3p5JxTYdkAsKRjksBS61gGxvXUFC6V9a4eZoctiDV/2VGqV3qgpqMV73qqJOdFilusbQqiqosSHJoEpVwVdfOSsiUpAKSjeLQMC/pUpbqsd0a7ylYoTwTQ1k+m7cWaqqKYHnaIfVJShj6/t92asKw2RNA0JeMPcGMKvvse+3C+Kl//DzhQ/fy4fvv5XR+7ViTGOoMzB9pKplC7zx7E1FSgVTHKqQx0CEK0MDfdHWcw3mGxt18lxvUuuVAbbtulw/+aZdIpdyk34SOKxjC8GY0xh93jF2gLU/fuLbGDn0bcNPAtPm5/xAbtrwgw5868/uyrZt0MggH2NYKLvLM8E+XHZ6QnjgRcDfKa9noj7vPD7EP4AcZyD5S85FLznjvHz1EMkvCOVNLx9zzxcC9w+PeeW5Cb976GH/A6t/bL0wl2d+ad3/FBGaz7KE+FrXvBNVU77XKX3PjBprbVvBizPAaPLceMeXyH2ePG/9v0P9Brq/YzadwNgfz6An5I34IXG9qmrNEZsTyxexRX1/Lg2/VIuOtbsqC5KmreqTHVdZLoysk5tat9eJCdp0RfG9yn+awCy6GuzEu2sVuBPvejN9EJa7I8pr3ZgduIoI9Bz5CFPtVMfCryFaduVg+D/vAQr7UfW630IdV1AVdvrS1tjzLTGrluTgunuPe98Xz8EEMFzK3qrUuItm9WeecKVkixC9F7axgY5Ef7DY4Eu1xokJgHVE5oCxCkXCf0ItUvSxRbf3u3b3pJ8Dfc0Bb0Z9KwYP4qdgJ9MBmhFhYL6sVjzfp9OJL8ZP/SykPbDvcYTEtlQ1CQQXxr6vpzGtTyFIRULcu2tw2Uvd/XSRUP2d55HzgutyDcLL15E9dQ78uo6D44SoJQ4sObfPx8AZF7DqqdkV5NW7HoyTwILs7VSJs3Er9DvhzHM+RmGeK5CxqgKQoznvBJAOTD4ZpjgOzjfRV68McowxsOamPXsIFlbpdXSt8OOY/leqq7QEdWlpZN0FF9yJJuc1lcOJ4m5cOqBNLMQrvhbDdhrcvoXPQYJSkUL+zJCCY2xugKF6kEnoSurOcS1Jp6v14wLeN/axjdxx0bxwxWTOIRl1uMmbeghebqrKknuNjaabeVpw8O6U7/bOTag3rvDkIezaUaiMkY6dsfsTB/1HD8WtrcxTuyQm7zlWtPnNJ7UZ55YvanvdpbxuciWpfRCKOgt+9EI/sUdSagAbJyFSe7B3CfCKrZDggrAq5kSmjAQFFSBRBo66tKpPN2uZ5C7mW7KehE28IGcXX/sObgIiG4N3B9u6bl+yxDV4DGYIL+dL+qDAYaE9yH3hJmq5uf4zPHdQZRskzccapR3zEh7CcvVCoAu9FlRV7bPGZZpgS7oZSUj6jr9ysCoioWdPrWoHR74R0ejVtSF0Xzug0+QX6YlNwkR+9xVpdcLiXActNK9hH4/JalUGLzkt9pCIH2KohKl7kS2r4IIc21KVFhmr7YpP6o9Iqqqv04Cvaz9y8gB2HrmDzuetuYc2n3mxu8bAeQd0DP6nbawXLnlGBTmp2JhLhnJd8nTruGMA+l6Sgz1yTz367PLlnF/SPXI49a/afrH34GEVap0DbHP+Qi7vAy1/OX8l6eMXgX7xBz1Aj+aTeCd4oPb9cGGenvuSvp8p4fVLyDqqqvemWMlArlIf3NOD9Y302retP8Rg8Mo2wIccwn/j8MrWhC3KSXmnEz7qA30gn0/E4UgIOYgF28ZgHuUBBmHfxqCmkU1ZQlc+FRhy7TTkJKskVXWldKsM8qfSt1BVIVZsXAb2wXFp6zlVX9TPnK6SLk1LqXrmVUXONGVvrveD997KB++/3V9+MtEqAPueHcmuBu+LAqeLkBLJkFoc+6oPFVmLORW5uxB5M6F0LEP/wr/rsTIwN0BmrPnNh0tWIwtK4auPNkRCCvdGmEOODqqEOxI6ivnMY1zVwpTFkvAM4hRTTdJOhT0fYHcww2CZCHohOwfi8kWp0tYBzwO4ivO1uLuoh2A//o79CI03CvOzX2ECfOl4IdPbVx9BuDnYmYTnFbV7VeGvSCZjFMmlbylTxORLg5bVmyYxFR7LhPjgz6a0WMgvTjN/+cfez//5b/yl/M2//qP5C595M3cj+PPQsh+G6Nc50a2JaTKp6yXvgN/++p/k//tvfi//zT/7Uv7Oz345/+SX/iBf/Nr38t1XM5dxSrYTs5CPukBifelWifmmChMiq4MKIGJgoqJw93AQT1FpAp8QFcZf3L/9vcf86y/+Uf4OX0r+3Z/73fzrL/1JvvO9p1zIOaGLqS5kRjY5kixy16dSXIAlizrNTL8rCSa83yufee+cz75/ypllPXHID18OpuuanWtOMkFmUJ6g7l1m7FBlMMkAD61KTzx0Rp94tOeuV1WqFmlqe+nYUqbrMfd06EiMyXLBRzvxSIDOU6mSgxDTZz04SycXObDhsOSQDwgWImSJ9qzm/idaIHIgJmvYGXPkuenfbuTsNHB1ParMwXzEAzMqS4V5t+FcNVZtwJ3PTUGmNz5T/TOJkqrQIdQETgp4umk3R4p5vIaiLc9UIaBP9w9unw5N2tba5g7KZ6gT6pL2+KAr9jwY9GM2JQhJY2wTha6D2FI19LqwNH/Ow/yXp7zz5jmf40vBT737Zt9X+lVRH52pU1VNSdErVZWjmWuybqZatTA6vTn0UdZGkD0OreOHkqNVVQoFlqqKn3lSjYrkZ+So0fU1B9cubdvoz1igjDHaZ0NZn+eVJY+csEmY2sfPuIEieSY6IXfMNmLO/pw/Lfl0hktbxbjTecvpBOF7hm/QaSx9M2aMrmUb8KpeU8K15V7gVRBeR9AlfcYB4OiTJ4YH3oWvJM5N/uvB7/NFoPygV3w5+IovDe/B13nqMfecpe7x93+XsM9enMUeea94LnvyLNU0e74LE1+4XhfmlLw+Fwbfw9wcfdkmemgFjb12WLYxsrHek3vAGu/OI54zz6fKG7zspRdw/89K/EP0s33khP+J2I1E5hzkqqqEPYmNm2JyTzh3E7Lwwbo2AEO0I3avI761fSBX+7sOSHW3PDMTPWstFb63ccoNYTVHwasqVYUUeK5Nv6uyC9apZ9MRg62yfhC7m7sFhoKOvnJivQGLWO3aqtBKzcvG7gFWAcBFa/dd6yAPeFVpMmDnK24p+4jrjUP8nN9Gcd+Pfm46LXkmpDxNKXGx+l5qThh29cCZOsXPIA8qUm6mWDU4bQkvZyT7xLeaXEcV8iQUCujkXl5Uya7rh0ea2m+JjCG8zZWKXZ/JfO3mgBzbzl1b4Xjm/vX3q21saMmRZ3frnIa3IRWbNlYW/5AoT+PL5ryhGdPz40zfYbw1pAe3v6VHn2PeDZPfhzoV8c99+ZrAfPLDp4r3Do6NOz2uLZsVndly+AqtxcxUtbGv+YwZ0e0ofV0zeB9sGdvI4Lri0rWaw1A5rgkxzbNazw3QHMj5lZsbBGavIm8nUnP+nci3kKvQqjm6djQtEmJ3ptszg5KzvLBu+EFaldub4VZG1TyaYzAZaVTFr9wFtHIMOh7ya3yPlr3msxSmSLAVG1BjhHpjW9a1CdeJMejv3L0B6LtHSwmJIHPo4wZtY+R05gC6bRkYSjsUCFUWWzFUMZaRzE4P+pqn1sUOvHTcZ1VGbVe43ei2YluxHLlb1irpPc3Uy7rwUPtLv7Uu65S1zaHzLShVJmpzih8lIfnym12n86ofPsrtw+Ydsrr5q4obm5uPfUrnrBxNXwmXlNen3MPR5tnjetjSDh40WTlzhBTG7S5J2wHpxhVzlflSKXllb5Ua5qykdkrxk2urwg5VVTauqYeTgeyaK2lf5wjNUp54gfQHPrrrPUibJFxjy+ia0EwCW706X48kLcEeEODGr3WuEfSm44BWBYcY0fbegSTc1VvWftoBCWP8Ib0dl81M/YGuqiLtlUduoqYkzW+Cc9Oc91AP+eDiypLyLZmu5+zh2QLuu6cKYUdbRF2elfWzG5stC4bWBsIYxbUeUPHBXDlzGOsPqdPGX2pPHMj8K9YWD2EvzlteaIdO2PU7bdWx20gGBdAj+WEVmlfPZUk8rf0otsxwPbRyYO0PJe6nPmzy4XTP4dO/VHsglTyQ3u8H1HsOqS+bOLRygPVLwJeHjdgH80l+0JHzwlzewzAq4jli3HcihVxV3KOB5KN5VWWTBnyrxjYWuXFI3dBP4K79hD7QxTbsJ2jJxX6ObCdoS3Br+YRu3Eb8Nkau+pGj8WJPR885NnlCKamRbAO9KmP3a47PJg1s8JG6/qRb9XisvxU8ek+4KLwm9+syOdxDOK5D/SGzZ2IQnXDz7TuoCLUGj3n7RZDnRr3AkZEp1vrBp97KZz98n3vszNwdnW5rAsQdMyc0ydkIMsbuV/FGaB+szXvImrdlHOnmyt7cg12ktJniJ1BzCp4BZm62iTqDJd06jlqreGfqtNAejWgBvA6hub7OftDu2U4464Pczw4819nww1xVobdSWa3rQMQMniy8NerdOfWnG/NSszHLD1ChyQGdDD2Hor7AnQUebCtVK7G173BqvFoRXdQqrlhi6IpFO84BSaqqiWL7nm4fMJQUeV+0EjoyAAAQAElEQVScK//ej34q/6e/8RP5m//hj+bHP/t23uILL3YyCVdlPhLyhExeJL84G7Wsf/zRQ/7lF7+Vv8eXcH/7Z76cf/ivfj+/8bt/ku/eX/gycEt4XtyL7F+cUVZ/xldVrj81UvilKk3KAUvhO7Iac9NdQ/gihIeI0qiNX54jUWfheM876re++kf5H3/xK/m7P/87+YUvfzvf5RdxbZi7F7kHc5pZ3LRhrty0LgWsbsjntary4Xtv58c+827evCvK2PfFJFzLro88BaVjHRPEptoF7hJ20qAKQnpoEYwPnaoKPWvIc2MDsbSOG3y2i5j+jSEU6wsch6Q6e6pqladOrTM0MAxZJMOYwx/efnjiN6NNwmHvVUv3nmhxYpBg1f4I9CrmhgtVVeS6SaGVwE5M2QgDCJZSSjqMdXk/Ve1gqBHqzx94O8GPvIcOhEjMbnCO2xj1Kuw6solVe70BoxumT9QhzEsMrZWkCkcplapKAsmlJDLz5KaJ4QUy255WesiS061qx1rj7uliZsaYefftF/nMB+/l7bfewErdE0YvEhT86Kbg9mlVXFLR3T0lazxrXvhMb/ILqKbJfc7zzBdRCPhcor/PQ0PUsmT9uB7odFOn5xyVgrat+vN6wDc+o+WDZ70KO961ywNf8W0MPse2jG3khOzn+Ma76nzaciZ+E4eLeyZoftWL2Gq/MweDEznP0mnkJCFv1HHGJj8pnwf+1XGey8/nDd8tG74DOnXcaL2qWJuUpLpfH2PX7r31yLnokb3sLwn5A6pnKL8cfNnnqqf4nxj3vyZ8+ZT7h8e85N2lj++we3zuOZ+JP/R56ymLX+L5zbz+bvBE/ovzcCE86/V1QHb+vq452iqSslNVcb2nbfR6z71uZPjdeeO8MPos+sbd1v91il8Q6nNy7/E543NiPzaJfXNvaqTzxsbE7oEid0OzqsKeVJIqRqiqUrlt697l8UsbduNxz6bbAtco8CypHUQJ63rs44H/UP7JaTraXMa1CzUrH+tSPuprk04QK4lrOGJz0/STDqiKgI85gsT40GYLIhIAvWqXDw7WbnJpXocuVbdtjMi1GD0UgtS+xSdo4n3TcA/YsK8x8RqTIlXV+xIbMgBdr04kmvJnVyfe636otoUYeszS1xp06ZWqSugOVZUBZW++c6QqHardFNc0lajErGHGBLEFaz6fNv44vkVZ/66nkvaJDbRBQsCtGan7SqYPhFuD+PASJHymp8V0xZE1w1ZHMbXP7YPvU5UALiujsoQobkJpJlWVSppiA1u1qTBj51py4VVVgeVox/7VDtZhQNf1vA3eASNVWMgdWBNyi3v+KrVkZ2wJVWBjjA13sIo/DNGvCm1UWgk8NrjOikQ0Y6iqVFUYcm3qKFd3ZFZMX8gaE6LA0q2oyety2Brch+HNs8s3UxOLt3EL7HTL7UZcwD7iv6Sr8KyaCCrKGiy+qrBJMCZww6xDvgo1h6QduhHRbvrK4QNjXl/Up9MW0698Qa74E5o4LABZbUZM3xZ8a1VCtwwIe9yLrgxcC8SEEzwg6TZjHpbSHA9EYhSUWHt/KHGjo3bEGvDB1vNP5gGEIfSI1gngRxc3RhdkYrWAkBYdxQiJ4hsT1e5hlM+ljN2ncQZtzt8xDLNfeTh198UxyXOBBHBoiUBELapV+LUefjlB5sM2NCBGvQ5/bIr6s4dVI/q4jFLC1rVgvxDJKkErY9uyQTVGgg23JBXtxrqt7m/HCljUQe1MDcRtNTpPzNM4KfbeKj6qVeZGaqaF+M676sfSXUuX0VpS1QG5NmOkK/AJwmG/hpp1ptUeiCFvVbG3E+X1zjYm2PJDWoFLsD+l/2Dedr7mJQO9t7QNDNYtIdor7I2CJG5hkvoNFXJh50qG9+xOle00cpIA/WDysHl3PvHFH3QHccA6c9DyGfevtif8DtpGpaRKaqd1b6zr5n3xxE3iodDD4BP3p3+tfuQw+cgvyv0hxGHUw+R986c8cPC85wB6//iI/MRB9CkeRCUPpbeHVr8kfOBAes+Xf1IfRJmDZfoYLspq7rTbUmxAVXW9lJ7BIG1jcBD1Ph1gycBn03dDHpWNh/jU+4SsLoGNnU7opIi6vi0TLzfP1vaRrbHKwKDfJs5cBVfesHPD9fwDvAtNUscPC5neENjExqhIqKkxkEd7prDqy2a49xevQ+/NJRf4LR37JvbEAf6ir4d5uNfsguy1JFVspE0qtAqp4B/veNAP9EYEqvgF5KlGPnj3nXz+M+/nzRfnXPwihXfghfvC9Xn4O+ZzucrWQIIsWamLUKCc0fxCcufTR4BtkEG7LwbzwLxVIWZrBVGvI4AkVSsGj55zH2Aiz/7mC76VAiRQ3oTc9eCPSPq2O92hkgxY+0LIsKCOx8TizS8RDLD76ogmtmwoK8WNsIBlZ9+ZWFnCicyMYjLrh5yWGa42TNQj4oQrx4HJq8AQ9OjZjnxgmBjpGGolJq+eYHvvaGKYpJGurVgV9zVjTnyp8Bc+93b+8//kx/M3/7d/MT/x+ffy5p2uFx6Tp0V5Sn8Rt3+xxyT9L2S+8Z1X+We/8c38nZ/9nf5/EP653/jDfPN7j3msU2qc0iVxfXpuXw57nR5HzKEDUFajKIQi6Go3Bkzfxrl/J/cvk2de+KISKu9r62r8MYP5Ju+23/uD7+Qf/dLv5X/4hd/Nr3zlO/mI91hVmc106X1oqaFdX7Jj2ymk3zfe+pAYj2reeetFPs8X7m+dWSM5Js8xGxS/aL641/EaLDIXatJrYX46SibrnLvxQs2KRsj3MvEJXunm3MvuFV2RuXHUtqMpfrhwHZf2wUpd2pF6rcpVeO6k80wl6IFZ48UYSNn5xWfQxPSR0EE6JwNaezRXKoJKbY+paq3Xph1zhLou/JTbA386qWstpRXWDtfHehDbfptsYWQuktF3RmnM0EZC4MYX78gED/R0M39EEkfSpNsSqvBtnQF54gNjnGGAll0MhbLQW8Ee5lVGrAJHL+avMKf3Nfq1DCJRG8W9NapvXhoanLlw3w0+k95/78186v23+QKH+5Ekrk23NU0pMsviKs+S2rzuDaG5cC9euMmfJM4Rfl5ceMZaF4MunAeeJOSFz/gZJxm76Inv6i/kZg7qHbxvStpGNkh9UagNh7A/MgnZXlWpqowaWb6V0xg5nQb64ie+1PO8ZE5J+bRV++jXMvrG3AOSn+DKJ57pMciD3TwDfIPuMNx13upfmD2fncHOY2RjizsvsrVsGxjy9axB/KBmOrWH5vVda/OzXPJfHj+wd56pXrGP0ku+GHzJF4Ev+WPKy1cXvjB8ithHr+Ce2bC9gkv9hSH6vee441xHHnH/n5DXNWH/vX7cI5NJvSe8tnIrqr0ya91G5dinE+s+nwbn08Haq78cfHHemt81X/KxJ71+928bXKdKhcZAR6C7ETC791fw0FZwL7WkHBp3YoDzWis0CdZdWUoSctOjKrV9H8wr7epr7JNw46scX3N9VrBNSKDrRFjeZEOgc69jcZGSvnL8jo61n+HWDUCoWkLV4n19kOWYyemYVB32JIjaSyE0bdDzdHNZ5rrvglaFN/epskVgSq9HAXvgPPr9/JsHNbZB3LNOjhrCqy5szLD0HutQsZMBVdhaARRh7AImFVkxd1GXMpagQqDkrphOCwJ9UuC0GGQtwbmt7Ug0ylR2MaGh60eqvr/Pp63/EYL3f+ch19UdXzJ0UGNIfPwTjqHzLStTZpKQUDw0g+uCBgyAgBOowpWc74FzyQPPrb+XXQ2H4KR70jK+cxb5yASu2oRc2IPCdrS9U4A3Z1AseNcPX30a1eLsMf25uvFCO59OGYNdYQEdFxvzOskSO7ZKq1NeuI4XLGTi/YKy5FUQDvQuArsxhCHhg8BoX7rSn0HEV8+++/3QwNleEzcJZhHNHIphQJ/YmSNS9GqqVEGpT/QX1HJQ79N11jxHFS/FMUKq2LwJpCVTHwncJympVHERYiuH18jLcQA+MGduZmmQn0A7VIt2R9JxkVdhtWNX1vCRdRJ3tbQwGa11Elip7D1VyIHooekHe+4AfgA9ciBHjK7ZW4fu8pXt4Fq5EdS0NoRQJlEG1g0NLKmqptAwMdIR/AKmEBP3vMI9jV9SofE0yKvWTF6zKhHn0w7ZzbMiMrVDlhBwzVJpFwesKiEuZlKFTG//IKjnuU2wKnHd4ehaaxbXqRJsG0Wfti0DTvok4LlpJL/sZL4by2tiEb8N7j9yskJses/mplRCoe9Ss2OuxasWx4mCycK8uh1UVaZqCrKkTf++d/DvlwNcvKmH4EosMVVcjwr5Ibu+kKKku3zR7ii7EgI5qhYP7DnZilrjnmlnYopNxBaCoVSzwlV0+kTCWbx9elBj6lpEvrHTOiCN9HXlmV1/Yd1yPm/89fXEwerU/yrQ/zzjjTdOefFiA8OOrwfNjQMZlzGkg6opNCtwm3z/Sn6R5AHcD5dHvmR6gFrmYPjAQXDJT3lEvufQeO9hkgOkf5m+pVf+C0APnfj41+x74p/I9cSB9dIHSbaHyZ2bMlIMVSNVlUGhY8B3eRsb615r3/ZD4mkb/WG8wTcOmocuP5+x3WBDn6bKibynMbKRZ0PeBrK0EYM+IHOaZ0Ouqq7pWc56H6RSVWFI8ZO9ef1/4J5lkQdW+JE2Y0uqilwQAB05YFDYGxJ1DHt14cJMyF+Ijv0TW5Rcdp+LPk1zx+DM7XPezw95B3NWFfNIAP1yUC4ULggjRjp6+wncEHXVqPifD3/hs5/O22+/gfEpFz60jbbmNdeENYJdLtu5Ys+LwBxhKqTI9ZCqFljFk7SAq70FzMKhHRxxdWNaOiyVqvoY0mrjy4Kuj0qHIdDZvuCUbujyCj+HL0CVegupUoZQeRk7HiuFk7iS4seebjfr0wOXhhl6L3HsGtCPfrhM5lpYLdYj8oSIa1V+BADciNFUDE3mktqhEvBbqqpUVRLqhWJThRd6FSMUbuzKiM/LFz54M//7//Av5v/4H/94/r0fez9vvRhYLtn4SqIg7tyE+0ZyrdzGuef98JVvfT//5Je+lr/3z76Uf/iLX8m/++p38v0nsm535B3MlkWFXKHNVCGwUROtqtCVSF8Q+wqQtJwEu1bu0DjvdGIAzHhyKOUZ8gwQW+fECOfWjz4+h7/3h9/Nz/zK7+WnfuGr+eLvf7e/pCisRYb1BV45sRmayIAOhsb0yAjkZERmTmRrefPFKT/y6Xd4vt7ItmEixFjrGTijMqZvLeWqYlb0ZHH1QibIfILNuScGCqbYqpRwol7FwsZsaZY0a8xFx4aGIx2l0g7ZG6CZWsP0mo386rhgvnohJwszINdWxQ62W6VAUXMIVZWqRVy4WG8xVlX8QXQ2TCa4RbRI5RCcIWR6qhLeZx1RuTZF0u6uaom6g77yptCWGWE2VLWAAS/u0WTpVYtnb0srrAVSaXOxqpnA0q3BhbXOwKWM8LNP0nIPSTCyi/Cpx5V35QAAEABJREFUSHCurWp3Mgnooe4oyExQfJ/fnU/54P138+n33so2Bu94nxjM2BnTsT205hBbmxUgZTL2NeEWzxODn2FPPGPNORf4PElPyI3xDvCzbMlP/Ww9cXZ4BG/iefWedo2DCaoqA+GgqqI2CKzGiE3/J9415pWeyCW2iC2iSNKyxqzYVAZEKnIHQiffIN+okQ3Dhr5tI6cTBN+2inRWx3ZGbxtnr/O5lh+2M2eyO+gMfod+dx453w3sW7Sd77Zs4CdynrGdmFN5oItv2ynbhg+6+AYfzDeoaXTN5ciikguL8ovCdW675IE9vuePGJ7JXvWXhE95Prc9Zf0nyQ/5iPNb457vkB+u572nPHCmM9/t9Xri+nhNL1xfKbZKqirWZo1b70dR+9qLM2uU7s7bOqueR87KrF/s3Pop596rkRP8NAb5oGKl5K5UbGvcpWcFYO4eiNeuQ4FD8wq2AJIqx/S7pEGGqgqGpqpCrJZz21g7N/qOfCwxaBUxcLv3nbyJOO/lY0Yjp7PjTgcWac8wcVYzQq9FuuOY/bFOCNSSm+b0YlUYd/xZSg64SnTNWaWc19sV0mcSV02HUyH4eWU9yukBjeIuwR+K4J67kBW9f8P1rRxtSdX2CsyeKtduvoYYXNWEFzZw8+PTSgIrBvHQjIWAAlFSn0Sy+5upqlChQCstEqHIQcIsY5ZpubnjvjxzL9cgrz46SKHVIhkBFDHJsGOAujVh7HvCewEcR5wS/2GSNCNidUrt0IiScT6Tfqn/yB9ZCKJjoUfCs3pfj/oEILuTy5m/andGv4pOh96zU1tIWIUf5wKrEQeKTVcsrRbvpDPP8vnMu6rnxlOjjlAtr6RzVT6pmY+oNim7zuP5GuQcxBoJI40e7doh7burVXjdUFVxfsK/1wPf/VYgirhwk0NbMHy8P9sGKT9u/bN1CjkW9LpzoUqway8WWWGIzZutsl/QVQepuCR8yHW5LkJHyM3wg6CQV9+l9iGY3jh8o6YXXLQ7CLFh7g1yd9alM+IqTAULV1fplApNc41TnxnzWcukxkmOTiCXNIb1KF95kKh1dzbuiS8En/YP7xxtTYqv8wReUGgGSoV803nqDRF1WmW92kNBasUBL/RJRkn/DYgL3ogzFlKkSrfJ6Ifgpdd54UP4ohserI/J6NyAQAr49stS+SA+tLHyYvJ6Qvj4S4rmvhDqKBcIMdqaMzj3XsYVB+5eNfrDd7CI5YM3D3JVhc7lYC5yUrbTE1OL44aCvPQZOAFVlarCNKGPdWBSEbPjrRT+6AX9ab19l4OZpaXtY8+55Lbd+C/0ZmyHG/0TRQtajkqf6NIg1uXW2p85XOv804O09rVkHRPKQfsEzNr7NkZlg07cgH7gnLeRE/LpPDgkLbpDvuPF28RByr+6Sid8PYB5EDNPlVkTEzvdxQM5dPEgB3nAe3ycfNE3OfBxcOTQ6OHxkQOkHzYv+dLvFdRfAnIg9DD5ir9KSS89NHK4vMfXv0ob90Auv0y8cG8zTWB9b7h2irAMqLJqS8t+aA0+WK15Y93btrF+7uEhFTLk+rHhlk1Z4mB92pIBiZ3R5e6BpIwbc8wM9qGqkNP1jEo2nokBJlVVxlhUVakxUsGVwp9YhM/eZEEX3kkXedPMBVvTE77I7XPY2F/fYRd0917ymjNtRlWqpKTy3MiICyMxFx5Q34MPvgvVyW++R2p46txPXLen6y9OC7vEGie+PZ+pazAyC/PldrZLVmONvBSStifBNbSOB6srEN5nM2++eCOf+fS7/Z+XFTVO6imcJzWyC9TPSE6glonq9Lm2uXQcVgyGflfPMN16HyKgLT/N0Kpj5mIc+m2fh0I9+6SNkKb5TFJJU2ikYLRP5jAaK4yxi0fU2OvF4SblBNOEp8khEF3SyffEM7TdpZ91jYDT+pZ3CO37gAl3hFqwT3JUEdwpCIIffaGHtvsT/bqXGZeno/nwBJxRN5opUlXxh3ChVLXWa9U+QY3FkBQdGllNexWfc6idGxkxHmLff+tF/qOf/LH8Z//RT+Qn/9wHefvNLWNcskEjT+ErBogo71HoAr3k3fLbX/8oP/Wvvpa/+y++nH/6q9/I7//RY57qnFE84JPskwKyaM0MtnfNita7aktfp6E/9/m8rDgXt+7V7I06egPIQOBaBth8Al0YWi7e29RZk2T8Zf7rfjH4b7+an/21r+UP/uij9H1MPDcv8uwvQPBcc5DmQrZoRz7AVSvZwZ/I778i+tz7b+Sz773IeaNeMMZ2x4twgukNOCAf9WIEASCXCz/iANkBdwvC3Dh5uRk0XcmwuL/4tIxlEgnDdcZnTsoEgSbCvLFP4OeOlSSNOSjvZJ1dA7FVIyURuLCkub7padELQmHcUyGpY4cVZM7JtSEMrbA7v/ZCD9tBpL03a2GorEC5MrI3QBE1r03IlG7kg0/j8UFkyoUpN4HP9q8eG2MoaEoOxK93P7WtYkNx+M9U6YlKVbFNrlcgOKMIFn2km3gt5BK1ZvkOUSMavXUGZmmsoUkOMLtxt/un5a0Xp3z4/ju8499IjYr3vz76a3/mJFoKI5mrqBqR3hZqoxPCfnGNvIf8fPJ+v6g3XaL+xOeI5NlD/uRnHPYn6JEkfsF14d41L+raD2qrGqmqMNBrUSpM2jSJeSL3A+cUv8y68Muzc/g5eiW++HqE9Fs0WfOkrkWE8Lk6mXOSuVJV4a2UdV7J4pwZWodTVqSl4+vZBED9xLMteT45bYNnfeQFXxyed/zcZ7uxn/mKL8Qg/E7EG+c5x3PhSYyYDW6u5s6NH+VRY1L8OPZ+zYSthFzTJY/si2c36RXnvpec616+uvSXgv0Fof/KkD/ufv+jx3z/5UM+gl6itx++r3hn37NnD8Q+Psw8yrlmbHMuTOS1ZspUVQZ1Vckr1jq67n1dp9Hn2hN7dFLmS9IX7kHrlfN5yxlc22kbHb+xRglG/qS4MoEurGnyjpau8weLG4AXYveJr1RoByGCOh60sh7aD/AOZOjcWdmVXXT+jHbrcytfw8xL3WZtO7XATS/ke6SLBSsA6RoKdsiKbDvPPYgKzN4YCaYJi3muNgT0tmvDGZWRDog1sFAN0UlVcZ/vHvpDa1/FZsoffCprDsxKogCIZKmqVC1KauEThrO5usbsDZyQ4L4DOwPXb/K+7MVOIiXN2CqlhEkcGUx/81QNbACM3LZMHF/LWQ1fuveZXs7dhHEj+Hza+GLwlMH9Teb8qY08IUZq1s7uJAIXVLM1rUooA4ElYLTPaFdqmj3Ge9zf0+75He2BZ3G6fpMvM+OKEu4ExDlH9JlHxfpgYGHDhRK1+sKuXrg5H2Hs4/JQ0C6JmNt9cl9O7M1wHgyEMtqV9jWj6s9K6cy1+y5sQc5FWblwYcQrxf223gHiB+2hIQr6hE56UZmk/KfT4VU/6NaTiS8f10tZAEu/BoCAL/VWXsjNqBHVvyibounAwG+7WzdqpEalard0ALJctnPEvR+XR1Xj0t3Q5w2bvbEvzhsfRqds5O+nwEmOeaIAkaIKntWUuH8jZObOizIhPSq1ptlZX1Tk3axLdAltxSMAzKYVyu/XOT6svQkx2ffrT1TnYzAUy4RfabJrKMe8mNOU52b9nQwIV8ajk9NAyHrHCHuTKDtUFawoEkKmEp6JlUE5wE1JMyoJzhCdnA0iHt1foIT1qSIYZWVDVm/HGxnR/a6qVK3sy6USOkvvZXk5vW/kzoEpwaFrzGrmca5lW9jzqCUd4R5U6XVQgiFCUmw3JlWpqrJ+0AqiO3/PyzpRu6tH352SCmJsxVDFeEtg1+6Cg71pR8190A5V4dME4NKaGOi9Ybt/13LIhLTZAfl5CgFX4lVLqioVGnHLgkwX6/sM+baL62f0ypKQIoOLtQ1fdlLlzKHozPN56oPRyB3yHQejs4dHbOo+v41tI1tTdZ5BwspqrskX6vE89WGYU5tfNPkh8qDMh8n6ULnEL/de8UXfSw998FdXeso9suQB8oFD9iMvap9PWE8246yVqkXbqFXPVnt9z3V6MDyxnqZtrAPw7neCn9tWxEm3cWP3XXxjjiZitoEfNMCarCOVAYVWteqCqaVqpP30B9RvyEclcNfj/j1x0Hxs4uDLYltm/U/7l3X9S8Ruf8Lufl9av/QvFYjhnBqydl4F0qcpFXkquVK8O9IfhGt/Z245t9rSnQvlArfOgwjntp6wnbgRneMgDHtnUuKDdzCiyXbbYgeGWa+mFy9GPvz0O/nwg3e4FiNhge1nSE85s2oRCDLcZ1VSjN7gyIqUT96ZquOdph15pjHGJGB0oNhKXYFIWTG0DUHusqpQrriytM8Lbte3auFFzhYdqFUGtM+QtJ4V376pXYMpmwxv117GAzfE/dS8GAmxNtyMgM3m2ceZlR9Dej78I4FXLUEfVF2izXxSuh3WYMKfHpuxyIcVkYnUZjStZO3I0Fau20wQXY9CFQpdzM+V8A2YfIpzG4zBF8Z3lZ/8sU/lP/trfy5/7cc/zKfe8V/4VaoqYZJmSF7zSypPs/LwNPM73/g+Xwj+bv4+Xwj+3G98M9/6zj1exfM5UjVCaOJ8jIm5ah+zTFmNuwZhcpzB3pPBQQqyc2eSZSo26V9snmvUnZnIi90A8PjgtudgHkD6uZ7y6vKYf/eN7+af/Nof5Je/9K3+pbn6OpORRMqDTCVVJyDeWpfiM+u/XuopGJz/RPznP/Vm/vxn3s3bb5wImiFVc4aEUPebGWJr2wzwTMs52u7B3raBuLbgxFQJOhEJQhVKkipiZmgVJAqd8KSqGNL6lKGutIUNwE7dKjNiFdii0FBbR5xQd7AqBnfkKEindhB3upmqakqh66twJEDGDOoVhVBqx9oFSyEUmB0Pk6SqEnpscHqWzqpVsM/Q5DyvHYdchRGD1xVGdnwMdDMQZ9srMoflUwk9NgzHUuVVdTUp9Dy7X7A956uoByZhQk+iIKWX1fWoeh8BXbu6tSSsbwmx7ekUYxwPTMu6VCrvvfNWPvfBu3wp+CJeXp/XdmBof3hmJSqw2K684o+QVAzm1d16LuoA9LgXBzmHn3P6NEYW+cLDc5tMsDQxMnc/Y04A0VNVkDY9q2OeSPLI5/Ujn9fSg19gtXzh94yn+GXgI++gJ2jJYPpzNnrauWeltoFdqMJ5x+D8UMnGnNtAZqNqJIjZlEO9zM2YkQLfCf9RIycc9fMsNLbKtp/1PPts2+DLwEEeCPmMbTuJVU5XvsvGfoxOxEiDOqSeA5lpw/RJKmmiupneJ/fZL18f+MPuPV/wec7z/PeSc59fBn7EF4LSq1ePebWfDz0PujfSPXvzAPU+9b5N/mC5yPedWzG9CZjXGqoqXRt1HevttVG7e3B3HuvcC3/BH779L2TuzlvOp0X6nt0L/M1DupAqn9S0LbxSBaVQiyuZJhSEyWMwnzmWKvykdlgDSKp6BJh4EYKk0Ci25mKfQNo6gqnkZvCeX64NIpAehA0AABAASURBVIouT5S9q0uoziEFnS4Le2seI+UsJrikM7aPA7GpiFftHAjRUtq3qkBWN9eSXh/NqVeN7LlE8lqr8FNJVXFdKpXVJq5Vh5bGB3noS2lTO6WLYhSqckShYyWudtKLSgtDEwMdrXuVCnZXh1yFTidYZPdxdkB6fzfDu197VcEqDGF7EwUw+Wnb8ubdOf4XWoMFTG3JPma1Dq3XsNJiDkh5ESM9YG3uQSBxrHLMtamKTB7ae/5I+er+MY88c9Z+dfoEYYoRLJ/wkL2qUrUotCrkFBL7iqMSEDoKY1DEFBfiCIFrcy/u7k7sy5bBeyk4l4MBEJ6MBWWhC8if1bynneLEXm9jizIVrjBvquyJsnJrMKY/ZK420Z2MOUjIsCshrAmw7PJVB9o7loxdzs28t2LXaGlSXmuGL+DZpiQtvD24GUX2WziDQtzkrh03cSdpHwfsbWOg48GLDqE3A43f1xiPKCNR6WMUF80Ld+oPtXBzAbdD13EocHP1VKxUGYg+0ZIqvGe6VXlwJoX6BE+lqtpGSTunllZwoi8zghcN1yoGVG/wB252b3oQrIBmkEnKB93q7N8tbGziWKmCQn0Sfr2WI9aaCgNEhe27jRE6IB0/OvdXjySZwTWkXNhMWo/NDFK78W6ebespdHI1KBPX0QSoYjJEovSAkioAbDNc10awGtvXCxt48Gn7xJ9fYlBTJsaMa0chEog9NPzEzRgMdFnbWQyd2nWACksR0kmQ05T27f1DPDppk8KbvuSk9QCE1mBStetJnqWQUweIjvZaf83vsNyAN2Jifil/VmOdP9TlyHhTzAEdMcyh9eP7cJjlzyFI7Sy65uUR5NBXV/KAc7eNvODQ44FH8hB0dx45Q34BeIdNOuM3SCBRRmzHgfrC4dbD7NNx8N0Paj5P9/sXgB7s7vtg95iXfKBIfrDcc/BrnL8Y3/OX4AdiH/iweeB+kzw0HvM4p+T8VXVdx8YHgbVvHNiaqPVErRtkvVeu306waDshSMqbObeVd5TPYmVsEHkwpfjRr6kSVPtOk4MuG8497DvkStzIVZXi+SBNqjospQJVAQRiva7zEf7I+o8vU5Wf3F/w5uxPc3yeeNk+7fgjPhcw6Qn8IllLQnaePGUot41yKY9X8eQZvEBzlwMnhsgJMQU6GLGm8P5bBECfkL2KdeAf3sVVyqJJVUEBnlk/QUEy8EoK4DfdOVzHqJEP3n0rn//wvbz5xkYsf8bZ3fUh0x71LKUWNFtgLRYONK0NLjzl4cKgmMeQCbiyMKJUVYr5mTRBZkjlaPqozcZwZ327DQUre4o+ISxACmANiPS+CnZqhPYhpXrHizWt66PdWq1H7rXB3LnMSijv/0Boq3dt7c89kWvDqAwzRvui4L8jTIY5Nudikt1l4kN12IO0+h6jkqz5QwOuYkAkolP0sH8edt4GJh4rvZKpD2qDebl2E+psc/b/7t6PfOpF/tO/8vn8xz/5+Xzhvbu84CksN+VC1Bx8CfhMj5eRl08jX/7mR/mffvGr+R9+7kv5pd/8er79J68Sa3Ti/ic6jynycKHoJOIzDiGruvTauobYlCRk46mL4OBECLGhYS7XSJ61BxMXiLVMzCikxqnlxS0nbTCSe5S1fPTRJb/xu9/Oz//mH/Kl5vfiL8MbJn5/50w1UkUsVAWPcaSlHrcjYs6HAnS97z54+0X+4mffyftv3y0XjNXPRFgC1RET9EqZjFWwAmH8WGC6oRf2QuGyMr7eJ7aFGDtb1HfgbJWdShShrQza/fJ0zaEX0zO7y4B1RtHLvh799Pd+IlwXfJiPvJM1iDXYOtqc6Vw7WGU2/MHpeCUioU3ILi6F/XA+0gofGSxw16u5Y9ezJ1iyc+g6yb94C3uWSaQECyU5jWITkQlJ5xpisx4/N5TNxnbs4mzuKKk4/z4NrkUWVojRHIUDGqO9sHE/Mbb/zUKnGKSHnpLxi0/ZTsqLet4CRpUhMX/6/po8E/4L+g/eeyOf+/DdvPHinDbuIyFIK8r9sJ6FAe9dvUtsgWgKmgATXQpyqNnP5NDEmpCvtpYd1lwh1leAF2DqTPyS92daO+6ampQNQvEa+Kr1c5rvuuLn8ePTpZ/X/lzns7p1zkv3fJ4/+qWhnLPSI2ckz0H3yPfEmMNccf4kVdQnpVJVGVCKNQdybpyfmHTFzbhm7w/XgBkn+ySkOnYQW4WMMOCepfp8M0Y8F514wRyYfMN/G5VtG6FDyLs+MJ54GfVZDKP+J/JsA1/wDb/RNNbcY91jVSSFZsJezSaOgv0/7+BeHF8W9lnx1dP6ghDee8RZss+P7NsDe3aQ+3vsQXOPDG6A5HViysGclJBFlW0b/a8oz/ATa+kz8N3oLwrP56356bTldBrsDUSgMdIY1WsydU/BDofGFIx0hYLvva8Hsms+CJWLo9YS8uIH4vuNV+YCGddtfZMU7If2ff7ZdR0xc3dHV4Q1oG8LyY2Ybvh07WuRDfUA3vxmeIa4D7vYGyOiU8Ky8iklHdPDkhXbHraDOQsP/1CFKtCsqppjar5rXA/VmapiDtwDF9IBTPFKu84UXsJFKFS+XJSNW1qqiveXih6SMqSflEKpHhHIVxRQe4yIVGBzUXtSX8cCtY4PLoz0mW2MvOGXgucTsoabefWnJhyjKOkhhUbafQ9Q6MxKTdGtB3V9O4VKqMEgvdAn7ywQzg2Xfo/5jzn87DUGV03N1iQznQekaveYKBL5+noiT+Umwnc3Wd/j2Cv8GI9MdKfGvfcQC0EaoEruTmee3VOqUMI+GgBv1oOzLVur2Hw3Wou6nEyK+zz6t5ratlSNVvTRIq8cP236xKE+EaX0T8DNKZH2aq26zbDkVQku1Z6FtHejJVU5F7CZu4bc7tjEYPS1Ua3/wAMKSg9BxeKlUIwbFZrpXl+G24LhmEsRes3/mo+akbmf+VLw3DRUAk5M1eKI3XElq9iqV7djNuW2MFTtdqImMkxzFDGr9sW1JikRlfKxRh4+xT1gP/KloB/g1qCTXDLUvGKSmHvSBNA6nMITHZ1Gmg5JYNbQ36oj62eMe9o4ivCJD6LTiRuQDxhj/BCIDbsxvgwXJfLYCHQaXczXBBapB9anA3JDxiAvVrHcFBrUsiJyAKushS9eO3mlf3CSx1YMOwH31CDdDdHUyu2g4aAr7hUG9G4naDKTyI2Zaym6Iz0ZMr6Mez+USR3P0VU7Dq9iLyQi8HJLd1ILs0LYq4iBaiEJvELjgi9PZHpj+CGurizdOi0LI97i5GAxXWNzLK913H5QB6QTxAtxUk3geW7OKTVS2Kslh8kwQAb31rYNDjNbztxjdxxyzueR/muofxXloHMngYmfOMQNaCNucD9WVWyW7yHzqQ+sl3j48qDrYcwD3L2HtIfHKK/D3FMf4vwLr18CvsIm1/7gQdhnD+qcJLde56mq0PuDfSBYwzYqrkE6bSMbuty1nKjTWl2D2MZaTtKGH6RdvDHXNUJ8MuCDPMYOcgzmosc2U7Bb4grMRZy944eidcvZjvD7TWNPrkdyPRdSEDNqpAZU5KOTJWsuFD4FfUQ7FzHGP/IhzO8MHJADzUXYSJuDUFv2XyYwBb/DTO5npNWjneyJc6alHG2qC0kH2LxStajVjw0XZsBhR+cP8Cpix4KrkCHXupCbUbx2XQ7Rd0BWzsQaZu/Tu3wp+IXPfzrvvfN2gqMz++6MjYXuK39tKn3abCbnI7CKYOmQ4foIeQ1aZqhaflXVHlVF7tky5q4raEydwO35eJsLILKFVhlKZwKv9VdSxRAIzpgoS+ihEbZf34iGYlxVgn2GCHq6XYW2F7a1N2ukcEI7AnF2BEJ8oVCSjIh00yq1QjZlfXL1qKwGp4dadpYg6N8CsomXzvSBVPCPjkmqqq9zZefouhzXJOipdKuBwMP23hun/JW/+Nn8H/6DH81PfOHtvBgzxYO48YAMnC9Ng33b8pQtD3yx9vt/dJ+f/jdfy3/3c1/Ov/7iN/Odl49hYgq6QE9sxROlTuRn6p3bn9FQx6yRVHd2BSGreT0lgskzcammuIg9ntIy270YJ3ZYRkiLUMQlxU8Emgb+BbjoG999mZ//rW81ffkPPsof/cl9vs879YkXUrvjlr1dmJdVsf70e0J44jTJ6IFY1/ff3PKXPv9O/txn382Jz4GpE6QNtrqKhLazkALtuVcVJVcDjlW1dK9Vdhmr90/BMUeKCnp3ZRzEqypVUuCSMvuTxSuvtyqQ1fc91A5ww3rd6EzhuAiXqjIrOsviOilUAtt3A3vwkOq49nBhc3W0ShGfvSG31CmeFd/xQpXCvEg9e3wi9pxHrcAqYTxwInYAKVUqh21x18qNnKPpF9wmg3TgIRYY1YgJD1ClkqbYUKocVJIq5BxNmevSoeY48OAH6H7qwkbhBaaSBFbcGz4vp9OWD957J5//zLt548WpF1BVqYKympKkVg4H4aNI+r4lmRFVDyUJ1a6Ir2wGO3KVXGOBVIJeVekfOQSYgKTb7NpavA5gpdKDwpWw4D/72fOM4LW/0mXGPwDyuuK9NLP+EBrkrDMVhj5jsTB6P8Oxjsk8JC72FanXLK7PEzmfHvdc/C7zSA7PZo+cJaQnDhSLLul68LceY1ciMx5k1spgD7Y+P3GOGhXPVZ6VTsin08iVdh/1bUsk5Tt9sJ2hu9OGvzSe84BvOA/ORhs5t23E+0IK62WprN09nL1f7tmja+R9d88XgVfiW0T/8CzdewbF9gD2yBnzCXpkL3o/4a59Eu+9d6y7qlIFUcOArOO8FeflwRkZ2s/Fx78glL94scWz53lf14Z/jVwb6a7yVSgkDM0Qe34vgKQOdV3w6CSX3Ag5JCyFPHMnYHqj8B/sWqTDMifaTc4D54ZtsapSLS2n2rWGqkeGmapKIbkONKVn0iCBHPdr1Q6IQR03FaSrkNz4xdamApbcZIDCAKlhSO0/kROv3nJs+DsZIqa+r6MAzZ3Uiwu44tZOVPsz6jNnZ6j4k1TBKzQHCH3CnAkw5Q8YnWQlFCA+n8hDrn4/A08cqhBCg2FtH32bGi6+9Bq8H898h3KXbfSqsZCasb9bgFeRgD47sAVyYZjQ3vv+cv4dK3wLW+NwVGJ2I7r1iIXBZ8ff3XyuTFHsl3iOZiJqWDaVpPixL6lkvY8tLEPSvFJVLTLmSrzrsreBvaqWrVg7ZRZ7cT6fcj5v2ajHufcJ9qjFcF8C0a6pdqf2Bwu0ZK2hzVRVBoFVDIF0mGFiaO8TWFFYLglJylfqHEururEqQyJVjCaSdHU+oIirw0cEUFaZy9NRvYvBqX3gfonk/u0hRNF1htkLR+m1FWmAdCNFfLENBYsBXDeKAk5s4tKVF1nHktZoaCFKzrPSzFQVN/O5aRsDj2T5wLHVrlUVYbMJKdcGxPTXm9WXOk6YJ5ETvnrXdw0Ev8qJqc0RG6aW4Rd+wXh8esgjHyIXPiw0G9bUQcyEHyMmBDoC/SroGZUVAAAQAElEQVQga2U3gHrNciZQvjiEbFww68Nr+eOj4BRjFHs/+NAcfRNOatLvoM5OfGj6w6690zBM5lm0TPoBxamVKccO4Uw5bCZpEVTNDV/zVdo/mMFUNKOBMJK07do0VEKPmPcgEwQvdFFEOzE9H8Y1RwdrafKOqOw/1RDDjY/JQa5999HjiiE4DYxMSdXulOIne1sRPicC5QAdvGskifu41jDjB1ragWG3TWKk9kdeXWTR8xqzQkO71rPLNzqZ268YmaLTXrnupD1qRg1u6VY99lB1ozSSVFXGGHygbPFQduZwc8dfP5tzYOv/PJgvydRP8I37kJ7OxJwXD44cKi8cpp54Nvzyrwn9nr9Iv+Lw9Yq/0N5+Aais7R5b8/0Q54HuiXyk5S5wd0OrVFXXOKhzMLkHsu3g2+hnorFtYx2jaeMAdtLGejZ8TxzM7lhPy9rAOpec/Ju0VbRvLY+Wq4r502RRXnfX/MRaL9ATa3+i5kWXPLHuJjFt+4HTD0kPnx7uPYAe3By49vU0f8q5Cla9Ab0XPEM87vE9ccGZaSP1nNwEE+8mfsNvO5i5ZMaQcc9vTiivN9e0HJiSoEmwH4iIcd4gTELEYXtXWySgRDTvJiJ3f/ErmYA6O1fLVwvCimFa5NtOrex/WH+T8ZrF5ORhqgj7/5T6uc+8nw/ef4ez1CUXfsGJdjaqfZB9PphJd0tdPKthRmDE2fR1tV5SVdggzNwuyITvfpMNcu0TfTcw7SRa/wkE2SGi6Aj4Hv7WA4Lf8mdEviLkCesJcWFvg46NeIRUFTg6M4aGtnyR7VUg+mrXTdB6wXr+K0+KH8eJXXFiM9z6QkN1zLJd8vE2NQAaA8tUKCQ5zHhzLrJsjRjC7mGcU53ZJjpYjJtppojUfbSiLypypRSMyFQfxRfkT7wvkh/97Nv5T37yC/mrf/7TeeeOLxNCIz8RITU0djKm8i2+QPsX/+7r+e9/4Sv5pd/65v6f4CaTZ3o+PcYzRXk/8RViy0THfBKp7a6PiPCYxnqOC7LwhBLTsR3DWuUWlNGulA8Xv6RrxJ4m9gakCmcMQqmRRBxMjv7yKfmtb3wv/+BXvpm/+/O/n3/wi1/LP/6Vr+cXfuPr+Y2vfCtf+8Pv5rvff8kfZR4yL0+5sLbjvWTNnW+Sk5STX7ffOFf+3Idv9r8WfPPFXVh+XN+kFgRmZaSYY30No4Pq1lRFMgDKjgG35tA0a5sa23USB6nv9sNnh+J8Rw3KuDG1wcYRLgCxEpTlOQ0mER1fYOx2fcyhXa5lYrDOMqa9kyo09ubqr1OS1nef2AyEywgh3e6IJ/AageiJDjjSWZMqc8SGtYK5MtrHNJUKDWfvIWt1ZfN4ZjGZRHe5NgOm/tiMPSg4TdaSiJg7tCW7lCpXFe5FbADmQMtqZl5UVZ1hUi59Ny9pjUKHVCRThuhtkRPcjFxiB00zc1Oe+ez+9Dtv5dPvv8sZZQSoXarIh2RtB6G+1g98ukesQ+NkPvenVVL0Sppb3ozTNqZfwNoR4ej4HuLrvAhl3444UrUdvkOdSVkK+z+JaB+HyQAW+KqRuXGcLBgWuZ/5F/Qm/ZRZmzZUEtArvUf6HLmMe+Q8cs955J7zmH+E9ez1gP6I/gCp36M/cR575POzbcRckJ94TzxCT7wAnsTgF+b1BhnM57lpbCODV9K2FbzimWwoc50ax3GD+ly2Db5QS8YWflmvnD2b8a65axroYPhsnN9OnDv77IY+yLftfJC0qQa7WKmqJFLYq8T1W6t1P3AWlXqN/B53zxeDryD5PWt/AGti/Y/7ep927jvywpqf3Gvous/MRQmRrNEzsuflO87Pi7bcnSH+mHLetgxqH9RIj62vsQJkzqoiowSwd6BUgUH6LLgWuxmPL336vt1xvSTV2fFYuZGc11zamrDpw0RpShZrXI9kAcnBycStxWiipGVYdyMMla5AC8tZXB+iG10Dzw2CtR1zoCJW/FEOUo7GOlqEl8JKbSFqOxdcs7RPW2aef19Lih+duyYGq6gkiLHN2Vq6LgEJaMol5akmmcn5oMbQO15H5eWjtvItP117PnNpTKWqCEDhD5UjVNVO6OCFLrHpAkGNzhv3V99vPDO4xXdCjjg89Ol5KaPUtcH1XTlQSKptEfWhdwyAfoZIekptM1gj5DN3z+91j7wrJu8IfZa5YItI2fCKZQ4StqWAyRE8Q2s7tWLO5LkDipi6MsoNmx1FtpX+Js9WI29w/ntxPuUKO1dHr6HVa+L4Wlt5Zrr1vK4Hn5bhh0NVR7dfciu74yDkoMdmbHOGxhxuQqoqVYU1WSOcuVoWb9kgCHnqNcNEDrKZgRrx7K0nxfkW64S7/RPZyveJpnSiuo79Eh7oFuiu7LFejL5IflAk7Z8f2lb88UuaKQpfb+gXd+fUnr8AJUwxYdUIUKoYoRUnhh7bbFvvAdDkUCtaVeATccLXxjGmnCcVGGOEkqq83sjCmvyl/oEPDP/VjctuP3wr6+eImQrlECxZTX339dIskOlQrLXNgM17QPlY37bRHzAvtlNOfAoZ13Ph1++dSpgiiS+QdFPXp/cZe4MMVSqQRnT7NR+weq8RQTw9AUpWQIe3PFNV6Z/CDrU/4oQwJFc7xtCum438WseOr9Akt3lmwATgygVvlxmkrIa8BMf24IEGpIuwy806DqkKn0pgTdmbc7YvcZgTBn1CQ7QiJIyMKI6LdqgVHVvoTDwOGgXlu+FjrOfARQ8pDSwn4CX8/zUaLd04m+CADr6bNTnV4Hp4b51PW6S78+gv1e44iJ08qGHv5wTnyrq3uG35ZXLyBdjsv1rfc3jqL/44ZL3iA8G/xr569bT+BSCHrVeQHxQeynyGDt6HLJIdpVVVrGfR6EPlxvybdWyD+qSt7/8TuvXJt7HwO7BtEEfMGVn7hjzABrzGWPmZp2V4aLLSzvrGNnregX4lHHzLBO5nU395yYfeU9MT+3B5jfxAlLQ/cJh8bLr0X/uNPeiJDxnfJ32vH5tAPUmlqmTcSBi6T+5r9x8KsDehD/ZEpihzhBA07jtG5KkPvgQ6ZpCz1ylvws94rsGK1Y0o9M4HxwOwMO9EXNAkkV3MatXujK2SelWAQMfmuFthpnceKZ0otErVTktjfO5YjuUAFrT6Wy/u8oVPvx//dwU3DkeTd795JSbGybmlJa5IdQls7zUSbe5yUaCyGyofDq4I7r0hnr2ZZWJbh3McxAHN0/MfufTZZW3WJ9fHnM5vaFVRh0QSAFQiEehFISWXELSNGhlGoEcOhaYNdo0NQNcpuFOVQVIwU431LbXj1uu/lg1kVYRvkoqVMyCZRtvag4hEq2uUo3TXpwUGa7kwH85odBPuSlWFnjXIisEuL2BojMSVs/6kEvYmfGn3/jun/PWf+Gz+0//N5/PhOy8yedbCPEN7ZTVjIP9l3/d4X/3yl/4oP/WvvpJ/85tfy/c+ujcbZV+gJ0Iv6HzjxvrD81ZyzgXXm5FFFRvV9Sq3sKYhsIUqJ4bksGAYyIW/6UItDef1NrmXL8xV5NcyCy98CU+Ux5aMkcG7q8Y5f/T9p/wcX2r+7X/+O/kvfvqL+S9+6rfzf/3p38p/+Y9/M//Nz34x/+O//Er++b/9Wv9LyF/+yh/lV7/67fzW7383X/3WR/n2R095JGfVYM2mnfns+y/yl3/kvXzu/bcymOfCPlZsjHQ2CMVFwOgNwe1VS3u2gnLJpgsGrFTsseFbxc4CYer5qypVpTVrZDbmn4eCRXHdY0kVWk04crK4WGgHVwx+5KlivglAR4x0XNMqfKhTsxQmbchBSkVGmqSSZyJnJmkEE/FrfSphDVB3g3FzP6oKK1RaCjlNsVUydm2iV1XoSPQKt+QMjOtTzTPkhTHRb0lLjm0mB9ZSKz1Ef+ttjb0MawlNXVtfGPTu1t/CMbiSRfofscta1OcqsNCvoSZFz9FaB6BbzDtvvej3+vvw4bqoqapSh39zFtR1MreiWE+A0o7rmqClA8FIwTXK3rRA4NbcbLfod8SQfaGCV1rQ3PXCmUwL3MeSA9as7G5JpRtw8+sAXkW9t/WDXVif1+WIi7lUSEB/viy7Yq2KFxL7zF54B/ZZhC/9PJc8PMzcczbpMxlfjN1zjvNLwXtlbA+cbx74Mu1ewvYAKT/xBxLPNqRLLkUFvHu4Lido1NbX2DPbYA2jRuhUUFBSVYsGfBC3VQaytMG3bWTj7Hk+jfgl253n0SttuTttaZtcHL/NGPJskHma9nlSiXsQmvzCu/uB3+Pue41P8Vx67/n0IPH7SzyzepZtmxj0KLEnj9AT+/ZELjqZV2fKDGrwTLpqHLk7b/F/z+wEP1FncKqqVI42qY/K+lrvGGrhUbt6yyb484q0zHgTf9wX9Ho/tO02f2jq1IH0Wtf3B2DBWy91J7jFPiabo0rHZ0MZc5AmZcxVKgrSkqsqVQXw8X6DuYZbc+fjuekdRdEu6WMY+aoUkjXi00Wxoz5L3H9V3K/RelC6FfgSeuxhT4U8ozcC3PmRMPrM+bxq8ywJ2nZMGYM5u05RqJ3geuiAWDgNakJMFQ7U6HIUi/gE7CCAbWzxX6ieT6cMdNLHdngpP9OMoaRst8OnBDT0JKBO2B7ZG1hL8kpVJfamyvF8PfGMMUOqytszCbziosmmxfs+2Cq4NCbP3pSxcA/rm/ZBscfmvmqZnIs6qSBZkkokEkwo0Ngqb5xPueNdMdDLwDw3I/TDlBwwSqV27TnAqmfvyTIVPrgyLn2NBZNyxVszDufnbFSOwXpgOdqtfGC9cOOvwLPwnG9JfWs8m5H2See1HCYWviFE+gxXhG2Ex1YdUYqv0WFP2wdjDcaehy2iUHpPIl8knsaC/y4gkl0HZ4WbWXLB8rMv+rstvtzTrcI0sc7sTb8q8F1/Zm1hKjmoTEI88hfy8wUtYBwE00NIm5aAcX2t+wHghySfi1dcX1bqanpeltQ2XwBkB0/n008KrXHy09PGdGj7inUOBfBrR68qPgw3PmC2DD9cwOixOd+qw1wHumTn8y8jz+jC3YdpURKTVlWqSuMiEpsTJBIu1FjIZESh47Hkvj5MINZ5l4AvLnRMjKRlPHIiPvdClHA0lImygvVOBy4cB4yiSlhe7+Ro3HUg3xpX/IFQd09QqaqETlrmUci1dcxVWzErfzok3UDoLd4MXpPO5hN/461L77sxBwlahxyqqhUBnzsBf0IvMAnW3RpZhvIOV+0C2Jw3Mrpd8xiVEy9OD2GnbWtZTFtVkXDysr/EZ8C/mHoo8llYB6tLH6xevXqM/+PPL+8f8tIvBuF9oOJA+eAhlNMTnxOB9VaHvFUjA9oGfGw89yMb/DRGfzG5cZ9v/OV42+trHXnbKk3IY5eH+UZl7FRVqXqmnnTOfub7HqWQ5mLIHnBxJyYrB0pVZYMGVFVhI1Y8/k8cDB9YkIfoh17jJeruizY/FB85OPoh2cS1JmzFOyekbl2IV1wdeFUcBAAAEABJREFUxd6UeE2tO+wdSXCeXMeJaM1BjrWhiym3ijJDzSizfZIgM3TPa405ZpiPecDnITcHF4NiOninCcbWGRqTLyzLISKYuiuvvKi4TRZfJSqB0ececfXDrqxHVWEtvG66qjjcz45PvfdWPv3+Wzmft1x6c5IqjKFNKMhyGYkVJVQtOkDsBWP3jq2rTd8JVhqJz27xPsq1tbX3UnPH4Fsoy6/aE8gdTBU6VAXHIl5FDR52eHfMLPx6FbS132S0a5eQYRN/XFCODogoVtjMH3iFjNNBSa7CvNjQqM17AYxAPSTr73gwHHQ7WG4gcL3Jj7X9QRB7T8iohrryH/bOLdoOk4+UiR8+OkBW1j7AoFkziCIx+cxIDa47vpz98pe+8G7+xr//I/mJz7+Xuw0/cOOTS/zfqvOZZoJwG/KLcfLb3/hefuZXfj8//2u/l+9871Vq40sx67msLwLJsOrnviquzfT/DZicBVEsqSYUfKwHWRwqKq3JWIURF0wFFjCcG1hfok7SuLKkqpIw49xD4CJAhChJwahPRXfG5DLiT+ZgDU/57a//SX7xS9/Oz/z6H+Z/+jdfz9/7F1/N3/qnv5v/xz/6Uv7Ln/pi/u98Ufh/+6nfhP9m/ut/+sX8t//iy/mZX/tafv2rf5Jvfu+RP/jMXNigd16c8u/zpeBPfPbNvMn72GfXvWT2hNqoZHV8KRAIsNe+zGjp+go3ilVHos/2xRWZrqBRQsWVUZ+s+ND00cD+KVrH7s7+aZecCE6f+sHLDDjSKdGcSOQxvgorhIGODRMhdGTG1QEn+mJkS/aQJYTdOOyh4bdWz6hcYsSz4gtiFf7ImiTNqHR9EswdaH2kRaZ73+GBNd0MbCHp+OCD/YA7UyvL6ti5FPYI81cVGvVgrIKTB4Cxg+GVgHd2fNjS2EATBqB4xlz2JGChicOuveE9pXKVo1G6KDu3PKmqVBKf00+993Y+/+H7eeuNu8bCWLGxQiZxDUjr2gkvI17pe8L7tWfpwi1AwglmXGido3VxCMyYq33XD8tRaTFLEae53wXs/4WaYEI7FVyCadj915xLOUKWhq/rh4xgYXZnitDsdeDDu+zCPaHPqodqp0Tl+pCs1+5zidOMMSEK7xkqmf18+4dJXXi15UJ8n/MAnji/HP8YwjOOXwg+8MXYA7g+e1GxJq9T05a+ZoP5PIsxE26VlTvwNadlu36KwDMrB0Gj0vEnhBPv4DP8zPv75BeFvHvOpxHpBJf6HIi9v4TEV915B7FjjHWWA68q5ngmlhnX6h9oPbfd91luZq3zKX4h6H/R0rzPs2D84ejQ79mHJ86AxznviT0xp/cCU/W8faa2buo7n59ryd4KvvaAi/FxGaOXkKKxoDCuvnxFriTk5Gymcx/U/ldbawwCMLpzz91ZtHXy0LGuPsm5pKxSsrdeKFFyAoxN+4LhAsR1R3itUzH9gKpQcDcW1v4tE6x++H0iv3HAvV2sdXJj9T0PqN5FMw29xXakzuHcKJVCk2YGcjXGQO94eHfyySdcXD9EaqYQFHEYLuiOGuFi2tznqtYanVM5zJhu+lBI68qTNMvj2FU1SXc5tPpyQD7fbXnjxTl+Ad2JwJzGfMuJpCRWhzWES7tiYXpXpuQcbUaoVFUrHYMXIPqtL/ZU3FOfg342eOC5FLH1+Yb7pOPh/VLGYNS1PowXY8gvHgxHJeqYM5nDUth0oikB5FiLXLDt4he0uXy2UXFvztvWoLkQQrpcG765Acwnhaa/si7KQMywclcV695SZZX5hHbsk9HJ4bW0dJvESoFLLbeF4ZgQ8Yg91r/0lclR3RQD3+6V2nlShYwXPUd7vbSFtl3fpe4L3ZUrI9chIxYbPKAjzLy9PTfFK65NxKpyxCt3oIkO0Oik+NnOG990n7Kd2GRXpu+sBJsiTJE9IS/ValnRrASHpSf6gcAXolyCUGU1M1TrlRCbbsg6t+yAAqTkB+f6MLww88wOY1pSl4nW9TTEQD+g5od+8A5SkdqD4VZ+VosZ/WC5Y4+8yVHtOEyIDnPPe34qBKELFlC1r2M1yuq9Fu2HD1ZHoaqRKr2S4seRBLEtXQm6+iAf3QTKxdAJ4XZkzhhIzrtnw7fr1bfnwXztglKwELPX2RJxe4Z0a7ce2kus8ypARQYYnSIYuXnwm41Odah2gnU/8Fb2QZ9dJP6QbrhB0g3Ukxw6CTRLhaHAJdjzcvY9bex/0bCyfjzkOT/SJ+SuKl5oO/FMD3R6Qn2hmdXrdmHwEOhfil/xrbiHw3v+svrAl2HrL62XHFhz/tJ6z1+aH/ky0Fj3vMhp/jG2jDH4Um/w5ePoL7lfcE/7Fy7v7TsOT2f0Ux8AC59F/vXYd/ri1XVXQtZaZOFNofkhz7ayAA9+1iC5hmd+4UvOSx9SfbbDUZnAa66ulXxjFPVKuc7p/cV5cP3SzGHwCaVzOx8fRny2ueR4o0yHpqxGzqoKfenHSGy7XTmCHWocP6KyAgXVWKcfsknDY8gr3ZgAlc/fwlZAta8Q8eikwQ17l7pQsCU4vqYAkMcAJThampCBErmU56b9WWMenl/3L6ljWfmhDV9t/ZpUgNxPiUxkSJzOOQbX6d1338iHH7ybt95+I2YvsOiQ6p/YyoF1NUdGTFsB8HXKqiWHpogZaXUsSzjGa7wA1qNYAs0VgqvAEyXLRkCnB7yqUgnUiWJb+4NrQxObqKQnfCZVrBCO1HJorcI/3qsq/iy70vIAjtTaVWhtHw5f5uqrVeDSYitfUvzEBqDsLVnoBV5V/dwgpqqSQPAqOHJVOYbVMoNXliRo3XsDJ/aJKsFKYiAOKVUFjRTvlckLogA/fOecv/7jn8lf/0ufzftv3fEsXlZuTqn+4u5qnK9qSX/4nfv8y9/6Zv45X4h9448+irm2bay8BU/xQ+Kuh1zmIaM5QD/GrLPSAQVHLRRFWJon8NlkymO/jtXP0ApijrZTQ7iXp8GNMyC3PqxPqhQ+VUVgkdu1VZ5m5f4x+fZHM1//zlO++Acv8wtf/HZ+6pe/kf/uF76av//zX8l/+wtfzn//c1/O3/+ffzt/55/9dv7+v/hSfvqXvpZf/sp387U/vs8jXzb+6Gfezl//C5/K5967I/8kf9jX2QSAwshC+heAqVwOCaxLShRjA0orCvomu0o+1xyaNmSktq0JnjX1zttDdh/RPWFo5KBjK5S9Y54ggdpGfO0yTDhHm4cAL4iXaVckvoiR+GWqVLnnrS25Ej46gxID3RtXGHB5FQIdBzoCPTRjyGxI72/DAi3gQK9CoZsrDlx7mW7RlkpVtcl7KLS2wcM9oUmxCh8FqIZl6iUmoRNcVSnsa1DIVcTcSnNCq/A0vx6KcGDGZO0fH5BJqgraeZJKAsRAp5CCjPOXuQ/5QvBHPvcBXwqeKQh7KlWVRFpjITeUmybgvmDznSq1X1gobuZXR+yuexqshPkXeU0rVaH1kB71k0B31qFeO6Dnzl6sovGilml0J0jMORhUK4UbFBibaa1CGWISBnplpHjm21bg0AwNjkYwvQEwOnC7ciNFeTBIVXjrB8PtuYMxfZ8VEA3re7jPNCzO8xOsce0uulM4QNsYGaNSEJVoJv6SC39ceXy6xDOkZ6UnEl6aJraDiOiklFPkqFBzZSBLm3xUtjFy3unEe/q8VZ8Tt9PI1vLIgG/Ytm0DUx9wZOIG+JDXCBNQI9eYeS8sbNVInZxd7znjrn8xeInn3P5C0C8Gmx77j+Bi95x3jfMc6B/NzeMehkbJ2brmgo8MZLHQZljgTocETJ+QXVR+6MrSgSsv0qPJYUHp1Kwuf1o7Cv1hPrf5SFh1zC2XngOX6+vYs/VW+mSfusnv/T/32g/+nKGCa56bM0OspeOaY+XZwzNc5Rz+6qXCOqqQvB7MU6H1IN8FUuoKkuAX/Ft2qCwVTnhsR50VfvAtQBhjQA4SnRGvVGzTYZdbfG2YqaqUGEMVgzJrVGoVoapydz7nzTde5Oz3J+hEEkdVfC4bsuqsBFtoE/qBjjmQ+6j/7tpuwM15Sne+2DpTgeLwxHP+8PDYz3RVhR5GCF/rAKgaqQKFQIPiVOnGupoz4BEJEZ4c7i2gTK7vkkMr6Ae7qM/7i/OJLwZPaf/ba6mDFOqH7OyYrGvqPZo94rBz5u4QBv94PIbrGR3z+rD7h/eLBvxvmOKfSUeG5bgnaOXZIiqFeUJ7rgSUWoFW7zJYzHFxY4AOEjKm2LxOcla8GOPtdJ0H7OjFBR1jS8hj7iuFDASatzG2VO6nx4HhspywVarVHnQAO5P3xd0pJza5cQZS4rn76gc9XzStUjxvkCEJdSlUirkgORhhsU31GUZtuGDoOrNkGLY05ab5su+XPh8c5r+a3EBSyciw6iA/XRU3jGTT7sPTIHP2vgAeB0VrECbgY32/AqTZxsgdD/zW6zl24cadBM4rHTV23nYRlVB21j7IpOu6sVgWVIo7MY8qRHowhHDbEdfxII33gELXQxJqAmt3hrUaBSVy64DdGkAjb0IxByYwFPye1yIq6VHYDxleUIqfNPV+h0YK5WatTtY8hdYyCpDrESdHtAvJD2pdu3SAafSaQ62Jgd5W3Ts1L7Fq5BrccVRBHT0m7ZykgLB6z0i99n0PNFZV6Duxl4U/FCk0fBmfu+kpQiYdbjocsiEeaC59WEu/2B/9CyqHOQ9Ix8GoZb8QhB748q+JQ9Qj5HNireaVqiqD+1bati2nbfSH1ll+3nJ3pZHTaWCTKuetgprTFvDiQBWocn2fs5awP5Nf0PuLPxbVnOdz1T/jwdNnVrqwBuk4vMkfqF9+efI+NFu6kSrFRAMSqKpEio29DoTT7LlmYDwzxLOB9Jb1nNQnD/5EpFPgQGiSyshzY4b2ntohsmG8ZHItEPAWIbJtyIoa5I0xwyEzUREh3DWI68sM3IIt9VB7HuzqsispABo/2WNCcW4gMb8UIDgMiGQIfVl2DPXaTdf1MNAX3oKWpfqvTRpaao+siklaZNh9YVPHNWUO8Z03X+QLn/0g7771IjzcKw6jbtd1dywm8M6R1VAB0+toOdU/oakThoSLClLrDpW43BmE0GQTP8Tu7e8uommDrvPi18Vj2t0IxBelTb3pQPBJ/oIQU1VELHLEXbhxTYcuqB1nxIo/LU9zFiK7izMdOyAQsyNj2r2tdZFYQCE2c7aEHHMZhUDXF9bdWkipA3pL8NU7XsjJ4VMYGRF/84lMLiMy+MTuvSUhru4EPEXTWob/si+8I5If/cy7+Wt8KfjnP/s27xHTzeWv3766o86X/EL3G1/94/zzf/t1vjD7bh7nyBgnvMxXxEkw+pLMBVETmbl8kxrTmVFiW7nxnll48GTPCk0bu05+RuxYtBLaCuq+XlS6EWC4IPXImun4t9ZzdykNVi68jC68M8RYSQZxVUiuqc55ypaXT1u+82rmW9+/5Ft/8phvfvs+X/7G9/Nvfufb+Ue/+rX8nZ/7ndC3TXUAABAASURBVPw//+kX81/9k9/O/+df/n5+HXwj03/wFz/MT/7IW3nzLvGVkFR8Zlup0KrrqSocWIerdBES8gz48kKrTPakoTnxt2NH9Bq7T4h4h5xI9NiWMVX4Rgrj4u3CYCwTkJ+c+KkvCkDwhzEnrrrhpxTARYWHyLQ+ICrFj/UAmocAukphpSvCLsTBegRC1C5dU2MrCBN9+WTXmaUB7JVc2OBWk55LeTqgs6SFWR+kToF2nOm7486i3VApYR48ex0t7/7MOdHTzbVCyuBMpnSw9tI6G2VgoiMf2t6dx+Dgr+w8WQ1/SnjOZ4FYpmvBGzFVxMyZF6dTPssfej7/4Tv8AXFgclYJsdP3gEL+FD+IxDEyBVUiW9uF50J+nXRPgbljjFQ2jkB7i+LrHt8DGn19oNT27/xI8iu1Tm2ET2pA6hJ6LrDbTKwYmzUvdO6VrRhxCFNBt13dM6LpZxscJSyyA2PSSU7QWHMPYJrF5VUFXIhUw/VAidoEmS2hTSsCsC+1AUSRw6uxS5+7Jl8GQnxZcM8XbdID/IHz18P+L+4uvLP6nAZ3nw66sCgehahjYjez8jMZr/x4RuRY2e/9E+e1jXPl4Ox4Rj6dCntlA+vzJPjpNHIm8MTBcoAP5MGaJVjSA6WzL09PM55pHz0DU+s9Nd+zhlf8leWV/3rw1cP6YvDVY169ukBP/AHmiZhLPFc+uXbrJxflkjvdqtCkpQWtJdx6fWzvMwc89MNP5wObXCMpneXWIy7imoericeE9Jkaob1P9SVf71sw5YWu8dCrijxZtIeKVJjylrCRJlLbGIB2j6z3evaYwwndjmsbnLN6JtFnWli1DyNzzLVW87DnYpKgkLJkKsqP5LUnMDXcnck7d68ORoo1GXI7h2jkqpHiBzFsveFNXUgaJQ7OpFXkRcR9x/QSgGNXktDaZeWdISxlRBehBK0Oap8OECAiqWKMv0v5n8meuM/N6d6FIvsjMzi2+0SaobIm/Zom6aQrq5jT3DuMhd7AQkpVUpCQvedf3T/E5zZgxSBhSlX1VBSgClt5EJ5xoUub2VdqJcYpCW4fzU2AmPBhJawxpDaq16xA0iVPnv/kjRdb7k6nVO2O+VgD9h3KjG24GI9kjmM+ORBz7l47UNtIiM8PtAWucRn3kFaUF5GP9fRccqwLR7ipFy8A+hXTi21xAjE5hVANTvSVEOHaC/MiBPvVYqprjh2tnf8gOyxwAqsq2xgZPBxSrs2SoV4UjnT29Wq9CqRZxeiQXZzN/avgG2+c+UZ3MEeFqT5GRYCUblXIWTQbWUNVhR5ulwaKUZ3qkJIqkTw3VUnEJ0gZoov0MjykPfCp9NQPasMMzEpvB5wrBVapkpKKbQY1QZkIM3tDp/NiRG8BTqKjRrUQpCk0+Ymb78Ude3MaWMjEXmNCTpNjzeqc68vG0MwI4Z6ev8AKseA3HRXzFagCoJ7AyoF4D0fT/OhVoLXcdxbgVFUq3KiQfRJHvwFED9JTSgjjnko3EfVWehhph3BFO1lWuxn17zgxBXwPUVUK2OLZGxp9KQpS8MonttupJxPe6j8YQK2diZxXRwQ3hH1FYiSqdTjdlxJvnMa1A/2Q7vXUg9yveey6TLra9JUW0O+KJfao5UIdF+9vDjIPkP8E/L4PQo/9V9L7PhBd+j+veAB/4AvARw5N/is7Y03ElqSqMnw/QB7GtrHxLI/9y76RE/fuWTqfcj6rV7Yt2fhgPkFjp22r9vWeF/eDThojfZ9UuKW65tkfQE977X4oPVK/B7knapQeOXh6+HzgcPfYtV+i3bqfeJ57P9gEc1YqQ6qEpUAISRzVW8hzE6uqHa748E1YaMCOXM89uRrgMs/rX+NZSXy2Fo4TfdU0IyZNMPvBSROpMSY88ETv0BbieKGC4270/sLYXtomtvSpW02LfBFpBa7UvjVzzKswsB4zytuH66KsHXP31lvahykXlZQXuQ9L2sfDvPsfqtznRe7+WYdfBv7o5z7ofy24CbC2quWxxj0nuJImyXi51LLGnbwOike8Pl0KYDGHujFS1fJadkcIiO3Am51BMN/uFkxxj8VwiAARsWkrAZWdyBBjSdOIcgupxdqwZyDxsz14iO90Y6gilt4exBeeVZXAQ2vxyolvEzwzhw3R2z7lT7kT0CRIkoHBdJPtNDuGkHYuhKrabZ/AJphmaLkVEVwAXgjDdwwXg1dGPnhry1/5c+/nJ3/sg7z74txz4MUzPfF3B/myjy/+AuLz/wd/7L+c+8P82pe/lY/uQc9nBiMqIWcTkek2qVWhQCDUUmVlXkNlnzOMjfYAiFuLzq6NbV55CqMWHKqKWmvhO0baBNy4jglmBPWqSqEfnRS4r7GxfqYv5HxK8W68oF+IvXBfhMiSyLHVluTEu2jwC+0l3/3efX7/69/Jv/71r+Uf/PyX8rd+5ov5Wz/75fzsr30zrx4qn//0u3n3DWKKMOJDniZyx9YYApyOYLWhNkR6tX961F5JqhzhCXKSpTZr0UFKGgv+1+mCgR6ae68orVmXdJ3dICF8DQuDqpfZ69c6uQ//zueW4nddQJ5bbyWqIT0fvqUvWJqjDbMkqsU9l71hAWIkmA460WG8X0OdVYetogE1VQWNVJ5by11IgUPtU7tDNaZylczvYkp0J+WJzLyMWFkN8iQ6EnbUVFUq7A5K79dEea0voGpf81JjUFXJEkdkP5NaVmfG0Na7fwXhEv8z/7feOOULn3kvH77/Zrbey2XHvSP1UzjQg5cOKJRK9jXbklf9jN2N1VVetepm9dhmqgpKGBl6TFXFVlXIWZTKtc0lyZxvac+juN6LmE8nCZcLdPTr/mK7GNQGotD7/lBH7anhKxZHry+65iZlqLjJqyrucZVcCvpwgMuKgY6drQ4hKAkXIgOgqtKO7Ki9KQloqhglwKpaeiqBeP3kwlnxkfPYg39E5jx2z1nsgTOlZ7IH9OY4PrJYz5/+i0L5U2MX/sA7oQt5IN5lrmOjdM+JG0KfE/kAkJ/VTyMn9Z0vv8qmft6yzqBj51tOYBtx2xi91rGvl6WEm6HJ9+ej6+B8eU/t95wlX/El4cv+kvAxr+AvXz2tLwr5Y5P/+fEjvheJS8PWkOfoAsoHRy7o2sWlK/Ac7jXeYeuTdrXZfPZsfdW/i7dsT78z3CZXK02hVVWqCum59335Wv7DvmZVW+R4E4f4fF5LtM7QEJxCWrmTqkolqaqmVGh43977IBTM6LzYkI4u0jHGHdRAUlWpvrYDOTS8yUtPodlBfMTWKqvAC3juHLGlgVDBnFRoDAUGIaXKETjFz+LmLUQJRjdnll2Q61qt1QKvOXJtWBLwYg1RQfZ3fVj/V5ZvvOD3Ku77qkpV4UuHV2ptV24akIt07ZqbZpoRkmsDo+PqKGqgPKFk/Jfu6P1+z/PMY8xrQySJyaSgW7eEXuqSMhSoineiFJqc4pz1oPbBlEoCxyVVKsShJ8rp5jtC9I7n+o27O/6odMq4sbfTdeDqGMp8XnzFtWHOfDjhc4jsRshVVYxIckilWWVvV+GarjPqtHvEoNw0a3jNfmO7iuaFVr+iTjJutCWaEML3OlW1VMvu+DHxRtX6ybQ7eT23wYtzL3rBvUz28rITm0cNJvJB96881TWIlMO+pYi7n+YTL2z/peD5xDe6zFGAVYWTvVJVXNQEKVWO6bZS1C4ftSzuTdE1tDVZXrk20rCPe70aV9izHb24w5+envLAX4f80qHnA5ebu537YNYSezCbWms/hkOR+ySxA07H5DxY2OltcjgIB2HnETpvW17wi87GQz/5YGQWw8nUbA0E0HPb3IOw8oXP9JoTeMWfyQTmgkVbFREzaSW2mYJpD78+6I/a88rxlqWqoDRejRg3ASZf3HBsQUywNA/4IsIyynsqWvN6e/afZN63LsYE02u+glDVMtSNg7HLtxY7Rha16r8tahlvLikzgxl6uKGGeVSlqywmYdfdRbpfTWD6SojPnRpUFu4oidyQPtKq5MawZqn4E0boJvy67upK4kh5ZNGyHK3Nw5eHsCYPPBxw7vmLj4efB/QHDkCPHOSeOBRxxrne31WVwUuhiZfvVoPD++BANjhwbdDIyb/YbtX8zDPucw7jmhf1VrpRCr1FkSLPSRqjc51GhRQ5Od9+E1x4Li9d01Oe+CB6okbrXPSUPmyCPeLzwIH0UTKGWxEWHiG3I8qJszKSu5gre2v0Zt/dK8nAKq3Scp7s6q201jOj200KQiekJ/yIURSK+SQVOH1SaN+jJtnJuXjb4lRZ+UGOGxYfOjY7iWtNNwErJRgPEkEP5gk2QbULiQVs8XSb1LAEcrF/LTO0P3xlRehOtgYO3mAP1iphaf2ThmlSCePOYjmhXfVddhoxVs9fA8/53Gc+lc988G5O3DdUSpgeONuZVF/XVVjSlMSCSm/ocIBbR6ViWzJ2dWwFd05SBjGm0AdT2msJbDEeJbK89Vvz71j74QP3c5Lga+9rftWIx8d7XqjnIhGRqDNMgWZOJDv3Me6N4dDdGIE+nGsU1fcaLXDQbMERFxIj0RtkGCzEFBLqspO89TX02tecq3bM9sYpjxg6OZe7PugmY0I6yo7h4AEPreNDvVV47Kef4lp76/N1X370w7fyV//8h/nzn3mn3zfOr2uvmbiJI7+X5gL4Jy+f8utf/XZ+6UvfzDf++CPqGqntnGRLCrmOK1DUQqfWIodk3i5mUpUvEDnPCC44EofOBzsuFYBFYkiksGtWS5gHx+hXIZZ8k1zqkxhmoDYeOpJP6p+Xge/eiZ3XmMm7bGKAzHF5Ig7s8pj5+JhceGNIT8i49JxPySB1kWNk/bA5fdb5Fnvyq1/6Vv7BL341/6+f/VJ++hd/L7/3zVfk3BLmZaDXosB3MrXmVXu6LeskVkqvvSae9OyNlQcHtNmZrG/lmGCJ90C6qUN2cugjLCc7YRoaIR2yxYAuhk4foSJigfHRNyBEg00k789V36Sm0PDXuWmph53tA5hE7fETVXeIdElPfCihIR8jvu2D3hOhVFVKHTnISWtrBKOnG/eIX1RwqZdKruAlcy+MahksezO2uM4ug2pjWz6zvYzTZ1d6b17TCTzirLf9wbpMuPkWI5+bKDDT6XpEphsKKZnNSvNaM6/h77/zgi+i38u78DAJx/CuyaHrIkVzoxXQnd94fdb+MAe2nkU7vjPebRNp7z5X+BizI9S3SwRWOeyQMqYqMLhzLQk7OegKWGRrbn3M7Zq0O7O8a6UW6yx42wWR9T/e96G+lZCRYDrJd3lPxEyEMLaOLe1FplLBH71v1kpVLaxZDxmwAU4PDkGNshwAuXhuyUEnWRbBCnKunnfta7uAuW7pwnvnwo3qOn39XDyLcZb0XHbQk5hntf3M9rjLD4+X3IPJn8Au5GKh4bUPjZy2Lacz/CRVPF/6Bd8YlRqh7nSrSgb6xkHydKo+m/qH6fNZWdo69oSTPhvx2xjED+KwutrXAAAQAElEQVSK/SlkVs214NHLI/U/UrN13XNG9kvAV/yO+PLVYz6CXr585IvCp/gF58UA9qOyWtUhkW9BPd7AaY8GlHZqHVdV2Oq3Sq24Y67CA/J6NPUgUOlU6u0yU/Dn/rrWeF/f6da3+jws3zUeKPleB9ITTBkGOYwyY0Ntc8soE02zevvMlnrwfmoBn+bYlq/3XsV/qACU9AITeZee1SrFtQytmsw3uM4BN256fedap+947RELVvB0WzJja2Eus7k5E1mw44iRT67/gs1r1KJ55INX+KmOTHRWBg85AKIam7bWQLhHl7n6uwG/FBxi+l2p8K7WHN2lCSLxQDfusGxKkl7Ba5Hrcp4Vk+dGLV0intq811/xu6O/TxaYjmuN5Jtq2dG1KnYjSwp4MUBOlANNmILpCW4TPHtjYqGrp4676WBuxXk75cXdmWf7lEnAdU5SVQEEgYBVJ4L9mpvsyIzdKURr+qwOPtBGefJEoJsNtjqKmaV9il4L8MqFl7L3WPND3/lyZt/Qb3vns26C6NdclNNu1tRCD8u7xeDdKpqbICGurkFCE5dWZsFJKMGrpzfK2ST8QzE+QAOuOveh/ZCXbkboGoPhE3r77nkqxcv9lDfO57w486Ugun3NUznaBKyqVFUY6NUUGtKSZ5pXVWw9Uot8h4KDPbaqij+9ByVCAhmEKdKFLx3uHx7yxAebH9zt1vZdEkTPoSo0Zq59LxTBZJTDfYJkcogeyX2UTMXmd0khJ545nbe8yZeC5zGACkpT9mZ8B+BcYBJip0k4DaCMUWm/wsEObx2bKkXBZvtU1g8A8JSBJB7Opy+5pOXQqio4MdcEaxF08QsfnmxbLiwaK/jyNQ8KffCSLuIk1ILiIClL7CFJPBAgCfwgkZ8CmHRebVW3OXa4zeD0RtSbHATh5FJaZSDR9ZX5EDtPc0EJ/wNrHzGJVLLO04JDtVqITdTYvPXCJuX2fY1Si7DmY22CTTAJtjpvv0Pv/aI+br3ddljWC0e71+iBXxwf+MvnPQcvDzoP/Pb8wKHHw89+Dut4yo3vgBpct522MXIaW9+jfdA6jT50efg6bYV/parCxYHWSEl9T5j70td2tp5UBr41ipzFl4yLBphUNUjAi5hlPHIfPlLvLT2oc8/xyMYDAqK3ZlNobE1iKU3Vc5Gwe5V6Xm/67Qhm/JOqgnJt5qwSW5TChN4c0U65sq5D2fXHQFB+XWdMDOkLr9A5kgYNaGxds3TTQYMkcHBxdFjFH+Q2VTp3prcqMl0oq+3pU1XQwhzRUmHPGYPNjZoUP6m9qnK0SiHOHpVuTM6YABxWxMaoJEebk8wOBJMaOxbkSIgHx23ZwJa7SHLatnz4qXfz+Q/fy9tv3WnNNc8eXFWp/x9p/7okSZJkaWLnqLlHZFbWraurLzPoxRIIhPd/BTwCACL8AQ0wIGCAmV3sdE/vdFVmhLub4PtYVM09MquxWEBcWJj58EVYRMVU1S0iIysljAzNx/aurbRqHd7jfd9bsYQxLaOUq51xYBvpZoytcolRSZpAe8zY0OGtGHuRs536aGPiXp71cBhIXQfgraOcH/h2IzM6XIRL2CBCkEoJDUPqT3O2ve7xObFid/LqwTDp4WtwhAH0WHqc9C7jEc/hXHsvYJS03ycDKudT7MxBwBoLQs6GKAZLmI+eH757yn/797/N/+a/+UP+8NvvwyXTBDVev7b4Tuc+k/ynf/6S//2//8f8u//wz/mJXzrLfWqFdkD28ec+QxjbJLKJmsdEoX4O3KFNcVkZmRi6C8jVlhYSFW5fxHuJioPPQnPufKV20ffwFp15RRQJTds0Z0PeErMvvRhwWvvmih+zLb4B5AtCNjfi/mGn8+60xJW1bs90Nu/IV/4E6L//xz/lf/fv/vv8b/8P/4EvUP9z/uUncvcWimSGJr0oyYgMeW/fasnDXQPU8NNMa6s2FLIP+NCocQMxR66YSzhtuXTKjA3eE5NPLHh75sOOOrONfW8IOoZigb3Xgk4XNiWX8+cmrHaDVpgi5Ydk0XedprZK0ZSrDTQDCJzueUBJi7IFx5SfR74KNbqMP5O0zRzG7AaUWdZW8e2QeBh64XDlprG7OMyZBiQvhioYCC867NE5aSfSjEAtSwHeFgmCR0ozbeSRconH7chf/e633M9/M/+e4NrmD6MzbdR1nxL2LSFYfnz1bRq7tK2OYLHJF6amrcDmW0RHWLC/0N3TMc2AA670kMCeBI2ec69ytfG3fiwjy5elIhAAduVejxyYyLPIUTHkjTSxbim7KbYFbkKPTe69zZsOsZjHJFwlgdOv8IIVDsuY9sQJYGfoyMLeuZdYrracAcqsaQGvy87819nVi1c/7scr8wfO3qLuCa+iebzHzfvcHQzifsYrX0JB7cEzv5t8//SdkzNz496FmvKzSO675ZwPNtRYsdBI4S0Mam63I9e76o08TyR4fr7lCfn5+Ri7Psdxy0H+QiHBSuZz5e+F1vuV58hXXjz9YuQn3qW/8Dvjfn/WE2c6YYxJQ6MmMiDQMTy8HkLwU1nD/Z2jbF6X+I5c7HJLNjpOiQM+sg3tUdz7vfeFEmPhV5i2jIIvnB6bHEQxY4+aM75TbDqOLYz6hLYi3BZedIi+I60AhT51YLV7nd5XJXISOaLvqMYuJAlGX6fR7fR6u7yH+8JBhRwLakcB3L0ln4EEtdpWdg4CUQfCtpCdZimPf1D7oNAuX9egPPsNjpNRMPwxMOqSbV/w6jXU8LMQoZkTkeAAx+a1H85Aqoh7Jr//7hPfD3zK7Th27kQT8lScn7eewORgPfSZxmGuA/PHDBpCGkh1GEE9lQIUWXfP/09frv982H0t1rMjFr+4KJ1PWNY2miKuHJryyTbUtAWhY1vIMBQ6MD1xgMoWhFaEz3yOv/v0nOfbLS1GgyTsnj3nvFQhqcVPQULULqnO3igQ2LkfHMGFVJfH3qtz28am/duU+OJgLiQykVAdNh2ZhCTSupm+Y2NgZ4lhXBD6+MqhA5pep+6ISDruZBv5+fjRdgbhsiXG6TOAvnfr9KZ0cOgKjQXQbLCp63H8AGYRGMmEbQvAhImwUCQ7FhaYubl/8ksvLuDBTbfd64CxJvx3MLm23JqnY6uJJJPJLzp9juHGJW3TbHmxqVEbINPWhxxLG/TCNwtfuMm/8IB6DzFoQh6Day7+Ah/zMBsQu7NgdErYEPI3vVszzyNegbjnpxsf+s982eKXpqcf/phGMSbM3bJvPFh9AGJOwCTgvXexYTkDTY82XlQ4Pnp4URboGiUxPjR1/cdRBcy+52dZJKSC6CPmFzN3H+bjuwYffwfucAeO+3oLQAsCc76lN7K1vLGgN//2Aw96YWbCkXENewwP1bgHegmn9WQXevFHyEPYljKhxGwDdMaAfkuxsX7ZRa5D/yEG9+ay/UVubRJGmYT4y45hT4Uw1oujzDzwqVB+0g54oEa4nV73O4Ln3DP+4peBXDMgAklGRNv42fdaSU/HMQ+gJ87lpiNPzxD67XYE99ic0nOwzPegxYP3PuQL1euJK3OZZ5tb5uVwyNrmgEDGZj7rJSzW7IvXK8XuL56zX0RZ3IoRELGRjsKaZF+FqS27iXrOFnl0DcqCtjVE5NEm2mDtK9/YHop2bPRcbUNEI3D0gZkBWR/XhAhmJZ004gAZJR+ajtS5kcLIyfixz31KgCSP9RCHKury5iMcjAfU8CP/SGDjTLFVmGDmgi8u1CJfLp8E6UgYSeGYDxciYa/EfSll1UlIAjp9RFA5OWcu/C+b8MgO2OlKeBCDdOcgUFV+88On/Nu/+X1++5vvmIao0/FkeII5yliTG+Bco4JPfTojuDbYXgcj5p0TYZ06Iil2DcrmoijE4lHObFx22r0v5kyBVtI2/iCRgxHd2I3lvVmP/nrDTxXXUwFfkAGTYpEfpZKy5wQefMRio56ij+fYBmRAqSjDJAPSD//IMWu1BlW8qEOkqjFEYKUJpJ9U5N1XbOtxOI1l/5aEzHVEyppEem7CnIkvPsGDs6cU6nJPF/pf/eZp/rPh/9Xf/T7ff3oaszEK5V513Eyxwnd/fAn4mv/zf/qX/B//b/+U/9c//Tned7TOhbgjlYli2/UqmcdztijmTg1SOeBLergtppSIX41pGPFuQvcUoJgqLQB95owQcejCCx2HoCrhsrI0oC3WykHcGLV0vEqCglEVexiu+dJGIiyDiyHA3rKomVTIMzKsmBZDCMudeLZhy4A/vbzlH//rT/kvf3oJv/emJeuSDIWHuaG2jlNLuDaEIuNDNy+Mvk64yPSHYeuO1h4yUX4sdSHH+eCFshKLa4swYup8QdcGlxWOFVfmfMxDCLJ2pEcHepedgNzWsSwAy9jPIOVlPR90tgwvOvcV40zBxHR2slaBza681pgfw+TxdLCPyhAuxCIQYz6yIO2+o5t2k6j27c1cBNNTDBII0u7mCpaPduMu3JpYwg7BMPE4b/vi6K1odKTakY0JOUNrJyKBN41N34y89ZxNrYMLKEl8Oc1h/MQvc3/7V7/OH3/36zw/+3neq95zI581TV1MUFNMIdruXDXA0TEgen0ImT29YjSPvF0Yk3ZnyjRkYifu3GDfD7aOgaT+TnTlaJqzx2aqAizOCq55W9YGMfGZTjeWxE6STgUJXR804nBF7yZygZ5rAEJxju2D8k0/E4rNBe0VvePBtwfj2OEmokYcxjpVnPr+AuPM0Uwu2HDDQnMfuHQURq4tjGyK8RG+/OAxWiObMYxh3uHg9LmGk9O4k8KeuOfOPe8tCD2ag41oN8/4rn0fY+O9n71xX7wPgfP73CXv/BNAjuTpaJ6eoBsy/PnpyDPvtE8SD4/bceTAp9DBfC0FsA4yzPV95d35hd8TX7hRKvPnKkkOqHhtsj6AxFgC6WnOdgpiXofhp+n/EysZejk8hA04zQUNPwdzS9vrL4040r+1bMDrM/hWP4iLSkb9V4Yd4CjF4h7J5rjsuAe2th689ZUpX1T3NqPdOXN3f0ckhA6IswIsNM/NgfsO8ZPWFMWzkMnd88zc2XoDCbI3oZ+XbeOPc6MhSdtt1wyNPf3mZ6HFthxYK2yWyRmd4FEEw302OJBTXz6fd2LvQtD0MvJZCGfriS+8fvX5Od/x3vNEHVjoBpKCxAsi3JF1BRHbzNX8pSYqbZtS03bUGWdAJY0zSO7hV74E//HLF77gf8PfjdaB2ZnrmxBCjWF1KT+YQfCjwiLZz+l0Uz1pR4SYMZC+vSJAT7lj3/qnz5/ymX3xsxpaW0Y78+2JJ9XAp2muHbljHvgHtzwauDnL+RkMnc4KRtvDBVx5sQppPCFF5j9RJlKStmGPrjoTgGW4OLIMUrpgdh3kX+scJP8zsb3AvQEG6+5ZWsyyVCD5Qkecvhgl2IdODnwOPlWFNLCGOWSsCpUIOusebIvE6GTFADLtOH/TvSC348h3HOzPfCl4u7m0xWxE0MdZJ5BLNq1yv0xuIwAAEABJREFU27QQimPLCKEGKSOeziM/CmhCd38G2sa0gEk6P5nGKuKBf+VPgUylS8fyPuij5p4TiogHjgvp6sUgDYZNvAWBlKeOERi6dxVphCf2xD8NeH7iBUmQJG3JqAIhj0KBIxZMH8BW5dS5+KN5PvAN9k0452yXiL36n/GzRmyjkgSRAI7sFpApVRmbPiX3nRx3HsbGigHhdzrlSI/mgNozdhxQ4MBpyS8RYq7H9Qr+kN3cw/ExcmSGlUuDrwEY7ERQl9Ic1hEcwGHOofmdwFWw2XcqR7V3EvmGqDtTA/PTY2M/ZUNjR5JL+C74RW3T/pJS1t4l4+FRCHmxT0u8JKQjf7s2sKvrAtHjHm8YbXLAB+jO38z1ua7RcRzxLD49dV6ebiS4+bIEHdYa296vxcPuPnTP9VL29vaWV96UpHl5ent96IuXKffeDCHXRU2BynhRkFkra/SySKGhMiaGsimZ1hkHa84fHNoGlSTZBPtF1wW/9kgectNKQIU0ja4CJWO3FgmNzrXhw70gLlvqT/MX5x07Ni7FLAGRKHw/dNfrPsmF9ZH2fBupCRQh/Vo9VMLsyQwnNMs7mlYKrTnSBD0yh+xynRfxvZO82FvGnhU4t2Jxk2BGGyuN+mEYd/1P7N3HHdMgnUby+QuKFqY9wYTp8+sfPuff/O3v88ff/WbOpnM2/DSJDlDbESk7tg+ZVbONssY283gFULdv021g3Ii5BgNxznEfoGm7IZzcZxgY0ITOkPIzoQzON6hx6MHWVgbB1U+CMdV4I3LGTA4Sm7DuWBSHHNAH1ke6rtkJzt7rJ51YiTFt8V/K0kL52DWKW+uFD7YVxbZpO0ALpwNEalGkwENDbosGlf0CmtquQqwb6rG4H93zd7/9lP/1v/19/v4PP0yMvkUK96slh8oZh+W//MuX/J/+wz/l3//Hf8qPPNPbMsFiBvvFk7bQgc293Xoa9AybkcMrRCknlrGPwvUw22XHMr0tn+2O7PsCbrg3bcNAL/bsPLDwaUwRTrv+rm+Nzgx0rBNDpYgA9AHcL2X48m8LGjzJMuaW9YXkdIEid7Ak7FfbHOzxcVvpuDa2wsreZoTAAAKh4zm1t+qLx9CK7b225VRDWLddV/zXdgTL2E3pWkPDZfAAtmSbtaAhs7xMw8mcxWd0ExYJnyVHFDLRqSJeEmWPSG78rr6nadoCTXSimLMNjgx21YpGshnJT8xMjgOFojFiUx1iADRN+z53C44npnEeLgReCmgdMdGV2iYfKZZgFHigEd/zY45waC125pK5f0ZuT4NwoG+PrSsDfegfEJJ80NJure2W4Qh0dVPAUwSI7h76rvt3f/27/OF33+WZd4t9DXD5RbceKsaB/m5FMY9WfsVnOfiwvnEQHMEBHF8c0jYVgto+ZG1A+zoimHd+QW/C6w0IHf8FtYB0kLQdYkg6fSqY6RKhXK3FQWS568jworfo3Fx2ycVdaZOahFskXMNHNn+x6QhVx3FYI5UA44RarcxHla4RFqBZt7qyEwyvEdCCPsjsJv5gBrNQTZIfZm1aAtAyqMhHxIq/UMDaxp/IG1maI9YbeNCmt2nfKcUChflN98YFeuP3j1e+CHz1vZP7vb/HvfKuKX4Hu/NOOu+pBLhOQkNK/tC78d3Wd125v5du+cgT+3ZInM3hpbYwMT02OUnapr1Ig1SHOLYdPgCSWjtjYOk2vI+chXdlS5Rtyew7145zsz5QkMfLRCRcZJRg9kQMkksPMbS1GAq8CWV34CrpPDxRB941JOiN5k3NNw11UgMiMnq1hjF8OAdo7eWBQv9WA7AL4nfnOt+53osvBxt/dt7qIyFwmXI7jhxcO3ZLFFp4B1oxfs7FFEhALht2VeYJbcThSsyzQnwz5obWlHEPSVsou3EN2xIEBaKW/fkA2h57NOf4oVoPrvrFGPD2iM0vrL/nuxO/PzkOMQLpXIyEmDqouxbiRgyNnCODYRp3IEXkNRRsxdUuH//HMAImfe/58vKar1/33xRs8fbswQuZ1Nx7hSudH2tNNIdWaPu8C2NbyTe2UZIBk83GMbuZFp/jdvCF4Of5Xul2bLB4tI4Ij84EdGt8QCjrLObdnXXiMCMpDnIeXrtdAUsjiTEQ/fQcb7JlvAjL1ZSlMMGC5NrE5myaRNIWUazqTKOmz+bgZ3eVFGLH6wTfJQFD5D+jh9NDwEFZQvyLvWmb2Qh4Ho1FE8bn0ELmIKGOVe4aRnHouCgFcfjsFo7H09P8p8N+KXiQv3j0KAGQOoyZ3mPOQEIH07ezI3g5qf5wL6w+Q6OTEs5Iv/+iXpO1BNMpIW3DfSYvPDy+8gXGfWKTe43VO1PJHtBxXtycCJvcIA/TeFKIqUfW+IHEhwgejm2F+clwO4585/+I5fkAwQDGBAqbFhmtjdjggSoLKG7sif4knf2gRm9+ymPHNv5440zXf157RE49ZJUW+7EGC21dF/7M3RabWTeRGn9kJrA8dUSAkG/xeC83aYLpAPmGTqXdxj2V0eo5Gzp9K9Q1EwDcQZgQCYE+IQwPAExf2YOjPOwPAfCXvVPbt3hHdZRGmcwL1WxDH2VcBjs5bPZlB432F4eSsAbqSL7M/mxXdl90aCN71L3FmS4yjGGl/HCm+PC0yE3a5uCzd8Dbogcq2DHXqhWTAm7J7Lt7Dd05+5IP1lfkeRHjpcuXsCE+R6+jn18O8ierg8M5ltTN54oxNGaYkeVmfnnml9MV7c6JafrK/BSFugJf1IHGObzHWtT93I4f3toehP/ECFzy+qA8xOo2JBTnSkd0MLdaLVb8tJtqylGHRpf3SOCxAdKRyFKIANiYBz8HLFQ/CjavNPvAfrq+hNkxuU6csthM0kQKDRVnBDpujB87scYPpBx2eRQG53HmkBZOQudbrHORiD5zXBgBsQZJOWdefbcjeUbJz9o5L59bzTtfdjSAes6GuiUn31Jc73fPT/m7v/l9/sgvk595SdJc9lmeSe9amP+KOfmYkN/z7nXuNRCtAWq35/JGhAhkFKm3P57odC7e2sZgzJ6RudkzlGgigv1U00okXU1bCTL+hIR1GrIEbYJjdyDowkKsE5xwJmhGkG7NvTrdsEQRA/bApiqrQ8HSGsRFkUEbddR3c12UjNryziX28BI662QnmEXvMMOmGXcwmBMZMGgmB/cShBFJkzsHWo/FtfjhU/P3v/+c/+Vf/xBfjvXrYY6RGJhx9v7gDyBW/p//+GP+3f/jn/I//POf41447TIpuSgM/90HchLUUhVs5i/Ctq0YK+hqFviOv8d8o4s9iEgCFvPon5R3fKgxxZAi1QZDwhraI5VTP8cqPX9iY0/ukPniF34V3DRfnLtHXDpr2n6ZtBRH39W5jtBK3kgtdUDKzLnkUKHkMNW7PbRCYwOGL9S2OXokp64lrpnJ3O8tu0cSEdiiDcq0hhRI7oQ7pZ+Er5tAFevyhW8Z21/AWcJMb37p8i3Zd0RmrktHo6NpjPP3HK0DcBeW3bSfEsvVI9e6ratMTYgeiDA8Tt1aNmlZqWw8GFjHqSKpqy0FdOVsf+eAcrYRcWs6E++1XjViOP2c95qPhHoDWRsE4Kire7dzqE3K5BGYae9ZlYiUPSwquxYhtaRpoey6Fhw1M1eYA50s+c2vPsX/6/Dvf/19yvkH1hj9cfvQmxTKbmsz1oO7n435DJARg2dviCwg+AjuADO4VpAB3MtLNv/4Y5HD+Bwh6WCgNAECSf0p84OZ81opEQHddNooxU4tWAinXGSE7bVlPsPmQcGJbNuMx+5Mlb0F2AIBtAyPOZT1hWMPtuaAoU+uPuRRZ0hAZ0rcVZg7j9Z2ZF3LPDp6DQf8MLhmfbRfCUrmWfTpN2tD3ikfESDJxuAhis++c4nNkTDxRdmt7RbAF/eVu18G8m75Bl3vma8jr7zyxaD0hs8b71F39Luci+CSpl7yWLv/45unW/J0a25PB3zTjUJutyO+L98OOUQN7ZG2UKahDp+hM/5sWPklvJE9/sz95+r6FjBGGtQLo10aYFY2l0AfSZiTM5jyFKPhivk5Z23jN4ORIzDoeOqKzL33EtN0wUz6hUEabeS8N+dG23br5VzgA6SyGTVc2bBymVbuXMtxG1sDmzWNX5PjvEZjIIv5y2dBbpzPyVe+OL57BibStRCNkc7cyKGRuO3ojOGGMHJo+g2GYF6gyTTyYLquKeEgh++ZwPgs1nDP/K4zb+B88LOSoynEiSLVfgbrjzL9hu3z8y3fQQfyhI6FgRRkJctKUXd3TdSgYiKpxV6QhQFCQ6Eeo4Xg+mFyHYpjZ1j4ul9f/VLwy1u8x7bOYQwFzOxrPMmEhkjMyGeiNfogMX+IpwOshLLcI5RcrT0QmeOMP5OC4eW1I+x28J3J56d8en7OwedW4yIppgROJ2yF9HvOZL9XrqBL1A/mFNY05DMFwJiD/JIybrs/lB27wWt8GJn3wjLz52zvHt24RZ62tZGtLdgHG9r0fToUcaBOJISZrsjlnKqHVHWAZ5q52E50cMZAa8iNgLIJ9m3H3c09PHgzz3rY9xag03F7JFgqFifH+2RIdjUvbvJ0HHyr+zz/l5jb7cDYoYO5jh5UBwmBojCiuBCkwJlWKQGWrGd/uJJgz6OdnjxgNmTAKek36oqszBuEfeDf+Cb8bf7G09J9L4zDs9jn5BGaD43YQHRARp3YtwLO9O7LRXgAZyjvzevEJHniQfSr75/z+TP7cJz2nvxkW52VxzwzXYLYoTnUzCcPTRQ2traKQaHC9zWpx7auAYGuNkTYzAjWohAtjjrS/V4+aCDM+271eODBHh4HD1Hpmmhy6Akht8VScjV81oeTzQTDgjVn257FR8D8cBjj7oVBdARSYKOPjMY2q0nkoDZK3rlGED9dqWlJp5qpgRi5yYcY8BnbQh4K7coDNv5yMXbRQyHh5S911iTtzNuHIrEiGyZZIaqphrA+fLCNC1hLllFmAFnjDpxjPmNN2y2rf6By3jD5bMIntAXRYZ4lHwJ+Ru73e+5cpDcezH4Z+MbD1Qfsqy9h2F6xvWLT7n9KMzd695ZUdtJRelnySMxVCFXjSYV745PvmpDoRriOttk8E4vKLrC3OJxbyxwoSQgb2hrzIKxBMq3IrWOUEsaLRD27bWMrtlnKB70VbQLPXP9TDnNlJajRlt1WuEaQWoefY0XeaSE6ly/IwU95Hr1jILc8u43I4NphG5yxOYh1euPl7ftEipe2UNhBvPOh7WwddMsjfvC4RMJHnLPiutGc0ygJNTu2mfYwOqvEmohbp1nftjJQIpp5D3riD5b+5o9/lb//2z/k++8+pwe2W9IRcKKH1p4C8sfenjjMWnfyywNwRCpGHDt6U8af9+1jOq1tQ4/5XNoIH0K0uTaish0zrTOew6nMbiD7bIMlM1wZTyXvrf05xiwcBuvXtK1ghsB6JbRYMXlHYECgj4scJKOc85sQ/9ZzTDIWixit1g2yvY3VhnFJvsUAABAASURBVOXq2pabsAOAcaLPw3WtCFuzucwuD7/0lSv/2++O/MNf/zp//N2vcuhoNLxHQ6gVDR1gf/76lv/rf/cv+ff/6Z/i/znSewVG0t3xXURKqPg6n3UDJtYS2sUJwgXH7Y/llE99JlZeLAHCeeFkzoyMhk/bzI/8QGrSlnUc8fj6HAACS1xPRsmHRh72IBoQ28YYislurMB9Yi4WSNUJuwLhMVhyTEyTQeFH0x5p5dKB6ZakOaBqPxrMkPYEYXKvNNNg9Ox3N5HFsC4r8rnf1IZiMZS3RpxEDJ5xSxyQMyuXzR5qwF3merSF8+OcJAqrTtv4MzYCxfQPKBPSSYAnAlBztclPrPfUwZAnZBQGdePOkFGFx4lZnASb2TMYSpgFQBNShCmXLCstduqLbTGMDqaY8pMIpTmbgo6TiWHL7/aV7c/OrETv0BDxRdCIMrjzUhRVY3g3j4SP4GULcU2BpPFApo+qFwLdMKlVWZFtQldI0zYMD2rf9Rvn649/9ev83R9/N18OHjkbLl7bREHKe1OVQNZJvG7Ed4ytO2KY3vMzmTjtwQCS5r0Bpe0m4EIfVpwMQE4vooo6BDLXNNNOjf0FxAuHwXcmraqD4uO588zd8Rx8sO3r6A5L2n5JZKFeQ5GcblyUt8BZQJg5qVlXcwIRohcEWLUefG4bxGSGMnZEj0vRYiNZ4bDHfKgjr/HpHit6kQrEXCKuOcpQW0SJyvZEugx2w+Z1WnAA8Eb+UBNVqEOr5MgmGMeGnVvos6fIHA7nfoO/8kXgK18ISv7XK2/ob+h33lvvvLdKJDDN5H46Or+PPT2VPyQ/crv11I/5Pfa4be4XiN6Lh0KjJkaLgHVypSOSHoHa3LxZ+ilvO9dOM4R3Zm3KJ01+goaHRUJz7wR75+ZoWiibAncaJqcm+g41GsqjDUyughCezCArYvOx6fuunzYnwXBqGT7DnhNTQk56dtMocZ1C3TpIGL1mrgkY7ey40uOjxC8FuWTR3hKb3bSzhDnXPvMf9xTN+IVNdTavvefB+4YmyTinnxyTWHRTOQvGaQt5XGqLBpEyQQxNBpQ+Jj5SlZaa2Ic4QxIcZ41JSu7QgLhfNW2gD34xLrnh9/nzU54/7S+/3B9rSrFTvL+ftSiQuBSMbdM2iZTIzL4UBlohQ6xnlwcIpG4OSTtOfC+y5vuRLy9vyHegxtRFevRRGn9IQ0oknMxHmehkcwM/BvTCjNiGxr0reRLCJy5nE708/Rx+/vw5nz4/5ziumJ6esqawyx/x1F3ZhcrVsSLSEZKSz5zH7ZZHq9nQ4C0ytKAp8ArEPB18bHAnHUZIFMaB4aOMurtOW5pRH8j0K80R2lkuKoojDvujsAAqAt8ywqkrsdmbzVjGai3CrEL+Ts5T7LcecTO8dl7M5SdxK/vwEOsh1H+Jc9N1djFMdLTdx18/hLmZfuab7s9P5C/zekqYr2WZ5gFaaVgeEr3Q1bUv1gMlGORSdrOOip80+zN20G6fPQ6IiAf4mrWRlzV8/fqaL1+/xgcEJnx2P6dmCcQYToF1nodBvzJohGFf2kYkBn5akPBbEiJdXELME4fvVxzw7zjg3vzF4jzZjbQJg/5t01D3OQ8SfSwJttDc3muq5VU5fU8Wbd4Yte2QkVinwaQLOs5mBdlpVaDxh7tOc7hn3ia2E97YXLk3L315puZAaPhpGDOtIzE27PuC9i8SxkYbeUIdoVEK4+64j7BO2yg/G8aHOSPFjIPgtbnwkDmEJKyPfk5oCc7jfpEGMwg23YdmAGbDd75k+Ec9OF0JCJ81DQ8NG/YF5fRZoEwxbhHXJTQM4pcabECyWCNDdtNDCh6Fwv5LTdscx0lcmBb5pND4KEyauaYoH7kvVT5QfbDeeal65QvAuf4URZ+zM/WQZ5KwnpWilbGzHs9M0EJu7xnGYTltiSZjVgYK3zlHrNS8ES2Z1hpZzbO+scyAJ4ndE+fjUoz/LlCHZoIoErdkK5mmCRr542AY+vgrQ+Z+6KftHSMJPjMnYtvQqVPOPY+5qZKoPeo6yjmob3IV+LBf7rXzsa25hzM9yrbfJw7MvCd+n4V3LL5IDTwaMSSnj9aEbCf1SFto66G1l95oKNeirSLUJOWHUSxnm8n2DIq7LOflM45LodkbXJSl0cE72UYYyXj39ca8f/z9b/Jv//av8sOvPm+bB4R5g2Zce8TWqilBJChs8iMzZTBD1MO+ArHByCOMiPfK7OaJtUXHhiUjYcVGP9OuXNZgb65GXkS8QTMUWh/Strs/vBlOimIfnZSuGybCPFu65hRcPsMQjFkaCJQv8CF17TpAukhAzMW1QKFvrxGolGkUx2cspdqiUqs2pKvrB4S68MGuv+C4oy+mwTIdTBMQ/nQEdaRZ23wJDuA9Jx7Y+1tyf8mvv7vl7//w6/z6+yddh7x3KHBZJpZUzJz8l3/5mn/3n/45//Eff8wLv/QlB9u6nH44zplYrrvxYT75YliX/OCZnKM6DInpTYAd0c+jeea5XexgmhBRkE59JxM9AOUwbItPMwxfxpljTb1YqTnQ6WsC7HSnQ1tZ7hOAz1oS4LsSomckzJowRyr4Jjy7KTR9Zw1s5sKHxBjtOl1nZAGsyc+smXsRsWdipDV2dffR+QDMBrTwP/NYLxNo108fHIinc78Soww8sODEaUSgk14cr91RgE6DzFq3yRxrZkZf2LjWninxu58L4Du5sSBZ25r5Qozw9kuMCZZljAZka2UmYfaCCGq2xjV29GByTrjuB3Uak9ngMENwoOPTrQVxyGH8EdZpK+6K5le20k0a8BJEXNDuWK2XHHtedOSaBAfKZdzd0qpI7eanKkIWnqJSZo3aVmj4kQq3Bc6qV2KOgZEzbQt7LPaC+sd8vPcfcK7/J34H+Lu/+V3+DfT9Zz7TJPCzjxVf0xMNNooD6sz7Qb5zTa1r8I/28Vnp0Zm7/Us82KAkrCK4QKdfNtci7d1j5AG7mPNO/WwvZwNsUeuJW8tHyjSysw46ZSoDorjW8UUFnT0HPvnOG88L+XGhIsfkqnPbMJb5c7adAAA8izuKmbnPELTQST6OIyOtMz8pIi3Crprkd9Z6uuB9dnwy3qGpSIpwk2BzVucwhzmxXlNbhSo6/nYoE5P4GA+NcgOUdQkqSdoOTd6sNDbHjwSGn9aFeCcpy8g8RhD4LpAvNFb8QnDeZX2HhVzrnesoNz8FEr1CqvBr2fw7tTe28uB9+cbZvQEeyEn5yTTjXK9rH6AzMihIp0jt+izU6QubyklLfbKWEVLXNs4MTawrHxpQds0n6IccGj+Mhjsn4jjUnEiDX+CJAUdIUpa+lU9NJuGwGdnoMyfY7tsytS2MG2SkGvSNrEzMDCwDqx2zDFtz/cwXvFzHNZb3ofXUEdvkxuf+djvi5995j2Lz4naRJ3lFfn19i5/lcM3jRJLX5eRFrumNBYORnI4svK+1wSFnhwihE8k+tmC9/FeyPWYEDmZIKdO8n5iTpU05weRUd2pd0I2z9j3fC3z36Sktd0lTQvrU+eK8556e+Df5mGUxifmoijpP34nDaGdOJyccFEDhItQ36vjpp6/5lz9/yVf3D2w6PlMH8YsFKA/OLHLMMjQkjLiN7lxTC3UtrNOxi0lLGefF+rTtoLE4jNqj+fz5U/xeyT1abiyW1v3YbswKkrRizDQ51zy/QrPmyb+wQda15y7fyRx89gmg4xpZHfUD6Ekhd4K2Mm0pj/QXhjN2LKe8UIieKDnqh65VElqZ/5hO8SP1tP8y+KMX8uk3M6G+98vwjjwkkh48uKX23EQKZ7tOFyXiLQLcDRwDkFwrKTJznpiyItePi/fMRXzmg3vwqr7dJodB5JSJtlsKbURUc2SUwJoDuWkCtXIkeIsshTZioyqB7N7NzGnNflj8q7E/zX8vf0/nZ/u8x+nJQZuDb2Twytm0sV+jbZvI4sAP9GEYnFO43D84GRlXno7m++8+5VeQcuaOZSDVFC7BPkxKXKCdMRaqD+SHZcHdW5lhl2cAtGu7cG2GTybsG096QEkOaoMxFyOyfq7WJbyyxrdrT5qI+4tIznaQw78FedwQsM/uwAvNLzLwoLgf3rDv5DtDE23ZbYuOEP4ZwqYKs0/uAKhI+nzUxf4VMsr4a99+4aZRUK4zu+E+uAeIbuFsqbouukqjAxjiy6CYBCSDzCLbyKkBTEpybnyAx1BW1dHazcf7Esfi0Ghu4Vw3WArcNu1FSUM0g3NLd4q+c03feBD4X63d4a+8Ud25NndsfBeYN2ImEN42rZQ0SduTtoyCsOcIbVaED4sDRKMDI8+I+4KQm9DTHpGHmHYkxMafg3UdB/YTB8zHtlQum/I4rBlH/WYo2knEeCYBvulavwHm4l/IOgW5O7l5nI3AtkhSEtbEsHuH5Wqo+CW9BOaYz1UABkyOJG2HkHKwD6mSw0kcZq8Xl4ytvvNCfM/osVEbHU9ydeLNYZqjR9zTg0kK3XC6HWJNh2/5wPmdwG44F5+cjfz7obuY/yJsc47urAr50Y3rQ9vC1vcYl5ff/vpz/u3f/yG//+13PEeatkkgeC02SR+8aRJMmcPFMyYA9LSOwGdXk6hykFZtxG+GpugQa0OYNRjTgtkh8bahZ4YtIE+PrcWeInZGB1O2HYytjVhoG0k0eS0VlF3TilZG1rYxUKGLlnEq2U1RR3ABaz/FmMozL6ZMplxNn2tuF92SiC6uDyLw1lo1iK5NqgkvXFmqM3iy9ZCYmbMxv8Xx/FvrNV7K3//qU/7u9z/Mfzq8sE8duBPOmHg/Sjtn+7/755/yf/mP/2P+6V9esvqMfXs1uzbZICQZHiwKUNl0vRa55ATTMTBaKa6ZZ1ZWcIEWlvuYMm7qEHLroIk14XX1ttu1Sdv4k9Vsz47uyAeGF8CV4zhS6vKZ2uI2XQFiDQRkyGmBlB8wZ4K330wbG4MYAFLaDqUADG3DVIHFNnD2aH2DX2qY8KSOz5Ho0NCwyUdXAJruXkAUiMcgM+g3AgPueCDgMbIzZ1KLg6Ic6BiDjYJ5VFEJunlg+gyhD9cPunN2iECiz55z7RWHCMQfkZOHFzUyCXnNkFye8tNNEDy7XeFwgWJpz1/gUiGSwgyWxOBmd11Bb/UT2a7vWNM2V9PD8pLyk2md0UwS8Thdd9i24weLxKLw7jsBtujEbIagVQU+/uxXi88o5l9R0xykMWW3tmk/0r5e9Sxz/n7g8/wPf/u7/N0ff5vn55vJOKZruOceac/yEM686oiLxS+uJSxppjFdNjXzmekRuV8QbN483Y55ZtyOAxt+BBzK8LbYxKWSa9PB+Vrxql/lrfg+dOfQ+Wy76kCdcxMaqXIwHE1ahgMuKUL0SHsIvsklN7lEhCLvuZuMLF+hFjQ5jH4fZLFrm1DpTl2siOHyydB2Pv0G+GboaOYdcgBpm7YJ3ZkzjQUJgG1T05q7Y11zcRQ7eNLY7idu6skgTJw2a3S/24aj2S4TAAAQAElEQVSeNAlC4w9iEtRMQ6DP3h0IbTNGWIYY6KGZdzE452Lw3dXr5XNDfWG76sI9v9gb80DXFDcKbxt60kwjLfzbUe00Y2PnAOgj78GZNm399NZpMdCJGlNnoo48AzXnQYNs10fciWWSTPSWLhw+8aB0M6/xAocrm0rtX6VxWME900zyrZK2Q2PX9aOeJuihITHmUjPttCmvcLa4aF4ndyzYFhQClw5w+nyubwefYWzicw655+gn+bl9OfO4YS5BP7eJEDMNtWTDKIuBUAuWsyHS0zLSzdGFUA4HLrtGZtAAtdjAk6bj0ySsKbvhwq2PkU4UFnBc/M/aP3+68Qein/j+5JYWME0L4aL7SpGuXE1bdDr1M9Kt5iRq3NYVbrqZD1BDc4DoJLC7JUNm9l7355++5E8//hh/F8xeZsJaWjzMC6fH1jR5V+KamBGo2Z/XAIEYn2a7ogs7a3e9abJteTR16fn2lF99z758es6Us8ONTpqdHxYUTS11Yu3o5D/3Z86I8klNYo0H5wgBb4BCZ+9GTu1kZTpyn9oH5synav5TfLiKSRcup85IOH2I1kI5TDQSvG06CgMXINBDB+JEOX5DYyfr8NOiLAX8hN4ZxfV25PEFDrobtvhSYPO9kfPBxHYFarvkUOU2McFMFNrKcTSf+Kbbf1Pwxm+ZCz8Mj7J3jMimtnh4Ed3sjemsnxSsrqH50NYHGfvYxhnptCHhpAJh4+zxkF95eXnNy9fXvHHDIDRDuITm+kacYdczmDq0uBa4jUH5si2SPOSFeTHgKBNHdEkQ+8OefP/dU/zbggfXIOQsRJRuJ635HGeB3rPl2OrgbHCukQ5CkpOhE4KtYVtHWwgtOuha7PPC4yI82mKhw4SZcWLDy1gEij9+b/xJ2+vrazwTuBJgR9KMeGNdT7dbbj0COgRMpGNGN5036zdyXfsyi8NAd+qHv/Yz9cRqvH5RU2YleTSDp86Mr+JVg8vbBLKFyDINDO4oIY5NufFHBKIQY4p4kTWgTr1OP+vYmjDRstOb+DENJJaxl3HT1nO2wiXYI8z9UCnXUK5t0+npHAIXP+Urzno1qV/87heAfA4W9MZn32ujHZVLz/nCsdQ46yPfyPCAhYaZsdDPugZhuPku6yW7l+ZcZx5dJWvUxuRXCCJ1uGADTnT76K0NvrbB/Fs025auMM/L8kzrWmzIfnkrCTERnXwELOiO3WmlWif7Lo5JaMg4ImRQIfMmUx9zaNu0a5z47Ka3fgdDiwa1TY/yQMjkaDtCW3ToyDSkAMS2czrvitePy7jXwUX0umpn9hTnEt/jiHQ4zxE+r0Evvyh1eJtou/F5lh/wd//9zGg7PoFnGvPDnetbEoToeszeMegD9E1vO+lg7O19/v2Qv//Db/M3v/8tz5Pn8V0pnF/AGVvlhXR1ZHK71nCt2ITxDrAebfdHFGUghioTg4i0+8fa5mzgNHb8EEm70ioVPrMRiBwIn+WECxy5WK58ygRjiJ6xeSblUkEJ2S7E68gR2joOMyVcHxhdJ8gOEU4IsytjLTTB8KlhAjHC6aKbUECp2tg7ITxwtIDvnKRFv7q+GQO4PtKpt65ISqI8zuhejyRTU85GHJbEf98XeuZX7d//8Cl/+O33eX66zVn2ntQSZR7I/WDW/Mjz+//+n/+U//CPP+anl6THLTE7Piwg+hAFW6Lo3XwhUsuCWDB2dPra1pGCvGJb+7ws9kUVKkHu5UJGJB7baR8MEEQrEuaRjJJU9Frxi79U/b6ZI3nmvC1xYrVfGJCwc3d8r3wY6NpgWh41hzUWcOhyyDE+U2M7MjPhNcjoD9S5QyDceZHY2oWPRAi9Pb1Pn9FOGTPRi/SSDA4413CLu1YwrJNb0bkITEu2DpLyoyQD1jwUFP2l+zUvvJfzKcPwL+4dy9YREVr2Ep5goy5zSaFtDkj0uCDiPbWOTggKHQP+0zGowVxWSP+w604qcPZbp5QfVMDx3wke/giZszL2CcDj4iVQ2VwQFtzyYVODx9BexzZteceRILZr7ranPygyY2Rm16cCClDDTsCFgtMKepOW+/OcveZ3fCn493/9Gz7T/MHO+GTacsTX9VmPdNUyMHYx0y9yKet7+WAOj6+0zXEcud2kW/xDaZ9bm8Sw46OO2/g/4SuJlSQ79kjS2KzNs+Sz9I1nqPIbD1VelYIablPQCmlzkPQgx3CekzfAoduBHcJWCbw9qLlpTzpO++gJy2R69pDR9a6FEAd2H0XMu4WIlk1oawUz27NC5kk0+naYcTEaL15k6UxNDMDVxzHfYrNgayB1dvMzfOXoeGs/azexeXB1TlXEM3iF5UZP91XQeOtSxjCuM+DYdsSPg5Do5B7D2iNMjEpGb0u6jjwDOi6IzM6E+lqb/COJsZn4kQk/69r2ncu1jw8epGTcfecOc66It/hflID1QWloCwriKMlIl6xNuaBaNi20JoyhNW0pT1rwBOkqLdOwV7RoyhYv4UXEY/Qes9coiq/dGDkQHV+VmI3tcW8yzTgFfSyCabKd8t7cR+lE2is5wEdx8MXv5vehNR8KPie6aduToC0+S4n/VNkBLi0rxF4nJ87fMV9f7vFzbF2Zc0yofeGI//ZdRrAmDAtqkBVWSJ36w2fXEAmVSGbj9wM8JkAcJExLbDJxDOKwkPHqcKJ07IjYwi37PjHf8aXXr77/nE+8/8RGAvcXpgYxi8pS3LJi4pne+bYe2mlnLqbSA+zsAojf5t7x/oWdP//4NT/++IU/s33Dq/G+954XKGp3RuYYVR2iNkaRTehkHflgbPfELfy0mcE6ZuOoErfpLT7oC3piP/yLVJ+en3Jw3xwHhxWs1wz6oxMHDGjdSM4zjJmQve843yb8yXfwpWNrvERozsZnReQjaWlFwtyTmAB54HTmQKKLQbrqPyQMBpuuL0QnkI4w7hjZL0WkR/9W/5Bme3wETtdh4MP14jBw1ZRC9dC27DF8qJrbcRsT5cRGOCFsHgr1zXVap8coWIutF3bKhbMI0uCN8unTke+++5RnLqJ7EQdw3EYcnj5+EOgVjq4ZcWW4THCwZDDkqRKcnmlHc8kd4H0YnIFUeXl9y9evbxx4tXefvT50YOPbGQHkMLoQ52TWqT+ucZsxgYUPN5RQR4ceAJvZrDThUDff8+H/4YdPfPifQFaWicMOLtTMoAAhO2ER7eOnAGH66LrwYRrqaHTTjNfI8qTTHVrkJCfLe7ui5FZMujEubgwr/vtx3AtPBGYCyGwHZ+np+cb6rhjRTSs7V+D+qZ03HmtttefR1imta2E40RP82u2rzymOl3pobhMMbEc7bhKFTkeZBELf0h5R6TPfBcilMPdwHD52MYlZ7R9NynvV46C6N+aD+gvAySWm+0tTajKRZvmmM+EJnprHE2IHABYXDRZzPvbuTCZ+T+aRqRwc6CBVhAeu7GpWGpoDTrJ3AJy+IEyMZy+/JOh4knYpOzCPhr1gBWgZ7XL06cjrrDn42fOLRmb62IjPCMnFPgiIrAcf3UN752vcy8juBTb7GC/wyi+afppaJEg/X0Ss1XKHiDL0bjJk3cq+3I4jB/etA+D56Lzk3I4jx9ORp9vB/bljbzvyDZ8D+TiYS0JGcsrsLwDfsrzW94BRPZM6f/Dz/tD2kWfy3zr5zSuZd1PGb8vH+NT5jpCqEW87cqZ1xm8GIKbP/iL/g0Xwg/pRJGWYhjUs1p/87R9/m7/72z/k1z98z5xHyj0madoj08jVulQEeqIiKcEDeN0YQkMG0WuISEC64LBTQDY6Jj/lWhjgcDHkZIbk5O51Tzkf2ntWQTzOvLo+YqqNiuDbn/Np/Rv+C2MJbxjyaKhkeIdYr/rYsc208MHgxXPPNR65nlf6DX2Yv8W7mTbsQ+Cswf0Za8g6Hmldw6bEa9Y8muIQ9vtbPP+//dWnSE83vhQkKR33lXQqDunI0vzpTy98Ifjn/Od/eclbbulx5h6/xh+GTGsQVyqHQlskXgCtQOMPcDJ69mTD1t6BlW269vPSQyvu6AnC7AE83zbNUiZ/U8ysmpGOoo2SchpIiAh4uicYcEtbRWrCSIB/u2CcUZtiU4CSzI6QgJ44QJbX0GbYfsAAyUAodOQVfZkIGdsYN9ceG+Fuh3up2vEUzEihDVYEErX9gGfkFgxSa5tHO0VZy04hkDktQqDhpzfqXCWxIfDO6tNitEOJgxQaOdW1q8Evi7mcS9LFz4T3VtwyepK2EFyn5psmJLBnUJOC/+nIpp1IdtvaHk+fdH4O5hmfbeRSKxQIUkSajp/q+70WjfMxNvceAZeQNCQBYVzkQENixF8HIQnEXgO6JcXt2y0Cb6lIZ1eE2ub5duQPv/s+f/NXP+TX3z1nLgluqyW+SO+d2aemyY99W9xBpW2dc/YhrEdzYw7p4PMvKT893XKMrXk6jvE5rucc/Am6aYe23Twl5ki7J/AXR8k5fZb7S/HoVLlw0e3WI0+3g99xjjw9Fxnyuf1U1g6BPaNLn/B7Qr5Bn54P/pDrFvEnZLGDXOY0t6t1LslLaA1MyzMxbM9KYfofCMbIJVQswa7PCs7IMINZgLnUviETDImSgX4GpUUhzV+O0z/4bArNL5amSGJQpzfd95EmiGkVEGH0SNa560e7Yk+/wEFhHUqJ3c6IKDnbFEmwHJiwMfhZxtEdoDTsgzrjO53Q9kExRk9Toe44FNLGvB9J+0W4kNRIEb3lf5ku68Uvrz23OT5YFCHR8aMAOrVsZPZ9DEwPxxUbAn1qgouxkFkj6v9vnel2vp75qRbsYzJVSezibVWH5iyP5LDxpipTm66e+5f7a7znLm2CkvJijRRBT9v01iBsCr9nBD22lVecXt7e5vdWwsZSzFL2MHMGTJJ5/7TGtqmfydRkmxTBA8bKY1MtehQEmFPZ+a488UOtrQ4QvMdKzx+fL6wqBzk+f36evxH3/PwU1DiP4VL+ldYTX3DpCPexlB8Ax5Idw1IGmpxkRpxxfRSY1H8yyn+j+Qvfk9yxlbgOV1unBoDkGNeM0OIF0SMx6+RPmq0rQQ+lSSAWV/f62Pf7tmmhQMWD5+Un7pN+Kfj82Jf8q21haQmc2Re/1y5KPAnM6zKEnzW2zY3788H8TBmb0fIImDD/00036eH5jbLRku8vwNtIbacw7HBsDXFjWIAO6BnKsDQJeosP8rfJd8w1utjgI8kybUfsMTkOjs/tSEs+5nOj2L34YQwXevHLpdxcC12OK5nMsGn0AtnlwLJPz8/5/rvPmYvIPMY3JQXk2cJ/ap28KGfHSiVb6fjrRdhAIE7IHHSs1E28csA5OzguxOItJT1/rqSu7eX1np++fJ0vuNoSk2mLkYxEINBJncusDMR2WA+e9gdIDo2wuakw2fZaAdICKUmLfS978yn+pxU3XiC8CZI43tz5fMRtJ0Xcs2uKpGmP2AZXqMNiYDYclYRcA+pjXTiQDh9GQfdp7CxOvpwQYZ30rb8Z5fyKXwAAEABJREFUiYK5d/7py+JPTVcAJGMIUD/4UN24SRcOtDtzRBrNmMSXrDdeUuiDOiyHD0Taj9rP9iJbP9eDIoB2rfEMvZKSjI4dXOwjAV1deMtKF22ECRB+jgH9ouvzC/ADoP2iD3DcmzJ2gz93OXWts5Y5KLiKE4V0bcM8Y/TZGHuC4hm7rq9cWyaO04J9MJKbThkojzYKeWYHx4O55HtXUMZ1x92R8TVGF3Jqb50H03QM2IHOBAPuAX/PBQzbjGk3N79O8gcN4ACRdkpkWJxpphhwwrEtBWhwdIyUdtaqIoE/Ph/q0JoAhFDH7kjNQS7POiwt6wslE6/7Yv67nxM5wOhwShvfG/7+QuHD6Il7wEO+Nc8HBH+6df+iccq348jTccvT7ZYbPrfjyAGRiokT922mmBpcFzUhhyZrO3Mf8KEjs4bj6PC2Y4cFiVKNyrS28KaVsnloTNg6j/NtIvDc12RRFC5COKOPhB98aRh0D4VJsGi7lV8qf/+b/MPf/zF/9dsfgorpPnNrn3AClAvHSFZH6ZwD8VqFfivvjuNBkkHguFrgMIexI2i/8qPuORaukoA5iaendS+wgS8CcUnnh2w4rJGxIyNOLu3WthW1TbpIpJquD1niB3xxrpgKuQmJWvgyb6YtA4dGTYs90tbxpJttneg6DR194kE2ugYjACSZVOam4J0Be7EuKNn2nG2cA8a+BLs6F3KlaQtAh5GKPyDjufjpiV+YeblnfXEDsc1U+NIT9az8859/yn/6xz/nf/zxFeyWhMOM0bwo013DPI9NIA1aJsSLZPM5J6YFo6/T7rQjDoCB+Xw2cyjpK9t9nXlkC2yT+xFCFglm/pPv1asUMxr1aA8aouOQMtOFrCchARKRtmDojsgtKLZRHU7ZeHfDc0LBIRDKo62j524F01Qcs5Jt+K4LhHxMgY/wytjB6BpHH98NMNXSEWomDsnsUqqChO/2YkQGpS/MK9aLBzxnuweDywkTxpx4oa/UnwKjOUrW5/UOjl4vdfHFIKmbf0UpaSfBZFCctcQGbm0Sqkx7OJP6LLDpGkZwEN3ZH+cHeFCHOWxrz7kwTFeQmA/dcedHmgldNQZdYPZLPM3bwQkxEDX6LkuNerbCvJhOeRSS6dHsvUCNc+fUze/fWiUD+6OXFnKEVjgO4w8HwYcR2SkohWfRyqfnI3/z17+J/6OR56fb5NeOZyw5zLXpGjNt8iLN3AR8fIZcMua0zTy7PM88Iw8JObTBqdODfvgLOHLb8YcNf7odPEtzPks7XBtTxtZUBsk3aWubm8/giT/IceRZmS/8nqjhdsrP6hexF+7H8/Mtz08niZHniZhK5A2b5/qdZ/H+cOf5KYlpCz5ljeUDfhxHntBvEF3TSYVDkTLjYgytBTvphECD2Niu98SADG14rt0pUsaa6wuYRX1TWzgTFP0uC0CTR54PEr7J6PUgrJztIeCwsJdbwnq3daXlvDLPgNVtxTkfdYNpG/2UL/eFQVz6GKP8IHz0Vyc7ue+QkRjO3tn/Zv9s8PLf2vvYd/H/e4npzCcxOWUMQDyc3RfTdtW5uWbtuL+LSrjvPUIZo7EKcumSL76x8Z5BXRqFwVmW1w352xgtA86c39rQ1kd72D+IDaK62BBdXd74A8LX1xWOP0FaIGOhcu4XXtJxO+azd3gmcjXn8Iwkry9v8xeA7uS7rBSGyEy67QrQmQZ9kXfbUZSxiLUduKyZSGSeS9hiPJgs07Ru3yW4ix3LcrR+8rb4jD1BZPLEM9k2/rt53333xLrK2Q9zUQHBjU0ZBdHrIeFAB5vcGOynvMhHhhi7GMcf7joog770hsjLGGyAce9/+vKWlxfWiYtxm8hG7qVTtszkSrCNtiXL8cAQphM2PkSdHBhfxrSVkbXII84wGbEV7enpll/xB0ufPt3wEQGkj0SNiO8dfc2zmtlGXuwvn2M8rnvp2gWFZPH83I4DfksyGfPzdvmT7lvTlUf+sJgDovZI4hdXlvA350UsnmKT8pOzHT2FNVYUgIeMuosBRLZfErknWX4+qU4X6WwC6QN2EONmH2yI006usTPzuzIX0dC1OMyeE5Xxu4Zvgabz38T/6vMzLwbPaIGaqy3mLcjopfxFPH10BiBGOkIPh4w3YQlSewTUkvPLRo2PfHqdHoj0UfzPh3/6+sLhf5scO2/IqQdERxGIzZejy0d9p6dg/DqO3+6XPpOYvcoqC+x4iRv71Nv8LcoffvUdvwCxPyRfGLWx2fFuQMYAQ8wTWxlWHOu4UOky4zp70oQgsTCgkWrxgViTViy2I7pFe842pRpDPAWfqAxQT9bh3xL0b1n6hd4Ve1rTNjeulS88B7UEB205WwWKgp/xLy8rc9MXOx1PhtO/1vGgf1MfOn2W5j4oyC9MXXpgGJTFhq6pwN2k60Oqz0DYhzPw/qPLhK0ZMT648iZcB7246M5L5YCT+wPXfhHwiJdPBaRBib84DvSpZwYVbLpKbitq2kIZytkqx384Mi4p1w4Rv41+XJ+/aF16ix1ijGRM0McuIAECMVoJLH4m5e/1RwfN8pSfQBe//HTIh1bkn9G4OFjBStsUr8cFQF7QdAVJBSfF4k0IyFJKC3IRaJq0PeldvoF53p/YtwP54B7aNrbF4Nn2Qe919yXHP31TDi6348jTE3Q7Sfmp8/kZXP2GLh3yI/6icajfgix2yw2bU5Z85nXehcClneX7ANw1sJ+A9POorNisRxKUvxNWnC/dZDvCPNjoYxsuhpWOOn1s6IsPzEMmn8aWs1ClXxIhlkLCsAr8kvz2h1/lv/2HP+aPfDl4zHoJpmNKyMVAP4GTTR5lKTTm9nTk1HeYXthQ3CNulMwNht6ejpinmOFgmBV9HgwOpC5xe8zO37QnBQ7pSwnYm6CPb0DJV3T7EJh6hzPQWzWED91cLftDPEWfoSg/cwWZqAsefoIjf7yw45kzFxwHr11syFSLN7vo5Bc2eNKeQnY7p3jHNePTIvTAqfHMrjZ3CMeof+ffnv/uU56OI9XLYSQU+tHOmaeQ/POfvuZ/+K8/5ccvvOyB58BZUoauGvSNDfOUruGsIfgFPMObMq9m3VPGOmRE95nVbzk0TPqa88Cvp6WY3KtT3eIGgQrpsIZ3xC1fwGCPoglfOoHS0VB6uSLng1wUyFjZkYS6hpLUn0u/coaMyCVGEypeyUNuEomhHSG7TRBbAicW85mIawGkZ9vQNxkEniJA17ma5wobSI82uTE5W0tlxqkT51SKER8FEFlsmGoYsBk2+TF63WBZmsaejH9oCPRZi8fCON3EogBQBHMgEpC0zTSZlAUGMnJSfkIzBpZRVyJ3jSNcOQQTxuZqvbSCGIeORB8FjgHRFC3yNT+WR2ci+qmyj0inK9kazywCkUuWMGr32nTkAkHIsWl8cHGUw7wLIWk3Nozhvt7y6x8+5b/5N3/M3/3x9/O8WxS0vfNouKb82AW1P4gL5r35jV/w5BOPUT6+k49dhnMB6Yt3yjVcH2PuH2NZLUY74ZMIpMhnJw8dDJuQDDKX6jdE4Qf3ixvP5IN9kJQveuJ5/ixhf5J8pkPPH+l2yw396emWp9uR4wjbwISP52b5XN3BQkOmHz1yg56P5hP5n56fcruVeIhct+MIpQ0hDs/EZa752MzWnDrz0Vk0KB2Z/lDbppV2XhScKAuPxd6y23s/DRoLg5sIa41DOPtKT+lkqEtxXnJHyOUyOHPkQ8P9g0YNM8/KfXjSNv6E1paRDm9PGRUHsi5IhRww55IQMSPh/h7SKLc996sEnRSbsvwjnRippjR4Isa8AOukcL4RZ/90wRq567l8fs5DE9s+lEIAx2XiEMlFFpLq8w0RZ9/YjlOXcD/j1DaJPZICUT3j1ZkD455vY5d8cdEt43sma5vWe8a2YmFeZQgfevDgS8Hk7W3lDW3hn4twS0rxDR8Bzv2RG5+DtrGt8FlBVnOdr6/3+VLQOoB1oWrCmajkKUhBUNOiSen+YQLVtngl7eZEpx9+EPcamKQtjtltVVMcFnOMoJIjgTdmklbaJvpj+v7TU77//CnHDSVJ5ye/bMTQJ7NG55BGLiNkhhZBVQbpw1TJ4Gp3cjQNjWHBvvLdiN+PvL1h4zNulUNuFPri3u7+xqjJk92w07fsOrHRJ/QE4+8Eyu2erG3oKaAUJGsw/xpDc/Tge5Kn+YtUn7nf4TJ5nEvf0NoyXp11jcEBoo/FAATViwJ2zBm6YdkdSJh92brzteSXTkh25WibtkL/f9D6RQ6v33sRH6Q4FxMWAZa2j4nbLa8HsoUVj7q2tYEPo5u91aZs9tPtKS3+urIb9LmI44eyOARTDvIdme2e8IWucPFUzVA8kJ940M1/Pgw3vgXU5WR4EXIq4idZximm1S6ZF8I40wIh4rbS+VFcQYTgoRWirw0izRbPxX59fcuXr1/nhoGBfjrDWgaQ3deedLBTHgOyHDbrh6u6zuHn4BolVV30nfo5hJ+fb/nhu8/57vk5UyI3tPHVEWCqQB7/JJZwYUHgik1tgzvoePlr90ELRscvEEaYNVoHLg9M3Y3ZaaYKbDrH35Xjzunvvz/n37J8I+kSCI209LCkHMfBy8mR3o6sXg6x3BkuxC8rvs6/TXjP/1Qztz7W+CCegpd8t5YP9AsdX+cbf+SLD6Z+0Ycc+nzMM76nXVz9fzYR//MYb5AzlzVgV5b0kz/oZ3bxO986Xfx+2U/ufrnpcwnYdDlMiOvK9Z1N5QQxJ0CCg8dFH89BbPgsPu+KGcNI20xc+w6ScYwLPMRlArRDYoKDb0vOtiGjt2Qt5iCKecQkUQNE4ZMPTC4BTcdVD6H1mJ/cAHQr4OXx/iCXpv/8jZJyZllPiYOlLecZ4lA/YbvBh27lfG+6PW/+dNxyu93wT1LqYqZF8pnzXl5wdg13cM8Ou562OY5bbr7UQzfzk+MJOpAr6SMh+58IwmYOpiA+Q6E5z52zYO6F8sbcQ5yFO7I2v4S/j75Y/6YHRuwrNnX/UeE3X8Yg5cAXJHZ/TUgX57jO7cjMeedPYq/8Ys4vl97IP/GL+JMom/pdidKJsz8k3wAjrqj3fPf5KX//17/LH37/fZ7Z80WtzfGI1y9hV9krebvztnLw0EaG00Up2dm2poK02TITthWE2MZfRAc/JHIMeFB4thtYkRohLArIrfMvolWoWR9s7gteaOAIhCP01L0nEgNY0J3xdBJDFB6GziaRX39RCQs4I6FrcmLVMLIVTYw+EE4T37GigS28YYx0lKkXjiPAu495CvLBtDWCZ0443mnxuggPgKQHdNvE9fTcf8cL8a+/f55fdkPjUhNOdsKdC4jQxrP2z39+yX/5r1/5g73Xs6zCddzPHmvW3zgtUwoegznoCtE3Wr3Q6MyoxxAqKVzNRtX9UnjnXynPbRziF1DzsHQiKYv4hX3tNaCNXRz7zri2XQwyN85gjtujgyuLBZsx2Y2ABTk/5W9syfCXYyBB5SwAABAASURBVCs3DlgCJzjWoC8emdjgaD2S8kWe9XoW7/EeuWfHV7u+fK4nh/pJ157oq6xd2frkE03szA8fnf1zjcubS3M2LMiM6OcIo6Mn+jPkqt98ebTtZT4la9C+5V2FupIhTDPljZ1hUc+itgF1CKAkQ59Y7SMbnbSbxzbyirUt5KWJWHo8z1j0YnoQbWhNGT908lsDDJDVIoz+8NtZ1qm3Z/zCfTp2YtqGDrLg5EkzfYX57UtVYYDFOB03wmcNOqCyHeQ0GbT9RMc7+mAdn1Gix50/0Pmc/8Uf/yp//fsfOH6dX/S1m1uXycAGkTKBx7AhsrFZfs7f+MX09XXxOX+b+Ddw6YVf+F95Nmm79Bf/ZpD/Xji2F2Je4NqlS34xhhzy+Z8QoL9J+L4w1xvkvD4TX8TxHV0ZUr6zgAenXtSo72vkCjMNU8ptznubHz8e77wrNDfeIwaDP90O3imOwNiD6WzD2vlGaigBKWkbf263W/z96sbvVs+8P/hcfPILQfLdoGcx6MakTx/0J7CZF/wwFxSJ7FP79ZmmcNc4GDIzp7Exulj87XeghWX7rbn+azCG6cVN2usSmvARstdFypAjV8OBTKMhwscBvv2tS2XPGfKrbbrmbt9jYu5v9JwNH87cGhJChy38P1ZsaMWK8ey+g6yVeM3/55Dn9O4ZuogLa/wb++65u0jsfmKvnEfp7fJFV7aGN31OXB31L9a0MKzTz7z3U957uIi5Q/K1ryGLe/f/gIk/6P7u+8DwJfeVdzmvtuH3uJezhWDhyl1+iBtmZFvjNX51j8i1r4WbvyVcuJckap51PwM529sbXyPqSkJzv/Be+pXf9X20AI2XjzUKp1MroH6GyFHTFuJDOzUGudnNyoiRAeCW8rNjQk0FtV8cR5wWpJv1agWducXUJ14Q4ca0339+5p33U575POtjGcVRvlbTXpnYwXt8nAeJnDD6pHrw7U8QSNLsps+1XqYFFMnk8pr5heCff/T7EV/6tbluKM5ElgUG7b0Uw2AisMVme/30plRQfAnRa2GPIO7KW8TzZzgIcTold86O7x/ffbrlV/yBsX/Tesdhp5M9V858mMf8ppVyNo7T7NPYwC5+HNx/uU8CfdtJ/jF+5z9dMPgeeGqbWdjQVjMBFCWWX7aOfeNtT0Gm3BzMn6k4D4ZE1yDph6rPJaq2aJAbqS55bKRwiMLEI2e3Fn9Ex7IRT0+3HLcjwk7D7E4BIyMLpwdpY8Q9uglQmjLSdzBCQBaHel/ET89PKZuuudW3aZvkqqppN4WGtEcwY5g8gxXYDvdiAtI7FEa7+GLNbfPz5mzVCcMrN4+fvrxGfi1s5sK2eZHoW0Gwnxhi27QnBT7EllGsNcBQ1qDFH2XGdmseJj/0v/r+Uz5x0A+sawX/fGhUvN03jn2MYpcs4HrxaDH4KYWKrmk+5QhAg1R5iNzkMMT1F2vrGKWhTJsrz3J0TnxR8ibrg217J+2WmuR2NE9c79vtSPkJNmDiz7FwsFdq/spL2J0HXDJgvm3MR9S1l5uvvHGDf5mXvrf5Qtd/RPaFPEMvdzDo5NqkF3VeFl/5EnLHvuK3418m3xmDj74TMznf8jr8jv99y/pMzFv0m7+eLvYgcj/kt7wo46/fkDVI4tJp2/V/yMm8zr1p5Y272Rt7JW3szs1yURMxnOXXoZW5GbN19NlOtjrSVjJy636Hhhdi2xTNQd7OmBbO9QysDEe5pmLFWYJFPZ2fd7WKHiuu4HXyhZhPNrR9RiSazA9fvXjWbRO2MYyGhQ8J4+Q+p9ZjEykHew/YUcQYMGdoIzPqO8QaD2i+3ONBfLtxhnl5foaeoPnijvM8L+/og/Hl1PPtNve4m/6QOQ4Slmru0KIOicsWnmuzEWcplIMF5aCSxWdBGgc+qIsFWutH8rreOQPSGw5zHtDfeHFSfoW/vq68MNnrnB3PBrrY0FvmjI2NM3Pyj5hn9dXzeNIbucbO2XqD7m+veRu65xXbG3O+kecN28gs8u3E79o+EraFPmtkX1j27IFcYtvYsSYjwFO8IPbC/f0jv1T+zV/9mj8p5FnCL+265Wxt8c6mkRuvQwZhBMu07Sdc9CrA7SM3aRnyoaF6HQZBpqgEziVIEFoUeIZnmiJlj8wisz06fA8r7anjtSD7hWAybHzEnZNjgYiHxiJeXRnsyqGvptEtcmyjAV8ckT4a8Ysg3C4kPQDR2k4NsJOfOrbpk38kLutKEbli8IUEnfa2aSFQc2/i5IsdR263W3CgH/xp8Kf8+odf5btPn5Jmmmm8BpIbI/wC+M+8tP7Lj1+4N9653gtfCUbXpz0y9aBcFqYMYNpC2PFBSKljeJPNEVrEPvSGnyY+U9fDxtLBFm9v1S6dtiZpk7KfbdNkE0JbZClBSIvcAxmes1n0ajAONfsn+Eptk0iJ7NofpsuBraxpOPJCzrTmYJ7jaFooSS+56FKSJkNh/kMMADbY8NGbFsqmIMc2h9XiUWQS4nSuWzoSrFDSloEOR8qQQ4LctFACPyDkoypbTjYfqGkS3MNVgasFnvdGLWO3DtHtkpN5vJAbfXA1zcjFty1718wPMsL2bxTTIkSayB2LXsieqxVBgi32F4bvxxiQ0z7MAWo7adri8N7bj/opm+6BNy2fBLASJs0Zzkr5CTZ1TNSRNBnKtCJ3SzA6emKI942VD+1UmIl0K5+PxP9hkPftX/OOG4KXAyGFtz0lmLpsaHuZJ/6CybPDZ8wrz7FXnjWv5/NpZHTf4b4+3glfec69DX31/eojEbd93/L16+vQC3FfRn7JcHVI+wv49r/n6/kOaU7lzcnD8+8F29eZR7+VVzEJXPmN557P7TtreWMtMJcVP6/vxNavNRguIQQ54RHv026uFOaEPTt4B7ndmqen27x/PPHO8jRy5w9TPj0feX6+5Qb+PDK69k9wdeLFn5B9t5l7AZ8pZmfelTcmveq6M+lKqEUrAr0tZVx0e8hJE8jxODmR2U0UzXwkpM+aBkUBxognAirCe3+f+QOGnxqlyNI2PUYceaSCSSiVlCHE8dniQg7UNEnbNDbHjlxUYMarxDW/B734Hu+Z4ry8wF/lEvKL/C/SG783vPJ7waavLy+crS0b85WYoa/gnj/s4pteMmcSnxdw/Ta+47eOj/Nbm37wqYvzOJxz6pl8GU4t43vn87KgO2f3LS+eW0nb6fcGnxhyvpoT287D3CO/5U2O3+vw150LefaGQ+1nYDbRK++mbiUtCl1V5ud+zef6NXf44h7J8Uwwjit8JWk7X6Y/324jk3ZfoOzmGf7KOlzPwrjPB5HEE5DFH3gtPl3KASPdDrxGsGBYhMilERPQ0HDgWVeKa5U3xJi2EV8hgt54OJvQpVYhtDGGJUbfp+OYL778YvD25D+3wJJ2AYYNETTc7xBMs6iBLGnJicCoCzpMGxgSHYGelB/H0JQl5qECy9TlK9fxR/95Nd7nhTueiVOM3AMZifxeLyT0JAqx8RvQQ9ZDLDHemWJ72Lfi9ZIu+OJaD/b4+0/P8fuS5yd/B8iZCx7biv6UozJ0zfU+e/BZTC9lc5j9OG7zHrpjRL4lItwG7oMhR6YtnaXRzmEcGeiDTFFI6hLix+41b5u2H2BkugB/vP0XorScNNYZNnDGjTLyB9uAMwByqOgzcdsH13zj4nr4bgfT72WzcEuFCJ0PMsGLB4X+hMuS5tuGr4CwF1bVh9OvvnuOf9ODz+2Hi4CVrr9Uh5PaU5Ppw9yazDnlMfhhINn0sfHBnrBlUCnt4zEILyg524rfOB9NXJe/8HoDI+W2r832uBVcP6pxiqllo3vEid1i31AJa5ifuukAv+zupTmeeWi7P94A2mYnSNpSczPNJBdx4km//cCWxei0RN9p9gdsIzsPKfVkClFE7IyxbrleExclEOwjne4gYZu58d/jC9OrN2uiB58Y1oxyMNEzF9szFeSQ5GRYz07ON956Xrhhv3rTGRiQHnMSMxADZTgCr33NmNd/APXHH1/y408v+enLS75IPEB9qfvCF71ffKDCf4JL6tp+wv8r+NefXlnDC/Q6L4LbTh78lY35Sj59jflC3BfmmLnAvxCv/uNgr9n8Bf4V2vqP3FA3veQna0U319Rsvg9zuZ6r7p++fs1P2L5CX6Cv3Jy/8iD+yrxDyC9DbxG/5Bf8fPh6pt/mAXxnz9g6utvpNUB89EuvF+iBPkJA5mJgLXJT7hMiEgDnKJkXRi6QuTzP8dqlm4GLSSD4L6w7eo+4IWjz3CEC0InDWQGiqzsh959LnBg+C5s37UVHUKDQnO89/s6b+BoSC2475sbL9e12yxOfxdvtyNNRZHUI/aZtfMpDA9txgx95Ar+BH/hfvEdJTncxkF/e+SU607KklVfOvPcdz/5w1vQCtliY9OaL2/zigy/85WXNC5rX9GX0N3TJzyD861u+eN1P8nzMOeBz9SKdL2RzLk6fsc8893kJ1PaK/gK94v/K5/FbeqPuTS98IfjK5096gz+Idbyxjjf+VPaNHPtFbs2a72L4buwOFjboA4U9Q/3YB3FgX9xDbb//9ff5t3/8XX7zq8+8t7C52OhEc99RwKlosN05E+7pYLhz+MYqdhUxsgYiqJa8RTq7OVmXZsNFPafyra/Jpy4xHWn5zKEsyLhho+y8VMramQlMRHKaTCasKJjI00He61OXjJWIYEI+AuQLhO18FhhDGkA6PiRTgMIzhewY12RvbKgw54bZgcVg+Gc8YxOEiw+oQAEz3yzWuhYemy/2jqzUtjEEbHRrKi+7UE5auaXzubrl+ek5v/ruc56fb7GZ39g79zS5ecVeOc//8uNr/sS9+E5tq+XxtLgn3QljTnqRdkfBp9RprHlmDRp1Ou9tqiFP1Icw0ge/BlMpy8lJSrVJeQ6JMVARJH3eXQkUyG6DC5VolFkfdj4p4+D7ChYQRyB9YdORuQRjQARazIhakkGMYO7jAVcrdncBVUkfSA11M2oYwd3kxlUUIQlxuy2khWU4Mn1EnEApYHHsIM4AEDodB68T0vRZ0DhTD7ZM5oNxQOLhg4eGTJ30tE1FPnKAcXUzoH2NcWISspOLWnSgGFxn/lON+709HTO5M63IEu7E6S985R4dPBBdhrkQnSO4zmjKIQHY2cdjAUGZNSCQgBDACMW257HuseTgPIq7nnMyVUgfciA1/iCoTm7kszPF5GdLho+Oj7mcaxGra1sZ8MpAOCJN2AYIFxNMtkuSO9caNvcM+dv9Nc98+fR3f/xt/uYPv0HmHBJjemdoO76zP2bBFrE0TsYU1JDJ++YzieeTGI+SvM2zZg1/BX/VDjbya/jCBuJ5Obh2nkna3h7ya76C+ez8wnvVF96npJ/g/kWBx3se74pj1+cjne99Y8Pnx1Pf73Ev8R1vYy/5cj6jvxD/wvP89euKz2np1Rqhrzyrv/JFy1fqG5k6vn69z/N5r2HxDF58WXdnPzL74na5VQd7dhwwU8AHAAAQAElEQVRHjqPQkdtNCrznO8pt3md8R7ndtuy99ekJWR06jltCHnMuNt/PxJ09vbOns9fUJaYttEIH/rfjyO0IZ7PQQYrm+vH2gJJpXrih0faAPueOSc3tora+dtjCTaIe+x3V+8flIwfSJAvlmII6OrqD0j5fkyjlZ+NlE6dnIGrJL9q12sTcoXE7jDX47Hnh+fMVmnd6rz/v9D9yFn7iefQj7/v+LauffvrKWZBe8pN2yN8lPF9zRtB/HJ+X/MgfcP2SxKHxg5P33Ued3BP3QTbf+IFR14/K8Jmf+r7wO4X0VQ7+I7mt6SvyV87oF0j+E3bP81e+fPxyytp+xO46r/P9FV2azw3yF86ufpLr1PYC9grta7avBdvJvvakpPlwPZDf+KC/MO8Le7wvsh6QB4sU5kKbs/305Dks1x8DsQgkW9wf7nzO73yOXoGw0THQF/NBXNgilRiPgIQ4dgZELTAMziehTV+MwIx4XgK5BpgBD7q1n1kUx3LMSNzJN9vONz6Xfh/w3adbbtS3g9aufxT8nE/agR9GbGjOJ+myawbn/uz5ReK+u4Zw3Z159N3pF9i+R3l23rgPzLJwMCe7PHarJww5kWvb8ejJ/hwSQ0e7Uz+fYB1T9KatKcBdGzLBu1bhlQOvCEvIun/HO+GvPj/xBx+3MQFHXE74yawf0TjEXS85KcT8sJmTgc7cBOraHrnNvVBt5ZGXVLsvmASj6wXbXeVhQqBvA6MTwh79g+2D+DAnJsvZ2AedJOrEdBoFJvGaC7lwHwKToz76GUFsoD5otF+uMra2eXp6SlvVc6MQSU5H2Bs6goWNsH2bJsS1zf7JtFYt8yLw/a+e8933n/YBH+s5dHNckxlkGxz1XF97YkmU2vMyw1sQuzxJ26F0y0HfFJoHgLUg2T3sLzyIX3nwuU5fvs2sPIcHp5HhIR+bP3szKvqyvg+0fQqrLidt2TwnMOwq6/nW/PD9c37FHt2QFy/iNQMOrVKm4MLsTIdVCfJpp4Gb5DCM1l30ELu8VmDamhKwq2iRwYUUc/q7Ppx2x0X70EYY2R0CXrlJ/MTN/4WXqnGbYcwMK74k+GXwMzfqHhgf+TVbg5S5YX/hhu+XIi5SVMILleqtMSIQXdwXT1+kfCj9iYfZn/70kj/9+ZUHqvSSP/MA/DO45MPuRx/QQy88nKXXfGsT+0jaX2P+iedBKX+PeXnE//nM+yfmc57tQ+yp+3Kw6SXmUP4zMfPw5OH8kV8PWOf9iP/05S0//cz3XX/hy9DX/MQe+uCdvUT2+rzxQPVFa83+sXNcBsZH5zLOpW2bFsLSlnF3z1FUxaSB90UYeHSG0zb+qJmgfNN02ZHvcC+/cqmBl07ImzUtBN7Ki5QHFtS2OaSjc1954rPz/HTjJbg5wI5b0pbPa/hEBU4FdNDde0z8jcN66y3Dlclz49w+jXyk5DzIU/2P5jgSPydHjzQ0cr6vfc+jLr3xEOYy8CK/wivJvNT7kv3K/eYV2wu/DLzyGXrF6YWX7hd+MfjCLw2+TL3wAvWVa/kVu//3L6+t11h9CJufP23yiyYftuHkNfdDZo5XPrvSGzW8U/gsrk2sx+9e/CLONfgCjGsujLIzLxb3gC3oHn2kxVnzI0uKc88jArFP7Ja28TOJkMTe6qW4qWkbhnciIUh+/evP+Yd/c/5naDcQCmHMYmhLSHO1+ZNTJhQhHLhjt0aUbAyppwQr6nRyydvG3PesiW3xoE+9K4Nl9ETufukynEBlQtNup3ZzQsFCoxqUFhwOQN+CkE7D0wwv5o9dV7CWQfxkK1toO9LCJkUNTNllN2cDU3roo6z4PMz1J+mzkIAlIVhbsc1eDOdAzFV/4zywY16bvmF+y/LfnsG2oBxAoTFn+TzxwUv4ULUYestx3Oad4dkXYq8xrruTnzwh7x2+uLZfOZh/4v7oZ2O534uaqZPUjCuZuqwBGcSZF3xRx5KzDsKQsBR3KNAigRGwSMqep+AvTWxo6IVGx0lfMpFvkOH6i0n6cqLA0ZhHm+sgU1RBIyYX19eY0EgfbVsnP2vVT2yd61GvezrJVqYehsWMUluwkicJbB2J14Nx9yaT3zWxz05BCOBKmCPsp3ZzScHvooXd6xzmkpbxysSI3+eacS3w0x747Kk+TsQM08m5qGOF1cNh2TpWirnWNxi+Uz9+C7O+0go/2BZzOI9nJswf7sKhHvU1cy48CRzfyYBCd19gdqaMOXM2pkpb4vCnD3zGL3D1y2dzEOwhAonYbEpzuufRJt8M75B16njCiilm6Z1FbDlI2NoiQXIIJaaKtXRX01aY2Mbm2HawDjBjBGansCnvaOGmbaaRfES4uuiNPwz63Q/P+Ye//X3+9q9/m9vtoAaqHMczC/LSWTLwIvBEsNxPVnxuhrbTNws7mRK5lMRn1D3YpJXQmW/z+2ruBPP4g2cTyivPyJfh93k++2x8Abu4NvWvYF/x8znr89fnrs/nL37hx7vwl6G3b9/VfkIfej3xt/ie5zue9BOxvhdKfnni++HIvD8qT07eA77g5/vAyzzXV155jr9A8iEW/kZtvm8gRuLjx44kfl65vcbW8s7D/eEYOnKD+zvHft9JDvax7ezZ3qvFvr8NvZF0vxMkuMS4p9stT3zp+4n3pWfu1U+Q/BnsdhyTz5xSW+KgSOSYi5PdlJEWtoXfEPruK3MhR0GGfxxRiUoI224KTSLlbMriqsht0wMqJAa1Zdy9begocM6McosM3Rvek+58yXSPz52feP78CG3+ynV+i9fO3wfkf+J933d+r6vyj7zLyyXlP/P7xbZ/5feK179ALzHXR9L/5/QjXwT+mXOziTxfdr4rzlr22TPfy9T4E7Vof7e9bpyafySX+HyROPortb0Madv0OrVZy+Qh30/uBf7DlT+QZ5btZF+/7Wzpt8A4lXO82ONX9trnxkq5wt6+FtwzYhCXZL4geuYsHirEmq/jnXn39nPj59Z7fokNtun469c202TILYIEiKRrZgCbeeGjJ5vhJDR1JWBH1HO2kfFZ6ihNY5+DPWAyOrD8+fmY7wO++/w0n6HxO20524QxuCbnLYFtEyk09iFBj+3iyhBx0U9YArKPuDd4pvzKvecnzpX3FlaUjEPGpmiKmVsFeLoypG3rKkpN6+4zObyt4GDZ4iOvhgqOz0hq8X716btbPn/3zO95R6JdynubZTPFICcXu/ZJaGRAa1f3SLSd/G2TSPnLzQBi/7LxA/rzFBNjMD7aThHt2z7zUxn+jJTWsNL8oo3fL9B/LesHx8uFIuhMgM3JTkJLSH5wA3/iQ+VDWyc37eK7MK6XuU4iPB/b5Ab0Je/yNy9ROW5Hvv/8OZ8/PaXMo90vdoyfeQg2rb5BnicSxgvbkNpKq7aNbXOk/ASCo2caM1DL5GmwSStX6wfk7e5N521uOtYyYTq+u1PWqcigmQaub/FV96j78HXPlH3x0p4xrviAJQRvu9KiPClxz3/4/lN++O7THPT5TBpMbUyeNNN2VEwNfGnq9wBkjd/C3h1CDqfHuHv1atqOvhhxmTraC4MrbwMedOQWHLHZP94kvvDQ8WZrHkwkX9EN99yOcr1v+fz8NF/YNInEZFmhMdyR/GLEG48vNpkFjBe5puO4u3lNYG6v075udx5QvmRBvDT5gP3mwcTDyD/R8uHkS5UvYD7ElaUfidH207zMveYndW+C8He/13zRzsvYcG3QV0ifr+LQcPzEh07sIeP/1S93wH04vfBC91VC/wruPkrKkwt88mP7BkMX/0K+4aff6NiuHPtLoHt8ibvzMue+hz3fu/lhZGNnx91Y4eE6QhjKpveBc02wz/mGC2urMu7XHF6fISbUpB/iMIeSU9/ts5FQxymNyPGB4yne5IA3HX5DfjoayRcB71tPT8d8keB/BrPlA99bgm9K3XyWHttgUdIUhTG0IxlX1I7Mgujj4scr5ED33N3J5Zetd17C73wpoS55hl/nS76V+YWC6/sCKb/xZd8r1+qFmBd83qBXMa7Zqz7IXvev6pzBV/gXz9Mpq39D/IJiXsnP4ht1bAovrNKCQ9TK72W81GcT65570bkWwrwUQ7hmPoLp6IG79AVYSL1gEuH4aA38ojXyu1++bdVPHyhkILyTL2mb94Yds7po27EvsO94jvybv/1D/u6vf5dPNy4Uv+hXPs51NPNwi/GMMSudyUgwOnlOB1xUiMMWWJhrlrodsCtgAE/guC85JGQ+Q2NTWEwFMRKLQNekLh9/hSHXuWIenEHu1L7gzBNIEVrKqBjGviZgA+YTlwZej5mMIi1zYCxa4fY18tZ2fHlmZNAV4+uw/x0TADpox9794UhmMrGDz9mmVj00I9hvqqWApPTThhhbeQ+IVP+2IOdNfrthatojt+PI063x/xaaaeRkfw9ocfb9/HnevyJ7337l8+Rci/Pgmq5fiGdh1iGRYhbmF0XUk4uYK9xPmCw5bkPtkUNcn3DOCsnTqWYYtcRcIG1zQBlDz3Frq/CjmRSxIRfSy5qaoA7lakxXYpJt1H4gH6F9iEELcPxyT58W/ySl9na8UYK971ibnPammcZcbUerAEMJH3LvwNqOnWxRaDtc+SKuJGau/VwACuV6ZPYIbPjCdcWURcrVyNWCQHFS6gvUXkXALz2XX5NCgeRz7fjS6UMMlsxkjMVv6HHd+LyNzGfEkk4ZV49ScIdjCxnGFqFcrQriErK66/f8RU8BFmoG0scST4i8SVSMlcIckD76Tg7txMsqiLx8iOGXCc40829hxXdQ9SVgIDHD1AHND3TOjwXsNMkCQiFnBpxdz+mMHSv+lgtDtyPRlXCH7dgZeaAcecsffvN9/u3f/nX+8Ptfz+c6fCBcT52N2FkrkTOPScCCbewJ784Z0+R08owDHhiVVSWQlihlCV2PdyLD4CByCfHqqlImrkzK6vkGyCl9ht55WEo8wuNluLOOwTnao2N/wyj5XL7oBeyF+9RXn/HzXH/LF57rPt/3++fbvHt+8Z1u6J6feFf4Ao19vmC5E/MGvcb73Y+8G2ifd4Yz1wv8ZeJf8wX7C/Gb7tHvhfeMO7X4rnK9x9xdHHvoO1zbHN4H0O1De9jj+CZtU/yebkeen2+849/4YvCGfGx6QuZe/swXg8/cw5/1vagNYo40u21+ZwbTW891Hi6+/c7RC/SRgBf3mkUwnWsmALt8UOfwyD8QZYzWdleCP/2BTcwAKy3nYJmTYXvwbpW8cL3dU/dW8npIX7kO84Wx15o9//r1unZv8fcBfb54nbg+yl89F8jyF2K+Sqf+lefaC/SVub6S6wWSf+U6yh86+MjEvRhP/hfplL/CnfMr9q+cja/WODI1aUPW/gXbF+I8Y1+U+R1KPudQfehtztcX/P4SfQV3LV/JKX+Z9d0jf2MdflbmWs1e7n11Z8XkHIWxlNHfX9zLFz4/6zR4rTFxiUAIOLg+/p75zJkzBmg8gXFb8zvQDft7CgAAEABJREFU5GCPdixenBlGcuhiBHUg7vsSwnQ9uPbI47ETRhSI3rRN6HtQ6FYJcD0terOTg6HySoIgtNn4T12j4wz/9PyUH77/zGfrKe2uodxvmi3jQoadtkjShQ0KsCbuRC1GAg85QuO2xT4B6AK74jBFlzu4v1P/1x+/xM9ljmNcZsBmOmlCM2j8/gfRcPZ2Xx91lGFjYCi0gT2WfPH9gJrbvt8fwPVtbGveCb///JzvoON2e6TFTYd8TGtts6/RetaCuFiY6xnam5BMYHPcbjyjzLv9zZEPbY3fB+CjuJLVC3gIAb7Ak2/k3feE/xIb18V+YHxPmSlDG2Uyq1IebWGdwheQRAnsKSg6SYQuuzIQHtjOLqZ4YzOebk85jpsq89AJHDsD4uCIxFMJAONgTubmO+8G3kfxJ3J/5iJ6MW/HewWLXZHevUuqnqozJS06PbZTHsbQVDSIEB8W8iUbo/oR57AJ6ZT3Jl5837ghfuVPN164gTljcZFbNyJp1JAI8MAPsQN8sjMpDcCcB3/sSvQhQSSqg32wGWCC5UG/5YfvPsebwNMz+08uTboQPAd/9FEYsE9VDIgAiS+D48geiA0xNPuHyanagOqMihwaKuN7Jz7E2LeHDlJoR0IhbXko8qDjAfHqzZo1bA9WSTxqjtuNG9rzfDF4eM3Zv5zNFxB3Qsj/nNAHywsPPrFQpTRzm+iMudieBw8c+GyHZ2N8yPjlIvf80Td2B1+j75egoJ9k7B15+HrHSWiuO8Omj7b79psYYq94dMskZLb/zvqV7+BDFH4XC3ujPLzc/lxJWW2jnWdU7ryA3s17d17IHKf+hmGIxb1hl155wL6i+8B8g7+pa4O/od+R78QxLbM6bmqZm/4RLJUEYkrgpv05EdsMHlqL8oFfsUBnx24ycp4ADMy4wVHduEtGbTv5y3nxzDzBn25HniH/NHrIl8xnsKfbvIA+PW35E1z5iXP3hE1+HMfkW9TgNH6mfRAos63xheMN2x3SJmm/z76tvPLG7xdx3iNeOVxv3Cte4b7c+IWeL1/eN155wZJL18vHC35fx/9tXoa8Tve5Lskbed/43HiNNi0+T9J9vkx8Zf43fGG5c3a4lPEyDiWcHYgFWO/CnjS7nVx27eVpQx2pjJL+bWHL1cPP7uaAeA20Bn+7pHsLSg+tLWfeeJSra7vIoA94i+EI2aFFHCrj5ZEWIOSEHiCCsCTsdf3jH36Xf/M3f8X98lPEvI+0VyzQyM6RaevaIxzds0yQ/knwVWqrSBBQsm/d2Q1LbmHsmJXSoqTnD37LjWM1xUcRyHvyng+FvrxyU0OIy9kIQDrTncHN1kmEvxtWfPI+oGFjnM76NO0YkaZlH3vKsLbxJ4xD6HuRJzp6aIWSFn4SEnXdKYMVcKN6uy/O8CY/KxzVSJiCyVXmaoscHFVis22UzW1ufJaJOQ/lnaO9JdDqEfXjdsuNz/9RnOgYM8195oumBb1Bflb85eyVAkiNC6M+E0O94NfnHPGsgb0JpA/526a9pW0Y6Af8gG4ngUfKrMP0ktpiEcwY24QjyMddA9RRMNBRJ4eYRHgu87stZ2tyJmv8ybQWuQkMapqk7YOO874HkGSv84ArZ/xuOdznIeIowmPWfNsu3bpcKx/2B3t46iThZI4EhTlQMw31vrZ2jdcZ8bqIeT42dc7F3fiTwlruPRKJ3HdoQYPxqRRfXDupOVL8PDMtEye5w53Pud44oNaifse2oOkK486A/1wgDSd+fYabig61RYOKihy14UgnD21E8hT75D33otokBbhzbBFn9HHHtwhlTUKS+YAV0xlPf8ENZAyn3HamDa3tNg0vCB02GRgQAegjGCfYtI1JGDEiAmf2utiEVgp7p4XGZy/3PPMs/sNvfpW/+avfcL9+Hr/QekkdhfTEKLsOoOnM2wo6J/m8cKqQ91ZNXmtTbTmRt92cXE1GDq3hBxviN73dePtLfhwnRkRbRupktM95Fxt4ZUTkdoYMQLwc69x7vAcNcQDfVrlvch/lAX+XxO7N/aS5z3JmMfF+8JavvGd85Z3b9+WL5ssavrj5Cm35JfM3Dvli5kdo/qbXF7G3/V+UEP/T+fuO7y/X+80be7VyNeo/xY01/mTWlZQ13W4HXwQeXN/mxjV+4v3La/3p+ZbnoeZZzHc1SVlShp78whB6ujWki7n3XAlLjp8HQDg6BjpnRKS4NjYxrODFD42Oogldpt+myYddTQvizjNAt4yhLaMdPp0BdY8I05kPzpZxrRaUTST1iN65jvSMrB80Mtcbl2jfvCNrW0EeP2dq2ndCyVD0KUvs1vG5g6EkcHOEZl2wmFcSX54pQG3O/wvC4LN80z13HOjwa31iH+VzzfcPfP1cplbspJ7rsWtJKBtiDdmtxQ+n6xptNGG7+Hw0L/xu+Mr7sp+3HUXScVpZ3GPaxt+bb5ynbIcEjHJi82x/JYfvCUyDaaX8EBzvIylzLTwl4pA+dIw6gBTeMkrogX8kLJE0LZOj5SJ86Vsr82VTQJxWvikB+n9z9ifutixneSf4vpG51t5nPnfSgK6urq6EwG0kWRKzy2Ywg0ES3f304xrQAO4/rZ96HreLtstFu9tV5S5jDC7bgMFlGwNCIAQSICQ03HumvfdaK/r3fpG59jpHl8ZdseONb/4iMjIyMzL3Pvfy0Wur27duKNdS4pRCXGxhRzSRpatGqy3HKEpojSMMLnjXqFa/nJTotHawUpS2mXvpIfeOB4+e1HtJIydq2mcq/qrMXXQD0msfTlGEJTCkc1Jtzjf6yMJbS7F9LRklsk4QVebj5o1znW95lsRGv2RTbERUve599NAHwTYsaRGIXEaNPTrbmth3Nu5JqoKh6NLQCXUIYZI4LkXDDFPasa5wImfkUzAFJWJVzEXRJEOBfKGotNrqHhlFECU+Y/QoOlnWABESe6C1dKYIB+oxZrUXjYEcWhGZWNtqbdLkpiZyiHA6zoV6jVVXRoQD64rpxA8NPO2SD446bK01Pg5t6j8On4eHyU9w2em22KJo1pqUuQkI3/jbaXHF0NGtYxKlB+jHS058UOCTsx6/0NIkBxC2DrWt3dWVHvMl/IKX+Ny0REm/NnNQOYfCkOsaKeiVevSvOv6KXRzjsbBFItcHsQQskckw0dfN8w2bpq02PDgRlRK3Mf54RSOVrR9UudLgZMN0o7MaPKrKrhSOoWSadWzJ2fFTEL3GsRr/oOylR0E87cgXYwSQDcuTJ1fcsFkDB44dXUbZuUk3/Caa2iBwkS3d4DEqqekxfOdms9Pj/MUhH1DS7+hIi10UvJcxZIJ7OXTsfEylD/YfXMhtfDiaWvFzKGtuasj4NB4WEzQPjYYumJjnqWGfFkQOJiu2FhtxDV0wTbPmedJc+gYPphUT5y2YoQaN8UyaOfYBw1stYyB/I+8MPQJ9dAX08SswcbZln0IUZJlzLRDaFhp+wLaEj6CWYS1YrQWpTlrWY3SdJtPMSmCakahGV06Zc4KzfsJKwxK+zplS0BFTMpQkUYJkXLLQQezXwHyiiyfdKPefueZ2Yh7N3LXCdkbetJrfOhflYzHNoGliHsO3JpGE+YYmPxd21ms+IBTNBoHrfQfd7w7ahee3mfnQVzxr8YINeD7yBRfcI65O5Ct+gVAf/6DhL6EF4nbhdztdsonZ7zub+QPY84CFZxy1+d9L2eg//YJqBuu6hRmu1xwPrmaPY7It21gNbSAUMSciJIgdOPyC8LZP/BfDEueInFxc8BGwjC1gOeppvWo40cFhiy+cAyNLlgZg4geR0IS603JODsxFpw/UMem04HEqLi5Wck0M6P6dG3rHW5/Tvbs3lDFmPQlOx9KXMbo0iSsGdfjqlzGIGIM4J0dUa77ykRT/ow4HKwUrfDiVgsSrgD4xEUvrtAcuh1AyDVIyrks4+RIAEotX2REzNGWDEY+MMXaMmblC+XDPTdogwwmSW8x1+Q8ndcUSoStrr2OPVOh99IUQr84zBo0Sn2vxxnbWrfNZ+R8F3M5ftd84183zc52B7WbLNblVmzZqbVbzTJaZ/qYFLUNGV11oaA+aGffEh72p79AdiOvyNIEmElEbOis/CTaNick9q37byxrKNbZj7LmuO9ToTE4BetWce4InuSDZBk2zmyYF1sSxTuQNbbwJtcQCM67wJq/Q4yIdmpR56xBoTJ0Xrg5/gB5OaHQF9OVTlLgD8w9qvPg7emgnZ/rApPCxKwKo+8bhIKo6zaHQuY8cADl30oEch+TivqMDD+VDV/LkX3BnXhrCwF45rtYPmvCZJGbiwL2nAw2QJ8dJCDms4gXpaSKHJ/8h1Opawaz3xmEEzOqRtw6Mj56HL4kPxBz6iEcZBpjz0o8wholxekGr83JQ4xcrPkHk2Cb86LXiaxW2zrmWNgyZx27xM9dkbOXLOBp9GCpKzTm+DAQtiqWasQ42nBe2yawja/wcA3rMNKmgJA6U2Tq6lI4+qcxvnIY1nGN8CsMWVew1NgIz1pJpWNaYmS30iQ9gK3f80nFRxqogDkqmMNaIj1xKkQkGmdwjrsRqbPxH8qTFFzVy/AIkdIyZ85M/BHjp+dt6/t4Zz/JJnXlQfBPpeNJBCFhjYUUCVaEvMumQ8x5/ZBsmFcRvEXHvyr3yGkJeIPMjpYl/zvngrYYiVttKCZloah+BoqE2DSrZEVB25gaSFo0K2BqwLduiEa0SK8NRlUJspmFFbB07agkfqlSMuRZzJlzX+IFrcg92+4P27F3WvwS7Yv9ywf5lfCg88PEQ8EHw4vihcD8+CPIxMB8En+TD4JNd6ca+5cAeaE/OfdHsk/J8CDhVykeV8AUG3VFakt2Yu6ax77Km6RrzNPFMAFPTDPIyX+8D7OFmJja6eR62Cd9JUo60Hw4sj64jpa/0F3BTEWJBS4mcpRR6ipgTcw00OGSOgxEDR8VS1bTlD001IwotuNql6eJ0Aas1awJzHZfrWNvCT8t8NG48Od7IxWOf0G0KbcwTc5F3vxndQNOg5MQ25gyenHOQPoPwQeKKTpVvnqFT0DSV3uSb1KbkbZoaFP2U3NCMbw6PfmrDPpE/45xij20iJnSeNZN/Lj66CXnEHHXxJb7hU+c3MnkmdLb1bInKzgq4tnC61HmWZY+9Z1+tnLQy4xdj+C7Og+rekmPAoiD9iFLnkzV7lb05GH/UQ/9UHCvlSEUi8pf/UBAd89BHiC2LLzTaa95cp/HQSInRRgfiGz9VwUBuKirWOCJdppOyJjjrPvTW+Vb3bp1ru5nL1+WRmARFiAaQLH1gqTyx2tFLIckfXaAU/EOEy7ATGV0cViQI5Hp//PhSDx891n6/U2Kqr/ifxouuiY2awRKJYqm4wa1GJQUuvSAK3OBrMMMbNbq0A8nbE4nPhvm4dfOGzrdbZV3GNryWtkv2dZ5wB4nnh2pcB9ZCYtbjKBoLccK5EWtbtok6qauY4KjjD834VxOijnzsq++iLb7L0n0AABAASURBVFWcwNEvtmNf8cC41GsfqUVnmuEbxwVDgUWkioeq+ClpHDyqHCoksbgZlGaRIwbRL6pcVLmART81WRxUaBZHzlJo5AKxXVx++MBe1+S7loozfmdns87P2RhwUkmvFKKxSHY8RGGKyZe8toVBUqieLvFBnSuRiAxNccuRRx68nimWKifTS2zY+OXl/eGTC+UD14EbkKOsSEZhGPqqaQtfNpi+6CHXFX3sIQmAdrDaw6ZPOxwjJQc1ntyopRvMzy0+DJ5tJtnDJ7GZ61D2seiJQ8iQKjAJMISgxs6MHo1oGACVIDyoOKB8ptJVzZlgghBcMoTcQKNCpFr2NfIy9oSNR/2VWg2mXOjLMNKE75YH1YbdOGzpZAg4lXdscJ5cXtRmhP38yJSxDlfywVCP87DE54ZwRu5z5u3GWeMm0ZjDSednK2b4WTe2s86Z07NtU+b2bDvsKy1/dCVDz/GP3zn8GWt1xTZyQP7Yt8kJkrsQG3L5L3z08Q1W//BnPFC3m6bNEa6HanSF2HmYbjm+zYKZuRyYtFn4DX4b+txuZnQDW+RNMDU2KK7zcLzRcQJsqwpzbGQh19xC7awfrFBazkWPWWksQVwQBYsQlJL4ILyND0xam3aBuK1laeamXJtM7tSRe27SQR+nOmOdOfbch+aJeZmmOo7wU+R54mEQGNrUmsksSpdpAwbOPaErfWWDu+O6zse+bJ6Dy6xbcMnm+Ag++l0G6Mbmej/+iQSbkUtwEbCpyObikk34LpvygPV7BfYFKfcQ3l/U2byP+yWDYmQ5TjEw27KNsgPBB4Z2MfuywwOOC3bI4WWOVWooJ3PczEVrUGRLsg1CV1zLDX97laFS+YrSLHgvUOUfOvQwhC06D5/oghiAPfQNOrVr3l74RTchN2C9WekoO7MzaO7rBbSE0Iq+xfQRjcvtW+d6+W339eILd7ThGkokRmHFaakR8K348GS/dsCAm0sxeMSSQsXCHOsZjyRwaRd7eiNm1WG3PWyo2zLXQiehDwWJsiTbsjJaGiohGVlx0WNWz1ecvAGhHfOweNW9/qBIZUoTJAht4iNm/NVJFLGBxESMfhzbMgaU1AoLDSoex7xcn3GvedtzN/S+l+/rO159UR98z1v04fe+TR/51rfqI+97m77zfW/XR779W/RhaPChb/0WfeC9b9f73wOgH4B+4LW36wOvvU0fePdb9KH3vKQPvftFfeTdz+nDr97Th951V9/+LXf04t2NWM6yDfh4wIMrY5ZV68+2UqILouc0cdQSt4+ard4PqAEfI27OXe948Za+/ZUX9Vfe9aK+7V3P69teeQH5Bf3VV57XX33nfb3/lefAfX3gXff1wVfu6f2M5YOv3tX733lHHzjiLvxdfTA+r+L37uA5ffDV5/UB8MFXXyiaHO/HZ8UHkvtdz5EzuK/vwBbEb8UHX7mv+H3g1efI/5yiT/wHGFvwfugR+H4HiPwd77zHGO/r/cgfWPHu5yvHXyNX8nxHxZ4cyys5prv6wMuht/VB6F975S7n4L4+XOfiPuflOX2Y+A9xnB+C/jWO70Mc34fIPfAiPumHvhlD+q554diK4v9BjjnH8wHm+/3I72fNfIDz/f53v6APvvaiPhAK/hr8h8lbeI1+3wPe+7w+/J6M574+8to9fZi5/shrd/WR99yFv6sPwQcffvc9fYi182HG+WH6+xB+H06O157XGOcL+DLW115ifb3EuXpJH+A43s9Y/irj+j9wbv4q8/a+t9/VS/fOeaG0spDM6hnQdWEd2hYmpYQN1apQY9022fhoAdepKFmnnfhc+7mOe48GQ1X4ipGKJBR7kQwmQMBLKeUThnwhGXBsXuVQYFvGoQDfoysNygRAUJcmNHlCA9FY+cEpNf4BuogFfAZNJFzshoIeHuQ48yxr2uv+nXPu1c/r+fs3NbXEHDTS4agUAiGjhclxg8gtDbxydcPb1oxyAqEN2tAVmtWKlyAD0+Cjn6amNpmPwq49ke3yd2tyg4c2Q4FtRWcjNyvJGrTgpobetiwBy7baNEHJ5aZGXxPIGN1iF7ZQIMmSbMtSQZSVL0qTvuwm4Zf1k3sxao3SdeDjGb935GW9i62Hdgh7mD17nQJ7lCs+FF5lj3LV+VC4Lxz3NvXBcKcn0Hw8jD77+cuTPc4Vscd9DnzJ5IouHyWz1zlw82Uo9cg4nlEG2jJ0kHmYpklT5mNu7HPNM3saYC+3yV4V/cRzxrZSOvfx5N5zH89ekUN6Oj9OtpmaBYssWQpY81k2nQUZMESVLAi6SgYfGnvYRIZGF5C+RNuyDe+FSrW20XFI2jD2cQw5rqYN+5Etx1IU/izAp2h4sGVPX+8GeU8I0J0xD4XtzIegqXC2mcc7S8WvukG3+AdnxI6+hv4senLm/SXvRpFHX0uuNSd+m0JjzNPoB/ks/ROf96Ft+NJhj+5sVt6DtrxLVd+8C4VusYWerTIxyZ0c6b94dFv63kAb16EoBqk9J4dZtS1qVAMsqB2L64I9+Y5ftOe8xIA6ZEHnepa2rKWZeWqVwDomOkh71u4l+/cr1nZi4xKae3L8IotSuhoLHJXVctTCVK31whqiBwVpBrXWPKG4MNw+dEcFKZysQ19qVB2g1oA5HuvWjS0fBc/qvIgSHy0eoiQ2gL2u7uVRh2DUDMK2qHTaJVOBuL6E7SloKdjxVGI695PHT57UH03tub8IW6Fc8SJH/EqkibnHoYvWsq1jgT9Ki13LdYojbosVP8zSIioCxxUibipnm41u3zzX9mzGZXEqo8YxQk5rTIsXhzskhs39k1UH0/NsqU466Rv3qUl2k52oIDGnGNktK8Mf0nW7ro8TjXAFVpUiNMf8pZUiVzdpEPV0aRFjCso5AUEMwcJb/IRn0qJGVGBbGgwEnppcHX2H17Nl0bXmmhSeekrJS21u+sxdTWhX14EFNXS9dPFDXcReEqXvoamWtFy0Tfn6nRuVjV+Sxlo0uSKsiAwqMTQ+CSmzZYM6EJfm2HCQtocdCkP1tRm7ZNlmAQFZV9woHvFR8OHjJ9rxUYDecKGNb/oVBdfBoiwGirpa5FoIOQcBORVgNGM0vOGVAsVd6T6IikmUYXIzvnU+s0HN6ad/dKl2rICa2Pgz+CLxis40mNHRQYIK4eOBQA4bD/yQqr/QjDseWFRm5jtRxccXgYo23vSKwCHhax24WV8yX9koxBUr99iOTTqg4Lqqcz7zgLTTg455Bodvl3KzyU3/glyJ4yBO/Ew+i4YKVYqLn3mwbHkInPOAqocPD6Yz+POik0KDLbqzRbeFbiPzYFp1R3qi2+JXenRbHrrbheYBt428tbYBD/c85KI7mydu4E3hg7NncpwljjxnjDn2DbTAzmJL7FNgjBlDdGerjdjIW+KOOOomxrMA/82yCZvI3VqTzIxzTnKudVLq/KO3y4Gp54QMZ84BPBWmzmvRxEYXGgWxxSaeFEUW2rjoJxShASNgXdASU5tWdmp54GfDlw1gPpphkonLmKfJ3IusNmnQ6C1G17VukDP+A3kSlxw7Hlw7NsMrLrm2r1hXl9kQLLjIx0D440aYTfEluovowOqbHPnYF5CWTXcHKuSvknYMfB/QP5fC8dgYHYNkzrs4WCAGzVylVfFSiG3ZAxyaUhBlhKCRosEXLA3qQTM3hheIzzRxy4a3NCEHhlJL74a+5lFKnmmJZykhS5FnnOfooYmfp1b6dqpbbBPUtkLXfKGol/4sIxTWMS5y8tnYQSYoazJTpZScyMwVCkcGpYKKPOWPIh/u3/7Sfb3jLfd1frZh7vcS9qwHCBmWrNx4STXWdRISGx/HSWTjWVZ2eNu06GijEz5OpsRIKjO8UuIQwCdf2KB86BO1ki1y2THaZCN+yL3sx97iTNBqU6zoIotCGK24DlUhtmUbITV5B2W4YSRM1JA69q5RMivFLcakSB9lj1AJkGKn0zxXbmy63vuO+/qx732v/s4Pfpv+6x98j/5L8F/90Hv0X/+t9+q/+eH36qf/1rfqkz/6vsKnfuzb9Okf/Xb9zI+BH/l2fepH3qdPFr5Vn/jhb9VP/+B79d/8ADHQT5DnZ3/02/Rf/s1vVT4a3eaeyoCVZ0xeBnds5jlFHDNjYuBpxzHAMb7cM8RRNtb3ek8wX+Qn8NyNpu/iw+Xf+Ruv6RM/9G598gde06d+6Fv1acb8M2DQ9+jTP/zagnfrZ34IHt9P/SD+P/iqPgk+8UMLhf/kD76rdJ/8wdf0SXw/BT5RvvjDxz/4BL6f+Jvv0if+5iuFn15oyeT4BIjfT+P3qQWfJE/4Tx5l+v0BkP4LrzH+9BPda9X/J7F/KkhsKBhjZJw/EOB7HAfj+Rvv1Cf+xsuM6Z3KmD7JuD5Zfq/oUz/wbn36B6DoPkWeTzHGT2EbeFWfZlzBp+jrZ5ijn2HeikYGP8vx/yz6I3743SodfoO+V3/3b72m/yv4WWw/A0J/9odfVfB3kf9u8cTBf5o5/hmO+2foN31+Cv7T9PMpxvkp+vkUeT8dJB/n82d+5L0qhGc9fpq19um/9T7m6X2c/2/VT3Puf5r19l/9zdf0d/7Ge/R/+uuv6Qc+9Kpeffv9+sVhZx2xpMRiU6c1skPTwJeNa2S9XuITHpeEQHDEDqPOAu7EhOfqhEs7pEreR0huFUThj0yMEo/Nwj9y8bGx6uHjiAXFyDX8YhiqhCd/xtWHWnYiAmIMcCh7WICZtMlfRhIRiPIYjw/KaiXzgz05tJbE4oHaHv0ktnPhcsvX/Xs39fLbX9T9u7dlY8ePugajk6xRcg2vAlmHcmmbm/JMmudJeV5NU2SjG4hunsKjn63IiGWfGMjUpJkbxRQeQz5CRa6Y6NEVPxMPn/i5eGT2sGWb4LHN5JijCyKviAwqFl1R5HkSY5boBlgtNklMx4Ase4UkVw2B6ap5EXOnUY77Dc5D9j8HXt7xqtfb7KFXO1sTFX9QfTjEDco+hg97V+yTrvLREGTvkz1QcJH//h37ofBBbFfsi0Kzd8q/kLjgI80T9lVB5Cs+2OzIsyNnPsAc2Bft6LzGwhiXpczgGSVz99Q8NDE3VkOfB1xn8Yx91aF+wZq9VnRB8oliu/wnaJBY28yQwKCi2KZdKnlZ6EPoWa+sMGh0yR0zQz3Glw5F6AhaY7oaXq2pxl3neDIf1pqO+/L5mj+Dz7vAdtN4P5gWH0Ph0W0309DDb/A95kDegrPYeZfY8q5xmucMfexbaPTpp94Zynca7wOrbdHFr/zRh1ZfxTdV38VPy3gmlQ9jCN1Ay4fFvA0Yz8z1ENsWPjT24cd8sO4njie6LXyupc1m0kxsYwaVwvmxzWwGKDgJLSTzDmXG6/38ycWlLlhvmEvr2BFyboJcTzn2qU1yEsQLu8jMWWbPvlfW7GXl4KRbwpRTr5QeASZqCBUuN2e4mNIHXR79M65V5xxLV1RxgaFGztVYOchVYykXcnTZHsAVFn6xIWe8jYMy5vr+AAAQAElEQVTIHwndvrlR5joOI0XHY6lhozRyAMkAalyDkRZ93MKv8xZ1IEr6j63iyEmVjedBNfcPHz7hFweXY9zxVyIzSsYMG384LM9UDMkJwRDHEYMgm/wZVOYHXrlBxAASI8VflTbxSAiKtv7F6c3zzEtT7ovHrMmnUUaOhS+CF/bcK2MLTfLOzTFyIFmNe9A0TYLU8eqpYm5PgPHaFu5SmuIjn0AU+qNNN2D0f5SLoSEkKeBGXXMh5bhXCKYB1KOGj++QaJMIUslWPvKb4M3Nz2gruWUHU120E3wmqnNj53BqgjIOGA4wHaHloMtehugWkyzCUYS6qCC5Idw6P6u/FmwN9ZvVYy4YYpTAUBLSnVJsowWhR2BJiKdhoxW2AiaZBnsmF46BsiiLMQ/NrkePL/XoyaUu8yeyONmuEEHlcqSBSQ44EtAuAuq4ofjPq/ivjmHruEiQv6S8eeNM280suyxSSDXpC6H0UDEC7+t0DAkF4047EP9wWHPB1cUXWZVN5OEMqkrsuQrQSZZtSVaHdmh4wVsebFeVjPsimwc+vCSXsQ/TaCPPPATOcjzJn6hhCoe3AJFsHi/YZFxmQ5GLVCnoIWnXECOLcRRhATWQC3jDRTyDzTxpnhofVScecJMm+GkyuiFvJmihYYv9GjP6eb6WR67IJn5gg8+05iP3hgfe2sc0xXfCt5Hb0PBe+NAG30o/ETuDDQg/EP/kMH5B+IGZ3IV59SEXfc9gYjwrNuSbwciXHPgxX1Sl5K8+M5e5riOzggahvdZJnHmlOE2QIOgqJ19h1SFMC9pCN/PEfaQVMp7WLAOSc70J9NqccroHpY+sJ4jWQkSx0ZUNJptClpt2fCy4ggl2rJvLhc8/p8laKuRjX8CG9rJw4Dflh/rv+5U/O+SrbGQXWhtRvi0hLmNi9XVmAxwy8IJoOwiVugLT+vjAkOEtHiyGneRhldxku5D5mGuOJk3MS0Nf8tQ0N2ueViCv/NxULzLImwUzujkbLuTBT9exbNQ2M3LsG3FNNIAcX7DBPpd90SVX+o//FF0jVzD4Cd2EfWqTJuiM/0R8+NaiAwtt5C9wLKHT1NTCg/B2k23RMG8QjYJG5meVPJilzWwz39wvpjbprS/c1zt52bx9+yY5cq5iB7VYdMxSJ0mJoyntSdaMAbVLD7NUe6rzV6KrHQ180lvjJ7npse7DqFSIIgYtJX145RkHNkZbChMQoEoV4qCiJA/37fXaLD8czNgGL9lWiuUkJjZBQrJs61iGetEZmuNrUAErJa3NeifL4Ak6SPn4fcVHthfv39b3fMcr+tHvfk0/+l3v0o9+5BX92Ede1o991zv0t7/zW0Doy/qJ73pZH/2ed+qj3/tOfazwij7+va/AvwJ9lz72fa/qo+Anvu/d+snvfbc++r2v6oc+9E6971vu6NaZmHfpwDV3yTV+wfWZ6zLzNeah13gZpuRU429t57n+AsiMnSXGb9oP6Jre9457jPEd+j9/3yv6v3w/+C/AX3+VD0Lgv3j3oN//bv0UY/n497+mnwIf/7736ON8MPqp73+P/o8B8k/99feU7WPIH8M348+4a/wcyyqv9GMc08fQn+Kj3/curfYR+wrH/4p+grn5298N/Z6Xkd+lj33vu4rG5+Pf/6o+/n2AfB9H/3HoT0UO4GOrPrB97Hte0UehP/nd71IQ/qPf8y50r5IPRI/PT4KfgE+fP/adL+tHPvIO/ciHB370wy8ruh9HH/xt6IrIP/6d79Df5vwm9icZ80+SJ/nST2gQ/mP0+/EV+H08oN+PQn9yBXl+4rteYb2A7xz4SehHS/eucQzf86o++t3v1sfBx77r3foo6+4nY8fvJz7yTv04OX6cNfjjHMOPf+hb9OMf/hb9BGMMfvK7X9ZHmdOPf987lbn7KP2n74+x5n7sO1/Vd7z2Fj4GWhdXl9rlQZT11CQbRoIG8MhdFCitYoic+8Dge17/0FeV84OvJdmWsyBFSZAsOasUonQmCVUwCC21XGkcA2u6iCTbNFSoZVWB4FpsNchF08SAjLtWd1HGtaShwseDU7oKW8cmacR1WVL4QMfSpRhEGCxkhONkN/jOXqzpeT4GvvUtL+jOzRvcJzuIP5SAhI2+LMLQSBaFxjbzigf3QJNv4vkz5zrnmbMBM8+UoWuaF3mzmbXZTPQ7lW74wfM8mkE9P3luzRVLXH3omBS/DfrNHL6pcmwWPvriJ22h2aefbTc6w/ec/s7PZp1Bt+Q6wz5o04a4LXJ0lQ95wxg2PHc3PGOnWfiYcQ5M2IK5NQUTxz+v0KTItiVqgzYoRDaMAqnBr7BUWhsO2JZtlECcA0iXa6+Te+wVG58Ce6Ur7ruXhb3yy9N8HFxxwZ7/CPZXFxc7fHZ6wnUUnwvi86Fwx54se7Md9/Gr4vfawx/Yr+WlPHu5LIbOWFKzDjrj6Qid1cN3xRpb59rc81vZxGCSbTlzNI15m5nXAvI0rzpoZEObNQEDglMHJKjTKCV9htpDt14j0dXYaI46XBp+U8BYpqlpmibNhbbQyOGvbfG5hjWxhgqJrzyc58ms31aY4CeOb4p9wbzQ6MLP04Rv4lqNYTrK0fmom5e4DXTGZwold9ZpMC26KX1OiQ1cx3K0teRri66RO/AiG3lFW3hBg0XfJFKIDduYe41iWyiUkvOPpCD8Fevl8eUVe/cr9gXRaKHw1KyhiWPZbGfGIdFFxVZK1lHO6461/eSS9/sdOQ4EWRkCiLdGScCIlI2DBrj9yA4/3KqNHORgWBdh008XfgimX8EbZHxFrNKGh6VvPMJEC2XLU64H5Jl7RP5SMN9LtpuN7IyTHrpIwqYMHziJvgoigU5KDRoZf4YHo/LoaYlJX4NNnGEBepKPcaHpyE/4iPr6w8e6YP4rTxcuaQxzXaOJtFIbOzW6gJGHPAV7OKQNYqw+6Dt8SFxiM4JRRj4/2+jmjXNtZ26g6HuPRaMsrNEPBW3vrJdl2CVm/jLLCKmshw7w0NQ2rCHy0hEV6zgiw61THvYvxQgm5Yh/1r/yPaUcKyaqb7ZFq1rXgzttvQj0k9/g5wZVYLSodDo3i6dKfzpBq+GUMmlD7Jq4IcxMduMGFV0nQ/rIag09RW7SJS8TGn9mAUIUHa/zIvo32E5Nt25tdeN8i1t8wAFWwmqdll4aKzmOw8MBDUMhjnHFhooEhmRSQTlDNXRpk0sl05aCePxoRXDly28iHj6+0NVhr2PeWHs8AnJWTHgMS63jjx4sKka2ZsYXfXykdEwOpZA0pBAdMvVsM+v2ja2y0WBQCS5UPIMqSj6USrqRUSWOHl0XdClQj9qV+xaDImWX7VInVziLH3SdxRMdYlwLWBRZFNsSsEz6QPXAvrjiZs0NIw/7jAGX6kcpuG3nSTfOtpoqTmmJ1yhdjJcobtiX5Ljgw2B+w4iGHMIPB8haTyVSy25qHJxBaMOxedGFL33kssgtvNVCSdAML8u2OpCs0llq4VtkYhzJQqWGH+FKDgsbQmuWm4QIhi6+stUAjeI/YE2tyWqS8Q2QW7MKhhZIFYpewKAlKrS1yrHma9FNktsaE4qstdSMMp/IyyTmXHf4AewwpdPg8Xz6HOBrS7ZFN8CMwWr0O9P/BOapaeZ8b+amCX4zTdxg0U1Wa61i1V036Pz2NxvRHTu/AveQHWD/Vx8hcm/Zsy722INsDC7ZHFzuDnzU27FB2PGgCva64MF1sW5U2ZBewgcX4UFid2wqq5/kW/pJXxyWBrWkFXAcpwBVKUXT4EKV82PJtjj0gj2OMbJtGYZDL1uDmSeJqQHWXPJCl43sJjocNpHDT415FBs+a7tp2kY/T9oUGnPd4I29YRvYED/jt4HmfjtDw284FxP5ZrBFt50nxtBGDnTxa5yj2IOJ/uM/TRNjCJpiby28j7ppin7oGsfbGrKxGxoe3dSabKtsxcdmVeEEdHmstSjwQ5RtGbkDG44KW36cvrC6f/eWXn77S7p3l4+CaMyJLDfWchZ7SNY0JiqZooCzy0u9ekCR2hMRxOZxX0Lf49OVtvoenCideAxwwrqk1FrIQDJ80mfcoMexwHPE5IthjYBP5fogscYmhRSLOfkTj8uiGdxo8YOJXYxFa6EfIWcs1ii4yTbHl5iShFRIfIA5RnxiF78lPugzf/hV/dNf/Yx+9be/oG88vNJtnuH3bp5BN7rDb23v3ph19+as+7c2Rzx/+0zP3znTi3fP9VLhhl68D3/vXC8gP3/7XPdu39BNcuEmQsUyz+ErL4wXvJQ+fHylvGBmXIEYaRwyTYY3vz7dsFZvb2euganG3DmAIM+SmV+cPXdj0ot3tnqBfl8Ez9P3c3fOdY8vkHc4hjs3t3ywADx774C7yPdvnSv/7PH+nRt67u4NPmzcIP6mXrwH7t/iOG7qpfs39Zb7N57Gc+iewm295blbIPqVhr+pl8gVvHjvBnlX3Cx+zRvbS9hfop8jIgelu3kcR9nRv+UUz2V89MdYX8T/BegLGf+9W/Rzs47peeYi8/Escu6euzvOYfGcz+dOwbw8R1/P3SUP/PPM1fOh6F54Fsz5C8RmTaw053/Nt/L3syaY+3ucl7ucizsrOCf32DveJ8dz+Dx3e6v7wc3NWG9Ze4WN7qG7h//9wkbPEfPiva3eyvG/lfm4dbbRV15/ol/5nT/RL/2HP9Rn//hreszHjVpXXDNctaws1TWQKyAwYipmBeHXa3jIRMHEtwAfn6D3RFu2Ix7js56JGnKvKIYQzfCLe3wkZMy0+GKvfKrx0T5V41+p0BafjIsi8ajRpAXoqbKHJf5oF/tB0a66RYh5QS8VAyr/+Jahp+3KdZl72M3thnV2m+vnFs8qPhTS4QEXCO2oNtHUIXFYK1OZkbuqr4bfdPI8mtrEM8WaWivMZYOfgkmbkhefRTcVvbbPJZtnofFv0AYdsVts2zwrN5OKz19bbRv3GcCNahu+dJPOoefbWae6/FXWKfJPOM/PJp3NgPjieflPH5vlmZ1n9Rb7BszRcW+bGUd97Cpemps1w6PmFyHi2JHnBl2AYSq7eb4D+OFvfJBrHs2+ZIVqfvkCm9NZyP4r2GcPxnO1PhbCF+UDX/ZUl+ytguyzChcHnhXsx9h/5a8Nnyx/cfikPhru2bNhW2ISt2M/t+Mj4Q6a94c816tPmOwFa48Iv689m+p9owZn1XHkXM7zxDE25qNpu5lUc1fH22q9zczLzHzM6KbMG7AtKoCytvRMyZoPJI/Fh8+QdSy1ftEvS1TJ12IlxG5q9NMa1GgBokqGaTgHtnleqUArO/7hRowUGZ5+bKviV9oiB/jA2wtf1BK6VvywMxTiSy3Uyi2ktRGjKk1uwmboiJmQ4yOriuPQUCIlPjIppMXeEOwIIBW+AVFCWukQ3qzWhC4GjldJSlDm/Yr19oR3w1CWA+cEa5j4gfjk/Ob9OVQUQpOhfJN6T45LcuxYmyLGZbWKSLLhRYHYNLCplP0MQQAAEABJREFUYXFPiITatuxgQnYtRxTDLgqdZTwdH6TqPzQ5IriENS7CAhzyTQdL7X2ybm+zP7l5Y8v6pq/FLWntykKfBNFf4moRDXWGk66wF1FsiwlFYgSlpx4tcj4g4h0Ji/LHI0Ux5ZvIg4cXuuD9nIFJOOX4ILA40D/JlIIUgh7NIjhSfEDXUVl+MRku+cLjIrs0lcAyVstmrEaF1Nqk87MzsNVms5HrBwPV9nCCR01Lf1XTAPpPH0dwXxk8I4PJ86pNTdM8y1nrIl+BtOSmkvOkXptPlCdsAoJVRR85VwnLwslxD5B/9YmRGNvVs9EHEC5plGFWkO8kctX+59NMyZr8L4qKT0Yyb+ZlYq4jYmPqMq2F3LzrwEqK5dr3On+ikGJi4c2bSVnoN86ZdO4QicKq9BnUIcdXQrS0KGwWhVKG0VgjVTwTgzkiWvoz04SuFDRohIFRSitN3AFNTghEh4N5mO308NETXfEg6xo3PjLpulSmo9hJFkRBlyGZjqLCppSeZiBscDQhUJULlkZmPrbMz91bZzo/3yBj7QeG0GVDM1AJfgEXtHsreVzEjKKrirX8GApyvBDZLntkEsNbdFtQymIPi7PoApI+Rlzp00QE+edduVkH+wMzmv6D5MHe8N3yUL7J+Z6hMXVhEG3O0YIDsZe8AF5w49mxQchEZowDjBQ/KtkSK9leMPgcQ60Q61hsKz90RQIJUSmVp4cDp0LxuK42Y5f5CZUSb2EP8Km1A18VOf3EnrFHZ5cUdcQjLYFmMcONmhSDG3HSSkVhJjI+VLZPzpfKyzYUQJVJR6pq7AGCAdJT4xh9JreqpIs4RD+Oryspg0aTHBM053Jmw5oH8Gae2Ig1HlwDG87zNE2aJ2sqTJoaIE7iLHVxvak2eOtHutArNocDe2UNXOYhDi7qg99OR8qD/YIHe5CN5SXrJb5X0NqwsnFNfPg9GweWVvU3LqWuDMM2QzH8QGtWYJuxBq1sE3IDdSzNmhdMc1M26Tm+2DbLXMyzNGObF5nnS/nlvrfqYt/yQlAy/ht8t/PEHE7XsaVrPPSazjZz2Tb4zNME37TdTNgm/Cdt6C+YoTMdbibXS80MPWKeNBM7oZvwGXzTNEUfChrA3opO2CzDN455Aq21mqOpfCwIQCd4hAkfOzEuP9vYAXE2+iMkWBCdKH0B5M0qzvHAG6vBqJ0TeoP75Dveek8vPX9bG16uet5qsoBxIYyWyDAV5uoT5airPhRNJw5vuKUaygURYqddrJASMVfF1GAgIkVd/nZJokMNjiClIMG6tFYRjWJbthFwoA3b0z+iZTTUKGF7HadKy2NVKdHlfq3SikIgFXfZtFQBp8EaYjucwtfgS6xGSh/Fdu24pr76tYf6N//+8/pv/6d/r//uFz+j3/jcN/T1xwfteHZymYrLVHx3F5cckQk0c8EAOAaSKXMz0Ovaz7EdgQPe2rDuszbDd87vxcWl3nh0wQebnQ5JjF9nsAc1ck9IRuriPVv3eW7e4jlj1iEGumq6IOYBHxWfMDhYcuiIvo4rzm+GLvro1yBB52ZyCJiPfHAMnzydsR6BPX4F+hh68pzqKxe6NQ4bHdEhNTb6jupQfFc+kB7wPcXIeyCsFw7VV/gD/kGHAnIcltjrmNUOpaMDyH87qOz492Ourn6UD+rk6fENTnnkPbi2J05CpZ54IHIW4HsZOEh0iYljxpgcGcuKjr1icK1TBO3EH2r+9+q14NgbhYLIB2g+IiS2008heVgzhOqPv/pYv/xbf6p/8Mu/q3/8r35Pv/VHX9cD1vGelWSP9VR9WayhcHQaghwygICvArl+RCtKvAOVDQU17Ckqcy5ckKHF37Zy/YZXGmRCJauKj4xLTtNXH4RiMSU0+YsiJ6xs+IwapVBbNpAl4MCJFMWyx3gQqF4NnA4yU9Ggg8G61ujMMUWOpXEt5oPxy2+9r+f4GM9jgphYRX5R4rUAkrlAOepINngmBDMxVmNcU9AmtWnItpXnzzS1stsu29S86EPb4NG1JuU5Fv+pXesn4uYJXxA64ztNE76Ne9PEM7Rpxn/mPpV7VZ7DW/h6fm8mbTatns1n86RVt40O+WyelQ+EW/xCz7YzL7YTuqEfOmTseZZteZ5FNycebOamgYnnvgfKN3LTvPjHZ8Z3ZlwbPlRmHCWTY1t6fDmmTY1p0hb95piHXFMThwhcc9mYg8a8WOJVhZYTkfN0hKRcV1xqPAuk7LsueSBkP3/JPu0JuOCdKvu14An7tyd8gA9f4CPhFXv/xFwRtysctNsJdO2zL+Tl/RDkUqd/uhxrobU6NxNjHpg0c2xTHac1c4w5zikyPnMo8zI1j2PLcVnkGmiLrJPSu2v1YSptp//cW1CWLOIHk7YvYuc6USGKEYtjj49kwysQZaWwJ3VxLY39tE9sQRlPG9zcROYOdFLW8XR08Ovg8UehNf0i1sDjVW6EWI4bx4OQCSAgmvLBFh4VceWm4gcrYbRpJIXYhg7o2ZLc0TlNlyBRXe0OfFDe1b6B8GgZGmOBE74HpJzb8+2mzr9wijWxwo6ZtdmVdXZgsdqWmSg3S/CBbUig64Iugm1hlAQNzCRL4RTTOg9aStbH2ndsGYvFD+/rXER4ddmsq6wtYBtdaqcBPFvPNhO/ZN3q1tmsie6SE+NfXAlLlmOqhcn9OHq64fxJrh9dlyVO+MMqNPOVk9mZq0ePL/T6w0f1n1UTO7tKUg7xtqSBtFEX1VqQ6nmAb1h87WIkKFxCwkJ7UUUpCnYhoJWgDtBtuL5v3TjTrfMz7p1bmXu1jRV0jdKTrU6AwqWpYS+qocM1/pnXA4asi3xHmZnseTOJdPjhlBohNHCa/504zXOSwrZYDUPDoBjOdd9DKxzURLHjLNbR4hlX2EFgKhqqby452BXKyaygfsxlYoOarQrvios9abPh4ppn0T2WmmLcYocnLnnjXBS14xU9CUqHnINEBbdU/LZM9u0b5/WXY9zPK2euk+HRlTxB5KInCWqs5I8t6DTVF45FkVPDM0qGR1vxOJA5x1IXBjkSG23MPGfQSBcXV3rj9M9kSVZ+cYQPOQKGijYVDsda+4jJSc/kHC0q0b3SP56SMjOiEDSc4TPcrs086Ta/GbjFb8kbE5TFWmMuv67kGMcnJVfJ9DQEcoTXKLFHTOjQiHOvOKHuMKqwcPGpXDCRY4GVjh6ExRCIUsnFTXqv/Fn34yeXPMCZyRFElMe5xXXDRXy+3Wqap9ItofDCr7OhGLhkM/D4yZWushvAQo+qsuT8Jh5FcgWwT9WaI+JCh6HT30Dk9TDCB6d+o9+MH44cysTom3uJiaRxIsXIuOaJLXzAZFOxoxxyxkEYUU9ljb08sWNLG/8VIyJtLDgwprHmRhYbSo0lXoMdvmkZQQ1XxNFVXArFCzYO9J+4U+RGNPHw5DTywLXmbKoQNpzPYJ6aJuRB4Vm3VNlkqQHSO7nTz4Gd4/6wZ60ANnlXPOyv2BReFnb14L/m90c5m8dsMONbYK3kQ8WOHPu8ILL0kvvAQ4zn6clRcGBU6/oHsaSJB/vUrGDmwTLDh2bssHWc86RBOea5ELmhC8x8NK7ZQXP82Zhs5+gmbfHfkmDDZn2DLve+sfluKhob8za1pmlq5JzqY94G/lRO3kb8hO9mnuhzUltiopvaVPHRBdPUsFtTaxp8K7lxjA1dc5M4QLep7BO09OSfgKemFOMXLqcwazC6RlzogIvYVn4UfxfH/HPCXWYW1qARMSOEk8JbLjttOF0Xrr8SPPRZPMiJITPruHPfUM3XW164o3e8dF83+UCovh/5DImjKMQWSzDq63woG9Kxp8Vex5oYQDQVR/hevhJuSsl9WSSk1vF2lLajqvFFxoAWjvjwRkrFLUTpH2d4fBIZP6TSRRW+0BNeXGxxKw3MOl4Rb8CRj5p4q0r5lA0RXeQ1fuQrqeLSdK4rZZDJQYhkcenyS7Mr/aff/7J+/pc/o5/jw+Av//ZX9eXXuZYPHAnnXxxRB6FGbi1rD5ssZe0E6JNvn2uV/BmLObqs8/PtzPpuyhh2PAceX17qaw8u+DC441kjZYMb/70m7dk4pK+JHFxiyl+F3eG5OU2NbGbHYz3ZSV9740IPHl0lWKb/xBOSw+aYuuoZu8xj2Z7iMxJAAJW8QqAaGqiaoVgdVorLdY0SKSQLp+gqQ9c8YYPYQ5f0YVU+KGILlIIcEjkIH0TtapCgsQEOrY47dDAMnaOq486FjvfTlVhqdb0aIq986IlMF2hQUBOzDmHQKDFXtaILOCWSRRnRaQs049ycjDFjxXP4ayE4KqWzvwGltXhEsEbEOojN7FN2+swXv67/+d99Qf+PX/59/S+/8cf6/J891uWBfe4EsuzIH+/MTc1JRyp0VGG0ZJfi2jmXdg0ee6mg+PXhD4cjFTnWIogVgjFy+iGIiqKyxwFvjKQfmvAFbFDTebxXVD5MRKn4MST4hSGGERHlo65k9DJRJBpyJVFydGEIwwkqG6a4M9AlIFrVnLcyDLUoGZ94EPO9SS/dv6N3vv0F3b21FbcDxqBkFt5A8OTpXTBKWVKFPQFjIXJdonbkmE1OEDkQBWoPe0cUiQ30bKGj6I2+YS/KsTZiC+jNgBuGALUmmNxfptY0qIvOU2gwcf8CM8Bn5nl6jVa27AlqL8AzfYM9L/9bPt5tmKxtAB95u23a4LNF3swT+4mmTXSbSdvNDD9DG7QpPsm7Yc+xKfvEC/OkTfKBM3KcJQe29Jf/GURoxUWHffBNybOdyU+umeOa56mOcSpqjsGaWlNjQgLby+xZghMlz4oDzR4cuM/v+VC/A7V3ywfA2u8dlD1doeT9M3L2g3t+GXwYHwZ3nXeDA9d1157nU/Lmo0WuH9tyAxZUqnMzMcYpvBhzK2yYz9jmHFt4YlrAuG3rqcL6SO7oso4QFXmA1YuieGKLrjKUpUpYRRHD1QBbPhhiRrnYyVO6XqrywTdaoson4tAPH5SjMt6yDanaOoLqIOJqTdzKkzk3FcZcHqip1TeWogknAr5z7+wZXfGxJ0b0i6L0keNRlMDkUg0imgXH/sYRKfELclzJVcA98Ssk80Ov5M074QUfk7OOYkersRfYM47s+TrrttV1MHE+WbaVMr5BniM71swVaygfl60m80OwbCslY7EM28Co0R2K9RqRkAXJjH/FQ5XCMTLecMrswefwyyU8kZBhpq0oml79ougBDU5nm1n3bvKthGuTrBi0HBN2YqgoUONbzHJzDAnoinszFtxzjpKjYjAkxNyfA8w4LXnKoTSMyMr1+/DhE/Zfj5X9WE9M+YixxK/jt8RCcpwdWsfMecAL6brGXjqcwmdckRGHU3IzODuMam8WQ4+OnqLllqmbNza6xXek7XZmHJLwTw7c4DVKTYKwxxJVziQ94kQtffKi0SH3qeXdobXGvWIiJb1VKFQrtJQYwEg0dCuPeihoGZcCJR55ravvImccxR5jYclRJmoAABAASURBVKjR2cQG5KiVGefYepRBedHgR3tS44V4orcte0CyUpInEPrQIHxsBfRTazxoNpp5CCRrxsAMZikxw1TmNsckSiY0gCVNvKXRk65LnAMMG87obb7y3uDDV6tFc+2misRJkg0dVVnMWoqNEj59DnbIQigOKoUjKkSjRN2j70M+bXv0KC4ur/Tg4YUe83GwZ/Gjy3GHcPCp6uQslFJLJHNCBx1g1ijG5sFq7SFjWnTdwh0Yn4AcPDxzM7vF3Nxijuap0X0mO/YA16oLnwSncvpBR2q4MtBkpjo0MYAau2ksK1UUwopFA00r2eZGmFiNEnWAtGZlmnTFvD2+uFR+Q1je1eAk8yMe0BMblFmzWdJZB8voXNbRdvRXbBYeMfdX7ObpmhuaJXyO6cQcgbXa2IFt2cFqOY1A58D46BoSfHRPQ0thOHAG9HmSjm5Kl8bGHiDYJp8K8qCoislcLYcsG6MoEKpQqKiWctoXKhtrKtS2qKKVTetykKB2mmJVBfE6FVwqB5V5HliPCwO+I4fUyGNbjVM108xcr7kPzGyg5nnSvGl1PicWajZXBfyosokTa5yUeQgXeBDXX+1xTi+vdsqm8DIbQOQ85C+hJUd3xEFXfCzcISd2z0e/PJz2XB8H0Fm7oi9RHKRZaI2/WQbrGGfGfs1bc44jm0KOYYNt5jorLLoZukGfzfEG303x8/iLvc2kbNyHDp4H9gbdhhwbNuxb+Jn4eVI9WMqGEN0mPtg35Mt4NtPEXDbGY3wNvwI9E3o9t+gbOuIbx9Va4/A5RjfBypOQm6YGOCbjY2NHtvFddHhRDahlD21p5PhJwjqAXSkrDQ+ydiBUzjNtnONSQA4dumRCkbqyC42PvQixg86aocJRVyYuAXLIuIa6EtppsilsHNsL927rlXe8qLt3bhHsspdv1+DjK8mipAG2RcUNJ6ptjGsND9DZUNS4cD9SxXDlECcIthhgqxafBmAqXTwRJfMjYrqSsncjMIcIPVBkVEvtiNz5JWxBVwpKyOBhFNmKi6zUIwZDftFlxgCNDje4yhyxLLk/BUZjG3uXHQqr0BU8jzwp1+3nv/hV/X9+9ff0c7/wn/Q///rn9Xt/+oYeXpKXdZT12aCJHkj8ylm2AbJF/+kZ9M51MNVG7/x8W/YdvzzI8+BrD57owcVOe0KUiQkFjBKRY2SsE7h7a1b+iWuuK9G/PetyZ/356xd64/EVz1LV/a2S05+6irUyDoBc6qId80AFIuGB56iJKaTBf2ifad9MH/9THEMW51Nb+NUePogcGoRfETlY5ZW+mW61LbRc0ixDUPjF9jSJIUC7ELiqT4trojI9nc6WuT81AIfNOAUQpLRHLOoDc1/PEk5OaJ0V+PitPbl8WQsoY7q+T0l5GfyTrz3Wr/7uV/SPf+2P9P/8N3+kX/ntL+vPXmdNtTOpPghyH1z6r1wmEdVeGMaAOCo6anmHljJuIH1rWDQKSpgs2xrrEPFwAZNsh0AlLz+nay1a1EV0UnKMRg4gS/VYrkh2jqnJaqJRSvkykKJLv5lP5QUWB9urq+zwIIPHFr9AlvIXFaQp7ZBhhSa2moSM46BznnVvfemuvuWtz+tWrmt8cJFt5SdRgpfJWXFoIkNSq78wBXLiV+zSHF3RH/nYGErIwNNZGALqETC6hI/mJEE0tjMsYLXwQGvxwqCzEYBt/ARCrWkCLWiaQpGz7qeGPAWTpmlgg7wFMz4b6Io5PP7ZM2QvMSHP7C+yz8j+ZOxlJm2Z500Bnj1JPvBtZngwL3JiNuzftqA+Eq56aMn4nvGSXTy67WbmPXDShrylx77dTNynZ/ojd/EZf0MHOJaZ42wFMW8DSjEN5yTzXUA88CK+Zz9XyB4P5B0iOO4JL/d8KDzUMyfPneCqdHv2iDtd8aEx1/eO2ENAzrpHkDfXx3qunTExtxOY58YxTZqZy4m5nBdM8QGcRhVkKYwoNfZe19Y6flSVHm3RaqLEncgKDWVlD34IWHGCp8JTEWnF6g4BHR6yVNPh0ZdOOvrIBRrbsgcwUeGPLQzVRgckay0lIhid7cGF0EdEO4JjlW3sggIJGtkaP3qqGCnutmVbSl0QAVa2gVQNfFFJlmRb9WNRXB9snvD8f8J75q7OKzPKJNT5Zaz5MEyINpuJddnq+lNKlGRi+ri7SXmXuOR9I+tNsQWqTmgt28mmtLbJYBWBk9MAFFTELnsokx8LlZVQAnoqDiqixoDDQZYeRCzeFXNcVNiiR0ntunE26+7dm8rHexQJxmzlp+Q0JouLYX8K08stmVAiLJxyD48o/BcqMg2MGFUp41CQLtfUg8cX9f9b2HNtrS6YxCEs4hJT0trgUXMRGV6un0hBpNABQywbwK0VUShTi8oQiXuNdfP8TPmGNE3jD41QUzMOQEWIO6Sr8oRb5qDWTecQGV94CNbIEl2Me3JrxetYCGDuIl5zkbT4RSspnZGEqpTkr/O7KqIsRBGUcGyy9iIMy8g5WrQo+eXbUUSj6k9uui54HQXL8KwRyXCBni5+Kvbahve1wAyZG+Nm2nDTnGQzTHQ5uCD/XJRlxXH2+m1N5in63IhRMrOqmOIlJXfsK6Y26SZfeW+eJz9WcieHlpIjdqJKj+TVcJCNEH0CVjbmxQ0SafiFQ2HjCF9h0GPFdsgiUeyu9pKbzhuPHukRH7gO9DFCx/FXHP6Z3wDzUNEmegVp0VBhqGoksY0CULly4UfNmIKSYDJHcc1fS9ziw2AeXqqRddmcd4y4KcViXAyiD6GmO7Zs1owO17JWzshIdmJMpGRbo3jwBF/7xlKZE1XnNE2OG7cYEbHniyAeeSA/udwpH/NKpfRz7ZaH7dlmVpt4qSRB9UM4SRh3x5sx4J48j57slA3BcXjoYyUMLtVp6JXoayUC6r4AMhQww50+OtA1Fv2qSH+lCqOUThNA6pFygGHl02f8nkKEGhEuJCxxkYun8aonXksflb2axJ0gPoDK/KA/9SmeBiMtvdAaH7hyRiyqUhabc5I5PyI3d+ITZZs1Kk3QmfMzs2Eam6RJE5vHeTOpsNim1kQV7koZOcWDO+jakXufjRof9S55kF9c7mpDd8n6CPJPgHN+L7Ox4wF9iV82dvXhjw+I+8Kh7i3s8XTgeGqoUMlUy7aaQLOm1hg7gM7TpDH+pk0dxzVd9aGrbeb4pvhtEmfud62w4ViHj7XB52wzF82GeMNmObrtFl9s8Yu8iUwuhkEOF9rUa64m8k2MjeEy6i7jNE1WC1BOrXEc1qRRDGnoOtTYw+e/zzROZrSSnWus56yrmqiPaGrYkwdPbjkNnyElR0WtIsHc1tLqurjyH2UPLud6cKO1MwZSp99SwSy+ETGHPIU6l2hCu67jMwbUJKt20A4fQITvUA4ux5cck6R7t27onW97QS8+f1czG/x1nOk/PrhUXfURxjBJvjpAVztTLzNlTEpcB8E1Am7cDYgumZmERqc6gMgoFsfkK8mu0Wf8kaOPS5DYvlpZ7GSIumCP+TkgmQEZmhxWfhA6qOrRDpJTvHqUXkipMWSYHYHUiF3JFx2M0vcYT2lVm+0YQHkuxq7GBrvrS19+Xb/y7z+n//6f/0f9/L/4bf3GZ7+sP39wSbA18bCg6sAxZW+Q3Mvw6F0Fngb4YiFv577RmnXn1ka32R/kyBP3iPvG119/rNcf8Usn7hcEENsHSNglPhZandi7Nzd66d6Zbp5NcZNaK9vXHlzoq4wrexfbRFBDF5ZkKhE5FOt1pQOGx9xcq0RfFbCqiOMoygf3pykK6uoJxZk64mHosAdYOiJkqRGewZKoxlM8duoxlyIQDjG8YUfN6JiS60CswzLaa88hj7a6qKMZdntQVXT4QCRm/hcWqSJO13h0TyPOwE2qnPAcfPrrIpdOSic9406+QPABavohDtfBj2PckzMfj6OL9dHFXr/3pYf6xf/0Jf1DPgb+/K98Uf/b517X159Y+7ZRp//kjb/gc27ThZRo6bqv8APlXwGRw4y+kWSPuGgleJKFh+i0lIwvHtWHHa5xry5vpY1/PbthVjlu6T/Xhu30gDXVNIGEOsMmR6IyttAmKXZkH7ANSZTONarY4gY6bulDlJVWAIPGRG6cYitlDR+JOoxlp5c6lls3t3oL9+X8NyzPeV7iJS5LmeGY68hOEFpSJoZsQ6CtGj39ZhyQUsUn/Bq6KOkXSwzElA5KrVEeaewxrgovzLPJMh/BOrzEBcxV5quiIpNr8PR95HMk0aJIfFCsWV4RsBHLFChI140mz/mpNe6dUsmGn5rGPqGxRxiYSwcPnadJc2IC5AnMCyb2FzN7kuxnSr9p9ZdU2btsoj/KkyJHX0AfebOZyj90g24budCGnr1Q6ZKL5+6c/kD6rY9t8DNjmZo5JsabMQJEibm1HcL5Yb7gD1l4B429Hxcx28jisz+sPSO/JC7K3vECPOGXUBeg9pLIF1cHfgl04NkU2rWrvaTGM+jQlWumL/2aQTTGN02Mq2DmF5TOYphyfMYQJeI4ZbXGlIJAZexSrQeEWqPRhC8aR8nkKBt6gXzkG7IIzogGxXQtJx41obSoqx3NqosU3uXbEYOQnm7QLjKqtcZ/5as/vNbsGWdsgw7PwUcrjsOyBHoha3eN1bF0uABSuUNHlIhiSpUSTehTSGfBUWlF3PEi8Ih388e8T+w4p+M8dmVvkWPIXJobZfbpWz5qT3QSHwjzMMaSf/lwcXWli6tLZR8gWQogiRdlpWIdJm/MomkMIjJLk71fjrgrWaOrGAQqfWmUyhk/yyykOj+mNWaC4PBNhHWIHnUqppDKbYR8I7l3h4+CZ9trfXE0CYdUTd6ghOumM/YgJpO1l8loBUwTKAOtJsfCowEbIv5ibEy3HrL3egTybmaPTPEtL8a5JOCY4EYnilfsCle6oQlrdKLkuhG8JWWO02XS2fiGwdaMkYpqyd/rXwfl+8g535DKju86HlxJk144R+gjizyLRlkX8e2sl6yJjk/GEUqgbGuaJsFwMINIOfPwOilJeCImVstYT9Wn/F9iXlzxYkyqhItqJfQ5rrlVUdT020EJJ2HRD11a02RRFQ2/oGYVvmp1XJyeTWg3TfOkeZ7Llim5dh+TnckdAx9y+IMk5lRVYDLSHgFexoMkjbN4g6+8t26c8SAa+Y0xiOs1LNQEpZIlOYpYYWlVxUJmEcmyLSmghbcHr7UQv7KhZUVX0RzzFS8dbzx8rEdPLnXYLx61acCTXFSJpgN2PPCSMOVDXORBUaGLnHNQi02jFE9/izRInUWU5KSVbd26ecbL0ZgfRPwMUi1DAsiIXIVydLpVOSnztiLnaPBGf12vpfQdvT10RXLsZYiuZkmlj2O38iNavuvogpe3zB/qqCT0wy7lJj1u1rwG5mJkHYiS1EFymvnfcfPPPx++vNpxbBZ3CrxGtT2YtU0gfENPhUsdPmltiwpCV+hN5OgC06iK7fIrIc2pbBQLbOPnwFkBAAAQAElEQVQnMKiqMDCrdLRVG8dml1KuH9SRRTE41qcEtORiJgiBHzWawaWN5FNz3fRiybVe6y2C1yaMZQNUNpSxTW3iWgcT1z3IRjKY4KfJai24vh3l9PEOz4btUBuvbNpy7uuvAFkHWQs5h5fZxGXTFhqwUK7YuO24zurjIRu1TqLkC2RR0gzYRgWgGcMEndw0T2a8IONjQ5qxbotO6Bu/LZxq05oN6wb9EWxs4ztnAxv9hhzwm1kVF/2m5ORo9BNM3KcasKYJv/QNM4EZTMhHZHzINdaiIqbXMkaUmyWba3ScN1FaZBkuUHFKwaU0aYCx2LRB1gRw+XW4jlUFUXChHdc7namuSaxD73BlH43L0WhX2TDHtQOvow3XLkqXHS/YVNiMIqy6ymajlGVbVYpgjLCQ3F5W8dQc3YrkXVG6cTCV1+Z+gvKczcHLb3tOL7/teZ2fcTLRtdZoK6tGi1jVyBYNB6NjyZBs9GjGsXdFrHVJn/Ziwz44mKX20GeU0eUvGRNW+bBHl05XGj7AFKI8P9Jf/O3SarTpIC6JHJr4RRtNYA99vMJmzkoTAcfIkJhHzgpCg91oIAqyXiQrpWSYMR6YKICNPdPLIF5/47F+87N/pn/yr39P//AXf0e/8Ouf1+//8df1kA18pcE1nYbYaTOSdB6QMxsu2D33ggl7/ruAd29txfumzL3hkvvJVx881ldfv1Be+lSLJs+iNSvB6Gzr3s0zvevFO9CNEEHWR9PX2dB+6euP+aXVgQ4ZA+cz0Zlv21p/MC6VnMWFDrjk0eS5XhhitaTRgKEnwBpfiNCqfBDWI4DlkNKHjlSUsXY6/gvU0Y5aeeQhcCzhVv9S45pzFuQ5EMfyCRNw3nAp12oQTJ5h6oQMpMse/YndTqZ4XiOaAk3MAwi42Jb9zUCJNdVpFNmyqtBf+nZomD7Gsx5PKCrGmbM4YiLvie9qWVG64FnzJ994ot/4g6/pn/zGF/SP/vUf6H/59S/os3/8hh7vWLzTrBxaJaHTZGGYZJBsy6Kk/xpEMRJ6xbDAdolKsWTTiAKhqoBupUKTcSYb7Nq17HioStng0m20Oa853hrs6ofBpsEvM1DkTRrLi5bVlo4XSat+6cwefkXSMXobHTFEMk4Ukmx0VFEwyfzAUq/PD5zifeAsTM167v4tve2l+7p350wNGWfZDilqD77OBdqiQ4U0avoKSrpmSqzOirMMDWoMGURpMkPRBuEBNmOz0xKUWjqh1VJQwB098EVUHIrlfmVba8l5IjOVONRUXA3EdQ3gbOQToMKADqbaxdaLYpKwSK3k5O2aWkNusi03IwfI6KfWas+S+ygmHfclCDkXkedp+NQeqngTA9gPxbaZJvZCgWvPs0Ve91EzN+UNv/zMXxJu2UttiSmKfruZ2HM1rfZ8oJnRzfGZJ3I18oL0iTwzpmZzLAOyVKCxLapSOGrmlFUIw5SLRwJ7zoPGnvOgS/aTl8sHwavsMcODS/h8MLyAhr/Cb7fr2nFfyHtGPnAk37qcbGtqTdN0QovPWAIxJivFDg2QSEBljFTGiGbUVZnraVmkpRpWcXnALQFHwypjSl319JfebB/HEDOzUrLtiAWLHxc7mthWYFN4XTvY8NThLNnW+IGXBo9OSwkbYFAWth1vjYLS9sIvx4J0vDbghc/UrLhZKqowerqUHb2blPP15OJKTziX+RBo5rOucRZDeglvu/41WtZm8uOiILZk3uObvzS8vLhU3jnSpxmHiKPimkyS8+NQSRhsBCmswkW0w6HTUpZznAwdU/UJTXot57Dz3ksnsjEsYSGRgsRGlpAQbNdfVt+/c4Pj2moUbOhpNeZU8vKjKqYN6tDhO1ZItdFn5rCRY4wTPkxM5YNv8VDkCb98QH3w+FIPn1xw7XXJk0bpHBpyCSOo2pqLKNNXAG8sVU3Woav5WH1jr8nBl1pTZhjq2gMsg6VFf8ZH0vyroJtQcyExEgzDTAeqdKU5aUjUSZzvVkVZD4fEoosskViS3ZR3uwbVMdGwZYhKIVc0hDIH9FtzGE0QhxPEKSKUsHDqybu6RlmgKZ+umGBJXJU+OEIUtNwvy5w8cYNiUIcea4TFVrqFj1/Jf3mTiGSJZ2hCbWvmBlkfBTMGlBlQJm8FI6V2ZZIrFh+EsMsQnciS0wzJHJR1YzvXgt/yMLFd/r1aUcIxEhdbjZOpG55JwtTVZHtAiXfZ0lxzkQaMTxApwyRFWKEulEy+fNh48PCJHj2+0rj5iA4BNRv7jCzDrB4rqOe+WGlwKZp13iOAI4XpLMCKix4ZMmp4QPc1n415v33zXHdun3Mz2FTONJ2Oe24sXsO67FWw8hNLp1khFnbxadArT8HkWWCLODJnUiKIw4XPVHcsuGlRMzYVjxk1Vg6U8Dr+PQ/bC14CL/mYt3ShHGt8G97T1DRPExcbEVGCrJsuycYTiLHmQf2Im/YlN//MNxYRcYJIjFEpiYaHkI5e4KMGPYpQ8FS1RV1gFaNREoOGlRWZpBDL1V4nR8YUXwi20WfkEsoRXYyg+iIHrDKnkdNByccxMv8jWLFbRgogcQzBl1rnIE36CxQ7WG1DRz5Owjq/mBkQSXBO1kB0ZNbZxFNrnsx5ybkBc+M8NeSmhr3hJwr3T+2Tc6/xIZCPele7na5COVc5X2NjttfVsiGLLg/zHb/uLUqSPTiwhjNe0sr5sZRu3KT0xzKhfwFrQjfV+LyMK3TRM74N483GNL/FHnBtPovHFrrdNIXGd0PCzfLRL/LUmubm6memr+iGT1PWbPiZ/jM2L36Imhp3IAsaWITK+cGHqpQcYyN/+HECOh5S7DneocfSAUL8YXVti7QaOmcP/v9HXc99soUP4l5ZkrwEy6FBFmRJ8VhRBlJEDh8Mfo1bNyMjP7bU5IfGuxAeOPmhNXho3EjOEu6xoB7HZVssiwodTYcEkJM6NJ3YylxzKZJOrdVfo7zy9hf4hcoN8qaXJhs/UGPtKjmWoHTY8IhYIBUURzJ01vsYXRejo5tIXVWeJtjRVjCe2Cp3qUw+iW6gGBAjhFxngyOWll7j1vW0nXgsuW60lOS36Qu5A6JqfMVW9ODCJlfspEiNCnH0ZiTj6lC34miosUPUeGpBXSESfQYMVxJKaofyuNQfffmRfvHffVH/4Bc/o//hf/1d/drvfEl/xkeZ+OXebzNeAqncQ7oO3AuUv+PLie97HfiVNKex/krw3q2tznn5FLbcP776xoW+/I3Hyl997Vi3XZTrBkEive7e3OjVt95R/u+y6VM5pjbr64/3Nb6vP7wUR1LgtkR615ygONZKe5Q4wJV/2rBqdeJx1D3F4JDQHHfoU7YS+nEMb24vJyV+cOMI/sKO/4IkWTNvZuIxrsrFOPVsiQ5QVT568zKOIF6nkOzIOpb4ZRylWA7oKJdSSkSdFc59Z12oKJEMPiF5SeHSVOKuobFO8YntG493+u0/eaBf+I9/pp//N5/XP+aD4K/+zp+xHnmx0SQx4528AsnppVfU2FzoMcCFBKutr77QHjs3dMM3UH7ohm+YgfgJY3JyJOkeMdxBYo5iD5TiYxNmSRVr/ANxVaa3mCM7TOWjKT5B8aioNEOL+RAT/a9KKHXJUF6IUPIyXhzLHwldpAHbSsx6PMNOJDHRxcYFXv/s7S0v3NM7+GXNLT7YL9GMg3TlPiKRqCholw6lJEFFSqWU5ypEgT3nOmxi0m8SE0KoZZdFrp/Bx6YYatGTkXxdxuhqEZOKYXZ0IfFR2bIf1VJi9cKvJP0H5YwyuSAkqVbV7WClp4KTDaCjNw4BXoSRoGRGVHnR4bLYO2tAoFeq5J4aMozxSw1FhY/UWKMNoZV9xE7N6IeteKvkPN/jO7MhmmFiC+apaUPMJrq5KfbaL22aQrPPCvJPHbebiXPfeH8BZ1N9KMzHwg36Gf+J+CmUzdTY3zX2Ui60RUc3miYB9Oga/U/0zyEwI5mfoLPMDnw06tplL8oHvytwyQfA7EcHdrqoPelOl/yCKcge9Yp96473lT1x+/2BeZXyMtPc1Ohnmlr13Voo48j8oW9AlDGOziAQcq4WZE0GiJXzgLCiM/IDhn10CQWx5Z6Wc4w4YmCoJCY9/qUs6bpJ/+LsX5stIcc3Oh1LegVLQjhGkXZxQE9FhxymuGJQUJPsRCwz6qU3uhu5bIuKZamJIbaOq+iiJ8ESgYIY/OpyRKoaGcZBGll5f8gfi+QdM/MlOgrFlf4FWNOtaXs2s+ZmGb585GQBqveX/LVb/iUaw1HOM4HlITsVhFpsMYRDlkPFjsaD0KZfCOE5EkBCE5RrByVx8SUP+vgG8Q9QxaX6iszoSxZOiRpy571E9YdBd27fUK6Z4ZuccIxXGt6irDmjYhhJFbaA+Zl6HVeGiEsCO0K0C0Xe77rqm8ijizFOTHVOk50xxztyaFTHzksxHIadQOpQoyd3uq2kMNQyjaaTqlWqNB1lgfcuWPaGG929c1M3zjeEM/9RJneSxJHooUIZGXSe9Tgzvfjjhwpx8CiLx5vTbk2tcQ9oSun4Jl1siYnulI8ce9GTZvj2NzOVV692bZ6Wok0fGVeOP3IQXY3Kb5Y2AwWO5zeBhYOuusGHo12kMQF5uBU4Kcf4csZtqUbOTXGeJuWluNToKteaE0pG5SZX9jTWM7IZPbDq2Cov/DYfBW9udePsrE4CKvxUUAqKnpMIjZKuxHA1Gh2L1VAFOA4H5aKQLDvQU8VIlhkMcxR7+AW2uXHs9fDxk/pvCnItKCa8JY6dqpQcc6hiVExoGGBfgXOOs+JoajxQweBSU0hXKhBfNHb4VPPQyb+Vv3/7TDdvzGrTJPMjHPOXDdVPHI+wRK3xQUWJj6IUhTgFsoqgUjnDZECK3ghLDVt6xSJVayU2eZk5IQEsDqzcoJ/wwL3gITsOcO3ggINYQ1LOeTYSynmt/ItPcpDNtnY8LB/zG6FLHtRaim3ZRgqk0Wo5BC8UmXQZRx6weejueclcu8q4GYnSbVHhD1LLRmzHueOwIuv6mpdIJ4YH+oLoVr6LfYXynpsxJDb+pKs+Kw8jjRxbyfRZ+Wio+HXAuNAzFBWK7+S9Rj5WVB8cSPkQXMdKcmr57hnMngFgUvrKcYo5tK3G+pqgU2t188t1zhJDLzX0zaL0istY95Vrrx3nZLd+CIQfHwQPumIDVkC3Y0O2S790XGPL+MlGWnJrgenL9G3WRdCgUyGby2wcC/l4t5m0ZfMYfdZO8SVP2mCf2Vxu5vBNg7c22OeywZe9acMBzlPDx/TTNE0uzBzstKCFWqWfGj7IkBqzJQXiGhbHFDQOqnSS7HCLAd72osOmJiQYKyX3BqHhTFfLRFOZb8w2jdZyyqNL+oqI3nBGKdlWfsjAi3E5KblRFkGp4tOxpfCEqA4l7oFwRdEXHPDr0QfYrMGgRqJGTD7Y2IKoOvFKB9LSSmHS36AjQ8kaZWgUs67Lou0c1YoY6QRxGQ0KEqESvyeGMAAAEABJREFURPf5JUr+WvC5+7fVOL/RlWG4SaRMbDHwRZMpx4Ecf4iEo4FSWMfMjCJaKQ6LKr0iQyrOkm1ZFCjtqMkN57KkNRLh1aq0SuFiyXUKkT18xEnIvJY5A1/ULBZ8yBEdxtUdNkejcsN2TbviY+VneKWvcCtskxCkhg/w5xaDiweiA7ZlW6LW9DRrcuPebX3ljSv9+ue+ykeYz+m/+4Xf0T/9tc/rtz7/tfqnv1kaNkHU3FdyD+vcW2osGNMXJt1kY//87a1u8TLZmpXn8NcfXOhP//yBQnNvV/KI0gHVtvKTvxJ4x4u39K633NGd5dnZ51mE6w/+5A198csPuD8eZLvmilBlPoueNH2xL+nLwkocvsxtxgwhNB5dJ9nQDbcKWhqb0YFFLJL4Yoi2DbsCllr20ZCzRwNG7nr5KCnNqe2Uj+8qd9nkBzk2wWJlDnJUPUkQB8VFR+CRvSLGGkMdd3Q42L7280iR1jb6gcinQFu2p3RW6WzLSmFMDKXrQJ+Ah2r1y1yMdSOFRjcoMYltTQ95Fn2ej9O/+tmv6X/89T/Wz/Mx8J/9xh/q9774DT267HKb1FhTie3k5VBkOh3nrycRSO2lXzh4AzEe9ApvQTRKeECytMKQnBA0dRSwPWqleEiCFDgs2WhNfqXAQFDRjnrkD5GxUxXQFIka0AtjhIkyQDFiYVCnpj/Cwj7lu/olLMbIa1R43nSjBqsH7FJXTeaVgy5t1s0d9vjveNsLevmt93WLPX+OcORMhBkGGIriK7AaV6vqmKgMevGLoVcnUcDFFiW6MT1LrFYqJc3A0FlGqVGIRxp82qSNc/RlYA2SW+hsQxa0VnxCGCE8HHbaiJIh5Mic2AhCBmFtyzbSqLblsOk7dOkvbFSkCQs6foGW01FR6JDJ0UCPCtg0WgrPodgaqsCGoQ8T6XJJzg4XGK2AuVaasj9qBIUONM3Ej/0U/NS0mQ0mZe+15Zc5ofmQsd1O7PuHfhN+Ex7MTRsQe+hA9FPt0bI/28wTPkEr3Rb/Gd08TZrgJ57xjXHYVhWGnrnOc+XAtb0L+M1P9qRX7Etrj8qHwHwMrI+CvK8Uz7517HE5z5WDbORsrcluas2aJmgAH9m2qEpT7xucoD37Xrpjn9yVPTBdQlWgWyh6HmZXAb7lAz3a4HfYos8zLnTHA7byJD9jq77QUevaRc29UIXsHToG0iD3gcgo8q/ecq9M3ozxgD5ygJlfyJED3bB3lY7+Mp/VJzxmMaVliz19D/QaS+xDVsmDj+2AHLoidivl2DKZg0cLQ3cwEqxScu4e8pvHJ3zcPWSBF/BaHHLsWQ83thudnfHOzHmSGqFekPPAu/2TKz3hvB8IbawfO3bJhrrJ/Ihim5YKreNAHw1iBo+ELS3XVXExxKEEGviYOOLyR6O465mC27iOw2ALCcSzL+86+SB468ZZvbPkkOOcrnClxhPUADkgNEx0WilOBSkxWkqpCKGiGS23AXgqIlWiWbKFZd3u9ZAPgk+Yu5x/24QEguqbij0SjBzw8QrB05UxjGkk24XyZcJqvvRM8SJD42db53wMvMvH0rPtFuNiOPaDFzUixqqd+VShxDJ12qyD0EDIItW4t0yiGy2NUCslukodRYQoTxF95HKioUbMs/B4bqJYEX+OW8kFOgjfS++wyky7/ElGzSotcW3QrexfQPEYGa7tJ3L6xEMKo2dKGRYdA22tabPZqLVJozB1ywLMzWJFbCsfc+SBxR9h6JHJKy7Ys81Gt26c81Fwq6nxRTgOjGkMgQEPhnkkBt5maqDpRyn4h8caKaezzmnJ+OF+jI1D9KjxIQ/esdMLnJapMNeOuTl2PWLx58PUfr8bOWT8Kpp4VaF7dIilNroAUvWULwUNjjn2teNEo8JAklSEJC191xkbqLu85N4632pmfqJmGKnFMlhCOSqu0iy4gMEmEfqlJh9ps4iCaBEr3mQi+uQyERpJGZ8sgQxXa4lq5bElSR5Aoek0D5f8eXf+G3KdO/Qxdombpqk+7szciOPfMzZRjgMyWc0N6KBHjy/5jd4eWSAjt54tlb/GSgJypf8dT7tLnqCXPDhCr3jYr9ihDyKHDuzrL912eRDju8PnEhpcwe8W/hKauNBLPnpeYrsKeJpfFg7kOegCPoju6oLcyJfQkq86H886PgcoSDz9XgVl2+si/8w2Y0/cikW+Wnwu0eefRV3x8hOkvyCbmwv6KsQH/5oHdOkjD3ZxsjJljfXUuAbDM8FMLXNIG/uhd/GeLqYSHJQ52KFYMf7Jxl6rvNJsJuoGS6o+kir5bWuamqYG3Orj3IYN3YZ1sGUjWdi0WhtnbCa3wWaq3zJvF302mFt0QcWij65A7g25NgudoaTnmrFm9BPH2dJ3k1rkqUGbptDoVjDOBiQzDUApvS4pobM9LjlR4IVurOHlaFmDUQeiOEjTSQcPgSFf8RiiAISh4f4SplBupaML6JBjikAIZzF5BkqHMZJN3iiADc+TxSSxaQmsayY2dAL0SotBlCJpVqCrikwNSxqRsuYk/Ql9zUEMZIrPSo4UJ2PAlXat0aT3rgrFJ0k75sqX4wmQJY8fHOsep7V09J3JocYX5LeG+Sj41hfuss6snLCME5OEt6oQAx26MImHLjX+dLVIlg2Qrv3xIEXmIWM2ttAaN3woSwquLBkCfGIIgsuhxj9sEP/SDXctJKbBE0a0lHHAV+yJU2axdLFJ1V/lVI6rK/bIAUKU5U46PKgcGBU9/LJAbJerHWoMMYeSrQ68yVxTMjqq0OVlPL0dZD286Pq9Lz3RP/+Pf6qf+xef1d//hc/qn//GF/kw8wYfB/fcX/B0I6+Vl4sd8buuehZlnDe5B7x4a6s7vETmv0sY3RtsSv/0y9/QV77+qP6bUbnfE6KUDKHRb2NMPGb0lvs39N6339OLd8/UcOie+LA46/NffqjPfOHresjzBVc1Aql4pJKtJiI8QKQla9prLGoUJ5FRXovYujI1MFAXwv9lSExw6tcXwTZcADnW1ao6p5mnYXrWL9qhG23kb0avPr5ZrwSt+CZzDN+k/M9S2JYd5CwtIQ6tZjkmaTxX6iooHUE44cMamlqTwROenV/480f6tc/+uf7fv/4F/cN/+fv6J7/yOf3GZ8dfB16RxM76JR/Ps8wV2xTyiJwjdwSyoqAytV1NQmHTwHQQLrF4ECcKmo7E2qEiR4g8gKJqbIHIMeIXO+6MqoSy06z2+Ipip494mWgffXHFWmJRxQ+zlCb+gxN9FNAbiJLYALZq+lzl8HbijS0Yfaz2uk0gxA9L3XNwDLtmZ272iuHurXO9/Jbn9JbnbyvPXMKwdZG+oKWMXoTOA6J0kEpQ+iogr2erzt+Jj2StZVVHE6z6DDLyao8cW3Je69DSZ+mh8V/5GgOOqy56L/32bgKp2KkwsYKhRo4W9AD9WktkBFAbZ2qZ8EOlugA4gYi0w5hzUK4oQ2sI6Z/AhmAAe6zxJ3iR26AEUjlNHe/Rf3xy5sdxdnGyyrci6AtHcdmpcfOk8ssga4IZEPpWmFtj/3WN2quxMQutfdym8W45sIX/Zky1Jxz+DX669uf5sJka+SdNtafzQpsmxkJVQWK4ORrVcXTelfIxbM9DZ8cGd927Fs9+PPv/7Hf33B+yn93jV/OQ8GQiqUGz1ZoldJkfbi3a8QC7Ikf24hfs2QvsvZ+c8LU3X+WFPsGnfJEfr3zt3/e8DyyIXLZdvRdd5X0kOmISm71/9vrp+zJ6cMX7wcWCS+hVdOSIX/GM9ZJ75gXvCWuO6C/JfRl/bPGNT3JlXtZ+Q3eJjy8IH/sufZS81y454K/wiz05rrBfoost5yJzK+ZSmUqthTVXbNZjeMC6S+yDh5d6dLFjiVo2iB82WMninKg+Ft3YbuFb6aJXCmmSI8/+i4srNC6gzikskJgaDcsFqwhmFEqJd5xqzChCS4ePASpqYiOx5hhXLsdIGPDoYMlrDR6fY054ouhfVTrtTT4G3r9zs35J2jjIjIVQLEue4kYTfSAyhyZXJcsg0B0jkrgM8SxBVcgvfHNcDIWIDojqYr+1Z94v+Zh6KS4h3NMDJI4gMcI7FHcdC7Ycn7AphkApS3z0IGpDjz6OT0PsyrAiFRhfNolu1s3zrW7dPK/7Qlv+ejDdEVSuKkfRfWYNYKQOeTDqXLg1ZmjuC8Vja23SNE+C5d6oZ8agKjXEcE8NsBRpFsSrzkTJkcKEruhRvCnikfFjPPYxdA2VFD7Qm5UYkjpY7Dmaha3Y4uNXjEQn8e66LmPoi3ZxbVPjRrzh5jvL/CRtPGpDjnDgDEAYuQrhM7FGPK39qae3yGRt2PDfZuN/6+ZWMw8LnZRn4+0TDSynOD0ra0TYMp4Kjy1KdKsce4mxoTyAkqHHSkzpaPbwT7hpPOC3ErnJ9hwUT9TqM/x1EFxmg8RwqTEHxVdjjR8EXGODIOhar5q60dC/sHTma8PD7t7tM+W/rTTz8SQ6MzZ5LAlVcbVrY0SbhhxcN6jT2zXqrwsWez01YzrxEjY78dJox7Ai2UYHiorSZWfVZBVI+Y3WYx5STy6vlAdqhopTXVS5umbW0nYzacu5JkwW8SA9ZG6VwrHtues85KNsHqadJA1PY/NCYanEWmpwyZUcex7kickHxUecu3zYfcR5fIon7+MnOz0u+06P4AuPd4o+D5xH8Kuu+PgGTy6Ju+SD5RVxILoTPCz+sl44Hzy6UtZPHmJvPLpU6APowzzUQrHH/yEvp48KV+TdgSviT7FDHhh+8TnF03HVJ+N4UMdwSb4dY95xM9/Vh0imiBl7uvbeudH3+gC433c2Nwflw98umybORc5HcIAvdGa70HNaB0iZ82Bb2SxNrN2Z8z1zY92EIm/Z+J1xzZ+xodtupvrt8RnyFn1wjv5s4bcbK7oz/Das/Q1rZsDcKwD5ZvJWbhZ6+ptao2+QMRiKPIVagpWb1YClWjdtobZku9AWKnOMrE0OM6yqINgYgNFCaJc5wNeOtqEDJiJIDBqkpyrqmjcdcIqA1fGDP1QuciwyJjRLa/oTHlwX8UeMQbaLprHhA1l2rjLVNWgP2eLYaEgRTmXUKDb+sSGyLIiHQaalhgEJhEhpughRim1l/pqW0qFxgRSLPSKEGD8FXCRLwXKEEoKBTgvBsQccxTIvmQ8k1mfWzNtfuqt3veN5fuG0YV3vZXtkgFr8QEe8pfAQBRoFVeXtHKc9DMVjzrWyaOhQinncU3OEohzQkT0nBkcqOlwxJ7ZzXz/kn0NGiy6LgBmPhFMj1sc1Kln2QHisi6xRLHwlSyBtqChJDKEOLQy1ePrHORVNMkJiAIf816UjwvdKYc6nCso4lJFaKTF3ZJvrDAj7HhwwdiBZl4emP3+w13/4/Ov6J7/2R/pv/9ln9Pf+2e/qF379j/Tbf/BVfeVrT+ovt/baaK/GqhZzIOVZnv9JyFvunSt/LbjNtW7p4e5KX/jq1/UnX+4//bcAABAASURBVH2de9pVpo4AKv2aMdhWa9IkEbfRX3n5Ob364k3d2HRxO9EFxi8+uNRv/tHX9cdffVTxuW+IOELqnMtKVcqiDnuCXny1+EZgmShBY870/1dZUlRM+rNNKpf8Zg1mBRwKdPXLaFhzDID6VFj8glNlxRNKPaoTlyzRWUYPoghqZsgfWjLmlcKO9Q9zWmMv0FRy6NFu2UZyUfuayqiXmojO5B5QHqA77pX5ZdgTXlYfXxz08Mle33i405e+dsGH3jf0v/7Wl/Xz//qL+oe/9AfKPxX+F//+C/r9P35dD3gR3rMqepAHIPeJXn82c6AnjutAT9QcXqFWYhfDUmTbgzfuSsMig5AmCpWK671rKWHWawmjQQOhQbxshyQ9dPAwx7pqMjTha/EDFXAbPCPHn2uy+quhIksNnzrnlqgaljhJmIDVRBkqJR9SXQ+hGZSdvDhQbVcMDWZ4WnF8mCSn0ojCOSJKYi5sy/hsm/XC/VvKXwlmHytLY95gJNleIMrCCwpQVO0E9M7RLlAGiB2xOCzlJ3IV42qrWceoRRdi0y4oexnhqtIkEpcQ4Rd20SIaYOEYM6aMxRFp7GoUBxtesdIUb477oNzbkuuQkS8HYPGDzxBjVTRCFa9ChLI4ti5IGM5ZeCNbqrYrvSZ2hdBfow+J8ccefRelBGMzQmqHDx0Yxzr4eBCOffgktNE0NAbNUsD2TI179wQTZL82szBndDM36bGfa9rgnHeCsc8z74WuXwifbVrtAWPbbiadb6eSh37S2dlUe8jtol/phuTxn9kzBrnHT5M0sY9s9C3G2pVZWoCQ62zPs3HPfSEfCq92B+35gJWPSJH37IX33DswCzeil2po8pEg/7fkJ5fst3nnyD9zfcwe/CF78afA+0fker/g3eNhZPAIvyBxj5Af512j6BV7+CveAS6LxucReQeG7RHvD3m3KBp+yfVgoY8W+hD6EPujgPyPkB8FvI88Qhfbw8iF3bG/ysNYHqF/TN+Pc3yhyI+gQd6dnnA8j/GLT3SPSt7zXrUnF0AuHXH1jsh8MntvXnMxYOms/oXV5X7H/f4x7zKXaDFSM/3r2gw/c35vnG11frbh47BkfsqZcyzK5W6n1x8+0WM+LNZ9Cp3oIP3UarDE6SRkBAy9JPSi5ImhCJijqr5z3yMosiiwtJKNJrnLrirlT3YsyGTHfmDt5L5g9CiprieQ3XT7zi09/9wtZe07F90YAD6Sy5+BQEerpUSCLUIfdFYsqjpG/KsD+o4Ks+gqrEhaKH/s1Sf0otb1pS65LmQiOCZVgdc6EqKw0dZ9rszVxKcYZc5zrPExcbYl6IAkZDs6UbpWLqogCtvKc+UOH0xv81HwbDOjNhAYVCmdBtRQoTlsDoXTzZxgSs3cZ05Ce84DzxqRpc0T37wm2ePY9BcUoy+kga+avoSC2JKfaeoPGzKQRY+nzAmw4agKVZjFYeVXFfZWpiQJSlibeLlCjCrI4WZMQeQg/ECsOUgfY0QHMsHUHmbhi2BrbdLMpDdu5um+FjUMdUwuEwnDvJI7ypr5Soa6w4h1MOgwpf8G2zUz8bdvbHX75pmmaRymlmJbVBnZJoYU9KAoagzDgBgbRmUIeGQMsUUGLo/YEOLGHd1cEXFDS+14YHOxEn3B8RuaHTfiK+W3OFnEDJjjMMeENcGBCFJKpwmEZtWpCiNKQPEYU0vOMSSiV3+Ynwojivz5Ddn9uzeUvxaceHCiwpEoqpOpG3mpMSIafRZd0kYVK6Nm3OQ0XWO4tnd5XYw9ntihGdsiDUJL6DDCkEI6oUKBWB8C8xHuITf/LAtRSEebEUiNYzjfzvUgb5xuRkROzHECXZZt5QJ9fHHJ3O9Uebz4QBQe2DSrIJJh2+N8yQMr/5ekNx5f6GE+vAU8qMI/eHhVugfo3uDB9AYf6KIrlHzFx7srPYR/iO8b+MW35NJd6iEP0JKxDxu62EDyJOYNbEXxvaaXeuPhxYLwCxaf5Bq41KBX0Dfh14d3xpY+QR7WNSb4jC/xD2MHDzn2RyDr+IobeuYo6znnOPw+Oh7Oez4Gxn69CTrowA3ywJzWOupMMPOdaXdogNCgjfOa9Tkhz5O5mVobNmBbNnJbNnabbWMzNw0s/DkbueAMnwIbuKz3TSjYJg85ZvjN1DS3Jogm9A2m0ecpLAmVWlGrMZbwopgx5nlqLuJa+6WjWY5JXEfDnuVoDNTYAmJV0LHEV7ERJy29IBvZqxd8zVsUwNi5CFPJhgK/UhWFoxoLIoPo+JVCHAYyWkRa9GkDFNRwhfDGNR1BSzcGCUs++LggUOEyuGBItKNmXUgkoGObGYtrZBD3ADUSPqK/9ThjCNBh1BHEq8rwF8Fxg0iobBpJtmVRyn/0izRqGWAJHOODpyKm5cgg+OQop9b04nN39NrLb9Hz92+T88CcdbklZ8eRMVc7mmO+9TiI6IAgWjLSCVUmfyKLjNBFh9Al18/iLwpBWWtoSNWxomOka3+DDn2PCZuhZhyw+BvQI3moY5XBJK5jMb7xiyzkomUnRqOUDhZ1WrDUPmjZObCIyWeY6CA4jLb6QIo9fAE5fhwYXGodZXWce8vQd0YV26THl50PeY+U/57bP/qXv6v/2z/9Tf29X/ht/dN/+wf6jc9+RZ/70iN9/WHXFR99KogBn82T3v78LeUv/vJ/K83mdMd96k++9kCf/9I39LVHF9yfuqrgb8574xxTS3VO/Hvedkd/5eW7eu7mJJyV/yPt60+6fuuP3gDfUF5kGsfPg50hk4sNN616dJXlzZqaiTJkDnLkBCBf68VB2Ku8UrTobMvOWhxAoA4dHjWOyqnTMnw5TOw6YngYEkCWGr/BRj9g+6SfJcdwojWgVmB6B/CZC7TX/XWTI5oVi0f0AX2sFnqAXezRB2hSV3aldIV6+IYPUFAb/TXt9tLrvHx+kQ+5v/WFb+jffe6r+resm1/5zJf1S7/5p/off/0L+gf/6g/093/5c/pH//oP9Qv/4U/025//Oi+Qe+07e80+cfqt9YW+swdkC8gQOU6ecT2g0w5ysCGSsTstKhdKJ4pBWUJxI4BaQnLkSIJS0MQWPSx5sEQRQX3Jwjh6KZJsYegTrrrCNkIsjqZyoJKIHnkjAZyGP7HhUZFw8beUUrowUrMKlYOTQcX9xAE3g9hJR28C2CPA4ZxLR2uJbwGXUDquv3B5+S339Y63PqdzPuKIX4gkX9nJUamYh8oxlMWmsYciPolZ3SLHXqCv6I/2GNGFlB1j+GDIo03mSg/D0kXJnFXLUUUXHgdSqUPFWAtJVEpVqX6LEx4G0PhIsp2GhDm/CYIViL1jCy9sRSXXz2rHn2pHi04U+MwpIcIV0iEePDmbJNMYVfnFAz1OOi1jzHECsfeRPyyacg0fZn0mhE9c2TGOUUcbkIC+REexN+wGouQPeMIPqNYbQ9SKicG21jSxGLPHmyfXR8La92Xvx/5wCzaFxh6yabMZ2G4nndV+skHh0UdXwD9x2+iCedJmasp75kQfQaNfupVt5UeUznnhdsC9Yn/8xXj2xOtfuYXf8xwKsjeumetdee7lr+HyRyTZbz/iHWjQKz6IXSn78yHv9JSNvXnpeW95xIeqAWIWfZ5RD8Ozl38AzS/7kyt7/CDvFysNv+773+C94kGQd5zELhj6q3rPif0h7xMPeJZGv+IhvqXnw2H6fJj3Cvouin/GW3x0oGRojRP6ZnJ0p8hHph3vHLaZ9ZO6yLWimNdYsu4y1xeXe73+4BHvhVdMO3HDCR6v8JAN5/TGlnfMzUY5v5zYWpmYqibHGw+ecE4u6xLhdEM7buSjjfPSbekTFMvQdynjg6TTHuUR0WiUJcEgOPPLkRhyHKG5h5M8LEEji2V4Ku51Ux3BusO3kRf4pcqNsxmP1SdOAfesxU8ZVzCyjjYyIKrkLvxXEJeej+jpGyl6+IwvazqBnCZ+AXepB6yDqzyMc8xJGj/4/OfM4k/quCdRsaTCmj475jgnKIgbOqyZk3gMDW3cCmmQU8OC+EYMttPM3Jzr1vmG+8FMflWfa3ZSS6WhzUlmHg7IpClTctXxMcisrfArcONeMdf6sZORsSZQS4lqYRVnpfjIMQEoeskVbim0p1lQvIYnBKYvQGJMcYOrsYp4rPAwETCwhqKCO9Zr41G1Ms+6rvpTevQxXSyCVwfLdgmWa2I280bzNEnZSTHgTN46qaFiuIPiQjoqnmmHrCWfjHxSc4O+eeOsTu52ZtGXn4eb49hkN5gIXWkL+BmpYQu1q8Vv1EQIu20JqqUY3nZJ1XbJNoAqpSsLNPF5CDzipviYm/UhTwksqUGPKzBIJYWiVwpPQe5LcKsX7F9UmctazbGHL5rZJDPhM4nu3b6pe7dvMP/oxO4YYlt2QAB+sMqNxB0d50IuUSk2QjE02GOGoxJIa5wLpl9ULH80ko0ikPj9upFhBH0KmSnzgO9qPF2zuX746DEPwMfa505ykA58VMq7HqmJVH0QPD/b8HAWhx6tKCuFjRfz/YQH5PG3ScYXxCQaG4EKi2jZgP4hojtd8lu9y8sDv1HaKb8RCuo3ePy2Y6WrLg/h8AXsoen7MfwFCL3WHXjBPdQH49gqF+OMPYhcuNrporAveslvHON/wUOt7OQNjXwJfwUu8b/E75KPdJfceAe6iuZ4omdOr6DBZXzwvwoFV7v4HvAP3UMB9uS/5LdjV4ljM5Nlltk+8GKUc7Njwuha2dDssOdDYfSDiokH1MxtIM62xQ/znetvmlxrcztP2oDQ7WZi84a8adxcJ/iZ3/xC5wYPxb5ZMMdnwbzkmqfG+rAQlT6ztoKpNTUUEwi1Mry0wg+ag5MEp9MSOXh27cfHeNsWZDFndqTItkMWva6LYReM+55l586R2C5j7kuUS5LscAOiuEsWhfNQixY2R8NFMQjxHVsOiVA1vG0igI3U4kYvqCqUxuKn7KGSnTFJsiT4kEQJhqrieWlWsse+gNRoMKeahrFSlbhCNTEEqnLNlWd5XBssUpd42jjCcFfxyPELb2fsHB/zgLrq4lpTVIo0KHsmCd6Vxbp364ZefcdL+pa3Pq8NG0SRCzO3SEMCcXw5SkSZn/BQ/EhX04IU4xEZyToUo10BK9tymDgkQVAyDfdAL1bcZEdqC62ucPKCBAZSNEo5MhE09MNFpyVuQXRWw8+iq4woKiEVFZwoSVF25s7MhpYSHQ9vJIM+2IpBpjKJ6KnFSwfu1Yf0kgWNd+Jz5sR9RdjwwEoe+nl0sdcXv/JAv/KZL+l/+Fe/x4fB39Tf/4X/pP/Xv/qc/uV//DP99h9+Q3/6tSdsQHnO0eeLz93Wyy/d0W02fs6zy5O+9uBSn/vi1+oj4yX3Q9Gh7RC15nEkltyktz13U+9/5SW94/mbyn3KKK/6rM995VL578194c8fKqXJNdTc87jkkARIwsi1lEgLeyTRBcIva5BDrLVpW/aKo/szTM5AJ/JanRwAVbz3AAAQAElEQVTX0n8eRzeLoxf6l5OM89SrRkG4TaNgtXYdjs4n+vgF5ZbjKKaOfQ2PNhiW6/Yky7WSWchSWfvqyz0p8/ENXmz/4E/fYM18Wf/Tv/0j/feslZ/75c/q7//SZ/X3fvEz+r+Dn/sXn9HPs55+6X/7AmvoK/ry6xe6YNPhaSO3efSzHEfGFLbTZwacjxU5fwe+GKa/2AkaMRlsgGQOLIAksjRZb4ZL9WLIMg2EbFvJPZA22QHqjMGGoeroG05V8IpWwie8KKFBdJbFcldKdJk/Lb51bPIYZwaDPn4rcpyYNdREwzhEZIWP37Pjw6QgZhs/CRFqVbEtLq/BY1HuBSR57t4tvfbOt+ptL9ypvYDKJsnWWuhakaMJEKgrZ1niWJbjgU+tGBoqtm+2x6cMMJmP4bdwjKuSYksd+eEypgC2KgafOiYh9jGlVpkgobZlB6gXKktNkm1ZOiJpMp4DGtuyjdEyJ9RWlQNtAKG6fOxBD5ysXCtdVmqOXti6UtIOHM8zaju+AD41tkCoOueq1wIKl14TjwHH4hILryNFiBnYLnX86uMAY8Na1bQB5LrG8Vpi6F0cNho8U0HkRt6pNfaWgH3jZmrcwxc+8oIte8f6pfJmqr1l8fWxcKoPhdtFv9nMmudJ23nWFt0GfiZnow+60ii8ag+GGRH3PoktsbIvrv3z1aH+tU323JHz7IsTQ1aQvzTc1V78wP77FPuSR9xeoZf4rYgcJLb24WUb8eMdIfxe9X7Au0LeHeq9BD7vHcEF/LP69T0m+hWXvBetvtc6cvNuUu8K0FUfGt9L3h/yPvMkNKCv0oWC+MReWOTKxYtF6aCXhT3zt1dsOc7OrNmZuWCZ+FPSlUulcDh04vZ6+PAJdIcXRiwHYDstOvEOYt28sdU5ayBrSPSR+7xSuHAvOb7XyfHwyRNOXReh6mmWIRSbBv9SdZi1om/w6a3HWDaTo9NFCTJ2pUXEXbaVVVXXmlIwQI5+Glzy8chS9lctOtSNj4m3bmz0/L3bunF+Rh8ahZzJMnLiOLRKmLANRk+VE6/Sp7/k4OCRYz1Ar2tsgdx0xfvnGw95r+fjca4FG/8y4g9LW9UcqWR+RLHC0Oq6ME8RUCbFwoaoDg59YjIHw752MlyMcX1ebzm/d26dc543PFcyY5ZGkCT4gp4qRheItJm7cc9L1yjiCalHA3nmeaPGsSsbQvRlhlLDPgMPOcZgSM+0pvehWl2epcM62oxPjKMwVEs7otoiFXG1HMhCQ3IgFUwS2zLKmrwYkuNZYD/WshGRVXJUXjMTE7PZzFxscylrsMQMykmmjzygBI0uqNHhUwE0eEmMi0Ypje7inwO7dWOru3fOWfTbmKKWuFGTruQRJ4i1lv8vZ3/+pFl23ndi3+e+mVlrbwBILAS4aCSPQp6RPLZmIibCEfLYE7YibId/8x8nWSRFSdSYlERJHo24EwRIEAQBgiRAggTQ6G7saKAbvVR1VeVyjz+f59z7ZlajOdvJ85xnX8655y7vfbOyqqQ5NTWCpLfeg7iEU/CYGxucjix0hZ8yMxh6bhAUdCUg+tInwgNOgkd848M5kapCnlT/RLcGJcb3Xmg28bixlq7HXJ9MJ1BPcvSqbDGyRQ1tQGs64g3L36J89plbOT01+qqiwbgDa40JBaW+JdCzL9S821n35tg59SnNIHab1iM7RtmIiRyBG/ZwbT2YL6kyuHA/fPiEbxSexGeM1pNkQNDDhHL71glv9084kQ/t6wXAOcCQXqsR1+vJ+Xm/0LvCuVBW9Qg1e1WlSoCvQC9ZDofUYUnPu1gP6hoN6Zs75U3MMlqfN3w/CDYM8mIAip81B37a9DWBssYNWNUB17KRuYYVf8y/sId7P1JH1ZJqQNuYGhfpm6BNUbsYwL9KPTQ+17EOKfgqdUmV+GlYWve0rDjqiDOb9SbOz5e3VxAXgDfeq3Ugd7KV9ByhcRqZPMKUL75hKbEf1HzAOuXh7AwQH+GwsG8BHuBOgJYj82HsBGfhsCxZkC1i4LBUlsRs2eccWpGvhdDW4No3yTAEBGLIPhZiQTflHh/95nUxx1BTjkajiMfmPwWOVUYRrvVlBJStwq8AO2W0f6EXZnxioizArgxX7IiHYNIrvNS06jrRTQuIFld6bTCTLdaqqlIF3KSTIEk3dGkOp4ym+hoVGsd3j7/X3bXJqAYPcLYYI72LlECRoZpkUA7a+jHGULAZGWuDDidtPRYD1kdr63G1rnkkm23roZH0WmnHqrVY2Ub0Q/9Hfvy5/NRHPpD7d+/M/UzFYY1wjGvY8a0PGKxD1T6HEUgr0vT68jQSFVXMB5px6kPmgQCcjpxUgh/xEGseGiSjmdWOtsnN8RgjBmTY+khbWS9kbP7WnHxVoeN+R7UQCedPNUEIZKNpxpIHht7X0B/iZLfcVRoCyBQdzWHM13wPIfKcX/QxFzahuW+1dXEGF8+V60rAQz2hr3jh84gPJt99/VH+9Gs/yG/+8Sv5t7/35fzSx7+Uf/OJr+TX//CVfO7L38/XX32Q4uenfuz5fPD5u/3hMOR6+GTNS997I6989w1eHl5mQVbOu6I6tViXEI79Sf72T70vf+djL+S5O8UxucrA9rVHaz734g/J/3oevHOBH5Oq9AfB2KwVvKGIsUBixxA0Rwh60wyV+YPoPXsVeuApJcFdG+Ep+Xsw2uygGteuTVqomvGrShYYHJlg43rsMsRb3/3L/U/tipWJJ1SqClIAdd9oDXtRNh5dVaV/xBsEjKp7FXUEaF+dJzi2QQ9E4DR5dH7RL5A/+5XX8t9/7lv5l5/8Wv7lJ17Mv/30S/mPf/SN/MYffyO/8/lv5lN//q38yVe/n1e+82Zef/CE57ZkYQ8sy3ZemMu4JHE19vXbsSoWqNFcrGLBJus4em2g8Gc8dqZydMMDeqRKChjQ42i6yQ1rBeIEK3xCk5oy3OCZvNrJwM8+6+XBpVmDD616ri1617BHHcilPS8he4rBU5kpxP5m16xgju2DYubUOiiQtsOSqkohEkBHWnXklmCfHKB/7H3P5ic//IH4H+b1EcHIY+PkITGc3VzBPtt6V2Yja0K+NBHibpp9KRSpI5gxQIbmXG9huPRggRuEuus46lEZDqhigLVX1UyJiUdMv5vg+dJ20a4kGzBvTDbSyLV3rEtFYwNNBm8JrNu0h4TcRztEPguHZpb9GMLOTqzBvNS5tpxZqe1nM5jrQEw6IusBdddyy42PotHxoCrsK3El7TgCld4nzVeWxqERk2MGQZcG0Rc9Ot7oJDO2egEDujFBvT5dO/YsHHzpjWo0XqCWpajpaTggOyxLTnm23J8vG8P3s+bpDR2ys9ND2+72C75VRX3pa781huaar2RmafvZwVvYynOxz8orHxqu+IJ9RbgiA1HySIwjJCFiQ2w3GKyYW54CnK957FkdRVB0HHppjSEhr5h1slbzN4anlOs48Mr97CSesOXVn+qGMJDJWzc5hrKNJ8SMV1aE3RCgxdqIb8KqHjDGLt9l8vg4MWshZKqK45lARK/WSZGYjggnhMXE9GHZ48tHf1FnZf0pd9q0MY7dB89+J7l3x8/Lh6QwIUZopAsnQx7zUvBtXgr6NwWZTWyYiVK1U80yzBpMUVVxj7aEfVdoC0mBB8emqpobGAiFfIehfuMtZ2AT7K2uqjJ/0jjYOl/hwOesu3wh+uz9e7l9+1a0H1qV5GBAAjKeojTtrACFO6g4QruFMJkNJ3XkFRGR4z6mWn+MrnhJ/fbbj/KAF4OeA0Hbz44kHZmtOJdwxF0JVyNRw0hVNUzLBK5NYxu6MGDT+SEbY9XqrYYpw1YhcOf2WZ5/5k7/fxQLx6M1uy16w2WLoc5zuUIjfptt2HPd2K43q0ZdIws/h8Mhy2GbB27X3V3QkXQjNF4EpMcl3FMSPmgATHCePDSFVVWqAOQF2LUlOVtUSyUTvOZrs4NSLRaJhm2wLMJvHMizDPRUN8pTgncxRu6SNZQZkboJehyWhW9YTnI4OckCPUJmhrmIk/bixOM2F1A+ork62FQV8SoMudmQbGyx9NUn8PPP3mXTn6Zq14oBunkCpkc1qePLJzJPvvOpzbFVsWRt2EudaYINXbGGxqKABFn21solVdXfaLzFSfDw8TnzGsgC3DTOsdV8xQ9/U3+TRrV3ilFT5TiFY6Ib4y4pXqKd5rn7vDS9ddr51VThK8BUCj8BxPH0WPT6tEiDStXcMYVJlSMEHW0iKyRRtTBUTcEcXemwBum2+0yTkaMN8+L6nXf89fFHF3E/ZKl4ggWrAhb4O1zc7t+71Rdv5SNBUwxCAhPjeANw7c/7BoAuNBExZm747pWq6pdTJ4elfxPx7PSE+IeNPrB/hSUnB/GEA7bCCQ8LJ9ANfnv4PwKn6N4LTja5eW+dnebW6Sm5T/qbyskf4IFTgG84zsCnZyfItDvNqTwPMGcNh8kT86xtNh/9lGHT9tR9tvk1j1z+CG17klP89ppPmP/B9UslrFm4Ug5g5cmGHgFWcbp5cIJtX+3C7mrpkViWhVonnFDPrOPAC9+FtQaQKT+QcwEOy9LHaYFeDpVlSVpHjir4SgKmg1AmaZFj15JuQ14KpTsbJId0o6x3tGgbYFrlUKkq5JX+KaajGhkdOR1Z0IZWBUOHPPbJjlRVih1etVVRga8GBplUyacbHqzhaLqHYkSfTH/LhsxANppIN29cQjjHWsAj7DjSU7KPhtxdvfq5isKu/xGsw2ANVEjvQPwiUA1qQw+pRaOqgh5HullFSDOIhW/QVl0L1yC/AZBaYL7Z7Lb4T0tHZzBB+wbs6BFwblEPnZP7D2vjvvrA8/fz0x/5sbyfb1mXGuy1BR9zCe2RQNITfPZYVUq6iDSJdu+EmaQm6aF5qa5SN5imCXjTH/HRVnmXi6RqaqrEAkL6Ub/n4TgQEg2dPFXT1lxVHCP2oXsCFdtkxSjtWT2GpgZ0o8/5GIF12xISKlW1WbFmgaa3gBBVlaWWHGsJpLVphx6OvsKt8YJSXlTWq6ZXvl2z0kJrjPOLkdffepSvfvP7+fQXX8p//PSX869+9y/yyx//i/y7T/5lPssLnycXa567ezu3DuGBiTC8avjum4/z5W++3v/hiGUfDpXZwNQX4hdwwnXmJ3/sXv7+3/pAfubHTnN7mS8An6xLXvr+4/z+l14lzpu55FugBVuvRbixfuah/ticlCB9DbtELJSOhV4A7d1j0gEVWKwgvcG7zDfpX4f+l1l3lHfla9mN4RjRSQAenxvqHyE7HEP79VpvJjfpTbQjVVXtgcj9xvqSq7+AYu1bw3BYlqzcgH7IB5C/+Oab+Y0//W7+9R+8kl/5g5fziS9+J3+J7DuvP85rvPzzn4+/xXOGv316wQPDwHc5LFmWQ6oI5jnN3vPeRkjyIuOQUjo0ybcNbDXF/l3Cnk6lXQsTu2bgKgR0yBR2i3xuNO2O+mAjs2aQP8em0c5AuhYWiQAAEABJREFUa4LlLulytrgLOkFd7x+VyOSF0q+OVBb8mL4CNc17smiCquUOVUqSiaQF5i0CqCqmCvQkdlsWLrZWSKSqgCaPuImWL5CVO3zh/xM//kI+/GPP5e6t0w6tR5GoIAQQXWruPFSJbPbWEhjWkwh9vDAgDTL6phbtgPTYp13pEYbYqio7nWMbUXxkg801A+UaDPDshb4gi70jnuu16yt+JhjsS0oOppnNOVablkLMV23cqxi4XeSr0AIaNioMDVQYgQvfPuYlD+wY0q51VfU+UHUNUkbNNhSRBHji6hf8Eo4fokUgd4sqoaMJUNCVpZbGlUQKRK8EOQowveQBBMaf4Jhjq1IPC656mnb/79ZqijhYZqk0HCDoWRikBemTw5KTZTk+n56eTvoEfDgc2r6qeh38rDJY/BXoa5KHmuMCmx36EGGuanDMWz5GV1NVqaocBPPy7O1z74lYnnzHZ3BlJwufSZYoaxtkN+lddtJ2B2w3wO5kA+2FnT/RtnMtce5P6ch/gt9TMu2RKT9In97MsczPDXx2UL/D0X+L13JpYYt1cpPeZe/Gp4ecAgfkqXQbPXI4WFM6nBIA/eBYXPJi6tGTi/g3C69cfOT6FseiajILgju3znLv7q2cMacpdSRc95Hzi6u88+QyxqjCAwgm9La4OXQdKKoYOD+y4zbCd4FQ1XJoepUCCLp1C5DHXlUzzC4p5mic1C7JwAZpzk5P4n/S9MzdM+g2mlYqsdZDmEIEf13XXtj0TR4ntwkz4pfNIDCyAdCNf8HaP+BF6oN3HrNuKKhPeVLzhzVsSjnAUYxImTbZWlVxzlbSvUDVtANUqhjtxEs3mMZzUC211CH3793J+55/Jnd5OTjl1pWnG+6VQlaMg6ldcRpzH+m5UyUuCNFLgJqpLIfiHDrkwPmUGTyppCGz7ezuOaV/zbjlU6sfmenXnsqK4B53kD0xL37XVnmqLTc5jYQpkxLIgUDqGgrJlEsdgU3owR8I2tbEECCWBKK9bgwUdzj44uI0h8VSWNz5lJW+YOMovuLEhSQhMeaVs4NUKiEGiuwNSfsW4e7y4PDc/TvzpSC8NvuJZFyitW3Lo6cU0AqwHbptwSGXtOLVgvZanZ0882cGqPcxumQ2AwS+4kXozbce5uGjJ+k4u39s3NyJZZ5Z64yFCbWiR8cYeafE/apjsERsyjkHPaQEbdmqmjckxg9t9Iul55+5nWd5K+5FuXNi1W+Q27mycFyqzFSpqoQ+yIRZlM5ZMaoLZVGfcWax0TxTpTXO0QYQC64h4vaBN+6RhhnqkYv9Jsa/N3HBVzsV5oGc8rBK1+LfALnPRe6UmwIq+nVO6+HwgEZ/o/MWLxgvuIhjRB+ZNUKmUrWDfLKwyN7wb3EhvX37JHduH3pP3bp1Ev8g8S1ucMIZDwUN8KfQDdvfJdnlbYdMPOEkt7GXFt/mZZ34FnjCgRzk0Yd53Tan9mI+zZr/NnL9b4mR3aZO83V+ZBMv3CwXXirehEPz2p4RX3yLuoWbPjut/Ix4Z9gIrodrcEatp9wovdC5X/pb32zHeExicFEY0hytfkDiuPaeReY+V7ciEKSXPgZLjHlymPiwVA7mWZY+Jgs2y1JN9waoQIfjNwD2x8ixGXMwtKiHWd9xVAdQHr64QdMh9o4TPRV2v8Q11m7oyHZT07S8xmDzglJV8WePWBBCVEI3Jphr0Ow+TKP0HMlRVcRJQHgugBnNPOdsviOko2Ijxs74cF53WG6uHcrT2LxYcI4E4KrBMRqCD0pcd3FFTp5JNK091nQobI3r8UTQ+rBafIppeuCHd/yeQ0xpKYebgKJKabXOsZj4gGv/kZAmjEBCWVHOkAYnhQazzDAsGLxd26TSTQbwmtD8jwxEsF5AFSubsA4LQf2nBT/54fflQx94lnP3JCwnJuShEzLBRhkRRNTY0rZTVqnYWLFIGlOl81Cv3HyTh+s5cTw6Wo6tbWeoDGobc2HQt4aQ+MLZLUksDCoylPdq+RliZGxz1Rsm+gzOW2vRLvpNAnVbNZ7+aZoomx96uubqOzb8AJwvX1RHeW6M6rSrlhFJQWj4WO/UwbMe3qPCfAcvBQVfEBa8EPw4FP3bJyv6d7jPfucHb+ZLr3w/v/dn/vbgX+W/+50v5Lc+97V857UHGaxd8EkteePxyJe/9UZefvWtPOalYVVlQR7WgbSZ1xvmmuQe94L//Gfel//iZ57LB+6OLOQa1P7Go8t8/muv5VN/8b1897XH+Fe8dmUkxqDMmA9WEeTYILSaQF5CpUoeEb1q0q6DgCgYxDbQjUy9fKSR5d1NE2GTG6enjqyqUuXRnvVsJo2qpq7qGmOccALt+yg3WlVt3Ig2wlC0QxLJHFtlj9N2u3yLU6W+glGKH4jkiHNcTxfU32LxmZHXxVhU3AvugZe/+zYva7+ff/eZb+Zff/qVfPwL38mL332QB+fUuPAl18kGB/Hh+PBeVcRPwj7Z94prhoTjtgKsl4mBKWcNJbRnfYLcfaM9xo0crEtMkY1co8DoGlofG3zJjttAg5A+AGOKBptp8s05YJu2RQWNtgMkxje26zs8l7u2dNMEYzr2SNqOoeVGg5jLoB4GmSOm4aRoNPWzskljazK1xBrMZYBXZRg0rw46AjrZGYGwylKINjjyI889eycf/cj78oEX7nGcWMn2HcyK44HH6FxGgqIMJtZSxOC9q5v2yqs4bqg6FLhTiwHr3mFtntgaGtvyNqyNsTBxuUXZ4xA+e6uqVAlpHJq+hpm1lgma7DQMrcdAzETRWT+Ar8k2quUM+NOf8iNmF0cQfaD1MZ5AOfHarJWw79laKoK2KR2nfy0LrFJ5gE5I+ojPAWSnK0yq2pGyxhFCM2/XvmCqJziYKscSISNzSFTIDmLjCN+R3UuyMtgV9PSF2HoZcKMX5kIa+yYZ1MMewFe/PiWgxYJGjYm/EEf3QmicZVlygkA4LEt/YX04WbjWL1mYLy7hlpB1HUB46bHGdfHatHJyDuQk91AmxA4+MbhYZ+glIVZyciie3w982b/DwsucQ3zuv80z//Gzgp8NGtA3xqb1YPgzQJ8dS/sZojG6+dkDW30EZP3cD/aZ/+z00HVobwzhFrIGbJQfAXnHA9+Uta0y4Kw/Sxx6LmfyxDg7mbx2M/4JekAdnzWUnd06Ye7CaeMza70FDZydnuSE47H0YrqQawbX4thY93B89w0geX5+mbffebK90MMeYWm7hK0JzwbwWN+9c5r7d0/7OIeGJqYoBn/L7cnFRR6dX8VUVTinkoakhSBCOwKFpsAjVZVqisGLC8VpV0iNMusdjbDI2soBWVr2/hnECPYJnwfQy1Zo0NEKczoCuHHVn1/f99xdnmFO8do0OA2dACVOofPjj1f3Mh7guXIsaEaFpXgmX0TUeNpITSD8ZgkqZCQ5Z738W47v8FLQ0yEkHczBEK55STRgj5ulkD6aNCCoUjH11basC7FHTwYdNCMdOfYQ9JGqaqznGIncwoPp/bu388Kz93P7zlnL1KWpbE1LvSY72FNXvJMYTGBg7PnO0WoDWNYFDoKp8fn1kBP250LxS7XJDHJzpJZZ5k6IbxpM2lxPacgx/YgLrU6Y1o4kFKETPQUYVlXPcgnEU8obTEFzPjC+d1f/tEaJ8LR055wEK7TXHXOf8Pb/lIexAzi4snyxzQWek9NH8GQYnAKDg9A2RMIFco4Q3asmf5sLhB/gbvvG1yOgtlWsgMnwV7Q6ACxG3IiQm4b85JOfIfWTG3hXw6LCzVfKJ4xGc2yyo8mv+CQXF5d58OBhPBGu+DZbmyoDCEkVWHP82GcZnGgDGmkSRnWgaBeJRLQ/VGevR5WAsgCNKmkqtFunh7z/+XvAM1x0T+NUh9otrjkx617KoRoPCDa1YzLS5iNcrJDA0JUe+bRtoZy9aoUYUVJVE/eI+EZ37qjxroQ5+Rt+Dx497m9khsUCaPAc7XWLPXT/3ll8UbUsFX3DSd7KfcDUv1nxgJvAI24GvZcwRDwtaqLj2Hzl5LDMm+GtE27Mp6zXkr7RnS7Qh5zyMPA/BSfc7H7EBv8T4BQQnxDnBLuTxkvOoIVT858covwM3XUcZKcAMnUTrFdYum5lB/wP23+uIf/XwbRbcjAePifAYYOlceUpX2S7DUvOmg+gwhBbVUGWZCA4YhzKpPfGyr5eOZdB7HGOKNvCY+41a2BTVX0+dn6CL0vglcVQR0CV8qfSrdgrTTBUlZoG2O796+lQtYMEtN3bRmL2BFeGdFNi2IFO83UvctdiPFKpmjCQD2xgWyaPKKmkIe/VyI4DnSwsBrbSoIitq6pS7YrtMWgL8EmqqiE01QJkXPheZxjKkm2A5cEn+A6OCUBa9e+GtY/Tmj0GZtllPuTOD+KJ+hhtS1xFPSQBdV0lLUhgFzA96hEj2RxhpKwDsvvcG8y7BnZkQalvKxm0B7UOLeSIekFiz4Ei8iO0Tdg2mydSuhIBsjs0XfIO9xX/CfFHP/S+3L17FmNVqSxI6svMvo8FL8yqpRCQqwq6i9gtlT8NTDGatbRt65pvoQOKAmPIYYKwd7YUP3IhkBKPW5QVOXGLDVoU/FOcZDLIWs1aNwuvvnY9QuOBtm7k9tj4iYqrd7oN9tsNvfFS/bMU2LSFIbQbUoTSjtA+4w/WzfMqRnOyArR8pIE+AqSqzbuqEi4e/tbXW+9c5BuvPsjnv/JqPvXFV/LSd17vv8l0IEVR68Xlkld+8DB/+Y3X84O3HndI6+nsxAzNcILhP/y+u/kv/+aP5299+F7unqzxzx9cEOebP3yST/759/KHX/5+/61C3LqPrjXMAnYFOC6MWzfBDiF85b1a1ZRXTayNc77BIhqZodFAzDVrcSeXF5DQzQk69kpVHbm/jtCiUqgFEL3qmo60gHz2G7opeNdYuACpd8n/enblotDXoW2Oc04jVZWFMI/PL/Lt197OZ776ev7tZ7+V/+73Xs5/+Ow38sWvv8kLYF4bnpxw7z7lPnmSQ/ABCrALY170U1UJvQ/cmOS2wIg4kOpC0w7Utk1jLD/AQKEQFEU98eUneGjWFqv3PoUX8eEK6K6ksCmM15YcB0RNNx4p9poplNV2HuNEL3Q7BDqz1USu4cBXjpKxT5ZrK8XXYIKRv04bnb0nYAId7Cq65NhKE7jdYrKVQhZGMA7mX2rptVg4sP5N0J/8yPvzwnN3AsuhwJ+1TDfoHTfZQwiG/wAS6dCcKyjGFx/BtEcmoYQgim33mfQ6c8u8G3RCVnhOEgqiqpDOXlUp5jWhujarNUffU/mw2fdXDrXruDJcArBpPfvfjxCg9lW+g3GUYz6TMTaPgk7dCCDmikCkEIQjTx3U1QzDrq+qaVEIBdBoicwOCOmYzvgQ5fxSgQSIjd6YQlXBJcWPfTqNzIZtTeo9RyfqrNmkhfMWSgrzkebRwdDhGUtgoLdejCji6nHnxPh0kKSqMpu4ml+QLcuSZdqyMW0AABAASURBVCkg/TLw0LJCP9INZAlC2J+jIXOabRBsK0nx45huQ25JquoY+/Sw5IzPCX5WEM5uLf0ZRPr09MDnkgU4weaQU+z688mZtLAgO+Ts5MDz+yGn4FOe8YX9ef4UmfTpJj8DP5WPmLvuJj7hc4X5TvEX9JPX94y6dnrHT+ewloWalq5JnZ+DTsl9iq+fUU87L3anXKuRnXaeaW/8hpNr3Ql6lo21CwtNH2C6SFjDvtoAcf/nIv622uMnF7IZ6JpgaHqEY1C5d+d27vAuweOtyeBZA5Punpf+S7YnfLZfvZpQwBijdT0WdVxzQY1gBDH5UIxAV1oeWzF4hrRi2iDBCRtk5JDVSjCVUj2UN+2wMc44GvbAXO7e6s/9d2+fshfXeF3QvE302Qhlk630PaSS4ic0trLjBqBKqhhC2x25mnTxO68T67ZZ8cXrZd58+3FcO+0W/QVCJFhJg266h+Y8hSqU2iGrDTeqFqQKgg7XvQrGLp6SBF6wtKrq3xB85v7dnJ2yNiqQxSZuiNI5sPDup9IZ2uNjXWJW1dnHpspjcFgO7POTxDipvGdTLLyHcl8H1+rdJup2uKlTdjPUTd1N+U5z2YF8yooQcwYobnbkzYoFmR1LvwcQ1wVqqx5cKuw2GjUn28IFgQeyw4ElctkSTzBPqMHmGdbCCvjgF9qMN9oGNmPfzTKA5gN7Y986Pcn9e7dy99YZF2xiE48x2jj0gcQHc5IGhBblsizUAg+t+gjU3cdyE1Rt9iZDZi1dr3Zr+CwBcSNG65JccZf239B7IfIGby1ko2NPFZiE0CI4ZU1CY8K4z0+NdLb8qHJcDpSmdo7LdJ9myuHVnR5O8vwz94D7fQysT1t1mGFflMZEJhMEpgC3FbqBSJuw+aXTbdy4YBkTwyzWuAWelgrafIsZzJjNZgOTqmubQJ5zwX2Hl3mPzy97nj2wlnjS13gDeZaL3Z1bp+yrWVd0nBmCUcPlxRUvZJ/k0eNz0oyWTZPR1lUkQ2qvliQLPyeHhQ8PAJM5cY9UsmBbVZ2vquKFE4Q8GxQy9AjpTVcpC/QOha0yIUf5UhudbPGDjhpL/DQsNXnn4RLGBjHXX2YCK4zJgNlAJAfGvNdDjAg6uT4XN0/s1Kk09hEQakHwhPrSjWMANt7iZKRRGmL3W9mw0p7fYkwM3WGkharq+S+14J2ndKEV0gLbjQ3bMarIb3JhV2JQGsgDsG27YLvA26e+SOSMAEjlCCY6jiMrsb0fdBDoVhm0CQZo53UMgcgJDIaV69Ha+1fhBO2EWeJKWAJgO7WMWw6lcOinTfMMqieQAWIQ3xwsc9d6BeEXEYJ/w0a4vLriG+116vmEccUHEf/Z4xX0ZdNrrsDCJbb+yv/VpbKRS2yujoCs8w3qCtc/ZkJNFVdWyNaQS7HmbSgtYCtyXQZrM6wfbP1zCTY/jFbmIQzwMQb+ss1Lrxwx6mHE3ZoQ4ktYeIhtNKqyjQUpUR/mkG7Ts1ijlZv6kh9/37P5qZ/gQ+mz99J7mwDlPDWE1lGyiNYdpgRrQg9JmT1m3WqctsjozsP5tyyzVdXcFvoDhbjwhUQOhx8j03WuQRZo++D6PGmvT4OCfOGgRpCfxslqMJhG1Do/hhOYXi2HaLzFE7VxE2FScT7XoqftscrKMRULvSbECyfRAi6E+o7BFReI7gqQd6emaYMCubQ5ew4aTLEiOLTELeLGWOJyRgtfLI288+gyT/im2nLIxtFb8Dnk9bcv8xdffz0vffet1hcxe076YxEsreuKc8J7zv/2pz6Q/+pvfSgffd9ZTnOZWipvX1S+8M2381uf/3b+lBdSDx55r1m7rkFCSicSkzFQA2wBdHUcVqjZ64Z8SpJlWVJVzVaJAR1bksA1hNhVkxs39K1UnKTVuW6Uf81AtRm+05/FQHazKxd2WZUewlECUSlGyrEkqME+uBlr0o4CBk93hJSAL34EcQ9dsUj9YuQqEXucFor33uw/J3/1hw/zuRe/n//wuW/lX/z+y/nlT38jn/qr1/Kt15/kfD1kOTlL1Ql5qIxDMcYhCJLAc4wHIF1VZASogQJiG0gmO9q6DyzU0sopG03rMeL+wQUzpURetCQPveUMzq+IAZmqwlsb0NZdY8VqtO1IEOXZzZ7Sz2yBX8OibO41FeTeAolwpkuhHRtgSTwYbHeZVhMcza2TtWiqLV4ixBV/cGa++OOwAijoaLbi9Q0eU+UIrJhwrvb1HCe8sUBmRORSA6yZX/J/5MdfyMc++L48c+cMldZELEj6IBwdanbTTovJY9mxSWOpANabbyMGJFPeweQ2X0nAORxhC9S1b2YTDW8DpBuT7aySOy8twJOTqcKM3steW664r/qvYi4vr3IErjnu9Qv2/uXlQD5y1fqRm/di/QRjrNTnueJnDW7fuYYBzcq0XnqFn+VSEbsoDb21WPh9KQbnhYAba2TJWKvsOdQ+DRXMeDTAIN90MgJuoqW2jSqD9crcDGzI4NVmFOF6hyZuG2xhtz6wNE5NfoQQDLBWUGhV6FuTwEDiaahqbUce+Ow1aDWeGoiKkq40XHbiwfZcMELh29VUuu15G7OPyzmTqwoDAusX5JtxFM/FR0n3vu0lQ/mBZIdD9WdayCg/cOk6oDwQrvUIiwLUH8AHiAMYk65VXFXkqeZRQwdavqA3QHFYls51IOBhkV6wm1AL9kARG4RfgEK/+ZPjsCwtO2BQArIqbYwhnoAoeGXBZlnwARf4sCxb/mSf34IxPYL0hGy+6eZas3RNsxnCRWnSjO7d1SHFs8BF3n74OP23AFeU9NUDq3PB0K3n7p1bvDA6pRYE6kXaL5UrYvli6/Hjy7BViYoj3ZyiNndf60NcawvFQyb4JsPtIzpCi7G3uz+GgbFLOmJqSVLSyeJm2fXKRroNErNToQubYIWCeu/evZMXnr+f23xWDjZC/xag82EfKuo1qCSdKDSqwN14VSiwsxxtk+JnkW0Io7lX8JyYEkHvzFbpz+Bv9L+aPJ/LgKaIFKqdcfExZwMDelQIC+hu6SlqNJ8WYs1a0UGwRdAlt8HkEWWnqqDQLcTxxe8djrWf97XJ0WpMamQ2sMuVKe10Tjc2Dp4zHRzzFbAMn08OnKiH5RD3E+5YMtIhjv1d7Ca/llLpJiuWAq5VoR0JaLpJQd1V3YQWMjjvBuiteLaHB5rAyHoxdYSOB7wni05ZAwO9dcdA24HBp1XgqBMDkgLke/aq6hdSBxZLg15EJwN0PRlZe4HNM9L7fh4JaDOm01FlrhtzgvGgPnP3LPfuneWEmSIyCAg/8qadClTI7FPOCDNSpbzAsNRB9h7lvEiHGqUbBmMB3SHwdQm3UluKcwzmfB49fpIH7zzOOTf00Aw1P6jhGwD/CNlpjCAZoyi0PonFAvlHK3YjhMeOjD7ghcLOuRwOS569ezvP+Z+NnCxIWZ42wILcY8GqcKJbn2QVa4uN/0uZDsoHhLo0LkaoSppg0iM3GvJCQZgINzRNVlVCbwj1SFCH1CUvIh48uuCbncvj0veFixyuxW2+FfMl512/zek4BCI5I5EYpWtJx+Hl4jv9QQ0VcsZjTGmsRUeoqizLkgUc2nQZ8yIr34KVvQrDRYCRkkfcz66RdUqv6MTK3N/DvQ3T+sbEIGqg1Stf2fQr/AoGqSJ2Z8ByhR/xQXEl1hXxG3x4BFZ44d2yK3QNm14bXxCJtRXfhKv1irmtDeoF9TtGsdXkygnJtlSZXGgjypxDWrjtJQSUngZOGKymGg/N9Nkxou7KJJSLbwLhsuuVDwdA2W4vjSg3DT1fq6bFhub9rANupigGoN8eN2P6BMQRj/JpwvwUIk8L0q31Tc2hqg1gxCwjfKWueShLCDKWJysLNdgLoKavIK44jsIl+NJj27LwkL9G3g8IYvf+Tl9wPkk3SF+saRkfNia+2vhdLlYmSK99/fIlofbGd09ZXy9CQsXpxpRSVRsklQAjiNi/zNmJZTZKjzAIsgowK/MaLILAVsxT5w2+qNu59W2PN3jnWa7WkynKCJuWYaPCOpJZlTbZm6KdbmzNI88/eyc//eH358MfeJZvFOfDkOrhMINlbp7QkHYyI0MjKXIJkFuvIEo3nx4EGcRMW2pTuyKwyBmdhmgDYisX2lqCxUGsQZU8lIg9q5hVQhCsl9iKiDNfpc0xgkozKI56lFOeY0N0pJPKbARoYuepB90u3VdEbfuTo80dFIJbjo9LYv5w1Qt1TsDAznxaBF3Yghi5XnPNrlo4FEo9TpUYEPlyckhf01NRVFVc35ecX1Ve/N6D/OlLr+d7bzxmL1Z/GEGNXSUkWtk3XnOrKh964U7+67/9wfzv/+b784H7S04G10peML328Cqf/epr+Y3PvZIvvfxaHp9f4Yk3SzDYsKtzBehBSudo9ML0gCxbvtpwulVVY4eqjcaFrmjaIndJWsAAy2gKc4zU/oNCbrR2DrMeLCpB3cNRfyRyo2EI53klhAA+H4EgZz7lAmbd1UlM2QyKpQVeAwZTs4ng927GIyzFcTtkUKxr/J3XHubzX/1BfvWz38wv//4r+aVPfT2/82ffySvffZB3/GWQ5TSpQzgEEyhmdDCy0dOtBdkWoAtw7ymdNadbKYCq+INZRo6ygcLOXhGpNUbT6iptO5/7Mhvy9hcjqcIIzEJiixB69LWETQS9q9NmU9+2LahUVUIfzFEShLpX2nKottWYtFECZW88iSZ7Clv4dspsxrxhNoU3xkJZxVgKewgsNchP6LAKYacFhMI+KNBx1RYJjnN4Xr2dj33ohXzo/fdzi3OYkzvZ/HWbE2OOTpZinXtojbcEgwn18e+1HPFcnL4Y2ller7RDf0Bb3tHNKw+G8l4DTCFITyA7vobVxlBC55YgVqNtsGwhW12KjXNBfft9+QmfEc75Ivuc+7NwAb6QV859+xz+HP7ifL8fr9y3ByAGeB7w/ix4j76G0c8G8yXhtLui8BW4YrINzoX5wsbnC+fhfBsoFlWcp7BPTZnr1nPqyWHI/CQLYVUhCFQSaO3j4YVOt6lnJY/7xHyqtN3NWKLOrXyXGSa6CypwqNoZBDu5Y4yrjgwGSVU1QCWRphLihFY1ecitb4rm3KdNBLcJmQ2341xah7iqEiHgJJKDPS9XqdhYfhEF0Ae5gCEw+d7DHKvBwRkc43lsWHn1AgfFYznAU2c09Su1CNBEV4eABMpA+jaolBdjS3qo7qg3POWUkc4FgYRwjNi7lwUEoYwG8w3qXwkCQoUhdPQVKyS6JCgTE88AMPorXNueOSELZ6ar33/jmYXk9q5JAp2tTZI48pOR4vPkVd7k8+ATziXtfUrwmrISU4OVje3rifu8R7h7+zSHpXdZMg8RpoPz6CoP+Uz/6MllVurhMKYLII/1lsaVrZUcaua9SaSsTBy00qHJE44KkqpKUvwwSqtMIsmYSoCFeqQSmBzbfHhq0ekSvkw55Tp6J/4CzfSfwbruo9N0CLInAAAQAElEQVQNQqMO6wBgrgiEUXXcScNS7ax/UAv8YCkKvHdpnD3MvgN57Y0HecRncY5kBnLNNsQayREgo3MUoxAMqjhSoxLoERqkawWV6p/rvFWlGMBSEqhiWBCBMIcI76Iq9++exn8qfuI7EZ4tWoeN5kRMt2aIJeM+3NZXyWCfrtQ7mOBQR1Hi4HNycpIDm+lgXH13wNH9u8eHxbwmBIzAFL0gxNOWcHH67YOM3mSwHfgYeiCkSypuUFVIhF1/xFiwqmif6pia7SmZDHKRERs77DLpa2jpMUZzaTdlDZMNbeEEOzlloVgsWObsdhrzxBpJX1Ao1M5ai/pUHVJbaGlBf/NM8Yix79+9lWfv387J6YENOtpXm2xtEevQhEwySETqZiwXidman8OIC80Y9S7olBd8JXR1oUHqDpVoW6nmHz85z9sPHuXx44ueowf5ZpI9P8uT2fDTF6bArSegdRz9ECIiPtmhlUNlf+i8rhMTVmJhYz5z71aeu3/Wv4auVEAcFivdiOMG77jeuU04dydrgJI41YYMvrw7MvD0olY/IKycHJDpeowhs+uRmrdIrB4xvYAbnVRXXLQfPXrCh6vzzWOk61qxg/Dvanis7/FS8EAsIyzIQ92WXJiFs8iHorcePsk7j6+6euXOUfVfCxh1KAycy8oeWTnpG7ghrxvvGq/Mb+ev6ZXjvMGuF7Muvd/wb4xsGBcMCupAAqwMxIx71Q9ovsRrW3yVXz+0jZjXWgYBVgINfCdYw4h+k4fedRnMbvbW7bxiADMk2nu0cp0DF3WJi5S2CU0ZkriXZjx12Ro7npjBZwgDHeChhIptrnfhjoKoIWChEEB4OQLIGVW3TD1VXvMK9Fd7k8ZJ1jzaB72YLZKuYUE7e7NB32HmkG6UhgnkHFu1kToZu/DDjBEKgfucLRnPv2WZFx6RoBxDah/sTQDHfjjnwe+KfTYf4MPLvtEP/ZfIL32JxwcDH/ovNnyujA8NF0f9VXad9ufo/LDhb0oJfpgWP+HDhXC+Y15kXBDznA8c6v0AIu9/0vAEmfSUEb/rG3G/re47Z8B8mQLrc6P38dqlgyVbme+K3wQYOnJq9wWg8ebc2ffkWBFeoRNWsPqVc+AKnftsJb5wpPf9z+bSnuCs30rekf4QhK/HynVH2OSsdq+R49aCYqw2uXP7kI9+8Ln8JB9O79w5DZs0OjJdEbS2kNch8INBzMyOCkpNFUI80KaPP3QBYWg9dN+oWVNIxaCRVV5f7NbNsGNgoVh67uXs5alJGDVPN5zBrhUo0ZFKvV6G1jHAiBwz9Wvai0F9Vc34La3YEIlSxXpRZ0s7aMXTigVIQyvWBDxIMiBKoMCuCX+V7ZrZlNckOZS7xyZo+3BucV6RaLAARTx7NnpoWuizAXYLUMir5Sd59Y2L/MmL34//KYX/o/FyWEKP4dsf2wXG43KbZ4u//bHn8w/+s4/k7/70c3nu9sjCi8HLtfLtHz7KJ7/w7fzHz7ySv3jl9Tx+cmUZXfdgX9JZhj2ieCVyyCOdp5qlVeopWTNDW6G54/Buy6p3S46m8/j9SIhp32JJoOkern2ZwE0m1+pr6ikDGEtpgG4H58Bi+OUeO6ZFDiuyK4E9NBpGr0AtHA8OyAngb8v6mx5f/c6b+dSXvpt//0dfzy9+8mv5pd9/Ob/5x9/On7/8et58+yKD42G6kGvlQrpy3hvTPMpuzmO0ocPgKiZm8iJAn4FvhOYH7ngMjp0IGQLCbvLNFRUylSGmtkrkp8EckbfV2sdE7aDetGyQclW0sfqP1lTvbVRta6TCXz2mokJ37ApGr6N1GqDd0HtMQGk8pPBvJAPQQ/XBSRtrG8fcGq5oxEmnZJgVhtbOpEQIpyGHFkpenQBt4F2KiA63xP1/slQ+8Nw9rr0v5IVnbodtQLzMXPnRNqbzUWG9K0kHx2rt+8jKvWD0uronvIfs4L3iivvLhBU77z83YSAD2AfGFK7YV5cb9L4lFyG2/LOYYorWvTCXqagwuzSLiTUb65L72ZPLy/5tZe/JwmPux8I515Hz7R4t3wC/Y3Xel9sHufzFhr33X/TzweAZYuQJ9fqccEWhlzwXXF6uzOsaLqjjqmHw8mONNs07N+Vi6r5iHQYQG3NMHxUUma2pJakqjhtXzgVwsqGJBUi7u1y2fRzwUe6eSQwuJE2qZw+m2wgpJpSUdoJKMLaDwKAOJVaTDpSnWnFAhKCrwhes02gsH9pg/w32z4COmsw29dfSyS8dZ2x2m8wykViXvqNtks5d1Web93f3hGu8ssYra34NK/nfDSPjR2zGDbuN5vgZ5wpbYSX2FbA2fzNmsvY5M2VwWbHr9QBLD/CEkZZjPyDUES5DXhvXX4Bu3RFjjXwVkIE6x7QZ2eXNq0ynYX0GWSaNKGwrYAHCqgIuM+uYH2kqEl/kvfngSXymbbMF+aj27ajUwm0m9++c5s7ZfClYaC2BmRK1eLa+in+a5OGTi2DO/isgsxm0JBe8ki18qoo1sfYZJanUknDhTqBjWx12/U5PvkeGQSH0tDN8bFVd+sJiLCRUP2Lw5PbJkmfvnuVZPvv7izSaq48+MkABC3yloGafNtLWvFL7mmiDiTWA0knbEJJuOVor1wZRtBOuuO54337jrXdY+8ujXNsJV5iTg7F7Lw4UQRetwaSfppjteUodZmllQGisCVDnM0b2RoyE4+AOWsIX/Kesy53cu3Mrp4dDx64EizlCxLC6CRqIB/tFzKIoMhokebO1obbSLwQPXPdS/ASYOP+Trf4aC+N2yvfQbz611SELTI+b5izeDXYxnEuiDPtQZWaDY/YDoKcBBdIIzrEBmf2pRCi0eRrktHwaFsSnvBB0sbK4WFREjfQm3EgrV5SVU//oySSPtMQx+ejacKQX3+7z1vfenbzw3DO5yxv+HBt5qDE9qcr+02pyVRVkparAhBogQYQedKNvCiSbNRQymKoiBiy9qhwBdIxPzi/z9sNHvJg6z3hXTOfcuyrTxxGXKbpB9BrBG9HpQGIjt9UMp0zomBCDYL1FcGZvxpeC/hrxHV6kLRwMy8SEAOESslDBgtfs+hVk7xfTwIimcWEbYE2VkNlK5ABoDEB1ZcNiZDqpBLaiDUYg6G2MypvVo0cXeYev+7meRDfE4FnjybLkWV4C3793u0++oUEtKX66xsIauOTh5wHfDD3ihewYyJj3ze3lWilG83Q3nhKcek9ixH0ux5sVvLWijvpmj0OlqvTWpCGZfG40JVWFxrpvKDbS2ma+EbeNuZQZUK/gK1RVxAz0gtwgYMAuVMG7RgLrV+AlSYGLHRChkpI/2lYKeRV4gyDJU62a6+lLTZa9vsKNWHf02eQhTkNoyPSDCmlFDZVKquiCVYZWQdDxoNINogYDB5VM6AYmBSSVhBCZrbkEpEyQjk2GIgtBVSFh14+kSfDgwKNGEBpZYOiZN/R5tXKmve+wp4jszRjlxICqCr1V7Z+aNKMPF+6jfgDn4e2SB/lLHtgv2fz7Q/05/AUv7QRf3J3zoeEcXvoJL+180BGUiaffVdoPX7HfkLYt9sa5UL7FUP+jED5MrA2Xe034XALW67yHG9K5OB2B+WyoqX3O7mE3suu5MmHB83ziZOI1yq5YgyPeaXyUaTdh9FK7livBUVOJstGxWsbxWFEYD9T2mIJRlBAqH7HGqmocjlWObfDAsOSD73smP/2RD+R5PqR6CWnDtqu2NFTIPkFRpUSAX9T0LtkFGUi3rqydBwIYOsSNjpyeY7TQWgBO6mivDAaB+UbXEs7c0DxKlYJzZHenGy6L9tgOF5H5VBUqvadVs4hWbEKE7A1fxPGfYLCY0a5DqHc+6CWPgLHrfuTVC5tAl06hDEZkTeW5TfncZubSqth9wFUEpkPSIeAZqafHVLx2OJclY59f8QAIHWwHer64zl9988185q9ezbe+/5DpVPxxPu6ZYLdUUgyjivvOaf7+33x//tu/95H8nY/ey52Tq7hij/2tw+8/yq9+/lv5d59+OV946Qd5m3uYJXcsCNdgdcAjW1PX5JGAw5aRWoiMnA59vQRVRVmlSYNr1cSNQa1wQ5TJGxwwaCulJar1jkLIofRGqUdRy1sx6zuadkzibbpZsdblcAPww2Y3d39Jc7tGmiwEXPoexbHjhc5jDtKrrz/IF1/+QX77z76Vf/X7L+Wfffxr+ZeffCW/9vnv5k9feSPfe/MJHzjGXCcOnC9+hIE/F4Q0UMHK9XwlmTlX+L33YdmYFWYlBmZImE8N3DfrItSUxmLRwiWIZ26FMswhx4Y/wRQJcFphP72bp66pS6wvWHQYIotxJxoUHSJV1bcgVigprDEoCGEQy5iEQBHarH3PthQilIX9pNQIaclAt3JPlfMMmkEqtmk14wXrKdUCDTXFtgt3jKywBdEn1aa6HOWtCocdSfGh/Cwf+sCz+dgHX8gzfLD1A94YlbRjNRopE2c2qx5NViFvavDSS1jBG3BcPbZ9T+DestPyl/BiwXucIH3FfbgB38mvvDADsL8ElO0Y02DGsbWASlVJNK5U0w5VBVdhq0XfS+6v8/47+p7tfVx4zP153rMv84QXeQ3c+58IvjAE+ywwba7SWJ8Nzn1ByP36ifGRzRzc06H7OeFicH8H4H0e8MVgAz6XwE266+R82u/DrnbPopiRDIhJRVBUEFWOiCq00bsKYh63sTmhc8+u7Dt7VYW+rWGaLhWZbqBsQtACFPtGn0pqAdJtFPyo1jMe46Va3RGHNrCbCCpRNBAMhq1CfKWE0HYMab+Rs1l9jQ7OBsbcdS1yaIHDBG1I2XtikMJ9NIF1Y6PQe/28PqDuxTBM4VQI9Gng9Gzcss2XQCsB6Gm88QPDm764WnkIma49iXV1Hoiqgt9h0ylLWk5KiaYhcmwmgRnYjoKwY0x61pYjDzEyen5Rj50mVRWOaIsCfQQuYtcsFjJtmRxtwhIRF0TkwRd1F3nTfz7MvvZ5IG1fCcevwg5jTU55keaLoju3TnM4FLoYBKBGSM+vt/2FFc4rjwNuSVUqSRUxUgHJkDO0Ap7upNsENW03zlIF/QXXyeNDcmKRn/XaTJNSGoZKVUFARlw9Kjjjxebzz9zl+nkrJyeH9HMUigLC8fBZUfIYFsL8HUCarCDGIJJKt8E6DTcS0hI6f1OGbRuriTrggrV6i5exb/FZ3GtKet0HGqxMqD9Az8LiVIKugGAQsHRBD2phh44kGiNCGNsiL4FFlAsS2NKliB3qG/2+6O6dszzjf07LcV5OMKZni9FkaBLE28RJ8yGlEcH2dbLccjmvYJDVUuydQ5bDkqOPvhvc8M5sm4JEfcxlp4LsxN/ooJdstUMDgx0dSPU1IDsyJt1hE1LdRqGgbwzoRyIhe6/+P9fupi8+5vJQVlVOTk9zCizx5GGyKOnx5NLGjeYFC01fKOaKEGSLKcVeTl852ExVxEFwOFTu3b2TF57nIZ2XXoix8SQynawY/QAAEABJREFUeuHd0cF0/BhDCeQYoti0aAbzeSImVQWkm24FJeDYpcGm+BErqKqI1ScLfeGbhcu89eBRHr7zmA+8o02DXeebXK59Jqk/M0OMlYmF3RbpZhXjhOb5ac0N8IRnHCl+BtRSC2/Eb/PS9H78D1kWLnwdEsPBLhwaVVJFVunQoDOWaxn6CBoLmMw+0qYwu3hA2wlNqWPqW2kAALpSmkzYyAEnXPHp4CEXXl/oXfHQVdriM9HIwkn3zN3bPZeTwwEvegHIIxDEOfuh4CEXond4KXhJTENgxfKyri6aTAPzbjwHZp0UHySZvz5Ys+rThtDMia7CgoQWJimLgKGbf6nKYVmyUFPz4KrCTNkOhX6nzax+QnoByRUBWaZdEWchzh6z4y/qKgTHqjrvYVG2Q6GqTD/pJOirKrVUFqHMn1SuG6Koq5q6oOx9dpx/UsiyNXUscBS1CfJtGmFZnMgE5GmrSlWlmxhyt2+ZA7IbTkqanfE76pSlDW/Qk1+WRNgUjQrb0hWolsyhEPaR9io/E7QCM6e1zYEdgUD14AbJBSxetwYXJsTYjAkYSHWxHQUKGWPfnCSF+ZsKKx9cBh8QeEBnr17wAeCchxdvqBc8sJ8DPsT7cP+EB/kn8n4g4IbbOugn0voA0tpcXiaX/YGAuPj0Qz7n1DkxjNsfBNBfwJvvHN0F+fW5JM4FOs+dlikHnKsw+hyaq8eysaJzkq6BUg9nlMK4L/TxfPa39q6Is8PKGu6wf+BYqeMS2OUTj17nlbxX6I5AQu8hVy1PQBwrbLGZeVf4xFKyNdc9HKUpo8CW17Rr2vM/7Jslzz97Nz/5kfflQ+9/hpeEB9wGdiStZM5RDJPZJjUiHlPEqA91KDTvpthQjGOtGM5OgfSmdWkaY+10V6ZSH2k/NCtXNm0w1kklQrIn0Pu5Bdnz4ILQ8t13tLMiLeYaZG+ENAaOdJnRrDVoou9Mqe80MZyyaDmQN1NwI1gkGAwgN5vnnny1hVQgwQNcqSpoOqjDQQba457iZK/tOIJVDYcG5XJiBJDrWnn1zct87svfz2e/wou8h+co6NQwGkaKmGOQYHDvQfXh52/nH/ydD+f//Hc/mp/50N3cOlxR6JrHa/I1Xiz+6ue/kV/51FeJ+b3+T0wuyTHwR80VIlkhxghLTkziSSNiT8koD3YYwM4uLWzcRm7Ty4wydcdRoXAUsANI1K5PyTHYebGwizYaduuVqoLuKODMmqU2kXN7T0gxp2LO+GA/rGXzKXQH7j+nwAGLC659b79znm+9xovAV36YT3zp1fy7P/pm/sWnvp5/9ntfz7/5zLfz8b/4Qb70rQd59cEl675k9QJPbSvJve8P8OAFRvoYurorJEBuUmxFzHp631ADJWXVHptZ2sB0ULfcSNeMBDX+k5cuBg6vIzC7MoyICk9djLDGaWobjEFt0/ha32abEDRj44Kc3hWIcUDIOBmIZqkT3DIG/WFBjImlOE9553N0moL8SENOlPbTN64PsqT4STf1MgXHjKjPMdzjsjU1kCbejcGbFEVSHPtsbbDizz97Ox/7yAv52Ieey91bJ2iqL1Wx4ThMKP0ucE6dZjAziCve0k1Y+/4Km0vvPeyP/f7hvWaFF67AV2yIK/D8Ex1XaQx/hZ//3PcSfQO8sS4u11xwr7kCjGENsyyKkPDmKJ6XJipfAPYe82Cx2HPpzwbGcO8/2eJdcL8+554uf47svPn1+NLwQp33feCC+/QF93Dv++fYee+//sLwis8hwohyX2w8aXuuWReXefLkMr5YNIcxBPWTX3NBbufZAO08r1jbnivzmrOsVM15QTmtZPEYJBUam5glRFDMd3CEAR3ZT2i7y654ilvQg9wI6ZqTgGv6KGvOLNM2ZqQWQqWbYogqbSA2Hoo9CmM3GEBX3KB1EeT6eLaYOWwYZC2CtiqkCYfGPqXFbOXUiS3PPFOL1+bQqAdkGjbNQJdtaLoM0WwPxbhd/8pFjw2hayDZPsQEmzd4Q7qUDUxxKkPDoKqIUlgJyUJs4bAsORyWLID4sEADh2XiBXxYoAsAHyqpqlTyVLxqSXpVXNuuRdkkEvaKZFXhOVJcGxYBzlNJ6cLeMl/0y8hsI6VyMil+JF13rrJ5yD73X465v0NFqos47a5jJbdOT3KfLyFun51kISfFRBUbJd5THj25yEO+7LvgnBsEt35tICPdtjDqQLq1fAZRMq2t6WhDAb6gI32EaTXH5q8Np5BjNPq8cVYCYmRG3msO+ju3T/jMfyfP3L2Vk2XBiL7H2jN1gvQ5yYjBFg9q71X6VrYUYIJsftnwhnApRNO25FjDJ1xj3vQdCJ/puUQqDVOmV4rYjMjsC7JWJZUIvU4e9NAsA2RXLQ5GrnnXlkSaMa3f/XLdBgbuG9+DPPvMnXic+9n5mJm5Na3PmHHkSdDhWFc1rtKKvI/DoGbkA5sVWJjzCS9hl1o2f/Q4Ycb4v7b3jIg38XtGGYX+ac3TOesp5TLLekr2lOhpc+0Ip9CVAAbphIDTbeAPcKV3MaCmlEWP0JzD1BQLdXp60i8Fq9g07ceygnuBudFqzY6LN5sVnp5QA+ucKohctxl18styyJ07tzgB7vJy8HZgpwLH9jIBDhsyhYczxU+Ia/069Aacl6osyJVdAwEKDoBK8QM3u4KwxHLF0HywqL4Zv/H2w3hSeNOvBTttWhvWEKCacEAH4D+RYXWQY7TF6bpGj5pF8cBfz0aaDlwASAg0xIqpWsDF7uw0Lzx7J88Bp2xYg/T6QvT8iY9XjCfv5pZONwIRrATtgLF90ME93chtYqtMr2HafS5jK6cpvqGJhFDnLJGRrpO533l8ngcPH+XCpzjl+ERlRpalON5n8cQ+PT20tBiFpZZUA1WQdl7En+ScG0Lwzc3WBUwBW3wSjpUcFuOU3HSDpLMCyCM1VYsIlpLiXBuCgNwFLvTGFg/n2rXJAdhg0vvxJsalexU2Kva6SUaIVBUQakkqmRhdVWURlkoVNLKFeQiweXfDLO41AeJd6pHpM27IC/omH2wmP2Nla8g0NYCY+t1rlUqQMXadoemXKGEE0eOLuWxNfiPjvpAWrxLAIFWiVaXqGlIcNnRVlaqKbQGX6y+DTlSFDpmsaxt5FFyWGJPiJzYM+OjPTIgLPyhAG/EVk5uAAgtMJaZnMwMp17qWJluK2IzhtU7/S+6YlwjEPog/8aHfB/zzSx7a1/iwf47snA/NFzyc+9Auf4FMXpiylQ8+wsjFZmvMSz4IXPJB5socwIU8cS7NK2y8H5JgOwZmfGBJw2X7jihj+nPfhhVyQs5zg3mTdXZAzfWC4qqg78jVltM8K8EaOJB0YmIDsbqwrNoQ4OnkXYEBTOw8hPbvOOoGta5Aru2YzLRJqqohNutNSaVq4mZS4bRxTJDf5d7y0Q+9kI9+8H1cd06pkdkjz9Zq2X0rhWwwU9DsmkqRiy6FvwiFdghnKHlqhlcrGEusQ23rkbGQQ81AjHGT4GmYKgT0uG6A1v1kWtjDJ0qq7QqfpQGq1sw1T+Z8tE8wTOETGpd8bIwMg8vwhCmJighpmqhsTWJJ8bMvkbPsagsTnBq1YO35rKOZVFXzaQNs6VUwdMgoH6xJs+3CADNUAAWYS4BMGDhNu/hrmyS15Pyq8rVX3+n/RfjPX3mdc4Y36Qn5HYDurAe1sc1SVfnJD9zNf/t3fyL/l7/74fzMj93KmS8GkT9hTV5+9e382p98K7/8+y/md7/wvbzy6kM+kFyxdkWkhaNeDYTrI9I1jiAbACbQjK3bSNkboFS4IZJU1EElsvkTnXVqBpsqawDosN2ntaRCQXqDd7FKKyXqBKZzTcjSMtfYY3gNSb9AIMnUabYkdYjbakV4yfXA+/0P3nqUF7/3MJ998fX8xp9+J//6D7+RX/jEy/m5T3ytXwj+//74O/n0iz/MS689yVtPRq6oY97vw7qtrO/KMVsbx6KYtB/kEMIOEFXSSZ5OzohJUhV/AjOgsrWqUpRQ4xSNECSK0SAaTSOEzkZnNg0EuZEcSRasmHjVlFQVuoptoIvHSpkigKqjWH2YZXpe4ZTeg4ITYiTDc7j1BV+bED17MsTcz0E0GKPua0K6KRPMV1WZzwxyoU1NzA9HoihJph5z6kGyFeoUNNOoHGAKWyHE6HlWC5GKZRKPpebFPD74/nv533zsx/Nhvog5LEs6RyUL5ntXFibVONXiOXqQ17ivLthbF9xD570rLUMU7xuXHNdL1qv3J7R1O4VrGFGn7RV6wf2KC4cBHfeVS4GAl9w7fVm2otS/qkLn2LH+ge7qJg2bgbJaxjAq5sY1F9xjL41H3HOefS8QNk/8S+chqAfOoc/Bc45XueBefw7/BGgZuH+zELl82/uvBIh1zgvEc/0B7fU755zyheE5NpetH2maOF0DNa3UR0ldr/MUmAH7pRqytarj7OKshTBxfZlWei0RNs8Amb31tcNDqAAFaqkJW1xtIk0aTMISJtCKxKEtEAuCAo9ohZBeVYx2ZJCDPSk3YeXYrsyPAvbJocCMKHG7wSXuYWFjEogC9l5VoTcok05Jja5k7DktoeXopDWS7wlFLmEsILTaIGF2fV5UVFVVnOuygJdl0gkq7NAl4AQ+mcMSW8EMK6pATegRH3qKWKjA6eN7IH7LlAMLXrXBUtU2U5Z4Ph+KWrRrXa4bfF1zG1XRN7QqtAAdbu/IdtL1geXMsXoPCFWoLDDAWsrt4B56+Pgyftl0ybmMBXZoTVBguOLZ6u6t034peIvPlYti4pjDv5jl8X6HF1sPeCl4zjnF5VML9kv6aBYx2Bj2BL/ePoWJgKBYh5BvcLJbTxu1JzZ2AwKrenhIxjXT3RHg2rje8KmiOhKRru2wCKKw7Ll/5ywfeP5+fCm4oFiJZh/YU06n108o9C3DgBStSxC2ImHJmJeZRxbmsWRJVaWSCdJAjo26WpM8Pr/Im289zCPW3zgLdoWubtgqk62qVFXnWznGkM33Hk3N3LUk6uDV93wyUoVv15VwQ0KSbsU4NgDlsCx57v6dPM9LwVtnB0XZl5QQxJmiPcA8DpsM1LE8gII8x8slZYHgkuVwyOnJSWNjTF2riF0NDFPQY0eEEoO2fuQgrEGYqpqIUaqy/yDoPvm9ntzQqwmtWL8FgKRXMEkslpFOxmsGno7NNILeu2bQqkDdFQnNMNykYY85qqbXyXKSExYr8B7IhhWzlUMOBjGPkXUS0GxCFrxjMYwYB8CfEUeFlarKrbPTPPfM3Tz7zO0cDguKtLwPSIpYIwSe2B0Ai5iZSyQQR6jCHpGy4dAwBc1v+vbsBEhL/QboSQRT/RDy5oPHeQO44KZqzhCvfTefKgg6Dol09tZWO6PbpHdb1INY9qrCtdALgU7bW542Lol/W+CF5+7GXytmZSmRAJi7N1h++HbBcevTOQs2vaKYG3iQS0vEGDJu8hlABjFFeXxBMtEvWxvB56gw0tg0EygSI3AAABAASURBVK3oH/MS762Hj3POtwxtjYnlpKikBm/4D1zszpgLJzWiluPXESxYuyzxgeeth+cxnrqVvIRiNK/A6nRgtQLZq2KIBmIv8kkWLiYTJn1QruywpMRAWQP1meOKB6gLHsAugQvoS+Ac2GnlPnxpt2MfQteb9RiI3K7lLq+uHmElJSzgZNLwgc/WZIVswpXz6Yp92KfYuhmBjM9KQP1on+WMtA/1jNKmBxew8ypBBU11qPQBtT5pqrdHl27RSZba1XgqAyHeOoxBQH26Nm0N10Vbc7bYeY9W76Grtis0gDnljS1GakznKes13wfY/UF48iNXHEMfahukrzIfcsHajD0A8YtAAqh7lVyxDGInN6ATr3m6+cByyfFx31z4wM4LP7/d3x/gz3lgv+AhXbjcsHvqkjomrF2LdV8R53KDKwq7BJQh6jmou8JvwpoVhXX0HsSWjh3xkOvfOpbfOudkFmqfc2DpWvSew7a+In2Na6wG3OlHN1elqlJV1zLonevjQw1i13kl2ATXUNjq7ZpD/VfAlK0m36IS8qkcm7hl++mzsEHNcXp2kg/+2HP9vxA///zd1DJSzDyCkxI3pEWM4IFksxuwCKuYBXTwDs169jgdBo+w2Sed9Hm2M7riC8r+wGO45oMtsIWVat8qord/TdXuj8UUq4eho2KMoSPduZPmszcVGz2ILelxKNcJpgB7m8G0CUxjFTtwDcou7EIwah2YXqnmgg0Vct0Yki3rVR3bfJG0OxUjkpv1yhhCHCMA0xAbFOwDLtHEJQ61aPbWozV/9vJr+cSffSuvfO8RESt+d0YJ2JkVW2NhvBLrwJz/1ofv5x/+Fx/Lf/Offzgf+7HbOWFfhDenl+sh33z9UX7rz76TX/69r+Y//tHX82cv/TDff+Nx/6ZOiLMQ2P1Vy5KqalAGCa1Fjo2U1EN+CFJTT7heTJDndIgG4iNgm42ZyDmwDkTVJ6Pap2nWw+PIUqRBmx2MA23Xtu0gxO7fxjuPrVlgO3ZCDvqyVFwvnpUbey15dH6VH7x13i9jP8fa/PYXX82//+y384u/90p+/ndfzs/+zov55594Kf/+j76RT6L74itv5TtvXOTR+UjHJ27n9vy/YobMYZ9TrIOJDHQRC9KxrOmPiWZUyPrLoIuL33QPMX6l1DQtUanARHFVxYgFU1ARtyxPtRZRtPFU7Di1JIUn6ZZUqiq2OVJnV6iELNgQopnaCESzFHnn31oHNDOIzFOg2PxGbwW+vStw6ZMHg2JvgI7ZpbXFtGvceWWR0RemEUMpBA/iSHZ89JHJbF3DwEgWJN8kx+kuH9R+4sefzd/4ifflufu3e47qy/ViLy0YFtAd38ZW2zQzI673v0uGC+6f53yA9153wT4RX3JfveCll/qr7f7HFukwHoKqSsFVVap2CHS6sdvMFpfcc2Cl5r53ou0SUlD2DSO0fiWUhu8IYWWPoJwwWQlqTZc8M3qecIvn/jUmkFgb9YK2zeNzyTwuAP2c3yWO8hesgfw56+Cz8CVxL1gH1+QcunnwOfb9AhE7bf3NwQvXjQTGviKH1z1Wt2seHFtmwVwq/VPu0REYe46tkNkBQvVvXZr/gpyNjctzk/NpkGeeTCU+h4hxZQ/MzNIkJTwJGeUFSLoyAIHrS4ltOqwB7fEYQO99Rt1qx3rge61Tnm0+xM3kGaGue2sc3JtsTrfptZaA6hCI4KBml+46JRCpN5mYUPG6uSwL18xE3s8bh0VeyJSTbymGrfAijrx+hXzBsQHFctCvUtrgsixLzB8FLhbyIHBNJjBTauNw9Pp7/C89PhwUj5X7QpB2L16xr67UaYOTxw/SqPg3CilNEVNWFTyQZBGKYYc+FlbB1YMaxhYI8hgrM0resxHb4y1UVa7Yb/6G3zt8rnQeJqwiqwEpykwh953bp/1S8PQEHYFxzWDjouL5+KpfKvrPhy85N3RVH2q1668Mt2M3vzr9FW6HCZKMMNoLzDKwmqKjy4BC0MGNXP9tGysCWpLOLdl2zXWMA4Xdv3s7H3jhmdy7e4ZijfPADB+7WQHXFdQSfMQhtzmlq/eFBoB5BDIMQP2Omr4xtBk826D/c5E33n4n/oJOr8emJKKpsFIgQL67U1P7IIckHV70tgYzMTRJVUsy215dxR9lxdCAj4fWPz323LP3eH9wEoxYYXyYd7phSbwq8A1eNe7hIh0LZ0Uh17ifrFFsrNPDSb/nqtr9O8j/oqEKX6AK/C5PJTtQyNR2YZO8HrHa/Pswwl7r0qdALDjHZhRhCo5UE4VQALWT9IAaCAY4ADITNuTp5uodJdhBFyfgYVlyenqS5ZBuHAYOMtPipFOwgumSDd6oBxcZmdXNC9GTA8cpgQsgQk54s/8MDxDP8WLwjIeKWFem9iaqI1O9ETy4XQRx1AkeYOUD2XXH3h1OAYWwamoV8TkgPlApuTl17bxoPnjnPG8/fJJzbrwL+QVrxim1ZDbiGdONZYx5IzMCagNX4QmQf4FaEHcMdNX0NsgIPSkI/Ho+kPe5OLz/uXu5zYWPMCEMVigYrT82kyuCdl4CZPfhipFPxlqPPthbz0KuhaC1TQoxpo5L1Elt7glMFYO5ZZItnLLiw9MVF+BHecxDCprNwtVm1tR4eljy7N1b/TckF/MRqxZ9sYZOLRnsN9f8bf8JMTcD99MWKLNhP0MyM05uNh+hSZA2K9QHhpPDIacnADlPDpVT8ClXltPTJQfwTf0BnXO85Ab55PKSeVzmES82H/My5wkfhPynGuLH55fMDQCfo7/E9pL8V5fJyqJb1krB/u/P7n1jWhsiVqwSKmR6PBgUsOSEvAdqO1DvAljHYaG+Q0X5ckiC3BjGW9eVOIoWxEuWpcACMuilkGEvBqViGynkyZIoTDoGKKlEMH7QV2gD2OyqKlWV0I8Qm0ZiQD3KjrGJBxMeLUD/Hn1QwbV6sHZA+5KIboXrdu0IsVcgttahRbfCG2NA8wxNjITDNwFC2SXn7hUg7gda6AuBdewHZoKYB7YzGN7pCITvFWHVJBOExRrnRrPkBoZL6rgk0CXXPvMJ5hJP2Yj4ytrMiw9k9ocw3HOF/xXE6l7SBnB+1njFA5L20hPCnItL3gAS56t8bGvfa+OQ4seii2GfjbSASASsmxWScHgaSaCCrlBWw34NKkIVg3vw0PuYvbcc2LfCksOyZBEOS2IQwHKs0fjidV0zAPGEEfFcg7XpcJYPHXGqIkhmY/nQOyaKi2NThb7SgqrK+567n5/52AfyoQ88l7PTQ0gW61+T9tV78BWrgIhMjArxFcFtHY7QrsEmMFSTiCMQ8ZpHgEeGydTWgFaNgl0VleRoifRgoNeuS+Z1FX89WP1EJ+JA0Fc4HJiI+lg561jmQtu8GJOQp68Hx9g4qSOCqBj2FxaJHE6siXMdxoUu9lRoakHtiVUklC3kUF74c7SRo60p6YkzP2N5rD2Wg3hdBUMxR9wwHoRrp51FJl/Ig4yY1FPAMSYfTL/7xnk+9eev5g/+4tV8/+3zLEsByUpOlgS/wFevp3vL6+p/+tHn8g//y5/Of/P3Ppqf/vH7uXVAj+W6LnntrSf5o698L7/yBy/mX//+S/n1P/luvvjS6/nuDx5wb3vC80Bf7HNSg7jJwtyFgIXKbFYrJT4CxKAuz3kQNYapOG/xBC4fuWJN1DcQxHl4PHa4Ik7DGmzXCSg9bxpwbD12dHIYmz0jQzzCJxQ6S64snKO1LOGy07Eu+fDkf7L2xtuP8t3XHubL334zn/va6/ndL34v/8PnvpV//emX84u/+2J+4bdfzL/gReC/+YOXWadv5TNf+QG2b+fVty7Cd3rEInaW/om1cu31GAyO6KAIATKzURy9i1U4YKhxZV5Tz6gMZO3CYAJldDG2sUF7sD0mpZGyjtdEDxy6xjcH3dyfLSvWy4LBzTO0fssvGnuQLhNDhIM5mgpzugyAqsrBmIilt7pwRVipqiyVrbFezaM1JoARNlPtcqBOsO91TCQZ4LCtWlJAaERI2jhJ2yfZeKyzz6GqwuFPN+x2jDiBr6rQLSPJpPtZMoEDmPjzPMd/7IPP54Pvu5cD+2ll0zL72IqhyjHTnrXr2mJbs9MrcS7Ye+c8V12wVy654V3fP9e0bJOvLMQIc6Vw8y2HMIcl7uWTw4FnqwN1ACgO1HNggavKhGyxApwOmTnnyzjo4FqertIVwoY8jLPfmFNoR3sIln6ez8QLJ9IY5hBwbf1Gk2vIk2MAhMRvNPS5y4m7XhX38zXOXRlTjmvhs4P4kpqc/xUKbea6XPW1SX5/FliZEz1VSyKR2SSFQY1J9Y/Y9V8tKFsbifwlzx6X5PLY+ML2ghe0582v5Fxzif4CuCSxLzMvncOqb2L9xoDttaV0YqaP+TC+oLLMyUCnoMQCdzo07JJN0HWHVjFednnjGXvK2im7BIJeWCE3PhSClOsT5MjoiuDwYj82w6B8Ya+1Ar4nIAbUucdOTw7bZw7w6U1Ycto8GJsD+7MIRBWxVRV7NezZwm6JcQ7YnfA55bAs6JDhc3pYsFmyIBOq6lhG5brN83rEQ3nZ59Doc+ecz2VP+OzypM+xq5xzHJ/wGccvrX35fAF/wXG9xHHthR2d63BYuoYdL+RvGiy9cG4ttfTx9ZgOfMVWNLLGfTVYS8oN006wryZY4zzdqmoTFPVd5eHj8zzhM1g45lSx6UKIgq4ciHX3zlnu3T7rdeu8LOwg/kB3wV58yOf4B4BrEdsI2mQJ+XGoqlQJA4ywezEC6L2fwCSw6SYhNIP4mqbMDH8UCdBBWDesDLmQ3XXrCBYCcViW/kLlfXzev8N8Qk0DeXeumQUBSmNolpQJ0FnvNdNSXVDQN7tq3NrCFkXXhz9cj9cDx1vrtfKIdX+T+//j84tWm3cSCWXF5jwmJiIM5WdhzSHbpoqEGoBYgq1CKqWYqjnpgXHvjxVD5EpVVeFErIhRHfjc/uy9O3numXvxN/oQJZiEhlsIAzV7qahJt47YdHZi4r4WYjWuBY5VxXnFS0FeDD4VqG2IgM2UQ2MbYYb/kXFL23JWxQhN/+hgRVqoIS6WzRGAnvSgPLQNcxBYHzUCcgqhR+gCtaNYOuF6ikeMdff2xKGqqZa952CQ91DotnBhOjs9zclyaAsLH1w0rGEFe1B1n5ii6JVi8Z10u3RxyvQNutA4Hv3HI31J5Elw++wM6dYLF4IWJ04sgphJ9fzmIG00FPa2xYlFC4ceKjbECf6Nk+kKVpbsVkk2m7ZDzLTyDi8F33z78fxtNXLobNYZxdyTCvZ5qmFMoB8Ra4Nc1HG61oH7BOWB647z4ET3gvfCM3fzwRfu8U3IaSjTZW8z60m3G+vcPAN5PNGEAWu+TkcAVB1HWTwIyMLJ13acjQNI4fSuPkXthaa4TuohJGzUdvHi/faDJ3zL8ITjjxnHwn3hPpE7JY8vge/euYXP9A35azECcdCH/BfctPyNQ790kqDYAAAQAElEQVSlcA5qiwDWbjw9B7WPleOA0OMlb6zDYeFGseQEfMreFc7EpwcuJsihz06X3ALOTg7IDlk6/9LfiHqj9H+8evTkKo94KelvR/gbi9LvIBMegQX/qag30ituvJTBclrP3BfWGITzYjjlpjksswbr8qZ/cpi8GDLK1Akn2LokoRGKMS4P9VYOh4r6w7JAL02fni7MZ2n6BLnGooFzZWsWBkNFLagUePSoPQzHNpMPcxkOwI2uR1ZGdPTeitUehQNdofbgwQIUOmtQVFUiACVjHzuwnDYTENDVrYNKORfo4f7Ow3ImZtt7k/ch5grFJQ8z58AFx0I45wFVXrjggfWCPXWuvmHwkHTVfybgCvtBIvOSkkrn2FValGzD6Hlms2CWqcIKG7Zi73fCgAf7SFjBa+ZD8UAeYIRS3RYZTig2YoDMP1irpDpP0/DiCcEntIqurgsMdGVQg+e3WAgxZhB0EEM+WxtprvNbMMUjis0aDCbuqlQALDVRjEUNY8G0svBzYHN6vi1sMrF7V3xYlhwwK8E1IiNhqHUYPnNNEq8LV9QgrExqpZYGElqDsisWTDznZZTQqG4joSZ/HCHog1j+4emPfej9+akPv59vXm+RDyd6mI092DQNo31mkqzg+WDdgRi0oqimEuuRLOxwtTPDTPeOr3YSTn+jrm0QKttWdPptLi1HL9uBIZSB2n+1ZgWCBtQg2evAGlJF2hC7guAQtAiSPgDUlQTbBd89uftHmSHTA/O9oedQYzr9DWLthiFSmzd9w149Dh1paLTpRPqPJlTojsUMgMoPF9XXoPT+RxfANQHpMbDyGFwxx0fnyYvfe5CP/8nX89m/ejVv+DZKI4Dd1iODEXp6V8z79umS/+wnn8//gxeD//Dvfyz/6U88k7uHlZxEZtM+eHyVL33zjfh3Bn/xky/lX3zia/m3vPj6+Be+nT/92mt5+Xtv59U33umXhE94aL7iWlPBnyxVlQU4AI0XeAGe0KmCB6qYI/ISoJNKBA+YEIclVZW2wS6A9HIDL1X9HHVYwO8J4VysLAuxEqrkGsQ5d0nNj/li6wEP/z988Cjf+eGDvPzqW/nLb/4wn2eOn2Itf+1Pvp1f/oNX8nMffzH/H14A/uxvfzX/HPqXWZNf/dw38+m/fDV//o038o0fPMobD67y5HIhw0LNhxT5kiLh2r+tMcjJ8sCPuC+aloRwL7gdYFENILMpkGIfYCaFr2izQa+vaRLyQhRqY2lfMPMcxR5a597nKgFFAi5wjnDsD+02gUJYEm0CttxGKV7Ro6NDzC4tTK73lA67iAyp6hELcVL8ZKt/yWzaF6TQ84G2VyFhPVoGWfpi7DqAjmsnbd7SCUL9RqYKKR1xyp9yLgnbh3qZUwdHhkMB3QnYbuDmGeSTK/ZX8sH3P5uf/sj784Hn7hJxcK5hSJ9RMKbvczNvXEh2I2JMRqzP39y74MXFJffqS+7LoDTmnt1YGfdyz2FDFwHdZsIJg/cfn6Ma82x3BvgcJZwcivkB2BUVdg3i2MqBOiaScAms6YhRray7fj76sEqasV6glhtjA3nsr7vykI2Cgz0QOGOHNqSF0UxYvOyny1gH9Mo9EzFJ5Z2/1z9UrVsx3l/kXEF7jzCUtSbklBEqZJkQGmzzA0PnCkI6u+akI77PSmt81hXOeXF0E3z+fYLsCdcSXzBJ+2LwgmN2wb3b48alhue2AawAmMKVrehXaHpWFmO9UYD509Uxb3TWB7q2wEDZbpOttQydrPbiKme6CRVs4H5fWhdXKRsJrt6P02zA71RSSet2W9j2df+5z85ODzk7W/pLyLOzQ07hhTM+d5yenPTz/WHhmNAJZO+Yh2Vp3dlJ5RTbM+D05ECc5QinLau2WyrpzSfObPt85dgGvaacMpxDV8fj52e0/fOMuHlfFPpZh2PosfXYuZ/cxguJnFsD+U8OS44gL2BDT5zJcH2E0cfK4+ueRYwwvVasbtM5Nm21AGoKRY/Oz7d77CWRKwuLXlD2Do75KfXcv3vav2hyWKrjOvds7YKLiJ8lfTF4xWIQYtNgO3v7bMJGVRV60w5wmw0JTSxCMVKxu+4F0T6TkePYjtbDpHXz5gNd6aZ6WVLxmWdwXIuXXnfz/LN3c3Zykr25OpPGYRIztrT5xCSomnE9booInAYH7Dw31O1REBEnW5tZvKZ6vB7yYOX7D38hpmrG1Vhq+s0oxjTAlDvKuVyTVl+df8V9ZU8GrjTIjzRC0lu8p3S5rekW6/HM/bt55u4d1ulArKRSqXI3Wbue4nTr6wkXlsF9RnAfrmwM2PZd0WnTDK4H4p8cDllM1hEQggvY+3b4dnZizLQRIC234XqCSuF+1CBRJoTmooJmPfqMViu6JhJ2CqIRZAWEVhuA6HIgOkZbKTBbR8aCbcwRXftMylE4GkgcC0wWNu0pLwVPT84S4s1F5eAmWVlkEB2eO4jsioEQFh3F7AUC6LNK40xR/xt6XwreuWV8awai5WYAffMDWsGjmR1TtwHhOu5oXU2d45HUCsEIFsXCpqGdEmShVUOhGcz/nSfnPOg+6hdDTC1egJlabKhF0V+6Sl9EnHFVtcULkdK036paAenTrRhlBEjjiCaM9pF27f2nGB96//08d/9WP3yFBynd1fcmlREUAC0Dz17E8qSpQLDfwBINyaBW6w+tH57B152KW1lZtAttxGXIzYYoQZ9a4kOBv13w8NETHhXXtK7HQYzk7PSQ5565nXv3biUL+ZlLbPi2AGwuL+T+uvc7Ty7auzSuSiUB5d2t/G0WlGzVHA6Vgzcq8Mlhuf4NQWSngjJw33RPKyfQp9guCwHo3jjOuXn0Qw4PqI8FHnAec+P0JvqYF4KPuYHKP+Fbtkuebq7Y654LPV9ixI0CXkNDx5h94cxjTsEb2gTrqJyeLrOe0wN1H3JCrYetrqRSVXwAXOI8XEvx6fYQMWl0xDhlXofDkgO+xZom1d19HRoc43WvupbUwoHRXnBCqAq6rs2Toz0G7hFQttbkpm96k1cqmk62Gu1rptwlc6m8hrD8PAQPYI0v+64QXvIAKd1/r2ejud9HufvFBxnhnGN1E+tzScBLfK42uGx+3R5QVy5Vo/dZqNEaQJDU29KRqoo/PYERWgFbR9ciLMT6N3DwxZ5j03Lm0EYI9tlaQROmOdzg0hAbiqrKtWA0iYTqjAmobylmfbxz3TCkZ2EvaCLd88BbI9c+Lj4wEJgfdOzN96AIb3oIVGyTpYF9dgBg3HML+CaEZnnm2eO7Lqx6VogrgJ4VA3mBGekV0sQ9i2qjOSYGSULqmCe1aIZkdtUdg5rVf/B9z+Q/+dj7877n72bhOuEyTI81Cy593RsQN3vVkTuqIMjuRQvdpgcda0Uarmc9Lwo2BEtBbTgySqfXfHowsfZQi3rTrKkiaGsCPVL8hEpLPEKjCm0qWcRIwhq0umYGoiCFoXdgMB0TxgJGpaqwmfZNYEhkxnAskGw3Eq06T+fuIW2kv0pM5/3ZeQ1WALVm5IBCm2xm7RbaQKe7Co974IcMuuvu0dm5PQIRV2RcD6BYwpGxXuWNJyOff/kH+c3PvpQ/+cqr8bf8T5biWumMwnx0Ssw5I43c5YPb3/nos/m//x8+mv/nf/VT+d/9jffnmTvkHIN1PTCPJT9483G+8LVX899/9uv5hU+8lJ//za/mn/7Wi/mXn3w5//YPv5Hf+Py388k//17+6Mvfzxdefj1f/dab+cb33sp3fvAgr77+MN/nxeEPgNeA1996lDfefpI3eWn5AHjIl47vPL7Mo8drnnBPOec+I1zwAfsC2mvYBRe4Cz6oXZ5f5VLZBlfIj4DsHHjC/ekJ98tHjy9i7LcePM4Pqf/7bzzKt197hxd+D/Plb7+VL77yRv7kxdfyh3/1/a79N//0W/kPn/l6/s2nXsr/93e/ln/2O1/Nz/7WhJ//nRd5IcpcP/3N/Obnv5M/+Ksf5M++/mZe4iXgqw8u8/ZlchHWjP23NFT8Wbm+rtwXh8CxKoHrS7GqIwlLnMEPJL0Au5pVomNILBwwQVpt0ASZ14siX1WlssWbBsSeMdhS0AgxYEyoAUFCHeZPe6KkdykYES7deOtTzMtTgNm1pT6ahjkYizCxKSsDbP7ykUdpvMnDUFAZifK8pkl6TTD+Zh7tfU4gFA4FXPfOj8GUzjEB0wkdVLoCK1PsJC0bFAqHKYadaEZHkPKnMssVw8NtvWLMZnApF4MinOt+zcQixr976yQ//eEX8jd+4v3xeXVJERNIcoyR2SqVrYsA+GBOkZe88PPe7H165SCvHDPhCnzlnlJGDaDE488Cuu8Oy/X9p5+ZDst8dmpcOUG/bKBfypxLEjB9v35BhkrmKpEH5rp3UrXXIpYlhgit9/MM0KKiPsTpVMirHJQkxY/XvfYJzUDMPy1f4780GdDhwOqWbnh1TOoesw79u0x5bAcwTRFU3MGZ/tXifRiohT1K4NVV+OkccmiZ86XAeez16Jzn3XOerxq4Tp0L8lyfpJ9wHWqdsg08psou4fvYcixXYq4cz8umyUMxXMY9rW7ACGYNVjO0wV7BkKbmqlJF+dhibNwWMEx66mFv9IH90/Ji3vbW1DStqrhnNjbRINdNW0UcjSwH9hjgM/jZ6dLP59LC2ckS4QTs873P+35GWSo0BnrIdTgs/eyv3YnP9PCn+pwc8D90zKlb0v7s56pKN1AferC8p6qYZcrKmnnuuPYen8fcTx5zr3g3eP+44PhdXF7yTL3y7E2EWrJQqPnMTUk5wM9zLFF+OCQLc9fOcnpfk5jDEy49gUzLqIOITLVAXkUGxwFy71PsZoik4nceXfS93H0XgheLLYCywCdrbt065Nn7d3gpeJZFBfKBXH8TOK83Hz7KO3z55cuuBaMqDbUw04K1HoNa5ZXvIA8wmaqJAxKwbqOC6Wsj3OAL8yole3yE9ALshAnqNN9DoJFCDw7grdPT+K8Cn3/mXu8FCsqxYUYPDtcQGr5V1WI4pwyCL1A7gKUFyJCnamcUrHEu05QR3dU6+l9J/pBnCPdMuV649CVqmuDIMYSGSPBpyHVzD7rewe9aKjUFupBYASbI6M30cB178MwejH0/9Nwzd+I/qz4sGNMjtH1SyjJbz4fa6HPvmWggZV4rR1uY15DR+iKO59rh5CR7nEIWB2GGNUr6mBBrE01ZMzjQm/yfNdwwvpFDV+s2cGMFN4CdNdQ9Bdf63WXiERYS5QBm4UEyITTlwtRB0SfNPNFbYrUHDL0PKHih4LPTE779OM1h6ZK6Hi82EmLPdytdEfRiI5jhlUqRQ0QsQm59ZCHe3TuneeH5exzsW8hHV7BUUsV8evGRSRO7H0Zy3aowhB1u9NbPPCsHPykekPAdQAXFigRsHw6ZPDQ9hJgCGeK+w4ufH779KA94Y37FDc0QQecFLrSxX/EQDnIMfOjkQSkhYE/HAhk2nbADFaSgHKCrvnk8BI/ChAAAEABJREFUMECa3Ll1kg+8cC8vcEKccJNoIUrDS3d8nMWIyQVVSRVDXEPpHFtV9YngamCJ/ZpwvDRwHp7MO41SMuIq4g1hekV+ardxyTk3nNfffNC/8n3VNWGLi7ZQOT09yb07t3L/7hl7qfAbKX4isBfEBfaf4z5i3fs3BXl4GNnaXhwn9lG2qyrsJ6EaH9hEDYclB25aJ8AB+uSQ5g/geXMr+IUPkKGKcqrcEMcGKy+O1uwPNN5YfTi6oKaL7QHWveae6Hr2OYcG3cFQuK5IujO9HJYl5p6w1aOM46vsQK1iYWGdl/DDqbdoc1h4YbhMf+xPAe1OeJA4abr6hnJCDMyDe8OgGOlUuhVEQQmg2WWoFxW8ROKf3Jr8URRCRdm0CI3oR6bgt45Mrq8lrgeO7Lbe5m45njV7fX1oES55aSf0+vLA6bpLn/uw0rDmgnPxAt0OfiutnQ+YVwT1YVM8pMnZaw+2jp6/pVEXIuqgbnhY5lTxOMJSJaxEO0ljQZfVY/rCIdPsqbXYZSiqsAEPDKqKfblALbHBkgeNwRQAw2uK1y5B+Qj25AfHxg1SsSQXt7QyacTzCEQxp0yHTj3QFXkDDrso2wCm89mX8brXRo7rJFuaQUw6aDMhD/OoJfRUVUPv1QV6warS+RZmaUfS3dgrAg4PZ7Exrfk6cKdGudemZrguKOgdowcSV6pJ0bSDde1ExADFf9b2Mx99fz7848/m7BTJFssSyd7zQ/p0N9gmKYNDUyVzbiJMF0LvQGOB/Uil2+iRYeMx3nO1iWIm0qgFoQacrEth9oYMcmjrSQPdCHGbgRElnOQ1iYRcsamDFiVq2bXEyd4UQatvctfhs80KLRp6iiO46YtYnlfTBhO6sgJvJhxZmH0kwXBeHBMqUNFQOAxjycmIh4OrHDQYhNbXe2juOx2mdwyrYLK2H0hGuBzkB7yh+sMvfTe/+pmX8+e8oHvMdWJhL4ZoXqNDACJlT7fyKdTvIf/WR+7n/8qLwf/X//Fv5r/+Ox/OB5+/ldO6ygmGp1xruRHkhw/O89XvPsynv/x6fvWPv5tf/r2v559//OX8nC/PfuPL+cfAP/r1L+ef/NZX8k9/52u8NHwp/+pTr+TfffrrvFD8Zv7jH38rv8YLxF//k+/kN//0O/ntL3w3v/vn3+Wl3Hfz+1/6fj79lz/oF4t/9JUf9D/B/aOvvJ7PfuW1hj+G/tyLr0f446+9ns9v8MfIPsvLvc9+9bV85suv5ff/8vv53b/4fn7nC6/mN8jzHz73rfzKZ76RX/rU1/MvPvlS/unHX8rP/fZL+dnfeSn/+Ldeyj/6ja/lH/36i/knv/Fifv63vpZfRP5L2P3KH7ySX+Ul6O/ysvBz1PPVbz/g5eZ5/PuNj3gJeJlD6nCSw8lJlsWdzTEb7IhxxRJfZfW8Y60hEHqsgN4PYHVJ8ABQh4Zv5BqnW2swb8ZjjX9x8AZ4mpm3rTJU4I86vddwkg47AzJtTwxlg31o2Cq54BV82oJzMDIM6BThA7PJgu2UM8bmHMRDO4R02WAYWx2JiuRe8WBtkOS6dbKZH6GcsX3WlRa075JhRueDUNizkzC6XpRLDCUCVjF3ujWX5omhh/SMN8XtXWr0zmyb22QYVbWMgTge5/fzRa8vBD/ywed5xjvFiK7ddv5JIqHvFL4mb0AMXjk2PgOsPANAdildG2rTSCtfsc0gDiHoKXK4Dxcx4uarUlVZgCrpNF9VsfXYA5xBQN253pgrN2Wp7SccIxT03lpi4lUViiQuGyjyS0nFulIoJkvYuYMd24DBeYESbDp3zePYC5A5VtUxvFOPbWWgBlSpqoY2WsgHsYQ4Czb2YhBA5pv5R3zecU17PuiCT/ZmMezVlap9nrrkmdfjc+Xxwcnn+wb4K/ipJyb8hbwAfc512Gc2v2g/hz8+txHvUr7xymV2xM9ZVzwUXiHb98MVNsYXVupRv6IPtHNJ18lCUOcsfSCSZ+1at+Gbc8NQCwFy9o3pmEiqWDBlHj992RuKUEU2tF5eBo/zclhyEHgGbyzNsdhpn813eun9UU8tu7IDCQ4LcYRD5UQMdOw9LvxhWbIAwZ4yjr3Dblz1erAW4JV1WLn2XgGXrF0/K2+4aY7VrrtCPtc3YQUYKuZfqOewLDkw3wnS6JAt1tHG5gsLTicnBwLmumuGhs7CqifvblPs2TQwEtOa3+ELrrf5As09E6pZNr3ImgiUe9zEn+ez8V3eIyz4Md1UVWarPPJz/IPtpSDC/fypYoW2MvThZDAcFhOhanrWB0d3nhX9YNAW0L4Q28yRNAOmWnK0HnPvPZ0DTcscMBXFncD+unf7NB947l78zzgPS7U5rmTUaYKnvWsTHfU3h6rGCrLZFxbyQlvHNjkoAnkIoLaOpmMk53zp+OaDJxEuOH8HEcdmNed5zQVdtjbdb+qCljoUoVw4PvTY+jxDFg6mamVCOVD5EaFUdu/u7bzAy1/fh8wYKEJDWcXQLBhRd8meoBUD6gXOAc+FXkP04mKtT3ie8XN0+/ZQ1D7XTTehWg6Fn/WDWpK2zDQGzY61ndp8aczhbTHeCTKGJMWPo3BN9567Do6ysjdOP0nDCNJ73mujKX03P6UdXLKLkNj9pWdMlkvmabhhXxwBF+yUt9ge1LiBOZldlBV65eIshMVu2CL1nEzB5rt5jCNDuYRIVfHS61b8TcH7925lgR+etdvMg12DcYwLb73mroJBNkeI7hoKMBt6yh+x+Y1hGWklEmq8joMW33NecL318DFvzB/3S6FYV1AM9eDgJ0wSana0TRhvsD5pUIQEXynDdGpEkdlibGiKYNy8pyeH/h+IX3j2bk5PTvqQthsBBpCuq6P2UFVIXcCCH4GJrWq7SGWXoaceRiXERd4U6ZGHOFFJ/QOihEIHVDEYVBkguSC6cM14kepvKvCZSzHARcGRNfaku3f7pH879PT0gJR47b9w7JfmKwu1JP0bD9wUvIkVNRC+5e41y7PU4QA0n8QaFmoTDAsZpt2QqrCVAXMFduKlEpjUJKBDayH5yDyosQGaObj33LudE3mlsKeLBGSUhC8yCFkpBQs5ChtBegJ1MHVUmFVaJ1VpWl6QqapMn2tcBQ0clmW7YS/YCAFXKjaqoEtNQEpvJdg5EaLZaTbHlqFnBZhJWp9uU99kayZ1HFHTb9gboQMlLN7lEdZ4fH1wFHy5d84NyRd98nyhGWUXvICd/FXO+Vb6Cfts8pfR33g+oFrKXnNVheeY+DDjA8ThsKSBhV5QLOirKlWVFHsuNxrH2VhKRtCPwDIoAAYciHHqvOAXpKD5wrAsCDDywx1sBCXKBdc8W/OBofeTBkS9kZ7EA1cyDkjszQHpdmrB0gIkBNAdSyJg+K6ufIp2SuspmQ5FzC0OMQk3lZghnSaMHLqWW3/bbErMWi6e4KiyxQzGB9kRF7OqlBx5y23BWd4sQzG3gWyN18CVpNxmkI9QGrjVDAmWCePE6abNkOLA3L11mo9+6P35mZ/48fnFE4Fcsyo82ogwTKTng08R67gbtCmEzHsgl2pWfsAJjSCIUVkS7IwfGlJG+2CO4tosQiMSBqaAwSsNo1cBRWZdjFBzHSDCJ1NEqxXESz9R8Jv2AckvDEMmNOidRI1v2t75qgqt8VaIqGeBcXW1CQ4N+khrMyeEJ73jg3EhPiO01+m154JIA4tNdE83zILMXFooG2rxNS2qNM+ovmMNqWnZFMeyMaKrqyXfffMyv/3F7+Tfby8GH/KBgMNi1C4XdywDv2bhxd9CfbdOl3zsx+7l//T3fiL/73/wt/N/+/s/lf/kw8/k7mllobjl9CS3b93K6elZLus0b58n33nrMl/5zjv5k5feyqf+6vX81he/n/+Bl4W/8plv9Us4/+ONf/a7L+UXeEH48744/M2v5Gd9afjrf5l/3PCl/KNfm/Q/+Y0v8WLuL/Ozv/FXvJz7q/zCb38l//x3vpp/Jv74i/kF/3bf734NDHz8a7zcezE/+9u8zPst8G9+DRogz8/9zsv5eV9UQvvi72d50fdz5P653/pKfgH8ix//an7p97+WX/mDl/If/ugb+U1eUn7iL76Xz/Dy8YuvvJmvfu9hvvnDJ3ntwUXefjzy6PKQqxxSC8BLwAW81BJ/wgqGA+Tyz2vXGnE4T8NzYF/zwAPofcDDgNhj5W8NZgSSqxzYfQpKhySmOsPERoLWSe/gAYXuvdh06Zo5hFZA+jSpLVi1snKz+aBOEd3DPgi2hV21kbUJVqegmHdSrSxwwYS2VycPTSdM65EYUhY7us7qWwHv3ATI2VeWDgP65CUEOH1Bg+sZwaFmr2KGmBiyl6LFcMjbDl2sXIyBSJOqEh2h5T0ku4bIwSWzsQ6bXiQoH6zbCd8afvD9z+SnfuID/Zw65SNegxYZYc9ncOfgcZZGt8e6ZC0uL6/6fu71HhWdKjYDkdALim/TWNhv0vLXgIauj3tykIOSUSsE0ZuynuPMFQ44kjDCzd5zQEZXIHKOTcPsdM+5F26omhGIPyxiiua6YqNsinZqbZ9gX8XciYvZlDGOZjYP1hGzTA4lfSHbIsaPDuUWnNQcW9TnxqQcyW2sLfbw5NvKaMTgsgmq2gw357tQYxWRuxfZzZeJKcx6ecfUx/T8+Ay39kuHc142XHC8zxvW+WUvsnO+4bkAq+v9cHnZun7OQy72WW/12gJka11GkZ+8XcAml93IpxEKzJFtIwEWHAvwOhdwbjbsZUVzDQp2A4SuxbJUezWuhJAbVEpdJRFiw4lAq4sqC9SmmxiGvttXVTruFgc2tsKgIBYgG529Eb+Q7WxtGwZxnwbigWxQimV4vMTC7rZALCRbKn1OQyKBRlBVTc9rKVmIwzhju2/g+xCBq7hzLEbT4hpG6sgQkhzYIbGmB48u4m+8X1xdZkGmZY1Aw1XAyV1epD3PlxLihXpWs4Pdx5TQvzX/w7ce83nyfF5fybcanHjsFsaBpMDClAT/qmv+aK7VYEjxI9ae88dEsNVf2k9mc2+7dkG/FAMn0rBGSNlogcsB5pl7t/K+5+/n7q2TnttTJ7dMF7JF21BsN5KV8VqW7OJwjIXWFTXLByI0aQHSlS/kT/xXkm+9kwe8//AlccwlYGPvMhQWnElaJyOfVHHtCg2sGRlh9q4doG4TSQ5qqEKurONJANAnh0OefeZenn/2Xs7ODgjDNWyzzWzDRJsIFzglUuG4A9u6995GvO8PvRf25unJWXzG2UIo/h+F97TbhcRP0z1scaxnI3d0U73LbuD3UnO7NTpWjRw2aGuG7pwgVFBHwJ7FrSqIrQ/9Ji0lyA180hBuVMMhx1bEJcSC/sDLqBNeTlVxsIm1ssAYbwsPxZm/NoQDwA43CL4cZymABdEHIMvmB4XNKR/annv2Tu77z2MPxG8tCrs1kB9vNgFhoFGnCiUsERgLXouogg98aNTBFcQLHUywEjFPUXFajqzMZXJEgqK7ROwAABAASURBVB7UJ28kb0jvcFK8/fBR38SmI1G23G2Hm7gYCt+Oh55QmG9KkQJsmgTPM15iBzQdBB5MCOqlCvyKK4l/h++F5+7mFhcLpPRxnCtM97D+Q3uc6QQa0bd6DWBv9CI6Ysf2rUICGHQwD02LwSyEDIaoBriycGHP1rSZJBT9ijPu4TtP8uCd834QqOmYqsoYIwfwHeZwj291bnFyu2dqSRbmmBS4mbiOj59cxF8f9+EA74T5ZWtUQj1rGOxTqrBjwBbQmrEdh0KThnSrHh2khFY2kW2vhWbQKRy9EJ1ykweXqVsO1B0bleoiCUyXa8G0ZqSjDgEy2yboOc6aZz59hZkXTZsr0UPcguNAHayxumKTiadnunU96K/PS+zRLAvYXzUTphPSIkJijbgc6dxomlY5TmHHZ7DOlvYQjmulzSh4f6Dz4e6chzzhggfG/z9rf/5k25Ld92Hftc+puvO7b36vGz3PEAmIoAhzFkEAJiIkU2LYYliGKP9k+6+y7JBCDlm0SVGOsEyBIAlSaEAUCJAwKMxTA2gM3eg33vlW7dTns3LvU3VfA/xBoaxcudb6riFX5s6zzzm77vBc2Q+EkB8ML/gNsZzv9XwoHNCap5vNmGd8mHxuDHvmebECvrdmOVSOh6X/tOSB364el0PO5HzJP7LOozJ82aiqem1VlQq7xbHi0NjR6NTMiIHO+fZY+drx+qjqrt1Y8T7KbOc8RAQDcCrIh4yjcvVMlZBgNSF4M/efavRc8ZGHuoKrLqUdUHUBl/cXRefTgb0vZQl9IVf7INu9LiFeWSoSj6ZQn4hUDlmtDRpoAx88OtQc1uz6GxuO7ZTBtRjeP8BA8Nc7qapUZqPEDAfUjWXuVWYiYpn2JOujv5gyXthw2rMrYjzZ2iHx+no9znjf+thr9/PFT72d1165l+JddRZTeHI1jEey6y/HiZ2bmzhXAIof3sxNv3oBZT97ZTrcFjiuPQVir3UFdw0oSmljsjG8DIZ6DQZjOc2b9HtV6+wvKitnJEyh86IO911AGa458JXo+dfROjGZQS1Iv56QVTE3qAiEThwC5Y72r5p7ISY1SsycQ0RCIx/wHi3YOVpgKOw9D+twlutZXR8Z9Nrik9ZHWEGuGnorrHeYj1zhoRO3kDzmweDvvPM8/+Bffj3/1U/8Wn7219/JgycX5CGIZLoO4nwgeDysOXgWyHHGRfvYyzfz5/+Nt/If/OUv5W/8pS/lT3/pjbx+/zxnh+BX3EPOcsYvRs9vnOcIH4fzPM95Hq3nefj8LO89PeSbH4787nvP85vfeMJDw4f5hd/+ID/3G+/mZ3/1D/Mzv/yN/PNf+P381M//bn7yX/1uvvpzX8+P/+zX809/9rfzY9A//Je/lX/wM1/LP/jp34T/Zn70XyL/7G/lR+A/8i++lr//07+Vv/9TX+OBHvQ/oP/z3+4/ffjf/uzv5Uf//7+ff/Jzvx//KvNP/uI381M86HPtP/+1d/Krv/1evvYH7+d3v/lhvvnOh3nn/Ud80Xqch3zwf8ovWLzPXnp9F76IHM9yPLuRs/Nz6CwHHgaGCzrmhqdf3+y1HCU7uac7VW/yJaY1hW+a1gS84zpXtmsMfl0vlYFtxDPb1sbw5zpVodDRkuaVfs2WSKVYh2eqYmOkcEaVpuKe3zq5MGXAp665JbA1UzJn8uKUlUqasrUqT3JilDl345SXqaI4V/Ct4M8ZNJzpw2LprBcfLMArNajoWejtAhbWWkSHVlnIle0+1Lljw17ySYpzKjLra1poWh0rVdUTcAsF0G86dG0gbdx4W3TUqELy2/yS9zvefjmf/NgruXvjrD2TSi0lS7vFhi6TFM2BXyBTrrzf+7cCVs8JQWvCkVkhhN0XvjLnalZy0HtfBgl6D4gzYOATCHc8x0bksYOvuz96mQTSF0eQ7KyFgaFrweIWwmY3BqL8dI4U1yTEjOaNMReAIKRELeTDFb1gFY5kbFXo7hmzLx7qCnYIrkBkcImqmTYh3QQl7meyHeNq4samdL5pcZTCYgprMLc/g/sC4ywnbFGbdkxcKmo8QMfD4epzFos4HJZIC7ZlSST9w3q5tJm/3F35LiVd8lnuIn6+m78Avkz/dVZ+2etnvP6lL78RfubfDuEz3nMfDGJ7zue/S87HypPGlbzuydp7XEzFpIxVcvWkanIkyri20GxNSGp1CmU8opFsUa7WD7LhlUpvDnrzjmdQl1EbrE3WqGyAcpsYWAK5RadVyXBMO8B1WJElrBjp6LObiyrSpVw3xDaBci2oC3xxLwjYsWRJVUE42A1hwbJWEbCmVKDCPzZwXxOKVzS9ME2IkvWBse89kmeE6RJcR8LaGOiojNc6QHF4Ljk073/4tN+rLtmsjr3mFna3qviF3Vn/ybqbN45Yzcypd0on4qw8fPQk7z14kid8DugYXYhdsREQ3aSFOeWh8TJinJ1yNmGwFnIz53ICp6lHLhx9iqxucC4HCdnShBgGZq1dpJQBiYY2+Jyx5OV7t/Mq3/Nvnh0yqG/wkLGwTqoU8iIhVDEg26ksPTcpdeo5BSBtehqn7076VGkB2RgSNSYPHz/Nt95/wPf4J6xkTX9mZj26sQO6JTW12BAHc13HKnPGNTYdiMSn/YAsdcpIdDx6bsR0HoGNbpwf8/L9u70/58djujF/lQ6tdciUtpFEIzVfY8OtHlmdfzP3hrHHVcV965AD3xPKM0BM/phGGqyVqmqPOlU8kLQ2zHBdRg3+xEx/de0Q9QQbEvG5ah4wCdsVqFRZ0s0QF9VKDyI7NXBtqKKAXb8uX8fAjReSS8ovzGIaTo7syGYduRiHhZIEpvN057B4cT3E4QidTCxYPCwXseHTPAhVbBEG8750+0bu37mZM76wd3rsobUs3wTcQxgIWVWUeMPbRVUssJnghBMkMkIiZBy6eyk9tAPNWqvtYeMrK++KD7yh+J+N8AZlmMtnOXgzyyk5WZDNAUpXMusU1TqAQHPUVBKUaRORQtu5YsUfz8bd2+d54+Xb8e/TA5opk5uh0KkhAZpybMX8bQk4Mutxja1RL0hso61KEkGwHvUZSRUa13j3D63CjzgyLj0WbzyD8/L4yfN8yL75hp9UmJaxqCRx/27xperenRv9Gx4fWG5pIq9a2HtmQvFDgnn84tJzVDhdIysvZCVcOmdobYd3vDnw1T6vAoat67dj1jUA6NOqcso4od1XbbA2uXlDfmWL7fgeWOPO2zhObt6ADJn7j5FcA7Z35f2GNVDoVDIMa7LWFghYsZhYH0VtYsarNzmZhP+L/Rq4icUiioQVWg9B4zrsC+2JNkP2tukbm2g7tshLsrlDp1GgMNevl/vqhzvf7P2g5wdG6RkfAp/1h0A+OPIB8DkP/jxHTf57NmBX8gUPCi9jDte+MJFv7AfuIf3g71iRn50tfV85HhZu/JWFQyjhHhaavbkUKda5gX3UNpmrgWUq1t/E5nvfc027sUi6VBgTebbWcpEdZ6+x/qjhfX96gLtv01YdD0SAvTpXBZmB45PoDNHTjQWJW+euZ1EiwA6pWbfJcVfdSGPP1rrXiZla7jo1o508SFK1n3cM9JOtZasYTgPN4ImcsvJaXvcjPcFBIH2yOYbo0NhmfNcwJRxgpuy4FbW9dywKlSrrG83v372Vz3/i9Xz646/3L1Y8L4TltD8oBdm7zjGlMHG5qTiSLcGpTWwKIvOj0dugETzd2tpSD/oAUVKrunnvM2Tu9YQdS1DBGPhH7cN7cWXzmqtv1xMW6oLo8ywh2NuupyTwImFuwPy7fJWoTfEMl+FQ+8DnWtCQX1xfqBE8exYckO1X0jwD6lX6KukRYkNDb3hMfQBxcvaMhVwUYM1jXHK5KpfrIb/3ztP8/Z/5rfzdn/x1HpB9M+88fBrfN6RLrqlpTCv5BXzhW8AB5f7NJd/16Zfz7/35z+eHf+A78+9+76fzJz/1Ul69fch5XebIfL6kio2ow5LBF2NuKslyTEk8RKvlLKP4UA+twQdaqX5NMs8W4wj3rdFfiv2PrB73f1ay5lgV68A9A9nrN0YF93QrpDFywZck/xTk+4+f5/3HF/kQ/oD33YfQYz6r+KX6OQ/jmCmeM+s9HitnfPA9l/iF3PnZIcoH1rAwF44pai1+8cAUvV9W7OzFjdA97hcfRrFwDov90CfsafPWV0zUGRq+aUJmAwoWfAY0ZQF86c67abKmqs2rWQ+Np3GuBPsx4s8GB5+2TT3qCSUwAdyOhyyUkKqpVSqkAb/y24BmzsBlaNlhbGsq4wxUJ7pVeNvhBc2uJJGf3hIJq5Dopmi/XRZvIDMl+U8QsjW0BdmQ0EjLSD8J0yu+wYAZP31ZDXEBmDoxdnSZdMKJU58kWl2qsO4+5H/t/p18hvvqm6/ezbJgN3f0nVE9EqB/yy0AqOBG7+tz4V8b5cz2UdLGTGxRwjXm6OTUCO0p4CfsjxF6qs3W14SYzrlhV4w9cT6BTs460N1B6xOW9KLY7MvTVhxDgeK1k6a80DqmkepxDhSCan1FMnO0zLBA+ri3mCKZo6rSjf0Q6/IE1FFq2exdj5Wn3XaJGfFynMgcp95rim3m6M80Xgg3vvNjw2QJTrMsSw4IOx0Py+kBoZ+5Dpt+wMcZLnnAc8E9pD/jXax93/MXutKzTX/mZz0/43H/es7nQB8Qe59rwkf9uWeEXKu1mXhboXWlG0XK28YKm2+Yvoo6b3hfanalQ65h7jfR8R6Rk79eUPvBr/Uqzgu4Z8sp0gMO7h/4yr2S5Sc67DA4Pc4xNvusJ305VgwrQMcR070Dpj27jHDle6q83XuwFoieKkaoagmXEJqHBQhX36tgW6/UJsGcCxpgLkmiZGbGRvdyUFUwN7b2WOnrBDiSVFUqgZiTdfUiG9CabsKNo3kGfJj34UMeTPF+167gkzuicL5u3TrwUPA8N84O5AazU5zrc+8ePHqWD3n/f+5vDanB+4lMt52qZr6qJUvL1ERPwNGrai9LhKW2MWlNn8wmjG/DIIoxJzKrJg4BY0Epcha6BuQbZ8f+9wRfvX8r57w/eyXn/uFj1xe/eIacJwxuGExRF2k0ZrQk4rQ4dbx6hZmbdA1SFRivc0rl89Mav3d/6/2HefTkacLFrdjIIfsIlfHQhPUpRIiOcLIoT8JA7w2FW4NR7agynVALmsqNszMelt7JS/du58j3O1HX6Qo7tgGGk7LJHlTEuEHk9jw4r/uqSdLsM6jj2TFeCnXdm/8Rg1NcJ13U5cYVQlWdake96uLs8w6c4vSuHd05AF1TI8oIy8YRCac7aRPI7uzGuGjfRLzYmv51ZE5p+mxJ2TB1NfkkNYiFLMdjzrgwhwPbZjCwF2Vll1cOzcqL0A1e0a2lOTk315kOhY5MMGPIG+LOePXevX0z91+6nZvnZ1pS/MQTSo4GWlcydlJVezldEJNKt6opjAaQ1UebQAa0y4VcxI8GqpRRW0tW3nwecEP9I0pXAAAQAElEQVT64INHecKb1NC+2WRF9PACz3Agdn8Ut/IJ9FjBK1tDaTBgyJlNSJrai6N44X3v1nneePUOD05vZGG/3OvrnsVlOZ1ojF6PtpsAfZ6RRtjyectW8xqWBwo/fTxwCwOqqC4nEmNXiNczMVas4/FyK4oinjxd8/6Hj+NDvT4OGPyQUUncwps3jnnp7s3cYU0HAZPE5iIS1zfI85jf7LzPb3ge80WH9wQdmHSd3LFFgukWW1WgKmEecnEtYtvgaQFAMHRwpeQcX+57aon1ciRZmzKO5FB3x4qUppKWVNim2MSHTiiWIGUWFN+AGLqTLSEu19qcn7mNZ3I6NYjiRICSFO2+FiRM1rCTtjaDOy9hJ6l6vmq9h03cGNDmLeM6Ge/aXMNgDVKnwLO7flIrDMhbSSh2AJl0TVSNiRZnCGscL1B/YGTxF7zm+oMjvxV+6odEPwzyIfGphP4cegbJLzgUF1y8FYqNRR2WJUfI+9TxsPRv3/gOnOVQWbhgC/O7tmxtbMVbqiRcRSIFzodsxYfSEMsVgA52JpOuNh47GQomyZiPSTumCrD2D13I5DTDAAsepmk+s4JEcw/ORgQyI920KDEFMyIW/tIW4oHh3Hr22l642FtR2GjT2RLiRyxxWkhg8hBIH4Cq8u2IgPxRXQ9wWBmLmI27htjahgDvNfOFde0dLUDrx6C4Udfk5FwAOmvG3jl10N8wsTTq9mnpe9KEiVlzgw9Zn/rYq/nSZ96Kv42NzeS9T+7ARoWh46jKCXdVTH90+xQB9RdomjqjW98Ik8MHtUnT2eUAbn00F1OqwoduXBWChvYIOZJODOw6Y1OWE6y473OVGoaNheiCsrWTmWUP9n/CNZkj+WT6rX2hQrR2AngRKVna5pb9SiC0iNfmnyybfxuqPWJeJU4a7CoLSop6/CzTa9xM5jN+r3V/3YpNSseFB4Pql5eVr//hk/zov/id/L9//Dfy4z//jXzjvSfcc9Ltcl14sEYx5D8ua86WyyzMe2Ctt84qn3njVr7/uz+eH/6+r+SH/+pX8gPf87F8+Ttu5dXbI8c8Ty4vYrKiSB8qFrEhNmzKrI2Voc96V2ob7MPIgfvQ4XDIgRfxUc5cxvufnnzlU6/nB/+tz+ev/7kv8zDyi/lrf/pz+cE/9dn8wL/56fzgd386f+17Pp0f+tOfyg9+zyfz3Z99I/dv38jB+Zn7yOvoyIvzAJlvUoKZoVhbug0qiRrnnvLS5wmnrpnaCSdmQOkGtMlryteDQZDv52FenWSFIGYeotVS+iHNvk7mqEOTg4DR8GZLUksKWqwzoToGerX9upA0tASnwXxwgAH7I7uLoQzt0vS5kkjSvYok26xXkt5cTdakdJ1I2SrPlWc9ztMIwy6biM1tVRnPZrjYF+akc3ysZ1oG72uD+Ya1TChcthAavYbJCGr7RNILYMwLuMBWJXk6h5DxxDVTh8xZVaAodNwZr3WBpUwPOHLOef74W6/m8596M/4VPuNXzwnWTtKFqlAZclVNJXCu8VRGfxH1ff+S93TcMk34TIce2YrmHYrkXHPtKFXAFYbYqoVSfIHMLVHNho+sbIC5BFomVp+deh1cCy7OVZjOTXqtW0QDcX/N0xp7tXD/W6jP12QtlaqaeXretedvX3XmmbXgEwgsTqGM00BpFdkkpR25MYba/GQtg2HWFRrCre7DFk7WZL9uO3blXLiPjWD0qop/ekhieeFWlgOvwwPrOx6WSIipSnxhDi6et8z+zHax5uIiTc/6l7yXec7DwItno/8zpWfaOQf+8obtyE6to8zjReJaTJ2lJ9nrG1wmZMy51k5r2jFi2oVhBVvJGy6cvImAOU+Ci6aQdRKAsoadp1trLRXGQY4Y0RMAtw6/1n2Nr0xEb5RbRHPPT7sbC6JcZVYVyLwwy95jV5TBPq8CHVfsHTUZjP8wvilZlkpqYa+SZVnCGEqelKtGtLf3zrMqMQep2sEa41yt9Uq3YQK6tmQSkjvP4rwNBiS0NsLtyF0raRD9/vge370fPnrKzGPz1w8qaITaq/+gzEsv3cqZH/Qtbt9EXC6p78PHPBTkwaBnj4hUud7i3MjTk5FKIVVJBbx98pEmnrju9sd5UC+MmGSuL+wpVnqD8FM5rL1I8UJS4i0Zt9y8cZY3Xrnbz0GOx81xFPnISdDmqvuJgFsOk+GZ6Qm73vssCFR7Xfk4K68XMrgO8+t1yfcr/8q2e//02aUQIfrK5ORh0YVlgVug8VUgmiVspGW8wpwJIBRhSNwLrKophbzYdn9NPiR95aU7eenezbjPu23OMeNc5sQZWczgtRBPDmdg5X4CS8D69QEeiVqrKuc82zo7noXkM9k2YkZyhOgos1+XQfo+zJyI13rFnzDqLmVrVHgqXTmtFVaIekJM/pi2TBzHzel64s7TDqJSKxkWZ2LoCp2262PVnre27FrLYRLB9PgaOSwLT6+PPKU9ciNe+oXh5jqXvMl5iVSG0QuavZZN3liY0djBoV+w3eIBkX9f/PbN8+i71JLCt+fP3LKgF75iQ6Xxqy1Fjb8Vl2vHHR1tEI9SxYCK1viuCSl3PW6q/qn4AeUhv2F4/0MeCvKAaoDvKRANwytGJLuhNV+eZgR286DBOvU07jRPkuLHLilXaO0EB5y+yY0b53nj1Xv9m4QzbxjcaaoWMidzzcoLyjbLlqPzUZPzu1Pe0CKIXb1KJd1ekMDpje81qBAGM3IlK+LeMdCTZemHge99+CQPnzzjZTeosfDSusLDb3SOeYmHwHdvn6XwF/SFLq8sqTpwxir+A7Ef8HDxEXkGr2jrWJJwBFwk848U+t6tqgC2lHHLS4+BR0H0oQznReIYYySVwbuYMixMt5EIQfSe1ALI2ekopLnBUJENRh/UeGWxpsTAwkaWFUYhXEIU8iNzr2KvwDtHzblVLabnVoGQrzLNfKB0kpKHEdmczTob0uyzkCk7ukHwlZmJmL7kpyjkFsJSVWMz94aCnSRNG13VM63qOyVOb+2999RKbzG0CmsmyDfxi8vL+VdMeBD/jIeDfkh87gdFiZv7pcS+wOI1IzzmqlriOTos8Nqp4r2ES5XK3piIFbaG6LlqlQJXSLwAmEIxbE+c4HSNiFGPDvi36ub0BD3MOGZ0XsqJ1KB7rgsXv0qB1G0ophmddqLgJsZWtSGw6g2syAqlUvEXE7pKKCCiIUE2v4C1Gn0qNIQuRQWiA87uXk5pjmV011AdT+jkCrqwlpld5YrqJO6O8pGVfev7EPaeS5iMw3nAZMa6xrkhFULSceyztp4S35blCJ2LPHstwws20l84iwvx+iv38vlPvs199H7ODgQw0XCHsC3Vs5Fp6zPZVFoeMzOb1vfbxjR7zqozCQ3sorOGGdN6MVLLgKoqdJaGAlxQuPqyoYPCBHtOVUqURXhhtIbOznxVBYI207VfiFStTVs2HtfJYZQVSZ2ucNrzdQyAnIxxCzETvZKRrFNJ8KnwAw/NPJQSeUNcIONxwUqvSeadIiM9OsPpxHYEjnQTsSf698Tka44JmELo+NA7bj6wCu8bq4bM85L8wbee5J/+3NfzX/2TX8k//pmv52vf/JD3p8t4f78cPlJLFh6oKR0qWdiThZp8i3359iHf+amX8u9876d4MPjl/M1/+/P5q9/9sXzlO+7mtdtLbvgv7q2Xce5KsnSBroEa0AcPKHeKRbOZ1kvBdmikl0Uxt88P+a7PvJG//he/lB/+/i/nb33/l/If/dUv5f/wfV/M/176K1/ID/+Vz+c/Bvvf/oXP5bs//WruEhMXyo2wyB3ynEi9ceagllkap2BAKZCFtVpxUQcqay5wqx9TRUtcm2dykE8K8w3ncSE4DrlrmxPkqg1QHDagiuwsVnfRApfPSVAoa5ADt67L+zgbCoJNUEIczYmGe2bTCRjRQ1udoDF8iDZnz4MtrXOOG2Dgus/6MVLbjEA2B0oVAzEghrJPXlczihCPbWWVau2KYL62mAN7y10PUmOkUsRXWH/copy99bQ4aUDewpgfrDugATCrgXUkW9h8AHReNNyZEIBuuiZiVTFPVUFyot2ArtjxLaPREWdfODucCX+5++nveDOf+Pir/Tc/9OeIcEyUdJXvRCnOqKppI3fV93S/tBs7YSajh/M6ekHVO619rBjMAWNTcB+pUkGMfO6E0BhiHyEweoe+YG9w89Ww6bINjenLAbDzhzVZXyHUSHGmkOLZDXqqtfT/1kZZVcUOjA0kFqn0g+s/38tLDdKvOoUPnLWHeAzdq6p5mKy4Hp1ty1Xxp5HNZ4AoOn8pUEcz9mGcHMdYwbkie25dNUPT21FQDiFe1Z8YtjQ2ZcTOTdp437jkAkr+Mrc/03GPuvBzHaTuZz3PgX8qcOUXO7GZpJZUloQxcicKbVvvaBzdXkGrFDHeR06uFWphGHC6rx0vc3rA1HwaFUfwlQbOctlOmpBnbvc0qQLEdwTdBJnNeaY052gTZ2YA7oTYXT3E53oj7QlSbts2R29sOBqFi5RupOc6IhZE7znh9sU68XY3qUiofasKVNJC/rY4UJUJICSBDttOSr/WMYEVNM1VyGaFuX4zekTLYbr0WMyY9m11DkUaEvr98V2+/z188jwuM1zPdsAe7HjxPCK5f+9W7t29lQMPBRvOVjvFep4+5KHiQx4MXlyO8K6XpfOYhGywKoYZaErAjQFraoChZXIiJiiuy5nkww2PjSBZ4I2t4eK4E02giTbjxwisVddz6+ZZXuUz6kusxW0avFbaHtouDGVo694vfP3NOnZQ7kyg+NMFen4FLYO56apNymJO42vPP1kpPffpPR6u8ZRg06/y7tLct5U79coFY+Wbp7g+lQKhKsZruqCqFE+KAC56U5B7cYsHpi9xne/eupEjAFsTzaHpbe3OgupWyppbx+Dziva1OVVRm7prNuawLDkez3PwNxsmCyhcn07SdRXTDQjjRzs17lBtwoBfkdJuwWAWoVmAwEaA3s9OOLqWjSlKS5GglBjoSn1tLNgLJcclJwptc9xzNWci4Z3w6t7rEWztjx/q+sbh5mavXJmVjZY4B3HzldnzWNdAGMxrbV0DkzUnvvuugN++eTM+Cb5792YO1DP6A3XSLyjypBuG5h4chD0ecW6KAheUuigAxR1KSB+btXQIg2WJVSrLR24S+hnvWh4/eZL3P3iYh4+fzC+XIT/xsBAam/nNJ1WZUTS7uUtTMcxrHto+B9nQZje+8anOkRvLYD1nZ8f4pdbfJNw8P7bNfGG+pK6niQ0EbLAMvPBRN782CRS7ksyXKYhzTSgVBPSqSlWhJMVPwOheFrXM1pZEP9I84bd/73Azf8DN2D0MWGgclTjTGTfvl+6c8yHSF6Lz67CkqvBSn/T02fO83/9r1AV736Zt0D8pfvKRVgUK+WFggc9MH3VSrxdMbLFg5jke197oJlw9V6EU5yUJuZfQhGDLsgnIVVPmYzNuypX202ir3QAAEABJREFUTTLcBDgGx2htoYfrGmukCzdKzuKclvMgz/Ul2qTsjZh5xkbb4oJ0IEa2u32Ur/trbHca4RpXk4lWNwjs285naOBe4+GA2r0YLUSOGJNktrmEysKmLNTlWmAxfGW4YI8u+sPiZXyDukSn9xmQe44H+eThMK4Qqj22Te186pL+zceEZ+wIqvCJPJ967PiL6wXlPSWnmaJr53ghE+t2Pb10Jir8Jbzjb9b1HWDRNkhBwTAEPWTlkMU8Qm1EQGeMoSl8euapdgB+DYubO66G2ZCFsjUj9VsUiGlYoIUQxYVpHSM9to1vTOQamci5qIK4AfU2kUn/AU8T9kzKpl/xKdWOV7qZayip+4WLtYy1kc1zyjPrnFWzZNjO9bp9+0Y+94m38qmPvx4/gImFWve9qapUWHtsC3J1WsagJB6+fKR1knSKaqfNXmDaoNrxyi7FxnSyjtUwttfgcI1Y5LBUzb1dvGDIYh3UuZlHgNwtgTUXa6qOb/GFoVqrFNz8cGIZOZYjPc1I1ENDJC37S204gNA1YmjfllG2CCU8Nk1JqqkXqaBMLYEP9IJXsBGs7lTO5YdeYPqIRwAPlj/y0esB0j6r1wnynPiw4ZvvPco/+4Xfy9/58V/Kf/M//Gr+x6+9k/cfPiecdTPRJQ8ZVq77WBbuSQdoSVU1nS3JG3fP8qc++2r++p/9LA/rvpL/8K98MT/0p78j/+Zn7uVj95fcrIssfHgel+wP88bquJZkz04Li5kyPtyTa9N7fcx9djjmtZdu5ksfu50/+em70L18z2fv5898/uV8r/TFl1v+M194JX/ik3fz6t2Fz0nkIg/Thekg7p7MP6Bw8D0/bUZmY1JVUFKsaalKN9afFD+hDYhe0LVe1rvlEG6zE27ziKkWWaoV7jnIYQ6lWAT4zE7N5Gt8v59hMw53pKs+/Su1Qy2A0hVhLJ3RlPj4BQl25a+yUefuQYAY2U6o5kvXg9K4yCZ3/dsk5PDaMXF7ObCdsvRWKhmGn2LgM1OvGEhjhGOrwkofbuAE0tdvl+GY09cTGaHHqsrMhIpQKYRirOyGQrsuuz+44jdHBHyVqc01lgh5hRRP1IZNU3bFI7xc8sZr9/LZT7yet169w5c1bS8Gm1bagpnvJFkdRMyarHxh79ct5j6bpCmtBUBHzbw+uWoN9jAx9mQKV+MWfgWcpN1SzpL0xRtTxmdDkcA8F4WIdYHsiyrkZzzlk4sYvgtOBckzALsX86DAMKWpB/fcaxAaRjpCqiq1KBkDBR3VB4RTSqqKu0dSoSEznjp3g1RpMYn8ZOIVeCUrjRcuUtLeTNnHshcnstHGQqvpmf0ezSpYLhcUG2CyFBJELtG+ZSB4xnf5knvL6TMf8sp9VFusibjKEjJkX8ppTxIwLLMjt3NQY2t/BeKXvY7daO62EWNEM41SQCaPzUTala9R1ZXPsuNADcNDltBah2fTQ7ueTtfCVuCWKVUViABEr6YtSkUdH1j2vZ9qsdrNgTW2pAGBno82TWGz+56GcZuBa8hRRe++gaRr1aHlDVefBMAk9FarkITkUFVl2WgEG3JoSIx0XoN0hPBZf82Dh8/y7geP4j+tMRrdBhTzDA7nDd6gX71/N/du38xhuwh9HzEp+tPnl/nwwdM8evIsq0Vvc5rJs6qbskdcPviAMfrVwSTUOHontLAfxiMu4VWv3C5MIgf3vA7wKrJ2QgyIoc6Ah7wyIYn0kWZM+m/OvfLynfjg66Ahs5nOOPfGevQnMykZ6e3VCVtiwIsA/WL9XUu2jNhC09/EiJGjbyyXl5f54MGTfPDgWcsVf3TcJ0PmNRzW415XYYd6Pl0gOk6MdEzIYddgKECBxdJAWIdjgUlJZW9IOPvavcNndx/+3rp5zHIA7/l3v3TMtszYupYp9DRsR8I5p8dzoK4s9yydH4+8fx22GtP5YpFN6NTRerZGCa1rF4JXCarsZJA09SvrFdZ1buqVffqfxo8YFg9CT67HtUmrKv4wYKlJzWpCrlbCcurqEkBBe78u79gLnAtQVTxNPUDHaeqHdisXlBXRVw7+yhv7JbRyY3exjYEboC7vK/SCMLJUcuPGWV65f6ef+Ptb+rFdYVL3enCJsQNNeTPzOaFA0pQ+pOlWOisNB4g6FF1+vyxaBylsEL+QTBZe7GSy1rUdR57wYOrdDx/lPR5y+UfdhZ2nZliqkCBGZEB6y3D7oKZwozFmL8nahXxjDGBVEVu4Uw/jqTOZ61g5vUd8XuNJ+Zuv3M2tW8cU9QcyYnBIqownEqAKGUIkb4LGoCaRUf8kVcpgXZCVICf9osmYsmOlsvCzQQmyVFVYUO3K5A38GW/q3sw/fORNRSNZtKVUcuRGfu/Ozb4JHrnYK+sI9uq86eY1eP78Ih88fMoDWfOsqSrWPSa1F8MKjaQS8HQr8iy51ogLPiKeNWXtSzEyr3qogWPba+96vG7TQJjZQ9aC0q16TM+7bGM4P02x4VGLQlt7uNrAxmdJRU53N7HM0Fw7LMF/dA3BB6L4hTmkwmFpvaIuVYkSFhrJjYWhJG0h3+aSbujOsU2BSAQB9Fz30639t0F7O2ho5dqc6PTN8xqbBWyONddTrPuAobtRc/6Va+I1WMnP0eeaEIYcGzHpaBVerxZKaMWzLAahM7Is8iH0uGGop15InY6h2MueiPM0mH/oL+Gzd/PM+9I1g46SyRomQQecAOqgftSF4+A0Ar7kdDdnuwtOAefEZVkTYcgDSv9hg3IufEdoBdEH9UYK2QYkhhzONCpap4zuUrs6QQvT1vl6Xy2yQ9pfqTOSy3y7N7uN3SiIrl9AzJ+tNeywgV0LulNLm1unnDaMgNV1bUHoLmX6Mysu7jBMyySCh/WhNd6hXXUjmBMO0hn3mk+8/Uq+/Om34j/mvCwrFRNBX/FMrz+pqpwaovHzXp1QQW/DQFLzA/mIDcfuaASMFQ4MxIiMsKcd2NPxS2bba61GGyNEvuzItie7hylKB9fN2k5637fWHp2vffAzXcvtz3YIEKSP+yu1HV+75p4bELdI4iG+6wew6sFM+mrTf0HAlJC4ag/edrdGQJwqV21ciQbvGm/I+vIKT0yIm+lQZry6vuzzsCZl/JR5wpCxXkLMy+cU9Xf5UvAvf/Ob+f/85K/l73711/PPfumb+YN3n+TZ5ZLLcZ6LcSSDMxanAOLFWlbLPH5pvUFtH7t/nu/53Cv533zvJ/K3/srn8h993+fy7/+Zj+UvfoEHI68vuXf+PFmf5Pmzx7m4eMoHavXnZLlIfMOvBCXzUpLY/WiqeP8+HEf8fZ9/AJCj2vLt84Rnkrlzltw8G7klHUbOcpmVtXmli2tQ7EFoPYX7wNKdaCiDpycerC0QcxMTGMvCgrBCYhK5+rpunInwIQ6Xvh7tMwgHYAxzRJ4/ovVFK1zw1Q/WrvIVfzhbgEDXF+V6zX2/xEQCOs7k0K19UDVJ/XpjYwtlUPdMjYazawTuvpBwaYD6t3iqI7fmCuYQwnK0E5+kXC91BYP20AyVFrDgpgyMiKLQVJ0vxlN3tjbnR8G1w82Naq9rfubcTcra597N1YX1ilFpmshHAcxZsOo1KS1o+kmg0eC58f1VTB2wxepx5j/NCTaoq5yvRmoBYMabHNJPvP0yDwVfySsc0iK4rs1lzolFESIvHe2FvnK9LvnMyG0s1a/7ZWYZu5vCmBjQYD+NWamJDkLqXZgaYwFCs6PPPmBSGOhoV33XCbkCW+nhClNaGAjQ0nuKOnulloqvZ8l5UmCsy9fRSMU2GKRgG+5rqn8WwP0XCADt5VQI8RYyr5XaXF4Ka1HBIFCYX3A4p9dLVSoGvICR8A3XkOhO1WFZUlVNlI7W1qTSbfq0+G0DYRtGDcyw9n0k8X1R2wDbCbHnjI1ytbeIbJjkXPKmnp/PiNj1hXVtewyTKE7qNU1xjnpPyVglc8tdXdMGOE2lpolR/44mZ/PGRs+9IC/4SogJ+79kNn2rtjwqwm1cgpvaJF3ILVuq4jlZUJpzc6Cn9SKu58pV0w/q+kELZ1IEN7e3KTTSRyyeLWpZYgRCoF734DgqY+g+uDboyKMnR6C3a8+H0n33m/shtDDRogC1q2k6EMAOyFLi+kpHCUzTsHj9M99ZwvldkS95jvDhwyc8FHzc/yHN0Dkri0ByccYzx82zI88NbuXerfP4Hdl0LISKDFjy5OlF/CeoHjx+xscA4q+tX19S4M6awH3N7LrpgZiv+xwwNm7qLqPapapSvDj3+9HwRobdIEXPsiGzfAz4anMbTOC8/gGA+3du9C8Gb944xNdof9eobG1NmWzTZJX5Q0bToIlCdUWUloWB7pTthxXfalKWvO/U4BqMiv9s17f4RarPPPzss5Qe0JbEetHYN8dJ7iAJW1nizwwiXazPaw/ccjqPrr4LyaHpjoC3soT34L3heDjEPyX48t1bOefZQbmR2OyV6nVlz8k1spaBz8BhUMAg5crewbJyMRCpXW3Ea1a8hs7Pz3io3FeEGj7amWODjErQ9/lCQ426hHq9a5r6oBoki5lJUPYOIK6qKG+6im4Vm/yPrPJF1xc1d2jkChtOBg2z/c8lgi3k7HjM8XgW1z56c7mo7PCAVkg+uIigUd+nE1cmzdyYVgZ5Cp1aR8i7xH/r6ZW7t3PGhw2uWopcCXYmxCXdTgIr7XWtwG74NQPI3p3BmkxDwgmTsnVmn0Cm2jp52s5A94+0++J494MHefbsIpTSznglwSF7E5GuYdTXKXXRBOeMOm7EGsgxqx+pqqZh3B5Yug4d8xIP0t589V7fAL2JaJJ0NWTPY7yHnWQE40E4wlR1RHFfTFpVmT8JItu+OYdWkCo0uGtoDxg9cuB000DeXhvy5cWaD/jtzIc80FsBB5i1wWJdZ8dD7nED9E8LHs8OWddTJtKVqZv8U2Lm+JBcz59fUq5ZcNG6hQxloYEZvkDO0/CmFLWpF7YgNO9BjThiQ7OOPk3o10vS9ZRzV7xTAi7QECO+pyMWMUyT2TRatwZIf+vZJgChAD3nFfFaqjX55tcCw0IeJljgBXmTXchVB27AS2UpeFNyNXe2ts+/qTAR2KlXkb+1rqglXy+tMVRph5pTshvVXmCuZ5flQFUOFLzpMolUc4mY1a11egHQG9sGfVs0f9tK9zgoVbbGPvV6NsCpO1bdWBRFvbUpy8NQqdhnUayrlbzYcGlADply9xcH6qiijinX1DW2NHpUVVqY172tKqF0HDK99UUYGmpuDrKVJQj00Cabo7YpOZZecTB+IAwOaOeubG0TZG2YsKK0aTAdYPSx0QkBoF/fBmbCyX7NUKDF/NxYtEx/7a1Vj8EntOuwdQzxMbJw78HcKdbOsKpCezwifUDuxaRWYorYzIP7K/dv5Uufeisff/PlnB8BtLnH1IhLZxe6nmPmBa2ThHLVzSIZ/G0ebbjyZZpUXQOvi5tctaSqmlLEQqisf1t3TwKIqUX4vGr58mwAABAASURBVHugAXv/T793qhszOk1cIL6DD0wwOs4W3dJghICqKktoyIwzVgHCIzvgfRVXtmr1OE+cPfL8bqGNdUy2hmEhQRWCfeGDKDxgTeBVFXrqWqLyg7SJKt3mehVXB1aB0XuqhJZev7Y1xXoHG//o6Zpf+fqD/Lc//dv52z/+6/mRf/G7+cWvP8z7T0lRh3gPLfNLQARmkLY5Od1X3q7yxktn+a7P3M9f+57vyN/8y5/LD//VL+Rv/PlP5d/+E2/m3/jEvbx9/5h7PLw78NDuks9Fl9R0SfxKTvMVCfn8Hb7/JKw/tfT+HTTik6qUHHL6oCOyzz32UOTr4lhnseetO4GER8eTT17F2ImSzqUsmSMEIOPRNXRO4tsEJzUjHR/eqBHwZ7QLDeYPOZy/ds58nQ+nBUJNAOiypsZjI4sGRUix/a0dU/AWg6WbxsbVFKCtyI3N0q1Lk27GkMDjpPpt1BNkrj8hfga6r2qE0ivWfNKJKTzTbWDPKb4V5z/ZsSVtrzbmWpv7WVWkHo1XmVkZAhaU+XoL8aBcphHcoIJyrc18ExjZJo2tHHbCNMUpVFWcNdSNiJymnFpFoBim/TIv8xnucx9/LZ98+35u3Ti2fXDdFhwqeyM/F0Yc07YjI7gkmxMvkVw6aN2wKqsZMS4fbfoMwKZdQX+ha3wBeEHR+gKZZi/oBU8U6qcchBnRrmgTU4PsG2FyJU3KXjdWgo7DvgkGQyCBQUp4yxpA1jcA6k5tBmXIfHiAjHB7UcwutOtEenQnQ0wVuURwmJJjYRqQvLBKCbekdJsquVvLfp4KXAoVxDYYJBmcjmngPkDo7CEjGJ1rff2UNh4TTolbNQI6o7CktiiYzn1ZNEIWgbG0QSVETcLMhDa7IY0Zj300YWMybYTirlEC3+tFHNzXYNh7nIMTIclqYbT3BID0qgpdKakQ67ARUyyAhvXtH9gc+je1TTDxPYkh4qnYQ7JUobTEEGWSsiY1v2OpRVxTaKxzMyfEViq26ZdczV9ZQsN/ejBbO1WqOEktY69J7eteoVcxAJ+6G9vQ6NjDsqTXg0PD8uGwa8yFar/glwQ+zPO791O+d7fFfF4L7lFzLfySjPvOS3du5Nb5MQv5dSm4OXxd+CcE3/XfpX98wT1GVHrx9FUxP13LvN+4zkHNSfETWj+gg9s9D1X4UISvbWtzXm3zPUNpp5HoW+m2sZYdMBG+8ll0yWv37+T1+7dzzoMvojSfqJDEnEeOSlz3aJvVNNr3THVx/fUyRorXFaFxeLoA4nBekL2UDx49yx+884CHqQ/js5v+rEKA7njSR/xJqn/MD9ByVQlDlaqCJ+bNqY1YmyopCR0BgNuRY9s5cqX/2brX7t/NS3dv5Hjg8yJm4A7DY+sjVaKoQ2LgAHg9/V4PksnBUbgFpefnPB2XQ87OzrIcDlgK2vo1MZvcUyDTG5IHyaw7hTZxhI90fYJ/tkRVeNLzRza8LRK2mxX5OsT2Y3BxUicjUVWlFqh2dzaVCFyvgE0C9pplFJcDEhaTR+EjQQ1hlJO1JcOOPBA8Px6z8KJjv3uT/Ssz3oRWdnllg6c8kDqM4Vrf59m5Jup3XWeHIxf9Vv8jm+f8qtwXm/NjJpeSlLACSh5NXRswHVxbcQATlVF9u4rNHAT0n7Rhy2bYEMWHWgaLsX5Piai+TVn4bf/Ihw8e5t33PszjZ8/SYSZlUroh6XsUgaRy6oiTkrpxBG/ADUS1m0Of7N7eoxpgXSTZQ9AyiNO8hhvgrRt587W7PDy9mYWFdM06YxsUQWgGgwS0rTPpaUiCSwQLwby4otOdu+0IzGdKbe7Lvt8hSdWS6h/8XJ1O6M415GCV9Ll49OhpHnJzuXQj2g8Djiv6kdpfun3OOm7n5vkxVZWVuxEl6NRrCHt/cZl4g/qA3xj5j866rpUaBrY1RbYK6oxhrApoD1FeEjwZKieeSor5Y2NOPrX0fJQlEpTmuOmaamE0hrG5mPBUEuX9zaCrEqC62JD7OroHyHuOFZuvFefz2qqHYbQPXvrv0265qjDOnl4Q61jAfD0uLHbSErEuijkK6vA9l3NsuQdOEin0ilyK5wNaNwpJDNHJLZNTIQwD41Un21LMTw0UQ89pr7uI3d8dIcMIA0RXzL74DKbEdwSezac2GXCDlKynqkDoe5HyDQpR+kkpNilQ8y1twn2BerYYr+OkSlVhveoVfjrRFWa6JuMbLkacujBE1sKWMNlKtITNC60JW7MexCuLc1IiAfSJOYbm9gyyINLHtONPb33BZnxVcawXsILw2+ZREpFCveo4EFVZYpuIOXZtVbhOukD0mVXhmt3X6K4yRUItoU23JT23+gQsIzt4spG5ZYZaGHAwF1dprnmLBU60L9naZtiYYDF4DoOPr807N8/y2U+8Br2Vu7dvMRPOpVFPnEnqXEykEu+BVzKSxnb1VTuyelHwHGSCbX1kW/ZE9Sdu5kqsI56BxhMAyhuJ3nsgmn1s+p5/58KkTBTME5qcNDJWlMHrF7VdzG2uqVeswVwrkp3ojHIMZwevlkdMH2RfE/oX+40a8zE0UzdfWFP7Yxh8Huj5u8iQguiR2XYnVp2dyDuNS/p+ls0Z3zapkst1zbmCBzkJKii9Vq9JmCuzrfgQhymUlrDA5xfJ77/zKF/9H383/+WP/woPB+d/QvL1bz3Mc95wPCsSYVzbmZ9pI62Avn/5nlYUcv/uWT7/iZfzF/7kd+Rv/IXP918t/o+//zvzH/yFL+YHvuuT+Z7PvJlPvfUyn2tu55zPTgvzW8u68sZGbWHtg4eR4UNpWGfI79oW5MNhCT3FSg6L8pKCJ4cgQJVTI87YzEV2TADMNU0DDCLEdYyqVEEksB7YqVcWfrCNcA7IAg9tJXDuRrBLa/pPLoiv+Dm3vhL+fHTHT8Ma61jAuiswd7g/LhV8QIkpWJErQynRRddgC634ZuIXSsLQcmXPbLU76y8BO2+2BZoPiD6NFX+mKjLtKwtpDa5t6sOahAc7wLnWaO2lC/npSmQckOJgSMsD/+pVLplzEE1aY0M+zBkcrIEc9pAZMqPTURGvZGHCjq90m2x6VtXMTSG677ncY0zkm34GKkmFIuk/g7OzEJA5jMaGGs4zb1FXxQfYb79xL5/75Bt5/eU7WTysHah3upl7sHdSAz2wws2lUnH9PgC4RPC11aYKlrzQBgZJsMgZPHpt+GKK8qw51xoW9prtnSZUSySkfUodqdeF347PeTDSMWcmr3AJEp2k0OQbLcsCcK1zLQJ1XSQcylzfooAFUG9Dg83ilKWrDBVz6mcZy1IpFeJnyODyjqQXR/GzY0Voh3SpobHj4Pgy/5yvQNPrqWoR++QGOU9lSVVBSSXQ6PmmrJ5uTlVYVeSlALm32gbyAukyACYJJPPcw72eOnbpCPAuCDHGUMfQh7BBIudY4EQGE2jgWJaBICXRKYGxevY+W9v9gyXd8IeP9tF30gLmGqr3jJnY54E8KEwCmRnGjA/aHpO9MdksY0aghsuYnff1BfDaTtnAGZFUJp5rDRvTnabUgkJ3myypr5Ew4a1TbqpKNmFS7M7W2yA1BHzBb2lwdJ3W1PZ9YO4W8ZU3c9ho/4Mq5gq52p3BfVzwWQ5hTUlXAx5a7wyyHDbr5FpfXFzk3Q+fxO9+/qnBPuc4FDHm0z9cs1u3znLv9o2cnVM4HRfys3QE37M+fPw07/ff8uON39jNBzHuG2WmqlgvhuyN4BYnd85WEXpeFDlh1IvUiYznXY8QetbtfqaPlqRSbq4KDnSRJs/ezZvneeu1e3nlpVs50w+HwT50kc6iDucC9+LGYF51uWcTOwbcW4AnHFcG/PDRNc7dCAMdC+PsK4y32A55wHf3b7z7Id/fn4CGGvfAmTtbq41Phrabm/dALDgOrRUy3dpXZmpMG/VZC6zrbm5B+BYH5/aN87z28r34B4kOBwLA+dIWkuOvY+L69nyeL45G+v7S1+EyA8BrMjo5nq3DCV84mMfjMQtzkYlc4C1sA3WPjcKk5idhTm3PyXU4YQiWGeKqkCDGqKeF5MQVsMcmlzqnwEaWtMVxyjZwYxu+af9LMGf7SB6hLgqBPq3FU9pDbpyfZ+EBXihcF194bjbXeHshsMtcCDdNuxcroeptw5DSjXh2nzPuBIMPwEv8zyde4YnwzfOzGNIuud70ReeCRiL5cOKriTRCs2/eTMOsKnvCneO2NjkidB9pM3cez4hr++DB47zjQ8Enz/BYsHNZnLMJiF7hh8BBTYX+YgfRF0Yx3YO/HXf6iO3kQp624U/XBK25cXbgA9jdvPrSHb5kHMBMhUe1yDDzhOA+uGRGTHrQNskxPRlecH8LYt3p1taOUG3NKRD6BYVsWsI0x+vfAvvlpWgZh8dPn/Iw9XGePV/JZVDhixVxgd25dSMvcwO8fes8i+v1fJB0cF1xwSP9m52H/IbH3xg9eXIRj1WyMA0ZjGmv60OFyeKLe5qnXiUvIiubOHlebIO67Y1Wj//awVw67NzaYxx7lRZCawXOtRoaETfmXCxXwyRW1tdlCxl7YvzpnVG+sHwConkBWBAWwAUZccMLXkx21VfEXmNzhmv9ynN69OXY7MottjDiH9qZOuOAnFQG/dFdp2mpFIIEcwNg1rUjqLMD0Hs7Yn5SzMqm2fW31E6JTGywh7i2vnDFW8hVq5qeaYOeENAOW8u05dtaGTPdsRX0Yh+jYh5pt0yZIAGZhOxDFuvVLilPwmjnGpcXVLkYlOHGYQK43mvbyZl8wCgFh0r/MIGYL1FApsGhBYbaqfANNG2O44WseaF1fpxmFCZk59hCAGYHRmCsj1ZN9g7YyincpCsWl4zKGdBQWaguNK8R0eDkRbe/IOku2P5TcYcGZ+N4XPKxN1/Olz7zdl5/9aUsTNIe7JEhs6SZbcrpLBNpT5a4QpkNqF8WaO6JezxTEdEKBjoaY06vHcLIO6CCsjWq7EnHpk82GptyyRw2bPccXVH1HlUtbGq6lUW19OKwx3UYJlMuYTQvzATNsJ36dUC5F4rgfLKTo1cIZZuk3VBrVhcb7hFv3tdgAa4gppvqXhxAhZ9CANOnqhUA9qxHhm0+JPogArZfHOJ8/xhArs1/ePwXf/ud/P/++dfyn//jX83f/upv5r//pW/wwPBJLi5GDuQ/LksWJkMkl/PNuUx5eZn4bO8M+8t3jvnc23fy5778av7d7/1E/sPv+0L+1g98JX/rf/2V/M2/9IX80Pd8Mn/2K2/luz77Wr788Xv55Ku3cu/WsT/zMKSOhxQfTKuSpcKcI8pVS2pZqHwkqSx1SKriT2iYGOmaYQVRFeMGENm6KnGyNIYL3UsNo3uesZpA0iDvmVgzJsTEHMpbjiVJ9Q8gXa3J+MxWk/W0hOOdzLikiFlA9i+Tba8dTzDFwOIMa0MhttJ7FFqDi0ITblQ2Om8NIMhSBm+y0srrH4iUjpPm6wZf+owP8dO2BlerOyZSAAAQAElEQVSIpI6QSGZZ2ZqumzgNazOr2qKxjnSprG1iK9hHO5W0XRx/GSTEFUAC6yRwtGAYc3FqH6G17424bPiI/jk1LTNrXjCA0+M+sWd5oV3lGBz8G/zi/tOfeD2f+eTr8a+9tSvL8trE2K4N1DDJvE0owPuervhe8mLytRlqWTzz8MFalc03RgcmcsMhzJkNBf80ZWv6T5FdbYHSct3zyqPNPfR+tjT3T7FKz8pk8EhhlAZcvWJrHwVuECJ+TvKLafDK1qq0oIzBeiD00o4okwqzBOt+XdaNwMY7RUsnpD8jTx8MCIP9jUl79UmLJCz3sjGcGnSnlEPDgfGqT3yOu01tELnprAMlMtMOi0OpVKepjbfiwB6xy31U9Bcap2ETKikPQJJCDq05g8sSsmrU7A5iofkLBuVeJjovasdvJ524UJ4P65kOSNTXMkUV1Dusr+tqwzaAvQCht0Xeca0l6pnNJVVVvH9XyaWgT64vsCy2UiolqLmDyYeW9F63ZJXYDMa1O+qJi7shFFD6V5gzSlkYF+yTwJaKrapSVSQeqsgJWtMc1GsTSyWnZhyQRr+fHMhZy24lH12zyM6VpSfPLnko+Dj+E1S4kUIPSSt8OwD37vFe2n+tlPdGTOWmwr13XHIN33/wNO8/fJxnF1xh6wkFdBFmlXDeelWlarsvwhuuHomqtk0tyGyJB9fDUejIsARPhhRD9ch87Hmh732Y+zT1FPw+7L/Pep+18FGAOzD1ngKcC4Uk9M6KlpgnSUXCMlNx1Cv+rNR0dTZ5pWivbMngyEI4o6TZJTfiDx89yXsfPMrT58/BCsKGY0twtO4cPGdI8LCUUaR2QjgGldisA0URT9hul0tAV4ZNIWEBcmTi3rz6yt3c4eHv8bAE05a+iyFg4zs78ZHBepx7bR7uj6OJoM0WHigf+9lWARq6k5NUVQp870NQBwBfd/tyUbvrq1kKsQ3q1ELSdnB5/rh2zf9FlxnFnkyhqlJVJ59ZEFPTGzSRhOINEdbdiJ0aYNhD4gIxVtXMDU+FPiA5SmjiI1k4rec3bvBA6sjBAyceOL6xu1m8BhM230PgRWjcFy9+gbouAwgtaO+uhYXm7p2befX+vdy+fTO1EFEQTkU1+iBmdL6Wvk1eKcAtKMw9F5xp6XPSF+w4DZ0l5HZFpituNHLJfA8ePOGh4MM8fvy8C6K0zT4D+zZioK9jSNH1tJ+vFNxKopIORHYDZ1Ug6rC9ixdrlsxVxQyAB34T9sq9m3njlZdyi98sVFW4eyTOQfDuK9wQQikQS7q4p0TgSWevIiFGOw5F0e5Jw+3YBj1wUR54naZj6oGNK19Qe6xtD+OTp5d9U3/89HksgRXE5s0ac27eOMvL3ADv+FCQeckqLMNtsD2jZePfee9JHrL3l71AzFsvIrg8aEhV8Nl9X1gYJsTMpNIi078JpfkatoH61aEFx4VAs8GyIEjKiMwYaoOyNWJa2nifsQYcRvtmRiVhHmTn1e9FWsNLB5KvnG3c+0LAiXF+vx5aw0QchwM08BhwunukKKEGyyQAbbnWuG5qE6Y2ClunAlwdiUDZxO61IIrtVs+LelMxEk+meDPuEPSrRKRig40RZjvsgESQd2V+bSGg7S7anMFlem5j8Kj4gEy/jiG+jTsPrSB6pRJzaePUhiBFzyVih4XWeTZOBLheAiEcZFODaLqFYUEpqc9bxUqDnk6ebhyxBF/De41RaiicTjR0Q5HSbYADcH1cI6HoyYJNOQy+VhtgAdZdMROzs4e4KUBIYyOYwJVKhErjWhQqIffoHNMIEltVxR/lLpNFFYpekjIqPlQpgFJlTVxb0GlHxkaolwCPq14sZkDpRhx++zxCpJJldb28UAa8AZx0ze4AyLYlTChUlJOtEca8I/4y4oufejOfeOuV/kVLm6/lUx9eP3KbgyA2aJByaEIOMhO06iCFxvqIQegRD/zA2oxGN9jXfbDoNPODbvMh5Xrb12mKsQ9w46RwrfQBIpSROfRDcoaMts+MvidiBtMa7AVRXwhF6nqUfeF2PWG/uRfxmjFnYTOHruUA2DWAD/VK5x7o4lV1uqLZ7OmGBxemwJbFERDIezZS5wi2SviFMAY7hBrgZA65isVIr6TnoywkekHdt/OEPNpYqaqsF8k3eW/56V/5Zv7OT3wt/8k//PX8v+D+e4O//60Hec6HYt9z/SB6OBiTjquwTshtumTwXHnMbp8d8uZLZ/ni27fzv/rSK/nBP/V2/nd/7lP5P37/F/N//qHvzP/ph76S/wv8h7/vy/m3vvAmDwbPybewjmMWHgyyFTmQaEnxvsGCmGOB9l6bQOnRN8Fa1uI1mv66uEavkwgeenlpcawYx8eIbY9D0wvW3WTzPIQaYjOB/Br1FqpTiH+135xEggyipBaZY0M5g0wOGK6nhM9QLQZe9chO4+t2IblyPH/gTEHOdpspZsiUgVUlwjYNFgJhjjWjOcfZaIUPTjQ6Pm0meHAd45xg7t8KV68qpBmDGzLd9UiIdk4Sa12bWjcEQX/Fge9A8ZwAb1NSHf26XZu0OCf+xqRl0ZA/rYagEYIz2zAxamVJ1ZJTA+sc7TtYt5YRwhtR8/0lvRuD/BC5vMdqQwNbo48xSaXTj8u8xi90P8899ONv3M85h9Ya5lz5SOssL2I11bHty9jXSv1aCjtdEbq2HrTuGjsmvE6KqljBCK2gtB6aM8PoE0fovvY4ss9TNe0DfLAXpEaiLxP3tYTGXjBq1BGxN1EXSVxsJ3xGNAiM6Ds4Xx4zE4FgqM1jYIawLyAL9dCxj1RVx/qesa6VgY9QFXgqVdX2WPdcWEiWwUSDDPa5v8BXgDBELCOWFD+KAx9Ck3WdCHrnw6gI674yqnfu6Qlir/RlrDQT0c8cllpVQqobZ93UvnoWQIa5pksUYxvBv5oCOPAfaIgaYrOO1sm/LAmMIeGAQJnNvBLaxuJ6JaBNJjPz8WpmBkenGOQjYiSMTe1MHValh7SSyOsEi/u/socrm8nSpo4BNdfbXqt5mZA0TKIDvuaQ0nK4JAOK6on3uvVvqtQCWSFphgnlxMdzg09V+ro474KvdFgW3ncqsABByJU5EWzva68HeLv4rqVTIzR3rjhAcFMYW1U8dFnIv6SqILgGqRz0J69JUF2T/wbgH37wOI/8/oi5LA5fbV7TQS1n/IL3lZfu5KW7N3kmcRDOssUrPOeXDf4pwQc8GLzkvb5qCSmacEuohTLZT3bKixTaVgNg+nrioFsMxFzW0cpglJaYtc+BPlBVZcGvlrAoiO49tBWuAymJVRucIHLg6H+U8ur92zwAO+tfSOqjR/AcSUiZhORd31CixJGBoanxnNpUR9qRCmNDJSKwEJbiJ6OwlFIW6rjg4en7HzzNhzzzuHzuhcbce2PUJMcQIZ+RVOqEUpS3uJanFyL1bjjMrfGsibtXzm1NYTBCLJUUNd3yDxDx8NdnBX4O054etOOUxLGvQdLXzXMy3F1rYr61zyiIXOr4wblf+A5wljM+f+lKOL0gOrUwhsI5W2OjRl4YsEx9C2vlWuwAOL2HIHfHXlWpmoSQpqsiwsR0oxH9cCSDllRSxZBvb5s7gVe29twSt3xl+og0oyv1EfwjKnOvQlzB5VA5OzvPmX8V5lqYmXwBcTXCaxVas3KQVhRfvJIp5oXUG80aEUkf7aTvB12vvcKL/M6tvlh4cVAZ8WOMF1oubRAXSq0rRJDvFlT6cFJq9U/Doc69apceGir3oF8cC3pxlHCjdpSoPHr6NO99+DD+UeTLyzXWvDjsubdUGyMMiZ4UXWHFk0oUxSAsYUH0sWuxnbS1zUIIdHSVl+7eyNtv3Oun5gQTC9rJkoUf94iZwOdasAaF+StRgOb5Ug+JI5KqwmdktsH1Q9YFQmq/IHcZ8N4unZ1GLgCuGBz9dyDeeZ8947cO1hTaskyHqso5X6B8KHiPh4LHY7HNPQteTLXt/SCPDxff4bcW/sZo5cVMKD6FpXDM5JmtCoweUbglXZLrgmvmvw0ptdz6iP9modjlJevFrwwgR3EjOi5LjtR7WJY+i+reqBawZUlgqVACA6FcigEJbORGDWS9qFvjIL9r8H9a67mZ9xm1SNYhdgF2AaZ+gYxoKImK6wOR85J8FxL2jqGACxwnjVw0PqIf7sRRp3WwNqokV9QiupPlAuxqcEVlcZHS18dcQZ885N2ldDOHiKS8e7juYk8zU+HLOhj146AhpfOTsOWBocImU0QVQXRjgWPTLm/ShjCxwo04RqAtXSluxOpJQkd3xGZ+tFlv+n4yIe05NfMTneLCEwWOXZBZmoHYB3WvfHgHjtQ2rruxW1m6YSML+FQcq3NbQJHaWKkwLeWI0Ab3ToeQbsMz20RJbSCKc8I4P0gUsuomIIeuiQYZdULNXMwAwPiCpxBYM4bNVoll7ktCjW3JlKhgzrG5a9upCh9xiN71gsB3j8m7fvLx1oINrfcjIOncjFsfXIVNlJkMxNy+/s7Pj/nUd7ySz3/6jdx/6SaxWhITdSmtjihvm5LqE7qigqNRQLoNxs5fXroYw0sTkI6NbUdIKjT1FqYcnHtfULuzeVU1UxsoYShqZ+LYVgcJv2uMNagl66oHEzmPIvCgoE5FDBYQrwrzIDFlOvc0gNgJJsDVqknlpreQYI1BpGvOEMHh0EYH5tBhUU40xVZLAjGmNpOy99RsrarYyzG1kilLytTdYg8Aw92BZ+YDNh/a3EdypRuJkIu5jXA57otOT59e5OvffJyv/sK38l/8d7+V/9s/+tX8na/+en7y538vv/3NB/2Pleu3EC9VkYucgyRu98r+7vdj/7O1A7bb55XX7x7z6bdu5k999uX85T/xZv+Pxf/eX/xc/v2/+MX8mS9/PC/zQXdZjqnlkMNBvvQXAudYlgordZtTxXx0lkZmessMiPb9n97gkqFOfOW8trTFhlr9E3lpp8H+Jp0/tkKGD6Zrfyz4eTaBMqHCAXuPyH1wVKa8pLLkxebLkzQTJFERU1WpkpYslRQ/QQ+toDhIyhzMRaAIRhbqfG1nAPYawPAaG+HVJnQ44Fyy8Ss2aQdHlLK3QXKgUCYLVZqW1tlPLrMjhBlTp2eYdoA9hDxo6do3bLD/MwpgW2/AJq53uCaVqspskw8OWJVypaZhjp1mXqcG0CO14t4uLe3Y2jV5RYVH56peCVWNSStz7R56pWOwqTi5RM3nxyWf+vhr+fwn38ir3D95SeFKEvwMqarQk0ok5ZlXnxJKY6grn1vc10oaS7eKP4q4pKoU42d4defoPe9zYX2NxrEKX7oBzdTbMv368reut6TnRu2blD8uKlsrY5E3d9cyLKLxNaPI2rIOEHm6viCTK01LZhvsunhAJ1cKrfQnDwcnIUdM4jwRlKb/aHy6hCbqHm5VgsxujTNKDwnc2GaDa4bQueHO58S9p9iArvKZpfCkQtM0FWZIv9YVgGCmqMJGR81uGhDYVQAAEABJREFUHgh0oQ3Dgb6VBI4VPc5EfMFBVLdayQ9gHkxgeriv1T45NXVqZRakiZIvBolt4MZi65wIXMm4l9Yk5+rGMKaFE9F50OihGeduyf0e4efx588v05/fecAi90+pyX3gcsl5973C1+OWgiyua/B5fY229sHPXMYYK+2yXJ+VAp23irrMsjHFFwmDHb+F7Tpw4z0sC99vJh0O3C/4br+AS1XlkuNxsMbBPNbFck41tkyN9P6+ccG9o+txAyunRqos25wLc5xMGAq88+Mth3VfyfXhwyf51nsP8+TZBbWUpcQHax2P8wVP+W7dOMtrL9/uh4KHwyHFRJhik/sd1D/x9uDhs76mLC/pBDm1wXnYFV8vypQVr79yk5uMULUFbyx7MnEWs+eq0kHCo+8Nbkq4yFBGdnMVPiM5Y/9ffulWXrl/KzfPj+EWG24SOuONg35qiNeY4hXpI+lTiad/oSYp3SqaSZhUurms3hM14+BP+Cz07vuP8oCHgl6Hqs0Z2wtd/81mHm1T1YBm2AT26QDD2rRjxMaY5QVruwTTFFI5Hir37pznPg9+b/NwsFiTa5AvXO/NcTILgbwOKxvoTINk6jq4Hipoy+omV+K5OfPfE9xzGaQzVFDIJ5MUNUuNkzvtpPUa7ZgBwK1+RO4c2FzLSUY/yfqfFAzX+rLLnXhX5B3EcuXqFFg1vTqXOFRVqaowsB9YwBBiqxJHg2ERCmKqCkL17g6zcFlxQc7Ojjm7cZbyNJGrX0gEr5s82HI33z134zCBMIcJoKpivKa3BgZ+g7yvvnSHL2p3+mLN6bGlODzphhvcrAH16A+nacrWrGl6jOhPaVcTshgiTv5V5B8EwhSR8NWjWYDzjJv8+/77Bg8e5zm/fUij2M1F8iq9IPqQog1Sxk7v+cy6u4YcBcXWDgqJdsvRlwxxm70Zrmyo/ndv3cxbr9+L/z13eToqNCMQ6CiEsS9C5N3zBBuqFTfhBE+qMNDTbUn5U61kaGvRLJIKnNy6LF3AIjhpw0nRe/YeN5f3ubn4kKod8Mcl2s/4YHn/3o3c5yGnshvU85k4Nj2XPGXv333vUd7/8FF8s11GpcuqbQXw1lMxojfMcOiSh2PGP3l2mce8uTyB5I+58T3mN1BysWfYn/FbkQve/Nwj7w9H6pP8AHx+PPAg/BD58bBwNpcsOC1cnAp1EOQDuLXjR1be1FaqGdYk1j4B50Ek76aepydPqQmSS4+frbwBXvIFFEL2f4B6bF2QHwIuyNnEu7C1PsXnSdNFx+nb5NpY51NIPz9MrNRACd/exzWINQzqnciADVYA+0jXIrSnLPZAvUnjvBg5pQrNTYJFEJ9d5VLOOcCmEJpW5oaV/o1wbfXZ9OA8uKvwklBMnLNgC2cRvjFsY5q0J8GU2ZAGEmvmmxh+yPTaPIQ1F1j3TajaBVDElTp8XcZaOogoeuvYWpyuCYvVxRTV84z0D8BSAdm9DSgGdBl2XxsyQMQRZU3qQVC3jrEDCObWxsSN9gAur2lIMzEps1ljE+qEC4ksU0lVQUAFBmPHI21mQCRsmKaMUJnXb7BPgGphyNK5KmLaiERUB9q7Pu7UXhS4fqorAx3ELhrThpDYmJV8SflT6aaX8/pXNb70mbfy1mv3+4MHLuxtu7efOcw9mFvAOLkk1jo5q4pQSdQZ2Y3Sy1x6DewDxdMiT/bXjO9TW/rpE9xwYWxYsWomKzyizDlK4WFx+CfMB2/ThhV6Lwa+QYYAdcbUDEmffSwLAVbupLt/18Zn2cIuHprYtLNWXnyM08Qb9R4f6il8zelsUt8rzQNun9Nr2TJMYNZnsE5QlVkrVRXzVWgW0PNd34PEP0Xd9eGScpB2gfs1OUoD01abiADzT58DZWVfHz0b+Y1vPsmP/fy38v/8id/J//0f/0b+9ld/K//kX/1Bfvl33s+7vP8/u3ge3495e+B9oJCpY+5Cj7zl5JJc0prqh3y8ffDesfBLz2Pu3jnLq/fOeN878jmKB4HHYxYoizVCLjSzWZc71IkbWucIu0SCzT3TEafBvsw90GokxH4xhqVSqI6cQ7CF+L3XJrjbpLFvCAzfbA4yCbT79Ccn87aPvk1tZhgNh1FfY9s8RLLVA9/60kVOpf8EokUaQLxiP9SkOsIDFBJAdHzo7IU7MtcHipmVa0CxRHNkBjazprlfZtwI/+vvl34hrj2Gue2xtTsD/cqOgXigzKUoUQawfWKbvinGVlmZpBd2cqQ2jmA91hliNFlDFdW3gl9wJnRwf20/5Ot9VpEQElvrbgjKMBncLM1Sqa6nWq2CE1C8wpYFOZe5z5e0L3zmzXzy46/m1o0DFhy2MbqEBtRTwOlX6Z2vASD4yueadUVwHm0EuSxeQmjgjGSjK8PsCwMOuMZ7mFMK5dREJAHjdtp01EGhA9X1D2oIe+cvPpwbE5bA9HCfEw5XukTWiTa75o3MI+isLYsDDO+TyG7dQoJKkQuD62qxvUXT244J9xQ2RL0S5F0PTXs2YHTBgHTcIl2DuK9hcK/agkzGjldE1r+q2gqjtoLa2LGNoYIyXkXq1Fo77GuoLDpK2RoyfSpepL24jpswZaRq8zrZsTnBTjpBcyYTSfjY9Qnx8o25L51yywccXYq9CK1tcEOGBuSKOaWwPCLomobqlse8qLOTxHSafIDnw7+nfF73e8VjPts/3uQnfCZ/gvwETPszPrfPz+VrPHorw4Wf6/lu8JTP7R2HzxPiHqvDn8CfkOOpxHci4/1e0J+BfP3Mijimg5NsxfPctt0C2TtXtlDzYVl471r43DPpgOGwIEPLRrGRxtqcy7X5fcLvU0+fX/C9DKLGZ9T1jJqe8/1JP5bC3hkMMe++X8tSOfT+Uld2FzaYORivIxmsxwd5fn98Tv4itiPwxTFTvczd2zfy8ku3c/vWWRYN2Ht+1hgunP/01LsfPo5/6nAlZ2g+o2MrsKJQHyOph1BjVbOaBkAKH9K2Ww/oBEQmrrtcMlJd+0qCIh6mir9zjLR9AJFgoLg/N3gQ+Nord3nAeSfn3E99F9M7qZzaUL4iUrTV+kh+5caEfc1FyC+TxKQiSmJ64aBSjDMGnjx69Cx/+M4H8Z9M40gmxeekXG8dnb7vUoSfObyiVYRvSatqps1srpFDicPUSdlCuxciQvsQ5/mrIqO5ofOzJS/fu82D31u5eeM82nE/5SI6Vfgj4M5Ix4He22Je91K+cjjcg5V7sjTQD3w4O+OhYDhBC4eoCO/A6/wkO8NOib5NNVJVTQyphO1x1lmmc49MGdZ255i4lrS/WGwWL9eTvC0qg5uVMkmGsl027DMJgm6yXAn4hrYl2j13jmXrRUi13DYHCWRjSC929i8LeY98gL1xdkS2NKqitr6zwd3o3nhhAoDmOknqBjDpKWnVnD+AtSiP/mOcr9y/k5fv345/moOwuSCn4ooVlK3NCDwUyNGwOaVWxkR5MS1ZUlUpcNjM2RqAvQ0Kw6Fp6TEphJWb9QO+ELz/weN4A6z2331RAEbnwzk05mSc3QTYSkJeVy6rG8OLFyjp2GQVq4AOBghpHnVdMGQ2/179W6/ey2vs0RnfTMiGQbvSIN0SNZKArxw22MiGTc6UZAfsUR7amL4EW8oM2HJiNQb39IsbPTqMHhNl4npmMHXfJN57/2HeY88uvCF3gkRXD8XxUHnpzq34G5IbZwdgAk8TV/Z2wRvgex88Is+jPOVNCMfdlJmSuFz5a6xC3/b6KW8qT3gA+OTJZR7x5vro8UV8IPjoCXwn3uR807vsu2CyUNvxWDmjriblY3IGPwc7Z9+Vzzi3CxQ2xhvMPPvWYxWga7btqqxrxQeHz1lPv9k/eZ5Hj5/loWQdfGB4vNfYOvVRr7U/u7jkgeiaC/izi4v4pvwYm3+d/THrefT4Obk2evIsj8it3Xmcz3mtjyLYqdqKk5WXQgFaIDpmj29fCuoH6V417YO15gVKyh/2vLcCG2KqKhGAVzFPZqvJIude2tq+Y9VzVKqKKSZahYzXkiVTShpq84iZxWtZYqtqDbGwwegDKsgu7zfStqKx2EEMkuYmVLhIpQpKZUtPXd1ZZQIcm/mblzY2Dd42YhPrKtTCCLWuiIydkVBG5GsXI6r9AByr3eshBdc4OClUypnN/fSlBhzh9g+toL0rS+j6w7qffA2shbGotOChFdRZ4S/2iTpKiXWzutiqiGuYPXHHkE9QvHJ6XSf91InDbj+RsDmgzkGuwWJX9BfeWwxt3zm0iq+aZ8ja+EzAB8qb+fwn38xnP/5abt8+y1jn3J4N8+u/zz0tC1A1FMaqMlW2IQMVGD0wlXTbpa0EsIlwO9hCp2WOmO0q5vfQISuSVEvia6ql6hEzpik30M5Jsw3e5SK25cxW4ccEqhh2kc0QwQrzYFTS9apmcBuZOzLY/2DHjKXav5TKvUocl0YFk6pKZbbeL8QFCjllhmlf9HLtgOpVlUKvqgRizN76FFFDKEmcJbZJWUoqhCa1JApSLSkohwWsCJ00UvFh3vtPRn7pG8/yY7/4Xv72T3w9/9d/9Ov5T3/s1/L3fuI3+z8o+ZXfeSf+1abHfBnaHyoSmtnIxeLWldzhA3UVW1RZwYa0sn+X/vu4l40P6lgOB8KXFPKhF1CkkmBb94z7/kKiXHJW+wshufzHwQcPajJWdhGC+7ou+crDQXiw1BgwNomYhRWnvx2tKWx2ZxvU6gNPS1haDnYt8gQlCyqmUKphsQHByM94XU5NzXrSAVc+gzW0Zn3UNj2TGpUlNhGoKrWrcFRGlrLNrt72TTedDmKrgpNAVSD0rh+8zFoI3XGQo48tT9ijsSdjz+q6/+ZuSPvv9VdmtHNpRDdsQa/qnQYVhBETsCbyKQbTAEeNPH1WAXG3s2WwTe/FJVWbLpOo2yo6R5DEUCqFkm1vMXQv0SzVSoqNr5OSVE3DZIPMI5b09psv5YufeTtvv3aPh92HzqvPUkuKn9C4jGmx8mKjFgGWGc9zrwlsFYQQwyFIJ2WcfVo7O/kKJ6ZKF17Tw3GKGFWgGYWAwfoka2oPBmuYFwyfU/c6lW4gky9I0hCtpKqgJEVXdrEDWS6I/GLeUyU4VZZtj3v+hIjRS0nHq5MYmdTBOXMvRqpqipnXYmAB7O1yT1SvE96tTl4pNAlGr1RVQs8LbQHaQXmlFhyYoCqzzpYr+zrS9mytsugYSqVARf3ECkwdOHIJCBmEjhCCWR0o608qe9slY5owyGHdtRf+hSZlN9aS1snfvDWuMfmBKJIAetWVNZucLFqg2fs1WVNuHxJ4DVdy+d3h6f7Zns/mfgb3c/ljPss/evac7xx8nue7iJ/Lpad83r/gQdq6Du7niQ8Vn4Bpe9yf32eM31Me8v3FXJL59HtK7HO+l/r6oQzW0eNWXELaaGu+o9Rey5LDoXJgaZMjoxyWSm04W8byinhq4zvRM753PGVNfhd50vwyyn6Pkp6wrmes/Tl+vnCN8EoAABAASURBVDc5r7fOweSuzwtaM2mq0k02cJQ3wOB7jw7G+DfD3n/4JBf4LNm91rRIkoV8d3woyAOj2+dnYcXUi53JfK/z+7Tfrd55/1H8K8iUknCd9kzp7SpeOzVFMpjb6xlym7/EsiQ1pdCqrsnofSYIck4TuSbUngtzmLJJOc45nE8BBEfrvHPrRvxO/yrPPs6OBw3QNk8nIB1IgIyEKYpsBtiWS3cN+sz5sLGHYtIQJInLcL/9k9qEhiXHWh4+fppv8lDww4ePdM/CuVAgJD1pJ1acQgE6p9csNpL1HMrFANGZ1QxI5frBt33FPaQIcLBmNvZcgc8oN2+e5WUemN67c7MfYu/+mklKzFVUSOIsu82avD4r6x8eSAzKKzIQWnI4HHI4HrMcCh2iI0R2yiUAQvpNgukAs7/oB7ID8i4YbA9GtJ/CEfrsAOq+y+2ODThpJae2jD0pES3D52acfE6CppOyCaeYTZftc5mnSbCFLQM3/ejUxYx4eDha7XV2dszZ2VmWZYkba35LlK+88vyQzCcabCuM4wGmrReLY8vklZtwMEg4c4Gqnwi/2v/ZyDGWQAaOT3vgSSc2bUkm0yvUU7G1JyK9S971Xp4OM4ibQStM2x74MlOLY/fAAYzxOYfIf3zz3fcf5OGTp6dUzlHFIR84bVEsUWX6gOvTwElojQEAZ/dBuioonYm0seFCjUqUyHXxH3h+89W7efPVO7lxvmDjRkiqdBQ+zOzT+5aYf4NVYxvuJrj5Deu5nQSjqx0EVC0p/Jgu3XQEGSj6wJjFlCJqmeXj13bg+TDvYd7hweAz3sDwoFZmJ7eRB242d7mpv8Jvem7dOJKP8+KBio0EdHY2l5cj73Gjeuf9x3nCm2XXi7ddz+tU1LjjpMc0OIcjz3nzfMYb1nPeuORP+TLnm9hTsGeXl9gvmeeS+tZYng/7znnwd+NsyRkPAo+QuvLZMWALH4aXHPE5MtFSlaXSbW4lCvWPLsZVaELD6Hr8QvecB5FP+bDwlDdU30yfU9vzi0Et0mX8E6nP8XnG3mm/5Auer6+V/fDhoLFPtvhnrOc58a5pp47hDf3C1x+0UgIlMV7r1KM2uKtTsbvnpYFOGnuihzow6zGHuSa6JOSegSK5Ll7Jw6ikk20i2uzo9CzbBu67tRsN1T6TIVmK4HQ4jcLS9DvBc07qFiFaBrVn2/o8YSgCB35sBSMu13upFB6lQByMGMZT75JOGH4m2qzul9ukuf3ItJlmrla0qrIDLZIDvOvjfCHGsGIwxyk9vqOVanv2BkYmvTcEO1qa8pFGElctO3FcDFFHtPMK5RKySy6ofdOXf2Wu6YZtCrgT3D4MdGEQGRUggY0mBpA5BrvSDC9wJgTcMGBjenogbsvJds8oa9C+EYxcBZPSaUxXDIOvt2d8+PrkWy/ny59/O6+8fBt0je9z7vdKTvl8zyIFmVKxk4eJka2DrFPXjrUg+7RVooLNXMqF7qWc9sxGOpIg81piLCh1JbdOXFifsmS8pGvHAqpXlZ4NZ5OAYnOaybmK7YwG94zAor2A7Mpippi1i0pY2sDKqUckTgBsxUvLKBhGyKau3DGV9mEYsWGXSQLg9BjWlNmWpdGpMPKO5+RIBHkAJK6n1zTwoPd16xWNnhPnWK4zVievNMNaCMUc2rm1Tpz9v8ySD54lv/GHT/PPfvmd/Nf//Ov5z/7xr+U/+ZFfzn/2o7+c//onfz3/3c/9bv7Vb76T3/rDB/nmB0/yPr+g8U98PyfRJQmp0Owp8ruOw7LksCypqkRjMt83g96EztzptjkoFzJ7yLHkuK+8V0EoF4QNEq28NwwfDK7PM8Yz7BfBMVWXWZaLLOMigbzWVQSR0+taVfigmH+B74R46pVoDo0qEnUoe6MuJiW/Vuik46AMs0+xOteURXcijnUMrt2OdM4rpaXh5OxrqTVHGigk7BqVUZUHGCnpgu6SvMgAsW4MekIBo3yBFR/iinMEAzFubf5iPfi3K0OU4bOnivwE07FUAHJqE2y160OSOwvi1RTX/MSrarMxCYCjMZWJV8HFpwFfrJ2jKC54ZWvoaI67OcRqFJNPMtEm6chejzAHn5Vu8ZnI/1zks9/hfzBynoXAseXoiMEIlf5wNCRHqPVCSFby+gDhEq7MJtuTMe3AM06BiCpwOmKmIbTR52mHCQazDwZoj0V7oROAtSG5qc3Zsq+BsH8nK+ju0NicZRAwqPWFI4t9QFVMAA+KYu05OZjsIhYMjPbifuC9gXRxMVvkVkE1HFs5ZOqGS2rwAYUmkzZXkMT5zTtXpKVSsemZlouxNYbpH5ooawVLFjyAXhjVoQUCZ2mz5kI3RlJeHcA2hhTS9RltmSj5rE8JYkH9uoAXezxdTChhP/U6SdMHVZeGp9Ci9SkAmQ6vUwe6Jm8ajE6NmBQ63gTsB3JDmEIySuQsr/1g75LXxzPJ7xUb+Tncz/vPNr2/cyBf4OfZH5nZLmF+5m8/PvP7Of75/n0A3QeOT/k+8NTP+cbzncYY55+VUZAKjNtXBu8PnVtMAvcc+nrlyOXAQxBlMcSItY5fX1L44HBbp2t4xpyu7Tnzqj+ntmlbM7nfoUaYNoP5mlwb8kLihaSeLVQys4+bMPBh6Y05uJZnfG9578GTPHz0jFyggu47+11woql3yZ1b5/Fvmt08O+AkmjgHY9ybB3xvfPeDRzyQfZ5u1aMvh7TIxPQJggzyB56Ptt1Jfo0GMj1Vne0jK9neN4INp5JDorCEPRnsb3Gx7t05z8f92393bwrPPGURBMp22QmRxzafpt4/cRRMc23YjTR/27HZtQ98r2PiTEhJfLIiyL+2/Yfv+k+mbHsGVmVk6dbuhXcrhYqdlAj0FgSRYXSE7bq0tA0Di53YiZBbGay94cV58W8G3Ll1I6/zvMP/b4It43wNZseIj+sw3jXJpZX3cDrnBiv7q23lUMrHplv70Il1+YfcpOVAThIQFeCWqKrL0T/MB7ixtjQ8BBnorTOxyEaiiDMhwvU+bVvaF2InNsf8EbFd6QyfY3LduXYt//rGUvuCbV7IZpM2JHuiWUMlDWweMAupqhyWAw+jbuRwFGHPyOWbuhse25q+cIRsXAkDsVNiQ1twjvQsRY6wLV4X/8HN11651y94v6S1wxwYB0RMhxaypF6xzVGJbBy89gZcOQyNbjVUUUONhnrg0DSnhi6FzPaJhY/b1f+e4Lfe/zCPuNGsHKiqClMwUYLYpFLFhHaoH86ZEGzVGbmqUtGTa4KkXHJfBZRU2FAzHJrY0A1bqfN4OPQfM/4Yv6W9e+sMy4CMgrY5AOLdZVl4oTNfIDpQtSnOFeqfGnNZD4rmrjEpZYaKftIVFlpBmDKoKcQEZZW3Ibnki4q/7fmWN2UefA3s+sRG3gW6deMsr/pQ8OZZ5mnCuA4G++SXVPfh42f51geP42/M3APPC+Ep1mGelg3puStVlaXCWV1yZA9QU0mqKqcf9qquU4J/5YxAHwDeODvw4K9yfjbpjAeDZ2cLDwTVF/BJjeHrXk+q7I1UYcqILAgLwsKAmKpqWuSZ8gF5YU21LCCQMlhVZVmkJQtyuTXskydIqiRV1ZT+oyOVpNi5dPONyJDg42lSZult07OvfgsOzNuWq0H/eY3Tbzq7HJshOMjM35TWsFaqCm7HCeb8sDTqAC2QGN9eMw1JPhLnOrM3bHRcWCOC4VIcOIO9NuXdf+NCXYUCu9Oyg3spb/ya86aTcoLq16nRYlopoZS82AqVxPTeY7QAzc/JhVgiczst2gRC1wmvQQHeC4UpG6TDTlytbQj6ZWE2CJW+WxLTWwrLRUkayGzTtl0d5vOW2X7TTEIEzJgoYfBRBkgFeO/mnvKcc7QnfoBcqQSYnm4Iu93XtNiqAwImIokj4QAb7g34qQ9tKzWsCKAwRjwZ9WUxuKDYNwlM58V9YQI699G7+c7PfiyfePuV+Doe3LOMOJFOKIYYG3IUh7XiD4ZKgPr6IaKMyJce022MZvN1g7ipnc5zMEzABVuwtbjxMofBhasXo3cEeeMtYcc8EQViP9o9OxMbvB9vG0XE2C7u6Dhw7+M6ktOpFVcx7ANemz8qpmqXhYILbfYplQvhynR9zNM2/Wpk2pKlEt2q2pog9PnAv68PXFOVY64aOU4KNS3bPCwMeGWPB3zEep2/Xwv8thkAfCWraJyuB9NX1aYnqdDIQ17rO6BjzlOeqX3j/Yv8/O89yj/9hW/l7/33v5P//B/+av7TH/mF/Bf/6Bfz9776G/mRn/l6vvoL38zP/Ob7+eU/eJSvv/c07zy8yIOnI08vWR0bXVX9fnQ4HrMsx3R+qnLLe27na4Ey6KiMiXtf2xlYE6ob8UuPca51IcdLN475OA+333jpVu7wflps8mDO0Y5rz7UwvxR4VcGgBSqS0s3T4hhoI5ggZEGoqgdss6NFCvPHmD4jA2zdaBCfGNbXVWfI6yKGiL2gnJo2lbYhtJ8DstNkOwPahdq0KUsqVZXQ041akCeEILYzQEUpBox0m3qLmfAKH0yNg2JsyCAhxxUDo2sVP+VxXzZ8upNLDIV0iY7Q2td3U6tX0tsaG/G4RN+hn/GZZtK0sKC3D3zv2iTj2mlzGAJtCNJwaOocqM1D2+ZB6st75OS99cqdfOlTb+aTb72UG3wHGPiY1suC6HY0nQby9TpNIuEM1C9ZXsKZ626kS3Qil6hrqM7DUexHtmbZUuc3jHy5Tq1szn8cI84cTe1TRJVTxVY9rKxWYRIh+DCy0I7TCbmtyCdMAB3npDeyQHj9M9r9TkCWTP9KCUoACxSpdbZju3dV4cVrudesrUkMnw00Z8MOmJoZp5DKLrZfNcjehzVutbXBQcKBHon8ItkTdKiG7Ryr68BaqyqFPuBBKijdcKC3WGm0XcidbhuofnXx2zKdp+joluOtOElFmlraP4l7WfCQc/Jro2JTparwkmB7fwGr1IZXFfK2EAoZXh9tDbEfyMB9i2quv0RUFbGVtvUZV26qYArblwqNz+9VleLMV1V/JzkgH5ZDCp5KAl5LZZHQqwqoctW6oOwIbptvNT8A+N5zYNIDsnnkB/Rlpy1Y5utaXqM6ZxW8aUH3/FSCnp3Jl3Qz32FZeh3aG3TARzZptKl6TB4+ec73vSf9J/yqQJuSqiUL9VrPGfee+3dv8FDwVs7PD6mq2FbegwbyyoerDx48y/sPnubZ00vsYY+5Rp6vGrpCo/GKP2Gcemh4pqqQsvEph1eM1y+q1FJVInFOxFRhoEBZQr6xxyfB1LhYEt/rfPD1Mut4i+/zd3jI6byuwVjCcQpthNDE4AGDsjUhRT8H6FPFqF3eBoaWAfe6cAHtZcidyy254LOCD2Pf//BxfJBdxUXs2KSqskCnIAPIZ70VftCZIVXIqQyvQy8gNCwF617BBQksC3Ihp3lLw1Hb6DNz786NvP7yvfhcyPOZvekS5jnNoaHBZF2ZfxU4caArX6MmAAAQAElEQVRQUnu7v4OrZh1nZ2d89j/gu0BX3UyTBjE7URtB4mFuDDk19oLJGtIu5dr+tV8R3wIDDq3B0WbXvpHwUNbSuUVQYF1pB6N/tE/cEc8u58pDVLpCriS9P+LexnKhGiwChOvcSByrx/iidCOPx7PY/FAwiWtB3OBF529AVmRpwAcYPXGR5IlNDrndqgO/pHLr9ln8k4L37t1hLj6mgtNzal381K7jDZOPHvHWdVORY2ixBwFpMOOswPml7OvnTBGSKsbBjYqHge/wUPDBw6fxgC0caF3bnwM2WCCeJn2BBuDoOa/Pw2Emp0gtdZqjCry2cGKMgwHgzGQeam/m926f5+1X7+Tle7difC/YOC9Yip+lKdTYELWZgUTg6TemzttgsQQEAHoK1XwgOC5JAFCq4Mgioc3aBggKfWUPYPTR+fhFWB4+fh7/XYgHj572lxhWR+pBjLmSG2dn8U8K+icGF/I7PwkSFzqCHwPgEx4KvvPBwzzgN0eX/KZKS68rtNoqWgr/hDSxLcuSs+NhPryDKx/BjoclR95QmpShM/SmTT4/OxBb0JIzMejIxgNP7Bh45XiGHfDIA0PzHZYlS1PBK0VN9CwMyxL4Qpx0gG9E/PlxyjOfdklMDh2WHKEzanCuhWTHw8JNcyPqP2y6dbStliz4VRV7UuH4ZDZPHYebfVWXYe3roo9ywqiheYg1Rg7hVOIQVychPw6xFUMTQ6WvNqaRqoKrw/EhhWPUpFaYjy1CnGPjxoEQ3GMKW7+gVJFxojfMAjqfFmU5M8s474MU2xpA+uzCAekTF+tcjQsTs8mTqUvV80zfannajQl6BWkSa6KfZOsyA4Ai5Nz6i0jV8VVFCkksp/rD2jVhnJ1kvlROrwV0vDvHwqjsDGkcCb77ckvo+fOR5j5MCGeKV5+0oWIkbAyoeh5yg9mBurZtQCVPG7j+1D/wH6LmQTAP6nRHr1YYPKKwLfRkn/7Mh6+20fnUB96FButejOA95gW81Jj/5o2zfObjr+ULn3wz/iZy8FBw5k8392hOjEp6OkIBjfR1cD1QGmIuL8aYLmwufVfEsDPnVX5s6FjCbTpc5MxWpMPG/bQAdHEuiYQBBqVrgHVHnr7GhfiCcq2B4xM2TDZrAGudumq6ig8nwuQHVlExubHel/EmNw7ENk5Cbm+YtUi8Z5ODjplrjrAgnTpzLQQAk2ei2v2r8hGMDhV9og61HBpzWQ9ZU24E+12+GStzsYYyVNTWD9HEICLn9hLfMtHFplctKSg0JBDWhX9tefs7nxA1jDpkrbM8vjjmGw8v84u/9zBf/aVv5L/5qa/lv/yxX8r/4x/+QpPy3/3qr+b/+1O/lR/92d/Pj//CH+anf+2d/Kvfei+/8vUP8hu//2F+791nefBkzcVlckF+pqOChJWHjYTsSyYwWM0K4Uj9jFyGgrCjFL+yvHUc+eLbL+UHvucL+Xf+7Ffyl/7kJ/OVT76ej/Fh+tU7t3Lv5nm/3xwIKXIsy/beEFul0Kv3oQSSvj6VFJRK1STCM1uFqxyqSNgvybzqpZ5gGyFNcIBmL1ZRilu+nlId77IuZXiyBpdEmTVuTOsOZbug0ye0/caGmFSstec3OLYRc3p+1KSuBWFiQ4n8ciwyLoxpvQJMFOvH6arro6sc1PnMNf0BiN913EwxCZM424FO1i0emPmBFCAsKHs2MvRa4PvGtY5jJ7ripR23ngN4Tw908lSuMANG0xR+PfnuISjWVPF+cOPskE99x+v5/Cff4ovaHR40V3i5EUaS9mPYxGaFbjfXNXlwRlYC/X6wskcskhw9wjvSKCoZ2cOqasoDkwQrCCd6S2jyzbhrqE5hCRITZCbKbOTFpeFg8BzCNj2zGWhqSbkDMMnBhOYcAqyjGQYSKUpBNunAuWra3FOlvNB2byyI9LhPLHLzEsGG1icDUUQCok+pqjqknHdDp4WRnsY7Q/tZF6XFtsvO2654yLlNYJ55Ebr7+mAq5IL2teOtKmvO0MkByOU+6Ow8liGq/gJ1Yi2SFnLArHhH0sHgAKOZwkahmQOm25xzs+217Nya9IPMr+/gjI6272vCaCdFMzk08FNn+ixsRN9bD0v8PH6ES8qHBQxSP/I5/rAsWSBtCzpiDsvSn/Onz8I9WzryHeaIfNj48coH/+XAnY7Jq4p81UtdKshQBV6d9wB4OCw5gxZkSd255AcwZaltpG25lhyxLQv8KB26ljPks8Mhp+8b2qGZa66tbfqdHXJwje6zeypRKdsnMgmlwl5zX/jgw0f51vsP8vjJBXs6cwX/oo6qA5en2ItD/E8379+9xZoOITJhD0jTon8K2X8X74P+K8iNgpcuzDfieUkBbabQGouAhA2ZlIzI1ExUywFc4k9tb0PTP2CkOfURXyuFLofR65rPylrP+O74+st3+xfUN/g+OZwHWlfjMtuYTESyjolYl7Q57GBXCUadg9cAHaekymiJDMwxQfBMrP/q8LsPeJD6JJc8ICyuJ1l6v7M3clhjiNFW5drIhy7WOTt3WiQ4mvSNbU4FjEAX2mkPKwKUD8vS/8TYKy/dze0bN7OA2/XvfKXENDorAloNCDtATeDWCtz3UNSNj+ZLLfHfc/RZFsswQ5P+YaKCcmp1kq4EPOlX+ovSCxHXJ2i3K+v4Nls7zOGF/FPxZdDGeqHAhnqo0zgl1fnGhu5kG1W9qJvODXMDOwZzYygW6fQDYKDDHNno5LAsOePL1Pn5eUy5clM0z8q74squr7G56ZMDcQAGsZ0JsIir5gxTRtXqBb15fsyrvEju88Dr7HhI8dN+DDX0MBcKfdoKiY6Nz5I9F1p3Pc1rCuvoteLuR+yqSlXhVxtXVIZvfYwpVFWePuMB1wcP8sGDR3Gtqdh7OOVmlfscsfXkChA5IoVA1ChDxlrnRAlwHdirCpdJqFsfcY9vsUf+ZsE/UXnkhquxSl9eNs2RBUlnPab0GrVaINUSHjVvar7ceIEUSMJIjtB0K/SqImggCVZUU8inPq96YwMQ22Av/Kux733wJB/wINX5FwIxJUu109lZ5eW7t/vB4JE3j8FZwkCk0629VvWnz9a888HjfPjwceZvMEBJQclxzqqSxbZNn2KO46G2N7BDlI+HhTcQ6bBx5QXbgn6Ib2j6+QZ2RQt4QXDO/rQjk8t8+okdubkfDglwz73gu1CDdJCXOWrOdXagriVnvAmcHZHVkY+HhTdZfNgL98N6FtawgB8g0oQ0pzmAcsCu7YoKbMmBHAs2/SVjQ6uN0kKlqsIQm3vnNfBMJuD5o5q4hM0DAvN8tfu1XOoLNnlf0C1ESKznQhkq8NkrM0VN1RGgauHILBFFTRjosGoKbUD2qontunyAybXvXFlqvQe1jdAL0X1ATFAGirJ3oF6PihSbpx3CRw13mKPEWUbbXd0ySbQxXBbqk6qKdSZVgOmZ0n6b7ou1Yxi8D/Srrl0Lb1wprCZDH50LIcalG4G7Dzq3bNND4NTeseAAqaoZn6110fipNrvyFkqWZpXKokg8YiYVvLJD2Vrrc6AqQfeQ2Ts/eoUYsGyNGpX2a6Hbut0zqnDWCFX4qaSqThRaVTHO7j1c9Y3XXsqXP/uxfOyNV/p1U6UP1Dwdz0BnUcAgyF6bgu/nsrK3rnavCdAaYafents6nGITeevCgjNj+zbX4bQzwOgLurMvONABk+In1xp3zu19cKRK72ksrlFrlQQaiQxCYXkI9lSh5yMNTH8KpQKlcbo/J/h3fClx/QtoSVHkUpWqSaGpwwJIZ/84LFVLws2skIPcHHnZMeWlMFWWglNBhbadSdf0P5H25022Zed5J/Y8a5+TmTfvPNadap5QmAkQEzFSRLdkt0gCJEiClDqs/mxth939jx222xHdYbMVUoSaihZbEilOEkgCIEgMVbeq7jxlnuXf8669T+YtgKQVXrne9c7DWnvt4eyTN29B3uIB+bDNLlIwkfHBVpY9AEIiptoEDmBlQMYwMKM5vnI8Effo47daaYPvo0Pr7XtP9Jdv39G//8u39a/++Pv6//z+d/Q//C9/pv/rv/gj/ff/83/Q/+Wf87Lwd/9U/+3v/pn+23/+Hf0f/+Vf6v/BC8M//cFt3Xu8Ub7jqpeZy0YgD9mVVGPo2jZ0OWc33TkMApVqd9ro5qWT+uLHb+gbX3xNv/XVN/Xtr76hX/nCy/rFTz6vT79xRa9eP6sLp3d5CLayh5S1mCY15uOpyY2Y0BD0JoUOYGNwoGS2hFrY204YgJisVWsdOtcdsNLA2OAuFCr/+CFogAuMCh/kuU7VMbNoXSJP+AIk8nYIUYAVh7rPqk3hmNkZkQdhac8ENA7YbaA6ZLBkD32Q1RUugAabSII2bIUOgbSUfdjhZJdAzRTdY4ItcTS3yjJMShKyXFi3CMLHq+hNWYeUYoSyJxa0bVmSbUDDBRpKVpNtpVlWutKox1tGx6jQVlriYxaSTF22B3Bc6riyP8+e3tOrL1zWC9fPa39vJQw0CgDNveMnWc+28JZtxKwl09swxwACQY4wfUEQUQDRbTncs7wByhLTlazRKvYgRxToWbaYIGFux7glcOyAYqOeiYUsNs7AcVrb5KpmeBeV1WSSyRYBsVEpa+MUjw1bX3aUMCA6+kFrnN3o4dNJWrsJo8SQN2IVFXdEEkNo/ayGLnoRY1GHDJQPBIdWCgOkctF61QChEcBesDS2rFUijeaBpBDEVBr0QkZuhoZTwLbqXLFkewYJgt4BSGWWEkijWUe0qnXGflxILETVjdx20X2go2WoSZfqaFhsjyTHqDnAbBNuyRtRa+YW1jRN4Ck4EDrQeO5X6bhtqJVN+BnwjX+bhA5oEiHwaXwusdZ8tljhswoG1ijzWSG5Gsmn1lhLq7VnIfph1yrWajVpkS3y8NNEPuJPMwydy3bic8k0TeU/Vd5Jaz5brEpmJWZgjS76iRgr6BW1hN5Zx568remZxvobwfgCrkvwjNwPe72UevfOAz15mpeCZm4CzNFUNabM9Weqz42n809uyYk715GcF1YM8zcP3yPGnXuPdMjBN/nzgqyHjoFomJJYQ57s2W8ApGPjaLGj22Yc3T6iO7RjGx/oWNgGGSlgyPTIAkVLIQ8PN8oX089dPstLwZOsMcadQJKoQmLUYFVtEwYbnENFZpbVNpZ44NvnZ5X4dXiXEdZFaJy7YfFRQBoIOr+888Of3Nb7vOPIS1Ubp270Azo0DA6sS68gHLYuS4BlGyIFBSxGpRk/y0ofg9Gh7aJZZhI2WIanz2jN3jlzel9nz57UTv5VZGywjVkQVWC89AqmzhptEIULnTJzD0GkTTHRwEE39sR6Z5d9zr0sIuDZHluKIe8ix20ht9gxC6SwrTREl+0BOOa9XEdcYIjjfbaLKPpg4dM5kOEDceEos3alPT5EfZz/z6MT+MjjWS4FDN2S4xgukoFjuV6ttLu7Vha1swmz2ME1CUw6kwm9yQGCptfUNL5H0gAAEABJREFUNtiKmw0mejazB4/hDhvh3Nl95Y9u7s2/TmubsniUrdVnWbBDUD2xiqgMoVyxKJPFa7ItVCg69EzCRXYsjNwkLFO2YpW1WOaBipdRh8p/NHKbEyZ/1yG6BXCoHj6EKxKUnVDF8bxcNFI6tVAAWvKRiUJ61oX1iYvKQ9WeidnFxt7URfnS+ZO6cum0dnfWSmvMlpB4JmokARwiBJU0eQCNJBh0tCihImpZBNiYoKjaUCm0CFDLX4IGm4wcC5Sx5zml7BKxCOyePN3ofb71qV9HzpmKLJ1Q8eJkbDrHRf1iTnpedGauiYVSLEVdwJIzLwLfv/uIi9VDPXo6/tYBZSYUsFA9bvD0TAbUplY5OPdFwYrYNisFoIve3LxSD2KVXdOwg7HDwEuK3rZc3uDQlkBAm0HV4IQKyFgimTx0sNQgkjs3UU/wkzUVQFvyB0DhRQMzHs0TRdkiDG5N8gLY0osfx6Oznh2yx6tmgamqdaHDmsWn6whQaDS0g6ixKx/UQi6r3mGKxtCBpUoUJS8eBh0j1vSZmBEWocZGwezIAGr06LuGbkgypt4SFtEjYj5Bg2bSpd5OjEzpys2KYvNQEIfhPvuAsrsFzr5UImAQOvPZAnouc0ojFCnQIIOg8ygfOkr8BznGiGJfOdApQPzUkXpFs4c24vJiaepGV7asAgpG8sQjFE7IOLgQozu2Baqx4mRSM1Q81qGXVqPNeUtkYidmR4Udo4Q+e6cJpdJcVENuG4GLt1N/AFHlcwg1UEOXwrOeJSR+pWHYABUgMpR1M0UGm2JwC5V1BqdTF2p0GMexmNAAuRif6cmZ32bP3E/t7+qNF5/jw+4lHtB2ys6cSBWixTmzbCVv5ImElPBQdIg5b6gh6NRgD5pioyg0JL34GojXyCWwENO5vs/zwj912qxfFDiUf4bwOdGRbTsyk7cSQatoUVtnS3UI5mAQcqsdjcRPbiFTWk0cApeoDBn9ECOESV0BgqNNvWxMKBNVcSKWqS9zmxq5AjOPGR1L7KIPOPo2KTi8NEme1PGBUO4FSwayqSPYAMGd++aG4gIgdF15oO0wgcjzHEIwSawlsAFqJgy96KZDqQC3ihEcvzy4b3iq7AcH2gTyn4QcHCp7R/imZlNnbPI3Xm/fv68f3bqt7/7wXf3J93+i3/+zv9a//MPv63f/3ff1P/7+9+uF4P/w+z/Qv/vu+7r9IHHEMnaAqgytGiAiQxzEXBM/NQUoR4VjRW7hs8fWfe7MSm9c29Nn37igf/SZm/rml17Tt77yhr7FS8J/zMvCX/jYdb1y/YzOnpi007pqe0+stZo2icNx6IDgCyKbYUOOOh7hoQX0QAXJUQC6JWTq1K1AeIjIArYSI7BJjtm+o9tgFtzB45ht1JloVySJhYJubA3O/CPN8wFhlWONmN6x6IUFFfcjeyUr5wOemBAeP1VLTkRFd9Ybi7ii70TpYaFLzTB4VWLJ/Ii5dEA0A+GDCjAfzmjovUeQkMwROvfSyAISMpxi0ataGHp40Oj4hOjJG4KJlC+xw0p9IPSzKemHbGuCxZCEgKJDDVfoDQyIcfRVk67xvPnai1d09cIp8biyjTnSJXJg2Nc4Byhp0UUpy5t6A/GNKlA+8xDdqB0NRI/TrAvKNvSyPsNk1C7JKEcmaOoO37HFTCUPobkRu2TI6Oocw2CI9IoZvnd2YogRoeQVIbJAMbOYGGEXMbseNhUYb1OJVS12GOX+Fj57ufKEmYG0wkE4jnqyYEoeHIMxyD9BtMnCXCOlUjQbIZp9YD/Y8RtL2jkfOloAmVITnGBTT2KEPQKrISRb/bWXJnhtSyQWTDqxMpciM2BXiCH+rbCQNnG4lMsOlJqI5YwWStlkohbBKi00gJRF6EJdUPUufsK4Yxw4QrUWJWJIbQvEN3Qw5tUblRClfOxQiPFjpIc3WbrG/WooYtbcNFF+wLFkYqFLXoIaogFGty3bg6EIN6sBJo4nydDTZIHqvJuQVUz0i6xBb+2wnYCGMnjCuACbD/LJOrWmqTXit8LDhnyxPx4jNpERbzVJFdPW1JqKRt7UlDoasgGTJi4ehmdLsJ7sToixYqKFAsZm1AEvyvJZ7727D/WU+61tNVkKsDexlJt0+tSuLp8/pVMndqNR2rhfbHiGku4/eKJ3bt+vX0jZ8IDemIfxZ9PEdKDwjWCJAM4eCMi1u7BJ3iZTgRj7FrpQ0jc1H8QKMDM5xSl+qhYZhiWJtOKHS+7NoU7z/Jnr6nm+sMu6R99Sa8OLNCwVceIJovesE9d7SlTCiDjJURBjfATQhxqCPtOhcGsE12jj2lPeuvvgkX5y633du/8wIYYBVIXF1aYOcE80SCZfNrY1jjXCrmqOzRYk26oW/UIjKGlkgJ26WHtooTixs6NzZ07qLC8G814oMlzohjQLBDn3Xuswi+IP9M68AqxX7Y3Qx2BiE69Xa/au1eaacMuMCRRfaRbrZzdqWBTHyEVUmHyFjw8lS6bjQuiSgz/Yy7SG0rTksqzqqRCyrrxbG6NaoMwYWFiNZnsQjFtqlm15dEu4qmteYBFZS8OYjsQs4qQdDtjEy8HYb1h0zjttGDahC3f4TUGHzwESLXkSp+YQngDhTWTYin3u1AldvniabwN21CLHKQ9OtmOCZODO4RsbEx6bKKFAjLEFwcg2kOM8jFzCQUdhW/mpmhw7DFAjTgY1jgLTUv43pHdvP9DDx08wsGyD0zEOWtjQwJYNAdCJV1WTBC5uIEzha1RPItYEQ9WaHddjH9lqmpQXaVcvnVH+d5480GqxM/FjlwBA51gqSmrtQOiYFilaiAjwgZNtGSIQIvlgIdlTxKYoaMkuC0muH9FckFGyraeH87c+rNmT+QIv1Jli8Ko1nTq5q4u84NyvF8CbVEwK5iDFRLZ5TJbuPnqqd+880gMwBiUfFvPSYSdiizZqthqy1hDSCZyutB4eYmSBgJ+nTwgYREsfU6aGDXkw6kACLVhzsPC9aFMekbl499gSMbGKnOnwC2l/IB88ETBJDFAZdtagkwpb9FCVI9rEDU91sOGwKYqCwS5/iHRLZj1AqmaLDmkgviCFDiYiZKQ2RMGQ1xhFER8YxqQV82iCA6EL4heb4EUA3eX6iajsDfUMdGGwhdi4BDpqhsRMgdCww4QVhR8+QmTZATFJwMDSI19oRdEZ+1j/olDmOHdwJSqC4wE/SIj4gap3dCiykRBDDR4d7BhDzFBLw/WSioneyYgJVM7xDulZQplQFoUhHcdaSIQCKYiRXtc0jRZ/Eas4dPRyz3Qi6yGGUVjAqh8XKRgdtcUwyhG1I6IzP85jmHEeSnZTp67UYmPfA5JA9OE8E/EXjdMn49AtQm0JcqCmR7Lh4aoEFUMJO4PBHgL9dKNK7axXunn1gt565ZouXTxFvj58GMsD9+BCqR3G4q4UQRWZtYdhTl20DLELhrVzJIuQoBkkef7RttmGDoDQJrQdPoGMJPKUB42c5UVgILKgQYcaED8J0xqiLYhgqLQ02zk02IKhibioCg/R7MQ+NtIByAYxJBjas6BljSYpeAa5Fa+Z99QQNbVpqtxTa2pcn3aatLa0w/FekW8CGhMOmB1r1hq1skYBa/xQjbRpoxaY0oFt9FZ9iJ0kTfAT8olYUz/UxP5Z9wMFJnABL/9WyHd5VbiD3a43OtEGnOSF2qmVdIZgZ9eTzu6udPHEuuDc3lr766Z8UM+z0FNudvlXBnfuPdQ779/nheF9/dXb9/Xje0/0mPNc1C6wN6IZmDv1ceUQpSrSQJ1PrMOGdRnmkWIfI6zW7trfsc6dXOna+V29efO0fv71i/rax67plz/3gr711df1jz73kj726kXuuXta8fwmswpAsK2qO/8xyaSnWm0OtGIdJhZyTd41eEVdU9YfTBlK3X1jjkVASo2YUo1EOUAHpEnPQtYHD+w26LvEOgU6uHNMOmue9et8SIwsuvoAU0EJRvLkEnjABkQc9PmSZ4N/rMSkugwJdEzgFRA8UkEjDlUwYmKXSQB27I4B8WPYk3erl8oCXe/UIcmOBIyNljYniqqnPvjQCWUP+zKH7CWMI0xQIPbgmMZuaMoy1kQcNCZ1HCKMrWIIxCd0yTCq9SwhTDrHlRRSDLZyHAl0an9HL924oFduXNS5UzvKWbZh32JcXXMb1qwfRBfDIk9M6E7cnkrBsBzWHlTQYz+79JJkyC4JHmBsAgLreCNefDpzyBHolc9VSORhbXj64lZ2CxMcQ+aarorfIYEOSFTNUBIxQhMgLj0xQxeTIYzGvtZodoxUURW6nHqRkW7Y9wFr/IiGVnZ4icsiNHWklo5SrAvYtgRkz0OFVLBoWWvQsY5DcWDihGTLBpWPawzboSwRN2AbBCgggYQI7AECK436WJmFi6ToDMBxHzsCaUaSBq9ZMCOilWZecEmYDaaIsc812jwlGHQE6FC91hk+jsgQVUzB21YrLNmsZ2ms/DAoDXHQgGI800EtA6azrLgM4S0bCFtxQyx8aKm4KlJjSguKDPqoDwHhFFjk8bc9WLBlaMt24QYO1Rggt3JY9OlGFixBKTbaNiSLwEMYtk1HjA2dDgwLxoUG29ZE8gmfWilkOt569suYei4lUT96fFCf896//ZBrg3gewNOALM145dzjTujy+dPKv5rrnJnbvc5ScSrVy8Bb797Xw4dP0Go0Nrud4wwLtp2oso8wDEqCMNrI8eFE5gj2oUJe3TVq0elYsz1sy3fk6+h7RYGg17luKS8Dr/D5Ny83J3Zj1gE1ligZx+rEGyrxogQy34rHGrr2OMJ0cgdxYhRKlNCYzTUhIZxtGYtyhRi/ePNAb/OM8uDRE9kI0Y/F6/BhBEZeOhdtW0vrIYoNFZCKLZuepRqCLlrXLIYWdFnK7BfRbOtk3g1cOK0z+3taTVOtBqrqfRRWdAbMM01sOrizdzq0tGHinXty1jvPER0+dHzWq3U9/1sOewR9JhMU8gNakaAg6uhqDYlhAPNtX8KU/SIlf8gP2ka2hTgudqFLkX00gMfPSLYaGAMNGH1oMgaGLGOslKrDzBCLwMyCjnEhmZ1l5OIAIhikloaExRAPk5N2d3cKR1aLzW7OggdyIAI1L4ZNDgo4uhypzgEtOowSsovURU1NOnN6V5fOndZJvgVofMuAK7oPFIMk3dSbWB0cOgeAaFqgohOgxxgwkB6+lmfWJQZOzHtoc5MNZQxN7ANecN3h24tb793VAy40iRt95cOmaOwGngXErhwIIROe015llfoSI/FF64vhvDZVD/LoB52YeLHOMT17Zl/5J8SneJmWGjZJgCJIxEgyrJVPQoiJVKSKxijRwhhNgMcYXEqKJB0pbM5RKKEcEFX8gfiELeC4Sdm0GePh+rsEt+8+1tu37tXLPMIpcTYMoRP7JA+bF86d1D7fmETZqb2jz4GI3ViwpnsPn9YFKy9ko888EiOguSXrTG5RPmRGnjUMsHwsVyepGrQAABAASURBVNcGYvC9+NBMCXp2DUMdI/4Ys8bDbqMjevY/Fm/Dfo/7kiM+CTxw4ideQKyYaHMMqKxBoe2AHf04q/JirZNk1hUZeiYyZ6XB23D0qCMqgC9cw6Kx7ECEi4zaWIelriMpNmxOzFEhJc/WbKY9TNBDzLKsAxymxEWGp4QhsymZw0CJ1jj4rn2FlSU7AwIQEqwyattqfZEm1pxn5EYW/sg6VKAsc4pUjEiGaVG4LBg1tZIWIj5H8lAsg6Ib+TEhSOQDxij2hIgRyBcczAIrKVMaRXYlRvQ5L1SNNQpmb7Hhyj6S5AlskPTogfgGRhAE6DIGki95yjeCAI4pJ+dZcg5zhBgmNqjEMQ2d2PGvWjHrJOooI0uc+OQ3tA4PD7XhqSyQ37LCZHSMy45EsV2ur4RR1YfcNvRijoOy1oArayyAoc9YcQia61CWCBIxfthDYEt1ESIKPyCM2VmiNR5apYvnTujNl6/qhesXuaeNfGbj9W5tOjGIJLnWo4NFG7mpq8OgjxVIYg5IIaMYPiknEHn0MYm/aMHhS4eXjQ/y8BvWkvSDgxi2R/rYRLa8YAmf+HGIXCTFLQgR9cBEXhFCI9WsLV9Mak+hGzyzCg0Qal6z4ZH9S7mY4aRjjfrNTby1JgMdEBA6WG0qeZsGjjy2K+7zOyvp8pk9vX7jnD760nm99eIFvfn8Bb3xwgW9fvO8XgVeuXlJr9y8AICfD1zWy8hevnEJ2WW98jxwc4bnr8Bfwe+yXrt5Ua89f1GvE+/Nm+f05s2zBW/dOK23bpzSW9dOAvv68PWT8Cf14edP6uMvntGnXj6nz756Xp/n5doXP3RZX/zQFf3CW8+Br+qLH74GfU1f+NBNfT7w5k196tWbeuPGFV0+va8Tq0nnub+9ev2C8jf+blw6pVO7Tc2H7CV2LSe6+cBU52AuIqzzsprPYFvGVhyrIR/HJXRH3m1VI9YEP7WmifXd3Zl4huJl5ekdvXJ5X59947K+/nMv6HNvXdfNy6d1Ir9eiK3apAZeAWf2mm6eX+uVKzt69cquXr26r9evntQbrM/r109zbM4C5/Qac3ql4KJe5UXRq6x/8EvXL+kl+JfRvXrjvF7jWL128xz4LHBer3MMA2+AI3/1+nn8n4VXkA04p1eundUrV0/rxsU9ndyzJtapSawhAGYlWMusBFuRDZn9HXB02EbTZ4esU/HRASzV1reWkPVnidFYtmtNCKm05iaksHX2IAJjn1wbru3BARTVQxuq4wVSyxDvXgSD0SQG5NwNbrHEhtLZFhD4IMaWEYPEJa0ojwkz+5gIReyiACPFuCvXVQh69IYvF+aMKHapGxxO8uigLhqYURQRjc6d2dNrL1zR9ctntLOKcoM8lgHRggOQ6ZBVY+gZUnt+Q/uQl74bag1PRVUPLBinzpoQOS6NALZnDjlGY254YcpYfcPFv4AXyLkHbcAb7kGJv4kOv+AOnema4OUeIjT6ZZ4hR0IyYZQYlQS74PCpvYBg4QvQ4yHKF26qGDnoFVCjhc+BjcWx3PE3DgEWYdjiF/PkjLny4r0Co3akrH/FCn1MQRyxZpIVFAitalRIXDohvUigI595lJ1JlF/vWRYNjRSZDQdY+RHJewblvhEJpwnxEFlYoJYKww655hYBpPGMImuQSGUcghpUEAbDIKAj6xh1RKBarvgqjJDSQ/ZgzQ2arQ4zJ805lsWN0SwKiQEdY+Jkv8AwAdYG/mfFHLLYl2UNqSWxAhWaxKEJxLMEJos5wmFL/JmuNOizT6MLP08QhAL36pD0IhO3aIbkC0TBISr36DdVw8gT3eCjwSmTwBIt4wZ1ZKClU1sssxFybBfxwMN2g83wh689CSZaapgmZ7W1bUuB6MuKgY/WtTY5Pe/ce6CfvHtP+We/4VszlnjjZ+jUsuL6c/bMiaPfICNGbJWEbvXbhnf43Hnr/QfKS8ZyGyG2sSQC4jcEqtbwx10KRh1djkPmpvDSgjgeqaRlWUJsobPWxbBP458vXuIaeWedSidpw/Up19FL5/Z16cJJndhdKcGqpBo0t66s74a48Y8qiqITj+CdRLZls1bIYmM7ZkoZrklJkXfOt8U3fIws1z/VvnX7gW7xMvbRkwPESInR8QIxX85wamDEWs8eU6xHTAjsO3YCOrVEkjUokjraEGCVeqg3PBDbQHIF8jx49vQJXT53Rqf29jTNNiDFruLBhBYOhRMVRegPQtYva77IbWvN89m0Yt0TB0g3gxtjq0rhRkcyiIz4JmdIoXAGmKwVaNu9pY4IE9f+WZojm6zMHFJKGT6mg0Y0Dh30rPFsb/gAKCYByG2fE2cRtrItMRtjwxqylGM6sZ01ZVmHbE5Rglk58RC5s7Or9Xq9FSfChjMz0NnwmwDBN8g6G4QjSY8VLnMcEsMcde57EjWd3N/TZb4FOHvmpFZTQ8YyoezscNuYWGljHMHsSIAhhKD3ocvJRnIER91idtFzEUt9RSKLRftgjjnM+7wU/PG7d3T3/mNlXs0qj8ZoQGnOEIcuuxjVWAO64ADkM50COjBkXVUzCwRV/sEhclKKuKd4ifbchVM6x4nTUkjWOPboRKuV/mCe8BwP1CyoFDZDxVRaSWQbkBglRsLSO5RVbV4zhEKoNG8Jw1p2qzXKi9S3b93W3Xt8Y8PxQykzZKqk0f7uWhc4zmdO7SnTUOYRA2yyBrExsfKNz9vv3ebl4JNKG3WtV4ea7W3LsKqxy/YWRMsx25B4C6xF6I6uIENoMH3kMQLiMNJZVfyjUzAEnXmiGtaIc2MVl94hS42xGcDI2kUTc0Jgn5gloVZFrCLIOx7qDQvIpZyXEJtiNRq66AEyPBNjLGqssKl5BC+8FFGgCD3bsNyKEzfaYQvFPJxiUNixRJYJgcJl3ikENYV2uX4g0W+7t9QgOshdtgtk0S17gAxfwKA0MD3ycJkr3kVmKFUGGHsQhQaJVPog3zW3EMyn5oHIMqMUe6tJgg9TWKMVX45IO6AtEKqOtY1fpKAiJQXnWLMTismyZqUMUTdUza0jHdsLQRgAyuZalsV2r1hNc3B4QSMlt2ixI0YPMOCDJXJ46EiKIV7heejEqL4Yz7ij7zmHcq0v6JwLm/q7MPXhLLL6gBZLjGc/Tmc1cqTOws2DR29btsVAzT2XADC8jlrWcuE614ucwxtwZw7xKx1G82yLHUNZDJIcpIXudQ3Ki6UPvXyDL6ROkJO8KTIgcmOLoWZEPRshlZ0xmsFrYTsy6CCCwdBzLMqeGlJb6TsuncXfYCBFnfk8Uzfr2/kQrWo4BeNSiDgtRM1bmrWFEytiza146NhQAdSzvfQoU+YIMPQlh9zihcYQcyV/9uji0yAaxlNrasDEs0JwKzwN2TTx0qoVrHgom6amNQ9oF3h59fO8uPqVL72i3/za6/qNX3xN3/oa8NXX9etffU2/9pVX9S103/oq+CtD/i3wrwPB3/ryq/p14FuxA34DGPQr+tZXBvzGl1/Rb3z5Jf3mV17Sb33pRf3ml1/Ub3/lRX0b/rcXQP870L/z1Zf0X3/tZf2zf/Cq/puvv67/5pde1z/7+hv6P4D/6196Q//kF9/Ut78G/OIb1PumfuNrH9I3v/whff3nX9cnXruuK2f3daJJNy+e0n/5mTf0W1/9iP6LT72kN6+d0ql1V+PY1rFmLcX+zTp2jqloWdsBG1Z0g2QjEyuyHNfOtUFobCTNanz4yrNSgxYyu8k2IJp52b3Syd1JZ0/u6DRfJO7x7Da1pga4Sdmn+Q3Hly+d1Jc/flO/9guv6je/+JJ+i7X4ja+8rN+sNX9FoX/jqwP/JmtaAP9bQOhvs+aB3+R4/RbH5bewOYKXNeiX9e2vvqzfJuZvc3y/XfAGsteA17EJDPrb2Hwb23/08zf12tUz2uMDISeMGnNrLESVrjQzADk3AjI/TR6TQye5IbMhLNuSLNtK6/GJXuEtu0UsI5Nd9MChOWo4RFznUnzzK5PDiqpmAhQbYQspvILAHmCBAYwgZTPSRQsJylQLDXFlkwajtJDmaSNbKHTtn+QLQyWzx9alxDjGJGUHliRD5yNbx9A8g1vXr5zTay8+p0tn99BbbFeOgaCJkGCxVRp80AcgdQU23BMOeAuwYe+HJwCWS5VLJYhKYdkLqGimpKRTNeqQuef0ehGQL6ECB9xzFsh9KLLNwabsNjinQsLiSRDPABrZIwg1cMS4RJBTpHJn7pFtIJiGQKq5lLFkH/mGtC1LA0JIxOrKPV/wdNkuUBrB7RZK9pF8Wmj0kiWgjjvXAoeWGCm1q5oZSw/+WT3HIOsZXecek5e1pIBNAGvQsPQm+ADCooMB29IMlCEpvGjBlu0tDSPBDjtIaEY6+aBjas+ERoNjQnQIrOJeitCp35lAGDAmpcN6xkeodGWHDMZEsj2YosWoamM3MmadMalLAJoyB1dHntyLDLbEGZa9kHQBO5alybAtL/VHEBuyIWfcRAIJ2pA/OuFPZ48hTA8DRs04Mscu9nGPPPuyeBTJUzTCQUuD55zAGDH8puJjrpFvxBUIExCERrOhgY40Xaz9MueyQB2MiXJ/aW5hh2moWc9s8YTpQ7j8ttqP3xmf86T4ucblGMRnjy+78ufFzpzc03rSiLtBw0Qahjnf37tzX/mbgk85722LrmrOWEOIIWeCi6QyxphNmrJsNBCGhyqfDLaHLzj8WIOsPhT2sugMSkMwk8M8DM+deytd5cu5y+dPaYc5bXIhGSuCLz7QECoQDbf4M1MYIUZA7UJYMlwglQYZJPMTwjaIfYhi2IYAkMYkf/rkHV7Gvn/vIXcTyY59sGixixc4+aouf8AGM+S1D8waAAIqDFhh0Itm6ADks934IWGptbuz4sv607p0/oz2T+yqrpXJHcBmDoW8CbdI1Lm3sIuhqRW71LKJjH2x2QIW6LIv1zvrega1icDUcNx2JBLyRRxcMo12nJ6rHoq/Y0yMoT7uPegxDq0ULiCaB0ctdGjnfLCWtlBMWflNiwBW0JSFMouQxAVMPPziC7uQ3JC2pGzDBySLFsMEgFRwIPQMtjW1iYO2w0beURY3Jsm1wIYD0bkxdzZ5NnqFZIAVSCKTMzVRN3DUqQCjfMN9iRPlHN+2r/gAEafEMn4qULXKa8lcCEQLryVuEhlhenaZBzNsyBs9OvYKoypqn2WicfrItg4xyKneoe89fKwf37rDxeZ+PYTYrSyTconrEDMknjX/VGyOHLrYGM+f7pX1WTF+dNWxIBbukF2765UunTsF7Nc3t0eeWFDrNj5s6hhr2DnhgQSsIvKXlHpFHfad3ED0AGFw65UPRdEDZxR+GnXFEFLghCUCpMkl3X3AmvEi9f1791lLTsjZrmoi6R4n/3m+hT53elc51Iccf8TE7cTAuMOxzg8fH+jH797VbV7IUlrVkhihsRi2mG97hwqgbOyPkBuMj0P8CURnjqWjPjAd2fCPTQEsC5GOjqDwJY/APMZeAAAQAElEQVQx0sTv1I649EYWeoHicSu7WVgy6GBU+MEIamsETZykKFENLA1mPcLC8JEXDUE3MXpvjAI6AM6xUVrPAIATI6g4CBMr+YByCl50sUUPq+icAf3AJSpJHf8RivmMdR1abVtC4ZpkR7LUx3FSRWG0aJ1rk2TD4MSoZa0iCiit9kg0YUZYtowwHoxGiz1hjsmoD9Wmq/KkpkjCBwd0rNWaY1siAmWuS0zYRcy8lxQYpwNRDtvBZC45QsGLdeLFuaeAKBDkGp+52MxvSUKwRGnIcrNMXTYOgVJkwIgFiAiNthgxu5zRIiKpsaUjqJ5YVQO54hOhGUI3iNRSmMXq7PeOXR7CDvNBD/oAHHrARofzfSB2JmPOxS1MVu4fWYetjESRmSR2KuyUQ8XUmBg5f0UjFfJRfojojsBSfPGhzDIaOsSRDaFQ4Nq1Ite1i6f18Teu64VrF1R/WJ8QqWtCJ/ZXF4L5nMKRTm1VBFE6gCRj8gjbqMLjpeDOWilXxKEgb4kVoiPjUEMrngqBCBpSBA+aoScOQVkV6hzC2HYGysQVe+au2RvTkqEeEtQjZFNa/MJ3vnRLLbY5F4xPwz5gsGMKVm516AhCQFag6NSizSF+h4Q4UIfufMh03yCbgZcmeYkzEb814gCrqWm9BlZNezzcv3RpX1/+yFX948+8oP/dZ57XfwX848/egAc++4J++XPP65c//7x+5XMv6Fc+f1O/CnzjC8+r4BdeGPgLN/UNbL75hRf0TXTfxOab4Qtu6pufu1F+v/q5+D+v4F/+LDTwK8QNHfiveAn1D3/umn7pE1f1tY8/p6985Iq+9OHL+jLwxcBbl/WFj1zWF5GH/9JHr+hLH3tOX/vkdf1D6v+lT7+kT7/2nM7xVvDdW2/r3p139cb1c/rGZ1/TP/rETb10kQ80/UA8SEicMznnC1hXFpVDUqsactCzXLTOge4cAhR1PLKmWcsVa2v0RhEoZ/iYiqP3+NGBfvT2bf3lD2/p7ffvcm4+1c50yIvLp1r7sO6/J0+s9dr18/r6J17Qr33hJX2DNcn6feNzz+vXWctf+/yNWsPgXwvPegd/E/mvhf7CDfxu6teLvqlvxoa1/7XA5+A/dx3/68QdcXI8vsEx/sZnr+tXwb/6mWv61c9wjD6DzWeuYndVv4b8lzken33tvC6cmmT20jxxqf4tDdcHzq0u9h+wYV0P2YObPIfCC91mc5BRJavFk+R0yx4Qrucch8+aBSJDy4pyPErAygaXjSWOhTVkWMB39nxXWsYAanVy0hFH0iPCVmCDu0aDhrA5OSLCgTTEQ5gemRiQEzASIDxo7ngqlyyXjZSIRcdPkh0JuHho3MNRBJIuZgLZAXoQ65gXyW+8cFkvXTvLFygrocE2mfCHS6/5IcUFNiOQGuAISrmdtQcOD7W8oIt6AQywtBI19i11zuFbQw5vFEVbKaFcNqQJHHIO1b2HlwAHB4d6+nSjJ9B5KRD+gLx5lk+dw1lE66xth+3EAksiDfzASQNFTVy5KHQDYFm2naSwgy5C1eIfSJ22iQdEn7UBJ3/WGNWwZ2R6aggCWJcPYjpc9iN+8UEgJGp8/ootYrH9hFBVtJiDJU9SZNEHU6SGHiXU8Z75bOa5xD31Rb/FCJO7fhsddwONg2TXoPABOKFiPaUG5QrCMEqq9CVDFGzXKCeOrMwnEtGiCqQ2oVNaTSYSAoYviEcrijLHNIuQ4s+obYspOjsEMSoe2tx4I4JM9CoUuszA1WuRizoaEmL2e0ZIjvBZv5Eie0dKlUaRHIHsJVix9NSdYOL6JLyjBXAeMY7o0sZ01h35Q82y4YMl914CEx8H1ATOiAg+vexjdxQfMTZUGQI9TPUcIqyGL5KhrnErQ1z0kVtXa9bUWuFn1lO02XBEIaebDrle5xdvbr3/UI8fH8r4W8Z4BnzMvE6dWOkyn33P8AXXlIUliDHJPsVYj54e6u337us2L7g47YlggOOA0lvossMhqM4Mia/5OajuK+yNjs4yY/QguovP2sFgkDBoZ6mHMLGKwgBstGUHS1dOlPz29fXLZ5U/BTYxkewFFHWoZnelUQb7h3UkBouMyAMwSqxw5ZQhgqFlTI1UFllBBsQgXLGeCeLevf9IP7p1W3dYs1zb7IqKBoyZoHBgNMBaEoDIsln10otkAN1UO2wRocNUUJSOR3i4dLigAsQDj0XQCV6S5v3GRY7z7u6EOxb0GDmDjvKO+DEhIv7jegbNXhnnQ2iAosLn3Mt676x31dokpkBEgs+Bst4UyyHqGrkETXwdtQ1knwH0030EHXLixlaLLEFDF2CCPvmgqDDjByB2x0TZ8rBE2V6YCE9H+P9zH+aMx5I/40x4qYZ5FG3wEHOHT3FAmyZeRO3Ui8EsKmuv5UBsOLE3HJiOsEN3cg6eRYXO5AmhahBEhTwaY79D/PN8y37+/Ent7q5VRWHCDLRt8PSZRROG1RrLZNnZNEbvohklSwUaDS8Iy7ZEL1DqzIAg9UKmfqN88rRzsbmnW3wL8ZQPu1r8sAmJJwd1REX0TI//VhDjwFYA4RlA1ZcwixxsmdPNSaNpPeniuX1dvXSKN+k7Iy+qhAVh6drIlqATbIYIRGPnl4TjNERwdAKlF2ClxAsuwDDHJ7TtWZdFRwLPiF/kDqmG7NGTJ7Ve792+r8c8pJUmeVQU+8g6d2pHF3gxmJfBOWGjsqMH0qFx1bvzfzaShzwbBVlyqoOO+lZey1Q1pA4z3zLKMa0zuoqYRSNWmCHtKQEW3EFz35IxT55gdLaHvYuRWRLbsgMCB0Jb0gzoQoZT0R5IaaEdAvAxOXNKEQEZHT0okJUPJlbUICxcUPMv08FD0rtik5dORIX2VmYbXoCVVmMNWIItRyzMCkvhA6IRl1El02izKsdq8elDQ8BBxeQ4RB0+YYLjV4Bgi0MD6eKY5hCXjmFEJTyBQmffcjlSbMPnOhTgKqG0yCoPcbY2IaIswAKDZb1EjoJccIpmdpxLwsY2yOVVA6TNMEvZHrI9QOACLC0hZs9Kgg7YIVQTaZCuD8GSbQCMsAGw5dcIjoaHMRc0FK0ZHVJozY1qs2SSpQL2TyURY84RMJRyEbFd/o2NvWptxE1MxYJ1wTfxDme/Wmui51wu4H4gkjTiTJPLf2qul3ET9bbERNeAqVmwgGUDkqy0kaco8iRfaC1aZEkTW9y0bWEKNFtqbok3SFLqNA+Yr71wSW+9dl358xWi/mlqsic5P4kBFsc7POlkW6JnCBqQuIFItW3RcZMcfDEhF7sIQnclpLoUSQ0QhgiAZoVEZRKCPMNqafghmjnLNnSEoPTwiMyEi0QFm9MgWiCcZH7SCyTZJZG1NByryJwsG46jtM9D3Km9tfInP06e2NH+7k79Ztr+bgMbmHR6d9JZ+DN7TWf3Jp3e29GJ3RVfLk567vRKH75xVh97+aJevHaaL7tO6Mr5k8rL2huXT+vmlVN6/spZvXD1rJ7n5cQLV88VHf5FZC9cO6MXIgdeBF64dk4v8hLuJV5wvXj9LDEB7J4PEOfG5TO6fum0rl06U3AV/hr8dfhA6Ku8KM7fu80/VTrFPWp/f6096g3sUP/OTqP2pj3mvrduNceLvLR65eoJff4j1/S1T72sT795Tbjo9//0O/pXf/CnevL4kd66eVGvU+9J1mJiI/GIrey3zp7LswZMHZOcR2Lts9RDIEijXiCkNblpvVppxRds08pi26rOIaV1tYpB9LwseXKox08OOK0Pdelk04eu7Ouj10/r+Usn1PD90e17+pPv/1jv3Hmg82f2dfO507rBM8YNXtgG34R+/vJJvYD8paun9WKAubzMmr8MfunauXp59BL0i8hezHF67izH7oxuXjldkOOZtb/Ocb1ex/UU8pO6+RwQHvw8+AVqe7FyndRHXjynz755Sfk7iXs7FpOi3sbaN53ZX+n8ybUunNzROfAZjtNpPjieOTHpDMfpzN5K58Kz70Kf5Hitm5XVzPraBhkegN4AMPRxd5h3O7yEhbZqWbaHUK4fhuJtK21GHLfiMmwhcQcT25FLiwPYRh6jGcU2IhUfRR9x4UuHyJ6ZEhhTi4OtbWO/IZFtAGnWwWB6VYA+64IafdeKm+p1jttHXn5O+Zcpza0shQ+XQqkM9TMb5VDfMnZtuD8e8vIu94ns89yPEZWv5RxSNcLX/rWKn6ZgdNS5QtEwKJgwxCfnyIaaOxf/Q6BeDCYHkH9GfMhzOuJ6NdypBheZWIQh/ohrS4FUqjT4oECRDPSwLE1WqSLBW65Rin/O4wbRmo/FtpJPFjJxrlr2EWAKL2DIWukaPDJpYGQzARp2Q+RhICHX3Kz6MWyg5rydmVAOYM3yTAzi0nJML9rit5Dg+I2cw7ZMkNuWPQCCbI4U0swXmq4ZCrFpbMsONGzEmmS+HjIJHDA61tq15BK4QHOjDDvCmS8S4cweRzGLOnjZb0f6aOCCYgCpSmQNlhqUBj9QyZkGhSHAiF6yGmDokqVA6IBq0DPNjlFqBheNGjISKAl6DNai1twMPnoWHaUgUuQLt8SxXXJvDbaaSAD4UvatnR0BQMdAUdgGBYp9Zt/YltAqrQvK3IesOhcaOjpCPdNqEUe1UR9wQXj/7mO9e+ch35Udyrbyw7DdV7kenTu1p8uXztTfo2/YdA6qjaV5sUjMuw+e6ifv3eUF12P8JNtKGyMU1zQdMbK3zLCX+dEWikATM3vWGX2BUQPIFZBA7BlnXiyEjlrPC35qzPV4mqzL50/qxnPndbb+tR/2ORnLHOcFMx+FDYSGCRl1ohv+yI288NF9EGIbmRkCII5fRrPWG+W3Kn/MS8EHjx4ht2xgqLe07UgKbCs/xUAFI5LtkDMOHShRDePKSTU5BikcNVzpJBhgYq1Pcs++dOEUzyAnta5rPdqo0cU+pG2skUvUPEdmD+Xekj0RjIKOjlx1n8AWa614XsqfwJumCYkByQZjp5/RaumTuHQhAsVQkYSnti1xtgzZnlEeU0AeRYFJf0YwOy41VRFSi12BM9YQgkIW7wWTPJoE+ADUVonrAtgVSfGFw28JmHTC9hQB9NCRHYPVauKBeIcTP7fCzg2/1+LXTZgDcxjIjRnnHKAO1txCYl0LSQlISZBxKCrm+dP7unLhjPb397DrwDw/7BQudWm02S1SjDrCrtoQrFI6QmRCb87HodfcHBxR8AegxDEgQSff4aYr/xz23ffv6xEP1wTEAwMM6YNmfKb3oRm2Us0XUc6JonGv45NCIxfVIoOEqI6EXgIwPWuZrXyei8l1Lo75EOvkKSiDDIk4AuBLLz7vFBrx+fwxdLNlF0I6bK1RyORJyKgG3aMefiFZk8zBZgasTWwg0UepuNVxuHvvkd67/aD+vkPixa5hGGxbp0/s1gVyH8wmktj20YduRMEEWdf9B4/r4vWQDzW9ZlNizOBGyjl3+CFolurGRByst33EtILzcCRLtmWNd6a+EgAAEABJREFUltqKimAULdsFJKmcErxo0YOcuiU1N0YLtUwBUFIYIPQRhEKDf46ft3pqp2tprDMmgwsB0KmBdccutYYX/ttlGQIk1rYVicNsFL+Qxiq0bUGq1kM1S9SzfRCy7J/YQpKfEZfws1o4K21OH/IYxFhiBDKqWlFdSQgPl2BzgLEuXTbyaAeSCnelheSIl3/c6uJ/qNp7+bAQOMy1iD2a60L42ATyAaUmQqiaB8HohLXsATCsQ0YgdsVBHMMLZ0wirnpCABwlJQfhiLk1gMCLBY1cssy2Mfsl+zUv/4KbXfupTeBAM9dHAdawVdG5b5Z99NYssxaZkZNCYrA1txYOgGWPUWrVCVc9a2k38mvEI/9EoolYFZdADUvbjL2uG1lDGOJktGxDuGI0jBv81Brxmhq4NSv35eDjMGG38HG2rLQxQnWAnhpTd+WF4RBnqQtQU8cwzPV2UJEu1MDxyUuV61fO6yOv3dBzF8/xQcWyJ+YUbOIAcaUuyfwgwr2zbnaOMEe8H4GFnsKqrtCxBcdxyBCEXwDfIokXz8CwKykD9tj0BCBuEGzM1Jf86tildyGqNYBCkGowLQcrP6XEaOi7mCjeqV/CIMbFF2NxCFxkhWCoGfdD7Uydl2qn9XFepn72wy/qsx95UZ9760V94a3n9fkP3dDn37oOf02f+9BVffZDV/QZXux89o1L+uTLl/TC5VPaX0/1t/duch/70EtXdB0ZiTl3N6oP9XmOAHrBoQbeFMaocGShF+h8SAiEH5h5lT9+pevKud858HU9YD7Fg/sHIPINvoEejF4BijSxDJ21OA48z+r6hV19+q2r+vLPvapPvnFDp/dP6I/+8m/0e3/0HeVfHFw5fVJneVGVv5FHMWO9ibcBOrFTB0JSbRSc+CWrfIjo4TsH66Bbtx8e6oe3n+qd+xs95MtLSpU5t1ZT4wG4Keft3t5aL/OS9Isfe15f/vBNfeWt6/rHn35R3/jcK/rSh6/rOg/h9x4e6Pf+9If6v/3en+vffOeW7hEvv22R6+chL1gOCZx1WKBqjyx1U5vAQ9Ypm5kgqzr/Fizkx6HWE1lLHObVAS7d9fL4Qy9c0M/xcurKmVPM2jrBheOFy2f16ddY5w9f05d5EfulD98AA8zni+y5X3jzmoIDX+V4/OLHbugXmPeNi6c0EUVqjKZWAIqqJbA8eNFKxhBJ1aqi0OBWo5FwhHrmG8GgEwI3juaQZQyDGajjgz8Mu5Kw4TtLV9wwZQ16LLGJwE7c+IQLHj6xgUMIhS0dml5EX1TkQ594AcRYIEMdOrbgHKvIKUicgDq5Nyl/p/PVFy7pzMldUQIql4m0YCgusOO5gSDE1xagECVuQeTHeGZUR6BN1sR+DazAK/g1UHQTHwwNBDdegE+KfmrCV5VgmdlSUuo0qmCQGkRrTYEVeDU14jRN5JiaSy9aagRVzMIMJcPfCc46GdkCDVlD15ordtvSVsVtloHQgWFnBYcPhG5NyAImotQYG375Db3upmZ8LLBoLGD0lvLpCxUyKbggall2VlfbRunMC7YIcPUyLkqy0jJfTjvlnpDDRRgdNWxwyXpHx6kvtin7FgvkaPVM+IiRxzaQ55rgwBJ3wSK/TQTsGRWysGhhFA6aXmwSs+8UZvZBte22UXnw0CFqRSiwa8gzj44iAKJn5UEUaMfmSBNp/HEv7+BMNhZZs+XaFVk8gyOP38BIy1j4E4kAhspBgYSyjpqP8TjRjRIv5DDQlMjxxzvOMEaTnFGpNIPKGI9A9DEP4AnLCkSRAw5OnTVtYrXZMbZOvFmPE9n0U41tWjLMlL07taZpIkoFNLoFIOeeNcu13t7U58Nbdx7pzv1H4lZDBdjHd0aJO60nnTtzUhfPneaesCYK9TNyKxcO7MOuu/cf6u137+n+w6fUmRVjpjUJAomWQMxncMUgdNyVdIlY5rLSM19hHybrI4yiV1qIJQR8MwNraVmjD1x+Uq1L6DXrkjlcvXSu/rZvz02u4lBvYpID87kPWeqKIP5VE/ZFM8utHCKnROmhR++U0iETIQCZTp5GwfmN6vwrvJ/cuquHj1gz5FEPGH4iglkDg5MzJlnz0Kxupeulg0PZFaxIqrrFDim21IANSqUt17CIcs2ZmPup/T1d4BifOXWCPYRXlMY6AEp80LYn/gabPC1hXTk2FBj5M8AFKyGmadLOekcT81e1scYhn7EnEWEj1lJviMSYJ0Y6jKRSR571D0QaMBpLTG3M+3h8CtXSYoupxPwZlBbZAuEDLcMRRA2XDMdIJHOPIjCzQc+wYQJRzFAFzLRYGGDLxRSgL6LCtnnQXLGoa27OTWYFNiz2IU+PnQt10RyQ4DzYI1KHZ/XmhUmYOepmxhHNkON0mgeQvBQ8y8vBaTWh6Up1HeqnOzHYDduDd9wA1ZEco9IhJBqVi6nMEis/qXGA4ANDaltp9+4/1jvv3dMDLjjKyT/EUYnJabRjBz9RKKADtuE8TI6NmRNqoVRollNpRBkho0QYPvIICaUz+7u6ceWs8luVbWJ1stAVIVFmSLoYU2upwidIFjk4uiQmfulLNq9AbAORxabwsSE+OFVd2NFnR6VEPMy7x/GfhLx7577yvxrlxI1RZ78o88J//8SOLp4/pTN8A5QPSaOkRAPSm0QwLlgHuvX+A93jm6CkTt7MspQaLSED4RLHtlqA9VGCSDLxbKvN2OjcLERAsCV6DQiNoe2ak6pBhw8NLltLRSaONGhkSosiuIpdhBFYzVUEq6BqNvrA4Bhdus7x6+WPSNiAhtmgFRl627IDolkw5S/IrPvAxQy50jbCRck0NMgg6IpciobgdM2tZ69hkGMwRFDwybE1i3PJIh1WhBpEDmB0sUESUqUkDpU9G2PWDqRtCx+IAJxLzIbhOORD7PJh9hDdITff0pOgZ0GBJaNtjoeqQVIFdaMvQdkXVQNs4e2AoFF/mfOAQzlDBZFYjUsYWwMLBIx8IlUQW0tG0aamqUBqkzW1CTD0Im9qbcAKfWACT/hucejACr9GHGDRNVt0WTRqZVT4rhxbKbTmZluGtl24NZPbWhF3NTWu+dDkbgWtdFMLPoJpmjRh25BPsZtjtAVPrfRTAwdmvqGfyBs8YOg9mTxNoiKburAbtI4ae3LDdaWOK8fgmEKKjziegGRphs55VQ+gxLtwdl+vvXBFLz//nE5wTRLxkte2bOMC6NkW8dgoxO59KAv1+Xox+wTFuEshawhxHEQMoHrkM+EyLmamOGaVq8v2UGjBYWe6UIbALO/gQFBihJ7VJkbCda7akLItBpm1EaRo+ZDq0EDjcFzi2+7Pf/xlffMXP6Lf+fqH9U+//ob+CfBPv/76wL/0hn7nH7yhb+fvA371VX3jS6/qV7/4mn7h4y/w8nW/Puif3Zv02o1zevPli3xrvksWicOoca9QpSZVnZuN5G3OPUFPoQFj1eBTU2GLZqSgdEscanUkPXwAGS7KMkCiG8LoF3jmMoVRA+Iz6nHVxNZVXjQ0FEZhcuzwsv/auR196s2r+sonXwE/rwunTur7P35X3/vh20rdp07squFcuSiic30C8YFoQ00doOYI5srgFEBTWORpXunxYdN//Jvb+p/+7ff0//pfv69/8cdv6z/89R398P3Huv9kQzzFTbs7K+U3/b7Iy7H//Wdf1H/xqef1tY9f09c/cVVf/9h1ffqli7p4+oTu8oLx9/7sx/p//pu/0h98/47uPdooH1qqvhwYzosEZLoyoVVjqIC2reYF9zMxQnrNcYNNPAsY6BUx+o0bu3GS26TLZ/f0UfbIm89f4gPhDtejlV587py+9omX9I38DcQvv6Lf+cVX9U/Ya//0H7yufwL8NvRvI/v2P0AO/8/+4Yf06195XZ94/bn6FxYy55KsDVgFDeSqyJ4xhdjQQA8MLWN6lGDUjNXr+hMKVQ6du+XiI1DRxWtuESMIioQUIDhkWWcYDZlUewyBgXSshkkEgQiBQXZlbcsGQWF0qamcImDPFY08LKhYY5Tf2Lh88bTeeOk5njNP87zPcYgBsdwYoJe6pPAAXds2mLFlqGXZyzg1/FuTsv8nzoG6r6yaQq/hd7jXrOFDB4dfwQevV+K60Tj+xh+oWNYEjv80TZqmxJq0Ck2iFXxgp0VmfJtWa4CYkTdqsq2aRi2EFVZpzrCAVT8oF5/gAmI3TuypmfyuYzU1qSDyD8AKvmEbMHY2PvCUjK8EK7dW1wobXioZJuBe0FAUYNeaRS85YtWB5DhiCU2A0LUhoOmwJR+2luE6kJ4926PgS59SQNMV6Bh2rgGHHNgN+2fApq7XoaPLtYJHrTq/K88cGNeKkc+M2WPJ1THYyhHY4VI9OB3e4odFsi1ILQ0Odg6+CH8Kx2oWzmRyb8ibLLOGOFbCy5KzkOghVe14iq1w8a5FLbPjg7ELDBlMESa8B7VVDn6ksOyAZEmQkqBCHAdJYRWV0iBAthEFtMX6QMMESbJhB2MbXrKbbGhUjBEorWiIwgw5/rDCuMBGKMn5gabXPpzYyFOto0ZDYVtSVj+449E15SrFPrrP57qf8Pnu7sPHZW9jQ1dwQwS9s1rp/Ll9PvOe0C7nbkVCX/tOrnvd7TsP9e7tB8ovjwidU4M7AeYOT6hirKal2YOOzrI4/PUMRwgFJMtOxk1IWRKs0syi2CVRjfAqSjQk0bmrxOra252U34S7dOEM19VVVkDChh6kSs4oXEOn+lw+s2cTo0cR460NxGwblRYd4vTO0OXxY2moXfjp06d65/17usWaPXl6gDIZxRAP8LZ3qAAqqHFyhwAMbDvzrCWKbWcNgSTsw2AxtfIzZBnNkDnmXzucP7Ovi+dO6dT+DvsjGpSxJw69jlqORI8D6zkqGgkiq/2AbsN1KlC1sseiS6SdNXFXk6YEG26I5zwzQvB39BhtHbd2QzLGrfDvIRLp7zT5gEH724zLjknTWQ+KgCjZ7BB6gFlKDbAUojMU4KM0FqYHAzEBVe9j90FHuljAQrbW6jcFV+s1h8R8qXgIbFQHg8UXkBtD+A03jw7kBeGm44xHDlKRhDvqjhi268Teri7zoiibY4engE4tnbrT2XIKVk7inukz6FlsD37ZBMEdM7riSyYtzY7xsFeUteWEIFAetbGF/D5v0t/J37a791D1W0aYjI4dvWhwQoauvCEioIDwIZMGNhqFtjTnwJn1MUquIVAarcQMGKJiebvyT6uvXjpd67TKGrHmqFnDrNBsO0eIPBNCWpLj809+nEQBGi3WsRweoarmEIFhxEgeismcYIgLH4KAMStguHv/iX7yzj29z8V6kxqRLT7JeyIXyLP7Oge0icoSkxgiKaRcP62+ScpN4727D5V/vh0513ctdS8xF5zYomWbNAynJoFkW+EDRmDlRwpdMzC0MzD/FCAws6s88Et8poGiRizSB73EQFklbPCNzOA6rpgSXUkBWd3iZ7gXf0QaPgCik54oEEZl1NwAABAASURBVPTQIPihj09BBuKVDiOuzyGppRRF45TyQKlsFmEbC9AQVIEjtj1w9OU4LAaJKnKTs3OeRpV/2lCRo4hggaUYeAfQ90D5Eg4aMRwjdGw4bBrgkue4NeopwIxJ1NxyXPLS75C3PHlgDT7gyTRwCD4seecGTGCSGt9AgiIhBoIQEUAuusSHnaWhBhACVTmIcoYwJ20ocKPoqVnNjQ8Gkxo0z0maplZ0fRhpoaU2SSv0K/jV2uJ+hZ3rw880GbohG9Bm/wn7qTUFt6I9aIoJ3xq60DNQEnOkXjqFHy22sjMjlGyrGpiQ8F2E0TS1yr8Gh56oabUiPrhh0DBu0NO0yFw+rTX8PUPTFDtg4JnHrwHTBA9u6LeArFUtxPCsh7dNbZKbGUTLHDKlztQApsMooR7HSTTLNjjdyk+oAuz31rxkuH5Jb716nW8pT6FHmBEfVoG1S/wjEC17LlaQKBiLIXNh4Y0YOjWIFnsQwhpriK7Hsitj6SKzmtKIxpxUulw/ROucZ4FRFIKlzzF6YS/S8o8swVMD6tJl+UIkR13fylKyh+/Qs7amlhk6Oi7jPNiu9dpLV/XVn3tJv/jpm/rqJ6/qK7xk+vLHntMXC67pFz56XV/4CPDha/oi+HPgN56/yL1r0gMeQPvmUFfP7Sm/Bfb85dNaN14CEbzq0WiphJRqDPSqzeLHku2C5tABw4tmia60BW8FCFkA+jxbVmVmsjZoR49stkiIn4LkrmVBkw40clQt4BVRLp9a6+deZ10+8bI+/9Hn9fyVc3ry5Ckv2h6z3MZKqg/IHBx6Hc6kTB2BYcFqWFJAkh0CoD6r8RzS9L237+v//b99V//dP/8z/Z9+90/0f/7n/0n/93/9Pf3LP/qx/tOP7ukOX2Lm+YstrufO7upjL57Tz71yXq88d0IvXNrTJ184oy+8eVmvXzurvZ21bt15on/9Jz/S//wHP9Rf/vi+Hj3dkGdTzx3H6xRlLOUoRIFoKBj//m55NnJRjEZQwL6bZUioa6WXr57RJ1+9yBz2dbCxnrBX8qdHPvrSBX3uQ8/pF/Lbgrzg/CLwJeDL7McvfvQae++aPv/hq/rMhy7r829dqt9YvXHltKZVU68DBmYtRT6WVXYVoBqz78UeAYoH59gMCSMfPOKT8wJVdSPIOsUeC2QIGMMHxjFGQE+qioeJzZzjiLyTvYMRsS+gSg6OM3KVQqD4jCw1Ysey4CPYPvRFdsaIwNV7Rapao0EmVXX4dp7vV3rp+gW9/sIlnT+1U6tTJhqtLBHYRZXQ+LuoeShEnqwRdXX0E+vdCppaa1pxDHIvDOzM9DQhB9a8HFwBU+TgNXiAlXvQgAa9gLXCZrWawMNmBR+7FfeWadL2PraCWQMr8jTklKKaShbErJMYmmSDJXBg0Jqbax5WK6z6kDlBT/g0fAPFI2szDF5qZTN8I2vYG5hmGHoRk1Vrw44jrYmjholcMvTgqTU1cMltiu+AVHytOywiRiUGJ7IgFF4Q5UJcDrzSOGJcnxSNbBObWC05wPBWPGM1Q3Kw6fL5bsOxzvNX5UCWvR2Ih7urpiYTH5AKN9GqPqEBDEhFiwZbtPEOHVPKUGIy0FMHaOkxYD5L3thR4qIFl0HETHmmI8XIZDL00hMj0WOFurQD4w5BJxOrGiJOFBYfYRkcwJI8qpZYYSJPzAiLxj+6QSOliE4MKHoH6MQWssaxJmnCSPCYKq1DB88KCfvE07alTiGOB9m6to30CakeH0XXy84y5c80uq3DMcIeNjENmfqyj4vOMNva2NFjF8i9T8g2vB/I57q3eTn1mHtVzMssA4UFUTlfBk28EDyps6f2OL9r12DaBxDn8GDDC8GH4wXXwQGzQJUxJmBMECQSApiewJFAM0mxGTUa88ceq7GUqSG2ZWclQuw6VPACY62tEuNTmKGZcwccfeDcmRO6dvEc8zjBtYtose2aW3hIwjBW/vikIkqqMmuID/V0JlGuNaDpIeJMHAIUyxAumk1kQOaKWPcfPtEtXsbeu/9I+XuvtlMpeckYBziiDh4aKWwXZkNGECceGEWVWBieroZhPbeWEUOXGDEhEgawRWNWeHe94oXpaV06d7Lu+QiVFn3ZFoMUX8a5BoRRIqu1Aovr0IbPfZ1r0AZ+kedY7O7saJWLPmtXcdETgZ5Vojp6R0GFzCeBUdERV+0De9CmCvwTHxMYRngN7UCaW+RA2YIVmFUi34CuqoK4WTd3wc9hqaYh19/d8JgNMoHhOgs+gCp/mWcIYI0wlL1kCjc7LtXMbDSYKxU2zvgs7M7Obh306LLZNjkAFL7hgOTGsOFkDz6E3+AcHqSl5eXBQqcCmxHY5cH0At8IXDzPxtjbkVmJApI3mzGweDKP1BqWQuzorNa4aFjCWKN5kNSImbrxyxAldFAdrJkOXzAXPLVWf4/n7Xdv670795WXDamlgiZgjBccmjqii6gz/+CIs0n7HFMIUzoopGKvxW+uY6vTaJaVdVw16xLrk7+HdII1EvKC8rcEb4BZKutsD674BFWXWYtlY6am7KHgcou+J4qq4a5AMegGZnRFLOK43i6FHnDRyR8xffc2a5Z8iKMaeTda87B3kYvk5fP7fGvSmFsnTwMwrKhijzU9OTxUbhpvv39fT54eIrMwIgxYz7bMIessVJ6sFmC9bIsOBCM3F2tLZJMl2RnF7Golik8sO/IBNpjjx1h6Kz+iOY6ywXASmK604MiDF54YySLsbCtbMeeIaDFL3hznzt7BBCkdO8HYzqg0M9iWbSipxjl2F41hk3WHFHRQGZVhBnKjj6rWLAZhghcoPkNAsvFR2uBbSGIEBbKnE1nCbpho21DSOW4s1zCirFw9eqyBYTkRlEOmxjDBTBzDPMBDKnRkbZIcIELWcgPOy7+D+QVgzzp08gDatqZmgEAtULRkaikzsJ0hsoEF0gdaPdCQr3wwSP64NYaJmBPFpd58iJkmK/REvsDONNVDzWqWrzJXdKs18kWGzQRd0PDfQlPJYg+0skHGeRR5Iz9dH4QSUGzWpKYCzcpAhrBKX4hBaUbUAGtqgUn5Fq9ywDcSFExt2MDT1ZqBIfMkObytCWjAkb9Utm4aGB59m8zxGQA760wOAcFWkwatwduWZjqzCR3g8CvN3IfGXBUrAA5DQzWCRT9Nk567eEpvvXJVL964qJ3dxh7FCJt0Lc0LseDYSPZxRXYDOdgfqoauzCJf9nopGLrQarhDQzRZoAIM6B2gG6hJ9WM6ZDI/YM85weL1d2Lk2p8yar8iTwUgRYeHBp0RDmQnu2QXg6uLNvKexeL4TKtJ1y+f06ffuqlP8JLm6vld7e5O2mEP7rKHA2vwDrC3u67fyjrDg/yJvbXeuftIf/qDd/UDXmTtEOv1G2d58XCuXjyIljrtOSe8oCVLMxhcInBk4RUBELrA0Wi0DgqAqhfNkHUECduSM1MFIitBVqqIecAwPXmOgRJg5hvzsS06e0fcyzY6e2LSJ1+7rP/ys6/ql37+dV1l3e5yT8zDeOc6VX/wjLy9H5ZP0m8zUyNdqMXhBKG1pAAKh/BKjw6sn9w+0H/84T39mz9/T//Tv/2B/vt/+R/13/2LP9X/yMvCP/7Bbd1+8FR5SM76nthd8YFkhy9fJ02t6dKZtT7Bi8JPvnxJz104SSrrr/ki71//yV/rf/2zt/XjO0910Js2wCEl5BrSqSY9xTTOyCalmgKVogwhfwaOviMHW7QsGKicoW3LDkiWBKnVekVt+/r4i+f01s3TWnHR/MGt+/rOj97XwyeH7LG1std21ys+PALstX3gFJC/cxldrsWXz+7oEy+f18eYa/7+YGdfu5kcAYnx2HHg/qXRHFRDiGch67H8cvIw6cTBZrnuMFfbQ4YYsmjbcFJzU0jDtRDg+kBQdIdjGblpbioedCSI3eIhLTjPEDnf69hIKu2x+3LViXCrJyZhVA154Zax6yLP3x96+TleDF5kn/AMnmOFccxwi5HkcJJmpDRkdCiMGbOCVQLshKLNMDVrmgasOJbPwsTx9QwNHLCW+880NU34rwLEWC0QnvrDJ/aK61Hsyh6b0COPFZtAw2eapopnW7Y1VrjL/MCM3oNqKGnMCsq/lX9DELCt1lT3vOSc4AtPnvM2sHj2FXND1oAJ+xZomqaA2RddDR9Y5T/AmqAbzKoAPfwUiB85GvIGpmvMwQptuIAYMoMCBtuio6WHCMwkSIQlrzQ1U28DJqCpTZMaE2ySLAEZRWNnEZfOboFmRKg2SRM+09TAC7hiZS6N+KgqX65P8TFDgOA6gkQOm9jRBrRtkRbDBs1eH2uANBsQ08gSIQCrbVzqxEp2ScvNso63zlVx4Rcz27In2WDmIA+LBh/KCGyHhErWrmIjCqBJTaC5I8SAXtcgyhKSQWMR2s4o2S6QNRqYLkXOnrCtnHsg1YQ6iG6bce7LOpVoGHSuMduahkh2Ig0f28UzyiUaoyKXZZvjPcC2qoFnSq4fMaYqdhDr9+ig12e7d3k59fjgUHaTbQxSQEBi++j0qV1eGJ3S6f09rdBvq3LimS+vDvQ2nzNv330oPi4iRIE7pkrjMjzHNPcyFBGUSVeumxIMPUhxWvSRqcsFMFxouwSv0RAVEZ+sKYwdYQCGbuYkufb8lQundePaBZ0+ucex7dqwP48su2wybYScQUcNMToBs3UfdO23KIU8GKRjDbOqPFhQOb42OaDv3HukW+/dV/7psPC3kQP2HCRrIFqxqceyjUCFbWgC22BJGUMGROvksF1yWNVJHsIMAZBmba4DJzm2l8+f4f5zmutjq/XR0uZa8jnvSERyOmkytbLPeh6yphvsQ489jRf8mo2Uvye4mlZLCFEedCpNoAoDnz4KjCbcMxBVOVpGESjPEAFkoz/DDNHPGqmN4itEqcMXsQyjtjbQsAud8IHFLDjywJCPMfIjeFYW2+QLlM1MxMo1vVgc5RwUlmWHjm5b6/VKeXnX2OzZZGPhWT4ORj6Yb3iZseECs8GvAHnZ8fBLNCWVNTdiiph00nXlZn/u1AnltwX390/IrWHIZmUcPQ5ABegqhILsjPQjAevcdcxAaUgqD8OylyKWjSP1himbIoiKDI0OeBn1znt3ebN+T0+hY14Bym4eYqgaIkgKagARo+aPFBLZnCGIiwzirVdEIjhdiRSIfkDnYtEV3Xk+aF2/fEZncnGhkMhUx0MqH4bk8hw/+TFLMYBG65AxGtxPjYSIgTwI9B2aYzHHlFB0jRZcsdAPiZ48PlB+u/LW+3d5mbdRLmBlgr6zR+pYn97jgf9kPdR3lO4oiWs7Y/mw3Fy8HhQ84UMAKnSx67WWuIUZgD9S6pYmNU2tia7yYaDPtNAaGmA+xjuVDyzlwbyJRjxG7FQy/R2t6hcRRie/wgFdbha96hINk8GHtmWTnYlU7ci2hshklW3+CR8TRtuV2gKLHd4lZyhR6i9ZL0kNxYeKbIHwCyBLusynKk8HAAAQAElEQVSj9sosR0zanjK22DZ5elmMEXImellKNjbCLABZsQmcOfZcE0L36JkPB2lqk9Y8IeZhcb1qRe/AB8LvrCbtrFvJ19CrlmPbOC4iSKKC0z2GWnMW3cSYltjEXQHxX5e8SdjbDlKabZBlWwypUtXg6fBwEFljFgQTczxa7bUpMbn5rNaTQq+KbwreIe9qZejAkK1iO8E3adUmrWa6UfdqhtZaxZrQTQ0auZs0NWhkLbXIsgEJ3BW9LSnQszysDwcgxxZWP91iOKTR28YVCHbkVmuWbaXZliFsRoAu27ONhFS2AUmmQ08zEEYNegFIFUjItaXdDB1AJkEH4EWjyFDxgxu95idZzzZMOWbM/xlxLztOfeXDSF4evHLjgt7kw/C50/tcZw8kKwsHgOlZu2KSZ+E7REVHgxySXkIUnRC9MMPYpxAxwwjdYI4susZ8OsFUdM7ZkVe0rqOSLNtqsjSDZy7xa7ZdcqtQSQcTGqHAXGhtlycckrlbyJLVaugFJ4K0aYI095ud+meFH3/9qq5e2Bfh6yG83nFxTj8N8PboCYKnYL601wHf4r9z+5H+6Hvv6o+++77u33us587u6a0XL+jG5VPK/hbNtpITpG2DGRUvkhRIfaCUFqkhYlPAUPMPHrNmeh2LWPYMMwyaSMWbMXQw5NyHzWCiCcAVyjCgV3SLUmXUPILmssAe6jrB8+crV8/qY69fVf5I+oPHT3XnwQMd1CeXw9oTuY507oc9m7EgJRO1A8TLsWwVGXnNqUMAyNxI4JUOtNb9w5XefSB99+0n+v3v3NLv/m/f17/6o7/RXyN8zPGgKw/Mh8Q9JA87XG2yrp7b08dfvqi3nr+g0/uretH23R/f1r/5s5/oj39wT/ceHdZ8cDvC1LXtmTi1hA/J1go5gDLjN5iMCEBZp0GFCTcDAegKZHGCo9nfW+mlqyf1qVcu6Pr5Xd3hBfO/+87b+sPvv896HtRaZ78dHnbVMyfB2YqsluGlPI8m1stXTulTr11S/vOTaeKDh4hOx5xChH1QL9yrcBc9huiAGAM9vrDV++IbDiZoAeIk4vEPn0vsMjlmTimyGctHgjoeGLoras0t+sCor83SgZKzDthgMelFHdkPvkaEdO3tWC9eP683X7rG+X1K69YUeWy2eRdBopUixAJW7DK/DQeAacyKyD3O7zZwCwZyz5vYhzkeR3hSydFPbSKmCxrBV4A9eLcRyw4vbKQJGgraI5+CxRhw6W3LBpS2YMlSQerP1ETjVOG1UFZzACLhqpbcMvdhKXWXbOqaWlNjb00TumDsphaZS75aTVrBo4KXJoj1qmkFnlYGB5omZGtkkQ97bJCFDhBCjdjRT9hBUo2Vlko3cJkHm2b0TGio2RZYcHAiiv0CiPDyiEvAxE5tgeQIHwi9QEvuxj5xE6NG85jXNCnPPfXctpq0xrZocOjj0NqkqUkmr22lpf4Fwg+g6qgDVBtZkdnhqDLZIx8ETKqXXawCeHQA+4wDWA+Ijh3mhLDsnPsdGkV6KSAs0YVaTr22GjVPQHArXiobSc0SIo1m5WfIoFC0AEoDS0/m0LbV8KhSyd+zGXXUqK6YpXphi4sSM/E885aghByMQZMEUlphLtoOU9BV+plOLQsfHKh60PelAATxt11rYcdLikzVhqGNJECGjvbh40O9wwvB/LbgAdduIRMtx6/MSNCmSefOnlT+ye2J3R3Z5phYuc6Tlm7de/CkPh/evfeEe5zKZqyJ5gZHLEb4jEAnDJxk5RlQ1cyIApQaArHaYrTphCIvGkxDl4yhrvGpDzoofvnyiWxcW5uuXDijq5fOaW9vXfUP/VGc8HB40wlsW/nZyksmIVbZFWFoKWPyhDDDMqf4mmotPOIP3vB+5j1eov74ndt6UP9sO1qs0DOlGM7XCEjsI4tFxSKnHQ4FqHKGnGVj9yAl1obnGlT0REgs5NSCgDF0ZKo9c4p3GTnGZ0/tK9e35GIa1BFr7IiHUzGlgwouMeEH3Y/WFcUiS2nrnR3trHeU66qduRJg7i6cIEUozx7J7ZxviaOjhtURs6VGhGJDBpZiSziGEg/ybxl/dvQYtwz9ZwVlMgrIsgdASJYEv8CyGMyH1RTQmSeAXcyQjF4Ggxy+HabLvYMlzLVtMLa1Wq20w8nZpqkO2Iab/4ZN9iz0Ojj5hrpqIciICJFOHCU6MUWzLRto1tmTJ+rkOc3LwVxkswxNHETsFJuAsAVHFLDRM5e8bEgdqGUblZUfhQ4gSR1FhoC3zRimMx9wNnJiRQoG1Vzu3H9YLwUfP3mKKD7SGIPJD9cBe5YWqkHZWxwAcSCApRtrAfj2obGtNFhppjVExVMhYcyHsz0ebM/xVn1f08TDLQnsGBJLR7EQjzkNlRI35IjZQeECOAV1MBCyohRh2RaJibWBhoRHAs1I1wLJwJoZAV/86P3bD7hY39PDx08I18XhjYXSVjw0nT25q+f4duDU/g66LsIqx9oxxMi2tLFu33mk/E3Hh3yoasgySzQawTqWAdAQKLrYTW7KHsJFAwwO6Ai38AEyY9QAt/ABSdZoYNtqx8D2UFuyGchv8RMasAdtH2HR7CPedj2oTqxHYsNyTK3U3Zoqn23ZkQn+gzDWNb7NmvUu+8SE0mguZLlwBju0ZVuiixYUgFRktmW7aIFEy2rbHIUiEDDvXgDN8Wd8ppcZvsGLwgSbKDgPmeupzQ+MExfuiS8dJm6iE3TTzk6DD0zaXSFfQ6+hdybtwGf/N+JMLce6aWoAazlFBl6BV3nYBnYK4te4jnmsO/OwLdsazcqP4I3AZqw+qrctl3wMtsexmpK3aUXOiZzrYCD8mryraeiqnjZhB19yc8zwxWd6BpBNUo5hAfNakYuQmtgXE7atePxbYLFt6AE3tap0nCY5LAUcJx1vxFhY26IPtojwA6SBbSsto82YHoy+5NCGZndI0AHbkgKMoQtUzbbsD4JkSYgBH4EE/UEwE+TY0CFqdrZlwYFBEBnHDk1d0cXQNg+RnD+s37XLZ/XhV6/pxnPnas/lvqWKopjKxguY0wgONTFLAIlOcxuisuCaKWyhSz80WprDB4Y+12uMVUDWaEJXLRxPJQamCqDPNTnGjsCqZkPgGFQm6AwMZebS4QzbVf5lKIW2kQP2wGKfcpKga9qZJl1nbT7x+nW9euM85yf3HUn5siJmLCFxNaBCb5R78b1HT/XnP7yvf8cLwb96+65OrLtev3lBbwBnuO6nxgJJI63B1tJsF297Ecn8CLAdBAQfA9GogbF6rR9U4ZwE0DkwZQIfeejgqAKIQZZtMD2oaJcspEucHaVjMkOL1tlbm8L5X4obC5SXpQ+fPkXOK7kc+0AsSJbc7CaWoipBag5WJxY4yQTuEZMPv/oAErbkZq2lQzU91aQ7j5q+86N7+v3/9CP9yfff07t8WMJUExcPOlbCy7zQ7VxDpVevntanX7uiV66fYe9Lt+8/1h//1bv6fV4M/s3bD3TAM148Ol461ka9UsoLMI1j9S9acCm6UIpZKM1eKCnkgCHLaFv5YdnEJV9X8s+feXn5EV5erifpL350W7/3pz/Rn//orvJH0zEnkKo5I+mC7HBWA587taOPvXBeH3vpgs6fXBEfo7m2Pj/3pUalYU/l2IQZYCdWTYOhD12ORdQd0VCrY5ewCl70MnJsYlt2RI9R6PgCUc0WM4qwizDqQ8kIRVf5QdBdjGRb23aM3MoqCg4IbMszVmjE5/iS9vUXn9Orz1/W6RNrThHrsFvGrlyDF8DeaALCfxFL1rMtvGX/54H0s+wlbeNAarGBLrmkwpGLtpEZbYsOBAcEDUgDR6kcHyPQaDk2TLqD6UPG2DCZsM+9eMU+XE2Ne7k5txowFZ3njQl57vtrjIbNrJvMs8ekyAOrVcNnQmb8ozO6phWJ1qtB18tC6BEHHbFzPV4Ta1qFN75tC3YTB0/WaOy0QUSyCMG2ZQeiNoPhOyDlepXrxYq8a3KklhV0oOohd/JXHZkjNg1ZI3X5Qef5bHdnpd1dIM9rM+wWbtpZT9oFdnjG28F/NU3MwSO/JTrQddQMH27IKF22EVj1Y8hBhRCkjlp8MKAfl4fVLAjt0Ja0Adj7Ci+xE8ZgW3ZAMw59BBPHzZ7543TJjnxa8bPdTBOQPmQythkkoVZasO3i7WAj9uCL0hGNPscieVqzcmxsa3JT8UULPrKx7lNrmtqk1lxxmoIHhG742IO3VNdUxyaAPHMfNijpWXEQ3UC6YylMleEhn6Xf5TPiHe43vEJAZBa6ixFs7mm5P1n52/OXzp9iH034SRSJHoxlvui6ffcRnzPv8wXWgeZbFZroewbAAB02VOUfR3S2KykGz/bY5fxfpLaxtxg0mmW7SEJvsR0ZAKZTU9fJ/T09d/FM/Yma3fVKtb/KwzK1uGgGCJsBMucwStnwtRe1tUSinkWLJAz2M4IafeF7+Zo4Alr9ks4779/T2+/eqb/5L3N0jX6ZhCU1wBIdyBiaSmcbzLVtQ112RUYJxDRgNJSJuWeQbMuicX+coM/wvufShbPa39+VHU0AfRwhI7IhIgpA0qE22mwOAUhsOxtgA+Sal9yRWua5Zg3syLYY0vVMwxhNHoPl+jmm7Shn1uBwxwHR6CjpxCA7BnQqGqqfGhPzpwCrRQap0MFAIyQoPWHBmQjo/6+eav/eAB80suwBi+vEhXtnvaNpakrROWk6D1SHbNC8Gc6/7z/MQTlkFkyqbyHm83wKdWInapeMbl6+U7wounLxtM6d2lMjRTTRa26JN5NDRX2LjIxDVScBJLnjSwYYCVOlRSxy0pkCWnqlR5FYnfmgIH4UORGsO/kbebfu6i7fSmywS6zSJghAJyQVoKscGSooBPWUeBgRGs/QUaEwnpwbcGJDiWYgPTj5sScWptS00f7OWjcun9HVSye5sfLhbP4tTBt7TJdYkHjhAlG+hKQUZNi5wdHRmfwIYUaPLeIjJvoCRKVESzds/Hpk0IWhUekA/jZr9s5792vN8hsKsWXyFOS65pzeW+nK+ZMc6xPcnCRRvycrP4kheFHwAz5Yvj3H6Tk2MjH0gVYeW1lr1kSsYDtriAu1KWZgwkrIkYJ8BLKqgWwPjgW1oQskEGA1CNuSAokkhiQA011yI6uOpMueeWoICScxmCH8lKFoJND0obcqX/TJG9jSZS/W0Mp8hZNlqWDkJjNE1qELAqBDumwMY9kG02u+UrgC5JQLDwdBr2VEMA5nBCLqjKHQExwZrtQNQW9suUaIXDqmSVpB7ABrIA+GeVg8wUPkHjfN8Hs8LO7yiTDygZt2keUBMrDmQXKNPnGmyXW8JxIs9ApZYGpCFzA5Z4gdxdFVbZRL6RBGEgQuPTSSTFdcnGuNbStxG3ECEzjXxBU1rVpDZ62QBRq4TSpZw49na426mmIbulmlT5xV1WtN06TwBcylJcbUlPnWyxicEhszTcgn+FWbtGpt5sFNl5zw9gAAEABJREFU2/VXGseoAyELmNvCRr7Q0aFSTRoictD2uA5arJfKJERsROMqWPsCsnQ2+w5m8Rl5whmphFppkQSXdGEiWKAUxh5lkoGSaBsv14aSR7E4HcMRGz7ATHIdX3zPcL9546UreuPlq/Wli7im9sTDjiss08OZ2HENECWpJRj6oGFCN7BomMuOJL6S1UQgOnxRY10QkGUZUcDFt+ORtVTFiFxKtHh1DFJ/vDbUGV60DtixQBOGWHNxUAjw67M9HEY4VJ99QpsZA7Zl9pR4gj1zcq03X7yoj796WVfPrauODbHyjXT+oyi2HPFVf/d1w0NaB54eHOhv3nmof//d9/TH33tPjx890s1LpyrG9csn63q14Vmh7g3kJRvjB3tVWUJ7WBguAKqcNWDGZWu+f0ajZdqDmUfMZupvR3+vTQwChKCkWgtI8lnFsxhR5xcCs0ZP+YbsIMBcWfpRGM9LqVcyvGgcaZw6aypkcEpDG4REqkMRPdBzA8O+lB1rYuc35Q75Eu1Aa9170vTnP76rP/iLH+t7P7mnh083rLeUa0SjSMex/DY6c6LpI8+f1c/zYvD6xRNs/UP96L0H+vd/fkt/+Jfv6737fNiKPVX0AjHXEgyCOEKuahUZeTF/50AZz+iZxZZPlOgXOMmLhFevndanXrusa+f3dYfnsD/53jv6g7+8pfepr7FHs3abww0feg51AE6RFae5qsv94qWrp5jnJb3y3D4vujfS5gAzMjOH+EMJAYDuuIzKYGuroax4sevIwwc6x2DwUuqOcXyUBrHoIXEd8dkG0MOr8kPmTAyEt423lSuHICNLLrGRBh0OpwRV6DGMvQUfFaLRCZAgFbOpu0nwYaep69qls/VnFG5wjq5Ys03lGJ61LnEn3pAcG8kdVSSQKoAJBinxQ5drhghQLD6Q9ChAGlIHR4RjaEe1hShg0M2U5pAafEaAzgpoKF2o5qG/pWHfc17NatjhDuHISWLO7ak15R6c/TRxX54msZfMy2trCo9+PbWyWXGzXyErQD4hn1jb+I9nBeMjlSzysjHxWvnHfr1qyvNO+UzQwBpYEXeNz9Sa1vCBFXRD1tDJlE/tCqG5MQ/DO2zvUKxIDyPZ2XUB6CaNuVgT8VbECw6EPgJRpwvKHrt1gHnnGW6X2vPstrfbtAvsrBsfzlt9qVTPcnme49zeCaBbTU2tATIYoKYJaJJAqka9LuLYgIDpyPwohrGpuUrWaIggwhmZWRxYKFYAYmiLhgzGAnk6FB1T9lcPGr49OtULidgHNlhEOptzVYKLHbVoeEqFYzF86/Myl4O45pyuGOXT+aIHyHWFycUu90tIZYoFohE7su2Jh8g2NpZYOHusp20pHdw4ps2TBIaV7RkkCPrMy0pdjKq2tUOSGkuohAFctrEvcRUVKoboEgt/BTDKn9J45/Z9Xkw9hhNi9h4+WUdV22iPPXHx7EmdO3tC2TtJMEcqn6fcZPPbhm+//0CPnxyitiwmzZisOtaIDmdsQHTPuUBwWA+i9MZfrKvAtoOQYwMpeNtByFTNjAtACkuZtQ2dPOdO7eoq7zXO8pzZTCV1f4o2Bz6e8QDoOY7W+AmdPVFfAhr7ucZljYiECRzysgOPoqLBvvqm6tEc8/HjQ16i3lV+aecJzwWxX3yDRX2quWvbSj5zoSuNulISiBpQwlDJIDgGNgK4sgcfdWqbp517Ypuazp8+oYtn93Vid63Uw1DdJkYPuWBoZNya+MJqw7lHRorpCDbcTHvRyDhnqij4abLW67XWOytl7YmQkgsW2mMmsJUM/LP7z9J6MY2SfAu75N/y/zlEYh2zz44+xkImEQshwOJnxoJWmjMcA/RR9eBZbASGtg2lguRdQHPzB/DMbtE0Tdrb3eEEXbOoLH4dDDAHoYfmMrjhA0Gn5qODNNyTKxTWqgIyHEvIVtHe3o6eu3BKdRFYTeyPDWvbYymYGQts2dZohoaCt6FDAnI8eqgZEEQYmMV2smI381DqzGV2CMs8rQc8hP7onbt67/ZDNqKEmxJNtLgGILfdxwSxjXGJWJeFrnU48iAP6RIUm6zfVgVRvugOsVqxLs9dPKmbV85q/8QKiRISZ6ywURICg8yoajZbC7CRYRphyGAJWYFUKPpAxBKi4SscSjzLRbNhEDJKGYBNt+49fKq8zLud/6CFiwAm6FFin1Xf4yTN30e8xEN+HkrFB/Fl3aI3McyN69HjA+Wif/vuk/rQyUQ1AERnuRiPJLZlW/lGcwJnLTt7s2M4QBhTDbwMPXfDkFK2xUD3DJl76IiDj0BWtcQNaTMmbqQzDsq5UMDNILhzAdvkPMn5ggEdD8OB6oimRKtTUNZB4NA98WcoOgXAG7wBNAMiAkgKEdBgmfUg4EsHdgAbOqLi5PwgMLrRQ1EP8qMAaExEVIyyIRClhwprjZ8ch4m9N3EDWHENCeRht17qcePPA+IuD4a77InC64kLedMOe32HB8vY7s6yXezDB1aTteIBdApu1oJXoSnANjcC8YE4GEBOR2ahAsCiGUgP7h15D1dA2Yq47HG2Xf4T9BrInBr518CqNepp1BFwPSxXLXzoin3qbZOEmcK3+AemRkwAegW9YsvFtuaGrIVfTcR2+eUasEq+skVe9MBZgyNo2E/kmzQmAaJ+bVtX2OzfrWgm8sKn5J4FfeC6brFGbM4ShJSGUeyzJZQ228eutEkUeTEhAmEC0LO+E6tyIEo8kFS62U5gutJ6BnZkioAucQ3IywecHj14RpxOi1EnWq/fWHj+ufP6+Bs39PzVc9pZN6GQxqBqcVmg5GFKU0Ov8UjmsimhbBdhWXlzVbYMLp7zCpqimEh1hRWt9OAhhZjjQNHxY0yIoDh5IQgwjt9G0cetjksIza1bYT2zhcJEqFa6hnBv1fXC5dP6+MtXlBcz+5yjVQ856EUecD17595j5e+9/Thf4Nx/ovfvPdFf/Oie/vC7t/Q3b9/R2ROTPvrSRb1285xO76+VdeDurgrAGD5oe8zDFCRLl6FtxhlmiWY20xdTUgRWfthFHPDEC2ztjsli30VDNuroeHYEgwsx/IgHYVsKCKy0xbYrYnvIOyqy17NCaJZHfH5R6CHsytELYPpsrxAMc6zYhLQtLgWSm2ykWwgvCiZjByF/qpVu3d/oT/76ff3pD97XO3ef6iBbgbBYUAe2cQHyUvf6+T198pUr+siLl3V2f0eP+CIu/4z4336Hl4q8XHxygCHdtvIDSRiSQWTM+kLmVB8AY1sC6Fpa2cLEPrQwga1umAIcbCgLyQAuc7p0aq2PvnhGH33hnM7uWvk7z//+L36iv7p1v14C5sVr9tyPeEZ778FTPTkkgFQxRi4zt7U+jv+nXrmoC2d3lOPvHBzFApj3wfCUlj1ZfA2IlIYtyNhTKpQqj2g570BK7OBAVjuQEIGS1QnZZS8SpFuyD6aOGcLRkY0e7aBEiUO5lcEudELDqoCh+DHInmQb6Hwo29EbHPvXX7isM3yARaxq5jBD2BDg6iEBm4FENljmBy3r0TedLd5VYkTpC21jhw2jHAVgW7ahpIyeF862bCsV2MGQIMsQc59jCZkD1tzIDy8ge21x19wW3ugHSLYzSLJsQJIlQQKuZwgbzL12Wk2qezA36nXRDR6YZjk2qwV4Pllx4hYfHH7RsbFLHtkqvsQIXrueHdbYrUvXFBxYFW/42Fs72K+B1appwn4VoM4mCyRraR0iACpp51ztKpsjIwnaDBOKiXqnScRVXXtaZEBrVmCVWtAXRla5ka0XYB67CyDLs9tuvQhsCt7dnerem5c/NY/JNe8JvECDDozzKvWa6gaIWmR2SJdsCEkZbUY6Yh21hUOB0A7u2LuA1UBKLEbbjKP3IPZkMNtNhZHlspEvYvI8f8hz/eFh5xoPcM4eogy/4VxApQLeWeUeEHnul8GxGzaH+AL48bGgzp98WbYh5tB3ZBugc8y49pMjhVQtGagHjTYUWKrgyKk7dsoMMyem1aE78i4aOPqFjyxx0ERMrrEeh5kHyk59HQyqzyqpLTljb1s2tcHknANVj30I3IiJjaz8WZH8J5Tvcq1+ys2FQ4zJsBBW4vNaQ3KKz7cXeCF4+sSuVuyv7MdSoyNVvQh8+937unX7kZ4c9NqTThiMkgmz6ma0LTqUwM5QqaC0NNuls4+wBM062VZaRttI4SywZQMCLFoGy7YYtDs1XWYOVy+dVf6eoGiHqQ81iM6KU3PYKgi9YLYvAsMURAGwoA6f+PghkWY66x5RQNWg0vEp1uJz+WPll3XuPHisHEcxN2EjdAkT2jbsgKhgxI1GS0NdJJUXtjnuGNr4FEj2oGVojQZZBCrS4INyb3et/D8S58+e4pqwQk5UDIwuxs6AtNamGPTsvporE8jUOvsl+3AD7ggQl3lCTJ74ImJH0zTJrgDSjChZo80U+lmlmu/MJ6OIO2CE1t/X8NUxSFybcQsJAC8AWZ9B4MqQfDEBGiagUeSgww4eqnoVWQsF+6wKQfriOSuPJdCiitnfAT9tZk2tceB2a5Eb9Ia4dRByMLiAjYtG1yEveCIfsFHk4sKCuUQBmCs6h0bYS9frG7Kzp/d08ew+LwjZIOgsGtMItjPC0xGNGIgwIxJCxsQNX8uDEeoosC3EwOphQEeGAZJ0pHUs7OGROISrvfHo0YF+9M5tTqa7XNC4uuMW+8QgSNwLhmeRDAuHMVzVk4ABRPQSDcxIjyBegcRPQSknF7pFZnbI+TMneSnIw/HJE4o+gzkelnHBswqDJmD0NrSb7IlKQg9UKcsWCkw/mk6JEgtbOl6MkvnJ2gQsWpxAIkdkIRMka/b2u/fqf4aqb3FQlH62n1pT5nHl3Ol6MOhjU1B/DIM6Ia2nT7vycvHt2w/08DF7qUcntlNnn4lUc43IpapIlCJmq+zR/LFmjOixG5B9m5vuuElvlJvvIXfulFAXlI2Ir6wefhLXINUNMPsUXYSVDpWwEmkzrZ6hmJKqbqYkOeTcKH8SxCZQfHLi0zlfDsvukIeDDmwKDtAHDsED0JEfFj00RVQO6io9eKNOeb0gpUHQB08qRFyM8RsVMoEsFigdqyCgDJSpDLvwASaKsOLAGnqAqpnRyECjGwSYPZtjkQtzXgTu8NJlPEA2HmoDU+HxMNl44LVWU+NBG8zDZB46uaYPGU8Q8UWtibgr6g808AQEu0kpw5LsjFJO5FA2Ix2Fto25FF24BtYsMx+0yl6Ka0JPk9Wa4a3Qq2lSamlNysNL6ls1qcVuasiaohtgbBfeyAECN+IF3Br6iQ8h+AuwoK0mAU0r4k3YB2zL8bPVgjFKTkMXuMlTdBKWEmPNyBKk0rIXM9MxYXZADIAc4+hLDhG7yArYRYjmMRQwFGWe8EiKnsWVIjL1oU288NHbXspBRHK40hs2PUbBMxi9MKOTg5phOC3E9ocfRh5oHgeXMT4xssNRFgLOCD4Y7+tDr1yr3xbcP7knsXkghj4AABAASURBVHYymmBhm7oBzAWKBGf0Gg0LeDoGXgyg6aSjxswh8cqzC3I4dg0aPVZlSxQdRda2ZU0wgydbiPgmFzg6FRa+RIhetGCg8kWPKAZLfERhAWJihKlAhDKnDC8MTu7orRcu8ULviq6cOaFWSidK2XBp0617T/WHf/mO/pf/8AP98V/c0o9vPdAPgbyQ+g4vpTZPD/Ti5VP68IvndfX8nnJumMQJNSKl3gDCipzhOI0OUUkyAOUPpgiUXTWfLmqWYJS2xF5wbLd0DI4DvtGXKEZZCJigqCCPevQU35NoNsj6B8QNpNTRzR6R53o/nnM24xjHCH2QbdmAzFwkZ8/Bd8GCbSsfiu3g/JbXhGYiDjSUbU1cgxp+3Ea4XU16tFnrB+8+1X/8wXu8OOPeyX00pea+l7hKQ0DneDRdOnNSNy6e16mTJ8UTjm7fuaPv/vVP9P2f3NGDJ52YIh8QvwLX+NPDkGfO5RCDIQp1BCkicCQZ1FYWpzqqyh5brSe9cOU0Ly8v6sVLJ/To8RP9yXff1h99913dunuoe7wI/B4vn//ou+/wIvS23rv/FD+CZYJEPuS4sES6cXlfn3z1sl6+fo5n2anWdcImmZaaYfEwewmA6tkYJYQCE7WkLPvxBSlZYiz6KPGoZRi20XQlqjlvJ2NBPEZkcccaPhaRFYQHEmQiSF5ENk0YU3HkVRssNOHCwYwe/ogKh08JLELJrXHszZqc00ffuKn8+YS8uFmsngmmDzaqNLIO0EmfEoHMgcqRR40ArchHVIwQo6yu6LNeSx48IWMRjbYtkkAEhWsIlzjxmmniEwDh7B8ewWJhD3nlLBc0sYkclStu6oShOjdnFBtBMZksNWRTAMFqapx3BppCF1hlY2xsy5JA2FgmgA1GNwF5TggOhC5APk1NqzwjcaFcNXI0beNHF6hcq0mrlZR9PRF7DT/h35JjkszPsv7hwiqt5hlCmVqJLW0xS6Y0wijAghYuuhapF7/YkEqNAJSgApgVxArF1KTAauXxXAdeMa81eA3eKWzmAcw+K2SritGUuTYSN5nYVlrPEDIE55HQ5ZhuQamY4Vi346BYAuhz3EVLDJA1ITeAjgVgZ0jh0I+4qha3QK7nG4jgAy5Qh1s45AuYXnDIA8khz/yHvOk75MJ8ADw5OOQzDTZ8S3PIg3zgYPZNrM51KjifSQoTI7hqKPqQQ9oLGEal1EHf0ocwVdsc/5CYh0uOkpGfWg6L7nyWOASCN2ABwciqbujEK1vo+JUcfWgguZS1AqpO1kxp+NmuuqrWyC095EunvJh69/Z91iJPbsZTBfnXOImRfw1z9tQe7wJOan93pdz/GOZYoln5Dy1/8u5dvXvngQ6oI+ecuFMlTWKQXjiULUN12yUrnaitjFFFDkKUcQb0oVqGGbCv2MUSKxiZyrFxHlgJ1dmXG9Z9j9ovnT+j/BPoE9BJHn9ZUhmK1lmeCiIhL33YgGg9ejA9ohzf2GTlECnPHOGLxnbMOZZIyLHoDjmG7/I5+se37un+w6cjJ/mw0vAB4U8vUYaoTVGRUUVEw68oC1XxNrSO2sI5BrM4MVw06wrDpY0Xpbu6fPGMzp7ZV/hRazJRP12JGxy/wujwjV323YbzK3QB58ch+6Aj25SNuH5M2lmvNLVJMvMTreKA6YgY546c6MMImokNBTR90H/rSKTU+rfqjxQjllXmPpJvqVKEG5bz9sMSvmdi6CAZ6YgVgKze0WCzLb6EYzhupiVJbMUBWfhhyiIkjtAMEA0J41FPvMbCrnd2eGG3q8YFPOGyMXsOBjAOxIY9OqBzcLaw7DpCJr1NHQkAn4s+RXDgpLN8IHuOTXLm1AluFNOoqVl2QIU535RmG9RlfgRYNIY5LMzcu9CKFBzyKLGJYEYKvS0vQqlEy7o+PjjQO+/e1k94MfiQbzZMPaIRTaoaCC0c04GSk8eRkVs02xljqG39SEbHA/uYBiKLNVJKWCS4YhPdyf1dXb9yVvkfjVYTa4SJbbIZtWUbTC9seSYLw3XkFQo/VNVD2kZreDJz8+9wZC3e0LahhwQ2HbBmceny0Gqbi3TXO3fu80LvHh8quJEhkyx1OuBJfCu9o6uXz+jk/g7CDSoUjDFb0AH76r07j/QTvhG6/4A4KtOoIfoWI567cbcax2hij05uoist0VFCZu+Jfdp1SPwCLpi5aAYOis5Nb1M3yKfFY1sYOT4b6JGccBCJHSjO4rgFOpo6QyJWy4jOQAvA52MdJGXFG3sOTH7roeDpoZ7y8HDAt2AH3NSzFgfkPchNGbtDbjqH1BLZIefaIXxuRIiILGJqbok9kzPCfVAQyT8YKbXZkQyfUGEHJ5pnG8j0KB0CgLat/DBxsNTCA1MzD7bAqs0YmuNTD4B5CDwGOXaRB+O2jdGIY1v2cdDMH8MazSCONGM6HL2o+EPYCOgKwB/vWxETt40JYMnNsgfkGph5TRzY0CvmVjVP0oQd0yscmW21aZIR2tbkBngby55p0RzwMZ2gA5YEYCuArmV+HMYsee27QYhG8YzpReGKA90FkW/Bg5oRcTph8CrBwJUDUnhraSkCRYkZjpnnBCAGhsgJCOHyzGhTOX4IsaMX7f8vY+/1JsmSZPedE5lZsruquqt1Xy3njp5VWADEkh8E8YEkCLzw4wsf+IeSD1QAAWIFVsyO2NEz997WWlZVOn/HPCIru/vOLLzc3MyOCTf3iIyMjKyuRg01/OAN9Y1OHFYRT8eKjl/CUzGAGqHhlmEQjkbGDZ25apRsUIvGF1Ibg966ck7f+Oi6rlw+0Hxh7IKcAZKEqKkR2/VTcMoffEIdRVjMvCkS3RAamZpO01D9ZA+YGIjVyXiWfysBNBy0/CJLEcs8Lt6yVFSoqhVUg2KKxbbskSRkSaZDW4tBbx/u6hvvX66HKFsb8/UySn7OtekXPDj6d3/1a/1ff/Yz/eiXd3Xj/nMeJj3R3/7qjr6881AHOwt97Z3zeu/Kns5ubyR9rYFpFRKt1dpL4FRhLxCVtUBN2QWmaxA4kPqnWQCFKBafjEorCI3kdufC/goBi2YjTBSfxIIr2CRPtYHjzXja47KqHbjrItyQquAm81GlxKq2hiZQM0BISisxQ1c8GEtIXCsGroMDwkwaeCBIffktvznJiqhxNhs0cA3SMOi4zXX3yVI/+eKxfvHlQz3ii80TfFptHpMTJ7KfoD/AduP+M96vn+sZ9zrL/AEQHzFf/Jaq31rAVzSPBKNjb43jlbU1PKDJITwI+UFVhC9BcR5jShuHCkAOD5XbqCuZdLC70DfePc8D6vM6OLPQLT5U/qcffKGffPmIDznHunnvsf7ipzf0H3/0hX4OlnOzKXkYmTv3p7tbc336zoG+x4PBi+d3xSUZj97tzAvBbcuG1CkekQTGYlRcVm/k534pi/IKw+LMLSUkMcUFCNmdc0TR4tfgUPCm3nCZzi0bBdQeFMmMtsX2IkmIDHRibaxGfoOM3zqp/kfq99++qE/eu6xDvpAfRC2VQ/jqtUas3DHmUORRVbWmJbFNDKWPQ1QoITY1Y3diIWcBuJWOD6JwUQ0RoOyBbUkhjW10RluhQLZlWwydJKGpQ4YbIDXozYaT3e0SPuSDydlzcBubwMUelYww9riGMI9I97Ut2wRIzg9yeDTRbLQiyUbmANhwaMjrHxqGoWxDyVb4DDlUMvcUM4gQXrPEYrNopqISkNNRw1TYgAglCMC2bEgQHKPC0BCnkQR0g6iG1lmOZ+mS7arPdsl2uJBV+Ax9PrNmud+jztzn9QegYDPxegy3Co9PfEeyrdN2KreADPRItddS7KGg4UGQu1g+xicpi0uyzUAPF7LWGtePaGGhyP31LrGLqORmHxDGPuo457pT9+7cy7/koeBL+NFJq89IJ7xgYh+DXmNjjuRFnF5XeT2gqrW4dzRYtImWyU/uEz4THDFn/qlt+Mtx7qPiJ3rJQ5QjfI/iA52EiEtNocrLGsL7nI1lN17nSy35HLLEH6BPW/sWsQHFO3KnrgVX/UmpG/ceKQ+o+DgjD0Pttm3Zg/Lenl8cOHdwRnmYtrU5U151WROlyEYj4cPHL/gC8pEePHqqRs2WFFKcNLYAISy2Za+RIuP3BhbcGCRM7H5ky+K0qdeUZYcA3Mm28qMakfBjtdrZ2dCVC3u6eLBbD8Xz+Sw+lD+WGUnVIoVKIU8jZ+TWsl4sRgtRUR2PxgwQriqSZBsSzepCE5LS8ss5t+891C0epL7gi1pNljiExlxkZQaNLQaVZ5diZR8k2Vb9WLQMFlBRAymhgCgQcvAGF8d5Npvp3P6uLh/u83BwSxaNwRCSOnA6X6SUqDSE1R6gJ+90vjbutjg7lfjZYq7FxoYGrjVab8xBL8SOFGJdJKKDRx9pZMFbZKxv9lhBp1xw2ymhSMhYX+tNnpDYQ+t6ZNY52O6ODvL3EU74C2q4hmCnHXzdFns2shxiQ1jp42nQxAkI/npvI7CYz7W1uanZMOOkXqrxqk6OIi4uJ1xklrxAo+cBS/hEGpuZg+0ftc5Yex24s7tbPPDa04WDvXrCG9xOTZ3izestrFMKc8RGPVG6nDGU+EyXGqLb5cz0+Hcgo2xwevfrtpLBllxYHzx4rBu3Hujp05cCYq4KgzcocueZz3h4SL2px8wVioxP9jlO+ATBSDfalCM+QOUXrFM8su7Gw58FN/5X+bB2/fIex2IhtpuAzIdv1sGZW/6o6TUPczYoukd75FBgRwhNAkGTmFJiKg5oM1AxLkC9XqHb1EBuQXkTvHf/KXv2UE/4Fp+y8cCL0NSRb352N+e6fHhGB2e3eR8gG52FKM0UZcfZevT4ub689VAPnjznId0J+40jPX4o6omldW6bc9QaZoOGIWT0AZppEI34EzbumPP3JW9s+Y3ElzyEy4XzBfzlUau/TxQsb5jhL/B7kTdTeP+AlbVD5Kq64Vlb3qDCqzYwTgXmZe7FTIsZfKQ5x3E23vAED+UbssQeZx7qOIKOeV3VBY96i5OT7SF95oYEASSuE+ujg7IlRgrBVj16CKByZRD7YoDeTSRpWRY2BAOzpUGR0oPAmVccb2EpkYGuqVUMA10hDgV7Yc3ZFLaBYyNww11cNNuMEmeT0qLZGdHCINvY0VOemlBHhagmWVLOMVVrpzKGFix8KrQACQhiXOnIOm2t1hndsq0B0tgMD7FhoxQNahwF4mxkLBL1SbxtQcyT43V6TN0fUud48yyZw42uoiU54pfzjlNWXJKgxuth+Rqd4B9qZc+5mNianfk4adgtFQULUU4HEMoFrtTLnOUYPYY4Q6mZZQmRuBjiEGqFFY5qu3REuGGt0rWSGNJJlHwRSVY9TsFMVOGukcGUT47EoMHiikQYSmKWS7KnR8dKRIxIgOUp2SREtYytutLO723pax9e4aHBJe1uL9QfhmCJv/vje5uYxAWGl1aY1BmJRU72zsaaOgJBqQVEiEW4xbHWFCBoyFhmAAAQAElEQVS2+EQuW4aKz5pLwR8Oxqj4ByjOfCQCiy+EQ6aHVR9DsKNSwKRPcwFhcD+nMQ7tROd48PJRHhi8cxF5U5ki52DmES3n4R2+sPmrn97Un37/lzyIuatHL451//GJfvzFA/34N7e1fPlc713Y1mfvHuriuV2ZC0AdIuZInsyb40a66tFXQhYG0XvdjhVKbDkxlBEstnUSGJQRr2xTsRqIofecBYj3H43NhTtaDRFOacoXHposWUOIKYFi6cdANh0CrfVS+7Kcuk+wFGfstvGNFrJyfeG0kyzNJHlwBqVtzZsunJ3r7fMbugLf27IWJjObe7R0/acjj4+t39x7pl/cfMADv2dcF5p4u6kpM/uSRPefHekHXzzUf/jhDf3NL27q/qMn2hiWyj+n/+4n1/XB9UPt8MB8Rs2u3yFMVKJDJKiO3DtaS7mQZaPS67088StAZRvNkiapc7ZImjCOad4Txfm4oPi3L53Rdz+6rPcv79eH6u//4pb+8ie39IAvDGee1d9/Dvb9X97WvcdH478CUF9zk4bBeuv8jn6Ph4KfvH2g/EcITYNMrG1J5kfVWkn1iixd6LHaJiG9qTcKrmOPVrz0bsezC6y/uzeytMLGMwR5CQUrb+V9qyQgwvq5WTkDZBLhEw9jS+3hJkdw0eIH0a3T+lGxgaR+8BnH+cr5M/oaD/2vX9jX1nwgB1XFETLeq46OkXJKqP2MzeQJz7pzPxWOU1zxmXyTMwTMOuKf60j5OtopHm10qTTRU275onicTyveY2O3WSvBmTUkWvmXEhtAOj5EUZ9kG7Gxj3D1Nklxa0DJnfeVrO+EN94V8T7Nx53x/fdk5IKHlvC/hzjsyVt00mN4zsL7tqCm7BEutQ+NMUQ5r3WqrTUEbuN9BVWneKAmEynWGmn0BbMt23iEYPjT8YsMibgWHmrgUMSJ4owclxCiCFHeIyIE67JojokiSmQQOpjh1DBAuRfk5V3XpwF8xpB74zlg+IAPQbIxilTT/DVRhoDB4enYu2cpGOApaNzQpMlxBVVW1viAEo5Sa419ksfs4FJyhgZeKrNh0GwWmnFfP9N81mkBtih54Hozq3Mr92FH3NMf87ni6Gip+ozBF2o5f0QbWGdiFosZuQbyepVvNszIM0DGs/fG+lJXq4okGxvrA1ZOgthPOD/z2SXz5XNE500vX4aWev7iRPkbc6GXPCTKLyLknBPNgzUMfU6YvNLBmAqVOaXYym8m9KbXW+rwGpiaHvE57satPMx73vfUax6RWcTO1kKXzp3R+b1tbcx59yF1jk/yMRHvZdLdh3ko+Fj5jUHMquOVgfnKD15qGVHgE87bCkBCrPykEKbFHSfG6HEIlv0sOZ4eMqLGD1a9v1YajktiOQyyrbxv5T9Uu3p4th5+zcAa51mu77hl8s5IlXkaWosgqxsxIMWfUErCo+wqj/LC0NACJ7bz2LGi0JVctvXsxUu+pH2gWzyQPeJ4Nw5i7EXj3MlBACGts+CRiA9rLM7MF4ou5E7xT31TqBE0NmTiGckGhIBn/QvBQx4KXjq/r12ON7DyOgnhpUbKVvOhISc49TXkTmRByPUzMY29bSs9L3TxIHbOFwwLjgX378RVUdSSXAoPkV6ZnJPCtmxL9BDTSxGKkMgRk8ZGBSUBkxqN+TkbeM2DIJdxbbB7NFb8R0OHujLaRwVmDUpbd4r+GnkscII9CRNPMVDw0ASvOLaV/EoRK5SCKTt+64R5xsVuY3ND88Wi9rUOAj7hjTdMjgsHs2kZGXx6ut/wbjHCSUM/rYyZZFsDtLOzrSsXD3T5wtm6YfPAFnNkbPwhq/8ojfwqLApkaL2TuKDwOuAt7iqshu5so9CxKsamqU2S9eTZS76VeMBN8zPe7KWBuuI7eRpholor67SDCLeep6XekNI6FgkHheIdil9jzQWKQwGl2+wFN/1z5r54/qzeuXygvd3NhMo2NOAGx45agQ4S5c3psPQec0nskRLA4ORIDWNc1sSZLkyyLYvG0EpCQFXk2KCID3iY95tb99mzp8rDjGAqW6O2Vn9Y9CI3pfk2aD5XXVItqxrMyHF/8vyFfn37gW7fZ+95Q82H9dTTSFO+a4ORQzPqn80HzXmTnQ0z3mRDA3yQZ4NEbrayPli8fLlUPQx8eaIXXCwjvyx5qZe8iZedh3MvobzJ5oFnYmv+cY9MvuQM1pCbepvmrjf7xaCNjZk2qGkTKow3vOgbm3MuYLO6EZhRe86BY+4Yjvnk3V9L4owiK13k19iyF6PYWdkRLRkSZFv2SFKXxbmEb/ZRNMwqQq7ujN0aMTaJGKoIF82OBaE6yeBZP4xuvJ2iFTez5bOZ6zVug6fDbZddNERGyaKNiVzaOBqc3lnmg7pS86BRXUbASgbHv1KEFwULSeUyzROoAEmRRcrRFpasimE83lzeOKdVHzobN1/xyQ1V3opy7DhsyjkSfsJxLH+Uk6ITzruJllxPGhR+IszQEnunHPtVLMIxDsfk6xSfhm8j5kR5kHxMLSdMfMKni5OSl1yPIXZGY0utEfualFXp9WZQ21JInduOJNtKyzpF3imPgFcyDpFDiIoNMywINBaBVDaloYyp0eINSwcPy1wkUJHSXGLGpFuy7tQU3q0ZQyRw+EioCWzUHl4oCTY3F3rv6nl98+OrvAftaT4niII8DLKtgdclQrqEKWQwR1BvtksYWWYoPYNtPDN5KEiogYVjK7uUdaKNODZqM6z37o8rKjKGrCMEwHwtrKhLOEwaeTgZNCWOxQOz4WhbdCjc9SDo3ctn9a1Pr+vda/tcswZlXzmlao7s8zMeAP7kN/f1pz/4lX72xW0tuM5ubSx069ELfX/8LcHD3Zm+9f6hPrp+oLM7/b1K6y01TXrqmGR5JXWhvYF0/LePbTKtBNZKWjqWccSWtz2Ayp89iIxnZ+XGgF8H/r7xVUciyWsocdiyXpiYiB6Q/Sw2DhwQDorrvOL9CqcZ0FBkiT7wMOfi3lz/4JNL+td//L7++z9+R3/wyQVd3t/Q5ozk+dKKA3Xsue4+O9ZPv3ygX/Eh7OmLXJ1IQU4trbuPXyj//Pb//Ksv9O++/7l+9eU9DctjvX14Vn/89Xf0j7/znj7g4dsWk+fKz9RMT/5UHEV9lwyK+JU9U32lIaAzhJKz5yppPCBOXoDpQ5G11Fke1n/t3Qv65vuXeCi6o3tPXugvfnazHn6e3drW/s6W8veq/paHhb+88UjPedhSM5CnyoZvb8z19ev7+r2PL+kS95nifale41ln9h0u5rZOmx2NYCBj0xq1lay+iEzUBGqlJTQUuDgw5piU9++SYwDP69NGCOExMk0+LRLmnEbODNSrOFmwDOGidbn8xxjb5WPDh6YzWzN9+PYFffbhVV08t1O25FU1J0oumWUhVA2jPjFSlZh5ck3A81RHCh6sYmsATFYC6610nJD0MeAaJ6LAV1i39JFzw54s4RMltMk21F0lVxcYVqFJjMWbqjFNIYWBMDPr7mOFgSWWtxbeo5uO6/13qbzXHnEveoQeCn6CnAcrJ/X6W+IfavCmY16PJysKHjrBFr7EPsnhoYat1f3FCXk7BVuCQxR0ssonsFArf24TuB+QcGEt08pcctZkT5hkW9Z6QwMT3kH7Nll5DfZzM6hk0WIM4d+ZwTNPExAOYxZHzGA5YjY9fKT42lZd8yzZLhrgw2ANcLtjqUFjqzR1PgSIXbJ6w72E6KFSMkSBbIseBGqSqZWEjXWvcDDbMcmeOK6WZoPrfn2D+/dN7uk3N+cqzn396m9jc51ZzAdlDczAMWn1L39e8nDwJefOMTyvmUHWfDZbfTaYPiPklwZCG4uZ6nPMbNAs1ypLNoMkv/LTddFYipbcA+a8O+J8zHxHPIQ8Ys6X0eFH6C9LPtExcs4XQplj6PWwtvlIVQNrmUOLYLMZflDk0DBQiWislG6k3rOjXRIeJ9y7PszDvLuPeEh1LHHPYFt2J0JLzufaKxf2lH9CzJJlnTYOufL5LP8E+db9x3rJZ7aB+eMUPyPYGRMDNxxKJTYCquA1V+RQ4FDkUMl40KPG3zYsJPigapboOm1NtrXkWccW948X+SL08oWDfu+DY46LufAhEtIgc8bBVh0dp9RahNxN8Q1Z+YkUcjeKKYuiTljkIubLJI/5HP3l7Ye68+CJjrl2DAmKIYmguMXfyHayNGWMmFrKFgXURUFCZujUy0VuQKvu7m2AxI+U18uFgzPK5/+NxVx1jVE54bjerYQEcQZO1NSTKXKta+z1sgusBksvgvNz0Nb2Jg8f58S7KOHOsE4AdJA+IlS3XPzVIbOqLN3aR6217rEGTOK0iEmf+G8NwIH0vFVzcUKuvp6EhbaJWLooy3ZGvdLwmfTVXPgVtmabLq6OIXao/DkjOscAxgQRIClqTqTFnAsglBxLvsFtXHzCl8kPNQ7QEmo5WCO14Kmb5CWji2b1H8RY+fAx1/mDXR0e7HCRnRcWWwRHSBHERBe8MEn2JCELmXlUjZOknMHAMzesLI5AHcFW7rGAhYXYDrys51x4bnAhu52LEBfS2LJ+ZV6cKgdx4cFZdhjE/LzaCk+QOb7lFyUyvCbHoInAqDkxuBbakVwwhG4dnN3R9csHfAPBzdxAHtBWtWhs5PJMwL2G2IRfEoZDwmjjl/lhSsNuo4DlhtVmTmoxvg1CXOVrDdQJ6tSKNRHCRDM9eX6kPBS8ff+JXvCm07Dnhd8QQgsekh1yrC9f4kPnFg+Z2UdRctbd0zaZnxcvj/mG47Fu33vKQzuSgLWwIuo7VVIeaFNqmPNGMZ8NmkFz3llCs4GMZsNwyDxH1FVvmsfHvLmcQMv6Oxcv8gCQN+6X8NARcnxzMc1Dlzq+zJRu9xqSLzoblK4UYeZbzGfcQAzagOfNfcEFcB55PtNiMYPmKh05fCBGtOxRHqrnddXQJcspXZIdGrhhGlSYASTwzlXtVO4SWUrovEJqKGeGGEOI6bGFNGI5PqVzeLGnPmFr7HrJpNXUkLMftvGQbPhIsmg1dBEtPf7JnHx2twcvkQm6HQSZsXqwImpIbDaeo1G2JDdDyl4LAckM5T36USxoFDsRkTrWCm84E8Ob0ZIDf8K1LXScm3WwkxDyMW+0J7HxQfQkOjdeeTiXa2E+LOTGq9NSx5xPXW464XoS+1H8Od9OyFO5wsl9TM7jcM7V2EJv6LHhU7bEMf8Jteb8qf3htZo9aHAWQ2dNLDNjYygf9KlHry2dAHgwXJHoCYJp2h/R2LvYG1hDTbctQVNsk2V3Es0249hHsUONQ9lGwzrDCTj5giKu/FJS8BXhEBlGJ9/agiyDhWBjnw3iBuWsvvnRNX383kWd4QuXRCkvsGE4jbZFr6iaH2mlB8Az84ZkKback8lVZvVWejfig8YCJntiJypvbMVlJYQDWGqTlX6q67S1jq7nmWSiyq/SkpBTpevUvhhOeMC0qc/euwxd0vn9LeHCd/husQAAEABJREFUjW5TzmVOMx1xjt3gevyf/+4L/fVPb+g559/lwz1uwBbK33b7yef3teR8/vD6OX3zw8u6ev4MDw0zRR5MhVodt8yfmmJZ/9JJU4HU01cRwMCdGtJEQu6kVWuRMjBBTvmi5IoOMXmlpQpQRqOGEhcitupKIB6B1glXAogjV/dLAFBqQVyFxDEXoDE4poiBi7OxQ2ImQrdAPJN5zxp4L6B3q3vUwME6t7NQ/jbe//DH7+l//pMP9G//4fv6k29e0cdXdnV+W1q0Y51wjXn8rOnnNx/pR7+6rxt3n/L+xgcxjt296YHgX/9G//77X+gXNx4q159L587oDz+7rn/ynbf06Tt72tseZOd4SeZHY2PZqyVm1R2eVte1Gr8CKjxD2RwJapX9VANCyesmEzXUJZOazbjMA6xvf3SZ+g61zXvmTz+/p7/59V3lUF3e39HGbKGfs54f/vIWDw1fEslxIlcmiM+cHJc4p3//w4vKA8btrbnE3g6ewfM6tzKPaJlXstbXSBnoIKNgZ4/iU7CaRjl2KDoMtBFEh/V1sa8YbGMLHgMWGJoKVCQAfOo8m3RmQaSzNkbhTGSc69RWGrnDlFiVVQ0ZUQOfNC7zmvzaB1f0Pl+EnNlcyJynzAS38lpkVHSlkatniCLFJtqSi8EJtgZPfYigWtmjt2gRRGuUCDEVQnXAkYNHiWvlR6ezHsvO7KwVgC4ApdWcY5V2fMjVur8cGcKenFlTNMUgJBIlPvWf8JpqRZkDQ+whRJamJbYTPuccc00r4jV0jCHv28dc+0K5j8z79lHw2Neo3pdHv/iu09EafsSX0KH4n4CHyrdyLlU47+2ZJ+/t0Y+j1z2Cup0acWffWABrz1jEprfaCNZeALx048VmgWWMj9kjtpNRRdPYk7IpRBBdcPnj3Nj3Bm5b1WAlxj1AzV9ChUYS2Rv2kJGj4yYbbY1kVWOKzsfRMYxgi1zU06cWjbpoDZp65lPZglpTs9kLIPoIdSlrVNma4j0gz7lh6PfvM+7frY3FDJqr7veRw+czKwH1OuGg5Bw54rp8zDE6QecKgN2a4TefD+QJzeCzVZ7gi9gh2xLU1FvqihwuTKuVs0DSq85RJsn79RFzho5zXmKscwseH1iOHEkHzYZZzT3nodYCmlddpiaDD/BBs9ms+GIOpy5Rk9JSDJlST99/QGqJHpeX3N/eefhUt/OfjFDPzIPkXrXigO9scD0MzC+MnOF9jiNCRil7iKuW+Dx++oL3s4f1T5CP2E/Xe2Y8JeHkDJKSUmnESNirPnEaR2jkHanUhodixA6n21bACpfqEuIAkmyk8dxDlITeBeL7L71c4Z4oXzxtLmbkXRaez9VNtPJtREWG6Dn3YfgxNoievWs1j6Nha0qo3dfT7aQvn2k9DQB/GGPFPHj4TDduP9Kjp8/rOmGZfFM3mlF6PAJ7Ez1EEoCGR6zMKsSy25ZtTc3G2hrqOjapxpeyONk46trZ2tAh9xvn9nZ5CO1yssMR6ZOYOZMxaXMONK7F/f0m+wmRr3Rieseb4I35QltbW5ov8hyJLMCxNxLZjliEyloQRztS9drONb/TCNaAx7r7ZJt45iga/eI70eQjG+vUsVLIKoZ5rfyIMxtbr3By7jxwl6ZxQiY+4a/yWD1BTMTZwVQq0lqLT52QCSg8SAQrYeOgAWVjPtdic0PDkBOAg5LF8MbEtuuE4k+iQ3nDqkUiZxuddNiLTUNAyMkFNhsGHZzZ1YXze8oFITcvTInFkJQx+kQd0d/TqHP0sMnAGhlVr/D1egqUMkncSmVIbce8Qd/hgWD+sGkeUuWkVlrWRj56ZcoeTPG118SLm+rYlaSJCQUPL8KaPJELr0EKg5ITD6UVB9vhG/H8DazLh7t8EOOmNs6VH2NknEtFtsHIT0fDQKVGso1iOYtJYl4FaDlUsZYtxw+B7+ipIj5YZPZzkuXyjw9oGIhlkvIcVbd4kHrz7kM958Ee04p7FxmbbeXif45vCq5cPNCZM1uSeyp7ysQkyHkTe8Abyc17T+rvEwLFVWlUBcMfVwR6R1o8mCdzhGySF0m2ZY2NTcmbcyjzTG+Uk543TN676lu+/EZY1pDIvi+uPAYgpU4VxALDLduac37P80bK+T0gD7yRFh+Gek0NYDMww+1BhojW1IxQPuRy+Vj2RPF35bE7JlmC+qhqRi+BYVW/JQ/SyoQeue/iCJv9lQIrH5lylOJWgASLtk6ScjEBaqIRz0i37JDgUgZOOU3NNqKBx/nQ6TJohuIcr8iBVlQGNCazUUKo6cnfCDAUfaKUVzK+rg2QEBmyOqkrDQVSb41XQa5tuRnPm1P4Cde9E07qOne42TrFGufMsr6Ryw3ZCbYT3ryW8eVaEv9jYjs1xed49Kk58I1/aImcZaeS8NwUJd+Sk3HSue+rG8CKBaRz+WnxUD9v8QB0lkIiOrYsLz7w4B1BijUYNmIA1I9IpJHqnKlsUjYOsVxHWa83ztlAMYeHbIIivEHg6dgtv2qtSTpEdV3AL0LO6W7u9bMBstfiI46m+EfFgVUj4ceo7c25Pnzror798dvKdalek9gGyJ7JwyA7nu6cfKUKvYh9qyIw9MyyLdFTn2iIjLHD1nsZTvGsb9LGFElTRGoisdJLTizkbi1bTLEZLZT5g0UGolDGAJxfPcy8bE+0Mx/04fXz+u6n13T9wq4WXJfiUvH455x8/PxEP/3yof78x1/o17eeaHdrW5e5wXv24lg///JO3fQf7m3rmzx0+OidQ74p31AeOsx4DdW5VHvE/K90r7RImW8FfJVALa/CiRopL/xXjb9dS8hkTc6vil33mXzX+e+wx5RjmXVPMpuRToZYWsl2rNAwAx/AXISkukTxICd7aPZuDnB207p+bqFPr53Rf/2Ni/q3/+Ad/YvvXdd3PjjQtf25Njn4z4+tX997qb/4+R394FcPdOvBc+V/iP7LX97X//H9m/oPP7yl39x+qPzncJfO7er3Prmuf/Ldd/St9/a1v5WZT2SqqcFIzKviEpqqjcLICpqGNgn/pXx1YSaggsddKxmMNe3yEO9jHjZ/56NLeuvivh49O1L+CfvNh090yAeM83s7evTkSN//2W3ltwVzbe2vX8vutLM10yfX9vQPvnZZ71za15xz3Ly+h2Eu8xqXrVBfbp+8Q8G7PgzIkpwfjLajRFPEeDWBNeAAISnIOEgaMdEyV86G/sKUiFSajcQxt7MXWMlXRvYKmNesUANKCMJNREiMDmGyaGUoSbsbC33w1gV9/YNrvG53NRuEpwRTb+4sI5OUlvjoECkZx87Fgbcujgx6HCHbsidSl9XbuAphLVrlMmvDhTDG3lkiPl1+dSQK/5VvCcYX8uTZfXph5Ead5O7BbrO2XGdCwSp05Rchcd0v77v58Jn347zPR+bzab3v5j6Rt3bl2rjk/T18ei9me3TMPNGLAKInJudm3stDq/d/iox+mkPKfIWx0Scn4kN9qHE/3ZAnWnaZhaRW2NizqhAqS6q1wsVuaWz2aGfuSDHblm08ILhtrKjVwRQqpQbMsoMlWhqQLX7gMHrkcq3Bjt59MapINKtEM4ZKK180uKbmSei81Awh9rujyR8ALSdT1IhQum3RJdMRYLIt67UGFsTGkg4fuGbk/mA2WPkFhFwPQvPSzWvKqz1o4hhSE4eed8DGPkLoopFKtosSb+LDQzPwITR0u20ieu/HkQWl5z0r1E0imaTumznjm3MiPPdFFEBPoKohScQP5KdTt5T5iwAGcmWdqcd22aMvFjOFIq+fHUqrpAiW6n2L/X/67IVu3nuo+4+fAXKt9UyS5QEyEpT92z+7rfPcP+S3ujEpqYwNV/ZPekj8F7cfkOe5BFi24qMTcnBVm7BSyBUdeWRIeBuKxDZEcmQGamaUBwXV1IKNh6+g6J1cfrxV8/xiU9cuntOFg11lf/J6ll3+mSVk8WMgFmj2H5X6UIDsGBACwjqKADzJiFj7iIXYjJ04w9CbbOuYi9M9Hgrmbzznl3WUBeFm8WPJEM5yflBynlgSojz9WNUaYNbe1QbWBATviM2Z4Fa6bWyQ3PVm2VZeN3tnd3TpcF97u1ucT8T0EMmqFrWEDJmQI59rb2or4lqYa3CuqbXW/hEHb1eKxWKhzY0tzYYZescy2saHPjIk1Wsies1TSMdG8bexhMT2Sq0Bpjlez7euxy8U3zcSxNBBzqUuBApl0lAVXQnX7LXx8RI3Bq0ISW804pJjotpQnKLD2LCM7EFnKz3q6z6eWYuNDW1tstmzWX8T4l0qOU/COfly4E7gjXfMxtydyM9BS06kcY7xRBi1OinZoDM7W7pyeEb5bbi8mHLggQmdqhERPZb0ElrmMDzUROsBESBhKZRthJsKCExMG/2AAqYECW9VK1TC54Qr6z0eTN249VBPnubbZ2BSJYfG1uXEpDaM4BlDiH1uYSdfbuzjH9tE8enUhIvwpCZ6C1oDOcQNwpIPagN7tKfrF/brgywox189Rmm8TFijCqlMEqtbQoGxopITEyM2lWdqUhpgy/GLjCWnGq6lJb4EhpJTLP6kBpHYKtkunn/Kk28nnvDNjkiQnOWEs6G9nQ1dvXCWY72lAV2cN7WQ7sRIpeR+zJ7nAWP+vmDcQi2TYysez8YE8N6bKAEyNCL40wklJ2M2s/SmiJ1wDSZyVV5sGmlkVZ5N9XGEE1LdGYOFy/VTYhKMfmGhjk8jvhb+nTLalrlwexhk+BBdvRlWVINULHZItOgweiqGjb1WDRTOikFRGFUZREMf668cGcgJikfWO0YFwDvLChNWrbXaN/Tw0MqP3NEbeytiWvJAdiYiN0CXtNaYd02LiFtYkU0EOaLY3TdzRI9fSIXjJyhA/BG9qqMJl4RwDrTiVXNA/CoEONchcXL31xC7iCE3WkvO2Ynny4MlPrx0FF44fnnjOuEh4BE0YckXObbUHCqZ62TkTtmXUJ+vYxRTBYIbnIpbrQW9oWPufujYVp31tBQGgFutFdfiQHDGMhAHb6+QOO9bUXArP6J5RZGSJHbA6o2RigKLEDha5e1zMCrNtuisKhFCznlvTS05v4piJ13l7TJHB6B8AcJJhiRq16r1WVARMkuIMA0IF3k48u1Prumjdy/ysGvAiQPCiEkhxOqVm4qrkyfxFFJL6jaVf3DMqhalBJct7wMVHyy2OMLDgnc7Gt345AyfcquOOfsJ3kpW5dTUGkHCDmujJTkSH1q54ZOiWztR/pZgfovqsw8u66O3D3X2zAJTcnRC4QH2Ul/ce6o//7sv9YNf3tYRX/hc2j+rnc1tfXH3iX5155HmTPQJDxbzG11Xz+9qxn1DPhhMcxYfay55NRC4kpmtdRpLVB1EzvnSM8QufCaKDlUWTig6Ia0Tim3ZFsOKsHLY+vqayIW5lQ9K5gj7Clq5YGuNIDoToa33njclK3ZubKe9t92h1cjsYC063Fz3V5ks5f0xx39JsqTg9T8AABAASURBVCVfNM6hBbJlnT8z1x9+eKB/8wfX9K++d1W/98E5vX1uQ5vYHz5d6m9//Vj/749u6c9/+kB/9tP7+r95IPjvf3RXP7v1XC+PTnR+Z8bDxEP90+++pd/78JwO0fMfmVg0cjCOPYiZkX1qgqciCUGNmhvYOhXO0EKTQexJqHSRyBAcJvxEi9jgIdhpJ2bBi/Tq4Y6+9f4FffrWOT58bemXNx/UP1k3HwAuH57Ff9BPeGj9t5yfd3hAmCUQJrvXO4Nf3t/UP/z4on7/k8s6YL3m2MyYeIZNDQFu8WPSVbemejDVOVMwKGUxdk0rycrVwyZBAqGIyZLXtR2cvUhwRObS2HKOdBjDGhYxYUzOLI2IxC9Rw1WnX9aaDY1fRTMkl2h4UdNSF/Z39Nm7V/Xe1XO8bmfENUKaEoNQnlG6jppOElIpNPmkTiant3gUZX2ZJ0p8PUYIbqmPcQ+JBqfXetB6B6B3ORbmFpEdIztCIJhssiJULaIyDJGBVnURgYwxPQZ4WPCEozJLj039cc5b5WkePAggdUzdNxDYpHRbMkK8ZXQ9OePYeTBuDzS99yd/3vNDhZMv8y5xXPLwL3I+e/DRSkvOST4Hq8ETlweLiSuZB5G594ie+w5uM8RtSfkyu/qaIkGNSSg6cSoL1sJ6jZwMQiI+flL2J+ZoNnstWgAYabD3+ORj5UEFkhSyvaLEN7nbwbv/qIP3lF2PXPYITBJ0yt15I3/QSnc6AOM+6vGMT0DcmSNd7N/owP5EMrAjYILTS1GPS2Q5Uksh8G7PaNkWw+iNB6rWWrkDx6FMzG955ZHwKKdItFCCpLJ3UVULY+rJ/uQ8CQ+e1cbUA0oCJiuxqSEkoYeCKc0cbmvIJJbEBcswAjVB0S0HKgsSvMm28vl8GIw8mamCiZomXbJUlHP+Lp+hv8hvqz3hMzTvb4YG8licMQQ1TvjNhXgguKNzZ7e0scBici2b7PhYx8cn9RuCN7jPyENGLBKbi1XmB4Xt4QUI1lIL1DG8GhJEKjzx7gL+gCBtPDbTNTQoEewR60q+KAFbDcJdSZF5YgpRqmazpvPUf+3CvvbPbOLTVq+niiS+x6DRZWpj0sKSMDo+NgI9eY0TECIBCPGdiAXQm9g+YRISFFd8rfr7kbfuPlboxfNjybPuF2fRwvFTzUGMaGFQA0OjQCGVk0ohhs48rdTaf8eOjgfOGWuelQySmhcbM108d0ZX2J+trYUqLJkqNDlEziihiK32r7HAXONOuLjl3F+GQyds+gn3r42Cigif5ZfXFnPV+dUn6LVgq95TMyv5ARpSoMSjjr0p1YRK6MNoe41ljtAEIzfkV/MBgNvsFiQo9wKgr/VU0+ui/pq+HCwXp9bOSaAJG016rb1x4/2aPUUWlM1DmNIUnvwTYXuj42xexAuewO5sb2nOpmfB/YAs2fDGQ8ITNd7Blhyk2DpncZkPSk7LYUWnEipKps9va1y+sFe/LbjJHMFCeEgl4KiQxKu15hUtawjZsTXZ4VJGZ2yqlrpGMeEa3eDxMj6nlJKj5RDlb+R9zrfq9x+/0JKrgR0L7vSeDz0BHDAbmZ44ClRNJBqOwGKydGAASYURG/+EioZaePTJa8Cx8cLIHzHNNylvX+Wic3aTE7/JPFJmp2s6aSBDOhlJZFu2A4wETp3JBdNk8SRZSIaUlPBRRo1kW4AjtZHrtMVODY+fHevGnYd6+OQF36JiDs7FT3C6tjYGXeQB8AU+iC+Ql7GJ3EVif7r87MWRbt17rLsPn+skv7o3TsnSlNY5a+K4RLet3NznTYtTVnlDKorjkmD82jhHZ5ZtCWfLcLote42y+aJla62yKS0+cFhhltF6pyJFDecyoGqpoYRsbSwtQtyUN9iJUnvRzIWbeeMtPrwoB61IEhPbzJm+4qpG5uI1lF1yfka/lZ39KAu4RZs44mlnBQRgOoVGyU4UxqkmxCBMpU6WbZ22pq6NIzY7cisXGxnq6wXqMIKJg7ChqLGX9qTDAVEZxz4pXtNLZqhzjRnIzfuKQt0LG7OQvLbZRqcrvPYJmJjui6zsS/IEbBydpsYH9tIYWuw4gzLGv5iAOb9VQOtMwZRW80WAkGNHKt/wlBJeeM5Lzg3bsh0Y6tyyFHs4e4VBvY6KjCqNMWFNrEWnzSVmhOIAGZ+CMzgDNOYuU7CJmE0FitoDwr+i5zgmhY1P7+XVajwdMJ0qkxQwNOrJk3ylJl+ArqhKAZvcbcu2JCgd2tqc6wMeaH3v02u6cmlP+YP82ZVcX+MaOe6J6SRaKmVniUfBbIglR6k9KEE54FVb3JVGDGdMpFDlRsipaXglKSHK65TYKdHIE7g+3yty4tf8OEdzv5B11bnOp9CdDeujd87rMx64XDrY1CbXnorihiuryfv5Ix6y/OCXd/UXP/pCt7gx397cUP7p8AtS/4IbzwePl7q+v6U/4mHLx2+f48HqvJYh8VgrFzG4+kYmNWTod/Vuz950Kb5MFlbriwzVcYaDjy9TpL+/n+bEd1TCQlIfs3a90bBlHYUzb+aHlToOORy8NFVpcA9PSEhjm2RjDHU4kkvMMWLnVH4cs2UE5qqXNQ/B4pR/FrbgSezXrp/Vv/j2Ff3L37umP/jkvN4+v6GBPf/y3rH+w4/v6n/7z7f0v//lHf27H97RT2880eMXS53dXOi77x3qn333OjGHurS/4N7OyvuQbea1pPXdZ5F00XIGdivKaz14QaNAKpFGaSNURy96UXKGShGuDRLNsl31zCxk6czWXB9f29e33juv93iN5s+TfP/nd+s/VLl8cEa7uwt9fv+Z/uKnt/Szzx/oBed23ktJUwkawjb79enVXf2Tr1/Sx2/ta2t2wj1D5nTtmZ3JBkkQ8mqtkRvw2CPGFhVT1Rc5x8e2HIXBZogcBJlD2DXgXBNyriCyJ8mIKQpgGFr1yKFSMqCQKlKyquTCGMiU602wonjxOt7aEA8DD/S19y7p4rkdDRj7R2hi0keKexF6JYZXZfDgqT91n2QeKHLhGh3AovfXTs6faNgSOIph3Y7UsFGLEh8++UVXb4GFblt0yKoGi17HAVkhDDYCXQGKSxFFi5q1h9vuMFxFOFB/iQy21XFPTGnrJWdvQt1BstIY6V1JdXhwTEnNoTGEDxAjPXYYPVBRDQDp2Q8jJD4JSBooH5ITWQRAry1NKN509r7iGKZ1EIuByz5eFRCtU8uiELGUvSEY/xAw3VLypAbEzCt4Eb6qFqCE02GCKtayIay2GU+7bWzRW3Gb+jMX0HSOGXnVo0Cpc6rFNrEhvAwRH0ZGKQJEH2VQFNtlUpoZQsQJXMgNqDo6nT0OAjHxkpvHBuWzcH28wJEQNRw9k3LtGbh4zYahy4O5ng2QZJvXIOkEkSO58gUyacf9z6o64XLaPYpw2zKqbdFHQu6XrtKZsnjZUQYEJ2byQR4AXDoCS5Ms22GKumRMJYGynpCNXZ1acdFap8BIJukJT7TvPHim/JLIixfHoFm/lXDbGmZMTP4z29xPXDyjvfpcazbFyhmAQG/1JdbtB0916/7T+jM8Q2I94COoFTGQKZVKwp69FC2ZYHQrOIOcn9Enx6tIaWWR3WcPEmoMIWDFknMycl7MkRvvNRu8t1y5cFbXeG/a2VoodkpUNYJLd5bTa6z6wLsdgW7HQaQ18VZaIKnLROv1lnqCE67cN2QtJ816/OylvrzzQPcePuOhasNGJGkaLBWEs2F1vq2MZZsGOA7lS7FVB/FBLSu9CJ8otrsqKXWkpuJGx2eLe45rlw+4bzyrTR4QAkuyCAsTEtwSktLKkCxUwPy1z+Hkarzgsud5SFivP15DA6+z/G3PxWwus/HJJIYxTTKuCFh2jSuMWUYZvGyS+UlXWrBQZMgQm0eBtZPRimzLNvKr+EqrNWB+oyemg0OYHYDDm8hQBzN2Gu3sR9fXx8m/sKZkKrGGVmMNlaMvnbreXAxOiY1HoooykHE+X2hza0sbmxuU0FQHg6+mlvUwcKklL4rGgVpycBoPsCI3Jkk4jBimI3/1mgQLXZy8sSwWc104t6eL5/e0vbUJhBM2M7fKryJrSN4SMpCcXUOKEywdbMWMhJ6Y8mCILPaCjlEyP5mjaq4Pay2ItLSePj/SjVv3+ZbisY5Zb49pdS5YacjFuqZK1IKQw5r8DVLUTWtuAKkPe0LDehDemOLINtR8GXZ3NnT9Ivt0sMMbDdbyiS91kAdklSLrDFW+2MoXczhEJyUj4Qj0yFGkjGhgkV16V5BZVPIyo6o2CTsaczSAfCtx6+5D5X81zG9J2RwhkiUGUQsunod8a33h/Flt8WEck1plmKpXCfnDsjfrnyI/0nO+6Uj8knOsjETgRaeeaWxS8vM+LAuv1lTnKTGJDSWsxUqdwrnhZ+MdkmUbhB5mkURgKl7x4IlZyVEEiEs5FUdi7j4XQGRY9q/x2gjHA4Rg5kt0Lp6IWifFgFdYI0co6895epqjrHiRq3oNmbpISRIXqIEkR2JbXqfoqaMwKZ5RNbXCmXel458crztOLt3fozl14A0jjDe5USaZofKFr08Y7JVclSneOMJiRwKdzieikz9gUcOmoqzRUzLREk8hDbHnWeKSmoIkD3LsOS8mn24CxV5Zx3nHgxTXuFQkc9GJNDd7UPxjLF+huSiQaA5hs60BS2agINmG0JIMyvkrGuhYh7Bb/abI6s3KT5f76LAM5BPWVTA5M0+RMg/D1Ms2Yil01JMGlB4QtkqGPPpMKTonAtd8jsneKPOLBsxYU/djgBNAyYjF0claY3Hw4iB2TxC/SKHJ1pOipR58pylB0FxqI77SgaSjYu7HNPt54WBX3/rouj5576q2uKkrn0QmZwJDWbsJC48DvGBkMpWW+lApCQudy0/hiQJMT1Ypr0Fy0xUw8YkTVhcRjJFRvWU3Rw08MaGIvMBw6R/z4xFPkoIhBUDK8aAQ4Fbu1om8POImbVff+Oia3r9+Tjtb83hKzRCd5LmGf37vqf7sx1/qJ7+6xxc00uHZM9rf3dIdvvj58t4zzdnMz94+ZP8u68r5Hc24CDcyNdahEPbiyDa56fpdbbQ3fEIi7pQ0NpzIZWwupHuWOA7BQ4rfSKNJKoOySIjOWrWWotQMuPx9PalWoShMpaLso8yPOhk+eCWXuSYN5pKURrLGidPyfgEX1Kiloec9INeF/CH5Y74syzxv84Hqn3zjkv7b717RH310qCt7Gzo6afrZjRf6f358D7qjv7v5TM9eNp3bWei7713QP//e+/qjr12tvyW5IAmHbFWXqQGIkUJOq1J3EK08SkV5s1MrOwre/TR69pzd0jNzfkpY49fgorm4DZ+IGgbkC3ub+uydc8pvCx7s7uiLu89Y4wNtLWa6du6MuB3VD3/1QH/5izs8LDwiT3KGmLMltXVmd0Pf/uC8fv+jy7qwtyXnIEDMhjzESWIuG8TEMXcb11NHCLnrwkhSdATFhjtg78aM38frAAAQAElEQVRU70HwIHErO3qOYbDEJRcQKmOcijXyqai/xtEJpqNmz5oSG0p8eGyUDE7HXLqW8vKYdW7zQPCy3rt2Trubc7Fc8iQKwlfMlKm1akQHKFv3sbNC5gavObGZuIQgKpSkseGCCJIehVjhGxvZVC14BHzCVjThAZCnOTKBC2MoPDxEAnq3UyMyZtmWY4amHr3ksnUtY9VFEDDlrRLIjtVwzgtkVi9ZChUD4/OnCIKmnnjJbHJ82Igu48gUlOmEK81GNtGEKGjkeBSOoqlNchypohIh03MtiFqe6FkLHqjEuCVrEUDvONOZlI5Qvi0y5pEnBxodKxgCy4hAzrAQYPfrPpEDh7MEEsZBsonR1Iw+yZ0blpgQ4jhPk/lJEncQvIRAUJ+TjQV0eSJ03pBCaCwvIyTZZlC14JkvEMnoyUcQBhu/LADVMrYKYUBmTCGJfZ3GENWXOcTlejUbBg2DNZ8NGsg7kMJmIA/pyX16H9rzLcHKwjS9phzf5CaErCbfUByr7J5L6rw+R+AczWA2Y0hCkxTZsEzBVKkNVZLrh1ClpZZco8LrfQiDKX7mQbNhwMXQeh918gdNepPx2csj3eLe4RbX6eMTyQaFEKLAzJcy0rm9HV063NMZPt8OM7aA+aS8ls0VTHry/ERf3n2iuzzgesn7WvJjVhqHDOYEdc7I5il2Z6hc3Zz1lI0ELB8LAgkKT13x7xDxVm/Zabxjx8ZLShFBlL1J5sYXLztcV69e3Nflw7PaXLCIZOcaIPL3PMkXqggGknVDjclJiMyQ49jjuk/NU2KsuJMzNSdbqguBKn62eR9sunv/sb649UAPHz8nYwWLMGQ8ERLf4xjRhSVehaOH4wncqCkMP3yQ6K1THPBNHWViiBxCxKcclNfp3s6mrl48p8P9MzwDmGmZOBzp+CU3bpoa68ReNWSq3P9AiclDwJZ7Z/RW1F9Ds2Hg+dSWZvPs/ZQHbojeZ0BY66OpENcqEZmXUbJrCfpdDd+qcfRh60cJlmMPM7Tq+Edex8y8dsZYQlZeYRwsVi6aRxpZqWNA5Hi9QdgF2Wbvs5nZY7aAAuiSJWGrFVZwDUqLFF72EjIkILyTbS5qM57ubmiTh4IDm0/B6apvrJgk/IQHgzlgoSU3r8ApRL31mUjV1dUIjuNiPuhgf1eXL+7X35qbDdbqhyCj4ylA2VZvHmWXarm4sNNha7rMD2ZLyVV7AYIqioSE9ioNzHl0dKSbdx/oFg+nXrw8wcey8YNEs41uJKpjHbUpUcFBemp0jsZKtgGqgHhETng8ouMGS6puQYmZK9EScGtj0NULe7rKtxFbfIBr7LPiSM5ipRCDr8CKUMVaGnpE0klxVm9t9DWggWxGOqKEXDHMHzlMaeBSzrWySshKG6T8BsNtvtHJb/k9Z88Cx90mKfXO4AdntnWFh5v5n6bmcwsIMq4QfQDIt0x3+XYo3zLlbyIACRM+v6Pj4GHgwmDlONeuMudU5RRZF/Ssm4zxCW5nlMK72EfRKn5Ui+GUcBuNjotGFlE2Gr2UNwayJRh83SWy7Yp1bBngU305To21cIZ0dMwh4ZiUnFOOrNebC7DhITTcGck0CaUx4EKaMmTeEOiq9/AelA88cecswN49a+zmsZIG7144kTcjGFCr+i3bAeHqJMsmK/YmGjLjaXfEsuAXuQCEkROHUssID40QL88epxbfVvG8v8Sl2wKvz4duD8r5GLiTFT64wmqwUUKAtuWgNQjZAuokmkdKUXlBlc7APIGw4hvdxRs+oeCDUrMjjnQq9znQ6QqNHhPrdsk2pFXLcah5wVcgcxrFch0zw22DiPcYFcaGye4YSO9NChJ4qlnrDWNsNsd3Da/zBr3l/CZHTRBOHaqMqkZ411Jw7KAtMrw6WNfjKdmWRWOgI2dEHzvmUZK2eW977/olfefTd5X3odyY9XPc+IQk27IkWBFSlSrAOqUkxVZ7o5hSkGR+uobOMYw9umhZe8UgV8eldsdoUGwwFFWWyMGGDOotWKSqmfxdJ1HA0iMzE3vVuIEN5Z9e7G4v9NG7l/TZBxd16dy2Nrihimcm8jDT4JmevDjRj359V3/90y915+ELvsjh5u5wX8Ow0Bc8EHzGF2fXeSDz3U8u6aO3DuqfJua32mfUlzrsjFWIUh9VoDBWLWs8deJrW8ajhgjZ2BSFTAf2SHFiFzlHTs81HOPfTWTEHnltrqghMzCVivCMTnTXAW2X3M8nnNe6HZsVB4uj5YiJhkvCDLkT9diDCpPgzlBkWVPr0ZPW6163Ni5ULEPJEy/e5qia/ePGmAp05WBbf/wpDwa/d01//PGhLh8s9IynZL+4+1Q/u/dcj17wQHB3oT/86Jz+1R++o3/09SsV0++1pIGkgyW67IzqLYVB9K6vj7U2l7+ppqpOkTJeIVj10+ikznnQuRR5CtXUYlTiLZvMIdaf8/Pdy3v6xjsHeufyGT4wWj/7/KEeP3vOw+izOrO9o8/vn+hPf3JXP/nicf1nOIOIzwSUQIqa4RoPrn+f8/Xjt8+Ll704PLIxZQNg1fFPWKJrXVFkfqT4ctoprdwyANKBmswY6nEo9LIFhOiYGpcBqPKi4tO1hjT22svIRKzBY0gMEIb0+MIBxt64Vjdtbcz03vVDHthf0TUeHi9m5OKciZNTKYW1KKEpRzh6ix2entdB4AqNAEgoHpWl+Lq/sfdVZWxoIRh9kno8wHoPOOrJkXnDQ1l3uJmNzcOrRYJr5E1Css2kkdEiamzIJaV+5y6wtBpaYmKHSuyDhpwTyMCClW+XLQ/SYMvDgA1ud3tODigV2MaGXfDBgkGWPVGpDFLMQ+GoFrplsZSBAcKEoBVW1704MJdosYeyT7U/DWMAKEvOXqYmMuLSJUziRJHtTuqt/Lu4NiamySBFYwyqFFk0DFVXFxkloD4g9GhVswHS4bZld2plbUIrybZQoJFL6pCL1xBAKlE5MErLKyqrjTxRQ4AMDkORjIJgW4YPjHUcTnepSzHig0v1KTw8Wx3QtuqaOsCR57NBQ2Qo3OQG1qqtK0k06rZXLn0Vku2RIlM/VcnqLRy7IHpYkVa4usi4gnKQcfawnitFdL2fL123Xesahr4erbcknHQ2olRyPn7ykod5j3X/yXMeAhGXiZhfkB2vpRZ89r908SwP0/a4B5srcMrKrKGlrAePX+iLu4/HB1xEU0NsosVf+JjctmVbUidKyQ7ptIGXPciUIXIIG3GTOVrQibIXNig99Y0vOSIa+yLt7+3yufy8zvHl8pzPtEuc4i7qSo5+DDNnEgQJBQ3GfsMmjVCRWGk1byn9nagwUhSEYoRQxRIY+eXxsW7ff6Qbtx/WLzYNQ99XZpFN0Hpf6af56z0ZH9LhHweKQ6+Omn2NjIhdUCtCUubItadsnAPh89mMB79nlF8EOru7WV8ix6d1b5kfxEBhK4p99XAaNHvR+IwwrbWdLIlZYhHn0UIbiw3l/BSLTKzL0od1uSOMOAUPoZ32LDwaBjqXx6biYG3M3fBp6OnTzgFFHX0nKxCG/lkCeeyrfDlDsbOQHoc8JHn3W0uSiA6+Or6Gr0WU37q+LteBYvKEh8o5AwWEFbHY8NjXqTBsGxsb9Vt8Mw5wap6oDhp3CnkoeMxd1wk3oi1P88kNzMUgh5AsJAVCEItH0VSVZJtvCba4MOxz8uxoxo1LXlRYlJa5cInYiXB6yWN25KbCakBddYAxuIEVUQid48DhjJAbBNzUMqSuzo9OpDs8mPr85n1uPF+oMYOheJCqWGprKKkjHLE8wosAGxvROJmzpiVc1GMPmA2NHb8uRYDwUepBbPAlezvnYnjp/Bm9dWVfu3yr0lqT64fZaw2tpzBsFJFqneHGVxBhVbtoyVGujgKFMzcZVYQz5ROFLQg6jJwVVTx+PaF1zGv0Lg8Fa8+esmfdbfSTSK29nYWuX9pX/gnxfDaoGvNyNEqMU9b7+PEz3bjzSA8fvSRewCTDT2lfwQPZ5tunoftSKxHEjhWiZL2clIUt+ViBi8SCyiNKfEBwyFgsdSW36tgFxqkDCQ0AARDPWJhlsIidj0qAEo0dd2YGIl1kJGypBCoAQyGxjDI1LDkgWUfjnCheJgZs8aykiSMHXSEx3+qNjD1SmlcDPomPztwwtEozcaDyyXyZI15d7hrp40JMLMFUUGk1TzA0EvZ6ur6cFKGPchhuQcY5Y4OCYHAy4zStX9FXM2vVcO1BILgzciQBI/ccmFGmdTBZANlYQ4KTl0AhFllx6etAQmMkJ+64BIeCkrfyIa9EnFr3ImtTPw8lXt7inUdIGqNLjo5Q3WbmEMnoU+qy9Rjs0UgbuzIPQmwJU7XRBxkT49QJGsVI2Y/iVDPCzAdCUGzJ4rp+YY2Cac0VMAAsPXbVwNh54IF4O3qIlXLuJjdSdZzj1gmXtYxVS3TKKTsvh8IqMCBkEsSnHDKg1HSRRwKqsjNv3nMuntvVtz55S5+8e1XbPDALTqrRe2KJGmVeUNzro7DLEwynV14MooySgymNhPTCKDrmknMOGDtnKFclVjIGpIZywiYEQ+Et3EjUUAlEawrag5HFniZfg7ealIszvC2PNXDtuHzhrL7+0VW9d/msdnh4YLviyxcJV+Wb/r/+2S396uajnK7c/O7o3P4uDwuPlH/Sszmzvv7ugb75wWUd7m9pzoYkC6nE25V6M4xKqibEcFhQ2G/poxPWUwnlv6iTmf5f5FpOo3OKLn0aOt73Y8I6j2tZM6A09ivHAVFsAYQhShExTYoYW3gOm9JwUzYaihgIkWMocYhQl1walrgsxYCuMY+VH9JmWmTpIvv/h59c1L/iweCffHqo9w8X2vaxZsdHurBj/REPBP+7P3hH/9U3Luvq+S1upK2qxaROliRT2koIGuA1ih2qRcCxNnF8IRVprbVRZpJR+ip2asW/NmD0wsDpW19A29bB2U199s55ffbWOe1tb+om92e/vvVQW4sNXeQD2bPjQX/zy8f685/e1a0HL0mSfFKuEflfYpcIOdfzz4fzIPvSuS2Je6e8/jS2fryJY329FGRshVNPjgOlgNAxOWuGlz1QCg6H4it2MbZQoKKeuIv9QMeryB1V0qoa1xd44idbkJZ5mPeV/Kyv+4g1L9mTHX32/mV9mP3innGyVRg5xYz5wFIicvTI3d7H0qm3rVH8UJUazTB5dp7q4iFhKiG4zTmCYPWWfGVn3pK7Eg0HvPBnrHjA2spk7r644E86cZhi7n6lxKurVSOu8WNrkOiADSVelSuTVBw25PhmskCUwGs5uQrFITyEiC9d8dFw6kN6LZM/grJmZsLRZkAnUnbkkpAlvCRGc4EYsIVQA5GY+eoEJaaKUsdgKidVa8htXWJ+epbC/lBD2QgNjwHe/RHwOB2R6tzqVXVX4hHMHLZxEJKqVa3E4zEmD0OLW2LKHx2ZXjFvDnEOYYkThRFRWUH6XOD0qFC3xlDHsJDMi0AnHNaMNAAAEABJREFUnNgxH1J8OibZrCsKOIrS+hrGeOz0WDWQAm/cEDgGp/MnCsLRxoaIk0K2YV9NotlmrALg9HVxnKCz+GGnx6VWHENggFoTeniKnbgUB6kYdqXhXwy98nCXEf945pQqG0Pux4N3AiCJi6Scm9aAxj6RLz5ab+wPpz2IteQZwD0+v3155zGfnU80DLOKJwy7ZFuN697W5kwXz5/V+YMdHurMxuyxZ46mY/Lc4Rqfz4FPnvfPgbIwQtWjSLaVH6WZgXUyZluKIodSH++kp/HxxdA43/MwO3YSaQzH0rtNvYD0ArKHAluSfc490IVzZ5TfFDyzvQCOr6rh0rkyUaidSi2m+JJtTBwoRFopxURJGK4NHzyRAIKjo1StuYZ3aKnn7FP+ld2NOw/14uWRVEW4rpOqdUqyVOFtkE0NNaGk4EprysPBaT7byk93Mw7ENBg9zN2Klm6hamqb87kuHJzR4d6Otrfmii0xqhZfqOTUxIzUWAgFZs0xNbAl50tjT06fLzXuC+pocu4soA3ZFZlErG+cZWIjT74Qp2tYJ+bK62CMrvis9bWQ7vv6+EqihPao5OvSqwHBQiuUuSNP2BDllDqccUUENIgVMtupp2R+1DGc41KAwbIxIcQsTBRtlyGIup9lW2k5oSp/9FDAiUicIjcWC21tbWvOAY4pNYWWyxOFIjfkxkHLbw4uOYitqMn8qCmjNI5hFo38mXJne0NXDve5OOxyszqLQeJmrdcllX8cEWwi6Zw+0WTWF4foSsMGGAm7Tilx1KFqeBuKnPiKyXZ69GfV+D589ERf3LzHg6nnWYJsJ6II84o3BTejC+tj8pVasZGm8Jo5Tu7zCEPDoWU/FAOxVR8oavbTvEOd58b37SsHOr+XY9F9hL8hNJ22VojIG8w1MJY+8SYhZs5QZGcv1FuwXCij4anYNTabwACw+AW2UbisP8w3Ozcf8A3RS956HC+VCaf8ttPO5qBrfCC9crhX32Tz0h4PV3yhOFt6+uJIN+4+rV8bz28OyoOAJVv1A0fRessH0Rn7NECKncLpnEYZu2eWGI2tBqgj0bfOYbEAEztKHDsugECVLxo2XJECjl4BIHrAkVwh8ahZPMKwYEKf9i72YCHMMYVJzKVqOMO7nbE6USwCUeYHcxbQWcCS1gZLNoOkjGYcVaQeWmHktKTYwvVbGrOzB02uH5zcc8BA0Ok2e5d8cBsZDJVR4zFXtWBeRZHTgWuIsCIbDLI7L0PLiJ4DGxEyuTJbrxFgrSeUE4LeykuMmhpGm2hL5hwqsmVPBI4smm1hUPnI9cOgvJkONjaxIZlDYJBobhnQY4fYQcuFhUUiCF2yvSKlobcQMbWubBqEF0gcXiOjh5QhhE4npBDE2oPO2S1y02Xjmz7yVAwYNwEXT4220Y0ego29BY0NKmg0T9cSTTjGiGVGoKvk4EiTjErPimFTZxF2PEJNvO2wlskItyRypGdzyrUVomrICUi0MNK1sz2rvy347U+v69KFfXEpIzSOwsXqDQ6U1y1Sh9AnYSUC2CYOgY5UYwFGxNE2qlF6b4jApTRskWGUGUmv+KoaAeK4RY5L1PDoVB41xym1hk/UeF/e3Zkpf2Ps6+9f5GHSDu/r07UVPgwsvenR0yP97a/v6fu/vK0HT3i4NF/o4OyeZtwD3H74VC+fH+ntC7v63seX9e41ruWLWc2cmouozbbobxL1VT31eiBsVbdkpfUxPpFCMSTXFMrGxPwKJU3DueHcOEdep8k5eYxPqGPM2aDXukc9eUZxZFiSJNoUV5CV136uCfIgsZfyTKnJxjZAcKZWkfBRb1Oa8IaPba6RbUWpgSVVGKbKiZXyGwmaTKpLB9v6469d0r/9w7f0b37vqv6bT/f0R+/u6J99/YL+Ndg//uySrp3f1sac3Go1OyXJRrdEJ5+q5dCUjmYbW6fWOOdWhHtjbku4vELA/RA1rRpu+LiTDB4aWSVAfqVbWZfNnNxN5KFzzrlvvnOgty6eqX8q9fMbfHHIB6FzPKze2lzoxr3n+tMf39QPf31fz/mWst8PqGbL/WkOSfbgux8c6uO3D3ggLvahybamttprIJsBQzEWFR470GkMuNgTNYGxJxFGOaKqWYYnXlkUcmwGrHzEG48WkFghqxpI5UeBG5YZJnO5JqbwWIIstb1hfXDtnL75Acf8cFf54iOWzGf3LDnGCRu1tSxBXyPmbhyDU5RsYNF7vCgpUqgpU8Tc1rLasak3xKx7sk8mGwOFNbw6xaNVPosf7MmLOVpYFl2zENZ1RkNTn+SeKaOIhTDQeY1lVDWXBdHQ2O0orbSGvSF55Ij0hgaCX9YEIHOMS66imLNJthkoF8yO3MkOL4fysQ0vV7hLIIMkXgflZtkhELgssQiYFRWX2o/MH+qKxobV1BAQcQRhawpJEme58LIg9hoEatmdZKlItMiw6gkadeNgMzoWy36VUnvuDyoEmxw/KaKmNioNPh3/iWc13S2BZMGHvoKrbpytaf8w4YCnbNA1Sp7gA1hkHOQINSCA25YdEjxkpVnkN1KRZVvJY1tpnbXCbcuAsOJitIMgdRZEvWUFEOdNjksLWD5I4aEVNgqYNOYL0uPIgZL7JYlaEXJN1ForD/JNoeEz3lsGLpweTJSKtGqZaFTYY7peHJ/ozoMXunnnCQ+mTmTPZLs7wenIrf5l4BU+C547u6U8XAOs3prxH+pfnt2890Q37z7Wi6Ol5AE8Nkuy7JBWDU05rWVYa7JdFIfGgMqowmxsEnKDlAC44YZ3jBTIjhHqvXUGHqHVg67rl/d5KLinbd5/Mr9t5afL8YMIbKCti7LLQxkRO4qxEVTHykAhigjm7kl9QpIyLEdby34BEK4nz14q/0Hq7QePeH9cyhwz5c/FWDTznky21mQDVHfJo4pPbDBZ6UVKC+68VKMon3NalxiRDFvrdj7tW9vbG7pyaV+H587yeX/R52eN3ZW4LtSYGnDQMg8AqTGLzflZ+4EeXs+X6rcET9Tws62NjQ1t8IxqYM5KJIoBFzFdz8hc0aHkCRI34WfjDxAcr6rOyg/gaEM67cFGYjcpkyjy1nwjTjh7hRW850U+zVCSa3x1GOxXYVLjwUgihFUHyRwrvQuJjaVr62MsqoguadWih1ZAbUCypPBSMFX5qSEGapzzQWCbh4Kbi0VlzcFoXFCWUP7JcD29Rc5JuuRDR/DaIHJUXnKm5wFkclcFDDyoDlwH9PD8jvKtwTZPkzl1KzyTcR1kc8XGQxSYeXtOEgQqlkKjSMuas8tJEt9GonBYGXBRbDbBTNCoGYDeKh6hev551I3bD7jAPeEC1YjFn7FiqSVikFDkESoW70qCwUwcarx4W8MC0bvZsFIk28y/1JKTvSBcxb6Giba7uaG3Lp3T5Qtn6n8krr0AJ22fE8fGptokBc9+D11kkiUk5ghr+McQiq5qQVOfbfwgGdwst6UM5Pg2YjshCFeVcQnG/Pm18c/59v7ug2c6Pm7dzmIaaxIBCwq6xDdDV1nDzhYfmIgT03AYmEcasJsFvXzZlH+KfPPOIz0/yhsLddRkrjqSq8gadcl2vQnPZ4NmSmu4QIjTeZFDHQJivtQMofRR5Ih/SNWyH5Rdcg2spThD92KkS9Sn3iqGoIkjUkds1I5v8FCQqotDs2QfQqkNl+7PXESMmUHpiZlio8aOG1P0+SsfAL3W1/0Z2VPGnhchOUKIEvumqZVMLhI0JXsnR26EF45giFn7CE58fDCXEhyzbHJhy1yGR2ustexCQ45f7CFcqu5uJ9UoGN/YishZfBpGn0klCpGI+E0FMYlB08s9NrDoxVb7U9aarfxrkOwuhHGKAtA7pGqRY1QEkJ6G1P3MKpWhrHA6TtP60dIhwOrTXsTf5JyWUXvHnsUe92SvQ1FR8Qw1IsLJTwUoZZ2GiiVHPCpvfLpQLmZskBIYRWkIWV8ZkjeYFEhrDS+2P06hGMIh5ovGwcVeUmYtsolyv4mwjB1/XGqsAYVeIr42PhUJGH9Ynffw+GQp5YJe5oDIxTIQbjOA5VjmNTdDvXRuR9/68Io+efeSdnbmlLpkFgKSMBSteEpk50cZDV+SxQ4jVaCiyNnv4tjimDljTLgpsI4f09iOB6YGWqz0QnFmxtKx0NFa1AzQZEec8olzeoqNZyj/vDc3sd/8+Jreu7Kv7a0F18xBqrkbzDrmWP2GG/q/+vlN/frmMx1xU7+5tantjYWevDzW/cfPdGZD+sb7F/TZBxd0cHZDVKO6xIsZOZaqfPotDR+Fvtr82y2NgIkQX++/PfA1zzi+nif6a26o8YRx2E7tOZ4sOLDWl8Euyhxcm6gBLYRs9q9Ig7AISOFKkhLIzfETLbkbx60VxPnXjnFjdzkmee3D8DLxoSbb6Lgk1yBdOLetP/jsqv7Hf/SB/pd//qn+13/5qf6nP/mAh4WX658M570xARVVJ4rIISlASCqxD9KKa70xb+Zbh36n3MqaMeuKEjk8N3crOcBYQ8SQKcB2FhiVh/dzfXR1X59e39Pe9kI3HzxXztUF96jntuZ68eJEP/zl3Xow+DkPCIeh1QfOGcelkStJzuD30fV9fe+jQx6SLjQbXpL/BGpFOQYccDr7TsH9aofMmmOLhGPZGUhJfdgQukpMt2cM6po5cCsJHMUxcazDQ8k9psGBmwIuTMEyfyhy5o5vKHKfEHfyJXVwtxNd3N/W19+/pA/fuqAzu1sxkboilO2sqVXe4MkeJHq4FJ+aj7zhub7iKAlfSouMSaHIBtfYbHzW5IjJQZXdH3swwSvOWJIIHtzKTyR1ydiZpHI09RZ/pFKxI+KRUcSoWsHlUCoDiAcZkpChStPFTEKOMQBD5gvFEBRIU1vWxY79zAsSIxLXv2xMPFj/6BzWc+S1vOR0d1EwvOLMnJnByMnSCaV6/NaJLRtxYpi3FIbxpdxzVSqMNXmMULdEKIloZObCp+cHGeU61rGiiz3ySKKVLxnIzthjYseFYwtKVxT1Fv9IZsh6wxHxcJFYUEnE2fHAagEz6LRFw5wJAUe/qq9DhIMvUcT+RktEqZqklmOWGMz12Uhp2YPw7pUIE5G6DRzKQsPtjIDYVZRYkuEQS2IQ6R3PPiKp54TFkvkjFiUWIcGv2fpUox0XzElT7FSowFirmhiniPBMFZ5TNBS9ON6cjUp9Jzik7tgqEYOxw+gxmuvjDILPpDIZ1gvkmIvG8eBalbow6dnzY93gQd69B0+V3/aLa87PvB0OuQ6TFqZze1v1z0p3tjZkWzk8xoC5cj59caxb+XuCfJY84hI9MwVgzJ7iPs6dWYN0TqIVThI6ATgPFEZX6HStDd1FOJKgQewMLHvjgKfOwlE4QFjIiaC93U1du3SgCwe7PMcAZx8YJex0akltJATMOTdqSsu+93yMuMRWxxDfyV6YRgAQt/pqppeFhtCYkwzMJT3k3iz/Uu8+e4+JCLGvjRh8Se6i5IuetcTYpcAAABAASURBVPKaAVORmCk20RoyDLwlUcMD3tCRaq6IyRd7KN6dQPGfcdCzP1cv7On8/o4WG3zeJ0cP7p55TeKNQkA6dnq5hOc62zhpQyWz1hybZTAc5sOgBc+l5vNBVTA5lDZxloNbmQKHgFhCHEoKJN6Gi6+GU9MK+nuFHPBXnL46ySvoegwyq5BsyxIXMo2FwkCykNroLgQcfSRCilQtiwuVItePVD6SLEJZcTxC0UPAb/Qc8PiIgV72+M6GmbZ44W5tb4n7Wg5Y40TLCdVUB4srC8dIqbd0lJRdCSKMyVpVU6giDimSyeaDde7srq5e2Nf+2S2hlj0+WmsegXAH56SjAjKgVS7ABlXvlogx4YHYFJkdkTqg3qK0ElcSwjEPo27fe6gbdx7qOR+GBoKBy4/FFo9uMxaRuadRnqSDlk8qAaCPSHypunGCS2B00RJqW7ZXiSKK45fflttYzHSFPXqbJ+9ntufKiykXURHY8BHOwaKTDpU8CJaVPhFusq36MSZkUlSYTQYUd6tQleYM0MQRpVJqEAVDUv7+4s3bT3Qre8Y3RsLJxgfKw+PcnB/kQnrxLBfUDeXCUXs5WFkLo4bZoPyx9LsPntTeP356JFHdYKxG/KqOLfAwDPXANFzMrTTWs8Yi8lpaTxQH9MoBn+LiuaaWGJ+4j9RZRsmulzSCektAJHj3QEk8rLXGskHDWVvj+LWoo03E2AzoGvnI8AbEt6wMiAAIjK/2EUviGJjD7seX2YOcUlwhzKdYn6n0Pocoxa+RqoHCGZMghCZnUDF7VEhkGwxCFm3ai3BUOrZxxBWp97ymCKSqBotPqNvWx1jbCNgepbCsusm2HHUktqVyckAKia2TV34NS9eMdHqcc04CcHoGjxQeiizZyNl/yEZWJxfHrtNWGD52JK8MmTtK9qevoHH+grTQiJAfbcwaCSLFANF7ffHvMGPvZWP1k2aDFJG3RMu2RFcafFIr3XgNjmmi2COHexUYZCRTTuqFbOMBhRt7CJaSInK2slZmihI8HLItepAiPJIUuSRkxFUP1noeMCIZRbyVNuXZ3pzrk7cv6dsfX9eVw33N6jC3uHSqeqXUlPq6paGrGuaVnAIcFDC85VrfJNuy1CkCdr3WcEn6Qu1yQie4kHCODXJbxUYPDohnxlAiQ5HjsTw50cGZTX3jw6v6xgeXdYkHB/mG3lRjnAZOljyaffzshX74qzv625/f0YOnfCPL+/8ODwU9m+veo2c6enGk9y/v6bsfXdbbl85oa85GMX3Kgcn2GpHYEl29nUoKuq6KXRuTcFopZg4aIOKId8yyLamTbdkQa8+xyc33ZMMga729qqmslp1IdmmaRyqMgW5J3V7XiCySuUSLBYbVIkXdu9iWeC9wUZdjYBslWTYk17qidxJ6U75k5fapZ69alngu0ZtyM1wQrkSDE4JliZ7TK7UN5N7fneuTd/bqbwf+0+9er4dfl/Y3tchvCGK3LXsigukeSYqkarbRoDoYWXSoTGuDV3KX1n0sm30DSt2T47o8YXWcV8ooECcrXTaCVPzyhV194/3zun7xjI6Ol/rNzYd69vS58gfNNzcXuvPoSH/+d7f1g1/c1ZNnR0pkEUOTZFuX+ED6nfcu6LO3z+nM5qBheSIqZUMbXL19RaGtW8YxWsM/RwCo/JmE/IAcmQaoiCKxImBVml2zRayll1bxgRLXOJzhp3pyECZlSCIootKQi3Gsdviy9cN3zvEFxzVd4wPZjAtZw9HKD15Ja8muQc5PZDhojeGdmHVVF1UmVmMb5ZERZwwQuYwmeGslIY6xJh87I1m2Jbn/IJcE19hsC6Nsr0guqIbGxAboJBoA49TZQdXmSrLxWieNzfApLLIYkhg4lXZSUBGu3prMTx5i1JGvF2yTysGEICuMCsZc/VoNjhmTwtAiyjY0+mdvrNIzxCekVTOwNXDJta20ARaRHY7aCZCtJ1sTZrA+IpQeLTV1ihYLlCA8xrIDyLYciYEVKUpxsmtsBrQtmNJcgiMWldQ0otG6Ekk0290WHgo2UgxAsiTbYqeUMUPVnzpSMCljC157gRMdNaNUoerNHjHBec0krsKj4+KRBw/FvZMVE6NWrQcq9vhWOQyNi3Kjrr5XeMevO0kksBmkiLJdpKlZpQOvuNYbdoXWsVHONExf2vr8hROUsMideG9BCCZsnSQxsW055xnn0sAJNxjdZRoH0dhp1oggTPUe9ejJc33BNfk+9woigTHQZZu3QRLyiGpjYV04PKvDc9w/8LBoiINodf4JD3Gv8ZyHiw/1gHx573OcyGFZgqualZ8SGbJeBSk7C5PQNLZRd9QmG4HeUGF1vY0sRaNOzovoIduF2nBMOPM507pI/W9dPKj7qtlYX/lrvbkrYcR3RbIBMgf7l882tpWfHLvKgY6XMledQys/IKtaGDCydczn7XsPn+iL2w/06OlLeZgpJSkJiyR7kBNUOrMwf/IHCh5SGkDfy+7DKCAoUlP3a6SG8OcsUNlXQ+P+2TrP++xl9ujcGZ7r9GLKm0B6q5hpfoCyZd5QcADlmVL04lx0l/W6isXKL6xtbixYJ+sKtEa9xhFIXRGLu88bHWpQenslAAQ9WOwhF2TZRnqzBw2tLOtKQ8mBCo0OLXmASSjBM0ffojUnxUlWWEivtDotCklwyKX9jiEO0OqA4Zq4EGL13EDjopDenLROHVPp5saGtre2NB/yGxTUQt31tJY3xBykZQ5WHg6iq2xLLSMzC96Vpx/0ccQnYCMu9Z3d3eCJ+74OD85osRgULC69pKniBk7CBEKxR+s+kYSdlcTQ1Nt40itODRuo5SoiJ5oiC3X0DwtuDeJ+U3d44v75zfu8yJ6xLKx0pTk1koee9VEOdpTkY/7GXC3yCMVeRGzyZ90E0BuTFwgnU4veEol7dGz0xgsh4Pmz23wQ21deZDO+BSeBlFoyj0gBb/AsG9Y7mBOcjJUfONzwwsND7HqCI654k+PXAMNRLGsoLpolZFIzefas6c79x/rNlw/06PExMHbRsh/MGdddHjBfOb+nw71tzifWmHMAg9XnL8658+jJSy5wj3T/4TOhkp886c6QgkIiChOibQ1DaBDXQ6EqjRnCcFrCcWRcUgvFgaEEGikwCB0AJUe59riryjmNSFxb5ZdcPw1/Malt4VD3o5FQAvfp8IkfrOdqeEKMcSufckaLT5cNG0BcZMNDaPGx+r4JrrG5OInpEfseMCYgs4BHnChQzpnoJRMU/XTtBICVHe6ay1PZuJ3as77kCA/hvrJrVXfjjb/FLWZNuGg2eeGx9qwo9MY5VAEFZghJ8Q51TbQuNdj6/KjYslc9c5+m9eMUpWGG6FVvo8K1BWJEI2mjiMwHU86j8o+CkPm48p3WhH98Q7EltozxD8VQmRmy4fgzOQp9zFc6eL9mdLzmDVY+YPTkL7xPQLGsFRkX1SLxz5SNtRpcq+ZRqupwqYjy6IiQPRJpK098sMJIp2rBEw3WdUZLtos0tfLrSmomSykJi9zMHCCxwRRdMZbCgBzblKY4WK4RocoxBYAzOUF08iZzYiczaIlcgpQHYpcOd/W9r72lT969rF3ek7L3r/gnX4KypnCxx8EgJBBmLxmxMkfvNOXCLNuKP5byipYIgXZqJWXuLonSG0OiXHKk5BQb5HjXRuACNyy2Ho+7TjSfNb119Xyt76Nr+9rdnBFVnrLNFzSuf3Lyq1uP9Vc/uamffflIT3gTnHmh+bDQi6Ml30Q/F/d5+ub7h/rsvfPa31korbLUEG2NqE1tTV8Xg4cmbJTDmkjWMIRIENaCFYHTjUupDWWdUKtjpxOdMUh4dnyS0emVA8glGOnNnrkcexckOF0kV28UYAVmkAaMHrhmQ7YVPSSaoV6FZeQpSZ27pKFzXQHlpMz9GVkqPjiHdowgQ10vxEu7kQe9jEsO+4lmFJbju7c956HXTPXw1/iGJFGSEKWMpUSzImpsbeRvMq9Bp17rUvKE1hypa11jfWvqaSx4FGysqCtMF6jOZda4w4fIj66d09ffPtD+1owPj4918+FD1jhof3PgPJV+8OuH+k8/uqXf3H6udpL3/Z6KLWVvm7bwe/fyWX07/9HO+U1mO5KWRxpyzecB4VSsmY+tRKUC5Fd0otKnuiLHTrkRFe4eTDwQ8Y37uFacfNjKXqZW/pMNF4kNTL7CJJmfwhnoaKIZSifTIOZZ6vBgW1/nwf9H717kS/YNkQac/AiW48yIf0kMgZrAGKipxgzISzZsyYlZNWRSMQd4xHJBT49cx4tzMr7BQkkd/irW0cTEFlrJSRwAClY0YT2M2akhhi7V2nAHpOObufI+WOYydDx6bAWRC1fWHI3KyUeXsl4My/CRWn2ukTh0Snx48hOlU3+pTftEVlIkcVEjj0agEVwi89PFIcGHmQskB2J8ozaG+KRuybIdpjSLHysjQaJVILqKRC0cipKTZ3RSWum4G+vgQUkbvBOrYl7GlFFh8Y8eIDEsoXDJWjXyTXLPB0CewuDJYeecI1PppKDGKeeUqTihFVf5G9c3fBNTG9HKlHyhKD0GvAtxDrxGTdO1F2NlTSpSMj1x1JFcFU5UZFErIt2IhksZzRiCJZVUAiLJEgernI2cy6IlujgczON4M4iGY/xFIYhhgL2XB+4BuxylpNEhMhQ4xDzJtSJ0ulLDlDs2piJ+3P8l2WNMPJRayweP6tiyBdm3YbAM9XhjhrAj1OqNKnTS6CX3C7fuP9Vvbj3So+dHSl7jVblTFEFUwL3Vpi7zhcWFgx1t8Hk/tWaeZU4uS/kbsLfvP6nPf48fv+CqnCidHkfqt3M+kbC6GUNitmlt0fFJbRTXci8iWiNX6eElANLJx7jqDX+TLYQXy3fZDLbkNb25MfCly76uXd6v32DPGuMn7Fo1UwyddZWthuh97j4HzuA9HgGVybKlkRDxZe+WDRsdgAQxZW1iNkD6k2cv9eWth7p594mOjk4wdHv3J8cqHmfASa0XGHqSBlPaKMSzX0d6fIeTt8lmbfLqR0ixD6IhbPBl8eG5Xd6PdrS9swGYGaQ6lzQ2w52hYYSqjoitzp1l1s1eL1fUlHMluphjMV/UPx8ehoFEogK90Sp90EwT/lto3Uxq0lNPhMk/ctEEwJMcsk+jiapVhKsqmmwT12mL0ypn0+l/NBIDbglxJUGh22bsfXTpSk0Z0afecQgFLtQlnQ4xhjpSEsUU79Bp1GuhuR5sLBYc2G0tFvPyrhOYE31Z1OrDxJKbL1JyMKUlQnzyb8ArgJo5nKpJkFWt8WKP0LTDg6Krlw509RIvsK05L35BnHwJ8KDVVljIDJLMT7rW2sovWClW+VBPqVGAAtrJLzW4mCMmzgRMVp7cn1i6y4OpX9y4r9v3nym/Co1Bfc8wGtJEGlus5IVl/Rrtjaj83YxSRauwdT8wYnBDSJ+UptSSF25ynOHF9d618+zTnhZclKiefYp/JZTrB9T9UtFnAAAQAElEQVRQA4eLOiOiyfwUNyN7wijbRZERJEvTfIpNFoyEwDLzocNtqxrJbcucKK2ZD44v9Gv2rP4JMTdUrQ24sVZiEHgTmOkS3x5c4U1ha2sBumQ64jEOPuXPXx5xU/9Yt+6NF7kB22gXURatMTkMmFHKxWGG38BFwkFqiBBCoWcfs5gxFAMgY3XEnjEehUwz1anRbYzxgynWTI5uW7YlQR7EVkjIAxQuWkNu4ePkIwOhE8Y4dhR6fJWYSgaAHF20VnLqbGi9Gyyk4hJMU8u6+3x4UJ/tyXTKKxWezFdiWSJx/F5zr3CGUzh+TUBFCbVPrUK0Ldti0NTM8bL48QDEPL1IASmuCizW2RiUATLy6wSEBY8YUGC2ZcSpT3J4fAtHoSNmhDDQ+/FGAKkc9XpGL15ILADMSHX0Lgct85ixoyhZ10hmf41Tz4WNbhxtSxC7ICRyCsrxwJgeWgbDA3m5xMb8Pc8SKTaoeqsclSc6+xygdPaUaTTpJWtqlm2UHt+QeIEyllS2LgFVNxiCKRXWhBAKa0Ky7FDkAtCRwSTJGdiX8FBUrQS0HrKCUAHXHNbE2ofugM9aH+cKUj7sFDuI2oNrF4nb4oHDJ29d0O9/9pbevrjPtQqvcrFsS3TB6bBSJMHpxckRm8ZmbEYeAOmcUzigv9HjBJUPRjsKQvXTmKod1aYueJlxZTkC0nScaj2SzIsnDxYG3qcv8LDgWx9c09ffuaTDs1uaE2fegVsCee2h6v6TF/r+z+/qb352S/cePtcJ1+7NGe/52B/WTf6R3r+6p+98cknXLpzRIklEI0dfY7JMs4NTWEeQUy/HGQk0IxQjrHrkVwiFvGIVCe1nl15peKDHGkKj465QRFUbbSVnQB+NxtF2wKIST9VYC39lwGnlEoF0sUfsxMj7Tz5wz/AVWUIurrU2BoLkuGbXEOnB0bgRNjQbLNIp6weFMeJSMexneKYJ5YY5mwuskomq60r4RHEMUY9HjHQJQ5t6LExVaOSJur0lFogeJ2W+bvnto8mVWsujMYbIg/Raz/rKWHifo9U9ZX6TcqD2S/tbyn9y8+GVHeY/4YPQUz17/lKb81nt1e2HL/T//eim/pxz+e7jo4pNxtTJ51YqkQ73tvSNdw/1ydvntLNtKuGDFK8HEiK3/lJSWssA5uKni+24sKRXAC5ZowEoU2nx6nJj3mgh4dFJtPhjROo2EWC0zpECw7oPQnTB48NrfBis/GmAM9szffz2eX3zgyu6dvGsNmaDBglPdp8Y27KttD5GOqXsj+UCIneibmIL7AUoLmMarVoPKzXupdZQkOJfagmWA+fkDA8FKGKIDxiSuqPG1tRNhhusjaTS7WDIgpcMl9A6Fy2fTXhZqczokmVDpKJz+BnTi1qdO9Oy+7EvgzAoePZIY8OCSytiwB5kNMa5RN6nuR7nPFEKiVy2+DZVfSQtO/6URn0IdIcY4olIP5WAxVEe5wTvwCs+KLLLK6I8/pSCPHZYtyBQWaulIODWRLiMlG5HaioA2TaiJUbRIsFW3YUnHzGgLLMQRM7TbmUBUft05CuFwVD1CBBZSq1h8nPO9kJUifFTbJCxhTLzaSx7gU1ji7ui57wsDvIKVzeLFhzW871SddWe45f1lVIDueAZJeaFwisNoG3ZBrKsNEZ02yvddgxv0KoGBDrHq3EeURMKvfzDe02t7CJrYdQUrrVmG6s1wIeBawhcIEqLsyNA2acw9MD5J79f3HnC9fiJjl6CBM8mQLkPMed66GB/m+vTGeVfLswGk7lRk8mUPuj5ixPduP2w/4uzl/nlEsm2WlxGIrsiCtw2zFWvLHoGCEmvN3wDJT77US64GsGsta7jwhq/UJxjQ6Yr9nwm39vd1DtXeWaRz7Gb+RqONUiKjXFcD3mSS7SIsPXuUlhX8VcdmjpuW/Sihl9o0lHBB5k9fPjkuT7Pb2g+eF5zB6v1yXEbx0QL2VC4aJY8zSUJVWlwozRsKgIML+aMRbZVP/BsX/Ynv5RzdnehK9wj5sHg1sYcX+amToTqtqWQesNK3ewh5whnbu3adC084TqZZ0lLeK2J82lgso3NDe7RN0gzkCT5YET2tJZRXSNCddeYweQoztBX38rz1AND9cYYmhhywysE5K+Kqtz4uRwYVF4ZQalQrzVQelZRhuRGXznayVQmhsgToaZPAUQkLlDNGLdSMrC5sNgjFU/eFAtNG4ILWXIIkMDjVwC5Mg0o3dz8L7SztVVPZUXLDWcOUBEHMQdtCV+enPDw7ESxtxxAKPlSA2HKAa05olB0lYTDxsZMl87v6cohN2jMIw94cKioaawOvfdVPDX2a1KTbah72si4ruZqKGMvDB2XQswYglEbYwzMiYusQY+fPtevv7ijz2/dr39CfOqLBx/IKb1PmhigxqZljkpWOoPGFrGxE0VkgrNC5mHEhgVHRnA6uIoyB2bmacqL6zoPT9+5clB/46nmwYtsjPEKaWzI6VMyPLqhzxc5cam3UbeN1hLAVBjrCKCDpAQQevQQoshHhKqNTo09e5q/KXHzvm7k7wG+XJZ5HJRzIh+UDs5u6/rFc9o/s0XuJW9g8SMbeUxecfF4yUPm2/cf8W3RAz15esRTdHyYe8pV3L3WLltZwjAbNCc+N8nC36KtOPJ6Z75kaFRRHL/EhAVqHOO+P+WIC56IZS+HQAGkzFO+CtaJcB1jXhIAI/VpPFDpYxoC6IC8jNgP5CUZs2SSVB18Zsk/Iz9hX07qYeuUC04SQns+5ie6RgB4Zu4s+4P0Sk/NAUYvROYlX8bEB684hJqJiej40UfBjrdlT+cWsowDffQZGZmprhTLnvzxo69qKTtAdUvpkMa27hc5lFpjJmPYiihbtpWfgLZhLt22BNV0iMmzol4paZOBlccJwq1jyHFZ+ZeOb7ho3TGLRWmK6hqBcuGyxNRC43RvEjqJYZFR0iEAVUOmq2IQ1qexrf5Tnl8xuDAbTi+FiHBWxrQZqaSSIsMb9lYO0bER1xIfDFnYi3DCPVuhtJiAyEkMwOrcR24VA95Q6OVLcPYQlRxBjBc0zuUYigjCFydyU1NhwlfVKke5YIPHL4bgFdZ6pn7Thk+MOLkyWGG2dXhuR9/loeBnH16pP4aNBa+p5mgTEYJICKGWDcnl2KdHRnfey1ZzB4tLn3/Uaj1kU29Ep0M2HnAcxhpKQeXCEKTULlfGLBS85SICzw2akLcXc3341mV979O3ue7uaWM+yCa3zA+zEveMm++ffflQf/7jm/rZjcd6eTJoTt2GjrE/f/ZMe3wR9a33L+qj6+d1li/vgNUYUkbSWWmMABOO2OcAjtBwtC0bUqfyTR6cu8weJVXIEq5qcH1VCz6RRqFysSPwjpBYIdWWlIghOXHRb29Ntl+l3+Js8KL4J7HMD/tck2FcdZfUaszQ9YydTJxWNHD+hJScqyDWxmHPXjFdPwYsJGZY6aIZ6jsZS5TODbOxhqaZIkMNvcV1pOTrYhPmkZi/nWYO3n1U9lNLQ3cRA90qWwpQQ04Ptk7CT7RuzxpRlPdAUUzjfM5vC7539Zw+fftAZzcHPXr0XA8ePcG81IJUL7nv+MnnD/Uf//ZL/fzmY+VPwWTeylg5pK3FoHevnNX3PrrKFwBnuQazodyvEq4GFw8I2+ibctuqXq3OIcwSeO6nu2+r2hs1xtZjGMnXOoA7PqMcrL9fNfWkqtbnw5XcoqDsb/kiF1ScvBjNvQ5MfA3J/fNZff2Dt3itX9Ledj4sVbpXB6YS8ydfeFGSgtWM8Nhybx/+KpGKeFwqLDaQ6sGUQlIs+VJd8olW5cIJBWLEObGw8gQkHxE5x0FQ8A4KK/fYEMjdmAMWryI8cO/25CwwiWNYUbef2rq+cmvMBa3cEQYoPbWHh2yzzyqyLUF0VSNZjlveX/ohwY6BmZiW5HTUtQ7QXWry1N5pyXpCTa8fg7yX5sNx/JacY0vmbGRPUrIRFwkai4qfnUnKigFOTBAxJBYEHKXyWHYnOWU5DLvgnKk5PiGpTtfk7/GM5E0KJBGJP2NX0HvvqrsyjslRcWN85ND6ayoL635kwC+y3fO0molkLZSh1+nCrexR8iUHHq/0yhO/5CKUHq27ursyHQuRTrgPX3LfHT5hyQ2EPzsJSEfGHYG+kjN/jiWXAeoRNPlnxj5POUdcg6KKigKlRCURup3iXCGU1eE4FSW3wMIBKCTrjHM4V7kYlXq4xAWG8CXR+tpw0sA8A/OFk7B6cI/nQGSCi6W0J09e6satR8rftFuSL1Vmzh7Y55gB5l+8XTk8qzNco3LdslkLm0MIaaxHT1/oSx5w3b77hH1fauaZbAJjDQuxLkAQ8jL2IiTnJ77YG6+RII16W4sflTRV88ijYCIDAAJjILLg21ElXTTxJWmD5nzGvHjurN66cqhzZ7eVPaqgCjZihFBF9S0C7nnAah7qCS83jPBeI3sh8/pqGYk1+dilWgMinTCSIIw9v7D04NEzfXHrYf1STsPXEDPgMeZhLQlqhTAYa2uykx996g0BDDMCHT11WflBpwNRV41kDXftQXkw70zS/t42D34PdH7/jGbcby5bA6WCuJNrTSFXafBeU86dZZ0Prc7Tk8hQ+Anf6sU2H2Y8D9nUfD6fso21TLmYC7GBwnrP3JbsGnDAyh7QkavrzYZv4tYNQBygQsjADBnH+EqGKTEjZToQ5ciGF01+pZCQPtivuJSppy6xJuqSSKZXGvHYX4HWlFQyqZHjPelfxeMzLQh7uddQc1CmBp7KbvOwbnt7Sx6sJS+25bKp0/gGxiKD54YqJ1GraPJVJx894shkBJsBcDYMOuDkuXRxn5Npp36LAViDebnFB6IH4sSBofRIZBmsrwFYqJBFKOJpFakJQNVwt/FZA1C7CdtUev5G3he37+k3N+7pKd9El8M4dLdpJBevotwQsA0V/ko+YlJJvG180ZW5kbPzrEC2Va0S4MmLK3rWEZ76F7y4Lp0/q3evHer8wY7YNmW/YycBzJ1FcjIj0ClNqEWodLRpPjhdyR8eJzM0lBDOEjIdfpoz/qIZUg2Sbb08Wur2ncf6kgepT58frfaiXBhS89mdDV29uKcL53a14AoCLOeHeEE57tmG+4+f80D2ge7zLcgJ5xummCFnMknmR7TObWs2DOzLIAbWJM5RyTYUPpJoloybaIiMUo6DquJWckNeUkjTm61jfYwVt5rrmItWLtJHx6q/eXR0fAJvUPgS3nhwLqiR3VCiTynz5V8wcQ0Uz9ihRt7ELJGXxC15o2yF9WPQq29kSjWnnJyOzaxFvJbcCc1Ki7dkd62PWrWyYiscJTwkMdKBZCOEpJJt1xyiNUwwYaBbFjubTYKMZnRKnqQYZRe64nHpiHTKjRySEJRWYQyOMoJdluxRCgtpbKOc14YiU1d+mzfrSl3xKjkClDSeWbZrjcMaBwWXZJUNNzgqwmwwNzUQ8jw0t8JnM2mOLbLt8p/P02EctAAAEABJREFUgw1c/wwh47+IDzTDJ75zAsMXyQPNZlbRfOAN0pXHFGJbU4toO6jszhFUErpCONvOWMvva0cvDFjIYaEcXBxWSAnuHlZxzJVHtJynbK9sjJoIA3L8BFfZkDB3TDQURk4ORmT69GYM8Eavc5/gmu8N6zqQRJPeas/6/E0bm3N98NZFfe+zd3X9ynktNhaY8M/FomqM3Mn2aDPJIHSAuu4oewSabmOTZTsqBKdOhNMeHcoVIeuw8YkVBkzOptiyFw3cxkDHgAaSDUbqfdR5n54PTZfPn9E3P7qmT3mgd35vg/X2TOa86imWuvPgmf7qp7f1lz+/oztPljppnIweWEbT0xfP1E6e6/3LZ/WN/D3CczuyPV6DmLExnyZC/x098/0O82hq8ipfKyxxNU1pXzXglw59lVVkTA6t2qSdBpxKKye2+ytRHIivgtbs7GdpmGwGdDZbihwSDbh0xMYayx85fcB/wM/su+CJ9WDEvhvL+BNQ16wEQK3OMyP1UpMzWiLcmiLH2DKMFDkUdeKrnAkITYY4rehNMGVO5nV5wn4bX58i8pt+r6LJ3e+vmmwr/5nG194+1AeXd7m+nujJk2c6evlCnLGkarrHB9T8bcE/+7ucz0dsDjD7l6xF7OshH1y+8+ElXhtXtbebLygbfkuZT8t1X8X+ARClVTPWrhiGf41wevkSQ3m8LAsoa/B4TxQ9xykeIZzoJnMIkRndWUa0JhsEosv8CCHcHiTkM9xTfch16+u8zq9e2Oe9YEacqnU/j3obsWKroaNRkVgDC6BHDjYROqKhVS+ohoJsrCG0QlEVKgXwd/S4jUVWyCuuZVTHx/y2ZVv/P2n/9WRJkqV5Yt+ndq97eHCWwZJWZWVlF206jf8Wghc8rAh2BViB7AMggAgGwO5ge7qnZ3ZmmlR3dVdVchYkI4O4+zXF7ztqdt0jM2t6ZFddjx5+9CgxNbt2PTxSRnhoeBvMGGhRpfXeDsEZHTsZkWVbuf423Ee326Zt8DQxj6HNc6qV+270mw3yqS38hK0LNhyZG+7Hm0noxH052NBNE/sNFXsVeQtY+ZnodzO55IjZv5EKHeBlpzAWpTDIkPWMyANi53zvCECsVQxwwNOAANtBBbgikVQyF9IrxYOLXlZQQMnIZAZje9gk2KBkfkgBbtnRMLbhjYb8sR2UirckO20H69USXyTRSrRdFDAtKtpRbcu2aEQPIGgoKThQ0v2cJLOhEyX6gGQvWGCqKJnPkJ3PG6Ez13mGP63n+FPl+T5/yzSyEz7r5AuHE775PwXKZ93AxErNEFZIrNid1meEWae8Ucx/7LUH+HzOoeu4LtBlJyPYLtVVDFYV5OjCBkqEBSLZloeg2rpNQEXW0XToHbnm77cn/0DyqnHxwSOf7Zdlx1qy46l9CWd5z5/uZj3mDP7ky6/19JuXyLsaPsl3hd534tKqz313+Rx7dDipznSs81zHZcBzh5SXip988ZgXXC80k7ibZWxcLUQHiJ31gVqljAbOABW1AtkE6cNGgV+QDQ3Y3C2Ij7lgy9/iJwycURSJTIDJQ5TD7ab+td4b927wYvNQNiNMbHRVobMDz+iiksogCEwtutNPEQgIg1tnKrpkrjlZtqrYlqEy5vhgIUXWGp+5d/Uv6j756jHPasw9coJQy4oegvEuuar0GnfyJhpqG300ICqhLbQiiGwrZbRQ2EeeECFDB0wuGGu7nXSHl6b3eWl65fJlNfzTn+OA+/fVxCmgqTH25MUTD3wmrnPezQEOOzScyxsdHh5ompgn4quSowlNB1lzEBVZlIkDSUUm5gS02ELt62IGv1qGhD5TIAhzhqD21elrz33LzkLbAX1vYSTIvy8pJgMNjhUhpGBku0CWCrQU5AulLIwoHchEZuShC9KUL018VnglGI6xA6016WRRDw8OdPHCYS3Cumi1SCxUFiyHQmDG4ZS3GvPM0kHP6GsJoGuTLYETI+RMY1t5qLl7+4puXb/EptpUVojViSN8qVhKkQ2+Q1vWKJ0NhwRV1xAOTbUdmSjg8kcIqbLbqyBKSLZsPFrNHHRfPfqal4JfcOC9kOKA2czEgugLqxDwpUNvE5yatB1eselQKqhxGzqw9Kf4QHdRQgOxKygRM4cy/NXLF/TW/Zt67cbVetggOhYaSx8/SeaHcMh6QWhFByjFw6uHLuhCxCjSIlhQCcN2mswvYITJA+MRBFV9+LCU8OnryyfP9fGnj/T46bG4/9U8kQiYPeHxwTs3hbs3L+uAA7Znj8QZGF1lvNbT58f64PPHyt+XyE2ZLvRqQYLPmojFD4dp43Ayhqfc3HbciLJeqNi7Zs4mDpRJWx76Ju5CG16s1EPZJHQumykxA3EShaRqzCWDj5y5yFgjrz3PQE9Odnww2enFy1O9fHmil8enOj7eAafwO71EH1kgN+BA/BMxQDea2Tgz8zGg7/nOngwwidRZ6TP2nYXoSSQBgMjGfAzK5BpAFUvBqvRDDQmBP632ukHorJQW1sBKQ4Y9Q8QPswgTswDZUpMnIvIna4jBEw86JlD0jD8ErWzaUSWwUsA2DQIDEcXdIQo6W23EHwlJ9tBaVoptKDP24iT4HiDQnHnGEZYHddd+aM3sjaYJnD2zQvbNpjV0BoIn9hZ4M2k7uWBTGJ79ttkauwmbif03gWPbij7gOthOkWGTPbkN3TTht52wgd9uJh2E38OEbxuATXKZ6C+5MwStxRDW+FG3VAaSIFWFOQNnPUCIDTA9zAdtRMypFpkosV/mGC51fxPGxwi4zHHtUAEtvguNQfoiglKCw9u57iMJICVWPEC1Z1xRHGVRRSxN/Fe7QS/+BAhPMoulRTdFR44a2sCwiO7GtYv65Y9f109/eE9XLx9iHyuAuhra8QHAdrCwAysggs0iA/KGhM38pD+teg05qGpn30WSMQwnvIsp9XiwguzI0kNf7EXfHRk17nUuhEh/2cuHB5N+wMuCn793X6/fuqhD9o6dCEA5Sc9f7vTrTx7rr3/1qX73yZP64gKtuAECJ9odv9CNi00/eee23rl/TUfE7PTf8Z8BMdLUQGSkudRMGONYuIEiU9JWFTqy+CEnO1gC6bvFiIhFf6OPxAlEnn0DYHG+7iWYjP0Ikf0fI+LUPEMnXiD3sZKhC5/oqDOsAcijDypBlL8P6KrmBT23JNqzGlUgMbJO1vjheNGGpmUCCiRzvtjoLUo1cRMiFUcylSvJUtEhpZZyDBpyaDAlxqg1VsgxR8wrnomzuib32AcwO1cTa2FjvJD/Eqp8sbdpYgyihsqUFk6zqtP/CmtepIhtcp11gQ+U+VMqP33nlm5eajp5+YJ77Ev1+VT5VwL5wP67z77WX/3qE/22fvMVPx42M55A+jrgTH377lX96Y/v6c0HNzjfO+dcl2Kwh7DIcEgeRIGios/0gkiLkVCjj2/nHo4XFWsM4l0AjeewRzD8ISJEigPU8AmdvVExkbKIiLpsVgwoUXNd75Nn3b91RT/hhf27fGF8NX/rs/LBJYaJ3aED8CDSHP2s8W0cokMZWSBuiF6pkQcIQMChqmEN9yFYYtlezBblGhurxCAD9GkRVMWg8NIQuCTEqVzCECq+ES1WA0W3QCJGj/vQ0cZH+JpmLy9iONlm31i5f242TRv2xsFBG/dW+O029KQN9+DNwh9sN9yPI2vIG7ZTwQb9BOR+vQVvuJ9vwQXE2exjTEo/xU/Q2G0KFpr1nchrmix7wETOk6Qm035fjbwLcwC6q3B4yFfXTLDEq7mBTq1zgY2JOGytTwjbFSd0ILFsJ4BQYKd9SbzoAzZ7AE1fz13oIYlrLIIDWTWgD6j1xjaBEdFF+gpI5qdkEpQ053qjH5XTiBk/pcByqwqFOgwAlxwRYAZPRXSukgOxch2f8rLvmBeCeWZ/ybP8S57pB+zquX59vs95c8pngPgk0JS1a+IZUpVjcpiJdcqLxHxOiF9ewB3zmeDk5FQnC06MU+xqTOsgRaahCw86Q44ocUm1+rCtln7BU/oGGjCVTDLYSul8Lut1n0//gXw2WfFLxrGrwJI9Vit9aSmZrvA1h7WuVubks6+e6ZMvnuoZn9u6Rk8NfyaZpFNnXTna6M61y7p+5UgHSQ67jDWxbJPTTp9/9VQff5YXXCe4EofOVv1IIbKVWvIbLPad6ehw2BDbBodFkpo4gUFLUdvEYByg8i19GKWgCwq4KdylCxs9eO2a8r4iz1dZc1KMBYMcndn0mwoMhWQPJtdY+hiWq0siixIp9D5g6GHTZdmAIutDiEfm++PPHukzXsienJ4Kk72OCcEilXkhJrXGGIntoLL/Tj4JHy04KNBjXy6JFYnwJRfkeQ7k9kps8Yy54f3EFd29dU2Xjg7IpWrp8CimwuInSuiZz7zJNXnMbO6Z/TcjG7jXNb7yGcNmw9l7cKhWe2gJAkpNvNikw8RL3Mgr9RDnIGOK/TmReAhgXCDyi09A1ehbpRMa73RWgJqz07bsFWq4ksE9TaCnC40CTxUGLU3R+hfK3qi/YkifUjUaBbtYBMi0ZMkhBCoFRDuwvlMir3AhxmwyCswYbOQH260uXDjiprdFGBUTgl0mfSzWKQt3qh0H6ODR4xvj2AQrgYo4ayLKw8/hARuJTXSPiy3/8YiZoYzF3P4kq0qMi6BBtMY1+lLRn80mxdExSUOOQiaZH1FQRgYM/5XPmFB7AcRuk/Lbbh9/8ZAXU085sLjgoka3zjHsqPSdCOnKNn2NPBYxKhfQgrtmFLmIbGM7QtgeRNqQgfRVPPHI+cLhVvknxG/eu64LR9t8py0zWebiYMpkfpQ4xgmIe9jKd8+gS42CPDpxhS2JqTUr4lKzgeDkMIA9qGrTBJALebKzTT7WE24K+V8Bv3r0Dd+GxSAwsktXebFx6+Yl3b97o/7o7BxhTALEsAkMHHMDzTdPn3z5VM+PO90gVyCZxngBbItCxZJp4gEsZvNysMS68WCVfg94KDvIw14wD35bbPNQtl0f1OC36DZTk+0CuaInzEIEda3y3BROOcByU31xfMJLwcApH1ICMxg4Bupl4el4mOAhYK65l5hyTTSN/kTpzMdM7p3ZTKeYIcWODmMTiKlLKoXWUiKz+EFoZCDBai2d2EJgR5voEqyKoiPbsAFEocLvQbLRWRIwrh9JyJTClOxl4YHwhK3wtuk9GQAlxKAkpaZBDi9iOw3qwvgpPNhGAoTVUmwvlEpMGmz3zuzNhZNDLIJF6fRRNMLQYq6NtfDO3GYttq1x1gUmHWwnbTatYAteYS9Dnz2zrQf6tvhtdLABVh34gD12gP8B+2sL3iLbIiuMbIMsUPxEnLb0i658wJutFTqwhd/iUwDdoBt5u1kMhfkMgi5GVWqqmPuMG8Q5FHFsNKwiDGiUPemuRaKKgUtwQRRMOiIFhFPO9Iay+OjPA/oz1sMHQc86GILKcwGrBEFcWolY5QYfkxVUBaGQYNCB9B8ciARNsdMAABAASURBVDgmJR4RlzZSL+r4hx9wYbvR22/c0h//5A2+gLmhA15ACMvuBsKHXHSuGNroQVVtK2xFhcxC5IxQColUXmsWMUJWNuCwZVZ6OKrthOOcAHtoEYUosI2+VrR4hbfUmnWbL15++u4Dvf/Wa7px6YLMzzBKa+XPNHzy6Ln+w68/13/+p8/19NkJe2Kmr52adppPT3TUdnrvzev6xXv3dPvGxYpr8qObfbROuABoVJi+1xoZ0EHfV3mQyvgHfK/Bq0JCvSp4lYs6oLV/+u3kC9LvK8P+92m/JU++gXPixP42ZDx5QcWuWTMpj7H+kk2v3GMFCtloJqDBDx/LtlpA0Psx0BN7BVbnni6xgNUotT4hTYO50dqGEZSkhVb6R6+lrLl1DdtFDAq/QJfiblnnS6WE7rxspV/VxS+war+LV/vgaNe8Qs8cDrbZi0f66Q9e049ev8rZvNPLkxPtoiunrq/Zy9nT/5F9/fD5qXDR+fQsKy/QfvLWLf3yR3d1/eqRmOx0kaUrnH4NVSHBqZEFB6Jbz5vwYzq7Rl89ogFLgJJAl98+m0gHJHZ81wQGzWrik6DjmZGQrckAtT5o/5jr+xf5LcGbV7SZGgbU0YniJ0rYFWCXmtiDtKPlSqGvJZuheKXFhhrR+M16LOEtK7Xyx9+GF6XQsKm9uvB2EYqPlpK5sxd5ZNDFxR26bEOjSz90k6mHs0ptyMwpNtFlDhkNko7eAxo4gIPtOAhFnWltsvICbst9vO6v3JsLc2/NPbZo7rEHiz58QWTbqe7LsSv/A2s8Z0Y+acszZ/jYlx6fw8iIXc8E2G+JESiblSaHDeu5IbdtYLthfb1/xtiwAVDvXz5ZS8kEcEa5SZFZTTYUlQmRxLprLREOugdVA5EYoLXGHTcFTFOQuZRk8ggvGwZIJ9AJNSArkRUJRD8gukiCO/bxL1op2CCzrfqxZNMktuI1QIjioxDSaCMIiIKeVlFkz+bZOrRSomOeQgYSfri5nghP5x0v7GbOFs6XeiF4An2qfDYJ5D/gesmzfegdZ09S2zAnm03jTAJYHNuicl/tvIybhy8v3uITqBh81gnOC8h8ltgx95VHx1fC3wldwEcN8aiknIMlEDYWe1f0yd7YGtpFb9irBdtWe2YiH5FMx/GEz+qBeiG4I68FduD0nTVtZS/JY65z3alySwTzhCBl2M84Xz/iRd5nXz7WcRIkPt0otja588UFrW7fuqw37l7XlQuHQsyR0AsnLpRevDipPz312VdfM887teyrXt0TK9jYn4EocHIwAW3LtmioYI1CyoOgtVc5geFTIyob5hvHiEAGmmRJbowoyLrJl8Zv3rtRONdlZzESKTOyhwQjlnG2SB2+A8IWlhqpZFAgwbMNrcxSoqlKfKIPECVmJY+dsM1U5z/j/OCTh/rq4dfKnnByrb5GHEsKDC4tHFWxQVNIS1nUGYfQ2TGUIFMByx6gc6Ujq1yRXbl0qPxHMrd4+ZszLnnjgZ8K0oQ/NxilZB8lRufKyzRlLLkOgmeSpJJy19SaDg8Ptd1uCOW4SgvSKyWDOROEW2GVxs2mDazCMkqzCoIXHtNwK7zKxuZVyWqX3EPHQpXsoJRSZFfry4y4DJx5GxCjBZCWtnxKdkYJTfSi2B7cqoYvskeOQdWOTRES+oAdvYvHVCmWz+XRI0LCATNtdHR0QYfbAyFQPuRkAXe7HRtxVn6r7pTDZGaXhg7ehc7qjjCKfQBCVZipXAhZ8A0LfYsPMA94UXT1ypHyMB27uJZP0sI+vCoB7UvmMjaOfJFiGndFZFsZVHz38khghm/0CKiJk6VJXg2/l7yMyr/V//izh8ofUq28FoPYJiZu9AWVXR2mgMiJX6Cao8xZVGiEQ0HmKTKbHLANTSSFDYRXLQ5ezOWEMP+E+B2+2b519QIPA7EmFIZFJYw6/kUgXXXwVKKowhEn+QuZaCJHtKTlIaG/CLpGKVNIc+hIHF5LvqKs/rb1/MWsjz9/rE+/+Job4CnakUOITkw3K7/x+Do3hxvXLjGGOaqC9NGJ24jDdtLDJy/18RdPeMA/rhtIjCqfGkRRZBJpoBc9NfOANvHwNHGAqGDLzXG7bcjPYMvNc7uZ9rItN/LYbLYTN9QGWLa1luSVySscIXmG7tDZw9nvJ3zLd8oNP9dCfjU/OJAb7W7XeSjo9cEl9vFN+Il+NwHynuguMkiuAdG/NJH7ZmrakH/ZheZ6iZ01SnBexAxseYiVdSkSQfoLhE/OwYkRukNkXSIrZ/iizzU2QYoPDsBkDrjOa5+wtmt8EQQV4l57X/GlI2v8iBLb84Dx2CjYoR7rnSAwnZEYnLqokYTDJTYB2AVBqXpKzPjFP3T6i2P4omGC4zfm3OyXxpw31X5gXQa28mFgy1oUzxpsA+yhDYuW9dlup/KZ8Mlabdf1wmeD7Sby0MzFFp9tZAVmr9LfhD98I5Gptcphg10LINsg26Kf4CfwATiyDboGP7WmrKFr5FbKGBszVpVRZ6AooDJyZc+sNsHxMk30zCx6jKuO690KjsBp9mAjh0sM0FLpNFT6XMisgYhhD/+gDh+/LnrMGQphD32ukxIhCx07zPa1rHq1JcNMq10nRuwzlkAMCmNEVcZOj6QElxyHgdykG1cu8qLggX7x3n3d4CGwTSidfsbDIR4SbL71JUDNZcVGFpy+IVHNANblW73hFwtV6XkAKu+hSzysyye5R6pcV9iErlkmVypsWS6YcAjTp0gsJ+rRha3ee/suY3hD93kYz/4TJXHjSWb1EvDXHz3Sv/vbT+p/Ddxx6JrruZ9wbue3ruZj3bu60S/fvasfPLiuo+2k1R8i0VYETSrkGX0xNOkHURRwIrMBJbcUQaamAMaBMOAoO5hhVQgbrSNNOGaiw3SFwQr8nYp+leFbRrmxVzQUi++QY0tFutTBxKQGSBIZ19hbdImiuk9cPGDFtLGaAjL7kfQKnaZj8/srfRGn5TqG3EA7mxCAVEDIz/xhqPmAW0Mht1WHWMM+1Co9w/aQZ5+VNPMxRINd9MXQjGtE+27OdYX2+2qCBaLLGuFbg0/Tmcpe+Z3vpse0eigCmxXHHnrpNPMfKAMm+yJ78Qc8B/3s7du6eWXLF5An3Ft3RCIii3N80tnTz/Qf/v4T/fbjr/WC+zLZJGCFCL3lWn/99kX9yXu39cMHVzm/kztAgtUXZBmfy4EAiMgtBIApLX0utvYYtxSMHb5UpT8cIy0aj6LTTwGZo8AsGsn2gJITS6N0xmYPPud+viT++bv3yf+mrlzallEnRIAAFQ+25BVqUJJVhVCFY1OAY/KJkOyDgBgD7JfSQWoNILpI4OGcIQJ4ho9uwfq2ffjo6E8Uwye27YUDUcMlfAFN5zykAzpNHwmAUXzR2YYKD0DTVsWysO3xXBUrS7YBiYeNkjf4qTW1ZrXcX4HcczfgCdkWnPv/ZmqaoCNf7/Oxz7Padjtp04BNYz8B24AVXeAA/RZZfAORTZtp2K4+xE4/sdu2Vv/qYLvxwPhXjE3TZoGGTSM/s5+tTA0jzrwu08OwmDL2DHsnon5OhzUeVGR7eWgRiTr08ZISx8rP4EVxAHvErAByqmASK+IB5DO0+xaCnDAmqF1RcLPMIGxLsuwBw5tMCEaVRYHAG2KRQw27SAckB2EduV1eqoIadzSZk5JUg1h27KAwyGe2PNfnvlgv63gY2RXMnDUA98sdZ9HMnkxftjW1ps2yfi1rxhpNyEWZiVlQMTr3jAEj9lwx85lwRk9YPJaKX6j0kfv2jDJ0ZHSnsQ/YH/S3KRAyVx7ht+QQmKbG5y3Gx/CYfGpnGYAlfwRqvJ3YTBO+DVqyMr80qTBY4yNlHEmLjzV6/PSF8r/fPnryTPn8PzWek1AmRxsn8r2wES8Er+n1u9d0+SjnVOdeqXQp28Sb9eTpM+XvCeY/qjzZqeRYlE1iaSlsdTURl3E4uEAijEZBATFaiMq4o3cY4oVO5GKrsfghAC08rRtYsq2W8TCG7STdf+2q8lLwEi+mklNA6/xVP6LgXzT9FNfVsZEMFh0PedpeLKta8zVjoYIOHwJPfLpsK6WnWeCE57TPHz7VB7yQzT/fntk3NnbxxSZkJjksUgXonJooA6qfOhfSU6kqc9wHTpDA4Kq1TawBETR4RiDx8vfalQu6d/san/GPmDeeFyXZljTABlPDJoP4i9KZnxnoJJtrKjh7KbKZuQ9EtmFvXjg8YH9vEiKeI+kKVBGRIUpLP5EwvCEoppcfqlicAf0y0a/ye26x7nvBOWLoRntOvPRicEBgpXhpzseCrt2WAWYZMker/T6pEsYZSLJBQCr+DD+eGm4RiFKdgak2DHVYIaDGLIBY9VBYcZEEBy02oO/UxqFy4QIvBXkxWBdIMsCPWgfZjs04Azu+WQnuLGKHH2M8F47O6eqcABJBm6zrfBB7/c5N3bx+uW6QWcV6KM1YGKltWuwdsGwuMMhU2xI1TZELLY4OUSIDUY2ZwdQSNtneQzY3rJggaq8D7gvewP/2k6/qwCJVbJXUaFKRMAnlA1vjzcZmfmQEVbtsGGr0kmVbozAG/CPvCAKrRhpUJ1bkPTubh7Jrlw/17hs39eDudb6N3LJlumwDqmLaDkRghwtTEoUjRI3NLi5KqejYeJAyMoYZY0k2vCTzQzpKsa2wqhLashvfrO3qNys//eKxvnlxijlyWpW9a0UuXziogyPfKGy3OTi6zMFr/C2KMy8T/if6iDhfPXmqY15AoxkVI5uGuDU/XcwDKnBrEy9wtjo82HBwTHVzq29j6eeAh7HAFpybZPCGm+iW/X1Q+qn2XuTT1NSaZVspdnCHV0Ga1sb+oZXzY1UJMvyeWWgjMHQj1sSez808fQfnQWKTXJrJuw2YwPAT+U4NOjy5JrdAQ5d4hJQNBWgpZyQz1HtJsSjMtA2sSKymFOYcnpkMo7r2ijprbBdT50dRo8n+HdTadvwHbRM3/YOlxV86R+lc6dALxBTYx44/fPJaSGyXGjnkKrcRwGvFde0MGbOBZqHTFTa2lZ/WmrIuE/Oa+d2yHrUuE3J0rcCakMcu/EpPrbFfAujxbwHWuK3QogPgDe3oz0H4yFtkkxTsNmlqTdPU1MpvyBs2bkPW0E3oGrKWcZgVZFxUMaiCeoGAPHzG3yBi28FKQYdrbYtaqi7ZCEUBxceGSA1GnIrZ8KFFdeYT5QI2GqoK0iS/LnvQZRa6Q4GDksN+3Yl9RuOL2XdqnHQWL+x5H8KWi7HJWHJYjD6ERFWis7NXpZwF7zy4rT/5yVt65407nCVb2Vi0JrlBN0mWAkEaJaSRebCCVEr6Ci5IchBn+XXOY2GKF1VLGWSH6+g6A18ABVkiF/IFHGGAvMgva3uHB7Nf/PhNXgzeUv7ZzmrSYkZC+Q2BTx8/17//h0/1N//0ib55xotAUfqOfHZqpye6vJ313ls39dMf3tftqxeVGDO+ASUO5vtKeixjrXkBAAAQAElEQVSVYkOyVaOr+Q4BLCZDB0MIpIyG6xM27lkaZKNGP+LhgkEvOwsP5RwgUQWyv8MHUCDDxkFYgmuuO5lUjMSCSG/c31ArxbKUzgr0XyiL74wJJLVy5nFH49mnJFKFsxrxILUvMB0l2Qg0QNLUrHYObMteQbJUQPYahbFB9ABjA2VElUtoxVcWSEYQAFHjFy6eQmfZA7QvHdmeWbrsCCpr8Ki4DaJ6DhmbYKcBwgcglzpSjT6AcAhCAGfV9sjBi6xwl/mUE8gXtLd5ZsxvC+blYO6dtS8xz1nJZOrJi53+7jdf6W/Y4w+f8sUiOtuoLBsM3OBF2s/eeU1/9OPXdfPGJbWpyQ1w01psF2kHA4VLNBr4HgrVioqsBg37LPJMJFt4P1urLGYWP8QBIfbexh5ye8HskZ78wNd5FvyDd+7qZ1yfd29c5KVRE2ZyRaBhbumdblm3hQZpb1N5xTomZzZ4VrVceN+QvI2MoLSyLe+VEiyAUlJGEF2uSSIrxbZsh1TpoanF1zWKqvAyetuiSpYKdK4gs9MgAwm6+llopIi8B4iIAEtVLVxkCbDMfE6taeJeGthMUkM2oEFj1wBbLdDAATfZoWMDDk2M+E3TpKlNaq3Vc+gGvsXnHEwNHRCbwIRumkasCXozNdZ1AhoxrC3Pf9vI8NlAN3ArbDVZon+BMoWZDxcTMZSlYgtbdkCUWIKoocYKClNrLVkXR7LGTwfwpffYPysNp5gFF6AvXXwWepzZYegNRI12gSGjhadFmf5HDFpEtDI/2kOEVpWgBYIa8xi5zQwlsQgjIHrYIl9pFgNQ9LjJdkEr/IqxZCryqTXWqLFG04Ibz/FW1nNqFlWjWLbhF9D3FJ/JbMvFurANtpS8Ejv7IM8sW/Zd9sfBwaR8hil6A83+2EytZBtsYj+BJxLaFEz7fLfbDZ8r89npbK5snRUYk4VNa9XnvS+/fq5P8i+6+LxnLX7MLWYKZK2vXj7gZdpN3bt5SYd8mZ7rP2dR1rUxb7wy0FcPv9FHnz0avwSCIymKbhagMwmadS5haGScYcWmSd+yirRGgbGNrMGnV0GDE0ZnxfaeaefoDCOKmX4uX9jqTT5333/tuo4O+dxK0hyJ0uJKyDInemEtJfKQubZsy3ZYLg00eXAIW7LhGTuUVS1+SieoAXjJtl7wUvDTL7/WJ1880YvjGVlTIqAqw9gFRDHQF4UNB2T+7dAdP6tI7KBk8PnaEYy86GE4ltpY2rTAhcOt7ty6ojuvXeMLqgtqDVv0qWW8NB0cAPG8QlTihc/9+5T5mHmHssvcAnkhP4M7sthv+Fx/eHSBvbyR6FMpTnMOkFPH/KGjKs+JJdDaCnfL0itAKrV2yUdLCV1A0DN7yw5gBO4ByNiBqKEWYO+gljz6XqQ6X1pPz4uEKRkUDoNIG7fgBbA/U0c3uFBlUYRlu9g0RdGUKoLvgVd0Yejn22YR242D4lAXj47UpqbOIs1ZvGC+LZmDeSHYz8k6i9iJt0LFTTCIBUGd1bwoustb+Fv1UnBi9rCiGhO7Wqj/Uu2KWYBuJVyqb5Z4RpB5RgQnilEH6AbJjGSt8Sn7LjEcPXzyXL/58HN99sXXfBvdxT5XbPKwY5wwKz7xI88cRIZqqVwY9I+RVMlpIYd3bAOkMRQhenxUBarkeROfC+QCB/5b966r/r4TB1PmPpHixt4Lwl6jnAVW8oqychzaaocv2WNbfTHo2JSymugWwBiqpIIuYsWMMcPL3D3++qXydw6e8A3S7tw+aK2RW+emMOk11jnfGl28yIvNPOjjbIK24OTCHeH58a5+UzA3nGcvTuiO3ulHABQ8NfQKsLhrw03ncDtpy8ub3PSm1jQ1c+MDgkkj/LTghmxagX7Dt9KJjEhG3y1eRLbVMN5sGvGB4M2k8NvKYdKWl3rb7RbZBGAzAdhsyW+qfkWMJbd9//DQGwCT0jf6mVobNP3aFlWjeKClzRqel1gMSJn+fs6nI0mtlYcIvwJsNkzQCszzmPsRp8RsuqxFVOE76z1w2nN2xSY2Mq39SXayXAEd/p1gKygqjRIyoAhDBBQfAKzIgfhqKemxuoBfcfSRI8J6CQLKPNvez29DULDoJvhAw8YNO3Dbg9SYYpaLmKpiWzYgwBIkAKEUsyJmX7ZzMg0ak8xp7FuDoSpA4wLsJPrLXsC/ZBlRAMV+3RxmAKqMuxjomLB0eJYkrDh2FNVeOFRKHiVX4gWYbwQsEwQ1dGxjiDrygsjwsSMsRrCyWf/Fx0anAfEhGlts1r5gFy3C1KgH3htAZCCgkTwmOcMC8Y3zeYjdeUj/AFUFpet803mon7/3QL/88YPxT0W4ViuM1/lmDAhGzvQJkTMWkTjOKkryWdcRdVhVwx4fhFU/Flglgiw6axUI37m/Ch+Ggw1tgiUQpJI0C2dj2Rr3rJn79Fbvv3VXf/Tefb1+84hzyTLhcabtfJG309ffHOvvf/uV/t3ffsRD5dfIyJQXgn13qkDrJ7p344J+/sN7euvOFR0w/s6czkDyKiBa1RFc6SQpFZH8lMI8Bf0eqKEsuvP0Iiq0hg9zng7/bcg0BJJHwEnq20bhneZV8O+zjVmCgpNj5qFiOwJmFSZyJr+YjLgx/uDFDcPzFQfYuGMGJTWu88bhETC0bcnstdaUMjwIT44diEwLxlLnSz/PLDZ6RXbOIs6B8/o9P4g865ypIwtE0nVe5xL3KF6BzE1gFWbvrLSN0zmXsNEhlarJmAFszIUVaGBxPRwdNv3g/i390Y/u6861ixpxM1+ci9NGu77RBzy//fU/fqrffJLfFuxK/AEuestcv3P7kv78J6/rh3zZenDAFwBClzAcQx3jrhTTBIRWVXryCNU7nzk6SUp1fSAbuUDgT7vkpmW5sS0KjJ42JkrgTtPRxb9r2GMCZaRBYPprcPdvXqnr8wcPrukyz1Folb0p9KiV9OpoTKAovxeGsvrDb3DfaziEqwG21Qf5Fl559JmlNV7owHCGKj0Yv30bXwwWBCW0UsaBOcRZtfECaBEObfnRUMXxhBtyauWFVVWUlVOdpSjZP+GXjkBEpIrYjT0xge0IpLReWjxlD44E6aIrXKON5Qy2h0QUSLVcxwVSeBv9HoYszxUB29gvekmtrdA0TQ3epZ+myKGTa9lYooqScQWYCOZjBvVIgfN1hokctNT4BBaW4XVCErQjWYBpJF6plL1W4jSYMBmKf9jYYYU0HGitsNQRtzYnVhhnz4u16VkXbPsiK7zQiKuWP/PElUCcEtEvOArQqJaNhRNfcv0ED0BKrV61FodYY+BLrTnfbCae2xdg4jeBes43cisv3wIb7pFtEmukuufmbNmwPlnDzWTkreJN2G02DV+ANd0UuH6Lr9FpwEp6SWaAbTWpRmFbsZkaGGFwYB8H+YZOt1Ojz9iYfJo2yCdkwdsN/GYih0BjDBtttxsdFExq6KxR6E6BcK/IELw8PtHHXz7RZw+/rs/HdJhtgCaV+a8LctaNa0d6/c413eCLjI1noQFmlnyOoY6JkxdcH33+WM94uajGS7dOb4CxLKNq8GQ/FLn0FH2AGVNMS02/VkrmL9TqB8YoknVvxSoQmY0+LhEEAznTTbxrvNh8wDuKG1eOmMsYJPcuXMLI/CQHTIvvHMC9coxmAYxtY4YfiUYPVfbV9LRpRh6YRDAAv9iLuPmc/YTP2R9+9lBfPGLul9+EzzWpmjNc4rxeY7AhTY4dfU8XyDIHKtpwlj0geijlwiobGX0qxtTIw0XMKyBCWJeODnX/teu6c/Oa8oKQEaAefrahEy7OwUAFYER0lj4yzzPBZs6B+hd24OIXWTy2fI4+zD26tfKupkImfqAk39/4TFwuZ+zvpUjtW7olyIJeUS7G+9ghvs/uFafBnBvNEMSvYJk4ZngoaJ2pRA65VGduzmCRxmfJaZXg6QKd98couQZqYYtnYQjAXpGs75SIDjksji4ecWhssaR7Du8s3hxci9Y1E2sPXBlZ6I6+Iz8fNJtz5ZNafmX5kJddd29e1Z3bV3R0dCCbXgMaOKTtcLItGqoLEr9X8skrKkMEgzojxb4BQiwKElp01Y5mlYWreIzStp4/P9bvPnmoD794VH/nQOZxjDix79gkSidwIL6CHuJeZFhVwanwkNMuHFHI0ahtGhzSf61NBYoZcmw6c5mD/86tyzzA3uCgPZQ5YCtWfPc7KxIAN8tJUUEhYoZEKaE1GlAu4fj0om0XluPVFQwpxNDYZr4HU3wpYsbF+s3LE33ENxhfPv6Gb5K6yk+ULsVl4gZ589oFvXHvmm5cvSi3XnLbMv5MMYaTdrP1+aNn+l3+45JvTmo2bGwCOl96MUyRDDURIPMUaPTVEDaahl/hZjXmakBoy8gCDVw+YBv5AtWDJduqn2CHl8oH+w19bbjZxn/i5hsIv5kmHgYMNLVFPmFfgE/8pwUXbekVHbaRtybRrRqNbVmS7QKlOM0KZ0xzKxvbYNYzE1VmrjZjC0isK4CFXinDbIiKHtZlmmaJuxr0JT5i2eUwVPsW/0UOVdJspyKQc0UspGUoO20R0kJbyw+8DQ0gyu1SKWc5ZExSqWmYCVmU6rAoGCq6KGzLzWqADQZsZAWSbaWkTeT1LKtx0GTo41GBUcBwDGqm2e06+xkAz0DPDQ89tS71Mxy/9AAgzDjSV21+RGfV5CJgxYOWJDsyh1TaDDWgyCMlaXoJC3gPpcJGshSAtge9IJ3tDeTJj8SSI6Ry9gcPPpOB+aIvCmX6RRO2QiHiA/Vg17b6CoOhTT+hF0BUVHCgGJqVTrzqIwRyMQ4DpME8r1Z0veiTq3WuLMx2O9U/d/nzn72pH711U0cHlpm3/IbSWUrGsQFLha142NEZ4+pqKiEGo+98az4oRaOKVbmsUlG68CpIPARVV1l8jHZgbNmrbFgZvN1Ib/AS709/el/vvX5DVy5MnCW4G+hj3McnMw/yT/Xv/u5D/d0/f6z850idF4LqpxgA87Eu8oXT+6/f1E9+8JpuXefLwIYqeQbouxcQ81xNF2Gz14zeMHWNgKv2EWOMiVWCL/m5psKf41cyc4830xonIhugDwGZbi2l/DGJdhHJhgMQZxsUSMgA26JqlA4d3oOlrVwJagCWFHqhaiCjB+GnAnECZcyqYuWHjVBcdRzj4lytSijZFsunPAtBwjcAm9QIdFYSIoBqsaFH8ksuZRVlCAyyFntAzqwvPcZAwmQPWoq/I5GSwgpaSidwQLL0CjAq+jqTqUovWZE0g0lbQBN9AOXIEVnoQPoWfdj0lQreTpPu3jrSH/3ojn76zm0dsWc5WuVpq2nayFwMD180/ccPH+p/+adP9RUfopgpVXGCTDXnl/D7+Zs39K94MXiHeNOETk1uk2gkhQZsCWDYYElu5EmSiEsuCnStA9i2xo8Eia2YGCCMB8mGFiRCViaDH4xigpBKfDyz/4dsZjvtdP3SRn/w1m395K07Gn/rAv/zTwAAEABJREFUs6nKMNIY5xIT//QDh8loIaijs8oXLj2BZFv5CS0orQW54G20QI0ApyKr0b7YLrqfTda4PyDt+IBIiVxgwlYOoYshcvAw+pZdhAPSQ/wKlyhOnQxhIjx/MCAifGYCoF/4sxrjM64ld4CKMDpmczDwyW34V09dNa76DRfu87nXn55yn4feBdiQp8BM59zyNe9c9skbEblUSJqlHyhCjjE0ZKkLRGhbZn82W81SY9ldCsk2TVWNYtUPcuq+r5LF2cNq3+75jp9kR9CVYkOnAiioHqAFo6fGtCB0IIzTADYUYAcjwFcFIrcxp2FrbpBEqiqW7ZIsbCEpsuTXZVvn7WHOKqolugQtSpnTrFtkEcvMSwGCxuRupqapNRXm2T5nQ2P+p4a8sNED0CUHx+Y8bJANnYhj5YXdXr/Fl5eEE/1sQoNbcrAVLIptUWXkjVhuUnD0A+AXXWtNBdg1ZNUPeLWfpqZAawNnXBvGFbxFdridtJnQuTqm3xDQVDu0kUm0Snn8zUt9+PkTPfr6BXc+VWxhZ5s8WB9LF7bSPT7X37tzjc/2h0phxbiujam5HpqePDvVB7wQ/PThM51wvRgjQtBKZuVz/kHobI0lG6uCSLtSsnekyJmkIPRUJF02gi6M97sBZq0dvZS+MNAKduO87TqapLs3LulB/vnzxQMllAhHZRyYhwjqNOSbHjoGwYlpWzYUF33lGBqwkccFgJTBuNPizebMuGMfqI7wR1kvYPMy8Lcff6UnzH3lS4D0V3RFSrRIiAVvDz7ItuwBEKmCS+jqRujSVS9J8g7hNFFJIZukzA/A9OhaXpreuaHXeCl4sOGlLka2044h6XwZkVdFxjdg1sxBOe922u2geecxF3TOu6aDw0NtDzL/Ju5ZvPF8tsRcxLahAlKRgh6EUqq/EK8AMWrgzBtkVHjFs/ZBROch+ldg74s/gxttLOIVHFjpFYux7RNzdRaz74X4+Hs1ixBlbBZubIY9MwhMBkFLvx2A2tdyrwbD4MBee0a0NunihUMdsiDpZ553qsVi8YrOAkL3LGh0wG7hs8syVxWt4jNVCLIokQXnoLx5/aLypvnKpSMmKRqAAy3+UNQ4kyfUqGOzRgKFWWc+DQxt4obi2kKXrHtYiLP+OzfubKjyXxYxU1Q+6PIB6osvH+mTTx/q6bPjihMdpkUvEYuu4Cj3sRjjqqBH1alJdsmrM0/BiRO/1bRkJZC4FtS7wxVUDByuXLqg/C/E925frUO4xxCLoLJmAD2J0cxASKLhiRH9xyZQAvRFhynDkX0sIwrYq0UMoEGLKGrZyOJQ2Lw8nfXpV1/rU24WeUHYRcyu2i9mPeH4VmGjB9wk7vHNy8EmzpI94thWE1a8FHz0+Lk++PihgmfWA3ehVjomdVXBLXSnCUhWm4jATU4p6IMQgwwaADOqhUxVKnZRrzaYICAn+ijjYKDkWXMIk1wjQINewbYaDHVgiJW30S22kFqLbTWg+mmWHdAozGMNPhOApFhwZGPsQ+KSSeZH+GfvRLOClhKeTbYceOGMBggZCl/LUOkBQM6whRg3GDTRhhr9I6gaSRE09B4nqKpxSP7BkTN/ke89QkQeQBEz0YRlCyDBIAzUqGNdstcVQ8DGAYylUoLjModBh0fln5wDbE74KDteFiYMtip0eDw6PEFAyrWW/ZgPA3n4P+VB5oQzMLDjQ8Ep71ZOTzovxWed8i1e4ISXMScnO2Q7ZNEFThd+RoacGDtizYXncWOE7gw8eWaM6Z9sSIZ8ySdTWSgNokUhFy3WFoCLT3wDoiRejzN0atknRiBycPWbvgtmxt2VcZcv+n2eOe8ZZ/54deYjNjvyzriDZ8675D5nbImFb8UoOXGTFLJ0K848J18WoWwiT4LCKDV88D4OyshAMQmUX+mZDWyjKoCOjvArq3JFHkF0IW3rytGF+o27P37/LV6MXdIm+zTKGNKJgyMDYz46IlhiwIwuwkcPRFYIY9voO30DjqYLEUQHygocGljYgTCW60e0UgM1uQH0de3oQD99977+6McPlBccDTkG1Ky+lH36OL8l+Luv9O///nf67Mun5GA563C6o89ZjbW8e+1IP3n3gd64d1WHW9xz88qmZ9zaFxfX4Vky2m/VvTAWQ+eByo/OFi6oKw/AgXX+XtULvUbpA62xpDNKlEX9LSmKV80QLBUH6mCYw0F8T7vqYgydPAdINsHzBR1zNGSsa9mJYaADYUS70mcklDjmNdFMxGlqiMbc4gzdtXgVPWSQyyyG+i6ceXxXd07SoQOg7/dYlOj/pcqU/B6TNfKKz8xKkiZwJv5+irmRMzdNtpWtfYVPnO+9cVP/uz+4pwe3LiJD1zbMDLPYDjT3A16An+ivfvWZ/vGjx3p+zB0gQ1qSndmjZt7v3jjSn79/T++/fVdHB4eSJ4ln3t5bxYqLUpwmwPpEGFDoIriWBo7FWKeFB2Elxz99wxMYE/YJRPZMfAZGVjbkirBI7OMqrtMNL/DfuH1Vv/jRfb354Lou8gBll5Z4OCg9gRcRFD2kXYBYPTYETn/zTH/EjdHeBcJ2rBangRDFrGBI8O10m32PFE51zic2BsUT/5R7Qd915fzf0Vf4U/gC7hvBmCj3m3FPnTVwry/TkmMBcQsTM/3QpWbixS80XYK6Mi5MFzz46MSItC/MU4zwwLA0RsdwkETHuKBmzr7kTTf01esMzX3tlISTY2HGMO7vs06K3nFfh+aefwocs++OeR4oW/AJsMOu4rDMiZN5STrJPWMLTfdJTeFJ7aySqG1RgS6yxbQv+gZGt7AVpyTCTkrDclXc0pVdj7h0qtKr1ZBi2wFVcdpVDZ0YA6Lx6oHmPM1c4mOkqRljAVmjqSo8E0eU0jEv4UPHLGNFhRXmKMho5ETQzhpFV4Au2EYRgn6D8Bpo33aVSdmHdvFGH+BYKP4MWw0m53RjihvOrSHD2OELrKmwFFmgTa44U2xbE1WQYIMBmJLRxMZW2Ytiw4BTQ4ZrEFQJJjgwaMs2cSWIAtvVhyVERucFk0d0DZkbMqlBb8i1NdVU1bxDvlIdzjLomP37OZ/P8vcE89l45iwVMe1oCQHOtXnp0qEevHZTN69dUn5DsePbWdDa03R2yvx/+eS5fvfJY331+Bl73QD+2Ijnq8pjONV62yO+5PrpbObEC6jKME472KEZ/GhLXt6moyFLSypIEc34RFDqrotHW93nzL1766qODjeao2d/qqzTOtlqmQIC4JxgQYINQINEZMaxMCXoFWUxl+0MG6eumbGp9jY0feKIh5V/OffBJ4/04ScP9ez5S85IxHSO5zAJWz1BUGuOKpbhFkg/cHHodN6xn8GKOhhexIzJgD4QBgZiEklM+A5OVy8f6bVb13X9yiX2EvfN5GtcAqDYevFT4c74mDcUmc/AjnvCjnM15/mO90c7nkUjDz9tJl04vKDttCXl+KqwKIRQT0zoVytSR1JNiP9q2Hv01SUSGCqdrUJ63ZPfJWKLdEHnqDMJQuWSk20Zbp1YyHMVDTPdsehI+4IhoSw7ILAki5kJ9G9hoTKgKvZCp8OSDHNDo9IKK2EZzVmdWqsFOeJNbePwqE3EXbIwMWceVLKApyzkzOabkXWgFpTUEs37mD4LvFCJeZmXgXkpePv6FW3zoIN9A1QgilV5QslpusKPRjI/dHluvSJBbo3SQdDjtzXCCA9VSa6dvDmDmBg2KlESuxMw/4T4d599pYdPnrKJJdf4wfEmDCZy4ooCT1sxCAGmYpA4wiay0CxvyBJFjJXygcimb2JQ5aaSDV2sous64OJ4nTfyP3jjli5fPiQO1qgTU5SMwfA4q4WAxkIaARG7QEvpI4JkKWCHwCNIimgAcqRDgKTTob0YiQLtZu1615ePnumDzx7p8dfH8JIduwEMSxcPJ927eUX1R1svHCia1ppsKKARx2r1Wyz5p8hfPH5aD1mRk64k7JJMATTCmlf6xr2+7dpMk0KP8cUwdlKEtlU/lnBNlZDRyOsPvG0JXoWlMxwyusSVBBkqOdiWbUkA+UQmig1fINkGRAkGoNZqeyHNzcHQAwjF7YHRhCBj2zLaGkDhNJEEQks2NInZYFGyZhp08hrU+QiLBDRc4ozfuWqjrBjmUMaXfEqCPDFjapdEMQuZvY2l6F5riS3RVxY84gmHrtAdFyCh0EJVf7nXMAsaIGFOIwoWbP7sEdtDjnStsZfhACzF5BIvFH0RDYYWGj1KVUHN8Oq6T77pm2NPeYDfweShfv0QcMzD/wlwzIu/45PTejl+Aj4+PtUL4OXLE73kw0Hsow+8ON4peMAMPdc+PybOyQrcJOtlI7jOVRIjLdLtAExVJJX3wK6BZvqMljExiM7k24MvNSQRiIEPI6/akQQYW27E6W/mXJwZ9I7+T1cMnXGseVWuvFTazwcPjNEVhK6x7BR+2PDhCvku8egr8UGVS7IhaeqgRgtbdXBZi7DBgT3N+ocOdAbUyT30CpGJObDM5ChbQCklDxF5gThDXN9w/9H7b+jHb91R/tQBx5JwB/CnxiUoEFoQI0M4aNqIgs5hy2ZNXCmUbjR4IkOZKkEjURXsbQTUwUt2o1nB4rjTGw9u6I9+8pZ+9PoNXT7YKvlqX8z8d3301Tf667//UP/0wRf1ATfqzFO+HOu7U13mbM54/+CHd3Sbl4N8ThDZVix6g5bsNRF9exBnAkxsl61tQZwBe5FtpuG8HyX8qKUrcZrAkNuJA42ICpEIrB7M8BlEL0bCWv/FgvmqX8nFdRUPXMpEoy/2WOKvkE4aExNtYDgkL3FehytnCDC+EGJrDiiGBsesVavxZbYRJDAQCoRRqouMRS8qMslGDijFaQDm2HuQhtiyLWkFxkMyGYsokYKqns2DZQ8oBfbB0a8Q/jxgXmzwgPhHRH84VX/gTIIRW6ZdakeKbthIZ/6ZZIDJdgDFls1598YF/eG7d/SLH/A8lF/pELE2G9UF0SZ9fdL0n3/7WH/59x/r00cvRHTAsZKIkeEcHTa9/8Y1/fkfPND9O5fViBudc1HFRvQLjpfNBx5RHEBOvnYYyQYHJLl+tC+GKkBvdLBieerMCw1BagSjFh0hdM2DIACzo25dPeLF/wP9/N27usP16WbMo8fBC4BSmW28ouvVY0cYAFVlmss3uAQ0oz8I6nnbhM6BOWKS6qKPffxnDvAzUJ0tJ3xBdsIHvVN0J7lnAKfIuFWodNwDTtCfBOceAT4t4P6A7UkAvvQrjox4p/jNAeiZBApC82EddkmQbGEyjuTP1JO1mZMAJLOCOgT2sRoosnDBfC7lfp98+BJvzYExnPBi7yQ5F5xy7z7l/r7CrPzd1pfc3wte7rivnw5ZPR/M2M86Oe465tlgxOla8Snx66Uh49sxpt6TzUgz7co1BkSNiJGAoshAIWX2Zkl7rbGRFzD6UqMLDwpbEN4ehrU3I4VN2JCZj46i41TQI82cjT7CRVQ2IW4OrMcAABAASURBVPAVtqoSQYgVl5LcIiPGYAeztNlbIYeHiWRYOFAPAlORN1XaaEOELjIN4x1xjApollIxImvZMLJsSwKCA9CdsYpim63fkWgPoiBWCSTZVoUG21aK7SFfzqvxHIzGZ2Bb62cfN6kRxLZSbJf/eRpRyQrLqIAO2lcjBWIAlbpXQdimleyBmR5oaaLvqTXGAGFVGfNW5FkTP+AF+/iTh1/rk4ff6CX7tIIgL0PixNeEunX9Ms8lN3X9yvLLPokNsK0lDHhE1mdfPeXz4uP6xZsZWWMOesYUwDaxRLHDiK4MgEWJLEiRBcLgWHJLhUHSICNSgy4CrFHo8Pz6kIYUE3ddv3ZBb715U7dvXualVBO7NdMGpmITPiiQDU3viz6SnDXZaQB94KHEXQwGHWaYQs3KO4rEDOAFSkTkojCer58d8xL1oT758pFecibZ9IF/rLBYKgKoaqOHrn7BtiErsgRNB6TdIYmjc3IrKgVBVbXhAuEgOzj/kvTW9Su6c/NqvUBV1g8bGwP0VaH7ObbDZEQ5txNjrHEXHwnqvA2/gvA9ODzQ0YULmtiodgJ1xMFEXxAU2acNRF/plywmdtrogN5RdsYNHTFgrT+RddV+MHRq2UOEZ0/gjG8H9Tob0FBLqU4/AQIgo3ZpaAwO6JXSisOIdIpMAxtUYNraFNUxjM60Zz6xWnR7u/CBYV8TGhYoOoOCXqtJr+hu0PCBKGlEduSRSK21+i3Bo6OL2ratZj5szaxeB2ZeBO4K5vrNllMOiJkbd3Qdu07+nb4DtplEYi7dIYa3zCa6wIvAe7euKX9b8IgPNCiYdMlmys7by1HRDlxGQjSC0RsM1aiFVcS2ZRsjUcCywsqIYhApg06OnZzFuBIoqqfPTuqN/KdfPtHL4xMsu7JZMi7hX3GQQtISL8KF6gnQiyEklwBrZWOJLCjWZUNnOSRn7BN76IbfaHEom50m5uq1G5f03tu3eDN/GWl0ls0FHbIcXG1Yix906StzFVn16ZjwBEUEiznGLvKMizQwxRKb8KgGLwrK2HElEBItZhoGEnE68/jw6XP95qMv6+8d5Bslk3PM4pd/gncwNd2+flHvPLg5/glxciBH20RiHEQyKWUvfcZN5+NPH+vp8xNlftY4mJBTUlhzQNI7/pJt5qkVJjRGVHRKASePQXZQIChxgJArYIsn3FIxLZG8CHSOksJgUl2GfsUKBcuvFMigmFT4EbNEmtkIxWOUbJLr+XEXHV0ZacTQWlCkdzqmqq5B+MRQ7COMKWZMUag9jNzSY1KKYWCvhhh8wgRipVwraOKVPoZFBJ28gBh2LAGkRUR0fgwZbwEKat0QBi8xFfXhYsdDcs6UmetyRsjxMrrGYUYGoj+zJdk79BW+8oEwHYcGSfAFMJHbaXv5CjpcOt3bM3eJv+NTTHI4peM8uJ9/aXdcD/6nOn55qpc8/D8H8k8yX3BW5KVfIDa5Do556fKCDwEvC3Zl/6LsoZGd1IvDE86ZnY556Cog/glPTifw+a2DU3I55YytDwuMPXPJlGhOw7hImSF2IAxQa9QhxvBp0UUPcPl3/HbM744zPDFOGeMpDxonfNhJfyd8cAm9wjHyk+RSdssHmdivgD5jzQe5Nc4x9oETdCf4ndBXYXzKBln6zYvHrHPwjjEmH5Ffcqw1Yf2CV1AtWI1IRTPMVTdnbuKLj/YFh7LZC/ZE5nFlEiN0viH+8dt39Kc/f1v5n+fyriE6QkSdjplu5nHpIzp6KF3oMsBiYMm22KFI8JEEu6pYk+iQCVE6AKIfcZAhj4VzMOacBRTaVu7BVy8dKP8pyC94WXDzygXJ0k7xIxB7IOP7mnvZ3/3uK/2HX33Mt/Iv1GcDs2bWgaQ08eXe/dtX9Ifv3dfbd6/qiHuy6aOf64uQCVpoNIkPwFgeOhDs99aoSBkdfdO+Wk2EAYL6Lui7xedFZ0wyCuy1MLZley9aiZHJWJMxgFUzOFwRjHZIYKmrJBEn+H0cFJnvrF1XtCj7gMGFgV90BrfKyxILUX6zkI7elu2llNCBPCeoLKxXCqHL/xUhDAd8dQFZFTdMi0yzp2OUDshDFV9VSlSysLH+Loychvw8HY8VEj40jwmgJYkRHD61V69lhzqSAWGszJOxsKTGy7ujw0k/uH9Vf/bua3rr1qE27PppcZ7bBLfVx4+O9W//7hP9ir3/jJc5eZnII62GmXlWsO5eP9KfvX9HP333ti5fnNA1yYAColiDNzpAKeTqgdNK7IB1LF1Vok7OqFjMCIEIo4UshE92X8RZu70MORHx4xqdT7SdpB+8flN//P4DvX3nCl/UI8B4fz7W+oygiYdK6dcEPs+nj1idPyNLRn+ihN7v3z5r8HPdm2MyeBU/c8bmXpTz+oQz+xQ44Tyvs55zJfiU8z+4oGQ7rfeAU2x3QPjjYPSFuVccA/EJDuSeEn6Fus/Q3ylQOvBpYgB5EUlqjEaZAmamaz9PDCJjACkldri+Mh5us1pjnqA84Z5VOSQn7tUvc6/OPZ/787ifn3LfBhjry8i4r68vBo/hX8C/eLFT6OM8G8CPGDu+/D4BjoGTEYP46SuQvjOWukeTaMbAYEi7c2vs6nUhscBDiHzUmRfIM7Ksc0GPLVup1KEDg8/+CGBOvCHDnPhZY3gCcDvl811njmbNMIHklfnO+s/kFjp4zG3HVtj2gopXfqKPDswAgckHjme3hcbQrFhkqJJS2SUmnsWnqXwxMNBoqFCpI05sB2fZDrmKoBceSrJsVx9lEHcg/Q1ASk5KCQ5AG0geQYHYBq9gJ+bwjW4AWuRSdHSisxL9GSfZr9pEj0ijdJmf1CWdyj9ztvLDjrYDS02MAMZUrNF19klkbbIaE9k47hIDlVJCi47OeNbN0tMXJ/r0y294jnjGvpg5Q1vFFMUEyTuMg42Vfw324N51XT7aaNwTMi5DB0vPXxzro8+e6OPPHysvGpuGnDBVeybZkEkkAMmsUqPpxeGyx4sEUahXYbhbYx5XnStWAkSfuQggVecsmrhv3s1n1fs3dfPykciuxln65WxMigiVazMxEksQlWFwukLYyzueFQUTLLrq+qARAhGyMObUKAFijD7E56FZj5480wefPtRX4JydyoDiCCR68m94N9NGB21HE0JZcSWkjYxKDyiEDIpqI1w7DBkt8oHIGZ2NAlnnW5OLFzZ64+415U9ZHGzaci1jl05wwlJ7CFFynDkzkquCA5yznTNCjCP3nxlZsNmXFw4v6MLRBYUmU9kJRHCqZVriUUkN2kistZvIokLxvTW6wFCulGEDoLXu2RCBZDJgmDDmdAYztBCprzAIzuUOJ66coHOQzAOLaE0pbMSZtED4gnSwQgnEBPQB6Sw6kSi4/KHhqkU07JbE98IiaIYBNqsHsnDIN9uNLl08Ut7YGllyyoIFQu/YHHOAG/KQ4UsC0WWq4FikQcU/IOIoBwh2m82kWzcv6fW7N3St/tZck6IPZFzBGnkNX2kVJ2oOIRmZKGBaaldkw0tLsWwPOig0ZuU/pGN22JCTm/Iw8PEXj/QhF+HT58cqZXzKNgFCEABkm9gxSUZWMciiTfyaCxgbHTixbDav4MMgYypUBbpwVBCY0QrLWdcuXdCPXr+tt+/fYD22Na9GUzaWFAKgFpnQXKklr7CxESUGbEkoai9by9CWbXBqsJWfcJ0moxujlFYzGwugE+/Z89Oar0+/eKI8GKV/VLLwIsA0Wdcub5U/Pnvv1hVtuXnULDTLASbBjqTp6bOX+vCzRxyEL7XjgV4cGEJPpIQNIiq1ZGCkDd+JF49Ta0ufdBoV0HmICpe1wBQJfZaVRtuj1SgGEYu26mCtEjUNbFUOQdJoV0RXiKyyp7NgK4U+YOzBKQgaqYpWhaxhJs9SI6uK0ZpiZiiyV/QRYBNUsRZjO1YllYpeeGgbOoAt98BShw1UElLJRCkZY4FUhLUX4kcIpdB3VzJboDOWFWapDnreVnD+10PjDmLHjeAUOAFO4U+49k54UXXMetcHAG7OxzyMB8LH5jQ22IaewbhWqjl7UCWTyjJ8MUtT+UKbHDMWQ0OmVRwYSuW4Iwjv4pQ80ucxD/v1QB9MLi/JLfm85IF/hWM+SZzy4SEvugI7zsIdie2INcbdlXzC7+adCmIDxP4lY37JWF/Cv0wfS+z0M2CnE/oPnNJ/fWDAbqaP7JOZfpI/013jiawzuMgi6AwwdACXmv8T+soZd0K/Gd8J8QoiDw0+Jq/oT9bxIdsx57tg+ky/uz0/ExdY+JmOdgWdh8fdAnM93Kx9ny5xa92JeQrsgPhmvgJjLFminqEMKNKM0INnfCE6uOw5K3oA3rbsAbGRztHEgVMKJkFA14YHnHxJ9ad/8JZ+/qP7nFmHeGFMPAzOKhOafmyfyUItfF9wrggCZBAgbBMKFFMhKYhMoxBWdgyADmhARxZQ46UAdB6+cy/40z94Qz+8f00XDibNy7qMSK4Po7/7/Kn+6u8+0q8//Ip9zcXIONJdJ2xnja5cONBPfnBHP+fFyM1rR5zkpsdJ9iTRjw1vSFGSXADyrCbaGVcUPpLHj7UvJcY8IUBkkmmBqgNowaWE3nudER1dQEQ+A41yrp8Ihl2oAVEHqtPRDEXaJe75Xmt+otvbZodFUFFYhqbG84vJxYjTX80/dEZV6F9s4mnNdEYK1VMn3t6t1L1YIy+bwZYMkVSTKslS3e+Jkkz7EGgUK2YezCttD5fAGFDDFURUBE3oAOT31vN+MQifD4OB8FJ6XmHMTvp1ggbOVNI52xFHEgRVbjGUmq3b1w71i3du6mdvXtfVIytRbdak9m3Ti9NJ//jJ1/rLv/9k/LYgJvELMEUSMQ63Te/ev6x/9ZP7evPOZW23ZIXcXGMmltRkW24Dwygl8xtsm/tPfMIlg4HLzqENCWBSWiPDxzZy6IydZIgSBipWiY4D14T5KPdafivy/Xv6yTu3lT/eL8cUPSi1qKWJqvQo2FK0qX0VaeZ6r3OVnnqpqmUM9Esu2cOgPT/PHZ8z2MEHzs7szpne61zJvWI9w3fcD3OW7+jvPJyPtyPWyu9ix9l/CsRv3CNmYs9a6dyHjrk3HS/3woHpG9kJ98XcG3fczxJzHQPDpPYCRpgRF5QeKnhHHifctyp//Ov+n5h5Sce9+Jj+XiJ8UXinuu9z78o9+4R8Tyv3Pu5/0DWGYGBXsFPlXrF3Gvd5cF4QEr/ihQZevDxV+ss9+fh41jH97LgP78gv4yKcZhZ2ZtmojMBiK7Fe41xHQO2MV7JG2a8pbDRZ/8QidXIW8QJdp/RzjLDGRH8ngcxD8gaPuZ95FgFWGfmdQp/ie4r9KYkl14LQQOW8YpJe8/FZhrJdOZOiZFEwLCzkfYigGCi61CiR42e0jiiLCc4YEQsx0CUIA62uZyhw9JYUzKOCUmK5hAj7Cqxyu7zQWa42XhBUe0jSwpLqqkOyLI/jtYoxistZ7Ai6IoMS/sRgAAAQAElEQVTa13lJ0Mbb4oi3rDEvPbgaiKUPOoY5V9MBkHlZTUMzDZryeQlwRcSn7MDUrFOmXKUzn8PyYuq5Pvnyib7hs17vnIn41nlKbjEz59W1Swd8xruhuzcv64hvNKbooqRz06nV9Ojr5/VZMf+6bIYXcURnq+k+H6tKyTsWnIm0sq2WWG0YGGwbuSSLYtkBgaUmCmOLe0OeGHK1TFcmbpYxckPIGC5esN68dw24qcuMpyzx59IjS+Fq/IS4ywZBliB0IHyB0bsMcBcU6wfbgTgiiRyEdWIacgAm9EVeFmfCrE+/eqK8k3hW7yOMHS60vQA68QymGplNC0CqgGjJP4yZETsDtoSNDdYoIcPV+kOEHxra4nlGZp5uXrustx7c1u2bV5TP9rFHLEZRY8QaWoo/boVrjsTYuzRzMMRnhTkTMaMIJtepNR3xQvDC9kATuVrGc6khA5FlUbFfNCqSMCsfMqaBVfZfjXGippczFwaUmIEIVxy78LZlAzCrDpJqoVAVSGa/yKU5M60JKemZbIyqhN/bxDJQHdD5MKKXUYe4hAgKpwkdCB2oCCpjjR4XiYYsnFnsqRbm8PCwFjr5ZvE6B1UWdQ/cTOYACx39Ks/hE4hzcCAp18OgpNZc/y79zbvXdPP6ZW2Ww6FnY2CYLGQM4SMLwCVcECq2YIzQR1BkCCCiACT2aIpJMOOXMZNNxLWLtJeJsjuVvnz8XL/99JEePXkuhotDjAHsk0fCvQL4RQtabAVe8kNYtvQSm/gTRkNGHqsewdAhKzoKcQF1HWynOmzfeXBDly8elEzMkdwIZQwFDgzaQXSWeGQx9EvM0nH4STFCizyy2JaISD0XqFSsaW2rShBxQ+OmrHfoYx4MPvvqG330+RM9eXZSfx9matn6GOfCZRKPthvduXVJ9+sb76aENPlLltkLMbObnr2c9eHnX+vzr57WQxiuZCTN5JQcmR3mLq1KXo2liRhtWuaDbpVSuMvQpjXxDU0AmZ+hQcBgElvISgcvSrdpRy0qTZciBsVUVcq+y/UTCTRGa5a2SRau7KIPGxvoPugEGzmsMlU0PGMAULFVyj6Oh03iB+CizlwWXvg1drnHt2COSVnEvkRlUOLRmQdtDyJqDw9CdrEkNf3ZLzuYPBDm4TAPifUgyblwwoPjCbgedHm4LnkeNPPgG1joekBeH5QXfN725WqbeMDQdeXBeeahlM8imjmDMocF5BNcCdIk9xoNY8lYZ/TJtXLGv+LxoDvwrJfkmt8EfHl6WnQe1k/QnzKW+GbvZ9wFCU5cAbbVshfBdlM9wCx0eEF35bozc0ztADF35J5/ip/Yp9Dpp+YtudHvSz6cJLfITxn/jE9yiD0h9iPM2ETJ2AMzsWqMmWfinPAhKnBMjPWDQPqpuGU784Eh0MUUFSTmDBNcfaWhR7oheVq2Uvra6xEVDyak4jtDJOcdee+IVf2RT2FkwdkrwbvYYhOfxCTMudrpGUCRNKAqh/SX2DN+GNT+XJ3MfMcoNihU7DBCnCiIWJfo8i3oD9+8pT/72Vt66/51zt6s1YwqdvRW/YZW+S6UbCNAtGApftKSTvl3TIiQniXa8kWm+ACWkad2wSpNhzD7yK1pjrqf6ubVrX7x3l399Ad3devaRTX2W+zGXqQHcvyaL1f+8z99pv/lVx/q8dcv1adJLBP5dAl7wd3jPP7Zu/d4AL7KQ3yTpTOgXwWENBXahtAodMGYBr1v93r6YHzC1z7z8cIXDg2oW3vQq8VGt4hsyza2S2wzzgJE2GRtV7A9bJFD0i42wqc40waCXLaGXCthITszBGQB4RKhczNqTeyJDVPYGT8ziizyOZgvSbMGMU+WwZL50XfKvEjZJWQ1V7wJK8LTUmuCrTKrQYTusAC8oSzJttafTKWq9GrToA5awGDgVSEyRnfmXHyavpfhQy/6Hhg20YvCaPDpdB9AQO3lxWRRO7wGHxfyMFxBaKMroIk8Mkm2ZVFwZ9Z1wMv7d+5f0R/+8JYe3Dwk+RklFaPORdLbRl882emvfvWl/va3D/UNL1zQ0j+mEOsa3bxyqD/khfgv372jK5e29EH0xHATw1AvCT5L/6iQEIC2M0DEPF+GD3QpAmGPs5W5gC4eHdhAanGxJUbxEfQ5HrDkwD66yEvL999+TX/43pvKM3JeYsY//WJExQl/rMkTFm+vsPQfPvad2HOdqTNzgEf5kRuYFmcDo0Y0s+dzBuc8PeGMPuZeEbrO5tDAnubsjq7s00fSIhSIdq1r/GAgYyfXns4wCQrgrvQ9Q1S8JfYp98D0cQp/zH0598GX4HpmAJ9w899hM5N3YhYwK4y0hle5pKGToNjtsD3F52QZ30vuj7n/5F54TD+hd+AdNrHPnlnvzyJ3MceBGopGYWRF2KECxVaTXBKjgDyYwnpOTn8rHDOOPOeMsc2qZyYMj4FTnrFncon/zPzMxMg4bct29ZEmFKpa5/Az49zhf7KODzrxMoeB9HfMHOb5ZoV1XiOvXNBHFj42kcU3c1QyYifX4pmz8/Ezx5nDFZJPAUlS93naydwaP8k8K5VrKLiWEWHogM/RkNTEipSAGJ+zCYneNrEhqLUWYAOZwwAkrmiYr/ArEIw65BBUAqYW9IoZW3VUBCm6MDxJ4TniQpcNeN6v37geMcA42SzjTSzshv2wCYsRkUdNP5FlP6x9RFOyxR9EaLQQsV/9c/tv0yRzMxv2GCzOWIdSBhZps/WC5/FPv/qaF1Nf6wV7wTkfUcZX6IOTfb64eHD3uq5fPtI0IUGRfkHkIeULhc8fPdcH+Zdg3xyXrGEmIONQrikJ1rIDZBxnD5m+XZCLPCLuq29kEciymc8YGAHQsQXBSIVLj03uGSi7drpx9Uhvv/6aXrt5RdtpSgLk2euct7HFDqE69KyUTkO0HtCw6yofofLoCT5e6A1o0CKGREwthRi4YEvkEOjyNwQ/+uyRPvvia+UaFD6Z03hAKt6ExKfTHQATfbljFBoRlFRnRp5qagzCV8IJGNYRl305EBkxKWEksWWZHWvLF9B3bl7VvdduKn8CzizgTBBMpUqoKGiRk6p0nHuuK3D+lcsMveOc2MGnvw7ecY8KhD7YbnV4cKg2TTLxE2SJGnKJG4mVH7pfZJYMaCkMKFaBRTJQBED94hb2PYAGUUIVkD2SUc9FJLwLaKjQ8jBKS3+FiKfz8kRcdKK00uFHhf3fWBMk8L8qTIa8OhIkSRassgVnQKgbB8bhhQu6ePFI+Va8NhT2WdDOog7IdgBY0MgDtTrYZbGXiMocOI0k22nkJl2+eKh7d27ozmvXdeFwox5VNgH+glYKmK2u8BlBtyFxprUoaaIIiQ6kYiPn6X4RRbysc8cTlj4qLqQiiT042qfPTvXRZ1/r4aNnvHSYkRrQ7y1GE1A6a00dpiMLX1hry4WmAKkgIgU4jGMLICrLhLFjF+gcsE23eXH6g9dv83b+knjmldBrTAN01WpsowIUEMWjs1DRLTinV/qz0SOrGkEI5m1dP7MeDRvb+4gxqbljACy9eJbRo6cvld/we/jkWT3sJNQKODIG8wH2kt7ITYNvYOxZNjFbU3MTlOxJPKPxQvAbffT5Y33z7FjZdzMd7ucUuirBk2PySH7Zr/XtV0NrAD2tbKt+Cku2FVtLGqaWUgGtBZuSwUccFpIKR4WIWg06KxSIbA9xQFc89EpWSjBUciitUA+ClY88wIIhK2uwsBk9MN2qglH8BoTBY1Hagy+7pckcYUEPKxVOwlKj0Bf+1OXyhUcRfQCSGuosD850Xh51nfCgegzsHwjz8i5QD4o75Vv13Mxe8lLrJQ8UBegjz8Nj6XjoeMnCD90pNz8gfOR8a/8ywAe7vKSrh9KSEzuYfl4Cx9hTa7+QLGNljAwoeyT8AMbARoos+2qXvIHEPCG3QOIc8wCeh9lTPpztGOjMTWtmoxOOOTPrbk2T1YCJD6gbbpRbcB4iDjZTfWg9ONhwY4Pmw902+uCp1YPGAbYHB9C87N+yXhPyDdfB1NiRBtTUkXPMcm3NXBML8IIy+SW3HUpSkp0xidKVH4haQylyi9T3MerDAZN0AoTO2HaMfyZWAcsOqSq4mxiNfArIrdFXQbOmxnVbEHpAQ96wmVobeuhmCSSQ1jIzkekvY9gxv6crkOyge+2tyoWcVj9WFBIB/ssg4SNl5BhnXRNvJk4p1iadB8IvOCh5VZzEK8YKyou2n//oDf3y/TeVP93AMsnM7mprY5dYBeRTeDQuVNaasROeSkGRbnqHKB6/DqBfJIIEDALwtcHMpVgD2cpIL2y63n1wXX/6kzf0g/vXdMDe0T5mLKTjlyf6DQ/ef/W3v9VvP/yy9oASR13O9uLF4uWjjd7jpcP7vFi8ee0i62XlTz2Mc7nr28U2KZzBt/V7vsa0cOfpiJzmVWDlyCr9Bc50q6m9Ume6omK+hzMb+zxdlsQPjnHwWBudmUVYYITROo+/ubi48WQInflt6BKh57ckPDFXWM9kD6z7Ivs6D7ZKjz3WCQtOTg49AC/FtsyWuKFbGuJx+1WWK+sh+iZCOeZawrzoNBWWuMHV3WoY5SuA0Sv8YPbS8qtmKF5psaKeic7bhV5hNQr//daRZn4zP30ZSB/CtAuMOBlTBMGB0BnjjvNKrMvta5f0yx/d0fuv39DFC1bt2xg4lk0vdgf69acv9Fd/96k++Py5xplQvfF8Is2cOVsm9Id3r+pP33/Ai3E+BG5FHAOtgEb74iEzOLLkFAgdOE9LlgKgrHXR4UUhR0MbEqTozYKHH9l1bXg2euPeFf3JT9/W+2/f1fVLh+w3xbxgNFLhOCpleIdaoXJCPLOn5uxnelt1waUPsQKxMC+rmTxPebAL7Jir09wzwHVmJ17BrNhl/+Mq2zJzajbv1MY9YGrB5kv/CWjKvW5qC+bsaqHxmRqywlZ+RFtAQvmssSOf5BE45cXWKbntOOdP6x7dFX1yyVhrAPhXHItCwxwjIlVmnJixS5xjYp0Aue/siDUTM/1hKNlUq4GT53Zq4/49TTrgS+5D7vEHU+gGP2nLjSJf4A87azwTNG0Y26ZZG/ynxj4CICuuZAlgeOxJxkEOp+zxE+b7RZ6ZeMY5Tn7klTGfsgYzc8/Ex0ukNkDmJ5GkQTgm2uF3jM9xnpESa4GX4Px24ss8WwF5Bgq8pM960bc75dltp6z7CbkEjgvPyAaEPya3PLtVH9DxPTnZ6Tw+pu8TvowkJM8iXesYMuaRrMZ066zY1hgHOqV0RSTE2hM9CsAy7b7CUAebdWdD7PkhLfsZ+Rp9iD0khE1uIMSL54oWjEL2wpRhNUu4IS9JyAAOnWuwJ3DorKFGf9m3kEilCrnYKwVB9J3MEm/1l2KEBHQm075UN6hVdqKE6ew51TWY/ejSERnjxIgF3WA7arKL7MmLl3wee6IvvvxGPILKbcIzWskGWzpgT9+6cUV3X7tW/7GkOKTjm4XFGeKfCgAAEABJREFURJL1/OVOH3/5RJ/wgusFe6JVHK4HDLk8JDo3drahU8ENDOqRY5SzMnZIIwkCMKAVkoDBtpVikx98L4YG3rZsQADxc2bNXCfbyXr9znW98+ZrunblohiSMJEhyr8aSbaSQ0WGDjf4tAMwYDRppaF34bXVt4vxYx0iNpaBHXsk/xnLB5885EuuZ3Xt2JZM0rFxaECU0MiyjgJX5zw7OLQo5B6T6sLwi5zVV8iSi7LqsBeKunxEKXnX0YVD5YXgnVtXOfM2sShlqaEUyRmjlI4s/czs/5mOZnDGNmDmnEKLvHInyQNeCF44PNTUGp5egPmBwoyh9YRdIPQCXkQL2rNxWmSJsieJd0b/V1CvxFns00m6X9js90GeE+5JCGK0YTBamwhUkQzq8sdm5BmBhMYFWkvkC2SBvMgXEbYCPID4NvQCsRFlxRjBjeqBaMeCQLxSbXNT2+ji0RGLvyVX7NikMwmvsC7qjpvYzELPpR/DeSUYTN7KgljQ6MmIOAeHG929fUX3X7tamy3ji0EnUccY3Avjg31tmvAoiybHjk2J+pmNI8O+YiGPvuwhSkxjaGNXasNAIEZiPecmmf9l6ePPn+j5i1NkYuOKOcCOWrGwH/FDSHaCaDHyno9t4p7hmOCDvc2xgpKKIz6IR0zDq2J0Luz4XrpwwIfAG3rr7jVd4CXD3HcEsqy1uOhOjMCQeqDSDBI1XURupKwpXOztkQvsMFxblB0IW9ihFkBuDv9MzNNvTngp+FCfffmo5ix7gZBlmIesfMC5emmrN+5d0+1bl3nw7fQvNdoeQ8DQ89z08OsX+uCzx8qLxjy8x7/yoj8q3Y28E7ynARr+eRibpkRkamIYp8IiMoBNRFrK8E2bnh2nRaPFHh2bMuNeQSmJE5zYmASRFKHP59UrRuQxDeSGVnHCdPoLDkBWDOgOaHhWPoYuGQa2l3BGt1qhpaJCR//YVR/IgrWW9FcyXMEiLlQhXMgdDmL40I/Ci32/xlTFz7Weh7rCPASe8gB4ygNmvil+yU0/3yrWgybyl8BJgIfJPFwW8DB/yg14x4PqDnoXGsg6z8HALucI+pkH5NidYrfCCbHyEBp4QewXXJ/p75iHjF35jDxpZTNPGQejqyEv9Mw4d5xZp8Q9zkMwMfOAe8J4dhVj3Kgk/HFszcpDVB4aDjaTtnwg2G42nIuT8lJmw4eELfKDLTquzdCbjXUABG952NiyL/OhYbttyovEKTz6vDA83OAXIE5ibNBNramRv8mhs3bJ+bRynnVKjqRe61Hr5RqthG0oUTp5R9czl0DmPB+CyneZ49hgqrjZpj+pNXMzNuNt2pB3xj2dwxP65Bc4QB4ou5XeNGVsAwwN4BO/xG7Vj+nSlWrlSCIZX9Y9+WUfdNaMAaYNUhmnxTY+ePO9Rg1SGWPs47djYhieZsYcu30ATCsG/gKiC5CORBP74MTaMIb889x/9bN39GM+lF88OhABcevKlREbETh9Jg9RCEmLtoOoA8EXHTws6QoJ3jFAlBiKEDqKQjRrPPESKvo5Ss7aG7zA+9l7r+vnP7yrm1cOkXakCSbhps7e+Orr5/rrv/8Y+EiPOJfr5eQp+tZkW1Of9cadS/qj/PNjXqocsCfJSGtJHNtlaw8cnQ0th5TtPZSAJvOZTPZ4kYF+fzUqYhFMCq1RzsexzxS2ZZ8DWWwEgIpcS7GRQ495TDSYIYIQXpY9QN8uRoBOymu6Jj7P6snzU338xTP9wweP9E+8cH3yDV9YsdE6MLPnasws0g5+x/ymxy4TKLXThA6WuIzrAR8zsakk9mrOtY8fv9QHX3yjx6zfC55BEJdfPN3EjoNNzBIIyrINYbG0g9a3y+hTsuxzoHPFHV34Tidn4Opx8Ll3DXAMgV6pQxSu8Q/ThUcDP6whYAm+b0ml+rRjMcD2d2SSlYKKfU4EQs1MXK7R99i7f/yjW3rj+gH7/oRseSZiLHMt+qSHT0/17//xc/3NP3+lx3zRm0gdK0KI732U0Nd5Jvnlu7f1sx++pqsX+ZDTT+hkrjFAKMVp4lSEZRsJs4PMdm2/6hJegq8+1p5cYWiJGYP4oYOMT+QZGBL0s3bzsa5c2uin7z7QH//4db1++1Kdw5ij77Jd/dnBrtgKAoJ1riR+5qLORM4FtmbFWE069xXFqXdVWVDoiHZswB2bdYfjDho0/GOHgW01+m3BzXXWb8C5H+SescLKB2+5TwRCb6ZWYyu8gQYOgO120hY8tca+Dph+TKZmvIGu5JKcOvlljOv+s9FTiy8Pq0Q0pKyU6JgO7qNdu7rn74iXQRl149nUjKUVHJDLCtvNpAPOyuR3uMhz/458S74F6Ncv/DbYB874ptAH3Pcj3+BT42WcTAVjtVI6g8v9KM9Ep5wtp3k+yTMWm/aUxOdlzPO6fopf8md6lkFmjImROcp9/wVvc14QY4U8P+XMOSH+CTGrnzxvVd/MB330mXkm3n5+4StuZNCVx4J3zGP62eGX56hTcn6J7LhgV/8cunj6is2OsRRgnzhc0vVSlNCMhmukJqKz38bYqh1DzCCRh0EatLdV+armpUMLWyA1gYMX6OCIgiGXeKEAFFRkuGMQOkyNnfEGY1V7JnMTOvoCeo0+gDciAmAQPlQBAf2KHZb7uMZasoOBb9tGPoIQGz8tBbvq4xUsJb8hF/bMJ+ZTa3U9ISmZiBcbGLQwQyB61ynr+PDRs/rtviffvOCc1eLr0hsPLiI+v1sPbl7WnWuXdJF9HfnMwUY6WMCR95OnL/Tbj3nB9egb7dgHJkL6tT1saFMjSwqhhU3oWCRWD69Ryg4yOPpA6JjEFtVS8RrKDLlkZRcqe6XuGbMuH2709oPbfMa+wYvNiemYgTJKSIgOsDeX4B3pIPuIC8LgjEaZGQdhiYYcQmc8cNihxWfIumwMyCUHvG2dMPef8gL1tx9/paffPGct0cvjJ3a9opDjQuwDIydoxhgNpGwjlNK6WvqWZGc8YFEwjm3CIC6dZK2lQVy9eEGv877m1tWLnN1NedZJvrjWeGiwIvYSaJfrm72ds2jAXGs/1zkz6zzOedPoOC8ED3kpGDq5JHaFC0M+GbrA6cuFQ2lf7EUapwC8zsNimbiD9EC0mTMmNHUP1W3ioP92jWcBwfYmEJHFNtsLVYWwxk/mMboBpfWgaUMFIEd9hRmi77SJgTCmmRz6h1uEC6opGopKpkaXSSEpAfEFaZTiBhn/QDjEm+1WFy9d1CFvh+PeiZZJy0GTmFnEOQuOPHjVp+tOB14B59BKQVl5Q+eD443rF/U6L7puXD3iJjysshlwEe6pgJViDxy6tUGPtkZMFsFWzAKxCzZEcAcHQpcRPJdEhhJHOCFmo3Mj++zhE/2Gi/HxsxdKsbGMM2BBI8x4Qa9U1EPLOKnf0sUjFuI6Ao8ahtyjk0Q/svb51DC5WW820ut3rurHb97WjSsX1DhwzTfKWFLjANo7Ehg6c2RH1xUUKlaBQacNICHZ2JDYmI9FjGbUDkIWFANIYpIzfvnQ+YID7KMcYHyr8fTZy5hIbtSJsTEc7I54kHrw2hW+lb/GTWRCeFoxEgvDsu9t0tcvdvrdZ1/rs4cvdPxy5kNsV5tRd1GqkXCyDQqo9s6GJ6sJKKUIjyndQkFjGcJm7ZCHjjSkB1MtanCXHWkAltqB71TUkdte7BcLOs0eX7hCWBSWByq/lUHkLPSiK/FCzzV7MRiC0YYHqIkDGhVl8eCMLcAKEc6q+MOqWlfLLiLX2IBKIqzjp6VweYv7t/Iwesx1MaDr5fHMg17nxtXBs17m5Rov6U7YB3nI3PGwOeNYwA0g50YNhQRNZwX0ZRJpTWqMn6qGgM8NYAlSRleEklXnJgJwo9mRy6762pHDTsWTbOfpkvC4GBAAVkAUOqdNHh2jHfmdLrAjZp1hmNhS5UMiB5uNDnm4P9hOPNBP2hxMfGCBht8i34APeMjPB4UNHwjyQahtXTfM7MU8+G9ix4PSxDUc2MYe2LBXN+D4bNFv4w/e0G8BdGtNbq4RdBLP2VsA3ZEq0KuVLaUJDohSOHLo1JC2lZht7Wdq5EvO9Jc8JvjktOaXXM74pol8ymYzaX3BGdsJPniAiZm4AZddYm/oY8OYEi/QiGUthTXprN/M2cZSqptrFVXGjSobAO6sMuzBrHYIMjen7IuZ9RQ8qsVGTA097QWq0oUMKuJOJzUv5HT10gU+mN/Xn//0Lb3Ot99Zd8yW2gvHM1CJDUI2REDmR7KtFIsfN9mGBVYMV/3Kai16QQGYhIiZ3eoMvHJo/ej16/rj997Q67evqZFnPvR1ri/bcmt6zhusX330RP/z33xUZ+jJbJ1qwnaSbYm5vZF/fvzuHf3iR3fqxWKTmKrMdfQDMxVI/1fWhCHiee+MMXBelpuElZ9VagjgfOcLbSNH+50aMcth4ux1i+3iuhf/PsLOmDMHsTBN7lmTjtlDD5+d6FcfP9W//tsv9H/5t7/Tf/P/+Qf93/7qN/rt5095sdQ1t64dY93RGWlkSMr3deMsQZIbQXSsEWbEluqsQXYKZL9mXj7lg9e//k8f67/9//6j/q9/8Rv9xd9/ycvHb3gZeaId+dlNDbBNH+TYgYomheoLb4cLaCnn6UW0JgI7tKOFfaWS/cJHv8Iiql5XWnDR67vlLAg2UccuEDpwZtAhB0BEtYdhz3ZnDhDWGKUblw/0J+/d0h++dVmXL8ya+ylzgy9nSGeM+Rtu//TJU/3//vYT/eazZ9zHdnV2NQKZbLDkjLLe5EvKP//xPb117yJnPQ8aXCPndwMzLtc60vdacU4MuklFakA8PpUCItX4gbnAkk+lnTjl0WXRS6ehmvXLy/qLW+ndB9f0Z/lN4Ac3xnNS7GNHgKDhiBM1MaKGHGNHYFu2mY/OmGf226zsx9igCSrApDDGA9Ma+H01cxCfxnja5JrLOutzpsNvmNcN97PNQud8X/VbZMVvmuoe8D185BP6LXCwmRR+ADSdTtPwnRrXAn2RhpJ7IynbIQEjkxQEqOQGDRDXEExNWafNfgPVvmqWtsn/cNJ2O2mfA/RmzQf6YNv2uSXXDfluGE8B9LTAGT8psi1+wbHf+2G7yfPCBhsSKDnjtC1Rk1/Oi3pO4b4WmmOJHWrSxkCjGOMVULCxohfrLvZA147npXo2qxgzL+AAglNHgPjTZyOHqTVtgsljak1bYAO9BTahgYa+NQkXjZKd2emvq3Pzzn6bOfPS745nrMAYQ9cpLwRztp4wkNCnwQBuynkYqDHII3TwvqPI0peV3EOVEXobXSogfEoXmSglA1NtGJRBwk6UQXfZXgAaeVVkxfXiSI0x0obrIo/QDjfgHDkE0Yc6r1ho4x+IegUbSQES8PlfqEEiIcuGDRLFtkq2YtZGiDhSlNJpkrHII6pchw4Bf6bDoexiJfYXDPUlL5Lzp5w+/Oyxvnm2S1ikOSO70l3nrM0N78blC6rP8TJC7nAAABAASURBVJe3yr7AiLOQmNTQWdMvH36jDz55oidP+eLFG2UMIgfJEmBg8CP2nk1HZddRA0oJDkhRB0RxjSvEGDEUegcBYHfympF1+ACIOnEff+3WJZ6vbuvOzUvKdYg1dgIMiGJAMj/K5C7uhaylwNFHMZHBhi7zhY77HhRhIFYB9lOM26TnfPbNPx3+5PPHfL6aJWRioNQYStYoERDC+HkvlCKu8DLzplFKaNkAEtyKppFMBYIDmCDoshFSD/nsc+/2Zdb5hq5eOdKGszLX4OijaxTmfSGDOjupYxTIBRucc6HzkNTZO33R9aJnbfmAlJeC2822+u0VnEiWqAVF4Rcejf6LJbl/j8G/6HfOZ9imt8A5xStkrAJacnx1yuNZWgiOTS0Fbm8uqPASxB4cxlKhLDCQQIw/83kOMlVo3GM65FpKBwdAYz5XJgIpN3auCr1a6PS8GbRlbaZJFy5c4MHkAtdvUw77ATM3mh0wa+Ykn3P4F+7qJBtAcdZFZCRTco/JCj2xYFcuHbHJrusOD2aH9Ee3smPkV9JsPjeVRO4y7Vml5wrMlJSwV0tTfYNToePVX/E1mnh3/AE47mHK3xP83cdf1j9lzY2L9FPPAFPCYT0u4swBAVSpI+0yPxCpfW36GFOXZtaWyxwbGAJ1eMGtHSQjpRBw7l0g5Z/MvPf6bd27eUUT88G0y7GZse6quQ87QkUDIKdFWbXsa46IiQphV+2JOAZwbumsRzXiEpgagSp/m4jxRyTI5Jwb+xdfPdU/f/ilvnz8TKfkpH3JHImDdtLt61f01v1bunb5Ah3MuCcA+tgSt6vp5an08ZdPlb8tmP/ExIlFfzEpwC59RhQyskRpzcoDDM8uEZFzkAfGmNFAJ2mo8CFjsmKCIJYNkQ6iW2G1UeLBYJI9PExHvDJNAIjoApCME/si4lRE5ZF1jcY2UQHW1PZigNugztroAkjiR6+DYkFfockhfQ8ZJgkZB8jUle0c2EXHPuMNQ6zYBGbmPZAHuhNe+B0De8zDZeh60OQFYGx2bMjYp+8KR7ykO7XGBwiAhdluGvsgMCkPmYcbMHAQOJjqxdvBQdPBFhpZ7A+2TdsA/pvJSkyL+SG/9LmrB8rOnCITmlSMGJZsAxiTUOXFmGOV6Yg+59k+Z8xsc21ZW27Ah9yg0v/+IZ7+DzaN3BpnY9uPabOZoLUAOsZLrX6nFjuj60BsoBnDlH7a4DfE3HCD3UwmLjL4ib4m9vOmoKmBbSs/DKWuQ1XpapEDYZ2mICMsomxdnrTYTW7kssAGTL/VX2FrCiafBk6/0xQboKFr4IVv0IHSQxv9np8mteLxIc7UFj/wZmragCf0gQbdyCtAhlqWSOs4rZSsb8bkGkmoSAtgeKao9c9anmY/shez3oHYmKZoFp1I2KalC3hU5yrXN9zE+B/wMvBPfva2fvbeA93gm9FGkL05BGxSxBoKPhE5PuElhlM6xKpCjsEdA9syTIlCQKfGX+gClpNcxOS6Yy53unPjsn7547f1/tv3dO3ooHQZb+Ik69Cf8+D9b//uU/3HX3+m5893mtqkaSYU1rOm2gtv3LmuP/zx63rrzrXay3RApffesaLf9A2lwtZIyUoUrMBUhLbRGWbUzO+AWCaj4MTs2KkgkkDZ6awQajCE61DRkxQU1pWXyj92tqGttcCuZMmjKf+9dCEwjG7hXkH20HSRt1v9Hbr8ZxX/r//0qf7b//E3+m/+9a/13/1Pv9X/8G8/0F/8zaf67NE3vGztFWPH+XPMlyIvOR85Frm3M0vknBxyvhASu8hYCKgTdCfs0fxGzW5nXj5KHzx8pn/ztx/q//w//Vr/h//Hr/S//3/+g/5P/+Z3+h95Gfm7L57VhwIyU9JMpum5ooUASp6G+AuCOps7KHgM6VvsQRGkY9jBIFgILATTRU9ggVWlV1tNyYuq5Uk4YdcVm4AoiUWMkoMHq47vaiF0oiDSGQxDy2jWOuiOLJRt2UaJhAvyHb5Q/uWPbunOrQsyB0fnC9TAvDvVbid9+eREf/0PX+o//PpLPaoPtX34EiJnRgZx9WjST968oV/yovzaxUkihoQdZ4iA2NVaMtgOP3PfKT2KMe4KiWhw1WJr0wlZEQmDURMHUdmm7wJU8bFn5Rnvj95/Rz/74eu6ffWI65fnbgJQsRrVFQDaQOhgDBwanD4KeJCd2ZC7YDYLKWVUOLkgPMS+Jt1AjIaF697SELYWupGPNU1NdYbnXF9g8OixnbCdIgfDVozgyBEpsUYMoxO8RkyUuS8kVmy33JsCoSfouk82+piaYtewbwS2zcgt0WZM7qGZYo0SWWBwo41Fwz7+U1tiVh9W+t9upnrmqD4Zy4b7QegtdMZWPHm0+DaP/KdW45ngN2UHD27YbKaJuNg1Kb6w2qJLzAm83ajO4s3UiOWybYxLQF4K5VmxgMVhiRW5zBjDZLzQVKVk7YMDGfcK4QM28clpS18rHGwmXohPOpgmbaEPDjbFHxY96XA7kR8QHoi87JizA2BLrKxJoBG7gH5ESf+5ZHY0gfEycObL3Jln/Z3yHHnKS8vdcm2xXYUpI12c98jqKDrj/fYYlckoGHOSabF9xqBzAFlHSUUnoCiItQ6+p48SdaWvXmKXpBr0A68hFl0My5YGOlKQOv3SrMYVs/yrwYoaMn1puIYdAD+IuIcBqLZFlayldNk9RvAI0zEUnVGRy5qaud4MJeyosYkqbDBQOWSegafPX+rDT5/oMz6PZY1EhyxTHNXwEWfglnP39vUj3b99RVcuHqCzckbajoUS7xkf6j784qk++uyJnvBFm9zU2CeJh4GGZZkXnbSGvBKCDEaPIvHgYIQt1CKrGLAkoFFYuxCRAcYg0xMRATHrjKHzTnPWBa7vt167rrcf3NSVy4dimjDBH7+yryZMZANMv4GsV9S5TuminrHCR44lKC3dkUBR+KkyN20odMgqOo1t+pYePn2mDz57pC951jg5mcnJMVSuAeNZY8EPa+TUTqwCGvSq0kU4qD4MyIYARSMpbLQBkIKHPRyxW0lCS0eHB7rPHN3nufHi0XZosMl6VNiisV0r/JDP7AeAvSL2VOf+Oq51ZGymeYHYbg62vG864vzb9xzxiLgkFuSSjDbkGQWXfkHCMPJA2BVq3DBj/iBiH2EA476AwN+GjDVQSeFHVS14bGMcAZBQqoKCPBRY+Fb4zKJYYTcI2vO60EAlO3qt/li5bxnCEqQDqYHzIaM9g6GpzYiQfLUCbNVhUWRCaTSqi/bCwYEuXbzEDWGr5FFxKsDCsaDZpD0LTs7Rd/Qd69TiB5G2+i6CJvN0SPx7fEi5f+eGLl7MxWjZjrbAtpwr1Cq5DSFg7UCjZM6QKur0b1kKE1CKYbMcDWwEwDkdQrJnTMQ1uyL/08+HXJAfff6IN/anqC0ez5Qy4veS9QjwTKgxD11EZt06ml50DgumBFldvlij2rfI4gwfm2hWSD8Bu5XoMhfiD964qfyHI5fylXJ8hD9QNXEAw9gun2qKhqeiQpRVCSK/8zpExS7YxoHKdNATwvN10UVkm7DWY74B+s2HX3ED+ZoPMfTRo5Wc9VNK11W+3X/j/k29dvtaPRwxKbLxB2Jhm5fNHIhfv9RHfEPy+JtjHROnI5djIRACUVYeHVV50NzyYim/sVX3myZFrtgBLkKjWHCWHRClC0qNXA3ncJZsGlk2IMAqG6Ugy/r00IABYbPyoYXNANUc2sNK58viEI2VH8l2msK2C48I+lZhnomMyWKD2lgGlrhwCLsQAR36rIYbcqELhFs9gjvrMSu/1ZIPsYE8HJzy5JaDfZdDniDxaiQx8YC7mRprC0yT8vB4sAUvsOXpdwu9zYMkeLOZeAhtQPCkQ2QHWx5Ig1nLw4NBR75Ftl3sG32YviypHoREGYzMD5xsNkAIRQKQH61AC8DBUIufmnlQb+Q+AcEuvCXXDZD9xbODJvrNPgnEBzc1glgGizYAF9kyN5E0NM1SE0BjmMQAKZBYU2vKg3X6WqHR3zQ1+p3UMLQtBbQU2IUqFJXFz2Lr4CbFd2qJY22IGZjQZTwFoXHegJNDA7eplV9ow9tW6ACkjKxosG3ZZ9DcFj4xAHQTdrGv8bSmqU2aJmuVN/SGty1RC6qBiUzZk2uDrHRSVEw195euPGTsuC/t2JtUlDorGFkePHQRhS3bxaY1eRxd2OiHb72mP/vFD/Ru/hnxpUNFbhvb9W5gwQANBMjjx9BlBw9GyFWKmUWhQUYl39ARVRIQPabKuVjAA7eAi4fWj966rV++/7reuHtF07Yxzj5i4pF7x7MXp/rV777SX/7dR/r0y6+161ZrTaiVQk+6dulAf/CDe3r/nbu6ceWQ14Q8GPMygmiY9AVAq1PIoqOzbACZgd9f0ca8AFrfBXuVfTeKbdkWjdZS52zilWAlsCl+xWGiC4ReIfoAPMimgYxVAFKRTC1zlT9f8VJ//Y9f6X/4i9/pv+eF4P/9L3+nv/z7z/SPHz3Wh199oy+evhh/cJ0zcGKfbVgf88139h1srclYGVoWJs8FM9L6UA9/ytuq49NjnZ68VMOPrcaH464vuX/+8xff6D998Ej/+j99pP/u3/xa/8f/9z/ov/+LD/TX//SQDwnHyjw0HCZAjGMm+XUMkPt6XhYfukXHKPERCAZ0zqpk1Wg1KTyamBcMiyJfbfZ2WJi4QJ3L4NWwSNQrLy3PLkoZioRBHMH3QunR5LpmdnXpaKP337ypP7h/RZfytwU7z2qsh5hX8Uz6kpdi/8yH2v/5bz7WP374tZ7XwwQBqlo5I3L+vPnaFf3Zj+/pndevczbOMh9c4t9Z0J5Y4OJZx078XriCVLoZiRhg5CVdEs2ojMVgmZcoQYOXgjNPZutdZCy5Nv/4p2/rnXvX+RC2UeLaRAAEQKmKq5XArsZFaykzE5TfXt2xR+ex+IsmCNv4FAzeRRvGsgdknxXAb6bGvFhT4QbdNG0A9mHZcGYXhsdclgArMgjZBiS5apBE21rDJiCwB1gycdoC6TtrNE1N6bPuxfTdWlOLTewBSKUwvUQ2EA7wADch6wAYYwPT1BiTC9LPHrjRD3roptgC1LpXN3tg1q0F6AORGkzp6CV4QhhsWzZ9tUlu1uSmqQET9GbSNIVuytgCE+MraFbjx5YgZaWkNbRVwlI0CSPbiKwUix947/tq2tDXFtgQP89TB9upnrm23E+2240GTNg16AD0mhs2ebZeYY2zIVZkibHHkQXiyzgbeTSLq0bKfsx1ly9GTrk+T7m2dgCVK0tnJfsWPwnHAlXp1TLeklkxscHIuyxB0yjuWkqdgdX7EOS66iFji4tEQy0siSmTjYCqV8CyrcZg7GDVfCeWbXlJC6rstBSDTWN7kQ9sk4lFjFZyG77yTEScCrl0Dd3aLyRKYbmcOBYxrPpB2SzZBkQB0zb4DWs/tQlbBP9/1v7D3bLkLPMF3y/WPi6997YqqypvCA+yAAAQAElEQVTLWxmQkISq5Gjoy4WGnjvzD955Zvo2SAjR0CDRXFqAJIQTskjlstJ7c+xeMb/3i7X22Vml7pn7PBMn3vj8F2bFMnvtczKH6i68Ps4WHIHIrL22uIbcur+m9/gcfPfeWq5nOIbrapJseu3gS5UTvCg6dnC3/Lzu65lNPs6Ss4XuP1zXu1du6eqdB3nNjeJM9EzFhR41lOZf5zTuOCLsJkFFCVDMw0RkIw3ETCA0OBMIzYq7TIHrNW4Knn9271zWuVOHdeo4110+d+R1307E2b/tJQTrRqToBqSTV7DBLlZhIX+TGk/r8WJ097Y0oGfOflcQpeQa+Zds3r9yR/ln2zzLRdjH3gS3AUmjytQQBT8qjBQxKE0MUaBkEEQRbj3mmQYH8xBsEZE+E66H+3ev6MyxAzrCZ/fFhYlHq1pCOPgQSYJPaK6w9vZkvHl+s3fYVqo0PYoENu+/iOCet8JLwWWuh52ETKNZ1mFYA/GgbQZ4pK+y2D4iFXNm60VGVPplJdIWmAzIXG2xo2KUoFSmKEIB+3cYizMgMU4cmKMonmdJZ4RZJSAyetDEQAfymIjAXhgs5CaZl1jkmCnNGzOFmSEQIsMq0MY1KhgoOtfAyTA/35/lhckCLwV3aGl5WRHBIBgBiSoH1Oj90AHfc7DzAWTa8nryvf0QzROoVip5Bg77Ijelw/t36/SJ/dq7Z0Ul+5CCH2WJbMeGkJHNlC238G5+VRTY9EOotpAzoK5+cFMyIp65sKYBa0CoNbGxsZUfrC5dvaP7D1ZTZ5/KPAlEps1OYMlPGlXkymaHQSQ3Mla6jKFH57ZGyE3ni4AokWgxzkP2zCE8RfE6d9xg/dsrfjG4d/cyeclHVRTcyQBPm2uYm5EMGGitFf5o8akxyElRSPQSAG/GTJWQbPFYTOUyMCYObRE2NKyxZu/zIu/9a3f1aHUTpefTOym8+6550zh2cJdO8A3/Dl5yivWMCHrDBdcI/FT0gPgPbt7V1bsPtc6HqBrYsUXAMAATOJQitqogcC3lYhJa4MZXEOzDpGVqMJAZj3vjRbGwTdp6ZQBjyb6aA6wc1NaHbDC5PnNUuNrPMI8X+cbWtCGaUY7vWYOknEe2ZqzEnEIRIVETcsE6ysH6Djxa+qmKGBR2Bc7L8LClQOOKX2rsi0zMwCFUMFTnR/SW7jmve871LcbYo3BOKRQRKiy+9+YCD4ELrP0C57Thc3tifk63kD6FLxkKx8nHKrRoO/pFMBnhODCTB5+F8cGUm9TED9RdoX8jFFJCjKmNT7OCiqVlvdIQyp+Qoog9U/IheEKuLvsPPvQIoHcfzC/nCA1D4thsI1o2WgzOD9q601+qWERTIDZyxbOan0PAB41RitRoyPyEPrtS1CW1LsTOFBOS/eRkBhpXuk9VWEgE4w2F84JCrgZ0IXJEokSolMZHNB4RmwbYpqHUphukbVIZltE0RMhIiZwRSCFB6KuAYGyNdnTm/kswyGHvkSnnIhEkCpPLtUVMisoVNf1SCTDvDxtTrhvjuZW+NpDNvGM8BtJwDjqOQCsH+DruNT6wd4deuXgmXwwe44sr75HI8TnSIIBjKieTZQDvbBHwmIU+XUSxgTHA0akU4zwZm3eLx1Z9PeA8S8oLCb84Os4188ULx3WBFyB7dyyolVDAOKXPyau8sPr+z67qp+9c0xovP0rXqee8xUXB2nbF/5bgbj1/4YR8H/H5GfkhoCeP4Uz2hjIucwlE4VE9RvNBr/D6/6XgOrpFhCIC0dgmcFnTlJzwE2Xwg/torbI1slW2IUplWUGgiTlo4JMGLfBhaHMiALvb63dX9Xe8APz6d9/Vn33/kv7+5zf13q1Hure+yYekKXullx+Hd3IdOrhzQWcP7dCLZ/bqpXMHdfzADk3Yus7JKPAlI/3kHuR49qyZj5OvW0f2LOriiR164fQuPXl0l47vXdaeHQvcHwkgx0P6u3T9gb77kxv6w795W//pr3+u//7Da7p6e7XllYYR0xPdkFofLr9M95gPcduHORQRM3Mo5vgZ+xHGXglyeT0ZTdbk0Tl/kMuANNt8FnyUBrd4MQZaNLTwGkoMNAkxuZbs7a4UnTq8Wy8/cUBH9y/ysmVLtd8SG1+Vc6fnnnXnwbr++RfX9Y8/varrfNnY5/0rz7bc/VPkHcudnuGl+4sXjmrfLo4wLxcdn+AFYfU5yYLmdYH+K8czcpK87sXGgFOSW+weZ8XfNP1S51mEXXELTICKoMJIjjOPV589raf5ImIfL+/LMP8MTe90dg9Irk02ZwzdMW+pZ3xTv3Bh/tY7h8FUsZtTy5MsDX3RNh3JglH6OlxKqOtCjRb5+rd9ncYLO6ES/llDQ2Koqzsnq1fbfcNiR0q9nXEaiOP9vIamsThHBH2L4zpQjwVdxzniZwM/d8glSJtRFshPrLmZNieHUxBIPG3Oy+ei5zQp3IOsB87NtNQQ0FDEAEkhCuOnwihlzIoIhbZLIBkeQ9MGpKqgL06OGBGawBdoV2IYU1GOqTMNdFJXigpjL6b4hUSWSIgSoJIDooiQ95ynHBHESYUYr9Vk0mlhocu/yGjPYqHJQkndxM9URocO/wnUx76hMIaQ+UlX5DE3O/pOanxowfET7APt4P1b987t/jvGQ2W3V/UsoMFpjOwRS+qhDNznDkSzw4hJOStlsc0IJMOOFcZxqBBtNcw26lzNjkwlXbpqZHpRMJAHJitSUo/ZbjZFuJUagc9KI5dIfbONcphx90ndjHbnt7WNi7ljtJzOGCMi86FOGjAh/4gWYE9fbZcYWJuEl2ke/yKOX2E/hFzcJ13AVlLA+TrGNTMMtP6PaK7eeKBLV+/KPE5oKxlNiOEa4y9fDvCy6PTx/TrIs9JC5zk0n54T3j2Z3rjzSO9duatb3F97MkQwmCp5bBBSk2+uFSXHhzEiuCzAoINTookcXCtTk9E0VqCv+MHOtWy3Zk7ddgxbXYcP7NK5Uwd1cN9Osb25ffTy9JxBBFYYiFk4amQXciqGhx4PqigVhdm2EvjhFABT1swzjKRWvJozGtZg4FfXN+T/1+DS9Tt6uMZn6SAP64nTLEcy5K0AMy0+owNG6yCP1VzTxzSOQVEN+h/iOTpDPvRwk0mnQ3t36uTh/dq/ayXP95oxwvpLesKYfZkybvM999Et7ke+J1cWdzqgh1ouLPzKypIWFxZUikcgijuZz49MTgzUSt9K6COlogFD6CyE+bHi2Fo1b5cRTashJ/HaLvZpkjnD0kjN/xI4xaxzC9I4M4YyLngzRISGnttRQR0x6CDsFWJEsQGCLoIGdlYHOei0Zac1bzia0PRNv1AS65uSjZwMGuLa01sbS1PjH+omE74JWEl0pSOmyhdywwey50Lig9tvVVmuyH1uAs1yhQLBgCQvRTR50hXt27NTZ48f1NFDe+TNh1XymYpPRKQvRK3QD/NLHmWE7Uhe6YBS0wyf088GJbNUGswbzRDytrAsOGUJ2h7fW/cf6u0Pbura3UfMWaIr5lRlO4wEN/JVUkQkzCuaXMkz+ja22qSmq0nSB//BgK1Vq8zhZZJm/3bHEycP6BgXsYVFJu3j5rnZ2UjP7SZj6ThiNEbmiYjBCUpNpRv0VJaqIgFswWaMCFGHGJNwo/CP80M5t3X73rrevXxLt++v5rcdJKJWfCseVTwj6MDeFZ0+tk/79iyj71kD28hEB4EmIvJ/L7t8474u3bjXXjBiiAhypANNq9FIth32SddxUenYR8GFRYqIOVhWlpJ6KaSEZTNVFCshWeHZcY1luZmMIlCmhib5mOnyWHo9rIfiQSUrckTAt8qSNiZ13oP28VJAsUSEwhSM1bLQW04eJjT8oI8INEID4CMsG+Rlj7hPZ09NlOanViJSOwiNiACr5yzEhKKEOs5bY4EDusANY2Gh08LCJNd+gYfMxZQLx2EA/pMuZDiuK0XdmMd8Z9mIQW+KbH0iiC0zLGS/hT6LJjyAFnIZwQjFJCNCZkWBo5UigssK844CjezH42noGCtgjB25OvZR1xV88EeOiIyPMNWMh5NX1y93MMG3Go3QMhhZiuzTRzqBcwz6iJASSh/zBbmE1Hk8MxSV0mGO9MfFUxWHCVkU9HJ/sGPFKSKIKepI2HVFBXTk9HqVgoweF0XSUDEtIsZxDUgpl2hyxDZVKEsEjGFFsqGIEA01EgqLoYgG9+WxdF2n0hWZdqXkOpTAV4+XnB2xYtIh/wz2gIIIGlifh1MeQvwAkvcjdBHYElIEvBqSFUdxPF+zExTUhUmnMycO6OMvnNNLT5/SHh58g3EqCrVBEQrBmwJRIoKEZgDV11BZhxqx2cxkn1xhTAf0PJRX7qNSz8PwFi+LOj19+rBeeJKXebwcLCxMtS+5CjkLee493NSP3ruh7//0kq7zAD5VxxIVBWMtzKHge2j3kp574pieOXeYB/hldSgjQkF8wo3zigWg+loneJYaDyq+dk4TvClaqgOliBhQlXucWFONxbkN9FaFm+Tb/HNOyI5JN/h0SVph8cvWoxrgJPTrMY6gc7Fw2yDeOdt8iCNV5ncszhEwrPcVXqr+9x9d1R9955L+8gfX9LNrj3RnvdeGJJ/fy5OqI7sW9PSJPfrkxWP68sfO6rc/dUG/97ln9du/dlEvPnlEO5ZY8+yPGLW+IDAih0nleC7oE8+e1O9/9qL+t88+o9/91fP64qun9YlnjuiZk3t1ZM+idi6EOoVW6f/tDx7oW/98VX/w7Xf1rX+8rPd5Weh9Lex0pVZYm5wUk7Ny5JMOHpgsep2TBuMxUt/ivRQRKF1NWygtTm4dCHWNSCeNa+01mqkweXhymcWEIkI0GksE8iDk8YN3T4yGw0VLbBtv06LEo2fgVf5NOMsHdy3pxXOH9OypfVpZ5khzLHHANAW9trZ6Xbr2UN/50WX97NJ9PdqwvmID+axaWeuq4/uX9dqTx/Qkz1eLC2TggcZ946j2bFvl0VoX5qra1ANfxullj0Cg2mdw0XyxWa1R+IfrCKeh/MH6pQsn9dozZ/jgtUe+7oiczWc+g+TwbaSHQgKtdd++5k1522Jes4KdMVvsWSPbLNKN7G99ArdgUKWIa0RRST5U8p5huSgiEgVqQFKmodomSm28At5gvVmkaskB8LCtpmw2FGEoaQkojfv29cpj6Xy/7zyOULFvKZJwlIRIoyzuLZm5puBmBE0BHXmMwty6ARHR8kIjQv4pUI6yBI2wxkCUFJJQzSEUcvFMBR/AvAEf6EBHUIFCcp3nxzRhXBOecT6MUpg3AVT5FwoiQhGhHBsH0ueQLEZRRCiwFDoZ5+Z8C87bFbV1DHXw7q8rRQXfRBfJk0Jd6pSybdaZJkJpt4/7KMRNZig8UwUwBV1RBzLOOUkUETlGzlrBgsraC0QidRJ6ZQniFHIFMJorzD+CTG2ZFWE7SDrnZ9Y6+8GbTZA7IjIuIiRXqMcbEYoIMaikETHYhSrQpdgo5SITeQAAEABJREFUtoiQi0lEoDfQzPhAkNwGbYTHXeGUJQKtgQSnCNoZtC0r1DHuMrNt+wmbKBHoSnBNmeTzs48T6lZZs2SguHHJqWwlzpxe+YsZ+afDfA7b5GVORGCj4iLziAul8AXjHp3hpeCe3QusBdmwE67ARlr5PwS8cvO+3uez3Or6lkKFMbf9KUoY2cBQI0IRIRpXuVTLQmfBgPX1a1tFpwgVPSOU8K+yEIoIZTExP1LWxDlWFjv58+i5k/vz3hzVGSpx1cwsdGR83rFQEnnwaCy8XBiAWXfDCcr9IQBpWAj3ZSARGvYWKw2Stbr5snj3Hqzq/au3dePmA21yvxIJM4I8UghRLpkPXY5jyGRdAgc8aedr0E+okCACXkMxb6TIXpRhAR/qDl7UHT24V0cP7uEeO1EESqo93HfEIIw0DVgYmxfI90/fY3ruqX5fZPTce3vkBK4L9LGysqJuYeLoOWDUkN9aswa8LQbsrHrucwLd26OhhbkNMlpnT2hADYgrGhNgbh6Dk4nnCh2tsPi7bnMsthUD0FPZ+Y+rbfVGMBXD0qzgnfxIU/hIE8HB8kKPlsf4UTlHxxGnykIyw/Zp/GPt0P2Y1ptncXFRO3escEHpcjJ1OJg+sFt88JpubWk6nebDlx9EfJBnOd0lY1bONRTh8asVbFQtLy3o+OE9XFz2amWpY2xVeKqmL6tV3W04poGzFi18VUQoVFRFgU+KJjdGTgJPKC0+tM1BwlchihXoB44dhF8bo39b7d2rt/im5A4vprYYBAFUR4h4Ku5IVMIlbAlRqnM0Q0XZ5xhIAfX6VLvQMBWswcc/bOgyBQ1uSK44MSJfiCofFhcXOp05tk9n+fCwa2Uh+7eNJPZqMsGe/zgrjzOzk9d82uxDelQOJa4Jlh3nB3xcWhhKKg7UZPDwQ2X2iG6olUwPH23yjdBtXbl1T2u+mFVSJLjSEVvw3c24Tx7epaMHdqrrqnrmhRcWfOg0IsQ9SDdvr3FhvKs799fYXz29SRWbDJFMJJ6Dc0+6ws2vaHFS5L1rRIRcIiKjSiCBiBBVgUhm2tp4xlAN54bm4tjJPF4pQ0sURQRAGGpACzqIgptiiJ8I0lfCqtWJll+2gkY1X+hr9CYai6XAdxutf0wepwmgFyT7IriywSyRDsmxJkGDFltEiFnMxQR9KOF52JbUfkYJdaWoY50nrHFS+IWFLtfduont+BUwAR0oxEaESkg+W72/IiL78Z0QVhassQ9Ds4ivNZhwCAyG8+WD56S0B86O8dhGBG6CuJKWOWosIWGsxaQqTLto83B8AjlAcT6pMIiIgBah0kdKoDEgXBLZxzD4ux8jGFPSQV2hKePja6j3gFXWb6PmuIMjghvuIf8UcnUDCgaqQ8HcEWe8qoFOxOSWoxGlymvuuJZH6khQiucV+IZsg1FClGo4NynYPLjLUEhJNVfsizgQyT7EeH4QEmhA83D8NkIRoVJCXRnGgxwRwiAXOBPOH5MmZYtP5kdteR5e3ykvA7a2plxLuHa0rtWIPYchETurGD1mWyJ8BKRgn+xanujCqUN64/kzOn/yEPerjqGRA6NXNp3CcouRyzgwcg4Dd9qh/3RAZn3tx7XUX+wpH5CmqlBf6/3vonVlqhOHdumlZ07xsuKgdiwviM/6ds34YN022Xzv8+D+vR9f1k95Mbg+lcpkwj2F8QQTiI5zU3zxtkuvPHVUZ4/s0dLiZJhDCEZZPBaP0JQxMbpUp6px9AmTc4JSzYoU8vxlBuVHqr2crWE7iR1bjD0sGcnTPwuBKxLV+scw7HOPrcF5jOblkJyGG1ZCCbTk7RPiPBP7HhrS9Xur+tufXNWf/v0l/c2Pb+rS3U2tcbGYsr6L3KMO7ZzohVP79eYr5/S7n35W//Fzz+n3P/2M/pdPPqkv8ELvY7wk9G+sLXEdZNVZiZCXJEQhjzgOIX44Viscmwt8APnMS6f1mx8/z0vBJ3k5CD5zQb/18XP61acP64lDO7R7KThPpU3ir93d0t/95Lb+6Lsf8GLwit6/9kCVm2SEKD1gbp6j5wtSPWgR4VztY5g37GWYb2hWtyOs93FrVLnY5kfYr2kbN+qh84ochPPMK71S+I3VPsZH+sDBeo4bk1Zu/pSrfCwXF4qeOLZXL5w/pIN7dxBdQa/ez6agZ83v3d/QD35+Q9//8VVdubPGs+oUOz7ktL1yzu3knHj69AG9dOGY/IWl71F0Ruc9+Rg3vu36gIo68h6KaLySENiqPC4VJyLHo9OkYc7sK28+uyx7/LyI/PiL5/I64+ejCPzY4z0JfVnPWHjRiWMsJwYhbEDhMXk+U+azxTO5QzSzMZIQI9JQqpzfMU7TfAcTpDAGKsMMlQIQqHI60wRCDJglDmWxfczNoqROzEn4Z19uEmJQHoEpoDrWwJX+JfOF5sNApSIXxwOqDFShoCW1W7NeSPeHXJB9D+xgRniOmIYoQSvXiEo6o60dQk6laijJkMzUuT0/eCoObolzEBJemTNF+8I0HUZqweoxMST5xU0+43SRn7smXRmOAY7EuXo6pqlxVzDO59QehvlcnyIV8nTk6EgeBoaO/go0hrgCY6BC06plc5jwVgOCfYyO3KZGoelARMhrWbC1ORRNEBZ4mWv/HAc+XSn4Fa5xRSVwllRKKGIeKIcaMwpHrcP1LufL/BuFGfza2lThmsdsXu196b6sc5zo07IRERZzLJYtRKAbxqYgCkQy8NQw7DPo6mNyTW36oK8DItAg+Bz0OeudWrlWWc4xpV+Vr0N4Yq5o5mtV6kdVhRlggjTUmms88fNy17WY0QGafTEW03FPbXFvuXN/Xe9duyv/ogeXPuJqriPtkLfXzpUi/+nwYf/p8NJEOLHsAYlcv17SA38mvHpH12/d1+aWO2Qq6O2FM1yrlgvjiBSrYOFqA8oaFXf3brQcGBmTr8/m0DEJH1sDqSmzDUVSGqdMKbLdu2tZ5/ji99jhvVpcLFwTp/J86UzOQ8qks3w+ueT9Gqg8FoPrNQGVPVkdnH1gtkvqauYIejRaTiGBwM8KpFJK/kLMdV4Gvn/5Dp99Hyr3Bn1W56EPAe8RA5a8aDJeIoWQULcBOCYdMFhDV4pgrAgZAi8rhyiLsMQ7i1ExV97/LOrokX06dHCPFhZ4tuT+wla1K6jCSRGhkAv5MTq/4fH7fjRlT015Ju8dOwMj5B7tqKWFRZ6tl7j2dRbdeaPZ0kfS1oNYD7m3Ua1WLA4eKBiHfeBm1Q5yY8y0H2U88OzjoyZrfmn0L1N6MKyLY8ahFOtGYUbxqAzMtkDZ4IwNbnEZapPsMygUEY31wBs3tPYFPrPtYtCPVzdZhSIC31DQKnkzDTXzeWRNdhvMYJE3uMvLy5wwkwyxX89B7zmw7Fj1nAT+rQwf9J4DbHvFZhqRPRFnajhrg9fcXS7wMHbwwG6dOLpPe3atqCuScHVoBIxkUbPCFGd8MlbYL/DzRmAOVqWtNe7HS+F0WAelSbh5HKgiQhu87Lxy447e/eCG7j9cFSoFPx9KzTlHRndgg2lms85M0DQ+TRZBZc0g2Hx0CEwjPMoKD2k2+GTo1x8GO47HUS7AF04f1MH9fqkmLCLQIKoNUjzNyErcmx1pVnEzb0LPjF+KsOS1a/zYbao1XzKCGM+pyhFBi0IRrNlmn/8W4PuXb8kvCCv7xONIn0xTtcw3M0cP7NIJPpzu3rFAKBdhOgz5R8pLAvL9tQ29f+Wu/G8rbHIxCeIjQhEhuQJRIsyEIoK9E1qYdPKFa8INsLAABb33cUTINOWQcuwRoiokzfSBQDVJuGE8qNIvqTcvTKCJoJ0H+hLCAqDK0hgf24ocWA2vjYhNKCR4WtYEr+zTFLVCmBSSIqJBUCBkH2+OiEJShFviTJSNIhqtA9V8wRQKuWooESGqcr2YTK5jKflwN+mgCa910UI+bJRc+w5fA8J6qsWHVFBQUVAjJBm0jeR8x7XxeaoszAEhIkRVoDOcq+tCE6OUfDFY4IPrhu2GXAiKQEpIEQHsZBrDeIu6zpBIpUKewkAjQjgDtVKRlTvGIxp0EA8RPVzWCm9EBFyD4CvWBueQQkPBFhGKiNwKop+Qf6QIaCjH1MEnOjHekMeIgxRFzEgtq5QCEpwiNGDGqKDM2BIKCYQsRwS8WgmIAeHA0I4CLDUiRIXzkD0r2ADsVx9DOMmyXKr8UGtPS1ZHBDoDDfys/+SZj8cGH2mmpcJmjBT5Q+Mtb6KxhBnihDYAw9GU649/q6qHVkkRQSMK1C2y9bDy+WNq2BpBi7GDHNm3Q/7POfwfjxw7vI8935GrKAq0FCEQHxCgVnItiA9Ew2swUvOtv8o8Kh5IeU+Ahyr8ON3LLwiePndcL144qSMHlkVPmp9L5T57ixda//yLq/rejy7p+u119bEgMS6aHJ9fbh/cs6gXnjiq58DhfctaYM8H444o9A0ioAYkK+NgRsnOq+f50WWk6fyhZrR9mM652ZRdmRmB3cfP6wS7XW235HF8GNYLpX0MJyWJj8PjIKv1PCd52vcebeh7P7+lP/uHy/rOT2/o6sNNbaqocOD3Lne6cGS3fp0XeP/hs8/J+Aov8j713DE9d36/zh7dqeMHl3Vg90Q7l4q4FDKCAFJEuGlQKPLcVvrsWCg6uHOiY/uX9cTxPXqZl7WfeemMfvOTT+m3f/Vpfe6VU3r61B7t2zFRx/nA7U/X72/quz/nxeB3Lukv/vGyLt/wBwb2CXNt82NezBkxW18TQqJna5Rlm0OcE2YsDJV458Jnro76D1ust5v7Mv2fwT7G6DPPj7qPUI5V9umOzI/IUUq+vhzctajnzxzkxfk+vlguknr0Sgi/zemWLl9/qL//0Qf6ybu39IAvLPshD2cel7nKOkvHD6zolaeO83LuoFYWxS5wp6JUBa1zjfDh9bqTXuZt9ppbqCk4sxkp+BFOEXDB+Ey7Qp9FRw7t0evPn2cPnNLhfSsq2BzJdhHecnFe1Gbp3tmj8XOt7R7PlC9Z/aG+mUIRkWwEWRyaUmuaBX5YC7j0x1VRQmVEhEKUbKSImEGUMNB5LWDTZpogd6j9WEbM9W48M0VBRZcaGgYZ+JOPVhAAx1gCFBQGRJYx5ppZx0lG/FjJY5bkATy2CNk9Mc6tKyHzo0346CMlMrWPScsaUga0w1ExVLG+dOJjIEqtzYYKSVhFIW5QRISo6JQ0clvEbC5dYX90wC/TTIGvSYXxRoRETYiSsvtHCR8YILJvKeQAE65nHX34fkAKCYeIoD8pJAXKCHNSU8Aj0zYf8wllKckHtlCEoaQlTKUCU4r7Dvl5rSBPuqIJvh3Uuq4UBeMqwHKJIIcSokQMMmuJiD5EIynyp2LXUCKsGwSsjWtrEhEaVXCNH3LqlxZ7NYQDY9uphW0rxuO97WEbwJHKJoBPo8eCiNJ7Y7yPZzwKKueAjfghUOnZPDFDvIn9bTNvi2VvKVPOJvm6ZvsIkYXllhNjZqwAABAASURBVNfea+ylQOVQubTRuV8kjFWFz769rt16pEt8/vJ/oBUR7P+QTEGB5fWZ9u1Z1oljB/LLGOeXB6LW1trGfvveI7139a5u31lX34eidDhgwy8i3CaSbZwif6TU0YSkAjxHCL3UZoOzjAsEHe2shgYfScmH0s+NIfEcFDrG5+nzJw4xhxVNmJj78C/aBPaIIGYOanzFZj9EJTSWtCBAQ2mCUysoBsHHKYGq2TBEVQSfobk3Xb5+L/8NRr9QjSjK1aqVdWtobM/sa9oyTSUTBpYdHTwVUZZzrDARMbMJnoR4UWOAYFJvuUjwHZtn/75dOnnsoPbv26HJAscvlAWzXWZpWj/MDIP5vmeMDMJ7cspzbc992c+s+VzuZ/K0SV0pyndMS0sq8BIzDm0X84Y8SdSsFS5iUyo7J4/74wRCptotQeMKREBEKKKhQmewfQR9RITdJUHnwKiQKt0yx5o9NxfNFwwWkzjCfkGcQOQ+tka/rJAWtSMNWOo2h8DgXM21JNHY/1HriaRtzm+mS8N2OotjZ3PuNYctZVhVlm7SaWV5mZeCS7nm1QeTg+0DPjX1G2C+lex5ITjlzVV+CPMGsA04SR4weq/ENpm2smDIbD3t42XgqaP7dWj/Ti24c+ICO14KfkjXlsAK5EiKijFW5BRrtig1aMivViKIAOydprAvchOUBzkCH0faJtJMxbckq3rnyg0+bN3nDf5gwOZNnosBP1brmE6q05N0nrfHDiund/+pg+ltwDFtToIubeatNB1gsbImtu/buaQLJw/pNC/VFjlBK53a7odj98HIhyg48vese1Ow4+hDsrdtGAeb8xqijC7OZX7UY5rNzRm4fpLE1Xk4irXIH1787x79/NJN+cMq22HsjdgKX/NCfIiLy6kje+WbSrAOwd4xFXP0USt4bqxPdYUPPh9wgfTF0T2RBOI8Ho3hkUgRRMFGhErX5Yf2jgcNRLmEsNcMZcaWwmrSsTrohR0DDqKExjgEfNwC/LwWuSaIWdFlXAo0yNQWgyO15UQ5xtrIkSCMdk5vX6N3Q6r049hmglFnvRFuCIaYtTkUSHin2nwyaCNhY9CkNhsERuEWB2qozTtS5SY5lIWD3QHTUqQAKeNguZAHs7Kgc6ISoZgpzARymBEmmfO4UzGMhxXROGVSpslNpDccgWGCHBHquD+5nw7eFLU+WhzhdSE7+8t5rQmcHVNKqGNChRzW2e7heGw9g2lo8cmzqaepl3rzXP/YvnLqPvlevg7OkL417Y5LfU8s8G/7ZAw+7s97xMe/MraQaBvMMDxFBJBKCIQKQY5RlpotLlJk1axYNmwYrqu2OdZz8jWkoq+k6JkTp6S3n3ItGFv6YKQyjz7n7Rju8TJtMVWZz2tAjHkU+De9+8t89OE8ljkr7SIPKyJM5hDKgn9SGs+7aWmpqIgnv9fSfoAqJzGtHJQtLko9B8jjMTwGDaUyzpRxDoISjMPmYmo9WOaLjCdPHtSnX7qg53lBN/77t2FHrntSIbqwXoFmhNCpFSZsrcaFRRYIcqeDeTO2M6DKuLtSder4fr3+3DmdP7VfOxlDxZ7A7n3ycHVTP790V3/7g0v6t/dvaX3qXjgbWY/SdSpFWu76fPH02sUTeuLEPu1cWpDPXSPsYAQnUuAsgxzJQxmT2xG2FgTDy2N4kqggFQggjQaNBR0WGR+yBboAtkWENPCCbxlFCeUPOlP3X+A/guaFP4eiNvR8EKnD3q5pF23NmT5a29T3f3pNf/Kd9/TtH1/X1Xub2qxSV3rtX+71wsld+vcfP6f/x2ef1r9744Ref2K3Th9e5svLTku82FuYhBY4CRY4Lh3HLcgsyjZVakIUN4xZjCXQBirvgQKz0IV28wLwieO79Tm/gPzURfo7qxfP7tSRHVVLjEeUW/en+t4v/GLwfX3rn67o5r11UgTnWJvrOE8xh0ofMtynWinIMYN47hGlaTTTN3ls5/XmtyE6tZcy0u0MzHHGu38DL+scEREqIAIJaIRCHy3BdECVevL20FppejyhFcVCJz1xeJdeP39Qx3jp3fmlOseExSFmaketbW7qp+9e0z/95LKu5m8LVszkoeKQPe9aXtDz5w/r9WdO8Cy6i/tCZY2I77nmDfkIolbyVsZVCe1TFhICxDpIZvR8GDvzqyqYQxEhmozZvWtBzz91Up94/ozO8vJ5iX0Q9IWRBM5DH54jrOdsiIIWO8xQre+J63kOn/LFbM81WApFBH5VwY+Hx0hSJmV2IZfqpsF5jCZJEUQCUdKNJuCdyznMCoV59+9YH4+eY0KlDwIw9qyddWknGJUYLnaGg2PPPcd22EGHnlDnt2/GWTZQekhRwl0LIsuooWGi4CcZmgDOQUZy17SMMQXGsbPrsK0VT+Al3CKwNxC2PEa2Aqy2aHxfmW5V7vX9h+SqtOGPm5i6eE+bX1B5bSp72POZYvTzgCqdMUaWBbYqIoASDI89GPI4zYek4IcRysV5jPG4Whc0liNCVGIrOZR8RLBeIVE1KyHUpKz0L3hkhWYFY7UwjDMYfwR2y2lQ84Yng1wiInWBAKv8bGKeUyDY420+wViUY8u54RgSvm41V7Zlz9XrxGCTBH0qzfTs8WSU+R47lDbQG7CuCYf4uGLKOXv/5fHIY9azN2ser9yTbMrex4rnCPv4GDa90s/72PI0Y+uga/E+vrb1tgHzjjfMT8k78hV7G09tY3K/IHVQj9cxlu3Q+pXZ7HNKfNuP9D2Olc3nuXalqCtFLH9bLq8Thgga86xj5sfac3zvr0717rW7+e/qb/VVERPRcC00cQw6TXXowC6d5HP7juVFVQ9IIZdK43z+j56u3HyYv9zxYG2DcYbGLr1Hccuax9FBlsKN59XWQZ4w86jA+6SQwP419SH/VMaYfoRGoDGwZEp4zxsTNYRa3o99v6WdOzr5fxw2dnLt7zlRHRMxjM7CRzAqPEajyWTWWCpja1qxZqH2gy+7zzbSy0B0VRbW3cf37v01vXP5dv5yzfrGlqodx2Q49hqFcMIG9K2GgqNcaRmC0piM9Ujw7h+zBewxQKjanHGxgKwsfvb1b1Ge4uXvnh2L7CPUNZq9micVY+o5/o71ca8cj34GRgxfsfdgCpLneG7xXG7dZDLRjpUVPrdP5C8tnHE8nvSQld2QlK4a3WZSjmwzMrk2m2R/aTP6jxGeSnPctjT5l7eZ30GGXYYwE6MtkJKkzJqJ4s9sEGGIhMbi1SNZRTtTeZKDfhxoRlUkEDjGnH+6o8NEO1RvINgYACEigDkwDAxOg6vZRMScnzUhUdkERctLy7zJXVLpinoOpjdWHlguar7gcZzRVy6kU9CrsgnSjwdm+2ooswOL7HFb9gm7c8dyfgA6wYui5aVODEXWSx5BKCKUhaDGckiYCyLqqsEKL0UgJeZ5dDLEYoJcvGpGsi8XTFEiIkVaeXM+5EL23tU7unT9Lg+VUxX86FkK0gBa+QJjeJ6Gsji3Z5fCdpP5g5hIXWV9PJTEoHHOWbSvfoMxgp5Z++Wlic6d2K8Lpw9oz54lchGILRTKmrxZZMkqGmeEYBvSKVnUpg3NX5QIeCpXtPRrY7IzRoWigJACFDckjUBQp/sP1/VzPqB+cP1BfuPkNauyjfFLKiW0hxebJ3ipmS+Bud/0dQsLNnIEHC7uUjcfrOoXfFt1896aptzonAYXExCKMMpAQ6JOuqIJL7L9DUeV5G8opt6n3pMG59gUuo1efsgb5R7bCOtGfqSVeKOHGu5jtFlOcEL0HKt5vc+JjOsl680bDFGmlTVMSsLeuS0b8KjsJs+PKZskPzIl2hoIY7B4EQFr4BYNxTpRSOa+6FSkl7APjWTB8hyioHVsCfnYRYQ6UIwSgjwGUayTQlkglo2ITCahS4jCeGSjgiEBVCxRDo2ptzGiEz4OM+XklMeSQD/SED/IAhHhqP8hbDaYAu72DXndp3Q69QMW+8DHfwve8G+r+mF/i71kfmNrqo2B3zS/icwHsk0+KGxAE+zZjUHf6FSb6DaHnFsjRZe5oaTMcdjmfWJ4X4ghBk1h0BHBEoQEpZFLyD/mjBCXR6Fyld1Gq/N5flt0tI2qsf+tHFOvLeybwHRmY57Jj3qo12gKHf2m7P3kB51t1jVa5f7nkXPzHlA2mpVQjttNREAChaSBcJiUhbBKLIdLhnWoTNhPbB/OQ4+nZzy4KWJMkC74NO+IwGadaTiQNZbg1Enat3NRLz51XJ9+9Umd59q7Y6nI1/1EKXgU5AIN+cfHSeREkZUjIoPE1Npyh00huwUvMoLrffACqAseuPcs6qWnTunFC0e1n74JUos3J/bRVDfvr+tf376mH/z8A915tMn0/GqKnCSMEjnuA3uX9NIzp/Xikyd1YPeKCvqQC9mYes9LzSmbpX8M9IGtJiprhH/y83rJx9HXtZ5j3vcV2bqGKbKXPDGtmoJtn0FOnTK/++r9Ai9n2caWOsbVaPNjJPi3GZifgfFhoHocDWxX9nFlrWrSKYMxevbE2vpUP710h5drl/XdH1/T9fsb8p8LL0ymOrA81evn9ui3f+WsfuvjZ/Tqk/vzZdMKL2a5vSiiKCI4hoagHE/6Dyn1ed9k3BFoqKJUMScQgYKKGW2oh+n7XhX4w+uulU7Pn9vHS8Fz+q3XT+m1cys6sKuq0nFfJrq7NtW/vHtX3/rBVf3zO3f0aPjg4DUyRB8GI1REPAaFJHQ0cqlu5mDZOVgextPWuzK+hlFuVNYTa5scqEyOcaCWZ33N64QFmaqhmE2MjeMMPF2dv4fJtaLf3vukZqeZwezBnRNe2h7QGxcOaO+uTj6XbCxF8j9TwtHVtfuP9P2fXdaP37mpVa8bDu4mcAo6gej4/iW98fRxXTx7kBfoBJPcx6Vibz3SWheiD6YrCjxt1rFfMc4IGwK/ouLzjnRhdFUrC1VPnd6rX33xtJ47d1C7lyfyGBqkDJUU0gBz8DZ4CGojohs4adr38vV6ygcthqexRDiOALzMWW9qoLL4EaS3Ew8W53sM6O0zJUEP02PsYYwpdB5blofzLvWc86bWb8HP7ie+9+Fnne1TbFPkadKa1w/rSUevXvdQ5JpCWaGIYFTSQOQSjM3UCIUKsH2EGLcoPc/hOXb3RwfuZwve6+n79jr387xvc0HZAP7tKb/wWEu+V97r8Um97/d+Bhiwzrw2gee5AU1fbJvMy32QIq9N7r+tY8+IWo1g3xiIEcwgUcW0pZCUcjCNFHzZUZYmKnD0vitFxEQiNPyEFOFGghmgx0oV9tQ0mvfqxrZjYJ4c3ioGAxEi47AhA6VkQzmWEGMAHs8MoQggCpR2Vmf9R1MlyUYyyT41ljoyzWbJKjsalkFjW+td1HPe9MzGx3xqPo9/Lz8vTNkDI+xXsfWg2o+LJCzX78q5V5PaNkXZ2w71i74e2nT4kK9PW68evbdfo9gQfPxr6isjAozfdutN6VJp7xl5+inz2GbAamgoAAAQAElEQVQfP7uad3/T7KfK16Px81BEm7dbgx5YkVYjrCl8KVZ0i89b71y+pbsP1lV5PigdtijkkiA0vXYsF14I7tPRgzu1vIhNwpeMzCPEnkT2P8HlP0G+fOOB1vm2rXgjYsMTK14hBRClzg5mRaJiCIWZXAuY3FepmbMpfSShE8UkIpQ/odxvQjZMCucEiTThGnxo7w6uwYeYx14tL4TUt75DQSbN+rXo3x5kdqlPa8UXhI0ACRvzHuZh2RCdUk3IR87AbVbt0bJ6WFOuCVdvPdDPL93SzTuPGE5lqNh94ImDE0QoRSY5b4UzNaS00kK5+NlWMXgPoMz+hZx+uCgRCg5qBFSAOI+ldMr75u4dSzp9/IBOHN3NOyDfo4jGJ/AVhSVgKPQUJn3bA/TksXpPJoa9mOcDAamDVuZFt1paWtLKjh0ckwmRJKIl9VCRMz3UfZqkJSw1RCoa39jHM7gT9KSRzIPk5TIEw5ozYDVSDZzlEcoSIk1yjzXBOowKdzLA68GUh/04OsxTZyPYqiHGbMLBko2A2lgzkvmIMAGOVCszndCrlUE3KiK1Y0yTrIrY5i3P4Bkg+EReWlrUjh0720FDP15weg72lIeQBN9SVmQf6Gnfq3KC9Wzyir0S454jfNKQ1LUGQyvm5D9RPnpwHyfnAe1hEwp/G+xh1rHCm/BmSgUNRiobAM/QXKl41+2jAzsacywOmilwY6xt3VHi23xCW5tbunbzrt67clv3HqypMr8gM+eERA6qCUDL4KiMpaasnB/JcEYjg9lDHVo5r2t2VjkxCLAyEWibLPfUWDqKIDpp1dF9O3gpeFBHDuxU8RI6h+3MIwNEKiB0JpWxSJlZVg0cPFwOw6OrQlJeQGqVM4QiqXOa88Oxu8tJYImwVull/wK3vt6zXnfy158f8QGm95hwC2weZiF4mZvIMW4mxw7t0Y6VBVXvER7McIHvTZxOj/ig+84Ht3WZl7KrfIhz/8oSEn1TNV8iwmp1XNWKb2TMo+eYzfZrylU9Y6IKUY9RhB7/PmlNO8PNsbgf+ydScIMJhVerSbSDgBphqINukBRm8pjA4Gg5QcMUZGBpFV1j5tvAB8gQrRiIoE1WFvORnBsPwUhHJlXxVkKUKo2dwjKknHtVsE8xSVzMgr0WrG1JGhGKAAq5VBpzqLILVg8NlWQ1YbW9oJDUMQ48VGfrTRS+PcdgygPUFP104O1DmN2HHgMajEXKPiVoKAs5nD/CcpVbI22zJhQRSEZV777oc9MP9XxgXGe/bWxMeZjZyg+Q/tZunevBOvbk7WNYXt/UWmJLq9AG+LUt9FDr1ja1xvngf2tzjbg15x76yH4sg+TR5zj48OAPDrkWjM1zYsAKflhFefiGmK9hYrv5XNqKV0jBjyg5R9Zzi08im8AfeLI/xtPmNOUDDnOeyVspb3re6DagDc1vg7lvoHOuTXhjA9rgWGPKdbSXbfZz3/Pw3HrG1LP+s/kxqYhgxMG+06yE5+E5AWaWx6wy0dwb5KgGNucx/PAxJe+UD2NeR+twd+gsp5xTFC8esdktYtZBMClcUw4f2KE3njutjz9/Tr52dVxjaviKVnDn+kyuQEagBpDcGtmvxPlUU+dj5PE4yrwvf/bxHCZ0ePrIAb389CmdPrJbixO8GJ/nI4rXbJW99e6Ve/oHXnK888FdrW/0ysTDPqnQjnvPwb07dfbkMS3yxZ7/7bxLN+7rg5v3dRlcuf1AV3gIvTzgyu37umrdzQdp/+DGPb6xBjfu8sXYPXB/gPm7ev/6Pb1/baDX7ytl6CWDft6HjngPX//2wbtX7nBvuCfL72EffT8Yx+C+bz3UldsjHshjvGKdcRP9nO8V/A3P4QNiLuNzGZ8PDPgPDPSXoO/x4eQD+994qJ9yX/m7H17V3//shi7f3eAFf+Elaq89Zarnj+/WV14/ry+8fEZPHt+llcW2/tUHiGODlPvSxzWC1sc8KXweBHuwzapopGaaE7RdHCHiTX1/q+xXthrPQrv02VfP67Mvn9aFE7vFu111001VnqnurU71o/fu6Xv/dkdvX1/j2WRd/l92b/OS+DZfpN3mWeUW/K37q/kBz//ro3Hz7qqMG1D/T8vX+eDRsKobd1Z1fUTaH+nG3Ue6eW91Bv/2v+V56g+Qt+6v0c9q/mWF+/R/NPZh3GEsdxNrfNhcY8xr+QXi/UfrejBidVOPgPe26cPVDdl+D7s/oHqODWvMd0O36fc287zDGP18cOzAHr10/riO7V1RqKgEqzosexed1riu/uzdG/r+j97XVfZDu+bIR1WyL9zyQqenTu3Tq0+f5APvXqkU9aXDXPI0rQpFhFoJ+HbuN9m5gsZeaHyPj9EejIc8gvK8c3T/Dr1x8YxeeeqEjsCXwp7hHK8aysi4L2AxiMVFEI3F15DKg1VPzul0a/uaiKOvFwZsuje+Mo8RffI0quw7AVNDXJC8PkYlQc+11S+2triu+PqT8HWV+8gWz/7Wt+t7r/RDbznvBfj5xVjys/vDVHkvnZd9//uQvD7oNvM+syX3NWUMOUYWhSqvh8fI4VMrFVWIRi4s38giordUJcf05Jpyn92kX8P9rXOvy7Gtb7FnAPIavPelscY+Ml1d3dIjrsOrthkjn/d64qCrwC/uHbPOXNYy1zTvq+tcs9d5mbjB+mxANw3GssU53gOPj1HmmIdRJy8mZJkJUKvFhKzkWAnGrCFKsLe8v/xsX5ETND3H23vCNNfT8oBMQ2NbAn9EXoD1oOZSW7aN7ZfjILVSxuq+2dEMn0Bk26wrjN1ngWkbU3BeSD5LcNY2zDrWVPLYM407lb2qZvmr4IUShvGnC02gmlULmKmZRozDtiRWyg7WDEhD00U0mhZ8qcky6UYH+0xPrgBpnCkHJklgAgNf8Y0It5KpoVAr0Nqm5v3AtDgzx/UfKC72HUg6c+u3Sl0pmkyKSldmGWWOPuRCEFURXs2idfbnFe77/k9GvDcjQu1HigiVKLwwnWrfnhWdOX6QL2BW0IVEzWPvsarm0ty6u6Z3eTYx5fKkiJD3W0Qk3w6EssQgeH5WBE2bXa/gB5FKctrtioc3X6AhMPdI5sGPBbA6B4K5VWvoiT2yNOl06ug+nT11WPt2LSsixCnH+JqnhC9p2pqbEcX9VXxqpqVLqG0Vb/yHviu56AVdhuCjtNiDYSE7vmJEb2Ko5GcH/xLS25du6v4qL2TJ4PXyujLkwR9namAjEbqa41FNTUsYECyugV9NIDGu2XwQVYUFX2glXtitqWL0yD5HfZxPHtrHGq1ogT1Ua/NPV/yQlMUGM9Cea2rP/aJybHruDckj9yn38vXbPr7mdOynlaVlrfBisCO/50QKZ1Lrgw4bI4Uobgx6Rl9RGoJ/HHbFz3rYsVaSGzPZizAKgy9RowZa6cgEajuIwIOKdlZJm5nwSp1pRTNSu3t/trPQUrp9tHnMRDT1lzg95tUGaC/UVHMNHmjjWkuyat3ghNj0Y5u2wZh8M6TGM2wi6xxaWFjQTt7kLi8vy8UHs3KAK37VNA/8VD7480ibOyZ/5jUFUsjE6Mnhi9a+vTt4I31IBw7s0gIXMc4R3AJQcaTKJeQNC+e8EC9IkIOq5mMDPgrxCUxZYO1n2GKdD5hlw3FR08mmhCX2sfzA+R4n6fVb93kgkUo4wtEw7iO9t5uwjsFUIPgkEpyyBG0EowAatM5mv4IOCx1UwaqVjIC1F4S6a+eSnjx1SGeP78+XairNP2L0xYkNqRRDEQBVGNtN6r1Gs6lHxYOKTyhghkq8kCPmdMiuDZHETd+HbvFh4p33b+gmHzL8odzWHH3mr1xcQgf27NSpI3t0wP+OTqecsy8I9k1KX364vMLD+7uXb+vuow3UVRF4lBCMpFBEaCwVxlLXdfTR8RI78njZJYiJCGWBmgvxY36wjT4RTV+gpQQ31iBPNFqUvPUGLshSUnytewwYUOMT6kKZoyvdQItKMbBBOxyNAk102IjvkEPKHAopgkYlaYT5gLd+RAyMJFiviyiwtK4DN8TKTuIQsGeab2sRsYTC/UeoRMlxe2wx6FBL2UgKZXG097/Pbe9r39DM9zC+GfTcfXkO5uZQ87cbNrmJbA3Y5KHY8G/hbfCgvs6DtB9ONgmYEkcKGdlRduhOQ208TZtqGo8jIgal0EjZzOns0/diLL02+CCzwYePNR6M/Jskj3jQ958Yrq5v5IvBNcayhi0/MPAAb+oPBI9SP9UadNUfGBJb3OS3+NAw1SovA1d5Wb5GvtX84IAv8iM+FGz7oyO+9bcl+6+7L2L84s7ngtdPPlk9JeCxt/MKQcPxY3G89l53VDnd5ifWrdeUyW5xvd5gbZ13nT5nQLdGn2vojHXGt47seaY/c/aHl8ZP2wcbYnx88oMNx27b3mumJ26T47cJbbm2iN3SJus9ZSw9Y/KYc7wcm4gQNaGQktd8qfKchM1a89Y4R3Uur4GBwXttyt6asneMHr1jRoy5Hdt0QdqQMKQOVkX01+fLufMn9utXXjinFy4c034ejPNcwFelEFIyLgKq4EcSNqpaQYcQESm2NtnWoOC00j5earzw1Ck9ff6o9uxaIkXQP0aOvcfEdHT74ZZ+8PZ1/ePPPtAdHiCneFTuxcLN6SOCDw8h3qfop+/f1rf+6W39yXd+rj/57i/05997G5j+Qn/x92/rm99/V9/8h3f1rX94L/m/QP7zv38Xn3f0X78Hvvtuo+bBnxnffUd/9t239Wffe1d/hm/De/rTv39Hf4r9T61PIA+6b3znbf3xgG/83Tv6Bn7fwOe/fP89/Ze/B99/X3/2D+/rv0KNP4c3/us/XNI3//GS/gL5L/7xfX0T+k18bNuG7Zf05/jOQMyf/9MH+vN/NC7rm/90Rd/8l6vgmv78Hy7rL394WT+9/lAPOf85fFouvc4fWtLnXzmpX3vhpPw/0vpRxFsGFy8tW6G2ayDr6+uhuJbXAUIncQAS8qahgbAPx/MRCWsFkt2DA+7re9cVFdBL8rkedHqcl9CffPGMPnHxqM4cXlb+wiifrtY4b97j3vo3P72tb/7zTf31j27p2z++of/+42v6P394HVxDB/4V/l+v6r/96zX9pfGDa/kbht/6wRV961/mwdqg++aAtMMntR/8X/7gKjmuksv0CtS4BkWH7b/Rz1+Cv+JF63/74RX9nz+6qr+G/+8/uqa/+fFV/c1Prulvf3IdmF7T3yEb34F+5ydX9d2fXtP3fnqVl7TXk1r3t+T4Njn+mnzGX0H/Cvmv3B/j+st/vqq//OcrzOWq/uqH1/SPv7jJc8KmlhYW1HVi/0ucMuKgSSGuN1VXeOH5nR+9p3/5+TXd4+Uqy4yTZoXDocN86frik8f54vWodu9cVkEZpVOUoggSGQpFDFBI8FUUN/BCZUSEwvFRGAvx8Ht3LuiVp4/rk8+f1Tme4ZZ4ERkRkiFoQo+VCPTUx5QIlY3la+gWe2LKmpU8vAAAEABJREFUZBDRirnXvN77vpsKj2seqWwJq2xAAXG+ynXE10nHOucWF5yGKWs4j15b04qul+/hM3Ct3zC43m9yTzBSts5Av8F9I4Hs37rzfaHdb/q8j675HoSP7yHr8LanPzqPxWOsTDbB0MX65LE2PwfUSMzTlbXnCCArnyW3uCdssG7r3PPXuc+tGtxvHxm+T8/APZx7+hr2Neuwr+Y9fSufCx4i++XgI3weDfpHfBGYPPfQNXR+RrDOzwBrzP8R9/+1jao15rNG3JrnOMOW/Pyzxdr5OIixG7O5cJz8KD2o8+ihYl60dhoMEaFg34U865AUOe9pHs/KMw+gD6/DNvrUb3Fctga/LdZpC34T3ea8P/sNtdpvqEneK3k88rh4jRvcr1xyPKHCeVQ4Fh0oRYLQSP4sQoS2C/Px7MKaEOEKs4POVovWzQAzWxt426sDzSA7BpJ5rC503nWRnxUmXVFnuTTqz6VGVwp2dJ0Rgw/UMv4lgS0peqhzdraTO+101qEvXWH++JjaBrqyrevsA0xHFGILg4ZoBMvGupEHRWd0RWN/OY8u+AxUtLjQMXYwJlAoixcCxpLhfKJ5wBcxfjF1ky8Hff6XriMCD1fABtKEz5vHDu3TyWP7tHNlQSW4a5EvOC5+8cHh1xrnyhW+vHv/6l094IseJi0xTqqy2J98VEQLPvLQlCrdVNkW4VaKgFK9v0Sx6Aj3hzOaCqyBDBsA94wzlZsBJvu4rp8/dYR3Dgd4IbVACuIxRNCQIjPBzkR0UVEwR5yR8Ke1aJL+dBIRtNZAA8qa0jYzTI6fUGZImppbnpC8XvvLr/eu3OSL2Lvys3mwL6pjgFOJ/iNCEYEGS9LGZj6hQ3RnoVDBnusDH2GNBFEryOHBxSg2ShvhI+nn3U5HDu7T8aN7tct/Oswes8X5fYxxJd8Qj0AYI2Ak3D/ac3jPPajJPc/lI0abc0wmC7xbWtHi4qI8nIghX5LI/H6/E5or9rFinO6c6f8Ky8i23Z1vW4KrsspAoG5zCGkz/f+O+pgLp04uX1so2iBVgkmZpnfQgsdD0Y2VlRsPBLuILG0qlVx18CG8ceSVIWualfC0WWPGNIHBi20dST3QGZvM0AS5utJpeXlFKysrKoWHGw56zw2hT8qB54D7RjPlA96UG0c/yD199CSvvnM4XxsSGS3QZcqBULVzeVGnju3TsUN7eaibYLQ68HV/5pV8SMopaixtdYQh08GkPWUa3PJEhCoNkrVG07OejNMdWjbEKSrGzRT5NnuDbztu6NLV23xQ37Q6T2Q9VlrPysxV7iaCcWVeUVofzm34OJKeEwYfBT9K2OaQ1FS64iKQBpybXsRUTbhQnzy0W0+fOaiD+5dxwVmChpzbUoR5DYX+yYGD29T5YpH9WSLAe8F92IFICEraiCZ5pHbdBjkJoA4q+9M9/v43AP0bfh9cu5cvBqoXEq+IyPHDatfKIsd7r44zj6XFjmH3DI++gjwkhcM38rcK3r58Tzf4ELSVf2Uc+JLBawPJamfCmkHsUfFiudPiZMK3ZF2uV1dCXSnYAOMo5rlxdqWkvhv4SVc0wXcBeWJ+xAT9TBeawDvGDw3mH6f2db+mhbEUxlHUTTr4jljLnTrndl6DfJkDfmHwa3b7BeMOsbptjTguCFTrIINcOR/bGrAYrKEtDZU4oqulFhMBpY5udWRwmWMzcxBdWJMoGEOKoJHzVY4RlOPbgykPj8bIb3He+4OCqR8yN3kAbh8OpvID/vrsIXgq8/lwzAO2HyjMrw78Og8YqRv8N7nGbLkv+vQ1hhFQK2NlggytzQWeiZifgTFLOKgVR3isPderLa5dm/kBYZq/HbDKg4x/W2XVD+x+gDfNcWD3gz5jWbOeOa0xnjV0q9bNwbJh2xp684b5/DCA7hE5Vom1zh8qVumnYVOrq3zoGNeAfjzvKWvKtHICnpeYjymzlS9bta2Cch8wVevzlPJaAV+fx2OxTk73a6wzBx+TDcaysVnV6FTrfIBZR7bd/saGfcF62vr0abqpNtBt4L9h+phPxY98zNlxfuhxf21OleF6pMqClDSbUe25jBO3wTw2E4Lla4yP45Rj6T3hDyrmG63a5IPfJse3co7UDCIJOWllcdjSuW7ZP0rr6KKtKILjVrhPPXfhuD7x0jk9efKAdiz7XlU5CiTDR74umVoD9dqrSrCZW0OJwF++ltEbdiHDqeM8O3vykF5+9pz878YudAUTvmlvKdaZx9tX7+lv/vVd/Rsv/FZZ6559MUU/3drkQ90W5+U0P6hfun5Xf/q3/6L//U++q//0X/9Jf/DNf9F//tYP9Ad/+UN99b/9SF/76x/r69/+mf7427/QH/8t+Lu3eXn4jv7Ld9/hBeK7+gYvBL8B/8cG+MZ3sSfFxgs967/+3ff0R995F7wDoMR8HfmPoX/8vff0DQOfP/ne+/oT+D/hBeA3iP0GPl//zjv62t++q6/Bj/gjfL/+3ff19e+8rz+G/wYxX3cu4Jhv0P+fPIZ3lTK5bPvj771Dn+jo40/gLX+dcX+NF5Jf+9t39FXwDXJ+799u6/qDTbF87IGp9i9Jrz55WL/y3EmdOLjCQ3Vb7yrW38cNwmFIKSIUHKsaHEMDba3wtZLrw2h5cMMmsUXJVgEVf997I4jNHGK7VE3Zp4H5NPfHTzx/Us+fO8BL6EX5nsNppduPtvRPvAT7OnP8f/31L/QH335bf/jtd3JuX2Udvspcja/Bf421+iprl0D+KvLXkI3Uwf8B+EOOwVfBH8J/lXX/w++8pz8Af/h3cxTe+hmQ/4Dj9AfQ/5x4V6Z/+Hfv6qvE/hG5vv73HEeDF7l/bAqs+zr74I84Dl9jX3zNFP+vuv+Mdfy7+kPL6J3zP3/7Xf0fzPM//c3bMv4P6H9G/n//9c/1//zLn+h//9aPeNn7ti7dXhWXIE1ZyS3ge9CGr++s530O9g8v3da3f3hJ715/pE2uiaizButvZmWx6OnT+/TKxRM6cXiXOu7J4vhEKZgNPJGrApkKr+RDEcEBbMdS0XzlglpcoLs61RMnD3H9OK+L545oLx+2bK5u7AN8nbFomLctKQxmMSUlxaGymXxP2GR+vt7ltY85oRZE/XCfZJvhTSUHLfFjBqTUsWdJ7HyVwH6Ac2+x4TZZtw3uF8Ya90HTzUHewJ4yL4w206/nelu1iZw22+FTJsb3EGMDX9N17jl5T8BvnfuD7/2mvgclTb+e+0evLV/nQG8wKY8VkpPwecQU4FminBPHISkN1TYTz22L+W1wvVyjv0e86HsIHvnl3dqmVuGNR9x7816Mj+/bj9b6fDZYQ++4Nca95vu146BNN1XGIHtua/iuJtD7JeAQk7HkXRv6WjXFz/7rxOb9kTluAs+18mV75frCzJhGZSfB1cr1hBlBYZg386U176M7wntnyj7Y5BhseP05fuuJKWs6lftaZyzGuObrtg/jWMe2Bm/asJUvfcxvsIY+jqZb5N+iH8PjNvVa575kvT1MDy8YWKExIhgzsvViV8olHZnXoI+YMWofviI9Q0rq+SrXJjAD/GlTDeuFEtkSylIVfDovJdSVMjyPj7TjGb2AbeoXawmuA4uTjs8VDQvIxqKp/41Zw3wCn3l5odMkY8sQ3+gC9/fJ4G86wc85k0c/6YLxGQVa5Ot/53HbBlIeafo2P8cv0v/iwoQYX4f0WKmsRsSgMsM6+Nnw5t1Hep9nC/8zUFJRQS9WOSQkL+VUO5cmfHY7oIN7dvBZPbBKPRecCI5lFZmVLwLfvXJXl2/dZ3/xwY3jH+SIsE8VxBIQvC2iQKkwkilO3goRKWReUchAJxXOkPxZVhTv8/S02oEZwUwt9zjYCGG5dHj/Dp0/eVBHDu7iWIdyj+IX3keONfBFxZ6qCTKhCQVtHQChFyxWICQZYy3A558emwJc5AThRspYwfvcuc5L1Lc/uKU79x6qsp4YZQ/D13XckAPRiWGzIkM99wRBptbaqxLk9Rm7Thn/sVaYiLAXHDXYK8giYHl5kReCvJM5sEfLizznklt4KosjPe8quxtIjC2NhNe2phz3qa9htee5tJfnYUzJb8/FhYV8t9R1fgfAka3WAqhdEk2kpQbIOmNSGptRS/io0qibKQYmsBgpEuB1y/7gc6oDjdEhKVNksjYNooSs5iRtM5qVmU2cQ440ZtY5Jub4/3+zY27PcC73qJ5TDeyHBvkhx+DCsLS0oB07VvKNruddWbWeA+4D3HPAezZxwjybIBcYe+UmYR53ubTU9Jdjgw6GJS40h9l8p44f0u4dS3kS5loTQCWUDUMrlCF+oBYNs2g4WkjRCBxebtUoenMRMFT3bDmHwRg8xoRcWl8RwU1zizf3t/WLS9flP4HpCfB5Yy8ndh4j5WxIjqHpWp6KnKZsrLOP0FZ5tL05VClxUeo9HnS2tTFhTJlYnHDRvj078qXgmaP7uMlMxLJLjNcIhZSgxX+UnEsef6CkD+eXk6WvvZQFl6RWm4/AxrXCUdZZdB7HMyJ8K+oAUkTIF7gPrt/Tzy/d0D3/hp+kkIBbZVnmReCxg3vzmxr/r9NSRW9AXEP4i4ewXpfI9cG1+3wrO8Wttgci5mBvj8+h5luE2+AG2mmRG+ICF5sJN8uuK+p8Mx15aGFfl0Fnn4VJEBda4GY6mXTcxAMUTVKGcjeZENdu2tjgR7np8EHneGNif2I7U7Aw6dRhz3wdvug8rsnAJx15bAv42n8coynLqyw5/+qpKxcKLiK2eVG8KCBwgAiSCA0FpUOGLGTI5U1j7pXU2DtUcIxMYB8CXXtpi3PdD/6bPND7gXOTB/j2kNg+GJjPh2MeRtcMP2CCfFBOysMyD5ztgXxLj+Z5HpT9sG48gjcyDp9VsO4XPcA3dO8DlkTzhSG2bWol48/hW4nsbe8Yn8/+gJDgodZzWWcOzt3Qy7pNrmN0lR90NpnHhsEDsff6Jv6brMMWPgmvBfCapJ28m9gSPB9tIq87nrgN4tZ5223Z+g3bhg8Oj/iQ8Ih5Gn4A36Q/z9VjrkwgIpiJj0e0eTYxdbKNuYawoYFNH8dOuS7zGZJjV0EP5qn5bdg314bxMyU+REuexwbj3GTsm9aDeWreYLiZe9N+CJ7fJkkSxEy5Z0w9FlAZIDV3HMP9aMUhUotX8k1KFQ1bcfbA0ZPPqAP1Q8kWY9jihZn7to1lIcqVfCajgrSVUbC8EmtITarUS6aHeZB848Xzev250/I/g7DAOctRkGwsBRIKU8uhLO4lCkIANIEtghYoiMEWETys7tIrF8/puSePa//uZTk1ansr8PE87/Jt/o/fvqafvXtZG2sbWgxpmW/rV8pUCW1qSVta4oOPeAlxi2/937l8W7/44Lb8773+2/s35Wvzzy9B4X/x/nW9/cENvffBHV3hm/2r1+/r6o2H+SeW/jNLf+PvP9E1Lt98IP8bQVdu3NeVGw90+foD+dpsXOIa7ev+B8GLUXEAABAASURBVMRfxm7fq/hcu/lQN24/0q27q7p9b013wN3767rtP/+E95+k3uBFzi18/OXPDehNvgSy/827a7pJnDH+2ap1/rPVO+S4+2BDdx9ucJ/Z1D1eoj/wdYJzZpVzZw34muE/Q733YF13H6zR56quk//KnYf4r/GgOlXXb2r3pNdTJ/fo4xdP6tyRPflb3T37k62mYH071r6YMYTCFMBZmsH+j4E9WNlPEZyHbCrbOPwiNecjFhQVha+3eCi8Fdg7QUbvWW4funBsj964eFTnT+zmy7ROi13VhASrD1c5Zjf0M47j2xy3S153js+VW490lfW74XW7tyr/m7xe4wavJ8h1b/SG19j+4LrBsbg24LpzgSs3H3HcH+oD9sWl6w916ZrxAAqu3tf71x4A6FUoeO/qQ166PdA7+L19BYrP21fu621sb488+pShvwA/R/9v+CQu39fPPmj46fv39LP37yLf0c8u3dFP37+jn7x3Sz9690bix+9A376qH/7iKs9pt3Sf4zxhXX1eJLiPLhrc332uPuTFzw/x/+l7N/WAFzqVtY4IlWJIBb79ee9R+TcG9+5awtZJ0SlKl1Tmg4MVedR8hBURkkAByZPZFL9AV7hBHT+0Sx9//oxefeakjuY//+L4qlaIg3EIZLsyFzqYyc2LKw76nv3l65spW0K+vhveT2wwYsiNHy0jI9KVDlClHBGKCPwMJW9f250zr8++dgJfOzfzOj6V6cbAb3FNh1WjVe1+0Q8ylGu99/Jm+lmeagud7wumzb+Ss+f+Qrxt+I7+za/nXK3ymJhyWw4PlGFXJI+3CkFjQYvS65BAXY3USVvcvza4B6/y8usR14mH+Zt9mzxvThuwrdsHeBzGFjfNjRzbMFbGuAG2WJst9BsDRcUaKJ8brNvE5vhN7BsM3r5bOLn/NT8DgHyhyHXL16w1xrRO/5ssaq5/jtmjl3yoDLl4uob54r1opvnlnGF7+nZ/G/SxTt4198HzxSr0EfNeZf+bfxxb7cXm3PPZ6sCvOQY84jo7e6GJvEY++6yT23B/OWfm6bn65buPs+fDEmicCKNW8MMhdAtiZoNR5LxCEUCSW7/kGDhlwWYagdWwYITPETMNXpOMpVNOx/as7+dsMD6rL3LBXVzo+AwQmvh6gexn+YaOzxQNC8QspL3Ji8gJ/B2/CE2fRex8yZDx+CyQu9nm8pNnMmABn8kcLDtmgr0Dti1MOvlzQVekBXwXuLZNEGbAz30s8iJngXFMsIvCGSEWMMEyKQsM2yTZNY6j/2mRKzfu5t4trH1EyNeu2XHg09eh/Tt19tgB7d21rAk+Imn4ALJPxQfRKXvO/3zEu5fv6Ab3/in3vYy3Dwc/ItRKKKIowtQYtKHUtfGG2g86OFfNSmxzYw47bKvTTheSDzi2ykVy53KnMycO6Owp5rBziXcNvXJv5EJkI5FPLszJGkMKycDGqOXC1Ew8M3LApiN+rENNeA+i5Nrv0ARuH67+54cuXbur967c0qO1dQXrGqQJ+ofI/HaMNZX+5vLmCELjD73O8Wjpn1RWKwJZHLFUkJU0QpaKBK1Mqus6+Z+eOXOcl78Hdmt5aSIXQhURZqFKaCiO871nRK2Va3bPNbtPmuc+6297ZW0igrzLvBRcYj+77yGRnD+yHTXbNLbZD3G25FQ+pP+/LpKFsT0e5+yPazgA0rzfPK+hPKYL/1EnyTVXxrwsVmpHGWFkH8uR4TT2N/LA40xNfzsb2Oo8sM9XMmQkxzrpaEt9raPIHGvaSSVlB8ri82kyWcjfFPS/LxjRNlTvAzyHKTfNng+4PvF6Tn6jQsex0QGVPgadk9tmOmETHti7Uye52OyD+kJW2Ti5i+cHg7PnAVFEmIA2Hln0pJJBoDbRDMjZkZEEkT6EUu1TPWlAJlXmJMYY2HxTvcG3J/7QdO32PW1xYw/iyYK1DlmIqhZpqHCpr1xA0w9ddQxUlYZqH9vcr/2sqkRVxpguNLZ5DBnTApLtGd/SUqczrNUTJw9oz65FrFPgmhGkJluuDxmdyyYQ4bE2HSL5Kr5UCF2jaoxby0M2/DC5kisFG9IJ5YxWLrDy0skf6n7x/g35AyHPCRniUHmOHNeOG9X+PSs6eXRf/i9WPt5yh4Ah4l/lmxLPRfmB8j0umLf5EOj1l0sdvZmLZYCKOBhqIUneQOmnKyGqIkwB15+IRrn2ckGKBm6mvslOuiKPJ3luuh5rg/VFmEHjFxC6RMg+k6G/jg7n+Xkf91kGvwl+HeMppujcd2fe6NxXsA7B2KWQS5uv94bhVWi02XwTYQmprEZbcBtAbfEVlrlHhCLC4Yl0tY1IV7wgVvSw9GkWDqV6zo0t9uBWP+VBfprfBK7yQLHmB0PoyK/xILk2PoimbZoPm4/gm+8g84DpmFX0q8mjZ9P4N+hG3UM+8D9KTId/d2pTqzzQ+sF6yoN7ZU9VeT5uocNYI9jv6OtM9nTRMQfPw5jC+0Fmnm6h25rW4dsuMWejQq1rlCVIGVf2HTnpxHl4Dm56DFOcEpyeiPINcQqDmtzk4nrCZRNeoAeVDxSAvjeZlz8c+AF7A95yi63yuH3MjDzpPD8QMcwdnuEwrpqwP90SN8wDo8fgeI+JQ9lsqa9cuaIBufkox+Y8OQaUDJGYKn/r1/RDbjpybutM7T+i6chP3p5rYg8llXIMMNUbzGM3D2Afr/iLOY5+nm3bocpIh7SclfGjQ+EQ9++9ssn9qWdQtTllbn9QqPhZqGSJICs1dfARgZZcOFjnc/Q8191PvnxWzz5xWLt2TBT05lj3JSR9uGCo6Ctzjijki4TgVUrOf4Hz3X/S8vLFMzp+aLcW0EcE1y5DYkh5LNc5x+p0U08ePZD/c+knXzijjz17ihdHJ/TGM8cHnNDrT5/Qa0+f0qsXTumVC6f18oWTeuUpePDa06f1BraPPXNKn3z2rD71wnl95mXw6pP69dcu6POvP6U3jdee0ufBm69CX0WfeBLdBb0J/xa+X3ztSX3x9Qv60htP6cvEfNl0gHVffOOCvohs/ssfwwfePl8xJe4rxP/G608S2/Ab1iF/CZrA/iVk9/HFgX6Bfr5A/Bcz94Xs33b7f3mMG+gX8f3i60/ordee0OeY48cuHtNzp/briYM7dW7Pgs7vn+iFU7v1K8+f1MUzB7WyULYfYqtUWHkOg7IgI0pWhIkbbRdEDmxulnE/eK9Vrk8zfSUJqCO8H+E5uPRVSV0zn+N6rg+7lxd08eRevfLkfj17apeeZ6yvn+fYP31Yn7x4XJ96/rQ+9/I55ndeX2KeX2aNvJ6/wVr/u489rd+CNlzQb33ceEq/+bEL+ncGa5S+rM1XwJdfPa8vgS++cl6JOf4L6L7wyjm9RV9vsvcTr5zVm+At8EVsX8Df8aZfeOm8Pv/SOX2O/fnp587oU8+e1K8y3k8+fVyfePqYPnbhKGj0jSePquGIXn/yiF5Dfu3Jw3r1/CG9fPagXjizn2O2TxdPGHsbPblfz4CLHMtnTx9Qw0G9dJ64p47qtQvkMZ4+yrlwTB976pg++cwJ+jmuw7uXuG+ta2OzKiRFuG3U14PlhdBT5H2dcZ48ukeFc1OcjyMc1VDk4ugKw+lNa8lbAOpqaKo9y0Uvc05+4qWzyi9z2Wdtj+Agg1Bo2wpYYNoesR64A4grptyjWzwgbXIDmXIxbtdQ+sXP9hmGANSK8HWnQvHLDWnjNsbLYubiwtqjMD9lH07Zp+2eWPM5eIoNtQz7MQQZ5nHlmhYybX4VGyCnfaYYMi+DTP8qkU6oQf0oCLK/fcQipx+xhG0PHi5l7PbZXrvwqQUqoB+SuE/PxfeEdb7t82/IbXLjZjlZV8bp/oz0dYxS77hp6uowxoCKvFU+xccx2i8xxc6gGKr4fgafkNcrny/I4zH4+LnvDb+4YwwbYJOB+GWaYf+xzzanyOPHdFUr+y/A0EfTWZB8/dgieMPPYOAR941HvBBPyrPWoznkcxbPa6v45XOXn79sT920vSg1bx2w/8PM114g+nnOyJeF6NfxsWysk2uTvN6rvp55jTwPeVHYj4xUkQM3ZyYlRTQK42oDYG4KfpqvJZSyInOGZD6t5LeOI0NXVU5XJaULQuEZu7B0HdT39BEdz+G+Fxsd9sko8/mgQ2H7qDO17M8KC5zPphP8FiblsRd2C+j8os7+ibRHfs5w/AT7Ajrz7mN7LEUd4xt1poXx2N51RR5/ROCjBK5QZGyZDwfMyjUQq8Ka0MK1WlWxSWx13eVLpg+u3OHLu0e5p0vXtbXCtTgJzziLpdfxw3t0/MhevqBawF7x7RlHUfVJWSW/fL7Cl0f+0+F7fGnn86KQQ32V04T5quTHsYTGH1FCHmYkJ4flGLMhjqrqRMTYsUKrfdFV8VNDEYGmVTSSRRDMwV+2PnH6sE4c2c9L3mDuPJxjs4/3ixyPYN55E2PDwKhyTt8nYKgEU0VxTNvfKTC8nkw2BryjGkQUHkmmLP4dvsh6+4ObunLtjjY5z8T4sx/6bdEtniSE9UlwkW1OFVGEB6zz44LkNh1hKrL9fRwr8/uQ1+iGJ1k4jkvsn6Mc5xNHD2jPzmWxjcidwyWT5Fyea/Yv9NWNx9WrJ942z6vn4PtaN+UDRuUC2NeadifzHl5ZWeIYLMjjGnORqeU3Y8ekQ0P8wMn+M1hvDMawNcdUM0OgTzDwiLAVmAaWoUYGCIOyYKr4Wpvy2Iz9YBtVQVAgBLak5rEnDx1zFPT/40rw3JFIPyfIGaREg6LSGdxQUQyc6MisB2H6GJwbu72Nma02zsRo0nYbEQqLbnCIgKEKOpl0Wlle5q2uN0g3G3rPiW5M2Qg92BpQ2Qw+HAnG0+Pn1AnyOaf5CC9TyBe4Pbt36NTxgzpxdJ/8m4PuWmqticM0llGNkvRKezaDQcNGHai1uObymqKmokUI4iJoS6CjQpi+KmMOFd7cb+n9KzfzT4h90yMzn8PxoMpxZM0LBHEYVBmQ0cRQSMJNEhw1fYhxuFx8YzcFgU9A3YfgcXPbcsIFY+xRdqXTkQO7dOHMIflXoIuXURR3NAJR8BEtowSl04BGhLJAfIzMR3BBgMGldQ+fFUUMMRHNR4MMUURYTHh8wZrdH/6TkEvcZPyQIbskaCQxDe1eWdCJw3t1DKzwTYTXsCtFEaHAx02JogerG3qXb1Cu3XmoLV6OFGyOt0+EWykCyjhF8XwIY0+FOm60pQvsknURUIWS0pTsT+pI6ItUh68x4SbddUUT9F0paS/wMSLEHELWJTJXkHeEsqBWOCaEbR5VhYlEIvCxLWioEfhuowwySkkhHxy2WKPsBRhZHdnQhsVQFBDKEmkTOiBZak0EtCgCqlBEyPlpsnpJvZd9MXefljktNKXhWZoPVX3+KckqD5urfNu+ygPhmsGNbY0Hw3Vogm++/QBubPLwuzE8+G5aD7+Ruml+Q9lsPS8c+zzemxzzTXz88L7dxzTLWZf9AAAQAElEQVQfPhznB9+qkIceEYy7MoWqyB/JqpCStl/l7zmfJKYgX5e4VI2rmLRKSR1X3KSEMvnMJA3EDKs35CMSPTUjkFLvdfM5v60kP0qvq5wT+FiZD7WfCq2i0HjtPUevuceccZms2R0BN6ukazyxdqOrYRzVIrYCHOVzOQYeQnUIXXuAOeSQfUVpfjASHaRfNqEQ7qBVS41r/eKUFT1UeMcI5ORDLQEyz2zJe45WY6HaABmrE5NjFHNSH3JJm3WM1bxDvHZTXgpu8SG65z5lvWE3p/PeMDUiQu2Y2CNUoqhwwkaEPMBdO5b0PC/WPskLkjO8sFnmS5pcTewR9sGNWs2CCJqxIzqoyEE+lU6mzn2QL8NeePqknjl7RPt3LioIkUIRRbaXEqLy0qrD57B+69PP6T++9ZJ+/80X9LtvvaDf+TyA/u5bz+v33npOv/+F5/R/++IL+t+++LL+7196BR6Ygv+I7ve/8DI+r+h333xR/+uvP6vf+rWn9Ru/8qS+9PFzvMQ7rTdfO8WLppP6wqvgtW28hf4L4ItvnNKXPnZaXwa/8fHT+grUvGnCduP1U+Q7CU7pC/BfQPeF10+23NAvWmcM+jdfP6E30b/12gm99epxvfkq8isn9PmXj+nXXzmuzyWO6XPIn335uD770rEGyyP/0nF95kV8Xjyuz790gjyn9aXXmNMrJ/VZXv599vlT+vyrzPNj5/WVjz+hr3zivD7+zDEd378kHnUkhSKKXLhaDOePpaAxOJhUwUaE7JpihffDJYjBswQcxsqeCzY4JrYQ5yIb0vu8oVfPhaj3Rh3RwrTYhU7sX+Fl1hF96Y0z+s1Pntf/8ukn9L9+5gn99q+e1b//xBn9O9buy+CtV0/qTdbhcy8e1WeeP6JPP3848WvPQY1nD+nXwGfgP4v9sy8c1q+/eAQc1eeJ+Tzr9/mX4F8+Sp4RR/TmS0dYx6MJ82/Rh/t585VjMiy/Bf8WcZ830v8wOQH8m/TRch/Xmy+fACf1FsfirZGHvvWyx27bCX2BY/xF5vJl9sW/+9gZ5nhOv/OpJ/Q7v/akfvczTyX+w2eflvF7v35R/4H9+3uff5Zz4Tn93pvP6vc+f1H/4c2L7O1n9TvYfudzz+h3we987qJ+780X9ZVffVZPntqnlaWQ7/d5fvk4SYoIdSV0aO8yL9KP6tlzh7Vn96L8DBxlIg3nrKIIZ9BoIDcE52lRKaNeWppU8hzUp195EnpU+zi/S4SkUMQ2lGVbjjCfymzYRo2yR/yCxS9apnyorOw7gYqDkU5DQwopqKEsYQHOenahLBImI3kYKnJaoXqs1OwnhnMisMFnIJTAap7kFUuCpiZo7I5e2KVoP8lzSqhBloO1E/nQZUVHVQQ6n0D+LeiwJRQQ1LTkp7XCcsCEZZAUM5UzUO1c68VzTIPPO07PNqeMcwRwIuJdw8cTmx6DpBxrG6800AhFGKyhJy944P7lYiZhe2S/XA7U0zwGYiu6yrWhMnJYR28jRtbJlHlSg95z8nODn5HyGSyfxXqem4xpPrvZls9jfv4yhmctP2/5OWwe+RcUPIc5ZkTqeOnnF39jH6s89xlrfg4E62CDvp2T8Bwk05JYH1FCIZmHaL60KfEcUnMPttZOowFn4iwZSMy/ecluxhCJmxqsDHhDKiF1XVEHYxSoEQNNXUjBYS0RKqbFdBvdnM7XEqNwzTY6fEc4tuuk1GPvujLjC34l87e8UWI2RtSM07LQfRhNr6EEYzE64v15xp9fWPBmzUVHYrEGVkQntjgwN+8+0gfX7+nBow1F6eQxBXkSIfx67dk1yd+yO7x/p5YXO5FNgc17jctCrnZ+Xrt8h8/Ld7XOS+nMQ4emEs6iDEQpI1Dl4mTwURDg82hyvjcqRWAUhXxsDFVkvwOJaPqIwAe7K3wNM5KJz6GlhdDJI3v1xKkjOrRnRf7P2KxPB0kReFIzvbaL1SybGnI0zYivlUFHoWi6VHBxiSrHDcrkUXnJUA2+EL8zuXrznn7+/nXduscL2SoVArkqKPD0WGo2DqVv+hKWGFBKUUSgIgJKePIolQUFVtjtNsQPvoG2pauKQKIK7Nq1pNPHD+rksf3asbKIF0ob4CpwjaA/MwPsYZYRch3rVbmgbkPoKkDPXCrXs4WFBa2sLGuywD3VgUbQGCYDhWVFKzAnVcebnbOLsRjzKrtIaEb/5OUENK7jTMzP4cNqpwBzHr+EJYh+fokhVWN4SWm+IS5FUwPBG5pRmgOPVx+sMVll0i0EDXx6DoNI4sZIA42d7WcgzlcyzIu/nCfOKWy0f1eKVpaXtGPHDk14avaB8c2rUQ40G2DKBaBhqikHPTcEY7KP59j8nXFEiG4UiF6HleUFneCEPXl0v3byoSu3HPF+WYQLm8Et8MAAJtLWjPeOqZgyxkICBU7BWOwEi5bNhWwea6s5CCKdoDIa4DEbEaEtvk2+wsXS/3nGbU5az1FkSoyJiDWb4OZd6YNMIpw+mrHxTaTN+VQFP0hcQyp3/ApL97RUclQnpK92MfHYxYnFWFnvPazRE6cO6dzxfVrhAl37LXKRgRg8RBhJqJkQDXqsUg4k1Io1Da2vpsU7mVGX3rhRU+/cjcfSqoIf6wXli0Fduv6AC91N+U+3GC7jZp8whgiyM9elhU6+uZw6tpebzRJR1dd5FbhSQgXf0hUeXqb64KpvMvf0cHUTa5VoQy5VpGMtq4SCFWo8A4lS1HHzjcAg2axWKrx1hpKPCCh8kTr3jQxRRKiA0FCqyN/gGyHTmMkcLvjKPAcw/sfsKdf08boazurcIdYEO+mtah1YRkFtuqFFPcvBNAdtIxFkAqVEU9A+xrEXIugLvfNAhtq8UoedAVDpmUpn1KqeCfrFFCS/Nd/g2+wNzo31RJ8Pmxs8VBr5oMmDRvJQP3Rs8eGFEJn28Hx5JEzqWaQpHeceSVqV5wJ9Y5LhmE1yJ3iRuM4G2wCbJMhY4qhtzDkjz4c88MHaekqkI29z6XF2vxDlcWBdqv0MnAuICKLRFijVfs6IKzE2VZqWz3ofizHfeL42R9w8CU8QB+cZ9Z6nSBjuF7ji3UgmIb8Voge687gzHl31gcCnkhOxxZgB7ZrpGKPlGNywble2e8aRmnV2i28j9GgeweODtF2j9M/x5vrYp+k8DnqbxVmWC34MEy4SpFJEAPfe4r00nlvCAp6zeAUSftk2SnhKntM8bzkNYwydWecMzpf7kP0zHvvm21r7mCPERBEh/1iIMBdcCzSUqsP7duiTL57Tr7x4Rof3L2PLizgDNB2yQKjoCEtG3B3IxVNvBSp8w45pcaHo/KmDev6Jkzp+aBffnnZS2BbQUERDwX/vrkU9e/agPv78KX3u1bN687Vz+sLHngDn9UXol3jJ9cWPmz+vt944pzffOKvP8ULs1189rc++ckqffvmUfvXFU/rkCyf18eeO6Y2LR/TKhUN68YkDeu78fl08t08Xz+6jjwHn9vMio+HiwCc9iw6/i+f28ZJyLzF7kj5zBnpmr54BF89CgfOZT4o+bdCL4Jmz9t+tp0/t1lMnAfTCyV1qQEZn3rYL5k/s0pPHd+kJ49hOnT8Oju3QuaMrOmcKzifQY3sSPE3M0yd26yJ5X35ivz714kn9xiee0L//9NP6zV+5wEvF03ry2G4tc7/oc/9Vsfy57qJU4GpqhPiJkBJizwcs4GVFcL0o6COQFTYq2BLBRvQpm+e8ZIs46WTZe9MYZdxFUsAZRdC+lU4vnd3Hy7TT+sobp/WF147rs7zE++TFA3rl/B49e3qXnjqxkzkw56M7WYsdOnsUHNmhM8D8OeRztrFm58D5OTzBGnmdRjyFfIF8zvk0a/b0qV26CJ49vVvPntmji2d2NyBfNJCfgY54Gt6wfPE0e+DMPvwbxmP/DPqnT+/RM4b3AdS+z8E/x1xfYC++/ORBvf70IX384mF94tmj+lX2668+f0yfeuE4LzuP69egv8aL38++eEKfe+mkfp0XwJ9nf7/JPn/z1VN669XTvHw+zTlyWp9/7Qwvgs/oc5wvn+Zl/sUzB7Vvx0SlhDhUilKgobEsTAp7bK9evXBUJw7uGl4WV3yKaKj4BtAA84YoVkHEMS+c8ScO79GvvPyEXr94XMf2Las9l2iMhPHV1UGGKCOFTS/TBt+Dt/hio/2GGc/avpdWtor9uFYLSrfuWlmwBbrkZw1K+AC570wBQ3VLbPVWdNIGz4vc23kZL7L3qHUOqhZgnM+YdYmDewsrzOCTPNQVM6TKXRgVKVOFGfppBHtJtf1rjx7HyrlahWNtThxKGI/ECgORas5f+tTKMyj34srYfa+pFV/gxOE8+CpptHlnoOCD9QjWBdbiALzSG5GKnURuCxOJiLQVt+4jlNeB6v5FHnS4YMVAqwE5JmEf0DNmQsRUlbHE9YCuFNgqMM9MMsLZbLbPlM9kmzx0bfAN7iYv7/wc5XsgajVUnsH6gVc+11lvP9Mpe2sKY3nLlOetpOg383mszy9vN9BvICd4ubjGS8A1+tvIvqc8w/eaYu+ZiPdvZcAen5FL7AEz+qzmQZsXnvBKsCbDXNMvG8/WevyQM599cy1RUGPkWWzzPjZKnaVw8CCNWmjmqOixi1Jxg1gyYLOaD7w4EMhwQx/pTQ5ElZA9ZN5NUrVSEKjCJRX5nOS+WKdKPCwrJbV5qS0DSsxzfJXXtelq5nLeUkIBSINvzfxOVt0gWQ/J+mhtQ5f5jHv15n35z+Yj2LXAxojI+Kpp/lXX6eP7tJ+XRgu+1w0D7tkbgfMW+8IvF9/+4I6u3XrIuKRQYeACHkMV6VRoPD+0qc+xoJOCn7EVxX1DZmOuFkAQZ1hudDYvrM49wqHme66Zu1YWdPbEIZ06ui8/M4sPIe7b28rdOxuTVXDDdoxjPcXK9ULyWNJDdM7c6LFWaxFrA0NBgV1yPgODGtziR8KexISil1ZZ+/cu39Y7l261F7LiOjf05yT28/jG8UihCMYi8kEhMM4b0JQ8hQSOqQhF0mo6i7F7WANCPZ30dOZ706F9O3X2+EEd3rdb/pxe8+JTHdDywIqomuNU6h3rMVY2Yo//FHhfpMy+MG99Re9elxYXtby8wn21I0GwIhBqgEwPnVUrqptBY35OHLSQYFSRlKbVYb7NfbsdOXs3x/95m3Nzv3NujjU8+LSbGe3uF2PrpynZ92ga/3iL2mvZkjTT9pI0OVs7mXFy0wRdeGAGMlJr7WMgtYrFPkZTcODQwbcWhuoxQB6r7NmUGWZSNx25F4c3u/6fYlh5+QA3VPjKjcW0h+9V2RjeFGN+D2Ps1zQiRHVqKRganU4mocMHd/MW/5AOH9itjpdGwikiIBUoC+I2DbNVoxFOWWDcd7VzmV9dAqzzwcOn+VbZ1zlSReMI65gGz0mRb/D/7f0bav/eAv4+cTO4NdYwCwSCaemFHpxFTkuDlUVwTj+caCypY73wbqoW33haisNHaAAAEABJREFUEuEix7gPWz18ywusz+mju/XMuQM6yIfSKOTB2XYiqfamXzgm6FaZAx8LEaH8MY3UNJlW6FJjim2WCSYCBdX2ES1lKAYFbvK/YfRvl25yc7jPi6B+sPV4VAXHuyvSgT1LOnN0r/xbj5MJJvRRijqOme9J7qpXp5v3V/X25Vu6/WCdfWa/AZBZZRB1JkikII9zif5YBxsNmWcl7A8QUVBtM1IxNqOf7VV+ATXlAjflJjh9jGIbdD2bZgpM52H/Uc59QF++kOLKOeN+6AMhfdIm2e4hGh4RXiaKWRsKL5TQeLGgEfDYI0JUKaiGZFYSCz9wCFk9HjMjNa+ZT8hlfgweF0NVmyfjRGA5kOEZ+7Sy96GOSZCgUZTw8sBIm4QmwkIaMJmPpBGBMuDbmB1NV/RTeZit8lqxqYUHftTBH4WM0FAInPGDakZsAFQVNo33nmlEUSRCESFMUrhWRcDIMF+bzQMxbMMUkY0DFMF6GKJAI7CZLcJWOT2r5Fha2QSK+6ZTXMhPi85rKBx8nCJQaCiwLPm2gI/N1mVmApOidzWC3Ak7Em8yJJAeExwpCk60Hqa5BH4RyUkQZjLMBTH1agWbH5xTlTzqpKwL6XOcprNxDnbIWO1uPqJxrWXViCOLu7eZ/k3Q2M9OI0Xdgy0eDo0pDyeESqMdX6pGeJ6iRFgjFR8CmghyM86FrujcyYP6zOtP6JVnTmjPTl4w8OAsHq4i7xruLXsgVUjEGRGRckSniCLePejQ3hU9f+GknnvyqA7sXlbHsSlgpISIDOpodvAF0IHdi1wzl+WXkUf2LenI3kUdBof2LOjg7oYDuxZ4eJ9oH3QfLxL37FzQnh1gBfAyZM+A3SsTGbuSdvCddvESyroZBt89xO52DuTdBjG7licydi51mmEZPm2ddsPvSkzkfI/1Yz1xuxJFu5YKOUaQA3kHcN4d+Hju/gIswbf+S2CZ54YlkLQTL/akpYm0bNuCxJDhpR2Lob07Oh3dv6gnj7PevEh74fROXeTl1+mDy4ytk+9LlX3BrpK40PhDtzjWYXDUeFznXBR+DRwi5FDAZCyHG1c8lYUUpKnshobK3qg4+LqVMG9MsZsOkP3IQjp5tyx2RUf3LulpXtZdPLlTTx5d0ekDizqyZ5E5TbSDCS/zYnkl5xzMt4BQrg+6Ja8P9rYmwZo07FgsfDgC2FbgLe9Y7MhXEius/Q7g9d/JsUq61HGMOo7V43RmI36nsTTBb0Ke5rvLceTYBdIXOtNhs75hwrGYsFcnObd9nFf72cPez8a4v73XDzH/wz4X2PNH9kxYjwUd2Q0FR5GNY3sXdJRzxPBvgp6ANz24a1FLnHw+pzh88rHtYIyIPHzav3dFLz9xlBeaB3Iso15m8KEmKxgfp0TyxPMs08VUBxjbJ7g++AuE00f3aIm19h7gUCuiOVeONRGSReskRUSDpBAlG7E1uPfxsmWTLzembDDnyXAYPxf6OuuAiFAEIFThZhsRTTHrlwSpKeTHrQ4BNXmxh2EyBq+kUhJEPVYc8ZhCdpy5mXEgiAibsBMDr6GEaTaSScEWyVkOuczuFwjV54p9GDviXMUX/ZyisaidLvNijyAQ6pySjWrFLKjFR7WyrFXzZrnYztplLMfbKs07kZeNNagcX2WVMzYaCkl0ocIwGgq6QNsqh1UJxGpkAzNX8zhaT6SJYbMpW0S+pCW1Ah/bEu4mB2KDwcjozJyvTxU+YwmGZaYSy00+ekRBVfrAeC9uo+cZDXBd8zMz4eln34pgP8jcEHIgioAaaWnNh8RUenzJuMEhWLjUwYsU7kcwEQiuUIggqM0pS8bIc2ZeCI5rQOb2PeMfsyFktBtiTXID1O054kLNdfKzsvlqH5j6IXhRrfN6N/RyjOF1auhn69l8KjLwZw4W0ms85UA5hvQqXNQKa8LUPLptsEfb7O3FHCHu+97Ddb1/7S6fc1fxDeLZgyyW1zVzwe9aLHxW26cTR/ZphXt7hOdembMURdzjQo94IXzpxgO9c/mOHj7aRBmKkGTQke+RFmBNPHXVdFCWZGnSnkESokJ0IKnxjUoVmcTU5B1UBZsNTKseG45anlSdPLhTT507rGNH9miBe2LPZg7xE0OYQ9wJOrNoVbGZNqDN9FYCeKp61rWXuRgivTaBs+R0hocnF9za8wQZ2WN3+Wzrv4TzC9mel+td16lF4kznEaHgAhERKEJJsi9EKkdACrWSRgvWGhpMdErNg6W5kjr8oSWKCvPYuTzRSY7x6RMHtG/3Cs+noZY25gJhmVDqhZ44NJl+PL997rS92rOfDcbDXrV+MunYQ8vyP0fnfp3C8QZDMRlmSG4kt4ZjET9SHdNAH0R69UcnhslCI5lpToMMQaZipM4Y+FltSvcdEYoAgy0GauJeTek6STZDf/ZzFvts72J72DLCsmHZFDgI0qoF0MytbQYleUzjjhloGn5JQ5qmtV/jZu2omvnMLPRgI6DmPCt9eLPuWFrK/2wkFOp9EeIg9wYXJ78JnkINfxtVfUOwD0lqiIjtntrBZZlsyx7EhpT89+tnTx3SiWP7eYu8SIw4coIGkNwQpSykI1yVsYUVKZhpKIPe6qahJUYGbCbGyPBzMyuZHrOBFT9vcBR6tLqldz+4qXd5o/9gbRN/G0lCx7PxIHpe4UHSt7jgiPxUiZPfeXCRqf2EvRqppIk0Wd0Y8lSC80EPs5VBMCqxrLZqPyfthTNHdProfi103nLuCE87Db5IwlmttNEy+hQjgocdslZopErZ5+hgFXyLUkuDrLmS/pbdJ/D1oZJvdZ01u3Jb/hbk4fpUfa18MQMYfERkrp1LC/K36KeO79cKvHO142b7Nh4+Ihdrf+3mo/zWkUHmtEipPEbu32BszmHYISLYV6wL+p5+pxzjqfcl8H51bI8uQbIe/dR7OHW9zG/lS4Re3tMJ7P5GbMuUi/imH9CTbvtMsU2HXBnjB3jr+LZ0K/Uid02k3Tb0tm0l32Pr1TPmUTbv8YpxihLgl1bm2vQzBtHeDbk25PBxylzw1fsQsFyoHGdfwmAr+8jHDre05RgwKY+gZBIRkFArjaY/27FiqeyHWgWnLOaF5GNtEG5RSdXi3QZ9pw4hIgaLZiXMkbflswBSCR1qxYjLILErLAxIG3a6UUQ0CGqE3GosDkHVRMc4CImtwrrApHfQCnjkEoyKm5BMRDHrXLCDypJhTUVnME7y2zcKbasoORp0yHJmnz6GDBs9sbURuFmNzEaMbYy5ciFybETMfLgAJB+xrfO6pOSYMRbKkNLXdotNoF/80jYoTezT7GyCNNqvZ0SmddQwD3jPCSBgJMoJ0tN8CmmK8Kgsg2ShQyY8qSjxISM81WbsHh5S5vCfa/ic9bVg1Ns2D4cZH9aRnWxSG2rlZdiCnnvimD7zxlN65uwhLS+I5ezljvI8wdG0rUUdZySGqLEs8pLg/Ml9ev35M3qCl4wL/nYkCi8GAdf0gnMpkTGw0JBlVPJDnF9mJOXbbVP7SEEN2pBoleWX8aNupOxWEkSEqAo6KRH0M6CEug5AcwzQDiTfMd5SVBJDfLR8ZT4HfKTevpG5UWkGzetGnnyl8dv5yY0vFkWEpFBEmEAhnBwFeRtSKZH3yWXW3FjhpVC+GCpFWKWAhv95lFBIan0V1HOIUMTj6MgbpVN09uPcR67ER6Exn+BI0U++ZAh8gHCohvUqnJ3o1UCkIuhHnTqo133CB5kJY+7cD3GaAb8IQhrct4GCvShZK4ppAt+IUETQa6MRjRZTwQ9QUrfAtjmU+JDOvqPd/AC5oC8DIkJUECohUTUrg2DSENgjzY6xP9NXgSkovDbbvDKf7V2IDzRi7aABipBD4/qVUhQjYuAjFBH0ZUiYebbarefPHtRhvsD0kckLgGLmA8M5T+sLK6e+Lw61TqXpplYmPS8UD8m/Jfjkqf1cLya+NIjbelKi8vhkzprSrPG1abxuZAcoep4Ntvy8wfOEnxvGPA71Nc+jylxDltR7PjAmI5yXdIOXtmdjPzEkG+HbtUvYyW4dHcAxdlrbrXOH8El8vbNuQEQQKwr+OFgdSLkAUMuoc3qmqLYrOampzhivL1ZSMkAqwW0eeMFjSl9TM2gZZ0qtSQWZkkoRobZ/lDwWKDzBHi2ETtA6NzE9CggtarXi/i35Q74NeEMcbc/mYx1dIaDjmjRMQ8FPi5eiIIUoNFRMpA3l+pOxZwztWDu3NxkUHRVr4wlW5RmuprLpgkQRIUXBDyopolHNlSGEeMdhQFHJ5X7RoKAyfDF4ExwZHzoqrim6yfGmAjOOVfRF3+6y4utn2N55edat7OV0tcsAXIbaFI6p9Dkok1iXfVU4qtwHiCBGrV8ILrORK93wqcBCBL4so9fUzwE84g8v2aq2GFvTwfNcv8Uzu5/le/RbjNm8YblH7tnzCexT5ClJk8J/2H+aPpXtb/Saci5vzfL39D3VlLiPwmOp2PHJMfWz39DcRDa2eCHnOFZAxfuJC+BsibwgIOcP9RqwQPIy+D+6u3rrAS8F7+sBL/LsE8HeIziCdareO7327VnWqeMHdXDfzvbFBvPExWlAiO7lf/f9F5fukutefk7zoas4eV+4W/dbM66qsm7Clno3I18tGGYqY2QMVM9r1DpupqrWerxQ9hZcc4U3k2n7KV9QLej08QM6e/KQ9vKFkLjbMhRVz1EZJacy2BozPsePZEoPs9r6Zx50kF1h8ZwyJ0nMY/JQ5anShURfo04kWOf4X+El6tsf3JJfDtY+UIOQ6FIRkZAir1UFWS6mhpNZBh6fr0NhHv8YwFDo321FY2OlGSrxjrOmYg3Uu3dynE8c0vEjfCb3Ay26WkPuTpFCI7CeXMZXhltZCyY/rb0qtAfmfQ74mdtyz0JU4GfcHSsrvJidqCWrEOLJof9JCbz+J+ZfaopforVuBCPHo4L5+iH5Q+Ny7Mx7zpb6OXnmMzDFDg2RN722eEx8cFBOMKSRetUTklUfGpZc7C13OsLKOdhu2Mf9ecKWI0IRYRE4c0U2QjEXb3aUqwXvzKRS13VaWl7ON7x+oHJ+H2BTjjNdVvmg+8I05So7ZYy2Jdggph5CaK4gUAdF5cXQRP7z4bOnDmvv3p30WZQDzMBQIzHoNCvV47RR2IzkZU4RoZAa4CsbPOeGspqhgSUDAnZ7tnzIaEXZ5GJ+5cY9vcOLwTv3VplnyK6eE+btGgNLKN3IL/RmufxAgNkxDRZ8OHCGlQljQQPbLlLuIwSP3rzdEs6FboWT9iwv1J447QvdSpqEfwQxokAjAkZojRio3A18iEaDi6yMQAeXLY2HFQo0Yw2kGAXGKuRtKEvNm9Y1bjZvX7rBzWJNPeONcJwh+VujJT7kHOYmc5ZvJQ7s26GOs8bWiODGVtqFsHR5w7nM+r/HS8YHvKB1p6STi8dn3rBspA6mePuQE5YbatUGF+EN30S58fqYbnFct+C32MBT89At6Lta+i0AABAASURBVNQ66BZ0Cs0bPbbc39ApsG0L21b69NzMa3uwwGb7DOlT5Zu/fbeQ3bfRdM2W4/LYDHzsl3Zk53Lf1RP3ZJSrlK33kswxadt7fExThz7Cvk1CxJpHGUqAXAba3BQxMIKaN3BzTq9xtR5YHaxtSRSZjyAG36zmEdv4iIJPPU2akDOG+IjIYy3nZWQRNkqCwqUtIhAHEFOC/VHoF71CQ5kxg1xlW2obqyLP/6NA3SrOEeEwtQaCXNyXhAobcsRASQibe7frQgau7QNoxxjRFRwSGCIchx5esxIDB8VOJ4oIRQmVAQq1YsrFJayIQGdAhhoRiigKoGjKPHZeVxRYlKaCjesIKsXgh2bGs1wZ0WJtGVEV+WMZPqQIGilpRMg/NGqrDKEG2SDcJ9BWc3O0iXiMXk2RboGfRcbqsZhVS648mGr29IUfa8AYkKE2yXt4k+vAlu9RnLvenwx58FHeqxnI2APjHTJD0lea2Zzx4N4deoMXep969YJOHN2jSYcjCWbXfrXStI3X2CHHcWVxQaePHdaJIwdQh7b8p15ggw/+6xtbWt/Y1FpiCzrVOvoNrgm+fiS43uS1gidZ/y+Pfji3foMPG/5ToA37wm8y183xumIevfsw1gla35jKX+Q8XNvSAzBS8yMe8kWP9Yb/fd2UiXsEVvni5xHjNWw3HqxtkGtTD1Yb7q82+SFfrD20zXpT5OaDHZ/7jzZk3IPeNfC7yxdDd6H3wF0+vNy1foZN3U3dQB9u6g7ynYfrMu7aj7h76BLcQ3JOjPn+gAfM7R7zvuexgPvI96H281weIRur0BnwXwX+j5AeMG77PiDGvyVh3vnu09f91anuQ++Bu56HYR79PQP5HnKCfBmXdFP3WJ+75LyP38O1KccIeL3BQwO/7It53GNs9/C9y1wbtnSXvHeJvYffPXzum2K/NwJ/z9NxI+xjXcOG7jOG+/ZjjveTR2eeHD6mM4w2+46wD33eT3mLXFvyWj9EZ+qxm+ZeYvyP8PM6j3iwvqlcU2ymxkNiH6Xfph5xbqxiW2UtVtnHiYF/BDVa7l4PN3o57yp0Dd+1pFOtcy3I84TzYovzwvBv4m3i47+MOXP8iA4f2JsvGMW5nR++fCGZndSV6wQnILa0Qyel6tSxffrEi+f0woWjOrh7Sb5eOEQ+/w0uB/8fyt7rXZLjyPI8J/KqkiiUgFbUPTOtON0jtkf1Psz37V+535AE0Pu0TzvbAqAAQUjKpgZJgISoAkpAlr73Zvj+jnlEZlYB3N716+Zmdky4uYfIyLglgt1B4HQsvXOLQOC+SOAh9e0fHip/dbier7FUrnAlC0Ix/BH/aGcCOuY4Qyh09FRfrJ7XmJJ1gSHUcuGioGIAdIzxz/qDivvnxDW1nr6qyxy5hwph5nZqTUwTrlMQaVdKBIjejRGYT1AKoB6Ro2xweok1lBL/0vqAWp9/8MWQz+GFhnzGeih7q5H5yS9eHFj8YF+Qa4AWg7UFLXDvcVKeZbOKCpFEhNJwl41WBEJyw2xGOkYJXvHwygfgEOdPGXlR0PM2qpGUWFnVYJ7kVk4ueDXga1t0ZXl2lym9f3RST7aw+5OhFMAOrEdLZs0Ol5U6S2YYIBsDuG3ZFgPdRYMHeRjARIWZA848Of4hVXONGWzkdLhtchTK8Bl1ga67EUPk7zOhp3esJFKUBuejkOd1iUcBaNQB130o1/4+133k+Z6wj1PJE35Q+rK+TxxU3LLH32XvtnXuxCX/iihiyTVdeuT6LB+rnlzrS7DYKk/8ipoO4Cti/tS7T02HfM57MM+ggxZw1WK1brXvqPBc2Pn+fpXPyLcvfqz3PriuQ861HC/VvhMMz25uL6z82+/502P5GweocZH5qVRwlq4rH9/SGxc+0pX3r3H/kIaqodXRYNZMGVa6beQQjJ7LeH0+MCvHyF7bhQyEpxCt+gGzrbSwtb3J9kQjdTSduueIPv/YOT183z3KLwKZQTgoLWsIpzDgVkS4DIhG3RkLXsmYeu+mkhMTIVARiemBOgXsElM1Xee55C2+07797gd8Lu3LC66T2PEzs/dnSGmwpYlsKz9KQxZaY/NsI7ryDl0UFUP0ygcHRyyflQ0NS/XtraFe+j7Cy9Nzp09qZ2tRVg/Ulfzxmvkk55jNNMabj8F818/n08h7n5GXhGwavXFONJlUOzu7OnrkKL+g46Vg8kxk1pIUpbYmPkykYEpzhv9P1CoJ8XfzpChioLNtkhHuJoFl/pnU22dkVJtibWKg6Jk/oT1qPdYtXclSGAHF7xomeGIbxhlZJShbaUxcymcMsaeY8M90m9N+Rmygbk50tBBIEiLa1s72Vh3MnZ0dENVBHrlx5eAvOQFCdTOLzI1r5CbXkIvYjNqsiuyDYfMJ1fBdcDbfy0uix3hJdF/+CjEnKd8FOaFENLRZGrHVUx/UcvIlYYEM1JtjuwoGiswUGjAQonKpGBLDg4XconCBRWFmNH2S/yGIF1z5K8S3+GJGRDJiTV2sLL6ADY6mfIKnJNRMy17hHgVWQSI/BZQ/ay+n2KFWgVxiUz7cKn7ElgslLPJiGHTfvSf0pUfP6dyZ48rNumEkjFmcGeBdE0mCSMyLj2jxhdHjA+GDWWFc25QEFmv8oVqXM3YcU+2lEYLC6CMlYh/Fbz9uKf8Lcf5NRr4vKnuftY+cE1SB3uq3No88cK8euO+UdncWNfdAAaH4hjeOx0ef3OKlLC8Y+eBZsl/MsKqPSau3gJFmLsu2RF9yPh5w3PYninxwOPIB3HQYDi05lw+hgxB65GChkTkpmzkFNWjmjWPTKfsZSt05nxN3mHnJtc+n5sEBH+jwfb6shG6Ho9+Gou+ntmAh5APwJbGhzN/40O5Ly9iqhj7XWHJjz6NnwVh1ZyOGDcq+z3hqBZLNBmmmbg2Uh9XSEsr6uz8KcrxzbFxxqtGiJSEsvYughLBbgZS8A1B4AQyo3RwhlEBiag3RWVRqSUyox2NID2EXvCch4dRbBycNFp8kQEzuosxFfMlwTOwlWkMKwQBIHcVKeEiWTCFbXINbi4W2twflQ7Roe6GdEPevfNDulM3i9qkFF2nWQkK6pSTKvNRButKCDpJsyxq4nqTcTxgV16qnFNSUNcmGU/nGuGmPVSJl5eMylutHdzTKKL2ONZOVnjlCWBox6YjV5/k2a685sFZslFmGp/aCytijmSZwkeMDlXnFa1YWAzBN3hBd8vqMTrbUjYlc0ZDiCOvdMPzB9rkhHfIyoK4r9NRQhEf6PH+XyQWQ3KHUD8KXilGLYdAjPGj+569+gZeDj/PwuUfIklT9YmwcuJBao/6GjU4uRnrDb9AnvLR5/e0P9eNfvKMf/uIt/eiXb6/pV5Hf0Y9+FUIufh79gn706wv64a/f1Q9Cv3oX/V39GOzHr8Ffu6CfFJ3Xj1+DCj+P/3n94FcXoPP6/q/O65Vfnterv3xHr5Lj+79+T9//9UVs4TO9i1+nHzDHD361gScmWGJeIy6E/P3XZp+L5HtPr+LzCnO++ssLWtO7Cv7qNOf3X7uk7792GQq/pFfRX0V/JfTry3r515f0EvylX8E36MWSL+qlX4Uu6cVfXYYu6aVfXtQL2J6Hf+8X7+l7P7+oF38JTp7kepn8r5DvZSh5XyDue7+4qOeh5/D9zs/e1Xd+ekHfhsKfg3/3p+cVev6n76joZ+f1fOjn58n/LnRe3/3ZBbAL8Hc7/Rxe9J6++/P39NzPJvop+kTBngd/Hnvmf+GXl/XiVNdLr13Ry795Xy//lj347RW98tv3J0L+zRW9BP4ia3mBtb7A2l5gv14gNvQ9sO8F45i8CH8phO9L+NT6f3NJr/zmMtT5q8ivku8V5nmV3KXDX6GGV4h9mTwvs8+vhJBf4TgXIb8aIvf38f8B8aHvk+tV6JXfXNQr2F/m3HmZ4x35VXzvpMsce4gavj/RD+A/oMYizq0fkueH6J1f1I/Qf/Tbi/rh75B/e0k/gn7yu8v68etX9JPfXdGPJ/rJ6++jgxP7I+iH5Mp5/iq1vEpNr/zyXb0Mhb8EfxF64ecXlGP8CtfH25ev6oAv3Mq1zIds46pVEdd4dK5n7ipAS+47h9J4qNP37Okvv/KI/uorD+vB08e0zX0CNyWs34W4/DeVgAWRfbpNRI1LnvWWPHwc5oVgvvzzfFK5uP/lflR+OJZcsQzdgfkaVXePO0ZuYrZlu+Byz4fClCe5GvIYIl13qpE1VtriPAqI0iYDeJf6WEmTpc9RAWCNPSMtztjm3InAVizGGQfDKzDhSNGxwcCmvEhAKg3Btuhy4cTAVQDG9BRdCZryp6sX2Aa+seUYJqbcFcka+GDbXgx8gR20y2f63i58b6HdvS1Fzmf7Fvb45XM9OZKalOotE4akYFbapEdkrfGXh9KEg82ACxsUKxRJMXWhECGztvKLDIETidBkpxJc0NI7Hr0JY99L/BHo5FEanGJqe6JOlFjSsVfSYiENlLpgX+hJVfiAEp/MkDDjMwyDwu0gWJh6SfKcz0zDvB3r1nnECWODZgQvxL6eKrk0higQVZOLOKDE9VD8EaJn+vDkYXo+txskqGl+Pp+/AxTnmT34kussvH8faArPc/yt/DLh9sgv6SB+0XKb5/VQbPvY9us5v+mAZ/d9nuND+VNh+zzP30bPv7mYZ/4D7ikH+GSO/gcTxLXUVrSkjvV+BV/bgycuuWdq7MWCAxTKmkNsDLsiGPtDzy80UACk/HLhyoc3lL/ue+Wjm+yFNCw4wKM4rtbAMWWXdIxz/pEHTuvBcyd1dHcbm6rNx3WUdZNf1Fy4dFVv1b+Nd7vbqSd/ItThuebDoXn+ckpNJDI5EAvKYDusyJ5l4+XCEGQj0zswjZWkg7N5Z5DuP3NCTzxyTmdOHeV8bRz7sQfgX+cGvJfGLnLeSKk6o4RIyTjMa+Akyvc7PBOitH5O44NSNtI3vrcSWHud0D4PPo35OfYffHxD+UMzFy59tP5fh8lYftO9uILBSEtPLAgMpacmV+qLHsrKJzOOKpPd11J5pcISNvuZOhs38e0tK/9x6YP3naq/tTmwbz2mEWPZkHpzWJLA8wy95FrJu6DluNSSczp/FTp4XMqWPWMThsVCR4/uce/c1WIYKicp6GSkI1Td0h2KAma/Ef7FPkfGsWX4DAq+6fcpF9b6KeyPAJ/OEyQzpOp10LB5HEuOT6gUHIkzCw+1iTtwiokw+4GtOnhDafggEhUFhJ2vg4eYMjBjULfPjnC6bMvSmiYlTLRKEWsBXcvZF3V7e0fHjh3RkSNHNCx4izzNm4OfA58b6sjJteRmNuYLF7xxImweTKZXPjzbFMuU9Jy0zIAxf3z1Md5UP3z/KR0/ui2uYHbC5WPxg8/gAZ3uTg1c4MmZ9YNO3YG73IRspSEKRc4PcXZJgsm5ETo6LqJR57AY+G1y01vvvq/X376ij6/dVOMkN2aKUw80YijZm/pNQqsWSxRdUCgCAAAQAElEQVTLEvkFI0C9jUrtTKX6xs5jXLJkn0JZU3FiOo5ADuN3z7EdffHR0/rcg6c4LuxXmQbylCAxkW3ZXk2HprQGkt9GRLY76igrWmttJXK3I07odBE2ERo9oVUrwk0+MPNf0795/v360yJNlt1pZP+4J+gIHzgPnjuuJx68V8eP7ZZdMeCXfYfxsnNL+VB9k9+qvHPpQz6AljL52yZFiT7xKhGnBcdzsbBS0yHnZs7RfJjmQzWUOoqIi160FB8aMzURxvEROcTpaMrbIApkCnBht/pcVlqO55Kb5SGUD/99HujzAX7Ag0H4fh4SeKAomRtp9P3w+MEPuX6qHvaKnpRQz43QeyZBqvMH3juL0dovUpBuy9hYT0di62SxFCjccYIs18hAn6ZSgVIx26w9XuptElMPJjDmCYZCr72rY8KmbRUJTIrNkooYqBAZQZLtiSZZrjkZpcmmVWM+5FWtsqozl6qt7WsfxaVIq0YFuXfFHYqvTS5xbeGzgC3Iub290O4uxAvtPZ4+jiAf3d3iQ28BDZzf4Qt8tupF4Ta/HNvK+VizJV9ISuqaQ+J8t0gtppA5kZleuQfE3uVSA2FH3uiOzJB8MIV3qCm6arQKvyOhVi3HLvcvphae4IboLZQhU3c+WTBIyWl7xQcWYfVms5IeQvAszOKsz7zHZP4ukYX4StyBPzrGLVmyhpDk+gmfKcvONX/IdbjkGousjebIDIlPrqhUurpmSJhe5WWfdnnp+8XH79N/++sv6998/kEdO8pB5t6ce2vq6fGVYZ2joqX8Caefv/6e/s9v/lhf/79e0degr//PV/WNv/++nvyHH+nJv+/01N//UE+jP/UPPwQL/QifH+PzYz31Dz/R0//4k+KRn/oHsOgTPf1PP9HfQU+V/mNiiMXnSeKeAn/6mZ/q7579+UQ/09PITz/7Czj0zV/qaejvoKfAip75hZ78p18WPYVc9Owv9RT0ZOiZX+rJZ3+lp775Kz35zV/ryW/9uuRvgIWefPbX+kbwb74Gfw37a3rqW7+B/6b0r2MPfe2ZXyv0P575FRz6p18pcuhr+HyN+E6/0deJ/xoU/vVv/VZf/zZU/HeK/o1v/0ahr3/rNX2Ner7G/OFPfvs1PYnt6e/8Tn/3/Bt6uugP8D/oqed/D70Bwb/b6emJP4XfU8+/3m34PT3Rk/CvQ9/47hvq9Af47yH052Z6Hf11PYnPk5XnDT2F/BS5O4btudfBQr/TU9/5TdVY9VPv16GvzVTr+Y2+8Z3fQr/r9NzEWdPXJ3oS/iQ5O2FH/gZUes3NXLNeuXq+r3/ndcXvG9T+ZAj9yaLf6cnvvDER+cCeIv4p5n4qc5Gjc2pjf7/BsQl9/Zvok1x6jhH616HonV7T16djGz3H5ymO51Pf/p3+Dv500W/0NPvyNLmfRv875L977rcK/z/Ym6e//Wt8X1Pkou8gQ38H/jTn5VOcp09xPuZcfIpz6Smwb6B/g3P8a//0M/2Pf/xn/e9//xN9/X/+SP/387/Qb9++rAM+k1uuWz4XVBSN5yFuKA29cc1LSx0/utCffeE+/cc/e1xfePSU9vhsaPjkppH7QSfuLNxjBGhIczN45gg59wzx/NF0yDPBAbTkWUL1MIYxMUkmYuhRi5ALBkcsqKZISGhSDDdWT1xwbbYEhyasJV/0ml/KmkJlDu6SwGODSnV/pC25D4ZVfexJjy+E7MSAmTps40WHJTUWAas4Y8wrIkYYy28C7UF55iNcaZmn29EAswTbymdUntkGZA8YBolRqPUnArf5rN7m/r7HZ/qRvYWKeGY9dmSho0e2dHRvm8/2Bb/wc31u25bnHKwo84pmgyuEUoXAPdOARRMFRMZfaVFDkfGYxdSfNKtjwlyxFRHbeRNiUcIjhxdFaSVxvBDotitLrzkZpMUg5XkltL294BlmgBbaZk920PNLzy2cYs9e2q75YMWzpZE1Naap+VJ3jmVmzOekLMWvzy1MeNZxRRZekYGirYiYkie8YpNkxsuYVN0hKQLlu1t8o4fjEfiPkJndZcv3gNWLQZ4dbvH95tbBIS8Hl/XXZXN/OOT6zDN7nilyrRbn4T1ybIk/4JnjgJdCh3B6fdfAhb1PJVlrqKaUbWVfh2FQnads6BCiJLqyltwbliRaLAaOzRbHa5A1NeInCdb3AUFZ962bB7pw6WO9czHfqfhlhokrsmwIx/wPvfk3jx9/4JTOnDyiXa6HARwzo4S70j6+eku/f+dDXXjvI/HVX4PNfWvUgLOnlTXuj9lzORESLlDDGoo+GSRwq35wolMvmkVrkGSXgkBnDnFBWEZhNlxc+hBEJ4/u6ImH7tWjfMc8ysv87HLq4M5NRdEggMY9HKliUDU3F0LeGVhxdynOzFlK5AiTqUKV9YViEJA5Xw713pWP9AafKx99cqPWF4vSjG9qIafNvPBWeZO0Kfe1UvH1ABZ/5kDF5n6/xYHQQPJqtGYsUGQbbBDHq+kE+/QI714eue80L4K3lJdYmGV+uj8SgG0FamK3GFJbKOd6lc2FMk7U4HhpxBCfHb4AHeP90c7OjmzykMM2MgIdsWRWjUZ3olcawKc7LtoklaZqwUvYGDg1pGmi2IsY7BqmndSdLfsJbYK2SWMxrElpEDZGzZUbaYCCKTc8DnHJNVRFqgMXPJRldy7Ehg1CrE4hRgipIcw9k0KFgxXPAKaavBROtkopFaapdVsU0uNQfSM9E9FjXxF5Fws+FDmgx44e1RZXew78Mm+GQ9wJ8iLwEL4McTLElrfHORlychRlwrtzMwnpmb/VTe2hc6f0+MOndc/JY/IgOeVKcARi13ulaqDsWYkM0VhPzTN7NhXawPHovdUNITeG6FUjMTMPVt5g4pixJF16/5p++9ZlXf7gOg+Ijb0loeA4t7qro6dDqTkXLyY8KlPEHlM5ccKSurrada6d8ktEcnbbBIXFLUHEjhi3txd66L6T+tLjZ3T65FFl3qoIAXMi8CTbSikrWCtfBHwqIZxOnG1sJgi9QYiMEryxFyWot5hD0bJ3Pci4Wks++C5dyZ5d0aWPrmv/UDI3MRsOxT8vhs7cc1SPctM+e+8xPvhSHxlXTtLAh93YBl1k31+/8JE+urqvkf22zTwSm6p+AiQ2KvEszBKx5re8Cw1bi+4LXge+u1Roia0p+0naNUeh4xMPcjHfgg/FrcVCq4ehraHybxUfqD9kDaxTNC4DHfKBnQeBvJDMw8ABDw6djzrAdohexJeOQ/QletZXfwS7pjaZsi7YpDdWQ8mshtsOx6RhQkmn3u5fEE5liwJtynGedZZGHA5Tjz4tQYqizN/wgaaLBknKVCF1e3LihDbpSLY1QLl/bHEsF7VXC2XPFtGHgf0ahEuCCG+yaE3FS5bulAHn60s0VOwE0FNDdOC7+ozixL7ET4lCBpGQOyZOkayugYSrWs5XlUPyWIth0Bbnw/aWtL09aJuXgts7Lr6Dvothd3vBPW2AFso5s/BATlVrmWW64FsQj6o9GFBKyGyNGRuek5wTUhxz45M+88gTsRz2cFJgUyoRRpLM1Mgp2mZwcKDUkwQR8ZrX3LlIwdzgqqSRRc5OFVYD+tzxs+KX/I1ra0z0KiZCQub8KdzEEsa47okmTQHxj1BYhNlQMkMckgQx+Wdz5SQopiyzrkce6ut6A6czfav64lPhaHNtFY+OE72RtpG+1a3nHr4c/vnnH9Z//uqX9NjDZzgviE4d8YcaE2YXQkIORc4vBC5c+kQ/+tU7+vYP39Azr7yuf3rpt/rHF0O/0T++AL0YQkf+pxdeU+gfX/y1nnnxNT2L/gz2Z8qGH7xiXvgtOX4HvV70Dy/BJ/qnl1/XM6++oWe//3t989Xf65mXmRfbM+DPQt+khm++8oa+BX0b+hY+33r1D/r29zt95wd/0HM/ekvP//ht6B1998cT/ej8JMN/cgH5AvYLxZ/7ybv6LvTcjy/o29BzP35Xz+HzHPJ3fhTsPHin74CHnv/nC/oe9AJxL/zzu3rhpxf0IvzFn76rF372rsLX9F7pL2F7MbafvadXfn5R3//FRb3yi0vQZeiKXv7FFb308yt68Rfv68WfX4YuoV+E3tNLxHS6QK4LNccL5Hv+p+/peXLlTxt+F97pEtgV6JJeIM8Lv7is/Am/l+Cv/PKyXv7VZb3yq0vM+R5zht7Vyz9/V6/88gJzndfLv+j0ys/OK/TSLy7o5V+eB8ee+vF9kble/HnmCWWuiX4Gh74HvRDK/NCLoZ9d0ks/vagXfwYR/1J06IXorC/8e9g7XdL3wF9Af+GnkaFw6Hnou8R9D97pIr6X9DzYd4n57s8u67vIz//0sjpd1HP/fFHf+cl7HMd39a0fhS7oO/Dnfvxe4bF9N8c9xxzKsZ/Pged+nGP/DnHv6Js/fHtNP3hb3/ohOPRtzq9ni97Rsz88r2d+eAF+Aft5PfsD6Ptv6xn8/+kHb+mZyCH0Z+HPvvq2nn31TT37yh/0DOfyM5zLz0I5r78J9k2w0LPwb3//TT33wzf1wk/e1ss/P6+f/u5dXfnwmvKZLJ51Gx/qLdd2iPtx4+7cuMbVluLdkb7w2Bn9xz//vP7N5x/QaX7RuRi4m9AV/7ot4N3E/SMgt5DEqjdg9fsMehRiljx8HnCfOuSlYM274Y8XWs8jcUdJDGqYaJWLL42I1QsvnRqILHDFqSUOPE/MEKlwabX2ftvCgZro4JMVZURLbVgJHSEk8L7myDjMPWps1GsoYmMf8/xVOQqYnT0LxWMiOVGq+64j5TOVnF22WEVR+SKVHgWfqqd4oWWtfHWMEtuh7NuwGJTnk3y25/N8h8/33Z0tXgxuaW97qJe99QtB5Hy2D+SoOM3Nil5azck+po4JyFrxoJAySta6xW+CU99saOXkae1acdFaqCbkPED2RBWCnG7l4UKrlho0OWRKipFNPApMHgY+yxbKc0ytlfXv8pI7L7prT3i+2doyMbqTquhUpGqkE4dYuYYyZxGWePDYw7SZE0DOUJSY+GEsXWVr06gON5XelchGt9KMFN5LaTCIpIRIKQZksDUM5jiHBtbaKcc9tMU5sLVYaDEMlS3153nhgF/o73M9HsAPeF4/JB9dIl/mtU1eYjxogJx4MKZXz7Hke0FTxYhGUXQqQraSRgN1bfGsvL21qOfHne2Fcv7Vc+XWlnZSF/b49XNzm2fMhQbmkUhCwn6pNzQoEAUg8SKy8T3qtt7iJd6lK9fRJZzq8givFFSzt2098sBJ6JSOH9mu3LbhvDJKLi78A763vMv3vNffuaIPP7kpYcdBhHeKztyizSIrx9wgXMjDiLWPds6FyQYa8zAg0O0Is731AGpQ8kP9fMFxiI/EFunc6ePck+/TuXuP8+K+acz9G5c+eU/RUMjGSFxsSMWmoXGPLzH3RoQxN0PyZMMSl/kbMSHbXJcmMRrG1I+21jkoV2+w9xc+1PmLH+k2L5eHaYGzZbj93wAAEABJREFUr0lou2JIxowRyQeWuysaHhnBypoBOQmqDvRZpoZ4ZmWr/ZmjmWKEFkPj/cExPf7gOZ09c5LziOObkzOx2MnGUqNEWlPyjczT2I8l310P+ayKPk56PrvG6TOT0rmP7Ch/qGxr0ZO2ik3d5CQ9KvMgV4+PlTjbKkF3tQTMUHxmeebBZgLrh+9TE2V7IHB8JOaSZLuIIUonbbTMfTdhdig4XIomWqtLQitd6xYXl8EUscYjzSVFvoNqgj9qvcOVrBv6XTEsUqHJg0OBtOGDmPhy6YPKv2QpJ+7ezi6/CT2iHbhoucBGToYc+EMO/nwSFM5Fs+TkqAOPL+kZ+7Jtl2x3nnks1035DBfv5x85qwfuv4d5tjnFJU8XDS76zGatTGa/UJXWOAvoijHr7TiVtFDgXCqgdJkBmGtWaVZsvV5hy79N9Ifz7+v8JS5k3nDFXpRcCSgyo3EPIW52ctNrPeHJnJoik56LIZJEJBQrVLmN4MJsI4uW2kJN9548oi8+ek4P33+SD42F4oiX7NhRSVu60pDIOcj9B5+gCg+V72QbsBii21b9hIfQVBxj9SYXZyR/bmS5p3x0bV+/P39Fb3EDvMGexRQSsTmfUuEJfnvzyP2n6oNnDzkLNDeNAR/bcZW8Vf8e0e/Jc+GDG8qH8iBsknBRYhrj3X0xDNzgFtyMFtqunCp/Dy4+FLfWbcpSRXY0iAdpYGu3txb1AR2+vb3gxRa0GIpv8wG9hbyAkley0rIPIwOXCcdYfCipeKZYU86EjuOKINk9XjAzlGrwyJJsFIUmOSLFhoVEs5HSw1krEL0pKoIwhRUV1lSYGW1Go0NKg4/wfCilWuOTkzlrAK5OeHHXyIAQbNDAB7KVfRkGZI7FAhqoaWCeTpIGM4jMRnTxPkp2pHBJltaEQu+AVi1QKEBqmOXooehFHkgVCXRiHcnZGWCT8KluUU5JldtCZ1Ao8pChaCB/llU0DDJ696rDrLo/SUq+/kukyHgEgCktk4SCyfwAGvqX+uwz8aSo44WQeUM9xeSguT7LtkTP/Vs0QhjFpR2Q2iuR7mx188QTlyl8sueM6XhfcPY2OSA8MkeR4geQTg6lAE2N8JKCM3d5Ml/21bZsdzPcsga4oDlMNNSMgTWSo78YXGrJgz0GyaqGSbZVPw7EQI+0psYcYj+kBRt5P59bf/1vPq//8Gdf0IPn7uG+44pPHbbVW1WNGN7KnnvDrf1R1281XbvZ9MnNsf8bdDf29Ql09dotFV2/pWs8TF6/eVs3btzS9aLbuj7jseF/7eaBruXffLtxoKv59+o26NqtUdduN+YadQP5JvINHkqv43+dvDdvHyh06/a+bt4KHehW/v025Bvw2PKnGzuNurnfdGui2weNX/yYX3QMkEveX078EI58MGLjKXR/KewqvwPkA36BFOJ7Fl+WBBkSx0XwphynJT5Lbo65j/LsWTYeOXhP05DH4tnLIo5nPZeQm6PEI711wDE65JdLSy0Uftjgy4FY85v7UKvPlXy2FO2POqDuQ+reh9/C9/Zyodvjlm4vt3Wr5OiDbpN3f7mlQ3IvvdCSuXj8YV5NZC05t8eAxRvzLrVkAUWHh8qfXD1kY2ruQ+l2aF/UtkAemG/QzcNF0a2Dju1TwyF7mhpJoSUxS+pdLjXJ8BECPwgdSLNv111rPADfP7D2M98hPARWPokj5z6c8nTAPhygH8QHrHNTI5QcYOVb3JP/oPjVmg6abrO3t/aX8KX2D8bit9Fv4ZAvSbeLHyr6TeSbt5e6Ab8Bv5lzljpz7nHK6/ptQa3O62uc08FiK8I3/Abz3bg94pc8S12/ueQaOdAn1/eLPr56Wx9dvaWPr93WxyTMdXP91iHn95LztHGvkMRxE8+zM7XIYA0Sbza2+GKVf0rgP/7pF/Vvv/KYHj57VNu8MMovrzpVBq79zd66wu1hksRNYUUj53vO/VDkFiP3EtzVs4FEAZtMCtfUJnjSVCbXqN7cWUENmfOWERVD6Wjha5bVKvdHIDp+mQSpu03j2gGLNLmoGiHFZdlQFDMkNDqUtQUys4XHhIeEEjOs5NKlMM3N9h06KTQDKSu5QqLhKtuR1hQdsq08y4WGBTKf3VtFCw2LBbYQzzLDQsNgeRC5JFkKOZiHiKV3gbOFz6wu61Ottj/xscw88h+htYv5LLJsFQ0IFj/hIWQsQoSCo6HYyOqtZXPkUmyXlOoXrL1eTsFzPoei72wPPPdCQ/YAz4GYkEXLkF02eYxOjwrRUaaeBTPXpAlnqYbEdM9eFjpdUxvgUUOIPWLKEyxi0WS0jY+jKd8PKZP9EsdQynP7zvaC5/pBWVvXkXme32GNoax3WAyyOSMpKHuVWzmXZ78WLJmki2Hoe0LsFv6J2+I7wzbyosjkyNnNecCJmTyyVCTJyHWvSK7sNzH1QpYXscWpJy9ld/Nydnubmrf4zrelo3s7OnpkR1vbC3JY69b3kKoVYmBWc89tuvjhdeVvcuVeJwyLIbFIg1Rr5RPrxNEd5T/nyF+/zfy4yTZOdOMIXeV5401eLuY7Xu7pwzDI/KQXqTe7UMGECyB7wF7KiPTshT0pE6vqwWzLthjoXpFodtcRwbUiDnT9decnHj6rLzx6n+49viPzadyndB03KoCP3N+ZyaLBGdPjF8KBc6WMIsGK4ll29VZ6F7XyE8e6nJooUx6kQ55j3ueXTL9/53L9sqlxDQy19y4fKRwCj9xJynqyR9Ig2+giuYQ0UVOAFlZSNIQ64uEqP1QlPJpNNJ9jO5xP+Q9eH2OvTh3b02IYYhZWzS2ukSs/c6SWRmyofzb1fcw7oCUXR4PGUAVIW4tBe0f2OF93ZDaiTXhy9kpJWhPmqEgRQ9psmzGbcnwID/ssSp5WCzDbCM1OlaPPl/C6NRtj+faq0D7V43K3tVJlc4u6xxyY3MOsFI99pgDx6BmiqVafRGDZqDtITE1swwnGKNmO94pA5PrBVxvUggoL2EZuza0hFDFgZ7ckcjPIotVALOLcF1tb2jt6RHvchGJZHi6Vk+CQp9Dw6IfLsbCcEI2TpvPGtcU8WjczS6t5g2HjiGRlJ47u8cb6jB65/4z2drczTZUm/BMTyuItGmGMm5aYVjT75AugWBtVVL6mslRNqSF6SyIiuw8j+6fEpEbkfGl57/LH07+bwFMp/i3rix05vYuNvExDDCPwpCNNBiSwjEyaShKHiBmcC6nl04ZaEp85wkW++KocCaY3fPe4oB974F59/pEzvLDdUSO28vUBd3IiN6jyZE1BpzyoFQOktO4XySy/U7SQ7bA1kYPDpsQggjPXlMjuHz7v8NuQN966pA956ObU6DnFkaZOPvu0xYffA6eP64mHT+vk8V2ZB2wtk4d05GCLZX7y5aH+w5F3P1T+R+I75mTy0lkjIoHpiZIW3IzygbazvdCCCekKRTZuVELFzEcswmotyZOclICXiBmIV9HWYtBAkkWI+otHhujln6HnyK5nFngA1lIMrqLg2Av0hBgQK4yCKKuMSqNSfGLoGkpcohSl5lBXFDPxmvIljrlQyxAeytrDczDDocwDI3eXyoVjloeqfo5RE2B0nOhdz9yhmpQvpHwOI65zxDaSJ5SiohMcsSgVlkBU5o88H4NwV+HMZXFMuocK09SwTVIx1CwLVmrqiVA6wxBlk8D61F5nBUudLDflQI17XBOXnxovOfLC4pDfmB7ygV9f6vmCm39fpmS+9B4cLOthYOS8zrpHJiAlszImqStlDXV0gHFRTJkXg8Ti6fAWk/5Yy1rjULHZ/+S6yzk5kyU+ZYoAlSsD5TAlQhn7kGOe2nFT9tCi0rgYewoLB0Ob7tei/poFHjQUp44JX0NVq2jkqtwRkWGYJiHKTDM08xmHJ97w9DKXggSPDQlT5g9rHMMROuQ4LqE216ksp/YoQbhW5/4bvoJI1uUIo3a2rM8/dEr/9atf0V/+yRO658SRVR5zULqvxK5lY5Q9zBxK3qQIiRbO9RE7YfirzvOBogYPWoSGcIMbPRSfAR0iwuqt5pzyZa6W8yEUDGWsExjfOAbLvJHhmRuLsimVD3vXGSPHb6LKXRiexfGhxwwjByN49E59r7uMmfk0Uc4zpy50SsQY31DPIfKktlDkTUq+4M6eKld2ryd4aoxv43rt9uTDjj5gQGLnVOfuFClTQ9aPWTkelWfav2DJFUrtyd8yL/aK53iZjEMIbCEpx2/gBeKCNQzohgZiBnwMZhsfKBh1NfDWmDr3De4tjTx3k/DLR2bF4xs+4Jc5FgQPhZm1SLF1X3TmyBqEr5FzH3d8S5cGsLJTQ+ES8S5S2SzhzxSFxSe6sPkuGvBb5S9ZGiTiGtlbydEXaKEBHlrlkfDtpAbHXrbwUPYNXvvL9RG+CDZYtvs1wjUzYDM0gFlSrstcj+EDAF0zZV2hzNfPASYOANFVDecc91xH957c01f/5DH9pz9/TF946B4d44v8nLNyJGAVyNbdJaeGTZeRc++Q5+uDg0PVlyz2NPYQlcg2FK2TwzJgxBStpg1UCgMmlpJRKnyjBtEKg8+dq66LCcGXTvwMBcw6Zr3LrercyDQX090YzdyGE09HqG4bHDEYMhIJa1zxeKSmuMxgySt/rA0izFBtwCZHDj5MXH1GfbrFy8ptaMm1Fzrk8z3fAfZ5qb3kWlwR333GOGYyiqH3rKkDipJzJGLkcsMpMwSfMSN4LoRzVLWPE4B/pJUd3+idYcTAOG2JFdl18jVcmhjocPVWtSCGZ7eqDvQc3MIyRA8RFnug3JtD8atJAsYHhRKYoxTlXLaDkB2fiscUrqwLW+4HQNXjGRJzBYgfYUzT4wsPoPKa1oln/Ge8eICOJwcJUOjAPbILKSFJBupYLKzQVl7kFaEP1jaf5/luMlOe8YFFiNIqX6WzBg8auL+YE2vAqWhh8gaXoi/AbasacZu1dTlgWRka81iJyfzb5Nqhtu0QcvTgW+TMS8Ije9u8bFmIkpV1Max6TcnQCrFGPkCu8kvA85euKX/C7xbntZUfHNiYkjif81eHHzx7TPmrt/nfhzMXafqhGEWE8tGhDz68qdfffF+XP7iqkXuW8GhYLBrHZFOOLbgrGrtB4gOhqc6tEjKoe1H4ZI6z0losqZWCWoAVmdmtkQBGnc4fmHnsPj109h6ez/iUp77MUecGnuG2ZVuEkCW8IZMVAI056Vmv4WAVEzPeeJZvMNIJF3QM9GAhUitziljjkV+4vvXuB3rjnfeVX0KNYMIpNnP+yH0eUsiOggRnSqHxOcisUZgwevKWodwsXMuHLPQmgxPB+BmdmsT5cIyXdY89eFYPnjulPT63xC8ry7sHVw7NI1jWlTgRn7WN+Nd3m+le2Pii38g7hsA4INrZ3lbm2d7eUmpUWsswEXkpWAoPqTTG3icIkCDmnf3Q2Al8HAmevpogCiHoFZ84vOPZkDvHgsCIM0LwEFo6CBHkQLFd0yLSOWxyVRMAABAASURBVDviV1RqDQ0PTs2KAahuRs4+xgZ9Zo8BN/rafIci8mrdNmwUtcYjdVsyhoKsCYSC1/qd0h2pepo7HWYtOaDseV6w7O3t8luJo1osFjysLPlStdTITWSmJSdBqJ8kY9kaJ0e2tZFnlZZt26yhZCbJje+Bcyf1uUfP6MypI1oMiZS6XdWqXJZHCnC0yLAYJ6aZq6RocZpypY5ASlsJsg3hY/BQjq4iDOJ+og8+uVYX88UPbrDuJm75ZZ0vOsJ7cJ+KJFNnXRgkHGLq01sWKErtC4Z8mCYXIpZ1xyVLLaqgCkysxGHQffce05cfO6MHzhzl4rPEk39Kb+WsakwtMdCVhpdCJc9glBVZNqQQoCEqCLMNim5oxiJCmBhHyOxZ0/sf39Tv3rqi965c1e3cLHLnw4mOj3hgb7rn2HZ9+Dx07rj2FqOc+llA6reNPnD/WejDj6/pD+c/0OVPbnHulZUchta9a30ULB9mOad2thdaDBwxPlRtyw6ZQJeMwEpUsm2l2Vb/GYQYCA5icew7GTQEU3goco7jyIFrUYqwJAlMK44B2Xy42zFIkVUikcRrowV2DYBw27JD6PTMWecScnVnrCHCioKEVANREy+HWWb62D1ITNFPttoh0WKE8OUwbaBga2vhZK9jlS82RdNDdh60Q7F3kkhXgx3JmhhzF6xqzmitfoye66t45HKvcw8nqZKIllms1IuiuGcoFMVmiEF9DYqxiHyYXDI25soeNx58sp4DHqry8u/2/lh/sqT+dMv+oW7vH+jW7QPdgG6h7x8e6pB7Y+6TmYI0chVDTbm5iJYamKLhEHJBlm1xisAHoUE4icb5YZht2Uaih4UmEaZJjQgRa4iOwnXF+phv5bRydkG246aJ4Tkqf6IxUXZsoaaMcbStnDORCzRSCFbdrDfUomFANo5RWQ71ICFkjx2Xuym1YyCsLHgXzxBs1m2cUGzmI1/qjU8IREypYPVlr17asi78AVedDHFZ6ZVm0hoJYg/lH6ofuGedOLLQv/ncOf2vf/UlffmJ+7V7ZFsDB26ghmGYAmGJ4eDXWhvHPmsVn5GNz9EGj7wi/NUyVBRiOPdDhayR3M0Lyeh22Ru1tRQLtcrXWEfjmlhiH5FZ6zRX7FilxAgTJPKIaQqfZHsG4oAfRkonZ6NU8jFPzu3GnFhVHKxBKHT8JjkZgjceJvuaY2s9Fz65b47FyUvF8ScBnUmTH2rgncqKxqwxp/DUCoxaOGIZx1ozewAX1JT87AcOrI78ESJBCcaeB2Rz3Zp6Inc6VOIFVvWzEWWPXjOawzukElFqIY3jpVzvzhyDxPESWPDGi8LIscdftiQKSI3skUZkcqv/UUBVDdGx1fwErXljzg1KjvgmRfwiJzcyjvRGevYhOngL36DoY6qpeKbGFqwIXImBSKScfeHByhS8alwCkSD7STyO3cy4zoNS6xZmd7JojZQhxOrkIUfFsZYG4VCWTIepy5UhIrEwomSTMA5FAYPW6qq+1B+qCHwapOQncY5vbEmBM7mIl8WvYXVqd6F/zZfPv/mzJ3gOO61Tx7e0NUhD7lXdLeOnKLOHRNLwzFtTMuRcPeSlYD5jUElGOH6McgbISA7PAJ97+YPRZ6j4XI5wqLkK3RgIoIu0+nSLhSrDQjgkxySi0VMfQFhy4A2Y7qiQo8i22B71zxF1fbAGcLq6V3YZmpPk2lEaRyFYHBUhpCmmR+a4FRo1fnWtSSoZEG5bljqxMWQtWbTEZ9+z//u3D3X7Fp/l0A1epoRu3jxQ6NatQ+3zS79DXhJymRFprnsYk9tG6PXblg1p0DwKXRa9qcqLbKOHwA2VJhoKMsK6N3JHq5gInVBl488xZpQYBtGCweaeNU4Zpl1scJwnh0ZgfPIfUhzwIvSAdXZqyl+ZDZ49Wta9qREVkuz1TiKqjvGcFsC28iMWbVMBdfZIVcucEWILL8rxmfwJUfdvcnAcgsU/PPM1MIwKWfxY1ezUhoiDwauDDYMVskEtcZhkMLNxM6FqsGV3kiUPlg1noCP3/E2ASmsZVhQ01AErMZFtw0Lsh8JdI6BsM++gBXOFBnRL4FK+++3ykmVvZ1tbi6Ewi8ZQtQ2pZyaeD+Q6dh/wnezt9z7QBx/f4FZgDcSKe7P57c1AfrWlju0Nevyh03r4vpM6ur2gBpKqt6yqkes2z7wX+F731nsf69qNffIsZOPXJA9wQ0oDqKOWc6zLZY5pg+IeK0noljdsJU5AWOXHw7bonQZpWMSzaY83pI89eIr78VmdvmdXA+vLuTXfRjKPbU1lqd+rm0BmiL3p5n5RS3GP3bYsCabwBDhSgCic0zYIhBdIPwYjPh9du13/luDbFz/ULa6pKrjhxbmsuRkBPfVWiq4yUg+2Ou/LUAqgyGwFMnMrjYXalnpXxUgyezQFqHG8t7YHPXD2hPInKs/cc7xehlOOCFuRVq2jNushf6ZKjaE8rzU+K0fuByOGUG1gVs/B3t3d0ZGjR7W1tdXh5Ey64ghMSo9WtCkXMA14qgrT3PAsEH3miKLGsBVRU8x4A/VRCoK60WfLCiJuJUfYzDvJYZ/OFGetymCra9slefpRtdUl4TbhlpJRNDj7zBYS2yCglS2y8IUnB+xf7uRTiEXlRJmpoSdHU/JZNqROuaEiSmDaaA25bPDdHQ7usT3twJNr5EXPkoeX4pOcl4KHPMAeoo98WubNcez14EqOxMHohqQamYTziZdE0skTR/TEQ2f0IG/4t3LDwuZ4wbXRbLNRASHWNZtAwekTxinMiYhPHMrIgI0OAo6Q/al9QeXwgBPfjwbCCFnXrx/qzQvv6x3e9OfLf5wIxVa95lgfQxLFIYQYv6zbtmwqAogeiksyZP1N2DNvAylqIOK+RHXZS7R4WDRycK9T/oRd/qRg/sTg3u4WdWCjZLu8UMhFXAnTkHk74dOwkyv6ZNY6tHUZexJTRZwnCiNeIfyom5VVisYNIsJ1Piz+wH5l327wENWSB7/YGkMid7ZdN6bUf/zoDkkpfvaJU8muPyH4Jh9mb1/8mBcuh6CNLzQtZZEpjlASoqVHDG3xSZGXglt8UGRdwWJnIhgx9FoCWnpqjF/JDLmhBkOk41xrmKJLDoYeVpSaRuoKD2Ejct1xovqur+WaMyq21LiaMxjzhG3GkBlPybZWP8g1G/6ixQcmTiDqGfFD1Eab/TegzEP1pCGak3JVBz6zHN6wAdHxy3yc/PkwKBv6zEfOhSX3gkNeoIUir2mOzayiPiste04B6FKVqI3WXTpA2Hy9diBjq5h5/s7Bm2R+MqoaQHGvRmMvlPoLzIBMlUic3ax5ROdS5CXfqHxxOMi6+IA/PDjkoSvYqH2wfV42HYDv86WhfMB67MixaBy7xmykTSdnrmXSl42ZgpZ9tf74BC2gRYIM9W4TFRi/NTrZYB3LCOHDRGxxAqa4VASeyjDQkdAJxTUxBTGAEAYyCUjpEAC+GTtl70lb6+jIeiR7KaTqOdFquinPCgRfdc6xyCw1bJ23khBRCTa5ZM8JJyfR8IuW+g44Tkte/IxsPjD1x9JzxD4TUVkK9kjkTF5Ovjxo5XzNR1V+kZU/MfQ3+fcFeaje2R649CxrkBgrgZXkRY1ro3EyhQs5FL04xTQI76lznJDqKmbuFkrOEDImRaw5lJbzbOQeOZKOKHIl98h8Qg5Fj2eORc3F0ukxTamixUOap4hf9x+VXLPc+DLROImDKWtJIczTkIuYtzi6Cm+wEQpnHvBWeLBRIlfXsU17NuvhIn843vFUw4dwkUZEKLaZUOh4poZ449R3M1mkMYF9xpJ7vIihNvxFXF7GNV5yjcS2rBVZ8BF9rHOHKPIkIs9LNTeVNAprmER94mRpCCHBRcOs5lQTBzFV6oyBTORuECA9+JKawiFhz7yhJvCmqgU8uwcjSXCBt5otMzSKCQmHRm5UJLQISA1ehExSeoOwoxceO3KQUGHod/D4QLFXEdh7b6g9H0Lv5UdlMVFlWKiMEUIolR/fxvFoJIue/OEhXFCx4E+vmoOBwArZ4H3/CKB3m8mdICrBj15w4/qFAE1tTCsOIUY61/4ub//yz7f8l7/8iv7iiw/ozIk9bfMlyMbeoHR4UiecyYIwTQfnOSsvEAbls/GgPkuW6udVQkhYSSa5J2MEB6r1Jx45PWjcGx7RVxSwlHiUkCmrrEJqKBUjSuuskCwq8VDgzJnzLRwIx6DlmeWg07sBgVzziBsdx0Z1DRRxHUE9HDHikhelLCDF48kBKSaiDUWZs4jWsaAoFZVodEdXRZTI8avbcg/Gk2sw83Lx5Bgc8sySz+19PsPzAuSAz4l96CYvCm/lbwMgB4tvHSfRskdQpYSDrHqtJ1gmZ56VYUOIuVdLLeDdLdlCAVgHYNeSqPthURbWcdG6TYCVjxgWyHaiRRZ5YksAFCj1hQSe9WRdS55d9jkXb/OLzdusd5/verdr7aMOeJ455HPzkHtj/HusxOmvvo5k0tSYRC65tYlTkB15qqnFB+K4JFeoAjgeFI4Y3zVDUg8npvcsasLKmgFq0hSKwqy4Za6NmOCgxcoVWykZ4htOXVJZpfDyid7qOs0edBpXetYQqvrnPFq3qp+KchRjDo9vxYBHDsUWbEXYttjo3e2B7+ILLZArq2tcDT1/slp8TOgGL7cvvH9Nb7/3iW7wcnvgWAx4t5FAZEQur6bTx/eUf9v/9MmjWmzllZoqXpWQXByTj6/d0pvvfqyL71/V/n7TMAyYDUn9uYINSm+jUndyI2AMKFlaUeGsKbzfE0WLBwy81o83kVJqmGpFkeT6aYwl85l84siOPvfwWT36wKl6qZnjkhqsTN8ydCI3AmjGVlp82ISUMhF4L6D7IaeEcgax3f1GlHQSMAMJexxjueZeceHyR/rdO1d05aPr3OdVFYv9wZneSs/6q1byKI35VJa28hEY00qFM+KbuKi2RS/f8hM6oVQZVWklL3l5ur3gxe+9evzBszpxbDee+FDxlL/yJID4YnBM5TMipM78M3HjeMh6Rs6RUa3uB6NGeOx56by3t6e8O6pzhETBYcyXMUSNYSFnCKUOOPMICsz07GWqhyjONocKlI4hnYC7OrFrBMfeVZNbdzWMIIGzn8XR7+jM2b3uQAUMWfNPfDpZg6p1NWKk8CLX2AdkepcZTTols5CKA1ZnA+C1kXOyWuisYLyre9bJ8ymvGVg5Tc650MrGMNkIVygegba2tnSMN757e7uSpSUXYA7+kgfkNeWEWNZJMXInysnTSf1EhTnBxSXbSstobm7HeKv86AP36tGHOFGP74p7jXCiW/lBqU4y3dFqT4JQP8xFXUasEyZYjlCWWnIMIZSEl3fkYEWcmPkwoK5D1nLx/Y/0+/OX9cEntyrfAtzTEY87oerLQapkkvnBjVHrknFqhVhVC3r8JgVHd18YSnWTBG/wVrqISewON+1H7zulrzx+n86cPKLFgoJq04TYbIHrAAAQAElEQVQLCfCjI4tYSJbtCHBYFxEwswm2O64Gd+E1IGJGbFB6eCh3w3DiA0OkKIXniPpj6q+/9T6/mep/wk8iUTlIEReop07s6nOPnNaZ00c1bJGLtcZoHMwiB/yX8PfyH46cv6IPrt6q8yt7MrBcYVcaoRFtR5NgCybY3lpohxtg/OsLm2j42DhUtwa4aLYJM5LgHH9yamp9/XcqMePFbtWSV5zgdPUhtnjpjtZjgfp0ii/TK80GpAdj6YGgDvRRmJJBQpBtWVNDmO8XubnxPQob4GRGmSVEcGKFpKmBlGSbm27EaZ5ZBC/3wKHgtXIjQdgDZ78axfP5kO/UHDPx4dE6cT3V/QFOkERMJ9HIIYgkWcfmzoHGUrPhSA8CK1TTqGw4A302I97dSc/nDdmpUUQ2yKHU0tqUw/D4QNiEb5kwp/Qli8sHI98han3BgFQcn/iWLuUwME6dtMKu5FQaikMYmD/nI2xlXQvxjQ88/rD07FP8IxfhogqqC0RptkEshpq6RYCAZbsoxqZ1rakfVXL6lAtf0WxAMmVE/X/pTjh2C3d4Z6m5dGA6PtnjMgMHiTzzyCF0joEy94qCCwgbkckek2hB7IwoZYOjrxAW2F9WL+tcwNr77NC1jTGG7BAQeVKKuAmZ+/A2D+n57fp/+ssv6m/+4ot68NxJ5bexFCbHx33/BlsmPHUqZwU1KLXBHb5BNRN43E2UI8BVE3ctkI2Mc99BRmKyv2166ARhChwUCYqdwNgbJyvRaHHBB4Wx6xtjicTjRQXxgMjDxmEiJyd65QNrUPxAsfEZwbnaUsuEl22Suw9uqz4VgB0JlHkY0yPFHxOVICHEpyhDthjHbEfVhR0vECKpIZgdR6DKQG0RQ/iGdWrqbo1rOedG/CB8WtFIqpnwDZZ8uMB6CoQGdSVzti7C6Go1AXg4TB2EEUU+BPxJWPsG51xpyFjBawdxSVBkIPIkDFC9+CSVBEt0gysNXn4xkJOFBIUwMBYMT+b4hfecgBs9trUar1QGlQFexpmjzPVVMvR0puyRfQ1d7jEll70kvOHJHYqGOke1wppKZ4/CCwMPz2dNshaBlZ0c4aHgfd0kZU5KVekINgDnlQe4B+Va3los9Mj99+g/f/WL+nd/8TjySe1yD6g8koyrVo2c9JWqO4xsP1FAeU4+5MVLqH6RngASYRIsmqYPZHRQumhhoayjc2EP3TGp7mzds/J2cWVeqRgtfuAUKUTlHMp+JnOnppjV1Ft4TrbS1nczo4dYqYRQMcVbVKX2Nh03FDCM2e8oGwQaV8ppnLltNa0qIY442Nb804BUegTInaz8SM7xLHuTldYycM23iWo6nlmkJS/JuFVqybBcNi3ZjNVSCUs8jNqSIhKxsBzXIANybkElM6emGRNXqtLMmnCMOBMqXXGPn+2IpWvVzGQoMLNvuHSfaYwx+9uSvZLhG9tcUNSZsI+sbcn9fDk25btPPiMPcm7yoFMvBHkpuMSetYVIO0dPnCTkMHPYjAau625kf2JDn4OwgQBEgIgRRFiYSFMcSIMkGx+oYhBFC7Ot/Ay1fiTHkCGrFzbRsgNdpxB0etUFv6P3uEA1/yoaJKbMBW8YG4Us2acl+7Fkf8LrfgPWMNb+EFaduClVqfOQoy7yzHrEUPRUHIqcyvMn27b4nrezs6V8t8l6VUmtzfT2Wl9SyyfXb+v8xU90+cNrdUxznoj6cRNbxq1lKVLq4ftPcT+7V8eP7WgYasclVYVKO2CNF6/c0Bvn39eHV29ISSAqY60wlV7FT1V7bQucPQnvYa3cRSs9vmpokvnJqDQg20gRIKTeqQvc5duo17r/7HF9/tFzOnPqmLa2jFvqaOURDfcUBI2sGxv3ndVlkDU0QgCwUMmdY5KkfoJxwjH+eEWv71pA3Ji4dwgay8cedPP2vt5570O9eeEjXb91KGfDE5eCEhM5gdFDRBYUHt2m1giq07ZCJOXowMRhlPnBWqMBCREHVXOLb02LIa96Tx3b0xOP3Kf8Hw5H97aJIysOqQ1JIUAVScovvzW17EG+9+TZkdNeS4ZxogaPPa67O9v1t0vzpwUH5iWJikRLkTDNPHJRzYw086wK9TN7gnOM7jLWcdFdqfFNDUGTGgJRGiJs1iJ2uePo6ckZirxB5ZMhtoRBnJXlgSju+7Giw+aNqd2tYsDT4xmOj21KdDS4hKq5WflBy2T4Vp4+KH45SPPkeGkC4Vo1r6QId2pJGbQIJVubqZIz+QvfGIbBylvfI0ePcLEtNHKjycmw5DdGy7wYzIcGVDfGYNw8lvjELzdGRI5ur8FyZc4e2ZbNrEy+xQucc/dyUT92TufOnJDjRW1GqngHqIFcyNjqKkFMN36zoUyApN5AAWJgHzM3GuENexNDLsswJYZySNVEZeXz0bWb3Aiv6L0rn/CbMnCcykcSYvl0vQGoWvY0Quwki4ifZEXDjwBGqgEA5HpSirBRuNKzb4p1ckrNjZtYTwBIv/fkUf3JE2f1xEOntMddPfWSreYJV5zxs133iMaciKSlOmSVglfxjtkue6aOfXYLJ5XScv5F7sRIXURJHCiy1PwfX7+l1/nwePcye8ZvlFr54EuCnBe2dXR3S/mfrvKnBfd2FmqcS1lD8osJPXALG4f6h8HrPxy59DG/nRprLRY/pDP5SMUodR6kyzmndjivFgLDd6QG0valSRoqwLEq8zGU3NdAAD4tAUREC14O6N0fB+TgsasbQZRUDDDikwNWIeUbpazYZ04CuirFZJ8qU29lRWy1/iSLW+WrGdm5VuYaIiL88V5rl2xLCmndkhgtOUKIzMBMHN8+LzIGRnCpUujOHA3fEcraR07uEXkkb3hyKI3ARHXKSNLKGC4yBtOdrZvwamXvx3ByaZ2zE7WxFc3AtPgWVFMD4RjnrAAxQIisaIzYOBdTe6JsjFDycAqpZT0oLClmxQ81oZCFa8+BRibFPzNFxkCPFEp4ExF1LmYt+WBOfCyE0w2hMUFwG70BoU8MJR08LGD4iiYcPVIeEPr+xDGImL9XR0opGvefrEm0jjXQXkPhgImEsZaVk2JrqHasCHQnkgctxHWPE5Hx76A72xyTfNYnc8IsJWPRbF7n6TXGPb5outOxEAkw6fN5ld/khkdfkWgofVdU11vdk0hceVlfIwcHTTleC34Bcezoov7ayt/+9Vf01T/9vO7hFzUDuG2Z+5jF3FNOpGmvmnI9zPV33uKJfYTHc5Mau1YwHL/kC6EFTXyiwhOV663VSYo1fhOVjXNYfOAAxZjVMCf5ARjVsDODeniTawG4Zi4ugtgV34lKzjWTODDFB96K5wshFBskcozhZW+oTUkv9MzQiSpq8tZVYmJv+ITiH155OL/wJg897lAjNvYEd8781JI9SSpP53i3Ja7bq5DEM0/m60QW6h1ZX+JHcrtvtCInHxnU4pPY2FMglPyNuURiTN11ktWCiIYjlkZ9LVjRVA945gwU/5E5aq3gLf7hEElEWsWX6dUbngS2GHIAMTT0qjWc+JXcA5iixxQ+zdXK1pKl2yc9683UyRlSnU/EA7byERKUuWY9hoka88c7NZM4HcKY7SCy3REHXhj7Ak+6bs+BKI2BbImBYkt9ba6JuXIhVxbsOPe5Ssigvj6lUUD2C8RQM3dNdGM6yzPXv//Tx/WfeCH4xYdP6tjuIExYWCdj8sPWuadaY135ZX4o+dqyKfefJS9bDnlu5hARjoWeNSR8jkuOYKHgEnfyyoOzaDV5MORVb7Jne5MQGalPKhldaZVHGpANlQ2sz8lIkN1zZ35UcjDiXHr5EghEJ0BJUWWWbsbZB4tN4GS1I+MPt401cpNt8sBz/UBNU0ueKOFsmG3Vj6UcqpiQKjYuohmPfL4OgzXgZAcRzVBcW62n1gKSHCO569zEJXjXuzF544NWqwgnZVjpOSvjQ1KuyRFs8g4jXzlmiB6KHNqUS09dCQghF2usJsZQy8ACYJmQfVKs2W98U39g0SZPaunumOOJhY7RNpcIwoS2Wv+oWndkqL7X4RIse5JMq5ci4GSYoslJjw9wtqFTsJliQE5Bc42lBnckKHJlnAGwuc9Q+cxglBgmQq3c8F4AQjprqYiVES0h0WOHel3seQTMxfCJad7XkXvkMtcwPNdv9ic0kr/WnnyJLUpkdoycMw6EtmFFnLDEZ55QtsCcu/lOs53vNMh4Vu+pKAytRuIRE6L8ic8rH93SW+99ok+u3eb48m0Ip+TmcOPD7NwbTxzd1mMPndaZe3mhts13seSIAx4j68sc+dOy+Suwb737oa5e35ewW2ZBOMchVJsUEzgydwzGzKHemCtzi9gA8cpxqdAAEN4Vg0gnN2N1RLsisAexsicj980juwt97uEzevyBUzq2t6CmkbRNxq0xpxFSSz3HEd04XjiVj7BnTqUIKP4wvOIBtRADuZDoTWNiJmjEeSQfaNlQ4dbIvr3/0XXeHbzPu4OrOjwYtRhyh8Vc/o2MFBYWiSIbs/Y/wIJEIhs7HbNsBM6ryA25whpYAKjhL9SwyC0KfsyGlU7NWwvr7OkTdazP5uXpgJWAul2UL37UAFq9NOwjzz6N+For+51fFizhI/UsefdzuDxkvfwSlXXlfrCzvTP9r8McC5I0yKa41IQ873XEojjMtuLxLcudQ/xCoJRFjZOCnpyJyvytjAHXVNPPa4sjpmIxhNCrb8qbeSKHcKr8k4x6Z59KGuxKrzvWA1TBoiGzAnoioE8lBMMtndOB0tc6QYGlmiOJIGRGzZQNScpEhYR9TVLJZVC1iKFym5EAkQOKzMXFh6iVN77Hjx3Tzs6OYmo5QTgBxpwYyEtOiuX0QnAMXieRqvT4Zk1OIFDnRhIInHm3FoPuPXmML1b386LorHZ2t1hSovDBRdRiW/OPaA0dVj1rV/RQEHhhDLarDtvsa4zqrgIHK5AalAYPZGPD7mHB2/5Rb3MjfPPdD3jbf4B7w4JzIy2EpAB2zz9VTf3kwG7DJQ1Edj/i0NMHK5DSRq7MXHQEysYgiPobFDupemBgfPd4IH38wdP6Ei9S771nV0NisClcU5vl8NhWsGVk27IdSQiqht4E1iQbrjtbE1g6VJbiTXziUF+TbW6A0oVLnyj/e/MnNw9ksfoWR8u2RN/hBnXu1FFeap7WqRO7Mt+0+t5hxq7WNAzWATfTC5eu6Q/vfKC8bMwNSuxlTxNHTa1JUSETlw/P+q3a9qD457yc91LlqDsa0WQFQkjuadslFFLC9Udb7HaNyrhyLCWrgpKQ3CsbQoXANUWVGbDCJCEWaWpWzjFyVaXxbrKNtUH0iBObRLSsvth6mGshLH5W/4lDDhNwxDvJUx6M8XFiDIZexx5v1NUo7EoLGEK2rRybwdaKhsiSjQ3CoPjYXYfJYp5QhBBz0hWDbdkhVKs7wqrjhIndQmAMlt2T4thdI4XKo/aFBwpNDTC2EGUS1WQbij2yKNfK+nteVQMpqEjwwwAAEABJREFUnsE2/iFp4FS0HViCmaSLENgAty3b2HAUnJp7XvMgQr2pL3B8kCPiolUrYKWVECjuqnyMUUINWeSE0o09BFPRRmJcVS1xEQpgoAbGIBI26zMaPnegs9MUmHOpT4UBjP6Z7ljLbbZbxs+yJ0JLT77sWflFwR5djjXrLQv72eoL+SEPNUs+x8qKb3h5ZIAqljxOAscq5bi5ZMs2D3vWvSd29GdffEB/++++oj/98sM6fnxHOaZKwycs9/biGWpfmAC5Rnya3F0iQ0K3DYPukht409yoEmV9fwOv/KwXHjwECiAywfBnVBrRYYrBDLY124ROCm22mBPOxxBWPHkGiF4+G86zmLnrsw2HxoMkEayTCHrlKkeqKI4VHFd8GMHyoIdUPZWVwGBbY/LhQxSdHDlLUhj2wKbC1kyuJO32xssiQqUaJFkqEg3ZKyUpGxkbSIsCxweEhCqldZwRqAEZP3VK/olscKhhEl5FKD07gmipOzSp2TeSYhhhEPOSBZ30EcrPsl1YDcSzXPzRAlNf8gQD0eo4oNTekRMR/0oWkeTIiY1GfGdgK18Q7FU7dqYkBiydiTBF2qB4xmXNYyQ0TCxAaTaRNY2BpmOGjkZ98YAIynqSDQ2cnPgAAyEEDFmid0rekiQhl9dslBRRadi0QW0Y5NyXsZ08uqW/+NID+i9f/bz+5HNnderYdl33ibXN54Bo0cImjlh1wSmuxnlIDdn/3H8OeXbu18VkxWiTA7L4CYcUmlzCbId1GJGdKJ3w4hKgNtpcDDC9W+OMEhYqED28dMKjwmqNtmOKyt6HoYNFKn+GSQ20JndxttkA9CSzI2DfOJGyFlKJ0wmD4qa0wjJEmcL63nYl46cIoD5nOZ70aR0cW/BsSabnbJMNkLxqquNu0BbAZYsYsq0hiczMSaDwEAByRjsjykYfIyeBYgsFUGlKCwSVS/SytBrNOICFC9kSjx2DbMuiwQEQGtTrLojBeAzw7Gl8ogtdlsIEp/pSSpdkuwhJq2akSu+yNXxkyQNkBFWWOi+mbQGhJ4Y9LStyPENYlPjgd/h3UL2tPEs1NjujBGOgI9hgUHLpruZJZ+qqogcKFktIqzbXEd8VOAsxYsg0uQch1v2Ur7ysuWlEqI+j8ucYFJcyg50xsmVjI1deAFmf3QpvGTOL6l6T7zTbW0PFz1FGiEdIsmxLsnKfz79v/d771/Xu+1d1+6BpWBCrQWnGJzz/i/oDZ44r3yVPHd/Vgh1yDCQMz3mzZF0ffnxLv7/wgS6Sj9uVbPLgYDMo1GQbGjjFzCyDUJQGDGuS6SEJ0cw0HS0wpbEnYWVAsDEQhigCIPQBilLzW4uFdP/ZE/rSE2f10H28o9gmJ88jCdXUkmJOndDSsWX/+/EiJwE5psB042b43LvcQEOGMwu9lUPG5A/vq7JuHRzo/OWP6qVg/mCREmPR4gWb73W1DvYKOyUIJttFqae84yPJrN2izZNFXG8W5yBA8hovOppIlE6to47sbuuxB07rsftO68TRXeUlYVyV1idSd8a98rYaRataOA+KM//IO54xf4W4+FjnW2MzB86xvd1d7fGuaMg9UuaHBJ/RW1mMJQRD71Is0Tu1zlbjpp56Uq2ykInsnmUVUAJRgTdts8x6yuWPDRv2pFjNtelP+vVmifM/xprAyk/UT1GC7gKNHlolQ5974StD12bbijNn35QVsiHcHUMBG4tbO3qqmdMZl+CkrX3usrU1bOnY0SM6enRPnJfKza9x4Y2cEHlTvORLVR5uSi+slU/8eP6uXI21JH343fmT68iRHV4Inqp/1+DksR2mXkKWDSUQLT3xstLVsJUJXbSVPK2z7Mi4ccE0Yiy7r9NGVkisyURLtuuG1ji5CSid64Ab4VX97s1LuvLRNS0PG+uhCtZP6rjJ8dfUWs+PB/XFtSnXKcnKt2FnFuSmJXEtYc5QEm4ojWjyF1pyE2jFBAYSpeosL9W+8vg5PXjupPLX2FoMIjYUx3AoeexkGIiDhNyCUl+xFqTnn3VcKrSpbFE1NReiGistjuFmoeH5QPrg45t6/Z33dQWeP3reaxONaHIuBnFO7erRB+6h/uPc3EeKOSQnnDwtG8968gH00dWbyv/edOHKNe3vL9XYNxKtukuaR8u2Bk7U+TdrFo1cI3vS62CP0JmQyjNC1DSCNXH8cM9aEOlEk89IwLKRQlEgxI6RyegwxkbCUaWjpcevc1DmiRzCc+0XBa1YTxQXASmNqsOKyALvtWpKbrkwoXOaIVNGjQyVNEOyTJw66Bjv7PEIkr0apzoix3fOW3YxHz22yU0lxwjQYtfAaNlw6pJMhyRFtVxCySVatsHoYciZs4nGwCEsOzAAHR9tEC7MDD4JqSd1BwykOE/BCQsWonBcsvKg5SVzDgVJSPloahRk1tXc999xEHvNRCPnJj3poDuicBgkYmRVcwQPMvPkfB2MbCswzj2eFJmlvxjBpjRAWGqbCVWrey11ZN3JE8+QsjoETIGVaeIT6ll7ppJrED4di4/SxgyppnPLEarOSWKaJrtr3ZixCVDmB4FKGC1lnwguNFxpFIg3KmM6euCZUkuo602Zqusk7CDYMEm9fgD0BtFh8U/aJfeYg4Ol8vmV41aF4bLuTXPW+M/ybB9qcpVP7mdnTu3qr/7Vw/ovf/0FPfHoae3sWHUfIXGTasw8vSqQ3llrGTuXUTrZnQvMkGgOgWcNiMSYfQz1ZKkzZFt1n0QpXzgARWT2imRoqnoIRSkbRZYYnrkSm9CA4aaOcs8AxV6+MbKfgtNhrT73Sk4wNGKf/ZULmRO29CTATgHA3HEICt7wH/Gr0w47S2LEC3uEYgzlix+rIVO8WTs4nqv1Rb0jXyNDQNajiepzvPJgbCa8qeeO6PJCUkylEB97zuNwPrZi7lQO1CHUFD5wTsJtg4AxhYoYgoUQkyf5EWtuPOnUEWcMwcfMW1n6ECxUU7JnWWf0qgcX3MmVNEGlxGeX4p/5xlpzHEPxmWuMLGIzP7YegICOKbHxRCsfDHFOpRAOjNmBPn901dxdxxuh7mvhWT9Q8sF6voRgyzzBZpp1TEDlxEyI1bteYoYk3Mzdg7DEoKyIuQQlDl6IpFVM05Ft6U8eP6u/5YXgn3/pfp0+uathmOJhdOI1NTRSZZpQwPBQskcfOWHyC/VDHm6WPDsvo+fYElc+pJCslBDIjmzNLftdfmug5q99ISBzFWEv3zkUMMcjKuJ6z4jBtXpyNOoppYZuXGGrQDJ1U+WJaJOZnhwVWkNZShK2OHd7cFZBvtQY6uchUkzg5Q7v6oSTJF/mV1jOd7JXzoDIievUlJKGDADDRLknUz2e4lO8mMoxxRWpN6vDFW9Z0oCcz+m4GR01i4DSG0h6LHD3a77QgkrCsRSpgrucMVaWqzROBwkwLoWLsAjwHGxMyjoiCyXrL3MNUp2fCXYCOhlHd7GPsZc0Bd1hxEARtjeiDEjH3Rto9kLcy9Ox0jeOVRZkoHTihHNqjbqSS0lMCDQxYMUYRogOIlGO0mwjdyKCbUgsFGPmCSGH1Xz4ozJ7RiJYW3KSQaFuMEZyxAAhoacjoee6Raq5PLjiHHNoype51pR5Ohm7iYhrUdUzn4UNC5mZA4GA8oC3EuK64AEjf3hmGDinQDMHhUTqhFMjuMEFz1/3/uiTfb118WN9dPUGrlbFMsdA7cwm8V39yK716IP36IFzx3VkZyHVRlSmLpMvfzDjnctX9fvzH+mTa7e4hxubhEminJyHtpWWcUC2rfqBV06r9KRP7XzKR5Rt1S5QVxOecIHNctUpfMAw05EHJoVyTzqyvdDnHjlVf3X45LEjils+2/otjMwN4h5BZvaAbN2gOlexyaQEa/hkTpyAqI4kfCxinDrGlAbrQCnkQ8ucBLEvxKHH56Ort/WHt9/XWxfe141b+xJOmcPMJebs4QgSUxJXk6GnpmDuuYXzLImW3CFE9m+2ENcXRDLlr64SVaJKEBh06uQRPfboWT143z28tNtSP58xuPvCUNItyqUuZCZLrfEd2aORz6xxeUjsUvkMy7EMjaxrpIatrS0dObKn7Z0dqZ8ccHqSUHE62p3dEl29tQ25I/MYnzYr8LUcC0D6hqg5UxxDsy5aFgjri4zQqbuRZLZ3eD2CYy29DhX6Z62JM7R8GJIyhEi3p/A11GuIziYVw69qjQ6VQwyEGoOxz4SoVSFz7oChxIbPVEEmg1aktDv8HKQoU0aYkUpfinlhM+jokSM6fuy4ctBFm0+E/B3zMScKJ0w94BxyanCCj+jxwbV68idd5Q2CYmeIIl48WufuPakvPHqf7jt9Ulv5E15cGCneg2W7O06sKw18liTzk1Hl6zrTbbi0gqJ1iAuq9iKIaA1KN74DgiF8YJ9c56XU2xf1Dhf4rf28uJKA1ScgjvpQSg3nNhTGoSRe2HGma8jErCloOTCkhJDWGROhtM39i343HeNp9XMP36svPXKvTp7YUdInJnOVL1NXMgCLHxdaQ3xLKIcuZYyLbbwlu3NZvUWHSi/OSpnDnh1UpsEL3by5rzf5zdKFdz9U/tc23GQbkmQ6dITfej1w5gS/vTjFby548l79aUG8sfcNbdxUD/T2pY/19oUP9cn1/dpXk8RmhMimNGcosnLO5Fzd2d7SFvMMA9hkWzOXmIEZw9iNJhscslxYRlTZJRWGkq5CpiGsgHiUIiWEqeGu4x/YZqSLxg4yNkjlI1qZGeIykybBtmxL6UVGhGoSYGyWZNeoNMtKz1DnWk0Hxmr7HqtawQycois4XjEmXVFPJEWpZIiKF4HhwVckdcjqUPiaAgav0hHstQ0Rc3StaskMdf8DwsIoFcc5vOoWLY6GA6TExjo7BIgvFglOF0gnFNtrOUWJBsa4wlUFWAEY4Yxgg+ZmTJaIs+HqlPOvvyXBpEG2iwZ4bDO3u02OXyiVh4e6rLsarn2PVsLs8Fn+wdiRbMzsBk9ozkUsTB0NsCTXKMb03F9KJk2XS2P+FjNkZK1am6VZwBwo07P0iJ+mGEGrFpwSUuE1YKjeZFNxQ4ELJ9uyDUAPDyFWn+T6QlkuZGeeJZ9Th9OfFsyXDwnj5Ks08tMjQdhih+zIUjGGaLvcZx45e0J/8+df0N/85Rf00P0ntT39+zbZlPiEVAmReicH65Bld95kaUVdUhpwg1O2hK/SOMe5IQpTNCgezIZTHtbrGAHN9uiRQ4mrc5KoXhNxCISC4NEFJTkplFa8BjRckiMMrXryh0hTegYnAcJcctknLHLScTQqpMvUwdzBCKtuu3gNk5z1lb7hO3BtEV1wautysnYphtqyEsAqbQZ8YKQSjy9KeXwvUFo/KpFSUYuJwOhQg9LDUxdEmvKJd0yh5HXQ2KHCMnC9F2NwKENyQXaUaSruMbVecNzo2GKHochGiC08VHIsEe4m8ECw+fgTLWWYaaVMjsUYsDNqswEp7nUs2dzwOpgY4lv7kEpkiXwAABAASURBVJoklZ9YUwxRJh8gwIwAYWVPJHpi2cDkDSlxRarWXeNb6tpSoQzANhyyLTsEmG4GCEgwhUuun8HS7iB9/qFT+q//9sv6j3/2qB48c6z/xyKSbN9Buqu59FQ3UwFiKTrkZeAhz8rhI1+osnjS4bARRViwWnPkWAEsR4J6x0R4jQAzR0yPK9B6dwJCE16poqKTGomOzCjbRYlFpO5Wuoy1QeGw6jhUnV3phz/2ou4cMbF2JCgclpDMUTaUDuWqY1mA2a9kwASAxLVQcobkKM7QAxHwQTbXlnM/wGeA6LJBgnNcEcWjqrrNZbM7J4MaMmCtO2uzrWoxCpleenBkg5VoyXZRcodABNKJa0RplSfCRJs6cvyVCDNO+ebrVWIB2NIVX4vGLpIbV2RjGiCp9Am3wd0xGDavSZIl2V6TrDTDjWBbfT2iuVCmZ48sYZuPFaKqAXPQusi+qxUgKp0wE+ZJDmsqrUl2SREg9QZk11D21JLnpw5ZLi+CmaHEDB1EMnZ33gOQp146MtyODzLec+1rLlBrkDRYkGWHBIcCyghQuCTMSny4bXRPcSrZDjbJUmGMxW2rXghuLfr3GHRNLasscSVE69fNbb6n5j8EOf/eR7p5a1k5bPd5Jbi0GJY6c89u/XXS0yePoJOIrvoAbMwvjchXb/H9670PdYHvYLf2Rw3DApvJojodbU+6ASTBRLONGFLxHBI7uhV5ppwzAlfazCNDtlemCGiSs/swvi+eufeIvvL4/Xr8gXt1JH91mKQ2Xu5TaGqZI9dwVxupLKNwWShCnZYtYqG6I5pgTLJnmxQpWITiDMEMkHv6lQ+u6rdvXdLFKx+nIjnnBXmSN78Is/G0qtkI9FwTJTKYgkyucgg3EnOQTJiTBrLy09dlHCzbYiiyrfwkbJuXpw/ed4oXqA/o7Gne4ywW6s2wEOmQkj9MRCYuuVfE51Q+q5bFxbnRJhJheLPG/G3SI3tHtLXKrzsaXiJ1UZ9VCWZY9/KJGoesIfsGpQ7BQ93HpHI8P5PiY4Z4ePI0no2cMObFWELEtTxBaxb/0BqRSudao55Wq78zvp+hGEW70wRAt1wjQ0nhRXEOobSVS4QAUHpNPjlFR6RHmmjyj99UQxk25QI+Y0hoCFNYKLlXoSh1IMi9u7urE8ePKX801Pg3TozGDSNvi8dl0zIPONDIl6y8HBxjRx5D+GXj2HoiE6079mFkwtDRY3v1xv/xh8/q+N4O7jyWpwYhFhGLjlgdLedHUeTy2rQH3NDLDhYo87EspZCWAWrUwfFVWuSx1tB0a/9A5y++rzfeuVS/dclF0eIE5aTLXoxZI/GJK1sGiOmobyRtFCgHOmwm9oewKg0nfGNYqcyAzphaYGWIf4hrUPdzgX+F32Lff/qYch225EsiaicZqyIK59QVuHigWEjtqoejg09qTQzmuCLGodBAiYCDMQblkpDNWJBlDcRY8qDbB9J7V67p9Xeu6MP8JyHkn+fW1FLvqRNH9MSDp3X/qaNaaKmR3151P/YMOV+Ecn5d+fCa/vDO+7r00XXt8yWedL3G5GLKsDU1GYzPUe3y26/dnS1uUgMYIFEtjgysOlKnJESy44NAj5gbOCL77h5vNAzFZH5UH4yD0hp6Q2iFsRnIAuvUQfWW+UJom3UYvfpn2ZhXIcVrpni3DBNN2YCydwP+Hen+nmNjLxnr6txlmZGzR8xvMhq/vg6Dmt8FTdckdswE1DgNrTIGrFgGugqMkGQQMyo+KyqbZBsSrUGu+XIuuDSVLXKsPYdWrWNWfpI3cVUi80WPY071vhbhJ+DJO8GWmB6y8iOcw+v4k4jeQy0aswdAitrYlTb5k7T8GjlDuEw9niEMCol5NggTfYWJFq9Q3MOzJuCoRYp3GaQ6t5Dp2DJSSWcl2FbOhcyhuYGVnkJLwJCYELkDk6zAxv0k8wcrAlXFT4GJYQ/iUya5Qmv7AbJHFFK9GwosnSu9IJA7uj3lBo0UQqxe06UQInOmFDgPhZN64jkgqavhmx63mEK5rx5yPzk8OFz95jP+8QllnopBiH+wNbVsQVcpzjK/bR/0xUdO67//+y/r3/3ZEzqb+xqbYO5l4t6c3OtzqvVYmCOxfyKHaEA1raKjpP4CUkRR1tdptU3BFSzXaK02WjIwbWN6EpGkUUfyRaM07K3sCc9+oNDBiEZIQoijhEPj/hCs15sMOIEHqwjkrK/BG+dM4cxX/sxEoj7GDpUeDiUm/soc1ElmzI1Tm8zkED62S48NFbvI5+IJw1OZN+ua7UJo3dj9SseTbYot54/Z+zF4zds0xl80MBTiWlzhdGrpMWD4Z71UgKFBxNBb4qhMIWDRitVgsQzVYBg5KnlA6gAqU8GiERMsKTNj3KLXZNjwUNWI0GKE2y4oMapEOBIUHRP5yYQCijed9faa8QYXOpIiYpUrB0gAKGsOHjjclSg5Jx8MOQ5lY945kZvr+BlD5iMVUo9JCs4yXJMnVCaM4VhxTlxqaRyDCcWOLUrmnMT4ibkIKYuCh7pWo7Oqwow+4IJCV+7naMMw6pH7j+m/ffXz+q9/8agev4/n3/rTv6JGybasuxrxwUKsoDuCxSvrHSloSe11z+G+k2cbpup58MvaEhs+xySu5XgQm4mZVgnAPaGBZJt9FQ3OuOrsQeSOzllBCLaDWgRrbranPBKS0sJrLY5GYBiy8Zi0vk7wlAiMns58mb+casBj3Y0YgmkgKOdGiz9AzUdIa206GuRDLvMcRAyu645/QayhQPyJQowhJMwE986coll5qTRI2LRqRpvP8c10SVmZ3GrfWxW0CuvHAzUxofKNXmTGdScD/hmpcnZsjZlVBCrbqh+rmqOBJaoFYcgeERb3FcUexeYYxA+K1MloIpNorXiQEABhrRhLnGwWaWTQUITw5Mr1yiKwZMYRU4NQAVMXrPZJoC3ncAKVFiEUWbKt/IjWZkJooKirnnW2lSbZqUI0Q9SAsXzCmbyVgg09hSCtzm/MgYqCK8cyfiqt8jGsOlOxN1JxNcVrGAYtBmsADBWWAXs5qzfMJcQUimIyhCKLuY3QoPTyB7DN+ckcfFkamCs5gYmU7HntWrXY8lLq6g2+s176RJc/uK5se2It4zfP0Oo/SXrw7Anucad04shOt7JfNnnhdOXfwrv0/jW9cf5DXfnwev3tNmEfBteabSs/oiGWXHuO3jnnRAzoxZiejkZngvgk3qjpa27ZDiTc4MjsUWI5yny2LbW9LT16/0l98bFzOnfqiLbjwjNHchLAVrViNWyI2euegzE41HiHQQBzgY2JAOTOk/s10ypa7OZFZORQvGJo05xVLsP1W/t6i5eo+U9ZPs6/5ah+d0mu/DNh+cV04lbxlczyBKzWW3ofGtbUQXpqBMN5JaPGrgCKAYBucxzhI8+ex/LvRj54VvkPXY8dzbFmnQ3jZp/0sKqBYeSzKtRYY/hM+f8kRrAlNJZP4zrYqj88lndFi2HQwPy9WCYxVB2hJkAJh4GstgN11YOvlA2hhzkrXaFGCk7JG7mCxIJx1d3j4jhjyJ7lcPSqO/WHgs2UlCt5UwmYLCFpWJ+EGEhoWKc+xt4JnV5VhVf5GwcnR53Ybi+HaJ3IuyphkonEtUFaEzbRWgi5eGQoGY2nkdMxs3ZOHBY+Tw2AicwxIuGunNJb/Hbg2JGjddC9IAZ71sTVyY1iLMrJ0V8Ijoqci6B88M0HzGqO5E3iqZB+8oza3R64QZ3Wl564X2fzj55uWZQmRolRKMlBulI1NeBJgtVE4YkygmR+ROt+7AhdXVFxa9VW+eMDmrUvAd/76KZ+8+ZlvXf5qg4Pm1IzMEeQvWBOKz+5bTS2kGBLNoNin/FgkTuJhmcp85oSEax0suPSOwYyi3TpxOAFdvLYrr78+Bl96bF7dfzolnLDsS0PFk7Q1FGJkOGKAJW8Npd0B1YKjiKInk9T27JdvggqyVEjufbFoA3KXyH+7ZtX9M6la9rnN+OipS7bwqzIR48sOOan9NgD99QX6sYNLHXXeSPhNlJu09Vbh/o9N9p3Ln6iazcPY5DtIqWZoYj9Rkwf2INtXgru7W7xW7aFFujlIkZi47MidIOHgtmGQcW7yLj2CI5ZcDuCIjJUr8G2LFoGCFWhrE/oRZjnHqjLSDi2UpDhGW2LXiQhS4wb5C5rajYAsj3xyEREm6BCMk8IpfdJyTk4doSxETlCiAMriBEx5wSabE+En4UMyTLXRuyi4SJZCjVNrUBx3kiTCLcsQXhFUG9dtGyLQauG20r+TAF/mZ+7jEYn18B6kKoPpWOYMBNl1xiJc5HVGFeorkeQAUt6yHYYDk1Zeyej9x6dDNwjMnYMTwTjL1lTaxMnX/ecAFh8ihg84Jc9Bu/HAj1ZsFEa85QBESC98uETOQzd5pqZjiciKDOi07W6h5MhehlrIEHmQTbc8FyzdknxBiEPasVRRnj2DBGDyC38cAsQQkw3+ZQ8GxQxthVt+EtElIN7QlhPHKFT5o4frpimKjCl5iXGg+Uh9/VDLZdLpdkYEWyLjiRZU5uBO9Sh7DEd313oXz9xn/63//BlffVfP6hTJ3e59zAnxyk54pNQuzTZLpKDCjYJokUsWh+j+tyhZqyaz6csnDSwprgzW5cBI0/uhDTlPAnGRqg3MJT49FhCu2Ea8cYlezUBdV7N/nM+lqdMjjcJCCAnjkDIOCe3zRjHkIQNXd29S5HxJ7ZcM2Bf9eQBYzfiGC+RRLaLlOaYmmDRoDaRJmzWR61bw5YIiD7jNgpUawJM2fWygDpqP+CYFcIs4V4kWlOJBUUOocS3ZUAWzXhFpWohKnLWV1QxVtmy2ohoddzjGBmaj0GJwVMoCuE5BBJxVS85dFfrudZg6eVHNL1EhsSTJqm6M2uPUFgGLGGZPjgqUZGsGTOqZcbeW4scYoWNXYZisYOF0Aqb5UlHbXzbLRMQ0dUrrHQGfMRc1iBYkW3ZkKBwCFEtnF9L1p4PTVs+1EOntvW//OnD+m9/+RjPVyd1jGcVVbOGIZ6Z0rqjobIK9pyNWxWHPDnl+XjJy8BDnodGvlAFtgmiiLCigKHEE1rHA5eGPueOHN+4YUohiE4WMRQRqk5GD4nW655jY5/9MdLjZ9lGnjrnku2OwSd0mnOllRBzapOjNkWPpOhQ9JmCG8OKLMWmtEZ69KyXzQxSBKROljkGMrwIM4eZMZAyNOzNWrfI+OAe80SAE2BbxruIwWZAZ9sZ6ewDZamcJMU83J1PKly07ttzoMr4KmpRWVV6iQG1apta1hCXxNuWHRIc1BKCeiulizVihw+y2ArZsUuCdb1EFQymIss2m08s6819JartwmHkmmWrWsAitAHagNGmnnyI5LRdudCq25booYjhmxTMtujlFx6SKZMz3LbosqTiCOGiITL2XnIOZglgsxNiYBjxkxFmu3SYBjZspug2Nr4HLyba2hq0WECzH/b4wyoHQ9IrxzKyTXwTscvXAAAQAElEQVSRUJHZNxsuA0jFEIfKv6jcpFZaromGQ3j0TQq2f7DUpQ9v1N+uunHrQBww6h/kIbTQQOzAvfPk8S099tCZ+q69wws2V6JkKEGZ48b+Um9e/Kj+QMZVXnaNRA+27JAUWZZsFzXRkHNkOqHTXWT1H8HLU5ut7nPMmus9KVxGy+73rK6menN/bjrLc9VXeM56/MHTOpYXXS6P1UCYEtmPLfMFiJVzMCz3qTzfzvdhPDK7CKJ0IutgIQLYSd5SmoI0MBWGKmx0oeeW/sHHN/T6O+/rwqWrOhzN3i+I41kj8zYlXLmuMj8Z5QGV+JhUrUu25dL7gEqeLgtLg4KJIalzLOxEWFSv7GfU/LuR+ZOgX3jsrB46d4/2OFcbLzxjm0m01lcvlzzyfD4yHygbmJd/VS/yWC8Bx7KL86i1pgRtb23r6NEj2t3blZ0s2miTnkIjQnGJKnL2TYk7BhgZCyo7+tybuj2xJSIU0vBInhWpzFTPqrIbSdd5ny+6GBIITye2nu0iF0025ig1vCZDw5ex5lhz/FMwPhxScjN1jLrLLRatGkEreS2YGHMCOtB6EPA6PAVpo6WozXTRJ3MO3iSumE3ionXKLpGEWMPijFfYmgq3Bm54e0eO6PjxY9pa8PKJ9ea3nCNXwchJMv/mc8mXquidGidO4xh0IkRzAylcVVOfdYCdueeovvj4/Xro/jPa2eJiSkB8qo4MONGzxuSQONDUT1c1XOIOynRNNs5IscUnFCTrZcsD5/os3vDtOYkjprGu6IOsG/zm5Q/nP9Dv3/2AF1T5K6wjcbGOtY1tvjia8BYYNmQ6Mh0hc5O27KkBr+qNC7TH41dWnHGMf6dWKBuGQxMTx4ratM2HxsNnT/Il9JweOHOsPjwSk/x2xlaxWS/BvVNr9ockSnN5IDXMzRkyRQcY00HBkfBhYoR1H5hnwAE2gebDYtBNXuS9+c6Hev2tK7p2fZ9zQT0H87XMA9/ivDpz6qieePiM7j15RM5vYhqThOLOMRjgBwdNF/mNVf6x2w8+ucWXd/YdvNaAe3hCWgbwzpu2+CDMnxTc2VkIEYuYQ9UoubiElBxJIqGxO+jJASu0ZHKH4806YhENX8b0rN+26EUdc5j6GLGp7ORK4rCgoZXc1ukbTqgxs+1ok1KzRl4FlYvERLG5Dngpmlu5k8/GA4VsaLGasAAgYYHKglKyq6BoIQoRKbA0YVEfmnCCjBpCrBzhAsNOT1mW1OMTASgpWLRJUMmMBigyCr3ikmRa98SwJIJc8cMJidn7ekSOWFN3iUJLIIQHfgJ20XRacv4G07oZEaITrLo+5jISU7h6i06yrmTEkR0HYrYYKa784SB4RICmU7pfKMDpVSMCZkZq7YJdGYDCk52yYsI/H2xc4iy3AGJU9YoWBEYtGbvWR/JESH0x4VHnELCQxXx0VYtfBOaiM08UKz+5PhpS8KCdDOs1phi7y5UfAFUhnKpnTxKRXAXUEKSEGuLDiomO2vMFC2leAyGpIxSv5Cu5oTFhyYgjX9CXh6MODvJScNRYn2lxwjh13JGCQVMg6WvtXQXHI7GRTh7Zrv+Y4L//h3+lP//KIzp24ihr3MKDjkNikapXfGqG7KxlbW1gTV23sTVCqC8T13o4Z1ow4OiwmLI1EZFrR0qezwvFv4KwwendjiGmKJkx+aJ3e6sqOtbjqKYiuj1TNoZOsTH5pId1nADSe30+Ekyv3PEns8Q6GaKWO5EiYiMm+UDwyzm0isc79cGUVjJKYw8F1fob2ZCji6yZJH6gEUmsIsO4bEuOTfgmPkD0xgWWNcavnhMABym/IY6LKA0C7L1Ph72mZ0huoydHQ0es9dUc0YkL0Nc3KvsS/14k3tjjmzk7VtaEoMYbn+o4Ep0vPzDFK/N1D2yso6ZDrMJLqUByNfwbCvOHJUHsIIlPLiajN+WUjJ51lRs+ItrsdUI6tfJNqhBm9fUFV02fHFUfDiXz+Y9YNjzg8Z0oE0FojGW9I78JtLLDCTMOIVj6JNrGwyCWbeXGb1lnju3pr77yqP72Lz6nP+HL1In8zRWTB8+5vj4pk9CBp45C756MLJxedY3Lxi8eRmhZfyo5AaQM26A1Ylt0khiaXOp6bwJRy6a3bgJWfFuKAuveCJkcLDUHi08ozhwaqRL1HKXjm17EkHyVQne25IsteywcIscj+Mxn2UwSIt00ER6U1uOQ6VE1+2lqASmqQcImCm/BRDOEEoZUqTPgQlqc6Aicw1gjwywzPwpxjHEHoXJ0BIUSjxeh4JoaQFz6doOjNGqyMVSWyY/n+JxtuS6DxEoiPIhho+oaRItNTFbhouGY66Bikfu+Nc328JCEUb05covsDKyL3pgHqnngtll/wzOEjOcA1u8ZKNQSPfOmziBmwIXLwLKhSffMNzAgmZ/wUOTGvpA2Kilb8QxtFsOjQDYRUOwVE9tGvsIxBM6ehDsgsawWqamHN+TeoxehsuUSAfmDEnN8POszGiHXT+Ec2GDZt+gUPqdXGilku9PgQBLMdpgWHjQMLlrwfWYAD1nCnlG9IdKRM3kYHNaxOgoilGMGiMl2HYfk7j6iYUjPHsABeo/OXuWXDlf5rvUOL6Tyn4zsH0qLYYu8xs/whRjArHOnTujR++/VySM7yjnR+CzwQB2557InyfU+L7jeeOsDnb/0sQ72JczE5zwbSWMIVXD1RsklVGmTgrdwobqgjfW12l9raqkdalD2vuaIjHlKUf6xVQx1bvO995H7T+nLT9yv+ltyOOb4KRMJ9xHq0wiT6rSccoaNWWP8iqgwvsTEGVEgolCSSPXhBpOyS0YK4YFjcgnv6ug3bx/owuWP9cb5K8rLwcZLQZU7xhRBMUgshTEnKLbkIJswgZOezlEoucn8qCh+NrqpIwpEZ/qGg6vM0svb4IPGcakt9urBs/fosQfP6PTJo8r5NHJ8s1yVr6rZxERKEowNnxyT8JE8ebeT5+SOjeSeqI1sVVO+Z+/t7infuXuaFqbVFFP67JVomSbrRqRWRoBZj2uiZx0r3aRqEGKD6Iaqr4TS1kPhk3NN3DMWwnwxh9YBG1Kc8KkDsQFvinGJPvOagoEjJAolNV3VupDNw14Iu6Yi/UvN5IrPNE1OnAkJuqIUixKvEOK6zwd3RibfWV3x4KEAU5JWc5l9cFCoc9va291R/l3Bvb09CT0X4cgJMXKB5Y+T1kmTL1gbNObEUj/mEnn16ZYZ7IxNR7hBfe6Rs/rco/frJC8gF+CxwCpw5r3ObL1lW6ILbltWb3akhhIO5aJELbgP5Qu0Okw4q0zy9KPifGfUu+9/rN++eUmXPrjGg92orKoeAEjQ8GogXZ9PvCCAdIcYukWyUbRu8eznCxJ902qzb/NxwhA/IKYfucCle47v6cuPneO32ed0nC+juakOQ98biQC6aANBiUX8jN6dMoZIzjnQyo+wzhn7w0sEqHJb9poyB9WCSZwGuvjBDfbssi7X/1qVPRM2/Aez560+nE4c3dWjD5zRww/cq70d6p7XGl4lZBh4GXugP7z3gc5fuaobt5dKjaQhH+Kqk5t6olYUDjvbW9rd2tJisaj9is0Z1EcKmaSu17QE8wzPGtpEKj5izG9NOK25KVIBfvSkgCzbzDFoKC50aTG4OKxwTKXPHC+6NZ2eWrV14g6hOxI8jNmlAnRHswOSj4fUMnRV5Yu8PgeiqLfEoNout0wR6sY+5laUNeDCGgVZtjWIZoiOqvggls22jOIaVeNQmNUbsyRxVIguzJAhyZJsix2VFK3122jEkGoX+oBf9hBo3e8GWkxNOY9FvBmKiI2Fk15ASnMW5khSzJOo1C9a9MjhZc+gnnsAjDpwHQ4IDX8FC48AD9Y2ZezAKgi5aWrEa6YJyoIDcTqC4Mx4R8eQew0srlS1ttomndcAEpAAITpKarbNWgd5MCZLCqm3ShwRzDnXahoA9FXhYMh9r8HxU6h7Mf7/6IRLDDmeyRlZYuxz9wViB1E1ZPxKzDDJq3N/VX+MUl3X3LDqM+xwyWnQyESOmKnZtujRoAbRAQzL3MWRG9hk1ZmTx/TX//ox/e1ffVlf/Nz9Onpkh/00eTohEGEVJ842IqQ0M0xr06asTIeNzhqyHhhK+jzzLHMGlNGyLaVDBUURuRpzbIRhxmJISoim1hGU+EJEUQdCTyZjItu0b6UwYMcQFxh6eitfO0gLQB5Y1MJUdtFKxcUTglj5M49jB3fIKPTUBKOzbrLWmCCQ7hIFQqnc+CQX5t7B2Q7mQI1QTo37DYSNqYhoGIUYQLTo1oBlzrWyYEoNouUW1+2A6HfKBYikZElEU6aenyUGgpOzKAMbGhZKHrtLNjuAr2hB0JB6vvjVl2OQyLGHh3IOBZ6xxjNdNqH0SU6W+IQa81NoRFjjU6ZNMizzE0hn37re4lUuoPToMJkfPOhllG1kKDx5iFNU+ByTekNtqityaiVw1dtUn23CG4QJmVFdkRR9gwZkL/iUGcyX5G396Zce1H/7yy/ozz5/v+49sVfuTWlWKaJN81QNqJu9+wrX+Es8IuuQ+8shvzQPT6jSMIv1MT2+AYgEsxmiCk4vETmnpeBF+NCVFhciI3ZCMX6zvcBJcU+CtdA+4E8ZYEQNG1Dwrk6j4SFYunNkVHG176LV4npgPO0apeJZrXrb0KskdLriLa6oONmW7QpiKnF4AktA06A0B4gf3B4UMZidsXsUGDELzQNcyZKlosCipRbbHUM3NPdNOZht0RFHSCXXdTftQfYkovVZzfh7beiJwAIFDzVldMbW8cktStDim4MnJfsV31DWZrzN4ow9WDhi9QGgaDB7zP4NEpAGnl9sdzlcQkYXFB1CDCghWGm1A7K7lrmDhk9IqSu51pVD3BGLn8QaNw+yPZHgUr+xNOTgqJW4RZiwCXdBgpWQY7HkvlHEdbjkolxyHvw/lL0HmyRHkqb3WWRV6wZaoBtaj1g1t+JudnnH4x13SR75kP+fD7k7OwLAADPQDdmiKp3vax6Rld3ALEkvNzezzz4z9/CIjMyMajFlz2t0z2d8hBNGt2rnVlWqpvQqK7MxZYJjJ36xVxXcMKZ15ammO3dIeDRHS7wn1UH0rblwTqzj+luaNOZtb0BcuzH/aaXPvv4u/R+MfPUwtbB/5qOXXaUF/8a1S3ntxbt56d7zuXp5x2HN63cWTVzU90/O8/tPvu4/9fal/8FILVmqsiRxbXMZbSUTia2qUnC107bWSKlI8ti3Gr5vQiEyWAOKuGuQ+5Tg1OIAZxl5/ual/qfG3n7tTvzbcn7GHFzbRJkHnoa1Wj89uE8izRrMi+OoYHYfLMoQuxwKsiStkapKxeY4MJQCq3Ap5cuvH+Y3H3yW3334Wb57+DhLLSm2tgqOwpqKrNlXa1XOFzlIxMraMnEwa6AJFJKWrK1WjTqYFd/v3Zfnef966437ee2lF3K1f7llsYqfL9yLQd0qfNK7D44VcQqsN4GmPwAAEABJREFUPnYfCvosZ+/rh/cxXzOD14/5HvhuWfh8ezWXL19OYaeY32LoVtQrpmVRukdS017VdP70eKAdjAvuMeS6LyLTYgkcy7SfHV3aAZO4OdrK5v9/1EvV8XK8ttclCbcwJb03pDWVmaiq2Dsl6Clb9oEWkSlVcPF7c9F9hNbRJnYoArbFWhO3HurpvuXAd8V9gleioaSytcJe+I3DtevXeDB4Ld6sBhfIIHePeJGcc6M9OzvLGV+qtPdcNHs4xgZacT0DvnXnHM48j0/c3wDcv/Nc3uUivn/vuez8o67Nr4SEdXmYXHQ6wCPVP1lb+3B1TVUyAgcB16+EFwXzbg5R97XCbYoXCW6gslzXRzLYF189yr+894e8x4Op7/gVjKlTiDsB0paJSZzDY5KjpxZbA6uiPoHOQ+8RkJ6XITZrBHZV8foz6rqDjbDHly7t8vqLt/Jn/Nbk/t0b/RCKpaSqkGSzN11VgBedKVenmNKVdEpq/TEv2CGvuej2M9vx+kQ6jFFV+fb7R/nN7z/nJvl5vn18nj13zp6BwfrQ4r/799L957jJv5BbN69m4S46YxXn5FtHbI/4TZV/JNv/ibj/nUKe2lFmLg9ChZ9i7YLtJywhu90SHwyenuyoXQcC1sHO1sj1HPhb/XNufmc8DT5b9Tnzna++Wt9YHxMb41wLRReGhTl3y8LcxWul0EtrINaQaZOwIFUV2xw5v9RyTxVxBSjFj5hyOGjWa/xYNkg+J5RjrBneAtP74cg1PvmGzEGYmKsiYY21VCpBqiVrq5p+lXqCVYXBhOQHGwt/diGOMoFCZ310wdiIYDMCBkqF9NiYXjUPnYLcUtrvNVdCnzkYdGxGX9QbUbuzSYZNNJCQaS1MpFgPM1XVAgHIFQ3uGWjWRyAtocFL4CaMyEgCZq3eO+csZhKPzRpqMF6/Y31NeF4V6UyYmQuPPLpQqigEZJ/LMMKnjogr1CRgnRLTtiA0TNOo4/wIuGMSrA71YK6pYdA2b4pFZv3QBtcLSNfbU2FyQeiEwROXO1a/MtthToFaAA9Hik0H3zh43bcaTGNvCfMnkMOaELunWK75TqstPuBpV02+mCI22kjfmx5zjzrjfWzPefE+YMgDkRdqhLZVEDPXkm0zGENFfNlVXuR+/Pd//Wb+y7//Sd58/YVc4gN4Faz1uEPNQtRpjP0oEMQaFZoGyq6v9AQrfvzhzrXqG3cdRW19z02wQ9t2u+MFQDe+lsPzbIZSBCHNPSVKrwKDgekUWHQ47hUqHcYwp1IWiR9MgbATEDTZAq0G2ABLSxWMNeYErrXXJgagv4k4iySP9XK+pDjvxAZ1rYnm9S9X6Vhzec0MUlu4Wkg+xCkCApUgy5mF4FLO7vxqUnpF+ubCxmckn+ROq6IAxK6nSaJcVBds27j3ALQ4NNLJ0FAsSUCuFCEI5MMh1vYaZwFYdIhEcZsw16IJ8lQ+VNe/XSPOAQQfMjVc/rHfcUIHvkF88dH7DIDvmnp+bLdjztlLhoBHbTktIOqxYvI337UN6k6f88z6tanAGq3HBIf8NQ5n5rkCg4i1UTGLgyp09esNSx+hWq5eqvz8zbv5L3/7Zv725y/mHq/fk1NekyG6TlXYrkH3UHY1WkGgw2IVTQr3lv38XMznBw+HoCVQI3PqgU1XdRHstVcKi1qMWW0OsS2pRkPTHo3qIPTNb84kgB71gd1BNH1QeFsfZqqOgmscxWeYJcWPJfXHhYFrBOH+LNwx5gGxZOaBj/le2gg2WXZelSCFOZCL3uvq+RZA4haGae2O6StEmYARDiOUhGNoj9d9upXQtIyV5misUllaBmWQoPBRc709R8ER93pbV1xpluFBzdD2vKaDXcW5sxQcYLqGwKAm7tbHZlDbF0EXSyzjcVImZmZUa32PvUhTy5kiMOcccNNsig8kykT68wnJVRX6KtXB4rVRhZ3EsRw737o9Wy7OI1FiXdmcMochNME2NRSwtbs/vd5tTc1bg1B1yw//1LbsGklVTem8SSyCVY4Y9oPNWqFI9XvoGZ/hz/h+6sOzJ+gW3u/7cz6vzfPtsz6bPtdGMcqWBVrC+Rhx7Xuupz0vlv3GZZ2d05q8lV/hp8KYtc1qWePQG1dTKop1PATSom7Cym/lMQHK6wRAj8+/neW/5f7RJw/y6Mme3Er5pQPu4jlNxX8r9f7ta3weuZM7z1/O6S7xQqyk/waW83tM/onD937/Zd778Is8erSP10t/VpXAfM490KR1r6pUVdtPD2DjGMGn9/GjrYNKUcvLvm0HNwShkzyIq/bxr8O+eOdafvr63bx0+0a8PQ/OhfW83K3X9oBPN9+6lOeSnaCYPJerlr99TjEGkczZZxzbVKVXotErzpw78Vr6w6df55/f+yR/ZP/dwzDBnollU4FpFhQHRz/snUEEKApmc6oqc00yqzFKpdfTMSA7tmoKa/IAwJzfc/7i3Vv5yRsv5cU7t3LKZvVWSYajCqWdc5N9gyyV8zyQcxKsdc7rZJM9rxOxPTHpp5cu9UPBS6enfZ2ItbgWCg8nAWAqxtlHK49NgwjrqZq6Y6udVau0qyplCmK2XCXiiLqFOEeRSEa2UI7bBj6rN86GH/k9Fz4lZ2k42kCHvrT1LMrZu4C0qgs0t4fq8QfDNmMHcOhtHg99ha8AC1qtP6m2mbZSm2+CdpWj3r8tOx50XL1yJTeu3cjl00t9PF6gClcqv2UZ3FTOkTPkPGfrRTS4cQ4uDsUZqo7m60U5eHoTQ8/fvJJ33ryXt155ITeuXgIMrYgtU9abXC3A2z5XiIU2jUphhxFNj83icyqynE+HIHcSxsQ4keAYCQ2T++WIL84nPPD84KMv8q/vfZzPv/4+e14waUKhKiEfZl+H3kCrwBLhdPO8Aan27IcSfGOrIpd1UXfPnolfyIhYkTBYr3NXcQOogCQ+TPvZG3fZs9u5cvUkUFJFMJskwa+q+BPaQOxVpQoHmlq0qzlVamB1JYCpqlVwm8uSq09EbFVHcfAn+yUfffY1e/ZJvnzwML3uMVKSkQX+ya5y58aVvP3K3fhvHpz6INgYrGXZJXCqzFjy4Nsn+e3vv8gHH3+d7/kCT6kk7AMye6kSx2JtCTepZMfN0Lo+rDM0I6yDunRYs7tvXqfeCP3w8IRr+Am/MbvQ+/gB4gk3xSd8qDjng8R+vTEWJbw0d0vxxoXsFvTSDwR3HOMJ/m5Z/U2DLfAV12GNkZGt6Sth0a5Lu7Cby7AsS6pEZCDYOW6F4wWn0l5LawKRm2hvEpsOukuxtmBUAdIHuqqAkFTvbdDTw9pi6AUhxFbPSasqs+lv9oX2+JTmbJR17V6b4tUFtRRJI1WiUxbhVYCTSlpCGziABaCQmSqsIpZKlZLWkTumvXAdh+Z56TfMSuhIpapwJA5sTPyqyhJwBVVVWAh6hO3As2upe6p5IRM97tWO8/YVPt3GeiCHzq23LNOSbWSu2Fh7of2tIerQe5+dGGRSZeHYMfcUbo5+5qo1tVqvuUzeUbHMQjE0QpGDGHXnBsboUzmwCmKzGDoVbYoqGI1lNpbDVOxEmRmioU0mRi64A3v01ga1MdRV7CLY5ItgoegJwzbHE17Tvnf5ur7YA0qSWwVRyWxV+CbralJEqBor3idP8uZLt/Jf/ubt/Pd/93ZeffVOdpdOEs8Lkqq2g12+llcZAW8hrMnBtIptOCADxmjN5mBjdhfDaOUwOlaMBZzqsdV2fGPFDA+GiWvhHHV2MGZvIm/4XsVxs0Q2CfIa3LIHMfOIEOcc4m/Xl1TXLocgnSzAXg5m56yFgeM9ZRGkxqwJCZuqzaJAr0+OD66aQzyHNcr3WlRGFrKUNIcYvjUGv5jKou+sSrpulbaCj7L+NveAUUiXgFee05HZCqWNVOkktf7MfMZeA3gpEOklhzrZmhiiK70w2tXBtrsmtevw5VLUaJ9Bu/kdTL8WK33EPTJkXZ4M3fbltNPzsFYcz5m4YoVkWrEdmxSsqlRVvJdiJWXGXMlT56lnHYbjZy5ZUBMeDgzOYc/MQXmMm8xzt4czYnoVGXQdTePWqhJE1LzOvObLvV12qaVymc8db730fP6Hv3kzf/9Xr+XV+zf5ZeJCXXpVSoXYNxvYaYSQ0RyMhAA9Nj9L9JcpPid43Ysprn9oKBQc7K2iqz7EwEO8qlAVhikQ8Jgfg57j1oFMKnlRYnNWtHxEWotxDKcaaBikVApjMYbuvVW3jFQVMvenqhoFSNpc58naGttsY1OEFSOe26GBiE0RUThMFjC4DrSgtDcYtauKaakJ1WPAiuc0c3lSkpqcHrE9LhQwiEZsZGKPTKyEmEMtlsYT65Y2gpcqPOcqPWU49FKFeq5oIYSqbcIstmSCNYRDb5OoEdQI5dsejH3MklL8ALA+Rx1eGs1fKqliyJFgmi9UhUNfIE5ZUgVgLRVSxRAa2rwR9sY4GjQBZ8iGps9NaOYpmHaOMbACfyRdQcjj8DoHuuhwYqrSTAy63MZZr1qa2vzCqHJMUOuQpJJNfN3t+V7lf5zxmM/zj5+c8dBMOc9jHp7153k+02uj+P46vG3EVlWpQnRYuA9KlD2v53PI6j219/h7NRznowJ5aVnIz9rcgzZXDHrPpTbf+4WcqornZp25d0M8tgr3bj2E+2KcF3nA99IP/vBlvvzqe+atLLtd/I6w7JbUoj9y40rl9Vefzxuv3MK+FArN+eO5KUvl4dnIx59/m998+Fk++/JbsCU78pk22QY0s7dfhRMberUXdEnmhlK1GExVhSG2KuxU/+i3rFgfbLkeUWfBoYThm3y/fefV2/HfyHv+xuXIcu/KSswF0F2u18fmdBxn05ikWhvVTjEtZ61wTEZZdxzV9Lzu3W9iZplRVezPyLffP8l7PB/49fuf5OtvHyW1Sy0WG6wMtyrtV5FaYIh2bMXcwD0mVcQyBS/deHGzumYQThVxpYNJZW1g891w5PrV07z56r28/dpL8bnKrpKqij/pVj32BdDWcBHtDk2Gvdc117nXpdd7C5j+nngtS67wXOja1Wu8X55QZdacIy792A6zZ21MsVr//9S/ledcihXr6Nzp/1tiTeXf4vTm/5uE3r70aa/DgT5dto4KGPkxyVO5MNhoJ19VDk2gnUoV0vZcBFmmtFRVILRgpZu5yOFF0uBF7uoma0JtRuCQZ2HLnvIk2H9X8OqVy6mqeMFA4SIa2PNB4BkPS854gLb376F78fBgxXkVqkF3tVjWtTDIVOJ7flt7ktf4IvUuDwZv8xsNP9CNJhg3L5nrq3RrBaPDDMd1ySvk4sZXKW4uMw+7FGoCuD6vISoBOFKLXHEvrsEDrk8ffJd/4TcBf/jka95UzpsXbhJ7pKeFT6loW4HycBqZ2pL95qmhGCNEQuHSAQbHl+zButwI9Rym7g/RpS21j44PtLu8fv+5/Pz1O7nFQ1X3jGi6UFauGrG7NlBMCvVIfXT3CWFO1uQRZxyKNkAAABAASURBVD3DRbL+A4UD1CYK/6JDzZy78vXXj+Nfu/7gj1/0gzx/y9A1ITnDQs3Ll5e8wvrf5kvzTW5kO7ClX1mUYQI65YrfWI38/pOveDD4eb745nG8/jw/oVGu94kl4TFDL4qB5NNd5XR3Et/YLLvlNJFNrqquP3hjdd/P9vv0BwU/MCB+mGif3zQ+Vnhw8IQ3zjP454hzV1WWZUHUqzDvCRPukAXZ4e+WpdexYQs4qQkrYLWMtS0+WwNp0zjB7lUTrapUTZFUDhxTuCZVYX1CrhFiFPe9i2Q2Y7M2vgUEMGc3oiSGzHP/mLLL6/v6ytrEvSoLtoKyx5yBZWmvYZPFTGs9tMiUoImmQxtk9Syi0x5tJnOyzCigPgqAPlhWoRXUcff6Ah6NjTArJQbeBKsqVaAswL2qKuKE7dLUrow4EbgAGFWFTR6xTuCG4mng4CEkRFNVhKYU8S0WIKVfY9rUcO7YzFEj1SQMeu/byhviYIc+tGYFV8Sk9AYNxJLW4hDCRoXgrNTA5HV9zVX0NZsLTxuly2EwF0XFKNYdJKl0HALGNKFFaSASpuU48Ds24Fpc6ZXpryKRtK6P3RS1cpSHuU1LBYLd3Q0yTYKgMlgFju+Hnid8cTjjfct7QcfNY76pKlWKa6EOYFUxbp0iFkSomOuXT/LT1+7kH//unfx3f/1O7vWfgK9ZY+HNqFZJJV2nUFMAWP9IZc7VBrZ1UR2bK8DzQmOx9KY1B2cQ6r7ankOqkTs/Om4xAFa8VZtZpDTm/DPH+Cq8v4f3gq4H0fm0MTsnh/WsfPwZpzYka7bfCzgerKQPT3Us5FnN3HkPkVN9+dZa33MWVwD3oLUR5+typBV+EDFn9D1z6vChrkyFCtFx5cn19alsuZMhae+sCHZ39zepohZo10ZbAzTdvDd7D8ApCjUTjOlA6GDOEzgVfvCNKUQJsRs4XRPtMaEa7wNovgO55Ic9CoRhPQWMKKWq6YxoaoK4qV0Xe0iaA+lbXOpmF5Ug0s1pKnYhJNAtMPkNHdhgAEbdH4j0dR8pYq3JgESfx8eca0w/XoOxwsiCnlgyt31MneJHTN0zpaqSfu8tfnlXeeWFa/lPf/1G/tMv3owPB6/xOQQSFcOaRroxL05j+qykbeE2BFcRc/3n/VnhnAcNewtBm7V6ZJg8krBLJYCe8zgDDjHGp3KFjKqNEYxHtqWLVVlRa8qBvyURlq90Pr7XYbOxW1M1ysG3CodiAlLEJhJBhoPiEJiIjkHXIMZk9JBmT9aRUtPqBUwuSSakm0nCiKZYValMDZdz21XuAuZKcm1bDDROQolAy5bdnDh6jvbpGEGRHJpZIGvdKuZpe2JtZmIyQ5zFd/acf4SS+AOx62kjzQXDZOzeOexFs8C9lqxXxRwwgBirP951zPsGxwAYPr5mTAJbqMEajVHPGi6kqlI1RQwzqdDgcjBmiVl7E0tAoGYhMOA1pjZZrUBaFVaMwLe44mzkWjw2bBSzzpHjgIxtN6ZoIxStYu42R6qwvaexiAFmnzNgteEwI3vqnrMxT/g8/3iVJ742eeCxYU/8TA/mewhTUSSxAtNEydrcD8plz9zKOTWsr0ybe9ictvOsteWbKyjWQs0t76lfHpBQ3J8Ir92VYLbiuDE5bHvMf/jwLB999m1+//GD/vfcq5aU+fDVit+1Xnj+at565W5e4Lv15VOC1HGpSqrC4fNQ63H8vvbbDz7NdzzsqmI+F9uzyfRsTU06qHZMT1fsIWsbjVUJVttrIJ7nhlegWo8ee2DOiYVjjLfr3L9zPT9/68W8eu9WLp/uwN3rp9dj7laFlTONHkLfU1N2WLW2GgJ10mvz/WNwnfR5SuL6SIFCMjmhbf7kjL63f/rFt/nVB59zDr7hQbPcgkm3ACJ3E1Dq9so0qc0qTJkes7BCJhncBLbPJdokZWnOyu8pCrjCQJ2BmnV9L7x982re4qHgiy88z16d5qk2ErLWQirm5KIevJ/uxzn7se8/6OX3dV83ez4PH65P9mePDPgLn2GvXr6cS5cuZeEXbF10UDxHrSdyXWIzJlTFqAgrm71pMBizJPbMxGhE/YysefJa+n6XZlcVWrnwm5O1GUdyLGtoqloV+pjjsW4+DKLrObI6wNYNJNsmhPYMAeQH/UDZstXKIfB0igtxQU+jXFAXgJmKVTa5iG6WjM3e9GD12iNtkFwYpyenuXr1aq5eu5Zlt2Ou0ReiF4cXiRfPOV8WFC+mwQOULTZYKz2hTrpV4jHEVmykl3FSXPV3b93Mu6+/mJfucTFf2k0aL5DQqmZehR/IJdZ2Ysj7YM8Dv8ooeDJjBlP8LHzmrRyapsIRtXLg0Ic1mjTISb7jxvveHz6L4r8ZwMHHKXzhhhdTFYkLCV6MA92dPaJuCCmDoapCj/krJXveYPSZEnYBzzz3DQeu43B4SgbQwsOmF27dyM/ffCFvvPjc/Lf5XEOoY2cyaORRE7yqUqUM9AgDvTKb/jrdCrmG/iLUhA1Mip/QKMVoDrn0qnntm/Pw8T6//8OD/PZ3f8yX/CbrnAVDCZTOcbh8Urn7/JW8xUPB+y/cyAl+FdUVbjphU9xW87746mF+++Hn/R+PPHx0nqKAb3bOCB0vUYvHBAb9/tOCpyc8kFuyCGS2qkpholJFFW5085pN3xTP8fdIn57W7CF1PQ5cT1lCgarKwlp3uyU7zgdmz7Ms4GtsWYghy26BKx44CAWgpKoSeloXK0+0VzeGHPRD05el3/Y2CEikgubGIYXO4uVhPdW5Lnox5pHEafKEWiG4BzHH691rognUqiriZWhC+DqVyoLwYnNcpWJzrKoVWxGXJrYJcCEsous6cCmEMFLZfgIwUryGODeSiyQwIHpFMxX7OqQbUGsD1h16kNVKsCNJB7uqUjUlqfygCSkETHE1fezmgB1S4PjaUKoqCwKU2QpaYRY6M1ZJFUPKo0vQ9hy3PmHHALs1FwFYqaqEHlrVZiSbGSEla9M+BFdsVV2WuFpI3funIaB4PaFXta5bAIHXe4PJKnucA0XpbaOrF4VXaauXg50fafN6NFipqoTuHL0u7F4AWkwbM85dEKsYWxrqD3nzA9D5BCqwMhv2NAJWSLq1VW32sJme2+euX86fv3U///U//Dx/95dv5c7tm9wjdtwDdvHfMivuF6k1A11VuJXYsXu92Nsxsn1x7QxTred+4hA7MIeFIo1sJ8J6E0hVG3FskwLSSqRrAnQZd20V8MHN0Gt3YHeYwehcTDvpEi5cDjJ4fxz6BrbJQmOKQvWNFHtqDMDJNzilfUKHeaw1Q1gkYDsyXQAuaJmtp8X0GH1ddj3W5KtqSq1pI32PK0tgk6OlWHvgmztzcFKpKsMt7otx5/BLRnkRSkNgMa59KfISxhS2OQNPJDT9+R4DysRVSUswWPcecb/0xBsWy9bGalhJ0ZWtRlZTZb7HAzrLaCB75h2cb0z6IKYEbZZaKfykj7dy0cw9eCOSDqtgwgKoqtjcoo5NV6iFrN7TCeutYm3kcPyr7eEXdYN0aYYqkFqACllSbaPX9+F7t6/ml3/1Zv7r376Tn7x2O/7bzEnxk6O527T8Kq6DOP143WYp7psPCJQ9n4M7iXUE6Uw0qcDtpfHKoVUdOaIeH2zNHxdW8f/K+fHMeWTGmJPrMEG7LJSxVpmtiCl6rUsLUSubiV21XVFJFUBsdWH3eXgaIzrjBY6YprgsPjoBJsBIIdqVrclzve1PB055WQYjQpXwnrowVmJHvIYOee6x+8g17zeSDiepqiwsogqEvRlwCj+p/mGINeRETuEqKG59jlZOwDhTkdv5zR3pFRlDCLLmkpo5MGG2ttrk9RoargQ/TzV54wBXKjs4CxKkqmJTVZVQGIXQqIFMK60qaZ2sSoCjaFW9XrYkIPQxOZVQOjbM1HqQtVTjVUaU4dAipLSTWn+CzmxMUlqdTB7afWDS5uCmJZXWDvDdc3kHTZ32ucGe84DjnNdoa3xxUrKQ6/lsjb3tH6Zhp+xLR/5BiLCqea5TCWSPt3W7DIluEmzITM/DuIHsW/ah1cL8SsFS0jo21q4CaOW95sF3j/LhH7/MJw8e5nwsqWXp871bKgtSXIRXLi159aVbef3l27l55TTb9ybjoQ1W7T74Pe1f3/uMeg9yxvpqMeiqRk9ZuB54taGDbDZa3Pu55GLuQdjueyoXSqokJcaw8LE1mL/QLUnjwW/h9Xjt8q7/RtlPX78f/3aZoWHQhMy2YC/FgkdSBaMlCWa0w2kj5p5jdhdWkiZlaxODzLo2LM9wAunho7O8/9EX+c37n+TBV48yapdauHt4nkzP2rB7BoYRnBVmRViV+YNHiA520QtTGVVsvVZNfhGgO1WMYYdzfYkHvi+/cJPv1Hfjs4FLp67HoAkFtXSeEVZFIa/lPfu990EgG7X/EfE7shUunZzwPOhqPxSkaMRCm7rwWS/+KAYF9aOdtf+p8NyL4/FHK4SN+RMBYI4LArv+47P4OQ3WRW/+hWsuB3MM/MDeKi9bbs01dy4zsz4Au0I6281oWGsFG1kHN6UFH+0CVNaiGODsZE5jG12Asvk/pl2tQswTbk1TtNXOFSaT0sfBJK4Sendtub7grl65nBvXr+V0x0NBeOf8lqRvpl5AZ/5GdJOz7HlAOC8oKjCRNbrgNpCfvlom4IkpLmj/tzefcL/x8r04X7hAWR6kCmXQ9mLJyjJ1ys2NJWeUcSVX4BA3pmBGcT3tJ7G+x775oVGx59t4frj7+PNv8uv3Psnn/GZgz7EPjnHwRrJA7pveOmfwB+v2yxOr9l5IxYu+0QbHq4QE5yaF48Cy41gj1B8kOA/BXlNoUNoWv3r5NO/wW4E/f/Nenr9xBRo3cXLckNGDbFaiYi7S4XTE6OriH50PAz0vfEsd/K5hOobHSTaZjEfdBGrBiP+L1a9+90k+/uSbPHxynsFNppnNkTFy48pJXn/pTt54+U7/6Zr+04KQirntYSjOow8ZP/z4K36T9WW++e5s1qJOxTZY4ib6COWL3JNd5fRkybLjWijw7gTV+AWnsKscMQwhBZ4Wx0qwgWNzb4KvmOY1oFRV6NEOraqyJFnQ9FXX1MnKrfgTWtVm4fQRJVVgSjiHsbkKjrU4D3CevcAGvGohPi74WlMEFeITiMczkWqE6agAwnls4DAYH8TS4vRW6esfxzrtY4dWkwVEzgBYu0fCqWPeCRSqVu5g8qoip3ujcteSMO2zWOO8jub84MJKkzUqVUWArouwczizdttiFHLtqF5T34/Ak+JnSRUSciRws7Ck5kiB0nHMx2LmIRHpLoSxYtODo1FrduHUamfVvUMcGamxDQZqFL4KDYDjCMD8JqqUngBY3f4WlH4sBOlGj1H8mewxaXm862STJ0ginf2aa22ICcVcnj6FEpNxDhi2dfcQ6Tk08AxYygFcjY4lxU+wK6yGZOtgsgZAAkCMIlN6DsjiBuTL1CaJIvCWFTE4AAAQAElEQVQEFE3ut/7pYP+Uj+9tkz+DbVNIvSVqK6RevAzhMCXQyLJU/K3t3/z0xfy3v/9Z/t2fvZbnnuMXa+B8VIt/WxViL2XmHI1MSw9vBUyHRV3X3QrXPGUze5t1kHKfOJZAppMfkambiE9hLmUp6QDFPRbSm+trQJ8gHF4p8DE2anOMK5OzJywPjyJzGoxmhnHkMN+YvrmYsWlPzdjgrLXveZkWPRCsrsVkCZNIta44GRwFFsDYDjwVm1ep5gZDgUsGACPlBmFZ8EfaplJrKKwdcA9Snjmkr1MyDYamds/loJ2/XK+4VVir1cWplKpKmYakbVA7dQ9pxNhVJsWgDwJdbq0/cFgBx0GQ3r41Uqy3QEiFE3wOEMwgGeSHNqiHMiRxCrFOQVthcrRgdgC9dvdQs6yPUYjFmEULE4scxvZnnGkwipwSNcjxexBj5Qppw+wawKwdMsboNcsIFdwdjgdcbvh8Yc3BHlqvYGjKnAU4Ayy6kty6eSl/++ev5Z/+7t38xVt3c/v6pX5fZkK69WfdMbRJQIFYFsfZACi0hQX3OH4u9p8YUVwqkKGD6JNpATAqtkMhPCa2E2Od4k3WIK7N7GQwQoG/ra1DT/nmABx1KnTeEdRbUiRbR7Gq9eXMCo5mKseoeNhdcExKxOZe4zJPzRjjrFuGOTaj2KpGeLEcvctBdwlE4OBwqoKiXqtsbc5HEQ2UuMq193zTYb70MU7XmtOyoKnFa5lPhvE+vSy+x49MFuMI10O6DQ9sWpFAaNVYdDEXviTTTDgqAh6Aigm9xBeGKliNJZUQYcAqJAiUBJ1uoKXhkamRMY6i+MedNxSZnWLlNkQmiasKY0xRGafetgoC6fm3GEDFHxhi+O7vaqY/d3mRe5zEYLHnI6W97pmcPfcSoYMwSU3WHF1DHaI/akhRmMCOcFxjUlUKZTNlLaZSoFX84Wyz/5WlvXSzjtlK4jlalspugdu6Ys2FoaqIB7+SIPjhOKmQrYFmhipVFZuVVxN3xQTx3M/zdX8W1rZb6pBHmF4I/cBnl7H3zOt3ok/5Xvr+H77I1989DnCvD0ZrSmXJeW5dO80br9zN/dvX40OjcM583RcE71nDWk/O8tGn3+Rf3/80n3/1XdfyuFyf9TLa67VhsqC1M6mR6a1rzbzSJkZ0TRDdGANOWF1PBFHKnAsHsLmAxfrv3LySn75+r/8m4eVLC7f5ESiIehXSzK8ic4Wq55DGGowr1KR7OJTwOmgQe6RqZlgHtDlzmDW8lssAcs57jf/G/a8++CzvffRZvnv0CJROcV8OzRvmIX03YA3E9IwpTGgCUxDDspsrh1TWBCJRBzPY5YBvqcF5C2uWaIXBPNevXuK79At5/eUX8tyNy+Ey7vrSqsrS+BbDpE7nDjI5nv0qvof1L8d9tsOzDv09z3h8WDi4dsw+vXQpV65eyY7v1hYc1Ajlja1Ks6VjWsznEg5xHXGkqlKFaCOdY01yXKNS4JXtJ1iZB7HxcAG695pMIt9wdcxRaedikHDhTYu8aTBib1mua1gX2Im42tpyWOaKMGFXMWCSy3jUhZH5gCgzBT9/om2hp+qw4M1XKxvvT5Q5wIOLZjCrMsGBUlDgId6bB+SBKkY22ebx8Pxjov4VYi8E7iW8MPfx4ZgvDv+EoBdOCxeWfl9AeyqOTfwAMCsWcxeTKP2ubUEmOTmpvHjvZt5+/W7ucgObD3IqVZsEG0kCgiyxVRWqUlUJfTAUvzVB4Y948kJMCyeBExoQI+tj3PahMV+ZcOSz/PjK8t8L+PUHn+S3f+Ch1MN5LHKN6zWXOq2LGTcDLNrqY1mxwQvZC63Ky0uBdIhh06tWvAsZHAGK19XJLnn57vX8xTv3uRE8x5P7JV3TNXjTrW2PFnKqJWKDwohzY4E7JpWkGCr8lLYDx4PK1iQQb7dtrS6WBX+RyxzfPK7860cP8psPP8833z7mmhls80hVIUtc6eWT5P6tq/lJn/NrWXbU6niyeEfD3tUCuOTzrx/ntx8+yKf8Vsy/zptUZkMPLAQrwpitT5bqB9mnJ0t2uyWUQ5o1NabYwqDsdpUF3rKgEXOmnSxw6DMvSSWppaYUNrJUhd6SQ2M1lca2+KaBqRvEtVVzqio2lSK4zSOeDo+pGriwfeMKSb60UR3dtE4VyS2RtkplyWxVxFP9I1KFvcoAqGWJa4EQ56pK6HNoA5YaKSIKKl6rWUOTzEhyhdYDeuv6Cj4p6XsEydCztXndGoXYr/XtNRKmA9vIUkBiE8Y2tLQtGJCkBzEkEEYw7ApzB6wKJ85DFJOebuBVeN0rVYgBbw5oXDAMT0qIAQxdBDPuI6azxH1qDKBvQxDJ0Asmeut4tdomdG18sVVgAKxdzsGs3lJG5hbEIs7IC707c1VCD83DsFaLgzj8GQfQhnfRJVx4P7AMk9b4pq3hATPzujjCEMW1MKVuAnToK2X1IbIw15ynAmZOCnchZuH9i1E7psxQ35/O/ADE+5gfkqCsEfeFGnDdaqwDPjkERJwTs6ooW7nEfeel567mlz9/Jf/tl+/mr37yQp6/vstuGfE39pDIWpBCMt2sc1nYA1Gwe63EJnNdAbGDr8G8UBJKrox0UXixqd3nYg6EMfP6o7of+IwfzYUZaVtZfQHYUYc2X4sYdiat6gzChQQph5aqCj2HBn+uYUMEFP2RQjnXaM2w9q7hWpGOo63T64NsXMiYhwvU59a4NbuMJ5KNcv0tDYY5J2NgWaPQoSAdNvFSBtMh8X6AGRr4akVul28YHoXoeHRcxtkhVSohATO2gU3XRKjPAbi+QJs1KjNOoX3NKTGxDjaJ2GPlBU2UPjIbJcGkTIQQgc0eHQNI8aOOExZ8N1AAu1+n2i2DINI2Aws1BQvaiHROwMweULUAq2rGJCKeL3mYdIiM7ACj9irWJr/3BN0FwLoq17BfeEmYfVh/xGu8ln0WXnc3ruzz796+xQPBN/N3vB7v8svUE973nYflwCWngkZCVWrPdelMv3kpfsAcR+bnYb5EnSGksDLAIq6Dl4Mk5qcbHHri7DKcCYA8RmCM0Dph2gUXJAfVsfy/NKspzDHVYTVFpoJKFRZxVTBdFSpVjHZ0VbVftWkzkT5ONJ1tZ7SXw4FPaeZ1bJjFoNvluNW8MVfV5HMPI8r1w1jPSLuCM6+YsFKga8ekDHMlas8/Ft2AqsJUSOXwM4F0K0ZkMYp2HzABB+sZaLq4YoD5QeJcrRnmmjSSOvxg1+LQ4pSHnNq2Y0TMNY/QcAhhrB1fXBGpIkpPip+1BuupJFWOGzMXrcCOzleFn+aaTwxmVQU4YdBkp1MFFiXdGmtfDKFblukjbKVOSXAJZjbxbIEUP4luJem9znEb6RjBShGYIobTXURD3UKQ3ud3YZMLWXiN79DKwilYICyQFcyVGzQC6D2heeQt+LtlyYJUVejwKqFOpdIdThDnKbQcJbR5r8JY+4brLnCXWnJyskOWGKuqdFuVZ8VTpltV8WGeDwI/+OOD+NeHz5/snZrcmkIyLD5/JK/cu5HXX3yezx2XcspcVRVIfZsdgcUJ+/KbR3y3+jLv8f324VmS2jEl0YIb2wjUdBM6ljXQkHwN6A3rTyNpG5W0Wbw6F7CqYu3z85DXfFXFn/Dd+Opp5c37N/OT1+7kzs3LOXETWG+eadv+HofERj+DgOx6UMe9qC+siHstH+wuhFcz4kgpVlwpzpV/9fzDTx7kn3/3Sf7Ag9nzs4mHtR9kq5EiXUlbocrAqqp47quMlUhSldnQjeNhhqji60oJ7RBedh29vCQv3r2Wd9+4n5f7b1ueOFXYXGacZucWyd3nEbvMKSPzb8Lt42ff7XnOnvfUPYTeT7Tfj/2bo1cuXc6OucNCPJ5QnJ5BbfU0cHKYUKfhachsi8VhU3v1Emq25Ci34/AuKlzwDrS6iEpNYqlpOir5YbO2ItnooZ4OOcZQXSwGj0VOwvZjFNIE9YWYy1FeAG01ua3DsC1AANtTpHkss9YRwuLEnq2mr/Qr/Wk6nhmsqAm43Z1t4u32cEHQYqqJ4pzslly/ej3P3bweL4qz/Vme7M/Xv3I10NrnfDBCP0H4UjUfDu5ZEsIryhnT+zXC4YYVIUn1djJJkpvXL+ftV1/Iqy/eyZVLXNTkecOsIj4geMpdGBdqeFGLKFtYShVcetP66jw4ZsehPzhCGB0frGHKGIQdIGGuY/rftXv/oy/73xb8lBvongcRRe58sYR85zA3DFMG8VlDn6MfeoSP9DSLF+GMF5WYlD0jh27GnEPrIpcQjn3kWv8jrHf4bcoLvX+TWbF1ffaDLpm6RXnmYkzvoayJaYX5O5/0wq7MVtjiXQ+oFIsKEgtSBQqhwAr/CTfKP3zyXf75Nx/n4y++zWOui3lj2cfFLHDk3rx2KW++coffcNzO5dOT1EJ2LUlVi2YYvvWPa3/8dT74+Kt8973X2j5M1xJalcdBZeYPqR5iYZye7nJ6cpKFG9hCbROgkgGxEm3h3bJkwdmBLUtxw6uOVRW5xhJWFWeZb15j2kwEZY3lqM19HiIstNDyqir01JHPdNPvcWSLDzh8Cj34Ick9ZEoi1KfuZgPQIQBUldRVNpuVWxAhnA4m2ezW5LKDGTh0TQjp5p6kNCuLQU9eWEMyYW3ilJ++awtNYLXbBIoMMHpsfUwYvi4PlyX1egGDovA3LrS1rzi8acl2hsBWWBtJYy04OXPsaFMZOJaqmseEO8ix0oVk1uvUgV0tWRupaQk4xgBfl0wJ1gA+kL5miLFcPI1kvrYrnuMQGCSOEUwwtGtRvGZbCEFjnPFDIQ3mJtCd1NYUIm16rqRBJ1gqVYgh/RlgFEgqWzNrYtYihcDE5LR/yCfE4oxqYZrSprb8cHyhXFVdzKGPdJkiBbuTsDc9oTma33gPYPQ2CfRe4VRVb6l+CxgbcSjeKUzYsemkar4+9rznPOFedb49HITneSKZEhwdPlPZhSZG/VoF1Z0tjveLS6dL/+LmP/3VG/mn//DT/Oyt+7l65VK4qcCTQRnWUHhdmgG36zLQR1wTLBmrqEZmzoCTtifHEcwVjuhgwcQevhbW+uH902tytD+iLbaXQ1rICjaZbQqxRW3Dbu3Q+QOLOnLa11AaI5jiJy2WnTLwB4lBygHBZLTGYS4oBVMRl9Gatbm+gYayMuZ7i768vp8w2WAdihgmSDEL55tzzTa0Hex5S2PvZoG4Bpnhuq0U6cSiYJIVig3nJ6TrHioDPMc5+hJaBlMhFGcFFHIyLNRgjirs5s3Bc286y4sXNWGnzYiNkaDzocCnbyTUimsgAJqhn/Q4+WPOTbx3DdfDUChkb7LcbA2u81NsRUjis97BJ74GqD2tw57iej4MWHNSB/NQowugJwhFvBMY2mUIa+/VkROaNtI58KkxWMvwhIINNsz5ejcp7Tqu1Hn+7JXn849/81b+/ucv5cXbV/hsQA2qkb7Wh6yPt1nt9iACzcNxogAAEABJREFUX8UcE2JG5u1fkp+fx3k9vi02dY9UDGJyDm0w8bP8Lr1OgzpwtQ9cKgWZWGh9pEmfoBzaIa6xoU8tAacnZIuPdM/TOcRZY6UkUIEVwzNeBQaydZmQYmzaRFYuVveqLWfTZMDxdePdsFE4g2s3zLkqzdiMD4o7Rwi2T0AMdehQyE5LtibYMo+hg14YEXQdCVPHmqF2bBQ2ivLllw7qEB84vQ4TEM89CpRzsR5MwWNDwow5boUznAxtDoToVpE75loIHfVK4XUdDRNW0W1xgEMJItTBNsmcKQLWxuMY9ggdkAnJIDJtQYSOT1+NqcgF2g8mWzxIHDuuasqce/TkBExsIToi2hKaaz1Mjf/DTi1yJl7kVZZOqjzVDhzRIwfaogAX2doXOiCJR8EssS3U1tfG7L+Ou1SijcqCoQSnqlJLNVZJFmxUqhxdwyqt3DcNY1PkmTO/oyzkkUgf3sNK7mBr1JwZ9q/XiPvoycinX3yX3334Zb7i+6jVKgVJK6mCyT1p/k2sW3np7o1cvrSkW6ERvr4HSvwThx9/Nv+UoP9G3kjxQynfFEwYDJXGQquiNmvBhMRIvJeKuXUomPAYMx1eAhD1W7CpqalaUlE42FjUzIUF3r5+mp++cS+v8VDzCg8IfX2R2bV83fUyBEzEoZuOsG97hBg9gwMdm9+kpvRcsOJGGAeIdacWJgrfGusUqJFvvvM/v/w8v/39Z3wXfZzivJvHR4GkOCJyvFlokhCKxibctdgwWEAcaRs94DNfip+QTmyS043iRts+DJWsk1y9smOf7uStV+/n9nPX+/tr87tGWMMqqhVTuW7X5+cM/zDX9jDQ5zfnvJ/pD+dm8fRcOr2U69ev5vT0lEqU9TqhEB0HiCX1MWPO3pG4zrYskrUd2yt0oSx04bX1Y/w+/o7+cDiU6Jl/EP9R9E/Wk63Mw3y22CIwWKCbPmkikqdXVTn8NDTwc5DO63xzEOysrVatapuYc8FKrIsMRNuTeZAEiIwtxpnhsko3sAo/6pYENYdK2lFntjEunDHEqr/IPHfjZq5cviyQwYt2z4uthYtHfXa2z/mGoX2hufbBWsKLch5Dp6fWny7f0MjVyyd5/eU7+cmb93Pn1o3sdv55sqSqHDodB/vIJNRAaNotVPWFh00nQNcAxkq0YxsXpmsEqjJYR/ic69Mvv+Oh4Mf5w8cP8pjjrKosiNE+vgptIEnD1Jt7F5pnAlYD0wbsrtepeP0mja7aEBx61YVvCQU4e/bUNdy/cyN/9uY9fiv0XE54CBbp5BSGwlKCOSVrq6mhEdqciWWCCXBVD23rZ/Nz0YT0KhXuZj3dyJIvv32Sf37v0/z2g8/z7UM+MLM9Q04Sb6QF/ZSbvet/9zVuZreuZeHVtfBkbrfbxWOrWlrv90s+4Rz8jt9mff7gIQ+i93HvGegUYkxWfXT9WuOEh4Kn/CZut1BrqWY59xR8MEI9TxU+144kzLQkU8MrZAFcFnniakUbyZFd+lnrYpdS7ZOeqkKSrgmgrhIrwHSrcIV4wishhFQLXpKiI4kWA7srSU+tdO7kRL/NSoV2MVz4cvoMzvhMl1hHnNFBqVOIVTLtJNoeD0BVhd4SGl4UhrQwtJ/ZeJW04QxtHIY6WNOQoVxcBQuBqskzMmtVqoqIXVSdxkbcW+ysDV5VpUoJWtFGUlmQEAutqqLt/mBka1UFjKQS7SRY2dpmq6sY6eF6LVh1RNKucgRcFRZ9dVTGWwNvHV84A0ChrvfgcvUEGmIQQ8VGCsoR2UCQi53FIXTwqUNZwKSqUpntkCrwI/iMu4sSZo5j40CbzqFi5pQdwOagplkwCoDzt2HTBdt6rRx8kqoKI41VVaqm5Jnmvpzxfna+PRTkfWwu4mliz8x9ohqeV1pS609mYw6NK7yvvfbic/0/Ev/jL3/K+xu/9LpSmfcQcuqZGbiogEIxO5oD4DizNd3VlqesbriUMhzMJCAVhTeQi3l6aWN0mnGS6NN3D5S+l28cSGKT0WlzANeYao2i6HHCTndYxX0LbfIxMqANDRa36umFQKpkKklQvQZqNRNfUDXxtYRB8vyTt+Kh4TIaQNkxi4JVjOxXVYm2uMYqfGQg0MBJYOSU9yTV4OhxwwZxgoxaSAeSyRUG43hjluZa2zXK0U23XkEzA9hXF8c8gSYw1DpVR/vcLaLCcrVNwCfIqRzRFCJEbk3fNa58QProsEOvq4SY45hjkdW/YKfr9cpZc2jaTIyVjsm1ZrptNUHplqwDC0Ih4gZaQnQg6ikeV/gCTaUEjtOattkbWfzScp6fvHIr/+Pfvpv/+Is389q9a7l0UqlCyK6qxN4aI0lVpZJV1rkFsjWPcPRnkb5n8HnMbZmUyQ/Z7Y8Ek1W6OoVc6jcYfBPRWIySI30dUEBdh/PVaaFhAKeqpgQN/GwvAYlo0nsNUPOsVMG0o6swklSplXFkb3i6befU2g0wDIVjUmN254inppxlq4qamRLtmk5+rBlzd6YOucFUVmVwFWZl7qeqSBJQm2siO6Hb9wmMBbwKQ2nuyDTRcKdTqDLKXOCT0JdiVWXWSIqfhFdkJQFnmF0/axurbrU5lf7Zcoxhe42PjoQRAZOHFdtmV2EdSWTroythRPBzkER7hAZWBYuurwma4KebaBt5KrbFG5SzCVtkDHwEA52DToJfVaiadoqf/KBVeeUYQ7ADq2raqHSrHhkGsnawghtIVVgVzSytq+2qI521cSEDE6+ErlRV6MhActQGNlKoQ8fH3i7Bee4SKbNG9Rp8//d7yaXT05ycLB0PrUomxlGfUPV3vm+/e9T/uchHn32dxzwgTJFbFXrXVftPMd27fS1vvnonz9+8Mv+UYIoTYlE0JG5XPOB6lPf8t/F+/zkPuJ6kagehUlVc0xwHurIkmVhoVcU4u+bA9RhRsMS1gr2kCpuOQa8LSdpeOs5cSSrJUgzs/ynfC1978XZ+xvfa+xzHybLE78dEu7u33necl1X66oy/WNh8SY1LbOcoIqY0ztBzsjUkVOmAdUWw6BsYMXR+vs8nn3/Ns4BP8sdPv87ZeYEvJBQyELu2GLamiWmDsTJd15Pg5WLdeBUnnQPEruhascNGG9aEEE47amRh0567cTVvvHIvr/D85Ma1S5HXuRrNmvNhzk7NMfZtyxv6XBB7Pu/6DKcfCGLrb1LMc/XK5Vy/eo3r9ZQ5KlWUUGIVbDvnr9/3wat6EOW4Jse5JiA01zUj+ASqKrVpDNxw6GnQdWbyzLGWGqg7dDSjSVjdcVuT29phjR/ncsEbSdZYnmqzyBxn4Dh3OSQbWyMemgmKcFa87WeGA+cZ/Nit1LGL/awPtPWjg/g3WBt71f/fmB5GVXERnOTa9evxj45WVfZcQH3h8AXqTDk75wVy3g8Fxf3N6Z6Lrh8MwnV/+gRSUO3hbZi2p3nBuHf7JjeCF/Py/VvZ8VDQxRZ4uCqqFmkZKWFsdXE6QFiT3gxogcN0jhCL+ZHXSOcwgJAhXaX2wlHwjSuVyvePzvK7D3jA9f4n+ebbR8wNQZ7SJrXRvh6EmA6PuXD6eNe/6gNCLhU5FkbLh/I5NNZKSq+rABVJA9u++WKKtf3Tdu+8dic/8X8ivuENYfCaHLGucedUmBjIClMcnahEmbfjxcgCJh8nNmthw2GEQAcygmUJK4TBJQHtwUYePT7P+398kH/+7cf5/MuH/b/7bvleP7Us4cWU569fzluv3Z7/bsQpGDefYn8W4pXKgh30t9897jcw/zfi76jdNZgpNJbMaOe842zH7YJ4HpjTHXV3VCs5oRoGvHTzYBAgFt/IpqmGT4yRw2ctiVpqlePI5Ky4F0ACVqskGNlac81D6NlE42BfkFm+9VmNax0ECll71xJf/aSRwCaPsfkkPMOBQAeH30Q1iFu5oiQDkO/h9F5uNdD0VMFE6E2s+INpERSpAYrxqoqtCt0Bh0oJarbmiqOw2IS0FINTCPdyLTORdA3XWAUXca3pVmuMuqzJmkNkcGhKcwIysqfwnntVJfiOoaHhOaE1lVC/atvjBEa6ka9dSWPlCE/V8XVovEELA6qUwqZPVb2eAW+AoViwBh5d6yDcVzk04gOlEJHjetwUkl3GwuuIiIfCfSHU5/UJRyxwsjYh12AlJSRXiUCgLp15sBm1tZ6WuohYrIMyB3OiLcW6BixrdxjMD0VtbwOYFF2yUGSs9QwpjfcwPc+PVkjU9kDJIpdOYFJdX1L8OLohlbTXOUm8p/ie5Xvakyf8IoMPRk6tUDot8AZZ5qLsIIZGa4fma7j3EK9cPs1bL/NQ4j+8k3/69+/krVee457kh7KRucUD9pT2NUHspKumHAozX3OIoifM8XFNgKT4CW9CS2sIZPdoHLLHGGIVmj5qzguL1wLV3R5k+nv2AUr6XMEPiWMOjOw0WO/hkDX9PVh8aEPu6JrGlBkfxuWrWReFPG2qMLHE9Jqo0Q7czsGhQqxvvDFqqBWS6ZIhsk46PjZdvrXF2hbL6HlRccKqwh+HnLh26scG7J9AuwgKzvPIgoBHOAuArNAcagHMeqDRYSI5hvfr5wIS49qVSpoFDfj4tZrM8zACOWFfmIXa+/g+OljnsKiJ2jD6PIOJtw0265uZWWaEGvicA8zMxjHhkHogwYh7blx7MIeHB4E+Mm2iJGmPaTIabq/tnhR3wEOx2hHXNIOrRUx/VcQHRUAA5t6xPjJB1hhxnG10fg4KZM/ePMnrL1znofxb+a9/+0beeflmrvjLU6LdJa/Tts8cczK8Y7ztESbsmT0XfoE644uiwnbEBgPlKlEyO4+K1B0kXwgYFF6mqdpIlRIba0zdeew4dnUUQiFP9RFLQH0GpY4BUM//QIP0mFhkE9EZzVFjVryJe748d0We87QQ7d4U2K1BDHrsmMcdRru9pMLU6M932Ec5wodShJx3K1fMv+2uIdz0g71YHek64VpNp6UJVjPWXrb6opVEmdfLaKV/ITXj1NdSNpJTKaEVYldPGbisFMWI7XpwsLZrhZKAAMzQGGF6r9saAddxvdYw1riTtpFD01UEJl8rVkg3k9uYrFojfV5JKGKoXhJm904RxDOOWjsRerYaCVYDmQfkaqfVKMn09PsHM1RVamWiunN2jLT97DC5XYmiaHpZAU0SmBmDcz7crlW24BpuIjZzm1pVJjW3DeJkT7NH89tgWG3UnvskVPJgcx6AKKrtPalNYmizDM5pwHQA6V7yJ3w2ON3t4r/1x1cTlkScelmbaVWOAGirPznb5/MH3/f3qi+/fpQnrKUsBsW+MAwupGuXl7zx0t288sLzuc5njyrPB2sMmmmg8X1933+L61/e/ywff/ogZ9yIBgLFw0MVIpOE4ngGWvcg1BNTGruIMx2I/khVZUHyVKMg/lAY9CYFZ3+eW9cv8cvTezzoutPrZ/a4797DenHQBvPS2VejFkI6qPY4IU2zURC4rLkxPJLnnMzeVIbZYSH4Pe4AABAASURBVBTrHoFFcXVSxXOAh0/y3h8/z69//1n8j146wp5RitpSOUt+xh3alcQKzjlCehIw+H0snKeOmAxMBn1MSsItZsCWAZzEfKkj00cx5z47Tvp9npu89drd3LtzPac8YB5+NmjyyDBRIWHuGRh2RtjTff9Sa89a9nvs/VnOzxCe6ZwfRHwfr9crV6/m8uVL4bJ1BkqMeIS9fGse5GnkaS/kHYhPGesyj7CZeTxy0EfxI9Pj1Z1krfSxt/UjA5MdUSdhq8FRTeBPjGPF1wLL5k89mDipItoSWqUcJwHLTXDrAJjUE9MHttrHfjOpM9/krBJqTR0aFRif7mLHskW3LHULAz1VjhcsXWVDrLXZG3O37HLt6pXcvHGdm9hJBpfEnvXvuZjOuJjOzs+yV3g46MWlnHPDUj99fFZe92KajmFRKXb2+ZtX8+6b9/PWa/d4CHkJPCFAeEFYTVXr8kaIPTL9dJt21aYbZEtlYS/MSwwrpE3hSNpofGAWEto4UEByPtI30H/+zR/z0ccP8uRsT7xSVc1lmL19TRLWEFai7aDTdrpJd38UAfXoNblsyaIIe83Y/Si9mSe8o7xy70b+/J0Xova3LFmaug4zowpNX9iHKgzWU6WetHJPg98Ye2V13IAvVaE30TW2cTTstXu5rB49+KCMyoOvH+ZX733a/0nIw4f7DL8EWQjZc0yu5dJp8soLN/qvQN99/kq8yS3OyZ1nWRb8yrIUb2LJHz/7Nr/+4LN8/uV31OpZ81RzUoQe18lqOv/kdOmb2o46TB1b1XpM6HnzGByjWBGuthmSosOhp6p6LVWVSlLFPmGg2q6qLEiOMR2kagXZ16pK1ZREnaBSNe0qdJBKBsI442DZGhzNwaCsLscNQDfNPYgBnYw2CUW3HEtvyoKv23rREq+J8kanp1SVKq00EW3UAdPnXS3ZwAaYf11DGZgHxno9S/mRVhMbKAXVaVw3Ro7FUAz2PKWVKrSSrHaSoisYVW301oa19Co4TuHQtikjABUoKq9FlsC6036OWhUMali0iFYxroKb3pP8sNUBclY8+gHSWGGWibcGUa5ZwezyBOlck5OYqhmp+EMoA0uNjKx2xSYViONyFKtUKUklB6GEhxebuDoddQS5SE/EqaFqCQ1KF2iNLx8VCFUTnGN+tPU17QkgaqqCedTZkTUueFxrLc/0ZK0OVqpgtTFDvned8aHID+HzPcxKCax06/qbRyJdTxgzlmueIA6dX6jxQZff3P/TL3+a//Lv383LLz6Xk1PvYWPlj05x2KyqIlZCU/CnwQjMkfbpwOO8pbmViq2pmGrXFa6JKgCLI3MfPd6RhgdZhIN0LCN+iXMOIvQBOROzIK55DcK90JmN+Rrms4L1uo55RJkiSueAaffLRoO4vU1jGgStkZ5wpKHwKIy43MGgCU2LaZ2t4ClAheA533ZM1ms+MW2SYFhJ7hRCqXJMv3Q1FesoRjaJbU33waG1D7HNIK7ZVGy1hef8Ix3jQPSnBIzXc5gN3LnH4H10nHO+J38BrKpUIfAKCcOAP7DdCW3M2QW1iPcxw9U1p03w1gaxO+aA7UpGz78ViWnpPSVuCstwsbGGghPjsZHWcYkHHxZdV7UJBwg0oo/R3dzhPOS7FtSKT1ZVpZaKSVXFe//IG/eu5x///dv5p799Kz/ll6fXr5zk0OAEqSLnAGK0O+fuED6dwEXf8/n2yZN9zvgi1Uu6CD1lud7BQsf2ehjsyHCAdiiKjzv7BDtP3gSpoFHpHxY14wlmbM5BZc1VmjmhAkKasyUAmbwsGsGEQKyqpp1KfkScN2urQ5xp1kMwPqVWloqZiR8jVRV6yrADTuGty8EKIpJDgzLtmmqOA15ibIT2VAzHwCpVXDVAngoTqgo1JRV7gJAR3NjIULVs2NJRPLrmQpKmdrDXk9VKt6rSPxVf7gzsVxB816JAyAyi2gmEbd8gdg0w+sJJqypYq2gfJBNffb1ZnyMB89yghOElwanQGEarAiosujcxFEBactSaYkZyZGZrjW2OjAYqVdVoVcWfoAWq9EYKR0GtHW9gtsKQh4CkqhAt8BT7heiuUrX6KuzeB86KbuBXVarYFzArpEJzmOJeRRBOaANdtfE5N2D2IQdDvrK6VAXUmeV09LIsFf904OmlJX5/o2Rs0kwqWYAFWG0nfl/65vsn+fDjb/LRJ1/n4ePzFHWgmJKqwhy8K57n/u2refeNF/KCf8rucLurLHBcn/cu/6DLe3/4Kr9+//N89c2TLMsJQo2RMDL0OLUYLn3OlYRSSXuJ+Gqmqj30QCr9A1YLlrqFHHRoUxlb8BL/BPfrfDb6s7fv50Uecp2w/j3PGOZuO47066ScXT/dtIA61LYOkf1YDVfCZFXTr5ra/aiqVHFeiwTuuVgYjNjGcdj/ffyPWPw++/s/8gyAhwK+Dl2FKzdVHinUCiIyUv6stX2u43kkGiC2zJW2h898odoIdpKadmiYvB0awLELrHLt2mle53PlO/5tO/+JN/BtDdbwJQwU5zNVMe5xuRbFB4C+j/mfivhQ0P1WJueclMHDwCu5fv06Dx1PWVi6nnWzNu1NguF8VaU5GdgaVUU+x+0iBDZp3BCxdWfcryG+cg42W2G661PYnGZUVc/neMxdg622oTTgq1osqKHuTYNhvIUAczKmJ8i2TjT2UgUZo0fs1vhb3/yhsckabGy1Vc+Eez63xFg71G/dwNHgwo/cHzM9BusfYgB09s9xQ5kNd5abbKfcolODA16+dDn+hyOXtr9CzIfDvcIL9hzx4eATPiCd8duMMx4KeVHtKexJm1KznCNzqhQooTwmF97pCQ+IbvFbgvvc0G5kB+q2e0PZa0+iFpdNK4a1LjFrKYnYgqpU+WLjOPejbxgVKnIihhK8MQDoKo6HDcKhe2F0PORVvuWG/Ct+Q+BvCb767lHTuFNk/vZiYE6Jjdq9QMrrKpRHAWC4HzhRK3LdKwBhFCSsQaBx7EOnxLqsA+/5a5fzE35T8DYfeq9euzRxeObjQGcPPM6tyCzfXnXUuO70tJQR9hBjW6NpbCcZgGvvOfjit2fv+pxzLQSbpfefFvyAh6i/+uDzfPHtEz5A79nYxBrTCB/cK8/dvJx3X7+T1196Pld4o/QBMS+0lQeHhKolD759nN/9/st8+MlX+fbxWZyv1xaai0MV4twe7grlZKmcnOxS6OpDGqmax9x8c5TVWZoDgF/lMHq5IBcaOEjNgRAcRgmFnvOLjVgiAi6sY+xa+wmrIAXO0FbMVichUW9Bm+qx6uepNtLYAFRQk6uBOA94wdIEIQzAOdNm8qmcA07QBaLM2OD6ByC5CnRgU8ExwUdcV7rhb/FNg89jbKO3oflSqQlKhTkOrFrFuasquC2a6Taxge3LLIfACJH0YjFqeviJGDue4+YahgUq2b60jsGsiscHTiCqhVFtDTlOqcwaouk2/TafGuSa34JjjQOh5+sd6r2R08ZKcIkhR3e7Jbm8FsGQ2zUY2k+kK83pyWZsxOqbcKxBOj71wC85GuDHxzNtjhW817dySOlejGWuE7to42DSxTsf3zWJaSrSjBeOuLJnkC8Wa4b1cf8Ww+y+2eVcIuRYW3Ouz8qZV7mFtrh685sc6ByXyTMFINxbRs74rakPB/fr3Iadt1iTum9zh/ktJiNWCpSuq7Oh165eyk/5sP4//f1P85//7s28eO9adjse8PQqWQNrGxTljHLJeq+cGIViVTx0LI3MOEaMHa5hJqwqMFAmHpMQoWH9jjBoI1Vw0f7nJ1gEAhcLTH6lYtOm4lyKc7DmiSVVlYptMIy2lwkk3HCrcKxHnjWa8JTNERMPx561DXRDGMKWSAPU6gIGEHjiffyGiBWyiCMyvEZ8UOfcg5i6+ayha8Ob9THoclgRzCE1ITjK/d6TkXByhJgWnzV5XuRLdk/IStu8Fw4mgKKb5hDU11ZGXz8FH8qwEoSeZWrzmWjGuQ4Dv6g0AXOwoBbKPqwBJ80hQA/rD4ThWpLs0ckAYj75xAqv55ELpxQHtHhVedikmQdoHsdnbGAToIL12Cdqi4tNScfm8YZGLZDCMnegm7euS1vuIT4JXdKpCr+pzkOuNVBUJKCB7OpJXrtzOf/4t+/mf/7lT/IXb72Qm3yBMr/5HM+aDvu41zxOoItqhaewMs6Bn3ef8EuDvj+ceczgMPYUN2fTzgPEujkaDGMKVKaeeXHVz54vuCRla+b0csEHfJKjz0vrQJv7wTrgXOSN9MGgYlMr2gpcDgeLYwNnxJ69quJP0FPEIR2pnhyIMqDrMeInRzb+jLs2ZR63e+NxyJ2Sp5rTToBV1LScj2zVCqC6vvNhwxvMPY+JuZhgfj4ntnYoMGpuCwsb4NaEmj4N+HHy7Qai31IUlI1K8ZP+dLxgUQZGYaF0Sk7aL08S9VRBd1KKnxmX6fVcoc3ycT3bNSSx94rw1ldautYCWkh3InRNl6FuAbNm14FrTLG288uBwrxYxDesTSC7uWUCxM5l8H1xJq0ZJROBwxjeIjLjK7DFCVoPRXyNtRNnSNYxtOaZJ405SeD8ezRtUd4ANqoKohykqNG5MEhwhBTQVtPPtFGpqnbMsbr7Lz44iInpHQv8Y3e1G2V+59zseX4rBcdpFt4cT053PADjO4mA/PT0rMsDWR0zSDL8hPvM5189zHt//DKfPvie71JFdMe9fDAV0pkjV3mI9sYrd/Lay7fivznv5WF+Fa+RmnXP+X7+yZff5195IOgDxsfUJkJnbupUScSle+woOvkUsp4rxUzV5GmPaCsDLp3Yxarw7YaprxniLQHE7ix+2XXrxml+/ta9vM2Drhvcr8ONbY84556JXA+qSziwqmyYuHMC2JFB9SENuxV6vj/NnC1GViePVK3r0TdFP5VHT877r23/6/uf8XDw+7BUULjDlTHAq4mYNY9SDLHUJkVUGd5skKo+AtZFDWMG0UMXm7AThNJds3Ec73ELJ+OFWzfykzdeyasvvZCrVy41LzTzFgeuX4qD2C3qse7je9ie92+1z2z2PrfBF9MX3+/5bMqEu2XJ1auXc/3a1ZzsdkfrsOYPxeu9SQ4cg4xWvZ6w+nTzHLThwDyq5mkoLhc9yFtNvMlwLCoVSIi3aCuC1lP0kafmwu892eKbFlec7FkMXBiVYX3n1EEWhPkb5WSpk+qf0AoB7hFNFXp8B3IOJbZJI0snBx2bCcqxrd/Sg5GDNMLQtVeN6vimWUkGPw0yaG9irEMUcFmbQDv0qsrp6SkXxbXc4MLYeWHAd6N9ofrXhb2QfBh47p8WVPyTg1xk0OJrurw450QJRzwQ3aqLGXe7kVvPXcs7r9/Pay/dyeUr3OFCk8O76lCbZ8oGiyn43Yn1saGrKq4x6CqAbJLo1th8Mlxo4CNEE7S5IzRo/GImH376df7v3/wx/uOsj7mx9t4RltNca3RNQPIdN6HEimCR4L6hKOGckzWoDZ4JAAAQAElEQVRc1ATZmm1NM9Yjqa0PQ/Wbwumlk7x6//n8/I27uX/nWnwIFmdjz2LNVKoKqKirTgDSDXfTVQVcYaAvwWqZA3BY7uZgB1tOaH3o69qZJMVd63xf+fzBd/nVex/nQ/+TkEd8iQLnpKRqZi6oq6e7vHLvZn7y+gu5/dyl8PyO+MhCsGqJv5HRPjuvfPjZt/ktDxmt++R878yhBOLkSDse51yr66qqnJ4sLdapkpRUoRF6wlyhFbqqiGUVaibTzmxVlQaSbPxmATfeOiyg0bRbjmD2IzPg9OSAjWy+uooAUjV1nmmVit3jDA0vUjHpcx8wuncMa4tXFVwFkJOGix9ErNgSdFZNsEaCQopjw85sY7rtYLaehIKLO5M87Th0Cg1uCpTDsZcDMhGufOyu0LrT21oHJpwZTx+feeJKHDiXHFYXqgbW/FY1R5WC5+xdA58OUqmqhG6dwvBVsYBVkio87PbRoVXmD2b3qkIjdIzu03Q23eNjwPZETgL7paGsPE3T1Iow4hSb2/bmuGjilkTFWFKpKtQ6V3p7wpZi2Sv+hHEg6u1eZZ2COOMzz3hs1hzpjNBGWzDF8TMYLICxQSDJkVOxSVQn+ooW05LJnBdhnHSrZup69oCoWQVa6YgpAz+2g5YPQLBgKXizw3Gp59yrzviwdO77GDYnBCZ5BicT38xKyAkqtlW7V5QHqVQVOrx/Xslfvf1K/ts//Dz/8Nfv5C6/zd/5wImj44xYPKmZ5dEM5o6NOa0wy8x42+CGE6ICCrXSTZ44jjxMrKNOXHxDsJui1uha1cth9PBZX9rP2qgQpz4IRmW2qsKbtuM8B5UJotvwqKkCdwwwzNhGH/2ccz0eKCn2BlaUHuA33o6JmRa8Xuz0EvRY61eZ7byhUWAgSRwVo2l+Dq0xBjoRK8PEWUvCw+91AtIlzSMI5ojrDvhwrpFoZ11HuhFszUBcr1I46VFrrpiqxHuq0LDpuHNM1xyZfEZ8Roh0bLI1EHoHJncmALC+woEKwT6Sg1P9nuBJqSTKPJ5q210xxmIOfp+GHLWun3TJSqI4RWjaJms2IZlqHnnXhgMdHIOebhV/4v04S06Y9FU+B/3j372T/+WX7+Yv33whz9/gl6XpFTJDYSWFsjJLSoIT28UOiTiX6Bbecx/wntAPBLHDBbBxqsxIqiqVZ5sItedkxPVZD/6W3xkTJp4LoV57rS/YUknvbclTDY5BMUw5ml0Q4+Bjb7QiqAAlzFMJqlIJUi2xVUI4qFQx0jHCNOmG3/WNAbRtUIGlEhvsm3mBX1WqVFVCTzeM2fHqAHNq26cUm4d5EVl9sU16tnaK0fIoMkbaBhyDtF6LEQSMDpjJyWxio5MCXsiSpOAh6C0WG0Ubhe/rHgVasJIq9FIamQ17GowshnF2bYUpANoilwL0QpYs+EsFm+jcGOzQRutKYSdV6jro0BpqzSugmGOk45ixbXFtpQoem85LTLevOSAQr+mk+HE8CPXyVFsZNcGSzz6pCkiJBRF6avsp1sYsjlUFCpleyKE/5YC2PwI95Y+GcxHqju3REIqhqmq4qlJuaHvOuMmIxKpCh0Y2UIKPOGqra/UtU0mqHNFJtBYum91uySlysivOYbqxi62b1NbImhrvOd89ehy/f/rPJ33/6JxYpZrnWP2evOQ8d25dyVuvvpC7z/kAh3VWk9jB0Ybj93yZ/f1HD/pvXT347nH2xaLWyartZE2LTbulOVZIxxsLTaMR7LWzxRGqMsg6cA7HyOYIV1VKGwntCt/RXn/5+fz0rRfz8t2bPDQ1Y863fQyCFkrFVuWoyFvPFRPP96SZZwQokztWDReQbjLXMqzNaeRiqJpr/+rrh/2nKn/34Rd5+OgJ563Yc+qxs1U1E0ZS/AS/khQ/jkv7eoVLPVRWjPQklSokxLK2WrUE7CImUlWJAn758o6HgXfZr1dz985zfL+t9M/CKIdjqiSaoandm038XL9fn9P4oFg54z1t73czNtz/kZhpcvnypdy4cSNXLl3O4jWb4ifpwaJhP8thlU2xH0PSypGiEBZtYfN1V+E8aLHuA35sG1vFOkpmlTkyz0BYzfRDW/MnF98ONtQKtqpFW2nHKtN4KhdIv4Uial49kDsRxB2DNA/FsJZ4gwx03Kaz2OqlFgUKqxIxZNMjYFlbJ632qkbrSlWFocXLaBMKp+Uobs4I/GGIge77xyYewswnk9g8AvjQTQOVEu2rV67kJheHF0kBDC4gxZvWnqfK86I657cY5znny5QPC/dcXCM8DAqV5PdxOdFIVYlmmx9Grlw5zRuv3M27b7yYWzevZqVEZg3GBpZUkYW/lXORw2oO7Qyuq9G8GgTWzhKwqEMuhkx4ad72YgnhGXBFiFyeP3351SMecH2S9z76PN9/z82UY/P49rNo1zn3BRVyKNBra81aNg1IKT34I74AQ07A2ab03JmtyoVQi/VrbccxyAaFhGUe8vz1y/kpD9Xefvl2rrKH7A43LVlaFKBw1yAr2Fmbx6xZYG1XUsWQrWF7/LqUwevZdRWmZukERF0ggMe0Ivn6+yf5Db9d+VceDD74+nEeu2cGw7rQVdUPAW/duJJ3Wf+rLz6Xy6cVP0xZcuEGxwR9Ex6s4+vvnuR3v/8if/CP0D86i3vvuiklXaoH7dLQ7A8WU2Tnm/DJLieL1w7sgRAzNym4jBKpIlY1sUmba83aOk561coBr5o26Xh0EqvA2oSM1usVEcPtbq2s8/citJN06kybxxRbZ2uAzWCXwpRfqY5tg7Vrxaqwas7QOZI0ENL1Mql48KDnIGHPAhga4e0YrQ9CxBhCLRzWJorgX3CSKjhhDZxHy1gHCny96vjGhyZxVfO4qz0H+eH6RlOAMT9ogkoHipeWjmLZkWJyZSJUtnP9ziXiwIDZHWo2dwK4k4grN92qaq6pPYYuzsAau4ZFuFeAECxyV4u89B4HRnFNp2PVah47JjHHmTPrHfnUkH+EaEKTTw2Uy6Dw7DjNB5dYXb36XHgOFBy6BKKcM0apB2FKbOMqdE1dVaEn1Z01ZG1w7O4B8x/Pgctc0Lg5QjG187Q7oIF03Y7ARc8a2kxGluOhFn4U1h5kYG+xoT9CW4+5LbPZnuF+Iazz7Ow8T56c8Z7Ge1jjEO2dK1dHPaheqUJSE/R6ysAejCtGjeevX8rf/OSV/G//8S/y9//undy5c4MPW9CaBf8cPu8Jg3tlo+RY0goeL4xmGhMrgw2Ovv6kyzPeNQbrg9M8Mns/DbZ0EAiNP5g3iDXC0D7HsUbT92VrIAX/wJGAsJtEXP8zAle+cXNYKAjrYg5G+ogx53PNA5xpoQ1idHwKa5DuRTJxc7KeS+sTpDs35aHg0PFx7ZNjmcF8aRnRn0Nx7EEGwqmMop+YibAOOglp6TWG+r2GYr17BB9s5nZ1yL3SiLmHwyLIRAljk0LNkcYGGL2qGgvxQUQOCBgdjJE+EMgoecpg/R0mYUwDuAlWASXlCJ8RajCf/E2cq+RRjyh9kD9ay6mq0CkGRK8Wjl++NGaa+VCoM7l7nYN4vGTAZJSDWJtScKw44phOToofAvRCjJFHNg6R87x4+2r+89+8w4P3n+Yv374bX285aqU9HMho7TBrOIXxiUyOoy9FP2ucYTx5ch4fDA7uD8YU18uyNVvMD6tRt1BUDdTnYfKZs5M27U6Q5SIgdggdWud6jBoEvO5QR5GtxnpMzcM2B5lc6NhdXlORByZTYZmH69c16otPwWs+iRSks7ojzMK8DtKajJVrnSmhNpKELAirztPNj3wGPcanI2RRe+7SFlkn6WOYGBTS3Y9ivgKUM6VqZuuVazVPCqxW61C1JJvdRjvpxoF7TTfC4OtZP/LwQytt9EGRk3VuV6D0GuQg2qjDtVE6iPsW1ynBGkpGik80HCSMwg5SsXUYT1upqvZKZzAoIpNIJYERaAS3Xr2OZNPMtPLTDbzcX5yBWIW4psKmr/nEemJ0dxyOhbE9h6pKVWF2Jtq++WJKmsMUzJTgzPqE5v401BgQi02LtoJHSqUwWDWjHcuCmFjUZYSwQqCUwKG3TfHW1oMZz7lYz5/ip8PxUKoKR0HRdfXM0d7+gEKVqISQN+05plvXZsJzPg88+PpRPvjjV/n0y+/C7Yf4kj17ORAclrLPbhl59aVbef2l27nmH6gZI9bzUpbj/esc7IuvHse/vfX+Hx7k4eN9iu9Gxgt2FdZA7HA5zVgcMTaT2GGlRaepDKaFNozgzDpcJ2BCaQAHXSmNTLVkgPkn8Z/j+/5P3rifd157ITevn2Rwje+dN7bhdBqcmHiJ4YspAUPvEfju2573n8G9eoARbC4F0Xgjc2oAuYWnhKavYBINkXCvP8tHn3yVf/7dp/nDZ9/m7Bz2spu1Mpv7VNOcE2CPUc0JVQZzKrGBy/cggHue1qy57yPthKxDqXQTZ5K5vn2ev3Yl77x6n+cld3KT7/weqzEonVjVFqkkMrnn3/hBc12dsz/77dnN+T7nSD+3QQ/2r6p4JnMl169fy8nJCXU5JiraKcnxURtO+xwJHqOewvwAzolqXDvyjwVqxw8DwFGnypG3mRPdVjNTGVnUyBaDezSPqALa3bW0f8SJdkcZqMUBYiTyPDdKY4OtCA3NFcyI/Ww/RrWVrrQSLXrsr3AruUo7x4NJiLHRWzqD+sDTeWb8U/ikHUVXc+6BW7sCXLBerDGgPRNTfGk9PT3th4LXrvCwjnfu/bppbu6eC2h/fs5Fdc6L5jznXOBeYOdg+77w+FLFMbj20CyPeqpb7vSk8jJfkv78nZfy6v1bueQDIvJ2zDdvbpWqKRhJJcphqfh0oNGSTC/PtiO4qA05oW60swaLDwYjtBFDj8/O8ts/Psj/9btP8pl/hJsXlZfGPP4Bb3Z9xVji3nr2FBAPMgFd50i4uTPYuVPMvBlbqYHcHGMHgSseF8b+XLm0yxv8luUv37mfe3eu8AbBzZ4yVQWF48jaCq2gesXEIeAl1cceWgEpmPSqYqSjnB9FHJ95c5BE3Gunah5zgXD689HnX+f//M3Hef+Tb/L9I/aBielZeEAHJVXcePitxys8EHyXN4RbNy8RG41XFfZc/47fUvhQ8f3Pv+G3XJ/ny68exmsLYga8hHlHeknOjdVdaOHYTrmpLbslhe06JTYPgrqanVRZBzC2SqEUFH2EcAJAV1Gq0EglMTgS56skLWDuW2j6AQWKrWoi2gF3TTk09gq7KRtt1VWbAYFe5hbG2jUVlhJDWZtpVZWqJamkJTQxnKpiTKrKofVchS5YnmlAVZVqeO4bbqomEpRmVaUKgVelRipgSQ/YvVaW5R4451gxcfdP6RtyZhPXgqZ6Wo7BYzuD6UYCNnquRDs0oLA0pFpS20qSqsoiH4zOOQ/YKgm3jWoRrCQtDK6Z2fBxmHtQByf9AdHrMMwBgZ5ISSJFnnuwQoHVvVLY9HUtkbxCbafmjzhWFG2kPekCaAAAEABJREFUivODP+sWISVrw9ZCGQ/1oWcKIAY9Be5aKwVb0VN0yQTymAu9Hl6aGtpKw+pjUctVtBUppGq2UDGjgUpVNZZsOt3MCVgh2VpzC28TTHu77MPh5goIV7jXMYsBziV6f/HB4Bkfks58HzvOg0VqZooVAH6kG2HGBHIfC8BtPgD/8uev5n//z3+eX/7i9dy9dZl79lmW5RzaOTWtCpEexUHdUqmqrlduMmbXDWvGZkzUvVbq0PMjTYqwe8yEvLQgksNICUeE9xkgaKNLEkgbzE+PYq54lRVHtI9FBDBGp65+/TSnRJBNd7Ex4z3xgDbSf5gSGg7jQHKoFxv50j2WKYLK6pmiAMnrabC7H9Y9q/u5xmth8BmGTUmVxWGSqMmWhO8r4GB260LRzHo+5AhnxWetZvQwYde2x0cAujZed3y1yjqDuedaQFmXmfrbccgh0tMZG9sFAWjdQU428kETpJu79/MbeOeyeLHqahDAtb2GxwyAgBeC1erABWvSkcZ0btfRJgmW0eZ2gsLrnEpV4dPxtZxTAbFEih97sqTvoV4YyrJPjbO88Pwu//CL1/K//Id38xdv3Yu/bFz43DC3o8hREmsO5sjatGu1CW7WwTTug8AzvpGf86FmppJBnwtrg904pB4ZY60jB6EPoxSZh+uud5ULHhxjRpxbu6pCTwouuYP7UdvrrGM6jE1onsMITQh13IEC2d66ebERaWfk4rUgnlQRCw1Nx6ALKalUKWLFwDodNZGqOoqPeA6KeH/RIjawAxrsKXgQdGPDjjKJbVaPEyg4mxxgAfDZp1M1tVnldbTuX1WRhiwJF1OiB4bCHKkilko3FEiAkIr34SJQ4acoUEl5XY70JrTqARfN6QsUgnQczyUqVdXSS4KX4Lcz80IrJOAL3AWnmK+y/oDRw2G1tJ2ktYMSGrrLM1T4qaSqBww69mDeKjA0wSTY/ULqpLCiVVCE4gHIwZ0KHt2QInwhI1XH6JJjrwqPHtBFO8lUDbYzYlt916iLiCtCM2fMXJwq+HRoc/kYlUrAfZ0FM9hBV5UKqdiMl17pHctop/yASI5OVaUKSeEqicdxerLkEqImTCwwKrbN74UB6fsS90/2+TDqg4+/yrcPzzgsHkNwzpO5Z/JS57l98zRvv3I3d29fZ46iLuvq4MDuGfKIh4AffvJ1fvX+5/mCB42D+G5ZslCvFl6Rw9lLckIMJNPzashscNroeKWq4utlg3FyaIS0u0653gW3yFlWqex4v7nG9/xX79/Mz/xTgvduZvveb033oJJYg4OPTbxtDGMTG/N+ZQBcrJK4vEAS8hLtOgDaUnPcJOmjF7Qc/9mqX//+y/z6w8/7D7mE3K1maVuEYxCXr1YKTB6lUgUTmfEk5T4nAcPE2WOjMtvEQritdERTYb5Lp0te4/nIz99+KS/evZFT/BCjCtGEsgx0sHRzFYOX6JQ9mzr2XEs8w+jnNON8fXZzht5nPiwc/SDw+vXruXb1anZct12KwWpduodjAHvto2MyJ+DrZ1oXY8Wf1e9Frza4Vjm0WEdJJm3asR02VWeVSWpHptLONmw5R7z0ZD1srNZSt/xN9/kgqs+z+Ol6gKO3f41smWgvur4gmOXZKQosiMWmgLCwSkA3wQOzvPP4gquqVFW2Zm7bGKJK+wwX9oVFcqK7STscC2eOPmPBV6iJoq8Gx2TkZLfL9WvXcuP6jWj7Zr73wyQykO2h4PnZec54gHbefzR1pDnU2HshUpUr03JYo1cxsOwuzX/b6Mb1S3n3jXvI/dy8epkblpFiGxD2gFJ8Jq8Em6HLqfUr7L4HZFG0+4diKytMn60NwCrYiJj0YINQbyAscTSKQcccqXz21Xf5P3/9h/zuoy94wHUeDnsGiVlH6TnHhAcfxrk34NDXetUk/e0lPKizzx7ugDNYaGttuNM2PljXmDMN8xk4sj08z8WdG1fy87fu5l3/bUEesrFh7F0XSJWzIh530MDFTRploWSLJ5lR4GTaTFPTytaYEpMA87Mo7D1Kf+axUjD9JV9/+yT/+v6n/dupB989iV+uO985pVTCpZVbNy7nbR4Kvvzi87l8aYnrl9KSzGNhHV9++5han/Ufp3/Yf1qQfaSg+wStu3ZNq0ftHW96viGfoK25rZSFN8ehqD9xvbS3xa05AXDWXQlupWsxv57cCs04gUoB4QhNFWB3reV4LiizU6vn0sNeieSVyJSt1vSgANAr1QgmGKb5KjwxzCPG5LoeZQbA6Be8pAqATomoOCB7okfRba2t8Q22nXgKdUnlimAtw1rZmtXKKgAmouhaCiYxLPK0j6UhaynHgc1uAo5xXk9948bduuvr1yVxbc/DAOBszTkh9soqgWKY48BhORwMYBpjDOi0iVVVqqYIFgRrDu5YmMQcicCd8+qPNIc1D4sPMGzG2bGNU3b6x6NcfSdSr7LVrqpUIeCUSaGrHJkJoNMdsAmtnfh8SeHXzOl4ryICZMdmqlphm9kjEPaRI/RIMi8AVGiDfMJYk9d24SpkMEcvbZ27w0Rnoc2TqxBYoV4LuWqUy+tg74FAF5CsGBoHjvdOeWoiMKnSOXhjiu9bvp+d8b6254Yvn0j3aY+1XkOHYYsJVHnsQ5P7fLLj9nb3uSv55Z+9nv/jP/9V/v4Xb+b+3evZERjcl6uquQ5V057L2uxZq0cCVHcDETMQMA6GdU2+8V4PCSL6ksXm6SJgDhmcHPp2EsC5dsv3JjS7Y3FOK5Z8wtZzLmsRtGzHKWK3IjL50Ilf2JYwZ1tPwZy1eD9xPgglAXD03uNYBNzimhSkaynE6f16h9OIA+sHJmWkP5tx0AOMlay5Uw0vYuZyPYN8V2GevqcBCHfWoFji4taAitQEUHuRPKgL2DT8wZwi5mo3Dn/6rKY5Jo3ew4Evv+cPFv5Ay2+17ZHgIRYqCsxzuNWYOcwRmzOjyZl41vnMwQ7NtXa8OiavhC3tMXWMemjXNzg/cmZ4sIZJnvNj07Wha61xTHpVTR97ILgeLBZeoZxvlXAfcT5OIRz7SO3Pc/fGaf7jX76Z//UffpZfvHsvz1+/nIX3eufMmDzXp+BatGWuhziGXFTjDtpi52f7+EDwDC1mjAxKWakXyBTaoFMd/HhkTZmBwfpJBAUE0u/jDbktgEQxu1dxtANMAcFKh7mHuLYcWkcofaE7PqfplFBLumpdButkXlKgkTttOT0dQ9eQhd24AyI+xLFV+qGINJToKpvHJCDG4+SS8dOLGWkWg/E+t9rE9VG9sMHrc7SDi97saOCrm6+P4X3dNSoenGsEhjmYb6C53rGYirA+EH30+sxSqhk1iLMwlwslm05mPABV2JW1acycaPJaddWuQd2QNZvNPFDbZOjpraUNPnN0yMTnipgOI0jCuqiwHkMxnZJuxTga0RgMZKiQjqEHE/Yc2Gk7M2MA0KPEhkGSzztRAuucbZJDnLGQIJXZZm1WaD0hAwjL1su2/nSzRshGDgTt0GaNrd4WNoPtYi1Qjvs6X/MvDqItpr/YiEZIlI8Us1cxIjOXWHdmssMhGdZcT7AqNPAqLDh43fEiVNyLTk92vMfv0kCsMGX6zQRVT9x/IumLrx/yffPLfPLF/FNqCWef+nTMpa+qU2q/ev92Xnvpdm74pwRDqyWj78mzFk6+8rvYB1/mvY++zMMne75TwRlJ7ZjTrrAXQM4Sm8evH48NQJujxh1w4qkjA83IyuJsg5FSHdfXBqITwWFMsb7CNn7n5pX87M37eevVu7l57RI1R1w6k7Tda2B+UKDxlPRr3FgL1ShObw4TopPqn3C8obFKuFWVqmlTEV6PrbsmzCc8NPOBrH9K8PcfP8gTPgOSxNqYgR7fIzluews5oXavN9RGhBSrszpNKCTT+57S/JohMNzm9IDf1zivyapiL4Kc57lrl/MT9uvd1+/nBrbJg7kqNmdibgoN3F4LxtTEwPe8X+65l069X5/XnMf3uXN+6XVOnFQezl7KjavXc3J6mlDfY7TOnKdAKrOhnWM6c2SeaTBiw0g4hqytCoS+ulM1VmH1HOfofXI+53UfChalwna0ZOVDpLMA4hhsBzaxKjIU8U0soA0OS2vKUw4QvIYogXfRAenTJ7ZM64cjsQvw4BxSn4kd48e2tJk8R/2k+Mm/0Z6tsFELo36QW2wYge7YrdcKbJLBDe1UnVWW3S5Xr1zNczdvoK9EuidscHENXjznLVxYXlRt73PeDwb3fZ4qFTdwnS22g13ODMKJuHS6y0v3n8+7b72UF+4+xwNIgoSymI3NxEWtvkgqqapUgjgmwU/JTSLkJEhhK41hM1VmK6Ali8EC2QQz5AW8qlL4jx6fcYP+PP/8u4/z4JtHHFeBKwSx5Ot5UYtEDKkklIjLKhylARNa0hvgmga3efcVBIwFADJOFrlJ8RNiq+AZv3zpJG/ypvAX79zLvTt8waykqlJLTW6Cn25L72VS/hR7ZQEFP2sztppp2FditjaAZFQwWNvFEYdWJQ4H5W8dPvrsm/zLbz/KHz79Jo94M6oiAC/oCj+VXLm0yyv3not/jfj2c1dzwrJ2xJdVpO+WXc7OK9b7zQef5QvOwZ53D9Kt0iLvQipVFYZ4zKcnJ/xW5QRbLLMZn1aPrDryW0KDOlTwKv7oZLWMJCEWWhXxVXCTykXDruohUw10IZmSpDLbjFcWkLbVqwQ9QusAGQvS2OA8gB93Q8c+tqdRuKpShWQVbWq1p30scOw9L0ZzWlOQfpi5uNQmaUbxMWCAa68rrKpUKUEjwc5xW4uAB94hUtTRQauORWjE61CrsMIbSyVYI083DjNVlWYvxPopQnjlVQDjf3ZTmAtDFUZmq8JWmgSGO7AHpvuKiZVIWWpB10EwCCSp0BhMwnJLeImjwAgKF1oxXAzGUQFOVR2Oiwtk+qmOqaasfkJdBjt5UbCdA3UIVlWqgUpVhSHdNqIYwOG+hD9tuODdm9s72vfFwzWxrYAc607aRZ7wthBj0w/HuEpiWmzG1ZWKPTSstE2w7cxWgoUNzkjXQW24Grf3tgcc+oGFsa1lz3vcOe9rez4EDu4389iPydh0Utaqab2VlW/MrWidZLck956/mn/4yzfyf/wPv8gvf+FfJb6ZU+6DxX2ulkpVhYF+oSv81LpjHFtV9V6lm0BSVQ4XJOA5N3gQ/F4beiXlolWqPI9EmoQ2Gdv3XHmdpiGuGCDe5opboYpa7a8DidvrxDiHSEAQSWHPTpqT4ohzJXXt0QxZM6g/mmMtjN6HxQmaVO2XAYVz1wW0N7Fu24PQaMthWgXGTHA2f7Awf3nAijhU4gQ8dHNgomqqgYY7CwB1jfkAAlIaz8R5sbTrMVCOugN/GG2bIZZzTsBUVQvZuqvAr8QaC/FwJ7NujhtxlpEBa4MHRlWBFFYOOrYJhXDStmyETpFcNFbm3gJiAY9UkUDHWftAc/xHWJsMni9eClFw11ysBipFpuX6ZDhndYkAABAASURBVDKHD3WB4nnIUtlR+u7NK/mHX7yR//b3P89f8/nn7nOXc3JiZmbDpLcNvfVh2AI9U3p0vip3M3yGHXzmOEOfp1//bmJonUe1TQe7hRj9KQ+nCiK5qioOTiOVVvBzlKtLJIpw6wk6ZpB0wEBKASMB66JXA3NslHVs2uvWFP1yWGMTq7R2KIMI9nYfa+qGE7IT5pLrSB+K4ZZR2X7k4bB+KIVk8qtKOAvjtGQWBOKogGdr+srmGyMf5lattX5TnB/RLrkaSiWkhUuodfClcYoi3pIEOLYqLSWNLfgKqoFNGxRvUMeFKG1XJq9Y4/pqIQba+L7RcNyFoO2YqqiRqkpVNUTqlpFlGeAj8YkdqAxpVZUF34JiOW7QxacQgAB9Gh3DpANHCRcNPVV6U9pcObPOIB7Wk9bp5rGOthwqpcqmcty2EIWrplOlRuiHHDH9NfeiuoAB9hjO03hSNWNsStvGK/4kqGytMFrkY6iAosZNG6lUKZmt5g4EHYZCRJYlfO9YeG8/4b60i7DzZmtedG1XjIWaQg/5vvnRZ9/m/T9+1X9K0GCFH+KMlg4mvwC5kjdfu597/acEQ2O/KTBS2OzDCN+7Rv7Ig8Vfvf9ZPnvg37KaMUdeuJ7a5jJQl/zOTaoKSVI5apWqSieh+vLKRasCVICqFkeEvqy4sZbk8umSl/m+/7O3X8zL9/j8c5Kcs3aYJLAUiruaFvCxvtccImB7hN58Bw43Y60fCulXG+Whps10xbZDGxRowZ698v3DJ/ngo8/zq/c/yRdffc+UVim0DKo6x7yQAIqyCFgVur2kqhzCmCrH0OrIbpfVTEwKlfGTCs0BqWLtoKd8MX753q387J3X8tqLt3OV7/01mQkc7cpFGzHPJa+az7J03s9GfPjn59r5/OY87vs5++tn3OJcXb92LVeRk90JVahqZ46L6k9bBWs8DeGBmKPg2atKxaKITesH449FnsUO/laP/TkU4nxq94NXjOauWA58AvSOoVlQj/MimWaXZLkbZ2CvkWh6dbcRigp0ggwcIOBK4Stpax2tiIxDQi7attAL5LCmWmschdrsi9e8OSlVC1xBMQ8ANTRChRXPbKKdj+t62m87B643/jzTiov/5OQkN29c7z8xuHCn2/NEeSDngw9M6H0/DBw5OzvL2fk++nv0UFjv4Gp0yaH1GsAw6a7R1SSUze3rV3gSfi9vvPJCrly5FHOUFNTucLFNr8JYAx6L4a6NMcAH+oJR3McUUWpYgLgXgzmaHSksBAaGURQ+y8+n3Fj/5bcf978z0L85INQ3Jb4sQsGzAi9A1SpO07HVh5SyWF9hP+S6FvfK+U1xBVVWmFzrWaN5EPi4HT8s3+bD8c/fvJe3X7vdD9nkLJy3yvzR7zLk8JrX5VIZaQzLeUajDEzSdmkja3dNJvTcYM0xl4tGzBrArVgtZuWbbx/n1+9/mt98+Hm+eXgeHxRSPsWPOQVrx4ca/7TgW6/cySv3b+XKZdEhA4FgH5StXR58dxb/XQz/4d1H1OPTOkc5Vp66V5kVaLVwkDsebJ+uUjXrUzGzsdqBhbgmXkA4YJ0tGCxz1KGNVOlX+qeEmNcDwzS/62AfNEy3Kpx36XIIP9Xr/6HsT9gsy47zPPSLfTKz5q6qrqqeJwCNkaAsjiBI6epa9+qhSMv2499uS5QAghgaQM/z3JV5lt831t4nT3YDsrxyxYqIL76INex9xsyuLiIDCNGszsGJAr72WvUlfEA60p4pSDFf89rucHyytL5ea2Lb0sX+uFiZc9nIagW494ku1qwtfKiDQ2fLTNTgSM+LXauguleKy+JZpv1t6PwjRz9yAx2h+DRI1/3jAqHGZZjzKeq4HmYFNzZEWhobwHhzXwMrCBFfRAfT8iDsGAeNazBXmiDzpLPgtyY/W9OG5CJKDFsFr4rz1m4cY0mAUvxY0sx0u8xp17VwSCzNCRGY+DN2ObruULCqABHLKGu+JpmHmCWcFyYYZXtc1xhQetBdN1scTSFzgUI4s5EH3lMTxGx40zrAqhZrzlhP0tgcWOFGbEIPhC61uc47GLSlq8PkZMNljYyNob2fepaR7Hm+vjjf89zF6xqJ4/hs8HPwIWuTX+XeYBJnDB6ocRR9x3V8yBeDf/Wjl/P3/+bH+cm/+ha/COM3s7tK1RRK2WEzw5o61cihHveydskalzys7sIa276g4A7yVaxsrAzWqdWKwXpbTmBrbxIbHH3PiUp0ConBDbJ9GNUmCG2PMF/WBhcgHC0KXJ8QVcgOIraPr21hMT1XLhvb5nnMygSBObKEocugp001AXxZs0YRqtgGX6ANHsPBhbKuY0ZwNPr8u4QW5Qqy5z0EYei36dDCmtA+x1pj8pqFO1pgTE09SnAG03ANvp/wTIpA751QVaWKWamb6gCDfay5kFjfnCupggR3roHZsEOjQs/bLhz5qMlf4xDaCiXahtzVGYQIAuPYed9jjQOGoa9gwuOauy6LUcf5cdc1NwPOaHEdrFQQ9jZTuwybj/bCU2TwvvPu7bP8xQ9ezH/4y1fzZ999Kk/dvRYePtQjpbuLRLB7TaxBrQAxj2Om9kktrAC6cR/z5+cXvJe96Mc9qUTpxJ3A9Q72D9J9xt3LrNEgywWBPlJVqQaP4kNbhnoNquCquiackKldRQV8Osi0jTFBtubatdftaK5C1uyrj9JXZrWjMtQmXOAo+sDi6rEI648uXo0zcDUckcFekBhvIW+A04l0/eHNnZEq8unsPGmdtAb3IRk0tMy2EkaiZShbA7vk4Ti/MUxrO2/Ict3eOoUdWtW2n3Z6bVikkOHaieP0c4w47CyVCI9eIDZzaJMRG+GEQY6ibY3YmLyX1gMAPOPmNtS1GMQJN4bufOB0QdjamaRSl6Tis1PNtW6JzcvayGtrBVFNQ28b1x8OHKZwqF2xjWzPQ66lMQaXU/FnQELohUW6IwqAsapgJajYDisxPAFGXgwZu5eztBWT5poyQdZHGAd3y8cDjlyG2AyZJ67eY/iLBOeunsqrmVjLeA5tcIaw5Pfax5wIvym4CwXK+4PsKioYQwqfFPjpGhqGF26a05MdXwgu0W9OaO2g105prDKN55uRDz75Mv7bf/6V4OPHI8tCPgzzYWGNnPFbkWcf3cmLz9zrvxqzJKvPnueltlmX+/vk86/yq999EP9nGZ9+ed6X3BrOaVy7J6ZqFZ55aONzPjBiWzcHSrsdaWK7l3tP8bNiNbVj1XQGj6En7pzlOy8/zLf5zPrEzTPCvF5QeDgpXitqD7FN2Ftfz9UPzyeYvSd19axe37ICHtUIUBkOdvPRYHSwprV2Hj0/o773waf5BV+ivub/YIQvCKus52L27FGWJ4aP6aiE2dJNzzWkkaolSaWqTApvO5LMuHss7UoGcRRe3FZCmSoQtGu7wfchLz3/KN958ancv309JzveZRFrXmaTp+XepmavnJnPu8b8TuZiz3c0vp/lu5n5XQ2n43c48LBydnIa/9Ph69evZccc1k+vKjTWwyimpehuh+IcyjzQdNYlZ+7Z+LrsQ1yOEvebq23EyABUUN3F2uio6+k5gSZrjric47SrLnMad+Cgej1o3y/JqKqu6WoLTlXhr6KNBMSrGls5ALTqYSKaA1zpBa6J4i2DUWppYNO1FMxO2Wx9djLV0ejiN7ftKwlu4RLgVuiaxZq2nEu98lQtsGtGdad1ObqVE57Ybty40X8teP3sLFUVv1lWBm/QLi4u+Ab6HFFf5NwbjAc+lblWe25yLIozUrg6H2P2Wn0uzPUbp3np2Qf57itP58m7t7Ls2Bd5JOQgoVWoa7UpuGlxMEwtlpgGGRp2OAh1szaIYxBAM1I4ZKTb9Ad+5XOeUH/5+3f5kuvtfPSpfy0oPpo3V0Hq2Hxsk5GJzPm0ixcKCnYeYa7Tlq2H0Dk6Csjm1lNRV1YnHYZBmeJsk2vXdnn52Xv5wbce5sGTN3gDM9nOVUVBmbWkCrtlFmlWQ0VsYpcGSxA63LMF0Bm95gS/JdlUuk18YT7/ivTNdz7Jf/3VG3nzvY/zFU/KYf6qQtVkY7v+Zx7ezreefzJ371wjtuf69nQpfiQuWXiTXvndOx/lF799J+99/GV8Ao/nucBQU6swFVSy+juAE37Tcnq6ywm8qoptqoE5RbSKkQ5I+oIU+01rxthkN4WzqfBDThW8vk4yplTVNLqCZ4eQTF9xlBRlNdn1undYK06IWZKqCThukq83OQo4szHOPkKGuML9rnIu3/RpV1XoCEz2ZWyTquKYlbSODax4szLNBVUIHUUoKJygK1VTrIepSrdiVFBbrwKYfYOmHlPFmNNduhFrYV/ptu8RausQrKpwS2plqTqsoTFcOTEfW+V0JbsCd2AlpnlxuMzt6HPVsZMZlDpypZmvULTCTxHFholx2X1R6ud14taF2kFcXnMd2z0MXqLmgYyuhxHmpqvMcG2DdyEdhlxuNkbkJkCRE5r3ASpi5ifwulalsR5EK1vzMgj3WgCNTKFqTzrBxiTiJnrp1pZzHGEdWP2OC4wmabVUVapq2oxtNgWsnRzioVW5nsGlgwQlq+ARvdq9BkM+cMexvZsuWEPHBMHoMI6uojhIlcUxjidpTHyAIpinS+XRvZv56z95Of/xpz/MX/7JS3lw/3Z2/qUTsfDYqoLYwjyaZC/tz/04CxBqIHb36GrTsOslDVsczijsLRe7Js+SBGJrW+Mg5MGb9wTr4BwMVQES0j586NJpGbMcXHpWh/t44oN7MjQqMIJxA2mj2u8ckoi031NNMMFhG12hczLbmKqv8fAFFJ5c4bHmqhSxuZ95FgOn6R2YgznWNKaumrMNJq8UpBnxehiaCPAaU4mzIA4tutEYB8vXuAFWaR5WGwVriKddlkaJ0bZrwgkMFNeZA5PaeJ8IaxKwBgKx8+SToDtFDpZ5SlMHAF1bCcMKaRLBo2OwJIx10Zf5zE2QyIxrtzPWfAAippkzdFdZl7N6lSqeWSAOzjponrBbVeNL/CXiX/zghfz//+o7+fMfPJdnHtzIyak5lrDySJV1qreeoFuwwJ3f8xAdI7QehPo9xQUfknxP64cpgiFFlZjAYE7VvHcEG45tpKoyfzI1vovwdJR2Q6vMeGxDigZrwMaSp+VcuAdc+1JkXHqbRWnMLaanANEHs6JSdYyJDIcrUlXx5xgEAhMhUsGuVE1J5bKBWXGunwDd6xhIjTEM7cytG8YMUANVByRV1UIK55BvtgGkpDp3HVKFT6gKze3RlGCvWJV2NbKa2Pg4Pq5xer6hsUoV15372GtJGTp8xq0TThXYQYiMpOKqzNXCOXQqEW/ChpHb96i+dDY+JIAHXQWIVFWqkCxTY6eSg8RWEdZyBVNfjnOe0UAxKih6kcd6ZwgbaLWx1l5ohG7t4V8rslbdqkoZRaOudgONDDhK0JcSm3XInesL8ZnkCJyttX/k6OuyclXk8jQ5tUg7GBD8lYMjAAAQAElEQVSN8aIUzCz93JKI6YemjepeVSks7ws1t0D7BxsDShokyMs3X7DscnZ6wi8rasJZG3tLI5XZBsfnfTD6/3L75ruf5Ldvvp/PvvgqVYUkLs+5ld3i/3DiJK+8+DD+23JnJ5n5/flK01rJ48f7vP3+5/nZr97OW+9+HD6WU4u5WJ/nQ2USq6WqUljZNHYViNJ2DDEkGr0F6sRGyUrFnpUf2jTFlaSWQsKZJC88dSc/eOWpPPvgdn/BGdeerXXBzTlo0Pl41BCtckQmMEf3L8QOAfZQfDuQYBz4cjijbf1ZG5Qvvnqc1zj7n/36zbz74acQi8xCDzQ8TMbZR9Ilwfo+xQeJrVIoJalSV9x/lm3e4p4Dq3ALFtLJsVUxnUPYA7bfzT24dyvfe+npPP/U3dy44QVPapmStRXc1eScmIeLRG/bz8r9R1r9B1wXfFezR9Qje76/8cvkMN+169fjXwr6X9d5PFVHRQUy22G1HS8yB5KWbI3Jx5HNQjbvj2vrKX+QsVXbNCS5ytWZCazdmIJbq6BmF1emlxzboW3TfCMx4egh2DcSdqUYBdSIpoJJIIarCqXgGvNNDgcVmz56VVhf7zPiqIRaG2NW3LxLPbhoykQurfaLUUH9od5LI99+LFuVa6enuXP7dm7e9EsnCrGPwQ22Px99c51zY7X414LIhTEe6K15VI6WbWZudifErWCjUTk5WfLUk7fi/43o2Wfu5RR/8CTO218ZLKtaO/SZtMEKXQvRxlaKH7Jj0YMQ7VgP4WGXDsU2pjm0Ec/amr3mQWz0c9abPLH+06/ezBt8MeX/jU5wyHNudMyj/KAEEFPMvRlqCGOwb+Pm8UwgzGNlTDreMIjuvs6vLbwn2HkAVdQWRDiiPHnnRn748iO+WLvHl4TcsoCem5Wr5GqFjw4kOBvxhMUiE2HEbZaauQixNljkawjh5ZCuQVpjAZ4EDPtI8az1Eb/1+sWv3skvfvNOPv7igjJDZrLNkfBFXXL31rW8/Nz9PPfUE/2i0euwPiu2GnRU8YXsV3wx++7h3xZsnkGFWlufSzbKfMR2u11OkFO+4F4I1kZEV1WqCospoHvGVas/VbgUrMZ60iB5fuxXZFLEcqgDOd2AtVvB5yHBJHRsc5vjgK+aXCIUdR0K7AR/XZJmDrbrSDMSOM1fa6mU0Prx4CLgHD2jpaqyiDExd0lszE7BeffoQ0GZjKJ3TV2FawzUve/PthiahCbZ8ofa5HR95nOtkyaDKcVI2TqpmXERsjoXLuBY74tBjlGzFSgrso/PHYHeIonHXitI1p77ngRH4AzI1lRmvRGg2HzhxEtVrQ/dkdphF0Lm5M+x92ZSOSgj0YabbjoaaoSud8jDIcNinEFbWbeccDPKW6fsstOWt0orBwod+shhejHPsYWzQrspVZM0FAqr5nmQhDNQdjVuqg8Sj77hrfGNaytVc5NV3A1rYO5j8FQKmbkCxcs04GibF20NKKZ1TvvDDCzqMXIwMVZFEYRxRZPyB8z80KoK+swXU4C7njW0pag32XPuinH5LKfns4qy8dTmKtpymUyz+czMapJT7p2n+4vBF/L3f/P9/PmPX8iT929m4TwLWR+YaTKTmdcORhVDqEpxQlpdG2Ta7KRPpeMwWHuQffszN22bgY9tSRSZlGiIPMyJsUPyZc/1EIPTNTChEdKA1w4DiVK6oKGGNECJkUCHz5OiX0orRuNCmsJzEDwxIdK7A4UwNrkUN06h6RvsKKg2n4QG69bsHGBS4NIFW6ZdfKj1eVIIhPfvkHVYRobZg8rMiamF6mkHZNB1xAIomAB0/B4Z6LU+iKFwz3dhjnByquMM3QtcY3SlyZi+S4oHosHeMnoZh2GA0yGTxdlaqP3mro/1Tho+5AnDG9DtED0DQOoN4sTgDmNo19gxbCPTh7rGtfwyzZi89eWp2XJdG46hFtPE5LdmfrF43ibEAXG/XJ8n75zkJz96kS/Sv5e/+fHzee7hzX7faO7M21aKN02WZPVQiTrZwIAHbPr9uOCs+q8pLjyj0ORDg1I17Sr1em3Ae6/qVXpTUsi2axLSRFjHuj9xAIpPSw7RhrpGWxPtJWtiuM+1BLQGW4ubolbaZthszO6svHXPxdSDe2LWw+nIOggic4YVUwkcUWu7wMYQ60rhBNc7nS0KIIUMaoKwE8h2sFZqxNKo7LkWUpuP0RqiMc88xNk4pRphLmaG15cHXriyyZJu1WNmTN70XYTLl0Vqyh8BzgRzkvALy/icCaf7aAph1gAgCWmeA3YTDGEP9NXOOlxAg9jsxz1isS3HWRYHlv5agVqdgqanyitKzE34mkFQ3Ly0AbB1aLJnZRxxletF6KRcJukDyJrHzWYPzw2grpcnCMqxPutA9mGLMtrrNk4Uu2m9rHVI1TrXqkhKjuyu7yIUKjhFm/la20AJhLYSVXVZjhidqXsEJ9bxqVld0j4qtK0mZiF2M9V9hsSnv0bbqRQEHxMLtU5OT+LnjoB2OLQ2ZGFvHcy9nvO88/7H868E33nv01ycJ/1eAB7lqFWx9tlykaf5nPzSs/dy9/ZZdgsroobPYTDSn8t53fv0i8f51esfxr96+9A/ZKmEvp1kO85r7dgwqmTo9IlgjGzQwOvO3o2OTG4VGmwY7IEovm7BaZEjAP7kE9fyKl9o+nnvTv+V4Oj7i4VxfdZceNK55VQrTkwS4jSuXUSC9mDP2oo+D6kMB4oMcjau2rgP83Uaof6F0PsffZH/9ut34j9T9cWXj1OLDyyyITJauiv1ULgKKuxTcV3e8xZ0jnytUaYRLllrh6JGFcNaI+WcXSFjXOTaKV+iPn0333rxUR7y5eCJ34uQuNVyXVMA1+7ce85jkwu+n7nAP0fELri5Lvjl1x654IwGcsLn41s3b+b6jevcU7tejXUs6b6UBgU4AB/rrhrTxTbaAyC94fYZzN1q4f7Rbt7VoJmiiCab5m4/ooCzKEfDwW4RCE1dDthrv+qlM/I1TrbGfJqqWX+O8woZ+QPSF8OMNXZkTsQVrKKaYGdxkE6AcNNuN1IgVTF44h0ahEZzqypVldCnYNC1qypVSuBuYt5mr7qy8gq92iy6l5A/0ChRVfEJzj8r9X84csoXhGTz5HMxv2Um/8KbzhtNzY03fd4aEKNn+0uLbYbSoLaxKjykcG7dvJZXXniYV557lCdu3cjCo4coe3IcvWZTqyr9o1YAqxpJVYXBvspoP7Xg10GSJUmlwEe41Uq7ctku7YXYx5+f5+e/fjs//83b+eizL3nAdhZ0ePTBs4xXFiDz8g3WnZCa2ZiDty9tA7LdrtGE6XTIpKEf8hVsMw2KMJVmi/MN5r1+7TQvP/8gP3zlYR7c59z4wFkLzIU90quwrWWWZipCLWBqVEBVwXAZsQ3mVyvGqyrclPlGExdEV59t8hVfDv/urY/y3/7lzbz59sf43hOZDZ6T+D+auXV9l2ce3Oa6P4h/LbjwAYBZ4FWqimqD37jtwnfQ/X829j9J9t8WPOe3YdaozFZV8SfrGBuYx3DCF4L+BuRkt2TxbIhNLsbWK6li8KxQ9Nj6CyYPH6eqUmh7XxcePEBgG0oEzGvj2lrWM5R3iRNZcZJJGjGu4BxsfWXD1FMGyjnVmFtfyb6BYIYNXTV8b045yoYCr+ZUxpCqSoGgojhUFapE19tAu10GZmRPrkhUicOag4riUFUohbRC7CYqm432/puyz6TVqgkedc9VKbEeAq8QdLEur2loXJt4BpiihJqzur0nsW0ZjQNUVar6isf/i3FVmR7GVIEfJwgGgLPgQU780k7HTB1tkhqN1rls0salGzn6ijHLt85lc7pI7OBltGvj9vmg+95AS62qVJULmqmh6SuYMxA40+oaWRtpPRXudqSVSndUZ/TzTw7N/IPTnMSp5tozGw7do4uUKsZy52SjjKUjzIC/mrHNGFbnhJAEBXvFsjXhTtDYwE0zp5vbXCjzPnQNOL2eLTiv/xbvhROyQp819uzwMKoqC3J2Unn6/u3+i8H/8NMf5s9/9K3+K/lainUvqWUXBjp2LZmNWBUma2DsJa57aLRtA5yNaqV1Cr4cFGkGxuF+39ZsTKlamdTTUtaKhllfq4O2ENSmjBlixKLPXFy6dpfeyALYnt3EKYFfxVkRG7y+kdZ9gPeEffajTTbSMXWJjOkeTPw+OXK9FmUYTNUivvrzHh6mWq41y4A2sSqyR7upwpZlPrbedoZAab+HeDT4Jro3ZYSUYCHHfbTjPjtOPndb0zgNZ0vA6KlibAEybT2TrE1oNVEjsBP5oY2k/a44Imx9ZYTpGCqFRWczvjczRiQNE8/aen1rHdc9XyuraW5crJo7wEbEpmQ2gvRUVUuDbS8pHwfLwoeUysO71/ki8KX8w0+/n7/5k+fzwlO3+AUinE6YQ1VhMAdrdl0KAF0LIeQesFgxTvMNDz6Y8n6We63XaxlgFmTXQk+wauoEjc1UXPahF1zKj9iI9hyNpbIUaxVU8KswuhdeWkjGqFxpR+40Z/2Y38TCrGmB0aPX4sAqDLapscla5tgdcKf0SmbIRGTZCsPRnEHHWaiYtarS17ZtTPyqSpUS2ryLkqnn422dq9JNBR17RD2w2kAba9sA/qF7EQg2Nxj0ror2em7SfLDIaWG3+PTMtllrpamSJXHKStKCU1WhT0Aeoq9wRKmkBThiLZlttLNIm8BGVq+oWzJ3Eno304RDX1np2qGJWRbzEgOkZ5OOMehbQH51NOs40CCVYMxL2QYu5LnuRCj4GRDVCNZc5Ei3Kq6xNjoE6dHsoQ1oagOaSOT3oKEkxY9nEZp01GUvTECvLxZ9wK5UFba9pr36q2IGrvvIjIVGoFBxQKoYNl/dwn7IDKRaxXkraS9rq6qcnp7khM8by0KUbojpyF4dgVWgt/UZX0L576+/9uaH+ZTPmiFg/qL2uYPs3cnIvTunfEH0oL8YvH62ZOmSI8WPF2BQzT/GeeeDz/m8+lZ+/86H4fvG5rmDfg3kfuZJK50SGnMwzl5XVDtV1dSqiganF1sVPusS8+XH+q7BWBrsMcX6vVXOWO9zT93Nqy89yiN+Acr3W013zUpslJTr2Y7gKMxTVWG3ztY5WZu8Nom3zc2y6cYZXO++cVItDobVR2BBUvPl44v85o0P+FLw7bz1/qc53yfLrpppXPlm3Q7HJc6yw7LpZgIBkGhOKewijABUofHsmlWVwilHbK/tnds3uN5P56XnHuT2retZuHbVHAZ6wa0qLHvF67stwvUOLr4yv5O54Mvmfdr2exq+dPRc2GrOzq7l1q3buXbtGjXmlbRiKqmqlnRzRxgqpDAJp7W2VgMiAJz7fP+AvXXjq91rxKaUlwIrVjjIpZFulDtArrJn6XptNSd9MfDRXZe4egYz88Fg4FhlntgAk6dka0woQ674yOA+3IJH2kC6dLIpMRPzjfY11MpHnMso1hrDOmL8IXMyqievxG60QQAAEABJREFUI4L2LKJlYHpayNhQ7D/Yt/imIVFgqSXXr1/PnSfu5Aa6mNcv+i54E+UNNrzB/HdYkIvH5/Om4wvCPd9ADzjhy6HB4VKKB2KPszAHbFeMn/Es8eyjJ/Ltlx7mIV8SnfgI2HPB1hRLkQjQI0MhdnTvzctHmIsrimVpVovn/EhVpdgPyKEXloKCb43qF0Sf6EgBm//56m95wv7Pv3gjv+8vuFgUc47eo5nMhs3IHrdFg1ug1fqFGGkUhAMT230Pzk9ArQ99nZ+7Co58hVVBq3iuZEe/8UqevHMr33/lmbz47N1cP6ssLp6g01MlNmiqkBhb44AFIL0EWXrc10xkvmalyqiLcWaJiQiEzYgURcboGkv/n4j/+Tdv5VevvdO2v5nonMCa5cJlz31+g/Rtnvief3SX345UinhltMaMt0Kyy8efXeTXr7/X/+ORL7+8yPDMB7w5sVQKowqhb+e54xl2tyterCuT6r4U6ORDnV17bKbGkaymlJKCr520l20u4Lb1jeuHpo/KXPJExVoMIFWVHVK11czaJl/HmnFODFnuAjNVejm0zeVSJB26rFENVNLaN6jao73Q9Dx/TieCztF2GJlMf2RwhbQA6eYMtH3qQeoqBF1PVYElqJbQBnLcr57HaJ5Z27WWOxgK6a6jsBoeZYyNulCETuySu1pgTUTTe46FRVWKZGVZNfuTAI4VP/TqtkDrteJU4QSDrEPHvURxjHN2xquI8KDrMyZkHXEp6sF8UrS5mVAiSF/MpLblhf21WI9qY/XXefS6NjgMSnFC2LF+LltRsMJPiUFgbbh2hJ2v9QxrKlJcL2yTNAM5x825t3jjJBZFxFBpvs85oRFjgRiX3fwjD3OuhRHbTqXZEwuHHVOn4+Kr3T4x6wP1WtXJemZwBV2TQpVUVYhiEoTs/bfnuXrwZmr0ixF4aKvC6t4u/OnoTZm1RPXVld1u4Q3+nfz0Ry/lH//2R/nLH7+cB3dv8hyQntvL7Lr21Nuy2sYB6rWNNiq2HtvXUyCiWHaqOhqfgCr8GFq5Qx9xrhZy1EthrByseAatGSznm1D3NdpnlKuQNxUnjzHXCElbxc0DhRlnHCjOl/7FmRgI5eR45sowxrkPiF2PWs7NorK+YMb8xrDsrnGQE3L0p6awjvmI2FQjk88MDUBSK5iWsPbkmMXqBoGOa2gr5mcuiTXjRYpnZ/52pmRTZKR8QaD4SCKmDBIUbXO0Q9MnKXER02mT9J6jB3OpOQJhQFWHttqgXQKkI75pn/mslLPq+QDwiJMEpq10fWKbnrWIOKc4Rb0nUFDMVXyAwxFUgFqhixmiVGg96GETZLSWf13yNz9+Jf/pb7+fv/nRs3nuyZs5nW8IItmjmBtijpmWq01wlVUZ90yVvftj/SxYmF1IanMOxObKphsnXIE2HQxtaWj6uqRKEaMEY7WNcaXP9FoxMjUVENenqeBedmjW/AZ+mAECO3ERl9eT9BWedc0GsBAipsAyDUWMGstaU3a04UqQy8M4bcOTXcSX3lCBrxH49PZDfKyvYaRw5CNe48lkJHdktoFR8Wf6PRajk7aGT5GqggUOnxEQw2RUnKttncTU4fUO90pWKpqHC0+L3qc4s5pGNOfjA34l+lM8VQSM6XPcgHDX+QwqztfrmCHN+JpbRbliIRMPXmzgA5LCIRGnHj5liGJjsCJseuNgdLzuVJw57TkcBTE7DmyN6jm1pgCDaAed7HrEZk1VFZuKMqxCn3PAqcKmG+91a8Cwx5h+67U2XJcuTHpwNVtXj2yBZG2vgTXlNWkdxDTVLfCvcsowIrrZicsQmSsJE+HRSe/jVifsK7Npee9MjywXTjkVyfSZvNvtcnK643XdDHgUao7hmcyog3QgfF4e+fCjL/tLqTff+zT+H3Crqmtyi2TZJT5GzpbR/wmp/8de/+uqnfmIjzfpfrba43/6xVf59e8/4EvBt/Pxx1+avO5pZOnHQxLKK6witumyXvLFxVosjGF8FkmH9ZXQ1Ipx04EwZy1GbBAec3dvneU7LzzKy3zOu3PjrPfn444oNqOLYX3WaBOD3vP1tW0QKqD+fE/QMzAHQeYYLdicO0we045Za+yjt26pc6zhGj765HPO65384rfv5ePPH8Or+Ho9nIvs0TJMbzEWYhCvdBjAnsZcVzqPWuxLe10Wz0NwyG8+nGRZw+QVU7CPZak8w+fh777ybJ59eI/PxUv2LNY1xWbyqssa1mOLpMb1DYxzvhT0rwL9d3Iv/H5m/S85R38nE+69i/h589aNG3wpeCMn3L+eT1l3kyvOBK9A2zpm6OposavIf9/779U6ZB6Tpu16jqfSb/oMt7kNYyV+MyRyyNzo39BcqYlJ53JNh/GK7bOFtZRJhMGFZZQn5DXbpDYDbazgKahwXTN0FAHkyMTLmmXmJmLHss064pOJkQo/lUPTnFKpmpIijM0dm2lnNrDT09Pcvn07/onp7oRjYaE+AQ0+bey5wabwTTRfBp4jF8geGcQGVcpNkYMZfSU9SdKKB4BfZN2/fS3f5UvBV3jiuH3jNK6f6dEsrnu1XaUmtfW054lnqpoKcs8HigmogZDmiARcqZU32o/UhXNEj9BY34eff8VvEt7MP//23XzCl1P7JlUfF4zoDvdIAj22qR1Lt0XKNFgj52e08xqcAx/d45FNz1wFfmSjUTMHfH+RG6eVV567lx+88jBP3j1L/5/JuEyeX9wsUlWYSCq9aBSVYiOESVEdlKHOxaeMGemc2Do6V0Ii9FSBrVKcVXB9Ujtnf6+980n+y7+8nrfQj/nS2Jvc066CBNHrfpMvMp97dCvfefHJ3Lvt+i96PcWHqlpcwZKT5ST7seT19z7Lr1//YP7bgueDCklPWaGNCAwUPbMRoJ/wAfyUJ70d5J7aHUjSUSY55rvG1gmqpsCxbmzYgKkqvZaqY5vlg3IH9TjPzskGOUBXuOTpo4hku+5VBbeEUv3T5pXB9XRs5RZRTEb6wcC2j+QAQdRuSSYOlpZK1ZRUuuG2nrtazVYUzUgVRKRqSZU2QRRj+5oNM1TVxCqhryWLKpzWCK3RQEPqiuAQT0DhV47b5lVHK+kCSTCjbUaNaSbzkoRGvMNoPFgjHcTfc7+xqollawRW02ul6HYNjVXah8qU5LvNy7qT4p6xIFRV/MELhj3dijykbQe4qmwMYoOyWZtfWhrqNRGjh9JrNNiFqJVphyZHwQyXMKnkIGEN7mCde3QA0C5PPRxWnqa4gr0qrJEq9syCUcFJQpQe2jiW3gAA3ec5Y1WVqkroDmLaR9RcNubBmZxKVSX0oOf1TKadbzZ49G/irHu+3vHs7OuaPqyuh93PGfjqueaeHWStxtz0ZHVDWwDOThfe9N3ii8Hn8r/87ffy0z99IU89eY0vPi54XhvQ9+n7EcsTztpI5aqM1VOzku0aHa3Htch1XX0qzi+dzH6Oh7umgcwOlM7Rhb/Z8pmFedNxQrGZb45lFQly57qTySOyEkukMhu68OV7HnGySuiWiU3o4FhGQMIKWla3qnfoVjvf3DbAjR/ulaMamAdan6/ERrZhY4xZSrg3iy8Xmz5jLsQ1DUlUM8Cbc2lVlSU0sKqafLnk9DUCJwoyk4F1D1JY7o5UCyOVqgJd+dHG5TXT0XzPU1T7kGuQWSZGlG4Fp6+ugaeDamox4quU7XCBDMQz7fXj+eG945nJzgkMNLgVViHWddBsInPKite/eM/VcpKc1EUe3F7y1z96Pv/wN6/mr37wbJ59cCvXznZw4Qdh/71HtOupqthcz8Do50P0nMo7FwdOx0ho3vpBS4zo7LPMXJ72FiSHzUxOFw2rQKgZpAoy/euJQh3qwXVsBY2Qn5jOkEOTtTlOq101+ZKrttM1cikVfrbyG7z5ywSqyKVo4XpGzrVRXLs+oVCqBXqqKhVaD8HGoMeGJpxaNJJCheY9ljgXVbcJjGE7x5w76x0rc0q6gER8bHpsE8HSQKpqUoFSDApq64RTVVNWsKrCzZi+fKwjNO+9BFxZ1XywTtoxXMV+OtkM7cR4rrRZxHGlhrQEgJ6qQtpFY2dtpa6UyrEfXDrOM1G9dVXx/CiVq1KrX1BHHI3jpKpaUrEj1OUiOQ1OCHegqrCr7ajwF4wqRq5xVYNhRJhDIzaNimG9jLQ9/YlXTR0aJuPs3g9EcNaxg5XQs9qaWRu3L9aKrApgdvmsM+CaVRi9mKRq2qoq7QQwCTZ+lTq0kWni9wElWKkqJH0JMDHsk3tyUjnh8/HC3DVhRmKMcn2+cRnK5n/+1Xne8N8SfOPDfMZnzKrqLxVRPc+S4F/kydsnfKH2JO8Vbufm2dKxFEGKqeQ/5vPQ2x98xefUd/K7Nz/KV7x1kNHPy5Kay3pW21g/FvAHThUG2vtq1k4aqlUn+IWw/VrtrA2ij6NNZl1J+1w74QvNh7fy6gtP5hl+qeN/JeH17vNIpaq6SPsuJNyXStuJ4ZELnnoFOjO29vpG2Hes89mjsRbubQKYY9aAO7yWFkRA45m98e6n+Tmf6/1Sduwry24301gWNHLBMHrmYRaBKOlWVamaMved9rM2d9PmxsGxCiSsSugOC/EFu5Z9/P7jW3yJ+p2XH+X+E9f5/Ds4dCQo9lgkVRXe1gefj40jrPGCz97bH25d+OUg38fsFV7vLnj/eoE28/TsNHfu3MrN69ezW5ZQNjZLW70ASuBrwiysYiCu56pUXc3QOwhru1Kq/VmNqRJzNzFmqP0kFvH6iffMobEGrrPXvgVc7Zm3yDWPGgPxwhonsXuH2vp/GFwHFK6PKem1hMb0jJe9/ZXc9hqak66BFZuVVudIXWUdBf6IufE3Le3Y1j8IAc/hsAECf2wdhGYnh3Ptq9x74lB3y8JNc4Ob505OT8+a57fWF954fCl1rnDjnSMX5/u+OS+46S6IexYtPkFRm3Lkz1VUoUf14wiw3/C9+PT9/mLw4f1b8Ysc8fQGvMT5ZrPmilZRq3QqVcUeRoqfID3vCBhdzSarCkdspKpatptGfj+Zso9ijTye8ts3P8x//eVbefP9T+NvdHpfEpEx9qQOis2+WYQApjfaWW3mJ9A5Ii0Mk8NetVfOxlMrckbg4Fiyap8Ht6/nhy8+zEvP3M01viQ0tapg2Hmwq/RrzD1LQLoWRUC74lqVdSXSxSeHNHikYOTQKjVtyFXaS6qWiaXy0Se8SHFm//K7d/LJF+d9b1ivJ4Blxg76E6zfL4NfePpeznYEDm8VewVZuAeTXT769Kv8ki8Ff//uZ/0/gbHWZJBTLM01Yh73qsqyW7Lb7fpFu4pdwhs9x2Aps0KFBs7INld89SGFNEOaxNcaxGHiM7dRSg3ul6SrpRtY8Ie6xSHdxCaTelYR6EjifJWKbWYwev3kTbijtWLyt3TPxbymkRaYE2O1kBjjisd6BkUcgLHJmtjVeiLDWfGnZy5OnFNbJk+Y7bsTsQBuduFo91qZv+5hH3MAABAASURBVA+RikWRXleX7QFk60SBnBnVJVt33rQoG2Vw5osGMfmxkU4nT64WMrSBNOGiZLIcsjhHfdeJB75yyXGNhEkk4mOdXAj4PrH52G+vV2CN9kzHsZ70wRqtQ1KHHQqMyTFHPEvoSQ/pdjCHrh4ydBDWMZ88tREpxHo+JmSlIogxhNTDHKD2vh5wtZ2XdFUvkYyOkNZLNCZv4lQHuNyPqFFSNdlXUQnKCoobUE+ox68vCMpcPzwIuG1Yp21qAncfPUcmMmY0NNfUHrXVhlqIpdnOwPpjKwdEJlNJxHPjR6YuZzD6+cvXvp5jI8DXFMOcnXKj5xr4zEHXVfU1K/B2krOTHb8VvpO/+ZOX8w9/+4P87Z++nOf4AuR0N1KL6ayXCWb9AXC0TlfGfTAQTSLE5Yxeb/Uc048LCK0xmNTULJ8DyJe7LYsQ+ZkZOOJWIYvlz9rA0W9pR4biY4IQ3ZpbXIrRLkzMXj2D9ZrVXrEREGzYFBgmgtk7F19scqiCz4UhDJ9uvtWElUMOVIrmcM9T2/n7iMkLHwjcp37X72Sq8R6ga5Avbr6yYTAOZ+K8+oPzDKKtXrrWSFGj31e0DxvtnCw+5hiHgsvuiNFnDkiwBvd8m2OLm4HgU8AeqoYFQZsc0tJNDgZsxhlriIGjIBeMyOzYg0qI/oAz2E+7nIf7ahvcOMn0RnDRcDFWjFquRi6bHWjXgCKuJRNhb57rsj/Pk7d2+SmPh//0d9/PX33/mfmfnPGBu/dCiutFkZQJCWS2qgJzDfgoRroYak7KvPtcPo7FEda4ja6xbfJdfdizmEIy9Y1yPubAKV20qoV5zJvC40G/hag8hVwgRjA7mPVReF2RmBVw6cZEFW2g7lU110MiPToiSvuhMZE5+uqQA+RW3MRBBlT7NmtzAabf2UklLaFh06MvV7GYutlM0rnq/jywZ04i9HC9gTP5K45nZ3mZNUMrzEKbtKqvmd6PFWqkZ4O0dfOw5a/C2+UJEHJ+11rkzXVI0oLS2GrDZRG99sLo9REvaYppiPWAQVgHzuQdWBkA7cmljnOLBbufF9IBvHTD6zkZ6LNmOjp6jI2ClD34TCt6KbyIVEGitl/4OCcm8bFubppMgA+GK31KpUoJOnxXWrHtGIBnGeyZq0GJVKqmJPNkUfEpoeeObc6j9XUxwk5DiUOoq7Ax85VoX86eVGhkiSM4h249HSmdKxlQX7xFxzzFeIPuRaKC3TECuIwuQTBVxeeKXU5OT/iMsaQMHgmrgjsaH+JrHT8rv//B53ntjQ/y9gefxi9rqgoeUuHTDmy4Z7yxfvbRHT7b3csTN8/iR6EqTsTnJOrBon7y6ReP+w8mfvard/KhfyVIpeGhV3z6Qngekk9eDUDOb1BfgWqkpXAKy25ttbJh2op5xhVjinjIb6F2Ls5z9+Yur774ZF559i5fdu3ic7yh2EimsxIcChxsELYYl+8fILHkAMU5GegwtyKYxqgAh9MmyVA1PsLTDnxCEpzDIAm1q3zKF7G/+v37+dXr7+fTz74SDQtMOPOmZbaRBbgQ/EromY3rwER9nGRPbEFNRo89ANFd/5C3YmTPtVmgFuyRE6r7P5L57svP5PlH9/gS2C8pBygFzB3uhSrrAlUtPv9h7Nn/5R9q7XPB9zMXfIHh9zF+MTj8r13wi4o3rt3IrZu3cnZ6mj5vayPrTL2e1U0qR+2AHmG5Sslsf5iZOF8ONQ9GrrYt+2vxDZZ8bOsrRxiXxwNDjkA5x9KhHjzhluPwZntlWfNcTGFtAapjWqDQs5fxwlZQXZULJHe0UzDKyJHo920BZj2ZU+KJbdL5xK3XAn3FvMm4cnTiod6ag6UnsaVhLFldAsP7cMBSvs6HSmSu3txrZ6e5038teCPFA2bPI63FGxC7bzputP16A+698ZhozxeFezhdCd+6U31zRr8EfPTkrXzv5afzwrP3c/0GNypzVVWqKgyx9brbdUiKn1RfrlRltpFoepoeFb+Ejm04OWKMQ0tVpX/gu0Y5mzSOY05V5eNPH+fnv34rv/rde/n084uQGHM6zqKgpF90M2aIqHHnaWkfhPk1zcPr0GZf4lqI3L6rseljlc5b7T362tmSl3nS/cFLD/PkE9ez7JLiS7CldqnCZkCl/MEObc7pG6lkhRKeWBiSogPS2Y2zZm2eqD4EEOOBXFckiQHmfvw4+e1bH8f/9Pqt9z/L+eOLNLegULlpCV8IL3n64e18+4WHucf6i3duxb6rKvQUnGJ8/LjyBnVee/ODfMAXjv3lLLFAclWh5pQAVWartnd8MXh6cpKTvqdGagZDatpmvjYEuJ6bPeSJqRXIZRBMmpCnoq7qSKrQiJiiWVWYVlNj0oVE+jLnEp/mkQ/X7hJ7TkM7EDXKPq8nK+mCIqvgS2txWGHVwcVYmJSjYTQBwMWhsuq+HhDU5i7gFX7QfghVikBVpQrBptK0K6FPWQ1jsa2GsO4UnhfFqZPOYl9sfuMYmtd5REoteiNJrT9aCU5LJdOUHBoHzgwY5qnIBWOWvoMmH485eT+QKtjEy8dH20lzVju06SdAOW5Vlf5ZGMtIrXO0I9By6bGWS6djFECDm7mqCPrgZ13uwpSqAr0Uca9LwGNTt+hYKITUI5W0sOuYNxwZhmjfdBM17pTDuIJDx0qqrBKaWsHsPve88VYok0FsGg2vYD8vzhkZ18mk+Ry7cWbC8Shj8wtahSFVFX+CTmU2teKZgrgvVPf5WGJdeE695Yj7erbnXepQekMyxkZJmGMgsywT0MWqrFeYSCrsKq0wT07m899PfswXg3/3o/ztv/52nnt0O2cnB0qqIIa2KqzursllqLsmzujINkxv7m/aRhLWAzdr81a3NCjIyDZdAAfiflTGD3MBDl/fSS6IRWbnURcoVSKAa2+PYRCnJ9gtSat2Ccy0ZWI6/Ve7cmRkbdoj3t+Dx6UfqqV6BoN1qXutxC6Q0MxAddeu6hFfjaKbK6zgpjWbGeyzELEur0GwUrG7WmU4F3tYEuGWrJg3tWsiI9ao9WAH/FArtI43IVnAqqpR+RiH7v3XDkeQptRUgIU4VwMkWlOo5GqAuYA5bwOXg8lIL425TRnw1dYBam7nCuqxfvGJjTktOTM0mArRR1ljEsZUPRcDB2bswZ2z/PRPX8r/whfkf8kXgk/dv5FTXrutZQmYqaqWxg72xHAbZtKpKweu61P8AN4fkkZoEBi3rlflStg1+5r4ZpugiI4UP1ot5OhXFe7IFqrCp4c21RxdBxCd2ozdmc+oKVTgrtE77CTizZtwBKp0FFyTUplQJUF0UJ5duq17A2C6TAoEeaGtN0mvD3gPSdvSVZUqRV6m3dctSSX9WJQY1rzmeR8edrjGCM+ur7Q334suFKrqYqCHILZdXD2FKQI9vibIrKrQW3rAKd4coCYvtFrF5HWvAesaYhlsY0SshYGw20i0cayHSvBzaIVHHvlCcrrc5hAt7aN41UQ4rY7oTQgLowpN3oxbW1/qqg9x/LaTVaFrlSSLUgxpLJpIVWEWYBLsYGZt7a5nh8r0g+b+WXlVGogaFVql5niErRD41uVsdgivPspdAgimquJPtkZwPgWvaBFQYBEKKqSEFUYdmmEFszFx/ZZ2ZBPFHggWvI5qBifdgHwsJNU/sVWyLJXT05NcO91lhx2iObRe1fSovc7EvTT6S7zfv/0RXwr6V4J8UKoli7IkO7mVLMtF7t++1v+u3FMPnsh15iiq+XiCkjCMUXnMe5F3P/os/40vBH/zxvv54vEgVKnQBvZ6z13AC+gIrfF5Z21jEStCpS4MO3NUVegtDfWw7sbHUIVYtaSwY9uHY+F9zF0+0z/KMw/v5BqfSdNrMH4k5MRExXU5WeaqvN6HMJjdcM8O1+cm0ya7owycEDGM8GBmSnxIjiiw4suywZexn+Tnv3knb3AdHp/z2dTrx+EUZ1oLF6Inhp6kakkZF0OqWEFBpldKQqrQzEvPgk1PN2CC9FolqdAkYCxIm9S7cf0s/r8VvvvKM3l47yafV+F5/eBouZ/gH/aCzQ0FNHLB9y5+FzP43mXwvcye72MG2uvuvdsxF8c1OOVa3L7Jl4LXb+Rkt8zSPVqKydiXbp9vGw6bEGfBHJOztxjpFOvr/BEx3EKcKn0OlIqG+ZscYgBFAkeTfo6WrIQAeO89rnn1sfuMiIHoIZdW840hBP5oH86hwJhrKa6pq8wfapNipOAo2sqxrb/JtqRagc3X3bBj+zju3pXGXGQnOChmTRm4clCJvCTayiH/Gwcx4IxsrbkO5A8iVTrJstvl5s2b/Z8Rn52cQt+nbza+CDxHvNnUygU3pL8Fac3N502155GtJjFVpUr7mANvW9atG2f9xdB3X3o69+/eaG7z4EDtscIPm514gdlHqrT9th1fU39gs3nocz5dxFznZBfpGwgOBt3EcId1Bx2pfmtWOb+ovPbmh/mnX76Zd/o3O+m4D86WMfNImDgT9DzTY35mA4OFLVnL+cgGb+6RJs3uJBLblqMDLcOzZTLthWcV/z2q77/yKC8/dzfXry3p7S+wnQJ16KtfKSCEArMu6wBxwmI2MaVp63JVZDQkldT0l0QYxqygtoa5++zyIV/e/bd/eav/b1iffiWDTBeHcg8sPTse8f67E6+8cD8vPMMXwteKukHUbGKEB2Ql4ctZfqPz2lsf5vV3P47/SG9/QGd+o8ZD6/LkYNIx6Dsm2nEfn/AB3POi1Iw5Eo83CaDrRoGyC+oyRqwpoELtr4CqOreZ6dwmhVbptUSWUmBqBb5KIX6oCQOX3gG9JuopVmjRMYo2VzOpVE3J1irxybTwXZY6aw4q+nwHG43hQP68SiM27wWgKCykdZVZshCK6nVNB5NWqeoIHrU2E09TSSpSnCPd4KG3/VA6hT85l4YY3pzNFIl6rY0Khtxqcd1TVoyCg2vmPIqpoWkfpKhBL3DjRaUoYKqsTZw7dELECrzFATvFm71l6acZIU4MLkSKtl2VqssTwEt1HiuGNhBdRf6edaldJ2nCVEI10Qg23TShMaulqqvCHUTTftU6b4fEEXpsJDesvRrOmeA0R00+NlZsxqv0eK4DqMImbko5gLGrfjyxEDsCwa4QH/C6jvaAzToYO2fwOkKCbiwNhW7lQgM399ImHZCOYYija57JA6Alk29ACxjEfXGW5ImLDdAg2v3ahtH5PA9nbQOt9Bothm8/zKujGFO0FQi73ZJH92/nL370Uv7j3/0w//bPvp0XHt3iC5GRpV+DJCI9AZru/CxJC0XANXXdge++B7G1E9PqHIymoQOzCo84O+acSyRbGzxOAMFAKLcfDJpoegyYwWxRGmsLb1IjZ5t3i/u6IaZU5EImOCAX4pzA3bkaIAPbFQYbges5q1w+FegzLm6ONbxlYpNIQIYSAkJWtWDJIR6dBrHUiK8xHQpT8CbbI3FO57CWdYik9wI/BPdwt27c+s3HaV6sAW/iAAAQAElEQVQXJFs+RG4BSuDQDcmnIF0OAjg5kOFUwaAWSQCZzy9AoVk/qcaktHCfjt4ztQC0zVUP/NjQ2l7jwtdmAdDwmJMlgOLCc/rVSXDkFvepfG0lzEdmtibWZRzIEdeML0B8oPELwb/705fzj3wh+Od8Ifjo7vXwcp1i4uM65rWsoDXWcmFphAgAeJ30e14Mtb+oVlOyecDoo06xq/HhriahY0nfD65Kn0Kzho6SVFWKyVFEM1sl9IjFhjM62gbrJpegc2PBAyeujUrx0/MAaK8lCDUQXmbClMKXUpgmbQGolEnUhIq4YcxDP/ZdC5RUOW6UmVy1Yu06jKwIe1m5cCbKFXQNFh/EkM3EW3t1vu9Vet4aIZ0Yp4SNwbpHUklLbwI/SZUgGmxamz3jEGJdF2btNMwj1PuThMZCw5YjX46upWE2pC3OQhKDOK1y3CyuVOQrSdErVRUbp5EpQSPCm3gwXZd9U2Zw96FAnBVrjau2lA7mDzQJR3D1bNYRrLSLmkZoOiM+N1dNG/CoF69FiZE5jHRDuZ62exgc42hKOQ7AY4K+uKLNXB3GxuwF6lOFrQGajmXAc1MD0Y1NqWKmApLXyYPqhYgVQ6WqSAVHJcVP8IOeVU2tAPW9igG/S8EgS0BKC6wQjp8nzk538fXbXHGI3c3lIFZ7oOc85+f7vPfh5/nNGx/yxdTneXwR8nfhbWKn14Kq8KVa5dmn7ualZ+/nidtncACZtOsGG/ELn08/e8xn04/jv+Hu/0n3gtco5+37mnvcBbeNoR5iYY4u5CnjUMtxNEZMp8W4a9epVJXGKuB2cuhO2Xg/1rhv7906zXdeepiXn30yd26cxv1ZX27iWVAbh36YsIr6AD7HTu7G8T3lavc+rIDAB+25+7KR2w71iaYbJVu7Vl4HSc/nXz7OL19/P//82nt5/6PPWa0M1kR+14OESamDhy0n8fXRMsUc1RCF0XMs0JiNBLuysMYKDR1E3iYJc4oxGSpP8pr37Zee4ovg+/H7kFkp3aoKdk2b0fNBMQ9rJF//An1xcZ7z/jcE97k4v8h+/Y5mcN21Paezs9P4P5G9dnbGFKyBvIHM6q4OOGsDX62pJqnXUoWjzAhr2YxZY/UuFXQS298YXX5zOnI8XAaKxDqELi0vTHuuA2PAG/IorHa/ulMgNI89T4ARjNE6qk3M1Z56ZBmX28MaTLMmyvoDUjCEnU+9um06DIdVatWbOvY3+5ivXbVFtqypjU3L8Ujkcygif5RD8BCTaw4Ld6Y2idurKtf5Bvv2nTu5fuN6qviYwhPPhTcb30b7J6p79Ll+yz7G9tyEFzx6+gFuoSPxQnkTNkT9IKcnuzz98Il8/5Wn8vxT9+OTbd+axOY6e2WdwkVBg/KGgTA2sd5DZ3B9az4YZzDWV8joVDUZ8Aa+HkJ+hZ/OwSfS1TCrKh988mX+y6/ezL/87t186j9KCh6ayipV5JJv2mDvg3r0ngMafTIDR2ZoxlHNaXujwBFXGupg6bYwFdoICufm9dO88tz9/PBbj/Lo3rX0vy0InlpyKGU6KQVQVb21KnTajGbV6sMbwfZCoaA0qcP4VZWq+cAavKkf/rsPPrVyPZrLQLhf8Pwy9b/88+/5MvVz7ouumiIeCJ7RDuf66ZKnH9zqFxF/Q7LswvVTliy8muyWqR8/3ufN9z7Jr17/oF9Y/Q1POOtwPpSjZMUfy4u56A3fLZXT05P4F4NVsAoWUuWAPZIqbDTl4tYxBS2TrYnBSq0/KHuqalKOVIWfWmF04U/PklaaXs+HeamJFYByqY6yAe1rvE1sl6DoD9lgUR9ugxHbAKsyiNCjj4Qm7N7VYTBcVSnOryrhUggnlShXarEB4UWikqRKZOoqbUTNvdLKIV0lxY9dqdB6QAPUKmm+HmdIDaONtc07LGoRmTC2dB+f3mt8Wmu8h8GIHGK4KQb2QO8Sw/+skAJVRQjhHHdaHhBSSyVgQKkqknVQ67wbJC2ptM/AtLiLrNiAVKkeGSQcHPzuAMw5kMCUkjVxsPcBACOz6VT8ycppHLsKFEmmZmQdbLfSrQqDTrh9Ih2P+DaJutH5HCCxw20wuB6UOZXSSlW1tMPQ14NlWsZrADQ7vGnMUZ5xqSLlYFJrBgHXo8a1dwkxneaSTZweZQ4dxKyWMM69ws1/vw1e7y74Bdhcm1mX/J673WJUqEc/ZhVzFdHZK34QOzmpPLh/K3/2g5fyDz/9k/x//vLV+E9CnJ0RZw8FeZ7DNgIElK7q2wKoCoCOuXYnRziPvlpoyiW13qv68qGoQpsztEHpiYqVJnyoCU7VLkmleA3o51tic5973H3ahtzzOmnbE4aQwpyd6uYSl0bpTt1sedv+Jn9WrDKikC+ZfD2TRYr7sH/TzGvTQKQYh0aZC+a/QOvteWoY+Lj0jTOwwxzOvdmUtEwLu2QbVHbtBAZcA65uDKIkVVENGXBaIKi7NAMhlgsR217xJ6x2UPsIIX96jNqF7l7pGm07lAOCHqwE7uhqod5ACHXfA9idG9x1IWTBGX0eifkJCsFOUlWpBIGDMfcysjUgixKvlrCGFjyWstFSPClWJSfcO8/dv55/+6ev5D/+5Hv5y+8/m6fxT3xjsLKhRW40VmxTfwCK3A13fcqe96Lb/DM+snFysCa24Rs/nSBamJyDASU1U0eiGXjFC0JVpTLbDOHRPRhCqdKhTjh36+hiJ8VPaKM1RxQNjzC2YoC/puMIoOhiCma4eKahZ7zwDrHQNqew6VUamwDQq/RDJqLdbrXvUl19VRmMag5JhBhqlQbizpWBFSJI5Zutww4K4Y3DBPSZJ8zBLNwfiyCoqqpCPxLOtu/7ESLxuWCQ6yoSEMjto0OrqgTxXmkOdmigEZ/YSPXPhJaaWqr3czCAUPC0WxJ55lcVscrWxKuqsaU1kULorjfR2STsJv3YDK1KXANZe8GvYqzEfMwUP7N2AdJRC0JPxzGqKhVaD0sbVTj0oKtKBR505bJ5xmN1xfWn6zkeeRNkpBTj2nVIr6qrdcu4AfbbNv6BM/Gq6pwqdQ42VpLKbJUqZXo43rqrE9zKofW2KwVQVavGoeuV2sEK6GW3xM8TJ7sd17fgI+RlbbVq1TwL9oLzyReP418J+k9S+YcNC6+hXg9CqaoUhu8M79+5lpefv8/notvx8xGhOY8GYs1zPof7ReA//+bd/PbND/i8tU9V5cLXnr5bKNbdqm0wTLtS2Fc7qeyO86VrHxg4VdUZVUe6Ah9BBzzRmH8l+PzTd/qfA3vUf+0Nh1/8ULYZ3MStZVvgcJ9A4OktYe1DvvsA2IM0xwQ4VRiKycSiDZ7wrHSwM5tPntTwvEKMl4G88/6n+dm/vB3/8+0v+ExZVYZSS0IFpmdGctLNwkiFZe87XtgdWo2mMo/XsfOhB2YoOMCnTX5sJIOn1E10tzk72+WF5x7ke99+Ok/dv8MvhKkkpXkY+Voj1TPZjxFf2/oXXv39ywWfs5VzvhDkPQjvVTsG7wJZqHfzxg2+FLyZE+asZa29qrTu4pg48IMVGmhboHiza3u2xiZyaRmb2NdGKQidwBwx/mj/gwzWdai/2sf+cbHqVR8j2OQE4ZRx6NiMh16rtWlujRX5H1AmDW7OKXGeFD9YoJV5KxjF/Fof8JSgDzJCCnwuoCbeoVttczb7mKOtNIdNerG4k2c9EvrDI6u6gq/zoDrtkN9eQpnseOK7efNGbt++xW9HTjJvxD033cV6A049v6E+B9vzbTUYT1rONXgktnYShKVktoo/LClVlSduXsu3X3yQ77z4MHefOAsgIRjEfKMz8AC7U4Z9VRIuqw6cwpZSodWSasFzU3CgpKoQUvHn47Vw4NO386nwA89aBvHy+Kt9fvvGB/mnX76Vd/lND1si5IosroltTcVaaNecrrPGLOiHB7TnQZYWgiWfPPmwuWyMYkiB4zWGeeiE2t7xAvXw7s388OVH+fazT+S6HyQ72FnUR+tbiIw2sV2DNhALoLMVert4aL0pvsmYFrDdxD7AyZzQOo8zEq8s+ZAvU/1PiH/2m7fzyZcX4Xk+NqZXud3s+Br+iZun+dbz9/jN0r3cuGZ0gAfxOqL9/JnKh59+1f9+xu/f/jif8QI7uMeYrmup3VNNrxfGMoSzcEa+gJ+cLDnhibA5bijQ1FwnucUcVT0S8d4ijmVddqeVtiXj4YSU2GZWaV4KtSmHPzL1jFesTcVBiI7HOvUncGWOjjPAKNSsgwG1qhGq4W9dSK5xMJcqrYoAXbL1Cc3NYTAz49pN0ERTQotbWWuuMhSoVXJoxqejVZhOd5iH9QCFNGqhJOmEJpG4azAPM1tIo7EGM5tA57AeddeaWxlr4vBGM6Y/Eu/f0NgSI1wNhH5ZuR/UFPe+Rpk+INDJT687NMNUoFN4OqIt5jQZj4d654wlDVWKHO3CIpeZ51iZjRMQmM7V8QjfzF4bLH0yuRUZWWxRvaqC6vmyNWKdg74SkAu5ivOEW9ioddSaMzABzuSI4MwyOEM2dYvHvEc/uTNcRUWE7abK/JFDI0e8mdoEjJKRwg5jIbERoGNtyNxvqLkhSWVr7vXrdk9BETpLJH8lbNbVHFYFUeyQh8H71ex5s3V+MdCj61jGL6DUUwbX3hg1GljXNfCpIcSyUYMVExvheSn8tvhG/tX3n8/f/+2f5H/+61f7OZFf7E4eNIx5XG2QNLsedWZtZsVmZJ7RF8OwRDCy5y2LD+wIDYsuV2cFfcwMfLOqmBycTm24dGM6YswMsu+zmP5m63HNUYzQMGDWlthugQSEmZxPjAfPxgcij7gGsZ4XW71JWHvx9loiFMjBbIsdY9PdT7Y8/A6QN9jbYAnmoxomudejNke6esi3Bs8VLDGkEipCZILLHxRTAOnrnghDNNxqTjJjE2B0uYOBvsUpQIe35ROoqvhDRt9jQF1XrO9BagykQbX1NpJajApbXK7CRECQiTNaPn1mYX/VLgNr2eJoIkRNM2PG8OiXNhazzjgFZuccd3WRFx7czP/3z76Vf/w3389f/+i5PPUkH1ZOlslhTnrS+w01NxkpfgLe0vBgnJ1l9VaYNP1eFcD9uQ4Z08biApp1EIxDjPCh9pa/ausO5m6uGFxSWR8z4HccoMCrPCEcbDsMeKsF18isI0ZITBAXM9ZwMyuUqkqIiXWMybaazem4c0KSoBCgWxxQ1RmXthO152CCgr0qLHoxNypo5gyaSoxWZr5WxmqGkriUy5kinWVDZD7v0y2GS0VwRrLhQBUkJQIHPWLNDQrG9DHktFCVXJgJQSOKNm/7cqXBcx0J6w9zIiEnwSeWtfX1wS5w1OzwBhYqXRdHu8DYhiOPzRwyGo9tpHnce3oVfgCcbgAwMwtxDyh8sZ5fAoW9nzf/oMGhhlIxq3rEIofSeCB2nKqeIS6OcGzMRgVngoTVZ0JQb7PlkRrncOnGsrZpU8US5M11EVz9mJSjJr5iZBFg94/HSgAAEABJREFUJA8jVVRb7fYZqgpcI61x0615XczNNuRwmD/mlRD31DoH9Mt4h1JVHAfnQgynuWskNY0cDICFC35ysus/XNntAML0nJt1MWenZkyiZqFdqv/k0bsffM7nlw/zjp8h/aUztUJj9pgCvf9t9ece3s6Lz97L3fWvBAuO9au0mI+Cn39xkdfe/Dg/+9VbeZ+6GcTobAACHQ4jmcedGcTlNayxnk20AVFSYGZCWnCSdqsqy7QStfOGmbwxSLzPZ/dXX3rQn+Vu3zglkvgxreBapavBcz/JAA1y+X5BXAlN/uV+ZCNr7nDeFoj2MhbeBZA1FEGk7el//uXj+G8J+p8Ov/fhZ2H6/ow5msbI3jC7V1WquDLAvZ4CVnjt8nFBBCARgmapDIyq4n6iNHlGq2COig0TxVoYo9Pw4Dpfy6svP8X3H09hX+8Qy5aV4ict6dZryciedWgr/hXghV8K8ua0tTZyzntUvww855fYJPBF9inf49zOjes3UrXro00qtkFNtdKv++v1ZPXNmCyjwT/29LO2StUUt78J4BrnXLTgJJUoTWJww4qxI5FFtFf3dR2acVTH1S3ma5iALuaZEqywCALOhVnIcffargfTNWGGh+kxzSMRPk774/Y6z4HwP55JSpN7yFx5uq1IL9CVKQY2bVwR26T97WAEG8AwScE8dH3lAEzDm8QbblmW3Lx2rf9twetnZ7Gs+OCN8fYt9XZTnl+c86UgwrPAQPYKK3d680wuylf8waBXYS/J6dlJnn/qXn7wylN57qn7/e054RQ3b+Bop7ieDq2xKVzFNeLgXVNVhR6QpgerfYcsumkzNHIZk0oUSsx7gQdD9YPYQLoVhA8/+Tw//81b+c3r7+VLnlwCVgljLpuASE/STqKtOJ+SZI2wAazGPO3gI2tfEU4vza+Cm0tKFb5C9OaNs34S/sErj/Lo3vXsdomhKjip/kk3JisEu5Du023TYeLOroAAVDFMcy4AV6iyo/aSKoDYzBk8KY7m+efx/qn8//mz3+f1dz7JV4/POWNiqVSVCdkt6d+GPf3krbzKF8KP7t1Mr59HIr15VZUFefzVyBvvf84L63t576PP+O0YtWaZXGlwEwL0Te2Wyikv5qd86KgqYHJDw2akz7umvPZrCJA+0hRuEO8xd5hie/ghUJk/qES/hXho2iGOxtNaJakSV4dWSFL8eMFHZhtwglQVQGmGMVWMCCA2Y9uFEfxqSWmPGCr2XlXY1edYVenWamD2rlh0xR/XAEgvhL7yy2hl1hBGDl0OQs+UOoSSebbOhBnjsWFUwVP0EU0QrLUDTN/sEe0p1bZDVbGmJah0w+hrNQIGDx+Djh1EX50wTvGs+5ImoRJnQTK2VPHIBHInlegFUms5vpBOXalSgkZSWY7OP/hVxivB9qwpy294qeZEivgVCUGE7vx9tUjXLngKiujshVJQ/w+9SENYTxTZrUtrldUG3/fakvKnEhSiwQ5QhqFlYcCd4aT1HKZdS9I+JPphbzw5pKoR4pVaqjVD9/zBVp1TtQUPBkfLuoSBXJtmghMaCTNaIAVw2S+5l0ub0fK9Fa9xyblvuvxPNHgdZKKEeq4/a5u1V6cJ2sdoxR/RckAWzuXuEzfyP33vhfzHv/uT/Puf/LD/gvr6tSXFPFUrc1Whgmvd3GKezSYhNh8HkbcFSJjmAJ1WbNQm1BtuVEdDnLqQZREfyD5VvpHfY0uaIUc9JQ7WIFezqkco6lVpUq6aDNZ9pN+YYQ+kO4b76PueekxKn/M7BeGmAXalrld6REaBVcfx0MX9mYT1DCTdjHN6azE9sxdiBwq2+Yd1SBIAj7Ya0VTEDCuVJVVLYjGEjk1vA510KCS6xwW8qkKPDavtqmJZVKRjGerTqNTEQcwf8a8gLyJdaRKx415FDoD7mRaOxIMzyNcZXZvR6BTPSbpCoFmN4cBwDSQlBhIUBvuvQic5qZFXnrmbf/+X380//vT7+YvvP5NH933dJ04JabXyQaiYFD85tHHFE55zYg1mRs754v6C95+Kz1tAXWcUnLVzxSfZ4IpN09GKaijGyCtnLRz3iq5iwM2G6yqxYZiOSBdRrKo2VYm5sc0IdJ5GyAXSRuVAAaYnALKty2fDuMKJhwiCU1i1FE4uG66OqsWhTyWpqlTSEpo2qrt2C9fNmlDh1SpJlbY6NOwK2JTYeiMM5PvLd541eIwn0Fw60tYKJAZEoIcggscc4iZWVWoRRmNUqZEmgLOnUoEzKxYe9kK8qlI1BYMYnZsCZHWLKbkzSHT+qgIvSHQUrksAS4qfHssRIVhVoCbjJ9hJwFJJS9a2+q0cgMmKnJ63L24jfT8M19h1itcgr366mVrlmFShu9e0E7RSWYhV0j5ja32KY1cqCRSGHFpjeBuuVmKg8dU42Je+zyvAiQkr3Kt2c1yfrG3ucHVQG92UqiJ9CkZq2aH0c6mTthmTVNKyjZc6tJ5rpbi+qoJdiRrFhccOrZ1suF6x5h28+YXgSdS7XUmBRyeWymXTXsV5P/n8q/zurY/ze+TLr/apqvQ1QeP01AuvqXfvnPKF4JP9Xw6c+ddc1DA/aKmhnfNlz3sff5Gf//odPgt9mC/PR4o3DwWpihGBxooDolR6AsaqaReRHf6CVJUjSGWHXVWpupRUMqWyrHZh+Jmq8dhGrp1WXnjqTr770lN56v4tPm9ZfSTUYkz5U+mm8kxd1yDo88LoFXe4h4U8pcxr5OpAOEoP1CjCitd2z/sl6ylyBv5773/Cmb2d117/IP1XgpFNEvMWtutwg+5NNGBVRCpJLSkkbbNq5gMEBljv6cIMzTlhZPPVVeyWx3BSwUTwmff0dMmzfO/xvW89k2cf3c2N010qSXOixURd34rp5v7cz578wQsAW+vnhAsMvwS84EvAc/E9OWxqz+ug9a5fv5Zbt7ku/qbZ0ps4j4Suvg5Ou5pfV4QaonSqLNJuNqvj4hIItY/+g31LInhk4q3dOqv5/1bVtqJeQA+HElc94W8iosriBVV0yuEgJl2VyduwSRzrQrbcASxvEy5TI+oNGxyeNoHLzmFUFS9AVCAu3yfwlpVVamOKNgKbcXZtRZ73VWtCYqh4j2o7fzQAXYeC2VOKn52exv8O/daNG9ktC0vgduRG8+a7WD8c+ZeC53xI0vdT04xRibVZHxULqms9I4C0ydxLJffu3Mz3vvV0vvPio9zmiy4fNulWkwYvnInKmoY2vdkd01GYbLDJEfMZBytAqvCRgR1irQtLjN/gAKWK2TsOzuK+ejz4QvBDfjPzdt774LPseQB6ps4/hdpBKEbnjFYbzD6xy/PwXJtkMM51GbNeWHecH6m2Z1wMyOLxiUF7Ya1Pcnbf97cNz93LzbOl75uu0/VhuV5tzA1ny9Shg4UFFppZYHUEbXdtmzYKqddrnrY6IOjQqGN9IyNLPv7sPP/1l2/mX157J59+ft7nZrzqco7dLv1vT/ifQb/y3JO5dX1HvX18Dt7tiipIVaoqn1Pj9/7bgu983P8+hG/4XXts5RqYmR7tw1pGSM0JbypOdjvu4WrfdZgGDQUHQ0yZNQc4Nadq28FTKAzPq68HeWpznIdQ90q1TuvNTgKpquJPp46sthMVE9IxsdINo2DI1Sc1uKmqJF6f4Zhuo8cYqvBTYUQWpG0I6NCsx23BZAA6CmwYbgUcEn5ags/O4Xg+tWJtO1mHiR/hQNQBIweDexLE4qhCxFTfEIJVPXCs5DNe5RgTQTOfJZVgT2GpnTNAfL5i8+tjyEiBhjYQ1+Dy5pcuI07rjFWTpd0Cqfe6TypWGQ5YWxcNsREfj6GJLCCYqaoUBlfLKVv0rd1LJUZFxnBOI1UymaLnDQ2M0b5GtrTEQqGtN6TrxAslVMzVs7SmYmvKEhtIUvx0J6ESzdgsp+9EMg9+BwNvrsR4C19GiGzzh6atGG9tQYqpFCjUceyV9drCOhKjCD20ud5wNoFIAdTs097iPQeBKhJnqGvOEyCwdkNTLiNVxzlzmmIds3YB0HF87r8438d/wuD88X59TpuF3T+skGaPdhWok4FQRajXRBCbQIOrySE/cftafvztZ/li8Mf5h3/z4/zw1edy89Zpii86qBQopLJu1lI4VGi/ikLTwcd2RE1oGuYP3jCSStQ+o1qsgNqzrj4Z7c9rB9JJ8O3aXQfHEOL0bMwyeFf7gH9ZzzmgNTY4lelfiZs+GOCYC5s+ej1+aQg8/XVxXAXIdAMITJyK5zMpIJyVvvUGUfFq7fwDbrr+Fh/ZGnHMHqk959+TLgMBI8x6GCk4zwEbRp8HJixqp8X6xfMR1JikjwFVFhaqkKT4CRQc5pBXuADNbX/FtWEZ6hxgOOn52gghQfRcf7Px6Jodozrae8Q9WDNdLSZThhPouO60ibDLLqAJB4VrroLX3Q99e94znu0G7+8e5O9/8v38p59+N//Tq4/y4M61OF+/lsOuFooAMqb4YVpQezEoqEsQJzHfOc/7Pemet6EX2fcLHGEKGWOxOGGdYzOnzzjLgWNsXHVfC/PhFGthWW1Baz0LcWpyAKsKHIdx69bZhMlZQKyEYJJDx8gUVNfsEtRCsyrSMDoDAiaROFXnRg8cXS3aSCEWU0OUr6tY06ih3iNOVXU21J6vwCZXoz0MJ7/MZudga18LuVfvs94QaWRQDwNa8wF8/+oNulVyTsKH+WUXnrXE49qQpRJ6yzZQzmWmm44GBZunBhvk9npgVlWqShZCEJMxQbeQoz9dLAz6TCffPh1imW1IoGZRoICqKlUI5NJP8ZODcCD0y/zLyDGmvUlla57JoPawGmu9xA9W15a3ZVUVbAUOOR0DgxivQ7pRsYI7GBIS0g1MPRrgXc2WJ4hYC8WRQKQ2Y5edWI9zGFMdj15/UuBfBi0/pVK1CklYmYIjfZV52+mAc94+F7QFNPnF2kSmrlIzs3GElKP5R3yd6PvUAMVhZ+HGOzvZ9R+s7JYlW6vUNIeqUlUaU8Ae8x7h3Q8+z2tvfJT3PvqC56XiPeLCGTPDQGeJizvdJc8/9UReevZ+7vL5l3eugZEuRx3PeM8Xgl98eZHfvvFxfrb9l2uBRZwNUKmotfW5P0YACc4yTTIwVt89egFIleVqMAn2iE6qpt007BpUgFyFrsFeRvzPnl996VFefu5+nrhxmgUy3erIXIVrbIxBxD31BPjGsrYq6g4izJMwt1rBlhra1MXcCPwg1iONaLLny7G+DwD8Q57fvPFhfv6bd/POR5/1NQinNS6S4ocijEMVFpu+/u6riFMXBT5wuCr4oYk5Hyb8GdYOAXoD7rExUmMgtLYdRm7fvJ5vv/x0Xn3xqdy/fZ17zNPPxsxs8yxcl1nuyXn33AsXiK9x/YUg+71QOJgLXmsHm9urSVx2u9y6eTM3r1/PDtstWGvWX8cN4JyrV8C8hIRbehDAoGMdelUlm2Rt+pqsR6VUwZtGtDYRsuQm+gdZ87eY+o+J+qgAABAASURBVErMOOBWq9bKnr3nxHbSULYGuXOONTFcxtmP7HlFJtzjnECzGOqy9iGpGmeg12W8vVzx0+1yqEvzqkXtb8TA6Fzeq9SqSlVdBfHkonIlsoJibTooAj4Avl5dnCLeRLe5oW7fuZ2z0zNYxZst3hRzw/kl4PnFec75QvD8HM1N6b93ID6ID96UeWEo092l+gZRZ7suEUSuXTvNS8/cz4++81SeechcJyE0EHVNnaCnneNGfrsWnUYgIqENZPZS4R5o+FVLqn8Sy4zUfH7S0U4/vuP/6en/4on4l7//IF9+cZ7s07yuxTB4gKJkTxmXKl2nb1PTOEOClW7maHZUZ6Jw2oBvZNrMSMf3epHESlnDyPVrJ3n5mXv50bcf5dGT1/gC7IInuBFfu9ZtsIIgAyGRR4pTjXQ5RrAeV01STWaqighdjTB7IsQatKeEQt173V7zpZac8yXra299lP/8izfz+3c/z1ccG0zWnFTVQa7xivjo/u1854UHeZrfMp3s9jxlJwuc3a76N1inO56Qk7z78Zfx/7bVfy3IfZdKoCGbkW+0quLJsPgN38JvsHbNBQoZ2XTvgz2lwaTxK3ZNLFNzwJDoEOlRQquqXi8qG6itpNJtVanConstOrAOVZXCLkYFhXfZCbej7jheIV6BgtxC0PML2lA5IK0ZuDxbCNRMxIWMpPjB4zpxKo0BZrZCgTajqladVFW2HLVSVeBJJVMwgLJJ1lZVYIWnoL7RxQtOpiSXOuAtR9gCRk2fa/oF3ruyXNGUqop4aJjBSVKxzXFEXLuqps29gQmFGKO2grn2QiMbD9N7RLXOyipqrTWRZPVj89FciUWtkbUBTQwfu6rSP4VPRa/F0AQngKU3UUexrgy/cAqGfsfIB7KD2ieqJXjkNXQYnIJC9AlpOL/4REyPw6wxNJGaIhepqmytiHgqA0DY61PY3VfDWAhWFWqKzzU49hb5YlWliUxtbq8FXERJOAkD6NB4WmScHVobm24Hng+HPcOFr3X9BcRFvx52HHJVwapk1c6Jl9mmNUcm1kAllSokSSV54uZZfvjKw/z9T7+f//3f/Un+4ofP5cF9n9f3vNnmud37A36UBGWWOt30qnpsvwfcsRqYWNMLDttBYdAJ0A+GlwQZxIG7D/w2GNidyUA8WaSnBGV5KX7EDuQG4ROfWCd5B4IM2Aom3S8UCj15vNcYOj00n6sGH2ySsDEIz7zhww6MOH3OaBzB7z4y4649zkJFMJ8vwivurEOgZ6OCPMR7shMPNwpJcLzfZB/NwBqmN/jyNAq8IBOFTT3G7qPtypKk50gyeczNehxDczYKx2CftWdqzSaPbLlZW+cR6/po4cHQ02EITY5WyEdb2Jja2pnNHKI4BpPNdgltS4DfAc6nz7AuMpDwAeXmtZEffOvJ/ANfBv7j33yH9yoPcu/O9Sy8vs9zqfSUmc01V5vM1zrR50pBP8YKvMCSc96DnZ/v+dC35zEpH5yoXU/ZlqlWYrNcTy5fYMoGVVXoB7CwqmpixdQUqsJAXDfh2YGiTG+OcKoElQlRIQGrKhSLqSQIvUMBElAp6VZQEHLaZdCsEguxVSo0slpjesEoWDCqGEssqdIIbUSrGN2LAj1q389DwGYshD6QrXdpyIW4cEsqlIq64g9snIEE/1KyttHo0KukqjJ/VvvIn3MM4grxJFUljJEEUxlJhGt9XxDxJFWVBalsPwNrxFY8GN1H4ahRCdwFgJ5u+GmHAZueg0AATaiTrBUqiYQkbWa2qkrVsQRfERspJq2aPrdaumkgox22jJ1AagBNQhU6tFYdwAmsSpVyZCcBQdAdw9s0aJU+Ma5tJSIBQvDoXR0NYLDFXVctEZ4AFr0BdZIqDG8cFF77QsFXV1WW3n+lasqy6lS69dxHjs+D3q8dXIeqSa6aesJmKklVpUK7HNoHjs9RJydL/1tsJ7tdf5YookrQ6YZXbTSiecHn308+f5zX3/4kr7/7Sb58zFy1JLXLflTzuHIpniOfvHuWl59/wOe327l+toOTEIitipHUc95zvPfhF/nZr9/Or9/4IOePL7IsS9OqPG1IULPyra07xZgyPd/DpIlJPH+ua2wLydSi41WqKgtCbxtk6lrCzFkqrDd54dHtfPfFR3n6ydu5dlZw9lRkPu7LCitBo7oPI6tvjOiKh7yJZG3NxXZ+U6qO4pQPrsrrPYwNARBUsM/5DPreJ1/mn3/7fv9l5Wd8qVqsPXLlBC59+gLOyITkMhIVQ+QLIFX46O7mwhVxDSQkOECxYabpfcaZNiTvp2cfPcH7vGfy/NNP5gbffzQvnZFLO8mEuExMxiH0PHy/4pd+F/yy+IL3oXvuDcX3pWONGbfOtWvX4h92nV07y+IFo6AlqRaber73wSPg2hW8tcvYrtKEoE2D0fVMwTkOfNMF+X/TmdcNkGLZTXCPuuiR2yZ5dLaJp4E6dPhrzUtI7OBl5qVb/6VgW4ehiCtBh1bI1i/tIloND6y05H+gzZyVqLPJCqUrAbIJL9LI1UakGceoF8dXbWMbrq1wLzbUdls5ygd1nnzt4oNdPzvr/x79+o1rzfcJZfBGz5vugi9m/EJQfcEXg96ggzfBe2TaPMi4kZ0bi+LuYgql042pfeK998TN+Bdv33nxQW5cP21uFUFIPqamVKoWkKRKmydD6s+KpmiFplbENpcVwMWbve2VkwL7Wq1+Q04+sS++usi//P7d/Od/fj1vvf9JHvNlqOc89tTcp5mDepdCOTvlYUhtWSFeFECP+HvryF0xeS348+z0RnzBs9A2jzbHkHv8puF7Lz3kifk+Z1fNM9XcIlW7UpGPm5iUBCSAyOztj2mHqPNkbazYcpTAouDgGo/WJiDY1rrElnz0yeP80y/fzj+/9n4++vRx3CcFqAyTlKrKwuW8yfV+8Zl7vDDeyy3scKJLx5bslgqvxTnhA8TnX+3zuzc/ym/f/DCfffY4nn9cFbWyNuefpiDCjVPMseOFvYV6lCZt8EQLs9edXlPjMTQY6cToGh2nDDb9cFCTZ94mTVwpTXN9GB3HPqzPwi28gKIH58nMZDpW5KfajdrngMCjRLbWnNUpSNzBPQqNzSJnmFTWFR0aUpABK5l1RmYAPQH8rVeqTWLUMuxZFGiBz3mDZxwNKAeVqkLERyq2kTSmOiDZ2mC94Sys2SaDNtOyPHLpWTFxxVwrUTa9rh5Em+x0iYRZBLMil4Lx3qgirIQhSVVlQaztY24BVqOieM8SzpSBVmK5S3Eu1ula+0aT3BfRColLlELW1c7zSQPFiLi+oEN+ValShhyO9cEeWHS4jFEpLqyqUg06IOv63GfHe0Ezv2AWFB4+Ic0wMmN9jZqb3pqmW5MPCZc7blIhTDS03gv60C288QS57tZuoYpQrWu0rr5SYcXiOFh9xAELrUsSs2zhzz4irl/lSDU4M8Y4komuGl+rRFfetiZDQhe8+fqqX//2PK9Zb2bkuPW1JMMExHqKW6uV1xpKuCNaEbx1/STf5Zck/+En38v/8f/7V/m7f/0t3jw+kbNrO1ZUcQtFfqWYmN6J2GAB29yNR0l7bFwZzguGdNfEBW6MYJE7zxsHikl9vhi6oD0ZaY14JgBdb7NnvhWJQOx89Mxn1EZ4yaPcyOL8+OYXCMUY4TEDIVaka70VE0dCgSoyzNVv2uB+3JMzmDzYSGi68OccOtbLIa5njAiV8KgZmsr9LFacQaw10Ezs7uTga7IiLMh0jMnHsH4vKnxZZmHJCvbhjMyRy73VXGJ9HmjzUWTMufY6TDZTGOmkxrXOXMcJeo7WMVP00qacSdI0N7E24pxyD+sjzpTsyQRE54BR+QDNmYrH870bu/zr7z6b//S3389/+Otv5Qcv3Z2v8SzK+q7X+mRTic68jN0pl+KdORPG5xdDYq7JXP0A+L7i3MeiH5A4u8ZJqnKBlaqa9eCOYA9d1gixzekybjFWNOYvIp2HANNMvumudcM7Rh0IGczT9bKOKLoUBAseI+nUAqliPjX81Yy60SYStGMfz0cB0RZCaX57DtV+YSo6W80qEIRRGAa9/YGvGAFjPQGJbTAojWHTOR3GPWI3OJq9ZYtq16j5S9Kk44O70zLGOIrYjvfVGEGWxBZHOqnQCSaBbE1sitx+bSY87cBdBWBBXG/LyhHbgS9LpWpKbBXea5arjK2qZtxFC7QMMK5fLxaA9dVm68aZMOgL95BrC3UGZ3G8VzYIYyCzj6xzVcKykMqyLOnHB/l0GUhIHQyzX9YckZNUFgx6WjJbTQVWyHRqSSqzDdTQI0lsE+DLLginCmMADwY6Hg4dAxdjLtG1DfgNHA11hFXpIQUBGVMFeEoqtSCV3hfh1qWhVMHAcC2rcl5MnyZQhQQO1wWOMecIrZ9D0V7eakbhjVASmXq3q5ye7nJ2ssvCOkIzjuo+uK7tD1xFhfY/U33r/c/yGz6v+D+sTKrzfa4aJAw4zn/tdMnzj+7lxWfu5za/ECSUKteK7NONuy3+D0r8izf/LcEPPv48FZ6fLBLapjHdi3yuAH0t0CAT2psLQ41gER3Ug45vCaWqUlWarVcTbrXvi+cO78ET1/PqS0/1+u/w2Y2Hwzx3avVZq/k853/eygzEnJGy4gOdcuhx8tudPOOEoaaK8yCkjVrj1OJ1nWW4nEDVZBpwSJ/zJeBv3/w4P3/t3bzzwWe5eAwoCVaNNjqnH79dmDk4MnoTxV3CgMX0qSJOZCAVfjCcSQFKVTF30Ao284RW8Kr0yWe9t/kS8NvPP8qrLz+dh/du9b3l3g/JkUviUXdNlGHfvt+8yN7XulX8ruWCX4qJ+b70gtdd7y2fP27evM6XgjdzdnrS1ZxHmXsbzIT0Wcw5jSmSPZKhoRhWtBH3vPFw6YNalarCvuwHT1y5DHE6hyjoWEWF3WvC/qOdszRGiSEXcU0UFb0U51QC8RL9hjXkXKEUj7Cs7RBwCqUv1VrSoDK5taKTMUe2M4M9ypiS5layaRZRValCMmXGrDBARrriGNjE4WWVqiI2+8FqXtK+caQKb5Wqq3YVfmybTqo2G43tQZ2cnOT2rRvIrWjvedO158beq/mGen5bvec3tBereNPuuXlHBnF5I7Qe0KlUTdFLqt84+EXgS8895DfKz8W/HOM7nH6gB64yKt2omhxsTOyqeYMcpshlIxT5h5gGOSHAkbHOdBNuAzyhHrrQFa4Cj8h3eVL5z796K7/47Tvx/0S8fSFFCIadlVHEmu21zYBTVamakkowM9vws83qj17LjGmPxofELkoiToWfEkyqMIhdOz3Ni0/fz4/63yd4IruFmFxexKSEhssIf/bOrcKJMkObiUefGWmwGCucBI851ubIvIMnnykrt5XDgD/ymCfhX7/xYf4LX6a+0f+2IPcFkSA99arPTisP797Mt/ht2TMPbvMFYHgBTXbET3a7LJB3y8L0FV9gf/36B3nrg0/zFb8tYyldKE2FAAAQAElEQVQhnMrXGmCV6JRl2XH/TrHeDI0Eo6pQSJDVDg0vVYVFV2NOVY1XoZcyeOnjVhU+MB2LManQHFapqhWrDlShFT1MFPt1fSNVlRJAT4XX9qqx6YlDQ9Vm1oZHrYCVA7oVulpS4YynWMIt7TCUBV1VoXNNKhu2VNpfCFRVx2upLEot1APT5rIRTiWpYkQYs7Vjm1tqhUVXUcVBYRu+wsKqmr5vujUVpktVIWGdYQ1KxZ8dwd2uomDGdZ5gNI5eWOdC/ARpG/+khZyOF/fllGX1rct0Xb+yNg0Fd7ToKOGtUfoxDuxt26JdVakqzQQ1n+tKMzZDO4YFqapkFbFNhBZCC0ZjSU6W4gxWaTukVmPQAj0HnUwboKqO7ImHBjxxbaXYD5JU/8z9zjG0KnGMtRvRrMOAgXOJV0gBTLAy7cIp7IptjiNTiyg8J3nzNNhDv3YMML1q9iJxlWrNs3zr9EQTi0rZrk7Hkqqakoptz2ugb8b6ywi+kOCpkMPIGk23KrjzYkazCUSqwIOoFW3mA2GUNfiN+47n9Hv5d3/+vfxv//O/zr/7y+/mpeefzHV+4yupzDG3xZykqhgSjNgqpToIp9S26CYNOAyHVTi3aQHSNy6mUx9CVZWqwleCnXjwY97pmShQ0nYVyOwToOBhqmYAE+8HCedWVeGjDxI2OGAMDHulanGqlC5FfBNchaeAtcK11nDVB4BSK45F+AK2r+KC3BEof3N+uHc6z3kJwEzxGsZz0HB9SsepJMU4UnNVmYrAQDqHlWhi09MSGnFg1mIcyznAqrZKYghUIMaRqkLbR3hoayQNjXSz+Go6UZuu1+BRrFM4H/frGbKCXoe0q1KzPFzxYuC00svAUVdValdxQVydPLpzM3/1w5fzj3wh+O//7Fv57nP3cuPspHPYnsuiCiurqRhnB3I9OvLWKRN5oZWGsyfnvMd8zC+klT3vSQOpijgdM1Uame3ItK4yA1y/dZKqSgEWvlrHM1FXgbI2QpOxFYDYHFE4gbyFMGOrgkTncDtdc8MNbXZwjHkPRsOhtQzXObWjMCvSbCE1B+GmqCpeB6f0axYJOzDtqoJrLGgFP+HS1SoBL0S9ScXXS0rDCbURnF0lha4q+NUxrFRmA56Gh7KBnMJ2Zh30XDGkoLoXFap6xB94WQVMfBWmZs5CwmueUr02X//m63nFPSuu1dd593FC/smSnBRCQL0kvcfOq3RN8zoGv6riIjz3wlAiNpIU1wfRbZs92n0OA06VI0Qef1WVSoJK+VPYbGSpJVV1kAXbtYKm17QUa7qME24ucOtdpeObX0n7BdB1Ku0vJIpVVUikF9ImQ5JKt6ppHPY73VRNBANeoRCs2a9c2dQEGbWUpKpWYWcHuwxMPAley5Kg9dBwGVNVLUumrirhzObapnU5cu46zYOLXXWp51kkQlOKe4j3eye7nPGctdvt+r5YM+BVKolcr3F0wvXHuOC9wSeffpnfvflh3nj7Iz4HjVQtqaop8GTuluT+nRvxc69fDl3jZuyT48tkKdB9usgXfM5554PP819//U5+8/r7eXw+EtaTlGUSdLVMVzvdqsdtsDaZuODcg9rVrwn4vYlQBWFiT7AK3N5S0U0RXypsJ9fPKi88dZcvtx7l6fu3+/+e268hFo6NGX1A78Nz/bSryKXIQINkNmc7JAEVctRXtxWDrw3mqtN1jriUGXB8Vf/gky/yi9feyS9//14+/vxxhosmHqUGa9ryijKV0EM91chsuEI4E52+tmeNZjJG4muXkOIHnyJuv6p4zCWocInzFGflvyX4Uv+TWae9nA5KIMG95biBzRMiwpd/3l++1k0Z2XO/7Xnt26MvWu+73OnpWf9B1w3/+Tful6pKMoWluYG+v0LTVwxXyQlmteTQYHBuJqpKnLWpCiZR6jmKIIdYOOtxkGytMJhrIH0IA2CAUavnwATBKyRT4FZVOyqN1kCxte4ieqvoK9MdJiBVNWsKs1a6VoBTWDw8Gf873ZISLymbZ+QS1RJRtK/IBm6pTF1IHwjEQo771/2OueI2joZtN0eQ5jad9h+SLe3Aw6i6OutYlly/dr1vrv5AQviCxL03H5+E/Ib6nG+sW/hwdIGtDGJ7ZMDltuVmmSuwvNIXnVpqOac8Qz64dzs/+PYzeeUFPvxcP4lHU8XDAR5L45iGUGyUVSFcuoGCZ3BPQHcTIrNTQ0PlDe2c8k3TVqLDLEsqCz9ZW1Xly8cjv+TLqH/ii8G3P/gkj/cX7GkgfEggx47DdsQQgF4D6wn1pjiyHwL0zAYXjvNjrSVGZxjv9TK/gSFAXe1WDjD9bfrdW9fy3Zcf5rsvPcytm6fpL0tMGFZwWTht9kAcbUdwZmUoMOkY9CqDGD0PlLVWuyvsuud6ANhHxf2xE+yB/dEnX/a/LfgzXtA+5Im5r8+gFucLJeEFhp4b13e8wDyRV158kP6/b/HB8mSXcFtkXo9k4V70OvzunY/zqzc+OPz1oWtgRou2VBWadTCyBMc4x8luydnJSXa+cypg1qFqOq5duzGcIqltwRG2uc5CHuF0bTZhOFtr55iQSctlmysb6fpV2TQTpGryKItRPJGipoOx9dGGq6mCEytWY31tGEQEqrTgo2VUVXo+chb2t0NOlN0Sz6el/cJHTsQrOy6GsR3+jvgO33M84SxbwE92u5ycTNnh73ZLFuILeodUVYK4bvca2gjYmLcc7uzsl56qij+EoZMlqLA/r3nBrqrQub6FZK6Z9TF9ThhOeDd/whpOwE5ZQ8vJ0rwdv6U1vts4amNqck7bXrhf5CP61HAvO+LKsixJOON+bBQbSUsvE7OIsVywoQXC8wVB1w/IvoCaoIdUVh6ajS3ITtkV61AW1o4sha7GToidnOzY7ybGlo6f7Jbm7Fi763WvO3JbzNstXKMFDsJeTrYY+sQ4Z7Ew/7JLqiq2qoo/2lMGiuvjiMn2+lrgzp3BN+ovUtw3FDZqdEqhioqoPo+q0myppdYIroWRWcMqVMUvQgqKfHEs8OatLgFArxPKTsIMzdEFVa3xFaL6XP/lCsgE3eLoc7+UeHzOG/Xz/oJizxuznouY81uXpD/am8Na5FE5c78Vnyd37N3/JOcnP34l/+u//XH+/V+/mm/zHH/T5/d1ZbMwBehMiVu92sLqmpyDpq95va7OYybeXIo7f4GVCXCJdP7kytiE6sSnhz0NaCOdi2+tgW4frnXFXAdEu1H4Ff/docYz28Y1f64Bq7uRiqO1KEsaDN5bBBEDIO6I1KzXY+djkVRKm4JTzHWt5WMXiOzukYuohffkOb9B/WK2zgPn6IIbW6c0MCYEMAxArjYckO4XlLfy6GvtWrq+OcRN61KFhdC75mCt1Rb4GPHZZ9IH9UbXImIpWGtkKjAMOwK5X1ucd7oDfwCPTnduY71vIOchSA3DAJvCrCo91iJ7xPv2mSfv5Cd/+q38/U9fzb/5Vy/mlWef4AtBnkRgyl7QFnMOTcqomJYoXecytkWpj0lnKaN/Ce2XgV99dY69D7cDaUZR9iNTtzwRMI4tioNzKMYJqYCxShPNirSm0nfVIth0LaWqqK5FfBbXmDJh6uK2PRO3ezKduWKBQ600FhrXhLGqCMChNiPLAcfGIJoDW5qy8Nzh8/18Dl/ma8H/TdmbuMlxXFe+50ZkVgPdjZ0AuO+kSGrxeB9Llu3x+HnseRqPv+/962+eJWujKHHfSRBAd1VlvN+5kVlVDUIjTyJu3O3cGzciMyOzqhsAe/kAVRY/7ZwOy5WuGm8fe7717o85zvFFu3wVfbCutPnZYrz9naqCPME44vD6Uq0l1sASM6BxsWb5noYi8Pfzy0eLlAEzZ8keA3NrVT8K+MIAtYRyfGrvz7qiWov8PDQ3rYbKe1+BQiPymNjIuWW9qRf0ir/0+ILOHIFjF/m6PpLb4xb8EaGgBnqFKNVzsoQ959S7nIbNQJgGc7RgApdOgi1GhErt49caqp5bZewiaghqMBVkE3L6Z5laMybnInnemIgpyAEPeIGCeMuQxwupFikiZkKWFJIwsSeoHyh55pijfX1qbe9vhoX8p/u8HjZCIeydcr5S17EXVoSlTANDiCnJB1FmEKMuCVOjowUZIryWRoaETCcJ2XibtT8mi8bYjj8iFNHJ4yOqMHgtZbZLflcahqrKAmEmA7VQL8LcS6GDg3hS55d4H3/xjd796At9zZeDtkXp6+FxMgLjZX+pdveGnr57XceXRnkMYCzRtucl+ZaL/pv7a/3m/a/0s7c/1mdfnWk7f2mYU5kr6feYtMuvUMqMgyQp1A/WjEDMqdrqZxOmjsBhm53OCZp6rGElYWGOSHKdN64e6eVnb+hF6r96eSCe9SG+8dmN2WZc5ghrzuFRzDsBBdOSPA17u814goA5HrbDeM80Th4NofvJQYIui+Ci8/Wk9/hC9mfvfKL3P/2aL2ZZ05xoBgFa2jIO+u7ZCsb5ShFTxnHYwFMkLY3+nL3IC6dY+V3XANDqdmpsW10+GvXcU7f0+vN39eStK+w3rLA3PA8pjgyQR0fZN+dwTp5y5GvaEMNXLfL1sbU8U2LI5br9W4JXTk/5UnvUbiLkp0nqvXx4XWY1mQcjAc3eTuS0YGaynAQoY6w4ztyEnDi41T9MuyyPgZKJxqI84ouchV2POPaqnaa9pUvU3YVH+sRGGkv2dJw6NfXepwbTrhlvuMm+Q5Rl20z2L7QLtnBodDJm2ePsvEh2mxbrLhQjjUiP1EmeoGkB/x7uHIeuUKQaM++M7IEZiqBDrOPIl4JX5L+bXmtV4wL0hxZfjBNX5hbK35iAW7Z9y4cl4xpvap2Tl1y99byWI7oc3IBXTi7p5eee0FsvPaUn+DadvVgRIdHcRViASOWfpPp6a3QRwYeM4AEFIdsm29XXBzgpqiJMgbW3lJaNgLhulSyGQoIsi4N0bMgP2Jg/ZIP+VPf9bwvmWZjU2Lg9pscxLmULxEU4T3rQerPF0gxRx2MB1nNZ5sogrzedBQ+Qhh0cpfXJ4WzMwQ+vp29f1Zsv3tbTt095CfDjtimH7x1JQ/kndVQ0IUekFTFsFAsJ6bFHKNIeMXPGtsFzMDd5j0kOZLtp+t1HX+v//cX7eo+fnJ1tpnxkiDwRACSZjbzB3Lh2Wf5PR/yP7o58YdMaPvIXLoSI4Cd3vk2Lvry3zi8F3//snh6w+Tf1PCyOgGl32Nx2Wsb7+vValQUIxiKM2FD+wRBhSYpY+F7O9REHuXErEPvJUMoR3WK2kPIIRQRSwKWQVELUFUihiID3ZjFJ3cZZnx0wxu1z5YHSF0nG4pE6fCkn+WIKnAWgafDLo4l1Hnnx8ZqYLC+06P5J6REY282PVoOOxpq0WsFTH3j4WK5a2Qf+iHM6QgPnr0IRkfONCMkkDsReJJNyYz4wHL3ZbeqaezTHmpXgRSq41mcaB+QyU+18DOoyVR7ARSvqOWLOR64bOXX4ob5ylvbUFQAAEABJREFU7fjHsRJT87e2PM8B+7AqWhFvjP1pYx1dkji4XNkV2m56mOYWOx7BeTOqSbYGPaZFQZMG5lYxmgbydypaIa8G+FzbWIMa0W2jvpHaRvhqrMzfVIipUNGIbUzcYquJyXyOgYYD/zjrA2MOjFOoKSJEk4KWgmSZrcqXpPrh+XWJaebplUHGQ4SmqsPD5x1KU/J5cWwgxtc/Fj5HItmPsuw5ybF57zTc+uSBGYjG+IBxAHGPB52GMrf8yDDLe9bx6JkETosI0ZB6m3gWbnjWnZ9veRH1lxNtXod5gGB4oBML5LoWwqTgj3njGWkedH3lGp6AWt4vt9gX//iNZ/WTH39X//SjN/X97zytK1cvc+0XZS3hwOwQhA0ZRxMHXKjes8yYPPU1+bnSdhN0zVtck4I/aXaXhMU5SLW0tggLNy5lsOYAHOJ3hD57jPlQcH5kRgKCwGwRMjxQ3dAjUGhLrMWgLnFzBRjXHawnE0lI2O4YfLbZP3FeWq5rU4Sj0ukuKd8foiF3X/i38+R1MM1m/JkjCzS2KSbwjAdUwm/CwhiUgt4ET7JkodCBoEnuIJo4wnhyswpa5B6N0y04J/ipaG922nl8T8tq1mI8glN3auSULHtNTDkGGHE4NpM2FMZYcJSUZnf+AIa35wCQMXClAALuUoQtiucprdgjnuM95Md//LL+6Yev6Yffe0Yv3j3lwxAfGg0hxjmJVgSBKL5vu4QyCy4LjbK71KgRxSYZv+Vdc71e82FvLb+DutZMZ7ixRiJnnGXTrNuWtNjMIdvymqUGpwDuMvHQsEnu0qo8UBPna9EGlAl5QkZ0nxHAZrmhN2Q3eBbc5YgFJTChWZUPz83c9Zn7FPb8aMsJC8siLnJf8H49DjX394G92/JqsF66jX1+SH2xFRkzpL2AWWjx13yGDBlTwBb0mnyYY1bw1ewfGLNwLfR5hOQ2k3ws8jwRVkO7+eEzZKF+jYUyF13wLlGiUGPk+K575Hmdz3CecUemRV8NPL+hcSbbh6qjIxM2+8H7eeln/KXUi/ysPDLO+BW4xNgOMc+hhoaso9cVOVfuZObja8j3rOekbx3dms8nn0j8TIm5OU+oznl7fsYYKvOs1FPkeXp9PdfBNUCpz5icw1gT3/11H5NYcqS/ZO2Dxxpq4vu4kXX0CtUPrq9AWsj73XJT2Nblw9k2dTtBhy2NbWeJiI4LZ2hd9nqwfrZgBtvtlk2LPcJapwjWHKRDzTrZpzmnoyzPNlhEKKKTr1HNRyw8JNuHYZDXtBo7+8w823lUq51aZz73/kWI333wlT767L74eLIbKyIUwExDmXTr+iU9/+zN5CPvWNwAFNvANFCMwkZyvtnq0y8f6Ke//ljvvPe5zv3DPCcAYRbhSsDDMRFPj0ybl8T+xRzyM0ABhmaMZUYyA+Q8ZvDF3z0yC67xCjnu8qroubtX9foLt3X35ol47SRwkn2hPiYGWV/mpTwYjXPsR7Nxubehi5s8TMYwfJhDjs99AQORwtVzouOm2cpIvIM1Plnazxasr+491K9+92nS1/fOwIEh2vN3TkRpyZEG9SNt7iAn24GEVLj8G1zKzpCmPCJQkLJWc9QGqCF3V8jX1M1rJ3rthTt66Zmb+e9HF0kRgCX1XkphtimPxhJCTMzPF3+30v8NwQ0/DNvy/Js0TVu+IDQ3bdlHRh0fn+j45DL3es2UXoFwQVLqQR9aDhy0RdvxPYBwFM6RiJPrg7DIB9WZdfL5xLdgCMz66Sx2TPY9uvcYLGScZSvwpc2qS9yTR21arjaEREdEioHWERaMU9rF0R4hY00G9Jgmnxtg+xb2Ju1tlpzM/D9G/6doyllC4uIIi/mRVb0IWjSflEU+4Pscs/FgjAMxZ911R7A4pej4+EhXr17V0epIPrZsThMv3lsuxg0vaJvtRpuNiYuTjcwX7cRF7JukwcO7gOtayKP0QRTkN25gY7x7iy+2Xn1S/qtS/la937w+PZz6gDy447K05iwsCetmG36704junKZIA1jfEYmxJYgDbR3RkJZqH6O5XgZvWe+Ep+nh+aS33/9S//brj/TxZ9/wQjpxnRPF/KggZeOxIGcIHS0NDEcu+0mLHyPjWseceso4nYvMBC4xaMDTD3jheIkzrMn/NtOVyyu9ykPm9edv6srpKE9tngYygwG1LckylI3cEd2vZF5vsjOW/bgZx/2Bbeej2lnGC45amQMC6kR46B4/6fr525/qp7/8UF98fc4GRi4aAPnaAJT1X+JF7aknrurFZ27oWtY/UU6bCRTjFLQNXzR+/Ol9vfP+F/rS/1YhDwQP6XwCk4TBp7sRtm9NfqiNvAhVXpKiiGwgaAg0C019KZqcz8thspy05IfnlQJnBTIm49BzfLj9sAxjKFmnLPJiIj0toTZ4jIxHsQwCnxFIsOWcOx8qKNu7lDZ3acVuThI/AMWD0nktRwTzlwbm7pdev1D6pWfFE315kV7x0rjQ8pK9OvTzkrwyxpwXg6PVwJ5QO9kOdjXTCB89Vg0eTKFapSLxYFUey5xSofM6wnKJLKffBlt8MpGZggqdz2Od8+7m4bE4tx7T81mhr9BXIzVSi1/6R2o0reAL5RyMYU45Z3P8XS68GB5S1Uguk+PHWphbUR2kUkKcZPlAEmVCnCPXDnlO9pkijBAz81XRPUWhit3zcr5axbmKzO9xPK9xqNRT+UK2wEuuu+vohO45Z32R/pVlbKMJua9H3flW2FfOaY6/z3nvP7KPtRgpZqihyhwpkUoFhXz03tLENes5MZ8JntckMrO0I3HuSGDmiEPCvFMtByMshlgE+KGMmo1VlmNSsTCD+uj2migqAUqsIS7R5PomnmfLNWe0OFIHsNclx5k0H/ZteA6uee75ObhlP/K4rABp8RJv6Mwspt25U/k9HZF4JsZrunK80vdeflL/9w/f0P/40Vv6s+8+p1s3LnHdBX7JU1aIg+uJQBqyMCHlwOmUa6LzGYG19KcbTdascK0iqmMb3C0UERYu3L+Jwdzni8az0CCnMaeaPlcrjNrmNU4VnQg54YLvssecKR2+rqyDTh05x5SMn8uyM6mvKxiwkfUgS4ZCVGp7jq18FhmPSRSa/kDptoZOHFjrMAHKxvDAGzLEGOkHYLuXD6BkBRtAyQoOrwdBNOLkY+Ywz6OHoGQNs9/5ydPalrgt6ezHBwbFAgzbPEbLhz4j2ZSUnTMkFg8yqeY+dXIZBYCGhJ6Th/vZYTQOj8BYi7ZYIqGXjyL/Lcx/+IvX9N//6hX95Vt39Rw/oPT+GlJiPEf5sMEcinAF5GTYxRyxSACooUET1JhbfiE4v2tOvIeCyLp6hHvyJbaf6zbLE7Epe96MhVnNwQg07YbEZ7PUcxkuPgw5VnkYsNDULb6uu0RvHyzjza2T68IA1vHNjNmru6lZMx6Gm/VuXKfcA8BdZ0s/EXbO5Fi25/nZWPozgz099/2h9mcW+srEPm+evkWGd71jB/QV+34S8eZj6qU/O8gzGgPPZy3PTD9fO66PzyMjn4nmrq1PMOQ/4misKYzGjFg/BBqTpiHsWiDx2FFEqMoknotSzsE1rfx8H+Sxj44GmSyblufZji94YlzvZer2X2m/xLvnJWJtu7QalTK2I+SjjClyDufMdWLetYj1hqhJnstS98LFOUrZ84OUCkYctIZKc7SYGmslVYRK4mGmsQbzKlpxDrzephXrfoS+GqtWyKYj6jF3beYrdGNHPlOZr8CbJyF7nknEj4y1IpfHLYwfEfKxv96tmbBTsP+m2DKbnIM73MZbBMJM3YOXyc5OXcNHw7Jrab9gu6DkPcD22fHpostGJb6vGRFQ+l1+5ktNVGDgTLp4YO3ng8KX+h0/sCamXJNCNoBAZmxnJM5kEfiRGnvRg7ONPvjk6/wtQX/uCUDheOorRTI0+GHP6eXQc09dz38r+PTyIP8Kh5Z5AJp4h9jwufqbB+d6my8Yf/bOx/r8qweafJ2J8V1MwJEF7xJFolu1W8Yypv2kxMNa0dtvMsZzxiRzR5ujkA4sAHo5HsPSeAdseuL6ii8En+Cz2i2dXh4lPmdM4JfY5FjdnCPHZwBDbJOwotCALvIC2Ov2G++6TCnTLTJpejwDGGu7v0h9/+Ov9IvffKwPP/5a6w17tBcfACNIYJUL4Co6RdhgmbERabLJ+IjUchwh2qZHDlIrYQd2/+DRxsb599pcGgc9++QN+a8O+3PuwMbYJmcL+RqxtIQHgufivBOYxvUwsUduecf088+0Qd7wHNya8BvvcUKhS6tV/pNvq2FkT2FeJHcuZic0aGk8KxcxF9NKJIQQKyJdJylFPXLscLZ7kCAeufcIRHW597YIm5bDCQ5diz35gSM3AIPT0budauEA2737/lGX69x7HyuVvfXR6O7xkLlSLNx+YS11Uk7SsYHUqdvE4egDyoKIg9NnRkC7uIaUxOI2CABukOC5MimjoX+72ZrkGAcd4H3B7GJnuy+HIA2Z0+UQ65j2DYPvpxUX2dXTKzrl2+cSRb5AJz4IbX2h8oXglotyd6HaNpM3N+cVc5IP8rlGi7ZHuAos2H3OT08u6ZXn7+qNF+/q1vUT1RpEFhVuLPFTemvCYqwyVuKWVx7MK1qwwXI6SSmOCOeXofKR62BBQR/yC2+EeaqsQyDQsNHLNTpVflBg/M++OtfP+KnNr9/9RN88PFfzDQtoyWtsxs3dhH8Wey5037iahzHeZIzPg33OZXJA5gfQdSzIiWV9u0g/5xp5EXiSL9XefOm2nrtzhReGKhZDYi4RAQv1I1KOiK66zzSBvUCBJeAwN9bVjNE7y7hIOcI85D87WHqUNuHfsm4ffPqN/r+ff6jfvvuZHp6t1fiAExJuzg9ji2Ok3GunKz3/5E09/cQVvvjAWFgVn2DOf0QoMAWTuv9gw4P3a733yT35f5UioXDLftdJVuVBUU6/rF8lz1CL/JI05LWVqIxzvOgCE8wi0gRvkKDQ/s9iEwcy4/QaAl3g1I+udjn7lr08ANeNa215BU8W1eELxp6JtN3XA+k7SBEWTNgUioAQI+BJwmYKHgzBBwVoqHxAqDn/I16IV1wzfiFc8QXfyvo4+y2b0PtLMTGWbTOWl8nVapBjMg+2I2wj+Z1vBJsy+sgYA2s9VOV9HBHqB/P0uqFGRNaadsxeGt+bCikisn7vBQPnbshcNeewGqpGbCseuJePhnxx7x8KBvkhfIkaj8aKfeBBWeGdXKNj0s+cPIdD2s2L2I6d4wY4NmNXzHeFPGAbaxVlQKFKfVEK612oXZo7FeYREehKuRAQJVKPiIwbsY1DZU7Mhdw5DvoKOjLNtbp2z/NoNcg1HNJIXOZg3VfQCA2Q+SHO8iWwR/M8PNbROHDfQUve5ENeM46vzG2gxuVluRbPMeQ5RoSZfLANm3HtwjjHAYsIzqNy7pV5O1flmqjkrNTnnLXgx1cSC75AIfKGquVaZFyxXEraI6TygxsAABAASURBVEIFPQQPCSuS5VAEXHBJiIpAhyJsC0l9p+AO03I0Lr75EkwT5ScHKsKgSKqFWqCC0WM2XuqX56D3/bYL5NZ2QnA90dJjjKZItdGbYNmm2Y438zQdH4380OeG/utfvqb/+Tff04/+5BU9dft6ni+2SUUElMEKWAT9QrMeEYoINMGVh9XIVZNEPa4ihzSMxJ6HxTyZ6RATkmwzLSZ5H8NgvDgQxVJ2HM89P0MzPwGJYaxC/gLWwF4HoxMIhFDLkwhVw0lTJwAKRYSq4AInOTVkGWoh2WeWySYth894w2c9qLkh+DlLOUg08LScbpC720nUgQAmrC0zYFW+/BMQOUQTRUBiSg0MRhLkfBs2NyYU4cxSREBSxjhHIEIES+oYGLUw5hLvmrnWSKN+4HAMTFAQ4PEi16CJITIdIR0eZthh0egyqKmPZj51ea7HCPsyD54IJwjuuQLBUa8er/TWy0/rH/7qTf3TD1/VH79+W0/ypfU4BhFKcudrIAJbFI+KI7Q/2oE4y9Tg+5EF4Dpo+dsQfs/s75VNEdH3g1pTjuj5PNdJTLtJvhdNXhMxquc8w0AsLYgv/S5YnMltjwUEJiDUkGjKex+hoCURU2dKn6SIUP8j8FAJFRP2AtHSDkiWI0I+IuDUn7I7+SykoIhIKlFUk0K1FJ45wbMDzrNiYE8d4auxynxgjVboR2O98Mzw8yIx+RwoYItWA3s+WNv3z5jFV2V75uJ5dMlETj8/8rmJvCLXSPxIDQPcVGvIVNjDI4I5h3wg5lykUMqCm0JgxPxCtYQGEzmW3M65Yqz9+H5u1f6MP7JsOtDHrl/my77LPNfyiz9qd82XrCN7rpcuVflLQmNWzMN+P2sP33e8ZkMtGvjSbXkeFeorTGAhIUeEfESEdn9mebH7FDumllAl34o5LmvZxxz6nFjH1Vi1Ml9V9v3KuapdX+yP8BHsQhmHnvNxPHN2Po/la2LB1Vrkc+T5RCC7XrhCvn0k9C648iabxZH3qW8uZO2s4oid5tCIwOa7U9iDcxyyKcJ8IaVNoTxmxjbJeLnRNuzkoHnI3b6CNZsDTKnQIZNezpfvleyhMnmjYE8QB1uNe0WEhlo5twO1FSiw2cUME9SUd2LK2Of4LZ+DP//yG7334Rf6hC/wtt5/yUVTRM8RjDkOTXf5YckLz97S9SuXtOJ8+5c6NOdxRqal9Xqrj7+4n583f/fBF0LNPIY1g5KCPuShGmNQbOrqZjWEFOki6LqXnoYegY3mZxizwyhFBKQ8kBRImBSBxHodHxW98NQNfeeFu7p97VhDceWMZDfYBkXEjG+d2wZJoeXweJ5nw2DZ+7N1Z2NGWPct/YQaCxPpmRtInwMbgZr5C+sv753lP/X1q3e/0Jff8BldRNCUQUaZiLWNuAgEiGYNByxbyH9ai65xoTVCm62YjN9TKCJUCoshKcSB3rrKaQldP72sV164k38b8hrnPV1gOhg8QkQoIqxIsFwTHvQTs534zJ/El8XLe+aWLwbX24ln3KSG31S5do+Pj3Uy/1uCS719Yk0+8h4gv+WFPGz32pIrzqh7i+ux5zBsXhqbSd+x9pu6sfeN4IaYRJDXMe9ZDMaacDMeaXbYfhUAsQsCZcXBRi4cz655EqbFAMbjdJVgdB1Sd0iOMYkDGD3nTAyIxHmXfdQtdZOrzM1Iv+84wB1Cfo85ITnuArAlDQjYaAjK4V2PfGRBFi7SgrU1IhQBWVFk77SmVOgsmxC9rEmWO3Eh2GnqBubuPMFDedBlvhDM3xY8OhIOLsQmv5xtuUgnyHzDxjjlN9cbfFto0sRJ8MXNIub5oETip14hviyCMY3zZvzMnRv67qvPyP8j02qsGdOW+YNLPElcGYl2ebrewDds0clxzdVCcOMbnCYAYG0PSb5F54sQJ6378Lh26xGh83XTbz/4Uj99+0N9nP8T8UQCGgDjgBPnGmxrDGF5T/aTBifNhRgBd+yj5PUgGW2JD9DhQEVQ60HcxMYhXFeOj/Tac3f1xkt3dPPqEeeteUiWPnAHsQHHhNnjLdcXI2C3L3BKpJfEGPLReUNPO+Mmt8syJ8S5rCImC7ANKSDz+w+3+vV7n+vff/WhPuVB59+qcYz9QGgtz8Blvly6e+tULzx9U9dOj3oWJzDNyQuDb/mi8ZMvHugdHpaff3WmzZYZUAuLRS4xTxh65oej9caEBzZuvwB58yw8kEkn54wovIBKuNHhOGjqFN3GZVIKMmS7FMJEryQPHEgRIR/pQ4wIESJYku0m6+YFoRgnpR9R3zpYg7Sbg1/8EZExXY95nGAuzKeYpKEWXnIiPzCMPMXHsWhPFR86mMU3GGPdOMsmyybLJvwrHkCZ2+PYxkvnkiPzp60wflUFW3KSISkUUSSFfLiPcG9NWEOBv2DjFGkohfhOHi9zj5U5VF6YB74ALMgFuebL8orraLWq8v5hMn41lsR0ufKFZsG/p24/0D2XHKP0OM+FHCtzEz7nTJrXYkWxK8v4B7jnXD0HSUxHTIPzE4oIFUEhlSiyvZaQY0bGXY2VMQfOV6XGTmPabD/Qd9iS5zDPG2OvqHOEj/hH5F3NaSvkhnZyzTF22BynsD6144h3joVqLXkuBnMKd/2V+USEaApxcM/REISeFkUE8yzMMZJyrahvZSJXX7eqletCd/6Ra2ZIKsQU1qPsx54x9tfEVHymSGzFf5G6r9bIOsIcikDPEoMapRDHvngUCUi/n+acgzlzv5C/VPng9pT3Y+9vnbA6KTlp3iLYyYzqexY9gKXZbtkB5tAsNl7IfY6eu3tNP/6jl/Sv/ncG//w1vfz8bV1i309YDkAMaVKEe8Dus4SPZt2uxKC3WbCt76G9qrTbZwLXW9PyRGhpaDxfyN0gZuZ+eRHDhOp+pswzy8YieqTMh492gJ9FcFkvTtdjOWskFhcVYMEHGpmGHQsCFvZ7+pQd4/hUjIeAom5zPvaZMDAfPPgdk2Ok6krtnRS8gPe8OIiOCPlF2/EOyzigTZ5ZmyUi0mkV2yw7JsfA7LjUkZMbhpx+8LY1rgNBucZpkywHNs268qDend7k+rofGX/DB7PJhSG25PQpM6XUO6CL9PikUD8K7NbVS/qzN5/VT370pv7bX7yo7714UzevHGlgP+MzMIie0XlmaW+zNNfhnK4pCbvHYgaE0YPxBx6/Z9pvd4mSe16tVbUUVe7JwpjOI44gJtdtV62NewIq40txbLAPS6VaNpEzzGdKDLYajANPvftyL8g4+4q6HuBMNfWBOFOtxB5ga8q2Qc7JmEXaV8xJiAhptkQEUlFE9P2IGI+30DgUDd6v4auhajVW9nC4ddsPaDXLC1/291XGFOKKVsSNmcdyTVvisHcctvRXWV/NOceV7QU8nDkO0ArcOFZVFn6g7gIvpTAXUyj/MH8ashQItRTWL6DC3l97vtHPRXRqGMfSffAcG1vy1MEz5qIb6y+//CXYSB22r5KDg48ZUzSSI2m2LfaOLcwT4jyO+IdaVH1u+TKvn0vrkGsPKYJOIbOQZNLu6Jr7iMjzOTLfZZxL1HMEjQe0Gkqvb7at4KYdxn5srt/21Viz3sW/wtep24/wj0llj2NOA9TnI9a3MkfPSWJaeZ8gyUdE9u6gYH4Bl2zvUpe9RrVKTI95hirn3hiYqkIlCb+gkCJCIXVC1nxYtN2qeRLGIBFMha5gNCEqIlRQOEXIkndj3OCQESp+mpYDqDzvYazMuxBrj3ctk2Sst5W+r7BDodDyeX//4UYffvyl3v/kKz04m+QjIgzajRdsiFePRz3/9C35t8WOj6pAkC4UEWCl7ZbPzHyeu/dwrd/M/5ag/4ZVs5+k3v9A7vfFtEm2kYjmWtFg9OiZVj4KneNhshx4g8gC2WaZMHIjeTyUji8ypPKF7K2rl/U6Xwg+d/cmP6gcwDLXxImBEGC7Rg6vD8N0k90YnPNxRDIa+z3ogFBoDpKH7zLxDCRTSxASz2NH+bcCP/j0a/38nU/13idf63zTVILanQKKcIBnjUKLsEx85sSHjcSUi32Wre8peh0YWg4eSCbANAKVgDS5c57GtRR6+u4NvfnS03r27nXerfmhGM/rXAN5fIlSlIfzIKSvbXPOE59vp7wuprw+1nzHspm/c7Hdv5w15RqIz0ArnZ6e6ujSkUqt8tHIGQoGsgah08smccQyFyAdFLxT4DBupo7BdtBAdc0DdIlwByxK59GZ+nj2m7Q79polk13mJlJaNXmRMhmdZdu+TQcWcH1Q1vEgzwEiRddvsuIQOFeNCEWjWdqFZ03ZKQ/81kypP9qlAxDZcp3xezFtNqHu22wIsG57h7o6+/WYI7CZYJQKcJlQGpTxETuEfICChdIciMrOAtTyeha2xGW3+EMRwU/PRl29eip/C+2NdmLjmrgQJ7j/GrFf2ExbLlZfsL5Y/cXWxMU/ZX3OI/lqQ9KjhysINk3/24Kvv3iXjeeO/JOUwkbEJNWoYVIQZpJQueEtzwTLsiV8saMiDr5EagFPoqNJ7qBg5NnpF+e8GZmXx/SVFMJvYsCJR9hn/PTh39l0fv3eF7rHl11bYj09k/HicI4pc5B/1gmXCVW2hnsHNTFraFKGZyz2iXXFpAYXehLBEUFPI85Y+80nxht5OXnmiSv6/st3+GLtGuesyHMSIcClJVbzgR4RmEOiiSPCAgSnyaSuSlaQfQ53+XY2HL3JRwQKQkTIa/QRX975r16/w7rdf+DfFvTspOBJHBGkbqql5a+j+4Pvs7ev8lM01r5tpGkrKWieT5FU8jcE3/34a/3u0/t5HrwOpMGDe2k2PCIH4X7wr/LBX3PD9t451EAuSRVDtT7gL1WVPL7muy1Ua1HBVsssV/QaWjDG+ae+5n5BG/ANtfJCZyoaOE+DX+AG65UxA5vtJuvwUjLf4NzMPSIUASm0HBEhGjTzImSpznUNjDkwhusdaskxRrgpdeTBWMaq8MF1ItvnmE7R66tF1oeh8woWk+ouLoRLnnfOr/bxhmHghbNqNQyMXxNfKDoimF9hHQs1R1Ipkf6ARyCbhkpcyQ8F+VI8VtbROoTsL/9GBl6BS24bNPoFGJvtK2qp0Mi6G2NfcuIe5QO2HTlmpoH5jsjOM8DH2utYOeeIDK1G5noEIQ8DNnCVuXheIf4wn2IqyKYQ89fB9cWcHJdUct4D9YyzPtbS5z5U1qNoQF+olqKltlrsqzs94w+wY/o7fhzKnBMOxjlG8vv+MB9HxgIz4BtNni80sB7GJmcuhXlFhCJMgkMFOakwz1AtRSPnZVyxRpB/MyOJNTs6qrzQmIbkK/zj2HX/Nojr8cu6+UL2r/gAan10XupcjQMvXQPjVNnuPGkbqjyfAT6AM1VqG2qR51GZT0RIvSlFugq2+0tfb+vk8HW+s9s251Ee3rfYIb1v8+xIU3bYyG8RyYxxbDBZhbtBWijNViTKEUPpzo1L+vM3ntS//OgN/fNfvaZkndW+AAAQAElEQVTvv3ZHt64NKpWsPG+N83PL+zSPN4ka/NsACMokTsdzJTHUaHw+Xybc8kEe/IRZwdXn47CkntRpFfzpIHrilxiCFg8O4nEEEq/DXAs9/4Qtk8AbT8EGB5KNspL3bpKfYxHOIGRIIqITIsORE6EjJiSym9mMsYF2OKIAHxCWnI+BmnM3uc5JIqoBRwJjhJ+1BlmexAoi0IMkD/2Fhk+8e3SPFXIBsORauoYhW9OUXIyH4AWA/FxDozEfdDFm5kPOWuB92RpxzuwsTRPXAVD5iIhF5JKIPgBxxjgHFmDEMkeSIGvGN3ndxUEKEazKYH4nW8Vaz9w80g+/5y8EX9Xf/+kz+s5zV3T1eMhrFLAyrzvyOt6iHj3seMTmmtpiQ7DuuhJKkuW+M/d9nOT7j/u5QBUKRo+gh0rhHjdF50Px3ghxM9VaNXA/D8Mw7wM194nRttEYdPaYEXmoQ/pWY+c9Bhmf8WMlP2Q5MTMu9yHkzmvfl4hJfcV+Zd/gsYoK+1ChfspXwBeyLUKKIlmu3oOpfxgL9XeqjD1gG6EVdpPl0WNhSxnMyjJ89NyTF961Sj5Tui9Sdr6ResYZYz4gD0PNdRiJz5wei5w9Fh+Y7kMeZ1rB015U53mVwmSYaETknOQDOfAXuP2uYSD3yBgeaxikkZw5t1qYe6jir9Q5oNfCOKXIsqmWohFKPDlsG1m7Eew4VA0D/qQuO0/FVyvjzHbrg2NmfRwlTpuc0zSCX+E3Da4D3DBUlRKq6BGhCAg9Ag7ZFzHLIfl8jsQ53xF15nMRPhKTNTPGaGKczkuO75hv0Tj74CPk8+K8Jue27hjr9i9ku23JXctQVYkfmMM41FzTiGBegkJRikRTSJRpBg9FSFGlknHSSM2rsVJvTXlgHitoxD/M5PzjWBnDVDgvFWxVJXEdqgbqqbWQO+Q1NQ01sEPY7R8ZZwRnWhGzGoMcZUer2TeAX1XnhMzRB9cxVK2gAaroJULLsRfZW9kDG+Q9yXvTerPVp1/e17sff6Uv+HxoVyE0987koSCR67l760TP8MXQjdNLjFUkJ07iicOeTNP5etJHXzzUv/3mE/32oy+14Vkc4QxshnCPySZOrKtopMCHXTBxmEW4R8mGbB22wyBHBOdLigh4JKeT93k/01x/hO02bXVyVPTSk9fkf6bq1tWVRt438ocvkkJShHtdOCLIhNmViidc1t7kIbSsn218jGbZcEgC3imfG90mDlI5gybWAzUxJCGOnsfeVw/O9cvffa6f/+ZT+T95KZyECLJ5UWGOSbAjyd1ramh2QjRjzCKyl5nrm1wgJssUIURFBOQI2ZQkcU5bEbNGcu5JV05GvfrCE/oOn8ufuH5ZXFqUEQRGXwc0FPomAlkWKpsg1MZzfOKz/ULLF4ATn4lTZtTFNzDf4+PLusKXguMwMr44AhK5JcqVD5bKrNsYY1EKQmIcAqWMzW33/mjlgIBpl1h9HNiFxky6vozVtf9APwfA+in0aK5yDrU6ixeZV//QeSAfiiTlMrgYihaKvnZZOIPnSsEbAXnGvDJQREiAe6/fc9jrhSHBASIyLrAsJEWE/IdOu8NhUI6NMaD0WwAvEzb7O6Eo+KMLpOUwfqaI6Fby5xytLTIXfEA2mZqx9lmBCnqtVccnJ7py5ZQPXSuszNMXLrTlW2x/GWhabzfarqHlouX7HNc6gTNX63VYzjVXE+lla+MGGLhjnrl9TW++8pT8n06sBm+WDNcgUA5vcEFN/XC8T5csQC0VfDPAmxvDYAhFCTi12xDLxdM41VTTcNmddpTAZtxsdv6H69A7H3ypn/3mY338+YP8aUTLosC2hfpt519nzlqcEx93O80YEpKeprzZ7JPtptmHbdrOOiZx84v1yRh8eOTcJkJxY8F/+dKgl5+5qTdfuq0b/BSfqaTbKTLWAvVE0FlOOpTlaYrksrXRBySOHAs+Mb7DGZHcHWE8LnR6nI4x5XJzH3/zcNKv3v9S//72x/qEdVvz4Mt85BL4RpiDxyrdvn7Ml5o3df3qkUJcQPgaa9xJisDKEn/+5cP8zc1PvzzTmp8KuS7nDPUjZbChkHOnFb1wjfnFYRwHmQYGHf0CkS9AhYedqfKCUlS5/gaufVOFV14gTMOAH3zFlrJ5+oKXlpI5VmMlf+V+6eQvN/yT6k6DrPtLC//1FMs+d5eOhh1+NQ4qpUChvIZDCi+oeQQ25YGIHCr4jK+1ZA2uvZaigTmkDTk5/oLcKea4Pa+Zx7ou+hio7HyhmOVaikrKSl6jqBaolpz/6HVgvWopKiWSIjq3HhFiAmlPneslIma9yDXn+WIenVd1jg/sQP6BsYaCzrmtUEEuyZ2nkEsqtWSumjWU1G0rYB1rvuglMaEo4HbUc9Vim2S8xx2rNOb1U5V1jVxX1FqdgxrCPIIpQsiIO1noZSGwpUiOq6XoYi3otiX1OkrK2ANyDhIXqBb7Z6rdV82d33ToX3LYn3LIa2H8wBwsu45aiiqx1mspKtCAXg5zMXakXhSSIuihiGCaED7nzevBHxJZuJTHotXImqVeNKZsXpHN977BNYHPdbYMpbzE7nTHmJyj5j0w1CKTa0gaqgq2UjyfUHF9UZhnUbeZd3v6auk+zxvZtotUiAuJJg7vaUnubIMsei/y3gSEfSktiDyLZrGZm7BqSVaKfHjPrdR549pl/eDVO/rvP3xN//LD1/WX331GTz5xyvycciuWXAznEAzi+RapO35J7RqSKMh2KmAbx0uLCPlY/JZxduaeIo3ofslwx3uwtOFP7tzkg+HyKGbmjZrg4Pi6i9TNDngy0c+ExN4viMcxfmLsIc66P5R4HEwGyjWJVIEUGI1uPBeFTkjG09HsEYc5SCbg+hsgwp0i63N+EqNjzTyNJ7Fl4RcudJ5FfvagkJfZ4CbATkbF6pwQBvw4kelxYEHIMeGOaYzR8jcEcGPz+M14yx2QDttItpNTx29umgeGtQWGzHhu5MJKLIU7t+PS3sA0JLxmSD14CxZDFCxNx6uiV5+6rv/6Jy/qX370un74/af0/N1j+TdfAMytyXBWlpyzacdsJeVOR4huQ+rNdR2QsIYKH6iKCvdC4T73PWy5ltnGfWG9wAMyr75Xy+KfeS25H4zwcawpV/JZHtlb9ntMZf+p2unG2g/PPSpjnAsM9tH2oe5iUh/3e9AK/wrdNCKbVo4jZiDXQD2FWpfaxRERKjkXzXzWa829yDGO9VoMzLUWaShFtXSyvyA/SrVUcD1XdX5ija3mpeRYi71W651qKcR1uSCXupdr6b4hCmsA4cu92XOzD70yFm4xLfkwjwgpW5ilXMAl1SLX5Tkm1apKjbV43FAtcOIL3HnznyRALmBgKnOeiJLYOuvdLnUee14Lcr92S0F2HhNxffzC3GrSinnl/EZsyOmH10oceNdZ4DFTyTpDti0UJWQqjJHzhI9D1cgXXJU8IzSAWfBDKRqKoICQ7YdqKcwv5DEHchRizDMnAc41wFPHNzoGfTQhpx0+joWxD4hcFYzzHZJrjpD2NikkkZp7VCKV/CWp863Gmj/oOyL3ir0jyTL2lTnvAt0249D9pejKfuQVmKwdvsLmmldD7e/J1GabacS3SkyRud+zV9jMj+CrzDXH7XDoKVc53lRLYS6hZYdqlui8r9rqPbHx2QxzfkF1jy8C3+MLwQ8+u6+zdWMNItfF2Fqcq5HPXw6t8m/A3bl+kn+7pUiKANWkib2Oj8hw6av753y59WX+ByNf3ztPjMcGIrFX0+0b4XsFKXUSzriIUGB2vPOb+znX3eBIar0kSipgTfaHZXc88fxbgnduXNZ3+Fz5zO0r1I/DzyowF5ufHT2vc5Cekm0zM+/UfeCW4AR2xTWC9jKnwfUttoxLa89Dn9p6M8n/huC/v/Ox3vdvCXIeInImTpXkITxikjsnI9o5rHoc1LnZgsdBacGLiVkr+GOTa+rusNqJ9xThZ9mpv+W98NQTV/Tmy3c599fkf5oAByOTW/1wdNeQGKNbKZnk/bqY5C8AN3z5vNluNfn7FuRtfseCDm+ci3EcdOX0RJcvH6nWSgIaOcg6p9xLHmaviYqVh+1ELU3pWIDwnJ760chtPGZFRBIdcyPcvpkU4JNA95c2MC0JJM6LjZXGADYDER0LcwQsrTYFklFps2CyQmbniJTnjvpkElZ4BDxdZHWdyJ4PoUjK+yCFb3dxwXRRu+CaFQZYsh5Y0rQreHb8HuYM3dWlb425m4xRPWnvrf8B+layGW+7yerCkS2aEFVL4YI+0pUrV7noLivY/afdN9hNGy5UX7D+e+7mpq0vYC7YiQvWWNbeqeTzoghJJuWRElecuf+NmtdfuK3XnrujK8dHiiJFhEKCQojKYzdx2yAF5lD6GWxiM+urKGwh+VQzhhQ0LhvHQ8anWRzoPl8RYFDdwnh21AYxZX321bn+nS8F33nvU91/wAszIIfBuN+bIoiAUKRQHhP9ROIG943gNZnFZEvnC9MYk2OT09F4YDT1dWykxuLcHmcOZpnFadGta8d6k/V78akbPIz5UhV/eBGVAdYgyaFkSW4PFiVn7ewTh7nJNaNmi45KWXaGYLEn+WjonXP6qFf6jC/x/u3Xnyh/y/LBWl6DlhD3gdS4zsT1NejpO1f19O2b8m8QTZzHTGCEoXBNoYdnEw+Ae/yE7mt9xXlgn2SFnccAKfij5cg6IzXXU7ie/QKQxAvGwCY61KJhrPlyMPCiMGCv2BKTdvzgdvowJHbRK3jHpH7g8wuOv/hbkcN06WjkXhp5qRnkF5ZLR0PqfnExXcJ/NI4aeOEpvJSFT2pIOR021YgQbSbLJtzgaikaqNlUS2E9i8rMK7ksl9ptBTxOGvHIAZWqzFtYpIhQwRYm5AhwwhYSIhRa/OalFBWFIoJxAx86sbXCGbsiFyiKlBwcDbzy4SmFhN84kzFJxHotnKci11pVWZtqmTUvtSiQo2QGsoQqeSJCYY69FGrAI1MEw+CTrKlj0MGWCJWCDK/OGRJit6EXcgVUwBR4mPMCP5jwe93HlBkPvdgPGec8EUE+BzpvZB10NGTZFxJuEVPAOt6x5rWA4fz7XsSlAs68U8g8v6kIpZx+7Q/gMhlnXyFfl0MFoeA0BTzEH2xCLqFcz1qY00y1FmxFgTMitPASITkWf0SI1qmESlLRUKBalTlYo87Jh62UIpPXcTjUOc9DNaZTIYfjSi3kLXMu80g5sWBKjhkdU8rMQ7UgZ6xrDOydMie+WvAT6/ph+KWCEgFuoYIMRXROCLiQ/wibwmdK2nFxeJNml0LKtmxnqdjOM6bL9HaSA8kpFBFJFKJg3NMrl/TKc0/ov/zZq/rnH72lH//xi+g3eGEvvDjyXMr4kATRzD28n2Oaj4h0oMFThoN3j3FuaM6FxpNHmgRCHBhx0ZT7swXIzzCcNNA8SxCyocGJoefpS28ZokWE8gcfTo4HNVPiQiM9fUsf/Q7UWQAAEABJREFUFpoCG/dC85rhQ5UIsksoNABoNBzqxwSa4rtiWEr+4i3x7kzpSQG8OcTzRpmfyknhaTUvJggP0XWkLpAXOX2AUyOHoMyBwWZDEHvDx/ya441Dlok5ijyRNiM9Bwc+SgJh1GK3Lg7ry2CzHJhpZlxGymHQezPGNMnnIyJUABV4Zb5XLw/67gt39I9/+R2uue/oz996Sk/eOtGK/Viu00mhCDpdPJpYO0wNWtoi93nb2nQxtNkoGyOCWsq3KErIVIp9yAGuIrO3lMUGJveKtOHH7nt9oO5aiip2P1O8N9leS9GArevsVeiVfT3zYS/kG2rVMOCrRaWYrJtDlXhyp98+sHXGZn78yUtVyXxFtRQV8tLgQg94eOpQl7sfOaQ6x5XocbWYFwUJdqSOtV6wmyJCURokdV2gtDui2G4KIUp4uy2UeIxlocAWyiPm/JW5FQCub6hFXsOCL4jJhOAJU7++BJ8Jf0SkbpxjaulzqqUw306Icq6CEBEqUEgK/7HMPROSSokkTPJYCilJ84FePCYqooxDTV5RquPxFQVjSLCsYahVpZakIc9xUefBD4M7VcfWoghTEB+K6Lzgi0CGW05CD+vEeP1249dHcGBqKSrwgCr+CrduWvRDW9qNiUL9h/msz2R/5rIeGmpRLSX5iFzwR4RKEfMwMR9sJW3I8CjmIi5Yh6KR+2VkffyOuxor77uV991B/jccu63IdsudCv7a/WMBX+T3/9EyecahKmVyjUlF42rIHN5/RnCj7TNupG6/T3uMVfoK2JL/xEzHldRXxCw0EOM19HuUH8X5fMk9uWk5vIsxXfl7wftnG330+T299+FX+tr/8SEfJCMK57uwDgUe8pqt+DL0qVtX9eyT1/OfRqqslZxEHCHRvHvypeJW7396T//2q4/07gdfyp83I6qCP27aHZwIDLbv0iBYxyylDJMsajkiQqJNbPqTOJDp5fl6/1YeRRFFSoJRxMlR1YvPPKGX538LsVC/lyWINwne93AESX3tEBjHvcl4czHTCdqvqBTR4+QDMdfd8gE5/2FMviDgt+0rvpj95e8+1a+he3yp2kQSxhDPrJ66gWRkFwFF2A/ZbBauKIiCQkq3BA+VUhRFHDhSDuyoCjqTdlKgJpZzxtD8oGylV5+/o9defFI3To9VQOa6y4fHZKaOcR02IZslYfO7mj/zm/zF4Hb+nmXDObHsLwjtiwhdunysk2OexXx25FYWQ7nJx2FaGw91X8+sjFfLUMRu2RtEyD7C50EHx6N6uqgn+R/omOJjEcGIFxyBlmB3VigTU5cOe4yPNoc8akO/YOaawJSNMyIej3u3Del5tKg9pLvnvpeDYsGE6OY8+VtgB7ZlkeMg96HsGLGYESFzwcRhFouC3vC3QMg2F+ZJIdLS6i4iFBEWk1JyB/HcFOxblDU6VwoZll1E8OAbdMKF7b+zPgwDiMbNP8kXqy9Ofwm4I765t93E9StfODvKUUkbELLtMDFE5hx4APhLoe++8pSeunNdtVaABkNMMMRFa04Ajdy404Yxa8ffTe6p0ReQbfgZISJscIRSTDM2GZOuzOlUizVrJNYJzzZN73z4pX72zkf65Ktv5F8fN7bh3xGGCPKR27Fpt2wMvtT7wjCWHSZnZ3z8lsywsq02TeyybYm1A4CZcyNKHiv9k454AD3/5DV995W7vLAf82B3lmaIfDgmwjNDm1lDLBApaDlScqrp9QkgzZCFCjkyxnYER9m3cJv9gSt1lAfnTb9+/3MeeB/wIH2g8/U2c7seBEJZL0YdSujm1cs8hG7o9g02UnJ7I3WNxnotAOd198XXD/TOB1/kP8rr87Jg7HfJXiMhMLx2B4o3+so4fgkwlVq4ziA2/Tp0brtfLCq+Abt1X5uWaymsa6eCbBqHmrZasJPD+NHcVAsvNLW/kKDbPo4lbZlzsc3cNo/ruoI6g5wRoQiTpKDNlDKYsqOiUn4fSSwn/oCM2XNSO5WCPBEhGmQOYStQSErCucORMEpRBKRQRAAKFfAFmdbl0m14wQhqUCiwNyjx8IhuE3K3kTdl12uS9vMLhfaHZV9F/XpqOPLqg3cPqWXydY0xW+KRjCg4k9B97aBKdkC7PdPyQgV3FAVUS6gUy3YKGcoEyiMi4L2mAjaKlBRUgMseRCGq12fLnnImqOmnON8LC85xBGUjGxw0mMVvjiXtlhfqcSTlvsOpeXCln/jMxYD9eRNy3aaMYw4ligIuH+As218iRIMWLnltTFGICaWvlFBACuuS/WmLkD/IWTYpD9uIla8B80CCiA9JwZ+Md6ykKFKBMHcOriQVfCFE7IGsPCJCC7YUdT+2iJAPr98i5frMF0SAdZwxEaGIsMgluHAiWUuvMk4JcwEDE0z7I1d7ryIFCx/CTnA/3zkyHnhIl45GfgJ9Q3/1g5f0k79+U//4w+/o+995UldPR54ZW0BNUQBmjpY6hdH6jkpZeAKyqylCYjT8TT4iAl1JaSFs58ewk41Ad422icMyiWh9/pgYJCADO7MNSypYURuZeFnOwizb1OOtNatcq1iQaBgCQqI1YiHH+o0ci09NSb2hQTSmlOc2zVj3jcrTCMjNQBdnm8fEBgPO6GlDpHmeJnGuULMGJk0jYMHBOwabQal7ngLPIGmGo+1wiWm2ZC7bGTnXKp+rzSKdILBm4jCOkz/HKD/vdTzRhgL0uojDWN9n4v0CMxZqAMNKOHnX6StvIU/wJfRfvPkMXwa+rn/4y5f0g9du69a1o/wCAAjhPdYyRasTti4oD3JTWIr2pPCtDhCNhHiCaFOKQslzVzg3EdgDUwlFBALNMpMrXBTFss1QytgjQimbJwl92U+kAFNmUh6tj4fNavoUMvfCep0K43SSFIEPgovDLPckx4cUYE0FPSB/+rBcsAs9FoxEqtbJdkj4BCDARqQixyVZX+x2yaeP8w3PZn8XnCLJqqEmy4fk4aw3d5wIY0ypZtfmHC01X0O+lmQQVEhQqKcwbsxyAh/pIgC7gVliDUkztpLUz0/mwpnPHDgzzH7pfC6yhjQwd+4JGhoD0NtnyjiuD/Od7jl2MGUUCK91CvFt7VkiKuUiuYZSQsvc+jkuqqWoYE8/WSxHMDgU2AlURCjtgs9ygUdBhyLMnUf9wGa8iRA5Rx8vuh8GRI5fDNaL+rUb+CNCEYE75DxJqDRJgc3jmQvZ/HGkPJwm8yP0PIE9FDYG4i5fkd9z/S67vOuOY9XAe/KY77744YPfeeFpQz7UB3KOtRADLXwYtGDHAftM4+Dc6MaVkvvSgFyQM2ctynfqWbfNunkS/oKPK4eTLw4krgF6tix6ZOVzxVdD43PfpC/unendT77m88dDPs/YHhI55GukFsRgXaQb7J0vPHNLT1w/4fPZgC3IzzDOaSlCfKyU//rxz9/9Qj/ns+W9+2ufQXtlmCPM05BdY6Xnuqw3dyKm8whHoGOPCLCRjp4jvH0lFnfmt3N/PyjxZJf/WSf/LYTXnn+Cz5On/NDRsXiciGAag+jgwE+0kzrfQgY0bqCu+9k358Bhm5NkLqpqFuhoeN1sgM+GmTlE63XTB3yR+vO3P9EHH32dX6wyXcC4E9hkve3One3sFg3usYykLjNxvTXAGYahIZgC2ad13jY8taTMACYiGMM5SQrWdv/W8t2bV/TGy0/rhadu6vgS35lQg/MlhI4wQ0WwQhaJdyOncRPfEfjLv01+GThpu91eoI11MHUYdHpyouPLl/OaIwXZ9i0iFBGi47zD9bgDe4Me42qsk832mlxbLgB12r4jjzErrsGUoQjL2qXeMdk730I2NLGOFi5Qu6AJjDhyeDrXl5Sy1xEnbYkK8HvCsTTXm7QYOi+dXezjovroPNK7x/Shg4ET2NXEZBfZf6sL42drhlBczPq3WSLSbExkbKBHSiJWgXrQHGE6MCEaZEL83zTHmQ4htVQdX7qkK1eu6DI8IniX5FRwUebFu+GCXcgX63Yj/8qrf3tw4scq/tabd0slOfHhALNsFtyY168e6zsv3dGr/FT69PgS118Tw0GBrOT0LPcyl2ZVPrgu0l+Ej6AIOI5kiItfaZCCP27yEVI3H+SbsIkDEz3+0Odfr/lS8BO9/d6n+jp/680eiHiKSgwabQ7Km43aybV7/8a7NMyspZgbeBe4OEhmFSs+/Du7B0JJhheQ624K/oiH0GW9+cITev35m7pywma0W3THBJ0UEco1aiIx5xHeFhxyBLi8kwUWkuCxIzSFBNEnXhxNDhOmJCypwxvkh6j/6vWvfveZvr6/YU5Yc21w0iJCpYjra9DTd6/kZnp6PMgvzxQpOemCZ9HOzrb64JN78v/Q9cU3Z3m9iSMgt4hFsrZQyObCdVbzwV148AXjzhynfabKC4d5pwLGuEOybSHbF7nIuU2lIC9jVWSozPrit17K4iuKxQ+37IIjet0wq3IXEXBJZsjF+JSlUjqFOOhwq9CFwTaFZl1YQlGgCPlwHxGK6ITgJmPstxKBjxgplAcs/XCbktFF0BmwsFmPwJAkw2WRkpOnTO4yk40p4ygQzSZJ5ICyn41cUdw1eDCmSQIBoTu/CVHps6B+LGJzNAp3q2A7shARsMgAxJST2wQViCbbEkSulDG6rp3M/YoLXEASvbQrTMIgYxfScsyGQI8IMIHEneF8SAUbRnWrku/lWVrYzHcgYiMVXTgCDZfSZUWSda+PZl3dIB8HolVcBVqAaaILbMmEhPAHWiYNAZZFZpw8Apsgc5MODi84vlwTOKjuRIgILNoTunyEu8eRHSYR07kOD5vIkUNijxmFSREh0TQfsVMCiwk2t4iLus35AmZhITAR4PKcN/kDzZ2bV/Wnbz2nf/7hm/off/OW/vMfvaA7t07kv/YjXkQNjyDGlHlmGWZ1qdtyEji7dmNbwYGZ/qCxB88uX879hdMgxtyjnN0UzLxBe8/8eMlYTyfSZYwpFXwNAaKh9HhkGnYaSVwnryEovjIaT7Fm6J6oJ/O7NlDGR1A8SSY7jITT7FUDb1MSlmxgnb1Tj+2jIAO0O4IZmDIAJMZGUqyzRVk/ZiLUD/yaa7HB4f4SjyLE1GANzhjGwfK+y+ip57KdQD5m5TtExueADevcwLiOHnZgn92ZKJ1Sjw9F4b5lJf328MwTV/TXf/QyXzy/ob/7sxf1+gu3dPXkUmIUjqETx8yQerswVANqml3UtMCTo9O0LH1H0RcoEiH70b7V0u0OigBLy/kypwgUmhhds2yWskKWQxwWYEuzauIsYgr5j5Z3DzSM6rPpvfWFAsEEk3OE+h8CbPo2hRIhjgah/F6o3fbLia2wPgFZfBxFhMIOuIUIa9COFwUJrEaEIkJyg3ZcrIILMyEbggVJhujw6L7Z4hw7RCpoAUkLbse12OEYQ/1A1Lcp0qaQFl+Whm4egWCSZj+65gORJtNsSdZsaYg42hzrk4CqCPdFCJJCqYb6AWf5VArCTFGRaSTpcroAABAASURBVAkAHBEZQy8LEUjGhvoBxyT7hCyGEoYIFIimfgRmCL9tSTjMMQkPGs0GkyeQKp5Q99sORYQiTMoDCU6ftsj5uERAKUcsvoLJshRSkueOe1ZCEaFKcCmF2KJhqOpf0IUKa1Nrkck/9K7Fck294itQxV+gilxM5EoZLI0cjikq2E21WJ6JuLLQ7C+H/p2NWnZyUUVWaL6sfSEgW4e5eT/xs2LiA9wGun92ro8//0bvf/KN7j3kswxzLlFU4NWcZP7hxKWx6rk71/TMk1f5Yd1KlOJ0SUBzT9vy+fjsfKN3P+q/JfghX3KJeA/f2IN1eFDaYkNMT9YGzs8AEddJ/XASJI+l3i2M54qdnSLgtCY6WjI23GsnK73y7E29BF1F9pzEWFk4eZODd7jVJPTk2V1QEu51TNdB15Ab1ytLi0RzGOMjUUpAUo5hgO2hzPX1/TO9/e5n+tW7n+vL/CIV++yLsIDu5Mho6sckJg9hwUdPbnpkSpCEDBGiCMuFJJJjJh7KOTxmw3VwYJLoGi8jp5dHvcZ3GG+8/KSeuHGigS++l3kDMazn1I6pTTzdSZ7nk3k6z0SuiS8Fp/xOZdIG2b9stficy9/H+K8OH61GRdhCzoPiUiQvVqm7tRwNg6nrDdawwGgN+n3tcb5dasZa5MfhdgP8vuSPsy8J09d2KZr17Cz8PpoBcw6vr+Z16hGzoyvibM/SBTYnwdbyKmn5wiU5eCE0YNEirbngmg/ss0R00+63BgMr5BiByeLgYcLlFhGK6ITZMJsV9CZYNstcQulfcLal0x0Xk0yWZ7LfZLzrpTI81rokTmYmxOpmj7ltQZH+DcErJ8c6OeUDBz+ZSXibNJkYa82F22nNN9oTtNU0bdXwNS7yiYAG1jkbSRu6mBm3KNuMRzOJn6aMev7pW3rrlbu6+8RpPlCMTbj6YWQQm2cQR9hMjZ2hRVFAYi2TcABzD3n2sPTB09FUrFMXFi3jRZArbZMsifPtf8PAvzL+77/+WB9/dp+fVjBHF0TgMq+MR1ePynwpgvNauAJjZJ3xJ9Zlgue/Rch6iQOXHGOc5QgqYE6pgyWpw2cMGbEZd7Sqeubu1fy3BZ+8fapx4Eohv317wiYpU4pYzoBEfgPgHkMcDEefxj4Wmsc1E057ArySlEcE+ahFRd3K2Jj46Zr4ydo9/fTXH+n9zx7q7IzVcoKOkuNKCX7Kp/xi8/mnb+RPp8ZBeTCcnGepzcvkX9v/7Qdf5ZeDD8+nLC1TunMNVM0oPd4DIDlHQU5eQgFh7o24EtggMVqXLc0UUgnNRwPRiWGEkj77C/GhonxRKLsAYE2sjqFQwy8BpbNdKqxZAW9bwAuCKSRwsSPnUIj4SLK+rEs/s85nkmFKP6P7C1bfyxhoTREByc87umzotkUqESFKcmRSFOYkgSFj04XD6xzqf1zLvPyJ2emp0c2xHT3nygB8NN/KYQ4VCzk6ytLAOueikmEWDYa+5Qcxj0mJqQCZYyTfe34A+zZY8iafQWZJrmPJs4tWv+4M+D1+EAfoLmZ+RJa4l+RY61A28tFSdNfxHpz5Yeg6whxnj7VZhWGhKbNTAXuXfCwcBFZbZkrwY+Ru8hr5HHeNSIr7ln6QAvcCTZ717vw90piFMv+iwGmsa8c5geNNlk1OZcppYLDPMYvOI0dsPXhcK4R06D+UHXMxnruI5JkDvvej0PI6wTgZ4LzIbrqQtI9pu2fh/ECl5YTLh89lpCk1fGjojO9AG3dc3L4MzhhF9pMf1X+18drJZb3x4h39w1+8oX/5u+/pb//iZT3/7DV+sk+CaaO8wUNSIcZEHBrltszkPaGxWMul0ew8oEJdMhIewdjUQDDJxL3DviuOgGwHZ1+zPCdaZKs25xdfCxwDGQnxKmGk5f1PPU6FujDlUjA+YMyN09AwNdnk68cAlyHHNiB43SdjnKxDjJYTndLlczgZD2gyBmubdWe3TYwk+0zET9b9ADKWOBnPeLjxWMCB3c965/B8TZZNuOQxJuKsW7afyuxihB7P4qYOGBtIBpi6RbaZGiOKPEre1MA4GoHwyVZZFpJ9ni8oIPRgqRbZDYlrw2upttbxUegNfrj4D/6y+cdv6j//4Fm9+OQ1nV4+kqJkSsKppsnXR54zUriUJKlj4HlO4B4/jZ4NwdYXIlF3GQcBIQHNOSGbfLsZbxkPeBy0HL8bSbOM1g24dwJD9phuIYXXAAWHcc5tAoSPhtE6bkDo9Cn7+kkfNgzG4CKseZUtpmw7boOoCzMxXUBGsB9mJTFi4aYMwAQ2/QC6qanrQHG7WfeaALHa/Qnua0AEtnRll66U/ncdFwGLv2RYcmfEkoDauk6PnFi468Fy0DAeaD2X0fMYO/ciLHwJyhksygEPKrRqvClQIERa+iLQU8KV3HfXsnaBJVBM9nfy9Exd2/e2gcxtNOfoQZKoz04T8NmUa+7RcpYE2s4tI5fkS0fYgGezbw6fdSw0Yx2fPvC8euG/OJ4Hcj2JIQZAXn+LTpghnawAsM8xaUydQBoi60GfODoKLjAsigiVXoD6IsDwRQQ+yZ39hmBCDfYE3hVJ4HVQiHhs6AIQgS9JfUyFlHZzqShUwBZJmBWSCkISckApI2DGJ4icJTJOGAM5nED9wIQ5uqLQops3upg9eT9ZntdkWS/fl1ucZ+dbff71w/zM8QV8w5d6pVSVIiiSvEaFH/bcvnbEZ9kbun3tWEd8MURJ2h/eQ5s2m0mfffVQP3vnU/3qt5/pwYONooZUJimfMXBqCQI5+/I95PO3EOa0mUczqquEzEJGdRm37Z6TkAtdIdB62IENlSEmHfG58dm7V/IXdJ66daqjkTMJ0OvAYoMhILBZQsx6UkZxEnKjukHUwN5Gnx5lHCWRLw0OgUKxUyOQmTrBXKqNJYUospHHNfhv6X302T39/Def8OXs1zpnHUHIz9xMQtcgN8+RbGSfLWaQh8CopQxjLeNCJCoBaHDbXUuE54wbHpxQ12JqXAAg+WFs01NPXNX3Xn9WLz77hI75grARbJ9yMM9bebgm50w/AOfxl8RbvkvxtZY6728bvkfZQhPXg78kzO8JyDkOg66cnDDGsfz9jMLXVKaWwtkh8gpGM9PFAycOmiLcd29KuBgCAwJF9lmH8k9gPmhGeBFtjnAvcJBFqGGjKQlwcuyOMXn+DMHC0PB33YIwhAJmWq4fPFjcY8lrAu5ibcLjZry5CS/DdGfE3hMRiuhknBQqWo6QIiKJLhP0wqhJ2LU/AjGwKUl59OFSfGznouzocZb+MMUC8WSRD8c4lHHNbY5I5yKnclCpod22SA1vopm/Z2v7o8S68+Vc5eK7rGtXrujSpSP5g4QvWl+oWy5WX8gbLmb/huDavzXob7XRbbd/4nE15ZknexPxysNjh/xHcr7Chnjz+glfat3lJxS3dHJyScHFLuqL+cazLG7ITBdK5mQRwShKsi58wtvkUx3Cnea90NVFtz+Xu0U6KJPNKCBUlIAJ35f3zvVzNvG33/1E3/DTiomHxTKoz7XJ0IVCMYskQZqgxmDLethqG+ZMM2VvrVPL+DkHcUpdB0dLOXumeu3KJb323BP5v0VdPR7lXwN3WEQoIsA2uUeQhTRJiggVSLLXJI6QTfQp00nhVYV1hwWl6E44aRjVpDkfK9JC93jg/eJ3n+mX73zCg/CcB+I2E0UEUVBIpYQuHRU21tP8T0eunR4pqhQRCnwRcPXDX9B+8sU3+q3/GvHXD3TO9eYxFd1vHoFCsyVsSEILpRTZU0Y/8dodgZRE5xzGmZss43ZLFcH3iGYla8D2rTY7Giszi9+CMNrOZtm0M1wQmuwzXTCn0rLPDpHbUzxLmSQW9Ly8fMFZNmGmpMxnMYGsh/dAmBIPznInFAfAOgaBwD6vLqOCwEIATQvOfLIHo2WjQeV/K5M6hU4M6L0gde6tXj8oxyw6uJbUxFYDzX4wxieRvKXecm/xw9R5eb4mfkuuLS91PV7dxiXp+znjWSPLftHYYkgc+bYZN4GHHI9jA3X7ttuNATtR4wS3L3MhW8+HO4VsyZt28OaT82EjnaxvsZuAkneu0XVRpzGkk/MZYx24mn1QyqyBeZLjCFiwxptyHHAMLZOx3ErqOK/vAQHwmm0JtH+isIwnaEvdrsVr3jjHtqeMj2G1ZS0aBEyNboIajiTXBpFWmcc+dCYHlmzIpFFiqdV2FEYRrHHFdGpYjBHxhODzlbhQemeb5R6bEmBCyNNtuwjqXYYDQnb8dloxp34bzbI+20z222AZSr851FvL+225fxeeRgN2BiuPpwhATWLL1+WjUc/eva4f/adX+GLwB/pvf/2W3nj1jq5eWeHfkrYpImY6yOdgzXabKTTMoVwXuBuhoJh7U3JxTKyWsZmCOM0gIJIdWg4jm3xtdPvibKkumtcxI9hMG4LtTtn4gOWHsG0+ebZ1vSnlrKPtwx2IrbH+Fv2u0pwPMA3JmpQ+6g6klsT8xBFytIdSBAqmBmVLPBLmtKGLkae8TpqCP+rRgKiJGhAEREDwRqruTUDRW5L9CLSDOLSlGSUyZC53Ii3je34Fe+azLWnCQkT6F4/k6XSNHiUi5OdqKfjYOIIPIbeuXtKfvvWC/vvffF///MPv6E/euKMnbx5rxQ+DxRGmCHJBCjQ3eNqkiFBIgslcHFRC35vrTTu1ed2YBe0Q0XHubWU1EOnBA5Tvb1PK9swLN7tzZSwnhvU3Jxr4nA2nbRN8cjyUQfCOAIqcvQ04gUpzrgk9Cd057Fvy+ZpbbLjnWiXbva9tMVpu7KMTct9HJ6dm35Nscz7cPQbBtdvmvN4fHZ/y1s8Dxzb154bjJddiyv2MQONNHss4j51+fBMg2yYST9TjvPbhohZp0c1xq2OUY/T9vKXcOAekYA5tR6TueAIdtyWpqefqONtxy/YePx3EdHnLGnjdtgDMM8a2nH+vheGpQ8Qu1JBNwt44Y+aSx/L4jVo6Cb/STnplfs65MTza5DkkjsDk+Dpv+PbUKKA5JzhfOoiMSf1dYIyWRCfnTiy+xgB4MNOjo+a7kNMY41wkwp9SdiBTpxT03iOkre8nckjXu4SBKPLTI2dLv3WqdDhINNL5nrBhGZ8wq0muK4W5WzCzumO+v00ZS06S73wW7DPPShLUtd47IBRhEnxPCsshXDsSR8wEk6zo20eaHXhQTEQA93hUQh1BGAxbQCi5oKxL+F6Tvnm41ieffaOPP7+nh3xBWKKosHmak0rBZ5TK8+v00qDnnrqhp25f0QlyCRKQrh2MzYjyv034zgdf6Wdvf0zO+9ryOQkYY4PPRmfD42jnio43hqnQLGGDzeNaiTBOigjtDkSrEaGCLKgw55u8N/h/zn3h6Ru6wmdIpijXGxF53aD05oslB8yu20jiNZzmufqaNiydwYPGgvOYGwhnWHo3pHkNvFYmWzN7dpH3z73753r73c/1Sz5P+vO4pvArgaGMmkD4nSSOAAAQAElEQVRFYEtL0PdxIwJ7ET22uXG+PDeTn02zFbXncd8cl1GR7rDMXCICHaJ5YU5Zq1dfuKM3X35Kd26eamBRJxYgwAqsc5kTJDlGPmzdqnFzGes9aMN+suUlfEusbYfUsEWELl++rCtXr/DudyRfg8FaYpbzOqPmI+XsusFr2jy2idXqVhGWBoRAhonDcQuh/oeaizBlliUiEEywbIeyDa6q80d76wu5FE7MouYIQW9ajIkJNChlRLdD2fq3CED5lvExBvKKMeUj5WURrUDksUuNCyunhS0Nj+nSP9sN260bJ1OQN9iFDDPG/DDOumkZVzvB1h5x2C8LaJhzG+Ub1LqWiUldckHUofnYjxsKLu7VaqWrV0/lb6eHytbBxemL1t9i5wXMRZxfCq7X2iBvecpu4HlBw30xW57Tw3oVCL0F1TK+/5HZF5+5qe+/8qTu3uLGYizJp6soAjKaq9pSpD1k7mytiKPlxpFrYyNCRNAXSGDFQDRyiHxpxKT0OACiDnFjLjuNa8/1A/9w3fK/jP/p2x/pQ35acc6XoAnPThxBcho6DZ3GDU+fQ7WUm+wzpRGb82PNKmyzngqgCb8DyJwmsqM2TZyDRW7I07ZpZL2evn1Nb710mw+KV3U0VCBNnEI4VTgXA5AWxRmLwkysEVNfcDm+BKZANIPy6WAwQEyEyN5gXSTb3TtPY+maPKCX0bnOWTf/D1E/+9UH+t2HX+obviTccI0wEXBzLGwg4dWTI73AQ/W5u9d1clTJPMlDeHgg4BszkB483Oi9j78k3xe6d3/Ny/FEOsYlB6DEuPP41nG6pC7SL3YigDX5hc2AvjYA5mZ9odkEHqQD09BI3SlVuY5J026tOzBzYGuQfSbjXceWc2c9MazLdib7fF4begPT/VL3M+bU65jwb/Hny6w5whab401b20yckAZN3JPbpLbLtQU/GbPBxnXt+3mTmC2YmbBvH0OJtZ1457WePyCwDbJsWmItG2Pd3Pqan/htk7baELNQ+tbb/M3cbpu02Lq+1Tl+k+22rXlpS912clk+tw15g83+Ndxy4m2H0mZuwu98a9Yj49GdwxjH29b98/jE2H++3uj83LS3J87xpgWXGOM2OkM+y7itMj5lfBfw+HIOkzbmkOuwvF5POndeaON64eeOhfr8Wvejn4N1nCkxzoN9DVlfcw4sL+T8XqedTm7bHJ8269ASu+U62nDdpA9uOWsgv7lzJScm+YJJ3rjWJmirLXjncPwWrNfQeF9fJssbxtrmNTdpQ/zWOvfExH64XfQLnLzGJM0y92NL/MS4U99HiGncbH7GmZssL5T3ydb3YdPk+8nYuY4JmaaJvMb57p8y/zZzs1nQppm4f/sm4D4p2PFScGBSy/2GAE2MFbMzeWQvb/N3b5zoz998Tj/58ff1r//lB/rLP3pBd/lgMlQwxGUYIo0R6P3AhKWdcSIOFBuZhOftcZPbBoTKibfiupoiou/34CPCDibVxDaYdTu2W8HzrmSAdRBOLcsm40hht9KR0agGEmcMGmvQ5O8KD/HBWvsc2t/cOZY5N8iq8zZ3qdDNsm2ZNztHmpQ1uYaWkp2RkjgcI85n5BgYzJms7c1q6i3xjfEbYy3YfDShJ6R3c+8pNzGNzJDGHKPbbSQVrKUrPwQwgkdxOqXcAE9IMIlnc9Bjo8/nOrxHNzANf8Mi+docOG8vPHlDf/enr+tf//a7+oc/e0lvPX9NN66MGhzsBWeOGeCuh1oSiTp/TH8I8yuXIbZ5TVreL01Tn4A8PxOPrrTl+cQ3sSjGbxM/cY+2mXz/Wja3/XFkX7/vHJ97Bvub5Sn3AMc7rmlXT46jHGOTWOeY0CH2oa2J2Il9NvcY9tMpY1o+l3IM9o8NlHsWPHHErMGuidskbeW90Jht5iSePW/DmKiM12TZ/o3zY3Tu3BNn+RxuSrtl4hOPbNs5up9Flm031jbnWHTzJGOJMyb1x8j2Zfzss2yb81v2c8zjWT7nuZLceU3WFzrULZvwnUGOW7jlPW10znPy3JjET+hbnbOmnSxD9j9CazCmjLWP+tc+H3DHep09hzV5k7DvuGUo/fBlbXY6MVue18tnoX6umrZgk9K/nfVNcp93x9u/y+frhBjbfe3YZ7K+5XpZyL4cw9cEMRtitvAt80kyFn2zEH7LieF+2hI34Wu+r6B8pnFTbolv2BOHPEGNG9LzasTR+OKK+2IyTbJuTKeWOnA538Te5Rhz+5178rjY0+9gE7tZI8jUE7BDUAsNYWnkBqck2/beRo7GvtS5EWjMCZOBmdJh9qfhsHMs2EZNgR2Vnhyk7/gmf+5oWNes6Rf3zvURXwp+BadkFT6QeGssdLUUwfjhSejOEyd6/umb7J2XlM9edlvXYPIYXhPn++SLB/nbbm+/+5kenLOoQRWwRk1kY1SaAxxIDry9OMxCVx5YKbDXK/GYTOpuHLgJIgOy8uljVT566gSgRmL4+aKee/KqXn32tu5cP836ndvRgIh1gWZtXltfB3ip2X7v5WjkCnmeKbvLsYOYlqVFRJ6iRpAJtmu7HDhoxDAeXkK4d5o++PS+/u03n+jdj7/SOdeoE+a8AeRsMogAtz5JIPPcbUsQHbjCQwnJViiyymVA3Azc0hYBihQ+50jyYR7YvD7i+fjErav67ivP6KWnb+n00qhgbBprIcaHuEAc47yNcR03sW4TD7yJH8p53lv0fs9P6vcMnOfBxDXayNRa0zhUnZ4c6/T0JP/Tncynfjh/1p8CNpw0IpkKam+zkxqsL34x07AhOwtSFq75sN1gVC/HLEpWTPoPHA5iDheRJKYd2gxzxeamQ1/Kxs/1p+5uBpqZbDok2xxmm9exeU13tfTzbJ/HvUARwRxN3e0+3CXFbnE9QJro7CdMyemDYneEDiTb8uWhY03hLj3f7uwyecCcAMUnz0HolgHnUGMXwttHxeCYvEiMIyYiFBHWdgRsJxvri1kCQzMTR+VCPL58zLfTV7U6OsLc8qb3xWryg2TjBwoPoJThafcFz+JbzlrI5eYS+jfzfXQPJbYJr7D/Lv73X39Srz1/U8fHg3zjRRjBHUhwimlk6zTnYl6ymDcA04xzFEtnTRFoqRiFCbaYltpA4OitydU0wSS6xslofJD6/Jtz/fS3n/GTis9175t1PgRBUb3k9ZsS69gJ24RRcJjHZsBpMtqEjZwRYFH9oMk6LHSXcCE1ecOYWEdnSje5GrHTQa6MxXblZNRrz93Smy/xYLo6qpZJjEAeOBOkITMgfW/dImLdkndHikF0MeVaSxFBJ5ULeqTdWUMcXNxZWyqkaZFf3P38d5/q3/jJ2Aef3Ze/BHH5wWaZuchrfrQqunPjhM31up64dsSDqTHWRH4piphPoDdtyPnF1+d696Ov9NEX35BvKx8RIYPpzbQcro2QRZUMUD9ca+MsTV5jyHyiuMkyC57cchJI+BayfQtuy8Mpf+JtDtlusv0iV272h3bLneYXR99HMy0vfBtybmzjvjK/QNiWF8uFb3iQrMHniy0vpcmNW+Qd3+SXbenHdp60kV+e17yA226b+SGd8xJs/XzB7/RNnodu3+ohdtMZuc7APpxp8e+4X9TxGWPbGbp/Gnt2ttHDhZwD+/nZVue2WYe71syLL+PwP8S3i+PL44cmsDvboWyfKW1bnRFvegjvtN7XkJgNunGdG+MvqB8kHptz8VPlh0mLDl9i8Sce/4OkDV9wr6GN7uPrZB06gxaM4/F7Ln2sbdbh8ftY6KxBnzuy8anPctZneT3PcUP8QutZxn9uGZ5jWQZj2fmS8MG9Ruess8nnzWt/zocvnz/TGef+jHNqeU0dlh8S95A6zuCdtnn9GXNIznVGvK9n5z+37Fy+hk3Ivjcu0iTfF1uu+y2YzXzP7DH4uS820Bb/duH+d3CXGPJ6zI19xOe9y32+Rd7CrS+0JcZy+vCnDKbrW1k3GddtUz4r/OGo7zrabUHem/zs8B5u0u5oicmtyh208yOzs+JvifaPva6drPTWC0/oH//ydf0/f/99/f1fvKpXX7jGczTYMzdgvY82+R/E9nM+U2AVh7M4t23RHwRpbcjeUj2Wn0NdxrVrRDrIeSxCXUSghRVjkUnlNGgo+QxDhYu9F+Ou9TECPRQBAXcsWzEv22mmEz71IyQaS9iBhBgu5YY/YTfhYyzj9OiBy3bn58ThnSCMMilzi6Ox19uU60MuBsjmLyXDwYZD+W7DBwWvnZJ7/C2hzqvMV4xzPtPB/DHjb/IcKFx5NKE7h3I8UWz3W50oGQB5eOwCwIlqDAMqGF92wB0TPEODZ25jzJg2un6p6nsv39V/++Eb+slfv6Effv8Zvfz0qa5crlwzjRQko0nk1f4I9IjYG0Bi0t6UQd0/G7k98h7I+wFlomZfU+a+v3a0fIGQXDwzW6f5vsx47rkt9/EGOuT9fuNZyv25NR5/v6e3fAk3aYNucoy/zLFsf9J8/6/N5z2ny9v9PkX8Dst+t5PTPukcfs5+d77LscnYwzzeD+03zvLaeRJ/MA66/efmM+W+6Nzsu2fLPmp5pr73b+a93Hzev3mOnIFJ/8IdTy4/O3c+9uWO2apzcuzwyORJu3HQA/vI8xD5DDJ/APdzzbKfS9ZTxm5u/QExnZxzw7NvDcHB+DeoHuJ/iJzEs+cBsnMmpQyW5+JD45Kvlc9FY9GNs979G3zn0CFmw3hrOe9Dz4mYhw+Zs/N5TXJeG2JmYsyHPBe9Tss8H2JL3ViuleVc+bnlNfV5W7DGGZ/vLY4zPs/pRuc7efuIjE4t5+Cc8/wR3Bn2c2iNfZ18m9eZbabFZtnU9Q0YiGu06z1mu5m4v7bacM/4ek6ObL7lPtsgX7ivsG0X4h6bLJOzY5yrkc+8k/3TfL9vued3xCv7lPd4E2Z2JO71xE2aMNCSe2vxdtvYY3Gnzf6Gw9wkwH1/bhY1dWBy7zEIfS+iX3ateVsiS5NtgeQdFYj4ng+GhS373sPz/G2+T796IJYaX1UAMJWoqhEaq3T9dKXnn7ypuzdPdJl9Ndhne74iBSRlGf7nj37z/pf62dv+m1MP2Z5DO2gT2z6dpAiq4hnWI5VH6wshPD3GVuPMexjxkk0ZZyBkHYbdvQ6OUKCNfE70X3t+5dmbevbuNR1fGrCzlqwrjbqdPGS516CUBUocaWP9zH0e2mzHlefVZYdtCDRFpGY3Ucmou0FKHSmNjd74iXX4+v5av3zvS/lvnX35YK3G2jcxS9bWz9NCThITERB2+qWF+EOiMGFEEwuvPIijgZBKYEHJR6YtyEtFoaZU4QJXUJzPXwK+/txtvcGXgnduXVEtJeccBpGumegaeJkcD/W1kqapQVvumY023E8bvjfxc2nDfTdxHS+kUP5tzStXrujS0SXll5QFI40hsi1iQ2DItImxsnYSYE5blpHS0jVQyAQZY785lm81IGlLP+vZldRSXLoIj+rRH087HDkiEcDLPAAAEABJREFUQhGdEOZaGAlfvygsEwFGTM6sU0g05QHG3A7zR2j2dusjmItXS4c8pm+7a+YxzgOTKzIdmHZi20k6ELuxKYI4Uzek3mb5P8JCMcP+QNTBGHPALjL1R8L7qfSJbLkGEaHVuNLV0xM+YByLq5GLeOIi7uSfPPUHwpaLmgubi9n6xMOCfXx/TjnBNIYMJ4d31pBs901yfGmlV56/re9/52n53xb0v53UXC0hESVzSShCNuem8M2hPEr2vWMWXDyGJFlGaDiDO94ZEIVJPjIHucQNLXL3ygIXOR1kQuUZrHc/vseXW5/ow0/v8ZDdUlODeJCBNszzyPmgT9C3mkFcEKSjb5TgWhtryqjN6OwskHeRu1+gkxaz9ofHHWrTkzdP9d2X7uiFp6/q0opROAnMIoGuCwtyY2zGQ9r3Thqc87me3NqwsV7GFK8PeBAZG6Wfg8C2ayj5EMbgevooktftA37K879+9SGb+uf6+t4ZHxAMIjNDIInLTAM5Ty4Pevr2FT331HWd8OHE58v111J4ADc2XYENcrb86d3vPvyCL2jPlA8j54I8T3GEmIurDRQb8XmcwI5l16bcmJsm1mrabcTWodQ736bMud5x2yFebuzbmnPd7/m0v0/Y7KccZ29zzESubcZg90MBeWPiRSsfEvA19iTureS28Yaye7lDP2eRzw9s56lvuEY3vHBuoYv8jBfdc15qz+B+cfVLbHLiztZrvjw6pI3yBZqX6DO/PCff8GK93tntP/NLb/rWxDNe6htk66a9bLxfljutybMl3wa+TvyDzLNB7vSAl35/aHjA+Ms41hfZeOc6m+OsnxHjDwmWH1CLP9T0DzObHCdt2O13rPlF2uzHB9fH6rZe/5o8i75RHwsOtsvr2QanLn/p5zEf8CHE/vvzBxLLD5ZazcE+4MXH/sST7z62Tht53rZbNzcd1m/Z9Xku5l3fUOtaxpoWmzGmjluD2UDmnbyeHbvmp9pr5TXi6ybPw7avD9edryPn7f4tX97iMy59G50t19XMz82Xa2/m+eEL+zkx51yD65285TomX9q7nL9xgb7nU2LyhWq2r/MDd7f7t0P6/TTxnIK4x+x3fH4Y4j7M+27mW+655b6cuG+3eW839q1JE5hvU7toJ7+fgQttuXc3kLm3otx82I/MJ3ePUmDwZmWWZIP3yzkIm9u8LbNvNx0fVfm3rH/4g5f0P//2e/rJ33xXf/LGM7p9/TJ7K2j2IHlf91s0aXKPdlr2PbwShdEQGztkS50O/TENoNeg+52kY4jqwmP77nXvndkQy87hWuQ6bCB3sMZpB8TKsouzSjmMAXhgPaapsU52mTATIeqXxHnDJROaZAAUCAWja/CzBREfkaE8kOTxTa6puS6vG3XRwAQZpIKtYaDJuMCDkM15qUyugQ439YO3LHkEyR8qur/rcqKeZEbY7rjOg/jU5noyvm2zFtcRzDfHxZ9pHOac6keQtXENjJz/Z564qh//0Uv617/7nv7pr17TH79+lw+0l+V/ByvXw3GmDHUiBLNMjOxmHT4zJLeLGkOKcngObrXlObXhvvBzLwnZP8CyPHG+zbd5j0za4tvLW21Sn5JvuDetbzIfPnPf8+aHhG0N+R7fkNfc+pp9xff+Gp/p/ALfsI9s+BJxwzNzC5lvsG13tOC9b5xvNolxnk4bcJu+33n/W4gxzvii5yzH3oLZErcFB51PnSdmI+M8xnnusWv2Y2w8A/z8eWCbc856PuNm+QHc5P36jOeFufd12xzbad33bLDW/QzpmLX8HLLe8WvGxbbL05/P9vv585DnlJ9PnTZgN3Kc/Uuehw828jPP+G7vuv35vPMzjvwpU0/GL3nRHWvbQ+b8wM9MbA/w+3lle8+zZtxzpexcF+hc93MM+Gx3vd/YBvU8jp/JNmpOu5/NxOTaIKcN3etq2XZT189lm9fTZNnvGX4mPqTmxMzn/sznDur2zXwu1rl+55l/07+U5fnnOJO/YF3Gcs4z58x827xWzpbrhmvrzPaZ+vW41Xnqa505p2Vw58R0/0aLvL8/tnl9ps79tPb9ZuIe3PAc9P03wfOexbY9JPBbsGnjnjZmYl+yPlknbmvdsgk9c5Fjwm5Kf+piH2iy3za/n3ufSwLb3/nxk8fyxH41sdmg5raKKmOBemO6QPblxmkrn3Fy14JbbS2Ik7xu/rf/Pv7sHtcx+2zwGWSA2GRrKfLnxsJ+eMTnrLvsp0/f4TPL8YrPKACcCF+O0Rr5Guu/1YeffaOfvv2p3vngC36IMMnxuBWERDjAgeBhLck9wuyaWeYzvLDBpo3OSNgOXBi8oInnhizg9HrYFB7Yc2DOVy4VvfT0Db3Kl1u3rl2mfmV+Y01eP3OMtEa2SY3BbWvyqJnRnRhSPuxLzgOrcU4sI5pdoDxvnDCPYUfzYqQgUvXsD9kf3//kvn72m0/0Hp+/uXxxDlJOSqIU+cgpWXCOQGBuzIRGjQnCOPuaOMdQlt+ApBC2iAez8sAeEeJxaYB8WC6g/OytVXrq5lV995Wn9dIzt3TKD2ZZUtYIZJFcD9K+kc/De44LTRgmrvUta7Cdn1EbeMrYcMsXcy1FJ5eOdXJyonHw3EMeiH7OjwRmVh7PGL87ukAEM+mWC31367FOfF45LUcWuCj/p5xkj4S4pkdMF9S9fy8d1plWztlhUNoODYcyTk7V3tIvua5Hi8ydPLBF97psE5ZvtYRhDSIDDnNLsspZgzlPp9RZxAv5mEBERoPtzX6TrSZbF56y8Ric1XpexK4Xm+xLI90sRwTmTljz8vdF6YsqYxUSmCS5So8+c+qtZdDJ8YmunJ7mBelYb94TF+3WFzQPgg205gVpk7RlM5+4ltkGSGUcaaSQk+b4soJPy4FvqMEHmFN977Vn9OoLd/mQs6K8psIfJYUcJg5OF71bqFD7IeVYjIKZ8bxKU05VSxBpGnKQLMKXREhiFOQoIdGUweJIRUyVXNI9Xhp+8c6n+nc2qC/5cmviASjmQYNN4C1x21hUj1Uwxjye0qY8ApvXMhW6Cd80OUaM5zwYW+eBDy1bhLVIedcZNomf8lT5r2G/9fJd1vJY3rgcajRhsmwoI0hULAzpUz/SZwMC5XXj3EfYIZnhVh5WEMya81nosMThyrX3y9w773+un/76w/zPR/zS5M0w4e4UKqz9wEPX/xv1c0/d4IvhK1oNoWD5ClRrP0e+Tmz8hnPh3xb84LOv5JdCnlZkUR75HApEE6zZE1ZCEaHCWOKIiFwGL7Nj+vlomlB83U44ppQb82iaeHphggtq3faIf5qm9E1gp5RnPXE9bsK3PBA95mQc9exkBiG7puTEZ2xDRzYW8oPEcRs/RFLf8qGpk307sp/71LjNt/hGec/mb01NyJ3ySxSw5uu8tye+iDVt9vzgxdIvmP0lssdvie1jdT1l7hW/UK4Pv6xx7tTJCz+fyS+i5+CTsK2Ng85N6Of41rwdnJvYczrf6nyuaQNuDcbjbcDn+K4Je9o2bTfXrhMLvsdsmeM2/dZNxpwTn2QcOc9NyDtuv20m23mZOWec9Kc8UR9kn8k4k318UPBL6A5rW2K2Sjsv88k9X+Qz+Bn8HJ7keOeaY85ZhyRj7IOv7bedNVibJ1GP/c6TYzKe52Eil8+/1y7XAJt5p+1ujfpacx3Nfq9VknXI8bvrgZzWN1yTa2ibNOVaO8bX7IYvLraOm6/plKl5g83ylhymBb9N3JRf2G25r3xP7Klpso3YKXHWJz5oQOi2XST7obzfpry/2wWcfZJtJqTM34znXp3MjV+4ZRPj+69j7eaA7u2SW148LRCbGvFJbEnCKo4IlGDza1Y6GYOkhGAHkbLt3htvXT3WH73+NF/2fJcvff6TfvzHr8gv/Sf+B7ClXi98abnPk4RUafKQFKQIKuN5hEsF2c+rBCwdNpaWunnwMN80Owl2KkZtcixZEjOxQU8E2CYGDbyhwjNekOfv2sjFemFQA0snrCCxN8ElwdPu9WIsv6ALD6oYQhGBapBkbCAWTDIAWZZxpQ7AakE35ZgeH93BXlPXb7lTOqja3JHKdL0GaqSllXEi54jfctBRXF4fcOdixjI3Plg/jzNRj5G7KaBkTdhzIHAZl3xSxESKSY6V82LPeWF3Xhzysy79zOv00qA3Xryrf/yrN/Svf/8D/f2fvaQ3X7ipm1dW4lGboR5KBGa89keOi2rupUScG0gMXqvZsGNbxtzM9/iWa35CnzivE/iJWqfUJ67Jx9H22/Zdjo5fcnocy1vG2oDJe23Obd/hOBv25A2+jfcR8Fv2FmOSZ+yk7t/KuUwZn/hp3mfgGWs+gdvyzgs5Lzkc471zzZceljeM0QkseTI/ONecfuQN+VK232QbfAttIO+7m8wz5d67Rj6HkrOXpw9u254mvnzY6hz7mhznO+q2c+/5PBvO/QxIwp424vy8sGxO/HnisMPz2QP+IfJD+Bl0njTxpVbPcYbvPGmjPbdszEZnxjs3czj38ydpq3PbTNS6Nmcd1ib8a571OQ/Xg//cHPs59nP0NXTOOp7bZrJOjnX6yc1Ya8h+cz+DTOfkSR3cGrzX+3wXO/ElGYTu/PYZY9m1On5N/LnHg9bEr8lzzjjma+Ly3JgzjzzHvi6sg+u+Led0w5fRcOcAtzY5B/NZm4O3zfE5Zurg8Z/z/raGNs6H7hoX2h7qiZm4Xqd8Bm7Im9eir1so7wP4YsvrHr3lvdr6/eh7d2K3SbJtoUlb4+z3vpW8HcQg25/5kC/Ek8947w0m4j12sw2iyfvgZJ/JfnaZCQcikmRsCnSN/UtsojQ09if6EgVTl0OBJRSROyNyg2joYnffcH78P91+8vk3+sqf89jL/fmjlsJnKogHCqL8eeXGlWM98+RN3bpxrKOhkqS3COee2E4b6930xTdn+sV7X/Dl1sfyv4kXCrnlsw5Ul+VdPNdMti1EeQypPJhzYq0whmXc1pQyCi1lRpAwBiSOiHAvqywHn+cj/x28V5+/K/+W4OVLlRE5NySgsaZUgTAx/yk5ukwoTmUZsRGFeNC6szEbl+vztEBSp4AJIjTNafMAjCPsiZe4nqSvvnmoX/7uU/3itx8jnzN46V/UOdLP1T4UaLcl495oKYnO0w/HGWa460uyU+p+yedE3SQftptrNvpvf165tJLX7Q2+FLx981ijLwgJRCRZko+gZCbYPC66r1Nfxy6hcS9YnuBb7t0t9+eWe3LLvd99ExHS0WqlU75/uXzpSIVxMpa1Ii3JdeFgOMafTWACrS9Ty2k1XFkLwcmpK3lcTGVcWsDJC7AQORNPHjfPx/yQDm09D94lHn5oY1iZtPT4U0weMlOol5Isz2BWbXMSIPO8YMEIPZk7128ORQSuTqjZuK8ihaVbistJLor6oFnFAvw/5BdGsWJ6XI6Dgr/lnmNmlu6IrmW9adl33YOemJ2GYW6/b6wL0AtKBkaRVqsjXeWiPFZZSsAAABAASURBVD4+VrCKvmAbN3FezH7omLio15s1D7ctm+C2vyT54mZd8yIx51S6iSNHwhYWIGMuHw16+dmb+v5rT/Ol0KnqyM9CggKgmG+GKRM0eePwlNrufIGTieS25f3kxNaNgreZMM9pMARRNmg+yOG7CK1RnMdYLrYND4v3Pv1G/+tXH8lfSJ3xYG4katzUFETEQWMslohQBMzNNSVvuQ0RhuZxg9CG2smpBFYcOQXLwFrqHYNIXq7Q1ujQKHLyYGTxh8K3XnlKr754W8fHgxwu5qELBwlTJyu+JutNe9Z1nxOsOYZlcWQFs9GyiMcsRwR1GNdNeHkJaMx2S23+EvUXv/1Ev/jNx/rsqwe8rHImyROOZMkdV7m2jo+qnrx1ygfZW7p+9YiHsFRIaF8FV0qoQl6nz786y/905LMv72vD9cf02fhIKkqmlnBuU9gwE8xqKSSzT+bgsbu5DuexvJDxlhduOakP1YMXOR3dpMyv+XB0E1OZdSHbpt0REWkLagpxoEtINOWxCOaNMp3PcjrpFnnmZpkDF22OQFqaAYssRaD3Jh+NrglD8j6nZrlhQ2CJqQG7ZaQ2Y4EctBCXQXob1j1RDQpNmYeukTd1cFwd2I1p3B+TJk54UrMu5f3vrOiEgQWDnnaSLLy5piZlDQARuSLRjYWsmxgSO7mNTzKG2u1Ab3xB0rghnRfG+PipyS/CW2pA1J4COeTrni0i5fSxf2whnvvYxIdP8XLOmCQ0bsN9wpaJ3bYGn5K2BCfhNDfOa2HZfNEtL7a93ORreiL3xAQmck0pN2qYIHPqyDlYNlmHqMvYxvwJm9cHu9exmTt+Ir/UnNNku9eV2EZQsw0i2FZw0pRjwbE7v/B4mdOe8VxfGIDRz418pHOaJGCyPzkQc8c3rmHLmGiLFIzJKKgMOY+GDgI4fW+407fLuwjdnb1NwXoEmue2L8LRGB/TGuCsnW7jFz/4lnPh89IHPAwCfKDus0YfNWbn3sGeNxspLnh2nV5e6ZVnbupv/+RV/Y+//YH+rx+9oe+9/pRuXr+kwT/uZmzPvke578ksZXYvinOlMnfkda2u2ZRWMMqzESxDoz4lGRdIiWvqB+fPgkOaAem3JeggmmyDJi9YYkAS7xjMEp1hLg9RDKo8ZkB0Y5pS7NKuDyTSEdbSbR0FOSW4klx3k1LuZUTKfr6VeR62F7kEDB4fZlsSdi+XcyNmcz4LvmYmzn/KdB5LnlBYgTJBR7tnZTFaajLEOVmVtDV6KpDDhTN1eKYwhxpj+R/Cv3P9RH/+1vP6yV9/Vz/50Wv6i7ee1PN3Tvjha+H6yUhlHnImzw6Fc+HpIe0beaXs5l79cBrAnpP3oa33KzY7/40Sz9n2HkXVxhJl24RM2O4etc168lxXZgxmmftEANNS502+7zupy8QknPxAsSmXxDZLDaPlzLFgzEHhokeZZ+Z6XcuEnvhJ6uOKchibgEXf+zlrPC8Wu+M9nolw4iXCZH8jqKH4ljzELfLE/WVSVjWPh7PPF4/jjUnbJOfiEQMaLANO9pN/guyb0LfI/ZnReEZNWceW+G36Jp45SkKFT9rycPK53GBI4rxikn8obtrwRes2adIG3xbnljH8g98J+2bR5/isgdqyHibuufhcT7M8ZfWNWYnaJErzCenkuNnfwGcO8k6gk5AbAcA6yjIKLeNRM19yTgYp9jqgtINMTkcjDzXYdkjGWuc8J2bRzZ3XnGsGBuqRhpGWxs5bryFHwoyRlpo5lpTlexElx4MzjC7U7/EygHz4ZV2PPxo+e3x973nXer+3WjLt7Q01yBDwpUXq9nRLdEa/SAt3/ZgPGlHZZsQMwJQYn88Udh2exITM7G+MbhmmZeuS36NR/K4Py+hwnx1Ck2L+I46AnMO/Cfvplw/06Rf3+ZK78XmjqNaiwueOhZci+W8zPX3nan5WPeYHLkDI0JvzWHJt/s3W9z/+Wj/99Sd676OvuEd8Pbl2CjBopovabIS5LthB2yP7mbbeJYM8V1uYWtZsWxKJgrot88laV0/G/Lz98nM3de30kgoPrcYF1Sje8Ul0qNxdCE7spIgNbnIunJyHSY17zzMz7cQEMPAhbygm8jXIeCzZJvaNHA//GT9U8G8H/vQ3rJv/LUH2EYpUyxon8IBojm8OoqbICWKkycM6v2VlR4zkdySSEAagQeqHV3BRWQogxNg9s0yNo9bQ7ZtX9J2XntKL/i3B41ECN5eQebOexSbhJnvWTTJJW74z2bJRJ+cZuUnd35tM7HnGkgZ8cM1dPr6sk9MT+W9tRpB0nrokMtE8cE+Lsm8gZ+XAaRGiiaI6aTmwEkS/GC5wXKkv/PfhEkSXfoNdM/quWTftDVnKTp01hyrlLukPHc7ptfh9uMf45tuBCMaIHIzFny8WT2Ah4evy3q9Hju7nxGG3DJO/QTZZXigQgnyw3kKaKC4vGizmqEj7BiQVzzEFtV0G41Ext5mkCCJo4khGR5MpUQyw48jAesNojAkxbUFUpOSuSwO73enJia5dvZrfWntVJi5YbwITd/+GL2RM5zO3vOFCn6YtSXwFixtM3jvQaa7BNTOWVHgp9RYlfvISeuL6qb7/2lPccHd0erySb2DfGApjihTKXOLIG5jCuU/RegtwASY1+5zfhsUGJ4tgCZEl/C7JJB+ZOAV3igiFJezfPNzol+9+nj/x+fyrh9zcdkAET2xoE+tBhZxj5s0a4elyP2my2+Zp1n0+CZWINXahxU+W3Xzt67EpuUsyJon5jnyR6r9G9gM+BD5996rGIRQRonSGAKDImF3H4LYA2XtsMBRQzNaFe3yKVZodJB9BZ5IiOictiqTM0/iyuOlDvlD9t19/pN+897nuPTjnhXPLNdEU/HF9VKmBDffq8VH+Vbjnn7yu40s8jKv+f9b+xE+y47ruxM+Jl5lV1Ssa6MZObARAAAQpUbIkW7IoavvZlvXT5tn+7xlbIi1u4k7sO9BdlTHfcyNeVlaTlD2fmei4ce89d4kb8bbMV9Xd4t6oZdO0kH9BaUvTFw+S89N60ObfnbjgAykzilNApGTfutIaiu2ISDDEqHmwt8Va/YW16pZqPttq5WTZltyUZnvoUZiiUQ+QABV/H/RA8RWtYzbcxW0jq+TEEKIgJaPYjRpA8GuRG7qsYVfxZQEDX9rgmImJPOxt4obbM9YaH3CW+B1T7Kq82dtGDS0xlmz8oJW3hg4trcnBm2VbMPjAygdbsFa22KEGLa7jSDgxVnzt5JSaJNtqkJtVJDikIinMhoVIYhEVGcp5NOyGhSQbHiIfSgCI7hAD+Jgn+sPURojmqQxPJ500QjM79zBJgBxlzrvhW+dSRw5xgUYP5ZoYfFzlXSRK4V1co6K5cigYGrCKGPYJhANX74lFyn2kgkiVW0ncRD0SgFQmlUzuAQEi4NOFuFIU5PQSsUe2TbQRITqK7CkIHmfYyIRb9QKwwldfeA8Cty26ZHqDStFsgBgC2UaSYEpLfCkWLINo4aytRxwyxrlvHTFYqoMLIpk5dyQmnnqsRFdMuDNALb5Q3AZhcVOgEdPxkswf0XIs6tAZpZwse9S25+DseQjkw2D5xSWE3cYPOT0Zx7HucrNEDzmDaA4x2IUYVSUxcvBPd/nhSl4EfUn/6Y/e0H/+5hv6w689r+eeuqXTHbVz55X3SmqRgyilERqmwniwdvz6uOlLyPNEkgrrYBCTVwq0bF4XQFfGqCINsqGBuTYnMuc/flwaw8eqlpdvJdQQMMSUyYbYkyk5oMSSRTU/NnfJ4l7SQx25X5YaY9UtyU1ry5qNZ92H4IKs0RKS96iZuhAMHD7UTkHMTj7KUHLEnr3K8U1N0XFUto2tZo3EJCGG8ieXzXmBjqg6FqRM/v0MIkKUky6RLH4IiCafFUPOk/jZJkeTa20gJDrjWH+ZLy7f+jcv6///x2/Ufyby1Rcf052bJ/Ws1Wyjii5SQEObpmJW/ohx0BCsar3GGvbUmOdwzu96KUQNqW/NS4Hll6HXJkRiOcg2+Sb1mkAqVTTsjGK7w7hPclxxr70PUo4AovbIPeCgoAompPSSpTAbgJqLiTogVClwgQjFSYgYHEmjBdA8DpFDOrRVo9IDFuEQH4fKHSGWS0pMfZfAVC4xRUCPWIRs16DUtVJbBYnaJMVHtGxWycSUDEaPKIHFBouYPag6MXJKas99K6dkcOGXw9HFXk/aFxdtYHEfdqDq4OSaO4w3IHPZlm0xpENdqw+CsNSUEqvCL6c2rPDYI9gWfRLxucas0nNNmaCGQ8i2bKsa3LYOuKYMj4dt2ZCgysE9Be4Qz44Wbsm2WoPgtuUFv5Z6LzlOdIshnTmn3UY3+uTEkUqLR2yLDi0NPRjkSSCyE9u0tEnRkVuzcvDdmtYcqXdp6JgElc2NWAtYCVkYGkojj90UWYbjH3ngCiS18IZsRRYt9mYEeuJNLkTZAQdZDqSGY+BQAQy2h9VRBtko6fEPlQ6AOecKR7yky6FXjritc5RtAHU+jegxCm+rKS2/lfnhp5/r7fc+Vf6quYjJuhfmbYupuXFsrDO+Z9175ExP3bvJC7Wd+Gqi3Oe6RuvcqDoXQf6myrsffqp//tF7+u4P39Inn1/IjblyAeE6TtXLOppcc6haYxy24Y5siEmi1zWJDIIfPfKq4GclXrIB6Uh0g+51upGevnddrz5/V8+whvw16M69WkmcHdorWytVHIkVdXAFjB3KOvesdU9crEmxZ+jcLDp5Lu9hoxZVw5O8hJSmWd+e/cKi6Lwj0/t8v/7nH72rf/7xO/rgk/uUZvZ4n6yqavDfMxdTcaqTEDTdyp/Ml3cGBjKxRJCcjgB01Fvmz70Jo9mdkA4t8ShhSYl47XSnF5+5p6+88Lgef/RMJxz8xgM+Lmbudc2dSpkZhCmrVqnKZUjd+/057w8udFHvSvbKc3Nffl37fgF1bbbb+i3Ba2dnh/Mi5Yrcs4dBHAxqSzdDCAbelaVFVlUyLSTp6F1X20E/CMM+o6RmydlXXbYcyNAlUvudwcxxBJfoGtdhaFemA7IZcFlxVqHQWHfWulpwyhzTP1rmDXVqKi949IOthDHUIXUSRHeGQWOyIf9r41HIkduvoqMQyi9hdY3fShNLsVNcmY0P5Hkk0daKWdeVhGtI8VhCpRwP6xwrj438CinZAzxMK97Lo3ETOzk94aXgTeXlYPScvPlpYE7kfADMS8Cc3A/qxSAnOlf1xcW59lwAPTeNXLmc8Dq0XucXuyRRC73Wd527Vf7R06/xUuuJeze04aWWKKeLliMYR8Rg+fJQxy72rK+cYlwJAJvirLWB0aMlVcwJ1eqDMrd+QHEQDTzXQ5bwS36ClN8W/OHP3q9/DwSTgneEUK2ZkPTo4SwOxsQzOa4aNw/XzPHrJAlPfLaLAHX2T1ESgF1JARa1fNnb8MIJ6Og3+cnFq8/d1esvPq7bN3cSNyzC9KvNB6inio56gLLZXPy10z50AAAQAElEQVRM1GujYjBe1pgLjnvHDgskxY8ceUBotjo+wfbiIXuu7/NC8B+/93P9/N1PeKl3oc5PS5LCHvlyE91trUdvn+n5p+9w070uvt9W6oZPwy2VLciI+uDTB/oxP317671PdJ+bawdMPkWgBtSqV9RACMjowXMec2pzHjZFL0ucpjKZyohCR0yFWVUSioaOKOJSW80NOnoMQ1KCUwTq2LMuu0Adx5ANHCdMltWU1jPITGCDQqnbtoAUvCE0nB2y1KIbO3qDHLIU3mKbZFv0yiNLbfodZPT6DwqKT3vJDV8PsmSwQwy6aPVCH3nNyZSK3Gx4qMnGQUJniIxDWBFQeslNskbLbozDO5CMJk5qBx/EqEqsTJyJCm/HMgAdhM4xbdl9/DggnQliCoJRwqbEljJOKVdigE4MEzEOAwLZ6rgi4jB6YfMcKCQxTsj0Qh54jXNYQdRjseqhIHrVFX2th7yCZlYCJcdPly216Chfqiirj8GsPllCZdWIudRr27Om7K+kNXyc42vWS/9CaopLrEpb1YOtH3IprZwiQHMuqZwrZcRaE7Vk7q7AGRGmG5JE7ESVNmQiOYaRE1t4lCSdC1pThF/1wTu+xF894OTERDmMkcup5NzfQxc8I/PiJBYMl33OKea3mZHcLTIkmg0Gr/nCVzUyVCox26Xx8udUr/Ph9c/+zav622++qb/4g5f1Gi+Fbt3cKtd158NnXadtBKaWw/pSPECdBeQT89tWdpZBtovi37leUAIXy4qjxFb+ZiRXh5AonQcCSq9nGzLOwxeBeSP3yonOMRPPNXW8IcyAs0cH6NhDhSKL+YqYL2JwxDDgSCEqmfGkIH3XOqUwlylzhwCSZ596Q8yxDxawHFkDGBmYY8rgHV8YGAnjj8S2McYHlk4cpkiwvUQMQukUq5aiRhIw8tCpvOQSkSieMRoz9nMtutC926f6xmvP6j/+0ev6G14K//FvP6uXnuYz3BnHPnUTkW6OfSIPcwLGHEKkhLIiDt6pJecEALaMEMu5YB0XPM8v+HxywQ/o9uhYLnslTI6VWEWJGZDxHBJC+cJnD84UlJj1RZuGsOl7QKkvctW52gIQrVQMVseAoYOhKrOXC1LNQw5ErPHowjUq1KHRkz/SODzglaiGwHVI4uM4JBM5ky33IJXbuovr7OQgcvgg0IOEEK/2xE/KHMkQh8Qe+3cO7kH3QdK6HtcNPImkMYo2/DJSMjrZS4GjFYZzlhUCmh0w0mSVkHPL1BC4aJ24lCSNEA4lbtoTsu5O4Jq5hBoUt/iI/FkCjETkiBBCE662RY9WFDn+pTAYWnvlqz0iz2qAJ10er7bJBaE4QRkwVlx0KLlb7FArfxEjNcMl4a7421L5mc9RKMYBVr5uYDi2iYWHDMbNQA1+SUYflPhGTMNuKLyxnpItNWzDJ/ldcwUbFExyfIqix8dq5LIZOIctmmuMoIihWJ045hNmB8BjdAN1SApc/gjhdVyTN3Hw0q3yhSmtZ4COz/NxDeVsx1C9K8+xio9O/lF3FGHToY15fRXDmVuWPuH7RF4I5kXegwvxwjT7IGHmxd+Ql4106/qOl2q39NgjZzrdLmLp5O9Mz92D+x9K/RbuR5/d149/8aG+/f23lO8o+QqX+Y1DCMZ9gjiE0hmi2U2IoOmr1AdWKvPM/eq4eFiYf+yJwR7uWUOwZZEevbXTy196TM8/86huzF++yf7m2ja5kiV5w0lKGGiAdU7k3N/3LAiRNeBFcHLg/Gs6mXgeXNorSnnUXXEGJo0+v7/XT9/+SN/5wVv6Gd/vHjzAYKnXfHsOPzo9scU4f5gBtbSqEoiVEBMBS3py9xyAFs2yjUAMzAJEFK1HnzZ+vqiYgLXhM9W9R2/p9S8/pZfYv7F3sUBmLtgYSUQfauf9QFdn/YLymW99Rp7zGTCUz4IXnIB7Po91KD6Z/trpqW5ev6GTk50aQNafnIhiOmhOEhaqlceDKo7WjeMAgyUwWvyhQFGVpCUQO3nYFXf8WUngQdnQIc1jEgeIOta4mI/l6EVH80W31j/RrtaAaYDrmClWeeVHtaxQuDNAfbXP2ODNVzJPC87/77tnivDQ5YLGLGOcTlThoktdsp1BV9oaBr9yIMoJfw2qxeITeDIOyWUNwUO2ZTviIMTEJjfiwDIeKbEJfbfd1BvrW7duabfbKnH7nOAhboIXvAy8ON/rPMTLwHo5yEmeEz0XAAHJXJQSSDlkxvXhLyba8Nb97p2b+upLT+llXmzlohMtF6axZ2GNG2ZTi4gl67Q0k6aukO2ClJaTYW4M5Y4LFHscxos5iZTKjWCvNGK5gzImOaV3dTkG2Ys+u9/1PV5u/bfv/rxu9Oe8jMKp7Bl6BihfGiKHRl6Jk1DmTxIbnwatPXVnTzNbsD37Gr899UdMnv7QXdRJEudQJsGp8RLw3u1r7OGTev7pR3V6sqkZnTURYDErC3aKgToYC1QYFomcwIoeEo20jGvHCyD1Ct+e4Gmq/SyZo5p6cAjDXXnIvvvB53Wj/+6P3tZ7H30BtlrJglPmI7uu8XL48cdu6UtP3qkHMKVTdVejMNvIQm78dEV656PP9NO3PtSHH9/n/COJJFxk/ohWNa13PgMEb5xBONW5FDlUushtPKgC3bg3tBE+cgtdNMzUgLCuHzOr5pAhAFOqbDLQKwcyHQvAEJA7Pll7OCo9+4qHVINUnAIqZOWSots4pUMta2jBm5w/RpaQJqHHp7QZx50clflZQ9WLt6E27eERRQu/QmDDnghplYFlGxLY2OdSwCSLDZIiI+aDHGUrraG3DNhsy8i2FC6amw6yFAXdksrPSk7LUshwcOGWNXbUQDDZHiTBB3WNhomdUOGi2cMXkVRWzhfJEjRiOOL4lLzXZdtbttEhuqCeAcxGQbYsHISorE1ir1pDNViD4FLp9pAba2qYABXIBi+SCAezyq40S/jLkaW4acqKUjRx0bAVBFco8wCXDM8ejmOHEvvqHDlQZ8B5qhr+RADkDMMk26q0GAeGEUyywmKz1obkVjiSItgmPhqThUF0MQtEx85Ij92EWC17IJoluuKSuXN/rrgAkpw/UxZtPZxkGrd3alaU2PhwahMBoVZf/UFzys3UPVlL7uWFiJAPd3kunu8v+PJwoXGvHw4OIy89kmwQYjI3UmGRVUpWAhSfAiUfrTfide7/X3ritv7g6y/or//k6/qrP35Dv/fmc3rq7i2dbBdq7ZXKtugkkPLMiWBbqnV3pdX1CpS8KgiFjpOKxSkGFLZICc+Qe1qZeDb1eob1eAF1cQUx37p7ZCIWUEVdAKqIePSDtFfVgjnuyT9cO3lDObrhOKwxOMQ3SPY/z9TImT8zxLvk1AgJIgSXzlxStkEdtfoQeDSXVuuMVEBsmX8PssqdNSLTRT2pnVs559WRTwoKCKUOmKpehjU/4jz/NUqhKNuyG3PROZ/OdtaLPPf/5N+8or/91pv6qz96Vb/72uN66s6ZdvkhK/PPaInYLhdXyVi6FFlXWqfW2LrwRsCYD1NhAHvkCz77XfBZKOfynoOfYyJypjRcFMK9YmubSmHA0GBzgkjDF7x2B15gVoxMStlW/SmeaFfe+AHJRg8RkyOhrBlIIbDiyDYD4b0CMwgTmIigyEvc4IDsN+4IozuLk0spXyTbsh1JCJAyY/EapmOx+HExhSltDZPrj5gvkg4OQgxikh5/BkYFEi2utnX8rLJzRonWie9wOhijaj052aIUGZ8SJOvQKAUZgI6gYbNsq1oYsm3VPReOJOePJddEvXjJYF2S4TaDIHorPymFBY7vwAyYDk8HrDUiJzQWEWAHECI8MkyQbdmQrHwOanCFzBgcUhrHIyyUbbEtm/0bCrLkBhlSWgdzkSy5yBo+HoAs25IgDHY4JNqU7aEXG6Js5sWlQwKzM0SRIgpVsw0dT7DIjQFR8XErCdlRs7Vq2EUjQkK2x6IslQ1IRbLSNRRVA2L7EbkvIBNQ5pwjdgBM2S+RPWkF1kLgYLaDRBlkJUWdxC7LGHEFY44SSuQ20fGI3RJ5NJloTBWVXJazHsEhhbieCZaQEzY4ESwk96ov+ILy3kef6p33P65f9hBOxpZzxeRCFSrPzKa7d67r8cdu6MZpXtaomhmz5NyzcitPvl++96nyb9B//ydv86LrQjZeqQNfiWObDdNxw44PXaI0zz0LL2wMIlQlihYB39SGJlnVOnvWkbI2G5C+4HctnweefESvPH+PHxxdE1+5x8bie+j4Vh4SZD0Dt7Ku3Nv33E+5xQPHEYZzlpU5o4VsgzriIHSBJC55RNsTtOfZkZwUQcXi81DX+x9/ru/++D19/yfv6uOPH+CZPBTDvOkASjrLEcdhRSIdOeIH5WCEwM1m2vjSRWvoLXtLfGKAJHx7ouEG18E/WlPa2elWLz77uL7y5Wf0ZH1+2soY9iQ5fM9kalTQrEiUG49QZ//YORa/5zl9Pl8IDr5n3Xv1ssFJsN1sdfPmTV2/do1j1GqeJO3sV7hS6xBqZFqQoIMCZtaQEj2EYSS/8XbwovLQb2rJPWxI9CFfjo5YQwT95ozMu4aXewaIrkPjmsBt5gBFMVoIje5JsOpkxKfEdahjhx89EB5hVwmwdTYhBBsbM11sIunMO3CcpwkWQ4BB0QDpkUxIh1Sk2Xo4OW0jZetHWpTqBUeaQtUU/YjYlypT+HQlD8ajhU8EkN5DDLFD/SESOh6/uRMaY9hKWudUau+yGy+XTnTzxk1dO7umXFB5m73nxN5zgocueBkYOueDYU70C2wXvBjkPK/fCKs6qKWTU2JfImShkblIu5uEfHp6oheeuas3v/y08j8Rb5a9nDuJJOPTa0+kBrdo5CxeO5akYNVBURmFaxZSaAZClAvZ4o8x4RccFSUSYCmW7QDgcerEWW9/8IX+6/d/oe/9+B199tl52ToL3c8Ltofj3jPRoPIZiaTKyJoSI9rqgsgqMse4MSS+x6/ydXG/qlgnAM/a0wqK/5gix+WML3svPHFHb7z4pO49el356ZASWXElKa0zpJZQ0kmNP+QBr15rx4u4jgOSkmbMa6Vl5GgSFGtJ7FEsUCDYPnuzFw/Grp+89ZG+/YOfK/++xmf3H6hzjnDnxCszWG7WAt2+fqL8Vein7t3i3AsuAWuxqgR3K9V+xk+Vfv7OR8q/2/Hp5/k18zmpUlLkXpWzBDjgUbet1gRZhtsSSQchVk+KEsaQFRoxcDJXTI4P2SmpamuAPYniGN9MDk/Pb+gkB9VFra2MW1xyvCMXGACPRlJKQ0rGsiLPjjps0akInamrhiCUVEwBI+ES9utoTnfFlPVJViOvjlt0wLIjW03rFNnHkatpbSUx98BZPXLVRhDLKzfSKFS+hTBgz0lvxyKFmXnJoIlobRWHbRiyV1L8M5XKGcl9iKKBVf0lmmmGZpOdQoeGsQrt43BZFV9zkQs3cGz4EKVfaZjWPIkh5IpL4+SzSQqaKnZNDQAAEABJREFU0rMXoSAh4Nl7zTuwPrHBZriOHGQmIzUYviNIFDpJuAJW8QK2bCPMPsVhjhKaNhgZGY/7kX0abbCRoHaGgYBpRGJSRnwY07P2gaFNeLIJmDNMKmxNU/lRCowNAVWZW6PVBzXExgRsCVJmiVOJNeSaGwJj5YSnI++hUbtEdqUFCk+m4pkvhJJcIeEd/+Hb0VRt6CUq9/XcFy/yMoVnZeTE9jIz0mvuChpK2dGTWzlRAuMPxByFKnLWGyH+mOtl0GO3z/Q1fsL9n/7oq/ovf/rb+rPfe1WvvHBPN66fjr0lcJyfSRoisliG5B68M1PNrc4W7Ou6yUsucQ+MV8HkwhixKLK4yRs8PuExmDUAjYmI76GhCVNmKlKcsGFCZF5NSrKSY8kzMMQVx/Omh4DjqcqCRB46EcjUQ7KSozlDjBptpAakDyQCuSvCtW4hIzBiI8E8DdATAZZ84D28IOJXmZeOmT/OVA3rGvd6q8oVjRSizrCGKgyRxeY4pNnImVdEj/HDwN/9ynP1V4X/9ptv6FvfeE6vPXtbt85aRR6fz4lkJomE4YaXEsMxlTFAOeDCGqJCe47JBZ//znmGj896e+35vJKcYjPGupvUIPx7bGUkBzUbrFR45HFexAawToeYjjtzI+E4TUNhvNSjcCcGyNw1HZCIyTydepOkH5IxF3bjMNaPUt1xQ4IzDi/hdQnbw5bRZjzkVLVAEcZc4jQx1CuHZlvnHKhJHgkee9fwhdOVZk8bCrc0/CUbjHMh60NR2urfsGEtP8n80ZCtuuajmEPTyjKiqiZE45rzM2t3K6282N2ExVp6BKYJO+iEl168ISYcShoYwFFP7VHLkIiu5LOtnDaJKaAW2KX4wUqNPCnP0hYjtsTFjqi0uIQXkbf4HGIrCGdXPEJ4UZycAW3wUkhex3W6Jr7ugcOIL1u0utd5EcMAan+HqFaBsUFgeV4lbxFzzA7LUQjhV/mQ4eNYRAbHKyMzM38KQyN/gyUf7BJHYTpc8av9J8eKwTHUWAMu4ZPJJKy6AyKveShHjRlShsOLBIZjM8PsbXJYjpONrWqQImptc8K6J+wBp45U5UU9SjXmkVXnASnpWqdNbXYQHbWuQEFz7/r4ky94IfiJPoTz6JApLvtrHEIJzHePR26c6sl7N3T7xol2Abin9ATgkGVkrgfcDz/4+L5++NP39U8/eEvvvv8520Ki+HRxH1CtgZEefCXxDADCW7LSau6IJajQnEOkQXblsmZjwbFF61grTZRJy9L1OD8cevm5e3rm3m1dP2EHqX/cs8nSKQtyYolBBDCSeArBAHIuDQJDH7HYcMva90waOwxQsE5sh0cOhIxjxQ01txnlXp39y39e9JNfflT79rN3PtYD6ss5AJP2maRmSOQRgc+aM1G2KrmYBh+OIuaSAQ3FBwMdgxpzU1PAqBMdSL5hskfY3Pa8DL6h1156Ui8989j8ZRU2IIlhhI0KouOvItDovTOHlDXvOVfWz3yD73XB57+cg/v8pj2yyXd2elbvW053O/KmBinrEq32t2q1jB4qIUOcoOQQa+1FUuePkXGX7UmCCyMT9pCRrfwRPqGaC1v4SnXACIvdtsKJ1tosDzFgEQM5Ak4L86SihwifzEGp2HX13F4D4fQqAffyK3+pZo1Nh5ZjDzJrLLiCRtjY1UIH8GsyTOu/zkygcQnB6CyY8bIbj6G5WMbpExYKvnLksRHHACALKSThh4zg6djC1s0o+f/pkOTkMbkjPhxuAGNTnUjWZrPRDd5a37xxo+TUnBM8N8TwPR8O9/tznZ+fa7++GOQC6JP2ueor59x/5MwbQsxMHOjOW3HpHj+JeePLT+jl5x7TjbNNLltRqrqoqONtKDI8D+PUkmNtWzYnQpTVz/hGlmUPqgpYV8GY080sgmwrDbPcIom4nLyqi7rjc//c+tFbHyv/Rt4v3v1EDy6Y08RBjJLGqKN2mCt3N+qLHiIrXvtBxZgLO5uhbFl8QKLic5QX37IzZP2Vhzg6fhd65PpGr79wV6+yh7eub3mZxs2UcLuGkW/K5gGoLNaxNdlwsiRXEXL6gFNRNF3mQKUcAAQC6iYOZ0aACWuvczb1o88u9L2fvK/v/svbeu+Dz/WA84MJFRrriNh1ujU34et67qlHdPeRU23zcpipU1ke/KKZhyCnnd7/6HP9+K33lf90JP/b3ShMii8nzShANOIZ0XvtbWR7rhfnrA8WWBzR4rkz2ZZtiflk4MjFUOiIKly0aYt+WA9w5F7FJMCYIXzpEjXoqFWZFtMZP0HhVppt1frh6zpFS2lNrAWZAPr0R2pg0bKm0BpnG6vIZzzYltTnzA7Ry4hlWGMX0NCyHpQVhA88HpotKTpzlLrmRck1CyNG2V7FpXw5Z5Q0oQJUPowF15xRSvOIxa9SGwNkNqIlISAmPF1+WKvng7eHVGOG1FMheEcvIjj3rN7jnSPH2ZxzlT2Kb/Z0LS4eFbMOmbt8uSrIk/zxHVzK5XY8VfLFPo5LAiDmSTo3h8mZkLyJc6BQ+XTFJebKAd5wgs11D60fUsYSJWkjh6tyRIqfEdY5IgslWYCrF5a5cY4cKkOwIajBCRslRWDK9fhFTc1X4rATIvNnnN+Ekp8euChHIeRoDNz6uKtEWWkmIUdd4HXscJxmGxkXY2+QiqSw5C13HTV8o9kOm2RFTV2hgGYIwa50m6stOTDShw3hMA+2vFjZc64c09E2qpNDxIzgOUYvykCSeV4ovkIv0lA1WoNdO1mU/434m994UX/3ra/qb775mv7d157Rs49f09mJOGbnnDN75dg0cmZPSiFfMBhZumQ6pDTmdGedGDtHA6tsr2E5iIprxSsNrXo8hx4bIShgdENiT0Q+kTe2RpY8VygwkHoOPrYOnl72CGQ59OTYTy1y5dvj1Ud9MfUMEDUxkt58MUOZ+F5Mh9xCyEwJgIBL6kIaegkit0oftq7DOU9gr/mFD8HoDVJacgPl/pA1Zv3mpWGLPzaSxKu8s9NF2I2jdaFru71eeOqm/v3vvMAxfV1/9Ycv6/e+8rieuXOqkw0J6EmQfRazi+IK4gRODlXrcv5YTNdBLNxQEA+9Vw2dzzDZ/wv29JyX2ufwOo8TFlr9vQrhQ2FKmT/pQUN9VRwt1BXIGTi3SoksysFUoiOPeihYolgbULMdi3XzHHjCJXYQoWqp/KKZc8JKiiIhi4Yfo1DFjBLGPGdVLUZqgAFjMigKo2XcO6N16a/RuhR/HDQIhjsjS8EYYVJpKXTqcRuxAaKFQ4gNVv5woYeFglVMDaIeKcd9nA+qZsamjPFGqSMdPig2dq3KTRpOvWGo0RVJ8cp5IerNeRznNZun36on32F+jA17SJXJs0YMpauabXAywO3IKqsZQ6LZkUICVUqgnEu91sDaMnd+QBunTr1c+AqlBkuqUyZOUZhStIqNHIqOzSTYEx8ospUp0ei4YGU0GD6GFzDlzJF9DF414Hqlx5h7QMCcp4lDTprKgzw6n00ikCg23KJdugDaDNTEWLZ1vtLBB1gjuwMPBnF2s3/Re+VrjIkxHFT2KqEhZw9lcZwGKdjIiGhwi92QwsYwR9G6Kj7+2LP9Om7JBaWm1a9hx1XCOZ+rGhwXVdJsRCj5wjFYNbvKjh748y8e6N33P9G7H3ymL87JzoFJXmXvubeFO/dZXqI9efeG7j1yTae7Ra2NNLVB8aP8Dv/s8wf6yS8/1n/7/lv60S8+1IMcOy9KGY5ck++Va7BAHTeSKFWCUZ/EJOhBQZDW0YpS5yRCJy8IWEarQi0JMs+KBt3mO+GLz97RK1+6o0du7NTMWnuPS/mp2l7KsxUmLF1S1hRCVJ03sUfJguA5+1g20mUvv6jk4XFBksoURKTVlUaNZSXve3yXy29X5hdu8u862qw/i6FOqiUszqy6dNR01hEWKv8I2Q9iE0rEqDQClDyZT8hxDVmtnvtJ1QkyRkuqw8benZ5s9MIzjyrvJZ6+e8Zz1XiwLOMjDTmzRGfNOXWiZi/3rCu//HJBzXlmXvDM3PPyb8/7klBeCkY/v+DdCS+UN5uFF4LXx28J8t5FnNNVrySbCZRmOWxS5NBUYewR4+hE06lW9jE+rGvcynUQhv3hsVIBrm6l16ARioFpSkbUlcYeRC/3DKEAVyjgGumZB96haEkefhSTiFU1wkqIv7FzZj1kS5bQQ/BV9dgh02Rbc0qFX/UcSL9aalfdu9ZI0SoaANO4wApjSAekI40RofLhLtsyQIjAgxw9JOwhGw2yLeO/9mQMlT4PTNkzhMrAkBO67Ecg4tIWnZ6e6Oatm3Wycr1xvnflhA+d50UgdMFJfQ7VyQ/fc7fgmqjtCT/cLKhvrcdMG4Lh13WNC/Clpx/Vm7yVf5Kb8Lb+2gtWAuhzXas0I2FB8JK5sqmMXHuuzZIk7JqNqWVfAvaQc5LYyMSXKwl7XdklFJS97yz+g08u9N9/9K6++9N369+26zlh49YZiMkIUz4wJGbIe1iHKK0cpH02JZmJ23P3hEXTfhWmX8Bg8S8eO7Y9MceHrHMDC7bjpdozj13XV1+8q+eeuKUTHmg2a0si4sKmJiGYG49oMYUQA4cd+PGxqzWRL6vJ/HHMvOF10iMkT+pFVJJ0/B9cNP3yvc/1bX6C9uNffKBPeUk4tsDCTNo998Ahn/El9sl7N/XsE7eVf28ya8vmWVLjYGULJOv+g6633/tYP/35B/yk7/P6yQs7G5OEfZAObcQdVASrHfwsitDa+hQaxbWSh52xtAxOMcQ3SEXrqNHm+ZSYyhe9qTxtBFl2qGV5JYtWdRqBnhCYooZGFAhOJXdQkttw4HT7Uo5eyUvIEnFGds0vra45nmUh1OJPGeBSNFWLg1W6jTB1pSEXRF01H3pg4509jC36McX1oKPksdW5csW5LeJULRkkfmCnrJcLpNB1MELDN6TsBXp65itCGT4I6Xvj7UhiSol9sKNbttEhzZYTPOsYjhNkpmO/tvrHUcoaknhFq+goXJ+ixauuJ4QuBrCkaHCOjkigOq0kOCgngJFDsJiV6eNbcwHiVdNUmdHdlJcZiPREGnuHpEZw/GXRMoQQ0yknWqt99CFHwzkkWuywTC+RSwdgqAomqUGkY4VGCsF0la/1xvKrlOgxDUkqciDxJA/KiEdApeOMjOelDIR79tvgiEk1JOqMt+CrrYw4rfuKWN3GwxEzhCKvZFKEVn3lyeIqgPAVlICUxuS5R+7znIQEdW6IY00VVuXkUJjjOUPCoF632kpFQPa6RelSYzLbcJEEwHD60roevX2qb7z2VP1G2f/251/Xf/zDV/Xml+/psdsn4vOozPyZ1I2g5CVPdBLNc2GcsYHHHYv85M7+dq5ZonC38icx8e7RCMjLgh5fM3BOj3MchQVilonvXPvZtT1z73GrjsuwJyMI+j514hBfXAfIPJFDJFOos6ei9aoqs6McdeOcHKFcs0VH9ogdH2d2fqYAABAASURBVMJrP8eapT4MzEhN1NKpPVDsh1kQWCYwAqPjjRiMJYOwAMa1G6Fl/ZkvCrx8K3cCJedA29pwLO/eONVvv/KU/vMfvq6/++br+tPf+ZJefuaObl3bqFFwlt6Tw5KISSyq0roAO1IAbEgsBGDKFQeIF+NlTynnfKnJZ779/IwX7NIDiZyNBVYsKUEuO3rL3EEOczF1Ya4xpmMqNw+kGDlKY57Ba5Q5Z42DbeWHC6GsI0ltDDpuQ6/zYoiXxmw6WnNjH6cxucHin7yIl521RjETOQLUMt9U3CzboCKfZElTVeSsXgVEY3Gjq3DGQ58+lkVKqbiVKoUc3LpsJdcwsEZQpRjq0dhKti16TRvuoBnK7GELRn1hv0KW6Eor/tCJ0bAWHgdy2KZ2yw41SdZogwMrtNZdckwQ4TLRDRBV4S2CpByfyJgUApIzrDSPb7DVzuUiksiUQUdssq31zwhlVgubD2oElxfbhjl5HDAy8RExq0iSbVmztTiFBGbZk0QuEhle9ydcIuOgEJXJ/EnXUesAtgfCtVE6WO5p9sCNPsXyK70raBHTKrMzjM4x9JCAcYwMMM45FJJlz5BEAuEESW6pUqt6LIDNPAkgl0NjYvzo05wcSh43YhTvGnCH16hqEXPAQ/EFnCmIqTs7yHEHw+H+gwvlP7V4+71P9PFnD3TB58JOxNiv+HflmbxQ26O3zvQk36luXttqsxA/zcKf2z8hXfd54fMOLxe/w3fD//7Dd/XxJ+eYFwkfDodymyCj1tay8FIG2tGHBHgQkBMPq6cFa2U3pNiR1/tb6fgA4S0ldyjKbul66tFryn8u8jTfqU93jWUlAQH0zjMnlKR7jneHWBCWvfZVONZgTNLRe2Q4DriRJ3pyVIFBIR4+vXxiJ/Mqk4NlUlZHwg+zYZ99flEvUf/ph2/pl+9+rIvgvJWD4ZfE+McxBNiZL893Qsll5ZqvvG61doKU1rnWC48ScI2n5o7e8IdhxTBlk7EZCEOD7t26ptdeeFIvPX1HOf6ckrVuyhCu6jkBUqKO2v5CPf9GYIi9yIu/lc4574rqncmF9vjmmZr9Oj091a0bN3jfslOjCMonaRUDF1gdfWVepbE4w0OwAUdJYCggVLXCH+7BQwlMGMs9uAQPMcUBs8ur3GI7GBBK5zjT1XEbZNmDcDn08hkBynGQMR1TAZw3wHGLT/YnyOoWl05uIcRHtPCVgKWyazQCc+XC8lk2biturX8GInQdmpFCsCv9MkOk0BXzb1ZSVBLmAIWzBeuEWWgWydlDPDnZKUbk/4meXJXba7oKco3/o2HMktFrdJTUhh4xdJxls93xBvuGbt68qe1mR9lUnwsrJzx0cbHXOW+7z88faF+/MXheel4QcmvhxN+PZWq21M5c0UYNVtRc3Pfu3NSbLz2lV597XDeu74B7Xeg2PikMTq9qRTMeBwU9alhhcUSx8WpNdkPrcsZey0CiA4yTznWv6RUs5XovAL1zIzKuD/iJ0k/f/qRebv38rY/0xRfc/HEkHWtkpONWPWLiRHxia2LydPYuMoccixA7fK89e1l+8D1Iybps8Y+2J95EuTuqSAkNOSf+jbONXuILwmvP39WdW2dauMEoexCKnLhyr0GabAhDiZvYL18aS7KHF+Who+iysQ1DoVB7tVm2KdH6lJv/93mB9+0fvq233v+Ul3p7JY9kVSvmevDe4tg//fhtPXbnmvJDk7279uQVvnELZb78I8E/f+cD/fKdj3jR+EBsXaWMHVetrVesRClam210zgnWGcwZNEaxR5gPCF6rZRznskg2/nRNClMwjaXZQSDqtwzYNf7gcNRtbOi4MebMwRXPjGUZELbRC0u+CARdmi+l4TlH4LgqMeQd22G0kDKNRA1Dsy7blEeAzB824NJ8kFgVc1yqU5mMKSvsoK5CAiJDnNbJXlTOCbLQGUSjhkjrsQS57NjmItQSEZ1jOBySHEq+AeCKnmTR8a3zHQgD0QgUw6g1pFzxi3vJCLaZS7TyRB4c+ICRDFl5EJG6o/ahM3LYGC97dE/Vc+KspZEwVLYaxFwmV0iy4ZW2Bo3WwYXfIAOa/QhHBO9QJBVvQ6TGY6GvysSNfvBEHt0Gpw9N45YZ/ShctECWkUaPeW5poetxLQ+M9OGY8QgsMRhkIkOI1ZvDRuQYo0spUcctE+Owuq/20qffWk/UuM9DQi686IRL8EHsC7LNkcMZdrkP0tU9Rl975thzru2Jyf2/cwPjSmK/yU5f/YpHx6/qyAQczwOOYJuRHr8qCjkdnSmQ8oO3rZ576lH94W+/pL/909/S33/r68gv6LknH9HZ6YbzdC9xY7VnLqJUMjp5JHhWg2ybNUJSoZ1JrNHYDYTsBaw6Aam95DkEqoAaVOuaplIopVfMtJuAac8PAOOfvdrzdOl8ABc8FKxPOXr8EmawTo0qILn2qv2OWLkzIZ7o8VX8o9b0gImreiQb8JBLh5Y0cYlZ/CCgZOFbHsw3c2R/8qVDcQglEMoh7fgkPlHhLQPU2Pfr241efPKOvvnbL9Z/IvNXf/QV/f7rT2n8b5JkJFcqrenWYQJO3llLD88EPU41BEEZ8lTQR8+5ecEX3/yG4Hgh2OUUG3PPMCgpD7HgiaOkaQSg6+AglbjmiXKQRStneLJCqHT00WtfWNPQlOiqCc8hixYFJvZP8Z35s8elYisZPlwZ6ajSyiVVeA2i5ehpYGuSg+9xhZeyZQJECQPLC58ce0fltMMaNQ6XPmi/qY8KsCYeNjpKbXYSds4WUNbbMjdidVyKp+5QJh4A48FYEQ2kXFafyi1s8Uv+cFXjzINHDyFWR6aXeDSYDKXOfJFzLI0Q6OGQnLeaMbVvJcdbl42g5IjJrDzXyojj6LLJxlB2/MSesMl0FPrhsIp2rBj9UFDWa7IkzBg05eQXzeiGH3Vyr3s4D+5g4PEKq5pQIpNpSFHIhkIvBT77sUqtmbGnxoO5i/dbQyvf8tBBjAWIHukwSxy8auVc5hqirjQWoPK0pHqxEg6StVAS2ui2dVi/JVQdtyt6JlCcsr/Dq2IDQUEcex27aBAONiif3xkBDAkvOHhcbWSRE7KHfMH31Y8//Vxvvfex8htqD/gK13GONWX0DPjnnL55bacnHr2h2zdOlV+4aOXU2YY9HqPnl2E++vSBfvCzD/WPP/hlvdjak29Yj8Y1cdVh6pRK1GyW6EWi2Wicu4gSso2eA6XL9bAFA5k1DwUHXFP/7et8F3z6UT3/xCO6ebbVAh6flBKKXNDlcpRnotCDk0k5v+pRV8peuafvA1QCasncOJfKsI+OLxDph1JjDdMfpzzD9/i/88GnfJ9+Wz/46Tv69P4FMSNyXOti6UMnEkW06CFWTwegxnG1l0yGTBUiGFtFYprOSEp4eGjKtb3oLQeZ4FOetc8/c1f5q8P3HrnO99BFilOIujkLdGj4q/J0ZU179qdDF/mtQN6JnIeQz3kZGLqA5zw85/Ne9nPhS+7169d1/Qbz5H+1IXFSJmfShoYeCaLj8ht6jFDqhGxkPG04HfE390wSWj2QExJaoX+dE8D+/4pP5g4Yc/gR9Sv+Dzsc6SUOb7b/kOFXaqu5BjrGg2sJR2dB6comF1UhNUupvy5YtOGRMQRQ/dg7ck7IFHvso5nXcOtXGq6uG0dslg2VE4biDFk5FCSEk2RJ+Op/ssX9sAkVl1pncCVFjlNs4ajptRou3M78eal07eRUt27e0LVrZ3Jr2mPjfB4XHMKel4IXOfFDJV9oz0+V82JQ3GHWqZI704TqEASAYjfgtdOtXnj2rr7+ytN6+vGbXIgY3YUJQcUpqTjPAqWlHkfpTflT24phvamIxIkJGb9kC8eleme0nDJHSYfJphAHgjvrEDPktwW//cN39M/8ZOODj77QBXuhEUmmPXvS+XDagUKS+TN6F6XosnHn7VNDTIqeXBPL3nduLDI+hVEBdaCRu8biuQENzXVcNvx06N7t8dOhF55+RNfOFtW8NXA2cPzEOiTr0MgfrVwKxK+4ZPbMjlWjVQ3oxEhwesoXjQplAyCnuBLjBz3YN73z4X19+/tv6/s/eV8ffsJP6PixULwbN+JO3sa0ZiN226a7t6/rmSce0W1eEIq975xn8WFzxSZLBJ7zCei9j7/QT3/5/vhrAPwkhvCyabbE2JbtiQzGsiQmNCSDTbttUY7SepJRl4aD0ozcTKFRDtRBhxJLyGK0FNZi7WK0quW4Jncpc8AeielhQ8mY+lNHOAuXTY5QeSHDOfCYLo9CoANNl+glJmnmZl0lYrAtw6OH9mXLrIDxDYOnhtjDcxyGR5A4ZP7IXAPlK44aBES6OAg4fchIyZMcoQFSxbr5AYgNyx4WZ8Cj8iAOTvK4sYRaQ+FxCsVwTMyZ+0JM3Fbwj7EilPj6AX4ZVXoOszMQp+Dhko5LzOkTSrwxtKLhk+OOKhnJUhNkRVX5kbTZQ25NDVsrfZWbHHyl8seGbk8ugmzZ1mhdmEp0M7KFUaNhYw22ZYAGhaOKlArPcR1cim0cm661OWgCAQylF19dytZlNrPwOIRK6UgrKZmUFiS8rmvqqwO7XiMVJ1XaOHG8w0o/BGJnrcGdrI40jHYpAbBkNRMvhGGas340emWGUwVz7bnvIFHViCvDHEa2mWBiYTmvR0xpGcTkgYqnpJDSSJs5Lvip8Z6XW5EDD2IGahhyxjEXqBJv524ZvFHfSC9c6vrFtucKDJklASsfROP5CF9yXnvhcf35H3xFf8/Lwf/fH76mN195UnfvnGmzcB3zHMocYk8Tl2dqJ3GumTpG4Jn1QDh16uwcMzOnpm+utaynazROCV48UidTDAQLcaJAO0lE5CC8lEYpyvzCUq74lQ6nqzNfZ4wtHJVQ8iKkHtHCexzKL5NnV+KDkZ645Ezt+bJSa8R3yPgSmyhcqb+8sUYbU2WNZccvOcTc5cCSRq698psLYspAikD4kIfWxUHCPkwIqKoFdm3h926e6re+/KT+wx+8qr/5k9f0rd99Qa8+f4cvrDsyUVPmxk9GpdtDCKu1I2SN6/Xdy7EzOX7Yqk7EwFRbZZCSR0vnh7x7nef85FrY54CQP35FwxOEXDV2UkGFA8zece5Tfsi0okoZURIdTiLqq50pFQXepx946k0yzrvY8lfjcFBgO+PQIhk0W3ogY0tchycHFCjXh3L8gKOHEDVO+TFnnv+FZyBhWE2HEA4TpzRhJC8FkR4sKiLVZBQcHza6cAYXjaSI2OMzKMqK4aH4iuZZ+2oLF0Pd0+CRVzqoCFlrciDKthqLbJPD5ppVNjfLmVRWMUlAaii2hmxhZY8kuJQBSGnh8cv5F13EFb8yjL1Qjss8BkoSrc2EWyx3EDBbh7ruAAD9cP4gY8w4/YkdGuOUJwMYnbl7zb0ntBcpNVCaaFkzrHrWk/C6T0QICqfLc30lB0+hKJWGC9FzA4CU4sKLnBGIjaVnZpTZH84JXN6GeKBPAAAQAElEQVTkrmscXeRWTYKCEVPlyEpA5qzTAXvmDl5OYyhVax3Rpl9ydPYnUKO4wLCoRzRyxzbAVaL4dVNmgamtK/bQ8M7YY4hQfrFBvYCjcvn8w2pyLU6LnPxMM1yJWQ3hgEmbvzb8Hi+i3n7/E336Bd9T95KNL0ZGZYLOGvMS8N7dG7r76HV+YLaojjs+4aGco7kV5j8X+fm7n+jbP3y7/j3BL3ixJRJ1jMmTc8PIYg6nvqqDAV1qzDe6B5MihJhLs0VVDNlsFEcWleLTkPNcznxAAoJd6ITvgc/cu6X8W4KP8X1wswCzrpqWfTVqaAYoePQQmbFK+Rwx9KjzesgE++isoa4Tzopg5AwctEePgtuQC9We50ck4Jr20y/O9cNffKh//N58mTr3KX5iYpsBZ0cJsf6cd4rs1Acxb1TR+DqoyGZoc2/NwXLJzJyNspSQzl7kUkHjniJYDBJfSYne6zG+f7720tN68dl7unnjRPk3+msHyDHLIiY9CyV3xEksU3sSXSCch3gX8oDvpg94hp5DF+j7cN6XdPbq9OxUN3m/studqFFvp4L0SteaBFby8dClHJ9QYNQs6xAW7EAUvNoP2BRSfSj2CQl3MascoAZV7viEAtcBLGEMyTGkGTAUJckxUrkzYDCkNPbgMEEJAa/SYd4V5vgZWtXilVccz14kWi8yWSHsWRcQ3VD68IhUVGpsoSrQjMa2UjxQjzqXAFrssNmvaFeUsZnT7ZLFJ3SJiIlVLVOGSjkaCns4aNhXNNxmDA3TlXG9CAKOdUQ6JmKj1lwRVCfHdrvVzRvXdfPmdW15qz2O4V65eIvO9zovOoefc0FcjA+RYFwTwy8H0OQMFeMgZZ6VwJal1U34TV4KvvbCE7rJC6E68MTYDGyS3eQQ/hz5jEXmwkldXLOKa+c0UELKmuGKIttFkjWOEoVERLfNCAoUgUql3LDwfMDF/tO3P9V/5Ub2o198oM+52DOVxoBHgmAHfVhSW1mMLUoSI+7xK5wbbP79gVxcZhhYHIbHPvMnDkPWBiNCRSJHushJqE52TV968ra+8sJd3btzTVseEKJ1N4m1DUoGioExKjmS3h5arRn0Ssd31etLDkpiYPRLY2500sgzZFW7/0D17zL+1+/9Qj9962PlAdpzXpR1DoRxKJUXxE/fu60nebCdnqTurIyVcxJnplb5TY6uX77/qX72zof6iBeE5/wkMHZjD59Zf4UZJPM01tty44UDHXqtiwT0AxbB5C3ujEc09TAf5UuddlAyhREyGdJv7u3Xmo4jyUcfx11UNWyZKodZR63KQV+PaTwHddmWY+sSonIehA/qhSXf0DV0AlZdyKGaA3nFEQPrUrdqrwHocv5YGrmt1ix7UMkCs8AbP+GE2hEZWU22ixp8aS6/huzy7eixN+WD49KaltZKbvBl5ljayLM04hfs6MuUcz86yAccv18rN36I0VQxm8mXwdviwjfoW2jlW15+b/EtHb7lk0coetFm4SXNyFH6jG2Zfxn4Am9QeFFqxx7/hfil4RdskZbwoqbhe8TjtxzrVouvm1prWiJDDbmxx0sIOTy6m4Rax8PNkwsu9hwuXZFxUWNobuAePhayNHCDhdAtcKtJcA0uIXN+SrJU1HAgZdmLY6BM2VZ0VOGiyA0s+kqiubl8EX+l+xjpUwkPldrWS7G0gusmUirDlQzo0op0/EIXPCz33L/28OhXbo2VUKMh05lvzaB6FF5qse5V7QCa+bgDYOIuqtOThXvrTf3+157X33zrTeir+sNvvKAXn3lU109bvfxan3k2sZDIoGrkCfcYOs+miKk5CMvRKIjJROOezdYiXO15VidlYmOxIxFDPiGnTuUJRzyLDRQ3IHwCRGOZVv6gBM7DE7HM0dnEYmDhBGMiCJ0wKf5VsGjx2MtOPmt88A2GiQ7CSA+EDw6rAo+GIU6TtdQOoYoyyFtuOkyHGncKQpIs9t0NDopT4zy4sdvoy08+ykvAF/V3f/pV/ac/ekW/+8Yz/ND0hs6wrbE6NMv2QVuF1BBfz72MrLiFmGv1K76X9hyDCyjP07xMzpePcXwTIMIro3Q0VyE1qFqZhnsCCjsS5PKtYdrCuubZJdtqkGhJ0+DRw+0g0hhXbsUmWvCGtSE09Ib/en9AxCIVZsGlYPn35opbhcV/IThYvtxHDwVbmnm+NOjY12rBIXrZFuIbZIBGotDSmlozdmjyhs/i4I17raDwlazWDAZOwrp3hwezwKdfsJViW7AtiWvlU8+Egx2sZOz4bFqrZ83BBz3zbLCFh2Lb8JyKvLTE+2oM+co/c7up/MCWNUdi2IMFe4sdXj4TKz/2wcFNPLiRG2Q3uUG2GqToRm6hJkWGgNXA3JpqDjdMhiQgtRZXMJQWPxk/bBbnI+deuCRS4W85PjYAPSzUpMQ2cDq+hkQeD2pHvGRqaZBWHJkcjg18adFDPpwTmGRbDYFO3uSHiFsxG/sVIsfUYcp11PBHSIestGGLJEXWgBXZ+K/zGcHomnYdtfJFZ0bGy26cW4yBLNX8fSrYbIt+5R4Ya1H5lVRD3R8OmAsTzPbYj4YiBVJaXEORY1nlOORZkhczH37ymd5+/2N99MkX/JAsaLy5Kx2cxTktPXLrVE8+dqN+KWG7KCmEF5SenZVyb3z/4/v67k/e03//0TvKL4nkO1bmVm743FeTtlNvolY6Vu3yxgSfsnN3RVVmLS5FVDfrbmqikXs1oVXPXMEatkdvnejl5+/pWb4HXjvNX4TeK/fwOFZ8BO7ziWlzHwNp1rBXLHPFrIVHEUqyw0rv5KuIACWMiBLHUy9ACCjxQ2RS9Ivzrrd4mfpP339L3//pe/qMF7QaK1OtnzUYv+qcCCmr9AyHBUh2gJFZawsEWfNP+cQ4ddaWiI5dUNdcAvuQZ9zJtvEy8DG98eWn9BQvhk93Cx6zcwxEDCWRZcaha7bkyrHPL0Xtef+Rc+SYLtiIelGIbY+82Sy6df26bvB+ZbPZzCyXLPlCBgoxY3XU39jjF4pDYsOLriiFXB1mULEMoaseV7Xsa2iu/1fSl+2oXPJ5+q6JSjfaEfXaWbC1Y6tUk5e82v5nOHGaQUenzkORqb6oBkoIf8in1MqGFA6bfRR9FYsWPBS3ZAxFvkJxLCDWSVwAdNCD8SAHCZUnTjlpS8YjPbZjHvlA8UdZfYSOWt0eaPIVkGFAUjjkEqS2NL5EnOnWjVs6OzuTbeWEVt0c9rrgrfceyovBC072XAT5cpMPk6HOyY+rMr1lVZssKum00rXTnV54+q6+/uqzym+KbbZxZMU4dI5UnWKokrmFNEijFYaIH6PEBS58EhIolAJsVwrNhoaUEeJDMHezae+JxpbukhvJjPoJP+H4Hjey7/zwLb334Wf1cGGJyjpxqRS59eXGmn3K2gkTmzYIZUzFinCMH98FE4rLHuoqBRa/XhkJqg4IH8eN4MhQdYrr3LQaZ/7t6zu98uyjevlLj3LD2Sq/uSNw0UYG1xQyQfShMG2PFaJrylnDkGNPgnXewS/Dyclio+NVznUYglUu6aNPz3mAvqvv5D8d+fAL5SVr5m6pgyArfzQfzGc81O7Ui+JlwYijYa1lnhRo9kr6+NMH+tkvP9Av3/1In332QL02LXYoAcRRDJFrBy+xi1Rqrckht0JFDUNy4aIZWz5k2lKoYsBsy0miBm6MTWmkU/wjh5otIxRvVjum2NAdigzJTZnjmOwmO7Gr7VhuWlpT+ZePVR+4l4Gt8iVf2OOmpbXiGz7sb/DdstEbKH4b9EtaeLk86eDbwAZtiNngf4jjwboNbYgJbcNbzbXFb1s6GHHbzVL4Dr6Njm0HlU98oejD3rRNXijYCX6h7Waj3W5ScqBveZjHZzf5Ft8NcRvybVnDFnmLXD7bRYM3bTeLdqFgxG7hlSv5kXfE7XjxHr5F3oKF1phtYU3FiU99J9tZGzku5YWaF17iL5PHp+mE+BPidlD4Cfl3K1HXqh/XuZ32LflXebeukXzxDT6oaRvbMZVPY90P2YKTe8u829WfPdugb6JjDy8C30K7zUKehTkGbTgeG/CcG0vjnHtI3gSD4hOKX/KFP0zxDRVOTOOaWVob5/3DPPM8jEX3r/dfWnCpkXNQ9EGemG2ua2vosYlrMtelCh9x1iVvwkFpdpMFmbG1BKjBHQITrXOv6jxM6p6LTsC4dWFf71pCxi3WovEsQMTBMGWIzLPAUZCTJGExMzNfgMU1Zz1y41Sv8+XhL//gK/q7b31d//EPv6Lffv1JPf7YqXbbBF4Q2snSpUY0+zBv5ShgU0FS8u+rsL2MVYz2kCJTjkKX0GqLNTJZ6EqDB4l4hZgvePYnZOYQvpp4ybn/E2RTOoBjg+phUZwAfDrPJSQ86dHJFTNaAotlo0b8gOJv/AqzVGuBi2ZHCOGVbw37gMgcT/EM7yHmLDe4oJ4J4XEvnHr36CdLq78W/Ptv8tL2T97QP/zpG/rT33ter7/0mB7lC+uS40C+qg9ZmZbpcohg1e0JwiOFYqAiWGcm2HGn3j37EKhTw6BoUiNH4zxtbalztok/Bwy5bB62Fh5a8XD0+DsytPKKQ4fb+FRs47kUuamB/wpxPwm2tGFf2uDBjmlprfIsDb5A4Suh514TWpCLYlvlxQrW0H/lXsR9L1jRsih8mTxy0UN67p2Zq2zEl75t2kDbEPfM8N20xR49lJjw7fTZrj7E7XgOlW27cL0u456LPHyiN5Wd2N2W58ukk03khZjwDT7Iu0F5voTqmcPz5GS74ZkUWnTKfPVM4ocKwXcVs+EZFkp8OIT9NLHYT+CVKzUgb1Mf+1NY5PjAd8yz3W6rpm3J5Aun1i32Lcdix5q3WT/x282Gzx8h/MAW7JsQ8hb7Zruwv4sW9GUD5/husG+hDcd3C9/GBl+gzZS3G3yJD7YFW/HoC/gWSp6lcU4lbtISjn/xyCuBxf9XifqObMvMuyFvfBfiB+FXcupiTuxLa4rf0tDLBkde41bewJY2bG1pKkJvXGdLQy+yGvqgFYMbar+exA3H2FXXbHysVjlWeXIFb0pzsQxNRrEtGyLOtgSmlrimarYwqVrM6C77ghvfxsaNrMw11L20JO5tR0bEvIz55LPP9c57n8y/VdRz9xQFqBPnmqgrPxi4eW2rp+7d0mO3ryk/PGticonR6twf9+JuzoPs8/sX+tEvPlJebP3srQ/reyAmMXkxykVm8hF+iWEYUFfNXZbhKmxEgAwPdgMIGbCBrt1qMn+UZlG3RajkC908W/TlLz2mV5+7pzv1rGAeiiYFk4jGOlgzqIhC1+Ae5j1aNie17Xl2VZyw7RnoYfWcR8AMonq0rute/ffslchVTDQEuvbM/dHn9/W9H7+nf/zuz/XOh58qL1PFAvqaEPceZ3wR6aNmkdxCLgEFizh2vSGg2kfnhYUXIKM0Y6Iyj21+8KnR8CMFcifVXvfuXNdXX3lGX37urm7fpikRrAAAEABJREFUONFmwVQdx+IMJSYZcwymTu05z+qXe6g78v78Qnkvcn5xoQvkC/gevz3vSxJ2dnqqmzdv6uz0jOdNkobIv/baA+aY+rHVtmxPy2DJOaTLMccxmn3VtzD2JjsTGrOMDJSPBY+hYupKdAhUtuUIkyKH+qpjF0noExH+8SDVyKzLNvDoa3y8El88hofIJiYUPDwU+ZiOJ594TpMSayJylPL/0TAuKLFQHZqntv4W1Wqo+VF8RIjqtRAOBwb6WD9CX4l8a+wwJuoqPbzug3/lxheHFSMtwOwH8AjFd1ovGReZbT40bHXj+g1eDN5A5icP+Obkzkl+Pk/2i4tznYfO4VBO/D36Pic2F4KKRupM77oSj+ZHXFrTo7ev11v613lTf/vWmZxPzCKCOpiWBDh6HN4ch3VvBsR+qgkP/IYVgX4kYyRb+SCSedgMkuhcRLGjknoPlQYXkLXnAL390Rf6Ni8Ff/TTd5VfSRcfokmkxKpkYgilc38lPwJIXJRtqAFMaRjo2hPX9/gmgreEY604MB9LR6AEwD0JOpRkDprgElZF2vEBID/peu2Fx/Xsk4/woa2ptrvFhzyD1ZjwUBTSa6aOijyKzBhbIuPbqVUANS28nNdhgKuWEIgo/PYXnZ/UfabvfO8t/fBn7+sTXuhlPatzyrNJQM8H03t3bujZJ+7Ub40uS1fOBUxZutgWdTVxqin/PshPeTH47vuf6IsvHlTd8Qsx7Zoezv52ymGfCVbsjbExJ6eeGkC4OJkaStnCmwJBVmsoEjyUfQ1NGVMrf5fdtmwrSuKWhu+kpTUtrWH6dWQtfGBceCIlbhBYW6b/omWBsG+g+BUPBm2IHbRos9kUbbeb+sB90MG38dsudU3vYt8Nn90GHnnSdvJd+LHfKoOfnGw4z7a84NoU5ctAKDHhJydb7At0ZN9uhy+x8Ts93ai+TMQX7JSfcgbbIa/2E7DdyaITsPwPYacnWyX/ji8XiT093epkN+hs+pykPii+p2DJFYocW+TQCfMmx/jis9Ep9ZxB5UdceOyhxMV2xnzBT+IXYp6T+MLjd3a2JQ8UHbxqijzpbPKs6yzxUHLnA2nyJkfohL0uHP/wYz05g5U/c0TecVxTR6jWtsaxT9mrQeNYrPbBlzomJZMrc0cu/+Qkz5AvY3fs9w785GR7GRsdCl5E/Svfcn5tybXbNs7NRdE32LfQDnyDfTPPzQ3n99AXfDdXqc51rgOuo6U1rgmIuHFtrL5gyyRslQt9UzRiN+RpxDfsRZEXagPfgC3IDWxpra6/pWGD2hJdYIYiH9NS2IiN/aofiNK4XQy/tox7hRz41xK3LvAxKvcwtPR85pioWgA32c47I7hkpXG3zLO0FGMzYOdaWfT03Rv6/Tef01//yZv6uz//LX3r376iV194THdubvlQnHsm2Ws+YpKDyKhYxDTkQiqgl55767jvojdsQxHRij/heXxwIw4SDbHDq+6GgsxKGsQTF4WvIXtYdRxnvqgdGSRTjpwzZZ5jJfKs2q8+OKZ8xxsse+g8b6HkahQ3XvgxHwChYnES9rgTLgEWV7Jb+WurIdGCFBznKNTM1xSxIuKICkauYjg6lDkpKp+VGrkfvXmqr778lP7y372u//LnX9Nf//HL+sbrj+upx65xb1yIII/W5iEEigiRDp9MF1CUz/5nvQKDO4QTUwIMH0ygQ85+Rg/hprYsRUtdh00t5/2kpZnzo2lp7QrejvTN0rRBX+C5thbyJVdoUzkXBdvM62wTbJtrd9EG7JKiB4fIMa7jI4y4BdoU4XPgG+VeU/7cV3KvCZW+3Wi3GbTef7bBoLJjKz0c2iTndtEWnpyxheq+tiHPFtpdUubZFbbowOv+e+lzcrLhuKLjl/v2oIX76CTslf8ob+6/eUYFP+FZmPv+7mSr5CrsyDe2U55RI++GubbjeYR/7u2JOeWZE7koOP4Di+9G12KHkiPPmrKhlz/8DP9QzcVLlbOznU7XPCvHL/HBr+F/shv1Vhx68FOwItZ8whqyxvA8IzNv1hY6S04otiL27hQqmbjKNe2n0aEdOXMM4pN84cl1sONzyvwD21b9kRNz4Bz7XXyYa4f/brPRNlh0+PZwXiyFD71x7BeOZ47xomC7+BO/iX+I2N2GXJGhXenxTQz4dnJ8Ntg28O3KI0O7zUYbYgddykthU+e6WeK3HfrCNbmBFq6zdnSNNmIWXpzmut20RbEvS+M6bYfr3E0iBJoYdoPZVkNe3GQcGrQ0MO5KtmTwBnagY11S+WA3MYIPPyMyjyAwuWm03Nsk0hZxE9PDLd8vvrh/zneEz/ju8Yk+/fyc277loxyJyX3xZGPlpdDjj97UDT63LdRwcBtO3DOlB3w/e+uDz/gO+I5+kO+Anz+QTAZuoXRE8otmKEWFhxSfEmIQKvmIyPMCPyQpIHp51VDIGOJAQa3qYg+wG3/baqgnG+mZx2/qtRef1NOP39Ypx1XkUlpi4TySGCVCasae57aOGv57LHtwRPZKPLFCe2SSpJNkj0+eFbgRDIjXnufXniDMYMKjvJBjh3go32fvfv72J+N/av75B7r/oFMLxeNNKHPgTu+TzDHX2pycwh9S5KPjnwWRA3j2Xn6jvgnVQw+5q2w8HKXkZz/31HbtxHr5hXt6g5eCT929xQ9DFlWr3JEIrDksozployc2aw6/4DtuvRAkX3FeBF6w5vzy1OHFIPu0XRZeCN6of0twu1lGvhpJnM5UtbokjhwCz7xZ+eAAD3XcqAgwAqw6G3usFpYh4ExkvlCb+QPFFAKqXLajFtnIUPyQCluHg/5r5staQqtvuJOEORNXYoFoUWDCptlSyxRhZZSoQ2nMV+d5ePRjSq5ahXKkLy0pJpTNDBq/Ywq2khEeJqDqI0eJDw2JkMwf0eJXlCKzmiJmpM/68KIaF1OFRT62H+m1eautclZ2kYEeA2L6uknH8vQPdEkjJlNcYkMyxYRgKpJ4GCw6OzvlJL6pM95qmzvQnqutc+KHn/Py75y3Mw+g8PPz/XgzXvZ9XehVBjeOMTNJD92sAYoOO+XO9tyTd/RbXJgvPPWYTngIm0KKbIkL0dM3rAig4xMZEYYTerajo4VUSufcQcvxiB7CXr0Ca5D5kxte8MjHxyz6Z190/fDnH+o7P/il3uFF1AUXfedCZ6ViyQmrkFozF/UF6w4+CK+UgEf2jjBqYgvwY0uJ7ypODGjlStwqFzAH0pQU/xJYzypf56H2wjOP6rXnH+dBd015PjTW1Th2WYPGHU02kVCn2E5NNQ+JKQfDce/Dt3wGPvwtRyVeSF2zJTHYsJGVhLF9xk/Y/uUXH+q/ffeX+uXbH9X/3pW5y48hPibP0qRb13e8FHyk6BrnRX6Sl+ztKHfnWH52v9evo//s7Q/14fyrAWNT4/0/JqZSy34kL3OzRXKzwhuDHbmhx1P4WgZv8dHA29K0RG+NDNht5YNUQ4+tYfMSn0YeQYaQwWJbfVbZjTxQ48A1PqwsxVvlrA9yxC1t6tO2gQ9atPCgWdBX2qCH8gDagG+WRflgGX272Qx5O7HiK7bRjtjyDb6LfmTbokPb7Vbb9QsPfjsoMeGhkok9gXbbxgN3o/pCQ8zJdouMTp7YT3ZNp+C7+MILO8F+slXk2EL5crTDN3lOmG8XX/gpdBKZ+PDkOZ1yfOuFW/TKuSj3nHw5im949IM/fsmX+WIb829GDLboZ3zhyRel5D6hxvGlZaPwE+ZIbOyZt/TCNuRYdKzX/OTM/LUe1pEvM8GDhYKvemIjhyo3/pELZ47IWUds4YWTvzj2ygfPGkJD3yq+qflkt+73RiczbnvY1412OV5FS8lb5g/twHYb7MTsirb1pWgLXhQMebOeg9tFW86xzYGaIm+xh29yvm42hS2cO0vOfWizWeoaCt+svuGxcW1swvHZBJt8IVdogy15ErssVoveFi1QsNiDtTausZKXVn6Na7k14WstYEsLjh4ZaujBG/eAZil6Mz7ERBZtxc3dYthiX2T8guEy7rTm3tm50+bGCBiGNmzgWIWLmEq9bv6W8Rs9EsQ98lKX4qu0xEOUyw/8dvrK8/f057/3Ff2vf/47vJD6uv7od1/Q88/c1vXrfNug9gs+4GaOul+TVtSaNJbDGMP54lMsVaa6VCxsOmrBQkDM3+tZ50sfB4d4ZjBWL4j1ZX7jmZd34ifuyl8BDiWdM1+erwkE4MHZs1N5yBIr4kCDIEWLnxSlxydGcsQhn7lcBtajtK5ggUKdukuPEvOkiiFBzQsvuAsvX/ntBACJPU2e/HbB9bOdXnnurv7i919h/7+mf/iT1/Xvf+sZvfDUTb6gbpRjVB8MRLMINyQW3GVHNko6HD1SqM9h1BNbgBByGDWmhogrIgpbz8mFE3VQqxoWci+LFaxRVFvAV8I3es790Aa/VrRoWRY+gzT4oFxfoYXY8Nawr9d4fDfoK49ctqYN1+9mO/MVhlx2/NGX2LhHbMAix3cz8cjLdqNQ3YeQN5Oix2+Lb7DouY9tqSH+wUrHv2ybhXveoi3zbalpy31xF7moKXl25YvPZjOejaUjw08mJWa323B/XeoeGfmYTsi33nsHX3RyslXk3KdPdlvqID5+Ey87+WPfYc9z4ORko3F/x5f5Ygud5aVi9IN9UfmyntjOwE+wh+c5kmfciueZtuKV63TLM2/E55kY28pX32CVn7yJOWWe5C+ZH/jFnnlSa7Do8T9hbdGTJzUkLj6xn2FLTYVRa8WTt3jWV7RVfnB3wrwHwjdzH3T8Sif2JPvJHg59M44N+m4e9x323QY8WGRiVmwLttJus9EW+zbnCDzxq77DL/qOc2zLObulnqLSF47roi3zbYnbJH4z5kvuzXbk3cQObWLHbwuPvAFbyLOJvsxrLjK01DU5sLYsXJfjGmrBuaaXttqaWmK5rjcTWxaBqa7jBkZX+NIa3FC45NIb9yaB+YjQLTXHNnybPf2aJItQaNqAkn+QtTYbOTc37sMKcR/jZriaD9oDnlkffvK58r8Nf/jJffFVTUyuhOeGXnNz72e7dOfWmZ547JYeuXHK3jN/ZXONmUqy8p0teb73k/f1nX/h+98Hn4INnzGKMoa38NdsQfZVleppFzj+wSPHtfO8qrXEUOC0Rke0I2BAZhx9Qsn66M1TvfLC43rxmcd0k2sxP6zqlXi45mnXh0glBEaBcv/vPB878++LeFqAA7G2Pgg9e4eZDCZeRSjV6xBkAhwqB6tMfJxKZ4/j8/HHX+iff/yuvv2Dt/QBx8NepP2sBaYEMJdYq91KzQSoWPrUwQPEkKR8vklIxECDqHECrIBDneRQHOMQkbikyYvM/MLJ4xz7N19+Vi8/e0+3r59owUf4xF3IzhCqHORHjnksm6PLgvd8Jjlno/JOYOUXnIP568S1D+yPSXh6eqJbN2/wA5dTTkfWk0S6bF01CUD4SkRSMB38oZ61HlPio69ux+5fSU0AABAASURBVDJpVrj4sV51BAhJ9uCirVKqQa1+ZC49w7G9zueAx5RaptOaczUXXKCZW7IuW2wHmhPn3I3PSpfeqti4rTZ2WdXGB7cS52CcPeX/pywnwoipE6HEq7lM9oLn4CO+yoGSKbof8o8tC11PimxCMDOEYKOvhqFdjtmFVUOO20orHH4lV4ADxXsoqSNSfHfbrW7euKFb0JYnQ44r1wDHvPMCcF8/Pbl4cKEHUF4M5macCyM0LoaOb7KN63rkvpwr53AcWrPu3L6mr375Cb358pO6d+dMS+tqOOSg5uIVN5hkMTcNYxEt9cTLxKPKjnckyRqtTyl6B+roxs/E9OgJQVaSRdfwzKgpa8/M0HsfP9A//eg9ff8n782fPgkDhF/vVIsPJQOQGXkfBgeonvUD4dKZLlLCkbHumSQlhDCCgA8XcUiVeioehz0Z1kjuNxETzZ5Jj98+0esv3FX+GvFtvthlHxeyLa3VrhkuagUafc6Rm2TmtTOTuKEOw9x2vtwMvAqZomglUhMi4aMylZOqJcsFP0l57+P7+s6P3tY//8s7eu+DL5SXyFlG7Dm+titqx8uwe4+c6vmnHtXjd65rx106D7r1MFGY5MZDy/r4i3P94r2P+Wngp/oMufZCUrPJZaTRo0da9y8btlot9qUxMgFdpFa2qD6QGHwlwNhFa+VPHLPE+aC3JmNblsaxaFJ0q7CGHHdhb6EluNSyvqWVf7Mxu+SlNbUi9CWyseHfrA0xC3zJFJaW6Cj5EDcInxnb8NvEBi0bfFsjvhEDITeo7HxwHLHYg3Ecgi8LOrTE/q/QFp/4bzLfhphJiQudbBY+7Lai3WZTfFt1W7FvsdeH2cxL7Da0bQq2xZYPxVuw6BvwgwwWebtN/qXWttls+IC3aGBN29I3vJRcwMOZnxw7Yk+oe5fYEHryb+Fb7KHom5PkasRP4qXkbkse6tpt4MQmR75M7IhL3l35NOZrzD/4wZb8kzaTbx/iyb+beXe7zLEh1zIp8qAttuHbRn3k2VFD1bJbwIbfCblCW2yx79BDW9ZQtM2eQMRvoPgVjn23Cb7UsYgttAUPRT4QuUtmTzfYN5sNMcQtS+3BhrxXCL8FalAd0zWe2AXfYXNdB2tcW6RNzhFiFnwa52rjnFuWVscepqUhk2MDLQ0Z+wZePsitqJVfc1Nrg2Jv0xZsaU2e+tLiY65BuOHoS0OO3U0jtilxNlwSZllNaY0Y2xFlW/XHUvDWjC9+hnJDFM1QbpBHLPetqKFeH+SGc54zca37G8bBhy14UQ0Tw6fSE7hlyscfOdPvvPKU/vMfvaH//S++ob/+5hv6/a89oy89dV3Xzyz7gfb9AVEX4s6LzrMJLXXDKrMRWIbC+5xmrSOfBVZMPFA6lCDz1CodxaHgYL2+MFQmsiZZ5IiRoTxTIeNrbvqH3OhYBZMAnZylzHhSpBOiwGZILXv2gS4OS1GeMVmbbTIwUYJClQa9h1R7ocgJjp3JswcRRWT2KrlyWL0Y+ELan+tsa73wxC198xsv6B/+7Kv63/78q/oPf/C83vzyo7p7e8d5HF8pY2JLILeqDaGOAGsUxrCgNvVGUVrHMnjnXOk9shSekqNV/gwUnfXm3C2OkdNCttUooKHQFb7gCzzlppz3S2voR+TIUsO3tSEvJGglkzPyYm24fit+aeW7gC1gDb8VX1psydUU/19LC7bQel8gTysdnHybh+QGVvbgUKs5pi+2hftG5tkih29ij7xdODb4LUcUPLRgCz+i7Wbe/65gxE59u91wX7yM24IPWsDbpMjDb/Xf4XdMJ9vGc6EpLwK31Bhb8uzAtysRs2Vdu7LzTEDfYStC3rJ3uy04z4xg27It5GTuyPgEX+fa5fnGc3FX/sThE1vRwXejk5MNL9eWUV98YptUvqln5jjZLcoaMk8Rc+Ql4EnqIjbYCdguVPqmnm8nybGurXw3zLfRCVjZsG+Qt/B6Lm432NmvyrFoy/HM+bahru2B8NlAxCzszWrfcO3Gf0PMZrOoiDxb4jbHVPZW58sW+9IiLzXXZruMuIoHJ65BmyN9w7WzOcqx2eQ6MHGhpsY5Hiw+C76kV4MHWxbs1NwWqeHXuN5sq2EfBL7Kblpa4zoHQ27ghKs1sKUNW2TwVrxhS674a9otqcnlY8XP+CLQ498wh2ILRQ5kKSK+zQhChRMRWLKESWnOABnQcG5p3GERXBrC6Be8nPn08wd6571PlX/q6f557pT40AmlRxB1u37w8uTdm3rszjVeni9jLtYwMllC3jPRZ3y//elbH+kfv/eWfvzzj/TFg86TA3PdUzv31D0knpFEcoM1LEBHLjHeq0yMyUshuKBgKz8eKYkzUBtBGYvaWOn0B8KRO71u7Mz3pNv8YOme7t4+04bvzMrNnblIMxwjoJNeec4Bkq1rj99FEfIeJ3r5gBVnyHMSWHmGKY29kKo6kZIcItegPc57wH3ikS+QORT6nL3Kvyf/Tz94Wz976xPdv7DcFlYt4aaszSY5VOcAPHMyffmo5sROtzkzQsIJPd3sZcWjJK7jn71BVedPetxN2T0OhA7/vW6ebfXq84/rqy8/rSfv3qh7AmZCcCxniXRCU3jyqBSyY++11s46us55Cfjg/ELjPci5Lh5A5xCL7NCytPoNwZvXmWez0aiB/Em45iStZbEpSPTpFDManqsULeQMV+kh6GrE2JlgRfjWusiAmJmhSABHPfWzyEISl6pTWqjAhwbb5NFDNLARn6MbaRJ7Obx1pZnzclQcOL7MXL7RocgrsTuqGTWbi3PYi49h5NDBr3xq0GVbnS6R3yQNz4yh3+QFnikeIvaI1WC7EhonMFj+KhDS6Oip+eA69WEc48GGuprtSAAP97lpPRybbdmDUH9jb1xsCx90zni7ffPWTZ2enhInfuqy5/wISXkTnouhLoS6IC50wZ0gN4j86mznogmJg1t3kTkb06tuNJZU1JUPD1966o5+6/Vn9OUv3dX1a1ulhlBcRMsNE1Y9ezDyRLVMvZFCNiND2MjPqRGFoDCsdQqVDSUYpkOJJa/xOHW8UfXF+V4/+OXH+r94OPz87Y/Fkis69n3WiJae+MvTPlZV7l5fdsR2BIuXwKeM2glKHu4hSVO0po0X3mA4xRFpHFICszEsonMbPd1Kzz5+Q2+89Ljyj86enTQ1lo87PU4Qa9IkF5fCLFolJSciy2bsmMpS3Iy9DJayKVKxYCCU6LIGtEG6wKT7D/b6+buf6r9+/636a8Sffn6hPecKHjJ/hK85hgt0ttvo8cdu8qX0UT3CT8I2i+s+iUmSJaixqIt904efPtAv3v1E+V+JH/DyMVuhKy3+V4BDfcnHtApJlmufrDQPFlEuR8ElppWNHMK/ZElGjg1WdtEacamzASKqMTRkE9vcNGTzASUyHHyB1peksTdibMvELSGL/IbCITDbavAiSyamZIZGQoMBqUVHaUX4TRxVLXLlcMl2k+0j0pTDhY/5qRpEIB0bWIOYr824pbXD2tzwXaJbkVNXwx6ywaDmYV/wxUSsIOJQltbUlqYl5Mb82JbYLOMfwjTswYsa+gJZDd3QshL5hr+1IAy8qT5kLwIz1NCtjVvJ8dssy8DIk/NyS+ymyOCtPvQHW7DHP7ThA/pBz7xl88yZ+hpy9Cnj01hTxbTYQrGHX6WH51r48pA5B60xKyf2kA+Zuodf5PhcUlvnP9Q6bU3juK94/OxxPKxhm9gCvjRyh5Bb+LJowd6Kpq014skRbBmy2XNC1GJrkm18yI9P8rboDSy0tLIDXfoHB1gWT9vk4MAHjPTETJul+OMy7VKTkEOGr7VFh2SlmQDbsq1GQkPhBwJ3fIIjN2RZtGSHgQkKFBo3KAUaz4e6J2u0cvC0ARHHSEgvrG62ADY+MpJqXFPYLp0Ara1jPOU58cy9W/qDN1/UP3zra/o//vIb+ptvvq4/+PozPEdu8NPtRQnMh/7MQRqlOUOoM8xPmDZodKB9Pcx4ZmVC5gGqbsa4hBBH5+ad50gUMoQpc+azQn5LMNicomDREp9djC1TAM0OQh9KvCIle+RBw4xcz1Nsa32pn2T1JMOpxz5th/mjE2qeuYKMIYdVcEI07uFSHWum7nxY2OHw5GPX9ftvPKf/8idvssdf50Xsq/qd157UE49e5yVGVqLZfOBWr3y1D9RGHzZcqFrBddSAD1rklQ6gXH/EGIqmNKsQUacopeYBYxESmO1ysJtcZNkrYVrl1tSmv5uU68Ct4RsfdGP3Klux5z4UTpiWJjDj3+FS8/CPrYhcCwLTCRF/F8UveAOk172o4ZdreoE3AkILPBT52F5YI9cCwWMLLYtmflNL5IYOt9CDQfEnb6P2pcUOhp55lxa94SvWZGIXKHrkUEOHr/5z/qV0aVmwJX/yLPGFgkU+8BXD94BHtjZr3ME3eCPvSovyDMsxqLkW8RxbfYy84Btq8NBqE3rIxAebxDMoz6VQcoaHIl+l6V91HcuNfINST56fl/U15oSYI7aiyIdnrLGH4hMeatpso0PZm/iHr/Oi52Vam/qG/dqw35Ubv9I3TW1Z1LC1JXLTEp+HCLNWe4uNnMXb8LfNeQDFhrxAiFqWpoZgm3NEqhzo9OEPvqA0eGvS0lZ/YUc2BGabePJb4KoGhL/BJUvITbirlWzZUiOWLoNFr7pwiNyauZaaIg9iLqIbik1EelPZFXlSm7xcjmTRVowwRQYSLmHyBIdu2QWPIfIVYMAZO1+WvvjiXO9/+Lne/fBTff7FBc/PJjdIVqMgukKnvIh+/M4N3ctfG762q/NN+Cit5hCx1gO+s731wef69r+8o+9CH398Xx1Mqy/3Zq2tD6Hn2TBERkA6ggpO7ihFe8ZprDxTxjFu9p5ZJhYZ0O6FbZdez4z85yLP3L3FD5paCua7pbBLGbrWhkTOaHvm6Tyv9uxV59lcBLbHmLrLDfdRbAkl7jHEzvR4Xvbe92SbOkk6fnuwBJ0zx3sffaF//vF7+u6P3tVHn+UHiy0mAlgMY/V6ZraUXGoJ5KEslXzkKqOEJCGJRStC5k3iVrZYyAcb+4VXliLVsRf1bc335Hu39fVXntVLX7qnWzdOuC6scWgxVh4CqE2ZoHRwkWvuW/Zwzw/5Li7OtT/fK+9BIl/wrL/gJWH2YQ8nRCe8P7l982a9R8m1Haxo1hV5ZI8E1Xzw2gTmPBgJoE84lQ3CnhBYggZNv7DVfxiujldipilYaKqTVaZKNSQ8IqwUS47bFe+pFMPx+ARCTQhZyvprh/gcDEMp/6N5DuYyTG24qk1V2SUzhKLkpVtfZ49zKLrSovwqGfsxcVjiXBTvCCN/pEGGhYZvZhwZRC0r5eSNRdUijWzGx+sJGJvJEoqMTXXEAcKVvNhjy+aEIk/CCw8V6aiNmY6Ag5h8R9aZL1PttjvdvH5d169fU07mzgWVnwLsta8XhPntwAe8EX/Am/FzLo5zLoILXvbm2yM2AAAQAElEQVTseUGz5+IJ9dpL0TLHoNSoWWFknrl65Pqp3njxSX3t1S/picduKx8G4tIYbLw8big9ch1uY2Ef6jffGuksFYJfOCodaY4Vl2oua3BEbl6UqGpZe/mhlbETjwxO14c8FL79w3eU/zjjw48/5/6SO+Ge8K7ONPHp485CYcQRzTaoY8BDvRTwjhkMCazXzXyPHuriz5Txwp78eBKDCcj49yLSw4GmzQA3znZ66alH9ZXn7+neI9d54HkEw0YdqPilZxuBSwzKtMxHPpT1hhqt18SAcYCtfUybDEGM10DEHkZSmYJLn32x1/d/9oH+8fu/1M/e+UifcyNNupAYzPEdZN3kQf3044/o6Sce4QvpVvUfp8hq5WN0jrea7p9L7330ud56/1N9/Mn9+u3VscY93qoWPUI++IRfktWSZnqSVWmpOzGrHswMLr+M8RBapwJrNMuW3AzvcGTRDM1u5LETxDHvQvSYfzjEHqkxDDIeUmJIi5AEXaORg4Dsh/AQnjZRRwktBVVgBBk9+5h8pWQICK7I0hx1aDUvmn1wRHuox5Z5mejgFQy36DYjNlQ6NdYswSwbquLAkSVrtHDLhgJYcvlFgCKDVEfFTaoarONmH+lmjmkMbPxzT4MVGs+BW7bVIBNjCZkPwjhmvwdJVoOwCbI0/A1HFtRClsmhIsGabKlp0GKVbHSLP/gZWVxJYfENYVJ4bI1hpcLQw1XcMKsFIJfSnAGCu3nYGUEUN5YVsSjWBkiXTIc0m23ZTW4uJGNDCg9JjPSw1L+KLiGeqpbwghhig2nEqFr0BmAKi2+u29WvIbjhhhOiikpdrwuU6uj4KIR/WMHIyQdTEckOtnLGK0AoYnP5KY16wjQRZpCJl4MypBgUJCl4ZBTbSJkNeJUtAXKUuRq59+V+gwIWA4zkhemy2bGF2F1iRIJAyRye+Fhbza1qhQcsbQxe7RNnidx+u6hE108XvfjMo/rmN17S//Lnv63//S9/R//p372h3371aT3+6A3tTjZMY57+fSQj2DYYNWVEHlKeGNMneN/jH5Js/Kt+ZIl3Wvih9zxAZZkvQMK/AzdZ+QUIVTOpDUJujLggx4Bj5ph5sYKD0WMV1a754tYAcUWkjshFPGOTMHLKJH89WJENlhgCFIqu5JzKQSemk7gtVs6xnir4PLSQ9871nV5/8Sn9xb99Xf/lL76uv/7jr+j3v/q0nn/yFs+3jZKKqYhQtZETkZzqaF0HWySX5orLx5SxEizMzyg7n4E0G2uj3vFZDIgA0qlSRxADXdSZhGSV64+UdBxiZT22VW2yMsqyQw1eVsmSjK6HWxkeBjPlICzm2vKMbRotl10o0UGO+UFGoMes+KbmKIUdFppFSrGNf5YkepdxHPu3yipMh+bSbYAkh9sMU06daNMHDZsdjv/sQEjxgj3Ugw77NADQL5UpDWaZeXM8mi1mEWyQJExqVhFq9WG38idA9PgZJdQIqHxwINnzWScr+WMHUuJEgFvskm0lDgiuas2xWSaXCV5sIYqQwS0ZPLrCbVmKKNtI1mpPnC1wKf7GP47hK26p7NFjC0W+pNQjNQDbSguzTVwSCj5oaMiL1EJWNdv4mBwCN7IGSbJoHUqHN7fCgjcGeiwiRXE12Aoipls+gknC9ZhRNEPp4W0mMf4lOhbJzYMsGpFc3wh4SQ1bI7sBbEZ0RBDQlmKkBk4PPMmX/Eic4GAJdQYpY2gYLseRnnpYT7PKT1Q1ZHPNx6bRUFuKmFDOKyrER0RgzIi9hySZubPXollmFJ/9L1R/bfj9T/TJZ+e6yPdCTJUr/lSQmraL9cjNEz1+97Zu3zjTbllk44jd+FkmX9ee77EffvzF+A8yvv+23nrvE+VFV+ocHrNYvHmIERUdyv2GNYvveuszfNxfch/uCrbPvZYbfljCQ8GLohCfw5h5TGZUquuQeEG75/vRVi88e1f5Tzpv8Wy5vJ+xZZQQ/zVXlTNz8hhg/lKKx6e0+g5MIH0fGbC2BP0yXoSnflVsBpaIgjM17uOIf/BOji/uX+inb/F97wdv6efvZO8skTRu2Q/b5AMTDVa19Ajo6RFxTsqowx4JA7GVa8/0kOT6I9rq30CyD2YjDV4hcDHrrbOdXnnhSb32cj7X3KxzICYnAIp/4hvgZZxYWlf+3cAL1pf3HKFzvsee14vAPS8G9/WLURcc2HUft5tN/f8M+Q9GtrxPcdVlkpF89rXmztyBSmftkQfhn7hSYu1oXaK4DiFIwqebU7EXjQk6DFJal23OIXxkcA0qxsxX5gNcOzEHMULpY6dGgg4K0RFqj8axGjlzXiDVypiVEEbqVGo4UDTw5A6JBu+xd+T0A58CdoUacQrFaaX4dNa66sc8tmP9SvDDia44XlF+nWcWesXpIeVXpl7tZTiKrg1ajaLCy9nKVQ+1mHMAV4o5cvikuISmKmXzxPF4yA9odCaiD5mxDip84YaZ3xK8eeOGTk52IOTgTnAB7Tnxz7lxPpgXxfn5hfKC8JwPwvv9BffEPcQ68SVKqSdUuRFSUogzWOEn/PTm6XuP6Le+8iwX7OO6ce1UZRDROBzXBzRM5KkjvxqjR4bouE0AFr1nrxHMRc29AXs6xodYfjMBN05wyfwRrcNZKi+0PtH/+d239JNffKj7Dy4orpc1y9wjVT8IpdVUgUIiT3Jakp2RFFwy7NbwY1+TUbTwECJOw1dhBzCWAIPve+cnHtJjt0706pfu6MVnH9Gt61vVdcMcNhdzYiETYpI1jA0cVbbDNMYS5zDjsMRWxxCLHc2ysXPzVQsI0YGEBYnOfOe8KH7/o/v1b0t854dv1W/3nbNptpUaKF1pjRwbHty3b5zqmSfu8NO8G/Xv8wRvzco5aalixIP/8/t7vf3+Z/Vi8FN+OrjejOvgsWZcqSOjxFRVotJ8GFQGPdRip5ZCE1gCA3JMSBwTRpTVjbMdIJ0Fz7klHIgpLlE3A93gvqxGim7RGOhJnnwVig2D7MzUZf5EzxTDXtpDA9Fs6vD1tMFnwGTg+AEjjI7M0dSw94FlBD+wyCbuyHwQsWGi/E4OFIUSCQS7qnVxSI88YvXQjfNDPVDVxTYUxx5ux4JSkZFD6F0gkSHkaDo0MKyB88FR5BS6EVz7rFFw8Liijh4l4NDGGGxINVJP9mBFUWVyZi6VQjzGEuE5ryPnXih0myEHt+4IHWjVe6Wvwji2PfcKeOn4lzg9EpHjKKL1cMNYU0zctmxL9CL9Ky0+zDXmlBImWsHFDWbVWjTa6jM01s4eD5kxruyNVswiXlNrlca21JoYsDXIyCEYtVxK0SXzh7NTaZErWROolebkQo8cihqee0Z2OF6hwpjbnhqcXvBhSABKPKaI9qs99hW1c2TiParMGKo9jWOonC3bBR+OLQK9rDVgt1yiJrfR6Zotqso2QNvsK2TQyFKdafkilGffbb5ovPLMY/rW73xZf/9nX9M//Nmb+vPff0lvvPSY7tw+4R6Mf7+o57uy/3URk2wsSTWVJBtMaV2RQrgHYP5ePEOtB7XsAIjln9yoFTKw1SPotPJMz6G8arnUEjf2VuS8xCt6TsxlpOid55Gi5PMBszaoIkhSc6AgSnNdVv5UJJ7iFOW4YtujdfbnjM80Lzz9qP7977ysv/3TN/X3f/KGvvmNZ/XSc7d05+ZW+acx9jwXWQKZVI1wiaHmkZFFgwPQkekRqB2UmaY+JJTRy4YPPQUOkLEnJ/zQ90hZc8cNYgRYe7IgJ4nZgRAq5TH+uo7PCs/Q5DuIqw0+sJoQjR5xgEqJ5qKMupI4xxpUNupwG3MZIKShKqUmAS662lxqphExCT9GlDaCI/0PaE4Wr5FEpFRa1KK5SSVjyDOmpX7k9COR0KbYzSIO1Bq4uE4gktC1tpIzhKrmrpqux6MGMkkx57QIbzjQlVYhEaDYYNXtVrxiIrZhtfhDPW21RyeZ8R6QhVkPN1wmZNnGB16VSYaPSlXNjPkCD6tetiq0JPxVpGpgFRAFmYIP6sErSOyDos3l4M1ZSZgPvvjM+upeUfNKQMKT3mWkQ+9Tyg8wcuec/hOdLBGhqCMgWvLnei+KiWqCwa7OERsBVQMfJvo6B6nocZecg6SjRgBa7HJkKBw/20AQ9od75k+M7WkavEYM69TDGG+2BMXGA7JduWXJdhFScVSVtyW6NEetDZBeLgMqTXGbUkQdOSCPbg+PC76HfvLZfb370Wf68NP8ckBXTG0Z9gUePfzata0ef/Qmz7Fr9e9h2sNnskq85+B8xneJn779ofJXX3/4sw/0WX4Doay9xsth6qSpYwTf8xwZuzS8psdcQt1whyFj7r3jaDJiKx0DeUZAZy0o6ZwHJ1vryXu36m/U5TfMd6ytJ2YugAw5I0mwdp5JiH0l1nY4npwXvX6JBSP9EmcyQfSwxMZt33my7VlZOESIVHo8pEAsvV6evv/x5/rv//KOvvuTd/XR5+dS6qN+sUqlJffkeyamLAnMNneGhogiGjbG6ntWVmstbQ5MPTw71qwegBjKmg5S7iuhztwLN4Hs3+tffoofgD7Ge4at2AZ1YkQbuaawKrGti8OU763nvOe44IXAOS8Ez8/PeSF4oWChCybfc04m/OzkVI/cvMUP/860ND5RUJ4whKnapRR8QKk0Eo6wbNuU0P6VPpx+vcOvsQU6mv3XxwV1PEOq55F+Uxsuv8l6OPSZc7gy0kcAKPvMONSMB1sUMfcVq0Z7yGmANbYaj4fpa842r7ttHELJTQFo9ACDOn6D1vovcRyxqkgPNRdq0BDsqPfIgaHsLYwTMKNmVHk8JA+7jtoBOdR9bDxYB1gTgU0+Zhim9eRXbAMaI3kPtiDY2Tptt1vd4KVgaFk23APIxrWXi3/PB9rcAB9cnKt+WzAXCBdLLoz86mznQsrpnYs+KVciA3vASA/WmdtcrDdv7urfSHjz1Wf1xL1H6q8udOqIj2TZ5sB0uGjI3D4yAlY+LOAZQ8YvJFk05ohfUqBxe6CyYMY3Dh00xmCI6gGJQK/6sHcyfcpLqO//9D39Iy+23v3wC2UfmJyIDuHPGIkw4EhgKMmh5NecN37BNeYBlriZAFXcgeO3D14Oual0IiDC4iNwxDA8I+11smt66rEbevW5x/TE3eulZ+pRQ8cvJPLo0GweHsA2OeDJbSOXB0DxDGD0SEGnGJWj0chpNYIjNeIbDjUvlvvnvV6qfvv7v9SPfva+PuMnerhKRDKw7ozOoB0Pv7uPnPFi8BG+QJ0pf8WDFOlq5F1a09IaP5mRPvrkfv0k7/2PP50vasd2JJNdY+VUotHpGh6SbVnRGEu2WmMv2FelAWedoTjO0wLrkQ+LoJMELA7lLPbByVAUyW7IEPY9GdIBFFviQ9F7HW8k6ulllezkFo14enw5k9A7xNQkKwm/AjKQuPYeZy7ZnF4QXunMkQ3HhWAA/LtKU1jiCDvIpJdiCHURA9G5fIYM1rElQ77srurL9QAAEABJREFUUiJW+nTItsQxNbMS2XiGkpiJjINlAvAajPLwjtwDM9DjHgiv6tFXyoPftuxBiZIOlQx/a9pRmVfMK5rxcx0fHRqngQze8SlSYgYhYlORZl3ROgjTD4g4TYVpMbNyXmQrCtQ7uUoZNRrd9kCsasGU+yg2ujpyJS/rGJLnGOsBQjHDbfNARUmCS4bE/IVlGJR7TQyZl1A1YqMnJ0eD+fED6yEMaLIt0dUzqFpiyV5ycrnFlvUXdBjsplgGgB0tOaMnbY/eo0E4lginEGGS1KQ4Km2NxyudelJHlzFCHUYfDD39EJvVTeNwqPJXsebDnG67Ml5ieGUikQNbBcZxEmVMKRZ8o00WcaWkCByyxxzZ92Hvde3GpjG78uyJnjjbSrv0RyuMPTkqYLXH244NP/Kxi4zIJMwphqn+8e03XnxCf/kHr+p/+bOv6295qfVHv/28XnrmEd2sHzZ1dT4DsGzV4c2v9bWRKfFZrYTOMVayU2jmt4alMxHToVnDH7yuj4a+Z32dD/qYcTKxY7/jC2VSMGOWzPndM8KttIw578TaXdQJH+Qu/CAh0CPFvzPbHizU4aIxBVI5ERMvwJqpUSwyC2+sucEpWJ3PP/mi9szdW/q9N5/TX/37N/T3f/ZV/Yd/+5K+/spd5d9M3m0WYk0WaV231mZMTAcDQUgBVFCOkUPRsSpOoci4skAkKkemI6/dsqGoGPrMEY5a2cKlnA+QqCEEGFdY+RishAJ6vJky84UkpiBwxpezpHAo9+aSlWbZg2T0ECxzlT4G2ck1CHN1y8UzdOxRKw7Bji0UKxzdtuyQiquTr4sWDBJU5yelg8YUAk4HGb3mqIH4ARGAHOfKT54Vh7tojP2QyUhNqvkiD1JXNVucY5UWP2QAIAmthdBFm+5IAnXRKoUPYpyOM0ytgeEtmkMY4lJydCi1BAtFDeX8Dq9QYiQjhsTVbaFIDPlbWZrNZm9IZnDbUkjGX7LRRWM/S2TIuWgZkPVnpIBoIUQyAeLPCYcwums9Qy6HOE4hs/NpeWbcwzGuF36FoOMbvzljoZfzrfaC8UTP/EjxT71RKb0cVl4KQ2ycakijl50UMzwpqCmzYQenI1g2hCSNypQ2jJEIn8pMfrznlTRmcoid9lGO1CN0YUtM6het+BqDrewTHzEostJDNnL8Me7FjPBSkbEEoEZYjGD/N2n/4Sdrcpzngm9UdffxZrwfADODATFwBCgaiQ704hUlXVEUJd3f3v2rd0nQwtsxGH9Md1fu80R+X3X1mRlIu5udkRHxhsnI/ExVfdWnTwzSITT2H3eEiMY2Y/DHtvEeCtg1we3cWWCM5iO4in0hn29fMXjLzX0e2L33wYNIDx+e9yniOVvsgTmdY8u5cuVkmyfv3syTj93KjatHmdORLEtDNK8Pfd7xodYP3+HB1judd+dTMWrs2qjDiOHrlzJBu50Fsg51ja6QfMFnJ4FROQ4I4KwouoRmfbBpa2EXUs59bJ0AuL8R+Njtq/0w64Wn7+Tm1W36vop5MC+dHK3gHXIwi3NL1IcW/WZuqtGVWWDZuT6iqmY1nSvFD1aVDiID8g6ZjnfIZ627+Jllt9juPTjLD3/2fv7+e2/zuex+eD42Z8HOYUiYwzoA03mYAtBk6VaMYJtUNhEmP2tAUstAHuSqKjxwRDaXBASG26KMvk70K8J3/bcEX335qXzp80/Hv1t/7D9T1JeQQaos0ZMD0EPTprjbUQuv8efQ2cHzjjMeDJ5DPvvQds57iS0n3c2bN+KfYPM5ChWQiTJMxpyuQYAjEactB2jyXDQXhVZNhQfC0mvh1nZIMWZPF07L1ImBe6ICfTVC1rXmykETO1AXsUhVyJB7bZ4DqgJfSLNEQNJY9s3cEgd3j1Uq0S806mJM62D6jlB3aOiRgj/q2j13FnnAJdja9+peWC3/S75GzOnm+KuC9Jf0lH+arzbuL5wd07osbSqcLIuwLNEsEujCjEdLeiPyiaabtDewoYe6B31ve1Qw+UHezXab69ev5Q5Pu69du9pTemGs5AWw8+LwgtjTOd8WcFlwAXmjcIqekyKqnEBkLn9k6u7HCReR3358hQ8iX3z5ydy6yXzcuUufjqsomoslxdYycLQPkEVe7cnc3YIHH11G32oqttFn6Sa1gQDaXtNWNTlwzLJB2OH/9vv34kPB7/3sPV6QdiwEv8ENk/WuJzW3jr7hYSUqxOdS2+2YiVwTNLtEDgBSkQY7we0HtqOW3kt4J8PMxFjoLSeaQvOhzC2+EXv56dt8o/R4Hr99kuMNybhRUWmc1jmSAsml1jhOG2wxL7LimlvnKkAJZVaclO/QQsOUxYZGr1a5j7Om5B7fwH3/J+/mH773M14wPs4prxjOyWFOKtmxh8rStStHeeaJW3mBdVy/fpSeAp8N347pW4WSTfxt1Xf5lvCtdz7iW6mHvAiNtCnVc8ImD22EZTEgXoDkoQvpK68qxEkXfm1J2pbISWaPrQr/CvAmG4tVTgLLYXN2z9vdsvuun1Bc2E0VpBBVTemmv5UDoW8SAwoE/84XmxJcW6p/0C56KfpWWb6QJwMiaVim8TpJSdXkCEmQNUvK2aQK7BPrXDH3Xmd1KFn8pxzaKvUbG751d40bcpKZha0O5kCm95tZg4CsV9HNH55cCk0zVLGqmDMpaxVoqswGZ+1lIvJ5/wFZgkOMWsGVs8eRZid3eu2V5jlsrEAb0VhT5Zj0yMB0iRo4fVYFXsWAsQpOfJU83dhNOEbHpdiqSlXFc40zLpvYHCsYyCvP0pAXqZmpeu0IdDHVQ16pXrf5xS9og+WCxAeIvblCkxaINIzhFpsLeJNQ8Tonyr5XS8sokxqbA1dJzFMMFdsmZfKNMlSVqkroUm/XyGzw8SmT6h6cDYmtgYNdJ054T9jb11zY6ItpkRa2gByLVYIT0+c84qbn7Exo9EtxI14PoMEtcXBe3Vc/zn0g8q9A+h4KkLVpX+U9d1MWhXKif23CFy1hlgHJkxPeNPsF07e+9Hz+8t+9kb/5o6/l//jdL+W33nghLz93OzeubfHlTkYdWSfaVJTHqo/0nW4et13U5s4iYmk3QnAzLNp8edTKTQndmNbmQ5M27ibuvAZqXjnyIK/kF1TrUpmCGIzGN4Ewua+XoNPmRpgHGsoYcGGcnS2aAqG+JqsUkdZ8wl4989iNfOv1F/KXv/tG/vpPvpG/Yq9+x38q/MytXOND6brXHUfiQlhzonYmMeA5e4MrIpoFn/Jly2KbHqkqaANNX8dygFgeI13gkp8AeOBunEy7ELTxOsumf6JPZqvCEXGOCPt+gZT+hUGCfbK741Q2+4VZfaFeGrJ8pkGZQvt3GUCtfMrgOS4NYtqtA0Jl7tMmQQpYpRKoJJyrkCA9JLSgJuxEMXY3IUTvAyHXR7ty8E21p+WnZXUTZmnqi9iM/W6oh8R8cwiNQOwxr6TRxUEj1XYhhGiOGLaCAo3QHFgf0lJTJfQ+TxGqUBKkdGtNo9So50KjaNSj11RTtQhgvs72fReITjkDu/5qQYZbh5SgJ/E+kopeUpZWVakqNFDWsVbQEHBzTDGeOj2Nce6OOZqqlBpqXdepgR/YxgT7eLa4B9CYO0TXRTDg4tqTrs4FXilGX0udP62FtkGqVEmoh529GFDV9GlT9ehtcQopfpIqOH7mr1y0Q1nUiiqV4B8borJM9dNo2ir+aC+GYfzwemW98C7I5Nha5mzyQZGm4DtiFETXJWDWOuWgLoZNEvZzwOyeN6RCXBHEBpibe/jD87N88NGD+B+L+NuCfHwgnCTk8NLYLNzvYe7cuJqnn7id2zdPst2WiZhXRi4K9fw85/PIh/fO8r2fvpfv/Msv8vO3Psg5X3yxtTou/juWKDXEK81uCvsSZ27BxcIm7S78NLQLAeyDqksSAiG3yAjLU2jyXfvNK0d56bm7/VDwsVtXM5fADNTu5yYpS9stwVizvkTu2ByrGEy2w04Y3hVgeJa1wZMpdzHIoS3yIBmhaWLYkct+TpLd7jwP2b+33r3H57u34+e8e/fPyVVNpkglc8llWLpxjPo4o5hfQpx9OrdcIeZAz1xA5zF3heMeGqzIKYaW2gDg5T8df/apO3njtefz+ReeyPVrx8Gt31NUbdL5O6g4XkZKg2kg18eDQJ93NJ3t+Nx5Fh8GNp2exYeCO/3Yh0FtJycnuXnrZq5fvcKxonZqyGe0YvZD06N6LtkrOdC75Fy0R/XVIr6SmLJ8JXVp1T+Le2tzNZ9p/yzDJ/BPn+3TUYLLdcMv9c/0zmb100VqnRy1bN7hIlb7atN3xVZZnVMBdZBhwGefebRcYNNyedTjMrJoBXdXyRqoCoDeH3hNCXlCXTp/wNRxSxWjlHnetokTELV736yRqvCD21vCp/MKSOiyPeFfpac00aqKbwKvHF/JLU7uWzdv5Wh7lNEnPrcDTn4vEC+K09PznHlhwM95SHjOzUHawbPM1bW6EHRSp69G5HQbqCNeqK+8+Fi++tpzeeGZu7l6vE0qNHd0wO0V4+exQAf2piI2xkSr4MMY7N1HQNi0CkKq4LGNZBVDQ6YDzVjSBSW2DYK/DOH/QPXDn3+Qf/j+W/n5L+9xM9h17YMbplGD27/LNEZe5S2dqamH+yg3VOZcjM61iJPhMyCVYbBC8GqMuNlBh6hJpxcugOiM1HFEoU/cvZrXXribl569net8q+Q3TX0szMU52PkpaBAykyhJAORrO2J6pkpV5bC1OocJk1OPff3Og2Uysg1/s2+Tdz54mH/8wZv5lx+/zbdwD3PGOdI+y9SEJCTyhfvWjSt59sk7eYZv+K4ccwRYV2ibnjfxfj84SP4z4nfeu5+3eUH6mG+qduu68DVtmXCR03LFRlWyCDUyxv749Dpm8GLHQz20Zf7AvUYqnF3Ehlqwdjd+Txls/ULI04HDRQxo26rIshIOHStf/GtTaMY0uxDIEedtMtu0Gx/ySVWV+YNNWcJfb/GkEprLM10V60HnkHJuI9ALWu2I1EwJCmQeUIgJTgOM1NkUxwsFKME25xIAcRIpsynisiiwVVncW0UORMdh9pkzIeOsx0SSjrnc9HE9g+IGSVwhLCE5EPFmY00aF2pGrmlpV91jLmMl5apK1aSO0ZCZy+MgMQF7icEudV6c4D0SuNaEKETISCn1gMAcizuKfTHIsNEFmTgdVyzMuWFTx4+ez2rFMZu26bXMngKvqlRV5+76EAMNMXhUctEKXdNoqBhLJFXypGJzZ5UgcagNqL1OJyJBs+YOlDBwQNz7kqpaQaCbdcajiJO3qlAkWPeBZeyl1dJuoE7BAXAytMNexKHjWLKeKBMjHX1BMpvFT2k/Chk7gxJSQaOp5zRDO4zY2r91y3F1Y/pi9PjqjkUNWiSDMLS3soS1dTn6TCkC0H0igVmTteDWD7Refup2fvsrL+c//sEb+es/+mr+4ndeyze+9Fyefepmrp5sU6qtkEIAABAASURBVLwvGLz2mGYs54t5eh+pI5ukRmZxMDvTwHgvIa7iZEuO8Dra1wM2Yc0xDzhQS9aXRe8HrT3BzGdM2ov1oTDijg3/HWQ+SZ/R9lDfoOT2RKGbb+DRdgSsGzZmStHAF27J43eu50uvPJs/+u3X81/+5Kv5D3/wpfzeN17Kl15+LI/xIdTaSEEA3UnNsSZBR8VAXzAZ2kXvYBxFYNqbHMSgFhnorLNLA7UTQFei/DSFBkbfq0GyjpInjCEJvedOqiq2ZopQ9XHmwPakWMVk86CznyjYFhUlYB5V8gbnLA0RN8E0jELPRZua75NJMI8qddGROV4IfQzlIvDeBPLOepmTY4knKQGdBEPri4pBtIkUdqEm07XgQJwseLbI4oaUgEzqatu4Jnd+lqcaGrax9wZUl8TkK+EqNOADLIvSMmETn3kHNiDG0OZ86Yuu0GdfpaE6Cl/8kFtvDcVeDpPcVyWhfp+Noj/hIYTJZRXLq4KHnIOdxYmRw+CYpQlC+DUgL1IA0YlMU2hF7VUYF+RCzyfb4lft60gNeJkT1n1YcNPgFBqNleMSG7i6JCxVTa3Cj7Fy6opvPNvBASoIm2OMwXc4BbKmVZ4nVU0XnHXBFcleaUNsWuQLYQpUDm3qYW7c4rJnbXLPoeWcdzc8dhwMu1mgIqTgMAuUEEm6H01FFvYLSGV64zJSRSy0qWQDB6BXanWFC3faA1BMFTO+G2hqPc+Bhtjb1bgug2l5jTFOwxkPaT76+GHeff9ePxg89+GdyTehHkiOI9/V8OXVcZ587Gbu3r6aE1+rsJGNPpwGnuzIfe/hWX761of5u/5PEd/Lg4e7DHM6qQuRkNdrYuWHLsmgU/XiW/h3B25+OPBat4MI6O7BKSs68DX3lePE/6jqlZeeznNP3cq1K1uyDGoezoY8u/VIncwcEqaC7F0SmD7Sjs9J+vbrkw6cL06vKI5rdvugIGsBBduxX4YP60c/R/mQ4/GvP3033/n+23nn/fu8yuoPYWecfVANveepTTMyxnVKOq31GFbhR4MKq/Vc2+BkzOA6xBrNmxJ0gK8du6K7dOv6SfpvCb76fJ56/GaOeFLcOTJjlPWV9B8rzrzuwTnn26Qdn1l53oF+xrOOs7OznPsshPXvwAb+R9ttbt640XR8fBTrM++kOV/V5BNL1Nz+PNLMN8CGHkvMYB8aZ64ge95IQ7uEv3DnG2SWBPakwwXhsShI+/hB6svknItjqgpCK2jf8UcWqirsEkD36vFwOFxH53Y9UjuZS0IhF+PsyFWVQpNcdy9rDqCze460VHvXQpdGIyh7npawDdacSbBOCaS4J7z2Dt5YR8dO85hsjouivyTYXFwCkK2Euu/jIOduQQd87o1ZFmIjgLvOKOsgAbqhEuK+L1GtK7eg/xjZ64DFhbPfQHTnhu37lhPc3xK8zYPBK1evNL7jIuibAheBF8VKD71AIHUvkOmz42ZCVs5Q+pybG8peNqProaijbeWpx27lazwU/PIrT+exOzfiQ5cum4tOvt4wZliRrxQvkYjkZvWLIVZjXed8RLdLVWUD7etADhdPxyHLN7UJXhAaSwg6kXnX/3TkB2/nn3/8y7z/8Wlcp3kG66KnGyHNjSPDDsWLAJYURimcXtjRkOZovPkA6BNzpDRusmShY1g6FidGE14p3KivHleee+JGXnvx8TwFP9kW0454HneIG0JchjUwIPfegnedJQ6IaSk1VRV/QLsXo2SOYCE0gYutFBphoAjZ5sF55ce/+Cjf+e7P8sOfv5t7D+b+heDCa8dx9pgZc3JU/YHL/3jkMV7QeS6Y6Tc4duQjhpDs2JyP753m7Xc+7G8NH57upl/hYz/gvfbGAFkbjqRoQbRpfy3hXFg9CzSsv1WiXIUFUsYliqPmvGt8lT7tkZIdTqMNFKbFZU3eY7CE0mZAVUdPjLMAQ4pzsapibVql2NgTj9/A1kk5Fzwvx45c2Dz+SCEwVWVENrCqijZzN9hOLfUw2AsckDF0nkKe/ZMSCG5VcIJ67AF/8IhLqEnFa7wKB2wDPd0qVZuWHDbY6VnfobrGVNKU2VplGBL7NFw7PAZKuLlGSawKCZ+0TxuBwRAHFE5sUrE/jg30wPJTxLgluDQmHxhIGcnYaZhjVYFDU92P1dJoGxOhKY8EQ7l+7s8qVZVKUtVjqn+YBdc+zplyVSEhU9B+j5DT+LRFpr5ygCqVxGPRCRwqXFsKCzGX9wjczdiESx+S5otbpxJAl13aJ7DZR6qwjoQRQuiMoS0yBl0ADnrhi1pQ98UXWWjOhUSP+SaANSlOp9q0YeYIrcMdkLtPe4e2nhQQHe5o1tKceGygymxViwT7lIzTKRhXP86Xw3vK4rAezjmHICEey8E5Z3iTeFOhTopShTZnnyMqXdnzE5FemSWMyQsoc03V+zO6Bn3cPl+TlG/fvJLXX3oq3/7WF/Nf/uBr+etvfz1/9luv5xtffC7PPHGz/xfd4Zc8UOJmV0Jgpdg0CDm2kVShhzmRezLuTztW3Jcjg1aCcAwNJ/aKMR2mAO1w8g07DJ9ELoVWajh7L0DlHGVNCgvt3EvmIa2eKeZvUyVuga9BlGOfdkbu7jknwH08xumx29fjf+r1h/7dwG9/rf+J9R9+63P5yheezDN8KXdyxArwNy+lpKoAljUjik+iNv3AzF2ZP70vrDOtJzA7OTKJ6qxp5wGCjD28YNUl3AhYO7mpvVYVrg8VKEF2J61Ybkp9ISdD7K1aNxa9fRY/I1sXbxrsreXuGh697xjYe8buhm6YTOo1N7oMGKscpj5knpRyqQEFqP3w7ZnQm6unJUfdDRetchQZbNHk6/ycvemmC4rL3QHoCbvo2tXkna/iNVRikIcVxgaYv6VPDHvLPujCZVh5YRhgEB3homOZioaFypiJ7kePWZ/zICX1kHg/7/3weOzjQ1OB6Qdjg4JzU1XFn8NzbZUrSVVBuWitz/PefZx7uOTP9O0vrYuQA99gsw+wcAzSrVIltRLvAZ3JQRKWu/H4jU0ldOuf82Y2MPPqqp3q+hgZtndAKO7vIU/Is4FCnKVImIkB6CRqpRlhA9/AK6lNChYbvN9HUUxjmwlaVxPXsEhSaXuRvguq+ENYbNqGxwtlTj2wjzBEW/uGBsS4hikmRc4sTbukCt73PGUIlTG6Z0bgSC2McY6BPBPjqbx4wbpXgUfKHFlr1dQDN89QBY8crPNhWEX3PNrbAUNoMO93Dx6e570P7vNZ7H4e8nAmOG4I7HMZ/4K2KFdOKk/wOfKJuzdy/WSb7abwrKzN0n1vfHq2i79Y8I/ffSv+Z5Lv8RnPa+bCc0Z4DyA1pe5kEB7UhEDehCmxCSDvcqn1nu2RPuMWbRCDSBg92WzCUpqONrs8dvtavsDr7ueefTx3bxzHdSVL8tVR3sHkoe+W86Oq0BJHKWMXm3sol2YYo5shMKtZZ2htqTAq7le7UYKnrPv0kGPws7c/zN+zfz/8xfvpPyXIOtqPoYrZoTVPUdEG3HzVfqUWDk/znkijZTGPYP9OCDqhbNEmHU/OTCmbEitcK1UQ0o41ecz9DPmVLz6fz7/weG7xgHBbGiHszlVVxKAv3WNlrPu0Yy993T/nfY3PNpr62cd5zlj3GbJ+Az9zXbt6Jbdv8/D22lVybsNAr6ytapXlnAesie5qV5dHuNYJ9TVjmKq8TQoV90Npn6iVdFNcqYFlGKy/jwk10bP6yBeXS8z5R3tdglEG5OqbHQyPZmK9B9ZPFalpv4bVgeKGpMGpTCtv+15ozcG9kH8m1bKIwkOCmVrW1JvSyEXy1U+HQ/lQb+8eQFeOmGW+fFYzoaTduMFGeTdp2oMKTZib5yBvh4XmBsLs+5Sfgq02/aRLOpstNsnMU+qR3T05Pol/V/DWzRvZ8NXLfGLOE3IuhlV+6MPA09Pl12rP4efxNwXP+QbHm8i+JNLT2W3H7M+itjNcv3qUV198It98/YW89PxjuYZePGwZRPiGzZNYkUhiyeFCrB/RGwrl4oY3OruKmzIKUrzNMUcuNrTRad1kw00l7PEIWZBNa07tO/DYxiYPdsmPvQF+/8388M2Pcs9vlMi74+6IifdHzpkMYoCph8AB2U0qh7RZPuKBz4wlmATKEA7uYWPIe64MzT1xAogCGLPF6fb143z+uTt55fm7uX39KBv20YkGNy+JULreBCHNro60MCQyUcNaKECxLsCujwGEvizG5Q3lhgaeAxfixTAO9u+j+7v8y4/e4cHgz/Pzdz7uf4a9ww3HVFWndthwGK5dOYrf7Dz/5O3cvHacDcdw5ieAnBsdmev0bPAG4UHe+uVHef/jB9ysdy51ycf8+BQ0pRYYlk6qljjYlWqxCi6+0HzDNLE5f7sxuw5TRpkCsVWVKmkTxq6l14c2nR4dqYz1mNujsWbtWBOvgFwyXF6rMHhDUmQvAaYi35SWUR1iDowLllBibMMBMtoaVk5ESBybmP766iMmTZ2snRsEoOMQjenFi0lguhmPejE/Ch0rXUG6LDJBKGUxZLbWvG+StHPCez7M/QZcG/unnwTcXXmtcQ2xVqmLYqH09nVi5em3RMLonbnnRdJv9LWlpUhzQYt55quk+MlBs5aOciJsPRd2MdjlDjjtCJ2YmRUX+cK5MKC1DX7YG5vnZhV+hzZlMScxp7z98ZOr64NtL2KibFAdYJe6mBRc5K7W0qYMqEK20MBmnzoTzDsCYDviQleTphPAKnQdWIgT3ZN4K9iaz6yKe5PKYr6Eie9pOlTN+Kl1+XuPVdDWp98KEOMSLjA9AgSnu4Q5L7nRBxZOeMc5wZgstF4eujErOmMTp0m3yvxppYdilIzvcAR1YLrIyjhGqhjN1yLDyXaTJ+9eyxt8afenv/lK/voPv5K//oMv50//zSv52qtP5am7Jznanme3e5jBl4cbrocNC/b+SUaSk5DRztQyatyxTJLzIqDP9Jh7wNg+Do3z2t35BAgJ0UwUr7t043WcVwl9zV/YrV+TfABaS3gd8c2+fFCjPG4m9sl9/RgpP4lAO/zHOMsRa7lz8ziv8uHid7/+ufwn1v83f/yV/Pvf+UK+9fpTeeHJG7l5ZRteSqiJWUeoINkkzatCA0Rbp3JawIvePqhw/XsPmDfETEq3GW+uVhcrQRgG1Ovo5Ph0/Gif9sZNPhygqTLSUfFbLLKFZLslr/KcA28UZQmNdQMoQO0On2nBW4CDfXb/DLsw1EvpPDODYlFxL1WolgFfOsocez8UO8ECqyOuIaZpGSwq0IWez2ijvYbWvbPaShogVZgukqo0624Jqx2rqqTapAJh6vIRXU9fL3sZBHu7w0ewegAWu/OAyCClHZwYRl1EOhaF8EbnMdUCgbfdgbyq2psaI5eg8kJVZALDvfeIpDhVqgquQUdkWRtbYGA+Rhzp095jD8ZB2qVOPrKahGpq+7EEB1My74CyWIIMjCFLG0DtnSwstGqlkJazgSi8AAAQAElEQVRO3EW54iPtApNXFayvXNwqNsts7gA12gPKp3aSaYeRZO/hfqsIN1dov0VArmLQKDHxYpn3WbDeXVzEKfRg/RgPYzESzjUNvnR14NasxRzNMSgbLrfmKvYApZYAXMjVwIwHH6MW2aqwgQlMlPhOBALg/eeUB3j+s+H3PryXew/OyDdtYa6NhLrhfr3dhs89V/PE3eu5feMox0eFZfYKeZnKus943fng44f53k/ezd/965v5xVsfRwwX9kUnY/CXDXTrUYZWra/JxkeHWdSghp1PzYwZONt9rVE+IM0din0g+FrhZ58NDwRvXNvm5Wfv5tWXnsjTvO7y0kJNOzzprNX613hjVxkrfj1SSiFAzMlS0RFADhx4faque1CfOcYcskP3gVjPCLaDVn1HMsy9V/6izD/+8Jc8UH0n7314SurqGRxGZw7nXmYbsMVctQgNsXJtkLDkmkjGrkw/9bHkIwQcK6bG4CFoaEBGTOWcY3+c17/wTN549Zk889i1HHEemCdEty9ehkwZC2uks/Yp73jOseM4nvNQ8PT0nM+WZ5PAz8DO4ee819lB280mN25c7+clJ8fHsQbzSs6xnEWNhxqbNEh9EunJvOjzGCB0F9OmMrOsmsilPACm1i6XgPZdvMlFLuijPqFwMWlx+RXMbJqn96qJHEzhdqc9FrCmpluYLqkctMMs/7uwMSYpzucl2zJXevblgOsGQNcZBu54SFoksSKXFLhUVckqH8Suh8VDtc534ZfZ1lC0IoeEuO8XtQVrupmvkCTY0vVcaUJVlaoKA72actBWb/keXvxXvYq4RamqlubYYg/qR0fbi78tePVq74JPyL0QzrlYzs65SE4hHgyeQmcSF8gpNi8maSB7kg8fTJGU3vl7WA8c4HY78sSda3njlWfzVS5if+3b31b0gd2GQ40Lax2Z+2/0YIA0ID3aD1Jzi05TiG5izf16RHhs5thUqkot3D3hGNUh7oHozMzXkx98dJZ/+fG7+acfvZtffuBvu+kXbiS7STjvuGPu2K2+ocacxFIQnjM12ZT1IxLNrl9CqEqTezdRcG4cniOD/GjTj5wtsMcd4EDAlW3y1J2r/duCLz5zO9eOQhWzmtjwH06Eb5E3WKtQqNk5lICcBgLx2GW2qorHpO3tmBbXfDloRCb477rmTc54MPjmuw/5VunN/BMvJO/yInJGLZpxa195VWXDB7KbPNx8+slbefLxG/0fp3CI2ONhSupiPax/l8rD08G3fR/zYPBD3iycZoCzlFy0EdyAOCqu17qbGGYPU6b4cVvSbeAvMZX5ljPI3LvW26mHKo5vtYjz5Mw4BXEJrcjvB9POigNhqSosSY9Obm4wzJltBxsBgpOezZoyWCNE0hWrCr9ShCrlyADMMavWWVSmQK4EkWpGaNU+obW/XFIhaLowVojZQcjuybqf+ABG97GsowrnJD3qp09o4GOiqdIKtT1BSlemAA20fleB32ah1CZVGNsW5FxqWqTOY42QNUmFrE2aQZwTnINeV9X17YDHzNlOO+SpO2UVID0HtIfAvJ48hIMspmsba2suJmGkYyag9XkMjIuJ8ceYqkpltslnVEAxwUDt0GBdwKkqCFPkFVspLxTtE2QcqFidj/iqAttBhx2MnlTanLWNeA8ds+i2VVUWAZ4ENTbyj7YFaAFhZMgIjRx0ZDR8PW4DOxb8HSetGI50fOkI08hoyCRHALr1OY+IpNwxKktNTtK4/o0j2M3ffAp9fnSh6HBGrU1VlSoIraD0cCjgvaxN23CQ9CMuEB0mYJyklwQ20KVF7D1CH72YEWAc6C0MBDoJqypVpQJd9CqxYJOUB3KlsjTsVTXvCQ2yQ1zXJyeVp3kA9rXXn8mf/tZr+Ztvv5H/+kdfyZ//zmv5+mtP58nbV3LMa/nAd8d1ZULSRC4N9i203ks4WYGZG3n2ef719divO3j0PW+0Ga25JU3EnZhEogwmq41W3eDqnNsb1ZWoYVBfoObWyYeIjHPiE6/hgO14L7PlA9qd61fzxeefyO9+9Qv5j7//a/nbP34j/8fvvpp/88Yz+dzTN3Lr6nHv06xtEO+8mU3R486cVSgTTSwIvaq6+Cp42wbjIoNVqu0BRsJmXyTsqU0G6nAO+IH7xAH2dmoIeczQpL+Csc2Xo6LPauuAeUxKbPVlT/u+TNyEDQqzZTbAnndBOgwsnWS6GCFNbRm7RlB6VpkaOoyhwo8cSlNi1YWvHCW9YR0PsnAk8NlL1rFIcoIKsl8iFtB1609+2SFVVauTMRHnUwMMYs7ZRJI+p+C9Z3LyifVpoL8EPjOy39oP1o2Ih2eY86TThOuj5yGu19w8s5FI76kwEhaPGWJ38+Mz40GItdawZrTuhqz2YmOqUUctrSQ6ZNEpW7FKn2laRNwqFVrPWxGXQKZsCmhiVI7fgLSnQseYmL5HawVGplO7FqKwWwQY79VRQmDCoEtTkqqKstuxSwmkCp40r5TpctiqwMQPwUfltd4udZc5SWJYOTRh1E/KbNOGzPnjGpDoBdnh9EXKTHHhlbXh02tCr0KRLwSLcb1n09Q6lUwutsSM5gKJMZJ+IprkF+tqLbMhj0pVJXRjYlNY1gosEl362t4DwIvcNtTDPsjra4l/P/CXH9zLh/cehmcyuBS5KgwpHsp4PW1Rb1w94YHgzdy+eTUnfIYtMNe+ljIQpPv3z/LjX3yYv/uXN/P9n73b/2zYXBteP4zBLd1aIAl1VNZMSVWlmwy5UrE35aLxDrNPxYl0MkR8cfRIDmKDrJP3MX/T/JnHr+eVlx7P83z+uXFtk+Ja96TkFEl4PUy3jk5MZTA0Uy14AhJPcyQ7jnSlYKlCoUfeIOcsuPl5+dMlO+baMemODbPyHQZl13Tv4Xl+8DP277tv56dvfZTTs0Gqij+dbiTldRgaMiM2xoK6L6Bzts7AXFZvSRyGbLp6/IiZOz8aKU529cAHtkHmDUFVKHhcOUo+9+ydfO2Lz+Vzzz/W/5Rcf8qP/rqNzB8jmHnpg3UPMgzOscFDwPP48M/3AvN5xykYdH4aHxq2De+rV67kzs3bzHOVh48eryyt4lwOZGbGBZZRO5OllB+hcdlzby28ywU0MtAG0mju+szX11bHj8TJV+IYTptwZ8ra8FwjssZUflUjQgdzL25VAuDMYy1qlfmzv5cf+FYV2kLKK4Huu7kk8tjJvq9zzblixmwcJNPKiZXtSedpm2MbDsTW/zeHw7CWGfrYwP93UhQr8kBb06P+BSDBLjoA/UL/VdKjC3/E1zxSw258C8uwj8XjUnFFxZv41PvmrVu5eetmttsNF8q8SLwY/DuCZ2fn3Ayks754znx6LvGG2gtpvYnM2TxVPG0H5yaTFWjB+zAnx8fbvMiF/A3/KOjzT+bG9evMuc2GG/t2s4kXfajKnm41RVKsyyhw1IR1TlkNqQ8Wso7c+3jmlE2KH2qJNVWPSqNRrUCHnYdaPAPNm7+8x0PBt/LDNz/Ix/fdj10GdxtTe6L2mlmTq6WMmWHAIO2weGPFxeky47D3vNTDnpBRYBIO9JaxduzOmyfgnNeMEjPK8PRX5l986la++PITeeox9pEFu0LnXFx67p5ckBjZRg5ZJwwfZuyAjkZvtAdmYw8RqYOx+xq3a0wPg8nBjTMcA/8244/Yt7/7l5/nRz9/j/07yxkvPMatc5vIffObnbu3rubZp27nsTusgQ+b1ov7rIPUnBZCneftdz/mQe09XtzPstMJu7kU5WxvM6tRcEXVYKFKsGAljq4EzanMYY16OKH51SX16UgsDi5d3BwdPQUtUHrG0PTrWGUS7CvAYLw2RBkeFYbunGpgeLNJ7nDP0RYkAxY5fGBMH6HDnaUYfOirV9ez12uBq3y9NWHaobI044HRcGkf38ig0rVB+HKoW0dkZekUm02lKYcNfz1g+rYjZtcv9UzYdAHu3n5gg0mq15cOE+/9wLb6Tyxph6zN4zSdtIuqeYz7NB0X9pkHqxikr+vlEp0pMYU64mZoVA9D+5IHzu2G47Vg6K7JtWElAtyxcQT6KnKJo9Fx8XxDmh2dfjknQK8F7vTtyMTW2TLDrg07lrhbYgGdjIU3wyIHPegj7mkvj3V2vrGY95yVINPbsK9DDYWuBE1pjiGvNJrn0TYWAGfnXzS3bvHHsIKKFm5MF7oaFg4+iKLKBZjMMGlqpB6LtHD9FVn2YsBnLx0Izs0eNvLo/D2BWYidDLcG2W1E6nLcm1BcrynFBvbRGPHwPoSEi0krxKFuB0ypMoOWzyZjVzLQ+dbcVcRjFKuqcNlmbcAtXru6zbNP387XvvRC/vzf/lr+9k+/mf8O/cW/fT1ffWU+HPT+3b9dsAYRSTruGeysydFRwmyQVQgE2YBdfA3ZcRH4AcDadh4IF4gyr5/QBPQf7OeI+c008JFLPRUP94IHJ356Pm+i0gie7F5z0sF34LUbuXXlOF945on8u699If/h97+Sv/mTr+aveCj4219/MZ977g4PA4/YG7MR9ym9qiZKToW15g14UYUYkwfVIpqqsOBvzVRlubgBULvx+i8geIc0dyAyhxT3SwNoSEFvzaEcoAsMyUn1BdfuHjakDrCfv2XmJmS6K+B00HGZpsbUgr7yXGrOMS2H8CdzHlqVPxHT613j5FKYd/KszZsY0Bqv6v5MKvzjaZm11SL0+hd5z/bGPXIhaJNAnENCnPkVqCFoukg9/xxAwwZDU2L0aKgHObN1PCJ8zb2Et0/nxOwZOikLXs0Jy9oKQV1CnL33U4ulaKm5L4hIPZV7goq/o4QvzGMK2KeqabiM8V/XgINGaIdx5tAGaYIaW5Kg4kneHh8ZMOrm+noyzAUBM9Ix9v1DEDWufG8MSadS2aRqk7VRyayXjVXGsXWvSX1mlBKkgl+Yo+vWE2zsiPR61oAbZtNgRaGrG4Z40am3lZXrTa5eH4bV31jUXjJm8jIXwIo3Z+62Nd4I0mEHY//TtOJjqXasALlXcfFvlYqWGqsq9EZ7INR9KJQdPqhI9EtO4VzaWzLb1I3thQESHu/H9x+c5b2P7uWDj+7zeZO1UvNms4lzSLi2fMJnyLu3buQunxeuXTmO91pztNHjgQLLQz7Ivfnex/nOd9/KP37/rbz/8UOmdE0zE27ZKEKzKoTuaKyj5+SkphLi2sAwepoNkW1nGKBpVAVvE2dpyKQiHi/NHNyqXe7eOMkXXngyLz//OA+arpANOyG4R6lJBay7QAscKmQ6gsBu5m5AHYGuNOnRekDJC4pACmVeC30A28dRnXh6/MWft9+7139j/3s/fpfPX6e9Sm3z+AXdTEsNSfbHApns2JNizeb2mLg4ptAEmSnwRBtbzVqWXH6WrcTjwymQQiquXc+HplQeu3U9b7z2Qr786vN54vYNniNUZiNvT4KGyEjeOLUi8ojnmw/85Ocs3mcdZzzTODs959zj8+rZWfrZB5i2bW1z48aNWbCP9AAAEABJREFU3Lp5M8dHR/tkph+deZmbtbaKgb73C/VmbW1AIWTGIq99talj/7QwTZ9G65K1VRms9P8rUQg9SwGdbc3Z+MHSYpvg6iLyKHWOR8FD/TMcDmFn8ZwgDNje5DZqkjAdFF0tix9S4VRYCj57tVYo3CAYL7yrLWGUKrNpn9Lh+Ono9NA2ac4w0Sx5m4+R3laPJORF5nxN7GxVpQrCq6Du+HFGE8YeKDd4McwZMQMpw/bdHNIeWAXA7Xab69eu5s6t2zwFvxYvQi+Wwc3Ci/mcb9fPuEj8TcFTHhB6sZxzIZ1hl+u744oe3MRDvjDIqhxDk0PYhe7cvJIvff7pfPWLz/aHjivc2K1hsz1KbbbMDxW3XWlT2TTfYKtUJbzSsMiR3luBkam3DRnODk2BsTt+wC32gH6Jk631vqIT/46d/1PVP/zg7bzJjZHlJsS4Tm5b6TbmLB47j0sVMzQ2uOlQFD0Ba0pWxjZk+O0KdjofBSg/WZdFBSOdU2nsZ+uc+uOJPfE43fbFhW9JXv3cU7lz4wp7NZhm6JLDVijShhqrCp9AlW6wQjNpCThwc6uw5+L4h1aFwbs38m7hg/qMA4rnS1w/D1Y/vHeef/3xO/m7f/15fv7Lj/LwbJcOIYUpw6pNt0W/drKNvzXqfzxy8/oJ66J+8kQH7GHDRirnI/ng3ikPbD/Ou7xxOOOgsFNO3YQZToDdWLQsHGgVk1bSzWmMGwoYqjQmC0ui3mdaxNqXvTmcd/ok0Qjr3vlayjAQsVI9Zs8NWTHkJX4I5ZEmJh3Ao/NMoKcgsAonaDSRM2PvUMU6UPGYmKMK+IVYnRU3oUmsdwpzNPf0Ij+OrXeOmb/3spIq9BRHGr8sBE6IpwkICvYx5Kgt49cO6pAmCdE+2lapmpRUslDBq4rck9J5K1nw2IinKzERHR/6jGlXY/FoebqRMqSIzbV57H2jg2f6og3+XViy+u15m/CEh7ZeLqXDAYaJjh+jsDWZNkzevpUUP6EVZLcOaYdj12UNBNM1L3SRs4FDo/4NmlFKmG6hij+uz7WixOap0BnXWHkT1uZOIKHTW1qSVpFRYnFIpKwEnWF2koOk87OmpYejNAnfqsKewIDNDjlvaCtHTDlAOrbsTuHbSeXYcKoqxuwpNvNILTMg9/62SB518lzGlnL0aZp+nFj0T8qDPehJ5fjbGwMcTeQD1Lwbg3vnAIDEIHvvE3vmMWqiJvEQ36tibZFSCVQQSaiHkZyhtbnTVtrcwyY2z1XnuM7DweeevJlf/9Kz+ff/7kv5H3/+zfy3P/1a/vi3X8mXv/BEHrt9lCNCdrwfcE+M5aWjmTqZY9qepgcQ6m6RGKqhJs9iP45DvlDgMliPa88jbccdpcvHx1jcSK8i6Uxmi28nZPwnSkbn253lOh8sX3r2bn77q5/PX/3BV/K3f/a1/OdvfzH/7hsv5JUX7uTm9WNyJrqHCcxcVWCVMIaGyrh0FaitPe/ES1/wAYcBDojOB8M+ZtTpWwFWzSzga68QkdnYK2OrOBrI1rMSCGlG+xLS3D2fgYzEBGoPTib5AB7RG0Eb4pBTASyagKLcFGdzJgT6kKjDmHZCt7eOYCxs6Xj3fsBJVlWEVBg+QaBpWnyq1HBLwGtSIZsKLdqhKsGFBhw7HUfrDgMYPdBgGEKsVVdUtKVrQFwY0uXO2UMUSRoe8b5YHD+RuTsDC7RfLyq9j4eYRAagFD/yJkIoMoN1FIDEBZE5HwC9XeB23CJNrL0jYDyCqYhNxCqVQNM3CYH0TBQ17c44u7U6b5Ue4TKuVBVOrHDAI9d3xPXrr7lY245ZvXQxWD5EJnCCsRBn2KNEsC6cTlgq/iDA02Ss8+AWm3zvQxAzxLKoJlJ0wFFWVcmmgJwbKrNhpA/oUtcGJT3ANqmqJnOk1tieEXt34XTD3tyBOIpRmqRtxeA9N0MVBvogy9ATvQoAvSChSZWAu04u9t7XLM1qsKIxziQUWrrtCaDL0dzHC+9pTPCcRP7WcKrY2C8Z1Ca4/ZIs8AgRTj5nXAwEWKNatWXaSuCAHvK58r2PH+R93tff58HMYLGEtgeHsA/BhlUcbze5fetaHr97IzevneSIDxB+DtJnuc3Hafxc+v5HD/Pdn7ybv//eW/n5u/dzxo2WtKlibdxwN3CU2KqWipr1wGwjhGiGJqZ/FbLdibHYUWUdswhhFoj1jpHapGXP5etXN3np6Tv5wovzlzlOjvXUL9FxZDZzel1JWInHwjk/5ekDwpxTDh6TgstIlRmQ6ZTAeQOM3NcovK0akLtrWPRdioeAZ/n+T9/NP33/7bz9/r3wcSvA6SztN5DpnSipzSJMp8w2mHf1g3f9WIivWvzhRUzvwiJv0Dfs72bLcwCeCWzh0ma7zZZjfv3qUV598al8/ddezks8WFUv00KkiMQUaIl4lub57/sUyXPkfHnod8o5d8pD5FP/ZSTn4hk0bTsiR65evdJ/S/DqtSvZbLfp5nIQzO955UTVA2s+OCoBw1U2KQHBk6CCrGl1rwKvBIfe5mC/RNgHlENyodAaJs/SDmUOxIJeZvo0UWRBpGpXxDSuu/PBrVVc0jcKBMj0xWUfU1WpmoSQlfb15zOayTAV1DHyA2xDTqEDqvizB9q59mqwZhzqudRK+yVkVWoVLjzI7cIlxL39swRPBbNIn+bTOR41LvrCPhFmjPSoYXMAGHvJh4OUS8CB82JoFwf0qsrxyTE325t94h8fn2THmx3JBz3zIeB5Pzk/PT3NzguGC+icB4X+E2OJgIy+qSxzkVOpp1CA3B/P9OOjbZ57+na+/vpzefXlJ3Pz5jUu9A0X21E2m202XPTb7SbbDVSbbJA3yEebilwq5CxzxA2QWIv5szTnkzT1DUe89wWtC8OK3qcLTp7wHutg27GWt9+7n+/84M38Ky8sPuSKT6X0x75ObUwTueUwwyFzryQKEUc4AvN3rYm3HJzB6NqbVjltAmJ7yUWMc+wA/KdEIsdHlacfv5nXXnoyLzx7J1dPKr54shxe951tpEos4Nm3qgJPKgHfNCcgChXaiGJsTIcMigAs1ASy1AfK+YK5dY278+r/peo73/sFLypv5pcfPeBFeRf3VSemdzW6xmN969pxnn7iZp72nxEfUw8HwrXqIK9iz3jY+OB05N0P7uetdz/mAeGDnPFKNe2DGvEeC8Hs2tynnbNZ4CbZFIPGpmKTWwhTTHk5ITYNZOJhV8lNnz5JiMy+6XsAtN/euAjYxSXdRYFkn6Bpp3LOQ/0pHx9014BUzF7wtbfPATDFRnFx72DzbAspEyaYe5LZXPPenejZPVTYiccfYdEzc7Q/NgwtyqmP3n47zolY+GIkJR4HXVxqSOtURtacYPu6lHGUQUhmlnUtzrkHFjtp2j4YJdjs3EsGxzOLg7Hadz0XEmttjMHzZ7dw5SwNqKdbeZZcDYZGmg1YVTFTSwl674dOBsohXBmTNueiiWvYAQ2NyzXhces8A4NrlSPOjsI6Sn+Arhko6gteIZr5q5Dapi7N82voi4+sHKQhICHQlSYVbB4vhH0nPQn36ieFwxzIdHzMNSWUxG+L3YBWqsd1oNIp6s46Llvn1K59kq6Peiy68ZpXvs5HTmGXnkO5QYc1fh8omAhL+V80fQ5DkYWkGYlE73KcXxlDrxtf19VzgV3u4xK8hJFm4CbB6B0vCmTO0dcqhk04XxeqxKn7WOJ7hfvy049fy9f5Mu8vf/fL+W9/9uv56z/6Sr79G5/Pqy/dze2bx9lyzPx7w4OnaYSn76EIIwzkkPV8ntRZGhM4/4CHOgb3qb7m9Id2YDtsA9kPVUH2CM+MoMw581aqIOzm4nRHH0yyy253TsiO18dtXnjqdn7jKy/xMPCN/Pc//3r++g+/lN/jYeCrL9zNXb6w3GwKf8LopCNHIdHJm0VcGKUwvzjm7jOASpmu8R0y5Bp0wN61UdbYMYi1n8LMSkYVdiHzJVk3iE7SdFOWWnHY51DZu63lNuh+aCkq0jAm0LbGkMw5ZaUFWES0g77WmlRNOQftUgjmT3E58D4UcUY1fiXUiz5EVUemp/IBCUpDrIe4iTOs0nVUaD3AL3p74/AJCwbji/cNh7Z5TibyXS7tWtziSQTnQt3PJgyZT2pfjcwv48IhYzV5voh5uAhBnCNCxELMilineFMxSgu78Fkla0YmiMuVdcw6ce+OJel4JF57mCZIWdvF6Ts6tvG9k4FS3H6uE3IfBmdpYHoNJxpgUCkz04CqClCScXPKxfuw0X6LbWCH6D3XDlWCzY6bx8m91EcnoBTHlGmmT0C6MyzIpRwEslVY2DcE1MT6lKXMNutOr3vmXvLBnL+qUtxjsrQqBKjzIQa5SVkBnc4G0lcnNx+52I/YcEBVWkgN4rh1ioVHJeRZaFHR1m71yKyHETOJFSTS9X7AqwqbxyPZL6UxHcFgBfV64XYzEzonbwCN7sOZj/iy/4MP7+fevbN4LqZTY3QDSeQcR0fJ9etHefzu9dy5fSUnR5vUhkSFA8z8HtfBZwJ/6/Cnb36Uf/ju2/nRLz7Iw1PvwaHmLM3clNKM+OYmg1DNk87LsV4imrUf0rI/lkcW3N2Z1QjCfu8R8tFjpuPNLs88dj2v8Ln3BT4DXz/ZgpOPRBfReC755/WtHTLJyrQboIMc3N57oEDt7v3APrD7uatPGWTNYhTNrGpQA3Jqx8eHYm+9cy//+P132L/38oCHZuwMDkvHhyXG4i3L46PdNMqh4cJIPkaPk37aQ22VmgZsdmM24H6233Jcj7bbbKGj4+McceCVj+HHx0c53lb/y7ivfPH5vP75Z/LE7Ws55nNw5+5JyW1+EzdVzO16d74Oc4LteD8wn2Oc55y1nS8PB/1NwVWWD/yd3/9c5PatmzwnOUqnZoq51z0h0KKhDrTYLAg/xZXGKhzw0r8ugE/z0bq6yCWxS3QIOveh0aSLfWGH1oS9z6V22ctw92/v0sBea6GhHlrl+KI8Wsdi+tWMuEcc9tVg2miz3qqKP+qXCa8GuJDgtRDsE73IIDgPH9Iairj2FaoV2PN91LyQuNjcJNFJOho1qZhLCvyCpqfjBVZZm3NLq37ID/EqYqCqShXrhqylaR90GLEHp6Cpr+jsX7iOapvr167lzp073HivZ7vZcHPexQd+gwN77hN0SH7Kg0FvGmfLhTRvOIN9gfC1jmZF/tBQ6Cl/Ch26cf0KD7KeyFdfeTbPPXkrR94cmdOLv+BVFfl2s8m2inok5O0mR2BHPFjUd7up1uVVxYkYaEQRIS2ojNAYkP1gAaNePcCwqFQtexk45G+3/YQXlL//7i/ykzd5YfHvKXDcmYW9MWgh4lqSYyxiW2dw3X0z5hXCmdghYh0rO40QPdx70MuCiFoYAYP53P8mLMMb2hjtu8MGlOtXtnmBPXztpcfz+J1r8W/1ucZpLpZGoq6N/ARUyUdXWYVsl9hLzPRKVcEHVPEHYTCqtF4AABAASURBVPaCAWuGocw+mEWTRHloySn79TNemP/uX36WH/CN00f3z3kwOKP00dfq/OPyR9vK3VtX8uxTd/LE3Wt9kw8fi5wnDK4fFuPuPzjPL9+7F3+13T9GvHPzMrPJqkrWhRlnTCuNVzRWwRUyW5X6KsMtU0IMfnvzPlliMX6Lt1xKAECMHbYPmFharxR219yoGDSaNLCL7dBD72HnImpAgaq05ZGmdTS2L09h6Ctpwt6dQbWzdxWtkTrzZgCGSzWAAJ8jeJIqqjd3JVlJXVpyTkM6wP0nBNfpzArxIqMqaCRU9xIDvQ1dihKzgWU2gMJfClwacieAKw/XLKFr11dqGb+qRassbXSdPT/IIG7A09zZdYQTNxZM26M0Yhr88Am+TWBGp4c0q6rJl7HRxsQhZajrKXOaub2SjgkguzhGdMMlEmj3QhNv5WDA/UDDa3Uq05EPKxkT8D5mKX6yb3qI78aEFtbKKk8+Rw2kWnJUgsKYSetYrcdmWFOp5cKQbguaPrQg9YiDocCXelXl0K0OldiIOrh4e43CxBVcgnUfYC1cysHxxulwb2s6LeOSEQc6h5T5FguRiwRGb6VrGcwgBV6QXKrMRqTJMuLr7sRGsx4Xt4GdI9u4Q6dG8BhSSFxO++u3GMUqhRddpVlFsZD7NssJcPV4E/8O0m/+2ov5q9/7Sv77n/56/vMffjm/982X89rLj+Wx27yR50HdGGfZjXOmmzN1olgVa4Db/U2MXdegNv2cq5hHL2UtfZ9VgCqVWFQCq/gzIwevGINsaEVWCj7nzT8F5MbVo7z89J381ldfzl/94dfyP//9N/Nfvv3l/P6vv5TXXryT/s+6kux4fR3sbyHbyUS+KfWUAqqtLF7IK9wmhyWHeHv1EEvpfOJdKYImqcMcIGto5+XYABEc1ppuvR/MIUiKfU6Nj+ZS17/z6QDNvR1LvgGSec8lJ71dB1bPewlrgl5VoS++IlYANWjWdJsSGcCrEXzgA7JXFXkmIUTqeXq9eo05R2YcbFljKS5yolbVY9JaliZGrItZkAGXYB0vP6SqWjKs1XuEDj2Q8Ql0kacA6T2P8qQRObh8IA9l65n8YsTWSvV6uzDyx7gctpmggAY2p3Or1JuImRwHBDqTMQ50+iAm1oEcfI2XEnyagv9c71AEq2IfppMaqL4w+gKDp8mhqmQZPWa2/ZxJFfliGz0XjqlFVW6RxJ77oy34j9UVT2WdyKO/fqqTMBrDfJoD9yQmKlXkiXbJfHAwDB1apV2aNnfB3Hi1nZI6WqXKjCF08tUntI6DV2kjn1wCmwcXYdURE/1yqY3FPi1z1KHnaRt5AdTHam48F9nA6a17jnTxHZA0GFrreMlhfl6Q9nYFF45r59gnEYDQ57QEo87RZDEy3QD16X0hl3vaOAMfh1JV3G9H7t0/zfs8EPzonl/yj1Q2UFJV2dQGgm/CFzqb/nxz59bVXDnehmdGYYqE1wrKaXmHfHq2yzvv38s///id+J8efnDvoeY4UAacOcg9YusMCh0/NUbmbRAntBazeAAh1tTIQ48UmugklDkZNpGEj625e/Ok//7dyy88njs3r7K2wWk6UvykKTT0NWFrI5p2vlj2QS9iwrKNzUEbuNWBPv0sA8+4Nzs2fnQO3A7mQAvBse3GyIcfn/VvWf7zD97Oex8+EIZqnsYk6XOlEYa1j2SmxC9S3PJMbMopfELzpFLG2Md4u8m2HwZueOh3FB/E7T/jc6D9s2NHJ+D43eLB8OufezJf/9ILefE5nldcOUqVyZIszIkR0zBzuX7Pvx21S2ecI2c8PO7nGGdnOT2VzvsB4Y7nGjveN+x4/2D89evXcvf2bZ6LXONZxHZZSNLJYysGiH0LDKX7gWg5TRoaZzA3TKjDpswmNuJwiHAs8RoLBZ6l6SX1SdFJK1UQ9gHtJ1ZGcR+a0Ad+o1ySOyRPUBdSymyuDam9OimK5pUWFdZlLO6qzNhsDhj270WYO03TNB1NTlK6tkotRnnPnk0j+kmtzOFQ1VXSIu5vUSkfkild8uq3o4IdJ8uhzyqbQ7mKqIWK4koQas7gZqJ2R8WjxTmsSab2vxhn9BxxZeM+sbPAaze1tOrNlzo7rgFWS579wQdDTRfpRCRY2ISIPz4+4dv+W7lz+1aOjo/iReG3/l4gZ1wkp1480EMumoc8IJxP1XfxIjsH67mYZMfe2tftHc6gUtQUGvLxceWZx2/yUPCpvPry47nFQ0JvmhtuDBuE4gEVLMUZUMSFazHbynaz6ZvHsTeK7Sb9zQG1HvMtwhHY0dE2W/Aqgpo84lJoYBQ2kCxpzwBm7SDUv8rcE7g5nnJzfIcXmLfy7gcPeEiqM37mwbfWREIQ1lBiqgotcGnoHVvnViO5vqRg/0Z2CDte0GB9CJsTMNoXTzug8cAZ3NzCR6CAsVXxnxF//tnH8rnn7ubmteP4P0P2xcdek8LeVDoTY45ZHNIGyqzX+YLnOs8GedU7jDoWV+Esy7QMPIcVIeuEmQvk3oNdvv+Td/Odf/55fvrmh7nPN3aWPvPvZjyJLesqN/3H71zvB4N3bpzwsNe6Rvp2OJB36RsC29S/2v5LXvjfgx48PMvOpFRQuFEAnQDyEpy1Rk2Pkv6H9ioQ43Ac5IOxkB57wIpu7iQoSHgxGiOB6bgwRV5Ip11zAwwtM7gPfZxwCQmNk1TL1dY8AmKxYdhQo3GIIOvILrXIYF4sFMqIToWkdpRBYPRCCmQuNizLwWNWjOTQlqW12vKI83tadUKwWijkUu6KCZhy0rlVpPZpAcPSOxlurEukrT1QB0CL8MH5NCa0Th1P3dWOyyf64s6sB6YFNJfnUluYe59Hg+Dip7ifEGUPGyCB7fte5+w5kA/Evesq7G17Iamq9E9zcnm/gHovE2xhw6BP7VTIGjyuRFL6CKdRc+COaBsKvfWZF+8FOLRPeZ1u+jRmRv0hdVTScPTRlcPxyqy0g6kiTQUKaRrtk6UNuHTBUosjUHfM9BarCnOReyIVf9rE/Q8OXIf5K6kqKEklQeZspiZSoFf88YzKbNinECzp1lC1GMFiaCxrq1WAT5kyok/V1DEcdDCnhB2AFyIxgwTSLhVfJwJXD00+WGPv/6r3isJ9JyxswAcCYo8OTlZkUYammWO3yAVfcqx5N5sKpaTkmAcXjvfrF3nQ9ttf/Vz+yx9+Jf/zz7/Og7Y38vvf+ny+2P+s+EqOtrwb4L3DWB4OjpCH+KpipA8RuTQYqBPML4p4rog+wpRxfizUiI/71fUhky/ZMEoFx4t437d4X7129Uqef/aJ/ObXXsl//MOvUuO38jd//LV8+5ufz+u877hz8ziW0uuskUrIlpSTJq0zaaoqa6uqOftIRJ1HHhtzd65F1hGIogAUIO0SCH1eT84xsZnJ0TUzBT6zM63pFgUmQAX61sJBu88KmdZ7BsdKsBygwfkSCTk9Ad5woWFOHBdGVp0miU2Jkb3ixEIgkLHzrOJwTYLkhQ2yDPjaB/mn7jiwBhoW6zZwjgcZ6qSFrRImp8Mx7QXkDuuhFabuHCDNKwWe2RZj7zP7Im/CunLEWF+M6zMhCfPRyee6JqUnYH3y2JBhyxRzzsVmLCbiHaEFRwJb83GdEGwdgMRPp9bDGqZzm3pu9PZgHVmIcFBCGbUNcDFpjZGPBnA66NZYzoPN2PBmQD8xCTjqhky7aEhXeBawBOs+PVoEHiQvcy+Ap+NOGVw2adkHlIJIzHxKEvNQQGd1kMyHyZowJeSiB4i40Eaq1BDpfbqmsI1EHJZug/NtpHz/2IkAB7SEbvBVbELGQh8zT4ofa5MIoiOlU+E114BvCwJpf9WmOWRtnY0czfEsDBLMtE1TZ6SWwqdtyzAKgXjGrM+PFhVoGtmBzgNw0dtJu3QBt8SetLkHEYTZqR5hGbWs1ChxmBpy71tgmMcLD+y+Z/e9+3sf3M+HH93Lw9PzGbIJK6tsKIdlZoN+xOfC2zeu8dn0eq5fOcoRRsysZe7vyC59XjF88PGDfP+n7+U733s7P3/3Hp/ZyIV/aM4P2/fBjFSTMJFcHSVrW8JWdXrrCLIwJApM8ZNMqcsCt7Pj7Thy1S/TnrmTL7z4ZJ66eyPHR9r1nbOqPVofJxoOvqcqzcyfXifb1zrZm88M0yfrWrjIzKevpKOlNIYih5HTuEHYCErO+Iz2szc/6H92/ZO33u9/jaVf2GNf95XxhDHrklh9sPjiYLWMtVKM6SWYF3PcT8pLVXFci+O4YR+2PG/Y9m/hnbApfo7f8jn+SOKz/JbP9eqb7ZbP9rs8+/j1fP31F/q3BB+7cTW4mD4kJO8mDFCSPvGsMdlxXvR6KW5Hzec8EDzlmcWkU9Z8NonnGj7nmM8zdvH5wu1bt3Lrxq2cbDlg1B0aKVLwMHoMzF1VaCIjiArpwkaaay3E7mDm6GsWgEPF7rYb2uVuDKsAJGhJOHUg+ooidte/BYaWHST0Dpd3gQoSRpMofhat/haMe6Q57CNMIU0AyQWqyCXlQ1oxXCeMQJ/yMn5inhGuhsUoeySgN6aDNH46aZa0ruErF7tMF5YLqT3+F8M6Q3qbLrR8sv3KxL/S2MfzEx4crHW+lc+r8JGpl0CPg9SFLi69j2Q/4uq67m8L3r6Tm9dvcLFtuJh23FQhLqK+kM7OearuRXQaLxzffO940+/pvOPVUDL/IN+Svqcqxi7BeiWUm9dO8uqLj+errz2X55+8OX8dHNuGG0vVJohJJdLCstluuq4tvG8aR9vIj4+Pc3IFOj7KsQ8IpS02cm1I5IVrjZ0L3RqVPcfFKSd9VWZp3kRcD+t+6717/U9gf/iL9/Lg4UhVpXArxirGA3KutJ5sKojVPJtk3ZIqDKjqO+ehmHPnAtiBoyLhrgINMRBvPG0zBsx6R7/xGznhBcf/bMS/s/DcU3f6W7X+NocFVlg9MYY0FSM1mDfwCj/wLNyH5YfHj0piq1r91KDlpos0O3PpW1WxNqf0X1y/98Fp/vF7v8g/fPfn/dt9DzmHOoACBguqqtDjft24epynn7iVZ568lRvXjnwOHKrHhg97EDTJP27/Ed8A+mDwA/9pMsepkrY6KIdWKvDu1eN+UHXeKqWkypkoCh4hyTmbYwesqlRVIh454kEX6X1XOMAVO0wBWrfu0I2t6KydWwNET5V1EZRKVSHUwhFTDgeEzhJMhIQVpSdLOjSzVepwmr5l4IkRnK5ZhxmjBZodn9n3tikA4jAD05B5Uv2DcXZcXGdEKzQA5EFAqwwDwjA7sl/y6IUbGGcmCdwRaV84fhiXPnCF8HMNC+iWZDBPoDYZgxx5Bm5jikjmbVgZm3Pp2urBQDVoYyGZiLrynH3RltxodC0zPwqCuWEE0YEYLzoGoYuaMRkAsxeZS+ERehQr/OztVj0ymBlmX8WeSGAlnOmtMe8OCqSbxybYqhi8x8FSm1QpjDh23MFwGRttKTzNF3iWVitfBfTLx/W6AAAQAElEQVTp7e4hzYBUVaptYEjKqAHmyCXqUg7aoa6fprGArSObbR+MHpRlynyiaYeMKfxqcSjkRZyM5FU1ZccDUdX4rkMB4NJ8rXgmYqBXHQaDtx0DXcuB2vvgOY0pj5aUtS1zTmdAk8BWf6erEqxUMZ+OvP7cuHKUz/s/9379lfznfvD2zfzXP/p6vv1br+XLrzzdv/nte4udr3G8Eb+oq8KZErLFI8qQ8KJRCt6zoKrCLrCDK0PUWVUJVFXxdSOovtY4x5YvD/1D9K+99HR+75tfzP/5R7+e//kX38p//ZOv5tvf+nx+7XOP54nbV3LMewhS7bclNNKlimTICJGqWGsXXagVmyOwO6B6QYKrURlLq3o6GXr3Psgt7Qf9plLLPCsXLYYBDuuu3gIDMh1hduWB2DWHmbknLbKmMPT0S304AAESsvbRDsaKkIxjQRYAZLyzpywY3ESata3pWg+IwKJ07s4Wm9JiQb2QQlQutQKpS0grO0u4nKVxBt9fwPbd7GuG5gMEqipykwfPkhiAUoXAumYefLF1F9eEcoCiZca0XQfPnXSbGnMQQAebI0J37QqUI2uqEh1xLMYCrYUj9rmrv1QNOEADOujaqipVUAqLBOu+yAsz6RrevId2xITiZOyJCBrMERKHAWBVWMi8kgYszRgmhA/nVlWF3tQDygaqYv/wTSWIge2FQqukR3lsq+A5RmqhOSWGRS8iQrLCKHFEkJKWjUOqhXLQ5jmQVFVmk1dKZY+pzIk8IzW6LaJ7ImB67BHcAFHniHDQxVaasNGQIIBsJRIty7nYt8bYY/lw2NMg+tFuphUzB/qyJ6PjSG8uXYYDxAKniC8dJFUKC7UsmojMhzXhc+Quvnf/4KP7fK4649xKskn7VFU2/T4iPDiq+Esjj925ET8z+lqCObbJ2WlqOOe1497Ds/zkzY/y999/Oz/4GZ/XeMAV8oQ1FAEbB/jaVa2dW0h64jnEVnu5VC+opmiuqgo9BSRvoeVCLKTZfU166rEbeeXFJ/PCM3dz7co2m2maIwWwhCkTqTB1jwEaRQ7WsIOG8uqjSaB1DBdThl2JsBxLy+qx8CmkqlKxMZL7HHrvg4f55x+9k3+FPrp/inEzfXoeCsUVkPyOC5En0ystYnVeXZ2uOZ/Fj462/Xn9iM/nV06OeRB4Ah3z+fW48e12scM3tc12w+f9bVHyBhoc/+N88fPP5KtffDHPPXk7V/jcy1R9SlXWNtIya2nEuiGv38H7Fd8jnPNe5JyH0Gdnp5yH5znlM6nPM854fyLXxxzXr1+PvyV47fq1FOeRWGX+BB7amAtGWnpNvjCUAX161zLasaVPOLXpE+ghYNyhzvWpak2S8kJsgVvVtEAXrH3NJV3A6TVaxYIr5rA9CugnLT5Ouoifyj7VbvxB3gPRcjZrosFSJFhDhVUSO6Q2YovEbg8mXWlu18Ai4TGyQougKohK/zQJ+FIvNKnrIoDpWtyfpb3Z7QFUzC2tQfCDTjg3RlZDkpYPbIW8EmL3vU/PYe0Nz4Ecs5D0nAwKk5mIvcmntGMuVp+M371zJ1dOrvBsZ+ScC2Z3tss5T9GV/ZXb07Mz9PP4pP2cBzKSF5J7zSI6s7I1dmXU47QaRhc2wv0h3ih//bVn8uXPP5mbV48SHjD6mlOlN4ffOvti3FA7GHnMUVWpkpItN40j6IQ3+SdH25ycHOXqlS31b7jhHOXoGALfcnfiHhMOxCRy7bxJQExMVVTLzSLorDqTVz5+uMv3f/5B/E9H3nr/Pusu4jfhLpUur+sosISiQiCsUsxX/roDfOPE8KpNmBaXwm/2qQMh7CD3LZQin/q0GSgm7bB3qXLqrZz3/r309O289vLjefzO1RzVLv7GoP7LTDFHnBqiHGCOxoChY0Sgq8NC3n1s2/XA3+LajrzWqy6+xMr8DQrMeXi+yU/f+Th//68/y/d++Hbe//ABezhS7EXCi95wrFSFB7qV2zeu5Nmnbufpx27mmn8j0ROC3BsKVix42PjT0/P4raC/Lfjxg1NOHV6wyBUpNPIpq7ZIMcquSX2zSeShVVkHVvq658GKGv0lV48CAyVwYqiR2Au5c2DWJjK5dkibPpCdGWVNpAsl4GRXA8bfc9UcaPThZ+YuASXGaxtK+A5AmEtWWoh8GhodPWJIP8xJG8g359u4rxgHe5umVkgw7c7n/jtn14o5pNC6Es5CUFFV6YEMGzhCBRrIHEyMpDYpNPPD4vRhkpEiJSQYNMQqBh1Gg+mHsNhc3VwXIdPk9i1S8IPwu7CuemiFveBJ8TOcI1GCKmEMTVgaQCxnn7+w9/7g4xSWZj2uUVLXVFUwPEnQe4DWdhzMZ+wCAZMBkA4049LzKCeIPT9e3KfDsoZQY2itc4o3tuZ1f523Jrq4kWFOMucEVZUA7CC1EIxOBOPs5huIRc6CX3Q0DSQa672k5S6NvBqn9wAP8c3koWkGoM/yFaZEAvYQv73avsDwnXvLPg+496DoB23AqAjJcUF7Q0LgJNc1yEFfgb1tzoiFHrOYT0rmnotDHc/cWVrVnC/GtJ1Z4KJdnwEsBDTdsBkOy0ycblVFhkBaqAbW+2a8FEqFi0lovcct4xvim/CTz2wqkHaY3TpI07E1gb3cuhiC6RTN7zV449pxPv/s3fzbr76c//z7b+T/5kHcf/+zb+TPf+e1fP2LT8Vv+K9yPx+D9w79m4PnCa9RJXF+hNewYh+Ks3nwniLol16/6jy8elJLrywoLGNwT/S+f5qr25Gn7l7LV77wTP74N1/Lf2Pu/+f/8c38jz9+I9/+1ov54kuP5TEfBvr3hyrdNiTZeJG0tgx9Tox4bFybpKU5G9N8AlnSUNDYEy4t7/3wbYy1LcUrgRpdzINIeMhWSdzXEaXQqn0HozmaMPX5AcdBy0JMCzAwDpJUFVkqLDFBztJq4Z2TtRZkZI2ilkKsOGvXP6gEPCCxmWcgHFChTqpobkqBJlPO0iqFNKmQq+eK+SVsEV1yMzXbRZUIO8h6pGBH3dtIEluBA6LOGH3EjZmEBqgc5kMECDMaMmOSC1m/lUDTzaCeR63Y2knZY3i2z5rvwJBHW/Xc1TBju/bAMozHgOq6TLnOMWtabGSohXBtlzlQBzhes3Mgpt1RCE5vXycQggpKx00pNN1gXZM85JJG8Bnpc6aQqxgLPbNhygBrbb+AStWkPYSja0oqgVZcLl7FVTq48vGLsWFvJB1iQ29Zh5Hix24sReMw7YypKjZmLCQbHMMseLIp5NCWfJ0Dde2tE74xDzU0vsagGFYFgFzFVYQvs3TX3a1eyVyP0uF53rJBJl15yyTPxRyaRMy1rretY85viKSPhazvkdI5LJCdwcF4pOwbSfreYMFMQraOAGaaGYeQ8vh0kJZJpAvLb9Shwg/AgA/q8vPixzxwev+jh7n/gNeDHZWBb7AXARsG3LPdJNf4XPj47Wt8LjjJFT/H8VmPcuzhpcISouK/XHvz3Y/5nPZO/ukH7+T9j0+BSTAwQyF/yB+aa42Y+kBowm+1wXv/OyZ6RWux1gKjPPQ5MgPnjTLnaOAWjjUYcI2fAe/eOMnnX3gsn+P10X8F5RJ2O3bbefFFohzqMB4aBi58AOPKOvFCQeU1b0BWRDB+jinmTqVKSopNHCmEyoYXuULeUwWMePY9VfHHOe7xUPUHv/gg3/nhL+Pf1D/nusuyEKaeNfJaPSAKim04QAMHCZHjtpm03eaIY+Zncv9D0ZPll3euXT3mQeBJjo+P2n6E33ZzlM1201RdEZlIrjyYecPBfv7xm/nGay/m1Zeeyk3/M7BiDdi4CSEMoiTOVGoBCCGUafTIjg/Mnnfny4O/M55nnPJs49R/Onx+mjMeEPp3BvUb+B4dHcdnIbdu3coxz0XCPg1KWntPkS4gwcZE6dbHTqmAKwz2WKYEEpWhAvk+o0gs9f4hA88YnPt6xSifdhycHBbncu6wZrKuXb+mFYCTCq805dOaeXSKiVcHZYgucmmW9p2oYyfuHBgOeRsZrBl2qet3CUBpjAnxdw29r6TE0n3jRJhb+f97OEx0KJv4QD8QtXwq6XNQ5yM+Wi+g9vPgLdDoRS/Kp7KOaMuF1OonBzbuk+CCEExvZeWtdHk9oF6yZMvd6sbVq/Gh4M2bN7LdbOZvCnIT8LcC+4LiwZ1P2k99MCjxBv4c0u6NtM+ptS6564V6RofBnHaw63yQ8A98f+tLz+elZ24xH4/juCA9GSZx+ZBjcMeCcX7MSwlBQ7ph8GStTWL93INyxBv/E244JyfbXD3e8oDwqB8Wnhwd5Xi7hTYpbpqMqcpsXHg7ih/cSYSKDys75PNd5ZcfPsw//uDtfPfHv8zHD3Yp9iW1jcGkkUFWkSBAidw59sQNrzH2uJwgycISpZ1LGvuluVVA6JcxltvYjlp3xgGwZbGkx29dyavP383nodt90yQLk1RVqioMTVVTrvBToQ2kLFTNHUZmm8iFNtiX1SJvizlRPFbGqg5qPEd58LDyw599mL/jwaB/p9F/VrzzBYc91I+wFBtZVTk52uSxW9f6weBjd672sSyODaZs3HKcCxpM+pAXsfc4Nu+9dz/3Hp53VfpVFbNWGOjwHuHExIYYsOCXg3ZhXqSFrS6qo2NIQF/xZFUmn2OS9k0CUMWQIMLp5jFfbOgcfSXsaZpDui2hLYt3HDFVDKLwRVKD0HCiI9s9NzcKCb5ZmsdHsVKyhVZZLgnLJWTjTcwBUOQQC64sl1Lls5sptMqlVTbRMlO/1itbvTxL8oEyFll/Cai3cOJGtKrpEuUTrdZMURiZzTk6cKqHom6xuNU3n2iV6ZRPNkyXwctA5xRic6sUpveFNHXHrrEFoh7xrUcKKP0YqhiQqxaOrGufC2ClIran0QimRurSWKmqRvp+3btkpjGxHucwvZA5bxgv9applWmuFHaJYyggYZzIYkJvN9TmGiV1SVkf5T0JopBveLeYZXY46J7PZVSqIAwF2Rd3xEUiD8pn9jUumZI7k31bcux1hRWTjyVKXBoO0MyFgF0Z6jpr6oduhddKiId9f+4IXvJREZSKnIHKITam4qDE0z/cslNVLQ/eI2i4clJ54elb+TdffiH/6fe+kv/7L38j/9dffiN/9Ydfym9/9cV87rk7uX3tJNvibT61Gucb3lgQ93lzmNCtHR4jXoeVffMs7oesFF7ng9fBXa7w+v7cY7fzb15/Mf/h372R//kXv57/699/I//nt38tv/eNF/Pqi3dyly+anG+YiDkJN0W8I26sH2JFWVurKKvf5POeohxyZHXC77Br15wg7X2Q1SXEPZylfQJgfYvJkFVsbnKot6oBBvTgSOo82qpXeZCviyeAnrVdChzuelsaZqDP7PsYBUk3rXJJWUqq5FK6TWmOawkaFgQRaUm5MLClCxySCXCv6iGMOBa8ErCqyv4HGTCyKlAolW5VCBJaAbqnhfxpfY8rSDo9ysUg8Rg6yAAAEABJREFUS4V9euekW8Pab1XwriqrUApCvCTC8SsoNE9f2EUvRAn22X116NnaTWnEsdVlWPTVXVRZ0tfaoEO41baLPkIr3mlVpAMfVNcHc6l7g7oh67XaBkFocGbuP2OoQ/tgk6GssZNz3rNp7dbFJlUVf7RXVYIWWpWyAhbEnh/VPlw/QhUGuH3eN5QmXVimTpYpHI7GS0u+9NxGSplNsX2mGn2WZLI2h6YCs7NEFqr0KOn9KPYr9IOcn5HwArZGyXRwTmsqrVRN2olDVeqE8SHFe7ifD+4/OO8v9P17gmfOyWtBFX4pXhfk4Ywf3Ns3uXPrWtPVK0fZ+tkJHzs3/97FQuHZTt7jAeM//+i9/N1338mbv/yYz62VfVMkf/o1ShQA3WNcxBeQZXRC5d5QBAxVDklVpZLAICQCvF+AJEGHtIVWhQ7Rc43Pof524Kvr/zZ8FDz59MYc9EgAsZGyS6gG5uuNuHupTbm5iUutMs/DSpWUqW8m7mfCQo6tHCb1nL0XnNkk3HHteBzefPde/oEHgj/86Xu5z+epTW2DiasOp8wEPjQLsUTG/ePIknQwb7JlrqPtls9s25zwANAHgVevnOTKlSt8/j7O8TE4n8F94LbFb7vdELNJ1SaMUEjH3nCunPPF4ZnEwT07e5ibVzb50ueeyq+9+myeePxG50rhv5AMjZoStqLJqptY8CDnzmcX57uc8wDQ5xenp+f9i01n/RzjnNhdPzw0xt8S9D8YsfYN66pUusG0qzoPBSsmKHM/QsOJ8XLvqEQTRG8xv6ItEb/C49B0cb4cov/fyVb1WRFUQ99b2dOWxX5VWDt9ysB+NbryVhjMJyHu0y46UDgUsMUycmGpZTvlkwJS6ba6qUKe1BIOmIv3lVAlXQs8kHbDvMiluV6RoTmzDZhVTJ4OKvItuoESXlmi2ptkFZqDhOiJJGmXT2pDp22pC8ySafIOJx9nb9Z2cSIeZCFW31nZnGX1l2vrxC2IQMrEbblob928mbu37+TKyQlJBxfKOSTnouEiXX9jcM95+u7NYnDRWU+XSMqQT11xrRmoVRJzQ0ju3L6RN774XL766nO5c+1KznmC77c+pzzwOeMp/pkXLhetF64X9XB+5hvcMIqbUyBluZfFhuwuZcvZc8zN5mi7ycnRlrUcNV3lJn2laZuTYwjbET4bApvctDCsi0B8yB3zp2+9n7/73s/T/+nIw3Dck00qaXI1OIbmebFggRcUWkkMpb5uApwysSzxpBi7EfdMQrBDI8A6tWx5Ic/0KXADB+upPP3Y9bz24pN57qnbrJebLWamwb1SBaUyW6UKIjRdM2kywOTQggHRRwa+M25g7N61zBoGL8K74NWEYXkh0Rcc9gHf3P3jj36Z73zvzfz8l/fi3xcETk/IdUMlSSobNuTk5CiP3b2ep5+43d8Qckqy177wYOe4bBL04lwJ3zSe5t0P7uX9jx7Mv0tCUjp14ES+ZKRJUNR1IHfdyIVby3D9WkcWq1IDZU71mY5VouNiNqBq2hR73RJn4SjMG7RkQw4l4wtEPtpe+NBhg3oChsjWmf9iTrLtMR+OGo+1Aw2rIkoBZIMImx2cbWXGgtIUsNAGc3UIQ0NFRrAEIcgSNucyBwXYQemD+mT4jo6Z/tavkzGjY1ccrm6MySRkOzBZ0qScpX1qPKUt0+G/egPSl7DExaj3HC3E/ZNiCGR9VLTghEQNIvkATVO6DfO1VIcoiJ5iZi6DXXoTxtadTy9JbDDs8xkikbVxFmxdyrhxb8GIAMy4yGstzRdsia+iDpzpFzXgom4diLK2OYdH0PlIHlLYJ2GkT9/M1rGAe3/hTjyXOZ3JCKaPNF1WLOS2vulPKuqYNmMJS/CQxnC2xQ/HAYU2wGfeNc9lvubRBwv5d51kCSdDq80dGmfQv/XRCnGDvc9azT6o/fApCKfYxMYUgJDoVt+nnn7aoMY+wXG267eSi2i/wfzQgrueSYnX/5Sxh6YPcV0XKqJjM+tTWVwUU/5UWCPxGpQTUGi43DHl0MZCsO4cAxbaojVMgQQthDhlSXmX4yNeix6/nq/zhd9f+rDuz7+V/8e//4389be/mt/79c/niy8/lcd57d9ujzJ2G2qGnLO2qc0mIeNwzqpgwV7Z7XwtOaf+81wl/zN3/c2B5/Nnv/NG/uuffit/8yffyF/87uv5zeXh481rx+GlPTbSyCAngXU/kLt0Budc4AGXmDy9n+ihrtDwZJxdn9XeLsI4TFxlpUE0hlYXvhTWmsPQOFgjvBPA7cpySDcYNTlOEiMqVRV/wjiQZ1glh/qYeuDGTJ95/DOiQG6u0RbhOLi+NjVW2CUV6KDjis0UxsGxdZyDMg6da+G7ha/ve+b8xDVOAJ2ZgM0HIQGxmumj3Km98KBlZfFa0Vs726AzdYkM9hbCca2jUrhNm1hPMQxhwKJOOTEPU8R6vObEpLCP7YYy44lbZHXEgDTF6E6UBD46lvmV05kbZ0hap45AJmhunQj0NXYQi9pdN4nQTMJ/NEKS7ulmDNOyKaiLHUwIIANBlGhVUk0JuPVpm/lWGaco66CfeyR3D1ZD4SStPvpL6lLLPaAVRO37eHEx6ux8FIkZ0X2jPhXsVQwdKobAnDh1sbqYRrRlBjrbgC9OziVN++o582EWhk3duAaWQXSNVZZwJvd00GZMZ6X2tmGaMydVrAOjPhtkEGK1gieX7KH1/RBuJwzWM7JOtZWS8ge1z104ajp9cP00wrGq0k7wqkKErDlwdAqLzAzWm0Iyd+QIdDFUl9niOY4Pedj0Ie/V/fM/Z30/T6pqUkolqDxYqty8fiV3bl7LtStHOdoWeMXmPjYn8xkPefxnrj/4xYd8Pns7P/z5B3nwkD1zfpz0ZVrKnVjLCw7rLoYDMkF0Z7EGz9+Ox2KfR8H1qU0yVmpt2Z+k+EmONsmTd6/l8zwQfP7JW7l2dQs+4j6E1rkNZk7U7qp+1pMf2qfcLqmqbPy8AUehMx/yFqK6JDU7OhJLu5hg5rGGdNvxmd3j8OFHp/neT97tP5X1zgf3qdFIXCyEPKY0t6jZWFq/tm43G9YJHW35/HkU/9bwlePjXOGYXT05zsnRcY77AeA2R7zWb2ubTRJflzfkNb3/MsBfKjo93fEZ7gw6zcMHZ3nw4DT3HtxLdg/zLPv35ddezEvPP5GrV49iPR1LMeW+w10bi03UdShEnLxOdjwn8JeXznmWcMozhLN+tnAW9XN19sFfdhps/gn13719O7du3uJ9DHORm0xm7PShkRp5pIqzgjkyEjF5aKiruOfAyFqUJCKIrzrgwnp1zoHEzIZAVdMvzXFEbYdFpCBUYoh1LyQxSdcOY/C8blri2oZsZ5rOwax0NHo1VeZP4Jh6TGSV2Uit2jRaWS3YqYnxoquvtKIdsypw7bDZi7zV507+95qnWXt+Yqg9gsTi9uojAtY9MmVHSfgicEVE97QHFThJMPR6ljAOE8hBX3CRFg1rQWSSkNIKrzy9catVj0mH9k9a9Vk9Vi4G7fMZVdlwkV+7di1379zuX5894gLheooXy+Am7gV27oM76JQLzId1fbFh02/HRdUnYy6a61+nKeCqZY+Qr/AA6KVnHsu33ngxr770WE44lKdcsP7T5OYPT3PGA8JT+MP7D7lRPIzyGS8ufWFzQe+Ye8eDQvmgCOcIB2BATJUNwJbhSDracKM6mjev/mfGU+6HhUfbHB8fLTexTY7wL+pJKh892OWff/zL/P33fpF3/GfEfO7kyVd2PJx0fcqxlYPkGusCBq8qMlUib0qmLAOnXi+34R7mos0jtovrS2r+FJLFwQFQ6LXjBXSbF5+5ndf5VuWZJ2+E5bD+yobjGuZsSqUKSiXyhVDSDT2pVEkjlcw30lmbyCIj7qh7QDvq1nlocn8QvKFoe4j+1rv3eeF+K//yw7fynv9xCy/oulaRBEFWVdQbXkCP88Rjt/LU47dy49pxeF3hW8TAtVeqJp2dj/hPEX75/sf9N0rOznapJFWMdCS3NA4VfxDt2Kt5UlWpJFUFwSMvTiGPLIsIDVvAA8eKLbMVTIJl5chTNAcKfUMcLFWLBVbFEEnLIc05V4tcV7Y47Y6iDIutGlRKGitXm0wlSxsBviS374I8yrSVERzAquL8SVqtXGq7vTaQCpcNhPhox1xgEmzfgXkRSsc8amsDA9MneKz2MZQ4NtRmPCbMNRn+sWHrXVgcCkxKe2U2bPQpGzcGVinwdBuOBMqlYBlQaAPClFZXoWsLrQH4YSdigYugahPYBkGC7TFg5ZUw0dVg1kq8J2HVxKrg9LYS66XIDvX9x+uz9wKj1yLsMzqB5F7SIE23qc/xIn76ulyl6fnIaAj0WXZjq3DYhz3qqU3CAWdu7Qh2/XZLfdPuKLnOyfHjeNIRwr2zWQ9VemyRuT4Z03oLDp3XGZoYqvTXt3CFUu3Xw2I7QPZWQttlDhfawGN0HBYDWy7QRR9w+sKQln5xscVjv6B9jAHSCSqz7XOugDAZ6YvEPV1pknCHtDoy5dFa5+5dQfLEijmlRL+qij8mrEKCQvO8OyLuiVtX8sYXnsqf/OYr+Zs//mr+5599Lf/l26/nj771efCn8xTf/F853qSKPWaNY/kt8mw8Rpv+gNKvLaz06nHlRV7XfuPLz+cv/u3r/bcC/+ZPvpw/+a2X87UvPpnnnrjZr+28JYjzd00bapLMX5kN7jEYQaBP8FNGbAMiNFUIn+YCXMWAbY7s00DpviDodHbDsQ0Miw1pZ/ximqhXbzLl5LKwR2Or1cjJbtRKbABmk47pgb1A2OWpI1MQY7GzMPqACmtVIdlXrmWHJdEkIXXPpaYfQLOR4icSARf3jnxG22RxDe6pLA1lL3swsOwWrgdm2Sdo4rs+GFYS4sq4aUhVNeGQ2QomjQS20Y5Q2QRxXnLgse35KgheEBkulEOXvWEBF6az4krqkwyQ1iorNQ2MHOkdNo4ryqwPVXke15ayDyCQjrqJTdcLqn2IPtqbdFCAF7SIskkLpnLp/mxdfVaNuHd9HerELFS9SHNOD0kDDkxelGfMWHRZwANYOE/RUUsJJ5VEexJFj92U1HLQBnZJaPK9xxC7INKxpwP/pAoverq5goEEsfee15qqyjMls2FTAAvGRSPfDrUinNJBi4KUiBfv4z3aIhV+Ctz376HpAGMbHVcW39/jlmiX8mjTOqmYcl3BJS/N+4zT0tAUExWInto6plshsg2RN8AAxCHn+DIXagZG35v7vwx/eO9BHpye9+2pqog7IJy3m8r1a1dy98713Lh+HPWk0s2JENxzTzHz/PSX/h3Bt/IvP34373/8MOeLnc1WgrFa4nbDeqaMIWHupbzYegaGqoo/DGmaA2vIp7aqWnA4clWx9l3811qfe+FuXnr2dm7d2PL5Zc69Y1JfmyiJ2tL70AnAe11cNzsoPW+lGzlV1ZpaZz0q7UAeuXhzh4XAnGvHBQM+YlgAABAASURBVLpD2GUw58gZn798nXzAZ6afvPlhvvPdN/OjX7zPQzl2EL+B34ZYD/WGeTacg/4CzbH8aJMrfLi8xuf3KyfbXDs5Rj/OCdjJ8ZbPnZsc8aFt21SsfZOqSuiDwQdwPjt4yGf9B3y2v/+Az/b3H+Q+n/Hvwx88fJCH0O7sNHd5MPzlV57Pl155No9zThyZh8KrKnSqtNLMtoFVwCDWsMNPOmeNZzwrOIOfQmc8LzjnGcY5fOe+cFDOeTC42W5y69atPHb3bq5fvcp1RTJSrr1y8bPhal9x4Cl6cU1pP16CBjBER/isXpcMatIKfqaM4dJca4AcW/ZFZjb2Zwrs1Spc4h10CdkrmA7XgHo5yZrbA7QGrdiqP8ofse/zm1zC38MLm/0wt0gtC5SXwCUynTTBvX0vTHyuYiyZJqaLNLXpoS6t2KFssPoh9Rm5OPtPYyRV1+xB49506HJJNs/0PTjRBaABaZcQ990bSd9dlk3ST9LBLNqd21rTw5KhwVxu5Nhstrlx40Yef+xubl67lipuPlS588LhIjrn4vKB4MPloaAP77zg+gLDZ863VpAUP469m5VuF9bk5s2r+coXn+XB4Et59qnbvAjgudNtEx+QOa/fJJz7TQI3kId9A3nYNxAfFPZNBEz8jJvMuURtu91ZBg/tuENTgTMOeOL/britDQ//jnJydJQr3tCgq1eu5OqVk1w9geCNYz85Os52e5z3PzrLd77/dv75h+/wAOo03ti4nzDH4BYOsZ/0hFlGWAMKnZ2bMtsYTOlWYCj6Fbyx/TD2yBBzkJAL6o6+l/VmIved55q5c+skr7z0eF57+YncvXU13MP1gIwodLnzJ1WXZdK2oWGUEY6BKyC/rCm0tnFewMUq/nQo6gLqZlzzcJNPfvyLj/L/+uef5/s/eS8ffXzaL06Y9901OPeGwTcET/Jg8PE7NzhGW+pOxDeVbIjYKMBPOS8+/PABDxrv9QPCcx4UUkQXQ5o0pfAEsjRl6qKDVaoqm9o0j60cFmr/KU9/cnRyMOL2GAJdEMIHhc65MWVG8JmMMPApA6b4AeisVQVUIHNvp1eBBWxAIRVcaCDTDZGGGRA0VXtWstdD3KRK7WVDQOlEWzCS3dQgiPgyhhjvXfJ0wzqdKF0BEEafKRdBxkpSBHtscUbGd+04+K3VLGgFE2c1blC/GuF7FyEp3aanvtISOC2aBJhDYD+/WBPowZqtrX16BQT1pJ3EWwjO+xLawxQDM56KcY3tAQAcKYzto+JcUkfjlNkKn0nsKba2OODbDHt7Us+q61nFivHRJr7ntUgL7/mFDgmbr0uSNZtProu5MPesl/Zjmct9ajvzU26q1LLnHQMkb9Ips6krOYfwnHePkBqk52kP9MOqLmztQljn07WJgV7xJ6mqGD1911ixwhaoNPccKNk3crS88rDPAFVwN1MZrCBzV1Ui6Y+I0nl7fWKxtSFZWGzEjAWowkAXvqC15tHQHHGiBt33IAbrcCFFvqrq+Xtv2okBB3VJIyuhPPJPE+PahxlaMQ1OuOM9gKQLBm5nrsZ8pdggiSVVxT3VOObgPcGWc/f2zWO++Hs8v/vNz+c//eEb+ds//Xo/JPyz334t33j9uTz/1K3cvHqULWk2Ka454vl8Uknmw8Cb+Te/9kL+8t/+Wv72j7+ev/2Tr+TPf+uVfO21J/Psk9f7f6bENXwOSFX1/JWiIApn/bEtIoztYmy88CqtTULSROYY8mlUU9SuLk2ZWlFaJm3v26I3RmClqEUQOujDhIveocNchTe8AYxgjOwJAD1aidPLYypV1T5/YY/NOPzbji63tskxNMZAV5txRZ5iroKD2g9JX3QYnePLAs0nAfS+agZ2KqE9prL6KTMDc1SqKqF3DMFyCgjGJRYjmj4ASVQgHOnMg504hAszBroQ2DRSbctrDfJpIZ50zjeZaEtxTvPEBqw8BDukM/YcYQ1CUuLI8YP3HAbFNpgCWkQDzYBbJrWW2aa8eAONMAUh4OaTWrtI6Yxo7YvXYkVduwksLT1cGleXyZmL6OAxQsZ2R1rmBMLKDFzXjKrQ4JBBHQM6iNMf6nAjkHG86Naz+MEWnFh8NQn0KbwaZyLhTDsrxmFNq9uMnhIVzL44dDiyx6RibLJDZzpyGpNUVWzClemjfxOOcu2SEbrL1ZsIpCcYqirdcKBH7aK+pKqg0LQuDNE5pBTY0oFbIsQqUoWxJ2o4bEMLh3GV2mONr0lWZ+y10mLjkBIzlTmyB/gEqtAYChmp+1qC+ZWrKoHUYeGCyykPAe/fP40PBR/y+cx7dGw4VNW8V28SPnrm2pWj3OEz4a3rV/h8tsGWVGi8jjAis4NMdMrnUH+r7Z9+9F6+84N38ta79/hMNm3OPfhwNvCjAEoA56EPo2pcVx93E6Lpp6vzKAsPZsKE2FHkIJR9GyI4y/Vvn70iMni92uQ5Xs9eeeGxPHXnSvjOi/gdhKOxsiUPIIm7O+MUWnLfcaJXmVdCoVsRpbQXKilGfwbt2jv/aAxx5nO+ppEdn4+kc/bzlAeD731wP//0o7d5qPo2x+dhqgoKD/IqRzz8Oz464oHfEZ+Lj9O/AXj1ONeunqQ/H/O5+Rp0wgfPY164t1ti+Fy2SfGTeewo1M/w58x1xufyh3yG9zP7vXv3c//evdx/8ADi8/yDUz4jnvXDSmvbcfyu837glZefzNdefzEvPX2n97WyLKkXp+Y+sTjFA5t7seNE87nEGefK2TK/zwemfh5rOsdHP9Nd5RmAzz1u8WDwaHvEGszNfBrJz9akCoHpAvPYVyFoZ+6w1mhDHwiK+g18hm74iCEirb1wKZSCpym2yoWctAyUy22AQ21weJRWb3Hl4QCh01kZ8tKpeZGoHEk7NOYMANNbHTgsKUEYmXiP5HDfgVCxoLfczkirjthdXWqFgRDG2fcxqOD0+N80OCeIndllWObmDl6AFmAuITrPDzmhoEcIdXYO8sBsIfA1tG1MYW7zFEJhL3i7IrcvXL39GVBXeHKBTsAc1QpeyB00TxNhqQPaejFcRPxqrIpiFxelqnLWBTlgJNQi5REPTPm0Rqr4b+lv376dO3fvIJ+02+Ai9eLxifo5F7d0enrKDf80Z+hnPDDccePdsdbBDWfAzdXBDFUbxtnXegY5T7jxPP/U3fzGGy/nK689l9s3r/TNJJXUQYz1kpK5djllvtOHZ3nADeUB3zzdW+j+x95o7oM/zBm1WeM5N4RzauMuGY4EtGuymi03MMlvNY6p48rxlvUexZvDNW4Q169e4cPGMS9UJ9lyk/B/I/6HH7yVH7/5Qfpv47FOb7D7NatTpHpofZydjuLdE495VWmJbOMAyavEA17pH3Q5imCqKmurUiYpgFLiCIGfbDd58u7VvP7Sk/nC84/lxrWjdNtUqgoRkktqi4rYHbX5sFjW0msAWfW5h849qTpvOre+Hd9DEviOY+yDH+M/vvew/zbj//tffpaf8O3Ug4fnzoIfjjpnZvcBy/FRcS6c5InHb8aHm8e8srYXddPxTKq4nsngA+r3P7qf9z/kRYbzAqht6UYUPRDumbyiXFkaAh3MccFkqFUM7gNJBzyoVSWLg5C8FQT3I9h7JW5IkNwqOBJZgpm6wYx1XxCzZExV4ZAgxKZ9nrtoBGAN72RR7ANxh9kM6pAOK6F2HnLS1YJz19CKfoZKyoDtt8io3ZmWGGrm/CZBYx6j6QsuotKOJOt4OFHcQrUmYC3jY0ST+wOebgOXST2H+GjDflAl3CU0povUCkMxQROZImH0f9TeGRSaNcJMYC5dVC8TQQLkso4+5uhFgOcxSxKeJL7mbJnBjq/MNe79l7Tik3TCQyYJwp0DVA0CIEFP0aJDLpVtfU2hLXNUTUE2pWlTJ104adKcTANafeTr3OYkaropQG3fICy9SiSpko/YqpDZb0bVnmd0ltF+LWt0Q/Eb3B/GfEubgC/hRAz0kaRTpG1BFsZpX6fY9EaaHZf0/bbVEdyn5HxIY6E2MCdqAh84VhUiBBckJFXLbDXnH4JQFUBoo9qHMpKii6+U2UqDfvIJHUgA2CIhzl4JOdZaEZk8CfBwEID8cqQKELIuKSP4VnZcr63rD2QfyFLgYQ3ZN3IgD4JLm0TOySpBrqpUloZsvPlXrLBuID1cSvEhYbMBKcoZiX8T8NaNk3zhhSfy219/OX/1+1/Of//zX8//+Iuv5z/+wa/l9775uXyJL7Mev30lN65UHr91nC+99Fj+4Bufy3/6gzd4kPiN/PW3v9K/dfi1V5/Os09cy9WTo9h2nEdVme8dAJiOlSDs++jKvG9RzUQLNtCgtJURzDzpAT0Aocmgiy0r8gNgWjHTTGIXBT3HcVH0bUDIqZ2QpVe/j9VNoBykxalqj1Bkd+Zcci8+ukseB3mlZKkqKGFMVYVLLIzEZzaxKVHDaJvQSgJVRuhUqFAhj2TCvu7kkTYW24StSZraHKvcN9ZAJQPI4+H+iGICsWPXGCdEl7UREK4a45GjD/BAHtOARSsKWGxwXJQS5Cpmc9LQcIuEuPdR7muHPO2nAzHg3XX0gMoBplUBidydT3GTVFUTK0q36jGBr59X3KNJccImp8VFtzhUqV1M6Folr0EOYNzH4EJPN10h8ywbAgxwoRBahoAnnb6YGsraWnZg7dWLSfGjWd7nLSm79gKVYO2C3DnRuwa4enGdDskTcm/ASF0DXeq1oFONhibSrWmpm910/83RfngSiyHe92eOSlXFvQlNLPoLiYNVocDJxljxByFVSFAqkWVpqJGyzFVV6BDc/MP8i+/KqrQn7F6CnH3rjWutqpoHVsWAJps5w3QjVZUCR4MjjaQKHpCuRwGyc2JUSmlPuqwQRzOGus+4Ju1asEoYSZ21jd5fR1CCyvMAY1WlkGFBShSytJ4svP7scsZDl/s8CPqQ9/7+PcH/D2t//iRbct15Yt8TmW9fC1VYCiisJAguQ3B62D02PWYjM8nGNLL+RWaSzCQz6f+UprmA2zSInQRBFgjUvu/Lq7fly8xwfT7H742MfFVgs2fG04+fc75n8eN+b9yIeyPzPVRcicCfW4dFTnib4OHTQW7euAJd6gdAB/hUFUmZm5GNsPPwL/GfJHrxrTt59sV388Y7H+eIz/1b7j+ZlYoHfjPGUpqIdz9hswtyvKZXOsb3S42+l5AAESt+HedGdSlg1ETHThdrpVhLcnhQeerJq/kW71tPP3mN+8eDxpkgnPapJSTkRWxdrr2qsoGq8LLDqzbZb8xOKCPxjISxVh1Q6NhQWmBNXMNc01Zf6h+L3g/CwB4cnebVt+/kee5pfTh4cHCQS7yfXr50MZcvXcjlixdy5eJFHgJeyhWwK9wTX4YuXriQC9yPudaDg00ONhVCs4lnFpPTt9x3+3zA43J09IgHgA/zgPvzBzwIfMD9ug8GH3Fe+Fd/2xPfS5Z1xDbi/fiXeRD43e98Ld/55hdY4faSAAAQAElEQVRy+8aleL5u3cSUTqyVGNahst0yt2tE327Jt9CpDwORfRh4TE0n25Oc9G8Jbvv81NechwebXL9+PTdv3spl7vuLNXncnamKkdzO06TKzlsG0zXUAzi73mKbNULC7k1VpaqwS7DubBbOVN9aDzsf/SZNr5n9nKyZeDaD0BHzSNMTCMRxMAxkl9HvO0OAYDlinHNHRINTeswlBQlvxsWgETFLa3WJ12+Bz9hi2wEGqIjLm2bCOTbAytQmbSYUitifYl/OWVtg2TqXxpkKSQFGMkdIT9hn9NX1M0wUKDq36CyXGLQLnELpMEWM/5nOxnyWq1h9Vuj+Ion9LJ95Qn+WhQNuTuLmiaTCTOaEXJ0vkGvXruWJ2zxUuno1G3wHL0ZfQP2QjRfxCS8wv/U54QGd1DgP37a8CAd5VlpmcxJE6mEq0vVeeoJu8b3CBejbX/9C/vj3vpqvful2Ll7UT0fDkN1LWBUDMiExbstF7vRk8GDyhAeBx3nAG899voF4cP9B+gLEg6KHDx/mhG8hTqlzWB8XCAph6SPGm8e0BwwHmw0Xt0Mu7Ad8S3WQS4eHvDlBXigvXsyWgt/64F5efPPjfHDnEfMO3qBOM/j2xZpO2SPX7eLUlScxIwCdeZGztkoVtIECIQceWlUlUnwpIMcjk10rahE1Z1XFi1gKXsmViwf58lPX8+2vfy5PP3WDCz3rIs2GedjV6BeasvGIFDV6JmVrJg21DpcCwXFkBNu2jpD2QTNGMi6NWqvZQ146sQW59R9/cpRfvfxefvnCu3n3wwfsIfmwGWuEnKjOcunCQW7zIeFzt6/nGt9QHfBVgW8MbWTyqkKsmNdvIj/ioeAnHHP/rCBbstHNtVLndi5qXmXXMdBJxDgD2kaQ2VeZMF1YDIbudU7mcGQ6gJMpNCXzI+51ZjNZ+zAfMsuYdtQW4B2rD/bGGCbmtOTAttaGaXZ9icXUn4Xbf9HFdFKVN+G/ZNqVPtaFLEWd8+8gh86cGZRdW9C5ZJSZghlqtCusy+i6x2AhCzW6S4NWTX2scUE5M7ZC8s44jTMVmGrbW9iLWcTp2B4dvsDNCKdTk1pLCo/RY/g6DQsdnbCCSMzoPIwpNCktZTYNO11Fyg5pgSB6i112S8VxxdcOdUQxzkmzNnYcEUPHIMLbnUEbTJAakTwoujaCDu/j0xj6nBzUPsgk5/gM+UL40KeisNQj8xh2qraOJd6pR6YCT6IvKOfOyJl/ZtsDFKVpGDBWJCNK1rWDnusY6PO4I+izkqAlD+KNGQwSDGTEuto+QCBm6xoRKZeRHgqSyTsfA1CrRLXfGkcwuNa2fMagTZqmliiATlZTkUllmhn14Hi0FZVCdmtDDbPpLsWGoH26G5tUTR5axVzMA0elF/R4B2MexvYiJcsaqQKBqJCAASW85Sx4OHerf1MhvE/6WwDPPH2LLwO/kv/pv/tO/h//4x/l//k//VH+rzz0+x/+zdfyX//el/I//Ntv5v/+P/7X+X//hz/O/+3/9N38H//4t/J73/pinrx9JYe8N3jd9z08FhDbYK7JrWG0qMR6WgGQ618TaysyGsbHurgkTAxdqbfOPfSzg5g5mjvoAde+iMmaIwnbk54Ln+YzG9js2iW1mcOC8cR/6lrQiVt1ueQ+zFpmjJ7qE1ebhXT+xaXIo2VHbdxpCEXN08sQzT0Xlu6C0pKnRQz6ULISREehUwoeCkAodvJT5QKbv6q0YgNUwh8PJHExCVUmJCkDuTNLKa0lGvdG/aBGnQeZ9Om3vcymPqUs0aHhyDgdrUbKnj271rlbO5NafXxYUj4Oq3925ETnOL1W2VSSBbksrUGZRy7n2hqzgud0Fl/EzXWuHpMPccSCMhyyIHJnwmLvAtTB1XH2fOCAxga0FyfSR23BiDM3RCkYRkzna00a0z1cTLBlNkBzTiVZZeOldON49UHGSteJsJi7zQx4MNINkhD3e69hAapIYoLWicSf3ppvqSAt72L0b+Q3DOSqrk/7WW4kAbZuzSgy4gjYtnUYLbTFHW9tHZx+rS8zOufaDFsgFbKdBXQESNvlUoMMa2Uad+ulgi33gkfcez3wz0LhPiAcFOK9ysb7EWRjNvALh5tcu3opN25czlU/6x9USM0Se6b4OQIlXu8f8ADwjffv5dkX3s/Lb3yU+/ePmY0qqNcHX/qFZi1NbQUI55YyfmRf3TQgz3hu5aa8+OE6zzMEc4VaY7BRckhow73J4WabW9cv5utfvp2vP/0E8uXwrAl358URKU2Mm0pVIUAJcmYTmxIVrAI+bMMY5GlOSTs+MT3HgvWtD4P1rrQdpznFYUDyR8fbvPvRg/7Lt3e4p91sDnj4d3GhC/ALucx9ub8dePHCYS7wfnt4eJBD6vYB4AGcmdkr7n/J6XE54R77Ecf54dFR7j+EuBe7f/8+x+dB7veDwEfRfnJ8Go8THwMsO+XI2jZI0gH67euX8p1vfDF/+Ftf5l72Bvfim1h7EzvDUqeOHOJCaxu1yE85kNIJ9/xdF7WdnBxnPrM45cHgpG0XUbl89UpuP3E7Pvc45OQs862kosyk5uZMQfMYADg/x0ypQYZBPUBIv6Gbjzo/01qjYV1a2A0T36kKi5MWRUn4PGk9j0xt33tf1qr+eNzjun4LJvsXF6wv9JjPeEx3VnYVRzr7s+4zWsObVWjNSRdgdZRLbffANOlkaik5Nyc52l9TEwMONeAQNWRtPkkFihTM0tC3KfECZS5SZgSHAWVp+LQ0gqV474LAqiYPXKoqHKCwgmVyH5z0SYcu56yPvnm8EWvkSvvmrov4xvYdqEfMtck1yZm9e+uFkwJ08cKF3Lp5kweDPqS72KVs+RQunfKk3Rfa6fKCU/bFp77l2xpfaMOL0pbUpHQe12NtIPTBspiEdQxelF5Qn7p9NX/0na/kD7/9dG7zxtDvCSPBC/9ASgCIaVR9kyiz/y6ZKXPKA8tHx8d5yBvRAx4I3r93P/d4SHjv3oOoH/OGcnx8klPrhIaBHkVqCTTfsCqbw00OD6SD+IZ1gYIODg7z8NE2r7/3Sd547w4XvuNsmXtLDvORxk6tabLaLYM00pfQbFFwZz/V263lMHdS9En6I6Wq4k/kO9pkQ21Vmxx4cd7h1fFi/vntN770RH7n60/m87cvx/o3+B4cHKSqoA0kJyTh5q2mnsmBgkhtA0qUK0tzAawUC+f3YBFSQlp8RQfy9K5UIo104/0g73x4P//0wtt5/qV38/Hdo5zy4aGNDrrLoaLeKxc3eeLmtfhnxJcvX6DOmA1eUFJVTWwrx/ek/4z47v0jLvrLhKEVRK9SgDBVwenAZ10Mrao6J2J33FMt7Q8jVaLQAF/2hA1AKWwwe7E9cF2SStVCSSoJamYbizySNsBbyNI8XzQkVZVKAoPApzCBFD/pZklmGSBDH9CqYqTLJWyBDyBrR1RKcBsO0MiyhjZiQN/1VqmhgcIbqlZ6qFLhDR1LIDVYBsKOENZagz89mBNHrkk9fw9JViM6PdIOCw2A3oJnYoWfjqkEPgKHBnMCxCYiBw4nNNsw4oq9Hq82rxMSRrqZp4+YpP8kIpjHXEjUN331mRF4aWcGd61wtJaB0ZK8PrcvgJG44eG4UMF3ZBD62sWRa4koZeaiM2l3LKAA1ZLjxMmkN7R0gCrspY7CSpRWhmnuQ9eJRUAiL1pWthPMIyVucWZjhWBVDABFkKJ7gBpUiLntzJPHmr4N7QTWUhC+vZdtRAdbxLX8VoUNlWtw31kUnbrMgVdjGNf3fKBdp6z0PPo2MVdEcSHxIjWCWTARx1A5+3EOoJ43NOVpRVn8lMyOOsXOCtKJZ8RigBFdCVNl11D0WnVWeDZf58CCg7Ug0UfHu+6EZKHJyOMB9NwF6b7ClmSqwn8SZl6/hiB19z3I67rxvr784uepz13P737zC/n3f/Rb+Q///e/1bwT+f3gQ+P/6v/xx/sP/4ffz3/3RN/I7X3syT966kou8D7PqbPncYB1M1XmLkakYrbuAJdQKsphRAwUKjUKtS0ILTrFVGQD1YkB0h+jxWJ+GnSNWHauaDA4j1v3b2fCb+5dgwmfGWklo7YvPpzi2s24ti2aSRcwevMpjz77m1L3rwb+5gAHoU1yF1vqcGED6mqP3GFMVILwxeMjRPsLQQA8+VSgJYsVjzKLTTdwDVGhQ54HP/ANwRBeE7lWFXgk9Sxty8B1mvgYxrH7aUacPoB1qfY8P/dj7yMU7RqGAqFwcbKbfGwswlapCmDjCWReWRDo/grr+clTOArblfKxaEz7N8Vt7FeCqwEerPaBVdj/tV5xe1RhGOmvp2dZZyV7BPjLPzQWnVo9JFUb8ScKhwSfBL0GBQDWH1pzBDoF0H4wjApOUpYANckvKGdPeMraCpp+INYdWTdaF0N1qcU3I1TRCc4DoO6xlBlKYTXdtIDlPBVzkmP0s/9Qdz6ysX2Ahc+pvfcoJM5GcjqNyS7GdSWh7ypq7Cok+yBHkAcnxDnCT8nAA6PdIOC9Ye5MvB6+pk3DkmLrYqkqVBGbHEU2pD2sLnbglsKlUrV7gq0xO0QJyUtePKaw2BGZtXp79zawHDx7lAQ+K/Hfig1df+6v47F5R9nLOs6Z+EOhvCV7jQdSFg02qKjZuAWRO5VJyzP3dux/dz7MvvZdfvfJ+PrzziPcCXLouqoF77znvs9D9bUAwPDgm6MrQssJdyerDKbElLfR8WVrbuqbR1ip8uleqoE1y7fIhDwNv5Lef8Z7rai5z77IpDNol1pUUHYJXybNrA0mCLXO7q9SM5vwtLfVt4U3e+BAga10chWdivWdiQC2b2xzcxueTe0d55Y0P8/rbH+WIB4QXLlyM9/wXDw9y6cIG+SCH3gNDm80mGw7EhqVQNntGXRRk7hOOx9HxI+6Fj3L//sN4n3337j3uue+BPeQ+/CiPHj3KKQ/ltkzsayXdKi5fUm3OMDhxLl+ofPWLt3gW8Ey+/cxTuc2D1s2B1esJrQtCZGsYB7lGc+eQvB8/4fnE6QkP/7jf957/BN66OPf++g3uPS9wT3zr+s08cetmfBBKss5VjCtlJwDaqYFyI44I0yGJ4CLGpg63Olh3/XeCykq8Lns9OAu1rKP5GuPoYRhQH1Bt4OFYzHlxdD6o6kze+RtnTLA1nwNHEwTMmAktI/MBm76JuUxhPnnQmxbvZvs52glUTELcdXRSd7hpGkdwC/r61fairuzIu8jzAeE1DT3eydNBK16rsHB1fRb1HDtvc2vOmXfKZ8Ubq4OLkHcRvRA1rHSlzyJNa8513/RbMeV/LRkj7fxXhUk8eDscYc+020zcsCwqDl0P6zjgYnDlyuU88cTtXL9+LcUVwXySLyYfAJ7yQj/xRdd0EuVTrkanvND00fdTlDnX4MUfyF0ffItxkQvRN555Iv/295/JN59+IoeHid80Wc9KhKYouAmQntHKASaoNtg3LY9t5ZRajrngt6hSOQAAEABJREFU+YDwYX9zcdQXrgdcvLyAPTh6FC8UJ/62IRdSesIeJEwSmvkOKxvmONgUDwmr34A+/OhhXnrz47z54UMeEo6ehyWH6bIlySlERyYd+ayT6+GiC4jzglPEuIXoWdtAaWpgpGqtp1quqrYUNUkcmmxS/CQbMNfgQ8Anb/Fty9c+l9/56u08cf1COKTtt2H0zaqKqDrIAdQyWasq8+cgQWaIujlHhdZDur6xrsO1jHPrc0047/ogeOhPtoePRl5955P843Nv5cXXPuIN5IjYU5NBdP2aRlzPlSuHeYKHxjevX+4HtF4cfN0VuSxRnyCfcBDu8q3hnbsP4/9KdswBGRRurVlbIRAkZj1oTEhnPlxTVU3iQnJp5lGSsNCVyiCoVEioX/FBhA0C0alSSNUjgpCEOHtNxmhNMDpZ8NFSHVdg9GYONWd0T4FR5nTKmuGEM6590VibSBXxQJSryuLPGDP3jOYUNZ2kLBEmg0BXBREglDMpZhE5T2fuBhTzTEKYjjhYEyx88iCLpVUcGbLzy9KccAH1mmIZ2rHTq7NN0bF22dTOUc+9uHt+mU9VUj7vfE77lPm8dV+jgJ3KcWh5hEOCNKC0PPXMRjEzyn1VqqyR08E4aa7N86imgRHchS07gkYsML1Kr0KHkLVJVavuLMo4L33g3eLoMVXaaypii5ggqOez2tDa52wpjcWnrJ8B1Zm7ZGwiEnDH9HJQ5FVlBjRjYfjTURhxcC8kLJ0Og+JZDG4NaCXXqrrTa1zbNUitPDYUOtQxiKZaYw2RwoxyCZF1tKRrZlt0aiZVQ4jNHapWVI1VYHSOlUiIQZ8y/VRBznWmGG0NY8Vm/MpJGd+3ZjCrAaBjHpBzQmvFhPdDhXbADicCP2R9mlXnw8R8mJa+YS1VXsUT3y+d78Jmw3vUxfz2V5/If//db+T//O9+J//+97+Sr3/xem5du8B1/yBhztBkGzlzKA8MA73JAXn2VdFrRSpVkKqF6SIPGHiLYtgLcn+8yRRStla5pIwLbITQuGz1hMjRY9sY0sZOrs3qgexi0hJMGO7spBjkPFJ6gs6SlnVcsEpNLNOuiSStdSzSfiftTt3ZCRJfqTOR1rIwtb++VNayg2b5StPvcVTroEJptRU6ezCYhQnpAaBksjcGHkgDelhnR1SDDEvXZoGqypAhab/AViBLQ0eaI0L7qQ180zTCvNA6tsggrjvirtcuYgexBiK7CCMgZemxOlf1LPI3SUXCx2z9vjd69scs05cQcRk7iojEHiLQazf1QJt2pK6RcEQdFtYeDD3XGqkNz/QbbWzkl0kaJWVpX0Z3mob2QpwPUyxRWB+xnk+lA/SA9mXUrsEgZYi3SkOh1XGuMMHJXFoweS73GtSh0Kr0AdWOrk8TcnfMcszzOBvXOUUlLTpRObjaiuqariG7pmcrOPY8xCyJG3bA1KFyde07WaCTrMhca6fR1rTaVJSh7j3EkpzApacbOLza0ELObOj2ZQKZsc3BC9psHEd8CPiQh4EPHh33XwP1+wr22Qc5K7ryPIYHMYe5ce1yrl+9mAsXDtpmFik09wZGzuSDu4/y61c/zLMvvJe3P3iYR3zG936r96ULYQ/gxqykjaMK28KGqZDxo3jvUybCbFOYNuRKTV9PKnzDfWoDDqsdF/fnIveJX3rqKu9fn8tXvnAj1y9fiPeM2qoqVWXUQsjE0xfdstDoTrPl9c0Sug71hhm2C7le7ydXn6mzHgDX3GtCXjmWhClJaOch3TZvv38/L7/5Ue7cO05tDuMvixweFPeIlYME95EDDhA91bHp92rvsR7xcM37af8M+MGDh9xTP+Bh4P3ce3A//uKN/3nIo0en3BefxhpcQ1OWRm3eIiW+TtImp6ix5ZzY5okbF/P73/pCvvvtL+Vp9vQSDwkr0ZthpOvJWTPdJFZKjlMf+p2e5JTnE6c8m+gHgsjHkPopfCvh5+xXfc5x61auXbmWg4PDTjw4Bi048UAaDHSkc13zrh7tkKcL7JzfqjSuwwrs8zbuA4vs3IjOBUvxkx0pnQVW/nPtvMdZ5OiM/7no8/b6dMw479Ga9a/UQHZxldk+K2xalhFHz8VFm4zDnX4DiIdRDa8l03AKD6LUp9jAa7/j/9iBKGOkmn7NdoXjT545aik8zbnSEtPzLTIenOIUN7pMI7QUgwTrXoUmtZZUVSo5I/WFAu9XcR5r1rlCypAXA1jKH+KK2qp9RoCC2rxUpEKFst+Ia7VDKhd4Mnfj2nUeyNzKlcuXpokrkx+Sd0/ieWGdHJ/ycA1ShnyYd8pVa/AC9cU/LIycJliYFTStmDcYt69d5ELwdP7N7345n7t9OdkEn5GqChtLr8yfkYApz4UlqcxWB6k6TLjpiJc39DE2Od2OHHOBeMAb1f0HR7l/72H/ifHdew8iPQQ74iHhEfa+iPhmQ90ugWSk25B3k6TykAeN/vr6C299nPc/fkjudNvyrYk3OV4IT3v91Nl99MXRfSAl/qMPa/tuWVZG2xEjRgj2ATqYrcgNh9GR6SaBFUBVpVhrHcA3m1RVNocH2fAKunLpIF/+/LX87jefyje+dCPXLm1ygL2wpZKqamIIUqoYy7kKo73AkhRdSoJLU2xLHS1SrSvRLpeGhhAIVZWjMGsLD+1O8us378R/X/BN/33Bo+WhYBGEbyC6rH/L8dqVi5wT13L92qUcHBT4gOQHBrQcTphjHgx+cv+Ib8Ie5BHH27KqCh+7XLIMuPhKqVQ9RoZABdkxyyCQ2ZFnH0w0EPsaAFceWTR8ESNVVejIdY5GqAmDPKn+kQ+w0AZIkzpUZe4yKFVwfBK5eLp5eAbSOVp8q/TNjGixkCGdWUtlr+m7UOG1rnW6giBUuw+sCmj0ENNIFzISsOEAVaFAU+9lZF1rRmjYp5CB2N+MNzqIHlkuspltVgSalQjZuVTPv3gq9zk+9TkaP2uYQWQxAUavS1iQHPUboewmX8894c46fWIsc6w1t3k3zHjnMVu7mnAGpcX2rfgzkAeSPRqLOaBA9ExIj9GeWNNgZis3D1FfWPcRNLpbEeU9KuS2w2Py2KrT6j9QpaRSxbkmmKSSpPV2VeutGVrABQa1DIQhBt91ggtsUtLutfAlS2hjMNDlvffI9qoiBgr1AFTBJeTA6UgE0/viIzevieC744CXfTVPWU2PYSohqKDz62wglapK6Fqt0cgqAHpoZGGcXbtwESAFHtqA1t6y8QLlAMHFzT1JjDXDuuNPb7FT4m89DRBYDabHqsrazKUfLuwKEvtjjUjoE53eykTBZriCOpxeZJ7VoAAbL/O1JCnjkhBcSaTQ9D48OODD+YXc4AbxyqXDvvb3OayvjhK+Mt/HgNMUkcUAW3vbakQeXQYWCbkaSKpWKd00s3ROFSWrhwu0dRlaL5QiHsYOFaxSjFnGLI2dxb8KG12QjDIIAHzsItCRBxaYPVWVQpeCTKrIszawqgKqFUkUSQJMZa4BAhsAXpc8rlSVtQ1t7SmChVglCRPsU0BCriqONBRaBZniquWgTZojaPcChypBSBUCnbB0DcqSABwHCsdVvwDAB3yk4QzlocyAGVUl8uGAv4DpcOaYog0osyEiGAjb6x3GeRME62qTbk0l3NS4iaGZC8QYmLOISdW6CAJ5PQZZwKGATNh0QMYrEUDmaOSsATDX1Ef6faQXp1iEQKl0a+aAH13JULlrWl+LhX+Vo1FztkKUCJs1oXfvuUS1isDpSpJmKU4gkTcLGaVPYgCEo+dhT4DswRna9JdDVfjlsTaCBcI0zZ53KFkM6YxqU1j0DmJwhXM6/LF1N7wFB/HRnmQmx1hI2ySX1tIsoMUQgSMM/6S11lHnOtPNqSQVTLCuaNZLPnM3bpGiK0ce2AlAMoOUNKSIQAfo6HQDdw2wlD86SLgUDlLXuMhVlapCm73CD3qfK5y3qMw96zUOE44kY5x99P3N0aOTPDg64Z5rG269ssGRTviY9yA4q1+8cMC1/nKuX73Uv6Hmgyjx9MA8rL3wPdlWPnl4mpf6nuH9vPb23Rxx34mZMsqXAXPg2KX0AA6nm8rSsdJnTgRPt6R0G7JUVSqB5hgbYhUDq3Z0H3o/UYSrivuR5CkeZH3rmdv52tO3c/vapRx6j2Im7PRUEZCzNhA9J6iGOhhZyJY5mpBX+3bx855yUuI9onvaHHvzjunKyAdHF+9ZScbtaDx3Tkf1X2f5bwm+99HDnHBvfHB4IYeHB9nf+0oxzzYn3E+dnBzniHvje/eOePj3gPvl+9xfSQ9yj3utBw+P44NC76+3TMTUqSoqS3p0kPKb2iYbPDc8LLh+eZNvfeWJ/NF3nsnXv/K5/iywMcx8UOE5WEPwR81Kg1jnXunUunkWcezDv+1JtsgnTcjW6AZm5IJ/EXnrZm5BFy9eyDxPKZbeyVOpqiQQJ1Fft0NDZQwpJqnvEa5t6mFwABAcdS5zNaFVZ0kvSVHd4CYA9fZVqFRVQveEr4wWAzZCLki5qmCl9hiVYU0ajMFVcRJ1FpIEm12nlTQ0MdB3e4EnaiSr0B0oOZc83bwXm36tzoF5WYo9edy46ObcuEmLHlvhXYIzNKg5a4YMLPA6Q1tCryrcy3pXCI4vEXaU4GBPN0wFtW3h1n2mmwvSWQYts4tABBEAvAsB7N4XAmytrAP1RVr1ha/xi7pjZN/J+4L+6eFTaMNtMniZXzawiBfc2owsB4yWdPnShdy6eSs3rt/IBR4S6tPEi+qUF54vukmn8TcFvYCc8OJbHwye8lSNVFyolu3nKqce5pNGwBnMecCF9MtfuJn/5g++mt/5xhdz9cpBtnw7M8jhRg4CJ3WF6dNhimQhTzbMw0uFfOn8m9SGC87BQRJsYKToNy0f2h3xpvXAX2/n2w4fDN6564UOusvFjoeF88HhERfEY77tOsmWh0xb1n3CGu7cP86rPBR8hTenuw9OmHzwYttmyzcUAwoXni10yl6csk/KhOb0lDOFIuY6lLfxIau6D1rlmCO5QN8IpuwU+o+IoXVnYUlVkkoVxDqr4LXJpg74Fu5Cvvr52/n21z6fLzxxlYu/nqHVjjq/6gCSYCbv18Aiy3QJ9jEqFX9EoQoaBF8Kb115ECA1QF2BqnDkzeiTu8d57tX3+08B3vnwHm8sp0zLBMQYS8as7cKFTfxNwSf99wV5QOgbGM4hU6qqyQt6OCke8dD2Lm9gD3jD8sHg1o3PSHWy0aOxi9CMFM1/44DDGvkbfTDoM5wJf9TurbfErKN3Y9HOWNWsjjLtTat1rMLC1UmD1hJbJV/Oe0Xnx9q9dSQDlKGBfQAVPMw70hIIvSA7nN51eE7Oi7m1T29tEid92PJoUW+uQE5AzWRrwMVHuGkEHepeQBJKLSRDnh/Cqu1AGdYLKc8EA1uaVj1r4wS2dmuatqSKXCOoDL0nWBFxbUwo6GucHIMBxKZpX2+ZIDoigZHNnOZBFVgoqShOuzJaux2hkVQAABAASURBVHUkQHN8xGVAq9ixrWvY0VmEa2h7F7M6jI5T0yY1MEQYZuccmvq6XirseUtnfAJXrswmpM+qi875QTDShfr4W84gvoHdUCDVc7gBzmu+Ng9wrBalNACHuspK6AXNWBzslVT5OhidF5UUU8YSLJlNDE0HAVW4NcA6trmDNujcPOBCsCU/lS+Aa9VXm+SemLdxAYTWlaGWF6wnpiaxUzEqDoTIPGmzubUHPLRauJivFSrBdxajrfCZHYm9oe/yBMW4SXrhA5u6mVCY0PlhKsSS2w4I2821s5NCXGfEFD/p4wlKnzJW4vuaUtEjNsqJs3q9HrznK4s36Y9nlQFSo2eDELbChyLBB1Kt4qxzADNDn5SI80MtszhXE7J25lqkGaevsSuhh7nW5LjjJ6hDwpkVl6xWaCKTKxmlBQ6jx1YOK+0UBOdZnczVMtUx6ZCMgXcB8gy9RNPCCBNB9pZHw6q47hgztWztqzzzr3MllsIY22CQnNfjiNqfS/AGYuxa1qnRmWzmE0NvOzO5UYFLyuIS+midzJiJMMOqwJMqDEmsObRhQQ7CykRQjBNilS0GX5TYBpHVpA0a7RbPjwGOEFv7FNJYiWqQGQE+o1sDsMy96VD9BXpejPS5Hxi4oQWm1DFnHclcGkIeb2fYKlU5A/WTxJwkSibUrBh7jwiYfLjEpPHKflOTzjBXCVH7OAMXqcgwyDWmDhOp1lppaTd4PHcKAo5L6SjWD9ASAyIZWNGUGbtXVaqq5Tkg64jnAG8RCLHNIyiLxBLYGpDRAMNqQ8RIV4DCmkKb9jla3yQMCO5JM2aGC+ooITfreVoC0aeBnX9rTNq8PZYBjEJRiB0QUgctaxnNmR9waIP0OpMLj0WDjdYGXhCdsFQV+uxVyM4Jm8jZ2O4MmkURZTvq823RlL2/8bfEjh7xIImHdtwCYa3UBiooFXtofoa/cvli/KL/yqXD3cPC2JiQ7iuDB1fJfe7VXn/3Tv7xhXfywusf5T4PCL1v6rs6HTvGQWIOMDpTIQO5W0ET6yOh0NQa240HOj3dEFxPR7Noyk8VGnLvn074VE77PxPx38f9xpefyJO3rvJw87B9da8UnrzqjEOymzckIZxrJpICBvH53jcyeXZcm7RlQ+WD96st9zWDe8tBPL3vLcVYjD0O2mqTHLKADQU94ri8/f6dvPnendw7Os3YHCTgoel7Sr4THqT5END7p3vcC3/yyYN8cvceDwPvQg9yn/tlfwv00aPT+EsYp9ZhAU7UxJpdr0Te7tjNT1Go2O1g4fyuUkm8Tf/i527lu7/7jfzub3259/LgoOL97owllL64uzzSFXzEc2FL7afco1v/Kffgcmk+sDzJKes65X7cPaLkFD/XrlzNrVu34l9FbnhWQEJmGKkq+OyWuVwQMtGxuk2HZSystciyndy5CmugSjfZgpOtIYwzbws6TFi1XVUtpkkFn51BHWobGeWos+NHEsepM6J8KhSYyLCbSI93AsixoivXX1kuKespz7kaGulh9WvFwULWoMeNnB+6UFQ2LeBYFGJM6/uDwXUGqKo1F4eUz9UFRtcN0grb684jrdC+LGaEpNx0loyDuVj2sF7PomuVOo6ihPepcYYVQ/wv6sU+2c8F1ZmmKO0Qi1mAwUIHcq0JSi8GfA42h7l29Wqe6BfOleDK8Rm8ULc8XDudDwJ9AUq86E54UZ7yZuADLi8wg4uYL+oUOclHj3OhsWc9ZuZExufK5Qvxfxv6d3/49TzDty6HXBTmBYFIeiT8DFoYgbNXcYGIpI4VvdAjKUNp4kKYatjajnnKd8TF0gvd/QdHfeH75JN7ufPJ3XwMydW9QD7Afv/hUX9D4r+N9/wbH+bVtz/J3funvIGRk7wF9QuC42ztgyvQcB+8IOG1VYbEtFuDmGvjeSOhI1WVtW1T4Vli4/rOmNU6eeFTxbiBmvt2mX4h3bh2Md/g25ff+upTuc03Wgcs/2Dxo8RUVZw7qVTVlEdmg1f8AUaeYBqpAi9lqPmeQ2YbJMY0FQSmTRUCfcuJ8N7HD/JL3uh9OOh/QrLdjpQ/+hBlfTCRXLp4kNs3r+RzPBi8zHlSJNNtw1BFFMQnC2ZMHvCGdYcHg3cfHOeEfc/aBgJUVQizV1WqairLqLaSUJsFVHZEokXWPs1zDKwYarG3pwOOg3VHwh6wWrhysAdbGdfDFBRXEuFoNBvESyqIkTpH8KaLRxnS1r4Keu7sZCtAiBHL+hpKt9VN2zmgFQaSrj7neOczCqKHdaU5Mbs+AR9oSCtMSs73NdtE3ZopJcpNS0L9WzQE8rwT6+wOoQFgQsgSP+ADJd3a5tCJ9/aAOIpJm/Csqp3MzoGQw7EYKKLdERcUyV7ZrW91EG4a2JIKbawZ9+YX3uEq+mDvgB4A4XSEhPqytsYcIHok5iddop96ZlMUmlraHJqHDfbpTpJP2Tjm5mEbEoR+8AJXl2XX0JisCg7m8dLHmCowcgelGTx7TXMccItEIEtCLChQOWTsfNCzZqq2Ty00Z4ZMgGY37Jy93G8tEAZUBPoSA4SydrR2qFQVYKUYuy/+SykNmdnruVw6k1vjtKM2AnrsePIvkZOpQ0xyFouO0RjY+nkWEYQcWsfOH1hZQmwcGbF7+xJDCWfrwFKlE0TPYqmqRWKeShalWfUYmhlh9kqqaiHlBGVHlfPNMqoKl09Te1awQan+ic3pXBSIO8qrxqU0zUEnLCSn6lZ6H41TYz7FUoaqKlWFtNeJ5UAtAN5tx4eOM72a9ucrvfWTkC1xtEw8OgHtrjZ0boHBubRDaExL1WDWDIuurAaro5qEp8ZGHdBlOyIHck+P++paVaE3mQ2XRVZKKis6BR+AIdG1LLYpUicwEV0n4jAxvBnlNOfagQvoXm8DevMlmQydMAyzdoTzve3tyD7KF/MqDgQSLGwxhukF5XmsrWcOcIcyL64EpClLw7ZISdeQ2fDVVFXZ/SBPI+O66YpU7D4h0glcRiVDCj1kiUqmlr3Wfo2f2YYLbSw9dihSVaWqMpt8peX4RX1aKStVlVpU9Zk3YMzaBniSqkrl8TZtM7OyHpJ+cCFJ1eTNkypsUogc7rtOkjrg/nmDKwGCKX7sw9h2r0Q5NX8WGbC7ez5GkTS7NvCUBNodYTxGa6lEYqHjsPqGeLs0wHfvh6Gpw85NiF5VqeJ8q8WCDNAKEHwNVIPabiAmWIBkeMXlREFgMSzmMxjbWGyIqcKDPlSSHqsAIi1zgHIkGNc+vY/5rH306FEePjrhngUP4KoisrJ+Tg/NexA/w1+/eimXfSDIA5kq/AojMR6LoLtnfsn/zsf388uX3s8/v/x+Prr7iPvPaKYY7o6IqWK/gtCEDV5VjJmtZGOnr94DuE1w53LelQgHTeQVfhCq4JsENYi55J8NP3kt3/rqk3n68zd5QHihcde6cwoxldmcEInbP0bKZ9ItR6IfrHHv4z3hFqP3eafNt+wjHsShch0d3EGqjJaHMeRAIR84uXzD32wqG2rbbLgP3CY8L8vDo23e+eBB/7blex8/yqOTysm20ve/PHT1XunuvYfc8z7g3vd+7vAgULp7937u38f/0UnfS51yM+qU2W9sBn1BRvysW6lYToOIU620rUAhykNH5iHnTe5Tv/NbX8offueZfPWLt5e9xIkeCbde51AI0AKyPvfBfTtlodIx938nxyesjZp5JnHiswls+mzdMwq7cOFCbt68OX/h6YIPcrO0Je+iNRPaLRCF3jiD8J4Kst+XYoGqKlWTUGdfN9IX6pnrtPVYjNDOVqmJMJ71FfPc7T3amXaBO+Q3CtYi7TmseYv9mrLjmcMAl86Qfem8787iHNIOWITVXW7ZEvnDioU2WZq4tKiPMV0nVQfOMb3ByHIjTAAVsrW4cSvvs9Y3lcylieMW0sXGMcyOGmAwkYTYfQ2Cd+7OxYRw8wPDBq/V0dyESIsVqJMEeD9pulWBLbTGgLTtUwMO2poYKrVzwdTyRDzErS7DYsVYxdDqiGJQL1y8kBu3bvACuhFfSL4AV/LJe7/gjo9z3OQL8TQnvBBPpb6AjPhC7JVysQpJ130S82KXbmN+W/DkjfzxHzyTP/zOl3mKfzVsHJRug13r2EFkF5jIqlwTIMeySrnA4ZwD+qMEMd2K2FS2DaA0CLYd8duGk35jO8n9o6Pc41uRO3xT8tEn9/MB9OFHd/Phh5/kPd6k3v7gbn79ynv52a/eyj+88H5efPNu3v7wKB/ePc49vsnyzeyUnEzUr1NKY5KBPHLKvmjz4r9FtkZde19ZhvvVNuT9b4P6XKJeuXbMnc+lKGNKVfWWKY9UvPA+efNyvvP1z+VbT9/K9UtgFjOClZJ64nTj2tzcwZqqaubHd4chsIpMqNDoKKOzIS99yDWTQ1NVpapA29LxR8eDb63u5lkeDL7y5ke5y0M8HLpPL/2LuPi8L5cuHeT2rSt54sbVXOJCvul8SWW2DdJgM9y/e+T6hG+6Hhwds9+nzEdGHaXp3qPrlKrODHi2rQoMGivQ6Bx2GC4kD1MH10lh38Shvlkins5e4gam3EpoJloD28AxMR6qqtCTyq51vkXTJnX9C7bLa9A0ApGYPl0Q6DuZ4vt0EGti6D7IMHBbjrZ14utcfriVulJrwyaO85xLgehmcuvQD2BmJBLBeRtGxoQnArmwIjOiMiIjgPfa4UxCty6smBitrDHzrFREOnXrNb16JAcduPAggYWg2c0KAq4GVdI5ZkDPoV2qWowwCsAWGhb6TIkBHzo45wQ5QIKErzMFmYrA6ZmtGlMeSIUgmb/JQedBXBt0UIEv/krSQJ+zDJxFlgAK8nhJ7mnXY15ID2mZgjitk8Jrq8hppmakbbkHFHqLQaDrO/dhVhHmraqEHprzwyIkl9pTe1O1TftK+lAUM1jT1FqnYKZsoBxbwQc8ASEB5ROnAeoOri2zASGcjYOY9ugBE3xanREyt4Acs12x14WgiQl11LTHFVlpOyBjXcRW5jEBXGpjWpVONeXp7aiufzs4CMgh62AWcuJJB6IrSIhrp9Y5FcGYOk4MWRdzqCpLU9bI/goQxglt7zR9zDW3owJO+sB6EQvveVZAt/anXO2SGMk4DJF2ruISPuaAEUSVxAtPQs+sz7GnN8k0dircu+aGGPo9Fcdh3OiUqZrRPQ9Yz7UOJkCuIgiuuf2QnUBzY+qSilzaycZWnEVY2pfVRzE2OSDTp4+6lI435WhJjPXLrE3KbKOTDRQJ1h3fgSBEzOo+0CUsc5/QQ35c0FuBhzZSVekfeFaKVVaiPtKtwo8ytOZ2rwpraWsKI/uvIbR2JGCnpz/j6I+U4F3JbtSN00YgTl1Vkwe+rL+SmQNdX3UQPfJZrQoPHUneImqXhbOVNYYMTI40OfT5AKiP8j6Fxs4z0nHQhjR76+wBseYxf6g1KMrCLgC3SPlUO0PbF7WIDcHDPOijiQGscwHQyadnkXGfUDUTV5jGAAAQAElEQVTCGnVAHuSSvAZ1msZd1WCqgnCitw2eLOdE1qauPBhWQrSKggO57UUcGr3mpowBMtDtYDJiMCKJS4uIZ+PENH/MT/isPmPIZ7jk5MazTlClM9KOe6eDuxIfeqjPfDjYnUAQn3mMAdXFESdGZejKQCoxR+vgAPSR4mdgGOSya2q5B1wAtcNQKrg37zxBlAyCzxII7DUKYNc2qsMWBIYPo70YPLpVStPfEO8Fj/is/ZAHTD5o8l4miw8hiNV0sKlc5LP7jauX4z8LdHi4AQ/E7jlNrfLIMfdGH917lOff+CjPvvgeD7Xu58SHO96owF1TlrY31UQoqu3m3FKniyX3ZMtc+IS1yuaFjJWpkEzW8cFXIk/BZ/LkYDPy5K3L8d/B/doXb+XW1Ys5xFgrkSPEoJKaHMi+v6zU93+sz3tB5xH3LwTkW9bmPcwWu3SKro/UOsUpk5L01MxEzNCy99Pu/30eAn5w7zivvf8wv37tTn7+3Af56a/fz3Nv3Mu7d07iX7vduXvEQ8CH+fDO/XzcDwEf5BMeDPafBXMsH/Eg0Ae9pzyK3LJP6fWzQiYezGmPTZ093jNHWZ+uE7un2KzReIAkvlaK3IcHI1/9wq380e9+Jb/9tc/n1rVLPEQOBw0/emX+gMTrFIZI5j7lXDjlnn0lHwae+BBQ4sHglLc5u4/exkNz7fq1+U+jXbmcBkJjLg4WQoAq3WSunT1vvQdAk0itO7ha+RnhFUnEWldqnWG0dfWo3k61JnI3bzRBbeoBw8hsK1erwiBZaxMoECNZZn79rXRyLfuEs2s1RxM2IEbi1yi13v0WFnPLyZ62iubJ0pRXWqBdiAWJwemxjOZixHDZWDMC089K0ENqUOF/J2K+/ZTI9L3c2NUA3evAVZsouPn+sHOvXnOtNnx38or978i7tiXffolC+/pZDWdoVYWeHmruuDf+hxcOc/XqVR7G3OrfGtzwlMkLjyf4FsELln9CPF98J1y0T3hAeMq3E9umLS9YfUeKH9KP7Jr1OqeksTjyvlH8Ft+8/Ld/+LV88+tP5uLlQ7abE7oI09GzBeeCoi5h6l6MUBX+iIPIoTwAs0lR+y6mwOzyKBAAYySK9W/T9XtRPOKbh3sPjvIxF8yPfUj48d28x0PB1976OD/759fzZz/6df7nHzyX7/3kxXz/F2/k7557P79+9eO8/u59HiAe8bDrNEcnWx46Ftcc6mDOUXyL03UxF5POPRrY8WNjttsRye1CpaaiSuIZjWjcuIVgqSpZU1XFH9LkAm+8T/ON1u9/86k884XrPFBLNl6l23Mw5yQCGjG/8uD4Csz5jamQtklcAonLKBRtsO5VhV8t8lyzCnDOLuyV++zty+zjsy+9kzffvce3jP4ZcWYjvIoBrap4I65cuXSBc/FKbt24kgsXDpgjUGXDuVOZ3HpP2O/7/WDwYf/7Ju4lKVJV+U1Ny44+5aflsUghD4R83yQG0SPtm5TPuS/zNMYxaRWFTuwSDfP8MHZH7YiGYxXDFBn3O4HTBIhMxrTOoAqKxPjZfXHp0+GcBxtsnISYPv5dwyD9PJesV0g6F6tiUEbSRs5pE4UmBGMb+pwUrpQIdNZxw05ZCkuOtuJKJ2KOVOIsbdK1hb3BGoO3NqmdEagoAU+3mUux/bGvfnKtO65CPbJduIELVbUlq23RFtXEOxOLy2e0M5+ukX107z/DEYjs2BHOOnpVpUTgYeaZUSk0YujAyEtXd4GLumMd2EYglX0C7/yYWqxdSo8J6Oz61BR3DqqdapyD9uDP2JuRnfOSr5mwc4QQZNhndl362LLO5h2s6yqsHGwRZVU1py1w9pZx153OYzTwKGhnYI5qxVFq5V81TG9GegcMRojeMwgXUp8Tha271pUAdjjy0lkGEj6uAXsVw36e1s8dOfynT9XkPSdrGwhkwj77Khd4yLl0WT6zka6qpr32PMAEO9++jMsAlBDP98IgGWjMvhWT6oxzojPyuHnDYljbMVU5GBHh7Jr4ohSWSUty9mMxNXMHq6XgOSDOS3ycL7SZaiDZ5ZKyVO0/x0UvecAVpHyqPY6eZVwtcslazsKtNWROt2lvcTeQic2x5irs3RlcD3qVcjrDlJSRiJnv/5kNyJllfaiMUNHKFLIdobfPasewJ6LR8WGMafJ400ZAlwbfmX+TvHNIjKnUFDIbmqVHOGsTXEmDgdj6uuLakdeuWu0DUpCdGldRdaV5PFbtX+arL6k4GosvSVtnQFxAWNdHBDhaLCe/obVLv47nsvfd2gYwOTOQt2UGtLOAVnCkY1rqUwJYJteFcIEdtQeGfl02iiK3Hoy+hmqJb3gZSi4pcPKw0mXOs5I0r1RrjgKRyI3UXbWFZfhULcS2O/P0JB5gfAt8Xc/KgXe9dtIiEFe1oiufNuvvDz+ozuV5hTvaY514+gRNsVOE2C2C6ShldWtKdPtIlbjy3KeaYo+VAhzII7jxpfs2RzwMfOi/L8fDmOFNx0jbQqsq5OIzenggeJAbVy/l+pWL3Icc9J+2Yg4J8UkTodz7JHcfnuTlt+7m2effz+tv38nxCavXGL0HvpVSHugQ4tJRPAYchLk/A7/2nHY2jB2Y8jJWaYeaAyIGGVeytJI+1cA2teXB1WG++ZVb+e1nPpenbl3pdWiv8INPmYKBjjTrHkinPujjvmrrwyySI3KfOZrcNu9TTnkIKJfW+lkh0UlVNTFQT2XLpI/Yl0/un3Cv+SivcQ/1y1c+4r70/fztL97OX/0d96c/fTV//rNX8qNn38oLb93Jux8/yAd3HuSjj+/nzt0HuffgUR5yr+S/03hKfT6w7GOYDRNynwofzhvmjpWMoGZex6vPndZjw0el9IM4Doip5Qckgx9d9A4PBT/H/v3+t7+c/+q3v5Knv3Az/lWYPm2vHnswplWGAeIeukenbOIpe+Y938nJaU44B4+hk5a32Wpnr+eaRi5dupjbt2/lxo0buXB4mCrWOVgHOWGhPKTHO5OegypVdQ5phXmaL4N1LuKOTWyOgmdZziTxtZCuaQLLWGw9O8RctSC/keHzKdvZ1ItppPhZlM9m4wxexTqDzqTP2pPPwowQX5OpL2TeSRVdhHkGz4LXI1NAWOip5SfwLK3gEqx7+/WQVGGhs4OcuM5u3uw1jA2Dty86fEAJshsqhQZWVaHHh2W+WEnKcTMBdvooVAgRgbFjz+yrCctv7sTo1+Rkj3su2FlWHdRWUj8j0bVO6zuznEmmdD1MvQOVK/5wIeeFc/3atfkiuniBdNt+IzDmtP90+JQL9smk42Ns84WpzRfr4AI4lv8GfG4MIxNUkR9yUiRmS3y48+Sta1wgns6/4ZuDL37+eg4O8SjIzuuXaGrolYlARewk0nJ89Dgjp6jyRV/tG+TCkR6zjGXEeNZ1DQO++mwZThmOufgcHZ3mAW+AftPyxjuf9J/A/vDnL+cvf/JC/vRHz+dP//a5fO/HL+Zv/u6V/OCf3szf//rd/POrH+WVd+9y4T7KJw+28TcJeW7FzM6RVMFTYYpemxewLXP5TcigUDq+rIk6BgdyNGeI2MqVAcglIqHRBw/TDvLVL93Mt3ng+rmbl7PhYo33nIvMzoFCN8pa5IRS0zqKSAVWVcJENlviVpnMXSA+i58WxTnPYufB63Zb8Q3t+Vc/yK9eejfvfnA/7jGROBk1UoXWvXJ4WDykvphbrOHatYs5ONhwzuiXFNVUkqpqOmaD790/5k3viP0+yXZubmYb52oWGw47mlqhVzG6HmR7r2GB2suhCTBSGAXgxoYmDDW6cuDugJ2TKJbA5WqpbYcPLV3v6AAG6yEPXaWJqOZu3NkH1nRsaLOUJYLjbwp9Sdxzyh+nWReztjPcPGZsHaU7OdHpHd5QD+DN52D0rHHquxFDx7J450PNWqty+ylI+HTNctMbKE+xhnkGDOSOWXlNzXEwdA3GKcM1z0gA+uD1BaNrWWdThkyApbtF4lsFDlDK2qfK7Apmxkhf1zawoLJXVDIm9XIGqATrvtiM60zYCqJjLrIUxZkfjgZIP5P1kwB33VyS1z8jNTCNjBKopSWHvUjXt0s7eqaGKMZcA/cZqZR47s3coCRnDIWmMVzozAW0G7Hgp8/MNyP02Ke1BOPZPN07g3rHkWNyonC2Rv1mtvbCQBg2imlZTpiM8yepqskTuDGhySeZ35x4pbBQOQmnTXyfzIsxfl4gbXpfCFIneSaFJhjUwmehJJ07ZkiMz9qcDnnaB3FzhUD0ARkjn/gchcW0Scgev8DpssIFSGNWebcGbK7dS+gWUHkS7mv8XpEN4YeVLWmtczqPsGT9Eg5kX7oGyJqtpWbUXCN4+8KdW7k5SavI5DSmqQQ1sIQRd10pRR8yswjjxKvEJILpzgkjY/BXmrylHoCBujMBffo6D+CadwF3zh3ag07AzotYuzgw7M6/i8VOtYzYBM8ZC1zSBikSvywUW2ZmcKZK0EJDZVx7BxAyOVnmPjvX4q+na5J3rJumYohcUpY6jizI9L0MOkmicjLt1rJgXDunZdF16XzuAMS8jKFAJqBjHy5MyqojgDtxMUwC2++dviYCm+GrACdumZak063HoS1M3wnwUodMIAShzRhkNjVTgS1deBEnYw96b3eGSpXnItQeg/laIFUtwh5baoom6Uxop5mFXWtbQz0Mxib3tAmAWLGuu7EBkqasbVAGm9M1wxcNCQM+jk4lRyWWuRGmrkUFjfxIsysDhXVncdHQsIPKSq4XXzpzOvs0zDBWuxqAxWbKIm1NZ+PbhqO5F9bJxAkYK2FrHJ0EaeqBXM1NqRya65zUCLFe44cKx3hxN4DtxWgEtqoKvQkDfebA3LJcu9youe9Jhdb16z9lbQPLStbeGH6fxYliDkfKGsluHmS0nU25UrE51iKrS74XHB+fxn9+yV+e4DbPqTHN47EhcakxHB4c5Jr/juDVy7l08ZDP7YDkq5LjZHd+yH8C6K33/bPh9/L8ax/Gf0ewips/1hMeJPnC6HX1bAQYu5DaYPMnd8QAEwtTLbsGGNY5hFpeB/OaVssQHDNitOfI1UubPPNF7qW+/vl88cnruXhIXfpB+0sJ/oQyh/Ok7z/MLZ3y8G1st9hG432vx/2e9ygjiy9FDBNCW3JtR4Xnf3nEcPfhad67c5RX37mXX73iL6e8l//l56/nez95Nd/78SvQS/nLn76c7//9q/npP72Rf3r+3bz8xkd578N7/duA93kQ6G92nhxvuV8fMfcYPABkjrjPEnXYPYUpxd5UNY/toCbXUoWO4zBWTBoJcJJpgyVE65/2S07H4H5uk2989an80e99Nd/kAeuNqxfjMwD9RkgyA1tSI0n3thM/+v8dGDk5Pc0JJ19zHwZyTvpQcP5TZqes8ZQ1nnbuG9ev54lbt3L50qVUeUI405Id1hq5NVVh7xkdplxVxLEafHCftSFzMNMG7HJtjWFb61Xvz94YdUslrG8CNgAAEABJREFUTTlrmHCzCuZo+ExumxjBVQZPnxWXR3yhKROg644U8KQuJrL3GvCKlmKU1JuK0ZMAf9dxFoCBeRiJCESd+GS/qUv45XHa99slQaBPEzUulc1XmPq0/IZxcYDR8dkfUbPLjDLl9lBsqlgjxp62FBZa5fZfsH1WqX215eU8P2c573WmnUkdem74TXOuTtqlc7oJV1oNC/cE3PcXXmtVljxm8kl6V9a98QSoqlziBXTjxnUeyFztBzFe0E59IXIhO5V8IfJ0/hQuLm15ka40fDDIRGZ3nqqSmT7lj3pTuMge8ADrc/l3/9U38vu//TQPI6/kYLPhBb0JrrGVgwshpoThQyNc1jSHRCy0AcVIaMlXVakqDJB2CGnqUZpUVa1ZMGJYDheakVMePD082ubOvUd59/17eem19/OPz7+Rn/zi5fzNT1/I93706/zJD57Lf+RB4Z/+6IX89d+/nB8/+3r/OvzLb34c/23Cj4l9+GgbtjG1OUixoCrm20AparGPeAGMb4hQedZSqxY9JF2rWkKE29F57yE2uX71At9uPZGvf/k239RdCOlThVMnIb8cEqrwwx7BUoWcwhLei+GzoyQLHEq2op4ntMLHjLU4TD2LzyzccXAMOWX6YemzL7+T5195r3+l3Zo3s8COCXkKvar6/LjOB4sneHjsb5Ye8GCwqrLZbFLFjAsZ6APGuzwY9N+LfMQbRWi9d/JisOPfzGGftK+2hbd5XwZwHTD6InkBbR8TZNaURE3KXhtriNZWJqCftOeKqG2P8KeDn/Vhnr25V0tD2gSsT84GdbwTSWBVCHTEs44+WkMgZh5FRoJFpDV1u+FsmoFdXbk5Q+lYLZDJMwRnVLL1mMV5RKcJDZmqhDI4Z4LfVB0LtRJ65xk4JagDSkM1JeQB0YnHQi+Iro5IXz0B/6Wup3kg3Zb4NbhWYamlWeGoXyvK0H7HTnXsCyDymgJt17XvFATT6dq+Cgt5U1JVDeN2rte+tktYwZ3FTKDl3XmyH1D7SvKYmsfbYveQtakThzCPPdNlbbwqe2oDVlpt5/mSYgENmv5V8CZyu8cSXqARRkxQ6LE1N1xlpT19V/Nqk3eQgo7Moy4JfYqmj6vEs60iLXxqIAn9HGzREuB+nG6Sa1nx1vETW9lqywrGNqZGwFCF5E4jl4DO9cFGDAyTWAmCr20Y13sM84xlmaNzF/5pqaHYBgORjEtn/rQPgpN3Dr3SrbQV8a0xINNFAfFjcvUNsVVKSVWlEt6jgg9kx1UmWXPhIamXA/Ny5rXkMN2xsIZqX9FyCFBzpsESaOKOMy5LE6md3XnbUD2e5VEV2wtWlDQ1ocx9Y2TNjA33AtGZZNEnw30KjC3jQ1+1T/H2EV2EZutgbRlxvbic9ZkwbRbdCSoBJ2bxydLGwqsKe6BigJAQmIUVFauDOKmCljZlaatrq2s2/IkkZbsvQ3s4TKvSQmuOJVx1Ecmy+KwA6pmoJ0D3oqya0mSpQqCf+T9eSdqnCqectUq1Yp0KmmcORvpq3RUnIOm8kKrUqnvXCgPxIT8SxSwzqEhJnEtCSsIrAP8qjPTYVo68ExVWAicsHbJgsqT4yZyzzwESo04wzSo0bVInQF8WWWcegqBL7WgFBTvVhgmgxPBg6NeY+Xo6BuXgxZ74XojYvQpnujENOKjLz9F5sAgg655H7cmIi3HgZwc535eLRy1G+WiP6lG4qmRTZ+w1sQPAaPZiQfLs/EBiG8k5m7s28wffxctEixhaq+hyVHqlSmqRmZPKTOt2mk8C6r5FOT4eOfLfZOez9RanQUQVUdC8NidVlYOD4mHahVy7cjmXLx7Efy++qoIxsyEjDOgRN0Lv33mY51/9MC+8+n4+vnfMHc9B9N1sKht+qvisn6WRp1JLoUkVcqYaRQmhqhwTuPOEhsg4WOuKRDM6nLFCcy4cqyqXLyRPP3Ut3/7ak3nmqZu5fumQavAhfPoW8QsBE9I6ItmcBwlfr3EeX2lWOuJ5rX/MuNn0mn0AeP9osAcn3Cs+5MHeJ3n25Q/yd//8dr7/D6/lL376Sv7khy/Gv1L765+8nL/9+1fys1++kV+++E5efPW9vPnuR/ng4/u5e+8oR/0LO9vwdIzpBzRrqaqkDhIqSBWdvYWHVhKDtXnPixHEDhho9eP8riqQ0piqyvoT5KQS1lVVYTstAX3kC0/eyHd/92t9n//U7Ws55Pj2PO2Pb+nG3nBuKWbBs7QtN4rzWcM2/lWi8kk/lziNspgPXLckHcRcuXwlt29z/3vtWg4ODlKV0CPPY40p4yZV6jGLsNn2YF0eSyK05/EZWfatafs8H/K/qT1W2W/IVXO+z7SaQdo3VvLY+gKUf0Uz0/661Hdh53J+RsJ2HtnsJzC4mF3iVaWK1oyBE7vBjkRfeiXOVYWQ2UamPMcVm3wfm0gWbw5+fnMbmphjQCGC958Z0IbQyKytCdWzDNqZgfAgkjBxCKhX1HzRlVc/T1J1ac1TnaFIImExTkKMc8Pbl4GOttcFmhxIAZv7z2WAHHRSbHiifxh/W/AmDwYvXrxIGSM+ANzyROeEh4HH/sbg8UmOT45zfPwoYr4oJ22z9R3EZJBHrbL8FHNmtgIjcfyNilvXL+YPv/10/v13v5Gvf+WJXLzkC9iTo6ZzjxarDnUvYiHgjGqPCuvYMocYsvkl8aC7PZQkhAraADGxwTuPfM0Bbi7IuC32wcVO2sK5HuUBDwnf/+RR3njvLt9yfZRfPPd2fvSPr+evf/pi/pQHhP/z938V6c94UPhXP34pP/iHN/LzX7+V5179KG+8cz8f3jnJ/Ucjj04r5g9X0Spr26SqKIBaemQYSfET2soRA4wTO72FUDymvLDyxM1L+dYzT+TpL17PpYsYckr0WG6kRg4M3jqUwyTE0RIC3HWf6YN4pnIccey59dHbi3FolMEe44DVWrQjxvNisIdHJ8mb793nYem7eYkPA/fuPczggq+PZCRpUkVW6BIfLG5evZQnbl/NZd6Y+cyBeXAEIOwowZn8ydGj0/hgsL8Z43w1X/bbcI/WGTQoM0+kpGry0HBltC8YrkqwTkumDNYzAMQb1D1oYC0uXB/3Qqw5uFwiiZ0oMi74mR8AifWbpGWSrx1MdH0mRpIWqAAOTkeYHXDoQM0NUFSpN3FcC9qzBRyXro1JsraxCuyV7lv8oozzPMarg/lc03lKqnO6ntiIUyZFXJP5JU2URBI6E2kXw534meNMR1qD4PQuuTnDjJl5dnLI3oo4RIqADShLK+RCHswPW51arLZRB9oYDPTBye9agn9DFD0kfANv0g8qKDpJyOwS45xipK3LKFwt1ygVnOAD5sQr38vfTtisRep5HApnjJgY7cy6U7RBpCYzxsGcY4pobDojuvNgmR2d+DnHlPUDIm7gQn6ixJq6BoDOMe3uoP4zB7YxyTIsVzvJyAVux6CvX4JNOyD5gHVjGhOAfaqPeH5FR4iQPQ/rHK2bW41EU2ecFgQ7sWuOyfWepFk68z+TnM9QY1Z0NMgKBdgEVeODU2cEB+5SOja9RHcRqfBSr6QDa2GVBBpQMq/3mU03UkZzuqExAd1EjYQ49UlU0S49UIf6yFYj6fsmHBlrJo32MVHv4wTPcuu1YIThiye6srWRcucLjDFdqvbQSo36PO6ou3hedshzbu4JZg4S0Hv9WLAbEXTQTghPzBjb1BjbNlNYrg7G69OEizhloC4K0tpLQRjess5TSNUU3BvM9JGJINp7bmaD05M0SIYxC1qc0dKBOu0ICHlxQcmu9Xza2DjONvaiM7QdiFQjS2lZ7QOrVCXC9CrkQOr4zqmPWBMKlU5vxsYI2ufYWR3xZBGfIRwTBFx9TS9G2KCWYBs4p9ucE70tDXXGlsinXQLcxbgfQ38XiqHnMEDDwlki8y1A58EwJAY7RCjA7Li0KqxQ5sdUhQQhpqrCkMcbKHOBdjCcBOZLip90U29zC+wYnJE4Rgz0lhkWfxB61cyBO3gl6L0fKX7YEg01Oe7MHBXSmHcSCn2RMeOw0zsXOfZfbyYRl3Ckm9kogvEFoJOPz3hFFZO0g7Udv103Fhx9SoVERzH/tBC76M6NtTtQz9OKQwOeh0sOMeYPpCndlKTiPIPOYcymSQxOj695SUgSkzMxRSGxnoKVcxQC3JHk0XdwPKoq/T6UapPrMlguKeNyZuucRNPnPAhgytM/nUmZipHJqz00RIBUKWThBU+3EWSkggY0ey0olTRYOeXh3REf3B/w+frkdHD9z1wPnt3JbxTPXvoz+vVrl3L58mEODjczZY/7x6Lix3P/M5EX37iTf37pPR6EPYjXbp6RJUv9xYOjnoj84RN/MZkljQZ3bqBTHqOi0nsx9AwNrixDsxsvRecssWtOHtEdbk7ypPdPX30i3/zSrdy8dpBNbVn3jIpx5JMP5wyta5RD2Af29X0ytUlqrn87DnKyrTzkvu/Og5O8+/GjvPb2/Tz32sf5h+fezQ9/8Ub++mev5s9/8lL+5Acv5U9/+FL+4sev5G/8TcBn38o/+e/av/Fx3vzgXt776EH8JZX7HBsfKp7ywhzMm8F82+w15g5krdqpJeoSvlUHqWx62wc+FRp+A0LChoDCGJTeMPe4WkFduGkJZyfbM7bt9iTXOBd+5xtfzHe/8+U888VbnCMHMcQcvjakKVe6dfignkmef6ecd6fcdEsnnDz7JHZ6wvHhGmOew4PD3Lh+Pbdu3IzPMLqurr8TR73nYRCZszLSp7FghfWsm7fpDIoeUvYSVoEsVFWYyg2CmMkaUF0vhr1M2Ng1O4uevquVHO0rX7E9Xll/giSNVIFJSSo0ZMbZa8T5189uPV/+VzTW0rH7/LPS7OwaqcZaVhKCqGi39A36ruOOzEnQZsS191mGlZ7HkllUHygnXvzbLYxr3DqjWNPiuMfwbouuwtVaKaaqmlSKQUoci7EWkboNtg6oxdCQGRNyNCWwmpSksjTti7iLXXRZVeFbnCxoOrBHzMgY8IAD0oMfWlw6oOKOiN7J7tvUvVAk1T+hjWy4EK+/LXjt6tVsDjZ9MfSCs92e5tQHg02nOYGfLC/QfmH2i3ZLeqpj7eYldZocKkujWGot5rp4WPHfwft3v/+1/Nvf/wrfKFzJ5pDqOTtwYS3UWJsoz+BquVqpYA1p4A0wFER+RsKioWN7U7SVr4l0qyCTAXfEROemLI11IBWYFPwkltZowNmxbLcb9iL9UOrevUf5gIv16299nOd4s/vZs2/kP/39S/nej57Lf/xPv8r/92+kf86f/O3z+Zu/ezU//eVbvCm+n1fevssbxMPcfTh44Mqe89iu6jCHm4P46/gHBwfZsNBNbdKNRc06Bm9jgSiuQnkjp1wce18/fy2/89Xb+eKTV8gxulo/kJAmKNCAEuWqSlUtMnkQsSYpfkJjn7QLyqECDVah0HhPYn4EMEfZYPBxJIzHksmW4/Dg4TYvv1Y8cWYAABAASURBVPUJb4Lv5JU3P8yDB8ea4/qqKlUrJZx+uXRp0/8+ye2bV7jIb7AHKijdnMO98KHUA94g794/4k33lH1IKpmEQEd2zNKQ7XvzVVWqpOkyYCUxOEeCILGORYqL1m9eizJbO4tO1VG7XNrFmosE7a6h9aSK/Q6pe55qHXXX9R/E2QXNPckY5qWL82JsllRspIuiXP/YmKsAYamqMGQ25Kz0WN7pIJixpZJ1Pgoyr7S6yM0il6rUJDUIUf9hUaikYATEr6pCzyC/PhiSSiQxCogNc4dRSUNVOEGMmvdIRGpP8i6RC9MSkldNSbgTtkCMXMrSugiA5kkVcXag0BAjIc6OvUQqQczaSgXMRShOo4CEF3vD7F1KD8BVhdskPHa9p8Y2gUq6l8z02bV2DNdAKGk7G3LmUyu2cgBjYKEpwmYc81UVsiRKlTqs+wLk5xHYZ3Qd8T+bGcnVSrjXJNIj4LvoKHQVYxF3HZ+dPIUq/aSp67FCtVYNqBz2GihNoYFnJdRgqCwN36pKVS3AHjNmT13F1VM+z+np6FZViSaOK6Wb1wORVjxMLHr0sevaMKG1cUmBvVV44VdTGSF3QaFVorMU5NBgVRV6GAFmJ2wKy+h7zNhOpQpPyQi4aJWYEoTMqDVVyzoqyEnkWRq2SKjAiIzo9ASRRcA5J5Ddq9C6hC4OsJ1YLnhD8g5G6E0CxU0IFt8Ld94kbKxd8UNnJvYZWawJD7p17J/L7Ud+804319gSc8jNgRc51aaf2Jy9MYZKLWNl+qBmkXtCYshRwK1is6My+1ku9eK8lEvtj0B0+yGyLseF9IX0y17CqhWB01dTurFGEyLL0JAYiekbDvxJCRbCUEKTrYSKIbgrPUY18QKGPE6wCFZVKo819kREHDMiFaFMOfij02MD7+PHTqz2hgsH8jCicqywh0h7bMbJJeSqalNViSDDDZbQSMUBGVnMwZqqHpOFRV3KbGOyOaKYQ2oAvbnDIsusdA/qqtV9ICE9LvfUzFnhp7AiMz7W29D1m3DRiJhuzjnnxmVCPYoprFxZ6njm8VrXxOdTPrDOYI06SQROFcGFQ+2/FFHLCUWqSIZUlYdzEnIKdCGyoGQHOaGmdHMVIAKFDNdfarMDmKwTtJA9cc9zmVfWDh3HayFLfjjS7KzJ5QjtZVA9C22HaZ1jsE1ppp5y9lrPjc5KGJmKefQqIhuAt96OoPDSAA9UpVYpMR3hyqc8bHn06CT+9pn/TA/PZqhOS7Uvn8bb84CbCv9TwGtXL/FA8EIu8ECwqhIpNN4spljx8N97eMrDsHt97/Pau3dzfJr5+Z88VcU9XcVW6OaoUq+sP9ooJFXVYlUhs+4G4SXMAB7YEGdPRLE289ya8ujzJznhfuM0t64c5utP38o3vvy5PHHzKvdOG+4lyGB8v+F0OMPIZpNUMUFmJljXfrDBsDkgrrg3HDl6tM3Hd4/z9gcPuOdh3S9/lJ//6p388B9ei79E8r0fvpg/+8Hz+d4PX4i/CfiDn7+Wv//lm/nli+/lJR6cvvPe/Xx858H8TUAfzp6M8LG7KWF+XxvbzCan1u08WOnydAGbDigNosEHFCC0tNjyQC30gieOxVijR4Ca7yHqBFVtUtkk7nPBpHEa70O/+vTt/Dfc23/n60/l1vVL2XhMVz+nkQjpTq4huTjqHZwsW547SOszhhOeM5zsnjtsc8pDa691Hs8Nua5euZJbt2/l6tUr2RxQE/mK6gJhduasrRDEMLEeJOZ0DeYCwDq7fi3h0tyBvLImZamVmK7nme77Y2jVdoSlF7xSVWGYFBq6kdYigVhasx6wN3cmHaeCz6Ls7KsBrmmhheEP3p35mzMgVhXlFAodGQUB996jFs8Nekq9b5/yWWaD0Zc4zqFFWhlHaxXheNKnwNi9Z2iJ4UxRks78keg4da9U8//SoaPIM9hkZalzKEidt4WW2rYbCESeVoTui7ZskCd7ww5usvxxWnyN7C1TJ7X6meuetoort7L2B4CzFI6ikaUFKhTpjPkhrl0ZqiqHh4e8oK7GPyP2Sbsn5O4FubwYj4+PudCd5NGjY+gkx8cnXPxOMngB65uum52EkzajmI+uTBFhGrTAK5cvHuabX/lc/ts/+Hq+wzcKvrHoN8pTZAnM0shnbu0ubObBD4GOiTmDlTDeh3QBgzXEQDwjgPlwkq2ErREcXPNMo7I983chQFsuWiN4jzW40CCK2Hhx5BuYYy7KD49O4zdib75/Ly++8WF+8fw78c+K/+bnL+XPf/zr/Me//RX06/zZj5/LX//dS/nRs6/nn156l4dmd/LuRw9zl2+T/BaI6VLsx+agsl5Ui2Vb5+DCKd/CtzhuWfjgOFy9cJCvfv5mvvXlJ/PELS6QXDGLeissh7UisjfsFwK95ao+61w6XvTFLzGqUk6aSqBq2VyhEYevgeaijB3WtaE1x4dtycf3TvK8+/Hc23n9nU/y4OGj+A5nZmNxS/FDWDbUdIlz5Oa1y7lx/UouXthQ6xaidhzMG3yNOyH5vYcn7Nsjzs/TsCWxJpzzqUbeEBfaKjZHt5cDwa7HOfZJU89uofh0/kWWGSPcOMIaa9wsaD+7soS1mXuJTG3WYy5ztoyiTErSqOAHU5ehfao33sM0GT9JkFWgKE3rHNWlMKncvU2sa/EXXGi3NvJ0HfBpYjEKoVQIDWFk2/bB1miE7BAAdhx33Yia/sSYmxKmVf82O0xoHdtV+wrg4o3lqmoavo5ZW0iI+bF5rQ1otGdsc41Kk1yDhBcdf+CqzoSOQve1lsfyLx5ZW1WtHs1Rzy3TPSmc5wwIn+pLjdS61lhkmkmqvTFlQuitpGs0sv1aaGgZsC99MbXbAllS620jpbnnWlePCM1c7nP2GvNXR0+zFlN0AILvRcqdu/2mpJ+Ei+YZ7GYJLi6T4aHAPJokkBike8sqTTnfdACZPghLL3xrkYM8J89sZ4ap90gBj82vem4rei782v9sWJHp71EfPePOY2TewOjQFoHQ4L1f56oDz+qFtVLF7uNKj23lKbVJuGTqCwig1FMagOC55vnPVZgJBWGx4clCPR+QBCaBhaSEMlaTMkXFSPP1iYWGseGhwNyB6zuJPVGocF3ILsR4KXttIDc2BTVo9k5rnmUmMpGL3G3uAKCVC2pTD9XkM5vppsc0Kzt/4yrORd3Tuje2TR2jcheH/Jn+4istMbKFOhzZavVCnP2cAuQBgo3dagbrBaDrKnXd6HZ1y1FuAnCOdK270J1AtpaXw57gn13DuuhIZ2grGlro+OrAQgaj7zvPvd0DuxZ8daL4tjggc3B3OdpjwfZlw3qNXbQawfh1Wgw9nzB0JptBAqQTwXjWCUcBJYkyEjqlMJrDusQkoF3Xtk8a1nh9mwDoVqaZ1wNHBGA/bssb976u3M4MuDo90uzqSr0aJlCHtU/LKHRcuIYwMvFcSB8jRJzMv5Iucd0StjWR9vAZlYgIJ84IoUzbsg4mAEq0OzExeMW4ApP0n4cLBzpG+oxHWLqGQYSRY8HSemg9xxnMrIJpuzZNzlVOhDK0LLLOlYiYPLbBsMN0aKvInoXEIrjOrgnMJM0abZAM8oRtTLeee2SNHw0uQys9nNmniu5xWxSydvzZZNh7do4JPuCeO0fc1z04Os4RT+3Ue7+ZSg7rbl3+Z4DXrlzK5QvzgWAE28pALkaSz7x+cf86DwJ/+dL7efmNj/jsz30jxVQxcKtVBe8ABuQqdDoaaRUkNNisAyESWE+hzFqdl70CwrB0MX0FIeOlbbWSyweH+fIXvGf6XL5w+1oucK/BS6j3pP140DW4tzKbs2Dg/iSTNsyJwS/Mjti3u/ce5f0P7+fVt+7kV6z173/1Vv6Wh4B/+dMX870fP5+/+NEL+aufPJ//9Pcv5Ef/+Er+of+K7IO8+s7HeY+4jz55mPsPj/OIXP3gy0I4btYBYz+ZzPWI89qwllDbQB47jHug1tnYdmedPJEfxNFBTDM6NO5LbMWwQcO3nQoZXRULW0rQSH+mLoGk+OkRo3IVe0Hsbe7X/uB3vpI//M5X8vTnb+QCD4sJ7vlGbI6SMhZFiJ4tN29bH/jBT3kQKJ30LyKd9LOGkwXrf0+Q4+JnkQsXL+TmjZu5dfNmLiJXVSc23zlhwlRdWVzaPIfp7VgA62+XK6Oe758OJt+nPc21Bk65PtNv9cGYUmEPZU0tj8bbNsEee2g7e6iyyIrSmb/aY7QzjmlY2FQYd2tcDbsAjHvdOaU9aBXPImaO/TFrfpw2a4BnCKclq9EVy2I4kxZgYXpJxk0IT7pyFYJ94UEmsSZEFAMhXxQdvy5CE3g7NneoVFVD/SJkUKvUxBx5EQCn3RgG1EpzHRZinvXkMvM+rfjiSblY8aefQUpOuyME5tj5IICElyKkMyQAC8hAnkTu0Ih1Xv2tHyRAshQXt0sXL+bmzRs8hLmRg4MDXqAnPJE/5Zpz2i/IR7w4558QH/NA8HjaePFueSjj3vYNAzWZsBg82FXFHIU2qTaiAUtu37icP/itL+WPf++reeZLt3Pp0iF4QZswJoxdZ7E9UB+7nDWv6RNjfXT1MkaXrgOQHrDKJoFPtRLk7LVSx1ilVItlgHphlSdVlUoCSzcuSj3/oL4mhuBRG8ZDTBv2qNir5D4P+j788EFee/NOfs2bxc95s/j+373CG8ULPCB8Lv+/7z+XP+Fbo7/62Uv52396PT9/4f28gO/bH9zPh3eP8vDohGMwyDfIO+cZzOK+jy4mHK9tNtuT3Lp6mG88fRO6nevItXENiXVTXWYbUa6qVO1RKvZ0K8RCqlRVGJLAY+uzKAEfSR+mkZq/GbjqTOthkLjO5xHnyft3jvrfzfiH597KW+/dyxHfSFI4kVtyEMBIeFgk39YVF/mD3ORN5trVy5yTG0wDSqqog47UEea//+A49+4fkfOUt0At7ZC1uVfnkaT4Ca2qGO0FUsxPdypE0R2B0VExEFN6N8BAR8VmH8GcUmya+zUEQd2Thhmsa+p64zcm13XiONFXv6EM2YtcckNWXN5Y74zrWBFQk8K6k3zm9JwCWdyAUQoidsnRynyBTZE8tcwtUAxUPhFsaWkiQ3mEZHhhG+gDNcqQotM471pPZf5o62uWRhUJueBVjmYaaXEOWRRTMuc4IxFiATy92k91ztmoHm1jR7LfyLJT9+UVtBLltnXSRMwtm/nJiLFNDGK7yRQWrPFeRyxoIWPX4JCXzKih1dSQkqqpVcGLUHxgGpK0lMCrpjz6pCkQ0XQbxLTggL3gO8JWO+9Ki41N0WWYGgumOQ6AqilXVao4JyAj3JuOIUfzSnCYlLVpRLYw7c3BkBkTeGjOM1AGsr35YK49TDzohuxTbACFvyIuaWIoiJ1cRmEQ/BjBKmFMt0VmbUo9vziCum4eW8sXbsJ2jquIkWNAxlRVqioMSVwP50LSDwmtV0o3fLArjqGfEmQ+mClgbnOiUuSX+rowAAAQAElEQVQZGOkh1NqKuDahrxnUfWirG4Hd1zBjWnYgMxljI5zXkBrUNlEytAzH147TwvDTxckoZksdernvzqFJUu6bEnwGJFbywrOWHBOceZWbBuNKiPTpDUbsulbgmC60LkXehJ+cOXrjd9kH7ueJSlJV0IqHEOWctTHFKvwQq4pxxDqU3JdCK9BJ2Ji73XpgFg3Y7Yr7W9vlER/2sSTkWkj/DOIRBljI13tRAAtVqKTwGRBw5wZDTPCPTY7Pvuh1ekY4EqwRJr7WIRRqAm6xqlJI5biAPZ9yBRQBwByhyYGREkLn3uJStaD49npS/OCTNF8rwpXtHWCV2UZQmmoRBtxzLaNh5oArL3OYX/tK+q3yGWdGagltxZgYDbxHOPbVJhdeawg1ZGm9Znybi1VSNY9Rltbx+KxzLPCOaZdWgOVYdqu7MPImDgsxx5me2cSgGVN475E4pGMxVFEjHs4VZUD3zomtpUkMh8E5kagUY7E53SNsTIHaPRgVGjGM0dZ50BsH6T1QkdALW2Ny9JaxzVjmGRhmx4RgYsi5nXPMwUhQO+vCOK9TysMkkzIosSD9IEwGOkXYA5ySymzwATYGgogMPRK6111Yq173JjyimxMMjVCvA15VqSqkwLEiamsIeeWxDew7aoCP4YPPzifcaxzzUIrP0Hxex0sjSxjkJAma4+HBJlcuX8gVHsL4hX0tuHN0WnS78kMeLr7Nvc+vXn4/v3r1/XzE/QzZUvzoYwy7iAaiIighV2lBgQcqRLm04Z61CmSzQYVjK2XwpFI1KdyPpdJtsJI+BtwhFA/OLvEA8Eufu5ZvfeVzPBi8kauXD3HdZvigDZ/2JbaqskmyIVdV9X2Y92R3WMt73KO9+uYn/RDwH7iv+9E/vpn/hXu7v/jJi/nLn7yUv/ae7hev5KfPvplnX3gnL73+Ud7k3ufDjx7mHvcsj45HfKjo/XMV6x2hhsxWk8WNpF6sadl1iFHjAA+8bZzsW+TRNmNJBltV0hM+PH3I4IqcAK5BET4kYgIPGB3GiE5kCNQKG3AIvKo4f065hz/It772+Xz3d5/JN595sv99e0w9J87dB9kCjZAKY/Xx4sjwLMG63YtTzr35QPCU+97TnJ5A6wNB7ruHa9yOVFWuXbuWJ27fyrUrV3Kw2VAXeQfJ9/uePvRQXzdFv1VvDIW8JI9UxdqzNO3QSPGTHbHAnGvEVNU5yHldn+hKY9+DvOfytFFP1oOfauEjn2RGbGDTSyctcDvzV1WqKgx7FIJWwraEVAowqapUaOR1q5ACBIFOISg72p0voRFjOsm1EBFpTogdTd11NAfaQOe7kyyITop7kOoZ9Ux6SSu8L6/Yv4IT1ul61VOaUYu8MLG59UoEyZqqI1v81w5smBv1Kff9tJ8y/mZgljjH1cvNbpmLwzwQe/YW52Q9MlhSBgIH65AHgdeu8AK7NV9gGw7E9mTLC3JkywPB0+PjnPANxjHy2dP79cU6csqTGU/6fSryPk4JpwG5D3hjefrzt/Jv/uCZ/OFvfzGfv82L+oDqC6L3Nx/w7tTeO94Fi2zZyi0CztgCaeq5uVjsZOdnroEDLu2vDWHpoA2M4MaFbRsvzgPr4MKjjEifiHva7uTTv3VliVJgQIPa9Ces/yTY9R5k1AEZN3l0UrwZnOajO8d5613/0d2P+Mbo3fzgF2/mL372Sv70Ry/nT3/wAvzFfO+nL/NN0+v52a/ezq9e+TCvvP1J3v7ofr+x3uNB48OTcNEM87lxB8wRvplJnrx1Kd98+na+zDc1ly5Uqh/XjXRVZV0rqUAsxlMGhqFSBSGd9WqxM2CLaidL53RPVNl6ain2MBDenFtc63nTG1DCl2DU/7B/e9J/MPe9D+/l+NFJBucOgRk6m4z8gze7g03lCg+Lb1y7zBv2xTj10B4coKoNZ9MBcWFfR+4xQX/T9mjb83XRXWFS/MzYdOs0Ft00sAqPpA2Jc3UoUGjGKjYtPi1jW7s+yo3rU6QTMBGyTJuovlKl8Jgogi6yLkNLKwuqlzGLOk2Pj+00weEBQRRKz5NuMy8ovQGGM3G0ZzkODAXRzeWSEGdv3EEnIeWVT3lQqNTohMwKTWUdzaAs6UuYPZw+0Sbt9gwH9d4HMgWacwyknLVxJj4ulZ6fshduC622PgmA9zu2Ybw0pkHm3qzcK1PLmhXkC+2rrsE4TcorP+8TZqo+H0I782uFgZ1Zk6gRvFORfV0LVxV59IWQUBm1QPgxnuvazwGPK8TUgvX+OxHYLuli3NWy+Mp0C47TZY75zIanCdoFGa7qfFUqSRU8tIVpT1Twn0rOGtiZgjRSVemf5kBoQ7ZQwdXl7hxmkNknNkfxYtB3d9Ku8zc4Y+ZYky3jaq4S36fFoRle9BbXQddVhn/KvNjP4dYEMKdCQK/Cke6+kuasY+u1YKezujQ1zDC4Rvse6f82SKa+5quPtpHtMR6bjiZlvj6p9eE6Na8vW6BttujSmsewSQTR1+PADMCja3KwRhJMTL+BuHSmaakhB+2NxNDMJij1DA3peqYBaW4QuTsKXbFNTER3hULQYkR6vFu/a7RmvSRzzPmmdBaj9UzbFc1kvW4GPR6P2ouYabsyPadFf2uwFq4ylIKN3s7Np59h+i4aTA0H5tcGMDtQC8176FL1nn5iajXx0ltMLlkJOl3NOro+5+kIUYOgZc3ao22Jab3lXhHnU7p1CvzaDk9TmII58aejtAonP3YsXfaM0bYiyHiJ69namgB8dgB6J5jA2UjtVcUMtcPMvCqz1lU743q3zbzCcLGVQsacazic0xdlhQ0UWvUuFoU+1zQ64+qmawMtMLCGSAMZcj86DvVcTNB8Qzc/C9APpoa7gQTQ3YMmjHTOR8x4TX+PJ3nQ+z0WB/HpQbAdM3DHcRnBk9yM7aOh69BR0nbGpzZHQ9r9TECq9PWNEOfVs4mhcfhunpYphigxQujF7NU8SJOSuH8Rz+I65U4BtPbWfZ9dfN0nxarpr99OnMULQR1JJStnGuy9BjgG7u1O47/N7Z8On/BQpvcOd83aey4m877Nz+RXLh7m8LBSVSRLGHvP+4lTEt8THvEwx18EeO61D/rPht/74F7M3fPyWV9ucM9hBuYzjzTnJBG9sEnh834VEgScwKsKTm+uXNnwcEjbSM0fzrs5V5huMJyCb3P7+oV8/Su389X+dwQvcC/BvQjvaa7B9x+P6em2uLeo3D3a5gMeAr75/oO8+OadPPviB/nZL9/K93/+Wv7yZy/nez95JX/+k5d5CPgK93Kvte3Zl97Ly29/nHd4cPjxvaPcf3QaOufQJhSZ4v6mKsxb1DTYP85q5h88AAs8bgykj7LvkXoqB/tY9xCZhdHJ0QduyxwSOhvpCAup8KG7BSomhlpkR9KVVKo2ulMTdYKt9gKJA+R+uj9C0obz8otP3cgffufL+f1vfj5PcQ/a/+kMRuMlxO5Or0AaWc/V+ViPzxF8vnDMw+QmzqHjPTplfbixlpGLFy/m1q2buXnjeg4PqJXjjKEXuD9f17xOyoyKEuJn9Gpsji3+rx8+I8lu3p1wll7o0yEgy2K0T+8zaer/JSP5zrk/rmNc5kP6F7tVGL1PBpTxnFfKk/SY0rmRBBy1CY0OOO+InePp6TviNyMofXDlnjBt2QupqhTphoQwIHpjVdXcGMzdq4qTTzJtMRQ+hQ2iI3R3rhbwtkv9rQ0+gxwEtblWAa0KTQIrdcg8K6Em2JvYsK4L7trMb0zWhp/2lVZ45b3eVZETTIjSpFYq/oQxozKbkVPajZokaqmq+SK7cSO3b9/OxUuXYsQpT+a3XHROuVD5Yj1ZHg76gLCJh4Sn0JZvV7yQDl60HUheUjKVWZKqSoXWQ4Kaq1cu5Le/9oX82z/4Wn6LbxauXb6QaWakGylVcdzGJt2o1X31wo2IfwUzx5MdA9BfCusWL4KaGCrzB6h74dNCD9WjucnEoUFfEpivCp34dupBvYVEm04BIydjqiqVtU2pXRqq1Oag52Dr8oA3nI/vPsrb7/GG8+pH8T8w+eE/vJ6/5KHgn/7g+cw/OX4uf+6/P8GDwx/+02vxz5JfeO3jvEHMe3eOcvfhaY79D0x4+Hj50gW++bqZb3/9qX4weJFvxJjRR5Tx2y6pCqS6GOpEQB9QoCp1bPAq5CliQmYRlYo9NFRGdMYAqq/kqSBxWHhoPOL58ZC1vvHe/fjbgr9++YN8fPdh22IQw4DYmNjMenBQucp5cePGFb6dvJgD30gxbqhLqk2lqvr4H59uc//Bo9x/eJQT3khwO+u4nClT8lgrVVXnYJwcPalEkrEAy9O/KU5npdK+zHmKzV6FPINQTYIfazNCGJA+8TBP52UeXHDUQ8rSyLW6NoKN/F58sfhSaJRAwkG0kTPwpPonNCVY9zO5Fp2cy/xdC5lC/AIhbjI9E+Amr4tEZbaRaR+oUqirIHhl1wayNIHpFxI2huqaXAdQWAki4FIEoWAzMjsJe2iwrhtfutXvqM8n7Hh19xh0eCGRdDiZ3i0zJbruu3wkVMaSYGu++q82YkMzDjanRDH3yGJsw4xWDLkIx3e0ug5q0tR7F3CdOfRPphzjEWGdg9VQ1YwEjs26WSZ2taT6JxShnxHItarowD0HnGTEialkRo5qXlmazphLtCZWpVAiUKApt7TEE5JgSbdp77EamMN04hxaQQBFGBWnCoX5K8vPmhs7cOcYYK6j0Ebjrgdl6e7PStOvndLnNhtnzDwCzNgm41uYGXAo5wdis3CacMuZvubfGdovsfTQ2kaOFMocGFFwqIILQ1WVquo0S4qeYrA+dVxS/DQHq7LqOb+OVVg/RXqTck2Aqiix6Wh0YhhTtcSjaB8Mk5hDTIX1ko3pMO7JvUZ1fPTWipNREJ16pxkLbxj6D7CBihXXRcDJVYlJlISNGfEtAHNTaJoikm7mkQImH3DlrM1EYnA6swTNeD076w4rLLENBpLRFaDZq6qFHjXi53o4lXpLq4oMrEKbnhhwUWq7E2kyprkA1ukzRzM0XBjI1zKmKvI2NvGqSlWpsElBltQzG3NPgZF4xvaRj+BHrDV0MGCBFXzWNpCSqkolUC2EzPFgXHRqChnavZDQZ9KEWMVK4SCFNrn4nEeoUkUcYlLBeTnuiCx++iLjk7bji2x86y1Xqiq2EewI2puUO4/HeiT4dc7Y8AVKZmz2mgiuXQvhiUr0h+SQPTTnsW7E851jYB7Bqmr3aoWh5yXKYlCR6IJSAwzIBFT1kMnOZByoDx9yuDoSdG9HjU3YewGLB+F9/cOmBbZ0tRHMTYLrSj3kxogx1cymowA0JHRnUEaNSaoA6caKI0bIYShA4p0TwX1UZtuIxxu7k4mHJv80sWSD2r7t/dAnqd0P4Hz9ZfpaJyJwJcxhuDFVrFgl+EEJ9pw1TbVi1LtajF3llYvp0txA4kjf5jFqcgGpbWAEMGKbI0KqKsWDsCo4lAKFNox8lgAAEABJREFUV7WgktGyYqWqEGZX9KHLEfd1/gnsMQ8EB3PQp8M6AhxsksuXD+N924ULB52nsFexJ8GhiX0hAR/F8/G9R3np9Y/zTy++k9ffu5OH/pIJbnT2lRE/QyprfJAWqnSrqhTzpipSVaVCg0dqEQS5qoA20MJ7T9ohgBRmH6kkN65e4GHgE9x3fi5fuH0lFw95EDaKe6jRv7xw92jkvTvHefWde/nVax/m7597J3/7izfyV9x//QUPAKXv/fjl/CX693/xOg8B3+RB4Xt56a2P4l94eT93/+gkp6w5zFjlrOlWhTwQoT72iO4Dm4LniGZlsSp9hx6N6+9uTXhEmQHXgc9I1eo/ZbQUPxhdfKrQCg2Oxw5Lav6w2UqBiwGmKkurFJKk0BzBZwM3rl3Kd771xXz3O0/n61+6neuXL2Lp6mK81Id7ZNFntOtpSmKeJu7dTppOeFi9EM8fBs8hBk8Et8gHnIw3r13LrZs34/+JsKHefs2Sn1Tn+zlMBaL3NURPi5Nn1jTFShWEUgtZPxvNdYKZiFcfDCutfrh3rxT7u3Pck9vM8JjN5KBEpYqRniYHDLuuDrUPnBo8X8jWGSavlg0pklQ5BokyCoqkZ1JVWX8MmmhorLNHfPEZeKGe6wNtJUQc92IAtMG6T0uLu2GTJWnlX2hkoWdxjU1/yYWrS30gWIG4B1cuviMA+k7FdT/lmbw4Oae0CzinsFYTrMYlRrVqUR7zj7ik0z6JPearKrUbB3jJ2Oq/PPxmz87HQI9vuNFVIiHXPhcE5ImjR1JV/cDl0tXLeeKJJ3Lrxs1suKhu+2HfNoMXow//jo9P8og3kEc8zTqBmvMi7Sf4vBNs8duyhpB28CLO0uYJMTJLcBzkT568dS3f/Z0v57u/93SeevJaDg5GUlvD0w2183mQiTa1xsEirJ6yey36FvbmxFRV42OggA9IYNaB15gaUvd2S0KUhlQhARpfxUz4a0Cc/j3qA4pfoowTLLYWhyjErPhomuSoU7EHB01ILGvDw6zioda2f5Pw3ffu5WXeVJ994f385Nk3+tfS//IHL+TPvv9c/vxvn8tf/PC5/PVPX+CbqVfz8+ffya9fu5PX3nuYDz45CUnz9Bdu5Ztf+yL7ejO+iW98gJakqpJMajE0hEbgaElz1p3ZXIl7EZyaj7luD8ug8sHxgPWDvy03dvSd3OcG58UJoA8u7z3c5qU3P8nPn3srL71xJ3cfHLPuLd8uZsb0eTOYCmK+Qx5qXuNN/Mb1y7nEN5QYuihLtMKqYrkHcf5HnIP+tuCDRyc59g15pFszcrWTjlBjbZ1DbRJSLVTNcUtSMyyzretv2zjLMhrY85li9JcWtb06yrTE79ucqG047+eLNWSvGYcKY5y9ZXJ6TEQQYWs2M6PS2094OoD8pr464WiQKq4tKkvodjxk50nQDd2v3ZglQbOz3Ui76U+ca9eepXXYvu+e7HoJmeHtj7dAy0kVCj2fahV/3JmBD1Gf8jgHtANDTfTccaPYVccjsajQwDkB7E3OZen6Sq3rJuHruhfHlWGxd9ZUMTlilWc+gh3Sw7zNGYQ6f/sB0EmPizNI68xwnbWH3PB0zJQrBcJc+BiPQg5iEICQCw/tMycwdWOhI7Sj7x1dCxidGEaSNWZAtRs4CibG2akjTWE7dapUkirnC0HOSQC50BKNycL0mQAe8T1kzrdggDNs6k7eOnhszbHRxzCX4EpTn/kog+ua7lJ7tGAgBNCj2HAI9cHpobUN3vPLV8K+5l8heRUR2PRXZ3b63AfTV1GbLvjA2kVuLqmBTw04i7WjQqcMy14EGXMwgZ66hVVkaermXq/7+nC5j7S4rKdCtOlLqrbrM3XzM88a0J7oBoC1D3MOqJoAd31L/i3OOwAd2b2A2RHBiEYoAWhy9sti0HFIv/UgUw2jvZgtTU4wklRVbCOVKuJTql2xdarNlNNWBUKPfPGsEkBhk1saZEdABaQjB6oyB/rjHZsTOs9aq3IRNGkGkDa8eCDyo9ATfELTX8pOP5urgj8U5k/U0HGmZ23KrtecU8YHo7pSY+jWKZOLKRvn+aIuiUni8p6256UmEtLTamzWw6oNbIMYMyILIdGxA3c+cPPBLCHmaTw0U0mI4rJ0ErzlsImRUsFE8oWmeY4zLjPNEqulP39nxs+qVJDwoc+agDreWiA6yPQxofWe89Uq0PVM7zlioCv33ARXodHnRAj0rkYc38ihASUaV0pazWc0XYAtgSqVOiXC7BqcED/rmMYpKQPP1O0X5ILSbazSwBPKKHBJBl/qLP2wDzk0U5VOaJNPGxDI2MtTpd38VD+wqwO5z2jdV3loz0iV5+JI8AtN1j4K6GRiJCe+fSzhxkqIGb5PoBgjLc6wmUAMl+ACRmcqFfUWNTq5CgkLWcITydG5g7yg7ZfZTILFfFJVgRcPYsL93En/6fBJPxAcZM6kvfgDPl5funSYKxcv8ADtINxKxF/e0du6DXAK1+jr2n+X8NW3P8k/vvB2Xn7zTu4dnTptfB+elDOZ4J6KkuQjCJAPekKdI0kfuigpexwEp450vi8f5Cv4NY2QJql0u3z5Qp5+6ma++ZWn8sTN633fcefBad756CQvv/0gv3z54/zsn9/L93/+ev7yxy/mT77/6/yp91w/eD5/9eOX8v2fvZyf/uPrPOx8Ny9yf/bWu/fy4SdHecAaj/s/BNmkNgfxf8Xd1AHTFkUz9Uhfit2IAiotYL1/oSEvS5wKb0aDN8jVPjk7jp97bA5E0vVIDN2DYF4IA8DseiiZo08jlIJ0Sw9qEBs90JHOSonlD0b5pP8/ZX/6b1l2lOeib6ydTVVWL1CDegwGAQIfX3OO7/1f74d7P/iac+0DP7CNMSBaSXRWgySEVCVVlUrVZWXfN3vvNc7zxJhzrbUzqwCPHDEi4o03YjRzrmbPnVllPCxgm9Oc52f2z3zqpfzGL38m//qLn8grL1+Kzw5GZzg0W3pLMv1eC/vbIienJznl5zWfMZycHPPz4CrgPF/Y8nOdvPU8Lly4kBdffinPX3qOuY4oWel7MunqLC0f3SrG2eqk9JlpjjjuZIdPpKb6yNH9Kivh0F6xWWOJ7BZA1AVlRvE+tD8VXcrsyGfWS5A+Y4vRc0ykp7IgP6eMM1c6HRI6W84ao2OmHd5bWdpQ9xww1mT8fhWufhf2HpqzbszJvmzWZlgxZGFljbWmcGuG5qGt3aKtkDTgtegrrO1AaTJFIW2mSnvKRBhdvILp0qe0wzAy2YUd7HRY+sBsp9EZb4g5Wh8McpWGFqpqlZBTpTcryvMFpGi3zHCb80x2FRtbz2alnY0eoGNvO+UF3vSff/75vPzKy3n2uWe61ikfFvPBzsgpL9ATHgYePz7moYsv3FNewFNOeeH2WTC41sG7j2vzS5E6Weea+3JNFy4c5bM/97P5t1/6fH7pX308z/Pgp2qTKribDSno0PTXTQXcdTdGzA5NFxWSszYx52ncfNY27ZWx6AWsKtKRKJtUeUtPjsi0korNyuhFVU0UJEMbofdm+w0Lngwl2h0kzJr6vNB43f0bUyecO89g85DfWt29e5xrNx7kPT5o33jrRr736nv52++8ma/+z9d4QPjD/PHX/jF/9PUf5k/44Poav7369g/ezftX7/CbvYv52Csv5iK/uQnzVRUKYUGFJO6PxbCgKnBkgIljRkmFNYHiaAa9LrXfHEbSONrrbIz3eSqGjwyE+8B/TnDKfpTj0+TW/dP8yN/AvXY5P718lw/Uk2zhmR+bRSjKVF37/NEmz126gFzMBX5L2SBDVWXDPlCJA3nHx9v+G4MPHx7nhHuSQGr9IyezVVXSgtqkW1UBIfhVaCTVIQYNhH3izN7x6mMgMjESJsVRmXBbDCvPax7zZ7jPazG7XjKZpMzzTxrpvMxmzC9ZelXVcci6LcUIzBhishvBKXwUs1aC7ZhggKRLDB3MjnSRAT6vUK+BQMNwxuAM1GTDwqITrFpIqKUcAcr06GC9XQaAdkEtbHi6o4f2Y71p7cZZwRH+ipoSatBXNTCG8aVGl8UvcD4bGXHovvZKrUhC9DtX1jSIMh8xxrbl+EW5Hc5D3YpAvwei49xOZjANpFWooovedf2F2+fN2XYMfO5Wby6ml4FbRRBtH9gzKsb1GVN3zABC112kUoXgoTIcFhkhH3wgdnXPSXwUawfUF49cHDr38UTm+jtCVE0SfUYzC6BCtJDYLKxGdrw1tmJrAL3LI7YWdF7PijAoe2hDXe0z0PHdB1aH0fsOr2PonltNFCyrj+1eszRcIpUqJAVajIh+tRvX1GYPE2Nsntp1+7pWy1WLK5QJxKSHYqzeLmM0psacEQ2spGofsV6vGaiKwY3zXC1LG+FMPH9jrrbJM1hVy3tuBTPOOTDMgYrfCKYrx60pc86J9d5gyOQmwRqQkqYyVDHksOGzBsbsSBhWA7YEMmvEBlE8cNZSQHggAIXV7B4qs6FJ8nsLC6LeRAN3FRixVWHRoeNiwKlFxLTH4gc9pXeLWbHNcbF0BnHFyYVbDLSxG4p6CgqmJ7ALnTE87xIZjlxPEsSUhnuuGQux0Erde6to7iSsTWFzBagEPRB1yNEePVdoFbHoE8OZXTiz7dahCy6/CkNJ9R9Dw2GRvV0g7AkuHe6I773aGExrnDULaCJVDFFIpbs0VPcOtcXgey4040MXu9NwVtOf7o0TZi5GCyiYcqsqdL1gpW3yG4jXDMEfyMQYJR36DZUjGewFK5l+urH/1gzmroLbnVqy22YwjFoKEel4dUXxclhk2kWsFmSmkbLzCaYl8TjaND6cCHFv+ut1qbJWwatYbY3LWQsMom5WhvQq96iQAmgOVgJeOfhTDaWqUkmqip8SKv4JtjIViEZGuhUjMu9FZidW8U9SVXGdSpt4H9aHoFR027sBY1kwVkelTRmZOq2ztpH2axkzKt3AA+Y6lcIOrUqrsJKqamHQaZVdq501jYo/0z30fyriL9D5bt74UqOqUv29unKEvnj+XC5dPM8v5Y+yqdrXZn+uR/ENEzcPH5/2fzfv+z+5kh/99EZu3zvOln1sw3VkH+v7a7QT0kYoiWUvhymYdOxKMdrXefZ8X0fDUCRpgaSqWmLDdq7CvnDuXH7mpRfzmU/8DHu5mPeu3cvf//h6/vq77+cv/v6n+dO/fTN/xANAf5b6s795LV/75hv5u+/+NH/Pz1Ovvnklb71/M+9fv5cb9x7xM8tgX5ukNtnwEPBIqU1q+RP2HBuLaqxKj2j2Z1jBZ5BjHMFMN2EPdAeMaDpCgyIBtXa4INTLFJ1wvkgVDt18g+3iB2OE6wIH1fWFzfJ12xgcw1NmNASEzfwZHgL+2i/+XL78rz+dz3yS5wb+xY1NAiWHraqAyGCd7sFr6b1wyjMFfy48Qe+EZww+Z1D8m4FjeUC65QfLc1zDF194IS89/0J8OOj9SEnuozlblfNoF8M4I5Gav1cAABAASURBVFUVOlgh/0S34BLWVBZ3qv6MsPZBnYUkqkziHGVVMbaIjeBpnJFBvOUQhQicMFTmn6xtrMaqF6DXstiG2segBuM/3UmrHQPHu2JRmruD1lnryl+T1Os8xs01vtrG9ZHN3l5ZoAd9osXnQ4Eeim6lCsm8qUC6DybqG4wFFkgLPMzZAQZCWp6SzDbnnXYWkilZmvXbbFD2YI2+bJRBaApLYRWwmwfc3Vi6apZWVamqMCRZ9Orj9qFTrO+7zFZVqTqQ3hQx9ZwC57BXQldq4VCysYapNQi2jd7HKhd583/pxRfz8osv5fz587zxbfkA2cYX5JYPj5P+q72n/d+D639C3E/5T3hguEVOM3jhju1IqMuBJFss1tDXiomGIP6ce/C0/3y+9K8+mX/3q5/L537upVy8kNksgVXUsd5Ah3XH/GK0FpLo6IdWemg79wqeY+DRU1WTqANlLOKDAALQQIgN3oQI4TPiW8N1D2yQM92SHV9jAMwyOZTDpQ5GI0aKD4VwD4FxVuY6f2FbfxWZsUGr+GeTk7HJo+ORu/xm6/qdx/Gf4r7x05v5h1cv5xvffStf/8aP8yd/9f384Ve/j/5BvvX9t3KZh4P3Hz7OfR7k+oH92N/InA6uJ2J9P8jqiFPdtGw2mxRYUu2rnR3HzjGNjrAp+mh/sPatZ9buaNwvHd4zHou2cgLvhHuD7w25euc433/zar7348t5/9rDPHq8ZU0JYfLT4oSVxDM8z68rn3vuQp5/9kIuHBXYQEIbyHbamFuSHvE01T37PzPxQ4dqcBwhtFU9OlRpK3oj7lqvquZ1SsAym5vBmteIevjaQKx3AGhN6X2QyWksMeKsTT5pTdLWaA2onkIpfBI1pJCpOVLF6ohtERAogzMbmm1LnjUGOeyGEBnEph2cjkMcOKM1g32tSSYJRCH3OFKlncwxPV/0xAVHwDTQdmo5j3Us1wK+Ymoo5NAxdv5KtDa2ZUnr7o4a1jOgOL+aGsKuQMgvNdXkSgD0g2kN5wJiaXid1wXCSpjREdMuScEmlYA8HHpbgK07C5DOKYcXdyAj7bXpa7xpMyGuZfIwqUOPzbW1QJbKCoV7rVteY0rHWfeMJ8sSm5PDBmHluoi1VvPXCQ/4lJw1MFwvyrS4C+voqCmbUEQbA7OQGJ75mNUkodJbcCrx3m+oUuDE10nQ1kMBGoIlF8nCpUiWIHpazfespgHFPMKLT6iJoICYjXMSAJoowV1sXcPU8mRMPbFJ71xCYibvfNbqkgmxFrgEpz36dbqVKIam7ziu01otxGMdRDy0xkmwFi550xJvHyLhBR+tp7+sAUeuIr9PnxLAuqlqhDxdAqjmgncE4qob7zjXM6LymbPXoE2QLm/LG6F7Jr1rrzZUfHPI58AYydj3KhD6vhr7oIg1WyhAeEnQYi1NxqZeB/DHEAeznuBSg3R6EyhMALO3grl2qKyRMEbPuWoIBbmKsXCWLoei5FBMLo7YKgTo7NkwOVDwrY/gz+56seQglNhxpm2+Amfp1reCehVD2lP36LCTYv0zZwcxDxOyqM7DBKA7Fw54QTWmYHbXVqwloL0TANKoMaONg9mrrNYW23LP+3mYLf4ixaiZ+od2+6ZTnB791g7tTTZV8axLlSXmGjraSVjoJcQ6V+7EyVqw0aeFQz3QYbyH+RbeJoOFDmS+h1pzkI8M8zJzZiVKApLjumC2rz23Ryy05azEFwRwdlJ3ORgsji5IuPnY9BnCML9x5j98LUpwvWrjnt1qqw/F+F6YyMUiyzKpnGjPGgR6UrCO6FQ6ltlYFuXFp1gbgK4fuLAhMbq5luYUJh80hDSQ0GCR1m8BxplT7gAY4gz0rr3TZE1bQyERtXZj2v0dYnWo6x5RzCsfob68lkO7gSUujrgmYXWxQ20KsS5G5uh7geLGpz0Z61hVq7nTzeU7QmtyLdY29bRX4im/LD8+Pp5/sYP3Z6nF9/6jIx5w8d3/iNob5Bz+xYvn+p8MP3PhXM5tKn0GFmIeVorF6qjPV/s84jf+V24+zA/euJofvHktN+4+5Bfzg58LR08Pjam8PsMfCxtLpm8suzaIIfiFHPb2Ob+wPpUxtfnGFPfc9zbB/pnV/bLAwT1QOcq124/yrR++mz/5u9fzP772av7gaz/MH//Va/nqt97M//RvAf74Sn789m0eGj7IdX5Ouftgy8PO6p+/ws9KpYSfk3rihE2xXpS+7sCgw0jBC2NLubqz+3WtgwIt5MkIDZNxdu3B2qHx3mG+c410OSiDazjUgyrLdbFusGFHmxD8in8GtQZWWkKTVWjrKtPu+XogPsQZYHGLcP1Gnrm4yRc/+7H8xi9/Nr/w2U/kpeeezYZF9Xxde6lDjphQOVBGf8s12XJt/BuCq/QzBe4j/3LHdnuak+0J99Bp5FImzz77TF5+6eVcuuTfSKywKsReVC6MKax4sVFLHz0vjhTU7DrKrATFHU8hwYhC8UyBQZfQn1HsN6skXB+C5HElcMhcYqCmcC2yNJHFXJTvvy34ZKYFGuXIs+IUwksnuNSPOuxacic6HOwJ3DOfqOnkqlq0ETjtSlrqhZr2vRBcY62zNPDF+icV03Qc+qaNM8OTG6ye9wzlQ5wqNs7xmv0h4QnVVB82VhFUlqDV2uSF0roHOK3DmvZ2lrbuS1e7z3JHG+QYQYbikD2Wf6rtipwlCSsrqk1Z1QodTuD26gCYNglNnrq0HfhQrWpDJEebTf/ffF55+eU8//xz/SLnjoxvsqe8iE95oHTCC/nEJ/u7J/pb3vhP4lP9rW9QTOENiEqXtnJPMeJ5N+YAdu6o8olXns+//dJn8uu/9Mm88jJvLNwtVZWqSuyL7ku0oQJrHrERVElCt+eg4AdcnrKhxh6mhsWQgiNvyuDO2iKDN72pQxsgvrwogWenIk4V2YiIUg6rgA9qm1tlZMwIZt8v1JwfsD7QIsaeeo5m4UPqM2xNpDU4+e5lwztzFQ5zcDny8OFpbt68m/fev5XX37ycb37nzXztb3+Yb/z96/nJW9dy+cqdXLl5J9fgXL91L7fuPMz9+8d82J3EB4XbLbW6noePbI649kepOkoaD4vIYrKOrE17yuBDSJJ73mKz5AzvB6T/tiA0bh/upeQxxvt8gfh7PoC//5NrfFA/5h4iE87IJuY6g1NXVfh+kovnj3iIfKG/pJw/qnAVkSAV581GjUWNRzx59MHgQ34T6j0JiT7jGPDXLlZABWDFtM3LIEW9Aq6NGEWxszRW2mvcrZMsQ2MHHJANcL1VXe+JUGPmY9CjWJwZSXGcUsX6qD/QVRZREsfBeauztM6Au7jN6RSAGcM406ndrNGjteQrARmHtQCrZORME1FWcGC0kGu+dhWMVYg/1SUBSokD9CBVxQcugSWONbu+MUhVQArKbki9EwDD0HdQG4JtnB2gT2CNd+J02mTOIPL8gqDO2iD4ki7iVYzIDFVyaKdSNSU0TPyksm99ry33T6OcZ8eZsHWDHzIYVAhZd1cCrKrmHOoWSDuCdgLMkKToyFxHlsbkBByDnsJIElQMOnZoqirvrwSFyKhU0mKNFofQ1Kvg8orusQdw8+ZS2/KlQogAoPVxznZo9B0msx0vEDlt7/SeKU/pOHCVA555mFgZ6kXkbrk2yrzfOTH8nZ3FN7Gl2H9hIdQkih2wRYCzmzOJfmYTHrzmp7eMLkBTrWgf5OgqK1SHBQ0ghcxOASfREURG70VgETC2xOuy0tQ5LMGpqDKNZSz0oQSn08C1VyV2Rgj4hXm52Hj2ImWDoAufBNcIgHO279fRxCWI3RdQd5BWqSqcVbjz2HOCP4KD2LF7HjavnmIAgZqugU0faQDrUFNqANGdfjHxZq/O0eaOaAKvHUh8jDpji9EW8DifegHmeiagXeAKKlMTwyi9WtcC1pWnZkajBM3KtJOpyVkDA2Q4f8tIN20NechAzl43g8jKwzzsrjnUtac51lVCO9DWVUB3ncka6mFFzZliOUPKGt1rUQUEJRcrmCoEyzJYuw7UhEO9C2J4/3SOBHw7hQ88Th0QjPFMr5osx6pKVXHsXQwbqrXJ9ryUecYzvvPhkAV57dxT5Kzc5unvwuSTI66sIWsoK63z4emTgTJaqcUy1NIFRAnsoqut3ot1ek4gbecovomzaTLXGgQ1lTYrHoucnRQB+rLTXsEuBv6h3SLmKQuhanEWlfBes2I7DkYl5Z/KbNyDbSzcVj002usp+K5pwuzWwzJcohofIpCrINiRLqGGuqZj0tk5JY1LXytK3W7Dw8DTPObBi59TYkfnjnjgt+E7Nlr73Cbnz1Uu8iDwEr+Ef+bihRz5fXuTdL3+3GECNeI1Oz7Z5vqtR3mNnzV+8MaVXL3xII9Ow9Ur9jvS38ETLunA19jOWniufaLU1DeMdq4plQLb4NSmUqxFYFPYCjH7ls2dnowcH2/ziMnv33/MzziPcvveg9zkZ57L127l1Tfey998iweAf/cq+o18Z/lbgG+/dyv+34Tv3jvh4WZyys9DWx4gVp3LZnMuYZ65zrCXZDDXYO9+JrWNn4MGPeZUscZUbJgqdqYaDAif+41rSkMvBOL0xkZX0ASZNs7QYaiqDBenj7Stv8MlEZiZqSJZWSBvV+mwEkKh6e8oBNo2hrEl4Xyd5nMff44Hgp/Jr/zCz8X/0ch57hvzi6GqqFJRFVbCGpNwrL0963v/nZ5uc8JzhOOT074vT9AnPFs4PT0BP+2fCdf/t8G58+fy0ksv5aUXX8gF7k2vPyXpLJCRKRynMKlzT+fJcUCFwLhGqu2xuv8iPXMmtVAKqiv1JnU+RJxFmaE1a3pPjnteuuTe31uHOVXWUyb/MLbaM7p6i17KcWl7ng/lnKUu3lTNd25lQrux78edF86nkGRTSRvZNZHpaCnT24/LOvfAgVVFBn0PwfZOQ+i9sTMxnKZ3cBBfhFMohWCXRM+FapC0dsqvZmt9pBSq7S4BvnGzV+EV2wzxVXYxAFNWCZNXVaoqu7YP7qCdIU0RWHmLdm0xhlQxtCNRYf+cBV2nly+lquKL74UXXohP5C/ygTB481O2gxepT+/7RXzCixjhocsJfguxU6TfJCns/IN3gV4OPn1/DoDFepguzzxzLj//mZ/Jb/7aF/ILn/94+56Z+XJcoFqxhkXEWlMn1MnSjI/2iz0NUDSTDAJKsM1b3qKYZp5D+3CMAXYumZjEqTLx1agUpiLesyx1gVPVkTiWowQDkHsN6OkOfqDSUk8ZY9tzMxB7EoPLveoyuwR21VF/aG2O0EcXsjl/MafjXH+w3b7zmIeA93L1xt3cuIWgr1y7nQ+u3s4VPiCvXL2ZK1fvwCF2+15u33mQu/cfxf8myAkfrqfbETqTsgv2VBtWNQZTF9ho8VpvWfMA57DoxE3C36JP+bA0NrBX2YJtWfuj48Fv4+7nuz/+IK+/ezM375/wm6Ewp7Utj6b2hhk3zH+BJ4NifP2yAAAQAElEQVTP8JvL5y9dzLPoc/j0fnM5Ik7HZpGkbsnxgaB78TeYWx5Cug5CIdQq4aqzzhVn5VkbM2OOVFUKK2iVHIWNUgdrybfGFGEyhtoMtTz1KvqHAu6iuhY5aEbAPWeGKUqg50Hv+sJvHFvd64Og3UIBtfiyFcylvjwk8d5rowf5qzTAsPpPaesry/zGmSCKtiv3CxQUsC7EsPSDHLnmKMCqls5j4cZbllSgcNpx6PuLpI47IbZ5qiaEqXHoWHYz5xm0R46I9rCgDhM0H71fiHVkJcI9DGyJaOdsiTwA8QawfVMDJ8I44hRzvQMfFO602l0G71MFdwma49xqxbXN84VADafRb2FuOVSgAB0KY89t3FxmFgIjSD4jMCM26Yudfk+afmgzbm0FgDKcJwYRaVgNLfnEqCdXaUITB3Wb2jxjLRBaD2vMXAj2Jvfa4RAFaxImesHcr+frWYh2EjExiFgrojfRiTCa0MJAl+xamIggfPdBYbMwgYuzqzAcCH5mGwZ4z0tr8xeZhTtfM7SxymIM8gZ5ajmuQ4HWfQxqYXFC1GEEoEvFJ2YcWR1zO87gGU1fQhchAc18+wLsgzWIUr3LGAON92AnkM5xxHryjFN+msTobWdXh2yS5Tt/ByFZQ7ux1acQJqnkdNBhlY4sjjarWfkL2ooQMDXa60EfNt2gULH+0mjpNYCohxo5LDDzm8owqEMu+5s4O8Pu/QB0jVUHLhmWO1CaBzLzJ7DwcQY1p+ggdGZN14I2kKpG+jppzbknJTY4HcRmlvQvJ8HkiffrykJgxsU61usGXGIrtnISrJ7bu4TjgKcFumSSm8OG7wHBmyhs7MM1L4ku4UDgkeD8LZDUQFrwqGtHcOjwqSunZbJ6NEdpHI624hoguAnyVbOGsYljdX01xnJdjFV1NoF9PyhtMWnUpWZbQtpTE2jUNWkr2kqXtpjS5Z17inFFfoeWZayYWjHubNr9yyxqtX2g5XQNVvKRsV4MrJ6eiof55BFhQ/QD/LBWz3EQ0+8lg2mv+dqHeU/bB3OQtMbNa2EtK6ZubJmDpZNhPgqs4wf8uEdI4oRJ7RWi5S+SBUMP+bitlzDpWMzB2PbgFUExOnXmuVWRZFzwcH4w+xJOVcU/O6ywkH4Nm6csNTCpT5zuvKfbwc9spzn2oQucwTqKL9Ab5Ag5t9nkaFM5OioeCp7r79jPXjifc/gb8NjGYH72MpIt9ZQTvlvfvPsoP37nevyfIL599X4e8t1+y89+nQLPhezPkGT6druNITnzbWC45MjdOAtzqTbs2fVVVcofQuL5JSc8UHrMQ6T1LwDcvfcot+7ezw1+lrlx606u37zDzz7oG8rdXLl+O2+9dzU/efd63rtyJzfuPIr/V+DTcZTU+eSIh39Ilf6GdVSvx3VPA4h1M9Ix7EhlNnlKFXmuHSHcQSC31WWKc9dobsiGRMasCbvAqjUDMUZidGxPiLLU0kEIzjoaiIWRogakVGEhQLjyFXgWQa1dSul0eJA35zNPmOT+jjbXeZrnL53PL37hk/k3X/pcvvjpj+XSM0f7nNCoP7k9ppNDTa75QPracx/2cwMeKLc+PuGB7kna7oeC25zCHdwkVZUXnr2Ul3ku8czFi9ngU66XNzQQpmScfcXSm1owwHbRrKRDVRX6JDw5dmAwB0Jxzxn1JGvnd9nFq0WrVnzVYj0pJG8Fz3YKEUlMQm9oGQgk0Ftc+6HXdq91RrJrZuCsxdBzD4PLUYh62Ru0pbhWBvVgNFQgVVzHRYKuqpT4Is7cPnO0Fsd2vsBVrBmDxOwbhyl7tA4ZM5iGRmYrFjyt/Uisqva+CbrgB+BHmk/TQMzvjJ3RXqydwzbjc3waP0T+OZtZo5zhAaxbwzwTOuMsQdXTa1mZRlf7UHNxmXkXXQug+wIS2xxtcunZi/FvC77IU/lzR0fxhck15k18G5/kn/BCXp/uH58c80Hji/k0J7xJn/hChmy9Uds+xWIsllFoVHqfXN/COcd8r7zwbL78C5/Ob/7q5/Ppj7/I+7PrJApx+RzIvlX8w5ApeJLgClA2s1WMM6YbhmuaticwpdMEiatCUlUxaiGjGFxPaNhrBNMKgauWBmHfl7ixYLcYhR/OR9MXE0ceof5gb5yMVU9SQj49VYXwclp1WJd0dG02KT7Qank4eHTx2Rydeyabo/MZ4Mcng98Qjjx8dJI7fIjfvHMvN/jAvHLlZt77gA/K96/l3cvXc/mDG/ngyo1cJ3bn7sM8eHhMntd9y/UPbaQYwwO7Pk/XimiPvvZbtjWQbcS2vKnjmIGAO8LfcmB+KL/1/q18+9X3+LC+kbsPT8N3jM4rHlJVBnONsDWkcuEC9+YzF/L88xfzLA+Tz/HbKWWDPkJWHsdD5sgjHlo/euT6T8Nys7bRxhyrejfM02Da6FCl6qzMYKGQJD3CZTtR8kSbmCxlDWorq/9RenT96nHPqVoR4gX+lADAIdJ9MCqo7nNNbc6hARnkieibr+AbUTCfWMm8qsYUsxV5T4qvSTnDi4DI84fP1sxTpbVkOT9mvx4a9i5grhU3hlgP1X21pSsNMgzuAjK5NisDkD5Licmmvia4XcScmToDwwTXqECSo4QTURdaOzY5ZQVnH9zFg/kJgDHSqUm3PhH8tQtOe2/hHzi8ZABmIZeE0zOrlRnB0lAwe+0LWcjluTpCB72WOnWA7c2qSlUl9kVCc2mr4GauTwtZ5sT60G6egaLozl5znIvgorDWLnu1D3TNHZ09zyVOrOugo9F6iaGEUE91aRNcV4cniFtVfKliTmzQpLCRPNngNQRPU9GvqtBJwvPQjGN+ZDdeRJU4FGMB0BcVkNh2vs4qhwUWAgo0qzQTrKq6Uq1Aa4cCV7T3MuArE1nilQBntop/tMWqKgBZWxX+4pxZC1j768C9UVUzVYz4mf4UJqAcsHR9M5pVDgK8Bxx4fSjtk1AJ0waFkYPWyOJj0yXJJUszDkM8NLUiqJYEfNirDMzbYuJn72jDyowxNp1CToJdxQAc5wgNl45h31vpOHlZ27Q7/ZBmWB8Z5kCowqEv7u6oXKnwMEfRUS9SJmgXg4LyjdG8fo8iXrUGgrdKYSuhWZ0M7gUceiGzd40FlzXRw7NcETB4dKY/rDVxWTOmZf1ZrUddxdAZ6SjIch/1PipVFQYkNGzGHZNYpUCYt0cGMC+le9kJ8Np7XZw436wYQzb59NjULRXKiCSVKOwya1tjVWWo67gmJWKIeuWn5vqGRseWyFj0gRLquaaxjxz61lgjq80cof7AH20nuBmV2Pq7QBsOFkPLgz+VI9jSgVNV2f2pTBssOxFbhHiW1utfbG6Q1UKPJbVaD5C1t+2AbAFRUTDn4elVe4l6lcXp67okzJBjzrQqMPsGGM04+5IX4hX+VBiZ1qLMi8s2Bj+bbfk57TT9fZxDrqocbTb9vXrDz2Cb5eHf+XNHeebi+ZajBasqaiKVbt6bfn8/ZrN37h/nzcu3+pf7b75/u//HIsYkju0Iqawi2bKeLd/9UO1bg4VJa78NrNowid3EVPiRIjz/yzG1Hj4+zb37j3P33sPcvPsgPgC8xs8p167d4QHg7Vy9divXePh3/dZdHhA+gPsw/T8BOa2cnm7Y/1FOws+z/Ex0dOFCjs6dT23OpY6OktqwnMEKQmMBjABhCVOMsP6gq2a8lSYykvgz2NQVjjhyO5+hskkxRxVkRDs0zFSBpVJVYaBP3avB7C8bsXJoU88Rl14FSUmlqiK/qlKZDTOr0zW7lhWq4cpB2zljxvDNZ+kROH9+k09/6mM8EPx8fvnnP5WfeflSjiAMzsbaI7NNPceYiFlV2XIDnG5Pc4JskVMfACLH2PPZAjEu+JZ6Wy8+/GeeeSYvvfJyXnj++ZxbrlXXzNnGFA2w5N5hnDezNbYSJrSMgoqMBULpiWI+1Z/En/SfSmjA02mDYc1YNdDS9wgW55WDPeR/obn+j6Q/GVx8VVUtMzL/WoBrsJqtn/QFPwyjlqFV9hUrm72TZcJ0qx4ZmuDgwSmBV97bvK7AmXAoy6UOrYp4BV52TU6/kBshD37x6vQH0F2MOsDUhUQ+I65zytdbQE2hAxnU0g2zVouWoqemrASF9UEJKRMcgB8iQiGUbsWI0DG6u+6dQOx6HXfNTZmDGLJHh9MvQmCyWMs0RivYLMD67TIUGZujc3nuuUt5hRfiM88+66zxBaz0C/rkpJ/qHx/7wOU4/rcAjnnSfwq+RU5P+PDhRU0il4M5qDuo6zx6Az/46Tb6n4Z+9pMv59/yUPDXfunTeemFZ8J76MIoarDsTqoFS6rKofXI5IAEJtNiGR947C/YI2BEvanWdRCl9hbpgEOzZMqpqtClZbShz1yV8BmVoHf76XioNWdyrKqUH3JZ8EL7Rpc1C1Zhs0Z6yjjn5tygGfhipKeDIR9JlkAHsfHNV4xVH94mVZuED371+uE3apMtcspvyI5Pk0cMD3hQePve4/jX7K9du533P7jJg8IbeY+HhO9f5iHh1Zu5duNubvJbuLv8Rs5/musDN9/ET/mNj+KbuKvr1xp7HAiHkd4HCxvsK7ShOCz6zoOT/OitG/nua+/lncu3+0McOtGkklRVKgkqG4bzPBh8lgeDz/Hbqgvnz2WzqcY3xDabTTZHCLqKvafY3zaPeTjoQ9HwJcY1tWRp62Rwgwx8SsWmrV6lqlJVuLVoTLo8t0QqpbUA6dPnVICaswDTPouLcVj2rrFQseVxitbomhqLD8m8VUzm7jRhinzETha1GMnBoGMbQDq/k8nu/QHSV4bxLXmKtkI4sH05tYh9mHS5cjmsmSRrem+0pubM8TVIHJC+rK2oXya2Lx6KqWGGyIKDUIfSdFY0iOgjs7YlyMAPWRPzRkg3fQrRJ+dDfZjiCmZ3bcVjmwDzYIgpmAsw1SHPmJzBm0hrgi6PnRhiLeTgrBg7ajzuDWdwDg1gT82+NcDpS7LAXtZ5RNq2uA7SPrq7BYwhLCFKODeNMZZ5AIdY9m1gDgc1ZE1OFIvliAEY77naEGQD4IxNonyqKkVIGQLYARktTUs3eAGLbTgonaUxpd1dMOmczAY8kF4gyCA25CNqRf6ksBNwaLN3YgwzhDZZGCwQuzs5rUGpnVkwXcZ8pPRak4ZNBmN4PY3Wsa3xoVNJ12onPQLFhnYK6Ik2hmcdWhXXTR97dmbSpwAW9xtj+wCT0Nhi9jxGuh48V6tNFhQiYNoo/GL6ksI+gp1utVhyzJ3vJdAA9Megws4G57UxP2SxixK9B3WCCZg4AVmZDuvQatUD3hKxLruQOzgkdajZLPRKNNb2mQGCRBQlloKcJ45wqMdhgeMNJZZm0FYIZQoqM5ioLRmaumqtSQ7Y3BuGQZR9lgeAqx+LIL0f0gZrGfhV5djLwojNMw6Oce0xWBODtngV8zdWmY2q+FlyUF1vtBGTM1AYrfkaQ3wiDTe697VaHCA4r0ISHlV6xtZeFgAAEABJREFULVP3CvDXmAS5q3RpQClxPUmqWH8QQWRyQxOzruKeWAAT0InRF2OqOYZzJEJC95CBO+uEOfJEY7pG5WkzCzmOSdWsqectPdeFB1F7vg7wM9tI9dcUcT+l5MwIa+kcvBFuD3LwmSi2NsHVoYa4uUporY0bW/zJbYfiizYRaT4QpiPCfD3WAlkMjCJ0Inaxs6W6jkeAaLdAhcmYVBlAU9V7KJ69WNJ7tNoAq4IXGokDSYsDDFSlCC4dfpTV1T4ISyUlLeCt5WJYu9eIsdPNdJ79fqtIRCaHGByiVuG2xVrzxbE7wLDj91wMYFAcWw6o7Yc5qkqFX07UGivzSswa7TuIrkUIbbnpTv1LHDxoOeU37n4tD5yN35GT/u5M+dSmcu5c5Ty/XL94ccPDl5qxzFalZka+x1uesv037d6+eiff+/GV/Ojtm7nlP79lLmO77zasYe5Zg+WzAO9tq+FxVnz34wCI8nZfPLxL/+eFHj7e5t7Dk9y+/zDX7yC3HuTqzbu5ws8hl6+jfRB47S7YvVy/dT83+186Pc79R8f9nf+EvZ6ODZX5OaAQ93uExvZnoMEZJPgsxPWhUsTCRt3fEECMKSwUj05Av6pC8YblVxXrJxjwRaq0ofX9t9iUSMfFQyvKLDELgcxe2ZgPZlVTnFd74BSiX0U+HFSqpi3OHcjaGInp49Cnn1TSYiXWERoQ6e2QkqoJdO5ih3emV56/mC/7Pxfh5/Sf+8SLucBD5LADcxJyRnQZ7AVS+BO01tbrj5zyc+OJDwN5XuCzg36GoI14v8ob8I64Zi88/1xeevHFXOTnvs1m1mMncVnRZX41E2EZcW6Eaelg2PPNpc8AD0yeQgEKMXaJVctZZRBX0hpU0lp41cCaqIQ4XZW1VXtcH/QYU69Yc4rRNa4a98PrSSDYfbHHZLan2TKYKakCpUfJbF6HaSVVlYqNNWEPzDWubh+Mg3PkiEWm6XjoaZuz40pAqipVU5oD1q88j5+KXAyQD+tllACavjj4aa/HaYkR5iBcwCAygBRUwuTpJpuNMuMulontwhhzXRj0yZsj7pnMyVtjakXWWenpnYbw4OJHOUvpVewhiHunrXqC0SBDUavQ6ZS28FaNuXTDyuJCP/AWeq/TeRY/2i3pN6OL/CblpRdezMsvvZhz/k9HeKf3hbzlif4pL9YTXrz9twTXB4P4J/1CP818QXNiY5lXrYQmhO3Do6oCqPhCf+G5i/nSFz6R/+PLX8i/+sLH+2+CjaJGaPCqNin+BDvxujpuYiuGKkfuC2KOQN0nXKDIdMCxQ65rwWs+dlWFbyLc0yNV2KwzNkz6xPAP7QRPrhqpwk+wlLIcBlqceq3CjIOhWWp8rtJ2+cDt0BIbapOgDXTVUksfSfsb1CqVcFaUi+eXtQEP7Sq4nB968AY7NkcZnMWW2HZU/0buMQ91795/xG/i7uQqv3l7/wMeEL53Le/23ya8lvev3Ih/Hf/ajdu5wQf1bX5r53/Dw//r7yMfDvMFZLvl2rGfIMwWrzHTRTk6KjTrCB/azHmH3/69+pOr/X9Wvnz1bh6dDD5+yHKNiyTwsTfIRb64XOIDwgeD588Xv/GsiG82mzlP600Cd7C7x6znmPvzGN1nkNlqKhjTgE4K84aIfVMpZFPoM7Lyq42qqdth6PclrjXmQYcDz/UIYsZpshhVxjNb20VIAWofvfTDPQiNsGY5OAPBZQRzDciHradqxo1B9gbMam95fSv6SsefHKgbJ6rQelZ0RELp2CqFmvNgzE7ewDpbd/KAd9eCxbCm0RXEw33SWiroaGcZnBDZYc1JqjRAVdhYWZvzK/riivY/J/I6j3pyt+5HiRGRA2HeKgYgo9Cw9r1qxlakUpjFqASNFMeASFVCw00HY2svIWj90efEmYc8JDGOENfutYcGpO268LprKzqDPCiM1BnrXUtkIAS6HOaT3XB6DUR0yMVKFyIvnbiuD0L7hIlVKodN1hJeIsQFEDKbWlWpKmwFlQPdJPwnNTTQHRN316UaE1BXMSoCBtWLeCpEZx1jiL5hPrrAB5KW2DiLoZbUNUdaBd1iAIKgXKRqwYC9XuH9NEC7uQcBescIVBHEr6pUFRbMhcOVzLxfG8YlQMdjdlyMGQcklczGgWennpeWaPuF0xKuFGsdvGvPdSRVFFBCXWMtOPSqmnHss71wVyEPr+dyIB+X9YPjD1aGmnVcR1iDBNOxgxiPjfmCPyVn2lJ2wciwW2MRVafKaEcjDbl3VpO1kdqrWtemL9Hpd6kNrhlTD0h9bmP6a01zWhjoHezvTVoWZfGdhz9TGcFwQ8lUmVVo3KKqMShV1ViW1usFTyo2TWVxs2qxdb4CXNdCuXAJ0k2ShsBiG2/IAVlrYO57aZrAdWSdWi3Y0SBcztmCs9PaU6rVMk7lplNViEF0pqCitEc8SIXGXJ4HVvz+JEbIMILneghCi/tQcOmNTK2JZV/omgnpy5DgHNC61vram7SCEdp6HrBdSKNgaJAZx8agV1ZzjU2gUlXTXBakm7XpFBlQRmZtVAZxpapSVX2WLBQUk9FYgNe/yVc4Bd7SQ1KlMfk5aFULznqqpt0szK4LrlbEp2ZtcuGspRrH93Z7EqsiALgoLCshaxII0zTQTIaq6jVXoYmjMi2cgz6v+0hVgQ5k9q43zTkSovO+5V2FJX2RTpWFX1XpP2hYCTq0UhiqakLo1AK2gd0J6NWHQxfIlu/h/b13t7Diu3K6+d3WUiFvsykeCB7FfzJ8gZ8Jjjab0GOdeX2dxJ8SOK4kj3n4d/n6g3z/9Rv5Ib/Uv3HnOMc8iOtpGDqPr+DDzys+Fyi/1HLGwboyHwAeb/OQh3/3HhzHv3BwkweAN3jI58O/D67dzmUe/qmv8HOIDwWN3br7MHfvH/MA8DSPyXfe023ltJiwjjLQSthHbc6x2sqIsU2GCwNJXEelSrxwK1VIaIXE/S6a/WjNex+c+CCOBVydh5vCs4tXrR6aPqwxA/AAHOWIDXxtxLpZY4smigXah4jObNDbqJLRhdpvMvP5/iVgdBV9mWoxbXV1UlKFhYgrAPHoUsmli0f5xc//bP7tr3yu9YuXLgbqPJbQmFM/cPHSGts9uf/B84HBzxan3DsniPfQCT9rnviz2ePjqOczhpP4jMF5L126FJ9BPPfcszyo3qSqkFk6nBte+0mvNt00kbn/AlJQmZqQzr9YvHtmZqhQLet8laUdFPWtdEHPqB0X9NAOFfuM0OlGlH3uDpba9MMdNmuuwcjifqSi3q72JA3qK9NjXBfNNcR7aq6usMSMnxVPaI+4IqVz9vCBxavRDYtInPa0xOJiWZBIaKWPtrPuA68RzokKZxa3Zhp/WoyuskarnGXKivUBU5cOtM8Yhbt00cU8OLQ9Oi0Tzh7SmjMjq7dq0dWemh1O42AsT6IA5iQYs8sVWmVFIz+zmbZfsB5CN2peOA/tQ9nwhvrss5fyyosv5XlemL53bnlBb0+32fKEf7vlhXt8mmNezC08HDzmgVC/sHlwKGdst2nhUH1TWOtrO696WUaONsnPvnIpv/FLP5f/x698Op/6xAs54jdX/cJmfZSI12Jg0zPzqEKg/VXjFFFrB3ukuLRbxpHZKlVcH/gJGqmEMbSVg5nBH1KBiujGHGC/uAU/3SobDsZ4aFXlSFJ2DKuIcuMmjbbXlmu0HlMQhumaOswAOAa6ma4z3YDh4muI9JwYC3WAKyBz/T3uvSqJ+AvJNTBzIt7CB2cqfJfgjTn94f/w8UnuPnjc/93B6zwE/ODarfig8N3LN/Lu5evzbxR+cD0f9N8ovBP/RuGdu/f4kH+YBw8f8cHNvcIHgvdPllZVzBJkk7E9yi2+VLz21tX84+tX8sHNB+FWyhjEOINmwh+wO4NvK+fOH/U/cXj24vn4kJFwWtLsVKERt7ndjjx6fBofWB7zYZRu7hqpdvqUhiY5Uy0BnKriOlfXDA0rOLFVVWJH0m1ntLcO1vasp8+8LgxZMUz2SxSiWMt0uZ8AsZ/snePkhrfQsAfn1ZtxEG/MWPhqNriuwwhzDSJLxbFolPOi9t39LZ4xJVbobZI4BnWqpXFicjrN9/VhcjkQnnOng0IdZE2EzFOoN1Hi2ggWndy211rk7IjaxMmPYXHmcB0kstcygpYjMvkAdMkTCzmJBRBh50PWOmRNPjyxwX0FQKcuPAx7bMapsvPFlH69W5t5VIUO0rrSjfKtgVl3oQpfMQPTfmDqHopzk8hyWZeBLkg+a6SL7NcFIB/VmDYTwiEXcDcNNmB3TfEqak7yxBk7vyfH6S4nB6wsjfrw5gjUtdTIgpvkXCIxTinrO3dj8boCond+3/9gnWj1GenNLWZ2fI4oS9sXbaqVjXYZKcTprEynI11ljTNj+3GUmCfbHjTHfchQt48zbXgAjFZiLQd7aA5zEyegh5KJaQe3hqbHBVOzhdCy9gN+I/gsXr4iuY9wjfGu0XW6AFy6HKXnWvxitVUVVK/JVXecOsL6XSc0c1oYqDtIUlAE6QPRoRzFdFoJK76GJshIvnWdy4dUTNdcImiu4hLXnzJXIi8uDFmQhPnce7rptLEfnBzY+Rpse3r9VkDRXa2F4PSDosPiLR3AIpm5gxXaWGRWw6EbhnUIgdKb3AN7ZMahveCoM32JeT7i1tQ2o6qrC1OHaQQXvuAgPqSAH8CTK6HXzhlrw1HN4JgR8sXmfEMTWdaLS2dSJxCuVCnYa18mJaNjDcNR1zL0NcfuWg22RV1AetOBRiptg3GZgscvbFn7MocwoKHOdU6xVU+7Q3xegZI3BMtBX400iLbDCQ9FWuGvaw0TicWG4floKpabJVgbwIxhcyGmzRp2OeLOjVATOkF6FzAGoq1g9uYWmxLxPBTr6ith0G+uOYh+C6AaJTrFeqxNzFVoEkjciMUxpIQ2sFldW9stX1iwqiAyJ2Z3Vt2sOIoroaEHqrs20rUEsRfF8ttqrdV8BtetP8WVAtrJbeXwpPTaAA841gHpLnxQqbFe04HlfJ5Ny4KvqmOrc6Cryt2nCl1J8Se0qmKkk+jcWLMLg7HphRnu0erv7/OB2cBmpVycLiHfTPyQoXu0qVw8fy7n+V69Odqkedk3sinvGH7+G7l262Fe42Hgq8j1m8f9i/yRCpmxyfQae5W32+JngG38Dn7/0Unu3TvObR7sXb91L9du3suVa3fzwZXbeR+5fPVW2z4IvHrjbm7cvh//M0Y+BHzw6DSPefDIjxK9P+cbOeJoNwk/h23qKIVWwkoAU/5ZsNH79WcKJUtrRttjhFqaGKjRr13tsds7MF0fVdytRY4U3DAXkdjUfiZok9wq8J1gpasVKqy9eY25GLyqSqHTYzHW5HYc24ItwI3B7AJo2LzJMf0E5gi+GJM+ZGXfrMm+xoJ4tKzh3GabT338xfxvv/rFfPlffyY/88pzPKSrzl2pxTknlbWNMaK4vC0XzQd+yrLzMWIAABAASURBVInPDnyGwAPBY/Qx+oRnBifo0+2Wa8vpsbjz58/nhReeR16If0mpqE/EcusUrZ1R4QTalzPtSjVyOICw4F7XIbzazMuBkQ6ps+G3XgmrronW6mf6IRVZe4GuIlYMHCfjk93Ikxi1XM8CuyLKpSVPNqMHclBOU3kyo30Xo+gsc/X5YVtNeCdgfTY7AGPNxfxf6bzdTLoLq95RARRWoWfXUqYXYpkNsKqH6TPieVpY9MOVywOqagZWqFMtOWhuWjmAqFe4BVdVCTUq/KG+XB9OAYEnwEijfYNCaR3atB1xnuiDxEER9Rqq1Vi0VXfFwIwrmLPrKHgD2Xc9svlBnGmizGsIpkFRrNhMr+EYaGhT83TrF+WLL8T/488zFy9CqGx5p9vywvVJ/wkvaF/Ix/53Bfuh4HE/7T/hyX+/uOGdffE5kUKpM71SVXn24vn+n478H7/+8zwc/Ew+9tKl5a094f0gs5Ff0+KiJdg9Bzprw65icN8IFhHydnbSYc7E3o4kKERwa3fvyzMUmrqKGLa9UqhiRBacKRLtYnXToRaFwULDYqQTZ5y9eZqAfV3QC1/UnKrK+gcjwWdIt3J0QMQPJWCINYI+u19QugwWSecOYS2MsYR8wklk8EHK1eCZcI6PR/xvE967/6g/sP0P+169fjPvX72eyx9czbvvX81771/P+8uDwivXbubadR4W+lf87z3Ow4enfEE44YvKlvuJc2Ky7TiXG3cf59W3PsgPX/8gV28/yClr2RxVfANRPHmovYUNxjm+vDzDPXPxwiabDVH4HSSWXSvmGPF+fPx4y8PG0/hFSaoUdyZdCft0v1WioakrulU118E8hdDBiWE4dxVxbFTjG4wq4jtJUqFVqqYkq86uOX/AA8f7uiW1vzYsXCy0KvLR3bFHb57zhJ9VKChLCfdWVcXmSEgzfnHQz5lmFGG+Fa6qVNV0xQnrOO82jPij55goUFj5bu0ht2rJR48QHQMygl/4ON2pFkq1TQGWODrq3k0xbrBtBx0YxkOt1o05DA8l4tFEqmr6IYQZxBxCTOcIDjgtbOagw552G+a0wWA9FFGnaGsOrJTEro0WAwml7c2lTLo5mRx0Y2p9gqWNNqFraSPAvd6JWVmEgAVYEx1npLWY3mCge76LqRcOGfGaQCSBznZGQKLdOktzXcjE4AP7Q28V9iJdH5dQBhhdMxFbJWtz7U43tRz3BBJtNpm2GaeNYQ3WMDDt8s0e4MPJDBhfpPOwCXdJc1z/rDvYviIKMqborXw1KGXGzB+16EbTczsWPvNMf7UXDW7NnbhO+DsfYyBn+lOACay8cWw0Y6ocZ6ZnMa05GuooA3TAOeL2vlk2WKLfNmGXqrDyDuxqEGtOjCy77MQGGOhwhMxXqvBakqpqYdAJOwlQ9o3kdoqxWF+Il5NFbrrh60G1PuaCjlirMZAqMgbGrpuHsyis7n6/cydO4tkpBtQtbHhyYFgz1IWwK931HMBR4tweCdzQgEjM3Ev0BvZIgyy2X9+Lyw0Gg9WAO3dzmF+cBLpEUCYomFGEKt3MWUWAMqoW8WmY39YyWIA5We+gnmLAkoq285sPq5PbtrjC+tpvomFY4PRGipq+P0DT2mE4i93qiaF2vnWqqulV1bjjwFJ7fq4PN00KjYDx1R8aS65rZZWp4npRHCquDNbdxchfulxlV1+cvCqzFIBW5LJBuS3AAad37YHfKXAmBtBdb5EmaBtQz/W1h+sMVRgALDujbXyLI1hElt6xxV4UlN02Ol+geWYylwtGrDtDEze9RqVKDqswmIp9kWQxBnrAHaE1hUGzlUOlijrDOgixPq/2PSoxsuFADFaLQ8Gt6pF9UENQTKkRI5izU6+N4Tgj3oPQ+rXnnEYsYcmqyREzpoSKVeDU6jx8Js5HtapKVYWBXmclT/gfxSvTK1VTUtm1Kh2FcwKtmjbmQedcThN/AX7MF/atP7NxBsupst2iJBz2ZNK5c5tcOH+OhzybVFVCz1NNcMPWN7nz8CRvvHc7r/30Rq7wcND/Htz8vhu+a58y7ynf8Y9z7/5x7vCd/wbf5a9dv5sPrt7mZ4Kbedf/PNHlG3kPffmDW8u/OrqbGzwgvOVDQP8TRf4zYH6Rf+JDwG16zfGeQuIa43oqVcjGdW9YMXbxs4ACloARD35VTe6BDnhSdESdwZ9047im3SEG+g6DWwWAjoK5xgrfKsvRZsCrAlWIYQUz8jOK9CnTx03ClUn7EkNTIzBx6NyIVdOrqtABZ6+qCFRV+s/YBJN6XbFtbn4OdKQSTqgYsbtmIte/GVolngi4n5defCZf/qXP5t/96hfyxU9/LM9dOB/bYKgqaIW1dHwAnIn5OvI8TrkPT3w4yMO/E+TY5wQn2/7Z7NT7lIewLJS1VY7OHeX555/Lyy+9mOcuPZtNX8+k+k+W5uyaFeDMNnamr/UVGxhTBlNoMQ2YXW+VLGvvSwPTa0H1PCUrYIFVxFZ70XO2OS7QTnHkO/vDjKpKFSvg8DxDXnwfRkuBFmOx6Nb464zuC7d7VSVKnmiSyN2h+jiwOSQc5u+5ya1qlChdm1ivDfejuvFVVs5mNQ71QWngA481AHxkP2DuOGewxakUcQVFL3wPil3ize5U4tPbj4WpoJZeZNdir+pJX1zMqtqrPOmv+OFK0vXn+tLNLKUdB0urF2luE54IdPwQ01bCHKF1JjrtFzWMen0nwrrAQiuu3MULF3lhvpwXnn+hPzQGL9xTHvZtebJ/ygv8hAeDx49P8vjx8ZTl4eApL3p/O6AM+FTlvrJw9byDm4kphFs5bCp5+fln8uu/8Kn8v37jC/nFL3w8z146z0vzFDF3kMv6zXXhJPGSYRwIpcQRyuAAAVe28W8WYMY3wzkvNTKb3MGbFdsCKNZIKuRi8xX/4BOhLGMhdOKDFxEKPmMf3oxpgoDDm1DbQ7D9abQPxWCvSbh3OdI1qG/YOHCrpAtk39gHhQYAn5vSzjIImDHrY+H7BcH9Sm4cQ3+1e7fU9MyctLriJsV5hI+Q8CGT/u0cv6EbR5zthjf1TR6fjPig8A4P/W7xReDa7XvxN31+EfDD/x2+ALzz/o35hQD7Cg8Jr924lxt37vNbw0e5xYPCm/e2efPyvXzjB+/m+69dydWbD7OlLttLMfi54AdWWLP7qKocHW3yDB9QF86zRvDB9XY/mNLYAoj75svFCR88j3ww6N9w5cAGZzyItTADVz+2Pgtw7QI33jY3KFNGab8SesJYtVjoKmxkA3+DpqeqOL1qnVSCADGGtkzWi8a1A9EbcT2u4WkZvT/pGPEeXjnc0jOXYNdhqGJeNBAd29lNwNvB2mA7Hxvoqb6Pc8xyEDFWBHepjTU7Eeeezn4E1umQ+aRVcRW0XVuLjHCfpfejt8Xq/ZE/z2bOqt1xgmPJ5TLDFh2zAPWDMEWUhEkh9T0TGiDMzlGDwKM++AriYTKuBEjOrUtpK4IwnYDWqrWRKuZET5ixa6PB7FSm/mIZ6/2AQnEeI4ohZtHcixyyUXuM+cyb/D3c1lxKm6TNcmKQ6XEza66+NgcCj6sgQNLgNddfwJgnB61IblysuQEJ7XB10/b1TIC63dP3MoBR5xwAXqPhZwm1BrLF3sexDufHpVPMUaEYawWg9lgsPEMtYGjrhtpMR7AQOudvdgucKu5RdkIGECN8CxYYAB2MUUxVDLtzwLY7D6UwHVfBPeii06Uec9Dbtd4+BiSAct0sjQUTpff8rRnoUhpz0FcadJjOHPWz342gk6tjYz3UmK6jAr4oLJfS4tIU6KwrfgSjB6/nAWSCIj6W+QZOaGRhYuw6b9e7moIdXmntgHoArpXqTAR/Bvq8wZ11I63jGDMsdXLb76H9zoOGAwecGm2v+cuqWYas6BY0JWszaB4+obD5mG5ttaLdAsfe9B7w0Macd9XmEOGVZ0V3hYa3chaTqcBXsqZJO1mARTWMTV8zLNewRs+tZ3G0vD1xAm5VLl7vsbWH0uTpPTl2TheCRF/jB2a8cZ6c33nK2rEdsDHpy/yFHqQPSMiydhzTkYn5vmJ9PPhE28BErykdXxyvb5vE4xpw6CGDnTSIxuOm9eq0Y1RShxm0d7n4uzi2MRTQTMWn6/aayzwjC4eZGu+3KrGWnrlzmtoFDMBGbSErT8aI0secoXMswXse9iBHb8qAJ47CZAFt7GYF4y0aGIOE9fwo05i8Fmr6fVPZczri0uCS3B2MZHp7HejzrZ432HHVEqy5yJw9cBZRAZI1seD4HcA3fXJdgxA01JxTe5Lh6sBrf3GFrOfbj7LBWaWqUlVh6CVnbUCauxL6SIU/8OmGew2l1XMm8ztwnpweAIhi/FiWx3zX9aHgKfqU775eZ6+d1yOcE7Tmu8bzfHe+cOEowfEX8f3znQS+81fLUTYb4nUu9x+N/Pid2/nuj6/yYPBubvKLfP+Hgfd4UHjn7qNc5yHhlWv3cvnKnbx3+Vbefg9593refv9m3r18M/5twCvX7ubarQe5dftRbvPzgrmPln8GfOL/FIRrkf45Y5O9ZrmuSWU8lSofUgKkGBD2VTEHG12l5v5c42prLPh6MXb3XZiOM+a2wQjsQjaIusLxxEDfHxmkb4k11MPuM551AKSqoDvhBhebEZA8bGBG4t1T/Jn1Xa9EBM6gloI3O1jgMj3vaek2Vp/5em2jYQqPAOE4f9KVx4itGDq2+LOe6IxDTo7IGKf8fJX84uc+nv/9138+X/r5j+fFSxdSc7FUCdRqYcJ0s0TX5Yw4TO+7E27Kk+VZwfwXhafzLxCBnRLzXyDKG9yg3t/PXrzQ/0rxxRdezLlz51I1q3fpngQgCnO4eDA5qNkNKUtsgmZPq8deY1tPDdW1n4KfBihZT6P/LNI5PTxNfQo+BJjvzJaeTgchQd5HEQlD+vDeeQchuPRwG+5BAQ77SeqesFpPM/pqAfcdaZ2Vqh4c+tD4UJkRx1WaZhEWE6RNLuruhQihMTSvOsYRbmn0QYfQmxtgLQzUCAqku+YqDTCQxjj7ob3jrcZaS78YWshgvVGcSI4aOKtQ2sMSVuYLm3y5ciRqzyDbGyC1SFqnWzHOXVvPvbaADiTtwMHpOcjMgfQSCdMXtOLfxnrh+ef7weAlntjLGXx4Dtaz5QW85Un/CQ8IH+/+tuBJjn3ocsKLng+k9Q03zNkS2zoDNqY1NwzFnXLuXOWTH3su/+5Ln83/88ufyxc+9VIuPnMUF7TZbFCF6E4dWzmkcd8pWVpsnsS0BzDSICcjOBKmZMDPfMNBxVJVPaZKPdGq1Z6+49wPs1gPoAqOgp1gt4SmzRzNq1RNwSC29EIjhLi+qy2Abcfsv6mA7jyJwaF3WRYjxLZSBaiYdygQfcN1x16/poCxspCBItI+SRZC7br3jiySpAx9L9hOuEY5xyqO+EFk0w8K/S2lH/YPHp3kDr/9u8lvAa/yMNB/IvAuvyn86XvX8w5fGN4LXLGFAAAQAElEQVR6/3p++t7NvPX+nbzx7t1869Wr+ZNvvJW/+u7lvPbOXX4b+bi/PNznwWE/1DsJ9cM8STH/+fPn8+z5C/y2kzWw7r4v/TAa7CdhTeGHJwT/lHv2MV9ATo9P5jmnYCDkhb1h4adzKtV21ItZVaGnNuopsVXAC1ErlW6oqkrhVFXoiHovG0D6gkucUrVyssRWv3K2zX1ODJt9uh2v8U4IAodCSWruXYA54rU0IUvbla+EuCGlqlJVHM4i0E1FxXhS2WyojWfp0FgNaFryZKNMrJdKVVEXNolVlYKLyYjVk6hxmajfVtvUIQ1+c3HVVXKpRZUdd42RR5RxdvlUaEcbGja5q3M4N5HmQiprt89QyK5PpwqtiGOqlCqdWd9rw1H1taDk1BjiUzJnIWX6BGPzjNW9mr1hGG4VA6huFhu3OzM75SJLHehyWziw1iFGbtto3ESd2TweLTXpXU/dcsCLgERk1sKwi8MT081KFM/cl7EprlpMj+BBX8+lIyyGkqxFvkKOwFJ7cC1bZAwyZseDJ0df6frsH7tNYus8VesCCdJDzeYseNUSVy32XEmlqsKQ9rE7PcwT55+CGT6s4ExfrrwsrcoaSZVaCU2GdpmaArGLKlUVuhC6WrvsEeYeuDoqz6Rn1jFWqZqS4GeuKdhNM7eyNA1lun7OrGwRI1X7GpgJw0BC0FLWLJxK0vkYVT3wXg+D9VVNP904HeAAtYBpBk5VW9nZq5u5hizxAW4JBXJslVIh6OYxD95oGwN4wOl7gkUPIAUFSnAajlNY92L09YE0j8YkYn6up2uTCwbU9JG5VnUWO7SB4DpSh5x24GK6RkspEwbHGEMNfbCXneATi2QlFJhVowutPfepUVWpaTi2DJCVR3g5DevupS3eV0yQswqpCQ5LS0toTFCpNhy7/uID9ntkyGmbgd10biS3OCRVamQkQQW/nCT71rm4UhTM7n1StUeqLBBKVEsqmRdyqdC+Q2hFuND7XiD2uXhPY6ldcDi8Kg1w7CyhNhnWszd/Z5uGBFD6xGcN59DvlRGkA7WX2eABytEvarRmDUy3cNPo9Oe6Jl82wjlWeUqIpMxGWZZPvLNn3vo6bho56RjM0mKgllBVpaqytipsYjOPWgbwo2C7HqpEmQP8FQfsPAfrxHUatM60CyxdCx+bFPZuPHhEyWOMzRhgWrK0mtqT1aoCQApSFeOHCcSqcoQVpKJbVThI0n4wqxg0EkZttJh7akQMYQ8LJIH3ycSHgS38/EUHG1PC/iD74G+bkQ0PfS7wMPDCuXM8/6lsNukHX1UYzMWPeXzPHvH78v0Hp7l87UH+4UfX8tffey/f+dHVvPn+3bx37T4PAO/mfR74vc13+LffvZH1l//vX72dq9fv5sat+3x/f5S7PDjs7+88pOTHRtbEerKev3Mq+Mwd26pZs26LFwO8qkxOVaU6kFSRazwVTKRi01YnlWJvlaSFgPcRR5GILPMYC62qUlVhoKNTqSp8pmaeKuzQUFUO4gQawqdeFXp2UOOtljoEUvOPPKwlmqpK6LFpt1OpQoKggzAFRSthX+mmjeEyMHt/bLAKhx6EnumOtD3SOjbuJ9/6NgxV25zfjHz645fym7/6mfzbL/1cPvWzz+UcD5EHGYVkFmIGkAruyGwVftSKP//7M9cpN+KWZwL+bHbKg8ATnhecnJykMW6GLT+vbbnhBj+pnTu3if9s+OWXX8qlZ57h3tzw2qR4kNmjuc4UmucwAKsqVUimZNFsZ7VSRUwJR0fiPCMcO7jqUIzvhMA4kBQ1ujgoZxcBBZdFE8RY51h5nBaBtJAvfYWkEGhIrVR7pfmUUH1JrQzXLg2pqv6Ist7KCXUq6XHq9BIY0bDoBFNFdJEa2Kn+0zwsJlr4Jky0R/ZZGKtg7juxQF9jvNKpsQ8vFozFOhM1y4l3sX+BwYSdJnUpq1KEFO2irqKvFIM46p/psgbZe9rYm+71wDs0q3PqENJeANVhHUMfLnuW18jrdebMOslqbTwd6hXOOLcOJOstPqrrjYTAzAVb7To6yoWL53ko+EJeeuElHrxciC9gX+hbXvWnPuXnxa4+wT5+fJzjU6T/xuBpTngzOFXgOuvgxe/d6pxcttg2vKHp+yKqGrl48Sif/7mX8+9//Yv5jS99Oq+8/HzOnzsPlYXBTXyTmEsdnHAh5kIALNRomaP+susG9GNGpwil28BHsH0DSL9BUa4J5LQmaCau1g7S2UmlCsGfdZJKWtINj8SO4Q8j8DGZjBj+0OFw1ANfty/h0IJDLAru8IYgyLEBjVSfD6XEqDvgdB/TOjNOJ8Wfzlh8UkFw7Ij5g/OY2nEvM7yBjzB3IZvNUeY1PUrwR44ythu+YGzSf6Pw8TZ3H5zkNr9lvH77QT7gN4fvXLmVt969mdffvpUf/ORmvvbdd/K7f/Gj/M6f/zj/7atv5k+/8dN87Tvv5NuvfpDX3rqedz64wxeOB13Df448suHevIicj19u4iZCq6QW8Qi8Z0+8T/kgOl4eDM49kLEYVUXOvGdiK4dVJqlSDYx1ngnHORSDez1SBf+MyNjLDFXzNjjz/KZfpZ7cmmoZ8Ygl1X9CW+fsheDvOoHxpBBsrPcw+gAY0QTo0M+WAZDPZOlp4RSS1PKH04Azy017cH8OouaNkV2b/sphSmLG9zKB9skqxLr66ilcI+q3bXyRfo/R5p5lBvYwa4UvHFsKGF/nJ2hvcTCumB4K7/IBZk7YjfMaSTdKgmFiTA4xbJAP7YchVpb0YfYOM9tqMw/A5E+s+WDTw6A3JqDgZ9XY63ow526arJemST2A3DIC4htKloZL8sSBdNNrxrE3gDEX2jzrep4rpN8lm4un7uDcI0nQPTfrIHbirn/ODWCOatGYZ7owKZY6g0+HOafBOOdkNux991aKNArNGCMFGXck3z96TQuys+W1GLAIGp9N9Xq6dm8E3EmMtc9kQiqwVsbFFIHmTcf5oOEYUDBXPgGRVZzYne5yCEAhwfUpAHjd5wIxxReFOfn4dC+5grl0TqZLQOw1trPEKlU9+y7iOopopVhaOfpVABuQTjVsaswOois6JlfEBQ2NgFW66Ss4zoHqvtkUHM2B1nY9+MO66INe2EsUa+mCvfrFNw9zeFYDB3vtUhXnH73vGRGb1jqSNzuL6D6HrkcAmmO7zj0NUDp1GbtPeMTvSw3IjbN5XhPRW4oDjEXSrB6sBzxrhYbDi9RftK9Y7weHCPFZTWP1ta01/YHJrNbtAMNBLsH15dCrJUofiJ08CHpDc2F4TdptChZ9XZPQlJVVfT9VVcNTcR4UNWe/eizWFQlowslMMdAzA7PWkSpq44wYshaWHQHqbm3FRKidp+YoTWr/MDZtCtCzztuVmt7fr62nCKv9zCrJFgZkJUtdi5gngjYGx5z2sP3KjXLaWEdm1zrgTj6AnZLNbw27nSXgporKYOZAYb3bljnB5BuDFbWfp6C4shfp/LijFnnKimh3TmhrCmZ3ctNZLIRJOwzm3mIDoCdcO8K9htDmfYURrilqcjDocz4N5KBXVaoqDPRNarNIoZUYY2tOFDQu6onOTlzfDsU3T99FKNpLbrUezahqx+huH+0IKzhV7GeE79cj/TCQn8f8jut5rPvachMorDDFwx7eGvmZ6qiFEvycdppT/zLH49Pcvf84/isef1H/wzeu5Vs/uJyvffvtfOXv3sx//+vX89Vv/TTffe1K3vjp1bz9zo28896N/hdA/qsg/2cgN2/fi/9iyH859Jjv2Swn2z58fm5LcVLFlAjrDj5AbAPOYB/z/QcDB1aHMdm/LATHfWHROUt8DHjkMGq3wq2D+lXO3dEevC81yqETCna1F7jJYlOH3oywxuiEpmZu14vX3bQ5C0EdUb+HwmOleFuEmB2sijnaBu5ePav7IwxSXDIycaAxNT6McSAQOJstAp0OFR7oQKYFOvOKvMJrMnEZ+r6szVMHTqfxc7t/K/DXfuEz8b8l+LlPfCzPXODnq2XNcuSbF5qarVKSwjgDZ7s9yXZ7mlN+5vKePOZBoD93PX58khPutxPmOOEh4Slx/7agNZ995tm89OJLufTss/0vwTxyiibOm16ttDTGuOtz2p37LzGs9s/x/ikOU5IuQ8E8089ikzsJ2sr09uMhdpg97XlneQT6h9ynzsKSfV4aihlqZJcIRt/ltk38wzo59CWytxZgqjPzCR0UPIwB86xZwpya25sLejgexqbtuJt2Z4jG88hhG0w2mESsqdyM84bHw/a3sErPDsTkXWOmAHhX48jZiXnI/IZh5cIsSrBucSA8xtlZQmbRgVplMkZIQ/QOBWgGIMx5QRZCVaVqStjcyLwZBpT0oKHoPCG9PrGQNSXdWDvJlIuBCg1a0zGZDnggQToam9YRDwYvXXour7zycv87/6Mj3ty3W17s25zywj/lRe0L2qf//vclfLEf80lwwgv9lBe9b76DifxQGhZlBtWcU2sRgCLmB9YLz13IL3/x4/n3X/5ifgn9/PMX4v94ZCOn5Dsgs6AAgs/Y19+9GkMaRQ9qD+KFRnXXrqq2s9O4QK45fPDjLb2gIIuXWoxVU7xN9Ly4epWqeopYxTXlTAgSm/EqsQBRAKjnDw07q7gvoMiNYFJ1oDXxVX2tQ9MBm/6ILuhcYnuDqo30MHqUhdCbuGpj2FUM5BbnU1UpddQFo1KlbJIDHCQJe4yNeyibnGwHX2RO8+gRX0YeHOfWnUe5fvNB3nznVv7qO2/mt//4O/n//tdv5v/9u9/M/+f3vp3/8Affy3/+yvfz+3/5av70716H83a+9cP384M3r+XtD+7m+u1HuUed+w+Pu+Z2W0xWqSo+YCobvtT5WzDvyxPuT6VCI8545hza76BWn8K8tQJIV4WhfA8hcyCWMbQQQRIoWVtVhd6SouY8bMxCMqUJ2Ogq8J2AbYo9gKFLIUO9wT7abAK1ZYMvPn34GqkE8bZD9dq0RcXTjQU1l7XBwGvU/fTrGG/yF0Muc3U9yNaLDrJFgDKbWYP3jGEpIO4DgvJRE4NCJ8bcguTH+oiuQqTjgVjF0GBxJxVQzTBqV9CbvjlZ4oujQqok14w5iqHZemxGot+SXROvxZuaRPzdaxZ74klVpf+gD+M5bIVzIFDTEkC6yhmqdNgmB2ctxb2qOdleNiGKzT7xpK+dBSZ8MBal68Cfprd0f9klp8o4ol6kSh8uamBXYSA9HwtQu65V2oe+79XzOo8Y02RUotbfWYADZqi9SptPMplzncuQZzHrWIl7DWeHMQ9u99Hj2YEpwwd+/FzO0kaoMaajcj/WmzJxKOkYY0/BoB8XDKVtYpg9DiYaDUKUo6xBNWJ4cnCWvtLIWhDU4sjHC6tNFSP4XKuoAqBSNBGWESWBz2Ty+yyzNkjUCvEsE6xuaAuUHIKhmRYGzBhDnKfPdYENma/s7I6BsJZgqwZGVTGuLDVSCN14iLcsi3QfJQRsBwAAEABJREFUE6oUHAd2uEQBRoRaML1R9jES6anqzJxtzQZC9+LQePYq+LiVwsVYKroWgAiLhuZZoBJyxiJZ2soxFkq1DyeLLKrdmQJpGozYdO9hnO7WTwDp1ipsX3t+dlkrSxPXLAfW3vf3dPASuVUCq1CNHtyBtE5SVakk1jexjykgdP10M5Fjn6oRB8+q590R9eSpFW2ZU6w9Lcalvmq9h7sepM5UI1XNSNRK9n5VpWpKaFgp9Bw0plh3WiHknRUas7gfBc+uKbeqmtcjNg5dLzsdWhUYEtDQCsliq7sWRcWZLZxG0vx0I4RmPRhsNTMGG7+qUqnYigF3pnPxqipVSMoIOAn04KsGOnzSTr9icy2DnBDTFvW+Ws+eIpnSEWz7arN6FjiAqsAQEDxHfGu2x4Bt73vakNByf8z52C/5GQTpcqsqdKSanVSqpsSGnVS6ac+FJNotB6a0RaqqKaFVlSNC10R1pxZbC6rdGEOkK4LGowPeZwS5qhoynmJEqtgbZndsdefK10E8e/+TTad8px1bvnlB2PCT9xH5R8TP8R3N1MH3bX9WOz0decgDwBt83/YX7K//9Fa+9+Mr+bvvv5+vfvun+cO/fjP/5Ws/zn/+sx/lt/7ktfzHr7ya3/mz1/Inf/dGvvPa5bxz+Wau37iT23fu5/6Dx/1d+zG/ZD/x573lO3e4V6oqYW6WMHslQr3fpO0qwNBYc5tcULXvHd4JRLqz3WShZm2AcnUxEx056gRXFMHf14KA3xcHMwpDVTGSkwQz3kpKNqy2jZoBg1ntJO0n6qpSTQmNPTHG+9ZrlMJE1C0ZIQUwtMKu1hiLnmr1q4grQS8hSmDNXlWpqnaGYw/4i+ZoQdshbT0RNAHPmyD5jsnF80f5+c/+bH7z138+v/zzn8yLL1zsn6GqanJKXmFXUhxSaJhBvM8G96E/85/wLOCU+1I5WR4KHvNA0GcEp/j+BaNTHhyyipy/eD4v8kDwpRef77/gwSI5fOp20eExRlOwMAbXZQy9HLTC9jWjxuxesDXQ8NmuTkv1uAwWw4TCOHvbBQvxGioz8hEj1J5MvVBqAUZrwWJAnE/B6xDQbs8jvV8hY2p35W77O5R5StZmAizXCYQXjmfWkNdCgD4oONRgrU3DRxGZY7BWGdTUht5v7eodSyNnW9cEUhd1CtsStdgb/I/sZWQUC0dI0D0jdcaLkzTSM8xgLXlFYIBPjl7NugNNbO3GV8kuVw5CoDKbG99PKFawS6OlqlJVXCOSJKuIoEhzxFl6e3BHvKzkLLiqwErjI6RjPUBYNeZhF1bE1AqLYG0ie6meq/YAVi99aCB27IJnx0RV/0bJv9L7yssv55lnnqH0yJYX/Th4sfuCPzk+zmNEfcrDwlPiWz4oBh9GJNn7pgpVw3ko/SJjEZW5XOf04c3HXn4+/9uXPpv//dc+l8988gXepBJPr0f4nRdySKBTlxEcCLvHOEX/QNzuEocz+p6g2gAjVlXpP2qggRdlLPWbH5yAVlyf/NiILWWYdyxScElmx65zkBUF4oghx6n38cQ3ZijUSDdjWx68TrZ8YNaoj4LPHoLoqE2GMrBDHqvAI491aBS4FOvy4siAMww4+E5JkGrg7CNbEreLjU9Maqxhvcps5NJBBJTEyx14gGnpYcTvB5MxMyiewBvUXsUvLP6z41t3Huat92/mB69fybf/8XK+/vfv5I/+6o38l794Nf+JB4P/8Y/+Ib/1h9/Nb/3R9/Lbf/79/Nev/jB/8o2f5Ov/8F6++cPL+f6bV/PGOzfz3tUHucHDwrv3j/Po8TYnJyPekyfLh5X3cXEOnr2PKl1HaB7pXOvBFlxr7yXpuGeWpa17wHV3KBKnNUddrTG3jWmNhBNfckNz/nVe3BCOrWqParXw7toagmEfBm4w6CGUqkoRc8DEGpk6Ea9i7qytwPB7LSvmWsfquIFsubgcV5Rtc+FsJwV3xjmjEgJwP6iQFrXvBdaAIiP66QBzswL5BtTGWgO4iqYx0EkRibcxtkubfjtdh1iC1StpuPA0KtEyqfWsl9koQydG10BcQ5opBhBaJ+kvAmSfXLGxZGATWHFMgNHKQUvR7jPB6dIO3F+utXGvFZh1isq4jGaVA7JqTLo81MFcM77ih5qyHAvXUYMklrBMOXOA8Jf4wgGgNhF8eufjzW4BFlh1kA+p50RDplOPIo4zaY6mhp0N3ldN31cQzWyT1HbHzxBH3xMd7GEwKi6X2cZq72CMfbdeMf9E4NJZbBpynixNXJN69Kb0AO4+FelqaekCoY1UFdrOPT9YFwVQAmekqg64ByHIpJjY4hxATWCHnGrDyQAqhCB9Goz2EQOKHnwV8wUZ2j0Bhhrp1zruwoRWU8BG5j7WGFAfBXAoh82qqCGe1KSNqXLYCLVLTG2K+Uq/f2goBCZlSUD1GTSI0ydAfXlK+67BqggYUXonAGC6rraCNbnW1JuSblZXAmsKudRrLpqTEJj3oOXFTEDr5kxr9h5xb+0xP9qanbPkAy19ievxHqHXvF4TnnM1YKLSDmxtl6cvb7HhE+zrNBl4UKr0DteID1dkSnrG5XjJx4cyjdAqSwls5mPcQu59+ZnhHGDtU3fVScXW/jTIwoDPSKeW/Ean7f2p4DH9jgg3sxrQaIuVkwvJzYdhVmGhQ49Yz9sagN4+6wUijRk0FtzknheMDmqnEk7nocO8reJsCGHzjKspaidK79gIy1mICStuu/nBJMk5i0iQyr4V/lqsqiAPxDhVNFkIvSnqkl/EOwa1NQNQjEHiFksV+czrGvSBCS+JsREHnJngGr6HI05GCCVnncOcA7v504dIBzAJGife/gj5CCzQpTPVhJoFWLiFXjtZuPSuIVpVcBIU3+WxK62ztEIrbBfrbO9ZxsT6LDArxWif6zPcCMbcQjVDe7Qll10AdD1c14LLGivBkTc4O9/3srYBG9nNwpewwc9hfn8lkT7iGw8j33HDz2Knuccv3G/cfpwPrt3n+/St/PCtG/ku36n/9h/e7+/Lv/9XP85v/8Vr+T//5Ef5//Hw7z9+5fX8///s9fxff/E6DwbfzB/+zU/yl99+O9/8wft5492buXX3Eb/IHxzNEeIeQiuWXNnUZifpBt5aHjksbCwb8uxAl2jIz9JqarirIdc9q5MZb3s5p9AKfE3x/iTEeSRVFedxxOg1q6tAON+k+AODczV/4GECpGUu17UPvsMOQPhFSJI1FHKAer6BHesSFyMBclKFBz6Q0FxjhiFxdNsGCu4GAcMdqTYYWw+wNkzWpm5x7lUwZjDBrDFQGEN3cFv0O+9cI/eNhpwRGgPMVPUpZ5PTfOJjl/Ibv/zZfPkXP5tPfuwFngFsSPEM4Ee2eop1qsxlZdSGFa+z/08BH/j5HMCHgMc8OFaf9rOBE34WO83p8nzAB9cvPv9CXnnppTz7zKX4M/asvh8He2apAM41ehWupM8S1O59ofSaADrO0McOcYApQFiOCiZdXMFkJvaiwb5UK942Z6veZ8LVUXarCpaAoj0l3QaxNnpwX+uEA6R9dPdeONYsw0TYH9aJm+fe1zDQaj6h5yw7cNnP9AdrG2321LsiYiMehzJgtDhgdzfQ0t5HDpuPilRqhlD0xXMGZYb+yZHJzVs5uyzwFVNPjqMMxXP1+IzuRUaW3LYzxz0DC6jAC/Ow6yuHmDPM2UA1FEwvvteg3cMkbUUOc6Ql/0wzQfkQmrDyIaEPh1ZyryxV1cLAC/Qol555Nj4U9P8IdPHCBQ5xZMsH0pZ3zVMe/vni7hf98WM+NI5zzMPBU38TQExOeMjkC7WrWzu+sONxTOEFW1WgFd7B+E1B5XOffDn//tc+n3/zS59i7mdT/ParH95IgRlavwi6KA6V9J0HStouLWIculZTNYAs0T6GtAkX0yMAMwax5jqxUlXxz8YRe8XkDucH0A6x1e9s5ifUptq1tZCjvyptUk3XjHO5H52qSpTQMFkoRoB0pu5pWEClsk62pgBEW5E3NWQml60vZyeAM7pUwjdWVSkNpY1KbXA2XNPSrkioUiNJNEPT6/2wgJ3NfURminukZyI2P1RGTvggefDwcf+fzK7x20n/W4Q/eOODfOP7b+cvv/mT/DFfav7rn72a3/nTH+T/UrB/+6uv5Xe++kb+69d/kj/82zfzZ9/6af76u+/mGz94L997/Vr/x5Lf/uBeLl+/13878dHxtr9EMS0rDB+KSrGexHVXTduzCO+Ufd1wgDu+XgfXbiy2YkD0RyAv4hzc6qnlD6xkKSQrNoxSdw6GDlJVUCuxK1kadpAqh4kV16IfEqqBXWNVpWrKGquqxA6vqjTzZGPLIZRaAu6HJbrdeJ30+ZlpXW2GCXjmZMmqRXdeOhUeBn1AtIaS5lWi9qCoY+8M4AHumWJiZWlj0asaBzGxOvCdZQgmzBtaq9JA6PquCTOeG0O6jUlyfnPliY8US5yxaPOeKGcvnk6WNgIltn2G3irEMY3tDkhnLLiT6lOkkDPrI6873Kpqc6rFhl81bYNbXnfruVZNvE+HfOPr+nl1pK9z4/DmUqQsArDkNwCF3uYcOB8pOFVGKv5Qq8SaQPR0CM6H9SoZa2TaPfYgXlwD9SLWPUAqtQRQxPo9qOPsmLWBnum18Inu8MJS4lqUVKqUhNEhuNGuYj1LXc8xuwaOTTgQo25+1rYk4R7mVVUks/TY9qyEyBQMaaHNdQN4z6KAdr3rroVIGEiUhVFFAkJPMNe5umaD3DUNOiwCr8mZTVpHmKe1sIaa1/VqUklkEYsggzNCFrAVaOvm751U1XwJpGJPN+zWDMxvjnuGCtCeQ9966zrcWxV5SKc0E791UjXtld/JQFUMmc2Y81hcrV9lHGndEe46Ivg9J97MnjGYq8ucmFJR+w6g02phU2uFGtbJEsMubOfCTA64+ZDWr0nWVFVEK+XogHaFrdZhP1kfx4Qh0+cZch0n2PHG1hw4hlxXSweTqiUQWtsz4QANJFYYGvXJk6Ek+OYg0xch0w5GF0DghSaOcl99vajV7sHgeQhDbVS9Spwvs1VVqhBc1LK+pEJzQKyDN/uywK4/kd0IlXtaQpFfjesFb0qeaEQnjXmnXTWBKjTdVM85+rtsAvTpjuzMtqZXhVZ68Zwbtp9mBadILDSKbvVC24cDol8wFFy7r2vCE1nHpAp7J/ixFZcGMl1vXqMsXHXCQbUU3z9Jj22DvVkdAU5FVUU9e8sIqutvMKoq9JYUbGVRxZoXtysNcBJTNVFVxT9hnJKlFVpJR0Ka2Qq2HXPGp4OLMZE+cgdAf+5RXCuEpCfd8GBl5MHDk9x98Dg3+EX65esP8tMP7uZH/EL8+29czzd/+H6+/r138pVv/zS//7dv5fe+9nr+05/+KL/1lR/k//yjV/OfsX/3L9/IH/zVm/nTb7zN9+R38vevXclrb93M25dv59rNe7lz92Ee8j18+M24jph6E1fYwjr6vNQfiMkAABAASURBVBk22FWiyWZT0WREM1ZobgTlKepL2NniyIqjOyyEjeLsVgNNkGrARX3WUwkdYaR7bFU8yArOTibHWGhVxLi2mKnCxlhjmLxngTEJPU3DrWJIhdJp3EDxujABPPpts9wmJFXwkzhiplv1yBxoQfw5d6WqwkCvFobYLBeHChBDgt5LgOjzJWENyK1ic42D+bY4slwfxXpSNOjM3/bfCvyVX/hUfvPLX8zPf+Zn+dn/vCFyzYFY8Clh7fk9CmxCzfEvXfg3AE9OR05PTvtZwDHPA/YPBE/TDwu3pwnfQTeb5Nlnn43PFvy/Dh8deY9V4gSxjTZBwpYEsgcy25hqHQ/dQ3sWEKnUSj6jjS3AQjg8IiO7ZekoEBaq3iIrsuoFRj2N7Fc1LUi7Pp5e59gFO2Y9L8nubAzDoWv908Lam9B6ZvTIYN2OrYX3wIQ/YixXRf6aNmkVYQffGmIDmpjOgYjrHqyJWlYUTaoWxh4iztF1QmaTo+Ad0NKZDB1yaEmqqiVLq0NNLAAqdTQQX+tOOZj9cA5Tdz685kOuFiL0HYe6wLrBbNEprMkPljLQI7umuchIZYrRwaAUusip1gx0cdQ/0d0LJwkDrqlYFIkyP4BhuGlim6NNLl26lI+9/Er/M+Iq3mT44dcfLPsFzsO/U+T4+JTfUJ3wRoDmDcG/kXUizm8E/ALU7xrUtD5H2XM533weNAizFjrV89wz5/NL/p+Pfu2z+YXP/0yeu+SbE0ETWZNW1tY1dUSp0xxIQtpoIyim24JMT4YiPohULd5IqqoltF5vcVrMwyJDIGsz1hIIgH54w8SysxZyGEnrsbWRgq8A4BLrOTGXXmW02rP+YqRqwVLRNEbqsqcRz27FtFcxn6Uw3cBkPjJ6nYDNR+vP9Wsl1q+ktXT95iZgRADohJjFsjiqLpUERqqIhXorqFb4QGAx6ai/YeJDotBFzDxS6Fj4G2TAP+EB3mO+BD24/zi37zzo//7Jex/cyZs/vZ5//NHlfOv77+ZvvvtOvvrNt/KVv30jv/+1N/J7/Nbzd/xvFP7FG/ldHhb+l6+/md//65/kK3wJ+tp33sm3fvBBfvjm9bz57u28f/Vurt68n9v3Hub+o23/E+fhi5Y9VFU2R8kR72r+8wxc1p5sNPhgG26ckxiIr4vB6yM2An1mxrWJT1/Ac5kCjEGXg6z+qnc5pE3b4vBRQIyzuxzj7RUjUuVwYPfKk6pqydKqqvdTNXH3tkkxCYIGTlXxxcNdAqdiV4phtBAbxBDGKH0e7InOJTeOdMRoEzG4EzBdu9HmWq/0CHsdyKkq3i5GfD9p7ppDAp36kDBmrINgi6ae54nXGLTWDExAXk3VI/NGvpoEOjTHQsNwPaylOcCzVmbb+Rgg+7XgWBOYTh1GE1nUUNodvT/MfZx1mQngxC1OH2uxvtG5jNRqHF1lUsEY0SQqixJYxEMbksegXiITQs40EsWrCliBi2LE77RO6f2BHOJVEKkqVqUN37nImB4JxFk+AbpEIWR9D8JMyLV+aFJYfczXphQoHaeK62Kk9dl65sDqPohrdI3BSNdvWWKrXUWQrs8Uu+moLtT+cE68as0azMHWr6qOMHDuZLl/pPezaNemP2VytM1ZRZ/KsdxYQLGdsJJpO19S/ImtGJynFTNhY6bKalgU6/fbBQdZOgE7wopYu7lY+uR6fUwZnp/YIL5bw8IDs9isD4Yz14hNTDtxgfhBFsxKrs7IsD4x3nDOrGHWhOncxCdffwID1UJM7TTOZ82+31irOYR33fdrOStwaDO5JVwkJsUhWas5nAfujGPMqMZcj5xVQCNRThUVNFjg3E9mA68yVlJZaVJVPbcO9HTTWPLFlYq7QsDXOdXNZ5gp67osiS2uECSN/YHja+iHmqERdgpgcnAY2xZ0Xij45M4kbAw7XFDCOO7DelzXXheQ+QRbdU0deZ2334uwOYo2E0RateNAMXLWeOt5saFSeYlhQWZcfdIAupsDDJ8Va6T6T1hv4A30QActafKtRXoHXG/hTJEaBwXULk1XHaqHttbp+5xU47vXmBwBxByFFKYHwGh/mniuW3FNi4BaH9U5oCyJSRjFp8wcxsmhaONyWoiAxe9nFHK6joN1vQbkKPMMCJGJL9+4muuhuRfXgTQZFD042+GeOzttZWm1SfqaM1QV9iKZ2gcMM23wPWblqqnI3Kwsc0UoiJTIGCAOhQZzX6Felrbf3+DyIHKITR45YxWY1MGFAYHethgCC4QRe+YSZU3armvD/P7nbVb7CL9KL+FHqTw6Hrn38DS37j7mYd3DvM333h+9fTPf5iHeX33vvfz5t97JH3/jp/mDv/lJ/hvfcf2u+7t/+Xp+76s/yn9D/sdfv5E/Jvanf/cW34/fzv/8/nv5/o+u5A2+O7935W5u3HqQu/ce5/Gjkwye1xRnsOHANxxqFV98uS5iHphrdjPlAM6WEtYam6BbW/x28Q2pVq412ue01NIr5QGBlNOYgh5IiMAieeaJDa6HdGyiVeSSOZJUaavTrbG2HPTIa+5WYCemMQWRxAr6hVXZMPKQkVR6gtckhwaqoa6KP4wnMX+uNwmUWdv1ygRaMc4w3YhJahsONhRmcUysF7jAbVsb1nI+wRwMT3QgqnasUgT1ACnG2LnCoufOj3zh06/Efzb8K7/4qbzy4sUccWNued3LJYU6lCBBX9Hb+o2Vn3f8DPWB4OnpSY75uf8xzwOOH59k/ncEH+fk5CQnxHxw2D8TZOT8+fN54cWXeBj5Yi5gb5jP/bk356ta7gWXDr8IKs5bVamqhB4bsd6QWl9ZY+TqZuFzjIkxN9HCCaCdd8hZgsyONVJVLRnVZyCv58pho0ZWEScPRQYjfZDawkA9CtILSUsPlbNNKpIYWEQVai2C2vfmMnAG/lPjlt2awLF35GUNUXeIgW5ldyHPqaZ0QGgvzLF3PsQibtZaS8bGYS+WXrzFnAkLhtJHPd3lM8HTAZCn8KermA7zX9j3bK3DDX1UAWfk/d2zPKCQ3eCE5GiBqp7gTuipcSWv+inCAbByvGkbZsYVa/+fGkaKP2nRzr6NgFa/eJ9//vm87F/x5ck+IK8JgsznC/yEN4ETXvDH/Fbp+ORxjh8/zmNs/7aXvzE45cGgL6TBw51KsuFGLLQdU5XWC3h0FB5CPpsv/+vP59/96hfzmU+9nAsXAfmgSoo/mWfoEvpGH2CVLEWwMhvWim1WmwjrxksYZmYb7Qc+XmYb0ed9cc5CwH2km3cHcWxgaBX/4NKxCkWXocRo196kagmiOqaP0JNU1H4xnNq3pqTBzFZVbUzFOiwipBBZFNcIp/sgXWlnnh07IhMbHNicqoKXVJa2GosmnCqdal21aM822EqROxJCseluDpwDsznuTmEhKT5gwmEXouajmBIU40PHOuYq4sX6N/AG99YpH0B+oXnk/8jkzqN8cOVe3nrnBg/8ruU7r13LN//hg3z92+/nT//nO/kfPBT8vT9/M7/1xz/Of/jv/5j/8Ac/yH/6ymvxS9T/IPan33o3f/uP7+c7P7qW16jx1tV7+YAvTTfuPsrth8f85nTLh95cbVhMZZPNEdd0k7gmJbwvua7BupX2xQ6kK7ApOjvJrnl/sePpG5zWwbiAizKw8imvS70VSViiU+WAnjzhhVZVqfrnJKmNnASVpPoPQ6oCVkKZDTuVzWaTqkKCqJEszWUqha+gui92hT+8VlfM/RV+VYVQbKYr2lV7XH+VNb7mTHyHTpeR7APKwAahE0qoPXLQcAwdSqKXD23QvQ1mTAfL/WwZRl8xQOYINbBQ1MIv/EpfQsa1NwOnlihaLmcDAG5FFFhnViacoGuRJMYLBpInmlBVQUG82NjrrK6ZJe8y2AJFuieFlogmJTbdVQJYVfHPGlPvpfZmF6beipBnndVtDd3XDKHVbf30UMwJCrFrFPaH9I6JL/FFiSCc60pojX9wEHKFWxj0W5gzc/ZUFYK36HZCa3/G8M705RjOYEnREXULLpoyOWzNeBKEcLhyOb0N1kwIE0OQPHqmNLC/hyFOBGNdIMC+Lk4UaklZBNXda9bG4SBdaWzmhRrOn6WJKv0+y0oXOIecaVeKYDFWFRZZ6kVEVvEOm1sQkQedroc606tWtKgcpDKbGqEHVKFSr3CnNeJsDM1RT1lCzTd01n9ytzOnqkJvMbGAdz72YRcf/f4Aiz6TFob+Yq4XuKGxrmIJWqQFf9WaabZLaAFa+sTrMF7sn9zRGA4dpD11JxLvQgVLG6dKYmWqaprDag2dVQB9j+p7DDurGG97nqfuTrrwzsNYKjYfV00h72+8pReI5lqvcBQUkaWCzoEQp691qnDoHnXztVN7fvuwJVAzzZ/zyVcmGeI09iM5ogpHuODUwjJPSYwiOIztOoV8fSXdpuVY5sCXE+0ctEo6P7NpA4EV3wUKnZ1kaV2qAj4QdcHlewOfOxsKHBXfsTL3HBtcXK201g9NDT+AUwngoejpNgMsHYSexa/4BwZnhklcG5mWxk46BU/q+nrx3vV+UxobIBD0lcL2O70P//hKlHMM584x56aolJzyXfHB49PcfvAo1/il9/vX7+eNy3fy/beu55s8/Pv6997pf/ny33nA93t/+aP89p+/ivwwv/1nP+S764/yX3gI+Adffz1f+ZvX89Vv/CR/xy/Iv/fqB3n1J9fy03dv5QPq3aLugweP+38u4qQb5qa73czv1KCsc66/NxB+Awt42MEXd1quf0pRJcvhVIkFtxCuZdD+Zj20WmQWwLEvjvMfnLllBv7wZwO0axPrp4LWMVXZ2RXjBbfA1VYe+AHQBo4ctaLttWndQIhXywaQjp2kQhUGADp2V82uEerlqwXRqmbxXhYLIFUE7Adi3lwbIIYUlOwU93+QKmJKKqqOV2ZbNV5VxT9pHRReoVP88VpoI8RjY22f+JkX8hu/8vn8my99Lp/52Zdy4Rx3hH9Zg/ikOVvIR6aJQeczxfv7lKfJvud6H5/6ANDnADwT6IeBPNk+QXxWoMj33vMvG7304gt57rlLOTp3Lunqa3HOemdWYkyV/8VmDWVugmv24fmzdDnLhxPOoNWeZVll2x81TM5HRc/i9dTs1YQ5Yu4M7KXP+ocBbQXCDGKsfcEXd+dxNpM6xxnWXhlq/RnZHaI37QKp+j5fggfs5YhGNpaRuHDa3A0dXNKwB4t66jyYkNAexvdm8k2h9VoMXFOuulewOM5g7aJKEayqVCHaiLVUSjEcytwgIF17nbNrNiYbI1PPMe0xRWbrzP+bsjfhs+s4rjzPuQVwX0BKsmzJWix3q+2WZbvbPW7PfNiZ37QtyRJJSZSslfsmUtwXkQSIHQSIjQABEHtVvZz/icz73iuQsnuyMjIiTpyIXO59a2HBbOBNDF2kek7L/KmbLXQNPw4P0r6PVO3SR/JEhFJ0rNHXnDYm6XzjuUhU5lL0EVAl6rVir9YccMjtxEkfAAAQAElEQVTIyAP4zjvvqG/07733Hr4kvC1LV+NLvjzIF/lSkC9mNjc368vAmzwp3Bh2PUHw5LANJ1sroa5t2XnKZi787F8E6bWo23ZP+vqX9+h/fvcb+vtvf1VfuP8ubVic20L1QtWULHwwxaZWgxCbGIrefaahNHsfeF4AYmauziAGm4IphBAl2EQUDTDyGyy4YLVePBgVwyS9yTbSkiIMpdmOgofm2ibXxh7rxSp+ExY98UrAh86Ix5yMdLPnVrr1iOzsnRKjHhPRe9SDiWJ9ghtpSrPyk7zuZwobzImuBIhcOBiMBObRso2f3jGIYPjlNlWUwvWmKF7sDqrxRkj4kca9FAkvf6c3uhFfnUWjqNi7qWIWLW6DjolmULX+gpcXp63txr3YdPXati7whd7pT67yG9bL9VeI81eJX3nvlJ5+84R+9dIR/TRvsp48qIefPqQfP3VAj8R+4oB+gv75Mwf1W377+vSrH+qld07q9b1ntffwJzp88rJOnbuu85e39Om1ha5dl25uWYsFa6gX8A1W1G1h2azQsVgze+5707JlzRFCqvOAlrOcCTmHpQAWDx1uSezIyAs3+Z3XihIs/kpnKmLk9TQWmLUiyRX3k23RYUiWZJsndy/1NPxo0YhUDLi0BBIHvbQdq4G0GFzT1m3RiDHSx7riu2WhgsiShs1GOiMhMOZgrH2K1vcIIzwEqGK34pWjwYtGOrHXDT/z4gEPHvUKp2h0FxgUa2MnUOAPrEUbv2m+xnX9ay42SFzJI6nXgpfHw/BFIzvsLsVvVQ8KUYAYlBJ1QorZa4EQ1twSQMjOogrN8ZaxNvRcWKmbgsQKQ1dPDWLBKAQDbkbmihVOYrNdfgauk7JG0eCSkvSxF9hzzaGrxro9p61hQJUfLerbLA5nmRu7Juo4bnWLU3VNT5S5g1ZuB514sOVckj3nZPGqtpwHXp63UjGvMdFhGRZZjFK3MxKhW2DUzDUgXRqMZU2lsbYKomulvXI4bBynVVaD2vKYxcs6MgsQFCJLR0SR1ritG7l0bMaqDEIccgxwOvnqDacRRTHOUOsGeygirhOFlD3brnj2xwQSvm1ZzAgne5gFSCxfCVZc7BeOqlE4OmrG2oIpkeCRgYdC9SDE5xqshnifq0K3DGQRVyYvc+QVpmVLfhyqMQVE1sgk4jAFgFcRbPoIYy17ziF7C9A18+CUHT7ztzoEYYmSxFsFmKaN549W9ryWilaB0BMjjz7HMYvPsaPj3So9OfxM1TVVcWZ7p+7zsNkqlFgVJqWw0o0jQWoX0Q1uJLkIHoSMJT0CXnOiUwgwtYEojwNzfQwrEg4EzOw9AnH0xCKJR1etirHn2UlRBKQi4dX0xGOjSKcuX0x0HzI9j7F1f7bDJ2G1HqomlvMHrJ5jKR6xmouBknOaEhdtySG5x1kHYOrNshjvk4DJJ05eus29GEkg9dGJznlAxQ+3pA6gGIRqtopnn1l0ntMot6QWPcxujCVnTik8a/xMWr5nsC17FuZwuF6Lq+Ki2ZbRmTvKeGQwI3MMG5WQ8pCpWO2RjBkgWvtFV4fUdxhOJABSwT6ErwE1JqBkD4wxfnEgVa2cPx9LqCbbYqCbPU3yhGjizkG2J93kfek13pNevHxTH1+4rhP8Anv/hxf5JfTHepX3pM/znvSJV47pl787qJ8/e5D3owf1w8f26V+RH/x2r374+F49/NR+/eKFQ3ri1eP63Tun9fq+s9p3NH/j5VOd+Piazl68rotXNnW1/i1t85zBmmQ+P/GelPemYj3ifHj6VN6HKO81ag8L/G0xIE3Zp2jZa0RNPGRdsbyP0WgVA6YTA4QX7rqYeS1XPHVLoIaztOMj5Wcom4Mtm1zIXqth9pB7M/MXBX4mqOkzwI/fhbFIFShmBjtjpBt9xKc2Y5LqHBrz9vlAGzA+FmPOCYmDpF6m6UI1jNX6mioOD5iROGNsG5s5w1VM8PUeTgMgxHqGFUUgszeSUgKKbNfOUWUzlB8tCpACjSzsBV/83XPHLv2Xb/6Z/uE739A3v/qA7rqd+4SMWovENU91tNg3yfkTaIBacAOV8Nk+fwJwC73FZ/+SdRtsO18Kbi+04F6jjG6/7Xbdd/99yh822rWL+bJY5oyyWT9nYVt2bOa3mFyKijSVyyiwhkRbNnwl1hgafgQczMiqN8xZMOmVyf5IVLiRGNERKL3jJFMJlmitca7sIzViRUfCn2Ums1TZFFMkrDUJVMKQHkliikSvCSEqMNKX8C28dde27NrtWKnKt4SGmV7CDtBatqbOkWwshJEa8ETjmklBMsLlLDNLE/timBDMuePRye7RskmmhxHlFGOS+P+eJDXx6IjtuF1iR/ASQ9V8Y8ll84gq+I8OJNJ3hpnCZgDNGMGkr6w5J+cy2xCqr1i4FWRFO0DwW3t4keC3cG9xw1jKKoZFnwOu88UzMvdhc+3qWLLFksmyXayMeVnbtbGLB/C9yv9GfOfddyp/AmhBYp44ohc8QWzniYAvA7dubir/K/FNfluwVU8G2zwZIHAaUpNV9XlgFroQplbpSbrvrg399dcf1D999+v69l98UffevUt5Y8KFlHmZDbHxAtfwlEa+KRDRwLINTlvCty27S/wuWmuJUd1dErBx6LEjub7RtpUfBpm1khGYW7yVliuqKdqS+UlPFIgjaLJdcdEaQjJlGnipIConAYOpNxgYfZTcf6glxLZqjWjd0rJMg1lm3km2JVk2OXJMKRqxzYiHVjX3Ed/TbBeU1wcBl2NbjsXgbsUrMeM04rEjaoD02BFxXaFIXiitY41KVr0oJ4jYk4Q0ibNUxbjJ6As1XugWvPjkBW/Bb7Dyv2XH3uTF6Qb35rXrN3T56jXelF3RybMXdOTDc3rvMG+u3j2u5149osde+ED/9uxePVL//sr7+tdf70X26Ye//kAPPbZfjzx1UI8+fUS/eP6ofvvSMT2ZN2d/OKM395/XB8cu6+jp6zr9yaYuXNnW5XxheLOpvjDkS8vmDWnakHk8bdiqHzZhSbiKxlUaDy/tEMA5VudGMHxXFsF0M0RQ6TFtRnrRTIXYI2hAx0ZX74405yjNuBaD0rDKLApOdOEYtolFJnmyeE+MWBsbKm2be0+CVGLRaljpuNDERe0irjHrbmw6MWVA6GVOIXMWDVFs+F3PDPLJDaxAMaIjsQMmrz9wpNjEOCkFStnYos1aiSeAjl1rVY8WxJAy6kH1Blh+5w06iFVcd9Y8DlbRmj4/GNTE+jo5IdbUqphkE0FkrVrLWUhLuPyGDymg1lvrTikGKJVdWj1Hs6MKwerrZR0g1XNdIsNBzSzM6vHLkLKGlIzo8xu3gszPjqiZnjk5AebPKNmAEXDRWr32SKAlYbnFA5uXUNw4eU6MlkQN2yhLMj+M+PqcNjJ6xFGZpaN2AQGpYdlm0RJjDZlRtMB2UPdYjSZCp1SsCB57lYqquUEotEoztBEnI0QUoFRayn1bcAbROI+GKg7atmxWxrkUXoOJ3NKJQ6SPWFSEtZCt5TyiVQ3B1bJNcC3jR8bsg5cnwY6OcNaDmVeIojB3QyodnCkZM2uyuiyIhxtJ9eKD2YlrpHKtwETraJjIwICrJ7fqkBsdqTnLKEq5VXQu1GEVJmoOvHHeuNUpR7ip60CWo5DWGOg2yBAs1b64r/vrXU4EEj10GwaJWS9Q74G6tRohA4+5cFaRslImwXA0HMvKNWUnaFUDCcreOceyCr5laBUJV8MyOqJla0urDDPOArchKqnZlSVFuqHRlgn4sSXnp4hatqx0dtpsRJshUqpHhltI2Qx0fKnKDif2LAKjK36tthz4soKtXxv3aRRe8AgOHS5j70ZFUHPf4a6cyuf610QzN3MwsQ2PLiRQ9Ewp3R+QCk1wShOo88KvF3E4UwTf6GB5f44Lk54N1SfBjqRGhEhKyjYpEfWGbxmbFUVxJ5ULDljdAQhXqHAQNKNsRqSIDHZ8iTEDYuVsGVBNtkuw+uOIQIswZJ+o4uUI+c4MToKIu9T21J1GraZJ283aXljXt6QrNxZ8ObfNe8EbOsIvkd8/+one4pfKL/3hJO8ZP6y/6vvjZw7qR08f0A+fPKQfIQ8/eZgv/fJl4CH9FPwXzx2s/2jv2VeO8kvpE3pr32l9cPi8jp64pDPnr+ni5U1dY54bmwttsshtFr3wxLvoLmJNrfFcuFCeRln4hOCDYdBNAMVziEpwqVPnCzx3MtgpxQlkDJ77q+HbJlYIA1Gj0tGEVEFg0WzjOpZsNB1n1YsHmFihfeactdkLEaXZWPSyFcOMFoNaaiQeB3EJITCLBqFl/zihgtAtO3Nh0guPbxx6vnzkZCR8ejeJ6zONTAi2RVemWVGoT7h8gomViy11vnkcFVa+A6t8TNG6TR1sG9D9ehp+43xQ7L9YMHo3KtRaNHeG8phknvi7d0lf+9M9+m9/9TW+GPySvnD/nbxXp35rso2QTMft68Du3UlnrgWPi4W2ufEWWwttbW9pi89ZW5vb6G1wpD6LLXhcLKrGLia95957dP999+muO+7QtMGHA8rZfS+pz9RRQ/p6BKeBZC2oZW8JJIH4EgyGUzH0Z3pbITvSZpiLM1OiIyteo7qRmaw129rRGl6kGIlFwOjZRx5DdZD4y76iDGgAVWdAs1rbtzOHCeTBgqoev4y1gYn7vGtYzNRCJ2UWXJaXiXcgBQcpI/PGmIHSGSIJdOG2SyHqgXerBzQXkLBcotEczYK502IhcyaRsWDAurGiI5+3uTkr8aq1BIYRlXmYvTgZCuvrZQxCaivxOq8i2oFw/xSQb9DJUPJ7uVsyAxKdkysvPpJQ/JL4ZoiglhuefbCYmSuC2ztg7odZkudMVsWhrOkyM+RcTSzkcEvwC0OPnhf/227fXX9acM999+u22/OnBRsP+oXyhjT/vuBWfSm4pfpTgjduaJMvYG5ubSp/rXiLJ4x8aRhe3sgmJ2IzET3TZN2NddQZcH347kQP7LlLf/PtP9P/8Z2v8+T1gG7bPcEoNsdcbNWSqeHZKK1qlEH3CBdTCWXbouUNTO6f2acglNQ0UUFNBGFBxhOt6rFm2/EQzRElP4sLJ3UBRg9X8FKrWKpWxLKIRY8488VLrehW0YysjZwGiKJQrKgGwwg2MfPk6mhlDOayDFaduGr9iUV6xOpPvi2kTBBjaAcryRokG4RYvVhi5trV64xSTwJCqoAKgcvhYpeHSQws55T3Itlr2cCxSxigwM26KpUhdq9OmBgQOckthy8Et3lhEl8GNu7HCDepGnhb8E6NF6iGLLYXYAteqBrhhTZvbOrK1eu6dPmqzl28rFNnLurDj87rwOEzenv/Kb3yhxN67o3DeuzlQ/rZc/v18JN79cPfvq/v/fq9kn/5zbv6wRP79NAz+/UT3uj94sVD/Cb3iF5460O9tve03j14Vgc+/ETHT1/W2U+u6cKlG7p8dVPXefe4yWOj8UbSXJd82b5rZ6rC6gAAEABJREFUmvitrrUxSTlTlIAULVrt1Rj0fj4cgAYAlnOJijScRHPqyYsAEWp8pmtSrqOSi02xxLHUG9k4wNop4Uc6q48Qe2GqWVUWv7Q7I/8eY+3Dk7qWJgjTZLTYM4Itq1r2G4FS8cCZpYLDsIMWUkPgSDkJIfGzfjbMMcSraB/W46w3YJ1B0bJ/BLyw0ouMnEcICIUrFrMnE6coNqGMxS0OEZx0cJaSERKpheUxNKAwi5C8BKN3SBEzDKEIvfJm3nAgZD0RzHSIrQ45WAuSKZiPvWY9SMCo1Io917KTA7UAUaXnx+0WI4l0ana7MjIAVr1oEphNVQkfF5s+7KjEIpVDqDoBqo7aIDgVB88UdYZgEJLKJY+DyWMeNjDXD2jOAWAPxBNcLgK/hVfEOBX1YNYROBBxcnot/FpDGyx2h09yplAHOxb+LD3eUIh6W48luXxCKZdpy8dxZOBz9jJeOPOVVk0vWnIVj4RwV+cFmo0BdI6qxS7Biy4Ke866gFIpSiKQemxEJfgNwaEnYq6FZNFqCItFUCsuW1GCsfP+IBGlEaDP04VCBrmALq9IFV/kwyzRrHOWEY3qQt5cuzR+AsUnN4V4hUFVNBMR5hzDCxQNkg4ahWAN3HgREqWxf8tKs6kML2VqqoBIj1IDu9YxOLPNYqjQZHem3XWDn1jVIiduziASPPnB1u3cM0u/F6BuGcLoIsn8aLTU4bbAA4VqrFxMzFhsNVbTWJYqnkUFyLoatAgqdQKThKfBVW9wMtdSUiMRatBZNmeEQVfdI/BDCX9d28sVkN3PPHEcaog5ezxW8MoXK6p6GWJnLsAQUP3cRG6EWPAsRCosZqoyG3MsUkBp2S9O75A6hwg2RHBqlR0zc3e/rwk785SQUz2ccJH4yUXPTMzq3R9jcZYz13qLNKxaM0CvLJnX4LDz+C07jmg2r8NI4mDmxdnYVaY2SoXg2HlvPVaorrOWbmVs8GArOvm4wOEETQo266YXLuDY87nAWPYZj16CGOWTh0kNOs8Ps5v5UitCpFNIiJ8tdWma2OOuDfFezLV3A9iA/IJ3c9v1709/emVTZ89d1YenLurAsY/1zsEzevP9k3rp7WN65rVDeuyVQ/rli/vr3/j78fMH63/4feTZA3ok7xXRP3/+gH714oHiPf3qIb341lG9ufeEPjjysY5T89yFq/r06pZu8OXf1rYk5s86xBqsiYeiJd4/isOMr2wS4SVMednLnkRje4yrHj+x6KCdn0TK5aww8zjr96lQDZHMz5wTW7TUEbhtiOkkK23dH/lARaNI5Tl45zdqjKwoZJCDt9Q1lmOwFvLwUgOEbceXUls06IxrfQ0IX5xXh+KRy3rCHmrUD4KEOAtu5si8jRq4NWeFCVhWFhhfsnrjUQbQ8CMVb62HGJldIndGLPgl6o3rwYKww2hEMOkpEW7qRRrYHMz6FIA1Gul2CIJCgM9DD9x3h77zn7+i7377K/rKl+7T7bsngsS0avleo2pnssCEU3vBzbXN56ht9ILPXJvLz/pbfCG4xeeqLW3xGWwrHG6u5LBF3XXnndpz/x7dc/c92uALwXltdQZZGfWF1mj9uQQnezAricTNhrKmCP5nO8RbwXAjA58ZrvkYLR5PzKE0nKg1yVVZczFNpkszLHu2ECEoZdOaW99lYpElyppyPkqpGYwdyT6DYdNjrYS8cgj0ynicE66W0+LQCfRe8yYv0qG1McwwIoFnHZtzoWgTp4BGqaQPSku213yV3ZTGnRUV6YANFSmOwWOj4jtD7DXJAWXNEZZCb8WyYSNr1DI7r8zidYsxXKOrd4MzUwPPIfZ5yioGE1XvD8ABDeW1ysko1yM4q9bThe5WCIbaRVhqVm+QPATc4I5eSuMGbVCR2mCriBi7qNpyLXhtKbGygq6Bl1mOE8GoaA2dO8xEEQiMLEvBd/FidNddd2nPnvuVP/abB3ReNPLkkC9atnkCyJ/G2ty8yReBm9ra3Oo6vzngCWMbveA3Cts8weXcKc2L1oKjbrW2+JE+K+thz7t3Tfral+/X//ivX9ff/tWf6wsP3CNel9W4fppFyUDoalRAbIuORFsYXYipxddo2GCMCgdTZau3+LFSK3oOzutnlay/ItKSFHO9iiRctiPbWv5g9/pBVM12SmKjGTNPrNwbsYGIN4WmBADsGA2rycZu6toYkkCUNnvxS+DaWAQYqRsWgs84ekUU2kywwcJBl5JlG75L2xYGolUDyn0678HmiWWOss7Gi4bgBFpkQFI7Ujix4Nw6RHpuxfCiq7YyAlBvkXpIZ5LJC1fji8EF92gk92vmjN4mtkBSB6YWXKiyGbZ5s3Vzc1tXrt/Uhcs3+ULvik6euaQjx89r7+GzepcvDN94/yO9/M6HeoYvDH/5wgf66TPv60ePvavv/+Y9/QtfHEZ///H39KMn3tdPn93HG8RDevyVI3rurWN6hdy3+MJw37FzOnbyovJvyZz/9IY+vbZZf/1jc6uJ7wzZGQfAmU2eFLHNsVgMXWCI1rL2NambE59QUaPn69io0TijRi6Vbomz+SIPDbfcDJxvKTB6TaHKtmx3MzUxhdBl16hqmBP+NBlcsiTHjuBM09hjfGSyZVvT1AWzfNtKsyxh25Yl2S7R3Cx8VWvYeZNTu8LuZ9GIN6l8SeTzxKtwywSPVho2TKzcWTjLABA9OY3zbjFEvIRANIktGulxZie/JYw0bBGznVFp9pgHJP5K4BBb+VJc27OhXFfR+npaxbOvvMmCJWUIX1KUHUCK05p6A5vr2COu6KyLSMwwc08gSYuwMwl+U3ghRbRqDXNAtkWXA2HQVaJCaiRU3eUluVz1/Wg01jOsqHid2SorN6rdK8QOJ+vM+eRDP8vHXRBqSgJUlUiy0pri52ziR4KWZqDHrXN3s1yelBylASzt+Mjs23OQOcDT7Y4xaj7F7CmxkgTKYGBR2UP2gsceGMkPxc4oaiCx4Sp6XUQLjkqssX4hNrn0FIyKDqUxNIamQseo0kFW6+VI1ZRGOVTsLka5MoAzD/6gAsRBgXeOcVJLlWHjIza6kI5nTRrNwUeZAUnFX51ik5VmtFmg7T4JYGolHo3L0shLPE4EfilyBd5wcv55fsFcdrLKTmwYqLBRTMdIbcYxUXizgKZ01A6xvOb3WiNdLKXXg5FIBJNLh0Wa5bidA1TOwBKxGenZXpkMoZWY3UR6kmqv+EknojweBV+02kN0CdnpqYtvxyCDRRcPDSwBJ6RquYvgxB64i9ABysUIMrTRSAXQeNUpGGiegoOoaxzMtuhArXQGG6wS+9wNu4GtBIDeZEZJxOhKaxmQ6KVg0EHZDwYdu5bA+Zl0l5+xrxGLgt2uEEOyIphq5EiwGGqUbYSauRbE49hgQtAolWKw1zGLNxQ9NlGO11iloemppOzbthy8hnn+cmRb9WOhRcNgHE6sLtlQJF5peA0JMTUQxS5RbyNc91UhJmosrg01cu9UrHI7xinAacVh2NnJSTwg24Wnkux1osbGZI5jkj3xPtC6yfuvKze2+WXxpj6+cE0nzn6qQ8cv6P0j5/TOgTN6LX/l960Teur1Y/rtS0eUv9b7KF/2PfzkPv3o8b3Ie3qY934/fXqffvH8fj32+8N69rUj+v3bJ/TW+6e079DHOnLigk5R9zxf/l2+erPmzHd/Yj1iHZ52oTaQSZJZV3aQM0Czn5yBxX7zXo73saKZcL8VwPGrgzV4a0jBlOT+j9kjTfUumHn6a2HQRl54kfg2xZAGwBKkskUzZheMZEmmI53HmkVrkg2IYGIHb6WBFI+hOiypBq3BDWfu2f3w634Cj4tY/cyUNmpUfWzClE3uWll4tkWPNWQoq3DbsoQwpuPHUxpFs4RIXNtyrqElm0HSPNqWKxbNGnJA5BfDNcrEBS/16hrIsk0QUZceUzXP+60QQ3FFW7Mx8xnnztt36Vvf+FP9dz5b/6dvfFH3372bbBbAOirNpNGdeYxBzxoa90fuuUg+N23xuWqTLwXrC0C+td7c3FR9Qcjn/Xwn0PjQFslNVn9t+L77lH9L8LbbdmnKRNwltpnFHIK61nozWEItJSpgRgclLwr3s52tBIyKxLbJWhNhN0SWopq4H2Kwpj4jgWHHhwXDSKxIU+FGjR7TMCJqrnAGKiul8z5tltpQzptcmIyjQ6zKxEoDY1IOFjFGzZLrEJl9wlIfJHW0xa8CVIuOH1FvoIrEiy7JE0g4kQSW0njKbdlSRzJFLKCaLnZyZjw+kkciit5uiQDd2tcpqRtRVSe3d31eI1SsOthsKZsdxMSG+b+pcsnU62m0FEHWyo5AV7kQmTZSnL7w1WFBm/c2hygHOjrB4JHlxOXM8aHX1Vxgnbcen2149YZtza85wBVj5Neug+UiBtdoI15Q7AicXXyzf9899+jBPXv4xv8ubg5psb1AmuoJgi9d8icDb/KF4M2tm+r/A9Gm6o8Uw8sTR/h1djy5ULImzJNUq4OU6gkkaObkYO+6c7f+kietf/zuN/Ttb31Z9951G9FF2DV/N4BGsVLkCYNOgELsMeeBJcXG4LkqpsLBZWJCOFkbFFUjAKRg5TNZ48U3NiFwrMwlMgLgzvzugldOk43dIFSvkydSDoN7PJYZqJkzwWJdOZkkVgBeQX1uCHMUU63eFICELitT5kuAxPCi1KgdI5Ruh49niV4SSkTViLFS8wKVeBv7r5BAEiZOFfX5eqSp75EJa8GJR3BUeyO1mJmIxKgWgCHXplU+NZrEd8ncLclEIAIxIzY1ek1scrvNyBoZteAFa8ELVkM3zqbrbZXmXu0Y91L4CAGq9N7nyIjP3lvWw2OW25j1NPF+UZss7NrNbX165aY+vniNLww/1eETF7Uvf1Vk/1m98odTevbN47wZPKqfvXBEDz19UN9/Yp++9/gH+pfHDuh7Tx3kN8eH9dMXjumnvzvGF4ZH+I3xUT3z5of6/R9O6A2+dNybfy+Gmh+duaJzvDG9xFxXr23pOvNu8o1h47AaZ5ID4RgVia2B1cnACZbneXbTQ+y3BUSSH3pxMeKHJ843WPwGMPM7Js63CER6Lx75PU99HupXp8AqP3zLRmISi1qKJeeH8xYtbx7KxzbXQnmFsWRbniy6LKEtW4ixhRbapW13QCqfUZIVWJ9p4LdiDlBDjJJstQs7w8h9vTyDYsxDNthzYUqYQXIuosVecI2Si1vddp1fORlCynmU4NA5YUqUERN+S2nsVpK55posDy6FCBHEYARkGmyY2IoTXUiPJyk1AkcI0SlCx5DYSw3xV4QkF6y0dTx+JPxoJOZKqiDo6FlTmZxHdIhF6YZZgMHXp0gEaNmXJQZikwEpOVh9rTimFofYX1ewG9JTcj4LQg0Xu64V5tzJjVkqlDiVa6wASO/4UqYXrfhQct/g0nEyQkiMFKlDXIZ4wxlxQLF4OmvCqg6NMBg990rAKkYAu0Z8ek8Hy4Y7PtcnN3hAxNJiAaAAABAASURBVAZHMIN2WRYgFruqYbPgxrwNcht6VCvVn4P6teyrTk6FRgX8yiUandkCtfgA8ZdCgPkyFgQndgR2QSZexnJwTbajElBodZ+zz6L2hWImKNmWRUMrgrmjRvwAEexlOnZNWHoeBglFL7Bq49hlMUXXbKnijefr1FnwOrbAbgQi4oyLwNAzlMupNMpFrQSg061+BVYhbm7lzKAU6BrHkDUFmIMFd6dRicQl0rBWQsVaZ1YeW+KhU5IcQsXOPiLBEgdkOamSSZGYCBUUToad51sZGRCIjK51OVRqAWQyhI6jRMGp2OnDHo5ubeCVGE3Nyq7SPY9FLYgTrfcp+VoFt8cwsrcSeLhwmHdMkRx7vhrUplcITGMe0WYYs3rCnxH4thmLUq99eW0swFJ+sUZYkSlDhAVF9RWwGl5bTTowY++gUkCxZ5wew8BnS4zDLmt9b93O2AUCPfk5D6rh9T5j0VpONjOsvkb8TLUm4afWEgKIP+8nttIsalhWb7nP+JiiGzcXusL7qUtXNnX+0k2dOne1fkF74Ngneu/QOb36/hl+gXtCT75yVL964aB+8vSB+jf+/uXXe/XPv3mP93Hv61+f+EAPPXNAjz5/SL/gy8HHXj2mZ976iPdwp/TWwXPad+yijp6+rNPUPsccl69t8+UfK2m7tGGEL/42pg1tbOxifcHNY6Qpj/XGYx1DyoIj+PN7Pufwy1+o8bxQXPxFeMSoJBQbxqoDYkgfZ6RouPO9m/wG1u9fiGT2GDPhJsYC1Uw9Yt0nBkhYXRLr4qnr4LUQ1jbn2CZLiFWNeVVx9hIbsH926dkQ6YlldQTDiWTWULCzkrhE4TIjWOwRjqlAWQPTlx2w4hhZSXCRXTpkpSWyqpc5bMPq2JKWQJwUTFrEcIopTcSzxjx3OTH8qKRkMcGjG9ckKVlnskuYL9ySuX4SsO1UiySKLj82QpyOAd6LMm7rK1+6V//wX7+mv/nPf6o/eeBO7d6Y4Iw+qMPrKhiFcj/ky758jl/wuWqbB9EWXwZu8zlra4svBOOXbGsbPJzGfnbt2tB9996jB+6/X3fcfrtyv+c+omSvP49jntnNEa1zEp5jZRPs5zSjn6+h7Qjc6u8I4lS8LgxOes60Jozz78l/QEqdfyc92ZHcBzOt769WNEN/XFdyBiQpkTU2KNd/DViatxDXWVlzZP08kndrSrBcsNIZQsiM4t6PXxKwjBrMRJFyGGqz80RQDRZB9U4sN45t2Qioh0Dn3BiDIxB47LTCQGGlz2z0zAmMhNMlMQAeYPGxJCDRgLpJoK8VELuXGiSgWCUEbMuOSNaqZR8CMTKfW+wuFC0QzZ7rm2RLqjoYaBwYxBnZaPUyCWdtJcsFW/lZklJTaRaB9P7GkXL0KlP58EqLTKiCmamNDilPaLfddpv28MDewxeDt99xh9IqhxelRYQvW7b5LUG+ENzMF4N5ouDJYYvfIGwTW+SJBM3zP9eKeZjTKYJw9RjjIfQscuK56ot77tZ3v/1n+se/+bq+/pUHdPvtG/DoedHJAjGrz3Z0NlY1WDVzqFm2i1YDNpCKhl0YXszsBxM+KLn2yIMcM/EgNiMdFt3wXVoyP+yNIqSrN5fqIzslsJ7uygglk0SvyYA6B4eQjWcM+lDLCpmZqYlgdXrZdV9hZf0R26JrYjB4hAwsOhirxEi3Jll2JIwmLNmW6GwFlXNWNaCQwHDhNJTwbCLdYXnYdODiBk6dvOTHVhrxXCMlrwRqsCJkPhx4cSPSjEWz+hQUOejGvYkVj/tuFQOgU6cKOLecFDt88ggWX0ufoAvtOGZo23xbmBfHrdz7m9u6fmOLN5s3dfHTGzp74bo+OnO5vjDce+i83vzgjF58+6Seyj8q/fxhPfL0B/2N5m/36f/9dWQ/bzj36/uPHdSP8p+fPHdYv8ybTfjP8CXj7/kt89sHPta+I+d1kN80n6B2/lryxU9v1l9LzhvdLb61zLrmp4RxfLU/ToeTYuHpIUVzRdLLZMj9wU4VYvg5OzsbxyOQeDBVa+MsmvJGLrFI4skoCoZlIKQ0ZkvE8XCwudhGpWdZPRzEsockKDNGUNUt27OlsvBty+6Se3wDe2PiTo5g24lNSsyO/e+IdsZqshoskau0rB/bBouPxLTdKRaaQWloeu0zQyDlbGvXdZ7GL7gGM1q2S3Pi/XIVvXuJkEic48RZlu1IjRmC5/rYmS+Iet3UAhO5XTDobIuyzJFE9RZqJN5cy4acVaF6Tl9H1YIIzNh7A2zwI4oGTh0yUqEEqM+LkakTbxSJnRzgHm/CTUBJFxZ4mQDZY5BI3GjLthg6D5sS2A1oxpvSmpKfWl3XwqAI3CVYyUewZMODlLWiJMWPKEUYUK2UCDGn1DUg3bbS+ti5VStgZMRj1lnEAAuHdKVWzQsWm6tWWGLhKI1Y8JxjsGggleDUallAfpEmdFL6QrOeyqwpUjOxBqmE3NQrLnZiSqyJRDoTZM149BTOTNSDm7xZbMs2HGLMFByHDv8WLi4MQunkFBdwzu6wqcf8OFkKqnrslWCR70TQUSoHvJyRj1urGk+sDS5QrQFzMFGV23NEoeKwLrrSss6qkwBxIXZPso0nmlVGFNicq7WWGraV512ZQNVDZ0Uk0OMsJZTixSCvxYkd3aBVQoycNTLjqVe8cJDgJas9as1PhdZ6fgPvolVj7ioHR8SFH07sJuFWtLSNHVFak/lJz5IUo6kvomFQL+9zQJbdtoRUuA9ab7kWvRZliFOFW5iTxaD3UOWnTs+EVngrnDxgMhjDYd+oiiU+i8DDwKfLNgJAt7ttR6+kCGvYNFkRe8WxwZCNja4n7IgsadjlS3FL8kagVgMnewxou/7JMTdA0Qj0feIHw++bXo9hK3H0ejwYkvxVDicUDlSbHOILvjAoDljv4QwSibk2Cz4shFMoNheHAy+vpzD2apLtEixJkxZt0vVN6fL1hS5c3tTZizf10blrOnzyivYfv6C3+eLvlfri76Qef+VD/duLR/Tj547oR88c0vefPKgfPHFQP3zqkH703FH95LljevSFI/oFnN+8ckRPvfYh7+NO6PV9J/kC8WMdoN6JM58yxzXlS8arzMv3I3wJPLFkRBuSJ0mmm931bTTOoDsCiLC3hpTZyI0dIRxFjAo4EOg5o9khFKQkuDNXckCETbWaCrN0/I5LwWRXKRuttK6b0GAtUE1i2eyhAJWt0Rq4PJyhGzpUGyMzUyNmvNxvdX/GmdOGHdV5faUjPBQYdWqfIc51RzQbWVRcSg2NZmfdDayBRCTzo8lKIxyFEAtUgBWVuSSntFYNXuZeApZtvL6+WOWCREe4qHi3xlNHlZt56jldwp8QI9oxLwiYAbvYaISx4xgNv6Hr8c7+Gnfjg/ffob//6z/XP3yHz9N/tkd33raLGk2hYdTSODaRilj5yXpa9si9uuAxmM/yW3zO2cpnez7z3Ly5pfyBoO4vtM3npcgCbbv+EFG+M7jn3nu1e9eu2oeZjBDztRImAklvDEMg2ZbdhcCyh0EAP9cTxaLz3F/CWkuDEfn8Ts3Kj5aXnKo7e3FulRFj1czCVpgj2TsFj56yNgZinFoT+WXHHwJUPVNxGGXXMGqXPQ/UKpNYcdHJK8nQV1WUDA5mrORFYiLLTn5SopbYMJI6y4Cy4TKD1/zxUj8aWZ5L7U2M0qT/jZbEnbSaYg1a+Surh8v/vB2MDXdWxjAj2ENh7ejsEH8E15RBP78PUoIhrUuwpSSwxuXUV3tODGLCEcw6uWhkhjB39hEYamcMz+tF8LV+HnlmmBOdYHY+jO4yDj+K8w29iQfcWHvsid8o3HHnHXpgz/269567NU2T+m8NmvIEsMUXfps8SUTyJwY3edK4eXNTm2BbEb484TlFi9TnCSaraKmPL9Zby4wt5m09unuX9dU/uV//4ztf09/916/qiw/czW8apDzRlajzoPOUFxuA3qoYxugNAl22SSuLCPMwPxA2uYHx19dUAbDoRk3bMbsMO6qeOCufUHREls0crRz2TYwOymTpHU9ueXHhTzyByyFatjHSsyot/SbLttKS3zCiUax2obzZsPJDZeaveAXb8kFqT7INQaWNP+GDqDfiYv08uVMUyOQaRORQkR4PRgAxTQkl4BjMMjUZCxcB25XbuT0zQUrB7z2xblnzz+wDcJ07u+GYgNHz+nC14N5KjS4tEHOihonFlCvHBUABms8QAn0BGElg0e8bija+3I6I+71xQ/cne8vZKzIhS5s3pkY0ZJs3izfzG+qr2zp/8bpOnb2iD09e0oGjF/TegfN6c+9pvfT2KT392kf6zYvH9bNnD+tHeYP6+H59/7cf6Hu/+YAvET/Qw2CPPntEv3zxqJ547Zie57fTeYP79sGP67fThz66PP5Huht8OXmTN8Zbup4X7y2xbLNjpNZpeUIcAU4321ZTPU7jI419l4+OvRKC9PiLnPuC3BwX0m8bDHKSu6BmeF3EdexCmLNuSAoNQYnHWyvBoQzlFVLOGwQTMMaaUGXNk2w2I8u2JHMNtbOB2+CJ3SKZP2JPyjXtjwZhW7aVx+mEtolPlhTRWhs+nAmZA4WOpbtyPEJmT7XFfvZwWqSi7AwHlyUNnhq8zifUc+E2zkzULW7LSH1Uzi9uJNeqOHDjQ1caNEwjvS5T0IPGbzVHeDHyHKMwE0asCa4hSoFFa9QXeyeM10NLA7Ah5TPkvsh9wiyUHwFUcMKqG4YZ4pcAEh7cyup2iiLhQKmOW7FgyQkYXXicrBEg8bhZR6SJsw6wnFexqhahsnGUG6tym6rFjkAQpQv73GHwqyqLSU52kpplEwfGHUaKLAuOtcWHFL44fjqs8FN1SAe5X8CJdrSMMXS85XoV0hOCthQNlnliJxQJNsvsR0ey8ZLMxI5aJPac0HWoEVHbZj+DZztQJ8nohqTHHuKO9VGyg6taWdTi4GoV8SPhBg6e1dSZKZF4GlZ8mFEgWOoNi95tEZFUcxZR1SiemigFnbXKY47KT8RKaufmbGaBI5oRevIjmL2TP/vJ7+yQCUSx2ybLRnpGH72uhtOhGq38UI3i/b4f60m91vFaa/kjFpzsPK8AQ1IeBqrmGteGDlQN5iB1vgTiJbR4nUEZ4mI9qRkzEt9gzAyhOveylhJOry3qwSpAONUxXLKcF29F6fzyIbSahzwAOnMQZzFVnzyOlpE+Fp7KeMsePxzbsrvIks0gy0YkZcSUJyvvpefXk8n4Q1ASQ2I2GS43EBJHEko0woy9Z93d6mPFWvaEX7pVWqW2geW1OxcTv/LRwqCjiokW5yE0ZwI3rwE9Djm9JENqtuJCwxn5WHnticAiDoc3CnW2FIpODNpqffXE32QbIWKETpr4WKEbN5uuXd/ml6Jb+uTSzfoPPo6dvsoXf5f07uFP9Nrec/rdH87q6TdO6zcvn+CLPb7k473TQ3zh9wPeR/3gif36Pu+vfog8/OQH+ilM8nwNAAAQAElEQVS/qP3l8x/oyZcP6fk3j+n1P3ykd/lF7JGPLtWf+LvAL2Cv5t/5471c297gnp+04Q3WtqG8T7AnWZPEyG0joRtG9oaZwxMDvaHZDCrnKIKN59+GD121bdHwk1vvewiGW2fUD5ZroZIa4Fas0nC4R0nhnAcHPLWJSJwnqErKVkGJRQJlXtHiV33AssFs1o6uvYnn7uEDZYqokjxNm3g5Izlr6rUHQDAc27Uc3OrZa7jL9HIqpFAn6MvJAHpNSlCWFSnh2nxScBJHQbBMdOK8E6qyBo6DmGsYrHF+Ck49YKbqu00s/koyW7xObEliPYWEnBo4LXZpBqplLIFrh0RmYx1IzhsEhx4/NSGnRLkMqZc04B4FS16WnfI2FZC22Fb+ot1f/+WX9Y9/9y19+xtf0v1336aJ27TqJS9FkoR0rO818IIH2zaf3xdbCx5z20vJl4H9rw1vaYvPQ5F8aZh1RW6/bbfuu+8+3csXgrft2iWb9VC/1jjmDBI/85QUXmi5NfQFlbk+pNwOZpzIOukWu8KpF7zmivH/R5JUVf6dpP8o3lNTSYI7r0eKN19w/dFGioqJ0Yvo81uCcD4/uIaGN9y1tdR1wbdHjej4g/ofKvjTkoSztGNQKKok8yO5aXJ/BAs9EvtWgbqC5jpL8lgsjMYhpWak6jbOtowKMoy+SikAGqw8qBNYk3o2I7rUYgYj0evyWaxHyaWylq2pLxu+NWx9TrMMGkFVb4wRE7EZEaDP9MAGjaAEXfmtf/yI0mJEYi+F6iQHdpKEz1mbuM0YAbpt1y7de889fDG4R3ffdZdCbTxhNF6gIvmSsL4A5NV6s/6k4KZuYke2t7d4fuargXDzrEW9TKPUFo35JOaSZKOJNwh337Vb//mbX9L//Lu/0Lf/8k917713aErck8yzmtFKMznpQ4RvG+VEZX6GQVWK49gWr+rqrWO5azS4M0JCIWa0rTQv7cHiPqmQEx3Ci06wwSgwYScXKYChFS8ojiXbS5HnFWGIRiwYVnUbfEjmaRkqksGyjYGA22i8nF+scG3ufWLAxa0YZ5p4MMBSnPYwB1mWbWJIICSuxQ8Go4SWRcsQ6SZUjHSswOHFjcYHle2lSN2eNcelNM/rdDzOiUQ7++HOwRa4bdkuQh/LFCAdJDGUaDFRudwlGYJZDlwTGDtSQObAn+28cYtwo0s8LvKk6gTh5fERs9cLEAGJ4kJs8yX6tWub+vTKDZ375Io+OnNRh49/ovcPndUbfFn4+3dO6NnXjurxFw/pV88f1KNPfaCHH9+nH/5mL18W7tUPfruP324f0ENPHdCPnzmonz5/uL40fOzV43rmjY/04ntn9Mb+j5X/De/wyU91kt+an/v0hvKPWV/njfXmVs5tJWJfHiLahBBlbGyLx3EewzkgBESAJbVPHuPx2RZRUtJrnzGcgTBZwfCKRw6umFJp/Xm84YZvdFCmcNd2N6JitQ7Ds+wIAKCNrQj+0PEiWVw0lIoYirFWeHmy0fVcg469JtNkTfjR9ufEPweze45kciXbGUrbLi2abeGwHE4eU2nsKUoCyANh6XM22Da4aInBydmq7B4XHKKcf0ak6BkM2wC39o45UWqbsLFRFKyxhn69JLtHLWFDYQFAkjx+VI2rr+DGq8cM64qNO/Duzb81p5JcP1LyasBocgGObqoWOxKnQ8zGOspH11pxMBlH5/kbFs6ckRlxq3P+pTOE1ZQvT+Jl2tIMtqUhq9pgohZArxwbYK3P+Awt16fkItS8lUMVAYuocnm74KUjTf0n54dbXnJy4XtkzDYKD1X1KidJZNXrIzadmGVHqhIFXNKEBle0aLiZJ9Jwq4M1OJGixS9DjINFvObLvM3giIkXLgGkIw2x7CHq62n4/ewaSLAmD6sUdaEoczTR+pOaQrL7NUbJtqy0YsX4HGnFgSrVwHwk9flFwynccvcgaGWrtxYFj46VK4Oic7vITiZO9cRgA80wJpGm6L56sbWmtHBMJCK0qvVYLYSzSC8YI+uuOQGMAC1psdex2JEdeHKYx58jCWV9jhHJREnG9uBjMp9RSMUx5+XOZiOWjcWHM04ktxm59GDkZC9Q6E51dO8t+ZgNDqrHwGa/MOrTZTuuFFXiboLTFZGlyPylXrkElv4Ewj02+3mNmCpulT1NPP9jhxZ8TTBlG1E1O3YXyXNXNVyNeGM/halAzKGj2Pf62WhwGrjSMPKyzlOhKBeEs52DKQAUNxITTQqcnH0AZO3Lxf683niuDCjuTdFI4tr3+6Fp1tPkOhOjG/E8v26SdoMv367y/uTS9S2dv7ypU+ev68iZK+NLv/O8pzmjl94/refePKkneK/zK35R+uhzB/XIM/v10JPIE/tU/87fY+/qkcff00+efF+/eG6vnnjpoJ7nF6qv/eGk3tl/WvuOntPRU5d0+vxVXeB90RXei93c3NZmvgypTYprNWljmtCWbTFIYgeNERENrx/G8OfDKTr7im5o0mCvel2XlCSQ6VCKpIxNQGlkVjA2EjsEpMwMa1xhE4JIx2bMzKhRD9XAkxZuCdG52xDiNHTZTVgS9uo1oty+Z6pXLSkUBDZcDDk/Vm9FamXHdMVMjYIYYltJzYCFYgSwVxoQbrozKH5VDUfmRzSXGM+2FJGENQbRuGrZYyzitmVHAGqBsY3DEmsCjbjRE+LlPZHrCKqI0qjTqrYFyAmJIsLE186W0pGgdo/3Mcgc0cg1WjTwcCN4ArWJRbhXPUm7dy30F195QP/EF4Lf/fZX9eUv3F3/eafWG2VEbos07jPVMrl9sfEXPDFs88XfLFt8XulfCm5p/pOD+fJwlvyTY/k/CPbcf5/uuON2TTyuKbnsxoo09CxMjadSiS2FvSiNdeR86xCTBJajbcQbZMKEMPBVVVSNHSz3kbQIxB7rSX2zpK7SZifsqkBKtIqyM9rTi5knTwkOjN6V1mOxZhlBFGQKULvW0mS7C1QbOxrJ3lu0zLjWATNtxamRKHd0sWKHCYX1Mw1OnpcjSwJzaF2owYHBHB1/rlMIfukadkQKqVrq+NQRlWt3UNW6XWMNBWoQpW4wZul94d1StdgRpWbyx6JiFqGGYpS1HIA4ag4DY4A9xzL+Cm3lBwPuva2rRCId+/wx8Yiq1jxqtJTLWvLKWHYNBNF0jOQi3ZGyV/UGistI7wjjzMNc9jUsVMscJrdH7piZFM44vxmCxbJYXWKA8VHKA40C9JZKEmu6LX+NeM8e5X8Sum3XbVrwYT5fBuaPDNcTxniyuMmr+c3NLd28ucmTxpY2gyPbeZFNDl+aNKV0n9c25YMAykonypNt0wP33aH//ldf0f/1376pb/75g7rj9qnWq2o9Z8I2SY06rRkvnb0TtoePTacsY2Ne1sFzXfeFH4wQAI8JDHxRM9kR0QKVHQOhF8OMlIAxOumxhkqUmlROAsT5AVzuGnHphxOcTNtY8/qomI4IvBTRMDKBXVYmAkUxBik4ZMUDHxMNxXlCpIfSb5c+H1D1vt7kmQoWgxYk0yWc1I+d/AgQ5OoJYxSKxp1NdAsxiaoQu8ZIb/GzBslmPnwbLddaGdluj1fSWg2lxc99QF7FwQrKgE1yxhIzpnRCoTtzgPXuUtm/wLllKjV+fQGW4pXIO1ix5hRA9yyM+Nxk9SSce577n4MrYrAunTdR3yX4o9ug1Njetq7faLpwdVunP7muD3ljfODDS3r7wCd6lS/8nn/jhJ586ah+8cJh/fSZA/WF4Q8e+0DfQ76P/Gt+E/7UQf302cP6t+eP6FcvHtFjvz+mZ147rhff+Uhv7jujdw+d18Fjl3Sc2mfP3+A375v69Nq2bmxam8y/3Tb4BfYGj8kNbWxsqH/Ymeo35bHNC//EQdIliz0idWDo0evccl7x2RdHU+epJIH3eIJdut86B34/7mFAISVQzeVc78wL3sH++A9HMj8qXsVSAiSxEkLVwW2LUHqJ0kKKRogWbkbbQsm2LHWJjeQsNBrusDJBN6dJsslKRxRRb3Z3Msb0CJqwZ9tx2COKqoxsj3XOdu0T7uyH3u1Y4c7C+XKdcj/nesx5veCKk/s216NfDFF5jqm3zE2dys9E+AlEJW+W5NcKZi4bLL9yyIgG6DvDpyAUjASGoigUHPqAJey5BxvScl+AZ35U78R6zewBB47ZUcNkOqyBw648dz/xWbL8SPwkJDW5pckru4I4mQx7GQNKPKqE+tE1V4qVkzkxRlJijQvUqAPKMTYuCUF6agXvkigCHmqwlI+ktBlMOB0KdWIhbpRBChQs0cJEsn4UwJIPExsyncSEENfzs4qPDSLNV7ItLY02I6381nO5FhBVThOHoO7WJAGAuhJWoRjLXtdkoNl7D7SqwYLTsZ3UpXQeO+LAYreeBHcNm2OlSS094oNvKsdMjTy3R6dWZMbJrLrxbc6m6qhnlt3ZydVoLVHjEFdspCmNfFTDR/UOh15zpMbS5iVqfoxzG+2Ii3wj4ebobKu3Vir4EgGKPwc4gaqVfWGgIKRIBGI/B9gDXl8TKHx6YsPp8QBUJr+/z8Cm3mwP6khMrBCG5AHDDZpagNXn9Wdr9vBQdgYoKEZOwV3AhyUbKwLBkdjINOGh6drApgtE8aMnjGjbvG4KnPXxOMNVx7VqAVh3Vi+i5aJjL2HSe7wMQobBPYDLUaliwy4/dl13ItiCHWk8xhp+F/O6brUsinh0cAApPvl5n9+xXqds9RY7Up4ZI1HUy/4naiiCb0+YE7fJpK2tSTc3J129YV24stDHFzZ18uNrOnbqsg4c/1TvH7lQ/zbfK3vP6oV3TunJ10/oN3zx94vfHdVPnjush58+qPwJv/xC9F8e26vvPb5X33/sfT3EF4GP8ovR37x4WM+8fkwvvX2CX6ye0buHz+vwR5f00dmrzHVdl67eZO4tbW41nkdFs8z6eEcja+LpB8FSWjbIedWZRINzGROR4kc4p9gGjcTGJI6X+JDkpRyHQM/crfTMh93TGhY5/TEbDqUSITn3NaGR0mNiTQEqRpCuZMTvjxvc6p3fRv2ZE17C3AmBYpawiuGXxbmQP/YaQvISaTVhyyoGX7KNzC6Vm7oz5jZu1hyxjIekEErxY+tz2lwnoXCQrKPXCchcKKZn3NmDJT2oJyu+4yCUqfVZxougIFdtzJnb/cQjBOBDw8BPERw6vpSc8Fv2LAkG1zvTdAanid9t0fr9Ado6ZjJiNXTZ4ESlFJYpRATM2Ch8E0NxGIvFtr645y79w998o+Trf5bPz7uJcD5N1Wz4sfDzXB2v8SK62N5WG59Z8rm9yzaPF2Rzs/7a8PKLwa0tHs/byvMExXXnHXdqz577dPfdd2n3xi6qMx/jrd0zwNzJm/3hBipha13P/OiQotciNUs/hIr0wbIRHA8RRlvLAw60lPiRTBGJ/Rmh5g6MmvSqETx25TLErutaBtHodeaolVsEOgT6wLA+05O+Lrnapl6kyJVb86EESwAAEABJREFUp1HujiExpHO9MxSPWNStUucV+h+JL4+zNsDAdZhuLeJ5ke4RaN0YfndW4xyvMAXzQFpFRTXREjVPTJjLVcReyVxnhXSr4y6n22XK7lj3+pg4S+jO+pjAui9yd17JioKiTbQhmOmNAaF3YzlizN0xGDopjvQ569N6CzcSLDoibojSwhINJ+vEWnWwlVNWKIWyBNUBNM3TB9rYmHQ3D/gvPPiA7r//Xm3s2uAqtHoy2OadZv9icKt/EXiDJ478tUW+HNyqJ40tbfMk1eCldMvArM6dQ3GLnzxyqNj/KH73b9ttfeWL9+ifvvt1/c+//aq+/KV7tOs2Czpi5Y1Z1hhRwDL6/u2ulzgbBOIx1Nhe03ozubYLym/CYpRXQ1LW+eSHECFuW/Yk581E2fDZh0C03gzOvpO9rAY/tPgxZ3ps24QMhNAx8KWsr86POI6qYVNa5ZfdVCkZmqrFZOOyOReQ4guUHhslQkTWeuX2FVcspOwNXSG0xJA+JC5HAQwQ7sS+lWY5L8SYsy6uAejGsa3xABeXS30OMImoNE2T7F6vYoWugKQXpFUjSkK7FS6CXdFuZ4wLZuYROmuwOS8OKCEK5QgTUnxCijTu66RHoEJrmE3h4LCPfoaAhRUeInlUD0zdBdKg864LhVN4uBybnHNEiGqb3C1etG/w+Lp646YuXr6mM+cu6/ipizr04QXtPXhWb7x3mjfFJ/Xsqx/qN787rEf5wvCHv92nf/639/X//Ow9/d8/+wP6D/p/f/6evv/LffxW/YAefeKQ/o033b958ZieeuUEv4X/SL//wxm+ODyv9w9f0Ae8YT968opOnr2msxdu6MKVLV2+1vjSUrq5LdZlLfgCsWlivRsyi47gKBI7+2nZn3rLmwneh9R2WwJIdL2ZDYWE0CNas8OJhBKcQ+bsmmyPWsKOkCRho3uvW8zihwtspZEThcQ3Mcw+Ui9GCxAD3w4DQXc4+0Xw6bKtCbE7J7dT+ZKmyRX3JE0l3sElhbiGuDQppRObGOyOo5a4JZUwePKw0ZDKR4sWFennBVBGNMdHlsvsY5kMtfca3BlVgMAf7a5Ig61ZmmjgnLlmbGjQsorC9deobxuzi6phy1loeSIewzIqMtTA8egDp26snSGue0BYSgC7FLrurTjEbAA6pjTrnBuvWbVm0cDpPQyem3AVS0QVi5VyfRNLhuxEREMnn/qrKOxymvJ4YSvwwMip4wx3gJaJsS/8pEQGJDsxwn+kr6KW4URQq74DaKpyhTU4CICVH8k2Q7pljQaFpSoPwPxNBpbIJgKiliQtWyKRAj4nXvgY+jnECTFCzUrGrrVYtkOQ+SmDodWCMJaY4+yQpAXNZeFkB/OWTAj0itW9U3P3MoUz1H5hGEnEDBEUfZUQLPMAsgnBtmyX3VnYonUHI50MDmGeQ4rf1xharK611lIHSU/9yDIKSA0NcTT1RTOi+JrbZyvPERfPw+16lAEjr0O1N4DqdX7dysMIgVe+ZVuid7HKZbDdcaWFH1GP5/kwYTh0Tfh5L1EaIO85J56LMYvffXceoOFHplkH8yRKymZMRzRaTMtSYhpthy2Zn4yiZb+1Wjh0ImvRfkHrfAw3t2vnxAEZDlaApaRe6ua1tYNhROLNGjtEZkzPa26eXxa8L8k8RFedeezkcV9pIjxJnEFkgb9okxZc2K2FdfWmdfl604WrTWcvbeokv2j88PQ1HTpxRXuPXNI7B8/r1b0f68U/nNUzb5zkC78T+vmLH+qRZ4/Uv+f3vccO6J9/vV///Kt9Jd/nfctDj+3TI0/t18+fPVB/Y+Lxl4/o2deO6aW3Tuh13uvsPfwxX/xd5L3JZZ2/eFWfXr2p65vb2lw01pXjy3p5T8IvNc11ZLms37LBWXdj3a2JZkTK2KVhR8ACsHOA9JJUzjkTlQZiW3SkqcdRo+c5RHwVy6pAGhzJ6s3GasrTo3prYmlqMIyktwRqEI8Lyc71wIaFE0BpRclkxkPiV62y44HTs+fu9VGJY1JWsTUacFmFl6UKQ1WaPTNUeLySwt0xazTLjiQ7Ilkq0WjmGtlBAdC2ezx7yl6B0+vsKZHPRQ5AzMZC6IWITLtjQqe2aJgS80jWzmaFY8+oZbsc2zJWSQZscbDASoArVtoe1wUOy1M17FwpQaxzZ6j1SyDSfOFJxZYGKJtEblNVS7UmEITZUiM4gOF4mrTRtvWFe6y/+U9f0j989xv6y6/9ie675zZ+eRFiE4lSDa3GlJ995d5sjG3B+/nt+qfC6rM9XxRub29pKzI+08feBq8vEdG7d+/S/ffdp/vuvl/5Q0S2e31JlEQsgXFcqoarCEOwBiN458ZC4qCgaJYZKl2DPrdV6USYM6qE8ypdQ5IjODsVwFjzskhBnx1GvNJjI8spsNcTwskesxz7lmBtLmxwYi2Cm5x6oFfR8kB7T61ujZHUYbF4uJWzRD7fYB5FRtQ2t2ErSXrdny1BZxiyZlcMeNaY6ZO9RgLJYteFFYL2bg8uOnUiFcHP4myjXFAN+NFByoyRpCHBVgLIk0bNzY6yoUi+Ba+DJSaZDdeouRUcx0p0iFatjQd41ey7qTmSiJQ9x1hC7m1c8nGIJyMcAGks1naZslTCAJvUjKo2h0ysgAyWSC2pjSSDyVK/3mjjZ75aMesuV7TK85yiKjAKRWlHMyUiKPCsyLJ28aC/99579IUvfEH33HV3BRtPBv3fHNgav0HYRK9kiy8H8z8WRba2FlrwZUbjhbrWxbr7dWES6meMZC7hZw933r5L3/rzB/VPf/cX+u63v6I9996uDfeo4cRqY5+NheYcAue6ixYdcdksOUbZMJMQcmFJBiNW51Ex+PjpWUugFj6GXUm1/IKyobbOT1b3DYEUZZnCLtSi9fkEVnHNPowAxSFK3W6u4rmnsy9CZMMJAYeuvjS4yxo9mFgg0cKpfMBEmZq9xHHlJwYNjBE4PhVxiGc0w8Cx6EQp3pQAgg3IRhix+/k1iYmJgmPXgRjI4AMKRggEIB2HrjTqRFn5IYbPrIFE2eVaY2S9CUCRrNEoFOLwsmcRtAch4cwv2kgEwhlz4TivvGI3FQevKBo/c0YKwl+uAztPA40X2oYdPBI7j4W2jpNM9RQsafV4WahtR9gt+W0IVLYwIZZZl70h8aagoReyNrcbb9CbLl7Z1NlPruv42Ss6dPJT7eOLwzd5Y/7793hT/uZJ/frlo/rZcwf10NP7+Y37Pv3zb/fqf/3qPf2vX76v/4X9PX4D/9BTB5T/be/nLx7Vb185rqdfP6nn3zql3/OG/PUPzugPfBG59+j5emOe/wjl9MdXde7iNV389IYuM//NG9v8wmAhni6U496YJm1ME8tFHGHpzo5W0nieaOyfgwDk8OlsFjcGEL0B7DgPzib1I5gc88wdOnMQLA87OjxKLXswiasQo4KW7UBKKzhGiYmVIVl/pBEg30bDiDLkCJsRpjiKLgSnydgRlfbS55xutcOPDNy20qLYQUrHVfwpg9bi3ax4DWystosuf8eQarVaTjyBnhz+TO/XoXOKRIDeTeZOfEECva5L/B5PbbOy6JHPFMt4SPgkpVc9wa460dQWLbSSBPDTUyM6UnYnxOW1sJV0vNt9AuwwUqdhzDrzzM8PzCvsChUHXnUzRlAE59qpu7KVbIT9JlfsGS4jlgq3zdpAiFdIo4EDKVJDrcEERy0C8QCoQz5GK6vHjR2px03F4FBDSObpQhQj612X7GEl5OXxWTVSOwImcpmDdKjYGPRuFxdOi5FVGKOLySHSecTJJBYDiwJ0KgPVEymaEGP1xMT642S9IsbSoqhHVQjBb5XOl8ItMmuAislqOGdG2dnXEA1dJCvFe82YTJqeGIVZNeEAxOKP9ZFFfaLwiMIhjg2IDYI91wRgxh4vrJOAk09RotDxw4kvkKyRuNKYrZcsTg0k0GeTinCLEx1JXq+XOSEsuRQnUD3wMHpOr5lCwFFLId7ZVRgYgvPRc4WyTHHOJWHFRlv8WIqLKi3a+vNjnhtnWeHWTlv468+dO+O9PhhG8lDKc+VsW6MRsPhx9+1hgDUkD9icWSMcPUe7D7js7nuHEF7iCZWNQ4/LuefsOC6A3D6ogXcsTj0cOPzEbGcVPQhWcYaYbXmTUzPvN/CzClc8WNMGq9rgi4UNMBRnIMTUo/NeYnur6Qa//bt6fZMv3W7owuWbOnfhev0PvsfPXua1n/cWxy7o3UMf67W9Z/jS7yM998ZxPfHKMf3qpcP6+fMH9BO+1Hvo6QP6EV/w/euT+/SDpz7APqCHnjmoH/MLyZ89f6i4T7x6hF9KHuOXkh/pjX2n9e6Rczqc/9jj9Kc6e/G6Ll7eVP6Nv7zHWbDepl3yFNmQjYgdeJLHj9AyO85BITkTtsvG6PhKiybg2LdIXZuBUWVYKHLCJw0n3ao4eLAIM/RrWU4Cyq0Cz4RgBw+MBgFjR9j0wVO1RoYi2UcWD7lFl5CWBKRxfZlQgjvfH0prDMRJIyOOZSMxxToq3LBSK9JAxBoyC0Ku0qK5ISuKbbCGjmAydecCVa5jJEBlR4xTyTGwWQ2z1ZhVsKS4SsThk5/alVIDkYFhwch8pIBpJC/5EFJz9o2fHt3ESE7iWMzfCLWgFMOkGy8lk2+78NiE2GeNCkwy3dgIcDh2bCQXgSirJEJnziqEOffEGo6R9OSHRgmoROixE+/lkhFmF5sIPXm7dknf/MqX9I9/+2195z99TQ/ef5c2pnxOoBR0SrFODJFAXiqV5JoSbNw/2zze83l9my8Bt3nTvrW1zfv3LT7br2Rrc0vBt/lsYurfe8992rNnj+6463ZNUx6DzFH10HRm6wtg3oaI+YDpDRk9mx5SayLJcF3c8IagOmYSI6jR40WgqISBXvagiJIILPbvBEXD5YZVfY8SPBIiWujQSrI+fU5LcA0OLVCkShOrUujcPMFiagmWxxk1loEM1zYURAapU1HGuDmWWQj2HlpZGK2MGmLOEsB2StRcwYNFN/AISraB8whB0W3L0Uhr4PFnCTZkQquY+t9sKbJOxV93V3amZ5lRK1D6XP6tJC0bFTjE2Y33x7kza9bFrAEk8y7vIPy5p+Rsr+mCa+jgXKZ7GTuSsdP6mAh3Rle3jOGubeaWKG4IEcy5Rv8tygw2xYoUZQzrfrYZuGVAEptvwtvz14jvv08PPviAbr/9ttzbSOO3CqoniPpjxVub2JEt1b8xyBPLFk8s+avGC55wVELF1motQjeknMaEdNuyrYlvAO+/+3Z95y//VP/n33+L33p8SXfdsbtiDNohkshCtGwp59mLE3sGqF/mEsfjRs96eKT042Nd0JLVBa49CSZ+Rhcdpy6LiSRqgC6MdE0BMNJ3FARIZhS5sPq8+EwlhTtZVm/RzIhT0YG7awvNwFhWcmMDtegIGK76JH1seAmJwYhyBppjlsgRShCjjLNcg1WNkBSeVs1yFSkYs5wUCbhgSuwAABAASURBVCVgYXFuFZOJwGEUjjDnTKVx90hWlUwMa9nrXsJr3Ge1FQhdT7KTRBBda9bwgZaday7ifUJjzpJ84SNcE9GI9LGeF6hoia60rDF2RHwMCpayubeyHtigjQ+lWJkzEw6d823DrhsMO7m9Viqpw7y5J1QAVVIBfFissZG0FFaWCK/h4jVe1zYXushv1PPl3clzn+roqQs68OE5vXfgtF5//6RefPuEnnvtQz358mH95sWD+rfnD9Zv6n/Ml4eP8Gb+oSd5Q//EB/ph/o3Dxz+ov77zyBN7lX+0+2fP79evfndIj/Eb/efeOKYX3zmuN/ae0nsHP9aBY+d19OQnOn3uss5ful7/c9+Va9v8Zn8hfm/A+ms74mGmiT1MtiIozZIz7M9r2VGXnNcsnI4i5XMqYQBg9TF1YpXk2nGw4UQKq2H2Zl2goJaIca4zY+WnnqTY1vjB6XvwHECnG4aqmdGTZHspotkWQDrikqqlYU+TpqUYO7g00jg7gXXh6RTfFZPDsWZezlPV+n5ddkaEXi5DzORgVm50ScAE48SOXgo1RwyrrsOsJfOj0cxlSySule+EF9zgdGlZE46gIdWLHgyJjdK6xAkOudXMCqIdjQnoBZlol3IrY/b7EuL1+d0pxRF56UrrxFiIgRGXCTeLiYNP7/POPrEyZw1h9EaVbhahvFiOZSlTZn8RG0ACs/KjZqUt1Oo5x0GL48BIQ9gTqq8HG24eP/0BOXilMiATUlkMa2ZLHgJKKl4VXCMQ8IgHzcOFaTWWSHTVC5/dkLGpyLjem2orBVm5X6zx4+yji8C6SCIhyyIsiw9M8SWhGNTb7HRSx2q02tCWKd4l8xbM4ODo3o1qINGYO3orL2OfbubMmnCCqFt71l9C5XRRoJ/hWi5JOz2Af6/fQs5ZL6ePsR4fdtQsKT3bLCdLKhGgbdmWetdaU8HBMSx+SksTevIkT9b8HGdbXvrBZ5mfB2dfsiNeafLs7qeebU3BIpacHzCNZltCnLgUU2mgKkkswJDCsKNRo89edGTAQwXJ0aoqcjtxd+Xcy01QwRgKQBcZBhefESA9YL5MEqzcn0kMFr9pksBVeoM1b4z99MpU4X0En/F1Pf8h2vXtel9w/tJNnTl/VSf4wu/QRxfr3997jy/83tp/Wq++f0q/4/3B02/ypd9rx/TrFw/p588d0E+f2a+8N3jkyb16mPcCP+KLv0f4peJPeL/wM2K/eGG/HnvpoJ585bCef/OoXuF9wTsfnNSBI2d17OSFek9w4dI1vnS8yZd+W7rBG4LNbdUvE/meQgvWLrObaYPNRE9y/PnMSrOrnA170rI1nosk210EJ1x4mHTijIQZsYNH8CoRrrF7HAO/nhvz5JUAflBh59RnCVZ2BpyhpBQqweRazHhNOWpY849Gw09O5iotRUU02iIxbBuuEEuYDKI1bMvMZ+fcsA08IdUt21gNobOYeFh091hCcFyICsOVx4+qcX6sw9glDPRi1GONBNvl2xYGbO1ogTuQWt0yRHMHRwtCtG3FFs22jFZG7CoaICIFZXBpG529iIatEux0Z0DA6Irr5Yhl7h3ORmAukQTRdumlTf2CZNldZKmLZSNcC6opDQ9lJN3EJUuCVoKFBqFTWijNsVnnfL/8xfv1377zDf39f/2Gvvrl+3XHbfm6v59jciZl7LOmTuoqDTj39ILHTb4IjPR//mtrfBm4zReDyNYWj8fIthZ8rk+lO++4Qw88cL/uvudu7eJbSXP4NSM1Y4uWuSL1eAKvZRRAsHoHM6qC8xhSRKN1xnC6msOfE+qEzx9Dn1NnHWZwtpCtdVkCic6yyvBYb+X4s/EZKV33TllzFo6xjd7ZP4sInv6DlnXtzFx6NXfibCt2ZK5WcA0z0vUyubvLMc99S2fNgM9tbRbqjjJJbqyd0kMZbcONtZJ5GQayTTwidBelmU2gw43g9jjvgmptzEuYbvA1Sb1ZRgRSFeuseKkYvRLPdYHmmxuzrnn5Syu5EaKmLJIPrGLOiA2AMELoPXake/PYa9SYvWCUKp0BXhSCxUSMs6087KjImhXBF3NGGjq01ZrJE9wohLAiAqKDpKeegCy727IU8TTprrvu0oMP7NH9997HE8CGFnxyy5PD9mK7nizyG4TN+rcHNrV5cwjvOLb5JiKy4Ekn94dYGD1KtmXRMkQw503u3j3pTx64R//tr/5c//Nvv6E/+9P7tXvXtGTESJ3SHFpspxq2AVE8D7UgpWvuEYgdU0Sjs9umzByviWX1HLD0+NGpGQZBej/d4LMUEoJjNWBTqwsGewajWHPmQnBTEyKxjMECxmZVcJM3B4mEkCDCHMRtitETszEUIUwPVi6TxG5xCNNr/VwS2XgNstC8aaCqbGwg0tTXClp7AqcTUlKaWGM5xEOOX7qxTmIogTGZAFAAFcel25YdkabSVv1gE4afkUxycs1Ui2nKFxnxgbEzT+tExpUlYtwv1AoPR2m2JXp4LbZSf6HyIXaI/QSBl8d1zRVeEpH44bUWgkBSIznCoDdsCjbiYYTf8Imyp8SGAGAxU4JN+YDZ8CDRsUjquYtiAqY4Nj0xLmDqc2lqDaASj0tetfEbAtLEFmDRWY6U+tgcuMTjWs4ZTbzxRsjYgn+dd+SXrmwpf134xJkrOvjhRb13+Jxe/+CsXn73tF5466Sefv0j/fblD/WLF4/Vf3Ty8DMH9cMnD+j7T+zX9x7fr39+bL/+Bf19sIeeOaSfPHdE+feBfvP7o3qaDxQvvHVcr7z3kd764LTeP/yxDp64wAeRKzr9yTWd//SmPr22qWs3tnWTTwX5QjPnwEplW9MUmdhCBLswyept1tlq9lt+Bs4sjJjRdZ5FYtNLvYxCAY8bwVvWKhuQHrPKQm2pgQ5mm/UYM4ICDw8FKyMYvV8TDNCMt0qY6xzbsiMqLXcNJNsyZ7MU45s42MTh4XJm1lR+13a0KneKHZlcHNuF20NL3Zeqjm0Zu6Rsy0aCmaG6ZUuWEA/BtoTTZd77cqPZtarluhePwysbNOc8M4AruzRDx3lOAG2sJT4wWVw9nNitMXnZaCING/q4HdwfL2DBI4KfP/kQm2jxYpOKzWrgLu1aLPNDCIyCI7EUdOcGE23WmH1xcpkZwje+4yBUZBy0brHOlT/zlEQmzlmhxIyQkpAKCJOGm+cMTNZUXggl8WIkl2RyQXDIpDTVSKraOzQZdUauNU1CA/V8DLhMRK1WcRBCDR+LWK+HO2yCOHQomutCrQ4ntWxWxNOiibOqCil8d9O1BjjBgOJXvPLdi2MbHuHycSlNtRgBycUjjRHM+LkPIA0+QHhVw1itLNjYvcfO/uJRglSQVulws75IABgQ6ASxKRc7uUTJA8borxHdbuwdJuvDz+JwwkeJ4iVFyVlRr2MUUdqsxTXpNjSl2RY9Zmm8bjOTsWzLs46Ng1IXoyMaOrZXzxfjuSXPQXZw7pbo4OiNDZ7TY0fw7ZG/9EXdSMft6HV/tqNFc8lqFPnx0Bqt3AaO3zjLxsBec5ZlZSBUNPTODsoagmElGaEnp6TQhJdiGds1wsTWsNXd5BmbXmsY6+k3ATc9v/jkrpEdUj8/53wQaSraggu/Rd51vmC7cnOb19Mt5Z/+OMdr66nz13T89GUd/OiS9h77RG8fOKeX3+d1/Z28rh/nl3rH9W+/O6ZHnz+iR3jdfvi5w3r42SNINPL0Ib4EPFD/ydlP+FLw5y8c0G9+f1hP8rr+/NvH9erek3r70Fl9QO3Dpy7p+MdXdObCtfrS8cr1Ld3kF5NbvK7nrQpblDyVmLVb0ix1GOwhG2rsWSUcDlhrfGsYf9HU8IVduq7bQrOdc4q9gBN9q6zeS7aal2qVy/H1hZAnWqkmOYtDM43SymSoOMA8X+bB7bUItiRGKhFWoxB9yQt5SEJNBEtyClmVV17qIRSntxDINIKZc6g5cOHYA8ctczxPaFRLtK/BhdhZG/OxCCv1sEe9WECjG3644UTwySkqSxokVJzwLFFbKFXDwLeJ4bPUnsr6F0jWVBhDL2tSEfghApOVeVnVylHCFSdqU3vEmmIDEgSOoegpg1MHKDb8hilZtnsgSr1hUgFYlm3APj9phSdSayeihNE2RiT2AGsOsGgqcB3hEE+R1CoTAwpQj9nRCEmMVMrYdN+dG/qrb/2p/vt3v6lvfe1B3XPnbbItUySX28ait46AskpqM6kaD8JFyTYfHRZ8lt/Wdv6AD5/dN0s2VZrP8Vs8l2zzZnzBY67+2vD99+k+vg+4ffdu1TmmfqvyUubE5tTF1CXMqrT40esCVbwQwUt0XXpW7gGCcKyUjiSnhCHb0VoDUl2HtYCJRxLDrF7nsw4UujYQSx2KsZA4yjJLgjeuTgSlalmYMkt5BWcJZHabMXaPUjI+BHpNEXyOR8+i1I2IEy2QgaSsYU7MrOuSWplB5HTRzkZ+xSm1M2AyDMRcjJkje4x4RFBainrjWRzjM8XA6MtE7P+ot9poCkXCHjoqEiiyZsdstaIEnOF/Uwa3VIb2mbwgdVYjEj/MSEEBIpl/gLmx1IZTpLWhuN3v5mpcz+hoeCsr3mckSRECQ2HRR9pQda0VJ5K1Qklfz8lFzrI94rbVzaaYy3zgjY0N3XvPvfrCg1+of1DUBuSgcsMseFLZ5rcH+WPFeQKp/3QkTyj8dmELWdQTyUL5UVrLMAt11CXrUd4g4Ae5685d+ouvPsCXgt/U3/3VV/XgnrvkDW5Uggs4Wpeq2WTyLWtuqRnPzqiK2CtbywbWusO2hoFawbKZu4IhInTbHa/D4tiJAwuQbs0t6wCA1USVGVY9u2jVkkFJgPAEV5oHY0SYRWnOMMTuXimGyh66Fcdkl9EHYkFYripgqi4dbNEGJ/GE5jpEdvTcQ4JbYAbscG2Kzn4A7EBB7RpBRCo2PXPgSMJRnmIisSNaNWoFSYnkcMkVOwTLUYixhkwuXyBaNjDq0JWp6vqMmNF2RowQhtlV0xyyrQnpuFQaXxHRCkC3IbyYBko4ws1QB21xR8CJNlRoFVKRhAIljhFH1Yhl3zvWncOIQOB9lRqFan2k14dZHqfLMrloxQ0SYQ2KxKYAPTX4zr//ieBt8+ag6RofMC7zxv7SlU19wgeM/EcoJz6+piOnrmj/h5/q/UMX9Pb+j/lgcKb+wfCn8g+Gv3SMDxlH9ePnD+tHTx/Uvz55UD9E//Bp/GcOK18aPswXhz9+9qB+/rvD+vUrR/TE6x/quXdO8MXhKb114Kz2Hr2gQ3yIOX7mMl8c3tDHn27q4vVtXb65UD745B8Q52lGLftiH2xZtpUftrL2MMv+GrhkW3NrnHgrh3EFc32ayq0n+SLUUCfVKoxfjM6L192qmLrdhZwYyl4hDR9YtpFYQltU3imBVMMYCTNDxg4Qo8cfChiLuhjFtB1TKATb0sRDbJqsjSGxp8ISM/EulQOH3jGr1wAwQscXjwcEp/gMdFU1cW6iAAAQAElEQVScmjY5EjwjWjY7viV6BtuyHbPrrD7nj+TciYD3E8o4jlDVcJIqhYUjWgHJnO1xVcBb8UaMcHrLUHgZzL7GrwtmkQqe2QenktydjBAKEljZ6OC3SJUrLPEWNmfo0gUzGJn7vNJgbQbDxuF4YnU0hFph3HIwIOXxkUmLDE6fd0G0Hj+mSiS7Dib86EqT8FTNjLNg7uieWQZm/x5+3gPkQx8oPTOY6SOtGFhodzGU5R6gxY1QL7C5p7Kd2krhDA1JduVKoYqWmVD0EcBKz/uX7Eu6Bee5MzlBTSyCkmowKiJpnkCrZnnpZDklDEGdGDnRQINn3hvN+7NEXNmY0vBXREL4wLax55yua70mWL0pZiTurGN3CdKWJuUUmZaPXcnYAQ21cHzbgZSYrbpXE5slWGRimCxNXKMJo4T3bhM+oZ6HQaeeuz9iNv7IwSSulSjNGYaMPQxPMj8ZRcM2qi4wBn0+qdQlIg3DTtDl2la15EVwBiKL+W7BCItAIkpbXodRJ3SyEurTY6WebdKM1/vKwidhvq8NS2vSsBfcH7zlrl+aXeE18JOr2/wS76Y+OnddR09f1YHjF5X/bOPNDz7WK++f0Qt/OKmn+UXcY68f169e/VA/+/2HepQv/h55/ph+9OxR/ZAv/X7A6/EPnjqkHzx1gNfk/Xrk2Q+UL/x+/dJRPf7qMT375nG9SJ3X9p3WO4fOad+xCzp66nL9L8HnPr2hS9e2+EVe40u/Jn6vKN4yqGWPzoWdWLXrOttWWs7SiyblTQbvTcpPoA4MnN6ZAUU+UgCBeFUHGz5d5Wpu4LOJXqZBXPGYERodhtT4SY9T/GGQgmXqI0JSAKErXyomU7LWmx2fylEEokrAo4EqzdznrQAGYilD1lhGrMXSrucqvNIJpQhpyYkZPPYylHoJDOk4CQPHGhEUju2ky0Zz86We7QrmDGJa+QGiWM6rYyrUJoY0PNWmrLQFyeG2OIkhVr8fVA1e8iD0NPxwSpFJfg4rMSgiJOiqcAbRCNgGQ0pPgJJtzc22ct6StWrGsyZ3bVtzy/4J8poolGVzvyjNEr2WpZ2NZQAQZKx4TPJMgm2hlGb39WVf8SP2Kp46Nj6BPmvsSADLE2Lpjt2TvvnnX9Q/fvcv9J1vfVkP3neXdm1MMj9CbKs340nlWsuWPUbWP8Pny798bi/hSSaf7bf5UnCRx6madu/apfvvu7/+5uA999ypjfGHdapoTVBWn0vzZMZyBbK3MkCiucJReD1eTobZHQlxIwl9RggMWg/hxyhVFyLe+ml3fx653f9osGoUMVbkj1KLlcHspmsNS5/Tdqx4GTfWMpK1c6ZLn1j60oecx0WwzxcI9GWMWrO9Ds9Y11Sn143fgZ3jnBjOWmTKjVR+BWaWOICddrwlV6sWvLxsumr0g445Q7G5B3sgVy0bKiEzBSIhIa6Z+yhspcENIrRkpdUNCD92F5yEEKwOMWbNxc0CcuolBG7ptSww0hl7T534tpm18YGUSvOmQFKyS2NvjTh5cLHU0KGsi83TwhA1uIhRQOpi5SdTzHEoah4kVHrc6FxsVkSO+tySqo5ubVWlgyTvvm239uy5Tw/s2VN/jZjFi18vqPGCnieVPIlsjj8tuBWdPzGI3treUv5EYeMNQM5VWSiLi7Jdc0sNzT4BW2ZkMPreu2/Xf/nGl/R//u3X9V++9UV+C7KL9B5MLeiw8MkngM2LaIHZIZKQqARG9bCWEn7CkcwfgVZxComloRqafHrmAxAA3SWq1jmNb1Fa+a6xjWKFMdS9gm7q8arfMiv0QOFjJi9uIoRBuodBZ08jH4ctxI8FG3LjXJcbwIcgO/nhAWA3JBkdyUhugCGt09TPi3jDAkvdrC1mqGVDNszMU1WonTcBKKCZaegOCyxmt7uTrF6fEYf5QunsQXEhmS9AaZDYJMQqCasMcmN3XtaQmmhARiiWHSmTMsboPTnhsC1wrFWofBCOgZV2AtPHdtVLbqr02Rjh5CywKjexCGwUeVSS0L1ocUiRbUnBE2CKKLDUj6gaVYNH4icxNtIfZzwO8lETHGYVoaLMY5CJyGjMoBKNVrMSb3y7lhrFI7+H26ghcvKmY0P2SuT8CQW+ONxqurHZdI0PCJf50vD8xRs6ee6qjp78VB/wIeIPB88p/17Q7985qRfeOKGnXv5Qv/ndUf3b80f0KB9MfsIHk0eePKxHnuJLxKeRZ47oJ88e4wvFo/rpC0f1sxeP6Re/P6rHXzuuZ978iA8pp/TK3jN66+B57T12iS8OL+vDs1f5oHJT5y9u6uKVLeVPJ+SvSNW/RbSQFtzP2YVZ84TYlm1NeaM1sTdsG0wCl9bPIWcIUlcuugsnXMfDQCTXCKTnDT+8nguHHr/E0DDmY8bFGx0evaYfyEoRqBwG+grHIkRRZiNAJ7+QpWZJxINltiGzYt+UoLv2bhubjqKDZYzveiM9EQ+C4vwkT3jptjjKLvHBuw8ev+Je1sOCOyHEixvNtcC2iUYksSskGnHE3U/c8LunudkuM7sVsX5twOgaLdgw62hihx98Fg6M3mQnkavbD1b5sr1zEu5497tdj3+49KoNmvJci6iWoezkhNB1cI+5Rt0wgemxulRRKqKb+snU4zbRYC0G+Sjcmide4AYfGIx8jHpIoNPDFQArKFbWFCw5DbxBMiKisbtQp0WIwNGONtYG1rnmMchKuiOyiMy+8bGprQicxCmtNFzihdTaGTRomImSC5mutL728PEIxyosVSCV/TkadnVCVTd5pIBRpAz0fC+s+aDKelhFRymQOZQGP3FOqGKqc2K/ASM9seYrc/CTGsGNqsfdbKfWuoQQvzSGbU31GNKaloARU0ulbRPP429dglkmX5ZsK7YnHmeOjSZmY5v4JE34ERm/xAKSE4sv4ZtRsrtWWpk1iBPJ8XEO6rZwOR+OUg0EjxhXBCBni8IPifxGtAQ7UILkREUoALfnAsNY65XCECI1VhH4OBmX8NIgkB6/8lovO9u86asvjpa+ZLtkQuesNiZrmiawiJW2WDRt8Vp6M6+lfOl3+dq2PuEXcWcv3NSpczd07NRVffDhJb1z4BO+9Dtbf3r/Kb7w++3Lx/TL3x3Ro7xW5k/n/5hftj381EE9zJd9D/HLuIeePKBH0D/F//lzh3ntPawnXzmq58j9/dsn9Qavpe8e/Fj7j33CHJd1Mv9OcP6U36Ubunx5U9f4RVzWtJ1v/Or1fzfXc7c2pl2aEE8b7GND9boq10/OnKuCalE8Z/IinPfKcZHBIhZcxFuJaA3hglGHMGdYz28Bkbr2qQru8JA2fNik4cED4vlmgcLhzJOXeKTlMQhMKvwgVKIHsutOJNT6/MOyp7JajZDRxWzMV7Zq/aRT0MpPimdeKKoWw4QT5frbOARSU2U33r011tzxMKtGjii5ROYotxghMqEyQq2RaumAMuvBBq5UcknIWCLiMWp96i12LFJQjetZirTMmikWYkwaAVGhz9Fisf4mGgMdWgONalyHppY4C8FSg0YmQQy6NcFFDFQc0cKCXX7sVazBhtDHEbdJprKNjkCw6woFxVPxqVj7sa16jBLVaC33J344zDZQlIc0dOLolnmHUAiUDPxiVDxWMKRMq69m9iWWUGuptHKIVS6DsMFqLegiy5q48F968O7x14b/XF9+8D6+sNtQWs/CwkhNlPq5d8yoBZ/b84XfYnubz+cLnm+2h2ytaWw+v7d8IchzUh7Xd999p77wwAO6/957xxeQjdVEhGatijADPTde9hoJSmitN+xWOaHifKa3gSQeuynjAP8DlZxQbLMM8uoghgZTRIbSJbVnmdcaSo+qM3EaotHq2s9ronTg5EQXDJZpy2fAHdeZmSoAknqz4PY8DOKMZO3sdshjhVkM0pCOkNHDIylOF7MDbplenihMEMm2KreB0HGkQKKVXwMOfcarCv5an2KzrSjCtyQlcZ6oGEzJhDnA4a7lrN0ucOb4rFMmMvtdZwKsOgh0enZbotpPGHnDzszl15A4S6UrOIvoasxrk0UvLozQI5gFJbQ0yumR1IvEm2XpV01XWsWWgfLG0Cpe1IHcqjyANmuA2Q6UfygzOlI4cXpc9eK11XnL5WTbxQUtXQllKc0kRggXP08Id955p+qvEd93r3bv3i2x6GQseIKJzF8M3uTLwM38MeStLW1u8sTCbxrqCQhe+I2XvFz5WgPAch7FIkJdIbt4wfziA3fr77/95/qn73xTX/+zB+vfS+ArCJ4UrSws91UsMcQOFsm1A4Izdzxq1n4Y+u3D5CQaKZZVlo0hYedWj23ZBkDU27rVqCdZtnVr6+tY4bFsq35Ks9ocBIm4ioBIFq2VKjNzYNDVOYRlfqJnaWWYMaJEgYy2rWrMVSYuoVQtgVLhnRoSaPE7C6/3EeFJrvvzGG6uQ7QdFhI9BK+ocTVPhtNKgoSRlaHBgogWM6hi4Kd300CW6AKYFEPilYC7jCvTLNuSZulWxtzTtmVHJLk6qiFcBc6Krh0NwO5Eqi9DgeowGhDhKoCZbgfQGtRUUL85VC2UDlbMDiDsoeX+A25jW9Vy1i0WPh0rXoMr3oQtVG+k43EOBFWXMURqxC8zRkm8GIsMJW2bXUbYd2oteIOw4E0ThyuDM4lKiE/UzPNuquSDzkSF2CLWeFOR/0V5kw86N25s69Orm7pw6aY+5kPHybOXdfSji9p/9BP94cDHev39U3rpnY/4sHJCT7x8VL9+4bAefeagfvzUfj305H798LEP9K+P7UM+0A8fx38S/eQ+PfTUB/rxM/v16PMH9cuXDuvxV47p6Tc+qj+1mD8x8eaBc3qPDzz7P/pUh09f1nG+sDx98bo+4QPPJT54Xb25rRv5MMa+6GyrPxeZD23ThuUJseSSJtVhzhoXP9dDOZ+x5/gNv8UvWSh2cnNWOCQOLPcDNQCkzCFFhdoN4lwNGKs5WaGKAL+TcWGs7PhS1lw80cINpwRfASKSbYT6aNFsfFlCR3IWdnxVs1kBdMnCRLqOvxKJQHppVQuvi1xAH6qIVArczhDf6uePdnxEgmckGhnXZ0JH7MRuFXjaiYlmdwyTaBOuQEqCYQwFStC2hNiOEqNsF8Ygad0WDR+MWwBbsl2iama08sPMdZn6PSLZQaMj1n/U8jjrczSolmtUng7VWxCskGIi3FY1J6jEfAKrW6NK4ATTaDyPtJL4xFA1hkMhQqQGMWUiEKpjE4RSczWiEZHXkGhZ6UprTdgu0Wg2fvPsSfgMdGNa6430lYuTx43Fz5wzbHtgaCF29xlxGePLqh6FqDCgaKRFRCvNTMURNJeIlutpdHV4Go5t5b5e4TyeRrDuYe5l2xUuHzNu7JVMyuMyfmrlude2JsRGT8SXelLiEQ/cpqikKDt2RFKUJRuDXkB0fNHKjp4NbLqNX1KOzE9dz2AdYpRsIvMNkbsGX87twQXDb3E0NwJlzlqyVzanrrnFA2/JQwAAEABJREFUrvOueAPukpEkfDoLSnZOOzP25+FiJNhd1hCj8fwdvZSB93xRssmTxHFqsrrEsCUR8MTL5aTNhcVLTL3GXM2Xfde3dPHqls7z+nOG18Lj567r4Kkrev/4Rb159Lxe2X9Wv3v3lJ55+4SefPW4fssvxH7xwiF+gcZr4dMH9DCvew/zuhf5MXb+bd+fP3+A18uDeuzFQ3qG178X+eXZy7yWvv7uSb2975T2Hf5YRz76RCdOXdSZjy/rIq9/V69t6ibv0/Menc3Uh/3dGxu6bWOXdk0bfOm3oSma/Wwgk2i8RajXL86CoxQKaQQiK9Mgk1w/mLK5/xDjlJDc6wCkCPVjFUZswsktYuUntSOA6ZiUUp7cGtyebgkuIbEKIBbanbp8or7lhOQUDiu5AosdjVn1wkUCEZLd7xYMlUgoyKIcMbXZxmfOQAoUgVP+0APCo+PYNajlB1Pxe4iRehmDR8MplQFsUOX84Dj4EFwBKy14tuoBGHCOs1y89JWVA7PDCo6mB4tXS+jFVOc/aooWWnct2yCjxyanPq8yjWUlN9choao5rkn5kkpDE83uhm1wg6jrukkkHEo0FNep4cqyrbQagy19Kz+1H65b2SFGBodi8UpILX7dFwTixw61hCgwI5UCVFaGMAWOYFq0GgSGMbhRkVoPcL/iJKSo0goUSUrs3ntu019/+2v6H3/zF/rWVx/UPXftVp5yBCHMiEarI00pYoHy/r0k78kjfD5f8L4+j//53xSsP8xTXwgueB9MMgVvv/127dnzgPbcf5/uuP02qgESEpZGA8EDpAfiaKNymbt0AhyVz0gPqB0tj4MAt0ZSNpLYH5PKyWFGQpp1bGSZn4MpMuC6LruzMq4LTGXxy/VVMIOqxSqhRva+Y2oCwElHsEKorM8ZSLThzKE127ZsE6Fg3R+sBr8hgKPfEocX9giWmvkWPyN3yTGUSMugMHLbqVpIHS43Aw/BoINzSzCEPybJYvl/LMzjIYxbwuv1lzYGPcyhYg65pUYRdmI7vSKM3KFmCF1nheZU0gdB44bWWsvOVpVX1hplNqk3znpG1jTB4XltRg9svW7szDpC47I3ssKOzBGuVesSBDMKXpT7XniyjkeRUiM4K+Cmadeke/LXiB/4gu6+825i1vKvB+eJBdnKl4H5UvAmbzRu3tRmfL4c3Ca2vb1QJO+xFsySJ1VUXffYxpnXluU0iLfvsr72J/frH//m6/rvf/1V/Qm/HdmA2PgNBzsiQ1rwxNZ6AmuiMnmqFTdq48NKGEd5AcLFZCY6RlzEco0MRVb3h11V4M9vVmo+SQvidDnvTnJR40SIhRPBZDUZpcwhvOBG1/yDH7tjMJhLtPDYhVQ3YlehR3qtwSXeU2Bj9HhsHMGR6zrbzBAIMXjmzDJiRggDNfH9bVyk4aPmTuGsqbsUqbPuXp8ldnJSPQIHxcgKYFQ+urxw+3qAAwIsWA75WJ3CyY/8QFlM5s9Rxx5J5Fg2tbDCm+u5HMYsABsLxnCGb1kiV7TMXPVDQYgwTVM0Bgx6G4KqGZmMjidemF3nrFqgKi81Y1RanRdIEkr6flWtGN3CpLM9Rnh9edjjwmCJKp2LlcdA7sXwsqYF8/Q49cmnEFwQ7L4/bBDVwlrGohAeuqEbODzA5OSNQ2vbctYQkcpuseEEn5o0kaXMj91fdy1zHiVEhRiZpv4BYeKxYz50SBtabLv+tOFlPix9cvmmznxyXR99fE3HTl/VoROXtf/IRb178Jxe3/ux8r8pv/DWKT316kf67cvH9YuXjupRvkD8ybMH9SO+RPzXpw7Uv3P4/Sc+0A8eR9A/4kvEfLH4Yz5UPfrcIf0c/q/qC8Qjeu7N43qZD09v7T+j946c10G+qDxx9qrOXLzBB7eb+pQPcdf5VLfJF5s8nYmnHUnsNvvgQ9TEHjbQkWljQ9EbG5M2pkkT79hsy45IuUaWSqtaU864sAyFrQ2c78rrXC77OsT1Gi75HD1OHzGonfFW6cTMm0gTJcY88/pAuHarOuHZ5LHy2Il3jbWTNsNS8YmLhk3HuLWvJWNmGY17JizLUexh6PKo56bPq9VZJtZl0PElS9qRA2AziIayrQmx0ZPhorGxFMl1nCRsBFxzczeiJnA6nHgdz9gyIIXGQQyLnXApuabE0oGjdgoFO4NxjeCwWrBIHCTxCGbvw6nzxA4/AUwmjoVQiTm42EDUqhH4c/ucGD0TYlOj3NjZVSR2ZI4NHai4qyFQJFmRWgVrrSMatIpniBTmVRiMzn3CmLyK96FYxkZqm2i8ZY8bWQJLA5Qel6qcSqwuXs2M5Q5idQN/nght5xGVXakYuIrkfrItT4iR0nCwGQWimOFptPip5tlHB5OCRLACdDOO0gJFl8yxcvqQI+vPBew0cVRFoiPZfelCOeeuCyaZDpDECOboVZPJezygWWkKRTiTEYiKhBFJXvwWduu8YE4QSQzVO/E8H0dmPNysTeRHgvOyRCEh5vk7d5jmKBhFJNlWztsTz9t5/ua5fMIuH12vV57YPzX4om+b16wtfpl0/UbTlesLXbyyrY8vberU+Rv68Ow1HT55VQfyz2sc/kRv8Uuvl987refe+khPvHZCv375Q/38d8f06PNH9dPnjiCH9OPnDvPLrcN6ePzzGg/xWvXQMwf0MK9rP+Y162e/O6xf/f4I+ceoc0KvvH+66uaf2Th44pKOnb2i0xduKP+G4MUrW7rKum5uSdustWniIc6+WP/EPkUDAbPyM/Ec4QVImzgPI3SOJWdXZ7lm53wbB27qmuyKR1OTp+aMnFHPx6keftUavNgRE41UAnZqm4LRVAhSIaYHLVc2Gax3PT92BAb8ViKFlzE6VaVABFFUBM4cQ2GCMctgYsUPTD28ntzHrC/R+lxALHbNn7WVnxxruIXECa/qQ6ZLsuZmdztjeG2ONdYAqZU/oiQ3MAoTbERSNTGEWA8ZPBbSkPToOV6adaIX/x9r/8ElS3Jc6aJ7R57W6nQDBAGSIATJ4VAOxQzn3Zl56631fuclQUK0BFoADbTWWgu0PFprrU+J9Ptt84isrOoGh/eu6+XmZrZtm7mHR2RUZlSdOkjC2RsKooKDGI+cHsYBqutnwjrU+cTSuYKiamkaj2lRf4pQkBmqeH02Sz1iKMbAFVXKRwosT1zJ3aMEhkNGquOTVy92zOqurFx/isV1Y3Vu8mHX2oHoiRiWseFAyK7O5+v4YUbxSko4C0VilmwM5IfX85OVayUg5Qgopoj2/Rk9mwLUI1C9zEooizWu64Ybmn7wR9/Qf/+b7+uvf/BN3X3bjTy8V1WoOai4mE+ZgQEs1pz36vkMXsLx5Bd51ngzu7a6rvwLv7W1la75IUHwPChkUm27YZvuuvMO3X3Xdt18yy0y94/GHraW2l363JmlS00pdi7HhNAhkkCfYh0DnjqxrD1uv4fE2hDCPXWC2C46s3Qgr8MS3OCo3rdMNM1RwSIyFAddIMeQyUZ7McHoh7rBHEFUT+kj7ua1BtgqI7XXyqoAKN59yNiKYC507H9XFtkcxNcQmWJCl0yp0mrQ1OKZ8zz5OaDubsrUMLlZaxJMNS+ythghlzS+8USMdl9srqgGP0INLK6/cmIi4ZmIscHhx+piZX5Q1pnNTMlJdzojYBhlFa9bViVTgK60nhlLrE+LFrzLWCrlEPqiXtkMRjiApVxy8Joyn2S7iyQs2YwRSZZGKXbZmVdLLZy4LcMWmbgTZ0uYeq1EnFGPIhDRWgmZ4Ao2aSDRorpYN/ITgru336V77tmu/OQgN4L5+lxz3hzMuQnPuems8RBwdRJuLvltwVVuPPlnxHN4yRGT2qmaCSzbUjqiak0ejEi33bpN/+l739D//Ns/1l/lnxHfsU2eqS5EF7cPLqd1JxNwveQM1Hz4NjeoMWxDTkeKRpaN4xDMUgxCR/V8bGokGkvhkkhFmS9Cyje1wIbQb0ytsOQHA2Y5YE1KXnAA2Za1uSU+SYKJ2xkrWcGw+uVWONCoe01FyU4V7HTsrizFHqVfO9Smj0kSNoe3Ud+DFBBctMRQCtRty7bSDLebrJBzmHgwBYwI3niN9T2QbDCxVlJE614MMFT1cJBKDYAdlRS78+wNPWDbVKKrNAY9dtzk2sb1eNiWAyLAsuM1ma8WDF0QtjBsS3ShbaOsNNvYQpyha9FwheSYoahsSXZfcx1X4lxMQApaP1WNI8kmOIBmQ1kQHucHg55Qrr8cSOqUHx61mnh9jnZxyqaeYMfuheIxB1hyeB2kTsNOTtYMgTdiRQZlUnLDqbkCY9gxiKHKTNIkgcHjYtbaGwWaOCbuC3PuHbn5FoXkOcRI45jFh7HmQetw1+bWCh/CLl9f1zkeHubDz/Ez13SYD2D7jl7W7kMX9cXec/po52m99/lJvfHJCb380XE9/85hPfHGfv2KD18Pv7hHDz67S/c9tVM/fXKnfvLkLv3kiZ368RM7yr/36Z16gPhDz+/WI3B/9eo+/YYPb3n4+ML7h+ufbL3z2Ql9sOOUPt1zVvnn0fm7hwdOXOYh5jWdOr9af9z94tW5LvOh7Ho+OHKsc3awcRwauIcNM3nUA3bEwyATH9AR26KzE/Q2nhs0HueAMTbSInEx5gid/YUfHCFU/JzPnMseJ2BRn/3X2MbJKk4GYUHQ1MawCh/BblNr9CdlWCXLIQrTJ4o0FRTNSHFjYDN/xi4da+FHAC0zTh2bLmINbXNMVUtARkSzumFUJK4ZJABJlm2Uu5bQkkxHopUGxw4g2f6KyBM+actGhEQvCZDsjmPQY495ih1RnUjbGFaUHf11oooPiUtlw0IzOr6xo7dKkyXEIlVTM8YmH8A2nK8TgUcsFkxPTYNFsCtPqrVxf+EMjTGjVVKDR1uSBwONomgwdz2M2navOYBLstFbZZBk+lb8f+tPOZKWuAO2lupt2KFZFWawY1tptsEtpZcwSLJdIquabdmTqGzR7I5JpkekbhqFENcksoTYZsRC53Vn40dA7dGOxtdS4/QUEj3BHg3oisRtGaYAduZASSOWe03MjTp4dI0FEhctebE361xC3LH43rA1Rgr3N2IktMS5VxQnNhguybAyzzhf7qclPOTzbNAsephJEc/UkPU2aJV7NT//0VXu2xeuzHX20rpOXVzjQduqDp26rn38gGr3kYvKP+HNvf/DHaf17uen9NanJ/XKhyf0/LvH9NRbR/T464f1yCsH9YuX9uvBF5EX9uuB55EXD+jBFyJgz+/Vz5/fo1+8sFePvrxPj792UE+/eYgfdB3WKx8c1Zu/Pc73sNP67c4z+nzfWe06dIEfkF3igeM1nb60pgt8f8lvHa5w01tj/XOOJcfRokvqVcY7ALMZPMicW/kt+Jy3DcEizKhInZtln8z0xLLHsUuYsye0Ohe25QRCxJ64mPm23mNx4HQVYlPZdc5SR2MtSA1Z6uGlfq6l2TD017ws2xI9y4m2cUQLEVF3LTUAABAASURBVEXFkZuCLZRCQ2uxGGxy6LVQsDLRRZ6cqR6+nUGyo13ajh4x0YxMncVxdHicD+aT0MrKQsLuSqJGtsIGiEjCKglb1UDoMVOqL6sp9NrzRgRhyr6X2CDdxogbbhKKD5be19fH+Jmi146XLJESFK1RU8iOTTwLl2S7RFZv+N2Q7NyIB9lWvkAkLNGmtRAqxGDpWUOwOv6AC7HsiNANMYagYaMI1TFjSoRyZDaGaFGRBEpLNkZElm0A0Vz2eGjUBmoqjBHNCNcOT71VPKYzqMbCOM9ogUBHlYOnRd3+ehp9Iq2fRHmYI+uaeV3f+cbN+m9/9Qf6h7/8tv7g927RTTcwA70fH7l0ZlLet7MB1O7zYODCaq0+r9eDwfV1ra+vKZ/ZI/2z+hr3wDXwdXjMa/MZ/Dbdc/c9uuOO27Rt24wZRP0IE6s3G5upFudr9HNMwCjGHI+yuqwmecZzjJIGS+RZxrdshLTAkaod3xWuIddNhIML5XcK5Oq9BgWyltRiP+rz+qhVOHEtSxHJnzQmaxNih4dPKLVRioAQHmM4NnbvQo3ifsthbigjNu0NyBbchg9sRNgqI84owWJmAZFlO7WCJWfioRtFGryE+8zxAOixck6yv6U5Mk/7Q7BKkT/A/ZrOie5VicFmTE9SdJfNXsc2RlN8w9tspWJkGS3fIGXUgENfMvHGvhlM2hj43Wo5JXaSIksZgbORG/CGVbTak84q/98ZFiyMSvsabq+e0yN2q3sa22ZvBL+iKD5hS+YElZ4KLcUnc8abqVtuvVXfuOcefmpwJz+12KY5DwP7A7+58oAwN5t+g1nVSn5jcHVF+Y3B1VVuMtyE8uG/8QBgzkHmYsucU/3YETvXExaaKXXX7Tfrb//sO/x05I/1x9/hgeSNvInjrU5uBLVcCky1yOKUAHABJ94FiDeMFWPnSnNxN4QpOtL6vmacZJHCMdZ6KzED9WviDE39BgzekOqjkfrxqV2qhl4967L4SixCLMro3KSyfLE4p1QCAE3mC0JD6LYZ6aM/Kg42c7CHFQIlP0ir7J6T/QIGiZ8oafA3Oux8E2/gnciSwzU5sApHsy4YxACynhIQIwWNBnbYEZAKmkqRKkFgohh7wmLbGUkJTk6tHULxCdXqWWP54ZRRAdhGACse2zgR6sGrXBDKMVq20ekEhZ0TQG6QzhE3cmJgLXH1VmsCi0cWqiG9l487hmuvwjf5XTdqZj3oYEzUKtWMWWE8dApwLQpJHkHYjODxUSmCgFFDAFk+HwfAeH2Sh0GfS7wGwypaGQqdepa58PMabXiUqDfVgxNnDXAbr715aiXYArQwMXo3130v1gAQOgZTNqabw02tCD6xlBFoljSvuTuu1OGDjEZxGyR1iW3siOo6zVHOtD4fuN9I3Hr4YDfX5avrOn+RD1Hnr+lkfvPw9GUdPH5R+45e1J7DF/XlwfP6hAd77/Ph7s3PTurlj4/pmfeO6Nd8OHv0tX36+Ut7dP/zu/SzZ3fqJyW79NPndule5D7w+1/YrYd4cPgwDxt/Cf83bx3QU+8c1AvvH6HWUb3x2XG99+VJfbz7DB/szmnX4Us6cOySjpy8rGOs59T5FZ3Nf55yeVUXr64pfwfx6vV11j/X2lyaswfOhyAk/5xr27ZtvDGLzDTjDVokb9S2EZ9xsxw4UcPALtmyI5IslWhqbDpmXTNqGyFOBJ1I7w3ViKOqJ9ZzytVGKBOMWFS5PTtuyZJbZg2JQGadG7V62SkcbU8cPBbByOXFSE+Fkslmv7LGBTbhlCishgmMk0D3c6zdCt7X0S3G0FDp4W2JKktMbENgsdaFv5TfsXGmSuxBMnooY4ewMOgYWzr5wZGUyEugFlEOq2Nu+pjTVN8NWlxjS0Wzqln5wkwCnGG8hkAoJOGWGKBLIwPBsS3bFQ/PUvlAypzBBhy66vskJzqcgYHLFGziW5YQyx6lqeaXXF2cW9FsfHQP9l0LYlv2VimiQLuxGKfi0Qtwk+GFN1ql+nwUJJrcSMyu+7jhc6Hi9D5mKpy6RjFqy2vonE0j8fLRxS9nOurupGZiKVHL63AfyeuGZPdoeBGlEY+NirdFOn8Cw0mJ6AgFNTHsyWI1SwWDFpcjtuNRDSAULDoYPgYdIwFU9izXjsUNsKQxV6trLGXIkm18ZBg0GyKxEdFSp1Tj/tn4gDvne8JcKyvrusoTv0tXVnX+0opO8z3h2OkrOnjiovYfPccPlM7q8/wZi92n9MHOk3r7i5N69dPjeoEfKj33Ad8XuKc/+d5hPc4PmH711mFFHnvjkB559ZB+/soBPfTSXt1fv6We7wm79TD2o6/s0S9f26PfvLlPz76zTy+9d1Cv//YIDxKP66MdJ/Upc+3Yf0Z7D5/TwWMXdZTvC/k+de7iii5dXmO9c34I5vq+Nuf7X9OMI0OwLWMP7C6vJF4bDaxF8/0yOt9L563BMVuKYCVljp7HQBJtVACqHjtYOQyVFSCCn17X25gTu8zEIxBqSnTPTUUxv/hBvjVkzhAiJOZ9hsYWvrFTk8PA6nnlk2fqD5z3pEYwixC7kxlxUgOLDC3myyockDmzGEr1eBWpQPnhJNb3DXxOJjVVPKIJAkuWbeqrGh7aSHpysMMlFw8Qn7lzLJkfs9bOgAuDA4YKD4S82JZxCmJwPARurcmFFaH44L0o9eZqcNSa2nxdLW+sYENjrAxlHREM+rzwGnhfF17m7xWphZPZEu+aCFh8kqugbdbGGQRP/hxPyPRZpkeDQIdAxzEOvTvCQsZOnaqdY8IuSoX63IzQGzMANgRerg+WEaenYuUYI4JZOeot29OtSsZkLYwUFVSqoYAqtyjlqOJEOVJoRqg6rQ89eKSg0pMfKHYk68s6oZIbJMXnGL1O7VciXA8DZA89u/HZ+c5bb9Df/Ol39F//6o/1/W/fpVtv3qZcgJmDAvTUimAudw52HmHSjc/na/XnvVZX1pQ/+bWSX+CpX+ZZ13p+iYf58hq4+aab+Kx/l+6883bdeNMNTOe+Bcv1t9rTEqD20AR0L4dXEnhJQs/esL2dmFi3No/BSzJsDv3f85byM/mYvGSCLHFGc1TEel/muw6s4xltR42ybAfaWulrtpZzFuZCxnq9EuMmf2QBa8s6lFZ4DIS87i6tAZNO8Gv61wZ6heEr9OCIzbAI9pcM13UhZoEJd8EzMEInEhsrPYRMjtSFjs4F4hSKQK0Ot3QNzAWPl1R5VTB18IDZZUa6PSaVMjTD2OiZrwQoU5HSbyxxYAud85Pf3sGMq5S0qTMKFvOlAIoC4RWpoKwwQqx81q3KwJPqZkBOQYFjLySGlFj2wrhZq9ARJ6Cx1SKZZ9Q5iHF5smFaaPU25qeGwEuIkK0GN75tbgQam3UDH0TvuP02feOb3+BGcYfyQTRryXT53tNvOuvccJC6yaxhr/WfRuRGAyk3qHyjsjNpL538iL2BJdJwt/HTkG998w7917/8nv7bX35X3/69O3XjDYNCJaxIcSeLgL2BijeWOVQRDxrR1hawkyoSs5eIVRADpAJHbHLVfduylyQZVmF1HtRbzp9NALeuAoDaQ/y2qCV1hhSj9kZT6/OFWtcNxOQbom1Ilo2oCxcX1CYgyaI1RZcvEWOgt4DoUOyMkm0knOguBYCLFhXBpBuhTwpNB6CXYVKNI7m+opFFAUvgqrZsNwmOHSwmuwakRWPXCAWyHWoWjMYuDhFjRFUcp7SyNZ1Xvkdb1YBkrOgylmxKFZR4zm13ylMvKloDbmJQmp04QldsdBQMSmTMstHgiiSpXByIHGWdq+iEgJS5Jr9yCmyyyVFEY8MGy/2rz4KfOBdWrh3FThyd11wTLAY7vG4DiTBrVW9jrBjYWYeNRyeDHqRTKYXRko7uvXW1MRbAuZ1YUx0YNjhrrckXWryyBVSJ2QrskKUB/jBYVcrcK2YzaRjwkSE2P1jwrD5srfD0Lb9xcZEHiGcurOjEmas6fPKS9h65oC/zIXHnaX3AB8R3Pjmu1z8+qpc+OKLn3j2sZ94+qCfe3K9fvb5fj766T4+8sl8Pv7yPB4l79cCLe3mYuEf3PbdHP3l6F7JbP312Nw8Td+uB5/nQyAfIR/Ig8fV9yn+g8vS7h/T8B4d4kHhYr396RO98cVQf7jquT/ee1JcHTvOh8SwfXi/o2OlLOnnuis5cuF4fbC/yAfcyDxPzIPHaypwPv03r640PwxyqOGT2YcY+bIvMBuV/qJthz7INFvsk1cMa7kHspLqgNvXs7yQJLNvJaFyXCOclkTDkGhlA6AsWnJykQGRsyhtD5ISNdBJ0jAQpisUIhfrJxxp7vC4FwO9eMlTXhtLIE3tSgt9d43aeHJChONhjB+nWwuhuxlCVxG6otxDHa5ajxApDNRDKayw2ZlSJaA3LNiMOPa9No0tqmBz2h7otbvgYnFI8DDqQIiLHziDVeVaa2Q9ESGKBIrEjsRGPgoIpJdTF2IhEnSYrjbEOSuXjqVqrUZk7mG1sd5D11/cvdABCxGIhoZRkwBc6/04lB4kZN/xEYkdsy14WLfnYGpvVcXn8wpdkO0PpmOouGD1AjgVNV7XRgCa7Rpmv8XBidSFGr5RckzG6n4IIva4PrlkudsKNvCYG3K43+MAdUlquj2i5MS0BnBqNgSTeyzJzDGBOWnGLFx+vVA0TOumA2NSKtSFgOBkjmIve52S+1K05YfCwoY4RLKUi3Ia4JVsznNkwaMZNaTYMYAgHbA8yX0KoUJl8tuWHJY373FzXV+e6dn1Nl66u6sLlFZ29cI179xXu3Re17/BZ7eK++Tn3z99yH32f++lbnx7Sax8f1MsfHqwHdE/woO7x1/fw0G4vD/b2KT/Y+cXLe7l/79MDz3H/fm637n9mlx7gh0EPIg89v1O/eGGXHnt5j3716h795o39evbtQ3qRHyK99tERvc0DxA/4AdCnu0/yfeO09hw5pwPHL+go9+wT5y7rdO7ZV1Z06dqqrvJDcpavdQ1qHGvjWDXMpGEbhzuU2PiJc/C1jeI1XzYDtmQAdVGLhwOGXWBMkHSmUKTODUBDwilKqxEElF7pgZA+7wSSEQBcSIOIknMiA1DBAdCKsZAA5Nb3GOzMRyylUpkygPTKDRIDgQNKmCsncOYBppJUGmvUBoAFHqIqEAwDR0SFSYxJbWMjVc8VCxSBAVGyqRYunGHgfEhgXViQepaq2S4NVd20DBJBKU7HMQEzR0QTqN4IYVREKgcbzVi+jaOvbyyVlDAjwla17qn8ZKdEdJDYOYfCoKsawbxH7PiUrVAQUM5hTh8Oe9jxskUjN3X6WnCAlrsdbKoZe4wGH2F2fQRRI2UMATBlipfFMMaxCEjJDRQZqGlbdKVFu4wMowCkdhMGvVB0XiNlM+Aq4ZxzUSTfxxJvsTU19qVhgzFWjxvDpkIEB0vmS0jWmjrc4PGCSLkvxwndtoTj8dq7eZv1J3/0Df3T3/5Qf/HDb+sTrqLjAAAQAElEQVTuO27WjMsyLNFCnwS3etYaYXXK5+2Wf9XHZ/A1ZDV/5msSfoK+ymf1NR4GloTHPt+w7Qbddeed2r79Lt1y803cpwexpC6SbCPRolkbDnZtGLuQ60VpwXKaspr4kw0nboUzmDIR4kYSQzA1Ce7X9B5tsLKvEXEM0SiJtUZGpc2N3NaRxIVrW3TEfRHE6SnZ/U5nJF5EzLGDlJW5Y9iWMSLCxuw9QAkDvSE1AQueckOMvUmWa4SA9LVNe1seaAqi0jHpKiE/uuZKLNKBWKNQC2xxLxjR6bRmE2CANnFVoNMzb/RXpC53UAh0DPrCwO6da6UbjMzN+NXeJ+14OOxVd7aMtjlYL9DMFtk4aGIBUIYZc7l2DjR4RNSqQmjbEr1Ead3pY/zNslyzp4a5mbPhsYqt4WV/2a4kgLpqyvmawRvL/ErUIJGcyi4TOWuOQOidZWU/au+w62KEnOx6A49xww03crO4S9+45xv1q8W2+SC6rjk/lZrz0G+dm8ra+ppWc7OJTDef8caz+M1CuHNmZRrGdK4dnOk819xxLN1y00x/8t179L/+/gf6+//MTXH7zeo3PNVyk11rLqMPtmXMlFAeH/DGVLCZIigxLIKMpFp2Lm/WQNQ21CbzJcQSY1Nv8cQ9nJ1LPnDoJFAHR7So0KKRMvOOlpDGeYqPP8Ek06mZmcjBkZ1My/DiMx1WeRxJdo8qBfZ1J02VAw4DctLioOcl0pQPu5tSMNyU6sI6ykgqpNiiwWGsPozHwWnEZ344ZGme65Q11PljDXbyoZALBSQ1EXzQRYfF+lIBqG4Q2CTQAcIngVqMynJTqOYooEOixYVGAvszJqfc0CeAIc6dNhqchFIvYKN49xs10vuxAbO++JINg7yaXx6/eqzhKc3dz0/cMiFHo6TZBIjHb2gJn979jmQtqZ0QZ415GyYkSTYa6XxJuNny8EuUeZuCl8U6RSMFCHLeaHCpN14PySNEb8So2Hgd4wly4zWTtUcaWGQ+z0iNxKnbWOgcuzjA8YHVwBo+C1cy+iDN5+wlTnhSCKpWPu50rFBIBaUYI3mcS8BaM1glMdQ9Cd2CIaku1tg4NgrI83mfhRi0sj2OiYuaYq2JlWCb/bFnMh/SSmbb5NkNar5B622bVtYGXV6xzl1uOnV+jQ9917T/2BXtPHhev919Ru/zAPHN3x7V6x8e1cvvHdYL7x2qD49P5n9Q5uHhwzw4fIiHhg8+v0f3P7tH9z6zTz97Zi+yj4eGB3TfCwd130uHdP+Lh/XAy4f14KuH9NBrh/Twawf1WGq8eVBPvb1fz71/UC9/cFhvjr958vHOk/ps72nWcU77j57XIR5sHj9zRWfOX6sPzVf4MHp9ZZ0f0DStjQ8OOShlPwZbA8c945hnw6DZ4JIBXWIJU7nn1h6LlheVOLttlCW7gTX86Npj6JMmhEcO40aP36XiMTeCC8vqs0dHmKJiDVx1wTFLQwplcLeBFs5y/ayxXweE6TmkrDmingS6UaNyQRIqDqRgZceYYuiexQi5h7rRuRACRjDTWWqOopZTMHSBxE7OZhGFRRQFr2HlNchy6BxV0xiIgU28W4wUDDdSNXvGyB8VtGQpG1LxDZz0cY3MkxhA6OP2j7HKThQfHgRovUjQ0Q8WASKWHLg4WRcv48plSIAjQI15UOjZMdUSgaFt5CY/dSMQx9rqDTK97DGjU0JGkltBhrLBMCVeI0ySXvUmuByNrcCsi+u0JsGOZnMsQ0LwGz5qkdpw6MTpGJk3greYT5XfU8LPoj1isUVN0YyoasQoL8YoCWCixko4U29jtQbQd6Zz4uIXzJDJOTlRHCU5bRSJbysa2KfIDJ37SL9/GJw4mG2JjDnr5XMo99PGw711XeGHGxd5wHf+8ioP0FZ0/OxVHTp1RQdOXNLeoxe189AFHrad0+d7z+jj3af13pcn9CYP4l77+Lhe/OiEnv7guH7z7jH96q2jeuTNY/rF68f00KtH6x56L/fTn714SD99/qB++tx+/Qy5//m9/PBmf/0T30dePqBfvn5QT755iB/2HNIL7x/Sq/zw581Pjum9z47rwx0n9Qn39i/3ndPugxe4v17i4eMVnTh7Xfn7txeurOnK9XUeVja+R7ALHuTZTMNsQNDcV4fZTB5cIlpDjORcRepb1rypTZINJpDrYDQXpyNGcFMg50AhROAvbCagGtQYWMSh83rBhgcKteVMFIdwViOAiqa+Fo0cCH2+gHOGJgUITkaZomUSVBMr4xwTEibfluclTKYcqzTI5qEoBKrLfCVHadTM/EmPW7XB2BopDjm5f4lmZ55eIfnJM3iQhq5ObuatXGxSysVUYcINuQLUo76UKlmfFq0oeJkjuQ1Ow2dTVT5OsqjWK6QeWPiCWwJmTyz1VslkwWUEm5OfI8CEWrdhzNSp1OInnrVKwRqb1ciPLVrnJrkcBiqHEIuCizhY7MCkQ8KiSOzMIEpkr8cz3uNQEmvMidnX2hrvGCEnAbvnxyel/Aav+7VZSUQKYTB5LfVIjB0h3DtYrdGSzdBSq9dlVBqUMm3LBQQpi+mwwUljDdgZ43TmIp60ESoszGCkFlwp5IoLOCvocYuXtdJ6XMVVtT5/xtSoY6h8w2kKJo3nEF12U28J8n580Jq+83u36x//+o/1N3/+h/r9b96uG7YNvJZaie3O3zRSJJ0XTOac8z54jYeBJdx017HzG4LX8/mcz+Wrq2vKbwuu8bk93Nyzb7/tVm2/6y5Fz7h3bSqPk7ooep+f6XJk+Jv7Iso1l6WWn42KEUnW6Of9ZbJTK7pOaIzwIrG3SGrW1o14aJG4XafahrTMx1qS0y+3xMLus8WLdCRjqkRij7JEqHojvFGhA9mjSPfGMaW2LLplMSUjB9WQr+0E2oLboERQ1b/GznwVY6h50dlv1KY+xQp0zVCjASKoDm7MEWsIHomzvBm2ZVuia9G2sqYALwJ4Pdoxkxjp3sa4PAeUHkhiOWS4QxltyzZmEYQjKT4juGNbtDEeFQGpvhzLhVMgQ64cVHpRMGzL7oL7lU5EkeVALo7IAttyYqalJC+y4FFpYRtrEsz0DReLXvToBJdkqh8o+5qnwBO3fI556VDVOL7KSa3RzpLNHfCWW27WPffcrbuRm2++OSWVm8mcm2X0+vRgkJtNbjgL4QaUWINXAi9vgqoAQ+oXzk0sNlDvlu647Sb91Z98W//rH36gP//ht3TrbTeq30RqlZ0Xk7XaJBQyaRzMhJXC2PWNvMPUCYCjprLg9BKtXuc2KD25huFQ4UbZ3YsdIUNQVG05lhsRoAmOZq9AAq8I5sEg3kcMS0KFZOPQ40ZiRlgmrqmImrq7kZQeAKCHGwmGG0VpZmtWuJGeOY1NcxJyfnqsdT5hI9m/Uj0YM9tTGqIoi11MmS8OUMzWOU4o9UAB7QBgdNziVBS8IZW4oMRA6CxPSlw0fJVk6H7VoKDtCoF27cxLAMBm91NowgKDhRgzi7EJwi1/EQCgjyFN+5G1dh5zSEq81pGT3ssoKjhRRdtBVC1LEa49rqujNdoEsOq67yYevZKYBU2XiocfDnath8Ee5HyVzfogY7JkuHlNWoAMgDbz90gfiStv+wj3Q7HskWPy6JQrLqYw0gWJHgJCIu9TJFl1DOoNj2sNezEvNt02Ix01p1remEo4Wm4kEZuQRB1O4EljBytpjCzUSQDP+W34kdhdmAkslBLsHGkdFEBjL9gxKevLnkZrkJCGzNugFR688RxOV6415UPj2QurfIhc0dGT13WAh4j5+4c79l9Q/jbVBztO693PTtbfQHzlw2N67t0jfEA9oMdfO6BHXjqgh1/cr4ee36cHntunn/Eg8SfP7tWPn96tnzy7Wz9+bg8fdvfoZy/s4YHiXj7o7tODPHj8xSv79Sj5j79xSE++fVjP5AHlR0f1yqfH9DYfqPNP5D7Zc1r5m4j7j1zSkZNX6p805+80nr+yrkvX1nV1dV7/Y+YaD3PzN7dybOJ4h2FQyWzQbGbN+J4QGdCD8ZHBghMx2zSKhK2xNRkrgqreatwY4reWMdioUYFQqgJ17uNFRIuOYKZDrhrouMvziQJhRliyeosXUVUurLv90oiNTPyWa2GsveDiJx7pVUioIAOxFDJz42G2Eo2+qlkimY6mAm4Z4iqkVEpUTL1RAaNIkDHp0GDHSDQe9tjjtRTZOEJpLFgx0aoc8ynSy1ZsMcAhlnFRhpzODj+W63Wd13zSVHNAqqQ+cEvoRo2W0VlaY19zj7Ddb6153cY2hOpNNk56EzYi5iW5IZhgCbqWF8ziKzkEKSfbWFNOmRJQuBEbJ5J6iI0v+AgnjTF+BDN9jHcGiwqGxCI9pfHgxwmICdB7/LJyvqgQDisPJaGsBxRGeaWDdSESPkLvSytGcAR7ufcc6oTMHGGY1XURllSvX46nXtM4XQ/gyNDF5p6HNM/4zjBojU3lLZ+urTZduj7X+avrPDRb06kLK3VvOXzysg4cv6w9Ry9rBw/XPuUh2wc7z+jtL07pde5/L/GA79kPjunp94/pN+8c1S/fPKJH+IHIQy8f1P0v7av73L9x//vXZ3brX7j//fMoP3p6Fw/7duveF/fU/e/hl/brkVcP6Jfc/37z1kE9++5hvUjdPEB8+5Pjepf5Ptp1lgeM53jYeEn7uB8fOn6FH/Bc5Qc9K/wQZa789vjKmuohX7/vzdiYyCBzzJbHnWP32Mp6r4S2aGjxHjYnItd3YaMfrPYfv3GNiz1rJXNCJNIxFEUlZnFJ2ZZsBgmt3lrDBmOi/JAsYbxFvnBaZ9bYwkfKmQZyg2+GSaRPeOpypGSkGgEN2GOPGzOhmrkMsU0I+5TCcDhCzXPMzJd1dWXMcFTajq9qzsiQNaiKBYgAokwGaqOzj7bxmZ+epZQbCLT7Jst4CL2/2iQbR1saNSy+EkNMuPMZc0z4U4+bePaItAlOtmwrX2IcYiNaalRjaWSB0ytixshATrY6e2CDMFE+u8HOZSIbDG56zM6TzJfGxtuRqu/45CfRLk+2EVZdBWNHJEbZVjVOVMKxu14eg3L+ZL5i52iiJdsMklBZV59Xyg29fOK2ZSdf1WwLQBJ6IaIZz2g6qvJBVNLXE7NmJ24zcNQcmcpUWnhIQqoBsPtTPRdOldonwvTKtypi97XOx7hNQLSUGU28zR1O6KiOs5/K9cz1GsDklRljwEHTmW+ub22/WX//19/VP/3dD/X9796jW2/aRgqTMcJkFDx9tTEHR6H5fL1+aSf/LLh+EzC/pMPn8LW1udbQ/bcE17SOP+c9a+a95aab64HgHXfeoW3bbpDNTHSlZepI7JLuVJg5c277toNwUAUVLwOYPH7F3yypFNmKFsbQqvBG1DHBoyiqkj50G0KWXmnw6JpatyEAxI5gVu9oxkhBqrJxJ1GurOWsZZtgek56JPZCUmByYkcmPzVjj1hMJMcdwaRnnggmi0r5jViwanoGjAAAEABJREFUSOLIcpnaCGJJQG3qiSG2ZXeZ4niT+VXNFFyurkAfy6whL6hIXvQFbBnIHc9Llh/Pi8mTN4lM4hapGyBXVl6KPTv5XTKSUb1qZJbkF8IQO4JZucsbEhxxTVqEfkZSdFlSk7CRRU+dSSaQzaxSEDNXimH2KPVcQdDkdbQqE0K7kG4nOxZQ4GUJXMKwwDHosCmOkRdiHMwomNSP9VUJxeFHWF/5HIdtPMm2KEpvyv5joK385OC2W2+r3xa88447ys/DwDkP+dZ5s7POTyPWuMnkpw/Xr6/wU4jVksXDwVVuVGuNchwr+zHnU0POH4DEDEQUu7EuDC6rxhzW791zm/7uP31H/+Nvv6fv/+FduuEmL9jFq6HXTA2sIIhHkezYPRIzVuONSmtkAJQWs+Oi4GMkhoqvkdtkvkASi+oeifQRw1I+2GQOKHQsfvrTb5yNcKt4TpD5JpGKeWOXNaREtMlKXOyFbdGDIEaknBeqamrJid8CUCTzC8eGT2/Z68oyI2KIxKFiZElk49Dx50p+vgFCkeD2+uFp0SaMcCiKL9ZLpbKT2xKhaJaReCM7mkrFwVViOZ5glQ+foKqOUr2pc8IytqG2pKLpm/gdDj/zzOMu0eNGEqNQzFGYjZJNlt2lB7BjMAcMEVRa5WeFrTwGjHQEJ5EoTrmzQA6nBygjkMIAZbuEmywYHQKIcqSYUHoeBbEpWftLNMG4CGRRhnitMAiSvPgI3Ky3I4SqjziJdS8wUff5hQ4lOSIeabn+WUTdl6nXKb1G4vaIREfgNCR1SGMfsJiCHlfmaxGHHxwGPceWdUT4OEHAoI2Pn9P9Yp61cD2nUNWAo7FepuxSYN+TMhnSezDFWVOAukLwU2EU4NTOllT9zIU4VLSWhXpZn8bmvJ45HvOO3uKr/EGOLmyg9CBul5rz4ZMf2uratbkuX17TRR4gnju/qpNnrulYPkgfu9T/BuKBi3yQvaBPdp3XB1+e58PtWb35ySm9+tEJvfT+cR4mHtOTbx3lYeIRPfrKIf385UO6/8UDfGDepx8/s0//9vQ+/fSZ/TxYPKj7XjykB4g/CO+h/FH8Vw/psdcP6VdvHNETbx3RM+8e0/N8OH+ZD+qvf3pSb395Sh/sPqvPeJC54/BF7eFD9KHT13T87IpOX1irD/8XLq/rAg8CLnEcV3gocHWl6ToPCNZ4s8m3Bs3Ha1bq+yH2p+zsB/syjA8bZsOg2YAQnw2DBrSdHJU9DO6p6s1dcR6l2Ga0aDl/qPQlExeP88VFgU0vt3E+YuDTy4NDh4YXAwYhevfrmsBLjx2pCwgg9Ahm9cS6z8o4lu4zX0XJItgxbDDccTb42TeodIlcO6+NCNyRmFgTXNE2YfE7L/XnFWsA9KiFcExQa1I4dV1WDBw/uZFOydyRqQaceQQfQmMdpLBvONipGT81o4NGR0grXuxJ+lEw8jrLnFROCjysVibnOvPHR5igeBRja4pQPgWjSRyx3EcoQA/W7yMVYqAO/OA41ZdzA5SPwczq81QhkFEnv9bS92Ge+1MwdJDkR0ionlAZDFUBgA61iaNHVyfae491O2PWYJilrViKPb0+eJloGKQZYF5bsxmvJWQ2m2m2baZhhgxdDNk2RQaOwPVaXWM/r/M+7Rqv48v8kOACPyw4e2lNJ7k/HT1zXQdOXdMeHqjt5IcKnx+8pN/uu6h3d53jAd9pvfTbk3rugxN68r1jPOA7psffPKpH3ziqh3nI93PuN7nvPPDyQe5BB3iQd4AfaOzXAy8c0C/yQxAe6j366kH9ivtR/tOOJ3g4+CT5z/CgsO5JHx7nnney7n3vfnZaH3xxWh/zg5XPuT/tOnhe+45e0JHjF3Xy9FWdPbeiCxdXdeXKmvK/BK+uWW1uWeyFZ5oN2zQYm40aSmYyfuJhRZTWpNgR5UQgbfzA3XJhs1cTHm2Ja5TzBy8+Fp0iE09xWUurixwHgFhdH9D69xwwerBWMXFeRLm2EMJlc9LoreJz5sz7yI0aWU3rvDrHmRef5MZRQVfgLLhs7jc9t0lJFQ2TkTkUGvCcell71hNpYNRsseHgiTpZu00RcBKk4BGOmwqhiCyRpYJZAGmqNuVUPk5iJYI6HgO+EpcEUmViBYoszxk/dCrBhTU6pfqg3lhvDFTWlmOoOuEEJ9tI8EARXCiwUzwOk1UcfqC8X8riYHC8EmGVX8kSjsyQnGjbXJfqLQXwmaD7xZQmqMmKXYUlroFxlqXaU6wiTZTCSjw2OSByaSywmFlLSSLBEJtdrhPkoGMdCZhE9VYO7lgfUpziTFARcXp9CncAKuuKvVwjPhJujmNiUxQ03QyRRMinbmLFJxK3cb2lZLfDhYHTNB0PxCreCBAPGYVTa0oUatwyp6FVDTy4sbFSJUr1QlFSqFkoaysNGd09RsKU2TRPa2u642brr//02/qff/9n+os/+ba2336zsoZ5yDEQUsFST2NLvaY594v19XUe/E2SB39rWuONWP8cvqoVPqf3h4LrWude1ljTDTwEzMPA7dvv0k033qTcE6swE9FV1/HydAnGR+gqTrCFgHK95H4y3ZOyIxF2Xqp9hiMpY2HqLbUKy/Fi2Ja9IQ07wsZRrqnnRoutX/LgKSJLo7gZDh64jY0ozQyRLUdi8iaB0XtDTZJ8JHV7KgETB8PqEG72OMKCy6MsuvfwKgV29irHVddUAr9DbFPCvQBj1Y4LjrvoqVMCUqUYioafuSKZb5LECLGSjJOQNJnoTDGgN/VawBKykYI1VSXeFwOG3fuy3ZH/V0bKmi1SVlsF4/WLo9wtQ6LyFnB0uWZGa1RuRd1Kjx8ZWV21fsrjLMdcFYIiRhY9Ccjkx9wUnwLRCUZrqRpkuqYWSiT+pGOPEmpkyxmvaHBXZZcv7JznlDF2jsyStt2wTXfefrvuuXu7br31Fpk3lTnPuajqhsQNZ22Vm9AaNx8+8a5eX9UqP6VYQ9bzUJAb1jw36hReWkjmorxsIxUURrpuumHQH377Hv23v/2B/ulvvqfvfOtO1jEQc+cMKGWFDNS0TSx2FzyMjAP4dF1MM2pxk8isEU3NMRo5cMuWPH1ZNWGUzUhvHVLcXhQgPddQ4hx3gjaOkGhUzElSIykpPtkLSvgQs+eooi1i5SULIyAEG4MOIlxO0VQRNzGJNyBOSKMLgu+hNAMdn1FA7AK7G6djNnqUzGw7QZmvzJTrImI7YdCui1QDLKAyGQwDVT0pZUAR+BSbcNtKy5qiDSc630c0xuKXpIaxCA7E6FJ8jqavD7dAdA8obiglGZTGtUOtioElt6OM1K6DxBQxmyFGfCReKF7ChG1uOAMS3GZEcu2EqzRnyKSCPQn+QABufbDh5OCN0xuelQYLxZp5oKYScQ0gMERuiwgu2miTYJuc3u3kYoMrNoSsCzNLRAxsCAhgaDiFmfXZ4AGQ+Io7kpbPW+CS8CNFFOOALK+BrCygFVtbW0qXZGBPGtltIqVuBEylsw9N5ovLQLYlDwE1tTYazDpaEqziRBvPomVNvBlje9gTfGzltY5Z10g+PDJJcdFtjNkW20QVybYGnNlCBj64zogP1CSTY06ZdR60XePBW31Y50HiaT6onzh7TflPTA4cz0PEC/XP7fIfqXyw44ze+fx0/SbiSx8e0wvvHdGzbx/RU28e1q9fP6jHXj2gh1/ap4de2KsHntut+57ZpZ8+tUP/9sQO/eg3X+hffv2F/vnxyOf6P7Hj/9uTO/Tjp3fqZ+G/sEcPvrhXP39lL7X261dv7OfB4kE9884hvfD+Yb3y0RG98ekxvfvlCX2867Q+23dW+U9edtXDxUs6cPKKDucB6NnrOsmH+BzL2UurOscH+QtX1/p/wLKyzgPGOW9km/i2ojU+2M/Ziyb2BLEtDwN7N0OiB/bNm4Qt1SS2lB945KrqGl8qLCe2cKVlhs3CqQsFaV1yQuajnWtgkmUspabExPGjWgbw6AgF6dQaMRGv6wk+ELEYC9WdjJWSIQ5CXuqhUmIhRMbO1TwFQZIZfidSn9j0IAKz4MxfnBhI5VRurzWHmEPuZAJjX+aFA22MdLWomUDIwJyeulMltiHiNTASxBojcUcpXi1AyvlrnJcS6lYMrbzmSkgqvxU3/MzJYY2FVTrYJD0Wvsjp0jFsaqVGkszKzRwGE7YguURcfw0y3dIgKddhrskZRn/NS9sAZjNrNpup/g7obNCAOELMHiRkvQ3iNsDroal+M3ltXr/de/n6ui4hee2cu7yqM/mPNS5c13FeY4dPXda+Exe06/B5XoNn9em+0/p490l9sOOk3uH1+dbnx/Q6r9VX8vdTPzzCveKwnuZ1/MRbh/T4Gwf4wcH++vt7D768l4d4e3T/87t1X/7jped26t5nkfwHTBHuCw8Qe+j5Pfo594eHX9qrR8l57JW9+tUre/TrV/foydf2cQ/ar2ffOaiX3z+kNz4+orc+OaL3vziuT3ae1Jd7z2jPoXM6wEO+oycv1Q9Jzpxf0QUeTObet7rWuA/k2mM72M0ZexLZxn0g+7YtezhYKA1outIGG3aXluulSc4XWnXOYqharhtOHVHOYmIjv3jxkeLANgJLlFe3taSNbfVmruNI9yonphmol/k6trEOkpkyD+GQ0CAtRUHGnvyYLKLiqYkfO0IankRYaZ0OiR5/IQsfAzK3WuaX8GpIrUkCQtGmxvWfY1CC6s3DIA9VQTKaG1vtHdexPUBPRVVLmE0qOwNs5T4tWT0myVJkVNjkUzNx22O6lYZL/VgReNmIHooVENkA7A2bQO9gZp0WX5ZwhZInLMcGaFsWjSEPUeoYcccFEWN+eiCFiwxIPz7QxDgxdJyxx4EjefwSrYjodGdYOhZc+A6bk4cJkA5iKX4k60uSHZB6mUfLDRy4whnKtlwUHHTZMYl72gtZuCnNdROb8yvDFuMg24iqYZXOkDLRC4HX7QbfmOjxeBahGIRaohmEgx04ex9RsMqzgisNox+u49X10X3ByR27IBzRmrz0lfOFy/E1YvQpcXQpDdjzuUOJqRWdnMV5DgM+HStjhBxeOzffOOhPvvtN/R9/96f6uz//I337njvqe0EjBpnelDkcqzEs9cZa5nzvi6zzEHBtbU1r+Tz+FVktPA8EOUlV/7bbb9Pd2+/WbbfdymfrGVVr1Wg6ry1lQo4Ebxw1XdbqDcK0MMyOZRydqUbWHEno64RYyqAW0dgR9UXo61pygofnvumLdbKzhBKJYG7tLNGpzf5tDXXfXU3jv+/Ccqqht/TfMf0W1te4PdFfE9kMbTBiRTbH9fXr0kbrM03+Zq9QNrpRZTBDBEWP5YpPgxtWiSsuRv1HmzeIdneWLkdNpap8Ttom0aaW7C7FJhaN2tJTP1IwCbZlRySLlmES3LzYviLBkan3mTJGRnSqgbYZAi+FFQxZ1K7LuBPskZ+cwstYGjpPskKdRGlmyElhr3KLi/QXRgXk+oKz1FOtvr57UVEAABAASURBVFEkb8RtmEhiI6QB/6Ybb9Rdd27X3TwYvOmmm9RyI8rDPvQ6em19TddXIiu6vopcv66VPCCsm9Sa1rlJ9RsSq2KNOX6zpswRO4cbbYAWB+P2W27Qn3/v9/T//cc/09/9xXf1je23aNvQuDE15f138akFVbFJXXQYYJNbHg5M+D3ALKOdwy9G/M6aKHh0cNgdwxXry3zA0xFUbPLZrlDCKnaCxe8eMWYLOT5m4pBLZci5K37FJDvrJk1outKI1ZpIDJRykbCS63DDW5LCqVWaeEMSBmJaqvUClMibURNyMTImpwWBnA9A8ZUoOZOfOFWCVj3BLVFvU074HTEqWZL5aoho0zfS8O1EHJQjRTVx/l3C1BI5eKy5uuzy4LKSTqhAzCZ2tkmC0/gm0mLLmlr34425FWqCTr0qkyDGFC9CxRNY5JfBXOrxHEdEzMnGkD8XFTBb0vDxMO3wzbEVRJwweHJBwQ1AB2OkWzZCNTK6L+ZlfrrymSYhE0lfpCWIpC709J4OKZx+frImPHqC4TbmEpLXC7OwPoLxkczTGmhs6tjYrcn5woYcSiKUa2jqZ8TMfOXBB6I3jrWVDpS5k18H1GHcykCbepLNfKJVHCwmyXQJt9eIiSMJOrkit8l8JR5uJAvNMW7COrVyOid5gCEX0OJUvZBqdeB0jiUzIFCmmuFE8r4vkjJ1T8tJYx/Lj2ZtGrU1SIiRaPGmPGJ0x2ZqmmnOQ7S1NevainTx6lxnxn/Sd+jktfrnc7sPX9KOAxf02d7zPCQ4x0OCc3rvyzN6+7Ozeu2T03rl41N68YOTfIA/piffOq7HXzusR185qJ+/tF8PvrCPhwP7dN+ze3lIuEc/fRZ5Zrd+ivyEB4w/eWaPflZ/N5E4nHvzh/zzN714CPlzHib+ggcGj+SBwav76sHDE28frAcRz79/RK98eFSv/vaE3vr0pN794rQ+2nVGn+w9py8OnNeOQxe169Al7Tt6RQePXdXhk1d19PQ1nTh3vf7J4hkeHpyr316c69K1eR37ymoT35J4mCCtsydz9rEhsulDF/Yye1fiGdhMwzDTDBmGQbPZTNtKtmnb0O3ZbNA2JLqkeHCHnjdbxOIP1BuoM6CtwdGDZsPAXJMI3KovS7bxhVY1IJmvchgIyzbW2MusYQS2qsTMtdEvzxi5vsPikozqMjphd6DzG3iwSHITKxuDENe3FD+2lhtAcgsa7fKxpzqTTv7Ei+4+Y7gAQwQXVd02e+SaV4yDhY814gP7W1J+3+/ZMCjYbBhq/2fD79Y5v5HZAGc2KOd+NszIG4VrIv4w20bNUTwTq+BlbV6D0tq6EYln3CX8rFTXeU3mt2rzpwYuXWs6x0P+MzzkP3WOa5kHecdOXdWhE1d04Nhl7T1yWTt5mP7FwYv6Yv95/XbPWX20+4ze33FK7355Wm9/fkpv8lp59bfH9fJH/ACAB3vP8kOAp/InCfhBwONvHtEvXzuiR149rJ+/fFgPIQ+8dEj3v3RQ9714QD974aDuneT5A7o38gL6xf3123z3ox/iNf/Iy/v5AcABPf76IT3x5mE9/dYRPf/uUb3y/jG9/vEJvfPZSX3w5Sn9ltfrp3vO6fN957Xz4AXWf1EHj1/WsdNXder89XrAd/naurIPq9yf5vNhfF0OUl6XEc6l0V7oAQvhYdIgdATbESLFha9cJ0jDbnPKYZuzMeHR8SOaE0wsYBvt6FGiihcOTu7ZMTmx9M4vbIx1O3MSSy9hSFI4mWe0KQARh3UyEmkFlQ23nKSWJIZBr++RxDPXJMnJOoElrnPLSjN7JGyy+1zYovUoEPVwuzHZHSis8iCnbstmVgwg36DYu8LBgmS9LQBHosSxbdeMprbhVcfO2SNECk4MguEktdV+uPIyfwulB4rfI8KmmrtGlRFuS70KeeSYWgh1gMEcBVYpZWeww2fGFAkFTSeEUwYFSls2QqR3bHwK47oLVHuqB5Q8hOo4FpE+ubvK4WFxOcIID+n1oHc2LrGJD7y4DrDVEoiBMDdj8Zd1tzOzqei4xclUYq1B+vmDUyAUatExxL29W425HNHYgFkZy8egTlNVEib1JxisNZx0bCG4qdBiF5lYONhEVTVDiATrYNVUcuBmvSilNa7PhkPHbQj1GFPH4Y/2FGnF7xxCvSfobk5jq4KtH3/Zkt33qKnn1xzE6KxbIoqIYBi9YGIAgBnBAVI7Mp+vaTas6TvfvKP+Y5F//Kvv6Q++dVf9QoxYZyV9ZaBGMFRqNF6P9a/28hl8bU15ILi6uqZlyS/nrPFDpPX1ufLwMOu++aabdc9dd/GZ/g7dsI3vXxybq26iGJxrxjqu6Ejj6Op5QdAGwrGoJDbHR4GkVSh2YBx6MvBEBYS5Mkuk8h2Gqm1YuOGNdfB6B1NEfbdbbDgJjghzbVRJaLOYTNdia/9IDLvWgk2EuEq0tU3BhhEhjgXXCM5yr32ZKvfqmW+i9Azjboht2V0wJEsRoCjEJQqgNGcosVy6D8w7zY9ZGLpDrAUja4nU/uNH597C5rE3ZMBnHHucxneVpRM1RjarLWuYgrZZnid3syZGcIHZy7xle6JkMZMdvcwZ7RxQQqOM6OhtUSm3lRBsC+0/7pJcx9CL4v2O1MQjS+HK0/J2KGdjCwus943aG1ZFll3sykdv2RZtmUiLBrcuhAnIuhCbSvTAUbOZ+YnCzbqHnyzclX9GfMM2Pmw13tTNld8IWOfH2GvcmPKfjuRh4MrqqiKra6vcqLhZEZtzA6uLj9q2a0k2GskyMldA2xIym0l33XGj/vZPf1///3/8gf7qz77FTWybZjMu0DwchONcqujBvOWIzqcDtKrxAsjB8QI2cYHbjgLtMzq8GgQ+qBq+bRknwncG+HHw6HM2N5UxZVsmFF9lmXGSQbb11dbn7kWlMKZ8s/4G0tQbS4dGFBKdCCOvzdycw5nK2xYdrkrLolk2gpVuc9skCcXbN/YQYxgGQoBR+Mazw2sc9iBnfyXZRJAmrlJMRbCj+xqFadkDhrsorcnGx7QtoxtSvQwXJmJZfPdMmGAUVvXYTGQb6lYphkBFWMY1Y0QA014BK76VxkhMKGbK1IAcN2P3GTnPoYjd0sgIP0IUpmRTQFvaiCVSJuer8gOEuklTCd9mbkxhC1uyojrkuJLMV/aX6yHrsQQg1dAd26rXAlh0mJjKadFSy0sxkm8MESedeC0VJ/NmCpGMG5WXLp7EBOJUYBjfpVtIXLs2fgkwveavfQRP0QjxzJ2CHDW7G7ApawwfJpnsWCtVQzBnKE8qu+rGJkAXzayhLmn8SkcDqyfEiYgWXQxlToBRT1hHMo8dbvwI8bjBonGFthlisyZW3vtoB6Z4kkcpJGn4sVkBXEa2pPs9WIh4ISLa0pgPhDTuvzVd5eZNIrCSX0vihDaokTmLiKxL4natVZKvcyKuz+d8UG88SJvr6vV1Xbq6pguXV3X24opOnruqY6eu6PCxS9rPA4rdB89rxz4++PPh/5OdZ/URD+/e++yU3vrkpF776IRe+uAYDwyO6Jm3Dyt/zP/Xrx3Uoy8d0CMv7tNDPCB8gIeI9z69Sz95apd+/MRO/euvd+hHyL88vlP/56936p8f34HeoX+O/evd+tFvdutfn9ijf3tqj37Cw8bIT/Ow8VkeTtZ/IrBfD/Hw4uEIDy4fyz9FfOOwfs3DiyffOaZneXDx/Ies6+OTevXj03rj0zN667PTeueLM3p/5zketJzTJzxw+YKHpDt56Libh457kH35J9MnrunIyes6duZ6/Y3IkxfWdPrimvIA8gz63KV1nR+l/jl1HkpeWddF5NKVuS4v//Pq6015IHRtJXuNrDXx3l2rnIjS5Te+VwoZY2tSfkOq4vD6QyZrnQeckbkGXjsDZ3UUoyPg3N25LoZRzLURie+OcYHMkbZFtOTHFrVUNS0Riz2JwSPNZg1WvhR+JDFeiEaE3ZDoyFyD4rdRz3nAsxCw+bwfI59jeI8h9gDhol0dH7KtYvP5p+M8XMr+rKCvr1rXeRB8FblSv1nLOUDnb2ZGLvJAKufmAufmPOcqknN4lnN45uI6D5fX6p/Lnji/xsPmNR0/t6YjZ1Z08NR1HeBa2Hf8qvYeu6JcHzsPX+aB3WUeWF/i+rmoj/ac13s7ztZ19eanuc5O67XfntIrH53USx+e1AsfnNDz7x/XUzxMe+Ktw8rf/3zslQN69OUD9bD9IV4f+Z9w7+O6jvzsmX08aEee2qcfP7lHP1qWJ3brX36zswuvoX/5zS5s5Ne79M/YP+K186/gP3lyBw/od+qBZ3frYR7KP/bSfj3O6+OJNw7pKdbwLA8On3vnqF5675he4TXyxicn9M6nJ/Th5yd5wHdKn/MAcsf+c9pz6IIO8vo/evKyjtcDvqv8oOEa1/4K94p1XeWp53VO1sr6nPM1F5cq16Xqmsv5li1zXzbXwmDe1CnXi7gOpRa7qdvohsyFjxCihhBAmBg4BELivmbMqW/Y4SqpSmvJg1v30AISnwQgiakHz7GBMkk3kz1xo6XOaepxhdol+eW2GhnAu11HW2soFGbHuwcNY+MZQCpbtsWgNKyohSTbNmGDWUNs9Wbn/YFlXJuZMXJ4bhg1c2UnqpByhHn/rqlBcwUMEi6KTlXZYHQMRfK+QTQPATGEphdOatHx6bKpEIM1KJp4zLJJDRRK98urcGgdU6n8wDjHI8hNg5o5Ro0tdg92oJdhg2MEGnUUYjMEprJtRpxoozNxtDHQmSV7VceGr85GJaJqtkGRaNZnWwDaaPFd17oSIN5GLWyllXZd6oWRUoeUGNIiGdBFRU99Wls/nyROAbRlRik5ttGDGFUNP9oGMdsVJ1J2HbVsHHqfGoMunIYOQ7LMMUfLkuATXmiLL0soicFbuEojJ0qTLifDIjFOiQ2Wjkwrtvgy4fHFlPf9eHQTyWomAUo3AxJUMGwcUQ2AnsMTcGnHkFQUq5qNQSejbi82Dol2NAY9xCZ8elSIuYbN59eZ1/XNO2/SP/znP9B//5sf6Ad/9A3dfusNnUaisYze1AFyXNnz+XzOtdQlv3Az57jrMzjfHFeQejCIXuO+nP+RuMHPtXTjDTfozjvv0F133ambb75Jw4x7MnXFum0MuiIZovMaqEU0xgAouolHMHtPOJYz/HsS4hIpboSUCe0aMAsG/9qeWMkY7UnlkJnTUvbmoSJAk8Zc6hOa/V2CN5tcEZ03TRgvInZEX2099FX8/zaSQm3zHC1FpnXEjuDnPMYcpWijvayCw16Cuhd8AY4OlyxQxa1eH60NUdmicQOrUQtEtIkp0NysImFaArFsKy14dPdicS7HRVj56lgsY3bJGN7GqUudEk5YohHo1Qvn4tlgi8qjsI5wI1q0rJT6o5/lNDIWdVILYaqRscFdABi2ZSNwHV8ZMeixIpigRrAaQjeyqZOf7xJjmGn7kcSPFBfDJhPBLAhi14zBcgMm6wMnAAAQAElEQVTPRNNxJN5LJwopPWZktGOGLxLzh0hvv/123X3Pdt12y60gjQ8wa8qNKDel+inF2rqur6xo5fqaVlZWdZ1PQnk4mNg6DwbXc4NiUlaqajWBqIUATnNhKm02G/SN7bfr7/78j/W//u6H+uEff1O33nqTPHAj61ncZy3bkjhvYz3RUoupOMzEAEYrlOwn7CjQRqZKRGuRJJKWnY6PWSc5NTXOBY38MLBCQgHQcYpDCmbx8fMkPvlNzNwgZw50FJ6gkItVBppYgKjSIZZDjD6IVXFSGZmIPsZLMXS8J9iZM3bjGwnJ9KwFJRFjEwQj0yzi5Yi6RFSCTd2GjSLcJOxI5rJrlIJhtxQVOZMmKRlAgOHigXWft3hAyQEFKqfmKJ+BkuTRx5ysF0K6KlbzUIFUCnQMbhMAnUy4rT6wBMrxT0KA8BxpVSX5OMBg3SGllVWMsV4ApuAabGO8CaPEdplxbFOuyc6qI00A1KdaTLx0ixg+tIoVx4wjhjmuDwusHMzKHXXLNeEBKARyY3WzajKjWDAzJVYeuGixkRYyxbIIJmjUi4Q9b01zHiSZ7Aonjq3uhEIdFCVsl61RlcMbjNQoG072nxJQ+nEHZwrWQxAnrxlU9eJCbiXMAUq58hKr6UhuVEMxQsCgY/dFhCe8aKOZiJ6KomBD6CQkDlKx6EjHOic+E6vPiQcsWWmkR5UkZ1koSIcMKThOeknqJYkoftYUi/UERLq34QPhdJRy5KhWUJkAvb7g0DlnRSh61mm4XaRBrutlgOxNYllKjA/zHkXeJg0IfsOeI+ua8UBg0PU16zIPwC5em+vcpTUeHqzq9PkVHrCs8HBtRYdPXdPBE1e1n4cru49c0o6DF5W/XfjbvWeV/4jgnR2neHB3Uq/89rhe/PCInnnvkJ545yAPUfbrl6/t0yOv7tXPX96rB17ao3tf2K17n9+tnz63Wz+OPLtL//rMbv0rDxx/xIPHfy2Jv0f/9swe/fj5Pcp/3PLT5/frZzxE/NkL+3Uvch/+vfj3Yd//wj49gP3gSwf0EA9sHuEhyqOvHdKjPEj51ZuH9DgPG/NQ54l3juipdw7rmXeP6LkPjpY8/+FRvfjRMb300XG9zPpzDG/wkOUtHpq+/cUpvbPjDA8iz3KcZ/UhD1Q/3nVWn+w+X7+x+dm+C/r84AV9wYPXHTxw2n3ksvayP/uOXtK+4xeRyzrAg8oDJ9ARHtAczD/Fjpy6qsOnr+gID28jR3lwc+T0NR09c035n12Pn72mY+eu8aDruk6eX0Gu61R+wxI5XXINHzl/XafhbZarOk3+hJ0hnv/l+vT5ayrBrxicU2fhnruik2cj19BI1nDmqo4ROxYdYX1HT11mvQjHcfjUJR2KYB/k2CI5zoMc7/5jl7X/+CXtO8p+sBd7kOzNTvZnB/uTvfry4GV9fuCSPkV+u/eiPuYBXR7SfbjrPPt8Xu/vOM/en9NbX5zTG8hrn5/VqzwcfuWT03rpk1N6gQd3z/JAO//pxdPvHtOTPLj7Nef3Vzw4+xUPmB/j/P/itQP6+Sv79SDX3v0v7dX9PMS7l2vlPq6V+7hu7o1g1zX14gH9FP9ncCI/5YHcT3ggXtfeM/v002cR/Psqf19dbw9wvT1A/Z+/vF+PoB977YB+9fpBHm4f1BNvHeRaO8i1dljPvXdYL3K9vfThMb3Ctfbax8f09qfH9S4P8j7gtfPxrtP6lNfSFzzMy28EH+B1doTrItfCibPXdYpznH+We+7iqs7z4P/ilVUe7K3yw4C1+qHASh5Or1tzHtTmdW9e+8MwyLzWhRhfiXHP4CYgydxchg0pHzffM7Bb7jcl4SkBhA42xXKfKkkYqfsUN8N+ywpRyvecSGKN2AY/8TlwdET51lZ+1RcNo/hoLa3J2JQSZIRO3FJQoF5LtCnXNrUd4kY8OQhAlaohfvIQsw8dw4mNKi6cFj/T8GE93xNb7D6ExTxiLZkPE5wwqQ2s+5oaMbdgJg6IL1hASjO2mKtFI42HBw1OI5gHDGSSV7sKIo5RQNlTFHzHjZBgGwScNQNJ+AKngEDLxJCMB94wbDOmPhi2aCyHcaMX3OI7AwIf32RGyOyddRMEzVhQGYFzTDZsgwcg0orJWD41wWwIrDR8XIVSdhNt3EM2NFilgXab/KTi58EOqndI0JmUTg1T0ESAmSUWDtZUo/aKYPeJsRllxyRX4/pISS+UytjMzxg7KjkEyxXnNPYGxvvWzBEwgl1KfT0Zq1rNJdlBKMVa7NhEyWllsydMyKGpfMJ9HjjqItoiXvcGyXwFUxoG5WBbqpqq1oTfqN8yt+S6v6icVM7rAo+OlwKCj9T8+KDEBKJqQKWF0biBhEd1XCYg4jATW5Kcy+l9Zku8eFkC1Vt32rS/uByEbMeKWVp8qggncCIRJiWOxfFhCKtLjPm67rhppv/8/d/XP/3ND/WffvAt3XXHzcpaGrV6UeO7zCyjpAZm4/WX3xBc4zP1GrXW+VxdDwH5CVk+a+eXc9byCzn8BG2N2Dp8Dln57ff8c+Ht27fr1ttuU+7tiwnKYL6sF7tf09k9MPwcQ9RXBGLuIxGFVGskJxpyyrVsTOzIiEtw1FusSPfGceRl3SOyoYjR1SqprDFmqnYRVkNyQ8vaqk4TS2SgC2mAXcA5juImgDQEdFPfwEguPmGOjTKc7kQbM0Y6rsQi1Mo8KOZPrEtfPza9rzqjSENXXqeH19Tt1CCqSZgYKHP3c2V4JQy5nnAFGdngNGprIYSwoWPQY+BTVL0xM53v8iwgR1oRyz1aY0oTrUi0EzWhCCo9nEhIgSPBJ8kGRSY/dTbsZXZshJ5pxGJZH9Q+YpC6bOMWuHmwTaoXYDIiAaIjsSexveA7YA0xulj9q3vL45ZK2UMnHryRFXuzNNwuOalfv34oBGpHy/y6odcgkvkimNn/kthI7TkxO4PUFfNmndrSCMKC45JhsG7hJwvb77xL2+/erptuvpnSrT8U5MYz58azzk0qN6frq6uKrKLjRyeWm9McTq2D6ZiC2jEQum1GjiQ6wgw33jDoD37/Lv23v/1+/UTlu9++UzfdtI0b2kxmTULI0FTIlKCXa/UvgmUVT5JtVcsLuwy2l7nKhGSPcaHxCydufOMkXBI7WEDimIrk+CIKSeZL6oN6C47YVnAzWOpjc9fOmlRDaIDMwDWQ9QDY5tAdWJiyaDGwjODJNgrh/E4mQOF2P++Wq47QAistYuxNHYPGRg0lzvw2WUhBil23DAGpBgJWLX0cNMIkKxEpKl7E7pgBF1KYlWa7IrGFzS5IlkrEFFVE4n0AHp1YcSBgAij3ztJsInYSulsjNaF2k9G26FjhNRmLCowNET4asPaHfQJQmieDc8gWZKpCTLDXw6DbhcQaRSqIjERS145lWSoRLcdkag/EggMRs2zHRND08CTLRrQs6odRimOgY250+IKvTa0pcL7BcFVUZJ43Sa3MHsM0fn3zxS4wGmmstxFLDRQIHYO3rYu3PyCqVRqrhIEODSBLxsKHpEjqidaPU4EgwRGNoN1XOmc/QSpWXGpkb4PNx9ltV74Dwq8qYCqULOrNkXL7sLh+2uhHZX9Es3slTHry5yO/lY/DLJgZiwqezYsfeJMQi5/5MaM2aCQvzYUHMyQUpPiReJMUPUUiI1hTl91yGCWkFyK81IiIZlsDL/UcK2bZwxDMculBw2yQHV8yGDcXfEmDRj8G58fWPML1scbFsMqLd2VNPFhsuroy16Xra7p4lYcXl1b6by1euMbDxavKw6U86MjDpAN5YMTDoT1HLir/8UB+s+nzfWf1ya4z+mDHSb372Qm99ekxvcYDlFfeP6IXeajy/LuH9CwPWp5+44B+g/z69QN6PA9iXtmjR3jY+IsX9+hBHiDez4PGnz2zUz9+cof+7Tc79KPffKl/Rf4F+1+e2KEuX+qfwUqexH7iy8J/RPxfl+RH1IgfvOyndvIAc6f+7ekdpX/87E4eFu3Uz9D3Pr9Lkft46PnAi3uV3yL7+Uv7eSi1Tw+zzkgeHD3yyj4ekiKv7ddjPEB67I2D+tWbB+tBUv4n1vzT7CfePsRD1UN66u3DeorjfpoHrJHYT717ECxySE8vYtjvdHkK7lNv79eTb+/Tk2/t5+FUZJ+eenOfnsYvIf70Wwf09NtdnmT+J9nb37y5X79+Y7/yNycjj7+Ojfzy1X31cPcx1vwo9sM8ZHtklIdf3qNIHvo+/PI+RUce4iHcg5yXB17Yo/tLdum+F3bxYG6PHoguDJsHxA9w7h7gIdwDz+/V/fj5O5g/e26XfsrD4p/w0Pinz+zSz5B7Obf3Prtb90Xg3f/sbj3AOX+AWg8SexDsQfIepP5DnIefE3v4pd16lHU8xjp/ifzqlT397+W9vpc92a9n2YPn3zvINXZIr7x/WK9+cFivfXhYb3x0RG9+ckxvfXZM7355XB/uOF6/iffJ7tP6fM/Z+nuguXb3Hrqgfccu8PD3og6duMiD3ks6evqyTvCQNQ9iz1+6Xq+H/Nbj1dW5rq02rfAQfoWHeGu8hubO6wrJD0xn22RkmM005J+H5TU5szwMcmz0wGtzABu2zVS4rcLArbE1dMMrndto49aAcP+Y7qMwEkB1HIdOAhxAevLjYy56Eyhe13a82E3CzrcXJlIaVaNKug2nPAbS+vISAcfPBzsWIGHTS4tmlye7ayA6Nj6ZEmaqVK6+2sKZ4mUz2CQlEcl9tLvOLT7IdAibixUpUK/WLWat/UrR0S4etTLFSOomHPwaAXL83D5HZK6keZA8fqGU78uiGeH0MpLNfLVmvOCGaGxpLkylziCQGIIvGjl1cMERooD00YhK/WjQTT1l+nzWIMkOyxpYrG31LynfW0Szl44dv5YwLqPbjVPtRJC+l315DV99mTFTJwh2sYtk5qH+iNkOg3pNtbYJV8cryJD197k38KRCV6i1dur31QQyMAKJDmClFT8G0VI1EEuAfBub3mHWiZGQik+gFhLPhSQ2zak08oMlGgmJshyfRIghUZSEb6XZaHrsEnwbYCGFsq/kAjOyyVZ9WehRYiPTNSfyc40Wv29er6E0iCgoUje7ip0EAlGiYTKq4gkrjcIupLPCsa0c6HR/igaBlZEQKhQA9daBvj8GNrBlu3QtGSt1Jht30YtWAdZAkWRNwW6Dl2FqDsrZvHGb9Mff2a7/+rd/or/9z3+k3//G7bphG/FKhEFRenkiA0RTyzrm3CDnvE7zmXuNB38ryOraev2ZrnoYiJ3P3evzNc15aJic1LuFz+z33H0PDyAz3zbZ7mVHxQkFazJfPdBHDgvDCSPoKb64DpUtH2OiNRWF+sawaNiKYG7tsKcdrFB8KVmNsSktXnRkurYKqwG00zDGXvimV0XNMUb/n6vURbInk4hVlrCGwrTRoBI10jGjIqhNPedosdoqQrFF1iZqdwhv8AMBpHAkbuXi0MvFz3WUU7CAI5NvuwAAEABJREFUKrDhbVgENjnSkAUCV19MPHrZWaYvrwZnzBCJjYQQwfxq3xrY8DcqbFgb+RM28seNGz1oW+Ig3H1kT3iAzbKRuxlPRmRCp58kTP5CLxeo9UjJi2RuTS2x0a7YaG9Wy8U2R/5DXtIjv4M8nUfXCpdIxo5kjWN+zJxnIotu8gbeUN566y26h5803L39Lm27YZvyE4s88MvDvnVuRms89MtDwJWVFV0ff1swN6j89CLxPBhc5yFiXWM1kcbmrnO+FjgY/Zabt+kHf/RN/Y+//4H+4S//UL93zy3axk00d6JQG2vLeqEutt3Gq5vWnJsVRw+x5mSWFkmcPFjkEA8GB7XwQ5m+0YdHIXojKyx1TU7qoojRMVJtg4WVQrAdaYKEYGec3kSRFpdYslF4RhKfji1olYKcOeOXxrdho1k8Wb2bOXIj6FNiYdhdh2rekIUfW+CutMyPADIyxRwKIqLkZ8+LxkAK8YAwo8DEN6ysCaRixQEPhtKGjqdULaxh2cwh0kbpFg69IUqcdWU/Gm8IJI4lDmmtCKo2xykXnOJVxo5DeFSk4ggFM3yUioMx+jZkbPENGFSpNc6IGQQh3jhmpUHPcmKWEI4PBTdBaaBmLssmS7FxWidU/Wl/gxHuGEUaD92beit6BVkNTrgt+wFhhMkIlzkaIF6dD6CKB4qBmLWb4+OA+tSkMKkUTVxp1KBTJU6iTXPnmsBmXeKBTvH7QJ0G112SSK1MGZMMcHKZt7B4Zbcqk3X04yFKXvg1a67V1AeOP3FCmew670zS/bCyhtTlHoAbXE7FxjQIc8fDkU2lSLBxPZmqYadKOJUx1ucIgMKgQmHqNZKPNLBpPdJceQM3zz5J5M0RKXFcVX1yMHBrFnVbKmKpPhdm77jFZB6xRojKnMaP1PWCLWJT/cb8HCX5ZI7nDQtKY7oeETnFHzWXZ53PDUz4Yrq2IamLK+bioIiz3/FzTNQRkjXFzSzLQhH4qvmdkXNQrxHOtwcQZBgGzYaZZrNtms1mGniQMcx4UxsZ0CU3SMMNap5pXYPW5tu0Mp/x4GTQdR6gXFlpPGhsPFiZq/7p6OV1nbm0rvxnJ6curNRv0h07e035G2h56Hjo5GXtP3GJBzUXtffoBe0+fEE7eHDz5cHz+mLfOX2GfIrktxzz994+3nlWHyEf7jyj9748rbe+OKU3Pj+l1z49odd+e6J++/Fl9MsfH9eLHx7Tc+8d0zPoZ9D9N9SOKf/k+Ym3juo3yOORN4/q8TePIUeQozz0Q944wsO2w3rsjcN65I2jevQ15NUjeix/Py7y+hE9+vph5Igexn7kNXivH9LDrx7WL149pIdfOaRfID9/5aAeirx8gAdwB0seevmQIj9/Of4hPQjvoQh+fnMy/GAVT+4rh/VzakZ+wRoeZv7II8z5MGt4hPkffZ314T+C/+ibR/TYm4dZ+yE9hv/YW4f1y7eOcFyHOb4lqd/MPAh+SI9j/5pjXQg1niDvSeo8ycPOp3nQ++x7R/QsD32fff+onvvwqF6I8CD4ReTlj44rv1H3xm+P641PjuvNT4/zgO6E3vniuN794oTe33FCH+06UQ/qPt51Wp/sPaMvkC8PnNXOg+e058gF7T9+gQd1l3Xo5FUtfgvz3DWdOH9dpy6u6Nyl1bqm8jc8L11vusy1FuGZtq6tSSvrTXxu0yovizXNtN4GrtGZ5ly/4tqVt3HtzuQBqWuba3wY5JmVa99D14MHDbFtzaIH0rBRvGnHlngFRRp+KzuvvYgVf87LDZ3Xo1TxvC57TBUrbhOvSQZ48SNtzj0rApb7DGTlta685qndxnsAYSkDEl4jp/vkw22IFUpfCya9aeA4MKAybxlzzclt1IENMieGYMVv1GFasFYSuMGd7qliPakEVMdZOUnI5Ei4qDFGNkQqhaEO4qUA68JijnVijTs5lTJ3PHLCrTq5UcIfIfiti8ZWOdhwwqfKRjxJVU+qY8ae82F+zmxZJykgGUVOz64RiN6LLmoEQRbriS3V+1iqYKnngqeTxyFyvufUnjNj5midE2KTBKFMuHEVJ7VwOEryDBRJbhelwY8S+XX48U0cCW7nysPPexdsCqUrfFDWxASikZd5bBJjI6B0UOyw6nCx+7JSFxQw+yfSSojTyaM6RsqVs2UgBD1J4SWITbm+uI4ZRiKByySp5gpYMp+IWRKUZBSbaGxXPDktx0+IoykuJpzGa0LkaaO1MRI+aOeDUSqJDhs3NW32YORDTaQkvPgD3oKPLfgmkNymWOUw9F6lGGrO1jFSykhObGbEnyMQ6HavkxxO5uJ4p/IAik1ZpaUOaSyx5/V6QYrJ9o+1Q04ienq9Z6rKohi9oo37BxRpDNY61KsyiWxsyJlXtDkXac0Gbg8gZAAwsoBWhwCoqW7mm3JTL9JSg5rFazVmQMJm/Tyo+73tt+q//MX39Pd/+V394e/fqZtvtFgJc6jmGL2UA1DhSk0k94dIPkPXbwXmtwNHWUHXZ+31NSW2zk9b8/k86922bZu285n97rvu0s033cy15bHuqHBZBJPRmUdxgtUxaGxxIri8thjHZIktK9HURtrkRqfcJPF/l3ROk8evxSSV0Mp12f/7AXbfx5EafzS7Ggt9Be/Rr4y5FiJfCQCkxiS4i15TsEF1jkHDQXF0vdLk58A27DAilR1jQ0Jahid7Om8js24TxOgjsqSyHmRCWq1m8pZ1zx662ghk6SWtY3U9hBQBqtjy1gcvGRPg5IBLTQOhloNg5S4hAFZvUsAdG8gsVshX5zDwskiqg2Trya8XkTZmtYw39sRjFj8GvAnrbo1LGRJc2yhj07GFKVodBzqdZY87MQYBG8TiZA4kxwikCC6Ta5OwHYpkCmVAWiiQU2chwZmmYhp3iMQm9qBiEwYCbnDKVDdjBFUo4arQ962p7k4aG0QQ1mjNeCObf0b8jXvu0fY7xweDvAFb40Ffbqq5Ca2trWl1ZU0rJavoFa3ktwbB82AwN7U5OfPMyIm2LXoXCW2lBRPmwP35zttv0l/84Nv1YPAv/uRbuuOOGzT0f+guhYg0xObYxVIRIyI/P1nITsQOFDGObUzHqgTb+L1PVh335BAKJftf+xQcoSu4YsDpPZlNwYsvgvSspcf7yCnNLijh8JqzK5GmrY10ph1xnPCTVwIMpJqPipVbgMAsS/WNwGibMYKt0lZ9xXZAyR5k49BFy652YatYdOZu+QbI28g5fq6XFl1zs9uxK9dy8lMrMRyiQWTjBCuPgV4QcNI5pCDFs8zE5Uoh4Ypmj0bZofSsjPOsL+FwAGyrvhZ6TEIJjM2Vy5bsstRQWYvIB1S12DJf6sJexeJS1pim5Wa7XLvrNuqAqW1bxkGhXSKc7Gf2KtM1QwgZ1bv7+QyusWEnp9aqOOClqJDcLJBgPiDMCNXLJ3HCgh9cnE+FA0ZIdkZVs40vcWXIfPX96sQ+bxMUsqnAfCbLcpxQ8XI0c2ZAQ+zLaYXnXC3uiyCLTnpKpEDmsAM02S4JjikcScFESxzByhwVZ1XRzExKE1SQLK3bSosZkoMHsMy5ZYwj1yiFQhF605zjVNoYHBUIxejFVUdrhB/dMjvxaCD4zkuoJk5OsIhwSsPY6JXF/B2xeWWGZNKBYqJwmCAGF0/tQ9nkjjCE6qSVzpLKhkfJjFKA7qirnhxYad2NhXjkoOMRc7QYaw2tjrHW0oTdEGmgcGHCRnDJGGPxJ2kCHznYAwseSKRXHfN6NwdvpTWwpgFzGKyBogOOjT1YNtrSEHsY0DMNs0kGGXuSYTbTwMMb56GNB5XGzwNI8UAnuqHn2sbDyJnW2kzr84EHQeaB0KDra4OurUp5SHRlRbp8fV5y8cq6LkzCA8pzF9d05uKq8p9PnLmwppPnV3X83HXl7xoePXVNh09eqwdTB09c08Hj15FrPLC6yoPLKzy8uqK9h69o96HL2lVySfk7iTuwdxy8rC8PXkQu6fMDF5EL+uLgpZLPiX++/wLYRX164AJyHun6M7gbckmf7b+kT/dfrL+j9wn6U/I+iey7oE/2kYf9ef5GI/pLcnccvMAaLrKei6wLOXwR+5LyT1v3Hr1U/yw4/zR4/9HLOnDsqg4cv6qD+Y82kEMnrurIVx7CrdQ/gT15boW9ua48zM0/iT114bqyb+d5OHfh0hp7uqpLV9drj/Mw+CoPha+vNc6FEM5J2f38rK6jOVdrc2ud8zb3rB7YNc5zzqnwxfk373sGxJz3YTZT7EhdC7OBy2Amcx1psCLDbAZnRuqgAWyYcb2hLcEzuEPjOhTxCP6AbpK5rkuwVTaYEYnYVmkds7ser3+LFrupz4Pr5uJglp68aAeEm/m4Q9S9xS4UqClmg5N7sALjTDymKaiSJicc1p4A08ZSakRSo/RYL9QulsGYsPhlMoQfwCaa+mBlBiTDDg5It7HRvPhZTlYYB2G9jJTGoIeG4v4ddOL13MyXNReH+cKL31lNduf1TErWOrpOKLxI1hBOSVKoFdayuIl6iNJat8Mb+bbBXOdQlnARrg44NUdTb8Ri2MSEA541C9sYuOMqHaTqNQdVb5UXvwlTMqtkDtEwyW1Y4pC4p2LazDPmY6oa82h0ag8BeZtPIXWYWJWsfBUuUZ3e+QQk5kBEW+AY5HJCAaVuhttERGLM1Ci1BCVMIq1PgdIk2tTYQRZUc0fDip0S0cmOnRSbevTgMYNFbMueBMQIk9m8mNmf8EGk4BL7bkHHEtpKK7+bcUsKK0vkcA+Rlc6KS9v4rFc0ExjwHZvB5txwPMAwWAyGbdmIuqBgEyssJjbKThyD3pwdqBnlASfdDFQ1BQynemFYHC9jnSZ7jKJsBvjVsbuX+ag9rjMzRQiHJjusVItghx4FP3saCT/RkhGPbeVL6iWSqGrxmXG0XXoaer3JozL1ygstGxGn7NbrVnweFHIC7DnHX3B3pdI1yFwOauu687Yb9Vd/9h3903/5of70u9/Az+dY9dap2A0ZOya99jTvNRsvqHx2Xlub14O/tbV11YNAHgjmtwRjr/G5e87DxzkPRRvviWbbBt15x+26e/t25Z8PD3y/Gqt3NU1QukNZuzluY9hWvSiVhs3536BathPoqBOx+lfBfWBjGtIdEZeUvK2SdCTUEtFYh0q6ndqSF/tednz15omLnmxMFaXmk8qW6rCoVC7TahKDZL3LkqAhRDYSTREJumx3kdWbsbguukO6u0UNnDqnEESaNIYCTscdqEsfF6QsIKQJ1pZGwYaoQchchLFkW449aswNSgIBSsaksvswiCRtIhH4Kg/KxgHD2NSn9Kb+tREcI6Na4Fv9ReBrJl7EfoeR9RNazswqaoqAZYj1a3NLbAmZ3OgxpaL+aiZHWaGNwRtmt373Xm2t3/n/kTGZ/xHeEoeUaWmYi4A5JruvEcULrrqAu8FFmBeIbeWPld5x+x365jfu0R2336rc8PIwcH2tKQ8H1/iReG5O+QJUVJoAABAASURBVG3BSP624CoPBWPXrzmvr2sdmXODExdu6kb6ZKrmGsX0lm3l7yHcs/02/c2f/6H+j7/7nr7/R3fzE48ZhEZcvbW+VFkiRYsGvsmPw/GMbPVrg7EwkUsBjVG4pBcHCL00wk+MhE7GcTZDFml5fYv7cuXk+KCDOQXg9/lIKT9xwLIFhU5e58Rv7BVej9cYr2dXXdiCGLtMUa2cVIqD0AtCp8eOxIZdytTQtPhevtzEs8YIBwE38wetDCnro9iYIsPIOhrflMohZgeNaIR6jY4ks/tVv4MSTFKB+AYM1uJLKY2E3wWYJcSWbIhEi9WEqkFB8VThisdDAKZYmCDVW12bpJfH0Hp9LIXfubGQMYaqtea4i12hzmwJJhmpVxq+HQJzYIeFUi8eTxLxYCVSHWN9QwJI/bAieaBX9VkzNFX9evyGV4QMYm34iZJfdeIiTMOoegPquobh0wM2gpZj1q6ZuOXuE5uDplyAuk7BEq43MXwDq1iug/AIuCSr55ySVNNACpJ8oOotOQmW1NCPn6gRjkaUQuIlzkqilAZGzcRbhkARMDsxBL+NkrVWPQA6GQ0hSG+IDT8GNpc6+8hqWV+tEQyADoadMUIGXu92vKA1CzsBXnszFsWtCLw2zoxZNSvE0LiZpELitjUUz6r7qGh9O3vthr+pZ35mWMIbe9E4htAWGieUCCbzTzlTfqtZlXHMT27WBVObGzkNJFKrwiAHJNlFhxFXtuWyGOCUnYGUqE0yYeipbBUrnyH5SPan8oCi8xDc4MmJz/bXSyA6mHJiMcxKZgsZNHC9D6yvZIhvMGs2zDQDn3lW/iBpGNztxJDyCQzhUJMonG3FmYHNRD2EzHFmyeBdBkmWkCwbAocZbCaHo5lUuTPOU8Q80Bo4jEHrPOiaz2ear8+0hl2yJmw4+Ovr5nu1iZucbeCzykleccmNvSxrY87q3OQOSDQSn5qJr/OQbT0P1yJVgzlYZyt/YJ19/XOweSMW4WHqnONobYwbDseXY3PZg4xvOIXlQw17G1tjvHTFrbLBa8/hDrOZBviDrYFwzgmm7NGX5SneBNcy8w0mPgwaWKsiHuT6QrNWs3YYEoycG1dsYwwmOBrx2HaPl01e5tCWRvXKiJ6Nc4p1FS0aoatjLniyTWbsxgVjSE4UrVqH6noXPmG13C+wux+DkmCFs05VG1/ZJPR6VIRaKJhGaSQFW6RV7tKQQPIQKhDoI0Z1bm2lUwMKdo+31M8CcWOjWGTjGg8LqbhhWLYrFogIGCM993a+M1CzFVZ+4RxsDoqIxZeTTgBWjitsECIZ4yU22nB7IJVbracgKCbg6bxRO+suyffjcZ+A1VdNAk7WbAehfqAIeJaSeoLdJXGCcOMPUkVUjXxCGjez5uT4WookboZMFMW1F9gG5NpImmvNBOnZo2CpUd9fwkM8wM+kcLAY+3rCCz81A9pWfTFfj7E2AhlZktgGqAaR5jgNERmAEjmizSnYRrt0aiJlEycs4ZMgpWHTC8oxJ54ZMl/VdRYeJGQxb9epV3zmip6jE4mKVEaKITZHAJgcy6HVa8pVO/cvyQ5HTNnjOZ7aQ40+kZgNnitPNIrLsl02U4RVfiIY4JYzBggBL/RgWXdEASoTYvUiZwkcLzbkrD2UpnJgkUm9VhbrHo3wIiDkw6F2QjbHR4Fc+aQQxiLQGjg6lwhghZw5YjUC2B5tc9yRcMmC3mRXtOYqmuIn2uIyI7Syuu7nqWnO9d7tBJMTLbJjI5kbmapUxfgALtY0Uhcs77NEwwSQ+rLIIkfW2BrrxAyGSo8JGpNYsiO45Mzbmm65UfpP3/+m/sc//Gk9GPzG9lv5XEtdKGH2eXDoqYVSHtzHTt18Zl5bX9faWmRt8TAwn61XV1dUn6/5nL2WX75Zn7OG3N+sW2+5pR4I3n7bbdq2babM06oos0YLnclKGyuCWvTMnq0Y8VEVHU6yI5j/sZ45I/9bdqpGMreUaSP6d5qLtZnwddhmRvfc1Tj2eUfna9Qye9mGOrqjAkjv9foYv8tmzuiNqjO2jlsrjPHKqaGAbn2VGyRSpHHw1+zZGOqKCyZ3ThwjnAxOXi6gXJyV22HMGCkfgToqrEUPI45htxLqTVcSAdsCFvcSLuDEEO7gmSvYRqwRoLMW/QcbGcVkhtLTEN8UdoCleuVrykowEtQTO0AXd/WVMcczgrVnZDYkcMkY6ypFTBTGeMz9u0sjHDw3C+egS7DgqqSGABiOULx0bI4hH3zGbFUjXjqDqxz7nXkCbJaJuhyNPZ2PsIfZoFtuuVnb77pL92y/W/lbBUzNzXldbbwZraPXuXmtcoNa5Ua1wk0rOg8L83cQ8s+IcyOPsCLZLEy92diIxZfBENu68caZ/vCbd+m//tX39N//5o/1h9/erhtu4CYHRcSV7zAqchDFzHmILkc0why86hrj/NNlAyJ0CMs9R64xLgmagGwMOqZ6wwFrRZBsfLm+hB1LzlH2mI1DV7WNM9WCQ7QJ0hNu6H4M3JhbECvhqub4Kt8eHan7Sgtm1Zfxkz/xypZslzDk0AIIBM0MljTFVY4UDRZtDbLBJxE2Ylu2lWbn+JgMHT9iE6PHljDozNbnL6pBEd44aGrk1D5MPmyoeOEZvdQ5qU4F8nOeU5t0MsJJVlP8eHaYMMiRgyBgsaNgSjGIlS0rbq4hAtTk+Co3eqwjdQ7EykFrqfFyn9IXWk4uEp2qaLN+j3tsWzYegoUtyIjiRY9i1W2EEsq1E1J0E1YG8msf4UVn6QLDletLjEgwjzkpMGDjizWpWpPxK78B5KBQBUYjXLHKG3vBKwGzLduxSicVp+zoSI82RfPWhhpN/aDEIrBRGOplsu9gISOZM2FnYfEJKRIwmACx+4gx9QAcQ+ODW/i2lQeti3nCIx6VeGkLDgP1qzQBzKQIlKCq2ZZtMZSEY+NrEvWGmzqoihSIE37OVcDEmWZjjgBwFtz4cWqtrV9fSSi8KccU+rQ/oUbsoFgNodv46aUxwDJpXOGy61IcbI3N7k6UPdloelEmrByR7hLRbOy6f6tj8QWGBpEdu6zRjo9I+Ii00KIl4miuXStfYoxYG23ZFnF8jp9RvVk2IuOa0dmCuhSNl23VpJlnw45VDLiWwimyuzW9KJirYtGTFEO0AF01+Dn/I9IZdT7n1A+ngTUMKQ8+KwSSS8CgZm0mbF67Q+4nYIOsWXwknIFh4FgnMfFwIrEjw2ANQyp0dBj5FZO0jdhsSByE+QaLOUwlJNzEkKZZYTMexM14+GZylXUNA/VdMYPZNdae5/gJyDY+OAeZMBY+ZObjahcEfMui1YCm5/hRGx3+hqPax6KnKLHOB8GuUydR07IHSVY1bMdmfxUtyQZBkmN324kjtiV1sS3bkizbSrP4Khs98rE0ZJ4SvIqL9ZrBZERZwrLR6aOoWg5AqhC4SsDoFNHU7ASkfn9oild7LimY0gDp7G/iloMh4TW0qBHMOKXjTzLF8VskHLRt7u+UJKHeCzYMRSTbiJSB0x2FDVdLzfgV7BhlpcIYyC9bcDghiWWtEwa86F+JkUsFociExrpsEDreRo/P/JUfFD+06SpxZRMNqASx4Rc1WDYLP2ZhhBWH+YTY5AgQbccWYcsS14WlYJMIf+RGiebCMhqPHi7Y4rUChEs3wjzxkXhZGiAenbUMcaAYN6ZSCwECMW4XDEVsl46ttPJ5cFbaqr2x0Ja5vtmGOGIqvm81WZKdsSmt4hh2MAxRgZCNTxe+YivOkpSZAUbFuR6Sp95sy+4iuXrWoAkLVMKgzc2yBI9ykizbShuVuhekS3hbYzYsjp+xkyrLjEvHl0SiRggobqXV0BRVQ21SsThIAVlWWtNoKFw8BbczimZ8dw2WuNgE27INLmW0M4o2aZiYuZ6wZLNmotXBSxOwcdDxbWyMjHbGOKMezRxGkKla6mc9TCARoKOIjjVFayCoGm3LRgKIbAq67K8fbC/4DbvuReqYokUzMnYqjtao2qi3KDtJTTfO5vreH2zX//yHP9M//tX39Qe/d4fyz4b7PRgOfXMqM7Bmli6mVz345OFnPjev8bm6yxoPCFeXHg7mYeE6P9xbLz4VdPNNN9bn9LvuulM33Xyj7HEiVCthkOurMdbnpXrhS31tTQLvDAlTaWaITH7WWctNUWLJih+cFzPXYhACSz35JazJFPIUi5E1oMdyFWnwhNgE6IpUpA9uAJkGZVu2JXokSjSuGMbeNzCsyjWHbNYKizq2ZW+WKdMYXRocZOFb9UW9fK+JZA8aPpTeqQlJtrvPaI/2pMFy/rpIibIqTS3lOiYlJbZorbF8hpq3/FQAw+7EiRkMcuGLIYYWjIUhDRWhcGkG2xCNtdEz6VhyCdxspoTJ3ED/o5aL+JX6oP0QMaaeSbLrk49OXipEcuhAYwehb6ETG6tynDiLHurCWTJy7Euucoj217GzEv377evS/v2Mr4/+jjodHo/vK5lZX2QKdLuP0nRIqRHRUpvNBt1y66265557dPdd2+u3B/PhZbp5Ra+tryn/jDh/T/B6/r4gDwdX83BwbbX/piAPDvMbhjmF2dN8UM08setGkvlYTLDuN9104zb94A+/of/xd3+if/iL7+pb99yq2awpL5hJ8rk+qZE6BiZITRsGdvCoviuMOIyBEaz4CA43icYlhDBDrhtK1FJ6mJUlhEMPHS4drHzIMMAzDlRAEwOgW7aLnLU1uX+ZUItk6HoRh88R9JzOrrUIWzTCGjJwx0h2zBAqH4C+OB7bqhVlPo0NLMc48T3WrWPBNrQIio5Fn/gAMFTCAgMr5VStVj1aRFnIVHOxPqWYlJxFTGA4nBHqkYTbK2HTcTU1aJhE+cZZ39CJAzBZdfLxitT6N0zsykeHapcHiQ7A53Auo6aCGzUQ2zLhdNwOwio/dZDYNVkbiOONWFRysrfz+qk44QAU7Bjcqt6yJZpzDsulmDHqvEJprAEoXcB1PlMmooqRL2qXPRA351k0d8lCsMJvgVRD1SssA/H0mJk3/0Sz0pKAkfUmFmHHlalSgBBpjTnnLKBh9x48IsEGTr6deQ0CWtiY4ug55eDK1CJusR+qfcEsgxlGjORUYW0NgV3xzFEJqWT2BFoLT7SGLPVwTawhgc0QrDWplkmNyVedOwKSXDvLOkNUTVsDCJpeOFyuSZUtcqTsKSXplo2oMsonSw1+y3VFKiBQjFGlDmtoyDoCqgbW5q00A3vG/gUjrSqjw7NosYlhAYHgJ7/8cQAlhkMsdmqEU2lgmYtodWvQwMMc5xiIWWMr8mij7B7pCiJY75btbgLb3c5o9a8KElOdXzxq9/UE7L5GE48VicwcAmCde3Q6UvsjES9HUzMGO8jI0aY+VvrEqvmmSbJGOIlPUOoGigSPbswy9kBFbViVjhcbt3cch5xjTHLOJwKtxxk9SuaKGG6+Z9bayKHzmqBQknINkV+x0a58Bs4YMw2CrKpD3aTCTf5HAAAQAElEQVREiUhy2AUJWzRSusV8ndfnyHyRAYJtyrGDAcac1O6XKHx6chNmZuVBl1IvXHJTQ8UZmMsl3VfZFo1kw8mDz7A24sRwihNzEo4/ayCEIpEeO8KUsADoGECjEYcZSwExZZmZV1lvpOLMNsar1mgrMWx7jGcN2mgm7smdiocfDK1I7AVJlRE3ItpWDaRMFx2x+hcnl+MOgjBXSkdqDgeLFAJ1OncJ4HLNlEU453BhU6fmQjMNBegAjgM3h5styjUUqbnAs5D4MclQ0akxR5hNLX9DLxMpDVbZrGl0mUKhpn5yKwcg+cXCjq65mTT8MVV2rY586mITljMgWVN4qVcaSnTj+EvjG8NkCGnI2CuFaaki7FaSelnHnPWDMCex9BCL2WdOoLghEY89h5P148qDNNSLojxq04krk4+S1EjK9vtAvitaIh48VsXKEAX63PN8b8FdXkNKs2Q4CYwJKFPLzjinVKvMnAOHVknMRLwSMQOXYOeYUOQFIQN+MKUmUvOP+xwSjEBdRIO/4eBD6vnYzBkbBYqfeljBMmeQrKkVlsogBOgg2PTiZg5sJZ/Nt8NFYosKxOlKWIvW9zH5KVY12bw+F2MliO/DyRfNpBtNJ9aojcWhVSYaD9PudfHovQ4j8RqpQb1E4Ko8daBs1whS3YyRWt/Izz2sYbdx/orBE5k2bGJMFlhxp8uvjlNMlRMPp8mLrxYcDwWhxspXsMa6EaVBTE1UxXvNeAk6Q88vyMkuv1yiyc0PJ3IMVQBs6ra7yVypW68jkNglVLPZW+LAY7pBWR/eNEdigpc5jBONYh0wAOgb5xQosWAQlACppGceXJzEGq+YpnX93vbb9E9//QP9f/7mB/r+H2zX7bfmXwtQpNbUZL5YiqZmGzO1qJB74yjr9c+E1zYeBq6s8Rk7vyW4CtbxfKae87rK+7I777xTd999t265+RbNPMvpLVHmK9Gi1YwNd+n6wKMD1jq7WesE6ukYYyz5MCoc3YV4jDqeGL9LJt4UTzUzhScA3ag98vB63/B7FJ/eY//euERanoKULS7Ict8crSo1TByc6gwTxKrrGhn9zRUkewlJWkRb22ZwKaNK91MQTtMi1sGthTbiZcFuKktbG3hB1Fn8RyN5QRU4DqSX1a+ZZLS8Fqrg4rgalEmSkEBkwqKhpCccHVmc0KoGssTL0+tIyojJa10sFJZUIJXgB4+MV73SrHyJsfZOrSxNDrohUpXR1IzBC1JefJFYvEn3eaCRHhbW5g7egYXRXcZCMiA5DBRl+3ytZmQqAjVHFrZVWi9i1NRjbxVRq4Q9o6Kyh9lnVYMNzjRqxZOmaVQt8TLGwcQjoyvz04+Z7rjtNn3jnrt15523a9iWm85cuSF1afzUYq7r/GRjhYeCq9dz80K4sa2uris3r5ZvpizCiLIAOUtlNKISFqg0MwyDdOdtN+kvf/gt/f/+8Yf6L//5O7pn+43aNqxr4AZszxURXheTZTDKMoedfZYsacCmqy7iTGI4fCeoPcKma2qxi1uZeDh0RdpIsoN3x8aOiWKbY8F1SRzbKISuEgY6oBKy44yVsS2+0KisNApqMBTdjo0QYYsYu21bOBKDHduyEdE8yjAZHH+q49oMhNPHVYhETS3hMMx+RRdeBmx04sUvQ5iAGttkRiNkZFaCOJoENyhu9i+cHgIgZBsXQbcQosMHJVxWBtu4nPORg7PUc6arsnraxNVGm8JVBxhKoLgREKahToHxLJsz4NhSOI0YXWktTgykU8gVVoioFpvzYaTB0QIXpkVl5st5giyk4ujYknI+Eg0pIQA1jGEUjdQso+EAd3pLQItWboKcX2gLPFBW/H+R9iYKkh3HleW9gcJG7ABFiSLFRdTaUotaRtOLemb+/48aVVnpc465v8ioAqhWz3i4uZldu2a+vBcvM6IKhfs+Jm0lBsaecswp1IFFmt3UrSM5QC3XRhd7k8H1WaCqJR4sdLv1M/o+P3RTVcDxvTzri61maoxQcvQdZJMFaZmDYAm0t+COpASnU91z0CZIT1tEwBg7JF8POCDxWZuKIOS6Xl3jowmOHqAp88KMuanWDGxnZa4pNQbdMD/iwAWUmXu5iJCQabgAY45mnoGYAXNwdk3tjCyfww8xJsiZKubPGrDs2p6x8Vk2BekZgSCO2j7Ode+p2w6+49sGShraGjUm3uCuCXt34gYVcfTsAds1ymkbOubhEnO9E2/SW4mv2NomdsRzazWIoejRtf7OZcdzzrm34Yy3c+Q5l3naWyQQV81aMO6JF5491x0nc+YyriQxlt3apmVlXDOY8Uv78LNvITM/8+z7z9wFd4vXuJQgNZfGpa+4/5AXarYTxQUPbdwVYQXk9IVeZCmYwwu8Z4bnwcOapjb372JPky8vgZcEu3VI5I05Q8Lbc7BYI0tqon6hv2BE7H45wiUenBOSjixCrJH5MWJ5wFAmY7M29ZwZBG3lzjmY6wtJbUMHXeg12lhbUhZYgiUUIcDY2o6PyqwNsIrzowEdY6LX0by20XZPGJnW3E2NtqrY2m2jkmaa+dYM+xdqS2gRQ4riTPdcGZqQ65svxswRkOM6x04oYLm05f7r6NjqYDW1VdQIvOQEY3Nu/MHhj8nAPJOFOfcL1E2Rn2izpCTDik0Ml/UsVVqS7ei228+lE6AwI5I0NApabexxuVdw/HKhxUBa9MrwO+Op0ES3xUC8Z1230cV7iUrZjeQxmvJL7PVnhin+iMHDaYAZQjOWzotlssekxUdyNWy/r9FtiaW5ecMozWkarubMAbrgjrhOhLQELDTVlaEdHM/DNRC+ryMEuC3SQuDaXXH3H6ERh7zbgJw75M2K8LXborZg3HN6t47BRFBnHUnTVsUKZuYsXOsqwY4Nvch7HzMUQWtIJrmFbADdcndMHABbilHNOVFqEpk+PsEHaL+nwIZgEobxeV9iu+KB4YweTHQx1Z6b0EFV4AAlGmTrkLAY6Kom91oY9EeAmIRMTtu732IDJ6XXEVEjhR7aqR8iW/ZI6v16xCZPjbQkK9oKLoqCksoZNbscmvPfdnYDajsQCWmxj/jF1xr+xkwghKLu3JhJcxqQ17kgckzDzNgGoBURaBq7G2o7puVC23pjV4CrNOZen6SE7+Bwm28/+yD/+Fd/kv/yj7/JX/72j/LVl5/weZU4788WzbBcW2jYjLvPRCu+75S3b5/zNP/58FOenpQ3efOkbPvp6XXmc/fiszC1P+Ozuf9jkc9/8mk+5LN527PGU75J65Bg5N6AWPhxx0lQ9EiPhgMHWHTbXG0shv2z9NpUYG0JbcEf0UY844V+YeOcLra4NsqBxmOKqYkDvFkYuxvcVpgKaXp8mc7n0e4YAQ7/buPae8/IWE3e0VMnGWyeKdTIvV1RTpGJ1pV8j4e8bikcN0FKRVxIaPjCWBBw6PqqwRi0Lyn+JZjkzPiDQY7gPs/F+27pHv6+ixfr2ODLeHsx37XWcafwLB6LvmEM+r2e9t1JWgB6lPywXbAH7OaH4YRHek5281z8MKbcYAzF22KsDIj5WLvrnOMwhGTWNcamMMpQPKmtAU9/3x/4nRtiELbgXJdtpRfZqOPhqE4NVzI3reEHGfzBH3PywoXNFPeIRnCDUePY5ja8BivISy/4JIedEV9ICc8PLM8GP2pB6tGJ0ileHjwfffRhvv76y/n3BX34+MuI19CH0/43EHxgPeU1f6LxP/li0C8Hn968OQ+1t3wxeGQtHmiLra+Zjhne6S4BSsrr1e2W7778SX7/V3+a/+uf/zx/9es/zueffhSWQ05HZg0kLDxSZotGxtWwoA5SCC33FPyxwVgIfa9nu8eGA91OnJyxEtLx5XQ7nmeY1gWQAwqCD2Z3ferESGjkwuDj1KljIjC9cKxPAIYA8xK2BmpjGoQisbdRxpPJjnDeaczHuugvizJehxeZ+Libf/3y6VqUHXc9O36oo3Z8L8y1jBgxiftnT7wn9MOcvpxNeTadvRGnRIsO8xBssakhV8EjFRI9xuAsfjCyImoILmA8cghhm7HyfHyS77zFjPoA9JVIVTIoGMbpRLelIUetjL0mdQ1jxWW5Vt9OC2xsdRpjmNQ2goWaOOubNaLjL+2IZkIOnOAsbUT+3adg+SC9hr9YOLuCixHuDBUlFlmYKxnD63E4o/aNaMmRJtCuOpm2INLHrueGM+Ug08H1EJzZt3HmocquiQ+Juk2L6EBcmWrDkVJwZfKYR7uFQ3Aw9om3NwMW8nHI5x4K1kraIsE5gioifXFTa5NA3IoGEPD7HqlBEMoYBOExL8b0yceSj0rnhQV9YfuQJmPyF7C1XPOihmsgAEQEZ3EGm4KPscxfCVuANlXSSMdeC7tIEPTauLU56uHHNrwMZ2GHeTN61wjNnB2jCOec4XgjEITre9S4UZDddYjplGGbjWu1BNC9V2sIPXGS8ekuerCrfuGumX+MHcfMJsf4tgmJI+7XOYeCb/xu47/EzUYM7iVQrwgOBQrXvoyDagOnvSKDUJ6zw1wBX0mLDqeIHZsaWWC67Y4Hf6zxXf941Mu0NeMe7jb3xKwHwFm1d/rync7yFlXXJO3RuljsgU7tbT9zppdYQwmZRSDFtjH4OFeu+pnhmfypjL35zD9UhzXr4G3Ds5Xk05+5hZ4FiT7jjFBn5iFN/Ww9+FNBGykcC2EyFSvEqBxqmLPXwXuc2uMTh0inijbcUGMdvpy7uN8p5gKsBBmTMZujhVDn7k981x6TMGT6ohrF4DKClmWvAJ7CTdttw+EYyGkamv5YZWxu8Mq1DiICcfKklWHiMHNamSbIOvwXPz5yqEc65288Ns7Kmouc4ltz9mdNwSlGzolDmX4PYQwfDYsOcRhJS0Vc4602DvX0tTLQOT8A8VlvwjpvjJYzPuYemGd5DeG77pGpucNFQRm4xYO3BOAIXvsLkwsb2xImU0gYRS5asHBdV/UNI/S0IBrgKjzojBZ2PsXzJX7vEGe+A8AmZ3FteuqxX3KmxOGoxm9Cpyocxrahsy18CStTy/eTeNuJpeD0UvdmHuIagK6Q5tiHim9NFUV3D7dUzlUJUCiPaMGja90x1qPPgmYNi8BK2WdGnB9KbHfOwgJk1TtnZoEBzkh2kMY2+SeuLbbdBce1K6BLYaBuWAMek9Dx73mAY1t6qOSKUXDwo0kxcYvxZQLGdFe9/RlPnQSPROvsqqT7hAZjk9F7EbggrbVAqcHUIGTCL7Wss6MnThQ6IxzI2nKsveATiJj3r35rFVDqMRLDLxa+eS3OsYPJLAbjRTMe48yjbT3nkbb9QUhhLSs0B+TUwyKWDN8aydgDwsm9wZRkFHw+ewI5h1z34rxAaSViwTMm5wVaMcpU0K81Mclw0fSJo+WoRhtHrKW8cNZQwvMnxscTW8yz6wO7jB3RQfb14ucSX+B98mHyl7/6GV8I/jZ//5c/z3f+O4JsaJHhXKHSrCFXmasumvev7+1nvXBMZAAAEABJREFU6lz/FNf1ZaCfo9+8eeJz9FtE/RQ5fuZ+Zr0fffhh/ELwyy++yIcffpTe6l3ILHHG2NaxenSKpSyi3uvYKTZD8elnqYB2xOj7IlxyYj7BIle39N7pti58NGc32uHkal6yzyt5rLe97nUZUGKzPmeIMg8lyNRa8iHOhtA7MmOLTx/nB4O5G/Q8ZtKBdgKzDZSrhjBxucrOZAmw5I5FHJcuogPLPAWTgOMoGZMjwhxSFN0RsNEOBvQVfWTOgTNW16kUcGu+Lzu0x1Br/xyAXD20RVDv9OoxTNpMPJZodhrBvN9+iD0iL7a1FPMvjX3MF97eSpiwSO6td2sb+gqeNY6JF5euaF8iRbn8P6T3rfUuU29fvD+UBf4wP969vw+/719EcUX/0s7rg2vunrgyo8HKS5OM0N/Bi8e9wmFOlRe+Vh2QK4RuSwZzkOSf1Hzy8Sf59ptv8tOffpNPPvloyIsHkw+0t/OnG0/8iQbCQ+x7vhx8zZ9uPL15zcPsNQ+yp8hTzJkfCFS495lLr8ypzugPX93yxz/9fP4T4v/yD7/Jr3/xbT7++FWgJzwAR9Lspm7a4m5p1d7qPXiC9SLEF17U7NNrukLDLyrpvDxvLf0R4rEdTSoeZ8VobxsSXwSnLePL8TuPkmnEOgZTHQNrEnQhqkKNxUOuLSYShHPATYvdhM7AiL+QKHFeiqDbcmw3YDmZhhVlrfsJvNxmRNqJxl8iqJSIKbtkdiPX/OGKmPMiWiEHCjvDo+MKZRp5llNy7Gc4+k2hrBnbpi1+Rrtm1zQIxQ214+WdthJRKJl2I2uemuPtYXz2MUzZGw6+JUXaxh++bAL4XHNrF/tevJmGIjSmA4wEXqa9RIT8Uzd1OyzKE5/1NJWvC7qvAchCwN3/4n2IOd3VTy3vi50Z1eCsb1l/7dzBxaidacxtDL8ElYGdF3/ss6aFX4CWUcG2O0+IKSxBxb0ke8yJ3C1SBXbOHRXaTmyLAZE768CFoVt18dmDyqWpM+spqga50El5md7Ylp7GCOnoHZF80sFOl4C0cljtEi81bmnRD2L+OcLkBq8iaCbH5Cyw4TPSQehTjuE9OCHGFVHlqrL9pi2YfUVr730JZICQcQWYG3fDUIT1R3SQEm1d8KAMIM5B4cXeAXbHlkaZXbXMA2ZQOl6CIWQepwVvBVpax0zTWmOZsa22cA4Y7S3WIASyudbNeJk2MUpUj8G5J4y9oUaOdso4jkYyZpLy8uecftsEn5Ksfc/pWG7ogscmpxiejyzIFzRcYoVbKHb1XDsN+YrHTVLbtEpGe//EVittYZrchmOVBW8TgOI/MugZyfS9/8wBvF14VTBMxs6Ik5qLwIMRa7QGwVwX/KkHdK3Fn9lUSsAUU5U0YJ21+Wza18Zs2cjFz26TozlzYNSvNNB0l0BGXL/aKs8826zpvlzrFsh8mPLN9EzBK45J4GSinBogrjc2sZmEypucFhY9CGjUmbbGNKzbeu5N2zAw9do6tIEYNFUIUbyzWvw5VnJbHKTdWpJnfPGtfbIMJdBGkktZaotJ1knSNg0NjD5nKKkbJUBnz201CMnCxKfPflpjzA7PsxiGGOIZw56Om5bzgIcaOzt16gyJoYAKFcciiE5a0cbmfTX3jQ6rUjlXU03GS+NuM4Bpm+sVm4t1PdhFMBnt7MQY5sbX5Ple8j9vVyhF1L4YVsZfyS3FL8t7TltsOnjb+AoXrsUquJ3YVtsgBE+EEzj3e3vIm0Jgx9um7XYYPQMlQFJbDEUg7MkvwZ+TFjynaeJPHlDbiXOlkibBZzNb6ceBKGrOi4lanNh01DkseGOFRow1YBzEHDEQTZSeYrn2gCg6ezayTi5kwPuaB12ACoreQkA7ZYlvl3iDhwDQsQES9NqCWywRlc+Q2WeT8fPSONFxdp0Yjm3x/FErbUPXRGvvM5ncsq1ZYONLUm9VZfQ2U3TLQGRw9A2/PRhKsymR3Z9Zw8yBa+zit9yhAgqxoJvzKgDSMmC6OkL2LQduLwPSmJydWhnIPWLQl8JgSnsIVGuxp5fba4FIRMBBUteJ6/HMM6A4cyEWBn0UO0Q3Bdgdd1Ios4HH0fyLYI4kMLM11dJLrBiLGCq4yEkkoJXTpABd3os2gLdrXBmLUmv+NuCvfv41Xwj+ef7l73+Vn//sy3z04S0EM2e+jYyyuJLdLGvNZwzlab4Y5Is/9P5i8G32l4JPfI5+il8G+s/JLE7lww9e5av5z4a/zqeffhr/qS+r8phRwRjFsJCX7tU03/V4TkZcknk8zvaS302RckSm5nsECg3CPoz+IXGOq8Ij5xHb9lR7pPyH7dnbf4jNTHQPSrVTfmRe9rZjjj/OrIdp+D8ornHn9J6xrWv+7U3wzH8hMtbBjF+49r8rJr5P4HpdsHV4rqhgqRRMb1DftJiJEyPNfnl4gLm3qebgFl/Eu6qQFBTliDE5RkI9pSV6l+QF0zSWRCUnu1GFJTjf9gnHsHI/JMPKppwR5trS9GCZh5dr8geF8Ojs1sKji2fsorqDjFrNfrEot/wi8F3CbLmSm/ZFnHOEkF2uWnm09beIIvOOQgMu6qUYIwz4bdMiQZZvfaSbg8syycVnBNxj4Oa0WS/2ROQB0BNqel/4Px7x/3D03Tffxv/5yCsefM/8sPIfRfVh9fTmmQfXW+Qpr59e5/X3r/P9a/SbN/NloRzlef7dhLXXw5h7c1IdNMrf+YPpF5C/+pNv8l/+/jf5l7/7Vf70j3zolpCSsLzYXGNbrkNzvcRxMjBrlcOF5/jZZaFKUM9GwdJ5zepw6QEYGTtJKyfTVjq65ayX5vadZxFbQNqD4lh3ZmU+XKLjZX4xxhuu15kgFIJkYrfoiQcuMEHgLPCmAJm2FvZgzLQUQhCtixWQ4WGQdUPgExccZS5CAAg2NSYPvWuwTyIcICWIa49gw2k7qXJdSvDaZtdwxBwMG/7CFpEPYllc5pgY5sSPv7bfUo94iyY+I7Hl9ZWCrMc4PH1g1sxIQstATv1lZewVEOLMBeUsZHzda21rOzO6P6YZewaCpV5OveTUoor1XMMy6fjGM23PPLA51PEeVXwPzHNpCXLG1F7UmMrcJ8/wpwTD1LcIduCEFLrelrVCOls5GpSKCdNPPRIWZyinBYTvunM1Ymst8kOKerKhLJc6epHTksvCrbkydEY6MeMKBQgQtYMTHd8Y0LgUHF3PNNSEZ1wcb/gHHp7DrIgCxhW5C1JHYKydhkVI9hacCVh/wTXu3z5RLwZZKGh4nu04pKCXfPY8uQuA9c58xYa7kMAx/rxWWgMK+fggsfkMwJ05jMofITiaoPqZ6xQIdLgEcQhhLxxOHUceDhPIOsL1gwS7abcMJ9hKt5cTQzETO7esoVN3ERiI+29gWGomozz87WRuioRyFJ4cY0oHu68xzWPzjOaep64cZeLOP8YeFvtZYOOhrWypvbZZjRUy62Wtxrcwn+sBM3eRJI7SRZq26GWRMM6+ALZNXvtu3NhB4CzyQVhTABem9Lm+RKfowVDZMa4bMbkj5Lq3OQtIizpB1ux5v+u127dGWV9indB4651Kz3wx9Ixt7Rw7sZZzYGVrkuhMyQjK/i7bNQ9IcbnLv4eAsZik2MZnjWIQSWWkRljsWJ21LSdltrWWI2u5EoyvtB0xjkHfvpV2mY45cQC198hoapIwccoQpSZjWMyOGyIfzHEwbcgLbfrCxqTMzhXXv7gEcEtJ1k9QHIC9cb4UWIu8ZQwhsII/O8Uf3DUg2uJq5lzDZYDvOApwYbTMh8TaBKm0R3O10G0pisAHwoYFzoidQfdaO3ZDW8h4amjwn7meepuLZV04LRnwxVv2BHd5D0IBTgumgCdw89AkHHfCWWkPZxHg+jByhq4BXAxZkg8PlCziElPOHxtOsEOT614Hwp9OPj2W2HFQHLIxDhNlbIqDJk0U8Wfn0FcLOEONIiuUyjQmGRs9fkMMLv7UprgaBCvToMx+x2HwCBZ6eBhq3HtvOV/qCbRkw2FVuOBUXXnL+Iw4S+Z8nKAta2k2d2HfMn/gAdKQuzCoOz/j0It7TLw1toJCSjr2GrXfs860mGv4/P6IDWR3WnISKmAvtLa5i4GOuhOTtDDJd8+G2g5Gsj1JQ1ZatASk1Wa/5BEIHpyrN4YVqKTiZ88hY2E7v8+smdMaAOxmxhgPTXyRjhmecSr56ks6hmMnq/UPNgqq7IotNnVa15DZE+ZoiCk59RwBoYE7kkPwLCFtU/zp2DK01coOMp8JOEUolFEOCrG9fqNk4cdamGx8FmZ8pQlSRIrSuvYFx97YWjTr3nYybmwdW3/YGhYZ2fHBMZ1PcrGVxHmym3yso4iQxRKAdifwkt+0yEO83bXkYO7kx/ixjXtWterUTC578Ek+WN4tw4mLAL7NH3332fxPMf/Pf/h1/vwX3+azT16dWNIWyWndmvmde3FvLZ6lz3y57z+x9fT2Kf4twKf5Z7j83Pw0n6Wfnp74YnD/V3d+1l6stW2++OLzfPcd8/GF4O1GbfqewJFJ9sVNeYlsAacXmTBgkXA9hTSVR1tf2diKWhEL62inQrQZ8tLElRck486wQfayjaTtCEMSryFzOZGS3dpug5HoXos13hEuC3FKOD4INfEsZ+5hgWABeq67DDym4Ugyv2MENv4QZ7gcksZ/bzCs7GLcSvDGfo+Hy0yzzNmWORpoMoi6LuYmd8kyJopP0UQfWUgemvuY+AM2JnWjjHOGye0dvh141AuMO0Q0h2Ef0f3flPUf4PcPcHpf5h8gDPzDGX6IDPGdoXqHODb+cbH+v/WyXuXKvuxewP8H7ZoUUy+t/R8RbiVoL1nXOtRzeV9C8HY3tq0zCszTA1+bnFevPuBh9Fl++tNv8+UXX8ZfNJ7nS763/NLwNm+fn/L0lgfY6zfzheD3fDH4hi8G5388wpeD+0vBlWd+CeV5eAqjvNG50WZtaF3ttvkA+fyzT/LXv/2j/Pd/+vP8/m9/kZ9993k+etW0lwSbN1E6RqvOvS1r3j0MwvNhBnOy8NNbWg1BtJ39myuHIAFAauk3VaXkJU17JNUlxoFht771TxUgoiGI0Im1xkHYNOb9/dzCpMOiSpBmoIZGPQ+QejgJ2DwMYjOWtEVCWyljzrj4IXQ97GJ7+IFS9tL4WkbSFl10kMZ2g8Mfoe9TEFIIFLwpVlJrhoZrJSUHKxiR5G5sc60rMOzYGl7yioc2shzAFxKkvaEgoBk9yKj3eWjt8MpuG0napklaRmTifCBoeNUygyT4OQ04reOOOSoRUuCNYuAqXB5npSdzQW3aMoEdTRQiWFJesS1jGN5/XK9nf4FAQK5jhADJXGr1xhkQ7Jyh99M1X0Xhoqjt2bVg9povThj/HqPm8t4SQ2TMpcMuNW7kO4OfQK4KzgZMFDZruN1klsL49jFhOSd2qO8v54ZCVhF1bBRdLgado43XGNJ2s4tDvG1aBd9eBnAnt/HD00QAABAASURBVMRMSRw0IXaZoTmPIi6frbstInhwWTFG0uIQHB9zXLS++UrwQ6DhxRkwxtYeCx0l2x9TAnVfbAFOl+ej1oi1mmyOO8q9ec4z99Qwj5CUI6Slvkiee6TE4c6m0MAAswugBTMRG1p2m/pziPgEjGNNXzNm5xhQbvteDK3cByvllRhiyjS0lbRjJWlaJTQCjBev2sjoGXYcOjkEJKoAWvY/PhzXKz6CPzjO1EDjQ0+O32LQPQmxuwYLrcVQuK/aax4DCOWJxjwOMYQzDRD6mMHWaIupjDd2GHdes9suyIjrXEZdEQjnGeWs3/oKZWMZbpW0zX4BFUnwt8z7yXsLjtwtzrHSmyKvaRHnUSOp+Bbvh53Hupxch/XgQThE8BY7u23rlgtqmuA0vLhfFvaq0AwJeGitOUjKtpVbgl1wdchriyrxGzpbAobEthgU1NXbjqly3sCtNTec+iLYdrZlfM6OOiDZDUdjgGPjz/nwfMOke91QD52jSagrb4pjh9Y2vjDRjkiPTHmd46vg73ycK4P7Xrj4t20Y/FFpC+76pviUApgr2ZbzLFUyrfUeGTPRJqU5DTu5e2m1m94a2+xzm8whGWGdcw4Q/H3CcMuopPMiFIzs5vzksbq2G9LFmjpexAsnvM1DuBfZPmGzEPqs4xEXy2TsGiz5PqeZSmgrV/wyrghBID2F/JX0vHK1a70FYANQmOXhWgD7u7VztE2LgLVl3L3t4J4vJVJgT2m0AxWBwMfBbK5rksp0bSugI1qQplvP9G5PEwuPPGug8JNWLDSyMTHmbaIeWRkOKrZN2aNzmO5RuIe28XVx96Q1LQQQ1oy7tpOrvfwesS4olBrbugl5hLjUWEXy0sA5hbs/eQxeCTdyD4NJ0m+pgbi+ArYzUre5cc+3+pnW/tC+r3cXg3c4hzswdShIDA+85dmWpm1Cv+SZRcxawVv2GdqNHXm4CFCGm92q0x0nrLcDTqPgodJ2xDPABM38XtQ2u8lKOi90M23WMtYGWtaEeX3eaPGJlzwUHQuMnnbb6V5f29DhvPS+mFglviVN2hlcss74+/pTL7aCoYvs5WMkuo6jGSZkreTEQiPAaJ89en34ffzLzz/KP/ztL/lc+pv87a+/y5effUROpeWUGDsbesdeb6nEz+Jnfr9/6xeCb54z2r8l+IbP0m/4LM0Xgm/1EXluzufCZ5/9JN99+12++vKr+E97lQnuP3L6Mk3BzblOwIjvN2Ftbh9C+5qMz+D+i84RfeW4P6rkK1fdse9MPeUAD+ZBWMOPzHB49/Xiy1LueccgdKxcS6Bm/jeaVa2iPKQJX3LB+tiPzAOB7v6+n2tV94DZx9HMYwPgzXmiJ/CuB4P9HQzuIXGpD/bOzXdF/9d6but2yjPBjySc+os7Z95c+g8L8CkxsZOqzaqm1uaTMH3fdJiHGY6oaZvkyNiZNnWYsxMbaAZrKuMQf6deZ9pcZXBd3hEqsm5ztyTGZyChY5APhzFKGS9ZcBbOzIfdloweBorODGdF4gD09sHWPxJxZCHaLTzm3mujErbnKBxDDshCKDEdeLTDPHD5iUfmrEEtrkzNg1pvkbgMqDUukUMN9z6HBqdt2gJBomOAJh9++CEPoy95KH2Tz37y6XB8cD374OJPOfzrzm/4AvDN92/y+vX3+R79/eu3L3/aIY8HoQ+5ycN2nRZXLx6Uo5ma4q4sfBeZb774NH//F3+S/8EXg//pd3+cr7/6OB/ckvJwzr0t+NkIa7eEwIIVpMjiENbaXu6NSMOxTyCZXIDYFq72wplvjQIQG7R3cnASqdnNI3WuwcCLsZg/ufHqHPXsdVn7zM+CW2MKeBOOJKTGXyikgmY39gvASJYIFsGWJHQOSqIdd8B4xiHPDPWgpGgHvRwmSAo19NvmhuSxLeJI/aWFGLMnoykSGnO4vxZ/eKXaySEMypRkEcOI0cVPN9KIyjOgHqYGNPhGJSEyFmdasgnSiQ8IaWHsroNYwjigHvGFaLowl6le1gJ8COHtLn/iKxl+aNiMFOf+0MAv2utvvaTnBYWi1ojNvUJYRBP+tJnYmA5LLiIPHxeHXwMxpLHltI0v67UNzuw/NDmoDEYotK32/iljiJpaBjl9koim3UzH+zWHBmP40NDh/nW/ZADQyQNz03DXXuDwYER3hqUHDCdMMFNhuwey9/r1szkbx+Z8SoL+CDYUApAxKJuWFWI4w6AOhRIQYu2OJ2hErUy94YKbr/imAyPFAlkaCrGAm8NiqUJtsLVmIiCCmhwNKldrtwfbdHghd4u1lNAW9wSKDt9SKvRCQgYuuS/3wSkLNoS91k3ONGxzxp6BFYAthCT45GkTIwI04x2/mQyF8Mw+eThCzn1zQLYP2VrcAy1nCW+eWehFNmrX5QTWOAm0kBWbtV/sTd1VsA/Lv90iz1WaOzZz+oc81nC+ralEN9O5lEwNLap6vU48NOugoFOZerL0W7gYE8d+9vqQB2vOqr3ioboBIvf8BaZPWazQ8Ng9PhzcqaFp/ZeYEWqhxFE754yqje/6E19Jaw6GhLFZG8XpzLPnHBigs3+eOXJDLHLDiEBaxJceJZ1rJfwckoPFvc2YBQ+ECCsXwAoamPk2RnpwiOAz6isLHh2EfjmTCJ0ixoT9Ye7PK22xnjWRlbYqyhPBZBzfe+Ba8wAEzOddQw6I11CV7hd1FtYCa8tIX3tnWCyItVMAaM8FiMtIx5C55zs8sPFNkKKAcWxYU27ray6mXGf+oHOaWPAvWjTgUmGf0PgAZd5BsJOh5WpymHvWA6ZmE3RzBtg2HErECoo8xXQIThmDF6ZWdoBa5me3e/4p6HvWGkNZcO4G2WOTwVltE/vkLSbsiDkItnVGcBdCBUYsk4s5C0YDtQIrKlZo1aG7bsVHPEzK7aglkrma8MzNNLnDGIh6oONb0STw7ROwLwZwFdZ0bbY4NlNQnww42ov7UTG4xLbBumJ4uOM4X5K2/DTkl98wcTLj5IG3rP+qQWRMhn0NCkI56sx6xktERlhgqUwYV4a1Mqy2YNjDSfjhnwGsrYXea0ikut75bDLFwAJ7OBihFjiuzhanwzKiYE7fnIPoYFrX+qHOhkze56mvMNvu4xAfHVrjzyzKxNbcqNK0e6+zh5xGWksMTXXAMZh6BbY7wE6gICCLKRGQMZxyhfwGn6cPgP7MMRgwGFHqOANRi3HGAPaRlzh86pmyBEdugORyDxFiTYIrUwYi1tiQDEw9578/I9fAhKmB2bIwxUroHV5Tw3vIXGh0+FN/TG6HtWugMOgYdKLMuULVrampM3UAR0tCtBe6nQD8XQZourEYuzyfe6yhlT8g4WMP+cIy+OJcnSM0rtYUX/BMj2njELRjE8IaJho6nEBefIn3ySeNn0P/7fd/nv/8Vz/Pd9/8JLcbP0/Ja15yWjyE09o1iLsG/bfPb+PfBJzPwXwu9rPz69dv8nRs/Td8pn77lntnrkfy8Scf5ZtvvuHz71f5+KMPmalTlymuBSY6I9mNfe/DhIvNEqw2MdfBxdu2gSuyNz/4NVxQ0w3JH3DvV/OSTcgwZV/4aPI8A++nkeTOy72dLLh77YtlLvbIii9M7uyzaRuGJJ0XZEz4TQC24Lo95x7B8VnCkez4cB0yjZlkjAzAYFTBpO+C7n5zWR5sR+e0rgJxegELUNKuLZg3QWJbZ1sQXGOuhq9Zh0sOpntx2weG9rgOCD49bVOSRrAXnsKTBHQh9JeF4Tz0R1z70A+jlFK2O1a1F7haWQwK6qFPrfuGiN/tTQIZo1elA9z9gwsrksswtoaC/4e68+fUCG3oHA7mdOtcsm/IgbnWoqjrwh/4pdSOv/gX4UXPXLiXnlKPPrZVFMyXLqC8INsSU7a3R4sreifmEXszOp/2FTKs6GcWfhIlKZxLK6bAwP7444/zzddf59tvv8nHH38EGD4wPMcv+hZf8vmgmy8G+ZOO7/mC8PXr13mN7cPvEnkvN3Jo+6rcl3AtivkI5tWr5mfffpF//Ns/y7/942/zF7/+o3zOn9Tsf0uhaW8pkmDHdtVbIPpx62O0zR08hlvVXAnPE0cEsPUtD2YK9kuR0OCIkzgsbEDyAxIa8UkoPtLEEqw0mHlZEea9U4l5J7ZJcVt7N508x9YEUebwQQOAApxAZhFJWuplqo3NkPLaCLnEXOLcGwVlblTe/cVJUqakseFjUDqh1mLiqSSgsRZocg3FuP+NgCTSYoOXNHlPRK45vEfGHw5MHfPUiPEJYcfCiKcSG5h2wwtcKEdP3gAJ0YQxNMMdzUh3qrC/FgfcrqU7WgCZegLYpVbVDPTctMHsW0DtFhFYELIyLnPptU0xWsekRSPuZyXpvBJU2sZmTB1qtI1XftaFVW8isIk7WASRVXzllrJWrUzb10yfyMknZWKBq8z5JGmbeTXTnHuenXqux8pwgrRFUTNo4016M2OlRSOxgQdxDyiRF1lJ2xHu2iTkZQUoSQdq0Xlps9aDGWkbOoTmGOhJpVJoC8dTXYExEhIurykcpO4F04675yFV30rkaBLKMXW3QN6YUSqrjAy+HeOXGErEV/YMxSu2/cK0A44QcgdeC8w8Ns91YoBbn3zmNuacoUp7Za5c5i2520Zbxwt7sMUVarbgCLdDbJgqBNzxBchGlugW8jE8TRXxzXhI2RjFizXESS/8pi3a3hR1uerZO0ZLZDoDuS0argntvr+0PZuBJ7xCKNwCiX5nOJcGe3xC6iMrNEKjMbMTc2/ycGZdaoiz/aNRXE7XQxFzAbSGA/+kY9ENoOxtVWm7Ba9tcDLtsqk3foghwp7nzLgh9qex1UV3/nbj5muKUcJ0yHTAJQBhmF4vDq9IsAN4g1MNOOu2wqMDa/frTNpSLMMa04nMDzApBmBEPT+4kjG9doaHqjGkZIJ7iM24JYW0wyR0VFMI2lyEsXHTNvNq0hZRK9ihDYY9+vio3btVXvQ6NnRi4PSFFfCNZRrw6ICH1nZb8wMdIJyYdrHdENo6ngMm3MYvCFLi9GpAqDa1SI9QpjUtgt3WcQQ6+up4zjfuyr5n5A4ww2IskamNPWYxpubWZ6k4u7dDGGdMky1ksqGJnEEf0tRAb/QGk9UQo2dgCQRbkYA96G1m7sVjOyUk1Ewc4Z26fQIWQbgHY5OhfcWbtgSOP3YOxtrStEh2E1l+K855eg9OVncsoxng+8FW1Gu6WASQrhNn8zJtcL64KGDb2VtsTXDzOMe2mdH3pcEEjsRdNoScb7xzjjBSXrHVYcukM7QN/QEMb02wuFMqTZ0bYJFMk48HI4iWOsFhCSxCYyTT2qYtNoJum+Lt4TJAxJFBjtZ+lBbeAS7LPQ88wKLsgqGgpk+AtY1DPAjYlSR17NB0ULDbbp4u1zv6DYorOucSGoAXJmpcNBYjNoZrw5pO1ug52TPN86lDaWIb3DZnz5zmXwKBVTk2bTWOaDfVc6DmzIFf0KE28bbxvrQeMAD8j1HUAAAQAElEQVS9BpgrNOxrjXjTiQ5VZ69O65KNDIfcllk3xGN4G51sRmKabUlWUOyGDIzLv7Sr2Pl55F/hk7GPvbHGxx+t/O6X3+a//9Nf5J//05/l53/0eT7+8AOYSdvY2t7tqY4vnjReh2f+ROKZL/ue54vB57zmc7Kfm5/evMV+mi8G/az8/PzEgVmh8xdy/C/0vvvm6/g//Pzg9vJe2YxF9cVOScl7rWDKBWsjJFzImEKXoa1IWA7I5WNOdzZlnMfBBIQ+67lv/5Hz79ncVz8Wvua37o/FXftcK42Rw3pIsIbiwrjteQbBMY7o4917qdH27uO+2OPs2B4pcKIv1gFGiSrj3AcR5Q5glNoK5vT344J1UDirtmmrt0Ub3D1y5cFOBZU4yNXNUm6PeNPYR3I1MAvgzpub6o8Xv23ahiFX80BBEgclpx3b/HlIXHWpeRhYE8XdQT2c3cnvFN3uHrvVNeK6HN2rwj4MkS3i1lVv5GUknTVcGe8xHtxZ/0kTvurdz0jwxK2pXFUHdpEKjrFj4tEHONo6Cq7qUYCmi43h8OB4bXXLmdWYAiDufEqITYdAz9WuayhXuWLuWz8kvfrgVT777HP+dOS7fPPV1zys+GLQ+nwhuI488acpT/4PR/zbgnwpuP/GIH8KwsNvHnb8acjFXW85If4YfeZImKEBOQ/7+wnno1crv/jZl/nXf/hN/us//ia//tNv8+nHH8BfPxD/4GzqreSZNXlx9SmMuWs6C5PQt++YSXyGo8gOtZPwpKGUBjYxeHMeM7D4KUY4C/6CM9WOTRzeIOgoUpHrT0r22ko2uYw+qYYPZzrwMz9IxGQxwcBSta98wW2D3tcsis9q5F8fAq5luHTtycNwTWOTtmPMCu4Ps1NFdbbBwojRh43nLMSwmH/uNUyCTN2JWR8CUBE7BE2VORZD6MO/T2YxOYe7iLZ1nHLr2KWk6598MCaeEurr/tYOmWq5O8exorG9WKQv5IpYWAK6aopYAxfSgqUQAGg3A3DWeJ+fcACNeh6La8tdRSXuFcapZ/zKX5TOlrn+1JYz+eL4HT4O+V2bqzd8MG3FNRgtTskx5BrCXCsgTTBZL2u5294D4gChMR89emWsEIVck7Xjh5l5j6xQiNt5wZIEc/XY1lzZTqbhjb4G61Xn1NLXpejVLY9NJj2nWMuu8ekTN8/71zVvMWIa1YeLT598CGSTt9cHA2IQ0OGsmWUJnb2QAl+mkokD2GNz/q0ZIXveYkvmCiMDPdTTa6kDT44+5tQaikNcG0vKbvKU4xHg2skBcC6q7XxytXPOEwrdWgTgWkORs+fceHDo1C1rzQiJdhzP5arR2Fx+YE2OLGDr5rR5BlkaIcT94UhQH3E+vNNXrGctRdBa2opcs8WGKME50caNHZfweMyXEeOh+Z6Y/Oy4XwZYV2wj+zw3hk2iMRTZ9Lux2a53c5PLbsr5ZZp083UuuxNnXNAGNBrWuUa4ZATsS3BjmLnayZm6koktai7jxBY/B4V1Xdu+L/a1m/OBCC2LBbesA6I+j6YQwgvVbkhj88zUAcm0lXmP4RdxpYo1pgA1RzO0NYRQeW1bKNhrcsMovsUas6/sFNcfnjFil4TNaUMhN5l6sVEDtWtgBH8l1z145WQICSGGxZcmQSuFi2m8+HZImuZiRpuTnBKGLeL5qic4IDXQbHEgc3ABqYCz3iMDUW+jF2/mg759U43LDDXRxOTE5no5E01LFwZHprkh49WskRFzKQFYi8O1Pi4Wi4EDPmPP+azxQjM3eJbd3FCDPgB5aDqgNoqur5Q83Onbz9zfZOelrUgzrtE204Q1DWAvDnihW0B0SGqxQ8Nf+Pe4kA6Y18/53Ie7vlKgAHcznvWKj5489RGU+xZuC3+JeHLA2lQ1SCTIni80uM3ZL6WHI/+yo0EGmv6yPjhyUQapPvMMxLC89r7nJ84E5LqY+mUCMnwBcClMcqzNdXSNi1oEpj9PvZ3JZKSs/Z6fAvwG45wwJ4c8a2gv59FBaw9Gjto6g5FnX2yGVE1CRI5jukIJ5iW8FOIqxH6PayCuX9wcXPI2X2xbK8884JTBnAspa9A3T+1U2i0VcaCkfPOFS00Zl6yz5sRYYyMh5RWkwzcfJ5k35OLaZ7sTyG7nPtZpzbM2ZwywiGVnJOi1sudlL5jYCXBsZOEzSnITgGXtoSQBPHOT/TxcYYewVkAzGBaAI+sUJ+L8mLuEtQ3jgcVYyiu5FZx55zpjq1sM4MhFiykmqBXg3U+u1CttB15G+catt879N9EDsrprm07B4unWlcRSFjbHBkjHtk42c+edH3TPflDt2/wpn0H/2z/9ef7r73+TP//Tr/OTj1+RSGc+03O18WfYQQo/8/7xy0D//UDl6elt3vA5+c18Gfg2r5/e5M2bp/g3BN88PeX57c7/gIP8/PPP8tNvvs2Xn3+RV69eZf3IgaxVrlGZj07qXoqGmBohjzHKDMeAsekP44Qe/P+IuSi6RbYV8FS6/yF5l+y6LjF9bPagPaKtjPMHBpNYl/f2jzEMK4+xnnuAtLH6EOSYf4C9xF+sneJ+lO3NeKdcxuK6ZYRx+kywwoVEfqwvgspjzHNArEr0MYL9Q+SxuL/ZQXrpZQXVNe+S4w+u/SiH4y8+V/xAniFMUBennNq+t4pNcNaiP+THRE/7+MsNY48uWUjrsG3G6cZH8IjODKSd0lhOdKRt2s78EoTVI8BBnHaeBhoKQetT/p3uDQadC7mQkNpYOqct9AgDnSpMaz3lxFCZJBLL3u+iP7IILzhIkoZmPuLZzzqxedthwsGedaFhJtZIVCkvrATdhDEvjdS7M/a7jPJDpBWTVb6ge5Uvv/wiP/3u23z9xec8pD4Iy2cNxMn3vHyoPfmA44vA+U+J+XLwNQ9BH4RPPhx5gMt75mHr+q2uhKFt9g+khaZmk36Q/OST5jd/+k3+7fe/zX/7h1/mlz//Mp+ClR+uyq3wkzSLgREV2rM++v1e6yoG3ACASjqwKEIR6mIIh+LZbeVa42IvXN0wYxhGrvzBWJ/JlCfGbrk+xltH68T0ScXiHJcqEzZRjzU4j19A6yqt+VqJlq5iinqwJG3jOvZ6M3PtwXmOoDohDAtg766PRY1QJWh5oRlhN1i7N93GGatfZmK/bGqqmhNwYMYVykkQilhO0y7IxNXg7SDjXda8+YhNcTXSGsVYSI+QFXA8lGC2xpQW9BaNTGsb+gg/l9FN6KG1GlvarYET7F1PLAlqsf8Wg/dRaAUsejrGdc8FzuQSwOTIllCgzDbFFMLTrau0MBYQ0nqlMZwT6OrdVaKq64BnURVs5uITT0NjEEAB4q/wGSLycNBNMbY0Nw7eGUMT835QQgJdFedZvEe8/5T4fkjTIrPOhQ0t2bqZRjje72s8BoGs4eAFc9vz3sCdWkYWwxbX4pcVALMd/VB/wSVDM5YdnJSW3aDltxA1kImjI4QYUqyjVsKFbAnKGyIzzDxqQOpeUbx7B77bJy1rDNeyTozMqa+LraL2rAu3hSum4LsuiiSDW2NpcgYrSdOWRY01NqVSrmYLjhSvpeYE8MbOaUU3bdH00YeLm4AzjXCLHRoaKK2+oqcYYynHxJtlq0ekpjFNYQMbHifgzW5Hq0a6YyWKtAxB1CjNYLe3ZPwZ0qozrWVPWC5thLNoidODaBLOpV14SyBNeyRby4vYGA5laJwBGDvYyQzNtFEEnVtcLaZwKzAdCP06k0m6DwRY77inxrvvpX3m5ZpjZYuVMadjk1cmbpsg5mdMhtCYQosQa8GnA43t1NpApvAIKLq4CAF6YmKCAouCTaBjM3ptsFtstDVjww9+aGLbLd5jp9CsJDCJ0UO9jujkNGyKVHXxddK0CjRLqdD0pDltG74HxaG/4DqGCbQaJ8SFAzozgRGb9yqmv6csirfyt2hqBaP1bokmsmLj0aeinqvAhIOTkLQY2FpaHHqU0NAtA6a9xaaP7UCBNZrhGFKudYLuW04QR6Vc8dZiCsGZlLUddxQD3SBR97SyUw6qczdLTIG+gr0ltKHVO9eAAMLaA6YVDUKuC4VL4CSpYsOgh8uil+hkt8nBvKDWtTofQinrEialI9t2VOoQx9Zx3D3MRSsxJejEgVPamou2+HkZm4voMY6tWnDaklYWs9KiFamYgFljs2YMeiKO4fTlfZDhN9fL+SnLte3mJsRCI0Jg6HhTGIdSesEcHdI0itFW8wdSYrkOu64Siv78gqWd9PEXjpzm/OS2JAmpEM/BeiXGwo1g4V2LO8hdUYfd5CozOIN1ir4C25ZJIXo7COEit1QuY1vHtB0Eg96RVKhHcR1CIaC2jHa0NsqT0JQyLkbJbCsxmCOuU26uZvhRILYAe6pEW8nJGrsp/h4WSq/xdzPrl5jCErAWkpSX3XhoN+sgLZECIK0D85DSYpNQxG7eQFI1ELqhOJCChi0oENrYOZ4MpKE1zt82bZnQTixory8mHY/OvSUF6/QdIWv7GO6bH1D4xPAxpvfGNeOD5wd9zse31/njr2/51//0p/nvfP78q199N/+O4Cs4LILekXRSo263496f+ebx2c+9yFv/hiD6jV8G8uWff1PwzWu/EHyTJ/wnvhwcLs+A9pbPfvJZvvvmm3zz9Zf5yP86j/eHldumKS/2jT1GggJrgoForEzYYQFxRn5/4N0dw+ALGdNYaPoI1qZgtA2dySgCz/fbPEtw514ZLGmCCOad9ogsSApE6kEjOLUA2qbdstCXAGYkD23mJPlA7uuYubhGqTZ+23e0nAUkZ85jG3CSgLcOLBFl3LDrzGnAWI6FroRbCU3RIpn8Ap4apQI977Qdj0ohhtId8WxNWdQaTVyNmvidy1lc+78wINO9VFuTZO4Iw94Tn/HAM9X2wGpDswzqdD3FSmrlhI6iItYeMeiPNu5Ln+QZXrCxzFDCSojT89Bc8IM7ZvseaVAGd4+yPzKsrpQZjCllUMT35rcF/MDSOyJZE03Xek9+HJ0rIfOlvN5dhP9A5p3z7xomKxdJW7n80QCruR/bfVKMc2Yd3j4JTX3FsKLdlBBi50HoP3L69Vdf8cXgd/EfP/3ACSD7MFs+AN8+8yceT/n++9fIm7z23xfEfn3+ZOQtD8RnOD4w55zIZYLdWVqd72hLlwiP6Hz2kw/zl7/+af77P/02//y3v8gf+z8e+fAWOVDYBEkarMF793gi95i1Zs5oKeGHDBTI1zIwoTiWAP0EjoIPTnjNJBho96LstTyTxJSOhF07BWWBAJxCZQ0FiV+UHEx3sAffXPFNY1Z+YIRqitxdf3+skDcPhyt/NHMScH3mKNoHZRXWVCDhOZ/xaCeMh0mtY1kibdPQwBlnRRnEWkh2a1khnDUxU1cC5jzcTjxI5SJgbdNsztK6P0ipoU9s4tZbOMw6+9U88TEZqg/PH/zuZ+jgpDiBFrJkuRRk4QdfrVCB9VCCFNYX0nDo4wcmButPAu/6Ee6LMQAAEABJREFUAopC9pHYLIU+als45zY11cJJQ2OfToClghZKE4+XP7ydjVCb9RiU5BlJwlYpEODt7t6fuWeuO2SmIeRdSpUEwDNc/LISWmdhREYDUDfMBS3WvgENH9za2oGw47ewgxEx42rXs1gDZXCZ+cxFGue34jWSo0wd5piYE0ZkiRgGXiCLOvbHGDtkTaJrdNKyGuzF3CYvbOPAuOyRMvoj2G3jS94Is0HMFYeCy2g9UcyJwdt8QLvzIGKByypEYaGKgBHeqczJpNH3yDfo2hQ8A2SqlEqmBBBWtdAo1mIcyyTqkT8OLrqbhZU4pWu786dYh9g0V6Pk1HH9cp8dDKLNN80kXHhYewMYkEhuO9VuuMMFC8iu5/oEtugFvvHYhNFFprgacd6hYdvHhiu+AnuJTrW0+LpMrmXItd6iZ6DZFPkrL/vjHpWYzl56dNDazdWwLEp9+6CTd92LpI+/JtzJhzVYMZCxMUfjz4I4Ietqo0EpBMayLKTvfrdLbXIXZz+CLUeRE2vgLN5zPj/MoZgTglIz5cUk5K1tTbh8KDFyyb4GK6FeQ4M/tfDxyDnrGEcXrh3e5KJdz5Vrmj6UDEaePuoH3bhiXH5IbkHcEEBTJqQzx3UNN5dgztXGpLMUuMzgzjkAfBwCojsH304t+sQX71eqY7NHY5uM7wmQ/FBoGCS6PAiyt4BpLNd68vVH9I8hrXIw6FpMTVZVVF+5Y9bH3cAYcjKtm7VtFjP7HW8PLQgTTBo/Qxb2jjDOuTqXkkBlqjXvj+GHJl9nZPEcF0Pozk11cnCo1RZj94XSoxrW8uQil9sNn/XDbWGc+ouorkEh9ZYFWWtzKw9374O6XjMSxIHpaxgzUtCfW3KhEMt9/frioW0bw76czrpo7Fk4A4hRBIsEQzjM5fiuEOYMX+4Z5ymU+fl3avE2ZgJACyHmzEFi+B4msl2u2UwCrhn3lKbnIJf7n4Dl9tqOhYJnIYQpUvRcA9cAQIcD6GKoDxzK58ZQrieR8SW1ja8Fj1lYGyO2sbAG12w9UNK0thqrL3ZvOIIInSlXnvkSxemWHjWZirJ65NnB9rxhDUlcL8p8VAS1lVDjFtp2DL04IQK+XC+awL0v5rgcz8iwkr2YCdUva/BbGA/8CeK37E2H+iwjt95SXiE2tYwRcC4grAEIE6Ufb9TiN8E7BLOgtRa2ezSmFFx/KzzA5fwAy0ngs9pD6VQAInogkGvZwaCr9pqG1RmtRekrifjAeyAw8dH7vndOsbbpZqFB4dyLgLdEwVzq3AMYi/UDDa1kjQFAZ15HEHmTf9mLbRm7hCDd/KJJTItFeJEbTIVLlPKl4FeffZR//Ktf5X/801/mb//8T/LNl5+Gy00aCQkcE/ZcmcZ81LHW4n703933v5J7enob9fwTW+cvzcxn5PlS8O35UvA5fo62zEcff5ivv/4K+SYfffIJ8/jH8Mxz1ipHk5MD1FNY0xwWa2INudsnpjoCM7BGMoX0diljh7aVgLI9xs3FOP19/8CoK+3SQD/sfzj9h9z3kJ36bvXZ+iPvhKu+ZOLvOIM4NFXF6N24OyBM8OiC/Gi3yrs8PeWRLks52EN4LgtreYge0r5Od+cd44H9UOsdyoNze7BfzCvRWp7aaMKPWg4yN/po4hwM74x3Dw7Y3patBLn0sZsAHilmY6s3r+aRtveYcYVpVXdxLXfnGIu8XLK6T87ES4ByFwy4M7dc3ODfJZ3XlDZ/jD8wGEfmSDyRex344HNOBHlcANCNq35EgO7rLrltE6QtqmPHZgwNzPjSnWPOhvks9GKHX3xImr1SRzO2Nbh0c83xFyYYBl9kaa75PwN/+umn+ZY/wfju62/yCQ+sQHYeH2iLB7d/RfoND77XPPD89wW/R79+85oHH38i8pYH4PPTPPwWkyozJ+e297Iympptsbe84jC+/Pyj/N3vfp7/8X/8ZX7/N7/MT7/5LB9+UH7IJvWXihQDSbCKoFsHpkA/7B2PuGOCkWlytzHjtbYdb9oO3jbzQnttD7jVjOxhM2Zcg5mBYc4ofaRJy5DEUQlNXfaMmRbPjm75McC5bdzKStJ5eQUvHwxe89j0mhY5MOZYIh0rUSuxaSiXTbS9gGSbK/U1TmNzbB2J9UZUNGnBXJeaa+6KQ2vKSFchdBBG+lyHhxxY0+v11FoOTVuNLWCtPgbzNN34UeMYxx/FUDkloq3G5M3BJWaVzG9Yf2CGFlKtP04yPliSnpfWrB+fZXAfTs9QD9A2N17Nbpu/7aTzMotVsJbsRs4V4Y4AK7L7ImNhDn/mwLm6NISetqm4e8MaG9+8EMOc7n3omup5S+KXpX0OexZJja9k0qqeAV8tDyzBTwI0c7A2+biZhuNcqLQbVSmLYVeBiQ2BI9mIaxufetrNfuGmxUbIgu/Yo81dwRsJYxW49ERbwWmiFVuLhzDGM3C+Nb+or9iWk2KId0N6oMeZs2YJR2PRjS3m2ObUmAkSpkqynfboJG0fZPtMkmlMvDBgBFIa6oKh0uIpOghewuB6c+Ekt01zGnbG23daTht48Beg+O2MWmkbBjo65RVaESZhNLx0EfqJE6DroyLYFoVUd4a06NCuvWkC0eOPA7UUZY6biVrRRa6S6HE6vK/W5bzoJG23pPEp1jaYCNoU1IbWhkNbCDjjHZMz18cYgbnPWZQ0bSC53lIsZ5N2zMiWtnB64gs7SJFtO64k0DL7x7h+lmPGDymyJcz1TtLQSKoW63GNk4tRQkrEsTOcRBWax14ca+NO18/B5j4md8/FJOAzVoZWzl5U+FchcjRbiFDao8lvmxYJor4LRDFkrDIaG4VDZ0tpNQB1jmrFmF//yPZWjCjXGayJMwLuNGywsdHudfaNDWXydy4o+9rTEjFBkTcuw7FhTspBsmnMsw1YnJeHjzUc6vq3OdeJt029iEFXkdjgJgwtdnbTspQQZYxGOwY2hcm2Ydz9ubh7eJaFR5dVE4tFEXoUC7SCyYxOOAexxi/jluxWFOI5OJcy85JjGUIQdr9s8VDHPnkEWodBGXh2zbyuJomxhcpu5rTwx1UrOKiZG90yrJLa+EYVx8Inm8Mx7FqzwUwDbAWYTADTL67JSFsE8Arh47FLxsYpgsJgnPpkoaXXyFkLO4O70oJy3dvGBptaiw0vYnjkiht27QqENDzZSKHDDX6mLUa5AvP7CfMBJQPmB+3KN8BscxQBpLO+xDRrrjS3h3W2MlaA4xQt60lTOK7RWpkGVmRsljrXc8EEcG/48k8RwZEytjNinY7bNq2SNElbJBRGmm1nN0IJWGw4Mw9+24Fv6k7QAVkjwBP3Go0Beu8GcVy6k046JLX1DSsepJg/J9SkxDMp3EioyIOAOXuyA7iUMMNZjDRtJzzrSoLHAIfFjJ3TdA6mqUwEw0qhDuGBpvo4BUZEiau2TMbEmGmgw0rxpLZNWzy6CrvpdlCei886gLQAu28bUAjFfh1ZEVPuJfVwAAhdvK3BuHdS+Iha/NNPbvnr3/5x/u1f/prPm3+Wn/F589UH3psUgNRK1k7abS9v4OzmWt++XfEvwfjl4NObt3wGfpq/NONn46enbb/hC8Onp2fW/DyJH756Nf9F3jfffJuf8Fn7dvtgcGdQ4sB6WTV449Rbjg2aNNPg7Tcf3ialbYob9Ig2Yr35fWGtGL+E0Lt9AgyTT2jMpt0CwkGukcd6IOyRKAZTcA9D2S52sRBqUAj7dInHVMGI4tleQvJg4i+yLaYyjGABtQ5W2gK6jTN2Krmuh4g5U2HtEb+F2cAux1sT8n5bRO3v47AH9r13KlJ3l3i4fd5PG3/N+MNBfM5jKjED/YesH4K3gcyeRFIAXJTLGRjo0oTw7HvpWi+yWXvMbDD/bqMa/YVynKPE+2NVzgSzxoebw82bcxcu0N0+RtGl5uRi2y2nVOdB9MWFtNWkeixjBueK57FJVu6YrHeAkJowFMk0ORhF7L5p1ciJYP2wG1MmcjfwHm3c6dZWZs4xBl74Xk1FO/jK3V5sGcl757krcJLEvGlfffABD6vP8u233+Yr/jTDf+vALwRH3j7zJyLPLw+/+VuCb+IXg9+/for/KfEbHo7zoHx+zjNfIno9vbyL+5IpcrXBnBx5JvYK/dOvP8vv//oXPKh/l7/5iz/J119+mg/mzjZTOdkkN2VD+Ad2HspsQIxw4BS5uWdy9HF3XlRE4e44PjZ9KFOrN1hFrhinK0GhJn9YBJc4tYVgDXdyxzI/aeGE3CQttnxE854T8Lw0wjhN20PptgtsEFz1Mhd4DCpJW84fGx0UCAoD37PC2nUp0pYHOgLDfSjyt+Q0MuCNIwFZ8EEHuoYWhJozBzadkFef6daY28Cms3zHsFY4mqSzmMEX9UEnyXrBD23NfRVokhHmAyYHbEY9xRj7Ir5wF/kLeyhoOgmLiGqxhjGpK7ag7VyqDDZ8HGtcDG2CdPlhBiXTWCaF7bDJm+BE9mCuWX6gH4HQlh9E8IdSkgu6wDB9g4qzEPqsz+gNhj+gn7khxQlAltjEejyH9lz4QSA5H4umr2wyGjzEq2DTiYdz4R2Ks8CXa1jho0ay52laz0l368GzbeclTJCdkjf5pAIEStZzwwSasUEhHe6MIJMcPGy6ke3JfLFa6qwdDdXwYmPl5C6mWCGM3Wzqzk9KkXXOd8yBhhzbzSH7vIiP50AOyv2hqLJU5ytEZl2KWImRhy9Bb6Tbc8wsCA7OygSy6y6Q3W8bZv2J9DFiDhw2JoZFXog3nP5QCGUa83MCYxoQv3K6UYsRalqyLQbe2218TGIXqHcEyLUW15pKggce7pWG/OMPNANTuR7IxjPNAPOOrWa1QuRSjeszDlE86s5GgSgBtsKS0dSdUQ75/h4uVwwiSGDmTs7h39C+R8Yvc2VTVgggdvPxiYIVEWSd1gcfAFjU81ArpKlYLvcDs0uVdnH0FUJTIv7MUUxEGl5tbtwAN7R58puruYbACvnskJzAm/g8D674ClZ8Rsxc0EkY04i2Gzd9kQ8ZaMGikj4WmwCjLzBCjKDOKeZhu0ftTLpx11s9+JOvPZK4n5zmFNWWp1a0XRD8IrkEcmNz7i3jDdf5d7RVGzcK7u8kyPYy1TKtY9+K45yqo13zLruG44FZYg3HkbrY8rTc70aT1oKe+kaMDW/wQBeX4w2Ijfm8J2Ma1y0GGCXpDZ62HO9XND0Bq9ekzEWKWPtiz7xWJEA4kY+4Fu8H4LMW1Qq3jaFM2wnbhKirxHxqhgYcptOiACquF9lEat2Nsa0vC4du7HAppJewTwriQtv7wKD22nz3KiChmdnOUibuGUrZ+yZ+rxXayjMXcGLkj7YCCS3FWACwyNQyPjC4OvAmjuPPXOPbDznkZ5GXacYCqsi5kXODAiOUYT9BeN+IUV+q/1yOwRaQsO+o4WKbh0pLjEMsOc3j+RB1IhSFiVAbH5ol08Il5hcvVRNomjkvf3JZED4h0GZ+5svztbAAABAASURBVDFP8I7Ktae2TrF9TWpx1WCySuwgLQGNSAXAXjz3IWEZK2bDsOuENjSG3Q/OWq5DkMIal0nIwgaC50gtFdVDTDFu6qYtIDgo/RY7rA1HHiYOJz6+c4JgT3FyCOZ+70z9HW+pYxzurkMucVAJpGk10lxaS1w+0baMUMbXxpiunXhtTFzZvuTloJDrfO2JEbhpow1PChdOl6UBjRX3w1VCraGMfXiAWbw/puIkTdRlpwUdjFLYeBhJeQmvUPpIiGPG9aUb178LcWDiCeZoWXMLei86o4HQjm6b4kp2VcPXR8YnjkmYlQyRAXOxtym3g3nVt/nVH3+V//r73+af/tMv8qc/+yqffvQhUaq4ERehp402d/aBIeQ98JYzUitPfPH3xi8B5y/LvM7r+YsyT/M5+QlMjvk3nt+fffZZ/L8Nf/7ZT/Lhh87JLlij07wI6947fYHesUhgjYzslYAG6rEPxGLVzu2z6jHOrO+6Dx6nwE4FXIf6PTnn/Ij+AeaZxlXAPuqddNZIZLphJRKUQd8d5r0MxPYZr8776TIvDbHp5WFt273dwctwrj3xhdz1j/Inuu41x8XLyMq/21yGMqQf597DcN5n7PXAoBPe/dHeyIzz908fC+xkYztjYlwA8cWBZTaQqHRHQoO+PCSkxQGyaymLQsskZBGYeucWWhLASkzBJLJZxdnStEgQE3Z4bh5vXmhpq3oR/Obl9RIwba/gjj1wL8xMbadS30Vgb2igWU6pqRAzZMAZ1MAqpPfVBM8uEtB5l5Ibmvk7V2CLI6HpZVRQ927cdYR9JES3g4k9GOvLu4I7fcFfWIeGlew/gQIVROhgmTbrY6Dy+GEumHn14av4f0X66bff5YvPP88HH9z2n4jwcPUaPfMnJD4IX/PA8wtBH4Lf++8LvnnDD7HnvHl+Ow/EZ/j+UHvmF4GFzKpnsrXXsIJumsR1fvQq+fl3n+df/v7X858S/+7Xf5QvPnsVf1Hyh91ee+HekjRRBHMaexmL0GWOn5lozE4OphAq+he5rBCbUFqd0HjgANDn0rbgyIKHAlsBgWfuZWknbZFbGBNGhbRwzJq5GrRj9uh3VSuuUMtk/HVRgNsbXtMiQdRg7WUTtutP3PUtrbQ1gkZpIq0DHCFsOtburTHv6nWAkLuQTPNclpY8NeIvobsazuluw7OQdsUHM84UKnNaHPrU3GCCn2lN24TuvJGEvYGQLrAiBYdrFWwI9JUElbbxFSePjQg/cZ5dXFbaCm65TLTzSTG8T2M5xfCNkfpg84smv+hcmMUujnZSXrdYK7YyKKjduQfTGNe6llqCreNMnWC6Fr0WJkvKNGz0jo3BUvDYp+uAik8W90xGLnsK5qrrmYDgW0+raZsEoVMxSx9xas9nYjqxQUKNK0cDqGUAr3XQ05vxUJmmgdBxTURNXzHduZMdnRFwZTf3OJIFg+hqCHM/kOUidTYVvGO1aKThdfiYHEzSgiEr2XZoRa6uzdmOcgBvMcCSpr0Erwjrymjt0KysMB3KZ2PIiRw1jP0FjuvHAYMGWRsZBzJmSWqLRdi94ge/5RrC25EJAzfdZghnD6piNomy68x5Uo8SoOJaMEisCDpIExQjnQOPigqaBtx5bG3dkiYYtTjzQx5sbObTqcMlYKRSj7MAa90X+diTg24bOlbSJG1HYiuroQaT6qW8MpJpbUfPMHaJNtFGkZ1p2FOGqVscr7X2BDHe01I8Q/O1J8xA5pxDi0U3s21KzDW2WGei9nGvxyYGA+o+D9NwUMQZ7dY0yo/nhBpNXcamZbfhsAff8wZaOHTzZLQ4SH1eDEAJkmZPhIS0j4lLED7j2C0RBa/FjoLzTl9pwVfCiPRFxOOcBNHcACxz8fvHircOxHiQO9q80wBbMLr4mA44vW3wht9uW9VqK5Ie5g3FOHNQOnPjhsmLhOaHsaLX/P6DMXXIx5QyqeS0N7eQEF+zAU2u2SKYpkWSNDSGBc5szg4GwGhV2YGbNCpLQc00rqd52jtXNhYEucw29XClkG+NWjZBKVe+dmwk0jcHv234STaCST3nIHyKLhbUe3ISSE1QjoGIPPRFunIF2sLdhLYbhtNiM5sR17g8byGBEUjqo3ZiqNU0uUto1Zt6ONrIdiuQbVNouxFoSsmVch29d9Ze9FxTTTHzVq7Gufu38nUB28ZX5nwEM/dyBm1sxfZ3JTLTVoj6a+xW3wjCdW7x6cma3jTTjYWmK4ewBKadWnLiAF71cFZUEEY3yQjD4EnUzDzaKTmGbWc3qKkviJ5HgTEZ49s02p7ZrlF8JLTO6oJK67gAEy0jQtbLO60nDljEFDWoquiQ6HxEo80Q265VzeyFMQv54nd+yotwEspwLK46STNNnuYCqAJJPcEb9cbYQ1E9HM8tx252I3Xqj6cDqT1RFqW552vqoUNs65jysht31rbga0RLwTGUi7e5mbbj8kMYT1PFvCwjbdOQjl8t4wYGc0igsP7QikhYYNjecGluN546K1iIZO7P0IAsnLYpfss4oA4yNhgdLyE+V0EfO9S/KGEO46F9wBeCf/zNp/mXv/tV/vXvf5vf/OK7fPbpR4l5e2BeunsaLLtRzC8X13wZuPKs5hnzxJeBT8j8p8Pfv878O4L4Ysrb9TbPSFjTTz79NP5XeF99/uX9C0GnUFxvmGMku60QIS/I2lACFJuAgn0U1u5tuXXXvVTLGRNa7OlFAMCn3jlzkIe+MuE9ZB1dGO8K3omZsHCDzHPKuthZ+zxJnXuBZUhJaxBUADX9wsbZA+nbYLyXPKlA9+6cwu8ITutw1mCxx/lO9pJz7AS+ospunuYlG2GkVuWN4N87AW3nUbSVhzkOw0UZGemMQEc/qjsf0DJt0yoJI3I0WE677SRGuljXRc1JCK1HILlYpEQrCqQGwgtodmOSvnjBzbnFdvyMpL+7mwEIdsOXu72NU4gOAdfe8XqniM1N7F018L4s4goQGVov4jybpfWC/3uWezJeqinaSh2QDo5x73uGccuoXAeH68wK5o90T8+EvU1523ugCuoSoDO7ziXFV4LONFdzr8Z130tZxBfxJm5QEHcUOrZiEE7KyzHTpH/00Yf56ssv89133+VT/lRDwtPbpzzzhZ9/SuKfgPjQe8OXgf+Th+H3/umI9v/kwciXhU8+NN8+w3/mQcA8U5lVYu41rDiP17dlfkT7k48+yK/4k5t//Xse2v/wy/zZz7/Opx/f0rwNhXYV1i33vm8L7ggcOr5xH9xqXB6SocYVw2Y+byuQcGSxyVVngZqkMQKK31HOCmHyV1qvJwF6K0N/JZrkxKaLb2T24IRgOwyKLW0LxEkWZy5im6fNWUJynYvzlWYMSrT9AAcr0UkY8SBMnH0sfohtyY+0wgfe5GNsZ0bOnBWxfGoStZdh3evjMIdjrDRJnGNoxyZ5gHHJm+OCWwVnPkCBB386WGgbmtlnhmUQ3C9LZv6FM521+UnXhDKVGnwUHCu4Bv22VCkkujFMuuGZgzQCdMiEh8sRAEyfsNaa+Y5rAbPVCrlGzHedFmeFQCstBPr4x574lYM2R5nrevkp9zJiDpWcLmD22JarSp651ncKdiB24syoYRBuy6n4FwrE4DgfU8lkOXDB5vtMuAB4YBeBA5Ev2bB6ysAam9rmaCtyFbFLb9voztQfmQ1RlW70lMR0ftT053gPGGua03EvDhhg27S3JOzVtZfTmLorhJgOfhLgCUhZvEe3/0xgxyFGvnot4CGQEmT45ffPW+rL+SDPPrPb4NucNZJFpza15L3IJi2vm2eMO+/8U28x+SUUYDnWoAhVQ47X3vjMV5IJLdYU8+HAZgSny9M3Zi1FTML1ftRXoOfS2jgos5VSYp+v3uYt4rtrtcQpfNkl5PVbEZ+ZKbk0wnEazdTCAmWkX3vHtN+oCSltU4A975TAS4Bju/LlMIlQ7jY1zeCoUZs5kIxxXd+wmYoVQWTEpgywFIU3ZtwPRWaK2YOFDM5CmpISA2DF62UTb5kHvrWlleGGBC6wFnV3dB0uKu3OQ2FDg1xyeiv3YxAcsWTintFaxS5LJeYbnOSmEITAdsd/wRZYaDt/8YyBi//MZM8EDY+MjUUq08Rf1kN9kFkL5n0fG1/bh2BtStJxIG6feBDqEphJiWIyAaOc7ePQRWFTE2c6HgT6eA47BwTy2NbGZZoAkauTtOONr9ni8x7LQ2vB8M0Yk/gaYV5xbFQ6Ly2ZbIM55VGcviZawvse4pqOXfAFmS6fBV5nnZls41Cp4YhAZ8QvwaS8SMXPtJ3v2q45oEGgw0z2/D5xLIRwfWGQj838YT+z7gYYjETGpNytYnKQBY4ajnHdTNPDqGTWQIAOtfGV7aBYIzaMsVuj45FM2Rn34FxQB+yGxtZcrHdr6jkLBPqei3HiAK6qbdqeXDSJ1894UokJEIZMx0lmRc5xzxML7w/m8wsBYljsQbzwyZjFoskxFopb73q/PJMT2mBykYUASZ1aum0Hcmi1y2OoulS0ftKiY5ozYU9RABgiRqbghnD5mTfPBKJOMrhJSed1cBa7EMqEJOSMRa/D0Ybg2i+JtYkHfAvj2W+pj0ct5mPdGKefesSHM/mbucd343hsydEoteA7/7PaedFGpjhhyo7Z2y1OyylNWJo+h7rj3uMhSmCxd0/KQB3ER5tqUWVHZiXbJLgyNZcmw/vrscYCpycnCd/1Z9oEHix84myYrp3JuvMpQZ8Y0WSimSbnig0wC7vWJWJ0++5BPp4B6mEZJsfpN1iqK8TY14WXoHMvopghBeU5BrsjcpXYMK75FvfGiPUQK7c7RyrJQiPLPGSeXug1hD0wW7764qP857/5Zf7tn/8yf/XbP85Xn3+aDz4wAgd+irZTP8e51yT+fD7T+m8I+hn4DZ91/ULw6c2bfI+8RvQVOYvPaZb85OOP883XX+frr7/Kx59+nNvtA9bL6uihyUG91zkB5nR+A1IVbcWcS/SVVoTSOkcecw6E2rx3mcB0I4rzKvtCE3inkAwF/HS9zpk5bplQZ+TKWUB5mHXWe85/094bTVYu2PzFLCsMeWx9BPyZVaO7NiepM0LmaIc+5gi8LwVA6D9kAk5drhGs0wEv5uwN+CHu3IpnqlZg7C5fwRNXcnyrAk8ffCyHE0G5lrlewpD4UpBRh+CD0kQOiGWXeYn+o8hUxJr9QuH2iJmYD909P6Iu7iGMSVQS1u742/jD4yPl0Z4MAWWcvbxtvmMf6B3l2pR9W/6hGn2nTqcCo3tQxrfCS37ImA9ReWzk4K65sNoKAG8Pxx8VKYqlEfqdPfe5gIly0Edh7e7yxBSWlJEkswQrmQ/JM2j2K7TWH4b6OPS2+eSTj+dPNr775lseZJ+kfMjgmcj9bPbK0/lr06/5MvD777/f//MRHoo+GN/ypyVv+QLxeogypbNTeaVFXR2HHsHeUPzC8Nknt/zul9/lv/3+t/MnOr/42Rf59KOEP0sUYTt2AAAQAElEQVSXgDRhLS1v+JVpnVFH0dl63iTbBMRwIVj2+bCCsXOTS4fmDgV2/gpTIeqiFUiAE49+XVKAkGYaauJoekYcTrAgyy+VxmfGlbSNbfLC/nQ4ue3Leeb8AeG5lc3mXiQXdGLH1L0LmVYZEWzJ5IaybltmEiWz1kLjAmfhg+C9YDMJyNV7ssevbLgmC2CGOFOppt7CD3F6bI2vRL9tkqZzMzS2tikGijFpO4KV3brVfez8Dtdyfh4Sm8AkZxO0x3JRzQPelF8KZ5HtBCZ9ZTegIVNvA+4VgdR2h+BiEW4EGCFgio+jW0PISpOR0CgRBZO+RrxuZrihxlcih52hiTanYbgOvZ2qNakJMbrOLJ14wRQxzOxGvfkFDAKA8xhbxyjvOX1CpzeZGGo1N2x6bERUueKhuWb3gTnTRhJizsTCvPgRwByNP/coSXIG5jkxdbh+hCO+NaSrBqZl2hK/pVVn9Ny/+gVPwLa4KE4gNsKqpKBOirQ4OW1MBrrIUXtZ1I2JZy2k4jaTXuutlFds7EF1qNkfyM8qJgE+wW2uQEjSBBFrtXMa8WO9KOMKyAlzm1AR39wT8gxBppfaY5zB89/mSktUiWen7AjQGGrrj7MYy/oBWgz2ypieF1F6ETnIWA6FcQvDiGXGyOaMbz18Oa18HObZDGx7GYjNZknSBTFlRHsLc7GfsSV1cYtoUA3FrZ2dsIvMeWBmGoSjnUqeyyhGxR0QeoyP3Ip9O9JgzBIdGl+ZieuaSJipmhDK1cQWsQDOevLDZsq+IZO2abJFG9G7ocszr23aJkHQ+2eja9QPbd8he97lH9HxkxrN84JgQo2Ql7p0718EWz/ikLy3F5g1gqaD7i4253a4kRCaPsSJH22oDG0hvPReGPfZC8p6Hh3tXthlsFYnN3YJoW06c9N2XMfWcVxwzyjoxlemUW/0+4O1cuctrFiruRaEYS/wEd1w9rO+Hi9psT3MoOnOiNJD8OQDtA4ru2Fvg/sbA7gVW+TgY3qN2ucMzA1JpbEXYRcJZVBdp4gA0nab6NxgVgYDPWLjdsy2esjRR1E40Ua8p52zZe+APRJaK8Yc2MCOx0kIpUnaW1otqxCexS4wYmluxFF0MXgradGhqY4NnOBfGjMT0ki2zcInPkN2M3753I8zPZqVxNX7vhsigRZErvYGAyk2y7SMiBSmijHtpYEQSmsNeEl6Q7fxFdpcQ3RAzG/hYjNdMJES6ugmo9fNlWqHtpAMnmkdW7TjM+BYCyslNwSWw8iKzyHXYdV5VMgJrRBdFLwbNj1xQOSTiU+WNAT4Cmca74GWQDqvwRiqMNCx6BhXrRYHKGTk3sDAGYPKPP+4XtoCbVHXoqlU14TePQSTNG1VvL8IhIabI5630gqcGMq+oQ5Vf4yOlYmxFmaMkKZXUD9OMyCexUnx3PAy5CRtR0LDSpppk0psa6Feocz1ol5Dk8BE854cG5TuHL0yXBTUUK+tVrRjO264VrovsqB05MJAxrREsWbOLCxm22r4xge8G8QHgEQfM90vOPR8/umr/M1f/DL/97/+TX7/13+Wn37zk/l36+UaD8NkjL7qJc1uflabvxDjZ1s++z6h3zy92f+58Os38QvCJ/C3R66/lPLq1av5CzZff/11fvIT53y1a16FLc/5Ma0W4gbuV3F2vxFC/06fclwzz2zTyMKfAhv43xzJvydrmz6zaCCPNu6/16G6LuUHNGIv2NpnM8BDYHE9kIEZtkmcjku/G9j2R3+zPVHF6PvC8b8PjW8VZRyGRxt39wGdQ9mQ48Dnomrv96yRI+fa7NjB3lMTOzUM3U2mci8oYZ43o94ZfJ6+A/j+K8ervBtIWtHmx9sLvid15IJwc2idfZDqch6EgHFokjMPVVngqDBpbC8ZsreEKdumfZEU9pU7ppmW3hqILukSXPvJOZVFTLpLPRjFtInKHIMp7+AGGAuKemd8vLFLcIRhsf6JuQalrtUAWj8rBWvBFDHknRzqTYcy+seGBagczlHnxjCgHA719+ZhMedcF3RyblFgTHI9h8e8xD/N+PQnn+a7776NXwx++NHHm8effvjAU3wQ+iXga/+24Pf/ky8GX/OQRPhy0Afm2/M/HpHL9mNzv7MEpvOL1KzuJeJrlA8aX332Yf7mN/5DsL/L7//mF/nWfwj2VXIjVr5Iq/tCOE5Lsi4zNdkXOB2MgnRRlVjZbAFmDdiYJE4UsyDkB58Fygeww5kOh06AjrF7t5o/Gda8Ypd2rc63Zp/15+3UFGOaWedlOzWAZVCsY3Fd2LMAJmEwRx1AS0LE2uuDjcFI/Fl0JsBAt7e0zI8QJq0BQMOnZqYtocuaWtADE8YaPONNCIvILpbgQUoLlnAeDNizf8wV8BXH2ExrwUhy/+tEBllhXbBOHAq+EbCJuWbsk2MtpZWzY3vMYYBzWK3a2kSpk+BnN13vJx+mhTv1yN7rl8+9AWgJYIokbZFgG0ezUPfCYu14O96SS7gKgxxKwWFWrq8+tzW+pU4tQlCpz3jWQzoc4rGeOPYU4mo7B0IoLXFxKJgUteNQU2sxZ3CzByDqsNrLZRKw0Aq0smusg8Elf1H/Ep9rl00S6XAxHMUB8BKrMcR6nnHYV2hyjskca+JZmmvsia+k2Y3djSGusa71jJPhsbyZ1mfe0on1EHSpJbRgtuU9uSaABYJ5rwfOQpxvgVmwlUWRKXBsOAtfthwqjAKaenMPEZTTSfUMlXHi+U0ObiDQqbiRdma/1yMLm2IQZyQ+fCajW4FEWDjOh0PHpyLQxPf+wc6hy9siVfxFTNgx7jEntIhnwaS6xlmQ1ZGyqoca3tQi5NAT1pruOE5s7k7RDvEWAl856a9gj08OQNu0xVl4d8X0+uJU0oy2cRzMIT8Os5jAOs9EVz48Bs7kmmJhZ4TziPUY7NIo7blEMge68IdrXBmg8TU84gMZQ7ZdLDoxxqjE2YUu+yJufar4oSSuxYgktHVhRIq2sDWaslg6zmAMV5w0As8wCJJICN/9rTn15yzmHdbo5ZyUA8YnNiFzFQO3QQjaoYHRdWCgzEHWlk12SqJ2RIylqJCmLVqOsm0K0Vkd/L2XdecN+Qygd0uejs+AU5IaK7lKhvrIdGCCrB+PPZvLkoH2uvWJ7LjGkQVX0/c4ZDtFKWZfDAbRO59ap8IswVykLGjxnlqH51pL3hocg37FHjFg5luqrc0fjwGbkdmoRN/5LA1E/BKzXZX33HCYU9YlYhTHhUnNEi/JrtEYEGFi1NVHEU3mmQZsPDYNxLl0KThUIFyIeOZvPykv/UxjdQZqFgMxRyEzpVx+WNi2r4jRFTGm0Mk4JgusTJvrhz/wIAwnxgadGLVXf9VyfRdfW5L+8ppC6kx0vT86BeVZVm/4oDlrZgI7P48C1JEF2VmhZLeiFAJYK5wN697x5tln7iJgVyvYPKIYqWTBeadr31dABW0olC41XYhrbfEQbTLgMU5N9ZbAX+45NP+d4LEfY4GBWIf45pYpeD8nabXhU313J9jivGKwZoH6K00Qx7WAGcymIH2s2OQWXmY9WnueMJ8eaSF9ci6+WOAnTRBrrPH3PEAxZwYpEWfA3tyVFid7rkVIgTWWnBALrZVHZOof1jrrR7MwgvQdwjWmkEyfdGJT01KTIx8HvC33kutI2hpA6MTy0NaZf/EMijQH4mtt4jq+Jdy3uLYaGutyDHOxtpNDmbSMy/maJve4lNZ1bT6U2HwPGluwFwAUkumCMzE2es8LQ1yBuzs1J6737KCXjz++5Xe/+Vn+n//jL/Nf/u5X+flPP8/Hrz4gRr1TxvVhbmwyiaHFns9n3rdvV57fPOeJLwT35943fN59k/kv5fzMixiT78/rD/jM9cXnn/H59et8/vnn+dA554242CHF793ZE/d7wnNWnsejzEEPqXAfJLutrfYeLqeAJ4ekbNl7w0kCgfhSOEvPVskCH8mQxbbg01d8xWykSHajhkYZekfXWAW7+roM9B13vuOznGzZ0T0SpA+uTuflAmdtYNZ9ES1AuszAjk0YMYdt2C0xIubOFKmPQsrdlXd3rgUByLkEN21VU3sbj6bMRx/Gxce0P86zj3bnZM6KVQ64MTxTRm4JE9Pz0F4IO+EhdMz9BjrOH1amK3+YsSNw6Nt+Z3xvYVdM8o+GDEDycGbD2P+rToqlUMPUfu+ok4nEk4o8JaddtnmXfUIoUdT0R1vgPd81C1/CO1yGMpMO/sMZBn4c/leUKUiCWuEGqTsr2PS7Md6+FxaM9/EJh0Cmsf7e4EwvD7EP52H23Xff8KcdX+SDV7e85Zo884vHMw/KxQ+Rtzwg/QLQB6N/Y3D/zcHX509OnvklZcsibx5qMxEDc8SJ0XT+9FYPi/7BbeW7Lz/Jf/6LP8n/+Jff5e/+4mf55osP+ZMdHvScaWgsNTw5rYCs5IzqXI1akUi4KSiGF+KYqrlPXBtRu5iybSzzdSZ/jBkWfmscdyGY/ucJGQxHCMWlwaJjMyajGeCZNlOPQci9EZo1uc6R3FtLkH4HNMZfHgWlfU+HX/mWkS3E6SGIYNG1lwOyEmZxTFqDube28SWg9hoCJTOQ0yRKdmu73SYtA5XD0wkntrbbnE2LUENOE3ps+17FgstIJ0LPMNgftlnjy8Efhc5p9xr64jvBjTqbKGKgU9WhIHapXjNrimsvBmsOZ8Ggz/vEBIi4WoibZRoAad7vpcglmHSClbN1yA9+RjelipLLx6ll0YSmex2eeQ9SYfxkB+cXiGS8tvF+lCfSNm1ztdkP7nx481TYY+MLRpMy6Q1+29CzmzNucQ0b2yPpVklx5VsfM701LVZv6J7bAcCOxKbmrW0BTU5HdPhzjuNdqPNvFgRSzkwDORTs4pJ46Col2fHQih1lL1Ar98xi0idkxZ0MsobXdjTA7iUTCXjStEga216hefh2JCfGsaQFoHNCKS+7986dE1oTaYwpZ7pi22Db+LdflHZjockZGaiTX3BWOuMeNrLtl9E8vTktLkJT3I16rb23gF9KEZIxNJhbixDQPyLSmw6nYmjWm7RNYwPEZhx/Y0nZM2NsBSRb0yuTIWoRuCGEgfYYWnvZagFl223T3jhudGoAoc8a0e916CCuDjXOmqwwrjy0iXl6JbKPyfhe94rhfX7Eu+N7CzuHt3eWpBhcUY2ENvjG5Fhz10pa8vk5IparUSJKyFGwfbt5DcWtIRVYFTEOhL7GDM3nBMeUUJ+uytUmb4ZkK0ZIrmnFve3VjM1Aj1/U8ZsBc0CAfhKjNh7y6eM3zW6X3t5+BjW9NfMDMJOZFj8vreFMcJ1zFeOxA0hXhHeY9VKKLoRsC9TNhHKxub/LzinQ8NJusEI7htfEMsiEgW8YrWtbaQFko93X1MbPhrFmdnQChSG0le0kgcdWshs4Z/GSATpxcDpePK+5/kmmHvzcG+S4LgFsFjOcPaQtEgROkyDWuubDzftNjDLneuPRPcxW8WYPLgAAEABJREFUA6FPDv5cT5y2aYtFH9XM68KArRn82VYBsHddbEFEGAWtCDh7HZpmM9jj2o1dEprr8f4PXGuTjklFJhcacQAyzqkQb3ZekyoGm405G34LfUW+18PrDoBfJNOkzHwrPON7x243s6gza2jkXQLK74DPmfsBcOoeHmWy0kQcCzg2ECGnH2k7vnEFN5W4HI4MMMPEtnViqMUqnLttWiTIaIL07gXOfAFPmnF4OGkpABkaxujh4dBdygqjREQbj8g4adF4SdM2trbxxZCR7Pbs5xlq3fMJWi/wh9Gk/EzY8Zy2vRIb4GiVWIsFhTGKnB5L3TIi7rmt4Rg+VmykoyqMhunFwCqClx3Q27L5wvg4swdJ2KF5PVDTB3JeqFKCbfnGe2uqnxMBud3SNpnOMMkzZNqJabdNi+A4Fh2HI62GYOZ3VOeM2Eji7HfGhQHMe/CsKNOu+VdaCFFuvE/w+Qx5uz3lk1fP+c3Pv8r/9c+/yb/906/ymz/9LJ98JC/DDm1S1chj96zmucYC5/5YT3l6+8Rn2zd54gtAP/e+fuNn3Tfxc/Dbt2/y/PZt5FrHv1Tj3xD88osv8vGHHzJfESNHilZQ/7+7dZT3Cgkp78E/cC/O+kHkAZCkAKkUTPq+yzDu/Q/W4SzvpDHeZ75UNfx+VIxbINdB/nDm/MG2K3t3QdE5sq//+zMZhPde9554nymlLMiY9g+lQArK5GOqdEF/0FvW+YOzCrMkDubOOWS39+e+bXho8JiGvrFt7HEj17jZ2fwDtqCSLxEHchFOqvhTfdYqFynBu5R6CoT3L5YlLadYZ8c3qr0f+ETJp2OcLgWhJMXpBHHzwm9YhssiSETiCVrXH7Zp0jLkNGhaoxyQWRO6SA7VXyLHNldMEZBjgRFA4ox5B541sCRiG5dRs5GNmL7G4waA1w281BlAkDqg7kfR22IMEn32qUs91WJYYzeU/n9ZexMGOZLjSvO9RKPvC+gmNRQpUrwkanRSorijY6SZ2f//e1YNFMr3+8wjMrMAtKSdHU83N7Nnz8yPiIyqTKDRSc1gwCkOSoBzW9GYY9PEs5/mBzzMvvjyq3zzzTf54vMveOBe5qHng+/8z4P905H9twVf57v/59Xtbwy+ep2HhzfM8Tg5zsE28KlOdx7Xog5rCu30P/gg+cE3n+Wvf/NH+ce/+WV+9bMfzF8Bv/QNTE5hirFy9JRSK06AtE1kgqFAyAl8BMdxxPA2HlkXguO9YLoxJRbIzl0GKKByXuOj/RR3cgQhrMV1NXfsIx8yPUCw6WPA4wvWWeEyChftOhL3ERrRwZIWPmswDhobEArPdOYlzH7wB931MMGsV2qIiSDmoMxpjSHMBdkePKInSXOl7VEADSTR9WjuOnBw9pjNz05pm9kBc+x4J4Br6siuN7Am/CDwGLWca0sS6sVQaNqoXcT8FWObi80k9OzG+ZDXOS9skuTNhJDGhmiESsBY4KTgUovYtevONZwoUwJgkhGfI/MLDRDp5CatQU4BDG+wYNNVIToyfCyYkTRxB1iPM58osolwjq6v4JZ86Fn+4gvmmkoN94eK4alPrAmuHhF8nFAdsZMJRgSYkfnP54715D0ecdmzRX2KtvymP3xrGyUfda7h8FwmZRpzCU9fIWdhIpSLAoOpAYgF8tQxAKSq15RqrHj4ZKcOxFWKsdFixTMRoJW5hj91wVgU442DQ901MKPujX8ArHriJaKMM7HCXzmmYZXB3thwspv5e/6yV7BZ38Kgs165Z5wCgDvWFpsO33hCpbEzDdNUUBQOHYMQhnwUvrWUpN31dkxM4Xqy8o3BCZxJxJbP+XNanBGlEqI7bubCC21o5Ixv2HrgCzFraotJnJwjolLgbY7scRiwj9g5eclV5AabKTepqsVH10zb8ZV1zscZ42WRk1XHoyR2wzVZFAgN5xitPT8KgDh1UCuoFvkLvr4CFnzUovYUxncNy/kRv+QXHx9eWU9L1XXmA/KewsXYffIpS2cuMIL3GK4lCey+Y9SbhI2xDHtYMHrHZg2rs+dFYGFfiLIa6m1ObGsxrz7ak531aZNLHmTiic8JbbYTymiGkmi41KCP3zpD0ja2vd6xGOAKo+QHmz41lg4Mi7OasRz2mYrqwZqEznp8Tp/1WwILHoXpuyYGKKC5ideDAL4zQE7SoOGpYjtsULwVy+6cbPsgrtioLj/oIYpRHrXERphrgQ3PAA4qV75x5KjresaTD1Ua1WcJVKETBadH/Ho+ANxu8DCsP9HEfJHlxUp5WWKlLUaQo95aOInzu5TDxZeyOUaZgLA++bFpJ60+2SSCwNHeuebkaNLmmuXGD7az7zxGnIKFtrwf1Yjd/S7miIUArte0OgHGIJ+es1GR9RyeuQStIb7XBmDYM9JkTt0R/DUPCDxy97Rkgms37JPqIBIoR2CszD3KGxBGYADSi8hQMOlaCD0wrSMnFHeN2u5x240v7S3UZU3amUa0Camsw1izXxRnb6e9+cw0mDF+NlBnx8kPTRgMK+5f0Y7YCPV5XlAlT+bDOe/Dmeeoo62cB6HN9JSkgudd6zGAUIJpwOPZIsy3hkzcekeRZXzJQ0bLtQC1FkIcT4MMOUlLjQDBB9z+YZNChI5BT3mRNYBaWsBa5xEJ7bBJcE9UDmFLj0A49mIksWZDkw+xItoUn3xsEiCf9eUKooePprLcQcG0B50aYznAQhGnGCVl77W2W2+khLWcr2kV8oBWioEcdRfe9A3t+gDObzbmzoC4sV2a2Wb+zVnDITL5lDINWXxWXfnRt1/mH/76j/PPv/15fvnjF/n0o+fEYLsGMk7+Al2sFUWnsnGF9+p81n18w5eBiP/JMF8Ifjf/bNarvMJ+BeYXhA/zhSCfTyn6EfO8fPEiX3/9Ih9+9FE6X+JPaQY7JBWyWMfMr11wetQprzyRHE1+JsJeggiwXizQlbagdLEVHhsdYSrODhbYhNBiI2muTXOEgT6hM8E35MjBPmvoXufFgT+01bQIUOrwVDYnrM+TYG1DktixzvI33UwzcQwG5po9SMId20EfacnZnajzHDJ52MT8+T8TwnjSiYm3GAr1zngJ9HTU1PNe1XxHjryTPy58L4jq5Lcn40Tu9RE7lBHn0y1r0Vf2l4Izgy5SZPo2HNl27nJiK4DyNLWG3pH2/TglcpVkzPw77baBt0icyqyRCrf13Oa8WtfgNq74W4ZuqfXWLO+4u8o9DEI/kb2m00P3ENR0/THeHihC36gknV1Na+N3IyA9Lll2/hNNng9I30bS9dV7Fi0jeL4pKewvA4NKnMnwuK4cPdE1MteHuFztZ8Q//vDD+YdSv335Mp9+9kkCtvyCIckjD803fPHnl3+vXn2Xf0Ne8WXgq+9e8xB9yGtjrx+zeGBab5GTOEGmibX4eBPbJl7y4bNL/vAHX+Z3f/Xz/ONvf5Gf/Zj5P3w2D3tpwx/m06HUVwal9hMejnOGB8bWnuA6fh0hSFIR36ikhlIycZfmyICgmda0DUOS8mCbESvTOuNtaEtsDdBiFxPBnDnwWNqCo0VApWgestcNTXw5KIcBx1oiwWg6psOZp81kKHLOe2N4a0ZPxI0sGPatm7a6iUoZI4n4+KE1ZTyPx+f2LbzifbXnlhT8pqEdpOJVFzn7Og0C9LRFALtl378Fu4QxbRP6KcvFsBDrKLlv7N+4+NQx74i3pQTSE0j84R5bAelT+rTxPTvdfX7c93Ipbm3Ne5F38U9gAbX3Ohrt4+rmcEavEFMgtNgIbjxTTX+oWWPnwq5prkh04dDFwhBYLMp7gqPRG1nEFpb1MCUhYTsLQRO48i2zMs01bGPGQMPYwabYrAPllwHOCRA5bdGKyJaqTGV9mucZt0aaChJvud5g46fBTErXQIdWgKIjhuZyWy4ZkK3dzSFWhiaMysqRlsk7uK5fyUFsm7qWJK12jqZd7GZexcRi1rQ6W5oayKjTPOIFVIK/QkMz5oqxMPGRI3YsM7qtTMT11ZnN3jJ72GYmf8YE2kjuWtu0DUOmYdMPd99fLGVCCbzkGNX4N/LcR5nGrHd4sG81hsDQ7FfSNm+1ACa54bMnblBXlGs74qiNlwzlILAM8VN2pEdwq/upz8is9QgcKm2RnWOcu34c7XSf/xpjDe5hzLzEWoaJxTHmTIwLurh+CxQzrTxqrdCYAb0CRs8CIrH64+BjF2Xawubjkh5y32XgL+ToBxJSEgcKLCQ0Y2uwwxFgvoWroOiA0ysTnz4fjhZ+E2uhYjs19iPC7lJemmw9gduCkJ/uKGBsnlEGNLByNugRztGqMyDA0IpBVyGe7aZUFamtNqJG0tCLhEUsNLN3zOBsSeLzcOjEiKa8ArDvTzzsjcvFDwJW9tdiJ0Edgo9DH3DFxnXnvMVGgNom9JyNDc18q8Dl9yYkuxWloKY3l8T82NbVHA44pSK4YltxdkWvLX5z6VljZTc0nXBOGYOgGZcDhDLIChWXZhNidFUSfHH265nNzxB+7wSNrW3aaiYoroi0XBuxSSe/dQ4YAFBBNqsktsVBpjcXMAvBzpM2vI1QhhqMYKQFdffrjfgabLOPap5TZIuWR0ATErlMkRFcjOnAU3+uI45rMlwuCG7akr/gIkXFoWkRMlFZlxoYDPK2s7GrgkjP+IRmvlmQjjAzS8DV04wN/2ozn2cFhEXQJd2CsbbXzjXM7yrsITYSzMs5HxhQJnU4FAILoLxTBoLUNi3CFcOIsjNkeqLby9ngavYY1K1jSEXTrxlj46GJprzs2lsTC818BTOjVzr2OT/33ekTWIetGgEbHSJjo3eFgdviNUGPhOZ5ScN0FqKJQzfYNvSRY0B1c6ActIAgRUIj4DjnjnF07wchtVC7+ZdDF7BW6BjHe8BaCtjZ33LbIwF1DWG7ny38NHChYM6PopJMRIDzOo9hYhfCyDOcb7/6LH//5z/Nv/zul/nNL36YLz/7MN57LnMkzkAdtMsoOgamIL+78+XyI18G+j8NeXj9hs+zr/eXgHwh6Gdc/4ciD68f8kZ585DHNyumPv+Qz8svX+QbvhT8/NNP88GzZwl1i+Q/1QrLdVEP631dxm31bzN2dKP39ka+b5SpnHFt5fTzZP13kTszZ3sL81KtJ/n3xHU6aG0F8/u6tXfB9zPO9ENLvxHXrGKwtVFVQZWNBC9vtY7v6L0Skwb5vuGecNiTDP9wsaZvd48CvscU7Xflxjtjls0s6kSSi+ej+y79QK7qMCSnMzqc1rmQGptJtCrlKlZQTqBwTzkxoKvpjTtC0ln/GgSbp8fdBt7hXMmhbHO24mn7trGMdg4stF6lB3pjEbrrR4UCHQ8fLPqNLwNgurQxHA7HNcvWVV9F4Lh7FqtY5CgoOkHP2DkPTuDkP9MsgnhsixwqkeWIDIgWsbZzHPV75d52dPyoglEyrMbVsoYI+e7t2bNLPv7447z0QYd89NGHROHxxeAj8oZf0B4eHvLq1UO++z0Duf8AABAASURBVE7xy0EeoDw8XyvEXr95zIMPTh601pwpmLE9VoAuvjHU0R/z6cfP8vM/fJF/+Juf5/d/9cf50Q8/z/MPXOeW/csFdJNZ1VFtbqvOfhcLXUTgMOlZf345AQpfB06w48REOVA3MMZKexDwNdeOgpui1xRshGHqo3etFXMIU/5xpqOMLrJGZgSUD0BvZi9iZkgAoQAx5nQkNiH0hMHMmRqNbMLs/YijSOeH7EZjc12FCYsRRBJxLHyrEhmsQArYcV9AANvxoeAxAR2ONuKHI8strrtrC3px5kuQeEj0B6miOxwMKyxjyHBCBuCJLSdfYSzCeWAbs+xGxACz9WEN1/hwJ8b1YA46MVgaFMEiSi62/Lb4rG4Ch8ZuwdEE6U2LkLPQybZn/cNhoL5zo2BlWmckhtY+YxsBpItZ0jiz53Jpnl0uuXAtZpUSQiNJc20iAH0wzg+s7fxexFuW+anE7eC9yils32SvD9p1nrUpkRy5ZOVsY3NNKZM0mb89xJrMVbz+6tDWTPoI7ZGyzphQEnuqM3+wkaOvCVKTvSbMBK2xYWy2Dpb+mOQvmSMhX37LuAil0dRyTcrY7tcqcMZnP6Xc4RrhEu7zMx7io+84J5+tb9RkQTy5ZGetzvwVWxDoLR42nXm0CeJgYSSj8WetcPVbR6qCaxnzGuJSQ5zzDc35UCCxENNhLsw12rzQppzJRFgknXwKwyKaGJc7lNAM6KBbiPQ1Z0hZVrA4HyDqQBjeoUmd8xkM7rE+P+AKkRrzQj7UhNr3/oKkBH2KccXcWYO5xIdHoPW+2fuhIJPOGNvj3I9Aw4djkZBEDbIIyFoga09HnCgg9+5w8BY08gED0R7veRMIkQEMraUiQIsTcoxgUhl+Ul5zDcHnPDjP0BY4ygQjMb0AI8xL3xjA7BlWJpf9QF5yPfSJBy6IvokJbFagreC1TcF9H7sHbQXo6OU9nuEYzzRqTj710K7fKSZOiJKwMKgvNvXgAerGYqwCe0aLxDbekD078g97YuSDaI64dyBmgETANYhRlHqPPPMe0VSEtLh2ysQm+34gnyowbyDQmjwK02c/+ObjUnvlxORtm3Q4C0V6FPkxKM4a9I2bA+3oMpn9Lm6KMgQSZGTibgmA9RqzDqU1s23q4Mm/WIAgneu3womaTPToBta25Xt+EAIxtl7IIG7dPR21jxz599zNGXKclszR1vFnwJUvkPLSOOrhFXe5P4ylj5764oi2dZfzsxjtwN8awgpZDBMzeduh+R4TKfxHxFrAKDlYqPPexbQC4O7OJ2bcGhs9rFnLLrPf/9xvZJuzeW/vz0rywSnhGUFP2MREHBB+vYaU3ZgD6KSFtFh/kRM8bVRaIvTQGl+W2JmUICe5UoBbZidAT6IdWoMJdwhXezjwrUgwthauBitzDWTgNdwyUNjfBsY2T1eetqJvhZYR5zrHGEnEqU2ByE/kNW3HtVZbfCN1gEqh7GaZfUbQceTzph0ObPL4Fmny9eTE8Bhyd6WmARrZlvfBxM/7iNoUpe+MiIO11CcvpBkxR9dqnM42HeEGoeuFJYUUIFlk6oBgeRrDsZZRneV8RMxvIWMsxFjb0DVhFE0VYsZRCZB1xodB1OXFJjZaHPKCjGJdoltaC1CBAJ3YIv/wpRAveZrzzoB0+hCFA8UZdi7IYj8LHpUOTIsAvQoDYWI4ZDrqcAfzBeDz/OWvf5R/+ttf5C9+9Qd5+eUn4dflPRVlnEsxxxpbE6AOq47PqUc/s/qXWpD5G4H+rcBXr+ffEPwOPdjDq/jZ9w3cx/WGOZ7lyy8+z7fffDP/9NYHHzxLeVHWKZi/W8Q2MiFnPtxR+orOIkX6aAHENYaFF6HgIAzX7r1pmnkbtJqSA7LClhxNfifaQWQrucN6Z4e2Tn8OsyAK6nv7La6lbOpCKaj/qN/T2L9nsOvsgNd/nsEbPKqtY6VPwCN2Uy3xkRuWydxjsZXxvCArt1ZMxPR9Ue+Di8yM7CHTLHH6i70oE2Bom3YLbtLctXVnd0JtN4by2TuON8IYxzATHja8Sdw3kCBF6YelGtm3iYEt+hOYwSpj7DKbsm3h08dum7Zah2T8FgxpG1+gc365b6ddDKR1wKZ3sor1ni6MtDME6qyNs/b9s/0JNe1NcIizeA6sSKZ5a4GN/f7BC6jcootSt7pY7G3XKaRTEix6bMtBwXChmmdM+20xxtpjDYW0jJ9pSxtOU/zejbisZg4Ec2jFgNGW0UL6Cms+XEJzNv5px2effTb/GfHLF1/n+YfP84bfWNy/8ojtg/HhDV8GzsPzFV8SYvvwRPyfkjzyIWzx8Fxwz3XMbHVE0C0Dq8Hjl4qO9cWnH+bXP/uD/PPf/Tp/9+d/NP/nqGd+Mdhk08+7lHWHyp5jxZBjH2xidt+SBKeBC2/CYM0lbRN6aJrmYNI3d/vWJIs+HKqqTVP724Tn0Yvr4Mcf6zhrgkR78cNOezH/DpNtPYOYmTZArCc3NvijmFPdQt5dN6YbApoU62daJzT0GqI2+PiTsP3IMo5bz0N/7GrFB21bCyQq9sFpZBp4C0gf3wF7lswmW87wwMwdE4xppl4BdVGErDoTR79tojFrTTQ3wghtAaxYhpG5Nq25mDcLCMHCQsSatKyH9Qf7Jjj0EKOHJEyBMRl2d3XGMiHmdELUmeN70ND2zdEjAw49kzfrpBJ/ErnmQ3zTlhgMFEamuX6FOeZ6mmcA2r4fqTv8cKuUGgkGYLaQp3+WtoZfpKfE6d6nYx/1OJWzbFpInJHr2+FFNSzxlBcF6I9lYI2jJoZvP+xRpF2YrJV1CDmuR6qV1WdR6GO2cpN974V2MjfuJrWMszh4eqLJWDNYLTQ0ve01xhI2mSgwJSBgL59VBPdsYAW0g0Uitmv3vDzfbUOyS0eLGQs29Ow0gnShq48ztvhhT+4kMYAxprwykmn6e324PbdhEXz6jm3/vh5Ipgw5O2ull6YFPkS+exPTHp733ux/5dquZq9bnRxOUk5b1UjDQ1H/BuVsTTER66HosB0TU1zDhDYEdhiuR5m19YbnaMRadkJyhbDdC27c8xI0t6yNGY1FjPUPx5yR7XmmlASBhEHlVBMEN9YbjZ9JIRgFAKL55xzyagKhwaFBybrgkUvfmeBzuCbAnfwJNvIv6axcGzOjA+vKx3YxRZvn86Z+sYlDH35Xysta45Nf5Oynrbas16PFW5mlhSZmfsQJjXIgFvwcNrtL9JO0h0Gd2DiPtuA6yJ4Mn5M+OcBQAmvk2BromrV0rMVIPxQWzzUc6+mcMhArGpxMfEPWV+u6L7V+zsB2jvm6zz9N20xDrZQXXhEW2Ra/OiPMCgpLiPPn6swanU9bkiG1/tWetW7U8eZuhnXlGxNhWswVJh/B2iaBiWezzSvvg1ZU1g5cxk9EW0Z6pl2NeBBrflastFyr3LcbjxB75Pei2fmKea1xMNSYxEazsbPS+Am1kQvEg7PxNbi7aJuLcSgtwx3P/YW2qLvQJq3ICe+Ix/gl4f7ZCEYPuZvmKpbmAW3b8k51/lwT5fbdPPKdBzU52mMQdR3mYsbp9XdcdoXAuyX3DUyXe2XmYrDOoOxJO2QDMzZt95QA7uARjnECmUa8NQJvAOhwE3y66wpxfhRyNhMgJD+7wUnwJ4QDVz+0Z7gh1jZ0TnJIORsoeMMQxuwGB0e+ftu0CM5FjWCmDJcLg52zENjnJ4BwEVpYlDPWVmUACTY+MWDWFTadef9asrgKJGKQOLMSdZohAhFIIGjGRsKeHwRbCCtQ0m6gbfZLuJk2pKm6B+ADSosDSb/hpYFfhDeQ41VKXGdS4LXVzdzLYzGIb0U6VxYOx5RJhb7Xn2sjHGMwt+YcSIzt5MqZz3TEvLeYgvB5P2DSN4ZBv9oYLZMGA3z3027ixILDwaA+Y043IXcc5tKeVDDqeZ989tElv/njH+S//+5X+Zv/+pP8wYtP89yLax1pinmIZRRDobk396L4eda/JejfCBx59YovBF/N3xj0Pxd+/eYhD8gbvgyUX27Kzz//NN+8/IYvJb/I8+cf+HibaztzsD7P83ZdXAji5Arzn72uDQlSL9RIaLNZ0cSiSpoow+meM3et2PJGtFfGZGgJ0oMc6RkIfzRr3qe8SJytgJy66aBBrzvRz107WTfoHjEzZIcJu7AQ7zWvhRLanBvafp+7bcfGl3EMlF6jPfui5u2IwQ0kM+rlbPCuc4PpzoYPe69DFJnFEjj7TEQ1NXuJcsRgH1ZSXjlihavfMh6S97S2oKdgRlu95Vr/gL3dd4RRzIVjTpesjDMDDPqYDBPDH43/v93/owLM8bT2DSgb9OLfr3u4TVqGHO3OPJB3VPuU9H3Lam+8m7Vv9vuirun7arzD+x7irn8Gt3ef+//Ptp7ybpUypRLCvrGvbwqM2Rf6mjXnMaxottjk3ygrH/KQ+/Kzz+J/RvzlF1/wy9eFh+KbPPIlnw/FR34pfOBPVfwC8LvveIAqPEj9E5XX/m3B1w95kMtvGfOhm8mZgvHd3nZA1QfPVl588XH+4td/mH/5uz/JX/3pj/L1F8+Z/01YZeYpyELPPW39yHtb63ZNC9s3uLptgn+dn/zQTl9t9tBMIi4GhYJrMoHGLZ68uYcXUBGCYiG28f1Lr3ZsnBULpDI7kCt2iPOSZnjiDEQsjDr6XNeBnIwakK614Yg4fynUzjgoA0hG5E+JJPMQYR0uq0a1wWNuNVg/6uTP4vCbMooimnjtNtYuJgJ9pZ1Vjd9iO8dKeimxTMMdXUfi6qZ4TyJzDQDZNePB03n03uJXfCaEQ4xcz8o/TbICVBBxPXXGZwkx4YZuyz14Pby3tSFBW5PjHMuCG9R1CROrIw/8qBPGlWkt+cp48Qu1OVnqgMIDH0O+M0OnqmnKI7zFuT7yPjKKm1CgJYlONl2DfDqp+GefjIE4feaCQBdodw7vGt24mcUcgVXuDqNK8GdOWRgLv0qNhDz6StrytsTgDNbwWOTk5GhFs56JmbNtQKYmbxtjQ8E7+Zh02MSsiXN0pgQzcgAkWkkxW5mIgAZxVXtJSxR/cf94xp4DxegHWUUcoikjfhHp3uZacE3WIaEUiSjWQo6pJuABMxof4Ig4N/6u51ng0KWRPtZFzjiL5615XMHxkxYm50wm9UPbscV5uxfXFdZmPOT4S6kx54MspNpCLasPF+SR89g+jrnUWeidRJXxidnFw9zaSLXBzHd55ml71dSFEzjh/EPrBrAuCHXILXG5AJkz2AY7c4VGXIM6E2+bIMMl34gSYOcPbRFHWWBUmZ8wNkxijPHcMMHi24v59jzGEtjU3mcQYtv3PJ1jGVcOjpgsZSBio30w5dZmvl0qbcMJHMGSuqt6X3p+IQrKSCgKcXOQNX6IreDuZa5AWrwnyaY7v+s9400h2Nkn9pyREETXvwwpGuIkEhJBBiBLjYs1I5y9B5NEWALKPAUTgMVowA157a5xjXO62q7Va3giAAAQAElEQVQhtDX3m/Xg0fWBjz2Ks/5JoDR6IZSwS2MG1IFhkef85k0xIPPNxTw7a2qJm02uNZfuETcbOO0GtRXDw5WQHWNCrONUwA8LGIeEzT9sV00hVkScoP30seWiJub9yqqxYZO+7hYIEt/zckNMUem7qnU4dWU4dEJFAkLVDcTtDQqfThlGANfBY2LmBtx6yO4ODqAl5nbXCDUHe8xhxeLDvl7fTPMe3ZxAWfHJoOBkGuWdf9uL+3thIs6PZXfKew7RmL8yM7qSXNtiNhLo4DnqhcZGZ+Q05ewoCH1vLE55gUZ4osGmGufxKCmRwP6ErQ9AjHpzeINCh3tcOzmucIqBDQPQ+jnaAqdIYpDB33OU2a9ERHsRi/NPscwzLeSs0JYjM6GA0m470WN9rHnXCFNBgs94VMLCl4qV3cy/eeYOWeiQFo5JO4G61i4IQkx4HVo7RKzRJMJOycomT9w5/Nkt5uWQF4YyNGcrXhBZyKzFgbm5BuYbbWjAhdkyEgNhrgWyBUdoKy5Zx2NcSYsONXNoF6tvTAyNmxw8mYp7sKBZUpSmMeYeFTkVI6gdaoyWBZZi0Nkd4z5j4cU19BmxWAspTLMZ8sU2h5nGIHXtQt0EgWjCQEnCohYjPys5gLGZbzQoFNDJ2fX3fMC5zo9zQ80RWKEK6zO1Cd7IigQHBJNRCOWxjFj34+crv/rJi/zL3/46v//Ln+WP/suXfDl3mTW6DvlPhdlYs7FHft8defNmPtfOZ1Y+t77ic6ufYec/GZ6/4PI65382/Oh/MsxCyhv/008+4QvBl/n6q6/y4YfPE9buMbpH64cGdRYvhnvt7lRHrWi/LeKnhNpxwwI52mmrlQP+31MWUO6zXb1yYvf2ib2tzxpqJdljrm37ezzB+8rnWT1lwIREx9j9Zr/D3ATG4RzhQ4Fm1qQ/8dy1twDduZaSr7Tt7PEKvseQodyF3nLvIk9M530CPHF21NFnnyFux8ym9pAnbZOgH5PzFpi4vyR42MIjDhNh0CaF9wpvTlgY9Mw9SEwdtHLWgUXi7jWAqVYw3+nymeIpDjAHDmpeeUfpywWiKiiTt2hiPgmMGztFf/MpRkZGQtNHHV3eYf4HirnuGR7EIdY4xbW+xZyszngOndXM6HKUEkPapkXCFaK+e5jabhLZEUf4d71jU0gD8ZcohTKZIwILYXoG0ziwAfJ2Y/4DYjmHlYzNunzYfcVD7wfffpMv+FMR/nAkj/5tJ2Kh+YNn/xuDD/k3/8Ygsv+U5TV/wvKw/y9N8OUppBzdhWk2vrTCpPQxP/ig+ebrT/PXf/bT/Ovf/2n+nC8IX3zxYZ5dHqWl85viPG+HP2fnmpCCKEZnlu0k6DIMl0NSo8ALVSZnoQqtYKjloZKDSScIzjh89YSJZDg7p9ryJGiHdtqj8YkzUicwmrNpKacfo3IP8FCTFxuxtmkRFlOwlhGhb9zDwmnBjUetJAc0xxDaRjHo5/m0hbcF+LBZwlqH3YS+h47ZcpZTFd/5QbEYYyKDvQwI3CD1yYb2GRNgqhOnL1JGYaBbghCqFMCOXsyHEg0DSfKVTJsYbnfwwIoWPNdLGnUA6cZU6MLBnFRtIJkVMMRZ6Jt6LC/tRNFB6pAerxCb842Nubl2SbPbqS0MgtsLth0ZmvMp1KEPxCeajLCI85kQWom2DSq2FttcnBYbPX3sDq0ALSN9APzgs9JsiJEajEa2EPcabMfRxQZ+QyiJurE5tlSTghbTVO9z1GtaJAVGsDHoTdt3tZhpMUaYc5hamkBtiVQPnbTdEjQCkhx6EOKh3UoWL8Nwn2t/1Mq0uSfWxIalz/kMAGFZawI49G3uMZDaOzu7DbSatgOo2nsbGH+hINF3zGmF3PvE0kDbkGMddkRrBMJ5PzY1FfjgoFqwKwLgJEB0uDPGNIdidBVzze8TYQ849ON6ky4n024WaSEDFOyYr+VBD59JBh+TGIykmabaa8ciNiBE+piF2DZBWjSBtrqUZcbDDw2TMcTOOJRk/HTbbCqk5+3mNid/gpBPAqCQCLORvo58EJIazoWdb/pikgWCV8S+gLQtoo+0Ahj2sfHRUGNyWxR10bEtznG+Ytm40EgDb4tLmPxkHiPewvMcgVEkRxsOQ9sDSXq9TknE2Zf1cqNE2GHfOsVUpNchu2FjNGXTGMzDuLuJWF5ra7VwZhJAepmzbVokCDpXgWDHt0yxm+45sJc20jYtEkSNENZLsFdo6JazxaHPCsr+2xpEKGsAS+gw0zb3L8L4x+ja9Yp/JLhPPPqeC4N7h/Go4z6CnXS/xg6TZ/wcbZfr9uC0nbgjxsYxxr96GJM4w3Ve0NmvQ3FYGWPIzjRKGxrfe12w3UztU8wTVk7MhbunySvzHmn6Y0rWIEFenAWetrCSaWZYDTlAOXixBJVhFbsJ/fTH0d/kyDXHNwMw/kICtBiy7QTdQ7JbEzoCD8PrOLWw6WkZ6XNQuW+uu5lXwVmHCus4/7ES80OE8sFewc5u5+9O8X5aSUvsrg6LB2QkNgZx15drgw9GYqRoTsh68/wgFwolMSYyg1xXr7NtrUOGD4puGYQPpelE7QZgZeYeIzTx7TQ9fBR9UAdg11PiCqHp2m0DjKCTtOojSZvEhtfY3Xuae+rghCaHEFYiD2k63BadW5ssIM8UdQu8Zcm7QgexPQwCxpUwTxVire+aBNcjQzfTRs0wrjfLzo3UhLFt6IZwi2SaWHDdTItBz2iNYKLp7odjSNK0RSFJ9ogWw1sK4HAZMDNNQ+E+0iekyqRhtQaD37jL7VpNLC6PoQmB8jnBn2YffrDy0x99nX/+u1/lH//uF/k5Xw5+8vzC2azsBn8b1/GM7ILcsSzELwb9G4LKfHY9PsO+4gvC1w98Yfj6TYwp8xmWNfjPa33zzct88+JlPvn4o1z4YAw885yahbjcxGU4MXM5byuAnBi4X+wLKx6REhohy2jNtVsESsER8ktkE9gLyUDj4qEXzCA9JNd2xgUWwymY7/R1Bt+rAelMFiZ5SwjYR5hxtCegHH60GaaAOmlZb7MDkwNXF6x1wEExTocy2eoBHIwr2vcBMUVshME+m4RMrGXA9MD3dTl8MFeyZS8P6K7L29J4F5/M4CHUbXKz7/28Vc/1vC1wppM3eoZSrz6Zm/tWbpQnPrR7/7Qny4lO4C1tXNkwJ7WNt1YLKEnBfLt7DIPdpY9/N3xf6Jp7cN/2hcve3ocbe7rQAr1/JvONQninfx/+/krvpAM8ZT71CP8H/Ta/mcp9gjcauzxhtcKZXFnjH95cawC6dScb26hnoMz9BUancDJ+NEFIapuPP/4wL/hi8Bv/xyP86Qhwwp+m+YPCN84b5pkvBnmYfuffFJw/XTn+2rUPVB6sxpd/MgPXByvVTWWm3YHHUBsz+OEHyR9++0X+21/9Mv/3f/tNfvPLH+XTzz7M/LtqEnkUuKdZx9h8YThVgrdlj7CmqHoMyrN7ayDmb/RIzuzwcOBRbcfJn30/5s0RLYEzf8mjniGVVRTg8FNjqp4fskjLBlwhmY/bDWcUmwSE45ewpSj+BBA2jJKOwMGZKQA0JR0SoG47NLnIrBfdEhN2sWgOBS4LwSeMyzgbJHhwIeDsPtlwk8OHwwnhME5wBvy9YgzSqUmOa8A5O6Gy1gsaiHjwKDdrIGP2d83Jbm0xmAuC99RBQj1OHpXozG09ZdhAMHSPbH/nh0+QOowSEmtDIBsbiGfsAQ1XfIRCzBbnd33li6LFNRpSaNZUSKYcZTtivC2qISWMkDN6bOZLLoGS+poP9cbXrDe0hVCA7krGCY7GKJdRPH+wEcAyA2HNOHSiuIycyGX7zIWBz8gaJgZ/gW8RZ75lRaMhoo3Me4MA2YscXK19Nlh2M/Z6cjRrmXN1dz3yrSF6i5qdeCaEY2sbfkdMwlkisRGkKtPJb6CwOAJTiIH3GBTiYPQidiKqzd3WjOYP3+Egq5pOfHHQixg9Xpw1Pu8jw5xhaIvgIzYqHMi+PkxobcU4brR3MKzPAiZjk7jIB9SB4g6JbSCBuhyQImsNLWe903cekumLZXDnGqDGeiQhjW2x/q0ZgVtwNLRheNJUnxpLcAQETkvUmtiqCY1xxqk5oPoQuIcFKRwhgDlXCfjdGgiDzPxqgltBmdLkLaSsFpXZjjkjKywxxidGZhHtndv4Thg7TYtkNzLHACKfWbkeRgu6zwHDPsWIx0gYiS78EQdtMWwpxzPWNO4apjYmh1znOCacuHaMrTwe16zMADJrijY5cqkuHJtpgwkWGGefgcAiF4FYcnGw9r0BDfK2zxrGt20OxWDnWMua+QWImbwiguz7wjkpmOETp1sucddw9QP75AHFtuYiaoVooO/I2h6AfYGjUceqcDIM/WXxibGWWa/0EleyG/u/81hVJj5GkrYmsebFY9tzCY16EFaIGecOwoIz1IkwwNu+hhlDgC8XNa5LNO5a52eKzsjaJYZIHYh1PkQINfE1XOLuTwfZPDBiwijpKGsWrRCHS1kMOkSjKNa1Np+gayKBTnTBw5r5mV0NBQSc6wXjsCUuarBrCM6mkDJxbferCHSYWMs6DJrkWW842ERmXbM+CvlekDlx+EUg2LUQo2RthU8fe5jweOdRl06ArnHEZZx744pnf/HGauRANY6iuCMe99C5Dku05ZkWZKW9pOf9kfA22Gey5mfSSujAdAzyAruaoTHfQJDIijYhA+mMeMwd5UwCKlHX88gc0PASc5XQWhjFoD6ddXZLmMVjIWS3xgIL618Ch4hHANHucDifAdmSuFy1Qryskeqcu7zNwYFVzgR1dOu5Jl1tUjcNo4LI9Z6c2rseMH3BQjHKZZtMpH/IUfia73oXlBEHrracSdw51tEaGEOthDlMD237GDwhFu8DQ3pjayAFHOF+kAKU5c2MceYXm9VM2XZ7T0e9Zh0Jh8oaLrGFWIOtqM7rrx2woV0dZjoKENKZyAzUaZu245brb35c+IZia0retqYGpldDu0fMEsc0Itlrnyi5MkkyMiZ7w5U/lsaeOB/w2fDH/+Wr/NPf/Tr/8rtf5dc//Saff/IBUWYk14olF8BxxLk849HUUvtF34Nf/vHZ1S8E/duB87cEXz/kNfjE+Pz68OYN9yWFyfOf0nrx9dfxv6D77NOP47/Bv+cyzjZmtmMA0jKuzHoOTPzO1J2wxnAZPC/Ugd+z37Zlmfl+ka1cozrKCbCvPcl9HW0lXhFk23mnPSl0RO+xA/pe9T6uc70PvxWRccoNfWp5foNQitt4TAfc2a75+t8r1wLfy7gLWPXO/T7zrOmZfw/n7XW9r7Ic7vapcNFQxjsHGad9p89i92Htm3R+AMSFlsSrxjYZEebdO8DiKJ1biQFkHvCeOFzC864w7ptuBHB8tEHf4KRlT4VFnrwjzDzvdvPv0ZtP8iTu6NSmpLUH5uDpTrvdoR0EVJQj0u0M4zpQaCEtUUQK1jV8pFKfdcxEDZ/XKwAAEABJREFUTQ4eyBzb7C1nIx7l9N/WxpQMS+ttic3iXWnL9RNQVsYpywkDsSCgs0xt4/vsOu4sOUlza6Tgb0T7wg+BT/ky8Fv+ZETxT0laTppfGM6sR34AvnnzkAe+BPzu9Xfxr2C/9sGq8FB940MVWY98nXbmzRSuhhVizzmh6+yzt5WPP7rkp//li/zTX/88/+v3f5I///m3+eKzZyk/FPjDmfQCuzFjC3lz6O6YsqGdddUtZLCswk/G5RAa2sHHAh9E08NECoZLfWnVRDzP4IhFY+ztZdpKO2CCOoZQcMQ1YWQoCwvOPRawpgSOfpiHivPPCcLLNDz2MybDWQvz6GdcvaG2M8OMdWUUo0Y7TgxiRbfViiR8bLpzNOUuYayhhdcRhrkcDY1hocQwteL6zYjtBupdxRyWkzg3HFY+ZrBjQ3ecZtQMTdvxl7+85GhcPxdE5ABQ8ITbjToqRKjByAJ2SLS5f7kWGGlBEahJ6dh++YXCybS2hBZbRrAH9AIjiw22xBVYJcg7bKwWj05ixsSWTxosTo9c7YYXBOedeInB8EOMlBz3vDH9ykcyEloRdoRqLwl6BmqOTdJAod3bgviB1+okjmNi+EW44RwNKBeCalR2fE1Uf696XC6VuLL9xKzsJvkIseqDu0POZ1i6sY1SeQJoAM/B+AhD27QKQTrW+LKrTyzMp2qb/VrBTEpHZi5vpuxmDHg7x7jQzm0Mc68bpxa5W18NOpz1xgZEQ2dZK+oWYIEjLTZmUl45mqtCjtokzpxSQeE00cnRcMUbXuAzfW+xgCstd+jMiYedo7XgHtRbMWAYK2rrS9H2vtZ3eZl58MYZOsOseNYcCbOgJJOc3bSXJoM1FNxR8M8Pfu1eG28Fpm98QWMC8jAIO6YtOqPbnYPCz9MmjfoZzTCkoxwl2wM79tPqW0KNaJosju7IgB5LcGMrA6eCa9Gjvhh1QVLer21TMEWu91hA2o1g6nKO/AA+18wpbF4oikAdOuYAu3jO96ixFhJ5USGW0rZOMZTJlUOdFqQY1kJpujn5rpOUE01LlA4wXXPqk8tWwTocaWwkHSRoCANi3ycA5+0GJtX5zScZxqwk20ZNACJ7mMj4ORrI+IWONLGee2677eZJA2a51tvwWHBcaoux4Rld1xjAw2PjUtqmBLwbMTPOxJrxWavanBEGfcW1EfbY09jYg+p9IoGFnetoAejWGGUh8+Doj8gBaxt60uyGbhv63r9vvIl0Roe9Ehark/LKSGjt9gXu1+MZnOvp8KhyPQsRouQSirmKM0CJbYc2T1+hAmvEgjj3u/uE0jJYgJAWiuKO23Nd2+qwSsgUyqTVE9BD0wcB72WszM/nbcI/CPqcrxNZXyGSqTIDETeDUIrfvh+JETAPoqmHCS6QqQ0dv9hIjmaBNFGj+OGMWYQTKfPkkLEZ7AiFOC/mnPjWiYE9Wu5w0278ug9c10Ig07ZDvaS85kzCvJO3rzawUyZgbUevqLMb5llf4HoNdeSNhLEx3cH8tkwEPoo9r20z5tYKvYfbsedWLqnHYbc6CWMOE900QVbEMq3Yh+B7HxTtm9P1t504lUWxsTgf4BRkiyMOeEDNy7TiHdKkLRILoDlH+HRssOlrRoc5c4NC5JHE9dAximAWXAoqKQyw0FocuxoME3THhdyb/AEdJCBtQxdJGhIQequD8IfhHm/6mPpfiSEfPHuTH/3g4/zj3/4s//P3P89vfv6DfPnFR962KSktAzV0TvN2Pl7fLY98Sf6Gz6N+Nn3gM6pfCN4+s/JZls+zxkbgPfI54hnfRn75+ed5+fXXfA79LB88+yDltadrDjPOq4Q2v4+zCY4lOSioTFwjNq4NSleRuwK2OBIOnPSMwAGa94H3HzvJmkKB/a7kSg6F6NTyLNqmtT4VwIjSJaNSBgVF1zICMwvnqVBjMKOQp8seI6Jb8OFdS7OZud9GGyNINw40ewWlW0vBpGudwm52fdd/Chz7UUoTOTJQi8Ur5iquTS0f4nQx/bYuZ2QCx+D5jTg7i3UfmJZBMQk8x6IV1K1Tc5zlLKSgx2egFCMdzHys/f7D9x7St17btNU9ZIVPa4eNOpMxr31Pd3X/U8Z1iruCd+atxveC7w3svDPkJKfkamzO/XjwC8e9KGfYkLiysaIU1HRsSadNDZCg7FfJkyZDuSa+Ez2BToXTe0tzoXqFsLiYXPYr8v/VmNU4KJR7mi94h+gqByTd6ZW2s+p9I3cYvJW3xiXMMvcp30oQgLHzw5/MfDD/d6UffPNNXr78Ov6jqitvrjetPP+9hQf+dOXVdw/57tVrvhh8Hf/0RRF/4MErZ9bhn4qRRGcWugaTL960YbUt8+P7e9MnHz7Lz/hToX/+7S/5YvDX+dUff8ufCj3PBwSfJbJnHdDR2Q1n5kELaLNJ4os3bmJ5RnxGp4K3I7k2YFOi9heMSSSqr00KqsQVAkvEFDXV8Bf7eTr3XcwzuGUHc+rlaJupszLrXdjUK2oWjl6DrYk7z/iDO/8j1u6TQ/Wli0MU7/Esw6KJDM4gJ9whU6xYBSEDCh0/I84XWrvjFKFmJqYxcRKM6jtZi8cezlhoIKS6FsgQ91ljM7+xEQe4hKe++YqQMvZwGqe4OJBPlVQCieyAcRzmI7I7wIp01xfWpjP1Jp9zCJnah2QXJC9pmyYjM+DHGnCZhJLUTvghd9YQzW5rK/Na5sF3XpgZscaJYXfqNo/cN9DjOcnXnqpwrPgYV4Slj9B1RrQtw4JmbYDoGdH7GsjBmTWoyxoUWYBCCZPKc35lwA0kuZ+flZE/cT+6wFmTC4gd22qAXBI0dk4IhAgGPcSpEv+UFzCmTRwDdh7R4Re8Bg/b9Xg2Q8QHJm3HMLZ7jsTpSeMUDCjm1DXfWhOXvw3hg8d5YQ1MDplhi5G6hTkxrNFaER+yvvTFmrUpMXs3cXCGTccYvozA2X5s4FNxIAbmmXxwZon5gzoc/K2Icp5NpQuRKQkcCxR8++dGoQ9vUggxxfbHMM8UAuSbc92TCSNJS2X50HZ8gYGv7Ia+Xb8Dgr840EVdsuE76jGfFOJeexQABcAc9YeJQXdJROzkDoAN8TYfjhAx13bKrcZKeVloxyDTd/4j1o4Xi6U6wgbzTUNNFpdeMlho65Bdj3sIzq5LBJtwUqrRrQea8xos3vtKWyjNNHNGmAnNLjEmAods1jH5xFzzRAaARli/2a9ZB/ZCMnOE+w5ejrbQ1EkKWGLOhoAxsiVG7NBI55fVScBLWvihAdEx7PL3GbQVoC5RTCL42ybZnnP9oMTozLV5JojioYAJ2rfjvsYjsOaeSvZ0a685CRWu+8nRzINxeCxNaxKbVgGwJtMU8/zlPWlaVgse2qEoQDX4EVC8Nvh0WHQNRQJx66EIFDFdD5vr59raPYcoE85eYA33XS285x8+rjXknZoDYGY4ScI0VJcFhpp+ZoYwBCKT65oPUe0ocR1S6LGxXKcjSw8xjrKXigadXXj8MxFCD0HRm5bVSYRDB2PEn/U0IRoonIlV8Qnrh+bP0D0PIznDQJsT7w9tyHP+2NakZM5irR65vh+pZxxF2Ek2LVyj4JKOgk+HkKgdyLUMt4BeWgMkhGYu8eHjXrvFqHaPL76saAqF1WMv14+3qdTTOJR5syfjzmfaGQcL8w7EotZhh3WsUGDi6IWnQKzzOueG98ax22KTcLV3DghLOOzh8N735yABn+Vz/1HP6dpaffiEhai5BtNXoFz9dQJqZLF+1OSsdZtTHu6u54hDdM/TxJpA+KFxpu6fJGsA0BdHAqCFIuU6BwYoIwUG356zAIKAW9haSoA4amIQqUU3PHztShgPCsDkoPcaMUyzJrqFbTF9Ndi1l/zDYUfMsUYOaAcpBwrESA3nAmJ2fa7Ttu7imjCmNhrX3gJgDII9dcYRXAFiPmsmw1wZP3igubbj+vm7nDx+hOZZHvKDrz7MP/zFH+V//f2f5C9++cO8+PLj+F+Pzf1DDfMtORqDrWjuOXBcj+9//+u1Rz6T7i8C/az6cP3M+vD6dR74DPvAF4PL+5F74Bk/xL/47LN88+IFX0J+mQ/8QtDNMIcTUJo5slcghsxZh4bNOPEhuKEBYFBjvlia892UCeFvDZk+eRs4RoqKH957lXHlCJYibQ/vPeq9Iea5UrWVE3hq6ylntM43spFuxbitTqz4t26+UmIZybuNw5Zj4Mar7ogxhZt8/Nsw6M39HutkqZV7Wss8dLFyj/Z+jZD3PYwhAdFSIo91u6btZ5q2sp2rNa7DYj6lOu8RM+ZvChrTUV9voxMgW1PZcce6pBG9kc44w1PuQFfu+2LDODY49gwH07r3YoyQkKaiXTDtd4Rgr7PvqNS3D1tKC7NyHBSZ+IfCirxj2EpabCWkBJ19jG/vaeo3UafzypPmRMjEnwTuHOO7vHvu08jNIwDz+igwcO/f22Elyjo0qQl2Dxm7oXFq7mnWV6JB6oCgY1sB3BIaXEZ60xYddPKcPyX56ssv84Nvvs3XX33BF4XPuL/JpfN7yKz7zZvHPPDF4Hfn/3QE/dqH6+uHPLx5E/9kZkH2QeuzNjTTFcy7zrzMvVR88/fJx8/zx3/4df7xt7/KP//tr/KLn36bzz79IJdLZ21t9wGfFe4KLvc/OA/gwNOWf8pgdwnjH+WkywNbs8NiIbXITawcIk7VGgRB3apuy7XsOqGVDBS9xUYwE3XDAlZUWGOPBqlSPCdb0XsSzzQCV40tl5yWQXw0Nl03+khbzEvS0GZA27GJxQCaitmtwR0Ra8hNc21eQPxBIHZsRuwc9hxr3AIfsC2CcHogdHiw0xaHrlYwoc047ynD7hEkwaFzc2jh6uTWdJHJZ33drBl36ZW2YcjZoO1lgnsNxWH4Oyw7bup9CIiVosO4cjTXpRzuFNKX2BnSNiVubSXz5tgVSkRBxQnbJuMwctxtQ+ddVX5ZBWuurb2kvOIGQLcqVoFW/D+prfUmi+wtlY3v3GvrQqe3GPQMI1HJgpTdxhNOW0S0XNimmk8EhC6kUtzb+OSaUIaWsaCUxsxsEByEzvo8Ryxj0jATnWxvzvK6QO4vYEpdkTW8lVCHagcOKTZwU1AGdi3xQ5iHNJwGkxodO/FsExRlSQbeudueQGiDoyViQ8aBwzi2GLaKiljEcOhpm4IMj19Yrb+4Z9xDO5G0aHrStIekuIdoI23C4gMl88spRitHlDmJ3veW2ADN+dJtG4DYxsTddgdumzEoiYW5Dik6tDXimIOrrUkgaWgOimvDpcvJSeKCTBRwoHFCWINTBMdLeeVoLR4i5Pmp2xKFfNbDiwGgHE3u0HgCbGhl/HmTNb7Ey1C9CergjU2FxT4Q0KSPWb4PjzlbeOZRr85x5V0ScPuW4iorpMwtERqPpIAyQUf74Woxw3aAmUd3LeuRYOdhusSxRc1cUzRRhbYQO6eZlDpRmrYJfebAaHHooY2JrSYkkrLA6lCwIG9JO/AAABAASURBVC589Awh0rSNre22y1xIwkDHmx7auOhbpzB7YZSNaK1QKnLbplXMqEMAsq09nsVXdoPukaVtfG008YuWOY8EHCEe2lbFOjrmnA96x3Zl3MkblgFgMUH1VYiZT5gQKPsDmjTPD3DbjIN7PbGnY6sXabkSqUaN0NoJYNmbtmHY+000GZJseLTr0A/tvG9MKKASajDDPsZCok8O2r7XktRX1bBZjxysTNtO2o4Mhq1uG8Cp3x52bAWuRqJyIuLVwW69WrswpmguGPS0sHqJDAZqb97eHzHBDVH7NAIPqUqsocwGiqKLBtt9Wautblo1AqFtuJliFQLo5MLo2lAb6kS53FTirBKAZNK0LEEpLwNg07ITAKmYmaYzBjE0RxKYYduZQnhpM230aQ+yF6A5sIMCQN3OMwyblbdlDO2Iz6pYDIh9LEKjgyFITk5bPX6Ys2m34E0vY8MLHBMraZuk15ms7XmHplYIU29lqOAcpmMmk+HElyjO5OiMrAAZuQk5Olstam+v4QWZ8ZzCwFPxfdkNjXKYc8SgxxojCQrZ152y2JnW9gxFw/WyirFDTKO5tabjyBvDAV7v8HVvFwIyfDUuS0zICW0hAVfN5sWVAbgWEhAhacrwiI9tQBtnzNEOG+zlWZ5dkpdffJzf/def5l///jd8Ifhf8vKrz/LMwKYxJm1HcrZug+n3PcHC3/g59fFNXs+Xgq+z/5YgXwT6ZSCfX/0MO18awnnk9+PL5ZLP/ELw5cv5W4KffPg8YgnFLwja+qFRPrgjgxkeQE/J+5sh5b1RiygGT5K+Ivafl7IWxYwWC9EeOUvj9BAUfQccFYBr11c2sC1zt38b38bKOm7R91sF7vCsu/b1A9ND7d4MA5Vbk7H5N+y0Ni7jRDIVRJRMWz4UdZVBbkPhK4O8HddX4GQktCJ08RGGhQAZUTBv3Riy7q+NpHv/xs6lNZrrdJZ2m0poJaIEbcw3H2/LBH9kgwm+Oco8sQZf8zOhq4YR9SHwqxBraA6I+Qt3Ov7o++HEyAtSatgx71kRU5x7eSBILIz4C23ztMnbyBlxJe5WWfGYRlJe+JC7svcH0shjOHrBgkDJ2fxlz7V4Prt6YDRPW8F2rSe5oDsie8U9aO09LRIWa0EAqyyGHZxRb4TghM7FA3p2g3FGfpDTB9558KMAtBh0JouYOUqmrRjWXA5kS3W/+soBs/01XP89Bf/HIz/84Q/zJV8QXi49vljgdFjL/AkMX/69fv0q88Ug2n+jwb856J/IPPAQVvzbDssPseRQPEw9Uzm/xhI/nZQHf/PZJ8/z8x9/m3/921/zxeDP89Mfv8wnHz/zDQEj12bqBq4FJmZNjzAEhzMDU6ufHgRLWrFZQZlcONriO5q5fsYsQaW0MLwYqIZXM21hy2s3UPy2pBgZCgM2WIlFwWYh9JXgN4lQaCt6YdznrtWC7Q1ynNixvHE0zCJZCzRaaZtpQtpsQtPlJ8TEEr6H4cMqARDRsKCU657xrK8YNQQxtzYo0IJbCnsGKEpMBL2GzNQka24/bYrbw4U4vlrihp1XC82OZ6TQqeVaQ02ptHjS49MQmxytMx7i23cGMzLXtzlexG8RLOYyd0pSC7bgWGI7ayBoVAZ0/yBZ1NL2+SJP23WHpjYe5iUROonZyikxj07mavgdfGgs1oxk09MSmwQAzKT7hRua86DSdnKaokU3YVG7rag0YqrGeWa96+AxoX5oROGBE1tksutQAsaGjfveh8qa8RaWCn6CQT9rxUR8iISslN3gylkxGJazKJ5pbTcqB6SI+ZsPDdxK3ldixoGgUOPgwhpf3Pi5+FoZsMODhc14cHd+L4PAZJaBYA+PbxdFXR8QnbKOAYVoJwY4Pu7Ujc18pES8XwiIShWJaTqtDEJwGXf3GqbYrIdRU0/TOVyttuJ5TB2cBXFRL4j4lsRc75DYcBbaGGq6MVIsw21JVA7rkYPHdDOyBZiaxHGO3FIfocCVT2Tb8knoLkFJ0g7sykla9gkttBXJSbu1Oa3xFZt+QixHTbViGFnG4DMR3bkITtdeWNZStm+9xc80f84rC8B0kuHC4VQc9Y2ts75LgBv9ZMaV8Nx1xKBvPsYuSCVsmYtkcidOTBdF0HUhOvtmTwwe4nuQNCDy4zwIPDGS4dKBrOt6xSYGvaUuzlIbQDAZd28hYUIhddszhZhrRkuZ+NgHB1sMRR6TY+wxvMddz5yeRhimZ+qRD5Ges7nuEQGLIvSEidVNY9MONjuinvWtYmyl7UhsQ5RVvWN9a+wWjD6UQSy1YwkBNu/YOmY3yLM+aFYl46hJmBjjdMKjCY52hWPDMV9wNP5MtYeMYrqF0WKEJgdVsJ3jrFscB5t4Yor0wUoUh44RhFXgTCwEB1qMhB7RQMaWetDEehwDS18BHk0VEvRCWwguqjC4FbPv0WGBGMNm3isRA7qBtEXTB9CWC4FeFmI45NJB5EGkJ5w+mp6zFcznrFx/nw2+a4/tILq/uSkn1nmvMuOmDQePAsvnARxr8kB0CTcuvCWHLNiMrotJwBnhimLN4jNVFntRCAY2wgjfOuPANV6qKX42IDEBdw3G0nEpQf1FMjEQMqwlFho4yBoyrrZczOtc+GOT71xhr8FOmGCFZi0lIgggvViKuc2FymXigG4ugE6MA2ITTzKlA5V5G1/bxh2u14ww9oww0MzHmLaQtTK2tVtWTZweG4wjltGtyDUNw/Xtn+MzCRNLWYG3zIGSu0YceKiisIZAFbCJjIZm+CqubUoS0B7hUMzIcf21CZNPmotAyYuJ2c35rhygHTfTfasB6RvPk8yWbJInNnZY+0prLja9xUYvhABrYWfm6CNGqYJ163KhAHTePmNTB2DqJ0UrWtWLOcmbfMpnvT//9Y/yL7//0/zNn/0kP3z5WT54VvjOi8rT5tonl0nGVj8+5s3Imzy8foyfTf1cuuX1/i/bzi8FvZ95npVVfPzRx/N/Gn754gWfOT/O5dmz22TUdfZ9/znjYs1bzq3NZksKsiPY9iEUvhUEkF0CADJzg9CvIPbb/Y53rOUp48zd6J5fjCmAtoUx/Yyij7ItxshiG1t2pgllhVuCtWVNuKgmmVQG3NlnjqZ/mFfldbo6uTsXyYhnvGsyUjMKOH3XxvAIlOSOA69t2gJvabcGzCw4+CO4djegVnbB+6joTc7Uq9YwzIJQsxNMengLp+0WYmfnxDPxYy7xOpwyQZzRDHc8PnYQONmnHujO0T8E9Z5+xz1MpplFJQeA1lLydnNnV+xknPoauBn3ISai32J3VpnTw7mDML+PfR+659zbcP6DfrJPHdbAEy7va+faeg1W9nFuV/BqFKvDwPg/2teuWoouZQYMOqbwJuDjeLlm7dcbXZAYfXGDoqAfGPm+SeZGJlAiWRUa+fjjj/L111/nh99+my+++Dz+ickjD9Cl8JuPv0g98MXgq1ev9heD/m3BB/8U5oGH7kMeXr3Jw8MjR8yKeEBjOENa5mC+6Xe2ZvkSyj8R+vLzD/Mnf+wXg7/MP/32F/nJj1/k408+SC+XXPgBUXixTJu2CT029tTi0J3PjQAZScTHYeB83EfOBhTkMhwMHFZteiw1tLs3J+GBYlTCKXBaHErUWBJdJQ1t8cAN5mJAKHSLSSgxQqEVwWv3FRpXyDT0odIWAaDWjEdg7yVpMrKHJPBDGxrB7eKNwa5nDwvaJfXVMObuLACYa8Gjpy1CnF5EYsOaDY7v0GR46CDYmbZtf6llZhB8R5TpKNkjC5xpM6kEnF9ImVywlgFg1DYzCdiTH9uwEzB5qNi2vb0WrVwDTcueHtFgbRkX2EJrF1tJYOW+tU3KL8VQ3VOOVpgtI7JvCtYFgfFgJO0RD62cLIKVHFql6Jc5At9g4yskZKwW/5BB6hha0xa9e1v87OWkuTUWr3MPcTFEhZSZDE6Lxz7OL0wss6GVlhh5dk1oZARcMZbdLti+R7eX8rKHoUkm3KRtmt2oPgYQ2BrbsT0ZQiWWQ4xiG2+ywWZchobmAqUhc119Pg684A0yGnomhNE2hYPKGAulg2AOFNqUZhDbZ4cFZ9sQKOI9XjKEWyxFX+nmxDTM6dgXDEPeR7Mm/JCnUlqj11mAGl8Y+5GpgRQhYPl4QxxpsbXsfQhJq8HEKMb4IR80b7ehCUrCgT65nUXiiQcNx33P+mf2pi3o0TURb3dTMIkbw8ORyrEm2NaJgBKAhK0UCwEjg4M4bHyi03O0tlgKim5day4q4JLrKkfxExGbDxdyJsbaQRiJU2KX2kZdPMAZfwNr+XOVZGDS5aHA7cHVU4rT+Vt/WtQGXEjA1Y/UyNkothSxOht8SC25CIcx6+andIyuEgeHkjU5+OhF7YCH+K100/Zwi82dV/iZIS33CFUlgCQMQGmLRGKwMOgrAYbNKpgPI7vhH47xVNSB2uToZYNpwZUkWGkZ6aafZmw4wrOAaJXxGYImhkFojSr8hegY0swYRhJHz0nRNqQOrWWNaGMolnHs5bgOIR7IU989iyvYNdCd5airNkVNsWQcak6BXFu9t/SocxkODhe2pSBdOiFA+mkYMzAQNdEJ5NjUh8Abmq651/UmhObcGGJYzU2U3dZg4p5HqyVjTdhS4x3vgQFnYC0Eh01Or1VggxNlCmsQIT7nAoftki2OOvBqIvZWjxo6SItPx0wO23X6/mAa5pC7JqQ185y80LBdCxY/m5pLerxCW8itz+86QsoUMlaHQ7QRJ6ZuphIjECYGMxHTxYmte8N5Bt9rjhJm3Sv+HE4ONmr7G8EdzuzJJADV7D13bUD9pq0G0vSCOPeaCuwGI82l5wkEu7EVvN08zIywj62323bcJmjeP8ZzNmpPgAFTtMWmZ3Qzr2Z0aC0OOiCx4c9yqYspErWiM5qUthtPE2w2theOG9qhMnoGwO1llJhrVIdUbQNoywElGCyD0mu+QAYAahraMbQYdNI2Tihg+mEjbZNswgovC8oRA24Zxk9abTLhaIXW8BJHin9RI5ghdJMcjfSxJGvc1WL6SXEATqwjD91ikMs4MDfdxFsQesrz99J8+uElv/7pt/mXv/91fvcXP80f/uCLfPT8ksxPKQpgNWXMlGDHYzs45+Px/JgvBOcvpjzE/0T49asHPpO+HnnFZ9RX5xeCfH5dbx45/+T5B8/5vPtlXr74Op9/+mmezReCzLmnc3tOE6d3LmWc7HbQtjPjRqgwHitGb0xbSwG89Rv5wASUw/0/pKaig0LNQ2HZ71d1bxu7F2NHpuZ96LDnjBgO1qD310zg5t+x+rSg3o3n6e3M1oh2vCx5u92ib0fe9p1bueGT+xS6BccaBtYmjTcmw6xrEOJH5xwO611ljLRbQEe5Id6AvEXCRnfhXq1cW6/WeUhbW2oEggd5fcAD+gOJUmkJ0ncJWThgzfHSboKiKIa52W1q4LtIfxhdJfCkHEqKruIMakW+uUOHy7MNWHb5GVxsBXWk32JsAAAQAElEQVTXjbqP0eCuqxRQTsw5rjaG5zzzYFcxiZyom1F7YIvE91MGg26e+3RtQ4cfRQBxLXJiE1c/kaMIWNu0WzCilBojaXKI62cl2YKid2IY9u6IlXXlX9dBjM75ZTIKiR+pJIwxSx2MdYCE6YdoTgCs434JzzFY5ILzyUcf5ZsXL/PtN9/k008+npzh8iXf/MOsPFT9G4HzxSBfDv7bv73Kd69fzcP34XjwPvBwnpxzHi4MptOGBTLfcjrs3Z33+QeXfPXZR/nNz/4g//1vf56///Mf5w/+4PN8/HGHa71hLyuMtYfiH/UFOmwxPci3WQUQsJNfeevIwCHKEcz6bvNx6vAJ7X7Yo1YmVy5mdtt8z1tcDGRqMlusL6Zse6Kskgr0jQUeV5Ml7RoEYlvg8qm09NUYs5htm28O6BDGvjnXdQw0gzRqanvD6N6LOPVVzMD8BHGAsGeB1CQiMDi1oLTGMOgteyHWgrFTe6J95pFj/gQgYjPG1u5c96GvVmK+MXKmEjZmWjxkOJjMIAwd58D3fY8/EWbCXGnawpu+7QTN2uAtfvmIzQurjwS6b8BiKCw789sGxkJwiJCvTe228bAY9y/OKxP3T8kwY5s8+QDabdMiBFEpeuMYXi+4/tIPPQsCPS0sZC10FKKohW2ua8gi374wFAE0NFhBsKjhe3NPwz5i23y9qUXe4mxAsYw/ciREAUgXmD0zHHECzEPPOgit15gc2JiMcKJgqiEvxBoi6omyxJAwIfUEjVALsJWAj81oJehiQwxObNbee9QLcONrrcZm3GS1iHpZEJa458mMqAHj9Zg1SqLw8nywjZo/1xu/bcoEC3uEL5goIoKaioEyNiAaNtyztjkZyMoyEOLmMC38pB1CbMPH4LT3skOMLnHPRpDu+oUx6dZ+KtYZOatA1nddLQ64/gi2880crI2CIMymDdd13mLMQ6/rGpGdsaQvr0fDNORvxWgniarbwl4IvmPb0A2NtNt3bRPA15abGFNy11ZaMOtZV5tFmzNow/2eY00LI/CRCK2x3Z+kZW7KaxmMfsDwYNvrEHfnVCucnPEFfVA0FCAi5VFT0GCHwGThL6ZaEVxrxyeyGJXHwM185HrEj8SEJZqz+bgnOnjb8eUrGW/nkKUxiGdirLERoT59auyY1L0OrOkzkHCLm4uQKKYMh52p24Y+QiXQNTaT0EHME1Uj4QzMs46ybUZibZmIftoLHNdTON+jgeL7YUcY4TICQ4bryKxYb/Xhgc0cFsGerr0ibN6s6bifDLedGJvBXZkyK1cMM9MITC6OdVwTZs44ZSixI67fPS2eQ3Lk6mtvRtKAWvPQJGOBWRFcf6k3kwCZ+M5nrnGlxQNnSzsfGzKhzbecgYOWKRfbjg9dF6LzWX+7xMXGYSAgEgvhuh+g6LOCXOfEsk8tisu52vgnX2x42dme2embY73xx9kcc5SwBm+zVhyxYxdw4px7+4b0WXFi3L0w/46veL+FBmQYixl1sHaW4xYg+pGzMOmUnDPeyUWtqbmILbyi7TOfa0NImMgywHr0nQHQHimGdlwLwfH3JyzosPETTt+1KtQZCA3BMW3jC/b4C2/s4bPP2OowsmZM2qY54hhek1k/GCHGqZLgjEW90c5SqpAzPmZsxGdNanzSZMb8yBVHh2ae80kwfYuowprkIq5HISUtyRBXmrZAK0Et74NkrofzY+XaoCxJyKSg5ZMGlbkWApkSLAV7MTcWkEwsABLpBHi4kwhCeBuubWQQ8ncGXGxq49rHn3uQZGGu6GBrvWEdY6IJwrYeSGZO6m4fgxgkcObGZQbGYY42ljTmtY/56NnKz3/8Iv/6+z/JP/72F/nZj77MRx8yM5815eWdxvx0Kzqnfxi53qy84Uu+N3zmfODLv4fvXueVn0exX73Wfj3/KfEDn00f+exq3ht++j17dsmXX36RFy9ezL+p/+yDZzPb4qAXc9DDStkR63EsYQUVIsYXG2mL14Qx980i+E8ih9M2rbIJU2ubqRpgNPa1w89ECVpb0R88NE4bzP0pnvW+nvd8bJi37ixPPZEt5X4tR63AMVXBJcCJEDpg1LWX951LQl0JZZ1tg3pLxJAJ5P3tCJ/p96Tz/E9M6tU2QefU2ofI29KZeV/hHZTeNhOYXWZa29AjdwAHzlsFaB8Zn8G1xQTsJ10MaalHwGvksSq4R8ej61xGz4A72sTifF9/T2zyNp/bJJ3X9mcs43BmCOG8v12J7w8PuibdecYQW94LDKYjvQYM3kvvnSc22fh7xLj1M+U9oZnmjJ8ZB+9t+AznSJr159be9s/I4EfNRdHDnFvntE/uf0ZT4j+k9brG91G9RZUjVrTiYrxhtYW4AS1zuBkbrBpJ2nrReI6sXHhYfvLpx3n59dd5gXzMl4QEsnxQU9MHjl8Ovnr9EL8YfH08eMfnQeyD+Q0PYB/UFpU/58YpNSCuDX3tgkjbPGdu/3HZP/v5j/LPv/11fvtnP84PXn6eDz+6zBrbbm0yF6Cjj4KodpDUF08l58bMyMSTsZuMZk1qQrG11R3RPwUYU9aWqStS9oOEjFHZbVgO4FsR3R0khwA4/4jYzTdHic19wHHOtuSWSSfggO/pyj5lYPB7DYdrR2YoEUz0caZDm8jVSsqPTUbJhhKQjuRsxlgX4CDOXqy2A/W0MehgjkEjmJcEmyx+OWB1syfgjMHYNm2xMrptmt3IYubTKzZZgieEveBbFzOtASVjNzsn4g3J4eeczJX6GvzGEbNe29gWg6bXRCEZZKVsqjzFnVes1Noda0FhpS3TYS8CJaEFQOgJZmjmzy/eXPsLF0sB3h3M2s5LKP4Q3oG7cQUKxejWgsQ1H0eTVQyapGmrykJFSUZpPku2zZwHDd/cR+oxSZLBJ75iTmdcyWgOJNjFk4g5XzIedmgtQTiOF3LURS9w9+c5rHJmcKIRipAHJW2vMtwjJIXQrFENyQKBbeYhRW9p1bh0LSVgXB6QlfGx3tVN23DYM5cn40RCsRFSbbnV2b7MbclfWYl8xGs7duSsnPX1CMdmzghO670KT5vEIpgBnnWlekmrsXlTC7/hhUZBWBmzSRDPXn0/v3mZp0OmtYVy5hVsIbt7TbRE3JPnc+pMHny7tpKmF6RkTbJG9h6AsGBgDLzS0fh27ZWUl33ugZgBiG7LSFcdMgp8z9m0hWBf2OrMl/cds2C1YOpruGNlm4WloFy7QmDhotgDhpgLw2w7edVOg4sVtHYzEzE2ZbRKxtKTe+rQ5m0hIA3RLGx5hOlz8nvm4iK8ZWWwLmKuCzKpTEsQCgFsDe4t4saMlCyvoUExQpIQ6jAWgeKIjIfefedtu0OyQim14nPMOMvAhuMCXTHhjMDh3vBePDlt0zahz70qHxHKtbGulZzYIwteftClPpEJtA27DCq2MpAyY1O0/XHWybCRgWHRjd5LSxBZw9z2BQJQhFqxTGuxWVOO95Sua5EnYTlIOXQJyNE9RQx4u9QyXrwt7nJLK5IcKuGs7O2JN/tFxJ/L1DLOmyCRo4A172mCxEeFHXi+cBdYFAsZJFV3C0AvhNFpxBI1+bPx7FYU9QjRm1YBg1MUbuoLo/rMhQmCQ/e+mhOwBmsCunVq6JinJpU8vY6ekWLl3mvxEE4HGonYq+HKYZuMapv2gqeDYEVS2BMx3c4wKyKk5udp4BLYlCU7bTMv8lss1k+VAAY3u62kmXYBLA60YKagfugcLcAcbfffLhw7RyuXuHHZjOQ5JhiwwqOAObYVPOHR2hi7F8W2ZZKAg3UpXKTFT9qOxDa2RjbW0MhhdKq2G09FRt6+dC0xZLIwh6qDnC7hyXUAprSj3pZW5rbN916BlPYOj/Yp7NqF4HJZjsStgNIWSRoag1Rn7EbSanXOm+OJrS1+0uyGuw3GPYcRhO7dYs0MqSgE3nQw49qYKoS4F9ZF4NnLoLCTuXdnzwKHzLPYQxiBrGZSw3q6295FnWuEYGtkxXFMrCo4bRMll3zAL5c/+YMv88+/+3X++9//Kr/8yct8+tEHPt6z4DS81EiO1tHscLFy1uO6FT+PPvCF3+vXbzJ/K/DVw/5s+up15rMon0cf+fz6yB+6PqKfXZ7F/9Owf/Hlqy+/yofPn6fd1UdRf3uJ77fOuGJs5WxlEdMTzHxvu2XcKE8x05VbHAvKii/s93Yy4EC5RkG+1+4sstd48E3PXXvXF1FOkrY1lBN7WxtTDvzOFCnzKtpXKRbXk/HanSke+BXB0L/nYctrLUD8P9lJg3mf8302tPu+Ew9kZk6uqfpKrk1PuVKukcN4O3DuY5Icwjtla+bpyJGaeadw9W+3yCY6btljaKvcqP5UwH7Swa/+YfuGGuzww6xbcm3OeeWBuu4R7LOXvFlBmZt12gtmfP+ypnUIxFle8ZFlsTFx0NOHMNZtGB6c0Zkj2W/YTCvzKbNeFvC2LqzCCbJ1bq2se+ZkceTeAlobK3njnby5QZylwCVa9Nu9g9+PTxk93MJL3FoT9taRWUrxkf2DNre2l8XCgbRRWRI1hDkd8FnmhrJiHFkZy9VvybVZ4tnlkk/9x1e/+SZff7UfmiTPErwX3vgnMzyEX/HQ/bfvXuUVfzoz/86gNl8SPsyf2jxELf9emJ3FMStrYKTmjMy/Un5KPn/efPv1p/mbP/lx/uff/Tp/+ac/zouvPuWHyGXWTMLksztMco8NlsKai0oQXO5YMwC2EHTYYKl0n+/6KAYKEY5xawxG3vhH8WEwFJ6TCJOIx1oAFo71xBdo8IEdVZZMk3CBY2unEvhmmyukGFcG2wY8jS0zh2mHbB/Hkijz3IfaXw7VciYbY2jw1MqOC6w4vzuSqz23vc71/Ki8ELG9sxnHZbCWNZM9cmkPsj6VmX9i1AjNOXYB4wATJ+XQB3rsHw+cTgpX8qiBQ3zFWi24ZZCwZiqFrACH2TPnv0ApIh4bviohFxw19UKbu++ME3N/ZBOh4/uLFGR72k75iTM3LhjJdnxz+cwVZiE5aeEnkwOF9WVSReWKCYxNfkaSnX/JwmpCPjtbMvXwiYTG8hgDKwYZ7BCJv11zIhOy1iFkVhlcRvDWiPmZtv29pkzMw5g8PO+fZ+wzthWQsBaMUWXUPX00ix46e8UkSMdwPtSRTxpURncCpoNMuRWviVxzNnTsZ+2M8EviYZGfyJGr7LlDE0WRMxYF6SxG7KxHEHfiVDKfiwFHHA4Y4e2TLCrX96S4fpjdPAXTfuNPzv5SYuJJ2iLo0IpQ5FoPPuGdTyiRcIzwrCEiv+WK6SQHi/XCAY4SYriZRl1zx2ZPXlNtLpFqzycHD5V2J5856rXcxyaMDWchIMO35ppkEPTYmHMv4atZ4XUuDKJ7HgzCRF0wUBRBBUzXepiE2Lf12IddCsl08rfDiA1n85kJmxGcTrE5PyotBDdug6pQRDK3AAV3eTZ2xqYM6KwFPDTtM24OEH1NLYwN4TqP+ZjRpgwcOBRihQAAEABJREFUGcVfI7tWsAnxIUj+8LKb8bhYQYMLfGRl1gAu3FqTGmsLMOtYw5kakDwDQAqEX2DDntdBLpoOZ7jZjZLkbzzbig0aitw9SQKRnlkPwWJpN+TCsebENwCqgTpiWsM0l9BaDIDWQFHNEVl7TpX1fJrOfjadEsQNQsUh7/BRG3qE7n0yXqyBF6fTJjgB6a7ZGmpLNsWFTXCZANNYSFyDMQzGML1zvnKMxzCinzQUC6lMuWtGCBQgLTufpPeslxoJZDjWiG2wlQ1Rj8lOG5OSa6hUxd41xXHIWaGaVVgvtIXoMf+ugY89pNFWgcAZ7Gf2SttUiOfF7O/wxZxDbLLMH0n8wzPvR2PKUYAqwSyToqmTo+23HnsjnxlB5Sw0wlpIsiPcFfpEWjjogE5Bcs/1UCnLnymDEaVMC/+CnUxGGV2blND2GoxDxtcaRV41JEJSLdYAzJkeXAkLG6FHEWoZ4QbdFj5VDVIPFwcj4PuCxd/NDK/JWUSWBH48qh9jzsJUJnAaBo4a4sKevyLMsuPk7rd1PmS0sKfFUqgr18Vrgsx8oVnvdKyx4ztw80UVM625UijWU1lb/+RPTcDxxyFnyZy7iYi2mKJNXXhSTmELlDcuAse4wsxt2bK4cWJ0EPjUIR4ESi68lrZCbmgLKTJktURBbURTIYV1Uh+jdd2gJDIySUFRR82WuHbPAuRxj7p/EIkHf8yxr/NLMFdhRhj0BYcaYPRQXtbgUpxGDYMyzD1RPSgGEP+Pwj98+WX+4W9/lf/x+1/lT3/2Tb74+Nk+NwrwdiHLeZpinX3WvPCYePFc8As+P2O+fv2Q13zx538i7F9O8S+q+H8Yfv3g3xJ8yCOfV9ebhV7M3nz28Sd5+fKb+Usvn3z8UeK1oO5iNkqnZd2L9SLhPbEAm41BzsBg2tsJ0ewmficl39wSnbxTAyznuRNCdAJgFsRCsWb84RJdIMHHzIKguUUnE2q1tzDGJjc4E8LpAp11HvskZjyDH7ET22TAf7+fdFmnXYqOMLGa3TDFOlGpI4vRc1Zz48yiCva2AE1sODqzh0W9PJHQ2qYt1tGHi32HrcOWpb0wXCOsycWN4trEFO0pRWAB7ByWpQ1An5y2aQuaOLaOSaJse01EH7EoKne8/V4AXIeg7jpFnH2QpujbtcI7CmERY7SDnfNwJch4t88GCVraw1DuWZ1qvULn2uSTtk8CQ8aWTsZctINsTQXatc5pVGMGjVPeAc7A1oQtfdbDDZNmGnsee8BBZhg+Cby18ddQMK596AtXQV37BLZXspTxet06DzMQ/Dg35hEZaw8W9QTUG3l7vI/ItIYl5V1jXkykLVOVUNFBmkQJaeqeHgDdHIoUE8Iexy88JWnRymOG8vzZM/405bN8+/JFvvzii3zw/IO4UZ7FxFkhHzb8cvD8YvC7V6/yHV8S6vtw9mGt+OCeX5SOulyCY648aXM/Mb+/oHz0PPmDl5/kd7/xi8Gf5y9++YO8+PI5XwyyaN4lbalBeoMuwpKmMHHeFFMrAa+B2LDG3td/zECIjXIo9kQ6R0WlxVZLuJu4MjaM1JcJYJjZjUixxA+1TXALGnNRCrap0NI281K7bmbGNHQVuW2vPglRqDw6tiOscjrK0FdaEOZs0UrQ8B11fe9HI57K2ns1CGe6sfEZ6GKjZoAvoMhDjzphOK6FbaWl/onDW6wpxDHpTVv0u931Nb6exqo7gwYy9pxIclerLS6/0LOItkkQ5m6L1XHbrQHSNr6mUjmOxaLB9JVgh9YSRNtbbCWNqkUTQCVNRkIt5LRbAqyJ6lwnA1qbQ+Sk8QidWSVsIUfWcBxEeV8NrE3dtju/AzCMEeDMsA3MjQPSsSnC0Vg+03ifBXhsBlcyccAq1ikBBT+KNkKPhfyAhzG9BZ3ugMhH5hpfXWbxzDmVK8S6jtTwpszTBh/uIzIxkloGfYmaCvZmcs76CFaYPq4zGJOWpC0S4DW6mJYDBtNJxLijgc+qBVNC65alYpj9JJPPXszgwmaKQXX/CQbVxLSU0NptqbTmPDG2vyZrD4lYiC0e0GNbD79lWEdcDGk3BoznaBwsroAB80CvjinWHxkUEtnupYATx588htMnlLZk0NVIwwsdZHE+nZAjidjXLhQGbrwWTdcNfjBkP5I/NYjT0zbNboNjQskJnrFZN85cD3OQuYeyTmqmwVHLk2Jw6lqUmDgpCUEub+oLe+rnMf48m7hrBlcdp5xpi7HI0XUtrbthZgAkNZSeUmpruI68FVgha7BAwTttcCKCEdK+jNGrX6IkTTfkHnTEx2d278E1vMze2o53rjnbHcxcjbbASC+jT+ysE+InljQ2x9YxadH0jOysdr8DQ2tLCFEjQFGBoGdMARWNtigEjcE2Vw7z2FPSBLsRxwyWakTM2a8OhtjT/W7P6+11up4PZwh9uhgzJyTTM63krbGEMbYjl4Xi04XmZsNQC2EeCamvAh693asteBS4TbAc0cS1ZKlDa5u2WJAZ7e4jQuxhQujBALf/JvMeOlLm/oLDjmJrTeZ+Ptbsfs7zMU6ZreAVZ6RmU5BeML1NYqxCQDW2xuFjyqVUWoMZrXXKrNX1ARwUODENWSkvOyvO1sDweynGyjQSlzIOwzXUtD0AVLTRqIE1PQdkVyIARnlGrwQKR+6Or2gnO0YaVtPqL2AkTRRuFn7r0WKL4ghYbJjJG44eg/6MlAs4ZTIJYO5XIZSWEUylkAivaWjU9CwGx43GIS1f8mDvdVptxRzF42u1ms7kxrPj7WGgMEMTCoO1cKe3TbHahs6yFtckY2dqZloZlaRpkTQ2zLQ3ezAS23Lqesi9jZs0bZM0rTJTbj5+mt2wWQ1uE+wN7lFKiZh57kcu39NB2HO3TZTQ1BA9IXmDE942cXprHmAQbCA6NqN9oEmIjPgMHyxN25ytvdk3LHCQ0KjRwtn9ivslMBAEdgVnjDTOE/+zedbPN/aJHyG5915+9UF+9+c/yb/+7hf5s1/8IF9//mH2PRFybkK12JxSreznDafh58/HN3l4g/iF4OvXeX1+/sQ+P4O+gePfJJzPofxu9OlHH+Xbb7/Jyxcv8hH2hRvwrN+65joN6yjCClh7240xap2CO90tK57DAE8GI8oTkMJg9H3zaBi3svot4X3GDX4Fb2z5yhnSVhJHZWEpuTZRneVwCPYCV0Dw9rKwdyfmGSgbYARjfLubK6ZW2CjuaW0NQH1tRS+ssmmR0NA4GO/2ttkxdP6d9taZbSY59LHVCH3cGd6bM5HbIOfmvce67ekadM1XZxuyFB7QcQ3KjpzjRnxfnMhok/YaNkGQe3SKaO8DT2ZOyUnKK08abyCKMD5BnzjmwjmxcblsPYEnekdPaHs3ppYy8VmsjPG+d+iTNR/ebGqntD0M1GE+SQGefsbG2adzP/v7bLHeFXOqTr4RBUdAweRYdmHtE9NGdFtG31xHKvD0q2sY5Opjn53P93yMOL2bJmWv0NrKLCKD1dFic/00stvV5MqPXdaN4dpgSFcwj17vz8NO2ub58+fzheA333yTzz//IpfLZWqY94Y/eXnj3wjkAezfEvy3777b//OR+avbPKB5UPswfuCh/ehPPJMO2Q/2UAuhj8/Sip3s8aPnz/KH336e/+svfpr/wQ+P/8oPjy8+f84Pjx0PrXBJuz0vxyGgJnYc0wB+MTkPbdaw+OEQ9kdg1BqMJLTFxu+5PPDDRu0zkocztzeDfOcS5rQtG/+G7LYZCfBrWKg0ReWv+IOcGCilnJa8hUCBPwZrpMMAExiHHOPaU4MYaULh2k5V9wffeYjCwqGXJ0zrbKICCVcUg5qMQ7SQsp2DiBqMifihbl2tTSGXWFtIFiGCPxz0IGrjOOLmLQYyGUlbh8CRKkfZh0LQvMgOfPSxP7KyhZFcVnDEd05nd9u2bo7WdYGnFF2Ss3VsCxtoYY84nz68AKBA0jaFwuXf9wRemc97zLXDjE0/53onZ7Lmfe4XGlTO8H2PgO56cqiAIoX6zohvwVNO1wTX9ZZMTbiUiDUSrSQ4Wp7HilZYwmLA9gGkhTlxYDrIMaLo8IHMPWodAPsQ1xvWdlgXNEZxIGrPmYBgWgWBz4SzZs8KW7a+nF0YDumehPc46eNFPs7wHBR8ijKOM7wFzwrrqD31OW/rZTBo0hVMeQOT1G5QjBCpgBoqRZvZcvAgTEnzzTFbrUgt10z7kTXJjdcesrzxseXt0oz4xrCAGfHNx8JPjIUGnBYPw3hT0TifdQcDUrvvEX65drEbGzo7ITI19Bf5nPjCTo8X1YwLwTZfU4p1iIqGxxF8IkVClK4akHx5k6utSBuB6L2IMnVviTUZExOk0H6mH6A+5oSww9my6plia/LJNeT9N18kww/z6otjztLE9j4kKCZOKULYXL99ptn8I9l1CljPdSycqYkzsRWK4KgIaCkUlRn3M/MS854YOrX3+knFFkNFnrTTfsSZGLUvTDZ1sU9s19ArcymcB/FneMN3T/hnxw2h7LbmGbRtR/yynrVFZM7DNSCTi3aN0KbMaAJ7VjKIswkMItQJrA2NE9vksxcmn4nMNUoG28aix7wkbUewgjX80NqObS2M6ULnegeAp7Z+JujPBhAWRA8VWKqTIcYPPosAHwe9sufAhzY2yerFc4ZqB8f4ELaPax0cLS47bO5dfdJNGzyDne7iSFZ2bcP4FNHXG9Y12dUrRnbOGZffEqNfMXZbZYUxAxelMKE9Ezjrkz8x5g/NmiaJbVsws16T1yRzN5JvfAU2Noqw6xtr7KHyM1VEOfnivscgkTwRtLlKmCvj7yXNSsY3xxrMDocHzDGvdZbnS8Ksh/Sz65N8dOtTzwebBIJTgqEsaoEvMEOnnK5zOk943rbN5dKEnJBj8TOuqxgNbfIZxkf7jCh5M48/N+AEPzRrLAOlIuJ+scKqiZqssG+8ck/WCHxztF2f7wv56zgPMctTjizyWTsjduIW9hyB0lyyW9tYxxgWICNr1Z96Ik0u8o5iTUH3ase4DhDoPDpAWBnrxYC4uIaIzmIgnXJg2HBwh7OwyUpZnDXU6UQhSjF5TIZ7W9dMBZuzOseTRWm2g3fWw6SDWRc2zuyZ3KGQYDXXRJSOxzlDuyXAPdc3uCwMc5riQZ0RbT1j4tjC8hZ+R0DAFwo247YwpvcYr6hcBXzOCnuWow/53APudO8Z5xuHIk99APqFdXggy/uNL+i++vxZ/uo3P8m//v4X+ctf/zDffPFxnlE78pIZZx4nRpZCHde/7ZU33EsjfLZ84HPm/I3AV6/y6tV3fDGoaL+KMf+W4CPvuTec84cffsiXgS+RF/n0k0/i59n5uck+W1aPnqlYhdr5ct9YJ50oIHzGd/o1buTqHAb1hZVd3/ciQg97co/Z1XNrm3nzT8uab9lCytQY4yRc9d6TNU/o3t4rOCNXTan3b5fAQdKae2H2aM1TDgLX8bTGhCfDvPHHmGFoY2gyH1cAABAASURBVMHZ985el3wl7k8CjupJlJxZR26t8nXrkO2xoYXk32n3dY7Uf4f9NMTSrsDYb8/F/ejehsSar/YAua7xkrs2F+9+Jdp3hXWln3rb29ujSKZ4GZW83Wa1G2w7xszLVWrxR5JWOwkqiwGZfWQ3HyChVsGHA6VlOJ1NwxM7nLdUW+JBKERxH6ZN8Lnk+F6gLRsztsiBnWuDB/twF7lb5sCNIbsGeFf8CeIPr/+Xtf9wsyw5jnxBs5NZWovWWmsB0WhoLRsgQBDEUIFDDjncfbv///c9VFXmjf2ZxTk3b1Z3g+S8jQwPdzc39xDnXJnZ1Vm7huHniSEyq8AAG6skrtm8KYslSFYTKI9Bxx+oba7i63zBSsbPWQ+So4Mxc72sC0MVpY0MyNSplzozT9CYUDT2ICiN4zIFpayuMQEZNARUegjREZKIlBE3YluXLl/SnVs3de/2bV3jidReEqrkCfURT8wPeUJ+8OdH80vBBw+rH/Jbm/xJ9+nJTqenyFp/sI6uHV9ZDpXszYgjxc2bpkuXLui5p2/pmx+9ou9+9VW9+uJ91nBBR8tQM0JEhubpCds2CgGTM0Q4WezwpmfORYKqfcNJPOsLRgZFg+BFRTDFi1uUM1SwyN2KxSw1AyEhNROIjag2KHa+PDwrk1nBOaNghKMkDJtBNDQ90BRgx1rBEbuiOYJnTzasMTEbW1KuZGLKfMSA2k2mYxXrEE/AUziDrDSP0WCUU5pt2Y45hfsr9e0zrGauPWUtSwVYwaaFvYpEXOL1slWw6EAGp7RQEms3YyVDbROKaOrWTg0kcyfHM5Z8SCD44YGzNBXvCABOLycxGywG8d5I0Wvd1KqAwVLsEb7SLC+WzOmNaM1Gbp6HHCyzEJLMzzrCj1fBnnPOBbAjnt5iR2AkrrRpL/gLlQxkGysGguWozpcqOABQMEQUwQFSWqpH1wdPRm2YiUWEPUVtbKt6DmGQETWBHrEfy/EWq2YWiuRsSqsNg06kDJai7NH2Stkpx5hpzMBJw4th9Nbxa4LRc555LlNrWCbmjMyHOXtTQKMtznzCtrVotoSmtY6fA8iHr9SWmJbVZQ7vVFhWGwvPcyRqQ9jTWixEAqtX+tlZrPma0eA2WASmnfmknCeo0oAknHCbBTDfrxRMSLPFt2zv3dUSG+E8qNAComGva0hsvdDgan7yKvBbLmcgyfxoa57GVBDr4tFbL/5MblbPK9heQkTogmdj0LOerC5u3ofnXplYrkEJ2p6Tw7FN+pTOi79onuPZVDtCCIARwtTAqDNwESayrbyu6XMtKwIMf1BKDFzjqAo4SAKQovDodRgoqwgmmrXFOJcIQA3Gs44fZvYabTF6hvMhDY+JBqgqOmi2DzA4TjAZMaIHwJDtCo5yxmoDQw/ENqPKWc049dVGPD1BdLZkWYovobBFw6fL/OBBS3VpYpJM5zwnqn2zCQBGsdni81YErKekEsr14XlFmMjs5GKc5c6cjGEnsTocZMtM/UFwBKMEXa2BMe9hDOUMQ5BsfJJsY4syY2pj06MIYYEzbr1zD6lxaX2OshQyqnHORGl5wGPPOxgAW+Fs8wLxAM+opGedIq4MzBEVO2a02uJFpDzfiDa9M2OkGJOmVEQZgkHp/cL8bBg4gYFOQHstWug28awZvx13YNguNyFMDQNSk45h2Ygikm3N5mk7M1OFjglGNDZO6+AKm66mMkltWbYleudJzoFjExC1E0RyHZw4+aD0egq0zWN7+uFjUjJhpW12KHks99wSQFIbBXdoIe8opAigbdGxhB6yBGdqDcm2LK1i2VNE691pyfyI5gjD2X0hIpaNCGk9tTU3lqXcF5a18BO7a7fabIx2y7ZE73mg64iGnTlRVFAFVPY2CxNnMyg3wPFyhrXj8z5WZ45IK2oD0rsemZ/AzlCxYyPRqO2cQ8x6mK684LHtkIaiGsiaEFCJgS6bNbM2tbm+7XoZLEd1NKNtoagiNiXF1dps1x/4WUMeu8aePShWAKTx1W2hvX1gkMLqNAW8swJ2vWj8XL/sPZwwIrlerb+o1+b6pUXvvfYMXwi+qa+9+7yevntdx8drhiW7g9Js17eNyxzrXPlSvH9s0i8DT5QvBB/y+XPKI74YfKj8D0bC6edOPp/mS8Hj42Pln8K6d/cunyGv6ujoSKlMcalzoGTZjqGeRcz6NYBYa9aBYOGv68InQSRXRnJEI6yRXGxU45i5HhHLeEg6ovpJ0llLfqDMUU0IrCZYzneKeruaWEoVg0RXRG2JRFh6fBNhrTYYvdMHR5KPajc1RdDeSGauARJJRLMljrAsEUSsfRt7i/WsToiYpEA3ItlWGjC8dZ3hBUTsGcdsb4j1jU2KkjfmDnJPTsusGZEnIxPE2urBzzUJtJfENjw6gWAR7K0E5llfY2fAgXUYix3peuaa5lpZOylbbR46eO0bFI3QCz8+zFpFa5bXoVO1fAKRsg6GSSvglV2HwTbj1qftxzlb+HPan0MC+CB/XqSgZ3KwnDMQ6/N4EBNRK9bKereLpjQ49Fh/SZr7hYQvjvwXSn5htV6HL4l8Hs7ckTWLSUdu+BDRUYeynaXN7ZNzILgqlZ5S1ABeewDE58A1NuckyuODylBs98+s79y5qXt37+jKlcsCajwfpPPE++jkVHlSzr8vGHmwfjEY/Ygn75PKqU52J/MLnjGanwfBNrHdWXE7qfIqki1d4YvBF5+5o2999LK+8/FLevn527pyKU/ogwc59PTmxpjrpzhO5kAdxpw4T+fsnSjBjAMNvq6pDkNefFAao6PIgpROEaDRN9LxJZsoZfLCqK2BSeCi1YagCH46823uad6cgBUqhbw4KyEzxh0Z4IkLu19ffCUpe6kzB7hBp5MKWSuc4EjOaKsX3lwi8Zmgw/pB7bVGyNlXakxozZgqYdswIsGcAT+RrKEu/tQpI7ywtvVMPwh80mJxyWCtkQ1IDNtELBp+661O1g1EEcEQul4Mda61KMtVJLmR2CkRDVnmJ/pxKU7JzMMVa33csuvnuvgsK2bqB1kWRsjznGHHJkgna0eNAC0JUfiipQJCyCD9UjYJJkSvIkZIuRcTjztk2Ui4A6Kws/f4uIW4n73aE8argYbPojJGzbMLN9+qoFeQeE4iQHIkpoSrPuZFy15z7mFFq4mMzJOMiGTZDiiGCmFMVgmcglhwpLiiZSuOl0B0pGtjpj0GkW5z1sT3MEbq2+4cuGGxsgELM31ItvOUpDYef5BFRlS5E5/zpV73FwNWFbr8Ei3btaToKWQrjemomzECknBMdOqOzh8KGSMCh1WkQ0FlFJXRycOKJ9qcFhx7ATdCQkYK0qmnSYIxa+e6EVl9ChK3jT87CJelI6XImXCxlGuEwSYHHWybY7OBxS3YzCGuEQHYnRZTQNizdn2J6zEYgbeRQBiGbLDc/9GYICofCq6blOWwYBWLE4OQcr7RMGcwhmSbGk2V+ZnWkI2XT93JR0AkudzAGtq3XD9Csk06Aboy33q/5kXNMvyIsHIWarOdMHm4sS2h5lBDM7ZXFIeD223gxVT00FmAJRfbzitrzJJCHrsdsZyqmpHHGkDraW3NZ9iWENiwHQM8i0qFkT3iD3CbfaETq2KwTdZERqwFcOBHEssbAhZGCTm2DEGcM9ULws3igsJX4yQruDNgoYDotUPrfuGmxOAmHBiREAb+Dpk2WYnhoDJyDmBYs7OO/XlNPLsMd0qwKayGGYXgNxhbLA5Zu002sY2boB0Pi7RaxLvl4syPPyIFIdWGn5pJiA+s8qmfayI05zrDo8/XqZEUNlgl+InXp0bKx4/EzrW1qIPT8Fov9xSQ1Pww1Dbws6pkiAdJlyTP2Cia/yah0wVMfA23XHJsF0KFspeuHbA6i3FmIowNjLH6scBEldancm450WySwDOGMojVRiv3A/Hm5AERI0Jyb0vyB7mZJTtJLluSjRc+NSzD2vqoMYj3dZtQ5tTAgNd9oM05lcgwmCuyMjJVGBXCwlD4hnCE2BmUY9OSYKZEWBG5Q51XxlbjVhpj8jBHpWwsaABzeWDYfYxAb3AbwGEqJSxPNI44EWIjGL/gx5NNHLH4QWfPIxnOUEt2HSUmzXknEk9tXpiRwwtnzYIJxn0+xum0iYPAN77RsycHgNVNXzjrlNqaPflZ84ZtOvkmZ9YOaoask5WseSluOFkCKGe94EHDsRNZ1v2Brd3VENB2vGlrZjJmjkVpiVJACm+VqK43QSR+1tH14m/r3apqbdPPSHYWHHzPDw6w4qm1rwNGBlMM7eAPHi98jNMbLz+h73/yhj557wU9/8R15f80zMpTBFl7c7dKK4Ya4Pmrv/znwPk8mc+Vjw6+DHzwYP1C8OEJXxSe6KR/jHKq8PNe+9aNG8r/WOTGjes6vnCBIxoIhdOpnfpirQXxY7pACMi6XSz2xXjoc6Cbu2kYa/+vIIYbmdyMEcA5V9eRuLCMiLYxMB/r5yPxIiFNPcf4zvA54WQ+h60L2eNnNfbQmdGyHc6wddUHwDQPaYf2jH7J+Bdn/+IcrunnAodluIaKHJDmclbgsVi5BzXtc2zCZ/5mHU63Vj1QK+ugZh4F81G90laKtBkHFZNXt4PaYuZiNoaTmzyvP6aAYRiNmp14DQuUQUyfRPT0MOix82KxvRN12Say9piR1e383D0pH9HKN3qLiWabCTEgZZ1YMDJOAeaxSUbWFKFmIw3EihGNpBYqSITK1LLsQ4GAD6hNUjaS0lto1JBkHawPZ0RSHZweK4L5uR48kgA7UH5713SKDmSbQgNGpAb2QWe2A09kISTOOlRl4T235EdyoXXWCOOMXrbYM2+/JWKiphEpAxVZxdDWsmbjRAgof2Z99erV/tn1vfxbDJcvSebFS7NmfhOTJ+n8hmZ+OfhAf97/58QPeIJ+hKxP1LxAcHGb2fpYtkXHkiwhWYtlWwvvaK5duajXXriv7331VX37o5f0/DO3dInfOhGWJUUvGbS22gZ3AXtqAOUsAua+zhnmfHpQ2mnqzI2QwpiUucnNQScvhZoriJLsHdviJInblrU27AUHJTHYjsJO2fDHmW9g4qJFzfo46dSPmjJz5jqGRJ7WZlu2xaB9g5JrVL4s2w0BV1tGx0OjyuOeqiZig7czrFw7L+eQD+LsRg1DIyzbiNjoxps28IonjgBD6hjPZnRdeKuR69MyPsPgibdVhhqRMkakzSxFJALb1tGyyDaS1YJL2PFF22Gj6FBqLxjmLFDMpAoXGga5zqoZWp968HoPoc2bXS3ESMzjZ8GGAZO8jL24o3NQbHboA2vknRR5mLPHRmzDjyzCkGSmiCyyLdHP7m8pvg4b8ZWWhSvxrInlyE6wsxcXDUQRTNlYCKNw1IYzBvc9zkIMRd3UkMyP1hY72513DDNC2dNzXT2JUcHPNBYbYiyhOkOKgVBGnQZsBEuyWMKOAQwLgw4e12YFTZLsIKxFtNjgKZE6Oww5M45uAAAQAElEQVQ7cWLpq8lS4lXsgCRxeJbXqaZPuhK2PW8HMmyrIBQsOT9gObdpr2GSOVIc0VgfvpnYNj4djasUJsrsFGQUzTxHZP1h2hkB6bFsy3Y9ix9suuzYwDJDak0VL/d5Xgs6H3NkPqLtiZNKFjl026I3hlt2DmXLmbFEoJhITLR9dk06F/slmVrgGFt+1iL4+fIhqVQhKtkB0UKL1uBqo+KGwozlCwdY7o/EI0e2ZVIz5PyinSEY4gNpvcQWyXalhQnY+LLaUN1KPrkzy+CiDr4wyjp6PcsPEyMFyIUys7GFRQlU4tq3kZjz2pvzgVEfHT522GNMPyqWwFMgKucZiS8RpecRnPUpBLFC9KyDIwgUYozzpWLDIMnwzfoqstLHYEYekza+aAeqZgcp4Yjwo41hW23kR1MpagqhhJlW1TnAGZH7IwUXzREcOlY655d1ITbRFAks86UYZ4DddXNtxhqHFZRbkVXEQWwS0QRIik2MmvulYDfGkDIRTAmjj320bVwrjWzU2PuE8FM6mMBFs8zIQhiH4mQZauvVJCGMCPFtDdFANkO4hEyysY1OePB8PPcNOMxAKXgcg7Y0y8Vtyzb2qE7e9IDa8eg1M2CP6AgGrrw4T2XkT9Bmvghz2xj0kcnhh4EbhWA17nkMPMak2LAJxbYx6FlXSph48IhtKT46+2bb8YDG1NJeK437r3X4ckmsLVClyUMhb1+ANry/IMQk2ZlvaI7sUZK9aEES2peJo7AmJ3N684dmMzHs5mBry8G2jWsIOQtPu3NMm7BMFaKadjzOLMVYc7CF5zYFXn3h5y3J3Jdl6i25bmjJdMu20ix+sFmekiNsaWIo1qV9cyyIfQxFM4FdFKoR6F2XZFtpFj/YgYU9NcmSbJOgg+aJOdCQ+YlVElwbJAKYcxZxTiIeItnEhRhbEi73WhhDW7MNntMEww4OUizuXghsOGbjUvI0G8TEs7acR9dzVrIcdxxkYbBxLo9sUDqIvP2ADYD4C7aCV2OtWjTbjJLNOlrPstLWPVLEBslEgSuA9M20ieMUqj36eBb2QAjp4pH08jO39d2vvq5vfvSyXnn2pq5cIm9kt2Fgo9ZnLqkuaxKt64KHzh+gnJzyRV/+yOQRXwIiD/plIPZDBD+fQ0/zX6btTpXPPOYevXbthvIXgjdv3ew/iUVVOpPQMdpjTmFc191ABtYp4CkY9DGdRPfWqDeHzd70RNcx9SNx0XStJ44GJClHPgYTEaRrEwFVoLUPyHsB2WzM8jY+tBZPPLEDCWVzs47YxbYcgOC5J6vxH48DSVmkJPOjfTMWstVClwakGoTbCaAzB6o9yCYFGM7iiQDQc0yiXjV+Oz53Tc0O8SNJ4wyyj8RTr1BJSpmKaBsejbv2FJmmvdorwbZsJGHm4MmCKbaZChIXEs6ZKM0M5DKe6/kYOYFtErk/E2RkojXEZPhb30AfAnlQ7YEtcKYJmepZcmQfWE/WG5DakfoxInXIdoVhAp8bJ/dc/XAmHKuSeKTONmwHVO2Jrqo3N0jLcCY9jC0G/t/tqRM5zDvz58rO/LAyWST2Y7IRvyT8GLtL3/ZzGNvKHGK1CaR0ZCbP8fwqIZWsXppwpwz8oZmBwjuz8RNCdT0zoWZoy9Giq9eu6O7dO/2/Nl26eCFw43nyPeW3cCcnj/SALwP//OCh/u/qB3r45wdgj/qlYP+kO7/B4Y3VfDCuE3IN6RIVg0Qw1UbgiBeVG9cu6i1+0/S9r76kb37wgp598rouXhzK/8mqL6J5FiWhqgU6sD00NWzPFytseh+v0JmGk4NCFDsIThReHkH7dRowISaglMQbpcQjk0O8HRITMMp2aMzFHDI/Yj1ILceQ4KiPOcNdMc2WrFipL81YbMpTU7MBxxdxO47OtfK1O8CoSsIINyh2lLpgaYPrdwhftBC0xtl1XIQZ17Xg7PnJic92Uz8kTdtObmJj1kq8edKkDcGcyARwwegYykXMnjBwAbmXREuZ4JTverYPZcHVylbegLMy7RvBTkGZOSERsNTRmiMaEHNhbJ0km33go2RjH9agWHPQRGClL/JiRL0ancPBI1lVxNTCNxzq5fuEClCuF1AralkU4qBe8J6JM9PKIH9aok1rcCBjwMEdgyH8aBjQ55kB41IOgxgj7hBZYmJkCIeO1mybBb1AapXfBHHmnnmJMmcVQ/jZMWbny5oGlePHjo6QveYPXIQ+y8QQGcxGMTp7ANPWwDFtKiSIvXWTBZm6wsJrnNU4EDWiwbBCgEoMX/s2/cbBst7YoUSA6HN+JlCF8yBLmYFh1ixWLwMhJma9dOxUBAZihBnDsxRe5rGdkOypZ0ZGZoLAKBHK+kQbcSqUr4+GhxkDxZrrj/rcLtWgXS8E+oyxBHpnUKbPc7CYyzZqchjha72+LYWj1UBNJmMwfBJmxRqAa++aEgdnVhbDiO1gElMGqqgYMc1YwNQMMmYQaCS6EaZmjqAEWG+gZOFRjwQM/APCZhJQ5t9oPTNeI5oTEJvM0Cq5FvH7BWiRbRjU8RR2lzNnFVgCi5A10CCNsd7Gi4F3HhC0jM5CiEHvfuyASIJIaLC6zHCogJ0EE1VCHVLGWOEkGokb6V5WoDak6MQwp+J5J8VaA9A8Z9Xe1h8WdpeHHsxuJDmpFWFhSjxaFj1nMaCsWmfNtuhQiRvKWagWUwhYqUs2GKcJyAgZBJtkOvmxJ4MRP4WbLcbJHVhqi5XKdeZAfs5vdVDMAmByjHe2hjhIOnMkxgLozBEs54YA0AfIlC0KSDRYt0BczBAbBvXqbAzmVxprSygxTEokf+AaUe8ZKhzg1BqazSrnbP0A1C8oWlz80FsbCJdaMRpU54ZAJ8QYImFmYe6xxidXMj9iOYmi0+EPdNaAonZiQzbcodaAAs6ZMwPJjAQkOKJNG4Mem3wS6NOvAUYWwNloPGQ/L26y5+NpzsKkMYhAZOTVWsr7lBAro+sLrzNwTWx3XQPeVjtxk68MWQ+TQFNwhkQwqUAsz7+EC48ZEZN03fFhKcHU7nMPi4odjEB7aufxKYxlldiS+RFUKvF4Hkje8+9OTzT48oUAwdlhdM548+RBHO9MTDXHZd1Rkd18V6QBRkYgZFoD/lw/0NpZHtYQoTkfwJYbLVrnmFHZ0wOuHS+SMFXA2AVzdxlqpGsJfy/EGyHBcDZJ3I6XVZ6913YClXkSmYui6UzWAMPKp3bWTekZn+R1VGdLEkcfpbZMQAJdTE8eFlhWgQMl1ia4dKZhNHyj6aR0krrTyZhJ9jVl2Qai1ixA4tYn204cCvDIvYVrDvPCcqrnn7qpb3/8ir791Vf02gt3dP3qIndSculQyRLYaoHNSnPcselTfqGWz48nD0/04NGJHkawH/JF4EO+EHwUAQtnyo4jGLp6+Uq/ELx1+7YuHvOZlXWOzL1Opa0Fz7zBozf80N4wVpo+V7cH98bjKZvvJnnPizF/kbAxgkTiR2L/H8jBFGbOyBdVyQz+gkCxDjOY+3Ja2/hFmQcJG4259+Y5I9zIObDXa0Myw2b/JZ0qkcc5E5vjjK12nyQn8kXjf3Xew1xnn1+QGCiyccvbnAM9cu9tPvZmirqL1pZkr/Y5tYHoTDbQjbPRPtHj5IZPDHP2klZiAhEmNhNOwjrmwR6h1tmNGvImkzfIbSq8iWS0JpaHycEKSI3XmB5rpASHkqQpASorN3NtJropGfKgzlrBtnwnL3wDVsfAbneilboMydsEd+1BVhN15sWKAKbXzM4w6FlOiztBtsLaElXAETCito1e52DY8OTxdHYWSWoEJCpbS9mIGQze+aOR1BG4Oq/agrEkVQchadoZVyA5qzmYJJFoG3I6Ov8uw/Vr1+aT7K0bunB8zPuOIULKm548GedPux/mz7r5YvDPfDH4AP0gfp+wTxROnuT7RDOYMAtDne9MmFhXjE3wiC8lb1+7pLdffVrf/drr+vr7L+ip+9dZg+b8oi06syWZF6W8WcKgUye9ixUNB1QHUoS4HUtqqGtQW+vVYuj6tD6RrU7SkHgoSLPbnqXimhy0tfBzhCyNmdG2UBqovFWwMSTZ5pzRouW8rIkFp4INoAgz71UM0cAYTTxv9EqtL9lmEA0ONh72HEGkaUqcIwO9KHp2UjCCZbWYfU7ARic2eDHv+Yu7uusON7ycpJTnLBm+wOnJicCgb5MnHhc/QXh0ALE8MIlbb8wVJo5vWzbCQaJSnetkKR0Rbdc33xjts6JtuLEjDTBk/lE8o7AARWmlXmQw2JZNPoFsdWFY+KLcWRnnMNCDNzb5TyCEHpLIYDAiabFk7gXu8wVxbB/JWiRb4QtsgWeHa+ApGGoDXxBQlmmkndyBUANIFYZZUDY2XYjtKHWwZjKqnetEeIaIxRZD5jvCnxzLC2JPt+MITcDUi02MjtPoHIZUTG1J5/hqa72X7ElgFyvVqyY3THjTsnJGotmcnaQ1FWRoAYpvWzMws5TGpIVjR+JsGnrMrPssA5DrHXyQK7k/SzeLTb6xUZy/SCWTdfb5Dw0ysRg7kSuxvBVjp9R2EGvFolXeHLApnjAqjjLfFtPWIHR5mR77LM4cDgAxqvEYyt0KKNnTx1AtOInuwuA+1txZVeJZf1PiSDOnNombVumMkg3YJLXhgSXOgRSZefN8p62QGAZSStYQLBKAezX8ETuSxzo6YZOTKRMLB1jzOQoLXt/7rNfGQOIaqAZOk9ABwAfaNuMiOxLbWby0qpw7p4w7lAB0RXhCwh21Oz/8hYCpiykxsBzx1KGtEd5MTRvSHuExXjI61yZnQMzafgbeyN1UwVHWFt1aOJk7vpojGrmsRyEYNyVQLJwRJxiChZ+OQ8+55v7YKWsBEEJfGfGUxzVTSnj2GoyttFScssteqBOGiecZMbpnFiq5tiXEXAOtLfGsw+KnsRlwdp/S1Ew8K4SiKda+sbi5dYv0yhbLdcoZJD4xChprkcxP4otFczyJArY1m3G9mlZ+6ljYyuo4mtSLKNOwUjS99wN6v27s2eHC6l6o4oAZmJNt4NWRbQQXEJMMymPLolODLpoNQHTOA4DNojQFlXBEaRh0CqQDWN07WNYzWiuPALUBK9BE8HaFz4b4wLk5o6xFFYomT3g2EXpeT0XLPOJ+Zzd4km1EIoWVD5kfbc34luwMaquJG2dVxOEFiAQkT2hnAEsOxfFY38huuoptCTDSB4MRyQ6HcKAIyclI1LYsVTpwTXL2WucUzbaYSVuLveAMEgb6rONRzGx+IaYI/pJ8L1oW0MWyY7vhzJO1DG6wHc/pgy/69pL3MMjC4/CIM76wSJcZblw51q3rx3zBc6xj6olmW3QsVbOSaqWxF5s4XBstxASQXnIwIAkNFMVhxcVLIUnOT+LWuWbeJ3GcUnHI5VgotVnYPhNhc83UBh+fI9fkEwseGN3rIDCCtkHU62CsKZaN4KfbltopEI1oa5xfzWARzhRWbvXCvQ4sJJhSJJvi8FXI6gAAEABJREFUmpSqHgfIIAuHPu8ojHSSMnXXu9qpl1DEpgo9trBtqz9oIU6AgemFkp2RQsGRWBHMriE6/zWMNX/qk2Nbyj1mcV+c6rn7V/Ttr7yiH3zjLb3zyhO6eY0v5krOILL1F9rgbIbyheAJX0Dns+Wj00c64YvARweSLwbzbwuenpzOz5fcvzmby1eu6M6dO7p7+46uXLqkI+49KmpOym6sNnsz4k7bJcFht/PkE/sSCQ1eatfEFvmjorbBmPi+Vg4amTjBfQfpeliBRYV9hmYjTn1C0z03nsUSj5yFZ+zQT/wcynqClUMgdqT+Fw6PRclRV6y5aOphzf4YdYJn47xvW4DdgR/m1p2nh7l2bzNNPqiRs+59XDlPJzLrK3bqI0FSORJGJFj0OQlYyZACCD0cysw1JIRTlcDjksCcfPKJF0I7uJWRYTPU5xql5cNyn7OSEQlokZABkWob0sAaomVgQVif78QSSuaUHMGUjQxlM0VZxU/O48KjtBd87Emazz0kzAurNQ6A2ULRc2Kx3CkJI7leEwtBNEDG9KwwulJiLQa4+IxNBeicTuq2LsC66H0nZ7NNps2IbNg5DW5bqkjV2hqV6Z3vAMpegaWkSaiBoAdCME9UBrEZDyUY6/aBQN/vyZptUCeyxSYqsksFHtgRCaP+/gxThDlFSw0PDEgjc8LM2nrfDQKRhKMhRsUV/OMLx7p5/Ybu3burmzf5Ug7f4OGM/Nk2T8x5wu6XgXwhmL8afIjuF4X8Zuf0ZH4xeErCjjcguZ+6RvzeP9Sau9HaWA9W1neBNyP3bl/Vh28/qx/zIvPJ+y/qybusgSd75wV3UIk6qcmWZpmkV/LWAwh7rjfc6ZffhDPf7Lu4NVdEXY5qhQDLj14lcWqXvZ5zyNlT5MxWJylWkyQvWIUZqAfU8tUMdAKUGLK9f7wlaasz4xmDIgO7azKGlPPbalICLASUZoO1OkOJ1xdZY8YzDydGiQBDOR/K40vuj9Z8NH0gAm9eiOt5jnxwTTBYX7zLCpP8OYO1NXy4tolvGDb+IJ+Qek22EHoEQKcnHh1hJ6IaZ9hpZDuwdgOUnHBTUxOGFxwJKxg8CqQHgTYqEPEnryOX8saNy3rtxTt6/7Un9MYLN/XCU9f1xO3LfUN0+dKxjo4XLdyzO87klIon1M7jgbc0vAGiCj6j8iZdtIFkCdkDq8cbyvIrzJcY5RQh2B4s3O6JOSTzQ9XWbkTJ19ocPTIQQ2950MkGaCg6gkMg60lekNRiO01uLnEhsROPPTl49OQlP/gQ3hDjuj7yKEQIsLZwB/f9wIiJpkNIB6PS6hMtlrn2qVSGxDjnic2mUCS1k49nGEKSFztfEMWOBFeaJbsDU0WjlEYhlHsRvHIAZjKkxOf+cOjTLgoHj3UzYpu0CsOMB2CNxGDAWwOBgyGS+WlZtmalZcz5x45QgdzJiQ+xOerojsEqorVu+GM9+xGwNeYwY4MPjRCA1jisVDM6fVC5R7YVJpC11B2psbLAcWed2JmfxKgwCNBh0Mmix+BEqhggZr8oSg9mHTOtI0MCiQTGpnRrDB7/kNPVIfEE0SyDjNIaKrzisVkQ8bmGAZ75bcM1SZoNHyAdMSIVYgifArKgp0CcAzvnFM4MZR5k5WRuslBg7CE18jIIEHhKuARYGlXpKYQTBbzOK9l49OYmRzjwUmTOjy9aMOYKJY/3PEZiD7DwzvKzppCTh8RM+pjGNhJpSvzYm1NaQHLSWxtC9Fyqs8JKMGZT7kFLYIwhidXva4Dhp364rR9/lemHPMUOn9NvAF1/R+1mN6v/aU/iSeEQsg6YTJo+1BTi1aIeRp8ewKBDGgg9/gTEC5JCjZuznfUGcLiDLQ6JoEvCIjfzRoCV12UIbDO8WrWhQaZjOLAYsWui6UkPAWhMmxEW/h4mixhk+opv84Rp4nCJDO4HxRvn+SymhJk11PUOIKQx5oy2vaYTwAwsLfAFOWKGtUORVp/5wmVWygyljGiBUbPHGZjRKIlTxk+FeY7JZprEkXqJ90+gMIqJRgQbAzIjNpXmNcIGaU/N6TIDRvxdFkk0NopOJqUDj37tM1jV5LMR4vQhaiOQkkcpOKMi2rJIkfySbmHjXiyUqEyJwXuLHcK7jPwnmHzJ8hD9aHcCtiObOiRe5D32lSsXeG9/WU/cv6EXn76p11+8q/dee1Jf4X33Nz98Xt/76vP6yacv66efvqb333ha1+BzgzKHqRPhOEbM2JHpB4pAJLhibCIMVOHc8zGyP2XxBLL+ySGbnrg5o2ChxBfOyIBgtjipst0zS70KM0ejSBuoMykfhEDzYkbM0Byodj0oo0JI5ie6AoeAAs2cADlflqS1MdGM4SfM9SwfN307g9jFw4eDAspsTQLBNhCBIBE8zSVmffGEb7jr/ATXlGKidT4FxUmnXoMUdHB099SYQKy00KIrOMxIWmKDL+CkJ+5e16cfvaqffONNffj6U7pz85KO8qIBV31+aOYsfTgHcM4nHw/zGfGUz5Snj071kM+OJ49O+m8GPsx/Nsznyker/wjOCfdzfume982XLl7s/xzz3t27unLlCus5kti70pgrpsWPA3A2YHScocRAsAlOB1vC28vQWQsugGwtZxm9JyZILPFNygl+UHvGIOZcUK0ejYQav8eGXw2YdNuyp0hW2qAYNMZ4m1h25MzvwbdY2ODEISli0TJsgptrMnNwsslKCPidLXUi8VfZ6kev0F4xX9iRPQYvFW2zjPMSzraGnGEe2PnOYl6rVIkY2sH9jjfXnFgchDkY6U4JZOo9L/FN5PIY9n1D3Fjg1N5OXXtUNEeo1fXmjLCjgnfd8QMgOU7ozd/iPIUDTQ8jKetEK5apY0ZKYDi0cT/f/1MC86QwmVUdcLgoimB+cd+I5K8Ey6sVdWb7HJ7YeUnchc5qzgtUcA4NTdZ/Um7yO6782n958FaUeXKdfEB33ozosRZC5AAmFW+slQi2r/7hgx3W7BBW9vS/eBwbvNE3veHoDdq4eVjEjhDmluM64Zj57DVaP1FnmJxY041VjEdNbdJ4crUuXjzW7fzDrTzhXr9+TfnLJqrDHeqTOE/O+c1NvxzkNzrzC8H8mw88ofMk3r8WhBPujsPOk3ge7HPawQqlzMWotNgVHiFXLi566s4VfZU3KD/99HV9/f1n+WLwki7xnL/kE1GKREjMi4q0Oikwppe5RBtd8ZA9OfxSDnTrQwRkfkQrZUJ4A5QI4MKaUIpkANVShxNhb5Dbd53LtecwdMoXZAOnUu5QGMlfYhBTEWqJdoCtUwCmjwyVUhh2vGnaABuAnifQPTP+xikxkQjOqnTuQDZQSrm5IjC60tBWfpaO5SwJgOEsExUK2Sn5tiXEtrxIuc+s2Zy1pabNya0Ytm31B41BAA97QXC0KslS6u26BwpRJfeZaJMTTNCon7NHik9Yabk/ss7YOgyGE2lA6lQMOzhHvLF+8clr+uV339C//f6r+pfffKC/+/lb+usfvK7PvvsKb5Be0Pe/8qw+ff9Jffzmfb37yl29+cJtvfT0dT1994ru3jjW1cvW5Yviy8MhLyds4xFPh5GHOtk95L55yKWJnIJzlha8iFc9tPCJdeFVJmIT47HRD2Bgc8FS9BCNOJNg7KiXXe9WGz/XgfiswWlgh2E76fDSh2Zt8hw/Mlhj8gcOAk7HljhxkS6qTZ1w1gUiSHmqjJn41Fb4tnEHVxKVdSVP5ie+1LBoRhrb5hcxI2hZ+8ZytSbZlhMAq84ARhlQRjqGbAKzS5zphANEWHHvI8MTjrJK5XnINgBCAqNyBjPKNczeK0wOS14YwxI8xNipG4980WwwTiKuHRuQbsceqooJFsfGoYucqArrjz8pIJ125i64SclzZbTww53rTsbIsApoXDjz2lnJsa3VQC08L+JKMj9qTD2fpAbVuja1jVLYtlw/c4xQtKYqb7RAyIIAqXcGCZgyP6DEwli9nDGgIykSDtp2LPW5HMtirdHgIyukprCdQ9HkZiE5m14xYqpkrogUVugRpXmRIzJeZKHE5GbkpQB/3q8Zy+h6E42nmRmTQ86SCoi0VRSAdZh4aJgaDKmQmA1Kj48KpNiibTolWpuIzZmvscbxEweS2AsDvZWU1ueAmRxXttX9QxmI1panZPMFi536OcGI4EuCl3ONYZv8RTa84vCipWLA6u7BMGpWM+yXkdhcPKiUX8TEtd0aAXv2GMFRxW1rkWoX7yANfniSFNnIQLhamWwuTbNtDnGL+xRB5yzYido8qsRjkKlSeO+nHHRqA2VxcHu26BATI6LmsZ61EtCZhUNnHcQx4HovklNGtrUgos3r0931+QpIeTyUGEfWShVWkVynPAZzHpnGRRmYdtoH6wFofvaA4Kp+EitzprkCarSTz/kM7fiJLSVPa1uWRalhTzRjzPBLAej64mBTIZZ22Lt1zlyPyDb7ns8eNr6wm7gNCayYdQoaZ2irM1p7KGoQr8+eheQ92AwMZa2RnGOuuVhXrjMqpsKvnzyKDc6iAQhj2cnLaUXMcaoTneavqHaP+NLkAfJn/AfS7gFlHun4aKcrvK+4efWC7t68rPxXNi89c5NfWt7tLy+/+s7T+s6Hz+hHX3tBP//0Jf3mu6/qDz98XX//s7f1z5+9o3/9zXv699++r//4/Qf6v/7mff1///Yj/dOv39fX3nlK16mZx3TWZgZra7Ei0ry/Jr5DZc+osufe4dmyI4kMksbqOwA2UC5GOJsMgXPCFAlrE1BwtUGplojCq0odrZE+xohp1rcNxXyBdYRY+7aazYqNMHPDJkMVRvIzTdxwp21Ji4IRVmba7PoGAtjs5AWZss0iNa7ZmoI5sZlh79FE4HuKjL8wRkeErS4jxpZmE6O3muHH55zqQ1d9DACDzwJcUe5RbjRFFu7FOzcu6JP3nusfb3z41jN8QXeZsxTNlEjm3BOZYBRrrZixqYra7U6VL/nyefGEL/2iH/Hl4CM+Q1byJeHJI+WLwl0/T55SZejChQu6dfOW7q+fTy9cOBJbkUxfRfsGQBYztodTYw+zkD23kbILhVNDpB04Ot9SITLRzTI5qijN+yEGUgCdHjsS+0xmpeCRM/zQyilHgk2+zubUf7U9Xn+r9F/NP+T9n+ceriJVIoeVY4cTObtIQQ9lyyrrMPB5+z+hbJV6oHH6QD8rc5j+WAhSElAhJbi6IO1xE1rq/cUhl3fSk3BItS37TGSikdAxczvnibnSRVALnSdn0mS7IhkqD1ryYKh8oMARGyd91RODDDZtawvJUkVCWbaVlrrRm8SfwtQbKPdn79ZgHnTG85L1UmHdDxbvUwb5ERK2PgQ269qrXhHR8ryGAsn4uHgPGIZzMEUoGm2GCkOgCLzQIkTbWSJrq8kwYEi2EUmWHpd9LonssmGtbaA3waSbuNGcY2pixQsHU0DK2cSeQoSukBIEjDrjDEKDYnTmJ5m1D4Vz+dIl3VrFoFgAABAASURBVLl9ez7xXr3CEz6375i8PEHntzt54s4Xgv2rwfwnxPxmJ/8WRJ7ET/hNZf4sPNzBO4rch5HOwToyHYq52DV1MdIrF/lt5hN3r/LF4HP8tvJ1ff2dF/Tknau6eLzIi+W8+Gq21sSce2LcCsPKXIRYdLprskHg8BQGAWzNVgZrSQkUvIQHvEQW5T8ZZbWUGE2wg8OJt9oE46HgmNoUG7wpGcQxJ5lQ7TKBNqc4AziZCTA3VuNDlCg28G3vfehd6zYkHgnuDAgpUhwMKkIdSguEk05t8ZoPnj5cugVMDoruGceCkoBYRvfa+ZwA1eEH1+pHg6ICJA2vBeC3489QgkUgn9Ohp2bmgd0556KTMngLOGbKII356fi9WuiCzbGNP3Nggq0212r6kwtKh2vQSM6DD7rHXnTn+iV98Op9/fKbL+sPP35Lf//zd/Q/f/O+/u2vPtL/+68/1v/nb76i/+v3X9H/668/0n/89gP9668/0D/99D397Q/e1Gffelk//soLfGn4nD5+8ym989I9vfbc7f7G/ml+c//E7Wu6ff2Krl2+rIu82TlajiTmPuXd1SOGCm+gHp3s9IilnhLbIZicgSX2J5RY50Bsy0ZkYikFM4cTYc8mq4egwY8gIPR5zkqWFvI3vwRy44tm7u3mgzXWKqnFPMSDZY54zYFnOGHYlm0oRNMbc++xcsk3kvpZg1RvHUXDbw7J7IVRCRosOTZx5poqMw7lQxgTEsYvT7jYOYcSyQkOLEyCKoyfNcWOjgDRQ2JHa46NH3tIWOyFEX/ysUXF+KtGBUBRg7ViNA8wZiW5pBCFs9ZFNebFzBGTPQDi7VNxE5j1NifILIYVkBsLv3OsSM4oEWCQzEltrEGlYI495jQGW/BZHH3BCwJAnBHSQX3u02CdCzg2BFTIEfde4+Kkq3QmnEeauFpfNTvUT7wJSgPPvUAeVoAZ2hyQ7A8K1uzJN+agmuIkdwC0E9nbBRjAGMvFpLONnBFEnJTIPTiEk00MxVJa9t71g1VDCTciWIa/EODURVFEvb7xk5s0aOxpmy/IKGcfJ39y1BJMgYGZfcVChwIidbGuSj6A0jwSZQ64K4U5WQXOxsMEGwKtBCeD9FGJj9G+MG6+zXz4mSHrsK3sWWnOQCQlMJuTNUBM7QqLIwUkPIj4LAR2+iyQvAgMQLKoUT/hJg9FZe0zd4ca0BHqlZtM8sRzQ9I6IZjZzFxvuAAEcv1aC3fWxQAfSiYjNTck9cTzZucgnFzBFXOxUtTARYI1CZvYNLGLo+nBbIoEgxMr65g6UbECIytZaQM/U6CNjyRnYI5GxDgEQ9yOaClTFFnnYJEJSyJZmiOxjdO91Z9x0YJ5MsmF2Xj0TqmvmGC5mfMYzRxxSZUzIDkfFKGSk9JaOcNwRhZMyGQMdCR8nibJgcp1AFbnIFibKskf2zUBLzm/7Qlh9TP3wA63cfjcGjrXjIfQmawdIEXYI/PEEmub8VTk5OOwLrHIgYjDyDzz/fO8L49Yy2XeD9y+ellP3L6qZ+9d14tP3NDrz97Ruy/f11feeErfeu9Z/eCrL+oX33pVf/39N/U/fvyO/unn7+tffv2h/v03H+p///Yj/QfvT/737z/W//7dh/xC833906/e0R9/8pZ+/4PX9Ktvv8yXhs/pmx8+p6+8/RR1b+mp2xf5EmbhF5XspYvvoDbOIusM4p47+wFrzIzYIBjKcWtRakzEdrbJMeKnALHZN4dzIZ+M/alBxg5riGhCQCNAddaCQacmzPixQigfLHYXw4VLvP7BsGHV2/zozoIOdVVn87MXJp1rghBuoGCpEz92Lm3sSOKtk8EksbaoPb8QzMRjH8TjJj/1lHNnZgEsCBmKhBPJ/ofm7u3MkGXnShAd2K3vyYhdEb4Ikpd7PBhV8Ti6U926dqwP33xGP/7kDX3lnWd1j89mR0fQ4ZC1jrHMQBbzMhU2HIzBvTzGKb+c2ClfBkbyefJk+0LwwQlfekdOlX9jMJ8hd+s6jo+PdPPGjf6XbNevX+c98rEo39qdmPOw8iNNnAmF7/iDyxCfdewxAkpbY9krwqpDSmCVQcZqohKfIuW5KrIlWPnRbCzCjj/zMSUGlqlh5kRYlJpr1CaY6TA0YiiBGOgmg2adKBA1jA2khJlCNpGI0JotVkTg0BXp3IRtIhHsbd5NA00aE+Qe5UaQoEcyX/YyCTprcM+caa0pSZPtvcyoZKVlPJA5QcvHLCnhUDNHBaebIUDdQw4ILmPxXDW49Bz9CmlsRrRSCEldeJ04WGMFqDc1rERwOCn4mz+YLjYBTTIecaWhM3fM9ZEYkwyUYUfmpABrp/w6USKjrDX0mPLqj1WfqQ2xN85ZLFbRkB4Xgo2hv7yHkUSxNs0WaFqMOfgZx/lcLzVDZB894B+Y+/B/yfjvJJ5xc94p77PdxOXwrULrFcSrq7YtPyh2VIQrV1VOBmJR+8z4kYLr8Li/wtTarL3einNjFVv9qUZnyYM2fqQP3sFWkLxoqAx9YYMycQwv1pUrl3jCv9MvBq9duawFLE9gmXrHE/sJv8mZfy34UA8e/FkPHzzQw4ePKo94gj/htzt9Y7M+obOKs/rT6ri/RWMgZp5Ll4715N3rvOi8qB9+4w199NZzunPrqi4cLYKCWFmPZaVliuh6HUTEWrwobYWkJGd/AkErDbNHHY0RlTvYFI2d/QLLjpeEMynEsGhRophskzsKY/pMwjPEtBnpECZ3LWMb31I0SrxhyTnnhQZIaYErDOcwfLE428rPgg5faNuKFs3GFkLHbbct29OWZVsMSsOKQsaEAvA4YCvMVpiBPhD6Hse2rf4Qw8xW6jOkIxbDlFSD5AJSFKcnYdjmVCWhZc2WNTRHsq3cA2rjioXTuBprHdaAI4kg/GhjW481eHSFEh1RSF4gWvaU3E/LsugCv8m/dmnRnZtX9NwT1/vF3nuv3uML7Kf07Y+e1Y8+eYkvAF/Tb3/whv6WN93/8It3+I38u/pfv/lA//67j3hT/pH+/a8+0L989oH+kS8V//DDN/VX335FP//kBf3woxf0bd7gf/r2k/ro1bt698Vbep3f+r/IPE+tXxpev3JRly5c0NHRsbKmoUU7Fr1j2J0O7Xh8Rk65eXfBiI3sQRZU5cNH7hUv1vbXhkqDsyC2ZVsEJattVXVjRxIwc+Qe3K06tpiz8R0M5u4tLeHQ47cKdq5lRcp0SiPR9uoPNDZ4x+DYgJLp8dFrCZ21gIJiRLN5qoykRcn564xYG4B9Zpq4ZKmiNWAPZY9xFyxuB0KuyAAZ0EYbd5Ousc7A3Cn5qaRiEPcO9g4hEE4knvZ+ZrXsIzEGpp4lvPaYSnNcjDkfpL4cALTnctmWIkpb7YGWZTvbTGBK1hdM7o/2o2hgiWOlm6HCQMcTbMrBsUEQblGBsCxAxjyubMtGiABJVpsxbEtz68W2wTEypEz06m+muPkS2jHh4Dk94QoH4NStiHGKaPaMbI+FQQ1g2QtLcMxKLKjSalBS6sIzo5RYasQbKkkLit6gqSdIA+klT26CkSEaA0UHjyeB0YtBx8UjzCgcteHv7QLrUBzmDoEwUIUIYwpI+wYw1sfFnEfqPQ9OlzTHwboUgtgx9moCEe9jRMJiv662DRGRpp8RN1Rj2yau2Zh/x7UCIQKUxaIUTvQqccd6ZrbnXOgzXiqIlgIRi1cKMfC6RCZQ/WjybCstz2nb/hbI3T/zJGwFkWKLNfZBRVr4NoZmq0nd6WXEoXeT2TT3VNh2xqIhSXWHuF2V1vXBjT3FWsgxRHP/WFJku6YipgKiDW2ubRnEtuiaQ/biaQ+UaLiSZSM6a8a0M2JwFlpN26KfW+HKmJtyvF05serCHqmROVl4jwPfthzSXiBwbxECd0WMou0CokVO1CZh1QYfnM+QV3fTu/pM2wi0+nOAA5Az7zXHzSbqJ22ElQFh0bZlR8DjUxRPXqzeFxJxcb2mllfdOM6CzwuIkd5LvKc275sv4d/i/feTt67qladvKP955rc/eFE/+eQV/fZ7fOH303f1p88+1D/zi8h/+d3H+pfffqg//fp9/eOv3uWXlG/zRd8b+v2P3tDvfvi6Pvvuq/rZt17R9/nC8NMPntVX3nxSb79yX688d0vP3L+ue7eu6Ma1S7p25YIuHB9JWjTYB6N4ieGUDSaWbq4awtZxAkg1tLaV56knaNmR6XWktuQcq9K8zcBjyQbHz2MplBw5LrTcLZlYylNhYuI5QjlzUujlzHsiPMtGQM0vVh3dgfwWAGA3uxHugIs/EHJWFUdzbkxA28oPXrUxbGsRDcdmwJw9u8ICsi3bOJLXH8opz7HdFY5NxFrbarC3xJV4I3sjUJE5hG9RAvEego09fcurjSYwuUAHHXh6zBvjzMcjwVyfG5cXvfP6s/pR/nmn917Qk3ev9v8+TFXZGeF+QU8o9SI581N+wd2/DDx9pHyGzL8lWP0I/+Rhsfzbgif8Ajyv23lPe7Qc6/q1G3wheE+3bt3UxUsXmWk9ZyxleiRnNuoAZuJi66WMDYbqGQ4owq8TGwnW2wL7/289RQ8n+W8VJpkusWq62vbG3FjjDXQ4567UVTX+F4f9eZxVObO2KlOf4YcVvxg9ZPyf2WdzOmeRIt4P2iA91r5sNYd4yzyWV3e7EXImBb5kIE4/WILP2SPBpK71trmXzUjsMCX3Sp4EczPHroSEnONR2AaJrFMmJ3UNl2dybhCQOpK9GpK8/WyYwWIfaLXNai6/AMsJNu2MZrAzMh32iAkle8AlM2OEtXAIwSNBphhORKu2zrcWW4sToQZEVVjN3KeIT17CewmMbB1G6UlLfpYdafwgqetjGQ6pQQYje79OgJba6p6VYK9wjbAwehilw08Mny4Oa+aAYTBqJIdFmVhE8ZHgiVOsHeLUnow5ui9KNuCY4bxQioa7pgyqERuA0PIlAgqMJ9QdVnC8HFTOIXNG24uuXr2i+/fu8UR8V1cuXZZtysPgHWuerE8fnvCF4MPKn/vFIF8OPnyok4cPdfroRHni7wvAttfOxTq6MrQRetUWw2EaXbp8pPz11Nfe5YuSr7+m9998SrduXNbxkXUEwbLSduuLfNYcKCg7E8vvpm0Qapvg2OZlPcmN5IEZSkOr0VoJRngxTL0t17Yopdnc8y8fnGmEKtZ6uaZiGXxRgwJaq0BsDjo4AVE1CncoNXI9Inn/SAX6IEZn7eYNTbz5xhWL3v0Sti2vlbz6mYs00CDSAtmGlTz0vO8Op2CdxERMVjpBOkUG174ifMSGgE43b2YFO/OhmG9EKcxgA0tLhlXWVGYDIIo/PD2AbB8Vf3THHCc+PUbWguTLhJ4R6WI2I5lLaWZmODFZTBxMQDgpXota4TtYxKFxNjBVH4AJjD3XxltPzmC+YRn8tnOnHX7rWbyxtq5cXHSdN9l3uF+fuHNFz/PG/o2X7urDt57SN/nS8Mdfe16/4o36b/myIZb1AAAQAElEQVQN/R/40vB//PRt/cMv3upv7v/51+/of/32XeQD/a+/ek9/+uwd/cPP3tQff/yG/vr7r+mzb7/Kb2lf1Hc+fFZf5zf67716X68/e0vP3b+m+7cu6ya/yb3KF5aXjszjhL2w8axvdzKU6xZ78MHjlA8gp7zpOuXxk+WL/YlrOfgkYH71W+F6LvjL0REhS0LAHNHaksPZE1HOsZJr2HNnzlVnJVMkjjOVWBk1FiQ9PB5rBWvDRlO6UBKSx+USUyJGkugMIXf+gNzeYPtMheHWAouDPa+wZYragkOsM+FUDzDKYttWl0methY7+0wcmcyhScRrnI81QJwCDIyMUa0xqL+ba4ZrGxQZArfMdRFt4KFSEJVVWLnnc86ibXGzD1zlfKLNQFnqa1bYHNGwbRjj0I4jHmeafE1fbMggltZRNINKoVBKPVuMuSYra7FnXGtWYoGUBtfMFCxu8NTY6pFCZ3542cCsF5YUmyAw8Sao69iwWZPYmtuzH6fKuYDOvFmKRHpAA8BvLve2KGZEiYlm4bmSOoLf9SpTB1/k2oPnAoR4P1QXY6ADiYPq/GPRbMzZRO4jc+9nuq4hRibnHqhJMhQmG0ERZktupXDr2cHNHFrLwk8BYNHwyMVoNDoCSp2ca+aOBKUqnRgZhLneKTRmZtYaECm/9Yll/pkMDx/bcFDtW3jEI2ceQ73yu3DcfQpG6gMlA04VK5Jai3gdCHSxYGUfeSjkMcIUlMwepNg4SgsSfmvHIJj3AanVczYAxGLoTGPPc20OpxGuwFIz2MwYgiUGwkPiHtdq4Sj06ESik1vNsOWnFs8KILCYOH5qiDNP7a4dXCR0rZPZMe8Hwo/MHNjkEeTWG8r8qRE/Z7/ZA4BypGBRu7wM4OlAURUqqoUAM1/yMl/o0aKFM212Aq98mR+CdGbpXD1fA9BXpdBnLlVwGOcJQhhUQDGSQGwl49DjnztvlzcSyvVCbz0YRVnDtj6Vm/Po3NkMObl3LWhICeh8qbEiQAPBG+J8pToZ5pMEFdQ2XeNbKT1ygx5ZaYMvSHijLN4y6O71C3qZ9wr5rwh+8JUX9VfffV1//4v3+fLvQ/3p1+/qH3/1lv7Hz5Gfvak//PQN/e5Hr+tX33ml7we++/Fz+sa7T+mj1+/pTX6R+MpzN/Tck1f1RN4TUPcK76cvMGeu2Y7X/7x/ecgv7yP5N9seYD94tNND5JQ3BHOfovVUlDWzzXlsGD1uogF6ZouUx1wg2xJ7dByI9F4qu0htSiSKcIW5R21iIVIQBM5ktDZm9ChvKGsD4uDpyUluhGrisAOhJC9cF5joodQHMvsZ5CltdJ6RBHCD2+EtCcqODSh4RYZAyKnTIsldQFsCuCnwmRIPSgJYVUnGBu2YweRm3tYhOa8bwQeDK1h0SrIXgK0TNGecWlGDOgnZBEasKey2RufHItr1Z76kDB4zsXNfZILwdmCqpBCyO9HlC9abLz+hH37tLX2TL6if4ZfUl44XKhJnbNFuJM4mxFIQN3OI65f3nye9/06U958npyfqH5P0C8FH868EaxOHn3vRNp9Fr/I59I7u3L7FZ8PL2u61nMtgyDQRZVP1mXuvpcCjN4W0KqVNFhjOCIm5bE6pAogp7IFEV4Y5KkSHIjy1DcaIBmNkywXP9Zgi+F250sxgkAjm7KQLyecOQiySqKVZzqsWDVKIWFsfIo4oMkiNaDbMaRyMtvce25tLf6xmCE69GAcy9liiERWxdE5rnWOI9WyCc8azDF5hEUZwv6CPledVh2IGZJ0DZ9/LHriIm4F90HO+maoaHBoLHGV6qFo0zHkiuab4RtKnzlWNtwrrsLdIsGnH2iSPHg56Kxs9Q3trM5KbYtWT05GF9IGFk1uJVWNtfUtWN2AnWfsWfmQC52MTYwROlY0XG/T8NAB7HLu9QIe6GSgVVYkdOSu0cqsyMOPhemNH5vF3Py30uWFWPQ/PehuWC5oCueCKoa2R2zk2H835Mqo0wtq3pdDe3YxwIviZZ39LBItsS9k0vHQfVDMLc8DIZoS/+RsWfy85r9UJd9tHNHxTn7JCceTWbCFOC3AzVE7ylLZxY0854suAa1evzi8G797WlSsXZV6ByuSNw8nulC9FTtYvBR/pzw8e1H7w4KEe9a8GT5UvBnd8uIkMXmgG13Ue9dmaNivaLMq2lqNFVy4f67mnbujr77+oH3ztdb3z6lO6eeOizLtJ24IqGy1aN41OL0a1hFCKDr7Z+HksuQET2SSnYyU91HLiwFDqr3buCAfbJE4StIBEcOAGFi9s5reagzMQMATxiqKtZY7Y0ZYxI1HREWz6juScm71hINSL1/rYmSI7gC47ETzw+BVsKz94FJuUXBFqUR90HbGM0HOPotZu2RSJx3nMfMmS7I7qiF1Wh7mG1RTTKs1l5qysmHx9wt2htbEeiCOBIIMa1ZYdwbGwV1zCBoCXs8VSmpWfaWVkycwBiT3MiIGHbDS91YbwsVjQjntcSRKPbuIDe2DD6D5yzYbgDs4Q2XEBdnwBfIo+IfeUN/zhwFCmWHjs5EvtS3xpd/3qBeVLw6fvXdPLz97UGy/e0wevP6Wvv/uMvv3RC/1rw19+9zX99od8APjZ23w4eKcfDPJF4b/91bv6t9+8o3/97E396Rdv6B9++rr++MNX9NvvvaTPvvmCfvK1Z/nS8Gl94+0n9NFr9/TOS3f0+vO39BIfOJ67f11P3LnKF+yXdOXSkS4cSflrwcF6Izse033M8sYt+2Arc69elE3YloREI9m/ja/Z4nMa5MxrGNS2yJaap9lIsRnq7Xijv2tOzirQrlcq1fBKS1XJ6zqU3Igs23q82WBIzx9TCG5pjoOc800IoDOiuVSCghCg12bgMosw+LZSdAG1JT5XmkpJHMqYx01isVt7hG7ZqwgdCJ0ucJ46ZLAKQ+rmegAp93l8UccmGENpsaNFrmWbBYpWNmcsMPV6WMLOGB0axUQDsqzZh1LCxh/at+ylDhgdc46h4aQYeeTEgZz9x8wyy+kgrQyM5POgC6EClCi8deV4e7aAu5dkBM0HeNGCx8/5VFJW5ocg4+AxPBdHgOcBJQGzsMPBQec2ixfBVWoN7snYkeQNqF0EQPOVljsdgD7YRyg2TkLIxgsSmTUIxCl/Ptdsa2xqikBROBSIqouxD2FvWHiZO9omACmPg5jqIJQRSaYjiWeP8UFQgHSWhJ3VUJEbcnAGuw2MlogbiWaiFRPzDOwg2rfVIyZZqVoVi5A9MXePnGNcYun2mRMTOtUlG5yeWjFFswtIKJtBUlQfd2RZ+VGbbR4LmQsM273wsRfZFgOda6K0zIpGGd6CKbk/QNwKGZ2lFEu60rjIoLGmQLNBkJw7VvHB+TaZ7AKsNZp0YJI2n4Sc7Y5rER2ODVgjA3TcGUueWhFIdkZJURHRSsmAbBhwzNJrUJP5RxMlO6B0ds/MyFAaMTqkONqbzopg0FUUI5vbanX/aiNSLWJ2KgzMof181BL7V3PAY6uIFDriXPDlSAMRkl90yceyuXKpCUdpScfnttMGBVYxrn00QD40CsJgQAnFiYg2EOEO5XkusYgW5lEshBrmPa2Pj7TgLrzeHnvoBl/WvfDkNX39naf1s2+9qr/5ydv6x1+8o3/67F3946/f19/+/B39+ruv6vv8IvHr7zyl/DvFr/B+4Zn7V/nC76LuXj3WzStHvJYv/eLmwrF1xAR5Ptwxxynnc8p7kh0vHP0ybahrRoklISxGs9WPGUPgOwQinSQrsKktQ4qghLYZYiM1OchFywFtYA+i6XnGjghMbTZnTNj2HsPtOkPIXSMitrU1U19gISWeyOJFs5HNGmLv/51RHIePjoodiSvqGuOcgAG124lgRkUwMy+HIuGP3sOSwmPqKLG+aAsWmGJgi/s0phMH7C0iyQ6qtQ2ZH1U0pxLNSHuMudekZf9hxU7EzgiR+0vUyPomNMS0gZTjCa6D1jrJQWpzrc16+Rim11+4xz34hr798Yu8j7ypyxePlJq2Z4Xq1ZZ1WJvbUIMhWN5bnvIL6UePTvSIL/9OovmsmM+Ljx6eKP4J8R38yELdK1cu687dO7pzJ59BL2vh0FIrs9kZlRkRnW9sdwPMhssMFtkChxoC/RDJsVYex1uiw3l6yY9Dm5+1Rjb/c3or+PhsVCVEfyxj8g7Hxwi4B1m5T0G+tK9rc09yjl/G9ecCn0f2lNSNrECZWcvB0tbQVCXEHF1JLE5gqo4rYdT5PxjW/C0zdTZZMRtOBD8h1L4/7jdwAJJZKMNmc/vxmNu8RJR/kmzNQuU8Jnww+sDGNMcRwTzX82A4B6gPX9gbOrO8uQc6TPNcYrv8PInaPmOwNsrRYwCj6Mqch2sORrR98KTB603tx4dZeR1J4qliUnihOn+RgbOOCObWJ390rbMKi++z2srIZlazanScw6EdJAVSH6kZrDKJeZnasZdC62Bm9mpzKHPJASIB9ocCkKvuWasp2HlBahJhSmkT25ievjRtbQ0cZO40dvCzuiPzIPPNx1ivTeKDrM6GNrLmwRWSs8xfn+ToB6EIava9A6u2iw/so+Nj3bh+XfefuK87t+/o0qWLYvl8iB/Kk/b8rWOezB/2C8H/+88P+HLwIfJgPunnr5GQHV+QRMTNkrq9p3ji70Qa7EN9vxdctAU5Xjy/GHz6Zn879cOvv6w3Xr7Pb42O5WXHOlggvHaWnLpS9kA9dIrmmsaLJCbazIKHXRrazIVqH+s9ZsOBzPEJs4fLZU3Z8vLGK0Zqdx4WAD3QWmH1qnbFsz+OgB2n3GDPM7tFJwVzlOscwsoEBJuEGVXXxJSEqJELy/27q6Y2gbwQC4yoBM5ulPkjokXvWMwQkVl6xtnsSJwYqlh0hcPIi3KOK/kRwZ/LTBZTlTiHuR6zT+aYYegWA9gK5LRSQ7RACMunECuvMXGyMOjBWIci3EPQy2WYPRdJoOEd1KXawV6oRjxhLPKGom1GcOXchqhCVn3mxROsHFWPBjz3ADvLDpT/AYjXL6xtLh6HBIU5qUMtlqodb9BPTnY64TekeYN0wuPilC/idhCZuW/oLxwvvOk67n/Sk384/Gm+OMw/HP7WS7f14Rv39en7z+hHX3tOv/zWS/rd91/TH3/2pv75s/f07/3Pkz+c/3ny7z7Qv/7mff3PX72tP/3ybf3dT9/Q73/4uv7qe6/qF996RT/6+kv6zsfP82HkGX34+pN699V7/Z+i5D9Xep4PKU/cuaTb+QsDvji8eLTomHPJXudmJOGP7FGzsT0FU1oOSI4laGw+pqeNOTjH8mVieNybynlHsEf+sis6vGjOZvtAJjBK0MlN8QWzgs/ZN46Z0kQU3XtUW2Pm8MhhZsIZ1xjzNJ85YBXMF6Ybxqu4nC/44c2syUr9Wh26eQ3q76hj7oEUIgUFIQaKQvj02Hs1gKkMhxGbO6s3GisYkwSiHTcSFHE0iq84WDBqZj1MpwX19gAAEABJREFUTadKYvvzGLCyPvC1bnKaFGNIOVIS06etzA0fZB9LTfBdNUnEcOGzmmBI0NbNIhNUFoERlSCyULBrBcbVtqSZApGeGnkeo+ScJSTIM2/Hc8gplJz0wB5Z7BRqEmBWMDKTv1CPKZlnlyjCeomRCA83JFQ4qW+uYWwTtRnXDyOJQRNw+pyP56K8n1qYJP/+bGYAIr7OL2FPYQHktDPsmD7nS8xTsm61AbCmrjJmMeoFw6/LY8ZIcohMKP7ZbCuGIodOxLI9AUUnc4efHh9t1sQ8jKyR+LBCrU8480XZ8OEJDSuqkliMPG7neZEZAoE8jwTLjEkFkvkJFmltApM+OJ8wBsOAZdaDyXXzwgXCHN3vABnEuBdQGETo0LkkGEHGzIcZYFkDyUw0WDRbUSSD5S4nQ+xwzNnEZ4lxMQdpCF5qGQ3QMTp+8Mj0saB3r6xlcE+P3vRhiqeZobmzWcKo3Es7dPKZEJUaQzteO3BSpXApeHWSiD1YaK8DdrjdG/ZA4i89PzLDZ13BKusiOAGCBJIIh44/O6UxBuvIucNpTbF+UwI/OSFh0sHEiSaGWUAY+53VJoomSG5tKGvZqt263oE3YvN6QQKsHbXJA8chkuz4eNRSoqwl5xFKX7/WPZYVDvfESFCz4oRSR8p1n1bZk8B1C0bZHrnSWpNTC0gBy0GVayj4F5dT3b95rLdfvq0ffPKi/uan7+gff/Uh8kG/FPzppy/pk/eeVF7vn713pa/DVy8d6SJfKB7zWixqDl4D8t57N0402H9kvi6weuYdzJNVWhJbUu71ZVl4f7HoGB2Jjznj3NMLdZfF9UVLfjc5DZBszDJW8MEJx0x4cA9v8wt8sD6pEdQO2tDEcFmfKsDp2K2JTkrsPEdwU8UNQyyNxJhmfTlbzRZyrOhIlhifWllPzawFv6tBWw7c2jY2gQGeJxpWKbUGIKycEUocS9S67MEOs5yzdWA1ptamQOppUa75ZHMGXBNlPs0pUjs0b8U1FL7kFJfQOyRaaSzJq9/zIZkMIgQyoroP7BaIX/ts2OLeoBhZriBXCAQ7QrPLC0c7vfTcHX3/k9f13a+/ptdeuKPrfAm9dB/sOmmxoyPJTSrC8lgGIPfnjuepfNnXL/3yRSBfCOaPRx48fKiH8asf9jPjKb+QHlwzs9fLly7rLp877925rWtXr+r46CiXieqUZqT6NODi0otUd34sb7GEVrAmsTW5ljvOIbaTZ/wI6vGeGo9jSk4C6zx6vCX2OPaYn+mcOhvenB1eBHWuG89lG2vrg2u3PU9uWPSOdY3tOgPYlm0saY5qy/OAzI1R73DwAS8L22TjGCMyTzZRgLWDe5WDKspNH1lZU829zvw5alUz/iXjl3KY93DO2JzFXGVqzflinZOsN7xIFlANY9OY84H/JRMnPxJeJHaWwvzzMVQwA5IAYls2IgPSU7sTxsD/ix0OuVrFdh8woOezDoHURgId3hz7BO8tCdu27IgOmmunRs6pB0vNHE6frBplCA2xOxQoDX8gAO3NaaAVi23DOYQXrm6wudQMKXbMTYI1KcMQT1uVrK1rHSE8LmNygPdnknr46dsTaWzDjLSWJTuDJJTSRk+j4bobHudxgRti5qwZbgSw/gF/coIClpMhgk/3iG2WYbx0y45gO3nG2Hps6/Bni4ic2maMsJbji8fzi8H79/li8LYuXryohHIukbz4br/5efjwAV8OPli/FJxfDOb/VnzCE314p1znwRNW8piByzIQqdNS1GZQGhr7aFl4Ebqgl565pU8/eFHf+eqrev2l+7py9YKOiNsmN6JqpYFFZdfRbKEqD0JzTrDhSta8Vq4lxlhWmj11bSLRk52qEZBwML3F84UBe3PeDLBPpZn9VWeYTzz2zMi9GVSsqTr55Nmu24PBYgrZruTcbGzmICQ5q7LmG1aY1toGWJxVyDmsN/AtftBJsB0loBRUG1BeWEacrEtYGw8zsA0Je+6FvZanlsloExcNRZfdURmFHR1ZoERsPF6MlijmQxHRulsm4s1nAWJZqOOAEUm5eMCg1KFPn2tSYx4/ZuJkoFhujwWzeLTFD8ncemDwGNObbsm2ut+GYgdT12hJhKd0jSwHXq4blqRmNjIgE9LpDgwjL9hsRXmMnPTLw6ETvlA/Pd0pf7VHKm/qrfwf1y5fvshj8rLu3bmi/KccLz5zU2+8eEcfvHZfX3v3KX37w+f0o09e0M+//Yp+/b3X9Nc/fEN/+Onb+iPydz97q395mH+DKH+R8A+fvau//+wd/Y9fvAPnLf3uh2/pV997Qz/91qv63tde1rc+fkFfeecpvf3qPd2/fUVHfGm5YzHmOgmJLbMHpRnTMQ5khz0UxhapZqATkxbyF2qhFMkwNXk8hgwrogwJoG3jekZQtkXHz0mTxykvcn0RsB01/SFsZ9Bcl0VY4duWZNmIkOhVgqttwyXbGaptVwOsWjSwjMwpa7sbQej4jDq4CesaYu8ZEyoiUVpplgtu/sQyRnbsWswxlHgkaMDaDLnHtnsv89pn9bAkhkCicUkYD3quBfEBtHGUBE5OtA2DgqdGavNAS4yPSUqLXc2QWiOLwlYXWgOTCPPFG+xI/VA11Oe6FhiEBhnsOSYeSR07ZywMutQhpJ3sOmrDDpoqmMp9mPuhsQ6jfGv7Kag8Vsc0xdaYdu+xHgIccDKwRCpiZFEb5g4jeTYOBHvVgPv5gQLXX8vnS+rsn/Q5L5zaDKuZamoeQzCUAlAaLYllpBxLlCxahogUbgSLDkbP2QhtEvMYXbB12PB7r25YJxpJmQjXsBBea8PHpFu2qxk4t4EaYKjAAy0Mei59vEhgGzAOys4QB8EUr6OFaks2xiaSnJ/4kmwzcPkUGfVXSERUG8NmgGO5o+IjCyL2J3n9wVqwnXrY6D6Gypk+RM1oRk43MQQqJ8yIDQotdgQ6p4MFJmXKDtMAEI3o7A2lsrX+UM8w0qceMUOBgdk6aLyakIzNlIq/ZJBD0DKV4toWne3PelmzaEtBYrLm493CpLvCoH5J6S6BYcfjqY8IJRVAhJBZ17bMIU5Rwtz7zMZNleeNvF72NZJftuU95o7Xy8GXCgtfROTxwsuVLhwNXb6w8Iu2I129vPDlAjV5AJgVarFalFGYTIfF3DUcSAucIx/Jdulz/aO+aH2MWvhSBx5jFj9HU3B1rKFb1y7qLX6x/cNvvKo//PTdfhH4xx+/o5984yV9/MYTevnp67p76xK/FCSDm/6U9835JeIp+8k++7wz1Laq2mY0KSixRGlZ0JYDrBK8skjRC0G60mwXQwkrEHqHZBZkvYe8RkzEdr2c3TTnNclZ9DmKtDwvlMW1Ci8J9TkLrjojSJKpv8OMTFAqLMn8iEZ1Rjp1xdmk9vayYeB2Yna8oShohRUohdFdStAS3FBNsHp7wlxxYoTaR0ZLNoO01zOFaGAUARXDtgHRsIWFMNKz/mBZFiAqoGOu8MDGJ9+2hBfJdaspoYJHa23TXx3iUlPXg0i0viTvf7AtGgMdmD50YTnRi0/f1ve//ibyVu/bG1ePe/9Dnp1iTWHAJE+qxhev2fPxeNr/Yiz/TmA+Jz7kC8FH618HPnzwSA/7heCj+VeC3O/JydldvnhJd/ky8P79u7zXvcZj9kgcklqaSYzFbZNR59rA47HNyHMTY3xU7ksUfYCvgudVUP/NPjMHWYfC0mQnRuCws6ncwxtXrNFy96QNhJMbp/cGoYQrHQKkYHQk9kyPlRJbnZ4LQOpsz1WDGo4wb/jnZJ13w5LX72U2oIWls8e15sRDnKUOGkC9zCRZ0Kgd9HDvwXs9iEGZfTuzYJOgFLAtO4JLoawNpQFGANA6bNbBDxy6gL5ALCUwi2Wh+sKWApFwozfJOiMtk2HNbj2GxDZZQ4cqT8Orf5C8IlXUiG6UIW4OMdiZmGVFQEIw+os6MfqMbAY6dJQiDWLQW7N+CDW+fDDsL48m4gyVsXJHvf/+sOXlHDZ7Vlm9VU1sGzP/DMxxw6ODpBrXP+5jkswJhRcvOjLRjnERs7dIsW0YruXoSD2G3hjRBzKpAHTqMa79nLNih+p8fBE/+bOUjZK6DudQAmbPZtWqiDYZGNYe40bFBkhwvVNiXrx4Qbdu3uh/Snzz5k1dOD6Gl5pSnsRPeCOW3wI95Ml++w3Qnx88VH4TNF8ATnTCE/4p0jdtnEke3EpjOq1zxd0ESuc44lXw+uULeuW5O/rex6/oB199Xa+/+ISuXL6kY3Lnk0uyslKEPsuZfCdQnXrKA5p47AivW3kO1tjeXSziRE1OqwpnLeVik0asNRhmFBrxuBC2fcWN9IkUXufj2pzFqSPzQ+nGw+YkopCzN0gOAYbU5RMTUBUDphTA815I/XFw/7ElpaUe9Jhzkpk4fcbEPHdCvF05n0ycmDIHzuANqmhmPly1DISBACvYfA+SyDY7Ea4jIz3ECNQkRZokXmAGKxCNeNJRC2cqONkXGZiA4VeknAlgupKSGfPHYH2ks1Y3f6c0jl8jfpzKIAfmoDJzBNofHVjqJafnsAa7jUwSH4JzDiwCOkUAWJdJyBkMhhGb2jvwCEqHb+5Tj/fwWjByry/UEmV632w2cw0W1g8GPNZ2fGkYOcXOY+q0/8nFKee30zHzXT6Wrl890t0bl/Xknct67snryn929Fb+bUM+fHz63tP6/sfP6aefvKhffesl/ebbr+p333tVf/Oj1/V3P35d//TTN/WnX7ylf+HLwn/57C3979+8q7/98dt6/7Un+Y3tBbaQj3scwhJh25rNSxeOg2Yco6fCdtCxUT1PKgx+gzw4H/Hhbde/nOSN4e5Ej2KfPOKN5Il2iYUDP7Osx6GpmSMdOQLo1CwHU7XBhRwtCz4GARuCFtlWflgOqzSSjl6iRUyZrrNirT1sy9QzyNxOMCmnYQOuvSYE+kQwBtUmm9L4O/xdNJIJBzqShGjbwA4ZiEw6RrsNXktwBAehXsbVmWbHmWhWqbTmBkNSBlU4w6EUh4DOG8SsSXO2g5G40iDNLrbBElanc2nOzHUEVT6oQ9DgsZlMLjL1Bng95RJ4vxcTiyTjdEWNEz6anixzzw/qq5M3HBiXUwfL9RnoCYqaoo1qUzVlXG9iC+seeZ7YQaM3F9823tqJAa0Oc7KfTDHKgTcQ7reR1+cEwmxMnSnmEHnZMGvoHKSMBMCzLh7QtRbwPA+G05zdoMbcW+6hXB82S7EBf3aiEoljGFxq2Tz4xqjd+syrgwaTMmOPxDc1AljbD4+n7THQPQ8uITnpkZARpmH5mcV4awekT2c1SGEVGcUMLDU4YvvMFw3K4BobkwRiALELxECA4pLefSywQGcnNhrIHIEAUOGDTCYQHTQIFn11qg6H5CVsLxLdBI+WReZHALZBFsR4nFlwEkYWzzqmFm3yMmZ9UMCYHyPZoU8BaB4xGIkt+2sj5gAs0RgIdIzMSsLgWuAlP8K9C4MzAvz/Kx4AABAASURBVKN7srAGAp3RSMuhF+ILur1GeAMULvsst0Gu96ih3naxCUaNsFnvmOF1PTseudQQKH21Vsb0eibct9WwzRd8Fy5aV/nF8LUbl3Tz5hXdvntN95+4rqefvqmXXrirN165p3d5nfvorSf7S7JPP3hG3/34Wf3gay/p47ee1r3bl5TX18EiIzisgAXwuJKstO0xBQoCBteccgQyiwPT2jiThXMIN+tsnDU3ir7Eel966rq++9GL+v2P3tU//Ow9/e67r+ub7z2ll5+9rtvXjnTxmIvC612fd1JoFhFTKrUXS0wjJiZiKfPx3NL1oxURuKSFmNFj9TFJ6x1HbsyRobBWrpQM0Ygx9ubgPPKXz5BBduQmhowIEIjNNZ9mxkmdViv2PPBbncdv6pINQsegi2mAsai74xo3UdtuKQkOm549ILPYpAXdxyfXDiFCkD7DXvk7Vq3a1taYm+NnEY3hzUAMhE6o48QZt8eemMtOJc4hE2FmzyP7gNeCeY7A7rUFSCXcpOIxcYEhUgODbVZc6nIW9sQyhVZm7Rxe5uJsw2ShUuMjh0EtlNaWEk2S1nLQRzlhZd0AEm+gn33qFl8Gvqkff+MtvfPqfd26fkFH4KIlN5LXVdzZmS5GakR4aVA+G+bfrHz06FSRfCH4kM+FFT4r1s+XhPzy+xGfDfNeNrmX+LyZfz/w3r17unn9hi5cuCDzk/qReWdg+TFhDfTuJyGRE+2ASsPb26sf9ZiEEjkPB4mIqlOmJxp1i2L+d/tjqWc1zxcK7XPISl7VGj7vreBjyqzWkoDX++GLslYGJMFX2xnvMDr28dxHJWYYGSKrkbkivULBI4kh9HhTZu05TuTz47mEGT5MOLQ73xfwZ9Y6ktC1re5/pngA0GGRx6g4yOhcAc7LytqDvYdty4E6CNt7UWKWFMnaH1ucCVgcNzgdKz1IdCQ2TwnUgRpgCrBt0aefBVMgD7wCscFg6FBEgg2yCWQjrIDOAul5oE0sgViZP/aUINMiBYOUlJXXn/iVrGGVPiFhQ9Fe9EWtmQSiUYfdOKtkn2cCHvoqvMZrzgGZfcZxAbHgeWlDZVegQ7bFgEjC1GNt4EdQDZsJIqonRaXqXry3tG8UOFsv8XVO26JP2ZMx4DMW5zKybrxgkG1rBibcd2FAojE1I8ScdURW3kioOaJBJIzRZPOidonf3Ny+datfDN64cV3Hx0eNlcPkJ7wK5AUgfw7+gN8A/ZnfAP0ZvX/if3SifHmR33pmjwfJXHbmo9Ccnn3nRS7CI8e2jvj279b1i3rzxdv6wVdf0o+/+rLeeOG2blyRjpedjtiQzYurLBuRuh/b6EWMErZoA5HX2dG5vgIIjqv9e6uVvyql2TBCDB9Nx5ICK9ebsHhxnvsDVwDNtpqZL3kBm+ehaq2EoexcqSewRQcNiuHnhARPJNIPCAUleH2voJQJNmQD0kFAt1HgZ7bSysEYiDYnNlIMnd77JsaWP7k7Vn9Is4O7lWqSkiu1rS/ZHBmoZFsiv3ujiGWlCwBLsxGgi4BtRqlnFCyi2XI7EFYJWjmpw/mhQA66sbl+jJlqCk7OOSK+wDL39wKPPkvGCGfVymSxWcPB0XA7UCEAG84HeLy1/mhK3lw2NetiYbEzj6iVN13GCMZU9CFcZGrb2JKipb4JyxuxUw40XxrGzr048I3kryYuMVy5dKwbVy/qNh+qnrh1Rc/cvaL8Z8OvPH1dbz5/U++/cltff/OevvP+ff3oK0/p558+r19983m+jL+tvGHrfMvCjMyf02d+8xwBINuqaWGLxlrZF4bMtbVOOZMT3BPe8B3pmfuX9eTdi3xQu6A7149086p19fLQRT785bG9+IRsviTcPdTJbupT9An+bpyoouhT7B3cU2pzytv8vJHNYyYybNlIDji6IpmsKdjW2rJuCQqDpODZsmjVQ4mlroiNXGM00Xai1aL2KG5okRVGGdl3nBGnQwwkNjgWJ5e9DXXOACMDQnwQxSLmSi5Nf0PM3OHHr2bI1ic3Y2TkCmaZMu7CxYMmmxPZScHUNrARgOw5kiRoigg8R1AqA9mEJz+vPYRB6SFxLwYb6K0ON4UWCtkwNxnwt866YhJlqqFBnTxkkpNaTMZu1ZioW4f8lFK4JMaOhOUwiYu2mAExmCLwqxhSKvOINmFr4UeHbQYyTZah7IkVTt/C5zTg0LEXZSte8awze0kiTxFKSyw6sXJZJxXYphFRYyCi4buKgYtFwnRnvGsgclhPIYAJY6x/pZy4bR4/rAJNSFGCO9csZeIh4qugVE4J8bg/R9YQOwK7BMObAqLUURoOT6kUHI0fwXXO1cJHRMNmrJ+9CH8wh9ln8Ejs/fWjhiAFUxp820ocU5hk7mQeL7EjojXORR7BEQigQ9HNI8uVnUTcfXGZ8eyn+QshyLZlmzmXanv6uY5Ky5OBY0RczgIHI4By0xgrc4ycbeZlbQSYOfMPqEMqSbM1HsaAPZRygj29M58rBH9IrN/ERV64WVufIxY31ysuS5U8hyKiesQmQI8tWlxStWCnZ97sI/ZMcct0O1hLJkQriWTZibspjKRRYZKVNUYGrxvHF6Rnn7yqr755X9/64Al9/ytP60dfe1Y//frz+sU3X+SXWy/pr7/3sv7ww1f1x5+8ypdvr+lPv3xD/5NfbP3LZ2/q33/7nn75ndf0wtO3dHTk3u+2NfeBjs28WMrahrDwd5wVKwITDYw1Y7QbjuMnt7aUf0pk4fVr0aO+R3335dv6Ob98++NP39Bvv/uyPnn7SV5vr+vapSO2RnV+ubdbH/wWjVr2IpTqT0jxFSCS+4h5BzwVlKLCmfcNbngS5zq0i44wz0D3TmJvmGqpGHsJA+E+IJue3eOvcdtMNYTSCEaBIKwYD4vAwg2BkkG23nIBSIpKMGvFVbiZRWpE8e3YA9sV0Qay9YZxxmawms00OEtY84wGGGawzMihaBpSn4cmqOAxKyw48+XaRHOxZBOh5+hWU2mxBb5jDeUWnANwDDVOkKcwtZ0ZhCZrnoE0622eaDOOsfYh7uDaKWO8OM6A2J4r4Xr7sZi4nzeBpsjc2w57p2fvXOEL7Df4QvBNvffqk7pz4wKfs0TMDPqCxjoJiRkjOc/BovIl30m/EDxRPgc+4jPho4cnesAXgZFifCF4sv5Se0fOheNj3bp5U/fu3dWtGzd0kS8I532lOb8yg7ARmR9NYEwlNmNb0UL1fVCuIxgukGWbuGgkMc4eG8mFncC6m1mXDG2S8Eg0XFL2gdRdncAVOGOVpOxrwB0R+OHta3atrR5oCkkjAnFfqxFAOiWUfc6VSjYgQhfWXkSbfuojWReYqFuJvUrm6WMBTnJSu1iJ5JZnakeIZt1w6TgpWIKUReDOXJ1rDRl6hLrQGHPfgsEcwoY0aoPB62sTPiZcMMaspsLk1XtsJaJmT6VpidoR26JPkcSMSgszZy6CdjirEGwMLVlf1rLfTR5nJX85n/g45Xz0897GT6ktemhv8S32/1D/hXKHs26zhF48xgZGc4Gi/p/L44X/UsWsZPLneJ6b6HlksjpmCKF3wsYCCB7ZoGpwbrya28CDIvdIH5zhRxKLjhzaj6c/7of7nwk1s9RIltISYJ9Pa6TwyAJrMQyEHrVP6zUDYS/2RKcaWngTdenyZd29c0f379/X9XwxuHBrQ8+L5o5Xgnzhd8KXf/mLwYd/fqgH+TcG+Y1Q/lHZR9E8+eeFIn/hNHixyoOmr0+so51a1QxG6mIszHPhwqJb1y/xxeBd/eBrr+iHyKsv3tPVKxdEWPaRxGLpMm+WzCgkeopm8zklkRAoknPMEyGgNj9rzFpFy/HkSSdBO4wIT0wsNGto/oTyGpsMsU0IIgVSCjS+m762ZrUcbu+f8LDlpsq28mTFa2ZQwIGPOWIyZOI1ByqBXWXsE3DpRtInJ9Ymo/UGF2NQa+ONLYwe5+qvEYiFKYjJ0a04NTY+pghnoY0PwRwUrPI8H2wIgOtYHxcdqpqDxWRASts0aFxljqwdClMGDcPYhAl2PYHEQG8gePxJ0Xads4ryc/E4w4GIN+7NyZDykdgVCqAzf6wKOSOLAU+9yt4vg4Ei9CynkgE0amFd5l1tdsAyQQcIat/HasEOocoyN+JirzFU5uyTRCqxCm6NHfvK2nbEsufYEWWGxTo6WnSBLw8vXjzS5csXdeXKRd27c0lXri7KmmTT85WlaOdtZmg3kZ4Hy2SaeuL+4pB1evpIl492+uD1J/XZ99/sf+L8809e1Y8/flHf++B5feOd5/SVN5/W+7whffuFe3rt2bt6+albev7edT1155ru3bys2zwXXGddVy5d7BeVF4+PdeHoSIuPpAXRIgwNvuU/kXXKGVRi78x9twqsHdgUsUKDmKtmUNeWqZW60aBCzDlFQ2SO7BTJRocUjJEeB5W1OLWmP2rjo200FKemMdbkHc+nVAwAsqPmlNH7CjsRyo3MSY1BvhBz/bWtrZq1K5JoxFrCCVfSQi4D1tYHhpG1b2bmSYjVNIKdVDZflwVScShv2gIMhi11poBk7dOBjg9Hmqx43YsIIVsvNqwFXv9qhRqaEyuteaIGvaU5moQHVzKV5rITxAs5SZvwOpf4bsOjyadDhkS8BumDL1JGJ8gYInF61jc9SHSgcz3r3uLOOpmQTiXveTaPpSwaxFlMCLGR2amwWJOykwMWYoCbNRg0kutBcRQx7qF5PbCJq8KOmqO1JbaaJLrmIVaACHmc6UBE3YlKC4vqHteUrIXJG47dI6wnmfuuPteQSyqlFmP6ms4KjRtB0Y2ZOpif60uQNXEhc77oApBjM3TVIUkcsQwUrUU0HM4Bo50sgWimbGe8a2wGYg6mGDEKpcyWE7TlAPL4chkuN2bi0UG2/XQtTBj/fDzzIvwySpzVlDLWelRZN2POVLHR5nmvc+P7aJEXE5qixG0BKG2n+RyX2y1ySvkpK05ckeSs2tQrBjd7RSUCZNmL0nq/JSDHraRiDfZqEgd65EaA5/ByMxhG5gKDgkPHKLecoSu8Hn2V14y//9m7+o/ffqT/+M17+rdfv6t//exd/fMv3tY/8KXbH/lC8K/54u03fAn3y09e0E++9py+/9HT+uZ7T+vTd5/Q26/c0m1ePxbOYyCKUH9ujcnNvKwj1wSLlXJLAGe9cy1DC/ElvBAQlqnBHlIzQjkd8Xzx5K0LzPm0fv/DN5G39J0Pn+XLwGt80bHwEBoItUNurUXDEZzZZSZZEmeOrS8YEYPz0oZHDU9hrD8HFj0N1jaUn064YpsidTP3uljSI3EGBp1CnSKumJ+i+LtYe7fOJEhipT1faHiNoY2E0jVht050AugqCLkGsTN1KgAR1VqGu2oGlJbXy2gR7fsayMkXzRSpjcZlG2sinNQNFolbSgwWVYWmZMIo9oM1a+1XD2OzyU5p7u2o5gfCyBpIbe9fy4OFEwAKy0iNiZAemHVGTewsGuqJ4XVwAAAQAElEQVQugb2YlU0HrpVThxTEUiZmLu4spaX2/H4fLp0nNLjUI3C0nOqpu1f5QvB1/eTTN/XeG0/p7u1LOuq2IVOHiuyXlBbLAB7Fc3nOBQrrPlX+ACT/dNQj3uvl81/+q7H8sUi+DIxfyX8RwmfCXLvB89zxcswvim/q3t27yh+e5C8EF+6fzGBn5k40h4CxNh37cU6wxCNZdUpEgkeKx/ivSBIj6973KSkS2QP/BWPW2RPX9MfQffiLDZL2Cdh70h7cI/+ZcZi9cR+vcsiZdsZNyIqJOtf3RfbGDH/RdZqRvzz25tooqflFk27x6Mfiq5vMRD8nn1uX5c+RvgTo2tYJvoSywanZh1SBeBGcmX74UE/AsiNJMSzLjIMJ6YrTF6eCmnfnLIRDB7ct+0waxgfcCGhSKZi6eaxUF524D2we4fXKIafOfoDZ2uRRqBygzGV5spKzSZGsKFJHvJbuRc0xY2R6gsrzVZ+7Nr13trrROmzGOZB1jRQGn92HDvY5nzm772hiqsSJsFdUpsx+N0l+RI+1YBFRIzoSW2lWUR00u6AI0JkoByCxZSM6m7w4T+Y8GYOqwSzKoq33VXyqAJDXcQ45yFqQcwFiZypchb9idgGtSgtvUq7yxeA9fovzBF8MXr1+VQbrGfDOcscT+8nuRPnNzwO+BHzw8IH+zJeDf86fjPPboXxZ+IgvDXenp7w/GciOY2birDP5fNiIqTTqdotiDbbsRfnrxFs3ruiNl57Q9z95Td/9ymt6+bnbunT5WCa+lAd3sYQt2ojeP5zAeck0XC0TZHYJ/rDWk8QoiFbeeAyWsZ0zAeC+wLJQzLn+GMy1dXsCHMcGiSKiXPkNQxkrAVNpxTMFQN5cD+ZQwUSnBKoFZ7Divc8EpM4xBvHysjFZWxnbhUWuMM/y2WPy1qioNCUAAd7kdj5c0pT7ba5PbaN8TKiM9CBc3/VeG0y2zWUteFpbqiH0XQkLOMI6B5a9yLaMPbtlG5P68C1L9Vm/0pIlkSaunrSOWptDx7ZNBCMdO/uJyQWa2+baZH+RALvsH4xbVFlnj7UJiTJngTlja2yxhLBRzMdIX/AX5jQ62WaxkbjAOichEyifgD2zgEjdIUMT4a4kNj0r/L75lASsrCylvFgLIpAFUdpg4PjyBWH2Fnl0MvTg4Smy63aCpd4gB6qUogsVFpYgyfykc0m2O2EGtDYe3xwcztBud6qLF6x3Xn1Cf/X9t/VPv3xf//Sr95AP++8s/elXH+ifP/tAf/rlewixn7+rf/zFu3zoe0d/9+O39IcfvK7ffudVffbpy/rZJy/qhx+/oO+8/6y+8fZT+uobT+r9l+/o7Rdv82XiLb389C298MRNPX3nuu7fvKybVy/q2pVjPmAuunRsPryJZQ8N1tRfWPAm9ST/CTNfAp+A9T9r4aKfIrtcf3aXMxjivLnm3e842+qOx1VEaNFsa0EsCfqK4gRAkSoWMEXSDjzzDO3iAaCZGxgabNYAOGPhAOGIKeQFK0RZeTMdVzSDGSdCSLmngy0FINBrwst+cNU4OSmfS1cgj2UAaHWlwY+wPUU04oySpciOtbODyZNkey+L8ZVhUeeH1bOzZVtp9tSE4kq4o2cgxc6XDIlZ1AggWjcxlOdQPLQR4mbFq9juQ96TQCA9s7PaIfiIhOaRkwsnCStTqa2JWNQREsqCjmj9tM7DIyEE8gIXoboAlJb1hTOXCyfVzZlSbNvi4Pwoq0TN9Y4NQ9H5cFe8AxV5jhI2y8eRwhE52SiwMle0Ogz8HRIeAPMui5U1iWZjC7G4XwDGgWSduO3hwTHc+sQGdvzWYk3b9ZqYRVhUlW0EiwOgi0soGZ+1dI9aG1gs26zXzKDZwOkkrO5Q0hEOWpJNlFqi2caX2KKMn6To+J27N/mYsVFC7e6hMw5RQqm8fXFrLhLPAtpWlLgyrIVd8qI8poM7kyGWld5hiIa/H5XLxZknsKszcj+kLrPvvLAaZkQTrL1jgtMxtEPyPHXCc9cj5OTklA/np30/tssHcD6gn/L8Nt9/nUo8v1nM0SqiesTSiEitdbJTap2CjSyaeQdrMftQRbOR4uw33lCY1BENhzHPAwVyPYCgg84+bWshyxUxijZ6FmZfWLrIL32e45dD3/zgOb7oe0Gfvv+cPnnnWX3lrSf1wav39fZLd/Xa87f00tPX9ey9q3ri7jXduX5FVy9fUr5gOD5aeM4X7yO7EqWmM2sXbuZCOrMhIDCUxn6jAAVJ4swGY+EMUOmSj+juX1U9ffsqX668rD/86F398luv6p2X7+ka71NPT4ciO+63WcNy5rfJj4i2SJxtIXQel4Ayg82IDJRAMJX1MLSnptZ173Y7RQbnp3W+ktbBbpGNvqFoawvhrN1oJJ1rmHkilsFjSXZsyqFzLwrXzqC2wT4dYU8T6CgY3O9CL2w7XmqsInHk1Oc2TSSiw0ZoJhsVCaBeoWlNsr1momAp50dJMam2860DD4q2XENYENtqy1liDjAhQ7M1DB5vwwizpsyyIWZ/OmiGYvwprmf8HXnJcZH/H2d/4mfZVd73wr9nnxp7rK6unudZrRGBJDQwSkISMxjM7AB2kve+7//z3iH5xLGd2Ndx4okYDCYYbGITBxvMJEAgEJMkEJOEEN1Vdfa639+z1j7nVHcLO3fVetYzD2vttYezT3W1XE0gpjs9KHvxJEzl8Si2MpcQeHZQhgBnZz8gTpIEcs24UlOoY8X2rWznnDqte++8qJuvO6y9K0sajVyHpg2nCCLSt2iYZs8e67mmGDa5zviznl/+Xd5Y1/BCcB16fX0zr0ljri29a/J1tOu0Y8d2Xgju0e7du7TIl70x7BPno4IyJITw1At+nrWPp6HDxtDM4ejUKcDzzHVEVPD3YhUUBoE1NGyt8/oMIs3onc9xjA2i2SXBSUwgqzFMWNDAyLGMbTsxcqRiYyCwCHCVzY7OOwVM0t84mk+YSTAVM1LfxwycTEyNXG0NhhARg3W6S/BqrZhuMNBmFVSTwGAmoVbcXCtCHcFQuTqaN1SOMqqfxyYCtTqhyKQMXwdY6wSmMxcf01lAk90yZx6AydthSz4iwSNODyxdlyH5OjhOAmweOvDEyQHMz4L9gYgWb6i72XifNtJoJgIkLhZeBY5VhRhVYmb0KTDIjStMip2xTLKqk/QQMwUOB8HYYH0uXM44OVbLARodYGBan2q0iQlK0RqCmnTHt5lhIkxvGxumUqVc/y/a1uhXBXAawzXMgpyBg1UDwP7z+uAwi9OzChx3YE1HRM0WSGch2ai66sp5bILDgG7SLWrgF8WBwgCimxpAGSvCvI9AjWPWu0i0FgYKGzNQnGeMwlc4IAe5Bw9W25eXuHivyi8Ht21bEtdznjm4kXFDGPPCb4MP1eu8/MsbAS8EL1++zMuFdeVvC/Jy0DeLTex6Hlwd07laWrMJPgFdY+o8WMqZNDff8S3Sos6eXNNLbzuje249peOH92hpYU6j6Li5Ra3Z9gYC11mbGSAGQjYewicttxmPZmob1+M1c21pa6HNOVeqbGpMWkvR1lilqWRHw4wvC4zYBjPgAKKBHbsQwLl9bob9USXipE+9eW7s1gtFrgTroWs021tcuKlmzFZpIDRfHAe6dgqAKNhkbLNAARBbClQmwhEslSIajWqwjQj2srIhloIOmC5mANsWD5ptGHkuQKQN1RT0ARgDdkFKLcJCLClC50sbNMaIs6PCgG5hMik2l8QQJQX4EjxrSh6LqQtM7VhVAl+ej3IFJzLbO8bEogXimKpWq9pisj5KeUgTrEmzNEOmDrEZ8irjwQ8deUSzNgLoTduoAXFucfIowgIDyzNYwnYKjToIjoFai4BHLmOAKaKxjJnDIIJXmxMyVqWw57hYIIz851NH1hZ0/tiqbjq3pttuPKB7bjmiV9x+VA/ceUyvfckJveHlp/TWV57W2+8/y4vBs/oXrz6n9772Ov366y/qX77hov71G67Xv379dfpXwPtfe0Hvfeis3vOqM3rHfaf0q688oTe//LjeePdRvfauI3roxYf1qjsO6ZUvPKCX3nJAd964T7ddWNPNZ/fo4qkVnTu+S6eP7ORD5XYd2bekg6uL2r+yoL275rR7e2jHUmh5vmiRb9TntKFR2WRuLLJooMKcBfbKmcx1SRXCXAyvDQJ3DArroQT0OBYgzzFjwPGK1yvp6a5yFD/g5aHgmAQX4K4bKQDjDl6W8yE6Rp0EHwEGIkIRgGswmDYozKkiKnF9gIYG7SrNolWtE85uVhhgq64nDFTWjjA7VxbyCI1oQS2iLruFgnidhu3LJQ2LodvCgEn6V3kE8Sppb5TYOAyglDBfdaRIAXpJgQwzTVrVTfJF5ZXHRLJpYd5J9c5nPdJBRhz7JkC7O4St/MLVcgfpXE9zi0ALbbntMxSMxbIdgIVEDaWtX7FRjwgdpszKtAVFLKHS17aOawN8/SKlHiMLich+sFdzbj7IZUhNNU9+VmZ/640NplkL5yNXlXCsc7LoXMxAw7p0pR02ZlLfoRmkImMA8ATLudoOnywIWc4F3jqipC3WqK0MTVrGhnc3nYpQRCSlIG8CfDRQKALw+oBhNAHLFMl36KCU62casErgGIW6LmRatKJGd+RDHtEpTMdIEJJpeQYMERJdsw2fAs9nbPUMheeqwodnY/GlazHwjJUv93iOCo5Fx5pxBmlELf5XFUvzIy3zEmrnjgWt7l7Sgb3L+bdlTxzaqdNHV/LPr1zHlycXT+3VjWf26ibA+IZTq7p4co/OHNmlY/u3cf1b0u7tc7xMC3VyzT019SrUJZ+w1B/Ui4rOvvBkAjvqASGrdCVMNym+ETWiiFH1njWUTZKEANNT2HF9G5FrhP0IVy+jr4Oee5Av9wd19Q3ypSbrxhKJ9w+85BTXa0CSX6LaPicFj7vkdE4GQwqKFYAQpJQH/pGkRSYsDpigLuHnWg6uLuslt57Qa19+Pu9n/pu+rneT511WDmspqN/+9hHNcQxBEQHvPmDLhbwYiqhJUBWSIa/YA0qMBBuvgVld2Sw0zMidxzAVVc5rS7Qss8YmMFx1h64EkqmnC8t1RYQFo7vjhVVmCFUUIdEJzxk9XC9aPGXDxtgyIF8yFgvSBQJvOkTGM0aTqJpZSWx8zbsmQxo4OfJaABIMIkI+hFkKtL1BmjaOOz6YVpFpIJlZQwdpRkO+gt71gzDPyKQO9hKGxKAjb9UHGLAga0Fp1oAGcQ/QU47/zOrbxjmZtUggt8K9gES5RmGh94l9wlpi+ZulMtbqzkW96IZTuv+OC7r1ukPav2c5X27bym6i+AicnBJhrQ2CbpHnV4g95mTb8D8ZzpeCG/Vl4PpG++fDlV/nM+Cmv7DAduxrG2G3bVvOz5Mre1Z4IbjEdWxEStZcEmpNm7PBMX/G2rcaVNnsiAudNWAFISbmnsSEqQ4xmw1bS4PBpAHyGt0W1xBfQzSNUX3MyVKbAAAAEABJREFUG2w6YNNVa2oAap+SU8rHZMolNRtHOZ9rRRNtq+VsBmu8bw0Ybuk1mscBUJsEDT39k7lCYZmVxv8EXMNTBaHdDdV9SlV+GJ9PPjvLwRaMOaEhrtB7nxlSMx0G26nk+SlCV2Ujiop8+a/CmXES1LMc5M1pYF1eimxsQBEc5ADXnlqbJZjL+pPAAjy1VXoGo2jGBkhK9Ahgn2cOpIURYaqBaUNjQT5lDfaxxoB40pPfEmOiUkRUQBTAbM8yEBRZ4yUscLPdcoNlxsAWky2Mja4B2NC3Kq4SbFUnd22bWuWgG3A6tMGyAZrofwH5xV8uB+smg5jzAIT1cS/ICzLTPn6T8DY1k7iYAmCw92//5ObBoTRHP2BhUMUQBVNf9AktQzcaaTsX8X1792ptdVVLy0sp90s+P4iNeQLzN9IbvBhcX1/X5UvcDC6BfXMwcFPwN0g9NwSDuJmI3JQjg7KRNHGfo2AjGDib5uY67dq5pPN8O/zy28/o7hec1NFDe7iZ1BuJbauTR+ZLD4QB6wdJUPbwDdwUNwdMTMkpZumunb4R9mZJUE4e7FizlCJLZ7DX0GtVPCeU1Q0FBqSRUxqjUmcGeZuhqgwBRIGL1BcErRMMVWPkez1WUh1AKOnqWKOUTVzZnW19mYGypc7WcNBhh0ALLfIYHMckFspnC4iIHtIVF2Gu4KEbEZraO5y65hRYRDACghaNSlg1+6tKvBhIKE8giegFxg+1yRdEEBGhLj1KjmqtVkO8qFrM5L1UrCeOiBcREpvYcflEgxp7DFxLmjGHzIeZr2cg2aXi0PDTYRwR0gCCngAp+DDiw+64BmUjUWKGGRJTKsPHYuR0ibVTxlO2lJmPaicLDKmdDsxmwmBqD9Vz2ByqRDkolXJzhU3miVkEWGKA1KgLjUYDF4roFKIVYyjWVE1Wcjbo3LfUSHVsEOt7FqdnEj1Rcv48jBY+3BZkQbi5ueDlfsfLt5F2bpvTCh9o13Yv8IC6pAN7lnR4bTn/+dUZPthed2I3H2ZXdOv5vbrj+v16yQsO6t7bjvAy8SgvE0/qTS8/rbfcd0Zvu++03vHgOeXflnr1Bb2PF4e/8frr9Bu8UPSLxffxcvG9r7moX3vNdfq1h87rXQ+cyxeQfhH5ppee0OvvOqZX335I97/woF520z7dfcMevfjCim46uVt+abjAtYjyPesEplExBH1CJ8G8I0IRMbASZK5J7lWxxw2hbCkrmBTYnq0L5ppZDP6Ayb5lM7M5inpse47HAMV0enYSx6gkEDdCnfdZ8AoBWgax6+EFYCHYGQh17IMwoAxANMJjFlkv3qIIlqEHG6izAEhsH3mOo3K3/wCOQHkgLKWITsFPxkp/y4IhJcpGwKzfDCmaGf61irB/2kCBBdBtjY1gyYHA6+U5eAKwyMmRwQgqqWdtCwBlDl/k6IkqAwLkdM/NgK40IdNAARcgwNcdlk8RMIiEXficwMdsijk3qjzk9e4QhvgBYy618ysioMVhd3xqQumZh2uARqFmYk7BBJsHPHOH9zh4Cj4Cq+gkrEXrosbvsyYE5La9KVTC3GQD9iVUyjxgaJtiH88PJiLkGomKZZHje44wQiE5tYE10aQV6iUYcexrtf0JhT1yE4auU/CyKMAQ6LoJeM+nzHOLIJIAMHRJkBLXgqA79ch7iuqpw4ffWI0f94WXS4UXSmONuW75A+3wYq43z4fc+mXnpnpoPwfVfUS97l4P0aini5FELtcdESZVRO3oSkgC+wvQHcsLWtkxz4u9Be3jZdMh4Oi+ZR0/uJ0Xdzvl6+ANZ1f1Ar7cuP2Gg7or/1ONo3r5i47pvjtO6qG7T+t1Lz+jN7zinN587zm99b7zeturzuudD13Qu199Ue959XV80XKBa98FvSdl5/RurpfveOCM3nbvWb3xpSf14O3HdM8N+3XTqd06QW5/SbJtITSi4sKaiIKDekGKrD0mWAoJ6FIhQdJDA6tJ61l7Hw9AQchIDcuWWB0yH2N043FRD+77UE/SAh0R3PNCJa2NQygl9nDHi485/DtA1Gk/xFgW7CsEEQsQbQ8WNBFBZMkv+iICOvChkzPgQMSH7zhuRnxJtG/XvO6+hXvGS8/qRdcd0J5di+p7olGYr1ujrhMlYC0i4I6cEboApiS13FKHIFRI1EsijByr73tkCIrj4ge2wNeZRpq1AZFAEQx0K0HZS45XDRYbNBTZLAprY/BlJlo4F1yvEXgg67HpnTENEJCvB4ThEC751IuGH+OsS8+B6e1jFTRRrFaQ2PmZOnQARWFfIAIKHyNZCoFEtc3YIfAaeR2FDavLnpFJ2R4RjFqzpJDbILCPQFXlnq8k8pKU45qwV2Q0c/areBBV6yYDea6FeRbWrs4RoZ+vshivZssLCqsI0DMBWDjiJ59kZTCKYM8QrwesYWmG9OwLZ0KKTXA+FBZ057Z53XrxqF55+znddv1hHdy7TfOcM4RKv8gRH+MAt4CEyJw9MTyHMde8TV72+bPdZX/OM1xen/wyyPrmRv6G4CYvDG1rP6JpaWlJq3yOXF3do23LyxqNRogDkDMqGzkznxkTVoMjIDg/ZEtsKCg7UmUbdNZbYAVgN9AgRdNBd2B6Kjwo94dmGsvNMZ8KBt5YRFBr9jZkMelhiwoF3lQz3YqsaMCWr+5bLbZwzhEzeVOJfy5FMr988E4JTAoOuFEZKaHZKEhrt95gbsCZsjENWQ00zsHgtnTLDBYOuAUK8ABWRw4eDckooh2fyjLWIKGrf1DSq96jAcGkmzdMBEkgGeYOjpRdY5hVmJ5AI7y5Zt2IxarOSnxln+XtOOW9QXwA6kEx1yADTe1MRUx9I6DpW3Zt+jAxDm2LQi1QyB0fMTyR0q/iCBh2H1YI7Auim7JPYmzoSkCA+TQOtr+sEx11HaUBa9IGyYBT4ROZPFmvFVdC00WE6BVwDMA1px9zhr2q2yYBx8QZi8EdgVOjImYAuDsOuhrTvJBbB0jQBmicIsJMmtYFwjH9jVVFmMgAO3TXbAgUBsvxaHGqm5kMZcIGwWAACb8EO8mtHk1TBptVVcgl1qFKFLYAGm7SFDuKcw4pXSOW9MgL9/bt2/l2Z69W89udBW/jfGgZc5PY9A2CB+X1dmO45L8vyA3iMmBZ/a3BMTeJsWyvK5rrdL6IEB1tYasXcIjnKs3zAmGFb7cunFzTK247qbtecEyHD+7U3Hy19w02RMsB3LojCFmNiRABHWJrxyQFnn8XXdI5wUoxT9+WWSEbAK51uAk3E0X4kis5Vn1Jw7HEtgrQOTE2Xt/CjV40ItpIrh9WsrOkZpaE3ZwvhcLAm1Zu1ImhU2QcAtvOvLUG+0aEvXI9zVuOKR0OHURetKofkXhoSQ/rbBxK/7oeMHZIcOnEUMXVH2boKbC+kLsKS0U59sRIE4dEQmYea1JKQAR0z6fmRYtxlmT7DMT8HQM7O/iBiwDJDYOPmqgeV9km40G5E1GoAAcUrWIv7+R4IOVZKtcHMrutwkbJMbgWwLFBVMQcakKU9CrMaVQyI2TqYfC8LMX6qm4fgiJPCtyzH119X8VI5EAEoGtojpn04AYTEVgC4A6oAYp8jpk1YCZjf6gpJiyYAMHoybJPCpB0MHrOxpBe6wFxeaBeJNgW26RC8vHyb3D0nAtjoMdwzAfATa4lfojc5MuGTV6GjVPOXMnrLzV8zi8szPFAOa/dfFmwtrKcD7ZH9m3XyUO7dO7obl1/alU3n9mrF57bp9v5sHbXDQf00lsO6ZUvPKxX8aH3NXce1+vvPqk3vfSU3vKKM3rbfef0zvv9ktBwnd7z4EU+OF/kA/RF/frrr9c7X32jbrnuMF+OcN1jN7BiCn7E+vh6EdGphAAGtXOdes3ldNHLfjaqAsaQ8MdMwU89SeBYI69TYTN3Xa/5+aIFPpQvLYy0ON9pfhRAl9/sQ9ozXfPzrX1ZL6/lAF6/Pte35LU3eda1pB1ZoHvT4DHQt+PkGnrHqyWxf4v801NXb5ue+UpwQgdAY8pYaRO4qzD3kvMMyXQXoJBYD0MJyNYH/8YmcgwTg1nlp5auqeqxQGlND2nZJDY560JxbNDZxnrL0j8YgV5goC4o88DQMfJLujrTdEOMiUfbp4ihYFEjiMCEY5RyIKckeU0L8R3TfAJhwkZBbaZDxIk8P6xHpGDdEAtX8loKcAxSgDDr65Dx4U42nADEMHfrYQsGhuGcx0uIEoqI6IGYmMpy10t6CSZVckutCWBKTynExGjdjHw9YYqqExgieb0A5tIza+8rg/dosaxdC3pejFvml2+5V71fgWLAxvKk4XtszSdAF/RCnpuUHCKuY08wusK+HyPvjbHvAet528eC9PJ1Z551XJrvtI3zcPvSSLu2ddqzfaRVXuKt7ZzXgV0LOryypKN7l3RkdUmWLc516kSIAHvBoZUSS5NhsE7ydezW6w/olVybHrj7uF59zwm97mWn9EZe8r3lXq5Rrzqrd/Alxrt4ifce/4cawHsfOq/3vvqc/sVrzie8G/4dXMd8PXvrK87qzXxZ8ibHeMlpvf6ek3o9cV9z1wm9Fvzae7gGkuMNfBnyK+R4+6vO6V0POs5Fvky5nuvfef3qK07lfzr14uvXeCm5Q6vbRvLfzyv+godrCluC+umsTQG513tnUUQoZjZArrkl7Ry1rffWYFIsCGEhL5hk/24k7xsYWK9TB46EjpyRa6mZFkmjwgaSGC6zkDPz+FgbUMkKcOG4y3obVHfyo/BeQWZRsR77yXyIsXv7vG674bAevOuMbuU+49++Eic2Kjl5R277hqLGA9k/9Z5sggfMVVtdD2R0zBVdAMx71GnUdVzzO3WsyairODz/6KQI1YajALr5rNsEsimdghwGLzOhABlArdd6zJhqQWHNgXJelg6gjAFXu9y8dLBUkJxqqY5gqWWEwYguOX0aeKVEazcZK6bmyFvH3tdZWc86BOB5RuAPyA0bozzGpklkG8uMDZX2CHg/tLRT3bTelBEnMbEEjZciGmEG6K0Du+ye2RvDYuexAcLBLa/hhMi42Ls3q0RDvGSIjWslGasP6zjjNMgsleNyLdzJ+fsCXgTee8d1fLl6RIf279ACn60yFjayoWgWGCBnO6eAxAYec300+IWfXwr6812+GPQvhlzemLwYtH7Mi0M/V7iepcXF/Ay5trpX2/OFYKec/0wu2zmnVzyV6IqyuDyExUrYxKYbIFKamRhArdmYc7PulSYzwo5e3Uwgy/xpD+PigIhQRIhBQ7NdwsyaRzQb0BAi1Rwv+yE2qqKkJMtiMkLh6DpDtBYPUfrkAlic9hD0XKfEShvbKvWcA+AYIGNJsMrmmgzJzA4BYwDRTU2hUpFBQhWB1ZrjUYDXpUko2RWmsJqjsEeWYwLe3VY2iAhFhEXXgECnBlNaHFtlihxYCKLNxsi6kDVcn0E0aWHKOjAR8IfInhqHlioJNmGQtsq0tdkkg8lX6bqIdasAABAASURBVKkupmQNPMNfk2xBBr+IgbL1QFcjcwZrBqiayrEE5JyVVPnExwTxr7aodrPjrE20laiyOs7aVjpAVWeKQtpCJzfRQbQ+yI0NTXwVsg6gT1U1T+VnaUtmDGfIWowFBtsZZmnzhmvJLK9wpXbIXrG1BrFikaBf1gLlAJDZM1AO+COxvqFKojMxXEVMo8+OSniliOPM2clhgDOtaStX8LgoArupiYKHkLm5Oe3cuUNrq2vas7Ii/x0Im3if+UG93iTGWuebofX1Ta3zQvCyXxKur8svBg2b3CDSNm8sPfcX7r4O4spmU5bgkawKIkKk1/zciG/Qt+n6Mwf4ZvyE7rjpODe1nZqf5wEJm+ABisLpoZCPcIANMPS8UIXyehBooLwkigjIXCwNzba1sk4hAJO8IcINlogm/l10TihhK2xEK8xJjg2d3ceoEilm9o1L1PwDXSAgCxcpRujak2boiDnkCwVKhO4m4YaeDxGsY/JN15Ara/lEBEsJgLTOUUKo2jrITiJnWmA6hKwBfJyUDROOJ1KObRDLPoYInOhe00hnGOvTi4HAEcjAcIJC2yeYTxcTaAoQucbkEdCUpMQ+2DO8nGHd8oOJAxE3H7bQYF478g7AAd4EiLgeEywyJFOHiFAHpLgom+mISM9ISRtqTckUUQ+bN7qYPNTP80Fxnm9HR8g6ICIUEZIMymaqUHPPA2rPfLx2xTQTBbHvetYaC3ifT729UjFWh6zDV67DtbbYiWw3gHXQDUHRJ0wlXEeWBRFCRmxlbGzNG9CZG8D1VnHgWgDXCjCP1KWhdRLTV7C9Rh3n8KhThABohCOUiIVIEQHIYZk7mFglQXJMQ/Js4GJAhwtrHglzo9AiD787FkfaxQf5Pf6tRD7AH9q7rKP5MnGnzh7bowsn9+rGM/t064UDuoMPfHffclwve9EJvfSFR3X88G5ezs0x+1AWQwIoDS0USZI+sYfCQCmyKrHcOuFqgvkENCsbsA0KUlZLI65rhw7s1i0XD+n2mw7KLwxuubhft1y3TzdfoM5ze3XD2b26eGZV50+t6OyJ3Tp9dJf8TwaP8oXJ4bXtOrB3e75sWN29qN28vNi1bV47lue0jZcay7zcWAQW5uc0x36cG83ly8aORe+89oq8VuaCuyb215iXtuN8cdLXF4zmmfAm+6JPutcmuEeGSGP2IOYyXYjXw6t4d3aEZd7qJI61glzkCHL4OCqULemkGCwzQCrtpTy3JzIUxIqEUICFnWKk6CoIuiQ4r/MDAdgVoCjlXoIOgAwqHPEkGXwM+yJVndQzsQLIzXIDWttNayM+cxbyCDxZg4DuAOcrLYOxr1uOL1qaOpAJ+OxBThN5wktVFeqYq49ZCqAjQURWqx4bSdWeIkVLppPStlPIQK3kkFvnQYoIBToGegdgQ4iUdp3cIsJI8vFjAnncsEkhOJq/wMGcAjsWj15471Y0HoNZxzG+fBegwhrJ4GzEHoU0H0UL7MvFURGnsZbnpWXO6WXOk+0LnQw7FjvtQLmD/b17eU4r2+a0h32/tmtR+3YvJRzYs00HVrfJ5/6Rvdvyt5GPHdzBebNLp46s6AzXgbMnVnXh1JquP7tfN53fzzl3UC/kw/QdNx3Ri28+qrtuOaqX3HJML7/1qF75omO6ly8aHrjruF7zkhPyby2/8WWndceNh7TKi8JgzmKNE0wzJ5YEtpO8foDPv4Ocr/feeUq//oab9Ouvvaj3veY6vfuh6/SOV13Qr953Vr/CC743EP+1dx7TA7cdkb/geNktB3XPjft153V79aJzq7qJ68DF47vzi5Ezh3fp5MFdXN926NDqNu3jeud/WuzfZtuzc1F+iWVYY10Ocp04dmCnzh3fo1vO79M9Lzikh+46pV+9/4Le89D1WcebXn5KL7n1sM4d260VriNzHA8OoNxKdIqIhCL2B2B53Xw9Zt6wBZEBZL1JoMgDgJgICtYDEosQQ0IXoa4LRYQYFPxkD820yoQVSB2RLVVLaPvNJQe6PG8xsNi8wXu2VOu2j6nZASwraGyfvmMtLYSuO71fL7/9tF7Aeu3ZuSDKk8vz9TMJB8V+tntLW0woZt3LNJtdvoYUivEcRwTiEUEd+9wrKZ8TG2M9x8uWp5/d0I+fuazv/+SSvvfUz/XYkz/Tt574mX78k+e0wbM1gRRZc83gBKamNcDVpFPRQCF3/SBFRILrNUjBmjCC5JZhzACsjZWBDW4CKa99ksz7mqZJi6SaS9WLYJbaWKFOUgR2AF2OxRKAkYlM6eyVwRJX2whVeADMpwm2EUjNAJgiwT9AgGMKvcHXfKRbux3QR2BszYChCcdIrBw9UE+zT6lpNT+rAYsiqFlVPsQY7KPOXMm30SnZDs0DIT3y2z8pIpT7mUChaetI4WNWrIfpfPEsm9q13OnW647qVXfdoBffdELHDu6Wv2TMfAQgTAZxnSkTFF2yEokXjD3aA2NeCvo/mcwXgvkvwTb5jAdA+zcE/Rlwk8+BthvzMtJ7e3FhQXv2rGptdVXbt2/jmWOO0MQWraEyFNF4NLW7DoPlQJLMT65Nsw2NYySI9YEXDR+OEMTQC7MzWAE0cZmSKTFrSIZhloatnRR0Db7VhtECK6oVCwgxy8Nm+ZhuwZYbmN+gMmu40t0y+zpV0v/k4IgYzaBGIpRDyTkMmm0WGAYZNOUNnOwYHjRtXt0pN1A4OkMMfMWWWlwXqcrEMdxqtpWrVrOySmcsKyeEsrKq1UxDsmUSLfsVfnbGcsZvKzljPlFYZkgBBKdkkp4TWZBUdjo6Qz2bsWHpmHyeDM3UalFJyiSoaFBpm+FlRle1IKVX1/HBtrO97VAZAZHxxKiZNuSbEUHauwJlUi+nViD2YhogEdLJVM1ksYH0LibBsQ0YcqKqAnFsR0RBTgDtjCtxlSGuKYvAkz5xNt3qSAd8NVFKSaq22bxpi18hXnEMAFIREMhTL+iE6j+MEZbDGdk+ofEgd8+izl+KiATzBsf24QrNzBMbKfLH+gQJHggpCdFabfa3t+fkmOGDhZNpEN0V2B6MDz1DZBqLgbAkIKwEIm9gUkUFHJqfn9eunTu1f22fVvfs0cL8guzSS8oPheP6R2V9s8iXgn4xyMOMef/zYsOYb5N8w/CDmf2yVPzdXa95A0UrIYdQx91xYWGkvSvbdOO5Q7rvjnO68+aTOrBvp+Z4iuokbquFkZ6Ige49x6yr0DzU0MPVR0uDMFhI1yDLhdyF4FNyU5ABOssZdGD3gjwicl9bX+xfqn+PMu+nGDo2Zioekg8p6QABqj64CAGlE0S0ABAaQWVPN9SIBcIRMULbWCaZQoySDgsP4RrEg25ieJtdfRyUrcYRdcASGwqC1cTPuiFGBGuDRsRNY5QsJceDnGJXwludCF/TQi77ASnHNLxQPNQWHjz8oKycGfk00+yPrchVcPT6WtRM5bAqNvCLh9Qka9uwWJKlgaFl0+iBpkPagU2DsDRlMAebKCKaHZEiRfAQmVcK5uSpPPPzS3rih8/qiR89p6d+eklPP3tJz11a5wF+k2f9ooiQ93VExaY76AjznQY6OmKLdQTkVpT+nnseO9ZCrJkhjG2zBap/RMUa4phtdJKqzTF7xzF40oktLWLJ0yjwy7LQR4QodqITOiFPHKLhS81KuQVFXuUEfAMCpJw/dAdEhLpgDUjSJV356i0a6+FiHBcw2ZPT4JcLY/bR1VCU1x10PQeob1jQ3gvsGI26orkuNM8Lh6X5kZYX57RtQVpETlIyMDpfpSZztr8BbWq8FTCDLoClUkQoxMpYATZTtRZYgw5kbnlpUS+4/qjedv/1+pf+u4qvOadff81Zvd/w2jN6/6tP632vPqn3PXRS/+LBU3r3Ayf1zvtP6h33ndA7Xnlcb335Cb3ppcf0hnuO6rV3H+VD/mE9eMdhXigc0v23HdLLbwX48P/Smw/pHuDFNx7QHdcf0G0X9usF5/bJf/fxhjN7df3JPbrgFw3AmWM7derwTp08tIMPFdt15MA2HVrbpgO8XFlbXeYF5JL27l7QCrCbFyK7d85p5/Z5PgQAvEjYDiwvjbhvdKyxmKyhY/DK+3jKS6JsXgTAxxU0WcPUMVgmrANIGwSF9S2hjDtGOGbfeh97H2zydjL//i33qHUDH1ouA/57uBXG2uDD97h94PE9SnygETF8XHvikaIGZ/Q+y6IQeh+BMq/t8xzEHjOqY0xlVbu89rmuCmyXANvsoGRRRKS/80udtynykmn7EC9di3pqHDOPcdbe81KWezDzGwOe7wY64zrnjfqlHbLLvg+PN5jzhsZ8mBt+O67LjJE5OA3gOiZAMvJTTtIBLVqtkWqp29d7RNltbcJ1my4ZjZd5c9LubdzDd85rL/tjdWVZhn2r27R/dbsOru1kT+3UsUM7deLwbp06sltngfNHd+viiT3sxd266fQeveDsHt3KS/EXnV/V7det6cUX9+muG/bpbvbwS24+qJe94DAvzY7k/0b74B3H2PdH9eq7jul1dx/X6+85rjfycu3NLz3Fi7aTeusrTult957hvDnL+XNW737VOb3ngfN6z4MNHriA7Lze/cA5vfNVZ/Vu/71T4J3YvfP+c3pn0mf1dnRvu/+s3nH/Gb0d+d03HdIevnwQF7O82nnxoL10EZ3kxe3mQJ26Uadty/M6y5xvO3dAt5zZrxtP7dXFYys6f2SXTh/YoWOcZ4dYr3284NyzY5EP+XPazrm0bXGkJa5TS3OdeDzivOL6xcHI8CEOjtgjJWGTl6/jPA967kEA/AawyQulzfo2Nq9/ywud/ALx+KHduoUXo694IdeTV57Tux+8qLfdd16vvO0oX6Ls0s4l6vcm4Pop5zKQMpHl0GrH3qT3Q8VI2TMTEwujwxJPTmAvlUUdg+fh5zI0cKykCSvg3CNCdJOCSkxoaEgSFOZnEOfxBMjEiqikzHYDIPU9Ie+n0Pj7/Cr+zUhkPdeGDnyE43HPrSf0oosHWacFjmGdT0cheYiDeOTI0cUkXXg+5Lzi2GBNL+QfU2ev4N4S+Iw5Br/gmflHz/xC33nyWT3ynZ/qc19/Sv/jS4/rE5/9rj766W/pg//jMf3JJx/Vf/7E1/X7H/2qPvCJR/TFr/9Av7i0IcIQtyetgVxQ7oV5VOxxCqXVJarQpFFIowO5fQt8RDAS3iOkQ4LgyGMDKPcpCWUjcpRc55YNMSIiV2uzpqbLUiVdWjiD+bzaqideSTkeRaolYQPtmKhZU3iYMKOtrWefVtPZcbChPsRF9q8yZgZR1HWhLmOKBSgNTJuEh4RKzyFtRhmY1COh2zoisIViXeipTVOL0HiejmdIORa4UEEP1boVCHGRwIYWVW4WKcQ9QnmduOX8UT1w13W6+6bjOnFwlxYXAnV6g/HAIfNaBBTHb5hlU+/zgmvHmGuFYYP7h39DcJ17h++fyVvWYJO9POZ8cZzFhXleCK7If4Jqx/btfPm/dTxBAAAQAElEQVQ4UiGfdWSmZyKwFBFyi6hYoIHkCFlVwUJ0Mq4Szi8pRYwBiNamQb5cTUuA1q00SQwqMIXdQIkIjgKgj6hYM831F2EfVQhVCUaLDAR0YiS1E0YEVgRa8jsGm5ba8YYXLSIUYIETTBvShFVodhZVQCFD5YbRMSytEFgYJMsjQhHRGNUa05CB+ENdFaPPTm7wMOKtARBPelgahARMQjFFvIgLMbG7isjU1Q7SbhMIAhmu8kE+yAZ9+vqCwvwiQmoQAS1aGoDdB5npQZ5mHiwA28YgaOx8bTHkXIY5WZ+AQeu2Dny65B2LQ5AIAdNEBRHAP9nrgbNZHhD7GCxI2MJIWciMbIbUTPNJOLCeh+lQGP2TsNWqzqrK6nitANFiV+srLWIiKEle22pi9EuJDNAsZukm+qXIeSMrjS125gxKnVqztaGxV6BI26qPpoPzYoOa4PnRFTZDBBE16Sv0iN0T9LzNewlHLzJBoLD0CON9A+cHLpAcqGMwmMECro6eQj07pcXF+fwfo/atrWnPym4+PM+jKu2mMa4fSvjQ4RuFfzvQ/4T48vBiMH9zcFN+MM2bDHebijMEaZ0PxLnjys1lbmqly22RJ98DfIi4lW/w73/xGd1101Ed2reNb72KRjywBQ9wPZ+6CnMuxOnt5Jm0AJ69IYLo9GIGW5slbQJAxdgTEQNsuw6WeB4TIbONz1HnYQZkKUBaTPCEIwcusPaSIjqZypxVgVDZIjVJMhQg1NkmyIJDYd1cQ6E6RGlt3GnazAu9qmEqbG+eEIoIoMj1S9AJqg2ds3KnQo8IPoywsS9k6wWJIwJFU1o0X5RBaW9/AkTWwxFhLWw8rRdn2wK9FanHAT79wd6nlljV8yRF5XJ9DNlFc/y0gfa0SUthQcRA0oAAQ0yE9MA0o4Fh6eZ85HGWMog0zeU4yhYKTABjYKCEzyYPUN/63k/14b/+mn7vw1/WH/zlI/pTHuY/8qlv6q8/81393Ref0D9+9Sk98q0f69uPP6Mnf/hz/finv9AzP1vXz58b6xeXizhd+PAmcTpp3Hfqqd3rU2JECoBNGYDESiITUJIPia4u6ADq5CWF5aJNCGgFczeYrlCQGMRaGwoPhUwWyx4DjhdxQp1IgUytddCdGCSGoJYhTc+iD3TqRMOUcUsnbOMLEaSIALSlRXIlRyXjShufUtMAfZhVVEPGThGVC5lWNkwrhvA5UXpiUnPJD5XjvLb4nxEG1xYDy0OP6qOWpbIS8RnkFoGQmFVmCYAo5B9oenAtAEm2BYpCi3MjHd+/Q/dcv18v4wXDK245pPt4iffAiw7poRcd1mt5wff6Fx/WG+48ojfx0u8tLzmut73shN7OS453vPKU3vmq03rPA2f0Lx46m/D+15zX+193Tr/++gv6DeBfvvGC/tUbLuhfN/yvBvyG8+jP69dfC2D//tee0/t5IfneV5/Rex8CwL/24Blin9a7yfGuV53SO+87pbffe0r+z178MvItL+PFCy8jX38ndd55QK++46Aeuv2gHrx9v+5/4T7dcX5F+/cuao6XIb33tOfMGnjeLIJYdtZWrRVvu4SIUOcNN2uAmuWqeuSF/cpnEO3d3fEiZU4n9o10fG1OR/eOdHR1pCN7Oh0GDu2Z16E9Ix2EPrDSaf/KKOHgrpHWdnbathRyXE5jZausRZyH3hspZXABpOf8QAoPzZiXP58qXPNyd5juC5eRgkEv7y+mI0OHvdiLino+dRFIDJi2lWBq+FZx31XdfDfWrm3SGnNdYw77VkL7mc9+5rV/dU4HmOOB1QUdBA6sLuowa354bV6H9wF751iHuiaH985rL3NenO+pp1fngqihdKOakHwRngUKsDI9Ax0D6mI+zJMlgO1dNABGJqDnxWWAD1DHi2/cpwfZs6+/h5fWfjlneOkJveUVp/U2/ydD94LZS2+/96TeYbjvNC/ZDKd44XaKfQ08cFrvZm+/h739a+zJX3v12fzns+99zTm9j337fuC9wPtec0HvffV5/dpD5/SeB8/p3Q+e1XseOMu+PUucs8Q7S+wz7N3T5D5FDSf0Zs6hN77kmF7HS8TX3HFED952WPdxzr38lv26h9r98vHO6/fpjutW9aILq3rh+VW94Mwe3XhyRReO7tQpXpifObxDB3aPNBpFPXq5Zh3LForoJBY4YqTwMYeGEKaa49rCKaEI/HzADWzAstmrB/zc5BdHYz5sj7kuGfxlrM169pZxJiyqrWHCJR9tDPlHjA2i4ty/BCGUMh6E69nBy/zjvEi488aDeuPLTutdvCh9Ky8J77hxvw5xTBe6nv0McO5RuUQRPXT+lhecWgGJXBM5LK4QLEfHSlCE7FkxZLpNOSWva7aouphROg+srwd9bkzqYw8WctssuO44m6U5b3RCZxmTZwYOAHgegND3GmuFLzleePGQ7uKLlKO8qJ2LDjci5uRICIlABHBPMhQo3B0PDLKyIB9Tx3OXej3x1C/0xUd/rL/+7BP6s//+mP7LX35dv/eRR/Tbf/5V/fYHv6zf/rMv63c+9LD+458/jPwrvBD8iv7Tx76ij336MX3rB8/ycr9I1FDEESgiPwM9C4AduqdYsBkqGuTiCMhytqda81ohgitADRlJSaSSm+MJoY910gjr2mIPnTL0kPQap/qy6smGIkKi2yMCAnkAouXSgzUhzAjzauD41cU81xzcIzyIcMigA2u42u2AOJmkS2pNWhZt4JKHf2OMigcDFsS0khnIzkGxVYQRRFjoA6zaIpBEpVPVSNOoHEqOMeOiNCeciUrDQPTsF7vDGU2AXSjb5jywM93DbF+Qbjy9X/feeZ7PSsd5IbiTe9tIfpaRGxOtIYloP8sMFIbEFPVxlhDL1/ExLwU3AX/Z5M93FdbZf+t84bQh/wbhmAdWQ+kLnw/ntLJ7RWtra/kvzebn5ok5m4gsdITSkBMsmlGo/oCoIzuaiksKk61DOoRSDCrmzRQYYw1+EHRLZ9cc0f96H4KwPiLHVTXJDSM6apgJAb21pyZr3ip/Pq40hf0a2dDVkuk8r9SZN9S1aQF+CSJrNb/CBvkWyTWNWhnN1nO9thmR8uwCi2W7hlGKWhwNrWDb6NLwlYic6drkA21z06ibpq6H5QYLvY0G2rztjQ0DHVQQ4RFpVMhzE3Jrd6Q0bFY4KkFXN28uQ9Pkhdn+aW9/KwZsWlWT8aUOLgDRogGIB7cMYrJCsjkkjzvY/Cwg2tKt2yKQqqO8hLPaWdo6DGqfLSoltqxQp103gyWpnhkKN4ZSjarUuQeoki2jYxiq8KrEVcw2tY1hq4UlrqXinEPmNt9cQdXHqw6T3ZIkFPxUasZniBFV45HbeFpyb+E4KUG0QOrpKQcEGaao2hdBTEGuMBgNoJmeEsxlBzNZg2gwyDsoloERBlG9YUBbwoU97Mf9FlaFWubn57XCC8ED+/Zp967deeG3rse254HVv5ngm4a/SfI/Ib7ES8FLfAN6GVjf3OAGsqkxN5Z+vMnzV5/gkgyOI6eeMOGJyWzwAB08hC3yTfa+Pcv5z/weuPOM7r7lmI4e3KmFRR4uPRlcHMdhjDOeCRZ4snbw1tvUMNlXFrLPJj48DOKGNWVwA5WN4RqCknxDT3+EfjhiiRBSCESoE2KcRXP2krztSyoQt2TebREI6Z5wZxp1fgMMTj1Y1NTzQUv4eV1cbg3qg0R8/As2qLFGVkAYRqAA6IS3EDk954cKE4n1hZSb+RoH23DtIk3ToqwUunzoLjUddqIhhSc3Y/VEmImqpoM15QtmungSNSAaOkqvkUXpRhxETLmnBvTuXkAMMj4fqFjqNq8eLWA9FEJlDmIQQLjID0wZz2aA5TadBYtzVi7WCjsmhuicFUy3qIKZjvjBSzzp8R8+p4/9z8f0O//18/p3f/o5/ds//YL+zR9/Qf/HH39e/yf4//rAF/Xv/+xL+o8ffli//xdfyQ8Cf/LJb+pDn3pMH/2f39YnPvO4PvWFJ/UPX35KX/j6j/SVx36qb3zvWT3+1HO8QLykZ362qWef29Tl9V4b49BGGWkz5lTaMaREUYzcAqKugWQcEjiUNlK95uSCSF4vFkgVvAoVSh5naB8rjj+WIpl83qsP4qVEoU7iXFW2yBEhOBRWQdkkIkxNcw8xkUago3sPyHUBptME2rJqYkY1vJWwPjLWSz1TKRMd4eQWSCiDUUBIjOZFM+c16RgcvzBEhDr2V8e8A6ixOxDW3YxngWeCXIWIGApogxTttziK3MKDAbbDRnKMEZIBj5S/sciH0Pm5otFcxzV2pIX5kRbn57S0MFd/g3FpUTu3L2llx7JWdy1rn/9p5N7tOrx/p04c2KXTh3fr3NEVXXd8j/wbfzed2aubz+3VC87v023X7dOLeblxJx/sX3LzAb3y1gO690UH8rcIH+RlyGt4cfO6u47qDbxsfLNf2rz0VP5W1Vt5efN2Xty8g5c177r/TL5geQ8vW97Li5f3v/o8LxAv6Dd4IfMvX39e/p+i/7fXX6f/jZeQ/5/Xn9P/7w3n9f99wwViHtXJQ9tzPiyBCuvLEsnQa2jWmLYEqBcBBEURoYDi4KrwYzIFHP+OY762ssjL1AN6053H9OZ7jugtwFt50fOWe47prcBb7jku82/lhdSvAG+GfzNzfTMvV9/ol0EvPqqbz+3TtuWFurfJEcR2vszr86Avmbbm79nD8OwNX1fShoJyv/Y26+F69kCBGaAXYeHpzIfthg107oVOuS3MGqJGLEapCPmPwx/jpcQ9txzRQ3cd10O8eH3gtgO8xOIFLPih2w7qNXcc0mtvP6zX3X5Eb+AF8ht5Ses5/govbH+F9Xgz8LZXnNQ77z2r+154XIdXl3k55fo6qhgx3VBPYTVvKMtox8F0UBtTFpPH1n6ek1ekVzC5LteMc5Bj0vFlneM/+OITet/rLurXgd94zfncK+9j37yX/eMXz7/2KvYUe+sdvBh8Gy+330p9b+ZF3Rs4Tq+9+5geevExPXD7Ud3PvO7l5bh/49X/jPYlNx3QXezlfGF30ft7TbeeX9PNZ/fyoXhVF/3S7thunQVOH9mlk/kbrzt1jOeGo7x8P8wXi4fWtmv/3mWtcR7tXVnSnl1LWtm1qJWdC9rFp+sdy/NaXhpx/gV7NzQ3F5ynktfCx3pzs+R/TtKzP3rm27MGkBhICtE8dFJeM4wtitwHwUL6Jd+YZcwVBHuL9ZiU6gyVpgyREiIkzrUOQUeFMI0XmMMn1+eUHcduAiiqTOowGGjR/DwDoheNOYabvJjcAOZHocPsuTv4ouINLzujX733vO69/ZhOHd7BdalQF9UyDwGBXw9Gyip4JBzdc1OY6BN10HQEoYCJkAxqrdII4Ys8U4jWbW9ysKlWllToydxTR6GO3s9LPhjw8sKicy2FvUnhKpZPZCLTFChLPqZ8TyP/9uodNxzWOfbQ8kKtp0g+BRjkUAyto7CviFZa7HyWRntgZQAAEABJREFUQ07Xc5fG+uaTz+pvPve4/vDjj+g3P/gF/Zs/+Zz+/X/9gn7vL76sP/r41/Tnf/OYPv7339PffeEJfZbngId5DvgaXyQ+9p2f6LtP/lQ/euaSLm+KWQTgq9+oYa+Gs+iKNiuzTSiPPZvJWFc21sUeIGaBEQzLmevlNQvmZTBdyOyeIbATOtOpdyrzDgQe1BZbZH8SYF5APRiwAluS1VAcaCpAV+RrUvXpVZDg5LEeh6TakMe6uVfnyliNY+Z3BGJXZ4To6hgZtmSMkJkOO4eJgEfAKWVvCVq0PL6DxCY1EBo6Pp26Nh0rWRkv5uyiMWfMMC4ZEQvqLfABH2BNrL0nA/9qw3pZA+91KWVTy/PBlxVruu/OC7rrBSd0/NCKlpfn5fgRoWAirGTGnA5DLkvQEq/n3Blz/tfrwFj52W5jA7yh4aXg+vq6NvgWe5MXgq7LMDc3p5Xdu7V3dW/+C7OFeefOalnqQh2hulRRaacMD00MWaoBVOusDx2DksDYFFvRIDc2OEziWbNwMqQOOIFZgyntOryuU4lU90JQxyAt8uyQpMA4eTZJoDGkgqEAV3bLDCmPHHOICEWERB/A9TixRWrNtMHyJgI5YgPP0QvRgliKQevmDJWtcSqd5o2cIJtmvEFiwUBLbC0gmgDs+hs3QfgHwSNiIkoCOT1JD8Nct8wLg5qxjrO6Gq2O9o+ANpgxzNIDjwmlmGswxG3sPwNVD0b6rLnXgmWvUuqerTXtnDuJNpg3NHaK0rmyXhRHNNg2qN50gu0M1fSq0TZXCqMJUufBQMwmnkG2vBZIW9fVNqJRKbGyHIu2ADos3K3HLC+OnC/SYKetraCYeJWtOnMWDWD+KshERADTMx8hZah+6HR1s7TqZ3RMOHAMi4Zgs0bQdCxKgs0mBz+dqiTHkqMwnIKuaPYxYGTzAdhcNWwKbODLzhW+Zq3HONeXeoM4FidvAhlqU0Aaw8aEhshuiYnS/DFSx9PDwsKC9qys6MC+vVrZtTM/tPph0s9dY14MGnzz8EvAy9ww/FLwEti0byDr65va9ItBbji+gfS+8RZnmk5PXnODxeAJik5z86N8eH/BhSO6n2/BXnzzKV4M7ubF4EjB5chRIqge8Ar5gp7hEYlWuNmB6Ei9FngZ+dgjnPQIHFi03somtWjYTEmnnCyEIgzZ8UGGG6N7QVz1VWNZAwQ9tWTe0mQs8hC3w5M7KOkKFMZpUuqYiIeB8IMRYLUB/+zQLjtjQ4vKfCNLZ6IVnqwiAhaL4mDOBg8ZrLEUiqhQrIdGIK8tg9AkabHzqUqUQuZkWVCboEsCKnp4YcghP8QEAmMQVchzNSRNPGVjbs2eVVSHT1aaOBWKsEbgCqK55MwLrWSU+hq7+vXqdWULrwv21c5aEslgGqiuSQTygBoAUq5NyNc3e/3k5+v67g+f1WNP+J8DPaPPfv3H+tsvPqGPf+bb+vNPfUN/9Fdf03/66Jf1ux/+Ei8IP69/+8ef0f/xX/5e//sffFr////yaf2bP/oH/eYHPqv/8KHP6z/9xZf0h3/5ZX3gr7+qD3/qUf3lpx/jA8V39OkvP6EvPPoDPfKdH+u73/+Znnn2Mh9iWpENaUuz0LBFOGF8DifYhHWQz00fTKBA15WWOcAzxzVsbAzP3glWQQbTHJvwmgqJ+Q4CzChURgmhSOyhRTNJDo5EIGngF+/eI64AZdpMMHvJJSsxPtZWgSkg0jWobcg94EzvHJJShntPYJ+fIcnzrqFCESG3ED+zNHzKWxzbe7+KOClnCNbCfESYMylfU+WagC46BddYZq1+k5FT3L8RNGbt/eJhY7PnW3nDWOsbgHljYINr6hjeD/F94sLWZyIuBPAcRtQyCvFCI8RllA/0oUVePC7BLC+OtH1pTn4BsnPbQr4M2bVjMV+Q7N21rH28LNnPy6ODq9t4iQTwkuDo/u06dmC7jvOCxS9bTvuffB7bo+tOrur6U2u66cwaL2fWeDmzTy84v18XT6xoz/Y5dRwjSmEN6OFlYIDMTq3yNYP1pHpEVA5hMYwiTT0gZ7MWFD0QwP7dy3rZLUd5aXFGb+OFl+Ht952R/1nnO+4/p3e96pzeCbzrVef1rvuBV13QOx8AwO964LzejvyOGw9p57Z5inJSqWZihGWUr2GF+kQLBWM1FfnNFM8twXKccqIFNYB51h/I6bbHig6DLsPZADqSaRbsC7FqIu/2xcg1ffPLz+nd1Ptu//23+6/TryU+r3ffzxzvO6t3Au/w3O89w3qc1tteeUa/yovdXwW/Dd2vtvV53UtO6uKJVW1bGFGHyBqKCEmGThFggBFaNDYldYg5esqoVPc5KgtA2T0lHx9gGzWf2L+si+yNU7yUO3VkJy9ZdvLympd0B3foGC/mjuxb1iFezB1cXdL+PUvst0Wt7V7Q6s55rexYYD/Oa+fynHYszvFifKRt7Nel+U4LcxJIbGNebEq8r2N/F2oqYodI1ERXoQ4fN+MeuufD7njA0OYNPn9sYzBv26Rty3nYAwV7+9p2zNu8MetB53JZgJAblPJ6ZcYLBHRUFOCQqU6Cp0CJ2Mpm3xnw4gIRg0xKUq2VijsV5VzN2jR5M0J+JdhWW5pdMm5B7L2ZXtD0wuKNmXPPBBcXOh3lfH/JLYf1pped1wO3n9TZo7vyGlLn4ADpVOeEb6GWgq/AgncuZTJLQsN6VFngHPIPBHgmngXAoBPrCDvtUUl7FOotuaa9XFchb3ENE8DWhqBpnxEkSUD/TVCO7+7ti7rx3AHdcHqvdnL9QiNFjmB5ZnIjDVMM+cfSks9AoU401nVMTU9zj374mz/Uhz75iH77g/+o3/nQ5/SBv/oK9/Nv6Yvf+IEee/IZff+nv9BPn93Qs5d68f6QL/06viYiSnTqupHmeEs5Gs2pyxqqvAicQK5r9ZzTjCKgAx9jyC3dMgPCYDbug7vniFgR4SkCoUBgKCiNmSr3WjzoXpyUQaDGUrKrstnAWsKgNNenXOqiEkZUCWMtiDgTGT6mIzyih1feY83LVyg7NGAnUphNrIVLuelZwnwNR7xUNGxF8lKtJyRUjMzHIwz6CNNSno8kM1ftRTMHQs5odw37tN5XRM1oMLNJRoS2YY2H3nvY+8pzYT+lDYPTFr6Q2DYffBGyX/fedVEvedFprrN7tH15nnqISy8z6xMpZbQsUNJ9DAs5fO3z88QmL/v8T4TznwvzOc6f39Z5CTiAdbbx5z7PxXtz586d+RuCu3dzbVggN8VRItGZBbQ8IeduOVHAobORwQJgcozwqaYo6agIMRCQCKYcTHZLDDD2N0C6l1IjN61Fmb8RIGsA7GBqh63EdIwIRUQroOGpOmc5wwqLhEHmkIaB/2dhgjhlBseZbTBxgx3EykTYJhbNStBVfbCZYBPVyi4DWGqokx30dR0tH0CThLqiTS1S4cBJ1GE4JskNpmCbVai5TKeNB08eG3lBJmDFVgj5h8pxptc14tiatuWAsTBbwcIGTpNOVZNjMBpctxwLW1cIOQkzOe9T6Aj2MOBMTUrQNZptDLOqDEKWlBkbkmGYGvsC2mNrrQHlTK8Sj/bwQ3OtFgk9Da0w7YvCLFjewChtJ0MwlZhwgqvgQLqi2c5QxH266iZmljcwQuvFN3j5HLbAGALGgEntzNkHIqFKtowBZwDRnZD8BO2BugaI6bYx+MCW1CF0xyWc0xvNfNQB8cSq0lMv87Zy/CmNI73KrzVeoYSlp2GNPI2UwtmhqRoS5QJ4u2aOpeUGyy1SNvSJiywrjTbyXioa9JYArLPtPOnUmMfGLwb37llR/sbg7p35kMJTgHxH883BN4lNXv75hrHOjeSy4dK6kt5Y55ulTV4M9up9U+MGVBKKCA1kJmWDZAtoOM6wKV7gU8DelW266dwh3fvis7r7lpM6cnCXFvgGN+tNKwY/9NSgTIGbjkVOwzxIaY7YoKHbmSQdH8x5/FK6ioYPnRhSoFP9WlCyAQpcoIhP3DCDZfFiiAbfWWjAtqOm2Tl5DTDHsK8IKjt+hBOBa43wwlfkD+gBqhO50xDz6AYKproONhI6HOl1SdPWsmpXiC32TiC3bckCCEPddEmhiFC2hgSmq/BjeXWp1tZZZr1grCusi6sV2FYGzTbHx2EixynXy3KEqCQOnmvr7IdsBpkE2M1pCOmevoOA7PgTBI2dDZDZG417oyR8IwKEn+fIng3R0gAKHcsqL13FAR2aG3VaWlyQ/9Dy3Gheijn2+0iXN6RnfzGW/3D4Ez/+BS8Nn9Gj3/6xvvKNp/SFR57UPzz8Pf2Pz35Lf/Xpb+i/feprfHj4qj7wiYf1hx/9vP7vP/8cHyQ+r9/mg8TvfPALfKD4ov5D/rbhl/WBv/qqPoPvz569JHEMxyryNbdnrpQshGIpkUJB0JFBM+ZUwEyboyIFI97V1sJmkIgpy42DElEZHwuLDAVvFkCGrptTxzrQ1dkWyGNmQ9uFhIhB01aoieIiAl0gN4DooWC0HjCFXXGV+BhZNAHLYCKqT/72ErTtC3Gq1AaCEw0J3XMpcCxBWy845moR7kbqOgxNWRXMCIX9HKgwUJa1CQV9IKtMAQVQe9fhy7GKCAUf9gQbqEbguVGR99AcbzvmsBuNJOMK0ogaRh04wm4JteDhgIEpxBnlZtaYiXkN6r4o4v1G3Sdslh4YzwLKMbDZvuzxdd3X9zEvIPvxpgpgbNkmduMB2HDjBn3iIsrUwihE2eQrWUXv+nL+ypZrCEWp7QCHCvUgogcw0y3HX46UqtA8H4gO7l3QGV46nTy0Syfyb9Tt1En4U7y8MJw+tiv/Y5Zzx3br3PEVnQXONLDs4O55LRAngtwDkNbPITkJBT9KyD1XlA1TaqVy19UUaWm9lXgkz34QdAL10ys566NO4pinAhycRz0LF4hXdy/p4ulV3Xp2j246BZzZz0vC/brp7D7dCNxweo2XsHt0/ekVXTy1ogsn9uj88VVe3qzo7BHg6IpOHt6jwwd26ej+bbrh5C5dPLFbKzvm5bRyEu9FmHCdrt+QdBIa2kSPIBoUrjcDcKDpfYXxBvf8TV1eHyf4Bfcm+2qTvbTJS+zkkx5j9zxge6AHxhPo1bPm3m9922s9fAI15fqC3bPGHCSWMyEg6J6dIpRgvpOSHmS2C4TJc/835tDIMOo6cId9qGf+ocBZtbG/TSAxSvAqej/5nZOiS5k4/rZx7oBIaBojRIoIlRbPsgpokOdkEIT4MR+SEQ7a0kjOMpGtoOoBMAYeUbkMdOxjZPYfUd6I85ZwXCuwYH7+Dcqbzu3Vg3ed1H0vOsHL3R28GLQr8bhW+gUHgRFg72TESt6YoGGsECS5YHJOAUEnnwyQQ28aWOIRn1GsBDwdHsY9AYm4JGiSr9i6zsdpzHVYdk6OcUdwej6+dvAFe69FUASz0WgkHd6/Qzec3acj+7bnNZjtRQQsOO4iTigkICJEzzk5T8rMhXLtfncNRFcAABAASURBVMK9+TNf+4H+9JNf0R9+/Ev663/4hr7x7R/q6acvsecLvp1GHcCij3i77Wv/iAJG3AMCWaAL+G5uQR0vBsXe6ZhAR+GQTicmnh3il/Qyo4vJUg1CyoUM+YcBWqQiiQSLPSPLpAgsQi1fkcnKVEpIBi9hK5oPF4iOPTLKFycNvGodPkhMpqhTlxMTx6bIzbE6tdiIOvzNuaIqTsorrspXxJZVNny8N33uJc/g4z2pyZMCfPxdhoiPiZyjEAT3ViRShBEdRBWVtEVYAGov8KYmBhAdgiFXBAyyOhIDWt645Pe+kxVAgW+miPq0EjM0lXWi7+3Hi8JtvLQ/f/pg/obgS190Sqf5EmYHX6T4b1fiLINp+4UZ0fBnpAdAJObpa6m/6NjgGrvBS0G/ENzgM1z+vXjwZb8U3NhkzwLY9P2YY9fLx2vnjp3at3evVnbt1tLSoiI4Js5hIMOkk46ebIRtJPNQyumIVmYAbQBsBoS1ew362bjEqRrZMkGsVUjP2yJCStC1m092YnjNfCxsNJRl2hDKqrEy54y2rrQ5Q0xYew/MFA/7opSZWDYFgvhK8BhSozVpGJk2KgyGtLGtFBEJHCRNa7naDmXOAY3JKcSUnFDOQa0ypN6Da/fcpxHMSdbJqStAZrdZUxkNYN0sbb6CHVSjQQZUhSoLCQnAfGWQZJmer+Ucnk+5VZ5xcpiRtxwzki0kjwlUaRGOEQymZ8D5BzYCPT0rxi03BLzFqsNgCsaAsXbo2UBVODOitz8Qiqm8+UQgo8+qkm7y0nA6EkqGZFTNRBtiIQkAyT+jBzYEMzLAVdfKeAwLAgXgMpw7SiANhP8L/Z80t4GBmEYJOdQNS5loRGK5WWNsmKXNXwmDq9I58voVU2EVq7aoiDGwBph0wNU+69QkVg6QosHGwlq6xeYIBQlVCWjr4ZOqQ2FtReaE4ljojSSkBYBv/onMqjbfqxe54O9d3cOLwbX8FfE5HlZ8s/WFMx/IuZhuckOpLwY3+SCwocuXNjTcWNa5sWzyIaDnodH/U5Vx4YZUMxRQoQYQndR5PSvUmbUgm5/v5H/ucxPf4L7i9jO68+YT8gedxUUeJtg8Hd4ljQMqvAAVW+Y4xADJByki0HUSo7uGVqJSk7oqH2kUqfNDhgnHcsXFDPndk5wSsM0H/zC0+F433+AwoFtTqhd1IYAuvk9ChjpkXbhWAP8w7aRAETLRoBmZWuS8hbfrk0IRIckgEViVrA6WVgoVxOCTN16YmpcLf9vUeTzkhjHIY0QQMggQYB+LkFyjEAEIM23P/kADWwArqt4zIAOCAgS6AKMjfw9lQAg19MKsscG8sB6WwmESigizQCEnBoKnI9BEZWYGbOnNllPEJfGgb75yHgcY+Kbv4A2uv0M/ojIJIWA+OHFG3Ug+V+bn5zXXYDQ/B41112Hpufa8QB/r2ecu68c/+bmefOppfefxn+rr3/qRvvToD3hx+KQ+9fnH9Yl/+I4+8qnH9MefeER/8N++rP/++e/qJ89e5mgTg/XtObfEHEQrDUPSZ5kZGp98QEcUMzQO1BUEDfaUGq1sxWsBxXSFQupAHG8fee+Xrgv5YRGxVXKLCKM0nxKhCMCCIFWhCHrW7xwJltuggtUDNdCecpVdPRK2Cpsx6ZQyCHrVtbGfnPO9twPS5gTlnhxOxi7VMi+ZeTkqxCCHpPDscivWZ2JzyvVhVF0vVo64dORIIejoApBMR3R8eIzkOxY2WOPQ1mbegFrhH2zoUB0gfMEhOZ7ASgJeUrIaWlabzCC36YRGM9AF2uBjMB4XVZBsL5oPoY9nkT2U47BGtglLQrVNTrwmMMKopLYQplIQ8obvkXu/j7mnbK73Ms7fpuQlVOUtq9BzoDJvC4Fr9iBQxNhVwHdAQAe4VEx+5SRC3h6+/vUq6DXhzbp0e6WCwbTXniByXoNpVPTqb5upzFwofHDlOios8HLgCC8ozh7dLb/Ec/4xc/F8ehbdL8sqEJMXtEImCrWsQNvedmN0Y44Prtqzc0HniHdo73Ze7ITE9SnI2cVIoiAiKSLkVmQcjIFFaGg5nwkj0ubRUCG3gdTivZ9IKUToRQyAuBGhiFAXnUajTh1z7lgsOnIh1wR32NGTn8UKbCSlTFKtByF0yiAjAn2FGsc0+Wbl2HfB0MC0QfD1CKjW00xAybtewrB7Sp1byC5CoEkrjTJGbwMjB0hRMmFxM4wpToPGzqCImNibinCVMWNRS/DRcAhDpRl98GcsI/d1E2DoKI6Wx8NMi13dipaXunzhfP9tJ3T3zUd0cN82+TcWvc9ELEJwHDxKYUSMTgxqDbKH97FKNTzTaUop6RzQ0gkmifMuaUnG+EBt7XA+J3uwsE9DkqTp4JMM2ozfSVSeplCTzoF3jOWlOZ09tqIzwPalhVpGM8LEnpki60m5kwCsQcpC8pr97Oeb+uI3f6wPfurr+vDffk1f+eZT+vlzG4oI7v2dRgQbYRs+QXjRojLGkQo4eYoDZDwMFKxnrTnI5+dPc8pkynoiAo2w1LRV0ZRv1FRc0j48Zi4MYogKUVmRXIM0PVhbBHTblMn6WByOlbXU49bIZpNaQhUJBSMIGbTcwkOFosgfMaq1MtjBZ658ww6T60Ad2EaEBQmlhCIC2qCkzVKZ3Lzs5ksyYh07cUgU5oHAH5Td0Z1m0KXQgwUG04ZGZ8xGVzFZUwhH0hBHEB6y5oNWpTRp9sfMp2FBXzwg82eHgF7gJfLZ42t6+e3n9JJbeVF/ZEU72Lu+NmUMbI1xNZpAFSNljxFG3ms994cN30f5/ObPaet+Eci32ZfXN3kuXZc/022iG3tv4kRX13XauWM7nwf3aXXPHi0tLyLzPCNnEhHiYLN9yJUSc4iQ53p6QWFrrxJ7GIQ9Zvqnmtek2jdLOxkaK+LolzSbRtrEViuOfSC3fqvCHHMMz8lgfgoxJaeUg1wLmgXRWCMlaNK2xk4bdEFNSlBtAUrwAE0fKK+ooxgQb+lpk4Mm0bbYbWEkTeqX1PzklutgooJzxhaDKt8yDrEdMxVXeARCA2hrd/S6hxziSpA3JQ6Wg+gEoUPUPlXUCrGPSlX9Nceo0oYqMzPOxPR25vpRLes4NczSSTiV/HIq/adDNZ71t87JAR8DgwswzJqZN/iCkUFmFj15D44BdsiYWRDHQWX3BEzq6idx9TC19WzNXW3j+NZONTElGxUzNTTRJG9Y4NADmJ+BGvt5lNgFsQ05oec3w5IeAPZK0JZ2pcp5DVMjW1ydYCqxfoCplynbGG8FSwEuTCXrwZcu00XZKvI4gOTDnWbyEloOkZMfpPDePLBFMb0IkSfNUNdeKvJIULopILSwuKA9e1a1f22fdu7coREvBgkl2xQeanq+QfI3+v5fiNe5sVxav5w3FdOGvLnwjZNvQgk8A/nCnvmd1hBO5QE80znhtLg40tqe7brx7AG94rbTvBg8rvyNwaWR/I2Y/45Ou9/iSQzi0YUyUyhblSfpIQ0YEMtgmXGeFMjhPQYyOpzXN5EsGy5Gs7RdM2E64A0uaSB8YERDnDaQ2c1bYGwTP7WkouazewQK9AUkA3rvRURQtitV3HQp9FA8GCAojtGMHWSHvuWK4PZjuvnnsVFr+Fm8RTaoEhOVLmIky5CkZdDZJ7SrFqZEpENIIrdqm5hZ5zVBF5GMIhpO08EyJvvZEkqVQrTk1FyST53FGTdFDNOeKusgfLrIcQD6QILN2SfyQch7DiFeONEh5A/jhYetfrypAvQ8dPU8WBU/WAGpt6FEjAE6zqmAH6mbm1OM5sSgngPuvyf080tjXgKu68kf/1zf+cEzeurpdV3eDGVjYnS5jjywEzEF0VOW+ZpCys+wnIKJ02SGsunUEuNoHCiiQ2CAycmbheckjeQ7pYmuaDYHvK4BTu2AYUrmpyL2YAF6JtRTWM+QYHoWkMOK5ayeMLgQiU4tjIoIACr5gLi6T3wgXJuYvPMXsMS+ZP1FI7xVUMQhLkTlYTGTBtmVPHHsS7nYSLar62NDtdZoGyKhFOZUmRxzsMIpqSz5HBBaRp1JzQ4tpsBTUxtXmJhaaagCold9m4+nbzItCGUrZ+sg+HbU0RUR8geFLtdZ2QqyXlimo6BCqc4PdKHoHAGMphg86dC0lUrWYyLltdaL6L3BQR9Db24WjaGLfeFtmyHwNV0jMB2ETuf8hhGfyI1T5jLIHzHC3AxQQvkT0/oVyINY5PIaYSJ/SBOWomUNibExBnxh8gd5ylEzq0q5EczIMBhkURZIO5fneUGxqtOHV7S0MGI/4OrcAzBfX0965t9D08XS4EzNJHNIZzB4niK245w4vEunj+zS7m0dIl5GBBY2yPnZlxDuLGDOiUBYyHMmrDWcc3DI6bJNIXFPha7HNJe+tPPcHVo4RgT5OgV56Jo2Rzfn10ymDczVIqDkQkOoygdN5qYqawZZpZ9ntINVAx7CUZcy9iAQbTCCTN0sb7qwBmLvWS+5cjH/5KxOIvA0MOdm4XJ71kpo1Fo0PEEIoumztIlCdpeasJCHTh21Fh9/uSE0zbZInTKfz8TeWoJgEBJdbjUcMjMJaBrbmcc/CLa8ELruxIpefutR3XLhoHbt4KUZc+5rVaoBI7moDLKQm2s1luUp8gBQKOHTh8KUDbFcVNZgxpoaN/XPM9gyFBNtRMDFhE+isYFGHBOlTccsAnWnlV3LOnN0j46u7dDi/AhZFiFrYWSiUG0ChQ/zslVJJrS5Mc5/FvxXn/m2Pvn3j+rbj/+ELy0kPy9HhHw8Cr65eVhXOTuHJmNIpAiAleckCVGDfZBoaJzHlNA47Bo1azKIppjoAWcAXdkzBSaCyNPNc8GWsqopdCUYsbPaAKeSxKyBHEbKIjEGpwkSqR1HJ1FtnoG9axxkZkDuVRZ4EY1QAw9n9VWAyRaZ8wbrOBGGWG1bGSSmq+CHScjNUoNF5r1FEodHVgNl+jgwotwHzA+yxk07VXfThqaXG/5WVrHHgA0NJo490NUcB9QD7c84vKvWWfboy287ywvBUzp7Yo92bl+U779YY9ocoJTr7DWvlSoTOF3PtaHXmAv1Js+m/pde6+sbWz6vrfMZzp/lNnhu7bHp2auGiNCOHdv5HLim1dUVLW9bzr0tGiqppW9IhR+1lvXl4BoA6ivphIEdgIFFggGj1xoIA+zQMZ2JXKWWJXioohpjoCnOKm5tTd6KGfROboPkJ0Rywrc5adoG/wFbU/08Giy5CqywiyFnYQJgjnTMoRmv2QvOqBlR1xFi0mfX26HznMF+MKhk84Np1KAGXy1BOO34TNbBNOAc0eqaGOZaeu9dHQ+XidmUmNrlGhAvbGi45to3T4xt4hryPM4wlqA3MnghYCed2tJ+IjDBymUs8GCPnZw7sa5u2KeQnJ3tDBFhlPIcKGBqF4gMoLSqNCYITHvBTIYiAsIdnLStDJY1sBy1JmCi6kwZZKXtNDRLw9IUOGKdckFTSkGaAAAQAElEQVRWUuYH18lBzsVo8qqdjPabMBDRwNaGdEU29CDDROZFSRi0eOQRr3zamgwPDQY65xOO1hSa0oTRpAWUAZR9lk7B1sFxDdNoTe+ghkBjaGLQLBfJM6SVsX2MhQQw6zm3RUg2nXzcTSib5Uk0uyntFUdLT5lrTbpk/GoeefgiDWaH0hjjwN4YEfX4Qd1ODufjXiCcyTQW2RER3j6GqDKe7hcXF3kxuKJ9a2t5YxiNOux6zkUicNPY5FtPvxjc5OXfBjeZ/E9H/B+PcIPJmwzfPo03+7wh+QZjKH5AIoMzEYxYUkQAraLoJHKHIh/U1la265azh/TK287ojptO6tDBFS0szSkiuIeHIAB8ITOeaOjoCOmWG6xExa1ePJuiKEpxG71Grg8FVu7MsRgrLeAg8IhOSolas1FBgkUZvIvSDKn4UNzB4MlcCw8TpnAtAN0oLArWqfHCr3DshmiieRe1KSC2l8EkzgFtf3wKLOYihAqBw7nBRdgYoEUVgrapQTTrC3JCVA3HQLYFPGODaypoMWfsEzIOQVyC5VIogmqboAheYsSzKBtqcOE4FJVeisCGxIyEwxctQiFKm566UNCLxSphsoeGFzHaniIMnvjbADlW9B5AXADhaLBhIy1NA/PsqAlfCdlcQ8PGD2ppj4xMjMTPXGDX4c3FS3O5Zvj84IwsH3KYECLmRTHQOBPeK9vlg9ZcN1L+ZiEvCOd4UTg3P6/R3LxML8zNqe4jfPGyr9NSUnKWpsxzS+L5hh43Q9NTR77sIFDG4LhBprLLcRg6+UeMFZDzgaUb8gW8O0EqWUdY5msFQC6SQ9Q+tVCKB3X6YFIxqwzBEqaNP2T7PE3MGvcNOM00lBb4Zu+g8HXcyFWKFAs6AjoPRg8nEYYBY8ZwIJM2kchrpmBXkoOouDqhh82x7sXiuOg49Zi7fax3HCEVMrGvAbicC9dSzw+EsKADepP40pWxKcZhGlIWUY9Qihg8JUO6aGuzvMZh9IJkTGzSmDVOkiCcO70X08WzDhHI6Hhh0cv735eGCqlATi/VQszJVVVNJ7srYwW0+U5Dal9zzQTuwUCHaoHYh+KaJuJ5Pb1OfiHI5xp5nXxo53Aa4dSBg4I68nTmGTpg1LFjgdSZJ3qIH2iJexl+oFpOIW+lJMslBcqIkIAQa4RJj43zI1RPjQnIXJTPccysQhKJBVUQOjwSKMlDEY16RY4R89y3uqzzJ1Z1EDwXwqTWzi0XC3jXkPYSSvqgNw511ktcRzrN4TSC78CH9m3XdSf36MDqkhZGRYjFIRYOUlAde7WIn5wUWH3+yK0woMcKCzakJ2ERcpN5DiLuewIRmKUWR1cdbNIwifFxR2ykMplHRwkcB3XIB62zdfL54BzCgnSatsZVZYqrZGZMsldxECWjwdxZKFWE1dCqBVwqwe6DQ85P1MPaIOsB29sUKWHMpYNg5Ma2MJL3bOkJgE8KZgcXUYPMSiXLJeqtcT0SIWfRMx+6XENPXJ8LY2L7vNiE7/mitoAFljFHklDpazxJ5xwwzKjlKcq92+zZ6ch7LS92uuHkqu6++ajOHN+rxQWOk+9t+DqejAFKwLMgckQQ3TGqviOW5yNsDMzGk7ATBgXAPLt9amlFk6JT0wbEpkhZ1RhHwNE7MGcC6iAiOaGaOVTl5X3GhqQCzpPQ2p5tOnZwl1Z3LsFjhqdHJ7evofIezdmzMA/2FmxhHj9++pI+98j39Xdf+Ja+9/2nidApOO/sER7yZDNhwInKC5CLYhEetXdSFynpuR4UsjQ2ZTmgpis8pODag9UGyaOhzr84rzw7Bro1A8dUGonUZabARwTDGb+IEB0J0bDz54vkoenIq70Pr1fL87SNsZiXmJd8TbEBpqnjhCnJExuZkiaaAxORTJZm3oioy4RNSE2GBbzc7AaIdS/cx2zDIZcsQ487I0wWZy2qwVfsIIwttQgrbFs3Y0gWonbJxkNw1RY5R2pKtsg5Q5FcHUheoKiRkayMyYOx8y89BGu1NFfy7wa+7I4LeikvBS+cXNPuHYttr2KLj2NvTV+UslQX9ay1rxU914RNvrDe5KXfxuY6LwT9UnBDly9vap3Pb5vIrBvzQtDXk9IXdQTavm2b9u3bxwvBPdq27POk03Qm5DLnxVJrhfVspPIaNDAz8onIkUot32TKIcirhBRcPViHlFQS5po0GHoGzLVtsSf6gbDRQIO3sGaCLYivExgwqd26Sm0ZqSfTpTqHqkZuorhI6AIzQNZoUwPy7CjpSU6HWQPTBjkiIWxtULasAY0lBZxChnpth2i9RmiMUWEwUCPU1s65mUfOejKajpnYgzGrhdZGAwwaNevQtJm2XZVkWotmIVVTm2RzsMyQDMMsDUsVyoCmnw+aD/noMqRl7mN0iZE4jgEyjTBEC8e5wYgMiYlrQQtiC4NN7GwwfS2w3QC2M3j9B1nFdaz+tqjUMFoygFqF9tCkWTthnp/Y6tTsqtBjrosJh/NcDYNVKgcGbDsD5Gy3qzQrUVY8mBrPgmbjamhY0HUlOLhhMJvFjmPYIsPYiz3IYCcxoaOeXamNVJgMD5WbxMPYm3Cq8TkDICdGVOscAxukqfNJGmYsnMghsltR0meGlQXpI1oB3AfsOAbLAFKTxwJgsPExg0WtiJB/xCho40SqbaC7LrS0tKTVlZX847Lb+JbIFj2x8kbDS8F8IciNxjeUdb8YbC8E14036t8aGvP02veb3CN6ca/hgtsTxpcR0KQHlAHkNXURsIvznfxi8OazB3Xv7ed4QD2pIwdXtbi4QOkhP+54XTCVm7GBJGbF5R1ccxXHRMLiKJForI/tyyAo5tJCFjm2aAET4El3LNZhwpdGgQPbxoklrGRIdtHQYDCdJKp0jsy+YfuQwzWABk/0JuvMTBmqBxRERNPhj4SlKDV3kZoImSTsHCxlDM5hSLkEQogBbspmVsS2gKIKBzPtU9kG6wywRphBtWkSKxmGQhxQG001yByNTsReKUnUwQnNT+xg6FVpYZGn5SEUVTzBjS0VZ20DjY2tDXIAEwZMzSrpHJBQU86lObMOGh6AeAhTAmbGPCCmv1kH6fxQNcTpkF7RM2TBMhI6jdhDnZRBeoWGtZziLAW50sbEAGUgpKwRnm6h4xhPoSrqKEJhQbz8/G4Mq9YGMm0b01CzkMyHR3x1Resp2L7+INCj89lpnqVRxwnTdZ0iOhlDatSZJhqx/KJj1HUajbrUG1cIjZovakUnsVMVAQacq9Jk8h7iIbnP42Ne2aASUx5+OMmAlG5Zslg4lkNAqjgGjGMLA3skeMDPSLZhH2QMJuz5KxlNG/JBhhvyOkKIsHL8BIUiQp0nKSUtdQq5dR4UYS7AmoCep2ElhUhd87XLH4JpjzQIJZIGpNnmY0gQcQhkgwjsVVtSNbxS50GuNTV2k5tNDFVgnaM2CWtsymDbXD5kMphpCnsZbDOUkDwnu2szWCcmGtEp/IMQllAhsa7OWmuQIiIrFS0imhgLSER0DhzH1+kdQwp+NG1RSSPbCG0EeYkVCol9wa1MJw7ulP/p8K7tc8gk1Ay6qrHrqcd+U5U5gyUdc/HeGHj/Rx7nj67oxIEdfKgbiWXADK2LATJPrqGY/1QFRWeejO54gDxXkBl8rPU/G+65thSFIgDyMz1BYTjtqKQclK3kyBAAfVIX9LQ3JYJCPtDWjoyehRtnTBNKKm0r5bEBx0qseQDCzjjAlZamGUOeFzNObc/1ved5p4DlGANkHFs5AjnoovkZz9cXA+zzdGczVLUpQ3IQHUTHmtVjGhqNKswZdx0vfwPoNGLBO+wiq49ar6jHZVGP1xa1VAc9X8ulS28sYApz3M0Ls1vPHdDt1x3S/tXtGqWKoGD3mAzkG8QWQnsNMqVtAC+dAVK1Fk2bfQYOmj5wYHMAE/GaIKjurIGYewCWGSJsl5SCHzWbxKYBv5ReWJjTPuZzcC/nxdK8Le0EBED32nlfsw5KYH7IEEGgp5DLG2N984mn9ZmvPqnHvvcTwSr4Eq+Ljng8mfJSSqa5MLAcdWVNQAX7hukQyL0oIhQmwUYDpGxgZnGBMYBUPTVt9jLUUqvcvB0MSGALkwHBXNmrjaedoTGqkmrn8z4p5Eylkqyr0lgyqvc4yGE+ttVMPRM+WojIa5NjZy78jFk6JcgcNsRwn1LErCrhggomkGEPQtYhgwKFApoMIEZoOuYl5ZVmrN3BbFdgOYaMiggAKgDPF53XCMQW8YicPqFsNzADzTmFybQP8pRUxi6L86EzR1d17x3n9co7zun602u8vJ7XXBesU5FXLdLHw5QyJ7Si5TWLE26Tz1+bvOzzZ7X8XMbnNOP8JQ5/TjOfn+HG8gtB+0UE94tt+RuCa6u8ENy+Td2Is78QeNIjqQhwg4ho2ZthLhC0sdK8DtiloXGVMAagKpbAUedq31lQa+kbyXicAASdHZAqEUTZXAYESAXfiCCHrgna0uxRBfaISqpK66gWxbpZEDk022xumJWZ9vwyIt72AaWYweYGSFlsMJ3mKAq++cV+Cq892MdhBy0ujSRAo2ZR2s8IpvGtGRRBPRUGyRbs0AMEGgMeUFf0VOR0JoqCLH0ZXOwEsEDEWPsMPZwTeF6VJSJSVsfqGhXJCofZAuSz/kpQa1xOoPDIxYec9MHDAp/sBDJZAYdK+ArFhBuPjS/GciUJkoIUCZpp1d4ppkLL6uWM+xNi86DspitUC9OpYHAUAySPlDUffAyAHNLHASo7bOIrB8sNQ+k5uRTMWiJgSk41VBHcgLhyYoQE9eDvnAmIUdJNGCBbr5ydmmBwZlUt8XwLN1nTFapHpYfRsgGGWMYD5ExqxEFk3NyrpwXeetiydq67qpHTh7JsiwUqUxU8ev6J0Uy6/WAsZ2soYzSZUaRAk5Z2MUQvqQ0KiYIJ8noBNKHUyQ0d3ZQoOzEuSdsyfZUUuuIyawK4btRpeXlZe1d4Mbi6mnTh2+IxD8h+SB7z7ZNhE97Yv4J++TLfQhnaDce/kj7mxpTnDzepyVaQMmvKKTBro5jEHInE7KOFhdCBvcu69dw+3XfbSd1z81EdPbiDb7LFQ2rPNuNsyMVTtoxnKhgKUwHkTMbNzjXkgwv55IauI6EfZCfnJzKxrxyPcpQL4/M8GTtNwaa4OwtmrCEltZ2CUVGEi5Es89r3rsMiwLUUhBEwcpoiDE0ABGr5qrooumonWpgsEPizVPJv8sBl91wIkHRxwLQtyQu+RoZPORJjgOrlBokVFARWxO4AeHouA3ImK6+X9TYO1itzWpDF2RiGDlVVA+15UHRxMNsSz/WD8gOZjU13BA5DWCIo0UKFOAUuAATKNTXR1ivJHDxTVatwjKLawDPHPw2ogy4xhOqPZprXpsKYfMTN2sGetwsaMHIfV7v6IYtMyuPmfIE0GAysQT5fcvwK+VjhHLFwoSDPcyT/RkgKcDMuaIyd2XSKkRVqoENt7bYZwP8MhIfM5gAAEABJREFUNJfIArKZnvggo1fnDBq2SN7zVgcJFNce0AbQxMj0LJPBCmsFoMtjhMzXg6eevqRHvvO0Hv72TxM/+p1n9Nh3n9G3Hn9G33vyZ3riBz/TD350ST/6ySX99OkNPfOzdfnvNz13acw33EV8wa3Sd1zyvGoACznK9ew06gwjjUYjzY3mErtkUVthwj4mflA2zjVD5u41tV6tdTh1oZx2rlHPiieBJWSaRY7CVB3GHUQnhOwBeT/gU0xz3XTsAu+8VtkTS1tD+liDWB86xNBtMZVEp7T3h8+u60SH7wDLQxEGbWmFmjM3WANQR6GIwkbN8gY5C2H72QDOoVwFpC7FgB3cpIcC2gqDRBkKfjKf85DEKVyw4/lUwCqjzObrulAVqrUaT5Z3VWRJAqY9xr3jA5D4lkyZMTOhqAJHCsJc2SAKUvmDewoYkDHiTy9JQRiHcG1gOpBjUIyjyjEriiaHiiLZSaFIGpVoAdhPUadTNrWyfaTzR3fqxP7tGuFTgI6TlN2gLc2+6Lx+0XVVRZpKSOH1sY1aLvDCqMu4fuGY//MytdDlY+5z0e4RIbvaqy2XvHZsD0kdlYZVyGBZ4CjwkNFTIeeAP0hygqNBeK1OfBHFuYwnhiQr7AnROGLErxZOZpeWBW3t1pb0MWUrywuRlUAAuRUGzBjd4WCCvRHkCr4M6MAdX1J2pplk8sgELbDzOr+9e86NCqrXYGwcp9piQXhC12KgC0wfHpUmPPZMpov1VT1zIR3yQSqCcxoQx7iLjj0BcIBGHTgN8eIY8Oil9cu91jf6vBZujDv1ZUS+OWBEKNuB6IXjSHlQdIgChAKGDt2D3C03PUCMivw/R99+YU3nj+2Wn8UKb4LD8ewH6FrNMtfqQNCOW6iK5WREkN3OzYBSgjmm2HXBe+dVfmZEHhEK1iLtwYpQiU6iO2Io1FlusJC4lR8puB+oG+WXymu7t2nvrmXNzXUqrKcmLaAcqSggS+NA2DELBD4uz11a19e/8yN95Vs/0tM/38R2TqERQLygGHzpqg0nE8X+zDkVPfGgkSNlDAU1d+qIwZyQuFdPj9WKEBo4nw+2MVgWJjwY2MtKSwutbZznWlnyNxkmQVYLrDKkBsLHTNYJCbygIzxSv9xgQB0Q1N5MhHVmL8jEenBaIPO8sHQNcD63imlC1NkhDBiQaxG5RLPI/p6vARHh8XAyK41TKM5ACIewA6SI0QEWFdsBdnF8Imjaes4flAhsm8WnIQJ65kUdxOrg3S3jkmBSYr1RS54rwC6Qm3P6WouBcE0kqgwgfaKX7xEG17PMOXfm8Ipe4ReCLz6ji6dW5b8PO8qktlCW5lyFtYsgbIIl6EpRT1GGMZ/LNrlQbGxucJ1Y57mpgl8K+rPahv9zyI0NbfBGewO7nguW4y0vL2lt7yqwV9u3beMcmSOJaIXc5KHDVNq5zVwJyC1qSAO2bAsMCmMnt9LxDaYtBzcENXQM6GINxJwrNN1VxmmI8kqMaEu3HoHrcIzJHkK2pdvOgJDcaZZsDgjploMcKifveLKeNYQ2hdoHLFHaVGpm7KEHS9MGRNkJkk7GalTx2QY9+EhyAdVkK63WrDNQb65h1lh1RaFif7ASNGl2GZhAFzAGZkeYHs69MBhArae+0VeiSQmpcDQIkEsAVYZccsiEHJAbg7KbNrC08KYMdjMEg0HgCsIwLcDQQ58pxlpDpC5YY3NqbYa2gSFjp9rTNVFSlDrYQcpKbU2KbksvWzgYC0rGUhs1aZOoE8lVRKGCYqkHg+mtgMVUMGMyRN+in1r+Myh7GqZTTq7lSDqjmDJUu6aGmVBpNR2q7ZT/X6FaTCOvjV1Ng338c6OZhgjWO6AFVtoWU9rabAHQU15yfJ5hqjRluKahFUCG9JBXGyyR0SFmuvUTIYzprPUKG7OojWbBNzS75MRyAdBe4W+3ubmRti9v45vVvcCqlpeWWJKSNx7HyJuPv4lq3zZtcJO5zAvBS4DxOt9EbW728g3Ktgb7BTmNRfNJD5uliNF5XVtE8IE+8u8s7duzpJvP7pu8GPT/QLm8NBLPURIPfsJPtDDGD1JKjITgXN7kljnhRYKiQBS4g4uktAdBJ4lY2Yrqw1EyuT8jQtFYExkyBTg7+KAbMPZpl7qhmqrsKspLhGxHiAzFUHjY8ANDMxGiJG2WoeCSRlEPX1EEjCF1oQBTtCpBbu8rCrZJUWvRKQJLIGXo7YO1kDYj0AyDKQKhL4CUA8IOSLMcRCsONZRbzZBaaBOXY6zUYCs341AEYBaIoJqAQAUpk3VAwEOWR7SsYyHXhEPUblI5J9hBBXllv1pFlhQW8axFyZX3cfFeFsenOBtKm/XQfW4WqElaW4hS8fWGdfGSIuAVCtbeHzQ0NAcyHVKPjcPVCE1oZJs2H5NqtFWUIOErty3ytLQ01WnCEMGAHWPKITNEGpoaFFWQY4q6HJMfBodSDkhQZ0YPDpqiwgPqWI8+/rT+6998Q7/1wS/pdz70sH7nw1/V7/3FI/pPf/mI/vATX9effPKb+rNPfVsf+fTj+svPPqG//sKT+tsvfV+f/upT+tyjP9KXvvkTPpA9ra9/92d67Iln9b0f/Fzf//Fz8j/peubn63ruFxv6xaUKl3iDuO5rkBdSHWs6qh/yqaseRwi1g+WaYUFU2zoMXQMo4wg+AMlLJPaBco44gwOx2BPSWMK+IPO+SBG6kk4Qz9sdIWr8NlI6VMg4IX07IZyCrtVCQzqqS9I4iZx3chlm1jsi1Hm/amjESRJ7uudlNiIyVM8aRMbzWtrAWlIz9zSArRFcc6VwRarMHWFZKCIQAAK4qAU4RaI11+DDFBw9ADrpepKAKtNGr7O3qa38MizLSyMGCzO2CXjqjDAdHMrC9AoRCYSNx0So6clqEIg2TJkwcK1XhrBpKZIXIMLxe82xXodWFnXh+IrWdi6kj2MbmGbydowIdQaEdFWwVY1vXUQnSxIY+pZ0L/HPHNmpNfBoxAp5A6KX20zNhEeCgL0KUXuLURmc6ClK42B9mFEfuUaWT6FUGY4pA2/ptWxEBExLyF/SI2w3NfC5NHA1VB1TBsksqY2RuRbWOME0a194GVhMU5irTB0+QxnOZMjFxMbrCGI/ME+vjRknAtNNpenEJyUMxCSNDHB0/BmnHQMnTUekxt2AO22S6wc/+bke/e7T+uq3fqIvcc373Nd+pH/4ylP6u4e/r0996Un9zRcf199+4Qn4J/WPX/8R18Jn9PgPf6GfPbepMcclupCBqM/bi2sYJpIzwTRCJoO127YYOsf+ufH0Hq3sXpbjpXlUG9vJDdbI4VKGkdc2ZSn0fOHSrtGguioQ2DgkFuluPAuB1Jciv9cLK6JTAEpgH6YwFR4SUpUDtrwM7GKkiNDiwki7ty/xXDuvwY2lEt8wSdTBWcBOgYQ2byoNOZg9YN73mG8+8Yye/OFz+VI2HJtrldoXDUHewho4hFFerloy8wZKURV5/oIuyjp6KQuoYjlGBQsGwCa7+SQYghiGWdlAR+pdU0pgE+eACkxnnzOiI1CmRDPpnl4V5q6RbeSGiwYG2u5pa8JgJ9ZjYsPEMZOaT5960epuoAhF4MgihepPPTaYuLMvjWwSEBEeXdMQ1TwK/Blz/ayJIRY45Qx29ZpATjt+AWdwaQNM7RytKCItiO/cONCbBEqa0EWaZcI8OURLGiwO+OKIc+3wiu69/YJecdtZXXdin1a2zyu/JGr2GnKmj1gqBzNjXLje9Anj4TOZn334LLZu4LNZ4kZv5Gc2rhW8EByPe7ne5aVlra7yQnBtr7Zv36YRX6qKFmijg6A7E2jSzcfAJZGDcMml0/M2e6JM8xxgnr//0xaDb4s7sL8Me10NzaZkxc/n7woMzbihifWEaAqja8ksBxzJAEmfUjDX7M8Xqno+jzbnhsVk34Qm5LWyPE+YwRRvGeo6DdJf7hSYGbb6IHyeHpnByvCQUJAlccVQZvi85sB7ylNPBDDF/lbAbumD0xbhtRiuTcSxhmt0owon4GTDwFjboLDKxWZOapXB/ADNLpFlSdhIlFoSRCsJdelMC41o1cWjC0NTSRfUAAHiLI9amhue9EEOiRWq0gCBuwsHIqXOXSwFjEtei33hirDFVhA+urLFVBBhxjWDoRmnHjD05FHJUCczjDVOKOSuaqCqLRMUqj8gGaoZetHyePQmqj3UlGg2uWiz804jBseVQ+YaVL+SvIYWjSgNGyGLYGBNM/2gQxYRimiAXmq0MWA+wY5ZlzQRqzXi5fFAAaksLkRjnRmHG1ef/ii4kKdd0+WvAhPfMxY31wKgoltSLSPwQ0IKmZybH2kbN4g1bhT719a0jRuHMPE3S4YxD9ob3FT89ynWufFcNvAy8DJgfoNvpNa5OW3yzVWPrR+sDE6RQD25vqQvpp3UCnKIO1HwQLe4OK+1PdvzPx+5944zuuuWUzp2eLeWlubURbgcCSxargSxINF5JHryARNiSWSqLlFSkOmlbH6Ca/bWFm7YRECFDfW1NPBSROQhkFv6mKjWRQFTfQpUMV8kXDCwPKBDbjlviOR8gKGLkpM/mPQcpwjzSLtCvRUs8m/YYU5HX7scryAhETTngBn2nO0RSBAFXkAETugZZRC5vH/wUkHuCZbSJ+217jqskBesI6BFw5COpMDQzQARTY8ootKJ0AnrCmSDp8vNetMtkjxTBqvwKAmFD02eo6g1Dw+8cErZxLh4+umXBKyYbxVQy0BDWjbJgx1dBofNdfBAZqP8XGClnSy4iiYgMmZlC7zI7trYeTFAW0OhxVpuuChLGgToxPw81x5/2cCGDaoZQuuaLOfQ6AFhMZBgcwZIAoZzgM0ZHIqdScGe2DADYRWaNLsbmiA1OTTBVagZE9zHp2dRn/rpJf3Ph3+gP/r4V/Rf/vJh/eePf1m//zHgv31Fv/vRL+s//gX4Iw/rd//iS/rdj3yJF4YP6/f/m/Vf1e9/7Cv6g48/oj/4xNeAr+s/8xLxDz/xqP7krx7Vn/33b+rP//ab+sjfPaaPffoxffwz39QnP/st/e3nv6u/f/gJffFrT+rr3/6JfvqzsXzNqqUyT2rTAMN6sPYmg/OxS6JaszgcReaU+sLalFT08J6f6oaU4A3FmDl73l7VNPZQ3UwBMG0Ng4gI5PNAIXmrRARkELOosEkK5oRs1wZVjMC/ueXfLDVkPmS2NXjfwirlCPoU9Oqo1y8ACrLMSybjKZCXnnzDVOEVSZHdeoa+BsebWXKdL8RHDJ9mOUTUAB4N1vvFY3S+Kou52SzU8RMRCq7/HdjaCHi5FQylUG2JPQCOV6Ueq506FLCuWczVjpZUHht0MRXCTbttclqYGRfWXupEWYpQ1lsU/NiyQRqyBoRhCeTrZ4hWAHf2U8/6LMwp/67ZiUO7+OIrOC7ehwDR5ODplIO9ZoBAiCcmaLqEUOe5ovaxMGxbnNOJ/Tt0fP92Lc931MtLat5RG4IAABAASURBVO9HA2vRUyDmUtasPKapcnwF9iY6RXQS81YmhQ7hbSgihApD7j2eA8bEGhsbkNPlvZV7hGRlAgW5yEkeTSGgM401JsgchkZD4mdfB6r+COiFmlh3Oq7ugON2yAMYAXMqMS/5w+5oXgF083MaAXNz8xohH41GmufL0Hmee+b4oB6saaGmnnkRgIQk8CKZV4EHKCoAswbbeh2qBhPrrgHFxk2etg7C8v6cLzT+8ZEn9Icf+6L+3Qc/r3/7oS/p33zoy9AP6zeh/92Hvqjf5AsVw2/9+Zf0H/78i1wrH9YffeIRfezvv6UvPPpD/eiZy9rcLFQuH7nELVWu1UAb+5gYG0jf7ItGXa99K0u8oNiro/t3y2viY+lzdogaXfMIezPXYuiZGcA6FSA3CRuhzjfQiXoGB9srW9XAN1UKPcBzKNRFyLkDb6nmJV06BDLehRI7JGhN9J26wBZfDLUwH9qxbS7/brVotSalR/FCGDi2Rj7ehfp7IPOklfQzvnj6/k9+oZ9dGrOWzuT4RA8xQKdx12oZJQ5eGIb9CRyYGewcXFPqvOt6MSrdscmedZtKD7uQwzyQhjnA0CdkOBMCKQIa0NDIL+YX4LAMH6/BFhOlxlpMS0LB3okTqfNljVr6iY11HW7VThkh50V80skNNT4I0Dpf2sIW+GKDGlwFB9t6ISwqrJHVKCySnMiCdCIzOIjhOWVMaKtVqB0CtdRBRLMleQcgyZ56bO070OKY+95fyGiwYUGGGaQDSVUP9jmASKn0ETRDLnyrDVHp3obKFrWczna9lkfSmcN75L8h+Irbz+ni6X1a2bmk0air66zaCvHplfHmhDJfoajnHPMvYGzyom+Tl35+CZj/essvAg18NvNnsQ0+j234xSGfyWxPmVpcWqwvBHkpuGP79vwNwWGJHF9yrZJRsYOYX1VASba1RcUh/2howeQH2hjWrsFxtV0gy70CRpXREzPQVTJoEFOKMMY6yC8aPEKp8baHNCvlWLk6Iin4GlT9be91rcdOWzwiInmBcaEO+yBLBro641pXxHESZF0qTSjgRYwE0wMgi4gUR4SSEA2y0hAOI3ACOvDAMRPiI8OGLkPM6M1bmBizSQ8pIge5FegEIbMAmFJ4w2CiVEMLxu8SElA7R4JQojMSmD6pT1c0LNnbjIM/pGZgmJv3ySCPCNETXK8UNX5i0wEVyAo4tZKpotZMcKwyaKWb4prIx5Jock4b4JnnrWnJGrXmWI2colmDKrXEkJyjTphpAFOGLfHToQ1l4tQEz4dm7Uw7qqHZX4OcEbGIzS5RHbboq+iKsVk0lMpZOgWaTO2qqbhMTVukbw5VOENa4ANivAUcwzARwtgvDzrCpMGTKtCbnYFBMsQ3Htxy08/YmrS9wfSVUOWOMKup0lnJ89G2dO48wZKYsbRyhvWUtppULrPb1tDsrfEDk29XPg7ejk2VKJcr7RkwjgjCB7pQRHBzGsk3in28GNy3d2/7jcGeb7THGvPwv8lNKH9NnRvRhm883IAuN7jkl4PABjrfgHo+EPnm5ROOq6ncfAHIGmRKighJAw0F678Fs5dvq284s1+v4MXgPS84wYvBnVpaHMkvxvxAkG74KRtOxlXIHi/YIcs7c0Arm/OmiW/47UY7hMj1Yj3M2y4dMLZIYPOmI0JZrWPnjR6NFSB3z7VwUCPCrBJVEqngA5C4qysFkFJoUqRoxIsIiNa7hhvy+RP4OJdsh33fdBIaG0iKCA0tSSaW2EIeKpJOEwYYwliDX6Icwg9BSTHM2Ng28yMW7kmz4aKtSaQQZQA2BvH8xzaAoQ5ZnwvQQcVwNFIijo9sg6mGBp3rKttXYURws6m0zTMIdiKiZlvAGEDTbsMrQTUEYsfzB4Q8TlRl2jL7o5Z48Hea4gGwzhDQmKMvNoXspBgAsdzSilyeke0MggdYQ1tMIBpVTa7FVFmEIkLy+oc0CQMtMdgfiAiBhIUsRpNkCquirmnSOUg2FA1fxufvQzAfaPaXY/YU8vPLRU/xcvCpnzynH/zoZ3riqWf07cd/qse++2M9+q0f6suPfl+f+8rj+ocvfVd/97nv6r9/5jv6BB94P8oLvw/9zTf1gU8+qj/+K14K/uXX9H9/7Ov63Y9+Xb/zka/qtz/8Zf0WH6B/60MP67c++GX9e+A3/+vD+rd/+iX9n3/6Rf3eR76izz7yYz2T/+xLwyxUXJvUeM4c6p6dGixrUtCjYxLJgxFKeZSUMbwnfH2DcU9dyti/pS/w0+69MXA1XuX8QcJUyiiiG4AXFqOB7oLDGorYClJIQGnQU2PS2Fnu6nOqrsUEdak1e+KmiEho4oqiomH0nMS8e+L4nxUW4qTMMZEXwHrbR0TWKjfHgSeButnriDoFfEQnCHXgsK2kTqFAJ+OQ1AFREinCjCJ/igqLakA46T2yPutCBM1Yu+kesgB0vHMMIkeEREyxfnKDnYgGPvVYoEvSGJ3D1hoIDOMUiDHhaJRNLh+b2rVjXiePrGg/L12YivwSiVspOuLhJqxbOE3aRIAB6yMD+wBTJQhfg3My39Fc6PDaDp3lC7TVXQvqgpcYyMWxKcbYsWB4WGJEXOabaSIIGQgNRoF/B8CjSz9iFI57voTGtYYrYkvMQBEmsk40zMggwNccYjkL8ejqhrlgJ+R6nuYYVVWpOiKBYIaZu3CNGaBXx7NKxxcBocub0qX1Xpcuj/WL9aLnLvd67lKfv2H3zM839NOfrSc8/exlPc2LtZ8+O9blfl7jjFfE0lUwMRzYgpyek2TyYw7keLPXZM8xW6rLsdgWxuaYEgU7RlnLF35eET8zPfrtH3O9+6b+5K+/rg/87bf04b/7rv7if36Pl37f1Sf+4Xv66398XJ/83OP6K+gP/4/H9IfY/S5fpvz7Dz6s//Dhh/VRZN/43jPMlRfBXksCO2cCNbiO4gKoZWtPC42opaOuHctz8v+MffLwCl8Iz0scI9wVYJh0jRwZvJGZx7AsLIBEjh7IXCgcXVfUIxq7BE/vCYG3guN7b/iaQGJVkBxG4mIQAQ2o+sk8UThkqrTlnWyxwMvxbXyZPDfqlC0L8mCwxJVgT629Y4BZBlPKAJhd4tn22efWtclLFTmXAysUYdCkRUcOZCikEI2BbpolISYij15QBF4nX6uKTxhUzRTqGt0+FlOPUQWK9aTtmHITaJKWhvuKaKmxfKgPvwiOODI6FrMdazomCDtBgmsvQx2wg5+fxT0tRCrE94pSmZcR0eA9sea0MV0yruMNFsp1sGfBzxiUypK2HmyPdNID4UxJHMhm2ywoB9mUiQiY/4e0P3GyPLvu+8DveZlZS3et3VW9odFodDcWYiG4QgQBcYFIgpTHlh2WJcuSJzzh8ETMPzQxETMTEmXJpuxxWNbGXQsliqRIaqEoklgJEBuBBtD7UlWZ787nc+7v9/JlVTVIhW/ec88537Pcc+9ve++X2dUSzE6w9SpKq3m7VN/B+ER94OF1gN4ZGIQoIf5TAglaXxP4rYnwORVH+PqSp594KD/yfe/Kx7//ubzv2Ru55v9UZJP5mSs0YromOFpcM1MqNilvuRf7/eqY71m+9LvNd65Jt/s/HZ7ynfRLQX14KegfdJjr/PlzuX7tWh7mheDlSw/yQvAgnivmlaq4LlkKYIofJ1WVS/uySxY7Q/sO+7JOrffQ2yW00oK2ui/f49gedw37AbXaVmHfuNqyrCzd9JCyQ6eWbmueVnrw+Hx7j3ZjMFZC3O9utPq+aV/WtqullfsO1nF2f6jK3BzDEH9Pyuw1jbifIih04R3WCuAOeGthMN9qrZZrVd+Cax9vYRPG5jok1T0yclXxWsU9vnjcbbw716Lf7bYm4rHoFk9z9aI01d6eIwvtUVXtPLPIXFIpfCSzTWL0YEFemLukwH1hgRMCTNSCeX+ZBEafSTG2XH0TaXslTN00kPE4vZEseYHnNGEKpXZC0UBwFUITmDaY3VonoYHTEfY6+addi7Ta3AXn2iOm0ENqLwQfKMBpYv5CqjbOQRk4Tan5o4KZcFfSVOg1rdFc6PNo6oXSXXQlAGrv4Ob40UGXvSNaXGCf1nC5/lIn2XeasqaVdi7GrTTdTked0db6dUPtvspURaqRWn7aiCwfHHzxLDqOScubFsfgWEBC0w+9LTlt2DcUcMgX0gcfeDD+xaD/5sTFCxfwHHwwOubF4EnT+kCaLwbv9MPo1q3b6QdS/1uDx/hv4xcgH2JbPgjNc2VOVzLma2ZxCoLMT8+5cwd56OqFvP/ZmzxE/YvBd+TJx6/ykvIwvhjUfVK5pPRnCgC1gifzg4XriR7rHAu+QoOVbTt4LSa0kSrO4RF4YqjUStJswySbbJAreOLUPd2Ic61bgsxvginjA6aOC2zL7CNMlVpyhdYx8IhirNhAOcZTmmsbKKuNZBn4EsIkdOfRDp8PfeLR7dama3Qe5Uj4kq1icBOhbXO/jZYCUi4+SVXFn6wNXdH8GDIzskdI5opgk+nJhsMSIoBXaIDLOCV3F18w+4YA932j0oTXTJ5gYzmdB7R59pp1SRrazlDYvY/Coizfp+H5wocwscF5MhZZXarapIpIaEh9HFkOsi/nq6ZN34Eo7/nXmgWoQ2xLfmn6CWq8P62p9q09lcAaesZpzDq1Q7VhXwdCptMc0amBkd5GV8+5gbr2CbdGhua7QZtElDbvPAcUdbA5yPmjc01Hh4c5Qj53dAQ/ygH3miq8Ib+M3z7mi/ydkVf58v7ia9t869XjfO3F2/nKt27li994M5//2uv5zFdeyx/80Sv53c+9nH/7mRfzW598If/qD76VX/8P38y//PfP8yX6j/OLv/nV/NJvfTmf/MKL8WVA1SbpRXaBHCA5RHfvw7o9vl6R4dgUawhtIKtLygO/SAbB1efx4po0FzEkZxxMNwll6QMOccJ5TUoAs1NfcUyy2cQXL7f5IH+blw3eZ6UTfhmz5Yvp6Psoc3keLjTgXQe1DigrUUGKdZNzbA6YB5k9qHJABlm7kDIW2Y5M1UpPueV7/zbOhwDnJQTL0W5cOZ8K1HXIoRU2l7TqcVLXDN9AqW26XGKqGOgrDzo9bB3oMinS7BwtIZNLvUdY+vhgaJ261fu4JVXVhDWGVKEHYq82XMMN4js8uFKFNlKlAI2cymBF7V67WY5FaB6vg5zk0Ycv5pnHL+XyA4eYrQMj8fM8WeWQb6URZgilNBWHagNAz64NfASYe8WuXzmfdz15NU88fCGHfKLd9i/luINRUzifB7yPy0gvr0NbZiCXti3JyvU7OXzD5M59wHB0UHyJ3MS/qttgP9ggg6u3DfvB4UEOwdt+sMkGuap6PU7q5wDKyPZk1oUJn2SDULVJVTVlbaxT0bq2i9x1UvKrb57kD7/2Wv4D1/jvfO7F/M5nX8i/+8wL+def/mb/8wO/8Xtfy6/++6/mV/7dl/NP+UXDP/6tL+UXoJ/npds//PUv5h8DTYoRAAAQAElEQVT82hfy9/mlw//xK5/L3+WXDv/HP/9c/E93X33jOFvqoBDOAGdnv8Jxo/At59AWPuDup1+2j7lWT3g5qJd4sDURPaiZSJJQcMHonRo+/Uducxm9/ObIN17ecr9LXnx9RP0VfpnyOvTmnU3evBPuYyOv4Pf8S6z762/k37DWn/vNL+ZnfvlT+dlf+1w+/Ucv5fU3j5mauTjnZ61j6sxnLbDTbj0Wk01cax1s8hgvlp9+7DK/GD5H9WHVOmkPOjIdQWWhbefv45MJrTJqVnflHVHe9ARhf+pMwmTDecBpg5He9RVCstkURC0bKfFmwOqINuFgLjTyRSLukPUcHRR4mA4bx40LMAV3LwbH6bTWgdNptyYiJoBpQ5aqTbJSpjzgY8EoD7uRTEdV9q21sIsT2cIg5wfz/OEw6QbOJPhiRUdOUpVECg3bTkZNK/o533TSZcuaSNa9UQZxAcRdlPPGhtEsilWVDXtb3u/ak6idnfUmqV6keJJy7mRLYtzivlehZG1kxjDItwGnT4Mw0vRklweEzsJJwfmE3dwo5NQANQanb/FP5tztQGLNWZpm9UlL7sXmnEVsLXqvF3lQI4wpPQJmXT3IgmiWCrUVOoWOIdcPDlZVxCZVOIcmjLzu1yHPgaceuZw/+73P5uMffibvfeZGrvpC8ABfuvmzhKIiVghXhM/cg2Prvcd7zbEv+/yjDGh+77qd27fu9PevW7wk9HvZHXyOuTdJ3m/P8bnroesP5cbDN3L50qUc8lnMCVxKVYWJWFmzdBMKw45AVWH20bgStOAD8bSrjX2vU1PPNNBd+RKMdqZbWLv0gGnl6ZxGrcg+j20fUF7Wl5XjIywh0tljRnvFnyxjds1KJQzJXp4+8NQ6FgqtVnKC5dwCmq4I7SsnT2X5WWV4h7FHzSup6kFhjzj/cDAX1tiqKoUgwXCgL3XhurNpV8dETUj0aiv+BLpOCbFRd0fCjapWVL4QBvpiW7CFiSuaXwoZKzRqZUzkUk6bMSvpK00/6lPRf+VrmAHKckkZH8WR4iepgq8UckHdwZo7DIeEj1CLtDCgpLK0OhVFimFNsi8DdzeHpCKH6PdsmJtsuG575U21x2mdYwMMZoLtulZpAVrUZ5ytuc0jd4PtnrWp4dOVyifuySGFm99EHEF0kVZ/ZeiMG65mlRC747JGtP6WNXWQg4TrwpDu7RugPbuiBEr6gpQSD5vaWkO+TWOFXef9XFZbYVwJ8d6O0b9C1GCMvAmc3uJusKidcio07CDlNKqQSzeu7OZWi49ylSNnVT/jlKUQERpOjNFnEbkzgKDQxQ+PjnKJB8eNGzfy8MPLXwwyz8nx4HPVNls+BB/z0Nn9pooHkg+nJh5Kt/l2fwfa8unjpL8AGNfJTc9ciRV5Q1NoOYklrXTu6CAPXbnYf2L/I9/3TH7wQ2/rvxg8f2GT4or1fCxONrOy0vDMjluQTia6EnkB21cIe6HH1vuDAL57SV1TZ+x0ad9yunSrarYYo5nVMfdAnBRa52PP1uOv/wBfp8QZjS4ow7cEK+wxIB34tGMPHwx8xmzhVTiKwdpp8Z+/uQTBx3RIs+PP4UjgknuvKAfM5LHMJrF0WyaQSWCb4hgYjL7hg3F/uEI2h/DkAjgLNKsY59yxkUNm2Xgq9rxDf8h90xaN6FUKuMmQZetBQc3026TjQ2NvrCMmkYDm6hBGRyPIJUS6UudCPtOJ51RbIBUykYMpECrFWlwbLFsSDCjxDj92+zr1dYQP4vCp0EjZxwZOwi4ZVLFZOt8UEyOkvHXrPItZ1421oJtHHTEbBwmAfjrZEgzbssDRheGHzrjrd6k7nCPQqZmyuYvpvTOPRE6dnVLaUNOBxBeSA14STuKl4eE5PriuXPlcNv5ngFA2Rzmpczkeh7lzcpjbxwe5dady6/YWOsmbb9zJq6/zIZkXaxaxYSJ6rMXtG9n2cenzgwtyyxc1KduBi0SFLtBrCF+cE3wUzSPhiFMw6djibnBrN6xzg5M7z/J2trMCmXZGZIzPf+u1/OZ/+Er+yW9/Mf/kX3+JFxpfyj//nS/n1373q/mN3/tqfvP3v57f/tTz+Teffj7/Fvr3n/1G/v3nvpnf+8MX8vtfeCF/wEuST33ppXzWf4fxj9/gxcmb+RIvVF9546SrqSq3IFXFbGvfl1dMztowsUUulC0YELh7gSnsF2YA+iKM3jPcV5+4A4t99UHl9Kce/MTYMBka3oHQwNIN2bkkdQObM4ixz8YNokA6Z6iBqFgfg3A8D/p+UUlVNQXvim0EIFMGZe45Devl5OVsSTiJKmmfKiVkmKvr/Uk4PQYZEei+yH3gfPLOJy7nqf6fZh1gx3CmMy8Rjmdg8k69sklSDrFNw+g1J5uqZDON5482ecejD+adjz2YB89t+OUdb9g5Pu7Flv1wDes5bibnHMYXdS/54uoa48wt8m4OcpKDvM719fJrJ3nl1dv51su38vxLr+drL7yar38L+uar+eo3XstXnn81X/zaK/n8H7+Yz33phXzqj17o89F/F/R3P/et/A7nqC/tfJH/e+hf/8ar/Y/f14YCirlyb8Oy7I7VbjNYh17HrOuLf/xKfv7XP5+f/vlP52/8/Gfy13/+s/nrP/fp/E3kn/6Fz+RvrqQO/jekf/QpfKCf/VTUfxr+N3/uU/npn/tk/vY/+t38ym99Lt946U2mOEjch9isgj2iEseME06rLcdyxNuLtRzzecja3N8m6myOlxkyU2SXMhM4YNmH3POOjs7n3PlzOTp/Puf48u4vTc4dIZ87nyP/k+ejoxydO5dzEvIB90aPywuvnuR3uO7/AS8F//FvfiFf/Oor7OmWSiGuvy3zD0jedTA484ZzZsO+l/vOMR6bo4w6yJVLF3kx+GCuPHiU4kdswAnrvjtN0Mxb8N4T5khG94aWYTQ2OgNLXVDcBiJkvIR2trtRGvDpYPXFY0IFXCQShHM+eI7rVrygd9r4P2QZm2y1sRcD4oMrMV6t+zuy5CANSele0QVPjo4O8sBF95796L3aJOxT7ws87F3VpqfjYkwVsQNKYj2MKeYP58NKPbO1sJkT7l3qHUxncoUkWHpVIUmwXUent6o7uWYsiHqocxX1k5zM/KWDezAiLIRrehqE2hhLTe0PsPTifGkRXkXkCDH4wpHoYEkwp+Brb1kfaqyeGwtyyCGMluA0ZYSwEu1waxuLPC2C7O90DikEIKwoDTN0jHHAGBP3u4V1KGJrKrVBjlMlC7RTFt01eYAs3+PnZ9Ppu4XpNFIFH0l0QszGnNsc1DH3/yv54e97Nj/6Yf9C8JFcvXwubjOnCv5J9B/p5rXZAmCVBjSOhd+5TvjO1d+74H7H6j/C4MWgLwRvrd+70P1etsXnhJeCg18OneOe8dC16/G//rrC9zrvKaaWyL7r7OxOboHpWcYU2xnAOrvwhs8OmF31pLMmlnMXsKjEVDG8pcPi91bM0NXWtakgcByqNEpie9T4nu7BnQd9D9wik4dxvxd1FoAE66gzXjtlJ+g2yXNySssW4WMiSXzlnRVgp4dZJ2XX9owLRjbyOnr9Tt4m55Wm0uNMqI/qzLVqJOm+DDok7pluUu9XunmtMVvLDlM+zST2lmTO1ai8qxFQWRJHtZ9mVepC0qdii2KSnlBjC1/kPSuGuzrz7NvX837xquW6LnRIT4hzbIeDYnPLpjQ35lRv427Ah56mHhIKSItsIdyFeaNpGL2qQm8Kc0vuzyRi4lwM36Ybdmo+q4kzA8zbgDTz7byqTYk8dzWcrOMudE81aJLjnuEtRVK6ROxKp7XMfQFeErnPaLOvGyTvQhentiqvJKAshxQXcjZ3c5LzLgbzTaMSVE1E73UcCnUlNwWyRinKy6qa4e48ztJ8rXvlzNBxOLcdrq/pmaX7zrU1BnNCPZfcmN40bQIQHS1VHGdsI2TsPtIndE4biNZUFV/ID/mN8aXcvPFw/xsUFy5cwHHEh5N0cnKSYx46/lbKf1OwH0y3bufWrTv9GysfTNpO/MDMQ9m1bZuTZulVFX8893sN1F9V/cCsqhwdbuJ/SvyBZx7Nj/Ji8Ae+8+1522NXcuH8hmeu1YYG38CIdb8GD1C1Yv/NqdyEGykRSzc4HbGoAClsDQwneiFJUUagI6KsI+JALmKdxrxFDJCd/CNV7jfggOj6D513MsLSx95NdiaYBt0rhUIuDJ2qB7GRrplBTVrzG6Lu+nWnFHLY1bq8NOYEqbSMueMLgS6mboRypdLnC/OFpg0W4dg6F7lXQJ0QmeaQiI5YqdqkkGYO0KmIQOQA0h8JP40NA2nwYY1uYlVFLK4Vcdd3UQoSFt0l1+Gappw5Ryuh6QyZn7xI2FcjGqImdp8pR4q1hLMxqURyfyTkAR9MNDCNkQBBBdu4tB0Njz/L6lNXvyytpotaVRGXHWW/GQMVGG6Mb9FxoHfd6UyJbB6HOddgzUqDLzPWs+3CRXJXM9Nd0E4dpB0E8RFa5gaApCmzgftMHWBOIWkovsjJ1bsGihh933CDSDkgY6Cw98Wn64Jv+OTuB+rmB5XDg002cHbadAZN7l6TowEnUdfSmHNA6hnpFQ488XNfdjq2TGvvpcuTQmsfeLBXodFjUwZTlM6o+DCFcL709dfyD3/1D/P/+nu/m//n3/9k/t//6NP5//yjz+b/+3OfyV//WYiXGL78+Bu80Php5J/++U/yImTS3+IFyd/mZcjfgv6nX/pM/udf/Ex+5pc/k7//K5/KH3z++dzhlzqbDTtCd7IqJlaAqir0MKLd29ddCR7uRdi30cQGJewI3AOqzDGDxesMA32wT/jgQgevdJsTIo5YFkKE0ma/bCt0RNzffk7opCKH2roMssHcErOt1lSZp1Igiu61VAVCzUMlRhMFlPYMTUxKI8Pcy5q5PHDGZiws5sqEtvhtxnEevnKYZ568lkevPZBD7O2Gj907+jLlEtoTsw+V0mEZW2SoqjPIYN4C91Cu8s2r5/LM45fzMJzXglhPoDGf2dSE1LrzEo6c9DqUahOvJbe2MV965CDfeuU4v/WZl/L3l7+w+/lf/6P87K/9Uf7Br34hf/9XP5+/9y8+n7/7zz+X/+2ffi7/K+fa34F+5pc+nf/pF6Ff+HT+9i98Nn/rFz+bv/2Lf5i//Qufy//Iy7n//Z99Lr/PS8Jb/plcNs5+XxqueGBaCbFY9JZfNH7l66/kV//tl/IPfuXT+Ue/9of5Wer6uX/1xfzib32JF+lfyT/7d1/Nr/7O1/Lrv/v1/Kvf+0Z++/efz7/xf2D0qW/0v8X3e7yY/P3Pv5BPf/HFfPbLL+cLX305vpB/kzd98xbERMw/2CynZ+ogwtDYIErIybZyZxtewI6o956ic4rgR8d1nvjI+x3HIrfXolTsfdj4Iu/OHxm3Oad5iC/2asMxOYRK2hz2XxF++suvsObP599+8qt56dU34uesLDGWM+UFcANjowLnp7k79wAAEABJREFU5cIrKCleSB70/wX16oPnsznYzLnxn5FzjK0LU9AFvPUtpbNbLWsrh1MiT5jjlLK06UeW1qemiERXkjotTrsXS70oAAzMSiGO6ojs3QkvQ445KPPzJ9jih0cwk3JJLpMaWQR83ZNLF8/l+rULuXDhKLU5yOCakEtsUMK+VW2yqSLa+xWsD767zkzkGepce+Fl8miObRaA8wheGR0/uF0OMPrCzIqWKCxYy+qhkYpx9tWOZrrRjihhjq6DPUAdyKtpoIu2PzieIKDcExF2XXsrmlpIpyAk3dZ62nFVkiplsxKY2RpC7DrCORZ8MItXIUvYAzdSMcAZlSpJhIBorT7ngAXPkB4J9pxthSrBiHVkBzwu5EvPkRlFgkIKvCn6odBnIJuPPNcxbagJxfhHC2N7nCNeCD7zxNV8/AfenY9/5L354LsezfWr53OwIXOFIIi+5qgSTIofe2hbNnlLfSd835L8C8D1u1V/7+Jl4HwheCfqx7wMlPQ74XOTLwSvX7uWmzdv8jLyEr9YOAzTk5npZ8EsB4F5BGWFIMUiqKlqanMflj3VkbDG5AnnL37KUvYa8J6WrPmS7JuKnJL7sZKnorTq8qyt8yz17BeCfS3B/PuUjsFh6Z5FTNuac7MZdFGgDmToXvEHdNcLqcqxhaRlYk1IAUjZfWbJ0rQtYvCZIoKLnMo9I9Z07s6fbuZuYX/Yzy3egQoLqTf1sICzfpEFWNg+cnaPncbjILWzKVYyrImB3vbdQldAPlcwWNMaKmfz1xNzhjrqAyWFhhc9TQ5A+919XH2ba2S+LhpZbj3N0TuR/CxtqmZy2ZROHSxdOkWU9IJ6LgahhfUcJlLY4NO90EqvINgpa3+js9cWvwWZaR1XWgxkYPdWpXO24twLnY04qxk+1yXekT14kMZpNqSaNDBLsIDYmxyYb1SimLuaey+t5qpK8SCVTCf1OnCi9znRKTQIUKh17k7ANt5vMGDi1iKpeVFKyqRqRgWplk5jWl2HNvrAsrJWVkvzuqt+s0htdCCk5wesFpLix/mBYmteSmepl7xC7ZSwZU2hGaIehdbneVQA4mrVeEQWigthsA9u3mNPBzPwlGEbqar4G6VL/GbpkRs3csO/GLx4kSVUfNj4wdz/ROp4eTF4h4fT7du3c/v2Leg2X0Dv8FvrYz4wSyfZ8oDasrgtDziPpceUKbt3vQz05fhXz08J1HCQG3yp+sBzj+fjH35PPvpdT+fJx67l/HkfbiN+FHOPvdTCb4mLjFKoFBFoizgUISwtwjmGTJIoMlEVQpJmU0RGoN7wwa7x0EjHiI2R9TDS8WuHirUA9DqKojbgBQBjpDs/yoYPlAlHqwDoVchLzbGBySaE0kmSqmpKtzodWbtKxR+kguyEykKijZg1M6ewND9kbzO5noVcCgvhRSc8xW6H5rFEQdrrS11GVjHSB/u2engNDvfS+QUXXiQaJhcjvy6KVVjWeStBjc2w4YBSxZ4pb1ld+26DKxZ0bJFaY8CwCQNinGe5LlVNIS+GlRCXTuIFbL8zOTHYIVPjmWCvqmwkjnHVNDqdkj6ut2H2Rzm0LaRtm+InTW6La5Vi6yAj9Ez7VJaGsIGCT20mNr0S4Q04u5KoKbsYeWg69GTbcKGmT171HeFzV++QHmLGdHNCqRUGZcl5KKqgpPonypBaQsFV4PDQiJkvAlkr9w3lcGIMvljlDPlFVDrJ0E69hDKGnSWPecmqRPpIGou1m7MwDD0JUkbtzuXRvh4zTGBzRJgdA33KJl3NJNm4po0Ca/H4I28g3SSv+8InKX4SCofgFOYaXnvjOJ/96hv57U+/mN+QPvVyfuMPXsy//N1v5l/8zvP5Z//m6/nHv/XV/PK/+nJ+4Te+mJ/7l1/Iz/6LP8w//JXP5O/900/n70L/O/S/+T9p+eU/yP/yS5/Mz/7Lz+aTX/hGjvmSXBvqYubqGpyX6d0PKKns2rKmhTWsLKkM6rXHfYfiPmrYS6HKDXFmbZ8ZzVWbuBmQ+8X2JCRDjbIVomb6oGHomOjFOcpcZuoadEShY02fvpiZdptSwD5Ym8c05EGFjRTCIEJCQdtmS41FjEvQX3dlKkjI4THfGtNf6vFXJlh7deyIMVteSBwdjLztkct57smHcu3ShYTzeIPPhvv0xuTEhuQbAjwnNptKVYkGIRuSbtSlrHhma0xxOJB6S3mj/0+r7+Cl4NtuPpCjQ3aHOuZ9naqZf2ZBZrUGbnsdSLt8U2apKebf8uLpq996M7/0m3+Uv8kLvv+RF3w/w4vmv/OLn8vf+eXP5md+6XP5n6Gf+eXP5X9B/1//yWfz//unn8/f/ZXP5+/98y/wcvuP8vO8QPwFXij+EufrL/7ml/KL/+pL+Zf/4fl8+Ruv5zYvqZlx18ciVc1K12VPmIKyyWYzbScs49XXt3n+xTfzwqvHefG123nlteP+N0T9P/O++sY2r9/a9r8neOvOSW7x9u42/JjA/uzCfnhebHsScjJnbchfB3O6tZi2o7ApgxgOZMJxDHvH+0M+CyVcVmCEiffeblHs5IURPe3IIc8kFAzTAzNyh2rnHMTaoHBRQ8OABdndjQIc2bDGbT79pRfy23/wlXz566/m5FgPyOAtfK8LTbXiVnae0Eh8wNKv8ULw2uWL8bMf06YKgxQ5JeG65hhLna2zH+7PFqx1/GYnzliUTrPwYuKigGmdIyY60axrvUQAOtrY+RkCu3MwnzY1bWbYcnwGx0B+i8+ib966FT+r6uM2bLPhsOlJ5AhaOveGcUMtMICCVWxXLl3M4w9fjntyyOYMIzg/CtpI6hs8jYXZuxZy93VHLQXFuqDwoihck+seeT/BlU0dccbO35KZpMGwEqJddeHDE8ZA9SYUurBluYdOL9RmFEsVbzuO1ksBbZa7f2FdVdXYZExKX0tryzS0D2mam9ccmqr0GpFJQS0HPGuzSRVaJV0PclKGMlaqNslIAh9VfbmksjRWjTzUekDwfAGjR78izntqaBNjxJcR5Gz3XGkEO7OmwqjjXExsWxbIrIrYkyoc8A+N6qhbBSJGP/8JkHPc/9/z1MP5xMfelx/nheAH3vVYrvvvvW5GOqZjGegb6gVEWjrplQbr8pryHLbOY244x7eP+V51J7fvHOf2rdvQndbv3LmT434heNLn/AnH2mv42rVreeSRR3L1yhVeCB6laiavFFNIsKUzXaMslzWFZ+hIC44aMQyuvZAbiH5qj5GdzkHKbMt8U9kbxSXzQuue7Hks4v4cExKZ0jrei1Bq3L+un/zNdVeWlHVqfv/BrFJcG6eFLEub+KJ4/BZx+pxdjb5SXK9+rSTFD0XO0sR2deVsI26aHXVfubI0WMkw2y6uuMbixSVCfJYa9WoaxElEIul1SkVl+DOeWqmN3uWeOiZVek1Ci60cVuo5nAEB7HRn8LpfQnzeshMSyWGNNa1EHZHW4PZD0SYh7uZedCAK2zZzYWuIgIc7M6EwGzwZ2H50lqZxEXvLVhne7vt2MPsetCdiOat1DXdBVI3f7KaXpnbveG/o9BaX1gjlaZkIK2ZPQPY2VZ9kjrlvW2wLO3Uhz6ny7aXVdeWrtwd8leV328WsVVLe+d/PUYf7037pypKexbrX1Oshdo9a/jZT3G0yj/lWWvUzfmeU6dlQTbnnVARcIdUdNdjD6aky1KWd1y7NKYKdnAbN7UNn3dktPIiVg4Oj0/+U+KHruXjhfD8sfEid8JA64TdYxzyM/B+Q+GC6w8tB+S3/YpAHVf9WixeH+hmzUmjrTdv5JSA6O73UVdzULOfoqPLI9Yv50LsfyY9/+Jl87LvenqefuBK/ax3USQ58UeCXLdbdF7PxEM9o8i2dRLs5XCqwrIpRCpz53Cj9CHdr8NoxrpFWe1h9qrjV4KyOGKkdGICXYHKn+h5tfRvkNGWxw+lOz+YiCXc0c8J3D2FMqIyUSU5kZscHBHkDm4rxKulZ5j6nQaKaW+9ibD1jkw2AdlLFD+Co2DgeGanCMhLnC63j4fZdfpRVHngSFsOAyZOdrM9I0MkZGsctKX5C04L7ZOh05N18a0L5AlohEd1dfxEyyUAk8jPGCcoBOLSCrHEGqkiNIsjnatu9B+DuI1WVDQdsnbtLGeHwMcQ248PcEVqJD1XGNImpNw8ScYss65xAdvesucM+LdPIksqGupJNUlKYeoBmtjGZ6Cq5X9L+XOELlyuvdppB1tvqXcP0AZxuzBfmm2jB+stRZpsugO0xeaxzo0y91o1telOl5z2FWctY5DTnQS73ixbc6OA3pA6euVCpR6uEQaAZldjV4TV3ngmzzE7+2GZcj/gt7hrwBcB7A1XXPa8fz4n+QrI5SK+tiN4gwhRDk7cPsWYhGejsd7gOj+t8TqA728PcOt7k9dvpf2fxpTdO8tLr0Kt38qL/swT4Cy/fzrdeejPfhL7x0ht5/oXX8vy3Xs/XvvVavgp9+YXX8zwvT94gT/U+h1kpKElVNWVps5ZFWRmLdl/ZSPuKLiUPtp0ofNrYfJATt4LUYYtzS1PGp7VKwWdZg13cpoHQNKA0Q7Wv8lDpCRVA6apOJ4XjSWUYGQEG54gYxWZHBjSFazbgEDruuDCDOanI+2LkhQswLjqiwFZ9aKyudsOe+sX/0oWDvPOJa3nq0Qdz8fyGMJwLQprB+Bc5oKpK1Uob5ImnYs9sKFM4M/oi05pPuGYPDypP3byY5554IFcf4PwbxwnXiJEbBxzHmnGsaTQk3u/ZfXYOvCGGOsjrvKT+4ldfzqf+8IX8wR++mN/9wkv5D59/Mb+H/PvIn4Q+9YUX85kvv5Q/xM//rPfLX3s1f/z8q/naN1/L1z3/XnwjX4e+8cqbnLe38xov597cctVRD7Ml1EKniNbODuxLIHqoCFvFa+fc4RG/GLyQC+cv5MELF/kscD4Ptny+sQvnzs9/x/ToKEf4+lLngBc7GxIdQBuyrYdjcPwGx3hw7cW2K0ZBWsGR3m92SX7C3p7wRhCWscWPjqDz6VoaW6Chgon5BzKdKsSgmQQjcvcRf2ZksimkxrcIRRxE3XzsIabiveGTX34xX+Sl4C1egCabmBLnpdfk5AjR3qdgOW2DiOTSxaNc4YPVEXul68CpIDsF4T6ibP2tuwgIdKdSUGxDx0KSYHaWLntL0lVqh9FjD4M9d2+d163WR1rnas6CB7Tl8+CtN2/nlddv8TL4pOsKtWxZ4ahNu4aaQ0MLpuyaSSXuGVcune9r+ImblzjXDqcbCxhQ++tnPvIqbpxptIU5EMix5SXggIIsV49r0W0YlZmXsVOFNmGEvX4G22IgP+OEy2iqCDw0bfskpA5382A6lhxyKwqgkGHzfojcOsCgTpfceqdBgm+wSbgigbH+AR607FqBagt8B8Z8+8iMI5iulxHSaRB5FluiRZrAHNHp2WuqVdXeKzxIuPqPnnTVkqpaSqpUEDlmMAS09d4wLQ1TUcxhzoOm94EAABAASURBVLlpSJx7Dxye5DuevpGf+MH35s99+Nn+n4o8zAvBg02HLcMy72SNda5Vhw/PZc6dE36RcYfvUHf4PnXb71d8t7rDC8H1u5b4Mb8JkE7wO8Hfe961q1fzyM2bvIy8kvPneCHITYS07EBP1yuZ0rcZDdg37+tsyzQtwr5tGu4d3eN70fsiS9b72nqqveN392KM/Y+Yqucwp9TKLuHIzNMZp2kZ1+mnxVEDnM5JgzKg097wTDbNp6Y/WerJFrdO29kAFt4Y6lt0vd7K5a3w/VT386ky66nXvZpR0qmP0oqs/lw1vR8rrs+3pf29uMeRrPSG9/2UnUBq47cbKlwqiXn0l7jSTy8cDK6d+2KaSD4vXjzpWRt+6SyhDSQIX2E/fBSIFJNJeM1eZ5gbNEAmOaLoD1VVh6cWjIKYgnKNAqNXaew9RtvvxX0LKjBocevYMA0QhqW3UnMaxgKuqtBPacUCTh2BN+HkzVIiOehoGpk1TT5HoAa7+rlJwTndXJiCrnLIfYd1L0ZJTBdzTJ5Ooa2FLE0Aop+BtVaB0neGnptsYOs63KP2dWgFe8tzwHUKJCn2Q0JMp+4BM05lGGTdvfgVIOfAT6rCMRC84DWqg41ZaY113bhkukw/nNvMAY+2HhZTCZBX1pSl1cJl2uHOdXBQOeKB4j9Oe/PGw/H/XHXx4kVCmZmH5taHUL8UPOY3VtKd/u3VLR5aTTzEfGnow8q/LNz6oCPOB14XyV4wVZYp4XuFIFb1kMPDykNXzueDzz2aH/8zz+ZHvvcdee7t1/sfcD84IMPiR4JIVTNOOYh9Lq5YA0nUU6laKDQf3AW3F8VhSzgLEEPrfYZ3b1tSVU1ISZClSvqzH5yedDwSPdhVqypVlQQSyGzsbBryPORTf5vYM3NoG36w0yaQ2coAxIIGexwKrcZGjy7F88Evf2HOqsKTsvgkOpSmqgQ10nzop435+gUPcvUdEzPdcwRGoh578BiHFFU4gzhW9RhrSDd1hZEpDZSRdnMutEVBGtDSEauMcCcyXVDpKLmrgdIbHAqQnc1Yl0C6mQMnpm3Z9J4GUlK7kqsqs2FZxMKelbRDY50rNHWoqqLbYEKkeAiza4BumA47DAHHKgZE+9zrPR3QSFjajbKSU3uyiV/+Bsb2a65UyZ4fcM4cQGux0OWc08aW4XPauxZTSacw0obTfpPazLnd5+rpcKxKatM+ySaFvKlKLTJCqtQrtjkqEUsvN43vQz0357jn+VqmXvtU5I65oJ4DTsfFRNHE0H0ZSOy6k7YN1u6aZw2OEB1r26tUyJWkp0qyqYTbZQp57dUaY00SR5TdhyrH2VDFQTYkO0Q+IH4DHRDUJH644UXHQc4dHvBh/xA6ygXu0RfOH/FLm3O5cF46P2XwQ1+KHJ4jW6UbjHQtOlRVqkoRmmtCONvdDJF2q9QiF1Ip75EZdlgfIIwLsDBvx4Bhrc3IMnkbNshdD/ddAvq+A2SvAlDYJyGpsXlfaNFD2gLzcDw9X8LZOfqeumXOAeFALP30OgcKlQ1qF2+nUbCFqGFwHACCmBS9NikwXxb5P/p4283LefeT13ODZxaHy3S9NDwTAmqTpDpwwVVZb9J/QffGrW38Iph2qeiaVGzrCocKNKhty7Wh9caVc3n3k5fythsXstlMz43BhaPxLaPQ03LYEWzKsJBrmBjSJan+kQ+kY+wn8BH/c8oN7tg3B8zF2XpwmAMexodHB3xmOMy5o8McIR9ynkrn4JyOOdqwzhFaD3sccb9bCC61Yi1U6qCygWqzyaY2HDfq2EL4brczt6FsSTjs2W5ZI7ZB7ZFnr425R6f4IOdI1eqDnSSDXZKyJO2cJ8kJ+lYF97GQuRATcsvXXBsVSUe4U2w0ohdBxQuFmMu4hZcyNtyjj5zEkzGaA9b/vuHzL93KH/Mi9s3b64swLXcRAXRARueWpsa6KxcvHuZBXgy6v4MZ29zDdCpY952wxWsLNJqEp+QIhLWgrDmACuquC4omWEPttwCT6QTRl2049UMyzutaqj5GHJSc5E0+d7786ht5kxcoW/bQcNzZOqUN0xgJsrBkYoypTfVUD3A/fe87HsqHnruRxx66EE7fcLJh38AXGpuUP8UIbbhPFnX0cUMOslTUFO47BYU21hhkO1NSQVJVyZTg1VQlR7S36CAl3qMYsQyIDhvMu3Ve5KpafJLiByhAHaKcXZtaOXclaTI2SxNQnLwKThcJ8qwDDZkx08TYaR2QNUgeDyBdYSJRTruMyRoYCbzKOpQtu1JJU5ZWJaJtATh6+9dktOOyBd95cE23DE450cc1MFPYvrh9oU0smlP9g5zgQz2h1UqVDcf20rlNPvj0zfzUR96bH/r+Z/MuZF8uc6vKUkYGgnNK2WuVQuMuw7Vv/dKJv3TgJZ/foe6s37M4t30RuOrHfgc7OYl/eGHOo8NDXgTyQvDGzVy7cqXvxVVF9somsy3VT2V/xG9V9Wky6QqSJfqUAAMyfUIIVYXcu5g11j2UMBgUeSWZVKkqFGLg7k1VTSzVeNB3FLCcbdVYJe2XBLHJAkITbwD5TC+OI7SzGSDtO9VUeg9WG7z19BrbQTcJxbXicWoDy26O7Fr74WiqgTfi7lrdOSH0vQTeHacil+doFVKBDgf2j0SYyURdyAEvfSEQHNc+UoVlIZQ4/2o1d9e2AvBqKlyhVGuDce0zfrRlCLYLA321ydum3foW7nyKRfQpBY2qDdgRwhqXu5q4xErYxCVwz4e1AgKYY0ooqSrZKaHS53WCK4Y5ItD3ZdT7daN3OAq9C9phUzCTG9LaVFpcB8Mq86C6ponjSM/dRU9jj5pbWAZ1qVU36L6xhVmCLX1fa3mX5G6Htk5wFfd898Tp86ccq0wmJT3u9IHeyOlRXDfI9UmxjWnnIlA7Q+aSzoAqHBFT320DI5sOzN1snTHtin2iieJKoe3LqPQVGTtfwJbl+zQWxQhFuaRz21rRIqEADo2quwpbyRl4pBsR3AARWx/tUutY4J1jsI8riU3asPBzR4e5fOlKbt64wYvB63zxPN++g99kjeNttjyYjnlo3fa3WXf8s/ZbufUmv6nl5WD/duvOcY77wYXv8tAbfKD25jNn6XTz8qGeKgZKaZsywiHfrq5deSDv9z8l/v535WPf+1ye4zdyD1w6lw1P3drgxLDZEAs3XKpeJ7b982VRR9sKDeID3tTTqO4SlWUSbK9b+7hbXwE4GXs9+lmSWzzzEbQIuKGE+TgfVaiBrzqxuezFTZVc+LBn8RNLf6hBN6kT6UE8XYl8flDfam09SDPXvc61ceOGWfUilhAS7fypabTFLNjo3K26HsTu2s98+MZfA2mSZSHuA0psEyKqHRjo4fodkPZQzWiammPHDx3RZCxFhhZKjPMY3hhDu8Jxw5a91sjUEUdYzVBFkbkfbgmqdQpNwgmA3teS9YCwDyHDpJ4ziXjvhwBKM7iOygYNvKa8BLQyZaZGmHla2A0mmcrqo6ZcJNdaANboMhIXAmBf8heydljSQqUym2vqWYtMdr5kT8vpOH2mjotLmQrjYNJt8cLggLMY+WAD51osXiJM2qQ2B2GYlE3zwmejHNsmVYW2ic35Zn3smGuAem/Zv/4SLe9C8B7TEykbc5A3KX7MtWm+m4c8ALN+4is0MG5PCHZAmGPpqKwdANbbFOZAlYWlNk2DKAH0gs52z7dT+6kNjMQnEN8vUhbSLwpOMpCb+IIwuAdIXB7R7K0AMz7m3TC9L0g4BttDchxmsz1gL9I1xkZ+ZlI6Q6d1apUws74qLbtdA1w6eZhsUWAdwiAOGQXq0cFtpMDUk1MLFbct2EZoi8kppeArvsCxVVWqKgx28iIGfQPR9Z/5uAeSlwlmDYxbNmu4Wcji0mldoQ22dRA+yDjQuYcag2R6j3E2sTcZ7/mpZ6hpS+6L5w7yDC8EpSv+e2RLfOJqCcavkJEYJ5qlHXN8X3j5jXzpay/nhZffDKGLRUZdMDFWxtQ9a+b82DBcPH+QZ5+4mmffdiUPXjjAm5nWossZCRMFoyOtORDXDtTbxnlWCyYfVOttIX2NlRq0gYqkldoieyNuYq0DmEIpK02+r/GPFyVys1WdHTccW/yTh0r6OFiIQjYJ+wlKWZVuS32JOvaVq+7tQWjVttPpN60XlsS07m1bKXa4iLDP1A6L7IQv7aH1GuCzq0lopKKn+Mk+VWLpcRIF3HvPTbzM4xL7XMUwIOsowuRU0ZKyNQ/u06++fpxvvuiLMDd6mkk7hWXcyGeSyCShVTnHS1w/64k75+k87cWAhVoYCSE73ZIjBsmb9NQJoy6o3ac8RxJY/qS2MhBDR/DEwc9jCQOI/hvm8Hodw+uS6uCBONvIc8I5OMK78P4F9cuvvJFXX7/VL27juUJs2G86bM4i1Iljq2zw22w2ce+rKm9/9Eo++sHH833vvZlHrp/vF9phrxN8Ntxf959ltUmaKiFPVcEqszZqVWLCwTUeWjFP8KGj0Ymtwr+Q7+pCUsPuCb4BIF0Gg9klNoHOhtGnb489sGOpmkHGCBLa8do4VL1uuaSt2Ij9+okmR0c6REUs3abkPbbzkaRrohYtvsBPkEjs/LBYDkhmc/9WzchKadBRPrWW5lAg1aL5mK7ldWDaDC7StjU4fWM+xDl3ZcOxyl2tY8VY/+mmpOcr9x+pNZIYvuFBfPnCYT7wzGP58Y++Lx/7/ufyrnc8nMuX/W6Sbk5r3lYYKKFLXuube+bhG/2Cz2fBCd+Z+gUg35/u8DLw9u3bmd+x7vQ5fsJ3rhPOpy3EZZDDo8P4F4L+G4LXr1/le9q5VPF5gPmcP9RbKSYB6E5FbWil6wk+wWUieyOuZ/D7+azu5tR/1e/Lv12C+wbkzPxZmvNAf/psb+V5L+5WkHqZ6P7MM3U9hnMD7/Uz82meU+lez4nc7WF8W3ZCa/cZ9iNXGU6fzjthqoy7lB4z9Hs9RHZe8Ri0tvhnaXpJUx3Nhs5IA5p9SnPMtLrJuautDnfBqqupaxD405LzGCTtxdyltoU7UfMe1glb6cEQqZV4P/AkmNocta4kYg59PFGkTAAm6vU4ejP2Y/pGZbA08IHiItShCj/oVXBlKMiYsuOhLQeqqlBmN1WCvmDqsxLQBcteE1p9/K3TlHk0kGJdv/HSGlY6tTJR1V57Y6dDY9TYnB1hpafGRWIaq+VejIRvu2mzsLaoLNQTLTLuLXUMBrgfIISraheJpacVqQ5I25RdByvlcLAO4hmxjSblJnEIJ/KMSR2cM00I6678s0Zn0UMK+SeFtiIDdKCvfbAGoDQl7M8+4UnP2jpJD2n/1bZAvY79ygaGzg8PDVbFgGivqhzxq1L/71U3H34oN6CLF89r4sPxyJaXgye8GPQ/F14fWrd4QXjr1q30Xwwia9OnH2J8yPYLlNvYSZwfgWn2yp3zF0jxYMOco6PKtcsX8t5nHs2P8OD9ke99Nu9+Jw/MYENvAAAQAElEQVTfB89lw5XsAzqp7s2WhFVi0LJm1Sxt3Rr9NVfhB9UKtF8t48AF8kRBmueApl2WVFVTSlxSkJIq+UiPLN40DQkkWeVFTbJKKx+cb1tmpgb2MDTPJOsAwTbSOcBJ37reqN317TnV1pTKTQP/FqKpGNu3kqrifBvpeGYPbe41gr0cJlVNpefvCHAh8KEIh+31SlWhjzi2OAcwkD43BjJdXHHhWNNB2W867OntNHVF1zC1vXEaUlWpHbxKcmlnOBWcShNxoc4pciR68UUuCFuV3LBiGOCBCpJn7vtYeMHv17Xv4fsqX4XaMkMdpYaiHxW1sqLz/tuQp84U2pNSqN0Y1TN88ZIZj5viGWp/rsOwsjqobJoA6iAoibw28QtRwYNem4NIqcJeCyvk7unWk5mdlSyyNXhub9FB281hhFhPziVfkDk0aRU5mKsqTq+/VDXPiqECFcROsDcDdzS6EG4yaCSLUuEHuapyQNKCsrZahaSqmmJDJoPSjvj+wn2UFfHp3ntj+t+g2mbyEzgytkg6e4A6mryBnJe8gaMlVaEgvsNWEkg92UUh3tPvromo9unQNW8jDmVWhUlFbhJ4zxDw+EjAqWKki0t+2ZTjLtsjnU5JaS24Sk2a7ptm6hCJGEHmSCUJYh9VbLGhyyQhbV0HBWtS7vOI80kf45tUnNuTCKAgIdkQhwrAtfoMunH1Ai/lrufJRy/l4jlm4VjhkmL/giNdlgBaRwQy2zG/YPujP34p//rTX80ffe2VHBOrxXNc0TnWGo3tUqk/8bw5ybmDTd5288G856lruXH1oqc+4VxfzF1VKblFgiZFrwDH1rkUJM6xOc827v/oyZG1rWQBqyyvkIshkmHTQa3MB/nC+5jnlrRFH03TV+9BEVJsFEZX2qMie6HrDUMcK6Fu3QcKNjcqvVdBDOIyZuUmJ5YtSRVCqKPZSDP0tY9VIPcUR1+rzuPWiI2dTS0xpXk2TFCF1HwDXtnw41hiJofco7622YOCAhFFURiRERLWxxkV8clHTI0hr9+6kxdeeT1v8gJBXR/5etSqRKRkjtlrIpVD6jnk/KhSH21XamEZpglb15Qzq9ZX0hUPmNqUUO7b77WOrs/9lJzBLH2aM7nyxmGZGYi8rHLA2J8Njid8Fv3mi6/lGy+8njtcUxtNxkxntXuoqh04Mkkxgeke4KX+h979aH7yB96ZH/rOx7mmL+bi+crG39pwHnuMmDm+G/bcPuF83rIvfsY9poY70O3jkdvU4OffY47NdnuHJZ0wR5Z1Uh3zqVRZA7h8JQvRGFrLPaAU6Cqjsh+nWgVjmCjy3keMp9dWljbiNISic0YZ1lQpEJaS4DAym7xzqbbDNiMDFxXADoDTQcEDrTbk0Mi3gSqlkiCH5v0XFj5oznJCG72CrD4I3WPrcOY/Myf+e7pukpDupEsUHFoJARC9SoOEYl/snE5qmSEebUTdJCrdcM5ducgLwWcfz49/5N35s9/7zjz71PVcfuCoX1Dv4pNUVSpJFePsKNk1n/uSLwNP/E+Cj335N6m/T/E9yu9XfS7xQvDY7128kPSYHPlC8MrlPOJ/Mnz92nwhuCm3c8lfu7UuQNuqKgUgeT4j0luDE+LmrXuBZ0nEDPiAZ6X2Xoaa3PuYouS5Z52Tk1cXY4MVXlWp4hzMQshBlrAgOWYGDrh94VWFZtxqVpbO6sFv6NrehQq1nFSyUDUPzVp3e+Jce3vRmQuntWtHr3JYQDFo5gFTxtzvVTgx5H0QxMlNZ7pWSD+5seKcaiRY++gwUqSLJWeYVz/923eYgh2XY/f6gqX6Z4aFmNCqipE+ExiIcto1S42QT26Ec0kUvcRohOzk8ghUFdNUGJLAxaGOCWEr4TegrJTiZzWm1+u6KmuraVdd8+1z8btp1ERk6zzyie5G7sg5TZ69tibYg2YuQhT28Lk0AHD6Iui36dwTAz67qg5j/0Q17sgPEjtlFbwfSYveOTeLsrDGFnmfcWr0HPKedN/opkhsqLVM06nUeicGo7e+8lbm4AlwCiORkxFjB8Pv32dN2M64zUjQe3v7OUia5ZLyfYh19eI9EqaVVhn3+0beDzRO0gYprkSa+/TBLAPcnbln17Fhuk8fWEbjjPQWGeahZmIXI5ODzw5gb38EwYUpnlI7nKrkcHuYsrEO4bi1gs0L14veY+QfABzyYvAyD56bN2/kxkMP5eLFC6kqPiAP6AQ6zjEPKx9c/VstfrP15u35YvA2H1p9mPmBzQ9NWz5J+QCUiGbKwXTUR3dqAHpXBE9cfyEdHVauXj2f977zZn7o+96ZH/neZ3hJeCNXL5/PhrvkvGwLTyNg5oORPKJSrxlMWZyZYduwFLgBELk8aq4f1wTnwQcAsTZR5OBDoNhpvrHEB7fKhp+qAktS1ENav0TAsrYZW6kqYrBstcwYoQQ8CZ/Vm1TJRObBjXJk2zXgQC+IsshT2RBMRx7MP4JA50NUOxRpJHQ/3GI1vw8OnDqnvJwI25hFgo9sXQBYyLCYca0obzr3YGS+CjiLob7g655JGMEbicL0xh/DnD/k6p0jarFqdgJ8shyDtBz2YNLUdUwIXGiNX/Cc8WqFnW73qax+hefSFSVV90FShopIyf1Zz7s2s3HuPy6ddpa6mbUSM/F1rtbaRUQSKYYNtLpPLiqYVndaC+w+867xcldvAW3ObNaq1FwnFUkZEncNiKAzQxeHdtrNiIeOGNXSJ5tSIVZcv18w44kFbaCCwovA8CJQUscz3crVSmik3pK7Z5dzjs4XExjQOaGn0yoDAyRFJ4XqIJ/3rHybZv4iRv/VzfNhpsWgkfXpp4/kfq6+7lXwqSpYxTUeJKnse6F8m+5cmrfb4to6yZYvA4MXgoMP/OEL5PBD/x6F66nrsRgnYm4mzpAzs/CAZ4SRAWHLJMbk27Rey33sPcWKq6wy3OywXuwaP6wPYlrmx8rcjLvOKvEffS2s4ECQXEIZhUI3BRbce4yWHWW/FQoBMx4B1WDX7D2lzdShfYPClYIZKxgj3jMGU7RjtEPFfMWXO70g3AjJ2jjVYk6D3GOfTU8++mCee9uV3Lx0Lgft0EOH6Fs9QfouxgTZz3frzjaf+tKL+bXf+2o+/ZVXcvsOExLpuT9wpKPR2V91g91P19Pr5OS7xrzvetu1vP2xK/wSDQD3TV931NFzt7doKmCMM++IaxgWFRsSBudBEkgoZ0aUU4NhAet1TY1x6eBKHU+9Bmw5j0+22/j8l09456j7vdTJa+K4jq5pa9VgAD1uY35L164slzD3usSUO8JFqDSfuatck9ZBGoh5mESvpvbSrBXbicSzsPcMnr7Z6CV1SMp9R6yqVDnZJhvkINKzKYx2cnV9cs6MwR7tdDC/XPdaen4DXC9LRpz46H8/77U338zxyQkVYiC37uWA2h2sUrFnbagzYAVGPJd6fiB2gjFZ3SgnttGDI9QgfC+R/rPCKemupJeyxCo6QqzJAcNMh5XzpeuYgJZUmaXC0YKA7Max0MEJVegnHI/nv/VavsgL9tfeuI2fKBHm6Xic4NXHJEHM2pRNtyWH+R66djE/+KG35z/74XflJ/7MU/me91zLU48c5foDIxePtjnHvPMvGLd9nzjg+B2BXTioPHD+MJf4hfXVKxfz2MMP5pm3Xc87H7+Wa5ePcojduTwHOCtSSwFVq7QAsLEQrPer92RKQFhdl9RYxRRDvTB3V8BvJyuMbJh8pJp7rAxRl3uDNsqUcvNtWVvbQvMchWkf7PtYDBVWw7WwCW0U2dNk/kXIbJxZuxisLY9seQ6a0zWOdqweHZTaTQUnDlFLc2A9CBsWX06EI6KJ1Ug3s/WIDVfweU7oL6RtkFcqHDasQ0wZmBykA3etg3NznNzJg+cP8oFnHs3H/8xz+eh3vyNPc4wv8TK5qqMMI2Kvb9gZidnZnlPDlt2FTrh+T+DHd05yu/868A78dlP/tSAvlo/1WSjs/cHBQa4s38uu80Lw4vkjnj3FDNTLuVjLLK5lrBW5YA2Ci72ZODlb1ndZx9SX0RhpUXVbxR03d1ewQyhmT747yHzSvssZGSO9U3ZujHKInSPbFuCtuoHYcPFeSgjKgrm+BhYdy1v3mtMXHsbB7AUqKU+qAOWuBaOn4WKshDGzkatK5LSGUwkXTdIeqCgJ49G9OiPnNLvRgEM5SJx3BSk2VXu36OD8UKNwoUnlVT8zOuEEY3DlbKsCkTAinTWuWttXBb7LqSCB7XcTLXQmVGzfb5V1klZ9n+9idsJc16oyPZ07GEEK2V/ImrQvkNzTCl+zcb1Nmwn0FW+a8P5YKE36Itv7Au04QHrnXOfWoanSLi3vnWYmc67mUYpNVVI+S05wFjmrzaj9uU7txNJPdaQzOgp97gcCHY+ln1Fc4hmqtfKzbsQK7BOQXUh+D2mQVkPv7jIXMqaxztUug3ESVvyQWQDjmU0exAw8v13XPvCzz+BxrzsQnXky3TJbwSRY4xxtRD1ha19UymufhgnyVIG16qCbeq1eJWpFWuAwetfg0Md68WlPZHqLuTu5KPeUo6OjXLn8YG7euJkbDz+cCxfO41paeaCHD/wn8cXgneW3Wrd5Mdh/LehfDYrxoDvmN6c++LY8/Lb9p+9WFfJQYwKf+aoWHhpyVbXt3OGGl4AX8q533MwP81LwRz/8zrzvuUdy5eqF9POWxeGa2pSBXD9F3GaRYdple1SlMuvohz4+IhsMxW+GCx0x8nCbJGnURz9ARwwfBkDuq7bMAVYpcWj2WvQ1ArRFz8Rt/FLQocD2qpI1VS0yXG/KAjcY2pmQQadNAbIoWATvY24T8Z1TBVlfpknVXLWwVOunGfCKP6KnVFWnyioJldl5MltDk8alGOxai3w972onZn5ArYS8eruUqkqF5iAh3rcboF2ug1xSXudomWGHE0APc0SuCe68usg7FKw5dnvXD0ZXTVVBLS5DubQw7mga1v01+0TWsfCscgySVLHpKSkbjUt0mNbMhkPr8FD0gFqfVsZhSNeEQncFsIwoSWr7RIrpPybq4VEyrzX4n28VWQ83lYPDg2RzN1USMa7HkirpwE3Ki7dYzZo0Nq4HrrcBBdpx7h3pzR8uLek0m0RBQle2zCpyginDiJoxVe0UW1VpUmxCbR1P9JEq7FBSdChJsUbGBKyqslOztLFwmHsPm51NnBnCiibkvdB7Im8FAfli75eOfjHI9eK3n+U+094GM1+WeVObVAFCVQvvYvTIbHu1TGCOwrvaqGuiCVmyNlNOQHSScW1XRZD1B24F9LlvSceSV9ijEFpVNV7I3feFtu2As2aOXAPrsBYBN0JKGNGz+nqvQi/xrA1gsZcQAyUqTULXvFuPOnWFHFUqmU3Zvee8LWxXLhzmmSeu5RleCl66eGCKAKeqoOxKSk2ZI5t5WK0nefnV2/nUF1/Ov/7Mt/LJL7+UF165HY/NJMI5D1bZ5DMqIT1EUoDz58/lgTs1qAAAEABJREFU6cev5t1PXo3/nhWGDGoMNSab2KoqoXtfTTevMQQ2odeMqJnJmZSk6PfvRZqaJlnnbSFVc67dHCx0S/4T+Am/EJRQlynmHK5tJltG8s1s6kh0pZVUjTFanim0eTCPas+vI7nUqyr+uBXy0htMm+LKcbL3+tvHYvtqHXEdA91rVm5c+xBRValaaDFUVWJvYkjSkDfLTL03wvx9XwuNs4M5ppWq6L0+LM0xeJuUwmKqikwQfLn00RPUdDM+1aKDOOkRT7Et55drM+fM0UH4sA2M03OOqN31DXnHQrDYzD0U7qJaHLTVnm2VjQvHrtfYCvugQm2em9NmtMFwfKpqZkX239IM2jdffjOf/fK38vyLb2Rg37CgkpJULf5Jy6EBIU9hk2LBI3w0jb9ovnn9Yj7ygbflL/7ou/NXfvxd+c9/+Ol8/Psfz4e/46F86Llr+c5nr+WDT1/PB599ON/17kfy/e97PB/94JP54e95R/8b2D/1sffkP/vRD+Qvf+K78xfg73/20Vw8f+gs4d1gZqvJGKtOZVYIkvZtmYEeG2eiLOqSSs0DElP0uYlBWdukEbNPbMriQ1BhIbYymU7wzDYW1kZk7HQEOvMu5uSuXLGBzTAEgvSF9T5rlsQAMjRAIyC4ZwZml1cstlUYqVrlRKlV4qrQ6FmaoqTTAKtS26aZ863YBCZOHuvChMfIlrWG5/PlBw7zoXc/lh/7yHvyse9+Os8+eT0PXuS4ktJwyZiVKv6EEap0M/WWa95n/wknnC8Fj3nxN/+w4k5u9z/BdDt+n7pzfJxjfmmojzEm8DNWvxC8cSP+p8MXLpzjhaDPnjlB1fLURXW96dmTlbkua5BclnpsAgZI6pKyxC6oNmtdbSeoTGLOPnbm0nnl05quQZ/8Cc24Jb3u0pkIbLqcwe5RcOoa9g0Tm6NZ3atJ+16rrEfuKXqioRW2SWkp3dbsA0ygHO5Ld1vGfbwGa5i4o5TOu8aufPpNe/ZbO/TQaBUyxNh5HHZyezCQxnsJbCp9ouBlHJSVsIImPcBmQO5uZ2E1aXpZd8cvOSbqKMCx2ZtL9E9FppeWxF3+uo/3OXH6sYx95j4zIVlaH6SqPRr4SjC6OdUmuaSRKv2TCs1BQpx9T8EvkDmm7XSszJ95kQ4Mp9SzGATVKGyLF/oWTU/Y7GAtTLcW+0JF2oeYDuTuvmRaWFv3ZMWuBYNlSDGRiZ0XB1nvLzJLTVWdobbFxgGH4dbQwA/HrHRqda3OiinkShgl5VOv0WiWhq0SU2Zt6E40BsJCLQddxyacUdMyghxf97xSq5HPnQWhjsEwu6JUDkKVVFVT7784RDoMdEPvornKdMPVcju0BVDdPd7uyIq1jFLY197y6dDwOm+S1tdhxb0JJB0U21zH1P3H6y9fuZQbPIgefvj67i8GjVnJB5cPtzu3j/u3XLd8Ofjm7fiwWx9w+mz5AOgDrslFMtlc95zrdFTapEqe+NLhyqULee6pG/mh7346P/r9z+aDPKAf4je7h4fFh7nMxgdBPxCa2v2qqvgzjSLh2MHtkPvXZxEBuCZhh5H9U2/NkgehsAAzzj5rDrmhUoNwmDlCCJEopQc4HTC06ee+bTlugiXKBwUxRGKxEE5HdTyNISWY9jG/rJBjuKdMoOdGB+rBiU5mwfZRqFQV+GAOZubgDwhwpyfa060Kmb7uxXaYA4IPqb2WATg1/yqlbdrFME+dfaUO1NMZ2m4t2/QHL+xMlwM9FluRU6xzGCwOqatGYwsM4OpCZHWBgHQBWKqPNLOoYJ4sbgHl9h4kONPng0Ifk0qAgWPw/JrXR7LVH3ytB49OMTgmA+vA1okNV46tvRTemqj1rY3T0imnOEeAXgd8ApkzAq6QM0urfccBcZv+CwjUkmtY5QaWoXNuEkt1DzmKueN/QsVLAH7xHX8ZsEXeshdbvuSdMEHn4ZiGpuwLjMqGHGjYQ1LzFXsX4gpyL4vKBvaBwwjrWn6rb3zIN8RHUqVnQkoG/IhTKAbjEyR9Olf6GopNHUrbkyDrjytKUptNoq0pS3PCRbyHUQdm89xtInW43HkfOODHuEgn8JW2yF1Cc5cwGEwX5i83G6485MWa5DFmMCC8Vcc8TWac0jp2FgZ6TCmftspmgwZo7UHswtBTG1TsoWF0z5Awz/yDWgdzShaGCDMBTMc9Eq1ilMTlqEwQqb8Aq4fYToRAZ4pIiBmeN4sPCn1QCxb8OSLI6iPmWnWytYO1bymUU66fEaYZWHBO8YOJfNzjKjk8HHns4Yt519uv5fGHHsy5I0B8N1CVcqWKGUgwKK7AmZzqAMBPuB6+8o3X8pkvv5zP//Hr+fQXX8offe3l3Lq9xYeKxmAufOFJRy+jM2yQN8CVw4ODPHbjgbzvHdfyxM0HckAdY4NN4tiEuUK4a9tRaORlJT3HDq85p7q1UkXb8Y5pqCYsJa2Qv4rEdHVxKTRSZ7gKBdY50BTl5q1WzIbzfgei470PrvIWgQwdi0hHY6RKsSmZfkomCvuPprmUxawZLNS/4ZyuKjWS0HWcWo/sYnMs6fNiqayIC8YqY/cpqVLPaVvU0t8n26J3ocxHT1fJSdcmAPe/94j5WjYYr8jrAHbA+XYulx682P/joaKeTW1SUNZmMnK1yro5DKkz2Mgt79W3T7gP4YUP07lUlNmFBNY0xktaOVViOuWVpk7UGrAa8NS2T7qwZNP3VjgMAQyDYj226oMb5QDr2jgFzNFpmSasu8zNul/luvksL9Y//9WX8ybywUGlj+/GfUGmcHomVbrB6C1uFn+fU07nC/b3P3OTl3zP5L/6sfflr/3U+/Pf/ifvy1/98+/NX/2p9+a/+anvyF/5ifflv/6J9+cvf+ID+a9+8gP5S59A/vH35S//2HfkL/7Ye/MXfuQ9+RF+gf3ud9zIA/wCIZukrHm3eZV7WkMuDkszB8ii3ISVY3bzhnvmtaYN8r7mXjrPtPdO4sFZRhoxz+WEiej6KoZ9io3aeoqWjemg+JwVHw7GYff+gQcpnaMB0k2ZQwhgR++Y9iQP+YyvcjuYdtPTgyZgJIjNeaQVGtxcDGMyzbiR11pDJJ/JGMHxQGDMhkC5OYCw2ZWIg43eNwTjV9roQxSx1lKbguEzjnP1waN8z3e8LZ/46Pvy0e9+pv8d2QcfOExvW1EVbkYjUdsiiZN7DOZsCCfOZ78HnXDtnfAy0O9Gfke6fec29/75fek236Hu8AFKvy2/KPQzFJE5PDrMlatXc/PmzfgXghcunu91rqmresJW18G5I0wCygjbqNpkrQFvWgLmUUIhpu0a8RGXXEkTWHPsukrq6cxoThQ2tHlm6wIMhIhzo8zZZAiYORbrjOmxyFotWdNOWh3NyxmubdLieo+j+Aoqh7yjKfttTMXSJbXCSzK/eyopT9IDYv+r8IJGE4msDRqjdGjitN2FVVWqTgkFG7swIByrpq3xIlx8SRt1iN4i1l0netlN0i2SNY8xALTC8FYiHR4oS6/OVuFDEJRuaM33hxk78B4Nz7FFsOwoNG1SzqDptqsLrXOyxi0VKXuOrHbjpSqqkfDf9X0dc+Pk6VW23kPDDuaRi/qX38pnSMMKjC561f4juEmkNX4QK8HSWBtjqzqV1VfqTUC5vxUDffVBvLf3JqzwXVmWWqprWX1WrlGqFWAvkYUWpAqdA9WqYgtZsq3AXsDqm/s0LpA1ot0WxWhFqXGBXfiqtHWH3k+4x+MeYIkSlxa1F7OvL/hbzSwuTTckY6UJvOWI5/1txN5jE4PCnnWQcgtvNSwZZIuvTIoLFE8Pc+xzZqRqeoS2SivHmAMeSJcuPZAbD9+I/ynxhQsX0nbj+QQwIB9ix/3vYvBw86UgdPvWnd2LwWMehNv1rwb5LZkxXvDmcXrP7RGaAGxOEBiPDbAND+krD5zjN3Q382e/5xk+sL0r3/O+J3Pj+uUcHh4meGZt+K/ijpN8wuRDFndOeeOuxV1RYT2K2tz66TeYQaNoYs05VQEG1w2eMJT0cwp7+yWpqqw/oXHPD8CkrM3glcQq+oikG/nlwFk+2PBZOUNZDFsZwFy9HDhQ9+rxdOicq10OGTOW+MglAoeGhHkY0IMvUqKcs80b+tZ61g3EZ+AycC4IkURJFccBn95f8o9kYuCxaYCPVOyhaRIeyHIYGRwX0oBzFTFAsimhdF80mDZcqaWDsAL2CG8jCibF/rCNc0EExLmHBux4dXePSom1tE/zpAq05dVZPX9yw62d4PRI6vKVTjMWdrQKPAlzIlIGWO5qbZjYnjgBx/uCGia5TkltZDofHWxy9cJBbl49n+uXLuTypYt58IHzOc994vDoKHVwlBwccElscnKS/vfT7nAPOOal4UonfGA+buwEn+0kziPnapoTJlVQaIVYC+cDaM2vKVWVArXXKo0glQM8cQBKFEIjRnGy6QdKr1QV3A6nzzhGZNG3pjGvF1ynkP6c5VpYdq9vsBmDD/5h7fpok4e2pjccNRSSpKJe8CbWLBfP0MacfWPRK/e2uhc6RYyvbFjvBj96mAZSkjapgptanvR6WmxYg5TZ5o0pu7U1Sn1cC/RE152gkSSyMyQmAcqgDpNDWamF6bPd5cSTPQkF0ns6PFRlUzcet6kAc9+nwhiGNmtE2OI3SEKPz60L5w/y1OOX89yTV3P10jlyVg7YtKpKJalyL0NTS2ZNqPQtB/+FV27l0196MV98/rW8/No2X/jaq/nMF1/IK6/fTqjfGjJDidjv5tXgsdgkzHP5wfN5zzse7r8WvHSR62wU8AFUYYgNNxnkQUmwxNa8BzaB7twUwHWqnwBeba+c5kBOJQJSr1sVLJIZ0s0MntOn6ycv6wszTM92Wwa86ZHmkCrW6zHh+jDP6PsBObBjmnEtmG2S4WxBCE4Chr2n3OOgibZsUjW12BZxhZgdu4ZJ6kqVSnccNxA9VWC5f9tgajO8LxrdKLTzsSaWAwKg0MUqZ5ezw0hSG+vd5OKF83no6iX4QTb8VFX7VskzW4VsnkkzV6edlv6ruNdvHef1N+/kmHuQcNfCcTFqyjNu2kiGIFIppNOuJjWiQwtmWQSZ+M5p2oSGRUHN8ZtcCwpd6RRTW0BYdR2Mm4OcjEOupdfze5/7Rr758hs54L546F7gZ/d8AFLco2pZW8hVpV7Zcq75LDrYJNevXODz5kP53ve/LT/8fe/MT/zAs/nJj076xA8+m4/z0u+Hvvcd+ch3vz0f/uAT+d7veDQfetfDed/T1/P0Ew/msYcu5PLFw3lvYI4Nc1QVUjKHdCtGYMbZZ03uExYU7zkcTIzuwUqodPdnAFXhi87p4JgUjGeBto7VvriYeYfpBq29qlIFARSbNkxIftSk0qFpQUV1nGoTSrcRTnWBWuxw8gK3HuTQqiZeyGFwPS2CRyBLM1ARH+FeF/IORmZCPSDRkU6BZp/ySNpvYcrJCkWfqoJX2PYMXjg+fOV8Pvz+t8rlirsAABAASURBVOfPf+x9+cHvemfe+fYrefDiBp8RvOIOEAKfveUepu56PKe2fLbxvNre2eaYl379QrBfAN7JLb8n+X2Jl4O379zJHV4Y+l1p672Pa/KI7zdXL1/JI3z/un7tai6cP5/NpnqCEepAnPtRceqBRZ6iOhV0ZVyVoBVE7I5j82XYM7fYw2K7L5sOjtJ9Xe4C/yS/aV/rGl1+9sa59+mml5TFnrU1yODBXDF8QHbaf5QwTr17v1HfOte0DObDjT4Wgp0eCJV7yMjaxaUldTPkLVqBfzs75rPdBbxFgLnSs6bbvpth++Xv2+bnB865jmJoZ/h/bD+T9N7gWd9deJ/wEztzuPeLneYz4+ZUc9ZJjhNX2iMXtKpW0cRAn/7LiI8XvhfnpLkpwOzRPrL477GOYx65tZdBCDNKRdoPQBaSEPs3isQzUcKmVFUq4d64OMQmQk0LVHhIWprcQWyFsiOEqkpVgRqLQ0t7w2LTo4qxCTtiUsuPkrTo+PQX7K45S6uFM88iFdEtrn5O7+ZAiisVToXvKQGwf2ZyD9VUB2sczJ0drR5maq/s5yiglVbPEFsFSs+OEBqDO1ETwX9Ct7aVzD9p5micdXIQO4voai8n7vkw6TPwlpjXm2SNwmBnXfQpTazttYD49zlDvrGL0fteGoZABweHefDSg3nooYf6N1XneTANYvsvgMaYH6b4gNl/LXSbBxsPuTel/pP4O8vLweP0b8l4QPqQ9MNOfyYmvnpqRuaqkiM0tgyoG36je+XBc3wZu54f+q6n85MfeY4PY2/Lozf9rXn4+HLCynjrgG8R1tcViPvn+oEUWTWMOTU1c1DBYcCbxCSwUA8dicTYlWfuNc/gcBHV/qfc7R5E2af/qoWUVKgKVSkjED+CnHQ+ploOk+iaFzt+mzi3A2RnI51jIGvrDw0oYiYZiz3kJ5zgQOYkX2PITKiNMENw0AW79WFD61Eu6bvn2P6LAzD5cGBsvO9VGAdYFTlbJouTIVuztkGdVdjpBiqGI6s8qRJA9zbfruFmauluN0w5JSU9BnsOH9QEE63irOGNACW3P2WyrmlXwApjhTpgHCs33gTw/kLcOMqSe8kAcNoxLQr5yBVnZP7c0yrL50E9miiClNWy0XmLZrq628bEa3kzD6kWH9cjictxTU+yJHH9Gw7co9cv5KMfeDT/5Q89m//0Y0/lE3/myXz8+5/IRz/0SL7vfQ/nO5+7nvc/fTXvevvlvOPxC3ns4XO8zD/Kw1cOc/3yUa5cOsoDFw9y/qhydFjxOi8+kFvvlg/FJ5wTW16ebeuYUrjGhxQK3TBIMHqVFUEUWhQKA8WtmiHId2hwFyDnSPGD0D67/ejjgEsDhQ1CNa6PAepAv7dzFDDQSYm8OLiHfM6PXw78Mu6aRq8FT+eA6MxDF3J+OfdZcamK9S35mB7HRdljhLTW9pYWNxOYE2zfhtoOpI50AKC9ihHqMLDZl+wyKdQDx5McU9Z/rtoRakA+M5yORkmnSEuLf8s9kJd5WmTgdGAuhKV7byE7ew1gLCzsWQNs+IAMcCaPgaRs1vbBnyUw0jF0CjhLZ1YEc8HCqeY8V3j59twTV/L2Ry71Oau/lP1GQudpClHomu/w0uHLz/MC4wsv5Rsv3eKlzMjXvvlmfh/9+Rdvx7V1rh7C/CNdBwMdmULoWdrR4UGe5gXlB995PY9cPY99uFRm1ElCBWKcEUte6xJw79rWOI5ySSNZ2o80Owh8WGQAmwB2PLHGuF/BTg8p3X52gGlQBGD0DJJKCPRGsLYnvnT2qq/9xU/ffcIjk2B0bTAgjqwxKDByJrMGALp+4n4WlTeB62jJQViqcBVNmoM07Yu0KAUeWvNCuKsXdvel+qYx18mC8WIW9rKQ1K1LWa4ebKG4QXwk4n1Z9dCDR3nsoQf7P0v1/tu5DVTQL6yAuI4dKCx+5gTHz/vPy6/d5oX0m5x/J0TMOsY6n7GE2XGXQUoSCWF04oDv6oZKd8H3qGRZdnk7bQ0wGLyw1TDA+pRyRp4LYZ3Di7G4IOsA9TDfevVOfutTX+M6ejFv3CaBPqynX6wQz2T41SkBmNc92hETEhnCsuXck4rnzzk+d/rC/aHL53KDl0Q3r53Po9ehh87lkeuHuXH5INcf2OTSxcrFc5VzB8kh+WvLfptzmR/xtIudai0VY5NFKKB3jeRCPNvxOU0xqHe0V4ctBlwSAHrMM9jEKrQxhLNr6EY3OnZoC7r3ByPCskbt/Efa7swjs2Gb95S59g3ozM2oD3aKoaMbh71Ttw2FPnXs7ZuoU3qipF/HtcAkA3Rkiy89AJ07jWbXev0mAi+SDSxi3gOAyNhIhgctxxF/+OqFfOSDT/FC8L35sx96Kk8/cSkPnN+0jXB6IRecWefkO9ncTct5dMJ3nuPj49w5gXjxd8sXgHxPetP/oorvSbeRpePjOznB5wRfYw74Zeolvnc9zPeua1ev9AvBA8971jAnY+4WGFwCrOQScndLVOdgdRg8YEJSqwxVFTo02AeJ6FoItutO4HqhXqNJoBmbGLKrShzCtY/L9AfIbEpip9qUTCI+iWztuNhkTgI5Z+awO02rivoh/M6GjRCSHhBYYdeEmCrGpiSIuasNdfGVQjSLEm+I2CHpt0dWoX2FiGrRuBYYigkL/qfrRkLMTfGnIczd+orDe++o89QJCZwx0V8KTYyU7WohEB0DfcWbM3DsB5SBB1RQgtyUs838Zwgzrh1DKusLXGoZs2kM4YjTMXZtcG37NJ0MbXR/n5kiXZYWQ9ccS4zwSpv7YHNiK8HLZLC36HvWPXE9yHHyt4jUdBpihHTWebXre2pZ0RW5W1/w+y5M29lsImdoZ36LvGecUXb+i/xWYW+FE/Yn9dMpTCINjs7osNNxSg3etfFapGk7Hc3EwQa424pl3T9PHjzWfrfniq+cyFXsG9JdpexsU9j3nsiZcZ0MN/ppqSt+xlnFy0A+aboN9mrqM0FnWoEJ7bRp20zWcW7D0K4gbxSBDzcbsKOjo/iAuvHQw7nx8EO5cNEvIaRl3+jZ8uHTB9mJLwd58N3uh93t+afxPvTAjv0t2PKg3C6cGUhCIXSn9OqoUsECU/Q5GAQ/BF88f5CnHrsc/y2X/+QHn8nHvvOJvP3RSzwwfWAnc2dYCUXNm40ZQwMjHw4hFbodTAbhHj4DIiW6TUulqtJNBplzhTDSAXVYGVx73zzBZz1b9oeN5CTRBmsLQ/fGkAiN5DBvbJWqSuxwcyGiV1AhORQaBReERGeu/gDt2ncgz42RwjpP2KRzJM2jgQ9Frk+5SmCxhbbTwZGtJb0Q5uqN2xqWKu340yvzx/nMq8mYgQ2TI2yz8CCHNhaOSC+JwAKdFKRJ2W+1r6R9stcKpNBrx1thBSJUVZNAg4sly5qs3Z0MzWopB2npxNHTGMNBKhuAYi/JGNRmHs/OMULDgbENzR3agLDaEO/q018/M52l6Wqs9oRSYht9bKY0LYy6QUjxpUmXyk6o65m+GFoCnTyrf28AGN+eNkzyxM3L+XMffnv+2k88l//bTz6T//4n35H/4c8/nf/hp96R/zv0//jzT7X+3yP/d594R/7qx5/MX/qhJ/MXPvZE/vwPPJ4f/57H8sPf+Ug+8v6b+b53P5TvevZ6PvDOh/Kep67m2Scu5+nHLuXJGxfytocu5NGrh7l25SgXjirWUyWvVFUSqBdQrBiBNRRYVbEG9NOLI1WVXdvJ009LlaO7vSV28ZwQx7aaVCUdyL6/ZenG/ANjnzvK0Al0fDJyp++VRNEN9BgYU12joBrUE8Dp5vILPSnRMJCLsc9TgKU30nJnYXB+52gw2qckZk5cSMlIn8kQuo7Fr0PcB73dE3CwLSeNuedWAczeM0xs+jVASjQ6Tg0gnumrwzqHftNBi5o0ZxcZHAPsiB3BXmjreZWpv2VWhhczGj3gSdWUNSnqHpoyYdlgGJxB5pMaZ3Cth7wgeJzz0JeCD/Ol0eN1zBc+Did5A5F7pJv+g2skEvmw5M3bJ/n8117LJ7/0cvx3Bf13zPwLwU9+5ZX+a6dbxwaPeCY2EbQhG9Onqk4pRWnT76FL5/P+d1zL048/mAd4KaEp84GZVNnDmDiiE5hm1DRcPPUN1pylVdUiJS3xnFaqQnODstfGKhe+ED61oXJ4QNJNp0pWrLlYzrRZywjR4FTkpnZ9qoOyIeuk3jQ+5una5hEC6cwTXPEbXTcKqGOY17M4uPhsHuRxLmChdjGS0GYCVThLeCAJpQppIe/pDX67od2LuFlj2Pcm12AcdYRJSxneTO764VWVDWSt5w5G3n7zwTz1+JU8yMtpz7+qIvekVJ8tSfQmK3vgOtlNMo3er9ucr/616kuvvNl/lRTrsZb2HbEZXQhVjAtVgTZpgP5UfeZbXclGZWjOJyGGypo5LO6FV6EzHWPQQpUaG00VtfjPSAAVLwZv3an8wR+9mF/5d1/JZ7/yWv9n0XqesIdbaDdVwqnDbhA3APcJS4yRY+rPa2xV8y2fabf8Ymp4rLzvxZepW/bzJBvlUoewFZWaaJ4bZqy5QkXmpwDNSqdEPafKlISkLWvNEmFdq5wzbVDLsPS0O7aispaZt6pOceR5/uOfpVFsKfaAgE8no/IWgWYnZvGpWtc1gQo/YGka4bAk1Z1UI7aqJQYFE6M41Eqlz/OWE1ybCF74gqWWH3QkoqOPNDjWKHRQ12QS1gCgGRoenVbbhM2KvI7YQHCO5+Ykj1y7kB96/9vyUz/43nzkO9+eJ7ne/N5hTFNfZoX/7FVFJaRHLchjPLiethLnzgl0hxd9tyW+B/nXgLf9HzP6HenOrf6jCW3HxyfR75i4g81BLl+6lIf5vnX1ypWcO3+u96cncg6pJ0OQS21k7awLNK2GRn2Mre5ZgVw9bK+P9upke+ifXhx3uZ7qa87qGe5y64pHj3dbFt1nT809zt0ZwO+GYtvhO0G06W5EvQ33DGNJfX+Pgb/kMUecvQH9pQmtY5tWZcnc2Ly4ewdaX3yUpbszqUvtRuxObmAOteSf2n/M6Ixn/cdyDu2jZ71q39TrOIuEajzf1qg9+W5HPHOfZqS0MxFHX0+KHaxwxk8AGmveDgrXE+BuXWxiVw3WN4OhYG5PS0l5YlkSuYRK0IqQSZ3D2CYG8/bJixyaDGxA07cSi9BnAumZ1DG1bSKMs1eWn5r6Oqruk1Ottj5BAcbqsDNMocxJHYUq4bqrBlOkuQuZTQekwjBJoBJyMMBqUiqBtPaSKaDluMqZEQiPTFI5ddAJQ6XT5u6mI1jHIPcEhpB3kT1Gc+3YWRGWNEbYfmcG8ALCr2P1JNciE4pt6RSjVVqQJXZqZkn7oBsv2yNEuvPgSe1D34WMk87WiF8VcEFJJWcoNDHY7KTOMAOkgdxVChjo2kKGgloWy9KI89Rbz88OaxO55KxnXbfPwaOjw+VBdT0PPXQ9Fy5ciDHG8xzrD1DHfJIUPUpmAAAQAElEQVTyweafyN+6xUvBhW7zYlD8Ni8GT3hI9gOTh3j/1SDz9HHrOZfjgGxe8UKWLL02xbyHeYyXEd//gSfziR98T37wO5/K44/w4Dw8JNgPayP6S52DeHv/FpO5hkpGrL2KtY4GQBBmj7GivX6UAnGvJsY0eBPK2B7cEwKNJq3xAyRz+UVkZGno4q0rGw0f5NbD+gYCEClGzI8LCDUirGvRXqJdkPOrDRBlCLEjdCQuObW3mDTTh4nSDd+Zn+BFdn60RIE8fnjSx2yVItS5WCH+gbRbUnFeTfM2OHVHgJMNv1UmwyrC1agIO1nR9V3iW9PeApVgQ7y7zzhQ6rUEpKXrL80cVZUqKLU8GHJaG/MzQTBBZFQHcN04pclUSFSb+RJBv3RID8vkTNHuoRnfRC7UpVvDInZg7fxXNI1nacxDvOMCwCwGZKkTYHoII9lNioempIsKbZ3LVWC1ZnLMGjHba+zc8QiLFW0aPSZ+WH6CL6rvffp6PvSuG/ne997MD3zgifzZ73pb/tz3vyM/+YNP5z/92DvzX/zws/mLH38uf+XH35O/+hPvbvprP/6u/LefeFf+rz/57uZ/7RPvgSP/xHvyV3/s3flrf+7d+a8//q78pY+/J3/ph5/Lf/Gjz/U/6v7EzQe4zk485VhaQfSlIOt3zVXg1siaJmMFyCyJWJ1Hr634mmCMpF8nxQ9vkjYChNb7k5i1qlJVSaSR6aiPhEoBSDNOufOB4+qLwRNeDBrjnBIWVfxbWgZzAxvbNOFdXnJhBVQAheGGftpBd4rzaB9d84xso6AC09Vi27NqYQXN5oC/uSY44l9ptP/QPNLbglhVnC4Q/r2w0V5TRFZrFiWo/ZJKQmjWpn4qq404rtjKS3SgdXD1PEKq1jsQRmFf5hkoUt+zdrAJ0ufHmKIpEkZfMFw8v8lTj16Nv5R68MImW55fq19zhp4Lnj6vuDdyCxv4uU8vvHKn/y3BL3zt5bxx604O+eJ36842X3r+VV4WvpLX3jhmboqktjBnbNRdValaKPKkaq5xc3iQd/Di/DuevJJrlw5TCTk2rH/aQy7LEQ91xHUJQAMFhj+SgtE7e7qpMhX5kOhpn9U/IQXx8J6AAWc6ACZzSq0xYGbE0GPzaTbxJPdvsbbd/JPcSHwMaNI89Y0TtmhdJxhQrHOhNgste8Fi7GyH/pMIaky3df4ivlScD94yPCSs8AOHiVAikfRW9oZ28aYjZh594K6zxIiMnxV4udRcue0Y9TV2kxSfmfxrtfc980iefOxKznHcY2OCmaeCKNJEigxyjSm07Dn4+q2TfOPlN/PCK2/k+OQOMa7fvU0qNOeEqtCgarQwQOgIdBwY7+6apYnf30dU0qc6t9KCFLL1uifaOF4g1I4dnK6KFV3fjUPheZhvvXQ7v/47X84/+7dfyle+8Ub7bdreIsfaI5xUzevCfbmbpkdo7IkjE3rJINIrsVNTVYUOySub2qQ2EBwwqXRb86tTMdgykpdFsC6gtU+T8IIA6IfGlDu8c4JVzUnwiqK4Cb3XuA6XXh04oierBnZdo7n29meO4l61yqRue/Nl1qqRSZWaBtzBWh6MI9YQje1biMtcWO3ckTpGuYl5mQhMjfiNfFLJPHedvxMnMkMkZU2xjUT/Xn9mW33EMO9A9TVOn5YJNp97cMhL3ccevpSPfvApPre8Nx/mheDbuN+f888/25mKSVg940xbVS0At3HOwdr5HuT3nGNeBN7pF4F35v9MhJeA6/ei2/5PGfl+5Hej4zsnOeal4JaXzwcHm1y9fLlfCF6/djUX+Z51wLlVVb1fsObh+M75LGFwHx4KTXjC0fFB2HWrrV392HeWKRRsn+Jk0BkMn+QUKWU2tGvh+FMIpZG7Ek25q2FZ6nfL2CtiizpL58JZhzAUBMej/XHDeNq1xhhoQC3rJOW0Gc9MYYqMFWZNQ1r0xtEj7WHixgtXWRxGuYTYfZ1vOie4VVXoTT3pqMYj0xAacb1niAFrF+1jUC6zYu+FL/aqwm0SQgb6juuzR3WXrF5VqbtxMCYDpfieLxw+vSBs/QsEjoPnE2y6YupE2OmrOHlwaXA6VVXoYcRy2msRWeUiwQDp+AaqdFwhd13UlwQ13TAWmvunZccxihd8t3fKwYveIoPi3i0HhGSOK8vO2qkwGcLi2kFZArbviaqT7gLHmmda90ct1XnvRhedxUZaVKuYBFALwe6aEWR6uX8q085IVz9LgtKK7skmkOJki10R8gBOAjdEQnS/TxkgXX2SijS1HsmVZY2KZ6woPX07xsfVkh5PY2BJn6ITxx81c8srVYUZOyxNDkBJq7lPM0Uyx6xehpkrdzWLk4B1gS3nHtrij7Rm0dwkpiBfSX0lMf+4a9XlgyyDnANFgoE4SkZIypPq9ETGb8+2Bsd2iq/HsqpCD2OqSidoBlWxl4tWqRzyYtC/GLzJb7AefuihXLh4MbjwoeskW94MSic82HwQ3r5zu/9S8Fb/RuxO/0bM35L5cvCkH4BbYga0zfDTl1MWk0kyEy8yalZxIByd2+TmQ5fy3e99W/8bgz/IA/yJxy7nPF/c/ACzc0YYfWzXdRQ3vaSqkoD1nMj2/mBXoEmwVylPSnmG4AynqwKgx+YMyhJr4fyYPuj04F0lQkgS61NtU2j4M3aVgw9DypWSpQoOVSp2Pr5nZjFaQiUSFwT1SYOcYlKQMUZZsW/ufADa5eG4TVmvGa9vYwYATz2do3HmDCXpHVqhTEr0raT5ujNVIPTVf95y0cyvLXutYSLxT3pwtqzNEGnV9zmh63KzhOZsM99CsnZSkFZP5mZPtn0sttk62b65qxmZZU9Dj5zD7jvRbFEjycJiG8BNDOrQwKEgxM46c64a/ogD+pP6flzhzJkdsSo1AJIsEgodZWAb8HYEwoWRvrde16JPu2GqVOwxloqN6fNJYSG2IQebTfwlwtG5c3yoPc8vEy7k4WuX87ZHr+fZt9/Ie9/5SD74nsf732z6yIfenh/lBeKPf+TpfOKjz+SnPvZM/rMfejb/+Y+8K/8lLwf/Mi8J/5uf/I78d/+XD+Ynf+DZvO2RS7FZZnMHnhQDUqQ0GURBBaMjzWpbL8ovUPZXwxRbD/LAU6WqVBXTNw3zc914/WZp49Rjh6x1NaACeV6Y1vscp9Y8R4celTDPCFxCLriEIbV8GagCgSLFNmbxnKOjiarXedqsfXEBTypodPyQuuPS3AF5Q27JOoUmVaqgTApyggwnJLtWCVBsiL0+p/XcCUD7AszZ1VZaI+AmkBDXPojpZAAdwSAG6zIHyQtqhVh6pGVoWLm2xdq9KmDkWsdEPLvmte6U5pBrNmpT21x/8FyeefwK59+DOTrczBgc6S0PRj9Ed26OSdfdBzs55kXw1194I5/68kv52guvR/hgw9zg33rxtfzhV17iRc1tp8vgmKeTHmQEnyaS04WrKvTFljx09WLe99TlPHXzXA4PthnUWoUPF+LgWRzO2y0TDngyyLL2KW9r1eUoxAamtQqBmA21Vk15Sx5teuu3xa48MX2kOZPHamqOC3UeIhZ1mAT17i4+AM3Re9kHBID5BkQZKk2mEtM/5KsSQWrWQ6rkK2XXGt5pCpXis1SVPN2KsYoRYgwO2W+1D9S+BRm9qvCoRYFRv/UuuwTzyb5NcexQ4j+hQAl4bbPlxcKl85X3P3cz3/u+R/PodX4pQorBgTPjpoo4ALxTC1dG9H4zxjbhXNhCL792J1/55hv55suvZ3BOFLZqX3aO/TW8ihG1TIZchVRRgxCWEZeOjE0YfCcqtK5BauB06OCxeGj3tVEymCsSngNa+wJhX5HEKHHJ0/zzX3kxP/8bn80/+TdfzPMvvNnXqNep++zavbalzmtwTttg7RIVpO1tUhqcZmNiqj3rButBUpMG12tBWaiqQs/aOi/51TsFwszoiHLfzlGp8NgZQYp1Mez6TFfYgAZUeiikscFxFQGGgdOVfVavtVWB0DGlmzrC6fmEsvQNfhvsVQjshmxWP1ImBWOiVP8QNIKUblWVQOs9pEpd7ySIWdpwW5GH+cDpaFlcSJilzcU3Xj2GsRwyxuSh9XzwsBddqyZzW6scnUC0kaODkScfvZyPfdc7eSH4rnz/dz6Zt928lKMjimLqqsIVghMQWVWZHbmaVAa+J1xXTbzIvyMtLwXvrC8E+T7U34ngd/rfFjzOcf+xxDF1HOTqpSu5wfer61ev5sK58/ElYVWRvpZ5KgixTZhJ6eqTVCr+MEzorrHQV0J86+6CpJ2HUSrOISl7LFdcXkxb0/CnGKfnkmthmQvr6GlnBKuCNzoHj6shE1WbuOO+po/YzGu9raXjXN8+aUIvSLFJuZN0RENnhraBYK6Z1dOkKYsebugFZW21CpNX+9VU1vGu9a7wW/G7oqfbmoMa6RNj3JdR37J7qSwL6QpXx91cXCIrFuZqfE3uvm21CkAaF5JNCzhCzwPv3kYHKXGUYmMO2VpTy28xeAyNM7f30Zbxle/et1Snn2jLhSy2TqQs1ESx9BZ3w/6ptoKdpJXipnSqCS3aWabh25ObKX0br7OlnWqrZC33hq9WLcrSXfICVe9Fafw2tDg362HPF51+78E7zal5pyH0A2HJoK3FvX0oapIa/zaDPpIu5bCQJ8kikilN+7cI55QKi5T9dqaOadC342vq3248dVGS7u99j8V5JdznfAj2xVEmTWiVkt0pHSo8hTPIRQddeiuLwzJBxUuIuD54glAFNDk8PMqlSw/0Xws+fP16Llw43wZfBp7wEDw53vIl6CR3ePHny0EfgJPuRH0+CO9k/8XgrKnvHpmN+aZABWMS81uRcFX1w/L61Qfynbxc+LEfeFc++t3vyJOPX8u5o4Ns8JVCQ+w1hxjUqJMQLKlqLYlcQlowawrNSpTLD30oysAdL8/ysdFzF3PPPfOPmFGaetDR2G9XlKUpm1Pe0GKfGMhIzwWbCsn0lfxAJimTHEdd8CQH0tRr8OESkXsTY6YCi83IodDhpG7ZCbW0L6DpppdmLZLyKVmvSZrjPFQwb6DGFn13DVJPVYGaS8KRvko7C5NXf7DDiLfjKY2EHIxUWen1MYbcEVR+CxqZ5/jOTAxTLSnGhGF6mXkCCdNFzDVZ67QpQZ0gNALpCME5nXRnQ71PX/NM09QcpRUrk92TZ87LYcatoKQKvs6/8sxWnseKuMiCb9WikFt319Y29sRzQRkTWzrnUl9JnO+b4ZfjkxCOedlxzH3gDnRbur3NLX4brn58PLLFZxhEkkMu1AuHB3ng3GEuXTjI1QcPc91/v+mhB/LEjQfzdj6sP/XElTzzxFX08/gdpKulZmslBXUxojSuaFEoQJTPqM5aXNfQG125qjjFsbt5MEK7g85Dpm+lfdY4j30btTVl10jb85lbf1M2MdDDacweYVHpVZA8m8RjUmQGH+DmAaRv0DbZYEOZ02Y252iApKNpxC//zewFzwAAEABJREFU2dWEvshknkGOJtfk1BA9TNJzVKlB2nO21WYP185+bto/hM81DXK3qbkYGrJleLhBFHO2DeLJfRZkGWNB7raBLznPJgMnU6CqJYYaC915YwyyMZUggYJ1FEDvUevgXSwW+gnn6tGm8ti1i3nnY5dy/dK5rI0wREcJZ7SeR9FckPO9cWubL33j9Xzhay/l1ddvM3dByQHn3Wvon+OFxle/+Vo/Ny19YB0IVYUUqBig2CpVXW1PdeHcUZ578nLe/cSDefDiSLbH4FvOsy18cEqAUQQhBI/GGDinUZkfU1KB4d8jMnW3v/bQSEEkYS3gDhfGD4UoFDt5dnFrLLhrkdJGAPySHjLbvsz8gM5g+j6npoBBFOPpjF2TtTW0mnWBVLU5rXmqnEfimur52UfeRoydjK7M8dZLcRLa7Ol1kLu7mDnhrTsMh0mKVdUprINilzVgYU1juW4HcoAyqgP13Z4cZ8svVh/gRe/7n7meP/d9T+WD8Acv+K/W6ZGQmqE7eXOmdbrgR27lYz6bff1bnIN//FJefvUWFubCVtyrC961+VkGWf8zyVKpKu4RgZMzSSVNWZvAKp+17NCdoC/50n4qSKxdiem7toEuYZmlgQ4Kkwxrjq69qvImz5jf+8Nv5h/+i0/ln/z2F/LV51+NLwPTDUde1qiPvT0fJJF6AuR2ZcCb2fYFtpc5hpQNNqh4ab8SWIp79WZDkKuA2U0kh3oeucXDuzunVDNmjljEoNbN0dSDRspVbpEhu4ymcR6JiukcK/K0Nzw2lFX0bE9HO9NoKWfaWDTtU6wyShwikXNJFNXzydWZmXz4sFu4zWBkhYEloxxVCWkkxkwqcDACp05qrD0OTLs+yFGpKk3wpPjJXiNFa1atsMvH/WnwNvlos41/ffvR735nfuzPPJvv+47H88hDl/ies9llMkdV9RzGm2efer0DM/lOuM6OuXalO8e3c5tr+DYvAG/dupP+HnTrNvwO34WO+Y50J8e89N8Sc7A5zJVLV/Pwww/lqv+GIN+rDg8OmIZ5d5Wg0udanLD6Pr6UhgWMce2FsNKscVa/77Uv497HQmyfxO9H1nFvxvt5mk18ckdJZCXrXGX53brYPWQSD06fG1l2qcHeF9ectekn4WVuKZyDQc+ZZvwKKEN0NmYBjZQWVdsi1pJr7skC7rFCrsUHMafiRCv/59peKXuJFtTkvf5Fx0NJGJFep+Wg2blEZG9BRHviEXVmG4FnAAJdeWF4pilLK3jPQV3rnq2+mLqvunwSI72NDvuy+o7MjkJuxtO++G9EPEGcuKoorIT6ODd+JhAbHadI5mifcNGDEx5x+SlVlFOJVIVAV26AJKqhyQvDJIC7eq26OVb5T+QzyhcTWXJnr7nuSawBfF/2oNQSQ5mR+kMCUuG7dmNWec0S4nJPM8MCmkBaVJl5VlKfuZA6DGe6aasqdAx0bAVbe2X+7OfBhYpXj1O+4iuf86F5zJsWpPZjsKMW88Bmp5gqEEir50SfQNP6J47GrE6FIMF2fbXLpZ1hFajVY+UiKaErq+K2TCL9514kVQBZm5ZFFpZaxZt8rlwPRalNy1Dhh1xVkzdMAajZHBzkgYsXc/3atVznxeDFCxfwTnwg9stBPoD5sOu/DOQ3ZfOheJuH4e35kOQ3Y7dP7vBQ5IMvvr4g2MKN7311kqWgqkokC031T2hChweV61cv5Dvf/Vh+7MPP5s9+zzvy9ieu5eiCl/yIPkllbVXIdPWqKRT2KsaRVFVsc2R3+AAZvyAKLqQLu4evABJxeKqAlYcnMYHUWjuk27Im5WqnLCOcO+uK9R6E1v7El3KlqsIwTztg961dxGMDxKUlDR4vlC3cGnduoU5cLa+xnVxY9Ew/VDsMJ1bZ4Ja9MG06CJ/oX+kGZt2wAM94FSmzVeFLdzrFiUb3JnMXksS0SNOmv0dUXAqtoLSHY+1J6BZeuX8Dd252IINzbh5fZ4CwcRiS2pAPjyp4WDs7YHEW1Rys+8Rd93QEHCPZKdk1shsdUqZWVEFadZ3a6wywKh3n0no+6/A9ehesSwenaiaski9YlLOMcGyFtgvdzSma2QytpIoh1T9o9MpsKx/Rhe/Rk/PFaIMi+ddQTVynXqv6hbAq9pYvoO79lmvshPNqR+MkW46L+NYP2cgnfHE9gdc4ToitIkn2G8dLbIGryD+wQ4gIRdimOUOGYClJlZLFYxnkqWVt5KDH7d6QgqVxPnSfHhqRtO+hU9QmkVuAGVgb43COSnGepWupbJH9q5NRJBOLwkhVEV3NsczOfplvUqK6pQBpOozJ1vH/T9t/d1mSXFe+4N73RqTWmVUoXYVSEEWABKEputkkG83unvXWrJk/etasER9r5q1R781js9VrNslHdpMAKEBNghIgVKEkSmudmaGuzW8fM/d7IzKrCMyssbBj55x9hB0zd79+3SMqy5MAjwzRFZo9UZgKDCQCUhiwEJUWOZgY6IEUmQi4pDhQbb/4pdJxzC8uFBzHctHhBlz7a7tCJqsRYoMd7gEx2gxzBHKuBzxjVnDsbAti38NJVnClEUOPJDa+RJwa56S8Uv1w3p0+udR9vJi+50OndWKbk4AJLH4sRhSFItcqWYuJtRrzcOrqzXd29NQLb+rlV9+R+GXZArzloC2s65zST7/0Tv214HtXV+RTj9Vo+AZkKtmGMleIVNTKaaMPXeal4N0XdPncthrXTOPFoCzmJweuNkoA1FkMFF04QJyVNQLJNudUcMsA2Y/GXIjoLiJ7VORiKqFNNtEMSaRSlzYjQNIxwjS1LmdeERPeqeYe8w8WBxVO1XNm8qlaU4lNHEaypq4A6CDYwNBtl2xb4uK2jb4Qo+xwzS2YsHfAimxZc9sQZwzB+JjjLCj/V1PxAd44wp0aa1hBna84dvt5ocB3pqX2deu5LX3uE7fqX/3MA/rpT96m2y6fEmXiX4kZDvf+vX2NNeptzC/41esHdQ7+4PnXdf3absqRa+8OCGhFjXO9J6ceagSUiA3VOiRZgvqozZYUm/oPKSfTdPxEZlU7mixeG4TZpnqgOgeia6GrVw/0999/Vb/2B4/ycvAxfefJN/Te1T0yxiHOzMQJtOLaa1zj+bwMYa3VNmy1/vBEMYdtqlrTguNYFNycI5Ag20Skw5HpyrFOvsqrNGbi+A8pTA338mEWrIX9Y0NyTzkTLmLtIYVBTflRb6wVFxVJimuPd8miGUq9rXZC4IXI/JAqXVPLEhylBin5SsTQhmfpoiHk87+x5/HLvBw5YrLakBQ9uNJWDNl/4rgyKttQMRzuyVcIaWwCyruQ8flVBvIzA2JSo+BAlezJse2m++48r3/yk/frFz77oD71kTt06xVeCC7LhYGevNAUa2cecLq9lldcu3l+Ce3xGb+7u6dO+/V/Gc4Lwa7vaQ9bno/2eRl4wC+dlltL5d8OvHzlsi7kLwR5nlryjFW1UndmCTHl4Q6Iua8aWaOeYHEMnyimUM612ZaNhbL3E005ki5+8Z9s4bHbhlkM6TrabGwDbFTX0G2wIvUYVBUxbOA2OkVTlqbG0SvXSQ9PLcnd5VzXndQSD1UEkZWIhHGEEhMtFJfihScejY4qUYfVfzQa2UDaIME3yUpL/vCjlFhmAG7Q4c5UBWxaeraCa4itr7lnKfB9hvhOpix/UxdK8uS4hlomh+jqC2JmfOLXdeAy6lArF5LT+dhgdQDJ29cfhTxEtM4qHWr1AZWMJxxkOCKh9zX2XF0OHuqJEgXRe41lqbjujRhoqjtFAvUeg7RIsR1ISDJN2hE+TGam0Gz1LG0IR8HoI0FVHn3D/aZifKaY4ZAFTIspKD4lpPghvD/b8GYVKqpy9EO2zQRTYEosyrDOc1gDn4FW8x5KhfnG3m6EKnKCkyGEHtcQYlzyAtQR0KeTB/ED+hTcXXIOTogL2shShhqwdCvC4d6P0WFsaFNk1BujM08o1h+O1jk2M2/Ezg432mMKde8b7ao9DB5SbxETFN6ReQxkW8vlQidOntDFC+d1KS8GT56SFwteDK50sA9xw9vjt2B5Mbib35Lt7Oh6UV4M7tUNM//HrX18ciPNQ3+u06J8ORWNyaKnFDQ+wxpnZMDSZB7ctnnhcCUvBh+4TT//mYf0s5+6r14MHj+x1AJv80VFlSBxiU8sxHWW3Ej9uoof/sAFFYiSiPg1XlYkD1nWdqRFvhDCa4rEI6dXTAQoOZIvsaQESUfrPWnlJMDYffFGLq9waIlDSkzeGY8AzrTsDQoyKaOSr39Qr4gtgCGxITzp8cw8iNgyfSgaH5hh5KSa7lb6PJAztXT/xlySx5fJfHnCLBtrI7+EzJEA7HODx6Y08oeFsGOJxLwwYhlFsBZ8EVe1gHjRo0YLRZ5ouq5TXzDLUuYLENJozJfqUkHqCu+W+COVb2NVjd3JLHBi4lt7CppCo+OdVDB8GKcerdunnLEgKxR5hHUxGW+QBnAjS0kVUUJJUz2U2esuU6ro4aV2T3En12arijKwVx71edNhQ+55ACLECZ5DtGRYLqRl+NJahiKDLci7hLZKblpYQpX5EYIBFoulQlOcvZDkqtgSkiR8hVIm9YbahSycWmrPkVt2AX1BDF0h1O4r8uIDy7YVFnsJ08DJNOVaMMlysaj/xGcB12jJF1ofSbTkxd6ovBMKPQ85BzwcrcjrLIA8LSSSq69VJVNbYsmTmMpBWqWBRY9HCk99efG0wk7Ho48IGz35uxrJYw4VV7VEGWlzD5gKpPfMUyV2VQktO4F0bbbKgZGeEnlAM+5VMava9IxshmQIHdrFI76xs3KSMlZM8VynI0V5YMeoRhHRS2Z2oZcMmLXAUBuXQWWRkkPMT3zjgTG04gWNucdcvnBSD9x9npdvvJThgTEvFeJv9zVFLiLeBgs1EnKMuRXqpdev6onnXtebb7+nJfAC58Y8FCmm0mtv7eixZ9/Sa29fV8dbCiGb8ISI0Wj2UOLCQV+Bnz19QvfzcHvX5ZNcc5wxlbunoITK2VfZYxtZM89wwy6QVGX2o8eJFp/8O5gV2wDSnQEfmB0lhDL3Ri5DADe1g6tlgCaOSMRaa2gqEi11TJRie93dJ3gwdj2eg8Q5h0hv0Lo3cmY1IVDqM0ygotmWa8MspUOiNUjYwjoV0sVpBLLctRSIxOFRIy73i32+D+1zPu3zEuCAlwYr9CK+V+SFQuOlgla7OrFc6cqZbX3svov60hfv1//25z+qn/v03cq/ZblcLiTmUeYpjjrmEq1DfW0tPlDjoj3gA+K1t3f06DNv6IWX3+aXsQeg+BHLSMqWRGRIHzJM1K6WNUGRBS+K3wbFVzVsgIiJCSFOfZ2h+1MCpn70chxRqEV9FpzLa+I4D0+12lysYDkHVpLytfHd91b6xmOv67987TH96u9/T3/17Rf04ivv8d3zQLhW3rw8TcwmaayTjGQSfpZtBGsBt126F4OjLzZIBCa/ZGWiyi0aePQJZN8AABAASURBVGxFqId7fA8js0YcvcJmjpA5kptJVFMpDQOsj+71YrTJr/KkJI50OTh3RdDg3R6pcmYT8Sk0E5EjjmWjEjKgNtnxgKY9a8mAaXQss3fJlUt1fBQLeq6JyoscHj+KHBnwIqcCwjnry4SrbMt4JUYlMcZBUyOAOXpAMKpOIGJuFRHNh+7JraaH7r6kn/vMg/qFzz2oH3/4dt2WF4J8QUl+KiBFchGYoBDiZq8aOOnauJb3ua53d/fr2Sb/fvruDvLevnZ4CTi9EMxfDu7ncwDfXPLbW9s6d+6Crkz/yTAvBLd4SZh5MrsXqSTaTSg1sR+HLNHBq7ZDhq5kbRON7euG9xuT74gtda2hZFtrN0gb5g1xTL2JJPKoHuxHo2QIJSrczHS4XiwBQjlPisA+qHsYK2bIFdcmpXgrrMQPHCrdnKu0942MdXZ9n6w3s99QSzklW09Sahc3xrV9Azwscm4dPiNvkilQUoXm6CihGbhRSBzoYEgb/mPeGSmnWcN3s2/gNzl/48llFXYTSuJNIpfNENfBIooTSxstG94pTqHJOGQYnShD3Vb+zJW1weokKM4QLB9YRjDuE2mqZcIw2C7YNujoQ7bcAZidARU2wWh9XuaMrPKJAxpypBBaP+7xCwHaDDFQY6CQK1tA1ZfJuNj40Wu9khBlZ1S1fFiRomQpuMcYrXUZf0tdloqLVjnZqHBUxYBKrVTSYCROfj7No2yQaGSkt9zIJgJVkkQXLcnwKWjkI0lUUZKEDVhzCwjluE1zTvPbOEMtVPuUyNAcPQT8khiW2ImmfCI+1POwTnLNWWIbWWbWmkg1KBK7BVb54pSYwHi0Rr6GPXjpLctVd7Gmn5idAZo5TtvbS508ebL/p8SXL+vMqVNaLnK5kZOb5Qra54a5t99fAu7Un87v8puznfptWf3nxPxWfI+bZHzzRS88Xxi00ahqaMy+VgqjDOXfjrly8ZQ++fAd+sXPf0T/7NMP6v67r+jUqWOyXZQvcBXKYFuia7RZLRtbwJ4YBy+WsiOB4Zv6YL0X7pJt9hGRcGnikoDZ9kKVDDm2krlW8Fch0cSgqWEt1QDdX+juRELbASSxz5E5higqMVOh207ywEVRQ6Wozy04p5LKsdbbghSpxqG3rsUvOXCtsMii2cwFDx6fboxEILgrF8Lo8XNkhnjA0JC49jhrxn6hg/YelHw4sjRVupjRFxBdaSmjKLZQQGhDRJNsF4mGqPxyYc4rg6577NFyHCoPA13C0AjKd2glpKgJWBGpVk1p0SB6KwtC4JahUyE1SHaEifT+rbEn7BcnEj5J1ohFTCis8CawGigHLmkyq1rXJott7C5LBnstK3IozhPFCYpXTOUTHcC2+g9A9WgIhrBk7ESy2ddC1ILBznW3kO3upnHO8g3ZNhqwJUTFYh5zUBWdxSqNzGEKzklV3IyhMrCHtjlOeFqyGRRChjtkjdZ9tpZLbW0vtVy4TwOc3EXDM6zDjPToISK04uF870CCMe9CmuasdUnRjaw4D8q5J5o53oEQVWHUX0WEQ/SYoCaTHWHuUw4MUoKTKKQjrTAG5qpzCHH2uImcmjgTq4zJzxo/7NGStbgM5dUtrYCNocl20VznhnUWG1IINnf3qQNzOUpD76gk8jYFhMLRY2uSbEPqLQB7liqdc4mHxjzBrnhqO37MuvNDZ3X/Hed04fQxvAzFM6EJRGbz6ZJFy2B5Adna3VvpuVff1dPP56+WdmXOIefNIKGp2cuF3ru2W38p+Nyr7ykvjZbYbVLRcWOUSt/AMt/0vePY9qL+Daz7bzujcye3WGJ9MqlaJkGwrHSRCAm5RlR3EhxKD1mkySQQHU2yg4Ln/BAcqt5h5ZxhN7gcVuyRqiUkVApD7DB6Uw/LGAJKbwwJCJVHgETBqxA42XMUegXRiaFXlhrA4gurNNgIkV3GHibkjW3qSwLDN27JH63kCOBTJy05qKnmGLyMZWH9MTfVeysmtvZ0jJd9x5dNx48tderENt+VjuvcmRO6eO6Ubs0/lfChM3r4nsv67Mc/pH/5U/fr3/zzR/S/4YXgT33yDt1721kd42VFpkvZmloBXbEt2yjWQoPQbWtnv+npl97W9556RW+8dVUCC5W38Y4uAVmWFNVGynJgAWzDIHXCS2nOAMW11bkWJATI2msTELtdIk0fAog2XCfc6j8wunFgLzNO/kPOZ0VLfvSS+Z4ZnkP6zvV9fe/pN/Tbf/aY/sOXv6Xf+qPH9NfffVnP8nLw3av7YjvqGNXQyELump9cZg0hRFGAbGpIt7uszu1wXNxpwfW+WERusgOqCk9NE03zxZDzi6mEs4qrKY3IQFIExZOBXikzDLnshAyI1K2ghLVKGAlnup3Zhu42Jw2KWbluRWMnZA8/9FGSBJQ1RHcUSXGz0QaBSIouwWoOTFWX0pwBCg8hJme+f9kDAIs41WUS2QZVJEjkpcrGGiJCdrdjwN5YSgNtyB3PaDNCzjFCPH1yoUfuv8KzwsP6+c/er0ceuJVr8KQWC+KSGx8SyI5AOjg9AqQZT/0HPOMUcf7t8xxTzzS8GOz/TNI+zzq73AP26sXgHi8I8x3ggF8MZJptXv5duHCOXzZd1sULF3T8+DEtuR+IZjM31JDTw/N5XyRsIeyxHSXbsj3gRDYOXXYVLPhE4zzpHtnBEQILBpt79NAMDCHrKDE5SzichxkVqlh87GjDkaomSeUlWnnC192xBWay7HmorGaunM+lCC+A5C+SAIqM0MMZyUGU4qKNZmQ7Y4R4wEcnStmq7GLm7oQxBkLKljrQkz52IYfyHSkUbE3EEmflBzlBsPSEhZshx5oLiGIGSn0lxX9QfOIbvJFPkENVlIjtlNqRejeMXAohTj0+oejl0sT1RArmso17J9GylqwvtJYJoGOmR+j+jMrZFz9S1ZJwoHcLRon8cuZSH8oRuXAM4XEASuYsL5DBbMZBk62h49r7LMcaqImPAkfaoGHkQ5ycHT/q0tE+psCSamkl9WHkmZN0VKXHFtJGu5m+OXHk0EbITcUNnw2xXEuvodSjQ1mySaGjxpvpFTAMiSl9cx3IdMU23CSc6KLFBJu7bdHX+ixNwtGI6KFh3xA7Qr4SJoN1aAKlYcsxhA0tDMKXs7ouhGblB/CGXmEZIB+xHtVjvhkWfKZyqGGGVPOLGlSNqYpnmOWEhABnDLl61odwA07GCqkBB00e4SGwMOLjkmODyIUJnh4bfLAejWK7Mm9vb/El96QuXTivy5cv6czpU1pia9wsGzfK/EPZ/S8G91T/x63r13X9+o52oPwF4d7ubv+HdvnN2UH8eWLOh0fkcKVVQRJp1VsKQAJg28CtY9vWrReP8xs/vlR/4eH6H5B87IFbdO7sNvXwJM7D3gL/xcKsrYkxHwxwjj7f3ulJiE1gC4kxPoaLuOhlTC3QVBvRfMgxNvU22/isIKkLxS7LSUsd0QhSVMc+YhwF2fgKssTYKfNFVxpz2Wjw1DSL/egktRqgbdnGhRnxtUw0AnMkH2jZGAQKBYHKLQNET8KyE7fg5pcbEaKSrvJEyTxSoHEjSVYxEJmH7IhQHEBIWWOfEzEpmBkPFEYCGZEx5FwiIKHqg2ZzykMjT8YQMbDkCiHSg8VzIiB6a6bWBRQFmrPEnynCDA8h0/Fo3R93U0wotbUGgJ6xwbMd2ZtybuSIA1zY0lWtAIylfPCQhI4LMXQKiVLkJCysRRpYg5vc4TC0VjnAyqvzGhnKCz674F89QAmbA970IFlWeJ8hEklgWfshChYiYISiqSrJJWlbdojjAV9AXkQPifRwDTI61xYj28BRJqdyXRUn++BuccQeL7DUkxjUyhTZuBstcsjmusU3cvfDgR75GA/0x7a2tMAn9soc30HJHyy2Imd0ZU/Iipp3eSuYvx6TFxhdZIcjlme4OKVSB/KY+1Bu5it45uLZOzMHJeb9+k3MfWbPM5vYUNabvUHtPXNB3ZFEdJYjCi176ishgfhtxla+GrrHDzPaPYBdWLuTt+Zj7s4ROMYO4ZUdsBPXqVEsJomHvdgaPsq+u2etdMGoOfWHkrdhaPnMWu3rLA+Q999+SvfccpJfPkkH3J9WxLTyISOdcPYhoEVqeQEP2Xr76p6eeuHd+h88cHuTnOMuWlOkhcxD40rPvvqOHn/hLV3jhQbvf2RboicxU6WsiPDGRwrEpF7iECOOl3m59PDdF/ShCyfQuN+B2y7/JEq9KERVmsFjV7Xan6SLhdjyjxxrY4AaB7zj6NUB4xNWes+tcS3Gtwibqcrh1ATrnYMTNRQg9vCQbS2gYKFeO1VSW03JnMlt8qoaQHgY5Mjrobx6/cNAHrIllfow8DC8E8rulJYhD3bhR4mpZoiUlEnWdlB8QZL8J90P3XlGn//orfrCx2/XF37sDn3xJ+7UT//kPfonn7lXv/C5+/Qvf+Yh/a//2Uf0b37pEf0f/vWP6d/8i4/qX3zhHn3ygRzPY9pycvaZGrUtsi/OtJZ9mPJCecF5sVhIFkvjxfarb17XNx97Vd//wat899oXJiz01on0svFmAcxEECuPbb0xOGLXRJqlcpNKz0AKVYsBqnwDICsuXhPOwZgQD3B0Nk44dIh4UM53IOqzgMF6TgSuxZbrFMp3EsH3We8+5+m13ZV+8NJ7+qO/e1b/8Xe/o3/729/Wr3/tSf3xN17Soz94U6+/taN93g6ShayVGY4WMYQ2GBKd+RWKC4aItoEmkvpxGStaEcN3YLGmBlE5IsH02la4cUnvvI/RJfcfa93wJwE4mUrGxIFjqaQbAPPkF+qZrxD0logm9WPOzoHZJjh5MKRTa2ICh5MQuzWd87igp0cKCZtFhiKyFu8rR6TPuZDTkzdYclOC4rsgBR/NMbO0nrfbjR04jlC3ZGQmdCy9IycvrPRwltLL8gFY929ekXZFzgOdObnUx++/Rb/AM8LPffo+ffzDV3T5/DGlForAj7BDPfMGMEOX8zmSfV5xfA84APkLwVBe+tVLwfq3BHneybPN/h7PN3s62N/nfDuAH4jTlHvJli6cv6BbLl/WhQvndfzEcS14IUjFqjWlkiyoT8k1MISpipSDPPUj6gTDYwkh/hB9Pcth56MZ4heqza4DO/xv5jhMfEkRt4ZJuwnvGbshOyF2YTPhpiyOZyfdpB321CHfybY5m+b2wdbZDSHxIcSb9FiyhpzpR8zTFAXHr4T3Hex1QF3HG/r7Bt3UkHpicO1HpInmKoYwWJld4+YAQp+ybVpyxNb6lGXikyU6CaJusKDrwoYhPj8KfeDeTDmtvo/MZr6EcJalF8WliESOHSoX96XBQASZixI+XaSpflAu4EpGYMOzqGlufeMAmKMVgXgi3DwIlo5nT4dSMvYW/9JRmEPkmUmmtnjiMHpOw4ox64Bsy/awSmtJUvCQ0mLp1JQsZuwUayeTFGlzL6piMLxbWBF+xftgWzakw9TQGy6d2BdyZU9ZVXp5AAAQAElEQVS7jmHq7AELRcNCR+jdsEM0jMwlcnui6AYhT93s4JUvmISXDrUGnmr4hB7rxVxrbuWLuTgoFWfsZGOBkr4Miekm/A2pplW1oSMbqo5AeImtxmnAUOLEKYvc0WaKThAMI86ToWZFr95B27IHBXeGThGzfkUIkTOWwWRbBrCtBbTkZnay/lPiC8q/i3HmzGktFwu2rik3zrwc3Oe3aPm/bO3s7GtnZ0fXinZ5IOLmmb8WzE2Tp6YVX+ryn9XkHFhxBwnv82ZsYjqI2Zt6A0itMC35MnyRG/wnHriif/nFB/Wvf/phffpjt/FbwBNabi8qLvUuqM228iNGVXMfgyPmHMncMdsOE6x8pqlFfeIgN4jFRoTWVpd3HzZjyz9AKLHhOOe42bnuJOcHma608MQZxWbEOSyEyLwY6PGBzR3PZCraBLtfU+LteAVp3aUSqttSn2hg5YZYnZDGt5t8zgg55ztM2bcUE99Q7CNrhU1DMFKWWnLmmYDIJIuaqvqOxAv3sCSGbJx6F2wYw3CiI9GHUA4Nv5DhoaZKwWA8U3enPiNO9G6pixbRxsZiqy70Qzg5GrS5B6ijE1dSPEroU2WRQ/0gVlNliNMiQyiAqVGdLBr56aLOUmXZEJa5o3fZEl20GSrAKt0YyEXPEVFUEPqGVI4sJU5YGusJIfZLIvqsrJBwBEMYnVzksE1+KPwQCRxyqCF3Uq49Hr7FOSiqy5zZYdxwxAehHwdU5ByvkGi2ZQ9ahAPSgZKqbA09hEJvWuJ3gs+QE7wYLD/sTJtRWU7m70qNkkWz7E6J3+fz7ToPq/z+Q23gtiV6hqqXc6ugDDFgi2gjKK2qQhgclnXxbFK1jwF775irvq5lzC5teE1541jmCM7MymApDLJsa2qZs+SC2mxrAWe/lRQ7uptlM7eZO04hpQGEQTOEXB1/gkpc28ihrvWcmOO3ZpGmMOTe+ywGhwoaOWTlGl4fv6Y6DpxfSx4sbz23rbzUueXiMXnBHYnzrbHZ8c8eFOUEqJoaueg25wsXKfy1t67ryRff0hvv7snLY9wvl0pbcA9iIn5hFU16Gb9Hn3lTr755jePVYipDY6z0xZkNJQ+kqTk7IcpPLadPHdODd13QA3eerv8ZDzuv2GSnQy6dUZ5+ykaWTOIcl9YtwWs9qoYK3pAbvFgfWmdEVu8DNQKXHDsyqVWBJSCC59h1TxTmyhzlozTLDkUONXR4g6pHaGCW6BqNrSmVUOUYhgu7MwwfAdIlS0WilcxAF6Bt2ZBUXFY1oOIZGkPmo3SWykrWCscv0ErHt5d66O7L+u/+6Uf1f/xXn9T/6V9/Qv/nf/VR+CPoH4Pg/6tH9L//V4/of/cvHtF/93MP6Wd5UfjxBy/r1ssndOL4QjnWnG6Vk6yZdRDM0Oi2ZRvNqh/knGJXr+3ru0+/rr/61vN68ZV3KXchLyFLDoHYlpVmOOcDWJ/LASFW6ybcZgvgDb28a+imnJeti32MDcqxEVxJKPMjdQw5GHvZ9UQ3bKI1Rejmab9FmeD4i+tVOqA+XrywYfmlcv7HVm+8s6/vPP2mfvfrT+vff/X7+pX/9h399h98V995/CVdvc41SUL62F/yVZ/qkCyR08WNnLoan2WhAy6yfV5M7uwe8PJ/X6+8uaNnX7mqZ158V6++9p52dveJpT5GSqo5WlTyHOokphdUZpQcOzOriU19EwEpch8SkojuGQ33YjWZNdwiqDfErEjw5GEnK8RmpqSKF8e6fHDKMcQ1KBro5FNRBQMK2zBMrDjZWXBEe8oSX40Gxn11KCKJ2FrFFQs68dTCiCxaoTWfkjQD+cOUQGEHzzFiNcpn5PTveC757L5wZkufePAWfelzD+pnPvVhPXjvFV04x7MB14OqEQ9vVQAyPSm72iIqp1njZWDj4B9wPw/lvr67t69djvd+nmNK3lV/SbjfXwZyAjTuHaTXMT4Xzp8/r1uuMD/8+IljWrAPzgxNLIUVZ104ozKCZUwhcB8hVBER1gk/G69QR+axZY6ZOmzHFxlGojp1WuafCFN6zL2ShgrFnli0dNtkDmELMCgv7DmMQ8NGzzxuHlhYwPBQl22LrpbB4IcIpYXA6UjKHiSyKECR5WGfOCrLwCv1wwjMqVJUzhnAsweh2EONOiYSclHlwBmHPOtUEmzdLzPFFn4z2rCNPDZVQomfIiYvLBOkyCHhK4Ri8Mgh27It0TvVFaG0QOGhyKFx0NV9paxjmhdFU2vlLNy6kD1nM1UERMe2gWZdWHtPxlDXMhrvECxqUUvdJQk4Vmo3MwyyLdsYyWUocxQFapQOiYaLJkLtvRVbJL4kHLzp1Qwcgm32xIUmLC6hST/CswUhysaSwLVmExjCgsTYu6kj1LU+JrLn6Pp8oLoBcAiDAQx3lzgNMWevOE/LnhO7sFFHr27yvgknXVxDk9XUO8kqmQOlSj+mSdbMAkiPBuu9DtjaNkV1n028u//jIzH0MfGU7kaeRGYISUPoSsZQclSq2jBc5h40SnnF7RDFEiqv7hKVGkCy3sKQO1rjdBzW6NiB+EI2Q/YWh0gVNIa+21F6TKQQrmGDetQ85vzGgU5doBGgeanIFTjNixIoRACnH3NlLeDVu4F96EJMkWxryY21Xgxyk7vMb7/Onj0LtuRL7UoHuYHyJLwP5Tdpuzt7/MZ6B7rOy8Fd7e5A/FZtl5eD+9xUc6OtveIL14qbKYWkFzF5SmOXWI/SwiFqAGTOhc6cPa6H7r2in//sg7wY/Kh+8pG7ddvlc3xJX2jBntgmEKKPZAmt/FlThMyfPQ8POR7ExmaixQuJ4KGo3fcgYjxJm50Ja7NeuWtu3FAS2xBzPConMnCCIhXFXhRDCNTwyT/1EADaSrQWqoZP5YdHb3whaZF7MuVDMTka1RVcA5ng5cdGh6MSXl4xjjnMB69mwhW8Ka37S1VFKZayZpig5BQtayYhcSj4dR0kcvyB0eYx+xvYdtKUCdfOy6sPvYouHxrLGXcceg0IlQlets6rjuiokSNmRidZFBbLTosyqB2JcwJXEuNQAiK8XIFwpwfgCWIGhyHs/1tKccSmrqyHSqiHuZkttcFQWtWJgKcU3wmP8xRTuNTt6o1IwmKJ1CmWIKHIIiJLyiUaym/NwzuRvak3XvSL62Ui8/AmzsfkyRf4OHU5o8hq2YNkpWWerFP1rZzEHZAOcTzRTYwRY+scBZxx+CORv9WxqzOrRyQtG0Tl3S9yK40v7QsdP7al/LXggs86XEmSHilkYtTzSP3aUG+2ZVv5i+nr/FJkP38qaK6QUFwIr31gLqZM2eRqctmor/AWrXAGenRqK1tU5AR3r/UYt00cPXlDcZp49paZApGss17IkMNqLuYhR9SKLZnI2MY8eCAxxlbUxPJ73vglMJQk5dlNgVJHXLqpYYBKQYSTVfELFYI5WANNXGREPKXMaac2POEcNiEphoWXWoLRgQxkPrPI0lTHbsW96tiWdc+tZ3Tfh87qdF4GM4Gn85i603MZVg6lkUcmj7RcLHSw3/TCq+/pmZfeE+8ftNw6JoPLS9mueRBkLfXe1X09/uwbeuLZN3X96p7Eeb4a97/cA0NMr+wPRmXuifa5v24trLuo9aP3XNDFs8ewsxAyx7dxnov5FA5Ml0yHRDNKAzSy4I2hxR/dMUDAwq3mTw1ASosv7ojl0edtlUnxtyOHhG3wGFBv6BXXfYyPcSiqHEOBrTtz0u14iQiUFBaSan+r/l4gdoNR8WTXjW2kko2vh520EkpxBjobIRZEZvIhpUeqvUFpfL5tc0xuv3JGn37kjvqrwJ/7/L289LtHP/sTd+uLn7xTn33kNn3yoVv0EY7ZPbee1i3njussLwLznxqLz8gVx7WmyizU3EJ8uOZFYcdVzXY8KKnVP03Q/x1Ia3ev6ekX39affeMZfZuXYNevH2ixzLm3kG1iQ2MV5AYgT0ZpsihtTBYW71DWGtOaiOgOM2RbzKTesCcrDLhDNdsICmPPFCocl9RUFDmEU+mDA6WWrF5cly33GV7YCF57hR1PHaysd64d6AcvvKG//c6z+tb3X9AbvIRvbaEFxVBSKsM7koYsWtcFkmlFs9lXPr9ffP2qvvXkq/qL77ysr33jBf3uX/9A//XPn9av/+ET+q9//Li++fjLei8XPbEH862/50tNoWgh4ZN1aLSsx7boklUt/qFpa0RBdNndodaLAx1Tjg4SHYV4dGSLH3jHMqOxSUmReKHOMhMFi67Rar6Skw9Cjk8y9bQ1kn7iJMQnn5HxC6HiTiwu9Nm3PDPBoPItB8nGGlk0RBJIxUVriK04JSNjXaHXZ0lDb1qS8xLPBJ/86B36xS98VD/zkw/ogbsv6dyZ43X8E0cCApsIKJ75CUOmA0cOtuLcOuBcOzjY10FeCvK8kv/aqT+77HHNQbt72oeC7fGCcJVzMglYx/b2ts6fv6Arly7rwrmzOnHihBbcE2yOOj42C2M+0VBr8swrCgvvpj4qvhARMj+aGoHxZXMLQSVPiQzsPQvOiKIpLPGdOhS5S9Lk05irK7EaEdK6Zc5OayxS4hquEwU7TBgBsqq5rmlS8G5FoBu8EwrryBhKrBHYRTwQxpg9iE2SAkXerKN0HW43Yh3p+ZU0M2m02uMhh3XfPqq8dUPrWYETnL0NoU59tk8APBhMDd9QZlDl75JoLj2HfPIGpNtYIMTqrnEa0DZsmnMkz5q0kdLlkx2XSlT8ohtp3RMSOoyu7YnKcZqQ8mOwGQokml5zw+scKwU7ernU0M+eQNlSVVHxgUTrINM13gOglz08VFERQlHgiQsNFYQeIISYviFGXdNG0IY42W0C6dF9qBCVZlEnNI9T8YV9wLA5V+TQ+7mT84PMFZZCSlgPh2PWDmup+/bDMcmd14Fm3qGxvGQLzUgJQdbxRzMPHadI2coKygDQQnWCBLgJEafaZcbIGzSVRgqlxdR5l+zJEjQ06b3a7hX8ME1eEz9knYIy+STjMImbMZsyLr3HEaJ3nbXnItFYo6ptRvqmlkJdzpocKmfqOoJrauD0cRzVwyoosuvmlpvcpQvnNb0Y3FpupULlxhjKjXSXG+kuN838xWD+U+LreSkI5ea6t7/Xb7bccFfc3EP1PZEsdT4p049JUwGinaqgdOTFcqFTJ7d09+3n9cUfv0+/9FMP6/M/frfuQj9xalu25YXJpC4bma4Q85Cyi2PUaOWWAZ9Afas8vIhyoSlQcQMJQNldsvhBdKF9MJji3FV8h+BKw4AARBizdjnuIQDs3WjxE9BCguCiNbA25Djblr1B+HQcIQuCyRlyjkOFBQhJhCr+IXsh5wef4LBoso2PZPbYdukwWVObVuOOGRwy2iKOSQQk9GmNidBNWrlipJfr5BJ9kmtTA0zO5QlQ31atTFPEACrBqwxMojk6huxjT2EBQXByuRQckNMzXzQcVI2ginV2LUisKBF/REpdKbuiGfLbyWTrTFi/PAAAEABJREFUmbs0y3FmbtyYBRsyR5QS+9jxeDdWEC2EKz1SCDEOnUoZQ3LHIQRE6iyb67wN0uArtbqOeWGeL8d8qY6uUQWhqlQMdC0WXuuy0pu6N4mGdKCWD4VpUjieuDYlR30taSpZ1YwMyVI54IG9ZLl+ompqUSxw9Ya85AXRqRPbOnl8W3mZVAanLqTkhE0BwNGKbMu2GHhgWOk6vxDZyz7Isg0uCZYpdbRhpxdadtYZZTD2oNDiwUJsazpusU2EOnXmmsQbefwHil/mbiNbahyWEs1oMxZhcd8L1C6QajrnsfaOD2FdPjJyRDYQZq3FBEpQeKcbtUZKqM6H7lNjq5Hqu7BAjWS8BVWdEhKEYmMZFHDFS7nzvKR56MOXdBcvdo4tsZNtAb6udUiWRKwGN+ewaO9e29XTL7+rl9+8Vi8mvNyS80KQ+5PCF0uZmLjv8gLnmZfe0Xefek2vv3Oddxx9D7INjWFN2d6sBF44nLnSL509oY/efZGXg6e1nQXLMnPI8EFyPCVUyGvSJKsSGhYCZtV9PqDqVFY+TI8er0FxI3G94MaiBOtoi2+FY+gywg09luzLbCBvpYsBolcSczy4AMotLrz163JGCoxfiEVojh+KAewalWYbBsEZkafumiLrzmdvTTyZBs/xqbTRmbcYwHE+N84c39L5kwudOQHx0o+vJkLUMZItOW/NZ+Kqvu+smGel7F+tnSIyZ7Y1c2aOTcI503SGEz1uYOYXEE35Nyr//Fsv6uvffE6vvLWjtjgmL7bIT2ItOkdMThQJWWnhocgzkd2pZkwx413AuhYSG+rIoTGwbdEla26pIfeyTSzGuDSOcWMvBZ8Wmz0SGEcGN6zsoyDz2WqhY2u8vIlUT4De12q1oxPbB7rjtgu6+84rOs13QXZBtjuR6eY9WVihM6P0yptX9cd//4x+5cvf1v/jN76p//G3vqNf+Z1H9R++8n39u698T7/5p0/qe8+8yS8CEpcKCVQ42SPC0slIlUgRYOtu2YNkYDMOsjZklHzIirrwb5MFGYtgRdM1gRuONcLjvZYjWQ4rSuU4lXxoSFKAOsUZGnJfhGSPNQJgIrwpGZMrxxdAIdwUihyKXXHEWnidZw1NwO4UQ0g0QzFDxopGmqYyGw0hOXOObC2abr14Qp/5+F36xS9+VD/9qXv04bsu6NypY9zHG84hGDUTVnmirSkJu7ZiUf2F4Kr++i//5dPu7i7X2j76Lvf3Xe1wf9/h2SbPOPs856w4H7P27MwxXgheOH9et1zhhSDPSMeOH1f/vpM5msxF36qO6Kr1lFSDRttQqKdABwuVdmho0djPQ+dAsBgOhUyKlZ+4dKJyfOldnUe8PCtHhGFIUNV2xLyheswW1zXsIXpYJdsMep+W6NBkjhyadA7rEMkypI5FD80gAitm7PbDWQquYcKn2InHeDN5E4vPTOMYxh6acYRpDg0foN439NmnW9Rz5Cw6ahkOYYkPRQ7FtQJrCDLylMiQfH0/UA71imBIikOGQ0qsIR3JO3J2k+ZGPuV4F7Bh3BC5TMq6HmIMrZG1dCO+iDEXZpYWyodFKHgngmqTmqoeZjR6fBsOjQKLB0cvH7DhPBBYnPDJXGjVB8Q1maiCCOuy3Xn5EKfokN3xeMdW+UoAmeqaOHFlx1QdPCdRYcjFyyBqSBK4NvIPHxhhfcU18kGSm3S/QIjrDv0oEp49UepEFuTGgBvlMA9zRI8hFFy9RezE6JBUaTIkBig1hyhIBWEDjqrwChANhVnl6Qc/unoBMEsCqPVoLl3mp0FAo4MwUcrp8wK3+DMQr5nAI8sYsc17gh4csoccG7I99JmTIx04LLWFh8gYluzFa0geqOoKQB56JPZjRAQgH0uo/clxC1UicA178YrM0GNtHLoYsBPzkRyZ6tiUmAPhCdZ7sC4xDiX2xWKhE9zsLp7rN7/z585pe3sLp2xZ44vZSit+y5Yb5i43z9xAr+/s1MNy/cUgN9X8RU0oLxBXfGEOb7xYEBNkH4wwppRtEid9R/oo5QZ78sSW7rj1jD73iXv0pZ96UD/1qXt1350XlId7vivI+bGJD6m3LDSELXP1DcUFjM62tEHEJAKQjlt0rhYKoKOPGKTkiQ9ixapyq7fh3Dh4DZkM5ZP1JiNZSk9s6TjRC4svqSqPEeyMlQR7wYT3ehUbpHxxdsEKptGaACEOd0bQRb+MiMl8AHRmRCEj8ujRE4qKK2Mral3pMj45fDByB8Kn7AlsYOTNGDVmqHoCsvBQZIpLWMSyBw8Rh6nq7fjG2IaMT+IO1Y6p5d+b6QbZOIGxO4xruY7fbDN+eJA3uBw5WbMG5CoEkAyx44YEzhw5pqUkKHWjTHY8FP9wYHrPgXBjXwCVeSO6xAJHHjIxJ56lp6xUWdPGN9SNjOZxK9ZWlQH0nnQhtLAi9sF2+fEdVgsvtLV00RK+BAzhopwDychjrlZtoYNmNS0gOLJoLrLswwRM3VmDlC/WK06gfClPdO0jnwuNhz71bLAGERXW+loQASQyY2NOpGjZ59iKGHCXbUyQ1GXhj80Ggy/Z81M83OevBTFJ1JM8LkWjeXBY4mDpEWPZ2T/Q1Z19HiJISFxwwZWWIpCr8sgJYG0xFQVDSKTAM3fkVge2ERkUh+qtxgyZw65kUXFa2yqoo2REiCkUDT6m7DEoJqBPhzHuYCJ3WA6WC2OgxyM1EixhKF1p7tdpgKiDjqgDDVtbIrUkM3iDUgws82Tfai5qLz0+2OISsbAcMxRKplwiIkSPH1TrAFsh2NYdt5zTw/dc0qWzx8RpPdIvUkGXEwsxJdH01ATZgPCXXr+uJ154R2++m7/8WypwBmuhBffJkNV/hPG1t3f03R+8oed5kbi3d1A1phYqLTlryMRZU5ejYWWu/HXYiWNb+vCd5/QgdJp7X/xs8purhusvczRZaSyxckZOFtzCCutyKxPZZz7NmfV2GSuJGInt/t1WITcOTE1XSqg54qzeRnRXxjj5KgHlUAhz0ce8tT/IsVRN5UdFYKIFC+WkCw9s442A16igKRDu1bGq/IeV2VTUGIkrGJ58kYvjkR4ZN/axsgSaKccj/pnMNsxacGxyHiyXOSc6xqipMQ25qBShcm9ynKb1A1OcyCeteBHxMi+u/vo7L+lrf/2MHn/+HT57t+Tlkoh019yRmhw2z1EKQ4N6Z26KzqjJV2kdiRTK81L2bLgEeh8ic6Y0n68bzqgVzlSKnLUmAd6iOGwrGHNmE4mv9eIcvxDG8pt46olP2Ui04HvPmRPSIw9+SD/9mQd1/92XdPzYQiJXHyJ4qJm1U+41ydGIt6T8m5+PPvWGvvqXT+s3/+gx/d5fPKU//bvn9PVvvaRvfP8lfe+p1/Xsq9f07q65pyYieSiN2EipCbF6rDZjkWruiBptU67YWi+5piTFG6jm2GghpWFvkMU68WrcL2NLLqVhK8aQuRprxA2NHifsbRCIbLO9ZMBmjR9kgcce33DJSjOccGIUKYUjVwCyoMjwWHE0IowSIsUce+YLF+cAnI4krETB0hNUXIVxSSHkm8ZKt144oc984i79/Oce0hceuUv33nae7/9cC30KpTFDWFHSh6JkPUXcN3JN5Tmk/1dP+7wE3K+XgPlrwF1eDObZZef6Hlin6fklMcmxxQvBPAtduXxJ4SeOH+M706LqZVMUYbMOm71mJ4JXqeO8j576ZmLtyZ/9UDWygFVOeIXluxaECox95C13BttJi5Q+7BEHxVqUBAOLl8gZPFDXkabCEDeSynaQNaHaDCAVC++9Y5H7DsQKMbfHfPEIkVSbhFetTzRPdRAHyPZgBWvznCKULHROLJaCPUH4oMjzj+ZmpIkQVa4RBiU8NBnc8MbJULmgirxTPcVFaRuEWL1CqLVBCoEWBj/ak3aisg3/yKwqjBSWkTpZttHW3cqPGDspLT5QC8o+5jO1am4YQ4ZDWV+o1g1UvWGIT1GXu2jZIcEh8ioNo+GdLCNnAK60mTvnQ+eKiVL66nL+J01obY8tdHh/OyI+EeOtH6KlAh/1C3gUm/QbnDGYglP+Om4qJJZaIV7CS7S1F8pNuoPV0D37GPAfp7XvWvrHo4bHPxrSxgqG/1FWNR8BORlmpOw1zNBaeD987VGTT27hoYY9BEtvOLUI70sJCq0dTMxai5QM7QZUm2sZB9VxH9QGvxmz3OEwaNO3y4DlkfOohBuGyUMjV4/TD99GQC6oQ0HrxIfgKNNllKXHradAChAHKLc588BznBeDF3gxeGt+K3b+go4dOzZ2iauBwMZvxg94SK7/nJib6s5Me/y2bZebKzfevb3+V4O8ADjgi+6Km7Oy3kwpRSrqg6plx1JOJ/OCclu3Xzmrz3zsLn3pCw/pZ/lN4QP3XNCZ03nQa4Q24ppsy0gwRcha7SDiU6UxrPgQOoC3mAsraw3AhaLQI2Zf7aEUx2eoDTE+fUOyH0GaulvDGoJVb6qwDKWzwhSH3KB0O8bGvQ0CiDYRau/Zu4aIb4XzKc7MmpNjwyTbsiSYzJOwUUIg1XGrssOVho9ETaDJF2JzVMSNoXTmwqzKQz6pBliTbVnSAqq64OnZv8QWxxA5OWLr1DrLiD1Mlalm1g0N93JjQCSV2a/Jywh9DZWCmoRgqBVl9khBJsJj+Klak9BtqypgnkxQKlBUntaEiD3dQ3YUyLJdnIFOPsbNbmOHYmlCHkYg2ZbRO2VEoTcoPStQzgFWHl3xpqgVxIlNyT2m/Lqo92u2ZWe/rN2Dla7zAmNvf6UD8ucaDc/DlHjIMElyHmnBA+liS634EnXBl+KlljyoLuqBeKEFnxu2K7dtLSAbXVbl5fJz6ufzQDzgJL9Sf7CQG2NfcY2cf7ZF+BEKBpWTJHya0CF7UbrAvFiqo9L2cqG8aDlxDAww+1ZTazQwevlrjCJHKhKNUrSzu9I1XgruHzSpnN2ZaPgydn3hiJ0Q6YWzOI4Tsd3SR4rIHKmn7N2zi+WR6BJqSDQhfduCDHNYbIE6b0pJwYNJXWqSgue6RCJPK92OPRR0g5p6g3cr1UYIdYsiukbVaGlwglgJh5V5svRWOFA5ZMr8cre40rCz0YXFKQsNnITwYmBUoJ5INNBKYJljv0LO+Xv21HE9dO9l3X/H+f6fDicfNmZAWva4yhWxzkrlsPZ9kXa5tz3z8nt68rl3eRG80mK7x9iWIDOXvZRtmeO99ELXd/f15Atv67Fn39a71/aYh0ozR+trZ1RvhoVg2BZGhpZL67bLp/SxD1/UrZeOY1wR0m1euPYQsOYsnoFZCBVeaCRjBMqIfwM3hEodjIWFJ6avtTFHr7PHMQ8RcQ8JWTc0DwTfCkcPD4pYbCHZ5iPU5LfqB59wjVbzgw1VNlZIstJipzLKwokezMZWMpbwUPkPHDap8ceL+EihOHfKOBkSUta+4IjKNFIsFlsPWXZkCGAxEccssg0O4TReJtUGRFVa5itijqxLfLY2vqxnc6cAABAASURBVBM1PnMP4HQlTz4nX+Fl9N/wQvB3/vwpfePRl/nMYe7lNrnIKUtjHnkh8wOgo80FMCPzcZTwsuxO4hor8+bgrgzGMev6hjABik+uaZG+iIHUsrHQa31gjTVmncnRjwMBdFPTggSpq2zoDSqZuHSS0VnfcikE7jXSPbed0xd//F79+EMf0sWz28p+NTHhmDeiIpMg+bK34fwWm/Ow6YB73IuvXtXffu9FfeP7L+vlN66L90DK/9Tk2vhldtOBMuWS40uJksgPZVxISJpbG1JsigWBPs4VrFHUW8pyfKK6rzRiKHnDg3beRzLIxhm1j/EICkCPlPXFJRxIuY8EVwJC7GtYKNHx2STb3TUcmmy2VQYJFhmSZOeoMQMqoqplDnRQCc72FytPbJpbeVBG5xmrbhLRFRLxiTu+XOmOK6f1+U/eo1/8/MP67Cfv1r23n9WZk0vVsSGnbdmdEEDS0cNI7uJNK75vHOR5JcTn+h6U55XpheDOzi7PLHs8s+S5ZbdeGK7wbVybSbG9tVUvAvM/FTl//pyO80Iw555dM0hhzKfRak3ILoM0uSGpN3d209HyTXHNuGcJbCRv2XS9T/OEz0IBh2L4TOj6tJAN31mchYrP0GMiHabynFINU/cdIKxfX8MYliAIU7SNVZY6D60sOM7I//+FlilqiPBDEOd9KgxN3rOcY4Z9wivthj7h4a61cslEGfLECspQ+SJUpgiHybohRB/QcFdSSpE02lp+n1nKb9O2KetQLv1wLQlu2Jd8Oqj+eLwnidM4+SPmJCtOYHG8ckGWbFUZsLohFAcpm9hkYgTlxLQt2xJ9JhyTq6YbMu6aWlzLPoCW+CHblu2hSeZH1UiUhEkEJb4oGHZDStwG2aAtRCy96oVXCDzxXY5CAljWhcQia6whe1VAEhTSBys/YjxC5LEEzpgakGoeTQ18iMYWGqpsFfWySUSXLEEsm/IA6MlnnEKRRTM+nVAKjGNkyCGG1APDVaFJjFyk3nxYkQ0Cdet6tMGHmtlCUj/5SsaukAQzg9YtDiwqbAL7XkfraBO5CAuySfbNwLVH/RXJcDE5iiykOpIMrZPCkOEqq1Qse4tAiKapKFUS9Qz34CFtNmxLvuwe58XgOV4MXuG3Y/mz+eO8GMwhyfpy3q34Jps/wd/b29fO9R1d39nRDnQdeRe+w0vB2OYbMv6JSew0XeR8SQxxYnQ4RVJ06rJd/5bgrRdO6pMP36af/8z9+iefvlf5z8LO11+ANOFCXJOIYVRaHiyTm51R4cmp0moau+/BgDG0whvOibOx4y+47TDsDQQ8QRARypcwPmAqHqPiaFsAsz8KamLDOsdIH3J3YCQjeTEkDbqUTCEiu5IDABWGL13d1mMZ0UHY68jdLo2SNDWbdRgPSqhcZWjlx0gJ2Hi8yV7kyxHuYHGKN7EjcQOKJ6x69AjdPGkgiImUMoZ0qMU/xNJmjxu8ABrnNKkqtji654jAQTul9tStDEDGTOWMDch12IymGoTe2LhBErpmvV6C8yUxewEYQ0otXnpjFwgFoM8C8rqnjCJqHsHDaNm9Mqnz1D6RaCUTxDQ1XYace9Ezm/Hp3WSQbCvNyk8kyY5spdnWW+/t6h+eeE1/+M0X9EffeEF/Dv3lt17U33znRX2Th6bvPvGKHvvBa3rq2Tf0zAtv6dmX3tJzL7+tF197R6+8cVWvv31Nb72zo/eu7nDd7ylftvd5ydgfcnmhQb3pduY0ZxNVU/CKF4IN3k8oqo9MURPGTsYRJMxJIYpXb0Y0BnpnZU9sSGDx8xDIjtq0vWXlL4yP83LHhcTCTGNuIPKAxRgKEAKiM1nTDp9z16/v6yBvj1hTdyvrodlwJrKBNUTmKI2BGWpkzkLDcQmcXEPExcTCxqjMNUgGnwgxsTNLApSY45c5CiIWmO0uDR4tpa2Q8ao6Ogftn2m48PFQdgbl8zRcOXexrTuzTfkB+wwI1bEpVAqSZYeiT/NF7oSFKchQnUEN/0ZJTY5LDV1u0UPkUygAPExtX7dcPKGH7rmoD3Hf2OJe1rRQ/Bo+4SIXXWl13rAHXa5Rb3NtPPHie3r+9Ws8LDbciW+ci8TTpQwkaHA6qjkvpPxbZY8+96beeHtHlN+pn/nqCusuAyrdJglEdpmfc6eP179Rdz8PwCe2BQJ5UcfEeVGBb9Wr0ag7ej4LChk6bKhNIsa2Mj8rKJ4qEKonPgKeMEaC+aiLO/rNOj7AlRJ+1DG4zXyhsg+P6D20UDyKZzumGjgBVDh+VSO1JDpywrs9Hi6/nKNCwj1MaSUPLHJDDj4TOY1iMzayQ6nBtmzHwjQuuVS5sIwqoCREFy3AzAH0wpxlJiEkc/9gt5NbQLwgyxpDOVYrNrjlHj0+C1fYd3ip/NzL7+hP+Tz+rT99Sl//9ot669qB2nIp0imnkY2skddK2RK6btZYZzwyZ/YvPJ/N4e1ITCM+7pMfKrlbpiyePMFUcUyswy05y4dEjYiSJ07issM1ZSy5kW1FogNI7HkYayN9mbHaC/ZRynXxiQdu1088fDsvzE9ouei+Yu9lyXaRaMna2M9We8v+kaxBuab/4clX9fXvPq8XXntXjV9ymRc+JoZZVUSc8/neqAdcoJNECpWMDeHGHjw0W6J0yvx9X8gQKD5MnDmD1+crGMtgRpBMhh2JfckeoWBxUXJgwSf+yU1o7Xa4MzAH5khxLg5UPI6JIUNEsG6JjrOSMxwDspUaKULCYFxnXTQmSe3JhyYzdLv4zEKJHWrsK6EBijJXUQKwK5ElH+jYcp8XgOf0s595QF/6qY/pcz92t+750FmdOr6Ml0TV5lpDkO2iyE3ICEnXqfE++EAHvBTc39+vl3178L16LtnTLi+Cd6C9XeRBeZ7JHzvk+iSV8syTZ588A50/dxZ9W9MLwczB9JTjuI7ZBddobXCr/ErrWCM4VPsaCJ1lkQunOFvEGArX3DxLwja0xKu3RpJQT9SxGnFtIebp84IS131FrhAOCrUazWhbaRVD7sjAdHB66RkawyBbwkH1/CpAepimhp55Y0+KUDchYVvviUgDlhqKsqoG1ilaUWMchDFBKveEajTknpeZ2YOSY4pjOBQX2NzxrLKzb4oRSs0l42UDDGJ6kN77XnU5o23ZjqiMReh1LSWQeorhURwd8XDfwCKWHx6NjK041SJkbljVDVw983UBiXkJUa2jEjXZhgSZgb2EJQ9M5kdpZsCPce4NiVnVOXHli2MAbIf7TcHukrybFFdqI9PI6ME184VtVStWHzmlHh6S6TDyw2s91jUli+vqpG2kGQaQbAbspj0bGvJkTVgUaFpKTKhhg+LUmLOhh4SsjXbYe8NwROyxExgtVMlq8s08sYQm7yM8rjlzj8Bd7XFxyV6E+hzdKhQXidZ9EQpxBE6liVdsYYeH2EOH0X9cs13zMMXsnOMxK5NgBHwZ5x4oynSWlZ7yOUmDJ8/Rem0zX6yHKWEdQaJ3+UcYicl8hyOozCChzBpObWGgvVOPYtNGI1dpOEaMC2JBhOPtIs5+xSZZC0vHjm3r3NlzunL5si5cuKD8OxrGthKeBOaL7XTD3d3ZV14I7tRv3naVm21usrEf8Ju3Ir4crIhLPCmqp5588Nou3TYzWAxFqDzUL3Tp/HF97MHb9E8/8yD0gD7+0G26eOGU6jsz7nG2TZgpTqNZQFC4Ow4r43xuU0FhTWF2RnVZgg99wsOB2nSCNUlg/VgZ0ZqaxY/RoPLHT5uEKUUlRShqeM8VrZM5GB0jkTgH2MNYkAhPBFryTjbW1njwwAiiQYmNnChi6AmpupQWu7uvo7fD8sDyLb3HkZ067DLINiZyF0Z8DioMGFuEUGPYPPqodKIUQhRCUTwjh49UhVvMWxTJskN4GTCd+XPTX4BHDVxicI5Z9NjzZTbyQuZcN6Pm5kkibfb9YLzsQi2/8NmF4iY9vhO+yZOPQwKElE5BJlORgelAVIdwpE/Hp9yyBq6hzFNUvtm5XkH5kDew3TWFhwDLC3jFA+lLr76nr/31c/p//i/f1v/l17+t/+uvQf/lm/rvf+2byN/Uf/8b/6D/22/+g/7vv/Ut/Q//9Vv6n778bf273/2e/vMffF+//ieP67/+2ZP6yl89pa/9zTP64797Rn/xzef0t995Qd967EV9+4mX9d2nX9Njz76uJ194Q0+/8rZeu3qg6xz6qiErpQ465TGyLkapBhj10jUd6fCY7BoVv5IyEBs9FFGjmX2KmN05xouh07xlOXF8KxCHv0ElwqmIwKQaZZGqtO7AuOIY7/D5lr8UXK2a7E17wwMKFEIE6D1yqGt9jE+XGFGSqwh1s2MSlPqz/hBqIGgtVQj1Nx6427QAPATFK3GhTKFq8aIojHRMyAMnBVEoQHRpCiJ/xCJVlNLWUrQN6o7kpseJkz/QOjTZex1Zn41T+YDT0RQoGcOLWNsCA11FAeMA2ZYXC+XL7gkeHj98xzk9fOdFnT99THZskLnSIdwpqvoYgjT8ICZYca0//8o1PfrMW3qdl96qvzhdaEGehfH1goGePYERmC5ryYv2Az3+3Ft6nmsr9z3zYmIR8oEW6i8/VK0xWqRUcjo5LR3jpfV9t5/Tx++7oItntmRibAxIfZRsy0ojRwQICGDoSNUnnDqjmyib0UISDX9GgQmMD+9oivu4dEo/PIyYAdqWbYmuapZt1mRVPpiKMnC8wzRaZHylnjOfZ8NCiItUduTiQjUDHd3smdk8EBWBldAHpdVaIgyKn8repRIzDFW0pIFVN7bonjWpdAbbs7woObr72kWzsDPU+lgjm8qo3Jez1sZ5UWsHf/fadX4B84Z+92+e02/88eP6s2+8qNfeWaktj8u8vFp4AYfsymnnqun5EWdMFo19nuesGZmm9ZcjnNuZ29mY8sVExNzjjjIYkirlcC3Ftmwoc1hCqSTJ2/IBEpz8Fo2hcsEJwS/aSlU9PonBSzlXYreHI9x1PVvH+IXOvbdf0Kc+dlf9e3LbWwtx+1Ja9j3UekagpsZ+MpCS6409bqA7e4370Fv68394Rv/w1Cu6mv9pC4a2v6d2sCcd7HfiBVKOi1lHiNDquGZVRUwle9RZVgbWwlj2+JY8CYpvEMhNPdQyaoboIzxIkW1MUJMQyYsgyaLhHB5Ck+1OKIhyccMhgESyK13HxsaQL4KEuYZGzoAWLTKMg0UnmpqjunB0Oga2uMkJCg5VbPTunFE4KL6h+JZPDcD0mn+BBUpdJ08s9fA9l/XPPv8R/dJPf1Sf/fiduv3KaZ3gHBDH1fjZCyWFnZEkdBuZ3pDTs968AC/KswcvA/f3D5Q/UtjZ29UuL+B3eCG4y8vA/LIvLwtjP+CFcO7vyXH82HFdvHhBV65c0fmzZ7V9bNxLapKmTNn4XhBficklRngMSkOGZW/XfgDsUSyhaJ0OayKTaG0Q7Ibe8zayrU3JEiokQmhK0iKUpQ+x1TwlbGAR4ztnVgD8AAAQAElEQVRyRwy0QbEUPIWGh/AJHtLR3MpZAMUvNOnw3nuUKk43tMk68RscZiDJQwAci0g5hRMXAh09Wqirs1QBko1A183aEXxTtTe1EXx07wPPbhFCAdc01wPUrQPpCmh6sFDkm1POExZTxkOhhUzDjZYc47IeWU88bz5j0BBRgyH96D0THIq6MdkidtvqP2jxCSFq2uzokxx8k8oGEA7rPUqWHR5kLTMVcwU7TLn+J+/Dlq5VhiMOxlQE7pGg8gccNlj1NmbtplZYH4KEulajsYeixATx0TpniAmIKxAHXBnnbrxC9WkSW2hWElIrmf03heQtV8DMByOABEf23hgmQryhxxaQyLBKGbmoBuBwWO9EsHGBQkKWwMT0g2DVDW675DlxtAqMMNHwwT+mUM6nfvPDJ0ARAx2k9015StEtNbaRT/BOqpaLMztbSoam3Ac7SeWtzYa96p+xHm08zblkcCPD5h6P0ByH32ychMqbo+e+eTgXNHPgAOS2rePHj+ncmbO6cumyLl64UDquqi+3PCDnJnqwv1JeAO7xW7id3Gi54dZNlxeEe9yAczM+2Nvvv7nLF9P68lWTjKpSTxPTqfZpOp/CQ0zId0Fd4EHpY/de1s9/+j7l/078iYdv05WLJ7S1RWweoPCjekZ04hZIYg9sB665LObCVgo886kJtFPkkCWwRj0rBDS6RiNsSD1tcthxiH+SRcbGFxmi+YrZ3csFEQ+RnNwlKS05wgHpazyZZg0hfjCSx7ukksuP+XpehdW5RTI6dVGFcU98Xx8RWQhEV1rZEErHN37BItYkMaC0ZG+Snb2MJbnCm8yPaJi0yBA93IBJGHaUYqO4MMVfvbXOkliVojugY6FPqoSUjQbLFI4OWao9MOcAanrFZk05b8PZnI5J+DZ8EiUwiGTxWbHuUAs0PIYXSNC1pswFKvw0WtW+sIqDGZp6onN0Jh7cdvmmCKYOVGVGLwJMXWW4YUg2wCSE2clljYSVJ7FXr+3ryRff1de/87L+5Bsv6Q+/8YL+4G+e1e/91TP68l8+rf/2Z0/zgPqkfu0Pn9B//trj+p9//wn9x68+rl/5ymP65S8/pv/pK4/r/w0v+h2w33lUv/yVR/Vvwf7dVx/Tv//qo/oPv/uo/tNXvqdf/d3v6o//9lnl/+basj+prTGkQ5RYdVGklnzpD0+NomFWaK6/NM672MoQAaoOQN7GddDgSdqQeU9U//nw8WMLsRO1hXGvncKPKFxrBA4X5wIklX8eLt7jQfI6n2sNf2UNWBIfPZDSELIWkqUHgfACT1akjkchfi4EL5Wu3khSdaKVK7w6uEKlMExOihc065L5AenzScr5q/ITlpAZoNTG53gc+1oaviuIaGwzjmrjn+hav0bDgFQW7LbjAVl8AGBRlw3nWIjPoeScqKWmmgcHCW2FCRTMpJ5QOxIUPBnRbfScL7y4y386DMz94JRyj7jv1tM6mf9jR3wwNMhFTJLexkC+STTQ1ev7euKF9/Tos2/rvWu7Mi8ngKub+LqnUCUi3RTctMDqpXV9b6WnX3ynXkC8e3Ufuw4RC0uXQE2oGGyHVR7RbrlwQo98+ILuuHJCy0YOXmws8JlehBiffpwQ0im+69kz0gQrJ2RsjCARsCNZ7hBylhE20TpPfBMzWcKDhd9IZNSUNjLlqlqEEEqLAzzdLi/2oknImReFcpiD4yGajQ9mQK5FBHCsqMiYcJnlroLLSlgoOQnpa42JgMGQgFHKXtrhIfGSlebBiYg6yMU9bOEupA8u3F2hynxaVT1cZ5mzZQLO2z1eVuWvrr/x/df4JcsP9F/+4HH9+bdf1qvvHujA20Qu+7TNMv6VkFhKRzTUzSWo65FnqSZj1+AHfO864OVI3fc2fOMfwov5kPCdsjKVmFp9PinnYTC8eo8h/iYiclC4bdmsGlt++ZZjywcKeZgFrNyKGxFaWUZKNxOWzNB0oAtnt/TJh27Vj3/kVl0+lz+fbaRq5LKYohNafR9lbkSKEedMp3zkvP7Orr7x2Mvc657Xy6+/p9qDfAdlPxrXmHCq48O11qDoqvqS0Eqb5+qqBsNt7RO/iVJhw8sTWUhQEokS0QXSp2kCKbJjQKcmAPJjiVOgUC1QmtyQlJaomOJq8YND1mQjx4F8vaZSMpAbhACOFJMclB6DGUKA1ZMXIzL+2KLHTiiimQ2Q/OVjfDAsHKzLXUQum/BfFSn/JvQiL293uT9LP/bAbfrSTz2if/75B/XjD1zRrReO6ziXQM6h5GMpsskG2XBtNOZs1ND4oMx//ps/QtjnhWB/LtnXDs8iu1D+WGFnd4cXhLu8HNwryvPJPi8NG88xyXjixAnlheDli5d49jmtY8e21WdjZF6mYt2q5mEJYJBQ5E7sbGPbSsE4evmU7Cm6tMODN1SSTDky+SQPj3geImocpvJsjLFP2Oak5VrDsG461lwdb8ihrvXRJLLdlSOjY4PSQ9Enl1oNQ8+HQH3CKT5WWsaJoh+mKWITjXfXu7WPHRG5O0mbotJGYPkPOfAmsfQ6tavMcuzWyd22bHeQ0V7LPTDnQCfM9NihDb8coxDGG3qmnMEoIYCwECJ9kibOfCkcy9Qni+UJ2uA3YqknqPE3niFYEncCiE9o3ptykLjU9YEtaz9KcwCJJ3lDnKB835pkqZJIwrGfUAhRilLnetm6WZvdESoXFy1+UxRi78Nmx4+8WTEbjBalKPMXTTaSVDb86kSAT3buc3hl6+JBlgCV27ItBgg7eINcVBCmBjFl+UnCXdhDjtKEESo7iCNDwWG9BxTenYsWc6eMANVb+ZixoXeiLk0ESHc3MG8EAPwzThQ0JGqyLdEnslEOEeYBlY9IW9TnROxwJcwQkiqFVFzEh+wIorWo8HWvbK2tgSEFLxETXS05ILqUISlDGm1DdkNJxw9WDuG2e6gF95pqAtUCDet9AqU1JpUyA/EJlGoh8Ey9Xo67e9xiEM0CCyAhdEKwy6DcaFWiwyA4Njtc1ZDAxU1xS+fOndEtly9xs7yokyePK99Rc37zDav/FpovWbmx5sXgdOPd4SVhfhuXm+5ebtDceHOzrht3fUEe9anJNnNCxVUfKmgIliWoack3g/Ont/TgXZf0T3/iPv3S5x7QZz5+u269JTduPiq6o2wEuqBccYkWBdsAbJodLgluWWmIHJcWsShSrQ9zeKNeHLDFAksANiSNFJ0XloGZzbHii4o2WlmINUEwPiqSDw0Fb3ZCsq20sDqcDDYYvXAh0FXcsl2l2cyZdEJXQZUveVFLFj4Sfprs3XcYi9UQGDK+naQRSiCToATvoCTTwcITjwogla7RCBvSIRY4FJAtC+tUIJkKLKXjh8aO25ZtMWR6pVkOG4Qc+9CEDCIx9AyMYCwukCLWNUK2Ov6YNVrEUFeTIDvckUgd73qX1fNpNEKkDCGtW9TQGlHqSE2hmJK111PShuckuq6daLbDZkrEpHBKKd+BuRxIvdIuD427fD/Pi41r11d67+qu3n5nR2+8eV2vvnZNL778np554R09ycuS7z35pv7+0df1V99+TX/yzVf1tb9/WV/9m5f123/5on7zz57Tb/zJM/r1P/6BfuOPntavQv/5dx/Xl//o+3rymTfYzYUWvMSxrHTRWgRqtcHQizGkRmEzpGrlidR5cNw0m0WzUFsG5S/H8u9XneBlYP6PhflLLPMxIYLoknAuUjWiFCqoTEa09g6a3t3Z58HigI87PIx7rmtEJHoXKmdtqIhTb4B2ArrKZqsbEwOeHgI0FGOd7lIdx36lqreEhLrGuFYSY5BKUYP76JoxllqbQe0aK7+Q45FzKqLjycBHbSRiUkFIeZ0HxpyZrEvkwBm5OiZ6iUeH5NaG66Y9xzl249DnHVmYJzPHVrOz55GdSrLPVn9RsdgiUuLWoA/ffkaP3H9Jt10+qS2SLbAYbluIkGEh0TIPJz33rkbuAz7jX3v7QN955m3lP+U8yAVisQf4MZ+RKo05hxFsMz8zVP6F9rTQy29f1/effVOvwRszNS8lqJkaiTP5QpjSsdHBBJgajm8t9cCd5/XwXed16jgz8pAr5g1RAuef1i0bt9aQasa4VkQJoFPPNCUzl43WuwRXtQjMidygaLDeA4RGZhFP77ajYwW2uEiRQxptI8hmriwqHMeW9cQ3hLtt2fggH+otWg0RJE8rnTBiEFtjEI0cipPwm31RIkNI9AibBDT1wMhJtwpnDyLnfxATviJ3ZmpV/0Kq+cRknRrGJpJw/MVn3/5B/vmGA33vB2/r9//6ef36157Qb/3Jk/rmo6/o7Xf3OLtTf1PLsU9Y5bPCTEqbEWolC9yQqiH1eaM5QyieHe570vVYJrLyg0ZeISs8lDVpau5CWNE6T1xjnHjmsXEinjE7xmeFZH7EhrBCCmLnSGG2rHHtlHXRxOWC175Obu3poTtP67Mfu0333XFGx3jJj1VpzrBB0Rs6qWseMa/aUju8qH/yhbf0F99+Tk88+6r2+Bx3Oe+rrSC+l654EdjgUlO/55MoThBHAUxFjJIsYE3NQ2jw4EWRoeo4WPyUwR1yU9TkDtAyQJYZew+2op5w26q6Eid3B0bg0oDR0uPNKvgsa2yEPfnC6fEgpexJKeQDh2Qsd0KypTDipxArP4qDwSDjtIjORKgKYdGA4CuoyRxncaYvtK8Lp62f+Mjt+tIXH9LPfeY+fezDt+jSeT6/txb4qtPCsiQz2AwScueaGmvOfy6cZ4yD/YP6T4Z3eQbZ2d3lJeAe5wLEL/b2wILv7e+Vzz6+B7nWFtLJE8d18cIFXeZZ58yZ09ra3pY4Qe0+V9NoEQK5qRi8YaIEdUAKt835aLEdkIEMbtmQgAbByiW8U7J1CWeFbBdXWibCJX/EUiIyvXLk2HdBCYN6nO0uq7d+DTbqg4A8CHaoVz4Qy4yjz5O2AcAmczg0nd9Yqhwxv8DNOWKEkJA74W1yGW+ow+h0bZAxTCRyiJw2AUWSEOOu0SKTuWvxiUOIPApFBrcTyI70ANWah2x8JuqJ+hhzpMk3Ppmr9Bg2yDh71lE00QCHWrHsbY4rRXCCYECfcAACmAUsKZKX8qTUH1LW0O22ZVvVwkOlrAeyJw1AJFj1tUwm7Bn7zFVT+US3ph8EFam32tou9jFzh7pGMHPUGjb4ZDNmZCxMx3omGZ7OR0EYhCPj3L1ZgQNnCEUORQ5Fvjl9kDW2FFWRKJ7mcyFoQ+jqoTGWzdgyBoyAgU58lB+WEhHfKUnkf4R+OFdp80DpR29Wfn7UON80IGionxJxmbSsPxQM4mQqbdQeL1MHFnpZ4JoRzmpNLad3aNKLk6/mHPkKI3qdqSMZzRCC9R6nUNduHDdzljycDyW5MawjNzodQmZl5KygyKFS+jCp4VA+YKYld4f1GBtLZ8uySxD+trW9vaUzZ/qLwcuXLnHzPKnFYsELwaYVLxRW3FT3+ZK1z29fd/d2tZO/GISuXw/JUAAAEABJREFUc0OOnBeFuRkfHOxzIz7QAV/CMlcos6eeSTYFRGbqmITKhwPM0nK50JlT27r3zgv6wo9/WL/4+Y/qCz92n+65/aJOHNvC1RC+GZNUtCQKIdrYkY089foA5oEQmHlqHByvUhnIVTXBK65D7BNayY0Y5HS+lOV8in94GYjrejkA5StfZCi2MGo2hFidtBVOyfgnfyFgnfcxrtiopOttzjDPl/xQDGHljUBPcOWbfCdOOvBuZvL0DrG2+oKKacUnv+FVH9YpLxAa4Q0Jnyg9bwAweqSJUHtPskiTYYMzLQnpwfCJa3KuWEQ4EN2yQ6kk+wtx14wGIzjdwklpSRUCUSh+JUQpB4SRH1Z7EDiUuGDJGB3PsE4xdokRBSNlVerub9nGRsec/QkF6TnxCo45k2Z9uTU2vkRjCdoJn+BdGeOUIOqmHH2DYgp5tah/uHfBccoeLahrsTDX9lLLBbTstAXf5oXFEr5YLHmEW1Ay139baHffurojvXu16Y13V3r17X29/MauXnhtV8+/ulP/R8cXebl4dYcHAnGNModomR9W3c7qRU5UZJYWYWOfWtmCl2cFdwxHBQuVUwAoD9ULcp06vqWzZ45re7kALS+4KkabDV9NaOS4wq/zIPnue3u6tsfnFp9z/ZiIYlMNPJ0TNMcpSIUFO0KtisMaJ2xI7GPGEAB9lsqnBtCb9JhCmGor4Dl+IQqjxFUQOAyHygsvAN4Ue0i14gVj6hdtAVWe5I8vHEZoYwUosQ+C8VDB2OFMjR8segiTbdmhZAbY6KDKOdznJj8xXjVyUhuTBg9NSRs2YJGuZ2mdMaPOntzS/Xdc0IPcG86dPFY+8bOZxfjBBU9IKJ/7mXvKvc/D4XOvvKfvPv2G3nj7PWC88sKQY76qedHppJDtQQsScw15yfm1pWucKz946R099/o1kU4CX2nJvuFnjxi4oOjqLfn395sEduul0/rIvZd15fwpifkpRKmzcZ+tvRCtzrcVpuxZJ1DmUWGMxeNfhCU8n5fxQ8WF+aIUox5ARw9lk9EjTqxkKileMSXdMCQHy+j45BewIyPdDYB6TK0UT9Y0PHspJIoQAkfDhyUgz2sqJAM5cMieIvW8JG+QxLzYwkRDm0eEJGTfSpLdrUxRWFWU8yCUOshTrHR88S8dPBnsYDnuS1TzOdl46berx555U7//V8/qP+Wvr3//cX3lL5/Uoz94Ve/xAutgRcUHHFeOe45XCmrTtZrkZEp6Msv8qKh7WZ3DBhop3iHkwZCqR01MlIlH3ggutQ/xXtMklS3BrLVlowBSt0li5FTUKSNrIzB+IccnHzTNMXLNx+ig6Pu69cy2Pv3w7frEg7fofF3PsZGUuRirN66DOjiVpxFLKJbGNcfvcvQK952//d5L/BLreb31znXZxuFA/XNkpcQ3ru+WvV0RyLE0+227fG24jMHcEy1UYvSBrWFNOhjdtSvBUOhdij1S9gFwdLQY0GJL4NFoiseaEctwIoqaUBLLftRaCC41AxFYa1w4DK3wzsufhcVEIjo4bunBKj8CLoIFxkeK3isJavUf0Xp87KFy5hgbSw6TbXzF8d7XRT6zP/Pxe/Qvfubj+tlPf1j5H0RdOHtMyyU+OCeTbaUNhhgUNnXW0lh3nikOeP7ofx24pzxz7PD8kT9MCA/tDn2XZ5M8j+zjf8BzS3KfPHFCl3i2uXTxAs8Yp+qPIRQD0zFFnw25BNeY5Q8hbDJG3qDJN9CGy4bI0YpxTbFVWATgyEMcGuxH7UkyYoY4tMEyQUixhgYOc2EIdEPp5Rphk9gvx3fesMnYgkKegJvyVmjDr5WUIedfogwa/f0o9tD72Wd8Su0Z6ULpMYY6tDlyCs/qUY/U2I2VhPMiHqGO/uhj8oSIHKyyDTkshHX0tWav5TKiB8n3ndJvODaUiyE+XUKhdx1ho1cNk35ICTgiBgtSxPzFf9RhM27KCV9M82Yd643fzI7XUPmY7GvCuU2ELTluiM2EIexHu03OiTA6J6NL4IMsAnI6orGFFE6MbcQNAu/zUxqw5mYsnTrkNascXZ3GWlspJk6d+NAsV5MbpEHDIiFPNtziwGczuzD2hRA88GqShmMrLinG4IOmvWTx3YZfw6mp0t7wgQZ8pE+ekz91VFQjiwf1kNYZoyfnGzlWFkMnT2qBAgH0rFljJFKUCV72jYHItRan0EBSQ/7KJC8/bMvuJFMKRjqelu3iydUx1MwL6xYpx20tR+803KR4NLxSMyRa92ekT7nX+ZUIzS01hALAbYJC6HMMEKoIVNYVrqnFNhGYnVoQcCo4Q1Roe3tZLwavXLmk0MlTJ+qLUtXIl6kV38LyJ/v5Nzpyw82f7Hfa0c7OjnbzGzpuxrkRr/jSe8CX33yh5zsZh25Uyx4kH9Ox2TXWQFmyezELvtmcPL7Unbee0Wd+7B596QsP66c/db8+fPdlnTy5LS/yRRzfiSMmmeXKlcFGZkpGKbJKkg0HF61YDYkeArjt7ldyBiqeLjJUGf/SEcoXPbiSA2KNsxoB31xjeHcP7NHFeaEk02g4kE65DpkRbtnW3Ejd1bKubRsuazESx5rgPk10lHREUjG9K0dyJmMw23iwv6UgKjocvEWOGoocihxq7EHWhSsi47oDY6RjoK8N6rPGHjwUY+nJyZzROwXoUk2LOvnbKIANss0owWooLYpVzcpPxKbsM4NubL4RolZO4r6I2Ro/kzGApcwjuHCLPyKzICHQs664BAvHrVJiipigTpwvdYMnoHy7lTxdyK51aY7sasYEwGPh/Tz5eTDKBRgiQz/vcCI3qsR1HazUgskejBzB8uANLFHwSv18QqEvZF7CebmEb2mx5GUgLxPNxHQJX7tLCt+gyifLttKa4ENm6UANkgpCrL1IsRQU2dQn9NS9tbXU2dMndG56KYhP/nqQjKpWSai7eCEMlhlZAWPTtev7PMzvKS988nmV3OLBEeORTjHkT3DmTsrkWZMVLIO9kIpgkqy0PkYKNdBO4jiBtA2q9aHDjZ/qIo7eySZGCUCPUgyQ3iYcLN0GpEdOhMlXUDbb5GFNmzHxCcW/CGfbsl1qhkP2AMJWdvY6etTw1IJz7rXMRI9SBtaMjD0RlKCkqDqIjRwm7gW5TnNML184rgfuOq/bLp+uh8qVaMwZP5iKkrIApsKcvPGzres7B/Wf/j7x7Gsc6z2JQ9TaAV54ODzBqjyi2Za5x7jO8aXCdw+sZ169ph+8cpWXyJKpr4kVGF+4bVU7zFhlryfjudPH9OBdF3Tnh86K33MRxUsMCq17t5C5d+b8mqiC8aq8TaopijNJKaJRA+Nmt7FvAKUCMVVPuWErEVvqK/moB/NNkF2O3W1znGHLA7ctOmSQkLqMaKfmhi4JXRstlg11iBtOjUpDWEijkDSicMt5VMQ5Xpziaz/hOZ+I1tw4DzjMWhC/4HhOtIzMy4utInHOSVvLhba3FlouFsmkvf2V3nhnTz94+T1947FX9OW/eEr/4auP6pe//H39L3/0uL7+ref14mvvaX++fjnX8p+0cpzNOdd42cGFoKrHNarWghxuR8BcHBmxcQBZOlI6El0NORxWHR+WTo2AyMGmFJUlMKUEl4Jk7wCHXMgUoLQmOz4qXpWS1y7PwkrMjE204Nx7WJ8hUcw0XV7unNq2Pn7/Lfr0x+/SnVfOiO1MpBIVilBpMhSAUDzDovJf2z3gZesb+stvPaunnn+zjoWNnbpU1zUxZMVZlQ9TuGhxi4qoYOZYl1DKLE3RqpZ0hZRQUO3DSFQ5M5DDRcPFnSfKdllqRBaa0pBtSyHRcJ5ENE4RzmLMwBJc1dCQG/uLpAkH6nL2gX1XNVB6jsMNfthdoBV75RrrtHPMg7g8ar2iJTds1jNPDgvXygrZXumWiyf1xU99WL/00x/XT33y7voL6bOntus6M7Emo20kyQ43XKNlzpD4itLqjwxy3hzwpSZ/AVjPH7wArBeDO7s8f+wq//lwfzG4p/zXS3kOif/CC50+eVKXL/GLmIuXdPrUKa7hpSTmU281fRc1X6p9euEm1eDO1FtiQCZLcTE2ErTEbhjLl33hQErYIhaXiBDNsg3f6KikkuCdOBbxKVK1mEo4MjAFU3HOUEjkw+YgoY7aZKHXHMCEUGPjVGjdYXPE2EIDYwak4QdeayKfTUI6xtGjhEgNq3WVc6tpNfyLMVj84MQ44m9kmbsBN3xHDwNZdyOGYGWzs4epoQW6keIcqrUwQ3HccM+6Y7IZQ9SXJWy4RN0ggiaNkF4Auao31DYkWOyw6pFDpfSBqvHvcka7O2SMLVio9NgmquKYp7g4ppYNKW3CN3jgDyJ/gJG8s7XmI+8ElD4pcHyTqpOrLtDarXyMcPJOajgHDNOUzkB1AcFv2uMwG6YoAIoo7ZBdKhVbJi1Z62asnAYFhEenlNIxdT5GD15zDHnCuhpLqGuVpxxq6GCJGz7l1E3/v4+V/IdK43lxvon/Zn1r8+RZ1gyhtXmWso9dmSK6lqM8Sar5j9o1t7LkmE1IgNDQXfFDGexm2DB1Rr30Lk/jIWBSJh6ntTxLsxB7yBluQms8IaGcg7NjgNAMHBXW8ZNlRua4WdC8JRO0wae4QPlcm3xta8mX3tw0828MXrlymZeEp7UAW/HFY8VLvgMeyPf3D7jp7mmXm3LoOjflUP4vxXlJuLu3r/iEDvDNC8J8oCZHeNbdcq5TSA5rSBRRnBpybuQ72skTS91x6ZQ+9ZHb9Aufe1D/5DP368F7L3OD39ISBzsfh1AWIqKosdKSN3xBToWw48oHT2kMDlqEKa4SmiVG0TqaGLKiu3Ajpf6qHXmRGrDEu/vizSKiY+4dJS9WsGjFi5mWGrHgxjaQCSGQyZPPOVTqcdypN/aI6MSwUmIiWLYleqhNBzE8ODws/onujkit4Q4KFw4LdSwqYhRYkgqzx/wNXEWESI5IXRRbOtWKBsxInwXk6sQXv8mQBDEPSmjoJp7MkkcK5i1fvFamPigFEdDIZTsSvjDw0vBvtUAXQoayrwqLX5CsKfJEDV+p0olmaOqb8oTJsqFZ3xDA5Sn/LFQN8Yo5vGUooh4UOsc64xSrpKnBkawPbGTRihOr5eGItWYPYD1nCYT39Mk2T7JoC3QM5bNij1fErLRa7cH31XhhUdczv33v8kpTboRKGh2hOpkKrnQoE7dzHsbFQpz3I4VM8Y3PmgRHj1ycBKusa/wl8gl+eXDp7GnlL8eWC4msRXmJlLwoAYuJFmwm/JPz3Wt7euvqrnZ4yIzeyJ86irhmzZypI0WaHGXvAnB2GpBum3kcqRN6YhrxLF0YlVZyBFzp7DFKfHFOtqLJafCwEJ5qDJOMSJloFR+t9WmYk+JKjlhyJkNZsabpP40MHkqN4ckQt/Cj1ALEuElgwefpsblmNRaoQUi1JtYXjY+OqjnHqubkOAevGvAprJJKHsdoe7nSHbec4qXgBV4Cb+PCeaSxpoMAABAASURBVLdSNRNsM7C2eWrmbTx+HkBNS63QX397R48++7peeP1NHjJ5KciLGXF9mP0gIZ0qSbMiSagxeSNvuJC92NZBW+oV8jz5wjt6873koITMGyLWtmyzPigmyI7sgYsXgQvddctpPXT3OZ07tcW9kjyJ57zLHoSyDSShZyNIAkB15ECOL2zuRsLNjpCQKHDgaSzOGgIlz9EUwZmi2Hro+aTwEHlFY54G1hCrI8RaMkPklgE/1PfpOFAEY5WGeMSvLIXZkUOoJROC2tfByPxYqEgaZs1t2GY9ixyTEanFYqG8NLAXMvfzhS17TV1nvpV0wAvA6/zS8933dvXKm1f1+LNv6Ovffllf/avn9Kt/8KT+7Ze/p1/56nf1m3/6OC+qntOzL7+lXb7/LJZLEjAbn1ni87NqSQ1FJK6acMHA1JyHXW5RwCRLUNw1WuNcUah0cmNsIfQsuRMjXYkVreQNjpiZiMZDYge0MCAU1wbqQVJ/CYqqPg9Rqa9ZtsWg3pAVwt4B/JmF746i3gOuObdd3XbxlH7yY3fr4fuucD0sVb9AXjWJXIsqQqOZ3Wn8iiY5Q+TCvo/15dev8iL2BX3niRf07tU9LfOLKVKIfcALjyhSosxogfLhk/+0dRkl1F2wYhy9YHLQD+HlypB7EZmGNwyMImva7E1sLQAmO7uajCj05IwtSAiIzhrJkdiiigXA0kfJxpu9RpLU/Se3no8RZz4VVW6ZSGn4hqFjViOWLQiCDGsKUrUHaGhRMl3pHDNmVq2pcjTEptir1oaJbs4PibnwWfJC8EMc35/91IP6pS9+RJ995E7dd/s5nTq+hYfWjSR0BUyaogyiwZN/xfVywOfzAdfO/v4+L35De9rd4yVgPX8gc03ulhwMfW+vnk/2uPbM/ueF4JXLl3Xl0gWdOnVSx49ty2ZVzJG1MtvElL3DwhqDQrNfZGjqwcV6J/0QT+JDwFAq85CPsiMxlf+oj5hRc4sL2z3rOpKiDHEqgWGa/mZ+mNd9OGzGro2HpCnlGuyxfVyjk2RWEJr09+XulpwDXcoh4Rwfi4wU3JUv0lFKBZOX8NLcEhMlHuEz3QB0ywy769OY7ZltE3gT3n2OBG/6xSG0gUUNTdAk3zRLjDkRUtAU8EE8/u9jP5z/qONRfSTJ3EM8xDbrKbnH5xo75HdEyXf3fsDiD02HsXLgXDqVlp4hn2jo+a1qaL6aYyM+ehihnEWN3JYNARhq0NRLxiYMzhCDM0j2ECRFMmP8GzxI7UNDgjQ3lNQ3TtyCcTS7kPhOlOVaVXlhpmR0QmeZQFRGQ71HCuUiiW2iWImGDSROE1FrR/PhFZC5h2e0Thklu/MUlTqUBkbpQMkSoNPwrLoZeiy+kas+EoR374yJh+iJ7WTiNKgNblVrjCFYchZFDpGbgpCyJlg6YTYDstV/EKvb6IMKyDDnjjIoeYc4sb6vXct6WjaDXLWLydEYoG7DO7LLOkpEiT+MskYiGGG1pk0OrDgxB2mQXKS5xbkr3WIpubVuVv8J4gwQVY1aUDY6p+DQ+j7OqQjMi8ETJ0/o0oULyovBc+fO8hvyJXnIxs2536AP6sa7O27IeRmYF4P127qdPV2HchPf58Yc/3zpy5obXzIamSh1zC9Nc9tWfkB6t7iBL3TrhVP65IO36hc+86B+/nMP6GMP3KLzZ7apKW5N5ksigSgEKA3uUOSmsjHYrDWbG0JOPUpjz6N6+BjM+OCN1LsNWpvW8FKR0gLHFhlq0LoPreyRIfxj74ydYB7QQJBlmxPI8EXpqdGRwNd+wg5KJ7xk23ARq5mzLKVhkkxHmHL0tTXZ7sSXOjtzdj9LwqRqCLaVmGxBpFDZNoZgRg/lEHcycYDpjfIGRS27kUKw6pOMn4kMFV5DgYRZSj113JFloYJLJYhKcRXNFGxjB0OlADqbFqT0mwwGC8HmTkjPPyNrgfQqGlD3pQaZH0HhVrU4Rhj1RQxRZljR5BLliFsgkVC9jZxdqfo4o0qrGmpAnd2mbAA51ocIjHNATO5wSUFEcx7WEsoX9DofKy8A17KhYEXTIsghCA+Yoew5RK5+TroUXFTGEkQjYsoxVlOOmQ+98WiYz49gLRh08vgx3Xr5jM7xeZA02fU6LchWOoPNfLJsB5Umhr5/0OqvBN94Z1c7e/2vxcw8tR7yi9ZZglCozyQwYnrxlF2YZVt50cAgmQ41aq986g0XlU1ZCQ5RSmaYfUkaFVqBrTWAKBBdFVoJEZNKG23W8cSn9oz6872p5HIdTriUylypqsuM+OetZY6bywZGT1RCQpFDVQu2cGeYZIsUBjGCaInqs1AWOnLfZHxKZabuE6D5gM/7Y3r4nku6/47zOnlsycNh40UfviQwTo4IJSoyUNnbyojWPi8lnnrxLX3riVf1+tvXtd9WYAf1P9DKPWqfB84ifqG1Qs7D6Ip7XeOcL4rc9rWPnv/0+InnX+Xl4nsirSiBmemGRp+xDT1Y9n7Bx2z+B1oP33VBt1w8oUWtPZV3Z3skArItdxg+pGAlWjYkS3DRLH6GjCpFNkxiTweRl146sIRdN2mtPG5iBBppKyqySGJIaVZJMKXZLj2ykIunAA3cICHYupcD6oZhEskRa7YtfIIFLqHRi8HpGqtmNX1FOQa5pnZ4yfcWvxB44919vcb1n38n8pU3r/HC75pefOOann3lXT31wlv63tOv6+8ee0V/9u2X9Ht//Zx+48+e0n/8g8f1y199Qv/jlx/nZeD39T//3mP6nb94Sn/33Rf0wktvaX9/V9vLpmWuH8418WIjn5WpxxQeqs8E5PBGdaLoqKm3/NCDiRYdVr37Im6CxBeeBLlYMWdvYKTvUo3TED9iYt9MY7tmFaNFywCmQRUeTDWQoXFtizuGcV7IDqeSyg8Eb7wIzJpCq/09neWXvZ946Db9xEfu0K2XzmjBG7pV/JqU6NBCKjlLwVRyDckPvXt9X48+87r+/tEX9NJr78q2Fl5ULUqQzA96MGyGy0sZbmNbSDBtttIdJEMoFUfvRHns5ZBR1h4oHSZnRzNa+ZFs+CAZXb3VZ/Ac2vessJjxy7pLJFYEOhSZ9dlWQuMTXButcliyGXBiROn5uywWFkM0iCSMcz4CcQgixMyDL9YaMyi2EGnAozo3XYkXvNKHb7+gf/b5h/XPP/+QfvLjd+nefGbzyzvlvhp//JwguOCRU6poSU85eDUumRUviw90wOfxPs8Re/D8BWB/5tgbzx+72s0LQT63d+tl4D7X3n7FLhcLnT1zpp5hLl+8WC8E818WiDlDltTnrVmZE1009ldljAyhNEgTERTzfDJo3fLZsta6FN81RVLN1TBPhHjTbua0LQ2yjQhpamSoDWuUc4TkyWnNC+oxEYvIuXbAVkosJcxDzqujpOxV0RSHez7zQohzZw6PepIj5uidVBZraiNXnIDiH1LgEJiJcOZFRhzXPfuavcBxss+fs/gZmroThF8dLxPnJIaSE3LZM5oQ9hVfhN6BPOwdyEhs2CHKtaMNz0RZGgjTlGivsQKwG8qiqr6sCao9kGKZKWVNM4c3cjVrbhFDAcoeASA+DV+6bM+EoE3qK0+kehuiu9ZH4ktIjQhxsS0jm9HFM0SCxyGFlxglhFLd4qNZh5oriTsWBiUkhAg+jS5PgOqeRySKKzVDAkN4R61jH2Gi+GKfFu/4eTJ2jpklZIzePSPFNQeuck7mgGxI2achDlPOiU+2mbdZukGofJkgFGt4iJMZ1ZlzJoDR64RylPg2PNwpaw4cMkMIdqgPzESI+bPqabaGYwg2d0fCL7xTxoChyBA9+xVEkUvoQ/KHJq3PhUZOhRAP915BqzzIrGkSOVhrV3A+LYdeHkMebNjJUEBdeEOxXFjy2Ra967LSG0NIm62tlaxnQ10bfgSJmd7X+2juzJf9tRMFpUeuNR5JwzkZU/Y5/HAua7FcKC8GL164oEuXLuvcuXP1j/Jmf/KCb58v1Pu5SXNDzp/w140ZOX++fz3/KXHJ3LjxiW9iVrxcqFIyGZRcmT/7Gxkoomw+TFHiu+DLxvFjC10+f0If/fAV/dxn7tcvfuEhffJjt+vS+ePa3pLwlhjTCSPHNDbZVuyNL+a1PxqN5NO5kxdHBNHxCA4RhKOrPEZOIWyAdrQQpoYLSRr+ndDpXcY/eFzhJJeNglx2gHDc6fiiI5BUwqvPh2+0sPJNvDYbnvQKwinllFwuXbNd+ZK+cuAXc+T6Io7SoVEDSstxIgARKxl5oBH7ByQlHyRazRDZ+EQngK4QqoDDOmWfCqiojiVh1BBymcsSIPWsQCMXiOzKWccTrSZiMmPOemAUEk3lF6yVBBw/TJShtHCgiDHCG3TzXpas8wZzLKnzqCF4sG6LFkqKPqcVuXswvbKiaCEHiJAVFp+G5Cg5QugGj1iJJ1+k7B6HEq9gQeCZOJQNKD8wuL2QHTl+UqTaP459q2O/oi4mHbKLs752AD7ZELPAkHprZArBOoBQudFmt0loiceQXhjAVH3mG7U0Xszk2DO7Tp7Y0ofyUvD0cR7AJfPgJ8i27EESsnpzGEPWT/o9HjZef+e68n+w3Nmd1sHOMV/bqKFEQrOfsCo085fMZ+laJnfmlfmREIUzZIheQI53JxBWSCHTBAHIF5acgXsdQdZERE9bAjiOJVZ+aczWc6NUDhxwI65hr+zYUWMHsc24kBh1qAWPnw+hPRgI2HxOE46SnrXBARqs9gwfMnDYQMDpqNSAysiMjVtXE0KniByjxktbc7xvv+W0Pv7hW/Whi6e1qGARr+6e3CzM9rARnOLAk1u0a9f39NSLb+qZV97W7n6TvVBWusRnuWjaho4tVjqxdVB0Gn56+0Cnt1c6Az97/EAXoSunpDPHVnrnzTf1/Euv69rOStwqZX5EvUxFN7TRqW0BtKA+NXBOs7MntpW/nrn39rM6Xv/DkX3WgwGHFeceCo6MxE5rwMT+gZWFhHDMYM7s3WDA0TNdqcxpPHLNrggINa6lHjCcwzwPEYaZ2YnvQB/H6SlSKk5rcyWgHmB6nXPhgzjAJZV/XElUMokMdf8gnfpZdGR+TPSaI/4sh5yHu1FNPpgmJpqh1CuO04qT8rU3r+pvvvOi/tufP6lf+2PoD5/Ur//RE/rVrz2u//z7j+s//d4T+vdffVL/Fvrlrzyp/+G3H9f/6799H3pUv/w739evfe0J/d7Xf6C//s4LvDx8o/5Nu31eQi+3tpTvLZmuamSuyE4xHNtgvY5+vEvPQrBlYY4zi2zo+Q7PDgADBIdsyzYSfcDxQVNXMw57wKJg8QoBYKYjpMcmckpjUFpjjqZ+FOK7QM45XBhAixM+K/BVyawq64gMNeQQxaOteIG+r23v1Xn/2Ufu1gN3XdLx7YVEDgZJPWljFasQ8aItFotYtCxZWvGZ8NJr/T/X/t6Tr+nqzoGy5y4v45UeToXkbuYX2oulvNjCo+eK1Wh4MJMlQ4KGXUJ2AAAQAElEQVQa6wVMDZ2EvcWitGAAnMpIHJ8uCzs+qTek3vBg6Y0ESMVqSEjhaJ0TQ68gOzVUSOk40IlPVK6X4dhZZYilfImsOkphqL0vK/G4xh6sCDuJGbFhYERezfG4y+w74EZv2KkNpEGyOc8XkhekWvHLGukj917SP//CR/QlvqN/6qN36M4PndGx7expRfRg5lNIvZVlGlhY6svzQqcDfnHDc0Re+PEssVt/hLCnvADc2d2H7/NyMLRXLw9X9csbaXt7W+d5Zrn1yhVd5IVgnmWWy4XkXgvTlKypVT3sQhkohh4TCDuIwt734pHxSY2xV1iEQUf1Ac+M00s65EQ+VWbmQbhZxyXTHwqb/FiPQuibdis/gNXNGIKlxz8U+Qg14kIb3kc8bqLG+VC+AoZjgzeywujZT9iRtcY/6FECp2sjOmpIaZPQpv1DCD77l1JDLKFSamiyrfxELe5InVpnjA0f2EbPsegzboAbor1O5Io21hvzaLZJs9jUU8MTFQKZO/DYu7VlljgvuRB7/IiY/XGi1zSqk3A4dGRSDvHyZy3h66RkzDyCH/I+qtxoDxJS5oxQeXSoZS6u0gmL2mUnyF0+NILZDEfAQjLJhN/gEwMOvUcpqriSDg/O/CH8y+JsyaREBgVjnHvUlpgZGUIMJTbNZkTdtB01JDi06YzPTTdz7ed5ohFHSD+GCMS2DXsbLmH5oJsu2ugTOQInUoPG6meWVFOO8ovvTMbsoXWvBvL/Ye3P/yS7rutOdK0bmVWZNc8ACiigUIUZ4EyAoyhO4CSpPbRsirIl2e+H9ze9z+d93O992moP8qCWbFmWrIlqSZZaoijOM0AQBAmAIAgUAKIqhzj9XfvcGxGZVYCobp886+x5n33OvXHjxo2srGBUQiY77J5uPFXQ67WGMYCkO0MQXRA+aKsCilrLwhtFertuPpdfbKswfl5VdL5UDX4CLBtf6rCF2IphCN+tfURVfa9EitJOQ6Im/ieivB5yXCtuTD0SYaoURV0ei+nqweDGQZ08fpRv287oxPHjvNkeKP/Gw4C8aec3MHb49nf6Bu/a+KZ9jYeCWyB/+2N3d0cdu1yzMgfVrByPaGzLlbmfWh4sG6Ab4Ndn1qmj67r39tP66bdf1kff84Aefuh23XzuKDcdg4byxX+wCOxrQJfDl/zcxdXcqGLudnmMEy1e1DVaGoENlU2+UdfJikxUr7aPiSalgvCkYM55ybajlg0d91k0RHRMBC9nCJDp4VYykwsNAXT47uAEUWjmKz4ybq2cNEmqB59KS1z3buLyO4+uo/HhJVaZWYuJHgYZU19+Q4gKYpsMxt0iAgi+Q9WMbEzciEHopa0hOUD4VKN4kg9P5sEAr5WW2ACLcC2Ej0600CA6RHWfaFSt0pURHQJj6aehy3EIJm2n0QTdp+v2jOx/DmlqD5Y2VxlsQFHcuskQahDa5NXYSg0fiol9SCSKsZc+hlF+XdKdlfO+QgaOtQcZCHh8nciWsdmWBEIhYUXrx4YqKb5MWeiiMk6eSY9vqUPjSILk1cSbuRWs7FDmIb5CpmCmirrCMJS3mQd7eGsOFycAd3hzTWdObuowD1kG1mRQc5q5guSYkqkyo1n2re1dPXflVf3w5ava4cNmdtzkNXWF9lmIo6MiA0zCIXb3iI8y78CHIzyEvsuGtbg6QUUzyAxSuKBLGlsyAfqqPn6ZOxgdK37ii8apGIbwAWw5Fk/SVUqNaFip2FEcsdFhooXcoNehn/RVDL4E0TWQjx2XbaCCyG5p5JFw19iKjTEMyGVFkXOhCfBr5NrlQ94GHyrvvPm47r5wUjneeaBjWxxeZsCR7oFjYcOtdPKqWVHnn3Fe40PkmeOH9IbLN+mhy+f04KWzRd941xm96e4zevM9Z/VW8PB9Z/Xw/Wf1yANn9Q7wzgfP6r0PndX7wIfeeLM++Obb9NCFU9rgvEx9gwcNzJ95+uz9VcOKuziOtmX4OQ8TZjPr1rNHWNNpnT66Ea08qOxc3Alt8CABTXuasURhZwRFGUph2UvIkm0gGntErrrPK4oqHV6yVNCidb8Yg6gnqqXnFDZSY7FSfpPtgppkqTDxWSNqlBZusqTQ5Zxathgjcc7VzkKTpymGpiLqLRqRiC6v/HQrvvTweSaav/X3J5/hwd9//Rv96m9/Qf/6976qf//7X9Ov/+HX9b//4Tf1m3/8mP7znz6m3/6zb+v3/uI7+vRnn9Kff+kZff4bP9RjT72kH7xwVVe5fgwct7W1mdZ4GCjmzBpSnyUkKUPqCVVaowjOAXapVBwVtNGBBJbUVA8Es1bkxOc93LZso0mH0iuKoVxDxQAwxUkEZLszna5v8WIBZbDyo+QPojMDfCsXyxrkLLhO1kEoCn3GYkvF9EVt9Zb1tm2dPb6htz9wm95473nuKzdUdoIHXj906pyrXNGJBVU4vJmPLl42unptS9948nn99Tee1vd5sOthXbNhjbe6aSet/MgzyXCF8Kl3QGVlLtTwkqWCxsa0mXrcLyaPNU5liBPHphPmbJqOCwLaBhIKTQxSv5whwy/6aEsNmSxi1TQ6RE6WiJmtZFLEP4gNUatzdr1oicAjQaD8ckBSP7RIeTEgC59wWjJwC+Wobl2XSUaYgj0MgtRvcr/hnvP6+Hvu0wf54v4Nd53TzXyDsj7jPbE2oJGHnHSNrdioQamgee3kmhrklw52+NJuh/eAHR4IbufB4PZOfwjItbzk6LHv7szrYXHyHDxwoB4Inj17RidOHNehzQ2tUYdtzEzCyGJYOXxUAayixKez7OG4USUrbclFCvAKAbEFsFOPGEzyPprY1zTHAOKzNwxlFNQpkNKD8KVmsMzYu/P+N4aMGok4VcNvwZdCaApdmsYkaDfQx94ydCRXEGncO0UGWUcQU2ElTGLWyIGmFiGQCJf54YClK80xBRFAXSvNOQ+fvjShjGIRiZDacIglQDP2pRSugzEdlFNii2GAn9RI1Usmt1JvQWPzHmlUdmJhY2DUvhbtDdSjV1lZdGgwqiHZ6wBW18WXaw26YasNX7FHzppY78I/cvRBKeMPoi+M/MKmKsM1ipo7DFn0UeD72djJwlG2TYjLx5zMxawOo87uPpOJ6IkturDCxJbNyXrCxyG0EGUUKyjfOoHi0Q3RVT1RFaIJo7FeJho5pa3UlyniWUAIjctrY+nRZ2Ec47olc7Fn0UUBsi2B7aqCCFaAgUnCo1TQMlgKiX+QNyScSShFb+NAF80emfA45S3XDSEIKTs+oQE627IBfHJn/o7FFNhjDCzRC5paknupqnUmQ+Jji1/sgRZ+uGU6FOgzv1UtbzKJCqp+tDEVH+WIfAjEJBGrOIiWpLVuowoEDVJPAjU2Q0E2tOLhQ9FWABRNsZ0mNogBijKhPWsrv6qb+emKwnaI0pyh6mrFxWCGoEG78gYjyTJHLI18whdV7VtR5Og0tSbZ1sbGho4dPar8XY78z12bBw/K4nhwZ72bN2XeoLd4GHiNm7Ug/4S4wEPBrQD9Dn47eYMHu7yBT+tjGSSiMxcp6ckMSQ8bwOfGi/d1HT+8Xv/75E+9+YI+/t579c43XdCFW45p82Cjpl08g/DifqlJ4w1J1lepGkcehM8xrzqUhgb31BMiGDQhxZnsxi3+Il5xImnkAJPseCR/63yLFuzzSyxe+Iw2SHX8kwt3KalgIpeALTE5WPWhWKr1lX3PvJSMb/x6igiiWeUGJ+rP67jWL86IcZ5hdOg5cXTPVfLkB0VbvQ/L/EQsOqELnukUmWlKFz5M9EnnJYO6aWCcfGDH3jV9D1AlGei1IdM7n3ri5ZrTEeOHFDZLDFrmDINeIDZV67FLGWWElgF+tUcF6Cwj49Jo2ABC9omTch6LVt6o6ZMEXfbUnUpI3Ld5NGWNBQwcuRpjSnk9VyQxD1L1mTTuqM3OApcML8u2enPx7kJOH7g2nmPz4kvJRKkLgk0qf15jqWUqNLZu8EgSYZyB0qCZtxERZ0CPgD+ZEOhxREePgG8UWXtR5lxnace4Hpw+ekDr63z4wBA3k0Xkt+H2AAd6pYsj/NVrO3rm+R/rysuvsrxGmDOhFKLeSFGMo8yON1zgk6cMNbhGofcEAi0haaXFmvgO0pWNlMxfbA2R49H4hMxSceuapVPPgwE3bPTwjaKKnSjB08N+dnasheOB3cxU/tPhRV7tyRO5fPBPfOQCa1Oy4ZQ8SoOJGlWVGRp1kBw2Dl0gEn7VoepkKdjjm5qVv1vJg4Tjh2a6zDX+/OnNOnMpRUlFBgWEVODEO+c4DnmtDVEyTz6cPnDnKf38B+7Rr3zifv3yx+7TP/3YvfrFj9ytTz16l36hcEmf/NAl/eMPgg9d1ic/fEmfCrB98tF79I8/fI/+0aP36lOPPqC//4H79YZ7zunQBidhzVVV1MB01MNuhaHYrCcb0jiWop5cv3OsTh47qAfuOKE7zh3hQyshvEfGDxcI8Tg14hOT60GSx4YRNsewpHodlh/a3jMx+SAm2I5vt9SIPmnxQERg7B2eHn5vvtJQjcPIbKo9qEuoxhgcEHrWYhiSJ8ehikR2gpg8Ic41GF2tB0N0EeMSOqHepxIzOUARmS6egailU43NaFRQbz1g5FNj049f3dGTP3hVn//W8/r8N1/UFx8H376iLz3xkr765Ev6+lMv6/Gnf6ynnruqZ69s6+VrTTttptnaQa4365rN1jgfue6wjpyvgZizIS/pgGbIhCyzwWMxx7apWuOcaA0BFEUbWvWTx8jp0eFSOcJH15PCJZzMEITre3KwvWVIjmIWA7X0rwXIgDLOECEZiBqURvKwLTpkGytoKBsyhXGI4UxVDYqO20PlXE+9O3wxvMnD/XsvntXbH7yg2286qly/5/g29iDxLTxxqYg0sjOiKNLIb825vXv6uR/rs996Tl/77ou6umPN1g9KyutwIGYGLLzl/PA00zlXyWVbok/zaKW1FT4+EUs3DllL2CC2nJOslHlaSgexZF6srINpYsaOzFhzol+lsQTxrcikAHY0ydvB6YIbPHlgesclbrhTrgHTRSgOF+ZipC6VxsJOfFwSF0PytlibMsYBdes8vgiqxjEWZ3pV0KJp+DTOmrkG7+rMiQN620O36Wd4IPj+t13UA5fOoNvQ2oDvWAccvck2lKnahJaZmArKe8Du7ly7bHboDtfD/LJBIZ8xrm1ri88Z+S3BoPQ8JIzfDudXI9OBgweUX144m98QPHa8PrvMBgph3ux9Tb4Y2HXqkKgJexFJNrIs2wiSIInNUkIpluI1oufIFiVV2TERItsAYeqGQccorfIaWyYY2SLxKaYPWR9LZHo4fDNXzdnNyzFxwKY2KN49Bo8b8cmJaU/fm5ckFJw17nFCiB+kevgCtUXRo0QkmATR4hQCjWvVFBlMtWCa2KJ56BdzztkoYo/ck2sispmILpB6OyKI40VUJsRoo4sKTL1rkMKAikVcdMLDzpC65QAAEABJREFUL/YdHyUP1HJMKQ3EsXG9AmhjCRr8jXqtiSiOVmWJ74SKSSGTJYoCQ9ZSjvDEr+b26B9LmcIYj6BIK48GvwrEXjdK42EUgeBFWz1WqTvXQVzLknniG7DZEeu8C48DvVtgVOlWxJLVGw8Fe8qImTD0dbF0H92Wij7Ha8tjwE9GxjSpyasVE329jPK67qVmzFUKDuSKpVTXD6sB11u1qGfVr/OpV2PLyVtHZpT7vF5Ej2pcEtXQe1JJOdn1ei3+rTuwpmJWY6ZUo0vZF0OMwUIxMjd03mfbHxc5GN1GUpkm9VTfaJtI+UxC0SmghNcdfiLPcqrhdXMtXzTdLUejc4yr4eyvHcWy8hJxU9QB/A2XG1tQF5g4AXpUqmDtaV2vsoTf4M32WP19jlM6ffqUDh06pLzXzrmhy7d6uzvbyptzvr3byh8B5lu9egMf38S3oTu8gechYvzrBppC6xzlDKwPDkpjbZkQ1rbMB5CpCPPent+wyAex2246ondwI/KJ99yrn3r7HbrrjpM6dmRN+SbZnstcsQKucGQnmax0smu1UUKJxqwaEFGWX3SII9l3gcNA5thsE2pFgxM8hSKghrcYVA22H2ujAqVUSpSVVrPK7hIMN13kQm05DqRHgMsY2NFbIVnvtJ+4UF08wjnDCPg4I4VYDidlc+EHYJtRvRmCzKhSsjdz0NfRx8nFOAQQ9Zb5AV2cd+7K5Rh9lCM4ZIRy9hfTZBvEHR23oBkbYlvwkfJWWkoZMkExIae3ssDFCO+AOWrJw6SHVm+MwH1tWSosutXeKj1eXTmHlNDIHCDv6a0ke8yUpF0lAoBlW8sWI6Avdb0eToA+92SDrh7z8idVXjZDFhgmNID3SFvmA03ZPwLoFcuAetIqfLYoiOdYheIe4K4SsibRFkr4dBK4HCKAyMGog2U9jbRt1LTOJx9ASpD6iwTJsATlJnFzY003nzms08cP8jqhOsxYhSDbWm22b6CTXrm6o2d/9IpeeWVLGuhAVnphYEQU4V0pJPZRKOgyF0FnT41e0jDahDwA27AdmCVr2arepbiHw8alFVXWxfmWvUABR4rFCSfS4zP1pkrPh6u8Rvt5IXQuhINRNWds417Dkx8hzAhI+UB/gk6VpCYfoyjKA8HQOs+It8zYalT0SNagzNnG17Ogq8gHvTXv6MLZQ7r3wgkd21zDXwkH5CNPnRf9DNLUsChICQNTNOybm+t68NJNevQdd+hn33VRP/fei/rZ91zkg+xFfQz5Y++Ego/CfwTE78OPXNQHgofv0E+/7YLe+7Y7wEW9+6136K0PXdDF287wZdSa0lJKaKH2sjhersyOnGMR5LhweDTnPWrz4KBLtxzV/ReP6xgPPkWdJqzAMOWEVS1INIS+tw2hKT4NHUJ1y9AJsJEbNI7hQUQ0ske/EOaOTsWHs2IOZORiEmnZE9BPPaYpBzqbh2VQmQF/FaNqcbUxVEeCZm+Mj20p0NjGvWMjUbR+uOGm3orh7COs2HEgbOT2kQqIMzEyx2EGBuULR1Hz3OvIa5oPM2kWDDJ0mM00w39m5zCJlyIPvKQcy1YHYGCiQTHb+ExA27vLJo8S9pFF1c+RkqnPaOJlwwVdyFjApXY6NK64QJpsi0ESVGNbYVfVo3VJ8KtwNLZlW2I/BIGR8lo1BNgWnWPBnF0lWco1WQ0dfGSPf0tw3nY1eK7buFY/8uBtuv/yOR3hy5zcA+afArN6Ja4RGySZbdkW2ZQHizAyL+grPMj90hMv6HPffE7PX9nSMDuAH69B53xj/2UpwLcBJkZEb/SAKZhqDrRoNWcMowbPkavKyjf3VmEmN1J1nyi4l2ABXc7cGBtSkLoVXYDC0CA62xKyQkETMlRTg7fRRY/OtmxL9AFqmEBpLQNVjLRLEm4MkkxHcBjRjC/FpXSjMyoOaEbQ0LD2rK2peFWz8p+0DHxqN8fz4FrTbTdt6r1vuUOfeM/d+qm3nNelC6d07NgBrfFE0APHzwQCk8WwZJVh6CkADZ0XU47BLnQ3DwV3drVdDwShfGbYygNBaH2+4HNGPQzEvsODwDlouzwpJs3Bgxs6yYPA06dP6/jxY9rY3NCM161tWZKdUTdotUjsS9Oq5yrfPa7XsJXdNI5kHLmRVEgN0gqxEbLPYwKkvi/FaNFyicmximKfKarrsPShkqVwnd+kWLrgPymhe6WlF6Yb9HgH3bTgKowhi+imv+NIJrrYq6QIWwlIWTSKCeM+lr6G0ZDYkscg1PTSLIZRkX0eWdVrAoGu12qWlX7d1Fq214oncum0ymF4rZhVt71zErRi3CutGG7AxjdYmqbZV7Xhg3iFTj6Rg9eQ96vjuh+jT8hwva2xTpAXCh45QJk+dOGLfsEXg3+PqmNT/tHv8YswYiSExGsvsOUCNWVcGElqZ0Bj1bmS+F6mmXcF5MBrT0/OVYUROix7L1AoEyQmyJtR5irgK2MOVa4fvVJYzNdP7DjHOMFhagiziPE+v+x31hYnM9gWXfXGr2keYxn76NxwWlrDgdEWTyRIr7lGbHR0kvnJKFr8Jhi5gKIoQ2u84RTI0jDEh7khe/ukw2exl1kcXmSolSSaVGi0qIAplFY2vBJLCg5Fny98UidHUQKKkgGWUcAgx6gjmkI5GhYwcStI5YzKziCVrN56HXv51BQN3kyQ0TltKqwREHtQNTKHQHichbnWolFnErl4EY+EA6MgSrOtAwfWdOzokXooeGZ8MDgbBm7adnkgOFce+u3wMDAPABe/KXhtS+HzG4R5YBjs8kaeN/idld8YnOrNXBQGmWaW7FQiwSht4GZj48B6/S2xt9x7mz7yrnv1wXfcowfvuombgoNai3vCSeqirBg+N/DZoNoD5JjC59uOPmeySwkXNyhzvrFs2YH4gjIkKHxQiskfz+gSDM28jn3yFzWQqx+PCPgjG7YsxBSLTsqHfslOdQ3apOhD4NKTJzQoHhsdcRwX+aKadJkNjLZoUwXTkB4OPaOSr0BoOhEh+IQ06gmLJ3sUTeIHzp2GEECkBAWSYtfET4xoK4aYSSGzcXU8MCv7QE3K2kteGTKRB/ydQ4pHFNSES8a+c4lsCs+i0lFgJafd41TWriOJFq3BBZB0vDGTCR298jDElCp77pLGgTkm+6jBh3kiWMo6RbP6j1IPkEvJsOw1X8TkxJ5jM4lRhQ/yISt0D9jUBpTEbZAUzGT2rvjMiVb42JYCJrQtixYeohzr1kZdKGtBVsMILV8EWPUDEoMWzWbvkFrPsOBqLQTF2tjJRo7wtXet3GDDTKTPZOo5fuiALpw7olNHDuAo1eub/PGwLdtSOtSGQWAq1ZzMk/7ilav64Qs/1lU+eBjjgI8BTrKtqU2cDZdy8MWhzLZlOLtXDotcmrCgIUPo0UKq4y67azKOrBRBNGhqXYCCG+tObQpFVupYQIjZwY48gIopbhgqbck9Nc4wXauJaGxMfd1hTGwb7TckZazIym2S8nLOiDt7g51OKRlLVaWpPKwK2qV2rrtqO5rz5dKhA4Mu33ZSF245wvvPUD7Zp3gHIrYB7WtGZ85x2+LtQvlNwaM8VDx9ZKbTR2c6dXimE4eGjsODjsMf35zp2MagI8yZeTfXB22szXSAD5br0HXoGsk6JGvZsjeR2sQghG8TjR5E1zdWVde5U5u67/ZTvJcdQ8H6OIk9Zs7rmV1jj5JFYilKK2l8vTZodJKVxu5BiGpwE0rDQM/8QfdGkU5Cem0/BwcaKYhRY2btaanFseDmssCkM2eJVB2fuJCwEww1dwzxK8SKIf4gXGD3NaSexIR2M5PEYURSFBt1UEKvSDXrKq8+GX45L8Uc4proNlNdPNj7+U7TnHOwY9559I2HFamj8boLyKReU5uIaiaOx0TLB21DF97MG2ejM4rWGlxPU7JatAWydkNJ0xDaiGl7bEjoVNAN2z6PiMw9r/kS4GWsI4PsDbBHBcUTsogQEUljGy6IRjQXGq/hrG/Ofs13t3X04EwPXr5Fb7rvNt106rDyGoq9wO1O49qvQuKTWbItSzUnL2Xtcly++8xL+quvP6NvPXVFWzuWh3W21Hjx2ol3WGeY5PATuo6SFBDUkxcDmwXWbH3+UqPLezVEE0R+ujhDR5eGLWBHcao1QVHusUcoG3MkHhKVbDItpiRPDOhijL9SPoMBVdLxSX78DI3PfKRiD2EJtTBTAr5ISW9bWQvKsnXa5Nib6rI02RGFO37ER5CUY6A4M+TaePetJ/T+t97N/fc99T8MX7jlhI4cWue6FqceFC4gJOVIMI3XQ7cmd9Oc19ec82XO54HdfDbgAeB2fomAB3+h9csFfK6oh4Po8xkiDwZ3tucV62HQoY0N5V8xnTlzls8oR3Vw46AG9KLVfJmQeVOEqSE062/o6bAZcZ668QILEcYjZKlSxD4qK3XxDHTRGpMka4Ehx4mXEftswo3HSseOO/u9oovXOMce7yqagJEmbzBF7vEdlVUf/vGbMM3XZVGXxjZVPoojSd6gxKrLsl1iDZSUnD1fhNIydJ+MlpFXesTaFHTwVSds8gTJNZmjVsXzesGYKmvDcEgZtrFapYu91otEKcmDoXdcUGFADIMf7iI4XdWiK4a5yBu2XGFCIWOPFIziglAd81TC0GlhcY0M6Jx3lIEOb/ga1Q9EKTHS4whsi17ontOIj1R6Gx9ZU5s4u3NkZamJwwMh14+g7w8K1NVhswUQ/Evztw+ZYgEYepUSuhodOfUssGqUuMXyXs0+KUWVatVtlS/jclj4l+p6x9RRptcZzEpW/aacob5hXDY51lXjfnnVNmaJy8iuWjvfDX3smv2jUyfYr59k2ypz5ilGnD0RAvjxcHuyRTUiKwrrDCPail9D108kGPpCzpkUGRod7N+pr853XeBkzAusjPtm2CeWS4bahx5cLjXEMAEFPVIn3TfyjTHay3nkb+TIHvBK32u5gXtUwV7HG0jkm47LZE0JAQeW3rluW/LhehwjE0WGlBsa4opliAWSnj3jeHtE1mFba7M1HTl8WKdPnVJ+RT/82toaORo3bbs8HNwdv+Xrv+p/jTfxra0tbYPQ/jAwfjvane8SMyd1KyymLYaUOT+Zs6qCRk05sqmKN4J1pj194qDeeNfN+tA779Oj77pPb33oVt10+rDW1/F2cgj/QZL5USmSr04h9lPkktHTQwZkepdQUJmEArau1aFJkhya2iiUbeQT082TQsRb+WHIyqQwrEPVup/ha87JI3OjhKjcwyCrWtYl2bxxiUaKmHKRR6Jb+WGo/cVNAYbqWX7twziXnJVxPLix7A4ZUUJsyw4QqsOLeUlCV89ThuVg2F4iDD1yQBxSJoNQtALLtuQZgEaXxGFt9k74szPczZc3ujyILDdjA9GzUAleadxshkRf1ypiIk/m6BNfqCGaWFlXkuBvW3ZHYiVrtSUiZYZ2fa+RYquPw4LUNOVoMhnOsoGYMxRMPnb0uDJAvYMAABAASURBVKSPEzT8bEezQOafYkrZpul6zlYxHAjvh2V0w7AmD/jKhAMDuAai7dmQsve8Zl3nB3JN2hT3DndelqIQNCheEjQaVVtyChugL1JDU+mZo0SpxPCk0Ww26MyJQ7rj5uM6cfSghih1fYv/UktOhNov/Lc5P55/6RoPBV/VLh9IhrWZnC2yZRvP3icuc4QPYkmeJqTyhUYJ6rWAzp50De1qN1EAuz1Rdd00GjkQu094I2mBmluOQyslu4PD2DnzRs49y5gbQWyQQs0CbSs/gpKdHD1Xly3J6DS2yCMbLfPiDdd4TbZuwKU+TEIbsQLOPELBHC2Aj20ClkyNdgAGTaq1tcrb+HAo5Z+mHVL+juxNJw8pLb8UQgkiQLb1Wm25F1K8zDmb31aaea6ZdzTTDl8eQUd+0LYE5nkYybyNSVrqCeAxjr1nE1lfZ3rtbw1FkGvzQP6B+QdqObw508VbT+pOkD/TMU9S4zz2xLDZoxRDIMWNUZ5+rEWrtSPbHkMrC/ZOa21I13Vi4hEsbSiXAlxjxgB26m1k8l62cB+Z0VY1xQ11+AYlkUINY1sQTS01SgSjLh20VoMq1/iyw+fQJN+qL66c7l5JZ1J0GG3KzHvHoEGN85Q0hO+KJ4ASx1/zHXVEt6uG3Eoffi4UAB9VJLmhSQpnkJ5aJ54TOiq1WmO0+KtRCWmygG4d3bKaFoOiqHUqDR0xFRSRXLYRHUkwes02unR7KiN9FzqT1JNMojaiqywbyBKUQRJ86o4MGqLZR8vqCSXUhchrawMP9U/pLQ9c0N23n9RhHrrX/rKe+MUn6YIui8Y+NMn8zJIbXHn5qr74+LP6wjd+oB++eFX2OhhwsiRAcAPFI5vjq4aePMnduAbMYXjum0uNqmHGVaj3oGxRhkkO/EgTV4CAvqn/ZEdLE4foxriUMtlMlFDY4Ux0egLIgX+40hRDVFEREj5Cj8FVaaEBZyMzRjOCWi2PgsR0bG+T+YGpblvFJJLzds77SZlR0xWeWSENvhVNSF4rw2Ad5QuU++88qw88crc++MidevO9N+nWs4e1cWAmzIqv0mBsMgbINjw0vTEUWMQc7Ozsaodr/k4eBILQrXx24GFgfwjI54nw+G3zXr0LnVP3MAw6zOeRM6dP6+yp0zp+9Ijyr5oGLediKom5Mx+MFmuHE25msB1pgel1t9SGmxC38KETnCyTIIQ+jX7S5nLsNRbLsFdCccPeI5fTJWrCFBAfO6MozQXta4mJaqLhA2co7LUs9bphPk2N45tTrYsN384tx9VMS22DXbVwquaSiDY9liB8MPIJmhD1foxuNyiiPHn5VKmOw5jHWBzZMK/V47vHvkfYGxVfNCOBo08CYROLdk9f1eO2x7YQVp2izDEP4PebUNGTKcj50ylKZbnR9IuixpYMQcSJqrtqais59lkmj8o7CossCUMIGWLzFMzJwyWSOrDWoZlovEjlEYiwUxTS2CflFEa+pKmTabRFlT0K9iSYYpIqvivGEqNPMuhemcAoAthyWaWjImZCVzoaimjMU4DXhNELj5HTwhSd1X8gGMSm0FnYdCFDg6n7ZBRSldEHnAUaEBZr0VCFrzzhySk8goiqlreLYqTUK1r89gObbVwALsbuUFATVy1kRV8qBiTlRQl7g76MritDDurkNZlCK4nk8Uc3akaZ+AUiRwkd41NI1RI1yG9IBmJNQi7gnr4IiaBIMCvrMs6BEitjXIVGjYuKlnlsZIBYvY5JuDF9WGGPPqhpY8u8gGjFHnhcSHQFa2xhgohQ/EyO6VhFK9RFM2ATitlsVm/Ep06eVP6Y79GjR7W2vsZhbZrzqW13e1f5Jm9rfBCYB4PBVt7kR+zgkzf+Hd7cd3mTn48fvmotojGXmStygAYpY6ZpXCM6XZtZeShwz4XTet/bL/Ot5b1655vv0B23HNfmQTJkQWyObaX1XCSn2+igmLVIjn9DGEYYKloL2FdIddfYa8jNSeXA3vN3Y3jbsi0GugsLvRLPkB4f4tEgGdAjg8yNVLGhynHCv3FTJOX1iD9+jOwL3jADdoSeDv/4RW74iRaayOjYejSql5UqHAs0Pj2BZXfg1VWxyxKAVT5AM2DLbapo0XY7oeVlIxcwh2ayAjIdq/rDhXCjIvUCjjiefVTJ4sZ+DpgHObqkDMS3zq32Blt4YJv1IZNFJvfIJiOSoi49NroGlKG2ZbskOxQ2sRr5iMh5zVQSamkjlBrgFWQC/JY+BKaXDm3SjflDIsacaTgaRI+Vkqs44mAJ7EzmTFzmQqM5xjnz87FW/fCTMQ58uNIQfiYPIDKTNLFiR09KJk6O5CqJXOEb+QxUIHP0opqiU1Ai0C1FOHQ9NfzSljlQlzEpOo89+VMLuYsQBcsYD9fa8kXEOR4UnT91mA8Ba5r8iMbvxj3zdQsc/erVHX3/R1eVB4NcgjSwFwZKMXEsmow4R6aIVjpKRm7U6UlXpTFUIVABekhFhyemOny5IdiW3SGXIoOETmnoioU25m7MGaTGhixkLlnqPLWiw1UD6xgIrPqoMakky7YktFDbcNrb0E3uVTf5IocYz4DJ+gbgWz7oY08NAWJCQnr+yak0Qsf8nJStuMi9bqETLTnyHrLOwvJPhy/delRHeXi2w6f5/L2peSYjFtfqrcZ9QxUq2Z0ZIBNm8LOBM578XTdnvya5ieqUBVKVCsyXa2TmTW0TljLu9EkfSiCa3ttYQyuxVf6BnHktrc8G3XruiO6/87TOcD6rMXsmK1+qaDAVT9Gw6cWhJ4VIpqpRabGY6xx82RlgDapWmGgqLkyCsYXFxGRSpipefdS+VrHoyppAkPnrnEBfvZzQYouc/QjCm7yZQwxNlorW1KwDWTTi41/2Jg0yP/jAkzUOdQ1ARFkigzsPIWXJoSZyL1T7wy5D5yKRGvcsjddR432CGxi1PAQsfg6PT8vDwB3N0TOg21GjRhMj0HOlMmCxjg71AjRAOaylz5BY0TrNKgKVu2iNnMkwz3nAPG2ERHL1RsqRkWyPUDXXmAydIbwz4xh7MIoLknm0cKYm8rJJlNzX5SwC70Z9WJkzczQoO4AvHPyAh6CSmKSxjyeObOihu2/VQ3ed15njmxoG9rWJ1kQYlDzMa5OnqXSNuVqL0PCXdjlGjz99RZ/52rP6NnQrz2TNQ10Ryz41AEv5TKoOqkausdPdxuHb5RAD1oAyIeosczFfzYm20+RBWO2oKFOZAlZphKn8kyJ1dEXpUMk2iCcw9bqVDYm9RcYf9UIXvdHFmPjIosg5yDwd2cMm81N++NNxRZP5mmJRYx/RcBgzp2hGhxEuHS0EmdwwFCPiKgK/zqPoenyOba7pocs36wPvuKz3vvl2PXD5rM6dOqQDPPglc8Vo0cjrCNAUWYjckXXMOT9ybHd4ENgf/u3w2YEHgPU5YUtbPAicPjfkM8XO9g7nwo6yF7NhqF9QOHPypM7wUDD/iin3BTaVMGUrZIUgQqalHtRwMFkY+4NQ61uU1x1YC3EY4wmJ9wiPdHTEaJBuT1xSEs+8WWfljvuEOE9ITMJCJ91IK3bkFwRfetWgxAAbDb2WM83B3Fb/mWLjNvGYVBC15pwsWIpTQDybgLFx/qCu5FBJeGlqnqSGBthoDJ9FIxchV9YCiWGKGPlyLr4P7BtBHMUuxjwBPQVVfL1GukcfmYsuMf9+2EbVM8YnM/RFSRhA1yb3pCdEFm0yZe4oYshCAszZo8oH382W3SFZAtNo+HTREhPAKlsbFINDA9EHzlBoNWZYcpH2IjYO5bSMyhTdwisCoC9Utlf8jD6ApBfbvY2X0QWNmA52LYoFYOi44jn2yCJHUQbYLoYZfSCRhj2BCA6YTCNC4hhk8ydEDiRLExo8yEbHFojWabchppaCKy4a4BGQ9Ol4Rx05SC2hgSu2n2SROzLThK7R6NepenMny5EYJsyLpgobDWhHjk2HKzkDvn0fujLpJqAZe9+FjFP0FNYdEoGFs4ctk93lxfwRg+4sHDQ1a/qZNEta5U25lup9nJfyHt/oAZ0pFj6VEykUsuhZW7BQhFnExrst0jRsAWTcuhy7yTk0lo7kDGovEgScTQKLY4SOXi7sYg9cGRszN+QC6UMR9/WuXR3LAUWfB6YUewfSLRQ2Er3X0JgV06iLOkDT9WHGivsVo6kb8MrJgQ0NoxYt6550oWUgv21tbm7q1ImTOnfmjE7kb3hsHFBaf6Of883f7vINvt7ct3StHhRu15t93uBzM7CzO+dGDXCDMM9NVZKkpLESWDR99s5ntY3SLcrQ2mAdP7KmO289oXe/6U4eDN5fDwjvvXhOJ46sKx8CE2HH3+Sy7FDY6lZ+GMYZUVqILkRpSQmp4yJaFBiiE3yDb1GjcCmaYOtcwyRjq94km3MPmhiNrd7g3DXxDXKMukYVQ5TMT3rqIA35G26gC7ItKWCE5AFzk7SilmSZG2rRDNg+2XB0GLYqjDpLcE6NDgRhK1+oxoY69SyOHeqGX9wgWb5UAqRLqpYUIxqKAKKoyg0FHbaPff1SUoVn4RLf/jduVi0LRxBf1PTsXSRngcgYGYmMspyVKA1SUa02lJlnUpG92FDbo79Lx0HgJrXPVrVQj0Drm4YPtvCZM3MH4bHYydFRowe5YKXsgMuOyiYp7uGzdlai3nr+zJfURZmvsTfbfJjahp8zX9kqYFAlEhmYq2WSShx9wAzpsNmz5AnqgS155nmdsj6Rv0Eb+ZObdOTVspGjoWylQYDiyqjS2ugKyLCM6o26cLRR7gcfBITu0OYB3X7zMd08/g+HeKJ2oefoI2mKmWgJxKfm517Y0neffUkvvcInTPZBPCSVTAdQO7SLnZNQswNNibepU7SJwvYefV91ySuskkB725TbNlZLI7Utc2wG6rLhRUuuLGYBVT1YVHH4yVo2ZHtAjjJ1warzgpr8uOi1WsOYKXHFZYqHRTlfqUGTX6qJPlTmDEl9+DOlPchA8BMafL/kwxBT3s7Zuqvjh9Z0+bYTuu3sEa3NeADAeRev7oZPzr0EMx/lMIkqrWiGsxkLmXcmMbeBDK81SaGGdr415qCgVujHuOrBgwPOOM0CmzBI7yv6rqDEUdcaL9U2akOMbZCoI9qczqePH9T9F0/r0q3HtbFJLSb5CNuyjT9Qb4kLUhtVlrK7uK4ZtokRgIpmaQihlloHNOcvhaCVrLGtMrwXdS0zZLKgK7o/c6i4yUAw+8aoMqm3yJ0bx1JYRlz4RUDjIMoRXR5kO95QCJ3yaxlzpg5KRt97fLXwVVpUIyx+LNkMyg4GWeMcpp9TlTznFlDO4JqAydiwxgPC2Bfbg65nskw+xIxyjm/2AyqZ/WcdosWJuZMNKakImaTS4C30cyh1RQVsI6vDnYqGWgEvY6iVsws1VMzpsCOSK/MA1IxdD1/OSNH186Jxzgo0CkmHamrwmRAx22KTIGAVNnxO6Ky5XmPcIx5c06ULp/X2B28ccbbIAAAQAElEQVTTnReOK/8h1Lz2xdQ3aNmIJUdqiT11BLHb1vNXrumvv/4DfRb86KUtzXJNxOi6JjThgqQFZQPTldYWx5GHSTx82uEboB2+YJizgLaCyBWELtUkdj9sawCxexiW84lWSobYAZqxt6JYFjTmHJHMF75oWdX3Pc5BaoGyZexOReSAKM1y8YyqHHgoQjdmLHuYXkG4wLiBHqQiGZirC4QZv4EBvTmea4N05viG3nr/eT36zrv0nrfcXn8b8tyJw/VAkK0QrgTt7dnfVU1W0HhNNY7JPOD41WcAjkse+tUDwPoPRXggmAeD+fND21t8jthR/HZ3dtmqpvW1tfpnwvkXSydPneDh4CHN1mZyamYdTulMbFvTT8v+oBM6GQaEhZvEsNeh710fuzF80KXXGu1McAMr6j3apALLa8oea62XJS2ULSfDKK2mcq2CY7ewGS6rJjlc+pJDigDika3J/PkcMgGP6o28rbgMyRlEE2S+Tm309HiJmELkQCstMrCNl8WwRFIBtOgYRx/jhFrT0jtvpaVuNkm1ji6gLo8FjS1ItR2YquPXAHwfYejhC30KMT3doFhNLaENrd1tpS9lYxpAVTCMmR1UfeXF6zwxXLFXdPHNWgrdbWXEFylZmVJizoLGxrzMQIoaRyXiguvMqjX7GXSLZKXVDFLlV2/Fd2spkJdSuNQGpYaqPSmCch4HYkauSMwTSjEOXGrgyGUZZm/vGsZMtNc0Skk5sriFGwnswgbPxizEpUcZ9hUa3TTd0rOtVBdtNiCeQo88BWhfw7RPsxRjCzhdlkrqnOTWtSFBl/aPsYDKs7TtETHHMpKwS4xrj//qicKiVnxgyyEZwgC6KjZM7H0/4hH9qMXwd+89to97opM8WFHGK1hRSfsUPaShbkrrY7iOcq+1jHIp4hV03TSWqYRV2yof49IrkphZafvV03GODSRLALvo++UKKaXJ6oWfkLTSlpZwQTcuuZxnk64f+UrbVfvG0VKkBoI7HbgT2Dy0qRMnjiv/lPj48ePa2Nggvmk+39Uu3+rtcAO2y4OJvNlf403+Gm/41+rB4Ja2+Lq3/qBw/ngwNwU7PBysmwVuFFpeUxPImLU3hj4zijDupcQ3NwObB9Z0/txRvfWBW/Xhd9yjDzxylx68fE4njx3U2kBA8hEjjjcS2cgTOVxsoxIzBnLXGMrM2GMeVVz3llKlKEPn8FafI3L3I7zHoEq9yYqTptbtk9RpReJPIL1pjqJiuZmKB6KmV17px8KLxyF2iKKOrmWdhTnqAEKv9yRyTv69ttWxf1ha2KkpfBMM8UVgG3xlha/oCFFGDrCLd6DU3LgxjOgKLm/FNboJC5mYboy3yznriV8eekYRueHUYxizHog9+q/YJr/EJEdKwAu2j7gmJfLUSVRKxVXV4hqMmuTqx5DszK06h+fKjW+LzHpbodWxTLpGAFJYKXWKhKHmbRFqOxoNGeFDcNSiOWUmQ9e0foJU/uSeDXMdLDSt8WQ898smSaOe1DVn/nrAV79BIc15/c3J0dArPvC78HQmaKwFpFpOGEeDD3c2Chp8WeMcI/W2FQh9A0wvJQdj0ejgQxr6llgoqmUnj8B0FGDrt6ruvPWkTh/fVLYrtgRUeJgVJHfNNepmNmuRnvnRK/ru01fqPxuR+UAhou2MeCZjE2KFtqyPRK0wL33qxRE7flVzkyxagzRo753rY9cQMjGhmSQgSivUNiJHf5By7OQ4A1I16ul7Ooeg2DM/+WPHVVMQuUSjfEZxyKZkEum1aEnlhUQieGRzYGJS8hVTg9KyD70e3GsCNEXnMYP4BrBVx5AsykPmVn6u6lkJDuTgvMs/873p9CHddfspnTxxsPsmllrw4Pj1OVrWmRwFwhc+8GM3m1fwII1orLpjxtyZH1t09WAwM4iWmidImdoMwcAAq6k15g8iF0XmwEQkf5GKTzbBzZlLqQW/zYODLp8/qgcunqjzOQHGbjMDHXcVO/LJz+pxYyRewtBEq0F1TSTARk+PPwe8FhV3tlfCFu/IobpBK9s+o01CYLFnxgi/CB0D0LL0Fo+iat0jdcRFWDr2jqLFHvfkt624dlk0OBzo5GU5iLmGQbqAx6ITmtiFXAzK9AXCEJoCK+lcqut29pWzMedWNis24lvZ8IEXMS12+NEM17s5rqkp5UcTXkxVQOElg9RGqc+JgswZmYHEmcNdZGygd7w15S8m169JkYDwobxuJY5VQgOlwcSGPlJYNMpe8laQiQuZO7oU1LIPMCYmiH+Q+KJZM3M27OK+sMHTdebU4fo7gg/dc5NOHeXeECXLkqCyaBlGtNCGrlUtNTfSFveLX3/ief35l57R4997hYdDVsLF+6moKT20kbhATLKwatThmhr3o40HunOOYd2TQuesqfwTh9wCjml0BFYWZ6wUrjmNbNYXqASGFBNgy1UEjUiJ2YC5ERY5yR9jyegJQWQChzP+oX12DLJZBebuLyGx3CYbjtdfyx6E1t6ZwPG8FSz5V6+xqEiZWGxkyZjrWGejJ2dDOyEBzDObiS/+N/XIQxf0sXfdrXe98YLyL3NOc18dGxGVV2J+klWtQkseRrjeu0jF7PMu9xr5re+6/69fGNjm80CwBQ3Cb/MwcLews7ujOXGN/PVA8NgxnT59UidPntChzU1OOb7Qqfn7XBRUjJuKvvZAVewTY7lkBcXsGSZraLBqRCZ+VWOTJUDp1ZqQ94tRdbiT13RgnoXHko9qiux8lyaPJc3OdSncNE3xBPYomNfqOOQUg3SPpAq6xFHpgqfE0ZshgOztUQb97Egkp3AXunqv+3VSIpbKSME0dfhg6fF63E80IbVNGfHfd7wre8xBCRn2CFHsxYrZ2dhYV3QRmSmkED4oofwWUi07Uqk5EuXDsF9GtbBOxz2665BA1picquzSRMqEIVQ0WMbX6ORYWKaAhWJkop8wJss1tKzRF8MQWxBdgIqDwhihwJAJQ+KISWxsvQ4jhynEMCGGnmbS5EYp2mDS9c1qysWUQYHFxVLENiAGeKETrSTDlD5SR40MtmWPEBTURbPqxyGhEyJOsGR7gSl9bvhYKkY6dhxSlHpz5ytHDYSxIsNj0ogpPjGOEnP4CaWbhNRJlpoKXXZiaV8GRufRDqF3CUaN4ECZqxDOcAE8drvzosHKNlw6c1QN8NEFsEItxSfQ2FDSR6GTyA0fYFu2xaBFQ0ajCaVHpwJSDGKgFyk9Qva0ioAnN54r3bgGgjZOM4Bvjt3iADV1NnkmZJ2vAeNOMgVTqMZWtpFPKbF3scVdtgHTGW0LrPopZwsBhK4Av5SlNPglGYUoAKm1wYPB4zwYzB/5zZt0foOQTJqzljk3Y7t8u7fLm/oWDwmnfw5wjQeE4beh9c8GeDCYbwJ3eIg458ZpugFgit6TMJOxj1HYUUghHuCZK2RjfdBNpzb10N036wNvv0sfeuc93JTeopvOHOMbzZmsQXaHQgmyOatJwQ4JVlOrawA3XWWKMktfCF0Rf4sfGHqUCqUcGSk8JwAcwQh57UOQ05vseGXmFsUIXrOIFj/QfpiiQ3BcasAanthMBou13wthxhuD+tRS+bpGKaR8DZv5xwONqGphgjihqPlDM0/8kwC5dyOxn/HlprsmxcCOcqRKiYpqphvw0saK2uXIkN59+4gtKnyLS33MG/daEIzNgI+ZXcUTmfqIgWOULKIRYg6PiB4FDBXBYy8vFPT4BKUqBmX1Xm+pSGYbF5clU+aYdvQb8sb52zhvBA1aOalKV3jtbaTrimEmcU4ySMwgMwegq7fIQg3VasuaQPZpXNVGHjTcfETvefAWveP+m/WGu87p/ktndfm247qA/pYzh3T25EGdOnZAJ44c0LFD6zp86IA2D67p4PqMh4gzDbNBAx82yaz53NqdD9oBWzuDeJ6vbT4f7/Apcpdjy8q1K5pB+khTe0DR0n6daOjoKh9ECQnBhormQQZC9mwm83o9QH3nbzqqi+dP6OjmWpwwuyAjVk/VkhcyvMR6ADmubu/oqWdf1lPPXWEtTWbvbcv4pMOqMO5n+By7fItOODZiyjm0JUQolWZjAIwyP9FVmmL64E4Wo8vPXYbYlj2UPDAhoiCSpTqRONZtkTTzg5xbAfr457wLbBNmKSO8aK2o0UhhLRopGEV4kQzdhpUe+TrUfIS0vEZ6grhWrThXfIQoqTl7iLcyafeWFJsEgaHnPWNzY12XLpzifD2hwxszzr+GvRGaVY90MXd0onW98bQZRwgqdVnKng6yjWoA0NKFqrdiyZWNqDmasrpuzIjUQq9H9jvaqojYkqHRBTaxZBNUYiLowHG+6eSG7rvjlG656YjW+XLLA7VxTorXn7DL3XeKEc02agDfe2ZNYaMu80bEGBbC/jGWMBoQF32fivTyaExmlWQNZVg6R6zEOHdtU9dJxSA00cpeHAIdWTI/jPhohDWoa1VpEWBUp30OSc6h7OseKC3o+WMrX0cHKjd0QAFckCZ1+WZfVpDXuuo6jl/Slk2a5hepkBS6YElYc0cBEoZKvVm2JbqKwoSqt2KZAy1zrOhSXF47GHIcKn8312jxU8EumaWhKVZhoo25kFwpCkSvqSHPuZbPuZbvzrmaA43vX90Fh6qBCqJHmT0USW2rfjxIAeetKeIw7yn3XTyrhx+8XXecP64D3JtZ0oANItna0yIyjWoPmgbsjbmefu5l/Z9f+Z4+961ndeXq+FvdBOb4FKirU40pKwlpqJV3peRoHMfGvSjffKGfcz2ZZyeUFvsu68ZAb+gBNcQWUAZ5G9AIU9sAP0geRp7ivURYISoN2u8lxxzoKJlRKj/1litDDjyzQ1pXMhKuACVS71N5U3xoMDqWk92jhLKyZUDVxuBubljxiNBGik+O0UCRG2tNt/Ne++43X9ZH3n23Hnnjed53j3O/cKDiVK2NPJQ8NgmiJ15YMl8g9njOeRXs8nlgm4eB+e3Ajm3V5wF00+eEPDDMZ4L4Jka0jY2Dyi8hnDl9SidPnOCB4EHNhhwHjOO0Yn7bMirellSMVhq2SRq3gq1l11sRlT88J0JXLJKQMbELm7Cjg0y91knSnI+TzpVwksbg2ptJF8r86HIOlP/o1mvAjkzaEkUNLVC8KQHzasekoD5vEpcgN7JOkHsQxLZsi6FgG7YDBl13zdxOLqMC3QYTXaD4sQYms8af6ANspBVqVUsy/OKdqGmvjLEQ5zD4oKo+plnyVQxa1qQkTkwo8ARsfh1U+tRipQzeX9hP/FvQjd1QvMjKfFppxOEqDOURa2PIOdCpKi+j4lPArrE5CiMEkIjKOgJFGWAgJvm4OC3yocIgvLpPyXGCmfY1zlElrtcUYyMmcaI10Hu4AgFFUU95TETtI7rq5cCAb3KvAm3tRfycIT6hAcYSoVlihxUqx6GDVzMMTlkAXPUSi8sQaSUC1R4pZnS977F0FaNXZ1yUjCG9qgyzhJdsRe6ZAls2FNjg7gAAEABJREFUa9UH1Wr5Jf7fGiopQ+3S355hf11TROorWw1iDQa6vsUexBLqMEGE0BElYqSLTMl/4wXHIeheqtblYqe9J1+2HYJ6tHcBeV+f9LjR9xlHcfIpMULwmt7lVUP2uQqJf2luOPRMfbyhw2spV9Ou8vj3bHuVXYdxX49XsFRHCpaaJbc3Sz9WNz5ayxhxVLVoywz9IrkwwGS7KhtMLjQiMv4bB3mzzrd3p07Xm3U9GGR/82a+u7ur3d052NU2TxPy5r/Fw8BrfAMc5H8njlw3Bzs72t3eVePmoXETkTlazpssF1nVIgSZGYQtzKmmaZ2HGSePHtC9d5zRB952SR9/171610PneRhyVBsbxmdX9q5mJmheqxkHCLJY22IamNQAqZ5oomSkILZJrjhi6VjRdibVI9NLZjWYkDRd/NDITrZoqSH2iKw3bGlhcpOcZJVGOKDbE9sN5R4/m+OHlH0UfOlEHLpY8suTqbmNuqwFU9woQkqI4t6k0Mj1wLZ74NO4z8uGsZ9KM24O0z1gc+s9p66iaPObZ4HwFC2pIUhNuXEmRHWTkGMTIUZZmVuuKUuzZyB/IzeBqNuKU0uI+FwhXFbMDR9cE4Nhzjv7PKog6gWYcMG/NpP11R6TpE2TkbdP0qihERwIXrTwrXiPo4qKZokPGhqsAQi9jU69TZy94DDkaELofX7p7LFN/fSbz+uTH75bn/zQnfrUh+/Qpz50m/7xBy/q599/Uf/wfbfr7733Dn3iXbfr0Xfcqve/7bze++ab9ciDN+kt953Tg5fP6O4LJ3XhlmO65dxRnTl9WMePbejI4YPa2DyoA9yc5+HFWj7o5UQy50HbUZuDts3St9nvYEd8HstOU92y5mxP6wO2OnrYG0geZPYxEopu95A0nG9Nhw6t6SJ15e/NrfFarzw41nZB05NaNWRvGnHRSraB9OLL2/r291/Usz+6Wg83s9c2vsQwKrGNa5CAmbmlnjz0LvQa4+NUh034iDaQAzL2psa+OPszav42UmuuwQvXAXYgh5OLeSiRvY0Zx8wdxSo4D+lxqLU2bEEpONebSFhChpZBUS1KXzVLLDM+AYImCp+8RVhneExTaCOh7V5nIwcyLkJFBDKC4cziJl14VMzQdOrkYd1z6ZzO8/B6DZ9W62TfWT8F0SsaSi6Ccs1gGmIRVnp0Xdn9begI29QT9ABDzHVnICDHNUj2TjHSk4/V4sGIwDIWNcS3gJI0IjmQlMRaNntUhAaYDm/OdPnWY7p8/hgfdNfJb9mDDCRLGoCXqDjLXlbHtFVLhlYnAAWSiSA69cI39q8VxWbUyOUfdhWYS8SHKQQpcc+QCVG0oj1rrR8dUyQtcT3ScNG5bPgmps7FPlHp8bHDYcc5ecMlUfHE1GqhjdflHGixziTuwFxlVOYMpExaG4ZzScMggzyMhcusFRjXzoRjZhJlXmWPMleMdR4u7aktNeEtm/z42KFocQvHUuhN4Rv2wI5k2ZboorWJqTWVQsoetc5TDtNFQI3Q4ofYa8SHbnJMQESSaooMIg6km6HOUYVDT75Kx31a8jau5WKt9boa1555ApGrohKgcACdNFP21Ohm7PNtNx3XO950p9523806dXhdeV0NmTcww9hZAstkB6mBStA2DeTjEOnKK9f0hW8+p7/68tN6+rlXMFuYKG0OT6RxV2jio4KPXOg+rR4G7nAt2pW4huLJadNA/EdIyE0pYVqjZJki1maue8rZMMgGQm8geOSGXsgFrbSUoviJUWNz0XJHm7lsdEzM7FV1FQEXW45FBYxDpcSWdcSvy0omIBq56KSDFy4IcDmOEGRmKWModrYoegxk5S6NY656j9vR5oGmyxeO6wOPXNTH331J73jgJt3GvcDhjTUNPS0xVJD6K8newWNFpcVtznk05/zK/X3+dND2NR4E8hkgvxiQ+/98DrjG54Lt/IIADw1381mA+4nEMZE2+IxxkgeBZ/LniviscXB9XWb/xfy1pJqIYRSYkgVGDikJ4fr++hbvDYjzPpWEYpxT/0NaIyM59+far4r8P3DepNs/pagku6d97ca++5xuJE6B7UbGVR2OXPty3KNFCgHXB8YWYPwf1vfni7x/5j1bH4eaPV4RAhRFMgTI6biYfeUVGIkloihuOXBKo49shm7vIyKWaMMFS32kjhvpuuUnGfdGd6mPN5p3VbcnexYRRQ+l6gg3wt4M+TKiO4+BuTgFuSB2SpIxJiQQG6qxdTnClCD8fmDr74CylxF94tE3RxhY7gpOyJFDXnIVQ7o25cNaPXlXUCwGXHvISooKxZA1Rl0gwMydm1JuJ8LJLo0ykmrsBML1EWbskQMluVESy0hsxo6oi2OdVRTC6KbuSAbi6aRphabxkhAGvvuFQV95MNCTO7lCk7tMMNOJnwjcRg1eOHtKFmcsOd5BxMAE2ZZtOObDp+dw6eyJYsaQ/UzcEqNdK3TiE9vDyEpugkhRvLAVsKfnWBvGmn7UOfwsybamH02NTax8DPTKG5+Jn/YlugkJDS/yyUjQBsLbUaBb6Vlv9qsQJ1D5sxYwuU5zdfn6PJMm1FOO7ixOAlVzjcK8mK6X1KKSba3l73wcO6IzZ07r1KmTOnzoEDcPQ91szbmBnHNTkP9xeHtnV1u84echYG4C6iEh3xD2bw63+/9evDNX/LPGbF5TWorosM2c6EI7kaxquU9YXxt0+Mi6br/1lH7qLbfrE++5hweEF3Tf7Sf4lnPG7WvDfS7zcFB1rMbgTEYW0jKOvUz4Q6ue+BDDWVMOeb1OPAmFWyG68m9Szwej3kqOI6JlXGMLhGQgpa4+FfIYYJs9tQhQ7I4nYbaRo0Wg28jqLdeUHLRSoU7ptkUvB4/j5FdzdmVZBG9n6GLsxUUF5ti2PNPWfE1b3Hfv7jZcrJy75mAM3DSHdli2CadI4cN5Wt4UtcadZvcVS8PejAe84JW1MRjQKwZKGD4ow5RffDtqmugDbHkdE1K98eGgGIY5NdS5hg+iSFiTkbVY0WykCciZodyLwZ1zW7mhRtnyIXIBbORHXVGjO/zYq7bwyT/I7FcTfJMynW7QbOyln2gJDAQxkVnbqaMH9YbLZ/XTbznPQ/Hb9T+9+3b9w5++yAPCi/qnH7lLv/Kxu/X/+sQ9APrxu/TPP35J//wjd+qff+yS/tlHLumX4X/50Tv1S/C/+OHL+uQHLukfgb//vjt5mHhJP/OuS/r4Oy/pQ4/cqfe9+YIevv8WvYn5HrjjpO7Jw42bD+uOc4d08shM62ucFGYfZNmmzt7DtgyIZh+CBp1TPye5OAkUe33o4hwSH85mM+nM8Q3dfdtJnTlxiHzkZX+zctGSvV5zavx028hgTbfmO03f5wPmY0+9oB+9sqP50D9cZH53ZxxzbZirec51iC8pcmzhG8e1hYc6cvF99izFNqWnCtEMPwBd13oE9e2xTFqpMtQAT04zX+ZtrNVq9ROaPRK2jsTPFR8GLVryBFFA7RpkuwM92y6SwtGTBtJ7k2GYFtrg9nUMdEJ7TfGI/xA3DNEmseGZLlqF2vGy8iOuHQZ57cd/4+BMFzmH7r79pE4c3WCJc+JiCWEGupysAXpyx6OvmV2JHdd03GSGQCPlMsMx8QKxBaLhwqi4JvkSrLAE5ppYTS1B+/QpoR8HolocJudObdccGc3m5/3q/JkN3X/HMZ07eVCYJa4F4ry3aze7bEMtRwefaa3MwUAPjwTX96V4nFJP7Q9M6oLgU9ZaTtk6V/rrBubq3tnpuVKzajIyQRkJ6WP3k+wciybMgo0CilTCwktpjcH2aI+N+tEte+R4dZSUdRXwQk1PIIi16xhlhsI0ZDs5CZhOExQbfpxsjGQiL4m6GrGY0mHOPhWPoeI6ZVTP50pjs37co9d4vGxsIMcAE/5dhsl0UUkWraKK4t4PT+aNcTJhraD4xym26CKH4pdTz/ZkQTvWhI0rBTIMo/DJe+Au72OtfruOazbXtgYSEVpFxJ212+QEsIkGAymsYSYNw1ynjx3Qm++9WQ8/eKtuOnNY+fIGBzo+xFk0zvtsFGII6ftxs/ixtM2Xw09+/yX9n195Wl958nlduzbnNdvjUpOoM+vHlVjJXI9NTtc+JRdgPTGm/jlr2RVWD3gQleKZ3LypzEBoMMzWSDYU5mzg7tzaAde253p1W9pua5oTp3KxbEsaUbxokSXbBQa61VsooEs1FGkaW1SpjSon82hhKXixRmFjdWWOO9Pg0rpMzdmH2FGqbDh1OT4dJBO7gUsTjMQwsKdrw65OHmp68NJJ3t/v0IcevlNvuue0bjp9SAfX1zTw2sEVd0MCCUa2NbWJa6wjmPNgNv8J4Q73/tvc+0+/Ddjv/bc41uN9P58DdvJQEL98Vmgcvxl5D21u8kXRSZ0+eVLHDh/W+oF16uAAqDdc2BLWERFhWqsohO1QqI0gGjUxVrcdE7uZnUgUKHvPhVkd2GFagKkJORnMUMjQeg2JBzlM0doWvYD32D3SEOKoIJyiHmHD0Eu/MsR7EsNnfyf5taht2ZboooV0WLZLU7ngpMhaNCNntexMVRk/lQ6L1VuUAVKRDIC+iFm41sbEgjM99UcKEMs/lCkgzMpexifnqxpZql51s9hyICQDpZHI+Nlo9qFcjNMqosQvpGcjQQndyQueOHVbm3SpDV3D1EythgkgSk5FaIyBZFv50UrbL8fUMpihwEDuukgyF9pFmX1f0BBAL6tt2RwxAKPA7rrwSpvk8FlDIUKPy1oidZC5d8QmPJi/rUCU1oAWrcEFYh5YfDOWJgyAZ85+TEcebTrff0sWrQaNzEJAphPDWAsOG6ii4tclVVvlUYziSFQhWrboJyy14axpLRK8xhbnkV0Qh6shzF5EvYhZMPjEIDJrX8OH3pUTE9pu4Nu9pjEZg1V54vfQtiKtBuQALUwxTJiUBNLrIEwqaFSQUlcKFImMbkLkoGTsdYYUjWbBRBiBLgHLgzDqQ7DVbOE7olluUEkYQgPY5IL8xD0LCX6SgDH3ONMioqWg0bZQXscsHRq2jj4q8VKNrlHVVvlSLIbERZgo/E+6BlwN0rmshRTCRz8dBlOHsZQ8TjMSXttN5mZhfX1dR48c0ZlTp3Q6DwYPH9JsNmhOLbu7c9WNJzd7+Wbw2jVuBvhmMPTa1S1u+jpyo7DNzUFuCiuGuNwcpB6mr95qNBUV0+fvLKdX95xRz6HNNZ3nG+u3P3hBH33Xfdzg3MXDknPctG4q936yx6jEkHUUc7GNJsa6CKKPLlc+WOaI1hHh533+5GKd4uZT0IqHt+b4NKbCHx/KStq4QF22BifBizaS6HBHAUc+HNVdRrkIA28YVRtGBz1I8a+bQ2IbdTRoTWpMdCIV19KPNaZm5/WFkS7nB6fyWbzREjz12FjeS69s6Vvfu6LPfOUZff5rzyh/A+jx772g7/Hw5fkrr+qVHN/tHeVDR84BwmRbw2zo1INmA7yoOpl3fxIAABAASURBVBMH1BHS0UdULAGetTSEvHk1PgzAEukRIid5RBtVTEVcdK1s43K7Lt9K5xxr8U8AdOqIiS1MOihqRvLBUEpNn/DwSZr9KszR0vGsnr0NykZU/MOXsfwq7Thcp0DPhIy9r9qjnyA+hDUdPmgdO7Sm/I+Bxw+t84BuQ2ePbyq/fXX7zUd1563Hdd+dp/WGe87q7Q/cone96Ta9720X6oPAR991pz7xvsv6ez99l37+g3frk4/eq3/ykfv0Sx+7T7/8sXv0Kx+9mweH9+iXH4V+9D4eMt4PHsIWPKhf+fhD+rmful933X5aeeDBC5+SU29HzkuJejmnRGvwcwDLVjTc55wr0g4bxDPm7JTEXq7PrNvOHdfd5D2yuS4+Mwg1W972QdfJcxwz7w9fuaYvf/sFfeOpl/TyFh+D5iZHY7458xiqnB7Qhn6u/iLfFQnFINX5hi8fdISnieqlNziknCycyw1qXne8PPVajR24oalFWwMMNP9brcjVRiRv5FV0G85UIdDYu0DNvTxSKebQEYZOKCdqVhDHik8mocratGyreeApq5dSryP2BgXh+LMf5FpG44xWTGqGBhSwX3M+Zc85FscP89D3wmndcdMRba4PmvKomhlBlAVEuuFrDubNMUaVrMpSJgwwttHtA3N7ROM61JQ5QXj858oakrEpufObnwN3rgvgM4zxHizRU0uhqbeJdqlGwlRAmsGcPnJQ91w4oTtuPqYDB1BSh4eZ5KGQFIGmxprDRtfnqjGqJfCJNvvDYai9RCVObJWw9ISjcMb0JRcJZBJIeu1GJYkEylYDgmR+MmfjWIg2WexEBijha36M9JSGmCjKIh6PGhvzTDDK4qHVCSw5FEXskD0dU5czX1CSK7d4Yea3EmyjHdBBE1AyKuamKApCyVpSeYAixoTDUvPkxyo6i39SRcDTjlCuDNXRivlULW54wBOXHHAQxuSeaz6fw88ppduTYfKPRpWpazS1iIBeqZZ+3YHMMGjTR4jrBKzqXotrZeP61vcXbYoszGu2xKNVXg8Ss2SNEMK0wYOjO8+f1tsfuqOu04cO8FrS2PCJeyEJSg3DsRA52Gauu6qr6vMvvqq/5l7ir3go+Ozzryhz1qZnP+q32YhLQJA8EQP4TCMiyj+U2nPs8jpogmOtOxS7xb3oj1/d0pUfb+uFl7f13JWr+v4PX9Z3nrmir37nOf3N17+vv/jSk/rjzz6m3/vzb+gP/vIxfQX9y1d5P/CaSFtgSnpjpgbt3cyTGsoHVVGG7oUfPJUQHw3erB8hXQ0eDeHY8INJBmW/IwZGE+d+jCKI5TZF30TDiTQ9FDH6IRQmMZk7SI4Cu77Gde00Xyi+6Z7b9Ogjd+v9b72sBy6e4X75kA6szTQQr0qumkdpyF5K0ZRL5si5VL8duLurbe6zcl+/tbWlwjb02rV+3991qt8g5OHrLg8F5xzngevfoUOHdPr0qXooePjwYa1xfg21MJbG3DUhg0Gtg3Ur9Yw+0TuyXqPFL+ffDcxJH3RTuCAS1KGrmBShwartb+NX/Tvfahd7XPigS8uxSs+wVF3HLbNR83XWSTdR9nRl3qV7zzLJqSVYuiKxhz3LCl/HomsTmyyuY9HH6JT64xegMLhx75aMwTR38QjMmuIrtPjipiE1NHXfSfd6tGHsSK5ALdGg92WuuOHN8nn9waTjE7IoqAt9jA14ykC8k7uACzLjvr7wLv3SxSXXAGszlKApu/7WNsZMkU5yaqk1T8GTsbIi0GMqVzEmBzp61HsxKXGr/Yhc/F63pIm9rjExmSJCJ0QMUkOKCyZbaPIG4ZOo0xuNmb0lTSEetmU77HWIdmGqArqLxU8MRg7qBG5M3bCo0MqOMbQ08LXShp9WGnJJdUkubjEQEmuw0BXTyNiK2zt0HWGlDg26tlTEqZALZs1IffTSlZ9rpMZESmUQrcQMAXKtJRSMIXBol0K4IHoMRfoQbdAlJqMj00tT+wnHVHReXKOBQkcO40ovJ+RQSHr8OjJGsw/xDfapF2LVkFhQ/MKyh8Hal5ZcwR7rPuE17XsNryXZlu1KarloTZ4iujSOsbXuEXbUssnFRRWUkKEx5LiDPXrUyx6nLi19wgG6qMsuppzCpbbZbKa8eeeN/Ny5Mzp6/JjyW4TZ0jmf8He52Zzz4XGbh0RbPBTs2NLVq9e4WQi2Vr453OEmcbffGCcByDxWnck5pQUrGznlQhGUZoaBYZ2b0tN8y/ngPbfog9zofORd9+rhh27VLWeP8OELB7qAzRCGOKZhRKbD9A5PL76VHxK9lSZDU27aOHlVSBLsdKWFBuGzT9IojUQ0l67BBYam5+oXeUSOGbXmpgsShxFNk9zr6OpJl3KisVynBWNEpdaaAcfSkT9yamylwCUx8IbaRsF+S0ji2DR979kX9Yd/+U396n/5rP5///mz+t/+6+f1b373S/oPf/Bl/eaffFX/7S++pT/53BP6q68+pS8//oy++eQP9eSzV/TDF36sl7khv7btfEctkZHsqtZqrCFsr79xzCNFHRpIdo+afJTiJ3STQsqtnBI3x21O/fM6x0icrdDUWsVLibGJ7l3XtdhG35BkLizmQRp5UjCn1Ok4Q8WXRlOjsqSaxCXd64ae3Iy9xwgmFXPu5vUGdsAWN9vBta1dBflAlG/u85nKPHhY43V7kBv/QxvrOnl0ox4g3nzqEA/hjuji+WM84DupBy+d1hvvOaO3PnBOb3/oFr37jbfpp97aHyR+/L136ufef5f+5w/cq3/4/nv0oYdv18WbT+rgjJpYDacVa5+Ki04yD1PkmZqttfWZzp04VA9G7r7thC6dP8WDoZO67exRcEQXzh3R3bcd05vuuUmXbjmmg3lgpKQkJz3HL68JVLDsLeunC64gWdd25nryB6/oC48/p+8+d1VbOz1+zibMc13iw+acD0clh/LBJHu0w4eaHT7U5KH2DteunfmOdrCVH7EtUNpytjkfOvNP5dn6GDosqtDrN3yoauGT17I5PnPQBtR5KBlQn4NsLCgec8WycLPqpAqVLLZYpIAND2RcgTppkeEXPaZCK5X320etSj8wG3kYG3NnF0SDZSTShtJDYU1MZUW2I6VKa8b6znOc7+M8y7mX3x5W7IEwQmXm6YkFV0iuad5uwim+cV4A1+u6sab2DjFHC4htWIoPbb2+6IS8F029GRJA0kd1NLUfvbBYCrZF18BA1ybvU3fefFj33nFcp3hAWMddWXNgYoy/JXqlThCo3KKhZxx7PGKB1rzQWDhPs2dRBRyuaJWcWmltnyKZlFomH08MtPgaEJK9yDi0rlia0VuWROk1fWNvRcOT163QY8+JigOc0mBDur97yjreY2wMLQnwCingR0cjhU7ok6BDUdPEmgkQHGhvy3GIplMyMxGhyhnRaj9jDbJLAfXFByc7XmEk2JQpJIUXTMMPi9JKF2W8sNFJFAs5a54+dzRxqdAMgJe/bIvyyzwNmMYckwYxaRBjI3O4QvjSxc58uQ6K62HtVwyZVC7fcVXw6dEBTtM1cPb4Qb3p3lv0xrtu0pljBzRgqnBbpkATYvFjGHrPldmlOT4NvHptW1//7o/051/+nr7OvcLVrblsArjmtoAalXq4xiZ35cBOF16xkFnFi2Y4mxG8cnWu7/7gqr7xxPP6/Dee1p9/8Xv6o888od/hHuU//R9f557lK/rXv/tF/cvf/qL+///5c/oXv/EZ/Ytf/yv9f379L/W//MZf6ff/+ze4b3lVw2wmka8gK80jDb+XNaoU3agNhI2KeONorFNHhSYSThgaBzdrjMajJT5h8SBf7UTMiq6kKaCsqmYTDSIUsWQOjlnGwPvJgTXp5tObeuSh2/Thd17Wu990Rz3UPcV78joXZtxlM6ZD7WK6TmmWQ5i7jhHHaQ52ee/MbwfWA0G+7M+X/lvjQ8Dw1/JwkM8C2/ED+Y3CvK+ufo44eeKEDh3a1NraGudTzaJMlhKU1rrO7jSqCVHZS324CQufJJsE6LSvsNd1jh67Go+lacoXutDWnF2T8hYR0SN0S7xHDp3GOjKHxrbkc5ZPSpzZZ+PvUbUgmCgQiwqi9RwxIGDscnhAHsbew4N4Jm/QDX3M9arHxiNcp7Ga2RwGqqALdTrWNUS9tax/Qlcx4kyvbAywyaA+qLdRGaKW0aprsvsUfSQ43uhC9iMVT36j516X1IUmtgBWSi5AX34+iKCVxp6pHPsYc6CxJVdHxlEZMq4joX3qVAgqXxyk6HuuPoq25BDGbrlzENuyXbLtJR8Ncsgq8FgVZSTXCJOemCB8wTXWgH7fqkrdh9EPQu8qsb6JyzqDUcakYZp32pvJxnWwHwBmsy3bEr0Dhh7etuwAxySfIJoDBuyZDA8UnBL4THwpVoaUiznu6hdjNCjqxQBdupJXAflQTvkmP6IU2MarI3LHFNOwEZy+ktvIQeWCX40hKcFo4l+wbC4WAFfM8GEKrhFv9IyIbdSQBA6JHGbzrfxoHFUNE26N40BsK5bXdhjMlmwvIEtBXqRB+IKmOBwIJZlKT6wKwqF6r5FJ4xYwWTeIWNxwWMpxwLd8YgOe/OD39nImFkoMIzwexUAX3ehHJFfsiGEXLsQvVLFjyHlCIOVlnwDc6lEY3Sh14ggae2PvcU84mmQeWaT0nAOxmyJ65pUctX+WikpF5f5TOktITJxeiFhI0ilVI/OIOGVONEoLjVsQOQgfLH2jXdadmIGbiHzDlzfzs6dP69ixo1rnQ3/e7PNAMDcKQd0o8GAwvy2YG4XQIHwQ+zbf5u7yQXw3H9q5yaj6qDfzZ9aJtVlvCepLjCgp6vW1mU7knx3ecVbv5dvPj7z7Hv0UNz2XePhweCOXIVaUWCUjAx2NuDfOTqFsqmOKT8O24JGNBZVanMvb3R8iji/3rTEDdgZ/uhLSYDrUG4nxIA/hpUEqnxKEhK2cilb60R4epXIzxkBAaSpRy2SlIUNDRQyiQgISR8Qg2YkD6dwwxlY+MKk1xy80wbgo4JDoeR7ufeGbT+sPPvO4/jM31r/++1/Vr/FQ8Ff/6xd4SPgF/X//0+f1L37z89xkf0H/629/Wf/qd7+m//gHX9N/+uNv6nf+7Fv60795Ut986hW9co0y2DMqyYxAyiSZR7TMPfHRa6oXW5xzXGxGckAU38TMWUTDoXEwIscdMZ0HgtLuboM2xW8OHxqf+GZ9JY97B9GcSFLi0mqOmqekxqiFLvuUHKxKQeeLI0OpEBp801RvclnGGEBWejS2Rd+j3SOXYMVpcS1mhqjrGRyMbQ3Axk8pgRpYEKN2OY93uDnfZeG5tqHGASdyZJwN1mw26ACfAA/wYO7QxpqOHhqxuabDPNA4dvSgjm1YB9eabMJ57bLLbMccoRVQq9pYw9EDTY/cf1a//LH79f/+ew/pn3/iAf2TR+/Rpz54jz75/sv6xQ/exQPHe/TeN9yi00fHDwdVXLKk8tDrHDaWAAAQAElEQVSkDs8cJULpNQUT7nL8X/7xNc13r/Kg8YDecOcxveH2I7r3/BFdBrffdAT9EZ0/fUQ3nTqsMyc2dfL4po4f2dCRQwd1ePOAjmwc0OHCmg4dnIFBhw8GxtZ0bHOuYxu7Orox18bQeMubc16pmmtcDjkfJkQ72VuEcb8pWTvwOzzQrAeUOzva3dlVrp8dO6xnV/kApvpbYIleIrvBrvSMpc5QoihOaUZl5gg/kdDoxWupBWVcGYhRCgZhWwYxhKHoxnkkkBwNXeooCj9H38ZgXNU4QHO+Fji8aV269bgunT/BObUuD8KLCTKGQJXmVNvC1dJ63ojWNq/fFznGP3jhVT135VU9f+VqIb8F9Fx0P/qxfvCjVwpPP/+Kvvfcy3yp8ZKefHbCFX3nmZf0xNPBFegVPf79F/Wt776gbz35ow74x556Ud+EfuPJF3hw8YK+Af+9Z1/my61tqmyixEKviuKjiABs5JHa5vjNZV6cZznf7rtwXLecO1KxDZ8wTa49iqhWYw1Zt7HZNS500WePxV5ng/p1b67aa3SNJEkTVNDq4AiTJcKExkySbVm0BtKL1hCJ6cKPYK44hwRxYCUhwCKVDNdajeEqPtGUqBhjCZ81lX+LlRVAo4Ng7joYpeWcC8IrSbRs8YyNy5gCJak40cRMxUu2C9m/zLGsGVsmYdKuV9XLEFcEafJte7hox5xKixyqvV4UZOOnNDN4Ye8T9HVnPpeVgXoaZE5NAeyy40S6kmHJpQU0NsIqdXJkTUEULgNRofGNwzhX2EKOWxj04v3iyEHrrgun9Ob7btGFm48q3wft8Hqk6mRQTc55rrGRHS57P2BqHIVA+uHzP9Zff/UZfeEbP9ALvH5TU8s1g/eRVte4XdU5nXk5mLaJl8wJ3lIvsGjU51gsmYvJVR4ufu2JH+q3ebD3a7//Zf373/+K/u3vfVn/+ne+oH/FF5l5GPjv/uAr+vVPf12/9aff0n/7y+/o03/zPf3ZF5/VZ7/2fP2G+VN8qfQqeZKPqRUo8wOtNEpQEFWvKUcNif2Ka2ylZw2hBeqc9LgRz4gi/kRqvuC7PvNGjyO9dVBQ/EnFhK1cOo+Ic3g7I/7IJNWBmXTbmSM8CLyoD77jst7+4G26dOEM73sHNcQ3wHeMgCNXailuGmIF6LOW3dxDgB0eBOY+fqseBF7ji/+t/tuB+dcj6Hb4knIHv7ynTQ8E8/DvyJEjOn3qpE4cP6bNjQ3uOWa1FraLyac5DQPoEq8p5obUPmhsUQWOYdRNxPbEyvZ1mIysamLLR04JbaHbw2Dr9viAHA8UNvUFFJN8U/ToHo9xaZOFWDQLO3EsjB77pO0z25E7n6hw5Q4Tb/E6CHJcUFWPPtBKbMmxEkyvVDa56fGzzflu9ECWbTF0qDdWqaCk0W7jVwoGEqeOAGnszExnccjszugjdPQQ9OnkYS2MSsqmzNQwBGijhKAghjyLkZKjHBFvVWyP757qLTmwiXlaaNcuRk86qzhI0WmGplUOgc4pUD7x7XP1MZ41HT7VcaCXb8kMbIV6zowoJgdo3d+jWu2Zq++jZONUCcZYLdv1Gsn8aNFWPMIGkz08uW0vvCemNJmzFHEsRgmNrepTVs6Q+GDFbYgTe4910oYGqOixQ1b6pJnoZFqRM8mkhsZSGWtAkU7RpkqHvxFWfSf75LzHNiknp5+Ujkmo43UjbmAfIwlbmXuhXDDYpx6/YJTjMgFVWMhKjyZYUa2yK6nYQhX0d2+ZobCar9JEW8xrDLEHNzInWXAj2/8g3erU8K87W44fwO11Jl/NEH66YPSQSJ1bjjfSLa1LLtmC8SW4xxB9XqDtRgewjEv3iWMpPVWbNCIagdecbSEodMKBAwd0/OhRneHB4InjJ3QQGW/lA+w8D/q4Gdje3db2zvbiZiE3D8sHg+j5JjH2XT4U73LjmdgGHa+UVY+tscHQeecaZcn5wSEPMo4cOcDNzkm98w0X9ZF33K33v/2i7r98VqdOHhTPDVXNjAGk9pmCTQ7EmjITRh8IPWZFxxTQ9CY7EUOE4sO0DOhlvNnIlkdLUKGwUdJLRM5EedNcxESn3uIT90kVPtfQ8ueATjyzSCmhAoiNI6T0mSAwitJbeYNpo842BmYPAcmJ4voeP26250y0Mx90bUu68uNdPcsH76eevaLH+BD9lW8+p7/+0vf1p599Ur/3F0/ot/6Pb+g/8tDw3/zXL+lf/pcv6n/5zc/pX/zvn9Nv/eFX9Z3vvciuWM47gyXzk5KaerNZkF2C2yDnJ3IBNXTyFbbixyH7ozR8bCvnSExz/PjcIj5PKOfXLvuVm+85Cjr6ps43xR9zvedGIosG9ty2TG2M2tO8IiWYDImDyPEf7YSXY5NjKvSh1MWOrl2Bn23ZQVfBdkbJMcAPcuaAiy2fxQaY2WAFA3RAHizl2AsKNxHWZZFB8fMgDQV00PwTyuxfYI6Y+MCmtqvaNzZolw3dKXmund0diQ9z5VMraapJDCkMGjxo4+A6D+aO6kNvv6B/8NOX9fMfvKhPffhO/eJHLukXH71Ln+QB4T/46bv1xstntJlPMeRK7ZQjMecEliQxQakkRbbNHOJD6qCbTx3Shx++Q7/88fv1zz52t37p0cv6Jx++VHN86kOX9QvgH73/kv7n992pv//eS/p7775TP/uuO/Uz77qoj7/jdn0UPPrw7eS4oA+97TZ98K3BeX3orTfpg285pw+++Sw4ow9BH7n/DA8YN8TzU602rwp7ePaGdbEgltOU69wgc90cdOzQoOMbMx3lg/ehA9LhA419kDbXmzbW5zyknRMWNCIs2xJdtH7uR9+QcGNz6oEv9mgC2LL1oUsLfRe7KWPkQcoUWm0JIDczoG2jHYrEywQ1a8LekNOrLg5iA3QexG7q/kunlYezG3yJlGkyRxD/CdGTjJ0iX8YxJ6vXj17e1l9+9Tn9+p9+R//u09/Rr/3xt/Vrn35c/+HTj+nff/pb+nd/9M3Cv4X+2h9+U/+28C39G+i/+sNv6V/94eMdf/C4/rff/5Z+tfAY9DH9y997TP/r7z0+4lv6Vfhf/YMn9C9/93H96u98jYcIj+uZH/5YLRdMzmnbdd5B1GuW7M7Z7jx0Ll5Frenw5pou33qUh6JHdGhzxisrO+UEFRp+thlZPf553SKWjIbOfvBanAOKoLfSMYyvzXnpCGXXNLb4jGwR5KKuMUPnmmwXJCsteUKNnONrsjqKxhDgj4rpSwtFv9Jt9PTJUOxoZyWdi7JAwmlC2Dn3AI3rSs6hBTIZth6Y0VQW2jGZjDgwd2COkwJFi2Gio7ORi2WwsTOwizCpcK5cAzO/aMbXGmTy4abaj8GCSVd0EUgl5ycK99XbMJJsy7nYshbSRDFC1eyQZMj8I2Vfcq0ICItDwfI+Ko3llH7PkFQk96iM2CuLAikHOCxgOs6jMKwwAdhm3uXauqGHHzqvN959li9FZlz7d3lP3RVp+7xMnveetWHGe9AErv+zmQbWPMPxKg+RvsZ9w2e+8rS++8yL2mWyWebgWItXRE2MTrXQpoEyYpYYiR/V0iQzJ8npa3r12q6+9K3v6bf++Iv6j7/7Of2XP/6yPv3nX9d//+zj+qsvfVdf+Pr39bXHf6AneMD/zA9e1o9efFUvv7JNXOMe1byGZtQzYwpmZUs0NiS4jIPsAd74QERNIUjlznXB2C1+jAE0bArg2UaU5TnSpr6k7iV8+rkGg4ExqgIBeztGXNA1kBlGGmVhIG6uw7yn3HXxrD7w8F368Dvv4oHg7brj1lN8CXZAw2wgNnGg8lkJRaklo2qpcM4NU649dR+1Ox//OTD38HzxvzXiGg8Ct7inD3a2djhHdpQHgnmI2NiHAwfWdSKfGU6e1PFjx7gvOKgZdTizUEaIHSmItATbW6eH3W2jOw6dswzfe3w79zpjwsAyqvt6ylPnYdf9RON+f3L3OKunXCjYCV3X8NqniyZQD9fUlnkmzURjCSZ5P121hQ+0mj3TAbr2NBz7+ZtzbdWS18J13qsOnY9LUHMV0/WMS4lJkFU+GhvWHMzJNGr/roQsy5Ap10RjmRxWddG/JhIAfmL/10zUDVljuOTjPCJzpD07UYppwKdeDJP8t1C/dqa9kczvvZqFtIfJ/HsUry2QcjRafI+ufaVkOqOzxKh9LdrlKddPtiRcxd6QRIDxIrFnk1Dv8Y0PyN7n4hRUCfjVDXReppmIIBsldE9/3U0gkJ4UPSfxyQFykS+QbHKB7R23iulB6AzXAaOgpWCNLQmKDVMrIHyilpiPQRJ8gExXWo/ou1spcSkbNK4LxBkYhXE0gS6ZAV0D4VTUjEGk0CB8U59J2AET2dgCNMlJ4bi03HNFI3tpb8KEQ/YtvgULnw7BF3BsE5QYVT5ViwEGwqjyrzgGesmxBeqN5TIreUi6UEfZzYxoYwMI0lgzEZx6sSksao9AdsBAV4BbJsnaQjtQ0sP3oynWEYX+9kYNmhKnLsIcGX0LTVJVWSMntJYYlUbMohbUhCnoujYGTlUJG06oRRu40VtfX9Oxo0d0Ot/6nTjOm/yBislNQGFnVzs7O9rOPyHg4eC1a9eU/4ls61puJra0+N/JuJEofx4kzvlAEFQNzEOJ7C8Mndkr/2RDxbpSUOPmQsw/0y03HdVbH7xQDwY//I6LevN953T27GGt8wE7ibp3RlKRPKuDJFUUuDT1eUID1FjjB2G+yOjZqOgaykZEckx1VXx5zitf1zcCu1ymxPUgODp87nEJoOOLCqZibDPDwHkhaANRQ9GLczT5c8WMf3jRQgPYqCsmr6USSpkBNMkmP1j6o6QeQUx+ZtaAvTCbsddrWvMM3SDNzUPfVjfYP3xxS/UfPXz/ir767ef1+a//QH/xxaf0ma9+V8/+8KWkYy4RU4mRoYxoGFvZ7KyEnc38MYxAI5zwwY6NPlpCev1xyI2rjRx1E/4DkIb8GFk1CJfCIBWd5KJMtPqhfCBEQR+0aOiyZ0xDRLRNiRcf3Kf63NCXAAPNhzvur1H2ToqKxaTk6trlaMdD5DUQjfULkI4RToWs/XosbY2aRCOLKsAQMJDfKCCyrZKt4hGhK7xoLKhRbF6jec3OeUDYkGvuoviIBAHXCHmQZwMPtgYdPbLOh4FNnT21qfNnD+m2c4d167kjuuXMYd108pCOHVqv+WtDiLdF48iTl+WyPyX2AR0MXhml9TXrws3H9d43366P85DvZ99zUT/3U3fqfwree6f+wfsu6x++/y4eSN6lT37oHv3Ch+/VL3z0Pv2Tj96vf/qxB/RLn3hAv/IzD+ifFR6CBsifuF+/An754/fpl+L/6L36pY88oJ//yIN6y/3ntXnwgNLGcsJS51gzyuxNR5nYJlYy6o8ePqA38qDsI++8Qx+nzvy9x0ffcYc++Ah4++31Hyi9983n9eDlMzp6eF05d1odx2V+EqolH5sWioAqc0CYEq5UfZijafcWkAAAEABJREFUobOvdg3sn4GAGTrMax6BjowFhmSZM9evoCnHP/OtInN4nDDEOfbUtbk+18VbjunuCyd1ki9vhqSVZS+B0KexaFbO7eSr/JS9vdP01HNX9ft/+T3969/9sv7Nf/ua/u3vfUP/Lvj9x3gY+HgHD/z+ffBHj+s//NG39et//IR+gweIvwl+o/jI39Zv8EDxN/7oMQW/yYPF3+DB4sT/p09/W7/1J9/Wf/mTJ/Tbf/qEfutPv6s//NxzeuIHr2qLh+K2q0ZBw4nBZogWaofvSP27xKzN1nSB96Z7bzumcycOci3fZWcISHA2C9oKUsI5pJozNI53x24dg+xJBS5srfQ5N+b4zrm4tNiURg10HCJAIgRdnEYyTGzNfZ3HqIhf2KDqWETF0iirI/UjdGucUw8udGpoNUd5NsTuVekQa8158MDhXqTovrHi3wlR0UL2d+azrSEnGVTKmQTqnJ7ie5Iaa4g9toZ3p5k8+4jEsVK1zFgpS4qlM9G1sMydBBWHgh4tjkQi0FknI37xgYs79u6WMbrQoHzqmM61y4OYOfdGrY6vap9gKbMBFeZkaylmyl/7nowNixRTec5VrfKHawzxhVQiaBsYeDE3HtidOLymN9x9ix5+wwXl74Ee4FprD8o5PUCHYZC5D6BEXh9zXeUB3Suv7uqlH2/pxZeu6UdXrumHL1zVt596SZ/lnuCr3/5h2WzLrE+1LoqCr5qoRbQ5NHJqDsUdLR198alblhBas378atPzV3b0wyvM/UrTq1vSdi1kJmummdc0GwYNkmb4G85YGnmYmmnYS9abNTdqkvq1TmyKrWVDICRqjmdXmzy2JWD2hDNKaTY6JiBzRJDIpti7rvORMZKzQUAVFLGxR6102QM0dOTkHIGCChvVzpV/dTPTrk4fP8j70y362Hvu10fecy/8eZ0/d0yHNtYlasq5A0P9TVSoNNIlVSFzLcCBnbMfOQfrfp57+i0e8F7jYWC+5A/dygNB5Pzm4E7u+7mXD809QnIfPHCQ9/5jfFY4xWeGY3wZtq5hNtN1raEBU01IWhSosZWdIQVDquAyJcq4e5RcfB8Ffz1E8wjI3l75W+1RppnA9qkgjho+2adFIDIHQ5gAmemL+ipBq+NZ6koCN1I4TY1ZScOYfJMyNE57gJBODkhNG7dgT10obDwKCHQk/Kln5CHVo2nxw1oKhgZWu7G5FNRYdBziuIpRzWI6l6DkBmG7so/J1NHlaXTN5UkkFV7Zl2mehUV4LjFxcUv0KrTSYu/ikuuJiKBOTYgZZF+pQLVHuFQsek4UDjUM102hj0/ZpgGdkqtqxwpNrm6OUcqIhVQZpVFBXnr8Bd2HxASo93ZKqfgYQaYuNHMOqkBKpcVVZcQmowJ0GDrWOAajD8rqWIr2YUWKX/IU7dZcd3v1Xa4xc6yEaVx22Vb5Utxw2B/dMq36oD2tTdJKUZk/aq8ErPIramqLZ4ftzizGSWYW+kI9MrGW+rq4viWxK5N1RjduNzBW0v3eLZl64slEKH2vLge07GUpLsNeKZqfBA2nANJnD7NAcgYLxSqzYkiGYNWsPflWreEDVetcRkAvZQ2rwiof4yiPJJo9mGrDTt9zDkTe4zsK3lPvqPx/QLwSayMFK7qJTT1Bl/Gb6kBJV4lR6ydo+NFHR8t28ckTrq5xoy6kdHjkZnB9bU1HDh+uN/tTp05qc3MDi7iJ3R0xrxuV/oeGd5WbiS0eAm5xA7FVNxJbpduGn3NDlpuPxg1RRyoAmZCjAVe5VwfLiIGU2g6sDzrNA4Y3XL5VH3r4Pj36zvv0yBtvr/+teGNzHZ/4ApzpXHzHlwkq0UaCn0CkIDNPEK0RFxk2vdhW/vG2rCHJRe7F664h9W7Ho+FFHtaV7pgm39ijCPASQBUSV+aGRREzBCvzYGmiRQlJN7pYwqu8RCsvTXF2D+hTdx4n8b6hScrxV4W10jXuKFO5cYqPbXGvrdkMuj7TMBskPHex7+zMeTDMzfVgDaDqcVMoYXjBJnlUYcOD2MoHnW38XHva1yShUuwSNmvRbARyNfS7GrS96/qQkvMvv8FK6fi6aplRT2odhgF50Nps4OHVTOvra7Kjs5w12RKyIHINEMuiMTTqhZPKB4XS+JBT+obQ0bixXn7QQZ1ephoigfCSSUNXmr3gSl/v5uRmezEzOyE5foXoC2LsyAkzZSBAHn8EDexJ0+nAOgZ0Yv8mWCpvpTHffHyN1gw5nujsyQsKz6iqkf2dDzOOhfj81zgfAAeCzxqa49ACnAlRTQIvhKZiVK3VyNAZzPAqj6wvZ9zGzDrGa/zU0YM6dXSDD0abOsu14JYzR3TrTUd0Ow+mLp4/oUu3ndLdd5zS/RdP8sDttN549xm9+e6zevM95/QWvkR4K3jb/ef09gdu0tvuv0lvve8m6M162wO36JGHblF+Y+ZhHgjeef6UDhyYqZprrCFsoJTaGCbMR56Pb7m+nTyywUPMi/pHjz6oX+Ah4z/+GPQTb9CnfuZN+kXwSz/7Jn3qY2/Se952p06dPqo2kH5KAatMkNwjNXknXYse0MX2SrVhSQCrfc3IwBp/4uZMhB6dFmyYoJ/bbTwHjNsCE8O5g6ca1/STPPy8hweCF3loe+jAGiXGIjJbtsNAQyxLqgfyTBqKpLRXr871GA8VPvPV7+vz3/iBvvKdH9U/+fvyE1f05Sde1Fe+zRcR33lZX3/yZX0DfBN863sv6zHw+NMv6wnwne+/rO88fUVPPnNF34U+Bf3eMy8q+P6zV/T0D17U08++qPBPRf/sC/o+X2Z8j4eRj33/x3rimZf18qvbqtcGhWYVjfptU7OAtWyNFSBh06g+ffyQ7rv9pG6/6ZA2DkQ5VzeHlzIGSqsDN1f2mGFh63Zys/fRC4rEXIycX90fr8QnzyKyhH0DhwIN3owqT6WhoIfbh6x4jOEasTTGewJa3KgGRj0ni0RVvB2/6KF0VbOyjym5MdBLmyFxC4QRmaHlw9D9u6J4ZhkGywZQGGnghEbOHDJZA0j8hT4iBNYy+vDFMBjkelu+2IoynXAysjLAh1WEhoJOlWyUZbvUCByqBDahWUBp5YMWyqgyitbEK7qp/unlbhPLLeTaO+dYz+v9RKMulAC6SNCCBLBfnLBIZCa/0vLaDsIX2H88mEwhSmsMzLE+k+649YweftPdunDLaV3bnuuFV7b14ivX9OwLr+q7z71c//z+y99+Tn/z9Wf0V1/+vv7sC9/TH//Nk/qDz3xHv/Pnj+k3/+Qx/cdPf4sH8d/Un33+ST3zo5eoyjykG9ha6pLUS4OvnslZD16smrKaPHQf55gGsuyOoeggc5wH3mdma9zncV86zGYaPGGofeLlAs16yVwCeZlHfLmlkuco5uSOvSlVMED28kYZjWR+GB2XriFSQmujlFSk9rvblRZTiTDloNFPSSQ2Ro168ksr4VEKzxBVSwyK7IfN2pDNTvH2x/E6pve97bJ+7qcf0oceuaSH+FLp3MnDOrg2sB8SYcK9GBuJLpoNQ4et3jh/6hzjPAjNQ77t7V3lvv0a9+vBFl/4b23taAv9Nnzd7/FAMA8DE5Njc3hjUydPnqjPCPmnwwcPrGvgWGXbXTOp16Msr8kYGvxqN1rbXVWEITKkKzOOUSNZalYUUQaJC8K/DvJyvs6cdMENDSjJS4dJHx2L1BBlFlo0fkEJrLHTvWNFcSy6dukt/LNX+lta4u3VOMneK8dHizZJI41rgD0k6AsY7ejTS19DpJ8Ak2/SBAkZda3OgUkZw17YONIV7DW9hpRcS+zft1gqMExQgir9a08Rx1Vr+EB7WryCPUqEeAY1CesNX3414IAuPdx+2O5hKwav8MWOiuxlydcNONCvU0cR/aKOCFHeCCu2hf8N/HDjKtUNzqsqKBELvVbDoqLKhacWnoR7gEAvW8UwJE9eHEGCC21M507RVU5oP3GLWQy2l/zIuSIRGhFjbiOudtuiixF0v7gSUrJxNlwgqMYWe+oJRtVySfgZZYHkNlxQ65RyUxwx0GhSNSMaLoCkhy3UQIEoR7a/qUQVBfrq4Ttc2ZYj70Z0TqUUX77Eht8PozA2Cqy9QCxKDGyts8UWjDoInZckul7X6EkeyqA3gIC94UkVTNDKtaZrKr4GfFQQPgFGek3cB5VdN2gLv3225Iuq7Az0KVWxkz0+I2zqHfmJVN1RB6NywYYZ0UYqKL08bUdkTcyYDUWbfDmHgqoHUyiuKuBjUH20jQQ7lnKCJgiEi+9E9/ORg3F6zoeUk4zRroAEs7WZDh8+pJMnToxv/Ic14+as8al/N98a8s3iTmFb23zDWL8puLPFDea26oaifnNwR9e4udjFb85NRW4ogqy3cVOSGVNLKmDKFMMqopW6rGqcWdxwSEeOHNBdd5zRB7g5+tl336v3P3xR9146oxPHDmhtba7GDXUjQ/KLxG2cI0kqH0xs2TbcmC+KIBWIOaH0xBbUXTDIToZASj2jJQIyUuYjlh6hkLlKJiwxC5nJI4sWO6HlX3OiMBntGgVLxxsnK26MC57VwguPnptg9RYZb2FiNghhYdglRZ8PIUQzZXILNyu/GbC6Z8qJPMc+JwK+4QVBbQLQiwzMX3oJK8AUGU42Pi2x6g3fMEQxLwaEGj2UL55oXLydWKxGxTyxJS7/0cnXn3xRf/q5p/TfP/eE/poPLF/85tP6+rd/qO889YKeee4VvfjyVb366pa2ru1ohxvbHR5iMmG6Bs7hdVC/9q4kZ55Q5hO0FbSntVHKtSpJWs4z1tJ4ONK4aZ+PcrnhTB8rpur4oYAkFH2fs3xrzuJwjB6+HBGhOYYFzmM+SxDf9gL3dFNz6IJYsr2Cvr92p9IgyVJQi2I+0cY5mSQWkQKlVJ4ILk60xINaV/ZPPAhUwlgfZo8oO3z1KIthWPLj9OjSCSBD1lzSWM+c9e+wxxPyW0d1/qJvIL7MTnWtVpYblYEpBkqcMcEaWEfmuwWtYZgwY03Fzwatrw08PB7EZ04lV9VQ80dk34v0+mBZK3x6+YRBSy0HmCT/nPYtl0/p4fvO6BEePj5y/816Jw8iCw/eokcePK/8lt3mgTWmMl+wJH4F0x6Qm4kk1p51BtmLXhvzxY4vXHWWo35/0eT8oKArkNDwBNKGGing3G2cWBNqLnLmiDZoIBouytzRz6nFfNi+6fQh3cND2JtObNae4s4MEulHWBaNge1XoNTKHiXvnOvKD1+4Vr99/N0fvCR7XQfWN7Q2W9ds7QA4WFhbO6ihEB2YBfiMdI0D1jFoPccReR2szaw1jjVkPCdU1BSaGgcKuvLSVT3+/St67vlX+bJrrnhQnnCBlywpvhpbyaxhQBk+61hjzsu3ndS9tx3X6cODxHugxoc9SdSyx8TEt5GnKBPQMbcCarX5XMkpDJPPHH7O5kPYukSXJ0N4kIsxUg+s6Eh7MKAOIOp+ohHLKBQGkcy1IfNaadFI4efmY6IAABAASURBVNkm5pbmVYRoveb4aloXti6XOUvAAp9Okkam7OsohhDaCokjnJjk5d0JoeFc+u5Z48DWBqRDzghSM5L+L9b+xF2yq7ryRcfYcbKVslGmkDAg0QowZVN22dhgbN9yfW6KV37NX/e+d6tsAzaNMXYZAwIhARKN6RuhJlMpKdWm+iZTUnani/V+Y669I+KczAR8v7vOGmv2c8219o4dO3ack0n+Nu2FkpZc0CqiMU/xrnPQ8FEFsHHuc0fA1QmCZn5xnBv7D8GaSEfV/fFBWXKFjDJG+iQkPbxHSi4Bc6yzxjnrzL4Grc4Z6sa9VXGtcpuDZxY+gNkwKHzmhROmWlNDUWBgKnTJgzDmST40Kopu79qMe6nrtb490wMPv6Jv/OhJ3fG9x/Sl757Wv97zsD7/9VP63F0P6R/vPKXPfu0hfeprJ8GD+uQdD+jjX31Qf5f/1OOr9+uT4F++eUK/OPWCLl3m6zqze3NxrqjXrrQmtFJsDcJxSh3KpqksUcJNPBQ/eZBKm6u5K2dLrKIH8OJ6FkSfdBMVe6xGElCvd2gSZM9LX86ca6Lhxkh3tFAxq2jIiUPbyNfgyxUqZNT4ZbcFVbWYhOQ4doFjIZZaCsI6FbYc856j4dPiVH7Mirpp23PctnT9gTX9p/fcpP/+kffq//N/vF//x+/eovzHXoeuy3XQshPWlHOBJNVtsowpo2A6CGcATPYgX6Ru5R4+D/zAxsa61rlfX1/f4N59k/t5aP4CiC/6t7h3z/39Fn55KDhjousOHNANN9yg40eP6frrrufee01ViKw0pgkBlt2RclhQikXfu23hIMaCaAs+NmSNlsT3YxBO5BkB2Z03qgVSDEheVa5wgF5i0gUa2w4egR5L3MOyixyfPj27LNsdODnoTnBSyaLlhAioI7WGDcUiES+abdgAYeyGTlhMSo7swyIen3TLIahTISx+CBSagpDpNS90tbeKSyxoWMDkB1vTGh/bGOkhQYwR4enxWKJ845BaoKmlMhGQTkAejMdaalxMdEyBGXaDhaDFkTE9ex+6G408bUVZfJKVrjOlw8+g1DV0bbE1WGIdjApUbfQJYU0uC5UgN/hWPgwGLMyGmYBd8HXZQp31ZP1NJSQANAmfAI4MqhYPy8WvDolX6WMLRJsim3IvyMWFPHhiblh/dccxTnEOUk/kCZwcqyquxN3CFDCJgNAtM/bu8O5L7pqM8W2xROio3YHFV5klQOw9ys41SAD5lX0ZFddfI4oDy47hHN+mxE9A2Xt84lSGDJLtBbTS2sQbJoDUXk05kkejAZvgG9BKY885jpxoC93SP74NfaDEpQ5d2bp9t96JECFVxapPagyWEbEGS03VZRHPkPUE6i2eFR8dAh5lyMUrKGEaUkAwyb+MTokmn8QFo2x55EYSMRjFHSR6QF+olzxFR0tue6mt9IhZWxCXrCcI32HZQO4io1d4xB19nKnrdghdlbG2ERtdeZkkXfQdZGe+8GYIVI4IV+kxLdXlLRG/0EdVYECPkfNPdZMxG4b6X8SO3XBUb7rxuA4fOaS1PXt5r2mac2ObD+e5UciNw9b2ljZ5AJibh436jcEtHghyc5FvH7mh2OKhYHwbN1SJXV4hpkrM1JZFywBSTodlA25IDu5b09tuPqyP/Nbb9NcfuQ28Ux/6wI16600HuYEa8BOA4isaYcgwK72xwWRDbzGot7zmkCOE5IRnY8OqDoK08CBpctQaJlt3RNXX05QfRIGugqPX3FD8ew6JdAzqDX1nGDFYhpFsZk8sos0gqcbim0ZSx6axxzmItlU/UNFCDBU1h5JOdXNaXlLZB9Gs6adFYsh2EkZ+1sMHXRxUrtjTh9zEG1t8MQ4kMzS2ENuwADuMItrIAYqom1gj/KKXzWitgXMx8730yuv6+g9P6VNf/Ik+8cWf6ZNf+jn0F/r7L9+nz3z1pD5/1yP6wt2ndft3H9PXf/C4vvWTJ/WDe5/WTx94Xicff1Wnnrmos5fmSvGNnBpmUuYJH1pgpqKpp2nRHK4pP2KPHSDlddDPafE8ACsbS1dj4HMfe5x9iX6inSeUnqSmhAnMwbmXN3SXtWmVkoHe4gSFVI8s/EDqLg4eaicvfNHwg+zQQItW8zFvklI2tWPqaWF676LFjrF9A66N0wxY6ttnDRb5BTXUXRCurCUjbHXb2IuVO2EMF+BJEQ1NACGfgEUYVIXwBXJnj/Kgx5QVhIctfydBrS1MMnYkJvHRduS4BH3+aRPQYE4MpHpTcnY9ioY/hLOKUVqbmeuklQeNE9Z4WBgMa4MO7JX2zpqGbBawk61Cl3lr/XNKCLah25rzEJrvZKCtUBFT6CJHFKB3lRp+8o08oXTUHuq8uHOyspdMxoL6n7bmHG48BBRgVublg+o+6/1vvUG33fImHeKLmkZM0tiDnPXI/cehZLeU1HPmaFgE1kl/5tXLeuTMWb1xfkNEqvHwvvG+Mofm9RRss+DQ+bxpCfKNckvOpioZ1Qrl6C70xLZAKh/qnfOtwAXemx5//nWdeeUNXea9i7KkDNS9pJJKllpRlzjAZ29Eu/nYAf2ndxzR227cpz3DHA3HTK1qqYG5Q40l3baoLizoRRouPgViIwZZc+nKIUMQC5SuyhUmuiUyZSTbuHSwAsna1ZpyzKIs6u7Qx4Y6gESfpAFi+uTTuA5G7vmb4qoYg2KwtrLCSAP+A8fZyQXmyHMoO8bxYURuyBVRlBiS2uxakJweyGV5pIoehNroyypZNOZmlNBrR2OuUY5fsLL1TD8fQ5qcn8xFDhtpAnrByz1RKzIK8DFBVnpj/dtqg/MuqsYJafjZ2ozrxsCXEoPWuEbMhkEOPChtzkPDbXzn7Fv+R943NizZGjiPQ6UuN0jVAGUBCmovax/nJW+R66nnz+mO75zQP3zxx/oU76Gf/sp9+iz4HA/+/uWuE/rXu0/xkPBRfeV7j+muHz6uu3kfzX8w9uMHntV9p17SKd5LTz/9ivJvEV+8vEFeyWZSOgzThomOaujZ15gxaLXZVn54IxEspiazHw1OsgQyqhpcNwgnUhkrrGEFRltI1uxMOmI614wvrsp2OI4RVmBbtqX0UE1tdEYfW2lRRWTmEoWhQsbELjljWWTDFyIDHvw5ZwH+ef/lxFDjcDdva42633bD/rrP/R8ffa/+8sPv1n/mC6Y333S99u+fca5YaaTTkAHBds0BKzjlXAif+rLeec4fXltzzqHt3K/zwG+da+AG174NvtjP/ftmyRvKPf029tAtfBOzxpct+QuiY8eO6eiRIzp43QHt2bPGOTuT7T7VtcbYcVnWNDpSWIMNMMNd2ZtiDSYbfJwBnBq5Q2NdpRMf/Q6UgWAFkyXKYJJ30issUTDvwiv8SjqWVedYG3Vx776jovxHvhsY8UogXLesrhybAu2oWmOLZ1AibnTYZAlgd/X4BnVukHfpj+OukPjl9YQl7iAOAewitqzLYVxf90LNBOEDpF/acSVrXAztiDSh5+ijFrsx+SWaujrRtVrWFJtNHrpCo1CEMHiMxyKSS++wBZdcLEMmC2DTwwJ6pA5PxD3Skm2gZUsAczp00iKHXQWVLcTwq+4xmCGIfhFeTJP5wbzoLVwNYVbhVWHkcUyvXKigXK5gdvUUFZVXJlvlY7s6XOo+FjsOkyY06OqahyI4S/oRD99NNS49xftLKhcNyth7+FZVlu9qfEtKhu6octLYyhl+8udAIik+9mTUolWW6INJe4XbLsV05Zj8oUuPyoiGvlQijD3mIAWNKlYDV0ooHZautloT6vTaVxiP8eWHXN01qkzhG8O0D6LBLy4WiOl4hBTyMk0tyRnFqi3yEvEIlhotJr1WVNe7apLKXVdr3W/VkrqC6HZYWU/pVvbJuxOPZZY+cydghI0WjOJOQhy9dKFBCf+hoS2r8VUCV+ppmANI9TZG9rCmiOGzf1l2HccwGhsu4WazQQcO7tcNR4/yYPBG3XDsiPbt38dhteZ8YNvKN44gf2aQbxQ3uKkI3eRbxo08HOQbyPwW4Tr8Nn5B4ubcoOSGOPdEYq6aX2Ojjqpt3EvElDsaxY3ITMePXacP3vYWbpZu019/9Df10d95u97x1qM6dPCAhniS0yYLNCIF0yOAMaHJasRuz9hUN2exB1GlTm6kWqG/Wlps5G7Z7+jx6xYYFhN7a/AMDbtAgxcwdiywODB55NgwoaPEcb76kIQytoTgnTAwzsT89F5vtEsHJIN8wx5lPgiQF00kU3MyNMVHSg7R2ojMJerN/IExxBOVcqxqf+JLWsoj3oXw5YO/KomFgQ5FR0cWzcpP/BHg8R6FTrIj6DDaLqZRs+ANff38JT10+jl9/4Endc+9T+nrP35cd3zvtL7wnUf0T3c/pE/f9aA++dUH9PHb79ff5j9GAZ/46gl9Mv9RCvrb73lIDz32is7zVGLgQ5dytjhnDPMyR80TKuRl0bUiSlKOh9mI+XyLD7DbvNdsa8bC60MH+irYCWSXIfSKCeXQElMekycpLTFf7KJZ+YFp0YwowoCuz4N9qghdaioNLqGBbZEqXbY7FIraEqyUoWJaOD6TtCqOlEUpHJp1oK/5QrVojXXjoHwoMXs4kHdgGGo+CVLYFdUNwjmALO0ISsYRVYg05cm5t8gtGu4e64otfgO6wHaPUyjAHTajhE2WFKreUkOm62DNqBtCME6BZup91kixN5GMc1NQG16qvcwrcAl06HleKNvSMJOHofjm5DPWPm/tO5M2TpjGeSbQ+GDWuN6KD3TzgL2nPEFqsxJt8UMu2+RCDWmghGlAjjnAvbTJUTNjY1qJeQsYGg8iGw8E58H2ptrWho4f3le/sf1WPqDunQ3CRaklOVmRsv9T7pqgBms+Nw/NzRRWfuP3sWdf05PPvaa8PyR2Pt8k1zbecy3WSw0CbReUCUEDJFRHchMeoUWVBUXuiO+EAdXWZtOz+Z+LqeH8RR5sJBf6evlCS1zdQBSpM1lDcaE3HeCLqve85Yje/RuHdOgA+8GGeM4aqmZ2Fj7VNGQ70YSlxhGNvKWB4o1riofjONDV9zJx6EVb1BQdMr2n7XIfSYNeBA8xBvCqhkelYjA7EYKqTNRUrtSaujChTi2sp7gMjUzoRh80TIY9MkIDwkNplYzjEiXrIz3XzNbBvrTEoF/S5AUsPOc/jmRBZkyJeQamytmkKDKUHMFIphY6OUXDi1HohZIefQ4wtAG0i76UE5X19Hm7Hl3i4s0UZGIp3V7To8eDecqINPXVtccjmGuT98/LW9KlzW1durip1y+s69zr6zr7+mW9fPayXgDPvXRBT/IaeeSpl3Xi8Zf0i4df1E9OvKAf3P+sTp1+WWff2NA8x4/riFJEUgdizuwf62N7UyrAgNBA/iz0zPNn9dMTT+oHDz6lHz/0vH728Eu67/QreuipV/Xos+f05Iuv65mXziv/K/i5N9Z14dImX/Jua4t65zxUrNcfc5vFKXeGAAAQAElEQVTrmDK3BuV4MaXMDxPWKMbGTk3HMbLtmNXirN6ytWi7UGOXmub4RcGa8GcVCJ0nNTypoiy08sUNJaYwdY6VEXdyRWZvkr2xF3HBk96wQ6iVLPDxiNxToYbBsghoGAPUeCPU2LB3LRqYyGK9yZbXYaib2S0RiIQPI9vTCppvaS8vyXzx/Ue/+2597I/frz/9/Xfqfe+8UUcPHdCM/bYTQTy0QZK/KENZoFFnM+ZZLzWFBtu8h2zysG+Te/F17s3X1zcUbEI382CQL/BzL7+FT4516JyYNR5aH7r+kI7dcExHjxzmgeB+HkzyHkYNNRcD09Q2SVWFrmzop9ow1t5AqxO8Kpcb7qupSlfODMzbAFzv8BVPnq64ctyVbnRI1mAUIfGD7OgcedY2+o1EVdyK90KvHW2pXvq6YnFzkAG6cIRhHYwo00f7xCKaeFyWNcVW6JUWOw7xDUbx6iTJYmEfQxZAX/u6UIyMoeULU4XWgPLaHU+qvpY98cHSviqFD5Kje0QaOZRZ9WpyVN1IjcYQsFm85ro6Y8XAlA2q5oyg575SmjSqjJraUl2aHl2swtuWbTFo2ZCXQufiHBAVa9ANGcsQppDal5olV8ZrDXEjKf1aHlfqEzNpR341nktV9rRbVosKH4u9dLfh6QKJKJgRuZsaJi7ujNOcnTZSATYGpqsYXQfMeDsSwMoJWwzDIgJdYwIbvwJ+lQunlR6fHtNHk7lz+MM0Q8EUgqou2oYxvsJhx4sF/cI3NQRaURoryF4FSg5du3Wfbg8fEE6UC2LUastUI1Ij0/OeQBQMoyherAhM8bA76iN4GYgrUajiFbewaMKWqg8uUvsAm+1OWeXLwNTkwSUMdrYMQXGpPLiMtJ8HuJTNjJYYpRoQ4guZRCVxrycW1fIyfxBNICaMbHslLpGZT2OLzSOPjVqT17ZsS3StthW5zBlGe/ahoJp91HZSGnJzUDJJx0pszUPuUkEjpw4cyZbooOfKmEMVuoryT4JgnKvqgY+/TeL0AF1y93gUmTCE2WyYAKPRD9z87du3l5uBI7rp+I3K/058kIdvtrXNB6CtbW4WuYnYDLipqIeBfPuYm4t+o7Gp8OvYNuPLjUpuUILUnBqZipn6Gh0hQLQteiQ5YwmNm6NB11+3T++85U36yO++U//9D2/Tn/yXt+u2dx3jxuWg9vBh1YnAv4WCNvKNPAZ1LIphYD8wR6tQ23VOif2IP/eRSnw5MNR+QuUMDWLZjiBB7OU51kQW8kPo6KOIU8MRTe+Wjc34Kg4NORjlJmFSmuEcZoEmQoGXwGZbKEjQACy3ojUl+gaEWTsoipKhUpmyCUQrCfLgRcKGotzgF/sgGiZUML1PYvk2JBA+y3M5kgjBZt2RofQKNuecZAnYlg0GIw7a0kzr8xkfqAa9cbnp7IVNvXT2os688JpOn3lFJ06/qHtPPacf3n9G3/35U7rnp0/o6z88rS9/55T+7Z6T+vEDZ3SOD1TDbK3nzVwB+4Oi5rAzlxGtqdV5uhCpnWNaOr7e36aeDT7pbWw18fxGdb7gwvIqx0C+tTXXb4GscW7u4Vv3UEhm1cC7q71IPk25oJWKgSk5JGFigiYGwGWqOqXDz3Gk85FK6Br1ADyik5gnThobfI5Afuskv2FHOjEJEC1GAEeUygYfTc+FQI/ejoeUMWyoaOEh1Y3VcF2XLAgTIWH2cwKWFA8ZHeBQ1FgD/qHJZVv2KrCU3ClGmJVOypb9QAVbaUtGyPxsGtYY0TIPI8LVuruSuTJHpIGhRCywqJsGFHSOs7l2cR5wDsyAnQM/yMbTs6Jw1NPkHL3MXR9e5xzDbTRz6nLKQ54LR+V1mZrn+KEYe2UZ+Ykkp5VzbcBsWQJ2p9rVklOVk3l4oTceDO5bm+vWmw/pPbce1dHr9xDRlHPFJGzkShf5klHV2LkGgy56aWAN1ss8AHn06XN6/pU3WEfD1DTnvURYQzN35ivwfpE6WmpZ2Y8GX3piGlMUuMY05pCstOhCl0BDlwdto3z5tUtcM87ppdcuK+kSRgos6Y29xrkMkYUPcmexWVs8IBlsveVG9uRtN+jmoweYfRu/uZSLQGrHM7WmIpOLrawMrZF/mU6kKX2G+Ia2cW2RLUel8uvsKHeh9NEg0sNJMHYNSnMUnWHskm0pUG+pVZOKelmMIpdeko1RUh+XtDjWE3O3WbaV/YHIkupcFRwKXOEamBeU4w8yT5PYNQCTbTQeuQ8ZBmOhE88oFTXEkgZiDAXoWx1IeDSaCHqcNMmilakxEXyRsAFy1h57I2jO+Ve14TSZK10EnOwMeS0PUvHIGhtyU2TOuyad4+HfQ0+e4z3qOX3rZ4/rmz9+Ql/74eO6/XuP6t++/bD+5e6H9flvPqzPfeOUPnvXI/rMnY/o0187BU7qs3c8oNv//WE9+vQr3H+Ze501ifNZNp25yQ8jyVMXO0mPIaQpDwYvXN5WfuvwEg8nt9tMbdijxjVIwCbnQK6A65QqP/sLTZYcE8G0aY/hB1uBaLCYG9vXUgWa3qN3U+nC41B8riF4qzerbI7EQKdqCWpz7ZNkR0BbNAmDbhMm0RoqejimCRdICam54pdipNIpsmhxCB9EBOmlzoBjSBA9C41Gke0EGd4SXbSQUlNQaFC20cCWSjNrGOa6bu9Mt916XH/2++/Rf//oe/XhD75N73jrDbru4D7sFisG9CQBdnSSDQVMoWqIRVHkPnvOfXeuq5u5Bwf5DwLX+eJ+uj9f54HgRmTu4fPFfYGYnO/79nLvf+gIX8TfoCM8ENy/f59mw6zPmS0NmIzpGZc96o4UE6jHaFejxknT/ZGiWwjI9J4BJh1byUxaFJ1t8sNULA7QOj1RpYcP5EgjwhM3Sio7QtSQ6mSCmjBD6SPpx6Jb0UrJE9sKykpSA40tupx/Fj/Rp84Ae2y9CJMeLHJ23sR0u+DwTidW0AL+tjEGEk517uc4BuUjocbO3F2X4EyXqgItG7lsfOkEScUjEEKf0hVNZCs7bpLyasRTtgtqaAAF0fFO3SZLoKkhT6xc3KRZSImLsnKJS4dlAzVlDDQ2jzR/rjyyNffET9QVKXKlLrEZgHwtxBHDBVF0mJhwoRMmj4nGzoQkaJW75JXB8BNqOQitGAwNZI7QFZ3hjS73EpRIbvxQoEKkfsTwCHC7eitLV2bPQKYYFWNIfIJoJxp+FV3PO0RnlqalHC7l2KyKPvl4OeOoitfIpoQETuJ/iLq8d4RHyPxl+b936LMlZyZZpeH/AxjDQ3bmjIY8KEeO3Zk49Ff03balvOSuCLpCwXSlu3rM6rEqtysGc3yDqxiuqvIV2l9PUYf16kX+8gSJCajzSsdrVFP+V3r/xzUricapVjT9xfzrJB2DRrIr4tc5RglJdBC+Tx0piKb2N8wCjR3LRZz8XEhsK38qcOjQddwcHNONNx7X9ddfpxkPVnKzscWTkC1uNqabjNxgbHCjkd8Q7A8JN/mmeVPht9Bv5uaDm45t0PjglDened1pUgB7xZSc/9Q5B23CyOASfw/SPm6i3vKmw/q9D7xVf/VH79Wf/+G7688sbuZD2t78m134ko6RTnglDZs5EZJH3OwzA72xZhVEAcu4ro8vagmP8KoWryDhDc3AxR8ZR+MnACtBWUp9ToSNsxgyDVQrquSInL3HA5GtFxzVQvAsmaSYVKWji3FZU/wADnRMjPEvdD3ZiXLSooDSOdKa15tLUz68YVDP2WB5GJE9Axp9WajaQBR5kw8n2RjpEqtFL5WgyBOHsNIHeKuPolkDBzb5+tzqjTfCRq7YhmFNw2yPOg2/pjXOwwFYPROnlzZ4SHdxfUuvX9zQ2TfW9eKrl/TcK+f1yhuX+4f58pXYIIZenZmjIbVaR6oIek5Fx5p6XfESH8pEzkv66cOv6vu/eFY/P/G87n/kBZ187GU+tJ3Vmedf04svX9BZHjq8fn5Dl/IbF+vb2uSb+m2+gZ/zUGGePa10lsxcATfd8kyCGgwFVwm2xEc4zahlqr3JsK7zK+nyUppjn8P0PzuTwiNyTLX0beGZFg0f+cgiGsqMxHcuPnBMbPSjExEGUQDMjNXDTogifOgSbRlXSjyYqxcGX1Z80GWvG0UXLZkAXCLD0RGqIMsOBuiA3uDqnczdkFByZt7SwRftVhYdh1GApeOKB34pMWS0FsmMdo3Kh+PANvV0RJ5Z3TYMmtUxnWkYBskzVcskcrGZY0LLCx1kL3YcRw5240EKhVEvnaLoMikso+ipwkypBw+aYbIZ8Ck9bqEB7KKzWmVOkXQ+39L1+2d6x28c1dvedEh793D80YscWVvOn4YcpG6jjy2kpoIZBnPuz/Xsixf06DPn9Nobl0jNrKzN41rMw0c1nlRAW3TYes7uJ+QJDb5xfoh5s8YCblx9UoLEnIjdrDRqDsFKap3j2vDImXN68rnX6z8vmlGoyTXlbfBxDx3ZiAt0fdPh6/fqXW9lX246qP17m9r2JqVsK8em8TqHQZ4r/jCdVmE91bRXnXZd/HCk0jiis0R5SoOFNIX2nIh4ZiwSA0Jqjt3sU1ZOZdGC7hAbAtO0EEI7FZkTWzWIhuAR0fU8UuopPoxUshozcY55GJAHlAHzcexR8J4xaBv7vGKaBo7zwLk1cB6bOuu6xVyh3B5w3ZpnSuULC/G+QnZVq/hw5CafIMqAvoWK1iQ664OvHgldJ8VkD7KGAvMXJd6FcqlIIZdtjDXrTGKLFh47nIpQgzsjjTRhtpX3pseffU13fI8HfXfcV/9e3z/eeUKfBZ+546Q+87WH9LmvP6R/+sbD+pdvPqovfPsxfem7j+lr339c3/zJ0zxEfFo/f/g5vXD2ghr5htlMMBLzNGUWIYPqkQE9puwdW5uy8YnSeEUbERljyx5wLNh4KQegzl9seZ3xojE+QYPvvtjIImohCxxVRBV/fMM2aGaa7DhVn3RN4ZwSSx//oPxTD2Y7djzhG14BKrjo49k4R1yZqIBc8QDMHTnl4KwWBl34wBmIwhMOCVvmhiDTYWz0+CCNvc8ZIad1qLDbpgbRki0Iy+zkYEyRwk1puELQ4mbWeOjAHv3me27Sn33ovfqLP3ynfue9N+k3brye68lMA5NceU9G+EpZVTMq0nHokrcpr6F57jU46fLnwbn33tjY4F58Q/WnwtyLRw6f3woMck++zbEllQ7s36/8+4HHjh+rB4L55YCB9y3Rah/Z5SyK5aFJMZBFTyViuQ1oV9vti3mHaoeAcbX3ve9zou8bCZPebeEKrcZfMqzMsyPPzpAVr26I4qq5Ywi6W8adUjQdjb0LuvTrj4t8MPRfP3DyHOueljuKk/WX0swXxKnTRAfRTOgW1VGf+JwluqLtiIwAEhGsOi9k7Kv6nfzCq9R2l/O6YKtL98v3uycfo8r/WsOUx7XGa3ldS9/niXXJqTIl31i20nbaHdWIie8efRxNCzL5LBTFxDco4Yph1bLKIRC5WAAAEABJREFU47haWFUr3rvRL7tHdiUwLIilI+PoBqkXMXaFiakQBcbq4bPdAJ/pYBq1KcK2VJAEq7TRL75ETcd+QeNyNZi4rk+iAGl3blRaTKQ6qxOWuWoC6lpQzBMfexBVMGYPCwii1x5AY7MZ6fUhmyQlNiO65kRVtHL2AkqOvp6A40ZiVanhV9D3hLHiCCvaumtNZNmA+QRgkaUMNnoTox7PqKlZ/WeSOzUkgFQPb9lOko7S7xowC4ylsTWZaRVjKD6Ugp34FtQgNgqoO6HK20IhJ04CQM/WXfCUUlPygRU3LRp5Jt62dv+UzTUuhhyfoBRZTJjRJ/qWLMk1gbpGczwLrcY+xJY0jbjA0Fo8yuQjnAWhJV8rIKLMWtHi3UeNXKh2NCdghwZXNdQKAzU00NhmPHi57uABHbvhBh4M3siNwiHt3buXshr3j9vc8AZb0C3VzUZuOkD+RCFygYeHufkIcvMx54Zozk1I1tQhMa3SspYUmRsiloiqRVR4Iw0we/fMdPyG6/Vb7/4N/cUfvIdvWN+nP/rPt+gdbzvGN6x7y1dxLtQgEUemqltRaVdDl7nZatkIAS5wnG6t6yYZmrohKjujbUY0TbKttIydrczKmMXYWOgklvPjQRCAFFvlULXUU4wZS+9yrfnL2EpOWDGlwxdFzZeT3chjtyM0JFAsr5zSRRVdlFQJu4jHZMcvyiZYNA2kQ+nhsp7GsWWh+CQPGainn1840RMbxD/Ujh/zobDDT1DPgS7HfJBlW2m5ljdRT0tcU51LfVLMXT+PHf/mmRqUPt6840JPJpsR2CMlRuTELEWn5GfAzImj2eB6wHH/6Rf4IHef/n//eq/+5xd/ob/78v365Fce5MPeSX3m66f0z3c/oi9867S+/O+P66s/fErf+OnT+u7Pz+iH9z+jnz/0nE6cfkkPP/6q8qdiz730hl7i4WX+jOy1i5s6f3lbF3m4ubE11+a2tK08eqGA1MN5khoG+DzMKMysWTBYA3YXrOn1g6tkVSvC8YgQ/ZABlD7KCZPPtBnI9FG6wrtH1b5NNjOl0QeQ9CSAjgSOvSWmkbWhpLPFSDCMozEOIyoiQ89ph1q2xUB3gWGHbKOXRcJlfuZAQNVz9/nh4xUbNcHSuw5GSUEqCcYmH7AtOvse2pE97cdBpY/DMAwcIzBYA7AHKdB4bGV+NDbmHGvIPjReT8EcXeRyjAs1Ro6ehZQU6jHLRCIba6YzQkuCMKGTU/ENCTBP9iZzDjyQuenwAb3zLUd1/MjeerCIhxJOKqnWYuLoISC2IUNzzJoN1sVLW3r8udf09HPntMEH1tnajCkaVTURorTGvEHWEBrrxMdOAP5zyGpMLKxuShKaucnaRip4A9Fsa3Or6cxL5/XwU2d17vw62rG3kUIyP0RjmNJKlxqpIu9he9bW9PabD+tdbzmsQ9etUde2Gg+6+gdnrj74pn6xh41jmBxML9vsiyV6DchFyas05Fyy1R2kBYXDpkCseVFvdgrMpZpSaZNxziUZoMp0BeJbHCcXqMmHizAVwlcyw1FM/MMqA7Hxg0hhhLJoxEEeBg1gbnhMA8efruYIgF6xDMmb8xdWeW4zZ5izV6FT2sSmFsKkKIPkUpplG8bKj+BZTpfhZdix25ZtsSFit4D6hkVHEBYUkyqSZTRLwNEV/wCbkJfsKECib6FhPOPeqOlZviz60X1P6ls/eULfv/eMfnjfM/rpiWd076nn9cCjL+rk4y/r9NOv6in8nuP8fPncRc7Pyzp/cV2Xc//El0lisoEHNK69ZQJkO5RioLZlG4HOcbPDB8jZZFZdKtbb2OfsK5a+6NiDKLDjCtdU0TUg0m0rx9g2kmS7kNAmmoEs2+SFj4FaSigeXXp4JrHxg5Y9+vClQ4OPWasUn4ydimZbNq8DeDxrzNCID2QJM0ukqswfQVauzRp5y0qfUGrRUDNWty16ZZXCG2LZAazG5lCjh3qsCJ9+HqDjRLYtzwbtWZNuuuGg/ssHbtFffvh9+m8feqd++7abuac9iG1GjfgpzQytcrZw7Ifk+tHYGrqOuebcU+cB3xYPdjd5KJh778s8EAzd5J58Y2Oz36NvbS7u3bd5ABzY1sEDB7nPP6Yb80Dw8CHu8/doGIY+UwqAYzr2lBrwj8q2KIj9yZrhUZZPadTb6IM1ropYBnzLDZpDtODllZ944oAxRzv3fjXTIknsZujI2L1R7erRT6o2xsc/ulVb5AmxF1hUzqvaa4zxL2Csz+To0hFDOiJMiKYCYHZTVquCrmhxjTJpQuO24FEYxQTE6lUn+5VrHebSTYONt5Gy4VlTgDh127I9iZ3iU0yKaTkKJfUB2+496YZpTDXhrfyIsQGNzSPtpOXQrgBraoEwrSoMflSpGiFZqjB2NqOq1cz4Y1rkrFqnmrH1vMSEnxxjJ2nig0p2rcFSwlITLwzmIYL4ie+UYKbofBjcJlVRYkKTBKSmnFNdi4FOeUxj2UFygBxDZErFQ7IEPCI886QW9dbiu0B05AgJnGEXVmInSy5jEw9tTAa5ojdmnpTwE3sN6h1ZjFcAWem/Osuq86/nfaWXd1SykrGzBKwelK68+miTC1xpJcmKsnllq6bZdypXvDu7M0PXXWu8Vr2rU1DCtcKX+jgBTzUuLL+iGuMYQFSxC6GkRE/Qr9tIQS/vii2hhtKtDlc5h1UTX91dV7RMcIVyRbFqh88ht8fkUGcy9FOEw6zIMQe4Tq/jeOxAxaCJD+SaffK7psPCMF3EiWCDJqmXhS4Foc+ZmQtmaEI7L6WONT7E1TeIR49yw3CcB4OHtW/vPqXlJiSomw5uPPKbgnkguJ6bkfWN+vdLSobfzM0tPlt8MMwNTOboIFPVoJpPtFGES+/Vhgtsa2026Mj1+/SeW47rox98u/7qI+/Rn/3+rfrNd72JG5sDms2yksTNE1L7XTmJDY0lhnyIC+KQ1w9m1HA4ZXd6lnh3NG6mA5xi4jo/6knQ+AA4KstsGRE7PYoeh5Ac+GJVXERDy7jsTC9RzMBVWLyAs4ryiSFIcICyiR90DURFIBpG4jW2phz5+M3Lxucvapcml5JLaFWzZVVj7gQkd2h04ZsG2YNYiiJP+qSwmYtayBR15St+0mOLobUhZEzLfNjpJcc/iICl/DJ0njE5mLzeF+MUcFNMMWJ2EG8VxRt11t5KFq2B3rEyqbGUrngs5I9sOwKgw8/ZjxdeeUM/O/m0vvWzJ3T3j5/QXd8/ra9891F94R4eCH7jIX3mzhP6+zse1Cd4UPiJ2x/goeEJ/e3tD+njXzmlT371IWyn9Kk7T+kf73pYn//mI/rCtx/R7d97XHf+8Al98ydP6tv3Pq3vPfCsfsIHxvsefUknnzinx549rzMvX9BLr1zW2dfX9dr5DZ2/sKGLPEi8fHlLmzxBzMMKNluUqcEzDcOg2TB0Ohs0A2u8MAYc8uGkeeC+sWXnWBw9+iKuHP24ZhdafeDojpFxoi85hDEWTtn/Vs7dg61MWf0YoI92zkBHhzd7Gp8JKPEvK7nmY0TkZAfMJSxBYnCQRrlTwpXmDIVlNFyCOHfi5dACFUOpBnXns364RTkJWyRbCH0O27IB+10+DIiM0jBYe9j77L9tyUMhryGYRX4tGjWyqKZU05R/sqFfL6XsW5DpU5+ouVMqbSJqSmKikUvXijfzDgNzi9et45eBOUg2B61eP3PlgXKbb2vvTPqNNx3WLTcfqX9Hb87ETCdcRZRSTM2t1WbZgYom5cs84Hj8zFmdPXtRbY6NGpJjrEqrOaLPIjyXGvMpioDrZXgLPXJimAbXFgVa+sTG0EXsMPT4R9hm/ldeW9epJ1/VMy+c18b6Nmkb2V2QLHuEdrfGzqFrc3wa7zP79c635oHpwaRmOyiAx/gi0xyf1E+pBEiWgGVbUiAViQyGYaaAQXltelC17HltA87JlRlUs1Ezm9vnyDky5zyZVw0Ne62GGkQtQm7wiY2tEo86O7V0S9dHlroa70xavuHn4ZQ5DZeuNJzNMVVCwwfo1zh/9sxc79Vr2IcsCjTWOh/WtA3mnqmhU6AsGlBO9iB+lbJqICHdjia14IRcY1QBspnHruoiqYl8yAhKmpYiI0eANgwF5AZiLhoem1DYJEemK61o6bKz0UBRJg5SChNXTA3WBl/wnL88r3/+4g3opY25eEbDwxli8an3McNwrcg+DayjwPVa7Jc1IyPrygSBVHKN1EKXbVm0ot23XBmiD7IJjgxa49znHGKTCKKjqzoqC7tSnTxzKa/HKb7841sM9ePHlDjFw7KtNI5SeWRf1BPX+TknNvYCsfSRJaIlFkBtKBliL444evkuB2IWQjwREgdb847xVCnzg5XeFBeNrw1psjQJfwZ6U3ySoyFJ5VPWLuNJMXP2Lz4xWOgKcAmGh5NGXmzivrWmW99yVH/8X96tv/rj90HfqQ+86ybdcHif9q4N5Upa9daQK4P6iBZjzQeb2Rqv6znX6tSxxYPATe6xN4L653w2ub5tjPfgm5xvm9wnbGmLh4Z5T8n9wpz4Nb7gOHT99XVvf/zYMV1/8Lr+QNBDn4U5ixmHLKfv+jjGngKhbfTJfkxszrnCpFg4TYqRJkcwiguCf06fVbnzV3NW3ytilBaXIPwqUiuIanLdzUf+lUiO1QQ7Fr4z2ja1eacSTY5jsNtSjuSmj1m7By+NMl1riFcw2cMHk6yaU9UM7+Iku3Mta1JvOcKZP9JELUe8NiZHPFr5ukbEog4ThAngG1j2SKOhlKt8Kcb9iF+Xs38dXU7dxcUlKOHqQ6Oq4OrWndpF3lGdyoJRXJAGF0B29Pju1CPRKWGH324hLkudVa+HnAgxuFvCFjfKxV9lKPPCeXQouSwoSoCOfUWsK4KvUq3xDSDjwdl5OKIPJp/wC6C0LdsLVeacsFAuzQvV1RnetAjOweqQzE/GDoxUaam0qhYpTNulQ58XRIttRO3+yF+DmCzBZE54f+Nd1UTb5RzLzi2jbPgR3caYuUGeGtdZAO8EL1PhtOxkWApwfT9WnY3WVS3M2A01OsjYIwWjiM3FrmaKIvlDU1MBIZ6NiAZfPQxI2bEFOVtQCTdNLReiYJI7jTfHtwu4uzCKS1LHjIwGEz/RpRexKojmEUphIGspTCmwp56kqTc09ALRhWKmJ0uIF3mRxu6RqmxLSVk+YDaSkxLF2Dn+KkwyNIG7kSBgGYedPRqbMcBnaUVArehR9l1FB58xgFXZ8YtboLHNuDndv2+fjhw6rBuPHecD0VG+WdyvgZvY7e25trbm3OBuQ7fq5mP6VjJ0nQeCGzwkXK9/w2SzfPIgMTcycz7xzHNjpbExtwq9omLHQmyLXo62a+4D+/fo7W85ot//T7fqz//wffqLD9+m3+Mb2LfefFQH96+JCAlfeaBzYw2Fkfmw0BibOBSFhmQxqLeGoXHom+xpt5ryOkRbNnFDJW4sc2PV4BevU0lkkji+oqWtazAAABAASURBVJWt+NJGAzDnREJFVtkwpY1eyECjLuf1go/dSIDzNnM0ctPRiYaecSCfoRBVXWrYS0NIwxJEFnpJcVTauFYS5sOJHZ/4Sh5/IBFSiMosWPwjNBkJmbH2CbqzN8TRwroiqWKWcSXWYNmWRE2Q8o0chvmMnsUos5mxKDnxhsUJHxj6Cp99KGd0xNvOSLRHQNBo0uNmzhVx3thwAw9UONabPITb5JPepcubeoMHc6++cVkv8tDjzEtvKH8q9vBTr+r+0y/rZ6de1I9PvKDv85Dv2794Rt/4ydO6g4d/t3//MeU/S/mXb57SP3/jpD5310l99s4H9emvPahP3XFS/wA+ecdDPFg8qU989aT+DnzyjlP61NdP4n9KX/jWI/ryv5/W137wuO7hweR3fvakvv+Lp/TjB8/o3oee0/2PPqeHHn9Bjzz5oh4/84qefO6snuVh5svnzuvV1y/pwkbTNktuYmBd2SqHL2TLmhgBnwjZMxj6pIO9oo/HFH28INW7NiPAkHkglbExV8OrwNBt3a/mRoFUXsavQK1Gk34lsIx2OCLSnWFEJklmsiY3xxEOW8ZpnfiM1Qm78EsETiJ1Ifwq7MxhbACDbcb0Tm1rGNzt8DCSB8CZakkjWjFSEUcpri745PpILSmlgK2/5qm7iRLnIxA0NsJbJWJdCSJGwdDntTw6dsLLpjMr46HrDyi/ff2Wm67XnjXz0In5xr1p+JWU3PDpqanSMo9t5aHGOh9O85t5T7zwms7zWpnxAdQeZCCxNonRhaQKEFgPMyBYyiVX4loXPnPkoSXpyyc626JLCrWqRVFzDIgmh8UTCdmu38Q9/fw5PfrMWb1+cUvMpD7guuhXYUhhPtiLoyKOx3X79ugdPDC95abD2rsvvy1IDPkZmSdjhzX9pBZ0DmoII1OneTgm5/1q0DBYjqtFWewy+4AjPDJ86s0+KDx1zHn/zXvQHJm3UzlxdUDnyg43fNgAFQiOHQOyaCgY08ORYjSRBGXGgJmZLrWMyiKJkJLPjhdFj4XnvWM2yxeH1tZ2q992e4MvL85d3tarl7b00oVtPf/Gpp7lAe2ZVy/o6Zff0FMvvl7/4cXjz72OnGsU5zX5BiV3q5HZ6MjM17TSkDXgGQrsrFyCCG8tGkGRbexZbGQUeY/kFBvdooTFjgmGHiYgG6EoNB6PKANk/MuAjybE2RxT6IynpLmPWuNeag1+bTZoxrEesHnoOeqwMVCd0lpyzsPFzvrCAtsy65WhRg8k00ceNiJVyY6gak5uEH1eDxzU0mcaHIuPzbbyU3ajBvEJMKimQ131kc+2BmDHUTQoY/wbAW7UBUVVPdYg56SjZ/OLwrfwpgpoa4pGEJicf+EsO9CiRRshtEBNMpogSTQocmyitXpNwNBJJRvHRYy7jG3qMadWqsI2acnmzltWegbbGoaAOYdBBnQduW6vfus9b6771L/6o/fpI791i2675agOHZjVeWCTQzRIY+2qhAilNxJnBVO2Qt+L3DvnAV8eCAb15Tz32hvca6/z1Hkj4CFh9PnnfrbzQJAv5XPP3ki0d88eHTl8RG86fqOOHTuq/Nvha3vWNDCnnTmpwqqGKIpQb5ZttqMVzdbBlKnVGBMcfRSXhDB6uSdFDHELVvnUR4lRcfyxTkI0I9+UTKqxc9rZGmIASY0956hAxy4y9r7UIkdYRc2Ankky9QKo4gZhwYx13KIJkMfuKR6585ayeIhWUYnVc7HqOudiH1WLrNEFC4UWaRYMtWTNSbZ0S9CIaX5JdnR4Zn6ttATGNGHFlPI6sotxBPgx1mUjtdf1ZorBNrETLd9RqCwp+Cp+lvHq3vFDqB4+2jJHU/WXJlKpe2Q8S0XJS75rxhHHRAaqSO1oq1Hhgx0Ok5C9DMhBSoUtqj6yy3gSTa11PlIRCnpmDmDpeGBZlVEuuhfZNHGWiiWETiwik0et1ca8C3HpqIrFvwIzxC9YSTCIlsIgO/qUR5WlLzFnQeKTq9RJlAkCdZ+KwykbEX/U1cuVIIP0QiWqiPLJYIYAItsjBAW41vkElaUFIhcY6PHJmjp6Xd29ERJt1zWNjRcWBgU2nvTwS0QhWluoEOjRG52Lb4zLHt1SWuV6BaMmc5NhlIqs5olv4BUfG2kFCar9holvkL03cnps0a3mjT6IT9B3RCuzqKsImuLR0HnTYuzGPmYJQR3OymCuFQC/mpcDkhsyxOrJV8w4xKdYMwaQ9MYamb7STnShx6YJUY6Y/JJz4scqOym/yQKtHPGOORRd+XR5ZFnPUj/Nm1BRr83QAM4ODTB4QkInjKsxvrt7XHbrIidnQDoFSZ9KU6HSCCx7eBwQGUuooe+30YHUWlqi4wjoOV2orMmDtWfvHh06dL2O58EguP6667mh4UEJH1y3udnIjUmQm5CNzU1t5AYF1IPBejiIDn3s001KbmwK3Kj1elIE51KjjrBcMzphZeiKr4rEzUvT3j2Dbjp2QB98z0368w+9W//jj96rP/6dt+tdtx7T4cN7NeODnMmdN6jEsoyQSp41uVafy12fUyXDS7Ld/ZgPrvYiQ+pNrfkgNpak3GRHJ3wb83VKzciJcdYRiBY7aOzb5Ff5MfVupYKGf+WHRt/QFh1lpT4UfW2GU6kqrnzQNXRiFuTo0cj1Q23YUl6vLU4giqA+jCAzR51DY7zqJBsDw8cFaFSFHYiJvJwPbezM20BsQewBVraohVCoRwqLis5rzESxI9SQ1HbnWQFx8cPLhEFwiaKQ/W3ZZyZrGOjlj2e3o2isE9JVGZOH2bqOeeBV64QvOuO8m8keOuWOfzYMWgOz6KC2Ncg5JbTJ/Jd4gPj6pU29mv8k5Y0NPf/qJZ156aIee/68Tj79hu47/ap+9tDL+tEDL+p79z6re3h4+I0fPqU7vv+E/u07j+nz33yYh4Yn9Q9fPaGPf/UBcD94kAeGD+rjXzupv7/zpD511ynwMA8OH9Fnv/GI/unu0/qnex4Fj+hf7n5E//ubD+mfv35CX7jnQX33p0/rzAsXqU0SNYvW94cP4tSrCTk/2YjYcBFsiFiadjT2nQ3tquI7W2PkoASTA5AgquQrYGvOxg9w3S58ghYaW8ySJtZ27fEQWlC34Yc48k1p7kSL8wVlzctQaxtp+MCs3zz8KYotNHpYqfIzaNmW863q+6SxDajzb6SFKgpg9j1oMnXhwNiSMkOAHEse9Aif9Mw/R7ENQ+f8auKZCzS734piLloaHhix4WElEtQeM7cmiBngWwqDCjTWnmvmm49fp/feeoNuumGvBuzbJA5ySoQ25KoBOl0H+cypzc0587eKOX9xQ48/fU5nXrygTQr1wHuFWCvz2FD4LDV5JqkhNGpI0S2TsQ8tQE+1fTnwqOICYjWZrLTkCy1HnBr1tfLH0qzNrUHPvnxZp86c5QH5uubUhQs1C5ArbvjTK8W0NkeRxNi3qWttZt18w369682HdCT/CUvbUkMfF42+vSJRRUAgxoyNamXO9YJhgQNhaeIZLO+rgprripVzp3SWBgmf7MQSnKrKlmWdqZeFZEJIi7OqURNTCALQpxPEirtctSPhkDyJaWxMAR1OqBIEGbvtmidmUVVjf7fmg964JD3+wrruffSsfvDgi/rufc/rnp8/q2/89Izu/NHT+uoPn9RXvve4vpzfsP7Ww/onvhz5x7se0mfvOKG/v/1efenuh/TQEy/r0vpcbabemCqTFekaMWXtbR+wUl6UDTr5sSJhKZQOW60vTmxcY90mUY5vq/3Au2wJIbp4I0QP8I1gW/SwwIWGL722ykbHXKktROwNTlKOuWILlIQAD3oCU0/LvlNLZEEbNYbiveiZhwwKLYyW0iU/MJhqEvnpWbEa+ePO6tTIj1uvwfHo7OK+nORxTy6bcw6hyqkgshDS8IEgEMtYMrpIjlyTc02AZ8J+XsLXdJkfPi5kJytVVbIacA8NyFSdIV61n/AxEdyoTegJYNpRj8022uREwK/soWgxMY56OEvca0QWzbIBXF8PTDrrarWLCLgaQhBzCv+myOXPHA3Mhrlu5lr6B799iz7Gw8C//NA79HvvfZNufdN1OrB3pn7vhid5mU7Oj8klwTXyAvKkbtRCoXoP4GKbh3u5j57usyd6+fK68p+LTHJ8trg/zz16YphK+/ft58v9Y7oxfy589Ij28aX/Gg+sbY5CC5iKCgzCpYrwoakhOmcYQYQILSgGwKpGK6RkIklAz4oKky9mMa1KFo1kdAUZGkzfV3Jg7rkbJmYmuAHU1VfYkjO0DL8EtiuXbYneAUNf8DBlRldUQkPmbKigBe1oLo9UuwQVl9Z4TlGxIq504+Muh2SOOKPtynEf0Ne+YIMdlfEgI3GNQiEVtTpvdPEKEp/SXV6kIFHprNJAoK2gtJaho9gMhVY+madbGXswDL2NgAhPNYzTXFI0hRowdY0oKEAxxRc1bsDY0tHR4TzqLbH2TCHYvEbDG8G6eot+CRPipWOCMwEwObSCnTIOmqCdzREzWHZHNLtRe48SD8nShCnrREXLXge5PhTij746e1v0asNkW/WPH3UpE4YG6i1u+SfluzSOKWRkfwVJeKCklg1fBSwzhEOrfrQ7h0APH8DS49d9Oofqil7ey2FhL9VCCnP1HFfXxn+ZwXIUHQt2ZGpt3bRzrENVqtGz+L6esDtn5iUcpVanqnNrVEzeoQtf9eb4dENXjKPt4qaTrISugk1Ar6ZzqMa+cBnlkJY5YgCr8zt6HFZ1V2Y1Hv+xXvnazhjbsk36pWHJoR/dw1nGD8XSQV2Brm9smAKemOIYlCrRuxhEHHNtgLvCP7qUtgyMZsSUlvir2ke33SRhQfS1H2Gugtgmv5hXeQqNqpDpF/PvdEKNlR5Hu5+7jtbRAPwHPtTt4dvFg9cd5MFgbiiO6+jhw9q3d29NM8+NytaWtre3+PC1qY0twLeWqw8IN+rby00+PG5pC985d5gTcp5mLczW+/TagjJ96ShNtkGJSqXcy+jwdXv0nluO6qMfvEV//Ufv1sc+9Hb959vepDffeEApjyu8zFWNgKK5N285mDC2K1kfaymykZg0xHLZpyG6hAp9WfATyuLV27zOMQz03PjV2uBjjV/FF9OUNWTWhrGRB0J0Q6+UrbSWYURcsk8tygj1URFj8VKITXLsA5SOziOGolptZnYenjZudqO2UXDH3qjC4sexlyWD7FQcaytewkE7G6eKcCPDpMe/xQ9gmKNuQIjZm8661usIRBJRXB+IYMFdR2TV26Wyo6LKYkNjKRATeSe6Wz4cxSe2hFMWs8bWFD6cqNmcI1KqMiNAtkNFg7L/BvHNZ5zFlHyAatyMN85xSyJEmcsDUgT3hyS41cOdPDi5vLnNh+FtXeAhYn4L8bXzl5X/vfKlc5f0zMsX9fhzF/TwU2/ogcfO6qcPv6Lv3f+C7v7ps7rjB0/qizxA/JdvPqLP5QHhHSf1qTtO6dNfe0jIAI29AAAQAElEQVSfuvMh6Cl99uuP8HDxYX3h7od1/yOv6PKmNXgmUU5T4+jPNWcBDfC0hFK3uc+YYxG2HPNAy7ZYaMNPhVoWHqRMWrh0VzzPi7Sx2UbMuUbAb0kb2xbbpC32ek7UvA34z5g3tYUOEns1wZxcgy0PwL8Mg3LN0jAjfoIl5hBxEnllaQRHHTYyREKLhr0wlQRabXELSteEM4BqbAubZKYZUivUtuwOGIxaaexjbGh4+TFr09yC9tlzJFpranmQxTlVD7TCB1tz5TqaB1ahseXhYaIH5lUGD3IoMDyCPFH2yFxIm62DB/bq3W+7Qe++9ZCuOzBwPZ9rm5M0Hyi3ucbX/Cw1+aOfl63ht81xnFNHU86jc+c39dSLb+gc57B53xjW1qTMx1yqGrKugGQaG+sza66TiZW37H90o7n0yFlXLhaJjLsHybYGIEUjGlbYhn8jFyyWQa9f2NCpp87pzMvntc6+xZa8uFF3A2RHaMSIiMQVTzpEYZW4/hw7uk+33XpYt950nfbvpQCpm6mBXkKzqoUmPFCMhUHOXnitaBvWBFOYoV/bM9NsbaZh4NwdBkwdzda2BuUBXLDJScJlQ/PZPnk2UHWqZab0uWgUQYdZ9HhECM3+hK89IFoB+x7aQskjmR/RStAoxDNuCUVlzhPrkafP6nM84Pv/fv7n+psvPqC/u/0UX2Cc4ksNkGvSVx/SZ7Dn2vSPdz2s/82XGP9696P6N77EuP1bp/WtHz6uRx97SfmnEZpZs9KykMwNLBmIVmRFyHrKiC5nVtkTAoOKiN4733C1HBUKh+O490UJ0mJZghdl7QcaG28AS++8bSWFB8umbmSIJEsBsmiVtVQZomhYO2ojmTm0UcscPvcPYm48NZA7tOvg0DdIeuicGEJUU43pV/n4CX32qfRRcIwnfvkw0HFj2mQFjqNku6BqyRK4pAyR8FYdt9S6NEnwRmfDaNf+RgVaoGTAYero6BqI8xBlE2wYKYYSLBvIJG5KM3yAQrVf2RtjKT+hQ6CnZogCjQ0X2asaIUtsiErLFAszRSd/B+dp3WfOeejX9M63Htaf8iX1/+MPb9Of/O6tev+7juv4Dfu1xvWi4iuZpBWhVMikRV0S9qyCSrnWzrkG51qc++fN+k3ALdV9de6tA75438h999YG1+Otui5vc08+5zjn/MmfCOeL/ePHjvEl/yHuj/dqxrWfySQxXzrzQ2QblLYPlkohGracp3By/YTriCx0GlvLYiY+lP0LWcBa8Z74KIGWLa+JYKm5Opeo4OrWpda+lteov6Z9yjH6TeJEWd/VLRgmn93n+bQDBHriF74T80vijU8AuWZ4bGA1CyKVcG4xpkee4pd+U+JJM/rjPFlgr+jxDnYYoghWlLtzRC6snDeaitKutivXTmuydE1xGQD9WtnyQusgzOW1OqKk57RYndboyjV0QikngZQE7FJJlQiDptZ5y5OiuC7FBrrQDxXiwrGYpWLJlWHnkHnJQx/1ebfs7FIXeZKsuvRqV9s5yYo0TtA1fbSnZCQJn4PbTSh6j0dMHV5ZfLdnNHEmzhHwMCh2HDDBda3D4Z/dahjosFnshK7h8HAtgy8nTm5YHFWpK4l2NDwUm23IhAZfFnKRkVx0GEn4pQxdpXlhsEQP6iLXCK0EUnQaG+plaW4iNSCw4QASG1j8YGQMh7F328XEJ4Wm4nrjjx443uSpSUKRBVLKAjEyd0jlsYRLIbmCybbDLtY0AkK3bEMlr/6gs7smeRawhJumVrkj4BtS5cJ02kfEsbdlaEPFYuhjahLTyyHrCnDR4tiUkGFEEsBC4uoeyOIMqgtTtrcLuKbXXmOJTVUz/jFAbKNyJCkkTsBVJAzU1LOK5Ctf/Ok9rhjRYiUObrVPmrwCKhaji2HEaOTeEdKZd7HPGFAx4kWHkW3t2bOmAwf268iRIzp+4406evSo8qcILLVuQOqbyQ0+IOYGpbChDW5U1tc369852QjlpiU3NPHNN5jz8d9Gadz09PmZmTnDw2lqlAeLQZZdqxKMZmtW/pz4LTcf1u9+4Bb9+Udu0//46Phbg289ooP7ckmbMlmSRTgls289qaqNfObNwQwN6uCOtu4n7g+n2FZ8fBo3XmgJbUozQ8Jsy/DdR/gLnwBvHBrIsc+K0Gh0VndyifFBseh1E8o5EkU8zJSkYU1EwZhaSiC67NDKXQFo8On1jIFxhi1dfOAzJyRSRTsccUayqRa+co5O3b80eAjAl08icIKfg8xR08HjQcHJpUXDs/ieDzOSwRSjrBsnJx4KKafyRyjKg5Moi0eXOSe+ZW/UAxu2KXfyjdNgxY6AmREP1itWtACyI+OW8zaxQZ9nzjFu9Uaazwj1pIFze+Ljr7mkuaVaS6cmn83Ip598CJoNM27Y1zQb9oA19Yd4M0JAHp6BejCwPWidh3yXNqTzl6TXLsz1ymubev6VdZ156ZKeeP6iHnn2gk6dOQ9e08vnLms+H2QPFDF21iFqbOzbvF6PHBnkHK/sUdY1wQmhTsmlKlm9JU35I5KBWsXDgqann39N37/vaX3n50/rBw88ox+CH594Vj89+bx+fuoF/eLhF3Tfoy/pgcdf0cknXq0HN488nT/1fE2nn32dNbyup154XWdePK9nX76gF169pJfPXmKdl3T29cs6x8Oe1y9u6I08UAXnR1xgUy5c3lRw8fJcF9fnPHgFG3NdLmwXXc8Dy62mTY7LFsdlLvam9ierA3SxZtuafmBYpWsP+nmCqMYxDVTmwVLQJUnEF3CxXHKDNuWBDrJ6y4M9DkUJxq4J1NRG2MyduMicRw0ozZQAbU2chybSEqPwtWYKZZCIM6h8o/6GIwd029sO623HD2gv19VkstIYsxC2RXL9DMg2/IgZdA3d+uUtPfnsWT32zDmdv7glM0egqVFnk0nN2EIae9iiiVB8a3O1bACLwDpFqkUuLFTowpMvGWKLCJ84Suo5OS4Dwvq69PQLF+p8urS+zetK8mBoMGiwZVtSQCi0zc05rI6mvEy0b++a3vHmI3rPW2/Q4YN7qIF6sWm1UYuYt2ouPTnLx7ItBpDjLh5Qruk1Xrsvnb2oZ196ox6oPvHc65z753gtvKoHn3hF9+WfJXj4Rf2E182PHjyjHz3wNHgKnNFJHqS9dn696thm37L2QtVAFSPFAaE6QxNVoMITe38PgRcm6oZg7z7ho1WbF5s1jS4qHm0eED/Lg+Af3P+Uvn3vM/refS/oxw++yOv7Zd378Mv1ZcSJ06/o1OOv6vSTZ/Ukr++nn3lNz7DOZ4h7jtf0S29s6OLlbVKbc7dB4WtOeGqsGpirevYQj6gLUYaJLjzV216EhB0QKTgWgBP+dd2G7X2aJ45osJOOkIbQe9aLl5SEZRTNmn5wRqaPIeWLFU2NURcyoKx8zGNyNdba4IMcjyoeOe/3PW8ParyGcMdM9taBUPlX/To/hxCXji9TVmjKT80YkWNUxUffdaqWWoIuMFaNoYlOXOM10SmJKkdNgypyYruMf5JHiK17UjYCPXOurlnYB2BbgiaPaNN1QeiSv2KIp8u2ptb9ic18cYxD8ZmyRSOsETK1IkwySgmFba4JQmxIUDoqZBh6jlliUgO7LPHaO7x/pt961036iw+/Xx/7o9v0+7/9Nr3zbUd16Lp9mvHgnrDem8ac1DLVJVELhvRJB51vz7XNF+nbPBTc4n56k3vrzY2NuqfObwZe5sK2vr6hzdJvKvfWeXAY/+zDbJgpfy584/HjOnbDUR08eFBrfFFjU33NVRMzOT0ylTEtSjo+yYFnvSazceGx9F7+Em6a2g57AmKIA8A9UgGxKIuu3NlPKiCioVrxxNE2c7j7Z1xhVzwTvgPJSejOWAKypqQp4GAbHyn+zE4OnCTkXYifVHqlIWsFYaNmEeSAqzQ1lApN71GBxT6jpQLGdGdYIFLOsZ2KSCTAkHrhyI9nrg0xCT7FQDCwn72cMmXIxAWEBENsE2W43qMuCb0K6Eca0nWGWAxMAyUoaTNb9jJ0AiblmUGHCTGmDlO3ywEVCbImYVoCIZ2JbXO+AGjstplfKp48Ik9yeeQja2yYai9y3S/ESHhi4x4apEYmUWgQXYE8cYdUntAFpgShAY4hSn1y/aj4RQSLhU9Rwh6bkcHO2lFg7+dsnCfgS48k7BqbHX+taHT1FrcCw+4YVJUAOkzRfaJJSu1LDX5LQ7iFYvRZyBhX+CUbbvTFZdmjV46FurXLukZbWnP69YjuurR0uY/lscsU3U5VNN0/40JaMNFO2KmsE3msPB47rWKPd86kldZjUcQlIE8RVP9Xu90zVB01dPnKfKa2aMsJJjSApU+1TV6o/oN9metXBvrqHnlB7Datyqt8MqzKEz/Rbs8507mME5aVwo37V7YEByXk9TAyvxYh1+g37eUocpQn7trUdXSWOa7tuWrpURWK2mO44ZV1ceENOyGqic/qLHexDPAVbw3DoP379/FN4/U6zkPB48ePKQ8KRctNSG5Gtra2uYnZ1hY3MnkAuMmNTH57cB16GZQMjT03PLnRC3ZcZS1laoiqweQcCA8rjz8Nmju3tT2Djh09oN9812/oz/LnxH/6fv3lH75HH7ztTbrh0B7lxprnKJKl+Ivk/YKNnG5x3alsyvqXkDAVRJv4og0F+1h1FS/8DBAMDyoPm49GwhIwtVZbyTg4dmjqgkQqt7KTI8KAYBu2Vb0w9AboITF5IBaB2uKatdfZjspJjk+dh9hzAibnMKCMM2mq5hiAyaTSNxmbnUxNJUhFUHVGQsaLntRS6tCVzcQvtPCRhygs2zABhPlV9UbGD1X2OpJqaEUWa8GuxhBbCgCpNmKApcyhbJ4y1QSNDsk/2Ssvgo2RHh/X3iLQp33qMU1d1bqaz8+NB2sCWV5NjK4oddW5jq18IvdoZiOe0ciGJtlUxyIm/oBeKsU3dXEMDc1rdDZbqxv/2doeBZ7tk4a90ozXwjAjxBLHh2HRs46OOWU3HoTMtc2HwDnov0HIApiUnrJkW0oHxbC4NkJjy29BPvzUa/rnbz6sv/nSL/S/vnSf/u72+/XJrzygT97+gD4O//Ev3a+/+xL8F6Hgb//tF/qbL/5Cf/tFfPH/xJfvK99/+MqD+oevPqhP3wHuPKHPff0hff6bp+pPpL9wz8P60nce1u3fe1R3/OC07vzRY/r6T57Q3T97Ut+692l9574z9R+5/ODE8/rhief0w5Pgoef1o1PBi/rpIy/r3kdf1S+eOKcTT72ux5+/0P/tOdaY14bNIoFt2UBW+jioN3Qo+xGUBo5FU3/wU/YYgG28hg58bI/mQYLf4sPfG+c3eeC5obNvXAaX9PIbwWW9zEPQl3mC9MJrl/UC9KXXLuqV1y/o7OuX9Mb5y7pw8bLynxvw3QznxlxppgbbSS0NgwxC5TV0nAsaNNuzRzffeFTveMuN2r93r9Z5mJrf2LoIvXB5Q/nt1TcuFSHoFQAAEABJREFUbSt/Dp9/k+/1C5s89NtUHrzmAdvG1lwbPFh98exlnXrynM68dEGb2x7ziwavvBpz6jTZFoMYZWdUtWJbsQww9EQsgTrdGRpn2zI2msSXNkwUMi91S8gN5CHyqSdf02PPXdRL1Po8D+LOgKdeuaAneDiVh9CP8rAqv1F44vGzPKjmnHj0Zf085we475GXdJIHWy+dW2ef9mvfvr3UICW/qlmGMpXEYPUf0WopUBudBw0z8/qynnnpYv2Z7ee+fkr/eNcjym/S/f0dJ5V/V/QTXznJ6+Wk/uZLJ/S3Xz6hj38FfPkBXhv36n/+68/1P//lx/r8Hffp4cde1CYPt8V8KchKY8Z6sY58bCNrW3QZOZRNUmjJsuwRJOsfnuLYOKfIGZ2R6XVEucA1WZwCusAXFOc3Z7rElxWbvOFu8QXENnSOvXmmNqxJwFyfBuDZTB5mpYueTcFTlDOXct1hLrEGW7QmDFrwsRmdpJg9EFKi1X2it9IyFoaM0ZRjmBGRg26vMQOw+LEYRYNpAWw040Q2OlTJoNIPiiqgKnjsJUAlZO1o7CxuPVrCJ76TOFJHDx+T7XKLSlMbVdmW6HFl6xosaFJChI9Sfxj4mlct0gJNvWHuTFlgs9dJsgMqqxkHiVE0S/Hhm7CaSipRNA+DBhDzBNRyfqyMsl2IxKaowyOBYpcs2yGKAU6qQbSmmKJHqF7rLHsrmSVDUcQRWPmRYCss1I6uQ7ScOqiUczCOLYIlsc69w1xvOX5QH/ngO/TXf/IB/cWH3qnfed/NeutNh7R/35qG+OI6ddtKDqv/aFfL+/Cch4xB3VfzZd1037zBF+v5twPX82BwfBAYXex574h/7quTcu+evTp65Gj9hc+Rw4eV/zxwLa+5zB8Hiwq00rI/AL3wgZP5qU2JlzNIdmdiF63JGlUlceJBd3YjLn0Q0nlth/xHYCfTzog2iqFB9wgXQ5fCSa4frbaphtHdq7bwkz38Kq5Sx6p5J7+adZVf8RrnX9F0Nu7B1ewLnVlXd/+/c0x670q4Kk98/OI20Ukf3dXwq+xXi1nopkkWis74KjsQXb32EzOhv/h70P/F0cQFSQnLyyMS3EjgqkcMJmHBTwroTh2Kq6wj2h1YOfcW8Su68kVe2ErBsCgYfrVf6xzHJ9d1yM5uinQzCyfjGIwk1OoNfWfGEWsVZFwAvOBagTQK6naCw5NDNoLcLfPgl5DOJl6ynaAdaE3CACRhvjaYa7ITQ2deaeEvrbJaThKW2gigc51jpFewYSonA70SoIqNCOXpsh1DcpCxihVuo07oVJ6lMyOq6knTZZdsbIYLYLWKzJM3kAnGGGhstotLzmIYonH8LMaOHq+xjftFfSy6dLgu6MRHkRWE2mgzSYACqXLD9o7eHFCjDaIsObrEliLDL8FiD0UWVes5qAJbXwO8O/IwRPE0Y+aAZkmYs/kStqgm02Srm+CqNx4SblIfIJbtohobs7FNBEw1JNGKbWT7nHGLnRTRJ5XgG4xt2YGgkiwVNDWCE7vApIdOpjGGNOqxnghRHFeNzeLehiA6xSvNRgnTWqc2NHZ01RsCKnNTt5cPjgevv44bjiN1w3HouuvqZq9xI7O1ud0fCkI3uGnZ4AHgRPNtZt3McGOTm5jNzS0eHm4rNz8TchwzX2gQnuJlMzlCoz7LcL1TVcyyrQMH9ultbz6mD33g7fqrj7xPH/vj9+nD//lW3fLmQ9o3/vbLIifhLcHLVBwjjia68sHYaRzFfgGVC3w5sXVNPRyKP2Z0QmegalFXnlTpHh8DbAj+xJbA3KXhOLGWSLbJY7SGQugN2M5YyVpZ3Ef2ps8VmTxM3tC50PDnwxaRccaqullFHVV0FJNOpU2ZIiCo+Pgk9+BBlb2MVNkaJjQhiWQuYaOjR4mdHhVw0jEHeqxdoBJEMqEvJVnm8CjjTjAcOhFfEd2GJg+sMJehqGjMH3+46qm5y6sjpjE3adLBnPypgjnIYeOAW+IxKEiGhr6JmtVb7A02lEhqmyt1hUdQzusdNl4jC10VzZzjB+BcexJTsVSk6PFp0NgCTQ8ToSJX95mr+JKphhjFDlvHPsesYCoX5y+Q4C0xxj3TiZa5Un9+62hOjhYwf+YJH7/4Nwa6AsJ6d9bCpF2Kq964PNepM2/wYO5ZfeMnZ3TXj5/W137wlL72/Sd0x/ef1Fe+13H7957iod5T+jL0y/8+0TP64r+f0b+Bf/3uUwr++TtP6fPfeVL/+K0n9Ll7ntBn735Cnwaf+sYT+sw3Htc/fH3CY/qHux7TJ8En7jqtT9z5qD4Z3PWoPgE+Dl/gQczHsX/yG6f1qa8/qr+78xH927ce0iNPvaLtuZUPsWyROOwjDAUC1jVb9mfODtQesklzjk32NRvWsp/YRI4JrfiZLq5LD/Jw8ivfe0L/evfD+mL+g5nvPKovf+cRfbHwqL74bXj0X7xnpOi//N3H2MvTuvvHTygPtZKn55bUUmgA74Ghqxp806BZHtCsHdCzZ7f07794TndxbO764eO6E4R+/cfhH0MGP3pcX/vRE/rq9x/jOMLjcyfynT96Svf84nnd9+TrevX8lubknTNvluqsrYnzrgHmFmBPIGzHXJw1YeEhbHTkOXZYFL3bhoklEPlFVngmiK+wN9Fwa8TSpZFnAg2zmS7wtPT+x89xnj2tz939uP7p7scK//iNx/TZbwLkT8N/inPh77/xiD7JefL3OTe+9igP6R7R337lIf3PLz3Iw7uH9LNTz+k8D0pzPcw8Yn7Rmrg2ZN1NmZY1jQx2m4LouCnX3nx4f+LZ13gdPKZP3/WwPn/Po/rCtx/Xv333SV4HT+v2HzzDQ+5ndOePn+G186zu/ulz+va9L+jf739J33/wZf3gxMv6+aMv6dmXL9ZDueRlQjpzImQfENJFWUqzKWCsL2xdU7JZIPdMpavK460KSx7M5JmDppzLYt/JJF4kQqHywbuRO8ed011JwyWhjrloxj4Aa5CKRmNYgJyA1rbJNYdlDa0V35irFd9ljEmtUHMmpGa8lfqjm8cXj9wfkyAqJAh6w5Glj8hoyUNPErSRJ3tiqzLWFNfw0aUWIuiNOcmIcdJ1SoaGmQA6IZGb8JTNiLL7MRuxFj/ocYRrKOnINr7Y44tWQo4PRwHWkizbkPhJCPTwzFcbT54ExkUM8LVHtR7kdHSiZa+Iko1SyYESmpEsKhZb0qYGymK38EUX2xy215WEZGIOxSaiyxkdPv1kiM+ox558Ekb8beOCLzGNHA1942TKHmBRb9G6s4yEkCwMiH/r8T1vfBt2kIohiUw+4evAmNWRERGCI7rkduoo0bIB+h4/10HuK9/9tmP6b394m/6ffBn9x7/zdr3v7cd1w+ED2rM2lH9CJxBavcczjcFYb3QT8nAvX5xvbW8p9825X95YX6/fENxY39D6+qbW6/4aO/fam3wZv8WT+fm81Zz79u3XDTfcoGPHbtD111+vfXyZ39/LmFC9MS070krIvMVkwEAPB2K3DBdEChRNFKLhTIfpPfYd+bqacQroa0bB/J2Pf1DHbCVZImzL7qiYFTsGLSHJqhZiBCN1GAkhvQoM01Hzdpbp+7kTXQH9wj3MKBu6wFhbY4YAki7UwEBiZKEGEkLBRqZPcjYjc4YGMSutqVyiEy0h6poau9w1RmPRskc5b6ck5GBxzB8GO34Zi1RASSv2LsfbtuhdsTLGFkQ10fAdhgC6JpQmAgzdGAJB05XmZOrHIGIQnwAtW7AcY5sQLcWTBs8UayzA5lpWOZHTkTVBOLBHAnGZciRP+FVEFxARkkziQqWlAJt8I/oqYiULyRnZ/mhVHpoatRjNEvEJjAcIC3BDpi+YiY8PDhxvOMF1INe5hFt6bKELxDECfiHBpKoEUYAB7Oim2PSuNCSA0L00IK10Mq/MMxpQrs40aq8k8YvWGX4NxD/45a6m1iBeZggg1Ru2BhdArtJjCXKAO0RMh6q55GJr2CG7VKy+TosujKN3xUXtDAt0KfsZkKQX0MtZeE1MZgjvlby2FXGylaC06IPwSyQ12oXCCS4sVJSRbN2z25e2zsUWTNLkn/K7vms6P6Xv3itjzAGqkcDt7FfVo6z9cnxrCKPMg4n6RSFUgCmyMGSbJj6yaFwrGOlJVkZiiCYM5TRatpGljLz+YcpZy9bjSo4pKKEiipuGmIJVeeJ30DhN2GGYBFc9lJuOMs47SapCs+iJ8CRlzSNvMtlmz1CQJmz+nPj6PBg8yjeRx4/r6OEjii5OuZEJphubPPyrmxq+3VwH/aZmo/68OLYtbmjiu7095/NFR6ZnKmrPSNYomD69jgtF2KYyNNhyATTs3j1rPKg8qN98z1v0X3//vfrrj75f/41vbj/wrht17NBecZ8msolQ6Nj7FMyVDJL5GVWKLwPdsFbism8ByrrQOwxD6eKAvCOe+nBU44YtesujRysOQbWmSWrqHFQg3lF0H/UWJaDHJI3zWrwJKq3BhQKPSLKm0tuu97Q6X1NfbF1Ajw0vS4yqdTOKkBCoC+IBMRz+uGCpNFDJ6q3X0sdomDxkNEcKG0SdLI0PeWKh+dBccRgzb/HdSUmf2FDFKMsOVA2u6MKnJEv0JrT4Ki0ya865o+iAjZKOVzxVerl+stCKl2RbaTY0zhE0VokqIssIKdQcbNAUj6sSWkYRgDPmLoYhJ9pMmW0Z9YoniEU0dzvnFRwftRmJE/HGOr2h54N/ZBOJWmLi8DbjiGGw6LJo5CAFr0UBKkZY1B+enYF0x4z4Q4S6yDSYbHOw1da03fZo28Fe6Jo2NdPGfNA6uLRlHti0eoD42sW5zvJQ6ZXXN/TSa+t6/uy6nn3lks68dElPvXBRTzx3QafPXNDDT53XiSff0P2Pv6ZfPHqWhzQv60c8JPnBgy/pe/e/yMOtF/Sde5/Td3/+rL77s2f07Z+e0d08lFzgZ8jgnp88w4O0p3XXj57mIdfT+uJ3T+ue+57VM69e1vactbOYNq2PvUL8tXoi83qvBxTzbfZmThzXtjFZpeTcU3KaIwX1sKZzb/Bg7t4z+swd9+lTd5zQZ3lY9Bnw6btOFf/Z/BuRyJ+56yEeeoKvPVS/XfYPXzupj99+Up/48oP6Fmt55fVNKXk5KK0gyZRRsGyQaflQu9UGPfr0q/qXu0/Ub3P+n7c/oP+V30iD/u3t96O7X3/z5Y7/hfw36P/mKw/qb75yggdlJ/A9of/z3x7Qp+84qZ8+9KIurDeZB41MombmbEA0IwggIyl1hQZRlTlCgFvtHV6KAdgoY8PZciwAAV2NGQK0mbHOWWMEHob67cXTZ/JQ8BF97q6T+jwPhD/Pg+B//uZp/W8eCv4rDwW/cM9jPBQ+zcPY0/rytx/T7f/+BA/tntCdP3hMX//B45wrT3J+PaWHn3xJb1zckPObbtQi0IB2N2dyEP1Iwooat5t08fK2Xji7yfm9rmde3tCzr27qhe6oT2YAABAASURBVHObevHcll55fateC69f2Nb5i9u6cHmuSxvS5U1rY2vQJq+drflMc8+UOgZbzjGHklqCFphLtBLhs3NB9qchY5IzVFAGwHkaXcsQ24iKwZaw8F1NFh7ccLHg0jNX43wPYBQ/JzspjbOpz0kamYIiS7GgEM2hAXyCVxCvJMy84YMe2opURGqDsY3OYlA98Br1TWnoQwIUNjI04gKjXKVijouSI3ycyo4AtS3b0SoX5NQnmhMM1WjqlAC6zREgX5kYUEnRiRVGH0WALXrUYpeVq4hUStkuDBqKdr2EICwkymilJVUeYBvfKqvUDOTAWVOzLTsQtINRJk4JxIYgkhdxcckeRDB6wOut6kKVXtZcT4shmjUKT6W5D0WEQ2ck5grrwbBWmu3i8ULsvBRao8gMeu8+na8xCjPwkJmIRIl0Kt6CAuiUA89UUxCOtiEAzZ6h6fjhvfrPv/lW/fePfkB/+eHb9KHfeove8dYjOnwd95mzgWQiVSNGslTQ2OxotKLj6LInc15H/V54my/Mt5T743W+WM9DwA0eBPYv2NFvbWGPz7bKn7icdwP7fvDAQR4IHtUNR8cHgnyJH73d59RElYYOOXss2GiCsIGwRQ5N/noNRFHGMDvRJv+d6pJYHuGt+AxLLtKEJAarxgRijqpqgJ86ngomeUl3aysaMzSmAGnqaDmqGSfNVegYU2SsqbxGPksvW5QLJsJOXM3E0VeuU0tPaqGXTMCChRmnw4Rhx+ojo6bjpuTkBETqY3QlZJhcF8owQXx7ZNwKmbCbyBl7aXcOeV1NmtF3p2gq9aQqmvVmpjaqcSj91Yb4XU1/pW6afEoq0sLTYXTt1nLp7otr2sEvFo1+2gpYfEk6FQ+rarEEJfQhYtAlRoT4B0jLjn4hhA+6ojhOsGWIe41VnK65tNXXC+FaNjJmMUvFkvPEtlz1J2GFEmumDLrWkKChhf0VfcfBbDgHkKnHHqzK4U32pWs4ow6EpSPaQFntBPUWzwlds3P8ZbZVz9S2urGxWf1n4kMX8ILbwUw5Um9ymhyTQ/hgkkMjB/FfcY2pIwaQXMHkM82T2O4oTEg5ectf1WDH06nEGqLDuXjB2MSpN3dCTMOiBUSbbLDouz08rxpIA7+8m6hgh9cYZpTBMlc3UJoI09SizRIjFx/mKshedew29llUSblhG8We68qIPv/opCvbTgsSAVUfbK2FF2TYCRrnVVomhWbW8oVX2bVsCRyluAddDNe6dxujoRw4ejICZLoaNXVHFVmIMYpGjbyLw5AnfOdKZVv5t0kOHtyvo0eP6PiNx5VvJvMnCrnByI3KFt9y5jcHt7Y2tcnDwM18swm9zDeeHRt827mh3Ojk5icx29tzbnLmfL6Yi0GilumcFq2VAma1p7YAW3xz83v9wb1651uO68MffIc+9kfv1199+D363d+8WTcfO6C9M4K5MRyTK4tnGkXOtiYHQu/kjRzEng/6TFO2rou2o4+pcASx8U3uIEF57yxrKTJbokpIGRFAPGJr6IJSMZChQZIXNp3DoP7tf4OiYYLUxe4pH6rFOiMnI9buI87vhpQpQOxVZ0OIGlI6lHiiIVt0cMrcxDZ8C5WL7NFhb1CIMAttWIkiky8QeTCQJo7Jjhc1okCNjgRxmXdJdiTWrA5FxE0w9qA0MuCNPXrsNQ+GiJLrRzRSK+kaN9CZDxWklS68hG8cyJacKl6VODlLlyQF9LEbms6Cow4blG8YkBv9Bg0gEjHJx64yf0S8CW5lyHQtA7au55Cq5QOVls3MR5lKHtJ1/1KobhZINx5/VYu86htly3zA2UfyNSBxTFqlI5vrQ2jimAh5YSiHNooIMSstW4K65KE+zDXZ1owHF2te0xp0xnwzHqasYkD2MGgAoVaOLStrolmNHA1da/AKBtY3ME/Q5dhwVBU9J2yOHpq9m/MEZr7VtL05YgPKA5bNjW2tr2/r4sVNvXZhA2zywMVj7r7/jRrozIWs4kQJ2t1imXRzjlc9VIRm/sY5V+BcT5YpjViPbdKxXvZmnQekL55b1+lnL+khHnyefPJ1nTh9roOHnycefQX+VZ08fVYnHzurB8H9p1/VLx45q3sfOQfO6tHnztefEbfBylxz5pTZCKR0pgsBzOuBtUqvvHZZDz1Bjodf0b2nzupnD72in/KQ9cfgJyde0E8eeA68oJ8+8DwU/sEX9KMHX9SPT7yon5x8UT/E5+fU9uyrl3jYyy4Y5ECweakhkphxQktNJaPBh81Fyg422QS3HiHBa2ojP/onRmXHeczXsBUq23LmimSvL1ze1PM88H3qxct6Gjzz4iU9ywPn51+5rBd5AP0Ke38WvP76ul4/v6ELFzbr3LjEw7v8z7iX63yZK7+Z05jDzh6zhmxvTRI5QKepNeFGuURQXyz5jwOUc6IhNY6B+sO9eSjnudRzhIpmG61lA4HQvGY4ZxSZYy3WJ/RDICste2H4fDFAAfSGellHJJTo6NQW/0DsZyvgYWyaYjo/z2/05eFffFhHrQV5DhqoePSNnImwkwSQjs6iBzXqbdSmsqFqeAK8ugDPrMUPQttKEa50JaKKouaBN+ezZezkqs4+4oimdLDMi2MY1hRXMZQdOfNVLpV79w2fEKjwFY2sOOCdPNhQ0TuDtvh55StWWWLylgeThbfIgqF4K1LNVz6JTe5oockZv3hhYm5Va9g1WAYNTUO2YQIIYvkO7LURILLDufQtPjW49JlHRolPzRcbcukzcWSSoCK+8QpHUYIJYz34JC7nWyR5wA8bbixOLdfD1pggvcUbwHN9ajmX8KOjkAxjW1Oz4ZkbdalKhEsWCPPkRQgph6bYxd51lAdsk0iT2nqN+FOB7agj4KNqjVi6ukFlEzXuZUlvu/mQPvo779LHPvqb+rM/zJ8Lv1lvPn5I+7m5JJUSy0AQnSRjdgQ6JTBWLz84XNR4veQeeIsHfrkfXuch4Pr6hvJvCdaX6Ztbda+c++UtvkgP4j8nTiRYW5vVbwUeO3aDjt1wVNcdPFBf1A+cG2aO9KL4htdiYZJStASJRyDWS6HxhbBFKHb1MSbaWsfkK+Kx9bAcnSBeHV1P+i7WGF0x40CGOv4LfeVeSKOXZLugsbloxoA5EhKUvg+2d8SUtvIXtxgSFiwUK0z0tWZ0Cz4Mcu8uEtWEUtRg9R+Eq9VSm22MV/bkIlgLSLAu6Bqt735FVubiMpiAIHxeVwEqQUMmlHkUvJgp2lEZsiIWWwP7Hxsw+JV9jNnt1+tHi70eJHJhmA4Xqm5Q5xDgGlUK7Jw1UqBqS65EhmgC2F09V4vlWiYjh07BQmbmie/ercSMyzUg0TNPUA7TgL6nWDBYOm8ZvmfVyOc13/1F634wOMFng0rYNURfQF8UX9h0mzmCCKOaS12kK5EFBZqKoZLkE80LXWqJF9kwdg4en/TpBRTeOeliAgako4eJlTyj1HMbZRA7gK1wKL3PjrpvUBjcq0/8wks2PLChMRcY0oFQF2oCkqAzCtuCjIBHn/l67Qj0ye5icE2MestehKs9YG9YnsrNUuhkd+ZVb/GNqybd6Bv/Sl0yExdlgFVAePIFsFd0jz7Z5QlOUmC8V+1VQ+nLgjU9fOgSvU5xESd5OlCKXEASYcmXGkOn+kKD2DW22EdWWX6lw8EFMVI5ypq3JCyZC77rtKN5VUKwLdtdO5II1vTiT3I0kGgMG0DGjoGJppuK2GzLHiGrOj45T4Kep8dpbEjqwH/UFRlFk8SlYCAXHSYal8WGAjZeQe2jeotvcncpY5Pd/W0LQewi6L11ImFSGoruhiJ9ASv6uASz2Uz79+3X4UOHVP+Y8Y3HdOj66+uBYeMGcIsPCLl5CTbzcJBvPfNbg5ubG9zgrIAbni2wzc3OnAeDudGZs4icC0tkRmBRQwaoVLyNLBqE0tFJ+/bN9OY3HdZvv+8t+vM/eK/++o/fp4/8zq165y3HdP3B/ZpNMQkQjVi6zE8OjFGlF61actPZnRFj6ogqiIQh61ZOXOQcE7syKGkLmloPymsuyPGIf3wSYTPS4wVB3RRVohuDZUYiIhSPOPXo4pyb8lHnyYcaR1WRYdTn4aLRJLSha6yhIcPmFE55Kl5pTUlfxyaiiMQ/uhIzZO5RgVW2ZfQQ2eGoXROQiZegfTOk8Joa+kkm1mNu27It0YMmyoSfkxe29+RDF7coQsuPwcYQZRC/xEVVepjUFBJ9eCaJKVUnRMiidZmE8FTQR0S64pJ9KiaCxoYxuTTpGlmAaHB9z+Hz2i7C0POUlYpIgG4KD5sSG0m7XyrBd8yp0dFmQRpb8VydQlfUauhGl5CaacyT3CXHoHBWwiVLwIaCYZBmYJihzfHSEGtBOxo5Kncor7EFjxy/yHzwaVxLGh/K8gCiY1vRMajk0davy415GjMKWAP15PweLPiB1/4ANfV1aoo0BQ9Q8fByoF5CVK3VWINtKdCVLWVGy2VPuXbN8yCSa1njAYqC2ivVWDe3cU4u5tKIqmG2prW9e7R37z6uo/u0d99e7d0L9qED+/ZAY4fu2bOGz5pma6yDD4UeZmqeaT5QZ9XdKLcxE8cTYtSSZQO18UO9NUSerclrezQj79qevVoj9174vfB7M//eNe1ZW8VM+TeqBvZtbTZoNgwisdIauft1MMegidn7wmMEznpVWjF1gRCosdKjhEy98tXrU71Wx+Lyt0MjCzkwAz16CZ0LKSB55FE3FBNRuJI3ekFdmGGnsy4D1sd73WyEobaVlrGWEwHYJp/hmDEnBXIJ41DnMIsNbdhTU+PcnXN+B63Oda5goZw3sY+haviTHJH8vEYlU+sg2zLF2lAgq5oNQ6eSLmckR1c11KALVIRxsqHDQprOoMbY+XIkb+zzbsCWKgE1k7TXGRtOIUTKzohraNggIpC64KJWGtmQ4OOPwurrFHItXYLFzhw21Njl/lOylWaHAqht2RYDy7D6T0Q49IyyrbSMlsMqKht+sZhSo0cXlhokzmeooemqhuRiZFuGLcBPa0DVO7pi4lAMA/lEVB139WbjMHSejaazU2NdtvEewesx16Kah3MDAz02QZvs8EYwPEQaaVOOIQN71GSYIDpmEmFKziAvScuq9F1QhPigrtpCOyw7GMSoasgKIjhDYOWHocfD2I6h4MjFLYfU1UYxrvFJvaUyY9XWPZx4jzo1JHhef0wGIyUeNRQnBNvw0kxbyn8m8v533aT/9gfv08f+6H366Adv0ftuOa7jR/Zrz0y0VAIhRjIdhCotfKrCh+OVYxrMec3k4d52KPe/eSCY++Ot8X65HgJyb7yRh4V80b7NdaL8t7eV2GTet2+PDh8+pOM8ELyBL+kPHtivtbwfYGQqxmVPFbZFBxaDGBWZypBVrUVRhqbpHgROU/OuxGXDn1cB7g1IXvzAOzAaaOvI+jOPbRSBpOIlRdw1h9KIDSnEDnDtImPW0N9fraSSs+cj4IsjBtfei49gKtGIAAAQAElEQVRhiZagbs2pUFzVCteAbdmGkzIGNS/e3S+SZQMBMyvnYLRLCCVSzQ+fjp8SA7UZFGAImYBIFLHFMMAmd5BcKXBEaqkUxBpmAmzFmTGAKPdHNSVryGuhYitf41h2xE8iogWNiYNoLHsJDPRGHLryFfJVgKobYAzEkDyhDXkFtWZUxuZQbHUOQqvkrB8DhPLjHQOOIWBcCjZmRGjUxVTq4KyFaWBUQFxgEZLpILQDf5EHVCd/aui2aEbn1ggPkFvXu5zC9/iog1Ib/aKGFR526n1lGYnHv2KnYOaLX9eFA8kH2dnxiD6YDIkNIpM3ZMiwikxLqGo+Ta00O1WTaZV2t9Ikz86AtkMc52dPW/n3YZXvmquPid7tuyqv8lfPEO2U5Zd7xyveu70iTzbsKyzSVXsiVg21R5NiYWzjPi0TTlxOyVb+5qQrZjl0w0LOizsXyTHZQh9mcnWEEZNOFZDKJs3kNdFJr2qRghJ2DYkIop5oMkcOdset2mJfIitfSsWNCYvUUNorB05415pGk4XEoNVGJVEFq+qRv4b617KOTv9B8stnvGayHWHjmlacJzOWUbt7xyNPXrhw8YhvaeHRVGdLNcwGHsDt5VvK6/iG8gZuTI7pyOHD2scHyVyB67f/uNnJg8GtjS3lpmcjdIOHgnwTug7dhObmJ7b4JWbOB+ogOSaYI8aFArHBWbtbNHmjSF3h12bWDYf267Z33Kg//S/v1v/7T9+vv/jDd+u3b3szdR7kQy1efPCytmXuoPNaEROgrTkyS3R11iUpE0bGyPx4NoCuOnZSjCw7hU3lZdlANIOxJ888N6PI4QPY6nGLnBR5k4tMWSr3CMwVx9iF3OuLRmIqoarCyl7SUIaWAlHG3vNTZxfKHyelJV9jskZsEHlyq/wIjRrCqwZJBLaGASroyEWS+VFrzBFIOUYIdOSyzUe+k8GDbGbF3MiVfFjoZCqb4IEGBsMDBYgTbaxNABrL6BkH0PBqxFVHpuOXNQlLtI31h60tw3Wqfx6F8IASwgwIY28o6OUqHrmEcdWPQwx4h5jEjqpykJwe353xQpX6caTP+dAA0ZwE8Ut8ZESRLp0AjfbQuebJL5GH/U09mX8EWjr5kXHBR6rcCNGWongGemOGmgt+mhuW3oDE4WKQwtjWALg0KPuumiNRkaz8KC0JCXfxeMFHFZFwFHTWQGEK6rzBwRwb53ULFfvS5Tl5W0cTlKxQ3KWSkKHhlaoatXBsWukGNDNVQ80JWqwZOQsZe8++d25ljNMkNik+23PXnx/ng16/hm0rdWIsz6qpFohIjKsG+KKWqC0+wXw+EEoV5GwBPi11L4A7vMoGT3jNw4dHt9aXkj3iGOT1X0CfOjvPvNSSMFfuAU+4xn5QR9VCDQ0o86wg9Zida/iRksmbNA/mglHqqHOqzZMZeY4KO1YY5DrTKqSrumw7Ii7dN2PqjZIM6KV8iFEMIg1QDwkH2wXb8KiqOPyguc7D0cnEHjWFzjWfz8VA7gYsZZ2srdZf62Nf2JOGzlBDVdlzwgTERIaMZcmOkHzqjX2Y5mASdHOVTB0q2xbHaxsWfWTqLTt8yrHJR1QTFN7QhqEAj0nZJ9zDSg3SmB+ScwEjPXKAEof455BFSkBkQmRzzpEovJSZrNgZpASQO6tenEM4lgc0OUgtES/2dZJJiS6dYBJ1f2RiwgtacYv50I7rQ0VE9y0mQ/xDl0aJSSo7NqIJUDW7pC7j0KVpH3BBV3MTh1R+5YNMx4SDQe8yP+XHUFnQOzxU1GxHqjS1rOgwd8VoK5mBLcKn9YwNF4Aa3bxgLMFgwQkHqVJUPXHGoByvVT4+o15pjgex8RE8IIltdKIZHTkUeyBklS3rF5KNPQLXmi4PnK/oFLdB9b5NKJ26RQRwbB0ivtKLGN7Hw8OVr9gzpZG/x2ft4YgNiZ1ccS4Rv4gFbE6+xINut2wj9d5k2S6hMRKSsZLXORwpBl56KDMNmtSwrT3Dlm6+8YA+9Nu36mN/8gH95Yffo9/7zZt165sP6fr9M/ag4SutZC+hznuRjVohix59rjcFHu7lIV++FA82uR9er7+q2Ry/OIfyZXoeEubeOKgvzzlpbCv/2d+RI0d0Iw8Ejx6+ni/p92rggTCmcb46O4vPvGEmGr7vf68/cha+IpVKUbC4yhm+a/u4IuPSdRl3CFGsYMWW+ZcWj3u41KSeFemXs1Mtod7lWjJDbJNp5bhgmbTaUcSKj35VW81dm0bAauLwO3ywV4+hmGsOv9qjhy6PdpevPpolmhNztMKO3FVJw1sFXbs1TAGkXHfnjBzEPmG3nPhgtLsSLQQkj8JEdsvoowpgp0MQ9grk2klGFbRsmT9Yanh9I5SulfeUHi29jYCMfad9pzS6XIX8Er9MsRoR+Ze4r7oueGIWIfVCXliuyfB+00N2+pOJ3qOuPN3KlGFCHJMmQFcXH2gdnOiuCsu2GFQPr0b/Houw40WJLBruUg39xEa99EefKz46BX3Q1KIKKhzXOuKhUQaTI9QLJ4TKs8sBdTSGGl+7RqSd3YgFBjo1s5esq2rGll5rh5kobPU6dzMJUkhiCKVsA5TpZhiR+O7T56AseoxMyxp22EiIV7Qk6N21d92/a8Y4BI+ZQgWvNDMUMsS3Ay3d3WucpwrOHo3AofcsqHOLMXVNAuHUuJoX3lgDSBmhJWYIoiRv1rv7jcU2dfF2FDt+mStAiUSiGpmVHkn4J0dyTYg+5gVMTSInhq5DAZ/R6AMlD7rVvjMiXhMkK62PyRlpN4xhQspmSSlVOYyVgDmNYPy0ApcuuSek/mSPU3ShIkVoE2lkfkSz4YCCUV5bW9PBAwd0lBuUfGOZPys+ePAANyiskKLy4Tjfcm7xbWeQh4C5+QkuL26CNrXJN6LboG5+uPGZ8wGkbtoaEwUQyRRbR0y2C5qahaze4IeZtX//mt580xH9wX+6VX/9x+/V/+tP3qU//d236p1vPazr9pub2TkxfHAf5lo05soHKUdB/SG1fzBMObFIvcelfMuSYPQ4snp1PTJqRjoM3ViWcajp3GarXidKs3BRteQaRTtZSZBjGAf0bEh3Q7YtOvK4R3DVowxKyOAMo68UKZhyZSklE8NsWrZIgYkB2LutyY7cJQT6KKOXwjsEDuKs1rKDpswLx/kLTw+PUjIW1ir8VM2wLk7onXcvJxcIBTiQB5cxhnQRCj0ye4ioLqkc4EOTM2wODnYbAaCWoKKFz+7GXZipEO3KGAP6IokJj5DrRznWQA3RMXnylSoD8676hU+KUFwVPm4Fk6CYDE1khGkUAsoGRYOC/YAnd4kMSIyJoDgibcsegaX3bi/fKrLL3TaNhrHyAwMVrylpbZBms6aB49OVWMkf3hkQ0/u6mIHaXAoGxOVMCFFhzzqUhw3ZiMgF9WzwlUvLlulKSuIIAQobhSlQIPwAhU9840ER1srZaiRg7GVnHgXRtT406gm4ZPEcZK45Dy1b6gShjZwNn3h7JadtRbQtutIqZQRHEnpqi6yusC1T+wDFSueBFXxKagz2tvpDM2ZkftV5gBvzZ0/jg5uqhWFCZugxME14WbIZxmNuW2Z/VHAdBkbVtZlrtGiVqonpGpjj0wrxU4ySbHLDj2lRU6Nww2nSIcr5sdhHJAxmvSJW6AJUap4r0bZlB/hCpfDW1OzOM7MorM9JDSJaPJBr2SP4hi6InspVLbEJLxpm0MTahvfoBqWTYimHwyckSM7UnfwFnFvOC6ioIe83bTv7NqdMvNGVX4ID8ksM5LQ7FQ1P2cgaEULOxnEvW/TR4Tv1uAeTXPOkOPyMf+2DsQYh5LK7EBIwBRZ6JikwoMw6Kh97ipVsKoiW8zKxUaQ+VLDJS2wEYlwaI0UXjCwkPZbkwU1Bao1OJA6v1FAKKboCaWzDWpJlczZYtBhUMiqlsVRkuOSBpPc1ZVX4V29UCvCRKpF6wwhjdJUvYhgndgQ6GwVd7HlY4S+YqEJxQWVYIPOqg8YONFio6JYNJFkSLEtPTeGNvITM3HkNSWFlW5Y4z0BxoqFBn5qEzpkHGl7RSxADqKw0ZiOxqqTIir7WZNnssViJJYRwUEnIiz2OUCANrtnOHMOWHNE3lKGJEQ3KOPbYJNuyJNtAtDZSWLptDRI6ZwDpTcwI5gCe1xpuUtbsATLn/WtbRw7M9d5bD+u//t479LE/fo/+64du0Qdvu1FvOn4dX3wP5CR86iSwLSNnX2DhpKJZR6aBZn1z5quHgTwU3OJ+d4Mvyi/z8G9jc6v+ZHiTe+JN+NwPb/Gl+vbWXPGf5w1G4n110HXXHVR+MzB/Lnz9dddpz959GmYz5jMeUw/fOC+EXrSmaGrtOQhoRIGUFU7qxk6ayq1F4ngoUEOXfJ3WCRR7AR0h6UmzQJgoJ4xudgyBZBuQmppiXoVongBDV1A+FJ79JFKljEFpsUZYIlwsAdPI9gg0XiJnLabRhrSYA5/qOMdB0JIZMl32BnbqvS6kFbfUye6hHDtxMZtctiXQAvXmZrmzmhhPjMhGbZk2c9X11ChH2DDEx44nht5ZEQwTM+7utsluCdohCTFpKk+TVA1l+fz/SfsTb8u27KwP/L4bEa9/L95LKdVlpqTMlJQNAkQKSaRSDRgJIYSp4TH8/9UwjT08hstlXC4QMBhFGVOYclOUyyYlAQKJKhCgHiTxormrfr+59j733Ih4SYLXXXPNOb/5zbmavc+5+54bTdL2Tii71yyWpIninhVtpa1qxLpuQ2RkYq6SYqE18Bh0ESz8ZIbDWbPA611CtPAhno0yOaEZPtRhwjytu4B7ySSVsdntireByRU9Rbht6FsAikyXlPK1tnRlv45ytKJLbAvO3tjiBJXLbBN5aeg1An9cQRczzjG86AuffGa/QYS2UKAAygbuRpbPkvYa79A765LTO+y+5cU+kTvSabHtM/jCPM58CV0ZZ6bQYR9K5JVC/K4aDiRH5dyZ9l7LHXMWBPffu1+V+npr7DUc7Llgrkw5sCvlG8PXs8Zyba/SXjYLpKC+ni5VCXWL7DNszjav13FnOOFNw3sBBdn93t43FMtPvRyNM518tHuf19cR+lpqzuojCJa6F5pzv0K+xoupLlCqC0Fb6xTcu25NA3fIC1avfOzrOc1DLHFFupiw77/HEIHO+Ip+FdhLNhve4McV0FaEj0l1XZJaKQ9TD3ggef311+evE3/Dxz7GA8sHefftd3iAecBDybr848jzsDMPQE/z4fwbg/8mv+dvSP0Tg8iHPhDxoPSch6JnPhDxILQU5p7rpg6NiTG97Gn3umfFY55BNNRHDx+wnrfiX//4Yz/wXfmZH/lifvKHvjvf+7lP5vH77+bmwUNYN0jSBHEM9yj5mHSd8Z0TJ8eUs7dWBlwCbVM1RNdzi4Y0uWrdwIHC2mVgAZYHRfeHCRCuIfUOZ+qFNv7G550UHy/LehiTDy3pfGVq7gffxnbMRzQXPhHzdPrftAAAEABJREFUN+BItBlop4ztD2LLemlC0PmxwsZSjq7cA2E9ALvGaTOP2HDB6Lh6rgvBlEIJy1qO+O7riE1tIZMlayvGKSFsclNQpE3bqWXMlHUYK6x8hTHEOQ8+1Fh4xhUXD8RWQM2BZi+cYgitQ6PgUYbYxhYfZCxLCA668WHiJz7Ye09sFuNVwbnPpSJ7LrKJ02PREyMLxhHjtWE9gLln2F3aG2zYeyOskYwpIotSpMbz2W4CX2nKD0Q3QSV7gBykueViLATPpaiQjrRb58hpyw9VCHVvYj3k1NSY6eUu1hXKIzn80M7rwMKPoBnIyceEltZ5oYw/A2ujJrwdkSW+valLjoiRVrxzVow7d0ZqFgay3xfxcc+8U4sWvuu09q2vj1PmutxmrumtGawLzJywPsrRwbGZZtaAZ7W7sAGQlZkFvlqxyk3K+UqhcsJebhY4cy3WEMQY6VnMQYQuAUmYT7lFPz/i1itl0FyrxXXCoTufElovclRJgG4XK7jVZGBe5wOmtjgSplaIaa1Z464wPmYppJiLy5oCssK2cteKST3yMdjaIh3B0i/rACAXjgBiPYCUL8MzN9dhHWJssa75oUH+CDWLMZ2945q7IRwW1TbtlqExVAFDhWBsYq5Je5ZJuvrWPYzNWjm2iw/u2uTMfpxYTC5FvDool62K9dfEJYx3wZ13kU+n3IpLk4Fzyd8cRoNcc1Yz+QlMEvnIGS4oZ7S/B2AzHyBJ3t/P0WBwrYtDaGU3NHlixkrNeT0BBzs0MoevHh4flI62HnFOn1Sik0PkwAlN3iwbx30SxWKU2+wZ4JM9XDnDF5MTuO5lz4B3dGIcBTmhhtnwwKCB4R/5qEtAu2XSbMiyppDAe6c54MQcL9d606EYlw1AobZpu9kqBJjp4WDMkQaQ1+mQGIhE6EhLcNoyEiFn7iU8cSa0Z5oXhIK+hsOmSYmyVpLSJ06N7AY0r2sLtE3LFWKzcw9CKRLodLaKR00h+QAobnavMQSWFRhgOCYNcQ9eK1O95yDQOaMJrSMnrMNsqlKIPucc2wI762HHDDUkt0MxCQdjGU1c0yArj/hl1sffeyPf97lP5Cd+4HvmWfHLf+Db812f/Fjee/tRHtxAp7PtxP3HthxG9hyad9itZ8x7zi3ynOfaZzzjPvU5mA8EP3zy4fzJwKfaHz7NE3Cfk589fT4fBvqBoOfbNq+9/loev/c4H3v/fZ5p38/bb72Vh48esQyuw0yHduoRAHrcl4c52DGAcxyEMA4ocKo9AYxx0PZrWx8Z2olb5rA1FShz1Op7cvDEmqrgkUEfx0GY/V5DuedAIs5Il4yya77Iw6cb3SJnW8f4InDnt3f2QebM7HcVN2OPFw7G3MPoS4fSY7+DvVjbA1UM3pXH6yGoF/r5quhRV61IK0PBLXXyLK8PTNQ+HkaRu36id8hpGVH0zxx9BeyAnGeul7BC6KV+4EdKzjWda80L7eRxm14iU+IIqJSchHHC+0S8YDnrlom2PdkE6Zh0jJd7X4b+/ZEp5kwYc/3RupeK9xxWegZ6ZW+sW814bbPRwV4aZr4D9QJd+we8c9f+ztLusnvcjAPavA1dxn2o223LgrudrzFe55y0kql96uEU5BDf4rbZYc4bLuHd9wG2zQ5mLj7j7m4cmRfnoXeA0RzUdW8betLsZnnyeMfK3FniyIKgAOZss+7TOTTUw0JZ+EWZ2sTs2LM3k5B5SEXv0KuqEyFuRGmb9pCgFV4cl71b/JCWU8W+zNFdq61Z+wy7sbn4rG1rQGpCy8iCgx+FUJBqD59VER/TAFR7x67mHGngzPlitOBI4VzXGTJxa4X63UCgxUZKWlCFuByAjIRGiHE6qxrtcJ6NdlgHp5LyFYVaC71lH4mlQ1vIpbsoAbT1xHXV17LnbULdtigR5aidU5NNzzlZEzpHBNc5snmo+x0S/YKVLCXo2MpwCNODdgvzzFmX+NmxmS0KJDQB1lQcloBj11OwiTHm5uYm/htUb7/5Vr6Bh5aPfeyD+fdOXnvtUUi9POA8e37Lh4TPkOd5ygOSf3LwybOn+Td8OPiEDwbnN6U8NM2DE79NveXp65aHKR+M5oyP+XK0c011ErDZXzFYuUq62FtvvpZPftv7+YHf/6n81Fc+nz/1I5/PV3jY++S3Ps7rrz8iG7ZEVPAWsnX2oQ8eUA0FW36StiOhtU3orsv1rpytaRHWdYdlMMZB5TuZWpHdMhYGAiln2zWaCnQRAmFS6CC8sd+giAIFlfttpSXToIK9JDgMTL0DTwSyG3G8BL7rzLSmagbXrBnj5HN74RLQRyXNmB2L+zoRWAFYmuhQmdxt4RhTSFzKuotEHCkS2mjqRB9NGYp1BBdNBDfTQLBnzdQNwq6H49HVAV5bQk3oIw7Y9Oy2LXNHKDs4eerB5upoicwU7B0iHOdfR01ArSHtqnDdhA5Cn5jDztOCozJIvUNlCuHIGztHA6MnchF12Gx5/Ya2YxjZ74jrOO8FpKCOfnpkFDlQrYcPbvIAsWZvHiRTuwk8xljy7jREJsRGzprqUwKOBH/dZQmCiI4Mg3j4AW8huaBGwtTuJ9Na5kRaNB9oq0y95b3GPNAo1p8EBuN3QgSHziVjNoxbxLOePF6PBMiyb64FjeMBLsIrrWxnxA42fYG1TYvMuSVVK8nGq860pjluVaxdd8+DPWegPudgniYQ6QuQ2FrYQje7zpxH057npX2zfTElJWHl0tgvlZgNjD442P4mj3dimHayraCZ1I+eRBLBWftq2i2ChdM2CUIPbRQDx85ZCuCgzBc4dSaPQO7ii+8nbB6QVVOAztpxz9H1Dn1N1nw4wX6KZ7l2rLQ1CWl6nBtgUnodmGUhoemjZl3Ms/UAeHJcyy0AnQVd4pShRGK+EgD6YNmtBaBK27RcN/KxsM/4DUaRo3u+FlDgT0SNJHjks53Y8LIhyZgAzMClxedMznUCx13cFzxqEbh0ecoAGCyFlePN3Ce/TqmzhfDuzMy0dOIdaMbJbdoOlqDpKu3lJPqxFbjUbaTP+inYNmyKtaxgISu2YpX8FqsiCCFcDMpgQ/GWG38GsBYyXb8tlGqOrImPmbaI1yfo5my+3L0G3BWJMOKHe6i0RRbSiTXHV8fF2/ocQ6soeQt7el071dGGxFodrUMgb+jAURxFAojJcZEf6ui4Kezp2O2Aw2m5bmlQR5jCcDx7sdbYIeCS8FQI3KJe7IMRG1zdVLvawW4oG2cOrQgrPcaDwwH3QeNr9wF5b7/efOe3vJev/MHvmL8q/ON/+DP5Q5//tnzim97NG48aNkO9TCvusVR8nUysxc5144wg3vKe4zPtc55pLx8IHh8APuUDwSfPnuQZsWc8E8tRzHHND/il+1tvvpHH774X/3SgfyvnzTdez0Pw9tyhzLCGpm2moVrja7B5HyPAirjPNx8XA+I2Ek0l120l1FEWeqXHFxbnxsj9zzzEMKjHDOz52vZaz8+c2a1tKAJl5WzDIe8OOSOUZJ4777CscZoU6yHn5kpshIL0E77T5C8IdDLD5e3WuWttmRz/qkBJWqcQb0te73jQp68FnhFHGNg9JLSF0A+FRQ0dzo+agQlAF9t5ORqMsdqOvh46eQdSNMJyMeisac55ToHANZfwiTijc4yUESEc6XJYFBVk5a7hUj5ylLneksEhm3II90oOEz395Ixzfzi3OPUoxGoYN8fyWqYL6l/ERBz6XNvNg0mXe55DC4P97fqytrTirBW++1L2ezCAGxxhHwSstbPwTwO913qOO+a1sMI9waHMvB5Gk2v5Ywl6ughrwtvzkcRGFmggtg2rZa/Od8wFAv3VHf6rAvPdaE9guJkaQz7tlVc2wsMl6BIUzOlt024Z4Gq4m+sKxIQdBfOqF1tB2cd0PQrA+Oiji25x3IdiSJqirZz2sHRYq/gWAaxDZWIe9VnPrC3uWeG67ItJ2tllnPapLalsf1vX48avRoJNAZifm/Yw0zbXXxC+jl44Si65OVpB3Ici5DVStEMs04wibkw5sK16Hs64Hz2YqGw61bLLk59cm8n2IMKny+AUOOfcNcE7L5NyYKM4pw3mla2TcISYg8lyQi+nNv/WNjWuWQIK2FX6euldAc5CoHkmCuZ00bKoLcllXU1ySl5sZp1yxHQPc/bpTatvDQupkWK3vi1w2keOy+WdJpeHilnrGbSIK97+w0cP88YbPMC8916+4YMP8vjx47yJ3/b4YPDZ6Gd+8DcPRU/j/7b2xN+SPtH+cPz5bSkPS0+fy7+ND0iLH9r968jn0rd27mCiWRede4S17E4APGHt4bfAD/Kxx2/lC5/5xvz49386P/Oj35M/+oOfyXd9+uN55903wjPi8BmGn6PN/qlH4XgOE8/Zdn3HCrkANStiy6Ss+IGBOb6mDMtrm8Lb2MJu2uPM0ThUWJNvTlhE4dv1tf0GtfNBAaAwDbXIXzjtLWV2DRjJWsRvMSWvMKZ1BIq6mXM+3DV/FXIlcNqm2Y2KAQ0Q9fCoO37KlxAYwULvMMF2JF5D6KALZBGAq4IPffzRRAci1lrpZuAxiS1kOqE5A6JUYrQEe4RYCM6FGnwGANfAAhLupxMLACn7HgCUU7X8EbwVSq25BYDSiq2YyxA8ZPuuyb17jSIZ2PharA2/xUObdwoIpSAOjibQWkWY3Q1h25mZwOCukRhgql0fD3ulPZIEkIZ6C2O63paAE0n4QG3WXEyk+orrRodzIjL9LA1t/D00+wdaUAjnVOpTMrUa152xqWrQ2rOXcWJb/DAlDxh3Ze4CwqdPFZLpAxwBai4ENAucTmVi1DqxGAcKwcV9cMdjGjonu0c4xs68Rd4i5xZRy8O0jBRyMvcHx4mRjA4hSHKx4N6K3AlHJa6asz/mXMzFEcInk3xrqRS3ojZnYSy4C925RrdZEti1dXFIbdriWpy4ihUUjnkKKPHAGzXGpMhJQjayRphqUPNnzZxhBEVdy7CInlioiW0Nec4HBZSzkL8wFZRz7vO9TXnuWUfccEsFjKbz8l3UJCW3zH/ap85wV3atxbTskFqsZLDbw9Zf2ItasCjHOPZEyDt81oIDyALcJ+IUigiJTOnKCm3nQOZ+2LYcJWlsez4YzO0/sbGxvUZrbj+w4ZNIFRzsJK2aVwOapSZxTmolaY1l2libwGoHIj6V0DeZ+IZZMwZAe1cLhPUzMn9kU+tc9y5IQAwHJYNFgAWFnN1YjFLfaIuhn0TTFW0cH7JzhNbCGx/n7PhWv3DENy0WE1dyNEsknWvuZnaMGZ0wSVv2jh+KhGZ9MLbENCuaoPRiN+dzwplBdiDuGuS21UWaEiGQbTRtyS+xjM1AeOEMlD1SGch1wmTJ+gDjMBv3y+YddHFNKIv6LQDrMN/6CT4dKDYqkH6bDK9TvwVd3RjK3CWWQFuI8ZCH0HccA86cEzm3TKAsYOPJTVIkYQ5SDSSpXw3NQSFALgeRVD/hYuGyb33C84Wnu6sAABAASURBVB4DLK1hLUyqjQkaFNwE1CgGlp5WZyCHOpODf5TFSh7crLz79sN87ju/gefBz+aPf/m78kf+wHfk85/9pnzw/pvEOzyHycelFDM4ggry3qCnGVYTmmdwy/uwz6zzvMszr8+1ir8Mf+oz79Nn+dBfiPusiz0fDPKL8/lQkOv88OGj+NeF3+c5+oP3H7POt/L6a6+xpgexOYd675UVHGtrm7YJ/WZu2M04x9BqUCko6492zgY4JjXpYzKIWnao4srkYrB5Rlh3/Z5/5bhu5Zo5te+Ai3WmqZXMAi7hMdZcDcaziHoiX2NgvV8jukNyrHUtE3ElW5h1kHO49jdjR7TvrNO7ZhtlIvbHiLM52ty9F5+rhU2Hx7j7JiVq1xwadgG2bD+XnAKcvdlfp7/wM5J7rXhKJratTFuMCurSC6t4lymx3a2C+epuApGpxVBqZCRsuwxKBtlWLg06d4E0T+uMoq8XcGFvo1MpjFoN2cju3p8KwQ1QfeZwwJa7TDmj57njS1EyyVek0OSdgjtdiqJzvp60FbnuQdE/RFhxHQeUyFFytr2KY7kneNHrHnfDN7NpbXORxq8TUPfenBbvAjM0QtLo+8PJ8M38tC+FrlLuYtf5r0avGSzzI9xdfI/3KJNi5TOmnUGTUR7QBnM2XeX072kLKRfwnuNRXSLXxov1tr/Hk1cWpOjX4X5pkZekVznXQfF7vvs8gNYX0KuK92BcrhrVhXxJX/PX4J3R+BZZZnZt3/Fi1shm5F4egRxtzBkO4FD3IBzWf0ReUi1xUVTLoH1Ir+bdoRJRXlIAdF59rl/Bo5/W1o5KrHuUmRtggznbuGd8CGdk64lvk6iecgBH3qE8xCPw0Wq4R4m5Foc9GQYvflk50olkzuRV9g6zNgzOhBF7E89SNw9u5sHl3Xfeycfefz8ffPB+tB/xgLP44c2HpFt+K3p761+ReJanPCw9ebb/6sQ8LPGQ9BTxH1n2w8KnxJ7zoOQDlu9XtzwsqfcBNHURh3hXzbIAvbMPeCsO4OHD8hvX1/OZT36QH/reT+Wnv/I9+akf/u78oe/9tnz8m9/Nozd42LqRzm6ocSnugfBwNbUBdXeY8aBOFvZijzcQOu+TTXu3khY/yrAZsMFct/tpq9pC1PkUzEsfCvPw1EwlDIBiFYZc59cOWGgwoO4ZcI/etIie+qZYMLEx4DMK8cGiNd2LoUpRiKGSQ8vZT/6hVfhqDzDpbSNnX7vsZuKcN3Q4gdPCE5dBTHjwgIONj249VzxhBYwqsOo0wcj+UAFOkoboUVe7beiiSNJcNQJ7nZzbTk/b9KC0WNZCCd3gtw2dSZLmrpUfjAYHUiuYaYtkhBcRnbmOMbS2jE6OHOasafDGLwh08lwLlv32sP1hoJXVRI1kGn5OESjeGtHbIpZ4fvU/5OHDJr+X7xtj5aObsUXeZlym3O7s7jBTDYbZk/a8XpbWPVnH6707gxgc94i6Xk+JnH1sOKOZdXjb0YPGvUOcbWEn/Ow2/0nIERzM8JoBl7m0Fc934MEyKfour2USpDrI1uSDMe6uXfMogKZHyDVqO8cUjd6ZUjxeDL322QPEOz71ZiFoadqK9uSteD29V4VcgXrN+d4SGxIVg43E+rCAucPwwGahoVGL0b4YlAwjND0Fk1zG6a0OuEp7TB3mYJ2L/BafPgn4t7yXOrdrFB6BA51o0oKs3LWxGSSQuwNTIeO+SB8qA7te5Pj+Zg6mamSi5I1zDGJer+3iTcJJwjeAOpGT24oQIN56vqyN88eFsvFA2ffYSotj8CJg2G2JJYzBvMvNdTOq7xyLQ9ZGYU4SbgunGOw/o4840LhysSNPGx0DyLjEhFjAwLi7c5DMmkwwu5GTNAPNkNz43pikyYjjvA2EJmfOFdvJFEy5d8sFHOAI4GKxCcFOzbYDtZz3xF3ZGGl3LClfjPqI98IGKOVkroOU5mgYbJEItcBF26ZFcNoyZvua5qPbgoWGZuQHsHAEWLtIC444/4EwRwKaQvT1S9jjHmmN5GgN7xCxLfAg1nEHp7RN6A7FaBlvyEKLzWTgzm1uW+CbnPWC71ZWwJmtq47jZRo4XZOTUSECCNycTGxKJb4BWzALmwzswaWDDKxWpKiJqZiYajj2SRo00QYLc4wdE5FSX5ztinOcee1R8k0feyvf94VP5Y//kc/lP/jBz+ZLX/xkvoPnw3fe8sO3kE1ejmY+iEoZlPmaYipw2YPvWz6z+uGez7HP+MBv/wlBnnOfPL/8+4E+3xp79gwMef7sNrd+M6KUf/PmnXfeygd8GPj+4/finxZ89Oi1+Hwd5kwghcZ8wW4PP7SxD1+lAJ/9BXdgTmjuqXG+xmCu8hLlleB91sxxQNpjXgwLIBd/n/2Li4KR1nGyXx7OkFq5YnhPKxfoOLvkIDq3wjV+cd6c7aCe7mjurdEMPWthv9in9AleHAy6U5raM36tjeuf81zvf2zf2/a9J+26Rtu0FT7ksKlpOWX2Ckw/OF9LMVe2BJ2v2XZFVnZh+bK8OK8ySKHvyFwfzQui80phOxyh4w5rlfUpG9mja1HaboBRS8Gkm+m9twVg+iVuHs6r9uG9Ze1J2GXGDOvY1e6BealR9w67c+6sM+r574pxPcBTWVvBv/QJ4A3+ciUidHB6Ut9W81JzU2edS1BAuQCHMRNhX8XavWBQLhKjF1ZhwpaZ6aDch8xk3sREkPHVBwnz2PqoM2z0WobmbFO/aQ9JCZWx6CnBYBXcQ2GBEddHsOAnrVZop8Z8VT/XT+6L4VdAUK5Q7qwrj5h9nx+nozPSHmtAyVfc7sgw2ALOdc4Bv6S8cS8ghZpe3DHHJSDqOwZyeIQ7YkiM5cc/dqsQEL4T11xcz+cU3JDYFnr1Rnp4p5bjjgxCVY10xmPAodSmHtCd4gwNCqCdvi5W/wUhHOegXEaueOOffIpUMjpwutlEAXdg24wTUiOFGyiYe0vYdNwidJVCXRXI9FKkY90foN0BFlLukLG8D7aMO4O0wSjqkgS9bvt+mAivSdAhXpOIgdEJhlUtPnRZGiOcdM4GOmZvmoePHuatt97K+4/fH/EfRX6N33Le8kOQD0zPeAhSnvOh4LOnPiw95QPCp3ny9En+zYdP8iG/SX2K/ZSYHwz64aEPWfOhIg9Ol3V7IMj4LMBrOec99pq1GisrO9f6xusP860ffy/f993fmp/8gU/nZ7783fmR7/uOfPrbP+A3s49y88BLdTtlSHuhex4IqOM5n3OYxdbnHD3j1lnXMNttmyNXVITg9EWCuDU45KkxNqsQlz9E/I0fu+E8h7xk8MO9D9pwnAd19SYPnzUs+IUjW/HDnmUusbZpkZmojAosFd7iQ8KZWz7FiYCGHFAdeP7g4jV2/qmbEMcjZ7FHvCEbazvXZ9YfYGVZCBt1mIRxjCFkUK+DtTdpQSQidBhyERxGfLo20sJ13djMMDXSu7hrWnBGE1gI0ekbS9pJSKLOtC4UQgcFp7789s7mBJjZdTPzEZcvj0OgAF0+SmzzceinX/aLSzcTZcc0bTjUpTqdbHDdtik8bSAsw8RZzdoRxjX4LeOaOcyAN5xrjQ3VuW4pSI8ftuhrb23tqbTP18DUIfGYSQYmKBMylf6IFCA/2Da43SV1almf8NisRIoucbKZZ50etutTMAcd8jhlzfCP14C4ec/ZiDpUC825Fq+VRY7CpHQY+NdzQ40p5dweIOqMZmOp5WcsY6YxNzUYdz0wbdSlV4upQk6LN3Zo1MN2PTuHGHFt4D0XBiyWiDGI5nNy8e3MTQognT0zMssE4NipiSseiF3lPQSszGJuOl+zBvzhMc/pL6LCW2YlsS2GZQxh446kUhPcPu9DGOaFea2HO70zDp1UcxCI9MhtNwM0ifYK7IO71yDl5AfHe8w5TmnlUYFrbgWS3RXU7pfnJFvV0isdBR+ts8iTophrPARWwohHYCF6ijZo2gepX6U2ZHGr4lKG70GTAzL1IbhOsJOHGTKpQOzksPJjN1jg3OtyRihMj+/Tuwbpdgot88kgyNzMqR3ZZlpHjcBlGWbBy2aA7Qx49JvYRNDHvbPkEFvMs6saQ+wDENRmXjlmL3LcC7NONzw4nLGJqw1uHMv5fEYgsMNU2EbKaxM4YQNCCmbOtmswEnDuE6cCe924GJaKMh3RmXvYPJyWDLazUj1G9c4itGsJEYGQC0b++It9sMe2xCpEjhjmuBCS04FDbXLpg229+WOT4362PQ5BavD6ZhryM6Kdo3GZmFMOAmZ+SA1r2jZz4i9qtBWmJsQiFlrkIbfcfzCn1mjii+KEZCGgOJd7EhtyFr843jzqwDrjiQVCW1pZ8oE4ceZf4HTuAQJkbWije54b1vMOvwD+7Cc/lh/90mfzJ7/yhfzRP/zpfPGz35xv+Ya388ZrD6fuvD1SigqMHSzsFWd3iyIzf9Z8X7nlvvM5VTn/VKD/kcgIv+z2+fZD/2Qgz73Pnz/NMzVy6y/KOZObm+bNN9+YX6Q/5sNAf6H++muv59Hx7wcyjdtKy3qUdNbiGuYYdFnTgAxiCuZ0w6dx2h6VZ3f6e79XRSZhD6LK9hg5j7asAkHnStqNtYeG7mvEDZx6z2UAcXOqizTWW0HnfusVti55i3KI/mwau3d5PXI8qxM1F1YWa5xwjTDQxfWUzdvj6atHFmQNlUlIxdC5J+TjO/8ZrpPW5C2ESYGHOzb7GA+d4dZxC2tuwvcnmdltgBBvWq+qR7LjjkpobQMByW4GRsBdXNA7ssfTZR1euw6X0Ku4wHe9R6UjgfzZT2G8KFKAJ4GYpeUqwkrP4GgTjG5t/E563xx3TdZdIPf8ocy5gONocjFyaWCcJlA580MgtdinnBVLFpiu+8CjC6LsnINqy4mv7c542NbAH8ZhW7Nt2hLZfayz5hU+c09w8xIceN6Dvg5jA1Ip+/u21iFDPG227gEc7kV5CS7OGFSka5YJX4y7NfFK+EiRdQav7RM79UdVWWk/KrZz11b3xwG/dt5OeJHzor9yQdbO+KiR67FDl4TtnuOGKUKfohuIdh0+4rrkqr14Da5C98yTt+vukHYxzxhmnNbl5LpJuva1wcxDkaIFuJ3E63MWOXVeaOD0O5BcfdQdhtXwZmfgcpiAcy4hct61EnK0bVdvzBky5Jx8jBPQvBYS6SDm9QVWwekqw5h2t3tNNCx+PZv+Ha73otyPXpV/kbh96JuDQb8/145s4tUo717I6yagXFfgzEmbI5/N4cyZW0A7e7uH2zYPHzzMG6+/kff96w8ffDD/zqB/vbg8+PjwdMtDn3rxIHWL7QOSH/4pPjzNB4J+KHgKHyQ+h7t4eFosZHLRrrRt6JnW3LNzaQVXkocPb/LBe2/mc9/+8fzIl74zf+rL35Of+MHvzvd+7hP5uP+OzBuPcvOgCT0WflESYIO5NCk6olvW5hBYR8AHW1y9RBIBVc52BNnWfs8mOFcEYIeatskWRSvbAAAQAElEQVT05gbbmpkGiPZsUBEnfHBEVnrjNYVnPaCF4OWeVI8AwcOaK52QTGzJ5rvNDdr5jyAJ9sVwSgMdP2mS3jQ+9LZNiyRxxAzljv1WMNOmjEPmgTuw7bGZhIadwTCK0RYf0Sa1bdomuZNxk7RNQ2OAmrW9BDw2F4W9tNEJrwG4rUMS4gWz49GJx6uVtM001SkC17bXQD8MB3+ycUfDx2SkEy+8cg3aJtixcaaq+0I2rxEWyJlqzw50oR32WMTQodZiL943IjJuwRQ/TrpNOP/Ekn7Q5g9Li2Hs0dnxRaYk+MF2lZpbSkWEtbecE9SA2BWmz0gINIzoJC0O/YzdEok+YXpsp9beAgGSuBLsTJ2bWNkSGNNXmlv24N5ds6DZan3xkeukCTJAtOwNw02pfdNUraSxZ5o28pLtalxBQomZoYVH56kzl4a/wpVZIJc4dspXUua10khDgzhP7Zj8AOz7wEJ7vdwTG5485xg6NPc4YJv2Jr25AW1SZOpvn8qs03Fmw04CxVpLY+yCLyQJ+VOb+yFnA0vgrNCKNYqBTkykrCHBWjfpYUtXZuYSRaI4E7qzziTUWEoAk7sRTGoWOPYsiYLtTc62wrrC2olHSdM2DEnQoTnPianFCZFFJnGwwlmaxtABSyAp2ofcoOfeEY87OzjYGWxXtdYWxoNiZDLmWm+cchFbXO/latik2L4HVlqTZUA7+kBTYwNzvaQZAPdENAdfudQITVocFObKOLu+UD1ajEWdWU8CA4B+Vy803mXA6Ni7T1wTkB7XoJuM5+7GyqWxuMPmtuFWv/Pbpi3R5ubmQbRmwLjMExopnQCrdT9K3Y8BBY4dzHJth12whR1EG1fTxASAnrNROYFn6dDa6sZ7QaPlxC/nxZzDCesu1u5QqE0liowtTLict76SACBtHXOvlXRlTpE6o5u2Q2s62rPZUdYBRCeybQ6Yvu39QcG2TWQZKDJdH5b3H2p3sG0co2kWxlXhshpGHSxWmlan6GzJXTPEcYVTA1zoRCw09T6T5uZm5TX/M5EP3swf+vwn8hM88/3klz+XL/+Bb8t3fer9fPDOa3l4wxyhNXM9qkkReiw6OkcziOl25nsIz6Z+GOhz7BM+ANzPr8/ml91PnzyNHxKO8CGgz7jPfJ71w0DyKJPXHj2cX6S/9957ef/99/lg8N35t7ofPNinKUfZa2iam5T3aa0m+PGocmfkaOvQh4JMP5wXlRHlGn8h3xCUV6BGvraUxFcxKEa/RO6zriNQrl1tZe4TYtd9cIG7avVw6jFdghBOmwDe7th07uDtnuM9Kg7dUK2r8Uo5SK+MHWDR3kiou34/T8oldp7jkWNMmbgxnFn7Ed+VFqtcQ/l3H3beHu9nM9V94PDkKoc76qO4E3Qgwfccr5DuS0Jc7LrOtX13GxxEyPfir/CBmA6+5zbO1XCdDGXqq68orzLLSfcIbH09EtC91DkNQWLTr22AV60N+OxnBd6QT+iiLzFKflQZQsO/mdFB5BT9U6x24oduNQ4CN9x+Iz58lTnqK1lHSnsYE/OWhQy2RvD3O3t8wORM0V4rZoDGVMALocYKgS3eQMaEQNI21TjkYks4xRiBttQDnAKHnmzmJAbCPcBIHGZaxpFgJ2mmuex9MeCCtTMkaHZ1WWtoTWMPzQcl7QXERMNzP9qTB8deSIr2RSodFms7c6BFaZt2CwzKsa7sNj45gBZA7RjsTXAkVzV7kqtTBnFkIXg7n7jzjwC2EJWFnhg0p1CIBzjG1WIHz1DEDhFmcSRP5DoEPIk7wBx7nRlOphkfYw+4rk/HqTcRkEpiW5yY6ajn9VQ2L9wjOxbamb80hJEuBqQmoKNg65+0OF13gRaDDmWWXmJtQ98iDdnd4Fw1XOyz0JCBirzYh7bv4RhH1mkcXCuOudizNdn3LAZeWX9PrT0CWw441r0+3MFrsZGT6gON/zvxYx50Pnj/g3zAw47/TsojHoC8Jv5Jwec8HD2bB6XnPDgpT+JD1Sn74eoJsSfzVy/k+/B1y8OU4rqtlVlDjna3FqxjTeuOwQJ5/svbbz3Kd37L4/zg7/tEfvqPfE/+wx/5fH74+z6T7+DDwnffeyOPXucHiK5wE8Qjz9G0KcHJLSRxDn1+tMEB0yGNHtu9OKAlZ80TgCH/UMu4BCr74Qvwru+HF2D6bogrrGL7u8jiAxl/8Hdt/tWkNTVX9IdL4uJaogab+Eome2EooSTa6c0DjQRtIsyFu52Mz2gfiLxMfSs2Ys6hpLCIb7scJ5XxxbHGv/AFoZ/1J0cfovZiDioknEcGI4je+TnWmLSwwBeCCX4bUrPS2ByNLUGwzdkROVxFHUQmMgTrc5rmCJE3+WcMdrAXetYauAiTkkhfu+qM5A8HDDrrMwtwnJh1YDGR7c7dRanNYZrBF2tpO3yv29wzlFq8PkYWDlmQLYRgiZ3CBwgJH/8dtF0JDhXXKSvD2imLtWTW5vqnNMPy/uO1PK/Jw4c18xV/bNZqjdZZKGpHKDb3wCJ4ilhmfseQvoAQTer5g+hw8SNvckMrXDo+IzkhWupHFxvNUZprcLluzurW+4mQaWJbMx8GXepFoNGpOWPiP1b/sKG2m2Ea9mcOKpdGXHsZgKbeAp9zYTQ8cwT/jLksVkGYkVx62ptYe4WThRu0Yiy2xYAzZ0SBhZR9xn8rlCtpbTIl7fmwNEpOKLzS3KCVrExz+YsaUkK8Co61UXgQ6bdySJJ7y7nKXdRShyZXaa3AnsTIRl2ukfYWCm4jbU8LnjY7oNDSDAPUVmyOCi7A7m4N8C5GGr5B5h+H/Klx+ITYwsE5YlRssZlwyVU4V3mLmL1icITbChlGHzZEp1vyFjAOM144PXBg9hg817xGu4llIC5rOSC8p4FZAyYUbmyqgc44RYwjLmdxbcQWvrpTi2HPgEFdxuBTnHrbt76+H+6MveHoQ8qlUX9qM7v8LUSZ3Ll8f8IjZZGrBcO1pHyJrQEHArG+9USdV1vC6E2yACKqyESPYpj1cBond9Z10A1PnMrYZKWtCkIvtnMt8LOEPlEqlfdBEo2ZBaFoqhFzxKE3xU9arFKaFHqmkaNei8AZB2gLH2PJtJY1mvC6D20FHxdzzpKqmmP7egxxpXI4dE4gSwff9R9lY57VxXB2X6AQUFSZhMGLJ48QFpwOjHE75zC4SRiqMLBK1C3rOrh41tCDRq4kVoBDj4XnPQiYHpvLngLMR8+a9xQiB4HtjWO+81GUTrDO6/e12/TmNm/yi97PfuJj+dHv85fA352f/MOfyR/+3Dfm27/prbz9+k389wXnfmONFNw1NCjsmpynLUusaNyHckvc59F5LuX7n38l2GfWJ3wQ+IRfaD/58AnPs0+j/QzsOc+6Pu8+u/5A8LXX4nPx+4/fm3+L++233sz5n4nMZJfBuZWkRS8kNLbLGD3Xqs2yWCPWxIzkiO+tDZxsLBmdoy1rTwrDUs5rRNYUzvA9rxythXfYKj0lL+B3sYnqxinktRtjlsEdPHf1iHOHqBol1pQNKXjgXhNDI/igMIhrKBMg5YgJ4QVSsofYqg136sEdzdz+3D4x4xA5mez3UlDW33b8CWNuTaHZCHqATJvcsWYFXC/izIVBP5N3TNog1FcPDZAMVrU5pw3sklQjl3uCXAH3wgQ7yfWIjxC1uBUpVi6MErUhYpi4rvyQrrSNX1mQkLv6OAUbcUjarXPVrHTlTpkZSL/EsOUw3V73LAREjZpu6YM3/jEIt4z0KHN4VEbTz6kOdqB0C7VMi0OTIPTYinMR4i3eIR4+1aW9JAXp5IbxBWE+F2PuIqrIOM+zCWjTHpKk2W1tNX7btFtSjgs5wroj+uZYezQAz3t3zDuLCL2mFePo1T/sa2Wx03cj93klpLAorBd7u2PX4+aIKNu7P17PaESeor3ljuGKPmLu2Q/MM1WtWOLU2gr+rqSzhcxtMGormZqZRgp6cW9sC2cv5MoV8wbwxfli/YldD+twrvLbhp4eoVcpY8oZK2xFvwzFd24F99J7sV42dswFKXfxjR/+PWdv/YigrvO0XyDDmHNRXwtU+jVyzzamlD3dC3R78+KXoAgd2jPcKQdg7JULmMAMu+QeBe4sPeS6lEGETuDlfk01qq+8tIQBZSCnfWoge6/eIK/nu9ujrCuBVDa/DrnMua44h1m0sq/mtoCuukngdMoNXgzeaPLo4cO889ZbfCj4OB/74IPjt6CP0jb+Q+s+VPlXKNTPfLBC/G2qf3X4yfw14mfzoeDTZzxgzb8z+DzP/bcGuai3/AQ2b2zYM2n2o+G2GZswzfyQGxpuMkPAkkePbvINj9/KF7/zG/OTX/pM/iM+GPyZL38mX/rcN+WbPv52Xn/z0fDM8SHIWqcdnPZuvobmNejKLeK6QOieTeb9QEvJ0ZaHLvfwTzW1cE5tzmwRY89oJo758FzLiDZi3mItCwp9Qiz1ZMc4tPHnZ42bYMOEtBTMiVPg3EclrqYGFGLjyAVcOM1Nbm6a9k4mv0mUlYQYNN76cKynnwA3TXKD3xZr9xabHqOjE01PoBit40DBZCMrjW1RK2OX/RGIrSLrYqUtTq904h4AU4YJs1eWyhkBMIpbwti29YwdcgM6EJoqrnUiYK3YeNnmOjQrXLnYGu3BRd3mNrY7qPGL5QijSNZirRzunQ9mjsJNSM6K93KoZ8Xn8J/mYZ7c3uTZCnneYQgJK03QDHTtm5S9tV7nG36YusnNzc3kPOU1uW6fM8VtRKwUG2kqz0DT+0FbEW9BlahBUJryNNWgQpRckeq1ELve5wJQQpIcXNbFLOxPvAYEQdldbvjB8RmFnhH0h7tb3kvUC96iwIL7sphJ4OhUp07SUr3o0EhqcVK+Es1tLezG1qpPScoXm8vA2c3aLBW4cZK2xE+JUNIkgyfBZgZUR9g2ucALhUPHaKaBjT4GSiQMm5NpY2fzXUvbtFz/IGrug4BJ3sqiDbdVvC7iSeeLm2K2EonNbmM3xWsZ6f7QdV7vCVCyLSaiRqKcOatYSfnaEzB1dnPNpMfQKYMB0sG7yeNkNyCNFoN+S9E5B32KtE2LDMlhRa9lRKAHYFRobRnpKmRhWs9lT+1hEqATomOQsxQ9zlk+5vTFPRomaPd9uKCHts9sdkc0aRu/nK9tbL7mh3f4YxtA2qbdgnvpvh7OJVp9rivfry7XU6YLLMZF9tom74S9V25OR+J9e7kRpOGrYcxcG5YUJdngLTeXewrgrGcmGSQwkD2GeDRD05aHv/ggECR3MUz3cwGSDB9ythSt7AUxMl0TUG2cJL4HdhCcyU9GreVRBaYrANustsGZ48w0drMCBH6cAw5pnfwm6JXyZSGXbAlQOOfBJhNeOVqJRWjEPENrEomFJoCvWq7V64RPDxOmbfwyV427ay48nMkLUBF0YCuEs4hrC+07YsV70E1PKDTmNHPwrOQGUatSCIh9/O26zsmRZ0yYA7GGYo1yMBnESwAAEABJREFUJA8erLz28Dbf/Pj1fOm7vjE/8YOfnf9d+Mt/8FP57m//IB977/U8elBm4eyzm56iVwZlT814rNW5XcMtH1D63Kp+xod9+5n1WZ7y/Lr/yrB/Rfg5z65P44eB86zL98dFnmewf2n+Wt59++08fu8x8l7efP31POR5uXxPzTRXgHEorEu/g7bFColt21EBOLqecriHWrN7rw4x9rc80xF8OxI4KiUf0TyPF0NLgJqqaxl85gBdu+oe8f89u/mLdWZk5a4dtgSFgEo5lwDkJR3VycckTVs5IVDMbi5xfYApc7pe18FfOZB7hZ/mmXsXrWUzw/FCkaOckzVHE5wz1gDD9locHgCdGqUYLxGc6y5LObGOseBmJNMGXXvbAzgMiAE+a8I8u6ERhxMcDSB/bOt5twHQD4hZO3LtX+ye1qkP4FCDjj3DuPcH8eNe15zg1eTjX62LczsglAnKyT81oas+Z3+EVO7wKnyYRCw13sXgGMHFRs2Ad2pMu3Su8avus5N56pNOYbvuq2USVnjLTNrGr8F6+jkawGH5um2bFgEr4uZnYbNAADuFmv2ley0eTgGUXNUBilhn1KOI6uKPE79BbclHtlnTvai11lSqOPMGb+WqTeDwT9s9HdBFGTvlAt4Zl5AGcJkHNV17xIN0csS1eiZDYNA+Bdc7c8s4DORMjdkD/vQyKmG2XiRnm/k6nmOHEcbQfHFQFMt+zq3Wl9SaEc091CWZg0EsR2vxD/tlRYw+145b0/rKhWfs4ny04VbuR13HfWQ86rVN23EdnG/Ed8UDbvwiapnjehfXHY5yAHh5XgOnlCoZOYeNZJex7tTHh2BM0duyg65t+/fHHS2gcqewPrKXea6D+qdw/HtdEiyuRjyqondv2lOCvSVNvIazJXPnYMbIXVEsIZDr3jbz7wy++WYev/seHww+zgePH8e/Tuw/nrz4QWd/IPgsah+g9m9bn+Tp/FUMtA9d/KbV37b6W9inlw8Hn2fNhxG3sU5Y4H5tsQLmdc9AOKwNx7P2ztfDZVuu7SbvvPtGvv3b3s8Pfu+n8tNf/lz+w698fv6twc9+6gNir+fGh2XZ1OxUqx4lGoy06Ow2FpPOPOh9JMzMw6APkPODllRigTxxbaqdsBghtwN6eHBu+aFGDxMqNTHcbyh0g/AzU5hm8iIXCW1xveS5zMkHc31d1MAWi/nhZMCC3c4KYl6mccasJuBS2qbgVjB/6gEYmxziJMOgS1AmnznUiDnmx0ryYxOlkB2BZkJuiM96mcBSqMGNL/bX1lvUAkwrQ9Pq2tVhlsURLVN2LuisFW33h4oOq7rIyu1aofzBpxb+LfcsQTprBQpz48y8hNF4vt9w/tZvjq9SZggZRKJxISJgzIXjnKFhMhLRoFZm9VwHfSNi2GThuRBk/MMNETm40705DmzxA4rn+fz5yq/99vP8r//4t/J3f+Ff5P/zD341/9s/+o38wi/9Vv7hP/3t/ONf+df5p7/2e/nnv/lhfvW3Psxv/PaT/PbvPMnv+Q+nW48peTmGlyev12ds6TZhzoWE9WbWAwl9659WAz9fqxxHWA5La+YIN40UDNBF/UUeXW84299xk/UJ0u/2Wi+YScgtNW7Za2YtzxPmH8EX9z1n/r1SuZRd4ZpSLYcGniWukKpgWAIzxoJjhnO6Fm1jI2xKjJVRrRQg2QAKLxOjCC42mdiGM+sPOVsCgVL4cLj3FtZKGDM1l3w8r6dzjSwYp0CbzloXwhViPhAWQacGdcddVMFlwnktkL+QDPogN+hZh0m9ia9JZXOS6w+D5d3Ueq6mibnUtTom1spp78VkXr/miVvTzNHHGigHhzx9lHmL8/D1okuFmKuPgQlKH96h906zX9eugvNwjsyiXCdE+4gDXOZwytCcD3XpZlCGDlcHovUWGwEZHpBLiIPzW2NjeBh0Q64ADh3gzKXMUYPTAJdo/RiAtFi/BExCKy6BxdjT6u08U6l8OT8/gNU/cyGHIGrFdjfeUtc75kAptA7Z+TDxk/IVIPxRaPBi774tl0QECH8ppLDafc0WS1jElFJvnw8A14sR2Htg5t/uHpmHEhaK9QHHbQvm/kHkoADYj4Vu8Kw/CHy4UeQTJ7pdbOBJ18SGTJfnuagRFtYSlAhPZYk0zKfVtEjqhAIIeVy/W+4vHHgkUmfBmfyxV255D7vEmTnUkZNQC9/z0DaHUJQTGwYB+W3nfNfkhIbPKHdfiu0DsRbOJtVEJiP7vl25wBrUND9HW+xnMZ+u2Yo+WxFC1rEG7ivWMTh8Z4iLgEFJRjrJLQPxKFmAyDUEgnucKTE4N3yfefO15js/8Thf+YOfzs/88Bf5UPC78v1f/GQ+9a2P89abD9NOFmxSTbPOQDjEGCfmvK7N6d2HZ3D7/Pl+VkVfPhDkF9hPnj6Nz65bnuVDnl+f8SHh82e3wzeP2eIvyt98g+dhnoPfe/9x3nnnnfhhoB8uswwpqFkMOilfoZ3adRzQKM9QgYK/WcVpi79GLLr2jhi1FgyFSBE8AlwbDGEFkxLkZ2QGgNYEJdOkKkcVywzuIH7KzhclVwXztMY9h33Ym44tZ694V9KXWhhK0HYFOpdss0PTQu3erRw1T9E/pRRRTp8lbrMop0dN1x/DgYATa47gXxIHoGpGruG9trXx7GZZZXuMOgutoO51Yr5kDClT+1gHoXvUfW1geaO8GMT3kpqAeW89GU80l+b9t9duVa0V8y+sw3ApyqzryG721+EGl/CuEdtyCDA8i2a3gYt9Je6dZMDrPswDuCIfiCueHEMHNvthoa5iYpcSkpSDyKq0DJ+ir5CuGrEeN+HYM5+WhJGNmL8tg6eAXqbDpnu5zqh8oHtLlN4yIrP+iZoBk66lTAxOFIFrged3w4GGqAXoehOK54VGYDZ5wFAPyyVeTJZCNbh3h0FMH0XQceQyw/XiTh4Mqgy9begICJNKwYo3ggI1wIij3otSAIQehI5aI4vIFise+xAAh+D4SjkpO7gr5irh/gXM0ZxjywHElLZpXxbAXJqbZoezwrFDuHmpuTDF0Cn3SIKsASVtPxBCGOcFHUkI8Nm9/srpq9uGjmkR1FUnki1Bh9aR4ik401kRu2PsuDOMaeFDlhqW99WswelWp1IYx811AznO6hq1xOmTPi7Mi54zpl7uiYxM09qyR/mnVRlcfM/1xO5r9shMjlK3mIVAnOWioUxIcwwGGJcV4b66k2Bt5ZqgPzITGME7bXKmsDBr3zZxFrFHdgjncubyRoxqnCvTlguZa1UOtzW2cce28YHn9ddfy3vvvpfHPAzN/0789jt59NojLu2KD0zP+PDvGQ9a/qD+jIepp/jng9aTK/vp0+d8CMEDGJgcc31wvj0ermM79tn6cMvaxJANN7kRByBe1MPXbviw8o187tPflB/7ge/Kn/nRL+ZP8OHg93/hk/nmj7+Th48ecDIQyTN3zqsLZTY4fcFY7n/QMoaHrOXhGAlG2qKZG3U5W21Q81FwGMHo6Xyt7LSV+eGpxOmqpjl/GPf+w+U8mWmtMOqyhoyEtlEMCrLU8NkIseZIInDX5aZ8u4A45div83eqwhsQfemTsT3NwkQ2wIg9KeuGCg0TJ1pjrhDWDW7aIvBGN9NQbXN+7fwEKLutpKEx3IEDgYRtBMY9gXyvL6Jel5NnsJcKeNQ96+Al+M395h5HhK+DgLr1TLeRjEYdGouOwwIYCTc3zKFwkaYDusrsdUA86+ZsYFyrTWYkvvzBkoLuba41tufna+nnf/Ff5r/+Gz+fP/eX/17+7M9+NX/ur6j/Xv7cz/5v+fPYf/6vfDX/6V/9+fznf/3v5//0f/8H+Yv/3S/mv/mb/zB/6W/9Yv7af/+L+Rv/0y/n5//Jb+Z3PnzGmpjbm4ofDoMshblv0WEd5wqvtR9muRzXswWP7v7ksX22DBBrg2DOdcIk4DjSEkCMBY0HvnNuWcM651cDeyYuq20e3GzxFwCd69M0x/2nHgGBG7iLqPuxZud95zbtytl6GIWnoKK0Hb3X6Lj2a9ozi23F13G7eRmNTUhcwaSLnfOh3UjU5LMe0yJF5uyXGPbZS/AGRx4Z3iQgoA06NAwIxtvmAa7H4vU5K/EuFhLhF8Gke3438MtrPGivYcURtbJc61Fk7CzKIgbh7X46a9z7HtCGMVzBqBnkNaxs4h1sTKwW/5B2264v2LPmDbGaORFggaBDA3PdRuc8G78I7O4k4tu7jMKhvsDmF7NAN0iQZhocucySDMQeYhNFH8qQQvbQWnnrzp41bJ8sVpu0ZjR+MQwGSi+SxPhCITkakYEPd9TQ5n0FF8LQ0W1ToLtOBAAYCJtRWzkm96UDevamdR/3r+VkDr5SqGXEhXT6mOBLKQNr63AYJTZpeycJtgKWYDe+ll1Ts9scHzkrIAtMtcHDOeYktuAUIcBYAg2pSMOQNY5mub9D3L7inG0BEDoIgWVKytd5OLfMe8s9t2DeYqt3eKliiUXMThjVqXPmG7sFDbDcCGjgB7AdI6MWtvEcDZe+HY2JrcxVYrKFlBzfuwGn9B5IkT+O7BU3DzW2Fqxg9E05DJRprSOOwVEMQIyzLbKZbrxYFwfNtm+S9DYPb1a+8YM3832f/0R+8o98Pj/9le/JV77/O/LFz348H//gjbzGG9kNSZSMrW3aYiqqrR0VghSncx28Brf8gkl5xrOnz6Z+8Kc+f1l9fiD4/Pmz+Mum58fzrDlUjx/+vfnWG3mfZ+DH772Xd95+K/6TOjc3N5nm1lhPU9wylskx6Z65x4LJWUjUuhIhhfxBsblMcCmBbe5Zw0tA8WQMg8VtwpiX2j71eBGlIjKHdkywy4ASy5V4fyguQmqoYXhyr4aW3MOfuP4pAaGX3LC+Q4H6bkkAy67slMJqpqkEcQqakeRUoU0VFufZaE+sBA5pC9QwBDNYHGjuiWsacRHHkjQvYhLSMpAq7n4qVwi8xaDPBOIjAPTBTFJYq+pa5owHyKYmaUlUct28ltdLZ8fUc+/XLG2y4/0xzxyzlkzi4Joa1kcmPD6BXAydLUAtwxCBDs3suUeH0jpkWgkWS5ntmYdvdyedeHWvRBJCvwK3eVJfFbuH6bi6xQzZQu7d0lbmMDg77+2xQeyFPTI3RK9Dhl8WaxyoVbdJHp1S44pf0U54Ys6/r78Jx3Qm7OjLo5u4Rkk73n2uUe37VeYmuVqF/j0GhSbr0LNKbYRO6GAfKkPIbsei5CkDXs11bGvgXOflxXYpPoFLrSNn+47KUI7BPGQu2gGpgFQfJS9WkfcqTFwx9mJJb7Me65OjtFWNbMssBehQWBzL6WzWYF/HYJbydVA/gmK28mKYlyWw98ZdBGBevXfIv9Xi2r+4I30rnbkX28AJostZFn3pJ1FN3QuOIQSdc8S514ncK3IveDhwDuvrVx+Rc8JXc57Q/dqiyBXvEn8RO/1TX4jXxg5ScYMa5xlpb/Sjx53OEaMx8SIAABAASURBVHoXv0DjHp5vcBe48BoG37MSjPJTpQ8/b/mnBnkgev/99/mQ8N28+cYbefCAD9148HrOw9QzPhB8hn769NnVb16fZj4Y5GHsGb+VfXr8T25+KOhf1zDPv6Jx/vDvPekq1fPztvtTwppCw269f1farX0ue/ONh/nkN7/Pb5U/lT/55c/lT//45/Nj3/+d+a7veD/v8BvmG4uxzlKi8QtjIfSZ6+reN9rOmJsbNBJyvQEXuaQwYi2QQwBiHUUbZ4Ljw7kBvOzLAsx3S81b16XP9VzYvrVFLh8QxMY6rMFOg5nn4FCJwOYDE8GV4tO5kJurv5iBiKYhJMOj0olNIXgrRzvtTTjCbGUTRLXE/Wa2nJ9M/ZlXAj4TO17235nXTOACj49tJ3m5McPG8G8XBhxMSrFeYiIsxAywUbgEMG+3IgOH3JbTpqb5MVGbUHFc5y0Bdjof6uxU59BC6FCny9FY5AUxd3TCMxfVrLPYD3PGps/q5C2upWdU8BHWQOiyZmAqmrs2JkmQGrM+Neerfct9shTiTMeYPHt+m1/6Z7+ev/V3fyk/+7d/MX/5b/3D/F//5j/If/03/37+Kz4A/C//xi/kv/jrP5f//K99lQ8Gv5q/8Fe/mj//V38uf5YPCf+Tv/IL+T/+pZ+bDw7/27/7/8uv/uaH3FeWdS3ckczFolzcIcU9Zy7nBsxmFmvcgo/NePDYDF3fTS6GcZ0CaU9vhVAW/qQfegEWWazjlh/m1MuzQJggz5+v/Nbv3eZfsO5f/Y3fza/91u+xB/Rv/15+/bc/zG/8qw/zW//qaX7rXz/Jb//rD/Ovfkd5kt/7Pd6LnjzP7364eE+6yfNmlhjmUnStH+fBWSHsoB65dhb3wC30RaToTJUVvxId/9Te7WyMOgll4U+8aQtCNz3anXHBX+cNjb0LE4PPy5uEDMTRMH/xy51GEXrbOCdmMPJiK3MrEydYMjMCQgcijfXPvLtWyBEfkTOxFaIjDHGPa4HM625nbIz9cpZU3GumyC0Lnz2uBZHI+PCITR+ckA4U9ywUJrqhfthjaMVuy+okqSuaduukaREYdv1zXjJmPZnmGjTKQB3OfgWNmEcJlBzQ7WzeRqnj2leGPgvl4xw0ZWIzxd24b/XiPDrkcP0CtGszUgvXuuRTUSe8k0HCBMsuFvUKaxRL5go6X7Gncy0CtymulVFjoydnhWl0mHMRadriJ45DiW3BY38qXeUIAg0XAigeiYwRPM+Z4jnKYi5sSC40ZE0dMBZy4R/4UiOBPjTshbPQOQuOveu4w1ay4LCOexJflyLsYpy26VgM9H09JIkmN0c8w+KME2rta4rJPhiLTDysPljwmKNt2g7Y9NDGMSnBSP5tfNYJzXUv7n9xj0UBhuN6RJtb6lpK3MnqgLMAl9cZW6a5ijYFDrWIKuEeWdRiEWtR4RYpFRTt27jsypbOmpomvsYSrSl5DAnZsy4isIBvgahLbgWOOAjcwJpwKLsdEPNvWVXzPG/wi91Pf+KD/MiXPpOf/uHP54/Pvx34rfnUt7w3fzrwJjRqs/TECdw3/kyVZHB8zEw8NMCZg9fbcz7g89n0Kb+Ung//njydX05/qFY+fBKfS+U95/vq7TNWpmbB5Qxee+21vPvuO/OB4DvvvZ033ng9NzcPcmnM3fi1kaIW8wNjnZ3TADu9l7RJL4EbOOu8SNFXNusVo0HlCJ11tturFWfsJujca2L3AJz7dQCO3m72XbzU644eapzDlrfNO2vHRRFhKgw2A9joq0FIuYI0ey9P5KNlpvno8FWkuSuLfefk1e0Fji6vDe7YoY9LjY4M9PLgmSpnpBiKi1ZwD4WVDJX4NZZLa/aXAAzvR9S5pLln9WHJONXYLw29Qw6TO/wOO62phzMLQ9OdFvW/ozuh8ooSx3wvR0FcwxG/n0nsPrC9j4B38H6h+1Q8+ub928dN3ePXZF8ODi49XKB5b5wLGJpruggGfWKS3TyUF/tQHORA9iJ6I/iuqvaT5bZpleyHFng52nBYmCWUA+Yev/Om5iVQLAU1deSt9PgSfZUswF1nW7i7H65qgIsR1npWvdMslbXRx8i9ZqqwcrW0sLT4PYcjyDxg81TqWvJCa/sCcu2agVB85iHk2bESrKtuCeVCuooNxkAP4rW5igqNa7oSB4Qp9zTkDOnUw37FYMJI0hZJ0vw71ZDeOu40so9eSim4rqNoeWrMSzd2OsYOzpjgahTbOc501kuSF4oZ7CNAkLgXYE8NMuUc+E47HChyt4BxnaeGeRjMxMtiRpkjR2hsy0LLSI5mjcO8U6zhcJhlTzf+lXdSgLxPRmDu2fcYJqcnckd67JMkuCyWwz/sJpGMrOAs3Ny1qQjmedyhkckw0dhIV1F6pe18APi6D0jvvB3/AxI/HHzrrbfmt6ih3fID/HM+GHzOB4PPeRB7+uKHg/hPnvFAxoOYD2E7/jzPeQhTfFh2drdDORTeuUi2kcxwWY9uuzHVwwfNN7z3xvxbgz/+hz6bP/2jX8xPffl78qUvfmu+5Rt4mHvtASnsJbQb8vY7agBzrxHSbzXKOSO9yVzzlRQ75bijo4/NOvGyyPFhlCQCIOCZtgbSnOvLAydZdAoJjiplq5e6vrj/pN3YWZdHVh7wqZeN+4PCtuDmaCtpiSwiSIt91ssNsUyDlkDJ2U6bAClmINkUgQT7JLH8Y38nUuba67sNJuQd2SNFQzPnqBWqcUFRmxGaIc+I6tFuCkpHcSLj7TgMaxHKoE3b7FZsLKaU0t7gJKABYkrHTDstY62jXDS2803CMPd8REKh2Fq8Yimos2+XbCc/QLEb+NbTPuCthgdf77CZDSrY+ASOpFaj4WWT332a/Cs+5Pqt33ue3/rd5/nNf/0sv8YHYn7Q9yu//rv5//6Lf82Hh7+Vv//Lv5Gv/qNfm79m/Hd/4V/mf/jqP8/f+eq/yM/9k9/Mv/o3/FA3NTmJmYs5mZkZ0zKXHQmYkfNG9nuS10GsHYIp0VICZnzsdNJa70No6CgpDn1U0xaHXtaCss+SNJhf9Tus93/5B7+Wv/j/+KX8F//tL+b//N8p/zj/1d/6x4P9xb/9y1H+m7/9S/m//J1fyl9Cfvbv/HJ+9u/8k/zsf/9L+Wv/wy/n//2Lv8GHhc8SpmsZspuzLnzXzU0y4FqseS2pyOa2aAVkSGMvTIWTQlmjNXfDLTlHHZDJbLs1QFtfmQkaWmyY+9yop23NOQadJvS0jPTca01vmPvGq3MkTyL2ySNO8vYaTIbctbqaA2r46pZoI6G5nlYc56qDbI/r6F6gTIb6CKQtpoKaZc0Avv2WGH0DGIQbvsSh2Nseh62HwAkYfXY7tvsk1PK6HrokALprQ1GDUeeIo9I6gqNbbNNU8OgJdmzG0D2Agwaye1FSPCsv5uK9n2NJS0RjPhwJPteK2Lr4xjOtbYqF4rZkBhagPQvHJrT3i1H2W9jG24Lc6KXVxlUhpglRbco0Jbj74p4P/igqGyn+8JcZNUxkUmMzdnpEMz5cn6Nb7kVs3zNu2WNb4jVtiyZxYEqs6LJRYiuzhjMGEqJFQiPKeHTPElmHO5RSbnwMNKtI2xR7UVNjapAEHO0C4s70+lCzCMpHRZlUjJaKOChpyIrnnxV4VmqSpoUXBO5lRUscT6yyQjNRBYBJCqVYxXDArKMNBZPwEYNFFN/AUfPMNyCsTy4ZeDoounWAZ79kZooQ5iixSYbAUmcGTDB6bzLNRCiLe9Z7exchGfbdmLRNuS9DK+L/LPzI57XHb+b7PveJ/MQPfU9+6ge/O1/5A5/KFz79jfmGb3gzjx4cc9QMklQW1RysqTYy63YtiNfJZ0k/4HvGc+hznkf9p2ue+kvpp0/5QPBZnvjLaZ5D/cX0M39hDec5XP+U4Hl/Pnz4IG/yi3Cfc/1bMv514Tdef32eg2fKY5ilXGxXpHPoY71rViqurDmdhbkF33WLmjbCMIWbdgtGlLkuOxE/SenDUWeOglJ2HDpxOVtw6NvesRaAHvWGMAH0kZb7FpdV3tWE97X6ubyTs0KBi7Ow7qTECnLpnIX3EbMSCVJEnavWK3ubrm9be3RsO7naCm7aJnTFe8W5ZmODN+2d3K3ytDINSjrW5bh3CbCJMRhH5UIcRmgF6mgG0L3yywzs318oGzulk9HtEr/Mqo3MPo5KUw1s9kVGz9yOw0B3MtRdP4MEuMFm3UfQer5vUyanyM5HtOHPWiBIVDCBZtmdIgDNvGUwHZospp5lQ3Q/CmZsNYdFjR4Q8g4EWOtODCH0C1Nbglznm8AADvdFzons971ZdgqooOhYEhW8u+5MiIkHOPs47Feq2TQ5Bq1Hac1ZI7D5UtqmVZImI8c7ZGhCKPqdhUOVDlU7Y7XNKxuTQX8h5MvwBejf03UTr0491uP8EMoqDxPvzsK53z+64PC+RiYzdDj3hldA9+LjSFLG4TW2Z2k35sUyIsotrfkKMXoFn+5R4ypymBIWa85IaB9dm+Ar+uZbw3Uq90lLF5iuNTI2Afp+BQz6v3OYYkeNmeCw3Zn+dfwMvajlib3EPQMGX5S72J0VZ0VElEzblqMy0DHgT2cYRK2MswfXpGyP8YifbwjGTiE6XX+MczhyDrescMwXeB3wbrj48nSUCV+M8e6Gjc84OVjTde5YH2Wd9/qDm5v4m9O3334r7/mnBh8/zjvvvJvXeVi64SHull9XP+e3rM/4cPCZD1uI/8bgkydPeBB7kqc+lM3D2NPMnxbkQ8KnPKw956Hslt/q3pLvXIpraas67sm7tRpXLsdlCGp5l3xz/tTge/mBL34qf+LLn8vP/NgX+C30d+azn3o/7739KP6vdeEHkylMTpjDS+brZoT3Gsspvke2ksI3LiS0iYOBzzfv8clEByFimmbqF9gtQp99zLqZUH/xMK2vnFwTnVsxYbFW85n5fi+uJIRye06wZWFD6P0DGVXgsJToWz+B6PoT9mVQKah67Vrkh1Zk119p8cDv5jBIfZX4zsSjLwR/c8kb9zZjwR2XoQU5/BrV7gRY6sqsGTdppDrb1pnWGdeMbIYwNjUYB5s4fnJ8f9OeIBE1foudpFUvNGWym5B78FRGw6dnGZCyGJC2KaaZEwfTZhOo24nsYc2HuoY3f6N7vM387GQBAFd8chavDaCofbApsz24ueF+fpAHDx7m5sGDPEQ/vHmQmxt8pNjpg6zc8CFiec2tfPjh8/m3BX8X/eGT270WXnvWtT5k1jsWw8JGtrVt1jbncGBlHZODbscjQofXlhxse2/GBhm94A/MMBh697X3SLwlQp3F+m55HeDld37naf5fX/1n+S//bz+Xv/BXvpr/7Gd/Lv/ZX/m5/KfIX1B+9qvgfy/+deo//7No/P/kL381fw79Z5G/8Fe/mr/+//zH+eVf+W3OJHGK9DbuyfplnoW4yMXcBCLu8bOyXNpKJtfNDx9/NV6z6GOH5vW8EaXWQm/W0ZpoAAAQAElEQVT6IjIz7PPHu0UWcSuEC2z6Goy1kXQ3/0bNJkyGIwK8SLphUTfVZyWLX2aA8TYDsO2S0RpjNxRd5BGMe9Usjq+57ePBBTKLVWiRx/78j5kAj2WQSSE6BGzWjzF8KsABEyChbeh7vp0w8TEJOC9q2CtFL+L7DIxNUQcSbhEIdNeEYFGYqDmk4UuxCubRjcG9CiwO6OSMJrZ2FS8FeeTog+NkL6sp93RDO/DFWY8PdNdBlvmsZ7Q2oo0iypIx6EmPL7jOl6QVQ8d2ZXPDWCLZ2JwNtpjnYjnt5q6V94sOZ6LMS4xruRAsekeYEm0/fM1jPdvkdChBTytnUIZefOcGIGvvZY9mgF7U5vcgH2oIp+3S2oLRj7zzOSEZPNauNue/NzUQ5k6Y+hSkE4B9GEYPc7ja7EwCvgeMuTP2CIEel7M0FHY4Cj2kK20tuSMEy/2S7NfecWNl2vH+hiLqTlZuCNzgWXuhLXupN+CCkbTyw0KJArkuZhjcnBJqHYkL6I+GHHEFcLq2QkwF5lQ36HlPgd/ugPMAzzk5343EQ2QYH2GuPTM1SfADwbd5Rvv0Jx7nx/zTgV/5fH7iD382X/rCt+U7vsW/2fHIWdJaxcokje0Wd42Zxrq4zsEiDObWX0yP3MZnSp9B/WvCT58+5/nzGfIUeZInHyI8hxp/xm/XnvHM+twPBbnZymvktdce5Z2338n77z/mOffdvM0vv/3rwq1rWnFkeuZkbXhLhex1YUjQOd4HJbaCgb21WF7RzlqvCH2d0K4wU2u6jq878zjvF/jnil+At3vsaztXo3OPS/bFHuBqIIb3keE5ZAicmuN92bn3MbyX9nvwDgXjXv8I+B7n4rhQElTKBddwXmKaX7+8VOUqdbF75Qp6hTnHz7BeeUZ3d9nLSwMhb9Iwt+6oV0wD5AxFv7qXzJdWu06uRk9n9NyfY52DnNO+0gc82TPsmKYy3ovGxZ8ow1GENdpHQDvGGQOwX7vXtrFXCWc470H3Ykfioeb96V78azl9IfiifxfmiW47L1L2hThnPzgsNMp2Z2ybYnkxRmsjZiqYu8MbQ5I3OjKbRrs5bWVzmqEfMe7igQXFlcGcQCFahUBTrLtu2L2odw7WURcrQyeFnhfbfiuThZDj+s4HgV2LDENsfuaAc9ZbrOW0T65hBTqJ2WF54UVGwPqYQ/dMslzVIfIOWeBylTC/OW2nnuvQHzGGQM8WojP5CvTsjGEGJxvL0cqiMNfKPGjoIkHaonrEUXKSjTFOJxx4ZEsIQ5j9JSFw6S5NOYEVi5gJsg5BiZZYse3zGweMDtZJcK7gb8m069o5YlWzzowkKennXGpWDMKIQ8eA07RF567hBpFygrj76A5wfEkHwRJXLlwZZ3DrjTiyo6POjuxVxQtLkSInXgwF9XX1tpNteWWSNJRxMvE9bLvZjdQxOsHF2PH3wJqzME9hzce9AhE8hyq6ecCHDf714XfffTf7wem9vPkGv9199DC2W55ufcjyoeupf0KQBzA/BHz64dP5YHD/5vZZ5k8M+sEh8pwPEhd55s7rxUKsaduuS2Bl9lHtQwB81hZqGemPHjbf8Pj1/L7PflN+/A9/V/7MH/19+VNf+Z583xe/Ld/yza71UcpTLtWYwXcPpE2PkuvQQMS3o60c3nBP3/u1IuXc0B7dcbl3/lmQAJTsWGHWBKTYkJpYE1rwcLguGLt+aDj0xMd0XALzmuKHe0zqwCdTioIJCWuCmPZKY78ugslUSdMqxCaJnARsS2htGanv1GOXOALqe2DVk6uF0AdCux9DbckZdAY/fNAow8gMOEdvBbaj2faF/B2bsYxOdO51bwGQPYmzACmUiEXGTtN6FtkNXlsScDmYphhHp15753diTcDapgnStFugeyyxUVaFz/npFHd04WOzNkc81WCUGdthvwawWBPj9Nnm4S9+mKF40umsn9mpz86AFgIuh3m8X3bajgKRukLSyLaOkRq82R3xxDUdWdCLj8S2dcckVwOyaqDDbvzKMapDg88IhXERQxWhX261vcgkybPnK7/+Wx/mH/3T38kv/PJv5+d/+Tfz8//o1/P3fvHX89Vf/FX0r+Z//Qf/Mv8L8nf//j/P//wLv5L/+ef/Wf7Hr/7T/I9/71fyP331V4bzm7/9YdqbzLwrWzPPnA3zu/XQ2rJ/DDgaeLN3EF3sNblNhZCVMXFvpv6egzLAO1bee2LThTeFnFAbaZu2CX0LRNZWXveTK57khjptszkozFy1EjCMmimCod/YeKTcBnvAIMBoAFbSNucXRjyXJmkZFZcUbbDsJnxYmRBJbdM2TDK6bYqHchyZUmMlbUdCKzIdLOOs+J7RdMNoj00RGHQGZ1tZgo68WM4SatImUgx9Rfb2G2AKrFF7CE1cCVDTIkkclRXaDHjFpqu8X9pttU3bhD7zaeO0soDRLcHsprkFTIP6bb0LzNqCH6z0Jmdr4XP2novzbLyyxjSsQbkMCLCGvIKZs5nRNqGHptLVl1+MkRK86pc5IbdN24Qe1tQ2bTnfDeVszA/q282JcM92uM5lbmroXOM4cMAwzznbQtsS7RpfCZquStv4dVeT5WxKdrtz5LUFFkOi4NK1FLJnHfNhrAD3m4pJwLHc29Ro2i1AxEoVBCyoy+b1idjbTkg7nN/oMiMFPBfMtN4/nIBTRWRYAY6eQmjAO1u+kgyPQMsAsVUb0wkNHSXpfKG93ZrcyAWzK+Mmmmk7Eu5N3wvfeO1BPv6xd/MHP/eJ/NQPfy5/8svfkx+ZPx34sXzT+6/nIY+PzsLWOJuEZHrzclspX5wCvL3OW76/Pef58Zkf8vk8yYd85/Onz6A+c37IL6W3/YzvI8/zjGdO5Tk5znnDc+0bb7yWd995L4/ffxyfb9984w3W9TA3N244uzXpCOdOImZ2W1sxeqn0lLbwEfD7nbVzrud4xmSONOnlSzuJtZI0uYhzKKFtvSt6PkB3nfvyOk/7bp1mKpteqivbS9rmpXbsvb2LeU+ypURIfDQupZk+A4G1DklQwyfOxWTJGNS9xmaN8Aae8CJNKXqXmNoQmgwWmmtZ6kHOiAggXQRFtEhGMusqDpLdpg61PdWNvDASu4/AJN2ZDI1Ojy+YPQRkx/CPvn3H8HZQxCPBp9DskZy9xEJA9GNjThTMAGVzQhNXkmFDUFtY3UGPWK4a83k93LvodknWOUX3kJM3IRfKBdyzDpK9nkZDe64pHHaXJRBiIYPc/Yxq4UwDGj2ItBEHYECtKYEb6ywQcMrRNWaW2PS2HBzBkY2ygvEcLKPOUXwY2qdMMDu8D8iJct1a5qF7lic+dXDUqN3NH0tUwUHxDhNl8k8OuBPNO5ILvhw+E02MXDuuakSOMs69QZZyB9737nCtNcu5z9BTjO+FjnUM69AuecsF0CDxctCHrzqlzNfTwda8q6hnzTtkzoPLviN3412NO0xL/BT9l+Wu9hlryVBO4EoTSdv0Crs2xXtEXasxtXLa7ogSGZrTX0toVwd21gKl6ymY0zvjOVjmtE9dJjlfYJj0Tui81wByNd3EzuG6nhxlx2raNhnPvQmeOafOGDNk8jsJMWej+FfdtSoDwaVbdtxzME85/Re1te9hkhXArWBwANsGfMUkvpYmPhcKzr1uwga2tcdZqOZlAxko0whQy5pM7S2QCQJf69PNVTPnyn3JnPgMZ8gqewoOOn4zUM+ehjdDdpOLHJAcua1vS4p1dvDmpvMfjrzz9tvzn5A8fsxD1Dvv5NGj1yhVfmt7m6f8hvaZD158MPghHww+efoh2BN+W/s0H54fEPKg9oy48lSbB7TnPNA9R275sMv5Xce62JRnCaySxWBAuDriOT7fl1hy3nr9Ub7jmx/nB37fp/IzP/KF/B9+/AuZf2vw09+Y9x+/wcNeOI7bJAgPlbdcDOcyX211bQijuFM0owNVtf09a3LbOG+LJmINzMGG3LDaMKdCNYvEtnLL/IuHWqHKwp/9E3Yd1srxojGub1y+8cmHO53cALIr6iZMiyyWgCTZP1hjm5yjYS/qN8cXC1/UWAcWajqnddWnuJm2zGO9THZoxlFHX4FCCTnYg257eAVYi8MBw5yOu+dKDGfioeFRjA4f9+zGsVVWgYUHBWBzj4JU61lYBvDpu5YR4yPkw2m7s6gFHYSOsblwxBVyUCx1hRRIO6axvH81DCwM9JkvedYAnDQZkZRpJ0Lh8R3MpXqmrtQ9cVSZ/Bg+RAImQfpwBmHYyyoZrMAg96CEW7TnKEQlLjNkergfxg+OHaEyfdikUgtOIZnbUhdb+ihiMv2lnakKSQnzqd3Xzr2Na1PElvcfzpr8m7TKg5Qf5OqfkERusB88eJCRG3T5YQ5pHzD9wzzj9clbDT8MzqwB3BJmPKBQP2OvtHvtbVMXz+j8RxLLZY3ii2ExQFpwzHd/oEcvqIK7EPoo6qoVTMpi0ZMbGPYmBhB/qEYxZ2jgKefjSeKaw/x6Cx1idgomGMs9kXLmL/i4O0xce9ZrAH/nEB4fcmhjb8w5zDkW43Yh7L5xbOdUkScf0+QtOGWevZ6VtiD0lZQvC44ODYyRvEQa5Zh2xbh11S0jMiQJOdphL1y5KHKLhPxAN4KP13b75igT5kSxZWHBCq+DwEPo1hzB9vx8X7U4KcOVOLkMlmcGIbeXds+bqB2LRRguPbapjWM9k/iWOwSgSKbE+KEVcW7VliUFiJUfBawX0B3RCvnKYth9+TobPr5awbx0qBdobOvv6OzkCILO3Dvi2Ny44CPnXO+CDxTbaa+5d8pKWd4yWsM61FTd+S2zStmMywg8+Z5brIeIzRwHX9+Y2LYJnPPBn2JMNe+xOKMnvtISACs8PNZ1m0GMI94PvEBdLCz6CvE19w9hHNj0OafQVo7Y7dQaXCLi+vTZaawJBJnkJKQhi9pFBFZuUYAEG99WfS/fQSACi/jUQDMZnBJQjGCqjv0Zl+saiOAaPGVmivf9jsMwxBxxFes5M6w8fJA8fve1fPbbvzE/+qXP5E/zLPYnfuAz+f7PfzPPZ+/kXf/d55meZCabqbvtqYtJoZSv8XG2LtOw3/mTfrd57rPms6fxTwcqPk/6i+gnTz7cz5s8g3744ZPML6P5RuCzqc+abIo1Psjbb7/JOt/Le++9E/904OuvvZabm/1ePNeeeWdrasQ1uNZZngPLAabroOhnXO6Jln1k5ByT67p49JN96oIdNIsqg9wNJ/PURq7tcK+K5Qq0agG2zl4V8QWm5Kq1TdtjEUeA6+X5Hd5WULaxxxdcwJcRwKMbUw53FAsa/eLwAu7akPvotfcq+3qua/tuLlHlDsFiHsbdD3uOYhDY41zNd5pwmw7LodiK9p0UU0Ed3fQtjgf4ojKkUDMjyam8Rt6DOZrVvb7KAaEmmZQiuEff6J1jTrmX7rOOOOqa/+Ix9DqOs5xpAU4HQDsqmEZVLv9y313oL67BpFMmi+FCNv3K/XuVLwAAEABJREFU4f4meuk7UubrxgbA5noJjDsGu2dTdL1D7ngHgBJDTdfmVUYR+iDXA9HtWvRCuBgTu3hyRADmX4fRVlgWW2IsEbYhNmKCMs55CIXRA7lTLyNHzJJkhAM/kHvqI/NkcYDG2b7eRSypXIBNurgvGpRxBbnO0VbksnNipydyLeLKia2p5ZQkjX1GTm3sTtYBq5XDfaUq9RqGnG1nFKgndF9DuH5x4rqse5zBSPcS+Kn5EADdd68qL+xFZg9B3evyodAPxhwsNklz68DGDITYxtZ4pVjtRQa1Ti6hS83TIAbsjbgF326lOwAG3Ve91a5SpY6Ia5SFKtqnWGvLXcXr2MWm8OY5blTLqU9PXQYFdb/zuqLErIDhEpNbAS9Wk/OIM21Xv2DEcwpx7wPXgMkl1tp8/Wu5SrnAMpULMMZVjTNo8sR8VR7gNTaLg+D6j7BrrAPwVtuTKjSzwPUH1UePHuWtt97Me+++x8PUY/S7efPNN3iY8gfx5Bkf7inPeVh7xm9w54GMh7Nnz3g440PApzyc+VtcH+KeYD97zm9xebjz33fxN79+2OW94dV1XtegMH322pIAtFdr5DnOeDnVhw+b9999Pd/1HR/PH/+B78p//B98MX/mx747X/6D35rv/MTbeeft5MHNM0o8zyoSM7d4fdLEp3Xn3mimGdvSMDVYEftmOQaI20Yw2wadm4hqc94QYgNXlYWrWcOBjOew51qWwV25vRReHM8C44T40ITUSPJ9w5zQhH18nymh0jM2C58yDGIUIrVpOTkwUulE6MkNYfEQVwSdO7QVf+AjbWzPq5ULh47J4tbkQaAvhG6gaObSdE262gpJBI9xAuNGc1vHOOVmgFzi3YGjrs6uF2JKM77XIgu7gKw3uzV+7b11QwGyUz/TiI6+xPGYjjFpD/SinGPFJtQ21UGK1TY5JWc7MNz6g8klfqwT3/kUKAn083qHtmdjuUMgCBZyTiUiR0gRjxcA47oOLmmwD1Lb8VFJM62HMVOJlIHiLQZS4wXDZswofCi4GIysdMaW/bkO9C0/WA4Hewc59fNDi5lMv9S7ucjew4PcVHkIrjxIPUOkvMbaJiNTfcwAHSXTdiS0FvvQKLpz3vJauMXesanShD7baLGQyzluF0LTG6SaDLE1bTUSVFtVwtjQKN45jykdXEAi8AJn1oy2GyQyJg+Mse34yg3OGRtNocJsS2T3VpsArub5w75I63XRSlp5h94T4EzPNMMj5Ahoq1ng0Mlvm4LdoIHTNp7NnoHA0cVaYkoKWkbqUqhFg0QEu23OpqVYD2qg5K4ZwRs+Z4OmR9mn3PgFY7q2sctsDXEqoxknZeIz0SKWFxrEK6QwTtYSd7AAuK7nkbHL+/yUz24St7U5d3YxW0YpSItNB46lznuRu3cKtg0905pt18TDZi9nTmhQGE2Fg9WUER8X6th7EMhE2/I6wU/Gz9GA4/cIsuk7ngG1FcKWV3LXJgImFZXyet7R8RJVkvYwXNjY3dgUMJ6koc2Q1nVeXNYUsCSEPYM1Rh1j0yqGMufJxWi3p2q1IZx9nQb4xABc28BgoxkO8xLCcP6ZmBQOMyFf2nGpMotN03bb5LAcuitTeK8ikhA36YhnGkXBzte5lBFi0lDTtZfvQdtjGeStFadsb1nCIuJcKECpXpqHD5O330i+/VvezA9+8ZvzJ3/4M/xy9jP5ke/7Vp7HPpZv/OCtvP76g4SlhXZz0/h6P32g6bs608xaB2J/4bVxm+es4zkfCj5TeG70l8vKE54xnzx5Fv+juw/Vh/8MznOeMZXb2+dpm9dee5S3336HDwQf7z8dyPOsz7Ut6wmNOZImbKy9ydkIn6ahuM59Xyct/ByN/InhntpoU5AcY67awVKNOBje/NML6xkx9IKc0++Mq6A5F/fFqJVXHLnI7HesK7Z8BegSuhgv8WG9oh/5VxES8a7q4N3vr4hxpjsP5iVsbQXs7MauueC82o/Ua+61DYkuomC+1MVbRsXoqZ1P/1pO7ORMjNxXXHlDBVe074uFCqSgvkaXqVwopigHcC/m+QxQZt6EcTXrgMdrz3vbnytEhmjsSrxzYBLmhMHv3WoGrgVWpkjuNdKOa5N05sQdMDRmeKGGbiJBySsbWXNPq6l24Wx/u7VGt32Op3vqwZ1QoWLNGZnIHrrVjF5vREgZbM56Cox7bzBG3fvY4RlTruK+Xe4o1duylC2zSX0kp2zmhBxcwskuMWlyWzykKejRT1N9EQx4QRaibosqSc3dF+4L3blzMHI2QeX00W0DLSr3/UI4fekr95p8L/LWhLihVtn9lWASCJW2hMbt63RbICwXgI6a+NmbnuZFm8sMRJq2CX0XYhX08cWuJbvNN/sXOTu004ixBctPyQmBTR6MtqEjrKLQEIneN8rwI4hlIUXCCNilbw6lec13C4Vb7CuRXoer/H3ejHcTMmOpIZGKRV/JXjvYdWcOkhJ1aPDbGbJQVIlCBM1cjNpbVqBsIadt2ib0kRUOxr5mTQMTp8d427RNckqOpn+YV3vbs1MLfg9Z0Pa+tHCml7EwUF+jl1gPlvpFyRGzsjLfqLOby26bXIskZK8nbpzh6OxDql7DFw4dS1qFo9NqI3ZtLgKpE8sLzfMQuuFB6fXXX8vbb72Vx+895oPBx3n7nXfyGh8Yto2/qZ7f4vqhH/L06ZN8OP/O4DP0U36Ly8Pb4M/4Le6TPDs+QHzGB4rPedh7zqdasycWolZctbK4H+75cMJGWH5YOkfGgWTNw+e3fPzdfOnzn8yf+soX8h//se/NT//w9+RLX/i2fDP4a689iPuAatnsRvXzQwgD1lawiczoNy4htaKtMDF9z+36FNfky1BUbq0AebFehYSZm+3u6cGhAN+iFhizsp79gSDZQKSD261OOgBdQ5BccsyG6/O7LNeiEISXWO+WusMkeWKTvYeNJ23jF5RECz+0WxY8OQZGwowEppMt1nEY8BntnoV/ooKlzRq0bwiIW8AUdkkxGSq0tVDGofK63s5iPYb2kvYcrRVkKYctCVe+NVpmGGwQJyFql78wrLUlcL1us1ci9tOWQTLQzsFI5wsUaGHLVYw5ZVtMMnWIu++7+JpEGZDoTVs0nRubKEYyCM7iGsSmjbi3KQtmzbHhyNfGJOIUe345u1hQTVuCmSbfkhdnjKboG3lMdomDTW3eEzC5xc7IPueWLNYfsrG4fpm29BdTkixOSRxCTE6nDi553mu3ANAIHt08sMmhjuiCW2wl4a7SVzbpGJPWdVk7tGYWtCiY3YgmwEIozdhavX12c90APUPRs/jYOOLLTHLGXpCnF7QzufXD+oy7P/2FT3SYyxyds0aYe4R0GItKMRZWDJnUeK8CoeGIIVB1JrOtJzPxPWSaa7gIzOkrUDpirG0uzbrExZPyFeagi5MsvgUc34upr6dYqhjuiKzDWmmb4snfqtu3hoCaw4d2emnhLFwFZb2qWYtQq3fOJDJBB+TKh9/wNfwdAhKhJPlSR2aYJWrBnLiAfH2uiC7vcYSKEHD/p8gZm/20DR2+cxwVL3yZZSAG1xycg8/3CHhUxyc+drGZfWwwcigcEGj44M7FEQLvueqNA07U0oM7z47u0XyxITSxBkSqE7/4TrGCS4hq1lwrrYgxJNrIik7Ke0bb0HcOFYkQ2/lEogAkknK/McUAy+9lOMNFD5+I07TFAsFZxHTVIFdzThB/qNn79cMvc/GO+jualDcjSmXapM6wXQL79byvj7YBGNSfUZedLu4PhFrMkOUf8TOyFzhrMHfxQRZBI8kZYz1hnkUV91F+mRKw8V2y+MSJ4u84UaYHjt93fa/wHBRY6ZmzCXEqoUxbuYsPgK++ZWbOCeLDm+Zj776V3/eZb80f+/7v5pnrc/nJH/x0vv/z35JPfct7eeet18Llhpm0syiM6Uy/thBllYCHr4ohUM7n9viA7xnPifNB4PncqJ4PAp/lyYfP8owPBI0/45fS82Egz5QcdvwQ8s0335wPAt9//734b2W/9vprefDgQVgRMznXqPuD6/BcRiezfOyIZU4mtnZXadHG5BCYlxgQ1MQY0gqECenwNp19bug4iQW9KdjuC4Vs8p5+ojCc5GKfNOoVPnMtYnjkODInlIArKvWIONJSU61g6s60zDP3jE6atjB2t/LIOuoDY7KX7Z9228lr0XCK3OvMwULDjYokkQA3g+dogod5qFnXYYfJXKLYokDb0EekzDohTRziEjxFInaRex2er50LJgGxBqWOTVppBRjoMsukWFYZZ82YCEhOxoz2CISrWMY24DTEkvT4youtAg7KtgtXSzHbu3b2guMqc9SXpwCz/kRbySuat9ZcJ5hyFBKiWPOUXLfqzKDhZi56z7lHr/1yTTt6bzzrXuuTYEpZQAGKjnKUZJl7Pv1m2jr0OOdgkdOeJBxzUNLbWhXxFAHpQPiLZS+8q15sg6h7nXtpfOnaagDXo9maKIDYcXmq1VLwVP9OQln6TtF4ocYLLrvZ1Dvj8F+hXsy9R9lzfU2KQeUqz6x9ta7AV5kQTUXtqCe4ra9rvJ9rFZG71CknfED9yPPYt+NBG3WVht9DUPRap+xwXkUA9vsJIiPQ0B8RJPLKvpO4IYmS6j2Gda8Dn7f3Rd8jvOAcJQfVVsZ55XAXvbMO4rGYwV3EAXMaF+vOkHWPdBf6t1hmbsq/X/7OPcevVePVsXP+U5+V7rR5R1Slq9wRDovggR/qOCrwg3GtTvTCvQTPyAW4GBOZYUOa9R7F9b1IOS4biL0OMNATWPxw2TziV8P+Gyzvvfdu3n/vvfifkej7kOUD7VMe4vxTgfOnA/kQ8AkfDj7hgc0PCD/88Em0/dOCylN+m/sM/vNnt3nOQ5z5frNVnNw1qUdcBoZ7bnGwg75B6Jp8rzKavPXWo3z6kx/LV77v0/kzP/a9+Y/+2O/PH/+Bz+QLn/4Y6309Dx/yVsvrcrP3m/y2LerRr3m9nHVFtBO5MhdWhLfcM11b53VZ8Gth1oRCVvebs7EbZrJqfCNa2U2NiG9J5MZ2A6JoixpQ4EfR5rGdwxjGDOxVXeZoIdQVQMamG5pUkLEd2qY9BKAt4+5tU8y9B7MQgUEJXHWoEZ5waIehMtaWMMKeMhZjQ1t4GXG1sXEfQsdaSHLa0hU3MZqA95B22zQJKvULg57dQJz3BEYftcF1C1FNKlbSFuGyb1qmicHXbs84hMJjUSzbkA5ejnx2BWWASETIzdlw4/UyBiYVNZ3M0ZnYjrjf63lqrDNlZBhT52gtQTgdETyi4gqusRtselq8ZrQ3d9u0+EGHeeA7R3sTkXbGsQlzOxbFvbvV2JloZzQ3vMOI5WyA9PHcH0XGdrjgOgjThUJbQjsBdfWTtiM5Gl6qzdp9yRBOHBD/Spmxc//RkUeMnmlcn+iIR4Ln4NUZAEoz+VwBqaK3gYNcOq/FbROlRKnDKQHh0zFAkhYU3323TU/Xy7MAABAASURBVLL9hPPGbxvbHplDH2lBkN40N+ggIJk29fQUEYBoN6312YtQSlAfNfbWbUPXOXSj0aLDGpDx0e3G4kFoIic01xU/zDWY9uQw0MedIZQ7jSSnSRI9NjWrzo6trbLb3EMXZEWzbejI6YeGzXj2m4Z4aAvdFMth5sEeX41hLecxtiVSYxOPHrxIPLTK09r87V14CdSG049NjtzzrKZME/XGXePpo3M0OFqN90tojV8M8fUc26ICsmsl3jOhFdk8LQSO0Ig3pAa6bVpWip00Gcm9VrCRJi1DEPoo/FbnjOVoK+2Js8YDjZCCb/hyvvhnv8MvSCJ4Qx1yNZW9ZNYe2jjE0daElsnx0GMbZDzjwfUDNzIGk8GKcRlXDAcnOSZyFmBcEhOOf+WGWNvBjHmdF29Kt3wwdhZd/lVd1gSJJCvCxL8JecH3vQRoPGqBgGZqZ/xxZ4A2Wtj1bA1UhK4vZzH5QDdJD7lhnjf5Besnv+lxfuj3f3t+6oc+mz/xQ9+ZL/+BT+S7P/UxPih8PY8e3My8TZORJG38iq0MyFkfMwSZDYQ93SLP+SDw+fGM+IwP+/xFsx/8PXn6lOdIPgzk2fKpNvJsuLdZfKC6+LDU83zt0Wt59+135jn1/ff5Jfabb8U/HXj5xXBobNK5y+TFZYlZzI05CGG0HgKhZRC8QwkcnRir///z9icMkh3HlSZ6TlYVCkChUADFVaJEkSJBUqJ2NUWKi5rTau2t6enX7///DtaS/r7P/N7IyKwCyO55M55ubmbHjpkv92bkzYgsgPzDPxQZh3WoCzCFAE+N+Zs6Z39NuZTi5K7xXXGP1/hvtC8FNRD6Xc495w4ea3EiR3wN8L8xHPnXme+ArsPbfveE91Dr3API9DpzzbB2v7YHeZgw4INhc8ruHwRwdyzGmqgy7cDFxnfYmJAiMuIax/jthnu5n5Pij+B3hXq3wHeFwe7WmHdxyysOcgkdaxfKVbOKcgfJOAXU64DIUUC+oMsw910U8V6Ww+ouJLP8Xj0B/Z7Ob6Vhsz/63XeezuQSG/324Dyid4w7Szzse/Qx8JJ7WFfKlMYvQTRJLVr3FGdSLsvrGUmG2zS5yFBDAyScFgP37S6+ZcEZIXn2jp5XP7SMycXoKj/k+DED7qH7AntiRNIhHgM1cyUlZwSMTqjIwT1VMXZwpp/BBR3C9Dkl1LsTHZPJp7fbbhq7PNfqmnPVxK7cMeUo1zfZ3TqGMkMprFh7BLQFQfJA2ib0kVjZGe4EaLq70PCc1P6pryxtRVuZOtYTRDQVzM/vs4bO9Zv1Hmc6e3PCkorQL+W1QS/9Xb5YyVCCjvOkOZt7UvacoJd5k7Zp7pp2QXpCGsoU2KDulg7zHI3OvQHXKWZL2ExhiEPHobuOfYY4klASPGtj96XkKTAsenDxpltbGYcBJmvKRcbIVWOBTvmQd/oxgYJtQ8dlQuedReV+63139gR00ffi1CG2e3ftdLuOhOd7Acg3AJ++914++ogHrhcv8uknn+Q59ntgbfOGB9lXPMS95KHNNwFf8abgy/mrQR/mTnk9D3bzkAfXh783PtiRe4ssHuwWn6gzbWyLPdIzS8LwDSnvS/Fc75316fJMmk8+fj/f/85X8vd/9Uf577/84/zbL36QH//o9/J7X3+eD95/TClP4jbBMi2cfY4210D/EOdZrElOwRZrCHtt92udaY02K6brL/bh2qCgBBF6BCq0eOxHQ97Qka+PhPlmHm2ElJSvSVJbi7VEO5nRZYVmvYwjySwEkJLAhRG+zxd2ZgHuSdQUUEBgnD1/h8vqDjx7rsCEozMxizdHc94jLgGU6RnByMOYmi6g7TC8plrLPU063KUhewWaxs7WucT2WvcvZtibgbFGGCcPZ/RKR1tC6qUMxjJiQBsxZzDsgUnwTMYG0zautNb1JNRkTpyC4Is9yQ1zy519B46yQExBbw4gnTQInkHIyrQzLt0agqSpELkr/kI1PAJq1MTOnNY1MifXC5MdJeozTiRMfCXZcUhrs8c/58+020w+cfPbpu2UWUGP4HIOwXZNotp8m6dlTcs4EiLYsUlUrIve+1kwWAnrXyOLJOV2NBaZK/t+kKdNTfoiEn+7jfPtmBgWEUbnwLKLMy3MzSVdmG1rId38tPaZu8OQn8v9fZvtx0Z9a2qSRgRrJiITvYgvUVyyqEFcIspfdG/A7zg44PaSc3PjRwwsY4Aev5TnaE2ss0Jr/MIYfdpMzd6GQKhIYspR8Z6do8lu5SqL9a6J7HHM2a5rngKcWbkHyjWYNF7MlsYkcJ6wXUfABt8lZl0TJbjCySznS1r0YoUIXrAOQREiEQOUPI2pwRwk6iKTeNCIwmOM5b1/PG/LjDDX3gf1svNYCblm7FLGR0IGFMZhUjYt7LlfyZ9YOS9t87FTHYRa9uFgmEysiMFdnyChUE9MU2EK1czZNqYMnxq6zjSgTmjgi81abceopkNcNRh2LBQbe0Atg+gWH6dVm0vgsGMOsZk/RyNMh1iiCvgAN2mtsbZOCUAjP9jWaDcGCqQtP8ngTWNbDuwfDWDeADM0LcJ+b3nRgbF5t9l4iuGO0drJHlkDPe2eb/KoERrQLGfpI/4MmzmXLOtAmmuEtpMALRPWxzCHhRyYeVMSSFu5JcYiU77CPcMahYsNi2DapklQJBtHkoi5HukLT18xx1TF+1x/JWlL/SmRpAkifsb9PxA/f/Ykn/3hl/Or//Tt/NNPvpNf/vU386PvfSVf//JHef/yT4XNWmmtQb3s5qoUPdc1mkXsn1nuc8U3AE95xYfG2i95489/Jvzy/OtAtR8682zpvzp55TMkbwhax9fBp0+f8gHw83k29QPsDz94P4+f8Mx3rCc0jp5x93MtLCWuWDnjS8oMIWZEnbeaEcXdnvVMW8zZNm0vOYPjGdPGvOr7hMS1lB1cc21imREG+vhDgNk1lms4jHtmIK+RTDvT1QuEChzBtkwUh564dh3FcO63lgD9wpOjXGgTpDbfQ2AL9yL4uNnSi85hbZ3M5r0o1j1k2M5NZdfumg3laNoj5DnzllwqT4z8Jhu7sknJ2c746c9amFPf2Mw7Z0/Fq0TXpMi7CJRJVQOar2Be4CM0axIvVst4yBANPBDztjir1iYUpeeZY97rxk6gzKNdh0OsdJ5bmF85tzr6iuc5HO6oqcPE5kcHaWfIQntUfq9sbco6aGiKQ8kAK7v0oc3ZAPhv6kw3NYZ3FIh6gD24AKxN7dCdW5b7d76xAXcU8qUTMb8ACD1t0+0y0onrX0DiF/tiDCMxlt1utnJkEhUy1sHF5RxAmGBsB1zVu+VMvE86UXNms/fqrTw8L3lMjLqrsy0rKYe3tKFdur5yAbYh/SEsNtGHgQE/Z/i/yb06/HxOqQ27uG19zkL+X4FdhRO9tRIA37Dy5i0bUU5eNUaMnhUG+H9mcMKH5zrTOihMeyisSzft4rCHICe2sPVDW8juZ1Tv2n54pxoXOzIPtdH/jfFqqimFP3rWeL9eD2y+vTbp3d9a99OuvCPpCrk+2g13q7dGcukXWFs5AO8GH/QO96Kk7DmarQ3VIVFJSOKDl381+P7778f/1uAnvDnoXw76z4sfP+bhS/KblTc8rPlp7hse7tQveaNQ/eqiX8F5lVfGkfnElzfTbhUfptFePabMZT3FQ+gYdi3kJGAOiv/Be0/yu1/9OH/5w9/Lv/z0+/m//v5P8g8/+S4PsV/LV3mIfc8HRV55629/aCdpMcjdW6UYXVsBtnS25hQB28aveS0tq+WH2bZxiHjRocxxi2vMPUFMhvFddJ0IELUHBFvJ5Iti3+CwQsDQFs8nizcAkvnBG+Yfa4UADprJSMm0mTAwDiNHO110SyXOfvELOwUgUAMMYzpRVzLlWxIIA0xsvxEa6itnYEWaebGd50tqwuDPDaTFzm7tlQ20vYWlqNQKK7za3yAOOyGWD+109/lvYJ2Lxj15OeZtu0201yuVtMXyZ662aA+C9A7AOA6amOZcpJkTjDdw2oaePVhJCa0I+4LLsezwIAw7ZCTBplO2mDUh0zBPR3NkJjKKxzSMEXIfY6fRT+FwnqOx57yA5gzAW8DTVyOUS1sEJ41dTAl4aKoVYti56EybGLXv1ty0yoSZem1jxm27bkWoDJd16sThJq26oydOqhBIAOkdHVpvsIPsDhI9zplVTZ4BJLRDYV16uVA3FG8JwjcAlFtcNkCtjoT4QpyvBVNuKp3QGhknzXBuwvfZCqtA7GVQ+J4/LNTRV9oeAoSd4CNuZM6giW5obdP2KN2xnZPQ7sbG6owHEfvOb7WRlZSv0OZSYrfFO7LGhgRun4DG4CcnItlQ09BmQJN6mp4nSFqRhQ7SNEEa4Sb7+4Lzs3pTEPtyEIo8jTmXjSbQZKDSMhZvdPEJN6akfonjYjJ6N96ObolO2s2E8DJGaMRkYg2Em3YYKSAml4pkbUVwIjoIvW1aXk33QZ/HEVCjSMbeVUIjMnxMqvvGiRakBNwNNTSHEYfEsWW0kDLISgtmVyfbTwKUtmlse31rmxsjsPzvW7AG5zxCaZvqsB/vP5TesMZgaHc9zLTleyJpkt4gJRbaAJ0PRWLUQmCet6ZYxQ+Zn1W8Oajb0CAVp5hO3o6VhXKeuBls164qYHOTtogoMzXTWgzlSJp7jPoTpI6hiwtV/FCJBpPeKBDLPILCbamodSCa3KPWKvwW4CYJ2r+Iq68t+mYRipKkxaBj0Lvl4LGlTF6TINo3bZ4+ucnXv/o8f/Mn38o///QHyPfykz/9Zr7zzS/nk+fP8th/gZGjwa/JMy8W/hEZxRGgixyd5w0/TB7xw2HEZ8FXPD/+2jcEeRPw/G9V+69QXoKp/SD59vVt/O9TewX8S0D/x3iffvpJXrz4ZP4TN75BeHPzaFbjMpxViQ7Tu5bxsacfeE5QrUxwXeBxr4e1nZN6uCyL+8ILtMMzyulR6dQTYLjkcXa49JNR7LsuTzmRa/vErnWZb3P2aOzOCtGw1oRx9+vgRn77sddUHLrIqBn0/nfFhV0V0d2rv5zYQA/Lz3W9yruOT+wayFExd+2ac0xwVhvXQZmMizHe9dC3KxMu8qBb4nrOB+H/O66lr/PfMft1+HKu17xr2xun7Eu5Syzww5l2lMg2LqM8hE7SBf0iY6hfRDhW/S6e8yt8Z14qyFPYRkZmGCRvNZOvwfFnuEOvr5020qnpa/gdbazO+NZwcy7QZewfIieHDF7w3aOvLYp2ITLPMc0+SiBDyJ7YOid2VnuntqjCVPRd7B1Eaw0MaeYe7UAKCzKu+OmTK1BmDdTeGh4r7kOh2ALzDLbIY6aikbZpt4AefW0NTjAjxzlxAPmiZmYhtI4Y9Jn3WOc8aWEnxKcmGXTrgmTS2O/mJQMQWGLoIGMeOfmiJpeCNenkkbfPi1WxDu2ZG16UlIOBbMwA5qWT69wDY1+vcbZiqnnIcI7EUlPRnTT9Jk7mGKDKAAAQAElEQVTX+JVpe4+uq8cagHcCBhjjdYe5lwDHKZ3z3I92S479gTAlYUGqoXBmvskFioTsVmzKD2UGnOGhh1HGkRM4tBi5RHf34JTx5CD68Apv9nL4uDOVekujLkOzm3yfYOfMhk29K33yMjmNR3FhYEw+fM9tJHAUiE2wcq+tE1nAO2HODI8IGWD0uR6U3TG4i6h9Y/LIWHcyJgMdimPSNo8f3cx/xNkHsRcffxzfHPSfbPhPN8obHzzrzQPb/JPi17z5x8PcPNDxCe9LZP6KEOzVlfjJsA97b45Pfm95cPdaKrPwYwPjh4Z/2l4aOY1fxJp5WH3x/EMeXr+SX/z5H+bff/6D/PsvfpCf/9W38p1vfSnPP3qam0eeNGKBG1+1zG3YouVwkobGXGLV28cw56EpZuaspXDhaI9sN0DUk40wl7G5P6hi94IsDw2H1RCyEBZnAETYXzyzG2uBEGVh+719sSmfo7leJqUvplcoI39BUCi8mJNZAM7uvOxmeEaUWN7kEevKojD+9NjYlgppWgRrWQfd6t+SQj0W7PS3x9ygriTMStx6JYMOiY6x/f2XFeSDWNefNWqF8plFWhO6rIV96/wjxyzazMZkmRwnwCCFic0KDQ+83XqRgzV8zCxxWOIjhx1J2CHezm7wBLUxqclIfqDcxIj18GJbrNcVKCwmEsa2FrkLsj4qIagfWmslDDo0xhBtbsDnmpygidiqoC9Zq8OHvs9fwjjcc9qhod0FylRkUR+cvswuhqh7gOQ653qIWwtxveJLqjj8MYmNe/iL9Zy4ObMoYuuonSO+1kprJgLmL8M3mivgnKDxzKopwcz68BdCNCprLHJytPGzAcdFcOG3DT1U2UwcuYn3VUMgN7zuFUm2HzhYsbUlvr0V6L1hPLt/6UeMi8VokMBeNwvHBmIUMe6M1oBOAE/HOHM0sNYBgN0eZybi2rcmzQUTh00GxvQVShhkWirh+D1mqC3KCswXshbu1BBTEinDYn7DLZ62jhJK4yfiCpbKmFxwz1RXmlpYjAXRQa72E9rErIHtck6++UKBn3EgbQCXOpLB2Qk+62Juc4diTIMDNq45om+q8bMc9qyBfExGAtSlJxRsryqYi0ws8JIQNm3WoL2NxRtcoR1kEry3AQiDaSjgLOmSn1BTYBDssC84C1/Bo2OtNXWcb9ZOyZorFyGNDKkExkdDlqMIKcPTqFz2yfcKljACyLh95tSmjL5zjjkULGovf84x68SoucCC6EtTWLQMKyHOt6Ds2sM7+CL6kDN5GLdTc2UDMlgJ2K33ByQisFYoESpjJ8GZOsSbkpCj7fwQvwLHXdZTjCFkQVlIUr7cQ3jN0AxN/sKHEWM32KRNWHx//y1DGdzry7pJ3WvUKIOYRdDrEAnmLNZDhUQegxiTUVOgvEybaBjb+U1EHvVNXjx/Lz/4ztfyq7/5LP/+sx/mv/z423ywuv868MP3n8RaTBfbzKGh7JLMAQphjRAYvbi/ET74vVV4I/DNy5d8SPw6L9HKr31GPJ4NX2of8ubVm3mu9Lr5bH3zqPFfr3z80Uf50qefxmfRDz54yrPfo8ziwk6Z051hTu+MeziWmTusabuDUcMg3/ULiqgVIihGQXNOueJDYAGhUkdyNC/jYQ5ulCM/oKKVrbQ6rDDmXluDEF3ctee8CwoyywGfusTUKi4Ka4IAbTpmMRT3uSAq+gqho0M8rLZpmRMuN1CUJjkl06iyJzzmu4uOxWDFEda5JhsquWuEfLU15CJMmbYjKUGE1Gi3ONn5lz0eGHAWthK0TGXmwVgKpBX3pOw6C+4CJ0wkaZtmN2PBHwkodtE+pyqbdY7WZD/shX4UJ2bxVXwMOkhgjd82LSIIChi9Dh8QvrXkPxS5WwpxyyI7IyvGzMEYZDP0FOIUFjs81YV3MeDMsia6B3OUvURnWBf6ZmT8HK2FfcoCRNxfRwduR3I0PYBc6s8amAfNGGMjoQBdlUtr4lxBU0C+9/tw5IqP5B0NAmn3AwIKKHUXMvcdbrTRZE15zN3FRx5GqDM4GuZNu4097stlpVm0BmLM28ooOSgQuvbgh00AyAlRD7uwcoWPy/xNMx0lpujn0kCIZcAxcr8RZ533MGmKIJpptN6WuQPuYKizjdF38H2LYm/HRZRNhbKN63V58xxyBO/tyF2IqxXtU/RJnbWd2F56qdET+kJ9d03v00oFu6KtnIwehvpuT3izIIJqlLmaWxwFI3wlxW6u2/WajCiBNXKUGWwxIozZ7c6yxmAuEPhIG2gPMt5GjYk+lPOQT1yeYhVjTKE70mOtcgdg8IEB9fn9JLOfHPmZxgzE5jof/qhjGJz44bqUt+QtTmEjpq1jrgW0O/N5f94BGcoMJNHHhCPTFx2pyhCP85YGJWcb7oAgo0uZFenpgakX9uUMsOnCqM/pkzCxtjx8Pc6HH3yQj58/n3+y8cknH4//+PGjOI8P+2/e3MY3+3zTz0+AfaPwJW8UzpuEPPi9RvyLQh/4Xr1+A/c2t7wxuHhY9EVbCc2ZUbvPIScsIefrX9vsVrCOaez99x7lq7/zLH/+vW/kv/74e/mPn/9x/vnvvp+/4dPub37903z44XvhRXjz+aW+j24SdKjXhR3Fy7zilzXrXz64INfhi4C2FfS1b2o6SToT2H66MXImAn/vb4XpvLzE4TslVCz6GlnrDfGV+rWgKURYFE5AAYKJstbg+NpMgxU4TRjt0CDjYbAcobTl+W6hwZsdR2ms0VgYrhlq5tbBl0piMGGNh42H2ZQk4Ktuvq7rUrQjL0nbkakd7JFMo+JoKIcmrkORitSDw5AoTu42m3HhZReGFDDw2BY2mjg9aXZDtwzjNS2S4jWYaLoJRR9dc2G33CkeLHGxzBCUBkK8RYOE1mKbqICdZ0QIj5E4v99heJxDyhFI2TfZaZtyv96M36RNi4SG3ln42AQEk2ZaMZSgudFik8/yRXRHxMY4BkuNOYGO6dAjqzjDGUMHsQO2gjpJy3nlbODUa9GIa7hE8JOmhQ/ntNUj4smOZwjY+Nwafv96em1z0RTXA6AflvGR5EBiK9/XEaFs2/0rNPnBDm242G2BmvA6UmX8pHydY8qC2gSs2DdpdP3ZRfkkndXPfSBAcG5dbeZ0L5qhtWXcXi95t1jARxev9+NUxZscTqEQSG01OjljPuCJlXXCnk5KlmDIGQ1M/dPES3QQOhNl2uwHq60jFDVmFrYaIdZuvD21uGUWhjrD5yhia09ewRHqeUap0aQtkqNx2rMXMYSSjMTIuEWlTACoeS3sj7IgTYsEQQMEE9k5LXiyIezD2iqWXmmLpajUCJ0IAOtgooUPMVs1x5KJYLeZQM62KHzaW4McRiPd1+gBcIwVpyljGBtgvvWJcKjaaXYD2gaj2ASTFocYY/bdurHiYdFB2cT4ZXlwGXM2Qns+gAmh25JdrKR+v1W7g7WNzXuoxbaAgHKsGVQvJIzInTl58fSX9fYmN+Zmt1vy5LSXzAnota5/r6wF8fpPVAwBa5uCWRuVccKM1BV3LihR9kCQK2g3PrJLEdbb176pxGwFYeqxHmBMJiCEHRpRxrCvZH+PF91IIgO15tLfADV8cQatGrl5lPoahdwgj26SD54+yje//qX8+M+/k3/6O56XfvpZfvbnv5fvffNFPuF5SQ7Fp7fdekamOvRptTvuGSu3vAF8yzOhz3g+F755/Tr+9d+r0a9yPhe+9K8EXxHjWfEVz4KvfQORa2iNtnny5HGePXuWT3gz0L8Q/OijZ3n69L3B60Y5YE+S7V7usXNpBSxO64hxdtyF3SOeub8KsnczLjGBjTqaIZKJtEU3Z9s5hyes5C7HNSoHYys5ip5a0X4gworwqbVHZgorYxhEWFqyh72hPGjG4ImSdbVKEGMou9dA0R4SZPppDuxgKfFtb0tMf0RnxJgiqla070Ta9owp22v2l14ZlLhWBV+mwk3AnscCPTs+fRYuhH35Fh8fQH3U0ryuPf45SFUyKwAdB23HpmuxCJQcBXO636Veq3FmOXO+842+sVzqam3+rpXf2C5Tw3xon756VqAB7+yuUugiGLO2k4DvgufcJCuu9TgzwydVbW7btNXNHjW1FO1TyBaSOzpX/Dt7hyVktyszfgMirm9ghrf4k8VcOUWA07g+/+vQDjuO+NqvSDnvs7Enuq+SvpwtZ0AUmzUx0rfPSzD2AbpYvFmaWhnaEc95JPoT2BNeRjC2kmnYW0PmUMZ2OHHtY8KBxu6eoQav5OLD1IaLdUXQU66g05SPfVkX9ju76VwE1cQx6GOe+zucz1HHRPeiu4Jzb2tXOu3t7YQze2KHM/aEt3XAnFGRCTD0kFxh9+3Q/GbwwvZk7ZI5XXEl09bA41fAQdH+7WU9oJaqygMY920m4Fv9jtW3YgN4/e5IbPfO8RoM53MHucombMvxfqaIjOsVbFveGfXKLnabkUxbjArqrf42LqJY6Y5+fw7xMoOivflad1liSuDlc9qOn8Gexp2+T6A4wBVtTL4nLwkCUE5f9/Onl4gcr5rXLxVcQEpMNnpP633MZR7f4dGjR/HT2v1Xgy/y4sWLfPTso7z35AkJdB7m3ry6jfKKT3pH/OSXNwP9FNiHwJd8Qvzq1cu85iHw9cs385Dom4k+OK55gLzltXbFB/hctbpYlk5wo9iu73R4hiS0csND4kcfPs4ffuNFfvqj38t/8JD7//nlH+cffvxH+ZPPvpYv/86zPHnc1Df73DQbnOO8uXUDIsgUx1+xLkZ88fZFfqW6IU1rNJnRWZINBMppL2zOhTEt9fQRquTGiQ/+mPCWAlbzeStiYVMuPhoETJ8qlFtgozJGtMGcgx34m4HzxXxF7NAq53fOgcklm744933+5i3mMyRff+oBLAQyEFwK7PggYCuTJqjIZSLnu3GhJC9xAXJDLMFBC4/gWi06wSIHNYbmmnuBeWaiicww54llfUt0yVEA7fhOqaIYiLEtnZpAZ2c9zn8o0OUqSZOPS3ce1O4L5aQo59gCdxuiuT4/I4LWOG2KA3Gl+WXKuRf7Wy526joBMnazv6AfXX/yoQjpt8Xc0tZbYlPglMieA4hYqOj5Od3yLBIQYmvFX+5iYz1Rxl4TP8zZJWzdO1kg5HeY40xs9jTuijYmREMLJuxjPQQHX4aQItqzPDiF7cTWIKSnq0keTOZmhiljQL5c4OFQghzOW68OOycEdNsZJ39bloUjVaGQlNaowJbFAlfK1zJh8oOHE9vE4ciYexRQrNCLbVcr53oX+XsadrRgKKP8Hjwrd67x5MAnTIdY4zOkVSsZ2zk9G7wk4Mg6JDSR4I+YC5kVWBC0iOYgsTn3iazzXjEAs+p1cKdWQLfk9A8d2sn3AEkDYWUYawTXjp007Y3TIguhozINo/hHXdXi+2svjbXweisNC9Jt5m6gJhRhMCKUCImNX8DX8XEPDrZrrfqQlorw6SClAop646NbGpt40wAAEABJREFU4pzp/nlHHexNKsRsE97wE3w4OEAyme5WMDZgFWtWFa4CE0rwINPxA4X7zwLD2BCMEklci7UKQkIil8imcb8RLP7cO+gQANKCi9JnXzny766Xew2cZWQE59BNW9wFgT5qzc9I80OoDDXkZMSLf4O4Djmd2F4fJhFGedwbzU1s7bBYMucIoGuu+2yJWZsoocta9v2yph4MotgakNa+kcBwGDdMfOzO9yOFDB7qFoy5zWuyp9xrdmp9f04snMYvOZwb/sbwD3uFRp2lcMMucM/CibSJUmHFmkyKi81Ynise8W7fp5/4Aerv5h9/8r38t7/7LP/4N7+fv/zsy/nG73zAc95NOLakUw1djmjl3Q0SROfcZ/Umt7y594YPfG/fvOYZ7w1vAL4emQ+KeQb8Nc+Fis+DPhe+hvfaHGTxPclW5v8g/PS9p8cH0Z/O8+aHH37I89vjtM6Z7DG7sbzFuetgsnBGCQpgTzYwmyEOePZiKKjpcHR75gzYGe8NV9CYDgj9KpNirutQJaJMnTIqYFi7H7ztGFRyMAzet0Pb+94x3OmTxTDo8T2co0qm7eBcN9cnJlnRvshbwP2zO3j+LBtz6A7UvzffRGcwOsYMeso4x3DnW2XAizHeZfBW+JzQhXNub4Ap7Ylh0Adz8KZTW1CtUJiu9fly1FApbxEtoFwCOs5/Ae6WZwHlCMnq55zhQbmvrnINPHDv5jF4iPV72Kd6d56ocrKutGfG+V2i2FfRi/lwnvuBNTu9cFaOl60LQvzODm17EI+dbZ/AMO+8uL7hyDV+yulfcc+Q2u+bzwkZflvOekSuTLzkus4RuxFTYmOywuKlFk/GlhndQPm+a+JNMRis6eSpNwXSOHvYPDK4IIyCF7l8w4LMiwCplpofIiaC28ua1Io8dZwM437NqyRi9gsfR+7IsRZt4OkXe2LsE3TWN/5eQcWYV530/ldBiLn+EfJiAytAXRqiVva90LSFtaXp2NAyZmgDNW3DcEiScRlim4xdktG9DOJwSElQZCt1IOYyN3+PwoG7JfsgIHmOqJyhtmm37NiDfGIQWE12DZUbR4o9AeafH4QBoXNMGWGipSE+nMRyDgtjDddApjUd/XDYKDznJG9ogspBvqwd2sy5MLKgKolpvgq4u1krcfqYuWpnSf/S4oQXhoJKJFBsr/04ErHQJCEsEwcQXiEqa3RcQoBHJht+aM53SkhVSEH1nrClnWYeYs4A1NjFMYocHcpYWzOuKyGCx3jXJ/VugTsASJ+p95Bsiuhh5x3NMLK5IadpEv09ZJqYxs3NTZ7wJuAHH3yQ58+f55NPXsxD24cffjAPcYF4y0Oq8ub1m/3fEuRNwdd+Coz2U2L/g9I+HL7Cfw3nNQ+Eb/j0+JYHQh8kvU/cw+gcjbpasy6DXWkBF6hymJ4zj7Pxjb9Pnz/NZ3/waX75Z7+f//7zz/I/f/FZ/vNf/UG+/51P8+mLJ6z3NuHNQF+DR6g518eLmlLYbvEHmnlbM4xtmbWSssSBUFn6XMsW4yihOaIfiM6j4sw23lmC8FAcqKG6w+AMYGLHCg/6isgAwhdprJ0ageE+z7kHWmk7vwzqYhIV01NKXJ2Nj7niQm9dW5Mo2U3TGsbV2+9QHNtCXNSiHvklUhB/GcK0I420fa7d3OFs3JjCKigSuODZcmOgifOHpolKe1p6ymSHAJLEMJxqsK7j98i0ICNQLlobcWVwXburJAy4yEnS0FbUgyeae71jeQYLa4jo0BZC3xDG2Zup4Vwn5NwNOEMSRznFahn5ra4tASQ0lT7xoFsAhRu1xYZy9u25Fqwjpqe4gQPadChi4wyhlC/uOOikfjWXNq+Jh6/yJNRzzUi7wTnn6OT2kntnxUjajpAG0NjaDpYHe+txJm2hccVGOYwLHWzMZltWbQLfNV7vEzRGuSSpXx0aA6jfY+YghDKK+PnDTN88mFPSUHltbbEGTIK5ZY0Ke4ntgusg+ir0XmOGj5sptzLtBkdMp3V3sglqo8QjAT/4LQ7SNj3OLdhbhs2wcIljzd7qdpbDxvENmRbti5G0HVlBK4ff1uBFZttAUDJ2aPj7tQH77JPH1MQCuR2DZTmDSHYDntDa7tTRFDxERYmMZBPFlDhQI7S73HEmNKfKxW0h2S8aztS6qyfS8MX9ItpWaKTg7CbnnluuWQkpKDYWKc4XWltdrIzGNR2nmYYSu64n3jZtE3qmNS1zHXtwXZgTSZqz7TorLdhKylewMdPQHPADUJHGMS1GFHyVEpbqJDfoOQuTdmDoxIkwriMTc/qaMZBW4Nux5c61wR8C2vuf8rhNq2DS2wYg7DhjJuimN0hozfju19ettmmCMOMYC4ergE0oIRKaPxOIYNGJCRvfdQSMIoK6576HXukxtPeBXwKekRrT6+8c7lURvvjU6s3KnWTsx4/e5ONnj/K93/8kv/rLb+XfeS76p7/9Tv72R9/It3/v43zy/Mk8O1lrxdb4dV7DFg8xosxeXBMEHmFY0i3PEbeZvwy8fZ1XfNDrM98rPgRWXqKVefbj+W/r1/M/H/H5b81zTFjD4/hM6X+u5sXHn8yHz+8/fZqbm0es58apL9KLpeFVVHsianfRtE3oa7RYMj9rwHLVJn7laz6gCFnqkKIVYM9hBPvoE5k5G4hbslsBuhiREwnYCDlNsndxrDeZ6B6JwhFYnH1od6wIx1YsZeq4tuHW0BZqVI5rOAroD03fnKtY4MZWKhbCxFkBelFrwsQMSdsCsA3KkjP2qcdhkKNg0o2OWBffSFfTvi0BT5qzzfcLjlrhpsTbffxtXsZrTJspiXkfISyCjp+ZwVmqxTpUGV0OY3E7IaHh5pSsiamITKfqXVgEimt03jEhc6IznuEwz5SE0Nx9BXtLpkEDWYcEHVqRdU/0Jkjo3LPzMynrTazjsS6M4cYGOa5e+6HAMnzC5LUHgGoZztipxYRL7oGda5l1iMGhh2lHZE5KMtDmiWSa8S37BAdkuGPg7CQNZEdmDrx7fRGjh5l2TY6GQ3KNXq93Sq7a5IbsLaSSwrowzno3IFTNg0amjAfo2+4Xk6hCysHZTi57IjL9CG97zWLHnuFIGvtu8ADuIndWLtnXmNtb+c3tfs41f265d4SnqsM7YjufgPHtvDUSdXGXVUsYTOOQz/fPyPUEp33GjiKqE4LSmdFd4USR8P9/cQY3ODPMoIf0nAvwnXe+cWPqO9n19Impfmu5TPiFGXf1T9rO2yPrPuF3nRkk+jDeWt0AZ3Qoexh8m/9b4ztLLq7uOwJXE/ASsDdzdfYl64pyZa4r+92mDOUu2m0KKtubkdee0Qfjyt7IHgc+TnndX9lKrpads4k9fvwo7z99jzcGP8onn3zCp7gfzz/x8H9C4mvG7ZuVWz7xveWh8PWrN/Mp8cuXr+Mnw6/4pPgVnxS/fvOKT5Ffj7yE4z8dufUvDXmj0FzrKKGdGnOf5xh7mH2y1qR88TIbGov0nwe//+GTfO0rH+VPv/vV/MPf/FH+x9//IP/x8+/np3/6+/n2777Isw8eh5/m7L8JvwTgxLZ4ON0ly3yLl26EAB4+3eDhOP/ixVYJn9hDtocSCbi0srK4pqlhMsYoB4QOQl/SyLubz+8V97+I+tBfnr6N6odJzlga5l1sZ2lsGxCYTDv4KLLXYqmHD2aNdjO1gSafgQorMsVbVkOuwPjbgC4DNR0+nKMaiLEDEyRmGoFZJwNdTpgrhy1/m87jm4+LuYnCkasUO/FMlmdCXSmskMQkvUmTEfdhje2E1nTiaLxFbtLJW9Sa9TkFBmjOpj31T3zyFmd+MlZuxlwzDl8OshTyZpLRhQsDPLRDsYqFFLlJW+jLqFsI3tjbwSO0XC/1zMclbieG6uxxl1gBkyR3JCIhOuUWVtsDA10FoROYNGIhWkRf0W4y+18C3I+ez+L7gDSYsRCCHk8UoRe/wOadmpsS9O7ai7NU8sHgblsX3/mGwIzWY6/GhcPagcyQHNgI5iA7co6zLWcFsFwpcMuZ3sI15v3lAbVNy1y8roV4CoEOwnhLfWfJnMURGoo2pYnnaHjMMXWp58sOKp4Dw+Row0rcU2zWRgA7DPZiDWzukst91AYkBhlY2fDXYLfwuSzghFkNbkKCc8EUcXqC8KkjPpzYnBtJZ3+QuVSLQIfPkBYbJGnaJrEq49hyZelnmrUXHMMzF6hYxHI0gsUPsrymiLYLXaEe/tY4dG1jzrxrgqxDiNvbosAYd8c/3L3DMFss7jY1xsawtGp8uQcRTG/NmTgvFck9ihIlgVzvkbHiEuTJ0M4KrLVzBBU9teunoGaCgXgt9RVoIEVyaVPbPNCCHpWxApLczKSZVkcKmaOpv7y/cRY1FEwXzh4g4oiNUM3a7Zz4xM3HoBOB3opo8x2lSX54nSDVpY8XLBjk6DZthUD1MV0HHuX2iC9ZX4azx5reD4CuLTA9p1v/cxzGJCJUJsRs5zcDPL/nUXRwxrh/6kCcHuZbYCgq0LEnB26xfergPThoi7UrpA15BSDOqeDF5noXcTrumjgZVGP+BYQV6soxT77oCHGxGxz1tZgWqrkWbsbstlLeoHufD0C/8aVn+esffjP/8ref5d9+/oP88q+/nT/57lfytS99mKfvPRq6c26DcS+QpS0cugopc+CBzxif1/xAV7n1mY/XyDe8AfjqeNbzzb+XPPP5V4HqV9i+SfjK/4mIXHKc6qY8V37wAc+VH8c3BJ8//2jeHHzvyeO0ztp4TWdW1mFO0ss6sPRyadwPpw198zCE5Z6xfW4X78qAfPGw94QXZBe8cseEd67i3iQT/OLhKvUhkTtjoLdKApg2wc/fyA7PKJuksR8On4c/5G3fSmNxbUafg/4leIL39Z5J0rbuog98KPQdvhjbfWu7R/xQQ7qzt3Weo8HTPrWY1/Rkbv/huKM5r3Fo7neWfcZyHc1dO+ND3rCm8tZmdvhuHBKuNRTM36pv7pl9pmz09N7WD/lvM/Jgj+/OKKz755ujnSsoR45NPwKow/H7beQKujOx6KRnzv/IAfqivmLCNeOhf8SA6Yfz26rPyXB97ygxr9Pipo0wDNcBe9a6YCCew9wj2ryT6otYrnjN/S+yrjpJelMkMBFzLXhgsY3t5Vopdp1khOBCjn7+kOjhq6BzIbE0Dm7bmSuDAaqLdl6ou29/xoKMwSAXV+qiyqLWwt+yZn3HhBcU4+gW2mbbtA8ktWxW4RwxoCjXy2OWXBpc+QvATwcVzOmex91y9/lNwIG8WlhbkTiCM8XYBf7UCEDBT8G0O5dVtdumreYWTN224BmxTFhsQ2ND5u9rEM4tNOZhPPvKMLd7mmu798d3gEIXwWAvlrPMCBBLYJNHJfzZK7wWBtJuHbTcU46M9Pgav5RCgHIRasZ2am1k5hkSzkVrS9zSNm3DYA9Wzrbvku2VyCn7EL0ih7AX53Ld2WVZZKCRwXWIrQyHlFp4uxeFtJOyT5kAABAASURBVAyYdmspNVccseykSTvmkyN/RBxjK9l7bbMQ8Esn92I/MCa0U3dEe1uUoTI9LKJIWFOaaSft0aNH+xPdD96fvxb89JMXefHx83zw4Yd59OgmPii+fu2nwG/mk+D5xPj1q7wEm4dDHxrn0+LX2TH07eb6f6nz4c89KyyIuZn5WHTx5h5Ht9dXTkCBAR4WfXNT3rB8mm9+40X+kw/EP/l+/sd//uP8y0++m7/67Gv52pc/zOMnzRtr+6StmKtkN2a+MvAozziXXxpu7hw8ryUZ/uLv+hXQ4TiNtjJ7ALDWzieJvn1+iSKGu/uAlJjE8Itdsuc+Aulg3IiUXTGmvSUZoIm+d0torgtFqPfkxFLmc2GuYwomLaDCHhu+sA2Hhsm4AhxbGTwDVEJw5gNsmyZBZc/AiihCZkKAnScYRXLdiqOAq8wnDZAucBRo6zYPFjHw9rhPik/E0blHX8e0h5PNGtsCyQZOteLelF1HP3FiU04JxspmoJLoRTjTjLMJ+ly3MH9bVQqhZZyUfUZAMQAaqxrGoIPojOCendyWGNcrasyE4bQxqQyEIR6rZqxBZghg0xYjo7dJcRbOGBsmasWTHubC5f7xZ9L1tb8heeKEMfe+D5uJOMJFDQBz/YVe8kpajUxrT3td8IavUgEhNVLWsDO2foi5X+3qhNaThX30qveGtGCKNObJ5nf21AiD/pingdM27RYMFpU0Sevp4MI9X2pyNmKB1BalJJhuJba2JNpJBsDTCQc2PAw6KN09xmsenMCnjznuypRa2U0Hq238mms1PsOcwSYWN3DGG2cAoO00fBFvD41vl2UZ0FmvtlgdLIbhnC5X1+WWxBIvGpW2CX32pY1z8i/3F0ALSSEe/Eybqmmb+ULHw9fTRlyTsYBl2p1HeN+jncAwytjt3h+vQNc6QvG9gsRacwhJTqq6eGsk00gZnZ0wdo83iS/QSloyiw5DaCqEUNpeibOefgZPxWaFOZteS2CAZpsdT6fFpgcZcwZmw8/YGGoytrLiInTc936vQfF6o1jAGhkuQ9vhkp7J4CD2aywI1Nb4rgkS730uDjohARlSMg52bJt/uR2y8e7Q9nSAZYY5Fq87vm+ImeV/boR1a5sSuCuSVzbmSk/b7eyfYEm5zVZszt0WRK4cZaVtQsdKMOStGHMoSNji2lpusm3OxX17GytN0pvmplg3TQHLi9TjvMmnz5/mh3/09fzqx9+bNwP/4ac8+/zx1/MH33iejz54khu5za6b3arP4HWawIYv48JyCT7nLd7Yu/XZ7c0bnuV4huO57uU83/FMp82bgPPMh/YNwld8CPz68obgGyqFZ8knvAH4bJ4lP3nBup49443K9/KYxbW9LKHl/JwcRHSvr4l4aGjtAI3AHY7Xi2sY4k05YAVlnNhCQGJIMYcQR8zoRgGr6Ia8i5iJD4cO/86GQkYQMpkXg1nkKycPm8Q9H8WzG+g2ZgQvxlFDRSEKgB29Fh85ANRZk2w9hBScYhVuRzPYT+daw5nQTMi5z6Qi4Z6USL3cNUoPw7WPHPs6wJ1zIWHQZwpLOcfl5j9qihk73JnNmhR0b+OfMWth14LaDwW8JYpgRmkPP1SiLmUxxtkacxvsxnr6dTjRWOaQohFqBpG+hdzCGykhJEmTkdjct94JHnpgF+Xa5MkZ7bCrnythFphiO7lwlaBzacUqSEcvrIV1CuZ0oxpqthIl44CqSXBJcw0wykKFlUichOwGl4Vt+xwlnrh6cIwqOOYr1sK9dObyG8z0jWGRYv0ld/IXR8JpoMQVWEZHdp5jxy/mteAe3QKBs3Wum2u7krZpEThFzFj4mImAixjJvXaTHc20IY51oALKxu7GNfHOuNFreyMPxrX9bnU3nou8Q7Z18DnJq1l26O3RqgqHTnBSdbF3x6Fv+xyvgSt7kmc4iVsfF347x2iacrj/K2qvdGdc2yL3/au1aCqbxItZLmfTNm1jc2yqOdJ12CpE9ywzBG4M4G0yltxTMKOMf9TPg2YskuLVYqAXOfu1Lbbn3uh8AwuyBtW9vW+K8EXuIKsol9BUuCAY9AmqlXFmWLPaXWvbA18NC1vJMHO0jQRs5+ad7TrW4tE3cb0zcxFUUPf3IHAlcpS7Uw71kA2OnQdtlSDiMs5QZV7WFLz9g/XuWmRaiYzxWw5M81sxWdHs83ofvqge4Fs1/NYbsI6uVX2IN/Nlc0dl/EePH+f9D57mow+f8abg/oT3GW8M+s+Mw77cq/805A1vBr5+dZvz4fDXv34ZPzVW/OR4ax4iX7+ZNxH3P0F5w5uLCncrT+j02KypVrbd2eLFJnCsMC5b+zFvVL7g4fg7v/9pfvqn38q/8kn5//n3P8j/8Tffzg++/Wk+ef6I1fKAyoN0Sz1qTFH0eByOtebFAJuFEWZdFodginDwtRXtjclDBKi3r8FiPko4Tj4DEwwfDl4MrWSm9Gqc+7uxOAG5qEzD0VYMD3YMU2vmdg0HqL8DWOIr7cyyCWurcyz1XbdKPalwXNO2qUFwUYOCUPQzx4QTBYTQsMdPtDtjaIsLTMcyvNmUTHtwnC+duINzqwOmfUt1KDPqxwbQkoMmQGFsDOc6IWkEWKJIqLZF76yjdi2hiUO2U4lMSs4UQ9ABG1tNAix/sZ0auviL+8wdut9NxbOwImeDWiMLf4su1wk/TLrCfEDt1gt7d+pRfBE3j5VsGL8jIGtLyN3nsfhVGBo4S8QwfmGz3yNuhPmtK1UX5qToj/CL4gKBRmgxRdH0FezQ1v4FlrlxpstVdJbng9O410TawlfEqDTrAcppp1q6S3PiMTHWWATUkLAIZr6xEqJNbxqbrNEU1lYgQMc6MP1uOjuUvWX2i6m+Zf1n0O+d8sttFOJt07IWbKqO3ZbFkykQbGIACXhnbfBnfgj00DwLMpiGWMg5cW3idjncBpqUg02NUHOrFbL23rDOe2CTGRcpKjQpw7NecJoS2X0wVrG9nXOxmWjBXQBr7gmMo5s3OJyBRt8m1J8q48M49DmjLjvJvLjo5GgQYOOUEgom6xqKg4KfEFMamhkrTrnXs8CK32wqZzt5wGolxAjKb7WTtjm/rGBs9st90BJpqLdyS74xyHOeDAnxTDMT2ti5g7PbolbCepDQLImaEksHWVM/aXFYY6ZhQ+CXELgLGTCgY7TbMregexXBCq1I0jYNa5ugFutgLiB6iSmY9KlTubwiw8FkThP33J4B0SxuTNFQO2lc3+Dk4MY6W6yQSDO0cvg4PgutZL6VB9UhviTnbBOhNOvhFW4RN2JtQM2Za8OdaxQcsxZn3rFd3YKO4DsyPXkbahvb4h4v8SCd82fPaO1mc1EhnGkUWavjuheo9BXLmTMTpCSGPa45o7VWAlZk4rw+lNeWG/1AnTXf5sOnN/nW736Sn/3FH+bffvH9/OvPPsvP/+L3890/+FK+9PH7efKICs2RhaZO9sSswTrMQzxXTXfmZw2LNwLnuY5nuzc8t73hzT7f9Nv/KoQPgF++zK+Rl4cY8w1B/6LwzZvX8awe8eHy+0+f5vmzj/LJi4/z8UfP8sH7rI3nysfE2rKQuwWworjGOVUOrG0aKSuYrHvpgHB6rJFDSyTkqkE5PXO+KL55FLjOubJ3/DeMk04S/cK8tg+wLETYvR0QCqQoYo6nDHQ4fRAjg3MgWGS6yBiZ/Y65sT0OwHDfi/nKRB7EwApBwfxf7ovcjOTtdrfII9ZDH2odepQOIkUBOxTW0d8CDvxQdR31tqHOgQltk8CdA6QfkM2d0UHJg8b9CfEB+A7Xkgj9Hl0/l7NgAuuRjrWvL/YXdXlnXHvqHYC2crj/S8panlZiBSVHO2y/7w7k+l4eW8oucDAOBd6pd/got1608E7RQ3QUYwbR+2iIYQfstDIN8gEcatC3hyMK3S3Meq9Js6BS/Rr8HNsChqj17ovV+HKbTDlerMKRVmHAdlRA8M4q6pBRJMmxoDR3Tcoh13BckHLHnLS2vEaSQDc0m96nqTtrhwG343/xYJEFNyO5tLvcEim4gvr8zrouwYWloN7q7kmZlUpS3mJ9ITB7vmLoK1PywK2qvOscD8o95f7KXq2jTJAC88NzHAcAleJ+EbmKUMgPrch0DDMUqHdRnSGcwyK2TgcbUw75dBz64Z9znZrI7pMuW9mQ96J36jVi8aF6WAR4ljnJIADjbQYA3olhXnVR5WAS0VLCFAspor0lV21hK6h3d4MKCyiMXi8S/+0uWTkiJh1mWIWuQrnYxnZ4KNyX5/U2JDfkK0UrsR1TyVWELmJMga9SLrEHRvEV1Fv9/nXbVdbUJIO+r+2RNv5GFtDluNgPLtvmbiEwONjcSg4GD2lu8uTJ43z4wft5/tFH+dR/Uvzxx/G/PehDH8/J+78zw8Oj/5z4FQ+QL1+/2g+MfJL86vhU2TcMT9sHyNfgb97c5pYCt/wCcatmDfTYPL+2oeuyVnfOYvF6CGq6fwl4i/Xee4/zO196lj/57tfyX3783fyPv//j+D8j+cWffSvf+vqLfPD+o5RP162p4MS9m7vnpTLdWfQxqZp5qRgDgE4aa5GAcIK55UHdHGO8CEcRD62w3QtmZk6JMR9Eu0d9FnIDHkiYBBNCW8AyDeRiC2xf/i7V4RtJb6Kz52Y1rNFo2yt8zNjMl38KGWOyumgrAWnJDyh715o8GBHfTrR1jTf7CzDBto6CGVsdkDMVk2rba41iqwgwJWMivLhnAk40rCYtZ6ol6YID2CG1gOl8CTHJ2NL19zkZxxsuWgY26Qk6NhzN2UPg64jXwZWgwc66mHf3D/zB4VIG4lWXqADN9ZQIqW1ahO/Dlj12zyHnqjBZGd7ce+bCaxnGZrXUcs+QIFID33CmEZ8guD5pbVNt8ulp9RRA7H1eOfDQmjLeel20dJyDX2gDX2lZPxz7GnsJ464RoNEMMTA+k+83XfkuhTYYtdWojOC4nrbpcd+7nSY5JTRt1O461JMnyRPYAcYjVgOKvO6zWasg7oMM8O3FYx+8BUFCKwKYCfLtmMFNWqlf17Vy1EfbF4OC2r3ET8A6+kRQoRTbOIO6olta9CJW16uc8UxrjWOi2uYGaXHCfFYlNfh+MKYJfHQ9eCjGsBVuRxyjKE/ICg1fFVQw6EChpEAOd9uArJA0CxgBpnDb0HHoDXYvAhk7NDLdJ1ZrXCPByrTCpOzYDFDuAGMhiBZvm7Y77vxpdEmb7r0GGxs8W1D4pEBkJWMH0Gho6qKd5qIAWoZZN1nzGp20YHTnCTrTNBBj+phkTBhThNtsW1MOpMXfC03rFVkBScvI/cBqE8wtGOKhUaCFv7DthOTMfNizLvGRpkXS8WZ/k7cGEZ2pJrAp3Cj0hUMU1QsTCD/US7HN0dfU3iAjIPGWYWJ7YNnbOPBDgcnb0qLpFEl9rUg5t+WY3rjnBT/44XiIFeXcFK/2oceGokbNfvbrFHxKiEMdp1TjNoJGADsKBL1ckNQSAAAQAElEQVThhDaGCCnFt8MZxWtH2zzqbT540nz9Sx/mr374u/nnv/ss//7z78+Hn3/22VfzjS9/lA95xmFDsXXmwSKXMaoWlMUUoCmj3Xm5uq4BufVZ7BD/RcirVy+zn99ebc0bgb/m2e7ly8PH9o3ALW+m6ntPnsT/ecjHPCu+mL8O/DDvP30/lzcDsxvLwWAddoTd44ca43jy2ZyNDcpyxVCbzn4kep9N3EHJdYO9OyB7nQRI9CgzcP2Jnn3u87WivzMooGPuaAbO6+Je7JNH/Ojm78WeABx6mbcHdKcIWNR9HWCH18M7lTzse/DG7sZtwXp3v86VqnC4dGYkZfZ0f/V6W4gfvW1aBaCHoB52Q8kec/Lda47TOebDverylTtIT7lD7qzm7kv09LSVh75YyMk0DyDjeT/FxjojYsj1xVYGBWUfjsbeh9S9LTneV1u3TdtNPMchb8xRGeiMP9CfFzNPeUB/y5VzLbNOiyLzc/4MkgnEhgRwhqh+W+q9OmRi0q8F6Lob0jdFPcchOMJADyJeDUnItY179G6Nmksza/DuZNlj7zDe9PHgjiY+V2YSB9nDTAyJvrCVHQgvrWvEo3CWeY1Irla57fnnw0OASR2SCDDRyl7HJFI8V9LKhEDvEKkwOWjq3BulIu0MRI+65E4q2r5CHGPmWxqI0AgVmciLflcAEr0LAv1Iv0rCpJdARzMc3TlIxTOCOrqeQkoUtsQPzOwFo6bvxBjPpZmFsBbXM4JLH5op7AD2tt5dkPBVb5u2CT001+xiaokDFLNu8bdkLMfQWE7mzLBjntKkdUiiwm7HyF6XJEy6tTeGQ2/hmXQcjCr4oq4tR7PCKd2LoMywNsM6h9vJ5/amWElShlTGcQAxF3WWJjqnHHVmnXLNIVYkEwOgZ8RhClgNObv4ts/o9o7xAC2pxLqEhFGX3pbQFkGsVANhd4y7u4eRcWUo4+RhzVChJa4wudfbc558/Chw5EVOzmYlT0W9sYfeXpNxxIKbdn9k6ihXqGc7QqDIVWhMqkXRGe26kLb7HnCuEXzyhQlIT3Q2HLFSwHVeINChmC/oTNrgKiWZQM6m9+jR4zx978k86L14/nH85PfZsw8Ha5vXPET6Jt8b3xx8+TqveFB86cMj8pKHx/0Xgzxcjv06r3nz8BWfPr9+fTu5vskzD6P8YjTXiEnVisvxgdvrdjtvOrAp150AYbPJM/6IB+gPnj7J7371Rf7yj38v//TTz/I//8uP8m8//17+4gdfy1e//CxP3pviZscXa38ZUC9qUi02GOMt1jPz4zGZI2qFLWc4a7P9i6HF4dGHkx0drqb8I7AxHPNRhMsv46GxgqPAGTNuXTW7nQ5x+lmzU6HEZjFpG685E6GF12hg8tZIGRWiu/T4xkBYQ0sFNJ3I2W/hwiGRsMQdwHH/8S81PC9Zk8h+ruwYM5189+Q1U8titiziCimz3uDfWBuPlGDG2JQG2FzeLHIVgNZoHAWggjGm7QZIdi6WsDHiRlA7biA7vy0W2QSbG2xw4nSqhEDAMjpYLfxqAUmSRe5CQmsJio0AyDnFfIR3lwnY5SammK/EZi1zYnzvxJgSYovzQiUkNq53pW2S8pV4lqEtZADIawQAcK7h+DvXGBF62RQKTkhUKXtOQuSEdvJd2e2BndslTDcLmTWhCZojn6CFQEbNsGOYE8z1zIneMYeVcrbBWC9xoakxrxl4xCru/CSpQGeClgiiPzkF5jxd0CKH1BhWjLt3GIRZPcHzx4gxkIT8GRasQzjVDesHXCG3hazgY1Eagj4y9eCoJwMbAsyEMAMoWHOThBmwyd6UIWSamIaQtZTCl7hjNUyxrWYk0IKr4WIRxyHINGMPhs9BMLLzHcAmMlSxpO2I84XDWmmmoWCM6QBNdZHtQ4Lf1pESdxlzTy+WYmTipLIGIAw7Fn5QhAEwcBxxps9Z9MYK22c0rljZ+GLN2QWIJnslRL1HgkbEWNw4m7qvR2BPDeYVb2V2eOLBX3sy0tkbDh34jmO4bRrScJbrwcOM5tImuIjDyNLXBgt2puEsoos5xg8RbH2ESLYwsq81r+cri5/tC3+/Pvh6SxFKQaZjk7sQIa8HJrjeyq25rMZ4JsDPEDRbgbNmfgwnzGCTRt5K9rftIjsjM5JLxzzOFocf/5SeRDR8sOAuD4ZMkMGByGO2RfFR6Ct7MSFVh7MsQILrnn0PP6CAGQoj7IVNHmpmMqrM658Lw9k19rlNLcmwfeYIZzwY1WYpcwghOqsWTfnw9PGj23zy8dP88Ntfyf/x42/n33/xw/wjzzY//tNv5tu/+0k+fvYkPvuw0Vkj004NClCMWhSnE8ZmXS4B6whjcZ1u15v4n3d5czyb+QynvOQDXJ/hfs2zm3reINTmGe+1z3vwX/Mct9iLHxS//8EH+ejZs/nXJR8/e8aHse/n8ePH8fMhFrfnZJw1nMOpwc8upD3rJlHNZrSERzbnbhzL4YGYuzgR870t6jAVQj2uIwd2/Xue/JyNa0KPYn4COWe7siXoKmf41GKXNWkYEFRTlVzRU0TvosRZ+17/FUpOlKu9mLfFSvetnb+xy3i9UUsrzkX6LivQuVULRogp8ZmXnjRRFnXoLBTg4MlVvL+d+xRIpqBASDrp3JyDt1yPEFawqXjBt3HEiF9iV/YlahB8uvaIwyCU6hbm8NqzGpd7Jz0qzRpZJX7LsNOPUV/BNaZAtYioO1GsNPWthcBm7qSFpZgQG346X4txAfUQ1Od2eUrImVI4llXi4MVD9nViJawBSmyGc0xSLrrm1JigA0z6YO/SUiYJ49SY9gv9MKomcCgsT2bUMbA2LMdTcDeJNbvWLY3aNS3WvKYgGZXalCTje79gxOcaE6ATtQuqM/d3zkYx86ztPXnCoy2qGCQ9Y08kna9t86ag0e28NTLBW1ivkX3LXCOfZ19mYSEu+uJ/XsIX4maXbWxSt3owiipyCR0K67fo5t3RTL0gYzBwMe8Yv8mywhXn4mp09tEzLHTaX6jPDK/BmXRi9xPLDMp9FK9b7rIBdBRC3jsj2or3g6J9CLcylDPhAEFOS01V1SHbq2viXjjAK2VkEV1X2LV9BT80ofUB9tC/C99FSLuDsYwomFd9I3KVS0BHuQBh7Zsb2rYcr0naCoS3ujjC2dB5RYCAyzj9YlJybkE0E05sBglXojn4g+Hd+H30vvegwDvca/61fZ9alquASkL0UAB7ux1rj5pjSeDeG8XB+AItrlw4GC0I0pZ5BghmfOB/8vgRD3lP8/z58/1Xgy/8Czwe+uaJ9Dav3/BgifiQOA+MPFC+4pPmVzxAvhr7Vfw/FPug+WoeKF/nlofKN7dvMr9A8HC6+AVkvxjPSuMrdpO9hpu9vwB0NiAniQtUYiA8IDfPn72Xb33z0/zsz7+V//OXf5L/6z//KL/6T9/LH3/n6/mdTz/Mkyc3uYFvWlusm4Qx2CPcHEsJrYjfk65NjUsIWnOzWIOSoxmAswZr/Jr9uN6D0kNvRT7AIsd+szPiMojsVOKn3+wvuTtfP2kbm+qUALUNPb0K9gaPHtC2oefSiLmWwbrR9jBYUMNXwdnPXAMXMrYYMh0i+OK8Fr8seNXamklUjZouT0OtJNBiUy/O0Fdn7QK2jAq2ve3wi9P2sIuXsRlzI55ko2t0k9wZ2/Q+2/PBJMd4r36TERom17e9iW3zk5sm5SublN2W205xtuBjcyyDaUqfmCEMjstlUA9HIqQ1WkIueaGZuwEZCiC9gtBbTk4N5jZws6UgLo0gtZvmBoltIIft7P3pr5Mx96POshi01gpjUI26qzh01ELZWcnEAjfpfDGAHYxmmrwxGIaKDvVaCIo+5uwWzVsMrGfFEC56xgTl2jNNR8PqiwVikwAqTWd0GctJBH3mzjyk7BgR7sfYyFdNsWr5S/9tBpaDLC8mesLzPeBqJ4MEK1M4K67qBqRYKEYtJWnLkGlj4o7D0G6nLTyAoy/0ilWdS12MpkWiJK34iq0O28w8OLPm4LdNjSHFahlLKeNguy8iyY2xAVYGSNI2lwbMhcLd2JQwPm6H26KD3BTeSlskW9KZg9kDjDIe7DqEMS0jfSXp8RWb+OmPDSgJdfZiVM4Rn/XhA+9layjEy/d+6/kBNFzZo9jxGgi0A3OIIX/HxUlL25GkdCQ0aga/3X5bPJCpuW0KZRqx7OiopV3MwZOcOrbGr8x43nNhUaBFH2vcKVRivtztCMLKzDsHgg0yHfPMsaql/OVf7gUnx58PC52Z3xGBPFBo2OYQtgMwHePELYRMPvMdEaPDNRWHHdyiFBTe1Bu+/pbNvSWPgN0JAClPBgCjL7xaYsctCCTCDv1eppT72VeeZHw7L08qlndg1gZczBbOUlkwPNqbYx7VDXHnoXqgp7xIt9S4SVTO8zgrH3/4JH/4zS/lx3/+7fzXn38///yLH+Tnf/Ut3iD8cr7y6Qd57zE5TEAnMdPaplgK6kEHJT7L5A3NN7zp+JrnrlevFx/mvh55/fpVfEZTfHbzzUA/2NWe57h5dnsTn/O8Pq79vSdP439e5mOeDV/wXPjRhx/m/fffz6PHj9MyZ9gRk7rfsC9MxmNpOppoqdbUlXdfb8+x1FMvE4rlAaO+sMPrYriQTntOb9BzfZ36BbuLZbAczZimWtHOMO687HYpcRod3g52q4fjwAdfpcDpVSbu7kdsn9fF2THGt5C3AEj3OgSuxT3oNzrk3OM89O8F7zvnXF7LM4JdbQdkXxeBL5DrKbWp8QXs3xxi3ncd9yRafwwG7VPIoQPuLrytd49yO5P0HkFPuQf+Fo45yh3180/uXNs9/nx/GEHoU6eLFXZk/HPoYaxMrIy5NMDT7jZElO3tu/W039IncXLftQcC9J2HQd/2w/EsJK7de6sUfbiSbnCPkwJC3wBsbe6tUYBSUJd+c7GIeG8r82qHHxJHDtIUmUPnBTJ6kEwY5QARxTj93lFYa9BM5vlD2LksscEk8kZYvAHrXUuOxvQuZR4ET4g8+pS4/HA11zj8CVwI9+sLZziSd5K1+ckaReQMn7snkJC0SB4JNQ+Z+bEJmz6yMSrdFZoEEJlbiLUM27uMpdApJ2je/ADCOHXgKZ79HZZpZ/5FL3aCTPAYjB3mPcUUXqrB3lXboPONyKoD20M7hVvqrG2yoaO9vpt2NYqTx4RYMVeZ/D0kp4YTJTR0UWfXVvTVIw4H4LW1rvm8ZjAhAWroY8U5WhIOcS152N65fkvJRo56U59S3gSglyksJzwAXM/utMWBsjQOacuyGus4y0VcxwixXEtoh+9mpyDQlXZOZc/btFdCzYmVHKTtEcc/OshhfbG6mnJPJb0OCLopxl3Xa5uWe7R3eI59rGxwEVJQaeGy5gDMugURIdT0G94AfPrek8sD4CeffDJvEj7lofCGX25u50GTB0YfNnkj0E+Wfag89a9//SqvXr7ccnmz8HXe8ObgLQ+nM0sCqwAAEABJREFUt+Tfomd+J1ZYkKsV25orxxpbPWziM8KVc5vEyHuPb/Lpi/fzx9/5av7pbz/L//dXf5L/+OUP87O//E6+8wdfzkfPn6Y+mU8+Wd5oJuJ7n1mkrMeaTDcvP+L60jgtmMzcw9ogPNjYy18mMGMcjdIkDl+fbGjxrxQwA5o1e6Am8dDMYQkAuYqzChMV+ZlwIBwGCpxiG6KWdc8fVtrlPmgpwBr1oQzXnyugLic27XEkaBz8lgiYaxZmRr6tAGZeMzP1PN7NISaR/JbcJG1jzPm1Gpr5KmR89KSZDts9CbVHdHAR5MQwjzIsa6W94hI454NGzHFoCTRONruV/SBObgApgZYVr81vQag3FGMKEAroMHCcb5m/cIiMj21q1WB2qkJgBQTo2HTOa603O4Sr0e7ajttcVDe4cwO4dKeoGFkDmEFgimODeb3nTI/7ARQyHR8moVuEGtaST21NY8rsBYCQLgIXh2Vj07VRbVlWw6Ei6HS+YnM9xYDLzODaTatoTwCDLhdx3uFWDAsMa8obW9nXicXTF4QQgywPd76ncP1FfyCw0LwebIccHLsctTLrsa57VACP5JkTe7FxBWpYAvPejnK+wYdzTEYEl7mspSSZRFUzX1wH9bmmFq+UNRHd7vWc8dCAqQlH8BT4zJAM/5bgePBcC7ZxFrnQBAc30lJNDEdFIDZ5yp0dSruWmA7NmtsWMBeE1azAOuJNizdBcXxSithFSIj+Odf4A1B1JaQjR40kE6KefMIzj5yxQ8OhY+xeMub1F9ccEkCozUQLa3NZ+VFTf3jyiUNzNM0kUBT3QCAurp1AGcxZC4N+KIiuO9yXCCTxpuB7PtCJATjNngPLWqGtsz56Y+ZOwBT4VtTne5i8ULtKCS/nAEFDDAgfzMlfMBSgycGGs9gTGdDwwddg2KOpbxw7o4/7a1Hjgk0qgN2AvhWx4Vgvh+ZUMInhw8K2/uGDrZlj+7hQtDcHh44/a2QuylMAjK4N7ve82DIZjOM4iGHveOCzhrmGYqGteYsPAw5JcOgUBcEgC8Ne4uG6uR7Dm9toMzycXx9xPSRhwWemD58+yje//iJ//aNv5h9/8ln+G28G/te//U7+4rOv5ve+8iwfvOdP85XlGmPttefVXgxOeKcoDxfcPSs+YymLZ60380HuK94IfBXf+JvnteOvAX/tsxrPaT6/vRLzDUGe7cwNcz969IgPit/P84+e58XHL9Afjf+YNwONs4TpzrkNxtUUpaAuveXUWWNLBM3m3NjE55qR1UNCfGx0wLboILyI+/uJZVpYJarkrpWc4nIqjLtfbAMbmvkp56UhIyOL9bsfhRWDrbQ7yRorwVfA6BkBRbcNPbt1q0UMa48Yl37EVcqB35nH7BdA4xAnUayNuFbPzA1NFhg3RQ72UVnlDmRhn0E0/cI9bRj3umd+n0Sty+G5O4R5L2vB3WtKXGqO1vB14UGiHyHoOlusA20Wq2Y24uOiF1WCUGtG7ZW76GY7AtKNoewuRtE+ZM+1qJS7e4FJzb8WZ5PELcIawnTrENVhA58dZHgFKIkK5lUvtnIyr7W4AoU+68B1btzpuFRlbjzx5b6URYRSbGGCxQcZ7mgGv+eAZ31eW+jEDVAMxTi56pl7mHrIJEJCe3b70KjghMgCD+K83oeKNSyohkmRo7te5XDvFPV1Rs2Ad5Vpzgjw0S+1BycHvZAJL3KvZYMzutaw+0wjbzTD5PIdRSoefYXfeQ7CoUBjfLg6b4lRwVM/tPXflqvybwc/F2GxxN7OFbmeH9I7u0co953BXM4o123zz+qnljH2DIe3qToIgYuPDTL9Yp7GhURYe+N71Af+bbt05eC7210ns7VLSEPJu9qZQUxTnoI7RdTgxVF05wbRqMMh2udNA//COcIhP/+Ptf521V2Xazi19m8rVzn9bXPgXaXh7cw94n5B91pewha5liNwqYOxkDmEB1r3oN9T4pbMJOVzm7z7wXdnyVNOrrZy2cdO22EDyvZ8HT2tt/RO22PO+2tYG7suM/AMK9d42/s+HP/7MH4S/NFHH+VjHgY//vj5vFH43pMnaZv5n5D4sHnIq1dveOB8HR84f+3D5fmGIQ+cr3hD8JUPm+g3aB9Sb49fUP2BsphPaYtlX8yRlC/fiLxBZxo4uvPNs7BWTPng/cf53a9+lL/+4Tfyrz/9bv7n3/8w//1n38vf/ejr+fY3PuRB9iaPHocX881Pg63g36xdB7C9qww4faIMa24goIWDmn7DpemtP+8ScvHoxm/x1aGpFz8zi40slILCyym40xd7mzCDZ3O3opUWNn3w3uDfTE7AQuzWtSnZWQYXuFqKWtG+iAZziivOv3WyU4tGYlsMyt5mu/G2CT20FoM1dIDNbWskUWPuOVgjdqZh0D3IgzLoDOJjHIO+pHGpj7+4l9xC00H3UDwEbnvoTc/wiW4e4+BN4IWmKj/5MRPgOe9EE1nItjNtzeiwhquFoWJR58OWSdaV7XVaAsNhMEDKKAfOL8a1kdbrDCEI3fVQOi1ObMthXxRyKx+o6eBAY+m1M6btCDRKOUJtQud74waNBQeDeKidtGLZTRMJUuYbSVPsk1DOsBVrgs6hPKfTFiaoi3QL4M0hIrGVJfBmwS2/UOteBFzbe2odsfN8xO/EPSIHf+MN02CuTA7WdEGk7biJGuEgGWPDVKUVaTreYgXMoadSBmeQMFzs6QD6I2vOuAUjNmlj8z2yHeIazYa1FcgALTxM+y1nlJSO5Gy7fsRzv82+oQ7j3BQaKJm6zNOVmxsQTRQvZns9Y2dai6MQEcCLq7L+6AvetJXiBU3GpHCC2ZR5GHGKSDG2UtzYRrvapQcusO0BHISUzBCV5+JacmkVTluQna/FjbCxcbLtHc5dY0ecUeC02ATahm56qu9I3g0gHSQgROgBILRPRB8HSJgNwxPLbk23gdaSh3nB5iS4PgLGRqbysMcajuuVdCYbxm4x6MGObWwWRKamueGuDv7i3tIX13ezs3trExuc1NHwLTe8scmEt2PhFlrMiKxA2TEs+gCURtPD+lSnQAjJk0Mo5cuujM8g1tiathhk0xu/kt6QjoRWxF6M+Uu/WettFj/Xnafk3DTxF2j3Kk+bFYcq040HDkBuOIdwXreIWAmaM7WIffDoNl//0vv5s+99Zf6p8L/+4rP84999Jz/906/nO7/3cV588DSPHzWTw5qt2ZbXZGdPhHADIwyx9TKwKs54rtPxZuArns/OZzP/dYdv/in7X3T4JuHr6L/m2Ux5g+bd4zy6ucnT9x7n2bMP8+L5R/nkxfN89NGzPH36Xh7xRuFNb5i+zIywqBaNF9A8bJdYiG7ejA4IPZemQ72Lr6G/VjQvMhjk0Rf0nsFp3PPvHPLGMXmf6bYGDIvM5zdy6ff4FzKB077a8wnd028VOHN3QG8+0CNJG3W/S1NEJShzdwCMjf6cblg506Vd2/p3QsTXFxMOEISZBE7hDAG59Q7GQwWP+EP0zr8fvPPIg/TQB9r9EtiGo7KDD8bPC4grB/3K3MhbgPBeF7vWQbZfbhzp9++7jUB6qxt5C/xfBjoZ57j1QAzbu8yjqxDhAjoiR3TUDOziIG0XDv2AsN7q560+lBlCjS35nHbQLtE7/86aNZ7FL8w744p5Bx7W9dIPKHlXLbF3kpMwwbvu6ZvQOlFvgets0U6UYfqiAh0iPPqAxzdUC5duqcEZWgEMO4l61yJMsfgDJW81mSfYtFtSMIRy84PVNYHs7tM465oYCGZIw9q9LX63cxllIfS5SCSvdH9NPX5YrZOM0W1jDR0igB5qOjbzZARg+GCYg6mvRd7ha7ZND3+UqUjbtE3op3j0LmK+SS+4ZAXg4M8ZAU1eaNhiivkg+zJA6APBnfBlIDeC1s7nN2mnyHKNysX2nA8Ra5scstDmAuTSCAfZNXb0ErsyuFrQYFmbzblHhZsl1g3RLdmNmifEtGNu3g7fG6l5+qZl2Jlm6DIPztheICWsl+4anMO0tqEnzaW1OKccfEplOBNqJrzQxCeGnWmd0alOqTFhpC25SLYEbQ+NUoz0ZiBU3tVOnloZjmQc1+Ke5we9DvNFYQ26c4OdC0NzhYBInCLZLwG4k5/dcMdY8apCJ8/pRqgbcGVPA2dlmnHPepxjmJDEww/2DQ+GvgnoPxV5Mf9R6Y/znAfEp0+f5tHNTfxF6/b1bV7zRt/rNz5gbtlvDL6M+iWfRG/h4dP/HiEPnfNPWtQ8uNLz8A3C5lyrqyor4mV4DkkfGRuYjhfXwTMqD7BP8u1vfpK/+4vfz7//8o/zP3/1p/nXn3yXT9+/wafvH+XZ08dWnq23xVYyOrTbqQtmMc5vEUFxqljlfBdCHjA11kX8JYEV4x9xCF4nr7fi+471lwTyCTGTBsqaKmsy0Uw/BGvfUm+RtQYZCoQFf3cs/a2Gy+yzVhwoa2ymwGaEK44FnlgvNOFko65VezL5BcYY5TNNZ3hwx4aFpk/Y2uf8RJiDkSD9COnLIN8MAvQdg20EhsoouB7CAhjBGU0gWrBZP9p7hyDoXRyHTlASCmdWrj5KkLL5i8is6AyYI4APY1ZmHguanBx8KbEtBrncyJ7fMp+sNedHBeIDDYYDfTo5o6deGXesG2Q0F2w1LUI+IL1IwFyOHHUYvF9uMTCZu/KZAwYYdfCXPmIF4/pTKHjg42ubgU+KHS9hCRyBdYrd2KQk2yYYlhoZobXg46DH1mEeYqwwG2J1FNGefOzNavwKBYHIkOf+jJINuNgjpGwksYayiMEAJ4c3ixmjb31lTqhJ+QpN/sIen1x9eX7/qhecud8wjEEZ9tSc704sYozSYdsBJKJy7mFsVqOmwq41DnlNXHzCa9nmTDrDNW8opNBh0jGMUyDla2xgTCDrQMCnzPz8KHaAFoQi8hW/h9QTlqwxskIhUrhumG3xp5MtBkgPXmzm4qu2ux3GnXQERjFQLWyY+rAhjQ+eBIB+2LM24hIPKNquTTEk4DWTe+FIIrgxDVhbzYqdz1j0jiTCZkEEBTMuVq6jASAVIjo0iFZSQvPcwSXKQoMwQ+PxQQBNGpoxJAYo51ygbIkM7u+C4cDHoGvjQJlstDwDh48JMrRBrK3A3J3o6aO5gsNdGTaLhgXuOoyFNQTfOQdzQfjrwOWs8XfdxWtgiOFFPNgxTgH9mQVfzC17vTLfQ8uJgff3uFyAuCztBbk4N0cdS8RG2syFvYijZCBYRcZaGDgklbn2fIWtGCMMb9YCZ+Y7oiyIiGuKZlhGKl1Di3T9tXrEWY0xcQNysQ0+5iHg02fv5ft/8JX8/V99L//2ix/mn//ue/nZX/7B/FPh33nxfp484jmHvP39mGmux/xxjmEx98IuGsUaGQEW571u38T/0ds8k/lc5oeyx3/i5SUf1v761y+jaPuXga/48Ha4b17nzXoTz/jx40fz14DPnz3jDUHeDOSZzw+Inzx+nEd9xLKNeG0AABAASURBVKxlwqMvJj7MGikO0jZtE7qyxsaZzpDs1yTTka5K46CTwG3xR3CTNBnZw2G78y6gIhtrMvYsa2XqLRwlEwnN60SI+rkI8L1k/Ku+86+AMVfOlI5FTXDRhb70butQ4xjX39LJ5i5yRyN7gFqE6BrZ9kCayums0xFA2NdSjr17f2/ZsRDzvnJfnEa8GIuznB2Q4/y6XfCtPRjMQ19y8emBNbJmTEYBOo0iLm+FGTDUWNOd65SZj7wdh/zbdMlIlYd8MNcqTNljWevQIkZOWawHcTGGRvBZ7x2DMzA+wBCwTh3qYnNml3MNjRKM8YyZINdtV5NAHtkZyee2O/6meM9sK5dMK+VB23kH6AVRWOds5cH+ZNWYBrJN14jQJ8dJTjkwFfS4kLmXuuLvRgNkr3Tlfit4gRZamfNxPcpMtIiWaLaAi4ywh5YYkkszcjjiyuHeUydOvY3vvDWzgBS59BVhxrmVbtojeigPN7S7iy4VYDagnm3lLFKNkVxa2zyAYrPStbTykHeRTTjENSmHe1HvyrT+rPCdwR1tDQ7raleXsvdWI7MiJX6Vh0cBVsWhGxrf4eBo3omMfdMMJkcZ5xzguDzqieDNBdLeMsFtXo3ydI2q41pHcq+xUtYLBHFszKGdBdSK+CH3eAf2hTnH2k/q6HdiE/ncwWW0jiz2YLkW70ldUX3ti0hHduxAda5Mwpn1h3YVwzs6DLqOYUVbqYmsqTqHPLQrh1iRz+9GlcvluKN6Vk6qTK3OuAndyhFzKNrewTi8Pu2Cg90felXFiGenaN8T6oRXSJcRbYKHwspUufPvrFy1h2iJKahMgXHKz48mAySqh3mZJmeMyMl1uwqFoC6XJ5d2OKOmOIzZ2ME47Bve/PMh0TcC568GX7zIJy8+zoc8MPqGofm3/DLgX//53655zSfTPmT6sOmD50seTP0nKyPY+79jwwOovOOfqXjfnnL/m5o1zUGzQCdiH0FacSU0NP7OT24e3eTjj9/Pd7/1pfz8r7+b//af/yz//Vd/wqfy3+XT+a/nd7/yUT583zcHTW3KQ27Y46JGq78l2Gth85jcHq9N6LbcR835FSyAnK0YivcPqyZKLoD28NZpwcBsb8igw2mbYtp7WnCC3VlLWI1edivqFMycPOsgmdb4g5nZkmbaoRI5I6EVt+iZENvVYrPeOdsYyzHmrpmvZ1jBHqj8MsW1m3nBqMRIP4yN49R5EOaxONuMDxQei9DmEad2WynZQy6NKlHu42TyplAAjyxMLaRjEkGbiK8zCr8KDtMxcRIN/NAOhbUGzgFIcRHjLsL2ATVOmSgpaLrnmpNz+lKxVYqlFHlSDbWORhHs9vTRHhpwgk3X9Sz3RnI0rg2BtrC6MRXCqUFdablv3RAXpGmC3zaNrehiFO39C7e41Nzfv2tqhGhsuCEXcF7XmmIuxxGcHEa0/eVlNPPDBGNcKDu6kHkwkwKCN7VZgzFskNzMRSQMxjhds1g35ENjXKwn0Q4B904VTWbe5S3DEYzfNp3DVGeaW54ieKDhd/8UezrJ1gxI29BHduXQiO4CQFc2EQBGMGZeWEXs2kDRHxtw4S100HGSJMZD2zjG9BXDZ0zotC8aQtsrHvYQ6wiuVsbF5zThu17RtmCdYG/Q+PEAs+3ZblZ0zdn6cMUJZdppkAeJOzYo+vaLZd+s8XK2ahjA8LUkENuGrpmzebrbJpZu09Fc9KGwiNFjAQUkEXAHsOih+f3cbrxt2oLSjR+mSiFIwI7n+cBtu+GCYwdt6pyZ99L4SxiCfWUc1fDZEXamaay03NFrAAYKMN7rQP78JjPBzrSdY1q7Qa9lIWzZ+zbHsKLtNVJ8DaBC2k61pPNlFoZupnVGoMMYV1vRcQU54jcJVqi5kBYOZ5J5oy80uQjd26ircQ2u5ZafA8KQDMXhfI2Z792pRbTJndltN7uh6dhU4oK4mhvI9OwaSSQoBG9uOq9Bj/k5+NEHj/OH33iRn/z5t/KvP/9h/uXnn+UXf/3t/OlnX8vXf+dZ3n9yQ+quG1prkTHSdoQp0RmZDWSPZLHFldt5BrvNPH/xBt9+BnsV/wrQN/9eHh/O+heCI7xZeL556LNbOKNHN48yz3kffsibgR/FD4L968D3+RDYfzkSWx0O0UZYokeaYIdWjFmX6DZAf9vet4lAlzKnAcY0m6utwzUfAJ8+pkOJKfvERAKyJZfWi/Uu44z6Pb7c1zWJNdGvED3lhM7s01dfV5GrZNbFBc20I20zd3zbEz2Gg3R4Lk2m67zUOWO7+sV7l+F9tg7egqCgLt3ZlAuA0eH3YmFcdfHEeyQ2C24o5cuu1NghlYN9KKy3+zXf/JFrmhNeSBj6l/i8MnBUD2fYPNE5P/i1MLn6ng3QdK+DmA5hWZojZSzI7MNi+LiOv1E6DEclk7atTOtbSECaMGbate0dfy5ggux56xmlTt4YAzm4L/enveWsAY8+KTvgBHc1z+8/YtJQv7E7z67uqHc/Zdcxdh8fjwviWsc+h5PqRTmxh/a1P5wzSWfb19eu9zYcn/EgVTJy6rtjOCw4hB3dlhr36E3bhB5aT+OiM9bksMmH38hNJp7rJlk5MUnYzo160Dv5BX13/LqQpDuWOSDHHrW2iCvb26O+cq/a1X6MDfPqLMZ/13AWuUvaLOthuULFX3bnrnywQtMUqNO1FZ2ZHqdlEECcbotVtQCvejnBtkHlXrui7swrQKKuov0FYu5sAS491/O0zJvdWmxlu4wdarEmX614TlNIZ8uCqWzvGCdRW0PRRk5zYSuo6eL35gc1rhDrzLGvCJGjF10iSbHO3tOYyMX5HMMJlAx75zoqYh384cyhmaUY85yVg0w0mM3nNbnKdfzan7qfk27smnvWED9t9V36nXXBhRSBucAPsx/4ugdfNeIw9wNBNT4WFTHoQuPPAHz0fZkFleTm5iZPnjzmDbWn+ch/UvLx8zx//jw+MD664fPl2+QNb/r5gOkDqeIbgz6QjuYTae2XfFp9vjF4PpTKNc8HW1/k1aFpK5jTO1er2AoKf+IucYQT99Ny5PHjm/zOp+/nh3/01fzqb76X//jlj/Lvf//D/PKv/zA/+Pbv5Hc+eT9PHodnYRY+pZr2Jm3nJXhRAwvbX3NWCkc/XId2e5jgpUb41QSOsAdqYJGArcKajosWUUIumof5ZQAztLF3JJapNnE6VuNkxYI6Y1vNtI1fXqe2pK60aBLpY0vkhJKGfY2Kbc+JBU43PHEQOhkWGJQ8Krew5gEAjQ8jAdNDZdrK/K5EmFow8GPjXC/z7SAjwavExnUzlgRCTl8wPPra1kpaUASLX8CwQ4NsfX7H0WHBzo2k2MnQXfuRL0hKEufEY32xEWdhU5cN2ANFQsLVtg4ZQJtojfl5tCdOJBBi1p2bRmgeNiyc3boVnBLveJuDeclfXvbJcm9ELr72YBaXwUKsQqpeuKWpLQsU0DXLhwa+RlpiuckkMECb+uGcjOibwwIthIAY0JrzwqdTLNZXDz+AeyJqb9tfxhVS4WZE/ha+F/1+OPMS7iEw5mj3hI4Kkcn1rKhsRjJIaCKzksu8vjlkiZmbsMuCGDHn5iQyDnseX05Ip/JlL5ucXZlR7hGfesQXYv6h4DbbdgZyrvhrlRnoi9jMd/gbgrn9xrzua0LM+pc1kQcRSCMww6K3jTV2mYcp4AzC4HwLbgcriDVUrnVAnIXYC1PMGtsnn4R6z6DnL8TCVNgo2DtzMe/4dSQOvM1j5OYsbFYxBP9S28q3fg/JncUYwqFza+wZsNsSUFDLLLRdG6IIpkiGikVa6ldZy67EtmByfwEPsnPE4JhAHhYxks5Cgx3DcORjEDe/LeX2rogEZ88TmzG0eyRwXsdByQvY+U8zL7XKCijPmGmulxXt410xzTryjW9bnDWsEKdAlEwzTvrcT7ec1c6nOmuyxjrqh8ACaMmlDj3R1ABnUyGLUgJN2+0TM8/aAFA8BWW87Q/n8KlgT1wvPGKYG9JmXaEtQGdQrB98xe/pwmEr2c3XjIW5683rMt7tHFh5TTnnaMKaYbEm+hGf2sxLVFBKtPf9OSkMhKI0LcJqjQPRmZszfP+9m3zjK8/zFz/8vfzDTz7Lv/38+/nV3347f/nDr+UPvvY8zz94L49489Dvn5kzrMR5rYd4vrgo6lF/25S345ijeM4+P/kcdT5r+Wbg+ayl9q8Dfz1vDL7KK//FBs9jvoG4bq3dPHr0KB/w5t/zZ8/z8fOP4wfA518Hzu6khf06L2vBwtvdUMvaddFsA0t0szhtjO0T2L2oUzDv+gPeXeAt6176Jc11KGEZHWHQyaVduBtp4SEP4B28N65dagFyDmxqOt7W4jpqRfuQohXU7uPMyWz/HKcuzsTR193YWXfiOgok1r8Xh+31MX6K0AQx5KGmX8WtouTk5WhXnAPJUE78SltaNzaKFdHMJOQ3tksuTO19Fc8iaoUgfSxIfstqK8B0QOabuQ1uF5w+CxTA9ixRUDOSq3bNO+DWvLtZ9hGLcemn1qKMvkKSanKwH/YFoAwH+0EX3pAkJdTOpd3FL9AR76HvcC3vsl1FTynDKZhHv4fg+Mxk7g4DbONqtKrCGTgzFD3linRnXlnWHheyx4ca995w1NvX0sjBUpkkhOhCdQXZQ1iQKNp+xdX9beSSfRZWm4jmSdn6m1JmbJuMZNpeMBg3YFMwZfNxApzxZqAWni/kWjKVCR0LH9tERFvBvOsHUOcqsIJ62Gt8hMtKzlE+A7n+7EaIFbEaCKfNT6EdZGyphOQQlQnQiZ6dOTDNR02/Z0PWN7dEy6Gs3H3LL7CFXwSTjkdOV0BEF3plGkrcNYwQyUiO9vZajsBW5E+eeiOZdfVw3qGsuK/ZO4LvgCylXIfO6cTbMueVpBeqeyt+y4icAbwx5wEIq4eg7vW7dTLjFFs8BOUiseYpoQq2++MO2Jedc7+rMWgujZgksi7QtWGdM7YIKHtiHObZ08EYGy2BmtwOEHYX0jq19paS3jAcAsP9Za/RuUH2paVmDmLRLfdaQdAtRmioFpyMnbtH6LlIkrYjaXIt55pnCcfEc26HTVqUqQrJF8HJoY4UpnXhsQFlS9EIBLqhkbGLaUEFYLaItg7lCYbc7Ab3nGsDjGAXgjX0Bxgjc50uvudy4KE5D6rEHz16zKfJ7+fZs2c8PD7Pixc+QD7L0/ee5GbeHLzNG57O38w/D37NJ9cIbxb6sHq+GThvDvJJ9Yn5MOtD7Sm3PFDPWTLn/b7Y7pYTb3uaxDBxW9bPAcn84Omj/O6Xn+Uvvv+1/MPffi//8fc/yr/87Pt8av8H+aNvfppPnj+J/7TH7yu2l5YCN2SiF5LgLwR7YVOWedbA5YHecyNKxDkTDL9FEowb4v5CsszHl7dIpe9rD3CL7L2CGkxgbrslmKNpAhOk/mEQF671D0g2q0+IWReF2fgVWus6V1o1y2DOtgk9trF1ekBah5I/AAAQAElEQVRoMWNIEeui6DMTunAReDfbStsw5Gy6zJYAjzC0OPTQevg3B6YCDjDS7LYyfpJWDJ+rMWaaFrlBmpmKMV4fWTkbDjQ8SNgk2TlToKPWub+mgEPKzrEsv3BGPBlsmzHCEOfLYCsP49Y9T4ypdhxjY+tSIkdrpxAemm5+Do1Ky8j1g8D6V8pXwJYAdUdFtJgNIXiYdG3Uge2MFk4qfIyszPrKoHuARh1zkC7eXOCNc8zswJCs4nqX38usZVnDOAFNIPZL0jjbNFHKIugtrd2SoBBsO1OkOHBGMz+LOY69G+pRj/ICqmhkN+vD2A74QsKERSw0iihlGI/O3DOPmoDLbhv6JmDwHRVFYO8Xq4thpYWLVYUBF8vuarinTmBtDMosscW61ACaidFD69R1zeOGWkdc3/UmpVOUGkSBGIfDSoF3JQziUkObn1VyhJmfjBjDhA6Y4BYJDb/CaA6ugxY8D6xMgxUD7U3uGmuZtWfupZTzuARn9sPD9k2MXT5lvhsWRT/iW80cMyRtL4IBkHuN8MBerxJpHTFYz8UcaBdsO/xhcEZtNcNS0J1YsTLDSjuGSLJU7EHD7eO3hUPIWuPLUVZu5MjVLXnEYSZ1XKoRvRzNfcA8PNVyiESmSNs0ZOggLR6Lr6g2sbaOkkSxjxpYu+MPRwo24OHCb9qC7L78/kfufqbDnzB6KDraSqJn+s5bGZv7YeXNDvJGtHdLaGvWj0FnC8PFjDW4OeZeL54SdI52no94qRcnid7ej66cXb8BnVqBYw+tGC1jcejlYvn8U54dnj65yVe+9Cx/8t2v51c//m7+7Zc/yD//7LP87Z99c/7zJl/6+IO89+QRWYvSCHWiHNfauQmkMNzraAd8u3HXNv9dZ56t3iA+Q73mmes19vyrDN70228MvoxvBg7GB7L+t519zrp9c+sUeXTzKPPXgTzP+ZeB/t+FfbYTe8QbhZlV5H5zLcqBtqySa6HruhRthVDag8xW3eLEsScFLc/rdxFIs8fRs8xQ5L7EObOD1KDDxuX7hHECvo55H+BMdxXKOMfQo86sCcw6LvcU17hlIskZUKf4SbQxo4R2asxZCwXMVjIkCG52bHZq/JQ8bDvrDoW/dxrTqYQqEppcpdhX4vpA7GarlZK1JRwT1qwpR2sIZzftpm1CD60Yp+De9SZtkSQN22dG94Y5vpg2sgDWaGjHniZMfq5EM5nIwcLbIOsO7YihmA3OHq1K8NK9xqdcwC8wzrUNBaeuAa3fNrojcabtD+zAKkQJTd8r2uMs2vvUWsow9qCrnLnap/ScbFNnPGNqXqTozMF5D7WJS0GF75ZcmgAOTPBsEbuW7DaQxZWBRMZgwL5MYLXF1jqSuZectfDWIWWuQyYOTD9LYB591/JaDVBGZJG90xYAJ+Q+tdAbCYwi2Q2cA9m2o75acVL1tTSXXMycNZkp0wRh3FwWNug7hiHe4dvd4/+Ptz9hsyxJynPRz3bOY/VIM1VVzxMNCBBwmu6mEegKBFwk0Pn//0OVGeH3fc3d114RGVkNuuc5Hm5uZp99Zj7stXesWJHDgZ4Xc52pJz257Zsjpmgr2rOiloiiPVG9j0pvXq7yUdYKTI5VlTsHCqMxDsWXDPc39A9ZXb0HUw9DB7nr3/UI3+uu5eOcHZF1TTx7kyGiLM7JXMiH6sQpzuJDgpWVdLQym2+PbR0v9ATmuInTuzv6GvaHyKzbwcM0UWn0znBFJW9JrysPNRMUY1tr/wfEWQ76UWOjB9CUjbbDMP054s7ue4f90/Pgwu+WzH4DN+ygdEkNwqvXg8V29iI9pKjlkmTWQ/H/Y4zCK/dqOYugyHU2PVFFW+mow1ycob7MdIV15HUAR7s/2zo40TkS2ZgmMnHHSlXFm8Wnj5/m5cuXPBh8m76ZfPsqL58/j//uTPHJPfhBwBtUb0Df983qTd71f0byDo34W+v1b9284wZWkSffG9YWHi7m1PZSamMAgw2O3s+I7zEf7umzTL45hR8yRy6PktevnuSz33mb//yT381/+/mPeDj4U27Uf5D//Ae/m9//7Tes/RH8m9ze3nSdWLNGcFI1Z2QqUCITxghiDDGoAiIhdWE18KY74g9Ft/xwEzgWIQpGlDztAXiLDdIfu1Wg+HShDM7CvfozsdwQsPytUWuqAY4a8qkJRGQSqmZNYNJvUSNVYmwDFiXBJpflg4CPVgzMCsE1DF7bxPyk+itJYygqAAVqS6ifOMcqhG/OBR2uk9hq5jFDFgt0WlVFNnELgoYceSB6yIznmB+IjMulNNJpvI69ZnXIbhCNPVlSp++sWjMRC2BzBnlV/ZM61woB0oAy4/ojLFc0k0U+nmsdrK+FORt1LcNIMvO1iVAQOEcjuGuKGYOFycjF0D45ALuyZgsMttHj1PCabxQbkL4Q/LYYyhXhS9NsbXXeG66SaYFm3X29iQ9y+nqkhjbFSe9qqSoo5MDh8LDn9dN8qlUR59RIxUu4Ynh/jPjQHAc+EXIZM9u05iiiZc3BtCM+jLfG4HrBYcpBje4dZztxxsHrIk8hIGwxRD6CFdY2hja12fwtMvmuvjL/ZNeKxzmmPS1ywLStH9cTsnc9qV3fWjhcF0GZMtfXmSEl06Je51ZDrgsEmyT20r4mHMp2DibaPvpMCbOUPR9VBTo8wA8HRB8ehUrP+iyuGQLYGWGExwglvgKKNpUbNVpV8TVxfZAIga7PKI6TeckopDsG/Oa278CsPT/V0beIP/SD9hwyuoibJV28UhN2pJ5qk4uYEnRzK7Qe0EmV9givVK+VgT5iG6DqKjijrb4GZu3O4JxvY9joluGa2ewInAHqa03SXLIAZ4Ijj8pshxrEmbh714N2C4fsMEkrICpqag1s6pNnHRytUCzmD3KHVFDn2LgxsyDOKDxjrGhPA47HHur4bKXS5oEPBBJp4BZnf1hx4opfVIc/lNiox8WAq0PwtrVxlodNfAXNphxVxKAuXF6/pWCDzpHNwApq+nC1FRZHCjvF6Xnweo0y4XVczbq8XmECyRjUQxZ/yC8G6jCC3ubxo+Srb17kh59/M7/60+/kn3714/wj8tfYP/3uN/JbX32RF08hkTDnZsXOtQW8ihm9RpiADgKHsfnw1IrXgPdKyvt+EPi+76v8U4FTvkj/EtYHgfwCVsw/GXjDw0A/v3yA6T//8uLF87x5/Tpv377Na//twJfP8/jJ49SF72DFWpwb2R0oc9t1aNez4x/Tsn1N7sYXUnfR/4jXZ2T+FgFlFdHcofSKk61yNFmH84DxYdyaDxAPqAoGr9cBcIXMV/KKTAveNO6Op9yHGK5IyfXi7/yHuB34Dw27CronuSaDzG2In6RxaWLqJYd7GDNQvAg1zVkPZ1IGkR3IHfu+l5HVDmP5/y8r1n5e6LyqBR9eh6tVztH7/jn2kP0f5d+p0dfWWEsehBQU/Wot57yNI3gG4f07+pF6n3uv1D232XdzJ2Nj86ybdr0ccCcLY/fe83aW9j26zJzsu7nMRJ+0GeGTcbp7rCrylwR9koNzXt69xfR7uBbT2JZz3WXz3WgRT8pcpOs0jNM6rGRw84seyIaxB/UUCPmgMf/xoT5Igt/LB7/P3aGJ4/V3aTWIfMyZq49Yjrmj4HZMvQX+8aLKpQa9PyQsLd+1ibUAyu9lwq9yoBhKbgtuIhAaEzDaSe26XWfBsvy2p5bTooNUFWdZDd0feg1Mpi4WU9a7Jx9grKnqWq/070vtmSwWogg5wqO9dOs9YI0lqKPXwasD+01GFacA3f3E/VCjFPCqmulMOl8LWNhh8t6jcSjG+nrtGEH1zOyRrHCgObdijqEwp1q/2ualMl+pmTFQult6LhZhXecWx4VFwloTFoWA7E3QSAzHYFk1sx3mYUCRNMPX0fiYWzGMePPYE3W9AVUhgNWdPZXSFcUVOb16lq3uCk2/DpPT/jJVlIliFq+cZtIjdemezdwu7EJiKxil0WvX8hw8uwmA0CMoyzRslq03xfi04g8Gjx5d8uzp0/5Tg2/efNIPB19xg/nsxdNcuKmsVG5vRrwR9eb1pv+tm5v42+oWHgb2Da03tYj2ex4g3vDwQXFtilNufT0lFujeKsyCoFMMCGNaGKoqVUp4mFn5yptn+cGnX81f/dFn+cdf/DT/89d/kL/7i+/lD3/wrfz2N9/m+VNuiFPr6xI2kuKHoAJJVZLKRX0SX/92Q2NZUDBm1+21m6oz4Tn24RIwuZGKZlWxzUnW5AJpfGBYy4ip2qa1T0w7pPoDg3o4NDiSLpSoZ26ORkoUgXndFNUmYtqeJwGnlGSV/EOgyxsWX2CVYKSnitzYqm2tFNvE6Dx+CJsagL7r90sMj3TQyW8DrLWDZHzzw/xVOOBVlarCCrpPL00VUnJq+FWsEUIVGn9gJxiZrQpcDB3EeEdZJC6k9ghBAgsuHRyfcfcqUTEFtBXro6B7UGS429bEWztodz55vZs4TeQyZDmxuQS19W7rJjzy7owqCtGNNWASZHmUb1goDJVLqir9hR5Yc66aSn8Ee64/nH/EYoODXVVUSarw6ZGPZrtJNBBA30f60mJrwxgO9lAwmSmdRk5okwFqXaRqInI02+sBDvwA1kUDwR4+zFCa41BSllz4eNQvyGzTcZppQmjOqRJvYaA3m/p0onTPmDWPufE0xaD56o4lVdUy4FujYoNEPO1U+qxKPCm+crTJo8SBGG7Uoa4wG5tOz5NU1RRerappA6QyW9W0enQPGkibxrDnEtf7RIdgrQqYmaavA1LsTpB1mY6XKsBgiS97IoAYVdTG3N2zrPhFTikM+vDwum9uQw6jUlWJHV1cDFNCG6kqJMieS78AKOe6EmKXJGKVqko31A3xfrSFLWaoijqDXICOYVdBoAMlaoQT4Vv3raeGjEgZ2U0LgZf0gCKD+boyED1VzOXriQ6A50PR6ObU2pd3wpJKFflMk0oUy2tmt1O8LnD1VwyTqUaqzJhSVekvdJAqvBaS0Mn0o11JkKpKFZKKrdAtvV72LMgJMVkI0SvdUEZ7zeSHSF/j2sSO94x2kva7ThIwuYuKWy2GK4n4GuIvAfr+BvCCPH18ySevn+e7v/+1/PyPP+OXjT/uB4J/++ffyx//8Jv5vd96mZfPHoVbIkqMhO91sShWVaWqtBC78bC1EU5XoG33hEEf3FPdck/F5zkP1d9z3+S9VGse/r1//y5ti+MbU95zX3XLA8HLCA8vH8U/Cfjq9au+Z/vKmzf80vQV2FNil1S5nnSrqsOvqsaOAXd4QAcw193X3MKgTAujyoEF+Dpq4ldhBHGDJ7GGMpOTqjok91rzVq6fmVtYDUxXyJysc58nlcBnNzKt6yi2ZdYgxvyMR9/xEapWUuWQo+1ZD0BjOCyBnkOssZyug62GisWYps5RZEtoFF1791jZppfxXDah+FmnPqeQ1R3cnJJD3CmrNFh9EaQu3pqbkhPq1B4MtmGMHOP6lh/qtwAAEABJREFU6KvSUUSuAruv5azQUtvtOWd5zuaaduC+5l3DDJNbQFizMYrTp4/hAu/KqWab5DUPp4+Aya2jOAVwz63+QNbcTEBIB9WdIp11Vx8eE1UVDGTP35pkXpMcgk9nN4zX7kyD7LnGkX7hfd2U4COaFVoPaLoR1NH1FQGWo2rpFNcAqK041xQoJiHFGrZg5hBiezuVNBxaYd0X4O6ksOo20TUNRnEUmKdc1wqubwclPCAlxh6iaCsszD9AYsz0uSdOWEAeUoVDfeM9MQMIn/9RWWVJM5aN0qUUdKx7VMKpugve8e44su/JKZfqBM8J254Rgp5Wqx5OsEyl8fPAwejej5k6IqrIOMs4Oyf7Q25Ro06MD8wO+qanJv2D+B0AAn1CJirT61FXwVkK69pNVYx5rOq7B3bltiW5jesgtI7sCvLKh31OCW1W/tLasB7q1u9SK9j+snfV6Z4jXn2iZ8a0zywZLYD08zQNl4iB9pLc1x7afYyc+gATEFW0r/Lh2YUK6XZm+0HW4DF8ycIIFVXq4E4DuF+Z6d0dXUd/CJB3N/Kwd61t1XRWWz0YRejZre0ONtKulhDSvsN9gUOY8do3Zb/KO6JvbPpk0acNSu/rTwyhE5pjh/COwxHgg09IU9yz6XxB0uhYHUXvCCsgUFXcSD7Oi+fP4wPBT96+4bfOb/pB4dOnz/gA5f3NzasPBr0xfe/NqrIfCKqX+Fdc/Csv808Nvu+bW/mKaxr+Br2FH5yYmz4X0+tnfQJKgJd2PyHuNVXk+o3g6ZNLvvGVF/nxZ1/Pr//kO/mff/3T/Nvf/Cx/x038H3z/W/nGV1/nSf/1Hn+Es9AI22QvQTOPDhdR1wxzhT0qI4wRWPcXcLsEmjUQIYZN/oBZl3RNSqV9CD6b6L1iFzILcdbwB/7EKGMS/o6nawI0Dh/yXh8oNACNJXWxEph8TJVC5fgnCfYahgsiZ3RwMA3kbIHNa2uMo2UOiOzE/LbI8WS0FbMIN88Hl6wSuw+IcEcpONKxAdR9wDmcnlmY0uBYGDDIMVUeHpjzEBVE2mrttjvsAOzaNasrMxa0LoNB3HGvR17feBGnp1N6Ir0KLwFr0p41KrQ+v4nhdbr6EIq6hnl+mzfYz7QH52tSe3A9T/ntOwHY6DXMikLM3utozpq/whcLpDdx4K8OnQq+DF3H9xayWIOFMQX1pFFDnGvZNWiyUAJ2Ywq2CXsiSLqUwYpTUov5xuIRxMts5rPDjsVtwyeqn3OrOS04xdaqidcUYazZra9YiXjBRjEmLlGflSQRnaPWcI9inl8LLLCZU8f8g8lYIfXIwnY9OFuhOUtIk+OIH2ohdj4C4sMJP5fMKwbPVqn4Bcv8JYTjGkApMqbN4cpvzGFztRV8FhKr+ZmgveGrzdrg0YGwYQ9IhfRm1UuOuSBoX1wQtuEqdrDswXmJUbDXqt31HDbHDSkDgK45+bDFWhnACKeFWaxNz7lrGp2WhbezckO77rlgjLBEKOxxsCziu+PGoHW1h8RUujXQViNkUwOfcPOZj5ehY8f62/M8TA5exZIgceZGC5NKpDNiS1iOataSyYwqKTIJ+pYF7ffJ8BqlVlWlv+BCYZqBrxpkpu2K/pQCGRAVkJ7O63FNQbRg0zu92meK1qB0AwrZqgLaHb9gWnTWN1AOyH0NJFd1khKjDtVdUkutuHvXtHbBG4h+MYwxTzlgrrfzR4Kb3h+VBv78XkWlPj8ym0zAOC+on/0kpJsJbXDyNf9k4NuXj/PZ73wlf/7TT/Pff/7D/M9f/Sh//5ffzZ//5Lfz+bde5+2LR3nMBVg+CKSm6XuKoxxgESs0KmrF+GBdA8MHeu95qPe+f7E67428T3rHwz71F/7Ni/WnAv3nWfa/G2jshjxLXx5d8vTZ0743868Jf9L/duCrvHjxIk8eP+LdVdCq58e4do+jOEHWkRV1Te0aiw0DoKpSVQKZY5unARTqCXjQhHXF7zhX+H6Z+75nudnX2N1id73N/o/o0fscpvSgsYTiVwiHzpW2gncVIYArG+eDvo61cfnVM7fbw87eukEO4ezXBI/xHAv17vq5107RXWjrZl7jXAqNhJpT8tHWWT1AoZ6mgndv9SJfIuTSe0ZZ2uot+sr21fqKtnK2c1Q6W3mw3c07UXbADW05hT80d8K9yJfkPpxR/X3BKqZykJot1+vISIHVdad8bgIkp6G0HZRtq7dYZtsf6HGq/UGwgY+9Jzp4f+DC2su4H/p/xB+zylJx8cVQyXGel9AKMB4WzN4AC/MbHaFrr/2hCQkUl3F1XwWAqgo9teBgad+X0MRQMNKSo836zAaybBVrUvXK+SbUNgx7UUHRPgS+dhWRSlCHTCMJ+PzwZ9fwpw24yEyzp8uCyCGepPjKatpbFnSoWhYzLGvuLLughBa/ba7YwUw6FJs7VrTTeHa7ktILzmyyW9ibr+em1Slbu4X1VKeZ0UYP2zNW5EFLVYVhXjJtVvqLa6h12Adz9nlmVwA8eh3WYcA/7DY4sQMbva2iPhNlTc8kEAcKYCzBowuOOIsCa/WrV0S3rGCvdOhQi3D6N3KuQbAou8RYi/ghGHDdc2FCtVKL5ZovuEQ1AMfgdW9p6jHMmK5MdVJV2V9ZjVOKIu7cygqxYKsYUbLO8ENtjj+0ue4wh1JVEJER6iTll3ZorleFFPJBB5Q6hf2RO3RY6bwOhwhiJuS25LmTKRFba1D1Iiiyo+k2c6u5AqNpwbea01VoPayQLgVhYjFi07FDVrp5FkzVNozW/vb86ZMnefniZd7wm2cfDr5+9SrPeVj46PFjit/m9vYm728QHgr6oO89N7TvtRf2TpvfdPtw0JvZ6ctH4NysG2RfDwrSmd219wsz4jpbUqmqJEqaV9hVvet+nS+VPHv+KN/8+uv80Q++lf/6l9/Jv/36x/lff/Oj/N2ffZqfffsr+eZXnub5k+RSN+ElzYWky4V6lfQPFvxg0MUyW9WsP19Dpx0JXMWI5pVfwJX0WIxJx9jL3B/5sVGDqOdduoi1IqzgL3XHwglpk7YIu24VFcQsiFzxMCkB14DZ+yBOj7WqsOxLGw82GSm/aqWDhTbPCMNVSIIDg7R2DKSqUrkg6krwY1MjnnuAw1BKaYUylaoKg9Vjq8LXUDA9s6B1Q6FLxwFahx/TeLew1ytHJnEVUuU5uVY0frJt8vR7Agx4VeThLxW1fHWlICVVaDoHkOIr3XatpKqym2a/LhhqI5UizBrWPFWVPmNQO65qSqVjbFsjSc1TBndduKnCoceGpkfR7a1qcI07v6bSNmdWV6bwyWN9BaSyvibrRc2+8DEXlknhDMZo2/1UiiVeFn9kvi9QkKuIhQbMmOBPExw7qNi0dVgrxboXflURHVgjDGk38/U1UsXY0uFkxVheqowlUdUlVRihNEHPpaoaYzegCV6Lr7fxoQdHv5eV2aqcv3AQbPdrDbxUGXMOwkcfbRGaAYhVDCm+CBUwyt5wGwzgVRU6hFkDdPVCMxd7CabzawKm/eUQiq0Ky45s3+8BuobEegYdQOtZR9eYtppQymsMp+2lWSAWI/OaUymcpKpSoVG82iocOj7jRM6HC9hzo/uaJr9J+qT6urQvDjZ9AoClgFdxLsSCrtI+TWbR6qUFBcsYMh38pKqQdMNMCj778jrIqQETSK4c3AaDkWi29JCJbRs3JLq6ywWQLiSmLt5vQlWOIOgqbHq2TNgRWd2YJjWralKXDl4ljGEtozWhtBEajuc5MIOt0ldXFVCFskklSlWlSkl8D1AUTS+trhJMxIdy4JcLRzhCCs6QhC58bF+X0DqIFgqxlpEqrgpfA0JHx/f8CmAoGodU51wuPAy83OT18+TTb73In/7Ee4dv51/++gf5h59/N3/5h7+b73321XztzbM8e5xUZis2qkwvcVlKaHJ6Pubf56PvA8kbH0wigwd7N94DveNeqO+T3nMv9b7/yvBxv/TuXb7wPxEx7sND+Na7MPeTJ4+5N3vRf0X4bf/i9nVevnqZp0+f5nLxs+ySXlRmq6n6TKsq+0uAZXbUNU7hLEG0UamabO0ZSSo5SbWd1Qp9FSw6UCijcsqpGd0P6ug9p0SkqnL+4pLfV0HzR0fTl9bm6VThIVnNObZEXHHTS3ZsnPhciO1NCrvWaITBfFRSsRFlXTs7jRqpqsMe2C05NVIKV0F1Hzijs3S9etFc2w0Rc38twLMDDiwFZR/MlU4I7RToVc7VEsCbL4V8WVNmXFvOYmTOeUXL+rrIPr/msFanNz7gKF2D85PX54pNiJrp0F6IcWXHalCFYlWVLKnCzqnhCtUAQyxtvQpfBoQXrltVIumfdTWVuOeGGehgjVisBYwazlG7boHtTiysNa0Z6E7zoVSqKqFvcR7lCpK8goWurCaM32pBh3JunLH0zPHaQaZDZpBCcj1zzH7NXLib00dkFbXUuN1do2cW199I2qzYWJUG0q8fbqODrLYJpPhianxgZiTG2GDBRqoqVUvgGV5KMwRbRmpquNltYHRhjK2B7K6JDMwxtzurrTHhk5KFtQvB4k0VUwbe6phlnImrqsEe94TEnaxLETWmxBwFHpQdbu0P37GtepodwJi5GHSPC9WdMv0+cnUNMOx41SlLWyGenj8fbWZNKZl3eHPNXEwLLbWDot0yWXvtDZ2GTe2LaOGuWVluq2J2ZW2wsfOwZulptKtgIyEvtnJQrCxD+2HhGo8yzxHu9WA7YVYAx7va0wfK1dK7L8dCuvw1/z5Pn0rMzdg11aKHCCDnGrjNTe+71ji9eB5KHmpkFriC6sWtSu2SV3UEG3pooMoDsHmVImJcwZyd/WkYq2ZMr1AtDPen9YoDhkHXUDAf6rVqbj33tZlrJYV/X4Dswuka08q95nU7z38HqEkvpBHS6JhzPI7UuHtXiB649j0xs3oNO2DytEfjhVN8iC2pdnOEMEaubeAH2VNnN/MGDtqYn1lqz0zdPi9GkXsWMlJVecxvnF/42+iXL/PJ29fIm7zGfvbsWR5dLqyPk/IG1weC/ScEb/rGdv8Jwb6p9caWG9z+jbe6ee9zg74xl4W4Dm+aFe3hjXPjrLT14GPCjaTX1Zw+4IlDie3yKHnBk7/f+61X3OD/Tv7+5z/I//23P8m//von+ds//Tw//fzr+cZXXvObdK44/9QWNSp8sVeUJVJVaOKMOHT8NcGI+CACho3RoynHmgxRt7tUSIO5hg9BtallFUwpqKKG+7ideyQ+3D8RUMYQDw2PGCcC7zZQ0HqJ84cPuDVdRIfcSujRZ6A782jM+BRguSqk+yADqZrZeMDbxgxBcszXU6a9OMYaDHMVQgWw0JZHhb2fxGmoCKY9GTm1WRt+YyPVeg7aY5qMeDiTP+cEgU+u8zORPpGea/M8SNIS4uEcc7xWoc1c05OKlAoVJoC1bHw6/oAzWhPJmUslIWTH0/G029EZo5BrU2JrP3CpdnDhg4fmveGXi7YAABAASURBVMXkVqoQMH3Dhc3PkV23319MNmMWIoiiUsRITUyAE9rOJ7njcqbc4iPNTaf0D+ZJqqpl8rIaM1CMH/8tlRLFpwjWCCmtzZHgVaoGzMFlTaY05ofxgCFA8uZMtzqHMBlygo9HkFXoTL9Cc6hQoomwwGZ3LUrHgLRbsO0uwQmqSpetWB2hiJACKCWB0rl7DaLYHYc/dRuxyfUMGmEgHQq1DVJYP2MsrAKUIgaVylgA2oJOA5h+fQC7inECuODwNfRbJyBdO7QFhZR1RiIGqEQO1uwHrOErTZyJ9SQM31Pw6as2cRw6tdktxmhhGvIgmaaVsKAZIye2ATQg4qOCF1oVRLRcrapZF2h2wBO9sdq5eEzf006smaB0zLHXj2unNPPbR1fQHxQYHWTANhqi4sa9Zozv+uJNS1JVSeZ6q7AJ0FmPGUTEOA0xaLEN1tRzCCIDEYc2FakToh4Ip5XOFUT0jxySoDNmNhwoa36cjqAtRWDnYR4coonrXBwC6UZAePojhrVH/yon+CAWCrsZygBDwAbY7IOUKfoXDrM/93D8XCMrc46k+HJ0jeZX0oiDtthg7mePK7/99Tf5kx/8Xv7uP383//zLH+YfuWf4xX/6ND/69tfztU940AaHG53cJGQwUIRlOabnEzqJtVnagbiGW77/K/NB4Pt+ALj/Q5H+hem6L9L+Yv0JwffeU/FA0Hsk/2Qhz9r7nuv502d58+pN3vLL2revXuflyxd59uw5sUfMyfXDOM8Dg+5a50s3UssXG9qIffg9TwORUzAV3HnmFJCPEkrT9+aroZWxHbRxVIgo5zk8EyVHozr8qk44UCaPQvSKdT3dkcaPFHwA6yoytkhRrNWyA2jxqjqqAh3d06zDm8bZr8JTZujhccW9ViWwxF63Z6jdjgEFkIpYc0yvatuhaSuY97uwAm5dTgPr3FfwDGkP2MpaiCwlx9x6U2DG5s9I6i1GZ3pbMdVtt7eTYhNBwHyPYAmSCtCWLzc263H9WI1uXjvn4USQU07cciZNW6o10/HKtVUjPUwSoWoZDWaNcXFTMBuUps0OCLSlHlgK6ujOrWzgsCWeZRPQwqjuba/52m50Du0TUyuuYV+7vg7NIu6aZxxEg+stgJooTUQP4TXobSUrVK1jQYUgLEZnczd66Tbff5vfUPNMa4mxKTNaU61xLYvCd2vOumC9NvTit+rC1FELyFEDUaj7GkQPubj0w3vQGMdyMWB0RfTsY6pjvO/vwMTn2B9CLnAvFtK56v6wAKbPnB5PfAL0RtFubdpVp0pnu1l7mFy9K/tqbfzKmtYcwzEsLsCyMhvANHrs2IK2ff+8q6sVfAV19JXYPja9ryLPrbE1uEcFd1eQitvdi2b6viU8p83q8MMDCdVX4TnsygmcIeat+g31TuFir+f06J9LujdESOnSlY+0YfYpJlE5QdQ6PO074XGE9vV4J7yic9dw6fP8DUxU6yxHfknekWkfsYbveg25m4fgnnQy7oyWRcq8U6B98N7TgQtU0geae83YPShwgRw7RYqCM5QVQ3lBTbbkvda2O3odxLaIaqNVShfBqDYI0D88ZRcxZYyCMbvItOY13osCOPCBRQea3dfn7E+UcYKGcbqz3V6Rs1X1iP8oT548iX8t5bX/bs0nb46Hg/2baXiDm955E/su733Yx83s+y3+lhu7/wrMuuHt34aDvSd2y2/AvWH2veuTrtb7bNGUj9IL7KHSQC+/MJXQANw7OY8ul7x69Ti//9uf5M9++mn+4Zc/4uHgz/I/f/2j/PWffJY/+PY38ltfeZEnPC0Z3Orf1iXxiWKhqZSap4pK2xoKtS8shp4qAKb0BwbZg1i76Mr8SrcRqcDt+cN5YU0xi2zWPcDc+/Bpn2QwoMhLwdPH8YZfLlmwBtMjEAkJYc3unEV24T7CcWtUSbAnceZNm1FiMsPazcNPwKplZPGIaSfgobk27DG8JishHtvYrAAVMn9wCW1GkkoiXT0NLHqWdGzZqxwJmQ2cKad9JOCStOv72dA2WDWH+OpV1ZZjGZNYQOAqrO59bm2JInZEaKrNoAAA6YaseNW+0Qhv0Nca6nINcLZTdY5xEPrIrLfYOphD1jG0kSYaz2xtwm0Pp6riKxSu+SlEVmqITEk03RH0XBsIL4CYKV6muNH3reP7Iin6ktiwGxvMaFbwwEzk6jVXuQApoWEGUnzdPLKs1uexg5YiWFXpPHAhhbKxaZsz90s5OOId13YNyDR5wEmAcomDHwMECJMIRGwaRRgJsoK+n+NP7OT0nLk2fT2WmjiQoyK7K1pzrk+mD9JEsCsfNrByXtdHdCqR5dTScOzDGSYp+j0szlLJDEwFWOUQPobNvm0dGlvbTDw6NBlsB2f2PgdMMXaAZR+xpNYWX5M+Cw6ia6hNQqfrRhWb3MoFOgF680do89TcIs7BnwZEenpiDPrYD89SEWYMRRMKVFUuSCWp/VW521zfRrANzxUMMqjC2oGTVSc2bNUgoGlOUnwlDsDxs2skuqxh6kgODYK5gWBWVY9JMR8xxlThJJljru0AptHnZhR+HWwK00vcSVp0KlWVPh/mwYoSWlVNu3AWHwiHQowGDXEcmTggNS6Anlf5PsEG7U6It3ml8JSYpOBHAKGnKKiMcQN/4EtQeM9QxNoX87BF00nsGmz4jQ99uRRnTIAaz/hJ8JtfeZWffe938zf/+fv57zwM/AcfBv7xp/np976Rb331RZ49fRTSOOYRW1XhF+b0R7TT47RyNGZmnaaO9L3N7U18CKi8457HeyP/5oTi/VL/JyI8GBTvB4fcE71HbngwaH5V5cnTx3n14nlev36dN29f5c2b1zwQfNn3ZtWrOKYPdJxqcRy8VhVPCQgbU2NJTT2mmiMOZz5t9oHR1+KiWgIo1oF5uDk3A5vQuKtosL09iPiy7dLi2krMz93W/BOkP1e4wSuiNevs2NLzgKaD/SDHRU3GB6uoqlRVR3vsN7KzKQ3PYXNOtfrCePDERrrWzHxgLOLKDtU2HtDjimkqIms9/Vrqn2VzFmZ1ZblL3X0NTTlzznYnSNDoQA967KNVPDZfu2tk4VP1aAmlnVyt6TNuqItsh6ptFnMVJHsDGi0bbec8GFDM9Lyw72aeyVdbjnJFHrbkKA9HQZmPqTHudXGgPrNl4947ESsrRrZAdh+4HcHFvPYDbGPiZ05fu1dAS5nsOfYitrk+N+R0sYW3fRqqDsYJvWua6hUnqq2+I4IKpcb50O7U5nNv3MmaDjkafFtQIQB7smNDJiITH2uK7XGRkba7byrFN7jac1M6idrpRWmQoY0MzBaIaqNVLFgBs1Z4xRuH2z6xroUeSsw0yHrIce7pMeIzzg53Gg+Phg+5R3EGRdjda1f8ck4FFJDOEqddo6THmj1gTAT+ac1ZILtuE1qqKv3VBSlDrQGWLUBHh1MKAKrnZ6C7DhECKQcnRoP3/AN0tA8ZbS+wCkNL1dVO2/ixVfwyz/OeFedo9I6cXwMC5tXokRoAu594dWDL2n67a80LE1Lm5oytQFcnYl0Fv5AdldnSsZm9Y7UNdJHzkBBK/3aosJAqXkE0W5vFLI4f8CqNDRsYwHUVknwQXiNgU6aBnVOre7b+kioMepRNo942xduVt8D9iomzBPZj4FpAXGTL4UtRVqDxHgDAt4mXqpqSwp3Sc+F59FtwH+ycKjgVORxKYe8Ots172oh7myfunBIG9/RjQiygqlJ1T4KPyFbKASGL8X6vVHFj+uRpXr54mTfcmL795C2/rX7dDwufgBefrt7A3nDT2ze7PvRD+gEgN7z+6cH/zQPD/tODaH8rrrznxvcdcnPDD6EKDxh9n1lL7d7UrKDXoN3iEjnQac9V40aLHxXiQ4vLJTwcfJpPf+er+bOf8XDwFz/M//rbn+Z//s2P8+s/+zw/+c7X882vvMhTiMW8vsdTFEbouFSjKFtvsAoUHxR/ZLqscCRE+sxdD4mxFT+Mlnzivhg+8DO+pXn8kDK5kOBqT3z6B9dAx51vxnbtoy6blt+HwNwD6bQeKlWFRT5jMAf1WmZC/MHLkPP3tWg+16KYvAv5FSJMX4CKOCaoIwFq9QzU5kDYNh51yKIscZJAsH2VzJEycUC6NiRCjtZXCMT1EcXsCujbFgKwZ52Oswa89JxtGyaHNRkPkUKOkHYyRwlKgj9z2gIjnRQMIlVWwAbU6vlKJpYYNovTic1jJAWffo5TEQTqoKpMvUx7pBv09FlubmgNur7JByGHBHBGbBaATWFD+EHAHFlIoT1XP9fVfbbywWXGhm+MWShDVTahX8YYPF9NMdP80zukNFdsiq9RDLMFavQeMhvkeQ2Du6aL8Giug/NSDHBEv/wsC/utjqTXTD3KQIODYUQBiOsbXHt05k77ndM8/VBspKpaOgd7MM8YwyDxq/JDBebkArMMUkYaax+bPHMVSjHvIMKKUIzLbmfV1h7wCl89hTLUDULWUBNnr0yYKncWGoGFac2YZfDg6OPBm72qeh5rjxSgtcfU+K5ZAaAbD/wVJ6lqYsMDDa3dGQ/5oVUBAlE5bZIH7CpRY2GsagR7c7lGwp6aa6bxEfN7D9CymthoHgB4Xz9dHWeAaaMPzuaixRSqd2/2Cbe214dztm2tkxSPtgvfFc46lCEfKMzeZyXeIrhFDpNZkwzK36Zt1mk9QmADrFI4M18LpzszUqOqiA8QfEewnmLbOOai7KIIXR6KSeiDGq5CYMoM13R25lguvrMxNYAgQkJVdZ2jEph2z7+Y7q2wmZSx4CPNg7l0nzdzEOzz8/WsIpM4M5FHx75d11zhWm/gA6+cVY9gWUgpiAil8Kx3m8e8fl9/+yI//t5v57/8+Q/zT3/9k/zDX30/v+QXhT/7/rfye7/1Ni+eP07xOTQorpDs6locgFGszO7nBNM0j4BaucW+5XvxLfcUNzzc8x5ni/dDX3A/pPb+Z+p3efe/Ee6Lbt7fxnshv6enKo8ePYp/M+P1q1f8MvaTvufyTwc+5Z7Lvyp8CYvNbmw4S1jfRtPYHKsKbyxJOMDMNjxEBA+TTWLMXlN57MtCyaFK1YwOEtz74EyiEIscw0hVgfg6wBxX6debcrvXMkydiwlLHEhoRY0glTBmt7ENtbEc0Q4xd87C/FltskN4W2HazgrgVTLb3ONc/0SSI3OlqVqYR35Wc69tGuzD0UDgtWshpMoBJqrzobCopoyejcDyYN3pnPDyhyltlznVZg+aLcxTValakopd8SWkQtS519g9OFHo5xCIqVfZcQLWUaoA6dr7giJMTt2Rc92YAzBSsU/RRnD6+AbbxfV+JvCrdMA6SBoTFhJb60phX6Xw64RgZoChgVcKzrBo6z6HZhTjlGAdwty+fgpJUXx9CqvgtbjOomZLEmJ2azN9H5E2DF1DUzbAHB3QnxFcM5iNmHMrhorB+aX2fvDtfV02yEAOmZlvOPzQlsLq9TABFKrSRdJeAAAQAElEQVRRxNo9Gy5boleqKqG3ZDbnnVYmzDybMmNOouRoBbOYw0nnGomTx+STUygFHhbLqrYKp6qm3XwA+7ZLZ8olEKf5kXGRmfqY98xc4WQZzctvbot+h3gn91jXHfQOf9fwRbgT+FJnZz24nTuZV6Zwv8wayFzTHHG7nz3sTu5hH02zJtLmGuDy0rVzP3jyT2ZTr4P57uXKmMiV0Qu4hk8BzDvkOw7Bu32XeIhlTPF67fnupj4E3WPcda11Rn6Tf+a2fSQUc1dDHw4P7WSyPpYxo/mSmqFds7f18Zmg79df847s7DvgHWfX3drgtM+58yPmGtP6UMxQvJp2dNZaXjs9fLDiRmfyJDcwzf/T8VzuoRr3p7ju8sw+sY7PlHP8AbtmjtfytODcW8z+zBH2RtSHgC9fvswb/wrL27f92+sX/pXiR9x2U+SGm+H3p5vhd/vfzuFm2P9R7x03v1v8Lfl7Hgq28FDQ3Ju+oeYzqG/8KehenHyb2r4qrVkvOGO4UKeERkzYfT16Uqz1eT7/va/lz//g9/Pffv6D/K+/+4N+OOifHPzJt7+ab37yIv51omLuFuasmqfc30s4J+vx41wirrAGsdiWoZpyk7CGFv/yUf8pCX747WIysPkhpSBUwjjF69FoVuMUhBDQzl0Bk9qUgXBWcQ7WBJkIBLo/oHQadof2TJQLe5rcgG6CgcwGNPMXtpQ/NDWBwlDa7G/cPcEmrcrMURfPUdw/6YE4G+dH7wx1G7PSSlSZA8gkvo7LC+kEt2dwxBqK6zjXqqpUVmMtJF59iFUz2gqzjBZ8ZKgMYMwfXlk7ewaWlSpICoB/GvOybAIsg9eEMKlEA1SpBNlIgsMK8OmmXiBUFTCiLlarwEItfrpVNdL28HCwKBOS7WQwf2jwxH0Pm3HBLxmVYDLBmDpZmryxbDgQjr10LklVFfebFVfv62TwkNu5xAbXtxIaKakLBisr8goC0+CJTfEqyYWRgHF50Ai2F6/XQYYvIyyWNnY4VXAMECeAzzhGbJSM/A5jielba4pIOiIurzhTKjZolWKwDodhB7/0THvwh/jKbN7Aapsj4hwmNdbrTFAtnU/t0Doex8R4VjvbfQa9L3h0U9vVCKtvh4C5JmK6DpQHAgpRB55K8fVqjnwYlLHHgWPgVUy0KUAnP7NdAKuswLxAVZWqqyTYIcVNklZVeLNXTVtVVW4rqBYZ1YeNxWea67PEBUIBNQk7ac8JsgYUp81cAKRgwKuavPIzUpS9G5/C53D7cIm5E+lmVBUzjKBSkwzjljkQfNclXis6/WEEDopeiJ1VcQkwl44F0dcYDjV6GeiqGekzwLQiivxpVZUskirBFlWHBsIIQieEHUKVfq1C44V2LRW+mrA1MbqQ8VzAEcqAsh0XV5hIFYMmtVBp18GLhRMSayU2qelzZZzuqopDb7q66RqEq6qvCes4dagNlPk5DMEs528w4EjY5SPywC71KN6rSLlcRr765nl+/N3fyl//5+/ln3/14/zzL37Ag8HP88c/+u18+q23efPyaS6PKrZKJdSouq4aBIzOmVS1l91cja99C/c+A7m5vUnf0/CL0ffIuy3c+/hQ0L8m/IX/oQj3RP23KLgH8gGiDxJDwUtd0vdZ/BL2rb+E5V7r5ctX/e86P378JGEJvk5KupVQ7i1tRVoxFELxqKc49kFj0Ik/3KtW1PRNwaZvb+n7yMpb0aq7/oJb7cisMMdeakeDubCcmtBOPMGa9+Hf5JvzZVKsIC05NRegpCPTym9um1i/mXpl7KQr8lELKv2j4V7sQ9Ej6TA+ZPFebLApdzfQUAc/Ppw5Z/uhjLvVZYgo2r9BHqRt8OGZ/bxQ+MTr/sEM6/rd2bvamWe+Ms6HPGC0kKHG/dJ+n9M+uSvpnrvQ/6CynNLrrB67gsUVnXLAofu5tDzVIVWQjB/IAwYU0aU0PyIW+k2sc/xsf1jSao3yTWTbrRno4eM8qVpFVKLJxPDb9dVE+okzgB/0udcqBYJYS+nTggxqr6pUTcFIS1ZjccvqrG0nRa9UIUkqOYke/opxd8AFy7cDavX60I1ltab3MAGWxpam7bj5alZBpfT73PpIO8ZanMoCJip+owQLmC7S+a1nzJkVoN6DuuWa0q7DYL4Ba+CcJWBTMtsR3Aawk7RUqpawLs/ENblKWEfvTHitQZuDX9gto/b3R6q4F3xiXYckz7A4k5lHQBvBYv4gFRtU8puFi0f39ZGqMCXcIPDbYQbMnFrPlQkOtNdjC5WtNYWEgdihsvwos6QAAeLzPPA7UKkqJuzA0pn7Bq+qjldNHWgKXnY7dmZsgTNeITn32+bfwaGarmBmSi29mKWWoU7HQmNpjLPXQqtdXzP4HnL7bA8Nwjj7ttXHuuRvmbSuWhxmC95A0hLaOMTrAeduv4Z5mViZvosuZlQ4UKweQ81C1FsOv3Pw1NSYS9QIbeKMqWJckupQb3yaBXSV4OWDRk1WM5NY2XI9TTbQ7J67rcSb7Uc8AHz69Fle8RvsN29e5zXy8tWLPH36hBkq3tx6k/uem90p77lJft//5uDx23FuiP3rM+1z0/z+5n1u/E05Yv4tkw4e0vX1i03hXoG+hprVsnJG41iNo41pK+WAPOa37p+8fZHv/P7X8ud/+Fn++y9/kn/92z/I//fXP8qv/uTT/Oizr+Rrb57kyQUyN/Xhx+HC7O6ZUJdjjmfCjBk4M34LBOIaEOdGndJgkS9Ocm754XTa1XnBF4ei6m1qHzU0EDrx0fEMTQenQbeqfh9bW64600Bd14dDOr45SCFUY6yu3T94kbfz1Qq7hMNcxJrP/jthVSNCPBMKreNzj6uyU6+4D1VA5ZBofRRx1tX1ewaKoPUJwk5VTYwRyGAagWMNgK4RXrvArWJ+12ecnO5tM4+J2O7XXEyZna8/uUlXYDLjpvieN64fMoyn5ykUApZu2gosyOYIN19/8UiVwLy55jtfyEUbN1eBCMpovoEkvX5qdRw+O0s34hMDBNBWnIjKIKtbC1le5vocC6hSNQWD9z72mmtarIX3qDVvVw0znacKRgtlWMIKx8vd+BRi9LYDHx4pFMUY+Dh0rmt2BQSVroGvZdEWU3zjhirRiUYVq/Ezt+IV4cpThUMJ05qE4fyhtXaByyaUQK+iTuc48E4wABakzdA0CCckYHet0EYCDSMBxq74xWJShYVsrprlst+md1xLfGpGiyCN9XxJZbbBmbU1OB8kRlZ9+YqLqJoZsFhUaBSCX1XMXWD6qhGggJA24NFRrhHlFgBC3EoKtgmZuXJIjJBzj1R/EQae/IDAxnckXmjWMoJesap1/mAlRtDsAQ4kkbWIxGi6UePgYqe51SGHuZ62HJif17U51JHfaGV+6TApXloy2yjmnvwq1rhimB13Do3BNTW4AmE3Y1C/7+csqbh6MWxUOr/tEXOab8BijbSxhprIYCnWQVyJQetUFeZgfypttIoXkZTM5HQbOCsEfwQ3NkvMNeBJQBFNFTNpsDYsUNaAPQ1GY3DS50QssIgLrTKpwpKHOEez5IQ1I1SJ72yW2x40IEY7PFQoEvNYdNLlRh5x3p+8fpoffYeHgX/+/fzzr3+af/rrH+e//sX38qc/9WHgm3yF+NPHrClk3zqgKVAFhoAIdNlpWxzBca3KDWtQ/KdQ3q/7nRvvZ5D9y0/vcf736Z9PuT4YfBcfGHqvxCWSqsrjJ0/ywr8q7L3V61fxrwy/ePGCh4T+KcYLM6/eG08qQXA0Emyk7YkNaoKsXjMeGuHg1Sj26H5V2PKV3G1VxIQ6TwNh74x3uq8alcAG1ZWVB3LuVeBL/J7qIXue80VeMSqkJR+0Aq8qcCV4CH7V9EOrutq4zVErg2GLc8tUsnMMwrFXSsVnIyB9rlGjUjUFY2/7A+0xjVSyuFXY4cw9+wSrELWpI+c2z3MjxhR9dC3pCWCqXRz16bEoqEU1Wf+eZ+qsVmgFBXeui8rt9nByrNtcBpd/hDRO0q+lySRA7fl7LWLIECFQ5QBwVUQKYSnAvjaqcjhEDzH3wJbRZ7JyiReVWrQLDvGBci2usY+szwyw4zNXDkhIS8D1ldg0FGoZk+N9mJldt3EJkq9CGen9OjilUiAFpdC9115QJRStKpSCC77L8gqZmmtbcxUrwHRf11pXVnzBdOF0PBgUJQ2LqszHhDkkE3NPVAZPgA6RTmJsRWCL/lkaZyrXpfTc7Ed7CtWJd63W1enWr6pUnaQjDGAp9Ad9gpbpEPO0lq9xBNLfV5hZFFmB2lXb74FgTVFhPdStf4RxDvs+mQW56fvwB/65APX2sj7kQTROAGvS9BWw2YnQP7Qnch73jjMrxWZqnXyxfrHaCBGjlbvNSsr1iGVMZDNFsO+CDwEL+4AYJs/RCHM98wY7kDbWLCx5WnMkdOeM8O3UGEfRIdJijtKOcZwZLbya8B5xZ2wDW290642rSVK1aMOht3tnMAZgbAvunQ7OZcbBa6DuBHEoQce4dpjtqLc0cG8odntAm7g1AU0UZ+3HxvJK5K7MKHFfg1O8Skc585ffm1o4qcv6EjV6tWZ7k6H+EvJvCI1rHPNurQ89EWjXnGWJp1eVbtNvs4f7vqB1lHPsbMtpkdTGeZCpnLGz/UASdPoi1VrtlVc1sZLB4GsJxAOCS9+ovvAG9vXrvH37Jv7V4pcvX+TJY25g4d7ywMDfmt/c3PJQULnhweB7hJthfmv+ft04q9/7kBBfW/7tzeAB2sh+MPjAlZ07bS25ionZxb58Fpz9/fDx40vevHqaz373K/lLHg7+PQ8H/+W//Kx/YPi//vizfPv3v5pP3jzL4wsPrizVk2BYF0VplrIMMQBrz3kkz58unL9Z3MePReBbLGzSpXUCAzWGSgkDznH94ja19UiVFQeQYh00XVQRaYp14mwg/LThGZJEh9wxzO4ryznb38Mge8aoADjuCpPwyoDBoQd2aMCMoz22jW2f63DaqupYmC+cSSuRimN26++Zg5n9gAckjfHcSSBehV5w1bTnzRk2cUPCLTig2ROVRuXamGvwg+TI/ErHK1UVW1WlNIjbWV17DnO9g7hSqUIM1JkFgF/FEIT9R52kqpBAHkmhElSlCsm1FSYMRs5UgzhO9yqjbc7Bw8Xy4YMV3ZU6TSOZXtXOhOamEjBCKb+wW4dGPfd51CGewatcxJDCr2Lcgp8WZq1cW1ndKlM6MKFewaQy0hsgNqwJUSjUZCkd0i58wmEWLbQWSXhpSbeqZrY9GmftrRvqzxo+rhJ4Odo4rGlQgzinzyQzdtFHRmpSWNlYVsCqwJdUFQioGklLaMX8mS4YHbuSdduacjoHRIdId4hVxYzEBQyrt7AQX7N2ieFibgNtLfIBu4ZaqAWkanEMLLuqUlUgVkPTtRKMnJouvAKvqkShZjBdbbtZDaeqOuRrWwtWVV2iX+VIJpP1ntDGI24Iv1INOVQtW4UQ7mhVhY4UxlE7WwAAEABJREFUNISOQd8Gmt5zgB59VGo7LLJKj6ooTa9mTDiMDVeqeG2wk0pa0hsARmMvjHI60ZUZ2pzfql0gVTMy8aQ9QmpUAwWqBK68xteZA8VJi9HPX+cUm5yQQqQddGar8CVJd+lZV2JRDoGj1+IAV2qbGvgcXX+y+ouDgg9EbjNYCnvkM4GRlYopzYjpVZV9kw8tePA4V/Die3RVxffg5WIEm+ibF4/y3d/7an7xZ9/mYeBP+MXfT/Jf//K7+Yuf/m6++/tv81UfBj6ixrjp911onU0tULz0PNXjiN9TCIVFL5mW9ze5vc3gl4jzPud9bvjlpvcwPhB8/+4mX6x7mvc8FPxC4T7ni/4P2OTe5JZ7I4rmEb+09BetL3kA6INA/w3nFy9f8ovWp3n0+FHK/Q2ZV6lt1rQqc/W+tjvUK62r95DV4Xu1H+JRPi2530xWwCm2LBxnv3rTgrAiRjXFlR0Ru4oRPaKaiiYXg6aRLX1t3t38DnFV7NkO6OMG5znI2PWnvT3TsOFo/SaBOSmsWeO+n4cPNLvNtCNrw1+iZ8ZBWO71WCZwrth2E2bMUTlqnIx5FhM47lOne+yk64ndO6NzTUN1ZORkpdtRoz0HEeWePQsJPih+9uziO/tB4hksHGTyi/QCeKBPAlfKvWtLXCGzs0w/ywFiyHORatzZ7zgTOo/s2XJnqG3SxJX24bU+Bgjn1eoS2/eImB1Vb+Ftxi6oSD8wkGmfwAk8PDIPndjkTxv3g27cKILJ+AFjAisoAXNi+zUQ3AiaMxgI1nVv5NBz6WveyNqQoK4fJOoaIorelCr8TvStkP7eVD0n+KoTmzx0h9D3e8/RdYzIUrBVSFFLwVwLr7lDAWhFPC35eHMNymaUxlFA55404R6WnuWIuFklsxXRLRNxmZ7NlLhHxFmV2qSt+4y3Y1TW9GcFfLqIvnodSNJ7MycfNFFlc7WVD4gA87XQQDphTair6LIHTUVXnS7IwB463OB1OHhCOor2Er9dK5mFcrdR995azunayjnHDGVipygmfcKMteYr7HNvzn2wCR1py6FWvrbi69IfInV4GocU/Ko6/DYsqbQzY2eKoSnzhPo1am76PZdu5ik6akV7iS+Ksty+Fpc9a+us+sdZGwkrzscbC60vZ2SG+2TSZ5PZSE3LdP9jI9dZtZBWmXWOYpX9RSTBi7HM5q6U0+HF1XW0Aw6jw84R5umYQzEgHmXVNBgBea+PVhytBkLAG9Znz55m38y+ffO2Hw4+e/Y8/um83BY3yrd98+vDvvf8Nt0bZn97/sW7L+YDwi++4KHh+2lzE+1vz9+j/Y27N9m33nRzs31zc9Nzj/7p3bWwKxbKSnRCsIVltU8UTVQANXhAdqtQj2eDecsPB9/93U94OPhp/umXP87/+ruf5R9/9aP8BQ8Lv/3p1/LmzfNc/OHBv8YWqjEXE3DUI15J7Vba3j4sKekBwuBs+4cKEez2yXCtY8BCCNExZsemKCNTQqA3cWlzFbh3asChC6WK/OVIIxOclYl1XVA6rMYrrJ4zHcSBZSBY9BCrkkEV4rGhgbQACz1gXeu7X2sR7Praze/9Q8cRwyLuqAwGarBpyjOSLQT36oAxE8Tus0alqgiMMDY+i1KLQvTGJrdp+GMbXbrzJALHKmj54oM1+1hi2gSMh4Yp59YKY4Be55MLAInea0Pb4Q3qdfzwA7X6vWi9MfQZMBipTqwZc8nAsVkWJITsmHP+BpKJJa2JBALCSAHnwWo/zZhzhNaxwmBmbXN12zYX/kB8H6Fgce0M+E2iKhwQXgLB6eNAmLZo12QDnSIfW04RxLUs5wFLB0xelePCYMhlctNUqarcwqfjF/lMiTPAR2GDsgL4o7kBc0/BmHnggUGO1ALHBaCPhDItxkZmtHBYETWN45E7klQVg72wLxS4tIaBnZYqYpjJ1ulmfojp9PqwR+Q4DmEEH5zp207HwUJp1yANjQdCh6u7GL1e0FSV6vDbgDgiXj2KtT+SqkriL0sq/QX3HG8bjA6P3WIMHmYMXgD5M+5nOGHqTZ8T1BYaGvjYxqqowSYnQoz44EGOYWVeA+A6CnE/ezpXGJ90IsVRCGBOIFWVWq60Nv0MxJA55zRNDya9Xw/yq9pppthkgIGQ4fSq9tpw/+PSvtxjPozORxv0h2znFbOIWgnzzbyRngW+uMJywGoKPOuIT4TZxxTxo6ZJW6xFEEUNZscw33B/n22/KII0j4JLN09bAa6SU7wPkyps9k2604JB6M6QrPi0J2dc37NMzkqmH9pAwGJJtS5S2L7et3xP13796lE+/72v5K/+02f5H7/+Uf4N+fu/+Dx/8ZPfyvd+75N8/e3TPHlEYl9D/vKuC6YKjZz3AxJrArN3cxC6nL4P4f5k8EDw/CcEvWfZ9zbv+aWn/zzKOx8E9kPAd9zjvMsXX9zkhnsga5Ce4v3x9MnTvn96s/50oL9Y9ZetT548iX8zg21yfkyO4fyoVLlCsXBOAwnrHAx0QvNMsReEdadDiZJVp+LXHcodR1rV4vjGq5CxBSc2XzUmJM7oMgVb9Flg2+nM6U08q1VHanl31WZubVRbwVYdm8a3U4jeNfsiJN40YuqN4T7c5SM7aE5fEwBHXWy7MfWUYs4p0597vW/vnKmLsIJafXtqZcKylTDHlPy7m1UQ3pfXFGshwLy8URyqAKLAXAqLvp2ZA9D9hLZ/HowpjZE2LwwRpdEvGXZCcY0r+ps+MpdZCb0ls4lPaAAo6fDEtCtVSGzl0DKZbfYwr+grOjK51dHTMK72NCcv8Hk7sPZ5DRjr4zfM/FlNd5kJ+PTnmNX0zrJglCiKrqVgfthX3WsciwV5iaMOvnZlfl3BOkx3cvbO9kGiSFmDOYPOanvv44S1WVT1oBZvq6FhDQVi+1xAUxtEyCWEQY0es10Mgp2LmUQTJLb+juwLbFqlxO6XbqwHM9tYgyvg5Fo1NLpC9WjFWXmFBNrcw+TVdAcKoRzG7GYr0zN9etD43NJua4dTVVNAagnKxBa/cSg71nrlDPQUMu6WTfFlH0XMTrzXqf8RKRK2hNpJ0U9CDQ567oMXfWxOwhsFXnrJjLP7UMUdm9MyYUYLheqFbD1teXfXWbk2bUVkdK5Wy2BUUAYGNN0prmJahiOBeCv3sOwcTWA52zzxzpWaZcxiON4MtilmrnJajC60CE0eZ9ZnyRrR6bzNgtmHgT51599uZX4NtL1lB3GomrPgzOiaq1hIV2DeqpoxRq+5LbjXLgW51mxnXhOreBVY26PzHLsWnhG/GbPrzlE31gNeWRnN2qHP3vWWiSpi1Tp3rNCGXKSqUoUEqQQzKAw7lovKtYEcTsHcIqgdMFPm6vIlrTomdx9Bvw+EXURHGSS0WHGKu245veadBj2DU4PvOQatWJdlGdVN+yFIV6WDVFjzVl3tGcud5iqqigeAj/Pi+bO8evmi/8rL2zev8+rVy/mb7sslPjzxRlh5z8O999wYv+M36e+5uVZ8EPiu8ffcPG+5wZ5yw2/Ub7mLdi/O2Zo1V1WvOLZKcK+STJuNHXhoOIMVhR8O+CV8vsoPCz4E/Dk/TPzLr3+cf/vbH+effvHd/PIPv5UffPomX3v7KE8f3XDM77g594eJJJXwARZAzMEMLMZ/P1DPWEcYiATMLiM2jeY4XOWA4bg/lOVJLQRPgtI12whbSRE6DeTsWAEv4T0izdSJ4IkVdECvg3FlE1x9LA1Ha65rwMQzf+F4sw/qIYzrvVqpKmIDrWCS4w9zXrKGjEI2gBS8pEIzqIXT5gCjawOlypGZwKeJQQ+war8qrrnnY17SDcfXTnxBYLWEkFZZd2TXHfzgmW5iI+anG8QmoXm/CTnvrAsmsFRSfFE3u+n7HjWDmsKH4h3D9VliPaRz51SSlFCswEujpTjUyQn45FRVqkpg6tBwB1wsMMcEqIWivDtcU2iiSZW6Mr+mPzgTL4GqijlTGK1LYKiJVO04Dr26ShgRYs6EyrwGWTO5nq/4OtLYqgqFQDF26ypxAbl8RgwPBwFqWK9NHmSpeznEhw65VZ59O+RSCAJj4kA+4VQVsqDMVioG65CSYIdWVakqrKT4snsGC0oEWlx9jlZV4dlAbJgcIJbFC7360EaK/Koeg4qV1EonFgktDtirV+GzJ11NtXzzlemLYDH3+f0CcnROzJcmoVxoYxv6CljVYfTrIqXqirWJe9aeo7VJl54qCOxOfzB4jqiFayFrP1jgjKR0nSPXnSEThGAl9ogSAiCvWrRTxgxGM/cblYAgOapaeuiVGrduTy8sitP7aj+p0gBpInMljYnOg42LIHPGEiPY9E7NufWME5BGlk4VDl1b0fX8KKFLxRV0DSB6csJAR1VKnPM1p+2ujQeh0wB9f1m3YFcVGYmqatpBlQPSUGU2Cmgq5nORwCAkgGpfm/k5jHTQN4gYjrUuF74Pj3e55H3evrjk27/7Jn/5s9/ll3vfz7/yMPAffv799r/36Vfz9a88y7OnJo8+4vleqnTJS1YjJgXPz9B9sqABin9F2LV6D6LccC/y3vsVZd3DvO97mvfxYeAX73kA+N5fer6PDwb7/ob7HR8iml9VecITyhfPn+fV65d5/eZV+k8HvniRpzwMfPToEQ8EWRDd+VUDowqLjpm0vRyU8axWmV/t7oBaaZAB271i3elmNkCcPk0M909Z/EJ4ZZy/LQZtZL9kROmdxMs5OHclpKO5loYvwsjkkBdFdwmKmKNzVUqTvCwrq3UJbF8vVDPUSq9F4yRFfk9Vgg6IRXRPUlWpqoTe+x6S5izTmsvbds6NiX1vsOkDpcy0u+b0/IydILWoP+cBOYrK47NiQSj2p6+QI3AS007uB6arPzgYTMlrA23ZFMexbyaB6XIMlSoEv/q1K60A0lkPrnBs2IBaLVZpcWjEYTpVkude7s0qCTFeYYb0ecI385DehCE4LGC0EB3IdUPZM2CsPuN7dG4mCeVnfAY+SDNeVWki2tdM2b66yngSFZL2MY6aGK4PAY1tXi94cBnXyuEZXMLW0gJMaiLxEAxyCUXJuYHrNq59CNvTplAhcrZ4HvLFC3ALZtc3RrZu+3No9xhmDZg7GV24YROY8Bx9ZQVxT93cw+3NgnTyRM3SUvdnWHNEWBXl6KmqFFALdtrLaiMXSi5nKpOmdXesO4l3Y/OiBCP5fr2AEbnTP1ZrUmeFtns4pbbfwwRP5gTW2Btd9v+fqlb+eaqzvcLZx1PbyL12SUcqu1kFOQDsFWqL4Xitm8MANikayvR4uZcBZ1mqMyM9e1bzkrlmpWPk0ttMtsrRiHHN8mFJ1dOFdq5ycD8wSN6YdxzbfujioPZc3SbVWksBKFl+uvVLfV4SdpfdWhZpdC2EQB8sGu/B/iWhrn0vSXqXFMe5ziXw7xByHmI9VGe+OybbNI7rzktgXHwyHHcVtSL275Avpd4N3vH25HfAOV/5ypXL3STtGXt4PN2usbAAABAASURBVPOutll6lLIiqXqoDagXBLr6feDqt+WgmKtg0z/IXaHG++yx9k1MldH0xyE/W/NeCa1S9SiPHz/O82fP8/rV67x58yZv377OSx4OPnnyOFUVb4j9KzP9cHDfTHOzfPw1GzF+y9430v6GnZvr92LccJujWMNvxEpOrZbtteHZBcC9uX65VX44AcKrFGMYm5Enjy48/HueH37+9fz6z76d/8HDwf/1X36af/nlD/PLP/osP/zsa/naJ8/zhPf1uL1hz7cJ2S2zVNge0856rsE5Y2MBogTxiOjzIdN832j6akWbh0Gw8MhabzislY4Fh0LpaZed9sYcD2yigkZKw6or7voqNHznY1P0ttATL/j2kCu3/cyloAIcPUr09dDxAUTffDVud+NuybnjQ1QSp02YPL/B62NSuqjJenDoEMI3cix6+vA0fB1uWaJ2UlizT9+NWE/MdfY1bGhJBdQ1oGfJFcAnQvrIbcdlAraNpsvnioI2mteZxm/wiRNI+OERaE+PhnUCBg/WZAsVq3f9AwfWrIBNcbrI6PPA6djkB5cKi1dGhgOCQ8egs9iiPmwc+uZokksFLDp2bkczq8xgRWNm4WLogLET2HT8w8bF7vWzryAyY81ZkfVTQo4vG1jPy3xq86pL6LVFKjb5xlAhxezYqqgO6J/YgQVeAWoZvr8gFbX7Mwq7+2C9vibMb02vhwtJZbAqaq9B3ehBZxZqM4O5WCzKnhCvIgrOdKmL2Tla199854Q3g7MWIxUmEqwq8pnPvNDwGEMk3TpdsA3PseEeZk5xvogIdZy62mamlaM7MxcGLsd8U9xYcWBEJ9WghfCaA1+O6natbFLMbovwIII9TGI2yOZWiRVxMWKymsPQn3lgmLAwFgcfC78NMjB7PawQyJLNx2Yag9Q3hkwvVTAIQmmk63Fttm5kRjoDHmxqENA2F1OgigiYtirBdy2kuz9UZqMShGEc7TzGZ8xxOCDmo7arVoDsRX5hDK9h5ulS+JiOS0gwgMw5rr7rNH/zqzh7sibPVVXP4OfxwQExwg5Mx6QewZlT7VOGmDjFgBhlpFMTFNmsBzC2Aqk8YgyCNwuk3zMZYJltJFXFwzo42EnF1iP1Cr+Kkdfuwpm8ev40n3/ra/mLn33OL/F+nH/79R/kn3/xw/z8jz/Nd/l+/dVPXvBLyceUKD7Sqtds2Up/as+ZWYR7ozzx9P7a8DOcOdgJLiN2P9DjIaC6Hwh6X8K9ivcn79A+DFTrf+HffuD+5b3ivct7vkfxGcDyuUd6xD3Ss75H+mT9syvPXzzPk6dPMh8GXngfu5YlW5mMHc6BFeXaLqzx6rVVjArcWQz/6JxCv+hs98A0CjbnpLmFg/F8tsuhHWYbvSbz2vtgYKYPsAl8PDLjjIUcvVJVh/eQ8WUVzVTiIFF5qMg9rDrh/jndIz3kUp+j+yB7fm8heOQsuwCUVhoKzm/oK7tZZugrDTw4XK8c+cod2jlZW5Fwj3jPlTHlY4FdZ7LW+BD4ELboH1VfnmNUeTj9GtlWb6HfH6PfOtWvYs10r0FleoziCua/t0tX4A+kO59DrR8aJC3+Dgtt+75+MEY+/T61/Y/hd656SNcrx8i9WYh3sT3oK/j3mCAf9g9qm6Rs6tkGG7wmfWQDh95TaSvtMGgTOzpQ2wu/tLOGOwvoF58AL3Qxkdv98BOWuJ1i5w/ItsHSq4OALWb9ra1ZVenSrbWVRExIHXJbQhNs2aAafHdjyzbSwidQz0sRt6RI6Zj8LYL3ZH8bMP8cYpUszfGK7n1tbsG4RrGcEHW/b764ttLnXCBIVXUlPzS1lIBNgUNdtkgKmdgbn0cvoBTEa3df1iOpX1aOZgalKgBUYzRsrpI41hpzapM7R8NVspTw4TGAFOzQWOxiUh+O3Nq4800BSZWB6c8c6wxDUzpczasqMER9CNDqnseEK35FwFJnqUWO4Ladn9lZd8NyWuRsuXKL6mnJtUHr68MaV/SjltdorWj/pmTZzl+u+1xforI5d/Q5wB4o4DqkGCnqFE61dsQ5eh3WNPA5QLZilSVEgElPS2x9deEWkpastlawPJWcyZ9e7vBjY8JCDNw5ixVjIVrhQsNcM3DOck3LuRWvZQsRtDXN8wdgbY+WVDIIstccArQ6mW3dMvYcUJNKVaWbGpPe7h6qLtz0Xvgt+OP+k4P+9vstDwffvH4d/1qMvwWv4ixYgA/43nPD3H9CkAeD3lD3b9R5ECj2Ti3uzbfCDbk34+bdcoMdf3jlBwQOJGGgJG/1EddUVegl2ggksLQk6EraIXHwQ6k1njzm4SA/TPzg29/ML/70O/mnv/5p/u1v/zD+9eK/+qPP40PDb/pw8BHJzs28uVzofIspbs5DlRHKVtaUMpLgI0Tj+atbnJsX3uu1+dihcUK8ZKMztNkY9iCC0Atrd/PMj0YIrkBzGIyhiHjdEMS5shZ2CyjD9SCYsxz0Xmfr0yBHElJlbuCrK3e+KqQzG5zeBy4ExynVV9i0HY/9h/0nzbVGG5TKbEJTKlV1CmBD6dE1Wo+4s1RVilh3lsQrhonBaIE+JwjQcMWRfo0hWAvVBbCh9frMERszidPgPLXh+JpFG1Q+ESBGnIa7Hr5cMN9nQYdB1cL6YYQFIXZ3EhhZEGvEZIpUmTHS50xNvUUCk6TcQ6dLYBnUqKoU13KVmlB3q1YCFhRvvS5dhTMyG+Y0AqVatAz3OblIBcC00Hz5tfvBB2smKRFIWvmZBd0sfrDvKcGrg+IG5tlX/ArNMqM0GOjDSSBbFjeDM/XFG70JeHTCjHRIMzdSghtb18zgC48iFb46iaHAJKCqKlWFNfuCJwZ1nK6nYRCxapU5njF5mGLQg5kqxxzahXVuko5QIzRtK6hxV6cKcfE+Y1H2P1wHITfkXMK66liVy6zrkMtFG89MXi+FwABH8Xil0lgqtqpKVfULdUFXVXpu58Oq0j9J+0lVkTPQyRxQScx1/qoKPSNpnW54ax1EU2L4FJo8kGqBZwzRcu3uJcRCsy4qp8uhXYcuZzVJJheoNkpYGSaCl/V2jDjHLJI5mBy2MnUVbMxK0td4T3TBFhGbOjSojEkj8jCqKsV7NDYmGi6kEmAGPYvX8oE6gE455E4D0q+OFaa5SVW1sOrMNvCnRYS9TNvZUqFXS7pVcGJzf4q2126/pqwXRpgCsa4S7DoJ/kWf768Qi+/Rj/lF0tvnT/Lt3/lq/uIPPs9/+/kP8i9//eP8wy9+0H9t2O/PX//kVZ75S8gwEw/z+shGEmpktSrrsrMCaFsDH1eqe2rh4eAt1673G+9vbtPCPct77ke+ePcu/jMofd/CQ8H+RWb/6cAvcvz1YX6BeIuEa+TCLx6fPnmWV69e5XpP9DLPnz7Lk0ePWd5cA0tITmZoLLGhqopnWVWgsw/OUst1q89ypclSEj/fRjgbSyByWo7EMS1ibWyNY8T3TzjU42eriIaKCuQuNnVVpaoIVOuqOmwA7LCgKSPEMM9dRNmYNpf7NYd1uJ4hgWAVA5jrm7h7RsDddydCwU1Ph93aAsh2q8F0K8YqxrMwR9dHO1eLC1P6PCiGZmay7fpq5GTi0Reg6jkSVZiyJTRjHwiE3hQaomHXMV+XlYMilLPcqa2DVFGD3jwLKdtHF4GWni//h61CmSnZzYmmrdXloU0kJzrXK56crHY9f4D1Ouy9L9fj4COnWq4YVZxIoSbZs0PomnhkECms2bVa4PQcE04fmwH8qsJfkhLhCvCKm3Yaw2d6xunuUDPTrcNYvRbm8xraWHrNWZXSzRJt9FB3Yg31UIxbMFf3VJfZSwoTOa+6ZQ5HzAOdcWq5FtSecK6TAkfBq7FpBbk2rIGUdZDOr5GqaklBZP9z8rTbA/HWmW1MlQNuwGoE2l5aG6G7De5dwLuLtOFUI8WXXW9KphvaQEqpK4YrvM8K90v7WhqcQmafVt2peWxoUtZYaZLBrHa2hfrQNJa4ONLM01woW8ODa+jATgbRB7wruyx4YnyZaS2lTx7itDF+Y6/F6Iy2P0SEOVUo41iTLMXYVcYyq7We0s51WGkq5QjoKAfwofFAtSZ9DM+x3vy72qzj+BsW8iXVPshcACeYYzlg7Wc1/GWhrk5bPQDT7+Tg24uiyv1Y+yXjJPd9ck/Rw5SmHMCXGJ7WOcwlf3ax7zOA7vSH4hObI+TDwO7uR+sJ/MhiPwLz3tyR0SewPUtrDwylg9jdG2jrDlx4vedTfLL2WMw37U0BmYC59z7Y3FnAQ5N/re0rSpRkOtHAKoTyfMBXVS6PHvFw8En/ezneBH/Cw8HXb17l+fPnuVwe9UzebPub9xse+L3jZnveaL/v/5XvC/y++eYG/B3ijXaLdsduYt4NPyz4jUpJN1ZK1xRTtj0/kwwqoEu5cHnFDwBKPxz8yqv84PNv5P/6T5/lH3/5o/zr3/6Mh4Q/5mHh5/nxt7+Wr3/yLI8fsV8eUA7yqJbiAWFlPhwMRUcfWCAxEfYAm2sQ4gxr6loaSrT7cFYaqjHYOzXDH3YkrbyZM6S2lIWIm8MMdGL0DqrXeinTEGXgtIluQrrEgrbTmGHxkza/Y8GiMzV1JC2Ri3geihRrHnYnnFIoZgxFAa4zc7FifcUAWGjyul7bDDrGMQNXt8oanIY5AsyHxygjTGwARIUL0GPI06giiZhz6ff59xwTn+edFF/pBhl9h+9sBUgfff5yNsCM1KOnS2gY1kHLGmCY6dYvnOsFATfe59nBkDVjhEJlQvht6WHAcOw4e6O7ukQjNALWdE48kphnMrrWiUZKpSDJlVWFpyGGkNBx0+Xoq4dnINW50HTZzFXwfb0w+SyZoOMsOjo6ORceGhjZMppPbJDLhEONOGdLE4lT44I9JMBzycab2vgxzIeR8DrmEN70hrmBDXWy5oSS4EtRrJfdBEqHfcGpKsZQewZchyJDxGDV5Fq3qgzFV1G/OSDTJkbvfHiDZFzGzCXoDMitqYBNJ9YjgdmdTcuaJnc9AWoycYI+MrBD662nUrwOpU/y5Mx5LiVKAA2CQffgPTu4uy5oquSyCnGAnr9tsbUXcLtzbN08CllfwTQ0Eyg5UqlCRAcDNsDaP/7qVdXWrEd6e7dHuSrjcy2JNsXopY1uInpwKI2FGu1j0K2Li7X79MZUcz1tzzmu/OqEzWuHOWGlitiSCgj5B+8wzOBk9Is16SKYLBl82ThYFLAetXBYE3z2oy1fjuuaPrnWxCk4Gx/kshITiQz0VP0wC7eLWszc9qszHLs+dHsxtPA54d3Cm5dP8unvfJI/+8NP8/e/+GH++Vc/yt//1fd5GPj7+fF3vpFvfPUFDwMvPACwaFYb1Ma0EKqdZTu9UAuOsHtoYSGD7+s3/W8Z3/Z9xvu+53jf/3nIvh/pB4JfrIeD3Je845eY/ruB/lLT/3zklgeCvjeePX2aVy9f8jDwdfwF6Zs3r/uXpP7NCuM5FsbJDY4MyZ1Wf/zrAAAQAElEQVRWMGoF0B07kRoarLoD8Ja+r4oc+oY7bTudfQqCV9WcF/vc77JOkTrZv8GUWlR/mPbADB9AdwG31ltgzUfNTeH17dj2DwKGWHlkGvj3+7neKUbKR1d/ot0xH5qhsR7uUE+1nSntTytH+03+Qfx/wthrdFKlD3QWbneaD48PEe5jnHP1LmeJmqrHPXU7DNs/c4BPXYaS5IROk/fYND46dibFB2tq+7TXB5PkGpCsNL8N0NP78sBJIDJHjNO+9VquwYeiXrBN+3C4Jh7WXkrPf8o48IldXSyTlQ7ht3aoO+vRO+9QxlmqnTm2+cDQUaaoO5WzvMrHGil3Qx+n3uXhXZDuo5PYQn+CAJ2rLttvCvPEBTqBo1RXqiqh+5vT7LawiZPJB9CssQjM1RSHDS2tKhORuTY9JSDKySa/QqM+47Vvv7VrnqGqShWCK9oiB2FJxNIynHgGXTwiTl6hE77JYhDvPaE5jOaodXM0PHp/0x8YzG3pqmKe+UYUto5C4SOzsKZU/MJljlrS3r2B+l1swVDpsyShvQZe6fRr1cFVDrvxlarq9VCvWHCLq1jrNq7IaWmHAT4V09MVo/5JnAPWnQ6LFMbmEcIMc6a1/jSEIALc7cW6gqi3pJt5bXQprY2UzhZA96Bb1FEfCTruQ43Ukk07eAR6b9RqbGv4zSUu3vOwz6kNbjFh22uXB2Tyii3T0KBwtYRxyUC3GMGuUAzgPKcYr2NaCC+K25xSfc1ok0lUzrZwl9n7xZ29pvpglHWVD8IA50ztKSNTO0LafbAW9tIuIdy+rD3bxhiqM9vYFk4z4aLNbymKpfea1UDamtdamx339Zq7WJiH09Wp15MPvEKClMOU0DhnusacD8blcul/J+clN8WvX73hxvhNXr3yN+RPc3nE7X7ffN/Gh4O372/zjhvxd/zm3T8V+M4bcWz9L754n3fIvDn3H+5+37+5v+E3+Dc8JLllnwPtEnv9+MX8VcVaWDM+C0tVteiCBqf3HVqfRQV/hCQeaj7K1z55me9//vX81Z98ln/iB5F/9a8V//pH+dWffp4ff/a1fPPN0zx9JH3ET7nCrqIIUKtp5hbfsw3g0Ebs/uA8KYx0MX+Acv6WhYln27wmvX4LNaYBW0VM3jwPZ00/fOi9WUQ+a/Cc2pSsY4z8qkpV6U1hon2eCTidiysxRz5WlSCGHYwDjNKvR2j8YOd6Qv6VWe1RPsGyx0VWou2cofUDN/cUCwOQoLWlJCsCNeOqKsekqlIJwquD0a9BaAt3nVWVKgWcOlWFAf+w3a0rEkOznhE50OhVhYdUcqmkqqakYhv+aTWMwvdmpKoSZai0McIcmFRPx4zz8l3UsVUqF6TCwEtAkLMwrDSYayMEB98z5ezaxy2T0fooeiH0WQRj9l6HpktbFN2q6cxrlDUIthSVEeYrfKUXsPlg9ln3nBfyFPbWf2I1HARCAU67Y+fXjEj3Yp5BtKqJTDU6Dy/A7LhdX1786vefHw+epylDUrPgeRjFyvgskmj8ltgtCdarKtgIGoN6oRVzBrcsEIb2r2tNqojFNoKTXApV2MyVYLNnXSRIoyV2ia3Txdf6xAZglXNTU4C4yo2yXJeRGM9uhVu5pGLjraiK/FmhAj229ssSrMQ5ATmWXCBcsLsTx435blgaUGab1lEHo/hArKrQOVEAEqpYf815zKvwBUZPFTGYRr0cqogFKZmJL9EymZ51As/PFgy4UDGYR9JSAHAZiZeEwYjNUroeEVFVy3wNrV3tX4dZ0IhYlfFKVaXPg3Vr5l6znjIXQZCJzzzrDS68W4RoPAHjVA0lhdLvN8FUpqqJM/r6VBV44VX6q0hlnj2n+YMXHxiOnb2gpo/NZ9SQbza1UNlSNVkC1SD8zFbhyvA8M+crdLiGWxUeF9BA0nlwWouzSxSpsUkNQ9XExR5T+s2rp/n2730lf/az389/+8WP8y+//kn+4a9+kF/82Wf5g+9/K7/99dd5/uyRq8jYxfrQRihvGQQbp4oBz665vbnvQRbCBdb3FPyi8gbpX0RyD+J9h/chhw92508K8lBQjrm31LD+k8eP0/9uoH868PVrHgi+4mHgS+4rnqSqculz2qvI0Qhhs2bGil8YdHFOB2Tgza41GArX75V7L/N1JwA7iJY8db60WekuoeqEdRHOaemeh6LtMk99RAIe6lTBQHK/FYCCmp2ivCJeMe6pX1riWwd7SxUOvX3TZoGZjT8IKEFnFfCS7PPKYIphZG5l6DoEA9md+vTmbSg9Lyi6sr+OaAa4gjFrUTYKlHleGHf6CoJdLRySOPGMSnwfVxU6SSVbqnDo7cdsMlSZrQgooBNwLAbyBrEthX1fYK0+lkZpsglfG6fzPNVTDMKhH7Ug1PaZs5inuWD2clhy2JZBSD3Ob843yIZFnf7clYDMz5lxp4qYssBDyaoq6gDpsJd5ASx/RraDZglw/F7Ta2gkqbJGxWYZWF2m9ybQ0gOUil8Ys1fwEXQnUd/XRykilE63nU5RsUMMkgPstHpLqnWnMdChMNoRr/v+HOlCUD07GEyZKnIVfQUXMC1JdLNa3fEWuJQxxb3MJTJjscwlTNkv3aJTicBytJQBOsCUYBfiOe3cqgK2LjqnZoKTCrVuQM8KSOWS1TqVQiWMbhh+YaA8AqxzX6gEhZALktgX2saoR6jHqgUKKJTwIlJ0z1I1uR6cNWeMhGmcRnjCvUEOlkjXM1/BjxqaZovcLQ2cB4tNf6b0CiYQEMMKiOocBfpIJ48e811LbA1oiOZ8Fbi03nNTeojN+dSKtqJ9CFTLow7obLjWuzkypzjO0wvrwfNTNjRMRvrdTICjFxnTucfRRSyFmhTHk6OpCCtnW/8qdTKx2ehD3LnHU8TJ+zBn+ozcY1FOREa5l0nCrSUocdWDIm8FTuZC7ijDiqBa0b4rcwHXmL5ylzW9vfLp9Wii0g5Dpwoo+Eth3e33cX0FVpdA/7v6ymmu56+0M4ffVMvrXzmOvOs58CF3L7l5J6yqUlVzIscVW0okpyj+jozG78QG4VMvGY3NM2/z3rU1MZIKOTqoC0X5wb3hqooPBh/xAPDFs2d5zcPBT968zes3b+L/svfIv+rDh6o30jfcTN/6IJAb7HdffMFDQKRvvt+n/zpx49jvfCh4k/f47xe//1c/8m/4ybg/G3sdmW931jAUXXCXWdicdO8MCI+OYSxwDVhHztMnj3g4+Dw/+PRr+as//jz/+Muf5l//5qf557/+cX75J5/nR599Nf7vhk8vTHf7ntQbZD748BQVIkxgZxL26xTWNgbClIxM7pyy5MvRlqNuvpyweroc+WTGz1ZvGEMTM2Z+25vLqqy1xdfJeOeTJx+KPVUk9VwEVgchhWyMmeOID8/5Zi19PEPkNbZskkFmbJY3MPlzUsKDXSKJGm5o0lTMs0w8FzE95wCAPP2Qu+cKjTRG+jacHHdyqKONWIfVnOrgUVKcMFVxNLAg0edr3JAD9Td3avhg7q1nwRYH5eUa6WWAJTW/RqiJ0OVtZ3AezaWQOKuCkc4Z5miVvhkjvAXYmoHRWs6I/1kOfmzGQlZoV9vaAMzCSBIlNSgqZ2SvAXB1XyNqjmRzb9eDDaBUgVJn1gXBzmqVmUtx1tgjEWshroA9A2CNVFUYIktzjMEsnH1vlBgR+7ZGO3g9n/UacGAufAhEU3zNtRkqB5HmYLSP47TYBVToW9Y0ISrhMwIzgrOmZRdsgmBESmuK8w335kb4HJiVZszRG3Y52h0bLFaHHMtcHJCqSvF5I981TtZt+jNgOmZlP5jfNavCtReaRsIY5zHetvPdAuGIsXrCjOBAbTMEt/c2beJ4XZjAmSdRfy5pxPmtywwJgW1vHdtwIAihcUzKMpUBBKdxaFMPmGlxJaGJa7eGHyamDDWS1rGN7DXLTTcw99I2dHKPGo0Z19hV9K/ZZBDUB4dirlhVhc5xeLgg1GXEh0cnqXvzy4iy6sClN5d3Tete975+yO88KjgH6thB+yRDEUauFtPgO8+U7ViLlBhXmNDe4R4sgVxk9Hvwmj9zCXZis2WR71700RSXZ5b7EdUOn1GD759P2Nfb10/znd//Wv7ijz6bDwP/5mf551/9pL/f/uS738jvfvM19xJP4vvhtv+ar3NSm3mxKInBzCDMjYvtuMX5FedV31Bj8EvJG+8hfBjY9xU38UFgi/cj3G+8Q/z3A79Aa7fAv+GXk7fket6PHz3mQeXzvOZh4JvXb/KaB4Iv+UXo06fP8uhyyW7Oe9gY+q4ak9ViWUynZe6Ko1v7EZwYTJw1qhQRwyuhqLg6kdk7jDm4WhRMuiinYh7eB901KQQGBRVMLMcltbRqOCw52wvqRPj0iWjIU7D52Js4oxDq1Iv0Wn5hay5WpX3UodtI+q2TbkbbmMM9d4JrpCx9ORKV5Z7VlcQhZk65qEul29lZtsrXQWnOB4MRWV2aV+0+wdhVtGRsbRZvLaGTjF6jHOVwBpRDtnHFRPC6b7vzG9nW1oLaCrYJSk+GT28Xbdd2p4r+WYocZWIy3dWUic1xRrA1FMzJOhzOT7uIKKijT79gaMlSjvDZWO8Tedb/KO+c07YZzkDWqtG5DP0aiWnDRTHOrq2EcyAzD7fJmDFthK7vrOr7Iq5c8bW2K5D4vt8k7XysTVK/fs7bG5I7cT/AjHVoQUa3iE/7arWPW6k2j72D8TItDGVYwfTz1DDmqc/g9VP4FPqYaZHBxAPCFsw7vYinJTRYlVQxZLYqbF9UXKKMpw5ONIqoh6Nu4Td5d/myFKMz0iM1RLbImMJ4L7Y5Z901FrBtMkHmiHHq3sRs1oSL1U+5i8/odbxwDlV1AEXedqoq7R4l5kWY1Qa3/Uq7UOXuFLH5UHbkDkZgUe9cJ8CnvhkLGjl9kwgNgLELYFbml5BW43NYoxEuUbjTwl7GCZpIXWMN4KuLOdSqyr3LldfTi9vJbs9nktl8v5VmT9aD3r2JdIlBLCeZjN63pz6lFjqVvxFRpjdHlsIyqKN7ly7Ce320tMPwAAWUPgthzH7mUWHOsaZp5cB7Y7LnONiHMj0rKNO7MworJ3DcsQ0qJ1DzTNJfIlNZ7peqj5RYOUYV3A8KzlNgi5wF8TVqfUx8rfo6OROs6xvEQgtvqO01d9sO+kaxlwp5h5lr29hx7RnaoDaiW+WIQ/ez4NGjS/+W3N+ev3n5Km+5WX67Hg4+4cHbRTrXxuDm2hvs9954v3uXd1/4EPD9ejCofYONz8NBHxbKu7l533/N54Yb9Ftu0D2LW64Zb/K9+vORVszFRUvU/aPoLCGuRcFd75Pk6ZNLPnn7PN/5va/l5z4c5IeUf/3bP8q//Ppn+av/9O1897Nv8HDwVZ6yz/3DenFXW1Upfhi47IJMVUXlOWCszsSDNd/6g1ZDEHnPz/VrJ6YoG5voiOX6MuHjerQhUqlC8Ps9XiN3GjF9GUlltqm7xjR7qjJeeODkgwAAEABJREFUV8Yye3UTTbocezCmXOKYqHrruMM4OrSlsFzXkIZUqrbMUKFaHNhLcgGZ/dbXb5rHyBEc65rxkRSdumq8dNPfDutqjMH8wevQD1is1LmJ9KpKZTVtxBKelzIji6EiXqy3uA5ybuCHawGcnb+XItzrtw5xr1Nfx7Ukketa2mMwCVV1JOEFnr5Bd5dcPMLSV8JrPOCohgNAtW+ZFhACOUD2FBt0VTlgF4RbNoAp0lKMA4wQlp5/xX7EugCrD7Y1eHXHnEYahCoMpKriF1E4WhUAjoT90AlPP9fWmC5JBdk9i+GStwJLFdp4v0w4VcUZVVBJJX4IVN1GX5kFBmu+zV5wcZ79+kBwDnOspzSHlTemJquxrq0z4nuk72s63hUIjJ4TIwWh4DuHa8WM9bpO0vnGwqqya7DmvobwO7dy1LsAXPD7KTJxXyNd4HRjP7OO3nCI8bE+n7Td8yC3AwDmKgcZzLouqZqUueTMZu4t7zW95mFUwaxLLvCr2JHXzsIv+JipKhXCujB1YTbeNgPwjLO+C5Y+cKJBzapijtCowYibqkLmroeLBodKBQy6a4SSlJyhSi9/nUmjnFtzyPJ8cmpVrnJMhMJ6QF2HkpEPnLZhGW+nazXAsPINQBzGQOXiYhGnV00PwGVlu+7BnMb3sPmsXfLOtOamhPOYflGrgBH4g2ssa9FzDooRjWGkTXSdAHlFQOm1kP/4Uvnq22f5/qdfz1/84Wf5//zVD+O/6/sPv/hRfvmfPstPvvO1fOvrL/Pq+eM8InH42U+hqgqdU0gLS6IyNjUFqurqY7m6PgOMwb2C7w/vG95z73DDPccN9xLa/cAPv/834RvuQ/rfOUb3LypvuAe5yXvzyRtcBBfelM+ePI1/VfgN9zVv/Y9EeDD44tmL+KCwaq7DNR2CMRCWlaxwbNqub8cI4hpBZobbkwYQ31RdXpIS9o9c41nXOmDXXCRdalfrYIXEMTXm7lWVqtou+r598gfh1TVdZ08pBjBXr/NlwpUGt/NOpa8Zlbo6h33GTuGr6R6UhTTfQRFb2qk5CDqr7Q0YxJ3q3zV2qVmI9ekpH0m9F1ppvX1tJVTJf7Dt90J473Yx892PcoujoB7qzql07FifiBLKbZAzwpO3kfhNb9KElwgoy72jrjU2PGt9jJ8+jcnJ0WQrrm7qI/Sg4axcafdiZHo+B4of5QAoj785W5/CX2YWKy8I45RHNZAQSTfjbazBuLJclB6svpa1WdJCUXwcuzMtxbiijfC9NadPgzgrdSoPt1PmnESaayeg0r1KWQ3XIOro+PsMmWvCa42Fx4UqA6v7LYXP/kydyBylna0uIjhFt5OuHD8jO0iMbzWM7d0fZkKPi+J6lzkPgCDr60RxRWfrdQL9IogrpKjIH6xjtIYwNRGPAhTIEYAuhmqO800BxfDiQcGHodGLPFZwf+tdo8lyT+L7NL1g3gZMbQgyELW6ZjLD+snVvu8nbKznzZ1WqaoDmetmoo2czA1d9UhthxJVRS2AQuiV6rEn7Tr6rp4zAnScFHBzcaSJF7ZCAazREkaxyrmGtjIanZYV9IHo8pmOEFgfINr5kFBTKXQLof069FkkqSKCxEZ8+GZAqsBTosjWmPQq/O51MIBnL1SLA3avCd05YHQ8Xq5q6QKVVPWQhGshbKc3hXHqMPDmKKPFNR9zrDAU94E3+6591uZsYc60pNuQ11YOdJ46k7Eu7dD2GYoy5eRiOLcCpXvNSNt7GJVGUa3TbWCPtjCm7jVOs0fD9zEC89Qwuls1lKiTdGKvvs8NS0ZoRgJzyjXaFINFZJ2JqqpSNSWVU5uO5yJYhb+kCttNU08V/Q1pC/a+JChWQLOIIgY1vce2C/sqMpVm98AeqKUp3uIcbczBGJRQKJdHlzx99jQvX7zs36K/5bfpb3hA6L83+PjxEygVH+zd8oPWDb+97xv0vhHnQSA36d6sv0e38GCw9fbV3KTfILe3Nwk3Q7c3zM7knpPX0tSZb00Y3aG0XgN0TiLpbdTk9jcqfhB59Cj5ytsX+d6nPBz8o0/zT7/8Uf7vv/tZ/sevf5Jf/cm388Nv83Dw6695iPiYAj1jqJCiovXmD37ge040ZYlC6xEA03W6yJou5jQmTkXdtVAxXdDupK/uPCvSarCOFUK5HgpjkTZUY8aHfvGZMabfIezCGMasqz2OuGswvOsZuDDBZchTNKaW2x7r91zMwYw5VO8eGrNMG3LnQFITMkVFHBZ4O/AMFIU2T79tYn2WcrE9avGWTl6DcU2vfdZ/Xl+Jb1k1rB9+KDzSwOnZPiWYijUydirB9jYB7RrCfMZ7PgwxqFrUOqx0PdwdV0OgU5VaGHQIZLpe67UmkU4+nrwVhzzPMDMHeHZo9GwxpW2NZjCfOfrKwkKGPNc1dWjUplc1AgOIsYrVkbu5VcR5kfShS+q1uUYxH2CRwaxE6aGGHQAenuk61iQwECDG0XFg7PCpMJDQjA7Kz3hVEUdwCVoJNcD2T0+j/RgpTIQU4uKgqPkAypoBzwThu37nB+n5BlEx/SoKYbg3EmYcchX4SK6fGSMgUEYYkLR/gUuSPabsmHDcaRunHIpUmA28Cgstb6+nC0kPjVi1ck+DrHYYQEdSVanQ4DGuTmBZKmaiJPl8pi9y+8bSAHzzUaHNdZC1fOuLKU3nPNNSfEbJg1idSBgD13BVLR9g1S9oCguwp6qoseId8xXE4P3Y81HIX/JoQ2Va9kGtkoLYtQl0Peho6hGYo8ZtY6RBm/kdo6B1CU7cZAVi46RaGxqWlM7SCLvuNBxi1sQiD6djasX8C4P1FK8lpzCmr66SgLXKd+GjVroeb0sm0FY5H+8JOUrSZ3jUsw44Pd3096StyeW6HDxQfPx48P30eb7/+TfyC3659o+//GH+x69+lH/4+Xfyiz/6nfzk25/kW199lhdPi4eB5jl3F2SZI72f0JwMGW0yuidsSI6oYuHk8s3WdXp/cPP+pn+ZuO8hvLfwnyn5gl9Ezn/j2IeACL6/nHwH//3/j7U/YbPtKK514RFr942ERN+DRSeEMBjbYDA9xj4+Pu5wc5/v//8LdtXK730jZ841V+3aEr7nZmVkRIwYEdnMudqqLSm8v/AXjlTLiXkeP3rE+5ln2b8MfPk8fhnY/xKC9zsp7ynmjw1dm3CPVUtS/DgGvyXsIcdWu1OEpqeBEBnkV1WqLiIG0FFtItjFOdA5Kw5FY2KM3cmfOe0RR49NUHbdUOZKWK/ncRTvUWUWMTPcJybmqpkj0HU1kJ11Be4ojEuXsqRRHfZRVaFPEWPPXvv9iAmOsEKBTmSoBDiDYSTBZflY9CgCyFpzbOCUzgAPeVMI4FcKg365aI2IKhQnaLVV5KJ93inYCqTuRFvP4Q1eJVUOW3VoPcNawxYLlD6PdPQywmsKcTmxtc1AoKpCTw8aLcxVSRQqtQoY9qyuLeBiluhPKaB5P+qT3TW5NpjWrKpUVUJXhoeNFJIWQsSqKlWFw3xF0RZcsCrrsRoxQqGZSgK9kLSIGfZsgjEUcqsmJ3sjoC1BDZnqbfVQjAfRNK4Qmb1rVs/bA/5RE8mSmXB3LIABB9Ekv6rwG/YQMApZfWxGNafwFBT+svQ2odZmsbtloaEaqi2rgJgMDrvbpsBq9LWhE8mQp1DDa+95K1WVqnot7QIQ4yJxNZnSAlNAryjtrGsjhdWRkFNkKs2Yw1rszpswI8QGMbcOYp0pjV0IRXE30TDDJYKz9dr0rprUQ0MXq12G1xHA2V8rNmHHtSft14VEDnFy3lQfDvuZudrTuoxi5iqgm8La+qy+Oa+pe6PHC295Zc/UYRK6N0xfz7W+xoi3JuGocZtGWNOQerqO1WEHjoRQIXSfKDYT77q/CW/WNsO9nAnOscn3DluFS0wAqbqbeb8/0TleirzJkkdxwnPE2Lq+10nGhESmdTUKK1fgn+5cUi8zrezXkRX5/0pfZp8VB7fCcdYx4eNI2NvjCF3bEK4Bat4B5g18BR5n0p5n/3qtPWmSdneVrLrkXKxFtqr2SjvaE7vk6F/iFwt8I1kN79BlbUHRtRZh/OIkCt0drJ8v4Tx48DBPHj7K8+cv8vLFW3kbmf/M5nEenB7wfMtMPKH75nuJb8pfvbqNb9zVt/ym/gbfN/c3vlHnDbtfCL7CviE2+EJw8CHglg+jzjtad+mwLGStbGrHk0O2xnq1WC5vZgcpYybzJdCjB5V3PvE4X//KO/kpXw7+s18O/vaD/OHX7+f3f/m1/PBbn8wXP/s0L54mVTc5F19S8iEoDyjRc/ABZ4BFwY5ScAMB6V499vMflntAzc5SKrXZY1q4vVb0KlLFS+cI8WppC4weW1WhIDBCYJy2aBoYTO/awOkNZbaqC2ta4LuB/RofbN20ms2VlC47OFcmg+GcI12+OekGiva8BjrE2Vts+lP6QyL3TXhyr5TBKykw6/AxHYqWeVKqj6yqQk+quyr6uLlqADPb/Er1W41KuI7iGGCMPHHMfGP4dLeJ2jps15ux8YM1thg2969nIlAwOlJ4Fm3mYMYz35dxjZiLSKog0LWX6FavMYGQZCKhcVSM+HZyB3WplqaENSCEGOltnHtJUKPIV1cqp1OSdirdXJN+uFa9T/D2jVaqpmAItLie3ice4RlaABjLszdOtgiyEVaybieH85kCiXUbUCpdRBAzdUrxE9Y7FIJVIIgl2TG5kEktniSqKqciB11VCbmFH5u+0vtd04wI6U0NcTe0kVhHHayasjgj3TxrDd3CmGE9HYS+Y4uA9pcso9czqMsqeC7MtNhpZoNHpNE4uvFZLKoqCAgdmnXYf2gjKX5i0y4M5hrc6HI9TxIiZYBrVxUuUpmtNcl0gb7/ZMALQk+ak261ORu9r41Yn08lVQyZTUxpz/m30FQDrpHBshDME5IZjGVm7ox1iNjyvN/3y57iJy2dA8n8BmJzVyNHrIS5As0nrN826xwdK/inVNuXYcaSKiL0LAnboN7Z5w1se585CVIIpe9xDXOTTg3thH+ZSbZeZY6BNxAWSW2joZ0QXtLAg8z44DWt95CtQTojg/shdc6D002ePh75DF/2vf/ep/MzXi/9MtDX0L//m/fysx98Md/92ifzuU8+zbPHJ94PpGvH+xGrqlI1hWOKDRdMa8loo0dJGP5iz3M5c+/f8v7ghl8c+iXfre8XeO/wyl8+tn4V/5mw/xLh+N8O7PcacN2HZ/WYLwOfPX++fRn4dv+S89mzZ3n8+ElODx6wHjbdq2AohWF2HDo24+yszysXnnvU7c5Ij1IrhW1NNUKPRIXIprAO/QC22YOJB87/1LwvveveX+hNoeM90hyv06HEfdOkzyAeEcOh38k10jU13iB7/P6JXst6E22vs9a2Z64MGPTLtQKnN028jbkl3RXa4D9Jmbc9Ce78xnZvGfdUv5+4EnZ9T2bHxO+W8NoqTfiYwfyPoXT49Tkafu3URRnhQqUAABAASURBVFfNlaNW6l62GUoxKKitmzNNLcX4UWb0OMo6+tpmqPseaOPusDPuBq78+1mg9CviPc5lXcs6Jh3sDk9/jvcU26Em797a3wWd1t06R38ythI+kW9muFYX3sW64udNTb5C/PjcQPKpunAR4UFHcCAFFicvMJ+EwXxA4SYMVZWqwkbcJRxvcCUbFJq1UN3bpo7f7mfLZf6OmbIw9QjIIITIlx6HXYhBSYskfNehQqoDGPQ1b3jBHOQrQV9LNreWcdGZjUh42x73OCX4r0uOjf32/DvGWo82cc9VqKpSVZgKym68Z+Q6oB2FdxmTa1XfWOqOTGxxBsbYsELXJGm1OL9r7KngAqZrZeht4s4VMXYPmZEYPl2qS6+qZEm0Q6t+HS94Vdi7dIhh9trWZa2JsFvmmbazUcDgjs3Im8bOKEfqbKQq5scuJK6vJXea8wBBgo6xdWHnVm+Qy4kkpOpuAiS5SGX7kQM8e03VIzaxKjUAKuTE1vlZHkal6lr66CqXjWLOTvI0rsbK/On1EylE5kU8N2WW9P6A8hFdLuJ5KzBXLWtPKWZNS7ZWm96VSToGlJ1tQDF4kSLOUexAVQWoF+3zRmhVYOjVraIs32h1UgFtwh4WVJtRhbUJxO7SPMPqC9BQ3+tiirdLDrHRtSavFzkYIaEa5ARb+5gkkhNf/j18+CBPHj3my0HeXD9/K2+9eLv/Cc7jR0/yoE4935k377e3858I+yb+hjfm6ld8IXhzc5NXyK1246/6t/+3vOlvHOyMDL4g9NsBr7Xi/FkLw6hkX32dKlU+H8CCU0i2RqjBwQcc4YcPT/nEJ57kG345+IOv5J/+9v381+++l//83ffzjz/5Zn70nc/my597kedPHpB3ztm1kGt1JSxq6jmBNbWKYfTZbUjbYaUGMtcHJlCpdER/szu3fUKQpq+dsDUuwYhZcwCT05KtebUUXInU0lN6LuDZx1RwZkwXC768Oe+Y04gxOVSu6zAMGe28fkHKuZAJtn3xB998gF4vtM4Z8CgzMQ2qD7kUHtjyhcWiTwzyljumDgoz3L/yFKnABNLrExuCcDKArZNjG0SZdBsNi8iFDZHdDCwXAw2TkCMh+qyPQYyRLn+kqqaAYNBLi9xWcxjUbTEnkTFc57xB8cHJ6DkGNoLLMXQS+zMfPDTyzA9ahOkJhi8aFflypuBhJFVk4FgWLxSOue07IOcxknB3b3UhRSEN+ogfzqGByRlgRKlb5Pj85tpBwAcItDkDhgyUvgXIGQof9iGDmmV80yO9X2Oh+WWeEWaMeaG6c01J/PLAsqQZSsYpOXDSba5Z07xIJklbsydkTcZbsI1VO8zMPawvdwkTdbdWY11vQp2Hb6yFwfwu18G4QrZI7czmqgHoVqMO+eYMzonlNI6ZlMxT+1CoTEENrOZTGVJs1aWqERJiLaHmkePs+swWv6AHMm1KOyOdvdlBj44WKVqbcD4AdM6546c+UudhWfRBHQLmD2itNdI4blxbNJLGVqUM5grNzXQKA67cWR+fvILWPnqGwbPt0Lg2ms4CYGhA6RzthuBvtvWBuruWse0RBvmj1zg2rnNvyyNtJALEjKN2Pkuwx9bL7GCgU1XbIgl+9ka1WXNDrOnThtQKP8xVxPRRXb/A26YmYeY/cz0G6MAe0x6ZOjR4BDDOCJZ75ZdiTx9VPv3uy3z3vc/n5z96L//08/fzL798P3//N9/Ij7//RV5H382n3nmep08exTWZvJdiJeyKkXoEXDeKNYR506BY85lWGzS+9A9eX3y+UW744m/9IvEVXwTOLwBvcoPtXwT6XuIW+4b3FLeKfN5PDPZwYvOPHz3q/ybyS74Q/MRbb+Wtly95z8KXgay5/6mwKypnvohugZOezCFJZbUdEtNBqi7x3rSxllyNHHsuzZxNNjW835skABNV1cN0GDuMripqX2QMTnyTXkMTe4B96aUp3MJgDglYoSTX5r46wOYh5lcxtkzcXEJ79zXBx02lJgaBqpAxOg986clgBdNoXntwJ0QV+JtNkd3SMFLFiFRV6OmbjH1ZptaZ6gvskm5koJmVuDNKTwEVHhhW2ndYQSapgkQXVtrVJ80pvB48eFkuQOdlb9KWw8zLTCgyQvQOPzR5LWtNYFVw0Y23ZrpNo7oX9VqaW429NgyQXTCYYy0Bj+DWrUGJTVF5w1HAEfAz+1yF41pZEpNSh5/QqqU2FOeqi1vhCoRrn/NsEWrLXRIIff9xDX1t83pcy2SuFWZrVTWtVuycc5iAY1FVfZEBIlpAU2oig8otrL71JFh+MgJvSlYjWFUxoPL+cfrWLH6sQKyNNxJ5ZETpey2ztT/NHlkFFchrj8HCO2IhMQUbZX5RVRlooO4cZ3uFp6D2Lm8sbw+COBeqobZx0O13tZW0acKbldNhyY254TYYZgGMN3TjfRNbUOcNPMOG7qPcF2teD9dZOyR8Vz4yKHnNpP0/k1l65U/v9QrGjSkrWtvxG8tmZ2uVHA87swnNGzKBkb1ZQtmBNxgm7YJhQZTFvEn3rFXL2ALFlOUftDem9zP31UTl9cXHPdbAvfQZaOoFbEusjR4mT/NiTcYcjcw79RKf2P+7cVU5Vj9WIr6HsLdQeYjIJVRbZKprb2I9mvDGIIzXYq8Bvfmqe/BO3/BNNdmLRey+7n2gdMy1tXFn2Gvdwdn/XaT9u3zrKh386KFTF3dpUnYcTNvtYxL56C6vGSa18VHDR5OcT7muYI6yoQcz++R3Y8mRNo7e4Ir1AyzXjQR6HpxOefToYZ48edxvrv2Pc7988TLPnj8Ff0QlPrDy6fV8nl+q+YXf/JLwpr8AfMWb9v6tPl8O9hv+V3wxePMqN3wB518N3qJv+4vF2wxqsBq0d8i57yLXoMEyk8P+GicgU7xqIlUVf/j2gFIDe+Thg4r/gfSvfund/MWHX8nvf/rt/OHX389//vb7+ceffSc/+d6X8t4X3s5bzx/wonTmy0GEzNQD5jwlnMGoSjfU0ECnORj02AxstkpXmGWmCkSAD0RYvbZzP6EJDuIDKsKHG9/gDkg+FwPOTt403DG86fQ4PfBpUIvyTGqNruWXm8dr3PaFH+ZyeSjNzIFidN9gtVAvrFfOySGJOc5UVTkh9MwQiUnbYhq9F+D2XU+OjbUcXE48VZUSIyfwVV1D7CDu0VhDu6HX2alC0xfSJrx5nO2xLQAJSJXYlJGpgVmBIzISKVWn+JO9EXjNNh+QBHr0qkexeKLx+miNbQZ5EyMEtzJbXwODPc2ZXHZAsMphzD0Qqy2nZlqPwK3nMCOmic+6RIQBfAyiQpkpoRljRiyXGmNyzhx+VYXe0oEKzfUEjLfpEr1vwDWztXGWM+BsQCAoI1n1SONhDI/7dfClBVZslUIVMZZDbC0tJpoP0KYFYIbcM+c7BPWbk5Q/YJWkqmKcUNuhXe43GQBbb6+Hc1qxBrXSlHNCub4mFX50Eq1dstoW0137Y1cJNRliK4aqHmeo7TaJHLoUNlCF0fmJZnB3IZ69nYFnUF6VdqJSglsOodU23yiQAognGg6tbUA0Z9jjjHcN/NkvE8syNhEf7Uin9NClqscwVmxyBzOedaLXBvETEsSqCZTgJM1ZvJl55rn13DjhXVt/8cC9Z3BF8eibhSoKF4h9dD6rYSOmEBJuWRyd6gBs5p7XVDSgYDk2fAp52UpYvnqXQU4oUa3dHxnTrnTzBDRbU8j4QEtimYkDz1tVsJhr8Lpb51d5wZeBX/jUi3zvG5/PL/7ivfjfCvw//ALt7/76G/nJB1/Mt778Tj79ztM8ffyA57yR8DpdRY0o+CjG7I3aFzt9Uvo+nhSvgfx+7ef9gdr3A8rtre8NXuWWL/5e8cvGfu/gPxHW5z3EK+Lyb/ki8IxYz9eehw8fxv/MiV8Gvs0XgW+99bL/2fCTx495/X+YE/vOak6+2Sy91+dZtTEHogcSZvVegemF3O1Q7kCvI/Mk7sNnatV15eVe0Dfnzgpvil8qTN5hvCfFsyj2WwfatXmM3FNgkQ1tmzhmrLC6KRrNW6ylCUA43k4g/1e9itr0vcjRZs+NM2ffBiuG78OoY/uwgjtwZTjNApp5BFZg6SYs51obUo6o16d91tX6zrDH7+Bvdp0BoR6dU8BmvPDv+pfI0TLXc5O9p7cDq4M4dJ7EAFZvYDmtRdZjZdmd3tH/u6H2hd1Tx2tU4H3DVTN7XocNI0oXQHWf9hwbuBru4u33IG03dDa5HyujPWgoOor2RYpV33f9qypRkmBlNi3kMOXMPQBe0ElmvIsffcJXXH3FVyP1m4T56St6WoZ64scxLH762ZqesrncN2tC0N4wPo/eubGNxbqLSmkJOQB9gbHpeIzp6IV3sWaEtNCYo4pYJVWFnFIJUn2fMzVEKtLX+RzMdCMvSxqYQ6FaiFVpAay+FRFdwkREDWzKPenypi2LZJ3GHDJhYvTNrqlzaYXpb318se0shgFrgDfGPJ6v0+xirN+NndtybdY54Z3ILcW1VFLlECkMdNyux4G13uoTCaGWaeuttGkvvNcGVLAVccr1m/K2D4NzXNxqs6pCTyqZFxIlQOHmsyaKxdYUDWJrjv1cwKQ2vn3okTplz2QTElHcML5pU5oDvOaxzsxw7GgvT6tpGnek6sgt+JWAVdYPbmhdoFgANh2LEVfDNbUXssDg0t1S+8VYxYhka3ibdVGeCaX6OEnJLqtYtuZGl4le4Ybb8QogRXB17RYe73DkthDHzT5Xc9hDLrJBUKoljNlabXqq0ZFyrIl4CD0PQ3/A4BpvkVaLtlJ2n6jnMQXHTpAuVa9Fv43XBiNT5pjO03ZnaiW0viw4vlEuH6BisgfGkvI8N2FTuKkiKUrSJnho3puu+3SqPOTLwadPnuTly+f9G3jfgD9/9iyPHj7JiR95vmH3zfqtb+j5wu8GeYXc8KZ+ym3/1t+/BlD8orAF/i08c/08xBHzUBg5YwzWUlVsdW1Ajev6NBFo8MEwcInIx+cpqWuAn06DLzYf5QuffSvf/84X8tsffzv//psP81+///P8y68/yM///KvxrwrffvkoD+AOFkJaqJTDENucg/ptnISgtNPrEPB5tOfGGRSqfo6cnCZ1/c2XQ3x9YKIyu3ZENsr6IgUq3VNRMLk2TdkW6jVjMUxBnHmjg5QVmxNmGvELIRiTl7RGwRoq4pD7Hqq2mSZY8IKOCdiTi9ddr/fqTeUsAh0JOczW6wmNgLYKj2LxEquFa2GtGTirGRtWZY14EOmJ5JmMqZNuExq9xrYlO5/ax662utk6yqy7ILxQdD6P9axcIfI9Y/dJxrxHwZgIOvNFZWRqeUCEwVgeY9t9/jgzFYP6ZmvN2PRmvolGqITJyJq4oiQPFlgth/nYcEEyFwrz6cx44GacyB8A1GhfHXy6MFLgXn5M6dTAKjjgawRJei7qhSCTDXQh6TbmSCF6oLJL5nAktO1QD3Bs17bSxNgKhEOZAAAQAElEQVSwSYSqk8qDhCL6VcZIMxt77nX0Oo92X2KoMqcwss6Ioa2l6FY5Jh3DtI7lRwPAxEfIF1STH9ZXVaGL7BpHYq8nqdiazjDw6+SZiQYv3Vg995Pm5JOcDo7QRvq+CKyRNMNaSGxgPkanSfSkdZFJg0SmY9CFYc7Annu19pTQxJQzcdzMPWINpNehMeaamYBZDezSvpRocY/BGV2kUlWThxopfoKM2HyuKwznRqVKL6ECZzoy+oupYCPrCx9qc1O7Ku4jcLr5VjREFmFGHPGguwC6qFyLj49JeIBqwRpoCShzvQ662uMyG/zB/PDh4VADw9x2yKB2jd5FPLQyphgn3AlwLLJiZ/YqxbligJLdBTEmjkGNsd3sM7RGNPeCx1SuddzmxBflL589ypf5ZdgP3ue18K/fy7/++rv5l19+J3+H/eMPvpBv8mXgp95+kicPq88tPgf32tij2rVwXXhGdPKWsdaK57qMSW0tHznzOu9r/y1f6t3yun+D+FeALbxPePXH2/hPg29fzfcKr/rLwNv5S0awV3yReOM8zP2QLwOfPHka34u89fJF/IXl82fP8+Txk/4ykJXH+VnOa71ECPo63TY+riOyTnqwYs4PpDnMWVWpQjbMfcaz4Wx9Xei9kjLgpCBZVMGcneA0OjzNiRXIkmCbNoX4OSwKTccK4V16lYU7GIwfhRupl0LokoNDd73mUrj3OW0C2RqJVZWq2oDFVINdzcekfQ5oqlURX1nYVQdffG4Mq1I9hvusEGobC60QumdsVczuVZWqYha4ICP4LUlVMSQYWQ0kSqhrrcYbaGsfBrkDT0HFpGKopNeVQ/NyKH2GnHHg5dDMCZhace5dMlsRPyFVtTYCxaswUgU2adFS9rWDN4v9mNi2pzE60DW4HQ2RW7sQDU5Wq2WodRD349RVNfdMTTrV5yxdFM8Un8OUXlevBZQ8xsXI5UwH9ZT0EirBD+UGA12lYBYMBXN2Hu9rP5GDVMFAlh9yYiNG32FYRMpIS+G1sQZquMbCL2It7kUBA0rgcKhzrVvxUUlaAFoTjrLOCedu75obn5hM1J1OvBF083Goj7ft6XLfe9u1EHeJfaCLSJpdVw1F1WLOXDuuiW5GogLUdSQRK4hK0PsZZDbCEc59zWARaI2xagPNDjaNfeRjF/YimohrX5B2ekaT5/EdY6IdF0Tm+RUZldUOZRfUehhYAkI6Bz5H3L1fKgER7jnQfThAl365UBfsHssCyjGEb0khH1yK9i4uQmGFC5M/2Gn7HdMaDMoO7BnWNJItR3tJOIdLRi6NdXmLX4DNMhHTnCWJVvYmRZn5WksCs5DsrbCWYM4UjQVummWmCoduONmNS04+rh1yNJWrFAElcSrGXNr99+BkT9ayKzWByxXAMt9zIES44EzB32As+iAyWpuBEYCWKjKQHBrIxSvMQ1zXGlOOx2R9uPRl+RzAIjdkQy2gbCiqb33vJ+27YpYivrT2a3LfvcU89Pl8dEhwXdUHcAA3s6qwFJQTKpiru+/jrtN1Jl+qcsEmnkOb8Qn4CFem99GjecpiVVWqFNFiScgW1FKMbNA9yqiyhUgYChA92r65DY7n5fWZe5evRUDzjlQKRElbYY25txWhyoMHD+I/0Xn69Fle8Nv4t16+xZeEL+J/r8c36Kf4l4Ppv7a75c38LW/gW/gg4Jt53+z7JeErYv7zoCU3xG8VPhSoxy1r5gPOGUm3bf0qpbE5FMplK5jdtasqhacEu4X7rvgU/IwPRJ//9Fv91xG/+qtv9JeC//33f55/48vBX/zo6/nu1z6Vz73zNM8ek+18vPurVNJ1kmB65m2AVQHQsxr+QHbXhHa4g6gVYvS0jm1oYlSK0QcZTK0MgOE7Ii8sdoP7MKZFsZOW8YYYsBlFW9pm/zo1Z9E8yJn3dywOYlVNHEWfNuMIQbTKeywYxpvetYnTpUwZzFQInutvPn7hs6dVr/OFFGJdWz5SZkM4IW3CKWT2gVoe9mZKJdBdu+dhfa1BxcL8YT24lkUNEPaPNXHsrZ4E0jvSA45vnl2nFGVQS7+vXQPkN5kBvjVnPKmSgE7arqpUaPsW9HCoWUQIpwqrkuIxdvWXL6GBW7uqUjXvHLNTxBiqMOjTc5zSnGnOUR5Wq40fHW7CShFhlySVdrXLQG+7Azi9U1Y+YmqlGptjm6nCQ3x4n3NZL2gT3AvfmeW0gJxShXTVpIoAZ8o47aR1FbVYK6H2R2xFNrmCYW3oIW+vleZWVfqnNXw9bHZMkpxTbOUwGOlQ9JDN4X6VP85FqMDnChzFM84hYE836lfJO4Eh2PRtvhFt80aTtwFHvEnsoXVj1EHrY/XraNjrljXVTEz1D1Ahcshrs+uBrc5+rKdbJSNphUnH4Tljy2k8thFjVTV1j+IJUJdzynQ7s8TRlvvcgxC9B1DECkn6nhdAqrjOoINHrDylqkDosxylBvONBqoq/uDsvSNejx3BKGTrpGDJQm34YK9VOkril4OhyTrAjYiF9eHMTkqVAxE6yfEiWTO0SjGGGVpFd9af+PSzN0vtjvVwJrackDJzPZ/Bl4EP+DLwrWcP87UvvpO/+vBL+d3ffIvXvvfjF4K//8l7+esPv5xvfOndvPvWE17neTWnFJ1rlMTillNim0aldFqqsL24SiPuhx3yQB+Ir+3Kzc2r3PIe4Jb3B3/8401/CTjfE9xOm/cBN/2vCuaXgbevzrnhS0RruBfvhSePH+UFv5TsLwNfvuQXfs/z9BlfBvJF4cknD9fi2lhSDk1XmRBW8zbvYLvyiU7Lc/AgnF9trDHnwNm33DWq0R71kc6Th7zWyzkG196KUzseeTMCsj8mScJdvOoZAejTNqJYG5BeyEd148rOYVO9biffwWUASt5kuEftFT5oaygLOtoum0rs3ejF0lOqKKqwFv2WpjnE9JYeoObYzAM7ph7D04YgDwcrVYz0bUHxMZqtCbfJ1PP9NkYD27ARRBVPfunJkKAkxU9oXiEFkylhV4gwhMZaqqZNBGD2toGrGJqtvswmq9+f9L2id5BOnv4yl56oo4iijdwxB3OCJj0/KsGsltgq2NnaSPBzXxPfagzsyzm4l0OCHOIH5DWzr7FFOsKcra0zq1ZRgH5ci/fhzLvwO36H16XEMGTOinNMJ+QjW+c4Ua9hK7RldEx7xdT6yB7jzsDd+oZab0PmLh134MrZMg4rvV7DHthhjZpwUROhJ4e1ZTXXoSxforL8pe9i+sohzqfHg7fMO9oc13GcsynuEuOUZmDlYKXbJSJZmeekZUySWl/7IiJGlAuafoHnTd2CelFy5huUHeYCrttlYf0i0vyFOMey0cTuIIChUqsejC8Jb5B7wx1hcBmo2WVNy7G9Lc40VzX3OMZGwZrdx1fn4haTFfreDslveN8Yv0qC3P6Brak0vgZPcHJnyPG0gmh9FLvRUuZpzRyWm9REc2gTYYTGmOJnhquV40zTyh7N3TbDO2rOHYjcuwh05iWAcezyDCgXvD0Hwxd4WuLK9Ch5JB0CnM9GuShfKKQrW3xlXN/Jl5SNtgGLvbmo6hUUFn0Pz2u4ofPyHHlQL31cXntNUDrINfdeb/v+YafeCTv7BRqYCupP6Gc2rLxGZbIqBvYRxQcU3OO5/emzZG/35axZdtLB2KbNPDSyBVbCQfsY7mcssWwNOkverseGbYrT3qxLwqJvgYT9P9y+HHz+7GnefutF3uILwpf8pv4Jb8ofPJxP7Wd+u3e+vYnaN/y3fOnnl3++2Z9fBr7iA8DNFD8Y+M+E4Pilodzz+ZanzZFb6ihez/kijsV+K/ywFteXQwOae4PTsAD2fBMHgs0Yb6tnTx7mM+88z3e+9pn84i/+jC8FP8z/8/c/yH/87sP8/sffyA+//bl8+TMv8xYfpPxLw8GaWBQzM2tRpQ+M9TRyCp970m/Geg44UOQrekqZJx4+dJHXJkMNfGOQep9g5rVoL6615YGpfDi7DOGQC5z+rLvZ7XdQC3GREHcIY3DGk37eZnFPudhyJsFM9nlOr1F81QsNjh9kB5hxkHktMKAmbr6N7M09UIy6zM1mai2eWpKMuz/tpS1aVfGnc80pGOh+LDIHHQCmhmIc2WtgV9XVQ8haZHQel2ea5K69YE5Kz1yTt8Ztve1KxJiMwTuHwf4sN0mGBzWgAI6pZHTC5GZ9I3bKjM8k+O1mphfrl2+Nis21rjMUYYvCLdrGLTIsYE2vlXM3YzBtR+Y+eQLpGsYwpPf5bvYQd5gBPALWUuFpzrlYI5wz4ra6hkEX1NyRmoGEe1EIapi+8RNGIYOaxhItHNTcD/bWC4Ki65cDJ+vq1GnuCXvOnwBlNtaHsddycvw1T1GzbTXSJZk7rGke48onCM7Ycw2DXYfsveYEaqAVFNEee2ish/TIMNc74vnNkgPFLHNhlzSg6QxyByaACra9lwDUiyMq64zu+QlKVRakln4C7PXqALYCY5L4WDdmrfClk7Fe1lZvnjFkYqTSzywFNtcZCiWwNbB4ViFObx9N95oomFk6TnAWYbZ+zGMzBSW4fyunPd94enuMhCEZ26SKuAFECJUADWqGBpuxAc6+J5xr2MjG17UZYHT4dvbE/rTm5MOy7S6OuitSng6NHFbIBM3zTNtYmAnayFq2c04+ucQHCX2GrL/0+SKwzjd5XLd55/mjfP3L7+YnP/ha/uFvv5N//tV3888/fz9/99ffyI/e/0K+/Lm38/aLR3n0sKgSfrE3+n9L0g43POUwZ4wlrGnBkqqKP+lWPQbSmTNQBuvxNd33ATe8J9D+I1/6/fHVH/tfDvivBf7I63//NwSJ3/A+QGy+Fzhn1hipB6c86f+UydP+ZaTvOV48f5anT5+kfynJzVZIUumGct1K+w4FqFYOZo64MWQg3a8KuLMp1yNME5B7ShEMrwOteoDGCWWXNjpyGRZnItfezExq++n8mn5oslF7b5+zKWQHs+7eC9J1e7+d0YGL1e5HDCzgENVTDtC8b66Ai+PjQWFZFxDrbo1e4xHvBcpSkqqp023aPnd2bbHmJ9U/auSQI95z9Dkk0NKNvMvjMhMGy/Y6MJHKdRvhJRbogtfMzOCHQPdlr5hgOSDDdSgHu7YaQN2Xv+o0eGdYnCM8+W7iiE57oo5HVnVQVKuKUWmUAbtcG+udWWCSFcze8rLbEYwZse0hnGUX9t1+5jlFuYvnIyrVHsuh7XdFX/I0pxI1e4mSZEOykdAiqI/pvQfO4o00CYjVqme5w9xzId0J9Vq4IZvicB+lcwgYxy7k3k6gjvPXvawrkKpX/sW5L/mAbWd64U/r+N485YPKGZD5AJgkRyAV+8faNubaq5hk9hnvEU7ry1CTnMCvqtbZ2hXb2gIKtCBCfd+KbWt0fbpbiYuCb05VpepaAJq3514VKGKIWAtDTwxMx+sl+PQNKy2AhRDumA8+XWUDOK9M7jamWzOmteZAiyod2PiFINx5PAAAEABJREFUrnLcIpXgTiHHeYDaj0Zmk23Y+JK5b1fpsprBNQ9pY9OFfREjyqrjXn2T0/VCm4DFdpGrUAhCpqqkDQO7pNtgdEUtzWNwg+CzaBvpfPCBTHtmTg45E9x4qJ0XKMT3ec0DO3SiK7vRXgt8z+vuq2c1s2kMWy2UOQBEZUzR3wVOn9umVZdYsUY8QaWr4NsJqXYhztIOfAGiKMZLN6/PAENNvC8Xte3KINQJFlTamYMhpT0TXTw1zGvpQI4mdm2Se5rJE75Y03fstRSWgrIXYFHRHofla+fQSttBmUfjcpW+hoaRGcWgDmN31zJljjO7Q3MWkxDreERLW7sJxKLhGSvaOVShbG2ycvzCCgrMSlVptizLeRrohGlVzSilkmnG5m/rHz58EP9y8Hn/xv5l/K398xfP84Q36Q/4jX3I9Q29cnNzk1f+ZQDyClv/lg8At7ev+oPBq1e38cPALTHjt7fn3PLhYOrR9uBttevos8jWWFP7++IHq0fAo0BjGY64ADhE4fiMSjWgJ48f5N1PvMg3v/yp/O0Pv5Z/+uUH+c/f/zD/yZeD//Czb+WvPvhSvvb5d/KJF3z48JXLuRBS95rRora632ZwratkpFfNTPELswiJC/Qq0q3dts6Tgj2phX/anicB7ZALrRhgKQk1KxWfNxhjmxoyTnPQGyXQW8x3XXKrGOlmaErfBZzidKJtZ8s/5+y7XhKqOFPCsbF/Vdx9T76SOH384sPJCb6cTukhnMjIBhtKSPP6xmYAP+r2GbzJUYmB3GkDv1I1pec7FZi9UipmPKs3TlWBV/iKNlXsp9KtqtpHucgWrkqK6Oi9Ym3BnhW7Cox4lVrRUWSg6aPPxxVU16oq0GBX6uQMTDXg17YWvlwZrNkOJBECqlDwYOEkFEhV5YRg0CGE1uc1olfFSLcWqanSoY4A1Ew36o5rNMcAgu0b8zPBERsjsOvra4ZtyozUNOHqk5oThjIDOBjirgAToBB7V0xOFe9Xv4iyzIBUVamqdENXVfuoFGBto1uqwkOAKYWdU6rQiHMO9Bmis7U/VkzPrKRiG9GATkDbDLSg4hkrmW3w5ci0yIbW14h5SD7C7VZVTojpRa2qCgqpaIbWuhJ6qhi5J8KHpGytn+eZhw5CfBqB3LOegeY+MTKbd2Civ4mK/TfGYixRezxbq7nWytYw6PHiqBVmdIkxlyKlBmuVoAD7MaDmZCq0eZ79vNLckbP7m4UoP1JVKZjlWB7dwFu9UkUtXdYezocKAU0WnhmvKrCRVrENBwum/DEfpKoaA0qw+/72eS8JkRxbx8yzFEHohIc7QdPBLFZknjxjzwtYgty5Mq/IyAlcDMW+k6rKpWlXY3XaNMHhWfGF4LNHlU+/+yLfee9z+du/eC//+5ffy7/xmvbPv/xOfvOXf5Yffutz+fJn38pbzx/n0YNiSdsamaNSVJpS2FWMtSANNse63SZo57ZmE85/5p4/80u0W+SG1/mbfi3nNZ7X+VevbuYvA/1i8Gb+cvAGzPcEN/3+4DaveP33PydC4Zz4MnC+z3ialy9e8IvIt9DP8/TpU77EfJgHvTbXNFfgWK4Zg1AUzL2zclZp5aOAsp9F6nwTlxiAcjdxCJTBJZKmXXUIYO6fYaB4bkDxWjeuQxohxtk3KMM6S2boepSogLoeBfO1PtifcjdQrKKqEqRqapzsjbxsC6sqaMgenGd4cQsTkX8lONQhvfMZouxrJcWY1S5rrFRmKy1K9DoOmpJXkDQzqgqlqCq6fc7mAl36BYB1gTuBq0OYfj2HXm3U5iW6+1o0slqlqhK6oukDufd4KFwElWztaDfUiVhLY97tVWQhlJqhQiGesYJHCICOkV3yenNpXosVKcjK8oOfrRV6CqOJCB3UCs6sh+ZcpiXeYQYRFL2KfHSfDdo+ep5iVEQU0EqqHEJDB6Gr0jgOPQqM+3rPM4i4LjTdKzuFPHqnq2FlOnjWz2zsahqMNQlpdSwGoJutVdW0jiAcwS2iyW0yCSwP/xjB7S6GWK8FEHcrhbM6YMc33TucMde/RKRIbhmFy/2PP7bcRrBbG50Lwzp04qRkCkx6rrDcaXOPgqdI1lKONv6ijYUvTezSZS2Z6KDomGZvu21y6RsaGNyQr22mmbHVZGCOtjAOvbLA4Ua3WdrMx7QDaUhdhdo+DsxxdNueGW1+zFBXdWuyt/TNA5vAHHG7X3vb1qbiFexOdJ9F/CiWWltdeGTrWK11aMtgVcsEPXYim+ttu5n3qNfSBY6y5Qhx9TfvoLgfjLU4bCFgrMsqcOg8UA4cgEPJu1yjC1tabMosM8dGrihXToePw/FEjrZHvPPGPTXAuJyHNcersw2Z7Z60GTistYHpO79Ss1JHPmqoLchSpjXL7PY89+lejR24kFedC+d15BKb1p6toQBvCot+5UzfqtdrlaQYgUPXQ3X3LNp4bTiyroN3I/rKZC1rVr7MOqM9SkGuru2RaMzrszB889rdbP270i+cgk3EUCN+8OzLwYP9xAeS+ab9OW/WX+bl85d54X/b58mTPDg9ICnxQ8Itb/h90z8/ANzmj34oQF7xoeEVHxrmPyXaPjDAnV8K3vYXgtM+Z8DrNTk5H35G3/CM7EGczyI9H0tM9ovWHvjwBNBBD+LpdnuLTeLDh5VPvHySr37xnfzogy/m93wh6F8N/vff/SD/5xffzc9++PV8++ufyWfefZmnjx+Sy3r40BM+wPCsgE9nXXO2bU2hthhCFG/ztTRbw+WDsWe00VgbwS2GY+qUOk09wzCcbaSvu+aMsj8MitExtr47g5II2WkmibiD80IRC8LehuvCbh42QS43wOgsYSjt8w4GfegsaHCmMw4+kDNl1ZhHPrODWN8gJ9lJ2vKnhrB145qTP+ZKKDcEXVJrWCQnvV5DSKViq6ppgbFloMGH70KTBRbiKgB6xZ8uDOjSUOB0HVRPBMH7z5h87Q45CG5a3PgJfueVgSldDm5DagBUwnoWPbazg/vnGmF2GK5aLma6Bkmw2BskCymY130yG+u4fqW/KPbxJaZIKIYrG0fMiTGdV2FaiHbBpCkbCJLZsPxSpRM4Cexqe16DlTPAYc4axD0/82d8WUkVCPGepi/qqR8TzSdE1Q6FVvtjaFZ2TKr5PAxj49YF0UJqE+tjtuokT5e1y/SaGICrihgz9vza8LWrXAk5+KENzxgN0iMp3MuY8LSxUBbFcl8U31JJwcIn0t3VgIDPOSykL06RuT/5gCoxzLVl8oYr7VphLmZte/RoWMtqUzsLD3MD3GM1cylMKliYDx7XLzbPJ+QC6crux8Dmx+zN7vzMRjm3YSaa/AnP0SCWynrKwNnKhBcdoulcBo3251Sw6BM4jGBV7gyDWh0pRtwyEcEEsLMe9uec7cE/r9Ncm9jIhJgfPob86gQHYBU401I989xC69wecNIxc6mCM3I6Jb68DnRX4V6q0znPnz3IFz/3dn7w3S/md3/z7fzbb77HL7k+zL/84jv51V98NR/+2WfyxU+/5DX6YXjpPpxrZW/UvHjTYokzzJKqV8OsgIMHy2DfZ14H5+u0r9lnXrcRXsdfHb4I3F/z+RJw4Te8/t/wuu77glfgN/xicLgXDuThw4d5+uxJXr7kvYX/uRLeWzx79pRfRj7OgwcPUh6Ca2FNWZqz11XS7WKx2UZ6YO2tHaDQrcCmBN4stYew6Lu7GdbRVF+Hrz0udHrCO3AO7f6QqHIgajqh+k+UwYOiegHXCXXtpil3wQI4nl9eb1yGKDAJzhHjI3vVgXcwr5PuC7j5JZN9LBU30Wly0s39795uNKnj+2BMuIXBwmxMuO+nPge9KYb33INBZnuy0tafMEheidA1q3h+6jkBPqIXex4H3tzvAK09q/DsGRMq1GZirS66bPVdX+wizqP38XVkXUuVtZHXkzfiCsDZkI9T5QZJW+uSj6s6yELUm3h2yoH1cWZ9HOEY38ka25zHOLYo6s39Ywkz9WqGPuPXEz0fZWYcxkW1CPByMfu2OfpiHymS15kuvSXwkoPFJM3p0vj0Xi/vNMSFvalnLmQu7hwlInQem45TJCL0+cTeRWZGlRra1mddCE1Oqgohzbk32A++wI1nbzUt8qC5REQrzau8/pPVLCYVYRpeE+CCVS2dYKZig6TaZLhRoRYG++ihn5c6yUQKrxqtwYpgbXUWuWpDqDHPwr2D0aEv9tRMI5wOVKqqzXkDEeQEGgh4tqbZPAx69tjGX5ga3kCaor9RYtNvAWRvvX7W3Nq4Yq66ZeORQ++SPSxn07MEO9AwT61gz/OgTu8LwH41B2cFJgPVvZik2kpb1WO6jUpMV7okic7hHgZBOgRr8mQPd/nBll8C5GiHVkWA7v3ZGLGuR6w7MXPZXbs9bJh4GEqp0JiTkRKzFNggpoOplW267D78tJcsFRuEKgbtFuz21Q1Yto3RYzqdaKqqZSJJyvNwBxtzU4X2w6P7HdrwSI0SbM+0pWeCEJsBRX/VnPbV7oWgy7Rea/yuqz6IseVuae16TYoEZS6B+Vyo0WJPS8DmHljB8fouu5Mv/Lgga2w4ZRqq+AOP2MAOPDqqQNK6atqmlvXbLWJJitwasTkO4lUlLLRrnY5rIKawM0qKJr457zfwj5/wYeNZ3nrhl4Mv8uzZs/gf/n5wehi/aAhfop35EOD/WdA3/zd+aOBDwA3iB4I/orX9gHBD7Gb52ny48J8Snwcz8yGCzyLxg1+foysBD7oqs7lIhBOOH37SOB+mINDbNWaO90zXoYafM549e5gvfOat/Pm3P5/f/Pjr+cNvvpv/399/P//92w/zv37yXv7qO5/J1z73LG89rzx6cJNxfpUxbpI6U/ec8CGppefEpQ8+QKLi3GFd2uyEvMSY84spzcE4pKdyghhSC1uz4jSlR73Or1OqKuEc5pXBxA7EM3vzi0eRQMFtswfyZ9pIX6cGR0yt2siohoNxImYQoMpTHFwK902MPvhQJ805KA2Lj8tg+jEQmiVQdjktOhs+uUkVBZO4frHpTgx4i4+1GiGEIouCpoPRub8Z6Rsff783dlKoqVRO23lWKvY4OWZo7nauZwN6Su2ROQY9r4cnFJr4XGhbaRvTsoS5SkBjWipC1MDnvtI/+2deiwy8+oKu1kNw4mR6uPhhvxHE304At5DB3EpSoZFCx2A9AH1GAuaKOhFSYX9kVBVjulVhV7heCNoA0yXmwxjkMVm4kaNZPC7WPdcx8uVyu8ChrxpJqh7kdHqQqlOkdYHYRqQNEtWKqNI2Q18DtBg0FMhAcSbOj5cqCTV1GUuKn1NzKnMTlaqaJoi1qvDp7mdog2ujApwqRz2lsn7M9SxqwjlzUKOdkU4Z8Zgi1GvUmAQCdEhFtLhAmOlWSRVDbBaozccWyl0fsDbZFm26AjqPuC/GGZu73jLwTxBQQc2z4DrKVxrDkOpzm2vHpQ/4hWDupOp8r53nMXp/YDot4aybtBEAABAASURBVAzwXcPZ+UcSNGeVLQ5AB6djxOe5Lg+tqaQ31xoDEn7H9U1AvPfEDOMmcBpLIh58DqBV1+q5qZVsGJN5BqyfuzPmVCqDx6w6W3PZ1s3wPEcKXO76krTPAcw5+jnPPddt0sIcJ3IeJOELwMHmyn8i/PCcT7z9IO996e38+Ptfyj/+/Nv5999+L3/43Xfzjz/7Zn7651/Kt7/6Tj799hN+oXWK8/UaUhRyJnWlasaMY3ZsHwprIN2nwWriWd+yxtv1pSCv1evLQV+/b/fX8JvtLwRv478G6Biv6f1az+u5NaxVqTx69JAvN5/m5Qu+DHz+PM9fvMizp095L8GXgfUwWYuby0jISbfq0aEt44qA0qCGe1ZWUK1kVmpete1YCXa1pEqnpbjWLRsUGiYjnRvJivqF0ZrcqrqUEFegV0tl/eB2rx7XMD3fA9fGXJG5m8FdeSiICWAoXu+jNL4lr1qDmun11RZ5XRlROuIeka7FWcQAotlxB3x6qiqFr6Bmv3Im1CRN6g61svEokY5j7LG83tY+A6/iT7YxtO2MsLr3PGBoD0p2EahDhvszPOsStHftwCJrW0xVJY0wYlfhK4HTInETQlKrCnUtULleM2dGkqrKsc21WGuiVdWcwlW6APbsF55+hR/4y1a/Sfp10WBtA6W8n0ONK5kH1It2bT0/XGl9P5jfUkDVPEbsS5XQtmVhhZgFmuoliO06pyJfGZkrrRJD8B1R5I69yFpbxwzuAscJlKPJvnQHvCqyECktg3GTqgoUOjpb28yqzRCmnt6Ugg+41ZhnhgMnW87YNKzIbgEbeAOwWgqvsLZ+NOFG2ULmcCB4bbXm7r9zPsB0yyiYdM8XtfWV3a71Fdd9JR2dwzEBm84ytuo4p8lyxKNrTbmQpn8ZtwiAloJp11SwN4X18X1xK3UP+WpR98QX9AbeDu/GSkDfNx/w6q+FBfqyNcOKSjtvHC78e7dH3qyKsXdzBnQidIw9wtW72MsaGAfxicI00O7ayu5oABxSRO7Iiu736D71JXJMqatlHiMdqCvkf+R8bKobvqroCg+ABZQd0lEmcM2uXu6MzL0ve+kjY9lesRXXHjVztY/4sgmnJ2ojaTuHti9qN2Zw8aeXzvNJIJd2nPOCYu251jywXCzhqy5XAezjNQXb+aq2gP6VXOOmKFcUnPsw4Nf7KueT2+tRl3IPeoBW/gGa5psCb1rZwlfe0nfxWf2yMJ+84dD7waPeKEuto7yEBumjwz0yVYlIPFWi3sQX1ZENG4S0M1vBffjoUZ48fRS/EHzJm/mXL1/E//aPXw6eHjxgSXX4IHGbWz5E9AcEvixU9wcG/4KwZX2QuMmNcT88wL/1A8ggF833jBl8KJkr4P7nurGs6WLQseeIwfyOlV42cFVlsO7Q+u70w9rGevL4lE+/+yzfee9T+fmPvp5/+fUH+X/+4Qf5799/mP/9s2/lJx9+Kd/6yjv59DtP8/zRic9p5/gXE5SiAsWdpPi4VxMJa2OFKGPn1p6n0cAtYFaTbnKXCGB3mbYZlk8OHSB8eE43QlQL/ozoO29o7rHnBFQrafbkxraZ/UINz3ldF6bRLuXDl6Nr28E6yiSAUMM4CsgKKLocds7HWUaCrifOv5Gr5CoEOcXux4kbMKPYn/PIq3TbeK2EFQOEnXcmmCN4ZlYJvTNssMXDbL5zYXcQquehNMQ6oc9iGFUBhsQ4+ZuN3+tBpwPZG2n9tdqcC7iJnss8FW4QQHzGcF8yWVewshL4dKLwMayHc+gTby5B+iGmd4gbgUjHIsb+1nzrGAgAjXSIb8/JJuRIBLDCWbIOOgAdY+5t4NDxGbs3Mm94aoT7YZBNhZH2JeG5Rc2Ex5F0AcsoVQV5zR8aPr05aB/Wc/6kqlKRDh/DX+DgbRgB4vpY3a0fsOEXPRPheauNbaAI1hwxWDdj9JlBE9FD0SnFss5YEIGtX+4JOzyYBhJCrtcpraGQkMAhlGhoDzz4cnvNuDNGMDTjKHufWRuVKiVosip7M32KI7FeiOERrqgGyEArAdtQizfEYD3VYe7YwCdUOfUFSbe1N1KozblgnL3HJWPTm0dwakaWz9ysj6D55+biQNKEcqeP5pMRjis6LAdFNnOZ7xkO7r7caSNjQ9R48HvX20StKHbBcMjQh+2UeGEuzCZjrw2E1nT3PeAMAOWMLZ/HvC5rKM7YmkXEdG6iDF4HT6z5yaPK5z/1PB+899n88kfv5V9+9d385999P//+mw/ydz/5Rn703c/lq194e/73An3iYh395Rt7GdRj0tnHVPt48D0fltEhVpUzuV2DNbiO9vs1+Sb7l4GvbvoLQH1f0/1vCSu+bp/JU7T958XqwYu4e3u8fxn4Ii/9bxXz/uH502d5/OBRHj48pbx/XAn7ULUUIyLUj2nOixNkyZ6aFkEos1/supgd0u1tazRyZxBX7sDTnYEeXcgEDyMR+gHAFFiC271X0NY+bPWq5IoeOEB0wSvp++8KCVf7PmauG5RD9S0momzuUvt6JkAqxhw99V42afQweY6tWQYUAlelNgz4undSV+baHkOXBK2+X4/ho+1E1pF4xP9HNsnUoCddry3MqUOruti4r3UqvIYdgT1+t8xWt+pugGwPXMG07zWWY4qif1c2fGQz7saX3/XH8t6gZ9xKS45EsYsvV7kgl4u7Hr/GlQPnyjzEros36/7HgqFDnu6VbIXuUvSR+rhzOtaqo/M/s6vqzTMVtRTWg/WRfVIkS9Nbtv4U0WnNx9iydw3h9SyirJHxtS5XWYEjjVLJEUhy2p63MVeXNlK4PPW3xkRXi/aUmsqRolX61zK9us4bJlykNrNqWgP22DBvomt7EE1LDs0nn36MbJFpT0LXAKBPgLHgVTEWzkf2koncJVl1YdMey72rawKXuECl6ni6cFgPY/fq8fVh4WrFmnNfenf4Bu9Ar7EErng6ykxsS44yIcbK+gnWLpVuKqUdB4rQ5/OL7wZxvOeK3JZKqhwuDwAok5/iJ92KUUHd37voJbNJm6tavueldGELrrnNbxAmCbqG56oAGvZaYxMouQVIL220UdTW4W27ENhjC1YbQKbpCIvFMYLS+USCi1GIK5mSbb7caQWu8B41lw9QkqytRiyoq/T62iBAL2T17Vo1ZdUlTm/GCrfDYJUluCtN8165cK1YzJCcdqbRzVmmF0RIH9nPKDUPpfdFQA5yolpZtXC6Y3it246RlryxWYucLa6l6Krrtey5Iqe4vIRawwyXaHyQVRNAFZ7OcFB2I/E9t1tuSMPCcpDaZJDvdbB6FSidUNo0h6tQPM884svBp0+e9peDL3hz//LlS74cfJEn/rPihw9NiR8ulBs+VNwc/6IA278c7L8i4AOGMb8sfOUXhcaQM7gfOvxgwS2bM18MTmFl5yk9CYNxn68xCYxWlfnTjsPcgNbOmTmjP5C8fPk4X/riJ/KD734pv/vp+/m33/8w//UPP8y//vZDPoC9lx98+3P52uffzrtvP8mjh9amDGcRm7VP3mkV1yJ0FNknORs42IuuHwitEh5cA1GHmoO1T2qhEC4IIzZRJqg9PnhMNgyyocT5XDfBdf+O9PdlvULOrpJoxznl4DMt4xk1RLte2iOZXkRT53gNYrSBJG4kyYn9VxXW7NM69/pY0gZSCKt9CHp+6AQKbgtHw/xGRBH2zjg7pL5mzoN9hmm+ku3eDFgXMgOOKht/2olbLvYWDsp60w+0kU6Bf9QnUH3gBFtWlcg5gxqhnXDpFA9nNEAqVac4DU7KwbUBVOGRN7DPHgbXJGAnioglxGMbcW9S9ML5r/n0KZGmOl1oTNcTdq10KN0qVRXKx4YZqYpLMr0IFAdRhcWZe5xV2Cl+0tK1k1SBKaGRY/6KgVgSF44OtaJoF4NCQpUGPr04JyBojD3xSNUlDoVzZiTGdBmYifERH0NFfqWYExSVbpWqwhrgfbWxCwyVYlBQ2J7v+fAXX14TL0mIhTacFPtkPcq5wcIvYkJhXZhpWwPO0cbtWKWMRmVJvcmrFHtIhbXKRtN1M8EevV69BgI+3hQDc33Zm7XDFS6CJWpJBdvnHmXuLzAyG/GqyolJ6HFPQOkGHq5h1wIwP2S6Fl8TtaXEBmmuxzPHyUjV1IbZIMfn7GIKiAseM5oJzetNLtF4PbZocJoyuGiW9fpLM63FwVoKSePMY9TptMHMwaT+QCw3KDkJrnvwoBoUrCrmKal4JGJVTZ8EvK3Dh5gQM4qK5xIbDn3OQ5U0wQD1sOvEoBA4cyqDL88ens55+exhvviZF/nhdz6f3/7km/yy6nt8Efhh/vcvvptf/uhrfEn4mXzBfyL8hC/TvFjssSdhDio6AeIuprgGJcQJhOkyOD+vsba7t4ThM4Zywy/kbnjdvn3FL+fUCl/43SI3vD4rvob/kfjNzTmKsTN5fhF4A886zvvowcM85X2Bv0R8my8D3+L9gn8Z+PjRE157H+YBZ1AuxAVsj6Vwv8XkHBrHtrwOyVU20NuoNjup/gnEKg5JyXYCErluIxRsm8BVL7xK9Zg+pmyNjOwpGANpYseJdpIDc6kUOcriOG/b14ProUKsp02F2CwRQLUSWsd1loAVHNQbexlhHb3mze6lOCl4Qwy6qISzy95EFYBWrqCNLgF66V1rxnrOS6Sty/zssLkNH+rMXKIdsIYS74lGGKR4D2MmRpXQNr3VlQa4d1c9nXPuxib+0WPVVh9a74N51IoFP6qmMYXUWGZVGvG5MoyIgSRVRBXqWzeHNg62NyPMLLkYkMxHddeW1M710GfiPMaVqwmdDQF3laie4lhhYeojnrtMyjTGWiZ3junWwTmza1GmR3SElDR7tMvA3SFHX6+DyalZJbJLlf4JX61g7n367m1Bq2SXWmBruUpeDyUT6zVRAe25KtnbzNW9WOm86ZO37dn1iIl4jZWCqeTQ+nl8PQ4g99NhSegBozqL06KyhIaubGsbByQ4exV5ynQ/fqT0JFVCXmwH7ekLTYGTJRzUceJJmOOs6REi8Oi9zhkNJSYjNBiUOY6AW69iMqQKDTaz5ngpSMwnGGEFXndtpB/gDVwPhHreCypy8aZ1XNdmOx1B2b0v7OsOoQEYXlVd149U6XQwHEJmq4vZK3IeI+SjCrFPXXALt1ovJkD7YVRmZvqISsXgEc2wUcXAFM/IWhO9jG2RC4uVOVaX0EpbldW0lPY7EUtgk65/dWAz0FQHhZSsuvpKrptr7RufWlbI4mc2j3xaIVKpQnrzmY2apFKiV8S+BAi1Kgx6FwHQ3AQ1O/BkMVoXnyJ0jUWZdhmf0GGcsQOQUCq0TWF56db6ssLZmyWUBrYs9hklPAUBDWyl8Auegrruew3nU5zzQDGumKwYwu/zY8e6TBMlKy7YIsBa2mYgzxmwZiZJRZIS9Ghxfq1K8KdkaxMr8AKxcrPbcQDsPhgV1NaP0YYEFJyinh1zrkvjIFVYMmY6AAAQAElEQVQwEDlVy64Ee6A6yek2KbU4MuIq2bUHlksbmAqK9N5FoIaSsVVVSqNlMXHAg1QKx06MRTDuCAWdEDXihyy/HMBJTFHSYe5/DDqsGebN/KOHj/oN//Nnz+JfDb7Fm/7nz5/nyePHefDgQSee/as/PvD4ocEPC/0FIB8spp7/MfJXf7zJH/ki8PLF4PZhhA8X5vkBQxnUGv6/E31Tzxl5EvPEWNjWB7gm21S1DMbaBDU7wPxAdM7gwxADe6l89pPP88E3Pp9f/fU3+gPZf/39D/Iff/dh/tcvvpWf/uBL859qvfskTx+fUnxR0x8S1wtzKOoHEIW3KHMixm0BLg0GgL1k94eOvgeElnDNTNE1Zp5SVZwp6AryYdK4F0SoqNgUydC6c1adtDCJSwrGwjHdS9ej4BE23xQp83ynZ3oVVwCXnqqKP9kOf+cSpOe8raVryykq49CjWF9DnnzKUS8t+i0MXrcGQz4yR++GduYAT8T9tLYYEaZkCtaMPTtEwDX/KfgzkJDjHiqV2UZfL+2xDStCUZBG0axIk2DPz74xqTLnLawmMUwEo/lETGAN+y3VC2MHxqWhG8KGRiUADBgi2/pGisfnSQHtx7QaXq9z4CDO3bG9YFKV2Rqjqnpb/4mgYZdYVbF+nURCoyBc61k3XF8jhsU8R04lM4ZF/HQ6kWcnF9WjA0L5KIsRMCgpftYe2hZ0Xh5vo2PpMxihUYDuZDirj4i5nv7rIx9DW0iszTFTUHCZxQ13IMHLVYNUAqzB/DP1XB8nx5IrVeyYWCrxn6wDapJRTBKw9Hobh1tVoQNWjs3aysmg9UiY65fFIsDGNrfnLbqEFTAXHHImxiMIPiDuSMexekb22houlwiKcYL0gdihoGSNuBz3C5EMYHqXxmvGSNTKAAvNOPDmhbjRWAI7+3nsdU2AbY5YzxnoDZCrVuCAGoEGQKj9zscCIsgcBjgDHcRzJTpzfC3oOgYCVxmXNQUmnH7NwPbs1j16gu3aTuDKqotLxYEaKQMc4OAxdeZ10fvlwYNz3nn7cf7sK5/Mj//8K/n7v/12//cC//VX383f//Sb/c+Gv0XsM+88z5NHD1xABms48yThTpiW+pTH8dqjcOgDMbLtX29JQz1wDqxj8MXfwL/li70bXneVfo3ebH+Jp+8Xgjdw/VLw9vbyF4S3vKabc2ZdxQL6PznCLw79peHb/tKQLwOf8j7h8ZPHecgXhXWCRM+++LZS1SB7DLLZ7mEX8REjCt7WR2sxpR32456U9hkm62Loe1+2kEgneKe7JqRqi1J3ZxztXiORjTdrsw0g1yBVsUrL4gnCsbuO1iTTNXuv6bG4D6sLLl5oVWB2dJUG4FWn0nGO3S6q1mRCmcZlrCJGn88D4BsHCOfShY9C0VRtLAMXalt9FttZ7WHpCozj3nDf3PfkeyjucQmPt55O/hKxBbLWqtrXXIW9layqzUJRr9eOxrvT5VX8WQH3saQvGvNVz1tQlmBaT8F8vVOB2D7v0b5D7q0RD9LVWXtVsaZw3yDJtJNUlQOSBJNZWB2r1CZ/zodPUWNysufwrIcNDUK6QSNfJtI1CAFaRwLQTN8c0rW2HEwBSZh2UolRA8cayvQADp3ZYpqi0WUY6LiNwqaai0V1URCCUZoBbn2lzw6/CFYxIqZ2Hni2Vugpjjh0w0twP7ZXHXJJpDONO9p2egnPWvhVDHq9KA1kt7cYUFh/XmvOMEH32oIrqmB2F/ccrmTNC0NuC/PK9fmhmK+ITSk89lAImC95KDuIqsPTnttt8LWB17cD5pTpTE4ps01s2owHt2rWB505GIfw7hXRwpu92pOn4OxTFQTFLakVbeCtdwb21O5rCtBH9sHbtrHPc6HOGaZfLqVl+mus5J59ptusOccEJnOM1vmTmplH/ugsrvll285t4Y4wSGkB5K4oJAqh1Q3nsIry7oCeY4PUsxfGhutv5kcraymwzFFCmbluAtg9PSYUQgJaS7bActWLwl4K6ZriRyHtQDtERJX0tLHBvTgCF+k39cZJuTuPsDJzR6v2t/TakQGCFOrQl1vwlA6ta1jzsqKIdmQfqLTbkzVSBZPeAc6kUphjhrEuXbyIEhNE0bWmlEpE0Z4lLp4YLzhcKS1lnsugpt6bxdLKfRVzb/Zk57U2Ir2K+BKB0IAYZ9fmRvNJcQL/89ES6drTyp0mymp2tM9CwECjGD6m2nbnBjfnqKC5TpY7Ua6hbFOVBvlssI69qhOg3FPPIkonJcUHez8APHn8JH456F8CvOWHAL8cfPKk/xqgimvKE7x/+ecHBz9U3PghAvGDhh8wbvhiUP3q1e38gpAPHjeIHzZu+WByNp8PLLeIewkfqqZmDbFd1rovj23Q5z428MRaZCttnhK2gDsy6408flh5961n+bMvvdv/h+Lf/2x+SPvDbz7MP//iO/nFX3w1H7z3qXzhMy/y1vNH8XNaWA8TpaqSOtGrvxitYu+xgWXGeikul1jEWoiTdzoVXl3gJAWe5jrD6NcQPntltjOXzWJ4pMnAalUpzIpcGQPmmewphARRTeB8fcM6jJsg3nLOvF1GtiUEakssnxHfcbaZ2UDi9QoEc/ySr2mbH0ESKv5ktkqEc2ijk6hGrM9Xzfq0NZUTSdUUPLox887y9P3idqsJNRFLUJ535RSPigLqvjD6ODCCbHTLxsig7vAAxinODSVn8maFxDkG6+7n9phxzqyxjXCBDez5Fh+s0310rKnV8Z4jx3bGQeBUMeB1ZwHtUccpXIPhvnUgaKPoENdogoLf8b6Ht9pgp145leS4OAoXHLlCIV7s9dRODzHm5tpzgJ/VKB0wKi5ENyc8y1ffaGYDrAjYCbsQpuqg+e6C5aTv2YKvqFiA8RAUWmKij2/CsMxGpaI/vKZII5VU2y42exvugxhBsJWfVAlSYYOml26evYZYrx3HLwb9MlSsyjEpgpuJnTjMcjMeH4/sJzYCzWV5hU0n7PxYnJUUH4+DmiBp7lZGu4WYPOOei3a4pwfzDOdhr1UzqVLxAlm6IJZ+32PnrYp65ExuyJs1WZxRHK+PKaTSya7gEjCu4APsy0i3CVolHQz1szVjicsMsVnpzBVzDbnT4NIFyUDNisN58cIeDXv+1mko5fFRf3InxljI6j05VUziYAp/PgbSuXW48Jp9vckfXDDPt/jF1ul0zrOnD/L5zzzPh9/6bH7xo6/n//z8/fzhN9/Lv/7ye/ndj7+Zv3j/C/naFz+RT33iGV8GzkdBDmsPkw724DJQ2VsldISdEaRnb6x1cc9er9vR/1mMG67fra+3/Vp7m5vttfmG1+MbfmF3Q0x5tWntG2P4viafuX+c4yG/DHzGl4H+ZaD/guDli5d57nsB3h88OD2EwpoYu7swF4oz1Tai6GEDcb9tt8XA/k3LAFWENml8s+9Tnr14UVjZ+RplRNEZcTwzTkt8ime3UyfEEmXjqDhfrI/urxVYdArQl6ee8w9WrDel9Ab2EszG0PajrX8tJomUQ0tZr603D65DSXPNKPad6+bePaDmGIKz7DWt8P8rsYD1VrK22JKFv76sFTFj2rVW1W71OIeqK2+CToG1KaxLr6pUVQNzdP55Ug1ugzFlc6eioI8GcUyec2aetoQRI1ofI8M54Xj+qO5XdiOTBPe6rHMg4secLaWTjF0n7VGNDmtcyR2UKbrWFWc5HcQ5bbJ83Dd1KYrxe9c9g+sxL+0y/4xdxmnJ2a2r5ess2aroHs6kXQsoFFnXVfejBfKqc1UkE+2wQ+5pdxKaUeRVWw4y9BT9NwoEeoeXbuc4bPf5Edptk5QdWMbIyUXMWzu9OHnKwMtqAkiVAyBqHvVAKSr0FqqCQO8XVV9YEUJbn7zNaXVE+qYAMMUyLkNdRcEWUjAZ6cMw2l4HW3/JaKOqWCSm7i7LAF/97g3bFAY6rzlzDkrFetGYiRdr+o5bimlTrI3QCRudqn1diyjaLQz0ThafdJ6MprHOt8+qX3AlIaxtpjF2ED4dr0upcbfVwxdo4U7oxRi9lg5v2UWmcmSQSdSRY65LZDfbMI6sNYm1TXXs2uoWe6mqpCUJZsBc2uX+GFnhEKfn0uYc63zw4ru/fsMbvFmIhQYhk9ppGQKBgb50GHEukT0Gda2FhGQjFUYR64vUOt3MV9phuORS8cAjRIWkykpoisNgnYysmzE4xNOiHRohmMsDoFMihb4KCGzScW3mX/me0y7kEur0uR88egNq4qb3JG0ArG4cWbBamWECWxEx1zHx41iUVY7Yxa6L2ZUObi/f9XpWyooVFbX77DWQQuxLT3t5rlMEEUK8p/Do1dVKi8OTqeDOroMULEUQlwvUo27LWkvhLcF8re/3lLulxORWqoqadO5flsG22THx0T4xKs0RY3Vy6nSKb/r9Z8V+COgPBNuXg/7zIT8sOKcfPM98ALnhw8f8YHGzfwB5xYcP5WbTbfPh5GaTW74QXB9cbvkQMpTB4lzHpt3/8CMiH3hYPBtJXC9LzGrFe4+qavzUY4KbbsVoLfIf8qHrOR/c/OdaH7z3eT64/Vn+iQ9s//nb7/PB7f383Y/fy1997wt5z//Q+ztP8+zxKSfnPt9yz7Au6vRc1Il1OSNQJnBZYy4PnKNNx7GNtM116b2wMMpQj0gnQzpoY6H12eIYqlmABDpYqEG5ni8FufvImZhzwAIZUtBbZ/9xL7oW7zyqL21sy58Qsc0fnZs4bWybQThO0nzwIWAMoG0wP0ArvqnClY5QWwfZz8pcIkDpiaD44TyVrGbNndZrYo8AXAZSBsIsXhsS5KLcFWogLLVVcU5nfBw6RneWHAqkmw5iePQCE9wtL13IexVr6+e47emQJVmHc3YdutuyEp3QBjwFs2qBOFuvPgv3JyB3aWyKrbrWG+zSG0pM4abtNXYMejwr5tCsmnNpD+ZQx3zXgtAz4NDTNdmDdZoT2KYrEjuAQzfu3NaUlsEOpHNxqtebBJ+xlelyz84tiDhnU6hnDBVrhgCd/I7GdeFkNpmRskFk0UPr13MnwqcTP7fMmpiei/N3UH/Wh0W23QD7cHJlrjwBnrOO9ByhnRDxMfWkwmJ+IYgbNHKWpxBzrl6PUYlgVOjuPdZQe3PQb8v52hhmYu2RzWc/WNYeYQ8jca189y2abs7V62iPgVpg5uDMs+8zIlk8vdqZT96+BGz5ChVmXjvkqY0r2B2ngqtTuE3gE6AzBdC5o3NYYFg7AlgpjLkfE0evT8jn6tAqVdUaA01JC7sUuANbMUCVvpWq4IPDBIa4uVjp9YmCeR+n2HU/JkbM9z8/8e5bT/P1L38yf/3hl/L3P/lG/u3X38t//O77+ee//XZ++cOv5fvf+Ey+xC+cXr54HF+DBq+XlIxnobaOczOFbqqwRpvBMZRuwK0Zerlqq+BY0+f/G1+HEX/x5uvsLa+1r7Yv+274wu8Gf4pfFF7LLa/H1qmqPHz4ML7O+9rvFKyf6wAAEABJREFULwb9UvD582d54l8GEvM5PTSm7vUNDyoskHUzgrErbDosOiAdHJu+7AFhXQ/gPd42A2F2iEGXp3jdW8CqqETHjNO3ZGsUN789OUo7l0GoqjqtqhLEHOdpHZZEHdTeF74DmyG+ma30W8i3Xq9ZgDkyp4p6ikDSdj6imb8LBr3qkNs2viWI9bzad0UKIt05q3A2jjktm/9Rqki+lo3N3OvC1QYFbt7UJCGdtgbOLa7rjhT3GtSu1FSsAbZz8Y99Ps4qdQ16YTe5BKoKHlJgS9YkQCQwCqDoA5POVp0Fi44zacRX7/cyy0EfaT0N82YJcbu4tda1aM2EPRNazpRmSp0uo4jS91wxm84mKsmgMGfn0ZrGdQlYfp8PB8jIm2UjFFVKlj558wkWAF/Xmr0mF9Bw7wZr9ipX4vGJqy9C6SyZ0dAozLh6eyyA3lT9KWTMBaQDi7B0g7nTVhBNb8qm+3aDvbkdmisFPHYn3/21N5lzPX0extm3ykgXW4XNb2Ggb8cWOV5Wz9IaS7I3C3Q1hm0uYqKKebjX3fMRae1kOgq2GMr5T0JTQLpaDxNyZZv1mjrStiAVckm5Q9hclRvM1jrnHnuDtnJmLWTTJF7QZd3VG3evsuITv/Ymdnf8OI5x5W5e+x50Gw4sGHUccfde2xp34D6jABVU91kMc4J9300TjCAdg5uGUbwFkLuN2wiQjsv4J/Q/gdj1t1LSlc1V3XGBJmLaXOQOYWQ/kcKazDnm2CpEGbJX8L7GO3TSJiP9HJa9Fbm7M/PgTmPipeohk0ucnmObZ7mROrCeHO4yDcpTLuu18KxhfJNO7eFA3GIzvZ0yGauQte7rWtZQIDQJTd9NQnSQ+3tRX7k/KjqaoaVMbmnucvF2qPfUeA8HfJlvwO+HDzvux9yYVTY1HUaSqxgwX+udF/aSzCG9Rsa9z3JvyF+Hv7NDmY07E3Mp6HqNKcCvdROMIdu6FuXKJbzwa20+CPEqB+wNwtr7iQ/zih8Q/MvBF8+fxw8Hih8W/NBgzITBF3p+OegHi5urDx9+SeiHD7Vyzg0fPhbnlg9I5ulr3/LBTd8POGprL/EjqbJ8DvD6VN3LCmor+JvqL3VYpmnxnwt/8p3n+cZXPpWffP+r+ceff5A//PbP8wc+zP3jL97Pz3709Xzwzc/li595K+++fBz/mRfHEZZHxaTKc1N4iSRQSLqJIdi+jrne/WiFdXh+vVzrdK09PatJ1J5J/YGeD+UVf8Ar6SXwDVClsppZvmFpH4PVRV77PVQ/x4mvwyvw5qzNUWQw1752CB0Hgxpc1MhckybMLXfdf5MzRxiBnPZGtq3jaYMWYtc9U2ewsOFcFeBq8T4ETvQq3XquzZ7AmWhaepMmULRK0jlOzJGgK6fG0LBPhKv/WgoyfiFys7X2DTU+n7ut7/3Z62weX2aw9sC58DMbuTNrxHtigszgGsor0Rkz1lg1hTR0UVE1uH/DqRROJpawQ/zuFVOBwMBLy2GJ/qwowVuwaq7qzEGeqRykUjHOYrA2G8tzm9lglOqRIr0fgpQCTXg4UyVdoshrkGGAOMcZre15N4tE/9qu+hxAnEQhZ/XCUMLAUllahTSuIYED90Rt+yn8rHpFzTDQYbM2ZxcbsYZYi4UxPAtrVM2EAba6FP3BfjPD8fnEOysLIG8wf9AtgWhSbBjiC+vQyC3wmfDYYsXaixrtRlIxNuLCkUpASOMsQis8RGDzALDos0iKa4WXvuIbT9WnUUQU1Ow6yvQysOl6YyZhTkNfC2D2Kweo/RGX0V8kWQfRJ0p356juvZreX4WfahArLek2euxhj29GRqw7WK+PKqVqxjZF2kDCw3ebd4ZT/Jw20sAOdhUo12LZqbC2M1dm5OmTB/nsp9/Kd7/5hfzkL97LP/zs/fzbb76Xf/vV9/L7H38rP/7gy/nG1z6VT/Ma8/TJw1Aq3iz9eElS/IRWSAjStTAbydiA0ej14GstxeLzj/err5tt35z7fyByc77p/2vwK74AfHXntfgV2M0tr8P7a/Bt57gu9/9o+0+IvPT/JvziRfxl4DP/mfDjx3nEl4F1Os3FjNdX5pKVsIUR44i20ln4akkIsN6fJK7vLrFqVrDqmOakaAtObx/LhW05O6jhXo74ssWNf5xsc9VrvNeRuIasdl88nJyntxWFqof6iD65VtNSjuR7z451FOJsO7d26x7jTvCO26U66+7sgpIV7SX6G1eTXedSJKsZUo7+srfs5d6r594vFeqeOe5NPPDMqbukq8kvjpay6OYp+v3cq/ER0rkk1GH+Se/INNdYXD1l+X+SJsH7G/VmunMpb2a8Ftnrmae8xgC4xq89wquzvi539fi7n928vnc4i85fj5YZaegw3F8Fwv10AvROuiZce3C6i0pWGjgMx6t/X/xA3fYzEfczuBusHfSIrV/OJ6R7kQ7PQJsM9Ev8aF2d7zGAbdK98eFfChqFRPcBNr1icQWipO1iNFaFhZzwsTKbEWVeuLYIGN+FnALr7mIg9XG0raOEqumGt2v/OscXBaVgTMluVYId2sXC2boY6+qC2gi9E1hTEDpvIrJLvxNzXan+Cc1LrgDYdyEEnZ3IVwQQzxLVXbtD1e42XBwt18AqifVC0XYj+rM+IyA+sGcRVzGNNks/sxWq9Ld46XeqVlKFpse2NLZzzPVCPgMomK5fITGRD9b3Nlp+aGUAX3xToMtS43YQ22IoXaUMbVJVVEIqrdNNMifkowUZcMxTes1wIWdsujQ2qRXQp1YhEYv1GAQ2kdKSrroHSz6BAvFGwcy8L1lXgwaohzIW+ERiFdG2HeQiVQ5GN8FNY7C1yeze50SiOrMV7rTM1SKBrmUONyRFiHWO5LFKR5oid163kfS8oOrMVmyiCHU9oKqCVnHvyto7NObKlXSeg9IFRvqxw1hINhmdfEgd2ErQ5Lk+xf2wGxRBYrUJik5lYDo2fcDchAQK7RGCs1dRAU7Hge7+lk8cBqt0hPCmbmnFenK6JoYYqqpShWhvwrZYE44cJYU/17xiw3MBhrV3qcPhiAgo65zJoYcp4zXSTrcTI17nO4zggc2u/eB06r8e8MvB50/5cvDly/7A4BeF+5eDw6WO/rByy4cOZf7fC2/nF4Fgfvl38+o2t+vDiv9DEuSWDyq3fmBRtLe/drg933a9eZ2p3x/rEz+MDw/EOXNPA1/XqXWfQea+jCUcwcjD08jbLx73//nxL97/Qn7zV9/Iv/7yg/znbz/Mv//6/fyvn32TLw2/nG9//VP5HF8QPn/+OKcH3lMjfhBLN08o6XONTX+bJNiYdFY78M5I4iVczF6a10mAqB/6BoTC9so0PIIXEjHGSP9gxoPoSBGs9BrMxSgQz01dJ8ekR/IogVPTD62B9JkMvtyyftDhvONsxpHhtz5gmBEvOAOHkrg9BjcpV+45pVtHOjBpm4lDJzhYcxMZPFcgZsXBqG3tfqlQJcbq1DBqYG9rYPHMTQIUDKLbWcMRasE+db2KihWGFXQnAT32M3EH/X9aI4duecs2n1lbcxTk0AeufWls99EJJu84mfq9EfNmwJEIWdnmP7XeaL202Nh381i8f/VloGBacnCGfVbDapDP6TUXuGvp68RZ9Z6LuclL+CoNuineSnIqxJgYGAt2G6Lg1CpyqqYfmuHRtXBWN3zSGSa5TISVO9GEUlUtnhHQvJVNkQlQVfGa41KDdWBQIQk268BNVbGawT5HUpkNU2MAFCJvCGxCNvV0tBA3rqu4PvWSgsqZDaQh4kDMV73egT8NeTCcCBFuEcKYjxs57AA/rGsgrk0V2kCCs4UxnWmi8sRP7De0Xo4hzoHvsyncnUhJRQhu3B0Bcr0TxqG8PmTytnywdhjGWgv26s3Hcf4+NhY1NAYg/UQOiiMZPDQUbkIBBCrX6oSsSUY6l1jPfgJncYzZyqRKj+L0bE3ILzlHqn9cv+saxJ0DRTk8uvbJhA4UeHHtCOijzFWqCmp1vcKCFBxCrLEPOHn4+GE+8faz/qvAH3/4lfzDT7+TP/z6e/nDb76bf/75t/Mr/yqQXyR99XNv5xMvHuWRrxNU8H/YgQqT05mUualK+Z5pYniTs7k4MDun90aOj+EWTrY1r5FnXkd9ne3XVV47b8F8fZ3+bW74ovBGTA1X+xV2fzmIb+2q6i/8nj59uv3S72WeP0eePc+Tx4953X/A4/CyVnN6bUBVDKzd68HK6fNuC1iIFUSFADsKTT5q6xV+4HkeCm5Hqqq1g/Opq2qFU7XsMnQlIoqgWrmyOcsogNZmiViz7zb1tY03V75CMUI9f7BbSJWLWq7mld3AjhwSZ4DIqrABKOdW+uBMEfMwtZeAHUw86yDw5nka5fRdO9HVRVukNojROqkyktmElV7EhNZYdeBtoFTnPUquaDqVsL4tZVfmtANl1mlvH4DbnrE5NsBgrJiosFfvs9ORqkYW1ktnKHKA6VqFpqP2teCuXj7XkhNFkLpifTTYQkuqKoWzy8E3UFWpQlKw0uO0uFbgTBUbZqqIWN9ruOn5eJMxRdj3Qvu9CkxWptSm0zq03l/XI7M1HOdpSVoxVFU7qmAGgwwWGdp8rHc6nr0pGEaUjQgyMmOM1Eh7ITymYNqJzkhzQCyOsveaNRB5JKafp+UgRSmlz0DCQeZ5QuBiHeBUVcv6vJrKa01oEJjSs15xBl4LA50ZAnsTkovJqwMM9NDci4LZ/A3WnROwn97HRGJBlpoloXWO9Vsq84eA3aCivZLU+sqd+l6rOuCmKi6uqcQW54RN7zD60hdSLGVHa7deMxbfwE47ggY+Vkg4buyKT8wd7Ng+y47sxhtCVtg5GHd9IPoB3eq0clBgzD6dA3vCd0dPvDH5xWkqDfRgvtLO3aHuABKRokqUSrfCVtrZh2rLscqxXW5ICmxmq2Po6nw7ehgkKgfoYBYPjN2Vtsn1bNde9bpXVrUxxzYPw3XeIfDmFVOInt56G4mqR8Be7gSy2pWrs8TplSYKauwAdRcmfhDmITgB6LJqBzKtCtcEmZ4GFiCdlPZfH3j4cl/RCc2nnkGWHeC6U+camN6YqscjpfE+nA71+TY23T9x/JiMQ3g3d4Mp9gXtxnZGu4JkX/Glxf7vZC5jq6fqa8h590lYW4aiLUGtHO1wKQ6+NTKbmcrcCdaBJjavplwt5JArSuFWPVzligDIp2wvd+ktpBpcW2HtKeS0MSg9+HBwyqNHD/vDQn85+GJ9OfgiT58+4wPEw1RxHmPM/7YRH0DmB5Tz/IDCBxH9V+cb/Bu+HLxpfeMHmo7pT64fcM7kn/nQqfSL5Eh/4Bx8MOo9bBqY9weDuZNeMUMVQ7Y20ngxNowfGsukLPvCfv7klM+++yzf/son89Pvfzn/+NNv5d9/80H+47cf5P/84lv59V9+JT96/9P5sy++lU++/TBPH59zqptk3LCKc2zlK2aNMA0yUOIKNmcL0PNVbOLKYPZkXlkAABAASURBVCsiJosrw2GX5clsm6H3Qdr8YF2sJawFAUtOMV64q1f8yT6eElgWwgA9ldr1KNM+sbP4DcC+pzMuOYQ9O9LsPa/okG8MSduTX5Ktr+7YHKo/cJNJjD5rzVA4lAjMN/JGgVjLcGOmqLM11jd5BBZkyqoP5lxCmBkam6wyxXpdJ1NAIUjPpRzmOdZoyIH4zAUnY3ZOgD1yy04XjtSeD4RQItbgwBzUHenvWkNj8t4HnPTNxJ6BIbVb7JMkXdHoz5rUMgdU5ePlzH5w4Z5RA6EbRNpjwAT0TtBSmG8WTPnTIYjYQaoSHmjUROFUAbCmToGmm63htlUFR4KHoD1Rxg1HeV6LL5XgpVPfHaTzk3mfss64uAut8wp842PiGB8uGaPQhZ5d/vIGUPusjx5toKsuhyMIRTL4yd4GJ32OyzOup27JiPWaOnpsv80ewi4KrFirADvlntVyDZUiHlojaLsc/RANbTDLxS88wNktQki1kcEBHAULg973HFrXewpz60UafHoD1eMcNnuqAS/Z9xpb4VfYGOc5ksqlYYNsEPvZIn1tuX7uqLz/N96ZE3ZblYJJ1GSlPfKFsV274rWABbKRzMMsznaaRs1TeoXCOfFLosgZt+Te8Fp35gu+U7702ef5/nufyq/+8mv5l59/h18afZA//PLb+Ye/+bP8/MMv5YOvfTKf/+TzvHj6kF80cQWYy8egR5w+FAAqVvzBoPtBNMaUGe5zKmLuFSdu+8xzwpkniKPc+Frpl3380qxtXz/5Zdqy/dJPuQWfXxL6unrL6y3CL+cGcmLeR48e8br9NP4PRF6+eJHnL57n2bOnvL4/yoNHDziPSq/R9fVm0g00ig5lUO4Zweq1qzH6OixiZ1DIOor+HuuENw5zDsIYxxRcwDd0pnpD5AqumhWP9LYnzC6OdEHliE27czDLfaGvel15/yPnTanFPFWVeMhvqEg0VY5Hwl3/GJt2FRz69NboDpXlo+UoO6wDftUJCisbfjA35KJgX5zc4/H80ASLKDpLZzdEN/GxzjFt3qI0s4cVkCP3MqfeJTqtTulh+m8eIXmOi6ANtNzW+MJtXw2XNUwY4jSuxqpKVTV2zGhowh27GnzsHcmHoCmVAlFQ9La8xxT8vVtDEUA3r3MF7pPJSHOw6bnbeuEbuGzXu0G7MkY+0/Ydol4xYEwRLQW3WeqDWOPg/k/M9Xo5c5xLa2lsp1V6r/j3zS/8J8uqbVGeZ137glaNDhUzGlAIFPKGLkO5hIvctGRr13FA5j2hZifqA2TwKtUv0L1JwNaT0uYGeR0VI0JqH3JTkvW4xkqulpGEiRWXWFXTT+abo0uxnJ2gheABx9t6bXopSUsmNli0sry1vsm6jDPueKjJ3ObKSsSV0KZuvAegq7i+ASVECsmaGkN/TAzPwLwJCw+hY+x97NbFmJRKnSoe3FznNXPGvMGcAakpdZh5VTRf/D6RXhVVqNAnirH32iINVI+NbCZ8LWXGQrSQ3GnOMWH3gdCd70ID8Imr5TqyOCcOQ1n+0s5n2qwv6o7VCGX7DRqEy327cPTqhaGgVi9y2OByp7Yelg+ukxPiH9NKjHjQ2lWO6dZWbXtDQwGfRuEoAHc6E7CIjlErG69NbP3JmHXnzgeRShhzbO5n84daCrVXjtBdkafcxfXPDMoxbsklhK+7gUZ2I3eX+Fo9qH3OoblpBfNudw0+zpTIUSCNTbNNvNUpGmXzZ/LmoHhu6PDKBcrR1l9imRVrewWmfh3itIfojK+xquLP9AuF0DG468s/++7nXaFTbC4a7VrZHFVx7DLwNjxUzaGZVVV58PBBHj9+nOfPnvdfDb7lXw/yweLZ06d59PBRqnhuoUZ/mOEDy7mFVw8+4MwPKrdp/QrNh5xXN6/4glD7Jrdwb/nQcwtXGZvuv7rA5mUofFbiNSBJ+151bOZjzNxB2JXeJi5cE13NSKoq3Ujnc1IGRR8+rHzircf50ufeyfe++fn84i/fi//R+P/oLwi/m3/+xTfz6x99JT/41mfzlc+9zCeeP8pjnmfNPZPPyVGy4k+voAb2ACOyrps81tpoJWsZGlWVig2+ajoZfnOi7+Z3hgBVWH+oF/ATsuw1XchlGVnt5Mm4BgDLs3ysbT5ifjm2sBOR5qMJpT/MkusczByFK220pVifYsBY8AdrU1wa20v1Ylx0uDeVaZtzkgA/ONwtTMO68IdzbrFipq6tgQ3VMbo7D4TM7HNRwwdAx6llbIgpJlqk9bkfK85Pidnhs5BpM7rGUyC7j14T66dOr9f7sfkQ936m+sAjpy+KszvDyJlrkz4jx0yeVNg4jn1GbTBQgW2cU50HQO5cG3Mwb+9JmBrrfhwUWjiwk7B6LeqcEv960m1UVQjE61+n0kwVuhJc7HQDam2FwlLCoK/ENXEOHAnRzFysYh2oVGktJpp1uwfPoqqIJ32/G0JiIc6NCBUq/ReEBSc2ayVzlJxwqDFnWBfX/etDakURTFH47J8Nw+qUjrMEKIMy54kzdn0CZITkVOeRwzpiYy7nK/1er+BRRqq6CqB1uV5YQy56RuAwMxPH8lQnMns/BjlTPadQ4oAUF2flDwkOToE9ZwlbHE23fG8ys/Xj2RquYzAjEq6f81N2IwESh9a+eM8H3PUanQ5bjBMtrqh2cT7WDQm95waT5mK7P3H5YulGoHVntbVue65OvL8v3M5sTvZ7JfGeSocY7Ns+rIwJH9CR9Z0BHrLxF08f5HPvPs13vvyJ/Ph7X8g//Owb+a9fv5//9q8C+QVR/7cC+/n/rbzz1hNeB08sgxOhlDXihNjhHAnoMUPCslqmg98GA88jxkLO6IGRa31GfByoz3wBqL7ltVK54QXr9tU5t3zxd8tr5SvwV6/Wa6ivo7eZr6m8npLbr6Psz8f648cP55eBz5/Nvw58/oIvA5/FLwkfPHiQqj4dFtgLYkXsLasZMzR1o9Ciq+xAGz0UwdqsXU1gc2syrLOJiEHv7dRJs2VUte4BbpEZBTs0lSLEwkGCObjlkdDMR6pNR/fSGSBytBXcrespm3ul5uNrRh2VK8KcAsjIXQF+Qy9WXSvGdWOVIAvQm9KIZdtYQ6V8kG7uxa6JyFf01EhRXQk6tLarjTWg01HhaWVr69xCvK5EJKsVhiKjKlUFcOjuU1kQ66L3ZVS7YzMuaaA8diYdu5nTS2RuGI/tKJltQw/sbf0rAM3nogMBxG5NV4HNIka7DgrY3g+F4O1wr+nI1ebe3uh6vU79TtIYnRVHalXBD0x63tAG+BLvT18K9NUK4Tvd/W/7MsI8rRyuxEl5LkC5d5QraYb127gaZAi4ZvUdcZ5FWSExbOEqRxzvCQXz0o0d5RKZ1nFFd3n6k+VY7ELRviuziqNC9LV1LGyL44Z6U0Lb8MJUVFzDQjAjpGhP0VsykeO4VZuQDnJhz+tocB1dNBTBo1xhVpi5lLuwhOUtTeRU1R7mnb7B3hjXEUsqC92Iy1Vv4RXhFuNu3EDj94jce+Drx+wbSggf5TqJyvTsApM+5xKclselTI+R0LgkAVz6wGyuBnY8Q/hR9I9ywA7mxqDABmJt2KY2/N6aG2WpXsvF4ayXo2llZWL1poI14z1qH6VBa01p1ydqOe2IMwe9XfUm5XxlvCM94LY2JG06c9S/CDvTMXRnPqGPEukdN19pZxv0WxheewIoloVw4zPOhGL9yHQy49uISjdK9X2nbuD1wRA7ej1wRJjnmgNwjGNf4lYEeEM3qnR4N/C0FU3KbyZeLtupZHeyGuQG1Qs76lXJ+JJj/NpebNGjrT/lgPZjjJpXGhZQek2MxrKaAUTMa2wpNeHa+Jh9ydSRpwHP80VdYuB7DgF6x468ak6yNHcMnMmYY+5pVHJNzo0MJC2Teqk1/TU2xSDpTDJhb3hFYBHkKGBOI9Hn4mqnA2nTQPA7r519qKo85MvBJ48e8eXgs7zkw8XLFy/7Lw/8ctAPH/0BPuHD2Tm3/oUgX/jd8EHmxg8xyI329j8jaRv/Ff7NzZkvCW9yxr+F118q8uHGD0bK8E0eC1xvcs58WsRlJnrv3SHsDn/vw51kDSNJ8eJMj40SqNE5/tXIsycP8slPPM2ffend/OUHX87f/eTb/d+O+q/f/3n+83cf5p9+/q389M+/nO989VP5wrvP8hL+w+0vTVxPLIw4h9evOMYT/r5OZgtYS8+ayHFwbaFVat/EjglRZCBQ6Lz1W0E113qGeDOGD53qGIDzS7K5RxL7C7C+5usgAcsPs+gxyKT3jTBGqqr5fMOQ/jIBTDtyQjxbAx9bjYnMWE1izCn49sgboTHURXUMCCQ9P7mFtF+MPQdau8nJ/EAey8+UzDaIW8rzcv9zbhGTiy9gts1Tc/6TYXzCbJfYYFYEh3BOpNDTbfToDhBzBAb89Iy9Hsh9X42EEjGy9PB8QexrjdqhmiJWRQEnHSNYM6yBzP0EHCbxbE064cZZSFq4J9QLH3AVfcxA7jMrDG7RhDVYkjsIRKZzAOM5Wqs1fmlIVrRbyKH340Cf+Yv9VnH6G4+7drtmELugWjK6iyY1F5N0HLVwfWyYqcKgC7mJNp0Dgz5TSyb5dOmorVf6p+NwaoPJl4eagDhOVTVfsByQExhqwwsdZNaa98C0h89ZOTbOdC66wVOhoPoFWXH+7iXknLRbRvp6sI65Kcjb3GR2JUt4j0c+4dyJy1NOFtJAKhW7q1HH5vMYNZzKEkpPYEyxNkDn4FMBD4N+2siD5FoFsfX7sQCnkC5xiGtWFaoy2LcFm1MJMPfKOXszAJ4wUJuRHPNAdJR9Msj6cKsw6JgcEXcgX6gVcz15VHn3xZN89XNv5Qff/lx+/Zdfz7/88v384bffy7/96rv5/d98K3/1vS/nm1/5VD7zyRe83j3K6eR81KZ3vcxWVbgjVRUWleJnRkarKpHqmHH3iUNs5MwXgRe55fUP8QvAfj287ddEv+C75XXR18tXal8vFW3EWAt788tEa/tl32Nep31dfvH8Bb/IYw/Pn0f/0eNHMV7FmnoVZLBUHq4ZYBOtVCnECtKhA0+PnBhroPp5uB9WM9qhOWyA/M08qpHrQB2DH2WbtuQe3uA+uQtLv4vFRd4fiO3ueq6pePTeAkQ61RzNRIyhrvshfh24483kcaT3WUOboeu5gFc3RdHfqMnKzcc3c+45vk40psGjQXUtK7ihXtv7roNhqa5xyhz7HJ1YadLC0SY0thmbMoeokWvZwd1IDmZW2+qUwQJULIoZsfAYQHo0tonHqWl6C2tuDXdp40uAu+qK+VywYgtTyzuKWIv1kY715GSrOyiKr1LA2jN+n8jZpHmbHfcLn/7/Z+1P2Gw5irNd+InVe+ytGQQIMQgJNAsMNpMxk4TwbGMwtt/rfP//R7C7V373HVlVq1Z3b0k+78nOyIh4YsjIrFpVq6pbWzlvJOzq70ZXq/zcY2peF5xnJdF1KcqfRcZsdpXftwxCAAAQAElEQVSNbs42dc0uo2kOHDpsTiiZDPWO5WiBNMLW7mastH4Yb7isrp/Fu67VYcm3sDTHpo+pVwL6/G4QXguLXAKaneSrvnLzR8+9bTVmbdXfP5LQMBYBK7GjgLteCbmyNtQpIjQO7w3vmXuY9gZnNtGRWn6SKmX44hNaf9kBx4g2+7MuMNNak/U4eswO6lR7oD3G6WbmAR+AxjSpoD+rm3Ctt/1PjsU80kQKVgsy4K3GcCk9b7ExI4Fl12oHYE2rlTsal19P+Ha6be590yZhvjMFuL2YhGyR1PdUXetECibBbvW7Yklrb+oAaymHhXbJZjx4r0luhBxSbNrLbF9XfMLMIelq6mJmSc+eVsOOTpF4FQbpBIbwfF6rnZNz98N0OeMk4/cp9RGT+hgpQFXccnvtKDc66bifELnaSai4uhU1YEXF0OPkbI8da4OzIOY5+YN/bi88JNiNXp3ZuaRprMl6VJZaWQY9pUXt+lY5nS+32j7HXtbxpi4miUvKc+Eh+0SqpTmKxlYMUhfnIIFtvYgCozfU3KFanYP6lLZRiIM12PcVm8dqam1GPGWpOQ/Y2quFc88xQZa2CjjtxJAlNjDOrOym51zSEDAs1Ja1OQX+kfrIUCkPVMb6UOHDhf/50RMeNp577jleDj6Xx8s/VH5xwVMo8UceVAYPPtc8sF3B/XeOfLi54sWfLwOf/uWKB5/58HPlg45/SUjMtQ9G0HxgGtvDk7nEwgNsqKkfwlueRVcXW1NhftV1SaXSlgPSgYe8AykK0jE9h/l9QXj56CKv8uLvu9/4Un780bfy6c+/xwvC9/PnTz/Mv3/8bn73s7fy4/e/mrdefyGvvvQwl4+SQ10n1N41cUB8IRhmihuW2Qrm57xn7KHm/uMf9qiJdanqGwT9CYt6h2QQg8SxoGq0YBt9H1NCiU1/OZaG1mveEITUJcTMPU3nHe0NOqDuM5OjJCzH2b55iFVV6EmFZEeYpDzJWEmzFI+dAlR4S6MT6D9S5f5MXkKsdiCc78kxXciQMeAXfEJsgjB7VjU0H/Bb1x37AayWE2XFxcw7rBFyXjaKCnDuXuSsxA7Jj/jJpa4R3LRVCHQq3OLX+czbZfDSIbTRHjgLQvToU8VekFgZN6SkvyM5wYGoLhgsCdHp5tYo6GMgyYY1qqcVRhDEdmstemSeUBi6k4jPrzUvaZijoOEW4VtQaCN9/rc0ZjZMqMiMRZELFXxwzvdpjOmI4Pl4OOgDQO9QanXOmQCQPlKpklAIOix7ZzHA7Wq+tGQdSSVzSQEdiX5ig3lbSaLea8yuAZphEFClMlIFpw9qCzzoU1YxdjAM5mPfzL+SqPvYdSWsNKlZz1zCiI102evBqZr0HfP4hOb84KPAyclWAKLQEWYn0QjXO/a79GUKetv0r/K8Mj5aYxsk1Lf3wtoLFD9SIAxmguHtqGI+zJ2E0AwUsbYTq1zUENpxzHjn9nhFY+NHxsysC1aulPkP5CstnC/NlRefzmESfIRDU1ymi+dYEffw/iEvP/8g3+BF4AfffTW/+OHr/e/I/sfH7+dPn3yQf/rle/nVD9/Mh29+Na+9+nxeeO5h7l0cOIbJkXiPr1NKPU85UZw56iwr3Ra8qlJVDWVh5uhcnAO9D+Q9Ki+/AOt7JC/6nnJ/vIJf9ctB7pHcG//Sf11/lb+AP4X8i8Er7zfEm7eqqPdeHtx/EF/++Z8JP+GF4OXl4/5LwYcPHvQv9epQ0X8Wth8p0sVxYEi1GUApHwO9kCL1YgGUk2XMrnmMtQPJJERSM9rP7WqivZnkLpSVDPV8AqIP5hpwu1xClhnQIoILgNZ1apYwdxdnmnnw9gasRDMHAg7KN8wYCMNmraf1ZMbk1IzFs4GBUngU2omUALrfNUsbiIKzlkwJRhx6LXpVrdOkW6cCQ+FIp92musnut3QemATnDs9s+kx9HQceaXL9oa2pzaU/UHf3ePVpudE5qJ/iFqzZ6HFOMD3c6gkyLubOq3nVN6BSVWHI2tBWEa8tIMXPaqiq7NRFnr6FofcRVT6pcmc7K/amBwlu2fd5lM2+xrmbxKguTPGzqDjR+prNSvUz48pXWV3a9KWm21MMVj509dCG1Fk08AnfPa5eN6zCErBzS53QvQezN6YuCexpqbN9tgpMKO0cF78TcsN+MkwJszvdi6SgmX+aQh1nesMiUisMJCAOYeseRT2qivvHaNqMt+rbLF9IMHy0J7mbnwaPPRf3WQ1znyx7yehK6LHBqxiI6ro1S+iHtmMsvCX1STUZoy85Ths4txH4rBfxIU9TamdzptFIjfRGmauJlQJRRmjGWB5iI1omViUX35P2lVZ8+olWz7jiaa0SeDUxqJzIIGj4KbhzvkoI8sKWO1pp67qDlK2RslH5BioUg7R4twhkd2/kknsmT/vpJWXXbmXe2e4+VmcOW96kitz03GhrPXeYFs+RWn56xlrgO5nGG6SKr1lCnnQdgPTcaEIDbBIjQGU9bzB0n7hin7ts4gCiCwX3ZA7LmG4DrVpK1hKyb2OvTLlSU3BErL0OtoUUyuf0Z55bazHmWMh17adaj1FPgY+ncfYOYKYRQky3TWjtmUMRJN3l4LxVWKE0cQbUXZ7PwirzZ7VvO7YCd/A6x1Bdr5FFtjSlm8e9BbBpm9ocjZCmth9vooVRGuThIpamrG2swjm/CZ+KSdXNc3aGOseU5qguTW2O7rmp9/hgAwZgE26IjGvfeTIvk2PAY4ErhU4HYuzrlXxPc04e4HD15d+DB/f7oeOSl4NPnlzycvAxDyWP40vDi4uLhHmOPPT0Q4wPOzzItOwLQB9uwK7hPuD4sON/BuWDz3wouuY9m3Tk5eER+cgD2jUE56VheGB0nXGgpNisveK0Dce26JSiluJuB5Qm9qu5Q1s5b5eHNZ4J89zj+/nal5/Pu298JX/7wzfyT3/3Tv7jdx/mT7/7KP/2m3fz2795Iz969yv57mvP5ysvPszl/co9dm7wsOYDX5yFCQsKc6Uq/oTGNIwFze6DYrTik6UNYxbZM2W4vjAQZjyXtLYO9kJh4F9VqSoWIiIhEzMIa82g/uug4WN3onlvj22EVJ2Dd07Rp+OXHHNzV6U0pxvQ2DkOiuw8c6b20zys1xoJKmj7HBHvpLL2IUJZlyiQrMAK4AgghIpGvSZGsvPsO2FHlfbFZ5mz50M2j/PFevQxoftDvUxlqjZrJxpZh6RqjURHpGNLN/28LlsO1sZWo2HSBEeMk9SNo4TGpv8ALkqtNAiLwa6na8RLLEmzAx8C7RTeemwjVQXhizqOnEUDodA5B6wxQUn4XIVlakTRAHH4AgspQiE4wFrJbMgdMZybFaBw6sdzeRioFz6+JD+EeZAj35FuWGIjHEulqphLTRQZVkXtcPu5JfOvWjGIz3mVZooCn90zhjqnshindbBnQewoXZDjmjwgbdDC+qwBcc4RzhJojFRVirx9WMyFjDdjyFDYCtnEAx50+UKaMptIljdapJzgMvpZItmimRcioPT3nFiMg/mrKpGybzpDI4kx2AdqUvwkaX2RQ27ILnJAKMg+skr6oBHXeC9+HqOinoaHFvzpPZegRA4gjbNqsANYxqF1VGyrR/rUa418R0/K9mJ+HEevJd2co+34HDi/Hz885Ktfepz33/oy1+9v5R//7rv5wyfv5U+//zD/+vF7+e1P38pfvfd6vv3ay3nlhcd5+OAipMzoYx9axZ8wRgPkHFUTpQIqqciBkBF33c+BNAg68sE4ci/sfz+XF37q19zHrpCvuA9ecR98unBl6elfns4XgfwC7S9/ueY+eMV98DrX5DJnVfGy7x51P4y/lHvy+En/Ff9jXgY+fPyQ+/CD7S8DPR+lXXlzSaF+9tU1NNs7aGMOmfZJOIjBbvYtXjvnoXZ/ebGpTNW5dnyLwVnZGidPqioVm8icXV3KYskdbdpvGwb5AlUVTBoLV66gTMrtVlWYJ6Ww12BYu8AqLxx/JS16npOa1klqa22ZydMNgw/7SyogAM4y9wiF81RdaU8nzLk7XZvVpFZOA+416uS2WsD3YqlYyELqnNaiTXUzwy5+Hrl2S1UhQPKmgA1IHhq2MVkQkegI+FIm8tKBzHuOAeKnR52CdeMaUsIb1d4OWgs5NSLdXd5rnaZ3P8YasJjbc78ZudkWR2PIcNO66ovXqk5uXmlq56NrbQI2N3LVvAaDdDen1MqN4TytXlJc3bJYdPOGVsj72pmnHVc7Lud976+8t6pD+wLMt3dpeTCFtJ9kYEFf/NUA2m/yIIe2WhDXvocWuYpcHTG5Y7tvgtqqrFzsbhrkGpi8PssR97um+gXJaMj6VjISaB6c81oa1r6SMcji7elebwqG7vNc0dTqOuB3aBmh+WcN+JgAhpcfBZhdYCX1M9JwBoR9y+3Wpc8NNGSl244LMud/lpvn8PRY3O9gzli7YsylWzl8AdrnrzpFrfgJWZMxw7qBiCtqqL4NOUirceUrpqPUeQCb44TYmydH7Y7sycndg/OolWSdLDSgjkE0Jax7pZp/scHVSifvQfweOcs2Tn647RRKVNMuKe/oDCKhXza40scc5Z0Bh4JO681s+E6BUVmnXjTOzcHv6G7TLdi9vgUKmEsOLWJZGGpPAUZHZFeY3xr3pNudNIOeuTE352CC6UscM5GyoLVPRK2srX3UJJQOVn426RVjszSBlRbojN2yFeYV3HPgz+luvRGf6YbDnAFhcTxJC7AyHOcxYMvaqYfVym6g96RyYFhYe7PYSLBjBJAIQIft5Fl8gJ/V9TBksy+x4ivN3HhZD45IjGtftZVvUatDc61S52okrEbfWTZKmzxL/DiF1v5LPahb7yiMRZAv/+77nxY/nA8m/iPmT3hJ6EOK/xnTPV4Oeus58qA1H4J8sJGO8S8En/qC0L+GeMoDEA8/8y8Ir/oByAejKx6Ujv7nyBIPUdc8RPlAdeTB78jDkTSoXL6sZKsz/di+qhS8iB53So90XPZ0XaZrb7mIJj+Mh66LvPz8o7zx9Zfyw3e/lt/+5Lv5t19/mP/83ffzX5/+oP9HJb/76Rv58Xtfy3e/9WK+/OKDPH4QHlePJsmgVpafbpUMJ4A7vzSUMW4Veo3IiG7AW9dNbKwItQ9qDIbRa9UC0YG4PI70WtufWsBJ25oi0xDK0WkFGD504IGaQAA6EwLjl6ZpNzvrYH7GSIMFtk2NxKfjwby6m2T1V8fPuEmOR/LrpGHyvsa7viWuwxh6HlyYBufWQplbyUP/aTRx1v1thYju5JEP60aWxz1U1xAmoGNiHxtIy4qdXyHMiRMx0SqOWsrEz5r268psNRkuJKATJ1TEDeTIkzlvrfYBCpbZBucUk4c3cGneMD76k7h3ZTTYw6BGjnSsiQA8ElybTm4gq4KoXxUCJFy9P6BA6QZqva33AAq2iEMbKmCXuMCq6Yk5Rivmi9RZlEhXP1Xiq8DIxZhuYKgJeM+h6hUlkAAAEABJREFUQRKUh0buKIvhfwQyYTkgz3MCB+yMLAon8JZxVhvu2WrH1ovYx3sM1PGZNtOMedzwdxWdrwcA+3DAb7IuUbFqOplKPViqJnbyFk03TZLKwaFdKVx5JeZyvWNJiooFR/oqu01hrqkniBzlNY+OWHBiTDAidjmtY3b5TaExTxXg3FyAIgJPcJTuLZqkVOc8io2TyHD3smueSnpDedHY5wjOnX7hg2pHXyOuc8FvMJ57fI9f5DzJ29/+Un780ev55Odv5V/5Bc4ff/ceLwQ/6L8Q/Kn/FAT2r750mUe8CPQvxL1e9ZyZrapC8bGtomWrNwHiEX2qWmJfqIaFHDkvjtYEWZvySv5F4LX3Mu5rVws95f7nvfCKF4PSX7gP/mV5Ibji19dXvBDkxTY5nbT/OY8HD3L5+DEvAi/5hdyTXPoy8NHD+W8GHi5SRV1sv/c4GPUlAXKQSdyk0oRvTWPuaiyr4/UpHJqIGZLGlcihDZamdBjj2gu4FoWqiOt9h3vcOQWmjbxTYNzLi4MZPLclPG508oKYd09AzO24kllW+cSrJj5HcGuD7fsyA9CUMvBeRdCtN9bDzY1ol8XS8mm4gaKu6RFPbqskuCdx1rCP0bwvwH3JBPVm6wcfs7G5IDU2/dDo7cjASpdQQPfGicBvdW2AC0M67+bZEFJ1UvkGPkPYfM4ydPgzIiZsHDTXFM6F2ihro1g6awdo3+CDkBvNNddNDD96F7JxBfw23888Y3HEfy1ADvJ5vagwTelWjCshzmNK2pYZFHsPulCApXPKtKS9hZvD6rDg+kmmObs2tn1XgXGqOkN0Q25Rh+2HdjRwgq0iNu8BG7znlmNbO+rMzx7SW54bgYdG2G7L1DYia8u6rZQ7nFfbIPsq567WBehxh3EPK9+kfchaWGM6ngGN+ksEj61WSXDlZ0vwmGiUSKPPug4hbqVT7WQsoDzhJa1QB3Cj04666zOuJyOx3Fjp5LQYNAqqyiXmkrGnexanXkl3KR2vJFlRaPKVUOnOLaX9s7TpY7ULkDNzZjNzVoMhLbcQ2/ALSBOnl7WfTFxERvzRD2vL0zzHTtUT9DDdTiA6ON1YSbFpDVfBi8Sas4ZWFWKlmwyyjpVQsWPFj7HlWsY0D/mWSdC1SaDd1zytbEMhSYQiEUaf+qIu+sy7H4Ml3fD3IO90L5dLmdyg0pR9M5G0YGQg2hFABlX1kMjx9TDlVsMHzLFSSPvOFy/Udd2kWBaJZM6duz647g5Jka2EmhejSjEYCpu5VKCqCn3CpDdff8aQO2lbZoiQalXJNqrUIk/WOQgu8AIqOGzr5pk+G7QIxURY6QtwxozBAWznQEinl2O52T28TRgGjjMHCvI6GrqSmKQud76BMBb/gbz20Z/DHYJ4itNrsAsnypIja8PfhwxJCFW2xZirt7qFRNlsOWsaF2AnDhY9IjDSLGkmUkgrxUbikq80iEF2XKk/CDrh22YMdGrFce3YSN3aLVujc6C0vlYxzHgBJNfWnz/dTAB3SkyL1Bryvut4TFXxQHbo/4TpIS8HfVB58ng+qPTLQbB79+7FvyDx/L5mEVfX13nKQ9A19JQXg9e88LtaH5IWvj4QXfEi8Bq6EifuCrrG/3g9cuS+dOwHpSNnxJFlDSi0I8QZhE07U6Jrnzhh+Fk/q5ZhrarUwoNUpZb4UBU24uKieAi7n1d5mHzrG6/kbz54PR/zgvBffvtB/vP334c+zB8+fi8f/+zN/JAXhN/++gt55cWHvCCs3OMuG2rmPYOpyH6AKmGU6hCatUtJFTaL3mpLDvpUiB+hauqfa6mxYnN9jFQriJ0cPScuxoAQb5LiWZCEuKmlG5H4s2VolbUEkqHbp/OImUiDL0XEB9/CLMHQGQ2G7WPHWgjxRGtt8wp3/Gi48SMHSbXtLYwcZ3HTidESOg65OAMCsYqO72laKsSKovEd0wNB9K6LTTzw4sGypWg3gDBcgqn3Xx7mKIpi9zL9Mu06EjegWuSYjNoPcjGp5TJ7U6K3hGNICVWZHZ8JTZC8cU/6IOKkTgZdis/xwRQSpp4ixg9KHEhJv2QdM1XWxjpIkTLYKcFH+RdbNTH1ngehINYeYsjKZWmkQ8gZfA4okl7OUvgPffuYEdHco3PEhSDs0b6QqnGkolaSZUEA8CbGPmM7tyrUNlyraqunsZgtVEwMHbW7NRW52Z3W4wYgOWPwplKsAHR9Cg6cUEfLJuc4uJ8FNiBdcIAZjcTxaF9y+/noeKxB6G1ALmYxHnHXBx5xKiPjHG1kbS7OerCCF/BITW/kpKog9pd65nKr84SmJwnDQSN8QIiVpaEj4Y0/kVPNNI8OwxzSJ/zCYDBnpcjREWiIN2I0ey7gFazpWOpSlo1MS++5ALNUgbFvrRLVXUzCX8apiecxfo55S5Z7hDx5zDX5lefy3W9/JT/5/jfz+7/9Xv7wyYf5899/lD/+7oP8/S++l5//4Nt5/80v5+uvPp8X8H/AxFbPgsOhnFP5GUCq0jKQIPwQujNVDtiMaUIW0zhIMjywkNz6pPkyjxd64P6Fn/+shvezK+57N8n/TPj0l/JX/GLsmiW61sGaRw6HysXFRfwL/cePHvMS8DJPLi/jPfbRwwe5zz32Ap+DexUa5bvfSOmDBN4y2ULtU07Kn0pgWVuHrgpcdw5NmtCHALzP346tVBVIMmOtWXlijhV+KoyTQkNFd7/1BUBzvIv0XXHnsAZpRoqs1pXXWbba4ErVpKSShYAijVAPwsjSkBdpx4w7qa5WCrGTcmcz556qKlXQ4o24LAev7YOgvDjIVLEZ5XVf6ER1EvFbDgbYrA5h5kfo774Fzmc6hA1IvifrEcZ9g1toYLWoBLiaYqt1WIvYcWx0HSZh2nTqiYRlYUh0fAbZrVHa1jW25SAcEz5neGNmXQhFTFW1xLB1rb3+FSGPYhW+TtwEgtom9jtk7b7IZW5c/LwdOq7Q9O7suCpXexWW7gqQFqkxBiD8EOhnMnmrRDDc7OBVnKvM1CZkPSX1Nb/8jFTwjaQjVGWeXqFauNBBB2R6QW56xyEvXVha1Ex5jmum1Za2mgBy/6R8TqOmDltT3nQHr5p1Z3Uk/bodsWGftWCg93VbB2I1N61y26d3uJ63JKb/Rh3xBYd5HsQamgwzoXhnF0icH2qXhW9gTg1T9BExi7yBBls7DcvnYANWny1w1rDaO3ccqQvmN8DVtnHwTd4L/QWIA0qP58mSZ+/SsnPfpKyF6WEC+Uo6O6mUHpZxOoisNJEb42cZzX2TOrtB+zxT17XNmLrkvkCA0tPkkFRN/9xsms9I5dxpjyhLlcJJgvX+iEI35lk8cDr16tiTrrTHCqCK0bymVG8qItcPFsDSJ1qcISvAScQ+7C+kpFmMe0bMXj2TdxE78czlLsWUK2GnjFmXOSQx6LM61XPoHNdQErofzRxIZGLYPs8potgnLNrZw/k5WHU42TtzJabNrYbhFjYBLdLU7hgXY0/NPFXFHLU5WuNKgpWSTTKopR3W+vng0idCJl2h2ueZRmZfhB2rnXwuDjJItz1uI8G3oCxtNK8eGVgzI9d06mP/uxBdVtIoqcvPiCz0Tr7yvV1sp7fag2B1mNJJaK2HYlzJqSWg7nu5gR5EpVbmsKxtKneNznAXDra7CJuV3RHkVETqfQKFb1/eXYTzSXjaC6ym4HgiQ9EI7+1GbM9itKtvBpSq4rtE5YKHk4c8pDx+9IiHlifpf3eQh5dHvhy8fx8fbjkk9WXbVb/gmw9AV/3XEMpX8z+b4sHJF4dSP0A9veJF4nX/hWHrvGS77vjrHJF9CGviJYP3dMpnH3K7lRBWOCWjIDDaW8c05YkXi50Qe8rNdpD/3kXyxH9/8KXH/T8o+eF7X+cF4VvxH63/708/yv/5h+/nT5+8l9//9M38+P3X8uY3XsorLzzMA55ii+SzTvKxDyF/csihkKTWsfWHkpnpocmK440LGl+Ap4AcIlB0kHgCtEbF+VJhYE/mQN5k+d49mLPimn0uIHVmq8n64Bo70CVYih95YtyKZm0NFFoLcDsye+akRw+MFH20Scc4v1KjuPfUAsrw0n+RtVVxz4JSyxdXbcXhluN/hPRLVQqMDjJHhIhPe5LqTnDYD/PhV4n48Pgo59RIuSgD/8INwm9gMLq0dorKAWua5qhNytJwW6w9fTYltMWxxiIAzaOXVFVTaIeFkoqtTIrgsW9C1ifacamqVLF/1hxaByxBqL0vwY7c8xVCd7Q+UMfe0yoNxkGIdLwq63mcbthIOLMdkY4sVCzMENpJHp63eMS81CbLTLr44dt7QR5ETa6PhNiT9l/wHJnR80wnsKyt17op0bxSOEfbVcD524ovcs8hjupeHtomUKmCrBsbIhJZ6EltYeJomQ0jfRon2ufZNDbcYvuwDvMAtKeDpC6H1vIMbBmb3eurvHNjqMJZAGqR/dEmVdhTKsd03k8h4Bw7xlnOaNZ5yL2GDuxVa9Dqj45PEXFoG5KO6LgzoovjI4wGXFCwiYyMcZVxvOb3Ktd9fvki8LX+px1ezU8++mY+/fnb+SO/nPmvTz/Mn377fv7p776XX//oO/nBO1/Lt7/+Uvr/HswvdVyn90KWHpv1OFOVY5gvpwa2os17OJlds3t3egl4dboPcT+aL/+OvNyTrk73Le9r3sv+cpWncvR+GYg8fxF2zTqPGfzSy/zFNe7+xb085P55ecn99MllvxB89PgxLwgf5uL+RXxhmJv1WarbJ4c0F06FLCydfRzA7YOFFaQs6S+/ScaLFTnlkyph3xiSIGdpYju10TUBymZaBc4F4O7uga5SAw6rn/It0iidDHttL5887pb03dPey3qkPdZLNkDQNazEfrqvWfWV6wcZIiHi6Sd5fwRWVJ5kc5yzVxXTVhv78qg0TUokQ6EviSeGO72h3TBtjNUZq6WQP1HOHW3BF6ab7q06OO8ahVwUKBycBrSa5OKScu8VSrvAI2lYadGbsZf7c0R5ujHhFNJ5FvmM6SKdgTeUnuQcO4WcjErOIz/3vql9vocRVZ/td249VWRsH1P2pc+3wiatehvb63zQDWTNK6+q1ILJowaWbiISp5g4pLYnUvZs8g5x0EFuPfI9ia10hqOYREJkKsY1EeJn9a3ek1OR4Iz2Ps6v6zqX8hclY87IWcJsEjI2D0VvSmgF/S87KZaIk7QAk631T203Mhm9gX3oXsaoy6G65EUrDrBVQ4iAaWtVpapiO+Wo+CPWhMEPs9R6rxxwKpu2fWiXfCRZPCYrWG3gGg+/uVjjqT5yYuy+tJJYhepCBV8Jcd+F4yDtDc+W9axyfJbPAYME69zwgb+kCNm57fNVbPniJADhRYQjK3DJU2TvFAA4Lv2NHBHQnk6LuYgkBaNSKSbUWWUtix7yxiNEAnOhBxMdaeKOKKeOK33TtUsCxu3SmErYSSZn1CeLxThzNSfQPcjNRsDqQ6n2pnQOjHM6yVYAABAASURBVBsPTU8YXQus5yZ1iz2cXFrtC2WfSxqkCW9jQ2aDlGGbbSdU1wFQkzwOrguNepF6DjTtzSpVhWRS7EgxKGDgBa+qwFJVTalWszVDN+W2ULULwHeZJYi97H3EaouTxEasbEciUm/qgneuzpgtMjT9JET6uGE76evXndFeM7My6tJXzWy8LDETkNriAFJNq37KguMCVuHTtAAdUauyaFOfYxpzXGnFs7YGmINj2+KKywUg91USWomI3jHCJu9xtSZVBWXXiAA7gX6GM9WCJxEpeHfc1wMsJomPrLsd/AsKSJY24BKsrxG8rEPsPFyWFgvI4JIz4AUtvc9b5B3UcSxQqKr6rxoePryfy8ePeDl4mSdPnsyHGR5uHjx4kMPFRYKf94NrHvh8sXfFS76nT695gLqeLwCvnvLgNOn6+mmueXF41Q9cV+B/4YGLhy0eqq6urk8PZLy4Oy60nhdje+CnOnq4b1QpJAc3MnhSe1LpttiUp8j6fZKEuc6BfIQGV/B7XGwuH17kyy9d8vLvxfzNe1/Npz/9Tr8U/D//8GH+5x8+yn98/G4++ekb+dF7r/IS8Qm+D3L5KDlcXCe5yvEI9TnBBIfBFHByDyjQqX7c6UzNmMzaOFj4OOasVUw511fkDMcxYAOY/DMYHQwkvEhRYmsa6+3IzKE5OSz/fttAas+YQho4Sx2YI4z8uFRV/EFk/oJhI9mR49P+xImGmNaxhWNFtT2HZ2T5IgrMqg+djzSmh9j6GAISUgUzcWRE0R+GGcdl1AFr3D/RBE2hz2eFRlgnuLbQgI8EDIg0PV9pI6YwL6cPOI4C1IoSXSzq0NhotRir8xzT+ZAH/oP9iPnGDEvrg7WYiZWA0zGSoSIY9QPJXfME8HfB7CXJcaLje6DAqkrVQvpIldCbBjplNIBbz9s5UQhHZzbq60mTjgkxVRV6PF4xAVTJoo9oC8AAj22EXJM6F8UdIE0xH8KB+sdCRzhL5Hhg0F7w7sceSQdnxHZ0z7T3pGBawGFZp1DWbD1NAl3IiMs7UOxBzHCmMHwwmDYcK2vEJeYoAg4Imz+6yyxiD2FY4/AxpbFAHeveWq4pxTs/RqKSqcSmXkxQXBM6JUbN1hTkAZne/Z9YZiOXQucngK7KtEUEjMlHI9WjNTShHQ5ig+WOCZGrWBidwFqOBZvD53IwgfMfOE7RYaH2ZwI68w0oObgxkROLP9ldEgBgmRo/ffz3Mb0m8iLwyHWxxlN+mXKd555c5OuvXubDt76cX/7gG/nHX7yVP37ybv7Ppx/kv+H/+svv5Jd/9Y189ParefPrL+bLL3LPeXA/vAtk/pHZmIgN9ZyrQgY8uL+KusBZbgofTPTK4hbPr7nHs3L1M+Il3jX3r2vvUX1PuuL+dH2ip97HrrhvQdiftj6xK/TrvoddZ7CHzNr3z/v8Eu3xo4fxLwKf44Wg/NHjyzx88DD3uX9W6cneUbt1h3OQolMMUpSwBT8SB08ISzvD0RpXx08WeJO2HS3eE+H8YUOmvB93TifRs9OZ2TdyM3Z67VWMdOurUjglGxQjbQj6JptBHRox/4ydY0AmhZxVoFKWZsxK5LGerm5ghzobdqIAzntj2HrPdqaqYiqIfMZ3Puyk2xDUFMOeUGcnXkF/+XTUs7XbAyZ957MuZvSZolEAuWyuDilrzqpCLEqcpKdL6jW1Emw7QrTPTy0mfQSaVCRwVjol8s4Z8ED2nJTAAO7o7hh+2vVrMt90XSx8dyG7hcLa4rViXUvHNtqDLpNc/5TM08ZlMHxaGTHq1SY++wW1vA7Mk+BEl4VGFCtGaBu8Ow7oVZXyOlpzHVtuBWn1bX4+jGI/IFFdJeVbxF7c/HzoO4+T0oyghBwQJWXpZMVAdy09JUZlzwVzt9+gnl5pa3jf6MSssXO12gFlOxo4SXEDkbNvN3VtrO807c251/ziVjzJ1FL1UGaZZH5VSdtE02JjVA4fULopQMbp5OZJQJplkvIktcKzptojMn1bg6XiMSBhKchxDmiEGiSEuZrTCLylUZ6xSjqPbLp7JiwpS8o72vvW3r6TXeqSdHNfUuwmW5A9u+m9JMFlQHf03aRhE1YP80irfuIrus+nvOKr5019bm6lVofmdUMX3JekfhfVTZDab2E3fO6yi1l9u6q08Izhln1GeiHrs+NGmKePUN2xRvFbNNNldV/VjbMxXhTyeW0NWP1qFeRnCsBO34kYln4C1/VkLTBL02UjBDp3i8WY9hbKWbtZ5M6oaaWGl+gFqzszgnIOnJkW/06xlxv4YgNZN0fXL+2x1fjM41Krx46DWc78RJzwianjsGNhUQuSz2t7P2XrlW7Hnc+mJj3Tr41mvO1RVXdWyOl6c4lLcC1cZmJJ+Qbt3XamwWzZKFtr9550g24I44a+U59p6qw7x7vF6npu2wpIgnWvZ/i18eaw1FTgEqw/Vi2vAz703eWnDbiOnumknc6CqsrF4SK+BHzIw83l48fx5eBzzz2J8kNeDl7cu8iFGdjPIw9W/aDFw9UVD0lXV8dcLw9MU7/qh6yn/lUFLwzXv6zwZaL2a14YSp2DB5cjD1gDSrfBOeJXpjhbD5Tn95/Wq1wBPrIsDXmwYtgCwNoPbqdm7UxFnmP8Ivjw0UVeefExL/9ezl+///V8/NM3439W/P/84/fz//vnj/Ln372Xv//5m/kptre/+XK+/PKjXD485FCVa9Z/7RpISOqEuftAyHmQZpKJMQoREkm1/dZCD5UShGdKnYrVpRtB1p3em4nqf9B3+2YEgmmASWscKiI2xrWv2qDoKQ9MEsxeB8emntfiW2MgRs9BLYN1UxogHdy52oa64Uww2Iv5VfWIhaXhe9C5KYw4hUZOFAT7xMxHRMQHcbG2wgZ5vrQB+VTijAiN8hjxZewc8NUqOtYglEGNPYcYOq63esNLgtIfD2sSl9qkAB6OS5FwNI05PaxNDAXZLb152yrNGNuO4pJROV0a0bVzTc9BdqARXv5UDrGVAzTADkvcaD9rxWA62cTYJOfY6tCyKERnEUFnDoSeP6nU8mIaMZ1jaGIAqKqoOSr2/oJrzbJ3ONAHaKJPaOecVY7EHNk1tjZVohjFkceyqipiFlnT4EWYKnDkTcGnQ80B0fUFxodMLKbNDTK0HcTzE3Xdx160OuTmn81BzPr9r8r5RqdngigUQ8V2XEoaKouMBZWx3duApapSnv8TOI11EpUIlWV9iGBFGRxnQSpJFv/q43DMOsnUUZknbjL7gBb9i8VUzUDzD8DBfnjtPiR5eC958cm9fPOrz+fD732VF35v5N9+8U7+++P38z+8CPxPftHyz3/33fzqR9/MX733lbzxjRfzykuP8+jR/VxcHGL+/jyPpPxhriqkQm9eqaokUroN6mvIGCjorkUxDNa20VLrFdfrK+9XK+d+dSXxQtN7V9+j/sJ9S3vf0+aLwqf8Iuwp+jWx7mXPzUFf75ePll+mPccv0/pl4KNHue9LzsNFqir+dG3U1cXfNVTwm9Rj+45zLLdbe/TaT7ZxElsidfNtWIGdYzFTrQ4rLjc3a1hNGxfHvsW0AaD5brgDmjFz3HmeiVrPQp1v5+Ex0L7SztSieAs3B/NIN3F1J2UfFJ9F67zPsn8W7mexzwOdLHCtY+XiC5UncftMYCtNQdIO6SfxgSc1AXxWEWbQOgKvIiFTdM4FV5zgbuw50DVKiGs3TFp1ubqkvNGaYwXQ6WhzRLjRyUD3ENz20HByV7vtc7LflozYocs5LSrtLLvtK0qRzj3OtbPIM6XQpPbfhhawfPHe27+GwVtfwlGnBLjKctS+JDr/XJCornJoGjAhryfFTtRzdVFeab2vZNm/FT/nJDoLRj932GnntkqdbH0uL+q52wKes13kmWENPbev6JnrLaVvhY1+Mf92dcB9zucIoS9w7/miCm2EV8vaat0HlUYzEQ9sTu0wxc19qrvxtkWk2sNRasVBpYlZPcDSHm9ZB4XMgkIDordeVZM3POW+aBbrBiNzn26ofc2SA9/Zta00HfbazOTFb9L0mONqm/7VFU1LfyoQq4pxduvroggzV6PY6akqCATeglwVX2P2sX2yFOvUho925/M8Lo2p7SdIWVot/C7mTWMSeXHQV+rc6J2mThN2PeKSjpBmacYUIVDXo9PdZMZq0xwVqyOVtA60gbISIhNYK4Zk2yeidnPpna1VS8b0eb0Yde/folm0LgC1Uqp/wjhpCQqtIHq1DWHXxw4bO5yS7SCgFGEtnpjO3zJwOyy8YnaJkK1rDDNUbraqE7Yem5Xrq7mqTrGmkjD2/DWCGRoToUaEGCGXtMj3ZKy4fOJTK5QiOgtNOWdN7ETBc2rhGDTFVgwSzL6JmwDq7M6LeKNXZw1jaPpArK3QJlXbatMR6K2zIYX1jMAwn/dCXaiqiEiqyiHMdkZZ2mJGw4N6PFaSn+P5CVzwjsaNrh1XpNmLfWKWFD+DhOsuENkOVQWH5E2qU6+qVFXSfciasrRqjRGfqlrQQWnOwtULzAcqALo4rGvFd0xamAZPdbixptIeZiAuDTMmVZV7PMz4Px957MvBR4/z3OVl5svBy/ifRt27dy8XvMQqQq/HdY48NPnAdO3DFA9OPkDNl4FXueZh6urpdZ5CPoA99SGMl4RPfVkItsYZ2/+WEw+w68PcQA4PdO559o0DQKdowBYSVjP1JCyBITQKZEwbe4i2lozrZ+IRlpKHDy7y8guP4v+k5Ee8BPzkZ9/Lf3z8Qf7n9x/lv3//Yf74m/fz9z95Kz/+4Ot5+1uv5LVXLvPi43t5eOEEgz1IjuQc4biMxJrd+6qKz/LqekqFAVfEQ/ypQiTOdxhEopCAsapAkXFmBAl6cli+CYgd8DlUaD3AE88JbSF7aLhQj3WVGkRHHGFAdE73fKuR+RpmmB6DeEh9AkhL5/j0fBY/FuxIRo7dmq85OWeGxQffDSfHRJeFMUfbABF7bsRZLXHW2nutTF5max+mxId16uznAPvo3CPGDH0bc0iqzA5HJYE9Nv0894SLPVz3O6kcjMGgz4xmducAC3ZJXLslCLk/1is11nUYUDFd8YKmLF48M98gZxX2QJXUgUG5CZ3wdhc2aSvE5rB4pFtpr4EHL6DIOReJrqxHO4zl2hCiQ3y6mVIqNQS6EvYB5yAjFeSMB5DBOTBKPOSrBNuAmLzzWt1IRBDxQ5nTD7AR21gm2XiDwR7azGm+BggZ7h2AljWmqjVQrUzFWpVwJ0fi8ejtjLagF9syYtSBWHok8w1ioyH6Dsalg42uFWFxGD2juj5qSR/zVtEJ7xCGQV62S0sIy8Ew7NMfgXUREY97tY39wnvkwGzFGOL0w+jxJd8gb7B2LuKPYOFaE1pjuNMz8xG+FNAPehhmPHgGPuxJyC0tAYNzdBDjXxs+vH/Iy8895EXgC/nwra/m7/7qjfzj376df//NB/kT103/eYZP+CWL/7MQXxR+67XnPzzmAAAQAElEQVQX8xK/gHnIBbPXRE1sTu+7M6o2jR4ZaiGsvS75pNUi7B7h2F39yHBE8/Pu/aTvK9yTvM9cwZu4X115X+IXWep9j1r+avApuKRdfs396sh9zXVTbKoOuXfvfh49fMgvyy7jS0Dpknuk2L2+N17kgF+lYptLmrJ6FTJdWZuk3ET9rBJRh4V0kDqfWNIpGOixeQx1kdSbWtEfQqZzZGd2983Yyvxpf609P5rO2JAI0LulbSgkzxD3ZKU1NJ0YD3ngUKfrgcBVV7xB03sBTbjQGb6Y13nlpt6TWJwfqiIaWs9vwwefi5US7JB76Jqq0KGqySPPqYFOZcXlCyhbaTox8vlk7G6NLTAobzWRo4pIuodBOtt1cHokQtOCykqhKWNwOtfSezB6lsXYDsjBK7TVlta1rsRBt4SmLG2QmG1bNFg7OyAv3YxxHZk4IX0v6HrM1gDO+kCtGrSQa1Y0vKpCTyppMj5rA8Rx2z/hpbjCuapEgpizJg4ResqGQm+3lRuHW2N3DZufRhyX2dSaqkCk1ubgoZB6YhL02nFzribrl4xbaN0398VjknYkSD+SaUdbUfjUHNOtwNIUGtMu05PRAsAWQOkWFUhVdXwhn3XwbIRFB3XEu3qFH+xVfsrmaqynz9M1oIG9nTq7QBzaBt96teS4RhT70sRcGjuEfeoUKN77JdzSLgaHhm3TqS9QlUZpqZU8Z+cbpqrCFSKh87bdXKTcei3xAuaQQ8DZiDxAXaZ8pV4XMb1H8tWw8MOWYQE6QxdgaiduZbFWuy/KM1id4zfUc+NOcwFSQwZJKitXlvb1rLo+UJvgXWUraRHI0yA3GjDI4ofUvUaHtPyMYdyJi0oa5dIyw2SdV7FaCmPFdqrtJIlL0yP4Tsozm7HMSQBjH0ZdPaG0KE/CwX2Gta5zC+k58v9FW3NvuQTqLH9ttpOwllKrZ2lzkJTvotXmKqVzH3OuHptlAdyGnmrR264sbQYVqa3LYFZpUZudfPaW2xW18xwMkdCm3xK5sUXAvvbpp6ZN2hL4Yc1WdmiYFysKfdHPMOCt3zA4FyGb+VwopurLy3KuFWZploFyqz871y3XO4Hz+HPtzoClstu2G7Gq0i3HE6g0+oRZ1qd8xwV1ppj7MOVnj+7vyeoMxklzDpGTfUrGSHwrCgcgZ82apAU0k7SoO3Y784aswh2BHu0N1k9lpS27QLbSeObLkYe+AqkqXvwdcnFx0X89ePmIF4NPnsuT5y5zefmk/9H0+w/v597FvQTfI8HrQ9gVD1tHHq6uePnnw5UPXk+PV3nKA5b6U14GPvWlYD+IXedK3nREvo4PcEfqOJLTB7LmyO60S/GhL0ursloUDSkEvEa1VGiY03RQgTzPMFQqdlxBRq97MIf79vD+RV7hBeG3v/5ifvD2V/Orv34j//Krt/Pfn37Q/wbhHz5+J7//xXfyk49ey7vfeSWvf/kyLz5/Pw/ukZPzzOv4FdwbeRUYVD6V83apIOcNzblgdKSunzqMmyHgDaYKAC2BtwxPYkpWi1QRZoQXOp083B6TVmee0HxohqXqkDbloHqDDtiK07YSE2dpi9yMgSmCh8tsB2XeRdBP87G5bdNXuaq9Ok4DK5ZFgF1I1bRn1xoRJ+0wyWI7MlOgAW0wPspVZHNSdPoSEU0pfgQ8ToVQi958ObmMkartyYHNpqPNfoC5v+ZA7Axi0rohRV3VltIlqHCqJbHTLGjXFEb1AceMHwj1i1UVWQ4cKaiY4QChFV5NPaDgr6UKgOIOcvKRKSSIbfCiaOCnXoVf61gQVXWvUgHbOroycZ2/g8mKvj6UaNYmX/Mr+46w9CfxAV7zA4epIFZqDkW0dd/8vKveRQdB6hvmUXYjSUP6VFX8EUZIVVGkDo2QfspV4AQUpGWwBw01PCITbxqM0gJWLQLw6qjZ49b6al45fmPgQa92SPwMzkoGyDFVFUs5wHCnzs4WDrEwUCX0YZ2h6Q8VAa4BE+DsvT+I6/ZoO+ALlOK84QxSXPIy7Wg1VdXkzMYeqyVqvY7XYOd5xPX+Sy88jC/4vs918Zc//FZ+//M382+/fif/8fH7+edfvZvf/Zjr4oev5723vpxv8CLQX7Q8eHCRYprhNZ0XbCRFS5gytsH+KFuKlOidpY1UMfug1kYQmuOjSKzxvadcvz13pPVe5L3kqu87V/GfvmiZe4/3Iumq71PXac496hpqmReIR14emtvNusd98P79B/GXYk8eX86XgU8u47/H++jBgzzAfmB/q6iVgI6DU2WkLlmp1iM0Ef0kDvoE1pH95wK8aC50ERdWtcuqrMpeLOYTAzdaopy5ia2cXFq6K7YNrkfhriDxPTHZpu7lDdwJM1+fZa51sTR6Ry1V5e4tXjB0xtlb7kh0uPGFuOurirW3YWea4jrqsMp7bs69vsprYqobXcdqCIdvNKXbYJRgW1+Cd3EiqmeeggIDYaFiPmnApSx4xpY8mLK12iRqOsmeEPMIL4H6SboI9bo9SgKTnOos94Rvj8bv0U3fhL0VeZ3YqhbVzWi4oriurzCfVwVArxTjs/JjWnuvy3nMsvMXNwV+WvRAhOGjrZU7hi5u4kv4oqDRu6weVLKTctaYpXW9JJWVrzYxqfEe1E7UEMOupMVoBonlrAh+ijJJ+RbNkIY3cb8XBkrtweDEmyN6rxbePj2gzK6bNDXr2msruvDNZA4JfGFIn9Pn0bzbycTSzmpeaQetorCkXqytFM5on2svnzndUtqTvasyY2shfT6rnd1Nauft8ZH6A2MuqPMW6SR07X3zAdr3Ik8BTCouGAuJk6QWGyn26VueAw701V5VROaMnLt9Vyd5aPC+H8C1y0A7VnnSPJjK2poqYZrAPIuaem1OJGVpOiG2DW7vGIUdiZlfEu7fiFhQkwiEU5WDMp70aQazks2mHaKfuaDrb3mSchfeG4BRZ9i+r9DK27Yp5aykcX8ER+tVFYVmA1EKrYFp86JuFGh3UPJ0NYY2tWE3VKMFIpF0kWBbX6dYk/W+67on85hiJaIH2IB3X/CqShUUqS2ddkr7ceCRW5Slrdvbq0PxBjiwTSrgmuc8c91KMp36+5r7JXUR4KdjSLKl93oXOSZrP4cwT5hnIW2ZzZxSxOaBad/YimElxNnJxzqmEzIFzXit585qol+Ylvl7bQY3MdjZH6dFZMaZ0dmnZDVWcSIRl3SLAIxrYui5HJDdaPewicQNOSHys7o+bVOAjDWPGKqsSVmb1ACDqZtYW6CqglUYzqi2fSELvTdg4bJ0Q3IdLe8GYVR3pvcEee2YWmTG5g5ippmkllT/5NQweh5TLimntQpeSZXDjMMYtKauOTYiAb3GaRgMpMN1YJQQF2ee4cASH3YuLg55cP9eHj98xAPRY8gHoye5fPw4Dx/cz71791JFbpL5gOZD2RUPgNc8XEnzJaEPX1fz5aAvAXlYmw9mE+sXhWDtzwPZ9RLvQ6kPeit5fNfjOHgQtNxZeSi+GOgLQwLrcRtW0xaDhdIZcbV+Fm7eA46P+z8xfpTvfP2l/ODd1/Krv3mTF4Tv5o+ffJD//N37+fffvJu///lb+duPXs/73/lSXv/Kc3np+Yd5/OBeLg6HHMnVxGT0noONyuGiEiY4gkh9cUCevZo5VjEaCFNM3GNGFWoNjXcFjpB9hCmjOfMtlNsVotgmE+FTB/SkqqAs9rTgvgInFdqYjLGk0S7gaMiFFD4ba8ygkBEM4tJa3wLpP8DoJMIBf92L3PK0jjO9NKPrP21mxgCeHJZ4FCDzae3fAONcVRhi1nSjxlLDNzoDFrTvfsbXPVpcnIVsZDaunY+EH1M1o7FEyVhljNMfX/EOc2ga+OK1JscnrK8GgvkgrMu6KlUQJkonZ1JJgGJT5tSJPJ1PqVJVHS9UHGN9pdZJ1HMJ4FZxtayldWUFK7AgZWl6rXMciAlzTC9tPR2O7AujtomCs7Y+duLQcH529ADpl+BZ+MWmANHnXGLYBrXQqzQkC8OQbtahgEvv0ZSt5Yg412Rkp9EJNDnGulrFWL61bDxMbRzxSwDmSFimB4qxKrqUVjdVRdk1tmwEVgo+6Az1fHAmWWotNR3hrmR6TH9tkibxwSeZ2pwLaZCBqTRO0pW5UOJ1xAiEhJrmLuSsWWJVpTiJpFTFw2JsyH/kxdjgun1xOObJ43v5yiuXefObr+Sv3nuN698b+ae/ezt/4Lr3H799jxeC7+XTn30vP/3om/nwra/kjddeyqsvXRL3IPe5Z1RRgRckKkBMzYlYQZY2q7UmjAlOyu7zpLBl+oyQCYWOg/eYsZxjR+4BR+4n3i+G94y+d3CvYQ1X3E+kvs/4nwbzQlD9jBrDn19mee+5Jn6Qs6pywX3t4YOHefToUfqf07h8jl+KPW79Qd/3LlLFUcN3t6iszeM0FqXgTfoi77s+Q3yl9GpJ6dFmzQTqA8Oyj5zyWFH2hg0jABznApfQzvtAlWA6Kw5i+yU/SoGfSlEDOOti1iifBv2ntI57GzJdy1yR0omce9bN5CtsQqhqCVzxheu5Ehs1UYGWbsecISoLmb5FBjo7lqbsWqdlf6xRefoVfpCAtPP/fLGmi5NP6cZoQnaqP/NTXiLCpLnZhsamEVNKCQA9U5mqejjiQ3JAEYP8TsiMvZUjAJjsLlteTFIDSeAO8hhOwmftpmlyACTHnGBwuRnpaRZTaCCMp64uTaSmu0DP7xommbOmkyKHSafgX5PWPQjNWFh33ZoYwKvBdTjXGsWn+S5fr7nB3aAfRNYNLDbPT0wDpoaK6lrvQe/lCEwxba6kee8dBvNCoYYRMg72IJBYrx5ZHdlswadJvyaHTKcTW6SdDZEU4HRz7wno1NcC5StKMJ0D0fN06Gra8zbg2BxDiw5T7vlVtQPZnWVPvTx8pi8Cfcp4K7cDcoNyyASwuT8IZ72DFmQnW4O0WE6sUlWtVk3ei17m85raxv2g30IDvs6yRusqNgJCDz6TsCjDTM+dB2lAa8d5SFhdnBT0ptVn4W1Dls8UcyR01q+N7x231mw+bGfdm7zUoHkg/aTGFFZqYDfg66RtVtaEQhduEmphtTeQrDffLA0zfVHmMlqvSlVtuELjChFfqYFlYPFKOPJdo5O5RL4ipkMy2wFlRld/vUFNU8LXqSxVs8tcAIC6k3JyAj1erSzDAQ7cY7G+KjQ6AJ3ILsa85OzswJ/Tt/D2J8ez/DVJBkibv3OtQVx00sZlnLh1T2mOpnGvJGVpWuZYHV1T6Z27mWExPYOt+eTSuZvHTtIihdnWueBu+oQ1xN1k6I61ucOh61I60dwJguluj7riyQPpFhDml9bs8D6uK89sxklTI/1UHFdaTNxAMyl3t2LG2kxTckcmNDg3B/mn5vr1WOmEalm1yaeP49Rnkl0uC9WEC50qFmXFUUejJ2taD20sBJuJFW6QcZ8BmaLNnqebwkJ2q791UcPvBnbHLJ11HYqaJVhD1CPgDwAAEABJREFU7oCkQrYb1ZdwU9t6aPXk5/zShBvXTXXNqzxprsUVsrAuwdD2d6oW9FSR70gb1yJPv2yfg+mnaee5iKIrLRBMpKpycXGRB7zwevDgQT8YPb58lCeXT6DL1u/xEHXBw6b+gwuoLwevfdi6us415Iu/p/ArHtbWf8D9yoe1FWt+3f+5sf4dz8NdP/jxoLby/iJG/tCOcjcE2V7MH3epKl1H2LX2QbADGt9fWPY6clWFHkaIuMaSi3uHPHp4L196Yb4g/NE7X89v/+a7+ddfv58//e6j/PnTj/Knjz/MP//ye/nlj76dH77/er777S/nq19+Ls89uhf/8f7Bw+YVD6+Da7oPtWEieuoQxGJIEDIbOuug1F5DMo9+uo0FCy8AlTk/WP/wU05u0PYihCVim1rUD1VcR8hKz76hDx3ERvBJVI/u25oCPDYxOVUMSPHIsZFLnG6Z8AyoYk7oZDtS90xagIPaYVafzjPDhDpN75Uazu3KUFWWx/oKC0RHSNjLrsl9qKSqUrGZdKGlVkxhwgz0tjjoCrWNQHpaZs5t2VaFQdwQ5yuqZ1UZPS8ovPcBPPjzfpiRxPTiRVRhxwtssNeQOHNUVQrZXodVMsOxfduIn0jLuKg61yDIv/CCta8PeVmdMtuh2CCwYVBDxfwKrIIETM8a0JVhuDpOn+pZW1+H9m+F+J61ld1AItZqUqSY78C6jAsHq6o0CWdthbAr7/ak2AljTOpwgMjh3AT1HKEhmGcmRgEqAcRhPfiHY4Oaic/z0X8q8Qie1e7GQoPcjR0Y0WMuctoLpaFCg8zZ4aghee85uOexl2AxTckBN2p36gqnonsYzGRwPlhRy/qZQM2MV6JKztvQBj5EE4cSEkX7CFPHwVTpxkQUupwCia7oR87HnoM89y6S5y7v52uvPsk7XL982ffpz77LLz/eyX9+8m7+9Ml7+cOv3smnP3kzP/u+LwK/mje+/nK+/OKjXD68l3sXFa914cMyt3mgJ32QYbMmhKUXvKpmKcizj8mW0b0XcR2DtQ0SW6907UvAhY7eUyDvLb7ck3u/uVruKdtfrrfP9fzlFDZ9zeMLRec4UM8F97n79+9zzX+UJ08e8yLwsv8q8OGjBxG/uHfBug6sq6hy9PKOSJK1Uiaavc7XxjHzelOaoKpKVYUhtxv4bbCRYaEtUYKT9aQLACswDi1GK5IaTM5SgrOXuMZWbTTSZJJoJto1KutVsZ081CQRiWlJOjifOmy663CLiuzVJ7UxCxFklsJbgpFtsbFu1w4TntQKnh0EJ74DehDErVnl4HxQtoa/sjGNL7rYM+jkQVL6dBspzvlZ5YKQc0DZ8p4i22+vZra5tjGVZWwN32MhSeBIneK0xIEohV2fBIAngYzKi5TRAhngg/oG9Um6ZTBKMOAEO0OWaWM7OGzk+ZIO2yAFckdS3mgCjlJwkEszwzLxwvpDtZ6fYH2Yc7Nh6NknH736k4/ombYkmXOmKyhGpexaIUtpWxL3QUoQK5Xz5md6neuMO98KbCFjq1ihBtkk2JqYT2avxFBphs64Kc+xVuPKG0ZZ9631dThNsCylj6soEZayOk6uYaE77dPr7NCt0J5vVZNEGdbLNLXnkqS8j2n5Bji/z2gxg4S8MKTurfamtNTYHG4mm+gctUlT67H3z6OgRi6Oox6S56XrcOFyrDqlF5XPaORo67r5rZyGLTd+Qx8Jc50ldrcAl+43iEWUbaWoPJtwo097TXYaN8sJ2kttJmgpbm/aZH2kDcB/lcWhiThKq3FyN3VKtSy9UCXY5/Vn1HVntBsN3ZXSC/GKU+4qTr4DTnkXaWHTkVFfCbE7J2erDlJ/7BQWGiSQYMviO+yuQZcOnwMu5ACsqtA9Pz1Xwe/uBSzBbvVKgUmwrZN/m6vTt2XvtZfbuA4aWHsVAn1Nr6rLCilPcq4p3TV+tpWITgjXcSWwKof09Nk34AblC14NoBS09NO5uQAbWyfZgLlBKyzfmdbUe+hO2bmlO40mlU5GNemE3JTmCu72EZVuxtzUn1WQuaW59JtR5/pd8zwr73nkZ57UuHaWG+mt6gaEJ72d4XcZ+1zBgd7HC14IEhGf000o3eUmLt221W1oQ4zw0uDutrxYOoaBTnUTbHsPU+8YPn+rtnGCvLHCdrEz0FFQmx/7uy6V7dPJKgcexu/xYHT//oP4VxSPH/PgBPnXFOoPHtznBaK3rJFrbrD+9YXkg9yRl3z7F35XvCh76oOaOPR0+c+Lr8Gv0aUr7TzAHcnVOXi4kvvw2eu1YKjWdZ+KzVnrBe4QYtQ8/ObxK+6U0chRbEoV60Ce94kRnnt5WLyXV166jA/EP3j7tfzqr9/MP//qPR6aP8p/ffr9/Pn3H+bff/tBPv3bd/I3338jb3/nq3nt1Rfy8guP84SH5/uH4gHlek5CDYMHiipmA4clDAMPhIS9xsXDkq4vNADPjwI5qEJB3nTtoVVCKmLNphLasfUjXztdEyg68NZZLDIlMSrziVrzqeI9YzGbHGYfqbj/g7wsDC/RgKXb6HE/sK+taoGOrRB65GM/QjaAsVDDizw698ADtEcMyVrLUisss5lPTwjQ6MH5M1jgmA7kw2eRtzTqxUDMsdeETB+cg2QiZjClJAhFZzj+A6aPbOYrDmOliiPYdqpAToWGNzk9nihZYVDVEMF+kK2B0boAGWRT57wf5J0BR/Bj/HywzK5zdP6ebD4IOMkgJwGDuILUgECO5IQRGaQq43q2dEPvmlBEYXgRueTAnKrqszc0LMuo99TMiAs4ndqd2+mqsEgqmPQ2CpE1TanNbccXgz4dP9UWw/Earhm73XoNmb4iMxeFJmtcwhwOcJxPvsHlpOnOx3R6CAughTaWgyg0xjIH+OzTuevXYYKM4NQ6Zz1Sg/sP5hqwivsZx9BaD5oRegZk60HFZcT86vOzOOKB0G/Wg07eLHTBC8HHD4rr0qO8/tUX885bX8lPf/Ct/MPffi9//Pj9/PmT97mmvZd/+bu389u//nZ+/P5refc7/kX0C8Q85kXZRfh9SZzv6HpNX+kaiqIRM5sGCB+KjLj1RAk4Nrl2ZUj7YF+GGCey5/PY8et+Gcgvm5Z7xNP+i7+rzPvFda64f1wdrzLvHfJrftl01S8D9TkaT24uA6mqeE+7zy+1HnLvunz8iBeBj/sv4b2fPeJl4PyF16F9rT/dLFoB3ucxMjmznA8rA2XZY6/mlCMt7/XQ9rqyxCxnObZ5Fn99JFS63jB7gw6SALQzoz27szc3jZ8V2qvUQVqq7VnNAxWrXelm3jMd36x0ZlDp5AoxVwsMtdB+X4C6a2thGdSlkCG2NeX++IlD0w/h/6aTpJhrUnZSnt3WmhaPVh0g+oLCVG4ScG8/eO1kTkQ1qFH40vvaNbE+lYkzfiL4IHg44oCczyIDm4j7f9md/lboOncbxlZCq9swprSwVpSlVhiUJcSbfVv7Vr8LnV7D+ad4e+zz5ja8IXfMt0KnGTbv24JO0BrT5aH3JujdhStM2vym2uPefYtry/9+OOW6YyaM3nNhtxM/c5/M01eP2zFLIj1uGRs8Rydk0EraleXPoBn0DOMJbjcHqWFr3pRG5rDM16YekuX8aQvyzfNp8YpNnypHtYVa7SGBHQyY0ztma1WVqnmz6hOlHfFh8xnbDw+uk4xDAoLr26wwAZEm0tQ6yRSxLQakBVda8jsHKSJ1PhKLTcLRpBp35I2ecIxOgadp7/DrCxi2Mju844hCZKR3TCULr0KOORm2PjJRAAWoygE/GCgCfSlIkwHNWUvbGcYNQuULNgk0oCAZRiIkNqJhPqh+OADxTVM74RKaPor6NCeuJGz9RR2wdJLAupylznQiM0s4Bo6NjoDCAgY03bTXFDFNhxZadI4atQAwRclkTbgtNRRZxkKgOK/angPf6toFh8MZmVNaQc4IljrHFZMXg7TOe9PDzBNTClXizR4UUnp9lbW558JT13/M45MBBOFaOGxknkpgMZUUdGk/Jx6pwkAP5Dkb0slXEpeqKlUQDo5rbFWlW+89wehDilVrW0kvZXmwTgptosR27rQt3cyx38Ept4nBtcC6K5+oofOhzA8EozOTstKOI84ZRlhCYmFNDAKwNEdYefZtEL6QM7gnmpuDI/dnRXFH7jUmUtekwAXkzoO8uZsLqoGPhA/m2QsGuQ9Oj0YHaJ/R50wNIOLbvvGc25KOyNraj0C59SxURW76eu1bc46O1nBIuN5nbUKr3M5T8QVgF0CcsV1/m0aP8yxga1sLXqGJmlBCXfsM6exHnqJUi4gDdfjvLT3wryoePeoXhJeXl3ly+SSPLh/Hf4Pp3v17lEvN+JtgEO8D5LUPZdAVD3rXywNdP9j5MAf9pV8E+jAn8ZDHS8Er6Pp43Q9+18RdQccbNLAPHibdv6L+Jp5ai/klWKowpAeF27Qz+XDNe7lUTbCKPXIN1I6UB/cPeen5B/n6V57Le29+JX/7/W/l9z9+M//Gg/R/8WLwfz79KP/1uw/z779+L7/76XfzN+9/I+9959W8/uoLefH5h+zRfV6gmoky2FiP23qsmCrOeqD+g1IDlarCuSZHPixUdQF+SCp9YGsROjs1uydCg5cBHgu8mhGeAy8K2q8InSc0ZgpCR8g8lxYdBpCzxp4Lm0ue/hzhwfndKQAHeYcOECqlHFLFrCopfvC3o9Nbx0zZ80VJaXNgLlKlqpUUPzEAe0OlcOw4pkfBeAxeGOho6aazJABhargHAo/siX89tup9XqEcOedg3Qd+g0BWQX4gZAUxOchZdzpxr1m6KjM1m05nXUcIie1utGP1m/k5M1RENStDlECakaIuP1+aJw0YhA+bcZLZLKH0XGyMLhLxB7ycf89I3lDvObHaWiZGWTLOc2jmBDkwgx0yfvRcpOE8NIyV4DS7ehWOCIxRbAt6BFyggJw8Mn06Jz5V7A6gNem2lNihmOKx6PnIVcUwLT0SvtjTutYs7YBvgVZVI34JF1OpAoMG83Z+eOMMnueExWMcP2sZqaqoF3b3ip3IgRh1IFUIPxVBDgunX+Z84kV8whjb5IzkDag9W6vO5bHwlzBjXGewb17L7vEW78mT+3n1S0/y5je+lL9+9/X85q+/k3/levVnXgT+zycf5E+/fTf/9Ivv5lc//FZ++L2v5K3XX8zXXrnMi5f38uBe5YKNYMfJmW5W572gCnQ0NMtBVyvuE1TELqAtWADaFb0KRcKs02BfpCPnypFz0mv9gLfMddeXetfcI6Qr7hNP//K0X/atsrx/8cT94ooXgy3zy6Yj94bjNWcCeZ3qQBHbXwVy/3rc/17gE14IXvLC81HmL7cu4gvDtTzjum6GKuoWWIm6G2FgJ8iO02qDA4MhLL0KRFp0Gcjms8nkvWnrze/0eNFjnoUGfIBNqhTBQGlShrrvAHYFaOCDN/hozdMIy6IgcXhUMNLVE/yhmpMRYJ8WPaXQpksbApUAABAASURBVNciwPZ9tcl7XRg9/iuhdq+qVFMCg4igR3JwMqht6k2JzIqkeVyyNdx7TZNbO4Ti3BhQcO2ETEL3UEwiE4J+sOnKHhA6ZcKmTQTFTry1pPMBqMO6mwS8qjBXGFL+kBOFz35RC3Ou2Yu8K+m3I/2xZt/UXb+Y8inNzCsuFXnSlFOrKXYcYrW9kAZSnRFFgs8+YCshMuWsQEw/lyxeVUkdUiXPbBp1lAtD0+CoQQ51DEa5e6UJAmHPnG+leDnl9FInjt4+zUdWGZU6gx+ENATuoNpFVE1tBhFBzXVHzIROFsImxDz2lbxONzFHnRHuRV0cd2bp6dDCQput8ZOzTpy81FFOZgNQkEG9XeSLhRwOad56zvNp31EVTsQ7j7lXoqwuBSsJ7DipLLQw6rY2iDxjoWAc0Jw4nSfd8GMiMqEpTw8lsSbijIVNI56kzRmBbV1Dqn82bCcMLIOEvR7kKj53C023gu0J9Ubv+kaPZEiqKpWltTCoFVogNmWRwIhb9UHcRnoQC6QUjhjOLTrsZfVnEzmeYXy25Szgi09F2P/Gee+7l0lzs2N2e/cw0GmTdwbxk4pGV3/2ajngOkA3faqweYCw3exncM9htLR6Ije+0++o+JRn59yi8RDhrTanHni2PFjosU1XpS9G+kt77zXXgp3M0zDHxfi/Yjcjb+r/q2S3nM12+/wQveEqtKfVLLbK8tZZPV11226VtinsSL8d3eWy8/5i4rOSgJ/Omc9ONUty/Gy/L2rth51lM+7Meie4ZKfuRfp89r/x/fxsJw/rk0A+d4rFD9db/TNMt3yfBfSFfjHezKcu3axRXXwJu8W0S7cMe2DnUB5LrnF0blDdI9SUNNNdim134u0/b1WVe4cLHhjv5eHynxY/9/hJnrt8kiePL+cDFi8OLy4OqeIatj3Y8YKPh7VrHvh8cOuHuf7Lj6s8/ct1fEn4FPvV1TFXPOCJ+X8zvm4fYuXE+rDYtORtGby/lPOFIrZi6IUoQHSQ7uuyRqgNpR/e2z64N4/2caB0NmnglaZOzbeuIxQeuh/cr7zw3AUP0I/y3defzw/f/lI+/tHr+fdffjf/9cn7+e/ffZA//+79/NuvvpdPf/odHrq/yUP5a3nn26/kq688zuVj9vHC3DzE5ypHH+ZzzVzMeWBqv6XAQyF8hw5I/PakLBy/9laSUSmYNckWBXzoAc8CjdxsjTAcOoH7kVShgIXG9jCiM1JgGl7UgbF1UCLxGEgweuvUlSzOWhCnf2hH04UUyPRF0I5bDDO/DutaB3uepc38vTS3ZEEnG52LtywkG13Dih+tIlWVjgeevgh2QwZByOtKgIIzE4FMU6sA4KPlzkXciKijwsBGDKKTlhyh5xsorGV4dDjGrWILL5RIE0umRJJhoeNNriM0lc5FHA6aoujxk7QdCPYho+fCo+vL8EtlExB95oqTIeovGYMa5VifCt6JAkSBzpcwE2psYLKIBc9NP6K55zjSicAItPp1zql7jLU7v1FrCsJ0gMYShbj0QfxAlqqMRukuEvynh0ucZnC6FozNQit25QBlabq4h12sClQdoAO7aUJEJMal46O01u15q06JpBlkP6JK1CTD4JphuB7Jfkqw5ShCdIBZ/2HRpyd5sF37Egwa4yqHw3Ue3B95/OQiX3r5Ub759efi/wTk5x99M//w07fzx9++n//6+APo/fzxl2/nn37ynfzyB6/noze/nDe++kK+/OLjPHl4kQcXyZwrW3P+WrVF8FhR+EQpelY01R71E6fg2hzZDo1gSsPr9kJHuDR/gXTd94D9tb/vCU+f5i/eG6ArXhCudO3/6Mp7B9QxXkuZmy1K8QB8z78KfHi/703eo/xllvTo4aP+T4T9ZdeBRVdRlXHW2NSFmqapIQdgXJUI2KSpM95GAPfdOaQ99v9CpowlyhmlRf2/YmaVTkk8tiftJNXuuGaRzyPzua0+10OHvRcy/YvMc9vnNmL2/8/pxjQ31M+ebnFmiXFLl8tNbJo8R8VXmjoWA24QqGFnpEsDCjfI7/z7Y31XfMf+bwbn0B++nvKIIp9DX2R2Mz3L71n4adrbHjeQG+oW2Zu+abcFy9qhN9Q+dDvzM8XTPYZC9kmW+UGJrSXf1ACe2QuLBLujGy/dYdqgO6I/K2Spcwu/IdyR7YbHXr17ovMci885uE8y5Zv2m/r0ujXedHM26dxx57WKOK3i5uuHAfxM35Qp7M3cnibY485i4pXa1krFvZdSoFBVpQpKAcy+pRFaaGBv6ivPwHHwJRNCKmyRKpGFfE1Z2ph8fxGZyPm4hu9RY5ow0tNEfjo3XxLTEfjCpGCkHpl+SfPVEtuywdWWEtmo51m0jsFcxbBgK9NP2S87K1GA0CS+DRtmZPMWNhMzA2CoqtCTCl8YJvXFlng2t1N2uQw9jy74egikjkNvjm0GIGAsQL+wu46BLAWepQ2462hqxQFw6aRI1xI9Znmd0xwW3YRzQXRKnE7IsxeeJ5rYuYszTppzrD5yI+V70kuaWWbk3n4uFypE7710T5cQczS1DTd6US2M1TJuiyGA3qAbgo9p8EjVGoGmT9Dx0d7HihzVei3l6iRFz1SB0wOt+5ylFWAh18IRty4WcMk1LMlBzL1SaKus1yTAW33mW2FvLSvNmK6tyFXMxJrWta3cvV2j5XjCcGbTiqo2Yr1VlUihrbnwmzFJ7X4G8ghzQvZi2FPbANhiMkw/1FTVQjcCUO3lsCP1ij8zx2bqCdDksLZSc/MCkGTMR3gmjfiZqyr4iVLJGSU31djajTnk6pJyFaMEMCC7XFJeCa8beVcPLNtGTVmLlMbBOnLNlEXzXAitOMwQ6FIGWLLK5qmq9N4w2sWkI0rVIYfDIT5QrX89+MS/HHzyJJdPHvdfEvrS8OLiXvzLksHLNM+v6+MxPvxJ/QB3PdCveSkoHXkYvGrS9nT5q8LTwx82Hh6v+gXhNXFHaOXKkwY+1t0v/DJY58jaqipVEEBVJXQOT/ZtgTWlZXzaLidVFYLruXaW5HBRefjokJdfepRvfO35vPOdL+XHH7ye3/7kjfzT330vf/zkvX5B+OeP38kffvV2fv+Tb+dn738tH7zx5bz52sv5ystP8vzjBzyQV6/nyr9y4cXRkcKYLoP5ht8KJAvhs1vyjK6PBab1ETgS3c94qLFAQpMf5OUA0Xt/yJ3RFo6TxqSqJgWe2UjNYh1HRk0sqgyDF1pH6u17FTphdmikqqDE4z3tS2z7aYeQPWY1sOHveVKUVFXpYFgk/PwsTvk4WeLykduBNSQovNI6xjZRE6tNbv3OF/ana2KftTYhO+0gSe/PEHUYaZx1dp0Nj1BS4zNPel7z9+wIxoT90T05r6bQiwT6VGwD5AjCHqOKw5YOTm1h8vZlaDv64pAqQH1WoD8HlVp17PSsZLVhtq6dyqe8OHcQ9Yy0PyzdCGZZRPUBSvAb7gl1rFPjgr2zaYaIxq+qQme6sfBjKjRB4ltpfgQcUKKp8+KoTHDM3LKzgE99xqj2OYJXVPQhVVvRERtGxKNankOrnD+FQId5FKqqzSXEQE8VoySWiuKwbvREXUKqnNoir8fbsoSkPqbEW9uBz3gVKHzAq5BxHmyC5OfsyC9EzOMvZ57wsuvLLz+XN15/JR9872v52YffyCc/fiP/+qt38j/8YuL/+fSj/PfH7+Vff/G9fPw3386Pue54ffrG117My88/yiPeAs4pXK07OUuuqtAzh8nUK/qMhqesniiH1llwrD1C7Swhg8+b14Gj1zfOzV6LfE9c26+Wl37X/oUgL/+e8rLvqu8F1+kXoeL4dS724gq6Jscgv3vk3BcXF/3Xf48ePcz8Jy8u+UXMY+5LD8EfxBeFh4uLVNVcQO5ucz3YRlL8BP+qQoEC9XHzaGRrA3ySqTtDrIth8yFyk1e8qlIFnSwpZbBAlfkT5CZsYyHYqfd+L/OCeh6tfoVexSghr3kUm1ZHclhzn9ft7oAHzHyBS8VQwDd7x5qDA28l+jQxVFWqJnUcfr0H8gZOA14p1CZjFrlB5IEw4Pt+0olCMa31UEpP41GRqrDTSZGNsjYM9ImTZJVX8463iVxVStMw53PlxM4CZirM1ZIVTAJaupZa5JWpr7RiIYNYdo15WKAzmlUNp3RJujaBcr5GmUh9JcTzjhupTNP71SGjvEw1rbY7uZkqqapJqaQp3UxtYtEGtqFSBaHrs5FYU7a5taXQF/IclbrYda/bKaeGrzEh11jIOk50clXSXd5rZPATLiY1vgxOI+1x9cV8qpm6rNG5raGqUjjNvc2Uk+ZMt5WlPTbixQsPsVGAEgwopGuKGFRVqaowTMpMCQsoVFCaTpapVwJeTVkbuehZyTXuKans22o7YSsCp/iCYgxhqxiSixcu+2OZOxuBWakD3J6F5lkt2t/hQFdPpkCbK247OQqKhtT5TGJAdI4j3ssx6ATnnkn76pluQ70lB2INIt56RCbt/AHUmlY/ON3IHNYJKpWYnJxImQ1F4QSgqUiIz+xL3Gq/ofbMq02uvVP2ILKQesWfCVRQJuW8YVmAk7QAC2MS1yeBoKVzxYOmdlfcPOC47Lp+0grxEWY3zbAizTnbap2ggWcPtTftFWTzSnsX02Jq6Jat0XX4bOvqxQpMuajGSIsKcy4J8Yv1ffgauMNWcTDrrR1mLwu8vthMi5feHsd0ZDHmRhuLXgv/bPbFvLYcukP0DZolnCGLrfjQVxfbNfWACYjx7r7a9F2pPaehnKwa2A0AdN134GeKy0fjM3003sxZzC9pK4dn0WbcBDyVpX3WvYzLHd2IO+AddJ6jtX3Qs+Qtgw7SBrDKk7xKnRdl5Yhbr6pUVR/rDdSRczwBp4e2sFuXRUxL10NaVFinWTisez+MtjSH1acTq0z4ztHPoXTbODhfY7VZ21Bg4BKnBKnA2mutE4yJC8wtgOnQpKVjFQYeOJzmrvY5DSdLTILv4eKQ+/fv9V8PPn7kAxgvB5eXhI8ePeJB7H58UCtyH3l4u/ZBjge766bj/M+Eedh72v8zkiteDD6FrvOXv1w390HxqQ+GT8HxM97/XE5ujiMPhU3ka67Oywrl/oKem82FchpM1sYqrrqeB42xZnUsq9q89y/cpDHYAQ0BTj+UMu/FRfLk8iJffvlxvvONV/LRO6/lJz/4Vn7zkzfzDzyc//E37+a/eVj/r999mD/85v38w0+/l5/zMP/Bt7+Ub/NS8VVeLr5weT+P2M8L5hjuFXmP7hvzXVNXDocc5AUAr6r0y5CtmKTi+rArHVDo7sVQRy75QKBPs4oULSFlyBBjOjcvjpRdKwb6fFHVU6IVL78Ge94ZkIMc6h5QiJ00OpzyOYfxJHgiyFiMnxMXGSPS3GHg6x7IWyfvlKfvNppKB6ORLaNSJov+5qByPJjZnPigzHr0gw7EFlx/gjRnriOsZMYFH6TGOXPw4dNOrsFxCnkP7gGo85tm1OajAAAQAElEQVRnzMikOHZxx3EmR2yIh1KAkFNkJEfPAd4ivoNkU67gAYIH/gNp6kg4TFkbKy04FGKDLUROmuMA01ScSx2nTs50m8KBmE4Bpj9qp2oZ7EgMswg3fqB+OhbiD7CtoyPPEaH3hH1DNP/mqgLN/KwJe/CVFbP0dIVGInrPiXbq2Ogc02DDgx6OS5HDnMZ7DuagAaLYIq8JnA0kfYjwJ4MwuUYO1WIPBxTCWq4cUh7XtjscOuwQ5Unu7+EQcGZoaLSVrImxGuGheTwG57fXtmtekgX5PvM9//B+Xn3hMt989YW898ar+fEH38xvfvRW/ukX7/ZfA/73Jx/2P2Hwx1+9l3/42ffyt9//Zj747qv51msv5tVXnuT5ywdcpy9SVZwxTJRy6D2qRa6qxnRYpKkzum+beQB0X3O10rncY+NRMtj3Qf2u4cj1eV3TkZeDV9CqN8d+xYvAK9bs9d77wfXVX7g/XEHXOYIPfFbfa+JDfrf14nDB2u7n4cOHefzocZ577jmuw09yifzowaO2Xdy7l4MLYCGWD5tF99qr5R71aQyonfRG3ncdhdu+M4jv1DNRf/KOzn9m6e1qZBff7g1y2uiBzb2VFvj/PbujhqpKVXXOOSbFT2hyCZFeC8EWe0vAn10bDjreIFHpBpy5tVokrDKonNM69xuEmU8Wo70c3LHmDtOV0ThJcCHQRToxM0gn5H8nrTlv5hg3gTUt11+XtaryzZVkddN4SzfiRLWJY/McG3YuuG+FlwRLU2bremvKX2Sss+AlYjexorRYYAXNfo5PbI4nn/Wg6iud23d+07CvZkE+g90O94O3BZzm26AWznGSeH7B2vi/GZZEt0OLdVTXsrh8Rlb87rQu+OcnIFonzgpZhykA3+zaXOtNvPX/zWCiz/Jf7XIJ34UhfX63/Dv9NUimWLnyZxB52JnN4SzKvZA2q4L3R4IUV9Jngc7iVzt8Mfcx9/4GNPve4MV2JfEmBjonTDbK2jQscrUVxQokPlm+tezrUDGvpJmrMB1riCgIXifK0qxDJ+MXiCRI5DZem1RVoTdhPe/4rsBOJGxqpVHRhM2ZojlDYwvHka53ogBVMZCJCEYOIf7VV7ecNdchaasOTqrKoanF3GzMS1b7aqkUIgdfhmRfvBaLBqgTYilqarJCCZ2EWJYbIRlwD/50WRMuEe5BQeogcrBG19K05I5r1k46E59mEZBMUHzhLRJkS6vfVAjGlKWhLdKe6X2T9vbbst5OWHMSHOqMBrgU+KQR/aVVKm0FDLF0lmfW1bpwbFU94EhHNGwSCjY6BjsxdKUs4MJSy8+09RigrG211wrASwfzSeizl0s4p2mI7llatVJoJ6rGgJpzrsFHk9iJ3IWTNqWaDO9AdQeJQ5Vug3HgFaggeW40cUm4euhRaVuf52IG0I48VhwsfASxbZ14NryqmHFSkII+KUlla6tYgiaVFuswZpG3+Vcd7h7p3vWhn3ol+9hQ5kanPccrEqbzvsaSfMsNdnOl50HnWscRv8686tYccjUZwmd8lbsydfGFjLtr3g1TkPDvtfSAsvQaJ0Cp4g9GY6xPjrrvBx7M7l3c65eAjx8/yuUlD2dPLvsB7fHjx/2XGvfv38/hwGsX4n2omw94x37oW3UfCpt4ALzqh8SrXLU8XxI+vXqap/2fGl913FNeFvrwfM3Dp3QF96Hz2JwXI/DBw6N74vlQVWzvYEWJYnZt7OS9SAS+jqAE0RGWjtJxcKahpmOc2+Nynzu6L/m++solLwlfzl+993p+9eO38o+/fDt/+O07+dMn7+TPn76b//r9e/1vfP3zL97q/9z4r95+NW9944V89ZVHef7RIQ8uwgMts7D35j7GJRSjHc6epg7UCCkfwIEZU/zYE0COa+GXKkwQfcqodF9eDDap96p1Z4L0az1pkVKyNPWTikTXaSwvVbRP15HDqiAM5vFaMCGDwr0ICq3BHsCwtQjHtPUbGFuTsK6qNmQ25CWsX14tctsW2bUuYsMJMdQ20xTzT2RZTrbGhIUyOL/Cmxxl1K37HWtT1gmIEVt95YfC2PHV+yPWcytgylJPbBjoVIdhySXc8+PvOZcFX1jX3z7YtTVuEvXOjRXQv2bYVCHs7g1nGhodH0bmZsQWnCdELaGRsziuqz+qYOSeV3LNhipHQQ/41Jc8YN0bZ5iTZPXP2jCd9tjYY6aPcrIuvPcksxUOhzkZUjXoOH2IQ6m2VGCsFYzREJDwCcqMxwxQVaGDhVZpJYEpZ2toyJXDATKgyHQ4ROYxOfqCi2tccS7dy3Ue3au8cHkvr/LLhW997bm8/50v5ee85Pv9z7+bf//12/nzJ+/mf7hm/DfXjj/8+nv5x5+/lV//6Nv56/e+nre/+QrXjce8BLzIQy5ApMrgwuT5P1czur6qgqfJz+JBPbS+RhTC7FVTnkzPRESKbTBwjOjxfDk6F+s4Qj0v/Ir1HfkFx/pi0Jd+10+vuY7Pa/rVXubl31OJmCtivPZfszcdzyR8VPrQHtg8/+rvwfJPWVw+vsyTJ0+aHvHLKF8Qer+5uGCfKd6PGZXOTp4WwDm8ne9sPRin7gjNnioEbN2VV4r4SljB57aM3hP3BSntlvkJ0R78msBiuBxqGzXKJaDOI5fMB0AirPgp38bwxKytCdU+mLNhlKpKFYR8s5+hhRWi5xZNE7UgrH2pac47Z5vjdFvlKrMtQVsMug6wrWvzQG20WPSDeu1AVeSj74uc1zWcxGGmkOG+dY+NtAF7QWdpwc6mQKmqnm4xs0CcqbfPN7i1SRhw0QajCOdbaUXk0lnGAukwhhblUvq8ZYre5jG4ikEFZaEpM8vAv4kqFjHNHQII0Z0Kll7QouCx09WkbI3lp+mEpPwBlCOmqecnlu51uylpk7VslLXVKmAiqMfJZ8HaJdxkUFWlqsIQfVg5UYh2cfmO8MxGpN5korxntZG6+/jB3ehBnoGjpD6JpMbrg2ifcwvi3IlEFyLHIhGOJ3GMQPonVRV/kNKtWA3ESGV64oekrc49QTkPNEC1UMcxB0ZE4gnfVHxQpwm5O4Drh53jrbUHg9lJh9Qwzu7TSpQVqcA3SoRSVekfeLrVNpaWStrkgByJPD1PZlNtXaEXg0CfGMKKNTBjTNOEDY+2sBuTA7QN15X3vNMKigNj9YHXI5gnz41WWNKUW61WpNeGJl+xMz7nOzTWBQM4OTFIDd8eMN4GT4hmaZdg8M12U2uTTjFnEnb6uicDQTq5YKQDx/X3xbeV5UTJ5zTWySfizKlIJH1WBqdcg+46/bVV3MrDzFahzagCQdn6pldSfMnI0lAXaTKjpQSLxyWn5p5Iy9JPhpbwb74OU5+jGSVsMvejk2iVwJ2vSdld6Zmmshv1liZURNQUd6O/GG+0B3IxH/3kYQ1oRTSM7v7NB/jVTxcp7VO5u02P1baveJWr41ePc35ALeiLdn3LfLtpWxfbktQmTUFnq4H8qw7NK02HLz4a18fNnLuwxtd9xkbfWU/i4pflnO1UWvEvuASj3yUB3+isiBQE7/BT5A5cXbwObA6DXRsUffLzeBy6thM250iqtkAVKDTiGe3T76SfJd5gcmwyUXsZtbsnoNQKg/NKiBSRpjy7VbhSEO8N604vbPFpA75OX2eOohD2I7srbWbrgDb/VcBdnyoAri2MVAHS+z2NbcIgx9K9LQ4SthPY0hzWa1DnWpxaXoPAqDVNhqDDvNFTPhJdf90Ru7cLAF29qNZjr9wEXi0wbAIyOGN313HgYfdwuMi9exfxPyN+/PBRnlw+yXM+sF1exheEPshd8AKxquI3W4+LD5E+/F3zIDj51fKfFl/zou16vhj04fGpOC8Gka98IcgD41MJ/akvEbXz0tB80jUPpUceVNcH1CN61ub+IDs/rLvyArfe++UaF9rslo6HOixslz1+VGpKbD+fAOZzznsXB9b+IC8+9yhf+/JzefObL+cHb381v/zRG/n7v3snf/jdB7wg/Kj/r8b/8cl7+Rce/v/+Z2/m1z/8dn70ztfy9jdeyutfepKXnjzIo/uVe1zQD9zPjzw8D9bHZHTms07mP3AcYJQPVpR3kBBC632H07Hig0A3z7aeBe294HwzcrN5PgMc2ocJtZMTCITPGhOjMpLUrl0ObTmw6gNEjOOMPqJNH/IirxZ548BV+FLY1FkBsueR7or69nFgzcpujzbDilr0IQ2XoxFflmgfOmAwp2ScDy5sKqJrGlQMLT7mwkAncsjGtJOHQ844BMMEcDpx5nN9zscKKJkXWTi3TATOOjbNGpYcMrIbbz0DOU3HzjFCI78x6/cw62t/8zIBZiQ9qQCFqkNwIioM4RbjtZkLI+XjH5FkfXFUPbcBkE4Q28pINqAq9+vQXtY7DT3uBuwHVXNLCWEzAfVVFI+xRsagpY9pTbHra5lY/EEz2MvBdXyg02OssjwdHBoFsh57VZF20bGgxY+Ntui/YLBWtbmy1lPNejQFurKkYdQhpjemzYJtRKPOI5/bwO8djnnMy7uXn3+Q11+9zPe+9XL+iuvCL37wzfzup2/mn/kFwn98/B7Xhvf55cEH+c/ffZh/+dU7+c3ffDt/8+HX8u4bXyLu+bz0/EPyXOTiUL3cXj9zWsNNAubKQR0Kwb+5WyHmfgKYALX3rzfkhCOBYCQLUdFnsBavc+uLv76Os8YrXvD1L224rl89PW7X9Kfg/kLn6bXX8klXXr/7r8Gv+5o/cxzjZ9TZrPTexUXu33/AveURv2i65JdPT6BLrq2Pc3oReJGqYhGzT2lk8ok5Wrf1TxLJ4jPSzQCpFQb3ZPFAu92XMA3VfhWZpSDtp8nNNnA0/TgzDNEbyFTNJ01tjn5OpKmdjwNV4mBRh5IEaKdANUn1JrlPHnOKwaSXhPisTr5AdM4TpnuWH/jASUJc+j63skQOmdRem4A24j5Uj6jdq0eHAj9ApXJHNeJSm5dhwKV2R+6uk9SKA4qb7UFTXYnPfST0wbyw7rrVQCQs4AXJYxOXlwO06oif19cQ09WmRDW2sUnTeACUYKkSk9DGOVlvrx+cjvHzu+dJvP4S2OfLMpHxUlLpKVNJU9JMNbbppSSkJqk3F1Q5o7aATD5H1F2/C9uZz0UX3kXOK32fm61PN0s4UPRhqj0unshYjWf9KHR0xju7OZt2VvStVkMlcvW+Lm587evre1VRxWlmT0U+JXhtGZBnL5g07Sif2fHsxcE3v6NVbFoLTiO1MofqiuY4kRtjoUuwUzeJtK9OJ+nkNa3Tj2L2BmZFZT8iISZrrFwKDU5HWPqSa9FODKctD7MiD6C2LyGqtXzGG3fguO+Pk66SJv3lN+lZ+PSb1sN50jXldLk1UsSG6SptQFLLT2yrTW5cCUoC8h1p06ch7VIru2FiukpTW81qewqVZGl6r7RAN5nmxszRwrOHzWUscyzBMqkj5wfHE6kvVGLDYSH8aokWKYeNzrUzWJO0/mo3WQAAEABJREFUgZxATDJT3zDgIyIhdt/LDfRwN9omhlrqdA4J6KwXmgTrrjxp743s3UkD9Vo15337Zzv7p/p/O277TaJVrmUNQM/oBS7Blk7FkRb1nOm60s4iNFUlaWp3jebee6yyXLorpqpYSZ2Z1KQzcFFcf3VELQhsJ7pADwsoXo63qXaWum0+Q1zTSmeGG4p5pA0mqHUHaTfn5tMCjnL2YZHw7ADQFUHc9cLDvkF7N2VpMyK03gPK5/TCTi2MdBUYvc4mFDCfhNx9Lzdwa/DYnV0S24M4wEKWYEtHo/eduxGVFhiQ+YwxZisV1C6251mBHbieH0IrUUIGOVfdz3PLTiCpUKrnVxN5T+4oTjR00HEj0Vamx0gV0uzgCIyBVTEoqO+oeKg+1EUu+iHuXj+w+UJw/WuOJ/714ONHefDgQXzQK3LwfXJ5GOShkJd88+XgNQ+SV7niZV8/NPbDJLp/MYjPU8iXg1foV9gk4/qhk5eFykceTvuBlQfX+ZKQLzmseYQG7z1rpSW2CYXOxuKQVFUSqHl2bURI0hePFD+rwwGDutzM1iD3jsQ701w+fpCXX3iU1778Qt76xpfy0Xe/lp9//1v59Gffzb/9+l1eEH4//+cf/yr/8w8f8TLg/fzz330vH//1t/Ljd7+W9779cr751efzlVce54XLizz0RSEnSA3/wcPBPh57HT5QZ23F7AcUqHhb4XngC6qBMIDnF0sE/KoYei1wetDpGJOpMtJDa9wEyG1sGWMbABEZu54qVj9GYEJgsJGp64cta2sckPqEqpDpLaeiOmaGVIMEoDtmiWk5I9NXpyDjPdgL8HRDYSP6+xcmHGIZviDrXeTENH5G4KsPcT03Xw6r5pq2dAq44aJE2CAlQfSQKySn98sO93wQL0YJhJB1wNLOCK2cLidk5DC3dfWIGm7qhVxJTNkDilOmG07EO7a6DvjMXxhgsTB8NFFJS6DBBVkJ1IQAPYeOCNbkGoI85kK0NOEK7IjarIdFQSZtpdinhHDI/czSxHFI8SNP9AlNTUoR2gIgfVgf1dq1lQN4VWWKk8+XpqdY0Nh0a45zVYWeAhiOKi2PqEpIi4yEI2PCCzN2ii0ZHDsI/UBdD+8lTx4d8iVeAn79S74E/FJ+9MHX84u/5iXg376Zf/71O/mPT97Pf376AfRh/vDx+/nHX3wvv/irb+T773yFl4b8cuArz+Wl5x7wy4GLHCo0zlKubetnvapSVeB0mYTY+yFfBXzo7Ts47qsc7KP9ODvBtan3OcKBHqxjON9N2v0y5ooXfL708/p7xQtBZTHpmuvy1K+5rkPoYte7F4JeK92/pHJxuOCXTPe4VzzkPvK4XwBePr6EX/Ji8BH4g7YfDodUVWaz4in1uMBVm9AwAawWrN3hoCyRY5ZMLUtTq3OsNHUgwsAmFbHlFqID0we0dfazjQtQVakqoDMvapoOe3SV8Z7G3bjadlD0W4kT8XyOXcBOnPNaD4lG14pg3zupt+cCLizbjFNaxyzNfJsr2F5G3fpas/aVxDYHwVYWYak3zXeerbcjww5HO+/T5vm2ZDw339KmPxva/aZZ6ymP2upRKUQJ1rK85z0FCG15hb0PCbafwg0yn9QwQlUPGbCe5IyjtL29o7hNNqFtdO5V2csrFlJt8h3CGqNbLc4r1u5+0BTOQIFzmuY6A9WkLHmVp1+6KUutLIM+i7iwG8j+fF88bjOzStMyMzhKE4tmN3YH7cTFaWH6LuLKhKTWzdPCyCa2fnuwfKnnxzygZ3fPpjuOfBfaw3loJ060fFYdnz1nZuskUzwfjZbO0bs0U+zxm3q60izthtUF9DQ97DZh56eP1Bl2OHqtuQ2XwGQFtyvLvyit/ivPOi8J5/19n2nzAtRRQuxOgOYz4sDNQ90ePVThSF+UZvoY18o2LE4aFjHhy5lE3nlTSVChSlXB2U/YZvNsVJeCrcnZEOh+CZuE4jyQ14WNiGuZ3FXFHPjVQjCBKoCVYn2nedoFrHOQW10qMLnlNaFUVYQZs2bQti2V+L6JwVdcjvNZnz44EWiuJge8gBhnbxm3zrHn07yMGhbR4iARqVGTNIUvHunmVFIrDjpDRazqiUC4S4ymBS14OaS9lXrvEnSSWGyDoanDdr3wuot2Los48FzEhdXC92zFVq5tODyTirzV1h51hsZCvRZkuUs5EeckTozEdmSbUPpUwMQpjVXTjkDaxaGPOzbSd4wJZhxWQQmRAvMs2vLh65nszZ/DE6ljElhxrCdt/rm71QaTMHvSAq0FylFJvkVs7idkmtc0C+66F3Ey7IVnTY1xSl2r4p6wBt8sn71ooxbXLhnTBNacohAZ03usexPxZfDCC7PHeF5bBhYpcCx0BJVJy+ZWYRgh74n32hoD3rhContwlcMSlehnpQj0iQdLQcsDSuHDCsyipzzW0EJuNJxXRDtENwHnAAYmr8KHjsY52qMDPguIpiQZe4t6Q0HpuFLnOi4AqlPAOr/up3rNWrMWHZboFu8YXGZIVlXxge3+vXu8vLqfx48e9V93PHf5JNLjy8c83D3M/fv3csFLxKrqFya+wLvmgfGKl33zr02uI1d/yktC/0LQl4Fi+l3zglDeNv+KcInzhaKYtkE+Hzg34gH3KPGAO+BZmsfK2lNsrZsAR5pWZbDeMYaB3AZPwlUGWEWWgxZTRZmQ3ltr0EfsguHRgwse9h/ltS8/l7e++aX84O3X8rf+xdDP3sq//Oa9/PF3H+S//v6j/Bn646cf5l94cfgJLxB/+n3//bCv5Dtff4nYJ3npyf1cPrwI7wlzCI2XNNfLA7u1HpmUx30Oa6X41iEllSB7zNon4TVGYq2I1OuOlCJuk08bMvm0to7sywNziBXmIos6YueRI9g7nz4q+gjIpWDonMR3jEZo2sg+jdE2LLyldqDw0ecQAuggPc50fcNxBsHRPjif1YYKM8EHNCWwEcqIccJyrzNdQw7Etkv0GYo4rfs5rIk9bX0whw74rPsxtBM4OD7ThAWBEa/pP9BR0veGgKnAXVdSqarYTJUQiX8dghkcmY5CJxG9IzHG+s2mveVlT4giC/52jc31PLKfR+IXUAYdmN+Yzolv5+LMGbycnrJW68IZ37BngdMNISKotcnRnoAlDuaoqqRzkgOJ4vFCZkFV2gD97CGCogQXax4BapkKwAeU9H+yzUpa2YZp6/nA9F9TZ3nZ5B4PQehwqNUrA/HI/vVftnF9uebl1hE6cE15dP+QF5/8/3n7E0Y5iitbG167znwkgRjFJAnQjJhssA0YzAzG7m63h7ZN233v//8LL6cqvmftHZGZVedI4Hvf7w3Fir332kNERmalToUkONRzT53qlReu6s6rz+nnb7yi37z/un77yX39O4d+f/zyYR7+/dtn9/Xdx3f1JZ/3X/tvCD94UfdefVYvP39FT1054hAwWDvX1p+XdZcRoYiC3ILBQGx3rpEuBXVWFKKzh6JFOMGQIkratWGgE7iRr2/DAZ85v7uMdV6vfbyb0c8MDgST5/37A7r/kw9rS3zmHWO5xKjr/RfNv1/M/zz4iD9AOeX3jGPkcf5ecXR0WL9fxCrXWysm8VG9X7eQERUdiozuJtfY8lkhxGEJBzQC8vPHRhBhShGh8YtEuHxiyCGiP4uQ+X6wKeIVZkBO0BTRCerCbvUQv1qBokzRZhAZHXINMGxLXNlJl0wY6m05FyW54Krb3REVPO7DkOkmN1Mwhsy12YZwZu0CJc2B0UcdvzsH53jrpFokPH3utTeN+by+zOm66/i6HBcRigBkhkFMzo8REex9U8C7p4STQZzX7Sns20abzFBM+qzMnNeR0QxmCxgO9jxFeCozmuIXdXsIfucBFuXfP3MHvU41ooNrKXg/BjwFTiWaMoUolMf1CgyHWLW0wbxMol34Xoz55AlBBAmGkKwx7wnSppJXtrxvqY2JMLwJiOymncc15uJNJodlvush/1IubQpNf4MD+PGKrAmBZiCy5xpTWwwEJE+tlKy9gYwY0gZ+CyOak9AaoFuY8tz57LGWSIgRuA7IOOrkPHI0Az1AdmJSnhucKWo5EhAXgdR2817X/MQH2HZvW06nRkQoIiSkRmONeb+HbVkXCM27DdshCInUJSIg6BnuJQD6fMvUrztJhqkQjowqPx4TE7xny3mG7nkSRGYpJzJ/+s1NqHX3KWDdCSQ+a9sEjkpQLHkkdO/Eo9VI4rLYIi7vA7bjBjI698Z3iCLuxLCh+fxaJswb9llyIf7dTUiJwQV1UevFRYym5mkn4/GK83t4iUfONNfJkBxmDq3yUXa6I7d921aFO6oegrIZLwgbVEUT07vt4esUYpuJsUeBawB1dFPWt7PM7MCBYDfOD5AjcVlsXYy32eR0fzGW+Usd17k+1Vx4Rs5FvkXYpDre0NgHjbZbAZs+vMvnfeKsVDFr/wIenTRPuYxZ6j9lmovil5x1Y55N7Ed06MI2x1tbhox7nlzeXCICy0D86518kvxyQ5zr+XKCzXkrFOvH+k9fjEvmZbgkabkOpM2CI0qrceHcci149rZia4xhR9nnxmWdoQ/p4KV+rtaW09H1fjW9Nd+WkXHnB7+0nbjtiTHnNi096kO+VaIbFoYubo9xXZywxY7skOj8TqNsC1peq33p8KsKg+4QuyQMf/AtZD+DdZyOweqkRWemB0eZ7XCNtmUUSSlFhPZWK77QHchf7PJvD56e6tLlSzq9dEm2j46OdHB4qL09/wNVnnzmWfMFe/4SecYX1LXysI8vmj/w5fPMQPffGvTfQlnb5mDwBw4K80sotvPP+FK7Js7wl9r8MgqXOnPI8AEEe8HMyuZrYQ2TjsJlMFa321qIXzgiwuYCoYgQA5vX+EKuakn5mVPNyByN+f2DxT4/2B3uNV062dOzV09049oVPXj9Gb338CV9+v5r+h2HB/+ZB4Vv6C8cKvzlyzf0h8/v69uPbuvjPFB4SXdvPqvr157U009e0iUOJvY5oPCd87X+wJf0Nde95mBhI/GZCYX4EYQRkVfvJa8Y7EmQHOH1ojjOCMkiIQm3qFbSYVjZiePy5Gz7UZK27necfSYIm10mDBc1rGfNxm3yqk2QgY9OXnRkVTsnBJrnbnllaTBUn955BIUrZLHUFOEs4vq83CiMRQ90A+FZU7CBjTytQv4lxrQDzbyh3rKuKItzoiI/wtEPPEw7rLVANWYh2QYEzG5sOhR1UHiWNiBt4mGUSygidauG3AhIP9LmFgiyz8hEnKWjuDfvMIolsWjsOCNB3SRtu3BmmOJ6ZUm4u9UIjyPTbNeTt0+khCJCUtQv9Ah0IDYlIpStp1pPpvMWaacDzX2JzvtJ8LPqzw8fHa19EMjnx5/ZFUX29/d0fLKvq08c6SU+r/dee07v3X9Jn/B5/OpXt/L/DPzHLx7qv755K/EnPre///iOPv/FzfwfDr175wXduf6UXnrmRFdP93W8Lw72G543FoMAABAASURBVNckqdF55BEYUkTweIVCNMiIEF2MEB6BCazsqUeqBJVkjOgcujuleBdwR/L+ldxs1lrzXvJ1J7h422v+oMHvkLN8t27yP/HgP5g54/16RoylDwTznZzcD6o/yKn39xrO++lr8zJWsaf9vX0d7h/q6PBIx0fHOj09yd8T/H8TPuL3hPyDo9WeYhV1GaGSUkpMsVMAje7rwei9eaoEF4m015xlD7lI2G1c5EuOiVLuBi1s9pMJM6oWOnKKmkfnGDNTWmSa9aU3TDwGjjUy5NzwaM926OPi7AtFBCnWEVMvu0bJEeptqXfqp4mc5yeEer93wv5P5oyx6nERWzVDw+176xCjnr/SdEHzE0fmlOoQ25YTOhFbUfaGh5+E3chdO4v0fbrQlwEXD443pqu0cXHov8R6b/6lhEXwT1vCtGIyF/ryuXpEoUfQVedC5yAX8xA9er77MCJGnPJuz9bFefrRNlf40dBFwIVZ0xLsNTphdcoN1u3fHYVUth6V+jRM5KRM8Vpook0R/fmE+hf7VKHn2Q50A5F96PYlsTVczNan25/3reDzxOxe3N+Z/Cla06rC+kItgOtFRG5ZEOCF+mEyMLMnxw99GQRjnz9chi8hIhQReHq3nknih8YOSY4IxjZBvUWXwmNgu4ZGayiG8ONjFD+MTUgKPzJpsbLUQxHhpAQReLxig4cMH165NXTLgllgDpF/mmGHC3SZe8ADNW0LPkx7JXLCgzyPh3KyKrXA7nBdw1GsRp5O9hFCBmNoyWEpYB1vkTki0hOPhTgBRIQiABNGhDDoSNEyhdU4Dx1GjZgQv5DqsFDgRYkIRRhCSr6xmF1nRQEkIRLqjVnkKRpsgysU67GyzOLskdZmuOKwlvrMBbUFSrqWKxeqvmi2EfRZw+g9kAYiV2E5cs0bTCGNi879Zi47JqCkXxJqFnJIw0Da9typOl+9JYHe4/xsZT5pMZSUxNBdA5Hd/kTP9RznkJHz4HwjmeAqF2vx3AmKBHMaGcfgZSLOdzuMvPaQLMmnMh1bhdalf2A2PI/cPL9D0LtAq+51Oq5Q3O7oGHNDls7UKP58LflpCcyZfCOIPm8fLJ8LRq7AY69jziA2L4+FOtURhqOgsjwhvjy5ZhJOwNmFnJcxk2ZLSj9DBMEarfRx/XZFhAL34FCp5FVQ2WsE5pRRjgxFAEchWwckIdEhGvnEoFzcF26rDhrvIMuRGhFZ2v4EwWy3AsMHUrU5kKyTDsvupRMVGRGig8ABV6Gpuw7MhX3UspPMzN9breqAkC+Bpycn+TcH858Yc1B4cnSiY/iDvQPtxcqvNDW+hG/A2l9U+VLpL6QzzuqL6YL3l9IffjAPOAj7gS+wGU+Mv5Ra9wHihno+IMwvu3yh3fCFv/Uvws06m9e4AN9FXyiXLDcoPNaAyURT+BebFKYzCM4SuxKaNbkmw/jNPznX7wqCONaxR9LRnnSFQ8LnnjzUjecu6f6Nq3r/7jV9+rMb+t2vb+tPX9zX375+qO+/e0t/++oN/RH7dx/f0pe/vKGP3n5J79x5lkOHJ/Xic6d66sq+To+k/f2miI1a+Iv/GV/+z3TmvWCtvlY8smT7xa1Ch5luMnr/G2HBHgVHW802UXldXj33KnXqOca661n6Oi0bcdaDmLSRnqJRs6GXmyjrwPnm0oe9AeYa8ckrLHJs9jm1r2nYmHRnMXNzfOTzBekOmSW4NcRkvqoe3pyGnFqvQ4M48rmLEdaJRa6Ez7mOxbeCI91dso5GdWXr+1TrI0muh8cqulwjtm2s7A7hMplMRNb8pVlnBnLlIGVIqs0cdu0zCpnp8ICv9Xib9gp/wItmn925HBtw9vm/d4Sak/jHWfvZGGzW4ELEsiJCbCPc4ewS9UXL6++ycjfkmzCY1fGpogeom5GhFZhOBjqxtQY/p8QyUaZkjrjfG+XfGnQQ8C0xXMcrbFpTl8/F+gfeK/+P2uaMVf6gvb2Njg5a/rP9564e6pUXntDd157Vew9e1Cc/v6FvOJj/w2f3+38H8A0OAN/g8/hAf/78nv6Dz+MX79/Qrx6+oLduPa1bL17Ri08d6+qlfZ3uh/b5DHHiTfcKlK3WJA2Z6+PatNNMVVaTIqO4YuScqGy4vc+E4KSTaHvjfeFd05bPIvYGe80B4AZ9zbvR70vjbH2mM96pCf8BjN+tcD/wBzE/wPsAMOOSZx+Ra/g1dTyf51/FinfQPr8HHMp/GHTMHwiNg8CT4xMd8f7fPzjIw8JV7GlqXMOkLxTX9UW7tu91eCMWGM+f2JOIILPQVFJdNi1btxyypB+ls5/sqkT9iEBE6snJLRQWjjPQ/S4piOcyRJpCmpC5EBGhCK5igPzMk5KPCBSJIpkif2ZBREz+EI1LIrXHNCUHPbrtAiP5Irj2tpEDMhBfZtoG7okciKt1KucmIcODpZV/1PP6FeVvQ7EkT6DhGuhhXFbVzqUNv9dofchdHTvzqUmnBkQWbkoeM6w1FOCfTW1GwAKZy9r+lDVcRq2DDGwldEFrcAaCfWHsRkRIA+YAU2hq2JOOQnQfmVe2OrrAmfW9t9upteYcmcDS6RGBCNJcDzG6kzu6GB6RIDfzlgXXmDVbXoPvbX0OlWmBkffMAcytHUSwDsd4szOGPCQ0oTGhFZFOz5NQtUBERMb6uR3ImBbCIYl5ti9A1fDjsz60iBDdKwLsHEYDSVq6DmhBloFwh8qpSbKJYE4B9r8c0M63AO6V0/IzEhRMkGPfhZhqLSYm0JbR0HcBVZ0AT4/IGTKOerVPLTn75YEglsM18HhFq/w+2s2CsYonVAaEhLMBS00kNQgd8+Re2DfitGhwEXYWx+4r68wUNntq26CuF9mse52WoiXPQJed5kGcK0ZsdgLZiyyBOpZQ85sgKAaiXz48VHZyUy6HUcSc/YZ1sMjUUl/hq92CXjqSH4N/4x56l/5hk2V1q4tlgTF5dJ9F6h6WgXYY5gzrYKFi0c8RcNXtMVy5GI+2uHFWJzjKmIhZSZqBrr6RrrAMSNdMsG8YPWi8zGHk+y8HY+QKegzmoK1O+sKt4Fc6Lxiic710Wtb5+Sn188PIOO8x81gvhf1wOq7Q+soem1WhjA08vvODt3fgp5XbKbWs7jo77p9kemKjbuMyxawxuKU+uFkuvUt9jtjStkLKCHbW2IpbGIFuIP7f6X6+KZj311sJgoc2WEe+gMYs4b3BOeyfKjPFg7GTBEXZIlHCNqAXx8hS/GTUSw/bq0jBkJ8z5E/uy8LLJPZg17Xi+o1pvt2ApT2937iIZd1c+UwsUwZ7ngtmLm9pUYZHB4+5pig7egzCIWaWGBzupLnclBcNjhk477/Q08P6LL2433VGOu0y8EW4RrI5bJvdZ2FkxEVDFjvnMHuO3CGyLIH5A4FfF+ynub1V8MVvTweHB8q/IXJyKh8OXr50WaeXTnXS//uDe/v72tvjyeDLZOMeuM6GQ6wzDvkG1nxxPeu2D/4M2z/0L6X5JRb9DOThIl9S1+S4jmON/AIMbzmBL+yer1AX5h9yrcUY8kOEVd1swRsNInDABGvnLA6tgepRQkwjh0WEAg7BWD3fCeyZrT32rP7J8ZGuPXNJr71yVW9zSPjxu9f1249u6T8/u6e/fnlf3399T//8xkD/8q7+/Jvb+rePXtfnP7+uX3GQ8SYHGq9eu6Jnrx7p0sm+Dg/2OIQNbZjnjN/Q/CX+jL04w97wmfJts6+xOkNId+FLEKdsjm6pJZ9+svNnGPOG3U25j967jPFVOg6ezfB+O9+s4RDviZE2MWJ9QmYs83vf8odNl59ANL7im7IOYo88f3nBSxnPC3BmLXIDvXKo6knNkYewhzoYrL3elcG1SKG5Wa8a5oJ3aWglaUWtILKxH4GdMUjBE5R1U8W5WkXFoysbcyIb19O4R86J6E5EeQlAZ1T4l/3E16J9jXiw7VtNfjjXY0/qmqWIYC2WQNVqrQ2fXd45eMIiAi60p5KImq5J1kVdr5ntKlNSBLESsiWUGU0iloFu3ZBCbl57Y4uYl0KuJ3LGmhwh76mD8aftE0t0/57VmM/xFFBzjKgD1hxor/0u4VnaIBsy+JDyStLV0wNde4rP2EtPyp8X/3c9P3n7FX39q9f0h9/c0d+/eqD/+d1D/e/v3uSz9ob+wmfvu49e06c+AHzrZb1195pu3XhKL3CY/9SVA/lzu7+SIoKlsPKGEA07IuClEG3oGKgqhLZ+BXHuSPuttryHUgSkaHmfpbKYjL3dsEeGY6d3HNfcwNIeut+Ra96ZZ9O7dZN/88/vyzwA9IEgPtt+txpr3qtrptuwHpagiOA5Xml/by8PAg859Ds6OtYxB4A+BLT04eDhwWEeFq54z68UEnlKkYNsihbilw0QEVJCNCbFRNnqsIr8taTN1v4HtIGYesQug6tSUH56d4rBo+b+kxId76ezgi9YBw7HIBbdcTxTC2ZXjQh2YWYfVWOOiFlNbcemAB1PjerVHWUs7Yav6f+F5gdqUajmeXzdEd5YgxJNcztfofbeI3Hn3aTCM2Ypy4QDDYzuRqs+bPa/iHkcrmRsuISRxAWDY3ZoU17tNr0o4oBtZ1reynwo8bd6KSa/HHCViUIvfRqLWcw0eUopf+mPH2N7MwkOsN3PM9v+YS3jgrphx85SbDYP9hnWjcU9auS62/1T0DLIv08ZaWR6zo9ZfpQLuz+7I/LCgAXpOGNBcTGubyzY8yoBhCaPmvLRgyMAexJ5JXNk4/cR14mZ2tK2eV8b7m0SgtqMP6U3JstnfFFjdS7RTqM7JnXMMxEZsG2ZOs+YLWz70mJfmlEB88haZczMrF0QP1bnINdd+WJtTCBJxkSgOMuTLAHtAsphGAQ6BjN76gRkPSTBVonKdwGmErYmUvU7JaIyykw39QaH+4IeWS7wDKBWN1FaH00YCzNVz4TCQruGMbofi2LDM0XxZkvziJ91MsohCVXLvbYDNOeCCIZyT+OSsW6kkzx+xhyqXAMq7ccNwSIGHhkXeHYQzotYOFCzLznrST5i8Ao72Bc/rN6HVMkoj0cM5tMWdK45csb2zjs4yDdKF5amNudN1JbiaoYyK6QtqUUblSIj7AgGQxNTz60uaHnLCbaMsFJBscgtxqPnslR6Q24zZ8uI9FpbINCXsOn5kNWDrELavWztgQ0Q6Xns4Hgjg0gRVWdobunDpKaXgdAUqtovP9OpZWzD3fAEUgnZFC0c5VmBdX8wLHmw8vkiBA8jcckNCTtq4I0IRRQwF91BFUv6gkcdBHlY1a0bZdXoOEAVbNdD9O7fpgJ9CdnonD8nCezs1LE7RlCSkaMHz2GkTqxzl17zS8y+JSuqhyKAQkqo2li+6WL6yKz4GjeuITs5CR98DCOoF8PIG7lIsGqkn5rIMj22zHSugaEJ4r6C0Z05kFPg2F6XvZ3sjoiQD0D291Y65Nv4sf/7gycneUBYh4SnHBCe4Dvi8Gpfe6uVIrgmv+N1AAAQAElEQVSD5G/4MusvoWd8MfUXUh8CWg777Gz8zZa1fljoZ/2L7g9If6HdkO8vv6lzOOC6G0u+3TbmyC/S+YMQh17MG1pcd5Ns+56Pa14JP3FpDz8cbI6ObziN5T1a+jOQwbERjHRKMU2T1+M1YrAf0snhnp564kjXX7ii+68/r/cfXtcn772ubz68q//8/A19/81b+l/fva3/9du3OcB4qL9ygPGHj+/ou1++rs/evaFf3H9Jb7z6rF574apeePpEVy8d5f/ZdMXBVOPLvf9G5eZsozX7wXYwfxPf/bUWLVYeuBpWzzqDHB++QCYXVgzvH5KQ3K/xnoAisXEpvrpU8ZfNiLthU2XxjPt109LDwCw8DZlf8cXN9YkkwTZVqIVNjrwe3yP0lvr8w7zgXcuwHs6nLLRHZ7AH4pilUU9cbpPjGlZEMLayEcqGQi+1iRCJw6dGQevT+vs8IckQLSJEpzyrIb7BUVyEImy11P0cNXxEq+4IBvFODtQRTxV5PgrCVgaF6Ju8Ls81+6CJGpzX6wz7a09crVGPIA7hGkIE0zXmMOf55d3yehyT0h65VA6OSXr4MfKakPJD59VxnxBEkAvv9fjivZaInBE3lXgGwysgzBM4bkP8mme58bl23RX+w9VKl3jnPHXpmAPAy7p+7aru3XhGP7/zgj5++4a++sWrHKbf1h9/c0//9cUDDtwf5N/++wOH7L/94KY++9l1ffDwJb3DAeDdm8/o5WtP6tknT3SFg/ajg5VYRl6bl62cW9gSSwUBlM12Kh5yzcIXcvPaVapNWedSuKxmlXpNDAXUjGcXIDLG152fYc+fn1/uGfu5MfgQr41JX/MZXyvfh7wTz/o7c51yrTO/L/M9sCZu023rhaxZi1NEaLXa46DvQEeHhzo5PtUJf/Bzwrv95ORYx0dHHBLu498ndg+Els3XweX0K6krTD9h9vlup2Q+qAoggWmplZE5hCKlh5j0sJkgJeeYmaQVEfKvshjrA4TiDETv0aWFdXsN2zPMNOaxhO0CrXrWRnUBotB+vLO+7aDGeltSWSYtawPpmgf2jQcE2zlNLncu0gQR7lYN64k0WqpSGnKzVmiw1pr8GdVyAtP615o/s1NGX3sThRqsgZh69w97120+yA0UA7HVt+OxduqRqpbX42yDdMJkoI4+buuw5cQert4qxSRoIIvAWjWIiwhFAMX8nKMHKIIgej1h5KIrfXxKgghQNrpAD2nENOzqgSWAHHOJ2A5EPS5WDBLz+pC5PaybNFEAhKqV05YhB3REBGZUWI4L3Sp+AjRBj2pco5xgP/NZdJg1JjfKiEgeYzxXqFwBiWNeVBEv23pEy/uFz8VqE+YNc0Fc7iH/smbYUXdqCvZGBtYSDtUyFsImgnIybBrKNmtp5tXAufbQy5FWVxFMyrjdyWOCSGx70rLb14sRHYjstlNhiAjR0XrHyNQ0I0cPEUHcNsxvgUQiKk6BKxgDeb6bNWZPI9ZWIAuatNDUWAd3AZP7k9eHxBrdkcbStt48GOSkTp2MwzadSELMKgm/EVr8MofNzwyh0Uqj5LIQpggsaGpJY+X9Rs5Lp8pwkmc/jDyfPzq+4NRNZh6M9QE4pc5Ar2d+KpgP02wR4GATwGtAUKFGFMmTaac5bVSybvSQiL7KxR74N/7ufqxYzKr8TSjn0NRCsdAnNZXZw34kU4NrGmXVGNQxympYaLlRoTKqRlO12pdhVYyvyfASYfpyHWNUXlVRLzmqINkb56KRPuJnazDKltV7DROBXhhveFuC1bkWMAOuOsN3qTweCcs+dK+lVu+MdOVgfzBTpOVh1pR8MG5nu0KD1aIFuldQc2CwD6U7t0EYI8JcZSjr2GfOqCzJjrK11cKOzlReZeT+cx/SHQQskD+E48sYVpZ1nUwYpseE+cT4kJp1HKBjBeUBn4mI6BND4ww8ruU5LAuB090BHeWoXLsAS8tbb4mZPYJcwxapUwIc3SwghtHd67YsNFYTBYIjrGvbDtszNNpiEQ3OQGRP3XkgiTFQX8awLV1nJKTtwYmGdV9RBpQxRucN3dLhhjwYJgec39KTzHBbduT9SGcfvE5jmEiHIugNeF0FG95X10jJvXOEUZO2FBGhiBBDgbipQucjhl9Tq5qOtIYkJF88KQlLyUDHS2+DRC66ae+bAR1Bgt9/8IEcwJXdbishfoUY1RuGNer4mn0ZEcEXyeCL4h5fGA907APC00s6PT3V5Uun/T86f8wB4aEO9/e1t7dSRORaN3zZ96GecZZfYs/44rrWmb/crtH5Qpu8/2lx6msOCgtn/mJM3HoJvkT7S+7aX5g7GhyXyfd7DlBYt/22UeVmPYL1AFYmpZqDVexABtI9uh51eKBqUUI4Vc2MgYWgtAYk3nJMvmFda66hsc69aOzNHgcTR3rm6iW9wkHF7ZvP6u17L+ijn93QF798Vb//+HX9+Yu7+u9v39A/vnuo//7mPgced/Sn37yu33/wqr5472V98MY1vf3aVd1++bJeeuZETz95pCdOD3RytOL+hCKCfQ/2t+nM8wOvw2BJvGOiYmJPipUaMgKOg5iVf/KxHpKfQR4bVQv5V5N/weSGIgPQI0IRIQY6UiGbU77P9WpyVaNAlOY4UdfzFSPZVbz1SDtjVtihbBFWAF3wGWQdL1tNRa8VwHE3pvK5JgLMmSSCPdnIB1gSwZIi8OaJkdcJur4Rq+A6nIOWXU4x8JEm11RvZKZGtZIERIQiopYcEgZQtk1bs+6NiiYbhRGfR+B1m2MNVdOcRDlByzIXhUEvhyTH2jbUW8B2dRbRVcpaq3rWRHSTbR4ZeY7mw0Q094hQ/rIMM4WGaFxRY/82vAcan+PGZ8H/VHiPx+/oIHTpeKUnLx/oef/3Ojk8f/Aqh38chn/09iv68v2b+u7D1+XDvj9/docDwLv60+e39IdPXtXvP3pV3374qj5//4Y+evdl/fzeNd27+RSfq8t6+sljnR7v6+hgT5wBap818HJQfQYaa9V0myJCEQGhRQv5lzziiwi5Rcwyouv9MzP8EfDcn7QZbHq/UMWWiY8jq2FXck822rAfDYel32l+X2x4Z1g/433od98Z+2bdWJszzIHhH/mWRmMNhuc3/Nne39/r7++jeoefnOq0HwQeHexrf7WnFcERoQhDKTVaDKVkRKQ/0mw5cnFInjiTphwjDHSWhK93qK6RgtNGF1ZnzIG+HsPlIkIRzCNAnmu3rNRgKjsQMSxiZcCltG4oRBrvALJRZc4PuaGQGgkubn0CXO/ptp55LoCx1DMHjl6xY2Q+JvaYIU4deZYTSeLk6zpCjjFWGCsC0P1uG/tTfny4ZNS0ea19KMG10dEJygJDkmDHAo05NEDprU74bNvoGPndabarlGKuYci6MQjrxrAtd21zLB0x12VHmZMxd5enQ6N0BPlgjhWtRy7IiFBESPQJs6Js+HomZuteSCyviFd1atatlKehVhZK9rxfRaftIadm8O9JCMlDFUDPLpuGaHYjspurGShqg8gGlGA1BPs+Fqdq7BcfAHojoKM8IrxrCFwEzTG2oefuCQfMshJq0+U5XSwCP906pJQ6Aj4Cg27OpckWk9HRKJJ7BbPs4eAlge4yjjUw6dGhjLY/FbnhM1ETMhfcUsfc7X6HGxpxIwCbZUrUi+h1hYSfY7HtSx69GerzEugCBpQcA2AzXeda4I1iHYQl4Os28l6pWrpRA/9ULCB6D3ijm2llHGtxrQH7uRuU7hW5lmGnzCRHDVRcRAwCWRxK1fEc5I38Ie0faKyoDQM9QJkhUdu+yquthJVb8vgdYzthO5XtIQ+ivRaS/S8ZZNlD/JpFDTi/UqJmgcnuWVBgGRe9E3YbcxIOekb6AUiFwUFeQFcRj+0RwXrmquwhhov0NGopI3RB83bt0NSbmNTnWjE5UNKHzPpIuh8QMZerlq5HN8o2YkdAQzEQU8/5ctAiksvTdpvzZm07wpYLGehdeK/mjFw1zrmPMC1nnxLwdh1No3UqTevTrbWRLIPJtHOA2O3BjLFNst87zLYfy34DdeqzPWuaql88/2C3M5RtySXBMOJRp+44o4hZK9v3cGQNOTyz3PWct33P5vhtbTd627u0MnKxRKvGMmbSM3iyfpJycUpnmahrVWsY8NtEWWOc3BOxZJb6CCgZ3PvS/oXRn/GxrqVOCdMG6lblgDAQj+jns87Fj5CtCrvkru0qRiX5ozYtLD9DUV/8SIuICvK41G0P+Hr9osgiwUji8J2TLf2RvEcjjR8dMrIRlvMh6TYRP94zmTAnGKij+3eqoZdsykvNAca5Bqovc35vNzOmJPsHVC0/eYu1BkHBl5A9vtXX3zQ51snJiS6dDpzq5PhYx4eHOuCAcJ+4FWvwfD4Q8N928ZfbwkZneVDIIWEeCp6lvU6u9LPpCzB2/xK85oBh7S/OBl+q/QXaX46XX4atb/jiXRcmbbgGuli+u0arq+9WPkRdH4KAQM/1U6BREIpRwJp6va47GI96iwj8wdd+QL7X6n1Yrx3f5P05PTnQM09f0ssvPa37t57Xz954WR//7FV9/cEt/dtv7uqPX9zTf331QH/75g19/x3g0PAvX93Xf3x6W99+9Jo+f++GPnzzZb1z6zndfuVJvfT0iZ65cqDLJ3s65uDlaC+0zzpWsVKE1xE6Y362j30JVhva8FMuPfWm4Ie1kMSh4SrkD1L+kAQvGmUYRWwTISmnfYGys4v0OZKCplFbr4IZgIgubIDA35ANyXoZvfeEwbGuHCkD0dBxe/QSkaFcrmjsda4JmXPzLc231xXYAjnBdeu6iGxN5iNCrr7KES0nwfB81CKSchuARk17DGflWno+AbLt+vaZJkNuw04JsSIwfyC1xFY+tw1LwF4kcwt4zf6yyMrojqFKU+qM1YnzfJBOSdSAuxx2eQtMiEnkRhrPqYspqcaGNeJjxXOAVDbmQ49gJ1G9Hmc0dD9DtvFoxTWsqOb/Uc/RnnTpaKWrlw71/FOnuvHCE7pz42m9ffuafsVz+/l7N3mOX9d/8Kz/yc/6l/f0F//z+i/ucgh4R3/87K5+j++rD17Xh+9c188evKz7r1/TKy9c1TPUu3JyqOOjfe2zzrwlrXba6/EzLa4mIrQCLBNL2ax7X7ze3P+8EOdayZAcKDfJoSfB4EhnZC1s17MwymcN8J7a8N5qicbnbSO/x/IAkA/imvfceNet/Z7DtjRX4P2X78U1f6iy4fMLeozjjA2f6cYFB1cYEdrnD2cOeAcfHXh/jvIg8IRDwATv6MOjA+3h39sjg3hWKSEjQqP5fqYOldeOtB3BriXR5HufKr6m4BcRDRDDmN1mKpFjDkO1NJIcw5KYksu5YyY5heNsuYLBsD5HeIEGuj0G6k/qLaNaVk11OVAzn50l13XPYZTZtoR5P6tGOc6PjpnZnp/E0rPU08mwzc3WqGHGIDT7rFszku6Ds4xudsH9HztyCBuRKgAAEABJREFU3tljSiwegyIWY821W6DYGudg2wMzu6MtS1kngT4FlW6Hka/Bycet5ONb/EQ+TjkXasIYSaXnnKXiCHYtUjJk9xPq3ydwKCGa4/3BQv2pPffZpS9KMG8sfZ5jYS/dS125KDM7Cdq1da5dHOFahHaBttVNG48vH6wqyGMG+hRrajJwE+XRSJcVcJE+ylgSstXNGVskhjkDld6YzUDt3fPkfel2isYIzNuP1Xu3FqKr3T+LYKaYzFmbqF2F+bwtftbShR3USP3cEJ0hqGtDJMMQMWLwYDNO3ebCO/HbiqO2mcl6pGu7arD+IGm6Jmw+wHyoq4B9A4RVX667mCm+sgbpTOvFrqwSyR6aMIrxhLYS5Li+4bVkRDrQUgY/dIUmn3pF3jy+CAMq3UQxl/0F88NvfYIDu+EplNmq5oXYDyI8QCPmiti9mx6v9NQpxrL6Gmrm5B2PY/rBIG3VrP13s7BFvmipI92dY3h+L0c1KGMc3zFehuEkvAK1gh7QV2V/4LO/gJ+1aTTMDLUdIpKhv1RTYEZE3ROIWptX59mc7BwjVA3O15gmA+Y0HcrWDwLYfjZcjYkrvY9kdm0W5ozBWI+eGINEBhzTTpcFBeNxIFBih4Oa+nxtpnzPc41UdF1zZZcWCPMjyzZU9qHbn0Qfdm0tVuM6ZTvbUG+NKHsLtYZtvTgRF3nPcr/zfpAbkriXiUYk+5/Z+PN54vpgVUDQHS7yHJf3ijzbRgQOYkZ3jOsM6Zj0OWcgCSlikcs6hBkRitiBsAEZLCskdM8hN2KVwLAL4R4KC0ZL4Jhkasj1+Vr7moLnOogub40RMAsUuzMu/PWMdH+4cOlUUQQjKEZpM1hBlC8kJbwXTk8w2NaiZZAUgULXsiUH6fmdZyz8VPNVi8uVCBPN606Qa8qfb8fhuqhvcY5r5DUXa7hcAN3T+1lxLcsEbjkWpMrgcAN16hG7DK7BDenr6rCQyGmGeEboXkuCgQ671Z1T4EkgLSIUERLd4dO6RUsC6Y7fIuF4J4CWgG2Anp855HTd1skN4lIlNyK0v7evw/0Dvpgf5xfP05NTJU5POSA80VH+kzS+gBIXEaS2+lLsL7/gzF92h0RfgzO+8Br+p8TGWf/ncWf41j/4i/GaL8Yz1v5inVhn7Q36hi/iPoTLL98cUmwMOO+LfZYsRhFeUyAFLEOSnyZGq5pbwAdmRIgOWocUojVAL1GjHfZFMBomiHH3/dvwRd4Q64vwfgb7d6Bnr17SdQ4+7r76vN7lIOSjd17Vl7+8rd9/cl9//vwN/f3rh/rHb9/Qf3NQ+A/w/Tf3829T/ednd/TdR7f1JYctv373Fb338EW9deea7lx/Ri8/d0XPPHGkKxwYHnFguLfyGpu8F2vWcdb3/YwDhk0ujueQ9frvrzlSrE/y3oSF7OUFLSpQYyP5n99yGOR6BlHyew6P3CKca60Qge0gzOZnnw/dBhtaefhlfYXTBAuIgFgFvhCD3NBQGRsBBqrkIXJ02cbeiutrzhdxonW9Ud/Ia8EXEZLhWtjWU5Vb5TYIH8CYcahYd8i/YIJKhud0uHXXwY9HERACyAhLcvrBTEueBdG9b+lmaIRs98E0RfQajeqsKwI7gy0h855wh/B53enO+hmU+RGBlBhZKbGiBfVg0iLXz4OfUyOvnf0MXyP3+2B/wzO70lX/rT8OpV++dkW3rj+lN15/Tj+7/3Ie5n32i9f07Ye38n/G84ff3OEZvqe/fHFff/kSfPFAf/z0rn774Wv67L1X9PE7L+v9hy/x3D6vOzef0fVrT+q5q5f1xKVj3jMH2lutamV8ntegAVacnStWRIA0a4gSY4wI/AWpy5BkXtS2BBBQkRAtIjwq+CXDk8n75MFG04a1bNgbr2mD7veP12h9w6Hgmned31cbYsyf2TZv9M9fxqR+pjPeeWe8z9aJNYeCHdR2DWbOHhFasS/7+3s6PDjgvXss/0+iTvhDm/yfhnAQeHR4xB/WHOQ7exUrydcwQRc36oqYCF81QPJhh1FeOI++TAXm+MwKo/EkQdWIbc52SRMqVdUi4Ogm/Zx6N02l14Zhg2fR80+Ac3zAO77WQLANF8Pfy6Jd0B1n4CKL9XrlAIMu4YugAl2GSZBzam52iThcLI387orAk4BAZex+xzjajEiNGcqtZS1dhkQv+Dql1L2GREZK8jyqFhGKUhn7PHBMTlFs64CuDLTiBBCRA3woAki84sjRaAs9Omfp2CUEmaHIzvfoWgNGEBNId4fWrtRoLhpeHHmdyOSoJUP4TADff0T1jKsaVjO0PIsMe4xzjk6UWEQoYp6PC6AzR4AKzdHxfnenIccPFOOR3/XwxBbMJ1wgFeGfoUe0gDfkfZoyWBr81O0DgT/BdWD2R4H180x5fzuhxRIoYQvQ00FsSeaAS5OBkjJI6D2QvlJE703mbFgzQhEL4GoGe0p1+ry2XB8+97lqSPSEaCSzFImaBUn4wwPAzdKpyYgpN8d7L2xHEAlkTM7KGnNGOAZnFDBltaLgLugZwxARijDy0ryKKdr5aVgJtIQHdHO50NK9F4bvl5/7HoWTujnOMk0HGBhZipkzHzu0+OWNYB77EFXECjCX8xFPWnX4UhirMDkoIXGZivyl5GCZFdVmOYUb4PH9DqlsYqhb8wkDDF8GYNN9F9NJOmZ117VGvoVsgwgKgKrZhJXwghqBySMH7z31tdrvOfw7Je65O9COmSnNxUrbHiu+cz2oi04O0SPtNDo91CFNj0Vbn9DTu5jon6Qsi9eVV5p5NtSiiAtGNtcp4Qeou6O2uFuIAO5DWp/gj9c8w6xNAZNyYXp6h2fOLs0jSDeyZfDWkC6YeqhQdvrs33HsmFT3NiQ7ctKYhjHDxd4pbHfvZsdC82wL8/8TNbZWFsxp7K5ktmeNUHps5UP0Hl3OYmQOqXOZ2zlLa6nrMW2Om7Wt8D55xAX+C6gp93G+KagrfY60Ur84eYt1HAQ9035siHN7Vxnn3iF8znXuWrc/m1IoWxepe9jN8xoN+yacI9LjT0WVqzHJC4dt/3Y1W8ZIdKyx/ab2NRsRoYgYwZq1iZoVlzVgWkaO6CGVrNy8h6BZ30FEKCKKRTrGKGIee4RkxdD2NWBK5MvN/iXMJXzfUvnxwYtwDb+9rC8zduwMW/oXuvd1mMEXTH/J3N/f1wFfSP1PjE+OTzgoOAUnOjk55sDwiC+qR9rfP5C/vPqS5oMGvujyJXgNzsDaX4QnrPliPOMHeGNNnGPP+FI9oXOb/MK8yb+Ns8afh4SWyTd+v9+Gd9zXM+DrivCeGljojIT1DeKel81oKsEA7xpMgIMO5W2OCAWmgdAeivcgSQhMRTCX87EbBwYbDgk2HLrYd7C3p5PjAz15+UTPP31FN196Wvdee14/u/cyBy439dn7r+nbj+7oj5+/qb9++7b+8bu39T///q7++ft39Nev39AfPrvNQeFNff2rGxy63NCv372uX735it69/4IevH5Nt24+xwHkU3r+mSd09cqJrpwe6uRwXwd7K61Y14p1ibU0798Ze8ehYUOugf+7ht7vhn/NwUXLWF+4OC4Sl79SrLi2IA+rhXUgaUNssoHR/WhEdR/+OlCkHn77jOZ4fJ7LfrZLSbm2szM2K7NspGNZTWONVHKEVjm6mjNZT8YQC+UxVqImPnjKopOJLtCAnM88sHJzjiGCB4fqcFEFsFKUyiWbGo43Am9QxPEIenSmKmUO8WRRr+ETaJiAdXiE0IpDIesNIzjwjdx3rs0xrJVv9t6FhOf1AeyGzcv74ProzfeQZ0+bM63aGZU2PAfSycFKl4/3dPXKkZ576jLPy1W9fv3ZfH7e5ND552++qA9/flOfcvj3FYfSv/vkLs/dPf3py3v685dv6M8c/P2Jg79/++iWfvvL1/T5z2/o12+9ovfvv6i3bj2v2zeezr9FeO3py3qK5/zS8T7z7nGNG3lNPkDzWtes0bLJLRQRVpAplJavJU1fJcBmZBcolxGOWiKDa4B2bcMEqRaqacxSKclZ3/hzwbO15nOx6evbmGMv14m1Nrx/rJ+lXE+He2e8z/yOOuPdZWlYP+v8uv+BiPmsydysoNbE/fU99zvX/3Ooo8MD3rGHOjo+kt/BR8jDo8N85/oPb/Z5j6zqQsjnQtkRyjHaxE7D14XtTqyfPdM2rVewrcIiuggCqMRGM5539hgL/BaPgL2e13IZsmvPvuGxNMoztLEUX4NR3keMI7gn2zRG9FI3l2HeKxtetOX/BXbrSzmD5nY+Yvah7YZnvslH59mrjNP5xrXtkvVW6Wwm59CJIcZ8Qw5+yMp5lHdETZLwEYuqRy1X2TIiNefMVlJ9mFlrEVzV7v3bsR3Xk0u4eGk8+V1JsRtp28GG9QzaHuzaZn7UqndBr9fzmzdma92NOgZi2XvakrpQn1In5YKw8i1LWg+v5Vx0wAA6ytSrwmT+yH7uRjtvFBw+MXtxtU+6oI3YinOANcP68FrnpYbYZiB6dwbPT7csfAsM6zPO5w9mSMdaN6xzESn+bwevsK5hUWmaBK4CUKrv7lmMhSxzKvSnjYvNmEvE+Vw+h0vygoh0u8Y5X8+1L4PGsJg7qV07SYZzieLnoOWjmImO8s2OzKg/BTAH6PmzFh7vV66HISIUYcg/h6luRA/GmnuIQI3mm5AzEcpPf3Qr5V3+RhZBXtFyfkQoJEWQjUJXAjulagUIapbuuabLG9MQn4k4cj7klECy3d6ecFCYAO7kVzwGumPQ+rVbEzoJ+LKGVW9cD4TWaOHaw0BGImaWYKeOOnbklwTIQDF8baRld6bRp5o421trplBECKFmyTx5+aJBmx9wfXYaswH89IiYdMyq0bkwkXCmMe6Bq9hRdRw34KihO2JklK6cy34tmnOMObbhLbTMwMzuzICJtBw/8kZc2SLGGHHK5pjyN2wDkX3WR4ZlUMXIkBwiRw8Nn0AAy6btxhYqXarmeY2waSeIKcD7afiKHLCNOc7+wOnYls9mTDWUtpocBGtPAQMaBx0FMwiiWxipdgXdMRaWfi6DDHcjItLlISIUEVJ1udWzCWEStEQuiY9kQ+noIRFWnDkja8zmpJkne7aHRolgnjSngGAuJYsmTxN8MKoGdwI9A7hIqwmxrxnsIgUiVXEI/OmmWEQowvEhlILmSNRuuIJrJVPcwkw2Jy/S6zMXQV0rwJphnwEl25aJYVgCpxrDB8WzwTqYx7P4PWHJDWE9qWU9x2XOGIjPmGEP6UCQc/QY15QJYN3I3CzPPhHntSe856MWMkOQ7qyyvNTXAvX7F8uFXMYT7LQCc4j5I0JhxrblY+HI0CpWIPgiul8HhPl/tTzWycmJTk5BHhae6LD/rZW9vRVzrOSW18Rc/vK75su0D/N8+Gec9S/NZ3yptn7mL81wZx0Zg89fnhPwKflybpk1OewYum3PNyTTss1jRziI8ILYlIhgfVJEaLSIkH9pGjz61UsAABAASURBVNHgGGEY0UMqXUI2QYEAUg0lQkpz8os2SHG/Mb0aH9zUWjlcYrH7q9DR4Z5Oj/Y5LDzWtWeu6PqLT+ru9Wf0zr0X9IuHr+jjd67r8/du6psPXtO//+aO/vTFff3tmzf0j+/e1PffPgRv6W8cGv4Z/t9/c5uDxVv67Oc3OTB8Se/cfT7/ptftV67qxrUn9MIzl/TMk0d64vKBLp8e6JhDm0Pm3/NBA+sU4CrF2QiHsZuE798GYsN6OSsRAjQ/fKoWCAPBXntceSDE+8GHzV3WQ/6lsrs/RHNRcgO/c1dI62EXqB6KADaI965iKhnXgo+wFWgmIn2BFdaKUgSZ1s0HA7paJB/RpYJDX3QkU0nItEJcdyZYEeFIKfglWoQ1Q1xj4zMkreSGzr1egcBkBZlBuCJsSeFfC50C7LOnaym9/2s+B2d8piyNDfcFr/i48jkNnfAcPXHpQM9cPdEL/ufsz13Way9d0f3rT+mt15/l8O4Ffcgh3mcc5n3z4S39228e6E9fPuT5eZNnCnz1MP/2339y8PcfPvjjmfv6lxxYcwD90Zsv6RdvvJDP1MNbz+nW9af1yvNX9OxTp/m3/w45cFyJxl6KLdqwcRseGFTIkCLoMxRaNBvsA8GEKSIA7hAygLJFlI7otvCF3EhV+FdgMbdFbhwmlVHZqVwPkoM/H44bXuOGfdywt2v2duMYsMn3zCYP/uowkENAYs4W76ez/t9UXZPnd9jaPmJsWz+zzTvMtTaek0W2XGNotdrjnh2AQ/n/En90dKST4yM+kyc64n17dHCkA/6AZm+1kt/HQZ6mFpPGpZbeNyUiFAFgYwAl//adbwy6ny1cW93rknCSm1LCamQU1FtEwAdWSzSsBicwfl/CIUfw9KI22cCtbJhes9/bhn8OSeBsJOGW6zR0OWkA/yN7xpY3V8sEriHzRW+NjvHazrnJ40HZicVkDRGhiMCo7nWm1jnbTjfn67I0zFtu1XWOHQmGkZiBynlCPLW4sCTr8oq3AVU9EMDXVcCmR4QigHXDuucCWRru4h7n6IhQwBYCPcqiUMubhdm7r98gSEbeC2030iDmGoJwTiANnNkxU9pvpTI82pqxy7jWwBzF/rWqOMWjNC+SoAZGb50b9kUmqdAxYYpdLrbBAq8lnwHmt57IODuJWfaQ2G6AQoxHBIvX41sliURiXXdAys+8CyUY6AJTCgZLY4k8QaT5HhhyI26aH58pC9/XvA4SLc3P4PnFiAhFhBgAWcQySZZTtia8iTTxtFTMCr4kikbrJcrEXfGTOYU2zwsdEXDBnqi2gQRfW7RImymFKsIATiagZ3wNcHKzNNBHQLBfoczzOxZVPULVmswZSq1prolOfi7CAYmmCJSOiFD9ElKqQdnGEnwfkg8qJ2l3U9WFpIb9FpaGdTyENNBDJbsSTb05CDXtUdvJcELabUjBL0Y40cJInUxfYxdylJ2iuR7AZRZi7i1zsfEzbnXH+xmSYwyNglthW8bKViZaIamR1KyP21VGMh5sjrmtm9tCzslALVFLo0ENddCRSiRd4/JGJc3AgzQmdLx1A48vNvNyMAGYt2HTMeQMZeuLtYiZxRUSOdpqjoLoAm3uhE8P1swKemFtq/YZ2+zSCvIDYoB9wBp9g9KIUKLG6LpGi6GUtGmUJaIjoUe2wNM6YoodW41jq8+RRQfCkPfSwJaS0dxG1swMbTvSlmGvZb00nW3GGLq9tgfMG0vbMcbgHiWdZ5TfGYatmS2LZxJleFF3+ohfRlg3NO3KsKqaso3MNBbDMsZ0UCWsjM8pdpoMfq8k7WIOMiCyBpylsUhBjQTp1aOEf8gu7TEjNSnvPj24G9Wv3axgFgc2vkykJKCesbC2A8xF79NMjDPKsMcazEI1Y/gaVtMzaaaWOUKL8WgGLMp4jfYkcKU8N+BwB9suCvl6t8m07EmF4VwaXEQoItBGt24MG7nlx170CGJBA4P2PEbZaLXxZTLCTJc7PnHmcPU+LGrL6HQK+wylJ3LUha2izrsCykBUX64Phy/FKOc85g9ZOCIImunUwutgwsAyENmXOt86k/Ow3C/bPwpqy3NIilUoInSw8hfYAx3zZfX05Fh5QHhyqkvghEPCQ77U7h8cyF92I6I/jHwi+cK8Af6S7L+R5oO/DV+U1xwI5hdpZOln+T8oOcM2/DcJLdfENn+5HjWQ05f05Pmy3uWGL/Let+b/4QOfxYYtWrNuyd57aayO9eVF5rUx4E1WQkQwaApBK5301MNBaJ4rkBEeHeOaXLMDO/zM2WsQqohQWAH+PXDT1+aHtHE4EbHhMDZ0uBccFu7pqctHepHDwlsvP6M3b13Te/df4mDnZf2Gw8Kv37+h3/3qpv7tw5v6j49e1R9/c0t//vR1DnZu6b++vKO/fHUv8ecv7+uPHBr+2yd39e2Ht/XVL1/TJxwcfvD2df3s/jU9vPWs7tx8Wq++dFUvc9Dz3NPHusrh4eXTfZ0ch44Puf97TfsrcX+b8m/osccyNmeIM23WP+iMQ5K8N2c/wP3AgcoZB4v4muVaZ8TnvWlrNe7NJu3GD6Ub9mSjFmuJd6y05scgo2EDXv6NfdnYhx6sI5AN+G/TrVat1kQ0xaiFwl42EKuNglxLiVog48kJ8ksnhvsVwDE88lwoNfDnXNRouabOmWctvhav1Qj7Da7B1+H4zYY94Nobe2T9bPP/sB9w2Gdc/9rPLXozHMd+eG/3WdsB9/9gXzo6CF06Cg7e9nX1iUM99/SJXnzuVNdfuKxXX35Sd68/qYevP6V37zynXz18gfv6ir7imfju16/Xf+Pv8wcc+r2hv3/zUH8zvn7As/FAf/7stv7w8Ws8O6/qm19c11c/5/CZZ+rjN1/Wrx68oJ/ffl5v3nxGt156Mg//nn/qRP4f4hwf7uXzufImAX+2NhyEsa3cM8mSDZdCMgIirGjRcp+xuR1WmwfiYOgB6PjY5qpJfkTn0R3qupVGIOHmXCc57Maayu7PEc9C2nk4x2cU/4Z3SeMeNLgNn8M19pp7kIA/491ztpD1TuI57u8ov5um+0hc3s8uN9xfz7dhLeIhWq1W2uPw/YB35OHBoY45+DvmD1WOeW/6QND/LPhw/1D2H+zta2+1ItPXbKD6ui365VotDL+tpW673w5yg0+IkMbYI+uKkH95/+Q21Q8J3wpEoIs25BQs+T6kSV5gaacFNq4MQe3dTFcvEnazSIule9QyZz0fDuKCeY3kSQqUgENkD0YDQSeAUfgb0E9ovo8DDufpUaZO+1GmaI5DZG85zoNtI5kpl5VNuhSBrQuaaeMCV27uVHgRwN6ktai5/FlgK2XEZsJicK4xUduL8DvY79zJTdGVgl8TgxJKAqFFa7xDlZhJ0mfD2haxLOAnb2k7uBARiogyLhi3Si6NR6co9zhrOchIg8EFjK4ipt5p28sMLy1t+5s1w1EXYVXkCMn75MSi55GAi2gH4JJykCapC9qIafPlOirntGLY54kA3cyAPaOCC/jdMXzF11ico4e22N6inJ6aowxHeN+2lu/5QSQZGX9uyCSzBFpsYVRekkE1Y+ZiVrtGLZNZO4g3HQyGyt7aMy1axSwI1CVnnfqwUzd1oUFc9/lKjCksle7c0YutMV0XDOX1Z8w7T4Cvx9drYLo7hhXUvcJvPflFjNAdZ95IfQTKFljkOuYc8Oe7funI3x87QYmuldi1YfNTdAGfi5/WQ6D7rm1urDVlDUlPgy8UpD0msm1AmorwqMzuqrLlBaJN5LyCSXMMmY0Yc4awxwVMNx+/RmO6cEyiyCihQdUPvWVOPtVNHzU9l/Wl37rhyDGlbYN0emWhZDdvpNEHR3SVy7BlDEYsMRIazW6j29HlJEzkYqwoc0sTbdZwKJGz+sqksuXLAY41bDMhez9+Y8eS7wGerZ68eq0tj43yUtjGNFUaOXiuEZNEDmas2DukdcP2wIgb9iwXH2BIr85AfWx3PaOCSvOcRl1DcfbP9cprzti2NF3zHK+dtr3WHWc3R1XPbyjrDlajlausc86ipxF/ZJXBRFeGFF70rZpchb+dGDrfggyz45mxzqORovavVKqUwjj0MU3AZc4g0oZNO4e5FHSfkigMuwdgqsNnEHLyleKxYnZGOwxSdjyPMB0IyKHn8i8KbFL6HDP8wdqMtPm8ZUAafcjPtRRBFBAtIhjZhoynWrfHbxbphc6gnSF9Ov/M+T64nPCpt4plnp1FVemWkSPGKY3BQGTG0G1fiEXy9Egtkrye8SzNoaGIoJyBoM8aBvlTLUx3+yPqmm1TgK0i0BMk4Wt0lKUJdHrXlCrheVG2IPxDnr/c7u/v55fXk+ND5eEgh4Knp6fyf4fQtr/wHh4eap8vt8Fv3qTmJI0v4o0v3zM22sCt/aV88U/s/OX6LL9cbzhYKjjujLi1v7hnzhrfmoOoNQctm5L29TzHe541tuUGny+dVC7RF2bR6vK4vnzPs18RoQiAGyGFaI43lGZEkqmrN1MxmDDZlBy6D58QMnIjcEdE2hEloSR0Bu6TeuvrC5VLkQcyR0f7Or10qKtXT/T8s5c5ILqqO68+q7fuvKBfcqjz6S9e1zcf3tG/cwj4n5/d05+/fJD/BPkfv31L//PdW/rnd28iH+p/fvtA//zmgf7763v625d39ZfPb+lPn7ymf/v1q/rtL2/oy/eu6zc/u64P3nwp/5bZ27ef1YObT+n2y0/oVQ6lXmbuF5+6pOevnurpJ4711KUjXTk50KXjfQ499nTEKeL+KrTywwkaXwDX3ACDO8+9F9iI2woawOYmrRfYcJizBqRpA3+GUiCeE5cznqd8JvCtXd/SBzvEra1z3+0/syR2kxBzNVlfY8/YFJfzld/PTeZT74yDnrLXPG9nWsOt4RI8ZxsO9ozmQz74DXUEgqeMj0Ee9Oxz2Hd4sNLJ0Z4unx7q6uVjPfPksV54+lSvPHdZr79wRXdeeUIPbjylt19/Tu/ffU4fPnxRn73zsr79xU0Of1/Tnzj8/eunt/XfX9zR/3x9V//7m/v6X7+9x728q++/vK2/fvqa8nD401v6wye39LuPb3MYfEtf/OJVfcz9/CX389171/Tg9af1GnO9cu2yrj19SU9xD6/wXJ0cHaj+BmlIPHNi/Wwll1J7wiUla6/8zJaCGkBT49Z33Z+F2ReBjsf74gMFzLQiQi4QUVJdiBaBYSJ1Brp/nmVFLI/DZBZVOg8F92UDmrmUa+7rRo2LMJ/3C973dc19G0gf9hnwvS17k+8Zx/iQcM3Bd8l18htijUa9xoNsyYJypct35dHRIZ+JI4A8PkYe6cgHggcHOuB9us8DsrdaaZWZXBzdV4xwOdBAWjnkdqCldCBuv2e0yBfNLoQcZz2RBpplOj203B9G5qEYe2V2wojtPNnE4SU0dVQeE48J6C1pw9yAbU2JaVEPb6+fzELHk+WdYtgfEYqI7TzbhgMA3szzvefaYVALAAAQAElEQVQCiTVjNOXzxyjDcwF7DC3alAtXushYRlk3GvWVLffRM1PTOUY6cnAsoFMomZSsmwrYHhtUE0NBj25EMVPNmFHMmdLD0KfakOgk5FpzCS7giSwNQmTbcKxhPaGf2Fy5Qq0FucaY156cioGetIgRzXYurrNQix6TnpqvL6HMTk7nm2saWRLFKVMUSc3oRPnYT/+eBTKn+wjLebw+IhauJm+T/RXa5Hcbo0ZL/xww6EdLEuizn9ysNwZLQzjmqNTMGNrymTHUm/WBTm3Fm8sJrHQQ36m8/tqs8iUfVIiyUxt6UQ4x5A0vahrNG0lQl56qh0Ytw7rQDVceqM9207/eljmNysayimew3TwUrBplXTD2nLyACwL7Ta2oGreLLDnrS8yREeZnuzTPZ4hrKWhqkdxkWqGG76OfZ5szotQqJRGn3iICM7rVBZy1vGSUiPIvR+jsoUAaJfwo+P1owEy9R6Sdy3BNIxmGpY45esVidb9tfhZZlsN5Uc+VOG6JHkgVLzCh2rKImC+FK09fl5mFng8mBumMdHJk5FzY6QiZY1S2SZGGmmHUsx0RyYfqtpVvaaDTvUqjoiDcSQqyw/MjmxFEBVHAIYZ/uLKJB9NRtgpBDmR2l2mpkZ+8vQFjIFRwzC7K47zSlhkRsxXUNWotIzZQAB23HB4sJpikKI+uTRb75vuQDEOoflFg6qRxV4XHKKtGTc12GlkPbSLU80QzuQQUfWZYT48OeMNrS38OkCmD3z8K4rqMnBa9AdsJtarWRp7Iky+cQfiokWNj1FZrW1YZI9pS0zyUI9jP94gqqayJS74qSz2mBfWMEeL4JQb/aOlovBYg5wzWBmCrw1uJgKRbz3V33vYW4LMOV5AXY9kae2gEMpigItKP6fzoRoS1MJUorcebKUI9fJL5p6nNpYnN+RwYiih4GaLhFdsGL4VUII9MGbmftkHGCgVPBVoBIxF1uFN1aIJM1uB9Gp97p1SNDFDpsKxPCckywpyyUYXyNWYdavrZNlw7g35k8A/lvt4EsTn7qIPtazaYFcFc9iXfh1xPKCYTLTkTPd45LoxLOREK9lhjBDZdyAiU9JHfpdOFblgfEKEJhlhA6A7XBS3gAqclqtTn06KZighcMbHeJzYATjJrKGOw07AXeHGSkkIf1yga0zLaA2x0ECZKSdC+RqO7NDcz1DfhOLDid9lVrPKg45AvtsccAvpA8PTkRKc+IAS284Dw4Eh7iwNCr6txGLPhS/Saw5qNv1jzpXqT+oYv203Wz+ATZ/MXcH8hN9bErvGvz86IPyN+zRf/M/Q12HBgg/TBjOOQjfqNw6INunNdv/nQgBoN3/TccqnNm+JrBdbThMf09oBuWBtOqJY2UehsEcrcxz0cjNMqhmAbONLGrJ2OvCXQiggLeXRoY+/E2jfs34brc7zr+2+YHR3u6/Lxga5ePtKzHNa9+Mxl3eCg6bVXrurea89wcHhN7z18Sb966yV9/O51ffWrWxwa3dUfPr2vv3zxgMPDh/k/QPnv3z7U//zuof73797S//r92/qf37+lf377pr7/6qH++uUb+gv40+cP9IffPOAQ8Z5++8EdfcVh5Oc/5+Dp3df0wVs39f6Dl/SzOy/qzdeu6f6Np3Xnxat69doTum48j3zuil569gldY43PXb2k55441TNXTvUUuHrpOP+7iFeOD7kecLSvk4M9HYPDvT0d7gPk/mpPPnxZsUf7sZKxB7fP87aHHbGnwI7VSquQIiLhZ9d5e66RWHGIvaJucJjJPNQ/YS+PD/Z1zKGN5Qn6Kdzp8X6t6fgg5RMc7vlA7bknLumFpy7rpWeu6GWu79UXrurWy8/qAdf/1u2X9PN7L+sXb9zUR2+9ymHra/qS/fr2V7f13Yf39ftf39N/fHxHf/j0rv702X391xf39Pev7utvXz/UX796Q3/76kFyf7b/kzt52PfvH9/S7z+6lQd+X//ylj57/3V99M4Nvf/wut65+6LuvfqsXnv5Kb3MYeNzTx3rqScP82/7nR7vcU2hw5W0J8l/OzF4nvxMiWfLz9cGiUvhAVhGhFYgFiymLmoRwWMZRAZuA8H7t2s2JGJCISVUjQfcn7ky5rE4Dvw4+G2stTmOz5ssB/g8rBP9AJDPtj8faz4jPuTLw0C4fG90eYY88zvEQF/7XWNYN+DPOAg0n+8pam14X6xT8olnn8ZHNlYhP1N+9g4ODnV0eMTh7zEHgIfgWHUIeMjB/r783O6t9tjPlebmvchqE2XGmIihsJdD9e8pbDadSHf2VYYwepD3q6vEDW2eK4JYY6YyyGZQx3OE9xnWHFfu3U/4HmTRwHlhrwwfWnqKCAcCroEuQ+YM8rfWip29+yZ9aUN6BgQ/w6mAP8JvRW01r9sssxdfF1a6R67Ra4mYIjRpTBJYhkNn4BCgJ0eNUTYgDMSiO9AIqqmA6f01GhtipEO7LZLIsZEEnOP58j5gO8B7iNergvZVSxGZpakNE2lXAmflOgdQb2lTzBHUxceIweiZrCnnmC1NzZwzBuGaUk2c86LWjZNMq5MRdigfL+ckTBnQc6/qnmdwDpnAdXif5igih5MrqGcCznFpS3ZrpxGxYOJ8TEgRkUDTaNxSriFmpAM75Tz4u4LZBJPl9eJGZVWSeQ+2mUa7YPl5i+w3mFCj+doLxVovjYgshMUEretCV+oodAF/hi29GD9zYaMmkkQdetYNahGUOpw7lKMT9nqhvj5LIyIUsYCTqOFYz2uYCgbD0zYrIBTJup7ntE/UMqw34cduQOdAalugQgmzQjVE7Su6FUIv7PZRm565ESH/qlhrhnjMPZmvaonuk/ADKXMdyazsQo3eJz22BV5jri3WAZm96tnnekjWnG4PTjOmSJTJRu8995g8y04tBHUXvpzPNnUaUIenyyQHpKJ0abeRa8ppluP6PbdhPkFBy4zJYViWoVVWt65qntcFytoeqbVFBMmO3yL/DwzXiIvyluTQdxYx6NoAVxqFlvrgHiUdO1USl6Vs0PRUc0hjjospUAtNtADbPVOhyuNxMJCP6Y4c7tIvyLPDyMBd/+ToXh5Ev6HS4kHvcjuqk0PgdFXDVOTV+rcGW9ugen4oY5vOjB3q/OT5UI9ZRvSuPfiLpec10rtInTg7FrxNw/5detd23MB2vC1j6bW9XcHWwIhM6dBUatg2nVH8rJX9yHG7wBQWF9yFZU3rxpSwVGJp9Chzhs28dzYWcTbxWZhFrXs+CJMgttYVMNVjiy9uGqO0rFkqz11XEEse8/y8vEfC9c8FZvRWrWSITzkNMWmPVRzmOYzHBv6Y04V6jPfaGCarrfL1mSy9Oy1MGNYvxKL2Bf5gn4zhiq5cVPIizuHmR55to2x7bBVsFV+2R9v1XrH1aDguvS5ixffMsL6FEVCPxWyV7XErzYUBvaosE4rRiM+YHFwFp2MNQToIxGqlFXKfAxR/IT485Mtw/g3CSzq9dCofFPqQ8IAvyvscrvjLc6zIdznuu7+o+wt8HUhsONRrAMmX7/xCzxf0M8OHenwpP7OcfMRNdh0Gru0j3nWN5Rf5NfkJYhr6QB6IsJb8WYHrQ2V1vedSITFT7c9n6X1f2A+2gAj6pKDTKxOFnvXJR130RrbkNNds3T/siJD3KwIJiCQW3Xvo3/tYLF0bDinOfDCScpP/JHt9tuEHzaa9kA73QyeHe7pycsgh0Ymee+aSXnz+im5yeOT/Wcn915/X2/de5GDpFX3w7k198t5NffH+TX31q9f0HYdQ//HFXf2Zw6q/fv1Af//2gf723X397dt7+vvXd/X9N3f092/u6ftvrd9Fv6/vv7mr/za+vocNR9zfvrzNAdct/fnzW/rjp6/rP379qn7/4U0OFm/qm1+BX9zggPGGvnz/FX3+3sv67Gcv6zfvvqRP3nlJH735InhBH77xkn55/0W9f+95vXfneb17+zm98/qzevtW4c1bz+R/R+8tbOPN15/RQ2D59p1n9A7xP7v7vH5+95reu/+8fvHgef3y4Qv65RvXwPP64OE1fchcv2bOhHUOUj955xV9+rMb+uy9G/oCfPWLm6z5Ndb+un7361v6d+M3t+X/O+8fP7+r//rynvy3ML//8i77cI+D1Xv6B/v2j2/vp/139uqvX9/RX764rT9+cUd/+PS2/h387uPb+ubD1/XFL1/Tp+/f0AfvXNcvHr6id7jmh7dfkP8nNa9df0avvHA1D1WfunLMIeqBTo8OdMjB6d5qJX/G/Hj458h8xv2885D4y7F6s9+P0zYiny0p6OER8HxGmuhI9dakiO13NOb4QODMnnbyriE3FEREZH5EYI1O0f78m/HnJbH4rPrzscHecD2pc1C44Zl3XP4NUXz5GcdvubHt94HlhLXO4CZwALjG3uS7ZM0fLqz5PG2AtB71+xxelxSKWOUB3wF/MHJ4eKCj4+P87wIe8+47Rj/y3wbknXfAO88Hgb4newppXC8SS26+Dl+59cFZN3btXc7+/NJlxwCk92PULNrWQDFjJFxel70615Zsk9LfuUxMYmvo3i3uRw3vB9iN253iIrs4z2rsVshHUBUzfMF70SjbWe2CucsbJf7lcZnnGZYFfMeX9k/QeZ5HlCsb46KsewYjYxaxfgeYi2WwCdvLa44ka7POq8lM9bFSzwHjsX0OGlc9pprTivE4MPlMTMa2kq4ctvkty9e4FVPGvKqt6Mlw1G5MrT+8c1Pc4nWV3MjxtFtEGh6CYUSh9m62q7sl654sA7ZXMNK63ArsXBfnpp0JZxk9khmW1mCR5+jI2Nob/O5zWVusHyJQB1Af2x2XAUOxNJKcBqqe36v0PtqT7h8ZnO0QS8P6I7H4rD069tGeqsu1nQvZJmwRRbg1xNRhtyjsybdQtmKGsRM7mcPf8xfX2JkfFz8xZ5qSikP3712Yc1/UGjGzk8fLxiM+cCv7BrIwxSJCETMURBhcd2BEBFUNCOL9lGUuYdn9g3cq3e+AtEnr8UnhLppapcwjVHiugYYFdtM9r8sk7KeCdQTdH7vZopQSTJ55WQw/HUrZfG2psNaUdqKkYOjXxmqUtUKybM4zGgRh6m2hduZRwpG13jHGtKjKyQiG4R8yvIAKyYzia/2lz+MI9Z+yGI6iZOZFrzGE98g/FOcl+9omOMJZXqHR6+d+4rMLOG+rZs9vLKIyHOuIAezeG9JbSaj4aQRI1iNCEZG6EAUUusyrNxfoqvN9rYaIc1iubRmTsbUqj94XXxnhTklvbpJzskAoIiR6wjygE+YK1pStrEbYDNdPJ0OWoJYl5rkeZBYavlGtZMAwYS9nq1BexxOACGq4+56OeHOB27zBEqhDJvfRcQOQRMGzab4nBWxY71H55RJyiwj0joBh/vxBi7ojFlYRkfD9sW2EhwEbICKUvzyxfeEqFKXntWATIP/pmKcwaj6CMXwdzsDKnuGd91UYShI3MiIUEWIoCF2jPUovfxAbnS9ZsAAAEABJREFUqBEeUdytGvhs5pqZv9bIRQw9YzLi3JBrnNge2POCfTGqLkGUdG1ft0NgFBHyLzE29IbUokWEkkJkHVVrCAOR3e7aywVLbkQoApDstdZnjZgAmbkzBLaBu9ZJlhdrUIdidAKGThwWSds9IhSdIoTLpg72Vk3s6hlRqkfPNWAbuJaBmn3odRm2jKrTZyIOzXW49mkxKI7E2btzZjUiFFFYcdqwnweE+zo8PNRJfkk+ycPB05NT+YDQX5gP+DK9v7cnf1mO4JNHyXGdG76Ab/gy7i/qZ9Pf3tnkF/k1BxxnfHk/ywOwdXI/+G/08KV+DRx/xmHYGXraXfpvC/nw0dyaGmuuce1DguFHbrrdmLvhb5ZwDV35N5Wad0WRl+4FoyAEaw+XYXUb+IjKe2m5RESv5Pquk/BAFKLmpZz9RTHSnYa/l4ZouSbvPUbp1I5wIPnsZ8PR8DQo122+rg0k0tft983+3koHHGIcc2/8T8Qv978J9+xTp3rh2cscRD2hV32IeONp3X/tWb15+3n97MFL+sWb1/Xhuzf08c9e1W/ef01ffXBLv/3ojn7/yV0Ouu5z6PWG/uL/rh34q/8G3DdvcKD4hr7/7cP8H6f847uH+u/v3sB+I6XtxO8e6h+/e3OK+ee3b3DY+EB//+a+vv/6Df29299/A8fh4/df3ZPxd+uJu2l/b50Dyu+/Jo9Due/zcO6B/uH5qf9P5v7Hb9/QP757UPP//mHq//zdA+Z/qH+yjsRvvRZ82P4blf+d/8OXh/obdf+LA9O/fHFPfwZ//Oyu/uOTW/ru16/p2w9e5XD1hj597xV98u4r+uDNl9izF/U2B5o+qLz/2tO6/cpTuvnik3rpucu69vSp/M+Kr145lP8m4unxQf5NSf8NyT0+WyvuoT+/G99TYLn2Z4Fn2ve13/J8NIL4iFCEIWRBwTOREarWSpjdhhwKxdPtZ9B5ju06D7UorWxWeLgIkeZBbl6XZcKLRzFnuIblBK7Jz6Y//+VbK22eU39mN3z213wu83Nsnc/t+G8BmvPnv/ZjnYd7tg371rxLrA8kx76tDdfv+5jvBa7Ra/I2RYQiVhyu7+lg/4DDV8CB3zEHfz4APD460TF/GOL33QGfHb//Vv7bgCvuFrkClJOlesvaXbeICAs5JsQv2wkJk3ughPOylu8DlHt4AAsKi+7AAYpEONLA1/uwLA3XcIqve5qrx4oa6ZNbRlphXdZLjaAKaEANHUQC/xyGgc/1HIdVfRFgNdGIEoiErSamNFByjdZdB6Q9Fmk/WYJfwqai1yAX1aZG7rAjQnRgGULRaFhdbeJ3LyBFhOZfTW4R0SfyZwjVJqDbXXCoURZBKL4GA3XZ2Uo51BCzuYs5IgIRUKwG3dei3qwzu2Lxy/nF9yCLYDAQ2T1/h/PZINaGZo5VRBBMpyx8ZmjSmcD1CUsfWXKLcIK1JQjG9NjsBxFzXEP1z2BVL6MUAUmXGIrKeUSLCEUUcs1w7hkWXgk+gSpMXuAORQBF6rJPji0QBN9HFyLOYgvkC94VSLUKsOiyL2EKgq4lbEzFUNy9z0jRLBoxEb6/tY4GX92aAe/rI0ZGObfHrOlYY9tFdhL2+KrTyMFzhgI9Qe2SgqtojUb9zEXm3iODqGA/jQyLHLcGUxFBpDpKL2uM6m1nzs5OortZNbVslMdaY44G6+oFYWmnNexgO4C95AiYNXBO3fXsmwgrxJpr8gpyN/JxEHbC/ibqGyjskcwZ8pzwo+Me+2jpPQy4CcRFkEN3Ki6Y3l0X1ZxXMX1+TDgHX/ZJt6OWlfVx+goQU6+IyVSEJ8a2w/MNQOH0WMiwDCqbMRQ5MtC9QoS7axrWl+i1fY4z6OYaxDYTHkBeJzvuta/Mo6fwEOFJrT0KrmAf0uJCLGqkmkNFLtQi5CXOS7Df0KPao+fdTTsXuSB2Y/O2DnIrDnKy0XNZQ6bRh8UNgom8KpSdPpU654+MrFHnvPr/QxtzLUub8xqNXd6+JXdO/5GA2iFXNs5lJ+ESu96lbb3qZPjWMHIds+XYMRq7W8DRwE/o22FeQTFBrZ+Q/tgoV3LFi+vExXSyfISdnPr2EGPG4eeNVR/8RVygG4jHdb9XHuff9eWUva71hm65G5e2i+84CU/X9kAQ1zAua9v3eCsyKbaCqLZj7zK4B7WdiiMJ5I/0R71LL0yH9EbtlPRzYezQmMQz7nazhvKaRauLcI3UcPLUTDzKopfHBGFTBdv/t3C9nP9fLOS8x6X4mZ7q+ll6XPCWb1H53H3C56KI3ATrI3epDw4ZMYJLelQml6Zl26EyFb/lyocSYI/Dv/zbNPkl+iQPBk9PTnTcDwn9ZXrfX6ZXe/m3Dl3Se5EHHhwS5Jd0f/k3+GLvL/H+J32W6/5FfnzRPyPmbHFI6C/+Z/7Sn3wdFPiAcI1d2GhZf8O+r4nfcEjQOHxoKZuGFP4GuMTe2URsr7kT5wV+sSERgYjyo1sJ8ct6YIEIBlRoRaA7twMruZJKXTYkOdRqRCgkIRT5q+vRpaqxajkmpX9iwfAZoX922PifW7M/jXm9DxvugfXChj/3aNynxgFJ6PjogPt5pMunR3ri0pGevnKiZ66e6tlnrujas0/qpeev6pVrT+vGC0/r5kvP6vXrz+n2jec4VHyOQ8VrevvuC3r33ot69/4Leu+NF/WLhy/rVw9f0QdvvaKP3gbvXuew8YY+/fkNffIe8v3r+hx8+asb+oYDt28/fF3Gdx/e0rcf3dJ3H93W735tvI58Xf/28S1wW7+H+47Y7z58Tb8Fzv3mVzf11S9v6otf3NRnxns39anx8+vyfJ8y3+fv39Bn4DfvXdev4T9657o+ZF0fvPUSh6Ev6ef3r3HAd01v3Hpe9199TvduPq1bPuR7+ape5tqvPXdFzz9zmT25pCeeONLlS4f131483NcRONzf18HeSv6srCQZgfTztvGzx95vuD/Nz6JvFmjcF0KyR0Tex+BzFhGdk1Jbxmm0wBe+zUlEhCIidSkUERZyi7Aeyl/WR72wF5izIIIlKk37WGNOYH2AOFnf+X2hcV3jM9W41gTcOMBPyT6smdv74c9qSmx/TtPm83rG8+p3QvrQ/T5Yw/szbt4HgqVv8rCw4thZ6rQFct2sdRUr7a1WPOMHOuDddHB4oKPjIx0dHct/0HFyfKxD9IODw/SviA3uwQpEhOiSQkowQuS2yM285TYI2SZ6gn9U6OrsdwnDzDmnctbhVi+8Gzb5NbfBTbGd6ILAWcO4sDvCsHPIqZ7JR4DbwKPQFPyqkObHKmG7eZgsG8VYCw/A0kDN7ktf2kn2IZgnuv5oURHbK1lGzz9nbC1thPiihm45luyF2TY8he3hY12mzyMDoS0ROeHQbRfMRLCunbmn8hX2o2OEK22HjRqxWONSzyXVMCV67wLLGJ8vzIs7a/bnMZ2VkDNFjnO2a461ZKyH8PDjmMImpXKYupQLxuVcS/186OydtfNRZiKvKaw+Er7O2dmtxUK357AVWXXkBIqB6L1bO+/h7twWLpdMV5bPQy+T7mmouG0XFt0eI0MnJa0cLqCSn4cfj5hju+ZrPJcGwXp6BGJp4IPJjmrP8pKT3xkcs0PxkJKcnwHL2TtZk6K6V1mk31td1DIAx5Co2Xdtky5uqGrLbcdeXpT1xfPE4jOvMsi14hhU9+WMEUtreOHoWvqsjzlcz6Hn4CTJo6HRnDt0ZKZPXGhS8V3UV9PLJDPnkAgnd3R6DkGLTvYbOZmmx8Uo+i/IADs97B0PISWz1E5Mmq43/F163QkHLLisge2ylKfzoicGShiqFohQRIgBSCkd5LmglWAwJ6ls0eAYs9tn5KRmMOwG43FFxQFPTHGlQ2YPCgeagci+1NXXmNfK2paSbxqSgxclPYfhB1U0UnLmyTYHIhO9N4Hl7ixAgk+VE6ZBxIjB6L2YxcTwkZuO4u4A0JyLzOka8wHrFob1RXhf5qhLvJ0LnGfsDMqEFaEkGvM2qATluCwpnaJBhIFKL58mb6QW0pZkb3InyVM1M9Yi46wVzC8RpnMhqltmPXNca4ZzagPMZZZme+YicwPfoo/r2aFHhLMrDc0xIFhHIh09Et4m26eIKIhdJ1ZgPH/8JMrSasVBqoEgUoA5RIOkY0sRoZAmiJa1LIHr5TPnm0Eg4WYTNUuqDK7dsg5G9YYATk0H+bnRgqQQXQmbIOM8GKRmJyciiAMQHiNylMfG2OC56OxiL2QC+DqGLuIS8CGJEh2REjpD1Vt0WcLe0nbH3AO7wVRT0X9JEegARV6aQlPL3LTQuGZ6v4Ykp8EpRjmL5s5XKeYtHoUCec0OBvSMsXSWpWG9YAuMPKTvd6KvWVlBW42Z0iYzvUNm3qKG+QpktdRzniEPizixMRGhCEMKKaELG8nOxUe4DPUEPC6lsiHTmay8RzBI4Z41l/KeOUpbbTBD2tmUJVH9xXl/f6UDDkIODw91zJds/02bEw4IT/mCfeQv2vCHfAnf39vXahwScq3asJpxaHC2yS/29cWfgz4OCq0b9cW/yfqZ44x+SHBmOUDOuh8anI1/PojtA4Q6MKAuB44b5jS3RvcBRF43G2C+cXjR0EWzNFDn3lANRN5nSxDBXsI3X5d1OPeIkH8JKfxTTmuo2yg/WcRFBIp7k7UIj2V7jCh7a32N/XQRXBEM6B6DChGhFaBrhZ0HHUh1kCq2xbdEuQ8Y68SGA9bGvTHQcz83+d99XKOvfbiDbOwbF8QCGvUlz3WwWnE4Fjr0P3M+2tPJ0UHi0vFB/pPnJy4d6+rlEz315KmeeeqSnvV/ixD53NOXVLisa09f5gDuEvKSnn/6yoTk8T0HnPsMNZ5+4lhXLx/pSQ7prl5Cnh7pMrhycqgrzOl5T1nDKfoJODrc19EB6zMO93R4sK+DVXBwZEgrgWjsUABf2oYdBc06YH+4jcpLT72pQXj/SJX3mlAp6MBSNPNLQKXLIdapvLBdYRsZZ6qC+9gUYQ/vGD+DnU3KepOCX14fS5TnYLFIemDhR+s95DyjcXF2UVVhr5MTzuF6N2vKeE/Qic3PFXuxMc/n0p/dNbyflcZzkgeCyDWfvQbsP+txG+RZ/wwPbkjHGWf9c72mRtXiM81cG57DBtdYm+GlBiuOiHznHPD+OTQOj3TEH2QYx34/8W46Avbv8w5b8cxGhNwiwhWsAu+Cr7EjGXNSRIjdAIzMn8piIEN5S+zLUA+Ann9bimcspf2CpFOJCq5PNvy4JsjsDkkwd0QoAuDJDOLnn1VCcmcO16Sa3DLOCiCVsfd0MLgGFKmM1a0btvJ6bBgmQDBRgnTM7GnD5/qpKXzT2tKGcEd3DKrUF9QUUkLZfAkRAVMQmrCNJl8dCJA6T2ySDK6dHL6MxyCOsXdi0GpEoYeCsXerHZnuobvq5ziMkYyvkduSamiqENbga0/kUHfC+9jEuuAsZQLbPSIUEVa34H2aicxKs/ZVOZWTpQQAABAASURBVJ9ZIyKyRgRSUsitRmuOsYyYuehRXmHgNJLiBnh5hhxvB4D2BSS8toL3nwq+bmqMHuKXczsREanlOjwAOlHqsB/Q9RNahnkwenxzpdaNLsIcetI5sPy8EMhFzz3tdl43eoDGuv2Z5SqFCiJhjqtWkz0Eju7aICKScUwqHpZ7ZB008x2VISqGIqhrCN1AD+FDtuAaSPT+M1U+ByxkkLynPSsBGq305lyoblUca2Amz6CImCHrvU6Q5N6shCLC1ha8lkG4foLa5q3XHE3ODMYgeOYimUhO6AAjgoEaGq2hdDvVvGhiiEsbX+4HYbDUiQSmRExC1SLwgSVXHkYXQ2z1EKFRULW+O7WKgBvQpEBKEdh0gYbeUJyrnRbhAEiug573c1wPrCJCgWK4DmrO3VAaHud4v7mxmdvgp+5cgzgEeazACWkH44gsPTAjYuJdy898mAcU8AjMINyJz3V16RzTCTiB5JBymuc3MoD1pJyHVYSjILrIZExfpIE6rwOt/D0YZ+QskRrDdq9guCAqkOxZ1iiHlzOQzuXgcMOcpe8SuTaNpFAsEVvdNR2aKXgcMy4T04sQC9LciKglzRQarBwXgWa/oWrRwq4yFqPnNhbUv6AGsQaCbs1AZa4A1gplRRqBJyKEoEciDUmd1miBYiCmPl3WpHRXJvfopT7cSHtD9QsxMSiLHuiGKoQxOtQb26mEba8j0RYvXhxtCXbZD3ZypY/nlSiqC4TEqN7Sn/FasF2Hp+txbbtaRTKzjLJqjEX1KIqxTWzGNyi6hYG60y9mNarYbYg2T4LRu32GzfTngDUkKiuvD4P1QlDfKKuPIfn2+/4I3RilXaLhNOzSY5sjDLkEmHXRXNNAdVmLRBBp3khiZzBvbNMhsS5GLVvFzWNpjiAyn6fBDIkPF2N2h9SeLfzp2R7S62ArCQbbI4y1eX1tqt1kdcBh1jXYpqm5jFHrmOhzivMNOxbpNrfgGGNJ+hn1b0Y5fd4NKlTXtGZsAa9lwPH2Qy/Lpe45jDR2Bm/HoPJz2o2pDgGto7tKmCstR9cf8FqEPx05TNXSSt+Wv+it0ReWxFSVtND4NX4Q8D5k2HKKSCYHT1PmMiBdO0NTxjrYSG/ABV++VxyorHTA4V9+AT86zEPCE/9zYx8SHp/q+ORYPjQ87F/E9zgkjPCPgTwtXIv3dsPhgL/0r/NwYcMB1IZDKQ4fsM2dcQCwzgOF4n1YsM7DhLXOyDXWGVN2+uHXHB5MOgcIy4OL1NuaAzBq9twNc7Sck7lzbRu2kevXsm3b/ie76eWaIoKLwkLQZWBljTQgAiXhWJwNCE69RUTXpIjSI7pU8EtTMx1YCYzAa3gRKeEEJ2RIFkopIQN0af8OVqvQanArYodOVgS2VhK60ZAhtxrznnIw5IObDfuZYD837PPGvO8Fe72xL/WNNsPPPdsYjuP+bFLabzQe7yaCkRuAuukgTt5p1wGUJ6wp58gU60Tgo6uxlkZOcw7YNNbOdQkQnoelEaH8FRKqgn2glx6BBBJSUihbRH+2sVaQK+zugukaIiIUERJdtIhQxAVQ1cMl5aDeIqXHJd24OCMU6ZedqM2ymBxns652Iz/za3zY7H9jT5r33xL4n/c2eH/OvHf+zG64d9aNNfqaTd+wr/atbW9afb7QzfuzuHEMtnV/hjepN+7TJuG8M392wYZ8X8uGmp4318DyzLFQxWolH+oZe7yDfNDn90weAHIY6EPAY95J5hMcAh7s7SnvCXviGktEBNsVS2rWo+FTgqdIjkqQo94a+8T2L6yuWjgff+Zgp/TQRK1QlkEf+SG3kBClo7g7oINwM4mhV6zHoGZIdK9Xu80TAj8XhqwTM+qgsloyyW8gFFDAc6P9lO5a3pOKJbeUHIN6A0kshsqDCEAvu0Z5fmDXgFh7/mDOHpduD4nuxFpswaU6YdXoJmLObfJnD2zVWPjh61ls5I1u3WDvoPL6y6SaWCYGeaKFmUChpzCPO8zDZQ8pgkHLRlDeHTi7DNTsC1faDOXmOtApRi/GpuE1GqV7lIJf86idFt1uGVVG6cNTHHvANdUeDUaKIAo0jcbsUDKgcHF1td4pJpUeYH2A+KnbDfwYDC4iFBFphgJZdVFYXI7MVbJGx5TmcVh5WOg5TXaZ19X1UazMljNpjMwfMSppu5k3ttnJYvso3bDZo7HSXsriMamKiATJ1SlTa0YppioSRyBMgPO9+QVgutUabBqmMs/5adTg6oarGcV6NGu5C0cZS962seR6vuczvHrWlBFTKAqdTUu6BucZZW2N0Ft74nqGXMTo0VaN5Eny3N11TkzurjjPmAK70R/UvquK6LzjUrftGiaAOQN1dD+X1kNhsYXBxNLHteX1sn7UxTbVPHlfo8oks5gvfekigO6yFpYJ+4jPPIrnPEi/syMiQ8IxHZMfO3nHou/2VRIZgWZJYCZjui915TS+Li+DYCbWVjNvQHahrRxb5MmNW4PqMMNVDSg7eZmnkNPLL1mvV8zEaLcNz6hjv5c52Q6YDFEyElq0QDcQ9FnDmHt/wGavC/sKCnOgqF/QI5urGNsBVVGZr94cFWaiiJifnJo4k+w0Kub8OPusGVPa+WAe55l0rDEzC40i9nm/5TUmNDX7hhH4jGF7knrWKDKRpUSJHGdvsTxFEz/7ksqholI9NzzOt6xlPVjvuQIQ9o01YE7d8bFlleH4obXH1KyYHxub5hLzbLmXHkQzPYXZgLugRxaKCzwzteul7Oy05hsPzA+YPg9XMpSzaqvVJ3yLeoThCsaFbtYRse2t++SV1UfFedsRZpYgdgpAx1Vm6bX4VgLfslfcguG9urAmNabsmDgrs9UwG1HeF19Bw3a3bnkec2750s75R66oN0PZ7BtIgk0K3sMgo+ECuDvMElg1UM/1Xd7pxrlAiN1YvwsMXPkk7/rNR8RYmYSuULXUh1HUufGCGO+o5zSmeMel0ZRqDkmwP5JnMbRobaFneHSGwOB9nbfCMZ32BXpOQ4uKhPP7O6uaElQNR0TkF/S91Ur7fPE+PDjUIV/IT46O+j/VO5G/pJ8cHeuwHxD6bxvux4ov6StFUIS6rR8E5CEABwPj8CClbQ4Dz7ZwlgeI9g/+B/w+cEiQMw4Zhr323z5yDD7nFRp1NomWBxUbDilaXu/a6wIYyvV5jeR6w71HjUMLdX9y9tuWrT6wz2NfYbpDXLeyOdyK61kaQ7ccftcwQkGIgaDbHxHJ2g+11X1rXcef2nmtIyS95DYg0OQF+sDTmHQKO79+EK0Y+5bwCoJsd0uWpARERKAHmuRx5UFKHZd4FEBoJcE1RYQcY2AsdMmphn2GmaWd65SUNXHQ5WsJlJSSUBdo8nWYQ9GKa819GpINHjUzafDIzKn0yeXcnItikx/d3XV4sshsxOOl+940nAGDIN2Wo2x5ZUhTCOcXAxEQVPKYgLI56iXHYJvzUzTVDBnXtOG67Gv9mbU058/EhgM8fxY2fB6MNTL9PPv256E7edbPzloe0K/JWRM3Af/GHJ83fz6Tt/7Dmc78OaTWhsPGMzjXcc2ck7xcF+tkicrGzcwDwP0D5T/5PTzQ0Tj8Q1rP987BgfaJ2dvf04o/hFjxToq6asoEYPeyLkNauwM7zKSen0j5efGeSsWbQ9XcqOmbDdHSgd0w0MlgRO+2ytJoRGY5phvUIqIt9Mm9ozTsrFJLnCwUelDBtetaIH5Cb1TKeCdO8Z4HxETsKMFMxg4Nq4QuaFGcy/J+7FZGp557ipP1VCCj12Sg/tQ+KrimkXlZw560+jC8lsagFzprsWV0bwmXMsq6eOxJFuGrjArrogzqZxkPIBzXPYE0eDnwzKQTZnR7jG7jVub6CVS2wI7Utoe634NLK41l7FK3c64qqmqrOdZgkVv80ij/dsS05GUgunkjJxqJ7NPInqjtADKrR/LoFAngvPwD5qRMALpLWijjQ1vNz4uxRZbhz4rRLZdBjayCIvk5NjS3QDUQ57p5oxy1otJz5dqtV6Ud1zTnaauZN5ak17x1SS60FbR9l1tPdohhOyIUEd3ThYuC+Uky72jLjp0UaUns6rYHlM2WFU9tuLphTlOtznQxckQLYgyvEbP3HojPO11kzGryxXqs3JFjZgd2GUvai6XkVDT1OSAiRC8iSozRpjHsqbT3uh7s4fpRucwdwXU9wyrpZ6Q0yXNHRErnG2mot+7L91OntgR+gViQLL1/XprMb4FYwa48BIpoMQGtYbijWhjbF2EL2A9cz/tk+MKcbkw3g9+EXMOIqATHoi1md/Qiy1dAQkR9WJitX5DICUUU+OYKgdcFJcFKjEZlUtdlDc2t4oYdcoqX6TBD2aw1uyaYbgwGAp5cRmbBNMtacqVDL08QM0NYxc9R2m44ci9zHzAyI5RCQqCLhvCMaILUXBU1OwE4cqSM9yS3Ch06I6bllpVjxqMFQV5CrgXbaYhzPSKKc3AWxBwc6ujhTcaY1oxea2Z0CecgI3KQUkrC1EKPCMxIHhV9XlkoNFpEKKKggA3iWKOvR/ADwboMViHvkddn2CZDkAVy84OI9Be2zMm62m7UU4IKi3nUdecqCy/TQru/BNMSXk2BinKbY2FYj6/JEcl7nuYoo1FBwB5L4jVABrl1TUX6mqIpP1q5RnTXtp68qvnySmPsNdJPvK8P4RTAHA4xiJv5WgN09oryGiNtD8VZAz3Rc3AxKhBLl69X1Tx3asWlmv60Q+NXORinNXk2g3UFfO9WDRIl1/ACyBHNS0JUN5cgH0eqDN4nTGWNjJy1NBla1kVBkpK3g42jkLuzRT55dBFTkIQ9xxNH9/IicHRE+ImmTgYi1UFszRHc60LWY5hcxGpho9pMUFZGC+oZKLFAQ88LaeypA0EEgQPwwx8R1NqGegvkWA9q9i2bOgHhON/7BFG2G3UnwBHGYnMUE2q0EL+IDRNIGdZBRuccTfYncsBJnOsLKQW/lM2fF1KYK9KWPV4kG24fG46vya0i5jGi64gIBgddiFBEwV/G9/hSvschof+mjv8Gz9HxcR0Snpyk9N8iND8OCvf39zN/RY1caz8cyMOEPGxo2sBtOIjLQwQfOMCfgTW84844aDDW5rp+hlxnzoaDvwY2HEpskOus58OIRMbZv8ZX/rW5Xivn5RBj3cq3sc+6/1YVsrEGNpHeeIzYS19EYAKBCAY4RkXkiFSCUdnwk6z05iBlqIQMheYWEdggdjnBG9GlddGwnRMSQv4UoioiFsAnKSRBa4VCT922epu4yW7Kejj8WCGwlY+V3CCcbxTZOLQJRQCuGYEuEAyiuZ6EBZrYRSB09dbQB4oKmED1OhBYAk3VGrqAZUMxlC3nTo01UcB2mgyYmu0m1x52RIjeEUTj5+IjQoEVwWig80TkmA60CPuEiZSQkoeIUERICn4xBpCbayOxGRURCpQIj96dhkUvEwKbfc3PdpfW/QyL57Xl8+rnfM3jxjOP7ecIhsj9AAAQAElEQVR6kz7baz4b+HneNzzXeVjozxDYGP0zsUY2cjbE5WfIPsf7s2GYZ/4NKP8650vbHDHWN+TwKnIXf1SgFdfld4jfCQcc8h0eHMrvimP+oMEyDwH5Awbzfr/s7+1rHARGBHsDumRXsrMjKSPHeYgoJsgyO8nksZAjVz1GtIhgpOPkUlLJ+9xpCLXUc8jMyNEebhGCVMbqUaJGarcBircF2MDzyWS5loG61bMu+SZTtwJG7JBQ9dFEWXJiHc4L8SskTNlviObPhBc0bCiJOMMHMAPOS0h2JUTznuX1UdU1DFS6ixBA78tHY6Y07DOgGtLIiuimKOKatVeeAXKqSIzjiYFSqY7phCwd35GLdk6f2/Mb3T1N6xA+/65ULgg7awJZnaBqWcaDp0x4KN8YI8YOMz+kIzxHSfWSWK6Ta0fXaF7D0EtGZnSdtc3VixtluJR5wnIxVu1AE+syIrAGzBvUtVgigrhORASpgWUg6ON+5by2gbsjgkWF+EWeEnjgfLmOT7/tEO4oyFfGeunqrVJDuBQRQHMjP/c1inKa15SS2GJrS4YeEdSIbpbMeJiIUFhSN2Xqle8YzN6HF58dCQa6n1+LHmgTeJXEDpJ5BBqwlMsNHzLzWQOJJGGhB0EG7ux1nSFRo6nvm3prUkQktGzUcd6SIkgJuZFooWDchj2k+/aB+Xq2NVuOJH30TNrhhm9I1qqE4wA5jMM7S5NguobM6W5y8plS9F9S/gGRelvGdooLobNmcgfFhqfKNGw/4wU+B3gNBVsdOUfNb4Zs6ldFr23YSRJgG5G9BSIB6zmB67MICpiz3wFIesSsYy66Yw0oarAJKNVdz1kJ+4xy1RwL3bE5N5zjS3ddA/Jch+fCOBS0ImWS3Lo2ia7Y9X+Mtqj/uCLM1exvc3xedDO5DUK3CVuhCMtCIJyZJdCrmymNXRyKxoTO0U5bZuy42MIlc1H20r+rO97VjV3fI2yn4AoveKRZGvCP635oDccMmbqHjkAaiN6HtZygdI+GN2GOSqbnLvWiHheXPqf4hlmSkhyyeviqUQNc1OF7XnmxS9kagypbYVve2YhZTe3inN2oDL1wcP4jo+28MKvIi/Mewfplc6HLkxhVcxovoCbfjjKVRaH3j9BuAXt2uUUhu/3QLCirIyPdJv4lXJDl58g1vB+WA1uhNetEpTlZI+MCuRuTiYu4hZ2hOaQ/eP76xqVdwyK+iHNj5Z2jIcrjHyswenc9o5sIRxn8For1Y925A6w2Kt4/DPrWWXaqHH28iHOV7nbqUH+yHDWHnOqN+0ul4UP96X3kP/b5qHKuP81bFKMZe5R3NDUPprXbfHfY+fHi3Ypzggn2mTURxe/f5nZqTNQiduKIJZdRvpxYhfwFf7W/0sHBno78ZR74y/3JiQ8Kj3XKgWF+4T88kr/oG/v7BxwOcETgIq5NzcbhwcCGA4mNDyF8OHi21hkHDD7Es/TfPjLqIGIj64b9a2JLcvjR/5uFts98gNF9Z2dnmWO+0NJ27bQzrqmRY5jbcLDiH35ayg3PF4t2Z90YakhM1KZN6raULX2Y9LIZCeEmuLfMhaqeDvgRDOt8BCTjxJdCNuROdw0QUffP3qzhFEDfrkWs/Y42HM+FpFgO6csBlhyhewp/RmFkW71Vvabg+UiqeUoGgoJn0+m20jcGEwaTO9+qf0BmGpJtGQ72VRuiWgN2NwZl246Hp567a6UkyjGu4HU4MSWhlvY5jrDeceQsfLYIaKw//c18hVgbZq59k1WVaQSbQ5gEjp6E3JxrlM7KCNn482ACwCg/GwS51sCmP49rf178GSHHz+uI3fAZaqA+K63/s9/6PPng275Grj83ZyPOzz+fkQ31NnwGXNs1t0DMGf6Z22isCWW+OK4j/8cgsaf9vQPlIeD+Yf6t4iPeB4VD+fDvgD84GNhbrfLZCSSXzzaGhSJK2mArENwTRqaZthezOrHmbeT+kWA7RA5Ks0xnY4RjzCL/P9beRrGRHDa6BeSf2e/9H/fa4j0HILvZkuydTdJmEUChALKplme2M0mS7ZcjISA0yrQLxpWq7rASmP/FsMPcya9dPOtaeqp2f1KXO6jPhMQrHcdA5hxqhIz7EcZC7nf8jcqOdjm1MkJ22dw2liQE5mA9dePz08oj1zzzaob7N0N5Zh5SPSEfz93juBDweJ1nTmyuTc/GjY7t2/FvM1rGb4rK/ah5XuVZ+qypnn85Zc76ZVfdw0Id9rwkry39GH6ur/Nmtj6HtpytxHjTmXkIY9+zcjXL6l+wJ0j4gWNqPPYtcp+sPZ/YPXP6D00ewtbR5wUP2+k4vUm0Ofb6WPwYR3V4ZmO7XEM0dXod/zbbV/ym+e+5s6MnLK49HnZ4hGddfXEP3moCnw0keKRxpA88xj6TUWcXx/WsOVI49rXgUTUkWRFJjVFz968U8eJwa1Sv8pj2wHuAehryj02eRHPNye9t158npi68xAEyrnPE05nr3mZ4MZRwj1nYzoC4ZVnGDsCHGviHIVHJXc83vIJU7dO8ZdY2MjJBCDK5gEOjpYetem2gPYGI1epBa/f4n7iFfWkTBSZG+xFlp773RgccZrpdD7sWJifb+Z5XHPOaEukL5jJT1akjcCMKToL16U8zBj569l1/z8UG9xTaqfd8UIf/E0H5TJIM91w5mhw2WUgEFl5TUI/jX3YyCSbGsiVnlVUz1w4XFJRogkuJa0tRBjNHJaY/Te1ZX+HMZ1IJMrHmgGlMLZHM7tM1OBnpgAJmMNFXYrxV7/1RR6rG6lsB99+256pvlzlZYiHKdw73mBHacvWjL06rnW2+rhehXARXEomgkTbheuiJjpxzJM/4hPr0Dl0RzHNUV3BRYaCOPIPjM5gwB6jmFJiTAlJRYGLABIsWMiEmUhF+ZkboR1+9Br2qUE4HsHfYOD57UwFflvuoPivAmrqAwOYsl1kTIuqY/T3TVNZOEk4pFdyvq6JDkGQbgRd9IVr/UdrbyeadyTXX9YMeUqYKxEGnBKF/Ob/YrmxfTbTv/uxdVgrU811KV3HfgJ6eWWYJKhsj6SLYF96pNr2iziVUoolCzCux6jC4tAvTMiKYoJvDqTycfMzLUJe0xvKCgZxYvnbpH/2kKiEFpoZ+ZpKJgrX1feaw/KwyOSkQIraLPB84g3PTn6lMei3AJbDf0Zc4M2kH9DfgnoOeVXfYPHPUjzAW0IPzF3VoOoNsBrKIdDCFV0ZmRtRAg6V9VcXlGmfEM2GQiRilem5aqoHUc2IHto3MjCTjS8K3t7d4u71F/Uf+x0e9BPDFoP+CsP/vEf6p/5uEvjz85CXimy8J0WfegjZ06bMdvvRg7TuL333hgfVfPdULDF9m+GJCjhcaX8S+/PvyRaIvMwT+vXAPX2J8lWbwcmSE/Lf1gvpvct9q6Xcn7jw64m9itXf2MNDdgfGAl6v9sddvtGN8R8CP8ge7B/jcVNT5lT+4TwDp/aqNjNA/NYEeRNbP8mg4+Zh8xn5lZmRmUZmb1QcZSQ7oF24h1d9/XLg4EFF+eGX4wxQiIzSR2V4GP/iZGTcQIrzSiT1PWyYjYTMzMhOPgdHNyA6Gpv3MtoHNxK9fFiuPDb6rICYyMzInIspnLpup1uYwGeeFn1kTXMbxk4RzZBLwveATLaZCPT7T+gxpiwIGh+FKBNw7A035dG4tAj5Mexnv6P87e2R8jnzmwLfgWb0Lnu2yPIfab589tD6T36zzjX8H3+S/faYnviu+R+nK7xeE6jvX343qYR/qBr3t1fiOb2NyA9zxtdxdjcyM4/vP74CP97f67vs9/+dPvwz8+MR+9IvAd/+fwry91+8K6zL79DKz/jpQ34WgNUeVmcHRAWxEGJIJr8yMxNnRtaNPmL2egsQFcGmNtTgMo0Ku58sIOJKqKNgz26W7Q9CO7fCJU+t3SVXQW2Sqb3heB+AHULNjUYvj9unNzCLM0N0Lh4Ef16t+L6sFdQ40zEQHMrFLbj6Ii8Pqk3ONYYj/7wNhFaBMnMLmr8NxLdKGtacZUx21rE7tg5Mjx4jMLMR+pQETvTzH7sfxQAWgRMEEIjj5pfNsFjVFlWrfTJQ8uAbNBO4cna9AF5gfWKQ8s6znxqsjPvyoRMyecHFee6QvYliExkDg0th5w6CfiMjMRmR4JTbpAR2NjGDsID25wcGJuFwXOU0yF4Os7g/rgPYzEH6mhHMZPQS0jg2jFo66nVIwZeasgY8ofzCPYGvJnDgC1148HSTgiNvHIVQicKmOQtRFfiVsUBwT6zLXGPoja18lyaLpkc11eM6DnitabkLoP0JekHbjtedaJOgfdeXytlrdKD5jXXLW1/JOYKhh/5kZjIYFg0lgHPUZ6RRMiIiMuKC2Rl8/z5iXmul2egVUjoIEKs5QDypEhX6GVRWXy/14L55JrcWazSGbN0JH2xwgM8fKEA5BJ+prGWMoizLVGTRModxkMubUgYt+5cxPXO4F/aTL1PqjnpfsG2+a2fuqe8Q/B39WGAymApM9anfdG8bbaECN9iiYtXBFwayxqEw9Trd6RslkCnAjyIFjX3CVkwPHnuH1BXRkZsE6uQXjgqKCJ91rDGrWelrT82+dLah7hl1J3MtYfNskt4D742j1Sl8j2HxigjsLL7d+ye4BPmNuXDVwO4eZAfExLBjyOgf7P3dsJX7qMJeZhr1yRwaFmuC2YqktjMjjJ/brQWcoliSX89JuWYvE1K2MVky6zRMB7VkK3DW6HffJw9T+zPAAczOxyyvPQxkm4sVFTWkq1V7PRfTZTc3itWIq2kig6+D3WWnUfl7dcGxX51u/0X/tWtk99hLZjvVER7/OSzbb+cvgoq/8TF4SMyCVmfzSzJPAu5atXNTpxIvrokdecakJHK5R8XMx6ch0PnMZeQab3307VQqJ3z7flTvE/eisDoPeo4PXs0l7iE1R7Wpa5B7sfjVYosPKHsFPDqJkf0c68fid2d8w/EBQ0L9CqVlZfa3Ql7dHxzKiWbmoNeWCC1734fOBJReljIdr5VyjSs0/nJ9UQ0V7xzy1q8/BT+dFRcTcnzkR+2U/IbesviB2n7oFF4Urf5/sfzTOyCM3/yJQn4PF/XzJ8lHNYFebQXfp17JXy65l/A9a/eqpM2Eb3XOF7iXnlng/oKmwp4zMfHhJ8B6f9ZLwI+pFwWe/HPRfFf7zz596gWDel4m+VHx7u9EDxLzYeP3e0fKSxJdz9VKEFyW+6LjDacX965sXf7zEIPeF/8VLkPt6mVL/ivDOy5HB+7v7ofPFSPU8XqiYA9R98YLkix7Cf1l1r7j7f7OGtYO6wR7u6C4c+72Tu2PrL07YQb33oj69PbkX8JTVZfp5Kpzgoy2P4syaKnRaKeuMLziSdhYjkp8A6tmC5ERiQWAmAl2C4LLy1CciUQn8cYInwy1i4MjjjNnDiLD4QTDgM9O5OKhj5OEFf46QZnH1RBFUjJBr2JM0hnMjweijR5NoT03k4gAAEABJREFUBS5jeYnPUKjBDqoDbby8FEzMfJ8fnHUs7md753lwYXP6PgP69i6f5+DusyHw+zkaD8/ldwyesTu9voU69N8Cf/C8fdUz2s/jndhn1Gfwi2e9YrjyqbfPF/3+v6+v8Luh7pvviLjTc9CzavC/0dd+vR/gvXDC9eLXfwV4u93C7+n7+3u8v3+E/+rvE/vn8yP8l4CfvgTEl3//eCvtW96ob4SftYh5/p6lR4iVETf8WnfyhhXjmC+/HIg5jnDWGNfvNOMKplAjJ+Sxw89vg7Syogw8hyJ+mOih7Ids3an5hWcdz2wt1hl1wRkZla/zLzh0s+5H+Yt7sXYHt7Pt5sdOD4nVYdHGy1+2O2f0T7FSOnxY/TkYPGJQEYU4rp/UiUJgfhp1RmgYA43A8Jjj7edDXj5TR0TtIWuOHy+6zPNLNILWh4fDSHoI3Dly2s08Uo/xJr26Pk+n+JW39O51+WX3+4e45C8ByTn2T2L3K22NG9jOsPjH6UW+elmPdhq8cyxu2UwWEqfktcc9Vu+VnQ12TkosyWFZgo/uCH9yXta+EF/XNNoq2WeyWFads6jgh+mhHpXdBG4N/frv5cs5dd+9uplg9UbUVdXTa3/pJNt3zkudSolUVIHOiRfUmdQ7BNVB5oLLrczMUTLj05Dhd80R7y3xyZLCYf51/CCRznS+Vnu2V6ajXXn4bqJAFc9A/XlXcdfo6h16A6FWC6ismekcWz78QKIv+yys3p3pubiHeyqOtHWYy5ATO3mrm5hMFS9FBTMxzUoZ6ov+FboY7UJnV1TWGxUd1C/jWoYPXrWolBM3prQOTJGAVyMqrAlyDnlRe9KhRxkONcGUzXXt3A2cG3KqiFxcN3sa9Br2GNVd8jXUo1VamCrKomLutf7jrnQRxcVPV1U9Jd2lOBODNuJkbA8ZhRG9aS1uDQWiBOVwLusPKGOBUiNwHYletB9EwWXjfUcJN0elnGasmWmPyXBBWqy4qvgc/ItvPaf4dSPahbnr4vHrv0i0YmqsF2rcpVhrtHWlHVH3te8luIwF7mVYuRP2b7gimUuRahHHGoknmom6ut65wprUFLLChynpErHOtCrT9fV6vahr88kHSKdJ62fp9ulkljflJcrMyMzya3pwt7DS+2ROHFzG4epk9I9+4De8rzgu9yLqGZmaJMtXrR6H9lH4PMD3IPYZ6aDmpFbESBaYqMxPExpqHKdicieBN7nL+tAPY6popxdYsJ9rzMs+YH1bJ1tmVFXMedkRXnmwgWeU4dVPCBrXAngcQc2mp1ZXJUeDO2AxMWoanLOIyQbXCMigHTa2C76rijMvSsg91WeopLJM+gJ3DXctqsZiMZNKFybFhmVm5BrT7bVmTrNyq9+KS18r4mkFbYki2l9RcB2ntPrAqRK4NfKoI5y6TFhgKucz2NuiI04idQwFOkJ92Z7S3MBfqLMm8F4Ag+R1ZFI14YuE2y3jzX9J9MHLA/DPnz/hy8HPz3/qXxH+v3/+iT8ff3ix8BGf5N/f3+P97S3ebre4URvz8ndu485Lvm+O+x6Dlxm+cLnz4sMXHaNebJgfpfnmBYovQu7TfvsSBI0vROQX6sWIPcyX/Y4vevui5Bt7hy8tfbp2rkEv+aGm8N0veeTBXfAW1byf6X2YH+GejcVYh8ixeqt3+shfgCZNCnWcb4BMvrXG8hNIQ8QsMC0CbSGoKZ+CqcGrUTq9ypPUom8qIzN1I/1J/rpHPEQVOmXla++65CTczxgZmSCSNGAEceF2i7LEmeyPVgNkJNpowGdmZCZEwxmCeA5zYAjqR6DAj4HFz0xmtAPsg3jwWfVCzMZsYMT8wVee8FCcLzzcnRo/S1yK7nHn+Rh83nj4aBAPNXymdz779sd8Nu9Y8R3faniZV88xOnv6L/V8tnz2xDc9jAfP4h3/zkvAb+oGi9t3sO43fGnKuo79tUBu6a0Bd2oGdqHukTPye/vGd9CX9n4f/V5+vr/z/fyMj8/Peqnvy78dbze/r7fI9IwBtvo5bfAIIzKiEKHJzMgUhtiIyDivZI9GckmmgB5XGmQhF5ERpvlQ4nJJkuNjCc0Kw4iAEf5vClSdG1UUXPX8YB1whqU1BlAhcI+xx/oiqigxWbpeon2Jw1MnAXRFmNQB5ZJbw3j56jIzMrOonsvltlyxfT3hWUSoErFdZgeZnNhSL92EFYE+wsmIb3Osq+MZXQK4FWsJHZtrCGTE4DsYLOH+Bk5z3GD42Yioi1xs0JXXTvho9fNvAkD4Pa/j04dKVsqyTPjnrAfshflxHH02BQskvRLKchHE4VVBTbGo53uL6JwdzlM2iuPKkuQR4+wB+6qDhK5hXOdlxPrGAO9gZ+aIPWs+jaiFoi+XKFjY1KGvUB5kFSXUieoFY6p8PgyOKqIn+lDI7Hm4dz+74LKDGm0BGaUrg/1pIOQeOzvCk6zfNwfXmX2u/hLLwbpXIT2YBKYGafrqTlaCUL3o2zG3QNIxdRohdUGR1si68zqVaicjzAr9SlRAIaM4dqbb1TDk+9xwqmD2rPNozhnlHBmZgCgBwayKMM6a47isFUVUTzzqQ+DWUCAquE5ZoUlRQU3ywmeiIa1G6IPNPTYZVUUy8AbQxstLZT4pEm0ebGZyYKNxLhLS/tlCNgRFZfUP6JDQqC8BcQ1ayuv7ndOK9fzrn/ddUU1+rl2HR4963irD1AkcxvJrYbYP9TTQVBprbhrdDRmZQirjFly1KIsn/jkgfAAwdU7aI9mbla8aGoZOWRxPQL0g7BzF5jHSImLNiq431ZkW1/6QZDqhw5Bh4MgdC5TSbXHW+NUETTPozyHbpSP84CmgcfDfsQNb2Uh+Yt1LRJQ+YOESIIxCUgN82ZcwnA6qAEm/EzKNqgqqIlCVQ5CJdkE+uODNp+stf+ZcD8Vl5Irsg866xIaQy4hymbJASN8MrwEzcPazI3QgyGTCJ8u8DfkC94XErQadwos4KqcjEXF6cVzjwqoA1k1+TCVseSv2bHxM25KtxTMyM5gKmYmbbI4wsn4CThiFNUIuMkrI7DDSCtcU+uLpHCDVC9zgw28El5sEjH7UaOSShbATBBblMRKq/7CDwvfzLhCWFC5pkOy5nmFsgEwYEFyZyXyOCtPCk9vvV7Z3g8agFionMn2yp9obgc7IJpYcznrMZViJUvWBs3VGZpY+I8NxQby+XFJ4RlRNkYxbYkVIjmfyj4YkVOV1Xb/OZYRn2UAwR0nwXWtgGz1nnD/NuH5EtUxsRGAKsa6DoMJNXAC3iqf+kFc8I2T1BwyfRT0Xc/+rVZ1vadgPmnrwqp6Y5KvPyXRmstdUVKg1SCQspmZOV7eBPgqEuXA4TVS+ObcCOYdcRM1oMvEYsS59wG0shp2362dBqmrNi870bLyj7r/6Z2RmMEUENp6vQb7AZruH89RZMuEZimNTOKZKuZVUzJR5ZIl6rPPtKNgRGoaHXx9pBFxwFYk9x8GwlvsQZzb6V5CihXh97XtwiwvrZcPb7a3/pREvAftfGH1G/YtCXhj+8+czRP3ro3deQrx/xBsvKKwVmVn7dw1RL0jqXEf4kqNiXoCY8wXJnRc13+DLl33wK/+FXy9RsHdyX7xk8V9T7T2WtiwvUHw5Uz79vgv3uPOixT7W69/tJ3jJIy/cw9fXV9zh7r70If+NL5befurGzC9+oB3cn/FgDxH+H7IbMVh3wAfPSGD1hbHfJ31hfM3zmfn5AkuJGPSjxxGX35yyRLFG+7KjPocYMmCgqLqITOJgZWNsj60faZ/F2h9+5aveGiNJ7oJ6aRpWQr1Q0fckXYpJ4VNj795Cr4mK0X7Xt05f2Cs49+FZ87kG5yzvmd/nOZu7w9/VsIa2P9s7L/W+gfbOy2Re/PLZqv3CfqG/zx71+RvTp/ujNWbNO/Yb3Tcv/b6+v3hWANz9rv1iS0vLM0ffO3v4RveF/rt037xkBPbiee46amqte7heg6PgeEdwBrx0z9st3m63ehHvy3hfBH5+8H0E2k9fAn588iLwT39n+T6qe7u9hbUZt/DzyaymcVy013dN7c846wbPkmWFUbO7DPvHvNw3suaVyC9bfvJ7KrlJghLqL8hFEJ0T+2YUN5hFHFcpj0jH/CM7SIiwEb6jYpxdm9yT4MMgE3HJWQvkDhAPVJRVSZ2lQfSlrr1zNi08oCMPMZA06gQfIrmIzCxwgOf5xXl1vfHpJWGBifJIfkIoCdskcw8p0dE5p3pCd1H3iF+DhplkQRRgbeDnWi6/IyLx5qgcPpbhEbiBE6Qeh9VJDzvVISPofXRZz3RzfXJZ6Bm3BtlNZq7ol1O1UeJnwi8qb0VOWGCvK9xNt/fZETIL1hRWgwrm5DrLJZ/pXUJiM/EX3Au6fV3CY7imZ1OfDVr9A5wyHeuROQrgll85A9fC9hrungAdu+D0jRsEJrjhEZRE8hOFiDIjyGWjCDsQRrAHk8HVvTpiZrAUIhxH3UPJmOjVC0WUJY6+vF/kXQpVPrVliddwtUNEj8ykVQZTRGBjXrs7NZmQjFLMxivUisr9NFV91r37OV1ATU5gHoaZReHzIPb99iZ4NDkv8twv2chknqgTP3g0DnJD6E9UJ3QzLEOXSH4qYKo10ZSteC5rL1DSJFE+zm6lJzA9Zt69NPEws1Y9u4t2k8s/LOscCzcp0x77IxiF3FS50hFzDzjRF4vUukZ1esfjQubiqyhUIsOfWP2mTRavdAl78vwiMkKQ76aqIoI6qTAtdUBiRxxXlvgIy8k5D3P0DCC30LfIt6Ed1CNuhDgMVRiOL/oIKmAa4DoO6ZUmepW5cpnEtYFr3z3afZpGJjU6nNpjDirMis71XHKT7WwzecViY3V3Sh+ldCENREX/daLbcQ//tfbUZ91px+XXfmpqkvvtByk7XilDUPfQGeaZhNfzI8GFZ0Do71vOufbxvCDzWRGJLzBTpddYfEfMNqU/Xo/pt455xp2ku5uGNt5TRdlrAcH1uQ32Uqr49dqbKlwlHgjxYxqqxvUcgrUaMa/VZobPBsFPvRWT1vwPQbXnMqsziXk2OM0aTY/ac/vmo+L+RRXzGoe+FZNe5kwvZrMkj2j5WkFiGrxz7IvsPopkdwL3YaxGy5L2s0ssNc4/o0Q/p80oEfrCs7S/MAbbykQMCYG7j53aW+4a/V1n/Apd3/PzbS6+OxmJs884SsZJ/uqpE3sffWGhuR1yO/JYUTadNnTc80Y/uPYvirM/vn/4xb2aHnJH/a51URNi53d/9lG60+XPOnP+5S68T54RRhxfHrx9pBqJWav7iLnkhT7lgw52ycsSA/VTHRJo9M4RtS+40gblOtiAq7942UDuAA6c6ZvFeYsE72+3eL+990sHXkJ88BLiD/bTl4T//BP/75//F/98/hOfH39C3n+h9P7+Frc3X0xkZGYwRV0s4dq+ZLnzQuTOet+8RPF30eDFj7wvUQYvUrS+qPHFjfHghcp3vVC587LvxMBWtKMAABAASURBVOBlzZ2XL3f6fGMbd14A3XkRIwZLDvwJ12Ttb/Wug72X5aWN/+ubrNHrEG/+nfXvrLX2ebeGPgMr7uS/gTynHYGWt0fc9j0C3cLAP0BtLLCvnC8V1S5NwIe8v9f1d8gbm9shBxKO048DOAz2FMVVb3Rlw6vPKqrOD4u9uwYxGWi40svjVwl2cdxbCPSIGSs3WG+gFt8RfE5RNXTFjg31udBjTNyx9Sx4tvWM8DKNz8VzFua+qNcO8t+8jPumv/X+i74v6r45Y31fMGu/rZ/Q/+IZaP7O1nxOvnhe8NF880Lafq5lvfheetcFdz7rO2sUqKlngT1oS09uCOru3M+ghtHnw6ncbjde/r3FG98Z//Xf+8dH+ALQ79Kn37VPv1t/ePn3Wfj4/Axz/j8OeXt7j9vtrZCZkdm4RdIZcOS1FlF9LNoJUlDOk6CGCvbVcf2e4+9l7leybecG2vZ6PmIWG1AL1h2gF/+FPNdshTNyBp6LqyGqwb0EIFPh62nQr1ew/LWm8z/lHnlugQJXHbH3HAhFsCfcqSmvpsqV19NZu2d6v62gRTl7PuKsi3ld85KvNUv3nLXGs39urjb5OrqvWa8BqTjnHomrx5rgTa9wt6bOmELGJTYo7lSyA9giq+2ZgS5Gu9C6FbW1QpyR3skYxdbJHiKO6xpJy9gB6AroPqkZEP86KOVwp+ShxufI/Mxu7mTa+L07K0fdw67d/a5glhzYY4yqO8L61nSktL2/mccUvap6xbW+Z0oPB/8vRs5dJ1qB+ZdxLnB6XfJY7/F3Zs4XYlMvfqOq4jEu8i+m1e9Xqc3FVbTu6Tlz1e1R1fhLDZRPsn63Y1eMewx7i0Wo8Rms3wSVkDFbwfyEjEFTOP9HYy31sp1J8ZB8Ol80jO2Rr4LHrSqpxL9Oedxze1kVNTtxzkUw+bsC82IoFFuK8LoHCNNF4m99pf8d1ByianJEOjenZ8wijC+ZPMtGhvb4QySphJgmyjrDaQa2uTAsxLrILXe39ZDVTY6rHtEA57CzEZZR4oGDqHuQm77txNp3ljjmHHUtzqC2lng6ZfUbmRAMovou+EBlrZu0T7hG0j0VOSUbUWhcLqTWWBAi1ztBPu0rs/LYTCdIjf5WSAnrB/uYmJqcGvOeQ9mMaBrHPpiYl8v6L48ME5Go7VsIqXn9UCfZoCIul+yOwXpHjJPVsKYIcgEn6hcUtHs2DnLWakONCeHmjEWsqwPnA9QfPrKkyQDaBiRjjGQGAzOH97sjZ91MlznlSZxToSXD2rEjEo0fFzn3D+xff1EYcIwSKPOAgM+1KE3xEbYM/aUPr1FUpgljMH3XGIQLKvyLV6U7IMsoQRPOMGxWsrwIC0zUXuHLBprg+SPhGUJzW3Adj6iVoi6onHHtadYnycLAWQPC51F0PxKlR9SjjsSzKZr0WimTYuIaaLv+5E6vFDUdMsTd0x1yG2TNYSL2vuiOrBs44uByhUZyJnZqkGJkZrXCRDsauIjICJAgjvbJBnKFOl14nPlgjT4MRQqwmgsIqEs626/07LliOCqInKOiDK7BwowoJuoyXJBQJ/SD/oUKnFRq40L3WThbCVadNoijL71M5gXauaXKHk5FEUujDS7zQndDRM4fveCMaYr5bSRJgWGgrwPEdbBe5Y61iOBCmBeUaMhoWBMz9XjH8Pm1LhPlRC1lPVjPZZBeRbpKizNYibISDfs0EqkrZSmcTs/oAdV8cRl5y6j/22XBy4t8ixsvMT7e3uLjnZcXvMD4/PyIP38+eWHxJ/75w4vCT18U/pn/q8d/Qt3n20e889LD2kLeeBy5weRoMIMXK3WvvDzx5cqY9g5/L9+XNd+8Q7u/Bi9b7vev8AWQ+lE1u/aLum9e9nxjJ88LH/8VoS95rBGnP0pnv+/aw6jeZ/5Or3u/fDzWmhpeLt55GfUFv/Tem/3FqL3et/53zuIevoAa1KhZ+F4xNdaZP+BLJvfGczUK3adrPdRRffHCqzVE9Gwf/e5f1qCW3oM1XI/NhrZQa5FXb73QF8s/LDp891S1vCyrte2Nvnk09CwfTp2++EZ3X6DWM7rPfto6Y877G65e7mG/OXtfEotBjbz+3T585n4m6oWff/2v+3Kfd2t9qajOGKi50696ml+wD+i+d45nou6j76fuk+P2l+zgG+h3KPnu3HiJ98bLPL8Xvtz7+PiMP7zoE/8sn5fuxp9+v8CHel7O36hPvjsNvjyRx0/gxboy8RZwL+Pk9So1nJkYclVOv+GfM6aAvPcSY5CRgFFYIJbFh43MvIAAwfodlOVHJD8RNaGPWivjuFjHtVZsuPyykzgqjBdKwO+Wafc+Sz/I9WeEZ13wuQH/tweC/Yxwv/Qgp+6omzHl54BzDXUiqn6mB5Z88YdvX/hqWhOBgz2gtVdBCsCysxE5f0Zx9MA6MsmALkWNszSURJBjirr0C0TZyMxI3H3N6k6f4pZVA9LPSlCVgsVSnj5RMKgOOCTZfbQgovKcbcIXh25a/oITthUBN6VdsxPkYl20YQR3Deglb77AxLC07oNchRS4vJ8JbtWR6qGgPebuqoagmiebE4ENE5xN9cH63zKWi5XOzFreOWkiqoxiSpirLZm25ipwslboF6xupF3JBcjM0BaCazWZfKbnbf/zfpQsUHEdM+F91bnNOIJ1QM9GetGXLshkauZpHkduNkxsAWlZYlyHXXq37rshH/YQBnWAs0auQAzfn0VGohOYGplZXAVrGrktIEkPzY6DYlf0Z476bxVLjQX6ks01SNVaF4suMyNzghpvHZqjphqHT4s8PrlIJrRR0BdJCHQFucwMSPZkNbdDHz+/PoeoS59FQl1mYrJ8nLL1u4+60kxbNUE/UGOW6LtDod/YkhL0MC8MBQpNgfSxVCgCrpfBT+0v/JWAhtMmpz4jghQ8XnHkovcHAz/CE5AV1Zf84xhFWFFOUASIbU6RZ7cj5AEj1uNS/aM7OYvwcqMggx8LEhKYf0SqIe3INc2agWVEIyPN25cm+vKTmrsggiQdA0FZKSoJmQnm4K/1UjMqw7FJCeJEPgDuv4yMRxlMPF0Dhs0xH+PUmWy6vgzt1gc/3SfTtT13MtkG99DBi/mayxcKdyFWTv+UzcikOBOHVzQyxsG9ctJPJ05VP0goTyq4mXi+aoULbUkizmKNymFaPhkGEjjGonH/z4e9eUBf9fXLJD/2Z8B9Sb7AmWqvZ4WnZ1TH6LoVMJVfE8FPYxzH0YqsODv4cc5SnenEHeD89VPBv07WJb269pQbi5Oxs8pAHceVeBfdFqxzzlSF0HH4p7C8mhSITW/4Oy7Z/1xZBZfFL/3+98H/oLcl4qfFfa6Pc/xJtPMPzR7CR+U1XQe0S8o/NXqAYWKpZyj1hKV5SvwL0XX+hvqhO+dyPHOrF9zh4nQPHHmB+zRW+2UV7L6xqM/A/fjdkJgofvpP5tjBzHT9DOpXyPLbsrAlP/UkHZdvZJyXOWtPBm8RJBkQczTvLOqOtjWbQ5qXIoh/GRY+ltS5k2DU1rGMbnQ4HUbtQRKUH1AZGbVDJs6PfpkykGamn/hvvOzzhd/H+zsvAD/j4/OTF4Sf8ccXG+D//fNP/BGfvjT8E5+8+BB/iP98/KHmPd6ovdGLv6gwJ2vWqL8T+Lwt+OKmwMujeiGDXbmyvLQxP7AVk6+Y/d95uWPNt/+aS5AbwPw3L4/uvAwaorSDFz2DF4FYcl/A/Df5V1h5+9W/OnN9tL0efXjBZP2g99cXPbHGC9/m2Uu9fBq8uMT3X5XZ647WfZUW3/hAfLHPewzXI2f/Prl73OkxeNrlvs2Du+BZkUOOJuLuPkH1MA/Kd0/4d87ta55X9aRw0PtuTiuov4vye+0Vf6P/Jifu+Hc0Xc/uZuw5DXxxxx6oNSI4/vhmKp5e6uw35h59WfitD77Z6xewp3sY6L+pFXf7kfsu3T0Ge3F/rSVGO9DID/ahf0dTdcYH0MKXBs5vRYNnF+ftdovb7S3e+G4IvxvvHx/ns8/34s9CfV/IYesl4Rsv0HkB+H6jHvidCL9vIpIfFnCwbvL56jb4YMvJnjGW5FGRERIRMXSDyRL6QPEfU84AOsipCS9r5HZQc11bIah+rywJagLD6lfBxvFEkHs93EZJ2Vv3OHVuzZxY7O7LqdG+xEy26flRZ7/XGZRuTuA6vFXtgrXLP63sY8fH+FQ/eZYvPCU3Qs0W/o37tItFvOwFaV70B3wuQWoFlTaYXNbnKCHS6fFjrW4+E49/JE41NcujKQOCYQXm0t/4FVb9c87M0fI5vTEqt/Bv3b9r/mu3n1Z+bP0Yv2ramrPjGU9uN52cbWaCKD3zLbe59VkieRr5xIRd4vmi2/Ydq7zFooI1PRKP8dJhack8xyWYHObxywz1fz64r+P36dou21nuud5iSC6S2nL/bZ8rv/RV9Dit/ldeVsjm/HTWt+zywdYa7C1RYpj/+6j9bcX2euxCmgG7kh1BXMcP9BKt6hWXtQa8zJVgm9BtEb+/NuKvGmzVlj7UPIQlPv5cVi+K/ZfpRaP+e4Uf5mqiBUMODHr6WYzkvvCNjw+dOEwKPnQGz4FZADeAkgLJ+osSCvexYM6e/C1MF8zMNIHNZCJDKX9BSSggB+qNPL1jZJDY4B4E+yZleiCAqVmhsZZ0rGssB6sWg965MfZoTI4GbCUaBDG/xuaBfere8bsiIlNdsLkr1MH0QJLRP9Ujeu6ijKBHZmJA9DWi165zaaqqumYSm/FcVm4sPnVmH6rrsyFZe8P6B3EmIgbLKa4WxZuHz8xK1Y75fKwlVVy/8acMDbMrhPswrz4hG85RNXFcWXESJ16B4ky8QiXoRycasnRgngFpzo3jkkdfc0bQZ4T3jz/i1wvFzD8LzTWSbjGh34h1UVp7wQZrZ5IH+hHsg/urzwA/uDLJYy8Dru6gGnXGM9fLTE0DX0nl2uGuO1XL4ybrZNas5xH18giy8gE/wYde69LFbZqgFJOgSiPKM26s2DrKWrT2whpyFcarqwV2ilqI80laTOBRpAbjsFGQFFOve0BpgckbKI2FAOq4ccL2dRqzK7+TuBPW8UyrnDNhVyWHLlsVq8C+RfRu49iMnpULqy9xNY5oKQ1Yw3MK9xxeNEfDCCFTKehAPggKJkASq2tk+MNq7BWxeZERnY/QyWxilGXvgwpAUTxd8pDVTX+CDrRitocbQ1PGvL6giFG0E+qqKRvOilhfYx2o3ylaOBWZWcokjvKCi/3S0JlgDleaLmJzMslUoBaaea6H1M/56Z4VmQNrTCqquCea0NhRSRwXieAZCnKMoipZFYQkony2HihC8UDiXiuOvjIzMgFhTmCQ8PxwNlVPvrhAYXMhUQ3RwZMJZW5NPyKPn/AimdqJOo/Db+fMZ2RmhAO7vxCp/5XI97d6UfjJi496GcJLQv9VYfm8HPn8+IxP7MfHn/DFyPsHL0Z4UfjGS5Xb21tE3Oqn7o1ufe37AAAQAElEQVR7Gb684V77Zc2dF1uCk4Ivjhc7vhw6/OLNq+OlG/nhv/TCLo12EPvCSF/US6ep+yYntzDoOQ5u1B722rsv04B21Zof1vBSavVZdteo80VVadF/gaW72hFqVq25i886K172Xnsa7Fd4Hleocz1tgR7jYf1v7t21/gov6u1v7ffWd92zvKh4rUMPOWHNl5/Jxskf2Pjed3/eKy+30Bx5XvDpD9Yb7olny+e9QFwWbj1/PJCRmQWfdeGz6rP+8d7P7ifPsPjjs+1zz0vwT6zwX/69vb3HO3i78WynsN+teuIFTvSVZdyDDo+/ZgPM3JtmJawqMDHCb30o4AtffpEZmWJwa/Rh5hcJs74e3XT5vZGF4NdSMkUnK6ef8BEZEbR7QlQiokUEiDIzMgGrVe/AZw3vc4FUHJd7J+i/82aEtUArMpvTH9P3z4u6Z2tBxTOnLiiJx0tO7Dy19tFoCzOf+SgmISUPjr3UYn3OPaNbAz2jFLutdVx0nnO5S1CHY6fVRGtSu2NyGmCFaEXWmstvO2fWdD3PLKEyMxj1EdbnA4fkfA7YT8VYUjWoKFuTSZERjKjLGCRwrUGme7vDQW9RSjJaK+vpnaug68IogY0icBNoG8GFkhpmNXUjkDDHGRuCnMDM9dlD1cCQTDovwFyHfSeTWFH98S+Dlkdc+2df0+566zMzGJEUJLOlC1AwUYh5mdPNTM0TzIsj4boEpc52hoEgXCMhMyHBEDTxs+KQloTT5D6Yi1B62VmxlwlJxYnuQEIlfdxXgRWwDBI9svRR8+kbx3Elnk+KwD0Hjdh67bIsU90HVhEr8xEwo8OJ4F53KBPhhVO1+huuXO+ke2yiwzXfQXmsy+rsz3nxGYkrBl6BffXngI6aIC6gqyEHRgUR1gYa7QFjERFyaoVRwizEdnlvYlGszjExs1ZxNhBJRG+SfoAH/H1CpkdpcJfFPQbPwPI7PaL+JWMHQQAiygYX69e+prW89SPql5YEuX0/hiQjIvkZE/F05caM5UNy17SDoRFz+HmE94wmw59gjuPyz66qqb1AVxHTaC1eFMi3Fo39BK45DnJ6dkp8xszjkW5V+Wtif6FGFJf8fToer1VoY3w2Qbc6u0MJrT+NaUI3cTBw+AwSx1BxBLvjxowPPWvjZ/SPqUYGVJwXoh4c2Lik3HbC+MUXbIiyAfA4aAr6nqCGsURlyU97GkRnUJ6MqIDa9rNCdl/WqfxOEuIoAfIi2GMcVxJlMBWynKgrma8Yx/5JhdIR61rKFbc132t2zFNLj2HpgcqMmie3Tm+SnZrzvo4+9DR4c0CsB25sq+OXgByKuVaUjcu1sheyg19SfCSt0XnauoTgs7aHmqmGac8HaPFKeUZyYtEKTRmbC/JRhJlXqMV6CXULSGcG73mYS08myXFezHMkbE4/IjMjg2udbbkswsjOwERkEoHYLiQz0hOGWhGR8V+vva791cGnQKyzKr+SvcqpNiMquU2tW0RSsLC4Zf1Ilv+v1iYlWv1trC9IPJxZ1KnM3PIpiWNRg+DyHpZPSEn9IRVyBFCO5bU1JwvYV3Nr1gpyDl1BiX3r4zcmB8Wctbt68CSEa5clvcZjTNWYWJLEERgyPQ/NI57O6lFgPDtphJSYfhknIf8f4b7EKtNPdi0Wl8spayQINA/3IEXm5fDM7f8yyZrNTwWNGBFHf5+P+nSi+Ahsc8FllYCMqJqMDC5818VjwJRIFx/jGGpW+Gh9BkCvRLHPmRpByAgXokX07orBdygS+g2jhWac6X5uUqKQNsbLxON/NJmZ8XZ7i7e3G3gLX6J88vLkz5/PaPyJf3g5KOpfEvoi5YPc50e9LKwXhrxI8WXKjR632623HFxs2+8Ft8ofeb0fX/TcedFz58XOHesLpYG9s9d7vQga9XLMus6Pqr2X/h5Dq+6bF0f4398D/b0wxnfYr7RqyN/trT3i1qq7vgizzyNae7ceDHrVvtir/h37CJapvVjjGuLiIzA+6uh5L8y17En83J/8i9rS+dJNVC069vpNLKo3dfrCuO6BNfQ9A2Gfb7hvar+o/aLmji/GtPp3X2CSL7/WW2c210Xb6xh3zvUGve/0/Lp/cT792d2rHh22NFp0h8+DMwrbs5QRPmNvb2/9vPrs8bLaF38Fnt2Pj/d+Nt8/4pP4k2dV+6GO2Gfcf0lrn0Leom1GZgYTA8vzG+wpvAjZit6PyFSUkZti96PyK0nGGLOYcL0jyJKPnF+nyjHxu4K/PKLqk/E/VALN897Md22dJxWloYXWNtp1e6ZFpelXFkIbtUBEsF/3E/MagRC/emFfjVZEKZcfD9cT/0gMCgSmRvmKBAz7CoF7WP0d241aJfp0dtHut0LG5YT+iY3RFWfSoy2EbWpvOlOwXGuEtBa0dBeYPHfaGWfRuXOmgaua4kMx0j3zeBK1yNkT1qr5qJcAatTWD9WA2oah6Hx7pg/PNhJ2metVSHxoJCq3xMuaEBclSz3ESgryooK6l/YeZiXbczBvuET7ysqKnNNjXHUH2Y71/heb0cIsj+AeM1VEX7sfGZmNTkZk/O3VKzlXxW+Fv+WquCd7iY56NhYddaP8y12edXx83eDF55Mzo9kqJp2slZkmI5aN88pM6DwXOFMXz84ikBYqS0B9ucfk785SFnN6FW4TtT9GbIdnzd+9p0S9IAc5XLc0BGsQL1erWswKKHcjTgbyMvK8uY3Pzf/Z7c5Bh6mfJuraAl33j7JSh+0ojCvf+wwva+QvMHHC75Bp9yHCIK5XtblSR5SZkZkVO4sODq/CNWXwM/WLa9urt89sKHD7+99BEougjzj9OK5WHuHpHJ91V92W0P00pXax+LoCd9+E4RPUiSNxCYo919g+JG5E5SDpPkq4TUm+kJIqrW1LClJf4NbAn9oycMvixloD1eUXg7F5cfp4DOuFObF8UkcPv3jCfH2d+QMxFBaYWLj4VQF15iNIR18Z/rQ/57XQbklVyLR/rvZJcj3wPFg0vR3itX4JSGAv+yL2hHdT/jZl7dB5kokVmBq1iY0wNnFslGD5KwflqDNcOQlR97D6aYUJ4I1hHH03et7BjJaU0LaC7UchvEhczkQOUPd8Ls0zH8Ot2atuo/byqh/NVoWumPHm2mYisTkVr8yZS5RRi6Nbtm6SmFHniS1d2YiMx+vVnh81e/yz3oyn39hrnn3Pt9nnHTXvPNZ/fxDksfck+quhUCjWCv3CYF7ArefAGP+iI3ZcOHVgnbn5hYMzv8jTpnfhg+PnhGRf9lDJZ0d1TvpHX3hi//DqR07xoCskKdtiekgtFFPdaknDwSQwl7FKljW5+69iucLLhlZXNjLxRYc1W+KRVNA3hY6nCKm5CJzgMhC4P47tALzbV/LZjRZmBe4xzAJpUbyOMCCn8RRrrclPY0pFYc+buKAUF8ag25zz+g6bW7CyfGW1BpE+JjzbQwCx+4RrLHnFBvbRFsHZaycnfbbBc7AOJuKYyom6LABV7uRZVcK+K4GPGzTITOfIxApe7KXIW714eeNlii9hfKniyxVfsvzhRaH45CVh209ewHz2y5j54uXt/S18+WKt//fbfPGS4Q8LM/x7jefrFn1p1BRPDUS9dOIF092XUGV5eYTtl0q+WCL2X6fVSyZ8c76sgvvyfx0Y35dbXT/CF1XfaOz7bY0vFUFr7nH/nj2Xhnr/ZaB12gH/zUut8skZ69uvMegxzpeS6Ju/8xJsBzpefN0X6l7lWmNfz6RfmMmfqL2surL3+r+h+LXWYl/2/d5elN7NeR5a8OX/vb/S+WJO9Lp9NsQrV7rv7s85fRPf+Sy+vr7iC9/4G/+bc/v2POnda3W/QSzk6n6M6T3Yd4GzHHJ+6DwT2yNKxDPCC+tbvoV4u73zHAGew3qh984LafD50c+b9nP+iz/tx4fP4kd8wpWeF4f1DNYzTW+fcRBexy++YN3gS9HgY6ktuT33X8gjjSimfpQlFYG32/ZlG9UQTXANULHOAtz89TsXosPMTYOCFAGjfHuU7/0grz+waWK4/LlklJ2aqokoKua1OHtO6sxXw8naQxfL0Cvd7hf566R64YXQzYgjdQlgrV2m/cy2flZkasgUZk6yYp0J4+lu5nG9TmVmZCYB4JzrjIn4VGru6axFFclPFKIv06KjLk0C4N4F0cMguXqs9ZdiSy0q1LJG9eJhfpLQY/BBC0zvISKgCzELjGNeUsVXTHMKey6CiDasdWoCNwt6sX3XwsL4lwuNf896rUroQe+B7VH3gmuGBN7jOLXstJM71UzNTW+rN1G5ywRf6x03BIHA2bMXnY/IzEZEZETDZyiul7Urf2QkBQnaVG1PgRkT+OT9c9Xt+FG4fmyXaSHlvxAT+kGH+PWi6li4hWnNwBeYMC7Edh3JjfvBRcpg684/aCadyerAMJkE5joOcvbTiNqjSTFL+rAqKAleW2ZlC/AO2H6EeKaTfkK+SbytXxLWx8x+M7PUUD2Iral+zRBeosU+2SzGp15UcEzmxEFwqu2v3mYB63MLnWKGYWYLNf82LaWa9p2Tu5P53yJpkKtXVsAUzRhH8Kt3NOLFxX2drAV8lwfMRDPEx5CZyeOsSEphXg+TorPt2Weheb+PrE6Aop4L3DWglstfeZaL9QYKfBgWQfXd64DKdVuiHuh8FI4vvfvoDE0YLIakbg83/OAr7qkE1lcJSTWXNTsRahqUwGVuC+kT1h6qL4Jq4l5NENPYLwQRAUNH4DpIz4o4bNSVkZm9qKLVHz8zo37YNxssNUSIzMrgYslneA0eniyUfsCtfrjFYd113+s20482UYjm3ZRaUhE9Bd0jmAfQBtdMRVHhlU4T+CPmnuhWvnFwrQBXGQfoykS9A2OaDxrLe/6DpPABxI1MCnUK+r2GmgL3v9fJZaITrIIXjYEd3HKtREZLSF9Y4vYJe1CUyVrYVkLjQ0UmThWNQBFMUddgBu5nNVS6oE4fVS/G3ksHQdlyZ24naxWOxJ2csF+D/dA4E3uUoaM/RwzzMND1eq1hZk2ZmO3og4YF4aOuEaP2l6U4aHIZUVpsP1ydZO0Kpam0e4GJ1NSYBDFhYqEo7hvbfdglueNsg4tcphP+HIbT3UxrzInuxxbYC1ubumQXC5PCJGKW5ShYH3GvbyHJGhlhUxF9wUSB2rJEmckcYNkIguhr64fu4MvPljC7A8w5TJUGKs0CNtt7hHsY8oXJpwsd9ZDZyMxg9AGxta7BIc0XPSIdI0oTgZUQEYGJeQ0t++HwODkDWrZB1kI1g2jSpRsV9Fx/2VO6FqscfWbfGUa3oAbe/dpoSA5SIrxwyOuZyqTxIyrJJI9xoFKue0CObizDmcPqyzV4boubOUjzUV0ItGVqgsbyrNAs9sv7sO6C+pxRuT/K8MJ2DQiGflY/AooTKBomIuYcdWWiKY8zZQPuuNb1nOwxc8ucahhqMzMyM5gKrjFmXCa8yGPch21ZJuo5CtcEPKKiKwAAEABJREFUpDP4yYiq6Ski+hzjXy7KSuHey5mE9+FambeiXTszI7Nxg8/M8CXf29t8cfj2Vi8EfUHzh5cxhQ9ezvjycMYfH7zMKfTLnHd8/4XhG7XidnuLt9uNdUBkrMv9iLsvlNiMtl6a+WKp4vUiasS9uO+4+8IJaO+8zGpLvrhlu87cN721P+HbOl5q7Xm57wfu+qLw7N91z+sWz57L1h6uGtfoHL3qXldeK+71IvLL/R3o+7/T75uXpN1j1Jncp8Z9Fz/33/WzbnJqffGnXRj0HGu/x37O3ubG5LV+hsvqZ9zC5+ct3+LNz9vPHvvOS74PwTNRdvqfPDsHPnieQD1H5N946VyYPW637p3JsyMiIhM/1pXhTxSXURYTXtihLRCUfZi4r8Vk8h0DxtKNEYNS0b0z/FEj7I8itCtOnAXcypmvHhXJRvVJSZCZkZmQE+pqA/xOCDjgOggi9KmpP0vQVG+4WPWhPurKnL5WF4zpW1cippwBaaIeUjtk/TNIzWu4wxO988FusqBXGHQSsHjbkGwtn0Rnub/HNaP2n1XnLAys1i5kJK7AODZBZkZmBhPHyJ5Z5/g9rI6UuczEZNSlxtwgxjJHzh9MFNbnFj9dGUHPwPR6NApPij3ADXIyAjqCuBB9ZfAzOTWiMz1nmsdfHyjuGlmOc9qlEMwF6mLCUsHBsMURGVzeO0bJgGC3pGsu622XUAG60Ar8zCRs4JTU3x+D3CAnV2iCfhnBEJk4DP0Y03EvpeXcsBUyDUVTP8IcMyNA0bN8mlAe+0UPFo+1TKwiCXuQt3YvUb+AJBYuGgNqNdWzHCfVWAwjXIboeazaGJQLdsFo4eHUZ9Ucc+0da9OCfoMOOHMMLMjIcOyAjr74nAnchp8b2/BwI2oN6gKU37T50gVXpTIyM4IRXviHa7yDRcyxnG0i0F4QZNFUUhvrYo+QPbOPRWvVTfh7JeiZkWQm5mL+nunKSdCvP1uk+6heTVQ/dYXmamYNaz2HrVupjhjNAPEAv3sNlIwqounhTqe2Mf2Yt4KMW4BkxOpbpJOnQxrXdIEmZeEcy1cpltr25nfs3FFHv8xk6RPeY58DKvKeSyEyAm0hsn5iXuqn+4OhFxmr9NxrW8g5ctrDSCx4qLUXsoflbmlSoXZpyw72B0bwPQv8Isu2xw7IMewc/mt//Vscl7IV4DMqUlWHUNE5uYszam/VEKVLJ87jqH4naXhGm2ftY/KI28lUtGp2f3Ha1uqxpTIb8zIu8m+mx0a/1aB93OE1fiH4rd8lR+0l7mC4ADCLWbffyX02SawRuC/HytmvBc9MnMl+Wku4dBU8TXvJU/LS8DlbjA1EBc9T/nznpzhP9zfvl2XOspe9qHzB87U86/BQMTMOB9/ftk/n0IKaa0LHWO651GJIzh4nc6rMvsapPvNy/1b7cz7TnOiOWZ+PPVfctudsUxoeqRmdxrrW6DVPfAZQl2CewqSR4j2PrWRzN91W+CTYcltFuWr93XmRSFb2P02/V60FdtX0pzkWcz9HcHWUiv4DsXPG67l1lR2tWLNKfRWvPjtzjVa0/+N8bfckMy2inq+n9GuiCl6lSDDirzYWfyerc+6G/gUiL1UZv12ddUN9jh3PCgJGJyalUV28QUEmLqteg4hrbLWI7aLHI0UR7KaZbumcQH0m2D1F3QxjudWHqY4KW1/WCqZELq5XZkZmo17I8FImbxk3XvK8gff39/jghY32/eM9Pnnh8/n5Uf+C69OXPR+f8WfaT+wHuXc09dJH+/4R1r7R423+ay/73m68/Kl1bsHqff7uT8S83DvwJda9XmTxzdEWghdkY+JeL9XuaO/zhdlpx9RMy8swX5598dJMWy8A9Sd8ySa+fBEHVy/kls+6lfv+ji/w/YAv9F/fX+TAFxqB5qvsPQ4r9z3iS1v7HbH2Yf9v+nyz1hca/Tv+HZ2+aP+b+7p3HTm5gbVOf4ffl0GPZft094OuTyAysenn8hZvN1CfmfY93vjs3v0s/UwPfPZzAP85uc8POFCf//tHvWT+4BnyxfHt7S1ub4DevlTMzHq5WH5k1OW2dhTZEx9vO85oGHonJpH0onWEE8g4L/3MJJUbqT+LT/b06u8QK3yhs3yll52cf4+cLhlrR/R/WBLOYV50iDfwCps/KcwxyLY/nWmam3NzNpvEZjq3EZcDhn+MoV6Ps9Prlag6JQT7+LECEbkf9jDqlxuSyxh1tuPC/R78qP1xvy/6qRUrpb+wOKwU5hzeW21gyxRXZOu2VBOvZkRVUtMmgN+ich8lRa7phZ4T3f/+cij5Di0/8F9VHvn4Pfuse6XfN44/JXiXJ+Exjkv2XKk89h1gtioq4idj559yDzyf4d5z91/vR4WgD8swcF6NqXmVeuIetWeckU/qOLh9df2r9jnym6guXl+c7+sELOfE3ENfdPTr7B6epA9bUCPit/V/XeW/JzMzssoeNlPcOa1sa09eT04sX/t4wqt+5bRi1elfsBdcEn8RPB30X9T8IPlxfz/on+mHG/ltb0+LLeKhx/Mi/yum/teHzw9sLRo8GKdfv1D9mwFscGWSE9yQf0mrPBSphzFJjfpl1z3BZWZkLgRvNAfARjINfv+wO9ZxDbxYl+uKFWtR16/PtqqFfTIyE8kC/OzpYqYyyYHMjER5ju2vPyRIx1UgGXXRtaxTIhKBjXV5hklAE0ZUqmJ2zPAeuWEMQe0vtguOyFnglk5fqf8TA1vJi/bdUSnqXBbfOVeaQMKIwaYGyfIVFyBqowZZXp8IKhcWpg40zxyFyo9ZF9iMugZzgak0xHPAdC1x+ZaAfpMNg74+eyyHEGx7KjFzZGR5Oa1BMp3IytjCvy+nOSZ7ZepElGG53gwO4nXv/h8qzURnEt79YCJCDpjDVBjn1Z/IOVu+UPUsU3FNBPbwQ9kaudbq6D62VNFUVfWFn2TVTr/ETsSZGZkZwWhAuiEN3LEF/LjoIBghoq8koKz30BSzDCYBQyNwt7HOJeggEjsK/dnHdrU2yDoaWaG++x3B8z3vwc3UvevAo1QGsuE9wdewphwn892n++FD1+oQjBjUJpwoPpwjoIFs9FV9rchImIYxwRrHwwiBwJB2BK5L3+pRYUQvEK8uSkkzM6z0exIj+XUHYj7F9Fqr9+8Pc7MbuapZa2A9P1HaVRg4bHKYB4ZqRLBOwGU8XKs3luqovM6UVa0xeftNOtg8qFE1yZzJDFz/yMzajOtVceU4Ea1paqMwOfnLuhIlZLJDIgdHFFERPRhRVzIbCNx9rG7FEWRVOwcee4gTEpkZ2gL6+kzcX0RRmVm2Jj6HI39o42wI59liWk7K6szE62FOT8vTxvG3J3fA9UH1wq41jZdf1oJqTQ91xlifHxrXHnqKZcLLdd2028qsBpWfrpKKy2HqdXFaytKDRyVLk4kt3CIzjxc4vsS5Eb+B97dbvPGi550XhtqPN14ECV4E1YuhT+KPfolo/OmLww9eHGE/tR+dN9d45yXke/2vmr7xIsqehdtbsBL7uBXixeW9/BvuvhwD/QJxRFnOtV6a8VKtXs5p/4/w/UOfwcvJUevyYg9N+cTu79gTsfwdrbz+M/y0weBACokTkTdtclYZNz6jW3J6nOHb21sUeGH37meE7XPvf/lZPp9NWT6fj8JHvfyT+yT+rLyf4Tuf1dv50vd2ixuo/lj9W2btAcPnhx8TEJn4teeAbcR2kd6i07XEXCb1D6hGfkE4Ox5mnmXVUXQG5zSBieG0YVAnFmVlwQlymtlrYBuURbCPRgSLsvSYi7Equcy2asjEujJyuloRMCrGYWej8BpOG6yo3wlw5nw+cNnCoF4PKFpmngsbpO1oPOyteqibvGcidwC+/szARoHmg0UOGEenoDOZYl3T1whp18KymzrKc29sb+OPPFzUWub98zhZK4MpIrLu/egR87rsoblRPbKDYzZOu0QmNklsqLMI5jGB7y5QbWMr2FgqUPfcu47Yle0nnNnuuu5ZG+ti7eUmTsG9WsmfY8fnRM5ReR1hoAWpXlibgScyMieCa1srknih3CzKs35cMyqTcV7LX/bMtOc999l456oWgv1EGMW89MUMl5Hi/nkAaEHA55uC+sysDonWs1wgPMZAIZBGYWYyEk9gagz6n8DjCNi7ZyXU2EA7Y6szmRkU8xyY1BPUwihluxHoMjPOH6gI4lEo3aAuQTSSuEBMaYggL+r3QxWRZMzV8IJ0RqYY4ScQ60oceEicOQb2AangQZcJK5C7tsBVGZnkCBL8Np7yEJRSzwbqRrHck88dhx/1maPx/E5ARF+D4oz5k3Cg/7uI07Af52+f1c89UxILo/ScdS1LDWtDxQ66xrAAzdkL1hgTy6IpHdxer39piC4zI1NYvJBsRAS5iJrQBBcs8+Ogjv3W+rjL1r1epCRLt90ffTPpCgbGGlHngzaznxoqo/YRfSENIb9DbqGVc5Z0Y/T07ITrLJhS6WdWjVk3gL3lRe0JLtM9CY7JBLD9CasWSDKMMHOMUGswmHbUPkyyhqLNJRz8HYeCHhyijkLthAXtDgr0TiZKS1zW3Am7DcNLLiPlalfl/DzVwT6ku/iBfBH+he6UnN7qVPtegXuVeJStuL6MiI0F7hqegQ+GsS20DaNd3L5s552b0/t7XDs81pn1WB/5+lCO5XAYcurVGmr/FSWsCemqxmWc0enV4448kwnNyzFzXYWO8ZvumvtJPFWzd0W9QLlOq/KB9mnwaJRckLB5YVbwmq3sY/MimXymqoxfCrtm95H1KGG7L+d/y3eRz2q3f6VP7q51v89JWmAug86Ms4mBOEXXqJ6MOU3NC0GeDUuU21zuNnl/UZ93qyq1uY/tK1/Tymzi4h8m02LJTevzhZM2LLAHRrmvp4s6wlBE4CYIzoXG9MXDr7kt9IzqOdWfFboFJSK6UzxfeaGMRJFz49YLOa3QX1A/pccqcit/sdzHQCwu/AootH+DAF4f02MG6yuzK2aqdc6d1HsBk/WUVM6oD7VCpqducGt07py7emWPiPtcfx6s3NV2h+Z2v5kfZ/tWkpUOv4j5HDz3OhjOv5VzfoyhDy3+PlitPt89ry9KZy9RKtVHhrQ+YBBsownVUXWj58GnATI7g1u80cK82Qgy5ycZFAKSCR8bMmUyAi4zIzPDF0+Z+OuFkDZvvIR6L/gS6v39LT7fPxsfn7z886UgMf4H/Pt8SfX58RGiXkrBf7yrO/GJXnysnC8iwRsvEt+n1X+7vcVt4i3e2COIW//ktIsnTjIx5JN7B8bwoeXg6iPBciT9OE7fmIKoS64cJnoltf5PkO1aln63KDY8s+KjmSRn5o34bb3Au73F2/Tf6/7eObd3OPFWL+XeecFnrs5pnsnnxzyv97bv2pn7QP/Jy73Pj8865/pM8P+AT86vYjTvgjXX+p5l7dF9itstMrNwm354yUUeRyK14zhHSFTMPfRFULsfYxwXLMUMemeEuSoAABAASURBVPOklnMk4U6/+5wxlRHsqz446o48fnCtuHTEj8N8RjY9pq1o9yUeY7l/wb6o5Qv/Unam9wYne/VOjZ645mPdHY4bWMfZfqxrnter+iX5a/vQukI/o9mg4ukvU+uaEHzxNHLptER/ZS0QfyV+KXLtp4Tns/CUXASVjHqZwT0stj4A+UW83F4Lel5CbBE1ETjO4tOTF7vOeOIHemanUWRHMakn85jr2ErxKOebfKE8vgvxGHS7R5bjs7t4Sv0F8arpq16vuL9oXxJq6/l+WMuQlJJpgpuJXy9rfhX8e7LPnUaM1+o9cahPKZtlHHHmjLYPcO+wCSOWNrj0xVYHOwc9XzaZ6WlKUhP6EDMx3fUruyQzVUZCVNDTQ9jkMc+G+/f2yHVlz5BKBe6LLcn+R6xmP5c9KTzXV/Jn4SvVa87ave/uv/wMu81xLob2mLbcS9LEA17kq+5B9ip8UfpK9jtXTZx+XpW/3ylYfdrPzPrsE1rG8ykQywncHpegqf4LCz5FppNutIRYf0AHzDOCKzfg1hioRzXgJQkPsV/rhRLAueZRO/AGGbD+kMWFYOAsjojOUQj6Z1InYl7s377nrndPn12gOd4EzzINGU0ELevNsHvEj3Xpu5ZWTh/r1kNfHjBCuJp78U1ykB9Au3jbC25PQyfGCtijtaXtZmfSHFGPVdCRjbw3az2zAvUu3YrWQ0XBsBJ8Tvir1vpeG5Im/us2FF3DbG2Vzck6EeTi4XK7dHlgs5QJm9OreoQ5FlM7qK3YA2mPnDwRcm8Z6EGsgSbqpnHoF4EtRJRZodZSNHkk7C8ZfemCFGjU+Xws9F+wojNJCeumERZjM+6BYlKOTLITxsJ7b2RUTWwXVDXhLg/rZkpiX2GmhMUuL2mWyQziQEku04i0wcRoCwfLfJGSMw+gnS+fjXss0iSOyQU6rX6JH6C+cxkR7i3Oq3hCU5g5jESHHgEruOKEVTAMNomonAhK+mxnHFzbevVcs8f6npJyHMqpMz6B5wCZSXtQNvCjrmTOzMh8AOuQYiSYgz7TO0xmRv9A5Q4D7xOOse7Ls0grqMNEIaJMxrx0QEl43uehXZNEaztl3a+AXyOTJnJikjB4VoiodUMdGEDGjDsvbLV8Oc6PS150w+J1C/TJ6J+4XNURZpDVZNcN/GPMYBppq7RB37JMmUmYwRTrysjqV+e1SK29xpbDbdqEXlgZj5fZgmuRtKwxAgqGgVOtSWj7jAaJOTyj6WrWc1A6Nurva38v+TvKphkZQc8d9hVBaocyawsmmtjqg6u+NZxLIgPqhA8iWd2gLjPRzH3jykVkZCYm20aGV07L9g2pY3ifohmIdrLNEa9Qm/S53d6iX3wlVtwib2TqBRKvw7CVV4f/tln999s7L7/eol5O8YLq8+ODl1ifB/74Ekv4ggv8+fxz5D7hPz6MrQGf4AOg+3zlm5v4+GQNYfxOjZZ+n/rv5PQ3HP+KbuWsBX9cB3x8fob/q9Xi017En/Dt89JOX1Su4z+lYS3u6c8DPre4X+C17vMDCz7e21bu7bNeIr6/v9VZvvmC8YZfmJ/BDZsT+JkZecR+bsQh4riOZ/1gfnB4bkp7PFDq0qmBm5mRmRGM4NKNFUQ/Xj7puDXKp692bP/Sssp5zNd6uKX3+5WZ1TFhmme2hwS5AJkGvR4yHDSTM/Z3FUzYr6xkl4T1Ma+MbK+ME2BIllnFZWWyKhKBX12BG00WG9EBe4oran9q5GnIPTET9LCX2aQ+oRKLYXh6mGNkeZltK1gTnD1F4B80zq42peYREa6VzHpaoc+tZNSl2euKdOJ++vepwRVZHeEszAjXL0QEYUgX7BGPlwrAqEwJy2NivzTqz9lEUUz74GkgVa1r2nOnX88iecZJ6lFbG8SnEy6EIgHnKJ7YHsaCnfG7vrXM1HGGJp7QN9a1KHkQmFtMzyWvNQgG9xt1aqxAqVqB2yz5TCJGzKt622uHOQvhWPKoLRqOwf4jqhW9tHFcVRgtiAjyg8m9icyMzCz+8cYz4SOi5+irOBkxKTbg3zFFPVfEWhXc+dmW2uaCnu2NmBe56XGe5makCy7nMlNHrTHB0mj9DKQL1ZsmrOrWekNVwFpYUwrV6S+r0Njchu5NHXl9QaNTYYqo99EZ2yyQiqg1YOYHiheNxAolnh71bNqW9qtzXXGQE/QyV9BPSIamgH7V+RkVxyrS3MJsQgHDHGZyHdm3OCf6B7XVxwYtib7OoPbb5JzJDUFIsm5bC0U7yDUga1Mr1iaSRqWQJHT1wHpv7hF6paft81OSScUE3tGvqSSOidPf+wVXXpBTD3mMvHhnFKWNedm33deKzGy954swM5kdWP0F8xv6DLhnzlkadfdZ+s36zAq7LmRmZAKIBATOz7C5QFuaJxtFh5c6bxgwZAr99/eHHaw+KFbZDf8yfPCKQNwNnQUsVQ8tIa9DpTjZFdUtT5pDjD3u74NJ1UJ/odSs7YM4n7wq8AE9ONux5xAUZvRPCW24QE6XdARafWGf+oBdJ54vNeLIELhCRIYXrerPgH1/8iLVIKDEsDGDyjUTmYnn3WLI1/3h9iBX+WCdEUTRV05/fjK1f/3R6ZqTeQG3xoxnz6Iuk/XiQvZxSvMliFrZPvF0JTlxJKyBiwXXBdIi5uVnoCQzQxu/XmgUrQbUtNuzm/UkLi0sWUTJMjLFItuaEiQhEjCm8YgXInL+xHaxKgLvRezPRKISmOCDDPdYebwaLgoYRZe2ptFyRBUuO3AeRs4dcVvV3nQ6Heio8j0dGdsJvw9Bn0acl8kdZ6b2u4XTda2sTk1kHAFnFPOCLVp7OAbCzlr3OqFZOrezbtTzFrNt1C9CAssx27BKbNSjS5GPeW1TqUCTLJzYPiOdDW5sYaN/dFfPaqgKohbU/zesImp0F6rsEgRbbpxO9JXFtN8z3UJU5AGoyIoijnuTWICOrJ+YF9+A6a1PJiIznaKu3S/ieUJ9kP651JBid4xjk/aS/gFKj5RNBYR7FLhPwxpRCfW1howoNgLeSMSri8/RZ1EcaWqsi+q3WDocPJx+1DRnOIc1C8aCNeo51BoXqFWnj9sm6dUIPGEJKx/HGK8uBfJY/zxKfSaGXmF9LuZttqy+ME6fI3oYV9Ex0cnBZjA7e/y+K5K85zjYu7ocsAKzj8odxBnt0pM9hD84/FmMmKXnQ2xwlVaOPS02M88Xh/hZLw/lbpGZE/pCHvAC6+3GyyzwdrvF2w28gXrh9cbLRPGOfY+39/f4eAO8HCuL/w73/vYR4k3ri7lPNR/x6Ys14g/id3Xgc72o+yAP3j944SavFv9z5d/Ji4/P+CwQf4jP8F/pVT/XF9TLFYg/Bdzb7ca+3P9bvPkiD9y4N/F2u8UNvN1u5ASavIVcI+d5Yescb8TkOcd+CUscGQEyMxjx8vLDX5iCxIoIZ9He8/MZdVlejnoWykw9qDxQv0sU+qybxe/nFA1c+dRREFEWPoA6THBpCNmGMwR5ufKkfOC0EMXjJ5oAGedVPlq/M1FrnbnTsxgleTzW5DGnxryxtoGmHFhGudSUrQmSm+MWI5SKoJcgFUUyw1smirKGVa0rWcxLgZhhmUtMoyKdLpWxZDu7qzMTTVrYIFYriiA1gomh6buoTE3S5bDvx1zzp8J4OG1UfR7FQTJ0a53yayoqJNlbPFz223soKag3id6/8/gszvDYZnOw+zLWUbNG9Z7PwOK0mRmZGcGgQ3hpB0RDhiRmTGCeR/V2J2yr+nXNElpbvjl6l7/IJV3xkWzCtCjaz6fpDtfs+sA/sxYVriXCalA+WVzmKDqer2pPrzOzF+jz5wfJU1ceTI+0cXIO7rWp65yEAtNjrzex0NljfqSP2Hrhmo3wXsXLPbj/hak/Fok42kaUH1zdfWn9nBdDslSzaqeLNw9qL1gHvjJhGKVL5kZslxpxUIknMDXoVbammdCI4py4Vz9PYVhQICo4p12jPxcv41qPqPM1a68d66wW5xL62gnLXGOG9fe95T9ZaxdW0ljfRqxXv3DluF9pMDjVUZYJ3/nEgBkRdU/xLxc6FM7H7xL23jGJffQWdmb6qBkzOA36besRxLFdloiofZJkGItNdrjyC3Wm7PNI6lQfnWccdaZYRyPktQumCvTWyvut0ArPSOj/itoLnxd9XENc9XYXsBjzoh474gDpJJJnAJn5+j1Iz7p/OPU3bUGFSQMsQw+wEWbT9rNo5ehN5hx1sySbr4qZrMz0fzLqRef15jk0wdx9cRiPPn+/gJ3DJLC+9myS2J4+VHKjp1lwmnG65VGmklM0I4o+JvMtWJQaUInFRUugPb9CcBljMk9xeZwhCx4yJOdQKyZTeuJu1fMqTFbNumHEGUSNcmK7LCsdokXLLV9aEO804euhdscrFXt+3Mf6cuSWSGoFhsHqZ0C8DxKkPbeTLeIIUbR/OHGu5P177mIdYMSZj+A/UjMyEycul6uIIkmX3Se4ao+NHUcR4vJN4j+NSsJqRbIXwjWkys+ae9r966mc+aztdNyz39T1OTTjrC51fsWpGPQ9o7NocuNknrwpeeLpWFyd/xJpgZ/Zy56QDBRV6lS/BHUWTC5MjpLpaepEdBpHkiJGka7vvip4mB54z/ZoYZ3y1Wd77qRFafceh3Y69kA0I0vANYL4cWSq7d/xdcSGqpfVp7/mgDlxEA/OzPW9Pha3VonoaM5KvZ9LWORkNMQMvdpvOYuo4GnKF+kLZbCta4OidOYmjQ3/BpaI0tpXVOCUkQl0gX1Ff0NHdCbJBH7UVc/spUfRNbWy3J7UbWQmgejsMcPi94zDk8dzbq3BsXIFvbXpLjOW82DPjg8JVrgyKkWze7/F7lzUnrLmwS/TUUkn0dnaqB824G5Y0ZyoDKKciOOiVYhqfLDtoJ5Od6sukrZkAz7fxeG38MWMVp0dnrLH54KIDSSIQnARkc9c9haZ+pWqKdO4+RsvzW7EC5m8PLuRu6kRxhm3I26udNbdWnsjLzLJ3+QA/q1AjxT2gQ808ujqJV3l4Inz1rnMjL6w5WOpC2+ZhFEc/CKw21Aq1IojJUmg8SMQhE+jX5LUJxVVX+shI2AUp4UJ/1Wsvw2NF/zDNtNIRa2Gs1vCGlaWU5OKcizlmQyDIiV6P4E77F385NaNyFuzQZnPUlsSauiBF4GfuQLDhMp4vqh2jfEqxx4qh2YVGq8PbHG7pU2rezZ1ekYT7C0T8Qwjdp/InIifrqt+qXb2sq77FggPzdY/M687WJ8R+nPk1a3wskrli752iwpJXNSsGV7sKxGsUKqRbY6ZGC2fSn0CutVvK0z7gKPkcFBacMQ4UKXf6kMfkELgM5zYHplZ6Y4iMvpqbVS8uDiulT2IwzFTW6LvQV6cfrr9KKovBdpM54vwEpzZrqfskr8EbkBcSAKb1Do6xI7NPXoWZyQUTcgLQyxD7wHUmADu1GQmgc7ENZpkffr4lC+X6DpWHzV+Miv1cW0ZAAAQAElEQVSeqrrlmibxg7Fc/JCGJkufx30aCwSurim7OKpebH1lS37mH/be2dfz0cEFlkRfrHhZxWLFtcMj8Gt2Bpd6iyTEKWnvBfdi/8+qZ6b7Pc67Tn/Urt3RoTTY1kwU4shfnEG0gIvW+SfkQ8JKKa1/t/GFUvmS/4ZqVhNKLbCYqIcBnE8Cz5hR89ePZnG/W/rQ40fNbzmLPE9a6O54pNzj/kep8aMm7EWT5v0dS/AXo/U/CPek/WeckbPAnUz3Ysjv97776PyrG+YcZ5v2eg6W0QP029aHj7r64QhiBMx6/mWKCj9ePlG9uF5SB6jTLwW+PTxpIVeLZmRmMHXP6MsyUSROUpPYvlf0JRuUAfwMf3AciNx7I9wye40Gaw0QC5Ek5igOH8q1am3CNdYv/FA3SaTt4Qw8Nb3uQAYJ5zg9FXMrJOQfMeAFDaIREYp6Kj+ziNqi2jGMsxQZEaZ9TP2PT++luYRPkuxhTFQH9gNdLeLhgq9eLHL0iZw/1CEnFaEovNKpwRrtnHPmQ76LKc9CJNqCE/4+pMTcc6XoJyWOWm+k+qIwgSYqGRG7j4ZT4PdfOVGXN1nOPpF3TXMT1p13zyKsmZER9geZiQsoZQTpWJe1xUFoMTX0PbLOMxPUZ0g2C6OeZVrTO06M08cNEdtVWz6KSNDM54Ibr1tYzysrUvtY3XoX8z/EgtoGjj1JV5OyThmZD+Dmk5TAxWOgYe7BfbqXXrnnUCxmznyBRCaJiboPuiyLy3Zmjwp6yuQkBRuwJR06waxPKgqR/ERkog9aYQnigrheSSgwcehiXiYEi7orkQlB7P302bMO8jp/eDWNnlGHuxHW8CFF2GOiDGTrgmbVCWcbJiusLqiDZynj+GGpek4i4BqxrpyOGrLJGU7mNG7iiLrAe2MzBxtqQCZ5etW9rCxUiBWT77tw7i5QUZrSOS10/pg5w/BinUw0E5kZmWlmYutNjf3FTB4ms2vM9T2Rmhwegz5VXwrWwJqf8LjaXWePniqHnReMC/RSKV8xk+vStT43/f3s1AlkYV2LAh+wcGYGoxDzWr1mWCUXP4koysSZyEx67IjI4GIa5PAYdsbUIKGdphYZBgtqRYTlIubVJzRCZdfNxMXU3cKM+dGrzutzTTYPLD0E41hv7UkhfI3dL+Ln6e+l7PPHNg9dkPo5r3OYN0g1iTqQzXX/k06saIk9H0GdA50aHrV+lOgxOO1M9GCgWcAlww4g1BtHMQEJHGfCCB5xe9d50qxy5Y+oM84iWCdBPFxJ3GBmv4TRZsYYiYxkL411nvXnWPERmdkIrrk3PIbBhAc64QtGHrCZxzBGJPMPw3MRrBOiZOr7WXRPUjJRE9uFGAvU6mfOJPzLoYjENHix2oVXZkZm6k6c/uFZbCBQaSyRFlBBk0b0tf7czVTdXGmm68NlJjMj4ZLZXsJc3W0FlYxAJxYVXMcai1QDv0L7ZNIZ6BfI98gyfdrlXiZ7+BmUJaOP6WE/PT4DvytPMA96BYQ41ceJsAbPjd9hqYVAF9RFJD/MKZiiryy2/eW6L/tMtkxx7q2i11Mm3TICE8dVNRn+NKcniMgdfdkwYR8nfjkQ5lFWvVWZSXiesFKIHujr3IjkBW7w60bTgOxqnOAuqak1sCWgPYP1gq/eaBvbdehUNa93omsG+xykWYF5DrjptTEWHfV6FCWr5siILReEMS/3K2Z4NdRLKF9wD9Jac9WL3i4hinuYkgK/CxhOqb45KIw00+KusdbSroLqLSEsWbCI9QNkJiaDKS7XOmdJ0lHIyMxgmgg2ZlNsNJ/YIai/nFHVocuIcstmZHCNCUw0E/s1uBF1BbRZsU8RkNzFe6xfiyHQp67PhiZDwGNi8YTh+taECW4vGgGfIvkUJ0IdyEzTF0hVC9uAWo4JF5p9x+wLh0tADx1MphMBpvWmCSaPF42e1aCewwiQyszITPgF3G34fJlBHQgZRIz13b/Y4DIXNRE4rOQ8cL2N+ryhtJiIWjvqqrg8p2tUjA10XoGcPd2Pe66+9hbqyZsrGF+QyAFcCms21E5mffloHPqlJ1iWRiFqD9SsPV3WtXf0ZZ1e5vKIll+2eWd78liFPiqGO8DwtDiLM2cE2MNlbSjb3rDXgXC1qwTx2Sy3RSs7l+yK52wiWjncYzT31GwjrFzy3Zd7jOV22F3sXBy9zUx4ivCr37JxXOr4QhFfc0lVFOLF1VU5M+Oqg85ixsyfJnEF5r8NPqPHD/f3Bq4triqZUXtrfpTZduQTI4r/ZdpKflE9pf66zI2Jpw7B7vcuux99XfZ/zSfVLeo5Mf0rC2cfJuaTHxF7pnzTooLHae0b+6yBVI9h6G2QWRX6M7W5k3lp/lWmwOfocj6PrRQ9csGpzX2VSeJ4uFbdsqR1E/vLqHRNv4h++hx+vQ/7uQEt8L4xUTW9YM1MDDM/o2pepLf2l+xPeheyRlwK/ltwlC+n+q6AXg/uFpLch4V7vPyfK5ZCm5GaBiVGmI6PWbaDRP+c71xsZzYiIQXmL8bYNFbt8eGbmLrNncyDWc/KUXzmM7v6kprcqXrwEHfV+nMGAknPOHW/2hdwL1VcUwv+Zb3qu8m7SPaRNF5olbNKrSjfPfy2R4UFevWY6qquzPkVhmOsGHnnj/mZMVV/jOs8IGulLLZm9sqouCZJsa0ZVRN1JX7iVX81+kXg/NvwcwD+98JFav0kdJHMaJmXf+KQnBs4Glb15GduHdwMNcK/G/R/RiAvjazrNPrJM4dH6nJGRe86BCzNqE6V3iayLOcMWTenEn+Nav7AmSteJ6LKgutwIqqCqSmcZuK4SDCi6JVeVvLwB9HgRiUCK/Ch8I6RqMKzFrLptGCwsLifrcrKukGCh6UqtSYlyw8CBtu4VlRU01RuZ8fhF5nJQuU9THvdQ+r3sPsd5R2eJRXXdHKbd2TWXn/c31qBCkas0F7Llzc+ALFyBwcx18A7WJ3jP8YMfoN7FWhYgWdl6zR5UtsgX0IpfM0rsK+MfOiH0BKBu8ZDuOifLW0rSWGyhqh4TaxNisfEeZHPNqEEhoG2gpqI/2aoXVBPj/owB7saEhWV8ziZXqVa8lKYoDi8jtjggllw4R4CzuCB6fBoejjNP83kH5aBeVL1DSJkPCeDW3lMrHjZuF4uMlO61+S/Ra8rZrt/K2avSuwhcsZyGzzXl98LNen0C+z7S3qmXnb5kdwSl/ZboLvJ5jK/mCXOOoN8pfQM7PsqV1UvEy9J+19bybyUTvJv8r9oXGz9mTc71pa3ks0thfH59wujov9Hk8tbmHn2WZx8facmcSrMXCOZV7D0SbkTClZhfY7+3WcRL+1JbnuW3FsZ78vsvrkLHvpU7hXn/ir5v5xW79pUxvlSUMKkNs4rE0Kc1P658AebiYzMjGAITazLk3HzwAfHv2BXHqdS6LRVTiIzgxHDKUkCfUwkPzA1ktm6Alo1lTZB78Nn3SjR4H+SExcUP7WZFDKqLvqioh1n8kky8c//CXDANMILTe0DXx1mnk+0DpIRB6nn/qYd2Br0iQXzoP4iw4ZHeIql6j/YzRGudXHDUm+0HmcXFCbEYBIYhxp7S1knIiwQUdfAFQZqg8BjYwPcipVmcKkzOrAc091YLxatpTVVUQguY0wP7q0d55mxyBAkVQJDz7qTsgEhnxGR2edlmXsvW9zirXPvjVWTSV5x9OW/GFBZlBP55BxYkEIy7rVQHTgarLoNpe92VRaR9RPzGvTUTaa0DnsdrEPFEIgGwC2JbjlMo6BWsD3ilfc+CF8Mq6Laqc3Mw4/jysPrrszeM3eTqJOsgMW7DtftFcjiMDgjfOrKRz70WTewV8R5uZ44mVNNbWZGJiCfDxjwBwZr0wfD7ttnplaGQob1GEZG1mzuPNPqBeVz1f+TGnKrpwXkqjm1NYxxTLGVyMyCfSIyjkueQMbeuJwVxfTGYax1sCzgjFEGpg5i0IAoDlvZUuMxKkmMZUA4MjJByIzgW8CvkqkZ5AWmhzyoQEuSwQaDIhBBg6CdRxtepiP1aoKHYcjIu9eoApnWVHpytR++HJmdUyU8pwL7didyC92TpSyxWYGJ85Q6dDiwzBG5fi7rkK04EeDHecFU4B7KcSqtzgbWrPPRLvrwV0/swS3R1aLgTrkn9ln+vpa+9cD9mH+s7u+jGXHNei/C7gUDMB76eh/QR7GdSgOz/LIrPuz2CbFHbiH6z1QEdVdaVrb5aqDP597PFSSx2wls4Iwoh8K2WTGh/RILMmuK2iMubKkmHcuGOdeKgcQg4si53wJccJFmzHxiM5iirxFEkZkFJujkxuBnD7xo3jMRhIGmMAIxA8uIIQ9VOS2QmmCZKETOY6KIdZgRRlSOKZP8RGQ8X+ZgVyozN5nfQLZEPuAL+gusp5tMAhPahTOAoT6zbfGKwWyBt0ZGySIhBKbGurMKKlue9AY/ShHFsX+sz3/dhQlbYovDeni7Xzo3Rd36Pa+mFqyNZYeVZwfYtVb6mYkSR+n83tT3kp79iUdf9kKXRAX6MGp5KFrK6p0wX6DXYu2tn5l0i4Z5kajhA9R3jq61n4jIiICOPH6II4ioQTfwYl6v9j1TbWzUXs2D2X0tSxiZrhSREYWY16FbbBeRxXH/eD2sjKBN1CFxf9bWZwRpVpCsYa6ch6n01GrrLPC11mZm5IP+VWhvdscpkWWPSVVmzYGJlBY4DLarGmINyQI86zOvTGRmAyYfQNhjJYgys/R+RgKq4szsdekv5z0WCMicGgIlBXJl54a4tSAdmcwFEpDMEUUx6XgS8CXpiby5qGudda3vArCZ5CekPFM2zKB7EeR1l2baWJYe1iBx9QZ1xS2L9pJfNeapWDn3x2qR/JzcIAogK9gaUXAloMW8HU+9wXIozCKoMSxqEOfMZvnU0ISZnbQENb8zRgPNmOC3GJVRGCxSPBPltYeaiNviMAKdyMzIiEJw6VcAHyATBngGx0amDhpv7o3AtYvYJzbhcgfU0cg9VyXPRVlrWEoj/Jy0vWc8G2DW2KRN0TdCNudMlIA69979MjITMuoi1e3Zo/shA8+JsyfmMD6Ao2YcLFLH7DfIm8NMRZYdaIQL0ZbPjrtNSNA8vs6EGo4HkTyke8PU7+dLkvwa9CrXvdSqwZwguLyTRibcxMA269zLIX4eGQ99Wut5Lni+yBAy07f3z6bdO3FmRiaIBaQx+2jRdQ3B6RhEUBcvL/rXeQRnil892mZ44Wsm3Gv1ol8migXyRJH1EzVbeYC+1q7Ye40frky6LFBXMmI/+0IR533njDW7b1ygx7527QHOXuoL9NdWjqLSo9GqE5kZmRPk5Mz7PHs/ZCrPRIdz2PN8KXjweXgXhwW8NYsWr1/0IrCXagVw19EPZD8HLwUl7z77XPRl6mxTV3+POu/samOm9OUiJERcrjMvTb6ImjyGhilBOuZBtOtsIiL5ieOa9Q/xzurnkd+d+jgPQt0RbE7Vkpzf1S+hUgAAEABJREFUHfZJYH7ur7aDKJdTOaYExWmtEfoBm4XgSkDTqHO0pyhuTdT5EAZWygKh/7eYpYf8iG10BKzgsyQOpVsjWBr1hPtwb4LqKZ7ZrumZTDk1zXxEZkbGdh3B4VSyzqa8c0or84wNe+fbGuzrkBzOqmnCp0DGSOi/xu/Zpxru7YmbRO9zBsvs24Y7NSa2tbkn0hxozXXq3vuBZjq5+9WCXqt+KsJ9ihWXLXF5v00vVXt/lnMLh864GuqICs6pan/ilZkT+qL9mp2qPuJY73Dicim9EE+BhUAhYHgbm4qc0VxPV9Qx1kTFkeOTxIdRsmEypV90RofUTEqvlTkZLegRGHhnVYJwjiQrOty9ZtbM9vgzbquFSJICU136gcvyU/IFfuI9PO/juaQr+jvYvprl+Yeu8f8I3EOwW9cWZ8/4+fLwq25KjKcb+OuEVq+VqpKVXORmV+pa9xxdmdmgmv/g7zkktQ77xO3hL05ieVGki4gKHiZEldKC/dxaKamHShfghZAtwFknBplRZCsGe6nnqCyfOklGKdZUynMqub0aJIagitGczpLhM+Q19kQd/I23EVxFLD1xDdTw9YziBvsmjMAWDECloq/BPYzKd3zOCBm9Aiy6CnEdjz6nIN3w8wRqxNGjs8c8Dk9nKqnjS0zJmLtqXsUV8tzpgF01HlgBbg3yph/pTlNfDqKy9NQFVbM47GA3IkYF7G9ajMGiK6zFZIzoSW0UIsrwl7ABrQLX8nDiiLFzkPQv6XEhO1e7nhtEBtkzzjlmnmVsXfylVSWKjl5jJ6KvSXV3Az3R6YDqaJvbnYK/MHOfh5K4Wlw2e2RxKhuufUjKYTPhha1D1b9ilO7KPUVTM1d5Sgf5X/uQV/NcaEe+JWyvcmVrqrAfGTUd7nOrmO19SIg5q/qu7OLpKxMz/O/Gtaiyx/rzKwdrZjHHM9UOHKkQ1Ghg6pYIF60bUX1VxI/XkS3tVWYuI5vEtMTVDmplizAjKvht8ix/y/9vcuzzsdzl1rlWbm3y0C6isnG5qfgPVx3QQy/Kj2XwXw0rxGPudd0D2ze3ldLJfYiNfXp2ke3p3fd33sMqR9oycRD/4vQ2XlQ8LZD1R+5Tu1maPyWKd8flMFkgcBmnR8B4jKEeRvdqnauKB8kRbjndvlmyXY1zDvNGfl7a3zD72EUc0le1s686sbT6YsUX6++VS6+rMjN/+QokrQDDKgExhxEJIj0R9CL8YbT2OVmVz/R/Ybb787u/d9T/aeV/W8La0mz9K/6X6ahD16XsgEF4/O7W72DErR/DomrKTM7yikow2bBucl9l6iMRXAYiHwD4zJr4cwW7NOU6oevd9Ix2FBCa1qf5KER9eW0b8yrJ8tFmwvSgYiaWMQc7VvyD7TOZqmnY/FRLqAAcSJ0HPWfyNMh6nzgni2cMqO0blupeeMfgFq5duxl5apmtHSiGPljpiuntvqCPUf24/8yMTP7SQqa0kXgCY9OC/hUqxJVdkRnAujGw1dNcr6BXYN0QFUSojHWtQFs3Qy0jxNJMy2lBv0jMPMnlYW2IcViyYAw6tCPBZZjhU+eePMus+2pBsvMjTriJkuhDIQljoV+Y/OHbO3od/+BcpY+yFWsfkZmRmRGMnsqJ42IN7qJDlkrgWuJBGWGfeHWdSj0RNdls6Xc/Kl1rBZd7ELiPw7MVJ0+f6g2Dy1xjUeEeQabMgpLpl3GSu2JrV6deMX20QvWy+zdE/kC1VvUA708soenDJ1g5rThyy8EiY+6xNHKCdTUjcAotu8zcS4gLaTCYBGYOI2GYaU+ekkVIFiQWJPSx6gVuRNdSHQ3MZVCDZKifgNkURn7/tE0nPbNdZj8JgbuGZwOsUJfp3Mn2zBhru3fPco2sNXpuht3bU9TTQTxtZkaIiMCLYC7LxAiveoap1W/02u2fs20Wak97zeZbfX5H1ypnn8OzmcGqXTFcZkZm4kU4L4QXgWsMM2hqL/N+TQ8ncgmiEHWN5FxERXNaa69wWo19TJeF8Jz0cWvQqrvT+PArwzrs57IvC9FFVaBmhJd2A7cTS1I2+spMwkYzD3P1Z102zNABCdiFBC4N4oKY16xNkgnVGOH/tD8jYfC5H5waMu3Qe/LF1WQGhzFwvWW2Hv7lx3/BVnA/wVUJrGvog6qBolz2AugaY+o6YLYI4zNX2P21lpx4iL0DDqnWMR3l8Z1VB9xHcK0lcEuhXdzSyBWo09JlavVcJSpWn+kcIVFnwjnWXqSBaVGC6Mv8IFc1TTG7C2GCsIZ+KoueWDtBCJxJtkctDjPZOVawLHurZwFdsIFMndYekg7Puc6AHWvFmfn/iXsXbUluHMnW0P//zcO7N0D6IyIyparuta4njQAMBvARHiePVOqZ26PP6YQ7u3o0tKxDk7tKd3AqdwLTWuwMozf8/l7vx4hec1Wlql6cNVcXNmTcAvy26kUHf5ieeX2W8PcLTMRVZY7A9TAzXAe8dJN51a5XdARU2fOJnWpD3+s+2m/2e+rcggfbpzMxA6eqJ4IZhuOhH4cXD3/XHkqdMK7zXtHK+AmpC/SYfxGtYvfUBaQCg4eaxrx9xM5QJK/PzhAUd9br4p9ROEWTtvivAX9i82+/7AZVYIaemGjmZ1xVqapJ7Nk9ih3+MI9NkF3xZ8ugP0vOCb3Hu/cmMfJFJW7PpZOnm35Wz1zifH5EbnerifZwTWFoiZiixIJYAdQ08uMh3zWkdAV1baCuYb+Dm3x5U/OcrzSOmxO4Z/xxTwg6t/Xbt7MI+8t5lAjigq8qvDNIMOZ48uLknvaItA/eXuJBjYvOPRHY0fdGEPYg23bWHTfszW+E4EPNAPMxqroj7NUF3yFfdEljpvDIDe6Kap6JoZ+Wt9f99QDj5z6az+tx3wevxDPYd9JUb2Z/P1yddZfQ52LMqFMm9AcszlC2mET/XICjHMkCfxqIdkpP7PBl7HNyWvES7KCqUjVIKv14RrcgmpgbNFxHs/nLdM26wj85riD+lg/7yV9ErnLw9XPJfezmtjjY1MPQwXUeC83vSkdi5fHH/k/VTbbrYk+Mruei8YCFmrknP2wjM75woZnahFcGslsWlw4fEQJeqOiLzNNfyBbvImmkdIkwFFCaF6xtPNijoxuLM9O7CpZBw0tpeAL9Blo1rkulu92fDdlVpA6CD+yb8/QttH4KZ/mMElONqkoVyPs56x12sd56khXqRGELJ/MgUlZVqWHO8uyFPZkH7IYsSkYLiLrgFBHrVlWqvIGpgE4xCcx7SF7QId1rYRky/jJyANVLu4XQtaqcL+BIg9rQVKoGOc+1xnRKXQmczeGlks5Rn/3ML+qVqtoM57z6XVTvsyNk3CLxo68JQ9DvH/VaRP5zXOPlH326GRGFrn8Ac0ZVqTrhtujbKzbL6PWwLNIZaqaIvI4kGhWWdYjTFHarVNJhVO7/6GzXSb/kRzwE1Y9hQ4qsbRZtVU8dXpOcAXqyer1uO+T6fsnRqnn76Zvvd6dZowOzA8qGpE87EJPpqCfjdphIc2AYnY1Zr1J1Y+E3UugZuyTGgnx4Zn+BQRCebWL+CVIzOC3rzpr0hdTHEFi8gWHl+E2cNpWqA9UI6ENRUunHPrBNfV1ZK+6pqihDbQ9M61chAObGEH/vN+QbZD8HZf1zh4kxtTi37EctKpZnZi/MaN3QPgYcRA/vus8od/ocq8Iy0K9tWycSbuqA8Iyq4hiDw53+rlWQdIjXog0TQ0NmD/fSQN1CFB2PXelPkCsofi4AYoIuLua10ZzEtXnOT5KRsM9GPp6zzgfdoTXtnKloIegrRWOX6nW7j7y3T6Jj/LaIoZiTYthXcAve1VVPbIc+7dZVVapA9oOvd9p5XUn10OwWtCnuKsnWnzV6OxaD9oN0A9NjTdOk8ngo2NH5BamZrXGZg647Ab2mn8IiVXQB8AT5CUkkOT22XduGZ1xEOsGKxY4Y5w4MC/4CWv3O04NPh8P3nHSOMN6+NtdjSwPfZ+1fQZ+1e0R/o3021J83DXofYa1F4CjWBFWVqpJp3J4hkTlgmZC9AO/ZvCdhWFXTD4szUv3AL1BJh8m8L2Efwheb3DIJcGEL7YCgByfAupNzj4Tok2IUcyXMjvTzrvB3iVl4dGtNXn137Ykcw50Vieo+f5hcmxo1uuJS7sBc9Nux68biDEBaeJdXbZrZoT5gnSaoafucOoeGuqpKFXjm9a17oOQ2qmpqjt28xnfoAoQtfDcL37tsq39AD7cjDtUWnkXa7cm4HSZ98KpxIVLei7yYm5P8A6wRv9J/4o+W9Wd/vBP4ridMV0rzgcn+yoT6S8y6c3+bIfZ17wi/f1YaWCPkdlyZP65kD+m5A5nxCtJ+fia4PcyKDpwUaSUBbx7X6jw9TP0C0osef+Zu5wTc7sGHuEP3LTpwQkxZqpj/hJBD13eDbRk77t12QN5eArcpfeAOB55Pz6rbR/J70CfdSGckp8r920nwdiRKxHHY43GrKlUVV2V6D2lz2O5J3fn7DSoH59xtdwfX3u5l1BuY40dZGj2xOqRr2KPt3d2S32A/2TrKI+iU63HBhtNm93rRHipzc667PZjp5BL2fQMVCfV2bjC9NTRHA50q5+lXKRIMzYGhxdhtWJ81dnxkrpeul0k3ZIlclLSg+ovzS6dYmI/PrNYzvN9Jt+rfO/oqGidngO9n1DAGVZUqgC9fWIFhj3S3hnzHTiZBU3tfhBG9NUrMVVWqyoqGN0IKv1I90x4r13fTZKVqg1xdWDk+1Ax020naR+F7gV+Fn/fTa7ypHS2swPTAtx5UFa0rYXg3b+R6vG8l4iK38+Lot+kv0z1c+iszxNXHz2MoLpCC7ZsXcY2NhW1Q4/kxu4Y6cumCjNH388w8HeLO//mw0cig6NHzPVXn6ia2dzG9MqRW4DrYhiZd3m9P+rnqJrHnTj2mXf3o90i+XTXizXa0u7T/exrFzN+K2evM39kng+aryZN4+rvOD2m70ecMdLlvitgqoczcscfvOmtNPNA18kKeXm2YOoedQXSa4SYGImk3vg+dwHsMKFXisE//cC+793BxxFVUAdpd9HHkDg73aamebdKrL07iU/SKq/X14u7gxdvzTnV793OoTj+Jk9j21aurd+JVo0pMTq/KeeK/z/eP3Vu3+nzZc/r5S7/l59ui/2J69j0+Df+h01EembE48fOq+oeyCS9btO8ELBK4jrOyPwx/9kDUmp4IXnc099Cpff+Xv2MrRPM4VY/FiXPiI2jr9NA9XEv+Hf6roml97ozoH7u4f4E2itvXkRh0O480Yc8qRNBrhZ+BtgX/Yqri1+Fu/hD/Jw0eZe3Sr+0/TH6DXpKvNe/DXt7l7MoTP2v9y1Zsycsc/UVa+CAf7iVpZxLX3X6e0fsDdmt5T0TqpnRecuPOzYQiYiJnIobe38FndgmmwGXERf/J2Xv41H7GUz5sXyfLTDSZ1/xKEDDmwE9Vk0NwV+3QU2v/2ZbEgaT1ejwAABAASURBVJnBvCuPemhVmD+MO3t76bu+Yz2Rr+e90lc63cgfdJzjdNCK8GgPlEFNCY69O6dzsSQ+Rt9HT3mpqipVFZ9ugVNVzRW+4/D6F9hr/0xHxIi4cp+Oyd1kjMQWsdb2tkHBMGgVU4dOwGVdF1rJ4BFcLlrv6tnenJh6BfNWjdeZxzkmngUe80Uv/l3XmgYudCqhHurbfW5E1j6AQTQzDl38LtpEwGyDx1oGoqM9Te3MUL78vR/8Hp/6Jv9vJs/0aH+58yGFw8Snt6TzL3Cdo7U7ch3RHJO+a5wFjyX1a+wuv1Lc6W+6Wfq+al2zE38vU3LVLTz6xD2bAIYC9zVQRrzIs+ZVb6VQKWYvzaBp5tTsRs1t/2msERd3AgvE2c1Hv0u/nVO2w21+sybr9DX4kJXcAedJTvAH+0Pz6mHZpSFz+SZufGzjTuDVc7/Ev8dnh39XFXv3/X7Wdyb3U+22qvUdvqfmW/Hif/19N2/NLfuuunOj/bviqdaf3eqBq/TFkvgYl+5yPgT/EHp+0NXnc+4le7qKjcScK/wcTz9dp3c5BPijxXcQa07t+H+bX9V/E75bco4Wn3N0MNNXxx+aVj55fdEJp+ni76Dz96GcGF7vJ0yLV/KL4CxelBjh5Z09PEue/sjv+dzDzXx503vmr+SD+GcF4sd6T/3ftkhVj6de4lnT/jm7yT/hh+azr6XFzw2BMXzBv3Ik+l8KKpqeJdd6P3Sbjl1wIthcz9I7l3GsimmWHBuep28oZrn+VaR7ydGn/w1qdnJz5gf+qNJLqqrBZJDrocfxS+epi788hblSBVLph5peVyu/4Uqu2Bon+C5pu2vl+xTt/J7QVx099vI/5Kzvl61ZNFWVKtDEvRu9Q/nLU3XAdwp7cv3ZPfuR84xXf2KaO+eqp9jzYlpmj9fRFG60xuodx30ewFdx1wC3x9Hb8/h7kXeeyDxmjxU6gWxUqkD2wxkLt6pSWMd9hmXYfBVZxsmZIJwcgT6GS6SGnvpVlSpAMHsg1xeO7YvBthaNuoNUV+TE2F730GSjr32Abo/IrViFlaVHQNUuVHxg/sJK7xUZA38nrHthkQC9f9x/GltHRe42laJORI8E49xM2/BUldmGn3ltLvC41+j380Ss51oioWJrjfsdMi+y7wcft8fcGq41wp2Qt3/fjSm44xPmsUSuhxr3e2JD/Sr2oyMevj9Y53+dZZf9nqBjKGsoQE+2w55seiBBPhvbENLEwLxaLEwE7j3sL4u2qlJVnZu53Z7O/XXwx8ldirnf43m31neZ/QVBr6EPqrxZ6tzrL6Dvga4tk/X2/SPQcKBcyPdjj4u1N6gqSgCJAs9R9cHMIW+J98n+3VO/B/q8N19x9ynW2aX2EfBVlU5gpUKY19OslzWgf9AmlapKstF++rnW72hP5Jcg3BXp/xWZfv2ZwS8SjBxAvUaVGfbjOfUfqKpU3ZhCtPRn4ymIA9w9YBwgu7YtZX4XtygxHx8SGlBVqaqE4b77DOwrzUFelhq/a+6DvHeDMQqqnKfrCVCz3Z5bA5UWbrH7OjifedukZdmPHYSkpWK++7Tfmjbsc4H2mRYFxupfeGiCX1WYDeqeeyjiA9xrzNk9qdRyykLovjrYExQeeRyW6XW6PxcHmycQ/sejaho/+7g32F5L+26qcpiqR/a42v6M527tZUXTlFXhCQ5rrs/iKaBZkFEpdGfoN5iqM0UK2EMQOVzjwFicd0NrHOpX11AfHvcJ/O75T47uZ6EJmtZhGQgZlFQ5LQ7G56aBxjAnZFJVqWRAgtYcD8fzheckW0Hc/M7/+DxZpetJtfKUF/VleQOPdQNnJyI8Irj2j43btuO2NJ3zkmBUVaoKb4be3Btd0bIRrgjftDoRVU30/sy2FMre1qtovjnWxspVVRj0hKNIPake3lsKV2DGp0sXQG5bVZ0iw/Y4G33oZsUDZOXRBlRRs5FCTc61G1Sh7rPgzkA7jjNrkD1amU6fPhDWRxLoP0H6sU+jIK1BkgoPBWwpy0BApTM72CboLujAM1qpfunRyM+ART1omAbw7XcBE3slAbVuyG1Uodn97OX5W++64yRqRHj4AHXne0V8Buta6552x1yWgqpKFUBffwD0e6Dvbeze9ucUW3N7HGxzt6mqXi+VVNUXsh/322ugQZRGfnQk74ovcBfGCf3zl0cR9dkw7LPsc3nvVtNO8wfs95PNnvdnt0t1xcy6ejeq86OtpJ0kuLSag7KP7KdIXPtD4Kr+FtllPSEsyqg5Z4AJZRskW4eVtFn2o0/djt7m1GhPBr1rs9reibsxQkCO+R7WNW7K5XM4t/NIXW7nSdKPOZ+4dMdR4BnE4fApZ4/s7eUbC/YtL6ixRVWlChDjXLU6VcMXOYGxSRsnuSpmcNatqhTJA9ypYU19dsBrxkx8NFXndpEi6l5wEVEFyajCF/oHUttP5yCIr8E6+lVvvtcg1xbB7GDWVymge1y+PcASXFBb/FkXKf04XDo+PLZ1md4Y0pXCEb0+mmxcHPmTqyrSBZPMnPs5ax4G7XGftorKB57nvb4/9rJIXa9Uj//fh/PrcYvDH2+xTtcO/Z5tbP7JfsbP3Kf/2uBn0vjsQv/fAL17ekrZD+PJ9HE+uZfgj4H9SWKYGZeD79hdt5G5F0N7zmti+7AtkXrDzJuZSF5M9Le5XwQEVfeG9AR0ZuF3L3Mi12MkLqIdq0QHTIs1Tnws9M9ht3/Cu/DdsSPWO5q71+ojGXfOOxYdOC2nL1z6zqgBP/7WfCyZXiiPxyZiU3RILHB9A3KM/HpMH17NweG+rIIvEuJqpDMiPTL3gGbc8afHnk+N1neoJRO0+7+eWOP8+LTt9Buv9+YkJvHH2TbKDuwgpkB2vJ8zacZOTdUdb1rDe1D1yBwfaqoUDVYgx33Mi6OuVJFjLDP62l9owSOBVup8DvpmtYLmhl8wJ06CpSNO/P+X/dzDK34GnNvwf7VPeng//3mfu2Lp0kdz9qJ//YXLJRuf3Jd9fP/7A1AsqPvSHsL88f/BHqntGkwuea31o/68Syd1ehx7+N/2X6j2Ho5yLCQNx8fhFy5nY6F/A2bk8RxE+fnwuQRBgfB0iD2febXP1Bcim63Mv3o+638V8eOh6f4Hvvb2tNecaP1l3WuVkZ7Zw+zUghN9AriqefuGI9njjtwTsmb/NlVV72u6/VbWD/qb28zrzFO4WMOdiWH2/EnsFn3GLfEVecouCfmbH8+5+jQkz2Bte5yw/RFe1P/Kqaneprd+7v7iRsJce3dugNBRTm/c2ZO8mUsJ1Vfdkp6ym/cR8w9P154Cy8WpwffaTtgWru2/muYfBo+UqN2rhc7XAkiax57hRXLOE/Y/iJ3AHP4zfY4DfY/W2fim/uS9eiGaO8I549eeT077zP9tSXTd+7WggbDRjb+16fP+VZBvSd/HfCJrZ20hOnRaeTxLBrRieF0x0TVLiYv4k/MU4S90AvMaxaov4hlwh/WMn35fLsSxuF9j577X/Wam9o+r5W/bDM9XR/YOfY35NK7wt+N+bbRrdZ9C/z6/dzhZ4/Geym9f3WF3+xP+sKrFj9Q/UFN178j459lN/KufYh8LWicOjV/F5N3B3SsT/JfDHrak69Wh+gWoK/67Yweh6lj9/wL7XF15beq75zfTFTM9t61vn7/dvXnws2fXT9v/u/nXSnJir3LugX1tJlVuhujkcF9/fxh/wO8Qhc3u6vZ/Tqf/Tl56+eeaJ4+AsSPMp46aXn/f/c/vBWUOT96gxviCPa8g6fUQfvaqycSnmJDkf3Twe3k3ImkcxQYutnH+1+a1qFokn0isGLChquJ/rVsAXp9MJcy5HrLtL2d7adFq5ET75sBy3e5Ap60zX1WpAgQFHH0WGjAMySfmhL+tyS8mRp+9kzHDtEcvt/1jqipVYrRdz1+ubRHVgZrtr/hr9pW5C8n7IfVeTaOLeNRKizye1vfmF73ogC+npAo1IEPoPHjlyTiqRptjQ2zi4PTFmhGmCB/fqWH7H4JI9DpY2arqjmWRgH8Uygw2b+3stumemiP/smQ61oKwzql7WQKGigG6cZjp6Qe/fn7IseUgydm/lo963mkaM3Iec/pV1foyANoFh/sY85l5F74ZWuGZjujqfTlJVQ2SVBLCQYKtVNLoPmsK/c4uEo2k86+68ApBWCOQjoa5qpjT6G7E8aG3cQM/KBZI5yuJyOtZnRtqYQ5wZzTBxOg7tseuqXX3W/JWLPbN2u7ZuxOEkgM0Vn0BoqpSNcBBmf5M0w98BG3mBcHpxdoWbsuYqkZHwuVhQiWoRId021zPo7i5ShXQ1wJdcSk397iCFALxPLuxMKltMFVVqoqKGdY0CK818B3ycxAyXubGzXPS7lXxjzWtVycPqsiAoEg/1XPgGJo4sYK3S8MVFSLnMQCMw7TmCrZzVdLY75E/g9bOda082NQYBe53otnD8eE9q+gE2nLlQkCf8xkYhrgKr0Eebd8FroMMkkqdQAs6tjlrqXetReOFctFr8ggXYCxskauqRGSeqSNpr6FifnpUKtn41mQ/9nAPVaqHbG7cXZ9UkQfM7VfV2CQVnl5Cr0IKFJ/r8M9+MDM4VJcQdZ64j4E1NkeHCCRtb/94yazFUlCM+A4QxadqmGArBX3/zA3cglKXy+mop2UeT1tVyN9IKjTsgTMDXQSR2eMTcsWeSO8D6F1jQI7zewZoymsAXQe08R3vn0H4yHcmrWVKPybId9zNmp2J+Kz3tImrJCEfamedFVmRx2P8hKnF1LDeJHvQNPQFmo63bT0+F3StY95Y+iZHyScIjU8vNb4rEO/RDW7KsKruVh6OemvpZESrvvX2q9CCqwOi1mIjv1EInrBYyZI8ObX477EFkuSN+r98MgaecdazG8RjrKBeEOy/Xz6sWpgeZENLUCkYgZlhoj0aUNf1vWlibeeYCBfVC/2akPk5ZO0sNn/6WQOtYmfoDHEHLMtdowuYTKXIF3MVcxH00Hl0atdJtOAxqX2En677a4RVBouSAc6MybGHiJzH9QbSIqEgPAST6WMlxI2cZ3TVC6F0DyeFraoU9jXUoF+AF5PG1G3B7W0CU0UHwEyEnHkRfyJwjagExrshnwjsDvACirCBdDUqVWJl9EmIH1HmqTar52SifD3yB1fSosUETq6qpkddqgQuxiJpN3BUpvdKvd+L/i6FOyHG9GieuG0z5Lfd7SZCMw5z+90dMZb4/HyEQJBYW9UzHxsro+k1XjYtp0MG6jO1ydhOMFGX/RBtj3L4jnst4iuDT47FE3Ogux+bxwO3cj5FVZUqgGRtYGhVGoDtiy1+Ty4WgkKIR11ApZJGvp5HhjUo22dfrX9kr0r/meVaZLPD7cAiXNoxz6iqVImkkjfgw7MOzj0Rt9b8xqfGzxBZj845oV2vFUJUqfJO9871Qa5n4a0U8zUWnlCnBa53AfEiV1WpAgsEFHXe4jmHFm6RW+h6B81D2rsGAAAQAElEQVRBwrUafumAy8IRzti+ORHrdJ5Id3Zl3o15x6GucaTz3YBugsm9HEB/DXOHdB8DGPZPjrHXY/1ux0T2a4sIzVSVqQG+Uu9US6NpYmAOVJURsBrQ56I2i0meZOZZu1RTVUhqEmeG073WN8jWbNOUE+v2/vSBIQb1FmoEJLvszwG3z7Npvp9kKDQW5o8lg5ahc6BAUKNR2//nw+ZfmyFrMmwnz0dhF+N42E88tfjLvD2QE/a43VlhyM22nk03OVMvNy4zOssE0TUUiU102l5ic3Ef2Q9ttvcwVKGvp+7lP6Sf7qtfTXZzq3ssOL5EfIy+HHoQPYp8FfOq8ImCvJ6pvKmFPgB13s/N6ImgO6gqonpfbuZZGIH5OcwdKKBVhH433HdP94jm4easHc1kkZjomhec/YM9pLFoDt6+/zGos777ZH5gn/7Hnl/I1VxYrNQBNfgLBCw4zCkdu9fogLK2ezph255IPPS0y2JfaeTrWc3MPC6+m+igb576HWxz0ot1Vq/pVL1CPTTqFqxoGj1h/xhYTTAhOp+htQ10VaUUwYzzPk+d0XiTvWdZ0YtAF/gc3HhO886zVp5PkxLryL7vgPTZ98K/Rve6GjTd0cV3lKsxziK3sLmerTHmfjxLkS9iEfysYq4fHxBc5un9Ub8mRD+OiipmhrmD6Iwk6TwCbT4f+ENZwxru8VBmxYmf9pO33PzF00u/l9UxeUDu6KVa0w7TO8hnKYo9zFTn68UQ0J+5c1rRbY/QDH7/g4xJ4C8nz7NDJRYB9yryeKqKdCWMnOfhFwnx1RN+Udsl2oMmnMqpcet4PaRby07wGem8XOC6gsmzA/NEPaoqVUWTDmc6GughnCvzJ/PXCxo7i5wHrl374ZycVnjevkty+g39F1Ty3ccwyBRwHKs/WOxovD/P6zPF3qruXkWPtfhpoVDb+mIWkrgMI0zWqd22qK+qYNJP+8QdMBlj7k4EZ7SMiTHU5dzrkLBW4H4NeX8GeK8iEAzNfKaLSJxKwrhZ98Vy2+Tn00nu5krqi2l90Q9n0dPQZRb1bSG0Liv0BfQfxm4yp/iDZtOsobqBn7NA9h5dqIFiFdmD4CexBijJ66lX9Bl861XICtbmzseTFyt27Nsj1+/+QgfJthTcgJ+jk+wqUuwxwpzhCPDo0TPanTMkarklxoFYBEpwE/xGiPTzfOB2uMiLqBGbT9Q8YE7kPOQWvmfF9Fhw7TBdOb7rHUJ0/WjK/h2TdDz7FITAUJW1dfqWQfeldNx1W9wJ/NZjjfW3my6Q7PJxfsx1LZL9sxCbtJ/9+J18tNsNiyxvAIne1mPByWR6TDL3QwHB3BSOY2usm3dpsauOzCb7XKyWf3xO2fpQuoZ40Eoa1ojO6Twh2SqdjZPfIWnG4wY2fxmzE+gJOzRzOR11j7mbifOR3+zDKAA2PSB7ud6dAVyPp3+aqzlA9JIQn3H4tuqt7yB6M7EVxsTh4c79WX64b7vQLoRnjD/zcO27nhjqNVdVqurFGXSdzs4Z9/cLh8FdU7NzR9bvGHQEpDpMj/GdJ+ks9hfi0qjowKTo4DG9BA8e90rhv4YJ9wp0BQe4JMWGq9h9JzbN3c/3aWJTYqLvuaAEpkd/bvSQOzChrxX6LKsbrejAiaQ/O+Z+WJle0njPrUtdODltN3wpaRhxyW9nwXfRrJbeSLWpo9qOqapKwQtM+233HvUP1AjPcn03JcQRYU+4t/HaeVjvT7j0augzg24Ma8zfODuQGeUf5z4LTZ598a30LK86eNd6cR1QH2Be29zvqfua8rPAGs/71x7M9zDT29QhvVhjYXu45kETTuxFI8wd/ZMmZ2ifc84rJufonM4DcobW6Av37433vxQ0+Qs2f/IWiifXPhuWbzx8c83hHIv7eIFgGeGwoS48K/eqs+EFu1/+9va09UbqPJD+F6b8lV6u4acjPgvu5SfT60gOfpXs92L0zPaX0xL25nc1vzzA0sS4c2dqoifuZ2ynFjNY7FnYjB+HkB9jl2iqmBmtaH8HGtEJOw12yLrHG6tUTPTneZH6hXPpJ4fsa5hzjRfYc1Vx4lzI9RSbpoo7vKg/OfZAXuX0B5Ef1GfKf7PQHOu8boU+D3317lqYuEYqbA58jyJXVa+E3Uc/nkm/lO+IGgnA4EpVTJX60HMJAvNBXlWaRvBF547GuxPEjmIaVEr/iB++VIN+Zz3S1/CdFBdxHPQRJ8bOGnMOQg5j5/au25YRspZ3DUH/5a2V1G5gouZY/dZyTvs0qDl7b2tsgbBACxadzOPOeOT4As9+n33Z9UL5C9B0SyP7sd0F+sR9iHCDbYNXqar8J49qOrAbtkjhcz+EbH1FTftMn35VparIvOslhtW7IScWlLBqLITDXgr0D5qrFLHAWMaeiRgm7h4SrdiT78zOblMUiBEUhoR3iqEp8R7NSe74L6bo+UxPXA+qPhSk7I/hC+rc6NU8b0d7unTECjougr6GttdkTmxCeewnNqd5vefo1fn+tkXw8omPvts4CXj33lriFfZEr+sO21+qBsbj/Zjnc2o1bT4FvqOHa80O9IX7aMBbfkDYlzQ/nlUK2bGu2gKpDTNiQjuN9zWf83D2z5z1T1x52zWeK6O0h7iEt1NVqaqLQM1R13w3V7CZI+Bfd98OxF2GiPHqQx4qeYtkRfohdwcwxK0f0s8eco875+9Xo5iUukW6QX3n3AucmzeeXHtn92NpMSxKa4h77FpYOsL4eQhcx3EX2UWd8oOF4LzTuD3M6ZgT+m8cxWbPAob4ZkVYS+qJr/9qRaG4RK4oLgKHmL4MfE/ZZt8JxaQ7wJ1MemlDQdTp+Ayh9wP3t0vZQQs9S4NIG7P4z9FfLjcjiWXDc178ewcmOQQcY4J7/uxaBSOUaIX+A93GtTZn7Hu3wzy36udv3u3QOWwE3MOcuJnxPIc9G1BqPgH9HuzVNcQ78Y6efd6ZiV71nHPYPZtknYhNaaS1/IDg58KKsWgObcmsjphqroGY4dUQLxUb+gsdNHN7ftbCQMBnq/N46NxsU6zblukq2b6xR2sLN8MoV71vpxg2PHRnpPtWapjev5ruR87PPDsrdwlyHivx1WKsTeszj2lyE3zM8FUIhCkWINL7CXv/BCSls7Xja+mCYWbotGj+zoB5jWLPBSMwPSxph6mqUlV49/B99h0hcZPbu1dZsarKeSfxjcTc7/DWiJCPSdAudhQ/5h8CjznKKbzjYf84j/yVXq9oB+q66Z3V8z7674Mtk9vuZZ6ceuMG/V7xVYHz44ywqXIjem/8ZCVZY76Fbz2NPogTWgQYMr1PHG2yyTweEwJKI3Cv0edjD5+8AjnR7xOE3QXuNbr+RPYBJ3xa60Rz3JG+yPabd5LsRQ0G5/MzdfbSmedaj5p+f1uMiv6u0emj1wrTG2oGh0hsUcUs8v2QaU3viX6zxkMnBx5Mu6NzBjaRRVdlUNNTrr1K5DFtw9M+lkGHxBiH0T9vZoJkdC73c2mg+p6wob+87pxl3kjL/+dKdPaeFllRhbNRVfQaHOWC6x7YguwP08MesNuLM986lVQxggtF5gxJNki9TNUIqkqpVMMXU6d/eOFYdTjCa6w67ijV0T2hXyPzLGJzT5jpvXsGYJ1/oc0lqlSRFH9yPYsIrMT/Co22WCsF1RBnrUrIVSr5AMXZj39pA8oyQM2YLM6QEzJb6T1U+EOu4ATma8hf4L7nrKESEMfHHkD3Oje51j4t98PpqF3zC4w5ilqnJVNVzEnVtkkq+4Fr71jqO35MC3H/YodmCXLrb7BHC5jw773kWnfZM/PgNl+STcngFO8O6CRh2uG09kwm0u9ldk38vDfI+Zn0/cH3YP9V9CCgLMGvqvQf9K3tBFPRB2Q/r3OgtctgBFTwaeB3v8znkXm6DXxHCtv5MdG3m1DAYF9JVaWSnwiP7cRLQ5/erxaNOUwP+XFg6R1QhQ/pfNB3Afca9LtjlNQtYI9PkM0F6trXCppc8fGPpV/njPXFqu9eMKVGcAHtb4vpaySFKo28HtSIvIv+DN0T6DNrX9oJqqgZl1m/UlVh6hflvKoweSJoFmgbpMCxjshAoKkqZBWmjczDXnXIaNgmBPs0dl0IBt+XtYLDu5d0jmnRs1dFT1Xfi98Lfc8/BHqJVVNLTRW+oJNrNBKizFPddcr10VKeRmYv3RL1sciI3qNqs4quFPX0mBXSax5ZLmf4fDxV9OOs3sNJwbR7rIF3oH3B2oOd6HPTz7uy/sC0Zz1x59VRX1Xc4wJJhQd+aRrVXOEHnehaYkPjLvT8ipok2cO39dwKhLmNFcVwjNsj2OMrv+uqisraKnq/9jr0rIq//gBox32n9GPI0XwM67TD5KeL6WGNUN5AV1VdVigaxsKYPcxnklsD1583e8/1SKY1nIqxuFaQXDb0DAv4Oc7fcYtk9kOCAeMnkYW2QfZwkEQJKVDg+FpjseL9+Rm3fpED4+PsPVeS6YNN9Z/4FJMJTGAbLy7X0zQaug5nnZhoz9w+QjWiSZ29D8qbcqodFIFoGf20UBwB1kEtJvLCnLG2QU0aRijQ9+fVImLpB7yrqqJkgMNnVpfC90Wo44OF50zMjvHsKWTEsHpVlcJp6AuYEvgewu25v/7c5AT5NJg7zuvp+s2clYvYPfb7Sm3HTvAOdY11k722SbDg1wiI9vhY+66cm9iqNr02XttuRPAY8ob20G8L8WVZszl6aJGkqlI4DflGbs684AwFW+W885ypEtgHrE+GI59+VLVzTVXDtYQaE197R1OFDlRVqga+M9Y1qO3Pt21SuZ8iKsKj82YLDorXw3dpMO+IbHg/F4qV50NrJZSvyUP0u7AStnSBZM7Pn7ahBLzGLuizdp9FPbuCr6qRws+CxHKgUjQbuHYW0oZcXJqJm0Cb8xwh/eakFkzSeDznm6+qMJLK4zEPLg5fAcJDuVSfiSo/H4yKb3RNwYP2g79usFfoXEg420o/xbwTVQbG4BpP3ZBblbb09l7bN02s38CXin0FQZUZnMeoujlXE/Y8krkHIhMHhI4qahtGA75W81Gy/pH3/SE9OT54xGYxju7x8VnLg0oxM9RgHH4uWrGzqPBagzXB+ke3mpfMfffZD7kq1iZ87Kh1dmqQr6pUAXQldv+qGn5bUlzfs5MMJ/6k1KcSbF9Y5qmSG79zHd/FvucNKEaCXIxZum9QX1VhDJI5m/tPUsnAWCTEtUE/OYor+9EHO0pV3YAs0GPz+otJYEaL058JGnlh3WClres2EF9jpZPw/U6FB4r5Nay/CLR8IH3m4XYBoqr7c7ffYD6rRT7k37XT4cx2Eq1DyyAFs9eUr6oU7AEuMZomnGQC57p8slDLGqy7a9DPd7mRcBaQpKpy/SliXqTRLPhFw2zg4zqQkdMLfVb891LhqSJzISGiW+b/TcFKmsjzWRNozE/0nquq6+pBqzc89vjGB7NrM29cfbgQM1UXY5gYn1zmUfHEPHgfGgAAEABJREFUsH+ZrbfgSPCrKnXih/3knrFneUjbrXoqmmJSWd2/iJ4g/NNVdMpJvbY/LfcOGB3+rVhN1/030yn+PM9nfHpXjjf22vSEM3sPet/Jk0nfUjjWzfRWnChjtOJYlD/HyWt/CiDvFQg+xrJQ7FtuI/mjiK/0o/oh0HXfYiukbCs2lXinIo/nER+ttrFz/jC7KmwsUvzJYOv8AZefT8F2EfYM4wM4JZge+qY6YDr9cc9QIk78f2If9/fHfj8WfW6169zvn3r9iZ/Cnn9Pe+HXYgS7H95V9vQljZd76hZGsv8ExNYc+bHQ/1T5nT9Fp8m3QuZW4TH4cp5het41vT+0OfS+kq5V3jhJg+6tc3+jnmkzN54ZfbGz62q0iYlb4d1t9tNU+VdxqzIttj/mkl8hesnprvcv0MVWHNw1r+/zTT88a7rBcLrnUkkx4JvE7mFe7FBTfGKFc4D7HiZejMTBTnD2uaM73l4b1e04uSXtE08BvZ4ptvcKX0H3uotvb1Sf8bCLlmYEzDZ4Mxav5McdTWLPv3IPjvIt/JM5Ct5r1z6h8uPvOzhh2PEgr8fyJ2EsLu5qsB1Ng8k9Yy5t/5PfRPaoXjN7zus5ZQV7gX6/fhmt3eFZQ9ljVMJ5/bbhRWQ/p6btM7HzeagLv5JUVSppnDk8h9MSJujCc8XpVZreqckqEER/HK/8HehV5k/a5vHUw/8H9yF9uLyof6m7D/ES+Rm9fweYc7fo4XbM9FqPeCSy4+WxjmzHvgtor/GM1RNfuU9nt73ov2mP6N9oWts7bO+aflBX7um4r9c6Eo9iz4VeFjMD/RXjD/mn2V6X+uuzXTnfkM/UrrP/2r2xjA6saof6sTNbdTDM9D11wz0V2+913qrR/mW2xvS+I91/BZZ0JUzvvqr4h1iRjnOemr13uNeCemsekbnWMvlj76reCdck9Ro79eI6YE9tnZ6iX03U/Cs8Gh23+51gmjQ17l9nv/PvyqTqk8k8v+5P6QEqXczHGNZZvH7G0FPuxuzc+KNJfnGfmivefa94O1ePfcaquvviR2ztHw29/5j7TBytdqM+NcRvrlJw12BP3ooYjiwc84Qm7D1Rz+Ya8L7HLTFDrPlGq7/pn8zu1r/YWfcQ7dSDuV32nNR8pdyHWk5qB3ELw3c5rZMXRI/RhTvGt2+Legot8+vZ2UmxvjHVE5+5CTPikD9s627+b+qfOfd8l9+efcWPQ9jn+r625i778k7eoiv5Ch7sb14B1/S1E9W2r6pc/6WgRJ6PKmNEEfobVSQZ/iDwH2aEvmnpp9WPpCDwAjAzDke0XbwZVTdTVVeLquLF4hdsTsZgWf4ahFsbU33Pr/Wk0aW7pZ9ad78mHlOfi9i7eWEW7i5Up6oaSPtXzdYW24S4fDRrA7rHVw62ubacsbsltAJm8OhRNdZ+8SFEoPcAevcJg8f8p0EWHXOv5pnt26CkLev1EujaEh++LYu3ldc/MBb2aXAmGrSW1YiYg5q7UmeONa69JIHO6PmcAyCWOmx4cGHTOHPX20eE3kIf8MJAqIBkeF7Ma/jOLDu6RiPR5LlY+0zLdpykbQyYGKRikSD8XFdKtEznFzrpRFvyLJFG94TnPB13zrt56Eh4NszUMLdPLZV7a8UPave+EXscPHpRszq3da4rCk3nsL2HbZ+cuk9Yt/W4dE6qqrGwK7uP1ljonz76cFXU4NcGJqe+faZXrz/F9Dl1rT/raMOZzZ9aFmuN3PHVnPzDkuZMAZXK40z4TXQd/Ym7p9Y1H4BqqfX9v/CYo+7EbKPzi3lgP8F6iPpcLSJoa8ekXafcz0Ky4Cr3n+APwlMJ+WByno4hGIf6o2Xvk1tsDnAO1+Ml5OtBbA/6VeEwRsv7yIJkUVNGbnW8z6hoXeKQSj/o2j4n19/wu2FV42jXiOUipyN2zWTZA471DXxHVaV0gG0a1LWF44Dk14XpQoV1IGCp2yATYSjfgGgL2Ue2RqBcx5o72HpClue+ej9YCPtgehwfOR9F0S0AW1hghZpBE2zfKK+HzCvu4EVSwx7YDP1zIftRKq4EARU7iyFmg+n/gqXYFVBbVamqMF2oIs5+WHPeolj+2vulQuO+hJ9reLSu/wK6Z4wsxlqxaGgsZs1iW4POM7Fzluk5i32qFQiTSg4WvvzAbpkHgtTUUl9V8WeDCrYX0oPiqH9AN0LIyLnPEFjfOSf60phhEwjybJyh42qATS6AIkQsOLlMREsy9GFOVQEyi7Mjw5APz0rX9lyJutT8qQ7RUYO/yDVkaNCfkVz2ow8ioJZAhzzp+kSb/ZjXJQW9QBor+6GP/sHoyB1i99b0Gji9p7bhfasGF5PPxxah/8EqVAIh5dNO/wJ3oG+Sd39Ki/KikBz8tba6PwDx9KYMyWvQ5RUb2JNFItzzE7aoYmZtXgxakzXOfuSPi7WX8HeshjtBI9egdgm1T9CWwRKzQ30WQzGzccNesKqW23r24s5a0/ldd+mJL21XZ+rht560VxDa8pnSiVpSvwfiJcguCpa+oJrKYHI95rPXpKf3wAIRfjcpS1U18uspyAeQxhCWrvf+XVdwiZB4rPXUWOR6L85gg4qsRNnAhXI/rllVqRpcGeLEb/gByxcMfFWlqgjg8nigZj3nzbvfA/JVPVGIRh5ZVaW0Ak4f93UPhWIQPEBNeFbRCn8dNOee4X/65BY4uVOnPZxWHA4/+FWVwhd+Hpxg73H327mqShUgdvhuHKisIveEIqAGk2ISHXMfvZYW/tfonmyGrwq1K/69EhosxAeEUg1oWprRA7v3YbRPoOg6e4R9rwtkIKsKusKUzweWD8LvSaJfzMLoWoP6L3/vqZJUVSq06RnHYR7evQQbBF890H1xaK05IExVXfD7W9Q1nPBJOjekhJ/NgQm5KmYhsbGgAha8CPYCm/MYGN4jPkVy7UO2NRb06ljbvbyLB/jg/RnQms7bizuHryqW+wB9oOGTCn3QLZwFKaAgqXcfndu+McmllsrVQConyGNeA+krNlhOT1gHrvvEr6owUup0tOBotIQz0Oucvp815gbV/TjSWEhrPsGHQX6BXDBaeZxVn3UvDodhKd+tTx2fB50W57g01htvBJuCZGgOCHsYt+PUWnq2haDp/n9TEI/4a1DNYGPvvJGX0ZYiNQL3GuZOYO7gcNpfnHzcYDtnenZLp63Nx/OLyya3+VHx7I3Ph3NEZxvWvkDC+OiO5XU/7m0/hY/+I2LNcXL2mn4+Cg1F59LSE2pFfj2s1zn2fL9eCJtkbQbRDLRp3YQzKxBE5gTuP47u/6GyjWtILwTEvI5E+My8aM7/Ctbtqkt/tta80yFUvHyJDXXbfZo3bcRmt+DyOIuZwcrYEa0x9+z6wHfkK3erbg9t6PjUnv5tncj3T47w9BfyqdZv0XzsapE5Fr3NNvDlcmwHj+lPvBIbaPcyuoOTILJe4F7jpL/qVJykfqJExOdyDDYeXBUBn8nOvI086Tf5L6NXLftznUfp3dYciVf+zt5e/H2hkc/H2qeQD5iuzHyMOugnTcAgnOHnLyaa2bx7J2oXG2/UBk04hcY9cGI2/8ljB/GrxmXEV/5JuD9jhR9NvAq/L/funoK7wF9iroz9OrBpOz3d6g57aoWLdMT0SwSdo7l6S/4AOkZ/rraq+CfMoBOFk/shPIGuOPGxcoM1fUhMjPNzmD2J6poTvWwR7fPoivnlaJF4jA7NHs5PZP25b8tWz06qtafgzjTb7/V48ylf+k0+V97UCDv4me3MczprasUz575+dXnqnvnjay/o0PRZQ/g1tgx+e74TRGfIXrCZOMltO8/3/KSMdyp9FnL5l8/5B75YGB6bdb3dK4HqYYizyAvl/Z0j1r8BwZmYVYMZE8/8++/4yfXf6biMZ+G3v9/bSTAbsy5ej6ueSF+cl0bfI7Y179kEfg99QbDNfTy4GScz0ZllxYldY9Zd3aP5IT9d4odmEf4aXUuy7emM9fy/9H671D7uRhkd2M9qGA/WmIe2S2G1mJ9jVyXUtY/NxyMvmjZPwxP3+2QCzh66DeKqShEITon3GJ75NLloiBZj4fp9OndArKsRtO7e+l+wvPv0lBbq/lwz83RDRRN+zzYFLSn+jlhX23kf5fLicj11ee18hM09p0UAXrJHsPZepWZt9HtU72AHmq1tl6nAa0iIJ/mM22czV/72/Vk/0ZpV14g0XvX5WdHx88ND1m2xPdwjzuhw9jixNrNCtjTvx528mTua6jvG+92ExN/Gsw9+H/Drrb4bcEBUd4wHlT5AO+G5HPz3MCMOq28/cbi+332Wm1d5FNc36BC5su5fkLk4/NgPHE5LmLbktZge538UkDuYG1kv/ZXrRkaWH7sIBIZx2Kgl7jNqgaoDwhkS4/VsuHJ1ae4znD1OauaFEZjH+GasfLJP/1H4B/fsSvuE8nUIAv9eN/z4ypBxmBH6D0iJB3W7J/Gn/cqLu2K8D85QTPKeT/ubGa+1PU185qPXCvn9LqqWurDfA/ngt1W/cXQ7zFNztGryfCT8wSl3rP6vC28tE6MlTk/f+BPP/NNvHbvaZ+3wP5m+eiVST4Rn/0tBPAfraURVUVC6D2zB3lRn9TfMDszwA4UeOdhdJu+XYzC07HgjL8o2Qh/e+EVCbBWGfM9BoV86QFtwuMllw1MFL2DxmCFdGvQPKC1UbSwUrilCXYOco3M4SzAx8Hal2uhDbduR9wSlVuAyyBjsXLoWuodn557IrxR/MkBTZTzIqoRMVTHrDVaoBf5g7PORVVHNkUPAiFAT6k1d6Bg1/dU8Eeic/LHortrLUXgF49hI+tS5g3P+UewZEZqq6qUw/DJVbNx7wTbxsLtq2leK+BNQ1DubCZqxeTwewx5SZhsQbSG1mLi8VpDmFMz7h4SaqkKzgagAItbnl5Af5/Ufyg+Uiq7BORY3NE0CwwhrtB+DzMM2Zh1CfYzZBuu2pa5t56qrS1/+iaM3h0oNLmfoeVtYanLgmsffsgRNzrN9dIzZKg4DATlGy+mxNkgwSBAzJ1j1K7wLmW2wVbw9DBo7bmOlMNAC+gQwQjSgrr8vWJWN1fMstF2NNf3dUYum6FAkRGwK13l9cXKcmreA93m1zJQ1jVWprfN18oS9H2rcwLwjejdMtZZG1vaaVw/WePorQQYq/acqbYnCQ5qZgeOxuje51lBYVQlYQBvC1ShcQTo+FYiMrFLZj8Sny1rmn2iJGxAGaNyL7hN9boiuZWJwr+n12k/GN8h+9h68y83cNeSqKlWAZAl8DBfOp8Y+uu7sy4Qibfy0cNAwM0wIXMfFB+UGvasqVSBJxWVcB/FzDTNosrGicmNRtOPCVjk3aeIGfMjHD6x9NK4BKjzNYSOvBeT6fYIaqxO7vPC6k+5T5CuchkENfbwdAfke5BA1Z8WgqM8Lbis+tNM0XGujihpBog7sDfo9sQ7fc/R3irh1XVOstYGm8/RwkCanl8u2Y4Ie9pTdbakAABAASURBVIuPvhYsBEvLXa/2i2gP67YbfcCSMGruG+o9HxZNaxdEi9uZa2ONvpum6NFxzTsN133g6oGEPEV9TjVJM87dtNdIbFIJuTVY+plHX90LpFgn7LeKykZyn0p/g/rwLLJBt9pn9eNDMGAZl4PvcE2tILfCWvrURuiLtSf17RujdY/Bgk4RmxaxvqF2A5Hv+EJXefxBV0Usmk9wZ8JZ8eTkE6+SCBvOeLD4rm9/3qNFEsDNqIQ+BXUhCeyr33yOC+5AjarwVGgxIOJjZw04/GpUSste2ur/ANQMdOPcc1VND6j6K6p1SNhDz7clrDJfL64LXPMATcQK581o8ftchBJX2J9XkFcqaSw487FH9rOayXAqk9v3M7QrQDfvwWLtjSS7IsuejfQzn0s6359f+LzNN5P7aW6H+KdfywiqmAzWtkilqiZexIv8Il5Qi/geEPARkOZW4PAdl8fZTnxxEp+gzwJZqAT5BRxFXxHz4d7ImyuSNxaZgJXzoPy6z1tfaDOgbyXjJ21zuL3/8FRVSnuBaC/Hlmbr5JaBSvSatK30H3JtOwozWOuxT/wkU4ISp2rbJJUMus/xM8+rT0Z3atWv8LIxsAtewDCmK3QaO7egjRHsIiJG/0x5rnV8hJTMuvjfY125ozu9FuJF1u8BLl5eWO4pbAPEDHF+PcvOJLRLu4H5NZSEflqOcbaT8yzXERD9vXtafWpLUDzfxaRKBpukkhd6ARk0EUGxROZwvRFj3l542s5nsvmFflF3EGLUzNn162Hxoc+oqjAupMhsLKyQW06ixXc71LD1gex3V3ty6aK+D5sKqFyWAL/PxsRPrywpJgY+Z2cVfQIye0Aw5go3dRn6tN+CStx7sNkPed+txboFfyPsP/N07bjp+uNv+zBV1ZE7bYdpmER7EJ6qujhC7mZdMSnWp8uCJrnIrLZM+H3YJWN8NFpqoK4MjRhWbKxtkyrWL62oiZNUcoM17lgv/VThCyI8ZgZa99WfL+HhtX3HcH5uLcP5n7qWIVNgjxajWjsecwT3ARcbOBiNs1WCy8B0L2hc5l/j0Q9R67GtPEuyFw8m3ZAXLZLRoQ+6rifEZQM4jFZICA7eifZJ2odz5ACqh0UbShtopGJNi/YE6aXvKJ1Hm37O16iD92TT3g80PTwj3gzj8Xq7x23NVUdvFmZGcxd4B62j6GYJkj15AHHChy917d3gF7Ze4wLXftB2jO1h0M5jurnbs9FD0i6noi+DGzLP5zsmfb95PC26u+l9w3oaeDZMtNZ1mya2Vyk832vMa7x7Tj91VVSAReWi4hNQfxxUdk4rDKx/2uPL3zhqstc58KUbKNvyakAT7XskeIzhb42pF0fvZ2yeY7bpKvI0nljhnYRzAxgH95MGQdtnDu4MezSY7H34bWG392Ee7XqdSHyqT3zs9FitHT97b36um8HYS7NtsOgWVOvwAzqWA/P9kyHgHAycvjGui/rw/jQOty0pex4ETeitrRTmgfgUbOkM0HbEgnyDei1ctmM0kufsz4oGyr1bPPZiE7DEs+DLR8AOhj4djFiP4mVuGdMT0y57jAi1be+c+YabJp2dz/Hbojd/+l3WJDlq7AHNgCOODbQi99Nnp9cy39i5RZ9nbB1gpIqeWzZmYkoSXI49d8jMLTDbS/CZU7tA/vHZWnT2ZYuPPpCs41oDg+C2koWwjDyfs6ZS0bm9hjlgSQO/09dEASPNU8NmWnflH85CSLKlTROHmhfYYufGIt/RQwfJeJ150UOhdumA6/NzTxvQPQi7Pm5mtpHVPutoVW27yN8gT+6sQVH0e62Lt0B2zsAXjAwc85/HZ/4d202cevejL/dEQp1JydlZ5ql4HJFyX0w6DRQnxJ2yQ2jVf4ALZIzUtcSu5deOnHWk7CDs0LdHofc19+K3QNXANgfDWHU8LLXxfGcBxdCv0bnNzMJZ6ZWxm2+zmBXcORmkOagyf4WHps/UZD+qhrGD2ImXeau6GZ2ekq7sM7Y3h2/X2qcSf1OLPS59cEq9VcsanWd3T0v5a7QQhh7uy5Do9zh9XlkLXwQnY00oe934xd3HXPTOAyt3X9+ZBj3vQf6hv3joLtXqqNE2RtWpcR/zevj/hes6oM/hWs92fDgTzsqL/GIJaO7KT4yA0VznHne1e55cyFPUFydn2GgSGtK7wsv3M+s3j66/h26iCSbSC+D1sI+yHdByR+wpwEh0fk/GfaLdt3vgXxx+XAPbOepcc0Gu9t9nD+tAP4bFOzQndvg03etJfPqs3+c//KuA4FoGh3BfL+oTeKLHXl+Zuao5nzrizzwN7047z1lWY8ddQz17Ze4KbWfhXvtnm8gZl3P5U2PV2e9YBOn77TXhtFH3AJtcISfWg0fnmP2yJrVIEiwy9pp+nn4ToRfk3M3ux1kYXUOqj9VW7YWt7Rh/rzM9Rw07IdsZ5z1/qF7JZc3Bzjz1x+9Ub1aG6KoxfuDi0Ugb47J959/gTGnBLiDWu8C667HRhfZg6rzbvdA2zXdNeHwTBDdF3v+6f2Xd9y7XKibXbuiDMxYOOpbG2UNu9bSJY7bQnHjS7e9876CJmaRbb0+oNpDsx3U7hNaPXMgZf8KcMI9dAk3X2x8wYPYgH9B5KG2/p4jah/saJr72z37o09pjO3hM9HxEfCB8LvRi8P4/fOqbCz0br6peefLDt690wqtXdq3Ltibn4Z0hd0oKnyKSqsZc/6VgVcEIzMeoqlTVsFjGxJuKVoziY96LHfZDd7LSLxhQ0/ntE76GuXXljF7pzL4uwetCVVvbCJ/RHAoP/fFxIb7HlUfQPhJce/WaE7YLfVuCljPh3vwf9Wtrqi2yHov5iXTWD5tzZBDWaBA7Lv3mt0FC70oYDxT/NvyT+1u8HrWjy34K+1fsjYxBqfNVM/2hX+sYN1bPPfU/qPBNoNNL2zETY3TM7e/1CDMFsHIAj3dm3ysxwUiYS8BV4YEAvLyxW+b5VAeFcpxKujbRMmEqlXmO7QhdhIEJgS9VVaQ2gv2F1lBwjcKrVqZn/fRTzIPamWBB95DDT4ZLsAtgayOZmEuDwt/5BF/Uwx5f/gcWnOsmu+aHPfm2u1+pqz/X7L1lP4vaBhULRMBV0aOMCgZcMVz7h8MmaAbxWU4D36QqNSKjq22TkBokgb4Qnomfc1JVjRTfeZAd6+o3UoEeJKl8P3IN9tqWidHap21ilz95/U1zo+yFgFbt9w8SY0VspKpSBVIJNjx4uMwWEV+j8/AQFf4QF/4ZBdc+fEBVRSvwUvyBYFSy/apKVSURuR/WfjHEJodzrlQN5BvE2nISO9ZFjNlN8HrwcymXmHtCP+8bPgLVByGXo22fgIHsL8PqH+le91F89YPbftX4xaJVzncfIygymyusmE+YgMHSdSlW1MP2KOZPQPVYzP0zO6NwhprxCqAUt5mEdYRdqf2F/j+luTZDHX5VdU1ZgK8RVZWqDYgqfGyP6jkI8tcHHSPi0u1AQ8vOtY+gLefyLK8cQaGsqgRUVSoZ6BNg4kP545Mwkt1AZ5FasdnIxWfnO0ZgKC30RSaZYBfIeUgu/CVHre9ysFWFEcEm8zNgpZ9iBoz8M9at6Z6ZGD8iu0P7yQlzPeYJTh43+g2CtltDmIdrePCiDaxrMQGjdc3hES+B+xpwxmvrJpxZ/omi9yB4n6gEdma9f4Ejpi7nWZIE7GcJ3PWBoFdV5Zx+dDvSgdHXrapUPZE7TlLJA5WqggCZx3C8RLZxJpM/4L4D777jg56Rgzw8ffn0oweoLTQF9wVz4k+55ovqdpgYbKQwDX7mtr3itPbF2R8Ck6oCaNriJ6mkkR/Pyf20p0flrleYj2frghVKblTmT/j6crAkVTAAJ9dTl9fOR3hxp6wtbIU/BKWvFXCE8XN1xQaCjsm/LMLOb5tTm+ffpf7GNTH0a9D2jult3D+DNwsVW1aRuZAEv6owTzQNh01SyTesSYbXF0St1cfBwGxNcvvmkjtOxqeAMX7SNv147lO0Ldm+P/MUVVWqAHE9IQeB+cojC+QPpB8/j3bO1E0MHhm+FzJhjZftYE8nZ6hvH/0Li3cykW4kKf8QVIJ3IzzVDI62sKCqp+Rhq4arqlRyITzP+F/7CBmvPrRK6N8ITwuYZkB8jvVJvGPqImA1DaZegkSJCjOgFW46h8PAr0GSStK5ZCzEFSchHPAZXv8VZjIc85VPiD5AIwb8AgU+8slw9g6a2nGSKgPf6fkuL0JkqHI/W4MYHu2Jb0V7lEZ0gKdf5Ryib7CTLPIre+1tA1dVKeKqShXQF5UwBoc/Nhk+GctBWvuRz+MxH/Ki4p8wp59i/oQ7XZLkRmiw7wTOCHONd7z8/2iEf0sZj4zmnYVgsOn+N4nYTmP9t6lyxYpVPSMs8C/GXuqlpAetXpT9zzr67ySRNRiHLRvszfgJ+Wd8+Z8Japvib4a+EeJZV/aBwx/bd/fIG5Nz7zf4mJBAmwWswHVB4ZNjU+0zdQ3xDESc0w+4AYmE+T8YveiuopeVRhdwWkICd/bjHYiOSLAN5o4uDRGn4Iqczxn0gXrqZS89az/PcPGnz7Y0dCkiqx9gk303H7bFrofTPfGXa10xX4bjH9ua6Q21Xz32/dHb9aZaFXnrcF0Hw1bhnjXsGib9v8gc7clT0HV9LwTkmdkEFWjaD4rDD3HNZFrLorc1i95cgz7umY6ZvzUTD7fUiJ3vHq6V/ZBjNNP1T50JQfaZ6/UoR0oG58doPXxrz2eibXAMc95H9zeAo2HrJ+zefZ/Eoe6gNcTrwDpBxaLfkqdm6WtF51lD/wDuxfyIvc+GvYS16Pp8LzudSF/jrN8Ee9Ke8yzilXnDFolfgO6xXBf4uV66vXZ/nvja3lNXhM6D5shfdWGfri30f+AqZs2z9lVvrw/Q4g+DBq9M32S8A3ZxZezda25mq3akUTGsUeO0/tjLfd7Rz8xq6KcL1b53mOcYHbP9ghVP3xhYQ6tru/aUa8udRkgcq0+fWKQvnjlji9Xof8Lc4dSAr1/K5NA8pZy4d7tYy6UbD1+t8L1pqOZe+uT0M9ewkN6hVjOQFK4CcBdozUtHjoLuc6w6/BmsRty1EOow13jF6AJsL/QVvjQSQG7w/H6x1snRZ/LP/ZkHz7MfPfZroPvk/Fw+ubPC9V6y+QXSQM1eInDVXjo+j/a1G+Zbtqd1Cnfcxn0B9yLkFpO9+nMmR5hT6tIiPjqAYdTobT6JYXue/XR3Yu6u9zksRI/FQmvxOSx4YdwgRgEV0g3CazS/Tk+s/kZXuife1+tM5E4xq4UK0MrLeh8DePTeSa+zC4/fPPnufXJcxDr7Zu3eM7kl1GrBNdBcvnXUXzG+e5zYDkEB4MPz6s3u+yyscfZlxQustaz9BTqTpitDp9EdIejCwPkaKg6ppOEeNmmb5vb++q4kdl6397vjY+zbOQn3izWe+sm+YtY0N5/b4q/A5YfXwEt2j/B0jJVzf7pLh/dHZq33AAAG6klEQVRkLAzxKfHvIWteIPmKCX6eY/ckHXt3L/baMcucmo7VPnPsoXl1BxBd89Sd3NM+8/oHR3Pibb27BvnXMJ+5b/MsT8S1OrNfLlpvoPYD1nAMrpqZO7O33eQbEqDPRBdzzzWap2drsSdPyT3gT/5lb8V4bGGcx8wZpMW9Luejp2s/lOwOHr17mHNPhfPR2UfIieHHc24w2fsCIqjp/+m7Hg3ZDkdjZRzrkF3jWXuROue+P2poZza5HDskdxwOOpxzv7dSF9jH5ePsnbe2QzzWZMPTp/10e5e8wP70W5fHAx9xKOv3GjSEXVz/wn0A9lUTfnJ6d9ShYkbOYu687697WjTwjNtDSAX5S4d/9khmZM7004iHy1qsQo3aF5ojh9j18GjLLL8B0eu7NplwDMeF/PHZK9Hn9Bj7KCDXfbWzy/Q+3E9cTbA8JbsbLLH6DVIMCvh8FrtaRI2db1/u5CEYOeuQmgFJSTADWrp67w9F892D9Y0RN6cvL/B74GvNsyXdAT3Hmdm/G3a38ALl8+n6TbZvPdBv9B56l7TRYlrf2fZek3oBqXowNYuNLvjnML5w1aHnfEsg7rw54OfrfT1t+9xo67TornUfPsvvbhgH5xyOAH8JmlBCSzroTyphL/+T/7f2HWpXrocKvnodPtiO6dmWjpxqXD8U+UbXhr4rHSfjHz654vD04bEOtuhxgVHuehj38+qXdD7PhzVmX6tZ9TraC2js9anzDCxznanraMPPH/abXuvqkUx88slojJPJJQ+78IFrL3iRwG3Is3j3x8/jaa5z69aTd78vyB3Qo3Mn1l4cfZ6+uSdWrrNcd9TcYv2NtTUJHOh+2IR4AewSa/vYRZzQe8EJ/AQfrI1kx2t09k2GS9pmP97LtT+4jrGO6+zP+vbtG3oD7xTOHn7G+cPTvVZ67VmDwNp8P+btNTXrqhl+3e9Wrzv15q49NK8OkJ45dx8I9Q20vU7CedatCc8SToHHog2PdZi9D3jOMcEaXSeDn3msa+Ti7NGA93ukHx/i7qUF8l+QP6DGu/LsDfYy+tnL9MZf6fO1Bh9Zx332Z68EXiwsSMaqSXr/f64hv0AyuuS28oKFr/rkzifbX23zeM4ZmmIfnqHPLEE8/cI+BfVyyRWrnzsNZoFk7ii91tPPHx413cfeAt2su6aHnJD3jODotZdWjWhdpjYZKy+SiZOxcPa4Ab8eyDy9x3E549rnh7Ae02Nleub9WPtHWCM4U59DK+CeXfi7kHVhnvzxt/VzayA746zr32Hdn/227TXW7FeOgtE+OPkD9a0hfzgtnBvrnsQdnsn4AM6/O9VeWJJO2DOO/mmvHJXKxeF6X4dYfZ5OWY8zZ0rz7vH+nEfbebTm5ruAdoH4rKlzDTSnVu3lk2NXiNfgoVOjVrw01MgdqJu8LehDj/M5Hs3sM/PeJexr4YMEH1CT87S/doQ1Fptp0zE5gl4L95zf/biu9huZ9RLWB0lbjjRHoM+rphP5++NexEPl+ypevdR0f4WXw7r45qQvbA7TW3hZAvWYK0fdOb9nv/zm02f0nvJ4/Ew6pI854wvNralDdHjPY/9eF57NM9ag4z9Mvd8/6Ya37wUWmDMsPi8xfd3HeOm9sXAa9DcnIKBWm45x28qg09gbEb3Tfb7On8CvQXhW2vf8f0ds2+ie1vVZwlrrAeOgWzcIe7BH74EE+rDuIP3cejWeS3RqT8ado0/vFd4Y06P31d6fp+5B2jqBO3vREbu3OcER3e7G7FG+10I7/poexhT4GTTffjqXxzO1gbdO6IOuxybvHJu++i1y6p5I0D9wcsnwz/jpJ3f+sVeWGz7ZdvFZbSTNIYdLP6M3T7gOdPD3GE26Vj+Px9g7uSj2qN88Febm/CG6EZ6zymjzyv/k6P3qRZz9HL1n29Rtfui6D/zsL30f+l0P3+/owx798Ol3Ss641+YwbUnJXzBuLM4HVmYtFlIfnmNxexi7F20TZ9r7kReu3SDf8bY/a8mpnX2FvQD6WfcCHFtTyhnX3ivaZGqSy+bz6VpqNv/qC/eKV6Y3Nh9P6+jVeyXXcduamvaDvwA2+6FGr5isnUMQ7CG/3THo1YnWrqFfc2tyndkeL1Bj/eAvumT2ip6LZeDQO9dD7MU3IE+I258n8ay76LNh7mAFXiys0Af0u36mLeM35twkWkcOt8+S/DjzghPk1iD9GIQc4Eyznj5Ihk/+wS7yK/3QgwvquM/u3poL3I3wdJ6ytg8dqdZqRd9d61bz1xlXuK/Mwxq9d6Krnz0bmbpk7K7rvslw2Q999HoN/E/NFZsTiC8O/3NMbvU+21/BX7PmCg+TfTB9b/jX57p9z2UOMaaFl13/b+X/AwAA//9yZPjYAAAABklEQVQDADY63GVai7ORAAAAAElFTkSuQmCC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2" name="Google Shape;88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053" y="236061"/>
            <a:ext cx="1841755" cy="1754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0543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925" y="439288"/>
            <a:ext cx="106464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Використовуючи автоматизовану систему </a:t>
            </a:r>
            <a:r>
              <a:rPr lang="en-US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GAITRite</a:t>
            </a:r>
            <a:r>
              <a:rPr lang="uk-UA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® досліджуються фізіологічні особливості організації просторово-часових параметрів ходьби </a:t>
            </a:r>
            <a:r>
              <a:rPr lang="uk-UA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людини. </a:t>
            </a:r>
            <a:r>
              <a:rPr lang="uk-UA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СИСТЕМА </a:t>
            </a:r>
            <a:r>
              <a:rPr lang="en-US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GAITRite</a:t>
            </a:r>
            <a:r>
              <a:rPr lang="uk-UA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представляє собою електронну доріжку з </a:t>
            </a: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uk-UA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тисячами сенсорів</a:t>
            </a:r>
            <a:r>
              <a:rPr lang="uk-UA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яка в режимі реального часу реєструє просторові та часові параметри ходьби людини</a:t>
            </a:r>
            <a:r>
              <a:rPr lang="uk-UA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uk-UA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D4DF70E-AD37-4F99-9365-DD32003D1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851" y="2166642"/>
            <a:ext cx="3659872" cy="29259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38130" y="5212983"/>
            <a:ext cx="2173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Електронна доріжка</a:t>
            </a:r>
            <a:endParaRPr lang="uk-UA" dirty="0"/>
          </a:p>
        </p:txBody>
      </p:sp>
      <p:pic>
        <p:nvPicPr>
          <p:cNvPr id="5" name="Содержимое 3" descr="PA260060.JPG">
            <a:extLst>
              <a:ext uri="{FF2B5EF4-FFF2-40B4-BE49-F238E27FC236}">
                <a16:creationId xmlns="" xmlns:a16="http://schemas.microsoft.com/office/drawing/2014/main" id="{24555645-E296-4474-A007-C7425C5608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5593"/>
          <a:stretch>
            <a:fillRect/>
          </a:stretch>
        </p:blipFill>
        <p:spPr>
          <a:xfrm>
            <a:off x="8692178" y="1839557"/>
            <a:ext cx="2746662" cy="36914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21676" y="5698428"/>
            <a:ext cx="2449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Ходьба з додатковим </a:t>
            </a:r>
          </a:p>
          <a:p>
            <a:pPr algn="ctr"/>
            <a:r>
              <a:rPr 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моторним завданням</a:t>
            </a:r>
            <a:endParaRPr lang="uk-UA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5C29DDE-24E1-4834-B42D-3B1FBEBC9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6966" y="1688951"/>
            <a:ext cx="1937703" cy="3156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47302" y="4895654"/>
            <a:ext cx="39157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 проходженні </a:t>
            </a:r>
            <a:r>
              <a:rPr 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досліджуваного доріжкою, система реєструє геометрію та тиск кожного відбитку стопи як функцію часу. Програмне забезпечення контролює функціональність доріжки, опрацьовує отримані дані та підраховує часові та просторові параметри. </a:t>
            </a:r>
            <a:endParaRPr lang="uk-UA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368" y="320279"/>
            <a:ext cx="9635706" cy="142246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ОСВІТНЬОГО КОМПОНЕнТА </a:t>
            </a:r>
            <a:b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2.5.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«Нейрофізіологія»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916" y="1979406"/>
            <a:ext cx="10488706" cy="4319195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uk-UA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І3 ПЕДІАТРІЯ</a:t>
            </a:r>
            <a:endParaRPr lang="uk-UA"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2-й</a:t>
            </a:r>
          </a:p>
          <a:p>
            <a:r>
              <a:rPr lang="uk-UA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3,0</a:t>
            </a:r>
          </a:p>
          <a:p>
            <a:r>
              <a:rPr lang="uk-UA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 контролю: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</a:t>
            </a:r>
          </a:p>
          <a:p>
            <a:r>
              <a:rPr lang="uk-UA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українська,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англійська</a:t>
            </a:r>
          </a:p>
          <a:p>
            <a:pPr lvl="0" algn="just">
              <a:buSzPts val="2800"/>
            </a:pPr>
            <a:r>
              <a:rPr lang="ru-RU" sz="2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Пререквізити</a:t>
            </a:r>
            <a:r>
              <a:rPr lang="ru-RU" sz="28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800" i="1" dirty="0" smtClean="0"/>
              <a:t> </a:t>
            </a:r>
            <a:r>
              <a:rPr lang="uk-UA" sz="2000" i="1" dirty="0" smtClean="0">
                <a:latin typeface="Calibri" pitchFamily="34" charset="0"/>
                <a:cs typeface="Calibri" pitchFamily="34" charset="0"/>
              </a:rPr>
              <a:t>Навчальна дисципліна «Нейрофізіологія» ґрунтується на вивченні студентами медичної біології, латинської мови, етики, філософії, екології, медичної та біологічної фізики, медичної хімії, морфологічних дисциплін й інтегрується з цими дисциплінами.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39967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628" y="247426"/>
            <a:ext cx="5018705" cy="128566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цей курс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01213" y="1721224"/>
            <a:ext cx="5561704" cy="49700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ПЕРЕВАГА:</a:t>
            </a:r>
          </a:p>
          <a:p>
            <a:pPr marL="0" indent="0" algn="just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uk-UA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Навчальна дисципліна за вибором студента </a:t>
            </a:r>
            <a:r>
              <a:rPr lang="uk-UA" sz="18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«Нейрофізіологія»</a:t>
            </a:r>
            <a:r>
              <a:rPr lang="uk-UA" sz="1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є професійно орієнтованою, вводиться для більш повного задоволення освітніх і кваліфікаційних вимог учасника навчального процесу, для ефективнішого використання можливостей університету. </a:t>
            </a:r>
          </a:p>
          <a:p>
            <a:pPr marL="0" indent="0" algn="just">
              <a:buNone/>
            </a:pPr>
            <a:r>
              <a:rPr lang="uk-UA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Вибіркові навчальні дисципліни професійної та практичної підготовки надають можливість здійснення поглибленої підготовки за спеціальностями та спеціалізаціями, що визначають характер майбутньої діяльності; сприяють академічній мобільності студента та його особистим інтересам, дозволяють здійснювати впровадження спеціалізацій у межах базової спеціальності з метою формування компетентності здобувача. </a:t>
            </a:r>
            <a:endParaRPr lang="uk-UA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119630" y="882128"/>
            <a:ext cx="5735297" cy="5002306"/>
          </a:xfrm>
          <a:ln>
            <a:solidFill>
              <a:schemeClr val="tx1"/>
            </a:solidFill>
          </a:ln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4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48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систему знань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професійних умінь та практичних навичок, що складають основу        майбутньої  професійної діяльності;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4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</a:t>
            </a:r>
            <a:r>
              <a:rPr lang="uk-UA" sz="48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студентів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умінню застосовувати природничо-наукові знання біля ліжка хворого;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4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навички </a:t>
            </a:r>
            <a:r>
              <a:rPr lang="uk-UA" sz="4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оцінки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функціонування нервової системи організму, </a:t>
            </a:r>
            <a:r>
              <a:rPr lang="uk-UA" sz="4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інтерпретування стану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регуляторних процесів в залежності від рівня фізичного навантаження;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4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аналізувати 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причини і механізми функціональних та  метаболічних відхилень у функціонуванні нервової системи при змінах умов зовнішнього середовища;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4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</a:t>
            </a:r>
            <a:r>
              <a:rPr lang="uk-UA" sz="4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формувати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природничо-наукове </a:t>
            </a:r>
            <a:r>
              <a:rPr lang="uk-UA" sz="4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обґрунтування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принципів індивідуального підходу до хворого, </a:t>
            </a:r>
            <a:r>
              <a:rPr lang="uk-UA" sz="4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розуміння основних положень лікарської етики й медичної деонтології, психопрофілактики та психотерапії</a:t>
            </a:r>
            <a:r>
              <a:rPr lang="uk-UA" sz="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2545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  <a:endParaRPr lang="uk-UA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5040" y="473336"/>
            <a:ext cx="5626250" cy="5507915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Функціонування нервової системи, механізми роботи головного/спинного мозку,  </a:t>
            </a:r>
            <a:r>
              <a:rPr lang="uk-UA" sz="2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взаємодію </a:t>
            </a:r>
            <a:r>
              <a:rPr lang="uk-UA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нейронів, </a:t>
            </a:r>
            <a:r>
              <a:rPr lang="uk-UA" sz="2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електричну </a:t>
            </a:r>
            <a:r>
              <a:rPr lang="uk-UA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активність різних відділів мозку та окремих нейронів, </a:t>
            </a:r>
            <a:r>
              <a:rPr lang="uk-UA" sz="2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синаптичної передачі, а саме:</a:t>
            </a:r>
          </a:p>
          <a:p>
            <a:pPr algn="just"/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Функціональну спеціалізацію </a:t>
            </a:r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різних відділів мозку.</a:t>
            </a:r>
          </a:p>
          <a:p>
            <a:pPr algn="just"/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синаптичної </a:t>
            </a:r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передачі </a:t>
            </a:r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інформації у нервовій </a:t>
            </a:r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системі та її кодування.</a:t>
            </a:r>
            <a:endParaRPr lang="uk-UA" sz="2300" dirty="0">
              <a:ln w="12700"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формування м’язового тонусу.</a:t>
            </a:r>
          </a:p>
          <a:p>
            <a:pPr algn="just"/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ейронних механізми </a:t>
            </a:r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вищих нервових функцій.</a:t>
            </a:r>
          </a:p>
          <a:p>
            <a:r>
              <a:rPr lang="uk-UA" sz="2300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300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нейропластичності мозку.</a:t>
            </a:r>
          </a:p>
          <a:p>
            <a:endParaRPr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9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</a:t>
            </a:r>
            <a:r>
              <a:rPr lang="uk-UA" sz="3600" b="1" dirty="0" smtClean="0">
                <a:solidFill>
                  <a:srgbClr val="002060"/>
                </a:solidFill>
              </a:rPr>
              <a:t>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0" y="291680"/>
            <a:ext cx="5454128" cy="633503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Оцінювати спінальні</a:t>
            </a:r>
            <a:r>
              <a:rPr lang="uk-UA" sz="22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стовбурові безумовні </a:t>
            </a:r>
            <a:r>
              <a:rPr lang="uk-UA" sz="22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рефлексів.</a:t>
            </a:r>
          </a:p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запис </a:t>
            </a:r>
            <a:r>
              <a:rPr lang="uk-UA" sz="22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аналіз ЕЕГ.</a:t>
            </a:r>
          </a:p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тестування та аналізувати функції мозочка.</a:t>
            </a:r>
            <a:endParaRPr lang="uk-UA" sz="22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аналіз </a:t>
            </a:r>
            <a:r>
              <a:rPr lang="uk-UA" sz="22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вікових особливостей функціонування нервової системи.</a:t>
            </a:r>
          </a:p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Діагностувати порушення </a:t>
            </a:r>
            <a:r>
              <a:rPr lang="uk-UA" sz="22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тонусу м’язів.</a:t>
            </a:r>
          </a:p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діагностику </a:t>
            </a:r>
            <a:r>
              <a:rPr lang="uk-UA" sz="22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порушень мови.</a:t>
            </a:r>
          </a:p>
          <a:p>
            <a:pPr lvl="0" algn="just">
              <a:lnSpc>
                <a:spcPct val="120000"/>
              </a:lnSpc>
            </a:pPr>
            <a:r>
              <a:rPr lang="uk-UA" sz="22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Застосовувати отримані знання в неврології, сімейній медицині, психіатрії, нейропсихології, нейромаркетингу, фармакології.</a:t>
            </a:r>
            <a:endParaRPr lang="uk-UA" sz="22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2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5031" y="390720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заняття</a:t>
            </a:r>
          </a:p>
          <a:p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(СРС)</a:t>
            </a:r>
          </a:p>
          <a:p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Індивідуальні завдання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2892" y="1974193"/>
            <a:ext cx="5744308" cy="276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</a:t>
            </a:r>
            <a:r>
              <a:rPr lang="uk-UA" sz="2800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останньому практичному занятті за умов успішного проходження курсу</a:t>
            </a:r>
            <a:r>
              <a:rPr lang="en-US" sz="2800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</a:t>
            </a:r>
            <a:r>
              <a:rPr lang="uk-UA" sz="2800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 за всі види навчальної діяльності</a:t>
            </a:r>
            <a:r>
              <a:rPr lang="ru-RU" sz="2800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</a:t>
            </a:r>
            <a:r>
              <a:rPr lang="uk-UA" sz="2800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74395" y="435340"/>
            <a:ext cx="4303214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9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059" y="2789033"/>
            <a:ext cx="3078741" cy="77951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 мед.н., доцент ЗВО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Ігор РОКУНЕЦЬ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r>
              <a:rPr lang="uk-U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</a:t>
            </a:r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вул</a:t>
            </a:r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Пирогова, 56</a:t>
            </a:r>
            <a:endParaRPr lang="uk-UA" sz="24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 smtClean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physiology@vnmu.edu.ua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58" y="2780829"/>
            <a:ext cx="801554" cy="78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57" y="3793639"/>
            <a:ext cx="801554" cy="81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57" y="1828952"/>
            <a:ext cx="801553" cy="79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59" y="4754808"/>
            <a:ext cx="801554" cy="80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1290058" y="1994859"/>
            <a:ext cx="3809480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д.мед.н., професор ЗВО </a:t>
            </a: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Михайло ЙОЛТУХІВСЬКИЙ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312913" y="3793639"/>
            <a:ext cx="2899579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к.мед.н., доцент ЗВО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Ольга ОЧЕРЕТНА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368212" y="4782282"/>
            <a:ext cx="2914619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к.мед.н., доцент ЗВО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Ірина  ГУСАКОВА 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0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9859" y="342469"/>
            <a:ext cx="88427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</a:rPr>
              <a:t>Кадровий потенціал Вінницької ф</a:t>
            </a:r>
            <a:r>
              <a:rPr lang="uk-UA" sz="20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ізіологічної наукової </a:t>
            </a:r>
            <a:r>
              <a:rPr lang="uk-UA" sz="2000" b="1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школи</a:t>
            </a:r>
            <a:endParaRPr lang="uk-UA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1520" y="897902"/>
            <a:ext cx="10607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Рік заснування – 1932. За період існування школи: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	захищено  дисертацій д. мед. н. -  15, к. мед. н. – 80,</a:t>
            </a:r>
            <a:endParaRPr lang="de-DE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 smtClean="0">
                <a:solidFill>
                  <a:srgbClr val="FF000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	присвоєно наукових звань професора – 9, доцента – 29.</a:t>
            </a:r>
            <a:endParaRPr lang="en-US" dirty="0" smtClean="0">
              <a:solidFill>
                <a:srgbClr val="FF0000"/>
              </a:solidFill>
              <a:latin typeface="Bookman Old Style" pitchFamily="18" charset="0"/>
              <a:ea typeface="Calibri" pitchFamily="34" charset="0"/>
              <a:cs typeface="Arial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 smtClean="0">
                <a:solidFill>
                  <a:srgbClr val="FF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З 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часу заснування кафедри майже 90 років науковим напрямком Вінницької ф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ізіологічної наукової школи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 були дослідження з ключових проблем нейрофізіології.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6975" y="2643194"/>
            <a:ext cx="1097280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Сьогодні головними напрямками наукових досліджень є: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Вивчення  просторово-часової організації ходьби людини при одночасному виконанні додаткових завдань (моторних, когнітивних та інших).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Вплив нервових та гуморальних факторів на електричну активність </a:t>
            </a:r>
            <a:r>
              <a:rPr lang="uk-UA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кардіоміоцитів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 серця жаби.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Реєстрація 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у тварин електричних реакцій окремих нейронів мозкових центрів у вільній поведінці під час руху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Вплив МСК 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та екзосом на 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клітини мозку після ішемії-реперфузії.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Встановлення 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структурних особливостей експресії гену c-</a:t>
            </a:r>
            <a:r>
              <a:rPr lang="uk-UA" dirty="0" err="1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fos</a:t>
            </a:r>
            <a:r>
              <a:rPr lang="uk-UA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 у нейронах головного та спинного мозку під час реалізації оперантного рефлексу. </a:t>
            </a:r>
            <a:endParaRPr lang="uk-UA" dirty="0">
              <a:solidFill>
                <a:srgbClr val="002060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913" y="466204"/>
            <a:ext cx="11112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2060"/>
                </a:solidFill>
              </a:rPr>
              <a:t>Вивчення курсу «Нейрофізіологія» забезпечують викладачі кафедри, науковою спеціалізацією яких є нейрофізіологія. Колективом нейрофізіологів кафедри у даний час на базі сертифікованої лабораторії експериментальної нейрофізіології проводяться дослідження з багатьох напрямків. До цих досліджень залучаються члени студентського наукового товариства.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3" name="Picture 8" descr="0138=1">
            <a:extLst>
              <a:ext uri="{FF2B5EF4-FFF2-40B4-BE49-F238E27FC236}">
                <a16:creationId xmlns="" xmlns:a16="http://schemas.microsoft.com/office/drawing/2014/main" id="{BA03DC26-DCD3-425B-A698-4B9B0BFF3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63" y="2052598"/>
            <a:ext cx="2632523" cy="170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365" y="3860220"/>
            <a:ext cx="3700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Їжодобувні рухи.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Стадія досконалої навички (14-й день)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перша фаза руху - екстензія кінцівки</a:t>
            </a:r>
            <a:endParaRPr lang="uk-UA" altLang="ru-RU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DSC_0214q">
            <a:extLst>
              <a:ext uri="{FF2B5EF4-FFF2-40B4-BE49-F238E27FC236}">
                <a16:creationId xmlns="" xmlns:a16="http://schemas.microsoft.com/office/drawing/2014/main" id="{6A8F2CF0-649B-4961-93F4-C24C6EF54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930" y="1972281"/>
            <a:ext cx="2779922" cy="186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09826" y="3955689"/>
            <a:ext cx="3826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Пристрій для телеметричної передачі імпульсної активності нейронів</a:t>
            </a:r>
            <a:endParaRPr lang="en-US" altLang="uk-UA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3" descr="DSC_0233q">
            <a:extLst>
              <a:ext uri="{FF2B5EF4-FFF2-40B4-BE49-F238E27FC236}">
                <a16:creationId xmlns="" xmlns:a16="http://schemas.microsoft.com/office/drawing/2014/main" id="{36F67026-5815-49F6-A164-4E3B671AA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479" y="1838901"/>
            <a:ext cx="2625524" cy="175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767482" y="3710055"/>
            <a:ext cx="3099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Щур з телеметричним </a:t>
            </a:r>
          </a:p>
          <a:p>
            <a:pPr algn="ctr"/>
            <a:r>
              <a:rPr lang="uk-UA" alt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8-канальним передавачем</a:t>
            </a:r>
            <a:endParaRPr lang="en-US" altLang="uk-UA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4" descr="x">
            <a:extLst>
              <a:ext uri="{FF2B5EF4-FFF2-40B4-BE49-F238E27FC236}">
                <a16:creationId xmlns="" xmlns:a16="http://schemas.microsoft.com/office/drawing/2014/main" id="{5525E21C-BE13-49A5-BCC4-9DA084403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655" y="4625789"/>
            <a:ext cx="2119721" cy="157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25148" y="6273225"/>
            <a:ext cx="40950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8-канальний металевий мікроелектрод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uk-UA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серед нейронів моторної кори щура</a:t>
            </a:r>
            <a:endParaRPr lang="uk-UA" altLang="uk-UA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12" descr="c-fos -4a+NOS">
            <a:extLst>
              <a:ext uri="{FF2B5EF4-FFF2-40B4-BE49-F238E27FC236}">
                <a16:creationId xmlns="" xmlns:a16="http://schemas.microsoft.com/office/drawing/2014/main" id="{104900B9-C4C6-47B8-B78B-B39112F23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32" y="4782621"/>
            <a:ext cx="1926017" cy="144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3435" y="627322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NO-</a:t>
            </a: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синтазний нейрон </a:t>
            </a:r>
            <a:r>
              <a:rPr lang="en-US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позначено стрілкою</a:t>
            </a:r>
            <a:r>
              <a:rPr lang="en-US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uk-UA" altLang="ru-RU" sz="16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серед нейронів із експресією гену </a:t>
            </a:r>
            <a:r>
              <a:rPr lang="uk-UA" altLang="ru-RU" sz="16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с-</a:t>
            </a:r>
            <a:r>
              <a:rPr lang="en-US" altLang="ru-RU" sz="16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fos</a:t>
            </a: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 Масштаб </a:t>
            </a: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 25 мкм</a:t>
            </a:r>
            <a:r>
              <a:rPr lang="uk-UA" altLang="ru-RU" sz="1600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altLang="ru-RU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uk-UA" altLang="ru-RU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287</TotalTime>
  <Words>686</Words>
  <Application>Microsoft Office PowerPoint</Application>
  <PresentationFormat>Произвольный</PresentationFormat>
  <Paragraphs>85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Parcel</vt:lpstr>
      <vt:lpstr>ВК 2.5. Нейрофізіологія</vt:lpstr>
      <vt:lpstr>Паспорт ОСВІТНЬОГО КОМПОНЕнТА   ВК 2.5. «Нейрофізіологія»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phys5</cp:lastModifiedBy>
  <cp:revision>53</cp:revision>
  <dcterms:created xsi:type="dcterms:W3CDTF">2026-04-08T10:22:59Z</dcterms:created>
  <dcterms:modified xsi:type="dcterms:W3CDTF">2026-06-03T08:31:54Z</dcterms:modified>
</cp:coreProperties>
</file>